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customXml/item1.xml" ContentType="application/xml"/>
  <Override PartName="/customXml/itemProps1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removePersonalInfoOnSave="1" saveSubsetFonts="1">
  <p:sldMasterIdLst>
    <p:sldMasterId id="2147483648" r:id="rId3"/>
  </p:sldMasterIdLst>
  <p:notesMasterIdLst>
    <p:notesMasterId r:id="rId4"/>
  </p:notesMasterIdLst>
  <p:handoutMasterIdLst>
    <p:handoutMasterId r:id="rId5"/>
  </p:handoutMasterIdLst>
  <p:sldIdLst>
    <p:sldId id="265" r:id="rId6"/>
    <p:sldId id="283" r:id="rId7"/>
    <p:sldId id="307" r:id="rId8"/>
    <p:sldId id="285" r:id="rId9"/>
    <p:sldId id="286" r:id="rId10"/>
    <p:sldId id="287" r:id="rId11"/>
    <p:sldId id="288" r:id="rId12"/>
    <p:sldId id="290" r:id="rId13"/>
    <p:sldId id="291" r:id="rId14"/>
    <p:sldId id="292" r:id="rId15"/>
    <p:sldId id="293" r:id="rId16"/>
    <p:sldId id="298" r:id="rId17"/>
    <p:sldId id="305" r:id="rId18"/>
    <p:sldId id="312" r:id="rId19"/>
    <p:sldId id="301" r:id="rId20"/>
    <p:sldId id="308" r:id="rId21"/>
    <p:sldId id="309" r:id="rId22"/>
    <p:sldId id="310" r:id="rId23"/>
    <p:sldId id="303" r:id="rId24"/>
    <p:sldId id="304" r:id="rId25"/>
    <p:sldId id="311" r:id="rId26"/>
    <p:sldId id="256" r:id="rId27"/>
    <p:sldId id="299" r:id="rId28"/>
    <p:sldId id="295" r:id="rId29"/>
    <p:sldId id="296" r:id="rId30"/>
    <p:sldId id="306" r:id="rId31"/>
    <p:sldId id="297" r:id="rId32"/>
  </p:sldIdLst>
  <p:sldSz cx="12188825" cy="6858000"/>
  <p:notesSz cx="9309100" cy="70231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D2FD049-5ED0-4EF9-B265-6D31EBA5FB0C}">
          <p14:sldIdLst>
            <p14:sldId id="265"/>
            <p14:sldId id="283"/>
            <p14:sldId id="307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5"/>
            <p14:sldId id="312"/>
            <p14:sldId id="301"/>
            <p14:sldId id="308"/>
            <p14:sldId id="309"/>
            <p14:sldId id="310"/>
            <p14:sldId id="303"/>
            <p14:sldId id="304"/>
            <p14:sldId id="311"/>
          </p14:sldIdLst>
        </p14:section>
        <p14:section name="Раздел без заголовка" id="{C5797293-0229-4A1F-8A79-A3B2D8B4FF02}">
          <p14:sldIdLst>
            <p14:sldId id="256"/>
            <p14:sldId id="299"/>
            <p14:sldId id="295"/>
            <p14:sldId id="296"/>
            <p14:sldId id="306"/>
            <p14:sldId id="29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21E4AEA4-8DFA-4A89-87EB-49C32662AFE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29" autoAdjust="0"/>
    <p:restoredTop sz="94629" autoAdjust="0"/>
  </p:normalViewPr>
  <p:slideViewPr>
    <p:cSldViewPr showGuides="1">
      <p:cViewPr varScale="1">
        <p:scale>
          <a:sx n="91" d="100"/>
          <a:sy n="91" d="100"/>
        </p:scale>
        <p:origin x="-474" y="-114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ommentAuthors" Target="commentAuthors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1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tags" Target="tags/tag1.xml" /><Relationship Id="rId34" Type="http://schemas.openxmlformats.org/officeDocument/2006/relationships/presProps" Target="presProps.xml" /><Relationship Id="rId35" Type="http://schemas.openxmlformats.org/officeDocument/2006/relationships/viewProps" Target="viewProps.xml" /><Relationship Id="rId36" Type="http://schemas.openxmlformats.org/officeDocument/2006/relationships/theme" Target="theme/theme1.xml" /><Relationship Id="rId37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handoutMaster" Target="handoutMasters/handout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defPPr/>
            <a:lvl1pPr algn="l">
              <a:defRPr sz="1200"/>
            </a:lvl1pPr>
          </a:lstStyle>
          <a:p>
            <a:pPr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defPPr/>
            <a:lvl1pPr algn="r">
              <a:defRPr sz="1200"/>
            </a:lvl1pPr>
          </a:lstStyle>
          <a:p>
            <a:pPr/>
            <a:fld id="{739FF845-BB4A-479D-8C06-522C1DBAB2F9}" type="datetimeFigureOut">
              <a:rPr lang="ru-RU"/>
              <a:pPr/>
              <a:t>24.11.2025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defPPr/>
            <a:lvl1pPr algn="l">
              <a:defRPr sz="1200"/>
            </a:lvl1pPr>
          </a:lstStyle>
          <a:p>
            <a:pPr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defPPr/>
            <a:lvl1pPr algn="r">
              <a:defRPr sz="1200"/>
            </a:lvl1pPr>
          </a:lstStyle>
          <a:p>
            <a:pPr/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defPPr/>
            <a:lvl1pPr algn="l">
              <a:defRPr sz="1200"/>
            </a:lvl1pPr>
          </a:lstStyle>
          <a:p>
            <a:pPr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defPPr/>
            <a:lvl1pPr algn="r">
              <a:defRPr sz="1200"/>
            </a:lvl1pPr>
          </a:lstStyle>
          <a:p>
            <a:pPr/>
            <a:fld id="{3ABD2D7A-D230-4F91-BD59-0A39C2703BA8}" type="datetimeFigureOut">
              <a:rPr lang="ru-RU"/>
              <a:pPr/>
              <a:t>24.11.2025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>
            <a:defPPr/>
          </a:lstStyle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defPPr/>
            <a:lvl1pPr algn="l">
              <a:defRPr sz="1200"/>
            </a:lvl1pPr>
          </a:lstStyle>
          <a:p>
            <a:pPr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defPPr/>
            <a:lvl1pPr algn="r">
              <a:defRPr sz="1200"/>
            </a:lvl1pPr>
          </a:lstStyle>
          <a:p>
            <a:pPr/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0750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191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478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22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497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03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8481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93668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223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874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726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920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795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234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0892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defPPr/>
          </a:lstStyle>
          <a:p>
            <a:pPr/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315082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defPPr/>
          </a:lstStyle>
          <a:p>
            <a:pPr/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defPPr/>
          </a:lstStyle>
          <a:p>
            <a:pPr/>
            <a:endParaRPr lang="ru-RU" noProof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defPPr/>
          </a:lstStyle>
          <a:p>
            <a:pPr/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37688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Щелкните, чтобы ввести имя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ct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ct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smtClean="0"/>
              <a:t>Год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defPPr/>
          </a:lstStyle>
          <a:p>
            <a:pPr/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defPPr/>
          </a:lstStyle>
          <a:p>
            <a:pPr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defPPr/>
          </a:lstStyle>
          <a:p>
            <a:pPr/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28726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ru-RU" noProof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33259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3820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defPPr/>
          </a:lstStyle>
          <a:p>
            <a:pPr/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defPPr/>
          </a:lstStyle>
          <a:p>
            <a:pPr/>
            <a:endParaRPr lang="ru-RU" noProof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defPPr/>
          </a:lstStyle>
          <a:p>
            <a:pPr/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07164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defPPr/>
          </a:lstStyle>
          <a:p>
            <a:pPr/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defPPr/>
          </a:lstStyle>
          <a:p>
            <a:pPr/>
            <a:endParaRPr lang="ru-RU" noProof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defPPr/>
          </a:lstStyle>
          <a:p>
            <a:pPr/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399376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defPPr/>
          </a:lstStyle>
          <a:p>
            <a:pPr/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defPPr/>
          </a:lstStyle>
          <a:p>
            <a:pPr/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defPPr/>
          </a:lstStyle>
          <a:p>
            <a:pPr/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6706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defPPr/>
          </a:lstStyle>
          <a:p>
            <a:pPr/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defPPr/>
          </a:lstStyle>
          <a:p>
            <a:pPr/>
            <a:endParaRPr lang="ru-RU" noProof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defPPr/>
          </a:lstStyle>
          <a:p>
            <a:pPr/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09354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defPPr/>
          </a:lstStyle>
          <a:p>
            <a:pPr/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defPPr/>
          </a:lstStyle>
          <a:p>
            <a:pPr/>
            <a:endParaRPr lang="ru-RU" noProof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defPPr/>
          </a:lstStyle>
          <a:p>
            <a:pPr/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71415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/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03F41C87-7AD9-4845-A077-840E4A0F3F06}" type="datetimeFigureOut">
              <a:rPr lang="ru-RU" noProof="0" smtClean="0"/>
              <a:pPr/>
              <a:t>24.11.2025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2A013F82-EE5E-44EE-A61D-E31C6657F26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73" r:id="rId7"/>
    <p:sldLayoutId id="2147483674" r:id="rId8"/>
    <p:sldLayoutId id="2147483675" r:id="rId9"/>
    <p:sldLayoutId id="2147483676" r:id="rId10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20.jpeg" /><Relationship Id="rId4" Type="http://schemas.openxmlformats.org/officeDocument/2006/relationships/image" Target="../media/image21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22.jpeg" /><Relationship Id="rId4" Type="http://schemas.openxmlformats.org/officeDocument/2006/relationships/image" Target="../media/image23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24.jpeg" /><Relationship Id="rId4" Type="http://schemas.openxmlformats.org/officeDocument/2006/relationships/image" Target="../media/image25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6.jpeg" /><Relationship Id="rId3" Type="http://schemas.openxmlformats.org/officeDocument/2006/relationships/image" Target="../media/image27.jpeg" /><Relationship Id="rId4" Type="http://schemas.openxmlformats.org/officeDocument/2006/relationships/image" Target="../media/image28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9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30.jpeg" /><Relationship Id="rId4" Type="http://schemas.openxmlformats.org/officeDocument/2006/relationships/image" Target="../media/image31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32.jpeg" /><Relationship Id="rId3" Type="http://schemas.openxmlformats.org/officeDocument/2006/relationships/image" Target="../media/image33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4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5.jpeg" /><Relationship Id="rId3" Type="http://schemas.openxmlformats.org/officeDocument/2006/relationships/image" Target="../media/image36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7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1.jpeg" /><Relationship Id="rId4" Type="http://schemas.openxmlformats.org/officeDocument/2006/relationships/image" Target="../media/image2.jpeg" /><Relationship Id="rId5" Type="http://schemas.openxmlformats.org/officeDocument/2006/relationships/image" Target="../media/image3.jpeg" /><Relationship Id="rId6" Type="http://schemas.openxmlformats.org/officeDocument/2006/relationships/image" Target="../media/image4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8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9.jpeg" /><Relationship Id="rId3" Type="http://schemas.openxmlformats.org/officeDocument/2006/relationships/image" Target="../media/image40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41.jpeg" /><Relationship Id="rId4" Type="http://schemas.openxmlformats.org/officeDocument/2006/relationships/image" Target="../media/image42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43.jpeg" /><Relationship Id="rId4" Type="http://schemas.openxmlformats.org/officeDocument/2006/relationships/image" Target="../media/image44.jpeg" /><Relationship Id="rId5" Type="http://schemas.openxmlformats.org/officeDocument/2006/relationships/image" Target="../media/image45.jpeg" /><Relationship Id="rId6" Type="http://schemas.openxmlformats.org/officeDocument/2006/relationships/image" Target="../media/image46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47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8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49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5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6.jpeg" /><Relationship Id="rId4" Type="http://schemas.openxmlformats.org/officeDocument/2006/relationships/image" Target="../media/image7.jpeg" /><Relationship Id="rId5" Type="http://schemas.openxmlformats.org/officeDocument/2006/relationships/image" Target="../media/image8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9.jpeg" /><Relationship Id="rId4" Type="http://schemas.openxmlformats.org/officeDocument/2006/relationships/image" Target="../media/image10.jpeg" /><Relationship Id="rId5" Type="http://schemas.openxmlformats.org/officeDocument/2006/relationships/image" Target="../media/image11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12.jpeg" /><Relationship Id="rId4" Type="http://schemas.openxmlformats.org/officeDocument/2006/relationships/image" Target="../media/image13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14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5.jpeg" /><Relationship Id="rId4" Type="http://schemas.openxmlformats.org/officeDocument/2006/relationships/image" Target="../media/image16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7.jpeg" /><Relationship Id="rId4" Type="http://schemas.openxmlformats.org/officeDocument/2006/relationships/image" Target="../media/image18.jpeg" /><Relationship Id="rId5" Type="http://schemas.openxmlformats.org/officeDocument/2006/relationships/image" Target="../media/image19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/>
          </a:bodyPr>
          <a:lstStyle>
            <a:defPPr/>
          </a:lstStyle>
          <a:p>
            <a:pPr algn="ctr" defTabSz="914400">
              <a:lnSpc>
                <a:spcPct val="85000"/>
              </a:lnSpc>
              <a:spcBef>
                <a:spcPct val="0"/>
              </a:spcBef>
              <a:buNone/>
            </a:pPr>
            <a:r>
              <a:rPr lang="ru-RU" sz="3200" smtClean="0">
                <a:latin typeface="Cambria"/>
              </a:rPr>
              <a:t>Средняя  группа</a:t>
            </a:r>
            <a:br>
              <a:rPr lang="ru-RU" sz="1800">
                <a:latin typeface="Cambria"/>
              </a:rPr>
            </a:br>
            <a:r>
              <a:rPr lang="ru-RU" sz="3200" smtClean="0">
                <a:latin typeface="Cambria"/>
              </a:rPr>
              <a:t>Тема: «Дары осени.»</a:t>
            </a:r>
            <a:endParaRPr lang="ru-RU" sz="3200" b="0" i="0">
              <a:solidFill>
                <a:schemeClr val="tx1"/>
              </a:solidFill>
              <a:latin typeface="Cambria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526460" y="4869160"/>
            <a:ext cx="5279505" cy="1440160"/>
          </a:xfrm>
        </p:spPr>
        <p:txBody>
          <a:bodyPr>
            <a:normAutofit fontScale="92500" lnSpcReduction="20000"/>
          </a:bodyPr>
          <a:lstStyle>
            <a:defPPr/>
          </a:lstStyle>
          <a:p>
            <a:pPr marL="0" indent="0" algn="r">
              <a:lnSpc>
                <a:spcPct val="110000"/>
              </a:lnSpc>
              <a:spcBef>
                <a:spcPct val="0"/>
              </a:spcBef>
              <a:buNone/>
            </a:pPr>
            <a:r>
              <a:rPr lang="ru-RU" sz="2100" b="1" err="1" smtClean="0"/>
              <a:t>Богушова  Марина Вячеславовна</a:t>
            </a:r>
          </a:p>
          <a:p>
            <a:pPr marL="0" indent="0" algn="r">
              <a:lnSpc>
                <a:spcPct val="110000"/>
              </a:lnSpc>
              <a:spcBef>
                <a:spcPct val="0"/>
              </a:spcBef>
              <a:buNone/>
            </a:pPr>
            <a:r>
              <a:rPr lang="ru-RU" sz="2100" b="1" smtClean="0"/>
              <a:t>Воспитатель</a:t>
            </a:r>
          </a:p>
          <a:p>
            <a:pPr marL="0" indent="0" algn="r">
              <a:lnSpc>
                <a:spcPct val="110000"/>
              </a:lnSpc>
              <a:spcBef>
                <a:spcPct val="0"/>
              </a:spcBef>
              <a:buNone/>
            </a:pPr>
            <a:r>
              <a:rPr lang="ru-RU" sz="2100" b="1" smtClean="0"/>
              <a:t> РЖД детский сад №25 </a:t>
            </a:r>
          </a:p>
          <a:p>
            <a:pPr marL="0" indent="0" algn="r">
              <a:lnSpc>
                <a:spcPct val="110000"/>
              </a:lnSpc>
              <a:spcBef>
                <a:spcPct val="0"/>
              </a:spcBef>
              <a:buNone/>
            </a:pPr>
            <a:r>
              <a:rPr lang="ru-RU" sz="2100" b="1" smtClean="0"/>
              <a:t>г. Лиски</a:t>
            </a:r>
          </a:p>
          <a:p>
            <a:pPr marL="0" indent="0" algn="r">
              <a:lnSpc>
                <a:spcPct val="110000"/>
              </a:lnSpc>
              <a:spcBef>
                <a:spcPct val="0"/>
              </a:spcBef>
              <a:buNone/>
            </a:pPr>
            <a:r>
              <a:rPr lang="ru-RU" sz="2100" b="1" smtClean="0"/>
              <a:t>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>
            <a:defPPr/>
          </a:lstStyle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smtClean="0">
                <a:solidFill>
                  <a:srgbClr val="1E83DE"/>
                </a:solidFill>
                <a:latin typeface="Cambria"/>
              </a:rPr>
              <a:t>2025-2026 учебный год</a:t>
            </a:r>
            <a:endParaRPr lang="ru-RU" sz="3600" b="0" i="0" baseline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9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592324"/>
          </a:xfrm>
        </p:spPr>
        <p:txBody>
          <a:bodyPr>
            <a:normAutofit/>
          </a:bodyPr>
          <a:lstStyle>
            <a:defPPr/>
          </a:lstStyle>
          <a:p>
            <a:pPr algn="ctr"/>
            <a:r>
              <a:rPr lang="ru-RU" sz="1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 ролевая игра «Автодром»</a:t>
            </a:r>
            <a:endParaRPr lang="ru-RU" sz="1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>
            <a:defPPr/>
          </a:lstStyle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«Семья»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z="160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/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r="23543"/>
          <a:stretch>
            <a:fillRect/>
          </a:stretch>
        </p:blipFill>
        <p:spPr>
          <a:xfrm>
            <a:off x="1341438" y="419100"/>
            <a:ext cx="3978275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7246938" y="390525"/>
            <a:ext cx="3976687" cy="5638800"/>
          </a:xfrm>
        </p:spPr>
      </p:pic>
    </p:spTree>
    <p:extLst>
      <p:ext uri="{BB962C8B-B14F-4D97-AF65-F5344CB8AC3E}">
        <p14:creationId xmlns:p14="http://schemas.microsoft.com/office/powerpoint/2010/main" xmlns="" val="402571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Заголовок 2"/>
          <p:cNvSpPr txBox="1"/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/>
          <p:nvPr/>
        </p:nvSpPr>
        <p:spPr>
          <a:xfrm>
            <a:off x="6211361" y="6121311"/>
            <a:ext cx="5476644" cy="5844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музыки и звуков</a:t>
            </a:r>
          </a:p>
          <a:p>
            <a:pPr algn="ctr"/>
            <a:r>
              <a:rPr lang="ru-RU" sz="160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/>
          <p:nvPr/>
        </p:nvSpPr>
        <p:spPr>
          <a:xfrm>
            <a:off x="537383" y="6121311"/>
            <a:ext cx="5040560" cy="5844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театрализации </a:t>
            </a:r>
          </a:p>
          <a:p>
            <a:pPr algn="ctr"/>
            <a:r>
              <a:rPr lang="ru-RU" sz="160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46" r="9646"/>
          <a:stretch>
            <a:fillRect/>
          </a:stretch>
        </p:blipFill>
        <p:spPr>
          <a:xfrm>
            <a:off x="333375" y="609600"/>
            <a:ext cx="5702300" cy="5299075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26" r="9726"/>
          <a:stretch>
            <a:fillRect/>
          </a:stretch>
        </p:blipFill>
        <p:spPr>
          <a:xfrm>
            <a:off x="6211888" y="641350"/>
            <a:ext cx="5715000" cy="5321300"/>
          </a:xfrm>
        </p:spPr>
      </p:pic>
    </p:spTree>
    <p:extLst>
      <p:ext uri="{BB962C8B-B14F-4D97-AF65-F5344CB8AC3E}">
        <p14:creationId xmlns:p14="http://schemas.microsoft.com/office/powerpoint/2010/main" xmlns="" val="104246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35" r="6435"/>
          <a:stretch>
            <a:fillRect/>
          </a:stretch>
        </p:blipFill>
        <p:spPr>
          <a:xfrm>
            <a:off x="6670476" y="470536"/>
            <a:ext cx="4320480" cy="5653088"/>
          </a:xfrm>
        </p:spPr>
      </p:pic>
      <p:sp>
        <p:nvSpPr>
          <p:cNvPr id="9" name="Заголовок 2"/>
          <p:cNvSpPr txBox="1"/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/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/>
          <p:nvPr/>
        </p:nvSpPr>
        <p:spPr>
          <a:xfrm>
            <a:off x="837828" y="6097506"/>
            <a:ext cx="4392488" cy="702264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SzTx/>
              <a:buNone/>
            </a:pPr>
            <a:r>
              <a:rPr lang="ru-RU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Книжный уголок ( по интересам)</a:t>
            </a:r>
            <a:endParaRPr lang="ru-RU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70477" y="6156250"/>
            <a:ext cx="4176464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lvl="0"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Книжный уголок( тема недели)  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37" b="6537"/>
          <a:stretch>
            <a:fillRect/>
          </a:stretch>
        </p:blipFill>
        <p:spPr>
          <a:xfrm>
            <a:off x="693812" y="415925"/>
            <a:ext cx="4536504" cy="5710149"/>
          </a:xfrm>
        </p:spPr>
      </p:pic>
    </p:spTree>
    <p:extLst>
      <p:ext uri="{BB962C8B-B14F-4D97-AF65-F5344CB8AC3E}">
        <p14:creationId xmlns:p14="http://schemas.microsoft.com/office/powerpoint/2010/main" xmlns="" val="903871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r="23543"/>
          <a:stretch>
            <a:fillRect/>
          </a:stretch>
        </p:blipFill>
        <p:spPr>
          <a:xfrm>
            <a:off x="4075241" y="438021"/>
            <a:ext cx="3812645" cy="5561171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43" r="3243"/>
          <a:stretch>
            <a:fillRect/>
          </a:stretch>
        </p:blipFill>
        <p:spPr>
          <a:xfrm>
            <a:off x="8110636" y="438021"/>
            <a:ext cx="3888431" cy="5567125"/>
          </a:xfrm>
        </p:spPr>
      </p:pic>
      <p:sp>
        <p:nvSpPr>
          <p:cNvPr id="7" name="TextBox 6"/>
          <p:cNvSpPr txBox="1"/>
          <p:nvPr/>
        </p:nvSpPr>
        <p:spPr>
          <a:xfrm>
            <a:off x="6526460" y="6181117"/>
            <a:ext cx="5220295" cy="373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>
              <a:lnSpc>
                <a:spcPct val="110000"/>
              </a:lnSpc>
            </a:pPr>
            <a:r>
              <a:rPr lang="ru-RU" smtClean="0"/>
              <a:t>Центр художественного творчества</a:t>
            </a:r>
            <a:endParaRPr lang="ru-RU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821459" cy="5583267"/>
          </a:xfrm>
        </p:spPr>
      </p:pic>
      <p:sp>
        <p:nvSpPr>
          <p:cNvPr id="3" name="Прямоугольник 2"/>
          <p:cNvSpPr/>
          <p:nvPr/>
        </p:nvSpPr>
        <p:spPr>
          <a:xfrm>
            <a:off x="6002046" y="3244334"/>
            <a:ext cx="184730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/>
          </a:lstStyle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5780" y="5908158"/>
            <a:ext cx="3446711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endParaRPr lang="ru-RU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 уединения 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4449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379372" y="857232"/>
            <a:ext cx="5572164" cy="4708981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/>
            <a:endParaRPr lang="ru-RU" sz="3600" smtClean="0">
              <a:solidFill>
                <a:schemeClr val="accent2"/>
              </a:solidFill>
            </a:endParaRPr>
          </a:p>
          <a:p>
            <a:pPr algn="ctr"/>
            <a:endParaRPr lang="ru-RU" sz="3200" smtClean="0">
              <a:solidFill>
                <a:schemeClr val="accent2"/>
              </a:solidFill>
            </a:endParaRPr>
          </a:p>
          <a:p>
            <a:pPr algn="ctr"/>
            <a:r>
              <a:rPr lang="ru-RU" sz="3200" smtClean="0">
                <a:solidFill>
                  <a:schemeClr val="accent2"/>
                </a:solidFill>
              </a:rPr>
              <a:t>Уголок дежурства </a:t>
            </a:r>
          </a:p>
          <a:p>
            <a:pPr algn="ctr"/>
            <a:r>
              <a:rPr lang="ru-RU" sz="3200" smtClean="0">
                <a:solidFill>
                  <a:schemeClr val="accent2"/>
                </a:solidFill>
              </a:rPr>
              <a:t>по столовой.</a:t>
            </a:r>
          </a:p>
          <a:p>
            <a:pPr/>
            <a:endParaRPr lang="ru-RU" sz="3600" smtClean="0"/>
          </a:p>
          <a:p>
            <a:pPr/>
            <a:r>
              <a:rPr lang="ru-RU" sz="320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Организация</a:t>
            </a:r>
          </a:p>
          <a:p>
            <a:pPr/>
            <a:r>
              <a:rPr lang="ru-RU" sz="320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дежурства –</a:t>
            </a:r>
          </a:p>
          <a:p>
            <a:pPr/>
            <a:r>
              <a:rPr lang="ru-RU" sz="320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важная часть трудового  воспитания дошкольников</a:t>
            </a:r>
            <a:r>
              <a:rPr lang="ru-RU" sz="360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.</a:t>
            </a:r>
            <a:endParaRPr lang="ru-RU" sz="360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26" name="AutoShape 2" descr="data:image/png;base64,iVBORw0KGgoAAAANSUhEUgAABKwAAAZACAYAAABUvtqZAAAAAXNSR0IArs4c6QAAIABJREFUeF7EvUmPbWmWJbRPexsze43784jI6DMqK0EkAyqhpgUzhkxqWICYABNGTJAQCBBJiQlSDmBAI5QIIVXxWxjkhEypIpvK8PD08HB/nTX33tOitdbe5/vusWvPPSIyC3N/evauXTv3nK/Z395rr7128b/81/9oLsvS8DVNsw3DaPM8W1VV/NP3g5kVVhSl2VzwfUWhv62YbbSJ7y/Lypp2Y7vdnn8XVWXTbNb3o1V1Y0VZ2ThO1vP6ZnXdWFNVVttsuBreiz/zXPjfs5npzzQNNgwnm6febB759zSNNk2T3dw8MysqXh+fOVvJ3x/n2aZ5trZteX+45xJ/cMV5smkceD9l1ehZ/LnwPr63LPn3OI7W9z1/vtls+Br+jdcxPvEe/B3/xn3FNfA9Pj/uIcZOrxnvG1/496X7WF584hvcC+415jA+K3+eD11jnDC/Gp/889ff5z/P7xfz8NTvrp/r0n2sxyV+J54j5iHmBa9jTPlnnq1pG66Sp75injA38bt4L66L1+4fHs7mG2sk7qEw7IOCawXrpqrxs9m67mh9d+Ia3Gwam6fRxnGweZqstMKqsrC6rqwqSzudOu0dX83YS1if+HucC7s/jVa3W66tuq4frYF44dL64LUm7EddP+Y8/x7PGeO17APf73hfvo7xPHg+/A7ei59pbmOEH490rO9838T44Wcx1vkaXeZvmmy73S7jjc/Dn3jWuOZTc4s74/35/op7yd+Pce26ji81TcPrH49Hzv3V1dXyeXGv8ZkFbZGeN1/fXB8+DHh9GAb+/NL+yOcsn5Pcvkwm23BpnmVXNRdxH/E5MYZYa7glvZ5sZ9wTbDpsMywfLsPxxRxXFf/A+GIf0Wa5LbZ5MvzBa/vtzsZh4Fov8Tn47VH2rahL62y2YZaNwwfQDhal1RVsUsXx4dekz8Dn831WWFPOVk6dlaY5X48XrpXv99izvNw02TD0vLey0F7G5/EmMQ76GJ4zOmFw57FXfI/DDmza5efLHGh76nWceT7lMfYx1tzD2XpdzxPnObM7yzOWcb6YPTzcWVNXXJv4E3sS44Zrx/jFmokxwPNi4jGX04hTr7SmqnEk2zTg4Scry8IGnJmYbzwGpkiHo00D5re3bn6wcdb5Fp/Ba/tX7J1lX7h95L8xoKP2OOeJ69R9Bc6DBhLzUlY175djB9tb1jyvrW509sso8ue+lLQm/Xd0cifbrPfMNpxO1raNbba1FcVs/dhxXcAmlmVtddlaMZd8bthn4/qbrCgnrpUCn8/lqfUZz8L7xP/L/tP9cQ790bg/i1r2AOe8yX6aTb5XTHtnHG3COE1YUSXXKy6OnTHWlc1V8jnws5iHWOe5fYk9wbGazaoJG3iywXrO4zR3Nk+Dldij02wN/ZuCd4Y/UwEbEQZsoi+FR63r1qqqtbLa2FRU1o+8rFVFbXVRWgt/iHM82DAONsDzm2fbbvc2j35W8OzA9MLXwtjM1ndHnp/T2GNX8tmxauF30N4PE8+9xs8+7idNg+yWjxVGzo9N7kvtaa0XjpefAxhr2pdZ63CcZqvb1tp2a0UFW1Aatkf4oZtNm9av+2oY2AJrgzYM14CvieeVzxFnWWm1TQPGhV5ldg6EP6VxoV3ANWmn03mCa1aV7Hvs69jzue2P78M/iGtyLcDncF8G/45zIfZv7+dT+FFcwzwyselG21azzfTJ4XvUVlYt9wV85HHq6HtrLvmbek76/CNX1TR2+JfBQ4I/M2Hctco5B/vdzgbYMRhknA1No73v51HvZwntE+YSnzFrH+EzcB+Yh7nwPxPiitImqwynWoMxdFstOzLJZNMnxjeT9f2J91kWkxUz7rm3edR5NvHufa2VNfcH1kjVbmyz3dvDw8EG2MtZPmOMMc85xjUN7VU5zryf0s/zAbHUNFlV1bonnnnaHzBlc6nzrilaDmuyn1zUF32KOIdibmn9BzwXzlzYv4rjMs6T9TyTR2tr7VuMGP7m3OO53YZVGEuYRdhH3Fghn0Dn7mgNbhhzTZ8b86JxMOzL0qxqSuvH3rp+4Mrg3sBexnwx/usVT9Ieyy+mR8nrKwbSmYEtgn3r9+lxCfwIxWo9/WzGblx/WJ+zVeXGqhJrAXtt4NrlmQu/l3tSJ3/BOcczYC9inSNGbaxsNzyPMEeK8+C/4+eII8MH1r7FOMuHQTwqn6hp5LPD1mCu8ZxYxTiTceZEHI3nPXUdbQmuHfEB7ok+XqGYlX8wLr4fFE9o3WER8hzzM5drkYdwsinnPool/ysWTfb3XIw2zEfuXgXN8vuwILCOuV78MJb9w9jpGMZc4rNqxF9YaxhbxEDjwN+jP1bUjOeb7d6qZmujYa3ATmBs5TttG/gsijOwH3FdP05twBFN/0BrEXt4nnCeHM2mk+6t2VhR1lZh7UyT1fB3i5I4xqEfrdhurd3vrWor3l9FP2ljNjbW9aPNbuv5PKXmF8+is132JMU/4YGELcQ96xnDtw0fIuYd/346Psf1U/wdcxd+xrLX3N/FeOXnhGL/yjYbxVCn04l/I+aJfwcucGH6ha3M7p8vxiV8Zf1Nn3r1JXumMWqaVveEwcLeHHyfAhew2U7Ho5/Wyb/P/fzwNXP/P/d38rXN7wFYxRsA4OBPHJAKlmRQaFTcSZCBkQfcT4ODMaXVTcvBw98AYjDVcBoDsIKxgGFTEIWgprKWh9RjwEqTJqcbhnccOxuHTgfkNPDQxBcCEnwWDkKCT4VvBm58BcQxGDlghYOeh0gpg8Pvs4NiDVjhZwgo8DoWSr4QI7DPfyeczvjs/PrxeX8TgBUM53pDhKO/nuxLi3Zy5yDfLPn38Tvr12LRwXjnRnJtMGMDX94w6dVL1491uH6OcABgyOoGkOfTXwHIJFA2rW9sluPpdDbvEWaFg4EgSC6MCbyaR+tOBwZFWJ9tU9GY4jDluCOIKAVe4qABOLJEvB788IpwrqwymNC63RFYzTevjJXelxuwGAvFjfi5nyA+BOvxXwNWueOKX/mbAKzyNZIDp2vAKu5NzooAkQCB8doasPqwsZVV4nv8YM33WtwTrh+AMxx+fAYMO8Z6v9/z37mTv9iAbNzztbkGrAjAZIFT2tuXQaglwArn928MsHJQlMB/smUXASscxgBUEQhEEO4HM5+VhxGCWazvlkE3g3zF8AzA6UTVlU045JlU0HwGiBgOKhwHOqgArBZAEoGrgtq5PygJkQFWa3uyOPxZIiEcR+w7HeK1O9IBeOhvOLPusgrgCbQBrypKsplnkALceI3B4AJwyWU5B4ZTkufS/oygo8IY+XqPZ9TZqTO0Owk8xdrMEx6xFxJonAClJWDGWUQnXgE6ztPSHUE3Dzw7dWxHRgjDDacMAcpg03wk0BH2/CywnWfunbVNOdsjDhDgExgLOHBKMIgOvgOmmIcF7PIEC+633SyAVXJUYg4j8FcIzDlxgxigVn8EYFVbu0GQhDO/Z4BM+1nABjcEFBgK07/xtVwKlCibdkmQwV/g9SMfhzlihBnOln62AD44E8qK+ySCqRmBIXwTvhXjBydboCIuWyG5RlCKIaTNNUBWPdulP2egXZZM4QMCAINXz5kMwKq3AoElkg3TbJsGzisCmwRa4Tlpm+eJZxUc/BrBVo0grnXACvYYgabOsRb3zVBxsgFgEwErJAEQcCOICkAGQSRDNl5/AFjgTiwTQEQ+FIBgbXfjKMAKgKY75npmjRHsBPes70et5ACvBKzg/gOwEhCDe9HvE7RuWqubDcEYgCoAE4gf4vxpAehpfvNzAEFlCSDRg9kRQMeyPuDIAyRorJgqoA+xtH39a23pOSNhKfup/eXAJz7Tga48wIkgP5IV4TuuASvMC8DpCGixfpY17GcSz6fMbsquCVzGOqkBY2I8RuxJ+dB85hl+uv6cA1Z4LICCCHQwiD2fYQQ4COCOAGPJwBC7LpJEsFNY57RzJcbcEyiR3M0BKwcm4HuduhMBKyZ2Acgw2MW5VTEw3tQOEoVPxXNK6wVzhJiBa3DsBVjhnt0G4OcYB9p2gKNIqiP4RFzRbKxptwQ2sV4CjJFN02fgzCG44IBVib/dduB1Rihcg74mCVgBCAVo5Mk8qzWM2JPuyUbs8MgndqcmjjAljwYCdhxxxlx+3pSYVuzB0UoHyzBetF+YOZk1A3TIRBZNFsat4nmIfQXggnvZv+dri68DwAr2s7CegBISYQpwZTO1Fmn/F9sWXhkQOn0ftpS2D+NDww57qkAenw9wcRg6vQ4L5P4J7rkoGqsRY8KXwLwARKsbG5FMJFjg10WcytgWt5YAKyQssFYAJIFcQcCKyS/NG2fewbTYz/Bj4P8jFmhaAd4BdOE8wFmM544YMfZtB6IDAnn6K27baDfhg2i+InkSyRLEE1xruB+aVMyL1hl9N/6dfM217xT+aYz82d8AcwFYzRibUUAYzg2PdxabSnKA+4Q+/7CN3GOekGP8Q8BK/h7uV2BtYe12J8BqLm2gjXBiCQCmCgtVZ0UA+jyv3EbDdmv7ODg+Hm0eT/yDewJQjmRYhfWD5AT2IBOJkx2H0crtzurd1spGhIVyQqK0sWksresGKwGYeQJRI5kBgm6/nwSsZqz3BFgFaBX7F+vomwFWKfGSzw/uN2LCiFPWgBU+6zcBrGSlsOcijswBK/m8uR1KMdY5YCW8arCJCTqBVrA3A0FgndiyH8mHw7MGkSQHsfJ46tHr/+t/8+8SsNKBjYMrBfRyoGR8FkeUG8gZHRlgxfeUcLwbGgwcTrhNZODwbywqLDwEMHIohahu4fAwuxrsAH88WhZMGBY4jNHATEnfHXT4wDCVYDsNMjAOWPFzlE/wDKAAqyWYCgRAx5T/Sctk7TTGIsQ1YHiYcfMgV4eWFmUsrvisfLHlgUpMvl77zRlWgbrmQEE+yetDb224YAgyctXZ4ozDORbQejPh38pmn2c78zH8oMEMU/8Bhso6WKLDGowabGhkqC9aYz8QM7ZbOMTxPJxLz6rTwfRYZQmeaUSFtIMNiDWHg/N4fGDgI2AKWU453wwCcEi6swSjjfUpSDZzsv17Ol3NzsoaGWAh1YtTnGVN8mfO5yIc8oiw8rmO73PAKjcEcU18XgqUfz2GVQx/7mgtAMaKsZh/LsY5WCUxN3n2+OvWbgBWkbFLwWxC89eAFe4LrBGMC34W95mDa1y/nvWMYCGe8RJgtV6j+X0sLpqDSPh3gALcX38jgFUkE2TH5WTJZsNxfsSwCgZt7V4rGafuQLuzGnaM9s1ZArIxzhaFY1fD3stB5vrn+9ypzQKmGMsArFKm1mwgYJWYLes1mjMjY32l/QBHSoB5gDjcE+7wpHNLzN0wdJ6TFEMIAVk4YQgmnRkWZx/nNoCCBbQKe6cAbTlSMntGQMqBa9kTOcs52MH5GeCUy0HO13sKdM+tW8wrHWqcf7A9zEojeaOgfwRjItYZM806nxbbAkef/yHneWLQme+73N6s7feZjcGnwEEl80YPvzg4Dv6JgegBZ5arFBuutHq7dcAoOW3yR8SQE+PofGzC6cGcdqeBWe6mrc3K2YZRgQTvxdlMZMDMsNNKYsFJE/tCLAnumAz05vP7XOageQSUaQ5h6/FOZ+B44kJ7QFcg4OesE8JunGuBVvyPCbPE0Lx03j1lX3DWTEOnhB657gCRxEJHtnkBrJjBrwhaDXAiAzgeJts1ewa7AKzIgqvAOCuth6/mjGEAoQgIMGQAbgZ8XqnRwOuOejNQiAARZyKAgaHvFJA4Q1MMKyUjca0jko+1kpe0h4qcfS2JPev/inCe/4xXFRA4w4o/CPAZ+09jW9UArLZI19MvBGOGIAQY+GCgZICVbLcSqvQJmDQSwBZZ5eTfgNmBADUBVvReM4cqfpfrcWHD6omwZwDYYR2y4qBpFqYHGa0AQz2TLV8TLJpgdU5WA0QkrUjXk+VPY6d9FIBMAkQjSUHmCYABMk8QQHtyGewSgJIApSKh6UFsJDO4xubBxu5IlsKIINRBJSapC0FW8JHIsMKegD1ELMCgHp+hceWzYbzDSyK7V0xI+JdVo7VJNtMkwAoMDYA+czWQRUXYin64mIcEFAPsABt+6MjkgDXkvQPaYRWIzkjZKMJ3fA0+WbPZKGZBTJSxDcInQGwC20vWJpgyHixzHTtATJvvexFPWAMERQ7FGVbE/jI293r+1j5Qlm/xmVaSiLwlsgoBOAFDFfAGJiPHg0EpBljrQQyrmcwU3IAIoL5nYt0E0MXfVQIr2XjYlNmqpiLjEnO5nM/O4sReFtNVeyn8BDGscdaiysCBTyYYADoklg/sWgTCkWjgfnDAF/ecGFYJYAPDCwBqh2SZMzo5Gg4uYoyqeiv7gJ9jHlldBPKFgujwm8OeiW2kxATBKj7zZJvtTtuP4IWzvJkc0VmD566bhmOD62Mv0A44E5w0NVlE951kfzA2+h3YN9nGoB4FiKX4RYz5/CvZJ9mKp74Il5cA0XobwZAD9ZQAoyfdAUI7Izn8On9UuUTOluanw0Zi/FZVFRjPliSWjYPB8gW4Tj1Gp40iI8eZydjbzroGGMOED89WACJHG4ejTZPYat040aYAtESyDuscZ0wkQ4rNlmxJMLV4XsEmFbVN/UTyTLUBVoF5k0/H5/Qz50mGVUAH3Iyav/CvYrzDH8Xra0JJxAckzXlVSz5nug/Nae7/5uAXvlcysVxiqEjMR0yVJxsvrwGtNV9+GR4iH1p7/fzvuLeFYVXrTArwfOTeCMAKx76A54gbfKkstxPXX2LuBRCP+Vit7f/9v/33fb0liuZ5kJaBVe4ELp+Gw4jZcQcRFoQd2RA5mjD6dBjIhIpDShkeGKgNXncrHGWBEYBz0mAUK8+WjL2dTvfMmGhxw+EXpQ3lBdgIyBAJIBNotiDA3BQyuhHoCkV/uhyPB09kI7OgJnduESREIBCofDj/AQT8bQJWlxDcyAA9aanOrJsv2hVAEgspZ5DkvxYbCsY7FnYcWLH58HoAAU8azRWzLd6XL+B84+SbmXbDKaRPXT/GIt8Y8V7eZ1Yex8/xe+bzeYYKjknLjYkSh5MdDvcMelT2hLclwCoyDBwLOmLB8NDVyeZgUI0zrjKrYEw3i9G5tN6SkUilpTEmsmvnJWlnQaWv4ZivCIwX0O9rAKsAKfIsQz7WOcCWG+Y18JavifX+ievFs4eRXztr6zkONo8nNZcf59ePDC9eC+MfZXwR4F+8118FsHI2yXp/xJifbbelxMkpyKtSuPx3YhzSAZfmOcZKJYFRsu1BizuPLIkhSzVKAqNERQch1q/KO9wZJYDuQY4DHHKKdGgEDTycU5a+4v2+/gXa6s8jFIfJEHf2PBMqxlaUf6SDKV8r6wxMfoBiDwowDxAwDtoI1PKVoe8T2CAYuSQr0oNMZgwFQsnRFSjHwE9W7oxlRUiEZUbpc5Z793k5SyQE2O4Lgse8DMFZkLteL/n+z20tjk0AELJxxqAfzmsknZhAahUEw3nGWuDZHlnbYra2hJMaJQ7OMMqYLus1nP+bGXuUlPleiUQWn9kBq77rvfQ0GGkpSw9HsWrbiLeXgEdzjHUVZWHnJTKBYQCwGgYF8ihNQRBI5o4H2eJ4BIiRGB0MP53pgnJMBTIZoOeZ67X9IRvDp5rjyJmH/6OScNqRWP9LYsUz5AjgA6jCcyMAF2SVMdfPfZH83MvvZfEnwOA6HcwKwVUArFjeAQAz2L5kHtZAMz0gF2BFcHmYbd/eWDlpveOeDKyRAsw9MKm83AzAojPqsYbIrwJIgGmGreFYOAOQBygYZQguUPLXJ4YH3XsFZ3xbMdth7BAdJcAZP/X58M2R7y4PurVDsHWw/5l1DsDXSwEDgJBP2FqFTD0CFQAUHqDjCi1tYM6wirIn7f0Ad+Sg+/5xJ56lnQ6QpT177mDnZ5H8I61lrrfZ7OTlq0hY4azC68HgjzkPHyo/r/B5ZL8huCPg5Ht3OQ+clRabxemxZ74B9y0CQexjMMaiUgF2FDZjYDAbzBfu9wxMAmB1erjjo49YY75+wKASMw9/AFgNBKzgowN4Ilg9KZiOxB/uC6xcAWJaPyz/AgsMrCwkwgGmzkigCFyZysmGolvYSo6rOJPRpRkg4dGdbOxOYhthjwDEYVxRCwALBlVd0ydD+SGD4GbjDCsl2BVo5wyr5P+hzhSAlXxKgcOINHoyV8Ac0trH8VIxUSTAF3sxPz/WPk5enh0/y1cYQCPskxJAg/CopeSPoFWAvwtxVDYMew/zCkYKYqKeZY8A0xS7KQh38IjXzT/Vg0mZ6YV9o33oMimwwxgT2jrItQBEwHmNNYXkP8a3slP3YAUGx++dnjFBK5WE4h4FDqVkWAS/uN92e6Xky9gTIIc/gjWGNFTHmjIxe2mr+QxikaH8eQGsPHEIMgUGJ2c6q9TJfRSwtGDfWa4vkG53fbMkV3jmLQCGYh/YGsiWYGxQFrsASI7F181OICt9JrAZdZYLWCz8GWCfQcujceRaIjPWfbM4u2J95ODHh+IvAL5FhX3e29BJXgH2HI9Mxi32rsvh5ICVQA6xwoS+JqCHn7eANNorYKFhviX5I5IGAUHaYvfJyJR1+IdIjmQCUMotx02su3E42TieSBzQWT9xnwKEEllI94+1g70FBjdZdPVG1V4A+R0go80keOiAoIOG4c3hTCFQmgGCjvMuHlwCHH2+s4qLwAM+BFhFhVLEzuv9H/7jUwwr7jmXcIi1lf/762Kox3Gd7/2MzJN8bj93lwQsGJhIdGj+uS8WwMr9agerEmB1zrDKsZ5Lcc56PIo/+u/+gzllc8MpTw44jE5icMjpXAaBoL5qhfFhCmxYQO4lGkDfHQH1RRsZUwTueBYwVwBYOa7MjRAaP/gsUOpB+VetMMp5DizJ4qHDxenaKI6eozQQGlrQBYJ2AYykc7BlQHxBqWQLRiBlVy9t+BjEHHSKhYjr/f8NWK2D+xzoCcdoPelnARGn9DxYzOc411DJfy/GJd9w8Xu/CmCVA0prUOPS5+X35ljNKr/w+GnPgqysrIIghiPEy2/FekB2yPXTENhj/T0FWOEQCYMCwCoh9IVtWjAIxKbjms8YA3SOoLFSNVxH3EMZew/jcQlUyddpzhJcA1U6SNL6zo1iHqB9iGH1TQCr/H7yAD0HTteG8ykQJn899tlT6zcHrGLt5M8beyMO7XhPDlBFVjt/D5/BPb01+LtmWJEqfSErsAae1rYlgMP8XmK+4r3fBLCK68T4JjsVehvKOKm0xjWsPItIwCrTq3LjvjBOCIa7Bgd+Fgdh6A0xgw0tAQ/WxaCKwF0sE/2OZ3Gzn+N6GGZknPPsS+5sXQrSY2ziuXP7RHu3sBt0MAbYFPMRgFUAvSjrWdiPZ6C94IgoOU73koNWcPD1+2fzG8HzQjVPK/gs2HA2x3re8/UedmG9j/2kduaQnD2yPcF2INNNOi4o2ZJsVZQ0hS6UHLstGHKLJkfSW0w+ge44P1eWtY31AYabs8dkm4FiOMDEkhyVQCgISgkMjid10AAieMAS2l50+t25PSuVC62+GG+AUCjpqKxEEEgnX1pDDnnRiQ0ALLQtVfqC4MpsA+8/K/fK9y3vNwvUcgaLACuVV4Y+m0Dk0CxybAXldnCUPVDHbwkcUvBOhu+q1G99D2v7t8wFHPYeGhFiPKmgRJl6xoB0zEEsAqAHxx2glUpdmPkczdpy5wwhnyOCnoV1AOE8mcHgiJMLjRXncjnxsAQTKE5gMuIcwO69TMgBYRLaPCjVOlFg3SHQDHA3SvsWwBQMC7Bdz4PlgI/xrCiziYAg5lnjiwSpgA4AVQWZ917y5WVfeH/jgBUZAl7WHwyrAMu1FlPwvthnGUz/5zptopfTvnVAz22DXgdQIIZ6aNjhdenjuLZNpq2WnxkCeCqyrObB/Q8PFFlC56BYMMhz+6Tx1/0utmIyq6lDqxIZ2hGUSQ1IDqtUK9gvADikFTaBIqvrAKQBy8GB0RqluJ60A2A1Ym8yISAAdRo8gTyjpDEYVi4Pgvc7WwOgGZLOBHhRfjNh/SrYJejS4Lpuo4JBw5IkB8AA6nZHT3ILFFD5Lj4XMQBK3hW3IF7AOhGw1pCVgfVFhpWfmWHDFChiz6gUBhSl8EdgW1giybI44S8Fy2txTwLSANLAcwDDTknM8/UTNuASYJWvP/4uqj+w51mGo4QAYDDqcYGlF5C4lyljvKjdA8AW62ecyFTRMDhgxQ2qNbo8V7beAwgDQypYKQhekQAQqCdwZmEdeYkedYNQKrrZMK473L8neMdzX8QzgRPBdHEtzQAO8nHC+G2urmRzT0euxQbnYN2w9OyE6SZxIQAJPzVd31BlpmJY0TdyfWUC97yNXLdTiQCyfOjjiI21v3muteixb4CPrKJkqSUAFawlsX4UfxK9VLlce6Vy6rlneW5dYrxlewF2AXjDHFJVyrkFcJlw3JFJ5ISgS4lujNXXlQTWrUAZAFM9tF6pNwa7KKDxdDy5LGiywfEd16jHM+HDhb0TMI8x7Q06ga2zR7meQg+M4yM/S7ZCSVElq3BGSfIngRoYPwBrkgeibaC0UIMVxfmTXAWuCJkD6Ge3VtStlfXezPXmcN7X5WjIVYXGn9ZVWu+RBJF/6QMfd7IMBVdsdn/nSa9fB7Ba24HcTseZgHnBvCKxsUhhZL5VxGAfAiuTT5GeLcWSjkTTuOmdwQ5ebI+zyGUfNG6Y6xFySZAJcoBYxLXkQy5nIl+PSpZ0VuZn0zpe5c/+6A8EWMXDURAxc6BSQJAmZvk5boV0cwUHUbO8lAZWNUWtmQEl5RlZJAh7JjFNHJLLgmQmOxssM+u6E8ECalTAHR06voa/saJRu4wBQq25hBErq2EMnYaIwwZZc25eAlap5JFCn25510BPPGM+Flgk+HeACBib36wkEJne30x0PRbxWSY/AoBM8yMt0PPvFEd4wJAdmvHFwMelAAAgAElEQVTcXwdYMVu6OmzPDhWniD71+TGmsTjz8c5/Zw06RcATgMFT1yeSH9nH0DzKWFQUns4cOO0viRvSMfaSSYkkCkBFSSCF2CtRvJUJ9D20CGzqjmBMySMhNT90cpRhoCaD60aEc7wuiYusax6w5s96XrLrxmVVkvAUOLTs+SjHuCC6/nWAle5LnxvZYzksTs+/7Mcvj7AGhOJeIwj5kNHlEYMDNtOACYOYf34e7wT1F3YA78FhqrnTQ4gCLudJoJ40DOLLORvLmmE51oo2G89wKfCkY5b9+TBgFTpmaX/GZ8V6uwxYRXmV1j7H0mnLYf8WhpU7pQtgF7oeHihJp0NOcFqjGjvKD6Ckz3UMI2CP0kA8P7KoAqykfUXnMkoWWQaQB6OpLCw/dCP40nykeyGj6PzXFyZUvBxOA530jM2muQFoAdH1KHFPDBeVEHpk7ZO/3mvcz9RjyRZIVp4Ygib5fAeYs6wR/9V8reTff2j/i58jDSXk82GjkDUV6zWJnSfboUBANl/gxrZRWexS0pwF2fnazO1PfI+scMWyoVTSuVDJMyaJnjlAqGCJqkxE2h2JORpjlTOf4zWt9ew61G3ZMmmmz1AgsOglsKQtB6y89IUsCGSQoeGi0qZYW2d7NuyYdrto+ksFnDPVKK7rzEbetC8HZ4kRPAGbgImRYCvG3FTUg1pnOfN7WDOcz+4TcwnAB1AVAmDXxeGZrLoZlTvhWaGRSOY51owy9SpVBKtn6SogDVD4ShQ1nihoH245mZR4HewbB6xYUEk2jAN4mjgBIZl4rRN8WPLH9zqbEQFDnL8RJHB1+po89wZ9I3rgjX9BP2cNWBHApJZOTf0qMpkBkrD8i3CUzmKWqLkINAWNnR2aNWVJzyXHPM4X/i2juPis53s4nRl63c/+DJwQQCbnnglU14PJGfr0q0OTbS36Te2W2sZeiQKVuKZyJuoowd6GyPpix5KYLvxmlbPNFNhuG7EVpeU/WjecFrCKwLSz88hKmmbbsulNYUNREaQBy0p7S6xesbTE/SOTjmBAQcAK5wH8J2moQaRZxhDMPDbUcB9LvpK0sVQS6CuSCQoX9Inz2tcG1wQ0sE4oIZL2rQJZgQ4EdQH41dCpkv0hiwuaRFg/ANYIWDnwekF0neAMNcBUgkvjACYNSpXBlOO04/wEg6YQM8YDc4LfAGxhPD4gifEhwIprEOAFKlUMAu4T2gDQZ2WTBRLnEuvYrZgCc7cVbdXagPIoNMQCy4pvijWtVU4QOrOjMnNM55I9R/KAy7ewgQjOIWfHEep2aQIwnliKi3EngaGy4/3tovu1ANpeDRPUpfArwk4sPhDKOjcS7S6Hzup5tE0lssSxN7s7DWbtjpp8ZI4t+jm+/jE2LtJOH92BSfkeqt4hYO56fAQmmdxw8MoK2109kyg/95qYR/oc12Vm0wcwrMAG7glG8/pUVwBDr+W6aGxgA4RNhXWJuRjshH1Q1NxbeAbJFcp6NZVAXoBeUiJJLMvcHn7If8YaqLHXWeY4qCyQ+6Jgow1cR2VlMhxhw8POSSs16S/mfobno1gett+2tmlrF3IHCOirh2OmOIgxurPhELN3PfwY+K5etumAEhuwOWgFe10DsMJ75sbA5kZcVlco9QbbLuROWrP6Ch6Snfiek+02o13vGpv6Y+YjyA4IOBNrNwF+AnYy/MXn+dy3iXlIfsyHSwKD8JH78et4Os78PNbH95ibHNBLJ843/S7KUOP9a6BK61jPsuTVPDaC3cLZJP8jNMy4hiKOdMZcXD2PixYdPtfOyn3zGLuIOfIzt/jf/qt/b6bYG7V3XBTRg/j8sIwDd3k0N2KgjlOvKkQrAzRycOru7o6HDamhdUOtHgxyOJ/IEgXCSuAr5UaXUXd/VBvH64hx2MHR7I53ROQJltGquggbNa1Q+44SQQBm0bUQgumpKwsD0BXLKg9AA0hROYv0UvAM+Ip/B+gSiy7/d+7o5xOxOP1ekpY7O2cBztesvTVglQcZEeh96BIUz7vAsIrD4esAKxw6Z07cKoI8CwAu3EjU2a4Bq/Vb8+vEOOsglF7LU18htB3ASB4Ic57cCQxhSB3q3k2L6LECu2Aw0Ilz0XWsxaZVQM5xd85r3CvdKlJfRWGX3+p7gSWstbKSyObleyjrLJEzLNbghuYo15jL2I8+IPmBFWOcG8AwCgKZHmtYLQyZJ0ZZnV4C7DnvVvkUGJUb5Jyhl89xriPw1NxifOFkiJaaPpuHhpcWqCOXAkp8xfvgaOGAi6YMFChVWLFk+2Kc8vt9CrC6dMhcWvt58I3Py0Vy830U38e6iP34CLByrQO+7pRrBYSeZfe1RFvgZXl0zlkSGB17UsIigUOpE2euT4HfXZpOACCgGKrKaGTTXBjVRdwj07bsEbe1cgjExqDH5Q7xOTiRujByrEInjs02ah3WyNBxatM6jIw1Xtb+Cd2LxCCKuSFF3C1gss9etoNALLochmHI9xu7Yq0SOR6Ih41a7LPrYij4CoCLbj4D6Hz9xD7HPUaX2/xAj7ESeiLQrijQfUhdsRaQw6FXlTdqjOhcoAyIIY2Rcg9B8EvnRqz//AzL742ZSpagJdH8BWgK9eFMsy2tb5Uz0H57J7DFZnrwdvY5Z7pvaaykNbPzANYdaskOSWyeTCMFXPpsBHHSl4HtRWY9BF+DJb7es+lsSd31cvvO0rswUA7Mce69/A+AAEBHML/x+XDGQzOHgrOzSq7WX7Eeoktj/DyfE+oletodgJUjUQIrPfNLn2iRS5CAOhlTDhpBnJjMeN6CmGfsWOUBELo+s4TUAR36QQCtfJwRIM7e0VJnTZTXJW0Vakx5ByaCMSFajfMPQaJrMDFb7IFlsBEk0n4GCfNeowEQymziDMc6jyAqAh0kLqUzpxItgjihHcrA0ftULwwrFw32pinU4VlwaxnYmH+CAmAIhs/qwJR+njE8oxSGYIWXGDuwRyH7rPvaAtR5YjR8cPydJyVpP12DCWMQdkbAqOvlgKXkLMEz/3LpUuqC4CO6ayHYL2zTuC6hd9DrUbIICwVfyecOHUaxjrH/UMnAElKMLQNrBaABLEcpMpmKAKyQJAZw2IsNIVkFB6xcWJpaPwCspsF2u634Da5pQ0YG9r2DkjmDJATU2e/O19wJ8g2TBNc3DTqE4cHcZgEMsMYOnRLZZCJShBuAnfw07F9WadB188SG7522NLvelFa5hmD8HsCqh2GyI3SR5sqbr4FNkHqduiUmYEXmWSZNgfXGvZTN+Zl9yMwFbD7m7Rp/msI21FyVPpxOYp0vsYNka/CZWL2l9QOe0ezYjYaOjWBZMQHg+kIU+8Y7ySZTQEt/1jvZYY4ASmATA3zcgFwA0DNyQOjYNk526gc7doP1DliByYZnHjp00XZ2VQBKjvbItIV+XPIxwzZS46oarS0nu6oK2zelXaHrZ1HZ7UNvbx86exgLm+pWxAq/fvhHAKtoxxjDeGc/j18Jug8SnQ92pc4UlSkq4YMOeOiCqTJ8dVqUtfLtvQDReBXJbrHORHpgGhEi4IXZvp7tui3tegv7LOYouty9Pw3WF431FCyXXaamLjWcMSeQpEmszLATAVo9OljWC4laalnCyiUDzrqlR0OElbYrbYp3+ONZmvmAgpQBavd2vdvazb61Fgn+gm0BBBy77WdpJpiA2G9zwbV4f+ztcOqZEFRZt7MZqbcK0KojeL5Bww4kDafKuqM65O7a2W720MeerGF31tbG4tqAX76/vbO+v7dn+9E+eb6xrQ0Cef0LYyHBeAFWZ/6fw7TpuBZYGBpjua3Ohzmfi9yPIwPNm5aFv7jEtn6BiN+eKgls0bRmSbafs9jz2OHyOsBZSEHTRXSdOzF8AWrBBiNf2z+tC7YHsI4Mb51hTEhnDZpcAjIb25TwicQm9kCenEyulLPuMnyE+/Z//i/+0cKwwiTRuVoYF6FpkXSscscaH39EjatfVE6malQhaAw2FdrChuAtnBFRnyEwrZrcQAj5AI5sC8uUjY2SHVFCRfVNOOBo719/IVDBwa5gsSBDBEMNh0tdYiS6FhkTPAezWqyb/3BZIEGHTKwZQQR+P0TOAqDKxy3Agdzx/tsCrOKzksFws/krMKxykC5f3OsMb+4443tkYPPPzYObDxtL/RQOeQ5W5WPEJZAJQOqgSQLLmHNmeD7wQaFhFBs/BxX5bB7M5Cwdkj48EEA2gJk+L7nBYdV1R+oiYJOC1sxSlIWVlbM0xEpRJxkvdY32t8xEKnMimnwCfS8dOnkGJT1upl/kL+b7E9/nDl08ewQ9MSYfKgn8JoDV4gxljld8RjzXOhDUPLsosR+I+TR+U8AKugPUy3CbJeAtZZvi9ViXcV0cRFh7AKzi/bHewoGKZ/gQYJV39kmOVAaerADcR4BMtD1fDsy0mmMdrIN5vHXJ5BCwSiwSPaf0MmIsYm3rQBUbIjL6sdZjLWi/iYmD19gNMxPSVGbHHS/MtzMrEujtoJWDVxK3Fkvt7LD2DBY1qDKG53p8wrbimROlXucC2Isj09gJLFvWkAe6IUApJuZjwAosofVn8mxy8OFwOCTGMcc5ytKUIdXQeFDtmni58xGgOBImSJzkmTTPlcopc6Am35sYa5yjl2yq3o/PVxtzarLU5BYx0KN4KuyL748EyLOnF9+D97ZkWCkoSOs/nM+0j3RfK62nebCmlKB2vue4XhOb/PyZF3BbQqcoKYkyurDvsb7z/ZefEcsZROFelTwSxPBym9BUYAfJDIBeEge4OS/RC3ZX6Hud2amF+RCB2vneZCAfHaQAmvOP7DnLSorSDscTM+wsTYPIdo9g3DtbguFD4ftM12tlx9VlNn3l6wPXE0MdJVmR3VcJsARG0MkTujyeHgUIws+cpUkFOwLhY+rEOMgCB9JBLIzX1f6KYrYU5iZQ4Swrv+SuQSmGmAMhjCzQKoJ8Bfoh3RDt4OV/NexOh7ORts6F38F8kkCxMuTSidLXAg56ZhZNB9QoIZWRwgeMhChEkRVkp85dYleJddFzNJS0jJJAOdoKWAJcC/smeyk7Al5JV6HTr760tJUYiO+T/yLbkQc3THAtZXn6XvtIpVTJ95V+T7QYX/yDumJJWYCLGKtccLdzfa/oUhqriGPlJXMtxnzsrZ0G25ZmuxaAlRhWXBcufl5RWFxsLATnYOMg1Ovm2roC44giHPyONKC4Hx3sYFIGExcsCswHWGGeDKBAOgF9ge8AyeBbYz1tdrJ/PHcIHhE+kR4Nkn0eDfCso+1TV1Sy54BHo6Rx6gnqXO1a29YAmMCIGslu/+pkdt/p2gqMtR4AbONC+ky3jWQnpiBuW8z2/Zc7aykOjjHFWijsME52N0z2MM52AFOELBisi1jHAr9xv+yeGMLkWWVLsBMXv/zMCvheQJfquiRQ8xx/NpVdQ67HYNtRcQKQUE2ocFZpdSrQZGLDantzj25qpR1PPfWSAIqAl+pCB8l2RymrS7aoC6KAG/oU00AwcNu2tt3gbE4B56kb7P54soeu57phAwhXAORcLf954EfAKvkLOncEEOXBP8roqvlkN5vSXu4ae3m1s6sNuqKW9vr2YF/iz/3JpmpjExoJ+NwFrATACiMFGynACu9wxgxL0iba1/CHMGZiIHG3y0eoayUhyNiP5iMBWCnhJBs2W3cC0w8MIIHCYDHV6ORamJ7hqrXne4ydGfbufTfaZ6/fW1+0drLKOu88iM9ufM9A2yoE4/NYLfzcHAh9vITYc3Hx9RTDOHiTgSBn8Vn4WmSjSeeOScmceBEsJZYSD/bsamsvrra2a0qW4AO04pnnbE2W+uIsKGs7joW9P/T27v5o9wfoX6pJA+cda8rXG5g9GMsrdAFE8mmsbDgBOB3selfYi+vZbrZgrmHvYkdc2/1xtq/evLbT4a29vB7s+x9v7aPWrKXwf4rboss7wPSI8WPszsvTle/KbXoeS+T2Nk82JH9ePi2BIPcf1vFvzGkkMiJRgdfR0EuNoxKYG2cI/v4mgJUkCeIA89qSpbODbF2UakZc5Kcd9z406JSwVJk4ddDcL1K1iu+VZXzP9WUjsXYO5KUS6Tx+pH/4f/zBfzhHvbHqS1PJShyM4Srkzhw/AIDFbiej7k4rNi6uAUdht93Z8XjiwDKD4SLomCHRcWu7vr5JqD0zoA624L21ajVpaKPsxj0D3ptN1lajDd3Jjl2nQycceR4IammMTgP4mzXFMCxB7R7Rtl1ClwEsxeaMDS9EXIBV3EseTOcDvSzq1Riug5FwzPl6VrK2DkzxuXnAlo9DfB/3l39G/IwZjJwhcOHQgxEI5zL//Pz6ecAeGzueG4DVel3Ex+QByIWPfvRSbGoFyhICxobMN3EeWAukXPfIOL/sWQBy6dDPnYQQJA62BzN1AFUrOzzcUwthv9/REQLVnGh8BedD5Q9B5U/3G21fPYtNcCoDqOD+IDsQbJgse3sJsLk0ziojSA+2fk++n/OgMg/SY+0T4s10d9LaXiDkRyNIAXnvhBPvX9uQZe+uSkcDFIlSwnz+Y0/me2qdqYBDwd9x5yY/WONeYg3mmYt8v2POyDbyzPTyuSugKR1Y50MAW/JUBiX2Sm5bYl7jKrGen9ofH1q/chfPg928oxqcawAuZCO5llS6F4l0o538omHE7nKeLXEBaQFN3kWQ2Rgv33I2GjJbCGSj2xMzh1mZLEBBOmeLtoXYsOySwzhYgHNuY/Lv8wNrAemcfQBHhfoP2eDxfv0Fjk/o8IAJQs0bgW34CoYXi0285TqDJmclUJw664z0qJyPCUYF+vmaX2yxZ6bJSvFyctj76DYLdtVmBw2MpA0Zzx7zhN8NpzfsYthmApMO2CD8EBXGtXJcNB5gA/YJAAmMDQR/MQ6wWXD6OA0oK8k64MaZEaXvuT0/s+0U91ZXuhxIeQRe+S/lYyTOI6k7otqv7HDs33z+1+coAoWWgHNqRS3h1mDdaV4jYSAGjoAFgCPITiIwCNAKt8nPC0aHM2d5b4vOpsY3xisHi0O/K3Q9APzgHkPIGNfVvWjN4JPqEG9flQkHOPt157e0fNQVLLSg2IHLS6g2uz19KmglMcFSVdQtQ3cwAM9o640FgHFhuY5rppyG2Y6nwZ7dPLdylri3MvkjxdhRyYF3aw8FsKlyJAZ4Xl4np9Vblp91wsLvVzbVe+tHiFOrdAwHbrDTIvlINo93D6S9p84T9hQCbIEhC0i8iNt7wOzBqMChc8FXJIuOIE0sJdNeruj2CLsSDjgkKeCH8IxwZj3Of7RNP4AtxDMwzWueMQ7gKoCs3JcmkAD76/sjP7Murf+1f4h1dqJot5C8S4m7+FmcRcu5A/8ZrJhxsF0x20++87FdN6XN3QPBBorBO8g+QSdsHKyB384yP5Wa9eXGXp8K+9mXb+2+G6y5uiLgcTwhCal5RMlnVJzqbwFBpds8nhte6iutO2fNexfJsOcC/sQEWJJ/AAyPOF9QxijJELHNEAfM1PlBmdx4fLCrprLvvfrYvvXimVUAWPqTDeXG/tmbg3327p6JdcQsYORhbYERtDBywh90JlDMzXY82e//6Nv2ciMdHWpWVZUdZ7Ofv35nP/viS7vrIOwMlggS5vLVAlCl/+ol8fkZJgahvugv8HPVxOfsbMTK6U9kVn33+d6+//Ezu6lnm0534AZzzZ56+DcudE+s1cennAmE/PWt2S/eHuz+cGJnRKxHPDtsRu6rhE0kq9DL3wIglI6NICgCaNuNXe23/Hxc58uvXtu7u3uyGdGFFMwZlLth34lY4N1gfQFLt06LWs+bRic/7et5sM3wYN9+trWffPdbdrNtbe472+2v7b6b7U/+4mf2y7uj9axkAIMntJLBDpSmGtAhVgmx46D8IZZAEqBXAA7b0rJ5GIC9kz083POs3e52dnt4oN2VuLx3WsU4O+uKjH7OnY5nlWLrzG0Ls8082lVdEKz65Pm1ffx8by1KJbsTSxr/8hdv7DBXdpgKso8ABsvUa7AQ80aF0voMjfMs9v4j+wJfj0B4xlqO5GQkn8+CCzc0y4zA5qHkWDGY56mYLGNTNPcPXuy39ur5lUCrGowysawg54NkB55pLGo+47vjZG/uT/bm9mjHE2wDgGkwIyvv6DrZ1HescsH5df3sGbub1tawUybAvmf70j5+NtuLq8LK8WT9abTdzffs089f21dv39jt27+23/3hlf344429mI9kWWURlJplZQyrSCJwPzJW07uD9Zmvz6f8+KdfTx29n4qzI65ZbLfLzhBMIqB6SVJBmMaHAUvsZe9aGbIYbmPD1yIARbKGGmjQzyPeA0yntw5NE7zxg1aHyj1TEjpPVLtuaXZe0ofPGlzl44R7yAkXvP4f/cF/RIZVMJjy4EuTkuhy+aEXTtdmhxpwZd04sXSMCxorsJtwEChb4hvDWVTUmqobgknMwFFzQCJ4zIWfZWmToQ7JEwaiBKwg9tXZqUMgkkpbJJYqoACfAZE/ocBOe3dtgE3bPtKviDEIoOpXAazy4FyHbFqQeaC8gBorBhEnZeW8PhXMxYSuA+b8GusJX2+crwOszgCiC46VxPBzVtElt+mbbeN47gjMIlhLANBj0d6/ScAq9MyYm3bnBOKY2HyHw4NNQ287Zvwg/n9U62QKNkZXk8dMPYpWL+WAEAfWoabAWB1LkCWJtRJO6TcFrPK1cQnQisMorp8DJPl463cFWD2+5tcDVpcApvjMWI+xCuI+lTVO7JR8laT3OIDte+IM1PLS3t8EsEqARuoAxDEK4HwFsq0kl7wL33kpZB5YXALO8kNEn/X0/lgfYmfv9Cx4/HrQdTnezjgBQ4P6IBROlte0gHh+wIBajYNJIInEhaMrD8VvnXGl2h2tBa4dlji00iPxg0/r1tkbLkAt+56tq0Uyp7AebKDFaU+OaTw3M+ZuX9bAHxxMinov46dvIvcbvxeAJH5KAWAAUZ4FXA5ZOmjeiIO6H34GBZiWlQKm4BQZ/CRKm9t+3gjRDHWCWu4dzDLXmUHAWkN01UsCI3uW2wL8XrCeCXxlCQgs0c3mShqS0a0pACtck6U3YFulcxlJIAFymGMwR9W4JBh3+LzIKn49YKXykxywSuBFYmO5e3dmV2IduRefschSp0KMc+yV/BzF9eizAIxsKoGKrj6rkivMn8qTepBCuO7FaMWYMckD57ZuyHDIwYbwRgO03IKhw73k1HUfX65zJAvCjntwFQG5SuvkfwiwkhvH+5bolVg8ZOSkZEesWdwTni+6NF2yELgeGDYSV07OoEBrlcA0G7RdF/OE2X3olqHrLZYn9Y1cg48NQFCSUdpxnO0BujaQgGl31EkDwADfjqUvGH8dkgKAl5b30M6S/aCwtTMvkKmGhsluC/FdlKxhyYzWTaX94razE8pdnCnEDBF9Qd0/wSrXO4d943mGdY29QG2kJFqvADeBv/h9Mfjln7Dywc85riHDsxJVdrmJxJTWZynQBGC82+2Y3MS8IVCCP3DsB7tHOW3GujzPc0THVVmZ5CcJAGUBPgDnrFQpty34Xgmpc79i8YegMYOA9QJYFUAVEgYKJtMhw+sh+JpH286DvdrW9q/88LfsGSpz+gfbtBW7j2J9M7kL4WjYId8DKIFC8Hyqd/bzu9n+/PPX9v54ZEeuoVBnM4qku2xIAqwcfMC54QymY3/S0vZSVNnvsOHSQCSMyuFLtRUArXD6LMLDGCcmQGDbpZODSGKDfNbpYDdtbT/45JV969kNmWQFRKar1v6fT7+0X9whOO7YrAnVH1hzPfRzljK4zCcn5qD52E1H+3vffWkfbVBRguY6heFp7ofJfv7mrX365RsbioZMrrkAYCX9LVWTODMas58BVMtK8dcSEOs8pMwfIVOsP9q+HO23nu3tR588t482pZXDAx6aTLk0ZsEM9jOymOxUbu0v3072xW1vdw8nslnQUe2EZPEExq7Ym/GF3xSzyv/OKokpC+C6ltjjYFlh32B9vr29JSDGbm0AxFAaCCAf7CSpmzkrVHcbjW1CnkFh8HKKLPfTALDq7uzjXWM//u4nBmBkhq5Ps7HbbrSffvq5vTuNNsAHZzWDry1ne0tXDVIxYnRREB/7AnYEvlAommPmYO/rmgAswCRMQ7Pd2EN/UnFgsCddk5k6nugOCXYQ7BDm20urKQRQlGT/7G20XTnZs11tr55d2ccvrgnOHE4nuz329rNfviNghdLGgXtE4JIAKwC0H276swax1vaF4vsZEBp6pUsMuoy2++kL+0Y7lSX9Z7qOzqqBviVAqWmwq7a25/vWnu1aAscArVCYQsBq7GlrwKy672d73812exzt4YiGD9gxpbVlSWYkEi3QnJwQ7x8e7ARw8uZGGlg4n1jCaXa9r+zbHzX28qayZu7sdBytvfq2ffr5V/bm7Ru7e/Op/d6Pr+0nH9X2cj7ajtzQtMrjnMEcyVeMxCU9tZV8g3CGX/cr92suAVZx3XUMHPMY2MT6OjmI9aF7Y4MaJpWcoezyAPi80PASUC53VsQMJJdUCjx4U46FgRw6Xy66znPWsRglqVNDECTAxGBMoFY8xzIbK+JA8Ud/8B/PKdiUg3gesCZB1XTguvEAQE31/ySGG3onOuT3dnd374CVs5+cwg7Hkoi0Z3Yj44myCQoXukMSVMPFEfENE4AVhNXYwtLr3uHgwSmMCQbDSyWB0s7C/UJPIkARHDTx/Dk4Q6PgNMcYj3Xm+VKQzgNnHeSuyj3OnO8MsMoXVg4m/DqAVdzH1zE4vg6wyoPvmP/c6K01rNZr5FfZyPkzR4YZwdq/CMAqB6twzwtgZSqB6k5HGkN00UFJYDQDYKcYf3+MVQSnDLgIWPEdyhZQWw0ZNzjkCoIWvaFfg2F15lCsnFJ+6gVB8lgbGNe4V62TxwyrcBOeQlWWQC6799zIru/vHIhCe+PHTQfWeyhfg7EXeN9wqgvXPtsAACAASURBVBAMfoBhlV8rP7zztZwDvsEOiTJhlUSmr68DrGI88zHO90t81gIgsgvr018fAqzoKLijrySHg0nJ2hPQoRaGd2CJvcR7AhiEDJd3r1FyIsBJ0fAJRJ0xI8LBoWQ5NRjkq7p99wYXMb4MmNjCXTZ5eX4XdweAFOf9I8DHNahyACfGVQBLaf1JXazydRXJDryXXXqgc+B2hCwROiHSPMQZFB2PEmCUWDahU5gHVHy2ONgdHFzP4AK4RZt26qo5kyhYjNR7EbARn022QKYhievm7KfcnmO6EGBRzDtEdnkjAidRchBADtctOyJFyYtARgBOwTCL4DgAqyinTcvpPOhlaQLENBjUJq2RvMRvKTEIVvOZAwJBcK0dOoZeDrXes7Guc1u2vLdwDSDqzMCRb8hoQLlLb42doP8BlYoSZXktwRR0skFAQmdv0WRx0eQolfOyLq0bn6d4/PANqpoAj0u7OyND3WBjJ4KtkQArBwq9XJbJinpDx1xJPe8w6AOO516XJJzZUzMyYQiuMdLDrKeGNvw3ShMZ7c82o0Rs7G1bQu+msau2spstyvLAgpGe4l032udvbu3NoeOz1e3eCoB9zg6JgBUEGTAk7k8nAVbO2KGdYYsstEhXMnFTV/bs6spePL+xm+s9hXLBigf75E8+/aUdCVh5j0MvLwk9UyYhWeKMEj0AymI5LeXB0bMngICMxSPQJkqhsuRrNAkA4EFNHfd5I1PNDe4NONBJsnHAClIQlAQIwKq3HiDE4u9dYIT4ek84WWJ5iWGlopX8PIrvY+/n50fMv+y4xu1RviMDsGC/ArxabKQDWGCoNKc7+8Hzvf3+7/zAXlSj2eHOrrAmSEPU9Qk4uoAujgwIdANkPFR7+/ShtJ9+/tq+vL1FMGCDt6uPTmsRAHN9RvkewCZvagHA0bWkF7a8ng37CPZS55BYegiiJOauDYYKAoEC1NEFYEW7rvcjqK9RKtud7Kou7TsvX9irm2sBVogXqsb++NMv7DV0gqg1h25iAiUAiDEWyRLI8QSan8k2w9H+pZd7+2SnWAdk2+MI3aHOPn93Z1+8u7Vyd20TOtFifxGw8ioSB0NLgGvZDIZ/QWhuETxO7KpcQxOAVdkfrR1P9uqqtR+9em7fe7GzbYGuhQdw4WTj0JCKuC58UI0TmIn3c2t//m62Xz5Mdjh1zoCqyTjCPld5ZIKKdI4LrGITIVIbNUbqPOElcwB9ap1pHViIpxMBqrrdsBwQr2GskGwYwNB1YXeuifC9/WMXny0A3yy2qqfBquOd3dRm3/3kpX10c0U9PYCC9/1oP//yrUFSeyC7SgLrAm+j5YjbTYK3APAnQ+krNMnwVCibBquEZy5sPip+AFgjYMeNVqWdXA1SMbknCthgRk0JYK9g72CmeM46EAlwbFNMBKzaubNdU9hHz67so2fXFK0HwPf+4WRfvLu3wwTWXukdA73BiNrAepfZBKiu7cj67M5tiYAEL2305Br91wBlFu1LvO1xWTZ+GxpsOUOUICMuSf3IydpitsYm21a2nDf7trYNSnPZKXMkQIr5uj2N9tCjHFLaoFgPjZdM7kvjNVB+C93U/nSwAxjCV3uuKfihfQ99xdn2+9a+/cnePn6+pZg9mMLF5qV99ovX9v72rR2++iv713/nmf3kZWkf28k2s2Rpwj5GsoIaVmRaRmm0jtI8jojukGv/75v++5sAVpeArARYoenOuY5wvgY+FD+oqzJ8MD+3cIZmerJha5To8f3NpCk6p6pTpvRrQ//X+Y9LUxQ1DAnmOZvtLfJRwoyoYf6EJFN+Di7n3v/53/8ni4ZVjm4JjIGonTukT7BomIXJOsGFPwpHD9lJZPi7Ts5YQsxlPKN7YAj44YBAlgP0XmZDmTGR5VrEpTNVeebI4HD7oQawSh0E1SoYGTKUIy6dDNi2Vx0EmfkeRn4fCN8a3IngLoCrvCQQ9xTBbQ6onIN953S/ALjSIj2HAdbgUEzYNwGs8iAnFkC+CZ/aQN8EsPrQhgnAYb244lm+buPm95gH0xHA5NpEMebhRHyTksBv8vlLxBoB5QqwQjkgNik7XZSFPRzu6ORLy0zIMwUQ/Uvrwjdk3XgzALVKrtglMzGsYkOvg/JflWGVj3f+Pe5lzbKiU5B1HEogS2JYna+dADHWoymn+RyEOn/POkMceyx+ByWlEeDGz5asYlYXHyB0PsYw1BLezlhDZ23DH3ewfPQEGXML9xTrLhhWZ5TaVSZ02Z8ZyJ87BDkAuxyGXqvONew25EP5mQ8BznQs2JFHTyXH3g8Xt5t0uJCFd0ApnoeaMwhgUZIHwMCFgLTXPQsbABZv0F/j2vFyG7BhyeB5LHjO9ePOvsp3UofV2NMILAhY+dclwCo/k3J7GEwuBMSppPlcJ4s6IXCcXNtFGjByQBWUwMeMoEQixmFHJSyr0mSJuKewYpljrD8Xrs/XVR4YxsjF70RXyQDvVFGo8QwmWM4qyllXsRbiHinAii6kFAmWM43MOOYDGV3oXKDVORxHavB5ty0Kj1N/S0wEMR31/PjiMzu7KV//j2wME1YAEDIGiIMXCzPb12GAofn+wPdgUARzDDY1gPMzYNUBBjJeHBAN/2SE+Cq7dNGqkckwGDQ/Wnuwjd1Ord1PNYVrEVwxEEaZB7U3oDmDIFIl/0smH0C+d4xS56foUpY5tRjLqra7fiDDJkoNGQz5H1wPzG8AVhQdh30JtiLbzgOw2hsbtWXlp7HOw1946gxjwOCAldwidVILX4ncYNoml2qcequGnsH7t58/s2/dXNlHVzVLLADyDWVrX7y/tz//61/aF3cH61HKVMNXwrj53qEos0oQp7K0A56fDpTWWE3ACkwr75yGc7Ku7Ga/s49ePrcXNzfW1KV1x5Pdnnr7059/aae5EvCylDZKPF3j4CWuDlgxw82Pczaoi80HqBhzRTAI/p8nBGhHdMXEtmL2V9qptFecxPMGEEhWATDGWQ/mCL6YwIIEBYJbdiFMJcGpjEn3/ehsdL0u3UlBQDFKz2Le87/j/Ly0BnD90C85sz/+jyiVxD9jPPNrA7Cyuzf2269u7O//ne/b86Kz4v6t7QAkcD7EEGRJJIJ9rlHjnsF+uq/39hfvZ/uzX76117d3LIeDDg3LllCKO7hmYAagKaB1wAoxP8AxBoTpDMF6jWYd7OjHLnS+vrCHOU3QGGJvVO8S6p0NXRsKsYFzGln+B4H05xB/3m4oMD+jnGU2++I42AH4qncBxPpRZ3E1icolSXiiuQ8Ae9ZOvX2rNXu5bW2/RfMH43646zp7d+zs/bG3endtMzudiWkvYNa7mYLZCtApA/HjqA2fIMoAVYrkwFWAOfNoDexY92DX5WQ/+PiZ/fDjG3uxq6ye0UW9IxgGWzYO8IUqMoqghXToTvZ2KO2zY21vTmaHDgLXYlkyBHUAZkli+Q1JD03dRzXCLHjz/aNyQwE8grqo2Ye9h/MFRIEZ5b9g5aA0vmL3Rs5TVDSQeRo1Vw4OLCC0eyH+Y5xrVX+0euzs5fXOnl9fURcJ1wdz8v3hZGMFhpvWhmiUri+FJI+vFWoW4SwdB6uGzppptB1A2qq03XYjtigsK+4XINw4stscRPUBiHVLubgH/iGTAYYV4lw8KxlWKMPV8wGwApBzXU1kyTXlbM+v9AwArB4IWB3t7gTx/sIwkyw9ZsdT99HAUGKX2acBq0txwdlrAcC4rRLgG+MeYL82cHTPjj2AMT3h/TFfXnbN6fGGINCOQydbsjkrNClobNfW1DuT9vTM8WSTgn6yHglQMM/BQJtnlkxukGSZe9sAYMd6HzuVBaIsDSL7dWPFXNqpn+0wlVZvN/byo2t7/gzJEZT3TjbU1/bFV2/t9PDeujc/s3/wL39sv/3c7KUdbDOLYbXE3+7jLgyr6ADvJfA5YKWGDH97DKtLsff5vaZy9ByH0BSkDuYXfQhHxdXUDnqNqakIbY2XIfPznKENjEV+mrRHxXxNgFWsDZ1uKt0n2OusaTL8vWkD7BJ1Ii8AVrGm1zhC8X/9D//pAljlzBDSvqifERpF4UCcI+4KkFJXqrgGDnkJxkpYm5lqDoBuUA56TcAIHRHwB8YQoNV2v2M9Ocr4QNVdqN4OVoXR0S5CFkHoNQIw6AzBoQj7RI2WaZZWBbLt0LTa7iRIO83WgjK/oqTlkxuBRCwAusUeSK81i86d7ADazjXBYnz4XjqxTy+qSwDWGrwKDZ4I8nNQbB3sXVq0vylgtS4JzDfT+vunnK58UebGIDZcvhEjaOP7voGG1cWNmr0ovZNzHRyyQJhlwEYdqF+Fgxs0Z2zSw/Gejq1azrs+R0arjZbP7EYJ0VuKvEbHSmXxpKeSEOhfF7D6YEDpweeaNRnGAK+HsdBY60zPA2YN1dOAVaKcp0HNnXSJAibx5rP581bIHwKs5JSnUt+4d16HjYfQdShsUIjtRinG1wNWOSCaA1YZRnO2hC4dTfn4rgGr2ANrMC4uumZsrdfrhwAr2iKuL0V2ZyCBg00oYwGjhBR1X+cEbPrOBgRjXAMCWOmU5d2AcOC4RornYnyByI5T3JpdAvXToP7Kg1LgjPGlSK8HjjmDiIDQSqMw5jfGIQDX+HfYNI05PhoOG71rZ3Kl7ymeC6AMYrmLMD/ACQcm2WlWrGLel3evVTJDuotRRp7bpfyADdHr/P6W7/PuOr6OKUDMjLI0Xuasy+Aj9t2iv5VYiHGvuB8EAlMjhw0MGXTQIqMH3QXRIrucqGfSFiO7CsFpZllaAFbcN3BQXQTcGxfk4EleFrh2fjHS6qrljDN5NrIYDp5GILIAVoHseBDdtGL4hGh3bh/wu5Qq8PKHnAmpOcA6FsMOJUYoAxxtYw9jbe+njb2bd/aX73p7M1R2B1HWAvokyKSjN5jAviNysLN8AX6FhhVbhYdf4y23l9ItByNKs4exY6epBajKGmzginkbc/yb5QULkxGlgi1be8cZF+ss5uAMML9wmHFf+31rIhSUIThlSR0p/7jfmSAdgrsX29Z+9K1P7Mffemnb/pYBhTVbG6rWPn/3YH/2+Zf2xcPJxmZH4V8E2xC5FrASwJIYVmi1zhl3cVayEkKI3juA4k62bUPQ6ub6SonEU2f3p8G+ugdwIMBQjFGVt8Ya4qOF84xgz20YlgTA1mFEeY7KLtVtSucs7g2lftDjIUi9gPo6y8KOR/Y3X6dc5+6fqSlMJHjivpLmKVg5iy3PfIB1oBFAWZwH8TsEkcOlzoKmC1N94aUE/OQxU3Y5MTBoVNO9x4VKdM/r7u0Hz7b2b/zkt+yjsrfm4Z3tASi6Ng5sBYA68INYHg4IpG5ZTndb7OyPP3tnP3v3YLcniFuLpQcAF2OIRPUWrBr/fFpmLwcMhtVUs2edGCkO3Ahcd403SDIA/AQ4g1JW7+o6doN1w2xzs7cB+57rx9VTvDxai0hdxSQfUpLZAfYHSlmoxVahyEgJiSijFUMXpdtiWy1gSoxj6PxMA0GrfdvYFhq5ExiRAwEh9AIBkFE2m0X2AZcNdi8CFshNoGGFFwmmdZQlxnC+BFAVoNXig6ApB8TED/e2GU/2ydXGvv/xjX3yDFpBAMMGqyAUTvAdYAdK8MCK7O3Nw4O9OY72ZmztfsR8IzEDFhJK53RHXMPe0CPWrcqLtf6xNiCCD9sQmAW7QgLYFHeDcRclAZAMcT1B+gLolIfX52HpWBqlkesYh5/to5NXpMnuTzacDuwAud+IAcmy5cKTEcuzhC/oHUNd+2+YR1ZOtNRz6wmO7IrJbnC9piKIRKASgw7gywGr2/uDvTsN9n6s7DjJpyBws7CYtVjov4CfylJmdc7D+cySQLKGgAB3ZHXtNxu72m2ZBENl0P0BZ4s652He0NE19BBpT1yAnPYssz3rpFBuOM7OcMH3S8JMCRXvorpkOVKjAM1P6IuJnRaAFa/rP5efqeeEZiLZtmPPBBpK+wBWYd6QdAiGezDE8bs4P1AoDZBqOxys7R+s6e6sBpsQSZeppz2gNmNdshS5qlo7za29H1ueW9DT21ztrShRem52qvZ2e39PjT5796n92//qt+23bya7nu6tmRLDKnzkaLoRSbRIpLHpmy92xdryN3/dr0sxblwL148YbX1upDMHpfpJtukSBvHkvWm5BglZ9tf39nLmeuMRdP+jn+Zi9/A7OMfRDdRt96Jd5TuW53povJLxnTpy4mfRBThwkfwsvXTfxT/5w//MSwKTzoYyy0LSwmFNWlahGuQAlg9WKOXnzBgE9MhMLYDVUs6nW0EwAxZW1AUjG4nJhy7W/vrGtvs9DwA+MEmVcsZywAqUQm96otKWQZ0Y8AfGdofa8gltVTuCYjiUAJJho+DwBWCltq/ndf75v9MYJBAKP49MNA+UjDmRBzRrdss5YBWZr6cNDs1eRoN9CrBaWAuZHkYs+A9tpm8CWOX3sEZDA7Baj18OWnzw8zPR+dxpzz/nNwGsHjuO6W7ybFYO7uWA1dCf7HQ8sPyobSoG+giSghoq7R5dMxkyUWixVWOdqQONylKiLAd7XAwrGcH8oPmmDKt1+dB6HqKkKQen4l7XIOclwErz+CHAKjL6aVzzuYsuZwHuLk6pAw6klWYlXWuDhXvMAat8LeiAVLfRcyAjjeUlgx/zlK+3GP/4rLzLXr5+10dT7LEc5MszG2vA7Qw8BKC5Kh9e75Xcwbi0j/h86YTTOgyHgY6M6s7ZctZ1GUjpZReunmUQcj7dKaToscpV6XSyxCMo9JJWDUaChESVZaGGkjML6daws4uAAJYQZCy4YOURIKTQchrV9X5N9jNa9ubd7AT4++6TDV8upXOCgJtHTLonZJK070JvKYA1gC/BaIiSI+kqXlrbAmnW64HraFnEsu+xl/m8oZ9FRpODrZlMZDx/rMPo+iXnSF3TokEAAqMjHOQG+oxoKiLNKgAycIT39WT7qrNd2SuA8UCdoskIYMTHW7K0UTa5lFuZujGm5ZVCYe5x4pLehU6j76l5fZ9nziPk4CdmQTTYphoXZexygJYVjZy/KFdOwE68NzoBklputZ2m2t50tX3RNfbFuLM//epkX/S1velL66DFhGAYwSv8hqq2I9g9GAt/tHCoaL+DwekZQgE2i7wdG28NxUgdJf1MP8/ZVrQxLHPzEOMMsCptHtXBKxhuYa9yP+pD56dmcIFf3D/SNVUipcCmKKFBNFnTn+xZW9uPv/XKfuc7H9vm9MZaBLX1xu7Gwj59c2f//Mu39hW0X5qdPUBFu2xYkocvJhfAnoCjC3Y9hZiCCiUdGBEApH3EsmMGbehICaZSQ5uHUgtkvudqyy5q8iqJQvnlUMqsMgTxxlSyA8AKoBi620EcvO/uJNzvGlwIyqkrhk5k0DALIfmQgs0ca6y72rWWIuKObpkhYC/9Pu98mu1r+nwECBGYnc/QY3+NNTKPdKSUcEmlNpfmeQ3gxvkeAaK6XOd2L7NVrlW3BPsLa02vUBR5ONjLerJ/7fsf2/e2hT2bO7tpoY2FNQPAZiLjA++VQHJlxWZnD3NpX/WV/fHP39gvDr3Bc5+hCUeWo/bT6XgyaMS6ZRCQys8F81PA5Fhi/3iSwe2pAE9ypwi4ACyri9n2kBmBpALKso4SpT5ttnb0vRplWWmfCnAOPUY20CFDE3tUAZh8AGk9yWLxBF1KteVXOIMlexKxilE613M9NgCW8JqfpexCCoYWCRgSTg8mMjr4aUFnCqxrHasoHfPOhEm/LTH3MJZIyM/difv6ujb75LolYHW9gfYPusn5XpzVj5Rd2I6Dvb5/sHfdaA8zSqfFqONWzrSEUykmlpgOqWAeiylq1nfqaMlz07WtKHzPNanzF6wK+kF+hi2dldHl1Ec9Lz9adkRefuXLegGzfS7YURRxIwFN1/liXTJkN9RBF3fPkjyuK+mIkVWLhAhGpZhYarZDL7lishdtYS9adFwsqbuE62JJ4ErwVrtpsrvD0d4cJ/v8HqyehjEsEkhktFKzUH6ZfEE/t3g+hj2TDlWLBjVofgJwB5rOsI/oTgngs+utajcqw3S2rJpSOAMV648M9Q/Hj2EzLtoXst+07hcwMg5Dguk6W5ZSP9o8uUT4UYc5XcBwfUKAPrgqQEkJzWMvw3YTxhMrejRrq42kJQBi4UzBXp87a4YH204H25zeWdu9t+b03trhYM3U8xxj2TnsB+xwu7Gy3tqp3Nu74rndl1fW1Xsm8+ZqpobZoWzJ9mvmk9Vvf2b/zt/7nv1oP9i2f28tZzWxxD3l4xpOYpsHYBV6TskOu7340CH9gZ99E8BK527S9uQnetxAWD+TY8njkK+LHdi9W/KaPm+KFZbqEmdYUbKhR8zQS2SfJf/ncaGjMpk3EliJ1qr8RcUFJJrwY1RuvsYU8udbP0PxT//wP58XMMpPXgxOOJC4yfjK3xcHZrhKEVgEvR8DCmcXVFnSp/u4TmoLq2yxNCLwUACVgkK/2W5tu9tTQI8rc9k8frh4gOVmlps/EHeIgUEgG4MMoCGCXrKsRoEIYiaUtgFl1ymt62ApBnINHsT18izopex4BLM5ILEGrNgxK8vE5w5JBOG/CmCF31HraC3wtQbPeu98HWCVO0xpHaTNDQc0/1oDVV+3acJBv7Rxw1D8iwCs4hnCEQ0Gx+Hhjo4anhOZGGhZwbSDzsw17SU1+XMu5QlkrGidMVgGg8NLeJbAhll8HbR0X/ywgFZDrLN83Jfv3bUKgev889djvjZi+bo6H/9zhhU+S5T4rwes8jUaaw+fIxaaZ+Ty+mgX4h7A0PED99I6WgNWOQDMMXMlzXimHISL9R+fH+MSAHOASQloTOs6spl5AH3paML4rMHqHLCK+w9bkt/fklFcBTz5OKw/f71/+Vn+ItcRr+VggeuthPQqQCsmIlDGw8BTFHMydZxhFQ4rc9JgS6ApBdUw1Oo7stgBMiFAjf2p7KocWeq1RXcitvxWEANNLZV/yOEJflR+SPF7B7FO0KhaaQDGmOBR2dbeA44orYtMuYIVsDDEIMM5EnuBryO5OaM0IDXHCFsfpzifhwFMcsa0vgVYRckGr54zLNwJVJfEmn9om53pBiceh7VBP+isDCkBA/gc7R8kRwQy4jMCVOvGmUKlRbOzugKbGYBVb/WMsq/BbprefvKdG7uuO7uqRjp61BmBUDQ0IggugOWmsxmfFes1kjFIOF20P+6AEIpwj0diuYJPOCWO7si+JRui/eZBahRqLcCA20C3q3EeykakYC0AK5VXVFZT2Li1+760XxwK+9l9ZZ/2O/vpfWWf9a29HivrALzA7oBpxHIZ6d0soqAElwS0BjAl3RfpbSoA8bXrLBwcCvLpE1ilzLpGjWNM1qJAiwieVdcE8Ewtz5NN1rwE63Ttk5zZyHAAlxcFmumGBEiqbfkAspG15WRVd7DtNNhvPX9mP371zD6uTmw3PpaNffXQ21+9vrWfv3uw91Npfb3h62RYUTcI9+87FswXjA3pZQk4VsY02VHZXNchygJQjjsCluZKQT2jIGX7AUDx+VGig7IpBJxYVxT+LmxT12Qj7Da4L6nIQCOnR9M0aCz5vh4obI7A1Es2H4FW0ZLcx9zLNYN1wL0ghaW0B7JDgIwJlrflyc5zYIpNWZLKyxloJcDKNYCyic3nPE84PToX4N9R08mTxyv0PILQ9f498w8QTD68s997dWW/82Jn396Y3SAxN6AaYcPSJ7B0AYLTFwCLqmnt9aG3n9+e7J+9Ptq7STpB1jQce5wpsFHUf3EQSrtdg4cxqwhYzTaU6BaXusQJ0MJco2wXNmumDg50b15c7e0aHb9RavtwsLd9Z59Nnd1hLQFYZe4D44E9hbJeAZIaB+1zlhoySJJuXt6RLgAv7He8F7Y6/Gey7IJZwc2tlUHRfwdUa+r8qGMpSj3FLvayMD4328o6wApwAwxIATv8ykCr8A2iWQoZOgGSZvtdSpJmLdhec88ugc93lT3bVgKsGBfBbpXWTdB2Kux9N9ltP9mBZZ8CdqWtJU1MnE1uwFlhsPh/xNzky6nRAp4VY6jzPfS5UJauXeMr089yCOKTXRw6NigJgg2JEjRheKsEvRaOr/DUYMBfC8kYGhPXq6T2loNEIC7QfpCNpf1qYNQSwJtthHiVqdwMZZWvtpV9smvs413FsdyWM1lsZPOCYYLnqip2OXzblfYXbya7nxo79eh82Kuc0sElzmuwrpytJgA//AYvffW5xxxzPPAZ7rMgzghfif6NN/AgCBDdKFa+Rw5grP3F9XlCwMsbdmBOlVz0JGI0mnkEWi3Ht4FOksqNI/HggBbLxMXEX1YDmdc6yxurbTvveAaywh7VUvPJyuHOmv4dwaTy9nPbj7e2m+5tB70pT7xwZZHVq07rU7WxY/XM3tav7G35wm6LKztCHqAubGo3dl+gLHe2fdFb/eav7B/+/g/sh5ujbYZbA8wuP0OVHLRBvG+dw3nCPGlY+YrkX+u05XrUn/43WdwLA+n8OtRA4/yrrDfmNfzMddySvx4xzwfvxAGriL+U0Na6WmyNg6JBAkIMQZtJcBEE0aTBGz5e/hTwH6lHzs6CYq7SP3cXEHIBhMPdYcpjNNz7o/jrn/zhf+lcviS4rA5Cmqj7h7t0WPtik+/phppCn0kTB441AnncFND//X5/DljFoiAGBcNRsGUoHHoYhIfDkTRSCuW2rT17/nLJeDgvU84hD0YcGFEKg8NbQnmgIPbdicg7BppZPdDXKcwuRgt1P+bC9jfPGZDlzIfIBsSAKfAKnQtvlc2J1Bjl2VEt/BSgr0uOzgArZkDVNhLjJUOug/bR4vRZSM6/DDs0YPKsuwI0tYi+BFi57dAG5TDIyITTzMM30FtvK/kUkMcyue02pZz92XMHaQGwntg5OWDCz17pAeVAVr6AtTk9KMpdykwvgXmBCwyWJSN69l4dlqlDpqkBLAAAIABJREFUhK7//t0bGtgt6cYT2VY4RMAsOxwOZ8yoMNy8NxeYI6LsWhUAr6ITJjPfRJnPS0YjuaHObud0z0egFEVJXbPIx3f9nly0Hj9bl7FGW9Qlg+BAUqzjBFi5N5HP41J+kpgPsW5zwHQNGAXAA2cMmnMATQNE0jmktYu/YQeinC3WR1oj2CsRF2ssflXACjXZAjz8K7K8GAfWdUd99rlDGW+HrcsBq3x/4z10mLOSxhx88VMyj4fOjj4s7+7UJ0Aqd2h9A7NGPLMNcsADBJ3t7vY9O3Fwn00jywARSHBflNCzAOij8jIEHdAg6avGuqq2Ds4syj+g6+GglZhYyo6fUX29HXmAQwjEqqphphDrntRv70BH1qxnI+kAZvpv+X7F9zkDUYmUrONeUdoRou6eJU9gpguTesc46mgAKPNxkS0XYIV2ygx2e2SPvDywaRbwRpl3fcXaFnlEoFWLpiHumOYOQzzH/cM9G32ww5izcnEfPN+giTEcQ6jHa/094HfHFqUmCNyH05Hl7tJtFJB8HCB+3Fi1uWaGESAUAs0KgUsz2sv6ZH//735iL+sHe1Z31hbSK0NwV07KeoPk1RM0lrg7HCQ822XAKlHBOBYERYKplVgIMrkaNZ6PDlDl50osapZdLjY6nEAXOfX9rHFP2kLhWFJDgS2vG2vZba212660z+5m+7Pbwv55t7Wfnjb2+bi1t6g9qlolvuCkd0dDSVQxq7yAWXgvYUVAi3kHkEn9JpQ9si29l516wIq7ZfmZyyZnxHwGz+xmR/FieuMMkm3GHICHIu2aXbvlXGINMmBcOt252xeZzCWmzcETBd/hMAsbUq5TFA6fB3wuASuz+fhgdnywl/utfe/ltX1cj3azb8mw+vLuaJ+9vbc3YK6Asdds2CmQ4vBRDsiuigho1MGpntX0YmFNBNsyYwRyekN3xVmVOqdQFtRKO4MDxsjLgT1sTuhflVYBuECSaBpsU8x2tWnt+dWe4uDXO4ACPYXAD6fBHrrJHjpo2BR2mtC1DaU0CE6j8MrZt2Ez4/x1P4hryzsPwjdaWDie1CTTgmUz8pmw7iJJkJdlhy8AwCq4O0lrL8E3UZmQH6v4nsLivs91sEWJVgKCqeHIEotsTSzRgr7pkaTNwOIYd6wT7GDIYzx89bn9necb+91XN/bdfU3AagBQ1W7ouxOwQvkRzjGwqIrG/vrtg/3Fl+/t5/ej3QJxamqb0QEO+k+0bY0H1OcMNOpXuY4V7ruD1hK3B1hIvmbJzFPpD7r7QXD5o01jr26u7OXVNe0JSqa+7E72/757Y4hQhs6F0gsw+HDWCFxuwGgnuwddx1D2Jh8Bc4zEDXVIXVMFU0p/Hecg9mTXSXg9cAc6W3EOqIR1Qic+Z82QZeXB5aKJBVCRAt5YB7gpAFbSdKLGGhNF6YxZCrAc+CcDj8CmZCqig56Of+hBGQHcHZijAwSkB9u1he23SIgwonTAyshovMf+gLY+RbxFKoiO1dTjQRzCDqhiPmBvLXARNJN87QdgFZpMWIH4GZlaAD24iEPTST4q9hJjJawNxjnS/zkDrDL2iF/CrZicnxCBD/+DrBl271SJmZJDYLbNhjImap9J6Yzd/7juKS6N0lWwAgG6HW07d/a8nu23rjf2neuNfbytyFiDXhIAKwCNRzSYwHXall0HAVT99JedvR9quzv19jCMdoJfgfXGbvc6UxWzaQxYnkntH4dvl6ZIbic8tl4YZ7kYONlbAa7LP144gQtTMPkpGr/HYIpe07jLv8KwCISkj4V9vgBtcb74/bqpcbxhsfs86/1nuV6euCbSwZYOEkowS8ZPbb21ZtpaPZcsX62ng9XjnVXda2tPX9mmf2vjm5/b9fxgN1VvV81su1o6icp+ohMhrlyyscqpfmbvm1f2vnppb+Ybe29bO212Nmx2ds+GHbPdlCdrX/+l/cPf/5F9vznYFuCYoXFJAoQklq/O1vI3E/M7gONIyizJ0rUB/4b/pv/zGwBWSm7p3teA1YeAS96esgOyb4FbeJMm/Jiz5tpVJDDBb1rwDgF6qDjKv7L6Ar6M7rpkC/aS2KDPRJaV1jsrtLJkZVwr1u1ao7H4v/+nfzxDuE0HMxg5MFjSKsACjpbcRBmBpuHGweDxjC/AJj27albPtwcMIkoVHICBs+PK8kDmYXCbzZWV7MSjEjscsLQrvnlQ74yyPQBf2+2exgisCgr54npORaUzAEYHamRhqdkSWoJ+OHwRGOPnzKCTkt7TSbRaItgwemG8CRo56wDGG8KyUboQziE2tYJVZe0DDOBEo67cwQGUROVB6nmLczgcyrpEm1505CG93UsPcIirnAcbXdTjZSHB8LXq5KEAwqmryX9ZMnqxAAgMyELRYOPP4MJ9pOdRzFIoAOnmbOmaOkdyc/gRwgDRHZA8OxSLznOrKeDzTZLd3kJHjOAmNh5BOGTpIJC7KpmLkhXc536zXUpP6EBQSFF/YzwSw0yHRmSu3JW3sUSXIDn68XPpZKgoqj8d1aEGfxY2S2RRJeqqTSjAMdGf1bEGh1y73VI7LZwhHDo4ULGR0SGKn82uMQIWEnjJY8Ud+jxgjhlQ9twVhy8eTpHNumg/qU8hBocAovOy4NxhWNow+waPQy8CTh3KcTAnjY8cgFwbIzldCXCjM8P6sgT6BmMjd8pTPCx3JFqlRqbgDAH60MGhDxfjhNkqb1vr1H6k/qlR5GKZS62Pn84CfEWFD8B3AQw5qFlWdilFyfR+4GR6J6LI4sCmQN8FoBIEzfE9IlmUG+BvnC/MIXsb5dH1dwQsuvZHaLDZTOCeXwTitCM14cqmSkC3thP+1Bu7bzb2vmztXdnY+6K218Nk43ZvhoMfVPVh5Lrl80K4FLZuMfqil2tApK+CDDNXRZSDux5RzD2FRBeWTRZ4hfOTNfTQg2QnTJRnrYDnBDLp/MntUDrEgwa/PmJztoQ/x+J4J400gj15obqXhUdmivuOTUOUscsLfxZbjLbPBcr8wPKCHhDYBmrNPJ6O1t3dWzuabQuzDbKPE0qRT3S88BzImL85Qcflyopqb5019jDrLL2pR/ukvLN/8yfP7LefDfa8ubeiv5N2CHKbQ21NiRK6k01FAo3EOEqac0ga6X7lEC0JiCgJ6cVwwziT+QWH3Zlg0Kdauiwu1kFBB+ckyjVcRy268IbNwJ4INlmUaiVHhso3NqEkp0TXoS3CbzsMlX12b/bTu8L+4rSxPz1U9mVxZe+mpBdWA0SCNlN/ZDctMM+8hxdgKj0nyt0ARjU7G1G2xiLCCDLg0OreuhPuAgwldTXj+Y89OmH9A0DUOVRuNzYd78zmk223pdX9A1kjoJd0/WQdytfw/rmyut2RMQZhcpWMqayPbN4saNMZFvth/bcL5sbc4fyiHUPgppIKAEDfukHCaSQ76YQ/KOWCyC/wIho4T7i4HdXWXhTtrB5ZPC2eie9D3WNepuaMz6V7kC6m0fK15ZyMRYdIKpICrebR9sVgLzalfXLV2kfXG7veQAh8tmKUXwcIsJ9KO3WFvb3v7Je3R/vq0Nt8/YzB+YxufAikOyRDKzb2AZtfDCcHzDDOKI8EE45zCdhIPg6bcoWdcr9JY+/6W/ChIjNNP0CBKlmYPt4BmQX/lVfUhZcBST6K7BIFyfl5ShKI1eVdzbxjG/0OlC1lCQ0kY6Ur6CWc6krgdlklo7j34/FA1sKLqrdXm8K+vavt1dXWnu/2tmtq+j8VdGKqkoH47Wmyr+47+/JutDed2S+PI5mL8KPCn4zHURmQxg7fL+MXEZJ3cY1nDruNsYcdBFP0WTHai2Ky3/vOK/vO1ZX1hwfbIggqS/uTv/6F/enbB3sgaKjnAZMIzQwwXvIFY+35+ee3Eesz2rmfnyzncUwOlof+Q2IwiLXK8ieWlKvIDUAUznLobhHWj06Hvmejs2gAUInH5w04eHyo/DXK2dQfMWkK4VN5fo6D7c1sA5vcnRQrbFsrNzX19bgGANYBEadOVWk9xdVdxMbP6gBW6NO73aDrwDU4M6lFVlIm4g+GJVkupliRgBXLtcB8kX/lvVgF2HjJKJjNMhiwS0/LnkSyI7cYsRXxN/Yxz/RFCzMSjYy2ySCmdfKkBLT9eHIDKGeybLDh8M6elaP99qtn9sMXe3tezbazkd1U2aDD/X+3akuyri9aux039tnbk30KoB+i39XG+hJaYbJrmvu8JHGRAXUbKLtNUfaMGR+sTIa1nsQQnp+Sw/jJZIOkG9wAy9c6Z3vT1kYm3JnA2gaF7dCltjtR62kuwITpFMMg2TjAfiBxI4BeWmSKTyjkjzHPfC/JPngC3uOh5dx2L2xZY5ROQMdIlHdXdlPOtp/vbdd9ZZvjF9YefmGb/p01p1sK0+9KdBqcqYEllhwSVZVtWhFR7rveHqba7m1vh+al3dYf27vmpf1i2tr84pW9G1FyOdn+9JV9e35r/+CHz+13X9RWH14TsFKMHhYyjdfCiHbwb2EHLiBWkkTJAaKIB9cMoWTs9R3uPbpARwyQPsMT9lk5YGAJy5xGjez6wv7vIHwsNjkDMNUx1H2aIP448EsmNTGffgGtIoaIOcRCyyvEaCvC3/V1SsJBiKwvz7EEkfR9LwFuYnNPtmkl6bRIdPzT//EfzwJEBtriirWk0t8h0up1yezKwrTFIOMHES4AXaGR4GAVy4eXTSWdDroDTl9cun5Qy8Gs3d9wcwRgpa4HyqhyAr31OAJ+OMXI3LDNsrcDx7t5UPr9UWsIQSCMKzq7NQ2BK2SKgBCGmDaGjLRfGFToIXjZBu43SkqwFpDJQVApgVxnQnm7V7aD5oJTtnrJ0OPzvR0qnXAPZghqLYCPhFCn8eQtI+UeVcgQOfMsKMocOwS33mYVBjDKe+pNopRHaUOClJIGSW4odCB5VxUcRCGO6h2vuB486KBG0wqll1BbSUAJ2foFBMqRqGWHhJnPHFp3ZrVsUwZOYFgI8ivjJrbeY6YUDTCEz8mE8VA8aMI+t8zfLGVS+rRoK6uAHWvHASvPOKT36KAb+uPibCyHq2fa8V4BVokhxIx3CCw7rbxGOSHWbQZqkcVAwUplm+gwEfQ514RS5wYfKT90Isukqnqsja8X7r9oz+ZCGdo8a5h1bMAYq6RB8xRZ8nw9CLBKgKaylUn3g/pvcd9ZrbUAVq1POpW+R6IULwC0i4DVss4opJKVbIWwpgfXTxjxtDShH5BosKTy44cAskHJHpDBkYMoOrnrP+u04GXOxXx10EWJCH6PIKV/oJgEKZvB773NdBh7fCbAKmSMcQ/H+webB4hn9zYDHECZA9mr2B+1WgAzm+x6L07Bpru0gFTpMxE48B7dcUYJIDQsThCgbvZ21+7stt3bm3pnb6uNfTHOdlc19kBQq6KDDEdXugpmUyXgO4WfPjnuVbJEacmo8ynjZtSFavlNDVIwAMK/elzSrOvFkgymL393wbKWvOPyNn2yr2Rfe/isp7qc5ksnz1zFOhUwpawtAe7QMQzgNgPZY85jj6e9jrnU7yJTrmQNgpyZ7cqn+zvbdINdlXCgO2YgKzuSOg8W7gElHsXGhmpvY7mzQ7G1u/KKTAc4ea/m9/Zv/Whnf/fmZC9riGvfkvlZzZW1Q2MV1k/RS4/IbbwYJglw/v9oe7PeytIsO2yde6Y7kwwGY8qsnCuzuyVIaguyLRn+F/4lhv0gQA9+kN8s2BagF0+PhgH9Ab8Yhq22hG5NDXVVV1W2sqoyszJjYgTJyzud2Vhr7++cQ2Z0tSzJLLAYyeHeM3xnf3uvvdbaw2h3vyLh0oshyj3WOoShs23JhRXHZJaR7RvAbfXsVMN4BFOWPUyKCYBVuOd3AauBYRXWCdnJBOxTMjrErJji2CR4vo/w5W2Ef31M8Ysix8smw62GKUXIyLqoa8RljbQpMalvkUe1ACvJkNxRp0ti1PEUbbZEGc9RTWYoZVpswNQkFgzlnXpKoriPGDTKOJE4YNU05umTzmY47jdIuiMerTOsJ5VYTkmSYV812NYdrg4VrnYV2gmbaBmqolIDzioQ2xuHZ82e4PGa79ds/01vTvXQ0LDXqiFDhnRqhZImTAoTDwWKsdgpOQsfQ6Fo58o8woC5kVG6r48AYIUHNTQzR3xF3Y/weyESGHvTnywBfy3SusB6UuPpOsOzkxkezGKThsAkY1xPxlmjTD/G9b7G5a6SD9cVYmzpVxNnCutsVAqwSmjIXukZsJVBoMo/dV1tjbI9SDBE0j+PVZY3WCGpKYPKRRyw8pgefGxs7+C1do6XKkVvtOifw6YS/mkMJPcA8nsuQFSxxvahJIRRzzv7YtdZetKAsiHBfN3PS+ep4yUTyICVowZvNFhMCGp3OE0jnE1TrNJMxWGeMsLReKPFoW6w4TXdN7g+ArdlZLIbGXXbNTOgLwC3YYZcAKzsnAJYpK/co4JUS7k89xO+jgFWq7bA4zTCf/D+UzxZznDYbMRwKdMYX766wp++3uEwMduQTlIvk4DWZEe4DNCutjXUAz4YGDq9AanvFLa72O/2616Jv903qwMMCDM5nAEjZE+qGU7LBwJCjZl/02dNU1odMA4wBkE1PrzKrnqPSDP2tqYyj8HyW3n/CI6zJolttybZLwnEsHErALpFR+kNj23K2JWpoaQYzGP1wQg8D64na/bZK/YSxJDv+B5rUceAU+7VHOKgmtAByK7xRq8YKs7O0fNjDVzzGDSAvAes6JkVPIl7IGnIgcN1H4AsX1P9/j7szoH1Km9C9xrUT5UOUf3C+8YGvDPRBa6xXrOaE1GN9rjBWdLgk/MVPjiZYTmx6Ys573Vviu+5dsghpO5JUXQErI74+uaIywrYTaY4TszIXx49I8BK0L/L40NfL9jR8H6brY2BnwaShmERNonRjLANstSuwNqNxy9PKItiPZw5AmDGeZUxzEIsiZCRUX/cI0kagT/kesi+IIqxO5Zi2NIrU1dPU3q5Es3f0ZqkJh8Mvo0iEMp43hhKBlg5aBzAEZeB8jnlwA0yf9dRjWV1g9nhBaaH58gPL5GVN8g51CAGFlmMxTTDLDcG5YRNN5EaKO2tsC9KbA4ldnWM/WSFbXqB6+wC32ON+uQRbjhgLa6xLl7jWXSLv/X+Cp+dJMiqjQNWtqbuN+XMI2z4WWCLDTVO8MC7y2z7twWsAoagJewNu/Befd7Y52pDbTg8EXf/9RcBVgac9w+MMxVtMqt5UBqzSvfRpaxhUIg974ZvjBuJdpxWx6q+c2/bQIwYX0/5sb2DIRYAKzJkrRZ0RuE//Pt/Vx5W/BTYFKYv+TQIk85Zsm/FGBNVOwkmjPvi6ICLqiZ1BBm4zQskGKUHxpSNV1fw8PGZ2XShpE1JO+nLIbD4hCrzPgl4sHleZdkUaZaLqk8DPJnnETxSgIokRbR9RPM/dKwyfq9Klyh4IRnRNPCowGWbjXlVBAkL31sjbsM48OCD4gCVKIlthcw12hoF7ABY6MDYg2sghiGwXtQ6zZs6dl17MSdM0thPK6EkiOwP74r0KLAMMGv5ldAjbNy974uBkd7cQtk4nNmCsoVl/ij84OISCEXpkEabGxASPm0NWC9IbBhudp44eRwf8x+GDd8PoE9lRqh8oDyH6xXGvocHPpgUD1HDEwcP/JZHGLNMwOios2YAo2+EnsSHjTnU2D2Y0D9F4R96NTQ1p1D5ZuX3SW8mPS6nvlDF7ZuF31NLnsxomhdYo9890dF4X2nsjbKuAO9vaTCCdQb9Fd30eGA23A1HLk3oNY4/DFtDZ+UdIc2mK49q/sAcCz4ytnn1YMS9hEFH6TLWHsRyM9LQbZBPjz6GBHD8MiyU1OgTGGu+D2HTCK/xjjzF0c+h2xjaI/cZ0CaZecd1Cc+E6OEGThkgr7a1klECWJQNBJBTya5LBsM6UtfSP/rjHAG398HeMXgXbtsAFth1Z/eq5UhwfiV4VZSoDgXKwxFNQVNtM7Nk4tU1/ByAMn8UfDKQSc/69dUDh178O+OBUZIj7Mt0imM2xz5f4DZbYJPOcYkYl22kzy0ZOekUVZoZI4SdXE/wbb0OxYoYjl7UDat5YAFoqptMMwPL7l6B4M/rXcBqBFb119wS/jGGNaw2j7mjDT68i54LFgKcGjVam/dXSh8/RnEwxEP19INnUxg57rKN+yD7u7rI6qA7q7Xm6OWyxKQ7Io8qZM0OyXGLaXnEigVlVCBt94QWVfwybuzrCEW2ElBVTabYT3jfTtDEuYy0z9oN/tP3CViVeJhsEbdbSdNYpE9qJnuc6mWJ73id9gXZaPqvBaThSQzPpvbzICdkXHOZQWC3muTAn0H/2ksG7jCsBrnyfcDqXQmbkiCWpCxs4xgZgQcaCLcpXh4T/HwT4Re7BL9s1/juEGFH6UwcYcGpcttrJIcDVlGJvLrCtCvM40SSHSvIarJGkhna6SmO8QLHZKlJQ0XMtR+h1rqVKE57Tt0zrHwvb1mouvk5gTLKqw4brOIGH12s8Wga4Xw5U75BwOqqbPD9zRbfXm6w598mU7E0zMzYAZQ7cd7vRc+cuR+Fws97hDHwg3yX4e+b9Mo4b87/kYm3s1YD0BwemsDuGplFBw+n0SZmB3InaAegLFCAHDh2HrP9suUV9tjbsdC3itO70uqAh1mHTy7WeP90jiUHCFAypiloVlAbAylB3UywKzu8PTR4U3b4ZnvAdQ3UcS42aV01AqvIImCziffPmEnW+LFr7RML3ctkmGznsUrv50GHgJ3kpMPENzWwXFqmgqFnmQwXsvXIOTTU7LKNG2q8LIFhFeLkGLDSgZOdSUCCkhovBDVUgfI0yve8QerQYO/hY6MHJji6lXSGAjPFmQ7zOMKUjd9JhOUsV75fNaV8e7Zlg10dYV9TTs73yA0O8uZfaAAa6GM57XgpuOVk70WkfE/Ap+WnBlja2ky7CrPqgGfzDL//4Xt4vJpjt9kILDxOJvjV2w1+9nqL4yTrGWMy1HbGo66dr6vAmr/LsB/M1ceAqv3OaD8KzQ5ZPQxm2jz2JKP8sEHkhbkkQ5qo6YMc2ARzVuMAgvEYnblIZprXNwKBXPppwyGcYSUfN5MV3gGs0KFojpq+lrcNEjdDJhOumMSo0ww12WbMWQhY+cAC1SJsNCn/sz01eHkZoDI05hTnPd0NU+R4mGKvqeEU4kvwYjRQnY0w1Y5hEq8rYAKzj0+ePUEG5PbRqwc1xqsmNAPu7c5kTorh5RMlyb5RqcXvGzlAzMOeYeVTKuWaZJMNySxCeYvzrMOnD1d4f5VjTvi7ZuMoNNBCY9i5wQGsRoouXuL59QG/vt7jsuiwnWRgW0mWarredu/0LKhMsaEUxn9k/sPpicrk3OspeJIaiumc/4HpKVKDse64b5eobejHHQajK6v7dCnU7vyGDZ0Jd541bFsesMiAB6spVlMzfqcy7Jqxc19IVk32rfmb8roZUUGKDLKTHEzXs+eMMKvf1AoJMH9Yab6+TOZMJhrniC6bI+bFFWa775Dtv0d+fI1pvcMyibRvr5YznKwXmE05EdAYcpLws9kURzgUR1y+vcHb2xK7boFtdoGr9ALPJ2colhe47SKkUYmz+i1+lOzwHz+d4aNlhGl0ZJvjjtJH+aPbEIw9vENNynUTchJxSTyvCTmRrm7PMBuMAt5Vh7DOHnuHjgEr4S0jyZ+lYHenFI46Vu96eWM8jVlV9xlW4elzDIjFRGBVmd+KSViFBbhiZAxYyU7iLwCsAu5h/p9eDYye83cBVmG4g+WCLnvktf5f//5/ZfsDN9VeLma7jNXbZkAoHomjtvwvkw81KMqjecwIMDIpGZPwQHMLAI2BYsaKEVrnnhQp6e9iTZmelsZ8mhQTZAm6YW46JokXJ83kkgkm7CAIzDGtqZJjdp/YQfNxjEaRNHQuGNcK9fcHqjju+iFVQV+t8eb086D3isZ2G2hX+cQpjWjlR9NgGkcCmfj60sg7SKIuRNOoy6wCPAR99z4xkMXouTI54zF1lIjYDQ0MBlLZtTF4TFeYJ+oreWaL5WxpHc6+IxRAjLvr9y6mYZsBNys2cAl88e+zPNPx8tpr0genA/CaOhVUFFT/noGXnFJCf4NRjurHGb5nrCnHFwJsMQKs2EHSlnJ/gog/8CpqR55GJsPyLpQMNP2dfGS7wUwuKXMJqK3v0AkaNuOeNdOH1IGlYR1Wk5wEJpPlUc6HUhyydudQULnZgXcgtGH1clKXB0X2bAQW1jidC6zBEd7h+Ma7IRuDB4budgi04zv/2ySB1gwd09/7cv7O4rF3f9fP7HzHmvUQSwKwGf5boHCv1/dJUmLQGeAnwCoAxsGU01H1+5HYjieAH5aw9KXAvX+PAas719XlFSx2zVfAwKpwjwVacbro/uCjcbzr2reSbByY7IjHL3w/pxqxy8KPwrPD99JUjh9sRD5JraU/RSoZS3E46liK/REc6S3Zbk1pCA1xnd2pZMhMTBXzHGy/m8yEYpH1Gbuu5idFC2qOKudksCKf45AtsCXjarrE6y7GayR4Q5lgmuM2TnGgHMonvxBAu1MIiPpvLAQaDoQUzDq5zlaQZIUJm3Xvx9emR5/fCX/3WVgPkOk6+gvcuRUu2RzfErs0w29H7L6+I2EOfzNOEMbgfSg0NblsZCatxN8Zl0oPfS33MfJeQs7k02pGzkEvENdb5M0W05qmo7dYNEecTCosoiOy7oi4KyRNbioWjRGq2UoywANy7OIVbvIHqLKFjmlZbfC3ns3w+brBo2Qrf4goJYOanWMmewliZuUB9O+v4fDEq9gZyRACeSckdKEbHJpUfAlr3LhXjDI6k39oHxxff5/AxbgQaN/alzxO8Hv89/2EJsQ5rht+kgUqhzAa6XYpLqscP7uZ4CfXE3yfPMZ3e8onO6zSCMvjWzSX3yHZ3eAsLrDq6HRxdO9LMxImy6hm53kyQzM7wzFeYZesccypEOsAAAAgAElEQVRPsE8WOBLYZUFIuF8JOqedhb3DEjsq/Y3NYl4tlD3QP+rJIsXvvn+BR1mHdUawoQFbIpsuwjdXW3z18i2uqw6TfGFsRsdF3Chp2Gl1I4x5NV6/95Aiq1zu7Ml3433bDUN1xLZQ9RHiCBmow+8H4My208DzHfamcaF7d8cKjM4h9gwoc2BwDaymkE0kXYO8rbFEhR+tMnz66BSP5glSgo51qYJSeaj88HwCETmIdYQbglb1BH/25gavyw5FlIllVWv6HQErSknGgFVgsZkkMKzzvqAfSS+M6ebnVBoLRpPEtBgM/CNYxPexYUMBDgznL86JMrDgVeM7Wh9HA7gR2FyU3Ol17jCseJzMeWuBS/Ta4ZqjV9GRjDkxYtkcGzFoXE7DMprrq1CxyZVcitGUEiCktwhDt6RK2qTEICK7hkw2grl1lKGLUpOZeSQ2ZtQQbflPu7tDVB7Yac5wF6Dn5vUBNPXrRZZLVu7xaJri995/gienKxTHvUC4bV3jm6tbfL0pUUT0MArDmIx5xOMI8cGuf5iea8+lPT0jSVz/O8OU3RAXA8tIdYkP05DfDy1IcoJlzMV5ZXhXnXEh5vcEDVnRfWMjALfiN9oaUwhxibTncup7+rULQwdMGhgYVhZXxCFrj1hO6fPloMcklpn6ddVICls662xCg3P+vSxM7PowhoeG8XgPCKAVvyfmtjN9BFR50WlelmRYszbiPZTWxfzntPcHJnYAwCxfEjeILLj+DjhLZ7QH/aDJ54D9/TxQz0/HqZF81VpSeRM42DAeAoCBwa6CW88PrxMHb5gZOPf/pDng8SwSYPXeMkNaHxDVlN+br3OoBUwKHVJP5jUponRtgNXV1gGr1PzBnJhgYJWbrLtIwVRItv74DGrP8+/1j09gsLkkWaC5A5aB1c3EsyR5xC0C+jxcoGeQqFvc6EkfBPn0kFqjruGESVR4tMrx+GSOdRYjjwnmd7g+FPju7QZ7THROAteobmJkaIwk0kaFp2v2mpbOuuIk+DYKO7C7F+xownmytsu7Bst6j9nhEtPtbzDdv8CivsKsO2I9zcUyPntwgrMHp0hSs9uJOV2QZICkw3IxlSLo++9f4PnLK2zqHJv4Id4kF3iVPsJu9gBbgpTtERe4wWfzEr9/FuFHixbzjM+s+UiPc9C/CLAKBIt/34BVyH9CjhOewTHQM25w/zsBVvJZG3JhyR9ZDwTrpmDqHwhNih+0bTHrIK4r4j//poBVIHLcf46DoXyfXztjz/I/t1zxWiD6n//+3+nMO8Y3z16xETYiNxqVo7yNhNUDbLPB1QWDzMxtKl8Ycx68omxqlD80I6mBwh0LPqeNaYS1G77JQ0v6ezPwCzWidW2NAUV5IBOCdDr1qR/unSHAKrGLysmDx/KOETMp4TpWPVnmHxVMv0x3Tc+qVFM+iCbLFJPTPniajhpJ3qWgaHKoseyR3yegxUDJY6cpuQKTA3D9xCqXkBB8M1mSjWbVXB9S3DWJo0M+n5vsiO/F601D+objOUk3nSAhHVqbdSjEQlJkX00qZAXs/Q+NUiXYR927vKp4rgy2pkfnhrrdbUEvEnqZ0BvMzBOdgUW6Pq/FkEbbv8ZeCsH93zCjO+CV1bNeHLlcMjxAAgV9AlNf5CgpNZ8oQ9kjRKl3asIYWT8WTbqQJMsZJoHVPeoeCbAK12dEVdfKcIq7jHJ9upbT44zR5gWDJtML3AuspJA4GcOK69QknkYRVzfLR2nzvvJaC4QzfrKzGEYoumUSHlaGa2WX2T0MQu/8HeDIbwWsejGirY2+CNex+PrxKYHBJDJ8PyTaMnG3BWavoS+WoGujdEp1AMQtGRozOgbN/ZiZGboVY1Nx2wr9Q/fTO4N+78M59CF45BEVtNr3nwIl1Iaq96+npNN9rDg+mw/gmIUV2FiTpkNKw8h7TZQxq80Svru+SP3mw++raPJifgR8qNjV2OrUWB/0jipKlGRbHTlQokZbtugOBLsDkGoeF3K5U8N/PAo3sI387uh8KbugtwVHMjPBd+lMOkURT7FPZijnJ7jJl3ibzfAqzvE8IngV4TZJUZCN6edGNklQg1hX1uUhkgwGn7ggr2GiaTGrprzN0fRwXfrr1wPx4/L3boHsM3lGJdFYGmhTOv/8D2ML92v3Hd3dMcOqf0bC73kBGdaznuB7k5wEvvyWZFxAbQukbYSsLpAV10iPl5gWl5iV11jjgHVcCrBKWgJWHIEdoa0nOFSR/MUOUYpDm+E2WeF6eoFDupRMZ9bs8TeezPDFGnia7pDVt4gSK7q400wmND61KYB3z9PiEPe2IPkNSYlA9RHgZxPdzEyXjSfJTWQxMPK8ClMcnYk83F975sJe/S5JoPbZO1P0/FlRE40FtLGqY28mYZLjup3jp28n+ONL4Hn6FK8LK07o07PYfIvmxVdIt5d4kBR4OC+Ro0BC/0A+Rqw9ZeIao4xnOEY0bF1hm5xglz/AdnaOXb7CbTxF0cW2f/DvApFTWq4BwKWkjgxJggBxccCn5yv8lQ+e4Eyju4+o2wpNkmIbZ/h2s8fPX1zibdGiI2DF6UcBsOoXcaAk2jfGotp3EW37uD3ak4eXMulV/xYjQ2yTwHmXzSKYs48GsMqAAZ+L3QfWMXgdwK5BxB4KPn/JETv8LmAl9mHbYNYe8WSe4dPzJT48XWDelegOW8Qd/S1SFFxr3jhSzsl718XYVhGu2hg/u7zBi32DfUdj+amYA8rzGJfkt2FDKixpUaLl52pxxvYr35vtTuvnjFnMH9pDiSmbqCkl2p7D8vcZdwh6+v6p/dBlfhZ5Dcox1sVwfYLfk72jXXNZXiikh0lnnJpIULRBggrLPMbpNJf5Nt9DjL1jhU3ZoGLDmTuCphnaudj703ctElvQ4i/ZnUG+xdc21kpdhMKdtWosuXE74Weq+XStWKHOqhkxagP3+YeAlWcLXvwrh/a9vGf5OdMspdy3KiRv/tGDNR6drZSrM6+6ORb49vIaJujhedu5jYeCGGA1SHUDoDr4rg5ynnCH7+QvsnwK9Y/lYVw3vFohn1fOwn1UE84IHpprlqSJzttUzhfyT/8aBjU0EypErMYxyo+BDQIwXEoq4PAdgBX37lVa49F6jnmqOZ7yA94UFb6/2eGmbHFsE9DnkvttsBRRraXj5HFbTWdPeBjC5LGlZ3cwpPm1DWVTGDyg68PzrswvamLG7MeWYAo9pqaGyoVHx2Vr5nJi84cJDIWP0NTQsxcmjvZHF44ypN88JwKGHCJSgkK8dGLrSdefa4IsMwcCmYObNJTsTRp9k6neIWuOeDqP8dmjNZ7OJsiqAzqCVjLHd8Cqx/1DtCTLNkWXr/Hd1R7fXO3wpmixi1IxkmSmL4ahxUDenb6ZFRiZOu3gSXWHwOyAHq+tSasCxCTZo54PA+B0F13Gr+gVShNfcEGxZGQRrUQHrCgLJoN/j1Ue4YMHKzxdTTEnU1MS8YkmSf7Zyze47WLsOspPyQajX1zMxM2G+OCoZ8JUQWTU2a5kNQ0/Lbb61q87OYBWnbyl6Y66rLaY7V5juvkGi/I11thKpny6Wqsh9fDxQ5xfPEBZFzaULc51b6azFI8uzpBGwNe//DW++uW3uDpMcDM5x+vJQ7yevYebhCzpDKh2eBZv8ZdOO/ze4ohn0wbzGZlgd5s+AYzicUu55flOYE0FANAaaf9+JIGMI6FWGDfs9Nj8/+VhFZhh3jBmHhfUcwZaBf83y3FUW7gFj+qLtkFZEbD88yWBptCxNTEGrMY5/jsZVsKKDJMIAKj24v/hv//bXTC41mPh0zXCwhK7SVNhLKCKYqnpdqTBdpgnuZg+BKvoGWWm6gRyLOiywFKYUefJuk/BhD10HuTHIiNqSz6kfVYQt6kTSmv5PS/o1QX0JDifU1JoUwDN9M1o9AEFLEsao5uZNT+YgLPrRYkgGVF0qbeEOKRk3qljtzGOJT2MqaMUGmk/C5PXiD/QKJXJiTax4IKvroN1I8KIXHmCNQSCfLyupIKxZHW6YWQu6fzt5xoxSoCKKDI6ZG2DrKqQlwWmVYWpRv7SPH7IaHtgsJeUQabfY0DJ7oN9MOhxZHDDyWF8fyYo7KLJ/DeSoWGUTDRJhUaXTBBZHATGmmQZYXrTaFmOASvdS//ZfcDKb0i/WVnwdVo0ZZf8W289SEqXJogJnqX0hEosedCGMgA+vcF/X1QNMiQt/FHiLhq4y1Js+3SYZdSdYMpjmeYgo7KXNlCHkiLT+BqrIIzt1P13/zXeZ27ivP+iYauTTWPOFvRKCd2uIb33O+YJcDCQ1/MTDMm9k7sncHHHDHmgXY6Bk/4ij/6h5y9MbwpgUG8Ubnctz7K+CxyYJNYBtNR3mFIUNmZLuNTJ43VUPPAr67Tw3sRUVHkvB4KHlUsCFTMI2nKUW7+2HBTTD+0eBPZHWGPGXAw/tpHy4b6GjXS4BH6TvMDkRtqPFtY+6yOqR4AVmU0C6cheomSnJJDs3faR/1eIebqTI5RsDMoohAdWl05nKJIsaNpwCIHiPmaX7yvQnZ3busPu8pZBSBJhmbMrSTLmh5iX3iG1LqnHX4/D6hES7WKXTkzIwPq0IoD+JGW+wmG+xu3iBJfpFL/BBK+iCa7jGPs0w07yKEqDh85dLyEnmOHePkHqQ4ZV1DKBts5JOzFZV7heAZIc1u49sGrEdDCgaECg74OR4T47hVj/eZ8eHVjB72JS3X9mLIG2jx7cvbO6hrUcIkSYfNUDQvePgXGN+2gLzJsjsv1rJNvnmB1eYtlusOr2AqumNFtvCzNpJ0jQZCg4TTZL5a1UdBluJytcpg+wTdeo0imyrsTvP57j85MIz5K9ACt6TLNAKhSkY8zSqYPMdm6WLLFx4+aqolmHpDrsu/2VRTSx6U88P8lPtQ/zuRUy4HLtPnu9k7QYiO0ehKMJpkEWPAZ7uR4EBjr7iv/N/aokS5AJc1PJ12uSTrHplvjJJfAvXjb4tnsIDsSm59FJs8HszZ8hevWvxT57kFd49CBBRt8wNqck44k0PVLysTjH9THCFjNcY4mb7AE280e4nZ7jKlmqYFFWweJtnJGPAHx5OJQlUsa64w4/Pl/j9z96hlW1R3TYag9rshS7JMc3Nzv87MUlXh1qtBkZVmTiujlx30PwisSlaAbYjmPk3VUb1un9tRz+uxHD0GNUYLo4fsPTEP3ffyGwqoK5vFgUMmUffmcspxokULbphpftE5K+iRRAjL4PJLYKGTbz5oCPz9f44tEJLvIY8XGLrtirgOe1JUPBXXXEruCzQaHyvolx3aX46atr/Oa2wm2TIsoWaFuLg2RYMd8KQEXfdPFYFBoGHmD8oecXlwdx72P+VNaYa+IVfV84ia2RjQNjooze+wtv0Ul7kY7ZrhmfZ3OMtY9Bft5fLfd0sg06+DDx99K2wjqp8exsiYvlEpnji8cuwvfbA35zRXmpzUgjo8TYLe6NRTCCwDW3QN00M2fXEcpk3nIl8zK1PEH5lpqINiSCTM+Y3rcj+XfIo5QhOKNkiJoj0NPjZmDw2XWx1WzXIQIZdlwDSX3E6TzB6XJuJr0d5K/zerPVc0Juk92vwZ9HzHxnYN6J/w7cybg5sKFGD8ewfu2OjP1RHU8yKbuQbTZ8WkmWppxexr2O8klOb+1rAwqezMcyeGAGME/7X2LA+zj3tGmABnYE2ItlH6ONmnS+v2dtifeWE7x/vpLfGO9dnE/FjPnlqyu82dc4tFRoGAPN4qeSDvP34lQ9NuRtQ/NhCs5QCs+r10bGngn5p6XD+juXo6ZRw0GR8vajL/CurLGvWyRiirpxQJ83uyJEMrm7k+5CrBkaKCE4DXtOiB+6Zo1NjZtOqHbpJIVnjkSGEIeSIKX3IBsQ9uQay4p3xAArxmVOCHxvEePTi5UAq7Tcc+oJ3N61Z1xapTV03Wm6fojn+O6Gz9qtmLGHiJLxWEwjL2V8f3X3KeaYutTGeOulqA5U8rwNPrF1Li86sat8grkbuRsQNuT6MkYPrHYxAQ2oJfEgACy6zWRYOctSFW19xNksxofnKzxeZshrTs+lyinFto3ws+9eY4MYtxxoQaCKDCt64KnMZ+QtDbDS8Ar3U+2TcTt8A+uNZWZLzVnoZPZXB8zaEovyFtPtS8w232BVvcFpchQDebVYgh7A73/4AR48eoDb3Q22ux3ydKrvL04X+OBHTyUr/PlP/xQ//ZOf43Lb4XryEK+ic7xdfoireK0GbFfc4oN8j9+/iPHjZIOLrMRyQeLLEGtDc8zquQHIGucfQS1m+cm/m+k6cQjVsyPA6n7+81sBq349vnuH/62SwL7xqhaMGo+MXwLpWOPIv1qFWK8iUO7ptRkBK9o4jXPnkLMFD6uQr41jbV8DeTfuLmBlwxqEgTA+kZikfNTXzf/09/6LzkZskzXE4tvYBCFYS3riVZcmmXmHQcAKJxhlC+vmSypmYJVN7DNmz/Gw7xFKA0ts3KfVgzZBQYwoTUry8YxuXC3QxhNmAzvC5I8AgE2QZAvk+cymQTnqH5JuBgwCTqHID5spO7lFUWhKDKnbJkezYMxga2CDARj5bOayQPZRQuJt+nQWDKQjhwk0ZUUPLu+wcFpS0+J2uzNmkaxxLLUyFpYxxbbbvYKbVCG8JpRAuH52ws2gPGKNDmdocVKVWB0PmB72mFUlUi4YMrO806+F5N1CrTMmVJldl+FnA9vD+my8ZywazS+h4vHHEdJZjnw+w+pkLXAozc3fqu9EOQuH4JbdGfu4X6AHP5JeSmJ1+ABiuam7khVPfMSiopSOXhPcBcnsI6uKgBnBTQeztLD53n2xYEeh19GG4TLWcGxOBe+z56hFTUmEuuJ3O6m2t3JN3A34PUrsJ6SJkD7FwDJKK+qM8u0+AaI1mgQhdNJ4S0pe6yxHE0zaZU5nzDoDA4GbzUYvaw+wf9/vM4+M3VRtXfcNzd/BqPtBSFN21ldCwz30DYdPAAErJVsO5gRGhEApAKuZTZnS74i1QSN3MjYNtGIib7fHgp5NvbKUTaWOpLAOdvmUQEsKhsmidivuwE4DYOVstZDW9B06BzEN6LaEbAxoBEWNHkyjCZks0QvoQOuUCTx/7BlIkA8KGCfJdH/UVw2lcIBLX525N34uzATdU7IRqGz7+WiX92eEx0PAndeDfkOKaw6kaSOiIebmgI5j6A+FTJpp0M6aS8lxqK10PS1m2XPmx+Amn3pYfNQyAXJ1qluabVImyNHAcxxmS9xM53iTTfEmSXE9meA6zfA8mmgyDsdEN511czW9yAshTrFRIaSD4XGws8fCSZkMXZWdsTuc/w+B1hE1894ivjNl6x17dpAk9zZK90FBvxg9HXmcVPlzGV52DHaFWGd5/l0PqLB3jr/qb10u3q+B4P1U15jXFZb1DtPdc8Q332JZXeIk2mOJAtOIDJ0K0JRAgsQZJtHMkmKOZNbEpwwbzHE5OcV1vEKRL8EhdL/7cIrPTmK8R8CqukUct5rodRCz06YEWY0evAqNMcxGyzBoxGSEQ6MoXBHTJ4UuZPBi0KQoZzwp/odr6s/iQNAywOo+w+p+h3HMsBoSIN+v3Ley49RiSvDzOXbREn/yusM//67A1/UpmmwFlrWz7XPML/8Us9vf4CKt8fAkxXzJgStkMiYGBDqGzdhKwOhmX+GmjHHVTnE1OcHb6WNcTS/wNj1FAfPR0PMyYpfwIQ2sGTXKWNRynew2+PBkjr/24Xs4IyOh3CPLE5STGJsoxtfXW/zse2NYtdlcLBbvFA4rm8WL/LGswKzvdYfDztrHnXDt++A3hg9sgli/f/v+OJaphbjay2H6bpSqKRld934oHqcdlhk9jQGs8RAw+kkA20J+JyYsYyvZ5W2FRVfg88dn+OzhWsa8cbEHx3QwTunRlccXJWucFmmAVdvFOHQJbrocf/rqBl/fFBo9H+crsQuUVKsOHHk29omLHWsAFcLa9ZaEJEQSOfvxPZ3lWCYTJdZkU22PFbYFeQcJGk4Lk6fSXVBdzDRvA5k9s7Gsw70bWxXYvkVA1H6u/MtlgXlT4GFa4fOn53i6WkvpIBA3zvD1ZosvX1xiQ+kOoQ76TTlIRj8smpLrPYnOansYsaS0DqzpYbwdz4XcY8y3IAdTggeR8WX8xTwT9IaSLqkXhT2bxvdCUnv1/IynDNrVZ17ASZBtuUfOyW05nwebREa1w6GoEWczm2YZwMBgOq+Mw4GZwDrxgt08s/y8/DqMc4PADudr8vkOOXWQbSmboWcUzc7bVjKq5TxFlvK4KuzLUuwUDsWoNF10eEZ60Eoejsy1ja0XmGGhxJAkMDIwhg1r3j02qPm4qwnSAtOmwGdnOT44Xwkso3KEwx3e7kt89eIN3uwbHEHvNvfUEujYgSC1pGQtpcq5g33OiA3rsLcx8fujNGlkru3qhKSukUct5kmHGeVkGdlFLW6LErdlI5CjjsznTzVViJOBtRLkqoa36SOk87wPrAvvxrThTvHnnGI5z2KcEdCcpphxvXCIxb7Etuwkly/ovckGsd7bqk/eEQFWbBS1FZ4tE3z2cIknUzKd92qAcMJjkAcHsEqpjNbbBOUkw2UT47vbI76/usWmgr6n8x2eVmM2euNhDEaSJaqJtd54s2YrrxHzJ/saGhau27CGlRhL1mznkWjt+N+oeR3W9ARgTWp1jEPBSgCtiuP7E/ReZcB7p3NcLDOBd8zRufdwUMkvGEPaiQFWLiUks3KispEgN1l1Rr4QI9uBumGQkmOh/oQGibWOQENgj5h1BebHDbLb7zG9+TWW9Vs8yGqsKXWdLVWDf/L5Z3j87DHevH2F7e1GVjjZLMfq4gwffvg+0qbCP//DP8I//6N/iVebFpv0EV7HF7g5+QSX3QJ1NkN7uMZH0yP+xtMMH+ESD5MCq+XcmbVDjRwYVrxmGjo1YngrzoSBcMo9bEibfX8AEP9NPayIQwTAaszkCsxyizWDUmIMDv1FhITwt/ebtON8Nuz1AuEcrOonA6omcMAx4BaOABiL3j5/G2AV3rvPH0fXSfUQMafedN28vmXE7oDVdDrrff30s//xv/kvO4I93HB5aKEotgUlikS/2CXB8nHd8lhqycJZuMGgMbECfyeAVtvb256dYoBTmINggBA/DLAiC8WKmsCsCf9t6LEDSc4yEcjEImwyRT4laDW1k9fD76ABQaWyEqMqgAViu9CbpigFWBE0CAZfPPda09tsghu/z0kyBJYEOMinikwojqytcaxbJSZwWYXYYG5cz3MLXh59kA7do4QsLU4CSlzy6NIuotQ0nmZhz3HOTYlVU+Ji0uHZpMNFU+HkcMB0u0V2PCCuS3TxoAEfZH+GaDMw82EYA1YBKDQQjVGH50dAPbHuGU158xTLsxOsTtce25y1IiDFfMJEb1VgG9DpkIsMKbFHJS/A+7QldG+8c2fNrrCZ8RIYUEWQarqYC7ASaEVwyF8r+Fr1HjGB19w/EK7Rd7+x0DHtE1G9DiUllQVdXRBL1AaGsvlYaZsz+pRNufGkKFDYbWLGwFAhM49TNgRCkonj6yd4oPHvtAbbFi+uNwIqGQDI+KOJO9eYJJn6e/Po0PoXCGrrj/8jKJDNF70sKwTMceD84ZS1Ue2j7GD032F6XDAWR4fDgQr2QbtsBaYxHbhxsrvcG0/zWaZ/nT7NL2G1WOgr/ztNY030IoilCR9RBA4Xtuk1TnX28b7GbhoCZgCsAg8u3CO7tr7ixpI6B+JCvBonpENp4H4+ItCZPKSX0DiryspR29MEXI3kPlz69f4ISgONJWndvfA1AF2G13khFLJ9v+whoA+bUki+vU4wClH4bfvqwDwndOU0+DyU2G/3vb8VR86pQ65pzkKOfOx3mDozyOYYH5XATcyvhAkyz4tSRdl6keI+SXBIchTzJXbLJXb5FJvJBK/jFL/qYpmz10hRgta9KaooUXIoEJySwzssEAerwsKLzeTYT6s/1xCzQsfGCqE7kUV/E4CoYRUP/wodSAMxgwejvYaFC8rXnDnpErgBuLL9b/zz+++hEo3r9f7iGt2xsSR3zHYJ950NBTYlZsUO6/IGs+23yDa/wbp5i9O4xCqBSh42FliU882ybIbJZKa1WBUbZzmyIzrFJVa4nixxmJ4gyWJ8+nCKT04TPIuPmJJhFbGobXBQkUxzZfMAYUzjvqnEgsxfgVbOthIoYz+zFr0vQ7/+mm443sfV4TY/R7GuQmzWvjyo05mwBDsCnsu7JIG2LiwRHExPXabjXWWxunrAaoZDvMKfvKrxz77d45vqBMnsBOvuiOTqV5i9+glOytd47zTHo/M12iSSCTfjUgCnQ7xlXNkfC2wK4M1xgjfdEpf5E7zNH+F1eo4tn77AHvC9wWKLBQtlQ7w2CZlsCaqbKzyZp/irH72Pi5TPLtlhMA+rNsLXVxt8+fwNNlUkD6suzhTzPfI488WNg734q8wsq48L94s7u/bj54bXzvZzHas3nIIsWfu6f/I8eB91z+y3R68UmDgSqIyKypAP2B71gw9vHCg2jq5V2EtVsPt0QAJW66jCF08e4OOzOWY0mG4KLDQpKlLTkfFfnWHybAjmym80FrPkBjl+8WaHr6+OAqwmOf0+bXKeDWmzfV3HEa6H8fkHJoV7FtklExRvXqNdi1lT4K88e4ClSPYpDlWD612J60OFbUMftEzf09AcZy8FFhELS76ldi/moP0GY1czABvG8HFvKDXW7Nbx5wQsHsZH/OUPHguwqg4Hm9w6m+NXtzv8yTff47Zj8ZwZYMV8WYMuOlRuHRZVLqGiH9ho+qH2DO2HPkgh1AGaZmagAvd/GRabWNHrAANnwn/3Axd6fh3jsN15MYCJnokZEiShtmbMl4iTvSI01QHJxKS/Fld4XOYRppz/jtTSVqkV8mqrO5hs8V7/o3+fM8iIt+q9bVcIxO1+dTImiB3iLDBhcysAACAASURBVAOdnRJADgOo8DCO8GCWYr2aIstjlE0psOaq4BqY4Lbk9Tbg2ZhrQepncaK9Iwkc8mUNX2LDkM2/4CfGHMkZ1CyV8rbAF+dz/OicUskKRXFEMp1hc6zw1fM3uNq3KCdTASjm9UvPKTqW1Si7SuBCNiFgZX5GTk63e9M/Dz5ySBNEDbSyr5xU2WLWdZhFDdb5BOt5JvCIdRsntm2KGpe3R/kB2nRhH44gMNGyAjJ2bD+289W974WrnWxIAlPTItlQb/CeNMUOZ/MUTwi4rOaYJxOpeq5vC1wdGrza15KD7R2wkt+WjNDZcORQB2DWVnhvkYhh9ViA1QETDtNKzQpm6DIGaaf5cJWTFC/KDt9vDnhxvcVt2aFJckm51azuGX8+jbGX9jkYSZWMexerERMk873QOwBWweOKx20TJyW/FI3e9m7GGKutbY82NRCkJDKQd/DwMsm6Ta8k2DiNGpyvUjxcTzFPjSnNZs2mbPHLV29xW0eaYksfSDGi2TARy8KsHsaAFY9BJBOP7XEYanOHbRkirKpk5O0Rs+MN4pvvkG9+jUX9Fqd5i9UsRZ7PMV+t8cVf+j08fe8JLt+8wHZzjdPlCWbLBZYXZ/jo4w+Awx7/+P/+A/yTP/gjvNjU2E2f4nXyCNuzT/Gq4cTMOdr9W3y6OOI/em+KH7Wv8GByxHq1HGUzYzN1wz2yzKbcjcGhYIsjj2oNjPu3B6yOx+MPAKvx4CnFxv+fACuL4/bsy7+K8ZLD9MRWN4aVKaocfvUplbwWzIttguLdvPo+w6p/tj23HOdzqqW4ml0Zp1zFB9wZvtNiNl8MkkPGiP/lH/xdHY4muRsPop8UKMYBacMspCtSg+kfZN1XLUx2y9O5U9fNTcE2D6MQ8/N42OlmB18LjRYWo8i6TBNNGfEiLbBIPNXhcb16/doAJRXoLpfzG8jOxbZgd4ayPkts73heqRNj0gTvTd1JubhBVx0lVSGtCuHQaM8GLJiMRn/vE9H0b/95RLlgOP5RkLff8bH1feDyBlT/3x2qphJYGFNayZtXd0jqCvOmxklT4KN5grPiFmf7W5wetlgfjliUJWa1TSbRWNNAYx8llT0dv/fWCFKpET2fDKO2QM2ikmyY+RTz9RLzk5UYVgSMxCIfMaJ0iiOj7oqAlwMYyqfu+Y0EiWcApEIxEDSjRV0KnCKwlk5z0TzJouqlgATSQlNAjCpPLn1HDdNNwoPQ061HuuOQjRrKaxWTAKK2QjKPUfHB0yIjw8ZkmoEaXtalb67WxQjdUduQYtSNdRYZokVo6Tiinswtg7oOx0IdJ0oFjmUpoLSsDJRimbcpK23moaiz13HGH5OCzDxmhqR6AHoFaDkr7YeVgX1njNSHaxR+Vyh2X2rYvtxDI85oGlg9LjvR7hjAlwaZkig3lfS1Yai8bZCWcNj0UIFYNEgmYEWvuIiTspbqHFIWTMnpNGenMtHPNArZN3Q7axuP3MszGSfcWDwwLwLQHtZkYNnZujQGWz/9UsCiAV7h72x9OyArTxuLTgG4CgmVpbdAV9rUPhs8wYDf9BMH+X361/QAr3fGA7DMgv1+l2TMtArHrkMKOnGvrNQ8YPJKGZQvPnYWCV4VuwOKHScKVpo2GNPDQuOrrU8XwDUlOOH1/J4p1SGAyPuvKWWJW/JOcJgkOOY5yjxDmWXYzJZ4tXyI11GOmxq4otkxUhySDAWZqxodf9QFDT4VQXYl409eQJFaxlNu3jURcwDs7rOceF7jdR3us4XfANzbzRr+dmBENZRRanLn4HUVrvsIA3/n46X7H1icY+bWCJQMlGyxagMVPqRIZJKQvUrJS3fEfPcC8etfYLF/jvMJjdf3WNE70IeQ8PZxKtUkIYU8R54RZKkEMh5vD2jiJW6wxOs6Q7V8iKKt8d55js8eLfBeViI9XsvrgxT+YkJPyhiJ1s4g9eCFMgm9FYNh3xw8qqxAlI0AE1tnY4dra13igCR6MRpkJSNQcAyqB0Z3iFU2WdAkX+NngNdSAJc3IQhwKdmxSKc4O0m4Ntf46asKf/Dla/x6P8NsdYrp4Q2SN1/hcfkbPM0LPDpd4Oz0BF2SScLD+JTnufYy2h3ElPnkmRK4t9dbvLgu8Lqmj9sFLtNHeJU8xO1kgZbrXLKAu/PQ7jBGCGhQ0kMDcRYHswTP1jM8WMzE7NoWBV5sD3i5PeLq2ODQTNThjmiK3yOyHisE5FvFqJZGxmLY29r+mJjK2+KdRpT3+7JdJ8tNPOfi3jcy5bZvW3Vh7RoHnRxgsf5UMFC2yWXGYvSC172WuLNwbdxZF36fFOOcVU6PGdtOAuhmyQY9v6YtLRC2+PGTU3z2cIX1pEZK2azImZ6X1iwayHCyPUdge5Ti2OUCrH764hrfbRtsqonkQVzX3NPJrGauofk/btKt2tQBviAx0xrzDCAjyxwNqv0Os3iCjx8s8VcfLSQhYsGYTBfY1xP86vklvrvaoUnnYiUwZzA1nl1XIzjYeqGs3CSlo2EyPBAfqiPAypN3xRAx9uz60xz6g/UEH5+vcLFYoOOxToD9JMEvb7b48uUbHCLCopkYRfK+I8iNBsXELAyWCYFvWtIEL6XwNBm7SruuGrkmD2Gs6ZoKUV2J9ZRNOuRpqkarzN5LwuHqgMoqg7m+rqs1z11aMphOF6XFX6aayhk0gMj8Wc3DyYpzShYNBCZwwhhkjGHmF8pjJE91Vkpv/cDGcmn5q693TRbr6DtlhVpRFz64znN/B1TVoOTzI48qAxa5Q8SUQboyZNZU+ORkgacncyyWrGNqVFFHVx98d73Fr19f4dhxMJRL8siSEuBkbClemYpMJwF4zl7SxHLmSLENaqg5DdOUKFzbdGQNxu50Z/rk0RoneSTjaYIDzDffbnZ4c1tic2yxK8mmI9svQkMl+aTVveZXsnhm2Qpd7V6jvu/b/ACPKb7HMU/kvayUM7pygIBLXeB8kePp2RInsxTTCUNSittDie9evcHl5iAfNcKanFwZlBzMWyvKPhcrWyPaR3zwlzy/3K5DjURO4TQfQjVLnQ2csomzvZIk9kePTuTlRng2zaZqMnx9ucE3VwcxwA+c+K7109g0e+akBByaFgs0uMg7vH8yxXvrDCd5jKgptXby2dRJHMGbz4oR5lX0dHp5qBSzrw8ldlUneT7Pk04tJA9OFwu7bqx7Hf0Se47T7LsGGSWvboPTNy9Z67p3s+ohDXXgcCAO37lFnsZYL+cKIfk8x7GqsD+UOB5rVLKIYQ1PZUOM4ngwSZcDVpo0Sfm+N4xNclpjmrZYzFMsl1xHiaxuDnWEL3/9fQ94ypqCOb0azSblL9iQCf5VbNxLBeJAVgQBPgYhD2oXUxq4d2BXIe8K5McNJpvnSG6/way5wskcWM4zxOlMtfhHP/4Un3z2sbz2WE88Oj1HNpti/uAEp6cnePXtN/iD//Mf4Y//1c/w/KbGdXqB/cmH2Kw/wnU01zOQVrd4P77B33iW4ovZDpPNS1w8vLgDWN2tkYzhNyYChPohfC/L6NHmU+HFOnJ1mg8N4z39bYBTkAIaI/0u+KNaYzSoKuAo/N3wwf19LKmTj+OoqTj+3Tt2CjzWpsZiNlOzT3GSa2Ri2A3JAlw3x+OhB5KVPWh76AGToZYK+9SILRXsWrwStYbBvaRajDwvLfu8Mexz3Be4t9iFsOzh7/2D/06G7yqq2RmVFCl49tCBfy7AitMumNhVGhdKICdC3U1wrLjZkvIpr303uLOEiCe+225GFDr/255pFWO7P7qkyaVcXg+r26OuqjFVgrFc8HfiwUtHn6+ccmvFg+3/zsNwSeCfB1hJ40uwpm+R9/wNY9I4YBWmtzkC1SfIIYEInYHQTxwMnkeJ4chnyNIz27BI0dXtJ1jS0ACww6prcd41eNgc8AwFzo4bnB5usTruMS/oYdUglW8OvRK8O2dlm4MO/ZEIsNMiZJLvPmS9TxaNIjMzLp/OZ5guF8gXU0QEiWTM28rDakxsCPmsp7vaALgGg9eF3QNPegTquOzMdalKbX10L2kdrWTRZnTP4GzeVOZdpW08eDyJth6SiqH4NB24rWlDbC3htcJ/MOgNMhSxJiS9472vkC1S+RFQGUFjSleaCxUTTdLUVAZUxTR05UZrmw8Ts6ImKEomX2mAVFmjqGs9R3XbiaHH8CIQS0MFguSUBQdpykxgDbAKd21Y4+z+E7ALVzsUHEP9PLhfvLOm/jcDrDx5CgEpvJsBWNb5shrIuir9BynVKnbs55ZIeOHggEGgMovC7AmHkg8GI9B7INZrJJOJACsW4UzWRHvuWqznM++cU7ZjcsPEZYcqzGo6WIy8Vqw6sy5wmCbpNbQCXZh4wQA44RQdpUkDUBeA0NClDaawXrCFaxLCtv7SC4hgzB540QR8ZNquboAZpwfPqsC2sYmp4ZqOtbKjy+z/NADBu7DekQyJrGfyaIsadVGhPhToKEu43Su2KCllwqSC02UFjMONsWiMFRK6cHbtmRikYqRaksorXSUxagIV9N3JF3gzO8fbZI6bSYq3UYrLSYarSYJNNNHo8dq713331o0/+16pfm7Pqj3D4+U1ui6jTTL8hpmRjhg//sdapz7Fy6Seoy0zrHW/1MFncLyZvytxePfTNXw3sFL6Y3MmRABfxoBq+J3QYaLp61mzxXL/HNmbX2B1fI4H0U4MjtV0gYygiBe9CWUxkuanGvGcqmjkZO49MJlh2y3wqkiwy9e4KY547/EKnzxe4FlugBWNjNV51QNLWUAAoMeg4MCsCszSwLwK920MYI0TkRDHbM8MgLnH4/G0wb6xYYCHLWtL7ggS2OsbOyt8PwBWwchTyZjLGRljS8phmWzna/z8ssI//vI1frlNwEnE2fYl8ptf4328wrNFh9P1AqvlCfZHAiuRYs50PtWAEdoeTKepikB6w2y3B7y62uG72wm+qVZ4jgd4lT7GJl2jjFMZ3JvMNYidXeYzoczfCnLtzZSZtCVm9NPKYyzzFLMsV5F/Xda4KRoVPWQIGaBBphuZGcaiCk+DQEJ/joXU8D/MxdiaR3qQDJgPY6E9LPbSoxBLxC7uvZPCs2LvxLyI7HbT6Fih2JuC98SuAGvxPB0H07PlHds7oJXLkl2CLcCcrHKxWFwy7PGU63La1Zi3B/zuew/x44uV5LGTaivQiPsAQaWmpjErgQrGUe7IvAiZAVZtij/+9jVeHBps6hgRmYlJAjbJ2OhjzqGZC/Tn6ZUyxuS0oRCWvxHAbGkATpYwz+t4kMn5jx+u8fmyw7Q+CJyJ8yX2TYRffneJ37zdoo6nKmDFbnEGkXJZvYWzkJzJL/yevqaBYaY9w86n34+Dh5vuNxubBzyatnj/gXlYcS+o0GHbdvj6do9v3m40OIAz/1IxrNRLByG4koAVfXxac8OhTDgYlIe9yQAim7amXFzyNBb6FWZRi2UW42Saqpim+f6haHB7rHFoeBw871isjCBRCk0E7c2SF1I+ZrEmbktMKGnjQCFK1cDJn5GKc4Vs08LpNW16pnFNKMHTsx8ACTUkjYHGJ6hlQc0iyrqp1jyiIlSsY3qk8N60suIY5Fi+J5FVVJV6HbYN6RHGrwSdCDLkTYXfeXyKi2WO6YxFfo0mnoAl3m+ut/j61bUYVmyocxSKhiQRY5YvrfkSBZNsKVa8IS+wnjkxgQpdKwPxbDpcyLMIPLQ4X+dYTGMsphzuAzVEb7cHbLYVDiXZVHYfmpi5psnBS7DRbdNQJ/HUqdAcoEVPWyDpATI2HM3jVxJpZ/4QfLGntZVc83w1w3sPVjidZZiSz0d/y2OFl2+u8fp6y/l9qgtbedKKKywwh+bk+y5GJYmjsezNQ5RXy3ye9H1viIrd1k/TI2jSYFHv8fRkhsfnK8wINPFapTmuCVi9ucWv3uwFWBVqvFnTk/eOa4yf83gihtVJXOHxMsHjVYZ1zgafydppYh+qKkVBDTwhG5h2LBGudwW2VYtt0Qicpgy41XsBBWsM2jqwid1NVDuHvZJsdlIdlmSFanDI0LQWOSMMG/NaiZ57lGrV1VH70oOzE6RZLIXLsSpx2Fc47ktUTGjJIOT/GGO4lzpgJWaog2Vi8EURjiXdLNnYaMQQTHLWX1bXFFWH7Z5XzYz5CWTymI2zaX9f0u9oJAcMPtJhP0+ERI9ysKBUcNP9uimQ0JvzcIP25jm6zTdIm2ssZ8B8nik+sKFz/uQxPvv8E1xcnODR+QM8PH2gvWz98IEUVF/+5E/xj/+fP8RXv36OqzrHbvEUxemHuFk8wy2n/dKPt7rFB+kGf/1Jis/nO0Q3L3Bx8Ti0nu+keFY//hCwUn0rNpLtkWRYBcBKNi7/ngGrkP+EZt74Pfj+AfAKOeuYhc6fByAs3I8AZuk4uxbTNEFdGzhrgJXHJQesqrK4c10GNUHI160pNT4+O5bB28ve2/fT0av1EtJ+h7PfE2PPbaGEW6h4cMDqP/vb/7XqOBbZx5JBrkRRFWakSrTapxxpKCBBKlKdWU6Kkkv/h1QLlomHChrNfTAvJkYXXgx1+xx5NW8obhK2UbLDaPc+mLGHOSxWJqtDGGjRXtqEvp82WmdIjEqSO2wqJiXWwHN98IhHYq9zd6x5ALd66Ef3JYAJg6Y41I0G0w1V1qje8kNyr4B3FFx8ILJ8grYqMSlqTKsaZ12Hx+jwFBUeNwec7N7gpLjFothhVhdI61YSpEC7tq7SeDpbXwrqqBpmZCHauCY7AFYEu1bna2Sk8i4WyOcEq+iHws6PmcD7GJuhpOxNy/2B9gXeL1iXr1mn3SZGqVvrgJXAKiZm9MNKY8kPCVxJBuhTCns2lidxPasqAFbKMQ2oYhIwlmv1jVoHrAwJD10+nzLoBv5K3lr6jhlFll1yI2B7V1ESVxtZTs8HglWHppFHwbEiMAVsD61MVkm9ZaeD7CmzDrLOailJnwNeWoae1TsLIXilDXTggSnI+8qAFBh8/ToMteUd0/h3l9QMUGMWz/jfSpLGNPgRc65Pku3hsdU7QhP0Ov7c3gGr+NgHTEWgk4FE6tf7MAaduk+96UpLylmAUCpIGjY3c2P41OokkWGSxQS0EkwJapGRRxnPJNI454QUb8Upe4/eJ4Brrua4Y+vW6ucEcP34GKMIPkqeMWbI9J2E4ZzHvi7jLgETOqvurIggy0qglCbXAE1JX6lGX2mWzn/z9+z8qeGnaa3BNb2RaYBvxgShAFr6c+Vv6p5gxlgQ0VLjTFkcG4d/83YjTweCWL3HFT08yCRkHJfKbNJP8gvgvQFM5p2hhNUTKHZqKR1m8lmmM2zjtU1Nm85xlc/wMs3xgsbsHbAhDZ9Sby8Gxo2DHqDy0Gxjcn/IrhqW3NDVGVa6e0OMEHUTGnhx4utMC9V32jHhVL4PLKh9gwwxLDwj4b/f/WSF8D4cV7+GRl5VfQLTe0SFjd7Ol8A3jU7P21ucHL7H9M3PcVK+xMPJXon0gl5U2dTGX/MZmTLdZuc/wWq1QpyyEz9Bs9uq+NjXM7zYAZdtjsvdFj/60Tk+frLEs2mFtLhB2nBqLhkVFp8j0bo9Ueifg5HsOcROZ56E+yYvQUoHE9qd2jnd6Z55gqH4FRoIYuIayzU0lyzhMvaQmgk+1ID/5t4fEqzwfXWbOcXXwS0xfjSVCYrJ3Fua6Sn+7KrGH351iV9tU13j6O3XWOx/g0/yDZ6uJpjNaCOwQF2aJw6Hr0xnU/kkUkq5Wi9wsl7gfM3fqfHmaoc/e7nDTy8jfFOvcTl9D7fTM+wIkEWURRt4anWxs1UkOSOIZkmXupb1EeBEK5oUR8AsYQc/woFTmES9cRNzT/AMV3TAyqfF9WCV1j1pE7YXGwPB46/YqQZY8adO5HE2sE91CpM8PU6HGKlfVt0fwAZvHvlo9eCxxCvPIS3GEAmDdgy4Cl11xjeTWft7BraXeh/j/C0AVpZv2aAZDpc54neePsAXT9ZYT0pExxukHU3yzdevpak0Q15bDlPPKAGqY1zXE/zxN6/wpgK2BGayGSsMFG2FatKoGSSas/LIYY9mh8qmntrgGfp8UdospzhO0SpLPFou8DuPzvBecsC8q5QLx/kM+wr4+vkbfOeAFdeGyaGMdcCv+hToYl41+hTKYoCjmDwNgSEW174XOvuE+6SuJ1lIBD+7Ay5WM2MqxzGODYHPCi/2Jd4eKkm1+Yopz8WbTzxXMoGYOzY0ZRcIpEn1bnzuEm1NcXUmH3MzTiVsK8yjBg+nGR7OMjxazPS6LMjp3XW1pxSrkoSIa7piw0OsMmPsqXHl6035O6XHHG1flZjWhbz8Fh2wiBNrZmlfN8CJx0two2DxL9aONZzKSYQDDe95Xb3A5/nSUDvSFEOTUREAkWcu4aPWgBkOHRFwJKDTGfQhtXE2N+8BC3WCOXkUISebjgzArsKnj0+wnsZIMrvHDe8BYnx/vce3r6/ko0TZm7GqJgZ8Cb5yFrcYYnyEzfOWz5NiH6WAlGwnxnPjcRuIE5qIBoJyiDCBizwjYx2KVZyMfjxQFcOfzXTta3pcsUGvyaredAWnRBpDjcwxXi967U0JmMlHjuCT5TemciEAbxNmBWRGLW73G5yspnj//ASn00SMIa64sqxxfbPFNT16yYbjWThgxftIb7cDYlyWDTkzBiSSdaSGpGXhCiOB7e2+U1Y9GoibdzXOJo0AwwdnCyQp12GDJslwXcf45mqPX73ZoYhzrUPVm2iQk/lEOVzb4ixPxVSc44h13uHBIsViyn3HlSVsHLg0XpJ4MqXqRt6ivNbH7bE3eJe5fJKh4WRYDhwDsKtaSb45CIGMMh5DYIpNuw6n3M/8nps/tJnWs/JQBc41z1jO+oPgLGXSJytcPHwg/8OmswFiBKuOuxJ1Yd6mHLLAdc52Bu8jvWLlmeXXUUqvyQRb2uVIclzZ1qMp8ZRbtygr+sbNbe1qQA9N6qmqIARu8Z41ke5rIKEorg9MIQ1pE7sqMKzcRNWl2GVLzWyJbn+D4uo7HG++QVddYZobe4zMqBdv32IyzfDhpx/id3/nU3zx+Wc4W55gu90hznO8ePEKP/njn+CnP/sKb7YNjvkZ9qtnOK6f4WZ6jgPtE9oG83qDj/Md/vrTFJ/kt4huX+PB+YWDK3ezvMDUF+DmZIjAqlKTORAkNEDLssr7gNUYyHlXE5S/HxhSY5bUOO/k343BzDEzPeRc4+/9wDYheOt6Ih1+brsep4SyBjHAytQAtner4RV8yS27s/+/B3CMz8vAPPchd8BqqDdHE1l7AoY9zWrGhhzUmWlMIgRaeSYRGmzRf/Kf/7cdgyUlSvvjAbv9DsfjHq2mBdSoj3tkZDyoEybCpdHV06nkfJQscdRtPUlRkRbsaLoSbHZwnVKnDqAvanYPNaeBwZ+SIfel0lamzcJNpL27YwftI0a98xe+N2bOhJMWz8YZUpbKBf+Tu+CRhY+B+mpL1pKrwGRQWdEn6/yPoaOvZk4rsuvd1e6XWccYuvujeisU7AKseG1JPS0rnLYNnrQNnqHBo3KH8+IW8+0bLKod8rpAEqRr6giGLuwdOM3lekNHlkAQgSdzLmHgM78qMXeSCOfPHmJCVkvmE55cBsDfkzeITFnDh63WAGbw30woLCBZd/zOpD92U/hwsxBy1pTAKU7V4fQ5MrnY4XJJoUAoZxqFBE9+ZoF40mu8B8BKg6zDQzRiqgRAJfiaiSnQe7B5N40bMD0RAj9IjA0zjSYjiqDdviy0wR/bBruy1Of2WOBQVCgb4MAJbZ1NxjJSMzulnDBJPzJeP5ezhk1fWKMXABb1XEM7LJAAEOha25gNY3zdq9lVzIwmWbxjEdrEzftAk/8ivy3STc+wCsDU8CQE7fu7XluJvmT0Qe5kj4dJAm1jNkPvAFj50xh+37tVvOpM0NRVlGcDLxqn8HBahZnpcmQ3u62UH5CJJcr8BLhYLawrKKN3kzCrMyka9QTV8WiecD4mWpMvnH6u+6Du8N2C28bu2hkbC+ZuMT4U5sG03p8J9/4yw3Oj8KuApR9UVQu0YgEXDNwFcHEKoIM1Zu3h4FO/Odyj0TpAbbGO52sFsnmwDf428gDpJtjf7tBWLapjiWp/RMOpkjTql08MW7I8Tpdzu+QiuJ7a67P7OWxE9oTbGm4mGUrMUGRLHBZLbOZLvMqmeBkneIEIV1GMLWnjNB9mcUT5kBsO64opZlghZ4zGEfDvgPPYH+D+GrRH+q6ULxheD7Jlj1m+EQdq+hDqBxA73O//L4DV+JjD8YXngf8tVpBHzN4fLSRABFrqFnlzxMPmFmeH7zF/+3OcVq9wkRQCrKbZHFlOjzAD/WdzY9TMZzM8evQI0+VKMaDYXimtvD0m+ObyiBdFgpc3G3zw8WN8/JTTjypk5UaTA/l8CaaSvIf+WMbkVJwOYBKHr/TyfkvagpG6kh4H0mOOi77TIRvtn4j6oR+6TmKIWGNCoI4Y0NMesArXizF5DFjxb/m9wLzi3hE6i2EMSNmwW1yaYedsja9ugH/667f4+jDDdr9H/fLPsNp/h8+XezxZUlZJ6UOO+XShIoRyGjFuuCyTCVYnK5yfrfHJj56K4XazOeCP//VL/OHXO/zyMMfb+Y+wXTzENuHaZjHPSZnDcAj5smlKE9li5glmiSUbGPRb4nV3RAAJav7ch3PwepJhRMk/Cw2VhyqmO3lMmnOEaL8GrJgJp/vQmfePxREHrISlD9YG+ltn/chOwAt5e0+T1el+M+siAOjeMyE3EpDj91x+UAEoo7+Rv5axaKSptvzJjYcDoU97D9d0nNke5JPSbCq67ScJ2e+7G3z8aI3PH61xMe0w7w7I2JHXlGo2dBYC09l4sgYrNcYxdkWLN4cGX725xU07wa5LULOYJPujqyWJUyHa+EAUseG8oeSxUzHVc1gWhhMy5OoSeV3hyXyOLy5O8V5WYUHRtDrDCY5Vi+evZt2orgAAIABJREFUr/H69oAu4YQyZ5dwDQv84bAVK/zJzKsQ678FWKnx4iweMUA6+QTxMyYTw5nF/Kp721aYVAcxnTj8hEAum2mcEkfDZE6xlM8s4gEk8Zy0nhCgouyHzTgW2CaZMqmWgWr0ISwZv3lLKD8mE6Q84DSN8NHZCs9WMzxIY8kaSwJWZYvLfYGXmz0uDxV23FdoRs9n0uOKyTZd4qa8vwPFdOum0udp12A9AVZJiplAMssfVMBziFMbYd8SnIpxiGJNst1HE2w5SILeXD7BeIoIU8aXskBGpnDUKl9I+SmmCIGCTrk3r60BVub9E7J5SWrFBGeBTnCLgBX/PkJGcAU1Hq0yiPQaQDlKjCcpXt0c8eJqozydexiZVfx7vg7/HQTEXDNiL5HFzDWiBorVTZqEmZg8LnhnKbqa6asZ7Ct4md2C8i0yubm/V+ZfmdGbmHsvGXSMR/KV5N8a4Lf3J49xhpF8SiCOx+k+bWLg+mapHpizrMRuizrcFDssllM8OVvJfJ5+jARGKJnb7VhP0hLAOfqs+7QWWBcQZIyxaWNN8WMMErPK8zfFDz0SNuAggJzGQLRj4uT0VVSLEbU+mSFKCfq3qJMc102C7zcFXu5rlBMazxvIRUCNQBG9t6ZtjRMCffUBaXfAPG2wyCOBf5reqlydgBUBLMZwG8rBWpnSS05/bXYH8wqV/7DJYCkJ5HEQsKrjFAXXKUHWAFhx7RCM7DrMG4LgxrAy+xVjM/IZVFMpSXGkMoOAbFujbCrtTQ8enEkKHU86VPRi3pco9gWaYw360gmQdWYgY6UBVjbgyKYUGmhepczhbFKlJkfye5xyWtM7rkWeZNY8IFgf8ZMsPJNUCrByL0zV9PKvMnDTwBpLYkOPNdQFpnRw4D4my5/XcYPbN9/h9u03KI5vEactkhlRqxleXF1hV5eaEvjjH3+M3/2dz7Gar3B1dS2rle++f4lf/uo3eH11RJmsUcwf4nb+GNv5ObbZie4B6hKreoMvliV+/1GMH6UbQIDVIwckwzEPA6xMUv9DwCpMObf9fABixsBRAKvGTVDlhS5tC8CONfQsvw45fZ+DOfgzBpn6mqTP1YLNiT0T7/rdMcsqWCoIBGPlS4ynKtRMNwN1vYPAqgDMDXn3D/1a/yLAauxpZU2roZ7RUx0bgzGw8e346aMaplR7NA4Mq7/5d/43hT96VNFvar+9RrHbIKr2SLsSSVMq0DNwd51NChDDKs6FZLf5TIlAnUxRxZmm5mmTdvMsOfmEAtG7oaK7azwm4WoSQ01Pb5fKg5uzNxQwdCfsp65n8RDaoiODK+hjR528AFiFryHZGi6+f6dnDA0/GRgt9wtVB6u8wFVS15k59hh6vDvOuUdT7GZZPmanxE2sm2DWtNqoH0ctnrUVLoodTrbXWO43mJU7cBoMwUOx1DQFwmjRfB36Ypho0opdF831EgIm30wqGei4aSV5htlyjsVqiWSWIVvPlATzQ3IMN19jZ5EIZ6+B7XV34T7Y9bOpbwYo2rRFn3hDyj4BG14dn/IXzNQp/UsdsCKhOxTAA+5k6Sv/Ww+04wdKfMf/NrX2XYaVrwwrJK0Q05h1GXC6sahPbGRwTdKp/BC0GVPCRRkfzfSrCgVBquKor4eqxq4o9LUgHbg2DwACt2JNDauznw6oToOPYebRCNTyItCOrnPAL1Amw2306zgCXsfr1v7tk3T8ifnhz32N/VbAquej9EcfAHa9g9RuYW35u+oeDMACu+QGKvjY+SALdMmaTc9zqVlv6GvTd+T7onHLDFJGg9d64nVqatH5y+NBj74MweV1YR428gCI2BHjyHqIIUFQiwwtfp26B4S8J5j4uUksY46xrGwjtQl2AxI4ZomMOx1jsCH8jq15hylHvlfqFgZzXJm8OvuK65DAFSXWBK4oEaxMJihdvxaJ+8M4eDV42IyAq8Cq9ElCJv9xApwns2RQEYhiF5CvySSWnlbl/ijwqqRUkWOnaxa8tvbH5rW6JrzeLKLDxEaf4hokd7IAbVM0yRTFdIb9dIGb2RxX2RSX7HKmGV5WDXZxit2ExYUlp2Rcaay7+9/0gMeIFRnW+KDHHwCtHiTyc7W1Gu6hg6KOOA6AqzFQwjoNz4ti0oiOf7+D9S5AavyshWmk498bpKgG4veA52ivCQwjEjyy6oiL5hanu+dYXn2Js+o1LtICM9RYzFcaKkLAnJdssch1HieLFT766BN89OmnOBZ73F69VBPo5VWJn3z1Cr/ZdHizO+DJs3N89GyNZ4sGeXmDrGOpxwaGX2EBzvZMjTuCllBZEEjYWOAI6pK0cfPdEmDk+/mYBefwYB8P6QsVZIXj99F+w3OfLtwu5d0Mq/AMjgGr8VSdMHWIBRABK73q7BS/vI3wT7/Z4KtdjuvtDtWLX+Dk+D2+WBzweD7BJJtruvB6tTYmoTczShZ8EbA8PcH5g1P81d/7AifrNbbbEv/kX/0S/8dPn+PLbS7Aar94iJ0zCNnRVvMkMDnI3GARwKEtjG+EeFzSa70m2xvKIyctWZHDfd3oUI38VTh4JW4Jhpi3BJtImigrmVowuTZJstgjDmpYU9vHtyv+G2BlprzqqBjgJXdv8zdhgSN/Hpdq6P5ompyxi0svoLx0NPkO91dNCTMGrGIsk9660VcWR2LIKMSGQezBxNnsI8h84Frkfs8ijQAJ44PyG5oq7zd4vJziw7Mp3l/neDyLsOCIqmKPpiiRJwvnDdUC6nJe3KbD9vaIt7sCrw81KCI8IEURp/IX2qLFLmrE1mm7VKBC5UCg+LdiWBl6z7yBewvIsKKnVl0iKwpcpCk+Plnis5NMRTPle9zrqrLCze0Ou2MtxlXJFNeLfK5OsYJciXCMEuzIGNJwFTLhreNNwIDFLFkgM0nQaiRiu5CBwoaM7ZGasCuPI/p4sciOlZ9sKQmPUmT5TKw/gSUOuChTcYsDAq23Za1Gc4kERyotyHxpyY4iABRhFyfYMchNcxXH2G/waJaIXfb+aoYlIQz6gfIadzEu9yW+vbrFy12JW07JS9jIHrroNLrWkBWeT1ubHAsNzlHjgX+u0GJKfx42NwPrW963EQi3H+ivgxj7SY7LOsZmEuMmarHrGpSaFDnBoouwbM1eg+9ByCKf8BraxE7J+8i2kuzSm9oCcU3pYel0AEpYoBNg5v1hPkF7AgJZjeR4BLzUsOWajXPUUYbNocbV7V5m/MrzJP1qJKciU81qIubI9Okz2aU+3c+I99NkrwZW9gCX4oM1E7hWCz7Xyond60myQTLIfI1IFEIWjFlq2Iw5c+TSteTz7YAGQSqyZzKjJRhY7pYFxqBxDzFPU/icHri28gQPVnPMEg6y3Wlt8toVxwJlQX6Rd2vNm0THQKkX37/J5gbkeI4o9lEwYBczLsBdOnHbS31N2JS7GnkaST5G2RxtbViL7roMr/c19shMlqv8qkHeNph2jQFWBGFaTuAtkU5KZAlNtsloMXDUBiYR8CMwZIxifvD7rA+6ivUxVz4/2PCnhD020JexgHFvuhAjULuuJqraJGqBnwSCmlLgoIa3eCOba4DvLwg+SSUpJNBOYKlsGzMbX690bbiuWjbV2ZA8FpoYzfsmoFv3sO7Xbh+BXXUilmc61fXvh5opJlJ+aJMoqZnmHcsnjZ6dNOIatvXIwE4PNvNXdV/r3lMy5GSWZ+v8vJFtDVBb623Kv2tQbm9xffkcby+/wW73RhLvKE1RxSluSzI2C0zyGA8fPcD7778vhvR2d9B9ffV2g7c3JY6Yo0gfYDc7x3Z+ge30BLtkhgk9ossdTusN/tJpi792EeNJdAVQvXT20O4vmYwOJo3zXZtSOdRllucN3rPyQHWLk/u5Y18njBhn4XuBjWUek8Prjf8m/E4Amcb1SAAEDey66501rmF45L8NsGqrQnWWMawMsLJ+iL3mUBp5Uz8U4KNr8sO8cZAEBvwgSATHQJ6eZnpYOkkoNKoGE/8fDj2K/trf/ofyt6bWtdzf4nDzBtXtG8TlFtP2gPmkQu6LlPeKnRTpcRHjyAkUizN12Jt0hiqd4TjJUcrkL4yzHrp9lgHbxAT7yotj0sMBUHLAKpxEL7hzHWzveWKBjIBV6ImMdZPDTRu/3t2yfpgc9+eV+3cLoR8Us06N9e1t9CIBdjOJUgDabAKPUYHFrmqBRdXhtOtwETV4EtV4XB1wur/BfHOFbHcrH4eJyzYUP0SrNT8lbvpMZoxl48WYOtlh8g03QU6psc7sJE8wW82xPFljsV4im8+wrQ9ofaKbyTYNKrKidPBPCJSTAarwOzZCOMbsKsn7EgKbkb7SF4sgmNhHBCYIiNGUmZMOR9Y9fXDwf/RB5I5p8oD6BQZGMHz3MmxQr/kmYBNZTcqkbh2TrIYyEspJWOwYEMWEb19VYlId6UWlTYKyPwOpNIU5mOx6si2abzC6YwfLi70wydAJNH3nQdfVA3hgSI01vmPEnZtkKALvEKyMljIAlH/OEv6LGFYKlmHt/OA1XKozxGwHBoZVQGNHjVkefTgRTsdHfXlY7yFYCUXvp0YYcCEphANRTOb4dwStAjvLujOD25SeIyZWpChTMkjWHmU9AqommsrF758uFvqax2RkscjyDpMngezu3GHd3GNThTO9/+yH582s9X3VOWilFeLsKjFsWNz5hBj+N0Ernh/Nz6KS3S8CVjZhkMWWgCzPDgPbq1/ngU4bvE648PncKic0GHQYhcwhDqOJgVy/NGXfH/TZljUSJib0Y2OhruNQJtKPVB5v4j1V2DdtRZzGfGg4HadIpzjmc2zzOTbTOW7yOZ43wBXBq5i+VjF2lAuwyHcPF3u3oUi4y7Ryhpfnu3q/0eZupB3rNof4ZEmRx98ecA0sOYuR4qf43xlQMyQrY1r3/Y3/XY+YAVZhkgs3ePOiCJ0umvDrde6BVTwPJaZcuwSsKgJWLzB/8yUeVJd4mBaYRjVOTx/IuJWxiEUH/StYxJwtT/E7n3+B//Bv/k1sbt/i+vqFmM6//u4a/+iffYmv35gf0tn5Eh8/O8FTAlb1jSbycOJWyaJJTBkTCt3pCPp11r1xwIrXhVPZGC3EcJLZp3l5BMCxX389Q5qmq0xIDKXna5Fp1HcZKduZkiHjz4+zMO6brvOnY6mgJis6o1fHLVDVpsbRx6ibneJXtzH+6Nst/uRthM3hiO7yK5wev8en6bUMdvP5CVYnpzg9XZvhekrvKnpy2lS39YMHePjwHO8/eYgnjx6jLFr8X//i5/jf/+XX+MVthqvlB9jPz6GRApKw0MCez7lNclJxStCKRY9paXw6HxtOQEcMRAxkAjbOPNTSDGbA9LtqMIvJxiBgZXFaMi6bVadoqPHnXO9ig/j0Kcnlg5efrT2LDybDM89ERkJ61JhkJGkJjEQ2Zt03GoaGgob+NJLmJwsxL8wZY5K2wRodVmmCOZmvBNCrGjjSa6qSpG1KHzI9dhbne4YGc0kyYxywYaeewA1BkqNGxvto+LrCMu7weBbjg9MpPljnOEvJjDkCxREL2lJo+bgHDwsIDjihjw/9ZWqgjKc4TjLsQfAFuEWHTdRiS4ZJlKOIEpQOWDEb1f7emB8Zp9JRis6JypTDLXhPygJnHfD+NMHnJzlOIuZoLGDZBKhkVMs1PZ0tlFPwnAnK8XxZuBIc4nseJimuWvr4GEOMa5fN4dkkwkIskAarGMgagoIGIuRkAhIgEWBlbCV2wyklk29O0wokI3uQUuK24LtRzuZeOd6gEegpwGMiRhAbzfQT2iMW0HTbRQKCricJrijTpVyW2/zuBk/nKf7y0wd4Nk8xI8eHezVlV8kMb441vnl7q8lpN2Q9Egw0J1+zcCBIxGEebYd5XeC9uMY5GaZdhTOUWDdHvWYyaZDIQd8aOTRK55NAwVnB6zdJsY0XeFFneDtJ8QYEJhvJAgmSEoZetx0ueC3bUizWnMAEKjGjAoNI1zHsIS7DDc0HfjWWOAEmq1PimOA22W4EMWj6zq+mH1OhT9FZl+BQ8TGwgUT0mpIEmDLUiFMOVaqDg0fiiZ4ak7Wqqeom9LTL8Bw/sBWNGcO9hkNe+LsEkinhYvPUlBBiqnOgjU+BU8uY/m5KSCwyiS/W8ipQvujcRgETXH8GrsUEaOkJ9//y9ia/krxZltCx2dzc/fl7L8bfkHNWVlZlFdXdqupB8M8gNkis6D0SYsMesUGsEKxYILFBJVggFkgUahVd2VSrphx+Y4xv9MFmM3TOvZ+7R2QWTW/4VUdHZMR7z93NPvu+e889g2aRNow2BlioNbilxQqI4FZTlay76PlFB69JDKWhJwjEjc5Y7QbYG3Az0LuK/mXZ4iyZ3sENP7dlq+A2wB63dBw6WYCJWy9EE4rS/A47+ktFTCte4KGdjUjBfVIA+oCCYFVkQDAZQzOTR5MReUbQdxKzh1/LwbXCOBiGJUNl79vcl9e8mkaU3Is0uDefMoHckrUTsHIWOj/rzM/NZ4DPbyxZaRYTjDS2bTCT5z00iahdX94V3uPJpYYE9VkPlIvKAIaRdSTlib2AK0r8UwLYfH5kME9Y0IILzEc2DP5Mjn3ouI5O7Kh5snskxrCYrlzz9Awckadc9wZ5BpqCBrZ6SHiN2VcZGGW1g/0KAWzG6jGD/Yk1p84T6zHI/r+7eYv3b7/Cw/07yR8Z2qMnlsNOUDo6yr5mc3mp9EB6VvJrHg49Dn2BJtngIdoIsKovXmBP5n9KBmSKrHnE1fCAf/gkxh89z/B0usG8v8Hq4spSkfkc+9Au9F+8vh8DVse630HtgRY9gX13Vp+eA1OhjgqDzPDzuU5CsMyxh/D6PtSh2oPOgmbC3nQCrD5kWIU6LtTKH9fMH0sCCbpSEshnVXYq3pcGIOzDmpd1xQdd6AdG8eFzGevKiAihljN2VQj0c19S/l1RaqDjFeAHdajE4Me15IDZP/hP/vuZiDYP3H57j+buDcaHt8ibWyymPS6iFjmLXAIjktBY5CUfom20xE1yjaa4xlQs0WcVmrRS3CdpeCyuOCkQ+CFqrxVtJtmzgimKKRnjP9iiPweudAgcq1lrNI5aHW+zydT5jYt61kCbudjpgnzcdJzAknMoJpTgHzc44UEMP49FWDDlC5N9+55AY9Wm4hpeMwx0pDmKsOx7fGea8IJ0x7nD9XDAVf0gZlVZ75HT20o2+rx0Lo0LFkixo59nJthHdhXfgZt8EgGnUW+xYlrSUr8zXSEpaA5I7wyKBQMLwDdlSVjtQZDp6xHSOK4r/SEAHcH3RrID9csm+xMwxZQIHr78PZipn0mPjgy1sxtz3jx98Hh8xIQxgsUZWBImY0dpqTeSDvKxQRDVfaRfGwEp4D3NKVlYkWE4jGjIrhoneVWZPvss/VJRyJy0MIGDByTQDDzyzwGcwDg68/A6XSxrXs+YRipUnZ0U1r6acl/31tydPdBnPysQTD6WCp6v8XNU/nwTsxsYDJc/XPvh+09hBKdUNU36/TBiDVRwghg8asLPPL6BE9U1bNqhmbd7bIecMS8Cc8pMmAnoDDRhpceFr7YPt0peFVLPe5PCOIVe5RinpwQCaGpZFgKxlnlmTRW9r1jUqbCzaSLLzPD+Pj44wuX+bYDV+fOm7z9fw7/FdDtIw3R/uS/RJNpTBiUbdOngPJA5apIXmyiefvrxfXjENdwj5uTBccZS9SStNKLhq0mWKE1kcmHHJr4fRSUXYMVGnQiuON1myi5QwKdDR+DOwewQSOD5YJLhUCo+0Wg4X6pY2C6WeJ8v8DYr8IZNRWzTcEo4bOoeQg7swp1YSiYNP78nds0CYGX/JoDkCGT7/hv2WJdFBT+dIwdSsewBIXffOsk27O59bGr5bwKtVIQ7YBXedCgK2MiE8+t8bQTQTYBVCqRdjSfdHpvtayzekWF1gydZiyLqxYRdXqw1WWXPXy1KTVI35QV+9tPfw7/37/4T3D28xY7n9WaDv/3qFn/6v/1LfPluxJxU2FxW+MGnl/hs7YDVTIksY83Z3lJ6xrH4R0+WS7ONYUmAij5BM+qm1v9eLBaWEMhptiTVp3sXjqPj/ZO/hd1MgduaVLvnA5sqxk3L4Nro7KHo4Z/PUwLPp43BdF0JwJLPiOuDrqWNwYip3ODvtin+7Ks9/uI2xoFF5d2vsdp+gU+7r3EZNVhdXOPpsxdYX64lMV6Wpfw4CTCQ6bR58gzPnz/D7u49fvC974sJ8b//y7/B//zzr/DLbomHix+gXVwbI4IslsjCI+TzQXCB0gmamrLYpDG40YjUNMp0WAyfCEOSmymvzltjexCYqEDAYsIqpQORDb1E+gmeRwxSCBJbT1NTA83hU2AoCHw6+YUZg9KALu56bIBpD8xpfC7PH+6Z5q/Dc49g6iEacYgI8ozYg6wbm/zzLGVK2cs8wpXMt0sseB2aDvP+gKhukAyjGjPzh7TXDOAN2+smzXALyrkStPOI/TxjG8XYE9hmDely32TocBH1Ako+X2V4VsZYpcBq6rEaGqUJkgFFv6K875Fz/yQw3wxo6dHEYWpaYT8n2KlujfEQzbiNU3w75thlhUIIdD9UOzC9z55r/kfpDa0f6Kl1SbnaMOBynPFpMuE7cYNn6ShfrXho5BGnxpGy3apC6ynAPOWpPGijXDI2AkR1ssD7OReI1o/0eiULaMYyjrCOZoFjTDArqXIgO4SSHEnayFIyL0TeX3nQzqPYNvwM9IdlfS0L6rbVekojY0rQS8aG5MYq53oY4hxtvMAhLrFFjgekuIsyDRrezAledT36BQ3rY8y7e3y2zPCHL67wfBGjQCOf2iktMRcr3HUzfv3uEV/f7/E4RgLm6ENDphfrhVy/DLS66mv8QT7hRb/D9VjjYqqxnA4okh5xNlKJZcwbSSM5WCGwQ8YJGXMpHuMl3sbXeBfleB8NeJh6pZ/y7N/MwPU04wVB/qFBNTUophqEMtKZrBYOEkxSJ19V7z1CaA9vPvcisevc6zZi856SYcq+xtNKKcsNDb+MqnkvKauyuHYqirKEzK4BWUrGDkOQmNTHgUGMeMplkm0pfOZhxftj9VAsxrhYR244HgArDZjk3cbXY63KKp5rNZXNCFl1/Kmy2CQwExlwKkb0mGIeM0xTCjJKzfeT4MmELCXgR2DCoGV+fkJUHL6SOWTyWwvm4ve3DQcF9AklE5GrvkdMGaOYMz3Wq8qeTQ+KIBhCkL7j9eGvjowzO3fPmTgiUSitlcQHW7eB/XFkdPCaZGRPDZJ6klnGZ35iMiMW2LdAQ3BMd5B764gyHlElQKX7N2NKaKxO8/1RYFWU8HPaMJty2mhOMfe0bvDnjfYlHMCzr41nxIVJOFP5GEaIVLuZLo7nGqXJPYcS9NBjOuVMdlWMks9DOmIseU5zuOG+ZrKT4H3iLyaYkzXGZzpz43agKCvkZan6mM+eAFAmd85kW9LfbxQIR5ApckDMWL1HBEnnCO9FvedQOFFtNdLepI9A0Er8WbI5ixhROiDJeY1oQu5AFPtRnjvqBSw5mLeYIF/wpDRPPlPhCHx1wEpgqw9I6QXG83NoBtzfvMf7N9/g9vYdmq6Rt147pwL6a4KIPFurHPlioZRkspIPVMHweUsusY8v8X5eo1m9QHv5Eo+UgsYxyiJFfrjDk/4ef/Iix7/zNMXV8A7z4Q7VaiPAKhVAfOav6ecxMY9jP3Skkp/6JTKszgGrD+tYAy9DHXvO5LeEYz4zloQcvib0ax/7YZ2DXaevt3vx8ZA11KznwPv5ewh1roZ7fau1w7VkIS3B/P9kA3LWfZxhKaea/fg8/hYPqwBYBQArfA71FsSBykp7n8bMJ6r+cfAbQr7CZ4r+0X/6P8ycZMT9AeP2Bv27rzHevkLR3KAa97jMSU0/mF7e04lIoW5H4HFe4CF5irp8gnGxQVdcYJet0VC7r7QESnhklOE+KPYQs7kR4sYzSOXbqR36MB6aZqhsO0/SJPO7OgFXIZb9uKr8gwfiD1kbR8nJBy2lXXv5NBzH3/4+PpAJBiDq1LSfGimCSPQUObFdNBXw7z9uxGbmIISbn0YGdjT86xr8LJ7xvDvYodpsUR3uUTQ7LDRVA3pKejSBtYQwV+rocOGfhWu4oeURQgoRxRppRSiXC6yuN1heXiAtGbM7KY6U7KZivULX03RNZajFnXIKfvQcOAcz/E55v6cr4yoGPaieekJ2FWV/Sv8rC/3Og4UVsiaBnAiyseC18ojy0HgG5FhNnw5YA9Psmp/7h7kP1DFdz2itpoc1I1OTT1oxQE8qBgswVOBxv8OWv1jQolRR24rWHuKRLTxAfjsySffJgHsEeS61bdgZN2tOVCjzMlkAr11oWkMTFthr/mwel2vonQ3Ickg2RJeriQssN/+WM/BV3lMhLtup08cf4gxF2wCd5eeTqyB5FRIetNOnB0h/OjGLzp6skALlzAtOdxdkO3iXquvvhV6g1bMJNGbOaVMOscRiDCjdyprOkArGe07zesnmfMIaWDHnEwT+HVN+dOmCAT09ec4MJjlB4JSfHh+rskRV5DJu5+SPsoOrRW5+KGEipGfXdfdnV8I2zNNnOD4VZ4dYWKen9+ybul9CA6t9bagIjTE2HSJPECTzaqZpPz0oyFzxdEE1fLq/H6YZ8jPz6/XeeNh60IWeS39+KQmkPJDPNCd7BEL5OvYaE+5vH/S7JIM0iJdE0d6bmE9Hbb1dZ6NDW5FrRri2f8Ys7iz0GGO6QJsssMsrNJsrvEsLvI4zvIkS3BK0SlK0icnG+d5OBUH40wmwsqVlTZm8dDTJPkWAGzxn6TfmzGHtuDnR0ZzcZFr2aTyP8LiPWNqU5OnOvLRYZh8ysLHimSe5QvDS8HvqNzuW8bNHOYvV4klH8lTjhIlz0lPRY15CBrZxZx9Y3PctLrsay8e3KN79Epv+Fk+yBkXciox8cbVRs8AbUJUL7B+3WOQL/OyiuVF5AAAgAElEQVSnv4t/+A9+iof79xjQ4eln38Xfvtrif/xf/k98dTOhWF7i6fUKP/xkg8/XIxZkWFFMQ8BKxqGUjdj0IDy3su05RjIbNVyyvmnCoa51BdmIs9CijcCRkXsGWoVHworYo+uZTwrND0QnItc1rQWCD96ZvwP3A77G6ax1P7CzaSbZLwqmSDOtI3p5UMIyFQSsEvwfX+3xl4+lpErz/VfI736Jq4e/RdXc4upig08+/RSL9UKfb71YCbDi0ILPzuX1NT558Rx/869+jp/8zu8irzb4s7/6Ev/rX7/GN9igffIjTOWVWERkSjP5ywyLJ5TRiEIG3SMuskLspYT5Jc4ul/fMNIiddSC7xafyMtIGsEgirJMIi3hGlZiUSKebWA4E+Z3NoemQmSbrGRBwbz4wxrBy9khIpjVuoXk2ivFCpIQePzTTNTNoSqW005EtkcTYM2QkjvA4zdgBYkQxIp5T75ym0+sUzwhaVQtU3N/qGuNui/lwQESWle/fNqCkXyCfOWtwmjgVg4eAFVlG25lAUoL7KMdDUkiORuiHHhs05H6azvg0Az4tU7xYFniRzVjXt1iMtfmgNHskXStmGuPq6aMzTJR/LjGlFZo5E2hFsIOfg4mmf9PFuMsrHMiuI3BG+ZAzrBJeE35OAkRdjXJs8SKLcDWPuB4HvEhGrOq3eFZCcrN4agVc0f+VjDf6zNHvhqev/GLkG5SjZ/NJCV5S4SFa4cDGtDfAigyXKp2xSsgC6ZHSmmMywEr+MWLREcShRQSbZfM+EwtcXjc0is9Uco9dJ6YxK6CEEhs1/X5Gq+EEmqbBFLMmXChR8IASj1GJu7jEbVLh6zHBF+2Iw2KFOUvRHx7xclXgD15e45pNbFTr/kRZhbhcC7D61bt7fH27FbuNzCsOuOXjRH8kmh+PI1bDgGfNDn+8jPG0e0A177GIDiiTGkUxIisiGZnnBQEdFnATvZkx9BG6PpL31h5L3EZXuJlLvJ9nPLLGI3MmATYRbTZ6SQ2XU4NyrlFEJv2irImgn6SRudV5mv77Kav+wmsageNMEeQ1NzsjJHnqDW6Ktub+bsOgriG7jibYhHisbixLslFn+VxpZkuFWcJBKE+BGFPDQQyfCRukEnyyx9MAKw4odLx7Hchnk01gOHO4vvRLklICaZnqKGNGjagqCs9otT5KyjaOTNZk0FOCaYysv1DNqhICWc50Vlpp8HiYUBQ2rBAzfAw/w2p3vm+MGQ772lI0lTBH3/EUWclR4IhykYspL2mhEHN66kYCYZi21+0oIXQ2aBg+SB5ntUZguHDdBtlcqHNMrl6gV1K0pSC3dYeJNgdzjradsd231gdQJZTwPkQo8xhVnqp2j6scc8o6niEM5uUQ5NO0wBm7Wb6f8v6kfJSDTjKMNYjnwGEUsKMQG55jXrMZwz7GdtdoDxpJV51jA6yQoOQHTCcMS+6zfI60igz0UniP+SOxDGTy3zDG6FrKLMkGWyCnV9o4KO2U15l7R2BDERhNM4Kj/J0qzFm+jLpu7j2pc8AaYP0auwkDE6abidax1mvxLS4yvc+kIDjIdWEMfn2vrDrsqVF9xgEWn1PKo9VTO7Dr9zWAP8YQJMg2oakPyLhDdQO2d3e4ef0tbt+9Q3voMUxkgEXYsU4dWvRZguxiKak1GYIMtLibRim9psUzNOklHrHCsH6O/uIZ7slqZtJomaI43ODpcI9/8rLAHz6JcemAVVmtxRbXM+OAldiEDuSe1/3nLVKwSmF5HACrj4Eifj2BqVDDhLqK+wv/nteJbPEA1JyDUuchM+esqDDQC+9L3nln6YTn4NGpmrY/GXvKQ5S4hxDkpFXQ0DmwZs/buaqC9atV4B//NP/fHiAVhtsGVtr64d+xnrbP795UYsT7MJxrvmAohJEUzgGr0HoFK5YjYPXP/vM/nZlc0z2+wuH1LzG//RLL9h5P4gGrZMDQbUUFlH5dxQdfzOik9ZgCi2u02QXu4wrvoyUeq2foV0/RZBk6sR9IWw6yAZFOtWkZqEP9tUfOfnRZ7F9NxnWCs+wieWiOfSa/kgGg+viy2gcNHI3zJedMzw/UTB+CM/bVJ3Ds/LudiG9Ge/bImmmmpkE0DLWpEtOLpLkklXjssBgaXNFUPU3wnanDJ3dvcNVspWXO6Y/QN9JF07tCxXdYEP4wmbTIJAB8VUoy+KBx+sXSSF5VLFAY8ZrHuHr2ROZ1aVUgYgyqjDUt2ceQccFgR1mUXa1Tc657Hlar8aPtfniqjCid7v9BmR9/0bxWDCuemvRwEtvL5lRitB0lgMZwCIDfh+w5g1XkYaUDzTAPPZCS5FkEtK0tb2ZZFDJVg1R+UdETRcvuux7bQy2z9APZJQRDePhSRz+n9sAI5DPjVaXmuEcIDww9SA76aKPSdbCNWxublomBQlq1ooLYCrbkjxMDIVw76XURI48LTRvINOPBR1mK2g/RZoOm2ApNX/2ikHNao1dW4WMNtY4O+5+a2ulOOqOPB7YABiY/EDTUgWgTWkvVM9mabS4ntDt8/znQomLKTdW9/fHpvyXdyC/M5aVsbm0zcsmbN1EBtAqcbx2QDtoZaOC+TDIyd0mXv18bElvBqUjq479bopZSrNxknUwqmRf7NIiALFlblA/S++pZVWJd5FjRC4uR9nyu6B3Dn+PgR1j/gXGi2y2afAgftQaRq0KJXud72UdyycDK8kG3AUNi7oneY+bsLendnUArAVKe+Kf0QflWWVIU7wkn+HbtuBzd50rPisfVHz2o7Pmxtcz77bHwzaj0wHp/QENz6pYFHz07OKE3Xx6ZLAcvQXM7MJCWjTRNM3m/PZ5dNyXJMcUF+qRAVyyxTUtsyyXuyyVu8hI3UYwbPpe8L+5RJ6tofzjC7yal5b5Gajyf1eD/4jIqGvay6OQwhUXr0CgePY8G+WmU3HMls4lRJhlSNndsgGkS3BO0iRDlK5e5zwZau99iRikOAa+hQxlPqLJIzR8lICoSxCY14IwNA+UfLYtaZwwy2ptgGRl92gY9AZWvXdOToa5x6BjjVKpALcdeA4vl9i2K3WtUwx0WaYs5YgIZz1+WdZrw6PUJtKwvSvzgey8wdA3ypAKKK3z5MOPnX9zi2z2QLCp8er3G733nCj+8mFCNDyjmWqk88mpSYdYd2Y22jdn6FYDM0AIOMs4IWB8ajs6WEuzXIhRTJ5aVyVv0X1ibThUP5zIp9QLzHQTl38ujzlMI9b/ZJR7BU5MV8u/lMZIm+l0pbQRFWMBGJb7YZ/hXNxP+xTvgEJWYmwdEt7/G4t2/xrp5jydljPUix8WTKzU9RUpOU4Ka9Hgyd6oUV8sFhsct8mKNPSp8dYjxq3GBm/wJdsU1229sRsqPYlxkMS7J+pl7lsxYzJ0lUXkimVjsOrdCoAwBGzIOLWWQNQNrB8WtS1jEQPoeGe//zKQzi9K2tC2CFGSWJ5gpyZFMx2SDlgbtZxCB+zDwCKbnPtARMMlr2hvDSvIfSknI/OCTzcZNZynP0dzAjLjA/ZzidgK2SY4qnvCHlykux4PkNfHYYu52mPo95r42ZoUi23k/c8RRjnlKMA18XRokz8CiwAEx9gwMiBZ4iBZ4FxX4Zk7wJorwhh5ei1Jss2Vb49Ohww8XuYCrp9MBT5goNewAplxFPRIyWdiUFgQ8yQIkwDGjbSkXStGPdDPKMcwpHtIKv4oX+HJO8WaO8JAV2FLWzBp3jFGMMxbDiM004hlliemET+Iel/0Bq/oReXeHZclnr1NCWZ6zmTWghRIT1UiaKJpBPgECWq6yAWWKWkN217zCHC8lKbUzitesQZLWSJIGadLKW6fMU0ndCUiStcNmlMyARjgAf/Yov0IOebh/2wAmwsXF2o5VWjO4T472Lq/79oeDFcJdhLaecWgj7KcCu2SNx/wKr7DGK1T4lowrStAIQkiimeHJMsFmFSsaPY0WaIYIr3cHvN7ucdu0YrBjZqInfUjJ4Buwmhs8m3r8IJrxPQKAW5M/Zxcj0mWHrOpRVAbuiAPi9aE+4xRhZHoZjbT3A+qGnrpL5rvhfqiw7XguJOpXymmHrH/Ak2rGIu1QLibkxYxILBo/Q1mbKVo3VBBe2J4V+mreArXH01uU+ikmgkzgxKqh59zcdTg8PmK/OyiNckGf2LI81sesBfXjxHSxqjenQoMm12SVexPL+0ZAgrWKpGyK/mRt6NUDayNvUvl9qkHJyKakN6G02czN7SimnNUSv0zl4onYxnnDYcenz0NzFI6kBBsFMqlv0ce3es/qEPMAFUPEm16ljrOf0NCRgBkT5M1Zl6QFnScEN/RzTCZEs+yRsi+XEKofdHk3+wauVdXCcj4PJbcB7VI9iCxEfzYyhM2Hy5Q83HYmzFx8/Sxvp+12a3v6xQoVAQ+yaQh+LEoNzbjX2ef0WtNbPl5PeYAqXMgHLwLJEpPFZzl2bSMQyCR9xPj4QJ6GjXpv/Kys5UZbz7lqETKYYgw5Pwt7GpIEPGlWu/kpj5FgDoGkuYsQdQZy9hy207OxYCBCJLAw1S/edCXqYCJITVakzl6z4pGphhuk88IlKdcO681eLCcOLnWXmNBLtCuoYrQWQliVsXvVCRKoZI3jfRo9/Hh/+dwEJvTRouZoP+IlgTwea6BvMLcNpvqA+v4ed69u8PDmgHoHNF2OHRK8nVvJfus8QVyskUUbdEmF3WKJvZRdK/TpElNcYaDKixJlBnpkBeKZtdUDfrDo8M9eZvjxqsWi+Qao71GWSzHWAtPJ5ueGOVgdauvvVNsYoy7I9Lg+QvLx8Ww/86wKA99z7OC3/fl8EB+Gh6EXC4BUqI1OoBORxQ/QpDN7YS/a/JlQmIHUbrPkfxyQiA/ZtdYrhfrMSQehZwvMx9D/2bVwcCkkl4aAuyPOz+fXlEgt60e3h9I+kjLgzYMgVLexfjxdkXPQSj2MF59HVtkf/2f/05zODabdK/Rvf4Xoza9Q1bdYjy3KeMAUdULcmSKn51qNMJlFbPQTZHmFLl3iNl7izbzE2+K5mZGmpabCCQ9W91gydwcDrDR5E4BxDljZGw/vXyyB0PA5hqL7Exo8FV+n7ziPXAw19vEDn62SAHKpR/zohp9dOms7z4r184UWACulQ+g/S/2hRp+Gh5Ja8PNq4+aB0aGaOjyZOryYB7yYBnzS7vH88S0u2r2Z4/GXphGcetiUXzfqKCELRtsOMDnrIsj/uGlPbNJY3CxzmapXm5W8q5jyQraVGfoZyKJNLMiO/IOaxcHJWPt8waipcFapwHmCUBxncXNzVpXizn2TDKl8xrxysOoMZAzJQadLfLzzJ1aVNzwESu2GhBQBo0rXux0SFhBKa4plHHoYRuz6EYdhxldv38vTgZNz6tLD5MuedDMYNEcBSiON9eDcDE+yFC/dvFH4y6LcjqCVMT4DA8a+zr7eCiFNiCTl8I3PKkm7pzwaJtO92wSPh7RHoPvU3QAhTrOUv+1yWjJCzAySTjiOUNk1E62BTZFNdETJjAl4EWgLshKb3vBLBaoF0Cok+50t9DAVOSL6XmgFxgoLaMOE7VkM5pycGAoQC6bvooTbJO9UIDmwEmiDIR7W/RKMOjz6+3MzTk2u7PoKqjJOsn1N8DsIDEklZxGwctN391cP4BwlPPQ0WBYZVosSVZkrRprTt2WR6/exo02vMRVODCNn8vF9BFNhj5W3e+HP0Alqs+fteAcDsGkPg0pHcXu9ICRzhF4wBFDqxgrFDxhXwU/BUo3sWfaCT8szJJ+G6+8MGpfKijEYpDpcI/RqaymhaWTGzgJpHmZEch51xbZQCKflp/Slo8Esdz0PWVAjHvycuH0RGIo1YW/IlsgX2OYV7ssK91mBezI1lFjEAz880yyubSpDRqTqY4LQNNmlvESeG2ygM4wJG6EY036HMpoNVIonLJIRVTpimc0okwnrMhNrpOT+JMAqFsBhXi8R9mzU6CND7xnGVXOtJBYnTunAkyqX5wUlSPy7sN7FmnCgRqlB7YBO6YvGsFJSZRKJ0ScQlQUBWWWUQtEnr+tR9xP2rXll9HUN7B4Q371F/PgWZX+HIubkutb3ZzHnsjFieutQ8rousFhlePpkKcA7i9YYs2t82+T4xV2HGxTIFgt8ss7xs882+PHFjNX4gGw+IGJKGt8rAfqejbF78IW0mqNvgjHyPmAWhrP8WGWcrerQCJ/td+F0ZpGnsbmzGfj3YvFqW7ACyEw/z9mpNPUnTd0AKx2F3DMFWFkyKw/dYI4b5JlNtMAX+wT/6mbGn9/E2CcrDO0BuP8axfu/wurwhhwprHOmLuYCxNKY+VgxGiIK0YjNKsP1aoWMh1yyxANW+KbN8A2W2BeXmMpLlHOKH5crpftW0YhqblGNNRYTHVR6SQIp2Q0cwlBLhIKUUgey0fkV6cCBlqWR0aOIMiIy4aKIhaVcWHz3MNNislYkwx1CmqM34pqQ+vHE84rXVLWWFTrHtEA/dC1l1/yNOFykX4mZDRkbi5jqQInNvACv68Nkvkv7rBAo/L20xWrYIZ47YKJ/TYs0HcCalOFMOtd0T8n0STEPMWYCVmIN8GcDzUgmF8GbBfbxGjdxhW/iAq+zDF/OExqyFacRm77HD+YRP0iAT+MBV8M9Lob3WCYNEjJyykhMgLSMkRI4SslcGiGbF9pLtTGGPkXfkbUV4xElvk02+AoFvolzvM1KvE9y7MnKGiOsRuBqHPEcIz6JBzybGzyZdrgc99hMB5RxjcVmQpQNkkBxSBgXtEOg3MdughIvBYCx4aelzIypJZuVzJgUD4cEw5AhGoxZIUCKDKNqQFwQwCGrZ9KARdNvr80IWLGZpNJBd5dAgmTdfD2737zuGfPhNTAN8b3+vPrAhUEKShVrJkzNhK6esW8TbIcS99EGr6cLfBut8WVU4m2UYqsB5YxNkWKzSLBaEHThnS3RdDPety3uWnqHDRgoMY0Kl4QCFXpcTQd8Otb4Ud/ge3ONzf4drlYTkqcJog0Qr0ZkC0sPt1mcrVvVZZzeE4xoB4z7DlMD1I8T2n6JXbdG3RU6cyhnKxJa7W/x9DJFXvJ6AnEJUuF0dsUEdnh+cHEEZr6VcoFHrefN9h6fA4qxT1sUnn1kNJOlZD51Snobe5lH1/VB3q3cf5OyksejKEvu1Wld5SlkReNuDwKyORyN9cmScv9SD1xQ0jZrVZ5R3jSKDcQilLJjeeiZT6yCTYyaFYyvzMCeg1FXqGjg3XJ/sfAi1QUM02DYEgfN/F1SPcEpYhDRN01JhGKg9JjHWioZVaeUVsUE2nhtjU1JjyGe47yX7vKk+kRD84mD44PA+PP3YFYXxsRQGE3glrtigtd/8qFxOrpvlPeR2u9YM1JqRgC36TSIY21PADFbLmSFwnTopCAP1tUrvjmrnAyhOT441TV2NY6AQ/mXWVNOpaDuq8K8jUggcFAhDDQqTyxkh/WcJLxcn84yVtIyASUzwjdRIM9JVrYtEA0aIIhtzyaG9MEGGPc92m0r2dzyKdmjBkzS5iXipI19nvdnApx07oafb/J5e7cDkJAN2gt0PTL7OdCk9yA/FNNrtTa4fs29ypQn3pDT28/rhxA6wd/D0Ok4oHdW+bl9CesaAZZjrbRTdHt0D/d4fHWHx2/32N1NqJsFusUG77IIXw0N3nLgnq2QJ08wJCs8FgvsshJttsIQF4iiHFGS6ZmjFJmJkRxoLtsH/HDR45++TPDjZY2y+QZR94hFuUJRWMKqDdm1kLX+zK7ktF8SQBGxwGsUfkYOe89tDsLZHgCo32ANnYMIZ3/+twGsuP6M8TiYi9L5zzmCP0478b6L65XnB3tYAlZKXOacQoDVidhgCorzX6bkOr4/MXQdsKIXYcARLKD01FdSBp6kXpsxQdNoB2LO54URHCinZE3wWwEre51zEFDKlR/98/9uJjCVNTfA7ZfIbr5EebgVjVbZITkPX06sCvOT6YmuE7lNkVMqQFpiXOAhXuEt1niTPcPj4jkOxSWamE1FoHzYQjBDNzKQhL//vQwrbenauMy7Kfxn7CqjTqoAO0rCQkPouIafMiqUz0Cwj//89+FVR57ERwyJ88Wh96hC/BQ7a2C9p43wBnEDIXNqbHA99fgcI14OHZ7Ue1zWW2yaR5R9bYkvbrCuQyUkK/oLHq/BUa5oD1Oa556CZ8aKlPxx+l6tK2RVgaQkSk6Tdk/94UMXkvwc/DtPQDv67PjhrYdD2nVjVqg5di30zKaVBVFGDXCm96KvV0ywTc3tkLXXPjGrnJliW6Fv9B88dsfW3goIO0wNoAkpQ8ZwIEeba4DTWjacj02Lh0Oj3w89TdTN/FDGbvR20GTDjJZ5gBB55vvs5x69fjeGlXmTscA1oIUPuvO4jhJW/QynjBluakDBkWUlwMpT1s6N5R1ZCYChLjU/igArlgY0y7bkuJwHhg4/yuPc1JlsCz5b9PkQw4v/50ae2nC0MM3jwBkSBK1MXhj8GoKrj0lVuaEZkBTuw2nDMLqY+9AFuWswtibLxn3L7F7bxqQG1IurQK//rYAV48h9WibQKxh8+gSRh70OeU6XOanXgvDYVRUSbtp+Dlo5OMS9goV+YD95HJkaY3lIsYAAk5diTa8pt6Df1arMcbkssV4UWLAQoHcFCxWd0cE3JLC+HPoUkBfYiAZPeVlq6/SMtWjqbWMNholOuP7aLlmA+vuj15SmmjTvdRArIEOa6Z35Lx3XoMzTXRl+doDZ3seCi+vbpphKgHO5ET206GXFInZoe4FWweNKXkVuypjRE2/hjE3ub5r8i3On4lnNWM1Dccah6S1BKs5QZyXqokJTMs3F/AXITFCMd8pCQ/agApZpqMm4dz7L9QTshlkSkz0ZE+SesKDnYGB7wCalh06GyyrFRRlhWcyoCibbDLhcFmYk694+AtoVwz6p2NzvOe2dseN0vOv195wCVUWGZZ7g+bqSvGvBuHn6XnjDqDBHeTAmLsnghJzFKi8HWXws3hmR7Wm4bnasWHu+PuULA2QMW7cjHjiZv71F8/4thvt3wO49onGPttvamEdGumwabFXRy6GoClQrAi2cZq1Qxyu8wwrvUeJQXCAvC3xSpfjDTy/wk/WE9fSIFAdNRRtNrq1gFMvfvRDE0PAm5ehf6GsoFG9hmsCPFCjvZzXHWdMXgFJj/5l35SntUhNDTXtPqTS2F56+ru8Hp+qzeSE+zMbdjNuVZMNRgzOswuS4iSt8sU9luP4vHwrs0gvR3vH4Gvn7v0W+/RZlvxfAtEBrPnYymaWB8SB2zMW6wmZ9iUVxgS5e4n5e4v1YYJusEZcbLPI1NsOIn2YxNkONPOqRzi3yqGEuFfKYJugs3K2wt7PPmFAhXZTDEsoeGFzAhoFnPtcM/XFMlsPhE68IQXtuvCbFYFraSDCYa6lzD0UO1vl9DmxoSMHXC7LqIyvU9qYAXPG5DXiGGg/WlmRXiEGS4LBrMQ8ppo5nTYZ9H2PXR2hp6p0Cy3ErHyMy8DmtT/MZxSJCWVEWxFrA0i2d72vnGo2RyUYcEjRNgq5LUdMLZyjQTpV5E6VLvM5KfBnFuGVibE9514wfRiM+nxq8nGqs53tU5QPKRY9iVaJclUhK2g9YzcrzjtHsUsz0ZOfM6NsZzb5Hc+ix7ejX9BRvohW+SgheFXiFDLsxQjZBYTgvMeElBjyPGlxOO4G+66jBdQksFhPKa7JR6IOTIJbMiP42xiw/AVYEo4SDClSaO9tn5zHB/T39BGd0NNwh05KDkosCxUWKZEGWJAGWk4winCOqwQTWBvkyj2j3RuS5diYPtylRmObYqFVPvwozmtQTsGICzYixmXDYj7jfzbjtOFi4xrfzCl9GS7yKc7ynMT4lpCkZpzEqzUFZSyXaR7fjhAP3Vg7eJENPlRpZzBOuowEvpwM+63f4fnfAS2yxTu5wcZ0gf7ZEdJFhkhQwlXG4BtOSv/pghLUGh7lkB9AnrJ2wfXdAu0+xO5ToOpqJ877TKL9BUQ548myFpJgRL+iXEmOW2ZGl80nC7gPHUJuGoVvoIo71mydtqg53dozqFQFFBvjS7JoDLrIWWO/GlDSnuesIDbCystNraZZUHAw5o0NIM8kxBEDobxWaZQuu9ObUh9jOPOde7SR7BwaNXaVwIQdZ9JaD35AGqmTX+nvQ37uXpGRgRhIYCerEsVQyXHMJezZJ1nzNqJggONpKDsizmt9Hb1cCMsboca9KVtIOAgk04/tymxTKZ4Nk37Uj1i+cDUTU7/mZIGaPQqespiKwzIVMtreB4+bvRrCKw/+ZKZhM9ItihUwxlYzWH/wZaV6ilz+Uq3m8SgvvVURVDaZMfXF8hvTZTbanFMEwMFTtHZhepipg/SmJnFhxNqQhmCe7BaUJOPjjBAebd3Kz4KSQta/1ggzmSYYILBqGQ4t2d0Dd1rh4vsEoyZ+xogjW8L4JBGOavLyqnAkowXlgBvKz8fzkQMx8xGQxYR4ztla1Xu17ZLSg6+GWKw5YKYnQewaxcnz4JHlbSN3zs+cEBtu15LuaGJo20nvygHQ6YD7cY/fuBvdf3eP+bY/DoUL29Pu4WSzxV9sdfnE4oMvXSLNr9FGJJk3RpIUGPxyO8plWUBUDTVibETwdW1x0W/xoMeCfvojxw8UBRfMKcb/FoiJgVRwBK3pSSe7ogFWQx+mueL3BPxsDPBZgFeRvtiysEjpnJJ13th//+fzrPwTHTj/n3L/z3GeLgNXJZ9h3rLNCLLRyrAG0fCUTpu9or8/C+2ZWQKHmsg7hnOEVhtSn2s/qxiCb1vc6Kin7W6VEEv8gDdjWj/nQGY7De0OsgC9OwIqe0P9vgFW4XkEyGG3+/f9iruIBy/4e2cO3qB6+wbJ7wCqi4fGE5eVKtPsyL9Q8E7DihszUt3KRaYNmIuB2XuD9tMQ3uMZt9gzb8qkWFo2r9WAeOQZmvmi+MUYlPf13ApeOgHjL54UAACAASURBVNVREmj/FqQ0BKxOQMgZovWB/1RgOtgr+HU9vpzJ2D/yCPJ/9eXi/+vs55+928AckkWdezWEQ0aUVRZxM+UBA67nHp9gwOf0YmgOWG8fUNX0qqLngiXE6JpoImoNq+2RJ0nZcRP34lcPfUbAxhoCNpIGVi3VzMRiPxmAxK1JG28oVgIyerZazr1WDBF1KmQ4QFT08PxlqkIKAlbJcqHiVqmArn/l94miq4bOzeIdgAx3W3uCGgXZnJ4ZSwcBmIEf0vRzIpHlNtGiTIEGfEy1JEg1AXU/Yneo8bCvsWsNqOK/cXqS0tSN8j7jxRtgpcLf0AJuuHbg9vJ10arUJi2zAccGeNUoz3S6yXEtu8zDPYbsgnnklf/+AaXRWUhGfQ5j8LC5mfeIYCOnrzkp6uihY5uHNRKcV/lc3KjXlDQ62yUEHEv+5Ei6/H2cOGeAr3YvM8mU/M1f31AP35TMCNj1akGx59NBa4jYxJu/QAATzc+HhfS5Llmf2VP+rHY2AIhNnflqePS6eyXw/qoYc4lQnmbIM3rVhKQR+ijYhF49vBdwAn5YjBDcimNUZXlkX5m0lBp9k4TKuNTNI5kCRJYjDdvJrLooCyzLFM+fXFkQtJtHngPctlnzWn7oecWlZnsNvdTcT+q4kxxhLNuTnDUilhGvUegkXP7HAkL0f/oFySMtMPj0ArZ7HSmjOjFOiYPB3P342iHBzp4DNZKF9BHH6T0/DyUlMg4d2dw1+rOZMhroyX2GHhVxnsnXROEKanxFmRJba2yojR+x3x4sjZOGqDTgpf/AYokpL002UTHxjfuXTaFZYCnSWaBShNvdXkzJx27EYzvivhkUxc6/Y6P1oljgOstxtSpxvSoEWJXZiIJGoRE9XCKl8RCUUWhIRIapsUxlqjqm6Ams9T1q31O4ty24l2YJCnGCPWXL+75z0JwAAcF8JdZ4wiILUoKgfJ5nTsGOnl/O3hQwws9IAVCGephxfzjg4e4Bj+9vsX33Brv3r1E/3qLt9pYGK0kNa1ibRpPNwQl+Wi4QZaWo8Ltogdtsjbq6QldtBNJ9XqX4o5dr/J4YVvfIokadcx2kFpRRSk5Gb5NBAHcwCrU1eSpi+KfQOITVR98o20fOzlpf/8fpmOZOfn77eWb7AcFikxSGouy8gONrMPkvyAMDYEXJSQCsKPUQi4XSfEkCIzTJEl/WBX5+F+Evtktssyt5Jkb7W+R3v0b88ArY36PoHrEadzK1pukt08UY6UcpQ7VcoawukS+eoImXAr3aeIk4X6HKFriKM6WbPa/fYxPVKHJKwiwWPaOJr5MqSnnIBCm8DXGU3Cv2UyR5E5tWm8jbfqeGvUgR08NnQYlPYMAZc5a2GIZp0+vvYClgvDcCrDJj9fJ6Sxbs3m3HqSn3vFBYmzT4KAlQoq8xUFjws7ist5RrAHMdoadkbN/j0IwyEBfznq5HRYRqtUC5LMykN+fPoZk1JViCzazX43VgQyCGxiDAZmwLdHWEZjfo974lw4mywAXepRW+TUvcDiZ7uo5mgVXP+ke8RI3LRY3q+Yi4GlAsF5L4kElO9oX1HObPRmCbSY3sAfu6R7tvcHjc47BPsK8vcYsLfJlW+Dou8Q1y7EdggQhPohmfzT2eUXqIHSQMTWqsyxEX6wzlKkG8SsRwUBKybrqxVCTJ8iRLG4wYoESXbAVsOCumfiDg0qKhjGyyQIPlZoX8okRUJAYcSF7okh5vGs0ThAxFnt+haPVmw5kBlFSFIJzwfB6BGWfZ6LykrUQ3Iu1nRO2Ietvi4bbB3Q7YR5d4M1/gC6zwbUzQKsUdn1el+tKk39gzk5LQyFY18/pJnqV2Vsdti4t5lEn998iwah/w3W6L62SLJ5+MAv2SywuMRaEwDgFd5PQQtPHzeRDHintfj2hqkbDJ7Ua0twfUd/S/gdYP1xaB09UmQrXJsHqywkyKLUOG6DfKfU7npSWhJZLWnmrUU/6EAyIhCMItFIwpasmk2t/IsNLwiQNnHyxyIKYzjf5yzlwS48DXhGpOszywOsxY/rpHlNKId2CpigJG5PBwhBmtDwocma5zBrolL1uzGKsmNy9X7yMctOL7ZE0nNYYGkW4HIZa3neECvNyPluxhAUOBdRQGltq/2bMMYkmritcAwqTZGrrSsoC9jNuYCOzyupjrmnXfNLR6Nsxiwj9VAAdD2piDeLrMXjezv9J1cP9FVu4812SML7YbkzttCCDJpIKgcsxJZn6QHCplNC4PdZp3fCGV8swYhfdG98fZVXpp98ijvE/vS4Wc7tRRhSHli4/5TSjDgZfVeZZBRkm7W6VMth4NsOIX24CcxvW0p5Apu9I1RwUpjG2joIZoYeFZAlE1yM6lfjJGFGsTB6zcIiSoWtRLxPxcZHJZGmM4h1VXOhOa9zMM5ZWMqLtuBAReBw55BXQFdvXZOX/sJM4ZO+7PFtadWEJTi2jaI513iPs79A8PePz6FvdvOjzeVyhf/C7eVU/w84cd/rpu0JQXQHqBerDBCoeXrQAr2ib4OiIwTG8/Xrexxabb4SfLEf/kWYzvZjuU3Rsk4x4VWdR5fgSsZFHg2AI/74dG7DYgO2dYtXX7WwGr4Ed1DnidQQfHP548Yk+DvL9PEhhkiIFhdQ6ghR/4scqM/1vXWGQH/jacDNYJ6g0GWJ3+O8djrGa2vtNtYvwFzFrEbExUYXh6qUAreZPK5R9plps0VKEr9qwFewzjLJ3CTawfCljRSX0TrocIMBf/wX85V3OHZXuD4u5rVA9fYzPtsWbxlQHXL59Lo5un9HnIkQU5Ds1AOUBIyL4BDmOMN3WKX9cVXk0b3ObP0VdP0NIPSOias3Ocgh6MjsVTOKdQ+W7sPBXboJwZENC88Ls8eeIg0/pwOYS+2+Rtgeb7m0smWC2e/uWEtoeJsG+Nv229nabRzvzSjdVnZZMxIKXsL5nx3QT4fOzw7PCIi909Fvst8q5GJpDCGTw69Ih2O21Xpr/i5h+ZJ3bI2LSFhscjp4l5gmJRYrleYrGq1FAacj+riOXhdDKXP21Guq6eRvfB9DyAZJSMsJD2w5cFiHyqZFKXWLO6oGGnXZrjbRRdyA52d3j6gF0VNrKIca6ko1p8kn5AmAaYybzFdrOAiVLSPMm+mND0PQ5tI1nPDScNlP+R+tsPYkjx65Os1AG129deoBizxKbzJtIQODh2Oo44WQ/R0JJbRHQSMeqsgKCZ6SM0ODRAyh5rJs2FDd1Bt3OpTEgP8zVtL+qThzDx9BhRTbm9qDBJKfX5NMdk6kekiSZZRrZxACOn1Cx2koWAOabE6IjjdEyeERyVG7tLfmceU2xMPgKpBEe42ZASSvlJ8EU6Pnk+hQsMKgNlgieKmpx5xvXFhUVruwyIzSOncmRG6M8sqDyWVawTaphpcMjDWybB1v5LW03AcBzRKSHwZErIry/yHHmW63vNq8vMMQU+8PsI6LjnFw3VCW7xtYqMkh+TaQmicwo9fz77xIeaPkG2FljoMGGIXkWUCTJC/KJauJ+VffYTA82lydyutRhOcfAG1BrwKvDQNd4epxg4aL6fnEFg/mgfacXBwy2AVgKjQtSzf59LJrRr6d/NPyEwyNTMh1fy6Z5RmClXpkSCh74BjgYi2vSPAwH+ohEnX1NNpopPa4zFHI0ZT23MD7KKtIe4V9nMSpDvh/HOw6j0NfpQTUmOKC8RF4Uow1RKGKvOzdR1rQJNP8W+7UHRAgGqXTfi/tDhft/ioW7EBPvJJy9xkafYlLnkfwsahDIZh981Mx6d012bJhmQaAXXQL+KOUIhDT0ZmpQIEr61Q5XrjGuBxSFBbQKZvms4e9Tet/xCuIP4QW3+YAb+ir1JoE9ehL4Tavpp+5pm2zzIaTw9zXisWzw+7HHz7hZvvvoG79++QdPQc4pgKqesowAr/jx5BZYLdFGOuLrAXCyxSxZ4qDYYVtcYyqWSsL5XAv/o5QV+fzXigpLAmIDVhFqbNWVorSRoXJt89uhBYSC3p9nqmbHnU3vJ2fSQf9bw6qN5zjmr+WjgebYGw3kcACslKgVZoHsSBuCK+wfXlqamUuCaT4rWLwcXfYNh5ATdJA+8l02yxhdNiZ/fp/j54QL32bXWHtodiu23wMNb9NtbZPU9qsOtEsTKGFjk9O2yIjWhiXRxibl8gjZZYygukZcrbLICTxDh+djjetqSU4512aFcFyhXmeRolKcp4I6svNJCY2yHsEbVCk1D2ttD4wCOTeYJMtA02+QdBK4IxBGcsM8XkVk1MM1JmnFyrJz9682uBggnlqt5c4T7d2JV2LlAkM6ed/4/AT0ccLlPjP6+nzHVA+Z9j37X4vBwEAgtuUQyY3NVoKRsdr1GvqQ+jFIMsghpBcxOM+wrLlMM+xR3xjFCOqYY6xHtY4Nu22PYz9jVCW77HDdzhdtyg+1M42cm5424au9x1T/gs6rH1XWE9NMUw2JGWpSgDpEp1qodxDxlkcRT3MBeJtPRZ6ijX99uh2EXY/c6xnYiYLXCN0mFV2QnThFWiPAsHvFy3OJ6uMeGbKC8xfoiRrVJka8y6owxlwVGl4eZOVKQzgR3R2fe+udmbUfGNPdJWkCM+weMhz1aeUnNKMoFytUKEWPrs1wJWRqguZyZgCUHVpGYLGT4WEou77nGarzuzpDUfi4ZiPuOhsFjAPPE5OCeMiAnm3sCUsrDtwc0d3vsHsm0yvBuWOGr6BJfpxf4Oq3wFomM+NkXMFCAFWxw3NG+RqDEa1QyTvKuwdOpxw+TCT8at/ikucOn4w6XywOuf5wDmxjzYoM+oZCWnrA5Mlox+15qkizWGPTGYb1ImfwBKZutbYv2psX2bYv6vsHEkJVlis3zCtXTFbAsMHCwQhlKyvQ4XmYymch8JYDgcuOzmvfUslmTFqLcw95nOI+bTXu6nWpIejLJ/NpM090d1GT/IXU3XBfRdwzgIauj47qQx1jiBt4mEeXaNba6/V9oHsPAj+cDh3MKSuJ5LNuLoPzwIYFZNAlYCD9HA2x5CNsQgq2+wUzWb+nfVMu61N/0Prb/OxjLQSf9PmWoIczE0ohFJqCnpcIlTGJPJqdqErGhZgY+6u9ZJ2hYyl+nSZ/3ElZb6TWdCad9Kig2VC8bIG4MK/p9mfEMh4+S59FagNdEQJyBOHbuppIumn3GaVgaesvj8J6yXr6CW0/ougtP4v7FkTEtJ+xs5N7uZCZJQok/tTqbbG/WvXWTcl0fDkmps1QfJoTFBqDO4laa5BSeb/O3iycGi7T6nZ+5Ucol9wPKMBmbUcg3TgNt+gXy8/lnDGCYne18ntgfGlMz6GcIcNpdZwtpigaBgny/nkwpdrkPoBe6r9rpjbDAwaXvORoK+z1XWrL34cFEnF+vgS7PsGmHaKZlwT3ieov61T22bwa8eZUiefJTvCqf4y+2Hf5unrFfcnhUYt90KKhAYVhGYnu/pWk6cCjJZYSkr3HV7/B7qxl/8iTCZ/Ejyu4tMrKrKyYuFuoVOGjns6jBozOsxA7yvuFcEhgYVl3DgZ09Z8cayUGZUFP/VuDA//L/C2Alhp7bNPB9BpsVBX15vRReIwBWYR2r6uAzGoK3yH7tWTOYakSWMccK5Tffqfle+Ro9eh+evk5DtgBYOWj1G4BVlplM2Z8TXRceWmoaPwasnPDhdWdguGrAx/3nk//4v5npuVBt3yB99yss7r7AxbjFuuC0MEL15ErG4pxELIsFLpcrLJeFgKKmr7Eoc1Hym3bAuz3wy4cYX9QVboqX6FYvUMe5piaGNjsnQEl6Zmr8IVh1qnwDTVOSO2/x/n7A6vQhzy958GP6GA87fU1ANc8qbj+twvcc5XJ/3w/xr7foZvs5khCRWUVkd6jxKUZ8jxHQPTX7dyj3D8jbPVJ6Vkkjb1RSQ6ZsAYm1McEAEZ8iHKdlbtxIKui0SCX9I6uqIlhVkoJsEbnS29KM/YxZFabVhiC559IHF+0M4IuN4SQJHVkUbP7dWF2NGovbjABJ2LCPXYkZRZ4ZzH4MGtpaYKqXAVYncaBlfFnTSpo9fQnIohpwoDdCU2O73+PQ1OZLRVBLBapPl7TWLPlLlGSPT7VnzoELLzZYNDIthmDUyJhxTZ5m9JRc0NuHNOiMHAv+n0+ldOAKnlBHIvoz71jwAjsjWQns8pS1sKkFAzq7PuZMYmCVGd/SALeIYzXSZZygSBIBJwWn7ZQb+NSW3hz0g6xlXhuhm1kckHHGYy3F6ICbNgfqzOmUMveKxuaRrSON3jwLlimebBhUA0dQjg2UkCmTLIplZMyRMBW7XC6PKWiKPh4HNG0joIqN78PDgxpAmlQWeeG/DHU3IoA5hoXpDhNf+H38nYdcWZb2/VmmKQgZGVYMBrq2JU52NAtXA0e5ggFVQvadCm8MICvOLFLXYpq3fa9Pa2JlegWZPJDXnZMtFnnHSGmfRh7ZoiEIwN+NpIdBUx6aRqf7h8ntiU0YjHEdkD87DOzgs2dJxeH5BEvU3hAR7PxQMfyMPXYErNQUWRrJ8RA7+r8Ze0J1O00//fqHuW1IJWTxKtNbZyPqffk+zgVgOJ0bep7tj4FNIVNPPxQFEKrJ5eHlhp5OK+f15xliyddOR5dsMRTgRu/mOt+1A7aHDtu6FVjy3ZdPsEgjVLznJJTOBMqYuOWsVZ8A6ip7ciiLLTM6hU1iVczSX4rsLjPTD75urOeEPRyloHZfjB5/mgYpJtpodbowQYVDFoIACquCjBqtREIz6qfZaJLn6LIMB/rvtRNu7/f45qs3+Obr13j3/haMfqbvgEz4KfFSWhH9chbosyWi5QWwWKItV9ivNuirtWLm87HF95IBf/JyjZ+taR79iDwmQDuiFeuU7BMD9VTY0PjXGVaS64m2bcyfI1vyzFBUBBZN6D6iNfsxoNlBSIF1yMaAG6/x3MxfvdsZAyhIVPllXDf0mApAvYx2aeqrZBkywhqbIHojwieZgNWXbYW/uM/wF4cN3ifX6AhoMfSkvUV0uEe/e0R8eED88AaL4YBFNGKZxyh1bCSYkxJjusaQXWNKCcZc4qpc4Hk04dlQ47OxFkPk4vKAfNmjXJfI16WBGKkNk3R93W8rXCL7nG7gq4bKGA+SKYvpRoZTojVBQIBnn8l+rcGOOYmXpx0bUCZfOfvX2QjagAhkOPP0NOE9pXtavWEnmDEEjJEUngs+G2GCzrACUB58aDByOPSwRU0TY4YcpMCLT58pzIVpP1FRYKBvBZ9bJQI6o9k9+gKzVq8fGQBbsIhtGgyHBgMTtXYDDtsRd7sId22BXXYlSSZPyJRJyv0drtMan17P2DzP0Vxn6EoWwDmilGEPlBuwBrI1wuRT7t9mZD8hIoBM2VZ9QLwHtr86YN+RXbXCa9paRBW6OcEqmnEdtXja32Iz3uEyr3GxBqrrAvmmwFyl6NMUY1ZhisxY3LxP2Ch6LeIAq4+ig5mB/R5RQtYhqm+AbifGBNdFlhVICoJVS1ltTBkHUg6C8ZlV3WbMIAIVlMeJyclnNQTqeAMixRGfvw88SXxarrOFDXGjepUBabw+DPxh0uP8uMO4m/DNV4+4bZf4er7CN+kVviwu8EYWILHuNWtUsd6Vxsw9zQAyA+gJME0o2wM+n3v8JBnwo/4BL5obfJI32FyPKL+fYlgmmMiCBK9lhTQqNFDj4tf+o+7ZpJEx32hEyh8BqxYJB07bDvtXezy+uVVM+/qqwuaTC+TXa9RZjomsXu6TNDgTC9MhEg4ExSAK504YRJ5aONYKGuD42a/hjQ9wDEgyz1gusm7qNByWwbHsC2KkXBeDN/vcRz1d12xydMKaZ6PdLEs8JQBBiTAlZ0KfLHnNmlMbhin9XGwxptulqov4n6UGEjgzEFOAg3uV6nOqcKO3lMnqBFjx3hMooUTH/ak4qGY9p+GuhnxWowmwcTahMfxsoEnGFPcahkcwaUq2ArQYkBm7WToc93jWlAX3OEo4jd3Pe20qQXsNM7S3EBBLXjc2m8BLZzwZ84ssQrOWiSihzjyUwA3Uw7XwrsrMzfk8ySBTej8HYuyMC6+vykoSgESDA3lDqXYcMdFom0A4f4ZSlUPypm8BVLZklJ8yCdnYiLy3gUUvdpa89RgUYd5WHESweRdoKCmV193ywgvhSi3m8YCIMj4yo2IYwBsTqOLnyjEP9DWMMfdc25p1eVvpQ8zAdjV5kWSRtHTh5yPIZvAjmWkm42STwbWoJGkOHbWGHbCa6RNKVpgFUfF+kjjBMywMq8nYtmfmtH7479qXeG3LHFHGSqoGJjLA75F3e4zvt9i/GfDlr0b0yx/hq+wF/u82xi/SBA+rFQ70p2panV9S4lCaybqYQIyeEWO68dpn3QFPxz1+fw388TXwcuZrvEORDEjKBbLixLD6t5UEErAKip2PAasAtvwmDHQG+JxJCH+bJFCPxJnM8hywElOSN/nsvwDwqsRygFm1hQ9t1ff0nfuFOuv5twBR9gyarD7UhufMr+NLBs9rT/I24hWfHQPQWUuRZUW5qvYUN+RXsIKQ0nPAKoSBWPPD19M1VL1iz2f08p//t/NibLDcvkb27leobn6F9XCPZd4r8SS/uJDkIIkLrKs1vv/Zd/DZ5y8xJANuHu7w9MUn0nFyYvXqZo+/el3jr2+B1+lzdBefYCfAytLpwsGgRiGYJ3PC8wHCd+79Ykin9ULWCBwRcOM42zTh+LN/c2kcmUPnN/WsoA4eSx9+p9NDT0fZ8bXDp7B3ZBKuYETHh5aLhEbO1WBR5T/IIsX3Pq932LRbVN0O2bCX9luwDCdm+iyBPGrx6Qx64CadswASDO2bojY/+zVmwPL5JeIqQ1mV5kej89E019K3appvG728YlxfLq0p2TbuOqS34PQRffogxSRqTnBByX9n6X+89vFsG7JP7M4ZaWFCfkyJOrv/4Vrr7nmSkAAq6bpPYJUMl8dZ3jIPuz0e93vs9nsxeEJqBw3cxJpSExxMlS0FjJsrmxslmLnEkge7gSXmR8OEC2sgRiUstsMgBldLH54RKJdLY2TMo+StamoFptlr6XoGM2uNf8J8whljPqUKNFtRYUN0qNgsTAfh/08PlB6LaMYyjbEuCiwpTVtQihuhKNzXxGNM6a3FIfvjvlNS0GGYsO8m7HoaVKfo58ziw2mAqDjsQWbUq8wSzyqCYPGMdUUzZ2PtcHMKEiBrakhZNumg+xDa17k0SEaanFIGAMUZeWxmCFhxc2JCi4z2BDgZQ8oazsDgOGngw5QqRLryvfP7rHm2Q04MIAcbtI5o/K2UOm6GIYLVCjqBzQF8cMmdYQz2LAmoyajzt8bRpko26TtO9hyoOK3tME3xNsS95gyk8R3u6IlgG/fHHgm2pZtvQHhOwu/2E3y/03PoqWJnh0qgJNuUN/B+HCkNiYweI62p5gcn2ileVjpyTSxtKBCmqVqrLnOlebjeW2BpaL81REb+X3K2cKTTqeS2k5mUVMaq7utge4wzH/yA4zPrqdbBmss+veSrBviqeCVzwlNXaRguNuXQo6o4XSY1nc+Qm8LKv8u8xjTRVDfOa22sJoJTpIuLlD/ULkmUMO4EWHmTTVagnVfhuXac//zE9vsVWNJHJhKlpJ7Mcpqk+XnBdcWBBVm2WYI2i8kbEL297iK8enWPb17d4pdfvRFIt29aJULS+4ZrnfsYmWrRxRV6/l6WGBcrHKoVGhVxMaqxxQ+SHv/4xRI/W424nB5QJDQVn46AFen4ZiRvwJpFppuxKK9dANvCM2nS2+B5wELbzu8jk/aj4scAqxPHKBQiYXgVJvrhcooNJADV1i3lHAGwCmshgEBcW9PYCiQ3WNEYsW16gS87AlY5/nx3gXfJEyg8O5pRjXtkQ42hqTE3B0zbO6TdHuXYoEpn+fKwYRgSMmcqTMkGaVJhUyzwskjxybjF8+4e38Uel1WL5WcxjZyQVrwHOSYymvVc2Vojg4JtiGbVQTouFoRNgUkd4LPyQSPrhR73joEeKyZKdsDK2Ldk4cqAJ3Xmb2B9yMDXHKNCpLTVRyfmrIHb9sST4WfMZpfiuxzIuRV6rujBGfcNor6RqXR7eJS0gN96+eRak+054xAzw8BBCdMA3QCXIe7skoMJuM++BVglM5ORd/Ivmch07jug7lA/dNhS5rVLUPdrzFhi6tmEHVAme1xfz3j2IkbxpMBjmaPPC6RJqcZtjnLJ08iQtn3MHVg0tCGLlp4pHSY+d82E5ot7SQO/GSrcYI2HaKWQh2ruscYBF8M7XOU1ri8mrC4zxASrljm6MkMfEwBZUTDsQUBs3rwI1/1x8FMAnct8FHxiidJZ1CIdbxEPW2Bs1NSJPZUtJHmZ0iUGiZJNdkRWNfF4Soe089LYum8tkTClWbbt5+FpExBPCbEDLMca0p/fmWgIKVL0WpO/JQN/aiTdAQXj5lvgm795i/u6xLf9Bt8m1/iyuMTrdIE7ynAEqJIfEaGWvIhr0xg2JoPk3wxYd3v8AB1+mvT4fnuD6/49XmxGXH9SAC9SdDnXzAYzeW1RJVAWXYOuZmpta4llOf3JyMyl9QSbUbKs/L32E7r3e9x+8xpzd8Dlsw1WLzeYlhXafIUxXQExRZ65HpmpJ2PYvcg9LSuc3qffbUeirF1SLoJz8tyhaXEv2XvPNOEix2KzQrYqwXzujqwZNskEo0bIC21qe6XV8XvkH+P1lA0TTY0w55kk3nlZas3ye6aG65TG5mZjoMaVQIwnftGnIF8vBRSQsc5zoTnUaJvWBlWWs+Nm6ypuEBcZkkVBOqmAZskb5Y9EU296PvG9tha+4s2lnf+2rsSiKgq9Ju1IUspwCEYF+SctY/aNPJa6RvwfXVJuI+GMyBYFsk2FfEknfAIs9HWzoBl+1rBX6EyymG55OOk6OJCmmk0eZ86AUdhUgowhK4tMzwQZXBxCG5iruA55qpE12m0bdIdapuzs/PqsqwAAIABJREFUg+zcCywyAyj5ffmK73Nh/leUqNeNGJrjoUXMa+Zm6oHFyHo5KpjQQlZfisXVhUn2gjqCYBWvMQcAvLdiovMcNb82KR18aMH7m5Rm7RKL4k1bhr1+xXFjgDyWiKLSQLghNp8+Jj8feiVq0ouU91dehvLBJYhMRj0ljvT1Woupna0rJAs/v8jIobcR66yHR/3O+0MVg9louCTQjfQlC6NtUEVZeKU1Qik/Q3x4vYK3nq5vSAGmlU0ao3x6iWSZISG9c94ine9RDHvgZovD2w5f/mJAnX0XX+af4F8POf46jXGzKFCz6GNvo8kpkx4J3BlgZQN4k2PyfuT9Ds+GHf5gE+EfXU54Ot0h696jJFCW5nrmjIls2FvwsAqgb6hZggTvXBJ4zrA6+iyxn2OPSVaRpXL9G/8LANGxPjqz6gk/lz/vY8CqV2hE8JGylwn0mwBYBbBKno7joEGvSQFPoVjnYFR4LwGwCjXgx4BVAOqCX529ZfcU9hqG11A9OgNQRERg3eCyQMmeg4fVCaQKJ5jqaCcAHMHA5X/4X83LucN69xbF+19jdftrXAx3WGUt0mzG5uULxPkCWbrEZnWF3//d38Pv/O6PMaQDXr1/iz/8oz9Bva+xff9OxfW/+Lu3+POvd/hi3OCwfI46W6BT0xaOUWvkBVhJG2m5bKf/HLBy+YZN8o+34JTgcLxJZ+yoM/DKSjSblH/Qr4W3Ef5S0bbnN9oQfbvxLr8JVNgwUT8aT7PQN9NvFqnyhJknVNOAy7aRV9UfXSyxur/B4uEdChqsM3UxGTHF7t1ELxYRzfhDAx2TWmXzXmBDqCmLo/g2xIsRkdmUzXj+w88lJObBwdKXoIumGpqCGFAocMcuxjEinNMP+qvQg1LeEl7E6IMHORPTqHiAcvLDGNdwOLn8i43oQMCRYAJN/zxRJfiRcCpzjDYN9/ADg0PuEPZAq8An88GZVaT1E7B6/e4dDm2H7f6AAw2oqWIqC1RVhbKkKTZTSWKBIZxOqUyShxIR2RmvX782nyAmwuW5PI34vYuyFI3aJqOzdPjd0KFpW+zrGnXTScb0sN2L7kwzZhZmnNTTRHrkPJJTbzW+AZwyEFMNgBbVGYOPh6sbERpVlPUDgbNCcqMs6lCgRxWP2JQJrpcLSZwIKhFwok8dZYFBkmZ4RKSUoGaYsG0G3Df0+Ymw62I0Y6rEHEbf5smMKpuwLmZcLiJclgnWZYqSP2/ubZN3v5ojd8mZNIGGbqwIW6uBJSSgTg2lbaQyaeY9ZBCDS/qOU7kQbx8o5j61C1P3cE3sufVgAAeLTnj22T7gzzelacdH+qNJsiQWlJ6dre1zkEgeAmQYBRN2KVisOLVGOvjbOTPGQR0DWJxV6Hy70PIFgpUBXO4VFSSBx6nHmezSEwwND7HPZweFfS6TepymLAKej9MPUr6NpRpe36KdPSggJPsdpSDBTNOmoTxoCOxq0qs4bGMl2M8zYM9UfiZjkZ+ZyxY4ZVUbqqSP4Onhnin+PJHGaweqUeWNpececiPlKx6cEEDI4C3nsilWD5KAhj1DyXAEj/l885nljseUFjZ/7o0YpuF+H00nH9LouLbcX4Z7FYu2qZGXQwgpkMefB2eIem1UKv/vtP7s8vD9uZeJf80xMj5I6Nwb4gjg+2fknkxJ0EITcqCNBrR8bYZoxAVubht8/XaHL95scddMuKl77LsRDQt7rmsySPIC8eUVGl4fAnrlAvs0x8Gjx5d9g9/JBwFWf3Ax4HJ+RB5RAkwJinmMTGRYOIAeChMZcnJaroKLjZIV9DLeNxrc0YNOHFEVoidZxTkIGwCrMJQ6B2atvLHnTKe8GLkfAlZc34Faz8EDvzYkdxmwZsAlJRHBmbhN1/iqq/Dzhxz/4vECr+Nr1BHT0mJUUYecibAE1Duy1nrM9U5TXbKsBFhxGphSYsAmd4EKKV4kMT5PBnw63OBZ/x6fZwdcXs4ov7PCsACiIpeh70jWjVh0nso0GlxFU3d/YvQZbJ2QxUAPkdGCShxYMn8P8ylMEnpgEdTlWrQBmY855NdSjzsDh7VXmXRS5vPu/aMtQDcs+OzZ8MvqIsqpjfkXkqOCdEnF/tFjhuzcVoygqdthaHbs+t3HkuBKoaHmHJPhlGOeKYOkqXUu8IGf3fJIXA7kU3yyBLLxEUncYE7o1TKyI0T3WKO+adE8RKgfc8RjhbGZ0bYHlMseTz8rsPk8xbzOsM/IJqyQJfQqZAhQAvpEy7tlilAtFm6E3PqoqZdUmCzMnE3YNzdKmntzKPA4rVDPS31vNjZYRHsU4ztcbyY8fV5icVViWORoCDBTYpZUiMYS0ZSbfI1gldIA+buzZN1slgwQMVoTS9kTeECD/miLeN4jmghYEXwkNl8hzi+R0KeFZKIpMd8rNY5kO3AdEICl7xwBHRZqdD830EpeO578S+YaGRLcOAMTJNR4fLvFmv53bNxYb3EQuEcy7LDsD6g64OYX77Dd5XjVrPAmvsJX2SVeJwvcJQnqJJNn1QEzHiULM8CKoICtU6JsDTbdHj+ZW/xe0uK73XuseU2fzXj63Q3m64Ui6KfpAtFUIZkLMXS6xzvU23v0ba0JfVISFFojqRaIcr5XyloOiIYHXPC93x1w8803GNsdnry4Qvl0o2CAafEEY7QC5lKsk/HQYWj47DtT1ev8MAgPw5qw47M2kMzJmcZs2pu6tl9Dj8XlBhfPr7G43mDM6NlkQzMylggCRYcOM2vJ3R7N/qBGXo27vN896CZPka6WWFysUSy450RiHHb7Gu3j7hi4YibLLsnnICSPcfHpczGAaHw/th0OjzscWLMy/Y+MKb4H31uVZMnB9rpCvGaCIRtJMk8nxO2AiSxHvkeCTXXtgT2BOWzgK3sAJk8SXKNnTHV1qbWjNce9pm71npv7LZr9XoxdVXTa6zgATVBeLLF+/gTlZi3mEUHBsW4xkC3nAJBJ55zha27OAq8IyompITY560+rs/nZ0kWGkuDSkuAm/TWNxcNngrU3Ad6cq7IecLh5wP7mDu1hrx5EgBV7orA38ixiUvDlhf26WKvR5vXd3d6jf9wLyKG3qNOtTWKXpYgZdEXwp8jw4vvfkURa6ZJ8zxyk897uDhhqrkMCSiZ5VMoj1wTXmwCdRB7BBBgzpr4X3DtqINojimqdnsOwQjQvRHyY+xljPaB+PKDZ1hjrXtdU/ogOWCnAw9giuvZZtUG+XqN6colis1IoAWu2kb0W+67X7xDTbqPt9cxQzeAlpx0rzrzjulislliuV3r/TdOg3h8ECgaLCrEVFbBDAkSKIYux+vwF8qslsorS9z2S6R5FvwNu7lC/afHqiwl7AlbZJ/irucRfYsZrvkftd6lYgardZH5vXtLqZ3SWTkiyGEW3w/PxET8jYHU143q6RULAKifpIpMM+xywCobzYeBjtZ4N8H9bSqANek+2BsEC5f8XwEombCeExHCLAGBZn2HyP95u1hAj2rYxxn5gMJ2991P/YT1qUPR87DEavs76HPfpE7pkfQWxAO4XxBnIYOOakHLGSQVH8gGfRytS9Dk+HNzbez//+2j1H/3XkgQut+9Q3nyJzcOXuCTDKt5JL07kdbG6RFFc4vLiCX7/p7+PH//u7+Cx3+JvfvELfP97P8F3PvuOjIr//C//Fn/6Z3+J/+vbA96Vn6C//Ay7KEerGsmm3vJMmii9oS8WTQnNsT5oYNTUO61dD8a5aYytQfsZQt3NcybERh/NNM6YQmJYefOgLdD/t92AERnNIc8YXtaMm1yRreJ6uURPY3luvGTscPNjQ8ZJCw8DyiUXC4w5p0090LW4nCd8DuDzacR3ph6L7S2i3Q3G5lF63YRsGaY8cfPnKw2MGW/RD07VU+oIkxRjlKR7arJmmylZVJT+LS+W2sSSVYGehtui9M/oZ/o4MWqZE5tCRuIswHXok27sWneTW88YW043GclOVhFfn6aViRL/+Gt1sXYfHkPVwy8tL/c+CXK/czabNb6nRs/+7dSQh3/hBq2piejK5oWwrWvc3N/jfrvD/eNWh1xelFitVtisL7CsKm0wvO9LPgxnvlHBLyg8wmT6nF731GhZA8UCn8U1n0zzENGmJIDPgIK77RY32y1u93vsB3q/pDiMlH0skRYrgWlhoh2AK3cMEGh1ZASF1I3ALBJdO1aBR4lCEbV4ss7wyVWJq0WKZcKSf1QdyqtihqMhXU6zcTuoef2iRA3orptxcxhxs+3wWM9oukkHx+VFhZdPlniyzrFORzAnhdKpjEW0KKXOsREYFXhCdn+DaX7YoALzyIAtA3uVIBmMx/3zBUZO0F/bnmQ/O8TA2mZoKyEwu8ImGRaPsSrCpuheEC7B9O3Yk+8MKrKm1zc+sh3zwn/+CWwQRVkoJp9fo8va99h7VBnp94vPjEPXfiwE3aQ52Kvh9Pj4wD4R2dWT+ChB4FTKGm02rQYACbCkhl9yJgOdjrIrb8p57QWmGXZ0/O80jaGpPv2ZTKYZwCU9T2QhUuNOvyOCKu5RFe7D0bNKDDkmTjJeNhIQZF5B5pnGPZKHnaWL8L0y+ZRfT7DMJYjaDEL6jDPnnOFpYId9RqMXmyTzOLUWgGNgh+6BbxMGZBoLNMwcWKRS8iBPiuPVMENSFqMs2gOrzmFVAXoylhbV3thcpqgyeQZvL98fJaf83o7yJ/cLoA8bI4+VxOnyGitMDODn9SEbL5j48y0F0JbXRv4AvOcui9P1cyNPJXYS8KKqgD5M9HFIZzW0NC/u5xJdvMaf/80r/PJ9jVcNsJvNoJ2yoUWaiQ3a55lMjvl5+4hyOEsHokHrxUjp2hb/+JMKP7uccBVtUcaUEFHJYFPnkR6CLunW+yXrVMbdQUpke6Lda2c+hYHOPKOp90f23Yn558W5F0T2LLt+9rSMrWBSsMU5FTyAK/a8chJoz7WbArv/oEVQk71n/87UVDJQ+DL/D2tvtmNJlmWHLZuHO/i9Pk8xZQw5VmVXJqtHUA/imz5F0IsAAgT0A/oCQWrwS/QkgaTQItnV3VXsqpwzBg+f/c6DzWbE2vvYdc9UNUVAyoQjMiLD/d5rduycvddeQ+718T6P8Q9jF3+76OHG28faiWXtulVqAl/a9DGSTGoTflKK3xkb+Uxex0bXCdGnV5pn43GzwmDxBsfBEs+PPPS2fdRDpjOqd2BDby1KLBzaJKgcw2nUPJpSKVNKGka2Ye2VmdoqWDpskgbS+Ia4toc8Y5GsDEMCygLnlequSPlLSU8ym82c7iGUqAsTpwHCMBJWXjssVG+P+yEcn0lppvinLMHEWsmkhsnzz709g2Nzj8lFjtJw+l0mYnlA2V3lDlCAoBobEXqBhMIaZipfXdSoUooDlUkiEg3eVtZQbDCp2C7WcPwKpZshF7ZVApfAzCxHMa6wvilRzJl4TrFKiXDoYPi4g/DURRG6yJ0hXG8LIRlWlY18VSBZkiFCoFUl1d1+B0GHE3gO19Q3piwz1KsFemQ7zAucX2aYTAHP21ZZW76E76fwgyX2jmL0DzoofTKJ6FvVReHGqEobXuVJehfBpDIphF3CXyW0gteSrG8SoMIAoSQ3h+Lfw0/T2ATbUwGuJG2tYq3C9xzAtntwnS4chFhNlyjXZATmSOdLeS1XgEHulyUqu0bQ6wh7pjscIOrEmM/n1FljcTveMCRYQ0otzNfg3m7biIbasLr9LqzQQukmsOolgmyGYJVi+XaM6U2J23WMdecY094hruDirq6xdjzMkgprx8HcbZDJec4zTeVIBALoGrVTrvELp8LLZonB5DV24iVOPxoi2FNWaFLS9mAXkdNHMc+xvLvD/OYc87srsUqgbykb6+3jU/QPj+B0QpQu7S4yWM0EdrEUYKhaL1FXK5UOEpSJBoC/B8fZQpN6WI+XWNzcIZ0vBDiQwTS/eB61xt7CRjFecgSuKWUXloQ502kZkeXCIJdUaSbJfvAYJ68+YFoLFlkie2fs+rCZkDuZY3x2geVoImyxkgAFh6ccpPF6cWAR+Fg3FXaPj/Dy44+wXCzw+pvvhcGTjGfwCZYZuwWekxzScWhdMPRgf4Av/uzXuDm/xMWbd+I/tprMELm+yDzF5F/q2UYCCSym5g776B3uorM9QBx3kCyWksy2vhsjm85RrlJuvLpWjMetSHPE0q6BzUFxrwcrDnHw/JkY7NM/l5/v6oe3mF5cCXDVZJTlc4/Xz9l6a9F3d3BygEcvPkBvOMD52Rlm13ciPyNwJTLezVl+3zOqnYPxOBX/VfpH6YCabCQ3ChH2uugMCSLuIBr0BRRJmERHthRtBWYrLK9HWN+MUS6W4g/Lwb0wyig/t2x4lCq2hvFkbPU6+PCzT8TegtfZKSosrkeIyRxpB1DsB3l+EmSKAukHE7vG449eSQ/NITvfO+/N8m6CYrnWALM1B8rsZbiHkDFMkMUVALriULDbRWdngM7OFlxucVjJV4OlnC/d6ATJskHEcyevcPX2HOsJN8wSyXSBkL5OJpBIBo+m3pdhneNiXVoIhwNsnRxgeLQHvxshSdaYXF1hdTeGm9JXkOBXJj27hG3xGZBBFtlMJCtwgK97O1lWNDEnu4psPzLQhGNsbDxE0sm16NjCKrcPtvHks4+QVhn8kOE4c6R377FHmfE4x1e/vUPqP8H74BjfWR38AcANkwE9suR1SCmhBSIBd6SeUgN/7SmqKkffLrCdjfD5rovPejni5FIIOb5LYkcgNSXr4U6nK7UVfy+Ejg3hoFVCqFxSyt1NDWQ83n7GLH/ImGr/+4+xmO4tYx4URj+rkTZd9M8SlvV9aG3W/hzlzZhex4A9JROSjSRQ/n7FIbUC5tzf5D4S0OV9rAhoZfJ72rHo5zSG62ZwviGkcAAlyc1KViG20H4pNUp7aBnAGaWGDJnbpo8emhwMmmHW/dCSP1ffF9/TvYdWDSv+7/+6CaoM8WqMeHaJ3vQM3eQGHSwQuAXirS6ibh++30fgd3F4cIzdwz0sihUuLq+wu7WHk6NThFGA7y/u8DffXePrWYNxdIy0u48FdUvSvNUaLW78q2T+Rg8kUsGNHEdurEmV0ykkn0FeXP3AOpEwrbLIkSr4dS4+RK3ZGx8G0s4oE1ANdttaq0xIEGwBUwx613pHbZBJBaoEsGJDYeLQQ99DJ4oQh75swKQFp0yuWudgmTEvSbPL0fM9nEQhjooS/cUMzeV79K0CkV8jil1E/RiRFFAdAcsG3VgWE9k9XCirFSck+kVKMFFyxiBzOhZ4Hnr9LnomBZAsK27UJBlTq8tCm40YB3w2ASfqiSXFS4tdQT3NQhLPJW76LJLIlDJ0PaEBG+NXAkWk84ltwkOzw5Z2bgrgdqHdP1gtWPUQoHrIOGpBCi1k1VRTJ4NpVWI8n+H67lZAK75+3OlgOBig3+tJWmWbFMfNigbZLWC14cWZBo6/Z2HRAmkKhpjAHa3aAMoXZE0pcCGRvwaAYZkSxJEkeN3MF7hdrHGzyDFZVyhIXQ+6aByGoivLSgCU1jj+QYPSgnXt1Kg1NOb7Jv+HE396xu30XOz3XfR9ILTJ4Wolm2wkjX9BCyqJzEJ1ymQO0DckqYFF1mCyKjBZ5khIvwLQ6wTY3YqwFTmInEp8KvjsiIecEGpa5lRrIK5AlDQyG2aUNo3yLW1Sn1zCli1gJvgmDapla7QAkjSYBhBqp/jtWpRmxhiKKoKlorJ2XW3ALgMitSwdpaS2CRX3GnkBhnjYm02y9aBoATOtU9W7jC4AbNjVT0KLUn1/bNjZ0OuG3W7ALXrSMs7oByTbsmFKKaDXejBQ/qmS1BawEjJPK1kT4ECblIcHw/37Y59KQN3I0B5ICPUJalO+DEPFTFPks4lu3UgIlGK2SQdrD2Kux3zNFDYCUATmyJDSdUzgRUz+uZ/Q10TowwZwMvIj1aUbU1GWCbIuyGxoJYQ8cIwpp9KWDO2abTeniZRJGRbsRt6tjW37LIr0aIMRqtudeCi0vhEia1bWSQs0bsCqDUZyv67lXDFx3yJLomygYEqcLcl+LaDENaTNvrK6xPj6IfDEQlwkHQoCyP0zZ4ped/O8tL5hm8Qw9YuTtU26tM31QQNVMr1Il9aBAyW9md3D15dr/OE6wQ+LBlM2r3zuxd/O1kCMgExPHeSIAMeY+5Jr2itWOMUKXx5F+GhQYgvqYUVCRkUvJH42Aj7c201DxOeV4QaS5GKinMXDRNZTu642O61IDTZyUVPEaRF1bxQq9+/BUEhrGIXG5dlvz2Kzfjf7Nc+zfxKw0hAAMmP5bmiiK88ZVRoErLIY/zBxBLC69fexsmONXadhrRRyauwvUD29OMpSTOr5A+jhlPEMbBpsNcBxVeCTpsDjcozt5AxH/QxHj3x4Wz6q7kAYImDT4QawXQLkZA2o9MhnId0eoGYWqrHjRgxZ5PADD3lTCmODAymRVDGWXeRVjoDIZBWKt5QBdznscwMHq2oBj40o2QYEsiiPaFl4QajDBFm+7R6hXjHc+2WXpQ+mgGBq5K6gn2G1kaDgW2oJRVZ4vUZVrCSGnGdTYwUonAHgdBSMp0yeiaIEbsgsyUpkC6ZcKhAm7EzXlkGaT6YH5UlkEjgVEnuNrFrAQSKWCu6qQDMtkFynyKcF0gWlrA3ivQi9xz1Y+5BI88bZg+8NEDQuimWO9XgBJu8xDVDkpGSBbHXQGfbEKF1AYZsgYAmLEsNsgWaZY3SZYXFXwilDYTtYZDx3aoTbtF0I4Q0jZLaFjGBS0Edjx6hzCx7P2ISWGMpMKZYqMxLzMfHsU/YJ2SxBtyPNq8emTr58ZORVWmzsU7FHkIGA7cO2ImEbZXMaio+Rz+ZAmqJJaLjM++cIE6JxKuR0rTSS1IPTY/SHA4xv75DMCdCM4BqvHdnIlG6uMik2GnEX8e4e4v1dkTtWIc+jJYJ8iogy5LMJxhcrTFcxsPUY2fYpJo6PUZVjbbm4nReYM83VKjEnC72hW6aLgtGJVAmUGQ6qFJ/bJT6optiavcb+sMDex1uwBwGaaIi8DBE5AwR1hORugeX1NZY3F1hPbxGSzUbPFTdCb/8Aw9NHCHcGqAI2qWs47gJWtQTSBGWykDVKPw1+LjcawnH34dtD8K9M3t9icn6OfDYTo/lNghwZRrIX8z0bjyojfxMmiDGMFmYnhx30+aM8iuECgYvdDx7j6NUHwlqa55pq2iVgleS4e/0O84srZBy8Mu2SQBm942QQxoa6gh36WNQFto8O8OrTj7FYLPHj199JCmI+WQhbS+tSE4DEQb8NpBxqHgzx67/8c9ydX+HixzeoKcebLdGhb4yYgpv9VWTODKRoYPUiDB8dYef4SBhdy8kUs8trrG9GqAmkZAVsgnQiRSRYbRpOMSCnX5UNJwpRBj6e//oLNKGPqBMhX67w/pvvMT2/hJ+zN2NoSyYsaRkEc0BOcN93MDg9xOnLD0RC9u71G8yubmGlBZAWwtrhedyqSjaMEWmQWY+Uho1KCR33Rw7sLVhMe+vECLf66B/sIdoZyj1J60J9tBogG00xO79GfjeBnfHcl5sg95SAroQBmeT1tKmwprfh9kDuy2Qywd37SwRMoh0rKLixbBDGOBc8/Qlc5J6F1LXw+KOX8NnvRaEweuc3I6zuJnKfXO65vE706pU90uwZvL++g5wDTaZV7++gtzuE26GaJ0FjrYWNRC+2wN1HulLGdbVOcfn6HZLpXK59naTwJMBJR+rqR2kGpFxSrotZXiHY3sbg0QEGR3vih7xeLjG5vMTy+g4hhx8MBiHwJNJYHTDpIJpLpBF1j6QuUxwdhQIyEAAky4+KY63NtBdszd1ZsyQ8C04OcfrxK6RNAS9gJzVFPrnALmpkdwm+/ccx0uAxzoIjfIsOvoWNW8dDTisJGSpp/8NgCpF8cmjTxh1IXVOgZ2fYyUf4EwJWWwWi9Aqhk8CxyfgLBJwSkDlmTx6I6kCGzC3j3zS2bT39kEGuKab3iou2tvn5rz8ZpLf1T5u898exqs3+8E/9zPbbNlLE+5G6ctZlzyhRlWqyLgMr8cO7B6xaZhjfXwtYtUFZHNY+HJQ/ZJEJaGVS2tswM1o3iDXPZlivvaH0VtKL8dzVoacQHChkpX1FSyBoCQfcJwyzXwGr+xrb6v0Pf93YeYooX6GXThGN38OdvEOvmqDPBUR2Y6eDIOjDdSMEQQQ/ipAiF8qfVwLbwx04UQeXSY1vFxYumj7G4QFW/pYsJBas9Odxqxw2m2Wabdo0bLNkuqkUPhPdbMAGPgj8cHJYmQXBwk+Sv3wfoecjdGqE9Up+Fa8bPuC1fk+SpkJHbcEuTtCjIBQpmIAexoQ5zykzeyA6FA2sMT1HjUGvK7KPThig3+mgw9Qwbtw5/Y4avL9dYJkVuF1MsZhPEdQVdlwHwyyDv5hh6DboBjY6wwjd7R6ifhdBFEujwmZ/lczgMAFOouFt1WkzJc3o189fv0OxZoxpDqaf9XsddLsxXJr6ybTM+K5whdKPxyT98EBx40j05hoFq1IBKdQNi4Kbl8SSGtPl1r9EHhA2qw/M8lsAQ9Na2kflZ1REoXj8HKRqr+69kWIL4Eiz2jYs1Hm7jsgal0T451MsVksptnu9HraHQ3SjjkYoC81ZkeR7RoW+J05GNsCEKQjM/9nIkkS3rx9SEmlUvsfGi/IWBa3k4WwaobmmdY1FWWC8znExTnA9S7HIbVROBxXNecmSMm2AgiutOeq9EXOLsrdMGLEiE9PZHFuhhd2+J1/DqBFQyROTdAVt9Aoqsq+JNTqxFyNoA34Ipd+2kTYWlmmO6TLFap1KTHYYeOiRLs0Dgr45fOZMrH1NSV0rRdswrO595CSi+8ETImDVBngyLDvzN5QVo2wcYfdUpUHI20GmTv43NFITa68rRjdTBWdaXzvD8NI+1FxjAx4YYEknXPcHRkvH5T7B9UvD6o3Zpfmc7aQgT03+AAAgAElEQVRDNtCSE241R5ZJgfG90ntoGnMDAtwzCFs2kAKt+ola0K8lbJr7JObQhrfVTplMk8/nv6zJ0NPXEYmqAIQEfZTpx/fVDoLbSUT7efk/aO6qm/+9qbJKAPSa0jRfGVq6npVZpgCWrEkDPkm2DgE6kygjfmYi46tRMgkOTI1VP7FCnaBFJsymSX5ngHCx5ZHKRO8n1157QOl7UK9T+R42CSKN1Sh4SbVsJcxmGijTIGMUqmakZnIjDBvS0/ncClfSvIc2XZRrU6nJcr1EIiydqIKxIm3U9VqkqTgg+cZAlJ+T5wO97FhCsYeXgtiweziJ5ZCF74fvT7wFhIamYKQaaKsPoNQ9Mi2+9wITg/+WNSh+NDxzGE+eUVMh0yX65CVWjOsswm/O5vjduMRNEwtjmVEVwmkhaEZzbl5LOfSV6SNm2k2NbrXCqbPGnxyFeLmVo0OzUfrmCGOOIyNxpFfGMBMCzXnJgITWA45/xvun4NV9sdGuOU+ubxuaoNMzKWbNdVBgqpWj6U78EyaukZ8qwPVgvxOUS2n27fcoW1WvswBsnMIZORwBKxqmcmGVXg/nWYTfErCadwWwWtKPiqlHYsYvYmBZH/rBgIDghmH4UQJesMGpSwzLAq/sCp9Xaxytr7BTX+PoAOg/CVHQeDvYFrat54bCemEnWecN6rxCU1TCAtcmWI3WBTwidckkyxFsIvsmp5y/rsTfj8yYap5Iw0rQp8xL8caRKbZ5BuIoRBCHyJxSGNcOpeFM76MkZ8W0tEqeV6kpHgJWwngwg47WQ0sakEaSXRnm0Up12RTvnOzD7fiwAu4NGapiDbsu4AvIHyBtOnC8DgI+u5RLUZI0nkmDzoEbmUFi5PyA5RF0IsS9Ltw4RmdnHyWlVE6GAmthHIUo4WcFHMpgb5dIxyssJysBsgeHA/QfDVBu1VjzfnrHCJwBnLzG6maC2fkN1uO51E985sk6Ivuof7CN3v4QLr2GbFoZ8DpkcLORsAjWVymWV2vU80quvxfZCIc+uqd9YMtFHftIRU4cw3F67LrRJBWqyRzlfIHlbI5ssUSTEazifVfXe6lJ+biR5c56rBMjHmxhsLMjMrIV5aCUCZq0R510+7AqB1bRYHJ+g/nlDYrxBC6vCd+bqbPIyqenA+HugvMV38Wj58+wf3iAi7P3GF/doFmmAlg5pVYoysrS4WYlse8uto5PMHz6GP5uD0XMPW8Jv5ggZELp9RK3byaYzjxEux8gPH2OJIwwLVOsKgujWY1x0eCqXGNERlfjYG35SCnPpC9PmuCkKfErp8Lx6grD5AyPTz30X8YoOozm3ENdx+jwHiY2pmc3mL2/QDa+RbGYokdQL8+lrnF7PWw9OsXg9AjOVozCTuEGKVCvgDxBSfP6aiFSbyfswPUGsO09hPY2qnmFq+/fYvz2DarFAh69qcTQnXu4SZJkDSCWBspIkmfUYcq2gr7SM4giQplqHBKnvo3h0xMcffQSzqCHJYc7toOO7cLLSnz3m7/D6mYkYGPAM0DWBsW+WrcQbKGcmNdzcLiPl599gtVqjR+++kb83PyikfvH/V0GI2Kwrym3azbcu1v407/8C9ydX+L9Nz8os2mdoudTAllA9mducgT+LGDKwXrkCivs0YvnAjaMrm5w9+491jd3cJm8JnYktfgWmYJNawXKegjacu9lIFPk49P/9r9B0wmFjZHM5nj/9beYvb9ElNfokAW8XIuShO+eSdb8vibyMXhyLAwrbsHvfniN8ftLYcl5ZBDzXnOYQk8rnsCm/pL+RHRoen6TIc3PJ4CVCVRpPDKiuugc7CHe3UbnaA85NXc89IoCq+s7jN+coRrP5B6xxhZZm5HMtqQJXt/cajDOVhgc7ePFxx9ifDfC7fsLRDyzV5kk1HG4JEe9DN5VgVI4FnKfvpQWHn/yCoH0fCHyJBVgkAwvm8wqSrwlCZKDFD2KhEVmW8iZMOhayHwXvYM9bB3uwu1wOJWisVORUfPMQ91HvgZ8y0Y2W+Dyx7fCypP1x59ZVGIvo9yC+/NUBpiui1GeIdzdxvDRoQBWlFIuZzOMzt7LtYr5HglgGlWUAC/CSBSDPqmR3MCX68DPTnYn/062ToQxRgWR+KjJsEVZWAJaWkDmuYgePcL+82fIBLAiKDZFObvCVpVjdb3E6+8WWHmneBcc4Xt08D08jJ0AJeXnQhMyUmsDWIkU1yhbWNc3TYG+lWI3v8MXBz5+MazgrS/gEPTja/qhDjYMYMW9twWs+Bw/9KBqASvtUUxvYCQBf4w91XbJ/yWGVftz2r/7818fvv5P6ibTy0gNamoMHfCb+rtVC0mIFUkpxteLQ74WsCLwTEa28dnSpMR6Q/LwRZ1iurOf2a3c1/KsydWKQHz+zH8LmUDqNDP8MuQBAdFMnSeuclR2PASsZKit65Tv86ceqIC1+z/+66bOUgRVgV6ZIphcArdv0M1uMQx0qubRoDnowfepryaoQH+3WmJ1ucE4XojMDXHXRLh2tzEN9jHxhljBk80qsBoEpJYXCbwqR8ez0A0cdFwLp7vbsmm0jabcAPEoYUFaYTKdicl2Jilg6mnSiWJs9Xro+jZeHA0EsCIqTkYQPRkIWNGLiMX2eDyWn02Qi4AVWVIErFiQ8+aKYasgj+0UWOWAktIneub7REMaEBO8ErSY77GmUa4v3iKz1RLz6Rjz2xtU0yn6VYWBZ+PjF0/gBTbsri+mduTBC0BCvTEN0KxMPA3k2SNmQxRbIl454bVEx54sV0LbJULPRCc1yVWqrGf7KpFhA+a7sOmlwV8JWIX0J1CTYSlXNowU9XQhQOPRgM8sdF0obAKVmSObk2FRyX5nZD73Icn3pq33D+cmJs2gF8bM9QG9UjgohqXDIFKVBGr8LSewZD6wGWEzvF6vwQdHUt8Ifsrma+RV9G0Rec4GQWt5ci0EYubIpoHX7nwjMRLAqlGzPU43Zfpg/H8kwYuSCTa5QtH1kVkuxusaV5MEN5MUs8xCYkVqNGt8q+Rqsulv2Va6r21i4rVR1Xvt0XQ2n+Nw4ON4t4vtrovYyQ1YpeCZStLu1ZVq3Gvib1lTcf1yE7IpA6WW20ZeEfRLxfOLgBXXbEBAlI0yi2jq5WnmS1mXmSbJ/TZm25snwdDR9N63aXDtwWpYii0Tyqwh8T0RVJ8TbjZgipA/ZJ89BK0kxld5OZvrotfHFGjGy47Xd8NiM/Ad/4TP5E99sNpYd73uPIwU8TdTwoeeQtx3WqqsfvrNhdbzyIA6D2ScLZQnxaM8HwoYtSCnLrFWwkjZnGEDmYRK7jMCeJgDhLKeNuZegTVtypV2q74+BmGSXx/6ZwkbyKQIKstHC4mH71ESpEyyjoAMBqgyy1J9oKS3IrjCn69iaL4s8Rv6ppF9KGxM3RUMaKBAp5q23/vkidG5SBTVw0QSWwwD6aH0V5LyWCgWhfGoUhabMC3bz9BUCBkkQVmgYd5JOpIuDZFgky0hCnITjk3DZXKuCpH+2bCZEsXhh0m/k1vMayDm2mrUTtp6QICCxVRO4IjMOEeeI7g+sqqWL35Onktc27zPBKkkxY5JnjznPFfOJ15TSqxzSr1z+tIo60yvjYJV/LscQPC9MZVS2JRNJs1Xg0JCHtZWgLW3g3//Zor/+zLDVd3B0o0JbQkgxURL8QjkzzbGEmQN8ezi/+/Va5w4K3x+HOJZL0XcTODZpPYTqHTVENw8D8KwNYCVSNUpb2NRmRFE0xXYMqHuAUggNNIW3pCfel215u361Iqh9IOf0W5q3NN/wkxrQSsBRO5TVtvBk+aTKjNBPcy0maQkUGRxG8AqFMDqN/MO7ghYiYE1z1T1fOAakU/FY5H3wBT16p2oqVdeRSnBCp8HFj7PZ9hfnGPPm+D4SQjvcYA1bQDcHdhuHwGlcDlQrHJk8wQ1vUOKEtmKfk8K3mvsOVO2TECI66C7syOSE7IUGpGPuiIrS8h2mK+RjWeombhqGgIOdSjJpQ8jDYG7x3vir0JmwpjN0N1EWE0yERdvQWNKbI7IlgusGT28JwoU8vFioS5yCDakXOuOhaeffohguwenF0qSbkmTbzQIZV9yUNRMqPJg8bPOFljc3mE9otxmJd4nTNMSpobxnWE9Qg8cMpetMMLg9DEsAm5brFu4p6awqwR+RUP2Evl8idV4hsnVndQlu8f76J9sI49rJHSk8Y4ROgNpACdnl5i8OUc2VkmMrDfWE76LeH8be09PEO8NRSaUcShiZ3CqEUKeVXc5VudTJDdzsWjoDDuI9nqITofIY0dSPOkt51hduHWIclULqLg4v0C9XGG9WKDKMmn0CSgJY4L1I5t8YcdRMkrfIQ9ht4shWU2726i6EeqAHq/qj8IalkU8m71mneHuzZmsBWu+QkApIM9UAc9pMZOL1w0T5lZ1gaQp8fTVCxwcHuLszVsBMXpMEyTTRkzGlbdsrLYk2W+RV9h9/AR7L54jPNhCFhYo6xnsfKTG69MM599cYnQHDA5fYvv5h2g6XSyrtSQSz5c2plmDq3SF6zzHuHEwbVxMax9p2QgQfFyX+NKrsTN9h+3iAq9e9RE+9bGk6XG4D8vqo2f30Cwr3Hx3htnZBerZFFaWyJCN6zOhVMWxER7sYu+DJ+ge7sKK6TNE579EZKpVSUngXAErL4LjDlCXA8TuLsp5KYDV5O1rOOs1YkngU7hbWE6m5uY+Iz494guo55GMH2SAQ2BBmgb14HUdzFFg69ExDj9+CX93GysBgS0DWBX4/d/8e2STCaw8R8TpP58JgjIi81Mjfdbr4zwRmd6Hv/yF2Dh8/4evUS4SbDmBMJ4ktU3MzfX9kJGZOEBwuItf/8Wf4+r1O7z96lvYaQ4nL9ENAjFPF9YE37/nofQczKocZegJYPXk1QsZqtyeX+L69RsktyOERY0OzxAxQmcGt/Y6Ys0gjEYXKVOZuYf2Ynz0L/65+LqRMECG1eTtGebvr+AsU0SUtjPJjUxsfg+vNwH6rQ6Gzx7h9MVTMYA+f/1Wnt1msUZQNAg1ogJ5lpnkTNbXtAMo5P3SE4drOC9yBeRErq4jXXnqgwD+9hb87YGw3+qIBrCOnO3Ly2vc/fAW9WSOAWV09KAyDLvWUoB7LaXSpWthVmXYOT0SIPju5ha3784R1Tb8jENlgnfKipQ0SEMeSNk3hJ5cl9NPXm4AK4J3lEsur27hrOhZS3BFZZsSYCTG/pYAOpndiGSOP6N7uIctgkkRA4ISWe+uQ2m/h7yI0JQeYx+Qz5a4+vEt1ncTxCImtlGnhbyGsnzbNEOttbgeFvSx2x1icHogXmzsv5bTCSZnF1hf3yGqIOtJ3l+b3EhGEh8JxxVbAqp4eB24r2/v7UqtMx2NUZDhxdrb+FyJvQ/lrBxieg4Kegofn6B/dIjSJruYia5TNMtbxEmK6eUCb9+kWHjHeOMfCmD1o+VhZpOEwTAKgqjqB8dehjWgb4aXosWSA6DAlk3A6hZfHBKwquGsL4FmJcx2Ws2wBuNzEkUcRvCaUo7GYbn6Lt3/cy8J3PS7RuHxEHhqa+yWVfX/F2D1EMxqwSsBdAzg83BQrcnOtAYhbsLPwzRsLZypmGABK2FYri+DKv7T9mpqo8MtQ33B7gf8Zv20THr2umSdkiHYAlXm1xboauWGbfiaDD1bNY0Ai+yX9awkC1xmMWa/US/Vh709YJ3+y3/dpEkqG1OnqeHPR2hu36HDaYiTwKWlYpGIx0kYkF3kqY+IRf8nD92gg7SyMGk8TNwtzLpHWMf7SNweck48kzn2Yg/7kYO+C3R9C8OOLz49sVvjcBCLqbQ0OCa+mh+JcgducinTOExUK+mpbFhaplRMWnyxFkkgJyFCDRTD31q+X/yYjIxjE1MuC1sZAPy7Npt8Ywi/aYmNJ50AV0TyaSBNrScfTlO8i1iGJn7xUBgtGgVaY3Z7K3TKjm3jeH8Xg2FPJmgl+wpJqyDVFbDFzqRBvN1B0RQo6R/Fh4Nop/Fd4abd73SleKEJon6tUOQ8nGmqWCNyI1TUqVPDTSPxKJCJDXXmpMjSkFslmco8UMev1lCaka70qNDPqVN0Ghsac92WMWM6RGVZmYujc1sxu22n3m2DrwCS+Wpt/tvfmwXYmjuzYdGEt0LaCNn35Wqq2a+ivuobI6wiyxUaoVAM+TnaCVLbVt3Tv+6f783b0emMSoyUASM/QyRGyppoASulsBI4K6S55aZMY7+kdnE3y3B5O8flNMccHeR2aJr+e0mgSgOVcaaEFqOr1tRx+fLrBJ16ikc7EU72+uiHlAfm6rFiqOkOo7qNV5QACYZlJUCPpHTwHubqRUMqPJl3nA5Js5xvEhFVBkLNP5tVCVyWz146NOZvf27bmm44TzrRM6bhG6lOC8oYlgyv2T3g1NJO1ZtOQZJWhMILrwf7honG6WELlhkmjXhqiTi9Mb5JagpuGQTfDK/lXknasOhblXkln8Cg+xsmX2vabXycWoCTu4XMH41/lVnR8nPuJwQtZcigJEpOMqCnSv4Ur1JDUH0buoFrQielW7rRC0NH2Ay6j7CXJCAkAJ/sV/cMtJZyKzKEB/5n+nQQy1Tpjh6GBhCV5EHD9mo/1wPGoAwFhJmmQAAbKc7TJflSth2NZVf5G9cr11YqHjt8UmjUyAPGcwMB3dOMxZotHiOUbosE27GlQCXQFLDZKOnRwM9t9mSh25Labsu+LsaqBJTkq5UK8n2yQAJCMdIpYfFLEi81iZXXnO+8cksB/Am+8Gkoa0eCCOj1lNcWEjJUKKkSXwIChWp4TGYCG7/YsRFTmt3pyGvl67XcHxZjBL0WeYklvzINYSCoI0Cs8XpS0/taACiyX3u9rgD788USs8VCTNJZEGjanYJiBKg6UYgei9HARpeMYU6aZBK2FjlS1WRIagtFvIe/fTfHvztL8DYLsA4HkiRI9g/fr6bP/ZRhxY/n1w265RKn7hqfH4V42mcDMYFvs4gUPYCGPphJXWlSF/nMcbgjAx2RVGcb+V67oW7kgWIQrWk47fmhYQvm/GhlpEbOIt9nCimdCgKBF2waIgXChEe0GSo8LARb37WHEziRj8oz5/8EsLrIAvx27ODvll0FrOwYJaeAHEyQWSnrhWuczSeBfAWsybwiS5nBJVGVYyeZ44vYxmfZBLuLMxx1Epx80EN94mEp6Wz78JwteLWDYp5geT0Rpg8lHw5rGHp81VwzxquTja+Jr688B97uEJ3DfQTbQ5GJsWBejaaYvj5HfjdGM1vAJtNPABYdSPA85xCn6UQ4/eKXYvxME+CLH15jfnWDapWIpEcGXxKgcs9q01OvTc8zEeCGEKlJkLovSNCIa+HowxfonewjPNgWFg/tFghIB8JWIzZgi4nwejLB/OYOq9sRKoJVWSF+ImTyykmqhCPlw3G9ML3Xd+EPB4gPd9E/OUQ4IKiYI88WcJpEZPFWnmA9m+Dm/XvxDto72kf/YAdFRA+fDmrsI7S2gEWC0Y/vMHtzLo2vz3OXH9xzsKKsuB9j79ljbD85ht2NkYj/2Rq+M4dP4/JZjvXlGIvLWxlcdfcGiPeHsHZ6yBhow6RsN0bQxGiSBslogWw0x+L9BZokRZHRT6mWvY5AsuzzrFf5vQyBkXqRzSgllj66vT78QR+d0wOgG4vnKBt6AhJcHzWTnBZLXH79LZrpElFWIeLGz2aCwBbrVqkRuJe5WJQZVmWOx6+eC8Pq7PVbTG/u0LFcHSoL+1AlWWzGCciWjo1ZmmLvyRPsP3+OaG+AIiyQV1M4+RhBlsCfF3j9j+9wc11i5/glDl5+BKsXI6sT8c5MEw/LrMEoWWNU1LirbVyXDi5yC/O0Qt/1sVek+NJv0KN/VXONT3+xB+cImNOvzz+AYw/QdzooJwkuv3mD6dkl3CSDz3qMoTEE5VCJ7UbdjbD95FTuZby3haQh4ySHxUZeAKuZ2CdYdijeVVW1hcjbRbGqcPfuAouzd7AXC8RFI6BMlmsaXiuVlN6BZ6ek6TGVkKMEPfT5PNGeg8xBDgh4n2Zlgt7pIQ4+foXoYA9r44YR8ZwsSnz3978VwIrPcMA6RJL4KD/WFEEaoxNMGmUrdA528fEXn8tZ9d3vv0I2XSKubVhpLvUgwWcaiJNtSZCS/llkdn32+ed4/fuv8earb+AVlYDHnSAQ4IuAJtlCVshkwAAFGfVxgJ1HJzh4dCLPuzCs3rxDNhrDz0qEbBnIrC0KWc8cjJOpzgmWE4QCWBFc9w52cPoX/0xYZlKD0BR9Msfq8gZrPkdLMj0LOUsyJkczPqLfRbg3xNbTE+ydHiPPUtydX2B5cYt6tlQgR5hHtQGsGvGUkl6wyAQU6W71ZaiwWi6lXxIwzygPCu5ffP7iEOjHOPn0FfxhT1L7mFq4vp1g8vY9irsperRrMIxI3luf9SU9JdnoExgMXdSdAMPjA+yfHmM8GuH6x3dw0xJhVut7NJJ0AlYcAbCLyXkx+jHsrS72Xz6F243ED7hMEiyv7kR6ac3X4oXFYYZIERuCB8p6Zk1Gf7IydOHtbCHaGyLe2eKEG2XFlMAEHtN+wVonho0IEZkyqxST95dYXN3BkufHQiOAlUmzN5JKSYA3gJW1swVnm55mO4gHPQF719MZlpc3yO+msNcZLDGG5zU24V/c14zPKs8KArv0CesNtvDo6RN5ns7J0JpT4q2+Y62HmktT/H5HzP/rwEcwVPP92mW6JocVE9jJHPZshbuzBc6vHEzcQ/wQ7ON7RHhru1hQes/kVAGsVNrOOlQGgdITaQ+gp3mJgZNhr7jFl4cBPtmqYK0uhYjDvkksb+QR9ASwogoplyEj/aJ9YRs9BKzMvGzzR00brmH+5CFY1dbZ/yXA6iEI9cf+u2U//VNMLGW4G7bXhnjSpqYbNrnUHgSstHuo2NMaT1aeT3y2+TMImPKa8jPL71v/3jZgShj297UEh/UcCLeAVZsArr2T9pAtYMXajf9IjffA7kVceDZKljakTL9PQ3V+elWsp//yf2sSkbfZgtKGyRru9BrR7D265QRWeocimUlRHkcdhAHTWJSub9HE2+tgWTmY2BEW4TZW/RMU8Q5qNxTJk78a4flOBy92+9jreOiFDrYIVpEV1TDBJJEpn5ri6peATkTjWUgS1ZdJqE7utWHX/pQUfpqci4eRiWhvaRobRlBrHNgm/ZninokQ4vjvs2Fv+Qb38ZBtBDWnzQI2tGwLw8IQ8JZ/5rpYLFdyTXqdrmzys/FYJunD4UBegyW4Uia1YZdUNQI9fNDrTF5fTFTNl3bAioiTFsupPQ8ORogX2RrpaoEsWUo8aiCRxyqnY/QqaedM72jICiIlVzQpyrDiw0jjYTl6BTjg1IJaXjI1jFEu0XBpcg1409IZNqDVfeMuKlT6dxg5TvvYbPx+BGi5Z+aI9GyzAhWmYOOt8fO8hdKKC42TRsRsfEg11kaeEy56q+gDokmAlMSo4WsLtcgm9jPQyjDo9aWNDEi/wcivJLFOAStVTN2z69rY8bKhJIMTvQhZ6WA8S3ExK/FmAaRWqCCCGGerHLBlBLV+Ta1cThh78gUE9RpHQYrHOwEOhh1hCtoVPWZM88RbQOaAKXbFF+fBOhbAiuu+4lSUjSUBA2UqCf22NUM3DYtu4pTo8mB2Re6k8evt9btnGLVkozYmWy/pvYyMvxMQmGvLSIUUiNPPpx5ERusur2+Sq8QnSetDXiPX4a6jDCuVAhrvKvMrzR3FV0p8lmgezmm0YQERcBL/LT0QW7CKz5V42pmUilYOx9d9mNRI8KDJEoVvHyZd8L2a66L7kG6e8hrGPFw8W7gJb+Spsh3LxiQCTnmEKSewIEUUnyuz9+rhQGCHsKGamss0xoA38lHM+yG79B6wUvZpy77if7Pgbtc+1wLZl2yY+MVnmgWjAorq4ScMJZKK6MFHBoPtIK0bAZ/ygozC1h+K+0CBkEzYOBDvPlnDqqdDlpVYJ0zvzJAz2pzJMrznnNgxztlzELk2hp0IXTIqDN1YfHhsCwnp+UkuwQAEy3if22vUXhsGagy6kciWyYCSEoWTXgKU3BPY8CCTyGiRhNUO0rzBPCkxSzVVbzxbojCAVSsp0LQuGlQDW56D7TjCyf4+Bt2Oslkoya4brMsSb6/vBLSaG8BK6eI0PSZwp2cD92juocNBH4PBluzrZAbfTSYiCWTiKL+H+zjXHJ+EXhRi2PHw8niAQRQidrsmyYepfZTBr4VVUIZD/OE2x799u8I3CwvLcChnKyX2gZwJZr9jM0q2gGHoBpQEliucWkthWH0wyNHBVBhW+syQrK+gFL/4/tRUvxF/FSkwxGhfZfWy1s0/relmC8KSBcpmSn+ODndaenp7ruggRFlXrb+dAFY03XwwUWsBq3tOqQF7WwmrYeCJbEcknsYc9WeA1XkW4ndjG3+/MICV2xFTegGsJMJCveEUsOKaMueR7FNaZMRlht10hl/FFj5ObrG7vMCjYYXDpz0URw5WvJ/+ETyrBydvsL6eYvTmHIurEax1hpB4iQRbFJoAZ6Si3JtkekswxbMwfPYYw8ePEA2Gsk9Or25x9+1r5Dcj9AgCG5BCiNk015dmmabjPp7+1Z8i3tlGPp3h7OvvsLi8gV/WarVgfPXMxqi/yFTTSIFNSIDKoA3T08TGszHO+IzsbGHnxRP0n56gZHHLxtn2xHeF8jS/rrC8G0lC2/z6FtV8JU0zZUXCQOAw1CR2bhiUMjWipN5C5gLR/i6Gz56if7TPBYGMxu71SvzWPCtFtZ7j7uIMyWqFnb19xMMt8Q6y422k+Rb8podqvMDoh7dYvbuAn5aIODTgdhz4mBcZMt9B9+QAO08fId7bFkPjvFrB95iKt4a/KpHcjrG4vhb2evdgG96wj6ITI6dXjUtAuwuvcFFMVphf3CC9GaMYT+U6yDRYzj8NfmilsaxftaoRl9vNeesHAQ2UJToAACAASURBVOxuhMGzRwh26E/TQ87QC9a5wgZJUC0XePef/hH2fI1O1iAogZI+VlK3agVaZQTFAvHaIaD47KNXGOxs4+2Pr5FM5qiWiQBW9E/iP7zm9Mch60zWX11i++QEO6ePEe30UfoqCXSLCXyejeMEb756j9EI2Dt9ib0PXgIxPdfWmqaZuUjTBss0w6K2MW58XJYOXic1xqsCPTdEdzHBl7GFePIjdt0RPv3lPurdAgvHRuGdCGDVc0IU4yUuvv4Rs/fXCLIaEdvN1Upk5Xxc53mKldOI3Ovw+XPxYVpSocBm10qBaoGmYq/Cp4T1Qh+2uw/b6qMqLCxvxlhdnCO/uYMzW8OlyTfrPiOXJ1DBL7LOo2Ef8fYW7CAwfkm8eI0YUOfztRiK87FZVZnIzvY/fonO8RESAh0ELvkOigo3P75GSrYY2UA8d43PmTDe8hpOwaRiDzfJUlhjn/3pl1J7fP/7b5CMpvBzTfBjryPR8KiREuTwbDjdGM8+/yUeP32CP/zmH/Dum+/kmrEHYd+S5jkcntuhD4+m/J0INT14Gdq0O0R3MEBVqBH44vIa2XgCe7EWlhbIbspzYchwpaUp00xpbB4h5fkXheg/OcXul59hyZlSxWfORqcEVhc3uP3+DZLRROWT/H6yd0MfWyeH6Bzvw9sfiik62crJZIaCMt7RDPntVLy/CIYTYOK9IaMqq3KkZS7+bLuHBwLCTUZj5IsViwcFz1lbkilaK+CTRy5Of/ERth4dwooDZCQWMEjg6g6r82u4WSmsSDLJmDLMc4/1NYdvtMqwuiH6p4eIdwfokT03XwiDqRjNESSlsLOYks73KPwem0OuRlhkwd4OosNdxEe7wqAkc5J/v5ouxT8rv52gWiloQt8/Fx58GQRqInkTenC2Ouge7cLpR8pwtTn44N64hk2A1nJQWANYVoSQwHTRILmb6t40nglD0+b6MdeGwA7XpvHAEPBy++UzNP0Y/rAr/lWS7Lxcyb1o5iuU04V4Y3FYIMWMKDQYFqN+rwLCW8C6yGTf+eDVSwE83rx+LT7M/B4Bq9ifdmOEwz6CQQ9ON5Ie1eE+GHByy+eQRvQT+HmG4nqJizcMvBpg5B3hW28b31oBzrlnucx6VGaR1iWqnGHPzbqHNZZ6o3LAWWLHK3BYjfD5notX3RJYXPDh09GvGaDTBoEhJTx/MwbvcPzpkX3Uhr7ofit+vw9QFD4/LZtI+4+Hqgw9B/6/AFatJcJDwOoeoFJWXms0pW/LMN3FTF1ZVXzGeGa0fZkAQVQ/sIfxvE1yqTCq2K9wQGbsSCStfFOfqRWIDPoM6OkEkWAL6v177937/wZYyd9tU0BNY9ReJ36Kew/knwFWL//V/9qs8hrLgswfB1FZIU7miCfv4S0ukI/foEomAiJEjK4MVGLEJqvxIqR2Byu3i3U0QNrZQ9I7QOnT08FBr8nxvGPho50Yz4YRtrwGvlUhMGBVWSQa3y5mrsbrw7AgdM7Khlcptq3niixPAVX41ahRrq4UOViEdvhgqtgiewJwcephChmhubIRNR4v95elhfT0xiyXS5GikemziWTfvN8KQcCkJNL+mWQaSANP6ioZXixMRbIhN8RIEAgakGkhaU42VimvASmlqtsWKjkfcsMQE7qySezyKZlrStR5iny9FLptTZaD8TKhVwMPFFLPOWVgc0gGks5RhTepkiNur8La4F5Ps1/KpsShTmRoAlix4JWUrjY2swWq9KHVR4PeM+EmJa9FVluPImVktS2RLub7aa826BmbPTbvYvLMuoT8QKZlsMjXJkoYKwQ2CN5QfidiBgU+hFlnQEwBVMz0+OebyEbfK6CV3mORkrCAE72sGky2Fj9E67nh6RolaEHWA036QvnMaQrcZg7+47uZGvoaAEalVbwl+vk2pv+GVdUCOnwHcbPGqyFwuuVh0KFJZiYm+GzuJfWqJnvF0NJlcteyZ1omTTtJEF6xZuOKD5cCFA83Oa518QmS+69sFJUq3Uvh7q+KwUtFCqieZfLaZqNuGx6RhFHSKYCfgk1COhDJql5mYbWYNcDXY91MoFF9IgjsqASOjS3PHmHWmO9XWZr+fK4TeifpoFgbHmEpgSwrMg58KWzEFJIQuEx1IH4QBDwJiBB8ktdyXZmoEBCJbSaWUmLqyrPCe5eXNVK+XlUL2MHvJWNNE/uUPszJBEGUqKkEmJHX9+jVoOy2VIYADGVI5Gfx/avXkx5oDFwgqDOgYSllImEk+w2NviWtUxa1jTUXmkSjqwcAP4OyhTTaeZWQIi4UQbl2Eaf3Mdk7sfy3MJLkWSbZwJUDnmB9wmlfXuBsPMWqaAR8EvCIMgWR8PD5K3Cwv42ATfVWH3u7u9LwTsZTTMZzSZqbrhg6wVQ7MhaYHMaGlmbTDBSo8fzkCHv9HgYdTgIh7A1eGwYr3E6XuByvUdS8x8aQkQepZElQNtHg9HAXW50Qu1tdAb4oH1emq65HjRnmT3ZRlBZmqxy3sxVuZivMkxwJTaCNV4hGMjOggl4gunZiplh1Qjw9Psbx3i58m2BchulyhbvZAm9u7rAsGwk0IONKJIGGSUfJFc8EmrZzUtrtRBKIwT1pvlwJw4qmnmQJi/SPSYQsRstC2FE7EfBnHx5irxOjE2yLUTdTbVyXpphLJEWGJuzj3dLGv327xD/cpJh5WwD9WepCJ4n0z1NFu5Hqq5yC7IStco3jeoZfHUd4uV2iZy3g0feFewk9cqTAN3u/Aa3UXF9ltQLit3J982daTKgnkaQz8Uz1dO0LI5JgnxRI+nPF22tjtKmmzxtJobL55exUMMeAUEbeqjLXh8xGfXbEq0vYQDwbWo+rQMjJDyWB94DVnkoCWVTJecZrpTJhTV5twWQp42Rf4RCsUybYz5f4LCjxcn2N/ewaz3Zt7J3GyPZsZEEA1zuAT8AqqTA7v8XN9++wvhoLaNTxPAGk5TwTZpf6yLW1QGFbGJcJDl89x8Grl2J+zXNtdHmD0fevUdyO0GdRLhNPjbSnmxzXIZmdZRzg8Z9/id7etqR7vfvD10hvRgjFs6hAzbQfs+e0YHnrQSjnA58b+lS0PmNc1xIdr8mC9FGZNgWOPv0Qux++QBNTjkrw0hNJE6VKzXKG6cUFbt6eIZvMEFSNyqH4sclGJODJQSQPd0p+FQ00PnJARjCv20FwfIrBkyeI9rZRuxxaLeFaa7j1QhJ05zeXSJYL9LaGcOIYKdlZvQMU5QBeFSO7HuHm29dI318jLhvENIDn5/FdrJoKKw7EBl1sPTrB8PQYAdOP7QKOvZb0ZnpmlfM5FuNb2K6Fzt62MJ/KgJ/Zh213ENIIfVVifT3C9Oy9SKiCvIQrz4F+prbGaWtQHUIwhMF4tKqVjO5dBNEoxTk+RjTYQ06JD5+ZgI1zhnq9xN33P6C4mcCZ53C5P7NxtBvU7C3oR5lXcNl0sKTsRXj1i0/FyPrr3/8B6+kc9TIRc2eRDPNApUF/HMDuhCJDZTx8vL2D3s4BvE6IyiPYs4KbT+Bla2QXU7z//hrLJMLR048xfPIUuctQiKWY/ZdZgyKtUKYVsoaswy5uah9vUgujdQG3aOCMrvF5DHQWb7Htj/HJL/eRbq2QeAFq/wMAW+jaLrLRDBdffS+m2GFpocMdOs0k+Ih9JU2wl6w4+n3sPnmK4ZNjpBEBuAKuzaTFBVBO0VRc90x6o/H6Mco6RkXrB6Ys0tD97TnKq7F4pJGZI3sdGgk9yLhvdUJsPzoSZg2Hv+wreO7RTJ/+QDTNJnBF1smqSBDt72D/k5fonh4jdW0BTESaxBpiNkOxXMA23qEEh+jxVq8ygJ5NOdlyLm6ShQBWn//lnwn78MevvsXydgw3KWFzjfHn0YeK0k/6AMchwuEWXvzqT7A1GOLv/q+/wdWbt+h6gUjfeG/oiRcOeujuDhENBwDTSAnE0C5EfHA9AUuaJEdJD7bRRJhH+XSKKknEmJ6bKvufgiwMPvtBiBWDIuIYex8+x/avPsHCJgMrQ+y46MMVwOryq+8keVDlYMpairaHOP7whQDHScSET938yeDxkxLZ1Rjzdxcopktha0n6Lm0xBCgvhGW3f3yERx88FZDk5vJahgOUX5O1RsNt7t6U9GVOg8QFdj58hv2Xz4RVyXOYwA5//vj1OdLRFCjYQylARl9kblBkg5GR5Q66OP7ouQDLYb8roM3N63eYnV3BXeUieeY3MniGUlHWkMKdj0P0Hx1j+PQUecdHwqEFt1rYCMj4Hs2wOr/Fkigw+XxVjcAO4dk8wxohGbi9GPHeAP3TfdQR5XusPxI09QoWEgGsJOnX20fdRAgoAaxtOOsc88s7TM6vkE0XIgVW3ozW8CKh56EgPlsuPvj1F8gjD01M2aRJrU4yuKtM2HYE8bP5EkuGgFHOSqCKQws5u3Wtc/0us0QZVs+eSm159u6dBhOQkUvCRScS8/rO/ja8QRd1SIk1ASXWUxksv0JD9limIG1yvsK7H1ZImie4do/wlT/Ad46Hc6+R4YN0lfRaE7WI6PqlXvQbRj5ovcuIACYB7gcljqoRfrnj4oMwRbO4lBARrn8OaglStYAVP1VKwJY1uk9Ddg19MxDD/wOwor9kK5t7CFa1NVSbvNzKA/8Ym+inkMxPf9f+/T/2q2AaBlDW79JaSftmTQmXHCGp4xSwEvsYFprcR6lQ85SJyTOKjCriAwQc+b65nlnb/Ryw2pioE6/wI5Fjbj67wTkMf0Dl1jKwMtYExvNNvVOZsK2ANl+jvWZt3Xev0GmvvwXrT/6n/6VZFg3uchd55SK0PHSp7Zxcohm9QzE9B7IZKsoCa5qiqahMjMeZszk4QBoO0PT2UPd2UPqkFVroWCW2rQx/+ngHzwc+DiIHXpmgKVKemXAsU3C66sGkHZpGLcrNFVO9BpxEEfzRAlXlciofNM7zMq1TTX8LWmmS1L3esr3ZBKwICsnDK4wHY2K4WSMGXDFFFf+4jZ9tZUxs5tSkm4UbQTMCWnxfEHNU3gahgUM9BoiAMsmCCSQiWzE+LWolrLpRkcjzO8WA3tDmzPunWV+WpXIg0L6ToBV/LZiKwujQ1VquCY3vom5XUjI4pWOTVpHB4pGBpNIkne2rewXTh/iQU40u6iXjw8MDSk12CRTqr+pfc++NozIM/kvQjQv6PtJeNXfKgGmZMMruar1x7gFBMViWZ8x4CTHiV0wW2YwqU4gPEz+DpK01tmzS/HleEMpkkX5l9+BUa/qurIP2PfP9bwzB5da1vl5Cd1A2H7/YrRvFo5pBk5a8RBASMNNNgGAJp3dF0WCUufgPZ1Ms7Y4URHz3pfgAGR2uMRu8Z1np5+LnIxjWqVf4bM/FcddGTPpxToPaQg5OmvgWTFlh6g6TUGQ6q0CSeKupUFCpnWzuKQdkU0OmCxtGISopuCLPgvFWIEOJUlbx+pFraZhPm6nBPb3UlBOaEPmTyUILPtIvi3G+pok3nmiBwwhhAhfs49loEVjg4cbpF0HKyoBBwHiyEECStH8yc+TLcxBSsuVYiCI2/AWmqxQzTscYFU3Tx5bhVTXoxTF2hgP0+134LOroVZAkwmyZzZcoSzIJTfIHffd4fTlRcYCXJwcIbNVr86omBUEmvlaCVZbLr5SucRNXBgonL67sS/ycJ8MuuoEr7yGmHBcNVkkqQNUqz/GO6Ts5AawHgBU99YJAvu/F0R76jGMOI3mdyWyByXyBFWOWeeGFcaoFtcgVyIpipHaujCQubAIxcsDYFrpRiJ2tPnb7PfTjCH2mR3HfFnWMPvsExearNaZpjq/eXWJdcaBKAJFgukbT6nLQZhtVjqP9Xbx68Vx2j+9/eIPLmzvxEWDWMlk9LD7UEpWFB4M1CvEAen50gJOdAfaHWwIskqG0WK9xfn2DMzIUnK56wJmmYcPM4V7QlCILOtzZwqPDHWz3O2LSzp8vgEgLUDMhrrGR5DVGswQXbHxGU4wWCbrDHWFGUrbIZ7z9l3sYCxuLpqqBh2fHB3h6fIRO4CFJUlzc3OENmS7rArRkp38d9fp8kqSIEYBQhw/cmxvKFVwLYegrczYvsEoLBHFXrjcXTkjAiobqyUpkv9t+jb/69AQH/Q464Q5YJzPVxvf4jhdI8gR2PMRl5uPfvVnib8/mmLh9IO7CElo3rwEZjtosi7ckmS8ErOoa/XKNw3KKL09ifLRdoW8x5pqm6/wM8gRtjC1b+rqMITYspjah1/i3mD3i54AV5WkC1nI6TSlToZRyAlYcRsiW+5OkwHtGs0R5t2buhgbexhjLtND4KWrB2AJWNAjXVFdNT+X57wvgxyK29Lq4EIaVhb9f9nDrKWBFKaVF03WWa+JfqFWvsDu1JFWOs8itK3TKFIflAp84OV6urnFU3OKDAw/DowDrHaCkj5R3CB9djpgxfX+D2+/eIbkZowsbWyGNdldSJEq1YUIHREbK92kDk3KNk48/xOEnnyDeo0EwAatrjH98i5qx4jSIFpYkmyNHJNwVawomAHZiPP7TP0F/bxfpbI63f/gK6fUtInqirBMxASerr5Vrb646Gcri1eXACkPxjhAfUa5rgmMGcCSgdp0s8Ojzz7D/6UdAvyuAGVmxlDQ5aYrV1YWAN3dvzyVhrO+F6PmBNDdpmsg+q6xmY7rbRnCbUotA1ppH1WCI4dNnGD59BFfYBBnqWgGIflQjnV0hWUwRxV3AC5E6IYL+EWxnD3buIT2/wdUfvkN2cSNGwTS4lnOQ8k4+jxzOBS6iwz3sP3uK3sE+7JAM2DXyZAqvXKNcTbCe34kEKdrZRRN0Ufp9lJUviX1h5cGerTE/v8L47AzJ3Rg9x1WunkjrTaou61N6qnJ4QiY45VWyP+uOJbUsWSDCYOtj+/Fj9PeOUbiafkWvU0llTNYoRmMsz65QXE/hGFaHWm+qRDvkmqXkyrMRbg/wya8+lxr6t//xN1jejcXLRkylefOpn48DuL0IXr8jEjGCf16XCYo9UYPX9hpWuYSbTeGuM0zf3OHqbIa86eH4xScYPDpB0lAevUAQusLQKSTdjTurj9zrYmZFeJ9bmCU1stka5dUFPu07CFbnGEQzfPiLAySdJbIgBsLnaJo+OM5I78a4/Op7zN9fIyosAR3ZHMvQ1Kac0ULKaxxFGBwfo//4GOWA0iJaf9DWhIyOKVCSgcLHO4LfOUZShoDThW/5Yl4//uE1svfXcNe5mPOzPuflyaoSCVUhg75IuSg7lGaFYCMHFusUi9EE0+tbAT3YCDIgiIy9g49eCEjBZDgCX5K5W1YIue5WK+2ZqhrzuzHm1yPk0wXqRQInyWTvvE7m6B/u4Yu/+gv4YYDv/vCNAFbVbAUrK9UXzXGQlJkAVkG/g97eDj759ZdSi/yH/+PfiCH4IO5KfUBLED6/9GzbOz3BYH8HJY28uY8E9GTl6deILNGVyLZcAMMVJWu3d6iXS9hFLmFP9I+lrF2YFH4gtRUBq6NPXmL7Vx9j4TbCwOIzJ4DV+dUGsCKYwB2a72Vwcohnv/gE3eMDAcKn6Qq2a4vXUqe0kFzdCbM0vVPWIkEoicfw6JtViKfU8bMneP7Jh7J3Xr+/xOj1e9TLVGTQ3OnIG+bHye0aay730wMcf/IK9qAnLK9eGAOrXMDt6fkVHDJR0lQAq4ASKAJWZLBFPnzWHZ99iCpwEXRi+Tu3r89w+8NbuMtM5KoEt7nPSDPHgSfPu24Hu8+fCFA2qSjtL8WTMvJ8dDmAni4xfXOO6dU1XJ4/HGYRsHKZUFchrZhO2kf3YAf9k12UPiiURlEnlARIOItVJ8jLBla0j6L0hGkdWx6iAlhdjzF6fY71aCpAp0rkFNCQ+ofkJAKrvoOP//lfIWPipkOfPe3Jycb08hpRRVbinYK0kylqhj4IYKXPA89JKgA4KF4kazFcPz45lrCsy8tL8d9lf0A2XjhgcuMOegfb8PuReGAXDWXUKcp8BZ/SPrrHU+GVO5icp/juhxWK7oe49A7wtdvFj5aNG+57PvtXlYI6DI+RulVig+A3TF1UKaCHArFX4yiqcFBP8MnQwaMgQzW/BkmbPtm3q0SG+EzEYw3O/o5+2exf+WetJG/THm34MapGyTlAaBUqD9hV/7WA1UO21h8Drv4YUPWQiLAB08w8gmc9gR56Td4DVkZl8ZOUQAWIfD9Ewl7D+A3rAFZtL/izKZMUj2zjqavsKpPALpJADXVTxtS9f/U/BVi1YFRbywmDzfzl/yrA6r/7n/+6Ga1LvE9cTAsHeWmLBrpbpehQmrUYA+kS2WqOIlnCKrnBWyKHqP0Q9dYQVn8HDaN+LS3Iw3KN59sBvnh2gKcDH3G1RtAQ3SYbovWKYOoMG23PeIvw3G0Nk9VJXlLqjFeS3CSTYiYf1qjm2LSJjwYLE0mRUAN3kQiaC6EyGi3XWi+rlk0ir2PoaWrcaxgn5gEnwKCgoU4H1VybFRhjnMkCYDFikgyNFIuNJd87WRQ0DiRowM8pzQVZJmSYGIaQcAPErZ/Mh0KKEH5QRl3zICJarYwgNqucb5LFInM7mX6s5jMF8IiOcsrte8reMmHvpJnmWYWCQIsXorFdlEUNp+b7Y+FKNDUTc1TKDnl9+DrMqeJnl0sp/lz3yW28xvT4EECqIRuIX8Yfx6SfEKDg/xfGpO1pApiwfvSxJDuBhRc9osg6kOhVY64smwN3WTLQkrXIH2gOx+un/Gw1axP/KrLJOP2Se2zYN+Ye8qhkEiXKTJtTAieCEgYi7ZOiHZVMVNjQiixVNuRKTIvJVLVtAgOpAHtMcxTgkh+KNZod4ZtJjtejFOMV5Qd9gIg1GzaUCJmekVMKRONnnXE4DlMgE3lOdvwCXxwH2ItYcKnmOmKyE4taehHYPmcEsMIuRkwoHE1kg+Ul7MURdrZ6GHBaWqbwGkp9SklwkobP+KQQ8BNwV2R6vJ+uyAyLxkFKiYHlYbLKsOD0hK9NQgSnIuIX5CKlZ4PExrIh1udIGU4sqh3c3F7LhIl0a/oMnewN8fmrZ9gJHcxuLyRdk4dW48VIGgdntxO8vx4JoJOV9D7SNSEIPwEq30PHt3G6P8DLp6fS2H/3+g3ejZZYNR5WlbLrBPDOyTJh89SIN97J/jY+++SlsG5+89vfYb7OkOSk0tMsl2kYCloQrODtIKPt1cEQL06P0e32ZD8iuPT64hJvr28BP0QmHiyUl6hnWBsvzQKkqXOEboOO5+DV4xM8Oz0WTywCVud3I3z37r2wcxrKWG1XihF6BfG5JoiXTO/wwW4Xn3FSubOHt+8v8O0Pb7Dm1DXooBZGIddog3W2FiYP/YXMoEQmIiKjE2NYpeVz7dLbjz6Bg9jF05M9bHdDdFxHotfJUrOCCO/HE/zDtz+icGOsctKG9cDhGuH7456z5pQVwKAbA1mCj18+RxB4+Mdvv6XtJ0peUwIO4nmjiY6y7/HRrEoxTnbzBJ8+f4IXT07EC2syn+PHd+9xyUkuPKwr+rp4GlHMDaFlznFSxhTTmuakOT442cfLZycI6e1QUGZEoFbTMsUjzHLFu+r99Rjfn11gmjLqfQspbVDE91kBv9aQnnRp8Z7igk9XeLLXl/e53Y0EsHpzeYvvz28xKz25RqXjyx7Be0CvKZniMc1HSEOckNaoiwSdOBSfjfEiQUXPu0Jp5xwIuE2F2AEi7iv0A0un+PPPnuBoh2DrrjJr8zU8m2dsIo1P4fUxqvv43393hd9dJUg6O8j8QMxGeb99ri3ZW9RMXtwlWKRWFbrlGnv1FL/c8/DLPQv7PmOul/rsGGYk7x/BU07AWhmTAkzGrF98BNohw73fQCvfJ8ja/veG0m1YVG0Bpn+uzzibKf7K12TibpYwrceYcpuhlPoctPvVvRSxncS1Ez/upzlBfhlYcY9VyWjj9QTkI2D121UfV84uZnaMQgINyMoygBV3UjZw/EZhelJu7Op5SzlsucZRvsAXQYNPFlc4TG/wdM/B4FGE+QGQhxH85gABenDo43l+hfOvvkc5nmLLcsS8mJITTpkpFdlI0GmCbdgua7fBzssPsP3iJaytAQoCTGWF9cUlpj+8hjMew1qvRLbCwpANe+n7GBwdon96jP7Tx5CcY4bN0Hvk7RnWF1dwlzQub5CnOZgouF7N4dCL0XUwSzPYW0NEW0Opl8gwtQk0rmiUrsw9rsV1XqAIA6wjH0/+7Av0To+wriv0Oj14eYns5g7vfvc7lKMJ7GUqAEPQOCgI7vP4Dn3xu5H6TH6m+oDKoIyMzLJGHHYk3ZZRA3no4eU/+xUGj09wu56jv9tBnk9g1VM0+RWaYm6MzHuwgwNY/i6yOsIgGCD58Rxnf/ef5Np7kkiofqcM2BGJA+2fuGkMujh49RzbTx8htRtpbMF0wvoWKMawirk2IP4QjbcDBPvIMwd9uwM/q3H79Xe4+fGNNshVhZhnJpNTySJhw9TtSAIih6yr5QKx76MiS0gQZR18kOlM1kja1MgDgmPbOPrgGeLdXcwZ2ECmeeTLOWyvEqwvbjD/4Uz8gWh2T0CRdVNADxjXxc10iuBoHx998QX6O7u4vbzC9bc/Yn5xja54LNKmuUYROCJR2nlyjM4OE7wZGqFJo4VL24oVHHuB2MoRcu+fl7j8doSL8wXc3h4effSxGPAnNVccGQo21pmmgfEC2BaN80MUboRVQ5DDweh8jJDx9vNrOOkNdnYrHD8fwNv1MGelEz0GrC7Cxsbi/BqX//gNypsperUrjTOHQ8q+LWXt8j0nDOPYHmDn+RPY+0PkfNmItVqCMrtBnU8R2mQXkI3fhxPuIav7sOoQQWlh8uYtbr/+PZr5QsJnCDnSQ5b7NBnAlHOdfvkZ/N2heMaxJs4pdZUkLBs3F5fiFzcbTaWOP37+DCcfPUe4t4WMbCMybsjE5lkm6aNqKUID7GK+RrVYS1Lc+OwCPkNHBIir0QSuGKF/+OGHDlLmTwAAIABJREFUuL26xt/8n/9GAGAyoFrDawIN0/VSPLY+/7Mvsf/oBG9f671OZ0vMxjMJCon294UR+eijV4gGPdg+a/EUPC4YVJI1udRBZGjYtQOn9sDJVXIzw3+m7T1+JNnSLL9j2sy1h4fWERmp38snqrpnmiDBAQaYLTfccs01d1wQ3DVBgAuCoOr/hQSJ4VSL0vVU6szQ0rUyLYjzXfN8Ua+ru4lpTgKJ7sqXGRHubmb33vOd8zuTiyuEdzco5lPYkiahm5tCkBp8kyUqe5iGh62/+AKhx7OHi0alCjuIcfXyNXpv3sPkHta0MfB9uKtL2Hn6ELX1Dm3gyEyCunku4fsDNDVLYnKX370W4cqj878sTiCXd5KEIiLtfvYYy3tb0uKKNMX7v/s9YjqlAu4myGhVMHwKRzMO+FeWcPj1F9DaNWkLZESxYdh4/Te/UXFe7iHpcOL5jg2cdN0gQ2jp2Hz6UK6xGTmcHFBCQ+/4DNdvPkCf+aiZdEQp7h/3YmxPnGs52ntbWHl4gLziSNOg4XCfxlbKHDUO+Ke+NBUyvu0yLseInWGDvNpZHIE1Ao3NVawd7gBVW8SdTKNgyEEZD/gUyGIZ8oUZ+bquPH9szZL7JroZYvD+HPO7gULJcN/OEg4mN8hdC3yJG248fQRrfQWJsBYUzVRQHlJAwJ21akMkJH58dol0MoNdGLDZ0peRdZTIGZf3BFNF8syVZwoLZxKwsbHr+1g52JeiBGepJsUamsGzZYws96GZIYo4UOy0WEcxzTDqRrjtF7gOK7i113FutnBsergzLImfUsa0KFgJQ1MZMjiU5prKkgY9odsvxVrdQtuMsWKF2LQjdLQ56tkETjqXpBdDFYxIc4hKdiSHIUzxcMDIsz4FKw4nf2R20viwKPxSos1sNpcBryQ7Fi3cZaOopEPKBr5/zEX1j/23xddYfJ1FYmxh4CGSSKJ9pUua7miVjkgFlcKGb+oLLDfg50LEDvENymVFPCz3PmrgqX4t0lNqGWQskmc+xeHlH/EaYuKsRLSUiZYfX8OPe8X7+7XFwHHx8yuHvmLeSmS01AV+FOPU/u8+ikL2ef/5X/4vRdfPcBpa6CU2AjpF2O7BDRtyuIRxM5qQhjJFZmRJwgR0ahgmRrSaVRrIDU8ayKp5iI4W4NmKg6/3V9Bx+LVCGHks03HZqHFhKGvU6SZRF0UZTeBEghc/IwJlJOjTdLUUrGSfWWa3LIe5U8VfYOOfTN7LKB7/XKCxEikrXUDlv+UHLvloW1nVRKUVK8n9MBnbB3kIK5uwJJLDww/VVYo7tHlSsKKFXmWgKJyomIpyoclmXyJTisMktKpyY0znDV87Lyj+VqFBxiLKbD0KeSAI+F3qIOnL4tfm10uQJRFSNtNwQkrRiFNuWu+lfl0d5vScUDY21Dhi/2cPQ5zkMAn5kxaUSAQ3ToMoGimAdS6OCTWmog1UCVZKPlQqPeGdPP4ZOplm5Xt4r1o+K/gZ0wlVVc4aRqsWkTuxx6sIWM5qUYPvoybXD6M1nEgTpEzbKuNY8vnJos8bk4XAyq3FWXlmOYjI0BEwP28C5avie0KLaI2fXxqhYunwXOVaChIIEHRCK7GhLMA8jPLzsHUTNdvEkueiydx7MEaehyg0BTUX2UmgOzki2DgPC3zshbgd07ZbRy6CVQSwAZCbUp8TNBWb5GtmvIqWddaCrzgJnncKLHvqmuXXdiQ2xO/Bz8FCkOnwCwsXwzlObvsY+1TDCXk20Kq4ONhYxWrdRdPlt5xDz0IRImXqWrqK+DCjbqei3nTFcbOgY55qeHlyiUGQYJzmyAXizO+dCLSWIqs0G1NsNNWDRbnReJ2ryaNYmsX5wxr3GOvNKr442sVe20M+H8FjIxMPbKaHcQy8u+ri7HYgwhCvDwqpqlmRjhVyhTgdz7C1VMXDnXVx1bx5/xHHvRnmmgsfjogzJp0VaQbHrAivpYIEq60KPn92JG2Tf/jhlbxXs4ibXk+4KwtANh0FFIH4Xq04BT4/OsDayqrYsfuTGd6dneNyNIFRqcHnpougf95Ln+DWin/HDQSHlVaR4MH6Mh7tbqNG3kKS4LzXx5vTC0wScpZY96rgu7TASl0sn02zIfZbDp6REdNewsn5Fd4en8n1qTk1FIYjsG9xVuTcUPNzt2WylKc5bNr/eZ2IFV3FpCh6E9Nfsyik5djbaGOtWcEyRaeE7XU5Ys3Aca+H3787BrwW93oC4VZ1K3y/LGHzUezkrzoFjWiOpw8P4boWvn/3HmOGnaTKXj1HKWDzhub0hdNgK8+kEdYIZ3h6uI2jvU1UKo44u44vrnF+08c8ocuEX4eCFcUC1Ssot35BMG0KM/ZR1TM82FnD0d4GPJsTzeieYKXJfc9rlO69q95YBKveNERuedLsxWuMrjw1/FB8uk+MvjSFq2V4sN7Co501ND1bpsWnN328vehimruIDSVY0fHG5y65ExSG+RX5PbnJq4jDMcHKUgtutYqL7hCTMEFcuk/5bOXrqWg5aiajqASjh/ji0TY6zSoq1YZ8bY08HUaVECLkM81u4zap4v/47hbf34YIK0qwEgArBT2yEMvdhowxhE/HqTkZTHN00iG+WLXxYlnDmhXAyafCbZLIOAV+3kOMjpabqwUz4U9Z2BcbMv63T4JV2Sy4mI4txK37f1cGRWX98mJ6R8GK7kmuYQJBvxeBX/zbhU38/oZu8d/Uz6mGOMKNo0uPYqyI4zXcRA6+GwC/n9VEsBrpZFjxPuTNpcS90hgj4oxkTLhOiqDPPUoGNwuxGo7xMxt4Pu1ibX6NnXaOzl4F0w0Nkeugom/AQl3W02l3iO7HM6T9EdwogRnFMvyjKEjHM/c9MkQTJ3UhTUk89C0/OkLrwUNEFJa4BnAtGI0wPTnF6O07mAFZn6kc1unA4QSfTpf23g6spSVEsvfQkXMIcHmF6ekF8u4QBuMnsRqcBPOxuAEI+JgBcNe3UV9bg03GDaOysxnmvR7iyUR+Zq5vHDTkXgVzx8DOz79Ec28LERMvjisg8NnVNa5fvgTGU9hhhioZk7kmA5uYLZxVD1atqu46vge+LzBxYQ7y2JHm8JyqimHT/WHp2H7+BMtHB5hwGNhwkdJllQ+A7Ap5MlJub60Oy94GrGWEhYOWVUfw9gyX3/yAdDiWYQvdAow80NXA9Zr3CMdIMYHTh3vSUpZVKa6Y4irSi2sg7UJLxmrvZC4D5go0Zx1ZZKPKA/1wht6btxhdXImoKFXv3EQbdKuxjdBCpdNClWyeIoc/m4kImAehiIfc34jbis9JxvgYQ+N612pgbX8XjY01OZCFdFCRncpDaJIhuOpi8v4E+WAET9L/HDJy8KFYc73ZDNXtLTz68ks4lSquTy/EoRcPxvCkyTFDQOZRp4Ha7hqaW6uwauTVsKWV7xMB9nR9zWFpc1TyCBaB2aMMJy+7GE8KeMsb2Hz0AEaDIqRaF/gDKuFRXS8yebcUtiHmOSIxkIxS5JMZot4liriPpTUdG4cd6G1bmFfwNqFrNVg5ML24wd0P75B1x6jnBjQ+1+W95Z4jE9caH3UhX3urhtb+Dqp72+IQ0WzuoejWUMKjw5GKcFZqMJxVhHkbWlGFk1kYnJyg9+Y7YDqFFvMzNJGG3N9xz6pJE+Hmz1/AW+uIKydiUzfdKpoOr1mD78/Ru7jEeDiR17q2s43Vgy3YDReUG5JMDZal4kgG0ZK7EHFMjzIUfiJwfzZAYjaXvXVI4dw2sXt4gIePH2HY6+O3f/tLVLhvCNjMWTamkuGTRCC8+os/+xkqzRrev3mN2W0XWpxhNvNlD9rY2YOz3JHnhNusQJOEwBy6TqEqRZyTScWjAnfeDvSCLac64sEcs8sb+FeXyMZDOIIHWQhWPyYIuGbkNQerXz2Gxka+WgOuYSMfjXH75h2mJ2cC+udKNiNPcWcdm48P4HXqKMhQ0+i453/nWq+hwYHT3QAX37+WeG81U4KVxO4dC4NwjqxqY/v5Iywf7MjzRUsyfPy730qMUQsS4erJWsj33DSksdFZWcbBV58D7SoiClaZKgJ489e/RjacwIhiiVxSsJKkBx2fRYbQNbH7+VMZCrDMgOxmuhl7H09x9/4jiukcVcOWbYQIVhbPzhlmRiFRwOWjfeFQcZBHTpBEo7gm8/Oc+hieXEhjYYUfgohJHACbmDOWSrbm1hpWD3aQu0xXcChJl6QSISRiThcY993cytDJJOcdClYW4ushBm/PEPSGImTIADwl/F6JDaPQh9GuY/3ZIwHnpyZ34CxziJVLXhJOtjojkot108Ps7ArpcCLxYpOxypwNegobo9qSlYuUhhSmGcgBK1wHc8NAc29H3JBW04NmJjCMBEbmSzqJrYdaHMHyc+gzIBpkGAwL3AUO7vQWzu02zswaLg0XA/JWSz2Ew0w5L7N5k45hGQIZgvkw0wgNMxfUyoabYkmfYdnw0cQclWwmeoQIVnSaG3mJpaFgVf8kWPGOlXSXDGRV6kj2IwKbp3CtBKvpdCbiDf/3wqW+2LcI52nh0Pj3VKwW+6Y/KVhxD1T+HAq9wHQDI/0KUcH//acFKw7vVZRxweD6MVT2o2Cl9BeFjlmUZPE5JgkM4QlTV1FGlH/o130Rb7Fv5N9duPTpkPgUk1zoOgvp7CeClSw5/8Vf/m/F7TzFsW+ilzmY5ZY4VhjnECJLGpfV72VsSwIW1GCU4s6DrGY5SAtLJuItLcaOV+CLjSo+327Dy32YKR0ltBMqhZKHZk6C+UbwfRbxiI5l21KKm0Q3FKOEPJFPG2Rx1qg3R5qiZLLKr8NoWRn5uAc5476TqvKnFrDy38jBuzx8MxcuIDkeLEpg932VT1ri6AqTxa88XPPwyugMN34UdqQqW53f1dmBThT1Z1TseZgXMUVicnyNdDAoeLTEfco6er4XwtPhRoBTQUZrxH2lDkUSgdDVjUbSfxKxVSETNpcol7x4hI1VRv8Y+4oK4S4Vtouw0AQeLLndTDVxVSqGuBY4PWAkgJNlna2BJn9WioCE2vOz5+tUQGy+xpQPUBhwCAvmtbBgc3BTzmhc+VuzPUyDGMPpDHM/FPVaDrjl62k0Kqg4lsQneDB2xD2m3Cv0oXEzpc6XvB7opHPkocLIzThKcHzXRyDQaLJ/6IZSHAkudBSs6PhxjQLrSy00Gw2MZj5uBxP0pyq25QeEMieSxeZ1xIkEhaCtdhPrLbJ3LJgUq1jrSKlEFj1V1c2oUC+z8bEX4HJQIAQPtgTdU1Jh5a4hmxUuRgrCzkkK7yk6onLJVn+1YWHZ5futIMCMxsk0jkIAN366jdtpjDeXXZx2h5gn3Dzwgk+l4Wy7s4RnB9vYXq6hiHjY8AWQzQ935vtKpaaAK/dNCVinEJYWmKU6fvnyAwZxjgkXXskZcwpFX5cO13bhUz3hw1i4UurAz+dklnHyKQpOWc6nIY9C1E3g2e46nmx1ZNGwkCpniuHgbhbj5QndSwPZyOi0o3LyxGr7BdCdXzwJsFp3cLi5god7m3j15j0+3AwRaC4iigfc/ulqomLpfO7kcNIQTc/AZ0+P4LgOvnv7DsN5IBMoTmEoWEmcmEIVuWW85/g5hCP87PkTHO4diKB0edvFq48nuJvN4TTb8n5TSDHoJCyB/OKyKmOztpGjCGfY67TwZH9beE18el0NRiJYDaIMfqIcQHJgFettucBFc+w0LRFzqrU6zq5u8PHsCmQKwqqK+20aRtIgxamowailaYmzLGdDKGuZhfGnq9gon2+8ATKKVtzAJeg0LGx1GthfXZFpf5pkwq76eHuH7z6eQqu0ENBVy/uK0TpurChcEvCaJCJ0eroGOwnw9OhARIZXH4/R40aGm0olASmTT2kN5ufCuZfD51cyw6O9DRxur6FSceHHMS5vezi96mI4j5HSRbiIqUp2SAkudNbZvP8lsmfgcHsF+1ur8By2FnFN4Lej6408NEa7eTDT0Z34OLm6w1V/AkbdYVcEZixCtjybVQOdAm3TfhVhpe7hwcYStpZq4u5j/OHibogPV31xWFEwFo+m5M4Vg4ktrRTguW3iIbpiUmgA9ne30FxawruTC5xd38m0W4SRIhOptWnraLmWgN5rZoHdtSZqrgWLbmUKfHkA2+BmI1D8La+DS9/B//ndHV73U0SVDkIWENgy2lBT/PuCleBfoYZHmY92PMCLVRtfULCy6bqZisNqIVjxWSZsLQpY5RDnT4lOPxWwfipYfWIYlM6sxXTt/p/zzxaCFddF12Xbz4+8xsUmZiGaLQZV/5BgpTDzaiPJAQnF4B8FK1sEq9+MPCVYGaVgpal4kRKsyKlQggbjJ8LX4jov9fGAlydoz8f4yjXwbNrH8vgC2/UIGwcVxJs6QkbM7HXoRRUmI4nzRJgqAqwdKiaMJa45FhKo/YysboyQcDLPgoTlljSMtY4eYqrrmCQxap6HahzDP7/A8a9+DYvCF78OP6NKBe5KBysHeyqeRUe0PJ9NaYbMu30M3h9jfnYpByMOehhFpcOKAxfGQWLHxsqjJ1ja3RMYM5/3bDIbXl5idnMn7XTSKsfnCg9+hoadn32Opf1dZKYCrk8ubzFgE93FqQhqjI94PLBmBUKKulUXbqeFzuYGYhY8jKcIRmOks5mU8QiIngc93v/8uVmNbmqobW9g69ljoEkAOB8EFDSHQHaDPKVgRRZHDYa9KaJSVDiowYP/9hTX37wCpnOY0n5KdgrZmCoiy6FawAiXAVQ317BytC/vI91quR5A125RJD1o6URFG8wlFMYyYK3AyCsw/QyzixsM3r1HPBjJe8AIkhzmuVPh9dxuor21IcwgOnDD+Rzd83Mkk5mwiigNiHjGvZpJxlCOkGuo52BldxvL+zsiqJG5JQ2ShinxxvCmh9G7Y6S9AVyBHjMWn8iknPuiaRKjvb+HB589l7X29N0HEX9MOnXpsqPrsFFFY2cdzf1NuJ06Mjo0i0jicyxr4QCScVkzD2ARRD2cIRrEOH3bh2420d7ZQ3t7A3mlQEi+VumClEbDkn0m97q4oNSBtkhM1FDD+OoG44uP0LIxVjZdrOx3UNQtEaw0Zw2GVhNxYnx2hf7rj8CQoplyJ5GcROYgvx/dVlxxCN8mh6u2uY61z58idg3kFtdpH0U2ANIhzIyoDj4jKzDdVUT5EnTURbAanZyh9/Z7aNOplCUYBbk1kdxfCdeutWWJ2lZWO4jCCL3LG+Fq8eyxvLOBSr2KKVsxp3NxQbdWl9FcJaCdsUJfHPlkzfLcwbWe8WXoNmzdgV3YMFNN2kTp1gkub/lQFBGKz52N7S0cPDgUYPWrb7+XNk5GEbn34ECeoFdq6+TVPv/yhTgY371+LfcvxVm6RTSvguWjh2jubsFoMvJJnIaPOB5LnIyJipSimjQvsxmN7e9VGJmFfEZGWw/T83OE3TtYZNCRaycuDLq06LagG15H5lmoPthGe28bzeU1cfFMLq/Q+6D4e8SgTKIEeqOO5aM9rB5uQ6+pxkdVJKQGltzx1jRThJHL71+L06pKMZNNo0yNWAZ6/lS+3/bnj7F6uCvAcF4fH/7mN8j6YxHn6Qji/SCClaWEssr6Gva+eIa8WUHCswWj8oaNt3/9a+SjKTTGvxhn5DOU9yL5kzQC1Bwcff0FKqvL8OlMsR1poKMz6u7DsQhW/Gy48eE/o2Dl5ynm5GYd7oozi4y6+4IVnWR0oTJOyqZCtgVKpFeaVw0pMSNwne6xxuaacpKZEFGFGTzBesiglJ+HGhQycizPEmEgm58cVsO3Z9KIuCjyEpYUxQ3DxCQOpBlw+7OnQKeJ1OSJjdcs16lUnespWMGGU1gIu0P4F9fiZJPGSrKzZMjMYwidjEzlqGQHz68UrBKeVatV2MsdVDfX4dJZV6FQyehuCJPw+GiuBhgi4jL2nWI8TNGf6hjrTUwqq3if2ri2q7gybIy5xyvTU6IlyMGQEXVmmRnm12BToEsiLHsG9pY8bFdzNLIhGvkQ1WyCSj6Hp9Ehz3VExSNpdqDDyvWUw4r3ENdpYkKUNsE9xo+C1X1HOR1WC4bnQrC6P/T7pyJ//5SOdV8E++k+iOYB2XNLukmZXbiWUzdQLGNy4Igl+tFhxUEhNRHF5qLQSAH0HlXnnsNqsUcS2hRxCkwK0DBSilXCaP4PLFjRJX0/Fqn9l//dXxU3swTv5zruUgdTcCJNZw4lB9WeRhVV2Ds0B6mSV2GGSHObxMbUZJwT9XU7x8O2jS83KjjquDCiCYw0kg2K1EeXTV8UrFSkTDURCYqUh3ZuwASYrKBWwngqWT3CU5fNh3IvcUPFfaYIQSU3QIQlRcCWwxYPT3QhLeopOQFSB0CVrRY7mszUlDovUbOyTUwxrkpItzJKfWo44wZIGp8YN6MPVR4eCxhw6UOiK4kOAiqUFKdKaLji+OQSiaKDgi4iiWFRQLIt4dAQMOwxuz3nwlu+73Q7EVjPjScfLIyVcPJUHvaFA8PPohSsuOvOU07zPASFjtvJFJeDEaY+XVU87OVY7dSxttTASq0uh0xylHigoYZAoC0FK174Iq3RKVYCasVkVuhwLToD1HspcgAjnnRxFQREasKSGc0DDAjuC0J5GPCGpjuA0/Fmo4qaa2Ol0cA6G0DYjMGTH9sT0xA280UC2Of3M6BZnmyG+uM5rkYTvLnpIiQfSaDcdB0ovhLfEwpWdUvDUt3DY05VW02cXtzg48UVZoliP8RRIOIZN3Wc4vG1MlK10ahio1nB471Nae+zDOWokSmHiDbcbOoYaw4+3M5x3ssxSx3huolUWRDoqpx7fKByoedDhEILklBEFgpW/2KvJoIVHS0LgZPXI5VvXi+pVcHJ3RjfHF/iajQT4ZHXLtvfaNd2sgyfH+3h8e6qWPk5uaCLS/hfrGwm30w4amUcU6KtOsK0wCTR8P/84Q0G3EDR8SjQcMWdYsOTY5MfpVq1+FoolPKa57WfSjSPTwOWC3DRsKQMQIt87C838Pn+GrZpAU6UaJZbLu6mEb79cIGTm4E4Vgy3Ap/XMA/1IrqaKnIY+VhyDRysd/DZo328efte4lnz3EJi1cSGbxqFxCG4QXEIW0wC1B0dnz15CNtz8O2bdxjOAmlU42FO7hHGDnmVysGRLrkATjLDl08f4eiALA0NF9c3eP3xFLfTGfRaHSTH8V+pOdXCBakAltyUcuHL5mPsdZoiHK42qiKk9Oc+Tu/6uB776M85deXD3Srh9AVcMrSQYr9Txd7GMpxKBTeM2FzdYewTrEpeBTcrprK4892WnL6mKtRzxkK5yVRtqgwhcPMnKExpSqFjMoKezrHRqePx9iZWWy1xZ02DEGe9Lj5c32FWmJhJGoLvE92uyh0qh6FcntKoGkDLBB4f7MJxLXy4uMLFJJTXxdekJnI/FiqINZtCF1K0XQ3760vYWG7AcZTo0x1NxWFF0XjkJ8plxYiaSC0qmM3va+UJKlqGlbqL/Y0ONpZbwh7gWlLKZMqpIkgg9XydRZm4rM7uBiJeJZotLid+bXHVUeQqM5Um402Wjr3VJeytNtGwdZm88XrvjX1c9MbozjOMoxzjiM8IXqaqLINrFOH6IrbmdCLnYkd/9PAQa+sbePXuI95+PIHlVSTmbRYpmo6BtbqHtWYNnaqHhmuycEu4hCImS0MoIcOc6rGmPkfqLuPjWMP/9UMPJ1MdsbeEkJsGh+83Y7uLyJzadVAYlUZIug6zAM2w9xPBipHA9JNgJW6scjr40yne/Y3XQoBabJruC1Z/Slha/L3Fhm3hwOJGSQE9CTpVEWQuqvfFqj/FaFh8PTWxU9B3KpumSacYn926TEO5+c+tKm4jG98PgF/2bVwbK6VgxSkoBQNGgtV7zueWRK8YzeGmtGyQTFkEkmWoB3N87ph4HkxEsNpyptjZd2HtmIhdOnEYq/Ngm1VYhYV0EiMZzsQVM764gskBDQUA3ktqA6UQCDyMc/BUcbDx7AlWnz7F3DQwDHw0azVU00TifR9++Ss43EDTncm9U7OB1u42Ogd70qo38udI5Ya1BXpsjGfov/uA/tsPSEZTOLolz8k49EWoSxgHZSvmF19i+eiBNP+J4DeeYnyleFThYAiLEQvDgJ8k8PUCW18+x9rhAQyvgiLOhQFz9+Ej8ulIGFt08tCpQldWxMKF1SW0tjdEiKEYMO0OMLm5RTIcQysHbSLecLYvMWVbnEV5o4LtZ0/QYtRRT6GxPQojIL+TBjjGCnW9BsNah2YuIYUHJzUx/eGDuHNMAoMZUaaUzGEqAdgmmZCWuBfGHJwuNbDOGObeLhLHQUb+kdYFsoEIVqqRoQ0YFJ5acPQ6MA7Qe38iMU3ywci7EU90nqkBVcWTBjS2ELKBjYfyOAhw9uYtosEIZkDeFN3eJU+Kbh4WUDAZwCHZxhrWjg5gLDUlyhRrgMvYLKvrb/sYvv2I6LYrghX35jEHyXQKkyGlaVg53MfO0REmsyk+vn6LqD9CxbQlEgq6GddXhKtT2aRIxyYyJg9CYYQJ142JAe4V6ISbzBDcTeD3Q0yGKZqdLSzt7MJuVxGaEWLGh+jyX1SfS8sMBwGM+6i1IGOpQ2JiyVnC9buP6J68g2WE2Nhrob3dRlq14Rdc2zqw9BpSxqSOzzE5voA+DeESFcBBl+ANSnFeoi/kA0bC4GHca+/Pf4asZiMz6GKcQdPGIozpCcUZrvIeLHcVcSlYebmD0ek5+m9/gDaZwqZ+Tbd5GMj7yOgkHVa7P3+B2sqygNZPXr9H7/hc7pOtx4fYPtwTdiqj/4z7e40q3BrXthBpOkPGAX2hmrkkTULmj+XBMDw4OgHZDpJxiPnlHXp0lM19zPj9ixxLyx1sbW1JrPbs4wkcOof9UMVOud6oVhpYnovDx4/Qn0xxfXWJIpiLMM3nWnVlBauPH8tnnnA2XqE+PkYSj6AXoSApOBA3LA+FUQUoVpExwpjcAAAgAElEQVTxpVegJ7qwrMZnZ5hd3wBzNrdRzFfIAF6zap1gG56BolPH1uNHWNnYQjCb4+bDB4yvrmEwomdY6Pkhmtub2HhyiPb2CjIrRZCE6hRBt5FmgdUUNRiYXt3i4rvX4nzi/87DWAQrxjL7gRKsKD6tPdgTwYoYk3e/+BXywUTKB2yu89w3S/JCCVbN3W1sP3+MjG5N4k2KAk3dwttf/BrFeCYcqiwIRbDi/UR37TgOkVYdPP2zryWuy0ZjJoEYHRyckdd3hpzCuIDHKQmRFWxL46ZvQtxVvNcYOWapl4i6svfU5DkZDybisGKLIiO+bLqRMgw2x1J2sE3U1lbQ2lxFarE5lOfQMvEiTnYOXBRvlw5pOuwjOlJ1C9VMR8xIIAWru34pWGnivBfwtW5IvNJeaWP3xXOkLTKPM2ljRc7PhcIvBSsmZxwpmkiHc4Q3XQR3PXk2cLgjiREKHnFSYmRUa6a6TmMp/DIbdXQeHMBabgOtKlKKyoUPg7/jCUDH7YQMsQKhX/BSw9DX0Y8sjK0WJpVlvI+AO9NFz2QckGI4X4M6jItglWVlKkVxtZhupMi6UrVw2Klil8jPsAsvukMlHcEDBatE9scU6rkBoeZHwcqyvU9JCEnpkEnGa11wKmW5i+ihJbNJ06TUiYIVoe333VCLPcwiAvdPCVP/2H+/71L6432QGrAt0lzCyhR+McVyxZ7mGZuCVRzx2cQY+R8LVlJq90e/Fg6rcrhGA5A4qbhX46BdDd5lPyhClko7/UO//rkOq78nWP1X//1fFZeTCG9nOm4oWGkeaT2yEEs8RGp5laNATkklHZ3WeXGC0M7HiAB0sE9lxwNerFfx2bKFDUadGFOS3K3ocaU6Rxu2JUIOH8Bp6W4h64DTfeXWUdY7RvqkZUiA62UFdYmKpjADuyrMF9VWYIn9kptkmfLzcEEFlxtEvvHysFdgPG4U2MYggFUeloWLo1qfVMW9spaKeEapImecJhHHF9si+PUoFm0uNSX2JLoKNxEU+sp/zg+LQgVz3LTpkvlCt8WAi/N4JpG068Go5LaoLj+KVO16VQ6XbdbPcnJn0HVFqx8r7LlR4WfB9yORSbpSmlVEjw93Ucjp6KArRLNF5OkFMd5cXOHDzR2mhGRys5ClaNdsHGyu4mhzE+2Kq8TFNBCgPBmECWH7JeBbPgdx1ymXFb+GbdRQ5Kodg4s3nR4UcqZxLr+/ff0OsziFT0FJ2o0UI0QOGcz6C/y4QN22sN5qYG9tGevidODDh9MdMpjKJim6HAxPomwn1z28u7pDLyWbgodmJcTIu6ie6eL4K4KpHAyfPTzE8nJH+DkfL6+RGR5sryLVuXwgCaOJFsoohJFFaJs6Oq6Jf/H5E9QtloZQkCSrjA9mJdyxOWyu2/h4R3EixTRxkZlkD/GGVio3Yw9cuCWvS2GF0aE8hQNg1c3x5bolbWFyEC4defz5KRzkhoNId/H64ha//XCOLltl6k0YjNGyspjXrx9gf2UJT/dWsb1cQY358DSU7y2MHR7GaAUu+WEKnc9DQoZpquP//t0bDBJdeBJk0nGh4YFKIkzclNOZJJFQPuSZ9VfsoJyWYLb3cVLOWIPjyvWU+VOs1mx8cbCBo80OtHimIP6Wi/4sxnfHl/hw1ROeFeG5Qhchi4yHcAIW6EKKI7QcHdvLDXz5+BAX52d4d3aDQZALUJnPDopnjE/yAMMIHH1X7YqD548fSnTgtz+8RG86h+5yQ8aDAt0XqQDWyS0SYHUaYpkL284mttY2RDDrDYb4cH6Jq/EUETeLFA1LqLfA80s3i+jl5C/wYBTNcbS6hGd7W2h5fH7wIJKjN49w0hvjvDvCPOT9xAgf64FTNKoeWp6Fh+ttrLbrcFwXg/EUt/0RhrMIvUmI3sSHTughNwZ0egq4mgz0WDZQa+0lcT8xujcKE8xjii1lpl3ExRThfIDlmoMn2xvYW1uDy6hfHKE7m+BmPMVZf4Khz+OdLU5MuoZkUMBnTgmwXPIsbDUqONxel4jyRbeP4/4Mp90Bcs0WgVwSVeW6xfWgajD2luOIQtNSFQ2PzbKFPKP5c96yhn4W4sNlV6JaZGNI6JjDEkHYqcaXtUYFm0t1+d2s2MqhyDieMPXKKVs5sFBiuSlMNgpWl90xhgGbnyiG8bdyZcnBigUBeYqddk3A9+utKoycblLlXJiHGQbzSETW7jTA3WiOcciNGAEzZMtRKKFsKQ9+YXZRICeYfn1jAx+Oz3F8dgbb8wS87Wgptpbq2F9dwnq7hibbIU1NrslFM2uRM94dw9AZz4kwz3X4dhuvugl+8WaIu6SCxG3DzzVYDpsVlbtWtg4yZ1Fxe16jlL/ZclcPuvh84bCyAtj5fYdVaXEvhzwLgWrR6HK/4eYfEqykiKD89Y8JTYummE/sBa7R0jZMIV0JUH9qY/bTjdD9uKCwwxwV9WWJhJSe0N1jVnATmvh+oOFvu+ZPBCvFZlRuOdX6wR0O2z4F1srWJzLjSjdMJUzw0DLxLAmwMb/Bpj7A7oaO1q6FoqohNLlfcmDbdbhmDVpiIZ/G8C97GNLlNCJfJZAYFyP45H0sxDnOTCZZipWHD7D14jNpy5ukMeoVF+bcx+3r1+i+fivNe9xYJoYJZ3UZy4cH4p4gODsg204Yciaqlgs3jBVn6dVbYOpLlJn3fMbSFlODn8fIqh62v/4a7cNDzIki4LAvDOVAMjw9x/TmFloQyB6K8T46n7Y/f4qNh0cggiGehbj47h16x6dwuS4QvFs2t9KNwINl83BH2g+ry0vCN/R7AwzPr+TgU9DBRYFQNsuKQUf2ZqgDvqVh9eEhtp4/QWqTucD9F0WkLvJ0KuuaOEKsNWhGCzCq0GYpxt+9F3eOm2Rw6MzPOQhRByrGl3ioIFB7wmdH1cX6g31sPHqIkJwSI4JhDFBkQwGOSwWO0ZCvHyUeKnoDSW+C7tsPmJ9fwmILG9dUwZtqCOiYq1fFWbF0uCstWBHX/iRB9+RU2EwYz+Bxr8kItwCa1fpJRxS95F67jbWHB6hurSNgLJB7BcsWGHl8NxCHFdlkjjCRKJYr1qkkhNg4urONlY11DIdDnB8fI58HqHlVcbW7S0toHexh6XAbaDiYZWwYC2HbFKxuheWopzbMxEQxTxEM5hjfTTAfxahWl7G8sSMAaDrefC1ArKfiTJCDjMTIVQmMUC7pBpHhkAkjpRBRxdmrt+idfUSjYWHzcAXV1QZiz0FMSxIYJasi7I9x+/4Y/sUtrCAVJAFPkkkpgvF5L655og5YOsJdeb2KnT//WlyKmZkh4bPNnAP5iNkiJVgVNiyCqYsO9KIBL3OEx9N/+xI6HVZhJu1yZAdRpA60At7aMvZ//gKNTgfz4QTvv/kBw7Mr2f9vPDvC468+F0ca3eG5YcF0DVgUVvM5cjLQUh8g95RoE92QfZzh1lFoLEBxUDFrsBIDeW+Ki1/+Hul4KvD2JMvgVjy0220RtPvdriAq2AxJF6wI3RLjI/JBx8rGBgazOXx/JgMREchME2uHh1h59AhpzUVkZ9Actu0Nhe2lZwGy0BcHv2lVkZkVwKQAXIPFn4s+4FmEyfkVJpfXCPsDiczRmEo3r0KxqeZwxu54v24+OMTq5hZmFM+OPyIYDOXz4yBylGTyHFh/vA+vU0WCAEE8l+EwuYMav6dmo1JoGJ9f4/y7VwIlr3PPzCgkHRYmBasZUHNx+NVnIljFHPJECd7/za8lnixtmTmHeZSKCySmLoLV2qMjrD06RFK1RTzieakBA+//+jcoJnNxt5EzSMFKzrimjgkHvZ6NR1+9QIWRayYOeL8nKUZX1xhcXqHwmRrida8GmaZtiyAe2Lp8P0aOfa4kfL7yTEtOlaYLqy3oDjE6vUQ8nEiyhS55MUqUhVyMA3ts1FtuC9eMghUFYoVJoc7HQYlCjGT8bMgnlTInQxxW4TUF7tNPghU/Nz6LFimcaRrBXetg76vPEFYsuXdMcvyKEEVBMZpnSA+65sGCBx50pNnwtivNqKmv2KZkuglrlyllnjMkHUQzRixxd3epjfUnj4BmFWnNQqzRhDCFyabDYCjCdHSbIp5pmMYUGD2Miir68NDVK+hbNVySDWnSXaUjWuBuFkM6EazYuKyexRQEiUKgYNXxTBGs9po6qlEXlYhFDgNUNB8ukQullkE8iHyKvI8tFpDQjViKMWKoKVu4FrUsZcPrYkhH3ulCsFq4oRZ4g/sRuH9fwYp7hfuO9/v7MPl+1FW4py3bASlWLQQrSkk8Y/9UsOI9pfZtjBn/WICjRKhPo8aybZ17IlP4ahSr2GCqmArKvPMfWrBaMKw+ISb+6//hr4rzcYBXE00JVnoVTEwvNpCiGsoLV5lI+c0DOYUHudl4RFBZ/noR4bAG/HyniWdtHbWckDaVu2WsRuCzEoUzkbLxjQ81x1UV8rTly9BTPRSFWCTAQ+obStQQ0G3ZKMeDKg84oebgdjzDYDIV5oe4phgR0g3ULAvbyx1xK9G1RFcQJ5K3oxHuphP4tNpLhELBxukc+VGwUg+QkK058kzJZcESeBnB6HzI5Cm+fPwAnXoFraorwhyh9BSvxDIrGxINhcXF2RJuUncyx3VviO5wjHEQS0OXTvWekSta5bNYNlwNxxYR58snj9FwbWkUEwU8Y7Up8+dkS/EYJgQg2QRJ3EBs0Eqw0jQqop7EYi7Hc/zhwwne33bFNWIarnJ1JT62Ok083tnB3mpHHEl0xTDTbFlk7lAkUxMVFQVdkGAkPA1bryLPSw6NaSMsOCVOcDehsyTEh4traRaSyQE3OIxoCj9FiaCMwCVBAD2OUTN1bLTr2FtrY2u5Lod/sKVPDaYl8pMZFUxi4O35DV6eXWPM5hc6dMQSxitEtT9Jg0SewKPQF8zwYHcTW1ubuOr1cH7Tk4gahURyJkQx5zSWC0MSQY99VIoEDT3Hv/r5V2h7Jio2L3W+96oZRAlWOWLLxUnXx8lNhlHkIGNEkrnfnLDdWCqBudGSB0TOQy3roSJxR626BX6+V8MSBStZMFWElP9XIqQ6a6er+OHsRgSrXpjCrrfk6zMOyr2hlWSoG8DBah3PD9ax3rBQRFP1ICdPiROQe8B7JcbykJDDz3T87v0VbuYZulGGkCIyH2YiDpMpZYhoxSk1OU2OxuiTEoPpqpNIAzL4BPuZFiw+K8I52q6Bz/bX8WR3DUYyl0MkNy8UMN9ddsVhNUko6ekisJJlIO2w8pk4cl0Sor7ZruHPnh1hNBzg/dkVLvtThBpz8K6ImJYpZAcRHpqmhg22JD1+JBu/X37zLYZ+iMJ21KLDDH+RomGbaLgObB4e8wSbyw0Rhlu1hkQ3536Am8FQ3HvDMMFYJtgUZJUgKiE4EblVdNeiMJSGeLzewdO9TdQMvnepACfnOXDcm+Dt2TUGM4I7PeF88fBKbhHvuwdrS2h4BG4a8jyahakIVue3Q+EgxfzeHMKVAiRjDtzMtusN7G+sY7XmYTQa4bI/Rm/qI5IxIsU/mYciS+aokAG1uozHjKt5rsSJ2TQ0iRO8PLvBzWiOecJot6fgipwG0lFHh5MBbC/V8XBtCWvtumxKKNx8uBvj5cmVQNO5aZdW1xKUTY5A1dBRMwp89XgfK3UHrsH2yhAmm1d0U14jhbLfvfoo641q1+Rv9cwn442NLwcbK9hdaYnLijKRcrMqEKYc2Ogw5aZWWgYVgDTMdYkEUig8vRsiKkxZa0TIF8OsKq2wBbq/hCOCiOsuishXQWbDkL9PYPskznE7nOH8ro+7yVyYcsKz4r0iLXuZcujwM09ibG9sYGVlFVc3dxgOR8qpxriqo+FwoyO/lyq2gNdNTksZ9ZKIFNdX3hG0u6WIiwyBZqOfV/D9TYhffhhjarSRuS34FMEtXo9lvEiFMkWYlTWWK1rBSGCEmn8ngtWLZV0igY5EAlOkAtBlk6di5y1EFBn2lG7PhRi1iPXdF5QWDquFSLUQuz7xCO6B2rkFWghW/O9y8CpbBNUE7Uex6h/6939vslg6rejSktWB9wmjN2Q7Gi6uQwPf9YC/uTNwQ4eVXkXM9YfQda7nZdEKq+75TOs4Oho2uX2MuqboRynCKJPI0AZ0PEOG3XiI9eQKW80I65s67LaJ0LURwIDpNuDYLei5ByM2EPammF3eYcbDzWwqpQUUNIU1Ibw5ct80jOIQ3voqNp8/RW1zVQ5iFZZ19Ps4+cM3iG+6wveRKI5lobazhdVHRwIxJkSYjl1x6hQGqraHalrg5uUb3L18Iy1oiDM4XN9YcW0bmKYh0loFW19/heruNgKB5prwyFfiM+/sAoOzc6m2F4A942K2iZ3Pn2L9YF8mrfP+BJffvcXk4gZVRsLFncZnVCH8l6JeweqzI2zR2WBTUMyR0MF1fo3Z6aUwvkyyN6XQgs8rJXjzkDlGKpG9/S9fwG7XUNic+XPo0UeRTwW1QMFKN1dgGi3ohods4KP3hzcYvTtBrdBlIBHJmkPXnYoVSeU8J+JajsgElrY3sf30CdJ6A6nFw9YQKCYoSsEKeh262UCSeHAKF/5lF3dvPiDr9mDxfpdYuhpyzpMYWquOlUeHaB5sI686Iljx/WN8UHhStwO4BJxzn7uILZXjX65/WtVDZ38XSw/2kHq8ptSw2OVn3xuJYDW9vIZDMLRgb9iiqIpROGWvLy+h2qhjMh5h2O0Kk5SsRDIYG5ub6Dx8gOrWKiIrxzSZIctDOFYALb2SplQ9sKGHJtJxDn8YYz5JkCQURXbQWlsVnliAEJERIzUy2WdyMETBVxVZ0InAPXwJQ85NWJkFTHKcvXmPWf8aa+strB+uQyfriRw+u4Y8c1Axqpjd9HD1+j2S2wEcaa5Te01+H7q2JOlB1zeLRhhhZSySUcrPn6G+sw7dMxBlU5hOIMJjHvVpRELKn0McVm2YRQNu5mJ8eone21cwpjMUsxC2ruKijKXy/vPWCOp+gWang+uPZzj+/g2i3kia0JYe7eHZv/yZ8IkoppHjq5kcgPgoUqZJ2Gw5R8aiKu7R2ErnVKF7LTAUnmc2KmYDbm7DHIc4+Xe/FDZQwGp5nm10XcDI/OXP5vJ8ZuyK/NVPrN9yj1ZtNKSJmONTx+QeKhKY+fbjJ1h+9ETEpMgl04/XCqOSdCLNEU2nyINc+LKFU5FSH8OuSzzQZkQwVk1zs+s7acTUg1jxpGgwEHNL2QZMByZdTKsraC2vIApD9K8uZT/Pz4klF3m1jnWekfbXoHl05PuI00CKeohG0YwGbN2DlwGD0wucffcK2jQQzlTqh+qwbpsYRT70RgVHX36Glf1t+FmKZB7g+Fe/hzbxYdARyjMliyLoLCHrSyuw8/yZCMmhR3cO2ZoF6rmOd7/4tQj6Us1LjrAMahNoTLUgR2Ro2Hv8EE6jIekNijN0mk26XcxZhEGHmsQR1LmRgtU0jRG5JjaeHAnHasLhP4ejfOZLE6ABJ9fkWp+cXSEjyJ/3viBpVDJE0AqWBbPGKGeVk3KJFUrJDx+VbM/2bCl2UTgb1f5JoZUreTWjI3OAwZtjBN2BmBlkX14KVtynzbIEla1VHHz9AjMyQU0mKmYwigBFwVdPp1kF0KrQi4oIz9osEgFscnWDcDyGQWcT8RREZtD9K65pPg/pgAzFMVtfX8Ha4yMlnHo6IkLWeY9mM2h+H8UwxPRjiMh3MMpsTK0mBmR2ahVcwUbfcDA2LUx5f3IPLO4qtceRNZ9iDtsAKUTyeVwO6gwOvC0duy0Hhy0TjWyAVkYuGh1WMzhaLHFADq6IEmLMjYKV8Nw4oF+03C/UmxKFIvugP9Z3SvC8rdBDLL0pi2MWgtY/NxK4GBoueFj3dRn5fmUpzp8UrHivcphaOqyktKks2FkIVj8ittS0+aeCFc+iwiakw4rPOnHjqzioGpAulIE/Lcn9cx1WFKz+KBL43/yP/2txOgzwagxcJQ6mRhWxRueCAixTPZT0bLlBFLeNuI/oZGJ1cKym1UWBRu7jYa3AXxx28LStwfD7EpMQSDrbEcQJY0g8hhBuHgjoDKDTaDrzRRwKohhxopqEeCjc2liTqvFm1UWr6gk8m7IEN6aMnL296uNyNEVXBKtcDr+MBtAWXjMNHG2sY29jHVvraxK9e39xjnfnZ7gjEFNiGAq2KmwtpZiVbT6KWWU5rjiCFgwP1ShUumWKDCs1gq9XsLvekcOdTjGCeh4vJp5HdML4dIyiHNfDKS56Q9yNpwo6TVHJrogAIcw0wtaTCDk3c4Qn5xmeHRyIi2tzuSmHeLqfipwKN3PPKoerfiblSuMmWDgwIuAwg2uicKo4G87w+w8nOO4PkdsVWHYFOV06aQi3SLC91MaTvS1sLzVYTiyTGNvkNUC5SeWmP6m7i/dJYgBE81tKXDFsESKuRzMc3/RxM5pJMw+PYXJAEl6XilOp66mA53mKu8OYUxzJIXejXcMhmTKdGqoGWU2KvsQa11R3McsMiYi9PL/G3HRFDKRQJZMByXRQ/FOtXPx60sa2s4G9vV0RrE6ub4U/RbmPsHqxe2qq9Vlgz1mMipagpuX4mottzUHN4UPfl/w/YyjcyHPCltouTu98fLxJMfQZ4asrAHQcIIn4Hkp3iURS+dmK25CHlzzHspvh3/zZIVqeigRKaybvNxGsCAS0kTkNvDy/xe9OrkSwMqt1OUzTGcYF0CNseD7GWtXAF0ebONpowuWhNwnlQc6vKQuhMBBUfFcawQoIeP28N8dxd4rT4QzjlK1JZAGpx5YIebLQQuJSbc9Cp2LLNIr6NV2KtGbfDvqIacnma4gC1Ezgye4qHu+uweMslDFTgdtauB37ImZOY02YavMowjSIMJqFwmzS7Ko89F0dWG16+JcvHouIeHJxLS6rWcZKd3IXSrA+1y9ZoEwcbG7g+ZMnmPo+/u6bbzCNE7nu5HDMz9QAVusVrLUaaFZceV11j9EOOhu56NAJB/l5GAnszgKc9QaICAQV9x4f1GXsTqLJjDgXMJIAjzeX8ZwsKj0RxggdA4Fm4GLk49v3Z+iO5iojz41aFmN7pY0HW6sSO+VBVlwm5EQYNqZRjuPLHj5e3cnzkbwhaT9lOQPVnCxDp9XGw+0tPNlaQa97h3eXd7gaTDGLeBCWTkxxAzJCp0Uz7LTreL6/g5U6Z/YZUi1DpOl4fXGH07sR+rMUhemqqHcZBeSzrG7rIug821mVz1XEFdPFcW+KP7w/Axtmc9NScNySc0cJoWaZaFjAz54eCI+MbJQk9mE6DnTbwyRMMQpz/M03b2W9Ea2hXAT5EnlHk/n0dHcL++sdEUHzaK6ijjJ8VxM91dDDe4cx40K4aIyBdseBiFXvL+7kXudawee9TP/Ldjg7DfH51jIO15bQrrkoGNWV1g1uEFXMKjdt3A6nOL3h+0sRM0NQmOIOENcWhWiufzxEBgEalRpqtRrGtM5LxDiBZxbY6dTwcHsVm+0qHMaFWULCz1VAk4pNQRg6SwzYMhVrOnzDw2Vg4ruLGX53NkVaWQG8JuZke7BOm4UUwp1TkX1Zl4UzQDG2EHhy1afDyvkjhhWddwvBik4Rrh2LqSDveR7wF8LSp3lbyabin9+Hri/WxfsOqYXAtVgv+G+Eo1cKYdLaVk4OKeBww/tHm5KyHnrx7+9v+iRefM+NZfKhLZXvtvo6bLjVHVz5Gr7t5uKwUoIVW6LoOGaMk/eIKlHgs3jFs7Bbt7FWo5CdCTfuYhaKoBpFGmpxjieWgQdagM7kGGtaH7urBZrLFoolFz41KKcB02nR1wYLFcDPETFS+v4YxXiMfDqWIgJGqrnPUE3BdAcTsq1h6Wgfq4dkSpHpaGN+c4M3v/ktjFkoG3Fy2HLPk7/HdqeiUcHYH6NiqTWV12TVraGaAVffv8bdD6/hkmEUsW1TCfaWa2NK5wfj7j/7Cu7WBiJGawwVydGCCOOrW3RPz+AP+lK+IYXIniX17itbmyK0ja+6uP7unQgpFQ6HWE0tVy4Q8E1lE99nj8QlNeJ+iHGJMMHs8hbj96eIrrsw/QBWCSwmR4xwa7oJJhSj6xXsf/UFlnY3kdl0vM1RaEPk+VzclZrmQjeXYep1mOwQ7U5w87uXGH88l7Yxl44DFiNwCLWYAqucs7jF5lmC+soStp48gbG2plhZOl1cvGfn6hmhk2dSI10HCAsMP5wLG8yYTGHy8Me9oTT66pjx8Nohi+wI1b1NaRgLpRBBh5fmuKHL/OwKDj8Ptu5yICStqGowS8mBYl1ta10OeIwskmPF696j83QwweBtKVjxoMjCDooTAjm2VbNrlZEzHVEwEweugJZ53ZgWWjs7aD3Yh9lpIrZYFkNUAGNrY5jZDYrZRExJOYtjxjriOQ+sVRhuDZWlNmrLLRDgEzE25KhYqTR1ObYchHk/qZ57hU3QM8DKLThk4l6Pcf3xBGk4wfb+Opb3VhHbhjjTnWobWayjangYn9/g8uVbiXdV+NOLa7IQd42aiyfyWXo2RR/V7BzZJioHe1h9eAC7VRHBynA41B0ii7pwbDrJddjuCuK8JYKVkzoYn16h9/Y1tMlMHOp0z4SM29kKhO92mtj/4jkarTZOX73D1ftTWEku7Xzu7hqe/MXPUFRsFDYd//wQyaSbQUumMNKJDAzD6Qjz+RzN1XVxMWmVtsTvtMKFp7Nl00DRm+Dsb3+FbDhWrnbukcmQLEstFGdGHYK5T5bnJksyHNV8yfefQ0O6ry1peUyRmiY2Hj3B2uPnwkML6fyyOTzti1ighzP4/SHSWSbcRMLrdbaj2VXkGhvEqrKnj4dz+HdDDE4ugVkAMJbIIb3wfEqWK9lFfI5aDpxqVdaRYDJW6RNy8ygO7e5h/dEBKis1xDoFKLZcxwoDw1ZJvSlRRApWZHqdf/9aGkebliOClKw1jiUxNrNRxYMXz9DeXBPjQTCe4vKbl9DYiEruMvlQNHizJuIAACAASURBVD9QiHAsBIaG3RefiXjkc1NCQYVNfSnw/he/ln+XUVTkf+JSEAYweU1TiMtTLG9tEk71SbDS81xeX+L7n0QSMmp5hmCyh4JV7FnYfPYIrb0tDCmyUdSV1tkCDh2yHIJd3gmvDfMAhjRyKxDCgjEr1zy5kvxZyBIl14rFGByOOhacqge3XlWiFRl8FKzoXqdglesIr3sYvDuBf9cTpzX3GRyqidhItm2eiJPzwZ99hTFZdkYMu5jAKOguDeRZnhsUrGpIUw+uwetVk9ZBDjSCfh9GkkqjOR1tdI+pZxFFGxY2xtArDpqbGyLiJxUTEfluhS/uKjObAtMu8n6I4VvieuqyPvetJq6tFs7h4EZ3MLIcBCyn4HUmRol7Z3NBElHgpVAmEzc5D0mbZhTK2W2jZmK/DqxoU6zqEzQxgVdMYPF8Sze1zkGQahOlYEWxSv1WIHG6j2QvIzMmdSb6aZsd/879lsD/P91VsqaKc025oO/vfdSflUUM8tOWbZ4lv0qMPaW4LOtCGMg9x7VYBrKlw0q9LDVyULYQ9Ut9RRWLlObu0syj/n/1WxGN74tcf1+0+ucKVgtm+adB5n/7P/3PxenQx8sRcJk4mBnc2FHoIAxV1dirfb5iR0liUVwaSu0U6BZtZ1mCWjrF43qB/+RoBU+XdLkomauWCRo3+JotzqqIwN44xSwB/vDuWMB8fkDOi2Dl5Htxc8smtMmwj06jKpX1W8ttLDcqZZRCCVb/9pvX6AYpZlTYK1UBwCecBmSZxFKy0RAvHh1JJXuSp3h5/BHvzi/gkxFQb0qdO9k1vBD5WtUbvKDicyNMyJjKrCrgrppmq4ZATg57Uof+9GAbLZdTJdUAx78rjZGWp0ScsY/j274IVgSfm24FdqWG8SwqXzPfJtWSJnQgboKSGEYc42iLbpUtrDQ9WOTSMDqisUGDUqLKynOBl59dIGzKbUSQsu9nKJwazkdz/O7DKU6GU2heXfLrSRihVbHgD7riPPmcr2NvQ1wiOtuqDG6uVIXxQrCSi1v0HSX0mbojCw8dSwSED6IcJ3dDvDm7xkV3gFpnRdgbwtcqJ/nicigbxXwCW10XDvlFQSBuKDqrKFiRK7PZIpyY+6FM3EI8jHBzfnI7wJvLW8x0B1xy2B4f83woFnVVI8zPh0JLMh3hyYNd7O3t4Pj8Aq9PzsRNBIFxczIfS/aXwoGwaMBrh21ewLPDXbnmKFgx+y+cGS4oyKWthiLdWTfAh+sEg7mJxGAk0EQYTBH6vrzHvOk46WVklL4MiknsDex4Bf6zf/0CrQoXEsLq6cxTjgG2uaWMBBoVvLzo4htG4uJCNhdxliOmTdyw0HCrCIY9NMwEn++v47P9FeEGaTFt6YwXqWkERaiFYMWNNq9nCsew69KG9sNlTyKHYZmjF+s5NyN0Ttom1hueiJkbrSpqtiPiQphl6PozfLy4wGg8lUU3jQJxYh1treBoZxUNuvTCmYhZ5DQF5GUldAQoEeHqrofBZI674RRBzqalmjS60X1C18tffPkUjqHh9PIaL/msSHQYbrVs3+Rk0UDmz0Wweri3h+dPnmI4meDv/vCtxPLkKCWCeiIMoe22ip0uNxtwLTLeIsVzKCGLfLZR+B74IXrzED8cn4rwxFgZ2X4iiJblDHwGSDQ38nFE3tb+JhoG78VYDkeUlW/mCX736gNuh3NUq3WQm2TmEQ42OgJpJ1Cc7atcTOg+tL2GgOKPr/si0HXnFPIo+Cpej9h84xjLTbbabeLnD3dxd3uDNxc3OOuOMI3YhkUHq4q4VjwTyXQokb7PDnaw2aySdoWcLBvLwsfbEd5f9nAziZAbdKGqEgqBWiahQML5THi2syJOMt4rbmMJF6MQv319jOtJgMy0PwlWjG7TYSVONgv4+tEeVhq2CFZxOJcBgO54ApYfhQX++tt30rbJ+1fgy+XmkfEsunMpsh1uLIv7JfUnIjNTrOHzlQIenbmGSTZYKhtL3XagO1X06FLrjvH69BpBboiLSzG+1L+lkERQ/4utDh6stWUgIlUg3OzyvuawxvWEQUXm1tltV5hWLA6YZAbm5BWpTk0RPMkJiua+bJikGjuMUHUdpNEcnaqFh1sdPNpZRdtlmxtjIxEcy5TXzHpxxYlUgiCF8FCzEVp1nEwKfHM+wneXE+gNOgnqmIeROOBkIlxuEtXEsBSsSocVBauK3xPB6sWygTXbLx1Wyva/GEjxgLGYDHIzc1+wWghUnzYy5UhusYla1Dl/an0p/+JCtFpwsRaClTx3GMMo6565yf1pFPCngpfaEnCdVtuqPxLHxDDKkgB1cKeTiNyyyxnwbS8rBSu2BC4EK7rS1DrBddZKImzUbDxsedhpVeAZGUa+j+NRgKtpgkmkQw9SHLo2jswU7f57dIJLPFwC1lZNeJsefD1F4dWlnTDTqrCsBqzcRTYOcfXyLbLhSKKBJvEJCrgmwo/wcl0b3fkUta01bD0+QnWpgarnYHpzg5e//i3clIcpXVzRjAyuPjmSA1HsGeiPuvB0Chs6AjioVZqoZDouvnuJ2+9eopLQRQiJsrCJynIJuo6RtWvY+rOv4GyuY85Ys2GgZtiw0kJYU3fcHw2HIlhRPDWrDnaePURnbQVJEGFwdo27H95Lax6jPHTzCHvUVJEqtGtY/eyxOKxu5xNUajU4hY45Bfi3xwjOb2DNfGnOY6SCh3GfsUnXho8Mc1PD7ldfYJPTeZuT9QB5MZIWO4kEsiDCaMNiu1xmILwd4up3P2Bycommacvkn2BuClZcd8Spw6GFbSOzdEyiEF6zjvVHD1Hd30csSXQfOXvFcnVg0yjY8CBttxCPAty9/oDhhxM4fgCTQjE5fXTCZIDPIo3lNtaePYS7sy7MLzqsXIpFuoWL719hcnwOK0igkWkm3BnldKZIQaGP353cr83PnsBdXcackhBFZ8alKVjRYXVxLcxKOsh47/MwQz4XD4yMhUi7dBLKmkhuZUBeqFdBY2cb9f1daM0qMldHYeVI6AKKe3DyHpLREGk3QTbUEA/ZaufBqa+g2llB7Gjw2hUUVoJMT2B5BEkTwZFJSyFds4zRMq5EsYqfDzsjKFZ5mYv+WRe3Z2dAHmDv0S7a28uYMnKrOfBqHSkFqusuRqdXuPjhjcS7POECCuq4fJ+ot8ayx+VekZ8nY4EUW831VWmWdJcaiDCHbofIsiHS6A6eazI1BsvtIMmUYOWmDoYnl+i9eQONnEoKP2zfJCdO1yUCazfr2H72CLVGE1fvT9A7v0LNdDAM5sBGG4/+5dcoqg70CoH9TJ0Qo1EKVskEeTDFfDTAeDLF+v4DJIYngpVhN2GiggpTCZMU0VUXl7/7PbLRWF6bxcELW0VLxt/imMxDNe8RDj3prq54nvw9iZpp1D2mwrYtDE1cmJ2DB9h89gL6Ugu+wYg0xc0BkEwBf4LZ3QDJWPGh6mtNGDV+vuxZtqFbNTgWmWIJwv4M/Y/nEp0jZNygW5+b/5xypRqWGBQVwlhSIsQFcCjLwxEd5qMsw8azZ1g92oPVNBGkE5gGC1MScVjlBc8OTThGTdyH3Y+nOP/2lfCv7gtWhmNjRuG7UcXh8ydori6jNx5hNhjh5uVbaH4kAHSmAbh3zJiAoPPV1HHw5Qs0tjfgm+paIoeqkhR49+9+JcJYEviKX0V36HwmaAYKRYyI1iUOmIkIxnVKRK1gLs9F17GE8ZfGLMEyxWFFWHtcsbH17JE0qg7pXGSzZbnr8MhJSgoprJicX0OjIJfQ+a+ixXK2EnMHeZzlb4rTWaqwOUwysZm2UZXnl1WtwK7XxE0W6MrgUck0gdfzeUFHFAdp3I9xjytrKKOSeYrqzgYe/vnXGDBKalKwGsHABHrB4QDv5wpyrYYkrcKz27AzG0FvJNB5RgPJLaxwn+PzflMivKQxNE0SF0bFE4YhG18pWIU2BVVfoodWNkUxuUPaDTB+z73AEkZ2C9dGAx+LKk5h49byMHcriNhgKm8KmUxK4Oe5U/Av3KNyIMufl+kViQybyGkUyBOsehp2vQzr5hw79hxL2hRezkhioHjcFMLyFKbBYbUtOzkKVjzz/2OC1R8P1xTm6Kf8qp860P++lPP/7U+k+KhsAvypYEUhSoaWMoD90akvnMcymUZRTzmsItBh9UmwksScivYthNL7YtXiz8hmE71HCpGUUKXa4UtH4D1P1p96Rf9cweo+HUv2hX/5V/978e5mhG/7Ga5SFzOzjphH/YUzgzahUlokdFvBt/kWlSqk2PEKOeQ3shmeNoH/6KCDo0YBTHsS26H1lF9TGrucijgtTs6u8N37U0wJxdX5oKHAo37zQcisum0Zkrd22JCVBlhpePj84T62V5ZkgnHTH+EXLz8gsmvQKgqQPJ6Hwg0iOJtcijbPX/Mp/vW/+o/Rarfwb3/5S3y4vkbqOLBqDUQxhR5VSVm+UGVWKi3JnGaEgVL62WokQlSpVpOHg3AGMl54QH+0u6EOJGEgByi2vLntFfxwfIE357foziOMY+VI4MGKm+Y4TBW3p8SZ8xBmlbBQ3ngup9NxgLVaBZ892MXh5jI8quLhDHkawOL3IzSTte18qIkIzUmyEqzCsIBZbeG4P8Wv337EJQUyh9NDNali3I6g4Ww+Qcez8NXjA+ytNCQqaBYEACu0tuKXLeTXkv8hbYlK+EkND6M4x/vrAd5e3KI7i6QBjK+T7Co+HEQRZmyTCzIn+baNiJMDYU4p5hiFKcRz1Iwcy1UT/+nPPhOXDt8tij5SBUAeUhDhw3VPHCy347lMQujcmHOibDkyiYtnU3FYERr9/OE+Hj48FIfV71+9wd00QJSpDRCnhHS00RXSqXtYqjqo8mUVCTZW2mhUHMUkYHyD9jmCUpNIWj3MagO/+M0rfPtuhKCo4/9l7c17JDvTK79z9yX2XCL3PbM2Fotksxct1kiw4DH8yQYDGzAwgKT5w4ABfw97bEujkSi2xCJry8p9z8jIiIw97n6N87wR1Um6Dbe6pxpEk8ViZkbEve993/Oc8zuR5mHEHD25ELxWwkja9gjR5PTft7nBDwVKvViz8d//+XPUKqoOmm4oFd+bxM/sIkZw8P6yie/PG2gMI6SmI69V1ZdSsHHg0aUwbGHGzvDzZ+vYXZqBTRce29Sk/n0aE1WAPFluZGKh4Pg87Jy0hvjmwyE6YQqnXJGJNzcgfAgYcYCt+Sqery9hzrfkAciFPcxy9JJYwOln55c4P7+QSU6tXMTmcl0cRAWdbkfFdpODAxtC2aglvDMqkTbu2l0cnV8Ld4gtpSadSLQAhwO83FnFs91taYX89vVbXLb6sP0STL5fSYyCY0Pn5CBJ8LOXL7G1sYGDoxMcXlzKwZ8TJQolnpZga3EOT1eXMOM70BjNy9TEQWYJkk1XDx+5L8lig47vPh6J06pNQV3uKVsV8/GgpuvCkCm5FrwkEKfOV082oecROv0eCjNz2L+6E8GqF2QolyvIxqxDzvBye0XeH1dA6jliXk8UC/kgZoXvMMU/vH4vn4c0fKacwxPWTrh9iILtCnvpZ7sr4pi6bPdlnblo9mU4wHZOTuU0LYGrpShriXC2Pt9eh2flGIy6yCwbt/0Ib09vcNEaCPuHYivXER6szSwSRs3u8hy+frqBggn0ux04xSo6kY5v3h3ipNGB5hWE/aDYg3RzqHjvYsnDz55uoGRyPebGnnwJxrFYyKBjlDv4h3enaPQCEfdtxh5oqSbklIwypHiyuiBCusU49FjFg6U9lXFQcQpOJkGCUskF+sy4Ht/vm84Ib44uBe7LyJQIVpPBC+8INw3wfL6Il5srKBdcBMO+CFZiYuOD3uYEmHElHa3+CAeXDRzddfAQ0knCVUkXW77wFTkZZ+utOO8mrj5WLydj7CzP4tlaHYtlNg0xCqWcXJIU4GZLQNxcMzJZU1KTa6mORqDh795doIMiHtiEppGDqOqEFYNBRYfFbThxPk8j7ZyselmEStzFXhl4UQPWiikKdKsk5B6pdkl57smwRn2d6UZrutST2cjh0WOu1fTPyvedANvlcDVxaj2O9U2fq49dUj/6ezY4PrLRP66M5p+bQtpVhFCJgfzF3+cGjC4DWTdp6eeGhsIlTNyMdLx9AP7znY4GWwK1ggw26EoWYZCvnYfuNMCTehUvZosoZ4GIshRUbxIN7687uB5kSKIMpTjChp7gqTHARvaAhZikjTZKC0BtpYbc8xHqNqzyvPA/ooDOkQLCuwc0D0/Rv7iERxA+r6cgREzmiuARJiwYEyjM17BJ7pPv4vb4GOcHh/Ak2m8gMmyUVhax/PIprLky+nmEnEUgow4c10NkFGDpPpwYuPt4hNvv30LrDuBmuuKk8LBpG+jlkTRDLf/iS/irS+A4Spzk5KLxXgpjDB+6EivrdbpwPAel2RqqK/Oo1CoIuj2cvn6L3sE5CnEOMyTvcIJMQI7Q0kV4mXu+i5ndDQwprNJ3ZtoSUewfneN+/wjZ/YOwuXhQHI95gDDFGSGHL5YfLC7gsz/5FTLPQmbxgNxDnAzEWWmZHnSjCjMjlNzGyXdvcf/uENYogi9sVYigwsOIxxZIgYObEvdhRT2ZU36lDH+hjvrLz4ESI74jhLE6+MvzMrdgaC4qhRl0GQd8f4Do9h7FhMO8RCbzwndNJk1/tRIWnu+hvL0ughVZXiXPF5fb+OYOrY/HGN+14DE+RKFdIs3cVsTwikV0CBIveVj74jNxWvXJJ7VIkDEQ0tlweIrhdUOecyxU4GvjHupTKkCeYYqpSGcnX3MMDUNo8JcWUdvdluuHAuAwHtCWDJ92j/GtiKnjqz6GjQBGWESptIzS/CrMShkP6RCZk0G3GSllm7Fas1Qgm+9BgpTXoghWCiVQNH3YoY2oHeD+tIHj/Q/Y2l3G9mdbCMwMse0iscoSQ7M1C2Grj5t3h2gdn4twUWKxjMRmU+VQIUuXDoMsE4Ys33c6YRhH67Ep+bNnqG+uIbViBFkHms4KmR7yPFIuerOCNKvCNWpwYgfNgzMRrCy+56EaVgoLkOePJIVJ9/VMRVzvw1YXCMm+ZCxtDG11Ds/+5OewZsp44L3nM4bWF8FKT4eIuncYdloiQvilCuxiDbpfRWaVkOUuilYZTmrj4fwOdx+PMTg9ExFSSmEm3gAlXqjzJJ+Has6i9m0TKMFE4OBvUNhjc3SE3NQQk3Xl+ahtPcHGq5cipqcmS616yGNC5iNxS/Vu2mje3WJpaxFWyYNZrCIzPUFukF3Ee8viM+jgDMObe0T3LVhxIgU3kgThgVcwv+QGq3ZCDshsm4NIBv9y5KUSPvs3/w1QpLjHePEISdRBwpQIXyDjh8Ysik4NWW+IxsEx2kfnqqBgwntTYnMma4NdKmCeLZwzVXT6fTSvbhDet0X4dhlZoqsrikBGk1ktobAwj72ffSXFFj1C8DWuQxbGN03cvz1E3Oqq88aE2UpxW9IHQgpWxRxMBKltjSrrYVOzOArVAVEigVEYw/V9idrRXUrIuz5bxpguHot4EPVnWYJghina59cSCTQIlaezWtpSVVkKnS8iEnDgGUXCoOU/U6iUALWpiyCk2Saqi3X4C/OwayW1XhgGZmwPraMzXH7/DjaFNjq/A7opc1g8y9KdaGrCGFx+8RRDpkXosNJaMLIHaHlfXluqe8i1EsKUz5UKfKMIfZyJaE42I+PjNKYqVJCS5Hgekc9r4hxmrPLZH/0C5kwJYytDogVwLbYytpH3GijENu7fDzEc+WiZFbS9OZxqZXyMdFxqFkZ+AZljIWEElcM5aflWgpUCBDGZoswDFK2mbhzujfi+FtIhisE91p0Ar+omNoop7KAtCSLuH7nn5jVL4w1dVnRpq1igqFnKRSSMKDVIlNQXP4OJ24liEmPXv4nVKSPGVFiSyLbYv9Svx7D26dCNv//47x/vvx4PCx+LVdN9GoUoAXEw6RJHqoxJouR02avElrhLBOnEc7fijf4G88Q96ATtJGKpGqLxs1SOMwMWo9vTdvnpuiR/ZNI4/9tUqt/x99Rd9Chj+Yin9UkUlPOrGljK//+7v/mr/PCuh9etBFexi4FRRqgpwWqq+KrvzwfiVLCS1UbRkyS3msNOY1SyoRKstmfxpAxg2FJZf5eClYOIEHDHR5zqODq7xOuPJxiYHkJGn2iTFw6CjLcExsrvQNcLK9oZa5nxTXyxtykRPMZD7rsD/N/f76NPMYwHaEZLcv63psCIXXJ8wiFKJvAXf/orlCtlfPv2LU4bDXTiRKJ6uelJnGxqcVPeITboKZuh73KxYE53MoWWyb66oAW2K4czYHuRkbolib8gInCRlEIHqV3E25MrHN600B7HGDIKQMWUsQt+GJFiBUlbAStBWUU52cxQGKDui/EIJR3YWZrHk5U66mVPFOQkHsLyOFkjU4sHQgXnUwdvbuBtJu1g+FWctilYneCiH0wEK2biCQYNBRpPADUP0uQOvdhYRtXRYLDymKIHt5w/EqxUYwgByaK8Wtwwu2iOYoloHhP6N44lOkR2ETd33BRwmeE0i5+toIKlRhgiaNHVJrwnPpg5TUGMop7i62dbmPdtqZ7nEhUR8keAap6j0Rth//Ie58KpycV5Q6g9+WqM4qXBGCU9F4Hi1bMdrK4u4/TqCj8cHgkQm64j1rCSO1Y0DKzMVLHOyvCKD5crPd/XnMBLxgFDaYXzbXIbEoRsXWL0yvTxd//0Hq8/thDknOIrJtu0FZNvm2e7qqWS2XFSy9lOhwyLsw7+7X/7GSoUrPjzTg5lbOzhe5tbBTmIvD1v4PXZjbg72ELIQ61wBCTiZ4oDSQt6KJspXqzN4fnaPKpshyGLjJMJWRgmMP4fCVaqVWyc2zjrBPhHbhrJySpXRbDiwkfHiAhWc2U52M8XHOHJ0YU0imJWGYmb6Pa2gcODQ3Q7HZQLPrY3VrG3sSJiIx1F5CEp8hd/DopWlgjXbKfrDgJcNVs4ZYy0H8t9zAc2hdLlmSJevngiB9LX7/ZF1CKniGInF2N+TIx+OlmOV8+eY3VlBYdHxzi5vpH2JtNmk2AgkbLthVlsL9CtY8CYNGnIbS6uycl9Iw0pQjISAfyq3cVZo4WLdgex/FyOtFrRfUoWG+vFbYorcYiVWhmvdtdQLXoIojFgOXhzcikMK7b+lQolaNFY7q0XG3VsLMyAvYwibCYTwSrThMHzMM7wj9/vo8WqQMdDSMGPySMR8QMUHQe7y3X8bGdJRJbr7gBvjy9x3uwhZvzacic2agL+U5SyCLsLM3i1vQbfyjEa90Q4vx9neHN8jfP2QERngsu58VAtfQnsLMLmQg1f7KzCN3OM+n345ZqITa8PzvD27AY6BStpW5mI2gRHTwWrJxsoWSk8lgGwrl02gqYIpYPMxn95dyaCldyLrqserAk5fhBQOT+zl7ubcHjQjkbCB+QUlxXnFGfkBCXDUzVlYjkG191hoqPRHePbd0cY5ZZA/klBEXenRHF+I1gxylkueghHQxGCJM5NJ5w4oNR6Q1A8I4YHN23c9EOM4KoiDcKVuY5TbJoIVvIE4b0sDLAUe8sUSmcx6+mw0rG4LOlgY+MoJ/QiWpADQWevQVaMg5tehoteijfXXXQ1H8SzBrxvZG1XTZBy4JVWVELWuWn7jejKu8dNQ5TjHnZKOV7OaFgtJPB5hGX1ughWakom++5HgtXU4SQCYMTN3W8XrKabq+lm4vcRrFSKdNL6JyxqNa2ctutMxaypYDVlRVCwIlPSslWUmg2XwpVjgxpM3AY63j1o+NtboGFSsCqKaElnshKsGDtKhbG3N1/Fq3oFM1oCh1Bu08LZMMEPV200Qh1RqovYtKhF2MEAG0kXa0kPNa0D12lheaMGb7aKMePUDpmRReF/8NCX9yOJ1XTPLmAOA4Fmk4WSM0oiSAJGbHVphuPBcXljBb7roHV9jcbVNQoOSxcMEcSqG6tYeLYl4Ox+FkCjs2vcnQhWJVh6AW6i427/GLdv3kLvDeFw+eD3ieg+NJTQNVvG8i++EMEqnDifGSElFFhndDYIMeoPZXpOF4dT8OFWi/A9B6NWG+ffvcHwkIJVRk/Gp/hWmJPpqMOeq2H++S5m9zbRpwila6C7wI5SDE4v0Xx/iKTRgk1xgIcbOgbJmOI6aOkicpkLc3jxJ38kgPTM5iBuhCQdipvcNB3oRlkYSeYgwtnrd2gfnsGJM/k+ilGmDvzcTwhvlHsOi4fpROJfju/Bnp3F4hevoFd9ZGaEMGWTohJy08yArbsouSX0OID7cIjw5g4FQs/ZEMooiZR+0C2cI68UUX+2h+rOhkDTKVgVXVccD2HjHs39Iwxvm/JZSJMWn4cSpyRou4AH7hkLHta/fAl/eQFDRp9/q2BFhy73oioqIrzOScxZjaVUOREPWIySszzAmKmhtL6GyuoSDPKjeA1odGjH0KM2tOEQUaOP/s0ASd+C582hWF+DOzeDHsZI7RiaHcMw1cFQeOiylkaw6N5BKHElCe2kOYpGAfbIQnA/xu3JNRrXl9h8uoyVvRWMOWx1fCQUHM0i7NxA77qJ5sdTjG6a0k7J6BRB0lwLhBEorl0lWPGe5zXJz3KUpRjqGlaePcX81joyl7GjPnKdbu+esF5ZDmWYJSRZGZ6uBKu7/RO0Dg4Enp/GEdKI7nq15+ffG44DjRFxli6NFQfO1i08REqwevLHX4ugNYh60Mn0SvrQGLGki7jflmG6qRnwChU4pVlpLU1YFKD7KOgFaMMUd4dnaHw8RvbQhT09CD8SpKbHuKmwqVwNPHU9Fq7EmqM4c4Rlk9nFRlDHQXltCysvniH1KfgyTjZEHg+F26gHAYbNB7SaDRRqLpwynTo1YVmxNEgzWEDiwUxM9C6bGF43Mb5RRQwuhQGeUTiQnw75DEuVtdB8YRL1kCGh6Dc/h42vvkDuG9AdlgSMkMYUrPi51Tv1YAAAIABJREFUMJ1DfMYMik4VeXeIm/0jdE4uxGE1FazU3pW800xEmvJMDW6xgP5wiHajKS2sHDkSSs/7thcF4tL067Oora1gcWcHOQUr7uU1DUXDkmhy6/2ROBdlf8x9ItjWq1jG5LvyaC8up8lhXcr5eCaVwAL3fpO0DRvKwxiO54lgpc+UxQErghUpl3Sd8dlKwYrN2GGCh7Nr9C9uYIQqcSHt1ZOGbHHU0KlEx7Y4kcn5JUCXBQsU/aif0g2owa1VUFxehDNfQ2ixqdBExXRwd3CMm7f7cAjWZwqIraxMb7DYIs3EmVjZWZNo+YiMTT1QglXehpZ1JVGTaixgKsrnk6c+HK0AL7NEPGebJws6VHukcj4pxIvaR0gwmD+noWP98xfwFmeRF2xEWiDrBRs8ybByIw3dozH6PRPNrICWM4tLcwZHsYkL3UaPZgebTnZpoZLnDIeCHOCwpIefjZzFJTWs9j8SYRc5K4WfjlAY3WHLDfFlXcdmIYUfd2HndBdyb5fIPl0GgBQ8TedHDCvlIlKRwN8mWHEPQoyI0kkm8cHJfTp1nE8d6NM91XRfMxWgRFmZ4HGmQtTUTf5Td/tjYUsGewJbVxFdlnCpgjo63WRn8YmNKo/AyVBwOmRUQ1LGjyc8MJ62JprPp/dDYOs8oUzcf1MhSsQqJWz9Ib9+V8HqRwPO/+mv/yo/bg3w3X2Ci8gW6zybyUQU/qSsqZ9NCVYKqiipX2mCMMU9YVGwykciWP3x1iyeVDToowd5SRI/Y2wMygUTJRoOT87x3ccT9CwlWElEYXKYFYCuHAIoEBhSb66FPam654Fwb3URRhqhPxrj9ekN7kcpbvtjDKirOAU4NotjczgEmI+72FyYwS9efQbXc3DeuMP1QwdnzRauH/oSl6PTgwuoCquqKTkPFGLmTCKJdnB6NRxxo08bvxINRA3n68siLFddfLa5jI35ihzOCYDlwbo5TPDhvIHTZhd9NtpJmx4XCRoOYvjSqEI7L9sw6AJQLgGq+wQu0t6dh2MY4RgzjomnKwviEmH8kEwl0+Fmn3Zp1erIw49kTKlF6zaSWIPh13DS6uKb/WMlWMmGmo1gdC2FcPkeE+CajlEv2fhyb0MOimbMSlsC2LlkKLbL9EJVkz1u7Og5LYDHsMuHIfYvW7i470mTFT9rUUpTNrSxzcFApUCbvYUkCtAbjRCYEz4Ha5U5ZRD3gGIO0eW1MVPG9kINeysLKNoGgpGyrJI3wBatw+uOwJ/bw6EcnAlcJn9GsrcEuWsZVmar+NnLpygWfewfHePj+SU6dLrxGqEan4SY833sLC2KC6dom1L1zBklH12EVFOwIhPK5cSEzUnBWASrILHx99/u4/XHJkYpgdKOaoYkY4fXSm6Iw4qLA3/PtXNkBMnrGZbmPfzb/+5zFIuKr8G3Sn5uLsaE9Rs+EruMN6c3cp3fjWIkdFjJNEYtF1LJSnEh50M+xHLZwefbS9icK0lDJ0HjU8GK99UUkaqWHAJNLQSwcdmN8c37Y9z0xzCLFZmS0e0nm8dghI1aAS+3VrHIxo8oxH2nh1avB69Uxny9Lm6nk6NjNG5vxRm5ubaKrbVlcemYKSdJnJColhs6CslZkmZAk8KKjs4wUMyhRhd3/QAJDzi2KU2Rr14+R7FUxtHZOU5vmnJoF34INxQUNyjs5jmebm1jbmYWJ2dnuLlvIZUYnSacl9VaCTtLs1gouiIWsmmJC76ItpLS+Y3DRA4sOa96A6nl4eP5FT5e3WKQEAJrC39P6mC5XnDZkPKCCFXbxC5hlmtLsB0T/XGAb9/uo9kbIdVduFyXsghLZQ9PV2ewUCnIfcvCBd6HAsOn48RwJS73zZsDNPqROJh4NfJ/FOgSCrGuI/fEF5t12IaGxiDA2+MLnDXawmyiiCxWakbrkKKYhtier+KL7TVp4AwI5rcctAPgzckVzlp9JIwE6koAILSbQiCj3uv1mjjCyq4hok6hWMEoc8TR9f3hKTSX9nE1LZEJVBqjoGtYKLkSCSxbPEhKr54SrKAEK3FYvT+XuDQbW01GTfNMriWKgFaeYHdlAS921sUlxigtPze+V7bU8yroJy8pxqN5UJOpvO1KBPC+H+E/v/6AUU6BeypYTaLteQY3C/B0roDP6LAqutLmx7Qh43mcbHNTQ3Auo4G5aUtb4D7ZYrcddFMDEIE8UgUSdDrJisj/UbDK5LkwX7SF57a7WEFBY8x7rCLtghUKkIARCrGgUtpFkNloBwZO7kOcPsS4iy30NYdIVCmv4EZVNj9ii1KBRBFq+PSUe2vSeAuKLJEIVtulHJ/Nalj1E/isfk+5pVeClTgKGb+ZCFbTTdN0IyVsFW6OBI6u/txP3Vh/iGD1mxi+2vBNHVuPbffyPSk6SMueckPzcxan84QDphxW1BsSuUcboYl3HQ3/13WKBhlWU4cV9y8iZsguFHk0xGathJfzFdQdHQ45MJqB484YP1zeo0O3VG7Kxr+WR1hNB1iN6bIaY0XvwwlPsbbsYWFzEYmjo0dXnV+G6c8ii03YqYPhbVsOYsFdE8YoEEcAk0Q6nxOT9uJ+GiGzNFRmKrJ2jLs99Ls9OK6PlIUWMzPSIlfdXEJoK3C2YSTIxg/Cxov0ChyzAjc20Px4MhGsBkoAoLgQUXQwRbDCJ8FqUZoHRbzkoU1Xew4eCjJG0mOuiYYcnkiw5r0RNO9x88M7jI/OBfBO8UXiCLyeeUih2DRTkeji3JMtdDVG23VpdHWSHMEVxZ8jjC5uYJHFJnMhFbnhwCa1NPS1DHmtgud//CsYM1UkFgXGQLhLjGAzwqEbBZhsWms8SLNY7+IWDPVyICbMUTqhuS5wPSVThdeWyTgbWZjqUMhmv+Uvv4BTr1HVQyACh5xMJXLCp0+JSIfLBu7ffxSHlSdlO6kIX3KwZByT12fJl7bH2u6msJUI8fZtW9hg8f0D7g+O0b26gZlQEKczkvGqHDSe0iHXCkdyyF/78nOUGGFiS7NtS6vYY4cVD6Fcm6VheSJYcSmYivDS1kdAM10pDADwXnFdWPPzqK4to7Q4C83je81h3BhGOoBFt3F3hN51B/07UpwKqCyso7gwj4ANc7aKDWnM+k2m4KrSnO/BkHAEaVmWI0wCht5g9g2MmiNcHl0gjgNsPF9GdaWGgUamUhG6PQct92CnGq73T9A5uQSGipPEZYwiKVmA/U5XWKuS6GI8itEm0tTZ6Mf4tJ6jvrWF+e0tEeMinWvbgFkLJMlQ9ukUrNK8BFevwI0c3H08wf3+R5h0vfOAzdZHDky5pDKyyX2BayFkqzAFUH5GBnEXYxhr89j55VdwZhjdZ1S1j5RsKK7OeSjJh2hEWLoJ1yvBKc0hTC2kmgPHKMCJDYwbHdy8P8Dd8RmKHNIKdFvt56YOqmklsDisJqdCte4rjo6qypiIJ9JazcZCICavxjTgLixifntTAPK5x70kucAjmGwAjwOEDw/od9rS2OeVi/CrMzD8srD42NxHFp8R2yK49y8b6J9fIuv1YFOo5TlDngNKpJiem3hhp3ombZ/2/CxqWxsori0rh55J9u5AWhQZXSUfUjPLyPIqClYFWXcgAl7n9BJmEMMh12nyTOV7QUcw93OMxHFYORZRnfHRibmBXB4NIhqljomZ9RXUNzfgVqvIyARkoYmuiwOTYhEFK7YR8oxHNhU/eym0kZSPEqykUX4SfZLnorzlil/MD0Fxj1WclO5wfm9zrorlz54grxQQcFotgzzpEoarmeJI5QBjcHErYps4fsWJo5xYFKNYZsABNqOIwnOVuvZMmh3FOUmHJ59dLl23yyitLBDGKm5YN9Nwy1TAhwO4FHjoviETWbDTFOxzRK6FMltcnz1BQIeVHsDCPfTsHkg7QiOkSzhFEZa3hGBswtYKqJgFiezeH56ic3GFfEzciXKf8TWKW2YS5eXaQ/ZUdW0Vs5trcOYriAwlWhr5UEQrN0wR30RoN2Pcjgw8GDU0nXmc5y7OchtNnk2YwhGelHKpiVFCqRATk4M1GTYLCExMHxRxeIb00hHc/g2eljJ8Na9h049RjLvwmPpgQiNP0R/RVWtKJHAqWHGJkwZoXhNSEvZjwWq6F1J7I3Vuk1vxJ+zN6T7pNzqPcmdN91aP91K/TawSR9fkz8uVN2F3ivoigpUS6rjei8OKgpWcJxTfS1JeFBSFZaVcVtwvUdiUYadAY9XAUsTGibuK74dtuz8Sq5QMqA6d/zXEKnkPfgeH1WP7mry//+Fv/io/bY/wXSvB8djAAyeRPLjwQS+vZwqDUz/y1LEhioso26Zq4EoTVBHgSSnHLzeqeD5jwg67kvvloZhiFeUd0/bpsMX51S0+nF3hJs4wmtSaSxyFE35u3tmmIgcXCFfISkaY88hZWpVDoZVFwvLohDkag1A4PDedoTTicRNuZglKeoa6uBmWsbO2KB/sIE7QjxIcXjXwkVliAuAJruYUU1hV7AxkQ5WgxIXFMlMuykZoMByiF4QYRmxxImzQVrGUcIianePF5hKerjHmw7ZUQhwL2L9o4vC6JawXOkfYlMcHIg+SWTDCLLPQAtUjhJ6NZLo0J1JmCLkQ2rYsqjkPU9FYBJyXW+tYn63JYV7TKYGpBrpJT5ey6opyaiJLDXFYnbR6+Gb/CBdkzlhF5IyXJMzNc4oVw7V1aMkIZjrCs7VFfLmzjqqlSWMeQeSc4ki2eSp0KIoM0kyH5hTRT3Qc3TzIgU4iProtjWCsleZmv2DpmC8XsTzP1kYbvQfWzt/hPgoRUGAzHNX0NLFcymsOhigyyrQ4h8+31jBXdBGPesgoZjmmOEnaoYVffzjCRfMeuetLvDSQGKsmk1C67LaW6vj55y8kSvRmfx+XbLtIFHTP02KUTWCtVhNAf73si8MrTqi8k2PDB0coN780yzHiEIeTdjIP7W6Kb747xtvDe4xSRgtUBEEQ3XIw4WadzhE+6DK4hJaOu3DNDCuLRfzlX75EochKNmU9FsWeoFXqj7on0PXvT66VMDtOhGvFqaGypjKDrZo7WW7Az6qgRXi1vSI8Kx7IKRYpZDfdVGoqoX6pZYeCM/1st0Pgm/cnuGj3oRfK4LSciyWnxBgPsVx05GC/PFvFcNDD0eWV8Kf48+7t7WG5Pod+t41moyEPsfmZGczWytDSSO5FClcUrNQ3JbRegfIlvkqnCnQRqj5ctXHIFkGyAQiUjEbY2d5EtVpFo9WWhk2Kxlx31FkplckYI52ri4soeAVcXd9gQPu+OPlSzBQdPF2pS2SPUVOClumk4eFMDutsLpPYq3pPeUgTMTY3JP520XwQwYpNfGTlyToldeyZQDAzljxw8s463YKL53tbmJ+tovnwgH9++wFBSqGBxykNBT3Fdr2KJ8tVlB1+imwO08RVJKIFfx7TRyfQ8O27Q1w+jKD7jGmruB0PeNFogJLr4snqIl6uzwuL624wxruTC3Gpkbel3D/8fCnmcdoUYmu2Ig6rkqMhjPoi7DB69sPRJU7vuxI7YoMfH9Y86PFgRKGZgPgX2yuoFR1kUSD1v/1Aw/7ZFfYvrnjiEiGK1z1FREZmChpQLzr4+ukmSmYqkUARrMRFb4g4M8xsfLN/gav2QBpeZb2QBytbe/gzxNhYmsf2yoKIbuQ+cYjBf18oleRzJ2iTIhadV2xYFScnIwrcgg0j/MMPB+KwYiyQ7ttPLMY8g5OO8WTWx2dbK6gUGeMig0oJVrzfuVnhRoAbPYPcrVTDaaOD/Ys7YX5FpiP8GnGITtYc4b5x9RFWWYTV2SI+21zAdr0MKx6Kw65AoCoPuuOBHMQ1g64zQ/hu90O65TKcdTKJtQ3MIoYa2T5ALBYqtWtQmEQeGpX9WxpjFWFatQRCh5tGKIlgBbyYwSfBik4A6dP9iWClbs0pr1HdqiIA8lAwEazE8TCZJk7Foz9EsJJN0+TXY2fVdHPGr/3476c/n0xyJxs4iZRPBCs+qxibbk4Eq/90mUwEK1+EXCXssTFSdnEyiCB0fbviY84xZIDBteiqH+Fj4wEjo4BYCmZyFPIIM2Efi/EIm0ixZYwxMzzFrDfG6s48ivUi+tkYmevCLs0jZQOaWUH4MEbv7Bqdswuk7Q5sVpxzb0WhhrBgARTHiPIYtmfLc4lOD64v9KXmrofS6jKWCfVeqmGEsbg7DCNGMnqA65YQM+5kVOEnlhwoGm/fQev1BY5rc1PK/YhlYvBJsHolDquEk2aJXFDAoIg/OTTT5ZuSJeqoBk9Nl+a2pPWAxtv3iI4v4UsERDkMRUTUNGm30+g2erorolVPVzE/3ksehbD7DhrvD9A9PodO8Y7XbspiDyVY5baOhyREUi7i2R//EVyW5dDUzEr0nExGVbMNuLDCHOHZDW7ef8Tw7gGuRCwBwzZhuGQ7kV2oIQ2VA13iGRwOCIYgR0w246uXEsFjC17IyLLBtZqbeK5/Ogq6jcElD7iHCG+b0qYoghWjPBya8L7lAbfgYmZ7EzN720g9R8QU8lsLnFw/9KUpkIc8ja4KujgoeHEwkGSwHRf3wQix72Dty5cory1jZEDiGGwVo2DVOTzD8KohLYEqEqgO4BQO5LAzYfPxOMfPRD4XCmOMrXOpKBZRXlnC3OYq/JkSEjaRxkOpsmeTsjUO0L99QPPiAeFYR3FmBdXFRWhlE4nD1lty7+gcV7EfJS7TrdhnX7LE0WSAnWjCrsJDju5ND9dn1yjVSlh+Woc946LPAZpThmUtII/oustw9N0b9C8a8Oj2FCC9hurCPGZnZ9G4vEJEfhJf9wRKzv0z/yLYnqUFpcUFzO/swq/PIDZDJBgAeRcxIegsU6HDKSuKYOWE5qdIIAUDJVgpjhCvFYpjPPTSscLoaIm8zAxwdAttPvvW6tj6mg2WZaR6giTuIs9H0DQeq+nYGiFhbFEzYTsFWF4NYcL4ug9Xc5F3A9wfnUlsd9i4FwapzCvUqq5Eq08OBhW1ffxrKliJWCIDS8WooVxA0ZAlweShGdWKsJvmtjdglBzkDocNxEQMhE+bDjsI+l3c3t6gWKmgUK1JAzUFK92pAFoJWuLATelIukOP3NfmPQy+NnH3q+uAPzV/RkFZUCzLY0R08GytY/HZHvKyh8TiHpSxSRWdlL2n5UO3KkjTsrQmpp2+CFaEkVOw4lrBJhY5tPOMJf+oBp7CTaaoEBNUrwpr6KhMyTuyTYnIzW+sYXZ1RWL7bKwbC6vIgAcdnbMrtD4cC3Sd9zL3OZQ9VJ8N3ZOpwM7ptJNmczpNFGBSBqQUBaRwh8MTDja597MsEaycxTksvdhDWnQR0IXFa1XOzUqw0oYhOufXIliJ25b3A88L5GHRrJDFUkxDxxafjSGZefykiYago0k6tpSwRWnZoTC4sQp/cRZuwYcRxrj+cID20amsVdwvyZ6I14tBzEUu7ZqV3Q0sPNkRUYmClYl7aBnB/B2JXZMvlmklOP6yCFbkjFXtErKHHm73j9C7vIYWcD+mjAyydgv4W0U4ec5g4ZZZqWBhdxvltUWkNhtt2crOhvMBzPEYdj9D66aP61aCbl5G167j1ijjNHdwTRe+42LESLw01iqkifClhGlJZ7k1KdbgupHLvcvf4A7eS8fwB7f4rKbhq9kca/YIpawPV5vw35CLYMXBg2U5IlhJakZKr3jtsQSLUUF+L5WwYnRYYqOTxNXUoT4VrH4qSE3dUo/3Vo/3NFNGFZ+Pj+OEU9fV4683HRhOxS2eG5jkEUQN2Z1hIMMjDuL5/yoCyBTOJO7He4mIJuFS8cyRiU4xTdJNBSsidVjIwD/Ha3vqsJJT4x9mqvrRWvavEaw+RQL/41//h/y8G+H1Q4qDAdDMPQSGrxwGXCtpVfzEd3ocCVRKoUAtCazOM5TzAJtejJ+vVvDZnIUyAnHu8EONxflCbpGK4LUe+rhodfCx+SDtZNKaR6nIdEW0IiCaHyYnpiWHPKoY9aIlh4vNxRlpciP7gG6Q1ijG68MLHF42kZqsbedGIJID0/PlWTxZnUeN8OFwjIyHMsPG9UMP785ucHzfRaBxAqJa5iReQSA7Urh5gq+fPxHoNp1OhAtetTo4vLhGsz+C5ZcAOVSPQULG7tIsPt9ZEeZRyPYEw8U/fzjFWbOH1jhFZtFmzAmxLPPigNmYKWKm5Mt7fdNs4WEwVo4Fy8FIrJ86XHJ2kgj5sI+apePJ0gL2VpYxV3KVFZnuFcJI+dCS6N4EjC+16wbMYg3HTeWwuuyNkDslLnXSROe7PgbDHmyHgNIM6fABSxUPX+9tYWu+BiNQghWf2qKhT1xWIqyTnEL+l1NEa5zh/fktPl61BTKPiUIrYmaWCOdrfWEO26tLqHgueu17XN438cPVDQYcRFieCAEUA3kIc2xLXrMeDLFSKeDzjRVszFdhZCEtJgL6ZKtc5tfxzdsD7F9cImT80HIxJngxo1yXw8tSrM/N4OvPnmI46OPNh3102ErJIY8BFLIxlis+nqwsY6M+iwK/LvlgOVtYDNlYiv1etH26PzipSqRe1jALODhs4c2HGxxd9hBk6jpSwgI3tuRxarDpIqK4QV6YnSIJe/DtDBtrVfybP3sOv8BTgmoME0YL772Eh1gXiV3Cd0eX+P7sFg9RLte3xFnYDGSZEknjYsr3SznxBni6OoevdlYw62qwUuVK4bU9XezptJr2O3BBJF+uFVn45t0JjhsPwoOjcMp7oei5QDDEomfh5c4G1hbn0O118e7oBBc3DYTjEM+e7OKpRM00BANlsyaQ1hYWWyr3MF2HKsYkj+9JY6hS9znBp1gxzAwcNHp4e3aL685Iash5Xc/UKij4PkZBhB6rjsmykbiAmkYx9pGHIarlkgi1D92OTLbIgmMsq17y8PnWirgGjWiAZMyHpppK82jPSUss7xE3Doxs0GVABYTuAh9BruO81cX70ws02Cxks1bdEq6WzshhxlY7E/GQ4NUQe5trWFqcR6/fx8HJmTT/Uf6mo7LmGMIz2pkvwKfNQgZ53PRE8n6zCTO3ffQiA79+f4KTZhcaHRTysODBTkNMl5NtY2+5ji+2V+CYOprDMd6zZeeuLYJVzvKJSf6eYo+XhNiaq+LV9jpKDtlbPeHLDWJTWgxP7h8Q6pZUB/PeoeAhtc1sJKwUsbE0i4rP1xCKfXoYAOe397jtdKURkZstHgItQwlWPnKJj1KwUg4rcjq4keHrmDqsbPz64BIX912MuPkUoV5xO2RDyIGBa2FxtioiMp8zU2t2pcYDuo71+XlxzDHWTNi9NHFShM1NEaz+8Q0FK/JOODBR9wC/tlyj2RjbNUecg9WiL88HCl9yn9NxQmu1JIrIorCltbM5iHBweYfTxoPENSOuOTzofCpqnQhWFNGyCCs1Dy+3lrBTL8OOCVkNpJGSq0kQsJFsJKIi1432KMb5/Qhn7Ri3gYueXsRA92Wgw80pDySyeZBMjrp3eP3LRJExQwpWPDRKA54m/LFi3MdWMcfzGrDixcKw0jMhjEhdvDSIThxW003XYwFKRMiJq+lx5G8a3fvpVHEqaP30a/3I1v1pP/H/5jdMv950+jjdxE0dV4+/jro8udZPGVa8bsmIVILVh56B//08+sSwoutuyvqS9XAyWqSgO2exCVX9e0bK+Qy77Y4FmEw3KHfAZPH5QQ+1OMCarmNXi7BLcPXwEgsrLtZ255C7MWJTg16oIdeLcMwq2Mk9um3h/ugUQaMBkxE4bgTDGHpMjqKHROPQihtp8pPUdJRR1IdxKIfPub1tLD/bglXzMMoGwlvSECAedeB6ZcT6DByjhkLq4P7jCe7evQP6fQGu82rjdJ7CKxuitLkSVn5OwWoBEXlKUtrCOAFFczqB6fggH4ntxR6fZqwjgMVBSquDxpsPCI8u4EkMSE1uhYvBCBqBzAUP9Sc7WPrsKfoWuTqqybHA2EVvJDwocqwoWNHFycOizXeeN5Froh2NMXIdvPjTP0VhZUXez4wsHgpWhuKCsP3YGqfovv2I9tEZQlbEMzpjGShWK3CKHsbDkQhE6TgUcZCXHe8XrkJ8drB4p7q3jbmdTYl0hhQrJRKgODacbRQ0QwlW7w4RNShY8TxEbpUSrCydMOlUXAuVzXXMPdkV5xZjUVw/KE7qwzG6Z5don11AG1Okk0poOSiTCs4iiseCVWltWWKFPLi6jBRSsCJL6Po3glXKa+VTS5SKAisHjlTbiPgomGbDFFE9smwU5ucwt7WGCpEaDstFWGM/hquncOMAQauL1kUb/YcItjuL0tw8/PkyMpenbcaEFK6CazCfnyYjhdoAaR6IYCXrTqzBCk0kzQStyzYe7jtY3lpGbbOCvGhgJPagMmxjCdlIgz4Y4uOvv0Nw9yBlLoT8sylzaXsDs3NzuPh4hKDdkQZL9i2LeC3RHw1BEiM2cpi8P3b2UFtbQsJDMYOQWg9h1FNxZquANCvA1UsiWCmHFRlW3DdrwhmVVAXXE3EiGkh9JkJ45RswyMjPNHSiAO7WMja+fAmzVEBuMspPNATvGwqqAfIskJgh9xWG7kA3yeN0YVtF6DHQv2rgdv8Qo8tb6GQYMbL4KFqjZCj1Sw67PxGs1LhiYq1XO31xDgqnZiJaBRxHeDa8+RmJfVm1MoyCLW7ejHEsQq+jByTjPq7OrlAqlVGs1qSBWnMr0J2qiBVIHRQ0HwHLXM4uMLi5Rdbvi0tQOM+CsODzWglWqa5hzAN00cPck23Un2wj9PhsG0NjDWXSg5bQJakjp5PLqCDPSvD1EuJ2F7cHx+if30h02OWVHCnuqUaXEp3lcjBX7Znco03tZhR5Im7CPAfWbAWlhTlU2S5fqyFkM6dlCdOOPFZGDQkOv/9wLKwsnk9ktC97TaZb6LAFdM+FXSzI+U4cOHxORhHi4VAYopJq4NmXCAc+f0xTBCt/ZQGLz3cRehYiCUtMsgwZOc8GwPbZsyuMru7EAUUclWrrAAAgAElEQVRBSSQYuj8Zss1TeOUCCpWKrHO9VgfJKEAeRNBiujvV1p1sqxGHd66D+Z1NVNeXBcaeDUe43j9A9/RSRL+c7kkOn/ldeIblQLDoobK3iTrdoJIp5gCXccAHVoWK0J/n5MiVYNjzyDIfrlmAp9kY3zZFbKVbmC64mMMAJZd+an5XvSLMp+jIXA+zmxuY3V6HVmQ/3xCaEUKnyBv0hQnYuX1A42aMXuBhZC6gbdZwrnm4zG3cm9wHEemAH5d3yRJKwUoxaNmwLKaKiQOd9xQFq9KogS/rNr6sJVjQuihkXTgaeWbqmgoiniXNT4IV2bz8PHlNc28hBVWTlsApw2rKpaLDaopOmgpS/1rBaopcmApW033PdL/z/ydYpRziErURxzJcfSxYkYtKMXsqWMn9ymeSzWC6athmOdCUUSXlc5N45FSwEuPQ40jgtCbxR9LT7/cPv4tg9VN9TPtf/vp/zq+HCb5rZ/jQTXGbugi5wOdUNemOsifK5uRliS1PAETyU3KDxQc4Ib08/C/pI3y5VMCXCx7mbG5GYlkMOF+XchROQk0bQZQJ52i/0RJ3AJuY2BxFkQfCX1FvKLk/PLT4WoJZzxTGEmvOyXCKeMAoFKVt8J/3T7F/fouMDRdcQNNI4nlfbS9jtUbmU4gkDOSgzLpexgcJRP714SVCNtzx0DEh4FPo8LVUIhV/+aufiWuCLgY6Fpr9QNhbxzdNZI4ndn0eFuy4j5Wqh6+ebmK+WhJxK8gM/MP3B7jtBuhnhoCQVeliBtvIhWfy5fYi1hfr0nJ0fHaJg9NLcZcwbpLwUCxRGUsEEDpDnCjAYtHH07VVbC/NSx6XTgRhF3CZkOZA5Z6ZOqBMv4LjVg//JIJVIIIVPfAURdgyM6DIYAO+byKPBijpKV6tr+DlxiocNttRsKKHgq6wSQPi9OszLUxmx20/FKfG8V1PGq7IKuMN4kq1xki4PYxyPllbQdV3xSXSHo3xd/tHuO7JTEgilGxQ5OdAwUOayoIRKqaGZ0vzeLa2hJpvyDXFAA1jRSgu4tcfjvHm5BRdLjQuN4ucxqhYU8U0UHMsfL63jX6ng+OzcwFq02HFKFUlD7C3NIdnG6uYK3rQoiGSaCiCmGkTzBfJg4zQz4xTDbbvMQ1rAuNQw7/8+hynFwPcPkSChpe8dZ7DIUybC0BswmQ0k2gdul3sBEnURcnXsbs1j1/9Yhu+r5xP/ORsi5A7HTEjGbAx1ly8PrrE28smepmB3PZk4s1FmtE7tq2Io86wkEch9HCIlaqLLzYXsTVfgkt+lDjkppMJdWifClb8rolmo5v6+PbDmTgV4RWF48KriJBvPRyj7pl4ub2B3Y1VdAd9fH94jMvbO+GcrNRn8WxrGfWKr3hVdA0RSDt9GMsUi4ciXqOqyUwOgeLe5IFTuWsYzz1tj/Hd0RVOmj1pEXQcZfmdMgrIj+IDg2KYqnYmG0KXthcCdrngs3HKK/g8u4hYOl+w8cXWqkQCEfQRB0MYptoM8jPiRIiTQXI4ZCNOMO7kwMb4slOsoR2yYfQCx40mS3HlIEAWCvksfD0WyyNGAcJBH3OVojisuLFvdbrQ6VJIeS0kWKr4eLFex3rVhpkGsvlm9IyuQSpoIevyrAIGKZ2DpzhqPCB3CjLFp8BAJ10yGsEzDWzW5/DLF7sw9RyNbh8fzy5xfd9BSpeqyeiiumfpFvWzWARoClZFW8c46MmBeJQaIlgdNVsiWFGoVIKVmh7ydrcJ6fQ5ZaMIG0kkJ81tdAZjDCkicbNFCzU3ceRAJAk4lpjzbPzi2dYEuq5EFYGks5mTfTG5JZ+1tBtyQ8ZIID9LcQ3w0KwYDGXfRRqOxbkkD3RAGpzo0Xu2vICypaFW9GBLLDCWDQijwa1hhL//fl+YUMOMThLyDqaCVSoOq62qjZfbq6iVCtJwKUIzRaopw80yxPLPoQ3Xp0Gq46rVw8HFHS7bPYz47JDDNgU7VbusDLR0z0SYcxWvbG+xhgK5NEksLWYa3aRxgDznBo4mfB2tUYLjuyFOWiHu4gICp4ZubokDldBZbrDEVUUHXaqmzIZNUY33F5th+J4ptwUFV8ZPCyJYAc9rOZZdClYDYa1IpEEq2X+7YPXbuAqPN1PTmOD0YCXPg98Dui5nr0eujalg9fj7P44HPj7MUYGYClZsS+T1Qe9eZrpoRgY+dClYxSJYkQMm0HUZ5ijoOj8vOWiFgewvCPTn5o+g/Uy3MeKAgN4+7gtEvY1hRUP4cYhFzcBuFuNrFpPcH6FcGWNjt4JK3URq5cjcEjSrAg1l2JRvu2OpBO9fXCDpdqETkMpY+jiF5xBwy+/FxkvVACciqeuizfrwhToWyITaWkbmcq0aIk0HSJMB0nAA16sg0WaVYJU4uD+gw+qtEqzSRA76+eTgRoeVNlvG6s8/R2G1jrG4EzjlJ36dsWQ6tnnAoWRtS2wLOv9yYaYqnnb9+h2CwzP4fMaSqSeClUIdDDnptS3Un+5g5eVzjDwbMQWAPJP2Nz/KhAd19/YjNApKdHcbBsyUE98Epu+gGQwxcm28/LM/Q3FtHRFdUXT38LnPBmM6NGMIv+r6H76Vw3/OlmjHgV30sbK1gUK1jPu7OwyabYmuZAE389yws0WZ1w1ljRTm4rwc6itLiwgmvC1GgaSuPM9R1A0MLm7Qfn8gLCpfGpJz4dNwMk+hje7QsW2gtLaCuad7MKoELquSALZV21Eikar7kzNpBnNEUFZRpDSIYHuMBI4Rs43xy5cori2JmDaNBEYNClbnE8GKbmXlQhUnHp31FAA4xJpEhVVMhM98xVkk35N7Hr1URGVlUdq7zIqPWOOQOATlcMZnMBpjcNtHp8Friw2pJVSX56EVDOgFDamZiWBAB4ZGlIJJ7AHpa4GUbtDFQcHKHOsYXY9xd95EluRYf7YJe8FG4gExAdJaGVa+iKyXIWjc4PT7H5APAviOg1EWobpUx/qLJ/ALBdwen6F7dSuRMXEKcq2YTPojxncZg3NszGzvoL6zhcxhLI3u6gGiiO4JRmB8EazI4XEiQxhWIliFLINhZJRrpzoa8X21+SyZr8r1xCY6MqzyIEE/iVHeW5frmuIII7YcYOa8NnUKVowIKtYpF2uNQ6rcEbHK0l0kfbqrTtE8OILeHaDAdSZWQ6vH6+iP/p5xwcm/n66D07VWThIcEllq3yN+JwNg0DxhOqJSQn1vB+78HNyZKlIjQZx0AYLp07bEoe8vGyj4JfjlojBgeX6CXUFGMSl14MJD3g8Q3jTQu7wSyLkWEu+gTgDy7JL731SRYLIhWbrwdAfF1brEl1ONEbA2NApWKSPwFjK7DBhV6MIWKyBqdXBLCD1dhHEGR4p8E3EeqY7ySeyMewNJQooVGpZvI8goXAJGqYDCEp2us9L0yAZDFmZIoQMdj6YlIgtLMFr7J7C4/tIxxij0ZIjLGGhmm/BmqvBqVWiOI+4pitfRYCjtqclwKC5HaaSTjgbefxr6xOJsrmDh6Q5Gjo6Q54SJgEKHlU3MR38sLZXBDcVvloSo+C4FK1YERHomJRczC/Ng4Vev3cXD7R2i7kCKMUSwIpKCLqs8wyBLMb+1gfldrnklRN0erj8eishOwYrPNiEN67rsrcZ888olVJ5sYn57XaLNFKx0jWJVB0jpTuT6wZFjCdBrMAzyET1kwwDdi0s8nJ5D6/bhkfUqghVPh8pxJ1G0CQuJe5qIa/5CXdynhcUqUovxYoosI6TjNspaiPF9F53bAP0uy3Fm0TFmcGWUcaX5OM8YFXQw0g2ENJVQpBdGIWOp/Nz4jOKlQKOD2iOJoMmyiWSM8riJny97eFWJMJu2RLAy+U5PRG/GK39bJFAwIVKCxeeFutZ5j00dVtO9DpEiU5bTY6bnYzfU4/v7p4LWY8Fqijp4jFx4LAX9tkhgHA5Ff+G6RZSGiHcSFc9kH/FYsBK9hoV2UjSl9n2jEfeCah8kQA9tyvOyRKtRDitZkSaRwGlA+fcTqR7/V7+LYDVdlz8NLP/Xv/kf89tRJoLVu06Cm8RBaBbF7RQlXFtUm92nD0UgzmrTzDUjNdQGkNWgbjTATNrFZ3M2frFWwkqBE5eROABkY0xmg0wEbBGOWDfeDFOZsJ+SbdAdIdI4JVNTTXFKAfDpZokJT8+xtzwvkUAeuvhQ5gVMB8S3747x8eIOdmlO7Il0OmwtVPH1kzVUzRRWMgaxBhTK+PU1pyTRo//y/gQj6Q0g9F21SPGQxJJX1oL/xc9eYtZXoGnhVpk+Dm+a+P74Eq1RiFg3UPAsGMEDZhxNBKvl+ixG4xC9MMU//nCI1og15Q50y1NV5FTRLeapQ/z5z56gXiV3q4BG8wEfjs5x3mhhSHeHX0DADQdvKi2XqKEZDOEmCfaWl/D59iZqjiaHckn16hSUuHSo3LuKLWkwChWc3Pfw7ccTXPYDsf1Cc5giFMp9Ri4M+SpmBkuPJEqyVavg1eYaFgqe4g+Ju0o5uLgR+o1gRTeHj6v2EN8dnuPsfojMLqiWsjhC0TGQDruY802JZu6uLqHA3HQUINBNfHfdxg/MdHPa6hUx4rQyyyUTzmy3xQNeEmFnribQ76WqJwo5BStp/Sos4IeTK7w+OsYdm9zI+xEIZCb/fc2xpWWRAt+g28Ft8x6mX0Q3YkOihkUHeLZax/byAjwueGT7sNWO17Vs/HjQZjUsBRK2doTQHQO9aICLqw7evL7FfStHPzLFHSgiQZaIUEfRQ09oJ1ZuNotAWpdskC5qZQvP95bw5ctV4ZarBzLkISWtUFEqzqdBauK7owu8v2phrDsiZJKhROu8Y5vKmTNhbkgTSBqhqEd4tljBV7ur8LkhFcFRujTEnTV1TIozgxEa2BhpZfz6w7m45CAV7Qq2J80ocYhZW8OLzTXsbq3jod/D68NjcQRy48CWvL3VWWwt1eDr3MSquAItpyquQFaLYqxx0aBgkWmWguIauUw5BGDrlHDRCfEvh1c4ue+LkOY4NoIgEDcZJwOqSZFsLR7s6HTzZUNCrhP/DO8vwgcLpaKIBhS2GW19tbUihQVksiENRYykKMHJKTf9gQhWShTiNI1uAiOnqKDBLlTF5XJ+38HRTQO3nZ5A51M2EDLOxxBWbssmLg1DcZT5ti6utxHdFBaZgBoxKdiqzwgUf9HLRRyW94DVx5lqsYniTGD75Dv98/4ZjhodxKYrEF9ORwquLWUCFKHWZmfwq5dPJQ583e7g4PwC92zMtF1khokwiSXXz+KGIlJsz8+KYFWwNQxHHXENhbmF14enOGq2MZKKdTpr+cCfzpx5SGBlMCWmRAYBFLl5gA2TDJFMzA2ZTPIXyw54SHazFLOuhV8820bZYlOnigRKNJVOrpyClSl8trO7NrpjNt+4AgqmM0ysxxL31MTdypiFCHuctFEQJug9DLDk6qj7Fpbnq6iwEIDsK9tGlOnisJoyrEaZKuRQLApFQbDTETYqtsTMKVhRFONjRRgzBPES7svDLTcEvHS5rhgO2sMIJzctnLABLsyElyX/flJJLQe3nAfLAH42xrOVOflr1rdhTfgjGp9zdAPFPQE9J4YpseqLboyDuzGuhpaILCPdlrZKVsnL05MnhIztZHw+kqfI18SAJVsKJ40qFGLosGJJRNTDVlHDs2omDis/78OgODERrDhRE+A7oziTqf50UzGN/vwohjf5cxSsKEo/BoP+PoKVrBM8BD8SrR5zG6ZffypgPZ48yro3YY7wwE6hkNwwClb3sYn3HR3/x8VUsJq0BE7grLIOMvZlOtKiZGqplGtEaaQaIjk4Y9xdCjC4z6FSQaB1CDuOUMs0bEYJfpWmmBs3YBm3mJtPsbLhw63YiCwPYOQlK6JgVeEkOoJGC52zEwxub5AOGdejy4oiLwVgNXCiK4dDCNazw3MxMi3QcUO3klsnyHeoHAsYIRi1xFXouBSs5uDpM/BjClYnuJ0IVgadBdyccjo/cVjpsyUlWK3UEXPPwMBxNlAiWDaETn4SB3u6izzzoelFaFYBRmpidHOPq9dvER5fojy5n6acMwo9ffIdTQP1J7tYffUCSdmX5sAgjuCbFiqZgXtC4X/4AH04Qp4EcBm5SXK55+iMug+GGDomPv/zv0BpbR0B1/oJT9IwhCqDMMhg9gOc/p9/j6z1oIpmCCmfreLZFy9RrFVxfnKKFmN4QYxszPboVNZ3OlK4/R7lKUYFGxuvPsPM2qrEYyI64Mmu4eEky1AhpPnyGm0yrBotFVXKM2kAYxzeyfjaEgwNDYWVJcw/ewJrriYcHx5WyVZkNKd/foXGwRGy3kBiSRSruD/hodwpFMRVlpQ8rH75EgVC1+lfn0DXfyxYqUggh0HibpmUcUBg81JlM0F3qFigmLk0EpZ0aZAjEJ/w9UJ9BvAMZGz5i/tws6EUC6SdEA9XfQweyPIxMEtebMmGUbbYgqE+hYxMsBQW1/ScIPwAuaWpOHiUQxsCw6shro9vUCpXsfZ0A1EpRuzpMAplpGkJRjyPtJvgfv8NmsfH8HIdtmNLZHVxdxNrL5/KujC4vUfr5AJR8wG2VBOq6LlwjbhrsjV0swS1zV0sPX2C3NORGmwSDBAJFJ3PVwpWHly9CDtUpQTN/X3YQSwigLCBZCssJCgU6zXMbK2iVK3g5P0BUjaPDyMM2YD8dAsrL58hJgpFOEO8prhUhCrerZHrw8+WezR+Ho60dzKrR/G0eXiC/sUVvCBC2bQQhTx5TJpAJmPEKatK2GQTZtVj0V4uQYlgqSGnapGbRPIt7owTRFyvij7cxUWUl1dRWlpCzj6olFBtHtrb0JMh+s0OCq4noik5jYnpIyfzy6yKYKXHJtxEQ97uoHdxhcFNA+mQqQ51ramGQl5n3B0AuWNhZmMVtd0NoOoiNBMkeR9W8gCNEU3ucwwbsVlBTsebXoObewgpWB0cY3h9B5uCFR0gZDwxRUA2Je8Hk04YxS6VaByPa56JTLgxNsxKEfZ8DXaV+1f1fKQyQTcWhU7PtKWZlMJY6+OJNFJS0KFYRe4PP3uBu/suikt1lBfmuSEXYZo8rXGni37jDsFDB2bC88Pkewh/WfGzqttrIlgNzByxxSSBYk5SsLK4Be6NJoLVPQrgPlMJ9ZmhgWFWxggrC3Oo8x4tFBCNxjhjfLTZlsZYsqwSCoaTWHs3CoURVd/bRLFWRtjr4frgCCMKf3yu8/XRZUORX9MQ8D2rVcRhNbe5hoACIgUrvSsNgVo2kvdWmwpWWgUmWWN0Bzb5/DpH2GzCGo3hCvpAiaZKsJrERCftidzxjWkE8QvCM5vfWYNRYVEVuZ9DpFELft5F1h8gaMQYtjWMxkX0tBk0rFncWGV8CDK0TQ99ol4okHHwbvC6V8NPkgaF+8YzoTisFAWO86VCFsLvXeOPN8r4vByiGjdQyPsiWFFc5YCFUTqKrWKkmbQEigA5cRWJePQTwWq67+H6xEidWo5+07A8jQE+3rtMB3H/X4LVYy7W1NU+/T7T/dhvE6zGg67sZ4lGEYOANHf+WLCaMqzEYfUTwYoOK+6jhJ0sQw8+GxVLWvaG3NNOBXPZIE7P/hOR/Q/Qrf41gtVUpNf+t//470Ww+qGd4U0rxmXiIrTLErcKEjol1MFVYeOUsj1VuCVXrKXisnK5mEQjlKIOnszY+OVGDZsVS8DrRUuTAz/fUFFfdUsyzOT9MNJ3cn2H98cXuLrvyiQ8m/w7mfOxcpktGKMunCxQTXnry5gteXKY4XZrnAH/+PYAhxd3KM8vKUf0eCDtVj9/tgkn4wEvlHjTYBiIe8wrz4p74W/fHAkjhG4OOqiolE8FK17wf/nLL6SljuwW/uj+TB233SG+ffdRhKvYsFGplKCPOwLV/eLpJtaWFzEYj9EeRPjm7Qk6IRCzipkxHSreeYqiY6JkJvgf/vSVVLabBg/jOi5v2/hwciHwa7apaH4RrX5fFoOy54jjiDyrrYU6vqLtvmjDyWlrVRtqxZpS9kze0DRsqJbAAf5p/wTXg1CcLLoIVmR4JPC4MY7HiNheZ+bSlFR3LTxZrOPlxrIc+rllFDS1iFbqfZpGzFLDwXl7iH85OMNlewzdI7jRQTAey8E9H/el0v1nT7aFI2SkIdJwiNRycZc5+Nvv3qHBtpRiVZobIy4AnF4QSs8FaDzERq0ighXh9qyG51SQUpJerOPD5R2+Oz7FdW+IyCsgt11xWOVJgoprI+h2sLFYx2g4wEOXLWcV9IIIrq5hvWDh+RpdbjOqjTIZCc9rCsImsJD+J2n2STgDyaE7Dm7b93jz/gxnRwP0BjxQutAsR8RFRgZdLgK8fjMKGRRSaC/V4biEBXcxV3Px2bMVvNhbgOcyLqugdxRouGjQykwOTzvS8P3RNfZvWohMX5xrIW2aPMzbZOyEsgFnlIwPXpcuoaCP7bkC/ujlHspGItGkaa+DOAuEZ6VKFChmZbqDsV7CP+9f4M3JjUCDaYXmQ5jijRZHKBkZ9tZXsLm2gnavi9cfD9G4b4k7wDNyPFufw/ONOopGgjzmtF45JxREnhs4BcdWoWJy3NjqwtY7DaNgJHHQzCnhpEXh8wqXD2Noti+blPFoBNex4XkUfFVkheKUQD95sOLGIaaQwokn2RwRCsWC8Gn0OERBz/BqaxVP1xYlImlpZMMZAo+nw4qbfvJjGHngw4msg6lgpXNKqjsCXyeon+y7g4srdMYBNJeMMUfWSR5uySqjuDnq95gtQKngI4xCWNzw5BqKloEnqwt4vlpHlRu5cU+uJzYZCoiUjVlS1uCD24F/+XiO47sOAt3GkJE5y0SJbAO6jdIUSzNVfP3iqUx5r+7uccTp12As0TrmT8MogGUZ0uxT0nLsLMyJS47RzcGwK1DRWHMmgtUDxuJPoWBFmLKMB1XslzBRnZZ6wklVqykjjuRtSXUBY4oTwUpe60SwYknEL5/viMOqYNGxIHcPczkiKI1zE28vbnHaaKHL95OClaacrLIpJ4OGU1SKglEE12c8SUNEBy2bN/s9OMOuRHo3VxZQny3JeuM6jDDpaA0i/P3rDxjmZMowEqhAzFKBTMEqC7BWNvH59ipmaacPRyJY8UnHjYi4BCflA3zYc6DB9sVRAlw2H3Dc6OC0EwgbSUQtEWMnTgcKVozjBh3sLc3ixfoSFipFONzYpMqxSVA8K9HZ8ATLRGQ4uBtrOLgd4qiV4i60EJL5yPeE67uwCcgjoGClWkUpWFH44nsrwOVpkxQdVmkCL+5jowQ8q+RY8UIU8z70jK4u2r9pF/+xYDUVraYC0WNO1ZTbIN/jv5JgxQngFKD+Y4FMiYvTaeP053k8fRS2ycS+z/ed64ysZ4aN+4iRQB3/6SLGrTGn2JxkWAmiYNKaSlGaU0SuAzYPzBaCKJToLq9RMox47uOOlMBfXj5CuOIgJs2wHkb4eRBj1xjDSi/gWPfY2CpgZrmCkA3BHPylJRRcRs1dxN0+2qcn6JyfIWUtOIfbHApyWEZxmc5ryxAgd8TnN1szSyVUNtew+GIPesVCL2pBM3inDjHs39HYAsepIdEW/h/e3rNJjizLEjuuPbTIjIzUEkhoYFpVT08PZ7hm/ET+KZL7BzjfKX4I19aWHJvd7enukqgCkInUOjK0cu1OO/dFAFk127009i7TDIYyVGZkhPvz9+499wg4BKxCR0zX775/KwwrPq+fASsLY54FwrB6KQwIzeHQY4oo7CAKe0iYeAaaoNswjDzSLA/DrgpbTE9tTG86uPn2HeLzS9QIPAcxIjJUJLnNwijwJR2KBuSbb14iqRXhmRomDHcxLdQ1G52DY9x9804AqyScIk8ZfKj8NNxiHp0ZYPXmv/17FASwIjhBX5VYnhk2f9E0gj7wcPFPvxMjYGk+TE1kUK9/9QsUaxUc/vAe3fMrmGRSTDyR9JBdxWRJri0vSzDQU+z+7LXIVjwyXOlzxQECi/s4RdW0MLm8QfvdIcJWWyRFQnYnR9Q0YROwCiNMdQ2F1WU0nj6GzYEl18pskEtW1ujiGrfvD8UDhq9BMExo1zzHS0V0Yx9JKY+1Ny9QXFvBmJ/VtJDLjJnp+hmm13ewI0qNFWBFrxIyBMROYNZgfAas5pxtMsEEzsaUzVeJXlbLKK41YVULyBwNvt+HmY5RMjUY0wj96z66NyN4kwTNtXXYpTzsalHkmoFG+TzZwHx/ZHZOkHFNUVbD6XyQAZMYg8sOLk8v0VhZxur+NkZWgCRnwS0vIolc6EEZaT/A+Ze/x/jmBkUnD5PeplmIjRf7WH+2j+F4hGQwwf3RGfzrewEbNPFOYhNJYCZhtBt6UYDK5jbWnj9BlreQGAksOxKPLtYY9GFLUwc5PQ8nAFoHx2i9P4AdxDAZdBYrFkFI6FZPUVlril9co7mEr//DPyMe+/CHE5FgNZ4/lvcWch8n4OTN/HBM1g9cX/RKU32dkDVhgTy8ZBKiT2np8ZnIqdwoRsHkQGzGsCJDcUalUn5knzgNik0kMt05UKUkV/OGTzGsFANEBnGUttJuwHWhl8uobmyhvLEOFCwEhEK1CSyMYKYevEFPLEfol0aSQMzALZPpcEVhV6Z+igIVE6OpeLANLq8R01OMbB+xMGAdzsmJiZA1ZSGHlSePUNvZRGhnCHWyzoYw4y60ZKKCdxhMZFaQogTXrCNHwOq+h7vDY4yvW3KfmT7K5DPuKxy8EdAhsJsrFUVxojAR+g9nMAounFIeVjkHs+xCy9GaIxXZnJawh2SaJ5A3XdhRJh5MnY+ncJNMGfp/AqzIRMyglwviuVRbX0VK/0rKSuMUk3YXw6tbTO87MCMFWNG6hjecd3EYh1jc28LS/g5GRipSaPp6qfRaCOCaDqeSsue3CNbQM1GXPoWVEdmFvpGhvNxAc3sdRVpcJBkOvnmL4dUdClQ7BTFCz1fMH9PEIAiwsLWGxr4CrBjWcfvxBIYOhPoAACAASURBVN5NSwI3kpAJrGTN0IYhE8BKr1dQ2d/Bwva6DIs1PYCuD4FsDDB9VhYi3fdK0MiG1POIJgG6F1cYXl4iHQxh0w6DzDoqO2bMKhlIz70ROLzVDEziREgXta1Nea6dxQIii+OHAFHUhpm0xHYmbceY3MeYjOg3WsXQbKJjL+LbQYyWXUDbNDHhdWa9oPDKGahEwIo6H4I1ZFgpmwPxi42nyPfP8dvtMl5WQ5TDlqQkWzr3MCWPk/1TfKnmgBUlgARvFBNXgl1m7Ls5w+ozYJWq9PdZmuBPGVYPh3mCSc/8QT97WKmfZx0jgBW9CdnbCWvS+jQQVGCNCrt5WCOxR50Me2IFwTpV+RlyOX4GrB5aNsz94JSHlfJeC3l2i+k8P7fy7p3B5Io5ONuL5obrc/hqDmL9JZZWDwEr6Q1ngR5zcErh+J9/g3z2//Uf/nU2SEx86Gf4puXjOMjBcxekQWNjTPNbqZM/Jfipol8YPUxcYbEsXjGMlo8F1azrIV40S/jlbhOlaIBS5sGKaB6XwckXxYB9GJLtQcRcGdre9if48v2xgEixxYO0KE04qW5lRhCzZBn3hWW1u7aMvY1VmYqzeWXy37enF+hMiBab8IcjLDoWfv50D4/WGyKB4MSbB7wU6JmS3owzE//myw+4m8bQ3Zw0YNx/mGZnRh4qZobfvHyMtVpBouHFV1I34Kcprjs9/P7tBwQWaZMmgl4HzVoBr55so7m0gLEf4IeTK3y47EnDFFJzJ3HkytMnb+goGTH+h799gxyPStGK8rCx8OHsWjy5PP5MjgaZXFyJpNNxgpwzdfGBqtoa/vbNY5QZN0xjcCam0fuJem8yfXQDo4mPcnMdP1x38E/fHqCfmtDdknhs0TiRiX2UZLHo4nSXzR6ZC4UswkatKAwJSjGNxBcJi+kw0RHwaNYmyKwuprQ/3LTx9ccL9MgOpz6dWmAxCaQhfyiv8XJrDc/WG2CGFxs10m1DtyYMou+OTsU3RC/V4SWaTC1zNic8Eew4QsXU8XS9iVc7K6i7GjK/r+QgVkVi5r88OsNhq4MkXxIPkzhUJosS9z6TnYn1y8wokluancZYNDO83l3H3ga9cAJk/lhSvKh3pwSQM6Q4CTANJjBsC9ROXl7d4+j4BuOphruWjzizMfZoZ0gGlSMxt5ycuVYeaayjmCvOrkUA246QJkOsrVbwm1+/wGqDcjEfup0Hze7IJJGmTAoAF5fDSKR67Wkm943rimBhLp8TZhCnqPySxEqCLdzK6TlVYmrlGnaWKmKqitAXJg5N/MVknM0u05+4rgwyrHL4cNnGl4cXGFMGV64qM0kx8YnEjLhSyqNY4O9N0Z9MMBpPJJ6dCW5P18mAW0aV5p4BPSRU4peixs7kgLOpoJLcmDL1SQNP1qleqKLrZ2Iuf3LXxzhhYqYyOJTdRwy91bRq7p+jdme26WRwZfIMqcJOxd3ST4mpjuFogJpr4OXehrCsaHyuRaRBpwJ+iGeMpEGSXaEMKoVhoJnCssLc485w0JmGeHt8itNbSoILwoQkaCbuIQTT2MzL+1QsOL47ZSAeY7Vexpu9LSxX8qLfp4m43GfKOnVlZMt1Cd1Bb5rgrD3E1yeXAnbzHolBvQT/8eCKxP9ge31VUmAYQMFnhgA1gQxOoNh4kuGo+RM08g6erK8KyKViqSORBLKJf3d+gx8uWhiEXGM5OcCyeJa4p9OkkeskFlNzEoclzVBB5Mpoc2b2rQ7iBGR15DkpNIGfPd7GSrWAPKUDoSeFE0M4yBLkifD+tovvT85FdpUaFjwCdrOIZ9s04NBYmMEBmoqmlzCKOJUBA686gTiT+56pYXu9gSfbTZEGBj4BsAL+8csPuOpMoeXr4qMY+FMBhTkTZGJSw0nwxYs9rC5UkPpMDVIR1AIc0rtJN+B5BEyZWmmL/IfSwJEf4+C6gy9P7zHJCN4lcn5EBPoEjBLRNfKZDzcN8Xh9BU+2NlC0LRQMwMlCeOMuLIfStAgxmY6cImo5tKYG3l8H+HjvI3Bq8MSkXk2Z5YspopliIFORrVzhVLw0nxM1UNJh8T6kPlacEM8XgJ1yAje4hxaPVfIbGSCUIM8aoYdg1WdT0Vkq4YPCYV5QSFP/IMXmTw3bHjK05oAT9x6eN+JbNCvGPk8QlUmoyCvFAPvHNPRPRdhsLwhCFvxkQ2XidcZCuRdb+Di1BbC6yGrgPDsyXGkmVZ6Rem1OCbh+JeVMKigWe4qfTKq9nPncI/jvBMh4e5MQhcTHeuDh52GEZ2aEfHgFI77G0qqBxmYdWrksgJVm1MUPxHXyYgo+vLnG1fcfEF22UUh1ZRwsv4sGzoE0dPTFSywLPtkEiw00nz5GcWMJERPbtAHipIM0uoeeBcKscHJLiLAMCwsoxAX0ji9x9/ZbJP2OgGtKEpiJZ92ICcaVHNa+eI3K5qpITU3G3idtpGEXWjRG5NGMW0euUJOY+8SsANYCHK2I6H6Em2+/h396KKBdzGkhrR7oE8PGkj5W9JmplvH6734LLNUQl1xMOUhhtHuUYXJ6hc63H6RxJ5Qi4TrcE1g8kx3JIJhSHvt//Svk15clQc/IEUDTRY5TMG2Rp9y9+4j7r39AxcmDwrSUKXsvn2Lj0Z6sGW84xPnbd/DbXRh+AJd7jAyUlASHn70fhxINv/3mJXLLDdyHHhLTRCFfFN+YqmZJ80cZ4+SmBYfnEMWTHMqwseDzbhgYc7pdKWH15TORBfkO5/gEQxLUnTxGZ1e4JKtsOEFO0BEafRN8o2ehiR5lXJUClp7vo7K5hkTCcFKUTUdkUu2DYwQcELE/5mfgIISslihTw7lZcp5weijj1zJ4vG405WO9zoFsmiJibVurSJphbXMN9DvKDDY79OYZw8oCwPMwuuuid9OHiTxq9RVUGmToOPApKzNpSs1JKGWWYzGXN2IHFu0PvATDuzu0r88wDUbYef4YWikPY6Euw90gImO2AM3PML68x9VXbyXZjKlvcC2R9S3tbcvPSK3mh8KwGp9dIRtN5bPL+UowwNQxZZw7QYFqWTx52LwTdPIjprva0hCyOaNkv8Bgn+EUt++O0D+9gBNlYnwfeoEwgwm9DPVYwKrt189k7z9/f4jrs0sMBgPU11aw8fopKs0l5SE0nMDrKp+scnMBqakM/Vkn8vfS44gSroJmond6gfPv3iHp9OBSOSDscmPGUJGYW/lZsoqYqMmf5blDVqTUuaF6RlwGioQhPNbFlMAS7J2lbZHlQi+8uW0H2SYcgy1RibG/Da1awNTkUFul/zItlvcvI8hPVoXhwnbLMBg0EWoIpxyqsX7nrY7FDN1v99A6PUc4nKBaZB8RQHctDMIxQsfA0iNKM3dhlsvIWC5bHuKwjcS/RZqMBQQgWzMyFGCVsxZQMooYnd3g7sORBBSQEcmhAe8Jv4b+VBL3Np/to7raFKBZmFdsrslklYabv4sG7aGSZzJVFCkmXoR8rirgm0uBY2QIw6p18FFMz03WwbIvJNAdCxMO1YquJP3ZtHWw1RnFUWTYHaB7fC5/E3Qm0CkMFErtOHDIOahtraG8sYIobyOgrxvXoB9IUmuJCdOdAe6OTuU16OlHKwtKjwl+TaMAnpmJVI8MP9YUJdvF4VffYXJ1LyxESoi5h7G+pXUCLSnsehlrr56gubGK7m0Lx999D/+2IyEG9JWLqSTg4Jim+GTcL9VRoVXDShMx7Q7ou5b1ZJBOBqttudD0ErI0B5CZmDnonl3i6gfuX2Px9aNzJpmbEUFzWnOkTFzXodEDjMEF7GZdR9JSx1QHFPJYebyD5Se7iHIM/whg5WNo8Q00fwhjlCAeJhj3Ygz6BiZeBWNjGXfWEk5g48hI0bP4/lMJuRHdi8aht6lSFgm0cf3PgHve03IyQXV4jr9/VMWW3UcVfTgarYEmsE1HsADuE3MPK/ZfBODmEs+HrO45e0wyoGcSOv49nU7ldT71JLMiaM64elgrPbQ7UPYKc3aiwiWEIcvzQAKcZ8w8PsM8V2fSUZ6Bcx9PKh9YU7N2mIOGigClMJv5e/hs5cCPRtWAGqryJPNpFSBJqjR9J0tdBc8p8M0QwO7PGa3/NBTiT9WAD0GoH9VzM0aYfCaRYc7DHNQrffqsM2at9r/9w7/ORomJg36Cb1oBjoICxu4CYisvzZxY1YrRtq6MyXXlbUMpESVoLLQJzIl8izrhLEYxC7Fby+HVWg3bhQwLeoBcPIbBqRC9VTITPpje4bKLkdjwnp/g/UULB9dtMZcODVcQf6nJDZpycrLpC1uE7Kq9jXVsriyjnMvj4/k5vjw+wZAGlpyYjsZouhZ+tr+L9WYVOidC9BzQSVtWgFUYJxhnBv7t14cCeGgOY+BFHgyHqTaRj7KR4Yvne9hcKMOl4afI7pSGdjCZ4u3ROQ5v+jDICJuOsbpYxbPHm2gsLWDoKU+no7vxDLCiBIrUUBYqiWwmBJr++9+8khQtJjmIv5Xh4uSmLYBVx0+R2Iy0Z3PInVH5wAgDlvIgPcK/+sVT1BzIAURDZB5g1Nny8OOGMvYCOPUm3p7f49+//YgxHBi5EiIe5FyyTLIQwEN+ORzbBsJQ/E+aBUp6drBezSNP/wJfTea5QfucdIn5oYbQtPD9bUcBVlN6SZSh0xBdIooTaSIWHAPPJdWsiYIRIQr7QtvNcjXFkPp4htY0RparSJoim1JqxJkOQ1lg0QAeLS/g9c4qGvRUCAYq4cUs4G4c4cuTC3y47SB2i+KBRl8CHvqcYAocIR4hMzWu9HmaMBCqWiq+aI82G6i6GgymIjJEgBIT5bAkYEZIU01NQ68/xfdvj3F83EIYOQhTF5lmw6e5K/0qmJgmEptUzNaJRbg25SVsqUJYjBdOhtjeWsBvf/MStQqlc/TvKSiWXUQTPBWp68HCaTfAlx8oP03Fe41BAwRq3Lwr0xH6XKhJgNIvk2lBcIom9ztLNQkpKJEWnwSS2EePId5xSk64SbHJIxgy0RwcXnfx5cEZhrEOp1SVQliYTARKxbOCmxkNH0MBs0RzHSTi9/ZkrYqX200BExFNVdoNJyLiwcCdSEViSyvIDYMHA5c0JxT83G4JN6MQ357e4LI3EdNssbqXZ4aMH8XxlOaXmzZfQxJOZs0sNzquSSYzkhJMTxvGGLPIHg+RM1LsLi/i2WYTSwUH9gyAFb+SmUUkfaQSmhKLPQLZGCYs7nekPfOhp6F/ZuDj1S0+XFyjH6QIGfVLMIkQyEzaNN9keYAq8/1IjG03G1W82F7HYsEWXzeRSZIZIFPH2QFDmY3hoD+Ncd4ZChAbGDlqv+RwJutD6L9czWmMHFMKpaGWvlEZ2ktyDk3uQ+T1FEUjw1q1hN2VJhrlskiSuV7EhwsG3l3c4YeLewzoHUtDeQJW3E8oO3Vc2Tf5O5kkJiyemXRQJbXMjdTVveL3CSCvpygbwJvHW1itllCwaG6rJoN8fQJrCrDqCGAlGaeMMY4oy+RElAbzjFsNRD4tmFmWCFBOIDM1HNnrbRaaNPXXU6wtVfB0qyHm8PxdBP9/990JLu4n0NyqkrlT9mfT/SoVBtSiHSvAql6SVFKuBh72vgBnPNj4fEZwxCtKw5QR0U4O0yjD4U0Pfzi6E6ku91ueH/SK4QCDQy5Ho0+WL3sKgcL9rU0sM0CAJsecNifezGSbez99FehV5aLrmTi+j3HciTBCXiTrNHmmCbAM23mPybLi/sR7LaP32WxsNoknYMVzxk18LLsRXixk2ClRIkjAinHvykPOFAakmtw/LBDmRc783+Zrel6QzIu5vxiwmhViCtie+2DMcLlZYuzDYufh+1EFGaPu+TxIlhJ0sncJWEUWjqaWeFhdoIZ7FBFZOeiUfYt0UlH4+QzKIIM6UOVxoMa3AvgmIjEVIDyVjki+T0t8lDIfG+EUv4gi7MNDMbhBzuiisWqgulpBWipKGq9u1CXRzmDqDn04BgP0OWE/vkPcHcneKmtO9kemlsXSWMSM87ZtFDa3sPh4B7mVGiLTQ6L1kcb3yKIWVzMSptDmlhFiBZa2iHxURP/kErdvv0Ha68Bg4yfmu/Q7c9DnHlcrYHUGWDF91KSvSHKPNGgj8wYSHkFJcLHSQGzTS7MMWA1YKCG5n0gC4fTkPfIsZonbsPEX6Y7aG5iQlxXy2P/iF3C2VhAWHYw1lV5Uzgx45ze4//odgta9gPYErEzdFBk/4+49bvTVIp7+zRdiDN9jWIGj6hrNJ9vXkobv6rv3GB2eCXNrxEe1VsLmq+dobm3InhiNJ7h6/wH+XRv6xEdOzOf5FKm4eTbzBJqchRrWXz1DeWsNXfrhECh3c4DP+sCCf9vGPZOxrm9hS4JqpsBFXruZhHCSREjyLhr7e6jtbiIqcCzHoUWGGgG1s2tc07drMFY+WDG9xVTAQ6QDffoDLtXQeLaP4kpTwDQ+l0XNwvimhfYhjY7bAlgxkZvMEEtjkFAmeyl4fbhJsg4XKTMQhJ6wAvlcEF9K4kQk13q5iML2uqTIZTkXGT3XCNek3P+mYuPhtbsY3w0QDjOU8g0Uyk045QrSvInIzhBRSkj5m67M0J24CDexkfbHaF2cYti/gO6mWH68AVCeX16UvS1LbRRojTEaCbDaOziHnZCBF0KnWf+jXZEqEXzk0JWSqf75Jcan18gGI+j0zKGh/ExyycGHMHuY8rmzKX+YSkkJPYGjSIZGagBZIkOlP8bN+yMMTq+FycPaIpr6cOmrmyXoGTFWn+9j69VTWSNXh6e4vb7GYDLGwuoy1pnUWanAG44x6Q7Qv7qT86yxvQ6nWhGfIDH5jgg8meLniNFE1s/9wUdY0wA56SHYVHIv4XlP5oiSkDKNnOs8Y+NPLzuuVgKSEeXxppx5fG0anNP2gLo3rnUOL6VSFQmoYmNxfyTzmSBPeW8dRrOGuEBPPqY5stnxkGkjoXmyhjWNHBybZusGgnEIbzjFlN5JTDLNNJGyZhMfnctrMcIv2Cr9OjaBYepJIiDTQWsbm9BzTAHkWTpGGrUR+TdIGfZBj0uLQ+WaGLubehllo4jx6Y1INbPhBHoQz4A7lWY2Cjz4JrD58omA7JTy6ry30pOq7yED3NACGBoDRaYKsJKBpAHD5HXKI68VYPvA7YdjdE5ORJInSZ3c6Tlct2lTkCAt5bBMNlCDgL2aZFAKHLR7aH88Q9wbwaHdB+t8Yfnrst4oJeT6I2AV5ixM6C3p2mJMnoOBEvua+z5aJ+fwuwPkCUrTDoOAFdNGwwBTE1h8tIkaASsqcUwHR1+9xeSCcjYDaRipwahYJySy9t3FKtZe7WNxdRntqxucff8BcWeAnARAKba49L0iec5gL9VQZhjOShMpzZwQIsr6iJMRdDLppdYsIIuZUJ9DOgrROzoVkNdisquEJhkyXDCKeVHSMIWHvmNMZo/CQJk/WIakqTKhMbMtSW5kMqFWLWJE+w2HPcs99GgEcxohm8TwRwEm3Qxez8UwqqPnbuAYORzYGu6oxhCSjLhAqzNfJ2BFmTQBq0wsesQ4nEdIOsHC6Bx/v1fBht1DWRvC1iORSdq6LdfElwAv2hsQj6DBPlFWGcsqi4cZe+xTfSTPlQJz+Df7MdYRcyb6vD6aA05SE8/BlhkINa91JMCCdYYYo9MzdjYr+08CVvPEP9WDSSfFEALu8ZIKqwZ/MpyQ8fk8yXWeaKhqHmGOzVhoRBNo+6SZHAYp0O0hUMbPRcDqz339fwGsflrPzQeaArz/BLCaDyw/XcP//R/+52ycWvg4JMMqwJGfw8hZQGA+BKwU/U4l6SkpDxlLLP4EsOIzzchHppXRIDni5DrDbs3Fm7UaVtwUVSOEFfsCbJFGSVPTfKEsSS4s5shAajGBid4gt130/FiS8sgCkGmFTiNrjrYmkrS0tdrE/u4OVhcbODg+xTcnp/DTDDnbRTYZYzWfw8/JDioT2+aDoeKs5wwrFlecjP/fb49x3h0ro3fZ4FO4jEWOAhS1BL/Y38LeSh2SX0X/IoJeTMWChrO7Dr56fyrJh1oYYrlewc5mE+VqGb2pj68PznDa9jElp4gPARleaSSgAg3rynqC/+6XzyT9kEAFb75p59EaTPHd8TWObjvimUWojBeZC9XmpJLgW5bCTjz8q188Q7NoixQMIotSi05uPIEl0p3dEr46vsHv358iMAsiK4sJQsiAmdMKHuz8b8ZY27Lp8F4VtRivd1bweG0RjRKNj6dIxBxa+HUzA3nKHR38cNfFV0cX6E44YSoJw4qoMCfalGWV9RRPVht4s72KmqsJYCV7ZaGGi85IfKiYiOZTQ2/n6HMpTBlS58mEctMYG/USXm6viLm9k02loU5MSggSAazeX7cR2kz2cMWXgMUkv0dYUjPjRml4WMCJCSIZCBHW6kU83lrC1lJVGu1kwuhfAk4ETGmqScd0MtY0dPsTfP/9MQ4+XGE0ZnpRGYZVlKaJhYT4Y8xiROWQYDS4pM7xPOS94wYzwuP9Zfzt37yGYxLAimDaJdFQs6AWIMZgohOZFgO8Pb3FwCe5K4fQp8zLhEP6/GQCq5CX+yFIOKd7BK0SAhUJFnMWfvXiMRaYGEO5WxLJPRfqKb+XxQPlLqIPz4lf0h8PztALIBHHXBM510VEdlZCXyplVkupmRiyE5wLmOgSY3+1gtc7y1jMU0KoACsCYgS25GvuYSWbBxM6GE3OKRXTsFwSdUX+RqYPEycTAtYzOqoY1M6c9B4CVpLAMg8BUC6JnwArmRbQ64rgBM3oI1+AIjKs9lYbwtQMvDEsl2kobJTZ/PEZDJUchOAQ0yoNR16Tkk6Dz7lTwG1/hB9Oz8UsPDAKiHWChsqkUZiNsykHGzSCywRsiyawt7Ykv592IAinYvZJ0JfeGYphRZYIAR0HAy/GRXeE3304njGsFGBlzjxUBLCiDI3TKzbfBHcJPoifGQ8vGqMGEjaxUi1iZ2kRawtVFJl6I55MBH4g++67i1u8u+ygF6Qiw1SaqVj2agJWBDUJmZMdKjHMEmFPI2VKdeh1ooo2NSHitCsW1h0BKxqar9crAliRni5FOic3JAJqJg7v+nh7dCZsBAGsSNykaTyfP+61cYhGrYg8C8DpBL3hCD43DjISTRsafS4EcYlQLVp4srWItcWKvNdpkArYe3Y3AtyKSiecAVYEv2iKXjciAazWyLAKJpJ2S8Aq4OLnwTYzMhZ/oyjCJAxVaEeY4eNNF1+f3EnIBO8Fz4SYdHIWUXyLBHnjKbJggpwO7K6tYH97AxX6m8UTKjREO0KpE9ceAUCei6PIxFU/xdUgwd0UwgQeJxnYIkvSoU7JEgdHLFoJOXwOHhaGFYuqGWCVSwMs2YEAVrvlBIWoDT2ZCmAlIcAzf4+fAkE/leD91wKsKOGVAu5HgNVnwvlDz4efvkepSvj8kJ08a1wIWJG92YtNHE1s/JuzABeoC2DFIRi9CX8MWM0k7jO5JZs18Z/hfik1A81dKWm2RPZEaaCVBKhmAbbCKf46TbHhd1FMW6gUPCys23AXc4gLBSRWCRoq0A0+UxyAaDK0S3pDDA8v0Tm+kOEQPYlYE/BMJ2BFuULqOIjyOTSfPUV5axVGndJQptd2hQ2lRW1JRKTPkJ1fQYhlmNkCCmkBvaOLGWDVhS1NP4Ffnh8M1wgQVfNY//Vfoby5KulahknAqo3UbyMa3SMYDUQSWKk3kTgE3ipIzUU4WglJx0Pr3QEmR+/hELyNyE6QCluYnfR74VSdxuvLzx5j6eUTAayGZLgbOhatHLyLG9x++QP825aw1Zhkxf2WcnXWYCP6bjXrePbbX8NuLmBEf0EChRkkpa+Q6WLEff7198B9X/b9qW2guL6MtRdPUW0uqeGB56N1eIzpbQsZTbt5RhCon8V708eECX8ER+g7s/R0D55jCWDGe20kGcqZiajdR/vwWORQZJowYIhntgxQyJShOXcUSbJfZWcDi492oFVLKoErhQBWTD+7/uFAGFYOvR05DOBUGynGSYipY6K4TdP2R8KAYqoZV0wehiTL0ag77HT/BWAVeGRe0qc0DyvHgVc0G2yymVYyUwXkKkBY2AlMU2suwm0uori6BGW4yfOEXm6+DLcYDOB3JxjejoDIhmmXUagtILdYRZY3ERjKsJ0+VkzRsyIXVgRM2x1cnx0iTQaoL1dQXm0ApRLSXFVCaSwtj4KZx6R1j+v3HxHfdWHEgMdhX7WM5Sd7YgxP3zOCTTTqJ7NteHyJuNuHEZBZTCBHrTliybzOScERxhhZVnoxD48DFwkDUZ+fgFWRrP/eCLcErM5u4EqSNOdrPnKGJSbWfSPBCmV/L5/Immtd3aJ9fy9gwuJyE8vbG1JX9q5b6N+00L9qydm3/GwPtY1VkeGxLiGrhZ5tVAj0zwlWvod3c4cidOQkwGlW3RBI5jOTxbDzLur1upzp4z4NsBNhzovBucjI1RAu4FCo4KKxtARvNEHkBSJr5r7G3y3Ce6HZcjAfwaoUkVtfQnFzGeZiRdh7BMB4ZqYYq2G+4cC1i7Dgitx22Opj1B2I6bwMd3UD9UJJWIr0Mhq1O1KLEGzzkhATI0F+pSGAVX5pUaRbjEXUMUQSthH790hTT2wzDJvsqwVJiyT7tMihzNmtSDWFRRdSTRLDodQRmciJI8fA9qtnqG6tYUpZN/1K1WWR989hsAYqaRjg5CEma5mNO9U6qQskrgBW+jjC9buPYh5epYKDdR1tBjjAt0xhWKGcx+qrpwJYUSJIDygnzjC5vUfn+BxxfyyAFa8LATue29zzuO6aj3ZQWl+G7xgYswaTQJ0EBXIVRd7bQ+v4HH5vAJeDVz693As0A9MwgG9r4kdFwCqUvkfH0ddvMb1sIU+UVjVqsg78JCI0h/LaEjZePUF5oYYWmVAfjsioEMCKtQFDY8gMopSOn8dZqqE6Y1gl9CfTKdEbIEnJFiKxgzViDlloxZFzAwAAIABJREFUwkxsDK/b6B8TqBvIgFDYaK4rKYyleg39ThcBn03WYgRPOdBmWiyfA41RGfQ6BfKLC1jZ30N+ZQmhQxYx79lQUoutKIIeRoh9H9NeiPFtis7QxaSwgzOthPemhWsyWTlMpHQ1s1QPIaoENXwkSEMvUFZDZDCW4yFW/Bv83V4Va1YPJQzgGCRe0M9aJeWF/DmmjnNd8nn9CWAlDHBexdlAT/llqVqXf4RhKGyk2cD2J+DUHLB6WLv8GLDigHb28zPASkkyZwNsCZZRSfUyqpSBr1IyCKhNhpW8vx8DVvL8c9+zLMXQnPUlygdVNgeVLS1J6AqweggcPWTF/5cCrH4KVH26prNr9/8KsPo//pf/KZtqDo5HGb5thTjwHAytugAHnF4Iz0EQPZWiJ2bJ4jGvijkW/pIQIwcszdd1aMFEpIFLDvBsuYydmoP1komiFokfEhFO3uxCvowg4MHHcXReDG3P20O8Pb4Qg2P6GTnFsky1eZFd0jP9CaLpCAvVEjaXl7HZXMb55TWO79ui4+fGqntTbNdK0qznifITi5+ZhdEfiMAMNzMyWH53cCEgGVkmLHQDbh6UKcYhRQR4vtHEi51VFIwUWUg0VQFW9InpjCa4aPWFGZP5PqrFHBZqRdiujfbEw5fvT3HWCTCFIwbjJGnIe0nJsFKA1W9fbGFrqSIeWVxUTo7NEPDhsoWvPhBgyklMPdkTLPjI8KbESCaz0RR//WIHm4slVF1bACs2wfO4Y6LgnNrzc3758QrfnVwjYgqI6SD0GQOtDk6DfkXcBKhL1+lFAJh8rXCMrXoBr/c2sN2sC3MmYMIa77GwZ1STTvnou1YXX328wP04hu4UCQnJASrMhFBJDHcXa/irnTUsVwkoDZVRc66MfpDhh/MbvD27wYCjJrco5uA07bY0GpemsKIAS0UHz5kSuVQWrySJ89RtDGLgq5Mr8cOZGq403dLwkqnBB1uaSSUE4b4jaVKk8/NPHMi93Vqp4tWjTTTLeWTTqRS7NHtmpc847YTtIg96mLhjk/3dMQ4/3iHKCFhVlF8Y6bUzU1+6+/B+svDneyF93+WFzXjdfbx4sYm//vULSeWQtDqrKAeFGOfxvhkG+iHwzVkLh9c9TEJNUk8oGamUiuLpdN/riT48pSyOTZakWECFkNPMNg3x16+eYLVaRMUhPV2CZuWa0CdFSSalXJFk0NP2CH88OEd7GsMoVGU90Dcq5PPKBn82bQoCXwopAeSiTFiV+ytlvN5dRqOgwyCwK2A+acsz5oYkBM7zCZXXj8BQ/P+Wi7YXi+H7x9seppw98x5KHKOSTcwBK0l5E3aVYljNrzebFgIrZFmJz96M1kqDTlFFkJ3J5NDFCp7TGLNSVAA0GyExcCRwSMCKCV2UO/OIN5AnYENjdgEwLOhuHpM4xfFVC8e3bbQmZN8pzbuAT+IloRppMkMd7o3BFAsFB082VwQUpRyMkkSa5gsbj59Rrq1QZqCbLkZBhsvuCP/++wPZAyQ9VQArBbiSLyjEaENNZOd0Xjb+6vCioXyIvJFgq7kggBX93AhTcFWL1TIlbIaNDxctBViFlJY4agrDwo3rSWTMGYqOhYJDLy4+dyzSWDBlGEexvA7LbznkpDkiYBWjqGd4vr2KjYUqSgxfCAm58OXJAGXxZOH4fohvD09k2MABBQErsnBpEm1rGSqOgZ31ZdSrBXT7XZxf36I/CcRrg6A4wQV6XMW8nnqMvbUq9rdXkbNMDMYB3h7f4fiaSYuUblvCjDBNriamJ0ao6iG+eP4Yq4uVGcOK59rMS4xFt7D66NehPDE8+qi4RbQGHt6d3+GoNUREWvpMmEfwV/nJ0LieqYAezDRE7E1QL+Xx+sljbCxWRapXUHozeQIJlApXTTOFXdj1NLQnwGlngmFqYRBnGMX07OCJzKERR0NcbwTU5zkuM0ngA8CKSYhL1mfAqpR0YTAlkB6Bc9+AB0XWvPiaFylzD4f/OoAVvf1mgJVQ5H9MB1fX/k9LApW1RKqYOfTD5IQwCRVgFZk49mz8n6cKsGpnRQSmK+lm6iT4bIYrnoy86bz81PzNASv6c8p+yaaXUnvWDrQ+CNEgizzy8JssQWN0g7I5QGNJQ3nNhla2ELp5ZGQSRHnYVkkZt1Puwz0hSjE8vcbdwYnEkCt5GP3aFHuS6aNZLieyuo03r+E0q0gLTHsbIU3byOIO9LAjgRVRasPMLyPUmjCzOvJJDt2jC9wJw6orqViSTsXG2LExTEMBrMiwKm+uIeSQjIBV2kE8vUc4vMOk14Fj2lhoriJ2ikjtKlJjATaj7sUo+wjjjwfQx2NJ95PUKprxk7FnWcI2oKyPErtHf/MrpJU8BhzUGQaabgHj8xtc/uE7BHf3cDgdFp8QSi6ZEpVhRGbB1ioef/ELZNUCPH5OAuZJipJmwglTtA5PcPbN98gHiTQNSTmPxuNdLD99DKdcEjNdI0rQPT3H6PIGcacPiwa5BHRmkkA+eWwD2PTVdjfEJF6rVzBmXcH9O9OF1cDmr3t8hg7TsSa+GKmzWZCBA2sT18E0jjHKYrjLDSw/eQR3iYwiknQIlNgYnl/j5v0htNFU/G84DKB3ECX9Qxqu8/0/2UN1bwup60gdSpZ3LtUxur5F++OJSAILGpMH1ecQVlrISkOHUy0jX6ZEy4c/IXuTyY/KDkH28VnqFe93xClipQi9VsLS/h70kgPD4Xfy3GZISwjNmyIZepi0Rph0Pfg+UKjUUVlpqoRBk75ufI8ZmJOdeSmC/giD1g0G3Rvk8xmWt5swayVk+SJiq4SEPlIm1QoWuueXOP/+PcyJL15e9IQqLy9h9ekjuI06JvRhShLkKRNvdTA4uoB3ey/3kIb1HNhQiheFEhkgAFdprYnm4124C/RCTaVBJ/jLvYt1JFkuSXcoDKvx5Z1IrGRg5wfI6wSsEgyNVBI5KbGKDQ2j4Qj9Xl/O6IXFRdQXFxCOp7g7OkP34hZRfww/TbD6+ikaj3eQ0e+W1zqk/6qJaDAUDy4CnmRalej1K6mXBIyYHKxS5oZJgEpjATu7O5iOR7g+PYNGcEAkw2TzqOEC1yvFbvmlOjZ3dtC9a8MbjBCMmO6mUiFnla40whyCR6YGs1FFbWdDkkEz11L1osZzx5M1aJs55Mnypzl8e4j2xQ2GrS788VhYSAzVqtEPizLA0RjDdkfkrmzyRwSU8qb4NxGs1UvsWSJkGQ28ByI1ToKeBMtw6Gq6NcCqM9ZP2Kd5uBifXAtghbEHfQZYUSHBk42AVeya2HnzHNXtdcZOCBuKvacECzCZkYNgMrjoqcbaW05VC7pdRkrz+NRFQc8j7U1x8f0HTG7uUOMeHfL6KlkbWVvC3qoWsfbqqaxDARLpYRVE4l/VPb0UHyrSIAjYEQwQhhXTWMtFNB/voLS2jKlF4D0UL1HWKJSF5mIN3m0H7dMLhP2R9Mq8B9z/yFoiAEVZ5fL+jkgC2R+lYw9n372Hd92WvYB7oAwodV2uyxCxSAh3CLDlXNwcn8naNMa+GNezHhTAasawikj8YKjA012UVpbhBTEyg8/KFEnmiZKCdhh67ACBhrAfoH16Be/qViSUZAzSp9cl+LS5iVKljPura/QurpF5vgLzI4aGKFBZUv0MXSSsZGM1H+2KSXxWyiGxuKjZW/jQYx9GSom7h2jgY3w5xX1bw9TdxqVRxwergLNURw8afMMWj20J3ZKhO/1IKQ+YWTKwf00TVJMRNtMO/pudElb0LooYwTZTCUbiZ2T5EFF58gCwEv8qUWFx5Snix2fbceVNNwer+P9l3cwAqzkg85Ct/rB+mbOX5sAMQSf23w8Br5mQ6pMUThKrScz4ZKjOWlQRTQiEKkmg8vVTNgZzoEv9TW8q9fOqvnpoKC9aFMqk6dc5Y1f9lCH2UzuGn4JX/zmG1UNJ3/xnH77m3FZi/n3/KYbV/HoJiEfAipKG84kuHlYHExsDq4apkacP5iwuewZYsXyjREYYVqqw54UUc9qZLTvBHkqSKIMoaTGW3AyPGkU8WshjpWCgaqbQg7F4KzhswA0XXsRGyYJVKKPrRRIf//7iBq2xB7tcRyCJEJT5kEJLSmQAU0tlgrFcqWM4HKPPhcONhQd96OH5akMAK06TDUZeisyHD7BqfdlwBbqDr05u8D2BHE6tTZpmU8NLKm8AJw2w26jgl093xQOHgJVMrEwDBqdqjEoWOZCBeOrJBkRFHWVGPS/EHz+c4rQdYJLZnwArSaCjlGfGsHq9sSBNnfpcMZxcDpFm46IzwX/87gPGGdMUaZ6uklFoQiy9La977OH5+iL21xtolAvC5CCTh8wOmVhLooIl0iV6E1FumTFRKMkQeWPkCmSVMXaWUcA02eYGagr1mEWR5o9RMxK83lvHs+0VaUJDbyQsHd5zAlbEnChb/HDfw1dH52iNIkkNFPkE6emWDjON4EQeNipF/NXOugBsRNWFqWPnEZo5AQ2/PDjFHamhTlHeN9k51HbTqFgLpqhYwLONJeyvL6JiK98Pgi30EfqGvl+n1xizsbA5VSFgoCjywkSZgVVzhhULFcHioxBZMMZSxcHr/W3sry0jx4efmxq1wWkouu4o8cRgkmy6ODbw/v0Zfv+H9xhOHGRaERr9xgjjikkzNxSaCqo1LulHhoMc/WqSEUpl4M2bbbx+vYeExqCUGVhFSWcguMX0tlDT0fYT/OHjpayFMDVhWzbyJrC21EAxn8NV6x4XgxGPahVpTPNArhGCEnEAIxhLMiMZRcvVojTOfG45HRaDTq4lMRQ2EdslnHXH+PLjBe5GoYCGPMrpcaPs9WdeM3Ekn4sbppBPU0OAoMfNIt7sraBZMGCmStb4I8BKvHVmbCvBZZT5OoEOimIIzrw7u8HlwENs5hTTRy7kZ8BqzqhQckAFEHGHlmebr897LdUiJxFkuegCzJXyeXnmEm+Ees7E0+11SYUs0ZybXlYCZxKwIsuKAKWKqiVkJT5q8jl5uPFZMZEYNrpjD1edIT5c3WMSZwLakBXHtDJhrug6bPpoEciPyXIq4MnWKprVPAzSkBNfpMdilsrDkXubSOpI0KHkDLjuT/GP376DrzuSfKYkgXO6r5hZKV8+Mdpms6tAS4LzVHzRy6lZyWNzaQHL1RJsNmI0oudeLZIYTQCrw8sW3l11xUMsJVjEZp7vW6ZXXJWZsEf5RzxnuH4yYBwlOGm1JfRCMAMeerxuwrCKkUeCZ1sr2FysokIj1BlgJZJCSjE0G+ftMb45PMFYUhcZfqFLchubGALVjaKNZ3ubWF2uo9fv4fDsAjftAcYRhw6GNG2cgNJfD9EEm0sFvNzfRq2YR3/k4/15GwcX90jNPAyyaOeAFYEHxCgjxK8IWC2UgdCTgA8FWEVyjdSTpRx0eY9jnhGaLSzgbz9eCNhOgER8iLimOcUXJrKaYSH2UHRNMM2FPoMv9nbxbHsdddoT8nfNmkr6WInxvqT/GPBiDcMAOOtM0I10tAOgGwKT1EJIHjMBK5F+s1Cb0b0FjP8xw4oMr0XDw8sFYK+SopzRYJmAFadrXC9qzczNPH86aWNB9rDQelh0/OUeVn85YMW9LCGIaDAh0hBQnvejGxk4mtozSWAd91kRvuEI8KgkwDNqP+VyM+sqkVWKJJCMQVJ82QwpJgSfAvo7kLGbSwKsIsLj2McvUw/18S2qhSmWN3JwmxbivCFm+ZlRhBa6yLFZD2P4k6nsvwwSSbojYQkNb+4R89/pAco6KomF9WNUysg1l7Dx5gVQcRHZEfy4D5bsWdiGHvbEo49iEzO/gkBrwEQV+cQVwOqGgFWXjBztXwBWcSWP1V8TsFqVol/TQ2QSc99F0L/FqHMne9fisgKsMqeGxKjDogHvVEPv4wUGhwfI+gORmnHfpcWArB3DVAwrU0eYs/Hy738Lq1ETAIJ74qJbEEnk6T9/jaTTB/mtbIjV4IISZcCzdCzs78hn93MWIptsG5r8puAOlPXGuPrhEHcHxwJgeUzCatQlvY1mz2zIRU6WQozK6R9EcEz3ApGgc5cSw37ecENHnwO19WVsvH4Bd72JMWUncj6a4q9keRGG51doH58i6Y9hUWZGGcps+i2eRcgwIsuiWhRZW3VjDbAtAVHdTBej5bvDE2DiCZBGYJLsXwKlw8iHsVDByrN9eR+BAPq04zCQSyCSwPvDY2FY5QlYiTybbGnKeRmcoQuAUW0swPN99DsdJFNPamERBXEAM5O3sKbi6Zwwbbbgipm/vVCCXaTpNj9FCIO2FdxPpz6MaYzeTQ+99liesXKzicJiXQy8uceZqQZXszDtD9G6uoA3bMM0I1QXXdRWFpAWcsjcIiJdMV0KRgnaNEHr4wmuDz7CJZBLENG2sLC5Jgwrs1rCiGeMBpFEhZ0+2gcnGJxfwSaAI2cm63RbPDTJlOP6oudQc5+N+JKsPzKvIg6DJABHk2chbA9EEja+aqHAGoHDTM9H0WCybIKhnghgtfJyX2RobMjI7GXTU61UJGmOiW0EmwcXt7Co+At9LP/8uTD0CKwI6yOM4SZAi1Kq82sB28hOEZUIz2FKNXkvM3pYJhgjxur2Jvb2H6F7f4/jd+/lNcgAkgCYVLGZ/CzFlOzlzRU8evYU3Zt7DFodeN2BAFwcMLER5rCYElGCVlP6UpTzwk4qbSzDqBSRMqlbCDuqVnNMB3kOxaYRepd3aJ9eYtphGt6syM9SlIoFuQb0KJoORyIx5XuakMW1WJV7V9pYQWxTTTtGmo6BuA9EA6SRAtSovjCcKjR7AZlegGG6cFML/Y8XnwArpqcS3GePwT1lHCuG1dbrZwJYMZAg47Cd9WwaQMt4f0YCPWvwlVSeNRNFjJZKO7S1PPKZDe+uKwwrgqBlUWJw8DrzEnRtAa95fTZePZMAB/5ueoql46kEOPBZzMYErdn1aSLX5FlK0NIoFYThx0AD7mETmRIosLEAA5afYHpzj+75NZLRRPZYMqS559v0qSSA4ZoCWNXIfo0jOR9uDo4Rd4bC0GJdxAElr8sg9DA0M6w92cPOs8dSq10eHKF3cQNzEkAn81iCGehTpDysyLDKNWqoP6GH1TImYcItBKnJp4X9AfcdE3poQPMytI6uBKgDw6r4fskC0zJJ/dt9+lTOrJuTM9xybxyRoc5gBKpN6Aerfj/Z3D5lrKaBha0NNHY2YdUrSBzKClnvEKiayH3UsjG0qQf/YoT2bYKxtoY7exnvzQo+JgbamY4p0yyFETnzZOJ75rWeeVjJEIGD/WiAx+YQv90qYUnroEhDHIsuE/T/U2bxsobYB5FlNGNYsa5Sg18lUfvUd7AP/eQ+rqoCgkFzNtInZdMMJJ+zpH4KYH1mEinCjwq/UcNeZZ85Z1jNAl84oJgBUqx1xYVzlgoYU/3yCaxS4LxYJcw8rCSQirJdsStRXHyVJkuMQIPBYLcZc/OhfPEhI+wvYVg9HHT+FKiaA3x/ThI490H+JAkkYEWq/IWn47uWj/djEz29gqlZhC+AlQKmVLtJNoei3H0CrKjFFyNnpSQhBY0JWVngi++TzSai6mKn6oivFWPES3ROCZhgo8FyKwiYVkfYJ5dHkOm46g7ww+kVTlpdmYomXKBk3IjnkirKk8hH4nmoUAJGpjfp1bzPgY+KkeHN1gre7G8hCYYqWWZGg0sSZRbH5pKpTD9cdfDHd8fiPUL/Fpr+ihF8GolRPFP4/vZnz7GQ40on/Y7eTfR7Y6JQBMehM4KG2ONDoAx02S0OE+Cbwwsc3k3Ew4qRnBxGavz/4mmji0yO14WAGOUj0iQyldF00I90/O67A1wPPfHNIXjIm8YmkkADrwNR5eW8iVd7G9hoVAWw4mYhDCs+cGS4gPHuPr48uMD5/RBariwbmBb7qC9UMIkDjMMQDEanHIXGxEz6ojSGIFE+DfBkrYFXe2toFB2kBBs5uxBTUEqgdAGYDjsDfHl4htthiNTKCeAkEkcaDFMaE3pouBZeE0ChxFIj8OEj1kxJpTvrjASwOu9NEDLVhX4DnGJoikLNZESuJ76XFzRezynwkp+RsqZvz2/l9w9SUxgQyFQyBgtD2SDEiHpmaCcNPkEOIqExoukQRTPFo7UlPN9ax3K5KIU0gTYCdMU8tdIRJtORgHRuroRWa4Af3l3g7btbTKZkAdiw7Zx6CCjv0gl2kZ2oIQoi5Kyc+PBk2QjLywW8+dkWtrYaSAgyigFwXqWyCZHHAVfa7TjAPx9eojUKxNibB1w9xwZ+G7VCAac3t/iGXkpMQeK6YAHHNSIbdiSg8VLBxovdDewsL0hwABkIBPpEukUQWNhnBlK3jKuBL8Dm1WAq95TgDCczroA2KbzJGNwgybSiWkrUfpktgMxeI483uytoFg2ZlHBT5D5Bfw21gbKRnvlZyf1Q8iYePIMgwfH1PT7Svy7is+wqXygBAtR9YuMoW7qibslUS641U2II2qjTRaZZCmNQ30dZQSGfE1ZiQsPtLMJ6o479zXWsLlSBcAxTo2SYKVRsfhXDSuTeoGk7P7vShVP26fNBJPBBFsc0EjZoZ+JjSNN9yxYPlnmyBqeSBH4JTGw1ani80UQ1ZwhYJU+mmE0rXy8Wl/LMUqZgEbDScTvy8X99/b0A6yI7JGDFd6XOStV8C3ivYnwFqKMUzTKQdy3kbB3bq0tYKOaEXUU/KOUjRRYXQRUdsW7h49U93t/0RIrJyRXXEt8br70kCAHyOrtrTfFlopcV3/cwjPEffjjARMA8rnlFK5bmG5Ew755tLgvDq5qjNFMZFYu8XORzNi67U3z14QgjxjUTDEoNCR8g9Z1SYPrzPdvdwO7WMvzAw+HZFc5u2+hOKW9R6S5kmZFxyr2+Wbbw5ukulhfrGE0CvDu/x7uTawGsTPHcILOQwHKEnJ6hEPv44uW+mK5TpqkAK04llQRWhjKkt7NAkDODHlOJsKven/F1c/K5xatM4q0pG+PdVVMwpAFKBabDThFMRlhbqOP59iY26yWUWEMKU2M+MVPuDFxw7BO8BLifxGgHGm4mKe6mGfqRBc5OOZPl3veJYTVP750DVtw7CZ4HIwGsntczPK5mqGojWJkKOqAsWECYGbuJ++QcsJpL8ZRp8ZxG/rl0+S/jYUXforlh6Gfg7GFh86clgSpFi+mgLMg005UBBSVmCrAy8XFs4d9dpzjP6mhlBakl5JkhaD8DrCidlOKNkx4ODsRMhhNnlbrLs5rXSMBi3pgkRinysZlFeJL5eBn0sRDeY3ExQ2OzAH3BEFPZiOyq1EUuLUIPdQTDCSaDgQCmPPspbTOCGLcn55j0BshCGj+TNZBJqEuu0RDwpfl0F0leh69NESV9GFkfCLvQwz4s00akFaHnluFrBJSqyMUWekfnuKHpereH/Cw6nVowMqmHcYC4msfar98Iw4prNaM/Y9KDntCzqIXB/bVM2heXVhDxTCNgZdVh61W4oY3h6S16Bx8RtWnSTr9HDYHvKT8n/jfNZG1L/LIeffFz1Lc3kLiW7A0V05E0sJPffw1j4sEKY2FvkAWQ0fuHjXS5gDXKf3Y3MLF1pC6BTWXsWyKQe36Ny+8+wGsRwDEQpCmKGyvyM+5KQ8AKriGTU+XeEJ2jU0zYdI2nNHaSPZTSfRmykskceDAXq1h9+RSlnXX49F6RZ8GEGWciQZxc36H18RhhWzG1yCIVdjIndhw0mAamZC47Fqobq2jsbCHHlC+yX6MY90fnaJ9dCLtKyWYiVTcbGqZIUFhdEn8Xg9H0M586si7sMMHkuoX7jycIOz0BOykhFcCKtSKZQYAk2y1vbkiTe3d9Da/bF8CDxu5kcHBt80zm+iIYR8kW32ttbwO5pTry9RJSixYffN6ZcBrADEMUUmByP0D7uovJJJIwlkqzCbtG2wdeHx1anKLTukHr+gymEaK+kEdxMQernEeayyGlD2uWEwN3N3Hh3Q8EbOxf3yBvsY6MobkOmtubaOxuIXYtTOhLaJkoWi7S4QQtJrudnsMMyBxmmlYkdQnZz6zlR+w5Sjn5+TrXdc5GoBHMUnsX7xVT2ijvJMNqctNGkZIzJrQFgQBWBAyGWiLPXPPFY4SWLsbusgdmGvI2WSdMQLwV/y2uPzvTMSKA/atXArISXCXQok9C8U07+vJb8T7Sp9y1acJPEX0igAuPbIdnPWX9pRx2nu5jeaWJ8+MTnL0/ELDISSkjJqir2CRkjo20GLXddTx5/Qqj/gj3FzcY39wLEMpnkQAgQXkatjNRb8o90jGFMUTZrLtUh1ZwhaXE7+TacAwbLkxEvRHaJ5cYXt4ipt+asFbppxXKa+ULBWniaSTOdU9AkJ5hlfVVAQuNegmBFiBKx+LVqkU9gGBVQvaeJXJA3a4hNSjRz8EwbDipgd7huQBWmhfAZF9BwIqKGRID4gChrWPj5ROUt9cUYMVkZTKrojG0lGBVX9QLkKRGspyLyLQydIMexjk45ER5CUaXt7g/PhdpKGWgc8BB1AmODY+daCmP9RdP4NarwmbjvkzPrs7ZpYCnlCwSSBT7VLLRTbKiU4CSToKCa00ETNScAeLsc3MEHEceJtf3MqjIpvQbNuEnVNbEIgnk+ksIWO1uoby6hKnvoX12JQCUPgmQ47CU14V+Q0wIjHwEJUcAq82dLfjjCS7ffxRQzqIPGJVJlMXSXJ5MCj7zWiYm7bW9TeSbS4g5oOQ6p7cuh/P0to0zZCzqJhGu3hMo78ORobuOaeAhyTlYevYE20/25fuvj05wQ0B9OIRFXzgJ9WE9rfxNuW6CkLmAQIlM/7UVAZe55p1KERlZT+TN8XzThzA9D8nlAN3rGINwCW1nA++tBXyIDdyyLqJNCdMjpdRXXsMKsOLzrmwpKNuvhD28yE3xm80iGiljVyZCKOE1JIQt0jx2IQ8AK+5pDwErrg9pM+ZA0Gx8pRSCKkXwz0kCFeClvqQ3r6tDAAAgAElEQVQPmoXUKFmgMl3/8c9/sqJSXlWsO0UlpGp7/jh7SvG3E0mgMpvnUpv7Vj0ErGTPn3kqS0jPTMqovluH5X4GrB7aQPz0/f4p0Oo/x7D6KUP+p4wtSS78M5LAfwlY/cP/mDGF6sZXgNW7oYGOXsHEKAqzR5rFmR5SbqRIeZRuVIg+jPekl434oihUXyQjlOBIdHiIipFgwYjF0+r1agXreQ25aAiTNHKDJr8quUx4DZaDSQKc3nVxeN3CBQEMNojcXKQJVk0v6aViXJnoYkRIAInNmxF4WCm5Ij17stlE6PXEOFUZB2tIaKDMIo2RpFYOh7d9/Mfv3sNPdWhuARN6FDClg95c4QRLOQN/94vXWCS1hSlXfB64qRG5FF+e2SND+SQ3hDiUwosJf98cXuL99RDjB4AVvXLIQKChMAGrZTfDb149QZHGwjTQ5WsSsHHK+OOHE3x7fImA7KeZAb1qSimD0aVtYebiL5/uYXd1UWiVPBA/AYwEczRdJTB+OMd1dwyrWJYpcdECNjZWcT8e4K4/EJYIZUfiD5PN2CE06Y6m2KgV8Hp3DTvN2owdwqhUfnR6fhki6ztqK8DqehggEsCBPB9lDJcnJTn0UTWBF5vL2F+jh5Bqtukl5lTquBkE8vP0sRrxHnEabtlycBVdBymTi8IJnqw38PrROhbyhgB0LNrYNH53foc/HJyiRx6+y1hextFyTQi3aoaYzySBgpRz/c5AjoTFsI8a5UfLi5KmtljIi3w1DUdwzQy2nSEIyQqL4OZ4aJtod6b4x3/6HtfXQ/ge7QvKAsSQpmzZnFwrTyUmFuadHHQ2QBhjd28Br99soFwlK4vrmX5JlDFqAlhptotJpgnb6Pf0BfOUZMLVNSyXcvjF8ydYqJRxdHmNP5xc4mbEkleH5bgC0LB55ySP4IzuDfHzZ4/wdGNZ/LkIxCpek5IPEuAhcJTmyrgdhQJY0fQ8YcKhRhmM8oEiSJEEHsqUvVYr4mt112oj03PCHNlZzInfWbOkpIey+QkDRB3qbIAIgCi9Ne8HJWGK5dgaTnFAmUhnhIDx7wKcEve1hFFIIFcAqRmLhWDVHLCab85UV3HSL15Zsn8rjbkwXViwCqijAgBKtikeeAQoKybtGyOJowYZe5RmzQ5a7nLiY8a0VF0xCid+JM0xpYHTGDi6usUVk3MGQ9HP894JJ4NSHB6kSSRyzMerS9heWZDwApaJZH1yWsVCeA5YCbAa08A4Bz8zcDcK8O++eivXiAzIedM8TyHkNS25hvhk0fhWGjEtg8skuoKDgmtjoVyAa3Kv4Chbgaiyn7Op42GmmQqwuu6LFxzZbvx3lZDGIt0WT6rHG0y5W5M9RyOrBxr6QYx/+9VbDGNIQIcAVgQNGNWeMbghwtPNFQFL6wVHACth8whgBQGsrgc+/vjuCIOQAQrM6WTij6v8+FKmg6Z4vNnE3uayADknV3c44gR4Egu4RuiZBRw/V+qPUHOBV4+3sbGyJMEN35NBe3SJ2HAl3EOk6+I3Rn8UIB95+NXzfaw15oAVJ5iZMPNYyPBLACuCHKYt6ZVn7RHeX7Zx3R3ByhVk4mnTYFWeKlNYKz4BWYl7YUHDAAmqNAOJpN9qLOD55ipWypRghHL/KOsTf0BGxIvwQ7H2mGx372W4GCbypx0YmCQ8D/iHzToboFlBNP97VkxRZqZ7IyzoUzyrpXhcA+r6GDZLabI4WMiycZ+FBfDH58XT/x+AFYtukVTMJIlzppcqatSn+ilgJf/2qYDMhLUnE2TLnTGsaDFgoBvqOBxb+KeWjrO0hhY+M6wkQ3NO7efUWilxZS8kY4RnevwAsFLyYsphAZ2JtaGPR4jxLPOxPbnBkt5Hc91Gbb2IqKwhyXHIVkIaWKhqFUxu+xjctDDp9REFFOhnMnBYLFfQvrlD/76DYMJi2hZJsa9pqGysY/XZYzjLVUROAj8dSjy8rY2R+V1o4VDMcWOtIoBVoFVhaiXkEwudj2czwKovRslsqrmhkglEwCqt5bH2hQKsMoJeiY8sG8LSpkim9+jdXSCLA9QbDZH7Z24ViVWDY9SQSwqYXHbQOTiGd3cPHnw5MgwmU6l/uLGL+bpjo+1PUN/dwubLpyJZIzjEhKmLdwc4/fo75Ogf4wUouDlJOeUEPnZt8TjZ/NlLYWYNKMvMKWCBnkO5IBGz9evvD0VayQOG0fP1R9tYef4E2kJZkrD4RcDK9kLxf2JKH4EPAlYSYy9yIz6fEElTVimKYXp1dxMxDdN57nDgFcWo2q7E0BOw8u46MINQ/FYInPBXCbhNH1AyfZAgt1DD0u4WKgsLAqLGU1+SwbpXNyIT42CTzEXDsUR2FjuG+C8tbG8izhGEVKEhwuKYhBhftwR0C3sDYVhxyMSQHklmZAOnAYvb69h+9kRqruuLCwxvWtBoUM5UYZFBknWsQiTI3uL5S2DPXKiIB051tYGMTTZrFDGwjqTpy5OdMwkwuOnh/rYHmHnUl9eQb9QFgLBTC+NeH7c3p5hOu1hYzKHWLMMsWUjpU+MUkBo5pAQNtAIsX0Pn5FK8xZLxRIZf9LvRcy6amxuorq8Ig2OShHBzOWHJWWGC9sm5MFxcAm9kcAQBHAJI7FEsC+MkEllgfWtdGBwaZWlcjixUyTrncJzpsq0ebj8cYXrXQYmpzEza8n0UyIRPFdOJTKHm80eS8paRvTsD/Mgm9Hsj9C9uML26R0IFCBlGWoL1L16L5I4AhyRM98bw7zoiXU0GY0k3pAiJSd4MLmISKP3jOOAisNHYXsP+82fSO3347i06F9fI8yzkIChKxIOMwAgBlWEWiYT16c//Su7l1cm5eHIR/OWaIYhPSSyBAm6WBJW4NgmoOEt18ViyFytIXUuSurndks1nxZmAHQR0RH4ZxGpwS5CTQyr+t+OoXo3yMItsygimSOGU1Csgpkd/WVA5MAQCAuHKu5g+WbpVE9ZTrJWQMkaQW0Wsie9e6+OpSO8I1ArziQx1y1Km67YmgFVlaw1jMezmLhpCi0fQMwYwdZASuOLwUaetQQ3QqjCMBZg0W2fyeGcgbEuypAzvM6tJmmIO1x2e75F4vK082YNTqwiox+H86PYe92cXIlkkiMh9gXWhDHgYkMFn0rFQXl9GcaWBtMgzQBlzE7DiXpUOJgKYjW7JkFUMS48JfXPAKo4Rmxoam2soLNYwHI/QubzB9L4nv1N81mb2OPO93FlrYHVvG43GInq3LVz+cCiSRbIJI9+Xe/QQsPIJBJfyYl5vNxZg1WoKsGLtG/kSapFNQyTDAOnIk3MrHU3gErgh25D1yiLDIZ6isbYKZix9AqwGI6lvWP/xeiomUCqDdO53whwuFsSrzq5X4CxUBbxCnsCwjzjtQ9P6sLwJcNFD/ypGd7yIXm4H75wG3oUGbvD/EPeeTZJkWXbYce2hRWZGal1ZurunZ3ZnF6BYM3wDfxQXfwGG/QyjkUb+CBpBYhW4szPTsrpLptahtWt32rnPoyqnMTNYGswW1VbW1V2ZGRHu/t6799wjMnhFB5HNwQiPauINXN9kKlHizd4ukb61Hvbxs0qIP9ssYCntophN4dh5aiKH9KxFeb7kpuusXf8QYPWRRZXXVsqQHR8Bq4Wk7iGbSrxexTvqAfMpB2eU9I1ewj8FvBRgpQg2OZMqxxkErOK5RGCOQHsS5YDVQlnxKdGZrEFhfOVrVex7BK/KA6vkc+iwCyVlXJ+bw39KFPxk2v5fw7D6ffXbQ9DqnwJYLZhYch3//b/9y4xFyZ2v4VUOWHU0RkpW4LPQeQhY8VIRgVQh7gqwIvXVLSiJB70IcsoajdcIFDHGmxJAmxG3VQt/ureCx00HtWQCOwkRJfSyopY5RcAGzrJhuDQ2nuL9TQffnV7D111EnLQwBpRTLJmSayhSrhRlckCI0aE3hR35OFiu4cvDTfGG8mZ9aRYE6ZO0LwW1EVTi5z7pTPD3X70Svyy9UMYkUIAVi30tmGLZNfAXv/gMKyULWTiHzZS8nG4r0d+RL4WykVE+ZUtMJpkWBKy+fn+F11fDHLAyRVOfUi6VxnB0ExWDCYoR/ocvn6HuGuJ9yQKcE2K7tiIpg3/z1StJbMwsR0yORfLE6aEOabicaI5fvniMx1stGETrKccUU2tOjQ1hp10xbezNGe4GM7jlqnj6LJcsHB3t47Lbxvl9G+OANGUXs0ixYhzT4gxfZGXLBRNfHGziydYqCjwkIg+WoeQkETcMt4KzHv2PznE98cUkOuGhzffA2Gg+A6EnJvZPt1bxbHsNdYdpctykIhRrS2hPIwHn3t/1McybV5rxM4WhzAbAm8n9eLyxhC+OdsSonhJNhyb7dhE/XLTxj29O0Sc/3C3L69MLh+aX4vgjG8SnpSeMn9wUlQ09PxO915im9vJgD3ury2JUTqZI7I9yU8cYYaRAMpvmsQHww48XePf2BsNBAMsqgyaG3Exsh8kTqhlkAknBIYOK8p0pnj5bx2dfbMKyOWan/w0TkFz5XlEFOUVh6F2M5vjq5BpDX4GQrpZhq1rAn3/+Aq16De8vrvDb8zuc90cIKf0oluEFoRRzTJEkxjrv3ODPPnuCF3ubKBupsMaERcLWmkw80kW5kotV3M8ifPXuAhe9iawNAlbijcTr53so2jqePtrH/vYm2vc3+Obb7wGzIqa5e8sFvNhbR6tqCyAryjwCE7mmmgwnAgHiM8VNlIAVDHiGi6v+GK9PrtCZeBIQQLZfEMVS7NumKtAlUS9nRXwCrNSmLOmfhKhyOrLaENUOZTmOyCR4ANCTjKCBnkTYWF7C4+1VbNc4e+P15SSFTJocnMhfi2xDThMJnhEwmvvU/NvQnRKCVEN7OML5zR2uun0B4DS3CAbwMPKY9Gg7DrFM/6rtdWy36rC1CA5l0VoisdVkeMhnYGKmeKNQEsiEKRPtaQ5YGYpRoxhWbJ45qaGXXYynu+twuQ/kfmS8DpQaFosuig4bvUAVi8KYUocQwRHl28OJu46Tm64AVl2PXiKUdytAl40VJ7YMTSBg9WxvU/y3CGBxPx1FCf7Dt28wTmheKZrAj4AVJ170+nm6vY799WXx8FKAFQFkBVgRoLoZKsBqGCbiYRiSkE6GFWO80xDLBQ37a03sbbeEFXF+18G781t0ppR+OflhS45ihtSfomrGeH64g/2tdQEOvz++xvcfLhBzklugLIWsIlVIFQ0NbqgAq62VmkiDKaMkEMizTLwZOasW8JUghi3+bu9vevhwP8TYT2EXiuL5x+ABNsKUnFPWyPNEpq6MWA9mcj/oXzQfDrFcKuDnR4c4XFuGzT2MyLGQd0iN90WiSjt7siGcSgPtWYKzYYhLMWHXMU1suU5k+dHviPfy4xRPTvdcxEZK/myEJSMHrOoalg0FWPFs4D7l8BkRj4N8ipfT0/+5ACthGC4M1x94WPGMVRNJlbIja18+W06sFCkshwFeLnko5B5WNNs10At1YVj9fdvABRTDyhNJoIwvPgJWZOIqOiUlxQSsFJNZAVaKgSvTVd0SFiO9LZuhj6dphGfwsDY6w5o7x9p+EdXNMrwiTa1L0Kw60rmBZlZG+90FOifnYrQb+ZQgp2gxmW59Hb7no3PXxnwykbojzIDAMLB0uI+dz58iKuoIrQBhMhLZi6PPkfpkWU1hmUXEaMAoriJEVRqzUmIKuHH7/feIB0M4rEt4pcJEGtgpffpqBWz9qQKsmI4csG5Ip3BMH6nfQ//uHFnsodFsCNtVK9QEsLKtpjDGZrdDdN6eSfpeOp2gTLY5/axYZOfyA7NYQJvm7csNPPnFz1BZWZbmjgLzsx/f4PzVa5Q5OJz7qJbLGHseInq6lIto7G5h7+efIakWMORQyuFYnMbFOqyJj+PffIv71x9QswsI/AB6sYDW00dYfXaEqKyACh6YBAmq3KPffsDo7ArJaAL4BKzIIuduqPzJ5pSClwqS7tc83BeGl886lrKjMEK9UELYH+KegBWbTUrlyNRiijZNsH1fGA9kWZGtZZVLWD3YxdLqqtRiwXSOm+MzjNtdVAoF2DxTYsrgODTVkZVcScajaXcgLAjAtWxYHB6OPczZLJNhxWQxsiuEmUuZj4FZSOPlTLxzjj57KUDI1fkFBjd3Ij+klAlk3CSJnKdsWGTN0YRdWFYmmjsbaGyvAeUCfIYSMBzGoLm8D8MbC8vKa49xe9FGFNtYXt8RpgQHbYy8v7++wtXNMUw7wtbeCiorZYQmATFThpmsorTUQUmn6XUskqzuyak0t1zn9Ooxiy5aW5uotlYwjUMBQkqlIoLJDEXNVPLZuzZKZC8RQAnI9LaF5a9M70MlVdreELBQr5UQEnCyFUuc65qAlX/fx+3bY2FHVTjgo/9SGKDIWjFjEFMikqz1Z0cIWY9zX444pMmQBTEmnYFIuigtpATPcm14TLD7089R21rDjGw9GsHf9jA8vwEmc0TjqTTx3GnIrLMd1g+mJCN6PDM40PrsOZ48fSJywO9/8xXm7R4abomRzOKzpJG5QkYOGVZZjPrepqwrveji7PgEo9NrmJ4CdZkgKR5uFhmbypyeIHLImqFZQ313Ay7lmkUHVqUqDAyLoDw/33UbXRps94YoktmVM2soKeJ9YsofzyXWd7prY5L4IkfdevoEja01TLMAQTqFaXjQkjEyf5B7p1Lqz+TABjKjRk4hkoSexCHcGMJY4x7Je2Szn+OQkGuKnnZ5SiABK/GwMjIYBUdM3ZlqiXSINOkgScbiOZuRy6YvQdOWYBkrcCg9DGOMrm/ROzmTdUQzcyYu03WWgAW9T3m9JjQMt01ZT/SkcsslWeNcTwSsTPa7tIBhKngci2cf9yee9WSaldZXUF5bEZaW5tAuRoGlNr3W+iNMru4x7TBogIE2/D4mU8di4k5Qhwyo5sYq3FoFo9EIo7sO/DGZbpaY0M98sqM1AdfokdV8tIvVnS3Uy2Vh63Jt6V6EstStvwtY0UJjzvq35Aqj01yqo7S+pgzyxTLDQzbxBKgKh1NEBPgJeHseLIJpcSSCy8rGOpqPH6HUqKNi27g7OcUt96cRGVYErNS+yrpcfHwFsIrFx0oM/10HdqMqPn/Ljw7EQ08rxIizAYA+rPkEuBhgeBWiN1nGqPQIb+xV/BDquNUIWNmIHU2YyEiZNk4DfFUvsNujz6oTzVD3u/h5LcIvN10BrArZ7BNgxcRFvk9D+b5REvhPAayotFiAVfz3wsNqwUz/WIflbCr+/aJ++SkTSzys8lqa3y/ljdQfn4ZyBDMXPsyiJJFhTA5Y0Z4lN11X8NN/DlgRrGTvK5eKtZOYqysglUN9x1WBML8PsJKhD/fwP/Lrn8KwWnz74jr8/wGsFnvAR0ngv/93f5mx+O1GBj6MUrwaarj0bUzMqhjVkgoqZn4SqS1Bz7kOUpkc00w6J6PlkdtELRcFJqf6PK5SFLMQ9czDYUXDL/dW8KhuQvcn8rBJel+ebCHJ0mxYaT6ru/jbr16hPY8xSSgfos5cRRKLDISob5yJbCcMfQK1ImHba1bwZ8/2UbZIp6NvhHqY2RyKcxGplRLxaaPrZfi7336PCVnTlos5I2QJbtHXwMjEHPfLoz18frgjDQ1oxl4qCl2TzS0BLF6HJFSACIvCzHbQDxLcTmL8ww/nGIQ6QiZakYLLaQMbWcpIKA/wR/izl4+kebbSUEkDTdK8bdAM///8T78Vf59Is4S+JxREGpFzM/fnWHFNPKOefXNZWFMpNyReQ6HmA3qhhG/eHOOHszvxltJJAQ3m2G/V8PMvX2KWxPjN969w0R4Iq4bGvpQF2rYrtPeKqaGISIASsps2myVpzvQ0lAbBJzPLKuFuGorp+pvbHrJCWeSdU08lGLCh472xYg8rRQtfPj7A4eqSpGfR6JrNU2iWJKXuN29O0J2F0Apl+Dy0LFsacLJ47MTHVrOEl2LkXBZPHhZf9ML5cD/Cd6c3uPdiAfgIHnBabdkWfG7yZMLJpqASFiQaWYxPXcRMOyJwpmfiu9OqFPFibxvPGC077QvIoDO/m3I6HnBiBEw5uYbxJMLbt5d49+YK8xlN5iswKWfMI0YJCFlknQiNc4ZSOcPT5xt4dLQEt6QjIuWb6VVw4DplzKaBAMWRW8Kri1t8dXojjSkZTgQ+XmytYne5IWwrev68uuvjmw/n6E5mKFTqSHRT5BU09iTAlUwHkhb4xeG2esaomQ9mQu9ln8xejZwrsnjo//X1+wuROpnlhviDCVDDdRb5KJjA0e4Wnj3aw2w8wFdff4felK9lYGe5jCe7q1ijyWoSwgsorVMJcuUSPaSY7hPDpW9UksLzQ2mGBrGOV6eXuO4M5b/VGudBp9IMiww4EDaYYh/y51HawmQLMivISkhCshY52SRwxe2B0lyqypgeZihvu1wyTHCNFPeSbaPp6vjvXx7C1djEcI/g2lKTIRZ69HqjT4gUZ2JSzejhDBMvwjRIBOhrLC/hrtvD+8tr9KYzAYhFKpmk0sg5lMVsqATKZslGkb1XNEdIk0mCRySZsmDKQQeDBu46IQXKHHT8P199Lx50ie7ApLcTJ630DqGPXurjs4N17Kw0ULIdST+hKT/BbPkaNoAC9imgcIHYsuBRgBXp4hn68xi/fnuBzjyBUaxgMp/LNS8VXOWLkYR4vLUupvFMHSTgx7U/CBL89Q8f0CfATMSFHgcs4uiToGcw4wB7Kwwz2EPNNeFPR6CRKj8vfTuYBkoJ8ddvT8Wv0CjVMI81BGQkmpYAxhUtxOdP9tBqlATUGdIb8NU7nN4NsLy2JV8bCsVbAxPiKkaMJ3ubeLS7JZJHgv4/nlzK3m6wcAoDVUgxfZRlcxLh5f42DjdXUGDcVeQJSMoiVtJZ5DmQmyQ+hxIKcnYrTFIyO/najXJBJJ98Vu/bfdz1RrKewGk0gX0atjOd0NBRoJSa0sBGDf/dFy9QTigRY83Ac5AgMn/TJ8yTAQ4p7kyKHcQursYJTnsB7sYRfKbkWK7skYqP9SnJRsx8NTa2CcxwpjysljUcNTSUIxbLMxkMqX1MpefK8IWfM0+WWRRQC1P0h1OuhwUI19/Dv/tpUfLTCdrDgk6mfXnMsnyC/D0saPQLJpUKdWEymwpu+FTc8dBWksIw0aWBoMSSUtFBYuEqreKvbzOcRFUMzAYiuyhTSQlayL0dCAIr+bBaJ5TeiOfhR8CKlH2a6KtG2WT4RxTgC2T4zAzhXH6DxxsWWgclGEsmvIKJxC5C1xuwYxfmMMKHX30L77aDKg1Qw1CGUsWSjUKBSV9rOD05ReB50oQMPR9apYzdn32G1uM9hG6KQJshyUaSvKbHY5gEEpjWmbnQzFWEWQWZWUPZrcOYhpJI1n7zRkyeXYLrJG2LZ0UKj9KJWhGtz55g6+Vz9Oc+ze4kWStLJrD0GRJvgMgbyHUo1pcR6a74WBl6FWZSgOkbGJ23cfP6PYpxhHgyRcz3T6ZGTscXVgfZQ64tZtoEI0rlCubDEToX1xjfd5DM5xxRo1QuI9Y1TCiTa9ax/eIJ6vvb0lB7upLnOgzpgY7pxQ0uv3uN4L6HkmHDJwBVLYtheuPRHsYmpHG0yRzxfTQ0E90PJ+KBFA1GwrpiHD0/m4CXPNtsE4FtwmktofX4kTC8PErBcmZ2keBRlGB+30H3+BzT+7awfkqmhYh7pcoZFwYKwSYyvoxSQXxOS6USgtkc4XiGlOwu+imRWUifPD2TZMG1R/vCCkLBgcfa2WADpoNePm6Q4vLVG4wvb2HnQxA1vOG+Qp2bLfI5Xreto0OsbG1Ko8q0sMH1DawgQkb2msST54McMhLFu8xARkVEyYFWLYmUqby1jtQh6D6FpQcopDMYvE/DELenbbTvpmiubGJ9f09CYqxYx8XpMbqDKzRaRazvt2CULASmAb1UwTzivWC6XAHh0MPg7Br98yukw7HyJhWTcNFfCmtGdx2V7sc1SCNrXgeeQfRzInDEhEVhRixYC4bUmQaN6smMJWjAYWNrCY2NVWGw8fkiaDC+70rKG+WAhhfCkstBFnwi5zUHrCjYsOj32KzCKtNHk0NEJosFCKaeGK5TziVJdlmGvjdFfWcdGy8fy+t5Mw93J+eYnF4Do7kYvWdkupGxzLAiPh+UAoFm6Dr6WYT1w30cPH6EguPgjunDb98jHs+EAUYmD5PPuTeJrIoAn0HP8hqqW6tYZ7Kl56Hz7kzkZuX89ThYLRaLynSdbAzGKdqWSCXDgonS9qowyVAgKz+VATXND2b3XZFrEpgtxBl0vnfKtrnvcq+namFh6WACUzPB9vMjrB7uIXUMzOM5oNNLd4YsHGLcvUbRMcUuw3IqMNxlhImLOC2i6FRFFkrw0GffMJmL7xIHA3KeE4DgwJnPg2PI+ybrkimSbr2CzODeP5OkOS3rigSRabtMZTXtDVjmKpKoAit1MLq9RfvkFNloBJcs9ogDTvorcW/XxdeIzbxTLWMUBbL3bBzuo9qoo317i9FdW9hHZC5RDijKDZ4HvKasofmbrPWSK8yhyuoKSo2aMOjp78brGvXHMDz6wzFxJlKyLuIt9MOLlfckizfO3Jmux/MwmnnyzAu7l9fB0ATUolSVQOezP/8TxZzt9nBPqWN/AjsmK46WgAZ8ptix9iVblGw7PnfkoZQZ6lHBOqWPlTKyIECf0tKbjrxH3Y8QzeaiqiCXzabdD+WlcYRRkqB+uI+XZPjNZiJf5X20CR5HiQCmi2Q7SQsXn1GGjmnKV46fwTIRODY++1d/Aa3qwihlmPl3CPxrNNlz9gLcvB+jM2qia+/itb2Kt4klDKsgB6wYqJDwwtMaQtGShKhAlroTTlCb3+NfP25iRxtgzRoJYMUai4x4jn7FkJ4MAQGClCJnkRK48LBi/UOs4SNTSBjhJMAoy5lFrbIAVNRQ/ZOFAv8sDM0c/GHtwjpL1VVUauV+VR/JFFOV3BUAACAASURBVA+mj1ITKUniwp6CidICdBEIS8k05TBeEXL4uR76UKn3qXohFbLAQlMxrPjeWdMwHTHPxfpYx/0UYPrpZ3r4WT/K7/4AqPVTCeBPv+yh2frCcF0G+BzMsC/Kh5kf/46AFcGQXqTjwzDBDwPg3LcxMkgZLedFbN7wCGDF5krR1RaAleJb5RHzksLzgMrCOUyWwk1jlOMZNq0AX25W8aJVYNC0MpCjPJtAgBp0SqNBaUqoO3h9fo9TRoFO2eA6QpcmGCMHiXjWaGKMzMklxTgNPcXRWgNfHm2LVwdDbyWemoIN8avg+88BK40otYm/+c136E4DMSAWppVlSVNbNDJhMH1+sIWfHe1CD1lgBSgVXWFt8OExdMXsAJlb7GvIlLBsDMMMHR/4u28+oBcgB6wsiVvlg2pqpOBGKIRTfL6/iae7q6iRdRTO5WEiw4Vm+H/71Y84747gUfpYKAlSzYfQtSxklGhpqQBWR5tLqNDAjrROuUac8CsQ7us3x3grxsOuoN165OPRWg1fvHgicaOv3h/jw3Ub4wjwdfqF2dDoIZSmKNGDKgmwWrTweHMZeys1lC36QyjwRmLWrSK681QYUj9cd8QrxCiW4IWUDilzc0rU6HVEFdyznQ082VASNS31VTNolXHWHglg1ZmGyDj5VUiBNJBsJElR322WFWDVLEvDSdPDWHdwnANWd16CgM+JzuhTUpfV9WKhyF8LKiYFqMIwsIuII7JGEtBumr47dU68NnPJmKPB1ekFEcrUmQ2SFLqCxXI6Y+Puboizkzbub4YiDSRjimw+xq1zbfCL+T2GEaHetPDk2Tp29xswbNVo0bMIGQ1aXfg+U+dszE0H35xe4fVtX6Q/BNRaJQcvt1vYbtYkEpf+XyeDOb45PsdtbySSVgI+9BNiUy5MKn+GqpkKq+353joqPCDFq4eMJ1XCst2nN880M/D1+3O8vbiVlECudT6LBIMYQlDQUzzaXsOLo31J6nz1wxuc3w0lSXB/YwlHuxuoFGz0el3c3LUxnXtYW1vD2soyyq4lQJbMtQVMykSSy5S4t1d3aA+nAmDwXsYsJOQ3nxuVSEpgmPsDE0okJ4UbLQ8G7juSqES/PQqyMqFa8zVmc0+kv2SxiVSNjXkUKhDdNFB3dHxJGWPVQZmNZsT7G8ImlZ5pPAF9Rhbm1oAXpeiNPHSGM4x5oCcZlpYbQgnvzzxctbuYsMAT7zUNRSYT0etmm+mADVQcsrw4fQrFwF+A5ZDBBJYUI0J5JaiukSquY8q96dsfc8CKEyCazKp9kkl3RuLhi/3V/GcrwIogBQdm6pBTKUFylXK8Svy1eLCzcBZT+gy9aYhfv7uUlECjVJH7RtmoS9NWGvfGkQBWz/e3GHotgBX3bUp3/8M3r9HLwTsC7cJMot0pp7mxj4O1Jp7tbaPm6uLhxHvDqQlBVTKsKAUmYNWZ+rDKNfncEZMnKXnOYhSzAJ893sXaUgWGZWA4D/HN6w84ue2jutQS0JLrkCxXMjaLCAWwOqTcSTfEGP312RUyAla2jSjwpQChnJsMuFIa48X+Fo62WigQKAqmsqfzuSebVw57AotklPkRTu56eHfdQY/bllOSvZweYYfrS6i6Du7ue7i872OacQ+nJxfDQCgrISiqmHDxbIJm0cEXh3vYa5Rlj+U1EWcvyng5J0x5vvAZo7dXAdPUxe0kxQkLuXGESWKKVyCTGlkOCcz6Me1PNIayFshuJmD1YomAFaOeB9DjmcitFWClnqcFYMWzg8/jolhYFFsfZXsPaao5uPXHAKuHdPiHxcqiqON1Vr8U6028wiTxU/0/SZ3MWVZkJ/CX0OIloCARTzZJ62GYCgccWSIA/Ci1cZ3V8R9vMpzGVfSMGiKbUm5KRj4BVmRNSkHGCoZTYQJWBKy5x+e+kgqwoiQwFTPqtdDHzwhY6T6Kt9/h0aaF5YMS9KaNuWMhtZn42oAduYhvhzj7zXcI77uokyUeqqmoU7QkTbhYqqLLxC0W3JaJQeDDWV7CzhcvsXSwgbnuI9ToBzNERsAqncmwSM1ji9CNVWRaXZiuBbMIbTjD7Y9v0Hn3Dtl0DtdypTGjLIWMIi8JkJVdLD89xNrTxwg5kHCYuOQjjicwtAnScIh43lfWA4Wy1AOZU4duVmBmJVixg9ndGB0yFzsd6NxngxA2sRYW9GTBE3AwKPkG3FoNlaWm+NGEMw/jbh/BeCL7sMiW6EdC3zhTR3VzXaLPyxst+e/E0ARsYTOkzwMMaF7+5gPSIZldBUmQtus1AayYsMeUt9DQBLCi/K9p2CIJ7L47EYYDASveZ8XMpbWOL9HzIZuSWgX1vR2UNlaF6aUVHDHiFrZTmsHr9jGk8fJdG9mM0iDRA4oJuKgNCLjyqeVgzLFF8ifhNGEkLBmCIlKg514yPq9NqymsoNp6SyRFvA4Ey43c44wNKAGE+V0PBV5fFvBS0yyGDrp4Z+mVIpZ3trGysyWvOWx3hJEkrDIvEJmYkunwjdJnhscAT1bI50yKNuzWEmr7u7AaJUQGvQ492PEIduDBGMW4P+3g/nqKRnMD63t74nUKL8bV+QmGszs01stY2V2BXnLg06ajUEWqFaGxK5/HCPoTTK5vMWPzT9YGT3YCRVzrPOd53rD2JqifszREys/79RGsUgeZWIPkzOS5H8AuFJTZP+99oyaSt6WtDZilghoiB5GwVchwkecgYIZcJrXfgjLBhp4MEL3oQBfAUYHxvG9ZlCDmkI3gH20BEsrsMgSugcbuBjZoOF6vYdIb4u7DGfybDiyPXmAqNU1UGXnjK7EPBHRtA17Zxu6zJ9jc2hRp5c2HEyUZ88ngY41GNiBrE7Uv8hxi058WLFjLNez/6eciCxyd34i5eyFKkfmRfC6X91X21EzqBvEzsgzMTQ3O5jJWH++LPEs4SQSsNANzGsp/OBNzcCdMYLGG5XApBxXZV3DIJf6k9Otaq2HlcAtLW+uIjQRBzCE1U98IfA8x6t6gWinBdovQ7TJ0p4EYJcSJC9coSnImgZykNxE5oMm1lLeP3Pu5p9PnzSdw7egCWFE2Wl5qQLO5TxOwoiywL4CVWMUYRRjmOkyzhSQsgZvQ4OoSndNTaNOpJG1amSE9GIeaskYZLsKmv+BKCAOBvfW9XVTrNXTu7gRg14NIPPPEL5TnIOtJPomsxXXmFKbCzmJKZXNrXSTVVDvQFH923xOpnkn/qzBRICCHYUyf53vgIFJABbWuWeVyYZCBxushzEheBzIgLQNOpST+T5uPH0ktQ7kxjfL1aSAMMO4T3GqiPHWcYAzXWJDG5FcjKzrIKkXs/fxzmAUH6cxHj2mAtz2RgpLpxr2RpAzRJFFxxLS/OJEU1fr+Lp7/7AvM+gNcvnuP0d29sPu4TxJk5QHO51USrKVOz/3zCFhx73IdhAUXT//ifwTKNoxCDD9sI4ruUePgrj3H9YcxutMVdOwdvLFa+JDZ6GgafMdEpCcI6B+oNAeKXUT5NffeJIQdjFD37vE/EbDSB1g1xyhgJinBZNjynJftmwMvYZX/fsBKDdyU95SAJwJUfgKsHg7ofioHXAA9fxSwym0nctjqQYmUk4Ry7yotD5ci5iBgYKxYsxJ2wkF9Dlb9FLASUI29av5skU0lqhn2Q7kK6WFJ9xBgevjnhyDcf1PA6n/5q3+TMZZ7EOk4HsV4NchwOrcw1GuSHCbDRzH0Ut4j9H+SSQQLPDKKtNyZRppflVy18J9QJSfRT0jikxtMUI8GeLZk4xfbNWxUlEcNC2s2suKpI0ZqpGpyom1jFAI/nF7jvDMCyfQ0ZSdoJRJAAgY05bYdQYIpv1kv2ni5u4Yn28vIgpGYXytxEH1ZxMJZKHAxUXXNkrjdv/71t7joDuCR2WXYYs7LRUpAxQ5n0ux/ebQrnkDSFNHQMV/MbBcknYg/m4CYoLwmZpmOUWziP/72DdqzGD4LXtdBRJmGfFbq0xMUkwDbjQK+ONwU9lIyGyqQp1TFLLPw1btzfLjtYRxkMIVhpUza2PgxadGNfDzfXRcwqWJTikTDa3pAMblCE8P2r14f4+R+KGbRZMOQufB0oyFMGdLCL+67kswoTC67KMwBNgD8R4CmwEPDAg7XGni03hTzdUp+yObiIQirgHGg48fLNr47v8GI3XCBKZPiJCRsJgEU0lAaXjKEnm9vYKNehp7MxEmOnl2XvSm+enuKu9EcCdkDkv6ki/xTmA9JgJ1mGZ/tb8q/mQQhhnK6g5P2GN+d3uJ2FgtgFdCkn/hfGMjkismHXOQsfsUMWbzI+ChYSOilIWblbM5Due8b9RI2l6p4treBkpHCYdJk7KvPzDJPaPmpTMmTWEe3M8XJh1sBrQI/E3kfI5f5fJJ2bpoZSmUD65s1PHq8jpXVIpIsQkg6q1WElpH+TIYKkNpFdCPgN+/PxYSeRQKb9/VaAZ9tt0S2KOaauoV+rOP7k0uc3LQxTzUJEiDAJYmBGU07Q5jRDPvLVWnM12oFSfEj40kxrJT5Ob9vBhNfvz/Dm3MCVjX5OaIP572jpwRiHKwv4eXRPmzEODu7wDevj1GpVLG/tYb93S0pyi6vrnF6foXheIzVlRUcHexiY6Uu7EQVz8pC2RBw9LfvL3DRHWJC2aNTUub/bLAMlbwmxtFZjGqpIA3PeDYTvxONhqumhZjeLGQc0uieAKShoVGryuHS7vZlHRCu1k1LTXNZAMU09NRRZuJi1Rbm2QY9HcI5stgXDyiuIY9SQDGrNBEkGXrjOa7aQ9z2JhjOIwFEXcfA3sG+eFdd3NyjMxjJoUMGm0v6tJ7i5eEOdlbqAnrSu8rQqV3nhCRF5FOW5aiiOqcEp5kBPzEF9Pi7798IYMW9igal9HYQu0Sui2SOL/dXsdeqo14oyB5I5oUwvLk/UxIs3YAqGFT7rw5qketK8Qnc0Svt7aUY3tuVqnxusQ8ntsUDm5LArTUx7y/pmbBPeQ/nmY7/+9s36NPgk8+cAFYEaTO4LAxiH3urTWFmNWhE7SnPEoIhLBQTw0FnmuCbtydoj2cwSlWEBHro/6UZ4u/kph5ePNrF1noTpm1iMPXx3dtjnBEordSFUs3PRJlNGnhwEw9P9rfwaHdbmJsEw95fkV1KNgpj0CndVUwwtiNuEuP57iYe77RQMghYsfhlt0hTcjafbKAsobPf9gYC7N8MZvA1RsEXpalfrhTwbHsVy9Uybu+7OL68R4fAuUZT1VhkqSw0+HPJsoo9xmKn2F6q4vO9TVRtA2X6tXC5LWSBNI9ltDun47oFP3PR9TVhWJ0PAkkOpPSaslTeR0n8y0ErJXFjUZbCIMNKn+N5E8KwqtFc+/cAViKDo6T/nwhYLSZjC8r4TwGth4Wckvapgm8Bbi08IR5Szgl0cPpI0EoYgeqLVXPOv8uL/IW3GBt3DqrIJiMrmOuJvpm8XsPUEcDqb+80HAvDqo6AMmdK/BaAlTTwCvoRsDBvlmQYIV2TMpA1xPOSgBUnyJ4AVl+mCT7XPZTbPwhgtXRYgtaw4ZHxadJsmwwrB+OTa1x9+wOy7hBNpyjFPNngpss9icCpqmP4bJM9Mc1SNPZ2xEC80KphTledbIw07gsDSksYPZ6bp6IM01wTNlemudCJxXf76Lx9j8HpmfgsWaYjJT391dggBWQ0uyYqu5vyOs7SCqxKCZHGuPIJNG2CLBoqKQ9ZXPTuo1ecU4VuVaHrJThaGeEoxuSqgw7NoecBtJCec6lKwOMzy/NRaizlI2Q4rqx77l+RHwiwRZCe/lRzNlG6Jp4xNM2mFw4BmIDsPxbcHHzNfPidvqTtja9uYVL2Qh/BMIRVq4gcsLa/Dc8xhOlgUY4TRKgkQPf4TGSS0XCkXlcaDobX6CJ1JxBO2DNxbJGpFFrLKJIhwdQ91i5iEQFhks0Ietzdw+8NBQiyKSMl60Jkdkp+wQaIn1kYEQzBoWeWsB4V8M3GM2GKnaWjdbQvqV1OvSLDQ4IgAl6ThTH1hVk1vrwT/y02ywT5+Nyr9CE1tA1px2EbKNI7a4/eWU25xrNeH5PrO6QzT7Fvc9Y35YBk3bHJkWVmW5iRXUrA7uAA1a0WUpcspimsuIcCvUwnGdonHdydT1Cvr0szz+Gn3x/h7vYC86SP5e0GGltN8QCiF6VmV+E4DcyHPuZk0XT6CLpdxCId4hDKQpwrE8hoYK2n0Z4hZ+mRVcl6VcJUyILK7TDUelX9ButPyitdpwA/juBxalx0JWlwZW8LSxtrCKIQk/5QACtK+cgeccTIXEkLlSekAgrEEp3MZEnRU55skrzN6yTgE5tFVftR9qgRGDvYxsb+rty37uU17uhb1R2jwBqa3yONtWKGCsOK75trwzGgrTXx6PMXqFUrOH39FjdvP8CKUhRYC849YZBz32TSNH/xLAmSRKRZUcnGs7/4JexiQQCRzvE5IDIuNrO0NuFZqmpQtmUynKTPmp7BWV/CyqNdlFebwiQUwEq3xKy/LSy0Ngw/ktAGXvtF6njAAQprZZ63RRvLz/ZRXGugSJAzCxBHMxgc7noTRNMR+u0brKyuwKmQRenAcOvQrBrCyIYR6jj75pUw0Qi0cC1Rmsi9X5greYItO6ZZGklqo91qYnl3C7WVJRgFEhtouM4zewgtnYmXJeiraqxCpywwqSCaxuicn6F7fgYroHLGhE3FikH1hQ+bQWEyHCeNyMSIQ5CSi9XtLbjFIgadDqadnrD8XJ6rufRKMcXVWox1yF4RmLpahztbWF5tYTaZoXN9iylByCAWkJsgFOtQ1soUsHNNUyIogBUfs4WFCe+dDCiFLi/+VoGlwSi6qLeWUW0tobzUxHw2w/3JuZizU15JryvefzHrVhMe8WDl+iIA77P/IUhVdnH0y58p0/j+GD3a79z1hD3Kz8lrSS4gWdhi/s3nkEw/XUNjbwtHz59j0G7j5uQM03ZHwCr+5jm5OKOVsontklJbcH1lrK9LRSTlEg7//F8gKTBox0fMpNq0A5feTDdjXJ5MMYzWcauv4621hEutgBFrcV73LIZPooGwFhVDimd0yM/JXiWaoO7f4V8/qmNLH6BlTlDQ5nJ1lZ+tSgKkjxyZR38IsHo4IJOBGvuH3A9QgJ+8rvkpk2gB8PD/K+N25ZsoQ+TcgkGtyAW5Z8GsyslA+d/JzxG5I98JWacqGIrsPJ43MrxgdZ9bOSzqK1WPKWUIQVARWOTYxwKsUiFJHJR/wsn+uQGrBwhdTiZRb2YhsXzIsJJ9/3/9q3+TUXLEVLrjUYQfBhlOZiZ6el1YL+JkJjDPArDin3LPhxyw4kuIj0Z+UVWxqV44pSki4+ENQ3ysSrN7HFSAP9tr4LBVEe0pPUM45xToS60wlSCm2YBTkQSx47sO7sdzjIIYKdNRCMjkxnxFmab5MAMP+80qfv54F5tLBYSzPnQKykXMY0CjsTqBJUpheDjRyLhQx3/6+ge8oZEiE54Y82ixyMtgJSEKiY/D1SZ+/ngPFZPosY8CEV5OrLIEcUItvQmTrCReJT6gmgGfLAndxd/89g2uBh6mIs8rSiEsWlKSEilJE2PhBL94vI2n2y2k87401FaJ0b463l738OP5LbrTUBokYfWQYUUdfBSimIQ5YEWGFZ2Mg4+gGY1/2ex+/eYEl72ZfD+b0GbBwMvtJexvrEpROfZDfEeg4vIWIafQdpGDMylWbR7mvodSFmJ7qYKnWyvYXq5J4lwSzkVeIcaRmYuTuyG+ObvB7dRDzGkyEdx8gZKKScYPfbaWCg5e7mxJ5D28gaJFOjXcDD189fYE1/0JEvr4cGOwTJG3EUwg+LLPJm9/E5u1grCOeHgSYDtrT/D96S2uJ6F4lUS8x7J6lVcTC05hwmUpfH8u03OnVIYX8ZDgIaSecS0KYaahsG+aRQt//tlT8Rej3JKsMgIaGY1IwQmJas6LZDZFOq4vezg/uUP7bgTfI2ilpphBMIftAqtrNezsLWNnr4VyxcI8mIsfEqN96aVCtgv5aKlTxgVBhHenuJ+Tjk3wI1Zg3XYLq9WivN+UaSiFKt5c3AqLpD314WtM/aDFtio0CL4lkz5WigY+29/CwXpTmINM05LkPQI6BHDNh4DVjTCsZLbCqYnOaPRY5GDby1V88Xgf9YKNbqeN92dXsB0Xq8tLWFlZEf+zC3o63XYw9zwB+F48ORRmFsEUAlb0FqPsbxgk+NWbY3Sm9D1gxGpJyQGZWmMyXJfNAAMKgI3WCkrlEu67PbT7A2SUltHXjRsPD0pCYFmCWtHFzuaGFHmnFxeS+kmIZ8GykqkVmwiQOUfGxBxP9zbEo6lM3nNE2FodEOLrIxNxG/M4wU13hLO7HtojHzOaWzC1ZzbA4eEBCpUa2r0BhuOpHCS2lgnISK+4L472BPxkwiYZXGRHsXGWuFkapdoODDv3sGJhqSmW4xy2mK5TXiysR95vTuplWqvlgNUaDlYbaJSK4ummSaoZi4M4l2grrbow1th4izSIHlZq+EC/LKaH/ur1GYYxYJYq0gBQ1idJgWTgxAF2W0t4trclBvL0oiJwTjD8719/kPtI3z3KBRaAFQEZM/EF+H26u4FWrYhU3p+iOIv4zCqi7wPfvDnBLYE+uyCAJccXDidAUQgrnuP5o13s7awJSHfbHeDHD2e47U/hlCri/yAgC4Fnby4Mq+eHuzjc3RYvsV/98A7n7b5aE/TVo5yRwBUBK06mghCPt9eEoVp3uMbpIZUoMI+sWTL5mAg5meL85h6X7R4mVEmYBXmmeHa1qgW83FvHWrOB+04PPx5f4nocYJ4y3TWFUyjkRR8l5PTLiETiTKDq0WpT/L1WGjXUyQbgbDVm8gtllwTcfbkevP+jyMTZIMKHroe7QBdvR65ROeFEkrT4JXkx6kqGMzQww/N6JgyrejqCmXoCwqmiSqXPsBj7KWDFn7aQBC4o2VI05JT3BRD1u0XSJ1Dq47t5QJFfUOgXP4NNlfzMPEJaCrFc8qTCVRQrRQFWLNLUwEZqCxblTIqV6a3yCzR/Alj9fdvEcVRB36jJ2cZi73cAK6lvVAYyNzuykYQwnRtmceIvfg8ELgWQmWMt8vGLJBbAqtp9jcOPgJUDj8+LUYauNWHHNnrvT3Hz6g30wQRL9DGMUvFBJDsgJasoVMnANJZks52WCth49hgrTw6RuPT5oxxwjCzqIouZiJWnNpr0b6vC0FowjQaCIBND6Oj2HuPzC/j3bWETGfw6Vj9C9OU9DsQ3yV5poLC6ivLaGorLS9CKDsLMg6ZPkcUDpF5PJLas3aQ6cyvQWQ8aRdhGFQhthL0Zbr7/EeloImCOGdGLhTkDClThc0n2qaTS5RHkgrXlgQ5kNpExMGNdUC6hsbWBlcNdMS1PCCoLuJQhmsxEUkPzcQJGNLEm4EDmE2UhZDWUdzZQI9C1VBOPFgFCKUvvjzCiBPHiCtlsLjIwqTFZE/CaMNzBtkBeLEErlIowGzVJPVva2ZI0Ks0iG4PTr0hkhZP7DqYEP0b0Yc2ECUPASiXU5nUy5a5kmHECTvPoPKyIjDF62xjlgnhGrRzuiKQxc/keKEWlKshAMg8Q9sfoH19IShfTAktsRCnBFImyotFKYILG986UsoKAfZsH+/L5/dEYdzQ3H09FusPnW0AesWdTYUGmwVRqHcNoLhKdpUdHWD7YBsq0hiAjrYtylsCZA+3jHm5PR6hWVwWwciwHAzI7ulfIHA+rBysorZHJaCM0ioBRQclZwuC2j8EZU/U60GYTkZlx1bOJFmVCHjyST8bV/pL3DwTV5FcOtuWdl2o1yNaQBNdUQm0CMXaOBbBEtShpaztPHmEwHqFzeyeAFT166F9ENiCHMTTzZ426YMtQiijswIUVIH3RychhUysZQgRTJOdPABRzfUk8s9aZTBjFuJXENErP5ijplgJf8obVIBgnShTaYZpIChYKO6vYfXoExzTx7rvvcfvuBGWN/rYOwrknz5AABeLFSgUozeFT8bKKihaO/uUvUF2qIxxNhdnFUADxHeLwgeAoaygCoMT7CBrwMTY1FDaW5dkrrTREfkbZFs/cYDhF7/Iak+t7pJM5imSXUhJJc3q+D26OhoFipaJAwecH0KsOdIfSwzm02JMBVzadwR+P0L69wdbeFgrNGjwCu24NlttAFNlIZykuvvsR2sSHPmfdzWdSWUEIgCkeyUwCZ4hJgtDSxDR+eXtTACu9oMFLOOAfw0hHAuZL36nzbF4W03VLbyAYB+icnWFwfQ2LgUQCipGVYghDxbHtPPFPE6CZ15b+VZQxi1dnr4cZE1HJAOP7kgZOMZHJwhZmHkUgHIIXHBSbdTTWVlFrNhHMfdyeXwprjpa1Ds3QWRfT/4yhCwSPxHJDDUykNssDzDi5E6BUWJs0LbaRlGzxt6qvLKFClpnrwJvO0Dtj0EJH5IBkLjL8i8wrkd1LGI8hz5Iw62l5UCqIz9bOSwY1AH5/jMH5DYL7PsyAtg4quTgkSYP1mgz6lQdSaluo72xg/9Eh+vcdtC+vMev2RLpLJqQAVqxxhb2tzlO+iHifkT1aLMCuVYEqJYkvkFCxo8+BZMgoH+i+h+nFEJfnc4y1bVxpy3hrVNE2SwhZ80uabipEAIM+dYIlE7w0QG0Ah0/FZIbluId/tVPEljHEijmBQ78z9gms+0T6rwDqPwZYqRonB7TFs1rV7SqIhZYpqm5f1ECL+mjx74WJuah8uA5zI3Zhked118eyLd/V5BPlNkxiX5DjKjy/We8Qe5BwNz43uXfVw6S9xfCQ94uWLgJYKdMlAeYIVC3AKvW+P72D/5aA1QKc4rv5g4DV//ZXf5lxIjlOdJyNY7zqZzieGqDxemBVPgFWC08eJm+pzHf5JT4swrzK/59caGXqzJ05iggYmCg7Noqxh5LXxkEpxS93a9hfLonnihgm5z9rAVjxAWSCle6W0Z+HuOqP8OH6Hjf9hrf/zgAAIABJREFUkUgtNMfFjGaXholCzjaygjmerq/gF0/20Sxo8OcDaA8BK048UqaGGPkGYyJzavjq9Yn46Mw1C4lbUmwBfo7IQ0WLsV0r4U+e7mOpqIy+XUbx5vG0UeLJpmYbrprEyoGnibwwMkv4zesLHN8N0PcjwKUZOaSRomyMB6BFKVo8x5eP1vHzo23Y8UwZJduuSPSuRj6+fnuG+9FcACce7nzoFwwrWlo+32HD1fzEsOJrcFqS6ejOQ/z29Yl4xTARgM34erWAL/daWG2UhUWQGBbenF/j2w9nGKU0Ai1iThKRZghwoIW+yAJbPCA3lvFoc0WarSScwaCMhoJOvSTynm9Or3FCthoXBlkNQvtWCQ6mACWBgCjPtzbFV8mOx9Jga4U67sdKHnTZHSlpG88e+kGwnogDuGmIgxWyEjawUXYEnCPbjgDbRXsqgNXVOBDD+1Aacr46wa5ACtWlagUu5VuDLiazEZxyFfOE5vQqclsCzulxQqBSi8Wk/OfPDrFaLWClVBCAAzG9rBTLir9DpiS5BdhWEd48xuVZGx/eX6LbngrLSky7w7kkAu7sr2JrexnLrSpsW4cXBAL2gYa+miUAbEZJpl3E29s+vjm5EiCZBwqZOgetBl5srYiXlSpUTViVurADfzi5FOksWXmZUxJWEanoTJ9MpwPxAuK9e763gaUSk98oO1LSLjK4yGhbMKxen99AL9UQpjQmVDIm+qtRkrlRLwpgtd6oYD4ZwZfYe2XeZ9oF9CceTq/ucdcbCosmmI0EcHi8s46SzTQWUostjL0QV4MJXp3fYhDQzJNMFleS3VhYiYk4GWI6UHEtPNrfQ7laxsn5Ba7u7oXFCLIeDJUkKcAWUizXK3hydCiRwe8+HOO+NxAjY8oM6WGkwhcITmZyKM/HQ2y3KFvbxPZyHYRMEn8m+xKbaUm8Mm1hgJ3ddcU7qe8lskYoHZ6NO6jXq2BAQBglwg6i7JAgDz3RyKJ5cbiF1VoRsTdBymm1MCvYPNKriD4IlOAqc2kxYafJuu7C02z8X7/+RqR6ETOG6KcVLBhWlNh6+JwJeutLWKLfBn2xCNOSuce0mzypUWjAkprIfS0HrMSny4BVqOHkboBfvT7FSIaTRWkCHBbXBINEDhpirV7F0fYGVmvikiG+MuMgxj++ORbAitJL+oqFZICK5wF9Ijy0Ko4wrLZX6gqwZKgEJ3bcEKwiBoGGb9+d4q4/kCTYkEMFFs9ivB7Iz3i8v4393Q3xLTm7usGH8+uPhue8nsL0JZgXeKiZwGdPDrCzsYapH+Aff3yP2+FUgCcpttksU5JI81tOn3wf20t1HKxWJMihanPNEqzS4DE1iQbqcSbMuau7tkg/yQyL+TtO4Joalss2vjjcwObKkoCWr4QZ6QtgxbUl02gCiPSqINtEmGs0NY5RQIzlsoud1hK2WpQVctrLmTdZgKlI3qSI0Bj1buNsmOB1e44LT4cv6VufwCrpl+VcfgBYMS0nm+JpLcGTho56NpJEVK5BXjgVk/zHJYGLQuIh5f3hRO+/BFgtACYBmR7EPKs4aUohlX+HmjwqUJv3Sd5XHivN4mwBZj0ErMSnjcOtVMmL+IwpSaAjHlb/b88RhhUBq8BSHlafACtGsvJw4YVTrFmR5CpSovyiVEMnq5zXiwA/GVbBHH+SxPiMgFX/jTCsmocl6HUHviTkVmBoDVixje6HY9y9fgt9OEXDKoLGkhFZdBaZCgRbLSWJRwJKxOiftP3yGUqbq5imc2gmByQ0We8hC+n5GSuw0SpD02vQsAJDq2IymmJwdYvw+g5RuwNjwgAB7gbKs2LBdKZnpIAmlRJQqcBqNrG0w8Z1GalFs6uZAFbJ9B7g+S5gAplQ9J+pINYcmFYNRlZGNk+EuURvpykTAz1fUgC5b5NBIOwiNnUEsFgJEITOPSS5Bii/mhAcLrvi+bK8t4PyekskajJsYgMbpxhe36F/dinJbpQfUq4i8enKzE+MktN6GY39HdT3toXhIJPsuSdm5Uw8C7t9kTfZwhzg+1E1J89A1lLctWjiS6PwtFBAjebd+3tiDkz2BJ9VsrBpEu/3BiK3o4l+PPPEa4pMCA6IBJDLmVTsNNhYSdMjwHImQJxVLQl7i6yq4koDWtFFZjGmXQFRPJOD4URYM/2TS4CpX6mGomkipqE2z1BaTyjUVhgUPteHbUmK2s6TIzjlIoLpDHfvjgVkCzlIIeihFruSBLKRJQhG/zD6KtoWVg4fo3W4J4AVmX1afC+yadfTBbC6OR2jVm1hY39PTKAJ0AwGt3AaGdYercJaKorMlMoFoISiUUfvoi0+YmGP7A3WYgt0XTVSPJ+UH4hKS120Eh9bik/9lDoj82eD3y17BZnu4mMbCThK83WmLW4+OcTu88foDQe4u7rG4K4j7CqauHO8TFBnsZcIOCLAah6yIe9H+eSyrudaElCdQ6YcsPKMDNW9LWFytdbXxDuMxtf3Z5cix2XYgWIJqQGZMKxy+TZBy6xoiyyvsb4in+Hyw7GkIRo+zwVlPE5ARIAGDs9yZgeBo8yxYDUq4p1VbTaEtcPXZgJe5inASuIluEQosxQ8PvfndS2UNlbQ2tuGVSkI68agp65uIJr6kgw3ublHPJrCJFBBM3CyJsnbNg3YpaJ4dxaWmwIUxzZZKnOkMb9eBRLETEkcTnF3d4fdowNhi5I9yn3EdhtII0eYT93TSzH5TqceMoJTC5YtWVw5I14830xlTu8sN9CgnUi1gsyKEGVDZOkYOtmhVA7IbSsiMeqAVoVjLSGYhrKHTDptGGRrxsr3UpjnrB0Iosg5oBhWZBySubS0tipAIaWa88FQAhsYYBDR9oH7ARkzrBUIMJG1U3Dg1CooNuqwK2VhwxEobF/dYNrtwU6VAXvoeTIIImDF512Ah0j5qHGPWIAcfPYYBiCsYyZ6louwmxXY1TIKTNsr0UJDQxJEmN93Me8OhF1HkI+pjnz8pN7lXsn6l++XstuCLe+PQHlto6UYfOO5sMCCDtm1TJsnSzbGPKbKgHYe6lDkcJrvo7y2hNXNDYy7A0kn9DhwpBF9wOAYPrMEkdRwSXwqqT7KExUZSuE26zD4OVaWkGoxrGQCI53AwFwGAb2zIW7uE0ysXVxkNZxYJYxcZWTPOp4AsuJYRgrAjbiHpRizfqT/qhaglY3wL9dMbBsjNAWw8oSowO8UT8eE6hy1zv8Qw0rVOarnlvrk9wBWD+ufBVC1YIkuwmy49hds8sUQkOywhVxwUXAsrBBkiCb1mRoqKo9P1kefACuC7Xx2FwyrxWsuhosSpsBBrWykCveQRMAcsJKvF2zsE2L1zw1YLSwjft81/FjniaxZpUlr//u/+8uMxdg01XE+SfGql+J4ZuIeLPDKeRYg2SlqfsvJs0Ls5CVkg5DUJ3mAFJ3to+aVAd0R0VMDZRpQJh6a6QjPGga+3ChircTFpBLQPupQ5ceqqYvID2msCRr8xji+aeP49l6kTwSt6JHEB4GTcjtJ4MYBXmyt4WdHe3A1H0k0pZZJjghyaHSaswlgpSicBHUSq4LXZzdiXM2GnTG8ZPZI0eHPUDNStAoGfvnsAOu1kkqmI+OHhYJGr4ZACl1Lc2TKL4AVJxm6jdSu4MPtCD+e3+FmOEFKg2+VMC3Rq/KZ+bB4IzzbqOHnR1tYKXBxR3I9yeLohRp+/cMHYR2Zbjk3SGNTZcgko65nAlg93myixAxgFsPCHjMxzwzcj3385sdj9LwMTrEsQAV9qP7kgJ5ZynSZSUFXvRG+O7kQCRqBu5DgHX22DFNkWXbsS8ofv5eMiZVaSdhSVNTHjN21ahiFOr67uMObq3uM5eeSOcTmXLK2SEgQfxYnibC/1BRWwkaVIEYEvdBAexLim7dnuOgMxN9Gkqx4bU0aKofy+o9aNbzcWceqywSfOUJ2XG4Zl92ZJIJdjgJ4Gr0gxMRHNl6EBKA07KyvY6PVQrd7j/OrM/j0PmQTY3BarQwxFauEzWQIJ/Wxu1wXRhmj6OuuJbJG8GAU3g6rAIVyk7ptGS667THevTnH6fEdJmNfkkA0PREp4MHhhoBVLuOEaTxIui8b6SQT6UZIbwDDkufw29NbvL3pifE+H5GameHRWhMvtlqo2pQZkopsQHeKGHgRfjy/xuuLW4xSekdURCJDH4OKbYrxMlMzNmouXh5sYnulIZI+SvT4/AmbhIEDGk3Xz/Dj+Q20Yg1hxnuj/JgoAWUxsl5x8PnRHrZWGmLeT/aVNKFM8ISFm/4Ux1dtdOhJxUlLEuBgq4Wnu2uol1yZvIdxivZ4jtO7Hi4GY4y5IGgorlsIqFETkIxrlebbOpbrVTx/egTXdfH96ze4uLkVEEm8vayCFIqORpAkRZ3G9E8fo9Go4/L6Gm+PTzGPqHen5IDJkfSnUoUK7xsp4RXHwv5qE0cbK5IKqoUeTCZEcgJGBMqy0J/6Apif3A8wDDUkdlmmpFkyl0aW64iHA4t4av8poaw5uoC7BxvLaJQsJP5Usdoow6ScSWjhBKLoq5eHNhA8NRz4qSGSwL/+9kcM/E8MK/FCYeHHNRH52F8qi6l7q15mbhysPO0wYvIVi28xL6V/F3cbVXQvJjARWX2ai7P2GF8fX2PKZp3m7SlTLSnfIaOQYGCCmmtju7WM/fUWapUy5kw3G03x9bsTjEMCVmyi+SzLKBe0ZiXYRDbn4cYK9taWUXb4POUa/JRm0hbasxRvzq7Rm0wEhCTjkYcqwxDIfjCiAJtrS9jcaMnE8PzqWkzNOaNnIU7gRxow/neaYqVki2S1USvjttPFD+c36M1DpIye5mSMQSGWJdN4kREyBcw1sFExsd0sYr1RlnRF+pXRL+tuOMM8ytAfT9EbTeATFWIcOuXjQYBq0VaM1d0WdtZXBNh69eECV8MQvkCoyvNRpAo8G/MCiJ6NFk2XR33UbEP2GbL81ppMe2PTFClQPKb/DM9IypZcnI9TvLqf4XhuwDdLylMhb4JkOpvzhWQCSAli4qOWTvCkGuOorqGJCexsAVhxi1R+d3+MYfWxgM7ZTmLwKWkzZAqquuAPSQIfsrEeAl/q/6tggEVyqPhoUbb9ALBiwaeCcQjwqoZmUcjwzyLnoOclBw8PACtKAq/SGv5BAKsKekZd7fVkZMlYkmB8zlRRItk8omehFVfDes67uG5Sk9IcNhYzBVjFMT4zPJQHbxTDiqbrdRehMO+qMNCAlVgYnJ/h/s1bZL0RKnwefCWvyKwEYRqhUKxIwxgQiCoXsHSwh9bjA6BWwiSawLQCZFEfekDAinsqz1pXGMm62YSGZehZCX3xnjlBfHMHczyFS6kcw0y4plmgCrOGRu0xMlNDTD83yheLJWw8foLG9hZjaJFZM6TRAOnsHvAnYjLNoaBTrcMsVhGQ9W6UYZkN6JGBeDCSBDcafCeTKRyCSeKZQ4CWgQUqvEKeR4LawgpSJrSJpSMqubDp+bK9gerGmgBpMoQiAZOrOohEYtX5cIZ0NBUfJ5GdiB0ETZNN9P05fNeSBLHVp49QXVmWnx/PPZx/9wOi3gDaeAaXaV0EOGlWK9J03nL6FFKOrcuALKYPim1JElbrYA/uSlPM0cmGI/tDvF0mM8x7fWmspr2BeAZl0syS5atqR6k9RI2TN8KsFnKWBKWPZRqDN2tiNM7frAv5HLChJKPHHyijZqa/6TOan1OaT5uBUJgLNIrnehe2LYEsvnc22qyNDvfEMDyYexhdXotnUzAYiem74EPiEE+QmOteXJGFSaGXiljeeyRMt4yhxvoMsX8Nl54wM6BzMsD9xUwkgZv7uxL8c/76LSaTDkotA5tPN5BWyJqjmXsDWVpEISujf3YrwG08GKDAfY/VE733yFbifkjPPAIFHNrkzdkicEF1GQvGo6IDkMEsQSJ88wT5yFbhzwyZmKopialrYuvZEbbIsJqM0Wu3xTuNDb1LUDX3RyJr92PTtpCi8bkSySXfpxgKCG9DAAXef2FgZeKV1np8iNpaC7VmXZLjKJEad/qIpzQdV+wvkRQKz1ENpchyIShLVuP2k0MYLoNoYoy6XYyu7xH0R9AjSpd0BFRb2HbuMajAT4IjlPES9KxtrsKtlATcGt51MOv0RKrKayMAHAfF9LvNkyENnpkFB26LwM8qElo/ci0wgZNDwDCB1x8JABIOJ4h4LjP8g0w2XpKCjUKtgsbKCkrLTaBaRmyQfcNAiCkspm1PA4SdKeaDOQaDIbYoe12vY84L4RZhF+rIQgeJl2HWHSCe+oinc8QemdtkEJIdzh7HlPvMz687FqMzYdWrKBGQdpnqOINuTJDGBJPGIgWTs8kqIbXqyLQKDL2CxCeDaIRwMoUWRQIYzQnK5OtTfJR5BYRNacEqFgR0qjTIXA3gTcggnSlAhub7vi/3n9fVkiAt+mzpIs0ku4ryR7GioAeractz5w/HYHvGtMc4v54mn3llfid7h4SO5EEPEoCSpKjmQVtkQRLotusVGPRYk1RSSvzU85WNZ2LUn/gh/LmHgH6x7BFZe7DPSHNJGoMNCo6AXgSOeE1578lGJUsvHk4E6I+ZnpnG8FOmWoorlvRyTsGVvcVqlsWzzRtNMeNwesLnPRQZq0j6+SgRUCGZRCSJ7HkMaLatgLdaRfzl6EUljtX+SNj0euJh2p2gfT5BZ2RhWtzHtV7FZaGIgK9L0NI0URCAlXt2JHXdLMzQ8xLlp5omCrDCBH++amLLHKPJdGTNE9BVPGA5iOH1FjDnDwNW/yWGFWvJ3/F0ysH1Rd2zYEYSrFqwsRYglVhj5MxJNWZUm51CVxQVeOFdJWzzLAes4lApvGglkANWi9dbDAUJTvN8YPohgSrKmxVYpbyr2HOoCcGDsJ6PlhLqQzwErx7+/N/5vLl8+8FM4Xf++FOp5E+/TjHNPpnUL372f/55VJ2p/R//9n/miB/T1MDlLMWPA+D91BDAyjPLKvEql0vJxSActdCY59MQdaAseFILKcmi0FSbgaPrKMZzbNk0XS/jsxUTFSKeYiqmzJNFay3G6GQBsGhRcqVZksHTDHTnPt7f3OOaBzAnVtxoeOCxweI8J0vw+fYGXuxvQovGYnJNC1beeCOjER2/ViG+AhxpZKNU8eGmh9++PZZ4dno4UUbEBzH156jpMepmin/x4gjbSzVJWKNEiQ8PAatEU3GfZmbCZjQmk0qEektT3Ap6vo5v3l/g7L4nkydqyENJmnXEk0aeTW+M9WKGl7sreLxRR8HSZRH6sASA+Ifv3uCqO4JVrCo4UHTpKm5+xTFywKqBkpkqHx5JoOFE3sD1YI5f//gBo8iQWHcyP442lvCnh2soajxQNWh2QQCm1xc3+P7sBsNYsZb4PnkvSmQ5RZRczkTi82J/G5srdTEjd/UI3tyDadcRGCX8cNnB92dX6AeRsMQyYXRwsEyKMj0JyLzw0XIdPF5fws8OWsIoy9yqJM6RTcbEwozfy+KR5sgmAZMYVTPDUauO5/SLsYCAOnlOGt0ybnoevju+xsXAE2lnJIUiZXGxxCdTrrC7tobnTx4LrfLNux9x1e1iZhSFDSeMD+VwJild9HkyYw9O7IkB+5PtLbSqJbBV1aWZVNIrNr3c3LkybMtGGhu4uerhx1enODu9Fo+rQtHE/uEqHj3ekj/TgFlMfAlw6qYknTlOQVhAiWGi78X4zYdLXA7m8DVXGEE1K8MTMqQ2V1A0yfoOlMcCzeUNG2+vO2J6z9Q9RknTgywMIhQMCFPM8IbyHL/Y38CjrVWUaEwVMm2Knhuk+RYEsPrq/bkAVllBAVYpQV7Kiyilin2sVWy8PNjBztqShBAQyGICTarTi8TAVX+OE0Y6z+mfYgrwt71SE8P3RsWFN59jyMlvf4qzTh/DKMWUUkiuBV1N4zntI2BFeWaV5pfLDbx4+kQK9d9++y2uKXdhAAEPHQKrUYyKYwqoaaQBnh4dYm9vD5PZFK/evMN47mMaMB9F+Ypwn5HUMV5vgjlpgqatYW+pIr+bBQuuoVQXfP4y08Jg7uPDDQGrIUaxjsBgpDyTyWkyzD2A0mYDLhtbpn9qCZbKNp5RKlYviuE6wWQyCzg5I0NpMQGRSXwey2sbtjCfRjx8/QTfnl1hEIhTnrDJ0lDJUAWwin1UEIup++ZyA46RkTUO0yB7gywdNgXcKzhBVL9F8pQbW/Nn3vV9XA19vLsbIqSMV9hHoQBWcUDfE8oyE2GCLlUKeLSzhdWVZYwnM1zctnHZHWDyEbCyEQrFjAl89L7yUNJjrNdL2Gk10WpUJCWSa2XmeejNfNzNUtkbmXZHIIhAEfc47qX0ruFrlxwTjTqHJ6nIQZlMSt880tQJVHJiauq2yM63GhU8PdgR5sQPb9+h40UYMcXQ5s+OhRHMvZ3MQJvTJ7I4Ig8NI8D+SgWHmy1Uy0WM5iHuB1N8uO5IaqcfpvBjsmfZ4FG4x+l7JMmZFTPF8+0l7Gysojca4/XptRikx2ZJnk+Cy3Ka8YGSgpRApWJyRf5c0hTXi5Yw0fbWVlC06Z9F5lgsALkYQ3Myq7s4mwDf33t4P7cUYJUb+vKqKVmg8PY/SgIpo64mYxyVAzxu6FjSpr8DWNEi5iHDinvgwnRdmn5O2PMJ16K4WNDbF34M/zWAlbBrcxCVQAbPUgE0PvrtKAq/JPfRdF3ksMp3iuuIgxthWOUx1ZQExtonDytKAmm63tVrCEymZlEEoFLJFGC14DzkgNXC3FCKOYCkI+6ATP+UMz8HrH4RR/jM9OH2f8TBlgKs7HoBkVGCbtRgaU1YiQmvfYvb128Q39MLSEMyI8CaQXczMeSnLyXNYzNbR2Xt/6PuTZckSbPrsOMevsaee1Zm1l7dXd09GGCAESlIRsqM0h89k0TyEWQmwUz6SfAp9FMwSUMDMAJm7eru2qtyX2OP8F12znXPrB6AA4kywcgaS6ueqsrICPfPv+/ec8+ypZjveHcTKVM1qwVzu4D0Gs7yQoCVTuSgDSdag+Ovw3XIsOrh8uQcp9+/BM4uEK9WiJmcWcn+WPu7EokqPvE0X6b/WQtLAn1BhPtffYX1R49QErDymNw7QjU/hbOa4uLjsdiO3Y0NRIM1+Q4Wbgd+sA4PodhFi8trTE5OkVyPJAUCE7colYODJEnF7GAdwUJZ943sCU76o0DJfEx0YxS8N+hh1XIkzyNIEFQOoqzE8bevcPX6vZLdYt6XNFNDznVKtsmsyJDGAfoP9rD12RM1jSqUVyk+/vYbZFcjOLMloqoOPaBsTGa7fF5ySY0ZkkLmGvcgxq53dnew/fQxql6MhVh7ZNo4oMCS5ssFE2EXZiBfzFfImB63ZAKtIkEshZWfumYRMryDHqYum65hD+HGAB5l3Lwv9GFCKRCNgBVZ7cV0geXFNRZHF3rvlPrQD4menDwvHDLceXaTMarQDl+SwGhvC739XRSRh2S5gjtbYsWG+fJGxviWSlUbl5NdT/YFnyG3RDwYYG3vkTzBklYK11+iSE/gp0u4kwKXb0e4PEyxvr6HfYJiXgtvf/1bzGYXGB5E2Hu+h7QNLFh3BRtwyg6iPMb122Ncv36DYjRCTBILB5GloxrXa1uaot+uZfEKO7CGTcAfG+76WmqfIUjFM4apamQ8JPTnWsnIOksyEJAh427uAfe/+kIsqyX//3SGxWSie0R2BU3tNbVX30YwydhQnybpWpquaF/mL8ThQG26LGPslitWIAGKII60d6XLlSRf6WKh/xYQIpC1lhSSxcfPR9lqJ8Zwa01MFH7lywTJaCJ2HVlSZJEQTOL91VuT91VLDMlWt43eJmVxsdaPBuWLBfLxXLIsSskIWHFd0c9NfjdiXDBd1pMctb0+QEbGhlLM7MwNOaRcJEgIQownSCYTFAIvUrissTohon4XnWEfYb+PVCxOKg4m8IoZ/NVcSXWL4znm1wukWYndpw8Q7fWxYs0Z0wS/CyePiFgjTzLki0TPEBNUBVjVrDL6mBKMpMenAFqmhXdjeN2OgLg0HSHwpyhXVyjmYw1gCa7z9ctgKEmq43TQqkJUi1TAMtmfHFIuU6bnmbm/BXPaEIYAuEtP0W4bXkgWdW7ri2uL1zBJ9f08Zwmk8WziUJ3AK83LfSZiR8YQZe1FFne+WKFcMl1ZN8WYMk09IIaVrWmBmWQN1iwr/lmHTHPefHqWdiJUcWD+arIEYWKggaHufAWHPrBFJZBtRSY/wXA5blv6LYFtXUd+fxTY+1T/7coyhdfHYUBDwlRRA6z4jLbbvIaeaiU/CuFQvhw5SrV1yBieLSWXZMIjvfJ4QauWg4RBM0z5VuARCw2GaLTkYUXppEfSQUY/uyW8+QQBpfJpguvjMU4/JhgnfSwGz3AWDnC51kE1bCP2q5qZ7iJircrhQ0V2lYOLeYbTZS4wMigW2Cgn+Of3O9hrTbDusytcUHRtflI87iknZ53xD3hYNT5ZGqhlrIfqAUwtCfy0/tH5/AkAk0qB8neDbPQe6B1GlU396+8DrOQVLvIp14f5e5KhbXVScZtAbzLq2s6AvY1ktSxzCIqaDRL7TYFW8tKzYJ7/WACrT9lUDevqU8bYLcPKACvKx1o4nJd4UQNWpxhi6fVsoszt7FOG1a3CnMWuJRsQPCLTqhYImveJojUZxV6ileeIsymedEv808dr+HrDhZ+MfwhWSVJHBpdR2QlWcep+PV2oYGTi3ZuTc3z//iMmlAFFsW4EUfMuG/Mqxx/SQPdgB0UyRhzSULqebIvNxMNDBDpRAQkqESh5dz7CX/72pYCa1I8xT3KxOchg6CBBDxn+9EefK42rWpFVwk1OcDkqptJQulK6YleQwkfEnQV0FXSROB1J8gi0kVGQuC6WxLqYpNeiVxY3iina5QKf7a3hx8/2MWgHanLI/JnmLn72y2/wgYBVp6+Hi4khbDJohr7fj2T4+2yP3kQlyowoMvSz5pXnaX7nAAAgAElEQVSH91dT/Py3rzArWohjJmbM8eWDHfz02T2ZmMvbhsyIIMKrk0v85TevcLnKxbBhY8hNtxdHMkAu52Ml1X315AEe39tCN6gQt1Is51P4wUDg33fHl/jlq/e4XGSW+kY2nENZDSfbnDhYEuLAdeXJ9F/+0edKTXLCHq5nKX5JSeDZteKaOXnjQqU8KXIL9H0CVmt4frAjE/jlbKKpIto9HF0v8MtXh/hwsxBglYsC6UpaxvjkbDrB9qCPP/3jn2Bj0MPL736Lb9++w0XeUqohpZFqlXnw8PmuuHnOsbw+xxcP9vCjJ49xsD6UYb3YRo7yEbXpaBqRLWQQ2o66WExz/OpXr/CrX75AGEboD2J8+dV9PHm2D7dVYLZYCLAM6GkCB7PFCnGHcgvG1vo4ndAE+w0u5jkWJQ0UKwzDFp7tb+OLg22EboUVfQrYyPGgjTpiK/3q5XuMGNcbcWpP9nKmQ3zYDuCsJmLJ0TeMaW9kaZFJFIty6gqwopTy//reGFYEvZKKUbTGymEyHBvr7W6Ir58+kIyuVSRKauTPSQpgkpY4vJrh/ekVVlmJdhTDLxP5N3395ABrvTaux2OcXY1wfDPD0dUYme9jkfHAJ/rvG4hDjzbehGyFNcYLb23gy+efK5nz3/3855Ibxv2hQLlcovwK/W6EIpkjmd7gs8cP8AdffaWN/tvvXwogu1ksBTZww5ZbGae7YhRFKpQoy92KPXxxbwtP7m2alDJNBCwxLWi8TOWj9/5qon1i4Rhjh5JYmrRLo58SYKBRfI6u72CrH+OrJ/tY7/qIW5y+k8JL1mmKldIEeWgZZVd5DToAAw6BcTFeaB28vRxjnJRqwgVYkTougoixDsvpCM8fHuBgZx290EU34j4kqEHAEKnvBlhRWkvAqqGc5zI4f/H+AuezAoejBdx2D2XLwypNEAYtJNzryEoju2U5R8dz8dmjA9zb3cb19Qgv330Q42JaSzpbAVmCxiBhYchUUHr+rIUe9jcGONjZxPoajZuB69G1pKzny0qSPTaLftzGkh6Foul7ipomq6AkgBbZpG7OJkCeXzGW8zm63E8o7/MC9KIQ9zfX8Pj+PqaTEf7qb/8WedDBlKQvL8SCZwYZuUGgopPPJtd+Or1BnM/wZGegZ2PY6+JqMsfR5QiUx1L+R6YvwWXuE2QGyNScD0YyR6eV47ODTdzf28H1dIrv3x3hYlGh8rtiwzBtUqmdNMFlsovMQh34QUvXOZuOsO5WeH5wD08ZLR/7tSk/TfozKwJpWNqK8XHq4FenC7wSYNWVREjMpRqwUvGkJEje60LJud1shM96GT4fOthszRByb6u9UQiaKT2TxditOeidN8M/DFj9fQyru6ldQ6dXm6y1Z3HgzXCgzhe2Yp0NqBhWxtIzGryl9BCo0vu7NS+uWc715yXIy+KLLMuyFWJchDjGGv73U1eSQKYErrxYnmd6xz8ArGqOmhgrmkbV00eY55HqEL4+GVYLbCYL/Liq8LWXoHv+DT7b87DzpItgGIqpCr+vlMAW09GmUxx/8y2Sk3MESYFiTiCphBcxsclCN7gTcGpNL5zNpw+BfoRFK4Pj5agSsgdGcJcjDcvEmGTd0xkA/ho8dxu+28P16TmOv38FXF6jTbN1AhtMMqsHjEohJFtZaWxkVjqY0cMj7ODB119j4+E+ypCDhxmcYgIsrtFaLfDmN9/JH2h9Zxvx2jpWLQ+pF8KPKbujTD5CMp5jeXUjY2Im6ZGVQaYRk4wpn5F8vb6mSnblQKLdhtfpoL+/h3hziGith9xnSAzZ5eb96DEBunBx9O1rXL0/RpBVMnbP5nNdw7gdC4Rm6hRj2gf797D+8ABBl4PWUiys45evkd6MUUzm8i1SWIn8WMgKJpOGjxabec5LAvjtDtx2hP7uFnafPsSsTLEoU2RkwGnwyrAcxkvx3uRYjI2FthxPFUFP8LyGhOrPDARRhHanY8BGv4NWry12TStkguBSw4dVTtN7AlY+2rR+WGXylUmuxpJL0bCZLAyab0ueGPgCM8jiYFNIFgR9d+KdDYFhaYu4IVnxvgBFevCwEW3MkNWoqFezMBIei53hAN2NTQEiy2KOVot1LT1lVqhGGS7e3+DqZIXNLfpkPdDZ8PZXBlitPegKsFqEpYDQVrQJt4gR5xGu3xzj8tUrFJMxopo5w+d1xZRWmmczUIX+fQRWCBLVwxtjpNaJ4LUHmxr73CSnBBDm11fIZjOBLAQ/2JRPsgSzVoWDr7/Agy+fy0SdMfCr+UIMFIKdHB1oDbD+qU2pTSJan4/K1CTx2xju3IcssMUY9QLSvJaYOAjovk7vTQuLIPghFs9sjkiyMDbZEuVapD136HaEoBOZBJqNqEKsWBvnKJaMFacc3/ZEfiYxWSVDYwCEI7C3uzZUDSKjfza1BD44KCbLUdYtlcBwAVb1ua9EPP4YemDGHKYkxmhlwJIfoc3AqaxCOp4jnc71rLFeIcTSijz4nUjgYkhj+5hnKjMLU7SqOfxihdZ8juRigunhGFP65vohduhhda+PLHZRRoH6DVQc7hP+DVGkBcok035FdpUYhLXnD8MDaO+ghEMxtBheRe8ohjeMEWCMYn6NbD7R8IafrxV14YR9VF4HTqsDz43gFtb7McqHIDplZAH9n3i28hkio59giug3DJLiWc8VwGRpDr15ttB/MkfC2tsxVYXYfqrDm++jPUoNWMvigYb9HC7a+qG0zhiYjTcRjxVjVzXsO53lSsmkhJkDVh7nZCd5yBwqeAx0Ibgt8IrKjEUiECakRQbfI4FO1qU1G5HvQQwfKjuqEqneGIFjG7QSRNZzwfdJY2+dkxVWWYZOuyeyB/tOssLI0J0LCq0QeyHyZar1LfeolCw3gv9uLUukFNzMvfnvyQgjYEvQjOebU00Q5it4TFBc5XCTCqeHExyfZJhUQ6zWH2HUHmC5Qfl6B5FfyKKGJAQB+1RxcS/JDbA6nKUYL8j2mmGQ3+C/ebqGvdYU6/4SHpNwmfyr5FFja8o0/weAFZ9lswVQnSDjclPf8A+pJrKaxFhKzfDsU9bR/1PAivUg61D7ZR4EP5AEmqi39hk12wJaSxgLMZP/HuvZBqyS16a8QM1nz4Is7mSABKzk5cv3/h8JYCUG/SeG8bfAVE2K4ttsBqYCsv7N//DfVTLgJTCU+/h+BPzmKse7rIt5MDBplo5q26jNvKux+uIFtmkIqXXaNM2uUI2RaKZepIfOYTpDPsVnQ+Cn93t41ssRFVMhhNYUtVTY831Ew3XMKgcfLq7wt7/9DrMFoxsj7O3dx3CTsosR3p8cY0ZQxw2EtIbpHPeHHfzxswfYbPsoswXaEVMyOL0wDSQXH80FKZEho4YAASfvp9MVfv7tO7w+G8HtbUqeJG8it4S7GmMzcvEHT+7j6ycPEJFBtZipGaAPUZYthYnbQqupbdzYyLByiWIP8N2HU7x4f4KLRYY5VbolhXRmeBnxUKRcpFgw3VPymS8e3cdar6vp18nVGL98+RYfrieSFMqPhpM+bpjZEvttT4bwe5t9ZIuJPHII5DH1bQYCEO/x8vBcDA2a0/NQ+erhDn7y7ABRRUlYKUYZE63O5il+/fYIr8+ukXltBB0mhlECVyCg8WZVIK4ybPdiPH/8EJ8/2kU6O5FvjoADvy1WGD/vr18f4oosm966GApEweVfTbcINqAoELsVvni8j3u7OwjbfRkqv/l4gpvJ1LyDAPQ7bSwn1/K90rXZ35aXWMQCsiqxyDKEww18GM/x8+/e4v3NHDl9RNxA3hsr+mpE9LuiLLDCTz5/ip9++TkwHeE3332Pn708xIwCppYPL+b3mWEh09ziwEG5mqvx3u628TU/8/4uBoGrFBRO99TflGR48ECiL1SBwOvg8OM1/uovf4HRzRRPnz3E13/wCOv0dyj5PUwG7KPQIWoG2Jya00eKBuQvj8/xhv4Vi1Tm9ywm2GjELRc9RqEHvsBRTksXpIdWZO2ZLIbSNzH8lLZlZpkkdpB5EFQ5um6J3UEbXzzcx7N722gtmYxXogrbSrb8zbsj/Pr1ByxKD531TXl7KKmMyVZVgX7oYXvQw+7GEMNeB2mykB/QdLnCaL7ElJRkytaopJPp8xKfP9zHF48e6IA/Or/C68NTnE5WMuFMuQnrAKe0h5IxIj+5mGFtz4zR//Of/jGCwMM3332P48sbrSc+Q2SvMJ3TPENKsfdo+kk22Gf39/HHP/oRRjfXeP3+Hd6fnyFn08lnm2gepY4+vUM8JQURvAvKFGtBS4y6p3u7GHDdsImuIFnhu/Mr/PbDEUZka0cdLLIcAYEtFgecUPLASFKxkej1dLC9hqf7W/CdFL5DI0vzlyIzh0Wi0kYcmu4HmtCJ6eZ6mCUFPpxf4+PZjZ4nAodmRm/MUz5ISgkEUyALOMkCa71Az9LB9sCMuylr1AGoWCLTsOtXJZZJXqRYFC7+4hevMEco35/S8QVQksAkU1EZStKbJVfYBJMldzcGeHR/D0uy1757jSIeInPICqMnlg0v+DNkmF/S9J/pWmOsRQG+/vyppH3zxQTvD9/j+GaMm4LyY5po1gPu2hPRpis22TanE9tbNRKxACHtJfQJ49omz2bY7+DRwS7WhgOcnp3j2zfvxK7S+6NEW+mZJge13Zopj768xbxkhp1ehC8fHuDezpYSLt8cneg5ZIBGqtRRFjOerqm8xxhEkK/Q8YGH9+9he3cTZ1eXePX+I2ZZKUZsVpCRbIwnfR7dAvN5dBx6WkHDgINOG88P9nCwQRCCaW7KgWLLgYThFpQsuTEOJxV+czjFm4mLZasjFqqYVfVgicCYvFfkm0OW20rssUfhEk/6BfajBLHD17Zzmow+m77XlOs60a9hehOM1vNVNzyS8bGBoKw1px9YaEW9gKjG9r1mSNQeMyq42WzVckiLZWbhRZtUY3hp2knmS0ZGjgWLSHbYGK7X+5lR9O3vOPlkUpA+LxtCAjJKNvIEWB2Va/g/zlwculs4RQcLN1SyC/dfslk12ZYDtbEoGud6pQGySGUjoh6S3j9s6Fpim8TzGfaqCl+1CnwxPcY9d4R7D0Js3O8j7/jIGY7iDZCtHLSWBVan15i9P0JyeaPhGhNNXcpoHAc3swTdzR2s7e2jd28b3kYPoNWVM0OajuHT/7DlYHR4KvPf4dYm4o0BlgGP2yGqnN5wHazGM5xz3Z2ey0MmlMzEjJqNLMbi1YBMsggUkOBHiHYfyMekt8FQggXKcgKvSuAtl0qpe/W3L5AvM6xtbmL30X3ksYclAfFuDNfvwEnbaBWhUu0K+jvdjDC/vsZyPEa+otF3hooyRBlN+2KURd0+os4AbtzB+sF9yZLQSsXUyCquTXoLtSQj8Sofk8sZxmc3WN5M0eKeSzCcSUlkivoBWu022sM+2sOBebNEkUkfnBbGVzfI+L4od+Fnqk2BNXBsQFqvBS+MELTbCLpthP0YQccHl4vjl8gKk0SJa+ew0Q6U6ksH64xyY9ahlMMkK30RHGm8S7q9vho2ggZiJ4SeDPbpTAGHbJ8FWy6tXwuQ5x7jw3V8eI6HydVIflNOyn2YUjgO0+o9jEwmBg7x/VN6E7TYsaqhLOpNriCrinuomK+1X04NzGgHLeqJe0AQjHUIbxTDDZZi8FKSHZYuRoc3+Pj6GG4V4cHDJ+iuDcQIunjzHiumfx/0sPVsFwmNsHmdwjX4aMNPPBx+81LS2FDnJIdtlCSHCNeH2Pr8KXIyd+jjyHVZ79GW3MdbRGPFOtxbZMhaEkh2VlFicXElOer8/AJhndp1s5yh6LWxQdP1r78G+fAGOhmAoC2S80zHEQvddmYC9/XjYn9gw2HujbVvVnNu2BZuIFHQjgQ4/R3pS7Nf1meNuVfVJzCfR+4ttnPaa7GvqrWPOrM/MUKu8Q1jWsjLgPAW/8dty/Z7ey3Wk3Y2meqzQsCEWrEt6tQ4M/DUz6dVxWo5Im4hua7HAToXPY3wWcJxydPar06gNaIGQV57DwKqPDIPCeRnAlZXTHO/nCIbkfmWI475PLURb3YRrLfh9AISq8x7qWJCd4yqrFP6bq8QP6elv6m/1PUh1ZUgM2sMAuAcDiZwppSjjTC6usJquUSn28XmvT0E3T5SAhFRW+eBnDXFEpLdv6wujPXJy2cDC17b+qqK5WRnnrE9eU+kamkORr03Bpvw72x90taB56oA8Pq+6qxvnlfdV/u5NrPhvaoB0Fvpq/mONSzDUKEk9RrR6xrLxozpSw2eCO5T5MqKkMMV1dF1HcWzlj+DfYkwNYJxklwb484AtDqZ8xPllMUz1ImWCqyyr0auJu8tMf35jDBYgHXZnf2ERN30YJLHpIGqAuKMP6b147grrNITBTr1VgGKmxKXh1NcXGWYO30s4jVg+wALhpXRTsSnooo1tPV+fDdJymH1UN6u8wwYuSFen5zg8uYEe3GO//b5JtaTC3SyEQLaAwXEM/gS9MTMxcjkWUFzcsnV6+fOWD71M9k8t7V8Tib2BH4I+BFs/GTd/u5/cq9T6AZZsHVYjO0f5tX3qSSwqQ8/NV23cpohJnXfUGa2J+rz2/0jEGnSRB5vdYoh3x+ZuzzvWpRcm6KHn/UW1CLzrmar/56P8Hv/6lNP0oYRpZXdrKVPHd3/nldq6tYfbHjNv+Maq/Gl5vWcP/8f/6X50bsubnIP399U+M1VIcBqGgyRcqrPBV0XuGZVqR3PYKv6Dd09ZFYIa7+vXPit0CLKswRxOsEX6zVgNcgR0mOK08WWD2aCMTGH3ktOt4ezZYrvDo/x9ugcaVahSCqsDTZwsH+gh/Ho4gwX4wmKViQPqyibSc7zk6f3sR57KJKFmhFLXDDKrTYoSoA4TmKB4LaQtFyczxP84tUx3pyPUUZDNY15kig1zEunGPrAFw92xbRhA1aulpIFajqeM3lA/MIfAFZsbGjmXXmxEq1eHl7g/eVYSVw5fbLYGOaFKO5MN8uZyFPl2F3v4bMH9BnaFCjx4tU7vDo8wTkppWTkSDZZCkCK0gWernfwo0d72Bpy2s6I7xJuGMvHaVS08JffvMbR1cQMlp1KEp0/fPpAoFW5GMuPi4ucPlA0XaYJ9ouPZ5jmNYhS61zpD8NmIKoyrMU+nh7s4dn9LXQ80p5J5aXRHvVIET6ej/DrN4c4vJ4jDbpi75HNJkSaU2qydWiSrSSyAls0cOz0MZkvcD2eWMw3JyUuQNipXM1qP6BtPN3dxDBiwqJ5n4lw0unh7fUEP3/5FofjpRK8HEoX6uhKUtfT1QJBmeHrB3v4J188xZpT4uzyGv/bb17hKgMWBG38QIaLSv7ggaj0ykIACMGunW6Mx1vr8pvZiLhiOYXgG2DiWCkpGMGr0G/j5HiMX/ztCxwdnuPJ0wf4gx8/xtoGDa2X8uai5xdN2ZX2RwZYK8Si8nA8WeLd+TWOrieYkC4tE2BrdKm1p36bNGOlDjkVZunSuDT1v/vUS0ZHRG1mqqaRBrOl3b/HO5v6LPtMKGK6TuXiap7g+6MzsbVW8BD0yGJq2AZFbRRtRuhkQPktVxp++nuQWkx2Df24+B54zLKxoKn0s/v7eHKwL/bU26MzvDw8w/WKBp6UdJhfAdlDKrxE908ROAXaLeD+zga+/OKpWIy//fZ7nI1mAiS5primY49R9ZwYUYLINMgUTrLEwdoAXz15jI1hH6/fv8X3RwQRGIPHBtsaDpmYy78nE/tJ4QJVjkfbm3h+fw+bva7kJ9zvCLh+vLzGbz4c4pwUdhZCYmmYKSlrOKbPtOil5wD7G2sCrPa3h2D+kzHy0hqwIuuABxA3dgJWbKQ9sZsYgDFeZbpO744vBALTa4qAFde6BV7YVJgM+1ZOKvYKG/3oFrAKyfxMEzUHQoLqAYOZtHHoRoA51Xr72Yv3mGQEaVlGELTiJMyKHsXQa2rMZ5ZT1BzbG33cv7eN5XyCFy/fIQv6klarB6rrbEuiIqOslAynWs6xHsd4/vQRDu7vYpXM8PrDG7w/OceKklxCb0rHsfQdq+XqrsGwDxXjTeHX9BPaS9jQxz763Rib633s7mwiCAN8ODrBi1dvlTaa0t2LbMG6WBToUZt681zjc8F1Ssnvs/1dbK4NMJlN8OH0DO8vrrF0PD0fnOSZcT2l5UwHyxEUS8Seg32aNO9s43pyg3cfPwrAdYMYK9H6lIVrhWHt+2jMokISYe4v9+IOnuzsYLtPw+4SablC1aJsKUWS0W/DRerEOBxVeHE8x7uJi4SSfUpE6omaSRsaRoK0p2LhCbCKVnjSK7AfJ4hFjTfz/sA1WWRTeDRpM1ZvGIikQq6WBTZG6fxbmZyTIXhr3Mlnv3HRatIH7efwzw2YYqFMJlWOgimQkuhahSL5RS1BbKZuXINNDPSn71HyDQ4XZDpdA7kFhyrck32McgJWQ/zFiYNDdxNnaGMuwMrMXwlYSVrkm8eQwg5YR9fx4mSOq8zx+Nwp7lXMzzBLECzm2HBdfOmW+IPxKfaLK+wdeNh60EXRdbAKfOTxEGUZoY0YycUU84+nmJ9fKq2NSZ6oOKVnx9tBd30bg917iDeGcPr0viQDYCSWuLdcIExLXL07w2w8xeb+Lrq7QyzCVOEaTrWByCN4kGF0fik/EYdMTxn5EhhkQ25NagNWkcVD0/3cD9HZe4Bo2EEYpyiKCaqcpvw5WvMM5STBy795gXyRYzhcw+bBDty1EHmnhYJflOH623CrGA7B9KSQaXMynSNfLgSaFxmTu9jcU/pGuU0bftxB0O7JMoBePNw8XZdMwSXyYs5VV0+vA7RaHSxnOebjFfJFqs9EIJzrWmcdpXZhgLAd60syFcogOJSkkfqKzJtcaV00J6b8Wxxb7SvWCJrZMgEfX35CfkyAic0dmQz06Fzq/FHzyqa+1ZYHqUPhc8ZGjZP3zJgoSq5sAAxHciY2Ni2fX8Zk4g9n0+1UK1TplUIWNIxw+d4joBUpKZafgaFF2lhVZnBftYQrAhMCVAhCUiLmU+6uQ95ev95P76QiNdBTg1X2eBOUZd4zfwTlsXyWMjhVIvZ0K80QEpSbrHDx4QpXZyN0e2u4/+ARom5H9/ny9XskyRT9gx42n+wiaTO9lADgEK0yQpB5OPruDa7fv5OFhdi6TGhtdxFvbmLz+VNklHrRi672/dLAuwZneE5pL9Jjas+pljOxC/oBTWe4/niM6fEJXJ7vZYlpuoI77GH7syfYefbUPNHYnFunZn6RrToq/jYOsAGrGn7cbdd0BzT9oPkyjxlL/LX73TShTUPaSFt+2KfdAVd3Z4ElVTdfGkp9AnCZPNLULEzbFtOTgIOGRCZpEmPCXOtvU7/sODU5ta1z+73Z2wk05em03h943ltiNdcEK1+qXTjcU/0psMbIR+wxBBoghcvEWQ4gljlWowWWVzPkTDRn4BA99OilxzTEYRvRMEarH8CJKbE21ngOSv0Zb25ngx395itWj6eMbavPzOeRwBttKMjeThElBeZXN7i6vBQDv9Pryl+LskUGGeQMyOIZwvrKYcNuzy2hJikLGMIhEJCv3UA0NRgguZwx8ptr+2kz3gCECujSLTPZlkR99TVvgMxbgEo9ib2egMlPfhkIZGCV/ZUxkuVjVCfZWtK5BYQYkGhsb1cD32bfawZkPOrq9Smv3Xrwp0GSGYiTMKI1UqOiCt3WdlO/lyatrk5ZFzRKGSXvCa12ApJC6MvMoRFrHHu95n0KxNMg0+6vziL6MOp+0nz+RvJXd9JCOm5hcl3hau5i7HUwj7rw7+0hE9BP2bN4kTofjFPOmsFFL+5JypgUDiatNt6cM/TpCPc6Bf7FkwHW03N08ykCKpBoNVN7G9PzkuegMaWIC7DXumOHG2DV1M93Pp0EtzVMa7Xk0/X7flHy1/hX3XpvNvuIU4dG2Ko36XE9SG1SAi0pmX6QlohMD04DrExpwX3tzh+rBqzECuN5QBYuk+AJyAUCrBQyowEjQUZTFP1/+fX/P2B1N0jVVfq3/9O/ugWsxoWHlzXD6m3axcQbIKGnigxcDYgiM0mgVQ1YNXP7O8CqKVhtus/0M9GosxW6+QzP14CfPuzjaS9HWMwlXSKyH9B3KCdTy1N05ZvLa/zi5RuMk1ybaLZi7KeD7e0d9AcDjOZTMa3ofaNJfrnC0+0B/vDJgQANTvcov+FD1QBW1jCQnvhDwOpstsJv3p7i/eUUqUdvGjMc7gQuvGyOHg2v93YEWDHWnQevWhAi/ZqCcwOpJ+dKm+AXqbceEjJfECj5jubuJ9OlJGy5F2K+4AFORjHpp6mkcW3fwd7mGvY3NtDtdPH9m3c4H83AGbsX0wmzklSJzIpOucJPmBK2uy7zX7KrGNFMFJnmc5erEj/79fcYLcliaQlwGAbATz5/jM/3t1DMbhC5JvvzuvT4iPHi8By/fP1RTB8yH5h+Jp+XenpNH6Ou52Jvcx33twd4tNtD6FqRxmYuiNryL/ruwwnenF7hclliSYYIPZvICuJzSep7nQ5JD5dupwMvCJEw3YL6e8r4WDwSWSbw6JAV1JG/zMFGH+0W2Q02Paa5fdIK8e3pJX759iMuljkKL6bCXBspY4D50K+Wc7jpEveHPfzhk/v4fGtdKR4/e/Eah6MZzkZTrLirhpGZvXNSn6cIPUoKK7hkGKUL3OtGeH7/Hp7e20Qv4qSGLIFM/kGMo6dBZRR1cHOzwosXb/HNb1/iyeMH+NGPHmFjq2ONKDd1r48sc+BR142W2E0ETj9cT3F0M8NNkmHF6FUVHMYGUAw1v5RYY409TQvNZ8GYj3eTPiuoqNEWgKAOMzOZq1upOb83aIttRmbY1WwhKSbTOEerXACaE7ZNpkCAjFNcPvlFBmT06jCUv9PpGMhQRygTuOKBRkkIQdW+7+LZ/T083NsRFfu7Nx/w6vAU06IFnzJIbsBiTdTm4wKsMoT01Ew/ZEwAACAASURBVKgT33a31nEzusFvXnyH0TJV0kxCEKJk4AKN0elUlyMMXAGHBKw2Qh8Pd3fwo6+f4+PxIV68f4vTmxEKTq59ZvDQyNSKAxpPczhdLOdiK+2v03PrAXbXBkbNZ2PgtnAxW+CbD0f4cDVCwgMgIPhFXXuKir53KoUgg/L97XUBVuu9SCAaASuHvlJloufUGFaccYfa35RIQACPgNUywZvDM7ENg45JH7lPmmy1ZljRG4V3drVUg7k5bOPZwz3sbfV17XgN+fcEBlTEchLIaUpNJiFtnKDf37w5wc0ylyyVuDXN88lMpCxbptr0VWFhLjkv5EO1t7MpAPgt45ozXht+Ty2Jb9YgAQr6z2nfKLDZJfvpHnbvbWqve3f4Fm8+HsNy8gywUrHQeL/UU2N7w8bPbibkBG456TRAOcfGoCtj/rVBB4N+WwXT0ekZ3h6eyIyTXmxkOrEprDExBQmoAXCBTuBpX9/s0XS9J/BrtlzgcjTB65NTrKoWaD0kVg4nrTaPF9DVi1oqhO7d28X29ham8ymOT04FvvOJXawIdljzzHVEHxz5NtUMq7W1jq7PWtjGzmANg4hBFWTf0G+GQoyVqPUE3BZlhI9j4MXpEoeUBLaYBlrTv2v2wP9bwMpnY6xH1gqDO3q2gUyNb9W/D7Ayia0V3p+CVfYnZmZu6TaWktj4p1ljT3CfbBIrmSSX+R3AisVYI1f8lC5+a2at+ot7qF5AEmWuilEe4agY4i9OHXx0NnBWtTEnc4Udlwxxa8N4PvjqUVnjyLSuZrLYlLyRXvFNegx3yVP4yRJDAJ8jw0+XN9hZnmJrK8fugy7cQQsJ/d/aa2gFPbRbXeSTFKvzMRZXYywnM0mzZH4OoL22js7aGrrra/C6IQo/R+HMUeRjOMkccZIhu2Jk/TEWswV2Ht3D8P4GVu0MK05OvV2EwbrOhuVsiWS2giN/H9oD5AJRjJlh0gaa9TJ4gns6E7/CdUoLeZ/myJMxWuVCaXrVNEV2s8LrX75i9jfiNj1z+gg3Owg3YqDrY0WFTmcDjhOLeYTCQ0VCdsYaxWLa85SSBwNRxAbwmVTFiS8pYi4SJlaKpUEAf4Wy5BcBK06wI7S8LsrCQ5kb60NJfGqYuK9VYuaoYaPEhKbddf3Npp/POhtOyb9t87SEzjp0w1gbZqius5PPpZwE6Jtm74mhGgTdeB3VZBKw4n5NNiplTa1YzA1bm41Rrcnsm+ZWVpMtsgYJFvC+s/HggJLM3pE8PLn3VgziCZg+21ZzzfPNC9rGBikpR7JukqANTZDVrrpk/9XXV3unyUbY6PI9sf6p6UJ1X2J8gLofVq1F0EPnML05HQPwOQhRGmPi4Ob4GmfvL5CnDnb3HmLv4KEkU4vRGFev3iFZjdHda2Pr6Y4Aq4S1QjQEyhBBHuDs7SGu3r9HsZhr+MGf2VvbwGB3F52De8h9YzOKPaIdjTfaJO2UvxirsrYtZ1OsL89Au6LEzfEpxh+OkE3o95bJfqK9vS7/qs7uFvKW9QDyoNN4jym1MqfTfm7owO/UTjUL4vcxEAxwathLdYqVnrVmP/xhQ2jNsN0GgVk1Y0WVXG2pYomJdsJYY1n3U3Waq5glAiwMFCHL0ACLmpHUMIDqn3HHnG3aUnsD9vMt1IOFiEAypi57XN8MwKGvK/1Wjclia5n+rsYKE2DFOo2g2TJRSun4coTlhL6oHvrtLjox6+BrPZetwEXYpWF7hLAdoMU9stXCigEmYn/fTqZqsoV5fxkZhxJOM9nne2ZvRhsOhz4U0xwz2jSMR7rHYRyiM+whHnQlX6wC+sLaF+srSmB5HrPeFA2DA78aqCIwJCCkvrb8pDKtboqmH4CIxjbS3lq/dwOpzKPydwGru/VVrzXVnj/Awey+fIIe8K+b0BGr4HjPjHHGL2Nyma9ZkwAnBnhdO/H1xaiqa3J77q2XEAtUfrE1EGz/YaDxJ5JGA8yMmCIHTjKdyeKp638C8uY37aFiHVgz+Q1ksWfOJHL1xiy/rtz2cf6epFiOl5heZ1itfMyyCKMiwMhrI+300dnfQ6HzgvWorT0lLteAFfujDpVHc4ZReFiGfbw9O8Pp5SG22zn+i4MIa/klOuUMoceUVtJm6W1sTCS+XwYfNSEynwJWzT27fe/W4td1kg3M2Hv8vl8EbI0NbvX07bOnhfMPA1Z2r+8YVgRryS40ywR7P3fvnduhSZmVDFyz7wlc8TPy/zdyRy2JRp76ez/B7//Lf3zA6s/+dWWNgoNpGeDVBPgtkwKTNsatvuQQAqzq/CGlBH4CWLHw5y8DrPRfnzCshEUiZsObp0I5v1x38Sf3u3jWz2S2lrFRdQIEBBiojHM8rBwP356c4i9/+62kat3+uoqVxWIl1lEcK3xe/jJqdPMUfTfDZ/c28KOHe+j5jA6d2cMoL8WGQGsFDFFgVjYZqZPtDj5cjfHrN0fy38k8NlCGvEfUeZcrtVSPdrYkCdzutxHxMyZLmX77IaVJRi/ndVQqAzc2MWB8zFNKQwa4XmT45u0hXp9eYsFi2Y+RlY5MCWne53gO0pQeCCnafgtdpc55mK9SyZHo4UU9PRvRivJKt5KP0z/76qmi40PV3aUmjGSDHI3nOJtn+Pm3b5U2yIaYAziyxZ4/2MHn+9sC4ggk0i+r1ekjaUXyoKIskCBeQlaAb5RiblhsPgn60AB92IllJv353jrWuyEiykTIlmPykOPh6Gokps7L4wuZvytdiP4elD1xY1f6Ck3YKRtl00O03CZV/DO2eLyvxWqO9XagVDr6Zm31I0nbeNDyOuetCDdpiW8Oz/Di6BRjftagI7SfG6l022VhhXu6RN+t8HRrDX/0+AEODvbx9vIKb08vBKKQYUQvJ05+CbyQrskDOqLvTZXDXc0x9Co83lnD5we72F3vosqXaFUZIo+mnCtJ5OgVtlgCb9+e4K//6hd4/Og+vv7qIdY3OsawUpR5X+QdsgvJxLsiq+ZihNfnN7ha5TLLJQNJrBNKxwRukFVDyEo2i/r8GQj4WOHVNHR3h6Wth2aQQ/29kyXwy0wNOs3F/6v/7I/0GU8urvDduw+4nK6AsG3+Y04Ls+XKJhCU9JBMrekIPRIIGFhUsxX7lKxRPmEHFRk2BKx2B118/mAfjw92JQX49vU7vPpwjHnpIej2ZPhp3v5WkHIH5isSrGKq3I+//Ez+VJeXF/j2+1e4WaRwo66YM5roUHKl5J0cfsDrUwK8T76H/c0N/PFPfozr8Q1eHx/iHYGEJWnsZGXSP8KKC57pgecoAZQsq731gd4zPc94sOkCMpgiK/CWksaTM1wvUwGbbSadJIn5HLAB9Tys99oCrO5tDtEJHLhKlaRclN0cwSp+2ev6bix2mYyRW/QHCDFPC3w4udCXppDcq2qpp87LWi5BhhW1/GQhbg46eLC/ja1hW9eALEYWYixMmvmcmkCZVJORQrFZCy9PrnA5XeCGXiykcImZQLFdXXSTkeA6aEc+enGAjWEXO5tr8jk4ObvA8cVYTLcmDtzuZSP/5bPjoh+FYqttrPUwHHQ13T69OsMx45ATrltrvgRaNTIHvY4V4UpzIQPy1iCVciGuSej99DsR+u0Ioe9IokkWENftaDLH8cVI7LQ0ZzKjNQwKVhCVnumcLX3vWjsSAN2LfHnmcTI1T1IcXV5jkVfyHWS6pb6fkrRaJr82aEvSs7G+hrXBQCaao9EYi2Wifz9fUrJWs6vUeNVAGZmwTiEzeX76rh+jG7YRCCRkKEMGz6+QpDMxF9PSxyQP8W4EfH+Z4mQVIPU7RrXXl+0TMihXX2sMKzJRfx/DioCVEqTqdDNrfJqm6g6w+oEksN6vtYbrAvWWsl2zqRrKutpQmqnX7JPbyTDPAK0tC07h938KWMlnoqbSN2BZI7PSI1C/Tza6fB60Xm8lgWQXR5IE/p/nLXzEOk6rCAqap6SFrDQ+U9yn/MZYme+BAQw186o2xyVgpWtMk1RKq/MEfsbE2gqP8xX+WZVibfQew/YEe/dj9HZiFLGHNO7JS7CFCE7moprnyGYpErIzyYDS8nbhdyMEXbKDOCjJkVULVDRbz+fwkhXaqYPJ4RVOXh0hWWXYvL+FzcdbKIYVFmIGbcKn/MoLkFOWR0Yfg2V4HkjqaQU114XWXu0XoWmyWyFz6S1JYGYmOTXPBvolJddLLC7mOP9wIRaeItEjF/4gQH9ngGgtRs60QTaBLbKIIvnRVNT7UHZTkTnXqhMurTGT53oTJi0JTY68nEmCRvYmWRNFbp4enAbzNSuHzXMEl0zABmRU82RgACfjtjZNJiRjWjaMdWCMT2BMKFYdry6pbAOnlqCyT/WIoU213ISm1fQaSy3EprCodv08glV1Y0ZWgUNwSTK++oPV3pmNzIbvy4Bx1jtkL5Fda5/TLVayaODAg3uF44UIuG549pK3zmTAkLVMLWeS/4Cd/faZGEDAZ9DAHTWxdaMoXyLWDBpSEBBq0gpr5mAttTB7uNpjTL6zlFua56yXVshGK1weXuLmfIZOew17D55gbWsHK+5JsxluXr/DYnaFzr0Im0+3kXdbSMgmYxJcFSIoY1wdnuHm6ATJdKpmlUljmzu7GO7uoOgEkkeStcPExpLXp7I1aUwx7pO2nh2NhDgc4fqyc4oAxOx6jOnhKdLriXzF2ER2d9ax9+wRWoMIWQ0Scp9mAjd/F2ClYbYxKBo18x3oaAB8S6yOOxCqad+aVcSdxwB5e84acLj5dz/0uKmX2CcsDibAqqE3StknkfP2cxtfQb12zbJp7rOG13z/tUz6dk+8Je7U4GTNVr5jyhrDhgBQSXmmOjZ6ChGwoncsmX51EJH2d/sXJqesvXRYX+Ql2pWP1WSBq6sbTJhSVwBh2MagP5RZ92w2RUJjfLLr6DPcDdHttuVJWQYtzNmrifVA4MV+vwPzHDiF2QJIjiZpa4GCg23acawqTM/myDik5pCUPYjkxUDUi9EZduDFZK5X+jJ2LT+nPa+S0ol4YeusYUYZ2GuAL5OfG/aarm9jTWBaLbselBLW/75hA/N3/tnd/b/zerS10ZzTJi29/fUJm5z/hsM5Y9s0XlcGFmlvJxjEZMM6Aa5JnOb5ZuuJ68c89YydaMM/AhWsp4zpnJhHUi0h0/c24FUjya3vvda5hiBkk/LMKNAOI+t3OeAmW8nj88kzyEBzMeNqoogG7/y5klBnVESjnFeYTXNcT3LMyhAzt4Pr0sM8aqO1to7Bzg6bJPMV5ueojccNs+Ce6cgSCLMErhMhj9fw9uQUZ5eH2Grn+Mm2i2F5ha5DP9bKzived0sxsCCmlmeG+39HxtYMOI1heAc4352j/xBgxR6ysTD49PXtmbf706wHYxXejv8sPblmUxGPEMuKX58AVvzXDVjdWEOYYsUUTRooCpTjs2Fee/we7nsa3toj9x/86x8dsPrzP/uXlZISHBezMsCbmYtvrgq8WsYYuT2kXiTz8waIamirKgBqPTg/LQs6k3IYUi6apI5WAlYt+FmCfjnD83UXPyVg1WPqwkKvT4mOV7RMM+2GYnV9e2yAVUqgJu6qWMlSM7rWg0b/FrJweDOyBOuhKzPuz/e2ZNCd0Xuo1ifLXFFouMVXckdjOh4ZROgO5Rn069cfcT5ZKh2PbApOnMiiookrQZrtfhefkymytYZh6MMvWHyOEcZsN1goWVtolFtDynigLtNKXib0oqEvzTdvP5rZtOsj6AzMo0geNiycuBmlmhS70h6XCMK49rYxLpuS0PJUkrR7vQj/9Plj9H3ZyNvh7vsYLRK8uxjhZLrCm4sJlizCXaYYuoirFFsdH5/tb+LJzgZYbjEqmTKrSQZ8f3yBV6dXGGX00eBmz8hdFg1MC6vgUJ6SreSjROnlfjfA490N7GysqfHSp/Z9zLMcp6MZ/ua71xhnkOk7zYvJiCvq5MCmkG4kpDKjlfSCdO9ciYaxC2z1O3iwu469zQF6QQtukQjYI9tvBXqQLfHbDyd4R38jUup5D3kQ0adMJpnc+Ct5Z/npXOybP3zyAF88e6xobQIZL94e4uPlRPeJzCJjWXGyY+AZWVYsI9tI5ZFGY//H+1tAthQg0Wadni8FWIVRG1nh4eiEPlZ/i4cH+/ji832srcXImLErgKLPlFw13pUf4nSW4MXHU7w8u8aU9FqlJHKqbJIaGioaYKWwb01c1eC3eOBZQph+iTZk9G9p3JmEIhDA4uM51aAcs91yZLz+z/7kawERx2cX+PW3L7V2qP+nyTT9sFi8aC5TT3bImhFwVRdJxlipQSNNfYzOT8ks/d42uxGeHdzDw71t+dO8fv8Rrw9PxOJy6CFFY1ECTlJmyC0AgdeSVxfDB7548hDddojJZIxX797j7HqMjOxFNjO00GT6J6fEonRzAseIcRp9BzjY3sBXz78Qy+xsfIN3x8f6fgJdPuVBt2xfepCZJxLJ8Pc21iRF7NHzrQZMuB7IJLqcJ3h7fIZDGtkmKaI4MhZTWQrY7LdjbK/1sbe1jg2CGSVZlNaoEKzi890URJyYR0FHoDsZaryyBIjZrFyO57i4nuD8eiJmT0ZzVU3vqP2vPYEArHW6CF0Hg24bW2t99GPaivL9GNWdE2oDFOtY25oCrfAYuBgtVzIKvxnPlFapaVll4I6ScDgdch2BOt12gG4cyiuKz9NoNMXh8RWygv/eGgUzVWa0NI3eHbSDABv9HtY6bYGCHs3+PQeLbInJbI7lnPuWUa9vqeMqsOqJHNcWC2sZk9ZScxoy1yAqGVVxSB9E9pr0nisFQvEipXmFm9lSgwGqRTKBXmaKy/XLz8V70Y4CdEJfoD8bZytC6QPlaljA52CVFWoqtQfXgBzBmIiFd5Giw0jrOFa0OtOqeP14PVNSJ2rJhg0wjdHHLzY7Ucjry88TyrOHe37FPZ7+Ngz0yPj+gWUZ4HLl4c0N8OYmx2URIfc7yJgWUwNWzcTeABwexeU/CFh5hFnrvcOYDHfsgGZi3MhKGrYVhwBNM2X0KBNv3Bb+NRjVSK5YYJOtessWkBeZ1Qi8r02xKM+9mmHVeFXJ2LY2ZG8AeWsMrWEgi5q9uwQPPD/IjHWCGrAa4mcErKp1nJcErDydL2Rr8GzmUKJgEavqxljRAq3YHMt8tjY8ZitT1zoEAMnujaoCB8kC/3XQwtrVO3Rwiv17HnYOemj1AiQs5HmOcI9iInDlC6/OSdRhIKZYti5ynxJ+gnal7AWKfKbzxM9WkgJmFwuMDq8xOZ3qHO5sdLH5aBPhboCEnroy9qe5sHk2cm+zRt5YfXf31vxGax6udc4O1/YMrkNpT1onwebIJwnGp1NML+coVy667b66hVkyBYICvfUO+ptdeN0AqUcfKWNDweHuyfOdTQvBBQOteKdUi9XeJYrnZtFdcZ2vtEfy2WXcuzEeHHh+iBaTQIkoSTJtHnT0trS4brJ+eQ7WhtgEO8j+rdknth5rL5y6cG/YgOL9yTtS2J6qdgEibHolN+QZaVYA9Kkko50Nt6bZrEdpTM1BnttS2iJ/t025/r2OEVfzTYayI7G1zhcmxbJ+IhvbzXOkk5kaOD7jfhQh6vYQMD2QoRN8Ljm0Uj1pr2A8B34ya7TJfNUwuWYvitVQg6263PpeMsPIQOPdN8Cq8ephranPXifIKlWMdfYyA1YFpuc0z14gT1wM13exubuvhN45n+dkhem7j5hPLhDv+AKssq6LjCqE9hAlASt0ML2aYnx2idVkptqEBvQb29vobw6xcBJJEVvycWVUO20V6GVLZrOBAezoyX6UMyKTvTlEd6lg8FG1ImTzHMnFGPl4AYeJtVWFeL2HrQc7WDkJSpdrimucrDYmTPIhtDCmO88aK58+BazqP7mV0Nm+U8u5VE9xudkeZnuTGTrLdLpmrjQyo0aq1zDx7GeVGooK5OIAhcCDvPPuGFMEFpoWtjbiMnBFJlMkzTd9TQNI12bedR9mrI47qSD3EH5xn2XRtZxOBIqwb2A4gB9GxhwX0EkZK71xamZPDZqRYcP93OECnZVYTFYYTWccySHodNEZDBF2ugKQWPMtplMsJmPG+qHjtzTAoq+sE7hI2g4yj2Aw17TJzHRfyP5Q3UnWK58jM9unQXuepEhXVDMA0xuydDvyrvJCH8tkiRnJCr6D7iBGEPG5LEmIlByXey7ZmBzcWTYk9xA7OwgG0C7BQCf2dGasrrq0Zpw30jEB/6JAmTyrGbZw+M972pxjUrzUIFzDIruVCZLRRexVjGsDDu6sD0xFwX7V2DAc2pnhNq+pwkmqAu025cmuPJjInOX7ozG/AdQkHHJYaruhzleSH3gdNXzjmbMyf0nWefQY5F4uAMwGVwJUBCbbz+fnI1jFz8jepBfHlrrtmhervJK4/m9lbHyOLW28KNiPVcgIKjNcJ/OwmnlY5iGuMgdjN8SNF+OM1kDtNtZ2d7C+uS6iBYPO2B8KZBUBhVsg+5tCoVo0sPLo6Rmv4d3RCc4uj7Dbq/DleoY1jNB2lvC8Cjkth5SKaOmQ7BPl8VQzoO4YVnUYlbARA4Wa/UF3qU4C/IcAq981FbfXMON9wyIb388atmpApHrMTEBbbEpJAllDGbtMYBbP8zp5t+Yn2vmgWt+GpOZbVVtZ6JmukwQNrLkFh/9DEat/dMDq3/zZf1/ZD6WiNMS7WQvfXBtgdY0uUibr3AJW1vg2h6YeKPvcZmpXP3UNRVKAVuUi9lqi0vfKKb5YcwRYPemkNWDFlKwAPgErDaM5uYvw3ek5/vrF90j8UNIoTv85LYsZxcmJFGVxvoeAxU2WYrcf4auHe3iwOUCL0qyMZmd8b419HBsV09iqNS0Z+exjVHlKx3t5eKqUs5IAnah+9DCqEHHaPp+h03KwO+xhn19rfWxxMupQvmb05VudeH1oWRVkPjv0emDi3yQp8ProDN9/OJKxcqszwKryxXRgcoPonTXFVBphLUhXn1uIKD0/ygydFrA36ODh1hDPdtclmeOCJvBIw+Tj6zFen14pNYHG6+a/UsnzhhM9yhzvb/QkbXuwMdTBRSPr45spvj08w9ksUWJcysKAsawCrBx5hZG5UVIe51QYeA56xRLPH9zDs0f37VoxWYxGgb6n9LBv3h3icp7qvcwLMoJ8SZwIWpHjyc1NQJsJkWh/Dr+ivMo8s/Y2htgadHBvfYC1bijDWjDdkE2QQ/P6EId83x9PcER/Iz9WShTPeT6s9LBgY8okN74ullNQSEOPoudPH6LdDyUtfXV0jrcnV7haWDojgQPFBrD45LQRpUz4aVS/FrXw+f0dfPZwzyjV+Qoxc2HLRP48BBmzKsDZ+Ri//MU32NvdwWdPdtDvBcjypSbS8IYyDNShF8QCF3/55hCvL0ZY0c+J0kRuKgWnz6XAQoOqzFyxlGacjRQnkXVhrulx7f9ATy0pBV0kOT1xakCIDCZ6C3kuuq0C/+Srx5KgXt6M8Jtvv8d4sUJL79+Rebtt5jaB0OOk4sU2TE2AiNoLsbfnTJMulwcME5UqPNrdxL2NPraHPU0iTy+v8PHsAheTJVI2bvRtUqovJ2w29SJg1W+HGLQjPNjbRrcd6Xk/OjnD0cUVZgljxpm45io1j4aDPNUk7SMoQolcJ8b+1iY21oeS9cyzFCeXVzi/GSFNK3gMRJCLKJl9KTyadzv05nKwvTbARr+jWS4BK/7ic1W15EaFk+sxPpycY7JYypCZ+xxBEhZhDEsgYLXe76BLL71sYZ413NzIAKgnTypa2KS0Ik3xCPTwmWAjRCBvmZaYLTJc3EwsmY7PtgwezYOC5yeBjn7Ultm7QJcoQKTZAqWHLIRtCmdm6A1gxc9tzSx3fXoQTOcLzBcrA8UUdc6fZQAS91vu5+3QRxz6arzIYiLAt1xmWHH5sw9jMcXv5ytzmuMxVIL3J8Og00E3CmzqxokbWS0ECsh4kgdMPb1qfBNuZRU2U1YRwf3vE9maFZHECVmoyEbVQDo+K1yAta8R2YtMKuV7NCzXng8CF/wf3zfvHQEvyt7ZMLGpUvHHQQKBr6IUWMXP14Alar71Wa2oo68cE1soPZJg0PUkceZUS09KA3Kx8BK7ins9XzOpp2AEZowVw/vnMSq8ZoxwrU/zEKcLF2+uC7wfFxiT5xu0jaHYeFDVMpMGsGITS3D6jmFVYj9aIXaWkrILSBBjw9a4rSsR/2vWyt3nbSbI/HsDrExmY2w6A6B0CzR0sQlwIwE0BgILLzNTv70WFQnD2W2x2Ej/GlaBnX3WMH361RRXRq4yD6Jca4H+RFyDPm7IsCoG+NmZgyOs46IIlZxLiTcl+GRaK+yNcvGyVI2hOodSETYnXJsylTcGj0B/nVN12meZY2c5xz/3fexOT9ArjrDTT3Gw10ZnLUIa+qiiCBUnupTZcFhTUp7GBUM5ryd9GiWAlcvFWbN5yNjNE7g8t5YFzl6eIb3J4RWh9qvczdHb6WB40EXJkNk4kved2Jl8rilVY2dG5jnPbsoD6wumIBw+fzWDgPsR6xeC/NwzW2xEZ0vMruYYnc8xH6dYG+yg1xsgrwqMp9dI8hk4w+j0QrSHEVo9piEToI4ELNGrkgxrAWcV0yZ5Pa1OrMPYrVYpGPiSyTiZKF62WiJdrtQUMRgnYsIs0xDpu0HQhp9FjGLtgGo4eXYISdRa4x5rzSOfTbXpdXGuor029OZeyL20ORvrfynGJGXsYhfJ0JspdAWK1Qqr+Rzz6VTNGoG0uNvVVysKkHlkb9QDIbKNZXjcjODYeBubTqnZ3IDY6DFZjRLDrMT5xzOTJ7guAsqZBnztNlz6r7I2IshUm+XzLDefJzMHlmcdh0raG7l32SbHRlKbjvxNLAVQrImafUlmgnm6krlioABlh7TcIEpWLFMU8wTVMsf8ihJWWnz1MFjbRsh0XgdYcu0UBRb0jxqfI9rysPlkA0W/hTzylTLNk+adHQAAIABJREFU8Y/ndJEtCixHc6zmS61Fyku7g76M7Quff5bAY2OW2HWhRQGz9BoGgvZ6xehynfsoffqv0ZcoQul04BQ+ymmCYp4qWVI4XydAd6ODeTaRub1bLNEqVrJEkNdoPThq6pd62n4r+Wn2GLEZatS3kTY1cj2+rzThfmcJptofPmEy3jFV78AwaxIb6ajtWXKw0j0iM6JOhKtlVGJQ3WrH6vS4mr3Dt5UyWU3njdXShk/VSXT16xqDjAxWA6sMkDFVyJyAlbxIQ4RxjCjmcxeZdLpmath5IDMC2wsJtCYpqrTC9GKOjEw8yue6bXQ2NhAN+5RamMl2Wej5WY3GKOcLBPTtdVx0uAdzVtKhkoDXjT/OFrV+Bp+V2u+JZ2pOoIpfBEw4CGLIQUpT+aF81XrDod7zdDbDaHyNnExYehDzvHV5nlfwfBuYufKSY/3go8i4/rlXNUzlwixkBFhV8qCz89zYnE0trOvNujdZ3SbYWmgIwRwDloyhZcE1zRoywVYDhVLSXAN1DSwpJiHBUGNTipVUGSNGCcN1Qpy9foFuJ7YwE/kU+Wjx/CJgdUvVMeaogVW8bpmIH6qnhJDx/CQ+afXLrSWAzeyMsaq67W7dsA4SZlBWiMVg5UC0BszqQaI8qipLEOcAlIMH2jKQ6U5ParKBsyLAPGkjDQa4QgsjL8Q1U9IpT4lCPHx0H5uDLnMkaQCis71hg0qRoCF1gpB15pwKix7KYIA3Hz7i6uoEB0MHz9dzDAhYMfG0Vcojm5+dq5N38FPA6o4BVYMamv9bzWJ1S+NxVYNLtark94E9zZDvd9lbBgo2+8Adxel26FgDVpKiKzGyZlipJmz6L7tvel7EELTBg8lD7wArQ88blu2n1jH/CQJWf/4//6uqiWpdORE+zFtiWL1cRLiqOubpJBTPLqod8M2Ux8wrdYA2UrgfMKwsYYEGzUFBSeAEz9cc/OSgY4BVRoCBDRSpwx4qxcWEkvu8OrvCz79/hXFFYKmFhHpbz0cnIqPBDC5j34OX5wjLFPc3LZJ8pxcr/pkHUhAQmGKJUydNUdcpg2CyZwjQBfjlhwtFul9xEu96SpZgVCyfeG3knEYliQzCO06FPo2gN/r4bH8XW4MYTkVTUSbh1ClJKpjqYonQAptPUvWZUuVF+jlvD0+ViDejzBEhj2ukLPaV3mDXmVIJNlIs6GPqhHlIrZbouCU24gAPtwZ4srct8CrglJmyt6rCPMnw/vQCr09qlhQPdZ9x8+b7EBNkSxkHXwnw+slnjxEHgVhYb47P8c27IzGtaAy/IKPTI8hihrk0/CaoVNTmmb1WhdbkAs8f7uHrz58IZFjNxgKImE6yKitMs0oG4mQvUXK3YF1S2kbBAowNs6jXtecN038ILHUIqAQuHt3bwVo3xlovFshCfwUWppKasMELOvh4OcJ3H09wMaXhemhR4fRf8AMxrLhCBW5yHSQLJYvRk4yAUxhaTOzZeIk3Rxc4vBxjwamVT5kDi21R38ykuUgRt0rsDDp4sreF/e0NNco0lw1bvO8pVvROY0ojAauLMb7/7h12tzbw6GAdvTZN+hljHcFpDcX6KOmBFbdxMk3xi9cf8e5qjpTMI8/XdITJgPRl4ew6Yhy4F9ZGkDzMKsyXU/MFq1F/M+ZkwWJ+QG4QYZ7mWoMyGtaBSM8mF71WgT+4v4kvH9+X7Oj1u/eYLZai9XK9cOObzuY6CD0e1np+6kL5VmJQTyKkLbfJnSSBnAdXOf7oy88k72uTGeeQqZJjNGeiYIplSsmlTZDMh8FYhGS/UIJG1ks38hFH3CMcTGYzXI5mmBOwIuMyrxRlzfdHHxI/aIkBRHbXIPSx3u8KhCLLjLvAdJXIDJtLQm5gOvQIuFiSou4xCvTiUAALp/4EQMIwUjCBhp28nkmO85sJ5qsEs/nCPNc8pnAG8j/qd2JEZD3ycCGjTmwCHjh3Zpm345qSZ3MsbxlechbkZBbQD4BhiwkbCAJWBJEk76lBbbfSZNRjVHMN8pnnLn9mIvaO22JiJAsGNmgGoNM0mDIKGzpwgsgpaGbBC2y2CFTWSSP8exVclHcyIc115Ekj6TGbbYHC7Vqi0TCkaiin7pKZnkVmJ8FuA/Vp7kvAyqbZZAzahNMKKCUyNdTs+tRpjvM7pUP9X0xsrU2lubdxwGAeG7U1J4F2MjoJzjVmtGLKmIFsAz6ZlNsMQRtAkU0z1xX7YQFxNYW6uf7mIXIHBsi8lAAYJd4801oeVkmq9K47wIpgo/2cJu0pI5BD9h6ln4pKNCYGGyzRwNmkOxHGRYyjaYk3VylOZoXOLsqX+dyKeadkqJrlK8YzAwwoUy1qwCrBk97vAlYEr3kj7sCqBrBqZHgNa6D5/wZYme8Ti3qekVbeNSCX+VBxMshmnX9u0oCG5VyzoxoQqk6qkbS4ZlI18po7cKxp+H7IXbcJN68fRT7ELQp4TqFrSdP142KAf3fm4NRZx3VFYCdEN+S+Eikdkdd9vFpilpcYZ3QLMz82Ma1k08Lk0VquXsvOtK+RIUdZ9XyOH5cVvnBX2CpPMMQV9obA2loIt8Mvsqw8JZESMBGYVDJlkq9vG2nJaG++e67jPIXLhp0MgskCyTjB5fsbhE4X9zYeyIfi9OIYZSvB+m4XbqdCuBEgp4E0JR1BiEqx9RaewAafILRJqiwdjQxZARtqKOpqjkU5p/bLBMvRAtObBZYLsjM9HDx4hrjTRV5mmEyvsVyOkaymYnHGHR/tQSSGGNPSaH7OuPJCCWgGqkimwt+bdE6jC9gZzkI8yVEwWXY+x3KxlFTE93x0e101zxw2EE3m6xK8YRq1ak2B2i6I9Smoo57om4TCEqEFyIpxYICVhgJkCvDdyd/UJv8KUeD14dAkJxO7hJPR36fEarZAMl9hMV9oX2RjH3U6iDsElVy0aCvq2bBFr3kLDNWNt1IJRWbTV5UQBMuQrzJUuYPRNVMCrXnxwxbCtocwZpoiAc1KwL9lYNhrK12u8fmjn1XqwC0IdFvyJsEqgcX8oscYz5aatWMMK0saa5Lt6DGrhC8Of0R6q2SeT9CKUy4mvdHvMYr7CDt9HhhYlkyVJgsNyM6vMLk5Q7juYOvJFsq+i6Ltw+0MkCFAy+mSBohiVSJdMfLelSRQUltnBTecwS0W8MjomhN0SlCmmQ3A6oRQOc/y+vI5in1UbR95m2siBqo+fKeDYpXbe5Vc00HpVzLPz4uFvMJa6QJYzukrgnJJxhjZfLn2ePnxNpLOW/DeGJwcZmnPrwccJvWseyCnhSRhI88z2hpJY6s0Da5J+m4ZUrXgx9SYdgBpgKOGwYYfZmFlLFBjRlmvJeBCA5dP/AAJvtIrTsnh9SCgtgtommgD3M2vpmHiNgwf/XxJksxfTubNvq8z30ItzANJCpUaSOLrsF4w4KNEwiTUIIbf7SAc9OBT8h8GyGQHWMvgeBbMl6jmS7j07eW5yGeMbGbuXQKVGnavgVV6rzXbmzUBexBTcdXrn5+deUvrG2JzRXFHQDaHRMlyJY9NgUk0Z5ffMNcGP6fF3QnApcS4MPlyw+i2wUiT3GhMTjvf7J40Axf9N98LbRTqs0zptzU7S3Xw7XX7BKT6wRHGz21+lkbXa1ZKI/mlEsiYv/KypV2AkgwtiZB7OBmhUlqTOcQv1nW3RtpMgbN1rPdFoDGllI8/l6bcNeNSJAnjYRHMsc9TG9279dquh9HG2KwlZiRacP9WgrXpval4kliXdR4HI/SllBja0q6TksxRsptbIN4wdmLMgx4uygoTL8DU83E1myIMPDx//AC7tJupUkTSHRhwpv1fDwsX9lK9TJHQb7KHzOupjxldHuHxpo8vNwoMnTHaLdoscExnfoO0t+Ge8ncBq7vQAj0ft4nFtg4+BZtlY1Cv8X8faNWwqZq//xTAUoLiD5KVa0JA7YnGUzRLzWOuMV5vZKtGGCAuHOre6rrIrsLWgbH6We+z/qy9ydQj2tio8eLS2v5PSRL4b/+Xf11xUfFjJE6Ej7MWXlyXeDkPcVm2kfhtTc2aPbYhldsjbFMckb0b08BPLrbQQscAK0rousUUnw8d/GS/g8fdDK10onQQMgwiJ0TFXQ6hfIleC7B6jXPGztKcmSlJ7PD5MHH6BchvxEuWWsyPdtbx1ZMHSkBjTDmbxDAySqpZFRt9ziiWNDl3xSj7X//6N7hKKsmMnDDCMi/USLPJJbpOYIzpQB1u4jT6W0yxN+jiR08OcH97DW7FCVEDWNWFYHMN+NnjrnxM6EfgxT150hCsev3hCMdXY0zylgyuORUltZwm1/QB4qEX6DBlAx2LqUDfrKHvYrsX4cnuBp7evyfpI2U7/EUWyGSxUqrgu7MbzAoXEyZ5dvpKM2ADPowDREwsyyibcvGnP/4Kw16XeR/47t0RXrz9iAUBpaCNGenVLR9JRnM+F1EYCADge2FzT/AMk3M829vCj778TKwUAlac4NLLijT3/tYOPl7cCAw7uZ5iwjQRspFrwIqzND5sXGGkaVLuSJbIRreNdbJktjckWSOAwIb0lvYvmYYj+drh+Y1Ya5dTgo4BlhnT6gp4AkNNA86VRYYZI+S7voun+7t48mBHpqpBFGCWVnh3fKlUyskiUQPAQpe1dUwjZP68hKb4Lg62zFB70InV0OTJHBEPwirFioBUEGFZsrmY4P27Y8klH+4O0InYXxGwCuH6QwESJSVjcUeA1a/eHOH99VwgXOm6WM7nGLYDxE4hYLIb+NKMBzWY1gAOolDXDaM2tjqNgz3sZLnCeJnputOjUsw2TsNaLrpOjufbHfzJV58hjGIcn54YK6ROHvOCQGDNnc9j49PGybkVNUlKhoixaexgNKNUS5fLsbXWkwSCDZ6YLGQduJ7MsJdMbbplatGzxJpWASQtF1HQQrqY6fAitZqgwYJTNrG/6PmWIwpoeksgLJE/DVlOPCxpDk9Am2wtluhMO1TDQlBGq8EKQtu8bcLH4i1NVgKA+bNpoE9wvNvtCvjk+/WZDihvr0S+UoulxdYGvifQivI0fj+9AbJkTqLhLbPq1idFhagVJ1m6QrsdyxyXzy+LNLIVyMIrOPVW2mUNmvyAYWWSNoI9BKysISRlngccdfMsgMkmSNWcENSwQiMw41ECFaKJ2yTRYnotEUdR3gRpWSDVBTIBK7KSEqZ/1QAWD8aEDA6nmc6ZTNVYDEw+zdGJYgEnpM43xTyLrqwGOAPeB5FJaxbNJyc/zw7J1WtWzqdFgUkIKcmLJNfhviCGpmcJLmwEBDTVYQQ1DfH2JezO27NgPj/WMOhZkhTY2INNgdJ4hdj31QWt2AyUtHkI/UjXjNNVP4j0fCyTxIpHAci22sxtqTZO5X7Ge0j5j6Z9BMYl7IJTrJCljBLwkLY6uM4iHE5KvL1a4GL2f1P3Zj2SZVl23jK7k03uHh4eQ0ZGDlVZI6urmy2KaFAkQVASQEB60IP0dzj8COlB/SQS+jMSKLIpESS7snKqnGL00cZrZtdM+NY+x8wzO6uaoKQHRSEQUZHubmb3nnvO3muvYeMzmXCNFmPrlPhyBKxCEkihcwCsmlYfnd4HrAJMwrMpD1iyx1Eu1DJr4IckgZn94OYsMauzdNOSBQNWqRlLyYBhUhsFdAbALOlPDE6fYUkSmMHE3DDcv/f3/bJ2mzYxrCg0qQu2vma3XaMX3Zn+5Zu+Xvcf6k5D9auhzke1zmASsAcXtV7f3OlmvdXbdqu7vdT2E0PJmMpODWcwd81pwwG60fhQX4wWC72/bPWnZ5Xe1xudLL7WO/VSj84q+6cMTkeW/G1ZV1D47J+BCXYRgBjPJabjAMA0ERvYPXttF61u3t7qluHFErnvE/3ko1+p6JX6+Df/Xne3by0vLwZbnbw7UFduDIxWw6FjvLizXmVpHw82YvBCYokHYGRJ0SqlOWw2amdLTa9nWswx/R+oHJzow5/+0j+37QBtbrVe3unu6o3a6Z2aqq/RsFY9KDWAcT4mZbdv9mROvArvoUi1CwJFeI2ZbUcgDd5ey43mM1hMM7MnsHo4PT3RkPO1KQzaIB/CsB3avG3GWFOwi5Lxdm7kDdwkOQ+fD79ThgH8tgQw/Y9mgXW3w/PSRuYg0zA+O3Vt5z+ZM9zd3IY3WJL2UlNUDfIX2D6dxmcw2WBw0Bwgd6ZhPMbSI18yqQJQiEHgstNm2ZkZs91Ig9GDGCa4ad2ojzyu3KuAMcxAEENy+64h64vf4VnJZ++rtymsbuOcCnZHmCkHQLHXeDw5NtqeNoXXF+CumyekdUi6IQAzMN5aX6sexRuR6YLJ1qhuRmZebzkDYE5gSs8lu7zT3fVrNec9Pf7xhXoAVsNS/Qm1LvXX2N4y/Fzek5naFWDVTsv1jYriTsVmkVIpV9rOWnsSGaDwkxced+zrZVOqmGDjUWl3AhA8UF+nqoqJawFSxqmtAPbYOYuCwdxOxWap3nKu/XyubjrTGhAScBS7iBTAdPA4iyck9ikYsDDoE2Mp/IuiEeQ3OzUscYCZCFHhLMDnLLOd+vdi64/m7kdwDMIdoQgAYhEAAqBiSVV6ney/9n3AykxWe6gkibrDpLLfVEAs/OJ89Fl5SIJNcqTY9M0U9DAu7df2EAV0MyFv70FVWJFH7UcNBuhBgA5n/+j0kYZnDzR+eK7qZKQNcv/9Vq0N4ZHnlyrxkuVaLzfazxbaThfaLWC7bbSeTU0KyAwxzyCSxN2sIu+9MggOYIkna0UvQDp11VMxQVqI3o9hALe+VgVQv1xpcXtn1h61JynH1EVIkQHfzaiC0d6DQRXDy/w7M+My0BNDqsO4LOArDwGou3LoiPUFx8ADD7SCYRRkj6g1srdeoB8AEWvv1kfAiq/NKibq7KEHD/YXA7C1X0oAm/RDs6tLM0ORN1qjYmDzaNZvz0aDjeFZBUuda009zZlBT21Ag6Eha8Ryz6jf6SXM0g+uXGLcIRtsVNUA4Y3evp1r05GWB1s9FFWhrIK5y/7Sswcrah18jNc9POWwwKm1LGtdozyqar1cbzWDQVw3ur27tfXLH/3ouZ4zFLGPNIxcvOeijqdmsmSxRdHDsI/p60Sr/kiffv65Zpff6KePa/36otPD/lTDgvuwM5nBknJqBQNWeHYxnIyB418BpGxZkD2uknVFAqlYE3+dJPCwlyR2YgaLD0y2A2IUor7ArqPGpF6iH/E6yaE1yfonA1bIeDNjMgNWYa4eiyTUFDHkyWDVEUCPqur/d4DVFid7DAjLsc1c/8PbzoDVVe9Ey2KgFkSUxsUO9BGnmylyWQSeeEVps08Ttfh/Bgqg4DXtjZ5VC/3Zjx/qj54OVKyuBYCNnALT9daUnlrNyUO9mrf6i0+/0Kdvruxj5Sw2miisPdHJ8jCslypXMz1/eKKfvf/MIMIY8+QNRSCARU9tGwUhD62Nx0xXh53R12Lf6H/7zVd6vdjaq2RXgv7utWD6ggSrDsADwAozXACrggSyYamfPX+ij54/1pCBLP403hR4/zlyMhqwsqDAiXhzmBk9EsrqoV6+vdJvv/xWL27mWnYYwPcNdGB6CGjF+2bjQOpDs4eT0Pmw0bvnp3p+fqLHJwNNmhBA+CpDFXcjvdE3b6/18Vcv9fXbazVnF1olAw4YEgX+KN1aj89Geu/RA/3k2YWZIbDoXlze6JMvX+jF5a2vdzmauOEzX8YxNmG+boo7ki9t9dHTMz05G+nJxQMDKvaWwpDRPjaNWqZwKrXYStfzld5ez3R1N3NCIuyAXRkNIyAXXjwnTaVHp2NdnEx0OqzNkoF9FS1YeqhdTARvjo18sdnparrUy+tbvby80ZTEM7xqiC9HYlAUGtaNJsOB2VoPYWyNGg3qnoZN0OVJElu0ncEqgIlo2JlwHM1dAT8wZEY2htzN7B1HuHY2CEfec7e8UzU5Vdsf6stvr/TpJ1/qg2dP9ZN3z71p7jYLDQYj9cozG+p74lM3enHb6t9+hg/XzFR3Nh0z2TZL/fHPfmRG17DYey1y7V3QdZ2ljm4ws4wqMxx9ffo28f7y5Rt9/LuXeoNkkvuKP0iBn1mrX1wM9Xf/5q98sOaN+e7uTqPJONF54xlOHq2pkLqfSJPvSUy18wYQ9tnBWPJvMw/jnjH9DxAch7vEzkiCkfRqIevARJkDN724p0zwT/AXirlSNAMeWMb7MIsgM/bS97vgSpN5gHWzbRLDyM14KsYsOUtgn/eMxCflYItiLZgrNpc8SBnT6/v7gokX7WL8hrlD0bdYLLRaLi134WWYyg4aGlgAI0COWqPxxAV0eEnBzhxGrLmD2JMO8J6pdfbLi9lYpOkgXzV7An1/f68VbFOmtwA5aZqMf18koyCdTdzvPH0JJbI/7/FXuq4JmPCNNgUZD5gE/dz7njzcsMnrlvsfnFyaZoMVBmpC5gdg5VnlwdQy0ddTNDweEnF/772de3/N3iGuBFN0s6VtyTg0FBVhZns4nNwzx+dz42F2V5aO5y+LaxoTx/Rvaf8x0JCmqU1KEYpIglSUJnZJBC/F6waInNeHXYb80wDuDCxwrcyUCgYp64ikpq4Y68XdVp9ebfTttNPNhtRZJF99AxNm5vJ6oVkLaVAuUChkt61OtdBHw41+/rCv90drNfu5gcxg3BwBq/uF+VHOEs9VNtnIPlL5urOG7f3BXu6Uv5jgRkJQML7SXDw/KPGjkjfN0RMmpIXey1KACd9vue/v+cW+wB4ZksAAXwkcQAY67Rq92p3qL64q/Rb7lOZM7z5/X++cjjVimm9WBBSCod7M1/rt20t9SzR2M7C3JR4brA2A4EjZzGdOyCh4tofbrS42W53P3ui/+fmF3tm8UfH6U51XPH+dnjy7UDHCo5BimvMd9gcgSYBhlmz2kW1KDZHr670WtwvdAAJMl1ptpNHZhS4eP9fDi6fabfe6/OaFrl680G41U69Y6+F7Y/WazkMXPFyQu4QfJvgLDIGUoufPEc8ta8zsN5g5a2T8Wy1nM6cQAqJUw4lGZ4/UnJ7r5MlTrXYwWmGbbswy3sznWlxe2ZOIpC7OxXpYqh6VKoeFygbJXoQL4PHjqTsFdJK8hpwHlvxe7bKnxRyLB6S9XG8A82DollVfk5ORgRv+jr8KvjguyLOktyUxDMZHa7CYn0MTxtkNewZpYfbUK+tCFWlTqDLNyNqpLht1yFOS1Ii/I6PkT/ZoBjhDEs8mE6/FdrPWcrnQimFGt9FkhAwn4uMBsQArwvA4pDZMyKkhuvVO6yXAABBMZe/Cosan5ZklfxixLxd3miG7XE4DgId1VfG1tf/0s5KM8w/PCXIpfPbWrUOInGLKusVPJg0g0gbk58MADDtHaE/UdkjHYVAzfBup6A9UOnyAc7SnAZKfLM3iriC1BtOyp4zU3a38ftv9nZrzQg/ePdXgYmJvr/m2U9OcqYc/H+CVQZ69YJWuzT5eajIAUFppf7vS7PWN/a5Wi40HpXiFUT+H9+ZG/XKvwdlAw4uRdIqPpR1yJQJ9ytqyWAa/7KWAB2ZMMxCiRlsudUNYyrevLU1EEuzBAn5NDKvZkb1G0zmR5FKczSHjijqwY21QTzt1F/ZfqWrQaMCgDKZHt1W7Xmq5XBqMCklzbGCcuWWyWMhscgzIN9tWq9XCoUvbJFWMRxUQgLO39FDfki9A0TjsDT6SJBuyLTu1BsMifZbjER5vwIMZ/NQIkwJg5b2V1JqY4e0N4q2XS0sybRjgsIyl6wgnx6WhlweZg5GVBIMHD7WnT+IcKPtqe533C0BND5vA6slC7hVqqGk29G1bMyuLdae7F6/tmWZ/Jtg/yU85y5rwrKuGAw3OGACM1ScBHmnXbqNWrfZD1iJrmaHZQIXXWqmi6wf4P19Im1Yd15ffm1U8+wZgQhaISTyDWa7z/eEJZ/ZqtQyZewJ4uQThZxXrpazH6WwI9rRHcXukgavj4DanXPJcItlLPkqeN3at2nbhwWUk5x6B5LJs1DR4gYVvXtGwzrlVG21g7NtHbmECAXsp/7EkxRS7iyRfA/xkTbHGeF82WGcPMZAVoQ7BgmVtY4gekn72LVLrUYwAmruOofYtK4PX49GpmtGFvvgar9WVbmYM+elf2U+jV2SNAejgCY2KCMBqua/c7653fc17Pd2U0pThfAmgRdCEner0sO7r8aCvv/H0gc5LBvawkLlGGw8tsM6wPyLKIX5+r9CSsK/rhT759GM13Vx/+6ML/WK80Fl3rQFeedwdgE3vJ2vXJ4PxaTDTjhrKqAuTDDQ85pLvk8G+GNabXZUHcikc4cjGKkK+mQzX89fnuiaz9Hh96luUNNx77gtnIOCUe2L7SzM0D1kgpICDUTts4F7PqZj2TQMQ7hVmXMWZj7qMQXekSEZqYJKTA7CbtYUaIBjQUaPGX+7X/jmlOb/37N11GDB/p0/4q4Xa0fvr2E/c//nf36O+8xMS0Hr/33r/4n/+Z3tSSpjqdsVQr1a1fnO508fzRpc60aI/sMcSjY3NkRNglZN9ovBPE90sS7LJddS58YDLDX7V3upxf66/+d6p/vjZWGdFq3KP3E6qkUS0TM0rp+pdrzr95ptX+jef/U4L2FU2dqtMF6+4AbB4urWazSyxjd7VkwcTlXs8ApZ+MCsSKFKsciS1RKoI/grbbWGG1f/+m9/p1d1Sd8vWlPpygPgqkodo8Eg287Tdxf9aTbexkfTP33uiD589sgSBQi5EKAFYOcozaAPuo5rB2E36ak1zQmE50my11tubqT5/8UY389bMKMx9dzTyiV6O7IYIVxhqp4OBHp9M9PRsoscnQ51RIBbShgfPGCIbSqnVdm/DZgzeX99MnWy2SmbBsECYuOND+PjBid65ONPzh5NonKva7+HbN9cGfQBu8DEKZ6loJOz90gupIqyupr/Te0/ObI59hqkyD5TN4sOXhGmk23Y2on0/AKH5ymBVi7HertPdau6FAvg1PljQAAAgAElEQVSDFhnWHAbPp8NGI5g1FKaJWhvSt9hOcgMLhZmW2Am3y9Y/fwkTLxkH2vTOCU+FGoCrqrA8jd91KS1Xs2jk8d/wsDmmUSHJLK33zmCBNzGAT79fKM1hgL0j3peDpNtoBoNqfKqZGn3+zVt9/tnX+vAdUhnPdVp12rVTs2n61amWTHLR1w/Hej3r9O8/e6HPXt5ovY8CJSScG/3qo/f0wZMHvt4Vrw/d2k3hzgCWCTuWSRwZDAEM9FU0Y11OV/rixZW+ePFG0+XGQKLvz2ahXz4a6s9+/Ysk7wlfkMVirsl4rDXylByelK57ni5FwRUgbRKAZDJ9ABkuGsOnJ8CnAByzAThuM/w9vITi34+/cpO7szwwmt50333vk+TFk6HopQMgizXq95N90XLyjEGPgKGyDx8Hl5nhid3jn3PQh4e0kuImDpjU71m+EZOsSBiKQyCa8iPgFTbQR4kZ/gEcsIzHrkk1mjIZKvTBB48tE+UAqWEwktDDYWOmeV818kAXoFmGnQ+VZJqJQTCFu5NYQh7jhhTfAUs/tge/EjdU6b276CpqM01jYpynusns/N7BFQda3BP/LzEk/M9MI1w/H41DD5KVZFh/kAT5C+NOUWT6/cLeTIDVkTkToEU6RuMQ/atnof/lYMSdkr5S2FKakMcUOf+mkcw/x8X3YaIWayAmiRl2CiCHc+6A16RUoJCuUVSEIWfAVD8MWJVsMvlVDfibX2OmCa+1aEmbjCYwFlkAPSwlJDXTrtarRU9f3HR6tdg78dXm/GlUsTEtPZNWEiBhNmGELAAwAFj9eLDWLy4KvT8iijwDVil9yUzodB8Pf+YLntG6o4/UUS7YmfmQTWcDtGL/j6LbjK9D7HfcxeM0Lz2vDkH57mvfL5pywfNDt99tKYxCACuDhJ2qHpH1lROHAKz+zWWpL+alepOHevfd53oyqtXAhLBkigZ3pOuN9NurG30xneuW4hffs9SUxr1Ks0+fP+GzQsVT7ToNVis92tzpv/vlU33Uu1P98nNNtjOzbs/ORhqeko67VwGIUyNNq1PKWwDM1Cp7N3B7bVeYILdaLNZqmZJXtR6+956a01MNJiSWSu31VPPXV1pf3Xj40Ws26tcM1/qqB5X/DMVSrHuAi9gRQ35koBVLBRJ4kfeskIMlSRnPcNGomZxp9PCxqtNT9cYjtewhsH96MMG22q9W2sCSmK20eH0n5wMDYCCNw0AZIhSMEc509rPkwwPDxl53WxKeYfkgcRl4ys2ZiIEw93u1RJI4d6GOrYNfNwVNHAalSeYIi9efx6lZUaBbqoyMvSRZMNYdDRpEdMAvfp6Dcmh2EtjrR87m4zFIiUGd1AxHlrDhL8XPAISgicU7zoblmKrbG+x4fnnN86BrpxZWvp9rhh7UD7WqeqTB4EQlP/v8gTozx1sDP4vZtVnz1LesvcV0rhqjdwcyeER3CEZwU8PAL59+SMRtCt94KAUQQbJkAO8R6ANghR+KgyVIieTJMZAyUlWOVfSHQiaYlFPa0wg5djSfcIk9Zwk9iBdAx0xtd6v+oNP4YaPhw6H6o9ogMrUujTSNuh02LWnCngC/wU7Feq39Yul1Pb2603K2DneZZqhyMFJTj9yUYocBaxkC1fh8qPp8oILACy4zQBVsWDO3ImSGBq/PQA+W2KbT9m6m69eXmt5MPTBiiGyPNCbmtjsA4OPZTCM09mHRdK5S+mSEKRlsZn0B8gHUmO1TmbHCbQYcIBWPgTNrJVLi4mzl3lRlAE+5foJJt9kAWM0dsGEZuM+yYMoYgPH31NEoJzDUQ4J9q14ZAAkeZJwsfA6+HtaQmZVmSYehOM98eHLB4qOYx6N26MGYzT54JvGmQpXC4BlvOaSUPC/UQm7mYMghER3byqKYjC1D7uEpZuY0QQ4AKnGOMbCC8dT0CTWpVAGsQSXfAlTutXp7azYf6XMOr2GNw9LJAQaA2IDx40blmGRBqcV6o1up3S217q+0M3jHGgbgHDhQpwK8gX2OlJ9QqXZunzyAmwCsIr2O53HQjNU0eEEFmJTBxAAfg1Gez3tDGfZpInWtUuFEcm5xaH53+1bb7cpm5nG96T/C05L7YjApgYoGULaAaEsDVpnVZOYoX181Go/OwkeWfbRkv0Q9wrAfVjn+f/wJ0EX9R388si8qzK8ABvAKbdVultru2ItikBmqQby8hqpKrhvWDMcQgY3XL4DVzMMHmJ0xtCkNWI3GZ6oGj/Xlq52+fr3S69uF1piulAOH3dhRyf65Gw+YAYpgXOLZvNmXVhy1fWle7rTq97Q20BwEAdhPpLE/qqWfPTnRw2qnk5JADLxZ8YwGcIv0156HTrWm2utm0+mry6m++PwTPaq3+ge/fKYfl1d60F2r2ceAzu+Dc26Pe+VegxGAegasMliTkvesNghCSLAUj4AV/xaG6schWzZYdwjUfyRgBWCUASsPPahRDY5G+A/3gfPNAKB7WoAy2NHR61VNsORQRfA5akD4ChA+ACt71dnTCoA9wPhgMMbzCZ7yhwCr4/5x9DM9VIZ/DVjlFXYwq/9PA6xC/XD8FYDVNmKFd8VQb1a1Pr7e6+NZo9e7kRb9oVbWnJopbElRpFjcm4hmbbEDSCLuPpte8n3s8IArTbfQyfZWP31Y6U8/ONePzmv121vV+051nwXIjUarPtR829fr2VL/5ref6XLR2mcCdLfyQg3pBFKpi3qnnz5/rB89f8dyLSPOpEWlqNzOiSBsGrC+uHF1AFZdadP1337zVt9c3ujtDWlc7HtMQXnLYezBDacZBLwY16UmVWHA6MOnDw34hEQtJSkYrIoDgcM4zO6g1TLFaATw7DKEg7EkTafvFCuAq9dXN5rOV06jsnExFGimdbtOp6ORHp1iBD3R2aC2JxDgBUUzEcB58sHGhuEpTK6r6UK3XLd2bcaQ0VwkUsidykIP7As1UrVfh4ymDoNhmGCYScNSiu8LRh2/TM3uFwfACiuT03EVRtesCRawO+1Ag5lWUPfbeNiFBLJOjIYZ3kRKz/XsxvQLs9iQgeF3U/bVMAUyPzikK7kezFBGxjdMw6YJQFZJihBFsQ/WYJ25qXQBEw2CfW7sdRMysAWxvo50DV8fo+ZMpjGZL4N9YZlUnrK7sqWkCj8eGgQmEfb22uMts9NuONGbtq9Pvnqjb795ow+fPtav3jvXwwGak1uDZ2V9ohYqPtdqdKrblfSXX7zQJ1+91WIN8j3wNXh8SsreU71zPlLJvbJhc5imBn3UKIDXKsyV+4abhtb6jbr+QC+uZ/rN59/o5eWtJXnI7/rruX79/Fx/8rMPDX4xEWGN4AEwHo+CLZH2me+08gkEAAg0bTgx71LbGYyPzGhKTCWDe76PwW4KhlRQzwOw+v6vuNPcL4MC+Quc8BU/I2jZP9TKxlccgDSbjifIxeys8C+JBjrWV4AX9xuPmKq2eDaZnZn8CxLtPlJX+MQRNpEZNG4fEjjHz6UYZQLC11EYtcuNPv/sK716+dZF43/2n/+S8/YwOWUKEgVtyPN4/g7T3wSMHRv68DPwWs8kmET9Dz8ozMKJTMcTpPP95YDMwwYmiviAxcQvIpSzfOiv3I0ECHkyY3An7g+MDsPayQQ4zSkO19sHK5/k3uFmuVDyYoEZYZZiiuc1C+vg5ZBb7eO7+f7tZt1mwPEIZx9Nzv10ZNDqPmCVVhzF4QGUTesk0619ZiTAyrLRlCwY/VCYjmP8GUwijIvdmiTqdQLK7JUT79ryKCdehUyKNdxSbBjgdRcUDca+pxZLl67Uy+lOb9eVXiwLXa+R40R6IV5l7Ps2GzdzJZnSJy+DDFhhun6yD8AqGFYbDTT3lNZDnHTf8hX+jvIhebfchwvvM6wikS0GNP73ZPgcnlUBcFm2Ggs2AXuHcieuyT3AKt+rPMXLU8wfesJj16MhYlgUgBWrEmtuWEwAVq+7EwNWr7ZjNQ+e6Pm777oQhiVNI4McZLNrtCxH+nQ607979VZvdtKqqCw7tgfEIX41fYy4kcEA4v4vZ3q6X+h/+PX7+pPxXqPXX6q8u9T8+q2aYq/BECkbkesRcEDjQSqomxju32al9bLVeoFMDAYO7MNS9YS0wbGGTx9qwzNWl04WrNq9uuuFVq+utbqZajGfBjhUcObSe7NXRaHo62gX5+RbQWroDr+6tVOQOScBrKkb8K2hgScBrjk9U336QP3xyPKermCXSYAVDRieloTGtHvNX107mY1GnQaNnx9M7AhSQVIJ0JLj3sOjLnxWmLwXo4mHZePJiSanJ37Ps9lM07tbtYsAbqilDAq50cgeI9Zwqyqi+HaAC34dsKITi5jCfbVC63aP/e7wC8618LriOQ7AvjSLoWpG4QVmEKSn4enYMhyTbwRzIicGwgToa78AtIIJgzw4pZk6nCGSerke9gIi0RpJUz1UM8RzZ6L+YKiuIfEOI+tW69VM68Wdti0SeoZThZbTlX3+MOkPVl4OUkPmvrEJv/37Yd/UtZtJQl/wTs2hMzFHARBoHUYEcEXtyN7VYXhNXV1O/BvgCs8qDxF2ezPvDEw5dSQ/ygmI3vfUFCOtVzS219psp+rVGw1PKg0fDFUNmySJTmd1GqoZsup1loR2d1u1t/im3ZiV5CEbHleTsRUHo+GpAY7dYqnl7a269UrDUaXThxM1EwaNO+2dJkRiYLCrXLvD7N3sVcOImq80u77T9G7mAJpqNHKaXW9Ya8P7ICGvGrrmAlCIEo8qfKvF8s6DSIODZq1wPnGODszQKgAyLUMP+TwAFwwrzjUayzwIAuRgCBmvE4Ev/DdYVYAbpEvzvXjuBgLCedLTePTAQBrf68EqQ6jdRmsAkR2J06hBACPZr7iPA1WAENx/mHJWCWDWnZg8W4AR1iSTk0rbYqRmMNEQkIsjKBJUHKy0bQFSAKzIZMeKIYydSRIcjCaqhuMwV892EEgBvQfkIRnkprWHoHivIptvijp8E3kthjKL1uEDSIFJy+Q9sPYOEj0a6rq0Xxxg1bq31qJbaLGea7WZA4+F/Nhp0VzfkRpAG6SB9G3cM54tf5ZlgEhcY5/JhMeMNBycJMAqgUkpmZj7B5jE/b8PWIWnKz6VgJXD5K3FeQwYxv0MtlyAVuGxClDJPQFQY/+3oXoPW4yp2g3MVsJe+BnU09SDtepyoNOTc+9NwRBnP1n7PRmA6lbq9ZNnHQEX/YGa6kR1OXSoEL94/QCs5lpvl2aAhVk5/zUseADPB6xl5I329cIaY6G2nXmYGhBzSCjpKZp6rOHoVMXgiV7fDvTZi6U+f3Or201fbTkKphQ1PcOHDQM5klQJOUGWTd9LX8X/h/GE5yQvGzI26ggSQ8fFTmdVp/fPh7poeg66anp0z6Gy8vPhQUuhDt+rbqM3i5W+opd/8ZV+dNLXP/qT9/VO+7UBK3yweN42PSzcqUfCm64hATclQEavF32An0/X+DGUzJLa+76a9wGrGGJyXVMNl/x8+f9/iGFFX8F5fAhsMOsuBs4emFO7AyC7p4494z5gBfMNdhU4Bfs9bMH7gBXDoQP4m8E1P8cBwNl7NTXXP8Swis+eTPZzLZ0KMte93y0Y/0qp9v86YPXP//yf7aGAEtfc9QZ6u6712W1Pv5k1erkZatYbOF3H/iopycoIZ0o9yokonk65MQnQKgZ8afJpOlsvzNNW13pnsNWffnihP3n/oarFWzX7jYEo63BhLghPj0jP+8QR8td6fUtaVhT6HNwACqdNoV+890jvPz4zY4ipAD5DNtejCEC37IYiDHljA8d6G2YBRueFwbhXN3d6e3XjmHpMSlsQeaOaso8V6DPTP6LjTwe15V8PhpUmwzohlYGu23idghkzQbOtIokgCiJoeuGd5TQwT8KQBzaaLVaazlZarrda+XdrymtoyEtNBgOdQUtHvx1Ztk4VsuwIvwgvwCjYAMZ4dYAvfjM9avE1wNOJQxPPEZuQh7xtT2pd4OGengAK8rMc+W2j4WSInBuObFrsZiPi2S1KiRFlYrek9Ds2TFBoGzhmM7gk5WLieKCkH5kx9m9Jhn2ReBeNcWr5UpucaydM6dYp0WsQzBQbNcYUMKm+QjbGAZlBjAT6WAOdwAtLxVLDRXFn48D8YPKdaUN1xLLXf0zZmSpToFBQO5GvKLQoBvridq2Pv3ylu9ul3rs41x+//1DPJshKb0OyVo29cVNA1eMzLbaFPvv6jT7+4oVup0sj5SSz/eT9d/T80ZkejKDpEz8QMrMkzvWh7zvghy9YVvko4uhHVtKvx7pd7fXFN6/1u29f2ywctg0G8n/8o6f6yfMnSb4a7Dkmg6TD5emC2VoHwCEB1Wnzg03h+5Sij/18svq5nt4v4r1GJl28t/DBi6uL5O9wf3Nvm74q8RoS8BQ8ljB9zGyjMGMNJmeGMpKZcQLIwlyYdZTESRkwS/sXHjhxL2MKHjr2WHMAPu1mFYao0HXLZDbpuGGKncqHRZ7ixz0J5pM/U5rKePrBitoVunxzq09++zu9eX3thuaXv/5I7zx7qEePH/qQYjrL60EVtj8aQL3ZU0dj0Oj/Y40z/crytBwFnVNBaOJup3PLWChqmQKPhhROTJRjf8Y0kx0BYCEDRwEGxK98IFmulo1wM3U4oWT2A3aheWQZGPRPIJfBioQKHTJb01olfexwn4/KswRusP9R3KV7e2BYHkGPSA6M181s3yOQmyVpERuePpC//P56NmHM5KQ0RfLLBdAdnz/upUE9r7fkdeBNJeQC/JVvjyjqKCzspeJmOj5hyFAj/SeDkbAdkT1smPpao8eeIM2WO92ue/r6eq27/UBX20oLvBcNkPbCPHu/1zr96SYtp4Ul2a2B9+8AVjCsMDBd3AOs7rOeguR1/MU5+t0aJNZ0ZlBBWcc0OoGG+fUTiGg/lNTMHADVA8ge4PXxWT6ut2MqT6Q4/r5fB8AKiXTyRuIK4Wcy6xq92Z3qX73q6ap3pvHjd/Xes2fkHkuLmSpLvQnoGKgbPdDnDMe+eamvV2utSe3MQJpTH+9fkSNghVdet5jpqZb673/9gf7Ok5HObl+rd/VKd69fqUdzuF2o34elyVnNZDjYFR6eMXleM5EH6IhmgHOyHAyctIWB8WaI1+ZGXYk8q9F436iY77R+PVN7NdNmurIMmGk7foh4osSALj0TKVEPT06b7FIX9bba4uUCEISUyRKfgarhSOVorGIwxvxJuwopf6uOpoLGkJrEzJW92Qv1rlC5AsAK5hTJYXh+0njyngA8NqtVRKI7Hh1/vsp+iQ1sqqY2YIO/l+0XKuwa9mpb2EYLEdhA8wxoaEP08AFOIQ35GV257kImSC1leROMIcCBZqR1G9I/N51IL9YwdVaWxZkdnNJTafTrwUT1kPS/oVSTTChtelvt+jTrDB74Xps9eb+sVGnYG6tPwnWWEeIHtF5H0wEoxn1HHomsBt+YZmAfRGo/DMwt0ONeAFqs5maCUI/DWgOkqnuNqh7eodgtRLPGc811NstES3WmQ0X9B1CFv4xl/yVhPQEW834AR5F4AVwZaAawKrauRWsa3erEflAF8j0D6zJgZYacJ9Y52CFqfOqtQXNiSVI7v9FidqW2vVVR4e3VaDQZWEp0/3lmaw3WLxKfvpZXW61may0WM217ncoJBt4jaRjP4KCZWH0BQDq/AqS9dQ00Hg80GOOdhu3BXr0aSSDtLA3fTnvMyDGNn6+0XW40mwFwbNQbDNScnqgYD+0txxUsmsqvA5sLJlPMXWHQbgxY0fB7/bo6oIcA4ALoGfnZiToTtgzSVsAqGDY8j8muwwwbXmPo4TW1nVk8vZ6Wq6nvB7Iw1sDhe5wSV+pkch4sK99P+qOtwYp2PdNmt9K+FwAR+we9De/L1wzrkbTXGHhZr2wPEIyhBFhhT1COVTcTe/oBkHKOu5YFeOKztFO/JmvURv0JsBqOTlQPRpHa6KMnwFwzmBJLjKuCXJf+ic8MYIUfGgw+90R4kcLosm8SewbejVFHONGdwS6SVAqMcu99aLVvNV8TvDMz0FMCWPoAR47LawQrj9dij2Xd88xabomkzOBASCO5l0115jXMMBGQKHt7Uvvai3UPE5WBX8jeGTSYKWeJJsmtKHI4E9fqdgFYrTdc57kBK5h2AFYNQDVgQsH3xOsAAk2X1/4crIHYj+gbUZo2Bh/PJg+DmW8vTq4T6hRquoWZVvse94XPAnFgpGF96jVAbcov7j3vY+X3s/A+BusrNlMW7kCjwYmGw3EigwRgtVpNtVxO/ZnoaR1WYRsr7uVYo+GZisFj3ban+u2Lhf7y2yu9WkmzcqxVQSIvNjecRMlzyh7XkRxrFmOS3vKz2fNjiBNJPNyzqrfVqOz0aFzqYljoYlTppCqciO00ZtRIYKsbQtn6etUu9Gax0NvpQsurV/rZWV//6I+e6cnyCz3oblTbAoH3FAqqXi/C2OrhyYFhFYNPHuWUfHyvGIo9AUZVhBNkgCr7fub/794rWYjk2uUPAVYGoFzDBVvLzHmDqhEEFWEaSAKxF4ohlPuyxLByynnynGW/Z0+q8fV10BAeedxrF/vRH0Znk0z7IW78YcDqPsMq18C5J/iPAazuf+2har8/vD5MoH+AeQAb9/sMq3/+5/8UGM+o5nZf6mo71BfTQh9PG32zqjTVQC1eGpZ2RRMa8pQo4ENGESkWbEAsR0+mE5uC77GFUr+nQa9T3d7qdDfXr56f6W9/9FSn7aXGNkg8mgaGV0ylohnpzd1cX756o29evw35RDgT23z6fDLQr3/2vs5GlZq+TPlERoVJMw8kmzORpgc9u6mcmJ426vYEZRY2HcSke2GgKKjq1q3aXBVNaTz4VY2XQOUEMuKYaQTca+f0q0wzZ3oXAoWkO8WLiI0ISih6+2A1MAU0zZNJo0EH/jvsr57WUGoB25xugcdX4ekqBUSYijIhoJFlkUfDFN4FMGfCVJlmwICTjYujueGBdcOV5GQUXgPSaJKhrFkDNGZJ7+oUtXuR4iHzSFLHlOrlIvgwPU/ymOj+krFhSknJKXD3zCQtCXORmjvGJKMyjTYXpPGI+f/dm/C5RKAhsp44DnfHwjuulb04cYKyZCebvia6flBjiVhl0hj67CCwBP8HdzBTSNfhZeIGJpnYHQBZdVrvooi1bAQ/rX6pq67Qb97M9ck3lwIcf3oy1h8/P9WH57UGuzubQBblyDTmLRHng4nB029f3+iLr1/p8nrqTXEyGuinjnYdeVqvbmV2GPfdjBnAR59vISny+XPkH7kphtzTqVa7r3Q9W+mbV28NznLdSV78ybNzPTk/Sc9z+AyRNORNeRebaEyw7oNW0XfnyYOHdZbSRUlnKA/wEMA6p4Mls2nf1jSp4e+BIyS+zn3A6kDMODKs8rQyAJws2QogK5tZJqgo/cSQ5BmwSuBD0JpjHwugNUk6kolmrKHEIjKw2LfnBgdKHBgx36GgqqvaDVGsxQDmcupH/Jn2yn3fhpTXVzN99btXevniUss5BqA7TR40+uBH7+r9D97ViMAIUgWd8Bcgricgifl036w1b+8U/vF+83UNQJxzatP19PbqVmtAtb5s7j4hbRPzWnxhuHF4vKWplSEVrouB6gBvcnpbUqnFs5WBhjTtgVGLDw9yYRe7uVBJpps2/HTyIAdlsLN8/fF+YUOleOI1AfYMbhl98p8GrA6C0ftMvAR+3gMq+WuYOsdm4T08SUoP0rLQqH13L0mAtgGrxAhLWYcG9wy6pgCR8DZgQmxBGjaeQeE2wyKMkMPA3q6oWgNqIO1OU0bboFOsIjnia+uBvfxWTEJJQ0I6vZFuZlvdttJbIuF7jf0ZNsRwZ/jWWybR0MlA1p/hvodVMN9IXD3ZL/WjptXPzsPDarBfMKsNY12zDI/FwhH4jb0EGdT9QuNg3pr2eHx3AqJOAEkGJtO1tOfKfcHvPfZcbAXH/5qZVQd2UC7Ofi9kRdHKUMqjA5+DMFDxtJntBnqzPdH/8WqvS51q8vg9PX/2jk56a+3nUzOsaHBW+1rdGMBqpf/z65f6ZrU1YOUBBc8vE0q/fgaAMiUtkpBga51v7/Tf/vyp/sGPHuvJZqrezVstr6+0b+ea375Rfw+AkRvYlEqXnHOdxsr5DmA0QCpemNnTH1Tq4ddS77Vh768KB0yM+2NVbaE9aSrTrXZT0txI7IKhsTQgYdlE2u8AwGCQAAYV0NzLneV9W621hjU1LGxmDGvC7CIkXPiQ9Euz93ibG8Aamh0YIJx1Zjr1Ve37ejAYO6nU/j/IGAk8aRkcAlxtDHiEr1qwoPico5NTjcYnqkZcf5j9kCy2UfdYqkjaHTRsmPfJtBlQ3YmWAd5HmBWSnVvtsWSwZyZM6xiMAdpUSJ2gr9qOZ6MNrIHl3CwjwDcz5ew5FXKipjlR1UwMKu3Kwsyy+XpqYKDdzt30kj5tSwASpHuNTkckBTfhxujXgSlHowoDgiAQbCB26pEaaw8uEvIGASbhXSfF5+b+AaZtlgbE8PzCwKGBLUOKdoE3T/ZU29mMd9HO1NUby/pCEsneA2gxtOyQphfQwmc3vlEbwJSFui4+P4AVQAQM9aY+U13CzhjbYytkgOER5xRGGJzJ5D7K3jgLYee4Blkttbi90vzmjbbrObacZkINYSAB7sEAM3tUTnYlJGW37Wl+i08STNGtesNCFcnbI1LmerbIAHyZACbtS23u8E671g4vSMbaMBhHpcEMAFn7uLIuHO26036DbxggQgD7HUyoyUDlZKAtdhA8k7Afa5KITxJghYwUABaQYq354sYySjf5STIaMrJgyYXkNuS2ADb0HIBDZmUlWRyNOOvQoA33JfnvmGGzmvrn+9lNYCjnF/cgAKsL31NLPPEj2uFVttBqMwvGTDLQRxKITLGuYQwFYOW1Ty3WdSFTTGAa/Qk+VgGOw6oLdg1rGP8n1BIAmqyT6TdylFMAACAASURBVN2lh/EwcoN11ouQrOHEVifuNcwuARDlvR1ljTHrSfI2AzDI7rA8oKaht5CvlXsa/Ndgs7AvO4gjgE6kwtFsB9C+7tZa8vnNYFq6jombzjCeQKIArAIUhMFMKvTa19cgIr1T8jTmGg+bCw0aQJ5hkBksrQylBfeD5zcAq1CpcP6HPLMOCSGDSNfGCdz6HsMKvzsAKz4HYOWRYUWXgWfutdYd9z6AIRvwI6I1W2yoyfAs9hYDmAw2GHDEc4yv4DopbAKwGmrIswJYaTP4VCMkwAqg0/cRsB4oacdzOfb3ANjR61L2AbS0q5lW7C+Aot5fQiWAx11dTzQcnqpfn2vRneizVwv9u29v9OWs000x0QLQCi9W92H3Du9UowYYnlQTdhQIN1te36E9nF94OxY74V4NOeRi1Oi0qjQipM3+sTyjJI92Wu52ermc6Q5vRDaY6aV+OtzqH/7kgd7XC51ur1T5TOxp2x+69iQ1kvqmTgwrao8Yxtn0NDEj85A8eoL7kr8AA6M/MpDMXpl8Vw9D3sRM+kOAFe/J7E33U9RvAVBlwCr+f7AufwiwQlXjkCRKBBiMA/aXQVILxRA1rFCSTUDiy+Wa2oSaP8CwcoDRH2BY/d7SLP2H/w8Aq3+yt1SKh3pX6Lob6qt5rY/van25KDTtDdWCIlNw50YvgQDBrYkmxKKONJXx/Njda99m3pYHYZbe36lZz9Ssb/XjhwP9rQ8u9H65tEY16wWM6HE4smWnRC7kesjmFhw+aJ97PZ2Mxo6Pf3JxIsiFMCWIXKeYALDiMGbzBJiwyaQlHWyCjZN6dgqkNZJdMFGOlK7M5rbhpTduTDgDYY4eKze5PFDh3RWx8ckXwYmBkdOTGVYG2SBac4iQJmVJYvj2INcJaRQbOu+NRibo2pHcmbxhnCiXWA4gsSSRFBQUi5Q2kSQMFKhps/ID6p+fUzhCS+1ChAQtjN4OMbrZWDoAovwg5u+P9ZfSrTLDI3kVmZnhaN0AEcxIyGl1SS51aPhSdm9OPTl8Bw1qgMB+T45j7VGLh1le2n2P8h8z1Pf2mPBDCa8UBl4GnjCKPMjJAkxNXX0AMEwy2LYpbJIvUlwnVjJwYkjYIlkh/iVYQSkFI7pibfYwcFgTJNMUut339e2i08eXK335dm7KKsmOv3o60s+fjnTan6sP8OQDkvsNK652zOt0udbLt9e6vrnzhjkeDfXsySONh9CoMTNee82F6XOY1JquzztJEqs4jGNK5sO1GGi1ZjqFZLLS9XSut1fXXvcPzyY6H5Fsx71LoEtiyhmoArCydj2z+BKQkVgnNAlmVgJUZ1kgYBRrmGvG85+ejYOJeQYVEv3t+4CV73SW7yXpVWa6xPqKxKvMBjoojkwxi43Zh16eJWAqm+9ckob5fjukIOShwbxLIAQMTz8bAQoORgMXPfxEwAtPtwF5iOeGiUGy1D1GVrCK4gCJTa2vNdPh2VpvXt3o22/eajnn6uCZ1ul2eauHj0717ruP9eTpuR4+HGs0gprOPQYMCZ+VYO3EhCUL5XxfEoobE1sauULz1Ua3s1azxUYvX994X4PZMDmdaHIy0GCAPIEeeKchz5pXdwwaEsfsABLZaNbyN4qygBbNR3MSCWmIBHb0YvKVpOB8fvwsPPlLUonwrol0Kqf+eKCx13gEszYA68zOjfMjZOUhJcssoKM0+MDWuw8MGonCkyfkQ+y/7OHZ8D0PzAK0TCbnDpOwsN8sgmCKBoLlqHnSKdP95D8d/CfM9oXhyTOOnAHQ6ghYUcQAMuyqvrZlXxvk2iUSlNrgdIQ0F/axW+8wP9468W/V9ZxYOl1K821PKxo1Glt8EVLhYSnqLpozmqoAkcK/zEWt2dABFMEnnuzm+rBeHQCroZY+r8xEPni25S02g1fx532GVXirxNTLa37Pur5NwNfRIiCk8AH+ZUng8R7G6wRvjb0i7sV9kCpu+/cByR8qjQCkabw54eP8MgO5X2u2Hej19kT/8uVer7cj1Q+e6vm7z3ROg0pYiyX/pVYYwdZjfXa70H94fa03Xc8hL97rqWd4/vIlOciK44zEa6PerjVavNU/+PBU/9XP39W7xUbV4ka7JWa/C82vX4dZ7BqgBLNzn/b+n82uafjrRtWkUTEgjGKrJWyA3cZpe/aIsySQJnmkYTFR3Q1UtrUqDNNvZuoBdgKQJLmPWaVpQIRXT4+hDoOlUtr2SCxequ2WOMGo6/M6ELEblTTTzcS+JjaH96AOGf9C7XpqFgiNW3it9NTb9XSG+W6ZmjF8inY9bVat2kUwpILNg3UBH7ynohmoGY01GJ2obEi53Jj1BaN80c61wrODPdssj04DGn373zRqMIh2aE4MSGm+pou3ZgGw7zplNvnFAFjBahgivbO8KgFJy7nlQQHqddoVWANgVjxSXWGsPrFlA6Ah94Jr5eu1noYBtZMo92pgdKnWYHAevjn4zFDrbju1SOTamQEuIdmBfc/w0wmDE19nmPDB7tq7xjHQ0c6D/cLa6ldmoiDzKakNAax4n0g9nR611Ly907ZcuXHFnJtrwteaYVKPPWm3VDk1gb6PyI+2sNKoC/HDWZspAtOkqU9V9UeJDZyZK9zrSB30WcRZz0AzrS8bo5MkiHH93VTL60utZ3c2VC98bcHtsZKA1cu9A7DidUnD5kwhbbEvjFX741K9caFtifR5L8Dc4eBUk8GJxtVIvdVG69upNrOZusVcuzUajMQKTSbSUQwlAgmPqTfxUrua5OueRAhC01O7W2u5XaoiaRwAxiAPpvOESHDGw5hJgJXBZsCEGIxSqzf1RAPAWrxGU+ADwIgZVgC7h0FC9r0BSKTZH4aRvM/qTiuYUh3MtwQGe1dkxQJYVQFY4XvkIQhrfm15FwAqw62QD7EXB4uLHgMmD68VYGUCUQGTzOaM1EPsRgBdMPU2+xsGTxdhLGHwj3XHSpdXLx0g4WclgXYRZjAOkKdoXIOYhbVFLpuMsVNIUrDrAKh4PqLe5fUAVzlPWPfs4QxJOUf5ZX9VhrH4zjYoJyIlk1EXUmab9lsSh0dUmGf3EmAFWGNPJvZw/H5SKiBsJN5bNrN2UIKBx4t47tnzDIhHjR8ABYPlAMbtE+bBeg6swdgcmW4CzJz0Fx5W7Ed+f1sCGubxeZAFwpJjj7T0jrNvp0V7Z+CRa21QPx02lpyWQ9XFyJ8NAMqVOEoom48v7QO34tr5PMXupdGgCqbU0XSd563Viv2F7+OzuCcOnzQYaax75IdZ4cQ1Yi9iv4AxFgyrMPWOfXLsfbJfTtTuhvrqaq2/fLPQpzdbvd4NNSvGWvbxq0p0aq+bpLBgsMkKh6lLb5XYUsiDASqpB+gZkOpaPdTONaxLnVWVxmWhEeAfqYCWO3Zql4xd9nqzWjiZEgl6s7zRT6uV/ovnjX46uNJkS5JiAG4AVuwJhJ1QenD+QlgIwCp7omZLieg3vKUk0MYse6eZB3vNpBb6AvfawcLLg7fMuvpDgNVBPJB8xXiew88sQjfsD3oArLIkMBhWfABqaNI4WU+sGeTgBqwyxuD+NUKL4s9MAEkWDal/+3011x8yXb//PT9UnbnOy0zv3zMUPf7zDzOs8uA8//ze//Ln/2SPvADACpncTTfSN6uB/vK21BfTnmb9kdbFIE2IA3zyOkwwAg+AXyqhpkiUwBqcEGMKHqk1QErUXjuN9muVyxs9Gez06ydj/elFqSfDuJCh942G1MCUTe2IdydIgoOdm0ezF+klyOVIw/JhwgGR/HQcxekCKeSATAvsg+BDE109oFGk57DJchhg1OpN1MaFMAWi+OezQFc1rJFsSQAM7NtEI8JCTpoz0xv9+GSGFdPZaOh7+yB546Fl4/eUihZa0kCYwygvdMdovfC4YUJNA8Zh4taaRpsmECABkIwiyg1d8p8JQu1BUmOPp5SoE4sjDgIeRNhUyB9tMG//lNw45FM/WA9Hg5wAo7JExtMbI1HGaWNNuJlhM4rrZUIXExQ+I9LANAGNAzKFnQSoHXIUmqh7f2YGQQab6MyiWYrGmfXh/rKzsCn8eUzxS7THROT29UkNN8XtzulsJBPCJMIENNMlo9FlvXDtSBnKnKtshMlmEdtYp32RmvLtXrP1Tm/aTl/NtvpsJl0uuSCVBt1av3xY6lfvTnTRtCp3SPLi8KIwjf0Gv6lSy9Va0/ncoAvJMxjikzIHC9JUWYwXd0x/MNuGVp3uSAKWjNc5JS+afKYusKxgdvSqgZk3SE798+u+QQvDSy7GQqsce0wkp/H33KhmFlGwK6MpRr7r45IDKIGrvl4Gt/kdFNRwjkpfkzx8YiPJnKi0qd6TfZmpY0lcliCH15EL5rQDBWAVDCuzo+KuJF83AEm3sgE1JqDLpusJ4DO7yAs34s1NM6agTuAKprk0jyRMkeiDlx2SD34WgFU+DQKkSr+ThIz3AwMLRhXsquVip8WUppXgiJGBpLvVVCo6jYalLh6d6MmTU52eDTQalaqrACcN3iQT0gxaxZAgZIwAbDYy3u4d7DCdb3R1u9LdbKPLO5qm2hKcyelY4wmRxDSiew2qvU4GdkdxIxTm7WkvyKCkzeV30WTwnDDN8XYfLFsmnGaB8v18b0IjMF2Ff4RcAWCOBCung3FdAbQSvDiuPaN0U0NarAuOks/Os8EeEZ4OeSKUOVaB0+bDN8D6YAU4894AFIMYWBoHAOzA4AtWT0zSQ7qET4oTZ4z2ZL+14FDxfpGKB+gePg/9PWDxXuvl3EySDuNs1mpiWOFX5FSHYaVNXaqtarVlo7aoLbEneXezL3Q338JzQagmRN6rrq9lV6jtKgNbEeHMb4rheC+Wj+2QbvM5IlEm8KMA/u4DVhUsvm6hDxsAq54ZVvcBq8yw+i5AFOb6mUWdi4XYB2KPyIDVAsDK+3wY/Fp667ARwKQ0bEkMq8zkypytAD6DGZEn6rk4tIF7iuD+fcUQuxrNAQ8w0dl8fe26o9Z0O9Sb3Zn+1Svpy3mh3uhczzFdH5eWBwBYwURcFpWuup4+uZ7ri9ulZsVA66IJw06zegLEDPw58sJiKhMMq4a94fal/tbTSv/l33iuD8ZSvZ56iAZg1U4v1YP1BLNlzaSU6W6ZmopGZ+fP7OW0b/balVstu7nmyzv7cEZT4ax2+/m4Sa7OVPcmKruhStizi2ky3g0WQIBVrNOQ1OCXxPcDSiFta3cLLbZTLc3QWGjfC7DHDO8a8+GQyAB8xKkOO4Np+234mdCU2VzaxHydjB5YioLciYEbzx4yx9V8aklRYc06T1GkcmHYhxwOM27YKf54rqPWmi3vtFzNwxCZRdwBOBOW0mhkydbQ3wNgxfNowGp5qQ0s5zTd9miQfaSBSUpjBdATxrLIk1bLuQElpOzIaXZFm5Kgx6pLmBYnrhEtZ4eHtl9q08Fem5ndwGCG6onkM3sGDc89cLJ5reVom/Axsv8Lw6yQUlmABPujOVNdn6ooRsGg7fP1My2WMwMdNMbxLNF01hoNH/jVLKWhKSE4o+i7+V6u7zRt37jmDOZZaTaWZVFm2JCkFQwQzjAa1hamXIdXEp4ugOxbVQAXBqz47BTj1IbJqDuBNd6zU4JbNODhj4TxdN0rNewK9Zcb7e5mWt/dabOaeYhMs8VQLdhx4RXm6gkwob9XMam1a3rSsKeu2qtFruoUWQqZ0muezzJASsUgApP21Urr6Z262VL9Fc1vDJ+iQeJ32AZwD+vJWD2Yy420LjZa99cGaTvh47Y1CMz9pmkHIHCKuI37sdFYa7m6C1mUB6rU2NTxSLxCQhh2F2y7MUTknsO0yoycLJtxWngVMq8AkuJsBwyFiWcwxewftnvYTqynWqPBmddCeNHRp7axHlnzSNDsb8Nnh/0SoEgGq3IaHc8GZ+/RVws2RuxBPFfcF5j+3S4ky6gWOKFZL7fTN1ap0GeFTD72L16Dz4JKwBsiLCx6SJuB42CUUr1dcwFwwvYCrIHFExUZdep+s/AgNvuEeWnQj1SxfznZ3Z8tKu5gC4aBPM9/u3eRDT9HZa8x8GL/Jmo8XrvsJ9++BCJSDzg8ipoKA/EzFUUMjzEux7bBbFE+gQErT7PS54nNP6qc6LPWDmUKdgwEAsA9wIYsI4XVFn1QksaaXRaWFnzPDvam5X3sFR7juReC/cua1L5OayGGpUSxIPve8QzvN7Q97q14L4DaeHcBbHNgcR66R0VGCMMMgC+lFNE7smZq5KaWKdIHxRDMKgtA8I41tvTnCbsL+mfWb6SJqjdQrxzr1Wynj9+2+uRqq29WtW72Qy32lQErdr6IaoueivCMCrNw6u8+ZuyF+/o+4X/23KUWgk1nyr4THrmAQO81/QxDemxLqHzstbY2c/XOiqSeBkWpyepWv2hW+rvPG/2oeq1Rd+nQJw/Se6TGFqoSYFUMJsnP9siw+q70LQZxmWHl59MoZjCscpKr7Y/SUDYDVnyt+7SUKpjrpvspgVFT8tzFGrKXIQMVKzrCI/ivA6zcgzOsSJJA/tztWPc2kD4AVtkqJ/d3Hn3/NYDVfYbVf4ok8Fg7HgGp+yz+vw6wOpBV0g/q/Ys//6d7G2R2G3tnTHdDvWgb/ea21Od3Pd0Vp2qLoSe8BkvSqeAXAmRKmyz/gQ9vrDFJANkwiKkkjYICA7+aEWbXqzud9Db66YNaf/f9Ez2fACaQ5LDQoA7aM8UFB9tmu9NwPLHBIQcJnkWeoCfPEau5UoqM09OgfqdkQBp9NkMjI+mwdboA6TG9KHxMomLqg4FbQs8pPmiUOAxIwwvGEYkKYWDIa7j5TpYk0X6xFYSHFX8eGFZm8wfVdLMGtYdBhO4dkCxAIieIJPAiI7dmWNmfhgkXDUBssExLIRNBcWbCAFLshsxNPIdAMN0SfBRyqKSpxfyZzQ3qPNMuXr9uiMWMZtKQWAKuIqkgWCVJo3MAqvKEPTMOHHea9NJh1N25qCKK2mwLkoWS1NBafMssI3HFBospUY7XCVQ6PA7CUJ3Xz/Hyx6Sq3JhhZhqpLeELkgsIA6mOuo/GPngWAUq5fEYyuKfBCd20mXW+F8Hy4s1xDYxiHyGPAPwOV1dasa6IZN3sdD1f68V8ra+mG33bllpw2OAH0c71k7NSv37vVO8MSelaqEGfbyPFtGFT+A1Hbu1WK4w0d2qa2oczIBVrkffjvyd9fWx8ybcheTJ5rSaGWGZZsXkhgRWTl5RSEykWLcNHs2TYHAOwgi6ekgdz85u03d7wDl5U4dmF5NdH+MG/LMAAwKoDwGqaczR+GWfIzLp4dlJ7/B2fqdihnHKRClFADQMq6Xd4UyWGEw2rAdSwLIuAiDi085wkA1aepmQ9d/aZSFN7Bu+OR7fv21YvXn7rg2QyGerJo3NNRo39WdgzB02kUEWDnmWTAR4Ewaevu7u5fvOXn+ry7dRFbn/fSDuKq4F3iX5TaLacepqFH4OBpEGh8/OJHpyf6PHjiyjCsy+SC/nc8vftQbVYrHQ3nWk6W2q+3Gi+2Gg632q+4pBGZjTQaDLW+BQZQ+UUr6ruYdOSYtn3EU1flm6IHKCQPK0Mhu12vh544QFcIV0LYhem0nyWvb3xKELifjifMDwaFkyQQ2a9asOAHgDLYQwwFfAt6YU5M9dz0gx0MhzYr4/UUIbiXOsMWh08E9MlAJSK+xreUiaBAvAj5UIKsljaEN6Yz4HXc7TF4kwxiyvRaw1y+aCPA/Z2hocJe1gyaAao4ifhGULR0rbac11apsRprSHxwpvHgFWtdV1pWTda1kPNyqHm/VrzXql2X2rVsheRVld4uGMgS5W2DFagyNu4l8FJAOx+9lFL7ZF9s3cmECmbxyfZBv+N54MGe7Jb6H0kgQ96em/YatxnyAHgHc+8AZnvMJqOktDYMQ9lR5KFJG+B/U7L2Z2HHYdQgkC4kwl78v6KViOGKPd+nNssN+DRAGf5aexvyTMkNSr5HeSVHz+RJnptrBl5pVNTnZhaa94N9Lo71b9+U+i3Nz21zQO9894HeofkPnATWyDsNev19Xq51qdvb/VqsdGmGatDGpK8H/B0OQBsmVofxY4Bq5JB2fUL/dHDUv/1rz/URydSs73VoETWNle7vDXDSjQuJIUipUNOUteeVp+Mnzqdtu0tDY4sNnf2p3EKMoyKVAcR0lLXmOM+UFOeqr8b2KyYwHD8LM3osBF/Mnq2Zhup4SjAZWoJbbTeY1g8NbMDlkZVZgY5gPVQg8EDjYdnasqxJWgtk+vVVKvVrVPJ7BecfDMYhJyePA45HYblAFBdyNVWy5kBq8RBD7azAY7azRjSOBghNL+cNzTH09mNlu3cdRVrk+eXfXVYDTUenmiAZ1CJ/2gMLwG5VttkWozfTPKgo6EYDpBGjX2+IjVBrsyaIoFwtVpEmiUytDIAoroAGOF3AFaWUex3mi1vtaFx62BlrZO3Je0htU2h0dljp1dHWAQDCyRuK+/nDEPpbQBGAAPssVOfqWlODQzZ8rjA+2uquc8AJDvJj4vnv1fr4uE7BgbxImF44/0ZQGG3U7ud6Xb2QnKCYyTxZTZWsCwAMPBkugdY8b5g5pijEM8+DStgFcwJvp8bbF+k3dbvK56zlKGaTITxc4Q9ixE4lvADko1RWcJ4mM3Uzqe26DDDknrdYECwgJyUh9Sr7mk32oul3BX4E621gJkCM5b1BEDZD88jS4ZomZ18utF2PlN7t1TRVurvqIFi8BXgAOoDTPP7ak5GAViVJKwutMCom+vFoBHgAugRg26zqwBVuLYBVgTwEOBemCInBg6AM/eygZUTLFKDD8nHKdhZsR7577wf35skJTMzx8cMBTByqzDyx3vLs1qrJEISiLTTgI/Pf+qkjWWBZhWabZOlagHuxGuET57rMvtgbt03UeNbVYE0F7ZfgSRubBCd9QkIHT0GqfBbrTb4Xs0O6ZpZ4kedzffawmRHfc6QmM/KmoH4wPWCyBB1QgBAADUxtPew2qb+nYe3ePLGerPRbAQCWUFSRvpZGogfhyExzACw2fYA+Rh4Aday/mPdu/bkTIMp6fsYvnLsT+wF1JJ8Vq6v2Y5I9bcMLOPfY1wD+B+peplxnQej9GO8xpIUTn4egzuYqgb2ArQKE35S3DOYemQhB6jB9aY2ymAS9VrQQcx4LYdWaPDeImGaN8U+z88G3O7Ur0mDo+A89pBmSnkNb92/hel6Auyyt68FLPRFsf6pnezB6c/C/WRAFqCVASsDtqxLQHD2CK5RqeH4TFfLvT6/2urjN61+Nyt0uR3obt9o4RRYdjl61I2q/tYqK1LqSX+nvpl1PS03AJcRfuFEQYYFkXgTtT+7OEUPwBbPNyCk0w83TmklxXUVbAkNJZ2tbvTH41Z//4ORHu++0ai7Ds8+D9IB51i/wVAqOSMO8sl7qdOJHRTgYvx79vTNyZ8kf3NOBSPx/wlgBUAZ64FejDPXsnCsJP4gYBXAP/WpSQNVY3alhzoM3nmeOSsyqSGlfMdHSlYrMX2OpfUDrPbsYZU/+332mPe+lDx4r0j8wb9+F6T6YfDq++CU7/33PFR7/+J/+seRf4b0jdSiXqPXbaWPr/v67W1Pr3sPtChG2iL/sXwmGkxcfgLXj2m0ddc5avjwKpEW5kfQcp74LvhFREJPurn+3o/P9aRa6dGwr5Nqr4Z5sxkwabED9txj8ATKHPS9eN+xEXGzOURZtERB0kTYV6fb6vL1a03GYz15+lQLihamSuOxiydYCZbJJYpzND6pgM8JcwdJSp6uhlTPIBVpA5aXBWAVSW0xVQx5SfjdRGhgLCoOYwqu+WLldAYzv8w8igQ0T9Ld1HFIxmLiITPAwZTFCQSB4hd9gBVYCCHLswZ7R1ovUz+ox8GkcrqXJ9ohgPJDmM2Ek7QowATYMBwagCFxT8ObJ5qYDDi4SeQ1i1KrNL3hG4lxN9C2g/Idh2kY1xfarPG3gOrIhIYNmSldgFrW+6cpqRtI957RiGZ5Aw/mzc2dZtOFU4WePn2kxfwm4AmvT2qtoGrFegORL9PtSFIZo/cmZMXPtwlgEqjk5jgn29nHKnmsHHyEoHKD7ndad30V4wvdrna6nC30errUK9gt656mu8YNqQGl9UIXdadfvjPRLx43ekySzmbutdkbTLQ1uy8iY324W5YWgJmpy/29wQCK//BGCDCO99/SWFH42+soCKwhyAtZqu8TDTEArVKBkaZDXCqe+gBXwxiYBtg0VMvACAcY2HONl2EMYBaRgU3Om76ndllKFvtdXC8mdTkdEpBjhc8K/nAuQAAWiQUGBM7PVPiPhfQsMS96Pd3c3IThOcVniY9LMHD4O9eEoIXwRkogGRObncKTbrPT7YzYYAoINlfkj7DWkNxFQcNhx7NhVtUG7T7gbQC4NDWz21ttYNGsF2YjPbs41bOHD3Q2YlraVz0axnPEelivtZwvNZ8vNJ+t1K46vXlz7SLIxZAj3cKDhQLWsrQUGe3oaP/P/LBgT/Yo3CvVTa3heKxmOFTVMD2M9cG1+vbblwfvNqvbYIkB3tk8gIKKeZU3EMsCh+ORRicTJ3Ihh4DfA7gbjUukCGZTyXxIx04XoGKye7rHwImpEL/xcXAQRPZICLeqBFeEpNlSHgAgk4FY3wH8+3kFpO319HA81POHZ3oyGakGlOc54Vlgmu3o8r6BYuQ3I4D6xIDJyYUuxZza3tN6vrQP0d4MKH5OsGbNKGVvNCvqmEx4AETSIe7nvG19X9fLtXZtZ8+WgubLW33eTUNi6C3U9i+d9xi8cLZ1o/XwRIvhiW6Hp7quRrrBP8myszD6ZNflSSQKfkPaadp3eM88Ik61S3JMvm7N+cixS8qiv5/JTbAhoxxJCZq7TqPdUs+blX5y1tMHo1Ynvbnq3tYs4TWJb27w0idPkcdx7ARbJiRgyVzen/HINs6A1qEguV/0pOlhnB2pSLmfLJMml963cqpdk6EW9AAAIABJREFUYmjlMzikyqngt2w1nV1uWDqVTaWlGaNhRg2jjD1ruRvoq+VAf3HV6NPlUK90Ko3ONGxqPTwZ62LMdLivr26udbPe6GrRao4PGRuSJU/RaFtynTya4g6k90OzQCG+36pez/Ws3+nP3rvQ3//oQg/7U63n36pfrnTT4rG0VZ+I++3WU2KKSI2Jnx5pXJx7T8AnabNbaINX0ga5T/iteDrLfmHZHTIc2E/IRGqv25C3RS0Qk/BoSO2j5phrJBDstzAOAJ9JMZuZxWVgDPaEWZUAYkjJwseICTr1hJtvmDnrANWDCUATBwOCvWmS0rlCssYFYtjIuqH4ZijihrIqzVY2q8p7gFtzjYfj8Obp1prPp2ZYUaQHmyPAB0uQ6mRWnXxWOlgwSKq2c4MDHnDmqG+acXvmxJ+xH4Q3ipMMzeiIlCjXO8nblGsQrKQqajGOlwQ+eH+zRDvSm+yN1680Or0wWJolL1HLJHkUTXLyE7MMhSa0CB8bS6NYs07UxL8O5gxeYRsP9BhuhK9OZQ9UD0lhJpAUx33ZcCbDzrh2c+kaFuanmV+AFzSiGQRmvw1PJsAEPnvUENRm44NMy4birg2oRQIAygELBzuKZJtAmZKHrZYHsh+yR0WWuvdyuibWgZ9YYxEALwGsxeC4p03ZOekQ8BE/rWCARBI5wMagHrtGs6+M99t47mKI0ddyBmMGgCbt6dHDHfbh4WSkNSbSm1YrvIh8tkazSj/SVFwznuuI2bkftWMGp5mOGXAI5pZ3fL9IsI2C/RPpwAfJbJJAxb52/B2mPml4ahPzWCM5MMTWGqzxXHemwVrm/8cQMn7zC/D2yNjJlgHpJSwtDR/anQeUDFWC2+z1UbCvhEdvNAQx3M0NrpdBsk6IhjY+Y/R7qUkukyWHk9L52dsIvLJ/V7ZGSMPLFFaSvWid8tnbxDOQEpE9wnZAU5h4RqMcZ86xoU1nSU7yAAxPtaev7b1rzL7HWrfXoddkGm7DumRFpn2SZ5lnarGk9mNQjuwRs3sa/mA+8bPCKiP2OBLPSfO9vLzSeFjpycUDFRANqNvKnsHx7NmZa6isV3V/YwlhpBYGyybOcBLUbc7As79lXQMU8VyHub3PE3/2zkBfMJt5/rnXoRQIBhcgCv0pe9zeSac8z2biminE3pJYg4eePRJVqeUMNJXJDiSx+ACqAngMCwrA5R31zLrRp2/X+vevlvrdVHq7G2lZjNX1AAN36rU3mhQbvfug1sNhpYb9sBrpbl3q27e3ul2unPa3TqAVipPMsM6DLksiDdomRQ43c91G2MJw7L25mF3rw3qtv/O4p79xutaD7UuNe/PkYcvzy/6JsoRjvoy+xmsgnskDezxhFhlwvu9LdahHUn3zfYQmf62fzxQac/iebGeSBnE8gwCLkGtY8svF3AMPVxr44iF7hvyRwDvq0TyY4frHIATAnT01hRnkcJ8kccpyxsBh+NxRq/p8ZV0ltUGu0+7Xa/c/yw8hUZH6exwjfv/vh/f6g4BY8sw9dAiJQXkv+fvgPZtevPe//o//2I86yyAK4VKXbaXfXksf3xZ61X+oWTHRJm1cBFbyK0uBODwycyJkRceHJTwq4qdHeRLtLJsuxf6wW+rDUaePHlT6yeOxno77arYLU9wd8V0BbZH8hjQtOeObVRFpOjbF3szCi8MDrqA4o48dVqX1rr/77Se6u77R2empnjx7RzsYKpiaDgdubJECBlCQiuZ0Yb+zwPL+eO+OxS1iU6YgS5T3/EDdS75igu8iQz2zxVhk6P5p5u0LkFPAspN/umZmgdCoIEFCHmGJRE4d8ZsMDx58UiiK3NAEWOVJzb20qkjxCKppHECx9bvByhIOYjHvsRB8yO12GgwG6VPHIekHOKp2fyYb5KcnwX412lvSdnVzpbu7Oz16/NjX/nRCod33gcmUwxHoFDRmEARoYTnfwQcrdiWmWERTL+Yr3d3N9PrNlaZ3cw1HEz1+fK4f/+hZJHUxZTcyT5+RIOUdQE+Y1YeEMJg3UM5tO9gr5NRrs7xSGAmU1QIvCIp41leAbv5Fk5h8lQzCbPuadUNNN31dr1pdLta6aneakn6zo7EOIHLXzjXqrfXji4F+9XSoDyfSWYeXVav+8MTvI1I2o8kwe9BdLOs50iKTO1N4xhnM7JyMtez6WlvGRnHS16AqNayg+jLNJxggGtK90zEpygCtYopEU1aWQTsNL4BgcxjAwYuk6+tmvtZ627d8yc5e7uMwCQR8hQkZgJVps7loyOAvUmCii7e7CDSwdwUVQxRl/AxkKrF8kPSw5rjQKQkwRZwbjLbnQM/JljXMG14fS4oG9iLvGSNv5Mccoj2tkMdtSGHh/TONCc18Q/Q3QGlqhHkeohgLaa6BOq/P2HPwyTBgtZqr3m90Wvd0Oig0sPdTpwfnZwESAMIAyK03Wi0CrNrg64EKiEmTI3hjTZuj42vE7hlTtXzp8nPq6WRPWrZEVzPJBgiG5ZpSMG1eHsyrmNby83Oqpxdr6scCYHQJxHS+Jl1pYh+ZgtTRE5hexyS0LO2K+hVWRLDt8vu6/2fs62E4Gk1QRMb3kNowZWU6lIqjuMYs6QBoLN/kurmQSgceE0HtdNZUenoy0uNhrWcnQzVMYlMIgu9vAnZYcANL0WMvPDQjieoM2NAxASVYAcCK2GwmzJZ6x37prToJfOMhj33NDVJ6z4Dsq/lS7Wyp3YKpXvgwmGVhtm+cc/fvXUS3h7l8Vw3UDiaaA1aNznQ9ONFVNdSCvSEzogy4AvVR8hOglbJbSXdFChSXyneK/77O66AFJAzAKmz6ArDKXnus4cFuqXebVj897+uD0UpnvYUatWK+AxjNPaYY9x6ZJN0+p2HyrjFoDsAqBgrZ24+1dyxU8jP0/T8zMHx/wubVmYocM2/zgCH/Wzhq+7U4E8I75Cjp9ef1M79TH8CqDeN1M8rwlQCw0lBfLRv9xXWj3yzG+mp3qlVNIlDh9NXTOkxvb7YbLbqdVm7kOHCjkfO9Zx/I6wMDqFzUp2AOuVnoVK5XOmlb/dHFWP/wJ4/1k/O+BrpUr1jo1d2bAHIx8N1sPKgrq0p7ACviwXsnPpTyNHuL3AdPEwPAEUbDSgPscFx9ApMiZITzKadYheeOoU8z3uIsQUYXKcUxgEJSZNPmFRI0Iuuz5BrWyNAJUFWJXC1Sm7M0CtN1fgfbJDyyqJsGKWXJjAtLJbBzgDXA+wqGAb+cSksKYRmMaACnON8BxsI2gKQ4JDSxhsOKwKcizE9AKLOzka7QyAaYAmhjNvbB8JbiHhYPgA33kiI+5MtmxyNbssFx9q6Lyb5TBt3EJw/QxGgwYGMfkbjOIbkE3OfQg0k5CYlbnuT5dWLfO8ic0vnGzwYUw0Q7xRMFLsQpgIHydmX2Kc0n98A+NrBMGE5uV1Gj2DsQ5iXhPQwb5sEC8ftNtfehEc/j6WD/8L7yn25KPYMKVpFTutL/DuPM2KjT2Rh1pbEak/dSo2KWZ2a3Jmamz8PwrQlwI+5jBJYkQMLyH0yQSSfnevHeYn+JgWOsLywN0iQyXeIsTQuQA0cLA3QGrPJOHrWsa9XMSLeENGxKQhqRBiY9mn9WB9c1yRXTjuquyIBinKeH0BNjAunz0zBm9pMb/VAGZHAl1vI9D8pw3Uq/Q0JmU297hB2lvLypSI2NYaqrVA9hgqXK2Zb7K0vfEpieytQ48c3MDcarJdZOI+WeBBuLNe8iKg/kM5M52W34fQOepZ4kP5dZ4hV+TjDG+Qnhc2WLFg9Ww/c3+r88JE9y8XRCuabdJkDTIBMnaoQm8Axwvtjs+2AbkUCrfElSA360sEh1j8/v2MPZC73u6ZFykIwBTgCrYK4FWaBSu9rq8upWN7czEwtOTk6tQLFlisG98BByQqeDFTb69uVbtauVnjw+1wfvPk2Kl52HQaSdHgd9kTpt71w/rwE4wVqNGikGaFEHx+cIP7XkD5zqMD+3fJbkQ4UENQCr8AbjWY4BS9rz/PU5pCvAKPZAPgcy1f2OvSj630D9QmURVgMMQJICIj8DqUcxQOYaZad9NdRsU+uLy7V+83alz++kl9uR7jTWpsdwZa9qfauHTece6Mm4ETAW0sKbTa3fvb7Rm/lcq37fiX/0Q2ZbbVCUJPN4l87Rw0Y1S90HIWUd75DBzG6j4Xaun487/dnFTh/Wd3rQvXUqsrEHX5OQZrJ/m8EHGG4G47EPuN/7H0Cze4Oy+7XM7wN08r//UMrx/XqHdcUwAsCK/YszkKALMA32Hs5PW3UwcPJzHEx//+Ia4W+WAKsgLSRwPwHrPENmx3pRHRmoMdylp4r96IfAqlybpcf1B/84pm0fa7rv13f3a8Lv/j3Z79wDvPJ/z+/n+9f3AFiZ1WM6XqHLttQnN319Oi31ze6BZuXJAbAKt41gWMVDlqU+R9lVvOGj2Vd80gRauWsJB6emW2u8vtOPz4f62Ttn+uBhowfFWvVupZ419jI7JzeTTv/wdY/pi80DGVny4Nt4tDVaD3rrkmC30//1r/61tu1a5+fnunjyWAWx7uOhiuFAi/VGUO09jQ7x++GmeFH6XIl/+05pfkg64hAMBDtHex8mAWbAhKQJ+jOfeL5ca7neqF/VGowmGgIGIcW758uUkfHYvFKiVSrOM0MqR+LueoVmLfIlJk57NRXMEwCa8AqiKQvPp7RYYekkwCoo3qgjRwYSkB4AYNDMw7TwEUR61YqJajQnGXC0P0lKJpicnQejA7B73Wk2W+rlqzf6+usXevvm0mDVo4cP9ezpI50/OHXy3aDmNeLUWcN6SHJL/rR1PVrgNZKQnRbInGZLTe9mur2e6vLtjWazhSen45ORfvbLH6vf9FUOGqcOVcOhNc02qeQgP1hwJS8eR8FvbXK83vf19eVUO08MouDBFw3Tfv5kowAA9fpLDXy+pzb86/q6XkiLrtB0s9V022nW9WkFtQUYcjpMqf16qWo7s2/bL54M9fNHI73T7FV1KxdUhwbZTMKQvQUIfGwgvTFwfdB973aOaMaU+eV8q7uW+9Ral38+GenRyUgPmp6GsCj2W4M9Tny8Z4YevmNYpUVhGezAAPTWOwAfWCyVPvv6jVZdqfUe2RJwArI7WF3BaIRFlzfgvHmZVmwvMaYH+B4R+YysjAM6PM8OngxORoli0OygrMjKhaUfgSh8Y/4Z69rlBtYXJDploMm1UaSSAlqBD9tHDxkb/+giINa3n28/J1Hc5o0xjCczaAHg2TdotWsX2rdL9UmmAVDH+65b6xxD/AQYA1oByLI2KEAB/ZA1MAUBoLF/TZphI7cJEkdQ512gpsnR4c+0/zDFCh+laDLyVCNmA1EM5uuWxwJRJgYIH/T55BtFY9nQLA/UqyudP31kT7zDgZ38vzJgDivLk9XvgNzHsys8jaLACRkAAC/NHYwPTF7ThNrStbiu2Sg+G24faNespW5rydaDQaXzutBP33msCVLyilSu8A1wIQzjlGbeKW4AQ2n6lt5nFPdMNJD72QRRe8ahSCgAgS2H4TnLE+84o46/ArSiCMB7iLSp1TRAqz0sK8vfbSpyGNL4kE2vT2FoDzbWJmbrzVhLM6xOdDs40U0z1LystTTbM619P1skbMJTSz+rC8+c7EnHveYZJTLaRymIaJLgWn6R/dMSw8qste1C7yTT9Q/HrQGrml0Ks2vLQKIQ93VMTCpL3g1YYZoNgPtdwMrM3+/iVUdg/9407YcAq8OzFhqT70zoDoWTPcNgReb8QZ+MB4aVBx7skWVhqaqTiDnJ7wNWq4H+7Xyiv5yP9OXuRLP+OORGPTmxmEKxxTMjD4uQJabkXg+IUnOXJ/YxiYyzNgZ14e5cA0LN53reSH/voyf62z++0KNmKa2vdTN9qz0eOF1rn032W4M7yNscvZ5TxiJlytHrsE2ILDc4kj1gAGEwEwbgiVh07n9Er/NZguEY8dhH5gA+O/H+c0NCIxmpf1nqFFNkCmZkikcGkI2Bk7yFtCi+/mg+HM8NHkAefjBoSWL5zMzkT9aPm6Oq0mBErHvtdCf2SN5/yJcAoLaOgDcjKzV0mdEdUicAsZggm6FF823JfiRehRwv1lL4xcCSS/mnqZaKOjIzDKIedTLpYcAS3/Md8Idtm+/BQ9J+qAFYmV3kqXfYGxhQMCs9msJg2iQmdBp4BbsIdm/oKvnnaKvZnwO0sbzHnj2wsQCu2L9hq+GFE2oAJDldF8BfAEdRoR7OrcRMi70/BSR4X8hJtgEM5f3JDZtZvzZoSFtgfL0Z5j6TjzLwmNKnYecBfAkbCietch9SorQtJpKv1P/N25suS5Klx2GemREZkevNe2vvbbp7emYAQRRJSUaJBv2iUS8lgi8hknoCLm9CM5lIgwCQAgaYpdfqWu6aayy50Nz9O5lZNT0DCiBZM9equuoumREnzvk+/3xJFWRiwajqoIeaAKtgFscQVYwxeeaotY3rZbTGLB+D2DxLZEoQ2A5rA/576jkSY0Lp5pKkOhHaPR/rzJXfgQzBnQR97FeiBjsCgQmw1tEQA9AdJYG+71y3tr8IYJ9sWaZqyoMzPL8CtIudmvi4jcRbgq5mSxGwcX3EQYIbSr3GONPS77oWbGzPTq0TyzhALq3f8B3k97cLqIHcYDHZDTZ5NyZGq0E1Mo0SnytxrA0qxvkphgZ/8Tly8JTUFQJ4nSp4BPuO188m6nwf2h/EgEzMc7OJ/Pzy/DTAYwDuBFacGrXE+T7vp4+R2aHU8D0RgBreVQJ45L8VYG0vx3rd4LvvXuPl92+0DmazKyk52EuQ6c57wfu72WywWMxRbTb45puvURQ5fvzZJ/j804+Rk7HKmptSRO3NJ5BFXUSoccyk555SBzs2eaSxFjD7SZJLiUcSA+gEhvsekNVfmSHbo2zQcsg0oPAVYf1tVqWZU+yrOGix51GPgJLWpp+htHclFib9+PS6lZyXGJIE3b2exVbMS6x3Bb572OKXtzV+PT/gmyrHbVNg25uqZ8/bJZ4Ou/jJswmej0v0+S27JeadEf7q+2u8vL8H3cgIWIXGR7W0yR6+76qt9Nx5xekcJruW11hhYg1GnRb/w+M+/qeLGi8O15jurjHobAL35XswOJcAK+IYAkh/ALDS1QsfzVSznDOwtOu+B7acr8L09Xr9ifQQX5N6Jv7cc8Bqs2a4B0kA7k/k6/0DgJV2BNn6sNe1KuIcsIqmXb+dA1b6sgC/+LpkdB8byDmz6v0B4/vvK/03v/f71+H9a3L+vd79vvaje39gmb73D72GdwArpXp1M9w2GX5538Ev5xm+2U2x7E3QKIGFS8WaYbM1yERJvhSpXInpQTCE1IgdZQI2wtVyo9/EYYsxtrjo7fB81MOnlyU+vSxwVeyRUzvbrGJycpoY8mDlQ6wGjYViSVlHg7amIeYBQwIu9Ka4vcP9m7e4fvUK/SzHxeVMUphuP0c5HaMYj1BzQ+XELuiTqdnwHThCT8c/n980PzKkvkZM6nHTjylAyGgos+SpVG33uHlY6IN/N57OcDGdSP5C6aJBvDiUIq3LlymaPAFNjkG2h8NWBr3f3TD5xU08vV8uRvR/yVFmHTGFDjwwo/lIvjQuPtgAs2IsJU3crFYqNgZlgeGASRB8sMUZjA3RLCT5nfAADEnSqm6x4ceqxnJRYX6/xt3tArfXD1jOl2r2ZhdTPLqcYHYx0sfVbILphNPcXGwPsbyU6LGXz816Q5BqjaZq8Orla2zp/dXssW332GwapUWyaO1SfjjM0BsVGF5MMLq8wPDiAuVoJOmUprHJ74zF/W6PesdI5UYfm10H3z9USutyccaDgiwcGp2zSE6SnVSsBTNNemZeP6bN9GSOzFSbNe9Lh3HgucAdTewotTq06LVLDA9rfDTu4PdezPDpbIAJ/ccOFAa5KdWTE+blRzYim9dgDx3o30Fj9u0eD+tKbK6/ut5gXkPAImVOllNN8OFFiUdFF8WuQl8R0F6xto+MBEUeRXxuZOTfw4GUXPSw3nawbLtYtD38/Ku3qA40ic7F0rI3lI19CbYRREkSzHPJqBIMw4jZEbQGjbQpxpjWtGgzwCzFNfBpXMMAMuVwrkwtA+Ahlcj7ljtSTmlg4OiwlQr4mM4r9Sd03pb/WlKsFDkxbU69t4fKZgFJWkswRwcjaWw19tVaQQc0lM13DYq2QkbQlTIIfhyRI5t+itqcWKfBrsoJ6CltqaN0rKRhSJ7hCSRXQxEAEifvfO4Tf+ZImSfA4HbJRq7JsS0ZzEeTlnyjuMeTaUWzXGQZLp48QVaWKAeMWif9XYJEF8HBoDnfF88nKt4BDYirICTFnUWYpC1hCksq/rFIOxn6+1Cz3OroGUEgigf0YccwJ4x7wMePZqKQPx4PMGDSmSlr9uEgpZsMDhXusV8HiCKjehZ+LIRJsSdg1dCk055T4tqLdeeEl9OvVP779ck7gtek3aFZ1QKsmnWFfbPT90+egaeG0d8pMZ0EpnYzbPslqmKE5WCCBX8vh1gUJe45VZQU3ImbikAQBhYSQ4EjaX36LHDKYrACoykg6yz9XB+30SjsCVitBFiRYfX5uMVFd418X4l9KZArJHAGHwlOucDnauI02ZJAh5Dw91BdO7nprBB7vzDTEgrp7Q8XbKcZ0fmET9PA8IRL8lQdRcHAZWuTmjC+GPqr0U/PXmQcQhWoMMS3zRB/uhjhLzZDfIMLrPOJniHWLATy5S+S04TA3a58v5haJAmNWZP0f0sKGCUqklUlKaCbZr4Weq11NhuM9xX+3keX+Ic/+QAfjXY4LJgQSDkC1yjZOZa/sIbpUxbGKT9Zk0kKrDSqxFZMTA0P/+RRxHh7pcuZZZTo9kmC5km9n43EFCIDgp/r9WBGhwZ89EAJuVq6N5aRuekhlGLsIGTKik+PhEDdc7NqUiKVmiStYa+99Np4LvFZzynFliQwF2BFewB+TrIFEFsq4rwV7U4smPvpEXxhA+tnNQ02DOg57U83KdgofoI9BBGhNwAsv64TgKM9SBYIZvQmWYiGJ0kmrGVl/xIDPmFqL+/UYM1G/UiphYALWUWwMYxa+Zhk6vdgwMrX10lQtoCIvAc3nAKQKAHkz+e9WgcYyYaeKVA01s00XU+AvyVYcRrE2Xt6v8mf5WTvYMDKoCgHOU7gPZmGiOGohibqn+M2SWBFCHFYGaSviaj62CfS0M0gQTrjY7ii85r1N1POUnCE2UhHew4CVmTwRHKbK2u/v7Q/SVHBM1z4ua1NtE9FoqlYoJJb2f9VjGQC/pTW0DtJPQbvm5lvBCrcySS5qHdfDTfi2rh5DsBPIJP3MT+HYSAeKguu8QRYpSY/Mc3s68ZhHhl0vAYOH0lsPzbSYtSlvTwMkhN4peeZSWpRFQgcCbZxkqjqWiWGBQNBYv3pWdJQ0OfmSeZ3Jt8WwyoxXMwiTsPvOOVixpOuQYB2Wxu8n9LV497rPhCQO6UdE6gz29DySq/7YKAHgJKSzd7pz+K8s5/wqedK1+qsoouql6wkP7MGgDjy5D5HL2Pul31J/L57+QZffvkt6nqL4WiC4XAcagCvcdo+rNZLzBdzeQ0xOZT9zE+++Awff/hc/GfKD3Pu6wQcIvkwAa0pCExr/9Ci2a0U0nDyCPK1IlhFSbA8cyPFTp7RWitpcMA9swppIwF92qyEpDkBKZ096prJlfSi8nMm7yspSJiSeBFnC1VLAYgpPKAWyHVivBo4s98bwfTor/i8MUzmUODtaoevF1t8Od/hy2UXr9YZttmlBrZZW+HpKMfPXszwfDxA1jDSIsc8H+PnL9/i5d1t9E9kXnr/I2BF0F4nl86hBP5Fbca9myA/nwDWs+0GQ9QCrP7nyxYfHG4wO9yiPKzNBld9zGGA2UwOWwvAKiR3PPfTeci1wvuS6g7346d/T/XN7wJYTthH+HkmAsyRVe6hE/tNvoT3ASuCi07MdK0l9YewW+4T4UssdrBB3iStTTJkjSjOGFbyiIuaTK//vLo8t26I+vKvA+QYonT+Oe//+beBVf77dwGr8+ucrum5pFCnepIEOjmNHhoZ7rc5vnwgw6qHr5sRFtkUDeU92t9YIJwxrGI7TUbUqVA4qqxDuuBDxoeJG3NSXPcYMG1vW2GMFh8Me/jiqsQnFzkeFVsMwHjkuVOIsqRt9gaeTHg5leNklYTmssugYaBZLPH6m2/x9vvvMSpLjEYjebYQFKFZeX80wHA60QHGpi1N+t1XxqgmGA9WL8f2fN7XBGzntDk30vY0CQ8RLnYWPpnjPe82FV7d3uP76zts2h0G4ykuJmN88Hgm3xYuWCYgFDSgPTJsvEmklESCXpt2i+WmxmpTY9l0cV8XWHPcvm2ko56NCkwGOYZ9ysM60ZC7SD8CVgIQOAU5YL7Y4P5ujvvbWzRVLRBpOhljOGQ8Zo7ZjCklPGgiqS3kmSwmiWz/4usvsd40WC02qFYtdjVfSw8devXsbJzKKSGNlbl28pxR9jkGQ258Ga6e0LTUJ/4RsFpvsF6u0VYNNstKHgYsoklfJ7TT8vWzB+12sKbGmt9rNEAxGSEbDtAjK4/siygw0kOpSGUmpnCau20tCe1PJK1zKpULZJsAewNIG5SL95Npoqe1LLgZe8+EL0tqyVCkxSDZVSx+KCmkRK+3r4DqHhfdBp9djfH5kwtNHCbdCoPOThI3+RPEFN7ecASrCAJ0ZQS848HQ6eO+anE9X+PN5oBf3h2wOvCwZSO/xSADnk1KfHY1xItRHzMm0HVodmgzdh6UBFkZtS2GonaBnkDVbbePzSHDXbXH7Qa4q7r4+nqFzSFH2ymCYUXA6lQU25PK0xl3Ky4eZZCugtugnVgxVge4sY6eWnHkolxbNiszy0hzPG1+4dtAxgWfddL/NXEj0HZK3HTBlhB/P8qm9Ptna99QHIcBAneiTvTUox11j+9teAtpysNnM5JDydBkHqAcAAAgAElEQVQhCEPdOTXz6xXylnKfLbosnjm9Uvy33yc3dPtlmPJttgyfS18zJUhFIZX2n/PfVViHd5GlvfaTUvPF1ym/CB8959NMF8lmJDldzg2RJRGeNNOvhw07QWPuj4Ph0A20cCQ/kwS6jgfy2UQpbYVuspSlp0moivZd46huGdZSMm0Glq615Nv+MBhkI9aIWvL5QJZsl36GO0zyDp6MS7yYjXFZkkpOAFiZl1o3DYu31Dyl6yiszU0GWVDq0WnsKZZVo2QZMpPkERcV+3tbe7xlr0WFOYjNtEOz5p60Rr1aY1dTqhh73XsMBycN+pee36yPJi+xKobYlCOsyyHmxQCv8z5W9OUSUMWVaAZJWq9ueGKyfGRvBbGLz1V42XkVu8nSc8afzgaIHJB2iWe5AasfT7diWOX7jSStmubHWjRYZTaJz2kOCewRpwYwpC5q4WKQ8RsFxe+YOPK5Op+mpUYvNZdHJkDaKHjto2HidTxJxk0v0+drgkzGXUgaCWD2CtTdEb5rhvh/bnP8vBrhW3px9qfao1kYkvNMH5KMJusxXDrJXdNeoHFksLoNVmWcnqvUNoDOtUGfRK4pVAv86LLE//LTj/DTyz4G9QMG2w2K7hYdOlIz6ZE/jZLSrT2oyA5WzHgwQ9IU3EDDiZVoBlSSuHFo5z2KCXtsRPSsBUBiwIoTd+699LU0w1PXW+lI9t60tCfMiTWMTF9HVqUbNK89syeT75G3WIe76DkLzwyft96H0j5PWQy3J0r6CFhxvWl4IYbU3t4bwQQygMb3ZHCNDYtLslOogl5vJMIatDjJYywZCUBGBbcwx6NHaGpmvQ7T99WpEECNz3ed9XoGfSDo/JK0JvyPbMjkzz162NkbJAFWZlhRipPqXjMUkhxQJxjBU7K4w6+U9yn5wxi02qGfEyymGfsy2F2sa0p0DmxmOWRgUIsZ8QacDd6ZoHwCn9Kz5d8D2OAzrqLVe5ybHO7Jxy3fLApPkN45W20olVKivdPpvI7roa+JMBKn3Ea4TgykdC6xFukwuSxCeZLUJ5gcqvkSGy1528UhzedegqSjZYJtE8wwTaCVX6POX6X5OTiKZyrZ3mIyIBgMZLRFqqIBJV8ESXIjkCWZE/twDwatLo1/Js+9ptlEsx99gUKMXEuyVpR/lxitVqCwPtTaCq8bMQnj42i+HoMdr9REEAi2WUhndc4cG864BhHI4QGzz1vvIZakqu1NksNY68c+LeozDfcCMHsXMIqzLQBPn+cGtMiaEGDVNqpLdVakFNn43exEe9mJuSMgQae1meFpOJ4kack2IckT4zXR+DoBVv49gfOn01eJeAS2QykigEzrimBFodmVjLc7Ge7uFwKt7u8WNodXomG8VjJGaYpd1647djU+fH6Jq9kYH334ApeziZiuXFcJZOD9NfuMPyNYVZTaiZVOxc2DEvzeAayY+BcG2mbDmQHNZ4oMVIJJAq30PexJJhlxzmRBpoMaxPb5scemWjpoQp/vPYKvh+tgNLjU7xzUJ/kkvz/XsddzdXzuvYbppcjesBBT2EyvDM0u0wD99WaPb9cH/PLhgO+WXay7M7T7HJ22xZPxAD99cYWnwxJ9Di0OXbze9vBXr6/xZj4X05nBMxymcu1TwnoMuNIzl3rxGMZJUtpwqowdE7vrNbLqHn8w6+B/fQJ82l/gEncoD2SnpnXsZ08MKyl6wl7obwhYpaCYY438HuiTephz9lLaK0NAJcCKvTBfAsNKGBp3HGQEYJXuv2sxe08RsOJATQPHNBCIwbWtPHy2/y7ASv6t7wxs32WDnU6CH/7Tfy5g9cPAFf1vw78t7QtngF567ec/ufMv//k/PWiTieBK6kfn2xxfzbv49bKHX28GAqwqGrSpOHED40MybSyxTQRA4M3Y24cdaoyQpkNAE3L9tbX1/cMOo8MOl2jxUXHAp5MMP77M8XySYdDjgU0kmsaMTpfiQyd7clGqCfLkSl3rbvdY3t7i+ruXuL++Ritt8WMMh0PkZV9+SRtuoFlPzVk+KCQlS8bwbNK0kQp+tXujjLxToxB74PE81yYacjsBcDZpVcNNOjABj6LA7abGG4JoZFjN19g0W6W1DQclih5QZvTVYHRzX95bBK4EWhH/z2nQvseKaWDNTokKVXtAszug2vex7V1hVR+wayoZyRW9PYrsgKLH5C9gXBZm8AhR9xshikxj6W2zw5vvb7B8WOD25gbr5VIFqFhWAqwyFCU3v+O5b78YHYBuFhb1xmbaNf1+yGjoo+iWiiFmegxjqVV/sqgmyn+gJpebpddEf1A6EYR/GZsytcuMid/TEF/UCaaWWNu8JwBCb7Meo+IzHGYTtEWOAxMhaZBI1g8xs8BPkneCpxRmvSQWCZVC/SGn7mFiHc39samKlJW02ZwmhVGgKeLajQXBXNuXW9bDqY34iC2jk5mktsO+mqNXL/FokOGjywlejDN8Mu1g0ttikHMN80yjLMrBA75dsk5H08lBrtSCMsTNFm/na9zUPXyzzND0LHVROua2wjQ/4INxhmeDHj5/PMWos8WIa0Oy8zDFZkKSim43yi3zpg5dzJsObtY7vFlucVcTEO3o57aUoRAcouG8Jt/2viFrKoEjCYyWUjzWW4qyP23oUeh4TBAms+GpEJutCupUMMVu40RAWy7w2RCzk8lqCkgxzV/7TUiaBJpx6cQELt1T+40EaEXJkzwUXJKosE6bdxTpjC0mW0yMMRWLNpPl1/T5580KGQErSnvrBr0Ar5heQhPagA7MFOAkW9wF+6VpJ4u9JU2CT/VWHLBKZg2/CrIE6S8WqXX8M+N/I+juaNSa3msqIL3Php8EwToxv+hr1sOq3iEfDDGaTjAcjfw8cqwvk+boWM/QHLMS0n5v3zJHnttXTQDCvpWBMMGqZktPGsudGMnMKHXGZNtonYZzYeLJIt6GF3q39KzKyAzcN5iVGZ6OB3g2GeCy6GPY7YJWyiw3Wk4NA7A6mumm6RXPp73ZbASt5LDJfa9uxLKioTk72neagHfOZQcBCGjk/iF8c49qucF6sUKzrvmW0GWjGRIfvX5Nwg1aEmTRNSJ43ctR9UvU9OUrSswHI7wqR5gzhCOKNYHd5r47uScYjJY8+sXp8Jd/bFj0S0IY+9qRQeICV/lM9RJPsw1+etXDFxc7zLpr9HZrsYSU8pIqJ4UPcEKc/D5oOuzGS41wAqrPTNLP02PSpTufsr3PwHofsLJZscGLU2Hl96ipuxrm07DAcvVglwWQxv2Ixqm6LJQwBmD1cjvCH98X+Hk9wjeHCyw1nPCa7lO+Q0sAMpAshjyyU9ztRwhKZZYMXyfrlLK7Q9nbo+T5qirI61aBDes5im6DP/j4Mf7+x0/wYR+YNGsMei06fbK5mNPXkmiFvM7RoT9JwRrDwwP7h5gDm5gx6folwMrNLsEONqh79JgkSMkHzbTlYeVrlRpThj0oiCVYQGJY8fvT7FeATyyqAJDt+USwxNczpZ8pkUxpUZbAClhJgJVqlXhdx4lt7A2SSLnx71OGLJk4mXtmOqWEJTM1PflP7AR6AiaTfQ8zPFmOjUl3TebpBOBSWMXRTzRAXTXlJ8mi16jr1sQM9n8nUMx7m9dfgPFR9Bv0T+EYBgy0HqPZT+lL6VopuTEa7sSSO4EiZq4oGYpsdZlLE9Qhi44sNw7puDexYaTXGBtOrkV+DoN6aJY+BJiLJUac5Y6J7ZoMotOzmICqnUx7k4/gXimGsvUI/xyfTmnDP7GKTtviCc2KGblhgtRoxCd6j/L39T20199x/7IQEhWVFJJ0noKbHDDkZMDkyaKhsu5Luv5JChaMzwAFjkyhaNbZUHme4waOQ1apE2oa9dcYDviz2MAWavjlMZZAugDMBfaGrNbrIgFWBsp57hAMIIuFbJa6YUKkkwXNIEwJfslX7SQP3GzoEegryZqJqdeUvqbnMLHLLOs9+5V8nY6sp/RvyRDd+8mRHahzzKCGAl+kVNmrjkqg7LsMqmCzxEDk2NMdh7YBKp8BXQavzZqw71qr63Hc81kTxiA40PMwLuBaN/vLTLYEfAYLTwXHCaxIkjDVxnF+p5AGL5KzJjzJiwlYJTaZegGCLXwG6SHE720Qi0P8h4elVCKrVYXFnMxG72VpQMJbwfeR58DnHz3FZEi/q7FS0R1S0QgA4v3kNTAD0GuGBUOS21EOuNjcyruOz38C5rnmKf/mfknrkyTZNwuVYFKlDzOl/Oike0uJdgKsLO/fYr0JwIqS5tgnvPf0cDF5Yuau7gsH5DSdZ8jGWuCY9zAPgfkz+L0pM2eYBxnuCrPYQebzi/aA+90Br+qOZYGLHq7bEarDQOqYi2GJz59e4slogD73oW6GX9+t8M3tA+Z1LdN11kkcEhG8dGt9DlQZkExVomTBDKFin14OgWaN3uItflzW+MNnPfz+bIsZ7lEczPL1FuNAFbf49IByKNXfVBKYUvLeZ1KlfS79exrsnbO30nA/pTmaYbV8RxLIf1NAkIY6kb4sID2kgDmHQAFoaqgQaz9k7n8TwOrdjeZ3/5cG8mf7//t/fn+g+S5w5SHosV85Mi9PPzPVl+lvOv/qn/1REJ1DydzNMN9m+GZ+wJfLDL9cFVhkF6joPaAONxhE0pV7g0rTbL9yG1BqU+GEPjVK4VVh2q6bEn5Ws6/FMBrtD5huGzzZ1fgo3+HTIfCsPODF1RA9TiZpDk2JmyiwbDQaSTLK7hDbdYNd1aBZr3H76jVuXr/SsUsp2sXFhc3ywhBcTV5EzTJhiBJBNo1iOZCuSuCEn0/0h+78BVk9x/7hPbaVJxlqTKKJiCuilKem28Py0MHLhzm+f5hj0exQMxFoZ1CDEpz1eqXmlf5TBK5KmUr35GPkA4Cm6+y1yE8iy42pifRHYjtXYNcZUe3i9JqgyB8Yp9zZC0UmM0RNS3xPPrX0h6or+vJscfPdG2zpz7Jeo97Y8JTTgaSblRnvGRWYgFUy09TktHRssoYYpH4eesgOXX+w/d8d/H7UPSc2jQ1g6dvA//ECCCzQoXVK+CJYxcQMwkIUNm7IZOrnwHCAw6BA3e+jM5uhppSpRxYDJa02LCa7zYeMNznNbZIM6QiselIvg+2QgZl4epoY0kMtNVL2SogDVe95xwB6p/fZ794eT5F0JyN1pSlFwUYdebNWFPqs7ONJCXxxleGqOGAyHGBIby8mgJC5E2mNnAySAUaZ3rwBbsV+2uG+2mK5y3FXl2h7A61feiHstxVytJj0+LHF509mGHdtZD3udwVkMlo2o9a+S3N4PoMQ62/VEIDc46E+4L4Glm0PG7rdHDIZyHfoZ8Dmmw0tpS0q1k6sMz3bIRliEaj0p9YeDu83sWnjanZumplm49joY5iLthMe/GljN6hkwIreUvyeGwJFLAoJqJPLI6mqC3cWCWL2RSqcvncUHwRrBCoHg0Ugm8iVyZPPkkBPKbSxxaoIz4xgku1ppsxDhUAV5ZVVje6mRta0iuIlcMW9wf6pqXCJSbDSFp2Gc9zojWzFRMgAlWbHUigRLEzGi5YGUxabJGKx1IPRZRaBnrsko1AqZMiftAP3UBO1pa9X0UcxHOhDoBVBYPkcOA1W9zD9HgCCd3FGoNtQn4k1arfp4UJfnUOr6aGbYzItuBYMWjkogywNF43JIyEVrE7iIuW7FdNqmnfwdFTig4sxrsoCA+7X0r+bVWFEMHyx4zlXkU0PiPAOo5cVPa/2dYsd5WD0DWkaM2NjZ0/MuHRAipUWF5YBDmQOEkxfLVaomQS5qJQYqGZM0qsEWHkdMUI7MT0YXNJkOdp+gbboYzGY4O34CnfFAJteDxtO/8mopQRGIJgNrHntfUbF8Cf2W4LHCplwNpNDNIIJ4hAHt59Zs8ST3ho/vezii9kes94aGT1xKFVOXonRnLPROAV8uDlLk9pkWmvGhNco2TLHZvVsOna8fsE4PhYcsRd4Isj9OQFiIUdM1ByttYCP4/kzc8jFmQqhoycRpe309NljV9eSKDTdEV7tRviz5Qh/vh7g68MF5tlIex2r/D7lFQ2BVAN2TFFKzbBZ1jb+3dPQ/XDAoLvHOIOGAZN+B+OCwQsd9Ai+kLmHDMv1AvcPb3A57OHv/ug5fv/xBZ53DxgQdMjWaLsVakoDd0DRljorO5nTQFNzKf+bI2Dla5I8ls5NxG2JwKGDTXXpeXViWNmjxsbpwZaiNFbNqaf89srydDMxjuQV1WODFKxHQzfhqVXFVN+G6ykgpE/PL56ucb0sg0/sJgJq9n3h2W6/qmTpcGLbeW34+rNxEmC1Z2CF16eL//BhD8lzAuBanqk8f7n3yEPvxInXugwvK/l7+OmMIYLXr3jMej/+7+jf42fGmtQ1sJSGEp+UrkzwisO9I4gS0milFlJSEz5WOr/ETmBqYXlkv3nPJ2uC949JcYxIZ5NKs/W+hrK73RqQuwsTx7heWSeREcF0xjF2O8rYuIeeWFP6eWcyktQ8qUQNSUlijzlGJjy5VLuHrCSAx6O/79nQ4ng/fDL5eh6HBHE3Yw0cAdGUMh2gRpIULpuNt80YDLBOY9okpUAOxUismZAEBXjBe6FiIUn+0tntiWyAjmbEpLERXynPUPqmVrUTLMvStW5B1oiuOyVVZoWbgWTj65OPViSAky1DoJk9ibyrKKOiEbflV2bAeG+UyXOwphQckFhWVAsIEPcwmfcsMfuTV5vYkQEiajdOTJP4/ZwdIQlmSCOTUbmeXw0h7H/GATjfE0Fs7vPsGRIYlACrZK5whIhCTpX8Mp1mHvc5wkY89AkwL5i67EkomzuyGYPVkhgh6WnUmDB5x4VUNg2J5Ql2xq45X4b8aWbm8yrEOtRZfgZYhXyTzaIHWk5QTmCVwhoiPIrSNYIXvDb04p0/rLBZVQ6SSD7CrKn6GUp68RaZFC0MOjLGFimKsRadRGxlA4d0kgsqtMKBDPQ/ftjcarh3lI6GHI4gEu8VQ6eSVIqfQzCpqtf6XXIxhW7ZSJ8A16Aca5/RTs+9ar9V8ioZVnpOlTIfSXOHHmYXBqxITrCXYCsZ4IZMH3q1BujpvcpJpwSs+LrkxSgTegZmNFhv91h3urjbZ/hyccDX9MBeD7A8jLBsqLTJ8HQ2woQewZLaZXi12OCa9i+sV4pSyhnVgpE4exx4aw2kYWkkhgrkZbhSAzC8gx3y4jU+7izwv73I8Pee5hjtrgVYmQzBDwPoqvWFCXjP+yHAKtUZv0sSmCwLTnts2of9hKR/T+v5fcAqgZonSeBS+1JiWBHwtGTZgJs9o1iXOxUwU6iKz0hn1Xi4nVic+vtYu+n+n0sCjUW+25+lWu0/53cNC+PXeY+X/nwOOP0myyqB6ye7h/R16XPfN63v/Kt/9k/OAKuYum8zfDvf46tlT4DVPLvApleKMeRpY+IkGITQWw5kXHNRyencAiTAKikF1LjZicDSEFr9UDbV7DHb7vBs2+Dpdo1HzT3G7RzT/h7TSYHp45k+yjEZOUzwqiTxWN1WePvyDe6CUVWvVoqCfHQ1w8cff4xuzqQbs4Fo/MkbzYtALbJALD7Ass8JSkbWQ4+gCAErAkij4ZFlFf3Iif0RG3RKoUsGvnS5IFhV9zJ8v1jim5s7gVZbItlMlWFT4mA/sGEnJCM5GCUqTPYIhgo3cqL/NPbsZQN0siE6+QAUxBD02rJbUcyoJWwZPV5oeiij472a+rahKxEECLB5IqNgW7dKtthuGtx8/RKZBhjpsEmykihkFIEZ0oSgWid/JT9ENuYU64UbmuRO/J0gHhlfbvLsOxJsnJB5KJK1z6PGBrfJOdpJKKYKK1mRDV6Wi1HVDPo4jEdKWWryPloy0FgE02yb02Z9OC0ugQ2aKCqFxVO/1BMlxo5rnnhoY6GmyS4L7uPkP6q34wR2vxPAyEmo1kZMOwRYBWg1GI5QUYKkaR0LsAbtZo1sv5d322eXGR4Nu7iaTjAqyU5jg01o0pND+24dsKh2uFnVeLtqcV/tBGA1bOUVHUvPLFJpAxTZ15IgZrsNht09JnkXF2WB6aCPSb+HYa+jlDuy2jZ7YE2wqqqxrs3goy9Xte+hBj2tMicEJiNQHoRkLUVxRKqcrRBiLSS2EpvLLpNSPN043/Q9fPXGzuKf15jTGoE3ce1cgiRDWa9Ng0o8bLzeeH3U1OT0gqG/VkfPEyn/ZP2oX1HSWGBCMaHQegiWEQMQ+EuMNj2HXId8ON0QF+XAxvE0CZa8xF4nWvsEz0oaIBMIIWDVoFvV6Gwq9DY18naH/WqNPHy3JPNMzamkLDxw3YC7IAjQRS88gVZ8/vzsnB4Rez+RJVWxGI2ERhuyh2BQOLPfuxsKH6ACPiIxk1eUkzICX9ynue9xvytGZp8KsCfbKooVXacoB2XGq3/o6ZrX7U7gHyfYAlBk8s4kSxZmbLRqmU9TPNvtJcDKB6wKFJmu2sfM036fMtyG980G/X2Dx8MCH19d4Pl0hCHv/65FXx6Klrb4+p3Sq/gdyOZw2DslnRxw7iUHlISLqZVrMo3O9j+dZWdHNfdQAltbNt8ZSlLP9wcnQS4rzK8fBFjJ4D1AJoFXIREnw5TGzmLG8cdznyJDtOhjWY5xf/EMdwVl9z0ssx7WlExpukgQrCtQJa01M32jE9T+QsP2SEeNZsxgBydXAVjxeanneErAigyr2R6XPYYHrJSwk5iFx8ImJuNJjsZm7gRY+cKkiV8CrLw+zkDXs//+jQnZ2V6goQUnuGcMq/Pix7KGGB9E6u25PCIV3qpAyP7kM0IJQ7ePpjfEm90Ef3yXC7D6aj/BvDcOwNYeFryn3Df42ln4ivMRjKDUJDK5oewCk+4eswK4Kjt4NMwxHeQYEFhpGuxaxpgPsaor/OLbX6GuHvCTD57gv3v+BL83m6Dcr7HvPKDFChXoOdLDYD9En/s2QSNO3oJh5PuX5HdnksCYbrPZTc2sP4+Tdpq0h0REQyHuvTT3tom6a4TYs2QI3hyTCE2X9DPD751YJvZ3MbhDMKxp7bUiVlZ8LhvfshgdpYoJ6OIzLZkm98+CJut2WFPSFkHAOIP5OsXWjTqCn2PAignKZAyTjW3pXALBUvqxzmcOBcMMXe9fgJUZOGl/sm+QQZDTr1hTZNxIhuc9ODFsE0ibngmxVAKssjH6iWlF9n5Kt0uMhpREaLPjk+SBYAWbUF5jpWy5cJaXmsINQGuIgRkMPRoid9A2bDT5bwT+uY+yrKEBP711RtjuHGefgEeDjx4W6frGBPyHmw/KLr0HCKty/J+5q2KI0wMsgVFnG+NRImdZnjjAZ0OWxIbTCWTE/+grZSYRz1Gnw67lxxMggzyWyGYmM5+Aa0/NsE4wnVkRrCGqXfpvhz94IOSzIIFwNuIPo3kB+mYDk2FVN/bp6fbsEVPk9G0doJ+VR7kcr4HAQIIolK1LWhuG7ynPVbeR68HeQmSmELBKJtf2wLEckLJYggli0En+1hPbUmua4HckAQtUMZFbYJlkvSFpsuyVzOxgvRw54Ykl7nPfsnvXMASs+DoI7iTAlKnFGjbEQEF1Qbjp6fcAiRL51vu7Jb8EgRMhQT5myWhfQU+JhW4LgEYMq1M6mYYDYvU6dIb0HA/DLMnjAEHBI8fUZgJqce6dxIluQ/m89F2/mWMctiwueY6/5M0kzzGvVv6MvQZlHTR1rRqHg0B68SpZtRxKfUIPXvYuJtWzrtyi5frq91AOBxhwmN0w7MhDO3qRscYn4J6Gk0y1Zn/Qo6Ih1gzXhgYMBKzWtxrscX1bNuvnL90rJqueM6xYTxN8IqgkwCpjf8Lr29PeMhiMtM74/QxY7bDZrPT5CZh2iASHul0BVmIX0g+YtQTtUpq10uq4jvl+LDMOwKpXCBjTHsXk1l4PTd1gvVzJrmabdTE/5Phu3RFg9dVyiPvDBDebg6xchoMcfdqTtI1qX1oQzTeNvKQZRNLIO5JAtAcMAqzO2HXqC2MrkhVQ3sNqtQT6fZYAGKyu8QHu8YdPe/j7LwqU9Rv0OTCK9UswUueMMg0MWJ0zrJIFTKpp0n1J9c35v/NzCEgd96fkIXcmC0z/nr7uhwArMhJpm8PrX21WMeQ/ma4nwCr1ldwfJC8mCE6PzbOhDnsFMe6Ovo1ngJWZQkcPK1VsAVid13A/fFb88N+m8/u8bjv/8/n5c85C8+cE+eXo5/XuVMRr+ASI6TX+y//z/1DPIGCJzUiPzWqON+sevlln+I83Bzz0LrASYEWafEy8JN/x6Csl2rmoCINGaz6OgJW9ZVxIpCLZDdUexWGPYQNctVt8eNjjOWVN89fo3b9Cp3rQw06GVaffRbfPm8U0O7JEuri/WaKfecpVVxsd1LPZFLOrGYqh5S0p0cPGa8nfxKwp0gkVFc/CjPRs3tAiR384QDYo0KHMLBQa7wBWAdvtmgbDovTmx0krD7higMV2j7ebDf78m+8UqrkmuVvMKmediffEg4kFWVCdPe9LFGfNd3RY0RCy2+NkZAB0SwFWOyFt9jziISEYMWSMprrH7EVSxQCRuPk2W2wWC9zf3mF9P8duvUGepDhx4Jgf5x2fkz8X8fZb4GasqFE1RbwHmRpANvp9FoZs4imX6nYkczOtPyQ1KhqTxMlUasqHrPE2+KkNQhNb6waX9JyhJ9VwiMN0jO14iLbso8oYgcr1WsoviveRzVuSA8qXREwQsx983LppTeCqZle5gRaDUqamm5li5yu+RxezaXITZTw/LwotIfHHA/40x9WaIGghm15fVWMRbAc6oN3vpFMhPzjhr8h7Msxn7HqZk3XUwWq11ka/2R6wbmnszvS+Hp0XIANtgnUCCXzHvH54QCbw07RvgT1khO23KDvAiM9QnmOzNTvD6L1KfV1PMqooT6JHlGSOYvgkanCkdQXr4xj+El2FiscAdnjAarMWsYERrN5DBCrJPMApO4llxT+nA0D3JCrouQ4AACAASURBVCU/BVuI/2qwyvI6rje9ds1XutiyyKUUU2wkpoeGH4+AK08yFfUcRbCMJGX4ae+kBBby2qvpSSbsaRKfphlkAPAfB+T/EAwNVtx2h16zRa9ukXF6uq6Qt1scqg12LN7oS9LvIS/5XO/NzJQUKED1rKdkVIKJ/DsBZSq2ybYx/Tr8rwV8z1ds0O07pcmlYrxtmp33yVxyqpWbhDM/jzNqPwE5Tp1bsjt6XTGsBuMR8pJU98lRiiZeRbDhlNDX7aLm1+0PWNetPsgGpAEmr01Fto4K7EjzUmFG4IpTRqfW9HI30mRTak88S+2Tv5kKYHqD1ejvW8z6PTy7mOCjx1d4Mh5hv1yILePUZ4vkdLBp/fVCshoMqCMTNAy1+b4XS8kD7ZfjVEg1f5Jd7ixVThNbEblORlIEqhZv59huWskDybwSNCbGhtFrZSglXxd53B3EAG27HSx7BZqrj5UcOC9z3Gc93BGE5D5JaUov1/dWiRX3zn4p3nucySS+8UkSmLx2gnTGQUV/uxJg9fl0j8+nO1xlFbL9Bp1tpcV0LGBjYRm8TyDUOcMqfnYUG4n5k6aHqVA5B3U1GPqtBYkBXBfW52a/0aCGlCz9nOC/6Md4T1EOvAcTOls6Yt0RhFjvC9xnl/iTuz7+5K6DL7djrEuaDvi8TfBFOn+5e+j8PUa6W+rHABesF3hcdvGT55f4YDbAuMfnls/7TutFNgDbHjbbHd6s73Fzfw3sazwuMvyDH32CxwUHJrfY1Dc49MmYo6R1gIvhhZmGAVaRoUHvEDe8BCfcrFvuUaAo3FQTjPK0mMzGOepmFRP39DWU1Q3cgOcjTcXZJPM+kPVT12tsqoUNe+WrwrrDxsNFf4R+PhQAx/XHST6bq7phA7O2BE9DBjLQ6IEyUxMsf6ZujqIc6bVxf09yiNRg+L1Q5mpTe8lgIiH4XeYcawuDSm4UzJC2JOIkNdO9z8lYdw3BPU7gTwxJuI+mhkGq4WD1mdlH4I4DQ64f+of4uT+y/0NS5q+XOakb54PN4euGcudWsff2rnIdIXCPkpp6LRBRQ8QwXU8eMEWfgTMDSb94PhIEk/cN/RG55noFBv0x+gQ3NHSkJLBFOci1H9H/a7cnq7jEjoBVMFR9Vvl6JaUWnxM9jxG6ckqw85bCvY+R6mza+UQpyVfpg4XWw6ai5JLf0vuEJR4RAsDzJljzZuJ57xUgQXZ8JDASeGRD1qfXzL5RfdLPWf/tdUaw5yAfX2x66dtZZxLY66Nl/aRhTXgxRi2hYzjuI2tSSbBUQnKYtlfgEOWyPP/suekzgUNqAlZr+qRWS+w7le7vZDTDqGSimSolZHkhYIPqhbbtYFMxpMHg1nBA0Ilf5kFMlpuhyfdW1SuxU/ysEAAx24HvRb4/Svqk5JOD3MweiDZEE0jDc1McbnlNFag2loFybsuhh0CTkMFzHResx2VZYN8tDfPYWmgI3CLPeB0IuhzQ1ARPvZewr2Cqt8IPeC7xLGTdwBq+zxqNElx+j61CiAx+cu1zHbi2Zj2YF5aSlf2+2Ym71ingZL6sFujn3nP0qJKJRAaTWO7BaJSs2TE6DI/a0O5kC9mmkAXHZ0yah7AlYV3G91v0LWNjPce1xH2UNRgBOO3JAprMHJSHJ99lmFTz5yyXLTZkwmddbDZrDf+6DDUKb0CmrZdFH9VqhauLmX5W3TY6a1nzLKtKe9i22gq4YZ1aM+EUBGXIdCL76ICy35WHbVSnKEu+f/7sFbaHCpvt0gO98CYS+SASAg1a0fzALFjvWQZGlUAYyZqJoWZTdK4bm3DzmiW/KwLi/LP3AzPneY4MBxcB2BtAOH7/YOxK0hn2DXxdNlwnCzc8Z/VlrKd2Gh5XuwaLbQf3+wFucYn/+Ab4at7D7bbALieDqkaH0voIM9L1JmudvXB4IKZADz2z7wFWOuNTWqbwBNbhexxo80N84O5bfHh4wP/++QRfjGqUzTXyg2tkMpKchGsQUb0mfbi8cn/w1/uMn9Q3pE8+Zw390DdIzLnz7+OhgmssPivJN5TPK8kmYt+JcRsBH2feXRoKpSE3gauCXoZeH/apDC9CkYvS3wcz/2h7cPKpYlp5+rz03s7f07kP4g++vzNG/A/9e5K66l6e9V3+Wa7vf9ev96+vGFZEHw1YualkQ3y97uK7TYb/cL3HfXaBRWeAhtO9kAEJeFC9eCpu0xRMFyABVnqo1JKZVRXyGBUI8gDaotztcbEDnu4O+GDb4vFmjunDG+TLa+QNU3a22JN6a3McbU6UNHGz4oFKt/80AcvKDBdXM4wvJuiVdNGPdIsolhJgReAiAVZpuiDwikhn2Ze3FYGrc8DqfdNBsUykMXXCEwvlPZuQXobrTY1XC+pz77Hu9FAdaPjOjd6eTJaoEbCy9855HO2pwLcpsaj9HRYQXJxkdBCwoqE5N2eCLGxb+D6dIKWCPqSXil8nYKRolBbNco3NfIH1YoEtE3xaJh7FREKsgGRc7QaCyHtCh82bo38QNw1PM3JusJJoWX6YEz1XeoPjv5M3gdZEgFWxEjyBpawv0DUWFgQZjiwNHvbDEbb9HLvhENvRAO2gRFOQWZWJRbVjbL02OzMNBFxR9qi0FJtd2xbWYBU/ePVlpMnmUUwXs5/SlM6jLSMDkmbqYXOxnX7Jz0bXzdOvBPun9Z2KdIFAel2eSulz4zWo6dnR/JiNLpuMrgqQfpjUC4JisUbfBdrvsMCmaxaTCBXHyqfQKZAputyEGhfYdgAwk6ojpltHxuAZixAyDvnfKsiN+rjUTWJdv1bdq0gq9D3kdYjivtNR0acDMKQ6AqOTdEfTGYMxnLhrjSevDB1OB5kMypydr0/MABsNuCE1KT0BiPaa4LTcH6oZdXBb1si0R5reE7RqWDDrHruR0H1J3ncC9WIat3OBQyN3snVo9q0/97jODaQ5ZdCFs4pnrlGyNPnf5QBVmPKygJOMl2a62wP69EZYbsS06laVQCvG2xOkJ8mQE7fevsFwUGA4GmI4GmDAYke+bja7XTBpk++v2WK5XGO15ISNTaOnv9tDprRPrhElnRHAkNeMkyFHI3pz9DAoaXrcR85JVPjF8X5TrqtJBr9OwRsQyE+JIMFFThKPaz6xKOXJ4ak+JZmEetbNFverCnfLCqtmJ4o3wQC1w+oCnYpDDwcCVmSWHNCiy42J0r/gQdkLyjuNDjkZkTGBsfG16jkJ89lsiseDEo9ZHEcSKs8TeZslsOW4H8bOFcwnRdnTsJosjtVK+yKBdQWBcC9IE32C1QJQE8BpsDs2WAEV9cPGgNWqwrbeisnplRnJUiZ9BXoefl+cZNKvoFugHj7FajjFfFTirshxm+dYdjO0jKfu5tjWYQwfz4F/fNDOg8mmsBSBypYkuLj1nk6GFwGrJ70VPp8eBFg9yplwuQF2lUyLlVJ2FjqhvS4BdylxK9KmjvTUKEA0/T0rjNLZlb7+/x9g5Ut7zhZJ+4UnhokllACtEK3w/BXo0JOUenfoojoUuO9d4t+9OeBPbzv4ajfGprxEzQk+Ocuxl5ON6xYx5DHHPdBnJhNAJ50tPpr08fmTKR4VTBhsBFbxHGTTQB+rjGdyp4eHfYO3i3tcP9xgv1riH/70J/j4YoBJvkazeYvmsFBjVfSGmIymev7UXCoKvlKjS9CKzW+abKvhzSgPIWA1VNHtNCAyGx8MJsnTJCULGvTg55blGD0ZSpOZRVaFk5+qipIPNiOWZPL78WsKAiX5SIAVi2N+vqROzcJNuFiSbHrIluqj351gMrpUWh2f2x6Hh5F4yaaIoEVEB8bQKACVSIzlnsNn/NzrIwGypzrIu4OYuSGJ0DiJwC9P8D19Ysz8Y5FPGTr/u8jNanl/as4HQ3Ana7KdmUTp7DvWh6xxkoH3kRkb9vySbXqYonHCUbLBIUwbXkYGrMxsDQYbWQQZQYvkl5TbdFuSTksu+R4zpnflE7F9xAyjV02PzZVrFl5SxgwRVGJdSBYOmaRtw+Gin31jRwEK6BwjaJWCd1wfCNjRdmK5IxlPZDbo+akJXhEYo18PwX/LiQgCeG9x3XCU26vZDUZgyG/0mmp64tQaxhnoYc1HZq+918zkMcOGvkKEkvd7giMERDqo6Y+65TrnNeLrdA2hAY1gjj2Kfubzrc8ax89yuPqZSRlpmFoyGpZtsa4qbOoVDt1a58V4cIFBMQb2Hih3yNLcAvfzCqvNDosVWXCtAI7RsMR0XGI4IBOMoBBBOvup8Rkxy8o+VqpdFOJjZlUCj82wYt1hhYQSwOljyDOlPaCqCSYdUFX02jqgaiiv51rfacBO6xIeTaxZKEmjNHVQ5LYW6XNospPkm4056wCdCWSUUu6IruoIBi4tN9wve/b2Yo0WADJBR9WVZPuHYb7qHj23Pk8JBGVssVhnDAYGz8hGHRFw7aLZLJFlllB6z3DNElx5vRbJz/kctnusmz2WG4JBLRarGquqkm9x6jGTrQJrRb5P7r+PH81QlgQrOOC1BYSGjUp6ZW8UPhK0p9h3sKp2mC8bLFaUylEWmkAxp67psdnvVYMXBKL3LT588UyJ7lw38/UGNw9z3C1W2O46qNZkVTF4iTWiLQrKItd1YN/6ZDbG8yczBWEJtCKwBip8Kuw7TCuf04nzBFjJZN0eZjLJl6egmcYerDNgw5LC5HOYwhKOoRnHs5IJdPQ2bPU+DYinFFmHmJXFxKz2sI7g9+fne2DirzvfvxJDTx6Hke4uIgoZW5TF7igNBOYcGOESf/zNFr+aZ7jeDlDnAzSqATnocQ9JQoAkmaF48Gg9se5d65wzrN4BrLR1kMd/0KB1QJvdu+/wUecB//izCT4fVBhsb0UISIAVzzjthcdkWZMoftuv/xKA1aluOckF05rmvqj9N4ghO6UzmiQi5cYZoGPCgwexiQ2b9cODMyTM9pK0N4b8ieWB6nfnaslnn04HBb2GsVtcgB8aPv4uQOn91PD3P/e/JGCla/av//kfCbCy8t+HdHPIcLsGvq/7+NM3W9z1LjDvDFEr9jWlUbmASIf1qcj0QSmwgIdDTF24uQmyiN5eMjH+3a7FcL/DkwPwIQ54tlli8nCN8fwthvUCBQ99RgRrouyFrKZYN5NxlvTxoBRlhw7lTrMJpo9myEelenimaCU8xl5bwbBKGA0BjnA+4GiiV/YFWBGskpcVmQ7JA9dv7Ug3TQemJEPcxLMCbbeP+3qL7+4X+H6+xMN2j5oNNNtTaxfU9Oj9E2iJ5eP23HHmjvUlEs9Co5APBUGrbqeQ5wtT80jp5eLqUXt3LMD80nRftPHSPyoTm4fSBbIJVnf3qBcLkBkmdgc9XoJFIiZAonBHUzQY0djTG4sMO3UI+Mhh0Z/tD2JScepBEIB/p4aPU6C2FSCVZEqmGif0R8RXpQnKEJ0eVJwIcP0paJB+Lxm60wmaPEdbFKgyG623LIRZgPPBjSZTl5ZyG73tZIUfjZckRwaqCM4JuOKBy4abhwynf3km+RHXlUCQptYGPIjJkajOx80jpQMZfDwBmQS4TIl2OeekI1d1sY7S9FMexjzwHX/LD8f52ktJUNEx4c6sRemtNSXKRaGVjIXmyfoXtk2+HmzIBRKR1ccFwU2tT2aeNDjyXMrJiGMxc6CsioxFT+oI3piC6rVE2WbyfhD4lqZjupEEoEln5QSRzYHlF45YdXwxnw0mM1IWWTdsfpxWJzorp6BkghE8k8+ZpaPG3JJXnhtY/rvZfZYPkjnCz+c0ndPBertDRWCHxTZZaIcuGj64bKTSjs0JHIEPHpgdF3vZzrJO+ocNSfXOGVMf4GuvizI8zOR9R1bA1sbUbIrafQeL+iBZ5bJtUNH4Xt2+p6c5wZd1g5xyMnrhbNYyhgSlCIbXMC6AR5djPH7yGBezqcIO+jHh1D2UOTFkEjufL3F784C7uwesV/Qw4M8qUbcGegU6RXIMi0gyUT//9GMURYbJZIDRaIh+QbZmJIMRkA2z1xQwIdAqTXRkknqS0ogJJb8NA4tiWAVgVe8gsOr7m7kCAXgPujQXZ0Gq/VOrSG5LAqsCsFLDwAYjnlGDHyqBrMX3KNvTU06MscMw7+FyNMCsn+NnTx8jV9rT/nhPZbsXDCRzRQMoDraTZMF877qwNmDfMs1MEomQnwatOzE8Eg7sg957Lw3diZQSsGJqYEsvxVZu6C6Ckj+A+kN/X8k5+D9KgTp9bLoT1MMplpMRHkZD3JYl7rsZNjSA5Urd8hnzc6EzNvwEk4m+Jt3nDKtgQXjw5b242K3lYUXA6ovp/siw6u4qtJQKBLM1TbPMCvDPsx9cYllF852mZTzHiLzGkCQVK+eMqt8GWPlnJXZhyBjPvdHE1D6ZQZ8DVseJczq3CLqKkdYTu5drp0GJeXaJf/tNhT+96+CrlumMl6jJHKXXYlxLst3sksg1mJIdLVHl2VZsG3w4KfGTx2N8NO1jyOK3XqkhYqJuw7rj0EF/n+u5b/o9PLQNfv36e7z89lv8/kcf4w8+eopPZhk69TWq9Wvs2o1kYeMRwSFKH1IjQmBodZQUJcBK3lLhHWLAypEDBqzIsLLvhSRjqrdOgNVwOA3PIz/HSbZU1ysBVmTumJ9L3yBKPd4HrOyPZcBqhd2eJuCWOXUPOcruBI8unyPvD9R00uOBzTcHcxwkkpUh+UnQMvR1YuhwyEfImgV1Yigl6V+SKPr8sL9datq8yly0cxDE9Wlwnqwa3kPK3OQfJ6k5h3uurVJKqniY8jIlAZYNGs/zYHVxuKezhteDP9e+g2bCWeakYYckbV2xLtLrJwhkwKpCSx+jkGkmAFgyDrInJAlziqOHIFu0OwIctWu6Th9FNkI/G8rLyl/nZ5HAAodPBwKkrAMp22cQT1Vjs2aCGZtM1mmG4AgaJnZLOehjMCBYxmmJ64sBQ2qYCLZvxKzp5QWa9oCbuxVu75eOgc95vjtZy2A4Gaj0JvPZbLCRzysZIGaky1ifjBwCVnUlUOViOsR0WmI2ZZoZ9HNZc7lapcSlJDcfVXPAw2KD+arGYr1B1W6x2vicT82YQMbDDpOCgUU9jEcDTEcDJWWTVaQ08wPZQZSUmnEc9DmtR943+iuiS0kuMCwmKPsj7Hc81wo0245Aqq++u8HdnOAOGSocNHUEvD19comnjya4HLFmMMOX0lwCuvSHM1uyOqY1kvlC0Eqm7gQh1FjyOSX4Foz2To5NA9wvKtzdr7Hg8GexEQtKJvGsnfis0FdSIBLr+wOGPN9HQ1xMCIKXGFOuXHDtsy7kQD2NGp0mx/Xx5s01Xr66x+2SDJW++hcGUsj9S0x4AtJ8aOiNG56bGjqq6rMZPp+LzCyX8XCAUVlgXOa4mo0wm1A6zwR3dj7hNxYQowIb5AWTC5xbVS3u52t9zNcN5qsGi02FDT0GBViE4iF6xzSw5Np5/uwSk1GOGeubMtNaIHDGxUmfSkG7/b4Ai+W6weu3D3hzvcBiSaZaF8v1Wu9XwlY2+XFd6Z2ZdZjwDfz0xz/CixfPxLD7/s0tfv3NS7y9WzCGQ2bj3OtMyyDzlDU8ny2GJ1X49MMn+L0ff4IXTy41rEyAPwkW9PRstg8e4iXAIby83vX1Sh5DDikzqJSGEwFMH33AkqWC63PJxsVOtCw0gU+WH5JxRNA7rH7OkmqdDGtGV6oLkoci1xDvoao5mdpDTOQuiRM0bd8esNwXeDjM8O9+XeGXDxle8fzNhtjw9cuuhntumMBLqWENzLvsqr8esJJ/IVcla/X8gOz+O3zSW+AffzrBj4o1Rvt7ZAcGsZCRmuS4Zrz5IImB/W9BZf62gNWJTXViO6W/457BM+scsBLLKqScvG+2ZAj2eYBQ7HtVd4kVSIZYSrSVEbcHCfIDdphYmrG6p0vgwDHn5eTOe8aWSvc8vf/fBlq9V/r9xqf9Fwes/s2/+KfabVOjz/KNiWx3FfC6LgRY3XanuO+MsOnQ8NuAigumg0AhT7RDyhOxtTrE+X0TpS8KVEs8OEXqoEewoW0wPezwDHt8eNji8fIeg5tXGC7vMKYMRAWhUXgpFpKJrhhSexwKPfZi8hbTISaPLzG8mgq8StTZZKOdTFyPTbGsYIJdxiK9nyMfDQRaEbHlFPwIWJ3dioRb2Icr/En4APcKLLcdvLxb4Ju7BW5pBM9pOSeVYQsovboKtqBkp2ZAAEpKMONi5IHmIlLTJ8FOGbqUCKaoarEXUtRyAEHBJHNiIcGkvoxj2+US6/t7bOilxcaZ+meZEhumDHnrCbyKLkSNWZpsB2hF4I9AWEFgYrtFGUURU7d4bTn9UHrEtpWHhSYDkd4j7X2SwrNlX7MAZCqZPcOYAkh/l92gQFsW2JYDNEWBOssllVmLZURE3ma5nISkTdiAnw9UFVZxgBwlgWyweP0FWHlSR8EN/8/pTM4DONgc9MchvXk6HKipP3qvhUwsKFUnxoUmFJZ3yIOMk4xI6eLkksWtGUuW3u1jenmgqXqwkGxKH5Gr8muioW8dtMlk4E7ZF6erPGxYsBD44GSJ5PKu0tAIKrK4Icvlod4qnYyNmhhBknF2MGQyJdMk95USr5hSSXBu0M91TQ1aGQARw2fnKGgWbS1fO73VDns8upiIWUf5RQKsNEmLhpf0e/lwtS1WpOGr8AxfB7JlLkb2bRNYF415gKUpOjsBVmRQELBKsjT+Pa8dC1kaL1Y0fWx3WDZ7zJu9Jj0Ni3pOGgTktejuG+SdPYZ5F4OsgyklmHnXUsw+E0dJszdj0PT6YCDFZF9QolIyOe3s4n7RylDyrtpg3rZY8FppYspGPkN310Fvu0cuqWCFTrXCgfG7LKa7W3z2AWORh7i6usRgSKq1D2mn+2wxHDINyg9MU28xn6/w+tVbvHr1Bg/39JUhw8rriwd3xUhcepZdjDEZD/CTLz4VZX447KMoWDSzODNL7CDTVU9QHUphBpBMGs8Aw3eAiMSsCQBFn8tWrpNh3QKvH9b4/m6BebXXfriiHFIMGPP91DiwsImCbbffiGnFzT24FwYsA2iiXMS/iECRBbXVczrs5xh3gd9/8VS/E3AsCbwG0Ct2J78q/BR5YQVciqbhjy4ZcWxUyUxgSk3THEEreQoekZgTw8rfNBiJYq9m2FVkrm7EsqKJLtNNJW0Jxy/t+eqY7b1ivjGvGyW5GdpyjOpiiuV0irvhCLdZHw8dBh5wb4gEtnPmUYwo7EXmPSUxrM5N183kBPrtCk/zDT6b7PFjMawa5JQE7io01TKYJGfGyWJY2YtSzKujN0NIa+IAJOig4jUBwu+VK3w+3wes0mAr3VODNWRymJ1x8lpKPneWuiYvolRnJNBKd5kNvDybKCxKgFWBeW+Gf/vNBn92B3zZDrEuZmjIShRg5f2YIR0aBRCEieGRGLn7HvL9DtPuHl88nuKLyxJPCu+XBxpF7w7I+n0NWXSUNGZfHnhmFQW+unvAX/36S3SbHf7+Tz7F//jpY0w7CzTzb9Fu7uWnORgMBIhbEnxiWNEriiBRAu0Tw4oysnOGlZLJtmRXrdUgn8ecsxGhJHA0nKmO4FBITMo9WSBMMyNDoNKz56m7aw2yqyQj7NHMlexSsirI/KLMaWVWDJ94AhWHHJPiClcXzwQ2VKS5Uq7YzVE1ZmPwzBBwQR84PuMEsgK04hnBdsOKKKcAOiQlMfy6ksS73kxFeQJJ7LkyHHFQ4tCagtIb7is6uwlYsI8xo0O2ARpiHFA3W6xrgnAt5guyxgjkWZbK9cXhC+Xy3PvHY16TrgAAggMcsDi3l4wkhuGQhZlYgW4MHT1vWScbPj5LZtk4Je5kMG2zabMmzMiy+TjPYIJVNgKnNJBAN4c9aryyEu2uh9WmxcOi0rXmdSIDl6CVAStdxUhhpCdxH5PJCNPpRExbXdJto/AAyWEzIC8YQNTF3cMK3353izfX93p/SkTrW2LH/2lYuuN6ot+QPSgls1SD69ZdgJUSdjO0dY0y72ow8+TxBM+fzjAcZmg3C/QFLvFZ7GN3yLCpgduHNd7eLfGw2mC5rgVY8X4pkZjDIEnISFPdYloyqAgYDQpMmSI7GYr9NCjJVIe+/0HSWuVGH+X3NGOXHUWXrBfe3zEyAsEcCHdLLNYtXl0v8Re//Ba38wbLNRttgqQ0jyazZ4qPns7w2fMpxgW9lLi+NG5VEAJBKwKXfH6Sn8wJrDKriheNABjBEvqGLuuDftabmyXe3iywXNWoiWAFW1YNqmIdLRGUZJgDx14Hw7KPi1GJi0mJq4uhaorpqAArXNa2Igto0JSJiffy5SuBcW8eDtjscjPUqRKxk6fqMdZa+7bWnsrvwXqI9ztZR2iwQXeQXYMyzzEqc4zLDM+fXODF0ynKPldCJUa5hjUykOdzS4YoAdccd6stbu5XeP32Bjd3cyzXLSrWmQTH9PPCi/RMsptqRda/ZQFcTAo8no3xaDbEJYGrQab6mymQXObloNQTe3O3xNffvhVQx22F3q/1bg/6mCopnIxa9jJ8tvcML6oxLg/4/Z98io8+/EAMu1999T1+/otvcH2/BvIR9t1CdSdrKksUufgZCEYH2BY//vgp/s7PPseLJzNsG+41jRiLCqbZUw48j/Tk4HiKxhgN0lHFlAKjeLb5rPBezzPT/MQkBUt9STpfkwQ4+ewJ3pKPpIwwjh7IQXWIUDVTOOzpGCmB8pD0sye/Me2ptLmxZLgvv1jWk3yuOljvciwww//7dYu/vO3hu2aAVW+EdcgzWZcQnGFvJKWTXthZAuwxCCfSKlPTHX6nZLezx+T7SinRRW+PYvE9Ps2W+EefjvFxvsTo8KD7wCF/N6TxVnf53PtvCVip0ghbFd2DFMLEMyvSzQ1YcaAbwVHRf6QBJK+RJZ8hDezR9y3ZKVjF5BrKZ2YyRdf5mqS1ocMTaYOsy7Oz9X3E6a+TPL5DAfsBVOtvC1glSWVat51/QjGrjwAAIABJREFU83/90UFRw5G8wwkVG7F53cF1W+JPXje46c5wiyFW8IGWFpYeH2n7z/1eXNCnmHZeKNN4T8a2UvZRRkaWR9vgCns837d41qwwm19jcH+NwWaJAemo/DoZzNo0m14nYuXIdHiPbVajpaFdkWH06ALTx5foTwbYdnZo+EDEzTGxJ20KIXsKwEq0bjbCZYFsWAqworRM3JJo5I5NW/xBkjBFyrfSz7I52+y7eD2v8M31A94sa6x2wDYrsJXHkX9mCCgCABEVKQwlTZclN4d0ZJmeymiVkhx7Xp2MiU1/UWFwJHzFoSSpE78LwZeDDO3r1RIbglWLOfYVmQRkK1jyJjBK90P8nCPLJWlXOYFg0ZHixI2Dc5qZG7CiL1JQhpNXiz2CeL8C0aepLA8tITncI6yrl1774FQO+SdwwkMZEVktoxGaskTVL1DlfTR5KdCF3k1s0GUKKu813mON5sO3K9ZbtIWeJAQgpwYu/KyOEjhOipV1JsYRE/SGPWBAK7LuARcEMOUN4IPhKA8SyEegyLR41RSio8t5TKbqvA9ln0wwAgrhlRbJhWxqifnczheiYrNgTjHInNxzSiRfAjVSbthT4cPnlUULC4bxgOasvH8EM+NZERNur2b3ftNoHc7rLRakQG+pue9hwolk2cWjATDoWpopwIpMswCrEoopNal8jghYRROicdwel2MaxJLi7wL/+LxbW+EGhKaUAVptKhr4OhmHr5/0cU2wQ16QAhkSbeOcreGC68Ty0fclGCUQkBOzvbwPFrWN6Zdb4HpRi2lF34H9lmDHDsN+V6bJ47yLJxdDgVSDnA0JgSrft1B2Hw+Y00Hv4sFNtsohLKs97tYVbtYVbpsd5pwa7oF6xwKzkIlkvqdX3w69eqOPQReYFsDf+ckHmAwzNREsLsQ+Cgo9Dwuailom4gktgcLb2wd89+1LvHl9j5sbNjodTRF5cK/qNUaTAX70o4/w5AnBMEqC2FTYxyr5ZckTZL87JXgGfTD5jandCUnnb5xDMVaxxJvgFv3j+tj2CjzUBq1ePWzwUG3FeKPMwCyrkBtLtuaI52a70u8EWlxcndKfRGnmni+/nPC4Y+IYZ5ss0rsHPBsVikl+cjFR+kzWtugwSlryQGlADDslwEqPUvjgELzlc0xPGDLFaian2ow9JQcm/5n0Zaarn1isedbHnoDXpka93IhlRWkg7xPZiN63KS1gQRcsq2MyUxfrzQ77coR6PMFmcoH78RS3/RK3PUoDe9hwn2NxGbHm4gOpUDuJyAVYySTZE9WTJNDSiGLrlMDPpgf8eLrFVVbLwwrbDdp6ZWgw7n/y+ZHfmRrPYFgJowsqeUgu7dWVdtTTKjkvcmS4/Ts8rPjsc6/Sujt+nodhTr1xIXv05ZB/Q+yIGqZYTrMXEMD3y+/VUbLpvHeB//tlfQKsyhmqA2W0ftUC+zRBM2DlEzpE5PsOiv0WT8sefvZ0io9HwPRQYcRzjGlNlH6SQSSTZ3pd0S+EabFd9CYXeF3t8FfffI+//MWv8Qeff4w//L0P8em0g2z1EvvNrRpVAvw2Dbb3muR3AjtOiX8eGFlSZMNup/ip+SNDifeQjI6WSUhJEsrZDz1zBhiUk2gw4n7ScJ0MIAIqIc31wIfnDQ11hwKuel37cvLfCJ61lDjt2GDZe473gIDVbPgYo8GF6hYmGXeyAeotz7WVGDKbiubWe4FEBFJcPfjsl4cSa7ejX5rPiyRO51okEJP+28xpXw8HdRwwmxZic1xOR2bXSApl/w8uIEoU6UXU7nvyxyEQwdd288DY+jVqPvPyCuRgJoyFZZBtVtPVbKLvSwbHbFJiWPiMcMOTptchlwvJDq8R2VI24jZgJc8YMY9DAhYpLVq/al7JzDE4QfZV3mUKl03aea05OKJXYJf1YG+AxYKN/hqvru/FRFktaZRsubiGSSEf6fcJiNKcOBN7dzweCbzSM7ptcDnuYzYd4OJqrPSz+/kS3768xlffvsXt/cpJtGSNZPa+MXOf+xG/b09+UD2lpNljR9YfOh8PYgeXTP6qa7GWL6clnj2Z4EefPMHsYoj9doNC8pye1s5ivcXbuxVeXz/gZr7GqqJnEJsurkFLhySlk0zStRGZkQQRyVQgYHJ5McTTR1M8vhpjMuofza4FQkiWbvkt9zWmSnLCRyCxnw3QPbDu7qObDXH9sMavvn6LP//lSzxs+LxnZmvzvNs3+t7PZiX++48f48m0wGjM+2SvRrKONEaX/1trSwo1+zF0pv9P1K+9fk8g6nyzx5u7Ct++WeLNzQrzZY22saG9Q2acIMjXykLawyUShOmlZGc+yvAmg0zAzQdPZ3j2eBpev/bGZaNOHyLut2/fXuO71w94ebfD/YZ1AwNSutiKtecqjKx7rpEy62CiVLy+rhsHj6wH7ftEL6xa+y6fC4IGHzyd4rNPnuDx5QCH/UqSSYdKsFa2jLVpgWUF/PLlPW7mFW5u77DZEOQj0O100Yy1c1JkJN9CH+bqV7ge16s5xuM+Hs+GeHI1wrNHIzxmTUcKva79XrJg7u7Xd0t8890tXr56wHJFv+I++Bn0AVKIlRh0ROCYHLzBdAA8nvbw+Y9e4NnjR6jrLX799Rv85S9f4vq+QaeYqCdZNfbZIjNe1eiWQ+A9ZsMevvjoKb745Jn2jqZaaGDVL/toaW7eLnE4LAxY6dkyyCAwM0Ar+RLFcNCebQarzLSKAVJ4/p4DFYnB7MGg/efSACQNhQQ8ySM5Bf8k6wYnyZ4YVvw5ZudJqhjPH/+2VqgEB/SW4uJAM/kD6kMfy8MM//EV8JfXHXy1LrAkYBU9q5iwHEBqkO8B5Qlsc92SQDRtldp44g97nj3u6ZQMq8tG3+QtBotX+HFZ4R99MsSL7gNGnYUBq6zQWcBzUcnZOsf+2wBWv00S6ERyhzjYH5DAFc8us+JSP6jQuBQBLpko2WL+ICnoHLCyN9wJsEq+w36QwgvuDLDatfz5R+nQsYhL9WBaYz+ARfmvzjWL/xUAq/NaUnUkASvqlWV6Jtq2mQOrtoub7QB/8qrGTfcCN4ymPOQ6QEihZBHuKTEnTWFq677awYHBsHhXhClR09EXqGRSmuSALZ60a1zMbzC9f4tptcaAPgSMhOeEPAzb5bOjYlPhtzjQ2O+wxj4/oCAd9sklytmYWjUZCBPFdqx7GGRLBhAmrZFCzoeBYBUTsgRYDQocGBVKMITbUNIwHpu0U4oUG7CKdMOijwY57tYtvr1ZuFlrLPlQTLlklJHEEvTacAeKRCodS6LI0qPKgBXll9wcTP+3Ubh/t5fSqclIfAQ12jJy3iHjx36HarlAs1yiXi6wrSt0BfpZNsYHo1+YMq50Fh6KMu5zEprTCJwwJDadkntaJVdxoasRJ3jCyRdpodK9O5XEvgss1Jg01kE57GNAbfuo1MSDRROnPf28UIHFwoeF14bARqeLul+gLgb4brmWp8u6k2PbLXBgIU3ZwZ66+z0aShrYcEQxlR4+iwK9x6WGTNud2FX+4Cab7yiNozzsgBGBjKKL2SDDlFTzDBjTz8xiPANfkjL4G/P78lwUCBCApJo4pcJF8lxICX3+KCfORXlYe9wvOel2wcxfLP4I/pBCL0lCGAEn/6wjAyEaK8rjUkOoz9Gmt7dpNMudrMCy3uF2scH9co2qqeVpNOY0bpDh8bhvaSAny+ELpdY3gAMWselAcXoLJ6xOr+GF4PsnwCVwLZparZUwRE4pOTLQ8JeYYaYHwvwQ+0sZ7EseYEfA6syVz0f3KTRB6Xg8PGNaIbnVAVpDZDout128vF0KrOOkls0Dp7GzUYmrcaHp8mzIJscUZbHrDmTxSK9poULOWPj08MdzIWDA5qPlYIqKJp71DvdshjY7XG+2uA7AbEsgR+DlAYOOJUbFrsVVWeDJOMdPP75CmTnljoUnASs+epTzmdJtWSDfuY1oC0kEKAucP1T4i//vS2xIJdPBz4jfCo+fPsLPfu/HePrsSo1VOBxp0px8WVz++1p6XZ8oy/r72AOUrHn+S0VTeJWQMUEmAyUN3T7aXomqU+C22uPrtw/49voeh7zEjpT7mPC4B47i6UBmAafQjnrm7xKyGi1SEafi9RgDzi81YEXwjeByvt3g2cUYLy5neDQcoCSNuiWszYRB038TYHU8iwKw4pRO7TNvJEETsqwqg1aSGqtITiklwfA4mhpbZkSmjGS4VYvdpjHTatPoHpH2q4KT0m55DibemCXA/MU0om0vR1UMUY0usBjPcD8c46Zf4IF+VmSBit7tJkJTxfB38yAoWJs6jy3FFpNG1gUu/PrbJR53V/hsssNnEwJWFXq7NToELVpGV7jJPH2cvCkFWHn8cOKbxefa2JbrJ02Az7yl4pk5nyim72/wz981XePErOHiT4MlEeF4zSJlSw2/9ruT5wSZQw7d4B236TqBBzIW7rtT/Ps3Lf709oBftwNJAjfyazGrwzu39/HkaRF8Y3QFWLX4cNzH7z+f4kXeoGwWSlmldJpeyJRmUe7EhpIMVRaHDC/oDKe42eX4q++v8e///Od4ejnBP/j8Kf7uRxM87TygV9+h190JtOJ565qPzAWab58MdVNcpb1JaJbslDH+t6VkBroIcpHJw/GVQV8Slvtm5+SU9FsewO9HhhSBlARWcZrrfTj57NDjwzYEbp78NQmsMiDK9SLnLlwMLgVusWbc00+pW+Dt/Qrffn8tifCSz8QWqGnwTOahGjA3SToNKUWTQbalGel8SFsu906+umPybvLPEmBFSdgeHz27xMcfPsXVBX10OGxwg84Fy4EfJWb3qy1u5zXe3m/w5m6Jm4cl1puNvGaUJpckg2r+0pl6wHhIY/kMjy6GeP54qsaYww6CZfYOTSNDr2dLb3yNuZfzv5OPkVkNBuvkA8Rnh0C6wOfkW8KtnOlbpeWABBgoNVddTjVAnzkeuL6p8eZ2hde3DwJPCbyRxSYJsWR6Tt11rLol9mZ5+b1pcr1rMBtm+OSjp/j40w/kRfDN96/wi199i1dvF9jUbOD7GrYRsJIfly4U3wfZSDQl34ahezBoOayTzNWm17rLLbOG9yjzPa5mBb74/AU+ePFIPrSsH7kuKL8jq+jlmwdc3y+xIjOc9YZAOr9uPuvca5TWJ2cKDozNBBHztktpWoYnjyb48PmV7lmRc1Bj7yD6OvGe2aMnnhUawPcL5Kwr96x9B+jmI3x/Pcef/fxr/Oq7O6xbJreWShTlStm2ZA3tMM13+DsfXuGTJ1M8fjILP8YtGDxsllUdKcnBKlQ9n+SAvCJAr+jhYV3h1e0G37ya4+X1RqxtShIFEtDvLiwLlCQW9adYg2RLoYeKBuDbWnUMr/F00MOHz2Z48eQCF5O+mGaWtPJM9P5JsPZmXuOb6wqv7ypcP6zQ7Az8UyLLF6cAkl2Dq4sxPnj6CLOLidbZ2+trzBcrh/N0+/r5YjTuKmC7xvPHY/zsiw/w8YczdPZr5I4hj7OCnms5Hh7WeH1b4U9+9UZsbLLwPDx3A0llBr3CWAtzrQrgaSgvjVAAMdR6WK5Wkn1Ohl08uijwwVO+1gtcjPgM0ZKDPpn2M12sWry5WeP12xXuHhqsqj1q1p79UgAaa1r57rVrDPItPn4+wUdPBnh6NcJkOEDTHPS1v/jyLb5/s0HbG+C+3WKpYBEG1fVwYJDFtsKzyyE+fX6FT19c6s/9zhZ1tUTG84Nm7lQENPQnnUuWnZoVrfEAtS3oT+CDn2Ebcpu5mc5WAfgyWw/D7QARDK6GhFAys8SQNsOKTM60Ht3vse738yHAPfys3Gv6DBLgwwAPQqQmkRtskUl4i/1uY/IBcqy7l/jL6xx/8Rb4ctXHojdW+BjJMVJNMZCLkrb3AKsUfGFOUPJATYCVGWgMvEmAlX2qJdDEYPkaPxu2+Ec/GuLJ4U6AFa+9AKu8tGG8ZlR8f2T3/teVBBrTSZLO32RYiQ0c5vmu3dyXJ2Yc72k6+zy8M2CV5dyXfb9PDPhUUYWEPtmrpNUVdUbCp7SdB8PqXPp3/ue/jmH1XnfwG5DV35Zh9f7P7/zrf/FPDkSVCapI46pFCqy3Ge52A/zZmxZvDlPcYITF3oBVop2JYSRKtwt/9SIhCVRRKTmGD5ZwElHBbTJiB8PdFh92gQ+wxcXiFv3X3+FicYdH9N3YA21Vq4G3nCTS5NTgskimbwXQdBr0yJa4usDkyQydQY6aJnNEbwmiyHjbzZmKe7GqTGeUUTdBi6KvZKwEViU5YEoP9LwqqP8BevC/d2Q0MFa66GPVAt/dzPH9/QbzGtgcMpnXH3pkPriZ1ykQUx5Ne3igC6Tiw8/G20BVp1NKR++ikYe/ZTEnYCKMqOVgwNkmD34aKENsEYIvBf2kCChWnKSTIk+AKZgDwTjy2J8NJ4Eu04DFtNKmabR/PJm64KHZNBk2BJVWpJ6v0W52qFY7eeuwcCc4xUqCRXdB8/vpCFdkvNEfaFhgPBlhOB6gKNl4ZzZUdtihqGKcrpDevtl35OGy7vXxi+s73DR73FQ7rHdMDiRgxeIiAKtsL+BSjefRGD0VjzH5lGbDrYiEQSb/SPIxwQHjrIOLYR+XowKXgx6m/Y6SoIrOTpHmAqzie6dJgFotMXHM17ZpYJqOhLk711eknOjfFVjgTSUxJhIokeKjbXBquqhNCbf2EgjvtVTUn6YNhnZI9pFEVl5B/lpe3GIwRk1N+WaL1ZoTrFqTYyYRciJJpoqYHwIy/boTqKFZt85MyxH5H5yqebpvEFOvk9dGz4cbcTc0/BpLLdT4KKnIXmWJOSP0Pxh+YvvFPiEARQs+UsnOUPwze1wfmtF4ytCSTC15ofVQd3JUnT5u1jtcLza4vlvIt2JU9PD4YoRHk4EYVpTm6f7yNVNTzw+x2iKJUPKDhHyageiG++SbZ5PhDA1p0GSmrrZ4vdzipt5jsWO6o+nbRRcYHLYYdQ54Pp3g48sRno276LNgCf8TFtRsZBWVzUCHMH2XFFoJP47d9gS7iz//D7/Gq++vsWYaYwwQPvjoBX76ez/+T8y9aY8kWZYddtzdzM3Mt1gzct+Xysqs6q7qru6pnp6hejbNUByBxAAC9F9ICJB+g0gI+iwRgv6CBH2QKJGc6aleqmvNPTP2zVdz292Fc+6ziKjmkAI1HEo5E8jsqFjczey9d++5Z8HqKj056CNh0oE6jUxPjAMPTQZjnno6HGrJnAOzfvsEMlmRMWK4n3hkyQYEpdqYk73id2UmvnM6w8u9Y61lmuDr2bcrdx5xzkbRmXuWC5pGZzIg5ZRaMlpKtir6m5knmFitAhM5VWdBvUCRjrEStXF50MdWr4uNdhtdpXDa86SG0O39NdvWHUpn6aEEa8+kgXOmOWa2Xzqvq/oa2PWxRkKgrBt2iHHKl+WkgVmcIac0kDIDhkI4wKpmQNr6MkYP3w9lyVkjQBL0MO+vYdwb4KTbwygIMKZPm5JkjS4vtvEFwMqo3mxknXef6OXG7tKeQdC1mOJSM8btXok7vQKrzTm8ao5lMXfGvOfDj4vFSg0a1wxpnYNnwJaFL7BPuQhY6ZRzgObfBFbVwKhtF7avGiPMprj1/sD3aspNx7CrJVWu4dLP4fnJlFryLLROCVixmIfO3nGzj786KPD5cIFXlCSQYcWIi9pjTGw5B4I74MH2E5Nw0j/zcgB8fHsT19sFmvNT9AOyntuYl9wLfJ2tLDoptxVgTE1T2McEXTw7HOGL7T1k2RQPt0L87sPLeNgt0VtO4LcoxbUTyQJYXPy0DFfNUfScZWqNqrF0zIuK3k68ZtwfaIxLAMrqC5OJyDNHaU4MaamTLs3wtw48ENtEDb/tb7yWZvZLkN5CdTh0MuCFjRLlgG5vFxThodvuanhEeU3D6yDOgRdvD/Di3T6maSWTYzJcCVqR6WSG1iYpoWyHSblk6ArkkG8nCY4W0qF/O6ZdHXxhEiFrLINmRX4rHt25gvce3ML6aiQTbJ0FLpmP1dFokmHnMMbO0QyH41xslqy0kAICXPTgEWtAskF77mhuzX2GzT5ZW/2oia21Lm5cXsUlsnciDtzsewWO1YOrM/YDr5U1i7VksJbumE/L+T05O2+1v/D8J+OHzRUbSmNTLpp8zcB4WmJ3f4b9gznGswoTNvAagjmZZqsl1h4/eI1Mikk/KT5X5sNIOSt/FcGQVhnj0YNbuPfoturpF2/e4cWrbf1sJjAzOY0eVp6AH3c8lEzF5NCQzGlK4Pj4GEOAKbX83WTg8/1WRAKYBslnp4zRDRd4cP8aHty7prARspRp/r1/OMTewRDHwxjznO+JtQKZV4VCSHqdDtoE3ygX497KNEOah8sV3jxpliXTlkuBFVcYkLAa4crWCtoeGWb8Mq4ZNtX0ZXN+bxwitUMBVouSa6wDPxjgzd4QP//8OXZPU/nhkTFCMMfOTu6xKcKKQRY+Ht+6jBs3r0DknGWGdmAAH8HK+Ty281VDF1tb8nDiGc76EEvsn4zwYvsU7w4mGMUMAjClhdmnFFjvR9hc7apeqwomzKUyDCcon7W6ktDJ37HB+j6VZ8/maoitjS5u37iEbkSfLXp52TPC85SSTYLu28dzvNk7xc7BKVJ6oLRCMbZpFaI81SLD9cubePzwLq5c2sBsNsOrN69xdHwir+N51UbBeRnBW7I9kxE2Vtr44Mkt3Lt9CRS2e17N/GXdGyBLl9jZPcaL7RO8HZaY8YxcVDLPNz9VWkX0sbmxps9xf4vnc0zjBNOYPn+8tiYjJcimtGEk6EULXN3s4Pb1Da3VKODvY+1FjJOglYc4beLoeI6d3TEOTydIWJ96fA+sUY3xWmYzrPVa+N7jG9haob+pBfOQTDCLm3j++gTPX51gmC4xa7BXprTNgnrIWPYWGR7evoyP3ruDza6HAWO5q0SSQHrWsnhJ6KFWJsiKoZNl2x7MvpYsujpJUvuSs98xM24yVo2NaZ5UHE7wTKJ3m/k4yr/I1c9k+fH7zk3Xa4aq7fUcahj7z3ysag8+Bn9wbZuc1r7HUi4Z4GEsX0uNZkACk2fZW1AGPRdZhOQCAlZvZl18ebjEq1kbk1YPqRjRrqFhqjJ9setwJA3kXGfjBloaQteftBHrdwArjuV5Pfk3AatufID3exV+divCRnWCXpO6sAINPzwDrFQx/f8EsKLfohgAboir8/iC0oD1K3tD7ts1YCVpuUeJo4HPxri3Pd0qPlejitlZ192u9v7O6FHU/DOG1UVgrcYb/p8Aq79r0/WLtbdwpH/+T/+JACvphelX4Qq+rGwpmvI3hxmOlgMcLbty/mcKlyij8oAgA6n2vjC3eQOs7HO6WLVpqwOuuAmztKS8eaXI8aAJ3FgW6IyOUe28Ri+e4HIUwndTALngy/eDqKN96A/lRnyYfaDdC7FyaQO9zVWQuUtZDAErGmeq364JEjWrSt9LGYsZrvtRiLDbgUcNvzP/lvcJv64u584YVq59ZSpEE5g1ShSej9M4w5v9IY5m9K3iAedjXizQEiWbD5ATojvAyvTHlJTxv5uJJkSXDUWbpcabxebFtBddUxkQEojjV5RoVwnCJicrnnx4epRGBp5JnMhCkIF0Sx4PGibaU29MKr+BWTLSAawprrwlrIiuNbD112vDcokVJeNLCX6kJd693sfezj5OTo6dpMKmvuvrK7h67bKkSR6BARp30kyam4sYABY3zLqNHgltHeY08mSaYkONBUGrk6zC3iRRA3yalCgbIapGgJKHNZNNWNAJG62T6wxwMQpyLf53PmvWajpPqCXaVYGrYQsbQRMb/Q4ukRofNhGRJl5maNEcm0VdHRagvcAV8s50nMwQzRZr/zFdO2fur43e+WnVxoLu62oabi2btFQHo2YqvrbMtRZrwNVAnLpZdpy6JRC1aVRq5ocyH6RcwYFrvIdU7ilLh7IISQXNhFPFgd8Se6dupJ2q3cA5gVSUnJDBxuvrwCpyERSxXJv+GwgoVpYM+R1gVhtlEhwmS8i6KBmG1hJBbsJKrzJU24BlF3Vas+Js9m1skTNGkLV41uzVSTOVpVdp8EYKuBeibIXImiEOhlPsHZ4gyVL0I/M72Bx0FTecx7EaJ3mOsaBjsg5BdRlPOw8V6fcdFZdBDG4qXjUWyAk3yPOki0YrQkqgf15if5LhNK1wME8xUWoe/TRaCJcL9FpL3Frv4w7TY5r06WMUdyWzYAJWYrkymStLJeMwKaiFMGjv5VqRaX2Ene1jvHj+Bicnp5o2c5p4685N3HtwB0HYktGnNXBkJtGb4YJeXhu2TeMtndHMh+tm2AYNF1m/ZlZOj7TaSJnxz53+AFWrLQlm1e6i0VmVJPrV/gn2xzGKphkxS5ZXFyJOCl1P5ghYMeaZsznKNBpsBp2HEospAlZKzHTPGO8Pp8ZZNhFIvxoEuDoY4PrqCtY4gGCYQsn1Y+B0LTvSO3JgXd1ncspviZMVynmi9FTK/Cj9kreW4d0XAvLO1zSfaTJLA01PSjGsslkq7xHKfinraJBJwesslpVjfDoWIl8XJcFMK2OKTtYdIBmsYtgbYBh1cEJ2qeeLZSWenTOvrplUbOooDVHT6gA9A4wcm5TgXR5jQ4BVhdvdDKvNGK1yChRza9YFOp9PAQ2QdefcBUl/XcTY1xp4JUaHkyxcZOkZA/G3mVsuyaGe/Dnw4d8GWPFKcaB0xrCS+bQFO1g97oZkbtIvAJF7pyQJHsaNPv5yN8Hnp0u8LAhYrckXjPtXXdTVXhj1SS/LAwf0EbBabWb49NEN3IwqNONTScXZ8KUl/YECdD1PibsiMWEBSp4R9DHzBnhxOseL4RQ7e+9wtbfE7z++hu9vtrCOGTpeoed2Sf85t/fbdagN6O2enNdSJoMzCZk7P6vKGqyykGm2Hi5XVxhLJxCYZAxtnf4CUQgIk8koZnANWNUeJc5jSXsNm1aEQEL/AAAgAElEQVTKgiU/4TlXJxeZrM+AFef7I3AjwmiW4fOvXuLb17tIKk+NPhvbQlIjixYX04iN2aJEv1XKS5ADLN5bPsOUEJI1RIZNwlADU5/L+5BSZoW7cC9tFgirMT54eB1PH93B+goHWanOTgK2NCVPsiUOTmO8eHeCt/tjeeaQCRZGPTEzWktaHrDps1ROOyfpuVgJtCLTlY0mY3Mon7t1ZU3sFXrlkK2rpthW37kkUwCfAVZkONRMOT1zdfR4HctSU8kEYgvGE7hB5jnvtzgG3De9FtKige3dMZ6/OBRgleQNFPxvZDjzTOc1oRcj69mQnpJkskwEwvHs50Awz7m/W3PO7xkebOP99+7iwaM7GnYRsHrzbh9Z0UQQdgWWtWlkzch4j7UPTdppmM4BN20NCILUjLZSoA39lII2U9FaklGxviDLKo2HaLdyPHxwHe89uoWVlQHieYWD4wlev93H7uGpJJtLvjZ6iJGd7y0xICN60FMdW2YFUnoFZjxTmzicJWi0A9U0ZIuS/cT7QrYdn4cn790W6yhsc92SvWCyWya6GUi+RBQQ6GxTQQbf78ELV/Fy5xT/+pff4jheIEMoMCcvFwbI+TzHcjSzKba8BT64fwN3715D22fzk4C2dG3fQETzYDMPs1pOVXvSkoc/ywu82jnE1y/3sHccI18GYnipvypzDDotMQjv3ryE1X4HWZoKLDo+GUmqOMl9vTbeS3qPVuUcZTpBNwDWByG+//QBVvttdDktc8mjPptdJU372B8lePaGflZHSAq6QHepiJdKgqBvmUxx7+ZVfPzBY9y4ehnjyQhff/scO3tHWt/T3CTWZIGRWZTGJ1jre/jw/Zt4dO8K/GYGj2wzeeGxqgsxm5V49nJXcstltIlpQruGzAbt3lKyxlvXt3D7+hWxL8ngGk+mOBlNcTqZY5bS44oMswCLRiifxEJ1QIHLGyHu3tiULJFMMwLOJj2jxLCLchni8DjBsxcHeLt7yHw+JcwSsKJHYNAOUKQTXN0M8eOPHyJqxWjS75FdmtdFXnbx/PUpfv3lDnZPp2j2e0g1WGwqQCCLRwJOvv/4Nn7yg/fhlzE6/lLMK7KW2AuVS6pJUlQgEHditjI2VXMsJh/tdmhpgewBHUNStheUjJ/JxmWRb0qVtnndiYmo/dUACibC8nzgoDovmDxrCa/mp9dGGHTPACt+D0GqLJsjYYpskakOq3v5OqmWoFWdckmAkZJQpoUn2Qw5ASuOHZsBktYaDrJ1fHmwxKs4wLTZR+IUEeqHcwJ94dnZVA9ozkAKvgNrec7/iLFu9ZTVKQTJmbO+kL9kf36I93sF/uB2B+vVsRkZ0djXMazIWtWQbEHAj8OEv3uGVV2v1HXV2ZlOwg+l/GfKBzv7LVXTwBRJ/hxgReCKDY4ATZ/SZRuyqE5yQ0INKl09xsrMGLZuVHxmP+T48s6qor68F2vAuhf9jwNY/dt5WnodFzxUG//zf//fLAUe1GaXfNiqJdJyiUkV4NV4gZ20jd2yi1mzh9LvoGI0KRtTJR4RwZZgRUwhUezFuGAjTEPbXAfngn4PTmrDIMZOWWEjifEUJdYmQ/jTIYL5FGExR5vNVcsKNh60XIiUbxVMbiMbqE0qKs0CM4Q0GLxyCb31VTBgPWWBQPNNgk2cVJaVmn4xCDTRsOh2TTeoze9EaDAdRQkp4s5ai+wkcSaHq6UONQhiRptlq4Ws3ca7kzHeHY0wTEok3K4alvCkKE0V15akYc28TY3tejfhiWHFYinSR5PsKl1LA42yLEcYGijB5k6eXtwglxVWgwaCYoRL/RCX1texwhQwRbpSCmkJBKTaOnjD/j6TAPHnL1GQxqufbr/PpBJ183I+uTvTxdY7iGFCurbxZIZnz57jqy+/0jV/8PAhHjy8j/6gB5802doY3vnY1L4yNvmoGR4uBt6l0MkiSZ5VvJY+RskCO6M5tkcxTsgWggdyR5aer+KWV9Zn4aLUPYuXNq8bz5hlvNYOaLADDGJRrXPCeHUDV9d6MiEPW2SNlPL+apNxpsXujO3d62fcuS8pDOSfZgxAR/NXc2AAjCSaRj1yOY6O6ycGm6U7mF2jgXiKKq0lb/YTJYGq41/tQXQ7OHXnJvYwUIwFG5F5Jy3kRsXqMeVid4kSBKfEiiGQS0qeFIRkojgNeg3aaIp+zopUMqczEuczvZDnnUPuFdHelHw3TxKTmTrvARY9Cm0nK4SNlu9h6RJb6EvBLqTTDiQx5aRG15OHpFKZ6ClQyAi2ZroocZGdi3vNbJpIUdamzukpZRrsPpgqiSZSFkheqMkop5BJShh0IWBX9VvBSGI2LUulBTaKjLROLFhMCDBkc+Rc5wTEG4jt0WA+DNCk/4zvy6NOwgSud/2+tozfR2mJ5/vHOIwLJAhtmpTnGPgL3L/cw43VCH0W+Nwvef1mE6STEcp0LiPTWk7SDkNE3R78qEtnXLFJJOHW4dXB9ttdfPv1Nzg8OECn28X9h/dx684tdLuRJoz0odD7ShMs6XnhfC/MENaeV5NwONNjNtBkwzmfNBZKBCPF0OJ0mr4vfM74LLR89Nc3Ea6tgdAYmS3NzorkmK8PR9iZJEjpb8MGmLI2J9Ez23FjQWmixDJnmUHAFWnlSxZXhfYP27/OwQ6TRpsnFpkfZMYRnOq1Wri+tobblzaw4jfQTGP0yA5gUeP2GQJ+ZptsAJSJdEwayeeM76tkciC9rDg65vSajYokgkJynQzPploKi+Dzw71QoBQtLHLE4xmSWYIlKdfyXWxgWTCBlM+vk78qOZSNtWMZkVFAz76gg2l3BePOAEdBFxP+75aPXCzoUiA6xSl83SkbAZc5aVigpbjaTmOmmp0mpfcxrrQT3FspsdacopmfwluyWHIJnS7ZswaP6kLFJEsuZc0VRTI3p4yeDaT86M4BLmNYnnESXYHsBiB1XI2b/ClFmFICV6zbTnnBg6HBprkGbM2k2KRwrrnn8MuZ6tOPRI39sjIvO0Zro4vPj5b49fECz/MOZuEa5tp36YFJfOGc1WnyAws+0Wm4hOKw170ST66t4uF6GxH91rKZDIZpLs7gjJD7osywGQBB38wKVdjDYenj25MZvj6Y6Bnx0iHurzTwx48v4clmG2E+QpNG6dxfuG84Gq2GFbomtZGq+SrVsg8DrIxhxa+j3F4R5E5Ky5NQMmwK9phIRsY2WdpuwCJ2iFoKG/4RcBC4afNyl2Jmkg/dD91zM+HluWnFdP2Hg6gOPI9AERNVu5gnOQ5Oxtjle391gLgM5YfKUAaeQ2QH8C6zpmsvCtxaC3B5tYN+r6NzjrUiDaDf7J3g3eEQjXBVUutmu2MDLg4taUifz3F1vYP3rq/h4Y01XF/viMVACVA77KJEhEkCvN49wfPtQ7zcOcGiFSDsDVRHcj9c6XhY7XvoMg990cR0yiHBQj5cDOuIGQHGM1QshRStZYauv8C1zQHev38L929dBsqZZI2WxMZ7lyKXoX1mAJYLm5FsXUMPX36EMi3mECMIxYLKcybPmkl52/Nlxk85XlKU6K5sYpY18O2rfTXa4wmZFgG3JlTeAmRDRM0Fblxax/VLGwI2COilGZtUGpbnOBlNxDJOGcHcilAufTX6ZP/RA+zDJ4/UrD578VoARKMVoMgSZPEQjx7cxp3b15Wo9uL1HsZTBgIESLJKfq8EESlXi0dH2Oi38clH76MTtnB8MpQf03zOOsDTPj0+3cHtW1v49CcfiWmRZi389S+/wuEwRpwT4iObywfj3UOvwmqngUd3r+HW1UvyXY2ZnDfPcXQ8xs7BULV2Qj9QguPO25NTXk9+pCU+/uA+Ht7ZQmMRk8cKX9eLjbiH+ZznzAKrKytaJVlSoN3uoxms4DcvDvF//uIbxIsQlPVbihzXHdlZxipjwmIzibHRC/D0/Vt4dG8L7eYci2Kq2pH3O00KxEmCMPQRdSOtTZq7t70VxGkDr3aH+OrlDt7sHsmftRX0NKTmAIs+SA9vXcKda2u4eolelMY8TPIK23snePn2AAuvj3FMwLqhwVnBuoFhVWSVocCtK+v46Ml9rHWbKNKRZHJ8vrD0USw9DZl+/utv8HZnjLIRibXF2kKplHmCbHKKH3/0BE8e3sLaSlfP0zcv3uKbF3tIFz4mGeWqBJlCSQJnw0Nc2+zhk+/fx42tPkIvR5pMEUQR/GiA/ZO5wLk3uyMMJ3zdDIPpqlZP4iF64QIfPr6DR3evgM5TASVji6VSA8lEe3d4iv1hjGlG4Id2FS5lXH1+JgD6xuUBvvf+LflZMQmX7DLuO2St+dEaDo4TfP7lNrYPTpGz1m+1sVz4CMMOsvkcZTbBh4+v48mjq+gEDD0qBBKkRQuvd2b44tt97B1n6kuonDB1BC01CEGmqOYn+Ad/8ju4dbkv6T3ZZzWAJBOdRYas5B6RIEknziuqlt0RrCLYbPYPBJtFeufZUqTICkufJKOW+yX3dQKQgc9AjlD/PgsVYz+czu17JPHjgIKoOD3pKBUNMeitOYm2mfjzOmX5XEAXvQ4JGhPcZW3I10NPxKBNkMusEMJWA7PZCPOCYGuCbJFgQQCpGWGUd/Fu3MXbSQevZx2MF12U7UiBZkyP5J9qYWeTrpFjOas3lxpFxi1OgmMTwzMfUFezsUfgHponGaL2Ep3hO/zkWoCPBnNcD+ZYpENEURvtzsBsdzjTVxlnEz0pDBzJ4Ltn7vkA72/6/MXPXTgQ/41/GkD4b1omGMTA4W/mhtSGD5iPVe1nVSmYhVJYnhECq8hyM82xyeuZGn9mkXBx6HhBhngh8boWq4icREsXJs6fAULfBY6+y7Y/r/Eu1nvOcOPfdQn+Hf+Nku7aYsAwG95jAYms7STPNYKSUoaJTPxP/91/vfzONFS6cHqhLOVZ9WpYGmBVdDFp9lH4PVTU1esHSNHt+A+Mjzfph1J3SOolQpjnWuwEdxR5u6zQA7BSldiKp3gvp3fVKbz5DF46g1+lhojSqFsHBH2SPE2n2WCKR0LUPCBYUKG/SaP1dUT9HrKlA6wkJ7EpgU3PnSm85VQZwMANmdr8XkeeVQSrFKHuZIx1Mo2YMCz/WSSrZ2IRYgBG3iQLrYGd4UzJWONsIRmSkohcLDs3fnMuskKvVtzwYeNibIlJFQANpvKQnkkpIM3wbHqcK2mPEJ/JR+gZ1OTnGgusR01c7S7FCupHkRLeWlwgjvHCIupiOsS5xMDKUy7YQlKCOuXRLSznl6VFpUL6HOqumwsr+nn4sSmqMDwZYX//QItgY3MT6+vrAo9MWWhStbPlIH8zMwnmNVdKkfrWcxqDqPmchnMy22xrmnMcF9iNMxwkBQ6THEMVTH1kFaBEbYI0NXAj2RA3VAJWC3iMKa+ZMYzq9YB+s8CDvof7Gz1sUPO+zCUzkLtAaSmKTaV9LQWQin4qM3sg4P7BJ0H+mXYvSfV2+NaZdMkkZjbJU9vntPc01NeGzIbXyeQM5zIWC3+2BBR2WjnqYj2stcQzazHc62vYZif6PQEmIuutFnJ6G7FAcUi9jGjZKKvPNnkt36tko2UhIJQ6H03UFyLmm369QZGVpTgu6WvBgtpvocoSgS0giJGTIVSZoT6vTVkhILjC6TivPQGeTkcMKHmYyM29kG+QMQcJUuV6ZrhuCF65h0+eXGrEecDIwNoYFpwU6r2ycVMkmocmR5yeL6CKH0ytyukvQ1880GDd0z2m0TaZhkvKJpicmaVARpCBlGuCMoyVtbWogYfYahYr3QraaHAKHnXQDEPpcXm9CeiRTUTAn2b3706n2JvkGBUsemnQnWE1AO5fjnBjvQNC0RHvc1GgmEyQT0ZYZEwh40EmIyJjcLHg6/bQCCIsmGrDoIcG5R8d+Vltv3mHVy9e6XI9/eAD3L57xxra5hJLXsd0jmoeo5rPBGAZV8uYcQJYa8BKoFxL79FSXs/NIJVnxMO0oMcTgf8mylYbwcoquhvrOhdYdDfCPuKyhe3RHC+PxkgavP5kCBkgrkfO7aNqi9WIGivBknPsg421mOr2As/2oTP2p4xnTaRu8iLHtFrt43InxIpvEkwyUXm/dQA3OI2jj4KTfkmWVhvNOQNwmqhmBRpM20rppbjQPiCmrjsfdAooYp5SC9sTyAqmGSjZWTRgZxGVxomeV7KtjCrC7dAkZ4p6cJRunovauwhaBR3EYR/jaIBhbw2nQRfjdoikSTkbaWylpedygkqfioaZSktUR5agY5iaSqmJCAv0FzNcVlJgjnVvilZ+bHHPnBxr+m/Dld8GrC4WLbXUT+EH7ntYMJ7dmnqfq1kjrhCygs0A0XpcKtBRaVcsou3zuq9nTFn7dxBQHl/LHJxM8Cyxk+cPzzhKIhkIo2mOjKKzqoEpuvj1fiXA6lnexTRcx5wpdizRWfxqnz1n4Qrmq/0mOQBZ5OgixftXV/HepQ4GjQytPAZ/giLqWQAXC3lxiI3N9cKJc7uDd8lCYNXz01RrycvGuN1d4A8eruHppo9BOUZAmZ2sE6xYqz1KTK5Uc7uNXaoUP/5OgR0EqWy/p8FzUdHg22THPKN4D1VZUBK4ZANDdrVN3bmm2OxUXGuKGDfAkEwsAVwtslVqY11bm7WXSZ1eJCarW0tRd11+S42KgFWEPCswnM5xGpd49vYEr/YZvkAmkK9GJafHC6fhXhvBIsOP3ruOGxs9rPQ72u9UpDY8vNo9wTdvD3EULzWsWniRACsabNPUGEWMW1sD/Pj9W7i5EeFSr4kqizVUaLX7iIsAx9MKn335EnvDOY6mCZYq9j2UBLJbJa5v9XHr+hp6UZt5ehiNZjg5iWX+PcuBeUVAmH6oVvORZeUtUqx3fDy+dwPv378Bn6OzRq7hoCdfqxxpOlPTJwnl2bDOsSfIghCLzXZfNo7y5skJxC2VThi4lEKCKhy6oN3H8aTC1y/28frtqTysyMLn01ssOSYocHkQ4f61S7ixuSKPRp6fYp4sFpjnNDOfYO9wiOGEUjIfxYJyKgYspeBM6MnDu9pXXr55J8ks1xxZIRt9X6bT165dxnDC1LxdnIxSVEv68FDAbU8da88iHuL6RoRPf/AE/U4Lw9EYz98cYjjONDPhmTGfHuPu3av48e98pCCUN++G+Pr5NqbpQiAhBxu0RaBcudsu8d6tTdy9voGrGwMsy0Im/klaYZ8eiQdDTNKlwOmMMkf6xUoubz6uPI0e3trE00fX0QvZC/A+UR5Jo2j6H821n1NuqKzOksmffWTLEL96doC//M1LzCoOpNgUWk9hZtSUIVpS9jLNlBL4+P5lPHl4BYMoR6OcabDMNciSiMnIZDvTx5XSTDKjW+hhHDfw+fN9vNo9xcFwrKRTGoCz7qCEstMq8cOnd3Fjq4dLa1ReyIBFctbdw6FS/mZJA6fTTPs/pW0pFTLLUvYglEeuRT4+fnIP1y9FaC5itFsMWvGwqMiM8jHKSvziN8/xbm8qkJcDJ+5JrI+rfI4yHuOHHz7Ck4c3FGyQlRW+fvYWXz0/kM/xQkBOLlnvgmye+Qh3r2/iB0/v4spGhHaD5vFztKMull6E1/sTfPXyADvHc8wSpmUz4ZCDtSXyZIRBD/j++7fwkHLCKkOvbeEP9LclU/714Qm2j2cYJeSNe8hy1ou0DGhrWLtkwAjN8N+7hvu3LqFVJojaDTHvFGIVrWL3aI7PyZA6GjNfHg32pzn3rxBpPMOimOGjp7fx9L3raHtkV5l/3Ok4w/N3I7x4e4phzGEVKzcb8pEBTk82b5lgmZ3iz//4R7ixRcBsbv6IHGyYFkNrLi+nKEuGPsTGqj1jWJFdGcIPjGFlfncEZM2rkPsKwSfuLRo26fcyITUS25UD3NrjmE/rPKEVBkM5CNhJ0C2g2OR9lNqunJ0NAqwIuBOo5L0vCcw6Vrs8VAN0ooEBjLSvWUKAVTwfIS1jpNUcSTnXM1G2egKsXh638W7WxdtZB5NlDwufA10uO6s9qgWlw7TmoGWFM4hnH6DGkQCTq83Ohkt2XsvaR/0ATfUDnTtRq0Jv/A6/d6OD7/WmAqyqfIwoCuCFPd1/SV2lHnE/5/9DwEqvYZHZ+3Ym6xyYngNWCwFWBIlrwMqnfPkCYKXYILGs7M/Feu0iS6pmddWfM8DKFC4XwbeLjKr/GICVxtZOqmyAlQ3iBFhpICrX9DOWVeOf/7P/amlF6jnTRZT6EgKsXg8LAVY7Gae8A2ReFxWLD01dmZLCLZS/yKJmWbjVzbZ8BGTK6FlSHlOpyAxqABtFicvJDNempxjEY3hJDL9I0Oa0ih4mTorJ10UDVClmuaktmApYgVFuXqeN1csbCHtdTXryRSXQirIzHS1FgbDNaNc6xZDFPeVbJk+qvCb8/jlgJXaV8yaxEro2uq1ZLU5KyDJvSXCqge1xjKM4w9F0jphyNposO8BKP0GTNwPqdN3FpjEwhgvSpwxQRutMGaEhnE03a/kXYymZliEhHz0VeJWrHF2vIdNmMjXCprFcPGf2LYmTEuvMX+gsifCMfu5imCkjo/eA2DS1C9m59EzgDAEPbhDO90CUQ5dCYE0IJ0Y29ZXppwNE6gKcFFg1BWegizo1t6kaS6KOmT+Tlsjbis2/JyCKgFWBNmIa6ZYN7McJ3p6MsDuaYxmumE+OTCjpa7W0dEjOU5pNTcMbNG4Wm81eizGsllhpFvjxjQ3c7Hno+UxUnCPkZIqAZk7whh6SxkBjGmb9f2JYldbACsQSAGdFvu4tp9Iu7UHeSO6gsjPJeUHJe6WJFqn7AQ8ogjiuyMwpJyIlmxMb25QplRPTyEW/s7s16wjzyaAEVnIJyQqM8r8kPbjbFbjEQ/nsvrWaKOSZVIoZUiX0HqCnTSY2CgtXGflyekHJnu43ATZPgFUz6qDd6yGMIiSzCYp4iipO1ADqWJZxIIEzSlJZGDGAoIllEKDZ66Hd6YrCzPsxPTlBkSTmbaf0DoIs1sDRF80MaW0yVAcOCGQTkCeKHpr0P1GFJlohvJDTvA5aYVesFJDFpaRDzm9NOtFkU5gyLY33eK5gAjKQqHcgK0msBckTbS3ydyqowIEWDGogKNbg7+r1EPS7xiBzBtByVVg2MSoW2D6NcRgz0WcpfyT6pD241sP19S5aNILnPU5T5KMR8vFILCj5TtX8OwJIlEhEEbxOH80owjKgpwYZoUwuamB8OsIXX3wpaeD3vvc9PHz0CNPpRFHv7BYWSYx8OkEZUwpGrw/eGxrikgvq5GS2U+lZIajI68pER5MvG2NW/FNJx22tc69rdToCrNq9gdZq1QqRLNs4SRb4zbt9JAyIXhD8cqaxmqAZE6dOTSVzQqyqC6CVTOJVWJw37+fIlcHvdbCGXEG4V1YVVto+bqwNcGN9gIix35ROc0txTCEWbDZY4Qsx2+3a34rgEwGIBlkzlAXNUwFWBK+UglrLdmvASoboBqQSsPLpT8JwiqxAxcTK4UR/VzRhJ+ilhJumniWp+1zKC/d2eUI2msh987Mak7GyuoVR2MUkjGTAThk0G3cChwLSJZZvSCKtotcBWRaWbp560bJCpxhjy0twt5dhvTWBV57Cb3BYUctVLCno4rTtbypYziVqBloZiFXfn3NW0Bm939kDCN53/pZ2LhKwItBmDNMahDSzf2MdCSjnxLhOBlQwjP0OnYeSwdiEu1iwWTWWC/cKStBm6OGXOzl+RcCqMMAq4fPJ4ts6DZdyXAOidtUMIoIka2E5x92NLh5f6uJK1EBQJmjSRJpeQUyg4zNCqbVpRjRdjhs+Xo4yfLF3ioO8KcDZS0e4EWb4vbt9PNnwsI45ui1xDC0hSh5WlM1QskR2oQFPVoRaHD0Lc5mu8zqQVcw1SW8jNiTyGyF/3L5PCXNeqIGYEmRdKh8HEQS46DdSLshYN78ssrpbTTY8BHWYPFsXwUxoq5MFM4siP5OMt9HrbaHdIrupgbAd6f5w2BmXHl7vTfCvf/0aI+JLbCh57lQs0I35TDuDP/rkPdy7to4B2SdlbsbBfoQ3ByN89tUrvDmKMaaXczM4A6waZFIsUjy4sYk//NETbCrpNkOVUX7FYUyE48kS20dz/MvPvlQyJFmezTYNnyssshmurkZ4/95V3Lm1Lm8gXq/pNMH29hG2905xOiuU+jwrIFk9LQ3YkBbzsSTc929exZMH17HeXSJo5fDbTSWT8fkjw2qeTJCksRvWnctade5J6uOkmkwCTXOkGYcITURhqJqVz5cGds0AkxR4szvGN68OsH84E1hEM30xePK5kgvfu3UZj25uKbGuF3I3pMk95fz0gYJARLJydg7HGM9K5AtbB9nCJOOP7t7QmbC9s6codILJlGg9unMV169yALkm5tyvv3mHw9NEgBfBi0yx9gSs2lhmU9y9MsBPf/QU/YiA0AzfvNyTmfp0klo4RTnHvbs38OR772E8m+Pnv3iG3aMpIOVG2waPrEerOQYh8HufPFYa30rHF2BFQ3AS3w6Oxni3T6BnjnkBpNxeKQ1ekoVKJitHJznWe018/OQOrl4KEflME3TSAJAZEp+lG7dlZtwGmh0cTwr88tkePn+2g5wWFKzCzloA80UlOC4vVPk4ZrhzfVWeR1c3OAxL9XnKluhNS2a3HzTRDn2lNBOwqooQBycZfv7lGxyMUkySDK02ZbUMISrQWrABL/FHP/k+tlZ8rPZ4zhT0zxBTiMEBuwdkmU1xOk4lC6RfbsJrRLDOJ+O3QCNP8OGjm3h8fwu9NmtiDmJZyzC0KsThNMWvvnyJ7f0pFs2OamkBVmJYzfX9Hz99iCcPbmDQ7yBOU3z17A2+fnGAOAPa3Q4S1k0cpCgdr8J7967h6YNrWIlojm0AtR90BAJ//eoQ37w5xslsYUOsYonAJ/hPgGyKjVUfH39wB/durAE5QUuCyWRTASfTuWwGXu+PcDzjHm/XlhWv3yJDk+fuFJ12icd3t/DxB5a4QEoAACAASURBVHfNiNu/CFitYOdghs+/3MXeyQwkHLLeyTM27x6yZIbmIsUPvvcAT9+7ZYypIsd4EmN7f4iX20McjlJky0C+SOqdq6WtacKliwStaoz//E9+B5fXfD0bBKycacYZYFVUM7ExKb3j+Wn9N/d5JpQGknxJQuoYMGS5c+BKIEngk6wjlgKrfH6PRwCKIQ12PtTJs3E8FWuqtvaoexAlY7YjhE5+asx3WlHY2cDkWQJWlqppAwp9fUApdUeDDbNCpczY2GJ5QZlyIlVD1urhJO/iq70F3sUd7KQdzNBF5XGN8f8NsCJT04LULDxBqILWF/ukMxBANZYIMK4/l3G7NIylAJw8LxA1CvTH7/CzuwM8jca4FiRANRO7sRV0jWHlACtjv7rr/nfIsPptoKiuryS/o+0FIX8Gpjig5iJgxfccRR0BVqwxeD1qwKrGEUjo+NsAVuZd5mbBZ9LB8wHxxRrwIph1kUV/sSb/9/t3nXhde7GZL7QFHXFNteSZ7SRuGgw3/sd/+k+WZxR7mW7bzJFGzfHCx5tJhd20je00xKTRR+b3NHFQI+koz3p77sIJz2BBI9aMoyXQPNc11z0ssIklLuclLs2nGJzuo59O4eUp/DIHoQkm3dk0w8ANyii4HaiJXebIkKPZb6OzPsDqpXU0nJQv5+Li7+aEhvrrokREtoWTaBkfbImlx6aMEqUW2gM2ms6XRp5VF6j4kg3YRmIm8p48rhhDmxQFptUCr2gKnuRKIhOzSoCVSSMFAzlplZlR2QTXhdWqSPQIVDFKV2CVi71VrKkh4QKAaDzvmsUAFfxFgdXQx7X1Dm6shwiWTGFxiW0sVhUz6l6BugRrDs8+3KBbiD91/Vb+O9mNM7xWoewSIFysZg1WyYdCDAwWQ9yMzVSbHhRmEGe+DQQeRJUnpVQMHv5tjZ/JVghyOYYXNy1RVSnP5KSJpgNsdNnEEfBkClkgX6vTpMDb41OxV06yFlKShzldo+SAZFP+fj3wTfke8B4S8DQ/KGu+6X+z0szx+3e3cC1sIGyQSZHI/4CtT5lmaBQl0vHUkrkctV+xzfx5VEQ583brKhxg6wwSxY5xZnpnZtdaW8byAFmKBHH8NqL+AP1BX6bk1OvP45nJ61jc8Kgj+MND4zuJbQZY8WmSEaNrcORDJckhablNeL2+GEAEcZpMmXJARNZgMmEBJCkK/r54JrmamVUv1DxQOiGGg+S0vCoNLLw2/F4f4eqK5GfzyRDz0RDFlMyDhibNlGXwkGNKG/EGUsYJHDGcwBsMEPT6iKKugM7Tg30UcWxSRd4fpf3Ye6OHkybuMgeuk+tcMoZ7JgkGqMmlgYDMSJqS7FH60e4PZFhNU4mSe0dprLuAzxmBPkoC5nNUugaxwCqTcUrcYYxQUc5NQiQGoIBXMmsakriw/aoBK15nJs6QecXimdP5kkmXLC5HBcazTPd1rdPGgxsruLreRbPIEHB9zhNkwyGK8QgNNm7kIykUwsA6Fsj8+e1uX9efoBXBQ/p4tIOOWHlf/uZLfPvsOe7evYcPPvxQ91DJQiwmM04/ZwKtCMxxAh3wfZLd5rA/MUzIZiHI7ySPWqouzdH8nAysytMUaU6WBkchPrqb65IGNrxQCTH0/ZhUTXz24q0AK/rYsJkwylhDQwfuR54AQWsiLFnLQCvzgOH/5l5SRzLXB+k5aGFhChx4szimhU2q63l1pY+bm2vYiHx50oUkz5rm0UBfl2JLyZxk23WqrQMySDMg8JTP5gZW0TXazI9coWWHrUywXYIq3wn5LGpUZEq/xHQ0UWogP5ac4C9bYgvzTGMRQvYN9/Z6j2YhVrDx8EPM2h1ka5uYhARbupj5baXsUOZrxut2RvIeEIpVopYbDpiklxiuLyZPlI9xqRXjbjfDhjeBXw0NsHIBG3XhcrGg+u3i4+Ikrk6RPL8eF0FFe2X1n/pEsaGHMXbly+bAbDV/tST9AmBVA1U1G0vnpzNir0EeSVc0pDAwS+bLiixoYdYY4LN3qQFWZFhFG5IE8jmkh6ak42TOumtlnFnbVXn+Erxvlym2wgburQW4vdrBSmuBZs7meyE2jOLpJSU0GQMBxZOsxLPjGZ4fTxHTE6ftwUtOcdmL8bu3uni83sJmK8NaeMEg1xnesrmgZIlnaJ1QaZ4jBCkMTDI/OxsMEIBigyHZGg2/HWxHMI1Td8qP+AyY/yQfYWt6CHSI7dS0dcjag01I24/U/MgrTODsQg1Pmsbmh+IAKwI4HK5FwQai9gDNZUuAlbUwlK9GeL03xv/+V99imJAJyP3ZE2AlDyp6YpYx/vQn7+PhjU0xdHKydZsttDt97A8T/Iu//gJvjueY5Hy+6VtJ82OCEYmY0B/cv46f/fA9dJsZ/EWsGoNJblnVxsvdKZ69PcbXL3dQeR0s25HqCkrNOJh6eH0Dn3x4H+sDAk0EPgOxYQ4OR3j97hA7RxNMciBZ0K9saSxXspbiMao0xtX1VTy8vYn37qwh8gv4THz0+CRQ2kfZ2hjz+dQARIWBmJyDch/+rjoxkM9zKsCKYSgeup2OPJV45jB5sdnuY+doim9eH+Hlu2NM5gSTIkmGuAazdI5B5OGHT+7i/vV1dD0m4XKPM1Nmyp0oX6WMjKwksnKOhuZ/xYHHlMllrSXev38TnaAtljybP0oz+50AD25dxsb6CqJuVw37L756i93jGOUy0LleMaWZ8jWy2/MZHt1Yx+989AjdEEiSOY5GcwFWw9OppQq3gFs3r+HqzSt4t3uIf/XZN5gmQNBbU51Hnyg+Qc0qweaKj599+iFWQp7Z5r/I2pOAzfFpLIbV690hplQ2UBbIgRrTpAkgk0W8yNFexvjo6R08uL2OrsyzK3l3csudz+fodEKFCdHbJgj7kn1Rpvf5s1282hui2e7pLOcf7bkyITQAhdeX77tKp7i06uN7j2/iwa0VdNtLneFWH1qKXitoyobBQkQixLMGXm+P8Nk32xiltGBZoOUzBbtl3qXLAj1vgb//Bz/GWqeBrm/BKay7aTswnuU4Op3j5dtjJV8SPKI8nybihK15OyizKqZD3L95CT/88A7W+x6aSw6rWNizzu7j3dFEgNX+8VxArw1/OS/mMItpsjk+ekLA6iY6URvHw1N89fwt3uyMJB+k/yz9kXjPOOy9tNbB43vXcevKKrxFgqbkifxdEY6GKX759Ts83x4irsh8D1Hm5jVsoTcJLl+K8IMP7uLOtQGq+UQ1isDzVktJzK8PTvHs7RH2RwWyBQfalRJIvQbXDEHEDI1qhptbHfz0xx8oRZSvix5Z6luCPrZ3J/j8yz0BT6kOSR9pVqjuy7O5ghh+8OEjPH5wG4ssRjybYX/vCG92DnEwTOSPSMYn7xWfNcnlOEig3+0yQdiY4x/+6adY7VCWSSCa9at5ZyqmbJlBgBWZVgR4zgyzTTHAvZ57BfcDMaxcqAKBKsoCLwJWfG5luu5CNghyuQpFdVOSxGbSbukoVn8pwMNSZDmg0PnqajCeDwSrKAe05Nnak9bsN8jol1F7o61fw0EJE2RpYl7q9RVYMHyj0cdBGuKzdwl20w4OiwjzRqR+R8oOGqHr1ZCpZUQCkQl4RinAyixLxPggKYJ7mVOe8L+RiS5Aq+CQg+fKAtEiwcp0B3/8cB2P/FMBVjTjZyAKhyCS0CmoRfqP/yiAlQ2czk24zpMdOagywIoeVhoA88y/wLBiscP+i7ZIqhV5Zl5gWBG8Zy3ztwGsLsoVDUC0uq2u9X7bf+u3wa2L9mL/fmDV2VOqusVSbNlrOSsnjmuIG3Fg7nAkAVb/w3/7j/W/2ZhYSpwBJbkAKw87MbAdt/AuizBadpH5XRQErM58eSx5QiY6Z95HJmWyia098mQ1+VWBtUWJq4sFriQpNuZTBKf76OQxvJJ06xJtZwJ7VvDqm20STyCqQIGctNbVCL3NFUSDHhZ8AF3ihhJDZBxE5NvYP7yobPw0f+R/YhPHKsX30O6bptYS3MxLSLpTFhmmSbT3RcZPi/TgFublAuM0E5321fEJJuVCBusLJgJ61DW7abcpSKx4d74bQtppIMzoUrTRanTQFGBlJpVKwzrPVLTy0zG/CIOx+SIL7VIvxN2tFayGCwFWBKn0waJdEq9cTBl6ztQeSHpvDpyqJ9RsbM4BK9dnODBJ2yundC6px4Ap+h+1Nfmm1KzV7SLlNXIpcPxaAiEEi8I26fdzyb6WlIxlOZakvnPxOfNhIv9mtm0eDzINpGFnGIix4nc7AqFIFa84ffIjzBcNHE9j7E0yfLEzQsxilvIvL0BBVpaUN5YQZiAIAauGASEuhaHVWmC1keNnAqwYApCjURhlmtcumZI1lKKZ8RCyVC8TXBhwZKpVGnYGesZJGa5BSjVk6suXqHKyhFwiGH9OnbbnvKCSRgO91TWsrq/Db1txMxmNMJ9NUdF0m2wgFmpkgmjCcN4GKsDAMeCsTWOR4nKn3M/P+f5JLw4jtKMOgk4XzShEQWZCmSMfDVHGMxQzA6xYINAHjaCT6OuKnbWNUdHxBBP7fcnA6MmQzcaIT09QTGZiLZAaLnYVAUPJCsgaWFrSGZlegz4Cfn/YEYI+PTlGPp+jSTCJzB2CZgpmAHL6t0WhgCPBonw2yJhzzAzqmxcZPb7oX2EJY1ptNMEm62llVRLEZRiiYDFSM6zo80YW2zxGdnJ6LmesCGTaQcl9Qs8QGzfFS5ukwSSX3POM4pHznVLqGPhodbqI+mvymqLUK6b/3soKDiYJ9icFTkax/N5WegHuXbe4YwJnbYIy8wTp6SmK8RiNIldjpjmZoomdGJVmi2Sn9fvwul00wwhz7o2afIXY3t7Gr379OcIwwgcffICNjXWUeQqP4HFVYJkmAifLeSzQiiwzXnMDQs06mGtaAGe3g1YQCjiuo9e1FygQoMBsNkU8ndne2miit7GOwcYlNLxABV2GAIQwP3v+RumBlHvUhyuLEjL8xAThPqhfX3vlmByV4JVN/Ejltwhy+xonr61ZPaxn+Oxw7+AErTT/uZXAx2Y3lJ9VzwN6be620uZpXxQ0UctknTxNoJU6E9uvOYwnYEWKAiWCtm8ZEFQf6FofnOg7M3QxxlxhxK/LEoKUObI4xSLjOrZnSSlXBdmzNFV1rEQxhxoCd3OvjZj7WX8Vs6iHuNPDrB1h3PQQUyLhvBB1wNNUWR5hxsIVG9Og8TPAqlNMcKk5w91uig1/Cp8MqyYTGQ00qQ03vzMBFCvayb8uvOe6CLtYzJyXH3be/bZpp9UcxrLSJFmJoRbgotQg7f9kVxnzqmZZ1cxvmxrbranBRoUfkClKliT96gi8sBB2+1Xc7OPnb1P86mgphtUk3FDyrAFWds1LzYZqKbobJtSJjMsF/CpHVKW4EjXxYGsV1wYRAjJ0FV5h95rBKgTdmAY6ShLsjmO8Hs1xwNj0dk8mza3kGFeaM/z4eoD3N3xs+ZTreNasqU6ydF02JPQo4b9rQ3SyowhUyVhXjYzJAsXIOvMcSVHweyTXawp0CnyydTgY4ATeAVZVjiSbI85oqkuAyKabrD+Y/iTASvHf/Hq52Ov1JOn0HLBi6As9zJpkYvWx0t2kO8wZYLWgLUIzwqvdMf7FXz/DabxASh2IRx/TXGcj2bVeMcU/+oOP8OD6upo6guB8X1F/FaNkif/tX/0KL/bGmBXkyviSetKovspj+ft88vQePn1yC51GAn+ZWhCAF2E4X+KLF4f44vmeTNbJ+OQwSx6RVaqz/oO7V/Dpx48Q+omaeBoQe60Q8bzE290TvNxmU5wga0SYZdx/mV7mi4VcJjF6bQ9bqz7+6Hcfoxew6eYzTFCB7LgMSTKTHKdk0yd1K/2+Apk6CxBUOi5BVh4/BCnNOqPX6Wn/Zj2dM43P6+HFuyPJqGjKTZCA/lIWS99EmSQCrH76w8e4fbmHZjFSqhnTYXkesqlp+R3lSQ8nKd7tnmBnf4jJvFCdNMsS9LoBPnr/IXphG8dMf8uYdNfG5toAa70AfQUSdfB2f4jPvtrG9tEMxdKe+Qr0syrhc6BSxHh6ews/+t4DsZn0HDeY0phgNJrq/dIYfHNzU0FHX3z7Cp9/uyuAMeiuqOfgAJR+r2TmXF5t42effoCIDDYCEZSSEszzQoymGQ5O5/ji223JAmleLuVHi8mD3OZLgSWtcoJHd7fw9OEVrHQakslFbbNuoGVIEFiSYrMVwg8HGE5LeSx98/oQx6PEzJrFauQeQxYwGyUCJbQvWMhcvkim6AUV3rtzCU8fbuHSSiCGFOsFymzZxDslr+p5mnefnmb4zTe7eLY7wTRn0BCBc9eDMGW7uUC/vcCf/+FPMAgqRB6Z34UGup4fyotsOC3w7ct9HJzMZcBOrnSqWmFBgYIAK6QxNvs+Pv3hI1zb7Eruxjq4sfQRdNbw7dsj/OabNzg8nUuyl3DAqLfI2i1jEYYPHt0TCEWMYPdgH89e7+BoTMNsMhbtvA7aTPbr4ta1Ddy7uYW1rifGHaWNDAaiufbbvRH++os3eHs4Q9HsAs0ARWG9AkEJAlbXLnfwww/v4fbVHqr5GL4G9XyGWVc0sH00wTdvDrB9mCiZnT3chMb7IGO/pRCEIh1iEFb4g59+hMtrIQKPAGZqbF2/hzfvRvjiqz2cTEtMeUN8AlaWns2BGVvDDx/fx72b1zAbDjE6GWFn+wAHJwTpmmiEHRsWlvSsMz9FDgdokk/Z5SAo8Y/+/u8iaqbyUSNjX15UoiQtBFhVy7kAKw4AzgdBPP/oI+hSAllvi7prfakxXcly5R5jUilLdaXROlmb/Hftl0QLG9u7OSQwg3EDqxTt0Grb8MOFP2jvdENDnin04ON9rb0VbXBLYMx6VctOBwpJZAt43OdU6wMLv4+TsoNXkwZ+/maKg6qD0ypA1gyk+jCzVL5+AnQMXaoBM+ctbS9Gf9ifNqsSPr07HZjCerPkoJDnP9c56zgywPIZ1mY7+M+eXsVdHOJqmKLdov+YsQ9Zf9QkA1EQWAvaq/gOu7yub35bUnfx8xeHd/8uoOaikXltqaDzVv0y+15jWAmwElhlkkAD9SwBkoAVWaPsRQywokUQySys8v52DKuzABvHWPsOscWlbP82SHUR2PrbAlbcWOvEVtYUqoWkULKBPfcHDYRrdVHNsKoZDDQx5eLg4ZEsfewnTWzPW3g7b2OIHtJW1/wIdPeskbeCz5ml2qedZadrgmTOXqFTFdiqClwvS1ydzjCYjuDPThCWpFFyLkdUzcAiI+EQNDL5hBgOnIZS2dT1EG50Ea31xapwFjPWsGpRXkiFM5KWACslqdFTitHUZBAERNzNe4YPvCHZtVSFumSTDdjKoX9Pmy4GGKUFjqdzHM1THMwTzJgqwyE5C0l65zjpnx5WB1ax8LYJLkf9NE0jek6kOhJgJdq+qYnNM8cx3XiIySSeh19jiW6rQrgocGUlwqMbl9CRnTMjbc24mQwDNqMyWC5yfRCw0k0XU8NkiWwSxITTPZT7iUvCcoa9onsS9HOmug6042GtA5zAnOcj2tqCQBH6FtWm5txcwOKSKWxT+ZjZ6yJoxY2NoI81Npw6ifGgHstRluh3xsSTVhMrW5d0OJBBRUAQ7UiJZHG5wLBo4LNXRzjNCA5Acsy8ZQw3SlBldOrkOryuMsJUQ0da9hJrzRw/u7eF6yEQgGDaTLHARRJjdnqKcjrHgLpwPYyckph3mZ5L3qMFJ7NMFjKz3joSuwas9PRT1qTN2Q42TQ4caMVNl81nuLKCldU1GVOycJ1NJpjPJpLqdZiuyMOcBuY1Y9Gh9jV2RenWUqxCShnpf+DWY6uFhEBXO9AHWVZkcwUrAxRtMjtK5KNTVPEUJf0cWKjSl8wx0fiCORHkmU4Qlt5VzU4Xfr8naZ/f9rHg5H0yRkEmWmGJihI7kOWnpBvndUSfqSgSYEWwhemfKgLprZSkaFKGlefIZ7Ge44BTFAJmNDUX0NdEi75ZERlM9OAgC6zEkmlseS5TcBY+XCdkXBCg8wiOrW/o9y4Yj8xNkD5w/HnJHNV0imx4Co8eNDoszE9HCaG6pkyWISBJiQIDJKgPYVEipwxrgHigkBXD5pXXd7COsL+qgznhmu33MM4rjDPgiEmXJyN0Ix+3r6/j8lpX4FTbxr3IhiMBVpIcaS88Z9LwGsjvhpHhnS6CwUBgcUEQl4Va1JEnxzfffitZ4I0bN/DwwX3JKvmzKHP1CGCniVhWGQHZJEbEdas9z/k6tX3dH7LGeK0JcsrUnh5bDL1wjf5sPsN0PBFoyxvZWVtDb21dzBaakeaNNiZlC798uW0eVmTAiIVosupSce1kg7bM9F37rwFT9jchWJoRJwZYnaXEfhe4EmtEQwWantoeqnu8qBAul7i9tS42Kn1nKKP2aFaqQAYznFc8tmOIuumCTf64FbGpSc18nX8TbJfhv1TWtqeeSaccy0rsuwsJfQrDSXKkswRVUgi0ku6ltDRGAV5WAdREYEn8mAqY0mg97CCJuph3B5iFXYz8EKOGJ3kguamew1rIxaRMXYCVaWWdJLApSWC3nIhhdb+fYaM1Qas4EcOKw5MasPpOIeJSfsXSuFDM1Odj/bkaSKoHTPUwUaedA7ys+jTDdAOmLOmGbAFdTUf9r3+mQCsCWjKZtwRb/Szuf+4XCPCSB5YFxsjQX3JonldML2toyvvX25kAq2+LHiZiWJkUqi2i5EJJv0b6crupK+iNZWXFciOdYdVb4vbGADfXB+j7ZNKZxyCDLPwgUMM5TTIBVnvjGfbiAvNmgLxFGR/gxQe40pzi0xsdPN7wsekV8pcJJXmxyTun2jLWzeZnRZyGEGTnkAESRJYe5ZKNjEWeIs1oksvAglJsVP7R1/sRulHfTd/Nw4oT8TRPkGSxfp8AKxlWM2GKgErHJIHyWbI1ySYpzWL9HgIwvEQCrBp87R2sD7YQtMxDRWz9ViCG5cudEf6vX7zAyaxCwgmATwZ2YWcD/ReLCf6L//QT3L3Sx8JJ0MnCC3urYvf/r//iMzzbGWHOdGoKeyvKhxrI4rECUn73B4/xwwdbiBh10yzVzJMlsj/K8YuvdiTpWrQ6UgSwCZfkhCxq5Pj+g+v4KdlZ7RSLcq6miZKXZaONo9MYX7/aw4vtE8TLQP5K9ESTLJPXhFP9RSEmxV/82Y+w2l2iE9Icmo2Hee+RqaFrTMmcZrlkYFn6Vy0JlMx8sRBgIusHJq6GHX0NFQtFReP3pszr+TGMK8ltOPTiEEPM2KzAIGjiD3/6fdy8FGGRHqJP2x+6Cfr0+GGjEwgcYGKivJ/2jzU8kYcVllhb7eP7j++jG7QxGo6cmb+H9ZU+WotcBvANr4M3+yP84ptdvDuaKa2ZcuacQQTkd5I9tUjx/ftX8aMPHwhkIluDNXFWLDCLCQpSVkkvp67A3b/65Td4sz9DvmCASSRpJPdiSi8bVSzA6o9/7yOETJojqEgjdQ7fOLTMFhjOSvz81y8FSo4T5vWyRqGvkPUMNMlvFFNc34zw0ZMb8jZqM1mSZzv3cQ54vYbSExt+V5K4naMZfvPNW7zbH8krijspfWRYW9AviQmS9MUUi1D7dwtLmlMvE1zdCPHhe1dx+8qK0kR5DhEs5gBXnlAaFzflk7W3P8Vf/uI5DuIG4qqlsAae8SbrLsUo63ol/vwPPxXDjAwrnqwawrLGXXhI8ha++JZeTFNdA7IYWXPoNFT4UiE1hr+Y4/c/fYLbV1dRZmNEZIbSZLy7rjXy5fNtnIyYttjFnHJ2nmtkoWnQnOLO1csCosjw2js6xO7REHHhw2MQAmVjixxR6OH6lXXcubmFa5cG6Hg85+ZoLahy6ej1kg32i6/e4WCUo/L6qhWoDpDnqVKSY6XzEbC6c62PZTLWAJVDQgJWBA8PJ6nWwqudMSbpApXfwpT0siWDH4BBjwbcQ7QWY/zJ3/uhjN+ZHsh1yX2t4XXx8vUxvvqa6wkiG9ATNE0T+AHBFFpSLHDv1jVcXl/F6cGRAKvTkwnyYqEhIS0mMhqas+4UUYMszVB7GJ/bjV4Df/EPfg/NYiyJ5G8DVsyWrhZzMH+SNh7qX10Il5LaSV6oLUZY7ij4yzyMDUiy8As7Ly3bWywb/vsCYCXoclnYIIM9hAZyZt+i8Af2U3WnrraZ9aYNCysGW6hGqhOWjcnDfZJJoTVgVakAMasfPnj0pCq8AbZjH785SPDrgwwnixBT7t+SA5r6yYgg7BGMoOEABdWG5kUpY0XZ34SNJTo8PlyPzr18zrpKwy/rZalOac2H2Jjv4R9+fBs3q31cDhIlhIqFTfalvG/JsHLu21yXIrT83QFWF4d6FwEreYa2GKqV2blBZqTM7RmaUw+RTA3HHkzs8ZYvg3my47iPGGD1t2NYnddxF0zaXcKz+ty/QTL4HxKw4jNp6ZU8/1jn8OY4WSB7HvZlsphxdjj//J+ZJND6Dh4WNqkkYDVfeDjOfGzPm3gT+xiii6RFX5i2HhIj/jsPBBuAnnnoNB3jSh7vlPgtKwwWOa4WOW7mGa6MxujSbD2jPIHpDmzQ5GWoP2YEbw2BoW5MtCnR6PqI1nsIN3rweqFJoeSpYICJfe+5BlLNlgpYNs5LVJx20rOgE8Gjppyv3yHPBBwkA+JydK+FNGRNwJsm90uWNP/OsDea4oC+Vc2WNnmaOrN55RiivpZ6WJ3G2XArLlZO+qhNDuRbBVgqIIE5t/WcAbaWPEb6sTWuQauBDkp0kOPmeh9Pbl+Gl08QNaSyF0iVTSYoZlM1pgQBaaRtVErHCnCpSgQADFAzQE69gG6ofa35JlEqwA8Dufje6pQ4eiPknAjeuI5KjKvzVCGi52IFUXc9naoBR5aLYSV/GEk3uBMu0aDHDu+9A4D47PF9F42lZFztfg9eJ1KTTqbQ0iNKb0yqGdp4PSqxPc5xMIoxzpdIObXxgl6thQAAIABJREFUCFoZa87eC6U4BljJfJk+Sa0lVps5fnp7HTe7TemfSWnHIkHFiNbRGMt5irBkIWbpFOZl5XxFamCRk1vdd19/i5whMIUMNzMxVy5ZnXKgKRpByxZysksGA4FAEYGggNNB6vBTZPNYxQKNstl8tzhJEHPJmis1cNzYKfOLQpmAk1GYzxIUcx6cZJDQz6NpiX7cmNsBopUVhKurWHRCk4/QZJy04ekMVTw3sIReVC5VjcCQACNOclhMr6xIZkjWks4VTuGSBPl4imwylSF3W82MTTMoueK6WBIg7vfRHPTR6LAxMLN9mYJnOVqcIsxiJKcjAWchQT2CRGJO0iLPk28Wn4dWFKmpF4gypi8Tk3nISrL1Rs03v75BYGdjXdHD/J28dy1eQ6YjjcYCq5osVLQ4TaLF9ypQqNeDRx8sykgc84vT7EVizCQDlMhKNfU9qeUESr0uWZ9r8LvU67dQ+k3d56wR4Oh0iqOjU0kSblxdx+ZqD8t0Ds1LEnpYEfiz969W3oFDYjiR9UqvHnl9RghXBmgPVtHo9pGyUScTrOXh6PhIskB+z8P799HvdUW3F2jF10zmXDzDfDgUaMVIeQOsON1iNnoAv9dFe2UgbyoFGVBylmaK1GYh3GaDXpWSrtKUnIdaxNfTYToXfeTo/NDGKFviN2/2nCRQDg8GWDEdTnJyMh8pB6hp0y5NU8llBlyJMk+RQsMmeQKuBF7ZHl+vBWPv0PjYM686skzzVH5WZKNeXe0KtOJeySaMAleeK2QgyBBVG8X5oV2DVmRZsSksE4YKFEoMFCPNAVMCsOrvc4eqyZ05PWRz4aFICzGssilNbDNUaWGgsuYEFktse7Fj+CohtalBQMrv73SR91Yx6wxwGvRw3PQxalJ2ybLRgHA9kQK0DdA7MxNfNPSe+9UMV/wE9/oZ1psTeMUJLWsFWNVF7m+zq/gMkWVZ08Y18HADHR3rjvVUTyLPmO/focC7QY2TPShsoUXGEM8M1hH2TNQj1e+AVpSOcmTrfldNV+fXWMHnaTJuMj7WCfwXmwgmVzUwWXbxy70Svzxe4tu8b4AVJUVMVnLST8r4zAv+gqSx9s7Q0AZoFKkS7VbaHja7AQahp7OYwD6ZAZyKz7ICM66R5RKn80xei8uwJ8kuZUj+bB9XWzP8hJLAzQDrrQKrQQshAyhUoRhb6gywoqyaDAk3jRVj6juAVW174ExyyfypjVvpudSkeW+AHj3v6M/jos4JoPB3pJn5lNDIuZYEMu2PDCsyODS5p4l8RZajyQjplcVmSUnNTFiWN1aIjRWmo4X63wIlPTJaO45h9RzH0/IMsOJ7qgGrZjbEf/lnP8KNzUjJpSxWK0p0gx7SZYD/hYDV7hjpMkTZMOYMrQqT2VAMq//kR0/x8b1NRI0E7dZC5y+987aP5/jF13v48sU+vGjFmO/yUCtQZVMEi0SA1e9/8r4AKw6puJWwgWMTPksX+PrVvj4OCbbRr6kythJ96sj+JdOqkZ3iH/zBU1xZD7A66EoOaGEZTJIzIFEpSGbaaRNyJ+HRmnNWFTYoseYgcD5l9ISlV9XJuMQXz3bw9ZsjmVw3g44NkAj88enMF+i0lvizP/wENzZDlPE+Vrr0OMvMYF41LdcHr4GH6TzF0ckYJzyvyUz1mJTYw4Nb17SXxPO5pvq1kTrTFAmgVY0Q24dTfPY1Aaup7gcHvSVtqwliVoVM9D9+dAOfPLmDoMFrWuhMkUyT0n2xlVto+gGOxnP8y7/+EscTIF9yH/AwTzKBdgxSKJMhNgct/OnPPkGnRcaRpYjxtXHfoGdfXLTwl798geNJjtNpIs8xpQKzCVeoQo5mMcFqtMQn37uDu9fXlTzI4Q09BoO2eX2p8fN6iEsfz9+d4Itv3uBkNNfv6XYirLAGbTUwncWYxrnOOA5laJvCc5m15CKdoNcuxeR6fPcKViKmD1NqSCCT0kxKt9mrePCDPt6+G+L/+NdfYFRRMcBhGq+4k99Trt+oEDYy/Onf+wQMwFyJzERddajACfp9tfHFt7vYPpjiZJojFWCl09L2bN6TRoV0coA/+v2P8OD2JSyLqQC7qmgi6m7gV99s46vnOxhOMzTaZGxXAqyoZpE/0BJYjQKs9Ch/LjGKJ5gkBYpGR4N3PllFNkfbb+D61XXcvnEJ630fHX+BHtPaF5XAnLxs4vnrA3z+bA/DOcNFepJBNhqUSHJtViizKbbW2/jBh5S3rgD5BF2vhYKSSs+HH/WVxP7Nq0O8eDvEcF6AnMy0ZGvSRZbkGPQiFMkpFtkx/v4ffYqbW32xbJZkVrYJ3EZ48eoIX319iHHSwJiAFaWUWSpWIYdjWBSqzTptD7PTEbI4ISkbQdhV7UVFyZyDBYKMOp7I7OqgzBKlhl5ZawuwqubHiDz2UcawsiRwkjfIniVgRUsFk6aZXtCsZxhwpKAMKpmq2t/RJOxi4Di/J7Ns0eHlQp9Yx7i+XJsLER1j7pKtK/qE+iwX4uFYR/xKUwuylnD1FcFmDel5/tt5a2AX75WdtyJ/+RxElfA42C65A0aYt1bw9XGFv3o1xE4RYrwku8pTwrXJ0qn8Mea2YVN2/l8MPRGZgczNMtU5uRnRm8+YRdO00Bk7pk8owVupOj00Z8fYSg/wF5/cw5V8F5eDDFFg15xeT2TDEV9Ta8E0YSmBuAf83QFW532x1U41Y12hNR7XTqxziQN3WenUVj4ikxgWY4AV2ygCVpEAKx6zCkwXUej/ven6d+ot9/vq12mm7Dzt7E9df/2HA6x4b5qSFMsLW8nTzseK2IUAKycJPAes/rEDrKxo5j7FooOThHnlYVi2sRM38Wbu4XTRxbzVE5NFzY2o927BNY2Zw+aD4AsBKyn62ew3mI9VYrXKcLPIcD1JsHU6RDg+hr+kn0ph3+d8RARayAuJEwpOgFksFMhJie21sXJ1HdHmQNVLRh8eRs1LRmAFtiYaLhaR/k9kXFCSSIeHRbsFvxPA7xKwamvaaKxLAk1m5nwGWMkEmnMRY5jwfVMmeTTL8O54jL3JDMtOFwk3eT1RNi0WI8MV1UZv4zV1C52m6tzoiW5zSgXSMi2KVMbBDpDgX8pMcPInPjxMZOiR0rzIcefSAE/vXMUyPkWnaYmMpKonlHhNp2ixgWcRxOmEizlXfcQdgsCTSycyOYqbLjtQhg2svocPERMXRWU1fxvRMZ0ldNpsYf3ePUDR4yySLKVOLBuyiooc8cmxJDrICwEMvB5GWyVow0bL3StS1/kJgqea2dGoe4m4yNFZW0VvfR1e1BXLjQcMKf5pM8I8WMVLpjHtHONo5qbaBLQIktRSF8l7DLCSR5MAK8jD6ofX+rjZ99DjJKRgugsZFQnKOIaXl8iPh2jz+yUF4v1w54NjVRGYoG8R5VOcAokmW+QoyHKjr0hqUyZp9GtKFJs0ShdbPvo3b6LiRLvNBo5jOUtdFDMuz3Cysy05FzXckm85qY+olM0mepe2BI54UYAyLzAfETiaoVmY6Tyfba5B+n+Q/RdSyre+hmWPJqdLNQBVMkc5mSIfT7CIY7EKxJIiuElwgc8IN8veAJ2NTfj9AUquK5q287WVBbLRBLOTU5m3B6StE2QhcEdWCuUoZO2sDNDgBxlP2hsqBEzX47NaLiQrnO0fAmmmuHjuIJw8y+MmCNAeDPTa+X6VrlYUmB8coqAvk+SMLBKXMrAlw64RdYBBH+21FfiDnhplmdTHc8RHR/og64bsRK55TvD5fZTddTY2dK1UlJelxR3HBPVmui9mfWpAJm8rG1UWiwsvRGd1A9HqKlodFqO51sey3cHxaIa9vWNtyteurGNjtScTdCYUNdNM4BsBK8pnBfi6daspBw23+TrEmPu/WXvPNTnSNDvsZIbNSFu+Cr5h2/dMT09vc3eGM8M1JCWKEs0/3YfMhVDSBVDSLeiXHu7S7c7OzHY32qDhgUKhfKXPiAyTqeecN6JQ3bvkLiXNPHiABqoqMyO++L73Pe8xHpq9FYGHTncFydLkjlGzpanfl/e/wunpKa5fvYbbt25KFsz1x0I9oG8PP//ZGZLRQGCdDL+Fn5AlFopB5/c6us4ZKe9MXZvMMJ/Fkq22u135/iXxDNk0lt9JQNadb1HrNF5POOyYZnjw6shM11kwcFVxn5Uk0BhWpPHT8+mNzr+Ux5Vec3MWgQSrlEfFCXwFXJUmnWWyGDcTTcprbProJ7FAQZZpMsN2p4Wr611sdUK0nIVMk5kc6NHUMVNWaaXdPmfwVBAKvXYKFkbn7FBjMCpSmvc7pTTMpGwqHSuiDvd//j2NgLmPzOaYDSeYj2bIEyZJGWivArI0o7fvN/iC14ZeDjJZJxAowKqLs0YHR24o0CoRY9TYcWQXqOEhyGF0VRveFAtE9QU6ixl2/AS3OilW60O46Qkc+YS9mcr+lwBWdsaV3o4XQPSKAVX9ThZZxbAygpQZqROwop+e5PEqpMtBQAn+aT0QsMpM4nfxa3itq5RCNrn28ymlYFNH3zOaQS8xpOn6QYHPT4CHWRsjpgSygeRZy/1cwxFLrTQH2Tfy+Or9kxWjaTABCnps0sDeq6uZoRceWcSsVQaTWGxWPgM0gJ6yHIjadDNAUMvgT/Zx2ZngD250cW89RM/J0fbq2iuN5UyWTSp2FQElazJKwIoSP8rJCFiVYJI1DpR+lTLCnFN7Ah/mqUIQjc0yJWYGVmlkJUZDSgBKr8FrV70GEwjNzFv+SKUkUIBVKUUxLxQyrDgMMaYcgZW17gZc2Ro4ApxocFu4TTx7PcK/++1jHI8IWKkgk4voOWCV9PHf/5PPcGUtQJHGMhwnY23phLRKxv/1Z3+Jh7sDpDWypAywYojEZHCCwCnwq9/7AD96awVRPRErgka9E5q9H06U8vbds2P4zR6cIFKABBvR+aQPN5vgo1uX8fc/fRfecijJkHgSTNsKm5LdPdk9wbfPDvDscIycQ9qlJ7YS2zaGdnBAspgd4e9/fA3Xt9vYWF+RoXehFERes0QSSt0P7nUaqpJhRK+wKnm2ZLOX9RX/nfeMch0OMRfLEEdnc9x/+AoPnh9J8eCEFWCVCpgnY7PhLPBf/eGnAqzm49foNGpKZpNRvBdiTlYnyBZuyHtpOJliNCUAaf5BrTDEztoKinQumVMQhpizZiuHjmTeFQixezTBXz3Yw+7RSIANAwacgI2gMfm9IsaP717Gx29fh7eYiO3IPoHMcdYgxgChgbmPw/4U/+G332IY09+QDVgdMc99+jS6wHxygpUm8Ce/+ARtP9c9qslTx2wpeK+zZYjf3n8p0/LjwRQx57P1N4AV+4rlfIBGPcbv/+Qu3r65jYiBycsc8zhBI/TFiiFjKnfaoAKQpuDfPHqByTRBFIa4dmUbvTZltTWcng3Ekp6m9GTzzDcLkLdTOh2gXkzx7q1tfHD3CtbavvqakAzaMuSHzycHm37YxbPnx/i///0XGFO1UvNtUCYjZvMl5VCFzKg/+tmPsd6qY6XpwK+R4VtZlLAHayit78XBECfDeQlY2RNdAVZkFI9P9/Anv/oE7965JMCKksgsWcJvrOLzB3tKfhxOU7HcZvSnZKNKhlWeo8vanvseX7uWK4WQMk9K+uixxvCE6WQkcPLS9hqu7KygE9XRCWtY6zRUswZ+iGS+xKPnBIGPMJrTX7WFSZKyNFSPwZo3S0ZY67oCrO5cXUE9nyByapjHM32esNnDKOXPOcaj56cKRhizyXdDBEEXk9EUTd6L2akAq3/6j36OS2uR0iGZxlYBVo+fErA6xCipy4eYgPY0nsMPyThaIE9jtBou6otMgTwE7qKwiU5vDTXfx3A6xSiZaW1PY/pAuueAFa/vpbUQ/+Kf/BzZ5AgRET/KJv8mwKrGEIGSYVWlXhv3tAStDLAy+a+lyBI0lMUIhzPsd8nKMbOn0hvZ7HEsndQAQZmnVwNzBb5wqdleZN9rMvsyxcjsGCpLhozeXzyz+R4opeUPt8AIbuQMzxHQktNH0sW83sIQHXzxOsF/+O4AaXMTkyWDeAg0k6xhjHiemTyPePbZ4NEaK+OF25/IDoyWKTYjH1d6Lay0ItVq/UmM1/0RjmcppjUfc56xVEuNj7ARH+Bf/t4dbCZ72ApTNAI+U+x/mKzLPs48aklUYW3B2pV1mJhaF3rhi1K+v+nv/66SQAI+qipYK14ArAiwsQdN4vE5w0r+Vgp6KhmSFwArUyL7JWDFs6HsV8Qy+38PWLHmObdiKAeNIlycpwj+ZwArDfT+v4gCDRhnjS/7JpeDTJOMUiLJv+Pvtu5LhtX/+b9VHlZGyyNrwFA925T7uYfDxJMk8HDuY4wG0jpTtxglbVNpmfISf6DsRCbRlJeZRt+axBSteoHt2gLbkxHahwdYO+ujzUO1biklFU5cmsOcP0gsTCmTYppd0G6gs9lDuNpC4bOYz1EnJfd8Pls1DFYIaDpJhF5ywKWkgE4Uwo0okSKgwWbe3H/Mz/pNKgEf/3MOGfcceoos6ng9jPHieIizGb20fDUNmanDTIJWgW5sO2TwxhvwhkbJw7pepwcBi3UeVL42ADJSWECrfC8LaO4NZFWQfcMFxPSwiPTbxRzXVlv44NZltB3KfKgVJy07Rzw4w+T0RIBVl/4oMenydRQyL5O+QPRj/h622kiZqEQQiakwpEqz2Ce7hwWIUsLpD2OUSwIHbASKuiMfIr/XQ63dRV6ChQGBCbF86Ik0UmPP11+qwWcDV1MELl87iKyIpGkn6ZD5NEEe82CkvIlsGEbZzrFw6wJmFmyKWx2E3RX4rbbkiEnNw6DwRNt/dTbDw70THM4KFI02lkEDMb0JuNEqxtzkM5JykNGFBcLFDO/vtHB3s421yEU+PUUtp4mpJ/kUJVpFfywgQQcvKfaKDWaUqhm9O+02mqtrCJstUcRZ8ImRls2RUTZ1cqyfJUZO2Zhpwk9df7OF+toGHKarUVYm2q6ZUDNxL6wBk6NDJIM+6pTrEc8T6EfzUQc5zSxXVhGt0+yaEbBkgwH9/UNMj09ViBIcMVkPgScg48G/uopoawPLgOwKGoRm8Jl2NRpjcnRkxtU6XOweuGGo6YjbbAmwohcV2R+Mnw7JZhiPMDulFxZHZ6V5uhgoNLskhd6R2Xq4sQ60W/pem7waLZaFss9uZJYgPjpBNhojVHKIxWvPOX3j+ux09Fnp4UT2HUGqGr2Ujo9RJKTlywXSxgFMfqG0NGqgs70Nr9O0lKk818+Pj0/kYUVzU48/i8bwmu6HaKyswu+tYOH7tvYkv7DvTYd9zPpnWM5jNFxHMkjFsXqOkhBpLs7o3qjXE9Ca+0BBvwNOkMkAnBujoRE4aHI/4rXnBj2ZYXZ6pvdEoJn7KK+lMPOSAaXABg4JuM9wGhg2EK5tYkHJBmn+BGAWCxXWTx8/wfPnz/HTT36Ct25c0zSZgHbE9TCdYXR0BEguaKmQ3KvYVCw9D16njcZqTz5gLBAmwzGS0VQMK+6T7ZUemitdo2LrIGXYwRKzlJ4HvjxTTocJXhz18ZLPj9uAE7axrLHpY4HpoBZ4SHNKmUumwfnBVx2AVshozLAwY0/+ohk7C2cWYixENJ3S/y0m3vbwUpbOgy41dkzHBS6tELjqYDXyJQ0kqEzZFBsgkwe+KSqq84gNnZh+Kf3SMrGs+LvCIwoOYqzA+t7/qiS7cvjBJpTpgASqCCgTuOJeRzRD+bei9fOM4K2wyZKYYyzka2DmFGZeA0l7BZPeBvpRFwc1F0Mlsoq/WTLbLLlXXl8qVtkIEKTM0K0lYlhd8UZY9yaIMIK7JDuuShX6/gStKmKqz1Wxq6pCxgo6mrdWJq/cfuzMrX7nnzkdNGCrBMZKOSCbBwJXlphrr33xZ1eAVKWT/H5qXpkySBCXMl3WGYo2F2wpkIDNJAGr+yd1fH5aw3dpE2d+DzHBAvpd8JlTup8lEpqBeVmH0IdP9Xs5ji2ZVpITiA1sAyL+zqEOyzY2cfKupIyRQ50y5UgDs7N9dBdD/PhSE59cinC1CfQ8oE2wXvJ5iRgFWhGkouyDwJKSSnU2c/JoSVAEDwgsCWAWk9e+lgmoBPdVgJLBRskH1zW9R5TKaM2wPqei1e31KF0TkOLQG8tSilmPCBA7V2CKoy62kN5X6eGnoVzdQ8hI9XqIMGggo0clfYTcJh7v9gVYkVFBvxmC/2SasGMiUN12Uvyzf/A+tjr0mjTWIiWBQZMeVsC//ctv8PRggpNJAXhNAdLcN/NkimU6xa8++wCfvbMNf0FD70w+SxT8/e7BLn791S4GcQ1e2JV0hHs/m70mP95sgEtdH//0j34fkTNDJAd+Fsk0mF/Aa3TQny3wZ7/+Eq/7qfy4CMBnZDuoRmaSaCqG1d1tD7/47AO0W5HeQ9TwME8m2qe41OJkZqnVklYYu6HycWMTyvCX6kLzWaKigDIjBfE4Lcmo6F9F3x+yVrmudMKRGUe5RFqg1/Txk/eu451bm/AWYyWVcRBECTfXDWt5Ed/IcKBNQ8Hng/sq0/1CDXnoFaSwEQ0/CP6ROWQMGTIqHL+Lxy9P8cWj1wIK6NlKr8N5mU7M4RwZQZ+8cw0f3bkCv5jIC4gHmBja1p5qWMua99neKb548BKzjAAvfVrKx02+exwqctA3xR/9/Y+x2QvgLAkczNFsRub7lRcIW5v49il/zguM5wRT6mLHKTl3sZTZdj47ReTM8fNP38GdG5vyxgpcS/z1XAfxdIL2ygYGcR1fP9nHwxfH6I8TNfih7+Cjd2/j6qVNDTeePd/Fd0/3MJJfVChPJdbP3G/ovUvDELLCPrx3DW9dXpMkLlSjv4RHw3XW1qwxnAivXg/wH3/3EPTZG2U2cDLAihQUMnnn8mVjMMA7N7clC8zjIaLQh8dwo5xru4dHu30x8JRqWdQ1vOK9oxdqwPqsXmDa3xdgdevaGhbZGN1mhGRWwA16+Mv7L7XG+uMY9YB2G3XMy9Ai7nHpeILrl7bQoOWvz/omx/FgItYhU48J5JBprZnaMkUUAKsdH9urEe7dvAp3SUlgg/NqPHpm15dMNgLSTIn0lKxpz0A+n6IbAR+9ex13bqzCLWZo1JdihBlzk/VYAw+fHeKr7/bl2zWj1ynBiNwVOM+10z95hfVuHT/76Xu4tt1V0p8A3NLD6tmLU3z19WucjjJMqL5osM6hebw1zUyeRTHTHsNE0q21FUSNCJtbO6qDn7x4iaOzvhhi2r1rruqIeDoCsonu2cfvXZZ/mkkCq5RA8wSsJIHFMi0lw8Z4kvclh1fknddpE8P0RDLbSsmc9jAb1BnqZHu9DbhKhpIY/7TF4D5tezxZKuyhCQDw5ytggEza0guxCjDRQIPnDwOX8lhAtA1NhIqo5yHbkn5ZZLPzvHF8Jr+SsMEwmBBHMwePTnI8OC3weuYidjtIycYsizJz8rJwE9mrsJY7Z5gZ8Ca+2JLerik2Gw5ubaxgM/JsUMxBV9jEXn+Er18e4KjwMK+5CAMHi7M93HQn+Ifv7eBelMCbHVIwUEIK7HVYbZmKiMN6/bFs/iuSyUU2efV3Fwd5puTiHm4AykXLhGpoWbHQ+e+0Tam+tjJcP68Va7wfJh9XMigHFuzjqqS8kqnPGkoYR53+dQxeIdnFLGgUelQCbtXPfTP8rewyTMFw8e81IKTiTL1hCXCXgNVFJr3UHRWh5YcsK/lQV8eX/fyL4T0/9D+9WCNXA7SLgUpmXWZnsWof2jGUeJSlai9Q+x5gVZX7JQ2Nzdcw9w2wmro4ygKMECGplYAVD18lLPEbTUbkkk5aPXhM2mGjWaTo1QpsFnNsjPpoHx+iOxyinfNAZcFZNpmCVg00qiAnorspjem4cXUbaG30EHQjLHweFha/e36jzifc9t2GNLPBI/OhriaJYJXb8OVPsyA9Uwg3Gx/DdUVP1EKxCbU8IUhprjk4i3O8PJvgdX+CCfXtfkOJTTnrEDJozgEra7W4vxCwEoVyyUKZJ3ggOaDonvJW4E5vxsPWbpXeWaUVuiRAZRJVWAdCRpQOTrDTDvDJu7eUCuMUNA5l6hd37wQpPYXGQ9QYp1sUSm9T+oAAK9LEzRMobHcEuJBBw4eQqW58cBIafscsGIzpI3kX/21pE/+F40paFqysYhm1ZIrOYicQxzGXgXc+HqE2T7Bkk5vO9SByc53zevqewLIaiyoyUOhDMp0jm8xA6XvA5pvgGN8zQUU+nC4N2FuSQTElbUk2BycjCwcUVe0PUzx8fYa9cYbUbyqdje/VxDkmVTXAymQ0ul6Y41ITuLPdFQDoFzT/nqLhkpmWYzmdIjvtI+sPxXCioTjXIrcP0dJ5Src7iAhYtdoCC7h5K7ggS8XIGR0dyDCQBaGkBGXAAQEr0AB9fRNOp6siowISLS45BwWj8ckJYkrX5jRwLAErFpduHQnZKatraG5uyoycP5zeLNOTM0yPT9AoGRj24FtjS7AoWF1FY4tAB01K2VVmCHn4ErA6OJTXWMDkzApEo48Um5pGhNbaBupRhJSsRk5e0rkAKzKs8hljZEuAU88SNdrmvURZXmNjQx5WcwEvBKzoAcXPZIBVbZZgdniMYjxBoH3EZI2iXrMJE5CyJuCKgFVBg/YkFqjH15b3ljjabBAow6uhiCJ0trfgM5yBzeXcmEwyW09iTW2ZbChsgzJKP0S4ugaPskmZtZukmPdOcrrRUIDVIqalOP+OjAGTtnKdMmqZNOWg00W40kW9Se0+22hH1PVUZio1UejpT0Yw08ky5OMp4n4fxWxmgJUaZvPlMhDD9kbJQUoDegQhwvVNLINQz9SC67HuYDKL8ezJMzx9+hS3b9/C7ds30YxCebNxTfCZnBwda326LLl4XaSH5xbly3A9WOkioJyQSVIErAYTJLNEr99eXUG0Zuwz+q94fiCTeqUwyl/Dwd7BGZ7sHeH5yRBOkwDXJrx+qbjvAAAgAElEQVSgaYAV32fIRsoMwq12qDhNF+GfMuygTA0sFmzOKQEzaSCvhDKN5JFojF4xSEs/PsknSPvmwMRZYr0VYKcXSSLYcIx9Kt9AgRb2ut9jGVXzI7JxWDTI5L8ErShtzhdw5YtgJ1B1CH+PsUrglawi+nXMMyTjGeLRFOmM+yI/PwF17v8ErKxh1/kjKbZBcfSqSpwASbOLaW8Dg6iLIzfAgIIWyXI4MeSd1Hy4BKwMbWBzJ8AKCbbcGa74I6y7E0S1sQFWpVHrxc/OP/9w6nYRsKoKOTNPF7T6Jl3me0VNeT9Kw1ZL+yP4wiQki+yWuvICYGVeHubbVKXG2GszXtvA3upaE4wpbGomQEwWlpJZFIjzJQbLFu6fOviiX8d3aQt9r4NYnVVNTEMFQmioxrO4Ku7YBJhcXQWmppflIEumreW+JMlu6U/C+1Bj6qvJGzW1LhlN2lvGR9ipT/Hx5RZ+tBViO1ig7ULPP6UAJscwGaz5h5AtZQmZFbvMUvxoDE5ZhZnx6rqoKbFgBhPZct0YoGcBAKWt5wUWGRtsyZMkQ0ztazlEowGuAKvS2Ev3hnVN6VVK5pBYLlyftkakoGakei04B6zIeCBg9eTV4BywmqSUlVM+b4aqBljN8c//8IMfAFaQAXcFWD3ZH+NsysO7iTQ3w+xsPsEyneFXv/c+PntnC43aTD46jh9pePVXD3bxl1+/wjAh0NISYCVQdJGh6dewjEfYbDn4x7/4FKtRgQanPGShSgK5gBu2MJrX8OsvHuLRXl/yxLig1Lm8rqz3mDY47+POhodf/r0P0W42BB7SyyfPYnCvqvxjCFjRk61KnzQJCoEMQZ3mW0LGQwlYmcMXmfhNPNs9xbdPD/DyaKoBci52kbEheK7zvO02XPzonWt479a2UvE4dAs43VLykjX7JkcyIJbgHYdjfHXuS9zbxDzXOuaA18yPtQdIIeDA8Xt4/OIEXzzaQ5/+bAy38EMNVBVolDIdjYDVVfzo3hV4+USJy2KMi0FW+a1QaxHg6SsDrKapj3lOA2tTdmgtspFb0NJigr/3yTsCHSKfHkcxQjaAHLwx0KS5jse7Y/zVN8/kYZUUNcxSXmuuYSYLLsSwagc5fv8n93DzyhpqxQx0oVCtxKEWmdnNHl73M3z9+LUSAgmkhG4dGystfPzBbWyu9XQOv3x1gIfP9nHUj5EU9GmkTyWlPJQZ1uAs5uiES9y9sSVwrB1QNsy7zmRC1s+sDzmIaODVHgGr7zCutTCmAKEErEypQMN4xgykeO/2Zbx/5zLWOzT85zXV6tEN8ho9MRC/erSHwSRHnLM+t+tMlqbM5edT+Xj90S9+jGuXelikI7SiBrI5Q2w6+PWXL/Fs9wyDyRxO0JCnXybg3hQWrJfeu/MWeq0AfuBgmiZ4eXCMYVID7R0Jrsaz2JQYywyBt0S7UcNa28O9m1fEsmIwEZnMT17sS2ZLhlVWa2A8mwsEsyaVfqcJIq/AvVvbePvmBlo+h7ZLDWolTfdDJdA9fnmCrx7sYxAXmNKHbcFzwBFD06llmA4OcWmjgZ/93vtY7/i6jvT6Y8AJnEiSwPvfvJbBPoeaNS9EwbpNZ4kBpkz7qy9ifZYrOxvodbpY39jCLFviqwePcHByJtA2U5q7i4C94HSMejHDJx/ewsfvXhFgZabrlhJoZwPhJEqGJyBgRYWP5MKmaZBFAiWBHr0PFWrhoSaQuwS2y9AoAlbc6+k1pgERhy7VQJOvwJTQRYqETDAZedsmyOfdJyPNa6g3rQAaMYxYPXD4wSCPjKbwZu7O92yhEQSsODQhIExmsTF6k2Ihq5xB5mFv5uDJ2QLPRnWcZgHSelNno+xlStjafEz5fjlYY/ALz9Gy/iNgx/qXPm6LFNdWItxY7WCz4aKWJiYr9kO87o/x7etTvMoIR7oI+aD193AnTPAP393B7UYMb3ZEdw8bfJbWQsQn+ErEBM7rlkpuVp6bP2Rb/Y3s73Pboqrvf4NDaGhXWieIYVWygy4CPzrXZZWUKumVhBLWO9xnzEuMNbnVNubRaQFQBKw0JKSSizvL3wGw+iFYVdV6BlhZjVGtg+rfqvf/nwWsREqo6vY3oFd1/f52wMokq2bvUYkcjGVGHIKglZVRZS3GOpyAlYUiWcEucln5BaRGjwofB7GDVzMPR2kowComYMXmTICVFaxwzIiYqLyU6mQNsZgB0FpkWFukWJ9P0Ts7QuPsBO14iqZ8RPimLnCkBECV/CjFyy9UP9XCOhrdJqLVNtxWgMLhxkpteDWhL1sevRlDDyXl42JlY8xo6YYPp0GzdVfJgizxSuW4Tb0uAFZadJRTcbExYrxYYvd0iJenI5zFhZJnlqS6kv1RJleVPt/W/JSpSIbpkmVFhJfFJqn3FWDF9BtDm+2GGWNBcpOyC5KskulU0pKHqMdTnL54ihW/hk8/uIvrl7qSsSlBhPHC9aUkWtPTY0yOjwVYBSYc1kEvoMVc9+C3O2ht76ghEsWfX5YmSAhAjIaSJpmczeQfXFZzPtx+IIkeG/vU8xVQSmBSDJd5Kt8qGlqTFcTmmHHTHv0CPBeZW4fbihB0u2DlwIJZ8p1pgmw8k4k2J34KOuVDywmdvLwcmVo7Ld7/NurNVmmCX0fqhDieAY8PR3jRTzBaekg9rhEyosyckGtRsfOsfQVs2kTMyYa4tdXDve1VbEQO/CWBujmcIoNPltXRCeZnZwIVKP+QsS2ZDa4n2eGi1RbrKCTrh2w1xRZb3Goxm2B0sA+PvlBlUWPhZjUBTMtGBH9rB/V2R42n3isPHk7V8xwhQayzPuLTEwFW3JMZ12wRoI7YfcvuCjo7OzIkV8wyn8vRGLPjY9QSk65xEkt5Es/jlOw4AmxbGygCUnVr+veQbIMxJXmHYsWJYSWlzZv7TtP2TilBFMOK1NoJZYQzyfmKOf07CNhRCmXyJrFG+N+tJhrr66h3uzKUlgMRr5NXQ5HNEbDxF2B1JOAsIDW2lNbKR4vGw7rWa/qd3lxkm3nZHKPDQ2SzmQArk7+agTjB5EWjgd7OtryvlHA3myE5q0BIyh4ygUMEDOiFzQlauLIKj7LJKIKyiZRqRRnRAovpSIw3pu0RwKoz5aZkmBKE47SPXnd8j363jeYGP29N4cZpwalUyUxxoEKMYGZNzwx90wa69tpDy2mDpt56/s0TSdp1+fHZe/V6K3DbHUD30kGdnltL4NXuHp49eya24r137qLX6yBLpnLMc/MC06MTJIMzMcwqVqz2XQIFZKFSBkGzWTJLhxOk49k5YMVEwMbGqozpkyyHy6TMUhpFzex4kuDhk108ePYKJ7McfmcNa9tXEbVXzLSWxVFQmoRLkvgDwKo8i85DPUoZoJr5ErTin/nLYeReNZwoJc8lpGFFkow7M7GsaJa93vSx2Ymw0gzQ9FzJlcVvKunXOn7LA1wpXGzMSsD7nGmVZsjnlA7TW87Mj+0zGFhwbuBd0e0FdKhTFLNqTvnYZCoz9lpB03si0fQSK9kXOg0MKOApxfWfUgIYtDDrrGEUdTEImxi6HmYEdOmHR+8wfZelmZZBdzrXOakkYLXpzXDFG18ArOaSBfBzXiyyzgGhUnqnf+RZWtLELwJWdjhXkd3VV1YeqpZKxELLPJFYXVSphGRF0Tzazv4KEFORw0Kca1mys5Kq/wPAylYMmRJm5C6BpUA+svHItqhhgBa+6vv4cuDIdH1AwKo0dKURPfc9TcjJ9OL5xrNNZBheDzPFl08XGUflOElTcLF0+b4tDEBGsRyFENwqwUvdP3rYkHWQDXEjyvHx5Q7eW/ex5pCfUYj5XM4oFXF9/vNkfEsGjAUDkO1kTDxeQ46fTJphYJ+956pmEtu9fKbMosHWkAZ4pe8bG4UK3pKPpPzTlKNbgmE8fa2G4fuwdWh+JuZxQtYX2SB8PgoBVpQEVgwrAlZLv42ne0P8298Yw6oCrBivy4acMC0Bq3/5xx/9jYAVk/7+7Ndf4+nBWN9f81qSqYWegzydSrb/Dz77AD+9u4ZmnU42OWou6zQPnz/ck4cVm2o4De3rukeLXA0/08tWG3V5YF3baKDhEPjJ4Lm2v9aZwrbw8NXjPXz5aA/jjH5J1mSxASErqmDC4nyAOxsBfvXZRxoI5OkMYeiIEVoUCWbxtDJ1Ldn3XNNm/GDmytwqmMZLAJ4MBjapHKnx3wywer53hm+f7GNXgBUZVgSsLMlW3kgLGnTnePfWDt6/fRltj0A6ASuy5qyZkGltad0hQoFqagN5CXwq6l12A6yzyBSs6XzVfqbny4PjdfHg6aGuxyCmxDNHzQs0cFXjytesG2D10Z3L8IqpACtrhEu2qBI+WS+SYXWG+w9eYZzwDCG7xVgithbpf2qJawIvbu1go9egd4GG4vzc3CecsIdX9Mr58hHOJgSROORkolwoINhjI5yOsNF18emPbuPadg+LbKo+RTwWBV6QHRngIb2rHr8WGDWdxVjrhLh38zI+uHcN7YjPXQ2HJ0M8fnGEF68HGNKuyPEFWHHQ6LLRXnAwGePSRhPv372C6zurMudHkcJn8cbWn1uzG2H3VR9//vkjDGlITcCKQ6nSV1YgNoNDkOHSRgsfvXMDVzZb8hzUZxJQXoff6OHJ64kko30yrHLW59b50ZYi8h3Eg1NsdHz88g8+xNZ6A2nC0BeCq2T0h/j1/V283B9hNDFJIAEr1rjci/R5FgV+7+MPsb3WRhA4ksJ992wX+2cJZgwRzJZIWGeSGcLBLP36kKIdLnHv5iXcubGDRsDh1ALPdw/x7ZPX6E8ZdtFEnJIsQLCWrEUCMwSy5zJKf+fWFi5vdCQLY7VI43BKWmthG093T/Hlt3s4Gc0lvxazNa/B55kBek0OcfPqCn726QcIavQ25Z6TybJD9/rxAe5/S6YcxBIUoM00L8rqVGulaHg5Ij/H1Z2upI7ddged7ioOz8b4/KvvcHA60lCEYA17YAJAaTwVu7ECrGi6znv4Q8AqX1BaPUFGnzuFyqhwEWjlOwE8J4TP1EonPK8NRHIq09MEVunXwgArHbOO/Eb5XFPuNs8TJbKOxhxrGRjt0j+N3ob6+RaswcG3PaM2nOB1TkmKKL+fwRzcL5gWSDuIi6bfPALJcJ4VQD+tYz+p48lwiRfjGo6yEDFaut48PzXoKc8lkUj4FCp6m4x5DmTNw1N1rpjMhTzx7myv4lqvhY3QERmD5zEtYegh/d0BPbI8zJZ1hRS440O831ngj9/Zxg1/gvrsCEyDt+3SVEyUBKqW+S8ArCpmVAX8VEylH1oovKl+vj/4PAeIyi84/zlUCBRzeRbnDHOiV5i2XQt+M9Kx2SOpBiADi6Ed7B3ld0qw9I0HavX6F5lUP3zv1XupGFYy4y+ZVRc/V/V1FfhU/ewfsq3M1sL+9SL4WckfK9bZxe+r6svKY80Yg1bvqqLh/i6GuXl6nUsCCVj9H//r/3wOWFl0pVHh+U1kC4wKD0eJi5cTMqwMsKJ3EGO0DV3mdNKofWxt2fzQ4FpI7gKg6nRlmWMzi7EyHiA6PUA46qORp6J7mhzQABE9uWXxq+kwQSd6YwUOvHaIsBvBbzdQE+BkRuq6+dWEu2JYCayyQo5yQMr/CFQ5BKyoU2ZhUmLdpfOlXbsy9tIMiMs0K3oloY7jaYznh2fYH84wp+k8N3em0WmyaZHseusqBOwmSu+rIpCwHRsDIuZGu+cGTZbTXM2nRWtWilABVuUWYpWJOaxFpH+ORjh8+hiNRYb371zB73/6LloNFtVsoqbw60v58qSDAfr7e1jOYgFWnKLJO6qcajPljx44jc1tyZ64IXFDIXiQjIZqysnAoCzNDMfNj4zgFoGj1toaovUNpdzRuFatCKdtMxpwj7CYTCVLpME1DzKX0x4CVr4Lv2fsExZFiu/kQkxSzNkY07g7mZ+nzclYUOAhUwM9sZLcdhtOuyO/HUmk3AiD3MezkxmenM5wFBdK2KJ0jSCQmiYBVTUVFvaIkzWTI5ueYqcT4O5GD2+tt9ELl/KyQp6gQQPv0zMklFjO5+ZXQoZVyXqjmXbebKG5vomwY0w1+qWJ1imPiylG+3twU5qKZwL0jO/FKaCLRdhAsHMZ9Y4BVvQO4JqQISGnydyUSvBpOZsqMYUSEiWEkLpN0LXVQffSZYEL0mTz58cJZsdHyEakJPPeG4jE1pvv2V9dRbC1iVwgB18vR4MHrxhWR1jEM7HJ1Jj5ltJHCYHXiNDb3BLTivHJ3EwoQRUoOUuUKqMiV+BnGRdL9gefg6ghOZ/T7UnKyDqY0rCFS8AqFaPKieeYHR4KsJLRvKF7en1eH7fVQrSyJqCVfiiaTM9mGBwemHcWmwAhxbZemJhTa7fQ3dxE0DZZbT6eYHZyimI4QqDil62+AQoKRXB9uJ0ufJm1tzEj6EXvM04/+JmTmaXsjYa6TgR/3NIrgO9VgBV9ebROm1i5soWU0l5JqM3zxfZZA/cJzFGiR5A4GY0FEmsP5fUvk1JYRPGCUeKjcr5kU5DpuAhCNNfWlUZINhhHSgRTz8762H99gNP+Ge69cw+r60wIYqT7EsFiifjkVIA2590uJa6lJE3Te98DuFcGlC67mJMNNEuRp7mYbdHaChqba/Ixk6SK74PeBHz+s0KJOt88eIZvH79E5kVYBi101nbQ6a0bm4VSTY8AYW6Frv5XTWqq2DYr8CuDUfOxoiSJgMRcCWeU3VDyLgmcar5yalY28Px+FikKnsjn56DVZqeJrZU2VpuhmDa8r/qWykyd5Y0Ak7om8OZFVZ4zlM4yPCLNLDVwnsExTVsZUvF9+rVRzg3Doo8e7aWyeI7JaCzgajFnU8jpspzWrWiTzN6M09mQyhdvUUfihoibPUybHUyjDsZhhIHrYSoDdpP8UjpvnjlvqPeeGFYxNt0Yl70R1iqG1SKRPKAC6yrQ6CJgVZluXgSUzgErhjpILWCz04uFj6kYSv+NcjJoaYTWJKsgUjNdNrXVFPI8nMKGKIb/lRewLOQuFoYCDiVf49fyJzJ5aSF50ABtPBg3BFg9ztrouy3MZGq6QIvXV/4nnjxsyBKWdExERj57JhEzfwi5ypwzrRSNXd5YMtos1ciABptUGfjkMZGSvizuHO+sOvjR5Q7u9hx0ahxgsLkz30zVMExG0zq2mPgKsLLzn++HgJUNu4xhxeGJvV+B/wKXDDmVTaX6VmNqah2VTY6S8iqvLv6bnj+y+ypvEu5RlY9ItXj5CuX7Ks14zUPFAmbEBgBlJqEN1xjx7ncEWP273zwxwIqABAHLC4BVq54IsNruOqUkkGweMkfaOKsAq/0R+jHghB2xM5kSSElgLY/xh3/vQ/z4ZhcdgjRc93UP08LD/cf7+PzhAYYzAjAMiOBHMkkWPbAo9WHa8ifvvoV3b6wrjQ2Ms6d5EmtfrodaKLbNb75+jkGyxIREcAJWZB4TvMsTDbvev9zFz3/yHppRgHky1UTfPKzmGA7PUCdAZii4pT26vIeMoDc5PsEtMhq4fin55LWk5IbgIT1OXx9P8O3j13h5OMZ8ybREekBZQqYYh/T6SCdKpvvw7jVs9wL4NYJv5g1EMMwGqeY1w2dXNh30MVXTY5JRngHyD+WzzGFQKR9VeEstBJwOvn18gC8evcIoXSAhqMHhZ8HmiRPxGUInwU8IWN29Ip+woNzatR5dM51mv1DUfLzYH+Hrh68wmJKp4yqBjWwBjSq5hmlez6TAtQY+fPct3Li0StGWBrPcE/U/t4XjsYO/+Pw7HNG7s6gJtCLwxzOTPlD1YoIbO118/P5buLzZRjGfylNIygeCVkEDg2kuVt7D5wdg4BwB1aubHXzy4R1c3WrJYp1g0iQuBLQ9fHaEkxENnwPMlgSseJZ7Os8X6RidBvARpZHvvKXABiZTct1yP1Pt6EZ4vT/EX95/gmP6KKUErMiMNa9KnSULnskFmv4CH737Fm5fW0cUSLiGZc6apQ630cPuaYa/+ua5vLX4+clipA0GWRsciGXjPu7e2MbvfXwbvTb/foDA5/ryMUkc/MUXL7F3PMV0thDTqBp61OhZRcZgHfjl7/8UW6tNsaEoAf3m8Qs8edXHaMZhCkErM5enikN2/SnjkGK8d/cKPv7gjqShXHdMp+RaPhrMkSGSvUhKFg9rZic0skQRoxfVce/mFu7e2AG1PEyHZIgRB6bwm3j88hif33+J42EiKTwoUaPXE/vPWiKg6e1bW/j0R2+jiEclo47gTiim5P3vdvHNdweI8zrcKDIfKgZfsZ5PaRGRY6Vdx0rbwd2bW1jpNuWLyUCGV4cDfPH1Y5yOEsTFEnEpKw/9BrJkJrDupx/dwo/evoRaSsCKa5ZMpGrAUAioSrMx8iLGnM++gBwysRk4EKLhNfW7S9++lGuhbIKIdnIfL3sAsV8JOPG84oCZNTEtVJYc2NCPLsFo1Dc/5zrBMA9+zYfHgSpJE4TIhJDY/qROdplLpkiwi/LAaTw2w3bWv/RtDBulJI17P1NCoXCdvdkSz0cFHg+X2GXyZY22LB0UpN7zdTiEL/tzAlb8LwJWxrDi+VSqmzQcNOk9B223tlZxuRtho+GKPMHnh+f03tkQz07HOF6EmBVLkQ/C2TE+Xnfxh/e2cKk+hBMfo1Yv+3Ix6Q2wEs/N7JKtDpHP5pu67SJwc1Hed5GJdBGsegPAvKlMKoDmh0DN94EdHtop0jlN/cveST2JeTax7qz8vng+kGxClhuHf7qGfP9lYvBFkOriny+ywy6CTnr/VWF6saD6G/78n5QECoQsCUZSwxj4qWtakp7+LoCVOLhlXSbYlPe5qFIT2bWWPtvECf73/+V/MrahDgoDrGQkzKnuwtHE6jBxxbA6SH2M0LwAWJFiXJqKiWdDwMqAATZA4WKJbg3YKDJszkZo908QnR3BT8Zq8qgVJvvGYs3L1LpKxy3W6xKMzRRY1WvC7zRQD1lgXpD1qhi70PJo4GoFO59zqYdDH24UCrCqvKsEWCnO+UKzURrfCR8qfShyz8NZnGL3jOyqIcbEC2gqyiaBshDhSSVgJc91u47GWmOBbqwqglX6xYNNcdDmCZXVWPDyPbNQLMEMNU9lItxyoSShNE6QT2YoRiOM9w9Qjye4stHGZ5++jSuXVtHpRJrwcTLV9OlTM8bo8ADz4VCsCgJW3BRIKSRYwCbT7/bgra0LQGCvy+kVcpOyUYY2HwyU0iFauAxqjXJMSVh7fV2A1UQJVdxsaS1TyMeICWzLyRQeDzB6b5Gl5TqWmhb6CNfoEdSVwbUonvyZTOKaTpH0B0ovIyuCHlpWcJtWl8Ba7gWot1rwuj24zaYkbQSsyNd7PS7w6HiCl4MZaPlJjx/6i3F5WBAAGTjKqTG/E1J1i4k8wa63Ary9s4ZLvUBmlyoyOE0ekq10hBpZRwoksHQyNfIELKP2OWCluRSbBDa4BLamU4wPXgvsIngnhryKRJNmFkGIYOcSnC7BO1cSRhnicwNNMzT4LExjTA4PsZyyCKiaISYimTzT7a6gvbWlZDdOO3gPlnGC5OxU0tBGBVjx9WqO3rNHydvmBrKA5vXmU9Fg93OBYUXavAArj/Mt+pwt4YUN9CgJ9APMKGMjk2/YFxhXm5s8QUeRJDUGWNGfh0bhaISINjble5bzvbA4ZWHMn8/JOa9pQoYVAauRSeXOAauFCjF5aPVW5GUmI3cstdaGx8dKaBErTEUxGxRHDCuv20WT663V1CZI9hnlcAQCIwLXxfw8KIJNINMQaRBPwIqywAmLDcXKkzG6gEM/vdkUs2Ff0leaxXMa5PJgZLu5MDbVIogE0q1e20bGxoFTQLEkSq+Cko0a0NdiPEbMdM841v2TebRbF/A5Z1IkDSAo26CGXR4nRhHmNZlkBbrbWwhXVwRYEdijgX82zzEcjfHsxXNcv3kDvbWeij569xCwSk7PMD48BO10CWJ5vB9kAFHizHUeeGJE8i7mSU4CrSQbXC+NtRV4myvmoeaXBvqlcTu759FggmfP9vF09wCjoo4h3XDdCN3VDTRbXfhMH6SHFf0RyPArJ4zn0ivRg2xPV7HEBqZkoJCmbh4LJg90Reu0Z9IGJxV4Zd8vfzHuQfTOy+izssBKFGJ7tYuNdgPrIVmVNLgvASvukxemRRkZVucG6kowUNIp70ktK7CYJcZC0CH6hhV48aC2iRCLRlfgKIG/2XgiwKqYcbxOT1jRQAzQ1rDEilNl2GnCVse85mFKL6uojaTVxrTZxUkQYeQGMrWnhbr8K1h4cnrHFcmp3CKXh9WGM8Nlf4xVZ4yoNoG7oFm1GbpeLDKqourixEz34kLcsYEsBliJ01h5JJyf328GUGrSXXo3GlOJ66j00SxZVzankol4CVipzGUcdUkLF2uofJ/V4uDfxZNJKRPUzipxJIFTssMH6ODRrIX7AxeP0yYGThOJGKAL9BhahIUmxpzhzxYOxvNCvjSKESJgpbRUo95Xcj+xYwVYWeHLq81awcTmJbuuZFb5yzkwO8OlaIkPtkJ8sNPEtWiJJq87jwDKu8pkqGp9V8xBfm6duVqPPJ8ZQx7qlwy5F2RI1GX0TlkWzcppS1ANDMg2IBZFHx6ec2zmzJC/nGJqUMaNxgyvpTSxQqTctw3wckhNpgS39JGjqTjliqz1zMOMJtkNAVZKyuI5IoZVBViRYVUrAStqNk3KRvC25czxL8Swop2AFoDunRe2cTop8Gd/+TWe7o8xnNfgBG2xOfl1BKzqiwR//Ac/wgdXW+gGLMpyNa7xMsCD58f44uG+mBzZwtUQQZ6GfF1urgSvlynuXlnDZx9cRy/igDXTkEbJRGQN1Rt4dTzBr798irNpgfHcvBgVRU4AYzFHUEzx6Z0dfPLebYTcz+ZT7UcErMgE7fdPzIeutJdgrUNJjZICyaTSXpUiTQmyQmb3Af3+KP/UIDjA2TjFNy/W/ncAACAASURBVI/28OJghFnOEZun98d3zOEY7ydTE9daLt69eQk3L62gG7nwPGPFcR2ROWZ/lh23ai41m1mBOE0RNRryNuQ+w7OeBxD3UX69XqlOT9EO7j98jc8fvlINTHG4pHcLSvT4rEwFWH387lV8ePsynIz/bd6QxpQ0wapCN+oh9gjEPdnH6WAhSWCSWrInIRmbsnPQGaMZLvDBveu489a25Jz1JRn5JsOH08TRuC7A6oSBFgUT45ZW46YcJPC8i2W2/sHbV7G50hDQKPBD9fsCbqODF/t9yRNfHpxJGkbj7nvXN/DxezfQ9jPk2Qx110Ve87F3NMODp/vYP4nBim7CEAOSo5a+WNhMuvPrKd67cwmffHgXAev7dIqGT7mPyXtcL8LJyRT3H+7i1SDDSCHaBKnLBGnuQfw68jZrc7xz5wru3dxEr+UJTCErnDsOnwkCVr+5/wRHpxMNBj2G/9Cba0LJdy4Pqx+9+xbuvrWOVrRElo5LyXAD/fECf/HFcxz2Myi7wiHv0xh43EeRz9ANXfzqD36KlbaZRNcCH98+2cU3jw4kDeXeR9Y0mZ8aqnHIO2WYS4yP3rmOn3x4G55jLM3j/gjfPdnH6+MZkiIA7caSBRk8VGg0DMCn1xQS3LyyivfuXEO3QY88xe/A8QPk9UAm8V98vYuz4VxyMw7BRComM8rPsd5z5fv17u2rmE+GYl7pUfFCjOdLSUgfPDlCUQ/l/TmJEw0C6A2WpwmaQR3XdtrYWAlwncmSnjFOa24DuwcD3H/wAv1JqrQ6Ql3s4wywihE4GX764W0BVsukfw5Y6QwpGasVYJXlM2TFvDzzagKSAjdE6DfFgmKvmCesKZj4WEYCsv8oZYFq8i2q2gArehBLEbHAvEgEPBFwIkuf19Yjw4reeNw/FhKMm7z0Ys9dVhAUyy9qBcbTIXcOlWb0KvXDQKAJBzlMg2bIweF0gSf9DE8GOZ6Oljiau0idCHWfNhwmwRPT95xJb1Y9GqqRXXXOCDbSiH39QuuX6c5brQbWI18ALPe8cZJifzjC3mCKxGnLOoZ+b835KT7dCvHLOxvYXJzCSwci0nBxKNFWZBqr7+hpbQMzq92qIdwPPar+NsCqqvP+U5jPX/Ot+h4TidckQ5Yaw8qYRCaZF+eZih56Deq6mXUB7TcIWGkkxmtb+ZCd10ZvBocX39MPWWH/fwFW5rlYYZ5vfLKqWvGip9Vffz8k0Rh2YtffwoLYY3OP1oCFtgjfB6z+xxKwMlPUN4AVjdQcTBa+GFYCrOY+hrUm5vVIRR61w3oQxVeyIobHDRlWAc2zFwusLhfYyubYHJ2heXKIxvAUPqcndO8XQMJiSq3tedGri0t/KRZLoYOgS3NhplZR5kWmgiGimliUwI6V3FXJaICVwF0mmYS+ZC78fVkWEJZuaAONKvGpknZwSUvLz7jqJbA/muL5yQDHlK25AeBHOhyYyCWvGb0fY3uZFqrUl9Ks0ouYK6MplYFVQblZ8GvorcWClw2oHVaWwlDa0gk5KxAFAab9IfoHR/L5IRiE2RTdELi0FeDDD27h5q0bSldhfGvIoiqeShY4PaGXkYM6I2QJWLmUDHHzdcUkcdbXZWiu5J/SSHaZxJj3zwRahYoHNlCQzWxKYDFsoLm+hmhtA1NuPPz58osx/yqCTjTQDthkawpIk/e6Ne5BgObWhhLjmKrmeg01AJ6cNBMkgwFmgzNgzmwxesQYO8jcSShpM/YKwQTKvOr0waK/i9PFaerh8ckUj48GGOQLLJlOU8qEtL4IVlGqKiBFIfJwaYoYD3HJBd7eXsX1jSaiOgGCGF6RojabYloCRqGknmaKzGeFPLA86rwBrJREaQyrCrCaHh0I7BJgVUrcNPNm+qPnIyRgRb8kGnOLdUSTvhKwIrA2izE+OJDEkoBVFVfPg4qMLHol8V7Q14nU9CxOkE1nWNCHbDaVGSindWyW6UNFo3p3dQ3uxgbygOBvTYBVxKZ7PMH04FDfZ4BVeSDKy2ohwKrdoXeRh9l8LsAqmY3FUHE0ZSyboXKirEa/5sqcchkGAjj9lRUsaVjPPpxsMkZv5xkavMPzRNc6HQ0EWPF9SRLHQposPjLSWh2lRdZ5aHLaMhpj2u8rCc+XXrxsD2gEXncE5ASdjhiWik4eTzA+PBLwG5HhtSBgxfQQWfObRIhJRWShra9jxkOyTNkiYFWtUwJWlPB5xFyKXFNt1vz8XDQ+zSlLiBroXdlC7jlqDJWIJvmXgcMyus0zxPTFIitR8jRo/XgBmxtPSXwEq8no4b5K0Op8UlInRT9Fc30d4WpP15iAFQ8xrnUyCl7u7qK3sYqo3VSDxNfkczk/Hchgn1I5phTSi4mePpRZy9A+4IiegBWHQJQ2UfoBZJQyrvXgb66i8MkaZVy6AbVkcPr05UsWODsb4/Bsisevj9QIjGc5otYKuitraK+siPGW19mukRFkjbLt3pVMqpIklRMyHmYCEQhIECw1jwYTDJvRuNFkjUFSMWzPQQSBVnOlWjZ9F6vtCGuhi7fWW6U8i3sY2emlh5QOE2OzGWvWijuyQSUN5LmVL5COpnCUpGgm7ERwtLfw6yVDKkEY7r2UxnGPzwulVOUzskpnoK6hSChR475i0dSFPivl2BwCmWcJWc3Tmot5ECFrdzFp93DUWsHQDZFo9s4rYYAVCzIxf5gWt8zRWSbY8GJc8oZYdehhZYCV/AnL93txalh5WF0suH7IwKoAK553b2juBCXKSVvJmpYckP5FBGjIClKBaDIIS7CrIpzLa8VrXpKtDbD6odTSkiQFWM1ouG2UeWPUWYFHv59RrYvvxk18NXDxNCNgxbQ5mvjWZebadOsynZ4vajhLljiNc4wyelIaYMXXkCRPsuDK1N/qBe4FVSHFf1uUaYesBVhoe0vKnGP4+RjXu3W8vxngzqqLTWeOcDGHR29PvwHOho1ZTpmTyVwr03Ve+4yy07oPz+Vkm0a5DbE084ygXB2TfCmmAplNLG55DbR/uEzwqqEVkc1NQN2YZVVBKMN2wli0d1gQuDe/QYXlyHCb62KBIOBzyGeNU+AYWTZTMqHAL9TQCDsIvAiBQ6+aErByQiz8Nh6/7OPf/+5pKQnk2yYbgoAV7QvqaLkp/vkfvo/trr1XM5tdykPqdJLjT//iK0kCRyn9E41hxa00TyaS7f/JH/wYH1xto+NzIjsXYLVwW3j86gxfPNzDKdMJCQaw2WN6I8Fnrk0OopIpLq+G+PnHN3Flowltd7IVYS3GcyDE3skU//6336EfL84ljZzYLwT0Fmg5KX7xwU28fX0bDoF3Dj/kyUHWSIrhqG+QJj3DeEY6bpn0SKY9B71sBHPE8xnLYAF/IVMaybISk8pHUjj4+tEunu8NMEmZFOvKI5CTOg0eAw/xdIhGLcWN7R5uXV7D5mqERmheUHWH5uIGWJm8WVAp4jiXV1N/PML62go22i19foEVmp0a2CUmj0Pzji5+981LfP7oNSYCz7nXkvVAyQ8/8xSBG+OT967h/VuXUE+nAhfZXBj4bL4s3DPqfoTDwVxMpf3jRJJAGnjT1N6yd1n2zlXLkjFz89oG7r21g82VJnwCNkVZd7sRXhyn+O39xxhMY+2PBI/o9Ua2N+XuZOuQ6fPW5R56bV/3iOvPdXxM4gxFPcLXjylfP8RgkqJW93B5cxUf3NnBzctdBLWJPNPo7VgP2jga5Pju2SF294eY5TUM5rEA0WVB5grP9zlqxRTXL3Xw4ds3sL3aArKp5Hn0s1PyudvAZJrj0ctjPN4fYZgskJC9LMDO5ay6HHDwcUlw48oabt1Yw+ZaJPNz3lfWCQRcHu9P8Pm3z9EfzVVfOJ6n8KT5bKzab7tHH65bWGkDjUAcezHxXbepBMo//+IFTidLzFM+m4EFaUn5kqJIJ1hv+fjjX3wmiRxBRPre0nj+829fYTBjYiDvG3dIAlY1BBzkTgbwkeDTH98VcFdHDNetYRLP8eTFsUkQZ2TAE/icG3C+KK8fGUfZBDtrEe69dQk76z10Ivr+GtN9ki3w4PFrPHh8iFlC1Ucps+XQrZ5jtVvH1Z02bl5ewaX1jlL+KibrwgkUlvW7r57g0YtT1II23zLieSpWnq5pmuj5efvWNjZXQnSjMhBC15YS3T7uf0fAKsNgmigtmbeL7FJ+b+Dk+PSjO/jgzhYW8ZnqQuv0ynNEDCYmiI5wEbBiN0IgO3Qb2gfI2KvR96bgQJkAU+mVqQmRDYZFlBBwqwmn2YxQsVAjc20uv0ECYlUqK8dlzsKVDYE+uAYUxsiVF7S1WQKrCVYt6gS0Ywvb4CCadi4BPZSo9SVg5WGGCC/6Kb49SvB8tMTreYDhgub4AajikdSr9I1606FrPHbOilepVVp5VFJ0neUoFEzSC12sNgjm0fOYw4MUx9y74gxLr6UBiLeI0Zqf4rNLEX721grW8hOExdhM3eUjZyQF+jIbw4okiHNq8nlN/UPA6q/VPBfMy8VWLT20q9rJysbvAzfVMLB6kTfSQtYrhQAr82wyP0Oa47Mm4znOc13+g/TgKgErkiX+roDVRbZV9T6q92r+lEa4ufgev8eUv5Cc+MPPwRqOfaWpyUprgRI4+7sAVuovpSIxeWulqHgDWBFTKkG8Elis/et/9T+YywGpwaWuXuCDjBkdTAVYOdideUoJHJJh5URIeaizyePERKZypOaTEkpvFkfpSc3FAmtFjs1kio3TY0THB4imQ0US5yGPUMohSvYLi97SS0R9CzcoHrZkV620EK61UY98JVgwEUdGtpTIsaD9HlhlH5sTZiUp07OKyRqNUOwqCixYQJTzHk1xDbBiw81NoWLz0BvEw8F4hr3RBK+GU0wo93GJ8tN/xTw9eLwa3d6SFDRFVuIUDdEc+EHbjNYFWPmoL8goMs8SlozwS8CKB9XSsglNz8ykFMVGia12dnAkwCrIl/DJwpinRmUvTvDTn7yLDz96D+02iweaNXIENkM6HGB8dIiQrRYBKw4/SeMmMkuDz24H3s42clGE+YF4/wqBK/HZKZL+GTw20Sw6pDuGPH3oYdWkJHBtHXOZgJZS0izHfEQD7iFqMSeQ1uDz2nJvnPNjNxpobW8KcCKltuaEOpzJXnIXBLxGmJ7REHokZkAtS+X1wcaGVNCYTJBGpO8Pum24IQ3x6VnVk1z16VmCB69PcDJPsQwbmJMdprWlLYvhzkqxNN8Wpv0BTjLBdq3Avc0urq830Ql4TxOZFWNKX6cDAUCUkFFnL+I6mUMEBRodNNY30Oh2kPHwJqjBwpxeU/EMyemxZGu1JC6n6iaf4WQqpSxzewceQRyyYrjRCbAiMpehwYYuTjDa3xfrqAKstCfIHJNJL6FeO1jpyXtiRvPu8VhMILJpIAYR6aVm2Dqv+6ivrMHZ3EDu0yfD/CuafE0xrA4MsCp9S9gH8jDjM8f31ohaOqw47eaa51SZTDh6g2k2qkO0wh/q2tBiTv99AlYEVuh9VAJWbALpuZSRTQbUU5qBHyIbDo21RQ8FTjblE6eYI9QZUe4HYqjxPnpZgWQ8Qb3OJB6mDdEUn7VXgIXno7G6AieK5GGng4qR3kdHyAdDNFxKYeaibFeAFUMGmQ7or66hsbGOVCw0YzVxHbO9JBgZDweYng3gJIXANZ/+EjSQLxlWKZ+zIED7Mk3RKa9jc0qPBMNW3LqZiVK+ORn0MR2NTAbgOqLsh1GAMAwQx+Z3lE1jMXlsLmZECZMUQ0xCr9sWm4yeDGTViClRq2E4GWvfo28fWVtcE06aIT0bYnbCNNE5mOFC32ECLrJiZqMR+qj7FsGez8kmWmDOa02gbb2LYGddwDUfEW0dXAOui4DpNksX82SJaQrcf/wCD5+/xuHJGKj7aERtpQxGK13UQg8FpSLawC9KASvwqjLzNhNyzf+5d4saXkqUCvNAsN2JwBUBMNtv+IvmvPwMkrrTuDXn/rhAw3PRrud478oqmjUaL7NgdgQK8jywaYbJrCpJj5hI3AvZKMr3ZYlsODFWIwsLNoRlg2aACxsUS4s11hZ9FHhvlmJZMeErOR1hMctQxJzEGwOBgA+BPDaMMuzl/qdUHmBKFgFZMe0OJp1VHK/u4MxtnANWGZtjDmv4Swwrcl8KtGEMq51KEgg2/bFN28v3WhVUFVjF83U+n/81mvd5UaZ0vdKnqgSp5KUhibkV6EoHpPxJ/lX0iTKmnibe5eCAoLR5JRjgV/kq6HnV+V6ahKksMfN11Rwyk5Xzr96HWAdicpAf4GNU6+H+qYdvhh6eZ02M3aZ8E3vNEFd7EVYCD2HdwSxd4PWkwOtRgtP5AqnS/iqjapvEGouqxJY02DE2nV6bQHcJWAlgXDL5M0GwmGEtLHCj5+CdNQeXGzna+Rh+kUhWEQZNDbQkyROoQfag+YdkGRmE/IycuQUIOHX3m3DqIYq8jnlCk2VgCg46jLXGr+fC5WSWvnrcY3rtSGCV53A4Y8M1FsZKFVyQ/cp6wJWUt5xc6vvZXLvOkjgPsKRkjalRsdgmBPn54PPeBn4LDb+N0I3QbLTEsFqy8XWbePTyDP/hd8++B1hZsqeZrrfcOf67X717DljZ/TbT85Nxhj/9i/vngJUXdUvAaoksZljEHH/ys5/gw6uUBGYy/dYQI+xKPvfFgz0c9mOMppTHADW/IaNwMpi532fTEVYaC3z2/mW889YmWiGrLEvyJSM+XQR4dTTGv/nzrzBKa0jYNLJRE+CWWBpaBPzyo9u4ut42NiQBIuRIM2aX5ZjFEzWN9FSjdYQAK4Z6BGTJkXFLGWOKeB4jS5cC/hp+U4CVJGuUj/stAVZPdk8wTuqIUwdpTlmt1UMcNhI8pGdUNwAur0e4tNlBrxMo0t3z2fhw3yrEwuP38TKcnk5wcHSC4WyMa1cv4cbOFpqh/Sxm59Qd8xHhWeU4LWTLLn779Uv89uFrzFhv6TnjeRJosLTABKFHhtUVfHDnCmrzCQLuCedmF+aBJh8WSj4nOZ7unuHZ7gBx5iIWYMWamXUwtwGmRMVY5hNsrUW4dW0TNy6viWXF1HGubzI4vipTAlVj1M28nc8WbRBoun5jp4d3b1/GasdB4HJ4yrW8lEk2jcaH8RK/uf8Ie0cTsdd4j2gW/uO3r6DtzxG5vDdTAVZO2MXZrIZHz4/xfPcU/WmKcZ4KOC5SV4ADn5liPsRKCzJ5//F7d1DPY0S8D7ThYV3mRcgKR+vrq2eHlnaXcJ2w9yBgZRJnpVESNFoJce1yDzubLYFuBFe5uya5gy+fHAn4IpOQsmR58InISLDOx42dDflwLbJTREEBP6hhNpvBcSLsnyb48y+eYzDjmrDUcjLpmeTJEyifj7De9PBf//HPEbo0h54iaLbw1cMX+PybV5iy/XDIyubRS5aTg8hrIJuO1ZvQ9PzG5bbuoR9wgFbDi9dneP6qj5NhgUm6wGwZa3i7KDwxf5RxN5+g26jhxqV1XN1eQ4/KGg63igJn0wQPnx1gd38Cx2trzUhOh6WeyUtbEW5fW8OltVDsMg6VJK2SVYOHo3Gi+/1kb4iwvSrLEMoxQz8Um6NIxrh+eU3ssI2VEPUiFnOOe0KxDARWfv3oJaZZHROmBbtGoKCHFQGr0M3FsHr/9haK2alSAlXxnwdy8PVipBkBK4JBDNfgSV0Xw4qJqwywIM2d9meOekZTh5z7G18YXCv9lFYhDHVwHQFoS94TGrsTaOL5KM9FqktqqOccpmsKW3qtlBG4pjy/AFiRUVoQk0bGIQoLVw4xWINzHxT0GeBoVsd3hzG+OYixF3sYOyuYCx8w7zqloJZhIFUgjljAJS3n3L+5tJ0xKKtkfcmqIkfDrWm4JInzcolpXmBcJhPKcoc+fjTIT88EWH12tYXV9ATNWizgnUe3xtHEA0pPJAJW3GcqK4hzhlUlkdRRaWbfF2V1PwSjyGasUgD/2tddSBO8CGhV9RNvAEkmeTYXw4qDe4JvFWDlM+yqZFipdrwgCSTTTP6ff4sk8IcMsAqAqxhWxNsu/l313ip2/cXP/9cBK9YYFoJxEYyrfh6/96KlxJuvKkE9seZ/AFhJ9cS90EzXK08vXhMSOWr/+l9VDCsDrKqGiJVSzolu4eI4qeHVzMFhSoZVG3Et0mJlaopZxvBrmVtsTg80fm4sgW6eYzOfY2M2wcrJIYLTIwTxGCGjMEN70GVWqOaKoEfJfGHjx4euvkDYi9BYayNcbaMW0qAxRSqjY0eTBGn03zid6pqcywHZFDLpKvTkx8JiVTaplQa+ZGlJbsCNWnWxef2QXUUfpMcHx9ifxDimWS6jqx1PE02lrJKKWVI0tVgFWJnHgMQcS07UOm8AKz1cRM2tyWPR7fiVfJETM4uqVPvGST2LYjZDRJRfvcb4+AzNuoeA4ECWoxPWMJ/u4+OP7+HDj+6h3QllGOjRH4cF72SC/t4rk5ZlnNbTR8FT08Dm3+l0EF65LF8pIaICrMj6SI1hdXoKP0uVWqbmi2lVvN9+gMbKqgywyTjj5MNl15NmAqySfh8Ok+ZY7KiJ4+ZHRtISy2aE7uVLApymMl1kogs0YSWFPJ9NMDk7xnzUh5tzPMpDgB4XBE2WmLFICwIEZFh1OvIJIrug8DuIaVI6SPDN3jH2pxkWYYQpJTwCQglYcW5pTCseIAKemD6ZJ7jkAbfXmri6EqIXcqmQeUIj8iHGhwdYjkdq7AVYVel1BDcbbTTWNxHQw4oNMhsFyQ4yLGczpP1TgV5KbOT3l0k9MuimpnxrW8bZBG7IgOJ90dQjKxDyPicJBnuvkY0GJCXanMY0tGo62KgEzSZohM2CejQcYjoiGwtqyvnw64Dg5sdUm7oHb2Ud7vqGMeso+1jkiAhkTyaS5HHdVICVPFF47+jZswSCRqTrSRkK/U+YRsN6mM88i4bKJE/mv/w7yjQooRLIuY7GGhl9bJLKJpAHrAzmCVjN5as0L2WGnIaQNcVNW8brPF5cetBZphHXc9sPkDKlhqmFvoc5k/z4/DTodRegubomGrto02wR4hnGR0dI+33JJYW40ONLqImtMZr1M0kx2twUS0pSu5LtSJ8sHnpkRU1OzkDTCxqnc5LmCxWhzwMERuZhgOb2Bmpid0Zac0W2FLjBhrDBQ3MywuTsDOPxWM9YEDKNJ0DYbKARhZIEzsZj+buhBI+1V8k8yFhn9OpaRqExrbpdNdcF9yi5mTKdcC5iFz1afK6dOEE6GOn55rpkT0rAyuSUNck0lwL6A1HA03iOPM5kRkuT2XB9Ba3LW3AaoeSCuu00jGSSIxl8TExbchrm4snuER48fYXdvROlCvGECJsttCgrZDPdDPXeTIB6kWll+6D58uhP5xOYSoJNSIZx1UoLFLW8AqyKkm7OyTF9smj6bQwqPZcMIVgu0ECG966to+Ms0fJ9NFxHQQdiCkqaZrLyyo9J+3JZOHL3ICstHo4ktyY7jibs3Fw1+CgnbZyQWRFmLCKdc5LFcW9fYnoykCwwm9IsluwsjUAERpskh5NjXtc6srTAjCw4njFRhLi7iv7aJZz6ESb075GDE/cgA+vkjaj1mqOFOdbdGDveGGvOGK0lJSPxuYTsTSFWJqEppc9Rc/N9XwKrTmwSaRI/gVJ6LashKsDK6Mv8OzZT5utYAVZ2UQwsY0NhgzmzIqjYU/pvFirV9E3TR8Zu85f5PDFt0/Ycqx24bxngF2Bc7+G3+wt8O/TxvGgj9ttwAw8bnQh31jvYiAKdbZMkx8thiuf9KQ6TBWKCCfRZExglkVSZPmmlt61UA6yoVOVrU5pi0nPGcZNFRan5GDfWfFzv1HF7xcWqk8CbDw0kDgJEjTaCsFM26OYdwiYmTeNS8spGhr5HAXy/Dc9rafCVZmw6M8zSQgM0ssENY7Vnhu+NzS7BMzZ7LIrpJ2R2cWRj5UgZdZ7XkGTG2FFhLKaEJTQSOOfXKxac3L3lDMtihoJx7wu6epaSwHqEKOyg4UVoRfQs4boLkNYaBlj91ROczaDmlkgIm2E+WzzP2+4c/+0v38FWybAywMoYVifjHP/mz7/Es8OJGFZ+s4tkTinXUl6dzjLFP/r5T/CjGz206nMUWaJmym+uiBn1+bcvcXAyK71mmBDdxIwgMYey9RriUV8Mr49ureFH71xHr8WBorG5HYdm4gGevx7gT//iS0wyCgZduAHHsJQDJmg3HWx2PPzsw1vYaAdi+BIY4nVJ4onkDfN0plozzVKdX/SOaoQNyQLNNoL7VIo4niHLOKwIEYUt+dfwvhOACJur+Oa7F/LtGc6WmCY1AVZFQbARCl7xQw9uEaOWTrDW8nB5q4vN9Q5aTV92hGS30NOJia70lEnmBV7vHePV6z2xPe7dvo57b10Xk4WMVQ3xXGMxFhkTidtIl2385v5z/NXDPSR1H6lU2wSsyHTmzZ0hoCTw/etiWPG9kGHF+6wkWNZSZE3zbI3aGMWF2CoPnh4LeCFgxfVogBWZrdz/5jJJbzbquHltE7eu7wiEqZEVzWY4aOE3X+/im8e78nMjuygvlrIGYB0bOgu8f/ca7t7cge+kYmxxz+CKDsMWBpMMe6cx/vy336I/TuD5ZDDW8NG7t/CTd69iGZ+gRUlgPpPBvBN0MIjreLx7KqbQ8TBGojTrGtI5AV5fEtwsGcKrxbi03sIf/uynAj1aAWvkAil9JGlrUfcEqP7uu12MkiVmMZ9HSp7YpJKZa/59ZM+1IweXtrq4vN3Daq+BZkjGTYFpusRvH+zK58wPLNGX8lKyNiIP2Fpt49bVLdy7dRmj/isBmFEzwGg8hetEkub9xy+fYxSzXqBE1dM6VYNfy8Rk5Az8n/03f4LQXWA8Gci4/P6Dp/ji6+dSGDB1ndecYBUHiO2wgXw2RjtY4pd/8GNsr4comG4YGsP21cEAz14e4+gswTgt0J/PsGCA0ZxngSPmqcJhOHrSUwAAIABJREFU3CV2Nlb0a7XXFsNqGic4HY7xdPcQZ8MU7fa6BA8iG9QW6DQdXL/cw923NrHWdlGQiSkfRVfsPUo69wdT/Ob+YzzfH6LZ25CcjOxHAlYEnPJkhDs3tsRKW+14QDbTnsjrE6d1fPntSzx48kpeWgUHwGysqXRgUjIBKyfHJx/dwXu3tuSPywRS1cViIRuDUXt8NhXDivuhACsahzv0rzJ2FXEmkwPyXpv/kpX9BgDZ/MSGFCb9pyzQUY9LZEZSdbIqOdATQGSDUofAu9hV7F3LZLFzOwX5IsiOgIQP/h60GqWnFRl8BDNdKSyKmotpraFEwG/3p/jm9QinaYAiWsciaGkdLZgwb5Gc9h5LX8vqjLIjv5RbnqMedrpqDqZ+y1jmPNc52CJmQP9cJWKzF8isHwoXU3TIsNoO8OnlJrrZCdpOaiG/qsoNAOa9sFO9pLmU3n0XASuLVWEtYlLBHzLP/x/m3rRJtuy8zls5nZyzMmu4c3ejJwIUCIqUBUm0RSqkUPiDHeEvDod/i+3w8Css/QHxD1jhLwo5FLZEC5TFAQQajYmNRt+p5pzzZJ4cHM9696mqboKAHBZtIVBxu/veW3XynH32ft/1rgHGffl7nJW/DPB5+Pe/Kg/kKVG/lICVLUvwPqYPxzfXgFUM4HjgTgjMsFaoh+qEPsD2BV+WAT5kVf1SwMp97L8PwOoesYrBYwB9vwqw8nMxwytqvGANloDVxqwzmMvUC2EXsQsPq1gayXjTAUOR+qZawyj4TVHRm7yi16uqLou2ZupqU+kFDd5UbCY9qSglNaYodCrpuaSz+VT9cXhXNZcztZjgVA9u7GE6UYzHphK+N9APt3wA6AfNmp59+I72zaoOfNnvJOlNrfcMg8Rymu1+x+8AjS2GzlUNTo8NJpcsyNKYN16aZJ7KxJvDHE8gaPpZU+PNVufzlX7wBROlmpMIYKgAOdsg3oVqmNSV9EYbtHqi3DC9lozEeqPrlJX4Cu+BZNoSnjfbQs02jJGaCzLYJGipQfUBq8bnF8oxlKQxWm+VIQtKSXckhtQrKz19OtC3/86v6933HmmTz80g6LCZjm9s+l3brC3bsorX3WH1LqWu8/yFWU+wcygSWB+wMABakLPV17mBEk+AwaRIpYIA3D/S8OlzVfp9LUiH24UXzm6BqfWVNF+qY4lQeMOwgXG4wzqpY/ZOst6AqWkqEml2bFqZW3eeT27N9FG+UsvNZsrnxouCzaTRiIS0k0f2gmIyVFRbmh4yfZ9knYuZcpKFqpkZYPYfunvewTzg0lqNurJipaP9Su+P2vrG85GOOxVPWqpFrgbg3fW1iptb38cAcmKNAWwUWVvZcKTWcOSkNny2PHukKYbJcnWpYnyrbIv/BprkItItGw0VTCuGx+qdPVGt3THQwbTJzATWBTX+em0/Kr4OmwCH2LgDHA3mmDXoDzcte9ABqgIk7/0eIB2odrqq9gaqdvraYYzLpu/DICSZeEgVNzdaI7FbY8js+LzUBKVm215YFbPleA4YPROT3KPowNsJYK1eU5ZRPHFgxAGHlLTW7av/6KmTHgE+ATH9HrLmefdoogwEXelgzzAkcGEKy7uJuakPKlNiMZRlMkYBGyCB4Xg6LMw5220zuVrtbmzsntBgXzLX8vpKu8nYLDQzBQwOx+dzaU3T3e6o2u06URFzfwoC0vpsV0pDPF9ocXOjzc2N2WFmS3GvnVpTMUsLBlv3ySN7YrGnAIaxjNnzzMTJV6pMri2jnS6XBuRavb66hBL0YF/QXEn5fKbl7a3ljIQYZACZySg8wHUkfJmawyMDyY1uz9JG3gnWExPEA+mhSYaIX9hqfKvrl6/UoUgERVjvwqcry4IJ2WmqczxSq9vVapVrcTvTbDr31tXh55yM1Oy0fYgYQEgAGocsLE7YojBwN7uGfvyTV/rDf/uJG61a1tXNdK4aEtHRQKcvnqiCzw7rxABBCq3gOdD9GgSMff0uICN2ebOpwgMipFTxa2JcJc+UL0va7j0S7BFy2Kpb2er9xyd6F9kkRtkbQiqiQPJByr1NJqEWBfreR+qogWukzrw3i5UOGLDDgnNab5h2351JJQ04fRgzD/gexV75bKX57cy/Igu0z17yOjNwljywDPgkxy5OnRnv3OPnmvaGmvb6uq01dJtYqCRgNZo8B9iDG7UPKwMmT+sLndXmOjoAwOeewvIZ7g0zE+iRaO0FXZSZk4kV5UShRHk3+B4eIvHcIyYbEJ1UKO49ngtB/i+zQyg+oojkv8OKjLM4sdpKH4f06zpf+S/epS9aNhYpYUzED6RImdHVsB8XYCPT9Hxf16R6pD+62OnHq64+2/Y1qwCutPT+42N9NGyqR61BmEZ/qKttVd97eaEfXo4Ff+fA/lhKHc2iToBpAgPjEGCwANOUDbRtj48qvmqbiUaVmR43c33rWU+PmhudNQ/qYpuwyX0W4UvZbCLz69jfkaIbk9xVPjPQAXuMn7FeF2q1B2q2h06N2xDjvQFYD7AQkAtQ17LEFJ0eUuyQVBCu1O821QOATmfXdrfTfLnSZLa8TzdMJrQG6cy2Jw2vYsCjUduplSFDWmm3mWq9GqtCWAWeerWuhoNTdZthFLxa7dRoH2lX6+vPfvJa/+I739fqkCnHJJ51A6MXNrUOau5m+q//07+h4w4MsIMy2LZ7Of3senHQP/3n/1qvbtYemsKsZVDZ77Y1HV9pM5/pv/zPfk+/+W5H9WKsDBkkzN0KQ4uafvryWn/yCeyuvQEnoixck5GyR5MH0/Kw0qPuXh+/e6ZvfPieBj3S0wp7M93OCoPtf/jdH6nS7KnRpo7babMc26Po3WcjffjiRN98/4mTwOz7CohaFP4eXps8A2Qsu8KDFFrLWgOma7wnNsDHoJ2aALN6hrB1ouOJnCcNknS+niazjb54M9bnL690eZtrvSU8p+Xh6aQoYlhA2isArtmiVfW7mTqtho6wTTDoXvHPgMkzWyw1myM1n6t+WOg/+tav6dc//sAJirCJOCcxSQfggsHS7p3oYlzoD//kR/rpF9dS1lO91VG+2WmDEX7GebZSr3XQN95/oo/efaRednBaId/T4GYyEY6ABtYt7yhJjHghbTWezLVcAx4EUGcGAQoGywoLNbOKHp0O9ezRsdfzZr3UDHnX9z/3YISzizUAaEBgzslRS8/OBvrNb36oWiVS+njHYAPxfJEgnt/m+jd/+rlmq4OZpDCITo7a+p2/+Rv6+J1jTa9+rlGvZn9MwJZm70RFtacvLub6s0+/0E9fXaqotSJMJYWWBEuP86Owr87f/7vf1lG3pm4WhumAViXIjlz1i+vcwNXbi2tN52taWK9T7k+BRNwsFanTqumo39ao37aBO59zVez18nrhcKwIZiHI4aBRv6nHp12dHDX1/OmxmvVgBcJsBKhDWnx5MTbo9slnVyoq7VB3ROBqaiDD927QbeujD97Ti+ePvU+/vbjQTz/7uS6vpzpgOr8B0GyoTa1CIAOBBs2DPnznTB997YlORp0wyvfgqabVeq/Lm6levr7Sm+upbgvMZGjAY9hnxg37mRkVO52cnJiYwDlBnbFYLLRcwT4Nw2fq7E6jqtFRW88eD/XiyUDHR01ltWDfWoWjuhbrvd5cz/Xnr6716nIWhvGk1zUYZgFwNlRFkrVZaNCRvv7hI339o+eRTFmra5VX9cXrsT774tpm7zCIVG9q42fErV/78+Mz9u7Tkd57NtJxH8YUYBo734MUtMQUNw9qtwzvS9XVqrVV32cOYtmtUaaE2brPPv4fxrv+1WwojiAAjT3OOvSieyfIce4zNGLgBVPFAz6nxCdz98SG9ogZ67/E8OU9gz0bYWf4oVY9DEeiDkOX64WRhofzstrWzxdV/ZuXuX58udb1cqt91nMgme9NYiqVUr9yIOnHnEC3GLGkQWJ8nDu1VFkhlAm3d8k1CWNz6DId3Q7bnapq+bWeVub63WctfXNU0dF+rE4tfCC5fw68iYY/GWYmv8ItAG/qpWB6fwWsMlO8dGdPdVC61LvvXf77L/q1BHDKGurhryHtjBAtvqhrSj8r/l4D+x6eP7VN1grP0CTsL++ne8EHgTdf/eeH11QywL50DakS+4XX98s+WHpaEc9yD5iVAN3DdMJf9m3c1nN+UQaCMcAwJ1Bpu/H9AAsBrHKSLuv3n/zP/80hpj0cDJFiZK+j1Bgy0R1vK3qbH/R6VdFl0dFk31Ne7VviAQLNy7NrAJNEIlmn2Orp4aAXbDjja/XxrZpcq4EpJcvMTUCYuGKI5yhrG3DT5KCL3lv+1xi0dfzsTHu6wQzAKpELE8slJnLo9KOAduEWwkrLWRgtdoYDmwgDttjL8EHj4PUbrrGBWHLzYWxU604FfDNb6meXN1pZ/hX+NuWEnHUffjmlvDBAP8Aqonur1RYGA6rZcwKwKrwDHr6SZjQk2hxFBwUZvAimfFWazXyt2cWViuncX0SoO4HR7vyAikwqN3r8uKtv/8439MGHT1Rwj/EkwjtofKvZ21eqwYIBtbUUMQ4FDhkkc51nLzyth90DWMbiAbAqxjdaXrxVLV9aCsdi2hqwgilVVdY70tHTZzr0esqZnEHlZ2HNpgasKoulU+4AuwxYHQ4GumCd1Pp9tUYnavaZLnsnDlkKLQzF23JuwIqUu8o6Vxsav4X9Nvjx96KqaoyOVT17pl2LdKJCWwBWNfX9lzf65GKpVeNIq2rTbJya5arhuBYIftBaAZEaRa7BbqH3jxNgBQJB4bbbWB65ub3R9vrGDCCAFa6VugoAs2g01RoeqzkaSbBRHENOys1O9U2h4upK2/GtpZV/EbCqq3Y0Uu/0sWod7uNBB3yYWId3gFWe5JnXEsCjC5jkkcMzYyp+N8UMHZPfBRpLiuJ63YDVodVQpdNWtdNTtYlZPcV7sI58pHPNBqxuzT6q8LPi0cSGVMbPJ4BkQ8pbraZmr682SXWwrXj2t7eebmaNSFhjoo05OLKVem+g/uOnqvBZ2XMMuIVkFLATGeBmOr0HrPBSKb2AkoeazdYbWaQ+eTePdYNpOCwyA1ZIADH2bjQduW6WSzIQLvK5ljdX2t7cqIJPmj3sKKg5Y2FVBPMLdhagVffsUaRRkuJY8A4BWNW0XeVaT8bKL8/NDiuZqZbmcO8TYNV78vgOsILSTnHRYG+Fqp4vpZtL7ZZLLTBdrTfsSdY+OlK93YpGVjRJC6cSbuczs6MymGdJagEQDKNmx1S513WQAub0gIR2T0hmwyanwTglfeWw895w/eq1WZANJLJFShFtNAxYHfpt9c5OlHV7Wq83WtJQzBZeax3e36OBMjwBdxuzwPI1SUo1M7IMUnAvvde09PkXl/rX3/mexrNC9SYA99ZgabXd0PDJqZq9jlptYDRkb8mDzGcSE6TgzwZg5WP1wRfy7gRWHaAQA6HiIgerMNhWEZJQ/mXOuPhnH5T2EFvrUb+jd44Hejro6IjGGe8U9gvCPvHgS4CVRWyssxKwcgw8ww4kfWsdVhtV8RyimE5eWAHCpRlFuvLyCArPLGmzXGsxmRuw2uXspaR2IV4mrhvAKsAeT674sgnlXivW4ehU88FQN3y12roWTCvOoboBFA50CumO1hpWYVgt9ai20PAwVXZYekBEAUxhH8VV3J8yrZB3JwqdZFCa6Pp+EoD++O08AKzK7xFyNhr2B55rD/wQgpEcgN8dN8gTzfAsKJMBc4IIEncoQK0AwlwQASgygU2AFXJLfppZJIe62eB/ciP9cNnSj/OuJePdVlsfPj7RN05aGlT33qOq7Z4uN3t98vpSP72ea8YOBmCV/NTMdL5j+CXrj7JQtAyP4R6AEEOmlTq7mZ43l3q3W+ibj5u+7/0aPhsRTAHrpJ011Wxiot70e85DDsBqfgdYsXKYsGatvrLWkQ74h24bBqwAZXhfqhi7sx4S2+2eZRUMq0Z1r6MurAyuL2ouggSW+dqNH+sEYK5U5Hq54aeJcxr7L1LrGgDbVlkVxstUu3xqrx6SwZrNI/W7Q2U1dqS6mF01WkMV1a7++NPP9S//6FOtnOFE5hmNQWKAEVu+m+m/+od/Q8+P+buwf6jlMjV7x3p1udL/8s/+QFNiy3cAiJkHev1eW5vl3F//+T/4W/rWuy01dhgrw4zimrEoyHRxu9QPf/bWbKvpumoJj1lweD/h90WC8S5Xt5brncdDffS1d/ToeOiJLq/u+dXUUmaa3D2fzcMdAOmljtpVvf/8WO+/ONHzs75lKwFY7RzIAGhVhrPA+t3sChVImA1gRYrbfVhPSDQZFoZ3GM05dWOmwwGPwJbytXR9u9IXr2/0+nKi+YqqE7+uTAvLsTkAtmZ5kXzJmQbTh2EcTDlP3J08GvsrYUFI57Vdadgs9K2vf00fvvfcoOGuWIXnVQWP1q321cxssy/OJ/rep5/r7TXyuJ6q9bZWOZqlmntTZFztxk7vPz+1dO9k0FCvycyZ+iKMc2HQRBp4SIM3h7o+O5/oZrbW1c1E09nKQI3zm5HZ4WjgfQQ5a0UDfAdHfQNkNHaku3E9kFvp5ZtI3isAGAc9Oe2Zafbui1PL/kl3pD9Zbxl8VXU7W+nl+Vyf/uxWyzVb0VaHba5RP3M64Ifvnpgh04V6jDQbo/xmX7NNXZ+/mehHP7vQy8upG3TYJt7PLP0OfzvMR+ra6De+/jUNe3gmZk7zZjZNah5IAd5X19O9Lm4XenN+rdvpUnkBiwRGEIMm9vuwAMgaNfU6TfU7hBxU3NjBer9FSu702Riy9Ft1nY46enoGkJzpaIBMMfz2TEWowNo+6PWrK/3s1bVeXq20rVg74FMyTt/7M5Z978WL5zo5OfazuLkd6/z8QvPFyql5BAMALvEuoUroNnc6G7X1wTtnevf5WaTA24s0VA2UYpPpQheXN7oYL/V6unZABnUsX2FOnp79/qB2m0EAgRO8t4UYYMBCYRVlMEC11cmgraePR3r6aKhRv6GmAwdQHxD2hNx0r6tJrlfnE31xPtX1bKMNgL/Nq90NGbCiZgewOupW9PH7J/r4w6cGfqltrq5X+vmrW72+mGvG+8dgxp6M0btAiToUyAc3Oh229c6TYz056+v0uGdWJqy30KgQLAF0zVmHcgDGKtYyWQKsmgasYFsDWBnbMbOJ9pGaPtgK9LE+a5kY+z1JISHU5EiOk38mfmU+H9LZa9IzuFcadh/wyDJKCYiPb9w6PDABRwiJ6HY9DASA5dc19S2hGPuWfjyR/uDzpT6f7i1PZ6hQVCLtPFFnoo6wzUL84DBaTxJ/D4KCYeWqIxF17keUD2o9k1Ee/rs7ZR12NQNW1dWlnlVm+r2nTQNWg8pM3VooUEJZE4CVfbG90GP4SIgI/VTpXfXvG7D6RYDRnXQwxu6uYcpaBisAn02AbAx+mdmy9xiw4myLaqkkpDlJ+f81YBVXWV7XQ2DrV2FWJWBVglYPGWUla+2XfQ+rGqk/DagwvFlrT6AS5xP1ueXCaUD5ELAyWS48a0MT7OkpQI002UpvVwe9zZEFwmLpaVXpm2FF/CwLcJuocYAWg91eT/d7PSs26l++VW92q2wOy8Rkey+QuOkHodM0E4OXyIfK3v4dpAIOHo3UPOrq0KhoT6Kg7T8CefeavwOs4oC19Tu/B5jhVMCm0wEBq0rAKqkYfQ+DJhnjXvt94NdSq2tW7PV6TArBTDerwpIzQBo3sslI1gUKNDZPJuNgKQGrKhGttbYTAgGtDFYZsCoNhaPxis+Q3p8kfQkAmqSNlTazuVY3Y+0WK+1XsKQ4ypP5np0zSA7b6vSspW//7a/r6994RzsorEwduOYJxsqvVdusDAYYsEpMOjbyQ7OttgEr7nE9UnQArFDO3N5oeXmuynKuVmIbONy6XlOOd1BvoMGTp9r3emQIibAuJFz4Vy1I1Vsu1a1UA+CBwYZBNqADRs29viV9fA+8JSxdSvHbZlnlKzfU+GjV12u1aEhKLXGtZp8orrcOm+Tps2BYoWnGJF9NffLq1oBVng21hF4LnRKRZmo8eIag805iAKMscvW3c703bOnXn4900q05NpuUQFhV65sbM4/wDbOsD1iRwrZWsySjeTQKwKrdMmB1x7CikTUAdKPGZqOmC0aYfKAEdQM+JAT2zh6r2u6aYQVry8UljCxAhk0k/uU3GNGTLgVTJjEcYHix7liXpugnwIrmE6poYszY7LZZD5lcq+20FI7I0HADemLGjZ/SKgFWY1XWNCRpomMz2pjiMPncMnVoN83qGZycKWtk6lDg4pl2dWmPJwpMDkszrMzKq6puhtUTP//VHWCFrCYYVkjrvH6urrQ3w4rDNMBZs1w4ZJtNNfgcAELIn0wlZc1G031gfbWaOjRbLkhIW7LcxfsOC3itfHyjzfW1toswJqXYo9ksDQQprwGAYGn1Hj3yfRMyRutdDvaUO2wKSycXb15ZKmoQ3qy2YI4hW0UG2QewauOhlWlDtUYxy8PCSARW1eW59puNJZbVdseAVavfVwXA3V0NTRAG3QsVs6k9uKqkKvp6I1Z+AyOSZ99qqdHr+wvG3p6CrA5tPYES9qqCpbn33nDz6rXq252aFA1pUgiQBGBVPepp8PSRai3erb02i1z5Mg+Qt9NRo9tWnXCBzdpJbTA26EbbvZ5ZWbDgaDqq9a5uxrn+5R/8iRkC9ebAQAfPbrUr1B711T8+0uBoaJYVAJxZHq6sfBJ/CfB5AF8FQ8Em21Gc4tcAwwqmVYBW6UD70mFcyg5TGi6MKu30dNDTB09O9bjXUhOgGqYM4RWlJ1tczB1gZUaezTuTbI1GNce3zhnlHjhYdJwik+8Bt2gHykFjg3ZuXShfrLSaLrVmyr5GolpVg7c9AVbh03QPWHHmwFpct7paDYaajE406Q10W29pTmCIz6tKgFEwrLQxw+pxbaGz+lyDysSAFcUSyWmW8iU6dzCAI7nX4SSpxivBvrI4ITmPpgWT/zvZpRlWYZ7tlD0a/fS/v1AIuUJNk18TFAOo8uAiMZpKwCrOy2irwlchvjydtjwRQ3sGEyE7xHR9Uu3r+9O6vj9t6AfLtiZqq9Xs6P1Hx/rGSVtHGUlpW+3qmS5XW/3o/FovZ2utaELryLzigDaTrryuBD7a0D7KvPAlcy20VWOz1KiW6+vHVX18XNUHw4rau4nqu6W9d6g5snrDPkZIgwBYgt0Gw2qtHO/JIrd/g+tqGEfNroHenVr2MEKa4obLcfCRKlr6hHn4aPYZNRL71c6spB4enrwVReHBGDUXn93G7xS9nqURie4cHG23IeFkfQBkIG0BkNBurn0xdyIX089W+0id9iAZtte13dXt9UNj/4ff+6n+7SefaY2M0f469QhgdHNf2JD+v/jdb+qjZ0NVqzsD3xnpqvWufvSzS/2z/+PfalsfaEO8e7WuxXKpo37HMpFitdDv/NZH+u0PB+rWSIgNbyrWbr3R0nIjvbme2d8HA/fxcqf13qdnNMcMCAC4i7l6rZqePjrR49NjtVvIyvY6v7zVz1+fq97CJydkO9yHfruiJ8ddffDiVC8eHaldBzqitrgHrIJhFb4PtQy2UPjKebjiqLVgLpdgeskY5D8DutlzL3lYHTBJrraYU+jt5VQv397oZgKwcYhk0BotO6b5Wxf5+OiZ5cOEnnM6mR6XEeYh/Y2GlZHG+08H+uCdR3r66DilJm98dnOurDZbrYqDrie5fvb6xqDVclP1PcFdJs/xmCQpkDNqoSa16LCp00Fm/5/HJz2N+q0wf7dFQMols+8t2ZN1jTc7XU+XOr+40c14YYYerK4ArELaHt5seFPVnMbocBOSYoudbTRggrF8u+2GjjqZjvtNS+iePhqo10Y+GT58xV6azjeazHK9vQzwAk8qVO08FgbAnUz6tQ+e6eN3T9WqkhxZqGEGAL5mNV3crvXZK+7F1Cl52yoOgTGkhFEbJI5gWdUPG416DbNunp4dmQF01G/653hSQYDGtqHbyUpvL290dQPzZxNBASjM8bm1gjaMsQEg+fz2yjQrj5S+qAW5xl4r0/FRR49O+jo76arfpU2PIIByj8zzgy4vp/r852/1+mKmxRbALbs7Z4MRHDIr9ot1vtQIxreHwviy5ZovlmaVwl5HBlmsc8stkS4+OukaqOHzci0oPkp2HYMNTsV8vdV0OtdksdVPX98oh223Lizf591k293ZgD/OSs4Q11cAwk66xIOsbokj6YVno66ePznTsE/SIHsezW58Zvqy8XSlV+djffH21kD2clPRAWNzWO9ujHlmjbBh8eeo6IP3RvrgvUc6PTnSeDzVz7+41svXt7qZbsxoYz9y0nWS+mHDAoi/zWdmtL14eqz3XjzS86cnsf7TEK1U5VBLAgAVOxjEAJwYrndUPzSxDNQhAVauOcr9GcCKmsQxtQlgLGK8xLPhPbGcm4CAdA6XQRzlGVy++/6esB13wfRmkIJ9CLUmUmWCR+hvGl1ASbqltYp9YX/HotHTy2VVn1xu9IdfzHW+Jp0Q24uufX3pxe4Bq7i+khJ2x7CyHpFzNTzIvkTkuK8Y7sFTe5jGeRvs+gRY7WECH1RdXhiw+nvPWvr1oTSsztXLAsQr0+FdTtciIs7WPH5nNynFlBri3z/D6lcBVryb3PdgiwPYhBSuBKx2W4Z6AVjx/pjo86CYTOS7O9uGsjb7RSDRX86wSpVM6Sv20JTqVyBWIVN9KB8o2fj3yYu/7FuYr+LQnWDM8zwA4/2ep97OzynhNJXf/0f/bcC3TNVSnKpf4KSLJSdkupXOAaxWVV0ULU32XS0tCeQlj6hkpvwc0u3DQceHg54WhR6tlmqdv1ZvOVVzPVN9i/dBmOCVCxQpAXRcQK96htwI76qD+mdDnT5/rC0a3wYvKg1rFGIUtknC63/3hBIwIEmgMBludjsGrZziUAYiJMng3ctrahWwASHsAAAgAElEQVQvF2g5iDJhrBVdzVf6+eWNXo9nBiRotmGIOFWAJtpQbUoRQnro6XcY18OuAqziC+BqjxkiMFOiDSeuQDQEJaqc3N9AE63TzXPNrm+dDLibL3XI15Ye0Cgb7GOiYf3nXs3qToOjmgGr3/jWB2EiTUPLxjEFPHqtynqpmlNTuE3hEWDKaKNpwErdHiMcg318Nsy999OJVlcX0mzqpv6AXxKyQRparqPTU//xE22ROwEQUnRjuj4ZJ0ngwmsB5gzFHB/RAAMTxnZHdZryTk/ZYGQ03/poA3B8n41Wt9daXl6qsd6YwYKxsRcuGneeW9ZQfTRS9vS5ds1mJORVG8K96ZNXY316sdS6NdScSbSlIhERH5bnACApFZNCNDGs3hlk+sazkU67/Pm12kxEHwBW1XxtMI9nSKPKmgnAahhm4q2mCtYDGyJmz+iRJxOtr29Us7QRWRngCRI1DNArqg2OEijSNQONg9DmhEgsARiKjfLbkAQCKDVA3hOibhYLjCOiTpuwHbiP4Rtj9hQsFkvyYCgiq8DHjaRMKNjJl8nQFQwlOc1wezuxJNCeW0mCG/V1TGcBFJA+1gZdVbsdtQcjN4otDPmnE03P30qksfE+ApJmme8TYJwlgY8DsMJ7w+mSDsgCsNqrweQbD67ra+2XfNYwAvfhC4COrwoyPWQOJOJx/90QV9RIRV1INasGaigbkVZ5+oTkEE8NlP2LuUHIzeRWle3aBY49iWwMTWHL88UXLXMCYx0QqE20dwAQlnvh6bVcavn2tQEghxKYpckUJ8CufavlZ2tzciaEvLeW5uJjvPF1zN++8ffjmWSw1YYjNTodf1ZP3d2oby3R5P4C6LEfsA6bDSbwNK87rS39rNtgHtAr65OM2FF+iCAApnPIhGBaNvd7bcYT3b55rSrm/lWkTBwKwQ5b8+eOBxo9f+p140n3ZqdizZSNJozEJKAWWUa6HE80mc8NkHaPjtQdDMyCC8Cqo+2hqX/1f35Xf/b9n0jsjc2OD94pcq+spt5oqOHo2BJD3guHViQZaDADvnTsp2lxAmgxWU/TVNID7Xti1hVJZhSt9xT0e6ZQqnnSNFybXINGTS+Oh3pnNNCACHKHFRSebIejQUwAeQ88E0wXhU+E17AZsRttl7l/LQ3yYV3cEcPSpp/wH3+/Bmcv5u2rjVazpUGrYrkRacywrMoAxDDEDsDKzZE/dSWGKSQGnpxqfjTSpNXTlBRPp1ViTFx3g98+rHVcXetJY6HT+kJ9A1aLWPueMFqY/8CvIfaQskxMP/6OKuYiBX8svFMoqEjjvWNpJQ8D3pVUzHy1qIl/Z6ruGI9k+H3vgVeyrnJks2lIELXqPZgVzxMfBs7/OJdhH3MOM7WfVgf6ZJ7pzyZ1/WDV0VgdgxlPj/r6YJipj3/EoeIi+3K51svbuU3X7csIw8VgY9x3r8iUZGSYrVyXsMR4fxjy4bdYLPWiK/31px1943HTssD65tbACOlmXCs1D+wk/CTZkaIe4p7BfKERR/JSSjEBYNqqNroq9g0t1hWtiopZIvyvjaUf+xoMS84CzrYd/j8x2MMzp9tuq0NKKnsBQNUmjKd5sTyN53zwyxyBM8VWWm9gDiIlghEWhsatbK9GJZd2SzdgsB4aja5ara69jqgc8OCBkXMxK/Svv/sj/fTVrTbVllOjsJiIs4R6IgCr//ivhen5oN9OA8CGxrO1vvejl/ruD7/Qtt53Ghrn4ipfqdfOzPoqVkt9+PxIf/PrJ3o0qKnfbXnwQW3EfcCXawYI+flbXU7WOh/n9vwxvIR/Imw+7rmbhUKtelVHMD2bIRl0Y75cW4qBRw0/s9duOEHsnccjy82O+y0dClQD4WdWMqwIEXGd6pqWJoNpHmhUpEgHTJuA2hQ2UCY1RUNJbRL2ETDCSHTjvo6nuZlflzczjWdLzfKdOAmAa0qQOJ5rsPT5XvhphpEv3lsBHDUbEewB++mbHz0zwIH0C7YsTQODCICiRV7oizeXens90+urmWbMK2BXZfhY1iF1eX8Kq4WNTc3bdZhFuYb9ul48Hun9955GQmVK+oy9L/YWGCrUfrd4xF6NdTteaDbHhP5wlxpofzgzTGPfC1lrvPcBhISHHfv0sN/VyRApXMfPCZkYfmNmMGDrsSr0+nys88uJLq7nZjZV20OHwvgdqgGnFAZdkDWeHuEpdPCagOUzX24N3H32xZXXFAwx11IAFwaWYnjGfWYIiEwTBcqwl+ndZ6f64L2nGh11bcjP2cQ6VSXzdY2nS92M52Z+TRcbS+1KhhUgDmsyJLp4y0UwCOs249pqcpI4YO7psK/RUUf9bkNZxvs+N5MH/7RqranpdK0vXl7oi5eXGs822tW69pEtg0XSXCbhIXsDVu0W5hRYaDIUCu8c9rwugynXNFgzVHU87OrxKT8fLzZSEaN2oVeyn6mTYhsG4QE7AUO5n/iX2R9zvTFoVWz3Bs0dzlH6DCcFBveg2Wyo22nb2+zJo/isg17HzEJ7VHL/7QEEILU3EPr6/FZvLie6hV0FWFFvepiKx1yAGnhvElax1aBT0YtnA714duyU1cl4ptdvbvX67USzJeBzDMGZJYWEEtN1kk4BEiFlFPbeevfFI52MkORSh8BUjoTjCL2AhQnDivW5V1ZtqlXrqEElXVTuGFY2xKAnslK2arAK3kFY44SajD/Dfh/gFMBu4w6wKsHe0qMSoKqU/5t8UZKdHBxDeAXDkm3Uv4S9sPEzBTqstcGPj3TNSkc/udnqz94s9enNVre7TJWsoyrDMzyDKRZcl4dfYfS50Xndsat+IWD1ZeCjHAhFs3zPrvKqcC9PvVKP3m55oRf1uX7vSUvfONprWF3YuJ974treiEEEuZm5nxhWKLru7slfAWD1y9hK9sEkjRX5WwKtGFSFzVGA5PiW1urNLwFWMba7H5j9/8mwumPFPQCt/p8wtUrAKjwOS7AqAGdXiHeFZzJq/yf/6L+zJND+SyyqMtUoUc8wap4V0iUTnlVFF0Vbt7uWASuoq0xxOH5JJ2LCOKgcdHY46Mkq13A6UQuG1Xquxnbp9Bz+rJ13zPapWNO/poBy6kfdpnGVZt3sqtGTU62YlkOBtBwwACt7RxhkRuIRseNuVA0koFTMlPXaanTaFoikJPkvNT7RRLDp4++CXrduKeB0szO76uX1xMAVcgE0uUweQxUF2BOJRj5A/WIGjdWpLtXMsbWkcMCwAhgIsOp+0lyixL4GM9rCeLbJAbbbaTGeaHx+qeXtWJUNCV1b+6JQIPpuJ0op9Q/Gku3WTr/9tz7Sb//2162RP6zXajPjWcy0vHwj5YvEzuFKQxjHR9k2Gmo9ea4qDSb+S0mriwTwMJtpc3NlaSASovBkCCBgTdPWCrnUfjCwf1mT+1BsLela3dzYwBsZXAugIN1rAD8MrPHzqUE1bXWUnTxyglxQkUlNqFnSCECzuLhQPQc4wjSeDd6RNeFh5SS3kVP2tsg4SfuoZJor0w/ejPXp5Uqb5pEWOyLH0UmH+WFoycNpwF4sh52y7dqSwHePMv3a06FOOjDDAMoOqheFwQ1LyABxSmYfKZRs6kyZS8Cq3Q6GlWkAO1Whds7nWl1dqbpEWhnr1f+rVbXhcw0G6gNq4GFlZg9TKHTTOzN3sm3he7G6vrI8skzjs3EzEtosSyBO1ybYNtxOEqIwPI7USh8gHiMGIBbmx+GxA5BhwCfPtb0Za3NzLwlkOhz04Zj2AWjUum01hgM1Bn3tLAWpqIVvzXyq6fm59uuV5Y+eOPJrpeJ3CJCz9/ixAasN4Bpf7AVJEkj65WYcgCcMq4znxOZtMLlqVl2t11F7eKRGp6sdrEAAPhtgRyHLPmImoK8XkCYMieOWhynzAQbf9Y3N3SskOm03vgYAKz4LjKJgWTWUIX2DETjoh9TNfnfIVldOgcSjrOH3MeXUUQTgq0Ux12obyCTV0PvTdhtecnyP5dLeVcvr65ASIC3tD9Q+GhqwAmSnqEHSAQQKCJhPQ3K5XbCXIrcA4KZwIsYYmjrvZStkhfi79Xqa42NAkY9MmnuANBXp7mSi8Zu39g0jKY2Bb0Tdy4BVbdjX8Oljg5MGQM26SPIwnilrgmczm2k5mWq6WJo12BsO/QUTrtjznmEgf6I/+M539X/90fedSFbL2l7/K9b2dqus01FvMFCHrz5+Me24Dgow9os0Vwu85+G/hZOojRrvWFbrYFqZZQV7iL06JKElNT5WQ+zhZs8gsdzvNKjX9GJ0ZOCqh/lesUoeLPHnoklKcrlUgCFJJH3RqmmK7VVueSAG7GafF7Av7ocT5XCsBK0cAsGRtt0/YFnlOqx3lgaGQWpKhUyH951PwEHKMVPu9LQ4PtFydKIZflaNliaYiXPFJMAedmrvNzqubiwJPK3P1auODVhVnMRy74cXk6zSpyqmjpbZJxq6a4UkO/YgwAyrZGr/lYhnU8LTB/1FgBV78bbIU/JjbFphvnk3QDbrJiSCARx9WS4QSZlmhhlui72E9x5/kmltoE9mmb47qeuHm4FuzQrPNGjV9bQltRk61DLHq9+uNrqB3XAgaallKa2HWUmGGAyrciGGvCqmxcgfADgPyvKlTlTo41Gm335noI9PG+oeJqoWEx22S7MqnMQMoO11BMgGYBUSMZcDnjLSRPGuRdNWxYS71jariuTNJYlqFESSGSTYgMHaIqWT/h3JGyA9zQqeL3hDAUzxewU+mUhq2AtJ9cywLqAAYW7JXk3AxkH5+qDNemcgqm6J2UHdVsXm1TqsArCioSGGvdHWlsi6aqZ1UbH85mdvx/rjT3+mCYblNcB+gi+ikSr9nhq7ub52XNdH75zqg6+9UK/XdeP6k5+90g9+/Eq3i73yA0OWTnjxOWEtEhCRSY86B33zfSLsh3p2emJj+SrNOXsxkjOsLG7nenu71OuruRkxsGmQnQEy2NsS03qzCzbJrxiQLibcTVixsKrrVfU7mU6Ougaqnpz2NeyS1oYBPJBxgEROWWWQwVDKyXl717fsvXxZ0pOSR0vAivtRsgX9q9ktYUBtILQCo8iVgP1/ZsuNxrOVLq/HuposNc9hGd9LqMrUzhCKhILBtQgSNQJmGjV125k6zcxg54fvPVK/3bDMbIvSgWumkU+A1Xd/8GNdjpea0KhXeS/asa9XOHsyHTbBPqxXCEgB0Fw7FW7Yb7hh//D9F07uBGjyoC/VHLAFHNpQrWqZbzSb52Y+zRaF5ku+tso3GNeztwfbL2TAgCWwx/CtQl5PzVhRrwtA1dPxEcyihtdqi75hx2dCWl63R9Rnn1/o9duxZoutQSHk80gfw1uNH7LRUTfT19450/Mnx073Q17JPZnMVvrs5aU+f0ViI8ABflPBBGLPIbQgzSSSZypnwMb398XTU737/HEAsz6bwjOSv8PHWhd7zVdrTUguXKw1X24sXySZ16yjBJ5TD7gmMEC/M6sJT6xup6OjXtc+bO0mzwaJKeuYvw8Nx42RAavXb651eTW1WTwBCc7GTEDqnR+q1yH3L2oQmJll4m6o6msGybDa4Od1O00Nei0Nek21mgwi6RmCaR99VgCxDuAwwAKTs6LJAoBy5/d+sUQSDfMT8AXpXOxJAeKi+gmWHc+61++o065pdFRXveo4nqCjurANewcCf+K557qZLMxMXKy2yrcoPiqR3Im80sy4hvsv/ME6rYrOTtt6dNKzPGmzLnzfbseROmoDd2pM957hS8sewXvF3gSj6mTY09npkZ9NlemTB2sY+G/MpEXWCHhV7Fmf1KWZ2o2eskpLggFmHkgMxlx/U7+xhzhVmdUT3pb00SVgxTPizHXATDqLS2bKHUiVCBdfGiRxruKFRY+1iXRaY9EAo9g+GORZO8V8XWvrbV7V9883+uFlrrdFptkh077eskR5vY5QA5IbXI8nckV5ct8BTw7JiRCbYGCVIEwJxESldwda3R2+SVIYf9uAfgOPtMW53s1y/d7Tlj7ubTXE9qAdPqhWUSYPq61/LoBVgMy2RHBYzF8Nw+pXAVbsjeFbBa0uUrDNjrZFUkObNamt94AVfcR/SICVe5dfMJT8dwWtysGlh8wJsGLfKD9lCViVgGvl9//xfx+AldsZGuVkFssmA5BTqWleVHSdH3S+qup809Ttrq35oW3tMwbCbCbb/capbsPK3v5VJ9OpujdXat9eq4+84oDuOCYLLkht/h2SBRtDA1g1apbxNQdtdU/wculqhamosbQEBZeHFmAX4AAAmxmH0DyDhVFrZf4+sADYJkL3ee8jUhbRhsBodqoUVXUt9xUbrb+8GetyttKSTaPZikSz5EUSI8KoXI3UegpNo3vvXVWtkgLSBusOwOpOCmgk4679KgErPlppPr/FDPXySrOra+2WK8eymq1DU+6ocF4yGrCIye044nal3/wb7+vbf+ub1scDWLVgl2xyzd6+1GE11yFfhpzQPg5xL/jMzSdPVR8cWfbkhBAzrCTN5ypg9lxfBmBFEUeBASOOBgo54emZDkcDg0dmRrHRLVfaTCbaTSc6LBb2sULuxfXzyfGfAvSiod21OqqfPg7PIYplfGMA7jD0Ho8NWFUXYd5+wA8JVhsgBXeh2VQ2OlZ2dmbpVb7da1PNNFNTn74d68dXAFYDzTmUzbQJ49xg0sZ/K/+pddjYdB2G1cePBxq1kNGs1YLBtt+bIYUksLKKpD8XXg7aiPejPRxaEnjgHjKd9Em/VXVbqLpaaXFxLs0XBqzCC4rzPgFWvX4wrLrdMCJvNA3wcPjyHDI8ggxYRaIbwFJApAEa5LWKQRUMsvEwYmJps20vM2RyAVC53TJwFQfCXVxpGq47CXIFYHWr9c04/Lr8XvMSJKosGzvsgH7PDByYRxvryA++T/v5XDMkbisSgyioKEpIQqpa8lbrdA1Y4WEGYGUmEte02yvbA84lhtXlpQ7Llc3NY1JdNRgDMFrrd9UeHanR6zltcO4pF94VsYP52VBMGGCmiASnQ2IRzDSmMfhzsb7WkxvVSA5aI6NNpvxMzmg8eM9oJFtt1WEt4duEaT0m2xjhr5ZmvGHeDghlM0SuE2Cw1VK9P/AzhfGEwb6vDMAKBgA+MvOZE+YOORM2TtTMkdHtwVD1BLRz7wETKIIAhzaLuVbjsYrF0p5x7BklABogXaR/NrpdtZDcDvrKec+ZHGGKylG33vhZ7SYzzc7PLRVusv+nRBTWXk5z3mur/+jU4BlMPQonN8H2J6iGj9xmox33kaAFgHUYaaMjdZD3AVilpMBWJwCrP/qTH5jhQOPq/bpS1SJfx5pqtSwn7I1G6hwNDKwCQpvJUnYB6fneAxfl0w6D9GBWhZdVmLAzWfaOmVZFvHsPiwj8fFhnpJkCTj/qdfX+kzOd9ttqVWC1kiiIR01I1e7p67EX83M8oeN3WQdr0pXWNmAn6ZMvFCB3RK+0+5essUgdBGU4aJsXWi/XWs+W2izWIQtwClJ4S8bREZOTErSiINtkmWa9I+XDEy2PjjVrd3VbrWoMMEpgwGGvzmEXgFVtodPGXN3qrQErGNL2ibsDm8LPsZS+m30TJV545RkED5DIkco1WAJRID9MpCn3F//ZVHl+uXiL4QENgUGaJGMLFkUwvPkZwQYqpYL3BWxZwIQfYaToWB6Ygg/geRiwmjb0p9O6flSMNGmMlO9JXJRGFfwAOU+ajqUnsXa1ZQgB+tOKfcmb6L1M8c5ANpmb732hcZ4znOkVud5tVvQbj3v61tOOXgyk2uZKtT0sB8IAaHDCLD3Y7JEsFumRSeadpI4U+nEPiRIH8G7abHu+3lvuhtEzTWavXQ8vF/yKaFQS0513lX0Mc20nRZIKzFngNMB0zmYBchkogQVjj5QwxF6t9tqsYWhELHsrkzrtir2stF+pUqGeo5nvOVWPRgUmGOyon3z+Rp+9vtFPXl6o0j1WweCuQn0E+BLAuQ2iMequLPTirK/f+uvftE/O+fm5vv/pT2xuXCH5d9fQoQbYBTM8vMRgdLBuWpVcj48O+ubHz/T+86fqZLU7eZ7ZGSQ976q6mq709mbhxMAxYACJbPjlVBrChomQCDpEhnIYRDPxpg6BtUGPCKvreNDV8VFbZ8Ouhv2mMtj+MJJgAKfzmnMMDytL8xLDyg03zSbJq87qSSxJS+Riaszn2lkOEkM5/nvDvj2ZGgyE8NskPQ7jetbqequb8Uy3k6Vup2ttSAtckzJHYxns1MB4I7EY0KCd1c0QG3QygxrdFobQ0nCAJ1LYXe8KEsVClogUhRTKH/z4M01XhZZ4K6lh3yXMvsEFYLBU8fChNk7GzK0GDfvGPkrvvHik42HPScx8OaDDqWY8zgC5PSTZMesk0XWvZb7XbLExYAOQcTvh3SkBq6i9bLCeBcjWbddsLt/rdexx1W3x3xkPE0lL48M0AAZiZhAMWfrF1UzbHSwZ3LUOTlvm+yKNJm2u067r2ZNjPXs88nM2o6kiLfKNpYRIM1e2bMzMiHQ9bUA/mm6zIwKW8ZqEpXNy1LP/FpLT0mDZg/7N2vtmGNFLeRGgJOw2QKzlGlZOCViFPAxw2ozK6l493smsqg5+tO2W07b5DGYY7zfKWoCPsPphtTW0WGJwDzhUaAc4j8/k3Rlb9jax44fnHbLPWoRS4UVVj5RxS5XrNQN6rKUmTC8wMe5XnX0tvse956CjhNMZEvWE3YVqmQEq/PTyHF8uUjUBrJB7sm7CGgBAEeYfDLN2u+mvVouahkY/zo+wWIkBD30htR+yxU2xt7wVKSJBATlKkALpKYmYJKTCPMySTLuqRn2vXreio35L69Xc4PGeYcGy0GK183NBKs9gs4FHXVEYkCUACPYiwDDvW6fN2cj3Dj/N3WHjkIz1mpTAtdeOK02UKNWWOllPTfpG5NgPACsAFQfw1Bny+tRMPpYpoIWBLqz5zcaMIu7ZQyn+Pbsqndt3QNCdOlkV9kNSVAGskF7iWsGtbyEcLrQ9rK3IWda6+un1Rn/yOtcXi4rm1Y7m+DuTHHqoac8iBhPA0iKxfMv6IRqf4Je6oDFzufSwSoBVKozuAK672i/VboldFUWJkQSz4WurC32tXejvPWvrg/ZGg8pUQ+TArNmU6OzQhQoYRABWrBYC3v4qAasSMPTH+AqwUzKsNuuVQSvT5cp6w8SY+l8KWEV9dn9nHw4EvzocvKuaHkj9fhGQ9u8KMj1YPqE4eVi/PPjNskZ9+Oe/+s8eNqbaHSkgX/YlNZEi8Kjyf64lf/8f/w+HYFAEu8CLNfkFma4FFRbAanXQZV7V+RrAqmUD082hoQYSOItDN2oUK50K/6qdhvgPnb/V0XqhjhNlItrWYAvIMNNjmB4cr41gpWAO3ex31D8Z3nlXbXhzwx/7Lu7aiClNgj02Dka6ecF4Sar4VuFsmNX93+4moWl934NVcRssKEGyVKlpXOz08nZqwGqG4VLWisyPxEah2IjNM0QilmY4fpZiEJAKnWlbVUwMD0AbFFml/DEmDWUsaSl58H2nmed7rQstrseaXFyaRWHuihueJEcwYMV0IIrLrF5Vz5Oxib7519/V3/4731KnWfem06k2LCebvv1C++VU+xXUdXChAKzYcEn8az156rS9GmBLSumyoTOeObc3yq8u7HsTgFWYOONrVs3akaA2GmrfoBCl8aKJLWwiDSuomEzUwfMG6I7CjCK6NAkl9YOp7+mjAMyaDevJvfEDCsDUIi1uhocW9yEOpT3THhrwdkut0bHqw5E30kWx1wb/FgCrN2P95GqhbetIC0+RgmHlI7KMVnV8PP8e8fYj5XrnqKkPz3o6IuFmR0FMXOo+PKyuYFgBvAZCb2NtACtV1CEl8DgAq40Bq5DHkjpCEtz87bnBOwArP8sUN79mPfTwdSJJjuD5irb1MBQ3zR3Z125rdhXXYEmgJWVJklSraol5Laltpyeq9rqWXOLDGEc3k0EKDN6RJO5xZPF96hU3hIa1zv1Z5trdjrWG2Qc45ulhHI5hjldXvdVWY9BTddgzK2xby3xINSkQFgvNL861XczVAjh2z0fxJK2hXXe66j9+rHq/5/tk2R7PgVhhQNtiq+14ouXVdaQEuhGgsTBLWgVJf/2eWsMjZYOedo1MC24215UYl4DI7AdrJnSHiqd2bbyhAEXwK8Ovi4ZnsdB2PtF+NdVutdBuszEjxkRm36vwzAKAAlgDuAGwymAi4gGDjBnvhgUR65HSBbuNdwGgKmNNo/8nCRI/LDoIZL00i1DCYUtNJgaeLFkkra/dMcuq0WqLZpgQBApGmiYMlHf5SpvF0qBw6ZGEF0spiXayEk8eQ+fBQLVeV+p2VFBwg2TzDGApcG+mcwNWXI8B6nTwsPZWFLjQ7o+RJyJtjmRUnw1ORsVfA1nk2iAlk3lmxjUYZcOBmr2egX7MaElwOlQ7+t//1R/pk08/U7Pd9wAA+XG9kWlDtwVIAAsBxudgYIZWxrXjEWf5W9r/HzKsHvj/BZrjnTHAjwcG7DCtjPrE6OJuWBBshpiSWgrAHoz3X6WiR4OuXpwc6bTXUgsmCV52Zm6kJLsyzcjDA6bYUYy4ceVZPpAGVjZ4mQSucV9iJCkBn4v/nox12Rx3661Ws5VBK6SBGK+YxFMyrRJoVUp/YE8RYDBvdrUejLQZnWje7esma+gaQLuFX53UOux1XNnoWW2ls/pMPQNWeBFt71Jy2DMslUr7h1lL7EVJwg/wURbD/DMFFZPqALIS4FKWUSUDuUwCTabxpYzPbxh7KR6Y+I89MNY0DpTu551p7J15fqKGp59XAlYucNnDOKvMiK5rZsCqrj+dNPTD3bFuG8dasR7xdXIoOwWsIUl7AbIubbJko/iUkJr2+wBJS8DShYXri9gwtmquVzo9FPrGsKXfenakXztu6DiDKXflgdKhyrpkuJa8LkmowuzXDNW7kjL8EXnvkWVYBsnIWFcAACAASURBVITvU9Pm1xgyz5FLGTyIZ9EFsILUWQvPoiC8J3nv/qAZe7odeiMmO+SsmLFXLfWhHvI7AwuAfcJS5IryHFI2vlKR8Ia8COZB1iDxK7dfC8+o1x6ZQY6fUKszsPzmzz79qV5fTXW9KLRv4HEZ9xgWP0Uo541TDPdrdau5PX6+/Td/S8PhkT777DP9+Wdf6PJmpWrWV77j2QRDGEABMIln3KwzIlyrm631zY/f0TtPH6lJU8vEPK0VYsDZg+brnaarrcaLjW6nK93OllquaRbruhkv3dSa7UdyIPfA1gSkK7YslSOZDX+cToZZfsWMEqROMGYt3Ut+dneSwBKwYr0kwIpvaGZE2nfs08+Qbk9NTJw5AEV4d7CNNBtNf+FzxpCRrz0NoQ3JwxB9mW81mazciAP82wOoNM1P71uw6Go26x44LRJ2FSAnA18YJgBA4eXqz2M1T4ASnKHXtzPfP0AqwCpYPzlMDKc7kWYdawrwDkldu1n10LTfa+rs7Mj1VQoAt9Rok9KeUCYAygHwhQccb2PNwBWfiy+ABgBX3ueotWP/tk9PFgwrAKp2u6FWi3tFzRE1nU2wDcyiEuOsafn+Xd4sNJmRxhdM9oIGKTVyPA9AEe7XYNA02IYRteUpDN/2cW2woPCY4tnTYHkb9z6YGOPsk/bIDkYbgBpfvJ9cW3j4EqgAqBSm2JEujrcjEn/AuxJUCXAwhCUB4PD5DVjVeO9JHeSeY67OcCCYTXRWFR8cpe+hDdRUbINBSfgrQGCp+ygH+veNbGKsY9VAreZaBNAIj7cwSA/2984gHPduC0OCe17nGp1mc+dlaBApBfcw3jGrVFVLUz10wYPJUsAYtpYpsxgyB+swGPIwovj+5c9gzUbfHmezKQEplMNsI8DoUh3gOjiA/DJVzymeaKAPdbVaKGP4ZoVqtW2kOfJ5UALsMfonsCL27wCswk7GZz+fxtcI6Bkybc88GGjZGDoAq3WRK9+sDFqx9mIKRZBPAqwI6doBWIUKqWRMwdR0QEk9el5X5VYFAFwGYIW1Dswt+tNSnu8rS2dlDJQSR7k0YbenYCqRWBQwRAGWbW1BA1LTcperOGxU6ZC029Wfvpzpj1+vdb3valGF6FHVtgo5JOwNGGKxFgHAg5keEvp7inICrfxcYaPENSX78F+Gb3x5eJnI9vVdrmxzow97O/3u07bey1bqHSYaddKQg97Cl7EPwArMgXvs1GXYl391DKtfBVhxkiO7BbQqkyRdZyTAKl9t7hhWrOWSYVUCVuVt/Q8FsAoA6p4b9/Dz/6IHCwAfA8vCbHv7SjKop0ZIPmz8PfMI7wAr03tDOgNFlU0nWZPZg2ZRSDerva5WNZ2vM93sMDBtaaOmKnu08IAuuVqbpR4fdnq2L9S7vJTevNTxAatQTH/tGGDACkaGfQfta7RVrdmwiTXeVaT6IQVEO5sTs8kkKyUbJNWqD4NgdhHdvnNTg+ylTkJVv2N2lRs+AzuldvbB+1IW1fjssD1Va04CvM4L/ezq1nLATQUfrL4PUHu7sDEmEPjeaD3uF4yqkAG2zayCo7RH384EI01j44WMqXLwveJ/bDh+ybdbm6yP315qdnGt2m6vPsbRpDwkOjCbtwG25EmD70K3XtEmv9Ff+9a7+ju/85s2noRh1cNbabfT+PXn2i1ozAnr/gWA1aPHAVjR2KZGBT4IzKAC4/OLt3eAlRdMIzPDCg146/hEtZNjbWFMGRGFCbDXbrUyIyi/vVEXaj3YX2IguDHxH65ZzlY9PrO0r96kIA8/E8COLXKpq2ttp1O1aSI40DiIbFZeVaXdVvv42L5IO0xWd9K62tRMLf3wzdhpT7vmQEvMG1OKnifZ4UbjQAH+mSKrUyk0qmz0Tr+hD8566tfZ0HKeon248ptbA1Z4WMHQMWBl4xqKe9ZseFipkwArv4Q7R+5WYbmdn2s3m6mV0h99HYCkHKiwSs5gWPWEw9sWSWBKGszwm9ghj7xRfn3lhLh7wIoeBAP8rZrDgbKTY1USEIThMr9nj5RK0PuZvnLIAphS1CGN8wZJk8PjBMzI13cMKwzeAax42QyEWJpSV9bpmmFFihweTcS542/EdWJCzmcFsGraEyJ8Zfj7GybR7bb6jx+Z+bPhQGs0gtEAYQ4DYQruyUTLy/DrQhIY+VkHs+oAKgHlWiM8mmBYNVXUMA2lQOSe7wOsslksEzTpejxVD1AQv630vrRpFmB2rOZaXJ9ru1pouwIECn+ppP11MQIwyXsBcA9g1STNjmJlg+xrG/5yvsbwdwNEAyjC1wymE8maBnyowjDeh2HlNMSxFre3pisz4aNhxi8Fw/UM/yt+Nh40m3VMLq3JK7TLN9qtiVCO5rk02qRAceHHNVHQ97uqdjoGMrnXKZrIoGuDSfx8odn5hWo0aaZu01iEWT8yvV294muxXxX0bgArJmal8T5sSibyiQFDuiWAVfMI0/eevdJoFveVllOY/vm/+I4++/yNBsNTr4UcBh9eQZh+YiZJY8G+02qpQxDBaGhpoIGxL7GsUpVSyuw8aaLoiCIopIE0VPFrsV3dJQbeSwOTabeZjhhPMBOBCYoOEXbqTu+cjPTe42MNGhQ7G9WZ+gRP0QVWJMgFpdwLmCKR9cp6zzcqFiv7WdUArJAohPo2tv6HjN+UAmKJu4NSCNxYazGeaT1faQ/DhbqYAU/pIR8alDCWrSGbOmheybTtHWk3PNWqf6TrZqarRl3zdsfSY7wER9WtXtRWOq1NNajcqqmFwRb3FmYKR3BAyRgwEFWapjvYIXyq7JWU1oqDBErAKk0RY7IWkzEal1IaWDad/j37fgEuRGMZTAuKSXO57pJQ7cGRwK97n5/ShyMKcBsTe2hGIiJMmQB0ZtWBPp019Mfjmn6wPdZt80xLPCX3e7WrMMsA0h0DE6wn34OQ/UcNnaReBkRTX3knYYDhysZJU7NWd73Qs9pWv3na02+/GOq9vtSpzLXf3KiCTKqy9bkd7DWajAiEIMW0NJE36GqG2NYSAT67pXzsccqUbyta5AFYwVjiPGaKj+FvZplUItD6/kcTTZIawAOfr9lshq0ATWiNxLJmMjIuRIsCkceAFR5ga17tvZZL9jea1oMZVs2M+7syYMX+M+icuLPhjBkcHet2stB3P/mRbudr7WotjZck5JFAHMUTdRvnAnecFocENaR13/72b9ln68c//rEuLm81nTHVp9YgETGGLY62t3Riq0G342a9Vd/oGx+9o7PjoQ5F7sAPmkyDPs2WmdcwSeystD0YsLqZTA3wMEwE8Gl3em70+Gq1kco1DH4AhgDwDHtt9UjZBZxO6aFO+0LuQiI0p0+KjjfDyoBOgPvsC5YDNtjB4wzmsyDvQa5M0wq7CrAK+SvAFY05ybsY88OwatT5NewlPABlyONkuqoBHdhVDGY498rU5ZTCona7ZYNq5EpmwmC54QEksmlS1IK143cMv73EyrbnKK9etaFlXmgBg8sDx1jD3nPNPAlpqcNbauTOMLxEVih1u8gtg4FqwIdQlQ0/N9ISATzwcqQGxigaaXF4qAHYIGtlkwfUSz1JAqzMlk7phAZtAK8aJLaFgXH4ZcGiCE9WGvms0VK92dEi3xl0ApQ1gMIemoyMOf8ArIwL2Iayoe16Ff5fAGWNMA3HW2pTBIAW4GjciwhdiuFOySTkqbcy7glWAqVHWKQK4lXXyAK0NBiFDJl6CGNrzlcSoB2skgJd0rAzjPnpf+g/OEdh0QGqIOFFsrtTA2CnUdUKJrj3s7DBgGVl/zGsMnYEKdQjLS0N4EtiQDlYYK8EVColyjDV7GW63RsAXy6makESICWakKEDxt9xNsJeNqszgadl2i33GZCSZwQbzH7AaecPc+6o5bxrWRJRyo7Kcz4Y1RHH427FgJX71sRQ5N0CjGK9PRym+GyyL1b0j/SkG4Aa1ZTh51fFqwsfp5VZgTw7DwCQERJMU4HdFumCfD7qTfZVBgtlmhkAUqx5QPCQfzqx+FAoB7Ba886unIhmc/sDe3dT3WZfWa2FFi+8K2FL7nhX8ApEWswGH6FO9EJ8lsxAfgBW+D2yh8W5GyEq4YdXsqLj3pbsSwM3KQSDeYWHY8gKPUA9+DIOTWToC21ISB2MNFFP3/npjf7odaFl81iTotCKeqjejLVLrdLIPBze5kjHA49imHt3pgYfMY7USPtIHO4kg0yDwftBzt3xe1c7lfAWz6a+z5UVt/qov9fvPuno3Wypzn6iYSeCSXxMGxfca+e0wyDMBGDFFvNXB1j5jPgqsyr9u2XSrInV4t8ZsOL5l5LAWNcJlnjgIfX/NcPKgFICbsufXYJWvxywivcbjz3A+wCswr+KOtqgZwot+hJgxUqC9lginWwVBpb8YtBI1LXYNnS9qurVoqqrItO02lFR7VAGGVRpHwo9akjH+UKd6wt1ry7VW8zUJTGM5gFvpfB48/Js2NcJ6FNaYzSGkmbQ0/DxqTrDvhumHP15Mn6OQjaMFstH5mPT/lVVp2pV2yEFhE0AYGUhCAvGKUgRwGiqaKKZ2cCbBg2j9UVudtXbea45GmXMAe0hALARDUIkRpWxnFGAQamFXVVPYNXhAKLPJor3S7yMPLyge6NbryrDdILpPklwDe7fVsvxVOO3F1pP56pZSgI9c2OzOA4/1+NORmAzCQ8kSu3qZqmnj3v6tb/2TB999EzDQTckeEXIFNa3Fypmtyrmk0jBIM3IevZIQqseDc2UoslcuyA5GCggnU+LuSavv1BGYWOwg6lyLeJcaw0V9YaG771nL6HQvgcqyqa3mU0tDSwmU2V7WC1hTBr9QEx8kSRuSVCDLdXrqt3thOFnsdZmPrcsbHFzE0wzN4cHbTgIWi1lbowHka7H1LHe0qra1OvZVn9+OdOr2UaLfd0JUCU4FQyrtA2i/fZhUZhR9eFxV18btTWo4P+1Vlbbq87aLbYGrJDKmWGVDna3Vnxemm2iZIdDdc/OtG81tVgzwdurmzUM2gG6bWdzM65gmnmfMoOn5qS91vBYnZMTqdXRCjbSjoKv4pQ8ZEr72Uzr2xv7g+FpBhMImRuHUl5s7OvUwCtpMNCBVMxk3F4WVzQg83yjxWrp4mY06KrbZIoTXiY2AUfeNZ9rdzvVAY8kJktWKkXRbY8mswpq4WF1fKTGYKAdPhYAIDB/0ucMsOtgFqQNgJM3Et5OgDn8Pa75QAJdMjonrQ7ATLO5drN49uRVwwTwAQ24zGGN4XunbcAK8/5tA48TOHzhWQXl++L6VjezpUHV9Q4/lo3OTob62rMnalMg5XM1K1unwxWLiQqkdrNZHLBIwyyRjpOWItXcPBd891MiFwOWQiRZMBU6n6/TMfgLmwzZq21YHT8M83Ah8ZWvbNi+X+fhb2SpJk0I7Lzw/LIUq1qxv18IOuP9gc3F3wEA4TMH+ymmey7aoNKzt1QrlqcC8CEZxffL08TlUusx63Hh9YzpPDHcd3R6SxvDqwxST3hIJaS+nM+VIHwF5kVNi3zpyTDAbe94ZGAS6TBFzHJ90GRW6J/+r/+bbsYrjU4fu7mqsmd4shdx1+zjAIMY5tfbHXWO+mpisI/MlYYFhouny8gIwvyew+xOnuZvFn5WFIgcgjCuKArxjqBYjP8WPgEBMgXus6f4riYfPhhrxVonnaaejvp6NuqpWyOUYGuvM6anGVNb9q/UmDpdJoGzZvDCVsPDCinCzUQ11siW5xfMIe+jSRp0x2ji2RqgrWqXFzZf39CEzlc2YPfNIeaKAtbcnJhg5wUx8w3llYYQfW87fR2Oz7QcjXTVbOptvaYlBrSVikb1nQGrR5WZjnSjbD/zICk0+qmAs+wzNOOs+WAzNFMxT2Ece7jZljxj1qxNvj2y/0piDOsjcyNFwlP558oJOCc0xvaW8QE2w7Blz7PRfYCx7B8+flOzWhZHZcpRjIFCxuskN782ACRVjfdtfTKr69NVV9/bDPVWR1pnXT+7JoALP9PRFmXRnArjhwavd5TssnIJvw3zcKKgMJjTnt/oncZW//Cb7+k3nw5UW+APN1a9lmu7XWjjNOVgZVAINetNZSQr4bNi0DVkYY61tnFwMAfWeChlbWWtvgMLMF5fF9UArXY7gwKWBJrOin9SioP282kabDCrGc+OZCsAWGW2h8lhMcTwhmJDXzz8DmDrbtAWi5XBm063rmaDKf5Yy8U1Tn/qZB0NO6fK6h3Lw3gOTgDDhwdJFwyZnCaWBjTubWltYBlu5aDRsKsmrKUWTCBAh72Wq43m88IeQ8scmIcwkfs0IdgLnAtIoh6d9m3unFnOVaY5JvkuUnQoRwArrNPk9cR+gjSN2na1AERIjEca6MSyMQhQOajXaZndGlzq2IcNLHpdOHbKgFUQ7QDxCzNOeZYAVgw4CsyKYWSxhwOIUHfBKK2y5nN72rDPwzCnxjS70Ew4ZIkDN7MND0RjrXq9uras2l+n9KX1r4ntE97rh2DRmbFYGpbzYdkDE2if0sb8FqVQiRjrBXPS5tdA9clmxonYjmGP9FCYS3Ef0p5qI+FgxLA/cfa72ba8lxqERn2nRgbTq+nBmediqbF2nZEs6wJQKtvW+yb3vn3FQzaQ5K965MRrG/JBv6bJgzbWQciIIxU9LEr8XiaZTdySeC9KP5VS1+z2N73DXs8pzbQEvA38W/oWNautIVx3BjhWqldcAycGTjCIYipfsrSi4Ys6uQR8HkpvDP5zZjSoG2IfMsM0+eCUz6MMbwiaG++RUWkDV64jYI+l23wnDbwDFDiTktQ9ASRxnxKIxn7vREmnOaW1F7YBgDk+n7F98PFyv28m1yLv+1ktGHFfYun6ZU+9Ynrvy3+/A/X9OQFMMwcu49MVAw8As2BhwcYqAa+QlSeiwN2wK4CxuM/x/N3fpfohVn7AYvf9cTkkCYVNmdb3ZQ+mewAm5E7ck8K2OcWO9zzJAfc7S8G4N7zjzVpbTc4Eekf2a0CrxHKmdjOTHsAiqUTK4YaJAknN4LMjJedG2miANj7P/fHLpPv42ACmThjMt9qvsTGJoB//HGY79Ypmm4UKGOb9kS6Kpr7z01v96YW0aAxdj08A/1nM1EUQOAhhoiZijyXxDmCaOtpD2JTcZy87rCrwToZpHdJIqz2SQsUqldQ/+zOkvpXPFHsePUZNlWKhbDvWB929/u6TloGr9u5Wtd1KjSYDhfC4DWVMMOLrJNZW6sH4TDV67Ctpd3nYqz78ja/8893u9Cvkdq75yqT7BPB4UKitVst5mNQYLIVxHiAXgDXDN/bYRqvjwa6r25KpaEAy7TN/yTU+BJBKEOkhgFua8nu3TJ/hq3LBv+x7mLGX7Cm+et/K7+fk9sTm47+VP7scalLrwZoGsCrZVbGXxXpwIM2DFMnK7//j/9Gamyhf4vYHYIXJdtwc6LOroqGrVVVvllVdFg2NK8iBujrsG6ptd+ofCp1pq+PlVG0Aq9sr9TBfZsKCnCUVQ/zs0gQtYpJkJhWVJv4ng9NjywJBd9GXBkAUh08JWMXWmCAsy9Sqqray+CINp0GBEswMT3eTB0/0dMl7CsCmSlJbTROa3OlCrydzXZNeAcXd7ACKoEDv3ZzeRZybDx0kxgMTmWaYrFebFsCVckAkWUb8/S1S1DQvS6Jw0lxC5d2tcs1ukAJeuZHk5cK7iiY3A5gwmyee20PAislqP5Pef+/MgNXjxwPr+mskzDH52gK2nGs7m2i7nNkHh9Q0H6olYNXrmx2EHxGmeg54cPrXWrvZVIvz12ZYxcGMbxM66gDzkJ+dvf+BthyajpBNgBSNwGpp2dXi8vIOsHJKYULWzdjA4BVwoNl0QljWbrmQY0IJ42Wf59rhceNnVhph1+3V1Dw6smGmGi2toTrXWpru63o12+pnVzNdLLdaMUlCAulNumS4peLAa36vrLLVUf2gj056+tpxW33lyvYrx+Pi74NMqBhPtRtPImnRxU94HHFHdma04K3UV9s+UtzH+DOAW8uba23nM98LG26n9cTVAAogIQMsRN5Y7fTMsLKFJIxB1txqadkZYNBuvlAVmQiQaDqMmGohj1S/LyHF6nUiCTB5pZCWhDfL+e1El9c3ajZreoFHz4BUpcJNm9OVMIGcL7SfzCUS+py0Eo01a4XrpZHhOKt228oArPoD+4vAsOLvAsrtlwunPDJhYQN2swpgy2fhmjstm4Ej7UNSiN+TN2BAvsXS4NxhsbJ0DZYh18CqChZlxeAo5vL2Vmq1beAuTM1TU4JR6/n1WDezlaN2lzsaoNxA7rtPznSCwSxG2ftc2izNnIFhlc9nTp4CJAPYDR5+UODtkVMWj+Wmm6B3/hjsqxrshVbLnw9AFY+1SGOMCc8es2Ovg7lZd7DlkNQxZQ56YoQhWFoYO7uLQccul/5rd01F7KElYBUFYSTV2fOLtwyGKQEFWV3ZYGDfL2QYm1WufDrTdr4w46tMuEr9xf0ZUEpnS4ZNOhvKdLxoaiJ1JWeqXcsMWPGFpx37BO8eJuuv3t7qn/3zf2V/kt5gpPkydyNH41IjSZB2ECZb8uHCpD5zymtHw5OTSIhMBXE0inEeeP9N7J749wCtaKjKonO7yw1ckdBTglYhESz/fEyauQbYH1S/SD2PmnWd9toGrIatunpZVTWfZQd7d/DXDcDAEnKKT/KHgEEDYIUnGkbq41n4EDKE8M+59ysyaJWmyab+B/HZA4z1MrckcHo9NmBVKZgKwrQKTysbPHOuVgqngBKOQmrVrtHW/mikfHSscb+nN1lTcwrGakWD6lbPqwFYjQ7Xah4WjskO+8pgQvm8tyQ2+VUhh82a/oqwiqj76xhoQ0NIhVgJWJXT8HJCb4+klFpXytxKRoGLNCRcia3C9ygBK5819iF5CFjFk4/JcTx73y/WThpEhbc1zFcAq5Z+MK3r07yn762P9LY60qrR8zXX8L2whDZAgKh80pq4WxtRZdwx4tKfinM/sbB2ewef9JbX+qB70D/49Rf69bO2U4sq24n2+4WK7dKNiif73v8BrPAOaqqFaX3yMcKzjoIVbxOYKdzomLBnqmddJ24eKi1ttlXlqEW3IccBUELiBcDCEMIpcSkhFlkVmA1kFfYFB0+kmPjUl6f3hoFiDGHY59l2YFHATmk0KmpCpq1tA7Baju3L0mm0NeycqVFtKSN2m6j3fcVSLnxe8GG3n2L45YckmeYMADUN4Xhf8bzJMiaqUdQjE7ZsqUBd0vYgIt77aG7t62fzYCa0TGOjsPVJYY/T+Dnc19KPrRxzmq3ja2JtUdelhLeyQYaZYd+n+ArD8i8z4/1RfPNgPSYzDY/rCREoXL/8ZYCVB41J3gNgBZMDRse6wGwaPySuPZxdgMH63YHfNVhWdYZDKTmwTNoLa4pEBkygTAl2eE+5u89pGu90Me5BnMtmGCTmuQF1BwHcmyB7UFCmhRrhjGHAXUORJFd3zc5dU1IqGxJAb8nSRiv8/WDcZ3gGwV6hYbf4OA0fHlho+MdF3XlXNyY2RnkGGDu6+xP3g5WygfL7VrI50nOLfTcxE8xU9gmagOOoFWMfY49PBsB3eu40qDaIQSpp2HVwboesMX4/fIEj1CmGSbEu75rWQMkibMigTJKWGaAK5NHPzwylB31Mkp8bVuHPJI9SD2EMPqWBjOv1+/0zCuAEdKZfA7BKvVQKrki8l/QpEgPCXkT3wE68S+ksQCnxQGJXAhL2AQVQsB1CkssnaU/Z5ANYtfEbs2yU51/Kyu/P+BKoLldAvGbByNrD7NwCcvOes55DBskxTtkCYGUGU2KuxhYSAFR5DcHISsBgGiSxIEpAN8JTY78vZVh37BGDKOVKK9+ZB7I7b3kBDrunBrTabQyukU5nKTxDY3yYqrBtW5YGGv6GTck5bAVP8rACfE2AlZ89z5j1lVholhcD2v0FwCreoDjI7t+vVHYasNpv6DdRhQTj0F5ZEL1qB622uXYMejtHervO9J0/HxuwgmHFqbbg7ztEoe7ahTWFtQJ9BdeEjNHkBNe2YY1j60cuKcvCF5WzPwl1eaf8JwG7DVgkQNq9AKAX7LYYhGfNpirblVq7qT7sH/SfPGnrg+7WDKsaNb4HM3aYjudQDUZ8HSoIfr8g8n/FgNUvAny83r02t2ZYmVX0ALDi90vAioFVvYk1R/LkTrV/fN8vuX2Vi/Hu118FWD0E0UqQ6S98k7SnGztJk6fSs7Tcn7/6d8t3xCzGXwZY0e/bbL1MSoTFHMNH1zG8zA8M+Su//4/+p7Rdx2vswxitJxPpQHi0PzS0TgyrErC6rbS1qXW029TUPkjHh0InxUpHsxu1bi7Um0/VZXoPwsr3s8luAC9s8P83c2+2LFt2neeNzNVlt/vTVRUKQBEtQTpssAlRlhQh+8IRvPOF38ad7Icg3oCy5QdxOBymRUIgAZBCX3Xa3WW7mlyZju8fY2bmKQAiZcGCD2JjV53aTeZac805xj/+BhKxpor5zpp9Z8VkZJfPngi0YmQIwMU4+zhZTRMW32D13WL8YOBQiFl1YFeFdE4TCBk3H29qKDDU4W2JSh4U9maxts/u5vZ25ewqZEad0tZ86p0mF6mkjRMmpqUASs6wGgyZNjFRhobpk1MomrCG2Dj1XsRUYjOCgg2VP7d6sbCHt7e2vL2z/aaVCTJgxa51w0PtRwIzA7yLZpbo3BfXY/v9b33ZvvrND2w0grqKfGVv5W4gT6DVm89st15Yv146wyoYLToseV347VxeOfggNolaAAcg5o9Wv3st8ILNJwFWMkAFsMpye/LFL9qe2NscPxMvgHTact/b1h5fvbJiiwxqK78eFuPRR8yLYxqfrCwsl/unG61tATAAiADWQuqFCTbsjfKM1LYLmXhvs0KA1cZKu2329rOHxn7xsLEHIqxzjJ993YVt+GEgIuo76VmD3q5Jy7k5E2A13W8s79eKQ4ZMWgAAIABJREFUJN4T8bpeO+NnsbICAEV7//7g9yU6M/cTWvB0Jj8pUs8wdGxJkVvgH7Y+JPwxQaBGEbNCoClJXqUNZzMrMdwWCAcFm2q/s+bxQYwcW68l9QTEUUIMhxgTC0AkEpRGY7PZVEBQPh67QSOygXys8ICfvbmzX7x6aaNRaV//5GN7cTm1QbsRWAOQqXQQAKu5M2/kwMbzx6Ya0098BrhfYsRdXyodcQCLad1YB0NptZKhOYAph497/rgEgvNJRwV+Z5iYh8cSLDlkbACc7Xxh/WrpTDbYaJLM+oGlqbiM0N3rCC8tQKHxzY2YWoCovF+8JV7fzmW0uyMtrd3acrNW0s9HT67tIwCIca7DrFvPbQrCD5V6s7a+2ViPL1XXylsDg+JUkVD4ytb9UFiGDAlJCACLQLSxDZEMIk8AsInmnjUCKN3OH5WkmLWtDUW97nz6LMBD0JEfyHxfqi+iUfPpfkqpSzW4F1r6Uh36HPKxTzLZKHJbAV5fnNno6lLSPlLCNsuVXg/gDA2+nkkt62Mhl3ZMmURHUebPbRRveo177d0wsThQJ+cXkkFSRIstNSgUx/43P/ip/e//x79WfDayjDXJn/itAZgp5cYHDDS3anA5zMtKaa9PP/zAcp6totTXMI1jkJG8PHy4e5hzxSAj0lbwTBRQANuBZhDQCvPrI2ClRCzMRuWLSKHYywOwGuzsoirselLa07OxfK3GGgYgNks5q7GnO4UhCttgWAFY9XtJAzEMwdcKuoIfawFuxffJiDhFf7sGV/dp3/b27uVbw1UZA/asx2suE4C1bUgbam04AqyioHN/G/mGVWPrrm+sefLMXk0m9iDfv6FNs6092y/t+WBp1/s7G9lKU1QB0koDTFHiceBwDiFxxcgfFmMAVqwBJBBMfb1xcPaUn20BZcaAg2If0In3p7hsMbFczsBnRd4zAAhQi+8Xwyo8D9ME8LToOYBWAj88JZSUTA0J9FYcsHrcjewHwbD6XnNpLwcXti7PBG7z/DvTFU9Hl4cH79VPsBOzS/2XJEuN5jigM4EUk8HWLpt7+9ZNYf/8Gx/Yl84HljW3tmserN2urOnWmq7r52tQAsCERxHx7/gnOYsUwIp7CtuG5oYzADYfZuX4WOU5AQhj63e51fVO+yZLFuPgkUzXnTHiMieXTSrZNRiKGkapUHaWoliVsi2ggWdAGfs0e20HC8k1qEi88hw4uba6frCmxoh4Z+NgWBXDsVUk/4ot5k+HS9MwCfd77YmcDqx7kIQ/A1g6iMng6QJ+7SXXokbKZOTuRJs4RWhID6b8nmKW2D4uK+X9h+Tnc2aw6ZYe1pLAZzn4OYs3wEmuTSrIW1i/x/LfhwFqbP1kcC9BBgjUXjAKjpJAng2sDuBWEQmvpk8MURpPlwztthvb9o2k36TCJlBTzIr90GaTMwFWeVZJQpqSsTQGSeZQh1MqsMcT+FWSCk0znDXFz5enJezFpH6PgYdbssU+lhz3Qs7npXvcJwUnAY7w76EiSAOOOMMSQKjAFFJskRS27stG/QtgVZTEzi9UGeh8lbdZ+ORR6yklmN/laOLhdEqeYbEmDoyTg/biCFylAYsCD4QpoFBwpYTODQ0REsPSvXyPf1yh4b88Bt+H88b3OR/CuiUA71UsnUMD7PJeZ7cdvZVU+3PP4r44s8qBwtMzWF6/0fD5og6T7ADUuDIdgzrnex5SxjwS/igvFsM7vSYUIyF99jXm71aQbBrMnUCA7k+cVCmJAYaPUlQkQ3pDAGYktRGeEccxzxmywXisHKyP9kD70x4VAvJA+pI0hKDeTJ1WsJji9WGv4nNEl0gKHJenlA94BU7J4N8fDWf6BdFBe6+vIf8cIC/7zykh4OS1+xAp2I7RtHtj7vfPxYXJFPqXASH+K2CQSBfBaJRUWJ497qkpBp/2xUKANOcCzEqKnSSF1YCGIUMabtI36L4BaKGSiH+WDx/7tEu0XBZ4ylBxRujRTVOFowZKSB4xXhfjkLeCmgHAarizhtRl3sPozF7WuRhW3307FGA157wCgCpHzgraNPIsPoPhhjSboevebM0ZzXmQBmGR0kfvDt6g8Jf91gpS25G44zU7MJsGQ8rZb/hMkqiJxx1+YJ16AfyGJ7ayr10M7T9/MbYvjTsb7x6tHMAudlWNKxKcYcX9ALDSYEuA+Pv+m36PAwY/kdqdbAwnJ0Is6V/DsDplMyXAJ/2dlLMhCfw8wyoBVixPAKtThpWT3EO5kdKLf9WLe2/NHp+l09f0ecneKbsqkX3Sjz6twT4PWH3++9L3aO/5dwFW9Jh958yyPWd51Idu2hcDvqhHec9//p3/SW/fbQJ9FgF/pPP2Ut+w30OdK+x+M7TPVgN70xV2OxhZl00M37gzG9qzXWeX67nN7l7b+PGdTeu1kolMhzALxSUuvln4Ic/h0WW9UNzx+cyunj+VLHCL1pRFDHMnNOK+pYZxdOyAyTdmOKosn4wEWMGu0nw9imImvG5CGsWQJIReoMOieuyH9und3H7x7l5Mqw6vgKwUm4OCzTdsn7K590YcbmoUEew5YJXlk6PZOpRghzaEpiv2XAeWF1PaNPl+dp22s9X9o92/eWubx4Wm8hVaeu0lUeh5NxnHSBAykGpkO/vw2cz+8A+/bl/+ylPr+5XkdGPkAJjnrNe2fvtKKYHItCTrCyM/NShsgKORwKri/EKMlYEm4jsBEO3DvW0f78WwOgWsYO9glo1nD+l4MIRoVJHzKD1M9xlT1d7Wt7diJu1hlFD8AQIIQffCKB2YarxhKSRENpog6PPyUOIwh8UynVkxO7N8PDXGvluMhQeFzbeZvVp29rOH2t6sOlvjIZZXamRUEBxmDJHOo6jT3qaDvQCrrz45sy9djW1qsHuWbtrZIkm8lzwNQ/JkHs8DiGUrK7IS0DCwhvWSFza5upZpNFTT+f2dQC9AnGHXhieTU6zFKgI0TWCu/H8ubXx1I9Nt5EZEZq9u31qGeSHyLTZoonjDyJj1xWQGT7GadQ4QdHFh4/MzFQqAiviINIPSfn47t5+9fGnjUWnf+J0v2rPZyLbLB7OutsG2tQ7QZrk0W66d3UQh7uemwK80jUBiIUbczZWNASjKsdWrjVg7SN4GyHoCsErPrnsF4CnngBMG/6OLCyXvATrSeAEYdTDJVitdMzG8aCed8x8sLV6Pgzvo5JnOSIYJo0f+D8Sqm725W9jtglSTkd3VjSSasDyvZmP7wtWZPbuc2qgg0W0d1OVOcq8eE3H8C5pa/4zEA1BFtaLYlqd+AP5aitFMh3VeFRH2kOTI3hjoXjGB5Fm8vxfLirXA+9O8iC4TmSUeHtF8qwAL/zCfjLoMRe3GCT3WD9aQK7PP8mxBS4hCF1ORza53hhVSPSSY295owmBvynclJAF+BAZz66Q50PN4MkU8Lfp4TRhy8ntyZEvjiYAm1p3u9T5TfPi//qvv21//zY+tqM5UsGDaOz2fWYOxP+2CpAoUIwmYdJk3wNf59bVNzs70McC/Dl+vKISY3iZK/5FqnAzYHbQSqwpJIEUXoJXs4WUpqmvK7yYBiWGA/H34L8hsuW6DnfysXlye2Yc3l3YJm4WzgOJKni3J88in5Z4WRtHnH0PAZIAnkp42pP6xj3oRrEGIKksH5NXIpQl0IAcwsm5fvRXTaisD9r0VpHLh0aQUqdaKSSG5kfJ22JMx7KWJubqx/vkH9u78wh6qyup8SMaX3djSntjCngzubTysbec6xQMY5UoUZwsoXQ7ACtkp/hTxLIoPET4davU1ST1lQsRZKYaQFx40bm7c6/+uYkg0eP+cwAYBVvJEdMlbKnYODI4klfEj0SrOK/ZfsUackck9Zer+2I/sbxeFSwKbM3s5uLR1ea7ndohpuCa3zsA9PF8HllV6IvyzAxWJqxEPi8w5zGa7xq639/bHH1/YP/3qjT0paiu2j9a3c6vx/9giCwT4UNuoWkvT9LyyceHMJA0v9ntr8Ldj749rOqrG8sGkngC8KcqJEuPqBn87vhYfHOR6fGAA7kl6yZvHjb39vEmpxjQ/zsxhzTIcCcZNhGu46bHXTIAKgyFNN9HbS6vrRzGCAJ14/RfTG7EC+Gd5Jkaimy9uT8DzwvK4h7m/j4MoYqbo1TiTxa+RXBX1nlNoTeI0C2jQPuj7lXyQ8ANir2bw4Z2c1oD7HKWGM9kBeOMqPE0G4wmwc8AzARkJTPA5nVcPpyCM30lPb9UJFaxcAKsdTapzk+XP2u17PaM0fTpUxcb0RLVdtxGoLv8fJQsG20bvD1P9qVjxNLMpe84z/ZwRlLgoepWHwVwyNnGwyJ8wwH4PmUiMGE9hY4Lt10ZpoWEc7TUq995ZKh4wzNfBaHOQWWssGjU3VUaq46nZnlaIFxPyMKSS7HFH03Ddm4wqf+UJmn7r3bRaH9TVzjI5HZSkAZJXdCEBV20c9ydCDZxNkh7YFLaD2iGkrwGOptRX/+zsxwSMcX25L35tj+ovZ6A580YMJaGMLuV38CQWVzCs0rCJ/sFZufFMCDhWdrdLIg/7vx/sCWzzvsNBM8DU9M/y+5Jc1pO2HKRy6aoA4rBESWvDlXaeuneoiZNnVOKwpQZd+3O8Z6lD/Dlwli2AlZ/vJMPhN1Zj+A27M3wLk4eSG8GHJPCkgdbf2c7w4ZWLYAKZRDh3dpgznXyfEgguEJu+zAnw8trjX8TO4pMbnR/B1QRWOVgZI8fjwFxIuP83EQJCzaPvirpKQOpByu8dsogD6X9xnQ8MphMWEz9CoSFJ1hhg12FgE+tX91oAiocY8Jwr+EdWMu7HJ58lER/SORSEj22tY1lLUuvLU/D8+UpAbLDDdK9dku7kMB826TzWbMJ3Cv0s+kPAJsHtXGOzXTm1z9ZD+z9//GD/5t3QVuWV3QO0Kz28VN8IO/0M5Q2KGfm+ZbbstnbfdraAuYsclRMwACvUURpY9K1sF8bD3s6KgZ2XmU2KoZ0zfNf7d3YggQT4Ms5Xa/nqrbYMwxqbDjb2javc/uT5yD6uWhvt51ZlboyvM1dM2t62B4YVZ0PUj2LPHYpcP65+Q4CVG9373vyrJIF40MGwcg/AgYCbNPjjLCOt9RSwknLsNwhY/Sqg6fTv0mtP1+T0uvxDJIH/LsDKmeAE/cGw8iGdp7qiQ3cJb8QZ+BnMfXLAyosofxwBB5hiOxLpdsZEd+b2WGcCrF51uQCrdji2vtnb9SC3F11tZ4+3DljN723S0+DHA6SJ1JEmyyHHImTi1Oa9DSeFza4u7OLmWsATmn+Oexa7mt6EXsaIzHXG7rOyB4HFbB12Q1VYH+yqdCiUAcCkqQZURxWHRmGf25tNb5/eLe3V/aNtMGIrJ7bF9JBpsyZKzghzTXiSoLARsHkAWGGoyHQRhNn9q9hYEwJKw6RUkDDl5O89qhjAamerd3e2vn+w+e29deta5nAy0osNVhtKsCy0eHSoY3SJeenOvvDRhf3RH33dXnx0ruknCPmkrKxfNNY+PJptFjas1wIlACE0i6F45QeRKEeRMh4rqQ8gCFYDTcbm/kGMkKKtxXbBqFN1meSEzt4BsAKoGePfdHVlgxEm2C431IEOa6BtbY+0b7WULxWGxE6zR0dMOoY39AeAOrT8rE8dDBSUAGukoEymlk/PbFiNMU8QWEUK28YwzDf7xWNtv3hs7B45AfT5vDyYnPp25K2Jn0+wFXqbwLAqBgFYjWyC9XnngNWu2dji9pbMaMub1krMEaPBlPKZwoqzNQMYcPP+6fW1ZExo+B9JSkSfLNabG+Ny2SV18VGqkj9oo0k6hDU2xk8MbybYTBtAjlsBHIBe+Jp5gZgOcjeWlU8TBQ8pc+fnNj0/t6oqxToi4bPNx/az26X99OUr+YR848sf2/OzSoDVhAEYMpQatpXLDwcNiXneYGCySvCCN4Hh/4/3BKwdDMLLiTVrwK6VXq9ANQUrcJD4tEYMIk0CYToPJZ+DYVXOzg6yOVhNeEht67XYXoACAKw0oGpOxBbwKSbNMwAPa6A4O9MeAFuSGHPwpbe3Czf9rcb2ZrVx9kW/FUPm+WxsT86nNpsWNoIxw72hYJJJK2a0jQNXmLID7jRuLqziVFNgZ7f5IsqtmlzoedADS3OomtellHwRTAKeg44D9u7OmsVcMlN5d3D/8RhhbQMMAFrFlFYeVuFb57tyGgumSZ73gQIEeH9IOkkuBGjzCCBVMe1ur1RFZL94f4mlxvMW/gDsL0e5RdTCMYU8rbRS7R/YeQDNe2s5ZMQYKPRBQgwMFgArwnd+8ek7+6vv/tB+8emtjSYXMkFu+97GZ2MBVjBM1bwGqMk9phjWMIJ7n+c2vbi0i+trKyc890OtSdaSQigSUHKQBsYppimopwOyB+/2mCwHaMUkR00XTYFP8QU/w/zwaEvfo9j3usaezCb24fW5PZ1NDn5WgFmSqyYpUWprpUp0bY48YZBGkBqIxLpuJQ+kFVffFMVn8nRy1hHLKHxxMM1+mMvPav24tn7dHVhWJHMqwrpEdrnVmhPjsu0EYO/PLm3/9IU9XN/Yw2hsG87JbGsXyAHt0W4GDwKsEvtC7CktWQ+EgH6eAKvkf5KAG77WPWeordwk0wEov/ZarwFOIZn2At3XnIPYXhCKocBzc5AEOnNOMhJhADFkCqPcI3gVBSUePRWAkym51hnRzv7CDHrej+zfLgv7wWZi36vPxbBaFWc6t4YArfz8A0icWv/0Po6eK2ki/R5oFagH5q2Tbm1P+jv757/7gf2jL1/YrLu3ka1t2y6tbtfyKDoCVg5+w5oZFSMb5wBW/vwgjoRhSBMmwCiYQn5JSflzVhZ7aYfkru1s02w87j2Mwj1RlAXg+ydJwpLIikUVPiAhOwZUIM5dzR8DIjVwvs+qRqChrLjXAL4ra9u5tc1K91zg7qCwUTVz/xV8NpR4OJSMhaGMMyzkkBgm/CfmyVr7zpjwVpizIk21aRKh/nlymi8sB4A4QGU9oGfXASs86NhTWj0TXqfxDPEaeUbleyr2in/2/TtWa1AtnDURRun8pgQcKRTEWWMOFIVSQHukDPAOvqqcFww5XJYdjBgCZPYMgLG1d4aVy3qiOcT8vMfbxkNl1NzqzHNO+LgcqZGV9yi/P7zI0jmRCieXK3ln7PIyf63aAQOAxDSdkAQZeuu1762E8ay61msiAXwhO3NQzcE1T9/DM4Z9LRhW7NIKneDl8p6C5bkD0HCDeJgQ2k556wxSYdML+GYtdJblabLOmglQRq/D30MaNZ6OHNMExYFLZ0DpEYk+wyX8zizRzzx4FrHHA0o6aJWaMbGaYiPnPEjgFdcPwMGvra/ddG3SK0uAndZFqEgO916SvNb9q+IZkC9fkpJFLcPz7K6E/rudBXRMRtS5oMQN94xiZp4SR4PzH2ddYvwkwMpl6/oTXmVph/blT5HtYJAz8I6AfGrfdUYeIFv3eeJslmx4l9mS3JXerEMRsXPDdTx6i5JnL9jf0e+dNr+J74fKQa5sApxoYNXZHVjQ2vPF2AQExbMKEBbfJb5qoNAhrrsrDpKnj0uDBa0Fu81JQ3qCHLCO88cPvUg8kSQ6+o5YEw6tJzmtMz21lwbD6bR+eg+0igZbgFMAFuGMemCcRrftpZqY5uk5d381BzhO9oQkmQybDD83a5nDHwEr7xe5D27G7gMApZkKWqenDkBOQJWTKNSvJq81epxQD2oYFgPTXTG213Vu//fP5vbdN3ub5xd2x7A5KQSw02hbez6b2sdXFzYO+fPtam0vV2u7a7YKM8M/jTQiAK5BwZ7W2XBb22TY20Vh9mRa6uOszGxWMdJ0xix7TLM1W9Wtzde1LZqtvVpsNBAa7Rb2uzeV/aPnY/uoqAVYjYq9K0L8Cmh9bgcOIGYkZJ74e/22AKt+WwuwUgABwUMh6U8Mq7bZHgArrAFOAStnX0YQkD/lv/Tn75ME/rYBK9YuDCuBVind1CNFT0D7I0tw8Off+Z/fY1gpHUCHK5MFF4gByvTbQoAVksCXzdDeDWVNbYPtwG5saM83Kzu7e2fT21c2Wc9tRLISP0cyNt8UHemMWQjyDuiGxc7GyHTwrppN5UclarYOiPf2Wd/0o4nTxIgNaDIWUFKMRzYo0cl6k+0bkieYKG44mDagxjyMTOnX+4H99L62N0seAJBiDLRLeS/wun3KlqQ4vvAPD74KiFPACo8P5AWe3uKbFxMdP0RomHlAKVShzqOMwNfm7uefSgq1WawkGcmRqsX5ounfIVXQiz5+HKwTJst53tuXvnxl3/7Dr9uTZyNbr+9VoI2ywtbvFrZ8+85mUPo7B51UOmo6EZPEPPcIexrl6VQSLwyPmRKuHx6sfXiwGU2cvI6OgJVAKzy+hpkt2sYmV1c2e3IjqVdPTG2iMe96G1EcNo2YM/rY1M4EAV2loOURYyIp/50w3wwZkrOqCjF6stFEbJxBNZZeGsiLowD/FmScr1e9/fxhY69Wva2ssI7JMUywWEc+uQ0DxZjQQkat9lu7Lgf2lZuZfQlJoNWW9Wv99F1b2/zdO9tvGsvbzkqda87e8/Q3Gh/3GAGs2ma5jS8uxQrhXm2WC1ve37lZ874XQCe2H4CBiAwkk3ij0uODND2z8uzcsmrkhsOY12OWH2lsklkGWJWaPhJKFHNN01ONrBq7eT0NDIDVel/Yal/Yj98t7UefvtT6+NoXP7IvXp9Zvl1rU9eUFxkcBpBNyNXCvJfnSak0yD00eRpK1jeYjC3D/J7o8LYTe24np15Sv6Joj+mVgzwhpEqSPszJeZ/hDSCQixQ8kiJkPBipbOFB59/vzx8Vm6b5PNsArFluWJNrTbR7e3e7sMd1Zzaa2WvWHHrwbmvV0OyqKjS5GU8KuzqbyFifREN5v/FwAVRGtKoSLwEJDx4GQd3X1IQqI7NhOXVT2vifT6N49mOtySfCbEuAwP291fO5kqxkkkxxd3FuA3kEjU7S11IBmQIeoiBXUR6FZiTjCFihQeLaNY1LWMWg8iZVgNVFAqwm2jO1t6XGDVD55JjzyafLA6OiP0iF9IXJ8igmdHi18H4ZbUDRd2NXpq5b29Rb+8EPfmI/+ekru3+o5cNDoEALe67yVCdJgwKQdLM/n1RTEPJcNARTkKSJPxbMwclIjC73IXFWhLOrosE5xOpq9OJS7ACqdrsjaKUGQClPURyyz8aU1ie0MqmSvHWSDezJdGQvLqbyQJticj0gQMMlinqWdWQl4+I0rXSJDc8HVHnYVkOl/uHh4CwsteIxsU0AjacNEhk+tL5xA/bF7dzaZU2sneU7kr4i0U8NNDJK39xhzgEWsvbr2aWtn76w+Wxma8yjy71Nhwu7GM7tavBgk2HIndS9JNkIk1zkfgBcheSALh1K7IHwepGEhb0sYt9jDelHpUmvTFffB6zcyyUtOPYWb6F+NcPKvU0OUFJ4KDjA59NxAVZK+3Og0wErb2zmfWU/Wlb2w83Yvlef2Us7F8MKLw1SjQWkBbsvgSHRfftZTxOhpJhjy5am8Immk/eZjeq5Pelv7U//4BP744+nNly8tFm+tV23tk1LQd3Iu8RhWJ+2kopW4vuG1GsI+O5ppy17ecdkmHXL9NELN1VhpLQWhWRYLhfxFFGaWIAAvKw8gQ8ggTO7sypnfbMXxDoNRjDNHsb0pNyB8eBXBZMhSUa8TSWlEE8nB6yaZm7bbqPtjWQ3b3RJe3PAqsTXjBWvl+w/wRPDomFPA8eTfYw6SDva0JvLdP1dqohxsioEB7NiUJkaRvGMIviCNFEAqyTxQN6bGJPepEbjHclZPkkhwS9y3QW8nBiSxz576hl1HHed7JjhYaR1zbmuaL2IBGXp4C+HYgG2J8V5BDSwb3FqMCxRKqRA82B7xPPIb+E6SyYn7yqua6zFkJClJjjJ1Z0dGR5DYdzLva273hqScyN9ja8BFBopNTLh1gmQOeB5sbd+HrDSOEHi9f2OFDa27RhiKhEyQIX9wDY1o70Y9AwyreGDEfautVHFNXe/Nk8B9bWSwnHcwsLPvAQlJ2BA9zQGLgdT+AOg6M8tz0nw+eJne02uujp5n2lpuR5Wz7sMyryGh/19PF9OrlMoBKh19IchVZIN61f7NaIZc1PxJAsL4DjqP/FtD4AVDEnOw0in2iOZjMR2Hcx7G0jznCA6frEzs7xPCCbWQabGHsEeF4/V4Zz3ZyntcepXfg1gpaFjMK4l/wwJIiy9ps/sfrWzTtfMh/vsQQxFPbnQU8N159KZemBZ+TOJLYLCo5CGD5Ayc2Zj2hhAZABW+AKTvL7bFdbvkHLxXJk1rMGD91UiF7AuPCDBPQ05E5zcmMzv0/DDcUtN1w8DwsTqohZhPfj9969LAyo/7t1rJ21baZ0Gwn4ATJ2hFUybqBN8D4vgFyG6Lkc99ew52OH4DXDlSnz2WhgJoKcZOunPCSL8k4dH5ALwvWfluXPwPZxpvIRVam3shVoGXnOKIwoWoD3XrWxQa9xvS/vuZyv7qzc7u91P7J6ADknwdxr0jm1vX7y+st95cm0TGGFZZq/nc/vxw9zeklg7QElQCbAC4MdnbN+jqGjtvNjbi1lpH5yP7Mk4s1kOz9YzfB2Ah0iSKQEcdtUCq5PHtc1Xc8u7B/vmTWX/+PnEPiyd4VzlpAL6sNzPJAYH7gmb4T3N2f9rmFS/KYbV3ycJTIBVYlj9QwCrBCH/JgCr36Yk0JlknH8OWDFYYw9w2yC3EEhg7mHPB7DyJiUYVixWGFZIJ9AWy4S7tF13Ali1Q3s7qKwdVFbsBnazG9iz5cImb1/Z2d1bm7UrRYEz5WNKHqWLT3A0GfMHbJvtrK3MLj94InYVJgwc7EpDkIfFVgVYKg/EM9BQwD/TfOVnZzJaH8IoyYdqhhykcEaEDr4wZBVLQzTHna3bxubd3n74ZmGPUlvQfI6t3Q1t3bT6mqLEkyHJZvyh4cGblgnEAAAgAElEQVQXs4oHD7SYlMBh6Qwrd/45JOKISp15qgrvhRfNFBKEe7WsJQFcvXpj+zUSpE5JTlAX+VoVK/IycsTcDfZ4eJ2VVMlXpLePPj6zP/jjr9uT5xPR9ZmoFsQdv3m05v7RKmLroVuSZqRrmnTVxI/m2vSJPXc52aVYLxTCyJdI+ZtSnP4awIrNgHKkOj+z0eWVQIyeZDSS/oLVAmCVIxGDGguw0dTyp5JHy7aDj6bGUGlFMFmIBab4gS2AASpA5Ghk+WRme8ARTaKdbg5wxsa66Pb22byxn91v7LYdWpMhFczVrCs2M4FVSQYQrDmBSHs3Xf/Kk5l96Wpis0FtxR7JA3T/zhpkcnVrGawjipNkdixz1lwePLBjkKT1ADujqZVj/MwGiuBuFpjdY+TtaTEHnw2m7Dm6dd5rJobVvqzMkIBEsgogDgbmJnZVI2PCNOnzKWIk8Slx0RlVHFL6YIoL+JqP7bHP7Ufvlvbjz14LMPvyB0/tk5tzO8OWZk/j1jijhDXCveL34MVBka36OBpo7g3ARJZZB7Acf5/MO/EoowA5fZ2pRtKEVGlwsJBc7qV0Tx2kYVBKUyUzSve9U0PM69L0LLwydgm0cqYVrwGAtJbxJ94/O7u/W9ii7m0wPrPX67XEJhRu07K0CwDVZqOY+euLqV1PRmJaEY2NV4uxooM14sCNN9jJcDN9duIXiUPeuAk0iJCIU98EAGiFfiNNfHwQYEV6igCrorDq5lr3HfaEDN6TMCamsOIVnDZrUZCrCZAXIIevewDIh2y9kfwQGRrMIYLlYN2RYsnzybPehmxX8dJJ0nDKEDoBrFKBlhoCtQ5pIBlFsujOJHAp9hnjZbPlcm0PDyv7/vd/bA+PNR7zths4OMserewvQEKBx2GqGYKpNMWlVxd4BeN0NFJyIExchhPuZ0VhGwq2aIreN0ZNzYlLAvtdfcKycmYZKYXu8QFI4H4TAAAu70OykNu+3th0uLcPLmb20eXMrkaZVUaAhcc/e5MdMsDoBfTYhOSIvT1JA/GzArSyMGE/TMCCJ3BkWZFSlkkG2K5qWz8srX7cWL/BDZvX7R43eE8gK8VrokfGDKitZ6K0RTay9tmHtjw/t/rizAaTgU3ylU2Hj3YxfLBpBrjswGq6kAKXAawKZO6AVn6eyTvEkQWn5ztXV8WmS1COAyYV8jRakRKkQj9MNJ3mHaV9kkqEvyOgMoxTMawkCcQ7SeL4uMTH/dPlgjubjFwSWIe/iXs0uSRwsa3sJ+uR/XA9tu9tpvZKDKuZfF+Gu9pBHA01kszm0NG5OS0NC42EZEJeH2nCGc8j53m1yy1f3tuT7Vv7r//xN+0PPhzZ9vYndjWB+YM/0daarpbJrjfjrEki12FYVVbtASQ8UZOR0qYb2KbbWyMPqZDlBOMExoI3Xj4x5ufhe+SsOAeHxLymbjPOnM7ygbOjJQoTA8TPG7wdkfQQqOOAFTVG2o99OOGG6L3qjP2e6O2FCkuBDvjT6fkM5kxWar2yJt2Vzp8rJcqp6fGmKwkDfWTDuRIMLA3EfB25XyB1FmwAZxw5YBWkkGA40Gz53U++TDSQfg8FWHGu0LiGX5oDX84SERCiABkHFwQqSI4QhuLh78R+hsdZkov5uj/+8cQmh1PErlLEnXvyyIOVqTl7Czse1yEsKTy1bKeBHs+G6iVOkiQFjz3FV174y6oEdKAhAU56EmPo45JFr4sciB3aBlZD11tNkEMHdAYJtlBKH0x+bA5SoE5qygMvc+go2DFcf/c7TP6UgjwNcwQ1y1xXBrECrJACAogGWzaBbDHk8P6Y99VbCasmAB1nLwW4mVbKwTsuQg68Agqwxb0bde1TX3CQ7jro5MwpZy2FziuGTf57nAUkSq+DEyq3jyD1tnPJmQ9E4nUfZKaUTX4GHUJB9Iw5S0jNGOwRrS9/9r0RDtuMCCk45r46MOlgrb9u+UIpGRxFBPiwh7Ho32GUignEcoify+84AYa1TyapYpwxYinKg8zPED4fwLaTtc0VVC8SDBwlpkdCIFJPAKu3S34SQ3iGfrm8QlPCpktIg0kY79uBSH9mpLLZNvHsYR4uVy6tKRn763t59oEt6IWQA1QOWO3pXfBFihqBIbyAH+Y2qenFo87BKg/Y89AGnnE51okFHYA6gJkYVsGeos4UA9XBwwNQdGBg+YXijHofsPLdwMHA+KfwBk2gqHsZ+6BKrHzJ/+Qo5v6CJ0CK//IQIIaPmj9Ovid23UpDnxTspX5RgJVLAknmpKdiv1a/Kjmg94G8f604HR6cIV7YycM6PP0GYugCvG7NirEt9hP7/pva/vJVZ6+60u62OBviVciwDGme2VeeP7VPri6tkDqjsE/vH+yH7+7s9aZTONYwm9hwl+k+CWzDg2rY2dNJYV+4HNuLs8Iusl5JvnhasT9JFkptiUfnnj5/YMt9Zj9dNPbm/tb61RsBVv/kwzN7kW8s7+5lmUOfIcBK4LUDVuy9SglkvwzJ+v9XDCs/c471SwLCkuk6A6DEsALgPQWsOEq6lkRV97BKDCsHK9P56lYSv+7P38ew+m2arn8esGKwJqZ1+PV6AmHsx+mZ+pff+Rd7NwL1hwwTaGdYBVIrwKqwXV/YHA+rtYlhBWC1HZQ22Q3sSb+368dHm7x9Y9OHdzbta8v2kXQDS0hTdC9kfNLlDwaAVVOZPf3iBwKsWrT+u62iKLnQ+MfAJEp/hPWyYfBQBWBVXZ6LhTOsKr12PE4kJ8RfBoRXSQshOcsAQYZW73pb1I09djv7m0/v5Hc0zCsZB0Obni/XYnmNJiMHjA4F9pFVJcBKemA2RAArB7Ck4U89DAUIXyKpkTveo1Hetju7vX2wxds7szmACPwQ/DhITfGkGf5Ap8cDS5tWAqz2e3lcjQRY7ez6WWl//Ce/Zy8+urS2W1lVuARpeTu33Xpt7eO92FWlpnluQA/qzl0AsEKe1bAh0BBeXknm1Xe9rR8fBLbk8iTi0HLZRzKX9MJ3KFNRJXoh7+IelEyLHQiT4SRSuMHAKpKBZCTfWLvZWE1j3TZC0AVYRYIWmzVAEJNIwM5cTB5PhIP91nCIu7GSinwMxR+a3l4+ru3T+5U9QjUtJpI6ws7AAysdkEF+jpXuxS4mbBfF0L4shtXUZsPGRoPOCgqp3damRG3XtQ1kmuymwWKo0RjwsztimzGd92ZcsFSSHGAgSAFD0kxEQbvxMBs1B3tpJEWSsCbDe8A4TSqRQgC4UrbvZQLOYZAMEV0u5tNQPeRIYDLoose4VzULWalQgUWf28/vV/bz13cqgF7cXNnHN5d2Pc5sNGwtM6etY4AMZKKo4zCGFLikssEPUiVBYb/L5i9pmVmZFy5jVUfnEjXJCMJfxPX4UdYDWEn6QooMhUQZ06dU0Ln5rlJeWANKDuO9emGVIq89kcdlGoBWC6bHsHd4ru8W1tZ7AVav6o01kdx2MZnZ2Xhs8/mDreuVXZ6N7UtPr21UAFix7qhpHWg/yBHDdDXJgVQoJEYNV67nOXDZihvp6iIIUuV+AUxhHolh/no+tzUpiACDHKQAVteXAq4KpD7cxxR0lQqaQ7OXWFbvS1KIcycdTDINWFabjbzAYFnJ7BqAezaT3BTgF68fPtiTJUWKBiixWNJ7S4egszETs8snmGoFREiKvKC4pzCsBGj2e7u/fbB3b+/t7/72Z9ZviZfnwwQ+IdFsaHy1z7OGKYhi4htSFhVVrI/RSJ5X7AUwrS6f3ohpxTPWILdg4hygamJZqdeLqbM8++E4IL2BaQV7TqmBfjCq6BeojXFsI/kOz5eDqAMbV5VtHkkIbezF5cy+/PTKnk5LGwleIBQjNTw+iJGHlQpcv4IUjfK1aTqBiAMuQg14j6k/fjDOdEht2qGgkc9VZvvt3v2qlhvbPK6tW9S2bwDOSQwciJxA87nLkYhttE/D4gXsu+v2tn/+kW0uLqy7OrfBLLey3NgoW9osm9t42AqJ8pPfTUS4hhRGyFP5YI24pChspgVYBYNYdF0HrNIflf9KYPMhjZjFaaQbTYtP3F2C4s2xs4V8X3RWTfKwgol0OP+DYZW+lrOZlDxWJIMm3rMAq3jNi760n64q+7vV2P66ntlndm7LYqZhBkWyYuZpGE4rPu++j3420dDJm0lbWMjpNf7DBzETYHXTvrP/5p/+nn37RWnd2x/Z9RRpXKOGRJ5USvv0xpVfATgtQ3URFNn7R9bsMoMYuqp38oXhnB5jTs0zrmQ89kF//sQeGmI67MlyvtaG/rUZezjMhdaG2s98ACCgkT0GQBNgYU8wBIAVaaTcAwZGhdirak7VBG+xCpThetsgle/UmNLo0KTgK6dQE66Pa3n139Lrk2QhWPHBnQnGnp8HsLIk1UCCLe8K91XSa8ALj0GWGBIh5dM7dR9IAcJpEhseIcnfQ4AVe4mo7CGt4crpbA7QVWxTlw07C8albloXWqsMpcpgzLv3iwMffgb4iRV/wvLB17rLlbn3VKPJk1Wgf2AhaQA5Du8XhkMuQwxJoDaxAFJiTXKOurWFe67omsS5mtash3b4QI/mDsCq2e5swxA2ni/sAsbjkU3KwobUSAlE0XNwZPPqJBNzhnvCuuVci6aCjSck165GZB3gN0rNimTMGXwKy+DcVoKip5ilfbEQA8eDP2jWdObr+Uhy7gTwhFwtntNkCeL336+/1lYyltfX+RdrX0uHW8i/XP7pq1Fpy2pHeC2hvJOu33dFrB0O8suQnElWGo2oewwdpeGyw5CEymVtnDcCSsKrLwEQLkvFG5jf4sndSMLkfSu6rAPm7AFiE7M+GaQIsAppWpKdp6FWfD5lA8Hc8z+cp0eGkMCgg9LQa4oEecUTpusDQM0fQdCqc5Bbk2BmVgNYLSAllErOrUrCH2A2uj8V99adDY7cRH5mYs/5IKP1JjXAqoH5fgVgxX1SSiKV5YDnEJYV+wXrDK/ioVQNOsmpqwH3xHD0R4fvrwjk0vriXtMXAki7ubOz41zanqSivi5iMiHA6QhWap3FddK1lL3HsT9MW4GDVf5Bz+fAoKP1Kfkv+QoOS6/ZXbrng9nke+R7UABWBx+zqC00pNhb1wJYAZDrbkW/mgCrwpq6OwBW7O1isMPOlmzbrFBqPOuK8z/O4j3dP0Dk3gp6Ou3PFBoTq4dT+7u3G/s3n67s0yaz19uhrQyQGnV0Z9M8s995/tQ+vjizIYSEqrRfvLuzH765s7ewLQGsygmOXRpq8brzXSOA6qPzyj65ntmzaWZFT1jNysY5ezjngu8xbjlB5TW0OivtZ/PaPn372urHl/aNJyP7Jx+d2/OcAf+dD6AJ1QCcEsMKNiD1HyuKQZHL5bXeo147bOe/hnl1vMfpqYr9JzX9AfL/0tf9Gg+rbQNgtdS9TICVnpdICTx6WI1Vl2ngr6PJa9Reqptf/+fvA6wOkuGT1/2b9LBKHpEJqE+MMx/MOguSHhag7ghYxbqP8y8mAg4C/6s/++/jCXVcSxPt2ICFHDMRZrMaVLbeFfbZZm+/WO/tzZ4pXGlP95lN7hc2uX1nk8cHO2tWNurZhFy+xIar4kdoJk0dh5hLaNa72p595SMbTgE98CfhkGVq6Ck3LCiKehU/6HFtJ1ALMGM4Ki0blTa6mDnIxke89rThSr4F6EXRO8QQ3KwllW9vdrtc2cuHpb1atpICCgDAXJoGAx+JrlOj5JR0nmTeb2HZAHCKxBYabX9f3o3HsolGUGaKsBnaVjR+VllXY+zcK0J0+bhUKmD/uLBcaTxhcqlBkBfwFHI0RPKzktxkbwVGs9nQRgUpK3sblI39J//ZN+wrX/uSUf3CIhhVNKKdrecPYvfADCJm3f0VYmOkWM5zgVV46JDSx+RN4GJKi0FSREJdmmIdHuKUhAIhqHLPGe4VJsjBnOHf2XCFJCf3BzTukje4wTEF+IJmUPpyABEv0iTmAdDg72XiDIPA5Zq7IcBQZph/I3f727crW/aZrTGvbzqrmRaH15YbV/tBfCxh4p/D9BHTo/Fwb9fjwr5wc2Yf30ztajS0YbuyXb2QEaAMlmNTExAUZrFimsAqkYmrAzFuCu6JFhRybMqe2uJFszcsiXo/VKMg4DOMjZNxpx+4eEwAM3JdXK5wAFA1FPHprIBmNVQ0Xz7p1DXLCpt3O/vs9tFe3S81uafkzLPcrs7P7YPzmX1hnFm1b2yYU2BxkOPZ5O+ZP8TZIzHiQOIZciNHshTYZHg9yG5LTd31MrVuXcrD1+IBcZA6Cbz2won7QjHiSz/5RviEGeYNhyQJm54svlUaGEbyPJtMi2EJVOXICsuts9zerDt7dXdrdb2wMf4wWwczP+0bBQFcDnKb4Q2W5basG1vXtQ37xp5OM7uYlDaZjhWzXVYREc9zgddUeE9smZSrWXXmDH5mFJddNpaRJN4zq83GlqulmqSLs4ndXMxsSORuzlf21jW1rWF8saeVIyvHlc5ghQroB+Mb5B/7ne+XB6+FtIoP4QveMsGkQ85JI8m+UAGgwOpYLW2zXtl4MvG1VbhXFiw8ViPPD685pYYmZtcvHbQ09EqRwTQCxi3NcKTnsB+RshfgI/cEYOPh/sFefvrKbl/f2bZh2kl4BkUNiTEOmLXIainoKECiAdP6CUNu/0y9Afiyt3qL/efephcXdvP8uY3PptbReKiG5plzVmcCFtk/aTY8cU4VaHgpsQd6McxO0W1XkVLlX6P5oveJ+lkAC0zxMROFqfrsbGxffHpp14BW+06hDWXsW4DPYiQooROQhym7y4ApmLLt3rKuVxIsJuy7Fr+3NG0+lh3u2xF0lPCX7JutLe/mtrkj3KC1QYdR6UCEEHZYpXnSWHplp70AmfAC5ufludnNpQ3O8HvkmuAdtrZyKMteZ+zQuOkDLzI3XNd9kc9DOuI+Dxq4F5sXHJ4QJTAqihGZwIaMWc1JeKdxSQQIsrYU9x0pg9pikj/W0cdFDWGsi4O5u5JyPQodJtJWTVRcS86WsrAuP7Ofzof2o83E/uKhsJ+0Y1tPrq2n8GMAwO+OZzrQKAcn9GOiaUzm+IcHI7V1Pj7nWg1X9/a8fbQ//U8/sT/5eGLl+qWNc0JOMNoOdk4Y2mYCw30EoEWiAJPC4BqvuoEtG+RbXMdMkd7n48rPH8mXUo1wZIXB3fE4e2eQuF05QCgMQBo/AEVP4vOGSxbHzgRHOt87yIA0mzNE5uzh+5PKGuTlVUUNyGCpFtgnDzex1Z1Fk3or9x7Sbzp4lx0YJSH5PfhByUPFU9TErPGDLpprBw0FsgkowgoBU2KXsMHIZk/Ss5ka8fSCk8xc5uv+egSiHtiqQ0kBZUgfgAINg5v/s449MZF1l+el/HLcUQIWLiA7IHQEJejFhP+SWCM8MxEgw3B02wmkEiMmkp6PjHnuqctSBKIcGLoOlngDy97pnjPp67yJTYmcPoT0+iAx1JGXwkTI7XHVyuOSfZnrgDE/wEKJjNT2YutrqPv5Kkn30ROcnDEMMMM/A5ACYvDZE//iQdD5xbqiVlaYgVh4kewmHM/PNKUUxn7BtVbQdz7UsLUYAiqwjyIR4fd5wIPvR+4rm7wJdV+9MHHJEJ5nKRTJV7v1Pf6FAOHscek9+SBHsuvkF8j5y0LuWFdpwMbS87AoN/Y+ysOcb3kilT5hL7nnj8vayoJ754MS3o83aQmw52kFDXYbkSTd2vcOKqhZTYB9ekYONiNRJw+craxAhQgtSmwb7g+vwaVrPrRX3BGMG0B7mPn1xmvvYPVrKC2Ze0hkBbL7IIrDdjggBKI0So5ls5c6pdXgkfDowsbsE2JvMeT20Co+vA8IT7FUj+vsgAHkbD2XA4bxclgV+FYEYOXrSetLexiDYRIK3eeO3wkYyvvkHKjbnW3wT9MZhtfr0GYwo4coCKj9qC0jZV77qq+rtF4SYJnWdwKu/Gx2WFeAWs75479X60HFA8MF9ygUC5rBEYMn1lZI8FQX8HtVK/iel/qU4z+HyX6s/OQLmdjMUlsT/7TDsBr2OEMRrzkYgkCqoG9XkaT7lxICnbfJkAGmkd9zr31UeXjD6V6srCu8jvcAlCg5Jrbc5vaT13P73ssH+0lf2N2usE3PGiptUpZ2XpV2My7tbFTa7d2dLdut3Xdma/axjBAX+lMGWVEzNCv70qyyb31wbR+MhzZhGDjkv8O284Au+ezFmSnPReSgg0yg1V9+769sv13YH33lA/u984Gd7+aWDVZK5h2MZmIsFmKkI8lOFg7OUeYnHVhW3A95XR1Ti6sRHFT/o302/fOBleJ/93np3ymTKtW1n/9el8Q6UMO6UzEnBmCQQ+i78DwtRuoXsrw6BDukQUkyHzq8sM/9Q0oZTfeY/3zcx9yj7z/kz0GZd0gCjDTVAACPPqRp+HC8VqpSowbg/WOboHt+kIYjMS6jlIjr/L/92X+rf9JxfdJ0C9bg1G4patkUSlv3ub2q9/bpemdvd4UNd7m96Ic2uZ/b6PbWRou5TbqNlaK/+5zHZdXRkEqS588N50pf7O3qi8/MxiRsAaBAVXdfEhmTMnlGFiBTUjfbRaq3A8QZ4WtUWjUbWT/0FLkEtmkBxcXAjBhwhMki7JXaMpu3vb1drOzdqrG7GvFjpLboXFLZ4nHQ0aj7IQyjCvNpNgE+e4Qzh96BwXOC0vrU1jX0zmBz35Fu3dji/tHmd4+2XW0sq1sZ82q7UCN/Upgg+WGy6lZ5lofnU5UxySgsL/bW7Jb29W9+Yt/81tft4noGpGd7AIiBHwBtvQqwy58FL0a9CKCRRd7FaEubiDyKIv4yDErFADpBX1Mtqg2Xybgki57cNqA5Qoywh91Ew9gLYZeeWt4a4TnAQRreD8ccCz8GfFofIj5kIVBBYfXog8Qd1zCv687m29x+/Njbel9qio2kJ3k0SDIX5teJQv75BzM13zmT+tzs6ayyDy4n9nRW2nm2s4pmoFurAQjv72iInf3BfWVVpGbHJ1iHTF3VcSkWOSWfOP08opLFeItCRZMVDmPfgtKkOEni3DMzjIsjEYZ7MKoqL0T04WanXH9kL6Rg3q9rezdf2t18LWaapCC7gczab8Yj+/3n1zYddDbMdzbEQV6gFYwwl0zJA0GGokxQPQ79cMD1Ox3KKQhKm2EAr2mTBmRStG/4Jqloj0kx1wuvI0CLJN9VYSMAwlM9KHYArFidCbCSZFdgXmn7mrjw0t40e3v9+GBdt7DzorLZbmQbNO7dRl+Lzx6A1SYrbQ6wWTeW7Tp7MhnapIQpCFAEAGSaPE/zXP5qMi3WvhPyyJhqY57NtX5sYYpi7o/8orHVaqXu5un1uT3HJ2xPOqRH9nIwAaIwceZZAdjAaFBJcbp3mXUwRZhOo/FXcROGr35kHvaaOEJtSjqqwjEkkmXW5RIgDr+kj1HR7YboZC+StHL0NDk46xym1IffFBiKik6B/zC4anmV8e8KTYhClxXNewMIfLh/tMe7R3kvjfKRCgb2HHoLCh8BVny9Cmhf88cJlz+th31ITTaAKd6Ee8vHI5tdXsjTKh9X1uF9U/pwwPdQBxFYW8ilAGLSdfNnLyK6NWVvre0XWvNKUE17jzCmiPmmQWYvATzt8VkY2POLqT2/nNoNBXq7sVE0xGlaJcAqij15bMEE2A0sQ353AKxaseAi7+u9KZmer8SciMYKk/X149Lq+6V18rLa2r7ZWYakUcCHm6YmAEyso+HQVgCa04ntr2aWXY5tOCWCemt53gnQKDkaJV1/H7DSAR3eYD5NPhYiCUCiIQFIAaD1BjT8PMJkXR5RKTRFDbU3Q2mCKIk+Z3e6J1H4eUHl3maHfSPWhEuiougRs8/BXlh8eq4i1VS1RD61z5a5/biZ2l/cF/ajurLl+MpanoWORik8OlhwB81rAMUpnuOQyHoCVIVwV40G51q3tqvlnf0XX3th/+wrV3a2fWvVfmGDfasiPkmT2FNprGAFUVNxj2CHMoRp9oUt270AK1gX1BUA0BfURvCgYJ2qsfKULoAwNwDmSUryHtYZDT+N4hGw8ubZ93GvJHg+HFTY7hDlI+WivvJ15+brXr/QHADawpZV/Ly1sacRJqOf7IMasWqP5sT6fbEOUlnke5kDUOJnCoVxMC1F0rt00G0kdD/FgKB2YCbO/4Y2DCdxvDBTs5FCLpy5lxjBDuJ5reJghyotvQw3aba+dSPxA0PBJViJacR7dycAH1AwrBSTnr+D/RsmzGlo6b/LwVT2ADH+BVa5NYE3pwnM4/fSMDpQ5gBDPGdaf14TAFilgaibMLtfkV8rB1g9RCMklkjzBiRdl3Y738iomKECL21cZDYp8UCVO5eup6vLjmO9wzXkRys4RZzoAKwa4oq0d3q95k2w+1QBgR0BK4ArrpvqEoFufm/E2IS1QYIg7P0BYKSJ6YznWsEN3mPGniwQHGQRYAUIrJEkQBcMII3gAuxJsqc0PGYNct76tXXvLGeNaU0N8VzDdD7T/uyAFawoB/9UQ8Z9PIBBadiYiDgaFHqokpeCfE5AUQt5WvVUv3NfThZOgiZkLTKc2I6mSH5wqnIEXvU6//n1sK78T5LX+RPnKhUS1mHw6ZFNLET1EClsxIFFD0FIgBVgBgxGgNfWa6+UxqxEUWc4iSGGpFH7Ma+DvmdqAxtZ1w5tWe/tAb89z2+y8SgXYAVvM8l6ZBcRbGUvYRMY6CMy0kHpU1w26f5VsMVTUXlICAyg6iB5dYcq6/vc/UwDsOInMhjbtGYr5LAwNDPq3aFNq6GNs61lPZ6+/F73lHPLYV4XA//uwAL0cybAHakLwpYi0HntbwCGAA4pIATmEtYvg1K1ccawToOlvYBQnV+pRgZghEF0QpHR7nDCJPStKyAyKXUcYJGKD1Bphw8ldgcbBcsANEpWyD61h1zhqbKngNUhbRSPwGAgatgXhbz81wJglz8Yihn8FeGUD0cCpx3qnOMAACAASURBVD57fW8/eLuwHza5vdmVtmg5x+j1ShvlmZ2VA5uUudV1bZtuZ3OATbG4qTMInQHE7XTs5m1tXz0f2beeX9nzyuR/DeOO1+HwEuea5ySkalj1DSmeWWV/+b2/NNsu7Q9+54X97hmpvXMbZmtnzxYTDUzLnhqWARXPJhfZ+132kd8mYAUjXh5OAdb8asCqsoy1JIaV1w3/bwCrBKIlcE0qtt8IYJVwgxjzfq4H9Drg/d7FQVVYre53nACr03NQpCX5rvkaUC34r04Aq8QSUeJH0uB2fhAyBah3uRrDV+u9vduyyRd2U/c2fVxadXdvo9XSqnZjpWdR6UFjIsaDKookRSSLcNBbNYEdNbHRs3PbV0NRyznUlQAVEePaSGPWxEPM4u1EbyismFSW4V0FpfIEsDp4BSfpYURj06zB0Fn2Zu+WG3u32ti86W0Dk0GJR5w2CUjwBDganxWTcB2IHIaVDrjkX5WKKY/4Di+UE9mCYqGL0vqOAnUoo7fV48Jef/rKlg+PamBGvEOlAsUEUJtknFAyWXfvALYcTcQwNgzACqyp7pd28/TSvvr1T+yTr3zRxtPcNvVcVFEuKakbAsyFLwUtOE2Qg3XGlFc01MRuOESUe1pL+nMAq9LLY6uERQBYxfXFN4pkmHZri01tddNZiVdCyeSlcDPGSGNTuo58tZw9lDwdVASpPktphLDuMtsOiW8favNbrFtbrDf22A7s5QqxQqWjj3WT2IGi7sq+jEPlWPCpxjtBrpQKhuxx2yoB7MmstBfnE3t2Vtk5h2/vssUga0XR5NRgDl9//TRNXuz7ZnIqeQl/kWDc+iQ0JWYBkLrkwJlH4RUTnjFiWJWlwD6m2V4WumQhNddJniMSOoBAzz3Zi2nW7gf2i7e3tuTglv6uFJ0WE1a2flLzPnl6bpPh3kaFm/ZSBCYTR4F0fTAcw5xY3gWwn6L5nGHKLLYVUoGB2ISkViVDQJnCI6Vk0hyMO54LmIcYmiJVQMIE+CTGmEgHQytHpRWwY2BBABYoQAFgyGxZ185+pHkDQBmU9q4b2B1gkdV2OZ7YWQBWP29c3ns9GNhkNLH1ILd50yphi1byeuTeVc2A4oYkzZ2djSq7xNMNIIQJmgoSl2+VKirdB67u9/ZmVWtfoaBDbtls8D8ze3p1bi+enNu0JI2SyF6+/+gXhGxOa0b0Ql/jaxrWemvLurMaiY7IMmnanhqK9+dw5+PCZqPSzsalptOwH2BXlsO9J2gF64iJO3k89dZs3fB8tvrM7/FoeV+77lnlTwi/ablciuXHJB7vuXq+tGa1krk3Et8x3hUwXdjbt70YZM2mUYHGdLEgESatXPqBAKoocsV4DeZeYt0c9pp4m1xnB56dJ0LYQYYX2fWVnV1fWcf+JrCRpshZmXgw8e0pdctn+77PqBGV14UXy/V27oBVeKYlJkpiOjpfyQE7prL5trbzUWYf3lzaF67ObdKubRyhkW4wTrotG6/vtSklCHkSCbAZU9a6s+26lhG7fu7JnpSKiiRJ4qwuKMh3Zs2ytuZxZc1ibe1yY/2K5NJS1/lEMBrFwUADmhVFybiy3fnEssuRFRe55ROCIgBskHc5S0lnWIBWnpOdWLTpzHgfsHJWCfs3xushlY7ESj9HfI/zFjXt8eFlFbKQBFhp39aZE5P4OHNUoJzIKxPLJH2dGMxK3WJyH02rvDj8wGuGE3vTju1n7Zn9xX1uf7sp7D6beVJRhxdTpmZPrzAGEJ7OlZ4FBx8cu0kDlficWD3DgY0HO6vuXtm3n0/tv/r9D+1Ftba8ubVsV1tZjt5jSspMVL5B4QejSimzTZ/ZKgArpFSFPK5yAVbI+wCskim5BnNasbzoaA4laXKGlYBrACvS/STZTElPqsgEWCkcBquHPWeny9kFgxzkNN5YtpjghZE3DRKy8TLrBcKzbx7O2PB5ObCr5N8TzK4AYQ5SywNoJaTQd5oUZe834iAicstswDIGCLllDHhoCgF+ky9aJA6qEUy1XLA2ZUsgdoyDCgFZOVMWlljIAUXkkjG9N6CuD/PnwlPuuF/Oshc3SdKaSBo9DPR833SJmDNz8GTl7Wp1H8yygysUYJpeF8CK5CnpOTsybjy/L+qwgxdSMml3bxbHxNxPleHybsC4rbA390tDQYxSimsgwGpEQq5Dl3qbh3rutDLyE8BZ4TCmARWcZSUwKUKZtDtKnp/YGzIVkHzLITEP4wC0klAs2KvUu3zAjGdfRtkNYDVGns/wLHlJ6no4mOODZLw1kfW4jQHgkqwKBMC4TYezrISOSOqF3AR/vzRYlhG7TPkrw8ULUEEhGId15UNdsapQHciPzG0YBBprO3BWjA8Kj/uDA1fcG9guPCMa5Rwb0hg2ap2wovOZ0u8cwOWeI9vCN9B9hg4Mn2j4Qgfj94Z6omIFO/NbL4NzR9IwmGWwFupgDXpyZQIWARbkbRTm8e77B1jl8hyxdfQsMPSJ6zuoLM+mVI627divzO5b6kHvUSZjZ1h5v+F9B/fH1ROeqql65GCzwtfopA5/qRSl5CwTb1L99PaRXKqA/VTR+tpxH2F++TDEiQb0CQNbNztbNa1QDgCriQCr3rJdI19e9jOfU/jz6E1z8x5g5Wm4AW4e9hZvnnllHqgBIBkQguYy+AxXAqwArhJgJRxOGLOz9XxdJW+2Y83lPazf3/cAK4UZOcByBKzwYqxPACu3G4FZdQpYsdYSaOXPh8te6UsFZAZglTywfMBBLQOo5sQGlAS7fCym1dv7uf34vra/Xpi92hb20JDYyBCF/tisMk+opdai96DP5vupdfWeglnENYCp/rXLif3uiyu7ybaWbzcuET2wnwno4ntCThrM5G1W2Car7Lvf+64Ntkv79pef2jdne5vtHi3Palkb7bKxBqalmOh762Fu6XF1RQhV5W8NsIodMgFWblfh/R3ry5moMKwqy8skCfz3A6z+Pkmg6uv/gD8JoTll//4y2yzY3Z/zC9P8INY0zx57TToDkzFcYnClk2nwv/7Zf5dGlrEJuJzAt2MvgrymGFq7z+2uMXuz2tldl1m2zex8Wdt0vrbyYW7VemVl37iRttvyWwHYAIuCQ6XI1Rgi7ji7mNrF8ytNfbe5TyqRxvikzFF5mFWikcbfywgudzlgIW8j/JKQAiYzVKEHsRB9S+P7adCVGFeM7LHZ2sv7hb1b1dZwQBArjVk1B5K8N2is3UuDxme+XKnJ5zAENtJnFZtuYMdBrBQ1WEpRaMtjI5IJR3gv8fuJoV7X9vD2zm5fv7Nuw3WioXMWmbTNXG/nefr7oKHd0nyyAbqlOwAJDCt5BuWkGWKO39uTZ1f2zW991b7wxRc2zHqrm6Vtt7UkTqK7h1mgy2YCEKKUxdg1NuLTcsWNrpn0uDwzFWKOz/g1Zmng/SVPjEg42mz39rhuFDvqlFyixyubTUY2G1c2qZgcDzSZZ7KJAXbCi9UaaEePqa2KPlhVmGrjm2S2bgGs/OcTqXvb4HWFe3iS/8GMCE6FfJPTZPn47o4FGiSzQh5TSESK3dbOCrObaWXPzyd2Mc5tVjLV9Qh7lVyKYT/Sd52my0HvMk6KMP45UewBnLh+NEcyzFWNHoerGDRHjxjWKYwjPrNR8fMuLs4Nrwd+P2wIDHW5bgIJaMra+gBq0LjpZ2x74z4ABrx7XOgz63+I1xb3KdKUAL8qzA0BrIgmxwRehsu5ZZiQ44mCd1CW6TlmmkmBuWxbW4Yn10R+RiED5H1mSPf8g5/FpsSm2LVMTF0qyIbWNI1tADXbrUBd4rulyabp5RBjrUxHaoaJTAa4hRXGE72qa1s1GMXvbCSab263XWaPdW151trVZGpnNha4+WnD9TG74meWlfT287rRe+F9XZalplLzHTLBlQ23vZ1XlV3OZlaOClvuYOF0YkGOkRUKnBrYatvZqt+Kren8rzCipnjLBnY+qeyCeN7LiZUD0jJNz7AUJKyVzgt29jJSDLlHj5vObhdrfUbGAfsiNc9+uMa+EP+k2Hrr7Ho2FqOL34m4iGJA6SoDJAWwJ5xZR+NCU0wi6uOSa7iV94/kvIdd8+jTwF9xP9zIGb+kztrVxurl0rrNxgZtY7ZeyDhYex+sJmRuXAMaTOR+koJEgw1j0sUlGmkoBZBnJZh7rGcddifGxoBAXCdnAA8ksaGUnV1c2PmTa8tJv6ucHUR6p9ghYtSG9PRwzfyp1VQ3InO57+v2UY2FyxgcFgPwcIYmbDefDvH+uaaDbm3lvrcnF1MBVs/KoQBfZwIimfKzwxsHnmP3OAGwUoYa6W91q7OAz/w7ayvp7tLemmBJGI54HdG09wBdq9rqxdpW93NrHjc2sZEM2OWtFEMar3cBrIYGXNEUmW2npQ0vR1ZdV1adZ5ZXNOWdUkoTYKVzQD5H3iDqPHrPe8El3qmT4L3KeF4TwpArhzxJZr+kQEqG4w2ep/sFuzYxUfLjEOV08qe7xfeoIT3u3ToeQmLCa4UVBP7O9F8NGOzMYNZubGRvu4n9vDu3v3jI7YfLzG4HY6vx02RdK3QkuDligoc3URCMVAOFpDwZGaczSudgnC9T1t+7l/alUW9/+u0v2TeeFFZs3li522hPTUCJGg0BJaRPeYS5ClNYw1uXA/J88u/sdYALswpmkfulJeN07rNGa+F5pH1VPiluHXBkWOEhxv4XhuapyQvQyvb4e4w9Lj4GJhr0HOj9A6ubrYYgMBw5jsHwq9xslNM8uOdTKvgT2OLsKtZDAD8CPgJ4SNInGfGkId+JZ5G/s1h7gEIYqBeWD0r5niCDRbZF8yImjCOaqh+1fgNYcGaEs6BS3L34LzB7kKJI2tNbPoxm+cCwgsPvPop6FUKZApDZO8tERadAhmBweUEVyMX7BtxAF144OMsrMazS1NlNngGreIY8cv2wB4rVAUDmTCtvPhK4RXMuqMIbWECYAWduZcOMmgyXvTIAK/co4/vHZRGAldcUkiu/N8JL3LIkUwzAKhgww2HavT1FPN5UAIx+nRIgKl8rAVZpZHAymKNW4sxbN9oXgCOqzMSCqSADCxhj70yO1zEA6FPSa30wMQfMBIABrEvXKxBogZJtV1vX0dgfpXHU60U+tiqbyQBaXlhIAWXGE/czPFqRBYppIg853/6S0XbqTbTlpsHrAbBy9pDLG51RkobiLrMrLC/PBIbKdFsBBP7hlgCeYOu7koP+nFG63zJXx+ORe+18O7H4YLDj2YhMrG+swdpi742ghgLypmOdUJdyRruHKGtD9eu2s65DYuZejzwvXCuBe8ORFfnM8owk8cxWjdlt3RNcq1oDSwVYVvKMCnBPxubBpkhDDEkOQxpJ4rlGI0oJ9fPkIGEOUDCcMlXH+Dt39qWuDLI2AWq+x4jBt8+t7hic7+xxtdY1KWH8VEMb5QQtdf4RrEuYPFwfJEl46bFnJGavkxGo3amN3VsxMYz5besN0jP3pVVPJEUN1gwjGxVjKwBRe6xtqDv8NTuA7rGFB3//k+ruAFjFQnOv2jTkTqA2xzTXEUByY/1+ozXmUmEAQqgQ3LNgWLF3RbK9A+BuZ6NnP5i1ui9xb2Q/AphPv43sQHYvHg6Cj/DDYmOfrXr77l1vnzWZ3dYDW+9ya8UQ5BzyAS0buFvpQywB/PX6AasayYEzkx/o12/O7JvPLu0q62zYLv1siYGIWyo4Uz0Fc7GOCZp63Of2ve//tZX90v7wk2f2tcnWJtsHK7PGGYhimiEJdF81lwTyP/ZwQc4HNp/CPf5jSgLlte0+xIQPJMAqSSV/FWBF0//vw7BKazVAhfc+8d/+YwBWPvhIKbDvSwIJ6EoMq88DVqo9FTyTrBAGNvhfvvM/BN/KN+nTRAk9XM4j1ebZ7ZDTwWTo7b4ZWN4hB1zZaL6yarGyoiaecusyAfH5d0pRU/oPD1FJ/PzW+mxnFzcXdv3hE9tPc8k63F/Aqcm+wXkT5HRlpwYKmMIceVwdACvo1p4a6ATTGOcepBGASbBCeGCaQW63q8Y+u1/YAwZwbEIZCV2lVTTpmtgwlQwdJRNcEEht8mxW/pFo7YBVyHfY+H1TD2nLganEc+5pBPWqtrev3tg9YNUaFoQfej38/2ilRDmNeHbdYMUkb9XoQpXGvBzAin93I0H3AAG0yMuhvfjwqf3OVz+25x88sdEEL5K9NVs2bL8fUqYHg00SEgxYuahpehdNBQvFpyoAVo7AHhqVaJzVfLA+8kpJZDTDAATLBkP7TgyOjVg0nYwPJ1VpU9ggVS5KOuaMvCdR8qHnH4yOnRmBtE9a9C0fO1t3e1t3O/07ksBNu7O6H9i6R4fuB4nLgnwN6SPM63xRnMBxsUxYM9tohnI2WAz/91ub5GYXVWGTfGAXE6YkDhQiUeW1JtCFIl+vEz8eGmuYcpJCenHAPQQkkV9XToHkjb8fQL5t4nND0wXQBEMHMMkBK6dxc924TEUGUGmSLnL9xshhOUgAV9Vbh8QErzQluOwEggzLkSLS8aHi4EcaACjWNp003s0WCMcs73MbQPehUQUJRcophhNgS2YTngEmJc3W5k1jC4EDvV1wL+UPwbQLNhTSAejhlcGuUhwuoFPbyHMEAIXrgD/Vum7UDMGc4jrhJwFFlSkf/k6z2dSTFuuN9qFxNdbEc9N0tmxg8XR2PYY1ltntdmjzTW1VsbXLydTG+8pqpL9dK/DgCtZWXti8N5tv8K8Z2LQc2awoleB1v6tt02ys7Pc2KUqbIrUshva6WYhaXPZmZ8PSLgG4h5k97lpbcJ8BVIOxBksMhhnNOdI8WA7Prs5sWmV2Niok8RFghf9QsOo6jJMNIGlrd6va3i1gfm5FwUY2yNrwwixA40PxKrt5y/qNnY1yuzmf2uVspH+uKP5oFglbKEvdewAwJJJ6PjedGoVVvbV9BsPC2TSOcxxhMf4KTz952EnGNLABa7yuxbLqlwvLNgsrlAzpTZMmYUGYoNgWQ0ENJQVLsCYBGqTCIrHQfUJEE9ckNpJdoylgPQBuwt6SDyHrF9ZfVVo1ndrl8xsZsyevK9a3szMDsIpH/zChOQBWPglftwvbI4HV+DMMhZUUmDxTHLSjzILqnlEUbhuFMVyPc/vqzaWd473C1yNRUkBFYonyfAdgxR7Ae6PRbjvr6sb2zdYGmKIy2RfAE8BVYmmIyecm6hrdyOO8E7tqgeTyfmWTvlAT79K4MFAPUEfXF8AK42+8RS4qK28qG18x8NnZIN/rOqpQ46w9PX+StOrzgNVJ8+TMDi84/CMxq/yZFwOL4JNowsVEFQst+SnhP/Z+tLQ3BC4XY+lTO6S/86YwEoCZ1OrDffB8mIRMnr/D9Lm31Q7m5cR+CsPqIbcfLIb2zkYmviaBCPhcya/FB3Nat+o6Ytwgk+z0PJzS4PzEVuEIkD0qbPjw1i63c/svf+8j++NPrux8e2+T/caQmystWU2s4AuBD9kAH0z2Cn6dm60DWC1rEsFy+fONOSsLgFJqKl+bAiaPbiOHwaKKeqWG+r6gpMAB51AjM3F9l8CoE1BBECpB5B6MI86ApLLpz1CAFabdnMEMFPMc4H9oY/kNsY+5abKDcc4mTmCVN8r8t6MxsUBFpVY5I06G89QS+lpnhTi7IOpR5Ot5ZQXNMq+X5cPB5geap/wJXwWsdHsDZ6X6jqaGOwJM/CxyyQ81pSTnGQCzJ4TB9NDrCDNxvYYA2PDQkRcM8ho1fw4kJXAjDfISi93rEAer9PoCsJIkPvmJSb7kbBaaZQFWwbByZgc1ZQCxGpqKI6DXL9YQ60ogiCcsa58AWMjHth+OJAu8mzdi1ZI6yaqFNUxNgZeVapGQ8etqa304IJKuT2JYCQSNlLWUtJbYqP7UBMAitueB5+fMKEkBw20lTIPlNbQb2OPGmdaw3Ktsb7NxZpOK+pYbnfzNnPUoX0slb+LXgxTKayxkI9TxgHUOWkXyZDDmmmYdIIwDEfwsvqfMxzYdXVm2yyUzFVgV68r3woHl1AHcO0UkBlglNUbI8mJPck8jB0FlGC4Zrg8FJAmEPSGzb6fZ0OPwtJbVhe0Ap0T5c1PzJAuUXYT2o3geEzM/mMLUuNV4LNZ5AqtYa2ShbXewbmqrN3OBVwKsJDnlrAV84VoR/IBqxPdg932EfV77643n2pOnYfqPrSrOBVjt+tzW3cDerbeq/bkeMPSriuRrAKwIBQiAxh9JPxcEtAKyK3QBGJqXj8G6UMOQPh5l6ApgCXZe4uxKWceaRcWimjzhxZ58ugnA6n6xVO9TMlgaD20EwwrGqsBq+oTkXdXqGRRYd5LGLXYVaeB6/y6jTOcQd3u1Xsp6QAMbny5qXwCsGpPuFgyrKHgOgJW8YCPw49dKAv03eb9wUGWkvZbajIWxOWFYUUmyDzvDaoh+ZzDSnuX7lZv6i2El0oXLovWydXY7W9qZq75vswYEWhGuge6zKDVkxC+YRPa/fFXbp5vMXm/MlrvK6kEl/7wEzKqX5pxE0itbEaWQeZJ4KJrG1tnXnpzZN55f2tWgdcBqyDoI+mdioceAX0mHw8yaYSWLoh/+3Q9sNljbH3/yzL4y7mzSPViRtfIXwx8SwAp2u7plzkIxeI9Jx8k64/+PgFXX9QeGFUyrA2AVNd6Bwf6rEKnP/d0p2yr9p1PT9X/Aj/ilL/n7GFb+rPw6SSDWu/hW+XDLpchHySvfC7HA12l4m/7L7/yPR8a7Y5+HJAT+jUPNI6RpADJbNwN7WG5tXpvlzcCKN482WmwsX20sb2OyL7ahPwBixIZuFzixJdFgnNnl0yu7enFtbYHML5SqJ9Mln0A40UiTc0oudkIa+ClywJENivBxSDZCofU9ZSLwgDA/BxWGDfF6vrG3i40tuRCa3HFwOf0eUIDtDrlaol5KJqHJM7ITR6l1wEg64NHQXpX4BprSbDwCFm+NrZgG69XGXv3ipT2+u5eDteYKNJGwPQIQdLpuipHx6ReFtAwpMVRGGha+IWoxA6gA4e+2taK7Lq5m9uEXXtgHHz+32cXUdkR7kixS4qsC0yZkPyqgcmtpWpnGC3DxD01FOAQGQxuPRseJdmpm07Sc7+ujGW5hK+xk7A2wtNnixbFz42OlF+FTsI/pLKbxTNIwlvWEGICMg6E3gAuTHkCw1mVLgGH6meHDtJXnBo0wvLPEEPGzXZ4oARr6zzy2q+mJ81nlQH46TGUBhTQPhCqMyTfHHrHTuae8wTRyplN6eJzxQRoh8jifTlFMYjTsjCPJg4J5x/c5ywqfiQQOYEXT+tpm2Un/fiCZCSSAvQQjDePuSTGUxGw6AgAsZLA9YbqvdeeAlR5yGDywWJATjSZqNACt+JzovyT2EHK9qBcOrm0G1tYwqHa22e2thfGog7K3cZbbeVaY7H93ZpttbwulBG5tWvB6KjV/rPX1emXb1uU2IxIki1wNfEsCW8hwRqORHuxGyUXewI1LgONCUkF073mZ23RGYbSVefig720ymVhZja3e9pIFkp747GykYuZuO7RFXWuChpyv2OW2bjqb44FXZHaheOPM5tu9LZBiDfC0mlqV4em0tce+VuExsszGhbNO6n1vbxoKHrOJZXY2rOxiQIDDwB5sayvA5HwkNhyFIO9LjCaxwta229Z2NiltNi7tYjoSECbQAo8DeUpl9rhZWU2qZ9PZw7oRkM5exSRrqISlKJIP0dzHiatiwZEd7F0CCBvjnN8HaAUAFMAA5uo0nDybfKxa7nOv5wrA+f0Mnxiax1rSsEB7AvIvCkxYDrBF17Zbr8zm9zZoNrZv8eka2CiAGcB27SUCqSJXOnefO4FB8i9ijTEVTrK05CXokdD8qUk9bDoNDjRx2kMxZzrP9GxgV8+f2ogURMzllX7mwLzA6xPwzTXzfngmlgyFswB95Ccq1HBZcHZFkpW5CbUzY9iHxbLC/4Lnwrb2jefXdlUVNh3hV8GE/uj/lqj7qQmV+WwYRssov+mtX+KnAZPWk2STB1UqLsTCS0lDPCu7gW03rTwQMWAv64EAq+QDpTNXjaiij2Ss3xKXXGUaDhU3lVVXpVXnQ8vGmeSViU3moL+fQckTKEVsJ6nAAfZPvjtqxEJiGT4uakwAcwFMCY1IBs4xJfZJrh+YR8DqOHmWQCMKaABLnxgnmY9/nTwXAaHHY7FHSK7CyySXtYD7qa12hb1uxvaTemL/131u318O7T6bytuPYAJeGwCoqp7PA1axAGlWE4EmsRD19YmFhSycM6JZWbl6a9/+aGb/7Jsf2RfK2s5tY1m7lpfV1hpJFJypQd0xEWAFi5y6Sgyrmn2NK0+aI3tqLomUGixJsgCd4iOJ6WJqL4aN2FWe8srQ0HmMLu3xIj2x55OEy4NzBGLFwMeBniRpHwroYJ9gvyB1l/+OaTfSn3FBSqKby/sa9wvDmQFDAzCF5vcgp1QT6ymEsBWSjItzDykOH2KiqOH3WpRmuipGNsonVsCiE2BFXekrUYFuyFpZD/KOC5PskLMlqESiWaSrWx9IOttkF96NnkyXPHtSqLtvgexNMahE5rZzjyY3NYad7a/T/99NpQ8ejWJXObMqlXWhxAlQjjoHYIH3DrvDnyUlBAewV2LcrGvmz5EnKgLyACow3CFwwz1fxQIpxpYXEwFWsKwWG0z8GTS5XIpwlKpAgu+hN5486RNs/+MsNGeZuDRL8i62cJikurxHv790QLmPkwNXDlB5ii/ATwKsZF/gi0S9Aazfxw22AJ2Y9mW2t7NRZtMR4JvzMvJIYeWlOKBQC7TCs0c7PeyejNAXzt6RgCuX0Wl1qC5mDXYwGIIJLpAry63MJnYxeWrDXaFhHAWTZIEwRMSShWmObwxm0UL0DqCeo6V+PRIj0cEP982SZDI8mQ6SQKXfBeQi/LCwojy3PvoJN48/ggsOWHlzk4YZzlD1wYCsU4rK+zX5pvE6uSp4ua4FWG3Wj0rHZZ3o78e5TgAAIABJREFUe5GmA77giQNgJcZ4Aqy2qtMYJvqz6P5iPKt8jxhpJYz/qfZbAKuHxgfVrBfV+fK6c7AqJeD6/h9rK6SvXCu+bgQgKxDfrSjcy8r3INbJwUPVcwcPYSjxtOkcpn8Qhqg92UMkYFjxuh4WKwHEMKzGAVgB/ssXkKEWvZ5A4FZrRHJIXafYA7W+UAwAiDobLUnTSfas67XqRnk4xnDR96yxTaqJ5KYDWOwAxpEcqMFcnF/i+5wyiEMjdASxYl89AaxSPcEgIssA+ZMkMKmDGAhU2tsHxmf3dktglX92hpF8/GL3EtOKM1r1nvut8cwBWKG4GBYEOaEGcBXHYl/aX7+u7efLgX263Nl9X9k6m8rrKgSd3kdrG3UPXDHjEhM8gLFq19rvXE/t688v7QZAsVuJYSnWu4QzXg9y7eUtGgEhm2FpP36o7Uc/+bf2tGztT77igNWovbcy63Qui8wAC0/YF2cnQSju5ebni9cu2r9/CwwrziUnyYRsWYD2URLYNJ2e8bKa2JCgNF3HOFBivz7UZHEnTz+lAd9xf49d/nMhNr/iW/9Bf/UPBaz09P8KSWCPSkP1wslwK9kvDILspNTgwGH+/Dv/IqwQk5ouDpQ4h2G+QBN1FHZobTOwxXJrq9Xe8s3ehq/urVo1NlzXisjlUJMcQoiAp27QKLLy+uHO+mpg5dnIrp5e2fhqavXQIzS1WIJZlcCq5MqvY4DNGI8dfKv4GJUCrFLsejKmO5jOhheLBiZ5Zavt3t7M1/byYWWPTa+EAQ7UEeg50/OCqWFmI4pgVBEqwt2/h0NXU8EEjgRYxYODcz8MC0WqKt0QAIYNrhS7CnYA74emazlf2vJhbg2+N3gwSKbjxtMN1PvW/86RcGc48XXyrMozZ1aJ/u+MBy6xS35cp1+3a00Hq2lpl08vbXZ1ZqPzqWXjwqqzqXy/4PS7BwbThaE1jTOZXLZF0eRTqMR2mE4mB8Aqsaxc2uFGj638t/BN0q2WzxQSvpbmEs2xJhIi6npyyK7TGkkyN4F8yZQ9JdCFtI5mC2iPgSrXSYbhik7WVnYowHwy7IylBFSlp+1YvJw81tGBSGLEBh0TWM0FAyRickNTk6RVkgRJeeDR4txTkZfRdoeRZwKb0rpNU9dUELpfQEppcElHS3GYZtoyzOX3+O/idwOYAVTBnHF2GrRm2ELIRE3sJm26saEfpF3x+iSN4tkLs0tv9vywYt1stlCKzUhgX697e1h39tC09rjtrZZcZWfVMLfzvLQpbESMOsN7ogYdR+42qmwyxqtlZ23TWFvXmqJwrc6nE32mEKo3a72/2XQiOQ6TVSb48tOqSOmrxLAC9GIPGcOkLHJbLeZK+xyPJjaaTMWwQRLYt7V9cM6EcSDAChBrDGA1HVu+/3+Ie9NlWbbrOm9Wk5nV7eY0t0F3AUoKUuQPQwqbln7IsuwIRSj8VpKewZKfwA7JehKFTTNMmiYhCySIC+DinnbvXV1mVuP4xpgrq85BQ1KkrYs42KfZTVXmyrXmHHM001hv29gxeZ5O4q42KPJ+j39TKybUarVSwcv72PRIFs+xrM32AsR66vaxZs2Ox7EaV7Eckwxnc+LHM/5Hh1hQICMxwrsrm/+2p+hjI0YsiDE9wGIdi6YR40lBDTp0AY92sT8ekj2IHwT7ZBWjcjgNDKtkLhWBgPYJkrpOShoRU3F0UoNrBqOBUdF+T04eA+xFAgjYy/NKjV7S4NRVuUZMxqf/WAFEMg2D1QRgBcuQA5NI4r6PNz/+UYz2e6XekXYKG68Wzd/rGwaLnOzraYxqGiqnk4q5BZiV8j37xWRSaAICvJTdZquXxJpru15Nc4tXGOsE8/f5TMmBN3d3ilBX8Z4SDvuLIDcoDZl2Cn0/NQAk0iar43zg/veO2aZYTWMpQNkJQBvfF0YRjA3nccrP6lurJj5ZzePZ6ibmeLdxBigJzgwOmGMyXs9nfKDgH44xAYB/t9FHikQiuQWcJNuhAEjaV6BGI4+CsdAdY/u4jt2bp4jHPsa9TZUVYa4U1iT8Z2ojReaxnsRxMYrR/TTq53UsXsxiukJSz3mQEoWrRDw3oOzNbmaKWXp5H2ZUMeBgnSfok8wWA1ZmXdHAXPs7FuZVSY9Rx5eUb7NK/BNK088gQIAV/5ZMWZ5HTMAZJs2WS7NSsSrBlyYBK0ydSTP62a6JP93P49+/GsUPttN4au4UkjA6dJrMA4BqxZfrnkbvWikp39PrGY6P6/IwUxT7LlZMcx9+Ht9s2vhvf+c78dvPpvFitItq/xCT8zaO530cCERhLbKP4gUzarTXAFjt+1Fs2lM87Y4636qphwA8x9NRka7ZDNegVTZ0IkCbIaYkYTliIWE1YEVTY8CqQFH2gSl5gk6QyoHPkF7rbWCQ1xwjnvaHUNgFZ+J0HCuA8WYU1WkrA93CrhJ/SNNSA1bb3dMAZvnsgWHLvt4IaBjDBALc7nfR9TvZGNgk2ycZcq95s4xFvYqaxCtUL8ICUq5KXQioAZNPDKtSCcp4yhBdJhGdYO/SkCLxdrUQU/xTVZ4mYIV8K9OazLODPczrJC2qitORvdtgFWwe/GmKz5BeM+dqDqwEdGt5s7dZrmUJkBlknJ27fmOwrjTLxY6CQJ9JFfP5Khn8DFGQzPcCq9p2J/BGLB6xVSzbqoiMx2h4MhdgVZgmW8KF8ENBCgfLWYM0mNsZVJCAsJ51GgiYEWKneXWY0Q/ANWBwF3l1lvoGoszkLqER1MwGrEYagpaADZ5v6rknBii7NvrdRuv8dj6J5ZwanHoRD1Seew+/AVK6npRdWFYwSxgMUpMxGJtHXc91DQrDileCNUYBIgYZpupbhqWLuF9+Ji9eTfckz/Y9ZM+XtyvMEt07CrdiiG27DsFyGXbhutOsc49M6JloNtmSeRZsup5i3pRhTqJqbuN4xH9RXX2CuMnm058tGxbrU4D/VWhISuDS0CjXvxlWvWRiF8CK9eW0RNYVvrIzA30CrAzwWQ4Iw8rgcWE7AFgJsJlQo91ENWWQOI5dN9JQAGsBhpEGngyAqtbVcNf7v3uHlLNmuIBYy5IkWjFiwKr4NrmCp2HXQE0M0GSC+4BMgbMBK90bwIwTQ6tptABW3TEtXU4Qg2LejGJW4ZfmdFv2f9j8BWCnZrN/VwIlet6oYwtgBfADG86saz6vJ4W6B+wqexZA3TRm9UKAFXJAJr8FsDLrPFUaA8Oq1F5l77oYr7sKS7BlYDKbzTqewHilzgDscEqg7WzSwwrfqjRcp6eUrDg93gRgDaokPZ0mXbC+aOiU6Gvgiq1BXlbVOHg77Yn1dYp2PIufrkfxo/eH+OH7Pr5uq3g/WgYu1sn1GoYfgo/1iDlRVfdcf3mIabeL79zN4rc+fx6f1BHNcWcJPPWz1kUO4MTOHGvITT+4GdXxx68e48df/ll8sTjGP/rNz+NvAVi1b6OeHAxYpfSRMBIDVj4LsdvQE5fP1n8uwEp7WAJWJORZzuY6juu1o65OwIqPUkX9JwJW1wyrAWQv3mt/KXjqFz/pLwNYsbB+lSTwiFQ7WZcfBo94PfL8qa5jwIVX9v/8r/95sRjNqbYBKyFiFAxTHlprmQGs6I22T4fYrY9R7SJOX76OGfnx+1YsCBrNDwCrA5RNb/pwSU7zcSyf38Tdy7uoV7PYorXWRmUZoPXIZVLlB1MBHnzfWRUTUrFojmXoQ/NszwPJMJJh5ddePE9OEQ1RnOf48vX7+Om7tWRkmHjT3Nw0tVgsNP/IPG6bKlbEOPOgpKdVKbTMsDK7Sikxp3PM5ktJuWCFHHobS8PYqmduti0Tg85PAzmOzdMm3r16E/sNxnKV0u9IvHt63MR2i7cOVx+2VyPvht12F/V4GjMODQFWNC5e1LxfvC44aNhvKNb7E0ynrcBBrtcZz6i7Vaye38Xi/lZySjGDeF06mGdObQGw6ns3TYpztswRxkvZYD8GrOQXI0aek4vEdoKBBjKa7GrH8uZmoQ3QtGgdP/LN8MeCpHtxF1mfY78BJGDJKcVS5tElKtnR2vIeKzLMqzQrbfNp5vuLj5rXB5IkyVFV7NMQcp+8uzqWVwLQNMwusfGWu6ohhtmUExL7ZiTwmqwCT8MyefGa65VyE0miaIwobk+YwDpwnNjwOk4y3UVOdr9sZKwtKUbG10snzjpI+aEuXDa7NspNT7S8zm7+mF4asKLBndSVZYAUIO0p3u96+bu92XexPsLKgZo7ieW0iSUJINDtMRzf7mLb7qPldc5nAqwAYzSV6TsZsbMR393eaN1SBO02az2nAEWwr/j5T+udCjUat+ViqXW42cBqOgkIA9x6eniIbrcL/OBm84VYI08taXX7+Px2poL4DRTwdh8LAKvVUiDSZtvJeJ6m+YbGBMBq18V610ZT1XFzdyvQaYfEbb+XrGK1XEYzm8X20MXDbiuTb67XAmN4DnlA2eMh1pJwHGM1ougj5XQm8AXwibRANlMdmEgS8egYwUxoYgYzFDpzd4hd18ZoalkpYC9AEs9QAatYvzDhkrgwgB6WB7qlRHogqVDKs9ywsuc6ThpWGvIosR1lz8F69bTLoETh5V0a8UEeWJp2FkuuT54FmFYAlwRArF+/jvN+H/16EyeYa2JaGdhVPDIAAsUOsinCMpDIAtoV6U5+VApTCYcohw8pkttdzGoYeREb1hz3iv226+Rl9rDdx82zZ/HsxQuxbSTlSAaXBAYlxTT3mFIA+llBTp5GvvIQoKkok3HLhADGdM8AtwHmMJtH2gvIjgH7qI/Pb1fx8u4+bppKRvTIi510ZI8GACszlNzslcN1gtz5zZMBq/4g0ErGoleAFYc0zd0x10HNuXU8x/Zpo8TA7vU6xj1MV6bcyepMwIrzRn/HOUmxORvF+XYc1fMm5p/Mo76fe/8S8yHZvWXCmww3A1bXBuoXDzAKjL7Dg9CfTEPqSXcBrE4CiyXtT28kagkBoCnbhm3nPYvnszQ2fj+WVRfPKksY/HN8NhmwWmjY07WWQhRJoJ7RwzS+2tXxH7ez+PevQqbrm/mzOFazGB1gWQIap1ytAFb5TAzQpmRYVxv38Oz5NlZ1Hf12E6vFIvbvvopl/06A1d/7bBGfjncxb9/F9PAUp/PaCb4KLEYOuIzpeBaz2UKhLh0Mq91RssAethjshwrmHp8LYEXjZD+hTBDQ8wu7U/uBZBPeZ2y67iGRPj/5crZNuAasnFJrCpAXZgkXcSougHId+8NIgBW+kfuulU/YzbIRuIB3CKESLvj9bbQuYA4du9hsAaxsrC7bhKmbZWTgU8mr566R+p38dgBh5J8jIBFWcy3AakWjjMylH4thhfk6Pwyw6hqwKoDQ4JUmfyc6zD6Y5h7wUsQ7RWQgUkcbfXRKoEGGo+LhbbpuwAqwiD0ICwXOTqcFCrBKf1evb3tm6ldK+i1nzUssBgx1hy0akKds2ie9X953aZYN3BuwWi5v05uKOooCvo+WIQfMjn4fEwYW8ouxf1VVJWA1tiywg2m8P8UG3zy8v2Q2joTOcqDpxJIjalttu2ooLZ3kGuocyeBjWSIIsLr4DBYDbQ8NC8ul+AfCJOH7pidgmtiL/cpAM8axRqa+3Ue3W4uXcTMbx80Cj1bOtC5mM1iAZn4AKABqdgL5AKx4nXhGNlFXi2iaxSCh9NN5it0ewMpsNO9NZsAZsJoLsBrLDsFSfUArmjAzYAprrwBWvA8DUyYBGPRwaJClnmJxDbLABKzINk/GUmH4unkcR1WtxLByLX0BrJwNbsBK14+9sOyJ+r33LfZJbqCaOXkN0YzDsNrrGrVaXxfmkN434JPYaAB9jo3X2jodzUZLhpU9v45mWMk6ZRYNwHFVAKtzdKNG1gIdXqE56FbtXGQ81ExlX0/2pVyNIDYgaeR7p5QYYEKY5uDaNYrNFoN/n03+aHaJGUj4O6blovZy7g0kBnxaQ/YV681WTLeqxlJiFE0FmG+bFdiFAhiT4VFAY4Bsq1fG0VPPaK8yy8yDKwNWWEkAEnVcr2vAin6tMmClAlIpgVZQXIYzyT4c1EHZc+fA5oMzp/RP6Qtp1oyBHKSOsFIt+2Tf8rUvDFDM+y8gVRn8pCyQPk0DWa00nSMa5LGmeK0agKXBezWKcY1xOkzbNg5YzExmsTnP4kdv2/jB6za+3I7jzXkZT9HETsQFb6G6ZzIRL2Cr2VIlJS72m/jWzSx+6xsv4rPZOOYnnLCohZxEq3UBe5Z6Bnsd1AKHc6zPk/ijn7+Pr37yo/jbq0P8k9/+pgCrev82mqmlohrKyt8x8QFJ80PsfDGs/jMCVqo/NRigV+LMS5/KZFjxXG4BrKZmWE1rA1Z6J8ULrDy8WVZ+/IF9swwMPwasim3Nr/jSv9Rf/0WA1UVm7oqq/FcUD8duJw9pDUkGQN/cN9axAOMMAwKTGP0v/9O/KHyTlOBdACsdYISoIXMwQB795hCH3Sme3u1i+9P3MXu7j9VhFNNMi5RGP03QdYGy0O4oYibnmL+4ifvPX8TiZqFI1nPtA1wFT9ElX96XkwNTDjie1wlYNQKwABwEaKXHigCGIfrZIMeRJIHzKF6t9/Gzd4/xbnfQhJXEAjYZpd6MQ2lXC2Kkm2ncM7VH/iE2E4+Ir4k3TaeimJFAYW2PDb3+nDC7SHEZD0OlUEVhVnBA0HA8PTzF+4enOMHQmFRxgL76/inevH6IzXofE2JRawzbbQbJgYrE25KifPgAOGCdiQWH10QfFd5Dc4zxjrE99TF7dhPT5Tyqm6VYaceU6GAozyHX9iVF72p9lus/bKa/au0mc0cFrwtcz+NM3825QB4yWk2Dwbqp04XvUFJXSqs8LGt/RUbMOxlpCMzNnt2+D+W/xGxyQuuUn8J4Kj4DBdySP3MNLORvoZmNru3ljXs2WBht+fsrYJSNVxHI+YOLQXCJUHaK34U2LgBLxX3q8ie1WXinoxhUaOtH3S5u60m8WM3iO5+9iBlrVE1IWY/pW5XpJpY4lULSV2JgKhQDhCKxdRl0tXG4WFKSDxLRmMS6P8cbydMO8fXjRkAHG8F8Wsdt3cScKV1PUXSMV5u1DLYAq/CtoqhlA+52e/lWLWawCJwc0u13ArMApUmO1AY0nsb6CdlMxGq50t/BsGr7vZlRtzf6Pu12q41rsbwxw2m7FbPok0UtoOLV/hzvHh/jGXLjm4X8qx4eNwJ/b1bLmFX4DWzk4YQsbd7M5Km3OfWxQ87ckw64lB/S7tjHY7cXmweCwgIDZNK+RqPYwhQTQGy20ZxEL3l+TaMTYw+pXSa58LzyCkgXzAJYUedIJLnm6nbSWyYZn/axSDaJGqAErIrgM5e6npREsrxGy7OVv889wr4nF29CT74vnlVqVuzZPRRTbjD8VHld+3uKwaFo4fJ7FzWH7S66x3Uc1psY7TsR0SUNYG+i4UC2OqtjisG3Dh83ZKzRqsaDKDXumhraV8VvbSTGnn0xbVIPKw8QiY8AfW+fNgLeYW4tb2/1a4zRdTIM0zo5ZzCXQ7PAfRquZMGgRlnSCQ5QG1Xr34WalGthvICvp6iaHXZxU43js/v7+PTuNhY0pe1eHmINIFF68jj57MP9jSj1CpPtTWuJZdvLXFR2qMn0KdI8Kehs8uheGmP70zgev3wT7eNOhY3Mc9mLYG8FabL2T5S8enSW/H78rIpn33sZq2/cRsehzXk0JMHmyKewjORZlJ4TyVKx15Ylz5a35BouwPwVOKEUzzLBKxtzSrVyl5LHIWyGAmCKWZWNL5/DYMUeIpaMm+2cLFGmtAyFxKIfW1KdYIDYozGLn6wn8YdvTvF/vK/iy7iNp+ZWkkAOVkAdP05XoG0+B4OXJ+d4ST+UUS7MGvv1CRQBfIONofvRxfK8jvvTY/z9z5fxT37ni4g3P466fxfVeBPn0y46EqoIuKhvlaS2Wt2LcXUcVQKs3j+1se8A+jwAkNSUgJL0EDJJxa+bV43HRYcf2pH1BhvJg63kIKsglj8kwKMGVbBADFyVyPY8/nIPKXsJPwM5L7EOU/nfwUwFJGYBzud13M7GUR8eLUsWk84eSAAL+3YTXbfT59rw2WEEkjo2cw3aAH2IpbccHjDC7BmePzc6Y9U/i9kqbma3UY9nMepGF0kg+0VD+nNG0yutlCk8NRcBCIeY1dPodtvotus44M3T8YwjX2LtVHGuqmgWs6gbmCwYL7f5zNpXlXVnEyonBGJUXyQ29oExW/bC5E7kRmfmWYEhel7YS5AuIpHnNY4AbPpoYZWd8Oi7BhW8vmFENKRDTdwwu9Y9il0FaCVwjxRISfZgwQAoLCULBAjEy+dwrqI7jrSmOBNpAAbpknStvc5tCnzuA+wr9nwGTDSrGGkXdlXZ90qy3HUzwrAT4FG+T5zrArrTA7FoInOYVwYlBPXgKUvwyonzXoDVJFZzTKupd+wHVRhWgE6AT5YEYqLOXsTPA7CaR4Uc8krixr879Y3zYjeYaUviBQgxnkUzvo0JHj8i2MGw8j5rhpWZewrxSSuNPBW1a7BHc845cKJcV7Nzcc3lDpthlZ5W6c8iEEAAp0akZjtqYMDO7/tevNO0faYdQDHH194j+wlLN7X2MPC227mMpXuIAKd9tN1ar8O+RNyelNfI7wwPKzx5vQPIyuBgaaoDE3IQkeCpQFoYbOmHJK+oA9YTZh/j52crDL7Uq4VQI7G6lNyLmmSvNGZYmvhd1YoSLAxkgy1qZsWqmsRmA/BGY+90Pb7PFMsGnQUGcAcJf/YKPTLmFvCN+w8IfQjsVG+W2GgQgOV6mz0AZpTfp72s+Fz77nnIrKAfnUcGqsq5VRYA+5xdBctZYhkzlfwEaeBkNjCsrgErDZMVcJLVWzk/0zuyDBDcjyRImnVYkVZxoaeQKOS/VwIuMgihmOflM6f1momHBcDSwCMZR1wCePECrriFsER5ngV44FXM5P4c5ykhR0COx+ghYLQRT4BWT+f441dt/PDxHO/Ps9iNGnld0We6sswevxw2g4wa/9wubkbH+HxRx7duZ/HpookZvQ4WHTUMzaP2S1QMEDye9l38/N1DfPW0i6+2x+g37+J3vzmP739SxeeTTbysYbh36kUAMSUnTFKLhrzsvTk51KX7SBIo7m2u5QHsGSaN+bSkZcF1IEzpu4bmKtPEBzzgI1IF11Vm/zD7YBqdCGlIcscQOGOPzjHg8pxhBBYerudV2w/+UJf69BqPMEDvhav6KfGS8mcIKWWtlx52WOUfSMWv39Xl9wWw0m1Nbz3//tKTl15YvUx+TwG+3d7DtQw8Ye8xWFxAYWpM7yFVw94zAbD6l+nGcDFszXbBgAM3l4kU+wdN1u4Qx+0x1m82sfnJu5i9bWN5GIf834T8mRHl2OCQoSxTTLKdTph1vriVUe58tdDDgiWA4juvAKuCP6g+N0AdQdNLxPNiFqMsUkBPDUik1l6aciPwsHFQwfbjKp4O53j1tI2v3j/FU3dSDD2HpeQe41PMMLMejWM5GcV9XcX9DPnTSIapsF0EEOWYrNC/i1G5Yxjzigm3Mqzshu8sM2AtwWQjqRAJpvVtbLZ7mR6PJvhIhICqt28e4+FhEz3RGzTDFHXdKY5oePCcyel5ajR1X3wYYKyJZwxmK1UcYHuMTnHz6csYLWYxXS7899LvZrQqhvRDit4vLsiC8l/jhx9/lidD1xu5gTxPba+O96EzvpiiexsbMlCGgnlgCg1bXW7qJcmopISkPKI0HAamclIxPDB+Laa659GS/yYPAKU4le9wiTTX2hf7q+yw6XMhyCzbBW3yxXi1TKf9fmi8WTOOu/2QZaX1oSMSDx9P0GBUsUnD2iA148Wiipc38/jkdh4NLCbFBF/gukTYctKUz8/1tUwQVcavZcqRz1jRhHvTYkNMfyuSAEdTmdk/7Y+i6//k7VNsSWiEMncG1IVtNY1lbjxv97to84Bv6loAFc9gu9sJoMIvY46XFYXf8SBZIIURjCo8n3ieNhv8nk5xs1qpYN7zPXvMgs9xf3crTyy+Hw15AaxgPzE1f7mAzbiIV+0pHh6f4tlsEnc3C5mYw97CqPdmwUbPlHkr+joyXuSHME/e0zB0fSy7UaxmizjXVWxOh3gUPfwYS4Djaa1NExD4kcaKfSNGkr/dqCBDGjqO/fkUW7y9VBy66IIdiYyreAox2WFblu+ZGA2lZXaB5kI1IfIBsEon86uiqHgcGGz61U9oYUVeP7fXh0mRNDiM6WpYIbpEGgdnwcHPKQe/QXM3ZQAth/VWgFXAsjqd5U8HjZwUPwCryawSYKUQCgrYUphm0lop+ZxYd/X+YZDwxMkTC6bYQdJAgA6Ydg9Pu+iUFjaWPAwvK0BoG6/bfL3AESV9pwC8ianrfKJYYMrFxNSGswk6Ku4+AYLyLOUIgwarObVKCXy+XAqwugOIxQfvjOzgKv0sdfkXcH2kM3PK5BXj4c0uTnuu3Ul/z1lbCtMBPPGmkXKUiMlhFNtXj7F72MR2A7XaRSepg8S0w4Ljzx2AFb5O1TlG91U8++7LWH7rLjrkBDQsQ/TVxey8ULhpyIpZrsCqNHkuQCYClFKMlmhsrmvxmSoNTDkjh/eU15R7KmaWQDPLvM2qcuMiD68ErBxKUryunN5E8w/L4nSgyOHctVyOQnUXTfx0MxVg9XvvpvFl3EgSOABWkpEUY9fhFB/Ka4PCF/aRJs7ItovkFS4FA61pJZZEnPqoj5tYHR/jN+8m8V998Ty+WbXRtG9ienwb1ZhpKWw1LjkSplU0s5sYT2fy2mj7iKctDE2aX6bhTOoN9ksibp/e0svodUrOD7M7wRl7cVouLAkEwJwAK+/zDB8ArTx4cxJzOadtt1TcPaQX1nlwOE9j0yNXJEl1r0bRgNUomuNagJVDEwwDw9Bou60AK3a5klDGmlDATTMLvJkAYhSAzvmD15DYM5wPydgS29mSwGVpTR57AAAgAElEQVRzEzX+gR2TD0Bb1xkkRSNTEbN/SIi8JGrRnB5gI+23alRhvALi6b3i5XRzF/UCdg51GgBAa4aM5Eue7rrWK95CMFLsB2PPITP/rmZ8GpAVUFnpuAIz8MtCVjORtIa6mrTsDnkbDKsErIp5/QWwWtikX42pASszjWBk8b25VmYMGbhZiDU/4lph+Dyqo0/Ayp6iTLINCrOZICmHyaydXeAPEnAkthb14KM2EcvKv5zUZYaEAMUErwVY8XzQ10pC7b1EwEJpznPDVS2mAKBxvN0A1kEv7hQqs5ohn7ckcCyzBQ/n2BPwOQFMKabrNvM3A246sX8Va6r8bIMw9oaRSb1Mfe1fJS+1cRP1eGXAipcOYMVwWPVxguMVioECWJWm21Wrx7Nm1ZVkaJFJtNdjdAJgRU1pKaBe7wX1yKF3Bt1IQmfmi4ErD8WvkwLT0copw3g6ApQxPOOHwlRlg2BIInfSTkDowLxJFpgNuW1vojU21IY0tk7KK+y6clYZ5LIEVmBVJqTjD0wQl5QG13LFBEuG95LXklpYdgnHXuqT2Qx7BO5zglwatBbGJ+trGpsNzCHhJv63lNca6DlrYOEaN+t7mHs9gCvPSQLfcYimPsdqAZgP2EfoFWufYW2RV/8ywKoAuD5bPm7EeTkC2JWoV1QUF8CKYJ0aKTEMK44OJmsFqElWs7uDcvZkH1J6pWz8taumBUxSOv1VClqwgkXnsNCXS6/q5iC9ItOTy+cqK8mqp4MY5jbA968ErCAykG4vSRbP2ChGrOXpKY5j4Cr+Bx/lFJtzEz/ZjOOPX+/jP7w/x+vjLDajWQBHXEZBl56pXIPS/xF2hfH683ocny2a+GQxixsM/NM3VL59vM4xXtTneNi38fX7tcDuJ67t+m38w2/U8f1PpvHZdBPP6oO8iDU8L6qTfCXUrQVT4PL8TQNWH/fHEEmuLRGG15PrWD6E7GkJWOn8ZS3reeLqOWVVgFUzj0mdgFVKbu0ZmT3EtcImSQuF8cseXDyi7cnqOqowA69VQNeA1S+Hqf7mACtbBLGUqe97Y0HZh2i4ojOpTlXGlJTAf3n2ButHR3TMgfau/Beh1Djus42e9oc4bPrYvFnH9st3Ub0GsJr4xouIwWGcIFQuCGiHyAFHyzpWnz5THHlNnDtPcQJW+Vxd4mITrJLHBIc8kx75V81yUwZIA3AA7KFAsMysUEaZy3SjiR6ad/s+fv64UWT8nqJ2XBnQonABsMLMejyJFSa+AFYkqQAEkVyS0sDLTSzshNR25AToQmMVnOvEQyR7vF6QXrFY/PoqQJJMc+tPTA0w9Kui706xXu/i/bunWD/tBVrNm1Xst11snrZx2OMB5WIBlhaNP/sek1iK5raHrgkIOI3RfB6Huorlpy/ijOxxNovT1DHgg5EzD3R5G/nxg8a2MIN+yb+Vz0uccrhvJRo8t8o0N83GMVP8xH5Q0aKSz8wOIeAGhwpjhD+Vf/d2V/41qee5RkqxWORNhVHl8tuHxCAZzJ9dHnLABDekyQhjkpJTDn1l0k/KTNspHGXzHcWYhBnAiQS2ZKwsY11TWWVYLTPOsqnkc5KMNPTYgCcz9OiHfVTHfTybT+Pzu0U8X1RmV42QrMK6yMjvNGY1RdbJbi4iL2bVBWV3IlHZBHxUqPBJNJJCV6EGGoeaMoynStuNYnecxE8ftgKu3u5pVlrJJJdVFXd4PTV17A59rLdbSeoAI2AzAVJhKr3fbvVM8mckg1wbAKvddivmBgAVm+hmvdHhOJ8vnGp36GPfMWk/imHF9A6GFe9vvrzRe37c7eJ06OLloomqmcWr/Umv41kzjtVyHuv+oGdpObJcEWRg2+5kIMzzVk9rTebf7J60d92fqphPG5nNr4+9fnHpPmlumXlGfz7F+tTHAwbK51PMNT0bx3JGU3CO9uz0OhhWWtdINEaTmE9nCTLY5J/S1XCIgX2bXhapTtK38+GyNDoj6ZOh473V7ag8NMR6unB3itSvwKwF/HFJZJlr+b0+JlGrTG+vQSuv8sIM+oi5pTrITS0ASey7OGy2ccRz6nh0ClU1jXrRiMk2nZthJalxAlZqRHQouUH01JHGSA5YLu0y1lvGzABWStI0YEWzvtvbtBfZI3sgqU5M4jCs58/Z1164TQNw5ItcWAJOUaIJMGglP4gEp9VoXIN3KU2jHGswPj32sZxO4tPbm/hkuVDKKGmjeLJIC5Cm1xewKp9DmGHncZz2fRwYXuxbpg4C/CRjyvNC+1NKjjzE8l45Ibn3aR+bd5vYPG6UnkYjz5AINq7aHp1zFHwAVqcY3ddx98WLWH3rPnr13mYQlP1C4H1OD7m/ZhDYrJpnGsDKyWG5V1/hOR4KeH1dfEtyMSdrq5wbZf9FklE0U8X3RudB7kWqSK5MN70nu+i2ea2jj48AVtq7L4DVflQYVkelBP4k7uKxvo0e+Qxnp56pckIU0+iUL5Um4nCICWuK4ny3kxy6mWLYbGP6HpYZnnenaTKx9lH3j/F51cb3lhG/+90XcXd6iKZ7FfPxLlaLiQB4vJBubl4o0Q2GVUwbBbgAWuE31DKk4j4mcFckvkqpHa65pfE8FzzXsIkwRAfccuHL82NPExgvYijiBYlcLSfvYsPk+W7/GYPoBrABrCZKAcN0XZLAthWufrMkkXQczWkbFaPBK8CK/RvwCWDFz5TXDN8PwAqwyh5WgHGu3wBfDFjhY8Xz58/HcF0GxvUqUwJhWIG6+VyfNLVkdvKpSzsKnjMaeYCpzeNbAVUEdDDgYP0eeV0875NpLF9+Ixok6rCMgKpk+n5pgD0Rhn0FkGCWVQGrVOiVVOdSK6iUdliOBrwdkg97G+n14cmE9+qYMwCWKKBCAWKYdnsKXQArmEPyMy3Jd1cpgUpUlG+N5bAACpxtsGAKc8eWD6RdO4kYcL+AVtQxKLaRqituSHXMVBYXLdLP8ShmsGMzkVrrLostWCSWbHhPpvFB0nGR9Rrohw3DvSkJ2AZZzQ4iJfDt0057GzyfeT2OVUMgD4NCkltt+u29xmBdAaA4RcWs0b/zGguYUsAeviTZfZlA6fQ3r2uuLz8VHyvVcGxbabruo8iDbzHwXTSlp13Kb7Nelc+s7q8ZVkMaJD8bwGrKLqrkqSGBsQxkXXJZ4lP2NKX4DQwrRUoawNe98QRYbGMZY5/igBSPv8fDLeX3yNxh7wFYjcaZ9iYGVMrFBNbhyzYxg1uejZbyCqySh1wZtJoU4Gt8AWodwkUjDVif/lrJICmAmwKqHOEpQJRBk31PIxqSKhsMsfG+cgPtBrIoWRxmtYXCk5xmDf5V66T0EgbUglAh2NdUVjBj6IvwxOP9kgRL9UY4DpYMSIwJX6C2g9lhravVHuk9JnDRjG95LcmDd+B8X8ABUZ6pm/3M8hp8plFbA7RXMSGdjj0D9u+Bn+t1XOoOhaIwBMq92ICcTeK8/lI9lIemBpPJePcQnDVRPMgKYFWu5cW300CWgSfvZwlYiQySgJV6h/SKomyRPDa0F8imh/29BrCCYUU9ASBraWo3buLn+2n84E0Xf/L2ED/dT+Mx5tFN5jpvjCo4UMbDrQsBQaocLHnOXcxHp7ivxvFiPo9nTaM+A79j9k4gWAbGBB2R8k2iNsNnUgAnm9fxj7/VxPc/mcSLyVPcVQcx6DgzL6Bd1kwqdiIOsCD/BgCrX9Ma665dA1auNROevAKsxLA6JMMqlRIfA1bYBwmwmhL6ZAxCw+gMfdCj82sAK/79GrAqfy6ywF8FWH3Muir1W/n412VYEUxF8BoHC8+wJK05vLTvskFZ3rfqmH8DYCWanA/pIo0qlE6aMxbMhHhlwKh9H8dtH9vX69h8+TYmX+9j0dO0+1E0YGXanQ6TwFi6iwNF/N0ybj57Hstnd2pcYG4xSLjABQNwnMZo1CWnGJMMSMNT2FUgw9qkkMQ1LuCVlOJmHDAK75o2xvF0PMfrTRtfP20UoYtMEEmQ6JAUywBWUwNWNwKspnE/ncZCbBfiTy1ws6fDBU7xRaVZvKR+eNP1CEoeBWx1UOUxbiw/TybQljdwUEPT5mbIVGw8lTRwt+tih/9Oi0Z7HuvHbTy8e4rdpo2jjWgU94i5J/sbvjD4+wB+PO32ca7qqO7uIhbzmNys4gjNG2qlTOvsEeWmwpp8tx7DXjpMC/krM4Su/rt6Qv01uQHnl5cJnL/CD6gNRr0RywBc5uiX71lITKV1z6/UiyqUy3IY6B4UcFQbbvFLyO/3AbNqYHsmaTcn+Go+3RBr3SbDytwpgweFrMV99vsspN98TvS1eIpV+qiVIUaWDUotTWUvTkr71Qy2sL2KRGM5b6IG0O2RF0V86/lNfH6/jMX0JHmgDCJT818mSWbxyVbX8o5rSWBhy3zQZF/uU5nU6cZIx2+mgBoANePTOB4n0Z2n8did46E7xevNNt6tt5IvYth6M5vFnAnZZCwJH2lu3BjkBQBwejqUloe04Bxz5C2LuabvG6KGTwBUM/3ia48dqV0UMcgTzrGHOt7tBVhxXXsZuUc0cxKQJvaw6rt4zr5QNfG6Pcd2v4vnzSQW8yYeMOXetPGsuolmOol+0sWWqfQJDwfifjHLP8ab7aN8FJ6PyQecEBIcm2MvttT4xMTnTmAaMkEAqzWxp6OIJQcInh7NNPoz0c4HAwMwMEoMMmadJEk5v0HG2DCrBEHZUzAn+Jd1p4InC9NCBacwsueJD1mD4QYdSbLMbdtSvwFsvSqMLiWCwxoSpCpApp67D8DOi2TUwpg8ZMvTUVJe8rlRciapk9utQCsiyh1xXUc1q5UuU+k+ed9TRG0GEMBakVdGAlZm27hx5n2JmSpJoAtRSQETtJI36MHGlNu2tUScqXFVC2SoZjPtNQND6bLTlc1i+MhuTcOlBvtE+haAlSVvZTKu65DNkybsSjsneaKN6nSM54u5/KyeQ2knDfdMmiCHsBuWjwErRdEzfOiO8v8SYLXvAgMOgYDpP8CLTJzqIj/meef6k/b4uI3123X0m04ezCxR7WtKsEMydxQ4S0Lv+a6K+y9exuo7z+JQ2RtSrNzr/9LXgfsiwOrQm7be4fNlk2czfbyQBsr7MGW+/F1h+F0XPsNEUJ48NlW/nEsuqC0dLQm9ZjtoL84JSfmZkt9IMpLJvfmssGIBrH78NLIk8GEaX56RBN5FJy+6XlK769VdgOPLBJhvshcoIj/Ldq+p70oDBkCAPrawx8dANjP5Nsq37LSL5fEx7o6P8Q9/47P4O/fjuDu/i9nhfdzMWA6AKZO4vXshlseZPULpP9RESDjx3gH0YSyfbDX5ByE/vnp2Rnyunwtqc8AFZKhmQdoegX3WjdAkwxeQ/bhJEguOYWCyZUXUcA2s78fXASrI4BY/GFizPb48JKySfjqJ2XmvFMMyoBFYBAvocPFkumZYUXxeErcuTBwaZeRbipUvyVKSFjfRTA1aVYwO+pGaKYIHeBynAFYpJda+wXqm8RbrrIuHt698rzM5kWa1a7di3PTjaSxefiua1V3MF6TLWYLtmsiMjTLikVQbZpXStlIKmAy8S8Jiynb5OpKgYQV19gWVkbNYCmbBHLDaUNPHnmPASjLGwfDZPwfWVGHbuKQyCFMabFVTeih019Ig3jJGACjORkADyjjWJ4x6ziE3AyftXzU1tBKAeV9T7actid/TSTQzA1YT+cxmVSdQwcwg9mfSflkXqodN0xukKki1DV5b9salQYYlUOF4iofNTv82r6axJFSGUCb8qwAC0mtM61PiEd57GSY4/RIA1z8QxpsldUWeqYCCIvMSCGOp1zXLZDKex/jEwF0JIfol2zfRRH2euG69MBttKj5ADwNgpf1wUBI4MVB4h862CwCkgWqCOwZECkBhXyO/vpSaluJcssByJhqwYi8+ACDzDwDPGDrh6TYxGApghTG3AJX0DSzgJ0AHP5t15wGrP68MbgrTj/srgG/s/oR1ZXNzW3pwnmv4nEw7J615HXpN8Z4q9SbI1vc94PY0ZgsM3DHc2juQqfQRAgCNECKV3LA+BJaZcavhqnwQe52JeHEpPVhntmtYnS8KKjnGHO/MIKkdvzGnEOphSNUMDEB7jvGMXp6rchxeeHTuToaeRnsDYI9Bec5YN/28chjkBqyqcW0fK4gSqmPyGcr6HRCv3HO9x2Sj+UeV91L6ch6xUkfw8ykigXpZjQYe7WGVzaqId5paxAhP4/w330fLEcUNy1AYD7wJ8MA+DiYaPSZr2Gz5cYVf4Ekeadq7AMwZAEzqeHto4ofvDvHHb/r48/Uo3p8X0U1XUmso1CWvV2FjW9Zm72N1MOzRWNjEKVaTSdw2MwFWCj8DGIxT7E+H2PS91BMkQHI2ARjPNq/jn3wbhtU4nk0e4qbCygPfR/tk+RGyncU0mXLYE5Xd/a8jCfwYsPoY4KG+uR7eef8pPsekYCJz/kgSKM/QC8PK4WX4v86UFKghidbKXw2wGp6h9L8rAFYBqz5+7bzOwdLhwwpx+NNfF7Dq27UAK8l7U40EZiJ2N6nZMELH4CP5vv/tvzLDClS+jE8AqwbAKptZAVZMFdtDHHddtG+RBL6P05frWBymOpyzeh18JPSAKLPiGEdikF/cxvKT59GsSA6D6sYh7uVUQAtNsg20i+oN3o3/Sb2cx4QpWOWJsIE02BKMidNTRQeb3Rvac4hd9WrbykT69XoXO5IPoNuWNDouEF40k3EsxqO4GUfcT8ZiWckKFcBKD3NOK0sClTYbP2hsdy4QB4jGj0c2mMiDOLShrpYNrUQUa8vLBrPQpkVn1ubG5NjTPdhWAFYAV12L9tMTBAxXy01FKoUfECbEZ3yGXryIwHC5msYRnw807ulVUmSFKtDkoXNBjz4Grsw++hCwuv7zoOEtvdzA0PN6UDw5v82kFX6vJjKBrMSCcu5wdQ2H7+e/Mw51QahZIKJ25loZetErwEoPYB4MaoiKoSFfl4CV06HKplYimX0wqWC9aubcsLqY9euG9TTxNLo0CTK9TdBK5ujJHsuCx0OSi0QQ0JbmniZm3O/jk7tFfPfzl/Fi1cSoJzK8E2DF1LzwXTxlSumrX0lOxK/klSlTKP47PnhL+W0+4HBfZK5Z/AfMNGDaL/vuUSPfp3fbfbx72kgWghQX/w9eN+mFZxrag6esYmVMiD2HxTQV80pMq9EobpH8TSex2+1scj6KuAVQxey/9/RTYBdm/4cudruNGFt4DRxam5w3swVVilMC+zaeA4hMqnjThYpsAKummcbbvhcz8dPZM127/WgnI3VkEnhd8P4xy3zYP+m13lRz3VYmODsafHlPkS64kORmQwone9l0JNniQjR5AK6jkh557yxSwBj8MWpNuisnMEqGg1Qwjfq1jnxosRcoRWkAmi4Aqde9nhZT3gew6sKqm4ptc2FYXaZXl2e2gFFaowVgKGu4NCEDaFWALgPyA2CV609SwPLsqI4idQdJ+DlOBE/sdmKvABICWM0IycCkHJYV/i0CegojECDPDIEBsFL62y9nWMmol+sowAqvCVkRKaxig2eaEj+VPiEvMrzNCrhXPLk+3MouE8ssP+MIYFVYIUCLGTNcJuR6hpJh5cIDJVins2I1Hcenq0V8cjOXyX8luYMiIlxQDsDfFVOBhkUMtV7BJecdLKsuRgIrbJg5gP7F1LjMELgPyHe2XezebmP/uIvT7ijAStNYACukYBRAPFP4d6wmcffdT+LmOy/iWCdglfv/MAHU17qQZfvjHgFY4f9jAN6R5B4Iu5HQ15Yd6oOirHj4Xa78NWBlTMBSbP7T1J6JfkpWzDgwYKU9OSeJNuV0spQZVkVKYokf7eJuNIsv1+P4wzfH+L13k/iJPKzuoqP5kl+E64jCrnXjW76PryHMHGwBpudDzMcRzxezeI4nJPLfdh+v2l2sCaw4zaKHLaQiuY9J/xD17k381n0T/+A3XsZ3F33Uu69jMd7LggDgZj67UWODlw3BIgDxJbBkT/IhwJIaILMOmXQrKp59QyzLcTxsbEpMwMMCTxg2O7HNzSCQb4pMisf6fjSMfHTRC8Bj0/sitZFpuzywfFrw5QBomxbWK3sw51VJCRxHdd6ndMsDME/+qc2Q1jq1ykCMIDL7MTExJVyCBlSAJV/lZllfkxB5YWpMx04zE2CFBET2CD6v5DFVQlskwz8rvID1SijH+uFdMJrAp5R+HukvhuUMQ9qYRP38m9HcPIsFwz2afdUMZS3aoNtMqgtYZSlg2ac9iLtwBzJxEnYGFw+wqnfQgMgm9STOyLYmJB6DLnMm+FpxnVz9pt+MmFXpoTVUSAZhvB/BQDKzgyZfSdYpKyvAriWNHtTJR1n1ku+rQBPkWQLFak5uAb/rDd5HhE1gzo0CoABWpW7RaCuZM5zn+EoBRIwFcpkJlcH2BSDK55fLS80q/6UTjC9YSAasFg3hQvjywBg0YJUGC77e1G26TsjgnKglsEXPraJxErDKZOpfAKx8rQY2E+sJI/9w/8K+CWDFgKqAE2K5DEBU2j5cnWE8Q2ZX5WNU5M3J3rT05GItUUgyagSTQTuwXkpQTpFtpTQmPSuyR7K/Dsx9+VjJOoHJyQWwOgmwMsMKQFSgXQIqYv8UeZ8Sn/38AWgU0MYeTl6HMqgfIQu1hJBnUgOCPB+8/gwilV7BiepO1hQrcVxHhwcePViLTLKJBUz8ehrnntrQKfGu4b1WVROdR1qLkBsKExS2PXuLrVgAt2COIgE/uI8RZpgBIieY3uyXhBJ4+FTCngSIsRYUimKwSmDolXfXAORLnpnPfIJSruHxyCKNMeWZGfAkDyuabJysxrWTArN4u1aEsmeQsi4mH3t7ejR6v86eZLBeyG3p2ieIPpF179Sm7EuuuzMYjrx2iA08K2WQ5OfEoFH2M3nW649cT1Lstcc6LIOh4wiD94nZVb2YZV0c240sdtbnRXy5GcUP3hziT9+f4u1pEe30JnYnq5mu6R7uj7XLKRFX75s1ypCwb2N6Osd8UsUM1qBURKZCQV5p2TPkCe8uluHoze51/NPvAFjRw7+P5ZRhhevS4p+knybAyifbgX23DG7/BjyshpomC5nrPxeg6IPaM88srZ0rSeDgYaWURksCWd/gADw314CVk7YvzKpfxrDi78pefEl8vrDgS833McOqAMj/XwNW3f4RSCftc1inWZOkpyKYhvcTJ3SO/lcAK7Y0NqxSuOKfoMLNhzLJc6PKrJETO097iPbdJvY/e4z9nz4MgJW+PLXFputaF8wGOr6ZxeLlfdT3tzGd1Sk7TAT4QhEYzH5ZV3hXcbAPgFVjGQ9gQzHTVbqJps2ZNqfyaRQ7eoDRJL58+xhv9308tL1YV3pqBTaYvku8JSkVizjH4nyKZ9OJWFYrQAIOU3lYYb5rT5eSQGXQi0So4utSdMZFU2rQCsNbpoBsuCm4HKYJHHRIZqCglwXjTdIUcBYrxWxLpPSmjc26jf2+jx7QqueQCP192x1jsVjFtJ7Hpu3iDPvlxcs4Nk20k7HMoDGZY5KugjfT8GgckWX+OsDqA4bVLzFhz3L3Mm8qBX+ylURD1pootGrLRhxsdAHDLkh1Nsy57w74UxZspTAYGpwB6fT301K6Rt3yZwsYTGZK8Ubz5mxxVSnqhoa/AGS5y1y+5eU1q3lnup3lKlpc+gUQ40rsC/BVX+/iFeDpjw/8QT/Pgd/ZqPmzZzfxrU9exKqZxLHd4uWtiHJLx7zutYlk0zx4GSWrKq9exgCXa3wxhS35PgXawldDrwkwIKeePF8oLoDeKDyQp5C497jpYt0eYs+zpSLxGLf1SFR+NsO+66PdkxqGUe7cjKquFaOKAms55+8WKm4Arfi3WwAp9hWSorpezwnBAQB5AFbI+fBlATTCIBDACsnXtnPqE/JdQgve9hgQH+JFQ4E9jjcHXsshvjl/Ifbl+rSO3amLyXSpNCEktbv9JrrDPuZzx6xTPJCKWCR9gOpTmJp9J4bVic0UFkNdB2Uua+odDWAyPCumPROMPV3cUQ3taDxhVaVnVZmwmA1aGh9DGmL2FZ+2AUTOgiI98VxkDBB/Mls/gJRd95V1mw+KkzgLGHVFF8/np6ybYsg/HFiFgzLIYDPFLvs6ilutbw5YpuzEWyOZRA5YYyq9tIfOlCktYPwlZU7ruTS1PEM0HxQpmTbHjyTRSkbi+VzT7DChB7gSa609xW7bKplRTT7gF4BHDbuLREIYLBcT+V8ArAqDVNNG7pMbbEkDZf4sB1JT5K6ge0/TSdnx2TM5dFEfurhvpvHp7SKeL5uYc2YmYKUp8tVgZtjveK8UhUz3922cNjuBVmO8u2RGW0q9YkYuhEeDVr4f14++9/DYxfbtJrrHvX1YsiH1WoDKPxHD6ricxN0XL+P2Oy+VGniiYC/+FuXi6GLbBwiASrHLMEAAZakF1PTlFjR4SvlcvUgjXISYYXWZTF9+hPfRwrzwessrVCQ7RDinLAPAyrJIXwcVLzrzXVTDWPLPcYoez8h+1MSfF4YVgNXIgFXLxF7sDe53eZb88wtgVQYQFdD1oY3F6Bif3Czim/c38Yz9Ahbm8RB/9vgQX63beNzXcZguxNoBhBjHPqr9u3h2eIp/8N0X8fc/X8Sz82PU/ftYsWfOl/JnYgqvAQHvIZtjPtIzO/VK4wg9OwWsKn4jDN++fr/REA454AJGI/gE7y0Tu8yQQPZt7yoAK/b5MqHV+Z7NohlWg3tOFpGhhNE9zEYNJPA1msRyPo15HTFBdiTZa8qLk2VemBoaiYl9UZgaNLJpLJ2pdwbRi9Qn4+G1bnxtdJ1G0yAhk6ACgwr49wCoFpkLa83vHelq3+4EWGG2zjOI7UPDoXwm0XkjDyhsvk+rT6O5ea59irOnvBH5RRWGJ6ySK78qAdalllR4ihaydwedBQar5EUnUIH9yv4cQbp1PYnjlB2BJicaNQwAACAASURBVFu7TjJbrgGrqwj69DPKjv7CBElGlhsVs3IMKmT4gvyaLr50Fj2Z7S4bAabYXadE6tEI0KqJw3ESjwxG+0MslvOY1rAdmfBLkDUMXc3agxVYxXqD/LPTfs8vGHJFfgf7ys+1VsjgyeTa72TlxoTMEiT2pM9ynqCD8ForbCOz3qlR7EV1One5N6en3AgGUEo2hwbZCbAlRMOv6TIoggE0nswEWHHOi5kqja2fO71jIeg5bUwg9wOGldZJqha47glYaYnoHRoQGpgeIvh4zyoovYaauaHqDCyyrTIIuE6hyPNTDCvOW7EQnJZZEnnp5QCskJt2h20yywyQ4YUm/y7JcdMQW1uf2WsGmm08XgbOfD4MB+S8HtYkw0r3mSGGh4klcZXmsgBWU3mqwawfxcPjNnYtiX2zmGt4OY7RYSdv1jLAE0gu+xRfHnx+GXThecUeobNIoBJ7LOxfADRuGeBvetkJiGAoxvmANMzMV023qCkIMODZ1yFqRvUgXU4wuNQ/HxqVX957CR3Zd5v8Whvv85NJd1fKeyAdbwRYiQCSxu0FWOCzAeYsec9nN5mIRajufiH3lawfBtN1Ff8ONyiDgmvggc/j+Re76ophZYZoAgBlEJ5KIdlL0JsgqdT+6sAOACt0u6fpKbpzGy2hB3jvbR/jNJ7GfryKV10dP3x/jh++O8XX3Sx209vYox1hn7iMm5LQkeAkljj00sztBN702tuR6JJGDWDlxGlgN0Am78UAEgBSp/027nav4p99F0ngKJbjtzEbY11A/4WUNa+NMK9R1ICHzBEmF8CqWMiYHWhvtL+s6brtKy4khI9/f53Qd01UKMNOezd1cfzIwwrATZJUJNoC0LHYuABWDh34ixlWqslyeFDY7td//s8LWO1CDKskLVGLiKmt3snepBCSYGiyXwk/+Xf/4788U7BeA1YUbQBWYloxmUXzO6XgOGtaxPT38LiP9qt1PP3gdSwOGM16auw+GrCGjVrRG4ERVPVsFYuXz2J6s1RhJjmVDBmzISsNVrIIBFbxvdAgkzA1n8e4nqhp9MPME5CLN1OVxHlKmdTuNIrteRz/8atX8ciEEJaxpk3cQBd08o3idWCgfDrGHM+c8ShezOpYjSMaKNPpWQSdW1Q1NgAKG6HCeBjZlN2r1r8f9N8jLEk6JSUwffLmk8l1ivnsoyJFC6A0i8ZCa/XB6s1YWvDjKDqSXnY07jQSNC3jWD918f5h4+Sd+Sq23J/5POpnz2OPSd1kHMxgIdDyKmGI8qBDlOU/2CEF9PCdG7CnnJhnHV86jauPPNqC4QZwJ0FOgVaGcS4eJV6MCbkYfJEBXjYKw/ctrVzq9YcpUzat+ueS2OEiSnK9jCXPmnEokorkwykvmTCY3lf6Tvryy4TfRZXvk3+ft/aCqA1tKzKDZnRgLinQpSb5ZDpWs07xhe8Uk12J7CRz4nW7UClpPUzk5ecAtft8iNvFLJ7drmRASpNIioqipKVJtU+CfamylS1Gi/qbIuXKbrL4daVHQhkdW1RSyl9TVHkeRfTAL4pfMhS2iTP04MPmEF03iv1xEhvSyVBCHduYnXaxmmGgOdNBt91uVaDLgH0+08+BTUXaGwfIfDbTRBXwiSjkeY2pbq1iqkUWdT6LlcNGvt1t5YW0QNrVA0C1UfP19UzeWVwzACsK5zedp/UAViSavBZgdYzvLD7RxP3h+Bj7cx9VfROz2TIOHSDwo6a5zbyOU1XFRmbBJIeSXuMDHakDoHOXkg7YWKRx0ZDA4nyLLI1J/ekcCyQmE3wxrDGHK7AG0ALYYO3DRqGJIElpuFtu0t2qGNYwaJVm+QOcesFLUsxqALaYRl9aAj3EA/W6LOBkVLgwdOFl/CqFsMl60pE90KiTgZkML33PIXElVxOHjPQmByUG4h2AtxcgY43MYwmbNg2ZWfc0cJIzlCmu/at0CrDOYVix4MWWpQbHm8QN2FDMSnoJA2kc/Y6UtF7+ajTVW9YVC5l7VNdxc3db3qHxiGGfMSdCDEvhFPZelNS8FOKS9PmuFKaVWWq+hpTMsHYbjNZJ0t1vYn4+xierWXx6vxT7EB8r39ULYDXIkLl/uS9MKUqQBG72kgeOu4P8ycqEq8iTbO5apmpczy4aDvTdKDavn2Lz5kks6AI8qrHh9U6n0TF5X4zj7jsv4/aLT+I0Z2IKKy2PUx9iaRDoyTlhB7x3gRIpB3SqU9K85CPl5L5SrAkEyQ3mGrAq/14+ci/UPKRHVWGtWK7mogUQmqGUIuYLmJvnjQAWGYtjDuvC3ViCh0WDJPB1SgLTdL1lIJRyIwNWF1BNoQd5eiD3nwHmtdu4b8bx3U+exbfvV7GanKNGllVN40fbbfzJz97F66eIbrKMnZgn0urG9LCJ5vHn8XdWo/jHf+uT+J1PZ1Ht30Qz6mO5XGqSjfqJtS2lguTyGTSTRgmWrvuZFJOx8IEFcE3jZ283Cm0hHXAxh4lk/yYzCXwei4mQgBUel/IrlIxuEnsAhTJQ0vVUO6qPqpV4tAGJ09cMadisHsdiNhEbBkkP66MA8QafUhJWpDbJ3rXhs6VFHsbJOCilKv4aBSAIzCj+UJbf0fzBeIVlxZDonAwA7r0afhmCsw44F/bR7zdxbHdKnmON8Jr5ReOKIfweP0PSD6v7qG9fxM3NjZizAkiuAgBKWI6lAMVrqPjsXEKGygDJNQX31aAVAAjnIYCO1iXTLOrYNMfGcL0AVjaRMABhSRiMJVIJLRPz01lM7JHkWOpl9ppDCGQoLpDfdbWGQZJoIhGzUbKHd0izYSgQ/05c+izG40UcDhPVk8hRV7crsavEzpj8KsCqjsentQyuGfw0mOAjVQPcHFGzInX0fkVzPlxD7tr4FFWFqTryHTz5jpJQs2eOSZ4c2z5DMjRgLDGZu+jlM2jvIAZPDDUwXEc+icRW+0gm8BqAwajd7EBeR7lG8r3CqF3N70RgKIMCFT4qsVyb+WVn2AMf03qkKBQGPInmXrW+E+xYxfbJvYCqfF+FDLCGNSy9yKfth3b53PJ7ywct/XftaBCUM5QzQgxVmn4kW8hNR0ChBqy2+0ebvguQoP6HrWSWo9cLkrIiG0x5Eg20rpWPAj7fvnO2Lik1MoyYFsCG64vHYab9SkECa29cRzO7japaRncYx/sHA1Z1s4z5Ymn58bHVQNYDIB8akvjJ2xJriFbPJamCCkU44D+HjI6au47pea46gJVd9n19FHsQZhXm6gaqeQbZE3kv3HsxAc/7geHosBUPpryPpUE591UMy2vAyoOt7f5J36dIAvn+YoNOGtlBwLBCcsoGT30uWWASLlg3xZunrEn3tGYIl+s/1HOD8br7KIVO6P75GRdTPfdaf63tH+jB6cVN4Cv6Gu91ktTmszLYHwwMPjNYdb6zd1aoG7HL2Ed73CvZVYBVwN5exeN5GT9eT+I/vj3FV20T69FNbE8EfQE2XKtTzLBSTYdcknoZdaiULyVl0oyoMQxA9XjUiWW4xGtm2HOO8WEXz9rX8T98dxbf/5TwtLfRjFp5hgHO2iI2h2PMCw6coMmwyrrnrwNYwXoe6plUzlz/2cxAr2vd9+EsdP9Gr4IM/jolUO6YCVjxnCokhbOgIqANRnHWXLIV+vWm66qZ8rm8Bqx4LdeBTNdgms6wq9d81fL/wm//epLAXRz7rW01ePIEdjhZVgMKyvgaDwUPuDQ0+nf/6l94uSZFTi8W1FeFmy8MXg1nJiwAWz0eDec4rNtov36Kh//7q1j2BqxUiAvdTk8sYFKQ3fk0GuSAnz5XYh3JApMTGwd0eG80vn2+scXFnyZvPK9jVFdRLTBOzojZwlVK/bRa9Zy6Ulhg47c5hRrrH/zkK4FV/B3eJjzEbFwadtW1ZOuiCh6OMTse4tlkHC9nVdwBWMnsOrXrCVTB7jBglYcLDU/ZHFSsuNAvc3EAKx0oidoCWhRqnqZu0Udd0/A3YobIYC4nktqIOJArqNkz3cAWdlvL5mTDvc26j9ev3rtoXd3Fjsn8bBHT27vYYuw+ncSemGKmJlmIJplSGx3Mj0I/zXblg0V5LaW5Bra8TjD3LSwA7l0BEC9AIht5QZPLNdEGkuCLkrzy4fBTfYUMpezND3sB067AJTXmxRugIEv+WNaSvBqKObs2L7NYhsY1/QquWVmu9VxcuWC9XJkL+f8c1amP5w05R0dNi4hgpXFYIoWiYRejDWpqJuxc+fJQbMiEf1rZhFRx2/l9+FoqOKXN2YukXCJNqxOE8AF05T2XB6pebjlcc7ZR/uzNyJ5XvENkcZLgyHQVwAq/JkISEhZTT3KI885N4SFqFfoPAExMBfbv43bRxHw+149tkQd0nUAZnm+M2WFpEL1OoUWMMn/HBgnDCoYEKX68nu1mo80VXyvqddICKTYAvth3mNZWNebdjaUtXadUTwDddyRrnc7xbMazGfGmaxVi8K2bT3VtH/qnaJFfzlYxn62i6/rYrh9jVo2imlfRY7be8jVHeWlhys51QnoIYAWQgbQN8KyeTASgkZy4FaQ9CdqKxZREQaeA8gxjwo7EkARBGC7cRDMYzGJgL/gFmUY2l2LSZaGse+Zz13uz/uTCxh5NlukN4NMFah4AVxfDxR+jNFywmi7gw8XYNbnSKa3ycV+EU2nInM+/9m1NeztNwyAxCLCtSSvDA6VJ/wmWM1Jm3zcYdVrvkko7ZUdDgRwMaPKDhw0eKMlEK4VykZyImYLlU3eMHYBV18Vm18auw6swxMR7+dlnSX3PJzeZaj5wLKnTz1IXAmMKb5X0sJIk5QqwSpZVYXUw7cNPgbVPyudh/RATZKqLJr7x/DbulxStZgwARQB+OV3Rfgq6fympq/hz28WJxMwBsHK8tAF170Nqjsr/eK2HLpbNPKbdONZfP8T61YOeVxowzm/kOlRtTK06Ju+LkcCqmy8+ifNiIsBqwLmLsEmMXxtu7DabNEy1sXcx4mC9CWZMyd7FD8GgeuGh2qMl929VqQm2aeQ6igly+WyySwpgYVBxLrT7TmBV+bdSxJczBVDJrD0DVsIa5FV8inY0jz9/HMcfvj3H772fKCXwMT2s8MvgWZQV0tVQpCBtvkfHqM7I+3bx2bKJ3/z8ZXxj1cSs38vjsl6t4qfHc/z+j34WP3l7iN14GRshYCeKB7FFxo+v43b/Pv773/4i/tHf/WbM969i2j3E7bKG8hRnCmuAnARped2ANvIB1f328ERDBf6nuswDG2Llf/p2reYQsAovRFKPkWgLdEJKmX5LgAUwpVr2owztoN5gwFCebl3Tss+UmfjgdyRTNJE4ZjDEmonIQmeiqAtoomKTfcbfESDGiWNFMuXGTzI3axncSKlhtdQN41VAeEmCJHUEgDATjQh3AQvgCXhUUcj3uS+J6Q661sdhv4l29yTQarVwEhmssJle8DHadidTccSeD8cmZncvY3lzpwQmMfbTb9PL3f5QRQJ3AayTsX2VRDpcOybjnO0AVtTKHUBAZyYj9xkpFAyr0SH2Pdf/KkUugeCSsFZNaa5pvPI5kuk6LDkYoGZuleGmgj7SH1X3kqEscnpSQg/2mcKiwp5bltpWXFMxrOYxmQAsAFht1SStbkiwBKiBqeHzRczLUoyNqzhGHe8f1wKFlkt8LaeWuLAGs2gRA1LSeLP9LPGFccu9x6MoGazsxXjAKb2QEnscdU3ioWsTQLDugM/ZXub43AuYttUEZtc8uFZ+Lxn3znpSOmAnCWgBYdhvdK5ImkoYDNKtDM+Retv+TLz+knw4AFZUSrz27FiKl5P2LOqoBKy0vFGnyCMqe4WcmOh5SLlVCasywyqDcz5gDSb4NrBeYX/wvmDA4I+TQI9qDJhWrCu8MltJAp+279OD0eecwT17whSmlffnS/qkfOQ+Aqyaeq50Tw0YkukKELbfP+ne8z4Lq05AmOqnJmaL+6ibm+h6A1bb/Snq2TJm85UYrlheSEEgTzQHWQCoqyamF+o71dYV7wtGT08YD9cU9UIdq/o+ASv7HDkhFpAYn0DOQXzwAOwBrFiTrCnWOsAqkmXWBWvErDKeqVRmDrJfA+1et9wGgw6WEW6264uHVQ4JeF2zap6AGn6JrC0D0CwKA5yur6lny8DGrPwczA2qG3cfkqenPHBgWJGxWs0uQIg8yCy3Ne7j12kQPBnsnCE6FzKdnJ85AFYGLiW75Jw4AC5WOpvsX3UWYAVYtT86pbRvN2bDTRexG6/ip9s6fvgu4svdLJ5GN/HYTeIAk68oBK4tVTilkHIwtJeq13WYniOddRk+k95qF7o5YVaAWX005y5edK/jn31vFn/vs0nMz2+iHmFijh0CTLqsm7TWSGZ274NxfGk1B1+x/wSGFR6hfn4uNi/XLLdrwGq4N2WIrJRL+8hdUgIBWe2/Rl0znVQDYCVwk/ekxFjvNVIr5ZlRasSy76pmSEIEr7HYS1wzrD5+3aX5/6sDVhdlWbke5XsZGDNYV9im7BV9t4/zYSt/RP7TsKq8TuSiJzCaeZ7JXq+jf/uv/oU6kKFHLz+ljF017fThrAcB5PtwUtLN6KmLt3/wo6g3x2jQoqqB8EHFjehJPxkdY/HiNuafPYvxzTxOTL4n06iZCElTn8hvslmELDuWJE4wVu5WNoYFdUtqbims9ODa3EdnqQC6aibK/9ebXfzsYR2v1vs4IC0QFyinVOkvxZcp1pnozjOywIhno1E8H5/jWRxiBkcCDyEQfkAgLh4TBon6nWRUbr5XrdkKRlc8gUZDzOvUwpDEAv255U1sxgs01gmKScctEN/XWxsVB5F/M6QDaNMUkjTB71eSrT2pQug2q3mcpjMZwZKICAsE2aOp4FmaXiWv0Oy54ClN6jXDwqyVFD+XlZGX26CTzZE/9NDJV25YsaRb+UdfAVIexbZ0nFnYFOaCJxwXVFoNVy56tXu5OQhMypGuUPKUUXlDT/AzPbT8o6+o6WWOrk8zrc++UAWSMijAQ6ZJNQcMh3KHyaxlEXdVxOd1xM3kbOnarJHJsRgl+r4GAwY2wgCjabH4umdD50PJf3/9Kn0tB3jtg3sghF6migWsy/eSsrHLV/oQLN+9fBP9TXoFyB8IQIHkMZKkcsjIOgM0bWGxbFsoMDFCPnc6iwFFygNeVoBQgFEUcxQLMKr6dh/3tzf2vjscYr/daa1wnXjuKCgoGvC14rrpEM9URQptGDoYuvP5PBv4avBO61kjMKfbtXHTzNTQS8qH9l3x5GeBbhT6y2YZDw+Pse9bJcrUzUJgFd+L67a6mStqeV+MiKGzy1/P12Ozb3UwIOt1XLcnFmKu0DBBICWmndcI4Hy2L0eJDseI3cA/6+IyQeWNcEiTLkhwgJoIeaKlnEOBAkiiHZDN+jYzKw1itaHbX+BiDJ4pkmmkqRWo58LghYqu4X82Wj2N7f0gMOzaeD1ZFwJ7VfT4vzKfUyMnT6m0/T90MT0fYy5/G1hoTIJSfgJ7KWUEYhu0ndhxFEWpBpA5KH4pTFIlH0xaMHt28c+QWbuWezFqD01sYcUBzABadR3+Vvb/gRWCf+Dq7j6axTyZa2eFYLDP+ueb+VQAbu+1ZbPycIOfJ6PjNGAf2Guw6JRUOxGtGf8FfjWjczxbNgKs7mZVNDAJYFgde/sh5VCHKXtMmpSHWHoOY/fYtnFY7+K4a3VOkiQoU2Am81d+XyKh8NoxeOaBIDHx7VM8vXofhx3goYEBnl8lllJwziMW33oWi+++jFi5GPVUy2R4gYF951RAmYMbtBvOtpzWlV2HdT3UX8O0L4cGacqrfc5OjwlY+XhkVTXzpdaGzkrkwBitKhzE9YbP14tHlm5P8RCDQZLPIymBHo6kJwuG4ZNV/NnDOP7gbcT//ljFj+MmHqqb6DHFRcqKR2ZKf4oC1ymbXDazXeR1tV/Ht2/m8f0vvhVfrGYxWb+Pqt3EdLGIp/lt/P6Xr+KPfvYY66jjgMm1npdDLGi0+j7qdh0vJ138F9++i9/97l18Wu9i2sK0oi6gsaOBT/8lAAkZ/9NE2RtPgJ7kTnhYNWrKYVe3h1F8/biLSTXT/ouJMR5WBvGcIkZrzXQ2qAfaPta7rUCl2YKf69cp82b50qR3pm63DdslKcEeQcAFDTLrgRqPZ+ckT6mmQlKdzDK3nJn656bG4JXZAE5EdqKbBo3W8YkxY2Bhl6AVr4HnvY5ZvZDpuoAbWCJqLEAwIg67Y1TABzTxeFNtHuSrMhnhjXSMGcBaw3TaEnYD5fYA7Q+j2LTjmC7uY37/MqrVXUQ9dyiG2DsMkmCaAP644SxsUQAVFhCCN+pV5JoCsrVwLVmkVuYcNGMsAfmKRsNM/fPkFJvuMfrTXiAMRvU0jJYHOcmNgp1rZamfTXqRM7YYxx+7lPzpRej6ANoAxpTP59ryLLfII5nk63mibihn0SQWi9tomrvoj9N43Bxjx3AK/x0YNTVrj3Lcvpwqt7W+AFYn8bA7a0AA6LRcsg+yvxOqQvAGygCCH3g9GLtbsUHNQ6N1hKXRP4mpAQijWktDikoMbcAR1qHKFAbNGBTrOgGosC8bWAIgkMKgXkja7/2B9XyI7Q5AxcyhIgmEecHnAVitlneqoxU2U9jvsBB5PUqHvQxQFaaC3IsaKM2pDy0yMyRL2CdMBkm74T03cQo34OwX0GzGnT2oAOaUOpUeTiWoqviewjBL79v0BQNEKLJ6hbgA9jSWzAkPkZXKIfbdNrbdWkEGxUxdfRm9V92IZSTm1JRBOOe4QT2ukxgfMsZnLZqR9YuAlZ/zx8d3em41fM/EQe4b65CEyuXyeRzPtbJENrtjbFu+roqqWcjjkmdUFiUMTE/sLJEBNpw9hIjsY8UZWpFYt4ntfi1lCjVlNWY4fCtJJ2CHiA5JSEAJxDO4TOZ/aYbpZey76H3nLKZQWgxkO1FSvsWQ6/uY8H5EGsBIngFZF/uWAKKd99kMbKGO4l4DlFSTWVT4o50wX0dBMHXSjloTD+bo7QjtKXJIyw8vw/TS5wwAxBXzxeegiSWFTWXAzQzVgZmdBAqDV56SlcGlswJV4KlnNeCRwLSno1FhuMhZqAkrdgvUt51SvFt8XY9tVE0lVvf2WMf78338h7fj+JO3k3iI29icpnHi7EoMgYGgexz3VfJudETTB1YXpQzLDAf/exYaFhWMRBiousf4TrWLf/q3VvFF/RTzw+u4n+PXCCNRC8JnjDycfW35f4gE7Nf6PLE9yyC4dFwJoggU9r9rHxL47t7e/epVn5rAlfcrf30Bicrvy9cUDzhffnsu9h1s9t7phmKN08OUsAp6UexOGvUw7PWq/xNfuP6Z14DVNT5x/felnpdH7RXYNvSG+b7+oq/XvSh75NB/X+wr3GN6+GC/Qe/LYB+wJc9HBhaSbaQE356i+HmyTmfYt2SgiPCEf/Ov//kH3bAL9gIs+GZ8QCVTYUMySBvjTRfv/q8/jeqxj/qEASeAFVReENlJdKDWVcTixV3MPr2PWDYGrMaTaDCrFkMgaYteAj4zWBzciGoS9c3SDIUErMrC8oCcBygTJjApJw1lUsf2PImvNrv46mETDx1ZYE540VJNtg3TLq4kBa9sSs6jwIr5BYDV6BTPz/hWUKx0MUXyUS9j0izEZEIOKBh0ckUZLpdNcokCWNlDoDQCes0qQmEZ2BeEdCkpfFOVIABCEhWDJ0xBZQ4nDw9vduU6eUo5jbbHKws/DiZ38ziOm+iIyKaoRbKkFCZjRaIQXlFeeyhmOfkeDufhkLZfWNlQrxeKzW+v711Z6rlC836aFeHrazqsJ8U5TrJnzPWX8i/p11QeQr2ckkqlJjyNRgc5R24yeq2lWfLWVKQ0/tsLPyo5K4O89MIfcWPlxsUMK71aKNVHkiw6yfWWszqe1RHfqEaWiMAClKTAbChfQrsYZIzA1btMelNhBX70/v8qf7wAVkXvlBvopc4awCq//+v/3KB4agQl8yzGoUwsT9x7wCsYJ+dYb3cytmb8hPyPRpX70Ha7AbgEpKDQBIgGrCJVDDCqxnSbZE/WfG+qv64X7D9YVABCHCqSdDiFDO8vJmP7/V6FDWuCCTHPAkmC3Neu7WKekjEM19l4YU2ynPlcnhk8r542G0mL+D3FhwANpEZ4ZswwBGVCSHFqSQUflaZ0xFi5U6FSpRk810/SBAr/4ylmyFUAsgg3mIwkp2SKbWKepZYCibJIEuCVflYw/ZDrWqJhwEqyhESrJbefMaFKOIUDCmq5jEkLCJnQwbU5+ABYlWfP7CoKhImargwKULQvgJUPb73iBK6umZVi0iTTEFmSPlNTaANWLjiPMT33AqwWM/wumP7w/dm/KEwckUzaY7fbm1F4oFjlPk9k5AzTdGI0xwAX26KkBZa58HyxJnTAZZQ0CWb7jkkv/n5tdC3SVYNWasLxU1vdxuLmRvu1TLbliWDTbthhHz8VuZvo+TULNuPRszgtz7PBc5oAN/Un5Ars6aNTrOpp3DST+PzZbSyno5iRskUBfuJ62fwVwIr35/0xpQi8L4YZhGfs+hh3ZyXbCJAqaUwa6rhQ0DAEaQnshf4U3cMm1q8f4rDuFNdOQUtjJANuPKwWo5h/+1nMv/cyRqvayWWDh5UnsmZI2GDdxscpSblaBy7IzNy6uPr5TCgAOp/C86b/ig9ZDgp8Fo+jXiw1SeM/GnWeJQFWSZ2/Lg4/LqbUeOceXZKrkH54lx9HN17Enz9N4w/ejuJ/E2B1G++rm+AOTE6evothnPLcHOdkjH0W7jTGu6f4bNHE97/zzfje7SJm7SZmh31M54v46jiOP/jZu/jB601sxrUCT2iMSaabA0z0xxh3u1id2/i7n87jv/5iGd+e7eLm+CYWgADTlduGjB63ATcSpn2aVxt4NzMJj6plVNOFzLHx6f/6cRvjeiZZKgxfACt5wrCe5FlD8ANXZCpAF8AKYHi24L7AXT3RyQAAIABJREFU6nXThcUAT7Em73iOKMaU+oX1QRNEKwlIwI7F18HiiqiDBL9ZVLXtHcQWOh+j63dq6AzCuAhlOkxCK4xxwBiAA0swkeG20R/8+Txz2m7EqiJ1diXQSvtW+mzJx6Y/xfiAD845zoC8+22c202MkBlNjzGdnoMAvGnNM2rZDM+CiViAVgqBjGrxLKrbF1HdPI9TQ/2UzxX7PAEIkvRYjKmmf8x1ZXGPBl9UAVb8u42vnAyIQXAHpJX1C+xRACuZ5drDant4iv6EB9R+ABdY/4UBU9eLBKws3eI9+NoCWLUeJpdrhc+QACtYrX6OZAzNgLR36m5hwbiMpL6cxGy2inp2F4dTHevNKdY7zi8b3cIAkTRPGBuNHqwHaImA55N4vz3K9mIy7mO1JMmSxuuJmDGd4TyHdTXX/dbghPcuZjH7zD4O7aO8cGSRkH51Ci2pDaiYi8w7N1uK9861kvE6+yGA2KRJwGrur7liWO12BjjMGsok5ASsAAWXi1sDaQOjvqTQMQC7Zp9y3/EkgrFnRjpn6XEviqbOkwJYqTnOJGqdqVozZnbougFYSdJ3Aax8qA4j9eFMku+jJ9Qf7onCa89xrC5rSkl/eFGNTtH2O7H3uO8l/c57LIDVTKCVZJSSxnEW+RqV508DOQHWZu0BcPE1BQgtHk4bAEFkl3lesAcIsOEZn8xjvryP07mOrp9oXe2wlwCIZp02ABkw6iJqAcITDUo7pOjsu9TaAKENVhskBG9i1260pg1YYdLP8+F0RAFWei/HOANY9Uf5porZrUGPQWMPpdUdaJ9mSEr55/UHqJrDA8709IvlHOO9q+Y59rHbb80QSVaWrjHfX8+KAatpNDE586uOEY2wDL+TLYt/F4NtSXi8Rj425y6gR1lDH59/hlgSCE1WdAm4GBjZpVcqUsFUlAwqC/pVef+WhqH0onw8xbThnIa0YCkSawvLBAZ57amPTb9XjzoBnD/P483xNv7o62P8ybtpPI3vY3Mcy+OqkDDoKVjn7CP8nbxyrwalH/c+qkvLPL5MxvJjfeqi3r+P35j38d/9xjK+qNcxP7yJu8Z9ywBYAU4yNMf/Oi2LKgYDYlAKcPilgFUBp34ZYPUx+DOAaQVU+1WAVQJjpYf1MMM1VwGsylDAgJWl8QydwDcA/vHgxdeJtQ4hxh56H3V2Cab9esApQ5V+CWBV1lz5+gGU+gg0LUzUa1JF8fQzEJZD7hw2Fx86hfhQL5MSquGg2eTGKTI2cDSR12eRhOvZ+ZWAVRaZlylYAgU0syxOGFaYjf7Jj2P80EZ9oHjB78bTeA7mA3KoRR2z5zeSBJ4XdfRiy0yi4uJLkuaJqP9LQIFRTgJWTQJWp0RJhzQJVzRKwVDzoaSdSXTncTwdI372tI2fP21ip7QzeyaoaM4UwlPqJmvHROiizM4RzwtgFW3MA2PHoxL+qmYZYxhWTIoAz8C/5A+Q9fgVXfMCi9gs2wyrBLK0oVrjD3U/ZLadzIjUaQl9T6ovaWwWzZvRVRJpyrXi0OWhI2SN93kc14S4CqwiUpTD4ShKtb2/ZDGeD609ekpKkq9/AcR8E3mg7alwzfoqQJCmR3nvhseljKrzjhZ9/4V05kbbfiXpAfHhszZ42uSVzZ9/+aSBYZXTcYNiZTpQ0O0C7CWAlcwplwWl2S+NYll7TlPynUrACl8exa5iwE9S1Dlu51XcLWdx30zi+STkc1J8Ci6vg8PruoErrz/BKoGaxU/o4236L/9nA1alR7ygVBdlZfm7BLKGb+1rUO6LkntOSEf5aNDKoAFr5BhPm12s8ac6naOZwSaDVg3Lp48WcKpnMoBkbq7JKulDPU1E1yotkGaKZcffMV2EEYAp+2azFlhFAaJmV4wkSxn4e2SDgFusl16mqbAWzd4BsMJrik0dwIqpLQU274nPpZkGbNrt7aOBAbckwzC12EiR9pE+Ijq4mUgC4s4+yGBHcfBNKdqZrtFkpH8Sd5PDdM73TEgSkAuwCpC3yNjshXXZEWSojJSLYiinXQJGE4gu/kbcHRVgSDFodPh39hrFO41kLM5kX36MCaiKBZN7zeUATT+U9McQeCZ5kX5CjBwpp/NmSPzMZ9/19eUw5CvUtgmPBygxdRxAUhYH+NtMR5IDitGjCHWvIyQMeJnt1us4kBApv6tzLEmTrJBE43eBXwLv6SgDfN4bmn2eQJonwEjAS9gcGgLQHrNmYe/tW7EAkY3CuAK0YnqGt1UzX8T85ibq+cw+VUyCJTepxT4YtqxsGi5PnyfPhVp/iZNPGbIYIkXyRsXLnt7Ji6UenwRSffuTF3Ezq2JFo0qTj6dJYV5mYlVSTxOII4Chj9O+i3N7iNOuj8lxJE8c+RqU/5WtmkM+Eyq5lect5utPsX/YxQl6rdJLKBANWMGwWn7x0oDVDclgybgQHuYJLT5AkoQwrZVRbZmKXoDLcl5rkHIFg18DVqxvWBqlcDEr2NdMhRihBrP5AFiJiZBeVYVd9cumgtfFk9lMKdnSZuZkR4pNJIE/2dTxfw4MKwNWMKymMKzkWWZJfAGJBVOlj6YlUIeIzVPcVZP4rW98Gt97fhNLEgM5bWfz+A9vHuP/ebOOHz+20U5naDwE5rAWSB+W/Ua7jbpfx/duR/FffqOJv313jJeTp7itYCfdmL0jthUyGMBCgzeDP5EObFio85jPbqOplwGjbNOdBFiN5DEDC4LGEkCac9mnHOyTQ88AYizAarNbK6J8vqAmwuz1Ma+ZE+mmNFqSVXldq8A8kxK5j+MB9tM2TidYGwAGEYv6NmbIsdIUWcX3kWdwJ3NzNbNpRsxaqSQtWpjhQYLWyezb/thG12+j7TljzFopJtrzZhmLGWmxyUYBQMZvpj9EhZdn20e/38W5Y1/plAZY1wpOi9GU/dvTXQFhyYpFinnoR7HbnWOCz87Ni5is7mM0X8rrVFA3gBOSVNBhNZtmeHJNkLJ7KpzyutJ0CUvPWHJk7+wvWb/BZiRUQs0Tleu5j32/jsPZMjdASiffXZLcAJPs++X7YYbVLplo1KeuXcS+m7AODNoUYIHn0UAPLC6YM5x9xYePazSJ2XyZgFUV6y1MmFN0B2qzadQNa0GPqme0WlcJoJzH8bhuBYhU02MsFwAz++jbJzUjeDkCdsCOw9JCgFV63Wnow/vYP+h5UZp0JoQCdhQGkFMOXUf5fWxTEmjACmCVNQ4Tja8p6ZP+mmPskSwhoZQ00OBSYQ0B5qoh0plWBncXwEoJellfUX8UwAppqgArauu9JdvqQQgMKff3CrAqEnJj0t6vlfBHbXElKbqw6y8KjQLYl4GRzvVsTtmn8PeFXeSQAGROyOJgo7UCrZBQ2vfMg32z8LheTjEen7FlsZ+urxEfuR/JeEPelwCfZJTDeechBkwupXtyTupnYB9pmSn+YM38VuDn4VjFtj3Hdn+0DJtKQuasSOUjKhmTu09hhN2L59jHAr+8BhAIwHKnn8f+XnF24Gk3BpxN9Y2YuSZUFIYjnqmSYvFLgRzmU7v8oV4ym+4I1baASbKr8/C7rNfic+ghHYw9gHWsDZyEytpSpSNwshLQPokmpucmxmc6Y3uxSa2RRAStrcwK+VWA1a8CCjQYL556A6CTfr4f9UIe/hjIc8Lj8AUe2OVwtbB/BNgJM8BjiUeGdQVolYAoe5ek5TDmtqrNec/H+jZ+sp/F73+5iR+8jdjXzwI8F8BKNa7urfsOzSWp23ltaZXyy7qeXwdYNQBWu3fxm3cR/813mvh2tY7l8W2saupCF+WSZctbDvuDkRiJIqowOAQ4F0Moz7pBhZI9Y14z9mMnV5thVWrr63tzDRh9DDRes60K4eYasFLgAf0Sw3+sCrI+FLs95dv/fwFW5Wzw2V9SfC995fV79h5bGFaX/rwAaN6q3AvJCklgQfpM/gWAlZRHf2XAKjXXZZPSRVYiT06O1m1sf/hVnN5sYtqeohlNMhIWaR4G6edY3K+iuV9F9XwVx3oSXZrZAVhRZipZItVoZrbgCk6E5lTGudVqHoBV/LK+NRtvmWxnCofYC8AJ49gdIt7uOwFWb7ZtHCa1zEkVe1s8NFSUZkHHZqcm0IDVswC0Osbz6GJ+7mI8IckESdAyJglYyXdJw8E00U5XmUFbnOBUSVMy3dJspEF2IYbGEdMfTd0pTlWgJtuqaNNrDiQ2Jw7EITI3EwtLapKkIlwfeA5VAK10x3F0JwAYGj5Sgi5JZNqak9XhBIKLCK383oCHAasCYpW0vwvQXaR7+YC7c75M2AtjLs/YwnYq7CYhx2lQfY1Qq8FJ49YiBSyYzAcH9mXfHfa65I8N99p+KgnOJMPu/2XuzZckybLzvhMRHu6x5FbZVd0905gZrAZQBCiSEmk0mpF/yGRGk95JIt+C4huIehZCMgg0AiJIcADM9HR115YZu4dHhOz3fed6RGZX9ww5oplqLKeqq3KJcL9+7znf+Zb+5+uNFBlVAmhKaiseXC4wuD/DYxuTwTFuJsO4v5rE3dUkrjEEx5g/D4jzJpRpByljLA2p+bjPkPDe8PdXB6kuG+rzBnLeVPKxfcKs6jEttyH5LbJIy0NeCWwHJkj2EbCPiGNVAX1gWe32mIjiUcDkDQS8FmCFzEsT96qyKTkrGernbqeGdyL21biXC7J5IaNEWsxZIJmHlo59fsrfIS/k58jvKc2ci18OIIhYQ/jzqMg6CsyyBwKeU45h5s8AkYAeYpHlmoc5uSb+vEjCHFGh983nQLkf4tkgc0OAlJQC8vqUXMMkzUwzCnCMbc1IZNJMshXMIUtf+PsU4KgUk/cUPnpKUBl6qp+PjxK+8j+gX1NAADhQoEhSzPejMB7XvQePp96WlfU+I7ojXtc2EAX4SumK9iLWqarofln2FOec+pWUUH+n9LhR0W1ZCGYCk2Ys3ypARkArGXnKi4Jzgukljd8uNstV7FZLeV1NRqOYVlW8uL6SpLRpkAlwrQHZYYxa0reFNaQ1aU8q5KF4RlW1QQ+BYgcAqzZ2NK7tXtInPgBaWbdc93o6jeu7WwGa8nHB36Umxr2IAfMJeQJaebjguO8Ec3qWlQtcZJY9vRvTYHlVwcZsA5+kVzfX8eJqGrewzmCgwNLkqdLsgTH5Xs2vQzeSns0wQ+EmhB2QGAgCizytBHpcPM2Z5sf7ETuP67XYKjFwu0SiONCZTOKO4s5nw5j/6GXMfvuVACszFSyx1Efx8sj3rSbEWm6Pk86TicSs9KSf999iCJETM5oc+QjmGeDGOmPKZebaZCJUhj9kQ1sAq/Ksf6xw56dSOBdPDhNzzQpDYrQ9NfGLTSNJ4L95rMWweqivxT5WwTpkwpuNinqYfKcXoRyATu3qUfv8Fy9u4ou767iqyJE5Shr9F6/fxi8WbXyzOcYJg1DkpgAu3GfJ+Zk+tzHaPsQP6l383c/H8QcvBvF5vY67ehBXzU02y2bxwZopLBIabe3lAqXZS2ZxfXUvxtHhMIjl9iBJ4GmEKbFDDgBzeQ4923Ji1R62YQebaBeb7TLGDeEXFOmk6L3llBcogmk1gIc8XjDyF9ON10RAxkoGy91+HUexrAwqXU1eGIDSUIHj0o0vYBWyGf7ORupsi3jbzRR6gcQIZgzrk3sFQEczKsBKhbq9VgAkZpOrmGPJIO8VwBInAR522xixMcBI3G11TuNp3tSA0YTkUPOyV7vZ2MO2F5VCyos4dgashvVVDOd3UV3dxnB2zUTEjcLJQSAaLOXA0wudWs7NOQxlN45pIpxTZfZpAd3cPAXqpU9Z+rByTTqGPXtSxvCksi8Tew17gVPcMNK/6RO9DFjBBjZbivvSqzEAYSssCWBYTS48rwBgDHLBiigJcH6eTjqTkdNV9XUcTk2sd4NYbgAiYOwPtEdKwqQa23uWtsh8phkSsH9NmmNMJjSHBKwsxDblqsO+E1tKRtf2B9NzW+R9u0XuOd5DtDcIgDL4JBZectUN5Fo+WRhWA2z4xTwsputlQOT9zH5Xljf3kkC+b8pskfNfAlauw81K4x6JwaZ6mTOdBGBYSQzfErDaMPCw2kJSz0vAKvdF8WBSLgoDT+y7lEBSr5T9s1iHqE7MfbRI7i3lyvM3bzqN/gg/UAVRsdYMmlA8sLZIQOZ3Ko9ik1F8zgQ+YSSulFKwm3NSXjnr3LzaSkBG7UrX87OkM0/MSKf2Ob2Pesz3kPsB4DyspnE6UZONY7dHws/a8jCKVyt7o+MpxnuGMlmvSDgCWHRQuEPDszzyHgHwSn1UU/cJaEhj9GTuqaphbWbMoNj41Ahiedrv01JNGmcznen/TDyw/Y3tXz3Io8ZTjZGeYwZ/ijefmWVSBlxI1iThHSDmJyEQ3z1LoItxu5hVWi++b9/HsCogUjlgn5+DuSL6nqsoO/z5BlfsIcc+UD6c2sqbNsPc69u+dskwcyksJxqFQmQ4RlHo6DpoMMTedYphcxVd8yL+8iHij//yXfz08RSH6Z38Xe3giX0CQU0mA0jZROgHwOivA1it38bf+bSOf/SDKr6oFjE7vItpxd0Y6r6KGJbpnQTcAFixAgrDykqFUtn2V60HpiRT/s8ErJ53cr8MsBIzEtZauxFD30MBe4npa7+HYQW77VuD5QupYg94XzCjzmuIGt0Eo9K7Pl9nz8G35//u9F+fJeXXGbAqDKsckvvgcDBKAlZB2msyrIqNimW7ZvgCrD9jWP2LJx30EwPsjwBWpuFCz4RhtY/dX7+J9vVDDLddTNh9xMw4CbACRr19eRf17TyGN9PoxkN5tsj4DoRdPjmZ4ybmn2UCfC0bMaDVcNrEUfrTNOfOXtupcKYv6mEbVrFn4tN28fVyHV+vtvFAml7V6KHRlEzvJyV3eXVpLK0JH8R0MIgXYf+q+1MrhtWogrZfSQ4Iw4qpQQ9YJahzvlfng0YmyHqvrjjNsDL2o80ymz0kgTIKTWNMFRQShnojA7Dq6caFdizTK2uw0ZzrBkoy6Jhh/AcOJz7MLgPMUpOb8cz2cvIHrJAnjKMC7uTnoOE+N7zl4ThrdJ+gzMVstdyjAgf1RoM+FAqTSzap6XGl7bVQE8ufwS5zAuXJiekkl6yPCwMVP3jZgBjRN+20vNfnwJwLgwJYlRRBNxlahya3RHS7qI77mFfHuJ+P435eKwFsWg2j0uDBj5AM8JKNQKNlSv7ZgP8SzDtvank9nu9yv8p/9+j2rwJWXXxO/71LTLwPtZIIxe8GrCLWGyaonkQISMBAFjp7RtvfXM99KFKA0WgTQ5tGlzaOx+9up0ESCXsUvLCmYObAoBrLmN7eDR422UDcqYr40uE14w3vPBn2ezGAhfdRpca1gFQCh9K/iELDJro+fQXGKdbd09Blu/WBqQO7JFuCD/h6TGYzvW/AKqK+5ZMzGkqWKDaXvK7sNaOEEwpbPA9IypGExZR+Bw/hDabyUf5UFLrT9HKBearXAZjBaxdoBSX/bITM9xGLC++rahDtkGIAV6RhyjTS1FvAQ5kYpndQ+mdRkJWUbj8ZKevNU6CP37aK6wnV2AKPnBLLI8IGufMJps8wMwy6qHFNv77N2ib829VaYBXNJVKp29k0ridN3N9caQ3Y2BOpTDLLTkMluC42u1jhvbOFqRHyEpvN5zGdu0kuDQb7lKSAbSejboAqWFqAVit0P4Nh3N6/iKvbG032bO6cG3IP4LrIK/IMF3xpsCqZZ3pZ6T6nHwR7qpo3N7ACooDIDvsYdK18jF5czeJuPhULDaNF1rZ8r5is7VYxVux0ng1idmDYjD/QKdrlhiovosWw5+hknPIo9yCTUxYVHoKUd72P9ft1bB83SlE8tYwsYOVRRA7FsJr9zqdmWGXalu8XTEMzqiRRzPd+CViVDD1vIeVfLgGrp4ULz4JrYzc/kndi9Iz0j49xbUD5gkLPdy4eKmX//27AiusOaI18iNuC94m9tzbHOr7aTj4KWEkSmIBVkSQYqyzngN/hpK6jXa1kpn8zGccdARMwdpg6D0fx5nEbH3Z45kExJMWHIRYm0nszo+UtdIrR7jHuYxl/59Ug/vDVOH6j2cVddYrb6bXBaaXkUAcAWAFIbPTfiZto4AaYBGA1nV6LYbXcHuObxU4eISwgSSphplYMFAxOA9iLUcpsjMHCfhM1rIUZLFhAzddqKWioAAkAlACskLWwf6lx73ZK1hNg1W0UFEMzSdM+re8EWIn1qpbQ0i3kgAKskvkhf1EAq2YmXwp9DTIxgCPVkwasWphl+IaJhee6bdpMYwaoIvSLZ6uLDnkbHjLbteSdvEEl9Y5hoiVYRVCQ/gzwlYDV/hADQCYap8Mwdlt8/CYRk6sYzW+jmt9IYqmB3skJt/Zfy/rR/FbvczLmPweY6KyHya6ayv+Ta4O6+GRXVdRkHnDgVbbv1mr6AKsAYZ4DVrDpGMYWaRyfY3bHTtfpKRCRMi9J6ZIRgL9OMowUJiEg+lyTTOUVRVz6LI6DSWz3o8Cqcr1jYMBr50w0277/LfXiqo9gk1anaBrAL5qsdXTdOo77XQ6wzH6Sh1UyrAxYoTKAmQ1jpjz/HgAAjkhSJrAqo7zy+SjSSQAWfrGGxGiRgXqCMBeSQJv+c31tqm1Qwqwhfi+pdyXYwo09iYr+/J5hRZOt9OBaP5O1j39bt27NzuR8Vc+T/mTJsNI/5aCHjZChg4Y9SCA53/HczCGJ69pesqH3d2leL9CrDI0YQPB16o2SgcZzkK0BrDcAK8Zb/ffMwVWRmwpAlCUEP5fz0Pu/zrxsZAsj1gDqRVqlBsEwl9LDKdcVywRgWUmBMjan7qInAfgZSRK42/tcZnDE+9e5tj5EtU9jbAgLk2GwPdCvjmsuIqxrs5pYFZAjoDwUD8JiueAez6nhvK8xNYLYVcWnubxusyCRdZb+zyC5vT1PsoM5iIXNWWTQv3hEqYLTupKHVfEozgEhqZPqcGGvdZY199ev+DCzLyFRS1ba9zGsvo9lpRYn6/kCVpmVkySCC79fSSMTtHJK80nhFTrJvwVY+TpQNrMuBOCl33Spvdm3sOBiqBjNi9jW9/HnX+/iT376Jr7ZDGJ8dafeGdkfacrr/SnWHUMiewHyzQl5Ukv+dI7fdyjfx7CaHHdRr76Jf/ijm/jvXkZ8PnqI+fEh6iHnU2UrhAwpomYHsELZwP1i36JPsalA2WP8Y7VC0qcA8FqAVfpYlXUlIJGzLT/vOfOovIHLXrV8Dw2eU6qpQSN0M0IP8G9EcVV8jwtOoP3MDLXnkkAk3d8nCfxVAKu+7/6IrPBjbLKnDPfngBV9YxlQlmGgAfvi62w2GYztXYyQBVAvi5CQqhMZyqO2sHenh+4pp/3X//KfXyyVYvZ9bm7ZPwstV28+HwBp81dtdF8+xPrnb/XneVUL1WSDwAiQcdf9Z59EfTOL4dUkWpK/9IAasLJ7gZMdhBKK9TOMUT2O0YTdimjycQ9YJQjuRZVaM6aY9oCplAT4frOLrx6X8XbbxhpfKxhWKtdTp64FXPBAp2akJN8MKwxz4yAPq2nsoxo/BazYRQtgZWaYAQc2P1+1kuaQgFo2eKClguTy0gq5PR5iIl0C6RcJWsH4yOaIDQLTS6c8DcXq6I0dNe6iWaYZS8DKozx7UNAID8axPwBUjbSxA1gh8TIg42ttDw83HyrFUlNc/gw44YQxL5jCR/AiLw1f2TEvD4WUXyZYVTxpys/R98HbRqboeeXKA1PASw6cMQ0PC9m03icbAId2RgPbTya5TMXovZ+Y5z26YFqVd3z2o/H6K4wUT92cPISMp4kubppBvLyq425WxYTJLeyqwF+kmMv79enW5CbnqV5hVpVHrfz+a4BV5Z6dtX9efQVEvWjCzxySskL786BvFEtTKc/YMiU+DeKbt+8sXUvEG0YKaWywifilNDgaT6MUkvyJso1pOlP/aqjpN42GGAB4DSD3Iua7w5+Aw90FdMkc6LMHEmrsC7X+Ol8cxhRITMEyVQYgqmx8+E7BtPFkN+nmZRNJdt8aGnwCVpLNSjqrGsoeO5OZ/K1IJaTJ4FrKcwtfu1El8E6TK7sP2qA9jaN5ZjTdkg+vk7KsivLPYAdkH2StsTequAWsO56iRi5wPMb1dKLrJF8UACu8tYcRi+ExNkh6gwmt06+QA4rVeUlbVsORDKsS7pCT8mIVZyDda6P82ZyajBnOGZQOnZQD4sFx2uPnNoir6USsJ7YIUeNlqOsp8vJxER1yPRIgt5uYDodxN5vG/fU8riYAv3iOpG9CGpGKTcv9Glax2nex3LSxWO9iuQWcH0raN7+5UZqkJ7ueHFJQUljCthLjCm+rPUk+GwGO86srgVZIWnmd3FcSXy85VqVk8cVwcVNAKw8TSoGaAwjJhc7SXzFbxFhD8tjF8NDFzbTRfYStA4aLZxcgLPHtsV3EOFkgZZjhRjiiOg1it8CXB4kgTCuYUgZ21eTRvCdzV889nkWcb+0pdotdbD6sY/O4jVOLKTtehsfoJgMDVr/9WQxvKAZ4P04bU2pSSRXS3XfzVnYNr5cy5c9Je5GM5rmm/Tm3F58PxbfDnZSNt2E42HyZ50XPaw4jil/mfxZghQmyPNp4fXuBhay9DQyrbZ2m603vYWXTdQPrjnEoBXN5p8n0TocQ0ZNaGqVTNGOefzYM5MJ4eoxlfs4ZiwZNDBQBmyQr80CIdhqjdhHX+/fxhy+O8d9+PomfzI7xYtTF/dUZsGJtFcBKzBAxrIp03JJAGDfIxPCwQmLzfnOKNhMSVfhnUh/eFhqYyK8J1hnAEM/KTkbkkwngzyr2q29iKBN1syLEfKpKgzW0+b48gDBkBkzCRJ0kLYDpUTTVjZhfNCYllEA+SwBveLyoqU1/In7G2KCYAAlqFHnH8CwmcygBK0lrAC+GVUzriRi6BBJwL7BSMGBFouYqKhIb65FkiQpt8OxB0igN+xTwQVrfIY4wFTPEAPZeZHrNAAAgAElEQVRWu2N4MI5DNY3h9DrG81sNJz3VRna+8xouNZA8SAzoKnZdhuzm5vWNaz4DGgUyAWcfSdDqpHrVZ6zAFADjBKsEFg9Kg8RagmHklET59HA1MeRXqtlTwApAC+BJUqz0BvN0/swIKaBNAazYzyfJtDkNCDKZxP5YxxZ/NIJ8OiTuaYJ7Oe/S+3WK1xR/vpphFDUPyYUrSUcBbI2n4DvIa0J+7OGJmLHysNrpvWvdXAxY2CMMmMJePktOxGyR3xVf432J6+L4evYUGED2qnUdfgYWBKxkGA+vXZLJHCgVGEhbqMzNLXfiQ/1Fsi9luA4TESnryYDVAQZsMqwkBwS0yqAkp6jmuSqmvj+of3hjAJfDyVhqjzIosYKggBBlXzy3aKrA83t6h2atezhbADbWvsDQPSE5l/42rgN0zQRAeViv4yQBK12zJ7YC+TWZVFkCL7y2HEV/PhPd8+A1J8BqyCCRTYl77zTl7jAQexoQnYHSmDAUvBofQUn3Grg00zrGV3WMprj8HwRckU4neSMDH6wYwjYRrXzGDDroPmaiblG9CaiQYiPPpQT3xPqEgaPz23V4AY0YMNiLj+CGkb03GVamr5cZa+YNsTe663PvwPpD/kdu9CjGcdzTYyKl9JlXilzlYGiem8qb7/Cw+j6wSv1Y9kxaElpqXkv9Gsl/L/3aQUwx10vFT833P3sHgV30m94/2U/Zk8SRKoSE9C49HdqYNgNZz+ybl/Fwuo4/+3IV//GrRXTDJmY3tzGdNLHtOhFJ3m8P8aGNWOM5yIulfk5J/n8RYHXYRrN8Hf/09z6NP7rbx2eDh5idHqOKnXwSOffEOi8Mq0GIYcVzojFv9jXl3pdreQkmOXjAZ6kURrmwirTvox5P/UTRw5jvY1jxs+T/CPlEgNXOfskZdKPvr372ErCi1rZaBFzAve9TqeLz+68ap+xFBYSQpYb7uOeg1bc/10Xd8/Wo4X/PsPLaMzRjfMBeaQarNL8Ts/EMWCH19Sjf/nPqVRhqKsW1DGpy6G4Pq0vAqjTt53ZeCKCiL/PhSKZLAayO36xi8TdfRyx2inWHGESBMgSwqkfxyecvY3w9jdG8iXZwkikxhz9SGA5MsVIuACuaFdhV42ljsIoDP9lVjuMtUc9G0WXQSgk1qGJ7GsSb1TZePy7jw24f3WispoeNshgrelPLiw/lGQaWGFYRzekUdyQFwrCKNianXYwpUAHQmqkSCA1YOT6Wy+sEuTwik0XlBZANjXqL4mngVL2yQCSnSRNLJ6ZxICfdNJlWbI48HIBVJAIAWDExtJ9VSfni+9tPwYvE0w2SgQCoBFRB/C/G9AWwSoaT9utiinsB9vCulKKQTUehc3sPzPWQ96Q0uEnKy6Yc8zuKBg4Ng2GWmRXvJqOqz0YEFw2kU/Q0t31mwtt/UaE0ltekn5XAQAJsBscSbOsBHsP6ZmR9G97X/g9gRWODZ8noFPdXdby6nsT1hIanjWOLsagPTkt6yoOa8Z3FMPNCJvmkIe4BtOzw/jN/U+vYp3kWsCqf3XyfT/GsAtydf1CZvnkfts/ZGfwbxMPjUgDVAR8c1hRrgsM7PRG2G1ICkXrYnFXoL8WhIqoP0dCcizWFwSUmo5a3aeNqdyp4ibIuYC5NpFk+ZijShLCoDQDa+LYcKAr2kQzQsjzWmhL+NL1kOjeJ9QbKacruMlabRov3yE/dKULea8PMslyjhZUFc/OA74L3LTXbaShuHydvzG5ORmKM8LsI8wWoOvtQ6/pJ3ifd/zCGPJM0zqJeAzgYrJp2h2h4QTRMMCSgbuMDNp9E24zjsTrFQq9/LI86J72YYSUWbN7PkojDfxZzcDXVWv5mvZxh93NXUuS/Tl4rE5L0rwJw5DXt27hqKgFWDcAavmIwzWTcTUHYxYe3b+Ow2cZxsw7cvpDGfXJ9LYbVpBrKb+YMWBGugT6Uop90GYNWm/0hHmHMLtex2rX6t+nVVcxmJIe52iqhATDqttu9Pa3aLh4WJCV5sogfIKDV1dWV9lAlOJJE1R/glw/gGVwuEdZFTqOCPmWU9rfJqZwYFi425HjDmu/2MRlXlkxSf+OdpeCRgfeWw0bXAImjX4aZG4rj5jnZtPKzOmw2kj/VyBTENDGbUQU8fo+SCx1ClmfHYexXXewW23j45jECwAoiLzKkJmL2G5/E/Hc+j+ENrAR7Dol9IVmtMtJ6Fh5/V/as3pg/HdBYF5YGlAM19z+XNlm4ZNFSfHnSX8cFoL1HimShNAx8tWU5NAyWBH0Xw8oFkxEK8b0kCbRPD5JAYradEogk8PaJ6boAq5Sfl5qgXwtCD6lwzcbkuRRwjOQTKcfQRf9ggAcMjYj3JgT4AswAarh/xGjPJjHcPkSzeh1/++4Y/+A3buJ3bwbxojrENemjaXpfPKzMImHPTZmN2EY05vhUzQMj7tNxFNv9MB63A8n/AV8BZbV7l+EWtREDRMINJKHh+rQxnQ6jqZmuLyL2jzrfqI/EVIHdUpgqPtEsp1JqIYCEwQK0FoAk49GVQBKKek3sk32EVAgJWm8CrL4SuZfNtC2P8dcUIAbfHTGHYCeqtsLrZCRQBQmQwKrdLo5I2xjskaq03yqxF7aln6FM4+NcyVAcmCGUCSS64V0ly2z+jlQyvNthcw7qGEzmMZ7dRNVcGSwBMGa/yah1saTEkDAzWwwjsVtd7/WAVWE38KnpVyWGR4JWZpUnwCVpJUA4axbA6uyDo+uD2XsPWPEg0HByP5z+ZhaePdxkZI//mBLXcnAqwMLMUN+LM7uKr5qM8fhhx2LlAlo1sWdtdfazhFGdeQ99XSZGgkC/k4IlaFrrMT8H37VlnE4wqr0nlHWLh4YwaXnY+pwxIHvBUElPR+6XvahGSnP0XlE89gD5+LoSbgQ+5LAAfha/ezvy+7Y33OV7T7CtT99KoCKTylh3Aq0EWJHQaQYD+1kFKMaIcjAWYMWeelzvs/F9yrDimunrVBPlSCTDMRRYQo0C47WOOKQk5omHZO55Z9aV7+dZNnhuCjXE1gDaa1+y+kxGLEebB6k+6wVY8R7KEDoZtT1rqDCGimly7j9mWF0gl2yP8ni031VqZNzgKySi4pjS4NxDdOow12dYONBbCFhYbuP0dhXHxTaqY+hcn9xNo76uYzfcxalmUNfFjjTJI2dgFViasw5JgDdDtvgQOtypr2MzaCqPpCTsWQplBs5IjEtdl5JkBjMzGVQ85A7JcpJgCVGCZcrzBFNQq0PnD7sB15Y9vVFYAx/eV0mX1zTLAGUJkRJgdQbLnihWLhgv3w1c2X7hOTO8VDK+7+WepQVIBhzwZbDf+V1DI9WsOVzXJTlETcKUwCqCWzwoEwNRBAv646N8otvm8/h608T/8/NVvF10cXN9G3e3NzGfNbFu23izaeP1qo3X22M8tKdoZRtNsmXWn99uwbx/6By+6JndZOkvpgBWj1/G//iHX8Tfmm/j1eAh5rGIwXEbVT0RYEXCsk5m2GzUp+nkPIJUk+DIJQgrXuzFAK0wrDxg++WAVbEs8ljPdcwvBazo7Yfci42YRwb73TOxvj4KWOG/qzPVvcyvA1h9jGH1McDqY2tQPn9PAKsStppyQPaOpPXQd2iYTagPfooY9othdQlYmYWP9zCSQPuLmQmnOvDbgFU2vPmEG7BKw/LSDOEDg1Rs1cbx7Toe/vp1xOM2rir0htB9DzFoKoFW95+/jBrAaloL3bwErGjYmDJ4UoD52kBpgE8AK6U6FK8jo8iXGslCC93T2MAIWZIOuIjF/hDBYawbWpoyo33y01OzD8WuvmBYneI2TnEfh3hx2sXk1EbdABbxmmYCrEgJJIYePxAV2Fm8n5lV2WsnYKXzShGVcho8iyjEhMD/CECkMNeysACsYtpNWgaabQFWIwNWyBMxOJUJPUUQkxp/b/t+uIDnZpcPSboArrSRlyhRR0c66jOTZvJ3AT6FcaURztkH5/Jz+wPZeFfyYZIpJyNpzLApFpK5IrnF0+9VJuv9w1C0MQlqiXyvaWSZ1CZlOicikl/kUZk8HQudClMsf94FKtZ3pV53OWHPRtGsKsvSJO3piKI/yPzx5c0sPr2dx7wexgkvhe1WNGnLF7xBWeOevmwYUEoq4Vf4bWDMr/O//JdjbcuqOpOqvMmX5uvpj7gErc4SVoN6l6+yAIujeFwsY01qWd4TDm6h+8NRvH/3TvI3zLCZpshoGO+I3UbMKuRe02Ysk8VDm35WatKQZOwVTQuwJYBX/gf2yhCYCAORWOI8dM/R3tZds2bwwOJnS2KRaD+/81rrBlP3jenBKWv0dNH/rSRA+iAh/wC6Npsv0x+eH3kpZdrcqK5lQsv7xuSdpFSSarQtUogDRCATxCw+0wLlAZcXVuaDKnwpyM2yEYhL4SdbulOMj8eYHI4xbw8x647x+j/9VOwOpkHNfBbNJ7dxuruKxYTY4EGsj6xO9udzsIMax7z/niJnQSTgKXdDGQfnWO6Z4bqK3zwGiodVMWrXFJr7n4DVLYbis0mMYS3FKXZMIyUPtUffu9dfxWm7ieFuF/NqFK+ur+L+ah4zGkxNGU07vzSsVaiFfDkYXjD1P0kS+O5xER+Wa7FFx5NpTGdIi2waK4BE9+8o8/XNBmnVIb56/bWmNSpBDwfJOG9vbwWwifWZE6rz/nD5NLp4OzOsLC0pjQPnSAXzQR6CFBc5caUYQvYHzZn1mcwqnlSlG8lbjWpmLy8kkt3syeXGl3uEYXENC4s9G8BvvY7hfh+TIeEmAOkHMU3Y/5jQaWgDqImclIZ1e4x2tY/3r9/FaXuQDxZAYtcMYv7FfcyTYQWDWIAVrBUBJAaP3VsDTuNNl3uk1lEOaNJPpZ9Gll0uJ6baC3Um4QGBRA1mladmmu6n1EgNfQ4jngNWZbpZnvVyZ55S0tUFn4ccxXQdQ+DBRKbrf/rWgNXP8LDCdD09rCwJvAwd6YftKUWiwmXCP4mGiWaaEXMO02RyvcWgysZPaZlKgnRV08novonxbBKxfh/V45fxt2+O8Y9+8iL+4L6J+zHm/I7Ydk+RBucUdNmccV8A7Qp7BMAHlpLSgbtRrHbDaDs+SMbc6xkUKKC0RZhFbo5Zc1g5DQddzACsGsz9FzE6bjQwALyRRAomgAAS32cz3thbYZgCWAEW2NxZzk4De1EJvEwmQ2FaSrKWQxwNHbT3Igs3WFW0IDZBzp9x4GdYlqoJ+PEYDabPXB4GJ7utgHLOEj5Gg4PCGmqYugwR0wwdZjpn73aDJwjeqiclWPO79l/dM4I8TkpS3tPAN7MYT29jPEGGh/faQIBNMdTGH0CST7HoPBhwO2RmTgGtVAvmWcrrYG8osiS+13nw5/ctkDUZHQWwcsM/lmF+Aay07nsAxgCXGR5puo5UDToKA0o1XQfJjsyaKc12qUPEdZInE35oHSy9AUPORjYS+AYypNnudpl4V/rEMiTjnYfCJKYNnmGw/fEfW8osO8Ou+3RLgFslcjE4Yf/TsMmMMu+vnF+CDcyWFPg0FEhQgITCFhNgCnCctbWAFO5DSifPgBVg80cAq/RlAuRmEOeBo7OryzBCAB+j7sLQoVcYGKwaYWBLxDxl3hZ/07Pp+nNJYNIK0gvV3kqsHX4/IHMbH7SXXDaI/vNT1n7P9BX4WKwnDM6Mkc+IVogzCkmMMMSRx28tKVYx6AP9Elgpvpb+3hcyN6Xipv1GmlL3Et1yBrjaVX9yue7FpChyXq0Qp/8BVlGH8fN1VmLhsD/GmJCoh010Xz/G4cNaSfOzq2nMPrmO+raJdWyiq4+xG+yVSsdz1IzGMUkTc1JZZeAu666SRJ7OtBfG9zrTpFTx80u9KLsJQKWsoR12QMPM9fLz5cGBU6UNPpQGm/Vx0P5QQEA9s1HLs8oMK5vzC7SVFyrsSli555RfyUS/B7B6Cjh9e3DjQcF5ImpArTC+fWL6XLWxeCGeyMNKkmeA70wJLyqWBHV4ziZT7hn1DJ5i6qxUE+BZqwTYQRebQRPr+vP4alXHv/+bRey6Kn748mW8vLuJq9lYQ8bX61387HEbX6728a5lmASAlKncLvc/+uv7AKvZYROTx5/FP/ujH8Xvz7bxcvgYs1jGqVtHPZ1Fu9s73K3I9wbk23rAVnG+ZHLtZe0nAk0CVqqj08PqvyZgxbDFgBX+f2sN/IujMoBwYfv2ksDJREM0A1b0Mnlre7ZdsjpzMPK8bjrXT2ZYfQywKuvmYyDV5d8ZsCo/wS/EvtG24VPPlri9GVYlEdGAFfWI6x73LLxH+i4lCctLsjeK8f71f/yrf55cyWSI9D+8MEYuHhKbmvTAyJjp1DfL+PBXX0X7dhHXMiSkkNoLpHrx2cuY3c6VxNWJDUSsZKaqyKzSdFYV0rw7GAp4w8wm9rBKg0pLaJ56T7m8c1XAFH57HMS7zS6+Xqzj/aaNHUBFhdlfkbElNVCAVYGZTOHUJj6w6frNoYvb0z7ujlt5WM2hpqoRnUaMaEYrAVb9VKQHrPKmafUUuMcLXgO5QtnrpxfpN0PTocbDUa1K+UElKIlGG1t8GtKYT0WYjInN4CDdbDzFlF0j/vRdKLI5FxiwCiwBNHBXJE89/Q4qv5qPNC9MgMfbHk2edryLd3QBkKj6sK+V2TlerJIfiq3CBJPiDYaXJVkSzOiepMdCn17CQZHSwzyweV3lQDjrYhNUcXXjQjFBd2+ngHOFJXPB5rLepk9eKgcBjbblNTR70I2R+R2jGjh6Fd+ZpiKppIp5UwUDB8yT0UCLAVTBOvJq7H/11NzLA+bjgNW35UhP9+2yORSU3odR+Vm8p4wZebbdF2mgJq2FoZDFRilUeM3nmOvyfJVJnhtOyXZY84djLJareHxcyCeIzWTSTHQoSA8vr6n0EJGBOoaOexnhch1ZsQIoEl4TdRzK/WGva65iK9NulHyofcJyvwKgGHixeXive1eqoK9JaZ7N+uCCwDxwQ2vQyE2KIUlLiQGs0NhbumeQVSmBYopm7D2HPcVWghuFPcWFFXOBJhwmCP4k+EslI4smkoTBLMNteJ6glfXzkF8OcaqgtvuQmscwbo6DGD/AXP15TGE47mi6kFN3sa4GMf3i0xj/xqfxOKpiHdPY0IzBStB2mM2RzH4pFMv0zpMOARHlHuQwojConk/3BOiyf0lWYyknQBX+YzzgPCf3c2LtRxo00OA4xHAQu802tstlPHz9OmaDQdyMx/Fi2sQLeVfVUSv5kP0D4NyFtp327c2hPR+gUns4nzeO9niKNx8e482HBxkj39y9UFOqok17FWwSWAGdACv81wBb+XszsLyr4Utxc3MT13d3Ib5InmmlSSjPWAFRdVU5o2QUTEPtqZkmR8gKBM77AbSJJbIIG4sCWInfKy+TZwOLOIl9VczvMwhX5wAAL0yqOYA3U1BAv3YXVddFg8kx7DQwBZKKaFxlDG/JCZzGisnusYpvvvwmNg+rOK55p6cYzKqY/eBFTH78SQyukLbSPCDfMmilyj8BK73vklQjmUGyHHPqyXphLdg/xOvZz1FKYfQsoZSzDNATs2RD5XOs8z8NiAtgJfBDsgWzrOTNJJAvPfdSGq5W7IJhZXvKAhycYjd0SuCfvj3FHz+MBVit6huZro/SvHegkIY8MxneyEsuITq+Ielwoks4pdPEq5SwypOseM5AOjpGrefYPKMODyi8raZ1VLtFTNdfxx/enuKf/O5n8bc+mUazX0ZdaYTUA1Ya3Ul26gaS/dmMBTfk3u9p0GEGNtGdmtjtT5I+E4hBHSVJd/rPcSvwlGnGdUxqJHzHGI/4eZhiI0fb5sBAGXgpsWIF5URTe2ORwgLEwfhmLXg9yKdF53lWZNnga03m4OZ8PCYYkanNBYBRk5DXQEEEkusY8Mbzh8h0BkdiaiIvVyItybI8OYeoJ7CrGGo6ih1A0VNpan+KEYhlnEfI+1156Nml1hmN5ZVH/Ygf4GhyrWSz0XCioAfAcocAcV5wbV1vcNax78PoFOtd1bjld2ZkZhOZZxWvp8gTVadoPzLYRuEOQEmDbLmRwT2ASQbskhNhYK2AGstNDWgWQ23WvVMeYVmZmeUzEVPeYhKt9MX0GCyeP4OjgTEkrccEFthr8W1k8GAGifc/1QNi6vn1kNQ2q2HLsefBjFtHdyAZEukW6WNOehQDLyWBBRyCvYQfEV5oluEZJOG12+POgyHWvVeWUwJ532dJINfJn6OQgGQGugH1sAFGYJ+Ap2KWJmqs9FJeG+wyAeoayhe/L8tgZUMhb0KzkgBmAVgsZR1qCDDawmr1vqE1lyw6A5O+52IAp28Vf3YDRw9xiG56iO0Rbzl6AF6bfbUE6MO2rglNcB/A7yID6NG0jACGf6PEP++PpdTh+iKh22w2ZlOnSbkZb4DS/hkF8DjLfs1iUg+Tslgb2js8pqwb7pXuh+SsXvNqXnX2VTJLllF7eovZP5QQFpg5nfYn2E2zwSR2b5bRvX6IWOIVyzCqjvpuEtVtE219iLYCFNlHO/AaZEg4BRSqmtgPbYkg0BA/LrYNfEXlG8rwx/6n7BeFwcxz7JT4iGNLne8hpusIy26R6vJ84RGs8z6tUF0LMBzYiF0m9maeE/SS40ETdTWNZjTVWoHhikSS3oa1of0Z1qOKAWmDNUwo4SKFkVMsRS7r/mclvruuvtcoyZ9nQ6gzuy47lN4ezQM+kUtIidce7/NWShaPW5QMiH8Ysl0ej6bxUA0vxM16FS1gCkFq4+v4xe4m/uxnq/ibN228ePFp/Nbnn4l9zzj1MBrF1+s2/vLNQ3y53MdmNIlu1MSOvTgH/d8FWFmddDkwM27A653ul3G9/DL+57/7k/it8SLuju/jfnaI/W6pmp7eDMOR4hGpwbD2BOx47BXKXswQE9BXA3CAVFQCyYw6Ew4+dvXpjy4Yhx/5FIV8ZP912cuV+8rPkeek5vyAuFsZr8Oi4VtTl6kv1t6fIS6EGtR46E5U25Ze+mOv8ON9Y+khLZX9vl+l5irfpwy/L0GuotJRPVYsIdxu5/5sVYkHDE4U1fDvwPPjGscp7QQRnIk2Ys0/syIyYKX979uAkMrrnkpaSCJmu3DTR/uI9s0yHv7m6+jeLmImqulI7AKM1j/5/FU0V5M4sEjQVWPpkE2ntf80Ktazi1jJgztp/AEwI4PKlCiVIjKvbgFJxIMZjGLZnQRYfbPcxgNpUbxR2FA5fe+nFhyiMmE3eMJm5cnMMMgLuT50cXds41YMq13MrywBGgBYVY29VRKw0s0rbK1y14sZfDYnSqu4mDLqhkqalCkNHFQcRKRFgfzKt9FMCJmqYwpdCK7IqcSysgBaJs01gFMx4jUoUhgAbhYMSGlRZwOhDUoyJpgNTm4xEHDRUgmA999ZmZ5sjItptvbpnpVj3w/7B6W8igmZQnnsnVU+XODajPosP7H8r/95vem7zZF7mZpeu8EqN0ieZptVVZhVZxZZntaWn7IJleQFHcgp61T8dwiMwkh9gi8DhurpR8I9QdrGB5feEjf7EBSmwFk//vTxv0SzP7qh9Nf1OzbEPHXKhvH0ALO2+VIWmKXMmS2VkzUVTxeAT9lEnciUiLyG6mfAygVvidQeKBZ9uVzHeg31v0hC6mQQEtXsZo1mGxADdlXXbgRWFdDKigrT+WXYyvTGD1FPZzd70JMwAUHlUOjXqBEAm76aqVg20DKptY4aezjLXbSXyWC0gKasXdL57ONm9qFZPV6/FBf+HIHlijp3QerngesEQGf2jpr3ZOwpDZCGRDgLBZWBS//PYLmu+HAQG5iUarzwrDrFzWAUN90pBt98iM2XX8UVaM0OiYUTTpajUwxfvRBgtZ3N4/E0iZV6OyZ9PoCYmshtS0VS8V8xo8tufil3TVzQtXaRYp7XYQk6KJIDnh+kgNxnrj1Wqi9mJIsh3QOwwkzYA43dehPtahnrt2/juqriftrE/WwSN5PGz1auNWSOpso7nYZ/sPeH1yGMHO4P4Bs2z++Wy3j7sNCeP51fBylPfI72ngSsYFbBCASwWq6Y+vvMUoGSIB2ywPnNdRwrLKfLL9/Hsl9LZrpvfV0T3C2R32ID4rNDoeyOIPch78ElKABTU663pnx66PK4TdDZJub2mrHO32WJ2DpxEhNtxHO138X4sI+asxWpLV5YPFcnKP2d5H4C2ARYASRUMTyN4uHNQ6w/rKJbbQU+nephXP3gRcx/8mkMr6HkuwksHop+fSXRtkxqSzFczoncL4p3Y/pv+FxJOaqOC7N6za6yx4zG/72nGmvThXIZIPTgV4KIBbDShPMjgBXPvjcPrhZ/TLYAksABgNU4/u3biP/roYqfn65jMb4S23h8sCcVlbiYYEz9+VCNkrJUAUQAVglaZc2SWLi3Fcm4fJgiAa0PCVhR/NKkMWXHw2r3ENfbt/FHdxH/5Hc/j9+/n0a9x3A/M5SyCS0eMgW00rpQ6IQNqNnDzFrg3B7HYDiJdn+KDWEYSDUSsPL5aMYBXnt1NRaTrx4hD4Q1txUTRtIWMZoMWDkBrewRfC3gRzZxyTop5ruWxCU4knsIi5jrIwCVszbXe9n7VH2ldMv308wfNcnpwacXnYDVgb2PeokCF4ZuuzcwCEjEGUG91MCAZ6hwFOMckEbgAd8G7UkCVppC6PnwlmNJ6ih4QtuTU5UxHx8311FVc/nuyCMHQB5vaIprvd6zT48yPQTo817sz1GMzQvboewPboqpN+3dKS+V8VBeQ88BqyLP5D4rbU2MKwNWAMx4l8ogW6cMTwDf2wbkgBImgFn6bTDBIIwZIpbYGxyC8WbJlk5lMWFGYqDAImYYWgB6PdIJDgHeyGNMTDxqNOScNLFLgUReffj3OHnSoQgJqqhOZL1S96bPmWozAysGOgxYASzxq7wHGc4nuOcj1GsWYKSAXKVvKRLbwiCVkbhUFQBiBqz4kD9n+qtI/m1SqnYAACAASURBVKX7QWKjm3fun0Au3ssI839LAod7whQAVYvCIOuSBKssJTWDVGdPegAX4/RDdYhttRVgJbam/DELmGagjma2bXcCrAi60trqJf0DpzCOSYesvQ8JIDWYBKDA1xV2lRKVe9kv9/0cDHQGrCxFvgSsCGPg+xewUetXw4Q2doQG9Am6tkFxYinSXwOovbxTTCWuL/vOMarDMCb7cRzerePwZiEfZM7TqhnH6LaJ0U0dXXOKHYDVcB87nj/JTEcxY93C7GyuDFgxKXwGWNEEq97hzFdv5WQ+gO0OZQoPCaFJMOeSpca15f3veb5OBLmYQaZnTHJWADHCEjgzWwFknLOcEzCrqkETTUXACuAmwGCemdmvYfrdg1aauHuPLd6NzwGr70UTdC2cUKr75RlDL9Eq52X+bT/o9ts5A/pmOLtucz9lViKAVd3w+hlKId+kZzsIsNpuN1JLddU4Phwn8fPtVfyHr9t4/XCI25tP4sef3guwwvaA8/TNZh9//W4Rb7an2FczeVxtYU/akPM7GVbFQL+8L9fRCVi1i3ix/jL+p7/z4/hJ9Rh38RB3U2rUlQArydt53l3RqSbGA1b7YqkH6f2+A7Dy82dLgu/69asAVpeD4Mvvc2ZwsU86rAVfPwNW7pF49tUXa+9376G9iLCMMexY9+m/yq9vg1f/3wBW3mDOHlr5Xz0oCmBbhuUlURTQirOyAFY6r6hA5HFK0Jx9h7MS6dVCZ8Aq3/FzxoeHpQlW6JUYoWSBM2HYvVnF8su30X3zGLWUUPg7DGJ6fxP3n7+KaoIXiaeSAFZ4VOmz0ryVDZmFJMAKMGbSRDVpYkh6RMoFdKM+Aljxd3g1bQ+n+NAe5F/1drWLVYd/BAWNDbv1cAqPy1ZRulZTQVVEo2NOhtX1sQBWWwFW0xlSPANWSAIBrGCJYWCrujaZYnokCvPlgmV1wdd78u9qxjKl4SgT0VYLlbYHqQLm1CxiEFcOIPl8pdcXRp4yVcVLx/nV/ablArH4I3hzL0VkP9/PZp6XiXTAYMbZWNSLx/ecZrAwrM68MS8WrqmYcRcoqFlWfBigco3In6ECc3ib/WS/rdIcecrlCZHXR/G6gop7CUaZyXVGcjUdT/PJ3ierAHOlMdImlwycjGkHMBTLBZYaQNWYaeEo5rV/l4xHvaSRbjedvoIlAdKNbDHo/X6k+rs2lPPXf/wznm92T4CrND+103o22j6Lcos246GcZAUdPx9q50/OnjsbvuLtxZeaQWQD1FNsML9ervSx2+1jPr1S4SrIBQ+2NA2ElQbAd0CnrK0I4Zo5cPJsScnldEwzlhRpMax4qAxYCWPN4s9v8SkDj8lJ8ccqgJVBCYNV7DF4kPC7PT1ssaUkpwRto6qd3KdG29JZ/26WlRg+ydwDvHKzmu7lNJJ17e+FmeWFwaKbIUAYwBRLBs+gr28RveeWwwmAGqnY8Ri3MYzr9hiHn7+O9quv45ZGfLtVYwC48hjHaOdNjL/4NIaffhbvjuNYolyVES17hKfC4gFIWpexQZpWuMHw4cFBLl6SQZIE1Moq1DpjAJiUaLFeesDKCSvQqklNY686jarYKe2rk1QSk/XDahWxXsWLpolXJOXNJgKDtR5EjR9I8qc9jAlosq1033MPE7OLTQNgYTCKxbaNd4uVp3PjJiazuQ50AfgkgeHl0x0FVq3XfACuluhqewnyXpCaNrNpjOdTXaMy0dT+kgMZfu5qverZkyrmUvojwArZnib8TgEr2LDYggIZsCMAwEjTSe1t5198vmQyWgxu2O2BZRAWAASTdcz3BVIB8PKhWOZj1FD2Mcw+IQUzYKUUwX4oM4p23cby/SLax7UMpPFemn92F7e/+XmMX0yiPa4D76AzcyzBKutjsnHxay5DjX5PymHN5b5i5q73DQ9IfIaoCJEkxPwWP8tOIOoZaxf3oRRzNDeWamTZeZEW672Y66VTM6VWZ4YVHOmfL0fx795F/MljFV8e57EazQRSzOOoPV+gWoYLbLu9UouwFSeBE/aNwCGmbQKtLqQLsi/gnbq5kxk9BqrJlGSvALA6yq/pEOPth7jrPsTfe1nFP/6tT+O3b5uou7WSIvukzpRB21y6JMYl2J2Jfx5OABJ52to0U7FItyRkwkIy1ToHFh5mAFgpkVX+gawXGDDrOJx2XjfyY/MUFPaC1qv2z5Pk3iUt8tzMFL8aQFPXVOqBkj2vWi+bWDNUDIap8c99SFIZL4DeMqFE0VOFyy8MpupmI4AKCSweVrrGPHcwUZDb0UhNxjGqYcaR3AjI7QPw0OHTJZskMax4FgVYKfiA4pg9xXtXe2Qvpp4hoe466vo6htU0WkALQPTxMfYBIIgUiBRbfEKpv2zPINyGBq5Mj3uTb98/MS6ROggoMcgnTylSc3uGFQV0MqyQQVYTA0oJWIndkcb8NsAvABSXnu+N6boBgjNoY8CJ84HXdmbPuObDMJ/XxLNpc3lYuRG71mmVmbKRnqzsk8k04rWlabeYAQcAlWXsu5UYUAbtYQsBqGDkj99gsiRpHJEVwewkya6Xpbhe5T3IlD+ZUGUAC5BUEhIBE9yns64bJRECkshwvgwyZebv8AKulQMkXPMLoODnVJbX6Fvx+Xu/b34XXAVLh2enqqOuJtEAaHJPAKLBqgl1SQ9Dn5lZfCXj6jlDoez+GnANu1icHqMVO83DT/2cusn90+cITesGwIrhdaby6ceQoFnPY0JQAkzc9LHic5DqtXovDDRySE6zO+T7T6JWsIIH9YW9Vt67ASvv97wlhkJc28Li0msHfILBtVuqe+tBTVhfeM4Boo0NhnJPAMtgm1yylKtuEA3H64etP7ad+jIV5FfjiHkVMRuKYbUddQKsABz4+Ui0h8Mm6vm9gOUCWCl8XYMzNwXaopH17vdRVyNJhwG3W+SYALkqLXI9yA+ZGoZ1ttG5qMFBss2KWwmAlaSCMHF2MOyoq2zGL4bVsIlmCHjFWj6DtGJY6cRgOGKo+axsecoe1gDx4tz7eHdwEnnB7Xn6kuZg2oDjpbfReRDnw8E9w2FPTVN6IxNRzlLdLpoJElP2VHpQfBKRmsLI3sX2NIz1YBI/W0T8dFnHl8tBvN8NYza/ic/urtVLaW84neL9eh9vl/Tm3N+5woIArEaVh3XfRfTRMn/GsCoYxKxdxGft6/hnf/uH8eNqETenD3ELYLXfRCeJL8JMe+3J/EUMKzP3Ye7KyuHoJMlynwrDqkhif13AqqQIflf/Z48snkv3mgA5WKWUevApw6oAVmZY/f8BsHoOVumMcgWYJAH7fKvqS4aVhjq8T1i4Ygxz5omxoDOVfdnnUVEPlTBAPKz+t//1Saf9MYlSMSXT77m45S9xGMTm7TI2rx/i8M1jDLZ7TzCaccxfvYi7zz7B5OMMtvR0+7P3EzdLqSm8NqR3DQyrOgZjpr/5wBWJ2LNiH6nZsGpi0XbxdrOLN6tdfNh2Si1AwiOwpdDjy0WkYFIUsRe0/BdUdI2iPp3i9tTF9WEXdycDVs3EhuchwKqRNEWvV7R4AKseHzDLIw0WheLmQL38uWjXLv9N3lYg20weSL6h4Q+nrCkmnjQKSWbMwgAgEp0WGmFKcXrASlrdwgcwK8CNg04fH0I9sJYP7simw0b4Ldfsix2uSlKBs3Xpv4//O80Ns9k1qHj2qzLoZGYEjBUZwJuYpINCvwS2JT0/D8kCVrGIaUAtDyopgMXM17IHNkNrZosk0ZJAvZYebNWudzamBqwSIHVSSl09Okn2p8QbptCYI5fUOo/eLqZj2bzZGcBNUtYoH9+Ukgr2sX/UgMXNxXf9ugSsvsWy0jUx+FvAyP4mF7e0Yl+Q19aFSK6FfK58/cutdVdmSUOZ0rrI4zmh+ccX6sP7h1gt10oAqsdjsWwofZBWknpJpyDGAWAMK0CacVYCQKGZJNyxScOBbrNQrQWBLIw2Cv3HgKzf10VaU0muy6l8b0Yqyr3vGb9DQfeexWtzagc07SIBBLCyhDV9n7ReCQvwvRny7xi0J8BVACBFpePBl6mEAsooOuX74omIpLs07bnHlXVabrifZ0Z0THJgfRzjflDFfLuP1V/+dZzefYi7ahzH9VZTOORLj8dDLEcR9Q9exfwnvxlvB3UslJCH1l1Wz07uEf3B7CH5xhXfGPm3uFnkXpBUZ15ZeQ4vC5s0k8/1QsF5IAY5J5f1cBDXNIuKDLYkcLNtY7Nex26xiNN6HTejYdw343h5NTNFPO+7UeBRDPGgkLm6AUpLK+zjJFAzQTOtC4FiER9W21huW0l5JjJQ9+HGPWR90sDDBgRcRRpY7rlN8j1s4Xoyyb365IWYvEVyxr9d0sJXq1U/sfTO6mZd0g0KZ02R3fz2g4E0VDUgnl4JfSHppaz9M/c1DVXknZBngQzVtVh1LlQABwlWNQFQdQySvpvTPuaDViwrMQHEuHLCIA+RplPHQaw+LGP7YRnr5TL2xzbmL2/jxW//ICb3s9h0q+hONLPnuPtSAJepWenBCgP324BVSgL7vZhbazCoTM0kB0wPkyItcpgGDdW3jWdLsU3BdgYTPVkt4DRrxObOBqzMTUs51ukUu5jEL5ZV/Pm7Y/zJh2H84jCNtrlSQ/WyqZTeaNmsn/91t4/H3S4e2n0sjnw9w6k0Vde0rTCqfZ4qTh7ASjI2S8LGORARezNtCaLbxmT3Lj4bruLvf1rHf/+j+/jRVRX1fiPgRadmFgsCF+QnhhSFyXYekwLzbLxu/yc32YRS2L+KqT9nZQGOfCZI/iNvKrODMV0/duvoumUcYHZokq67JGkKflECtZWA5w+df5K72T8HoEXnw/EUM0Im0ofPEij2vJQRxlEMD4XGlJAJfhL7o4aGrieR6ikyvkO2hxzQEn2KhG5HChvPkAd8At5oPBV+ATuqi9GkipEkgex7OdwDROBbtEzTB3HaA16ZYU1zUNfIYT0sJSiD/X21hVVEsMZVTCZ3UdVz4OA4VKfYj7poB13sAYlEBDUIy/mh980QMwtxGn8lbubkRMOB4UhsXCcw4uthlu5OTA0zrAxWJfAMWANAUuOnVdKSuCSZptgCWMECSsma0vhgwhjoKTV7YYQCLghMk4mvS35q3slkLl8xABxN8VU3AYBuYrtdxxCf1D5AyOwn/RwZ7XPvAfhZf4SzAFit9bo8e+ScKUEB04wo93pW00tjyTpP0251BQBiYgz5OvFh8NpgkpktZr/ojA/YgxMBt2b11Kr7LDPpYtfCsC2AlRPKYfgJTBnV0TRcX54l5M/72InJZGBMibc8G9w7EjTH05iM5zEeTexPBOLQ2jfw6cCssPfPkiHv91nl5YZ6HHXxoX0bLQCymL/I+6YGrCRhc/8DeLjdrfW6iqzTI2WsKm4EWCFz92AZsIah0SY2O9hPPleoecx4A7CaRjO2ZI+/53+sDQNWDHjOnGNWCYAVr8uDS78uzguAvfX2Mf3XkhENlFfxPjIJVIzNEpZjpp+ljfsYt6eoH44xetzHYLWPUWePLQHEU8CqUQxno2gBq3j+hnhZ8XxTo9PcTqKevYjTiQRR5ICsEw+BRLzFr45tarWJ2G41QMUfazxrYjs8mN0uv98zwwoJLFJK1g1gKnuEy+uzpxiBElq37FXtKcYY8QMECqiybBSzb55a9jcP4mXQKusErq5rSga1PsHK+ik1fjljLcX8rl+nGI2fAlbl/hiwKiSK4lFcvk8BrOx7yQtQOIdYjh6aObDgEGMsauqBwucPJ3wMCVyyX+LqWMWH4yz+/PU2/tPjMN51jf4Ow/PbWR3NmCGiw0DYW9ektAZWP7PYB/6wXQy5Qd8DWFFb0VM/uS45tJq3j/HjeBf/w++9ih+NAawe4nrC+bmVHZD83YoKgyeDfjF9Y4dqEm0TQWgTgBW/ig1B+XllUPad/dkvkQQWwOqS3XTZg1kG7X5IDUpaqcib+YSEFoaVJYGlfxCw3QNWZ3udj7aYpXi7JNT0f/51GVau274lCdQ+l/16erR5OOV1xXkhj+4ErLz2+RKTjBQYlxZGPRGjtIDfBqwuFnXfsF6YtqU2XsjgYRDbd6to3y6jff0hjsutChPMgWefvog5BsHodRP9tYTMoIib7ETd+HtSXZpaDKsBRrqSifQ7fLITLot9U8hOozoeNvv4erWJd8Sft+D9NIwpZdKDdzYFN2pHQWbQikNIpnunoQCrm+M+bpAEHjcCrGphVCMZcgJYlWQDTNd5BWxMvtqJBKdX1SUo5dt3MZ0tTCwOVmiRfDn6YQ7K7VqRzaCs4P0k4LBpauOEjqpkGAzq3eSTYMiKF+AEwJebYx/jmjRhl69mGvnFJjuolwz5IDozdXxYAlh9m912nuDKNyVBp2LOXsCj3itIjJZkWyVYJVlgeiQJ2kvAzIBXelDBcpGBtmVZT6WBfv0YZzuRpeRrnaWBfps5DdbBDdvBkksAlmY0iE+upvLiYajDh+NOSQAy6k/jVej1/T1VAZoyoOxVPr6hFbDqOxCpAlh9z5H0lNZ76V/lZWeJ2wUolpuFh/4J+GZ5qu918bMuGRMFsBLbSbOfwtQr8aT2iQAtx9T64WERy8XKSZ3yNiC93TJARSkwoex2MRGQhVQJLyuczGg6UiIFUFPT2KZqT8yqlIYVH6uyrnu2XK5TRaUCCORrFUCVB1uCxjxXNh02mGQWFIWpQxAEgsq/g3VWjMqdqkkDQ6omzQz/7mBfl4k0ZTpAhsNYy49BfE01U+V/PIsa8uVUrffF6QMODH8wnqUBnGAavGvjZdXEbNPGmz/7ixit1nGL5HDXqokcjSkIDvHh0EX96Sdx9zu/HQ/NLB5T+27/HnvfGE0fijEitgceJTT1AtPMdGEJy48tp3HF/LMcrn36Ww4ODhiPijGUvjijoVgq/Cik3kgCYTRtFovoVquo2l18fjWPu7qKm6aKCQy6MgkUQxSTX14Xzb3XgAArgcVm4nkqYz+uAWy4gGXVxcN6F6u2FWCFrJkpeQHCady321aGy6QFssdy3+0lwjqAVUYRNooXn38ipmqZpJEGBMgJs4czzoCJBwGlCBRjQh46gNxM53htGVmdnjUCgXM37SVWKUH2vlTyhhKRSABAhznAIFrq0yn2pETiDYKX0bFLOeApmkHEdNDFdWyjRhaYyX6wseyZqNNV93rzuIrd4ypWj49qYmZ387j/zR/E9JN5bEn2kt+QAav+COili2Wy0J9iPeCdW0TSthPOS5aBjZV9b3uadxYhloT7PuN3UySpl0B6YW0VwKrsgwWwKrWDWLAXgJWb37x2pya+2Yzjz9908acfIt7ELE7Tm7i5msfnsybupkj8c+hAgEF3iHfrbbxeruLrzS4+7I9xqKeS9R1hWUke6P3OWy7N08X1kfTEVH6dV2VQtF/GVfchfjTZxd97NY4/+mwen08GknjSbPr7eb+lWSzsEzMd/P3F8oC5UE/VdJaEvRNNRId0hWYiI0QuhkBNbdaJmVM8S9vo9qvY70nP3MiDhusPoFUTnkGzCVCgPiIpqTp4DRQWg3z5wZ2OSobWQEADUvYWACunBcpHJ42feUbsY+Ed0hJKPN66OO6PSoM77B3Tyn6t4lbR65m4mYEcMEl4VgGt+DYwVMfTSqwJGFYGrFz7HwCpCPlTWtdQcmb57AxP0QCeM5kadDGqqXGGsdp0sdmydc5iMrlXWiD+K/vRMdpRG9vjLlol1FE/wDipxfLMqNJsxhPswJc0rxn3F48UWCfcDwATrgPXc7VdCyiQ75Na2QKIG4CaNFdKojTbxQEJgApcVwNWSPoN9IjJBGjzDLCShAlQDMDqkvklwOpKLKhLSRTPz3a3is12nZH2rhrMfgIU8weMLgNWeP2sYtMuesCqyFjxWgMUAsDoGVbsa4Aj7VbAEM+swb2UuyRgJRAtdU4FsAIkUZIkoJie/EvAavotwIr3wTWTJ5Waw2eA1eQqR1+XgBWvK8EhqdV53wlYkdI5nADvav0SM9kDVjkQ0ZZUnJB7w2eDHvZndBF2HO7jYfMmOjkpWsIEMCR/Lda3vM5g/LSxazexg2GVpt86RwOG1Y2uLYCVmE+ZHMm942v4PEAIah4+H/kka7d4TImFKKaR14gBqzPDSoAVjCztI5auFYZV2wKKPWrNsh946/c+RV8F6FgIAT4r0iNszxreRrU7xvhtG9XqEKMddQg+oXUcSPecjCRfr2aj6IZddMgnB11sxaI0Y5FghHp2pyTNsxzQzEoGVyiAxry/xTpitZZq4upmHuPrSWyrozxBR2KzubaljwGwgp2228M8bsXiLCx/hT9JDmgZPdd1fBrFeECyqllVNd5aGPKzvx1P0bKhFNYrQRjNRP6bBHJ0AH+KD/C+2nfeFwPlIhX8eIsAYJXJqElWKPfH36IAPSWVPb/LxYQd8ElnKkemamOAkkzYZABWEowrVEVY91gmi0/1w76Kn29m8Wevt/FXi0EsYxpb1ZiDmNbuCeSGRYADdRdsNhh3I5JIK/Vu/6WAFfv4vH2I36+X8U9/+y6+EMPqMWY1z/k+TgwhSFUWyy7rSACrZA3yzHKJWLeQPwpgxf1XwnUGPX3/9f/lHlYFbOsB7SQMlPqG9+F6twj+LIc3oANIzyDaAxHbLQBs42UN4Iwk0EPB7/r1McJDqT+1Pn4tD6tLwCoxEBFqkkCRrJZSB9NTiyEqAJ2BQwaOJGAlaTZnKiSa1OWcAascsvzqgNVZyleKFgCr3cMm9m9XsfvqfXSLddSjcVy9uI3mk5uo5pMYjM2wcgNcpv3etdVwyhx4ECeQYqSATD2RuiEP6dkgl0DKuT+nESOCF5P1r5freA+7isZsAO3a7vT6LhQxenh4LTYt7QErKMGaRpthdX1onwBW4zo3hQSs5GVDs1oAqyy+fALlxlMa5zwK+1I/0YIevqBR5sDLNBxAqo50te0m9ru15IDXV0wqQLkrs6ySbq+UC4CW2mZxmshIWpPJf8XjKTX4RZZi4KwsrvTrKAa4l4BVovMCrJINcPlQFCaeMpZ6Y+dMa9LD5ebehu/JrvJQVhuX/ITE/MgUx2R2FUmhatX0wpJwicLIZZO/dwJumKIWeKUYyrtW8FXuJTyafNv4u66qmE1qsalum5ECnTWtF8nDXjIuOAyu+nKd/W2UNpLUZEwwnzKsnjKqCjb58Q3FBr/f9+v7Nxwnoz395e9nimV56p49P0++wAVIr3LzYszDjpScjMiW1t5mqzQXgFWr1VqHXAe9f9/q2mIijVeKcsvEshK/zgbrAqtgtxjckYm5PvJSJ2DlNKZkBhYpXe+zdvaC0v2V3t7eCXrW00OONe6Gy29HB0dO8TVJEkBVpH/2XCtAKSsFsKqDvTZKSaC8rJJNJ8qjUzaXSpGi2YMSTuHjiZmKm3SJcfPq++J00ozr5QkZcaC3MWvqoFt6NZ5Es2njF//238Vkf4gptHAxtyytokxfdF2M71/E3e/8Vqxvr+KRRgT5hmQSBmYBsyl6t7AU5NHCZG8kmRKvWwxUJCECGP16LtdaOdQKwKk9X6C6xgFi1TGxJHlMRu8xiLY7xGq5is3jQibhk+MhfnJ/F/PBMabIcHp14lAsWgArPePJ0CjFvDF3s6xgVeh1sW/DdhuOY7U/xsNqF4vtLur51AmDmZZSJqwGrHaShLLHsmY1JGGP7mzUzzq7/uRWe6u8/phm79qzMWz+bLMFPMnUrZfhMsU/gN0ZsFJRodtbGAw+49KiLZ9Lp9Toekrik5Kvsi+zn6m4MwtQzCdAVwqXbi/QCrYVQOMs2rgfttGcAB0QRhgwUciRnahUjG/XuzistrF+fIzV8jHqqyY++clnMXkxV2y4ZE4yyLYJKtfbtuHnyaa3jPM+0usfs9HUeulZp5lSl55VCm7IiGLLw/N7pSky4H8pDEvhXlhVSj7MZ+cSMNGeJaDFSKciAPS4J1ONaxd1vNuO49+/2cefPQxiMb6J5vY+7q7m8WkzipsaI2AYji768DH60Hbx1WIdf/W4iNfrNtrxNHYDkt5YHwZa/CvPUDtBZlHi0YqeiGwYBCTuF3Efj/G7N8f4o/tB/M7tKF6OkXkeYzq5SUN1D1fEXFAjD8CQ/lJiBI/UOMKIoeEUEwGgutvYrwbASiD8eYBE8zifXdswWsMGA4T7dhVtu4iuW2vPcColHo3jmFAM09QnYEVogOSBBWTNREcKffZYIuYLw8o1yHmwZiDCkkD5x4jVmYxgvuchYrtcx7HlfQMk21OGeqzIA0tqrJ43pBskzMp3zKDYbr+z6TqA1Ug29R7UJGB12g8l08FziAZGvjMEq9RDGQpX1T7GePANBrHZANTwkAMAwLycQsWK3fCg52Rz2iIK1HvkHgAOYfzsGgFmS/ofJZuppN/J9FlgBKDHBWAVEcs1rCQYWWZYlQUmOVzVxHR6I1CmsN4BE2T4fCEjNIBugOsMaLqJkdT3VACr4mOVjMaooqlhHBqwKkxvgMbtdiXQ6lxdFa8fPheJ2Ez1gPYm+VHBSIEFtBITw084HlQzscR4bWfAytHmACQwucp10lew/gA6xACCvXtmWIkFpGuLVMsMq2KGfpYEmpFiNmCn93D270rQBpaYYtMBhvJ10Uwht0wgDXaNAMdkWIlZNoJhNZNPEVWjQFf/MANuShpyIZGe3imTtaSFRl5WSymbOcQ+Nu37ODBwUA1G2jKAVVlT3mMASGAqUicAWFmaxl5Do40kEFknLGOfxbCXAIRgWTnxzoM6MazS74v3z5oxPsG+wNoFDPTP8HDGFgysXclGL/oEm67DREISaDN0zit5kMFck7cWax1A2wNyKxUM+LS7TQw3+6i+2Ua1PkbV8XWNbFewPjg2qFoYGKLIPkSHhG9kwGqfvn6QEqr6qgesfPanFBhD/ENETdjC4yricRXNcBCzm2mMb6axnwwCbt9kOjezQ75vDkJoD0hVILB+IAAAIABJREFUN2JTUkeVfY33uJe/FWbzO9WXM4A5QEDYXgBX2Muwj+Gd2nWxxRoh92X62moyi2GDHzK1zDC2JGpTP2UgwHMZ4POa7GmtfwlYlRqFdWSAozCsBPo+62G0nwDgCPSmJspBgZ5n7+0uXE4aBgyqQUhwrnp9EKvNJl6vI/7D4yT+4v0pvtqMYlfNoqWvo86vXJfDMvbtt0+VrC3oe084cPK8f78k8DnDKosoXa+r9iH+cL6Nf/zjeXxRLeP69BiTiuHdIQbNVNYUBqzc00kRkXYxl4CVU3gdclAM17V/9cqjp1f98r9+mYeVKoWL1MHL7ytWrsCxdM9NIh4PZWEhKaW5gMTao5LdLw+rida+XRl/+a9Llpf//OsDVqUWEo6T4FfB6t3t2KXVvdkZsDKDDOCK+8UvD1eLHDDH6P3AovfC/N//5f9ySbq4YGCcG+nzjXOxUQpHAKt2sYv23Sp2v3gX3cMqps00bl/eR3U3j2M9jCFGbYke9l5Imj77jWhjBJwCkGHiSTog3gQXk4gieerLxALGDIax3p/i3XoXX6+28dgeYz/AsIsCxcwnHSj4usgnB6Nye2gMoZGehjHJz+UzC2CFJLAwrACsQNmRBAodpzHCJHnkRkpIel6TPtGgUNw4uJLTb6Aob00BKTSdKp2yZVNEncNO2a2XiricTfEw8DXiWvI7oJWM+45EXhtwUINPI6qm3+lgbpzzwSsKK11EH6hiKPFJ+UA8Z+DIq4FGrvCySuNw8WwUJLpfI7k3CtAqxq9ZxntQWwzXGYrwOmUdXJZ07yVUJFsCrkqqm95P0lvFenGKD8Vm8SQq7ho9UCTmgn1hJFFD9odkddLIq2qK5aqoiQXhPksU5W/Sb/T26nCjlJ8Ls0QmmOWCfJtR9ZwKer50fox/VcDq25uNS0J5VPW//PPP174n/10w586ffQnEuSlPamoCVnwnZCI00PwsexFUAgAArDbrjabm2uSVdNlJySdzX4Ap2JUkqQisIoERTxTwaKS4hAeMYq/k0PS86dlVBqvKVEGlVhZLjlt34ifvXIkrhUWXTb9gU3kA5ZnLywegEtPGYFWhj+9gURwTsPKsQ+BLAaxkwi6QJ8HVpOaWe6f9REa09sHTIcQEOeflKv3SMFHSEKbI8t4y25F6jsJy0tRxXK3jFXT9zS7+6k/+NK6h/iIH42eQcEWTSgorf3d7G1c//iL2L6/j4bCNA8XpEf6RpxYCVfEQG1ZqxPEb2GEsjHSO95NTeKj1YhKWPSCXU3I1+vNA/lWAJ/gO4PdXU5RiKkrhutc+QkOIhG7z8BjVvo3r4SB+fH8XDUwSQEu2JiaCJD/iCyhfIp8natUyxIF7L3aVbab92th3B5VSgZB8P2z3AqyGTWWPQZgdyThkooc0EXbVftfFnmbeGk/7ZCta3IEfwymyxDNghWceHy6+B0ppMnhS9gUDVngIIgmcIM2GPaJwgJyWylfPBdol0/YScGHg4Aj1VAsATIp5XCLpHWAhhml6HcrXZ7+LAYmQXNNuE19MTjE97ezLk35XYvi499dZsN/tY7A7xGbxGIuH9zGeVHH3xcuY3M9jO9jGXql0Nm0101LwRIJWT8qz87Qo75ufx75sScAEubrTXtivnwJWfl9m1/J1ndiqMpS+SPosgNXl5LkMys5nDiCoV4kAK5k5I2voZKpKUfzYNvEf3rbxH1dV7OefxNUnr+J62sTtYatEP35p3aTf1CaqeLPr4qePq/jFuo2vd0z2xwJ8gd77OMjiSKeLnIyxDJSQpLqY18chmsMiPh+v4w9eRPw3d4f4ounibkTa4zCm0xeWfCWTUGwpNZtuHmk4WSdcD6Q5UwCrmmRbp78BWEkqBSjL/pZG26Uwvrq6dZMqxjn1BkAB7ItFHParqDHU1d48lByQZMqKe8bzcjjGbr3OvSrvcdY2nsqf5CWj+Y72aywaUhIo/5+DAHkl6gkYz+AByafldB87hh7dKfYt+/JAbCglw2VNpcaLrychmTCe2pYMyCC1H8E6bGqxrKjJFBmv9MpTnDC8OWCWjd9SLW+b7W4r5heD1HF9jEndRs1QdTiM3Q4AjD0JNtB1HIew/ZtoR8fYDLaxPW1jT71QVTFtAA5n8ugR+0nhAU4VE0OumHYr7QkpltPcaOTNkEuG1WaVPkuAFmfASsbjVW2GVSZZqwHMnwG7BfARkEV1KP4542JwDjjpBgxGCF/jhD0A0GyQVJ6R9HvrFD+FivjA5HN2+43AHkDH8oDLj0gm6gxRJ1pTGOHD8sJ0fX/cCLRywh77J8AeYBWswMZ1t85ylpZfE2u9Z00qVRB5tt+LmWLFu84+XAbqzCzjl/3ZLk3XLe0xu437vRLjwhJB/GKcwlckgdSfli6aVVKkcf4ZlgSeAUHMtDFdb2JAo6hAiZS10uRr001bgDKczjrc6aMOntpnwANVQncsJvVpBp9SvVLbifXTkQDq/UDyKXoBJS5TReBHBYjo+6ddGxCkl05aWqRbC0BAMFaqT/BGK9JirRGYaFojgLKl1uV8s4epe9zcqwWysKYA9ggj8IDFLLkErCrvUyqQVada9gQouNmsYrhuo37fRr3FWgX/LnqsWZwIqpmM1e/AgDyNSNbDw2ofu5EBK1sHcK9Tsn3EI4vzkprcAMxof4opoQsPqxgsVpLWT68nBqzmQwVsMADIyD5bCpwOenb3PFsAcQwcxpb/GuDBvwqekXuG2WQWNTJL/LRIz0R+vOuUaHqCqb1xuiOJm8gBR9NZVNO51Dr74SjWp0NsGQTC/GSfqFyLFEbx5en7rT8zpJIP43nQpLqv1CpF+dKvxSSdFGLCMKLl/gGhUjaK4ZrgYrlfyi5jb8V764AGXYDV+8eH+KsP+/iTt1X8fDeLxWka3XAqWwhuDS3znr5AifZuTTWAlK8cUK0tAjyX/m7T9UvAqu+BMpDlqv0Qf/+ui3/4g0n8cLSIm8EyxsOt+uXhZKaEzPHBgzwDVgDG6aup5ejRolJ4s/5QUuIFePj9gOEvZ1hpLyo+jckuKLXNJWDFM+pzkkcchr19npzcnKFOCVjJ77YHrDSm/N5lUv7xvwZgVYAvjyvTRiaXkMpPBayUNXUGrJLSp/foWsVD5wJYFT9q9h59eZGxfxywKh14sgISadTNE/Ml485BtJdttO9Xsf75GzGs5tN53L96GdXNNFrQ2aIBLrTIoj1KuErPDo0qkphJE8GHJl6eRHizzUIngRNPsYmkH8XD9ijA6s1qo8n7CQBKIFTxDzFSdI6rTnMvkPAjU0WDW7RH+E9cHbu4Pe7iplvHLHahECuarMkkBs2klwSyD+sgK8lBxQyWh0BNhgdWPWD1HKzyXVCjKy20Chs8Zeg399FuV5pCsIBLGkzxrVKyomKGTSjVFEWpOQBWmOR5k7Dp7VlSUIoF3dVkEEHLlHdQyvI0Xb+gBUlyaFjxyUNRQBExxHJ9yOw0/ZAM4hg0O0sEi5a6MLBowElZS98sUTTPBtglbVBza8A9vR8znszgGmqDLMwXN2n+3kbLio+YDYy5Kk01EFh1NWtiTrPb4ZEBop0LO6+bTejtiyOEW/4Kand7Q2itzedszGeGVnqgn5Ooes+pYib33SyrS3bB841HzLPcXP1vPZZ9cc+ePstmppVfBrwKwypVjtZTq4BDlnVmmGnzAPjY7WIlwGptLyAxi2xgD9gK6IrSD8UF4AnsqiGNKYDVGKNXPCHgGmN+ySFSZHb8XthV3qTFgNCG5jVic3BLSwpgJXlsglXl8IOZ4+lnLhY1SGYJFR8j2D3IxhQEYBVRLz/dJ8MKnyT8mcSNpmgrPm2ZhllPZz2ga3ag00h6cUcBrAEjVDC6aKfU1Foak764jtmkif3jIj6fzARY/fT//L8lBxx0nYAhgW0A4FWtZMPq6iquvvgsjq+uYnHYCLACeDX4mkbqSCqaJgiwXx8HsTmNxBbZA/7QaDIN1bU8+1cVUN02YCXa2v4GsKt4HYCNDbR/2J2KG8f3gcluJ4bVdvEYDWmr4yp+eH0V9XEvKZuYdezzvB+M2uWxY7YEBa+95wwIFX8iueBpbxuLKbaPSuDbYneIBXI5KPuVzRq9L1hGTCAAgBXyVQFWbdcDmHyi8kcqQLy9WBuV0hzxv6JpcfHIvZpOJ7bb6hlW9r+jaGDtSz6l/7YkkP2WjyIHEuCStXovp1JR5M/pMwYoZgWM0Qg5pZL3AhDhogfTaJLS7HNIetq4XcVv3Y5jdtzGeHhUaiDsK6ajidHqvEIGOUQmuVzG48M7NQJ3P7iP5m4Wm3AT7mfsXOyW169BSE5Is3LI//YeovS+vsZNw3WZrBuwAjyU5EJsK4Nx7KlGpCm0DWiUgtFeWgYpy9+V4v0pYOXXK2mYzu9kWBUTd65xjONhW8VP3+3jZ7sm4uazuH35aUzqKurNY5y2a4GdYgvxXNaTOI2n8XgYxM+Wu/hys4+/+OYhVqNGoNXeplXZvyeLQqErySz2CMENwJCpaRfjQRfzwyJ+PN3G37ofxu/dHOJVtYurAUmPVUyn92fAimaJ5nSH/MdAFA2JpZqAp2fASmsE+cIRySuSwOJD1r9Avaer+W0mnNEcOKJcgNX2UV5W09FBMngGbzVsCmTQrM1WSQ6x/PDYy/gKU7Cw/9hbJ4Bn/Mqhg70IOYftpwfeoOZazzTG9AarlNp5OMZh18rDSgCT7Pzs13SWgrHnjZ4AVqyfbQurzMzCRsnSVZyUAGZHPo4N1fqB59JMTCgBVtuNrhfrbjw+xHS6F3DF2mwlXeFeTgVasX5oMNvBMdZiWO2iQ6qcgNWkptktQQIeIDqdDcYUII5BEjWiAqwuEt1Ys4OI5WqRQIHBiORFpvE43kGznukiAEoeQDYGl08WjXOyc3pm0oVktBj4F/8q7UcJwgCETZs7SxuzYTNQjRR6G9sWSaD3szKwwgSeyb4kgewtSlHlxDPrBADDYB17AXskAJ3lk1IyJDNS4FACJAbWXDNzHhRGj/f0rF8STJJ5vN43+5xldIpQ0j6cQF2erbx2fLhgYwmIUYDOGbDSmsDSS5I/+98VcK8Y2puo7mEdsq9qaPAT5InnYEx/kwWpPCypp7LkczV2ZlcJsOKO8ZwDHMr/DmkZ8tEE6/DWwnBYNhqWKwF4SArJoMKBujpzALoBZAU42qDO90pJd8mqSwaDz3UnpJvp5irEBv3uMWiO/b6933gP5vMNIJfgmuLrY0mq74XYnTmI4F7IT2zUqESW958G+27Gj20bu/UqTutdNJuI4Q7vRYykp3reTsgbMUfHY47UhEz/xK9uNyB1LmVHMJQAuqnsOS8PnP2oVhiUGrCa4WH3uIrB4zIqgktmddQ30zjMK9UgsKN0fuS+xBqBRXUYdEoF7SALYFUDAx6povouW4ZwXk+nsxiPxlEDGJPUiQRx3Ua33uh9cmZTL293rfqX0RQPravAa2Y/GsWSRGWx1TrXFMid00D/ScOVFX2p8su/4WGVQhDvsU+Ga+chWznfz7+zT5+iVVgP3oGU6jnl8uQvz/dhEPIF0Nryd7WZYa/fv4u/eLOOf/N1xLvBbRxI3x3WQUIzdRGhFgBWSPCoi0gYlKW9gFQ5D9oqQGurp0Tk4eoBkPvnUfbTltprjSfb/3r3Lv7hfRf/4PMmPqs2cTUgxATAiiCOmfsTpd9ackdvKl9JKnAX+30N8xywEgnkI6qD5/fklzGsFEiSrOTn7HHuFzWz9w9qQRiQ1rMfSATNIYPxRX8fDxbxsEIaP1FS8HcDViXYTBVc7wNW6jlvCU/4St9acqX2KmBXuSba39PbshAG+u9btmwG6zAz/Q/yZdUQINlVYiXr/DgDVjonhjDavQQNWJ2ZYIN//a/+xXe84mSAXGiOVLRnhy5EmMJj1cZxuYsPP3sd6w+L+OT2Ll59+mkMJ+h0T3FC3udv1bMk/AJdCEOjZmo2ojGYTOKoiHSND/xC80ay3EWtlDdLUrijip89bGOxP8V6ByrOGwNxdhQzdLuC0BlIyZSxdJpRNC2MLKar+LmcjjHHw6rbxm27ViPQDA8ytjtNJzHggwINCmn6WRSfrUJ5LGjKJRqsP5dpe/pylRvPZicaaJFiMOmg+MwFu1g8ZqqNNwEuDYdrYcRs2qUXXRaMKu4wr5fp7cApIYmoFyCKTcAHvA9D1QTqIQw4nXXQxWvkwjDSyyu3Tz9E/Kx+KqCI6jTGFWZmj6IzUFJALU9I2LjMsPIpXwAuM1iGSvuSYbTM4fEbGvZTFDU+8knxYECYRPG6KimEijDFb62LeV3F9bSWUTSDCYAqCxKfsZTyPfqSFEQqF/Glxu8iufH8pD8Fn3Qtvr0NnK+hvt/l1zz9+jNg1Q86+41HZsGaqJWfcGmumK83L2phU3mTOb+gwlYo8biFXVHucFnHrAmmmTxXpI0tl4vYbGiUDVgpJIBHk66DBAiAq2NreaBkgPYO4/EcyXsNmnGl4sTJoZcG/Gc58FMN+fnalCWrkPH86yJ1NXiVVzW16lYlJ5hc1icG3dudGrMDyXySDAKc0PhUjqUn4lvJoDYutz0xrCRLWgGzANwKwG4w3ZstnwNDzUCxV5nksQnGa71SxIyGsdus4no0ii8ms1j/zZfx+B//Oq6dmRN74tyZqkwaMSvbQxezu5u4+eGnMf7sNt6vH6PbrsX2mY6GCm+g6aUoZl+N6Sz29TRWp1GsjrDa6ugGNqeVjUsWqC6vvebPK8osUAoqwD7+nXXA+xKN2hREAU6bzToWDw+xX/NehnE/aeLVbCImC2bhuv/I90AzZVrvghnDaAo61prMzBWIwEkDIzINcZXKNk6GVcRy18UKcIniLg2DC7uSwhmJFJLA7WZj2eqOIYDlTfjJAEZRfIqFpibCyT1KLkTiWZMKhbwV7x0HYGj/lb97xoae8GqYuVBXA+JfJU1QCabZjAGCAaQJYOYTFdYhyFks2VJ46lkWY69INgykwxgkEU8F8GYTu/UmBttFfD6LuK26uKpOMaVQw7SHIogDgbV5cGACIMRmtYgPD++iO+3j9tWLuP/hy1h0y2hPTNZLOtllYqIBqbIHXDKg9D7zfhWWnLwpMZSGtQc7IkHEEuRR9jmZh+o8RHLMtXVCLN+f66Q9SWCmz3yflb622p9yCCP5nwo8Uu3wynPKk0DDQGoxijePh/j5+y4eBy+iefHDGEyv9b3GSnnaaj3SFOG9x2tSamM9i914Hm+7UfzxT7+Kv1m28eEEyxrGgB9u+gSd6Upxq+Kw3cuXoQI0kXCsjWZ0jOawic/qffzB3Sl+/8UwflBtYiqgaBRXk5nAFEtSbJ2gqHjYLa0lQAIwNHkfO91L3jCTZN0MZA7M52HOSsMpOUdKq3hdUySBupZcZ1YFDIqN2FV8TKhvDl1U+6MavBESmt1Bz8uxZV+EsgBbyU1gToo8RGTYwBrOhkTFu9jg7OUyLBEJQiC0/OsKQz/XP8b2JIkWANMbpOUBWa/xHAP2SMIkXzQD0qwTG4hHvHh1r/1kTa2DhQHr/kQdNIkDrAdJcHjmSc1cx8PX38Rps43b6yYm112MGlgU3scBJdsjQxl8mo8xv3khiVJbk1YW0VUGFuRVQ4uKbFDTS4NNgCMAC/ZMSn+SbPwBeMwYMutEdgqoC2hQAKJ0DxnsINVDSjexfYIAXMAZg5fUdAZZSfNb6+/lQaUExlQQiLVH0wgDimeKPaHoWVPhMIAxDWDh87eXA6cPkpk2Z38dTcGT7aUmX3spoJLBF34GckD/N3siiXE8M7wuL4SesVCuFwCJpuDneqUkRpchlfedIlPzIE3AAZKvapp+bq47xaBi0JNsGElOxFxzuEDPhuQ1cboSviR2NNfZQ2ClpGUlakmiLRb4fCU2KqXT+xWNeAH3S+3v9+hgKXcxflac4msmF0weva4BQFoZcPs6mX3n/RHpn0IO0ntM5XQZnsD67Nj3vH8UybrPIf8/+4LqHrHSfd4qzKg1Q/H6+losPIFVAp2Kf0/xtD3XwH3EfBaQGs0RwamVnL6ZZY/W80t9MDAD6VTFEDb7ahvdchunbSsW53hUO3FTA0x/ACShstEgCiBO9ZKZ3NudvcWkz6Fukq8S2DdrHbZ6RLs5xmF71F42abuYMvRrt7L+mEzG0VxN49RU2rsAy2GNcyvEZGdvYRAwPEZXD2I3GcZhOvYH6hZqqlPERBLqOmZzzpNMXsY3a3fQe4Nldfp/qXvXHkuyLE1rHTvHzM7NLxGRkffqqupRN/Soe4BPjACBxAck5keBgB8BAr6DgH+CNDMIDTM9U9V1yayqzMqM8HD3czGzYxf0vGttM3OPrMrq6RnojpJXRIZ7uJ9jZnvvtd71XppWoAlJfPLFpL7kWVuvzXZrG8q1HS690pXTOcd5m2uA5t5Zbjkys7qI2pb3L/ZfqkWCiZ4Aq/S7BkohIfUz1Dss9QHBOtIFBpGChK7hQWL4tFYQOKb+kgn02s6W2benyr58e2e/eGztp83GHpd7sfgZgrLhJ/sWzYrj4Fa/qk4vBv46zJd2rmE9MvDjHHHA1ZUK7GcrDRvlr8j+jAS1IujJGe/lw6/sv/gssz9/sbDXGzwhOc84y8EVop7RW55+pvyVgozAOqVW1hCZntqpCNH9jR3Qe93b/C+SF+HY8442ErHmZ4bx/lKm5ot9z4Ey37tSt51sPQCuXP4dtbGYoL5fiYXK+RBkG+9VAyKf9axeawXjfwzW8trNuRRP+83nb/b7AKv0TKV9Iz1hCchzckFY6MijM4A4ghfai+psbDjYV6lvGNJyfxggiyyS6r6EDPxv/+N/8x2AVTo8plSeVEAkK1ldYBbasRaifPfr39r5/tFeXt3YBx98YFmZqwAYgiLuCMukaPSmSNi8ZaCF642QbAFckRilN993emB5RW42TuOylATlZCv7xbvaDq2p4eEQU7EcG76iYsdD3Dde/S9kRX44FC4poIi13rbdBFjtAayAVIqFDVsav7WZonNzGet50+pkOC+yk74g0MyZ90NCJJ/DF8RGJ92yTy4ikUeJDUhsDm7ABgIPQ2WVqZESaJX1djg/OMNKgJU3W4o61SZAyp5L1njviWyi6Un8XOjSfr7FkzHSSRO49z67KloHb7fUdLgsRikzM1mHI//+d+mXv5ZI3AAIEGCV4IcgRsUhz/evOVAodhbMgd1LBIUaRauTF9xbSCVJkhZpOhXPMA89BXnfK2b1epOLWQUjASPwBNCk9/T097QJpOvzbHHLoHyiK07A0/R1c7batBmkz88R8PTZ5xvIU5nh/FrK0FDGv1GIJfBrHJAEUBL/LbJiAKdp80zNYGKQKM1hBqGpkZrfPzULFxmAwripz7W8fACr8NVBliRPMMkA8d+5OGCV88x52iXPJaxFgRZFOTvUnk410pTvd50YzjSfA1bT3RsHB6Gd92fcD/408WDa31aVLfBPwfyXFJPkbaWEsKVdFgA8S+uIMBd8lAArn9RgnAngJqAqPCrUuLtTnidtBRAsgFFTHswfHWDF5p8pU30+2D7L7NNibdUXv7Hjz760GyjTRhFWa0/MiqVd8ICACfri2m4/+cA2n7ywdwKsKluTdLnkYMfz4mQ1xoZFYcNmY916Z+dFaWcrjNKtGWCWDFYKT/amWPc9DjuvbWKqGhNAChm9rwCoJRUIOS+FVQVg9fDOWgCrfCXA6tW6FGBV4BvD3oKsmSIoUhaZcteNm0azX2s6h8F0sKwAPEU21nV2dljVOWB1IJJ57c0oxZ2vNX/NCbCqKwIsSBu72IUieQYi6rmOpns0Pw1aflkWSnBbM0wRYOWAK8+vFEvqRWSnrAkyngPa41X0+xqh0dDkWVPB+AgvEdWAPL/4Uq1g8QIw+ftkwuQyncIZkNrePeWUr2+q2qpTZcP50V5vertZXuw6H2y7wN8KwIom0CfwAFaS1vS9VeejvXt4K2+O61e3dvvhC5lJYyTtzcqU1peeh+eA1TRZ8z1doRSBIcm/SMUmA5M8vKGS4WtKWZoStRygBFCbACueATWeYjW8D1h5aGsUYVy/YAcvOy/mEljFdBw23t1jZ79519lxcWvF7ac2lDudgyvJmC5qQmiA2LsECMJGK7Z2We3szWVp/+SLb+2LY2tv+pV15SbSG3v3bgNgi4AXGhTuT05aHUl8fWXbZWs3Vtsf3yztz1+t7EdXg113D5a3Z1sTrrDeR3KaNxXitsgPCA8Vlz4lwEoMD7x9kFeJFe4yAPxgErNHUdEB5nlS3FKeOO5dg98X17W2oTvLx8rak9c3bSsDZBo82A5D1dmlusgEnXUzsFkphSLhMtIQ+9SXRgPQkSYigCpfH9I9a88Kkzw/9ynLHVkW24oUQG7INEiZim7Wqmo4gG3VagEqSg7oa6tc57a/vVbdSOPHXoCEm5AJpuzG+y9LpUbxffpzZY+//da6+4Pt1gtb3wyWb5C94IG1MFSEKGMAqwRY7W9l4NuUK2uLlbVqoDMrAcIGrrFL3Vy66dxaeSZpDTqoxOvWXqlaNMmgA1IIIMMjzZHWc48YALmvlLNWuAYE4HgtpffeOlAIo8kZN8GE0Q6YgA9PLhSwINlvmJtrb3DAJknuUk0m2ahMuEMapvU2GWp7WrCfg2yf7v2XgB5nfE3NCyA/DDxWc7B64pzxFDKXlc0Bq1H6L1AmmPfa1x20SuCVPy/UwqT8se7dPFq1dCSriRUMC0hgSqQjBpCS3oOzvnwAnN6Hm47H/saeph/vxvZiJ9F2Rx2VUhRT3RuT33E4ro5nZGqEZE/gkz8rSMu85k+WC5PRvANWLp/01Ml+9FB04B6zcYDACbAawYio2TSwFlAYQ2qlnnrKH0yX3W7rTM2QQiUWSBrup4HmCDSmYfW4B/MeHFBztgaSRR966PkasKfPrQAgrHobTo3Z+WJLgHBYV5KYMbBZedCWks9hu3Iohi9vDPnw8kl4AAAgAElEQVQJTbgwzMc3lPMUhhD+Vqr98dAEaF5YfeqsPfe2rDorm4tt+9bWXWOlwagsbLPDm45ub7C+vmBMZUuSg7lOAqw6uywHa4qFVdulXba5tXxwPnedWDv7vLQ14QBICvVeBw2FMs6BCuTM68m6qq0nrKbheofAtiys2xTWFaUAK9maBDGERh3AChmeACsNvGMUl1Q7yeoiHgHZD8x8hH0v8KAYwGzfgxwQ4nfvWL0TlZ8pa4B+FlUBr5H99eKm3wyiVSdB6sidafymauxX7x7ty3NvP78U9rhY6z0AI0rHAtAEAzggGIEX4SetxFexFj1MC88rT8FzADfBRTCHRCRhn2OGhH8zjKPmbDk12MJs/fCl/aMfZPb3b81u10tb9ZWts1Z2JKkekw1ReNxGgeum4NqLJ8AqsQaf6k8mAOt39SB/CGCVeq357/5avP4ZJdHJZkC+vO7xVONlzdrXOYhthO/zLv/mus/681S7x76pqyyma/j8xlnk0uEgLih87neDVr8XsIrzzfdm/xl6jyKqxDkeqhhXxvh+L+aYknQdr9FQCo9H6iuXWAifULDfTNWkd/qHAFZjKx2yFm8KnNI9MFk8Nfbw9RurHg52u7+2ly9eqClRk8EN8bH9bONOjAM2HQrE3JZI7miuoOj7OTUCQJ4IQWHpgBUNIvTEQ5fZL+7Oduwyq6FfBl1ONMJQE44NWDJt5mDQIeLJgAtMZDSNXtiq72zTX+yqrezF5WzbrrJycbElXfimtMWGjQ7DU4qVBFjFIx4sqjjJxpSQdMNHWuAzal5iM01NoMurNGfUgqolDWSqzo2maUKKIykEVPXzo08zeUxCv+yAVZrqTA+QS+yfm6TH1C0eWh1Ms9S/hNq+j2r6AwlgxYaTmg5HbqevBrlWcRHosr5fOsBp9Dn8E4wa25VvqW7QL6WejNkdsKKcQ6fuqW6ZXTpeg9PrWxmwR5pbkt3hV9N3ioEHqLpar2yLtxpFHMlb78WSTmCSN/Dz/366sNPW/xSkfvo1cw+WBKdMVydFgk4A8dONMQr82cWfrq1v+U6PTsg9zUD64vQ9vchXw8ykPBnWxz1yarkfAGmdpXfAz9JzJtYI9E2fysm3i81qMDXOHjnud4elUiK3AKRCTnCpIUSGos6bfZ5PqO7sEQKCZtTbdPCm6/6UYfX06vx1ASvelzZWMWLccwJpFUWKswnwaGIKIKtkMasSWCWWVWo40trna7i2gLL6AKD33xPAr3Q6dfYuVwGsEriqBjmzVedmx9X5YLvFwj4uSgFWp5//ym6ROwyAL40YQDAWAKu459cvbgRY5S939lgflSyKCTqpfRx0iiVHSsCbXpOOdmVtjgSstPOwsnNHMTQoejjFGaTnPR01Wt9iMrgcMMlPfa/yBhCGKM8WwDiA1eHx3vqqEmD1Yl3aiyK3cuhURFD8QC8XWKWoSGdBcGDJHJ30Phm6r6wQy0pf6r4cCbBarOzcDnZoAKxaW2CaGoCVntMAZxsYVXUjsI9NBHYVH6wohgS0azwLgpMEJIYPD+8tx9ul0OsAPPM6Gp8qB6x8c3b5IYCjkpYo+pHs4fXF9EgSrYs16JKC4B7CYgGUmpQp6Rd5EvWTDx14jlgsAHmK9w0HoeSbpwj5GWB1u2zsNu/sZjXYfgnDqhIQH0R4SSSYYPN+OUcej/eSAexudrZ/dW2LzUKAlRh0zxIcHFCa/BGeg1X6PA2rNgz3JhRY6zQ0L+SFYiTQKoFN0xmhfSc8JPgu8mGaAVZTA+WlkO9N/u81N4zJ6Byw4p6yRgCT3h0H++3DYKfshS2vP7JutVEdUYrdMFi1GAQCA1ix1rh/2WojwOquXdr//au39svDRYBVS2Kgpj6A8UHdF4qDwYcXLUW5sqE945VgN8vWPtss7O9/uLO/+HBtr1dny+u3tmwrj5YvNjJN9YmyAwOAnO4B5ICBu7s5XwOwAHkVsrnEcKHI5+v4eqj2o59f1Due7KoW25YL1hcSPGdYDc3JNsik6ouaOzvTbNHsEf7SWsueSEVMU6H6OUIsQubhcaG+JiT5ELmH59jBKl4mEmDAXeoAnfs+4Yvv5TJtb/ansymxbRzciq9XeBIFb2JXOctmu19bSQNK4wsjg3Qo6gGe+fXOltudZZut9TD/eN3NxQ5v3tr5zZ2thtr2t5kV68HKTSEwnaYUGfi5aq2ueltvr60nKZYGs8ytFeNgaQWDBoyDE1MnGEMjYBXSqkmm8z5g5bYGKVSCM8k/ACNXWSGAyxsvaiz3E+XfyKCeDUsg58UW+BoFSdkBEgeU/AwFAJ49Tzr354BVAgiTWbM/h0lCyHBplAfHM5hAG0FjnN/x/AEOKaErmKV8HoYVYFX6N14Ph2xWEthzrGd/yv059yGu1/FxfSJyXibyAaxrKr/CRyz83GIASbOjs0sgjLPELHPvLj/jfC058JR8Zr2xk+m41l3U1FFHck1hfEiyIgWHn0viuMvgPVQFo5zOnzfeyzigjfS1JNMUQMZQz+2ndY14Xfi+jMNPeURylszN0IOpNtDAcn29+XbQzQF/Z/YPAkwmX7BCAHkCrNjzGczMJUupvkzAoe+/M1/XqOO9pmd3gk2INNlTv/g7sTmD0Ujyn4b7qB+bXl6KWYt03T0bZWEiJpX77wq0Yk+nPpQEbxqi8HpbQlFgWVGPAHoWeKBSF5FSvLBTNVh16qw5traoYFa1tmNY3V9suzLbbkvb7rcOWHH+nyoZpGcdgSVeQMBgb5aDXcrMLruVtZvc2pLhJd5YrdJUr9bIs/HbIunY6bYAVou6tQyZIqAVYFSFLLC14dJpP+X8QFLXMHzMV3bAvy8sdqRiiGAJahCug3vyTYYsSTmQTP3xzkvsmjTglUWBzt6ngJXYeQFYaefR0ndGpgVgpYTFqPHZe2Dfa3+GnLEsrMpWdt/09s3xbF/Vg/2qK+3BcqvazuqOt4yxuStnBGCFhYZzppNPcOrworfTm5r8+/yrWDcrAWkMAaXD4fnq8Bx0SV/58IX9ox/l9qfXnV0XKKRq21ADsSZ57aO9TViGpJT08JRlL0AeLoZVYAzpuU670RzA+i7QKjGUJtApuryxb/T/fjL0T/1xAFaprtIzFMCOBgy9B7Bo7Qd4A2ClYAolzm6suojjHD/UD4EE9P9tA6xksg74zpCND2rlrpftBWDVmvXkdGxhCmIbB4lnNBf6PsBquphRNs2nHhQbIMnVxQ7f3NnlWNntbm/7/X40/05mut8JWPGgMrXG2HaNwWVhPXK/sIpIfjQ00ipm2STD6f98udjDxeyXd5W8WcQkEhAcBWBMgNLNc4DKfRSeAFZi73iyF5g7gNW+rewWwIrC0hqxQwCsss1GkkDRFeVdlRhWQTtM7JVgcswf8PRAu+RjeqiTabYOnAB+ZL6mVB2TV4ySS+qzNRiGYsRq7Lc0NQshsB6tHZuAisOpqdIN1/cOwC9RAcOvZHqNjqSP0yA13RHrFV/0FLTyQof3k/xGRpPsWJDjQR2k4fSz0saqjUkNTfrlP0H/Pxq2I6HyJAQ+MMNGry4LDN33YGkFu0rPm+pqn+SqIJFx9eCA1Ybobu4dEqfLk4Zsfi0mtlR68++DSuP1+N0A9dMmML2xkdDmyzCehmf7YbRm094+2/j8XgmwSYDVmF6V5OcTYKWCJHxDnpq0+3OUpsA+FXOQzjdYj3Dn83wPgBOKBSV3CeOlmWfKh3eD+yeRyAHDarlQGLxMuSX7gWElzaA3L6J6g6IrVSpttJNk4N8kYOVYrnuajU13eJYNTJLY9PmIBk2yQBxohkyAGrJAmFbyAworcGeIurcaz7DAKgDYMFeNGMkxOUegvfxV3MdCIG2PNGlpm6IQNXm3zOzDVWnHX/7Kjj/7wm6QcjGHpVDjsA7NOy/hhpTAj19ZXfR2ItGou2jyhD8PS15JPPgjMJEnDajYWV9eWZ2t7dStrA7wN8s8PdMPOn/mfHrrR7GkN/pwwMpBDDcGFZVfsjPSty6SBJ6OBxvq2q6K3G4FWK2sxLx/0TuVm2I0pqgAfauilO8BgBUyBX6me2TBtGJCn0zZGW5wLxyweqwukgTSjM4BKwEnPVKIAMEAkdpuBKx4FgRYca96ppt4ZLi8QHhLyAHXJRMsGGR8yvdjgbs0cBSuMSEUnxATUYpoTX8xeieJzSVa7pcDaOS+bQXSLiV60cC6VIv9m8ZFkeSSV/IcIT/FUJ4BiTeTYjuSYoQnBoV2dbRtd7TbVW8vSrP9khhn95Dz5DIYSuzPztRjvztVB8nwV5vCyqu1LXcruwgciaSr2XMwbxbnRVcqvibAKpmOR/GbjIsExCSZ0rRJPgW+HBQbfVFmDCsVnNGwCKziW6QpXqTEqcEBwgmGlXsnORDZDit7rBb29UNv5+ULW159ZDUhH31va5KmVgs7YVAMi1tqNgcel/nG2tXW3jaZ/bNfv7FfPjb2digkq8XDV8wSX5nk1PlabmlcAFpxBH+0dXew13lnf/7Rtf3ZB1slA+77R7P6nfZGGnkAya5LYF7a6MPnQRKu9Gf3koNl5BIuGmYfBElKEV+HEcnTVDeXMXHZPD2yswzGiQCrsy2as615v9XFhpN/dKeLtWdAUQBYZ/toCMLr1LRjSiQGiAJTHVmzuogBWimMeWErvKXCW0XnSsIBBH7FxRR5cGIh+tHj5xc9qadlOlDF0CR9Letws1uLjUHqaLHZ2Kpca8KPfBg2vEyOd3s3cpZScbDTuwd7+Pq31laPdnVlttksbL2F1ZBZT3w7rNamt3PFsJIhZWndtrSuLAKwWok1kik5cvKwihD3J6l0LtUKEEYssYlhlQArXw8u5WSIwXrFSNwDTSL+O1hUXOALf4U5vfYsWE1JfphsNxJoxap1mSIphAALWrti3CRAxeuvsYaLIBk3aW8CBPFzU0w3XpsS45yhxb8TyNrhX1UHeJV+Tubm5gx4l0ic3UA3ATw0LwBWicElWDbsKmCFJsAqDa04Y8Q2JooeJm5e2qbY+/cU6O72FpLxyeMtmMNuZhmvEzCffRcWqINJfujx/DGQo5Fy/7HElhKrWo1iEYb5iWHlYJJ7X/nZOPk/wcTyoIQ0NHcmAqbdbm4uYDoB0pGu52b7gGlJTuhG8O5ZFuBles1DZpuSFEkHrNK1BcgVY1ZejvVoMl8U5RPAinXkMtOpLhqr0QC805DKgdDJz9DrT04t6gIfzvCeAE/dhyyXPxS+TsiJrekF4ECkIegF/z6xdzUg98RopUbzAoJZxfNNXzf2EZzXDKHOlc5A/P4KpHqwIhckIpud6sGOx4tVh4uYXHnV2LWZXWeD7fOl7XelbQKwEvOaBEEAK0Jton9rhtZqTMPLzLpdbt3amZUaGpKMmq/sen9lm+1O4JODMhiKDwKrFiQEVhelBcIG433LiJ0AGGodwgAys3q5tCPJg6NdzFIAvzOsHLASk1sszFCm+MPuZLY4A1PNlvoqTzF2ZpUYVuF7psFYyAMTg9Brb5fUS+YafYKeNZl/N+75CtsVSfViZYfO7OHS2ds2s6+6lT30mR3ri50uveTUSPFhN/M7/TxjEnm/6uamYVWokmTp4pLdxCaW57FeTyY5KSxcnI5RA6zwfuSMJSn54Qv7L/94Yz/aNbZf9erVAaz4jpzj7Buw5XRdxnWeevbooRg+AY7Pn+2ZLPAPAazS10xkgWetXGoh50oV4QBPGVbOFXEmUmJYKdDoUo8AXGJYIZ8DsDozZP87AFhpdwrAijqU54p9HHUF5zqA1RZvNz0rPtz6TsDqf/+f/tv3yTPeto5XfSpmPZ1r/BwLBq0ufiJvmKw3dr3Z2Wa9dhkazV6S7DxjWKmglin7SnrlrCxtAeotT5GYPOkcSRMWLyTQAMNQP9aN3de9ffmuVvMFEu+0rETx9deZmFS+qGeSQD+2xmkUCwpTvk3f2r6r7fpytF1XW95VMopebEoZ5hkHEMVEAGLjxQvpkRcEUYzNphHTQRBNeRQybjLrcscJhfXinI/rq73kf9KzVpWdT0dN8Gl0iGN2bwK/YslwUQBW3MJcCVoOWLkhcBjmx/1QCoMQ9GmRjaCVtL0O5r33y7V9kQaTkkP8vs0R/wR+zLCaCRQL9H383pOOa9wyHG33pDZPCAwDdr2P3C59Aa8nVPRMK/y9JON13xd6NSSbYmV7AVZMFNxzRJLF9wAnb9if/nofsPI65/egVc+Q9efXUH5GIWN6/2fpu8+eiWfSvJjOagLjFdezr/W/0/mmQygZPftP0j0204RNwFQyxdUUfHo1MvqM70TBWFWVgKtkJquCLPhvTEBgKWYUusSl9xdblxS4PoGX7Ek+Vp5gJ8BKsbdPgao5cDIx3L77Efw+SaAKbQEwcTXmxRlNEtU/hS3MDtG4e5fC0CQhicM4GonJ+FqFuI3JlUpC0ybrjwyr0UkEU5HhKZypAPX3obVO/dOSVFWqiN3nuX1cbOzhF1/Yu5/83Pasv5jKkszCjVCxvlra9e2t7T+4scf+bJeF+4dQLBZFZgV0+szN3/FkqfrMmqy0rriyZrmxiuY7K2yxyq3Fx2d2w/16T15WgD2ahIyAlTc3MKuSXCwBVjwbsKyGCwXE0q6Lwm7XhQCrtbyKSDqNSWowzngNeDs0UOY5fPEFAbBaLcWyEhVc8eIuCeRenLvBDvXFjhSHSMkBf4IJ+BywAmjjPdRVo2KXaw54xDOhwj6lLgUYBWOoKDFIhmEFO8WZh0qBjFAJWKUAiClGG0P3S1Xpo6O4ACSDCdC1tl7T5GRWrla2zguBk/wOeMX3xKuCRlIysK61uuWjt+oC8weT+p1ANLESg63K+kOKO5yPllf3AqxelmZXFG1DLeA4pXTpWIScp1VMetRZANWQL2y1yc1KztXkW/LMv/AZW3Y+JfTSU51uVMHxjMtD0gtUFcLBdkhT+nlzpHMHsEjJSEgAnBUhkCrSbdPP9HrTadOpMdRsWfc9U8oU4EoCqyiCkY8/ngGsBjutXli2f63QAb7/BonVMrOz1jlyVXXSDlgVG+uWa7u7LOyf/vzX9uXhYm8Hpuw7q7TfJ5N/Ys9rX+sdUfQ8L72t6nt7YQf78T6z//iPP7EfrM0+KnrL24MtBjyHeKi471wiBzCmHYNNwVlTFK6S2kT4gae0hkmwPIR4D/xLOeb6x2IGQOvyMKXGvoF9GekLAD3G/Wdb1JWt+fuqsfZQW3e8WHu8WFcBisKopfmk+fcdQbdAA1BnP7hdKMCfg1YyfpZ+VYie0qTUeKkUCw/RGWDlMgdv/mmukcPBAHffJj9bAVzFqmJPjuAJn/l5/VisV9pTit3GNvu95WWAVkpHXVhH0t7NrQ2SAHH8ZNacznb/9Td2fnhjm7y13Taz7S63VYl3Dns+3p+9VcjEGZCNDKvSLjAf1IgXMt9GEux7u/v4aIIcEq50RrrlQ0qjS+yZJGGGLY4UkAYRdgr+mm7QLg83MWu8mfO1tLK+w2Q60ktzfl74lwWo5J5MiRnN5z3NzRPggjEj1hNefWUA4lOojAy7W76nS0wTYyoxdUg59PeTAChAGMyUSS58xrBaubQ5JRGmNe6BAY32I/dn8np8/BkwdIJplGpIDcwa93PBmBpfs00Jwwr2nQNm7EnuOwWwN+j9sUclU/FUu6ShC/JB+UslHzHYsV2wrMbhrt8/JLnIcWFaeZmPn9g5JKC+bzmwnphVS9twPkXCsXtvObAmKS/3IwArgZSYdxcuBZXRubYkN09vlASKH9lMvm9L229fPAOs3IMJYNfPZcDxQtfBfc7cyN57umRqPKtJ5gOrSIBObPF5Baa9m1cPUBjvib2T96/hDNcLUEpo0mAD7CrO3gVneq6zlX1fgFSwL1Nd5ODo5KHlTbwPHFknsMaQ+uPPxdCewRf1GXvzoRnscGrsdGhsOF9sdars2jJ7sVrYdZnb1X4tSSBACt5V3f3RjBRdACuHNY18wBp2VZnZsCslGydsQeQPEpI3a9tf7a3c7ewii4foAdhLL528ufgABFNCL4DVuZXPIYyruuvsiNwry+xEUrsmZW6fQgAMeybJhOyfgPGeiDj1GTpZQ0at4XF8LoHOk48VTDfOqjTwmh3X6TxNHpA8FyIDuPdz8kxjCKdnhX1Y/NylQm8I8TkMS3vTZQopeawaOzWdnbuFVYT7DIBbWGl4WA7/1kOJfKf0ntNVQW7CHXtcSMkArORRh+daU9t2aXZdrmyzJJmWb9JafviN/ac/Ku3TsrJN1tl60erzeBOzv/jzNXlgpr5W/M7U40SwVALFEzPRj7rvlwS+19PFN051i4YKmrNNTdVYRyV5ZtRZCbBKZkliLMJCZU8Kc3K3SmDfdsDq7wLDKvWPXs943y2bI3xvK84ZvOW2tkEt8TcFrNKUczroJnq/JvA0GXVrNQu/6WxfkiACdZl0F/dJSb5FoxQsgCX5RomKvXKGFTJCaKBh6DqPuxTqKokhhYjZw+lsd+eL/fZAzCmG3IGYBkiVNNiS/QXIlgArPbhaKwBBjvILsIJhNbRiVt20MKzOlreVpvwyhQ+GVcbGH4BVemA1jf4OhpWK7/RFM52x63aZgLtpttPjpkkNUys2//12K1ABVJ+bXFdnAVdKFRRolSjbHIYOXrHppol0DiAYemZeSALG0ibngNWoYBzBDAc1XEv65KDy2jqK7FjQM0lX8mxKaL9/Q/caGoGS5GE1Mo3G9mdiisU/1AYSbBa3R/cPZ3cV1g1rAVbJODmZryd+kIYikpiQaLSy7doBK54ymba+Jwkcb9YELDjd6wmI61/ld/b3gVa+OX0n5Kd/H1aiz/e98Xv7v/efkwD6keGg6zcBVunAd/AqvqWKfgerUpGS7g2gJ9KnBI6Ok4j4t9xdCiVn3Ph1BLRyg18KTvwKaBSJl8cDwKFDmiLAKkCrkjhyAKsC+VcCrFyCCzMJY33RhZ8A2s/YPt9xdfRe5x5WszDGtN7mwBt/J6eBOWAVnkPqHKFt06DUbjRM85QAKyZLyXwd0MRfs6dILpbMfsJQNdhTYxC4vOK88PS9J8DAWHAciFxPQBJiq6/L0j7Z7O3xi1/Zt//yp7ZNYCvPq+KL6WW9ydtd7W1zs7PzEvCBZ4DCtpJXB74u5bow9ile72Pd27nPzdY31qy2dkLehFk0iS9t5YhGKlTjuR6BK8D0YFApYVH7pocsuCk2zQp7l3tiIF2GtbbJFrbPV3a7WYOJCLCCYeVU/0jzYj+XrHiQv4MbKeNxsLASk3l9hIdKSOUArKqegQUTPZxSSwesxCSNRpaBbjCslGwI0wwpAWaoHTJXN8KXpEBNtycGUtzhrVYgY8y9qE5ytVRAaxbI9dD77u34eNIZ2MJ+bWrJjyVgFmFrsFcvb/U+AKwctMr1O2EFkuAygAnAqsZU9tLasbrY47mxMybYGEbDCINFgimtTPjdUJ6Uu/7hjb0oevtgndl13ls5NFp7MTZw6Ri+WfKOoMm4WDu01uLhV8Io8cYjrb+5PC+tld+x/Mb0V5cBMsmdPhL5fy7JT99nvgaZIHoyEvvQVDCryHFKVdrIZoAVexlmtEoACMDKWQkuNsJTh/9f2sNpYb9519pjdmPZ9YfWygIA01yGGN4s4BPieHAwrPDVW5Z23wz2T3/2hX35UNkdvm/FVmxu+VZRSLN7L2s3pO1IloNtWlvZvLMfby/2Dz7c2n/0o0/stjvZrq8lQcuWSA7JD8Q6pXMvyfC80y7CGY7ERhNu/0hrU3IhEpBlEhVyqcyLQKV1YbgPcB08ULzXkK8AWOHTkkGxp1isK+t5Vpva1hTS58Yuj5VdAKtOMAEGuzR8X/ZLl5n7/XA5N+Aw0l5XnrUu9wac0kMPC96Z82667umZ037i5n14hQk8Dp8mP6MGa/GlG70WSfpzr0rJAUkSjHNYDQYMgnJpxTq37f7Kis3a8jXA1ZVYC28fjwKsrl+/ltExw1N5LrWd3b95Y8e7N5ZdDrbfZLbZrqxYZ5aBbxQu9abZgWXV0/gUubVFYQ3+SHiJLUjJKwXE+PlMHRdsk8SgCRmHA1bOTJp8rCLlln2kvYRnDCbmhZX4kxSkG7rRcMt95VxVLVZY34EGMjhlP3WW0mjMq58z+SC1JBYKGDr5pD4AqyTRY6qtsylSOVlvACkJIEnyOJ6B5J0Cs0nG/zGEkWF8W+n8EWgUoDKf5+t4bgkLSPI4P0/wXoM5dApvLa+nBNjx/XPYQIm9NnkuJcaPrk/spQxcur7S91PdK5CVswmJ7talf4AQdeUpkYDSkn4XVmCArdrK60GYTH6dwpNQwDlnAzX42pmRAfrwPqv6MAJW/tocbEkA5XbrHlsOujkji/oppTwK3BXuHx51eu+kNrqfbUr789RQBxATI5795nr3MiSX3hiLNXyBleGekP7aHdzztL8p9dmv90x+mHbaWc3pDNdp4PZ0D3fASqCawFD2HmflA1bl1Ec0axd8ZD2uhjOV+8ZZRv/C60y9iJJwCd3gdceqAtxKtZu/QfYIH5x6LVrJ96pb5WIsIbF7PF3sJLZoY/Z4sptsaa/ypYZnV7tSgJM8xuvWFgeYyhfZQnBd+fsq661eL8Wssk1hjTzdnLFTlEgKd7a+2tmyLBXGo76UcyrqSBJ5GYDCJuupUTBih7l6qq09N1ZdLnYaWqsWC6uwnUjMdsITGJKV7DH0wq4+EmAV1h2pEeAa8SN1/aI/eAJYSRbopAa+PXuzM6/CnD+8x5MkmWc6eZZKKqlazz0zxbBChoxPGEDwYml1z2tf2cOQ2bGjHmvtsW7thLK8ZxC0tDMBFvhZwQrF3gXvtACshAtoXpOpr4VAwI7I66SOUEoySY+sjUttr7aFfXi1sW0Gk8r9cVfnb+0vXpu9zt26pySRl2GQBgYAtbkYPN7v+If3opOXr65N7H8+QHMp7R/6S2fjsx5S0u7oMxguj2vmOaFXTxsAACAASURBVGgVSezpa3mdnNnu06lOVvNA9gsY+xqAyOuOfbUUK+nvgofVSPUIhlWqa3jfBC5RqydJYAKsHBtxsHEa5g22+D6G1e8CrNLUQ3IRqI6PZ1u2GFvjseDACBvl+GCOvi6hZA2j4mK3dsCKxplpM4j1nJkixMERZlBaJDp1b/budLK3pBPWaJhpGr2iSg+jpkwjjTWme2y8cQB5JoCckn0C47MrWw/EUNd21Z4EXK0uZ9H8V5vSVputZTBKpGOf6LF+4H03YCUZUnpQo+obwRwWikwrPdZX0i0OtZgyS3PP9He1lG+V5FscYipwnIbL36fDNiWcuLaeCUpnCbDy6efkITIxJFMiydMlqvsbHgXPl29i9IyAzfjNJmBqKoC85UjMq1R8j2h3UCP9p8/jTf1vtHEGwOlGwg4UaDJrubX9WpN0vspNyL39ZnN1yr0/+PwHiV+bdW5rnreggE9o4ndvUaFAmYFV06TD/8W4HCcWz+xbpXSb5989LcME2Lz/0/3neIHpP8fZewm8Cg160IXn7Ic5WOWbsAOiSQ7oBZV7pcGA4lqkhnxkN8VNl+FfMi2Mv6OwEFDRo8l3QCGjURdQ1bokcGglQeEoRw6YlzTcwVIJwMKNsifZ6XPQKj0rv+vwGAGrZ1Di/A4l0GrOsnrK8nAvPmdYXeQ9gJ/VBdCK94acLgCrjjQweVlB1XaWlYzYQxuf1owKmMA4JYFLMuRhIZ8E1ajTRiXA4OH4aPuytM/213b89Vf29qc/swLwxnory9wKACg2caJwmDAzid0Vll0hp+Y6XuxwfGd1cxTD6upqr+bNssIeqs4gVdvm1i75zh7bzCqa7rxQpPYT0/URKPA3AAtIkkQZcfok3GUbnubnxrYOEPA1+EYR5wxwuVst7QbAikSX5ULrT81uUP+5ToA0upYUM/g8YFAH8DkzXtfuoaLNJaQYdZ5I4KEYZHhAkTdOZH09cgjiY0Vxy2uEYcVkVk1ymHzzupEsSbqkpC1PYoWVKp/A3Fk/vl97vg0gVcOUVybxnR0fHq3jzw2swk7MsP26sC0SpdXSbq937oEV76dg7Y1CLU/R8euHJLAXu+pwru3+1NgBWRZNG81GmauYZf/jPpxPlfUML959Yy8Ksw82C7stzMqhdhZNRNHTAMpAFWBI7MaQcWS9dcjJCqB732MmWdBTYDftCc/XIUMergf7MUCAJDaREugQh58tz/+91l8Udcg6nC3hrAKXsnhFOQ2VE+gv86PJp4UViKcQ5wKMExXFIdcMwOrdYbAv3zZ2v7iy7OYjG2hgFwvbIF2RnyM/ExDYAStNZlkXy9wem9Z++tU39qv7o91RhOcbpWxSiLOu4EdciKZXNPxWr3nZneyme2f/4PXS/pMff2h/si9sUx8UPCDwNXMZKr5Z7F8pXTeEYr6vaqKKKan7UqXnj9elRl4gSRraJElOZT1gQddIhi3/t8XC1qwP2AMAVni+NQ0VsLz70JYVnI/n2i6PtV0kByR2HkDJ/aP8+PFZs4p+PKtogkh5ZTNbNAFY4UvoDCv5wesj/GjUYXvFpY1R8en+DMhBjyY0vKlcgpw8rZxhJYawZw7E8xTsC4BwmSjDeLjSs7AqCtte3VjddvbLr7625WZvrz791PLdzhpqUtgLWWaP9w92ur+z6t23tisWtt0urSgHy7cLW0p74nKSw/GsmrNZLa3mdzSQK4ayxNl7aqNXLp70B0AEQwfQg2c5AcDcN0APSdFSWiANa3Uc5dY09GWBFBlACBZoAmJgDgFY0byX1nXUgRsfJi5b2UIAMDk7dQInBJDAPCJKHlCrdVmZYH1JAle2216HmbjXBOLrkVTZzIEbZzWmyT7TfYCoJNlzgOtsjZIto7EKhiVf52DPRqAJv9zwGyaTv67EsOJ1wd6SoTDnmwBaWMAuOeffCWSRHJDPkUzMMwij1IG5BOwNMCJbAEAYWLAqB6saAKuTWE4CyWG7bkJSSC2D52AAVm5y7gDp3OQY77k5YHWuHuO++3ngrEf3mdFgaeeA4ARYIWusxp+jEA81zDCsYEI5w2q6Fw7KPAes/Lxb2W59I9ZlOv8mwIp9obcNPUtIOZ1ZFelgEQTg5vPjiM+f5Wc+p4lf+VwSKIA/huSdTO+n8SsidMZC7RHGr9mSxEgxyApbwQDXngD45DYAgCJ4FXWkk/J37A3I9+njorcCWFA/2sHIZo0BXJ2l0MFfDvbjY2/2WLV2ALA6XxSucLtc2ct8aS8ArLalhnkXzoe6seWxke8UgJU8RpcLq3OzZrOyfpPbUDBMJPW6FVt1d7Wz7c2VrbZrhX8xsPV08vBF5Rm44IkFq9WDdzBg7xgIPJ7tcgasbO3ct2JY1aonw8JFdgm5GFYkJcIcQ+rsvl4O/HtTMMmnxRqfDXy9tk+eTKb+z0MZ/O8TcOVbsndlPqiO5NJg3ynhmKEQvZN8gN03mCEuVhn4/DHE5fWfukHsKiSBAIbHbiFf6RNSwc7EtKpJd1cK6yLUC95M6KxlT+LckueW1xHyI6Ymb2orhtY+u9naD17ubZ91VgyNfKryy719uqntelnJv2q96GyLfY8Aq057xJkEOt53AFZ6ftQThV0MIF48V6nfklLpD/yVenuRQmIdJUWa9oIZYKW1NWdgvcew8tfit9mZ1mDM2i9qgHbvY30Q4HsFNiV/2yWBTuZLtVsM4SIABHzofdN1WIFeC/qvhAsMtvg//uf/7jvgxKkJT4CV/2O/KYmuyreCcgqKzGJc9WZbPDciVYoD6olHU1A5xGii+cpMVG42nGVBIeCoskCuiU4SEcAeAd9j/BbTs7fH2h4bzOCc1iyrhTGuMcXVzhhWOqjd+nZC/RywEpWY5hCGVd/Y1cWnosvqKGNiIuXzzcayYuOR3Smmfv4648booUypgaq1A3EN4GasxEmb2Wye4LlsFAKuQiL4+PjgNNvV0nbbje13GxWOMK2QB8IEcLNWT6eRP0Akwujwhh0226j8JXoDkKaeepaS97p3GHpMPGnwGcNqXMh+BQXURVOXDNed0ZUo5pPhXHrQRmAifLVmorYQUk27RUJZnYXDVDem+ErmKazpaI2BGl0Cxf33AySkhPi4yKQUD52lrdelrhnFYAIEv5sB9ZTV5K/o6cHuSyncTtNnR3aSfzYZfT7d/3yLcfeRFGY6/4rp54xsqph6zffS8K99ol4cGVmzKYI/Tz49SGCpM2QWtkFSganjyHCa3mlcgfBOcFBLcqqIYlWCCWAOsqumksG6tS5Jgm21yihIKskBAVFgWWnyLmMgb2IAFicWxvspgb/v3EiAVfqa51Di+PfJw2r2zSbQygErGAgDgBXFBVN1wBMepARYkbjGQYo0NZhhKQAg7QXO8gnz9ZC8uTQrQKsEWNHjxx5BSg+gzZt3b22Tr+wHty+t+vpbe/tXP7dSgHVrm01pmy3SS0Ad0rs4yHJbQJF+vbN8y2Cgtru7b+xwuNNU7ebmxtYUy8u1PVS91YvSlvuXVq+2dn+hqCB4k7Iy4nTTmo9d3p92n+YwXUsNgxfw3tw4jZr1loyT3ecMthGpnBtkgaQEAowCBMFggiUUICtgzRmmh2THzjaVLJDGUsl8CzGWtD7ZU3Q+5LLDALCCDk2Bxx6VPJBcAu6AFUwkXrcYVlVjFYk9+HZIMuMMq5LrOgJW/hq5fh5s4UklSc7Ea0zyxYqmnybqfLK+wSfrIpBgv1kLpOJjA70f6RnSd5lec98p/iKwRNZAiUXk7xEA+FRf7O5Qy6er5iHPC1tKKuCDEhhdvJ+OM+DdN3abm73eZHZbDLZeNJZ1AHO+odP8IVVUGmGEH3REgeM/gkHphv1zKtDGaXdMG0cAeyZJ0LMRAw1kU379ndnBAEZG6yF1A4jQ3vJs7aVkOIC/nGFM4YBski87YDW7NjolfYAzpoU9AazcH0gOVvE8Msi4O/T2izeVvbUrW95+bLa50tm0AVSnqM1yTfU5J3WOajLrps+nurFvHw/2m3cPdtcOdl6W9tAuVIh3i9wqW9iBvTXfWL9YyxR23T3YK3tn//Dzjf3nf/YDu6kOltdnSWHKsoTfZqfqJAko5/IIWOkaueQFPzuxWIPp4RNyrlEpoJp76h5ESNcARpjAnq2HYUkzTjHPdB0ZPPuEwKrODYEBL2ti170xBLy9nC/WHCoBVsTBu38ysnkHHfklKxV6JszVC6RzsKxItfRQjSQ9cc8VId36AKB2jnDUXUqdcMCKDw9zAFhx89XEsuTxlRxPtaB7VqrJGEErb3j31zvb77d2dX3tc80ss6vbWztUtf3k57+07YtX9tEP/siK3c5qhiplKdCK9OXTw4O9++or25eZbUsFClqxGazAnRmpkQ32+Hi0dpFZRXPJsBSGXr6xIt/bauWyDH6l+gspHWCVA1YuS0nsKmcmlQFY+ZlwPD56o09zkwGUl5JMua0jQAzMoVrTdjEYbW19X9higLlUWLcAsDoLYNJ6VyPDz2AIkAArAJLTE8DKTcRz221vvgOwIgUYRg8g2GQozvugSYJpxO8JsHKg5/QEsPI9ggGAA1ZcJ96/3hVfz/MNsNeeZoAViab++h2wws+p0HOBFxN7MQw1GlE1tjp+8NlK14k/u8eihpkX6n330OIJpPE710d5WbHGi3JtJSlvqmOd9QVgxWubAKsJqOM9zAEr7tu5gmHF8DhYkeHxmECr54AVP4PXwfXlOoh1LpuiiVnGPXQGIcxjniVP/eX3pJzQcGGR27rYu0dhnGnu9+asBdbV9TWAlktE/XOTD6Wzq2aA1VgzzgelaeAw2TZMA1EPNBJYm/ZdmnCkrQCLnMOHs8AqQqrWBUlghWoA7dP0KrAo2CBgUHKOUoPBimkx2TZ5i/I531ICVCXkJQBMriXDnH6Dx2Buh8XCHptOLKtL1Vpz92A3q5V9UOR2U+R2DWBVoNLpBNSvqlb7ojYYUvnyzOp8Yc12ZcOGnnQpvyzsbrAJuL69sR2ppGvGspSxrtBBVi5bGgE8E8gD4CbA6uHsgNWRtdhaxbAjw+8pM/HS2LsiiMiS0gjvy+1aqiMGQRraRe/PveU616QcxnmcavsEWnFu6CyD/aqPCbQaJfZKDkxqI09XF18/Uo/ZcFWrMmCIwQE+wvJ45XWzJ3aDD9qazo5IBS94XA126pd2j/pK3ldLw30ZwKqhF4k+dLve2ACyHIFiORLe5VIqKl5DdTzYNhvsxx9c248+uLarrLVVd7Zi0VneHe3KHm27oN6sbL3sbZcDaLr0mZriVBM6EO87QFKeX5eeR0rx3wCwoq9M1z2VOKl353f2qjlj64k0MFL2Uo/H90mAlfemzrBir6Df9+RGbzDFxCUBd+UKD38Ikhdwsm3625ESOAesYIPLmDIl1i5I9mxccp2Xo+m69ojRJmkGWP0v//1/NcyphD4JSCaYbm44sTdSCtnE8lDfhXzm5IuaiR2pV3wFi4pN8UlsNUUhxRleAAAIVzsZFStlK1IiRhEAU51oZPzflHrw705n+/b+0R5hDgwwIEDsA5ga4xR9I3Y9v7u4a5LxDLASgyXMxSmt1kSfAlh1lQCr4nJWIUrhhUFwvtkpiUZgQzQFydDNb4zDGonRoalQ8gKRRMgNxcR8UT/sZqAj8BMx3zS/3BeZTIa+HsRbxatSOEiSyex8xBdjFlmKga+mRR53LRPEtFHJzNCf7bFh5+3LoHfOvnIpE9duDjgm8/bA4CbWT6zUeXMzR0G1oJOh4mxzpbhEWsP35bb5dWRSkYqkWIczBovf52TyC+OFe+GAo5uQ++eUPghxVKC0SxvS86BGAfAlvMHm1udJNpeo8/OULMniQpLgRaqbNCcgKwGBUcE6nJWYhanJm3lCSG4RzI0n9ySBUwI9J0DsvUlYes+hCXfWwtMCI3nCpMUvOmn4P8AmwWJkYtikaYtfd+7HHHAbG091IJrNiPWi903hwSFHKAC+V3xo6tbK14WKg6YwSbBEo5V+3e/LnIUx/7ODIr/nl7zZJs7fU6ZZSgCKxOXv+DaaOAfDSj4G8rFC4gU7h70KBgrmkeFlJV0+UkaaYyY3cWDobYQBJ8BD9HsqalYrFZDcnN16o+ILWQrsB6ZxSgIF5DOzj/c31t8/2G/++V8KsCqLzD757GNdPwqmtu7si19+IWbozYcvLbsuLN8X1jYnMSwoJe4f7lS0fvTxZ1a3vJa1TKTr5cZOy8JO5n4PgLsZ8gj5noYs5BkoS/NAU5mAn7FYDdk28rk0+Rsp1SpAWlu0rV1vSqJYJMPFyJx9gH2TBrzcrO2CN1/b2onJY3ORJATZAN1pd2mUPknRJA8nBiDZyk7NRewqopQ16JhJWqBMK7Uwmt/z+RzeF1ND7GwB9+fbXm+1rFjnBXLA3JlWOkbCKwWfDYpMl9W6TEkNVF3b8e6t7ctcXoPXu53tARdL5B3sL56OKVN7JNysGHXiPj3Wml+yR+Fhg+cVElt8+TK7O1T29vFsNc/YZqNGOxmkAiA21cVapsvc8+rBXuaDfbhf2XqobNnX/vpjP+B94IUmU26io5ckFcGwMlvi0yHw3l9QOhfSUpmA7AlyGp+V5cpOyCnijBUjN/YW7gkgxDzkYQ5aycB7BOvfh5qnv0l7qKd4kdJEoyfQSoCVm5AjzUq+RpqgMq0fVnZfZfbTr0/2k/vezuWN7T/8zG5uX9ge8EUSOUBSXEtYays9q/XpINkcQD6NMZ4jh663x3aw+9bsoentUPf20C3t235li+2NNe3Cqoc39qqs7D/44d7+w8/X9sNtb/umsr0a/a0kEedgrwwCIWBPw5ZBmhNekvz8ugrTfgJf+Hsd0rYiGahc63ePiAPkwN8J/7QwUidIhPAL2INDb1flRmDVcG4Ut74Qy8rlz0pKFYOlt/pQ2fnhbG0FMyDTvsxzTnS7SxBiOp8vxMrrV2Y98sacmoT17IEKHqYRe/sCZi1FqDc7iiinVkWvh0yVdUrDJYb5xBrQnzVczex4goHjYJVSbmOtu2n2QuzTvAAYcQavel9BPTRUmVICP/jkMyu2DljB4scnRmmrAAGPR3v3zVe2Gip7+WJtq3Vn+Sazcoc20CS9PbedPV5aO9FcFltbrq+sXF8LsKLQ1lmY5F5PGDoOBAPkCugJEEbeT+FB9ni4V40ASMWAFxaKezLxjNe2yBrziDWYrNRGFPJU2TAFczvVpEg5r9yBHGcqpiCDujmFv5PL9RLDChpcYlgpfZLnUJJc5NOVQDDAN4Cc5JskaV8AVpI3qj4MtrVYXJU+lBqoxiCz/f462FWArPGMExzR1AHanMX08NrcwT2x0ZZ8f5er8Rz64NIBizlg1VQHXZ+FzOdhADuTvOvoW2Atbay90Ni7IgG6D6wTgBPYHT0JTy4GdikkqVyYAs8MzgXUSQ6ITNEN552h4R5W8i3DqD36gQRWOcDnklHfV9O1coNyZGYuHnDGG9cUQNOln14LA4QmGSH3Q6mHYkd5auFuc+1m2TGon9I2vValsfX6KqW1zv1ZPZhjztr3M2Dc/WeDzEnWm855N//2dDclsypxN2rIAKwYACKN8+BQl6NJVhyhUvJWhElDoR7eTwBJzeFkLQmHrYNVfLiNi0Pf6Vw6Hg5mYlit7FLmVgNGD6aBz+HhaJeHo2TPP3z5wq6Lle2KpQZJMqPnZH442jICICBLXPKlXcqlGFaAVwzjqA9ZcdRuu+srK/Zb6wpqwIVlrac4nwBg2XORDRKIFb0mib4ydYe9eqjUJ1NHkN6M1BjGEnuaWOfUshA5MJtPNSS1CM/qmpAOfHw9CMeZ4+5J7P16YkF6HefPIL87UIUvZ/qz7kH4WsGMc8DKEzq9WmEQEUSDSNNG0qk9nLVFDeSKbh/8sY8PyOuXYu4z0AGsOvaZvTs3dgDMunQKyeHrpFAIPhLWD3grMlyhPlzvdqq135zPdvfwIMD2xaawP/vBx/ZBubBNf7K1wRA+2nZ5sesltj1HAVb4V21Qc0CEIExFtiUR8uSZOj7wcl5ZyGU5yJKnlieIz3/J3+6ZL9XY585YVb+rQxGH7bv8q3x1x2CCfx0kEYUdBaEk9iQNP1rAal+cU6JzZrurWxfhJhZz8ooMGyQPeQuNUwqsmZymtUf/Pksbx4NmBKJZr8+PmCuIUq+YFFV6TwEWuLE9+zLhSlWAcf4c8BwrnAMFC3UB7FTqYp1rYc6frslzwCptWL7xOb319wJWfEsOlHMjwGo1uG8CiL+iGCXf4sUGFQ88PgArmFUs/jESPmiPzwErmA40jqS1VP1CgNWbx6Md6s6aHuQZ0Cc21BEtfWa+HnIyALDUjCfPKf1bQCAKrACs9jPAKpdfFCwrCpqNZatCC1rlSABUqZlPsaN6BMP/ZbzhkdaXACsdKGsKOr+veuiS30P8ORk5+lTZ+TiJEaRj9gJu7dNnDWXmaSegmbTbkXIFQJMG5ek1cZ+Tx1f6O72X8F1whoEviPT69DwIBPKn9z2wIZ5TL4B4XWlBPfW84u8xGhagFcaK+oqkJZ7JQtLPT1GsDloFmKBT33FsmTPriqRUQZedyay9n4A4beYBlM03m4l5M/vb1FwGWDVfD0wDEsKdGEnOnfJfycx8ZNwF68oBS4/wFOA22xSmP6fQgCdb6PgfDsz5+05AW9yR8Z6ka5kONEm5MJbGhHNpVhaAunMKbLCt9F7Hlej3OW1W8bvgNDH83LBYkyUkLDQG3FfjYKV5Jnbbo7mpPMKX2YFHAVbf8QyN1+/7AavnIFW6QAmYSP8997RKf6cCnkM5CiaaO8zXiU8WMw+GHoBVGH7DsnJZoIJ2vajWlC325pA6i6AA4Hy5SMqltBKEQ8j0aNDQbTNRZzp3aSQvAlR4vbkSYPXVX/4rK4bOXr68sk8+/UhpkOypl3NjX/7yS13u7Ysbazc0kJzDFytzUgKXdn//TgDTq9cf27Ex65Yba5Zra1ZrsUTOlomlyn1TcxvXf1qDfre5fjTIKSUwPWPz9YlUMa3/ce1Ar29JjXSmR5LKbQFe0uRE4AZ7N3UqEjtP0EGiIJBYRsvuCZVk0auy1H1A7nNWrDUSJZcXpCmXACsKwkgfkURRTRUFTAoe8HONInF3jWTD1ymFJh8rfBTi2XdvHZcqCgS70Oh6WhnSKjwTdoQ57La2I+q65HvwHtzglCYq7Uh04Xra5akXRGeKK2Rw8idxLxMAq3fHxu6OlR1JVtrQJBcuCwhPoUvdWnN2Vs2iOdqrYrAPdwBWJ1t2rDm/wW6YTZ8WyTOLzvrlILCqy3rLCk89nANWXgP42n8uFebvU8PE3lVfAD08EUsDAQzU5UflkiqK2ef7hp+NfxhglTxbZL/C4EaFOowKp4sLvFGNAXCgLMSRodz2Kzv1G/uXX5/s/3lzsYfVlRUvP7Krmxd2BYuOAdUKBi7NI7UKlPHKutPB7Pxoq5a0S/xwWklIWDNIHQ6tCbC673P7ZbOybn0jD7bu/M4+2l/s3//h3v69T5b2SdFaWde2pvnO9x6AIBYHQCPndm/l2r2AUmHocpdannY02LqPwTAE0CjLbfh9cQPZu2D6VdbVZ8knMph+g7PHYDmWnL0NPioXeYwuMb2AtcDeRo0HQBqA1enhZP2F0wgvLvc+W8v82/3nYIPwvFiRybS/XyGp1cPlgxlJTt16wCXRNEthUE1TKGOoAKwArwRY1XpGEwPYp99p/1lIeit5fwK04gz2awaDALASNmYaZIXMNkIarj94bS9ef2TLvLRjU/MPLIe1QJ2Efdepsrvf/sayy9Fub3Jb7xZWbjNbbQANXK5AZPsBwIqzoNxZtr6yAsAq36hOcqsFlwTCePOkOZeU6RlNYFSYdrsHmZuuV/XZ6zOMdPMi2J+e6DkMDB1P8j1bZG6NQDoghut4WOFnVYU0mXUCmyJJ0Ry0ygTAyJR9NF13H0JP+VvZdnsVCXjOOmVdiWkk4IY96SlgBaCCj5P8qKJuAXhRIyLJYTKJd7sNnlfAHsCYabCHfDyBQ2cvlOXN4ucpUsAEiEmym57VZ+xe1bp4MC4AqgD2qFXdTBywCnAPSSCALHs38mM+T+OuayV2QnjMqJlyQ3QAK6+3nT0hhlwYzQNYudTZASWM5p1d54BV2hv5N7oXYjelytBDJgRWpSRCfYr3ztfnAdT5a/LzlD2U1+WvLe173lOtbF1snwBWLvtLigneZ1x3UR/ng0GvLT1tdKov/Zmdduy034/19+gv57IMzvYYJTjLyj1XvLam+YYp1cOUTuMJ6kDqcD8xcvq6YFFpYAi4TgiEJO+NXY5nfQ+XpfmZJq5mACwwUtFaX/LM2nVul3Vh50Vmb0+1PT6e7HT/aGU/2I9ef2C3RW6bpckSBCmdAKvDyTLAGOrxbGENINV6ZU2JLxb+hp3Asm2W2w5j6D3rv7ALaaIAkEc3ja6Q4WvwFV6YAqzcew3T9cWp0dfSJwtwwg4jmOUa+ITsj9fQ8jpgz4LlAbSsS1uWaw2D2DOSRNb3xDAyD8Bqev5YS86sktWB0qMdvEr1jiSB1OZPACvvobirAgviunP/GLLO92HV18FW8gHB0mpzyTygFWE/96Q5d4PAqkrAFt+fVO2l6t0X27XRvSu+ggCIcq2v//LhYL+9f7Cmu9jVOrc//eRDe7Ve2N5q2yxau9SPtl9d7EV2sqI92KonIXCwTUEisw9jNTDjcVRPDbg6SYnAHFwqyxr4/YCV1uJM9eX9cfQt3+Mp89cDrNzj1r+zd7Gsf/Zi+XyF7DSRENiHNrtr9Y/OyEx9+lOG1d9mwErkvQCs2P8SYEWf4IF04a8bffNiDliNm1IwrP46gFXPxBeKJSp7NmseSu2cPj1MjvvYgtPIybMKQ+btVjJATY/1EfTIYPwoKYZFCfq2zO3Um709nu3t8WTnBjIq9FKX4iRpzmQSmORGE3os6+MEkMwmCfxcbjOGbuv+BjpTwQAAIABJREFUYru+kpdVeTlbTlMHYAXDCsAKU1amYEF2T42wSBZjGlnMSAKIcCZXAtXc64nrK9PH8e/d/N3hJ39xKZ7UkTHXjKeplpgH8heaTNaTN1NPIRtGiGMs+4ztk4wxkzHjE28k0f/d/M4PLGeFzYEpb2h/B9AQmmxNO2fGo1qGs0ZIEhivTt+7J35w+jUIgtwTQM99rXxjGmEVGi8BidKcOcOqB6hiMhHAVWLdhY8NEfdzgGM6un3bEPU2fqWDfZRP6oaH5CHQdvG74rzXoRpmvvpSFbaeuiMdOu8BE+8U4f0sXnjOlppe1/xPwSZ7z3PAv2ZsgmYJlD6hdMNSAKv1Wo5z4zdNgGG0DPNK5r2tWUBvAuzkR+LNuGRP8Vz2HZMBmkGef0zuOSB5cOK+/y7QM37yH8Kw+kMBq++6hqNOP4wyVTDBrqpdeieg0xyggsmJpxDafZmv84xhwJpoi8m7ikmZBpnecMl7KJp/EgFZOEjfICIgA1TxysHZtnaTl9bfP9o3P/krW/UXe/ny2j759EMZGfM81afafv3lb1SkAvbfdSdrF63kl69ur+zF9d4eHu6tqhu7fvnazl1mF8AqfZRW4QElerYXxIX2kJAtpilPAiwGk5+KCufRS82bS4FYyD6ReepZmxXZmry6XEBATN9ZAZtps5FviE8EPdU0o/GVkTkmx95swIJFrkQzC0uP54o0PfZf5Jg0kA3FiFLonF05AupiYvTyr+I1pnAAFYnB+NF0N0IvEmDlDCsaHG/0vFHz6WnyzCBOm+dCEjLLVGj94PUL2ywz20hqTGNDMQ3j1Z9zd9ZzaFn7mfw4QhIsEoKzGrj38vThGZNZeGvvTrW9PVUOWG1gpzlbGKwGZgqgKlIRqw/2erMQYMUEctGeJfX0zs3leA5Y0dA9BawUOqcmb+pa5n8G3H6+l/DfWpf4J/AxJt15KiANOt+N663zIxbevw7DyhkFLkcTewI22thQEtoLQ879eHwQFJJBbAmGwk7Dzv7Fb8/2f33T2Nddad3+hW2ubuwGcDFSKNX40nyQOtU2VraVbZqjlfWjvVhiE3DR+pJUwXI7t5jMdnbXl/bTamnn1U5ga9ad7POXC/uLH+7t773s7CarZGieLzFx38t7rQqpX9bjNbWw7X4/1S4qsjuBHonp4earyEmRVZdKHaN5Vo1DLVAfBLLJSB35A88m0jf8k/BTwVsNVhVNEya2sB1CjifmcZ7LYP18OFn1eBYLSiwfXXAH2HmdSnqVFDCTWf8gllVvOVS1pTc90fl40zra9HlUOkcMSWFDE4lh4WPFmvJl4V5VmvAHKOWS8cnuT38emwuvn1ivAoT1PRinq2sUgx/vt9effGb761sxAh6ORzWJ5R7D5NwWRWHnurM333xl/emt3eyXtr9e2maPpyp1gzdoCkJAgkxcOwyrzbXleAcJLI1kxJiGA3YIWHCKmH45qzmxhjgL3LPPi/VpYKdhkmR/3qhgpN91ZwFWYmoKUEI2CxIO2JJjQ+YyLyrhSNvUmheIS+3Ma7k4YDXztkNOxtewv7uHUvJkTUl2bqLtAFDyuGMQ7WBS8j7yoSSgipuoU3cmAMplh+wHMJN8sOXNnr9vB2AcFAtYXSDYmKgoAIs+It33CUj3WtTDLVLogBIyRcXh+gCUUuts3Mw/SfYQMwWjVtJlhad4Q5uUDIldxfvQOaGewcE0QD5nN4ZfG6bjzwAr/o0n8nkC5ng26RV7Apt+BovCw++0f3GN3Jg+KR7ci9a9aR3ocrZl1N0DoSRlAFax3WugkYbJsHxhoD4Hq1xVoRo+GGbv18B87vn1jqowGD2+cHkPsX+KYeX7gHoswkK5bmoEkp7XGVmpLi44SYNtCdMJRhWMJDFC64ud7x8FaEl2D+gehuyJwUSfSa3VLAd5TvW7jdWr3N5Wtd0/nuz+7sGKweyPP/7IXgGO4PtL6l9dk+9p3bHS6xMrF4YVgRjF0tpyZcMqswafv+XK9qvStput6hckepim8zkAKPYhvK8IopBnlNhjftrJo4v3d2qsP9fW46vFME4BFS7VVPCGgixWqgMvC7MKP0vmJ9xrZJSEfglgHTR40+AsGN++L05nuFvAJMDKWVYAtKucv4teS7Ytor25jDYRBpTaHUPwBFjxwHH/5DMWAyHuPXVe3FZt5+H1ijE7SYKQSx7ri34HrEIKKEWJAKvMlkMvI/WcwSiAbbG2Jsvtm3NjP717tF8/HsRupa76ow9e2MtiYderXmmATfVgt8XFPl4dbdNxj1tbj4CVe1KLqSutpXfUCcnVsxksHu4RdVcyW5+zoeZm6v+2AKspoduZj1o+enJcBsfnJ4aVA24JsJLkuqT+cVKQM90nzIPvJBXY72FYsY//IUn385ow1YP/JhhWqSZ3b04HrAiL+i7AStfkf/0f/ushbahzwCrVr1yI6cW+LwnUBJVnIQCrrB8EWK1gHrjrtRoQMayctGsDixM/DoxkN2tv1iIJIclLEvtJE3MmW6QpZCt7aDp7czzbveJBWVjo1f1GOYjxlFnlt98BKx3MzxhWkj0JOAjEn6lnX9uWj7ayNSmB3cXIBaTRF8MKzTTFgI6C0I2mHT9NlBPzKpo/JaolJEOFh6cDqpnVxAFvpuSn5eg9y0xUbecyBj3O5XICwJAqqhIMs0OBIw5guWGrT2akvtIUzycT+m5RhNA4TwDfdEBJphcJZ2LSREHj1znRhoOa+4who8YhrkcCrPTen6cFEkcbjXCyrNMzOINGBPKE39Z4GCbzQZn+Oq1aX5VYVuFfxbNBPGpHROoIWIXJt94PMou1bw3xwKd7pN9n8b/TgT7BHmq843qmtZOutQpVvgVsivAnSfdQzIegcAN4OGCVCo7n9Mvvavf8NXgrmIIGvpu26d83aJVBJU+UejGs1hRtUVwHbV2l4Aww9Bv+1IhwZGQkem+afM+eeyWT0biH4l1CDUArFWrhnaR/l/xq/H3NgdF/E4DVbIA43bw4GCZjSVhhPuHrZRzu3nxKphJgRTGBh5X/PrKsUkJp3PDELEjrRHsfh0kYmCcjb3/cAChoEEi7W6ko2/KsPhzszc9+pnSU65uNffLZR7aQOasDVm++uVOhM6xW9lff/Mqarhaz6vNPPrKPPnhhh8PBjufG1jcvrFvBrioEWF2WhV1gaaV0yqG3NXuCQIXZUekj6hE80oqMZ2cEQZGB09Al4HEuOQgGDbtAfT7JVJM/l2KIuPeJGy27RA2m1QJzcEXYh8myPKhqFZf8WyX4FaSCLgRYIQdMnjXpmdFeTl3F52v8qzzpiT1Ikj4lung6q4CYxcJ2V5jShtQEI17OpmBMuLTa5ZDn08mq49GHMovMduXa9kVhn768NpYQnlfIAbTN6ZqQYpcWQwLfA6iasY7EzFNsNMxEbyTw5Hs8d3Zftfb1/aMtthvLN2t5PCYgoa2QkjZ2ODzYsqsEWH18lVt5OVjWnv0OC0QO01qxu2goeuv4kKSLIp3X+RSwmi8SntfxaEvnTgIIkWXh6QhoFUW/ppYkvwW7WPcmvsEIWOmyODiREl+fLMwZQxW2h9g7nlSgSaOzGbzJ3cg02YcTupbBCKE4vQyF3bcb+xffNvZPvm3tl/XSDvnelpudXRXrAItrPVucz11ztvXQ2YeblX2YXeymebSr+t6uF43tV4C3ANU5oU92qHq7C4bVwUoBpOWqtx98WNiffL6zj3e1Ff1JqaNZRjT6Tv+uqvGmgomOf1SmdDu6iJRwqAQ1JKhtHfHPvnZo0EiPg/GUk1THs4LsujmYwaKpzgLarbkItBJIRXLn6eT7GoVgmACL+RCACcO35tJZdTjZ+XgWuOSR8yCZJiBWFgTgUkVmmR72pS3WS+vzwYqr3PqFJxbrwFPicpxPpHWqyaTzIkCRYUDvHwBoXI8TgJXvNaN8NCwaHKAJICyGAk6ycAkhv3MN2cO537JMgOFQlrYMVsIHH36spLjTsbK39w+qNQH6y6udrXZ7u2S5ffvNV9bcf227srfbF6XtrgkAclBFQwLkLES2YxyM6fb2RoDVMoeplaxDHCgFFHLAw89UsRDEdsoFSMh7bAZYuf9oMEfC/NjDrHh/fl7qDM1cbuWMZEATQMXSalJtaSQDsEpJcM7aodbxFElYVtSEfta6ybealVkC3DhQE0sx3kPy+tRtcAm8s7McjOFnaIgqUCVYTnGeSzrXweoAvAkmdiSBuTzOpY6+ZgO4idfkbCv/GdMw1SUo8+aJ9aA9oW+czaqh7MSox+fFG1dPAUz3JQE2SvoNwCqBSYldxcYltm8MFNXdK3Xcf9f5vUz+sd8hCaReYC2OzAcHrFy26F6zvjk6wAgYlgArByB8yJH+jYadClNKhrN0H6xTv07+4cy29LvLCxPjYqqtUn07/9w4kI1BR3p+U206r1H9z/FaUtpZyE24ZW6JspA9jDN9O//Qe/f7QN1R8J6pjSA2IPEH3Gnccy9rOqsfj9rXkAkiERwN2bVjZrZiwIM0k0EMfqzXe2vL0u4uDHzO9vbtOyVA/+nnn9sH+61l1VmBMAqGAdw74/eIgocE+oW1MKdgVuWAKq4QKVeFwsSwZOAEr9qLHfAZbBkUBthEqJDkyZ7Knn5hSSAD9jOBPv6hgR8JHBEMlrwfUSuARTNMPPedVQzMArCi71wysAuGlQ/gqG2cRTQHrFTPjKmA7t8EE3VuuO77NeCAA8hixKWBZTCUpFaJiYH7WPkey/2UMTnPiQIyvNWXxzQhPXh9Au4j6aaOk29V9ErsOwy52YMGBrRLSdcL9sZ8bYd+ZV8ea/vJw8l+c2rEtuLXh1c7u1oOdlssrLDGzqd7+2jT2b9z3di+vbfCWoMUi6pfZ4JSoH1M6MCq11gieYQ3M0NQakVfN25A/zz1LxFtvksq+NSZ82kFk/7r+xhWE2Dl0tyxCldNzr6PT7jXAsnDcw5YcQZRf6X3lAArX8t/NwCrxLBiEPIcsIpKYpJJAlilgn9qFKfm5fsAK91Int2mE40T+iaINIkKAp3YhCK2mR90YXODjrtZC7DCRCdJAh2w8cUeigb/3jSMGb4rmd3VF/v2cLJHJB9SRacNOU34vPjzQ4Df488BWFGozRlWCbCSOktlQG9FAFabrrINgFXbWo58LwFWvGZSHPRTfJmPh2g0IykK2n2AJtP1CfCJBcLSCvNVgVbJuDmljK0AW6bDiwszgSODtTUeLU6dy+QFEEIxHQrIakivSsZ6k7eWv2gi0mkInKE2P6AcYAo5Vkj65kCCgzweCZp+zT+f7uMcsArITZuu7gHFzkiPcnDTv0c8A/re/rXe/EVRHKwrHf8RJUzT5Yf71Ai5LNCZMABXDuWxmeHbIkt6W+bbkAwmUGeSP06vJQFK/mJHsCZtCAHm6WkTVds3yVR4hqIjitC4CopPdTB2kgTOvndcF/9ZqQOYcxQcsFKDO9twR1baDEibg3E+/WPq6RThsuRVzxrWAK1SQZKA47RxJCArva60MSaT5VQIOvDoMlW3lfRjLFt4Ee4glk/G/78CrJ4DV3rS3BxFaSg0dngv4e+iiR57GnR1nh8KIzGsPDVQksAEYFEgzxo1TRj5HwyFci3giwOfaSBrPcU6w0S49LUSw2ADwN7ZgOXBIP35z60/H+z21d4+/fxjmR1TlJwJmrg/CuDBW+cvv/gra7pGyXQ/+PxT++DFrZ3rSoyAFXTh9d5qgKplaReBbb5vjauEfSM1GHHIjfsVhQk0fTEs3OdEjE+eGKaESol0U/K0386Lc5ouWFIptp3rgewlTfXbnsb8LDPqvKCx4HBmzwIobJW8t9tgMBxeP3g79IOdKYJkkupsqPH84g8AVhdo1ID13two/ppwEPYrSdYwameyubDNFsDF0xDxwcGEWvtKRFnze11Vdnp8tPMD096L7YvSXt3c2Ivd1q7LlUA1MbPEsgx2xCjlmiE2sVHqakVX7zyxQSl+8vUJmfPpYnZfdfaru3e23G5tSZpuGJrzb1uSeevGHh7vLe8b+3i/tI/3K9Hjh+qgpDieucVAYejPuRrDrEPtJcCq1Z8BDd9PxUl7efK2EQNmFgaiuoAJH4CRYt4j1IFGk+RbLSWPAn8CWI2U998HWCVAyyOdJasOhhXyvJEBgQV1uXPQi2c7uMka4CA/sNK+rQr7y7vO/vHdYH9Vr+wu21qblbbBX2a5lF/PEkkJ97s+23452A+v1vbjbWYfDQfbP/zGXtrZXhSD7UlUxWQ2GFb3bWZvh8IO3dKaC6EeZp+83thnH27sel3b0Bwthw21xDh3OwFWeGcNSHwXtt3toh/251jAGesKUI4iNRiQrDrqKuSFsPsAlhb4WlSPZiQI0cwx7Rdo1eo5RaKN4T6/MxkXeK6aKTHeF7bebsX2PJ/OVp3Oqhm0HgGRF8hkWSdBfkc+vl4JrBrWKxuKwVYbGrvUBCRpwnR+V6fa2VX1YH3VWX8GtIL5hWwYQBsGpoO27rfhh3sKbRHDmdcd3p9pr0nNteoHR6n9HGF/JehhvxNwdXX9QmDJ4/3B3t7dqzEFsFrfXFl5e2v97sru7t7Y6dsvrVzU9uLV2q6uSxtW7jkEOI1c+dT2krhcZoAVnqruRj+xp92bKJJ1gz0j8GUR6YBRr8q/MioWwJTReD1ZaIQmAfCbDwXppHNabBz3/IDBm7w+3Iictee1mTeuNJ2A9QROxDUKwCql502Q8viKAth5CpD4+3BmliSNMi0GLHHwZQ5YuZR4Kf8opRtKcRHsDoYQ4dMl1FIAWdQ5ozTQASuGDu5D63W0r/2ogXHy2uzEYkGOKOYOtGX5osAC5lleh8F3un5JYuJWDAKK/nUBK9XivPfJwyrVtclLjIHXc8DKVRIBWAmI59zwe+fPSfL6iighAXp8vcsUx1/s7aT/KpbT77kzptyDzkHLxAhLrCr/19NgNiSR4xD66WxyHKymAWssvLEGDpsS/bckguGHFDUBfaCqcjFfOYOduSdwsR8shwVHHc5rFag+KG2ej1U7qKc0yBCnyi5nWKT4o1KzOOiOmTt7ZkNAQbG07Gprw3Zrj2Z2T2jG3TurT2f7kx98bh9dX5mdj5YH8xT/QiUE8uTwPDJAZ70s8ZJy8J1rSBACwzb2zxq/qrpyaXff2/7mJogXkBnwReO5inU0DHY8HgVYZex5gFaYygOQBaNKVAoUSfg+E/KyzKweejv3SNAB4thzSxElEmAlhlYAVvyeAKvkoTYHrFwW+BSwUm8iwMrEmIURLgg6LFK8N3K1jyxjVD846EgdIWBeX7HQHs6zJlA4wtSoC5xKAdjfeqWfhhBBzNDojpASWk8x1unxS3vbLOxn95X99HSx33aZHaWS6e16tbLN0NlNAUO4sur0YH90Pdg//HhhN92dlYvOiqy3gpAxgMYYhqXVomcuXr+uScin1T/K3maeY+8rcv5rDjzNEwG/G6aaLdHv8bB6H7DiufZORXCbGFYuCdTXzhhWWtsAfcioI13RB/yxF8QQ8W8zw4rnZi4JFCFM68ElganvTD21GFbzDcz/PCHy3wdY0dCogMIEl83lgm8JxX8uMAND9uSNIoaVdHe5Zdu1tMBsEnPAatSGxsSAnUQLALPdbmFvTpV9czjZEV07G3xMZPwOO0NJr39MHwvDwfjvhPzrNcXmKvAlhZcNxGbWtgG06iorm8oKAKt+kDHmSga4hWJHWdBzwEqbdpqeBxKTwKzxkA3wRwV+xGizcdBAsWmJGhqaZm17SCS1mFKbGYbBYkvREJ4CsHKWFX8nZo+c+Hv5c/gCcIphMoN3QIHITBoCLw5cUjExdZ5KLGcpIVGIyXcgscZmh6APRf2aju87vm5MEgzasND20KZPk7PUAKfC9ylg5Ywrf5SRiPi42SfwzrTiMw4EsaAn0Mo3zgRYdcCTy411UXylwzkVHZrhiDY+24CeHdghxgyKc2BqY7HpaH+SCY6yBdXYzhC4kJr0nR5WsVRHQO/pBspnHbByD63kdZYOy6kgmf5del/JkJUNcIXbYZJeBhiXNkxdy2DATQWKg6fpv/36cLh7AegTy5QMxYv3o2sp2Rp+ag5a0VALOokp4hzsnP/5b8qwEgie3uGzS+gHscsXPb4X0GqinyspkOZPAiukTxivO3AFtZnEQAewIhkw/Ey1tlgbw8I2K4CoRuwZb/LN8nKtpgqbUkwv0enDdCDSucSSoWrs7hc/t/rhnd283Nqnn3+kVC6Al8PDyY6HyrJlYQ/Hk337eC/A4Wq7tg8/eGmkDjYwinhN5VYSljrLxSRgD03sB79rnorm+8bIcfTrFSNbfqbLNPxQBNTxdedpbKTjJKafF8i+j3jYAH0kjTepdjBLLgLtJpYVsfHvbLvfWVnuxDRsGveKkglr19nVbu0FlYD8hfyrSG8j9lh+SYoNnoxexVTHlDwAK7GrGnyDHLAi9h5av5hDGQxDmqkJsEL6zR5FY3TpYGk1Vp1PShRrjkfDQvfl/so+fvXKXu53SqspIjbajdp9bWiPQq7Cn/WgBbCWCvq4ESQVyhCdYh5frPBMO7ULe7z09ut397bYbS3blLYoeK0+QQfchEX2+MB08WKfXuUOWF0eBVipXAzASr9rHfNaOuuy8LBawbZqZiy5p3sF9zkFpuiePwOsQDLy9ZWv/fCMSAw2B6xcphRwv2MRI2qcAKt5rHraZ5OMkGKNgYqbxCaGVWJAcNmKnJQ2D0BwqYy/T/rAy2Jtv61y++d3g/3j+4X9tCnt28XW6kVhOesxmLWcsQBWJJ1u7GKfb5b29zaD/VF2tlenr+y1HeyDorXbTRRS/cJOTW9HsKEMiSCFOZchs5ubQl5I5YqpaO0eQau1DautJs0ADDzfzrhcKD3Vyy1n/qpZiKaAgl6nD/I+sRGYRmeS9uGBNxDIcr63BalmTO4xwIfGJcC9kcyU59+ZDQEIJAPBmOWu1+5RRxIW4CDNTbkhpY1CmHUXk3iGYXLGRUfugBXkjqxwT0INauIjDbuUatoQ8z44YHXurCeJ8ISUkfWNtBWZp1sHaDCndeMAFXVQMttOwyrtranGYwAqqZHHruicZS3SOOI3yj4LwGRLOz6c7eHhoFqTZOrN7bWVr16a3b60h8ODHb76hS27g718ubb9dSkSk+LgGbNIEgjjIbNLvrHl9tpWmxvLYPeoiHwOWDmDJA28xGiSbNUHrA7eeE0Dw8G9kwKczJAFwtYME3QN5ESnCwZXjEnVqHAmIMXzPZyBqsvQPGSGn8/9c8AKuZ6DNr6fI+tLXkwTgOEsHgdGkn9SYmXJl0kssXj9AYqJLcX3HwDqvB5zkMaBLf0ssa1in8YCJBhWABc+MPMWzUEx9zFMgFUa0LqXoIOBPnhj+LH14Qbgrp5Xrz2Q6HJ2cT7ofQzuX6XKMIA3N79PgNWU9PiHSwJp3v19O+vBWXXuEwoDbvL2c8CNMzN5WGES7yxcr8V5z8UzDytSHv2+SQadgM2or/k3+XI7MqycWRUIarCsEotuGgI/3eO910u/nKE87sKjl6yTaRKLZ6rTnWWVwkSem6PrRqjmSeoHB+m4F7D+OJdWw8py7ncAVvSPyAJXMD1JCT3XApVgWPGBr1XysxL5IDxQW2utZbPcrm3Yba3K3T7mm/t7u393Zz/+7DP75MWN2eloBWuKmoyQF/lmut8osj4AI7Emx6AnV9bw7HOPzxWBBIR0OOi0ffXCbFNYvi1tBQFD+zcSXa8DqD2U0lq5N5fkjlxLRfbyrIc8jSHPkkHowuAKwq5CEsiHAKvtVpJAvj8yKoZ6HOmqa0LSNgeskqn6c8DK+6YJsMLtnL/L2SvCc1dnvfq32Ee8IPShboCnAFaqIFs8Q+PZSCSHGOA6KYt77yoml63FcDeeLRKwO84rLEGH3L46dvav7k72k3Nnb5drq1ZrWUVseI2Xxq4h7DVHI2zh332d23/22cJedG+sBKxaMGAIJZMGs5jmTxQGH2SBR/hZ7WB7JM+OmiB/+pOqINXCk/HM08/P18JsIU1r6HsAq3DCDpnxNOhO/TpnsDOsPAGVK6kzXaA96iHOykhNReb4DLDybTUBqIlvNhE7/v+WBCqcpyW11SWB+A0mwIr929+PYxq6JgmwGres2bTcN/ffLQkUNTAAK7v0QsBhJyTACj0+gFVqhdgIBFitC1tuN25eJ+1wGIalKdp0jf2QY7PIChnQ/vZwtt8+Hu3MYUlSScSypiJJIFIkAY4NlNDc5F3l08URatJUzwtFGnWwYSbWSAJhWK1ngBV+Rxiv4ycyB6zitHU6YYBWeqCi8Zua+2lyqE3B3HzSSWChQUX/HEwrFnfsx17PhgeSGg+tNFDjJn53bX5i5if6IM0ir0kGkmNrOQFNbL7JqJNrmACltCzjMRlZXQlMkJldYkJND8/s7IuDMflmJcBqZg7I91LsZ3jkqAmOSZuDMdHqqNMJRDHYVuPnQuqSnL9U/MSPToCVpu8q1GHKsJE5At0uciz8xNTzgsOlCXo2oiieNoCn7KrpLc8P/KnRcjXQYBuYhPMFF14bMs8kWUMhkvE+35tiOUNxmoA+3RL9EEBSOMn+EvikfSpAg/m/SqCVvz8vylMhp/X+7J4mCv64MaeGPCobmi6HPuL6UunHgZXuCeDUijjarLV8iZ+RHyzI4WBM/NtiWPEsa//yE+i9X+o1tF6DYQV4JQPsi3VEvyuNDYYi760QaOXMKqIZkCmvrCdanHU6+lb5syoYciDEIdP3UErGciVJNHIVJF4Uo5tgeSTAattntm57u/vFL+zx269lAAxglZUkDTb2+EB8eGfLZekSl9VSzeX1fmMbGaB78dWXa2vztR15xjFWlueWS7MpTJh7CqjTgxpeHQHA62IFMOsTKB9iqLhKAKCYIA5Y6RhUgexfl9gRei1RxMP0hKnEfxaRMEUj/fbdN7bf722z24ttWFVchi+YAAAgAElEQVQebe8Gqw7EKXhMZqGZ5IBnDPFp/QTgJOKlRwJz5ZmsM3Xn+zARZY8DKOBs8ChzDExpCElpdeBAgFxQqyn8AKvYmw/HgzXV2ZrTUYbWV0VhH97c2OubG7th6NK7v5H/bAd4vWANFpuM16dprVJqR9AK72vfn/EjIo2RbQEuogCrbrCvD0dJAhdbmmjo9M6uAQi4VLUdHh+ttNY+vyntk+vcVtW9DedHgcE827IYeQJY9QFYUZzz51qSrucAd/pv3yem/SkVxWqyuGYlDKsk8fQiNg0+aPRh66Slp/MnUWOiLHTT4+eLM+2jfj4mhpUD6M5OSDIimCbPASteLswYAKuvq8L+2V1v/+e7hf30srZvs73V2VpeTjy4akSY8um1tVZ0tb3oT/bDVW0/Xp3sh8O7/5e5N1uyJM2u8/YZ3M8UEZlZWd1V1ejGaCABQTLpgkYajaBeQGYymV5Iw1NAbyDDk+gCpMlMNwCbgEQQBGrKysyIOPMk+9ba290jKrO6CIhsZVt0ZmXGcI777/+/99priM9HD/HT2TFeLfysIWfYHg2WsLuwh++OnirDhGzmMBLdIM8WK0nHJrOVJAp7SUwBkXxdG/k/UeMYkPVBn6fuhX0SrIImDk+qa0yOV4FTRzVvuzhzr4m7PpxjdEDSjA/MVemjNBhiWYstiCEyj6nBPQ+TIppkwFWT3symsVwtY7YAjULyxDGFN9AFW6AOrOoAq4n3cYPUtVZqmsQzObUcEHbV5hTn9UGAlVhWRwInbC3i5CPZNneyXfvTVaJySoDzgdfPUsKmwZEC4NUcw+Bhb5B/jwGg4+YYu+1BsuIOsPr0dVw++SQet+tYf/nXcdm+jZcvWzGsxi2N6lTPzmF/it0RSeAoTs0yxss7+ViNGDKwiLI2K5+hIROmalEzeZ4ylGR4PGGvAczHfJ5raV8pvIlIQiTdTowJgEOkvAqBYO81WIAvJGAGnyPm7oQUQbbOrIPH9j2Vx1QawXsvN/BkU/CBh5XYTumXFIA+tMzuAwCIKr2vGj2frzyn+x4U68A6vqb37rJHmZc4r8kG5yQRFsDlwQjv22wxs7gM9tD87+Xvxh4klrhklrOBJDKfz2DwcRR7koEQIJqAMa3jeh80SDNEZZ28z+bmGNQ/N123GXrJOoem64fjOgGlAqwAzcxErlTFzqMtQTq/b+4Hnp6lNmAYlIb2CVZyUOx2pDziQfbUG83M1WksZnfy6/KZXal/FHUlWyy1yfeHEdyL74dqPS2TlA7cJXjmMCYZbvrMTKCFRTQh/fdCbVFjfJt3K4iQD+ST+huedR78a0wuE/lcibeN5AwG1fEssKplk9odnXIqQP4QV85xbExEK5KRsNbJOU5xJPkWqd3NKg7zRRym0/j24SG+/PLL+MUXn8dvvH4V4+0m5tR5eFNuUM94WCewSnVcLtBuuFLBLmZX7XY7rUXkgfSw8WoV18UsJotWTF0GUJ1kPYf/SjqUJBBfLgeRmGHFGjEwrfAmGF46twxUHcYjAVcjGK8QJVpiQuyri48VzznsWKdi2iqmntUCrHQWkiifKa8FWOl3W711gBWhYyaWkeTnbrEDNDOt2eduAnLU/Wd6p16iXeDy8EwXbjn0aU6bBnyvxrO52MmjC8yyNv7u8RR//mYdf3WIeDddxrahTr7qnk0Pu7hlqR/WcTpu47/5+Sr++KeHeC3ACvoBwz8DkCLBYCOk0DCzrgqw0jvLkI4itwwBqa6vHdQ9//kBK/ePKHp/CLAi9AbAyqoNQPKeYaVeWuflxwGrX3dKIK/Zg02nwgJYUXRUSmD1qR3p43//k/+5m3kOQavyfKrDov7tSb2pwTDsiYlSZw54IBwNWKFdlvF6AVbaVGxOF3hXLReSBe6g+BZgJe75wClfPm8UIFAl23g4XOKrh3V887BRYo8KQTVhZbxbBopDhpg+w614F4nag1Y6TFjgYkUYsJKBG3JAvGEOOyG7zcVSx3ZB8TmLK9RPPdzQb3tGQpp5dGCVvaZ89SjAit0iwIoDTAdqodA2PqKxZTNT48uDlRGkBVh1SSZnJ4NddcAmciy2QElTHANu4EwW3/nRA1Y0wRWDLKBhYPwtACsXfW1E/XroUKHu/SkC9BnTCvM/vY8sOmpTrY1VDUDFkCsNxk0P96P7VZ5YBcCUbJSGuKQAAwaay30DBzYqNPNHiXzpucS/A1itr7M4XNh0HVnvH29mVU1IO5LTgDZaE+tKvym/AV2Bzlj5qrh71lUnD8xG3JNMJu7+vb5fsbx6RtOggCgkrntQ63AdyE5VSdo3zte4mk1/Ud3Hai4EWGR77X+rz/PvRcEvxk39btDUkcNaN2qCnJzneXfS/8WOAbCyx8tsclGTxsf/N4DVEFAfSHNrzSfA8rQMy/coUElmO2mEb+DqSpEGdZspLZ2p2iEz9XoPKwNWMZ1Zu89aZJpd4KoKnhEe80G0Mb4wMHsOSIEw0QSs3+/ixXwW++02RiSPHk6xiEksL6N48//8u3j31d/GtLnGz3/ri2jmTRwEoGwEcBKp/ubtO03lkBWRUscyp6jCSHm8vIljM4vHi73/TgKs7FclB5T0u5ORsoDLPmHEE99CXMzeS4JO1qgVb3yJPR2n1u8ghKEDraCKcxhNtA/h58BkUJH0FEXnU7x5803c3t7GYglgNYo9fhU0oZIbM9ugWRhLcsdrhGEl8InGo2kz5cZgFaCgp35O9aMJpsDEN4jrwjqF3TZfLjQBNyHX/jtdqhP+ZABWgJYnGEzv4kTjs9/GbBTxerUUWPXp7W2s8DI87WIC4KeGAUarjcG70Ax5ZSX7p5L0Or8IzIBhnTFzOInNp+b9SiR0xOP5Gl+vNzFerWIswMrNpQA1UgJ3+9g8PsZ8dI6fv5rJw2q6v4/L5kEAmLgG5V9U+zoGuRzXNLIAVhOAPDMD+mJzKBnppeHd3lSfC2DV2vSTcwLvJcH9mQ7LPYDB029XuTfmXxiWqpTVYRnSA/9cSwFWuoRuvtWAllGzmrVkWHmT1efjJ3Yaz+OrzST+rzen+D/eRPzlYRHftZ/EcbzIaCUzAKyfcrLj5LSN+fZt/Dw28XvTbfxBu46fxfv4bA5ghYR0JmbL/ux1hhcVBfvuOI7DCRniRQEJWLcoNW/cyBh12i70s5iI4xl1JrGWsxqPIpn0u4HxouzDOgRYKZHypIQ/pCXnzV611gkJ3wEbBpihzrSYXIgJt8mxDHIBEwAgxDLx5FwfOeQQmFk42XgUi9U8Vi8SsJpQewFqwwQ52zqpncRopqgt++qNATsTiMgzXoyFZPfN8YikN93CkijA6hhnGAeQik6kNJphpVSglP4DRplpRRNocLx8PwXg5LReBuv8dw7z9DmVRE3DQvM7ncXl4GEYA0ckgYuXL2L26es4vfwktoddPPzdX8fx8Vux427v2pjMALdbFQQCrPan2F8nnYdVLG7FsDrCFNFR6/NQoIdkaz2bR4PTYlilEblDKgBKd5J8HE8HnT3sQ7zeZjoXILPfHR2SgplzmpXvSZEEtL8co2ltes4zhyk/taPYW8YQO88ggKFeTmcJrU3XF06o65oz3gMSOyfS7fdbS8IZ1k5hprbav+XvKYYVzz4S1koihB+SDOzrKObzVUwB3yZt71EmkJfrtI/d/jHZ6fbVqp/j/Tn9aJWkyl6+id1uq9dntq/lcPVeAce138DEzUAKAC7M63kyeV2StkuWvtQ1VscueWalPJLOaTCp1AECnpp5piPaNN/DzYtevzzCkiHIPVWNn6l/i8Wq80J1AuNeHwaszArj+vpnLMQ04Bq79rzGdrvR6zmwRoi3zxAKM9BIrnsVcU1jdbGruB5Chz7oXVX7fO3JYi7XfpyTvY6NeUWB4ZRdgVbp99N9LT+BvoMz/nz1ByBUDa5GI6Wr8lIAka/sJ5w7gnnTY/FCOjs92kgMY0n+UOlcCMAay8cKwGcE0x12EqEn/Fkm4LymYl+f48BeTC+5XMTlZhWnto1v14/x7//mb+Jnn/80fuPT1zHZ7mLB69vvZbjO61UtQu8Cu8onYTdCUY6D/t6BGVuxUCexurmJ2YvbOK7auC7ZLwDI8eQFiLVsXfU3tRSvPwE3EqjlWanDhiANWFNmHVFH8oEM8AjrdzSKDefffJ6AlRMfK7UYAJj9zbKqAqx8dtB3ua6zJFAeoKQf1zCkACvWH+fVCD8wn0kaOJUljVJezezRnpb2NLp/mH1c2L/xHTXr5zlTXwAKfUICYdQvGnSS3MneSs3H2aVQoEX87foSf/FmHf/ucI11u4yNTHrGvk/Hfawopw6PMT2u45/+9ov4py8f4pPLm2gZGiqgx4xbBSHleWvmb743WbHkXc4EUD//ff0xZFdpZy9VTadEcZP0HBv5UI9R/XT/jPU/xwOH3o8ueV0eELvSjmkDw3enQV2xjIb7+HZ39LA1fSdLEZS8mQSs6nxK4MqnVefN90Om6/UenzPJVCtq8JBejUWi6Wq7fJ82ae2uP0yx4wHQ139HkNIQsKI20gBlMhV7uELnuvXzp3/yv3ZXsCapvhlD5khfcj6fhuqGUBjh9QISfjoHxusUTdyLRtMSFl1o82JjgKEEYGXz8mz2ktklVFfMB28cNCaXaRPrc8TXD5v4+nETGyjkqd1U6t9gg/Tzpr/NReUmxv9dcaj87umd0HlNrK6Ob6bYPR1ivH2M0eYh7saXuBldYzUdRwv7iSk3+ldomk2r6f0TNDmvhzYlALBsMIpOq32iqPNIAuYwN4xQK6lCnyDUSQ0oWk4ZzqbpbHl4iCLMZA1jzqRId6BSPVi1gWQDKmAofV36g8usqh7I6NO+Kqb3eTPTP4ROgCwNsAC4RPm10FRUFrtgyAKqa2CAixvoFIahh1PPaDJTyN9n2FRxfTRtTxmkG+2hubu9d2gnrdAsQM3N+YnUyVEb2zPxs2z6/DsFiZPfZNyX7wfqv0WcOdk0UVGf7+mWJZnW8fcK6he3d/JKmTER5FpwuKDrZqKcyRo8GyW3qRSk3K+6qUmt3eGmKFAoU9KK0acHLfdAXYsugTBJM0aSnlCeLcPwGlPzkQU41whA078MiqmMEohptoT8cQbeYOVlpalKBn9OxwasWgArPhqSiPFw4eeV1PVD233fOH/kXzsI9um/dxCjU0dTEjs8fPT5PPMJNNhDJA9knpEdXlbIhGBceW2MaHxgK2EoKb1IE2dSKGFbUYjxs0QHyknxaBL7zS4O232wDpbLpab53LN20WrjJiEFMEYXHRr8dRKTwynuv/w6vvmbfx/L+TQ+eX0XNy9u4nQ5yj8BYID3BN359sUndghTLLP3SqR/gFSSAU4AZPl3w5J4NLEelWZHnHADu8pedFW81vNdJshqbiv1C5q+/tux8MWOkF9UTsO1RyaDj/Vj427T4w9HUvdSAnK9xsP7+wSHa8qflVICLEsGBDQAaVyr25WgCEWefhYFmSbzTPwsAWRfBnTCQ8LNBHLAJuZK+iEZyxHui4yvJ/GOtSsfrYP9ofDQYmJ33DzI2PrFYhaff/IyPn1xFy33mkQ5dcq8d9iC+fwPFmOx/AAkTIn3uWSjZft6CDDlBunajnW/7o/neLxclXY0Xi0lcZKHFQXf+SKJJTIujOCnl3188aqJX3y6ivn1EKf1PW8iAo+j00FyMopm3Vee1THS/EwLxE9uWhLOp+ETLlaop1N2nGbX/DcF0oTI9GSO6D0l665nYRlcc3Ppc6U3DOUM9rqvM6CA8+GzLI9FGmZdt2Rkaq+tIrgM16da4xk0py3sMp3FV+tL/PL9KP7s7TT+zWYR30xex6G5dQiMpsWnGLdTAapx2IvxcnvZxWenh/jdWMd/OYFttY7PF/t4sbzGeOZk1PFI7VR6szDxhilzUsqfhG0pwUPZKr8fL9yU3+fgakyIwtrnBmu8baLBs23KcC/ZNAfW2DRamlASpt6v43S/VYIWbAZktgKdkJYrf4Xf01cUmaZkYJxcvv/17BZzlzXJfsK/t/Mm5rcLAVarl6tY3M1jf93G6YpslKQ61yS7w05nCOBWsyAswU1a1QtKokWmMJrG4/vHmFwnsZjMYnqdxP5xF/d4Se3P0Y7aOK0xu3dUuxM9dZF0PdTIVSCPpDOiK9r0N2U3rN06mb2+fVaZReTaEBUAL1xrdjGP5hYPq7uYvngV1xefWmb85ss4rt/E7eIaq9tJTOaAW64TYGZt14fYwQibLiJWL2J080LsAF2THJYBQgiQOFm+pevNGTNtYgbg0c41SVbdIFCJa4YUc6vivAO5RuzPbbQt7GwbcXtvJqiC72/Qo5iGvF+xf6ZM2gGH4Lh4X6JBOJ8PSp3U3kttogk2Pn5tLJA2jpFleawLgA7Igw8iLFM16xltr7Nj2sYcxsfUwC1LzV+z0cfpvB1IAqcxn98IGGpbDwm4JmKq7DfyLyyGkoYwY67TImYtwE3bpadxPfeHXeyPBpO4bmp4NGRmrTnMgw+umzyNEhjasHcrVCItM8awsPhcA1YY12tfuhzlg+V7AVvM0i3WoO/FQqAVjDHVQjKaPsfj47suJdAAl71udR/GTRiwMijOa697J5P4Kx6QsONgwLS6prw2BR5kAQhgxedy/3TPc+8TYDVqYt68xN0uAVHuO9c41xcJ65KU1q+yE/H+o/Oo2P06lsyqKQaP/JEYItPfcX4ooc92B+ptzudYwJQ/7MWEYk8SE1S+TPh1jjScIw0eSwP2NZBlM65oePFihMHuupgPCA+KDIZFdTzHlJ4+GVYC7bXXZeGRoDhnr2Sh7AmcE/zMm0Vc5m282T7Gu/WDapCfvHgZSyRUu4M+AL+ohfQr+xS/lN4WhXtTwSuwyXH1ni7nYmmOkOnzc/D5k0WMPQgVRpMybFRGHho5ZQ85NzWKQa1zLJZLX3Okx8jYeZ7oSfGzmk5iBxg9a2LGvkVQGf2kUgIBlVk/cEUqBdMG4tVfGqwycNUx0UWIKODqIlYYNX+1aZVsXqxRrYoheSDPNstbDbLpOdHUIckZab8jMkc+E9qLFLRTyX0wPMcGL9pZ7JpVvL1M49/dn+L/freNL0+X2I6a2B15jQuxmNVxTU4x2nwXv2gv8c9/cxV/OH8Tr8f3MVUPSSVsb8giW5hvMewbq6/soUmzYLMuqxCwTH3XmZZ/rhpH1yT/bmiJ86EeZSij/T7o4/61iBGFuXSfl6COFSgGmxzsYRYfzwuAspCNTCYFk3DQQlkJZXvaQWAFhRm1kMd0kXlyuD98zUNA+3vvbxDIMRw36k4l8YE6mrViFQP7Jmv3EGdq0wziA5yS12f57XXYTa29ARbww4DVgOXS7XnF00mgoWQQIL24kQJYQV1PQzywcwFWAAQAGmxiC1McoW1bSlOIrr93AVYqrinQp208nC8CrL7d7GKDjGriYpnNsRP4CSHOwjBBmqL8FSXxe0AWh25JwVLLC5J7XT/EBNPj6Shuxte4mY6iBaFmoRZo1VCsPTWsLQYKm7zoskqu6g1rDagZKONDgJX8rLIpFLOXorgkcKKBiJJfBTuL1SmAErOlqfrTJD/9nHpY82eqURzEn5ZHlaU8aUbfxRv7NdevIVA0RI1pFIeUZzViCcoVYFVsm+dJFkLfcznV9+zQ7CdUvqebTreBqjaHVl3/3jPr9NDQpGpCYAadf/WbF6yTzQgzf2RENDBomikoEUwBcjnZsoDEhKs69oTSK7tJVpony5Mm5ZeXc7y8uxVYxYdKTsCGXBusb5pTgIcOsHoi7yvmnrfTD4HIFSHu9wuI5PXvQsTFhTevLIESsPL2X8+ywSpJFJB+pBeICjkVPDmx1e8ldU3GXgKBZpFYmFH3B+YAfeoYn5/JWXLAGclSxKFPOHxyI+6Nbb6/Jz45LJ/9c5fe83yf6gGrfgriscWTQ0OAlReKip0u+YRJXspWYDQcuT8UW3jXkVEyVtoegBVFI0+J+kR5A5neLYYeEyiimR83sZoj2ZtrQsz0a56AFbwnvPF0b8/AnxNNE9/93dfx7d/+B5mOv3p1Fzcvb+Q1tDsf7HshKcYoxg1TfqlulP53gv0B6BHj2F8wl1zESdNw3xcmbW0DgGCzzcVMbbeArE7uNzTYrhTKLibYIFXazqkRRIL3BIgYsCoLsBBghR8Uk82cBvJ1m4eNzaDFoinmaw9uMzU3o6JnaboIMi2k5RypAQDA/+kkKUgBVpY0OEmnmbUCrGAi0GzhpzHHPFqsjAQeLyMBVtw3fIBGJ8yzt9FcTvFqOY/PPnkRrzB0prA97qORMV16BFWhW97R5YOR7837Xcquu4mlhzz4/KBHYD/ZX0Pn3ePlEm/3B5muK502CxEKP5hjB8xfZeq6jc9fNfHzn9zIg+mye4zrHr+MfYzOe03AGSIhJQSIZ884j09xHl+UFGgPooEEezDAsCLZzC6KY/YqFUfyASO1yPtSsapqH6vzou5/FT7lv+AzwrIVbyEpT30y6TR4KMAqGYEC+ET7dyNmzzSHIpzw9krvS9Y24PK3m0v82/tR/Ovvmvg3m2V8NXod+/bO0llxvo86a7kHGGmw/y1Pm/jiuos/aI/xh+f38Zvjx/hiuYvbxTlGEMb0esy0aKhhaJgEVqVnlN6QWd2AHcU+VE1QELuahJG9qFg3qivGMW4b9IwCkGh++Bwiv2dICLenuD5s47q2rwtMhh332YHBAqvSutKgMF4orIFu9jgo/PJ8ZCBmwOoaUwIEbmaxeLGI5ctVzF/gM3qNPaDKCd88mDZ4EVluyzMN85Nmre5/nRfYJ7STNnaw7g8XgVZ41Zz359g+bmWEPD5PYrSfKLud59RGwm6EAKqQpVAbSi7JsJDnvBqo9D4kcEJegN3c3ONJxd4D9yTzU2AO0p3lXB/t3U2Mb1/G5OVnkhlv3nwVx/V3cSPAahST+SWmM5o7A1a7x2Og6DlNlxHLu4jbFxjgib3AWrPf08nAQiZZqo87wzBtgrQ6AI/JNJvOlPRdTls1bUPAiufJ/kwAKsj8kL4BzFp6B7DCh4YsGhIwHGTKDjtnZgPnTJk6n3YdYGW/K2SIBVjBSLrTGYaHjSTEFwD/fez0c7wuxJyglkI50QIOFQsICcdV7xfg6XjaxumCcT+sVfaMabTtSiAP4BC+tnyvwxEAamvA6rQWuwmwfjJKwApgqPEeDesQORyAFSwjQB88o2SzIKNo/L4aAT1IKblWYqAKONzHdrtOFkO+D/nrznQ/YCmPJ7MEcgGTAKySYSWrAu99PWC10Pe3JNCyxvXmfUoCDaLxrMGMa7jX40YMs9LfAuwZsNoJhLIpSIaaTHzvtEa0z7tC2+7WHdDFvVeDq0EgvU4b8+YFtuCZ+JiA1cXSQJPHC7Byw1t9hwGvBICrmU3ciH5IzB0G+YBFSu41o0m+UQkwTU7HWJ73MWWoiX8eezW9X+5lGtzNWzGDJzPY6B7myZeXP5sCmOAqsniTHwRawbTgZxazKn8XmJWhLLweqXsEqAHO5pkA22kxi+u8iYfzPt6tH4NEuJc3dzHHU21/ijG9Kq93YJuhWrEAq6oVs3dTzaLEvkYBKJObRYzmbYwXrZhZsm8BUJZqpvjVZliVVUyZl8Mkq6F1i1qHsxU/WyxCSFbljCa5djoJdjcNMuaApsimYKsbsGK/PDAAF2DF/TJgNewvlYacSotiXHWMWpWqZsoMQS3/e0L/JeUblN7dQJP1VYNsGxEmOuLrkSae7jQSsGLwqwEvxAB6e57r8TTup/P45jyNv344x1/f7+LN+aK/PwFYTeexP42lYIjpOcbrb+P3mmP88S+W8Y8Wb+LV+FH8jvJthi2q+jAHBlaL9YFd5fObiLQHG/+JAKt6/qqXrv7DPVJa9aSN0feIL5JK+954LzJgZcm2mXoAQmXVoVAklG1VJxYzLOvQ6veKv94DVk+JIMNe/McAVgN6QFY33ru4pGJNC5S7ivXOn0n/LgYie0GnbkCx8iTRtAesuuv2ccCqmtlnzWDXJBYi4oQXyRmgbOamRXFCiw6BghdEAQLDCu+nBl8SqLtTPGDMsNJ2miyrtFVxMwQKO57E/ekS3zxu4+3uIEYMhusFWHnjHaT/5fIzWSkhrbzrWpqdz9WAgcKWz0PGg3fYx+XxPmJ9H6/nTdwhi27Hjlh37JkngGkMqrWUdHjdqgSF2KgqJVBgTU7hh3redu4JT1EwDVaxqfveK/o22VWKAFY87ACwUiGfVMx8j9qwCqXsCryaTPaG2T8GsBo+YAVEPAWs+gQXTxS9WdemWWmBHowOJxe9Sasxg0xSrIcsfx+i+0+Rcq9tUVOLbppNfH0/s5JK06tXlQ++gcfzeBJb6LeKaC7ZF0XVNCcXBnVE19XQ2q/RU2r+fszZ6aK6Nh9zGGzuF/bgmTd4DWCZS5PLhBBUm6KjiS2mswAKSbumoPRbTyQ8J/U1OR5uav37zPKmPrcopcPvk9+yNqs6fwZZRS7s0o8kL1TukyxEP6TuExK0ynQV32/T9+v5spcawJRlL/KuAqiaAlgBkFA8manV8a8Hh2L3+v6jAash1t/7X9QG+hSwckPIvdJEXBM70qtIssIr4RLX3Q8BVky+AZyZNF3jxIFCMZbUMl2NS8T6/UO040ks8Dw5n2LWNjL7PpGABp1eyXt4E13ETD1t93H/zbfx3VdfxYu7Vdy+uInVi5WmeycaewpBvN9GkzhAC3e6sOxrd+dL7ACCjvx+jQnGwLlnc/jM2mnMBTYgW4hYLWed7109awU6FCNHKzrZNWoos0jixllGOzCCVNBBMidhdGUiJd/DaX0HHWL6OJ5jt97lgdt74JTnIWsAgK3AFEvCSjbsNXf78mUyBr0u+b4AOYBW/NkUdK8Jpk+z+SIafJW0ri7RtGOxYvAXYvqnqGgAOFIiaaK3j9Fez3EzHcend6v4yYvbuJ3PYkThAGUZ8KTYFAOQvQNtS3anrf4AACAASURBVGqZngl5lHsYwFpjkk8RLi87A1bI3fGvArB6YAK2WAiwooHjmtNIAFghJd2v1zG57OInLycCrFZT5BO7uOwwqd3E5HqIcSVgcq/0zAJYYb5+tv0JXkUDwGr47BVgpZ/LOv8IYFV70XAoMRyCFBj69N9tbvJjASsDgz7/lDKahrVXyV0Z3eBZUZJsh7K8PUT88n3Ev/5uGn+xWcbXo08EWMnrSI1FNqY8e2oCz9Hs7uM3Jof4r+8m8Xu7b+K3xo/x2Xwbt/NTxMyeRZOrvXZm7TyZNIZMuiFPmh8jcVWIHc2fnp30ONNwwdutGAJKcJRG0E1dnomEHMDlwtNFTdb6ENfNPiZ4r1wj1ltSghOoEuZmVk9JlpDsdtN1pbPlQMM7u42tU4on/61lG+3NPJavYCHNY/VqEdvTNnbHrc5apM3cS3z5Hh8flSI4m7UCg9kvLKVlTwOwatTk7h53SrVsADAmTkMFxD+sjzE9z4T2V8NFg8IagzHKrTRBDWY7IIulgFZ+utHakpCYMkBVHum1B2ClSJ6c9vP6WqTAAFareUxhSMCSevVZ4AOyhmG1MWC1XNFonyW3A7A66PUasDpPSCG7jevNXQRsGKIhdfaXpAygJCVlYs5bhgYQAagCYMU1N5ucunktwEpeph1Yy2DB4AW/24Qcr0r2TXyctmJacZZ4Os4e2ep78zOUgKqa5BLHw1aAlYESwFMDXDCskKsCWMkzCpIfr0Bg5DH2+CzRXLA2so0QUxIPsNlM5w8yR5vmn2IPYHXZxemyEwAlsClgMy1jOsb7Ci8ry4tgTHGNAIhgZGlcK8AKOWR/neygD6OUNFmYaAZ67HsJk50hMsBQyRWdnDgErGBMJR/YjTt9CfdDjC8i4c1mAgTrri0MuZS6SC4pU2MkgQbEnMJnXt9mey9JoBPwAOpYo6hKkE42YotxHXjfBVgJeLr2jLoCKMvDqpf1XAS48b25VmW8zjNsoBRW1o1YVU5LZwBgI3mzrBKw6iS7T8MRKoCqlA1FdKoUOs5BfAh5EAGtZNeWjQq1CmFUs81jNGksDosXEF02FI2QOwE842YqD86xikEDVvW7mFhFLmChUf/qPDQrSamngGZ48tFfAvYQqIJU8XiOmexoSNlNwIo3w1kLUNZO49yM4/36UfdlxbAKmwaYW3wNLK70l5UDZdeHmmWl0+HAc5kDcb4vgBXelUjDAcYw9afeEcE1Aas09Za0Loc/7FsC0dnT8DGEwU0CJtdDqXoGrNDrHBl0wrIFBIMJz4ARwGrmUAXdn4OtE0hNLklgnS/V3/KeK+11yLAqwNMApvt4f00NrhxeUe97+HvXqyWZCnaX/l21TNq5SJfvIRcy5zLlV4KzBvQAVvZU5dx7PEe8uU7iq33Ef1hf4m83x3gLc0zyZlrteewgFEjJfIzp5k38fnuMf/GLVfz+/G28HD9IMeBhFmqOfPEfAKw0WMlhx38uwOp5b9vXV64GXSv2fmE9aaNoLNnHpL/gELDSGkqA7u8DWIlBNiCsdPd3QDz5QFuWi6NqKP9n36PmfykJNpUryLFZz4QZHZwcrnWTPm7y0U7Aqspor1mHVXTX7FcDVi5sul9DH53EtFSEkahFcQYtFGnLeBotCW0CbWwoJwO+dhJTZB7zmXS8kvwVApi0VANWBgo4kvfXUbw7nMSuusdsNmPmaYLKaJeGzwdS8q1yExQCn6+//q0WiOZ12lCMBgtcorDcbeN4/z5i8xivZ9O4mUa8mE1j0XjSL58FgVdMgNKjJC+Q2qBiMaVExkhvFrM6HfJ+S8MJo4cNIiVvZTyf6TxQlZ0SA5Dh6bLRVf9ZjYaQhCQrFVNq4BtVDWCHjLNIE7RzYfxxhlUv73g6ga+HSs32M48q/duAhmmvL4My9XWWx3xfhvScYVWN3wd/ByDIVAj9e72ngTQgr3T3c4sNwOciT91LO+5p4GiMRhwAgiL+qsNAMqFci5LwFbukYls5VBMt91PLBmDWBYBVS5LIvIkbKL1sqhRDSE4FWE1jvwMssXTGQMAQsOobfy+bnt3o61TpgIPHc4jXDHcaaY7r+xXd6pLeFe6c7GdVm0NuoskUsElTOvWmZxv3VSEKYjamU5zAUqdV2mzdHwBWzZTrcY3plClcsass4fzYryFg+b3P+R7D6inWr52rA5I/xLCyrMjSLB+4CijoACuAK0tWuEejySzOk0bspTN7l6a5jtAtDysVY2r+TbefT2exeUAWE7FkagwrYcoEfRzn4yGOMK6SvURaigqv/TE27+9jff8+VqtFLO9WSrWi2WLqBshfppIw9Ng/aewoHg7nS2wOx1jvabAMhsLwEJuzoUFpZc4+p/CajALJnQqXvAfDPULFVjZXmuLlHgZoVazUQ5p+9s+2ZQUGdq+aCkrioDQQTwXdUDgtDbmkQg7EoPDrLPmf6l6Mj7thrCXNvW5+FDd3t73EOgEt/xz7itiE2DM1TXKYQCFRzGcWDIimTM87Zu0ZGQ0TEkfo/eN93DSTeL2ax0/ubuKT1TIW0P9hH4jB5Gl/MUu9JH0xC7TX/jgErHJqK8CKvTwBKwHXMD6RBF7MsNqwTyRgZY9Bp+8NAavpdR+fvZrGzz5dxU1DLPhBgBVG8RMkJwA8knQkk7cAK3yJsIHRHjr0Mes98YYMqwKsaDKKYQXA96H9fwhWDf/9CWAsyuOvBqxU7OuM49777NOKh+mEES2pnQKsAB9pCJxMyr5+f5rEL99f41+/ncafrxfx9fiT2LW3OnPVknCOSo5C4iDf5xSjtSUH/+TTefz2+qv4RbyPz+e7uJntI1pcfmF3WPIGa6Sjrxpmym3KU1v2B7MxHN9s0+xk5OV8oGPXKjDE+7T3VFKwSNIayXAdwAqwKnYn+7pcR5Ju5XEjsAqGVQeMZahCeWB2MqCqVXJQojMHxheynYb6bBqLl8uY3c3i5vVNHOMYJ8AS1SKWPDGgvH/7Vo3KDH8+minZK5iZobqPlNTZIh7fP4hV1Yw4B1cxvo5j/bCO9ftNjE7TGJ0H559AY8IcbIRP4qmlgTaIlsxFoJWlgPK3yuZSbpCZUIqPKr4sLHEx9GazmDEoLYbV7VKA1eX2tQ3V330jhtUKxR+AVXsWw4p9eg/DanMyw2qyiOviJq6rW0lZzJiyB5IkX+zpyYSRtEgylqmN1JP91CXrElu/f5ThOvtVf9YZsOoADAFSML7xQDK7SlHnF/sBAogAQE1SUmbAyoNMABv5hmAmroQ9M9AkCUSyNr9VcJFgGD0HyMC41+c4ApSwP+Vepih4Er7ZP5V+PIkrZ6MSVbdxOFs+6qEX9cAk5u2qY0FR7wi4ARTD90lG8Clzk6ebgR7et4AhDSC5x04HNEiH8Zklweyy8uAC0CNZkXtB1cUAPU3K+ZouPTpr/e5nSNaYgJVeD2cSIJqBPe/h/t7cZxkDy/vLZvA0UvvDo8CuSi41mGTDdb4OQE2pipk8W0bzTlTMRDOuFKAbAOWkAM36/tsuJdAyRX+NmFIjfsYiRp46CKzCv0pJgQKtELwYkGd/l+/bIByhamHvT9ShJfMvxo5DZ9QjKYib/YjLD6iECfYhFo8P0R6QAmKcbS8kyeMArJCbAeqwbgqwgn1Nj1PAVfU9knc6+EoKhJLRkbDHuky7GTZ4wCpJjQif4ecmYKXQkhqYA47BJl8t4nG70QWAHSgGGEx26qLjUT9HtfigBxUzMofT8vitawZoTpgDnhZijGWyeoJVAqxEZhhbBgmY1aVGYgmCtQHJqUf5TyLnVrkts/WJBo9UQ3hX4WGFHxffA8AKJQ6SZnvG9feH2sWAVQ1Dat36XivtdSgJ1NDCZ72eoc7+o3rAgafhM3ZV1dKqES0gsrepGx8Dw5J5eZivzhTACoZmygU5OfG9OpK4GhOBUm8P5/h6f44vd5f4ahvxzf4cDzxjTRtnmYq3ItqxrAGs2u2b+MftKf74t27id5o38XKy1pKiNpBRefWj1UtR/w4C3bQrp6cz7+E/NcNqCFgVgFnPZAFWT9UzVX9Vv+x7Iklg9v9iKOWzImJO9tI2Xk+v0863tGgJqbYZkFl47ovc8ry/4rXWoPGD/Vk39OtXQN/M9f0WBA3WGvelACvOSX7pPJEk2oz1Yq/216fWViqI/vRP/peuxS0gp4rt/od/vKNUga7AuosAqzOpWqDvmqY1KpL1kPFiaUhkuD6PUWP/qg6wGv4INsYk/YI6b+XlcYjvtvvYnAEakOE4IUaACQsyZQk1QTQ4Ba7kmzdEETtEMxF9S1Ks+2TTO263cXx8iNFuIzngXTOOu9kkVi10YgomG/GJCcXBmnB0PdC6JHqafWmHTaCrS898+H97VFmDqiJVaTCeHhrjl4NqRg2L959Fu5FLMx+fyhJd0GVRN5B3eKPxQ/BjASsK0Go4hou23hPUf13P9AqqxrUAJK2lBErqa4bNHO9/eI0+BljVz34CYEgaZf15vZ9uU/Uxnd87t9PBtdDnYeIsk1wo9fZ0YGoFy4EEKNhTNhK3PJCGTeCSPjTjjy0NdLGAVOQkhwnwg+99PsRqOY+71SLmLROwk7zHrhSoSFiOjpaWrKTSWPonUu+hpu0CqAprKjaVWND5EA5ukMGnHogstDoRGq/PKzI9DjaqEd7rs4YrY6klaWG8kYeUpm3pt4YEjj0gb0NarsN1cBLgJEgHvETTANTwQePBuvXa7dCID+6IRQn9yD8+AayGSF3/Zz8fPYvrScOcQQVPAatiWNnDCpaVJIFo/qaA7DNNwOxhNY2jfM+SGVHecwXgXUdxM1vG7pHGDMP5iRoCmjwK7/MRD6IH3WExl7Loo/ATbVyT6JOKruXrlzF7eRejxUIFjZpzJICZfOmmyaDV7nCMzRaj8XNsNjtdPA4emF2sRaKE5zMmx2P5flSxUQ+Ln9PeNNheVX6NNLf1wd/DICnftQ5EVaHcByiIopxefgmr2xcCryh5pDnFxTIFy46UCjgOFVxlmCkQLCnRtSKccArwjdfIIO1qMCGqrbj8DMrk1KAanhM0HukJIfkDMcvIG05xWN/Hq8Usfnq7ip/e3cQNJvAAAfKI4jl2yp/YHQUIy58jTezTt6rbQ2l0anjBXkzCmwyyOS5s5L+Pcdyfz/FIQ8Q1AbBq5ypsZW5+sIH9fgfD6jFm41N89kkbX7xexg2KMhobivrNOq7HnVh8GHOXT6Cy2EZmWI3wlZbpus1rNUgYBGSwJyE3ElNNEmmfVbDUaMAB+X4IsOpSYAfs2rp3fixd1P+QJPBDgJUScgFPZgsZSANacf0ArDTp5fkaTeLxMhVg9a/eTuMv1vP4cvwqdu1ND1hpAuGeVoAVLOb1d/Eb7Sn+yetF/O7uGwNWs3Ws2l2MWtLGKIppFuHwJLBUAGixfxKM0/6dpYCa1kyCtWVA13t3XljDs5HmTx4vNG/EmG9JmfJQkCaNb4yPibdymhYzIap5kc8PTSNSPk0y/Xy49rXpqvxpOBdpZNJjhkSG5nYW7e0smhUeNKNol62kX6w7JE/UF9vHxzhvd2IN8H2V7KaocJhWMChP8fLupQCr9f2jAnJuFkjkZ7HbbGN9z/oFMEzGit4SvpF+nhgCbAmRSCavmQFuhMqElWauTNkFrOBBCisNI1pJN/16eF2N4uENWs3vbmJyexeb9iYOl0ts330bx827uF2OY7kcxbiFfenrxh63Wx9jLw+reVznAFYwXpHpYk1htiYgCcwhwBUxbhK8FMArfyn7i1gK6zN7v3+Un4fNtGsoyH5oWRlSul5ya3Nzs20wwybwiGeTGhIw3jJdhfbo2yMdQkYG642fUZIhakOM1ptYzAwgytSYmoW9CWmrEhthjDjxVFQMGDP4vTFsycj75mzw/njd6+MMc0ghFAVYLSUHFd8tw5HMiOP7mzFmKT73Dtai0/jEJvU0KX1bGEDYBoPBbY3eYEopmp33o32Khj7PVxlgI4kdDuIAhwxucb1g09sqAIaUP18/xzudGnOZwSdjqvoEv2QGLzDEHAJRZs4+x7jPANrSEGvLE5DWJSOyf/FN0m9NhvP53jWYoE631NhNqtfUsHbnPY+vDFlttE+NIqWAwCr/TNfv/TCi9vdaU9yTYQqgnrsERDD1JtnXQJUBaJHh9Gwfo9ntY/W4jvnx5ATTVDQIsGoBHCZiOYmV1AJ24v+bypQErrSLV/3uQrcHrORXBdMqf8+JMQMeQB+xrdZ7/Wz+Tr6wGLfnQJ43vrhZCdTnz7BV+Txz/0ZiWMUJW5XBMJ6XkAAU+yKDtQKseI7V/DUTp8RXoBH3dkyIk4N36j0DbokZqpQ+fHqm6kPPSGK3sE6dlAgbSb6jhAXAsGIQjPKIZw4mPCx16o4ErAqgsteYvdYq5dz9V18vw359yrCtteBtizWolNpkWHXg1oBh9aTnSlsQ9w9m9uo4yXR2z7VtQaFfCgQhDdIDFggAXPHdOWKL/UGziK93x/hye4xvdpd4exzH23PEmmdgOtVghOdir0hB+uVjzHbfxR/OTvEvfvMmfjH5Nl5ONr9aEjj0Uq7BUp7F/xDA6gdm7d0zPwSshp1MgVB9n+aLrkubN7Hq8A6wkodVmvonYvghwMq9YqqWfkASqP3kSU/5tOd6eu+f9WH/EYAVa6wAKxQQHp5gQ2CAvgCrsk+oVeWf3yuzRn86SAnsUb7+Aa4G4yMtozS7TMS1kVH0b3dK1yrASrrnAqwonLJowL/qyAWnwEk6Zv8zQNvtKYKl2OPhHG+2u3i3O8aBVnhi40qKNTYhbfol9csCUmcs045kWPVSpZp+G8TisHXijOmHyFQArE6bTYz222jPx7gFsJpPY9WMBawDWskDhk2XdK/Bhte9B4FD/YXWwiggKxejCsWU/nU+LIl4+wRHpqAZU8Z403QkXTlpjZY1DG6o3nMWpoNJv4G8XMBljsymmJ4fw4m4H5rn8punj2Y9UMOfpfOs5JCdz8yHmVk6ODM1sX7eENB6Aix8ZPHxvqcyDbQ8qBf7Wr7nX35wvanm31RhiOkjD51SzewVActK8qCUCAXgqMApA1VKxVCBbWbWloly/hzvUAkU6QeelQQHOHC7movZghQOrxRYVhQEVyK7MO7OJraYK369Q+8pGybXZlbggICkBKz6zcWMPU138yCq6XS/Pl0Q2QvZRutaLgJKi55K8SfYV0pZA1du8LQ+OKasxpVvl/MBz5JJkdgxGZ2TXWWgikcVdhXeVTlO63yvPra//OCG6Up68KVD0KrudYHDuQUOwV2xP3uGVeaB65BVmssQsGK8M2619xwzzQWwGnqzpsma4Bg8tRTQBd5s3MRpe4gLU0gKaSbw+63kDQIuzwA2ZiSqfUfKAhsqjXbfvHsrE9HZq5exeP1JjG9uJZE+0JMjSU1/th5oKAaOGUzv3r737R2PxapaLOaxXLQxnzM1ttREjV49Hd316Sd1arSTeq5ilmYmD/u0Yxtue/pcNaxnJA07DyzKW4gpo2QbLgYBrGrvkVmzijs314BYBVgpljgnY10iJ5NIiuUOsOJ787U961PMhCrCkxlmxlUyeGET4JfAvs+zrIYNX6mj2FPX3SZerxbx+cub+GS5iLlS244Cq2juBFjVDL/zH0wPh/Ll6jwVPEE2S0x6jQFgBbtqohTKXcCwOscaPwuuxXwZEzFxndpKZDvAwW67EWB1MxvFz34yj5++nMeSBE4GGRT1200cCQ+hGc7UOIHjAqxOcRodxaaBs+zUlgQdOqaMzerLw0p+FZJi9YCVU136Pf45IxfAyg2kWUVDcMvTTa+/HwtYVdMKYMWvaZOyHtjcGmIVYHXS/rxOwOrPvpvEX2zn8Xejl7FtbiwJ5DpUyjGSJLGnqaTfx2eTQ/zR7Tj+aPQYvxnv4vP2IW4bACunwuGbw1qzh1AxHhJISVdNs+GcnCiQNBmynf8bW+nJDG+toaTvysNTYMtY8mB5tsAoABzGs0o0Mu/Dlql7AWpdA3zmGQwYO2mcMoy5rj2giiXrxlTsCXmS2YvKMMIlxotJTJdtjDAeb5He3mmrffvdW+0nAN0wQU+Pa9V98mpq8PTCPJV0PrzkDnF3c6emFwkgSX2zZhbL2ULv9bA7xbs3j+72cmrv49MDMI6ezX6fgBXndLEWe8BqRIK0mnuzHNmH5Z+FjEYybNLpHJk3xXNm1sYUwP52GZObF/E4JpTiGtv3b+K0exBgtbqhuebaWXoFi3S3PSkZ8jSZx2h5E9flTURDIl0NLC0rR+5mJgzPThr25p4khmeCv36XAI47gUk2361mwaAKgFWfLmhphNL4OkkZ55fZNWICwQKa2PtJQTaS6RjkcUgP9aMZBQBdmHa045lk6CS8CdROzxHtEfpke6qihhBYhSwdmaTCn66x4P3TOF/3cYJppDGKvY6AqeaTuQAxzNEF8uRgjLQ4mJ2AMDCo/IyUVDEN94u1oftrKTCJf2ZXGVDiPVcinkEiA5QabAiAOnwPsOKEFluKPkJWEN5/BOwp8c/yTIH0kgpbrqL6MO1HDLaz5tg7gV0ydCe/ziwHhi0G0dgjlKao9eGvcUVaihCeTwDfYnDZ/sOPq1nF/vD7tqIEqKUBJVF9Jra3QKssylQveg2Wd1UBvtXXiRWp/dkDJqdxIov3gEMegvxEiAcCuM8BExyG0HS7i7vNNpZpji7ASvJdJk14MI3jOsNwHYZVI5YVbCuloWrYz4fP4c68egBYyZsKyVMCVXKQYL+txEKF4yB595kKEFRSO+1r11BqpEAnSSjx26QutbQYaSGDAAFWqTIpDyu2JIYLMqUe9FF6FsR+8qC20CA8uQRiJasMn2YZtAMYFfuFnof6SQyrXRxF2fRA6AI4g9Qa6xwpF0Zm0rN3F2Cl5EzXUgzZxNhVLTHwwC32dvZwHWCVXl1msdd5nXW4QKt+b9WfPyIJLGaV+1leaO3XPAF2hcyQWpe1TmXQPZI9y7hR/YwP9eN1Gu9Gs/hye4qvt/t4dxrF46WJx+s4NjwvAITqzxvJtvGXbJpTzLffxn8xP8Uf//aL+CK+jrvxppMEFsPKDV+ejeADAybfkGHFtfuHAFZP0MGPNDE/BFiVWmA4rPDn972q9yITU8yELJWV/atLEqgerwYiPxKwqp71eb/9IZLK997e3xOwGkoCqTtY0w4KMdDeA67Vzw0ICE8BKzdNWoJPUgL7v3/+ovFIkE8Jk43DOQ6KWj7JP4CEQLGfErBigxovZmIM0L0Sa/kxwEoabFK2LhEPh3N8uwawOiiefdTMDFgdQV+diOKDJCWBJUejoE3mVNmq1Y1wW2lPIUtQaM6xrzrGCf8P0plOh5iej7GcjOKuHQeBUu0YWdMo5u1YGwnRxvIwekafNAL91Lhc1/UZmqnDejgBqTS6pD0Lj0vvjpJDuGHr9a0FLlVDUPTAovMNX1s9PC6y+0byhwCrAg3q9x79tfFlHYbeI9LHqhgOilfNCdPgeuhrWA+Z0vH8oR7+jI+BGVyHXqOdpsyJq6mG71a+zdPrl94r7D6BVQlkDXwdmHjIYFjNGQUxgBXm/LCspk4TJOI6xsmwyqQM05QSHTdH8HTYKeGqbcaxIIUJhiFDMIBHNZGAQOVh1bNS6qWr+UiJVW1k/bUxZb0z0RscrN7k3ISxIZeptk0gM/pVSR9MdjuPYIcKCHxx+pYkZZK12K+ou79q+s1cEgmYaS+wHkEA15Pi3keXY8w1peZxH8WUBqARumWQtYDGH9AE/mrAarg3fZ9lJeCuWwcF7CaAyWave+brDgAhLT708wKsTtxDZCfQs50SqKgDGlAYpNBYxWZM0EfFlT84pM87JoGW+cGYQhKqqff5BEErljAYOMcF0rh4Zo+g2UK6tiHxjrWM/8qLlxHLm9jjXcWaoTEcNDoVOMG6Oh0ojs/x7rt3OgAoUmBYAVjBsMJDi2asd2TWKsu9P8tZmFyK9/az1DEAJWE0AwsD87q8BagCAAmwOp3j4VGitjRmvziCV+a7buYx+B0CVmUKjxTHjKmMZU4qu9Z1hSzkvRsGavQT5D4phtclFoYmki7wCpTdcl+SEYaXldhPkulhuH6Q2fqnN4v47MVN3LVNYDR73e+13jW4l7l1qmWTYSf5X1LQaw+ueyO/NDUDiveJwBReryn3mEkjXz0YVmuuOTIG0q8SsOKacm3Xm03st5vYPdzHq9s2fv75Kj69a6ONUzg2YhSn3TY292+TYZUx4GKvALKf4jI+RbPErDzZGgCG6VHk6GzLDTqGVQJWFEUUGvjlwEz7IcAKSWglIj0HrLgPTE9/CLBigKTBk8JdmJ6boVqm65bekKznd629WX4rBqwogH/5/hIAVn++mRmwalcCQ3T2wtKmEdCefo3rhNSrx3h5WcfvNYf4Z6tr/Ob1bXzR3Mddu4txg+/IRV5MPK80Qx1glYCQGUwumFlz7gYMYtYzYoscs2uRNNmO4GoT9pLXsPfipZbMdTzVYAjYL6R3IzTm3nsM6syQ/yUsIRhWDPEz5lxzFD8LkojisdTgqTfTHgQYTbADLKvJHO8ZLBsu8eKTV5L9vXnzXRz3Rxlvj/HLWu/k9aZ9ghYa+Y/8lgyIqS5jme8OsUf+e4lYzBdKmwNo+O7b92qy1Qhnk+wN0T43xMgnscPDgNwPxMCUt2TJmBxXLiYVoRZNKwkOgJXAWIBwMTzcQGPAPl7cxGY8F/i/e3gbp8Nj3K6aWN3ACLnEtLVcFQPq3f4Uh+skzg3pYCs2bgFWl6vZTQWmC/DIBEPtMlUbKhjCYRzZiujcFEgCMJ6JUD7vSh43kw7GgAdrBUDdqX/2Xsvrq89JlhXPQjKZaGzEnlZaoOVSqsdJ5ON/gEj7S4yPV0m6YKyM2AOVdGnASuADH1w3Ur3nbRynNNaWYy4B8OTBBvDEGjDjVP5hgMDnUYxhJ5c01ipge7VRB+T30XMxTIf0Fe2kyFfn9QAAIABJREFUMJkq0Nli1PjR195SEkFkAooMDpVMk0XHhN91gCrWHE4iUbSsi38vwKoSBZ8AVnzvvA/VI/H9HFwJOJax6HlPbPScYKJ2L8Fbek7M4Kqk0+xbtDaSfSc2lgEq1ruZVgarzGZOFTKJwuO5asicf3SDRV9k/xqCVXU+FvOTayXmNPt99zPKIqF8q2yja+b3WWDVgUHUdhsvdvtYHi9K8yNp0mnDsGNGAqw04W+nMabeQB7YWkoH00pm5cjmOlZq+v9Kcnj2z9N+6GASDwFzKJwgFmEB+jxsBkghpnfLrymJIuueHpWKXIBVMon5XPYwMUTT97cAKw2ykxX3ZFQvZQZgigF1LYBkHnbMqnmrYDH+G8lTB7SzBlLSCMPqnD6pGhqS7txMBVgdAMs4KyYMxV0bKuGUc4rQC9UrXs8w3RzqNQStMhH4etU+7ZrJe2eZzBeTyg1pygCfsKz6IdSw/6u1p2dJkvbqu5IzmRJtwhgEArq40nBOpJApA99JPJyu8e4yjb89jCUFfLM7xuY6icN4HlsAq9zhCFuhxz8eDFi1zSGWu2/jj+an+Je//TI+vXwVd5PdD0oCPRB6arpeksB/KGBl366P/+J5+xBgVcwhAPXCW/r+uhhW5evaFRQ/GrCqml0/+wcYVkPAqvqk7swq5dDH3t6PAKzKw+q56Xp5WFEvUE8OAatKJ+8pJn2/9oxhVY9mT03uX+vwse3/TEEhnxIW4+kSh/VW00AOKwCrkuSJJkgTQkLLchHXKc2WI3b1yAy+PW0khxAtMElX9/tTfLPexj2FG98To1PV+idtRJo45KI0yaE3F+0ArQF132i6p5rXw8Fm69lUHfckRB3y8IbqeorldBTLScSC6fXoHPPJVYCVgLrF0r4T3Q7gK1Y338a/PaBVxaz+fYR/ik1RrUl38+/pnD2qMEdWwQFlWf4dZlv5ZxgZf85qGgJWzxdfPTxqpLrCppeOVYNVwETRa58DB96welCkkk18qJqBwS9J/nLhewraS40EqPwIwOo5+ttfX3vk1IY8vAfmnfX3otaXZloDhlWWRW5gQac5PABrRGvVG0hzwJHYVfhbnc9mWcEpgmFFkqUahpygGyW2JNWFIsZ415i1E0myAK0sDaRQcPFRDCvJg3Tt/EBUysQQrPKh4Umb2Q/JfHjOqEv9vBgo0C5TcqVI8wQPiYpOAoAm8Y4jTiADEDfd/z3B633YPBlwGaZURBhVmMACWF1Qp8MoOsZijlQB3xO0+OlvQA+TZutPgfHv74w/DrD60I6aYNrQwyqfmfpsrqnMNtMwUoCVgIQBwwrA6ghYU5JAIAGHQTAtgp1nhmdoQi0mi6jm9lbYvH/Qoa0iKrXcPMcAM4tlE5989hJFkwoSGlpL5Uj+ugqwmt/cxv3xaIr08iaO7SI259C+qOAHVQ0UB8n0YN1iGn60xPD9u/eeqsM84PstZgKt2pQEdmBnTrM7qU1O3ACU/Nxm3HMHVpm5uFgsngw5ADiVXnOA4XWO7RZJips+wKKi/3LNBFgde8CKa9KlGOKlQ+GbjZwYrazPblLogcOC0Iohc/TZUtju+P5mkjKVlLlzNdIwJHdE0LvxFQjH/oqcDCDttI/l+Bqf3iwlB1xxcQAbkUlc8GVjsm3gVXhBSUIzNah8q8pD0BZxCVgVSwbfMtaHGHMTsecArB6u9rC6YNScgJVAQ5gpeJRt1h1g9frFLH7rZ3fx6nYa0/MhWgByQPfdLh7ff2fTdf085I5m7PaA1eTvBVgBXiA/2uFZmTJCLv2QYcXfs+bKZF/PW35uNV/41fx9ACv2T/cLDj6A6RwZ6W5pLVyPSTxcnwJWSAI3DYCVvXG43ySS0T8q+Q4W+GUbN8eH+PnlIf7b12389vVt/Gx6Hy+abUzbY0wmV9kdcHbBdJOUXw2nZfjaUNPjpgOhBbD0jOZirJrZa2nhc1sFaiiknQKs+J3DQgVyMmgrRSh9iWr6rftg7pWAaZnEJ8BjdoIn83zgcQMrarlc6qw+nI6xY41D4Z/hATPTf7989UrPOoAVrEmYUuxx+GqJzQdAmECZmHoNDJZprNfraJtWP3PzsBbYBWC1XKyinc7iu+/ulQRF40UiGetb51kOThiI8lpUYwFgy//P+wQ/h9dbzRrXxcB8q+RVmFaAV5xRmKOzZpE98r3x64p2GYeRU1Q3j2/jfNzG7U0by9tWy2nSImy/xv6Ef9UlDkh2WzOsRstljKaLOF+c0NdNwMuyQV1IpZlW41E05pqqGbQQAJUMRzc4Xtf4WJ1pqJOVpQm7wGUAjx6wcikJ2OHUWsmvtWfj4edaAa881iRh0xMkgKQ2Yn3wfhej4zVGaWoNo4FzijqN/8HMU8jHvI3Rch5X0m3bSRzkdX2JBT5QGqqZLSWGA0A0AAYqiS0gmJl/qnPYJ5X2xaLkkQV6Tn5SMrkECMj/K+XGpdnNdNBi2GpeIQN07QQGfnWtko0Ld/S4e8Kwcl2WnwezRWBfAlaqsQ0e6t6pNhC8lSwMP8PD+oFzyXLAsxhjBSJapkitqCrYTH8+S6BQAntcK5nTux8pQLNjUjwBrAq0Yssy8Aa7vmmWAnyRA7NW5JmnEruIB+497KtVzGOz8ovpyWuSF9L3ACuA+aYDisqq4LDdxna9jdFmE3eHYyyOF5mZ4wvFTsa5zT4qxhHPGewq0kTZiwCsYCEhv1bquq+n7ln2FBroVC1FLYbMj/UJG7YjBbmGXS0X2hMBT2FXweaUvxXga3pfcYUVFoE/FIAVewJ2INQGBVgNlDmsvSFglc2WX6cCdWAc2hAdRpUAOczlkTcBVhFkw5+p81XDdCwFsVFPAGtIAndHUnKc6ta2cYbEQV+cDC4sdAjzkTE13psDwEoEW963JIFOcax9sNjM/D39keclval6n4xYNXJHFOuYVsMhVF+D+2yrHrIz4Vf/7v2CPUEAKNHVArSQa2bfQC9FzTCaKlTmu0sTf3l/iq/213i7O8ZRCoa5LBE2yJnZX5BCIpeEyR2nmLeHWG2/jf9qAWD1Kl6evorbqQGr5ymBtr+pXv/DKYH/UMCqkik/humAEXwIsPKaDykt3LY9N10308j4RgH3BrIFest7M9Po8/kZMqx+LGClszZ7zueAVYFtH3tvHYu3+mw/If1/ZUogG5IU5ZkSeFLwUg769Cw+ZVj9MGD1v/1P2dk/wZEHP/ipPPDJ4gWdT3AC+i+TGwqr45b0K9hISZtX2oc3KWJAmdbIcL1j+aQHSG4IMmcUi2Eam+M1vn3cxpv1LnYAAbAa5K3jTS45AR1gJaQ8AYkuJD0TBOsdGqpykzmjgNYDTy9yjMMelP7gDVO+M6NoR9eYjw1ULQGrpny4CGyXK0vKBmapTxriZwirFkVuYBQFFF7qfb0VdBNkaTzTYLamMfw8Dkh73hS9mDQbG546GpqoVjcKzyMpC4SqA0wLMq/Fxxblc8DqueSjzJqrWRl6WJWPS33v8rIaghD9xLHXzg7/3ZKKHgB8+mcMvGu62XEoO/qnAB9NvvLOJxW2QCuVEpoGe/dQkaRxtAtmTd5oSpEDinHkdSnfg0y52KGbV4GYLKSUzvHfWmFK1kt695X0pJHAG9La7Plhtkm3qSU1uzYP7mltA09BK0sg9HcF2IqRYsaPC4GRKNHdNlKUbg6Q9C7Z7Te5+HivWVhrGmwQVwWhPFJyapOTP0WVKvYDRhXpMM79gF3VSBZIu3iKJYc3l5R1S6HC70pWyUU/TIAYIPo/CFR1D9hwg3zyl/2+6dXzZEv93lovw3UOACpMmjkSuY4UQVScBu4uMDgoQtOInzUhHww0+rCiWAP47L27j939Wuwq5npM+tmTOGiI8+Y5+OT1y3j5kxcxml/j9tWNmsU9csHjMTZr/IkotKfRrm7i3M7i2M5iP21jN5nFgXQmUoFkYrgXoJ1OWv2as91dbDZb+QAcSPsZj9R0LpCnLki4msTD46OATAo6mjsYeQKcZZ5sBpSe7TQQ5s+aiBChi/SmtWmtCmD5XGEIWnR11uhIDS7AhtOQAGtz/x2N4gCTKf0Gh9M/yz6YEOIrx1vFvyC9qmhYBzH39rnvhxS5Yeg17faHzkgdvyWaBjUGMHOhp58itjv7u7AXw4LbkhB73MdiOhKz6gZJOCwUXtMRAGEvtoLuqXIZbCLLXuGE1/T0S8BY77aeIa5rFt9CqQ6AEG68Tkg9x0wXR3F/vcSGBw+wak6c+jQn4G56HtfrWD+8j9FxH5+9vokvfjKPuyWN6FF+EZy/NJLH7VpMq3OyWzRAotm8HOJw3cV0zqTYZr66i9ncdMBSBU1QeNIQZnSywANip9U8DYYAuVfX/lUDkA+fL73puhs+T3u774cFBpIN9qNMVNREkkZ8DDsrJTtCfJFCwdqBZWWpJgCDGFb31/hX303NsJq8is2UM9vAnWnWHBQZ8a4bdYjl8SF+unvTAVa/1TzGT5enWCyRUafvQ0qPKNAFMgCQEKxAXSRJLMMqF5u9P1ie9DAkOSNS5mF5xTVOu0McSNB73MZld4g5xu7y4KQhPcnUmzMNIAEQhmdCsgDJlvBEJLHNptHj6Shublcpmx+JfQDTCfBIdgXpFcWeQPIbZ+12s5HRNqlUs+UsdjCEZ028fPlSHkxv37yNh4dHMaSW7TzW373X6+M1kQDK8wUb0H4rZsGTNsb7q/oKA3ISu9gHDvtLvH9/L/YVewMMDRlFI4teEGd+iANm75NxLPDyWy3NlEpAHUCsAFHXKiiom5g1rfY01ojkxcl6FKRgzWVcAHeaW4ctHDGv3wd+4svbWSxvF/Ltevdw76h5HlW8ZhKwGi+WMZkt4nRk3ymWDvukTfXZO6nRaBglmc8ztRhAAvcup2iR2HWG6H1iFD5h+DN9CLCS75N8k8zYUeofnmoTSwIFWKX3E5JQPEMAomaTJmYwsDjXNoeIHRG2p5hiy6aE2osNkjUHcxgKvmVikyCtZshxt4rRzSIOU/w7j7rWagxVB4A/jcTWCprxvT2GxrAwir+bHkDUAGfqgpmT12CS7Dl38CCbtwIpD8ejfeWqDq40vmSweaMAvHQiHw9zsaDoKGSCf9rmgNf7illMSDMB9jgHzPBEagjzia9RM5jsOM7QRimBbRcG4ubSIBdvx3JChLS2WfD+5eRp3cML+0GG6shAnjMJABp/T7PfebbkDadBshvTGtawnhhSaNiCl0+yyTi/zifbNhis0jtM4M6AbgG7VU+5GczmGEuB41FnJL97zzZThzOLuuWG5xQA4nCM/WYr37rdeiPQZXo8xWy3j/npHPOYxO10FgtAU6EEsFXHcaJVS4bVCEngvFGCnwAesTEt4RTAPxjmKIgkmVZiWLGP4PmUTKtSqnDNxbqkt8xei/O1mFlI/vg+Aq2oPbABoXfS8BApoBPVqdN4DRWKgbiVq1GS9ifNPD0b67cZx0Xvp5HVDUQMmFUCqvC5ytclYInXBCCYgJVIEYTibHBERULZxLVt4zgZx56Lr2vGcBSPXZuYc/ZKPpgMKwFTOUTWEHoAJhX46H0HWaEDK5TgmMPJWuMaWCeTopcl+8TmfXutu8ctZl4WhfYFE2OdpOUCPhnK2VcR0orkppyV0yaOzSzen6/x9WavVMC/vL/EerKI/WgsBuuJhHaGbTnUph5nHSLLnozPcbs8x/Fvfxn/3e9/EX94e4lPRt/FzWSnvlhEDwHzZtTx2pRymWyFnrSQrLIEio0E/D1+eePovnBIrPhx9U+RU3jdvn+cDwaWXSf4Pnov4PrX/SyywH5Htej6SwSahsGdk6Ttb4Y/pQHajt2dL1ms7kor/kAo2pC8Um/yyXtMlVddAZNUfC0N+htU7ep3gdKArEf1Few5q7vbbj8amq7XXpSrsLvGoz8FsNJP+NBNK5S+nyo8BazGkqRog06qMYAVvgsMGzSF1GFuwIoHWQkL7QCwSlNMNh59HyYO8lXx4n08XOPNeh/f0fSIVZCpfNLiVxRpGhfmQaICtyYM2RyVDrmTZqRumWm0UGD02vtTHCnq8IpIWj7Jbs3oGu3oHIvxJZbTq6SBgFcUQw0Mg/SM0g0exIPXw+51neDCwHxWB5LwEXPKxPaR5CFpw5kEaONFqKwkfXmCpIIoF6TYGSqSnYwlj5EBYCVgrwM3es8NHoyKfP/Y46oFNzDiHW7cTijsH9qOJZSePPV1HbCYRWYtcG+CH1pbPXhVgNXzB0bXlsQ1RSVbAuErmF+bxvUGodIjyE92B3T653v6VcCPiVIGb/izGtAEbuzS5A8ZXYrG7klVB1ghZZV8rhqT9JJQU+OHF9DKRTQHH7Ky/tnz9XSxyGvaIT969nzWPVBTImljis71PNSf+79Ptbkmb2Z19bp3A2JpSt6lieRzb0MrT0r0GjTW6ViAhnAocgGo/GekgLjiAFjhiIJfkrYA0cCR0PLsez/wKVneD/091z7wq+iodbO/d9j0ButPN7v+YHm+1nU98SooXj0SPtLvDgBWFK+ykPeHIogJkTCgR4NAEyhAABbVdh8nZDJbzJKdmiPACs8EmrrTXr4yLz95ES8+vYvJzTgmC8zbT7HdEQt+jj3SZyaEkyaWL17EGXNrAVaz2EYT+xEFvsMK5PKXfj7lfWNvNLDES+x4PRSzCWwCNLXIUrPZZR9hHbYcdmJhGGCV8fiFQnnvIicBeR2aKeuziXM+T4nDd4CVQCsDWJgWq3AIT1Jqy/BhWmutHl4vuCKsiiGRgBUMqzJXt8cVfjXePyoBScVVZ1ppthfMLryWAO3s0UHjwvpjaNIKsAKQBaxDrrlfP4glSDrgT+6WcTMdx2oKIwETfqa3Nktlb9DqFUBlT8OSApYBu86EMraUsb5TuPhdceEHJF4OcMDDgsJtMx7F4zWUEDhJw3VeL3uhvH9g3K0fY/14L8n6Z69X8bOfLuJmgaMJ0gk+nPp1Jgp+u5O3JF5InMdcR3yrTqydBoZo+an4uat9m99TeWEpyjPASgwCKd4+XPDV/vSxs8WbnGVXHwOsWMOSNWuo5IaSMxLAStITsbSnSvC8jthLXUBzjY/XSTxeW5uufzeOP9+k6bo8rCyM1PavuHYagfQluRxicXyIT3ffxb98NY3fub6N324e4/PFMRYLmHVu6NxkmRXEOmf4UB5CSkI7wT4z2Kq1W4MtqhN+FucHwCnnAMUq5M7tMfYP69jfb7SHWGrjpkrx9gAIYj8hWwO0MmuC9c82hqUBwBGgeNNOY3WzsqzocvFUX0mkliyLvUvwwnwuYAVAbLveqNBtZk3Ml/PYH/faH25vb1UQv3/7PrZrGFbzWLSz2D482kj4AlB21NElqwSbIxrIhjWVgNVutxc7a8Wgj/d7ugoA222YknvEKJYVg8LFPA74EJG420xicbPUB++5+NPb7Ub327WQQWT2MZpT7U8CYBOw6urFChiZRoxXAtjtC3WMaTuKxaqN5d1SoN39dh2ckJzCB+olwg8WixgvVzFuZnE5mbGjGid9RqrpVe2UDPJqRKpGdK0E0xYfPoy++wQ48aUmrcAO2EM9w8qm6zJcxy9KzHs33pPxTGtP6y8BKzUNmEFTQ5wZuDYx4xnZneO0OcRod47x5hpTZnpcc66fGtR8pvlawCKYHqwvkt5uFzG6WcahGccOJjX1KNI4JYGRUHqJUaVZqiHf26w7vRa1V0pmiBdtxHhp5g1sHOBOGlX6BIjdSCu5lzz3JB3a68sm5MWM57oCEnO9SjppKZ/9q3b7x94QPe1JAJ/0+VJrIJmiLvLeApBU94Iugn0PwGrWzjpZWe13+MuW5NKywB6wEndbvldzeUrRRyv9kkTF9LHiAahzF7BWsrXcS6tJ1c6YyZs8KwoHU5HqVEAkqRelbFJn2tvKa80ATu9XVPt0DzqwPLb7fZCE1w1GE7hgr+K1zahPYVAi6d1sYgezd7MVgDU+nZQU2BzPsbxO4m46ixuk0mIw+1zUHADwZWFgJ/gArFJd6NQ8g+eAnnw8HejIuw+LBoY8+hhIAwU6+xwuQFi1RQJdAqpoKzlrJT934+5kUbnp6+yRmDTZQB7UcTK4Z1D9n6CEfgavmTq2wc9tEudlK3N5vKokM8aTR4atDLktxRawBOiWnlw6m/AixCMVBiL3rW3i0kzFrkISiFcc1+gA0zEZXZwvPrBg4lcqoIfPA9yks+3oyQbsyR8CrAZndw5WOhAra/D6HiZ45PB6YAqOJYvSjmVb069VWZ1oaGqPYADvc9PGZtLEdyfSAA1Y/fVjxHq8CIRxJ4VZMRRmeOe+rQesjjEdn+Nmforz3/0y/vt//LP4R6tzvBq/jdVk//8LwMp1bcIpgzXz8frHMcGW/7pm9zp+Clj1ILgHXyYjigmhPdHKDf+bWHjpvSeLi18zYFV9evETlKebgBVnNqEIBaB/CLDyfjg0XS/A6qMN4FN54JPiFIQ+NZw2GuZwPIhlhZEj6Gp38eX31ANWMpSDbDsArPTaPN5Rc3iMJt5vT/F2e0rDde0AfoMpR3NNZHCgK7SzwHNDV+5VbroLTZXRGpQ79cyOaSW1geZTCRSYUAJLUOwEUsCLJIF8IA8EsNKwaE6KSyKfMj0z7buuUwcWPZs8F4I4Gg3ZEUzdMhFkEN8LhY70GQ4f2FQCmuT5YPYR0hQBVkxgFOXOptonPg3vWUn16sGwR9IPPFIDwGr4QLpIrqvp71CAlc3k7RP1ZMKuSmjY4Azc/aq8fcayKUnc8GfXn+WVIJqhAStd047plmspS5sOSKxBeiejA/ByYe1HwJF3eCskNOzGQnGtlqoKsEqPAGRuHs64+aoUwfIn0eAjNeb+QYXuKxZHAGwx9CrpslhSZohY0lTF/zCRUptUNpXy6clYWVko6fVG7JCnpbyR6wOYYYNNFwl97GDviVbNmJ4PwJZsuDV91VVwoTZCsjqmyIVZ9RSwopUHyMLcWwlUSQPXYe6oQF9yMeB6VkWtxB8FWHV71mD9Pumda2V/aIXnwaKb7YPRiSb+HdN1JCowrAxScp8opMUjU7Ik93tymcTuYRPb9/dx3myJtYrx4axGU3R6FcmWs+EFQzw8gNXdy9u4fX0Ts1fzOI5Oil7e7LY5PTNDCUngzavXcZ62cWjaOExmsR01sWcKJdD0GrMxcQD9BEZgjSaFlggAxrAWJXurEAilnLqAQVLnqHg3egbNbXBbPhoCicSosjdTSRdqWleUZtaUE2yQUXqN4XGkhhDTTPlb2FSWvYoDlaa4DiRPCyvVKOV/Ax8TTQgHYC+vlgl/J2MsD6HBJFCAy9kpgJokp8m6U57GMW4WcaRwtOY1TvtNnHabWIwjXsybeA0bDda/pC5OFQJsEmdggkk6PiyZClhSwGxeu7Vck7gspGvaynkJKKqJGA39eCw5IB9rEoNgmdzAvsupGQm2eJrt92JY7TfrwFHt809X8cVPF3G74Kw62S9CrCEzH0+w7DY7NRliQqsApig/xmV8+B5gNQStZPQuAL4HrMRO01r51QzdH36OfzVgZZNoACXWM1RymAlHAVYGUv26AKxgWLELdYBVTGM7nse/fXeNP/t2FH++buPL0cvYNSv5YQiyAkwCiDvnkIzviffe6VGA1b94MYnfvbyN32keBFitFjTR7H020IfFBkgkPHYEEDwXcAXwTGM6xfRcd5evsUGqQEOlXNC4s3bSe4f1IMBqG7v3D3F83AV53gKsdF5d4syNRRYnT5ipWEDd83c6a20gk7P8dxGL5UyNkvxdkOcCkCIbOtlnjgECNQWyPdblbrtVXQGgDXsSwIJfsLDYWh/v1/LHwzgd4AmAi18A7rxfbpZkZJKz4zEJg9gm3LBEdpu9mn8xrLgyl4jHh7VMiHMoq2ZSyXowb8ZXARvtYhbLF6tY3Cw8TNLU2cENnVdo+npJmTvwMe2n0vbec53Ayp5GXGber2DvkGjbjmO+nMV8NZeMaUPtNeZZHMWRums2iyusZViPyFnPCVglc0GAeHoNdRL6HGjav8/MWAneMvGuGFY9uxAGqQGroem6TLvTdP18Id84jd21r7bRTGbRTBc2Hs96k+RCGuTJmdq1CaX6bU8GrLaXaA5IYKmn2RAHNYD2sByypgE+jTnsqsntKs5z0kxhKGbCK88pwML6EJftPq4MbAAX+KgBnLz+7E3GNRDDajGN8bIViHEcX+LItiLZmOsq+XyRvnjYaphQhvauI83yxEdR6YhKTDRjB7AYIHB/WA9ALl6rWZD477GvjpUUyJnFM7zXz5C/SobnUFiyhhczQN2Z7UOswdSwDZlSsd0kSVItY49T+4pZqgwLyl5olsM4EOeqIB4n5Jpt5F+ptEgQwHNCXiNDKNhUNlhXYM8Vhpv7nxrAlvzPtXc/KPdz4JAq9wqXeHhcC7AqZUaFncBOmQGgZWLxcbcTYIXly+mwl0RPoSH7fUxPCVhNZnEzaqKt0nkyJs7DXk7sUwsAq9agFXUhoDYAZxqtCyxiqDRgINNLymYBplSyrtT7ZUkn4XP2FDpravaa5uyE16ifyz5GjC61mGZJwWDia8QKTCmiJIliNXl4rT6yjNMZ9OFlCcDUTuK6msmrS2mAqmvNtjaT03dTPVYCVmUJoOt3vMgrVT3qFON1ywHxh4PNOFrOlGJ+lvyQ2suyX5Aw9ixJu1P21hMJ3CuU0qWrp3K42MsBBzVzsgm7/afnECQw4s652FUGR/3BXi8WsRQX6XEroMqKE5j1CiZrmjhMm3h3HcW3h1N8tT3EN8dxfLkdx24yj5MSdOnlGAYDdBqwIvyGHkThOqNj3MyOEV//VfwPf/Dz+P3lMV6M3sXy1whYVbvxHKj6cX2MCSv2taP3r4GhMQ7tfoWvdMEJ/om6v5JgZ6qr0kA9TLbfYe8z++tkWLmzplbrVWRKP5cs8BQzJL2dpZPB2FIc9eBpDwL2DKu6wh9gWg0b5ueAFTqh0qfzAAAgAElEQVRTfoCabab6An0sCew8rEAM2fxA1uetdL+iGAMyKdEi0dRktNASY259uE7jzfoQ7/fnuMf4OL2FhPVm8SdwJJk6pi76o1IBhV4nGNGxriRB8SReRzsFBkk3vHYO20zg0XtV8XMVYDWDYSWWVcRsdLEMHw3zQCOuRjD9IgQoyCQvAZ086LrNJXX/HFwqYTigRPO075Fii8dEx+86rxeo+0wwNdUl/eJqlhGvUxP4C8bGjkKtjbaT5glY8WupiUQ9EMPta/jnIcOqwDctwgSszCLLjaroqZk8BGjVHcLPgKiEKLJ4+zi75kMbQXf9WHfp6aENtDNQpwnwM18+Mt3hk4bNNvTk4WCTrMfK91tvSICVNev+vnrsOpmcACsm3ekR0cnn6nuKOTAUavWG7IWOq5lOs9GObZZeBvpZNPZixpRg1H+n5zGbGB9Mrq94FsHa+RraDP5MgVReBfq8zpzRX4S5d876s0grXyo/Hxz4etY4nDIN0MexgRJAKScD9oAVAC+NMo0avl0FWNEcjdBcsDZZ2Cry7RdRa+rHbfQfW61PD+Eq/r7/2QUc+p7KwBh/pZQE1l5AQXBIhhVMnAKsMJ2iSeZ/+/ebODxsY//4qCIdTxcSl/AQ4rkU1TeNZgFBuUMAVqvbZSxfLGL+ySL2cYwHEt+Q82IwiQTgSLM7ixc/+WmcoVJP29hP2tjBsMJ7RMlLAOf2D+skDDnlkizvBGDEQWbzfPljAXLn5I/mabWiKerTJNVY517Eg1GJfUzS1GylBthngovuDrbuWFZmV/FobkiNlRTVz1jFulOAAMYub5ZmRarBrUhqy61hV4kxWiCviEx9yIPlP0ihcs9/Blh5A7BsDIbVXr5aXAMX65L6wppTuhpT3IPAqtFhr1TYV8t5vCTZEyYEnkkwE7l+YjaSdES8dS8ffsIorZFnpsVyMWryK5aV/IicEic5IH4GowSsxuPYTZEHTmJxd2sG0RVJFXL1XWzWm9hsN3Hab2PZRHz2ehmf/WQuhhUecups5CrOoAWZ2S6ONBrJfNY1bADaTnGKfVyZLg2kePUs6ixFBuWMho5hZRb0U8Cq9uTnz+8/FLBi8xUuJTN8qOQAG3gCWgqiKazuRTKsYB5KfolL1yR244UAq3/1zTX+4rGJr+JF7KbLYFCEtfSBXXI0jemlFRiNh5j2rfM6Pt2/jX9+OxZg9bvT+/hicYzl4hzNxMW5TIDP19htD7E/cP600cxuYoz3EJ4qZwJp+Ew6TCbpNuqHdWlvTzAuN+Z42SCduh4uAqy2bwGsNmJuKoZd0357/iCtaZYzmaK3K0A6+4XwfO92Oz0zsKaQz/Hc0gDCithvSBwEeB3HBVkYewwNM882QDxeNjuadnxeLCcqiZDO8WsIcAJuW8yWav7xUtNMRj4y9gATq4D3fzzKG0tMuxhL9rfd7MRYWa1WBq5JEt3gO5NeeQko0UwCWGHePGp5DpZx8/I25jeE3MDc9F6h5yqBqhq0pClkJ9eomrBjgCc7myTqODce4lB7MYRsxtHMm5gtWg1YdwCPsH+QNwHgIYGezSXfGSMxkilTP9QV+JEDKgNqBvzMSrWMuqRLsOaRrBXDqvZw9usCrIox5SYFEHTnZEFYVrTbYkbA4m1j1iwEWBFEUIAVtSP7AYK5OUbrYDGPhzivGayEACy80qpScTy9WfgFWPFnuTTR9ALk3a7iumzFgtDZTh0N42NziNPD1qwqmJH0ALluaiyqWsRIlMDiM0cK13rZxrnlOsPIccqcDN+RWB4Pcdhv4njYiQEldh3lgzzjpjGfLQRAWQ6IRI7rftBecTrvpE7gbOGXr+s85nOYejw7ZtBgli+ZCl+DpDbXlFTZLcm6i5hTeyej10Uja88G+GXULgBdJ6KHXKOAyUVS5URMYxiGrHkGLwSLLGaA1X4vQzaBfWwNyjrIxwmA+KeCp+GrCbMKpj/hBf0QyZKiYmJUsqD7Aicd8tIBj0nxfLx/FGDFv0tGhdfb1IzrORI19hPkiLtd4F1FGBX/LU8p1uNhJ6BSDKtxG7fjVoCV9ytSjC/q+wCsuMfXeRNXVDZ4WsGyg0muIZvZx4DlQ8BKeyznM8CnjB49ZBWmcgUo9zXSdcohrAziE7iiBmMfqvcnsIn9btYKdIK9qYE3XpYw5WF0AYypB0hwtfoleju+NllUsAJj0YpFZiWGQSrJ35QgmQFUefaLlc3rFjgBCMf5bLatwscYgI0jDjCg8ZxZzuI4HcVpih+YfDVigoyZtaD7b7Z4N4jspKq90bclw/l2Og9Q+1n5lxks36+VqybP3iNrO/UP5Zel5zAl79ml1FplTdIZHKhDJ9PYc1aMRvHmdI2v96f49nCOt6dxvDunYkBgF5uClSHCYrmGp6PWktI64xjLZhfNm7+O//GPfhG/0+zidgxgdfi1MayG8/EP9ao/XP+wDzjRFADZgFWpjpJAkbfGz7QJIBXCwPNHHWQAyJLeGn4J7CrP0F+jJFBnr3rtvotFvQFoT73S4EH7IwErrdZOEvi9Xq+/Fb7o/u8nJsl4FKT5cycJ3B16wApNNtARDzoUbdB1ipBmEmdJqRx9K/0tbyi9P0hlO7HBX5v4+n4bD8drrNms0yuAgsSZD4Vi9xpbHWL54Or1quA1ZFySGf2H/j6V9TQiXTrgQRsKX+NJlZvbZnwVSDUfXyQNBLyiGQClc3KND4kngFXqSnNv9cY6WOFOiTFKav6kKbGO7/V/K1b5aNquQKIGhhVNlg338NlSHHc2qi6OAKwMlBUwVeaGdZt1QGYCyfcb+v5vCrB6wpTKDVzLIu9dFa1DDyv97E4a0E8rqiF67p81fLjrzz8IWHFnFCvvw8GVYe3OvuoAd7rm2nc9NSnKu4u6nPLnl5eBfoGVKppynRVgpU1Z3xAQx8appRE2/6jQMpufSjIq2YA3ozpg+bcD93sASInRIDN8wT4KibZHlj/ssVWeGWMd7joDAakwPOR31kZas8BiMVKfB3qxPSiyr5eYMRkaRKPq2lRqCiaaNHBMpzQlx8zYYQBK6YItNDK7CuDKkkD/zn/zOQ0NVgK7NB4TTPJTOmWfsG5reSIt+tEMqw8u3l/FrCp2lSxie8BK5tSA15gck+p3VmEoV3TYVQBV8r4wKw521dd/9Tcx2p0iDkebjlJMYUasa+jGTcWLLqqNZLl9czxibtuYrKZxnl5jTwGTKUkbUnhgOczm8ennP0vAqonDpIkdQD7rQlNV+lfDLsXck2GovG7MbMKfBVjeshczMHkuWyjseL3MWu1hNH7do5PeHKyFJV5XA5NjsfRk/mup64wJW1f41D7EvmZwdLPd21NFqTb2+REodzzJsJoDy43HcA+7qnCmgJYngZ/APH8y0UcFPt8vwaqBlE2vJ6Xg+tnprQVQxZRbpqBqsEexg12lNBsGFru47nbRXs8Cql4tZ7HCN+tyjHEyFUziNJAj0HXGmsi/q4FJPmPccgNTTAoNUlVCoD3hXH/D1uNd7mIkGaDAqoYJbhuz1Ur7g4ZBMFTWm3hEQsVrPe3j1U0bP3k1j08/aWPRctGPZlgx4ce4nzNmv4/j41bptzBrBFBOQU4YAh3iCst3WHkNniko5pY7PwWsfI5xhsBo6CXvtbcXSPBDZ0shuT5hP+xh9asAK3cm+IbN9GzyjGrKDlN5NIn1eRp/9e4S/+ebiF8+NoRgx36Kf5KlZjQHgJbjSwOPOo6S5VxiHrt4vX8X/+x2FL97BrB6iC8Wh2RYJSsaVgkeaJtjbHa8/lnMli9jOgeEHYudNAIMJD3tAlOAIAp2dQfSqx8C0FLH5lqI4+T4uI/du8fYP2zEjFOsjNKiRjGeT2O6nMV0ZcBqPGe4x/eH1YiE1w093oU3q5VAGwZb+zUMCWTLmG5novPhKOZSPX8CUmV83rMcqT8qCZHriqSQph+QgJ/5uFkbtChJXA55eL5gXAFM8XnUUwBWNMgE4dxgXA6bkL22ZEACq7xfcm5zXgi4mE9j9fIm7l6/EFDH6Ya3lQad6U9T9Z3mj5nCqcFjDtf4XYCV/LssHaQ2ZA/Xc8hzIoPjUUxgnaUPjSLmE6w6z9o4Ub+2mAOnlPPJgNeG1+qdcw8CoDATiFRpy75UV2ofxdPwcQBY1T6CpcM82mau3xm/6oxHEnrsAaszskABttNoErBqm2UCVt5P97utzu42xjG7jGO0OcXlYRexPcXkNJL5uoa6aaEg4rjYDW4YS2vE/WSPYuDc3N3E6GYu83SATWqw8+bgPUaswHO0I4MeJYnUXTVa5RRPlSMJGM9hk7QRq1mcMGEnSbgdyxifWlgy7QSsYELxvbTmYhTNFKAO9pMBq5rQAz4BWJGqSI0NIMUv1u5stugAK47HAqwAuQBglOYrGSs71FiMQAArzkoDt16nlfKo51vdZsJyOgdgbNKlzARaATSRNAloxbVkHbQtFh88GymBT2aLLC66jxrnEPABu2ocxwPPNNt8MbnoPTK8ofNKc31aLGmRCpLJicyaMBSeR4IQBBDFRbJgffDammnMm0aeVecDQA7szEPPQspk0M12KyBpcR4JrFqNpkB0Hu0ycGJ7w4JgNeskgbCHxKLj/MxpqmriBHbqnPT5ZTWNU0moP/1n9X6yuGDID4hic/byvipwiHWt9MMRahhkewtJ9/Cc4hnXvef9rXdxYqiDdyDfR7Ou8ZOUP/VQyaASi4o1SJ+VA3uvo0xYzJ6kfKbYi1yXZCed4Nq8ZX24noDUYcCKVOg24mYepzlG7OM400cBOI4wwR/FFcAKiaj2BacEeq/rvab+X+bedFmy7brOm7lzZ5/nVHcbXBAgCRIgGTRpyaRohe33cCjCL+PwUzj8CA6/gf/7l4OWZYqSbIoUCOC2VXW67FvHN8acO7PqdrRAmirEiSqce5rMvddea84xR6M9Q/VTyXxpHSq4pqwcan19c81cXkpWoPn3lELDewJnhU1SfKZd9y5co2GszxGL0znuDqf4an+MN3v+HfF0ImAGJZXDLRggkNarQYbnYXFC3p6Mod4ZT8dlTB5+Ff/tf/6T+HF/EbPzXUzafzzAqurWqnOuB3cmc3xLYaVvMGDFniaGVSKelz6xfmrhCwVY8T0GjOmxpMBKULZja2fwhmTG/4kBVrxuACupweSBm/hNpr3+f2NYdVf+fcBKj8PXACttdWIquaim2YOlxL9LEihZIJ5KpLRMhtKrS7IkcoWBp0KBqeJoJHZIbU79+OxuEatjPzYgtpkAophSJal48nPNsOqYVWnkm1wrvauLONAHkT5HoQUzicnBZhMn5IySIVBgtGr+1Rgly2qMlxXG6zCsqC5p2hOwElCUi6NjZyXTqWu53lm/nJZsKAasOnNu0bMt86EgKAM9T6Y0jjGayoXfQSl1MYYMgd+rRQqDTa+9Z7qqAKqLHluf19eYcfFtf74JsKrvlXoiqYhqxa9As47pVtKvq8Ixd1b9VYbh3aP53gP+/gZwvTGwNeqAKklgtrUAcXpPUty9D1iViaDXc20SnSzwSl6q9UFB5i/1HzGnkoKdgBUbdr0nQId6T4BfNMn2OKN4eR89P0tKUbIbQBDWPtRYPIrwStpo+tuPHcadUIHLCF1+H8lOzAQ3TUGTZVWG7B3QqGfNVGp9J6+JQlZEJ6flVdGa/EOBzZ1sUGCV17tlfPbK0fd3puvnBKzMuuLVWrrjyTUSFqbW8voBCFSjmb5b762PXx+wqgP4emUXsypvZUrlVERATUciw/SIopJGCi8r3W9o5PawArhi0iVBybEff/3nfxmD/TkG0YsJxty8p4xn57fxXvH5oyGyqb2v94BJPt5Vzd6FnIIo2tidTvG0WmlPnd4+i5cff9wBVgcxrMyu4gprsg8wWBIXkWqc/LWVL4VNWgWKpKcV75z9gbhj+Q8kiKafQYmNZ5/YFU77mc9ogC5eGE4oIWnPP3TCpLQbZPh5MovP8tMNXhc59fZkGQnSIPa7g5pdNXHQ7LOJA4QXsxRJECbw8vdJE8erW6n1Knlv7nFXMuysBQzU1mRQkkjLlOSzBWB1OscaySxvnSZls4n+fhfTfhMvxoO4Gbba5wGroKarUanikn2NqSpNle5pDkAKEM4IbpoBhXrk9FiggK6dJ/E87wBWe5r381lTyB3nDkDieCyPFXmT8C2AfItlPD0+yaeIGeYPXs7i5W0bz5/RtCJlN0PYyVYwrpBt2GMNhhXsQRdKSMswOaY4N0BxPSSofVcshAT/FCGv/TxZpzT8eJxkymnHfL0CD99nXr17zvz6kkBJOWFeY56shLRkFmsf7MXD+hg/f4r41/f9+PlmEm+b57FDNnU+xvZ8FDi4PzVx3vPsNbGR6RTn+zY+ODzFn80jGVYAVvuYjQ8xwPSHu8evPpAwt4vlGnbRNMY3r2I8e6bmQtN7RDGAVSd8hOz7AlNPAwDWeWsJriuSJppTE8f1PnaPaxmvw4zDH0gTSsCU6TAG83EMZuPojfEkgMkFvT4btzzzAayQ8REiw8Lfr3exW+KbApvUTC6AbcAZ3XdJaMx0sBwqZXP4umXSsbaIU6jhb5uB5Ieb/U6NH+esUtBYb2JAsUcc5X1l0LGRfPDx7kHssikeUE0/nlZLN9LysrFZojiHBHMA5o360U6HMX95q4/BZBC79PJSk0tyWLLlzXoDsLr4u2SR4b1AXjJ+9nx6NrKu4A/Aj2YANKH66NuHBtkQTSlMilF+8P/Zr1QXXvQzriFS0pAFyHbjsImSFLH/8X5txQDrE8DKrLh6Bvn6rwNW7F9M0hOwOtl8/ySGQz8GzSiG7SSG7Tj6yNBSukZ4B08EwxTOqXjaxfFxE/0tIBbA2RVjVZIB5MKWOQtGZv/KtGKGa5xTw9t5tEgzB3gQneOooADWKoA/A6smaMSR0tmmQBmCBoEYXGSCroYG+GQx3ZkNo38zifMUFhtyQYOHZ7GjLAk0Ew2RGcMdN+ejFoDFksCLB4olgQBWu71N12ErWRXA2WdGFpLAzIwQGCgPq/QTE4tHg8ZM1833Y9VeUtoFwlnuK8A936sZ8NR7SAGHcT4xoEESaKav7y/gJQDaNnqg3jXPzeCJSkL0/ukkRBhVh0MvASszrjBe5/6bPWX2nsDjPM/LW8i9m89n1iSAFRLhHfcs/RtHDNFG+IG18oYckoK6eIoT7I39XvuWvZ5sws41XmBjsDvE6Bgx6w0EWA3SMlbDagZaJL3NRvYqGyF9a+T7xBpzQvu7fwQ0Z39TrMlr0ErDHu1Tft7LnF1JzHj0ATjlz3DtdY7esI3RfBaj+VTECXpRmFIMd+j99o/L2D0sYv+0EmAlQDsBqyRRmkma3lzsFboz6cFVZ/o1i1OgdAb62GeqmOzpsxlnhV1o10jACr+qA2bu81Gc+biZxKYNJQjid9s/o3hotH9ThvN0Us84GfAyOKuGxZJAP8vVY9NTXrzNislzAazePbPNIK1e6QJYmd3F4EADafVCNvxnJEP/slfqcWuwancQYPX2GHF37MXjsR8riCmck5nUDWAF+5ffhVzYkkBp7Z2GftzGqLeIm8Xn8S/+ye/EJ/EY49Obf3TASjtCESbe+/fXFvc7n2ABu94twEpnhYB37Qg5L7js0SXzlSQ++zGn7qU6If3rdA1Jssbf+j8BwEo1p9+Rvbckg8SbUuO4DM37uiSwOrW6xt/MsNJ//fsFrBoo1KRDkADSNpYsyez0mwGrLROJUz9++eYpVicK+oESAvWWkTrwgMj01ghxIcvVeF9So7L9TjNeg2P1EJqKy2bMpnVar2Wqy/mpuOwrwIomk5JMaYGSB9KkYmJrCY0naGZYXU+XVXjl8uta6NJcaw5Hw2S0VFMVMViyw2SDK3lhpQZkso9BQsde87cYVwkesUgF/KX+9Zr55X7qAtpIr1+Ayzc8XfW1F8py6WwxPWbiQyph0mDVBObGnAenHrCU6r3PoOqAnStGnA/uy9p7X7J4zbii6BdglcksX5MECrByYekRtQ8ZX8rihVzHABcQlVMKwJRLxZuolZEwvXZkcsll0mtWumD9rvRpEAOtZAM5NigDQ113+2/JJ0Y/jQ97FB16bSwx/j73Y3vsEbqjtCKBKALGksnln9KtM8lk817KSJu1YoKP/rYROC0tdOu9GX61RktWmfNFNtLaNPx1mQ6YgiqOWzOsLAmslEDLBS3dIQZegBUmwUi4MGrVtWoE0sgo/h8csHoXrHLZadaaLhxFSoJWZliRbgUbyZ5V/vDU1J5WTQyPTfzN//6XMdghGe5pIjlITzUx6yjIhoPYIV/JiHDAIKSVg7Ynv5TNeRf9CTLpVmlUT5t13D8tYzSZxEc//I0YzGZxwl9mMIh9f2B2Vb4eNWGs/2wuudGaWu8xmyWFA3DEAJI8+dIAXmkiOsQATNL/KgsaXt94BPOK1MCm87iy7NeNIMU9YA/rYYrMu5NiZ7OWv1N4OoBV3xJm/g3AMRqTSOakOwFYFI8Ay3hN6XU78lZmz/O5p9cprXtnaqX364LsGnM3g9HbAr/Hx2T6eCVghZSA94D/tCWhe/lxjM6nuGnbeDbsxxTwDvkZMhQxYUVfTXYVAxT8VgxYGQj2M+bm3+CwvCqu5Q7J/uBHifTI+pIXFlHOp1hi8Ax4OQGQmDhNl7pGWt9jB1gBSkJA+fHHz+L5vImbGa9hE8f9xpIJsS7wCNlL7nrGm3G9FXNQrF469SvAyn5k+aRfBYQMR+MOsJImLQEr7TcwCgd4wFz8C118u0G/NE7fVrZ9P2D1XabrMmTm+lIki11lU1qtHYFFTdyttvHpsom/Wk7i0+NNLEcfxHE4E6C+PZ/i7fkca5rA9TmWm6PM7k8wqHu7eHV4iv/yphc/Od3H7ybDajo5SBKoBoDtcN+LxdMuFmsa7FlMn38c02evBDRqeABQhbk9oNVhGw1yo72ZCgGAFTA58eXykKwFXjicY/e0EVuFqT8NIo1nM2wE3gxvJjEQY4EJ9iE2+PvskH7gQ2fwlxoAZsjyaWEW+/4ch9U+DutDnHdoacxE6g2yuVUtdpHSqBYxN1Qy4qprJMEaEyXfi0d+9qAf49lUjS7DF5h/SCEl2Tuf4uWLV1mMhl7Lw9t7bVez6VxN2t3jg5q2keLXU1qXwJH8xSat9sf5q9uYvbiJZgTAeIgdwAXrdA907wZQAxmVA9koas+oNe3AETEdBEb0dA4i6eSPvLKyLFQdwZkM8Eq9isEyXmCTcRyHA7EdDPs6eEcQW07HxdgufzLuLt47afZdseNuRMyw2h9WHcNKDSVyXQAofJbwQyN1Tb5DTiAEsJLxOoCV/qeYUksC+xfASu9KnpWADOcYUmdvDnF62MTpcROjQ6PEQFjZsoygiZV3lE3RC7DCk1aAFexOgAtM+m/mMbiZavBwUqjDNraLTZw2BzWc48HIydWDNg6YCidgpWuPbw/JqPIN9DUHOD5N2hi+mEdzO459G7EluVQL0ooDnhEzEcywErMM/lICVpUSWJRtgVwoExKwcsPOMNeJf4MWr7m28+CVWJ8mChPj8oNJ6a5DSZw4aYrYhdHMSzS7qmo53w9SG+kQDnvYzaScOWBAqhKlicLWor5YRvRg4Tl1UN5qRcXJxL5ODnggFMQfMK3wscI24GKynub/mV5a/kU1YGaNwmxeLTexWm3k2ct94HmgHphOx3qO+fXUKC0+iquVfBsZfDCUo87h62ElcZ4/rJdiZQ7355hEXx8A7MIYYGZnah7PMFJmgKrToImjkic9TO8G4Hlm6DIUiJ4HpQCqDC2RfDAl9WIM8wwDBLKnAlgpWMKDodVuG2dqrskoxs9vYjCfOvRLoE0Tve0+zlyLx2Vs75/EsIIxJvBFCe42T5fCPmHJ+pvnCyBYYFruOapTcjCsXiVBq1KedOdiqTayd2LfxqOKZ+/IwX47idPNOE63k9gOkAWiVCKpchDNsYne3gb8BqzMnjdBoRhW75+5V4AVA8hMBO/6/PSrK2Cg/q70ugJPurMeVhu1iiSHrItKaoZxBlOsjW2vH/e7fTwdz/GWv0ntbYbxdG7j8djEkp+RXmG6VszQYHxSWWarZEsISrhWgNXg9BjPNl/Ff/cnP4uPj3cxOHz1nwRgdX3d3v/3t1U/PkHY0wCbLjiGpc0XkLCwsKqJqxbXAPVE/WC2kgDRHIiYvW97oH9swKrk09eAlUG67wesCniva/o9ksBvaiQvTTI7K94bWk/ZEKMBxricwmGAY31JAknZGI+dADKAJWCtfwFWSu/Lj/25F1vogqde/OL1g4CrPZOEvs1nOfjA5RRr3UlFzJ+SqammS36ACmm+ZlfZy8ovXPRsKM1rPD7WkvbYF4qDbaDNQAbitKuZFghYxQewApKcViySRK1lDJwHm7tw/R5P5t9pq1Ty8L0AVkbmHWHZVVn5/Yp7RppBzyKzYlOPlcAoHysGBd6weB1l7CmDyvTRcgKJDwIj/f73dru+yG3ylV4eMG++em9Xvlw6YDQ1dFphvSvJn5TCdUki1IOXU9MCoi6AFNfECKvfav19mboUYFVJCdebgZgLmgCmCeA3eFihV6+UQINK+e68C/r38hMcD+hp6BWA9rVpQ36HeEqZXCUgp8zeUx5h+SEMBMfQ5tllBWWCj2LuicHFFJKvJyGD6YQnFOTtLffnALylqUJ5BnDF8+HEQgME/l3F8nIhp3ejdZySvxNNnIsQGln5y2Hhsef+p8SrKORm7Kd/woX9qCm/pLs58YdZJWNngxcGrChs8LQyYCWWVT8ZRZlqBWtNzDWKAeStBVDmWvFa+Prk7Xp58v46ALhbsJdr8PX/+vWv1l6CJAQwh+ecBg4mzPagYg7Aiiks1xmWm0ArUf0NfgBY/epf/ftoNhR9JP5wXXNNUQxRFABEJWAlCd4QsKjH4DEw7N8BPwFY9ZtYbDbx9vEpHherePbiZQIoYYEAACAASURBVPzm7/xubNknE7A6YObceCIFC49rdJSZed1/M+zwv8LLhlQ8HYRZY2OkCtWfhtaFlBseAzxIi21ijlwRM1i9VkD43JorRl3PpD53jjHhDmLUXE2FrgAr9isOUf4GjCKaGeYH+9VisRDgoakuz8kJP5uVvq72slevXvn1VUF4ffonQGcKlv+Dp5oJWGmabEq5jefZJ89iPWofZd2yLwqw3EUPT61exPPhQMmAiI8Aq2DGdLHCFJaAa3g7sd+wfXE+yOctre+SpYL3huQFFNryHCx2WjbJRDm3NMC+p5vzWaDVnkJ5QkT2xJR/SUypmM8CrBZPT7p+k0EvfvLD53E77cV0Aii5jgOeNWLmDiTn5WyDNUghb8DKpuUalDQHAR5Qiq/PhpoMc70AJ7yELO2XBDAhbj4PU6GmyrVXF2BlBu8FDP964XYZHDklOBGTbqjk807pepmgS0PJaJkjnufIQI1ZkIE/i5pFn9dMJp4wd13342/Xk3jbex7byYfRG98IsCKO4PP1Npa7c6yednG/3sfbE/ASA6tTPD88xT9/BmB1Fz9tH+KT8daSwDaZduq2T7Fc7GKxOkdvcBOzV5/E7MWH0QfoE6uEhh+WHcYzgFV4wOxSXkM4Day3rdicAChDFebnOCy3kgPCsEIWqwS8YRMDACsYVnjCjEhf2scaudT+IB8qMzcsPcO/hVS/EeEPyInWB7GsmM4LsMrnGGCprAQrYVkTXFyS8JsAtE0JHMAVa4I1effwENObm5jN5zGajOUb9LRcyHOT72MdffzRx26ikIU8PcXb12/1u2bTqdbS24e7mEynklzZd8cMJ0BgwA5YGSTJzV7cxvzFjQDi3cmAGH+OO/uCSdLMulFCqodmxfa0r0rJh8wg431yvS0vSrCqBj9iP/L7z9FOJ3Emcn42vgBWAMwCnBma5r4nCVedMWYEsOfAcFWtoHROM2B42FTrIUs9AtA7JfDSuANYYYRPoI9NdKmjAawwaMfDSml5tl3vACvYVRivA97oaZLXD55lYNPn6GG2fr8SYDU+tjEZjAX80STDlmowega00tnsegxPM4VRyPPI8m5YKuObudJmt8ul9pXtaqMthaCR0Qhm6ECoB140lkyl/xAAydbAAvsZe8gaZtOoifHL22hfzGLXnmOD2IgmovEQ9ywANAOJ/GTp/o94z5iny2xdFb3Oq0oJBNgrW48Cdmx+T0hDK19DnxuuvU+nNOhWHwGDzEEhCp9RUy9HaQ89tV25s+iSqgU8oWYAyG9jt+3RUsSWZEa2Wj2jDGio6RlWLqLX44y61Fn8njrQHETCGaDZA+W+fg5sK/xXJyNM9q2o0PA9o+Qlg5PHTaaHMfhgILTZxWqxitWSpD8P6fAIojbAz5KgBQG/7Ph4sK03Oj/Exge4o57kuNxgaL+Ph+VCkuN2f45x9GMESyZN1wF8htNxehcTuNXavxiPJoAazk2eLSlUnMB3GXb4tFAPd50iKG/OTNllG0u/5D4JlfuTjf9ZWwngwAADnAKomj6/ETMQsIxnuw/YtN7FebWN7cMiNo8LvV/lWuA3x7mcCeTpWGYuXXpUUfMN2EveKfCzqyjzdyVQWv1SPY7uUwJWMOGp/fXeCajALicBq/PtJPjYYswNUw2JreTrjbwIWRPA9WKMSxJm0OOabCKT+WTb8Z8cXOPeTXtR9aQJwnrfvNTKBNK4Q7p48GpoKdaih+dKSFaRyL7hoTt1Kn6Qn909xNPxFI/HY6yxtBhMY9Ubxv2uF0tAa/y5dFXN3sUXVuVcwgwO3YIcMYjmsI7R4T5e7N7Ev/jTn8UHx7cx2H8Zkz5ekdS07A8mfLCeecYcylEgRfdUdaXINUbw9frkez7TYQyX2rO+492+8dt+DgOtTD7Ne6c96iol8MJevxBFarjIlZOXYfk5qte/MHg1VE6moHCOLnzLr8fEHfcH/LtAVT13V4Fp38Ye80Cre8ddTkXV4f7BHherfik4pAbfJJSz5juGlev06zUoPCT/CAj+n//H//5cQEEVqn7BNvKrX17ysqI3a31J+5/+Uzld7lIlkAaiZR+Oox2OY0CqynCkTYoGVZsVkgrioHNCRhMIKLWn0NyflAz41dMyDpgWZqPIwS8pTG1mBVglWOVi1f4QBq/KYyXpmLWRJJgF+LPfIZfYqIhk4xMDBZptSlk08BN9FdojjR2bd8Swd4rbEUAAxYb9rDQhSSO6WhSFllZhD/IpZR/vQZP73GgqXaokF7rbBiXa4VDNHUwFTEpVyGP6m/TVQtilt5/hoXHuIqmV7sVnePhpZnRTbXLILdbrcvRI15wmZGGQreQi1YxfNYflx6BFpjecm0ICOF43BUb5IPSasmZX9HUhypd0xct+aTmCv/YyIXDCjmNiid3lByE/KJaRNmQhy7DM0G1csbY6emwBiS44LB1NaU+BmXozF0PH68bMZ4C9CMrDzM+E4CffNwgYIyQ1F7N7NvSSZ1ZUfTG/JI+jyeNAawCvCB5AFtjE6tDEah+xOcK2smRQPkowNLh/bF56ryVhNZPHpumss/RIyRACrQjo/PhgqC2uZp81kvdJkzcKQKcxohhQMSVQ1WuJQlZFMdPL5B/h7WYBHcWQpYEYg+MNA2tnOGodxz5s48AazoNTwIvWWNpsy3fhgjB6CpPssdTsy/dJ31HrLNHzPKNqS+023Uw4kR8X004moSI52r+Fib2kgExD04+E6U4lA9pDjMKwicF5EG//5svY3C8lJZjiC9XHHHur56lMymkIR5NRPH/+zKldHPZMi/HBuxlpug948/kXX8XTYhWT6TxefvBRTJ89jx1SjvmNYtS3+BtRLFAQV3zt3iwCCiL2BsAYgCoD2GYadACCKgFfJ+4nz8kauZhMNPEbayUBnGfhyq0YUkBxIIrC62JAuK+moaQcYVps2jYFgky6Rdn3feT383r0J32nCjRXGpmkrZcCkdcN2MYH31uAVedRl+tUvjcZIScAX/5Y3kdopk2Pt+E6Egi8ZLgeNI0c6vx3inrARCZU/cM+yCt5NmjjdtCPCQxa1vkRybWbIzMvoG2mLI5kRUJExLZxYpwdcT3lVYoS7z1T9sCNkCIKoMX/cTiM1WisVECUSgBgpAGhFUFCD7jHPgLDRX5qu0MsF4tYLZZ6D7eTfvz+j1/EsLeNvtIizdaVnDxBdybRYpJwVpMgt1jGcYuvDXs/UZbsHAYX3vnThTvYBLVCILRXy3Td1/r7CrPLcOKbirb0vBDbpBLPkn2Sz6kKuA6wgmHCs2VWqAYmvtFO3pOvGCwrp7DxuherbXz5dIineBan6Q9i3d7GoRlJyrQD3BjOgv75cbGOXz0s46+edvHVFqlSGy97u/jT20P8Z8On+Mn5i/ig9xgvb2EIDmIjhtI5hodjrB438frtKo79WTz/4W/HzQcfRU/hKDDc3Gyz4DiH5fN9OsZmtYrjahXNdqm1t19isL6JMW9H4CJSrl6slguPuwR+92M4GcSA/ZMCRGSsnQk9xU4SM9H+b7AmkOCJRsg+AVAlsIrF4JpjCwMvhzRmLqQcR4d2nulpPlzJWqxf9hueu/F0Ei9efSC2zcPjY7x9+yaenp70TGO4/oOPfhC3t89i8fgYv/rlr2K32an5r5Jne9zpurx8+VLyQRWoamYjFtu1Qg0mz0hUfRbjm6kAEBirSi9UucVAhktkibqNbbqNW888AArG+IDhDNpoZkoWKOakpzPe9/G3S88batTxs9s4owyYTeMEM1TR8/aWdOXKXeLtAHykVF4TAvFUomHICqp9dvKTB0uuFbm6yDmvC3zfRw8jqHV1amfNIIZrgjaSein0xV6r/UzI4+vN1k4mvVgxTQyOvTgtNrG/W0Vvudewhdpgj+fkeBDD6UTDZK4vY077S3q4RdCEAApq5AOAbRuT2VSDh7u7uzS/N0tHzKr0LkISy8824yQHZqxFwo1gD262eg2wYDCZnrx6Hv3bSax6h9jCrBqw98AeMUitOpaaBcZVJ/GDmVfD6qoFDEBxjfGyutR/OaiWhI6zqjVTWDWhbTiQXbq5yr0JNUefQQ/qDs4V/rt9Z7XfnLn/Bozkl5gG6fhLHU+Ngaoj1SUyUDOchjDQBsPYH7fRa5FkYyuSrHcx7BwawfPI15FCutnsYrtBtuiQDlIhJa1VkqRrTXuYuv33HLMG+GYgIgFcPy5iAwhO33A+xxQPyWRXC+SGFcWaygRUkdzybCsZnvd8F1jLzVqyUQzLYWu1h16MmzbGAgwAYajz+nEa4sPk9Dcxr2BUIhnFz2qA/B/mvWt2LgA1k2v+kvLaCxK7FoPS9q/jmWXYCFDFpgyLEAP1kgWSvswZPbqZ6mMwHWtvYf+A6Tfa9mLzuIzlcilwQ2l1yfyTEbpsHezFpponmXq8Lurd82Yl9pmafTE4DZiX6XsluWtLSOZZd9KK1crzanCctEFM6eUPNx/Hkb3++dyeVrCJM/yJa6+qifAdmLMK0EhZWdZdxYjqzoWu57r4+nGtR7OJelGxeNn3Ehh2L8dGXHTT9BvLvevUg9ncxOlgP9UTtXzTizXvvz+IU68fCwIG4Bf38OY8x9OpFw/HxuyqQxsbfHnhltCnyQrFhu4anqrEwr8Z5hBMykH0N4sYLb+IP/pgFP/Vj+fxSbuKee8+hgFD8dJjXgYWJlvUWr1AK74D2qHlSee1XCqlrm9/h2DyDfXLlXdnrdVrZvn7QM/1vXAvedAwv/yc6p5xicWQHo3V59fwvsArl9L2ImPgYXlgegSqxHdCN7+DpGD2EPeaPrNVvyUhoMIovqk68+/5FuJAXkCUHCa0OHXc76G882oIWR1d4fCXwSSM7cv9uSb0+BW5/7+kUn4LYOWJeb3YArI62V0CWfIsSsCKBlBHMheKpolDic15OIl2OInheBoN8gFRLC/JSlU48GBI6tQfSgr1sD/E/WYXb4jkZnqi7YHH1Ae/Dykd9Z1JtChz5SWSNkYyjc6vu166xbJCGkLTTRqGACvQdSjWSgGDzcU0ztG9NNxq3qkV+70YNse4JfQsKPp4CJi80NABWuVrywJED4SSs4pqn3Hd0OJUYJuBJWu+9EFSM66EL5g4Ay08FuJ6vXEkddPoMOVacGNpztj4x2OmRzQ6ni5JFqbEBacV+T6dpE2HGsrnWbgWmWXyV7E26n2kSXteyjTjzLFQR3Hv0MALs0zJBU6l6NK+ktXBAd40FBwXE3Ev07xjkppUCogXf9GlNR3OhEQzKnLqlukk2jjY5HNycN04melW0wijujYa92/2hCm9cJMtURPbeha+qVGrB0uFQvkJ5KGn36Y4Z7+umohpKlLMr5RCSCon4ArKel9pmetjP9YHZLIDsQ935WOkIon+IyWlCVi1bGiUUtmssq5l/N6BcwDHZ00x1dzVFCblV2KMiAEI46z4XI4gFsNB/g1m1Lk0Txo5602hCJkaSIFyhgXoRAvZGgwobPG1a+PIB0VK3rdippWo8QKm55b6DmBVAFcBVrk+1Gh53SVb29+c04TSi4ndCb2avQffEz72/pvJOAelmcogdQYI9UwmYNWe21i+XsXqfhGb9ZKEejXCPFfsF5PxSAcGa5Bp9EypXRQZTNR3kh4Nb4e6cBig3r25V8z0YDiJ+bMXMZrdcBQbsJpMDVhRpPE8AWpw1SkWNLzm4MMTxYbrfChZJUGiOuAUzijGqA/tDc0xkjGZrg5iDtthOhETS4VzeuupkMnEPhoHNcQtk1mzBdT0QmkXSJUk0dyX/PNR05muzu9XcSBWiPfsCq0AhAKsYppP4/jixYtL8Z0efJJaKaygp9CCAujcqOMbwvSRr2HPMGiFIbVB/TIo9R7DHkmQQHs8il112/YvgJXCA7zveCJqQNkVnvfpSmO1SRimEsgRKIbx/PB71DVRQWasQOdfvx+74SAW43Gsy7+LX0KzgHdXa683nstihO13OxuurzcxbIfxfDaI3/1kFqPeVs+VghDUcCUArSLMbBL2NwCr/XIRp+0m+rBmqP6/A7CqRFK9XqEi/BI30Aasyivl28qdq0HBt3wJYFQB7lX0XbNjYE6oICrWRAJWeioTsBIAmyEpgTQwZRysj+VmG68fdrE830RMP4pt/zYOyCrU+PJ2JmKswm78dLmL/3t5il+tT7E+tdizx38x38UfDh/jp/FFfNQkYDUaaYjAXjE8HGL5sIzXb9Zx6M/ixY9+EnMBVmnQzJmbgKpi3JGXAVTAstps4rx8isFxH5uHhzg8PgkAO6838tNkT4W1dAGsmhiSYDeGQcU5QuNlwMrrMQMI5P+WgNXbB+EoNGfyPdnZR4jFKKBbDAKfFQVYqTF11S5/uZLEKCyDD/xnaCTjHNPZPKazmRhPb+/u4/HxUY0fDf7tzW389m/9tpiFX37xRXz5+Zc6P2CCcY9h2a73mxiOh/HRhx8KsELOTDOJ98xiu4ohbJ7bWcye3whUEaCC31B5trB/q55J5gtrPxlWeZprT1ivttpXYP1TE/rc8vBFJQ4DChrvZEOqaWafQ0KEPJf4bVhkMCKROLNuqUlPWV/2AKy4VzRybljF9mnGSnI7C7ACgOE/lEF3phMmWPxu02PASvidfEmc2FigVZdKB7iSHpmSDma9WICVADrqWd7fchfHh1WcAaz2yEf7cTgfJNsqwArmi4BzXVSYwGbmIA0EtOIa8ayNR2NJu+8fHs2oT/sFJahh+YGPGQM9GO5inxJIopwHAQtIXfG+4vP4oJ0nBqya20lsmmNsJNFQlSGAyoMSM5lkOJzpoABPGmCnLFx1jCb4wG7s905J800uawaARANWFya32VViriXgoLAmJR0C5DCYBDNBHu56X8nowcCVn+O98YQfHrWZzuSeACuCT2TAADBxOGrvHg6R0O7i2NsLlFOtxnPLmcJzXD6HkrUjlUeCx7rnOvj18xxNWwAnarlvBqzY+9XHADquNrFZmBHHC6TsGsGqk6WJWU4AVtgaGKiyfJaPAquoM7Kz0eVcA1gRZgJTCbbjAf+/NiZcM0A4gHUkgIBVeDFx3fBBw2wcn8bZWEBNgVvyUCvPs/R80v6ZpuscWaTrIQWsQBPkgPhlkNIswArvDICO00mAGr6pw9k4hvOJAVQAK85q2H6rY+xXu1hjXI2v4ekUW4ZhwoM8nJEHsIbDvjcsJe7VkENpC2CFpUuCVdwfPeKuYAU8XkkEq9b252CjocDoyWRc3lWTC2B1Gg+iP5/EAYZVPpNdGIJWM2cQqZFOI2WdMCi0moNvqEGGQYeydHD54vOiJaGTv/UFZjNehv/+pQwF9HcOhoUatpbc93pTSek3vdAHNWo7mkiZAAOP60dwxTbOsYaIcurH4zbiYX0WKWUrDztGbU3sqZcyfdNKjoZbpPeEP2y7eoz56ov4ow9H8Wc/msVH7SLm8WjAqvNoc+0vQDMtdb69OnE6b9UxRUi43ocvRivf/FPq93Tfo147B2b1rJRMVH1h3gvqUPlf83zDsvLrLUWEQxlGncyzwKx3WeychexZBhpFrki2nwa61LRTeg7uceuwoQSsEqDwgOg/8g9LTCm4qt9d219fy/Lhy3b+6rdchqOF53zbS6j3W+yvXxuw4lBSwl9SSK8BKzbn0WgqwGrAIuYGUOi8B1h1dEOZGw9i1+vHw3YvwOoOlFbsKh8IxRUswEqNdeehUgyZq+lCAludfjInDy4oMEIkhWQfB2KVAXA4oBKwUimUfgdlllxNN83asMHvBGqp2SNKDBRgYJZVERBranb9QJSmPgmQBjKyCRK/JUErGzyDBJvqDztrQ/Eg89zSDecmBWA1aBVpzQGgwhj2gNzR2VApnj1ZUVMlOR8Nuj20+BqxaGpDy8a/CuJO0pi4lB7SbLbclF0BVnmdC9jpKM9ZdPnzlnKwaAsMLT8jb7DFxhJy5cI9AbQCjmpa69/tdBsAoY7uqr70PfZA1i7mTwv+9DOVhXpNXPkcUfJZvb/7evKzoveWTj2T0PiconPbgcyvxSyRT0TGwV8uxkV+mGCVJkxKIgEgSWngGUh0KKBqc2pjI1mgQautjNhNq9VUKj0QLO0o3yoXjGJalWG8Lj+Hls3yC9S1eNWgXQFWMvbW+hAX3VMmAcVJOdXvyaQQAdc8E3bjUmp7SQMp8dWzNdHyH2jImepSoCXAKB8wMQy/jrbXmij1o8kVBh8vNHqvEQMMXQhNdw/LUNivv4nj1n9LciaaC5O7JJHlHqEroVPeYHv9zfcNYxSrx6WYEApvgLGg9LxhzKaTmNDs6HZSDJKWt4/ddu2pce8Y4/lQzCaAcXwllquNJ6ijSfSG0Nf70Z/OIsYGrCioMPyVKbAtYVWciCm6x0PGbCL8JSTH69L0MHptJfOjQOF5Zz/a5mSO11iAFa+ZwpVrhLzHYRApS2osH6Ah5Wto0ASAaYjBNDSx7GSHUmg7AMDTGvYl9hE1nJhOU+DwvOQEkzVMwwtgBQjPXlYyZ/lckayJl4oYNI18VdZM/wnLAMDPaRLXAvkDfiVmAqH6I6UJM3reSy1/y1iH53PM+r24RRrRNjGV5NtFvcB+Q6DdvuyJ+oWZWVMuJ61lWpES2jKlE1YKDUv9DCWPwbAaxk5eeU4wFWClVN0MzuD9HjijGAJtxbDarLcxGU/ig9tx/OYHI/kttX0JV9VMsYCLkXYNWDGQOayXBkMUtnFw4QlofSUF0DOlqb3ZOgVYqUDNJu8fArC6LlpK1ilr7ASsFP8M2MuzA2ClR99Uc+13nEVIcQAkVGs3sd7s4vUjgNVtnAGsmts4AljRmNMEYbwM0+h4jK92p/irZcTPn3bxsDnF5LCKP55s448my/hp78v4uP8UL+cDebztkOTADt/tYvm4ii9fr+LYzuPlj38nbj78GGqi1jQekwUAifVL8AyDFBlQH+K4fIz2eIjV3dvYvL2L3noTZ+wJVmtJcbohjxLZ+gKsAPsZmMkR4LhNy6Rcj5J8XKLtO4YVALwAqzQerzQ7P5hdtDzNZwdYwTCSLNWSOdamDIszGp5nAEYNz9fDw0O8fv0mtpiwDwYCn54/ex4//enP4ovPP4+f/4efx3q5VLNeO3s7GsT6uIvpzSw+/ugjAfo89+vtWg3kereJZx+8UCoi7Cp+txtzhz6oMdj7bHNybQWDlDzP65gGHwkUe+IY+TGDIKQieHzoW0EF/NzKE1B1TWPvGySB46EBq/EkDniTUYfpjBrEMT0xegAPDC7FtEqOi/yKYNTSDlrC72ok2fjpX1mJcMYIPYzlueN1w54owMrqqGKcux6idpOSgERuScMcCOK+xWA10qc+93+1U0IggNXg4HqA5p3reg1YKUjpCrCSPw91MmxcMap9BrSDgQYs8moE7IAVitadvY30KkmTC7Cy8bvs33as+42sQ/i5W/aiySAmL2+ifzuOXUsji6wA9kZaYCSrpxoxzhtbX+QAOzcPA1Yp7SPwgNojh8i+vq41db16Tqw1EOihrfzkqHEqXZx+AIBJ5wqDlpRTI8bS2mL9+3WY3QYwlYDVsRe73VFnsphymViL3QjNKM3mXpJF779iqfPs5uCdZUJogpgRZQXC6yIREMYJSYy8hwSPlRTNOV0eufw8zmWaV8695Sr2K/c5gI6c33iLKuVa0kEG4DDzs1bUJDRDGBJ0175cFXUPBxUTE/ZYKGwO8igDQkMeKPsJUnlg0PAymrMM9tk/YI80RNrPJ/I0xgtPjNQErGS4DbjNcyawyq9FTHjWz/ZgOxA+x562Jlhkl2BVAlxYntDj8LNJCESeKLN39k3O6FPs8F5T2t5ZMl/OgQ0DfAFWTsFlfesMypKZa0r9A2A1ZPCj+ijr4fSulG9sBnqVJ4ia785fjz0KBhxsJHt6AVgFXl/zkRIzYZ+dR04OvAasur6SgeqxL2ngnnqv8yw1OUKtedYoVTvbeSqHluldZ6DU1g88O6wh8/TwSmPX4nzw0Ei1XgtLLuvQ4bN487iOx+1a9hV40qIQGI+n9ijq0wWcJQHFgJ2U68ftKd4+7uLN5hD3p3NsGnqZXuzTnxkwvhhTWHHwSI8ZNKzu42b9ZfzTH0ziT384iVfxELN4iiHRt6axXPZXlQYeWn/XH7zD6o/6c4F2/j49r2WC+C0/5PsAq3fYQbKIMWnAwCV7iBP/LH3kel+sfVzLFs2mgEj3slZNwHQ2yK4zG6A+AwlMYDmKBctew3kC2IwlhtZ09lffbdlw6cG/6e2zz4gBVnZI/xGAVaf9/JbrW4SFep2/NmAFIiqSaoJWMuTbH7WBsZGNJ3MxBgCsYFh9M2DlxCuFcPcGsY2mA6uemCpoemGGFW+w8wDKwYkBqwRvStYlfWYWsma3X+iciWGwIJm6idJKwgSpOZyTNIySBLqRFaque3yRBEra1Jxi2thoWoeiiugErNJAsR4k7QUZe6rWJ2+uEgGyOCjQqpviJ8OKjaP09yw6rivFV0XU62clJiNaL4mMuO/jQXC8AFY006RdFWAFE6Ri0JV2QgGXya1CSt8HrK4WZL0fNiQj+m7oqhqt9/ftksBisLiQ66iU+TMKrOLzptva6Pbip5MIeko79fWapInmkl4YHDjF1vIxew2CaePAaFv/qTNuuvp32LdBhY5RkHclLqkDz3tbKLnYiWnAz70So0oSxTJLz+vVeYkZZBMTTYCVU4okP4NeG20cmxHwj9IyaZaQsWzP/VicsO3FY8kMMzG51OCZFcghLzBJ+vCcRl+/D35fctqKvVaAFWwhMaooKDNGFcaJnlSxdGqGnQCXmFWAVWamvA9Y0VDzMwF7YQjwPilaZL6ZrDMtwA60enfDvIYdiwHnAzmn1gmklck+6xEJVrrs+0jLH9IBVns+x3OeVRiFUTGEKteiZ3aMA2kcJWwQphe3s+fe61IGKEbN6RijwSCmk7ELUZpNlg/MgN06toAGMHviGKNhT2wmxLqzlQAAIABJREFUZAKyGgKYIPVFPgB9NUky3x6OsW4m5Eugib2E2KdgXcIUItJ+Hyto/xvYBAA+NT3hmvcFoE0nTgdkIoPUjN9nqVxPsd2zCZHfI7M+8cMSYOUkE8sgEvgaYFyL/G8veaeSr8QgNUhYe/QKT4jUx/O9+FXxZydg7xxDgDw12C4cNEE/Ac7sBNTI24UCUd5avp5iX3FdWxiI51gsV5IhcUhzOFMMWwqI3MhBHS4GDOp5Gun9bsT7jnNMSERs+/rAbH2cslbdt05mkfEExbDSQKOktGZ98XsliUw2LeulmHnyHpMcvtGU+ThsnQiYxqMX0Nb7hYDROMcuDW63GwNW3OfZZBqvbifx41fDGDd7AVbI1c/4bSW46OuZ5yLrhihyZFb4XGn9HeLcpzj18OMyXDCAxu8HdDebJkMesuH7hwKsLgXKxThf7Ds1iwB3OxsjA4inPNlbpsG06A8F6Oo05nzfHuKrx30s4yZiYoYV+6gAKyXapUVBv4mH8yD+et2L/+f1Ir562sRgs4g/Gu/ij2eb+Fn7JgGrNsY0EeogRFGMx/tlfPlmFefBPF7+5u8KsMKbRWcXptU17aUh4/MAkmoKT3GERdQ7x+buLpZv3kRvuRZgtYW5stt1fjLsicVM5fnVuoxT7A7b9MJ3Y8WZr2JWCZttLB6fxLAKmKN8JGDl16TDorjGKnqrYNZ66EVM57MuGYs1qzj48UgJWwJtxQLbC6x6+/atAICb25t49vx5PH/+PJ49ex6/+Pnfxueff673THpcJQuPZtPYUUM9m8erFy9iOByqHlutl0qfwlz95ccfygy8ryTVNEBWrcGDx/mdPqhiBjtDt/wuVRIgmT9GLJFcHk8xHVtCxR4iBkkySTrAipqopCKcSZMhxn7oGyMA74YwQhiyeK35y3le8nkKAAhHyYsD0UMSqBFODuiKQO662WCFZTBVFyrwRwAUzShMg1I7mG1kFpDrIe6ZfZYASJ0Y57MhBweyAzjLq0gmmMt9xHofDWmRsK4ZHo0MWCHRV+PMfpc1qdeph3lKzt3tbeSeoNoaVQIN79B1J0M5pUQqpdPenmqwqKvPjRhWMGDwZwMA2wJ08LROBzF6MY3+zTD27Tn2zKZhocKMFXGVtYk80LJ3AH3A0pLMKM+vJOewunUPAHvWCphA/uwegdqIYaJlMlxrZRieLDcGEDfDKn1aA3YVfo54g7G6PLxhQG22cFla0IjClnGQCwl+MKw8QLKPDuw+lil/F2AFQ1KMFjFxqL8NGLlf6ekcLymQ0mJZC8kk1jpRUrAhUqUuil1rwNU+bYC6sKvW+mA/ohZEYjXAr4yGJ/VrUpII5IJ1nmCV6mPL72y9kXV+NxA0A5iz9sD73B0FSo55v5KUeigqsKp3EnAlwIrncDJW+ia+TUoKLkmgWjc/m7rmgOiwqhiuSQ2zFdh51O/D2OukfxMowr+97HLyzjAQqZ082pDD2OdLFgow12CbaYgkfnJskWszeMyEQAVXiWludYyCllLZMuo3MeVskr2Ez1kJRGXW72tPj6VryfOdYIK90pyyR8ojoSs8d2fM4Mdt9LCNmA4MVsnvix3Fw/iqgX19uE/sbzB2XdMASLBnmClakq4Eba6GUh4yetiuAWSGCqiLACSWrYCHOmKXqQdNrzGFZSNhHMaufxuf3z3F03rlkIrBUAmw0/HUac8Z7CM3ZYD+ZhirXcQdMvrNMT7dn4JYkA2EtwKs1Ea6bi/AasRaXuNf9Tr+5JNp/Mkno7g9vI15s4rBmaTC6mPeBa0KxPo20Eqgd9Y+7s/Ta6wsFX5NwKqYQWJ7pS9UJ7NTYJsZo+odBSgBTmeAirwo2dNdvxr88jvplApikVZioEM2+OBM5mdRM7PXmOxyOfMvDKvv8hj9fsBKQ79UTVz3xn6tPte+i2H1fYBVEUIK+Pu1ACt+iBhWJSMTxZppjJsnEN8CrIZXgJUavvRBEUsnI9o51GFTwRq522KCulWSACbU8gDIaYquQMecsubbWIU12+Vj5aHgxYC6aMO1iPnvmEVqskblAU2WiX/G2YoSXJN4W9ekh5VTvjBcn/QwmDZg5amvZYPF+OiogimfqOQ+0/xN7bWhVbkuulkplkmBVaIc552HTYEXxGa39RRX19BTL6GyorKa0s0mJ20pU0lHlVgOCKsKo2EalwQjNHFMnyIBVnrzHbp38cngU2rEDI5oQ+c8u9LOX6Rc5RFgJtylksqULLl7XhhW5T9Sm4geNF5f+m/VZeo2oDxAy2vrGrDSZKSj0tcDlKBV+iowreGw8TU0Kp+VfEfR1HtJkKeYYLWJCBTI2OpL05cSt5IMeTSRQIyZaJWmqCJbizdvry6Hv1/3Hg8M1gg+bqT6RBs7EgOPGJO28XhqBVxpQlQ+YpXQyI9J3T8HqQ5VCyDz8qkicEGZTCU/y2kinRNcGFaw8cy58FRaUsEEIvTy0/cKA3aBVfo4ylwcyRVgFSUBz4VlaX6ffYqIZMQpBjmBKwoIm7V6neUqfAcw1POdgJWmMpfZn54fjgOAJjffNYn169amL6CqL8pz3XvtDcm6s9TADkbcrz3ms2mgKeBK/igTgwI53/FaZQ+wnAJ/JMzY+SmnA4bLqzjuAIH22jdO27WKR9LY+i0M1CY2x7OsZnZMQec3EQAwFAcwqVRcZVOi14evHaCGmVUARGYcYUxcUcqwp1oBVjfzmcAfDhIORjG60v9JgNUUzTtTcVPulSKafmVcSXmZpT8FUmOAbvu4WSPPwVtsK1hUq9U6wyuc5gdFmXtKYyrZpIzo3cRbLu0TmdcmtgVSbYCtIYXQVD9DQwbJTYa6x8vVWl4q+FDwOqaTmSdKORUWiHRwSqLBswS9ttu4GQ5i0vRihn/XoI1pvxFYNWKd5noXiKaP9LESGypNSNMvy80CnjReF/xbnCf2JwCU9Kbr5JwMFDItyX4x9hQraZdOVe0BoftaMsn1GgnGQQXhi/kofvxqHOPmQPCRvBVl7q0CKH3DugAGXVSbfgNC7rdxRk6WgFWBVd2+moxCzhNeBx4TJQvUdSyz6W+rBPPz7wL8X/9iSdFkYnvlrZH3SI0aknwaYlhJV4CV/B8o+PQ3YB3PRCtLAcIreI7w0Vhvj/GVGFYlCbyJUw+TZk825ePHfR4MYj2YCLD6d188xK/eLqK/foo/mhzjj+f7+L3hfXzUX8TLWRMTPFl83Csh7fF+FV9+tYzTcB4f/tZP4/bjHyj1U+8dWUQCVvIoTCahhmCqWw6a1O8eHmL99m0MaMB4hu/vY7NYqKkXk1XWZkz2AaJoIKSDiy2AFY1Epl6VtLqKY+oEgafy5rOURh/JBtbXl5wqk4Y9fPJRjZm69mSkQoBVk7EADgZifB/7A8UxYNVihf/eNJ4/fxHzm5uY38z1+a++/ErMRqa91Ch8PTIrzLuP4yYmNzOZrgsg3+1ig8yIc5Fn8sWtz6g0AnfTloMZJXTlECL3/+4MSDk3+z4gB/sQ64nnhn/sNlsPY9irncbgGtCxqvYIYRrO+TQaxnmCJHASh8FYIRgnwjhgRxzNZLfzE5N+A1YGoGjykKy9B1jVaZb+TPI0vLIukLS5bxmH5LeS3lhGjYQZdq7WLoOhAib6GHkjQ02ZW3qUsI9qErI/RX/nD0JCzluYKnjMjpTSyn0VYMWMC0mWmNr+ncW4YeAp0EoMVe+nYmECZOaQlNfjFLUcn1XIjwArM6wEoCzXGvQgYVdi27Qf7c0oerN+HAfIhJBkmrG03R5jvYI9fBBjEhCLAoLfiWSWawRrTkbmArfZM6g1OAPx+yM0wOxusXVlfD5Og2IPRAHBAaz4eZKaCbBy+iLm9+MhX89TJ2ioS1amPrNCICWBxbDCZxSMcLOL5YJgG8sor+t07jnDggOpmulTmNNf19f0V5lyW7UIQF2FMMmLkf8ueVH6AKZnrGT7DC15pTBrV2t55BEqM0TSicRq2MpDqAIvBEik5A1TxQ60SrBK4SHpXVyMYJLtsFXBJxLwB+/GBpbViYRdp7lrbspaJzGSIeVwoPXWZ6A3HcnDCuaJU9ZNPlCDnym7vEeDpQ4OAazid0EyaNCMpf8oDHmARsnWuTaAp/KcYy314gw4kYCVz/P0q2O/S6saGFY7riEgznikoZ7uOMMobBZ4nuTZ6us7EWDloC8kkHiyyZw+Qx2oi8sPrFgwlgnaORavRNa51AbDRoqD3sRgFb5fZle5Bq6BdDdYEliJx5zXCXUg+7pBK/sYqYet4vkdwMoAL8CW9uKhJexKy9Rrc+I0z4Y4ABly1rTsi8Rc92LfjuPtYRRfPKyUSk2NVt5LY/ZITLUBwJG+sj9jkzKAWdiP5eoUb3cR/+5pG/fnfqz2JwFW7D8Guc0FA7Diz4i1vHoro/V/9huz+JOPBzHefBnPBvtoqXmq3lC/n/X938Gy4B8asCqgs8MBUk1QyhCz4c3Q8/POQBVmqA3Ua8BbdavvfQ6lZCHktSQ5YMpP6Tnkx3Y4dPdDdkJda5t1ZtZe31XCfRcDS2dx8jyKEffuz7KX1XcBVuV1+22vQTjE35eHlRDJLG0oAO0JYIZVSVIm42RYgaj3oVKnISSXXUUoD4TptCRfYSa9OkXc4emy2ohtJRgpU1cMVhW3w+BSrXEZJWYjXUpSs4+yCU/aYLXr/L1+WnrDy4m75iQy1/OERc24KKEXhtXFw4q4YDyhcuLyHmAlKUmZHneFeQIm/sHRDMdi0uh1psdRZ+qbrv42v0fGY2SVRUITs1yt4tPPPtUNZQL0QlPNF4qJ1gOhKbKLL5us76Bi5MTkiN4teruNACv5W4k9Y9Cq2+USSPHPu7BxBOzwqthos8nUw3TF3qnFpq/LZlFbUS3A96b2aXR1EfBlCk+hxjaMT/P1fIWSBiTgJ/DsGvABWFFK3wWscgqj7wETRh2wmJR2sji92mQbwATKxiNfv+ixdQiI4n3xmKj3a1AyPUUyuYX3ZmmNQcR6TWIv5TOkA0lZ6XlFpQ4k7hbAyh9KDyTJ6nSOXW8YTzGKLWk0gCl6Hg3Q0GTyeoBKKq5cDKtkGmpJ8FYlR/KeUppjs5f8PMM69Ks2a4rv47wSMKwJjGNnPUiz6KFAK7Gteky9LSnU3x2g6+cJWYhun2RQ6Y2jlCh/XMtMa8KktSjWpCnjtaPw+g2zpiRCExoDomUarQZAU1YuAH+T5lOgdtKK8/+btFc+Gk56KcBKKTw8hxRNolP7Z+q1VapNFvtDFY9MqJH57GSO3SAtoEheLHR/0Py3sKmQkZ7Q/Pdk7ju8eRYnwhaagbx2gP4kY6AxUI8/UEPWgVXrjbwDNJHGNB8wCfP0YSvGF3I/AKJiG97dP+ruU6wwjRnLewdPPH6Gp+na27nvNMo0B/wtDyMhvPodktyxtwCyDYa6TjSpvC4KGQo//pAoxppZrVb6OfOJf6eo4+lXx88uwIpCCOCK3zGfz/X3ervRz0AWwX3Fw+r+/l6gFYUbEz6SzHgtOrj3jn3mPlFQ8X4lOVxvYtqEgKqb0ShmwzbGXCv5sMFxY+rl1ouiVYbpWbCLgcAiBAygZtbwxq0M4E7J6PR0ZLAATEIncg00ZcbrRXIMqU0NQvLHLVEWMMeTgDiuF2tO1HH2+9EobieD+NGLcYz7MPqYZmvkIwYAL0rPg4Yu9nmUxxbeaZgc75BCbOKM9853SAJhq10DVvatMOL8fWCU9/06bb+5JHkfsKrpo1m7TkgswIrGHoaVWRAGwZvzXgD6BbCCsYmY04DVRoDVPgGrD2Pbnwv4p9VWWmJzll8SCU27yU38zboX/+azu/jF68forxfxh5NT/JPbU/xs9CTPjBfTXoxbG7T2T704rLZxf7cUYBXDm/jwJz+L248/0URff5Q6XAxk+5dJQqVrw9RVwXexubsXy2oO0H04xhIACNBqufKgAZ8Recc1NkVOJtF2vxHQKQnvVXhF55FYbL80KAa0orGjseECa7h15f/jyX8OCdjjc4ggdhVMnASsJG/vRaxWS12LxXIhedBsfhM3z56pBuG5//TTT/V59gT2lzov+DeNazMfykeF9whYYJYicWqooP01Glx40nIxgs9ao1FKm5+a8p50f+YaUWoihjuYQp8BDUZqPPEQo8Es8+linfdSqqxfRfMMEsx+OR7HCUkgTFgBViMxrI4n7yfIAQGsTteAlQ5WuTvqd/t0vHoeZAq+Tq+l9LqBpSHza2Qc9i2t7+HaYCLOB8xWmkClmeEXBGDVh/Xq4AsPHL3PCdQ4nFD/ymy9vz/HCUbK5hBjDMCHeFhZLkXD6BY9m2SxJAyQyusU4CCNcCWtAySCHaPfa/YK9U95NXvYZ7NsWRKwX+72sVutdT6wV5Ie10xIRu3HaRwy2gewYlDda0bx9LSNxweYdwa4kLGrvhHi64F32wBWcS2c5tc07At4tHJ20LjBJGHQ7ATGgdIFfQ4qLfeARxQMK69BdQAwsRKwIo3PZ4eBIfnVillAErr7E75e7KoTZxlgX0/eaY+wHKPRuYT0SvuZmB22DmG9V4Mpj0WBD2ZKqCLJlMgKDNH1To9UWYNkfauBj/wk2VP6kvcBUAFYnWBq7fbBOyjACoAIiZ5OtwpTSTVKmnA5RTONQEumneYcGhZp30RGl1YEpy2A1TGGh1MMj+cYiARAgWMQFCYRz5QAUpjcpG8iCexMm8uDzKmSO4z+YdlhLQAbDzkgPp2wqQ7HGKQpfJeQx32gXqbup1aArc2aTk869SvJaAaQgWGo9apamMrM/EjObAZi8rKjtoaNjgfkDoZv1sRazzzdBqwKrBq1bYz4fgAt9jj1GrbNyercfoEMgsSusj0G1+XMYaA0RcsE8ewTgPwOczT7Fw2hAZ0yGVl1pwt7M2XNqNH6uTIId+vpcxwQUgCu9hF77An81DzOfZMGQuq77DuoumXQxLadxH94OMdXi532Bw1DeQbFEvSAaTAgxRBbCDPlTdAAaG7i6TyMP//iIe5O/XjaARQCWKFCSa86Zgciq7BmzzFY38VHp7fxz3/zJv7ph/0YLD+LZ0MrnAoQ8m28+Cl9n+StS3lN0/W/b0mgfHQzyMPLimtQ4+2SL198pLTOYLGqb3dNfk3+KIZVp0iCVa++J0kkgI1XgBWfphZmMKGOzrTjZFZn53ctXXmvTPs+wMpnn0/c9+s99iGd5V8rAS+/0IS2b68R/94BKxfuZdRtPwCZ8DHhP5hh1Q7GUQwrSZGTTlrNnbwnErCCYbU6Rrxdb+JuuZEshi3PDCNBUu9QI8WGKnld0viqma6/O3gr2VJ1YTlAVw94z1DIo1s3cs6HWVoX6t0FsDpema6fY3AG8LChdEkCecDV5BWNtBrZBGs0e0tTv2Y0VSKcJ6NpPp5yEDZLGj9NUjIqvoAfjNefFov48//jz7W457N5/Og3fiM++eSHMkEVIiuaMI0aGxsGwBgBWwqj5mW/i/7e8hD9N1FbL74Zop0KiTDq/X7zIQ5BAlbdhL6zsfLXi3FR/lyiYlV56UhjKLFGLGqTuSRP8TMBD81aMctKaL9wKYMWMk+8AqwM+iWCkpG+EhBkcoGNwrM4FFXeLloucPNPAlJ8jmmWiwavoncYVlDc0yPnelPR16VOGJBDx1S+Jpg/joe3JtwJOH5NpuMS33xJRhQwILo7FArkgfZTotDb9waxaSYdYCUQi6aZQ6yShtJo3aCV2YdqYPOh8KsrEDF1cQU8CqBymQ1sU6b8Nl6/bJJ5ZdQ4phVX+lhx2AF0OSXQcsKUlnmHFVOxptlIvDgMOx+vSovJAsOApk3qC2Sj6fDrSYBNbA2XBewbHHg6bpOBIbAqD2t5QPWYgGdTn/turQQf9sUA8RpycVPhCT1J8Gzy7UNTU9lkPdIYUTRCi8eYM/Zr4KUY857xrthto6fmaa+UuAYjUtKDAFoofgd4p8zi1B+IeQrrSu8jp+gCrPj8/iiWESwCmFVQ9O01gcyPxscNLdJDNbxMM2XQ3EQBVnyOr2XSJmJINkYU8Hw/3wvzSoVNJgx6lmWKPHu9GtMWuv9UoNlisVT4xmQyFXOC64a3DUAYqYi8lpuZZYqsc/nKcKhTbBKDrOjsrb6Wd3N7e6tGuPytAPloFGjsAHS++uq1wB1AltlsFm1/oKbo2mhd5wf3Ub41++ht1zEfDuN2OhFgZbAK1oUZhaw3ihhNHTG21yS7WH82mFfKD1tqClF49mBVca/ExGI9SGuN/wPJSa0AKxnN5v5szz3kJMnQook6wQxZxePTk8xtLce01Iy/Z8MmProZxrR/ivGwoc6NluEJSYEynk7WktY1jYfz0QGsDvJRW8tzx4yQ96qWLGoodpI7LHPYjuX8DwBYCTjpZOcGrGBpszZYv+8DVvbGozH1c6ezpA9LMRlW0Y/1Zh+vO0ngh7FrbwT6c15rAtw2TspDmjm9jZ9v+/Gvf/U6fvnVY7TbdfzB5BR//OwcvzdZxYf9RTybnGNMHD3pi1zO5T7u3yzi868W0Rvdxoc/+b14/oMfxikN82VwT0OTyb8FRBqwYp8ymP/05Vexub+L54Nh3LRtLO/extObt7FZrzOxzAwrg8b2pLSMCf8ysx7VTOSgqmtIsm5QtHoloCoV1GwErcEMVPEQJT9SMlLyMJKcWLNiWY1JQGSQ0uvWZbEeMWEfT6daMzTEMD4LDK8EUJhWPJ87wg7m4+iP2kDuivyY98ZKhGkxmU9laWC2oa+XzoY0l71O4/Jg0uVzDWz4f3vJYyK2GEIH+9hA7Cp8SyfDoQAYGkvVa1wTeds4aVN1LcAjjNThME6AXYNxHGB9w7Dqj6LXnyX7kKk4BtqAMA4+0BPVDVptZ5GUdRcaPQYNC533JR0pvz5AFaLcB4McPibrlPvNh5vAk5ghBVgN21HgjyR5tdZBo/UjmfrxFMPoxzja6B968vsBtBrEQDLNwYSz533AyntCsW6owTiraIhcG2OqPXbAjPwM7U0oxlmxzqveENPbG6WkgKu1FAINw4rxIJoxDJOIQ+u0tL2SKJtYrU4Cqx4e8SBDlcDgLpnYYmbXkAlj6KpjAPU3aA+l5GzbfYyGDHUtZwe0hDWFn5qNpgHCNzrz9oetGdJquhnENDEaTmI6nlnyqHmUNCK5V3nYbuP1rwNWsKvu7x90bebzG9t1AEon+KXQI34/TJ6UBMlSJRkSVXOWfFENrxjNbjrrzLSc10NngkwYkgmQzRqDOqPPGgBYERsovSTT4LwAK5dlBou4DjJdF3vDoIhYGjUiBKDst7EluXyHvNOyQACrEYEUMK1I8tbAHxZTWPqWnlKwF1vSN3kssoaj1hdomD6QAqpSCsjfDIg005Vl8Fm1Fa9ZAyJAEs5d6gcY1i3kBwNWGH8f00dW6buayp9jCDBETyQ5G+dHX0z6vYs/gbFiyQAWY1Ow3Ri0ou/wcZqSObP9qfcuDKtQbVP+ruwzNff3vBRQqq+zwmEWZl2fMahnXSgt1UBf7c3a366YUlnsdgP2qm/kyWp5gc+EpMxq3++IHWl5I3mvzw4nIefhJOCX+0/t78GlPMaoZ9omNu08/vLLbdyvzzEZtPGS+ow1oWAAbinSXV4xTOZUYinVHEC3H8veOP7l5w/x5tDE4+YgZYHuH+tWvSu/b6B9XcYoq9fxSTzEf/2T2/jjVxHN/S/jdkz6qPu5rq9P6Z37z++WvF3qDdf0tQ8bjNZY6D0I593/+30eVjyv5bun/qBemxgDAIzu9ep1qI6+svt5H7CyxU6Gq+R1KhDUw793ASv2FWo4DR6LeabaNIVEqg2/HTD6Wl149favGVbvA1buhw3G/zqA1d+7JNAx9Femx2reLpLAERs9HlYcbDAFilKaxoAyNU/ASlylBKxeL9dxv9qIMslhoIM+00BKKsFFIbLXPWzexNJTJjhlizMDgCUd1A2WNr8XKxgGSlegcHTzZQM630QvXDOsLPfjQGBag+l6OG2pA6zsq1F+Xpridgss8fWUPwBY8HA2k5kmSS4a7UNhLxMLUgCsdH0yQeAdwOrpKf7iX/+FHoj5bBY/+tGPBVhRECoKnY0YCm4WuDZdt6cRRVlDM7pbRU++IHsDQpqbVBqNJxAVmy3QKhdsyQaEtpd0Kyf5dS8MhCTCX35AOflU0889QfJWBsbpDdP1TtL0Z4ohRZLYeLBqvPHzBzqyXpfkd5cps2rDRLS12QsMKr1wRuZy4KUZeeflkfIcwx9msxX13RJRM++y4tRU02dtTjlyU1LKl+5h2hzm9FvFnSZklnZQfDq9w4k2mpxSpOdGBvjRsbpMRerkoqRdHfuTgLND0VBSMlptt9uXoAKDC8VGTLlnTkPL4NIHodP/9AePH9Li8vmW3VVO8VzUW4rKp8vk3dPYNGDnWbgCqzj0bNruNcbfDLAlE8yGS/dQnl8JTCcdWpgSz2MOqdXAyLC7/TpglfIlyYJw1aLwzASlYrL4OUIO6B+oCU3JQt9v3mt+cO0hkP+mGeKAITKdv7mvI/a6jGMGCB7wWokv329i0j/FbAhQgQH2OmajifxVSOtD498jPYjyAPbQaCLQCvkJn7N/t41ief0HPUADhTAs12uBVlDzrSv3BE1MhmRnqOFTFLpZpOwrT4u1mXi87hFeHaxnm63zsSEWOpNH8baCnWV2lZmrSXbrvKGY5ABQ4dvx8PCkfYjJsib953PMb2/UGOA5hQH8bDqSDJH9r4pvmBliYa1pUnZx93CvM+X22a1MoPkcX6uJeuvfx0H/xRdfimklNtbsRlMlGF4+9JyYBwuM5p0/7CPbp4eYDQfxbDaLKQ05a5MJKgBryqkl3EjJnyKvs4zR4DnZfBa82qNKQJUA69S+aj8HrMJbCP+qvmU4rHnJRy2tlvw0fRRq/8bM+uHxUcAAYJ1kVRjeDwYCPl9MGq2p6agv5s9QCWVImyyR1bpO9iT7vgArpC+bVRz23Ht820mKAAAgAElEQVQkn98NWBXD6h8DsIJBUHHr7wNWvG5ev3Y6NWA0syM96+m0l4DVTh5W50kxrDBcNmCFDw7NVgFWf7tt4i9/9SZ+9foh2u0qfh/A6nkTP52s4oP+Im7HpxhjVH/Yx4DBwGIfd68vgNVHv/P7V4DVSc+4OBhJWxYMkonK7BGKtN5u4u1nn8X6zZt4OZ3EC5IjH+7j4c0bASs2+zW4JHaVFP4GJI+c4ckcBHwrOUVNYNnbWPdl3Oz0zJq+n8Vu1LOc0n6fleUFSUrTQbYPsn6gCR6PxLJCLiOfRn342eXZmMxmaqgZ1PBa+DfPs/y0FotA0oq3FeDzgmTV6VDPBcAKzSCAQtVc0/lUBuxm2fIaDZ6IyA8TSqb0dRIncOGqrfNd2+Nvc+Q6U0sAVDaxhbUhWe1YNgkD9kOuq2IT7fMJ81kyc+onmlYAK5ijmPS3/vepP45o57RyAquQd5Eip78VgpLm7XnGuIa9sKx6veN3AlYA7valcr1hpgdyj629rAiogOkHE6sZGnjqA3QBJvp7ABK1rwJW9Pox6Y+iJagFk+rVPtoj5xX3dKR9qdL9yr9UeHvKV6kPzUAyW1Zs2gSsOFd5v2KBZk1fLKAO+EgvUoJs1jrztgYsJ8Poj5FunePQh4XTz/OuiU8/fSvACpYVz/d0fhNjmEows7k3NNCAspS2ePkoRIlgBiSg67iZ88xgtm/AivWOvI8PwEvuubwlAaz2XCvOqUxeVOpfrwOsWMdmvydiomvwPmDlpMBjpvcunlZxd3evNcmwhp/Beczeb0wx0zk1YGBdl8+iJT018NVZlxJRPdvURyJwZmBG+thQI3OuAVjhsXTcrMWyAqyii4L5A5Bl/idgiAN73Jjmh/qDfL58yKnWK8BKn5JioIlj01cQzAopL4DVdh/9nQGr8f4YkyOpgTxf9mbFwwqwA7AKRlEfD9P0YhPRYbeN7WZtg/+9ezJLAhlY2wAcCRuMWl6v9gNARPopwAGsCVg/DNFgkOGDxgCO95rekQBTTv47x4jBAmclQB6STSTLMMYwk0cuJ2DRzx6vDZYVH4CDxvWyL00o2qnHUszp78kYNq9VCU6bvxhmy6t4MHAaoUArs5fkp5VAFduFJcc+NwyouH6xouUSMNExi9iPNEnz6+7MyI02JmM3Q0oyOKkGBYVdlJE2ScKq4ZV+mtJJvPX6g1i3N/F/fbqMx10vboej+ODZbbSyvEV1kIFO1PyNgS+/ZnpantV+rJpJ/MVXi3izb+IRuS/DBYHRqK1OslcAM6C/H/VO0V98FT9sHuK/+cmz+ONXyLB+EfNRo6Ff/SmgqYAhm5l/+59rEob7w/SwKgbnd363LWQKQNTvfi8lkNoF0kh5Q9brK0BHbPgOZ/Dgl1q5cINvAqyEt2T9XmvDNUKuEXlYIR23rYYBq1HXPMnjMHt2M/B/PcDKAT8XYO8yePx+hhVWHd/FsLow7rOW/V/+p//hHQjx0nj7gShJVDFMqjzobpImK6bX03Rblod3iyPWaejH07kmMYp9VYeTzagkRFAHeYrQU7exOTVxt97pY5X+VfqqpAZ6gmgkmAcR/bDpu+ldJZaH/SHsxWOEjP9v2iNNqrWiIPabRyzfLhIn6fWvfl4xlNhoAKkAq6SR5wGi4eYwz6a82CNMTBPu0GRVseoc5B1qb2nKmUndcGzgKgGrkgV6OmemjhcE7yUb6yLBn8/x1evXmhIrBhN6dwIl705NXb6Xltpx6/toDtsY7EgkWqpwE1siaaDdxIViFOkEVOIhPgkg5Bft9+VeeNkVK62ec903saEMwGk6VowmpnCprdXXJ+uj0CgOkt2GSVmyA9LMW84JudGKAaVDy5NZkXvTu6qKtk6yyNbfxYdaQoCvgor/ZGGp0Zdpuqn11fx3707kNB8cNnfkwOu2ywROL5RUptIGIQ2mlfm6G9QC3vIRFL3TJnrlG7RdrS7XtdaIUuJ4hpwiyFPHzBOQCvBqH0yJLK+Foq4wA8keDSCKbVYFS/GRrgBavS7ukp5PJzQ6gcnAmpl4/mGYP2svKGP8MmXPXCThnWmQLEmhXq1XAP8e9AxguUlK+a1SYwCqbQprrNr0LQrUYtBpL6hrXxqijPQtSRBlmiVCgAigYzxrnlAasLps1kVu1Z6R7uw1YXh/0lLfJoPLZFipoGMCqPtqlqZiwfHF2K7itFlF/7iJ9nyIUXNy4ZhhEi4J/IEUUDJAzH3R/Od91nsQGGfwkSu4OUDH34mNhDROR0cHwpmCTBPIAbZ4YtJ7jufPbmM+ww+qifuHJ61nJQTO53rNT49PsdnC6OlJ8mNGxFSTaTXe3TQrZNJOI1peVZoit5gn72SGDhO00goBmzBXJbqe18M7efXyuZPeGhsh01xR2AMkPD4+CpyCZcTnJ7OpXiPPumVy65jNbwVY8f0wul6/fq3fyV41m869z9a6F2DlRoAGYEhxStMMq0rDDxea7Onp/d9FPHfMus7HynMtpXlyL9IDwyBpnXEGAlmmYrKwTwNW0hyL5UaCl4vLGgDwU0l2LSkkwJ787niNA9KVkPA4aQ4q/Ch28WzcxrPZOKbDnvwczgeE9DY8rf3OjEim0wZb8FNDEnjcs7/YBPZ6mlaAPZO5PkW7YpEZMnhtiw2W31NF2HXRWJ+Th04V11fFXxWKFYJw7WFVxZh80RQKADsIrxoavSa2G9bDNs3PYYm5jhALVYAV+x37XE/MmjeP+3g8TqM3+zBOk1ex55qfD/Z8HE7i/mlhoPHmRfxi08S/+vln8cXdU9z0jgKsfqt5it+dbuJHN+d4PmN90DzBzjvE4XEbi/ttvL5bSxL46rd+GvOPPpYkRUUczOUE93UdkhEghjOSXYDnzTrW93exvnsbx8VTtAzBAAWuhgLeY+tssDmzxNB7A6s1ACkpYA10CrR1mg/N9FlrS+tJZ7llZWrGAXD3O4FUAFKT+UwSGSSTCjEnHCLBKqW/cc5C60uJMEMamo2ShrEXkcZVgEvNAbwnIYklGWpvDw/55HgfULOjwW+6YgqjSlZvsWmTyW3piYcsnRSfvZfX0qP5tJ5wvXaS6EADDo40/BWbGAMgiC3j+qjksjw/NNkKnJAHDxvDSGmthGAE+3J/GNvzKA6sJwDQzBrT3/r/ZVBt2kKnEugCXI6xXj91KXE6AtPjhLqG2gmPRIOOrrksm8xrBnfhyH0cxmQwjslw4gGOpJAeljJ0KHkZ0Mq4P4xhbyDQqsEYfAnDDA8dkmlbsay4n8gN7T+SfOVkMPuMzOZTtX7uf8m80dmUU6XygNVahVy122mwA2Clphsf2Pko+lPOuHMsGd4xEBnP4u5pHZ9+9jZ+8csvY9By9sydPobHImApr1ONMDWx5Aoakjw+EL6xD8DA3fYpmt42Bu0xBu0hbqajePXiue45YOBsPIoez3HQUHJ+AnIdFCIi7jDpZONZl/Ani5DydM3CA0ALmZMTAjmTqbn6sd/hK3mIxXLd1YvU5pyhBmVZ7n72cjTeDT3FyEhvRM4/eXQhvWR/E1k2+wnOswQIqcnoXSQF5HpLp44J+U4ggs81rAk8qLH7WIaIZK9RYJy8qqTEyAAahigCuj24sR87RuoGrGD1rw94jO3kL9XbHWK6P8fkcIobAL8wEwpTdUmlCU9IYIa9pdb2Idl79CICDgRQuR9zUl3WVZV0zXsZEUgEYIW8sRdrwDPYUNTHDL7afkye3cbmeJCZOntay+dPJ6W9zgDOEliGIQ5BYIifXvTi/vExbm5uk3nDPSF5eOM1DAh8bgi81DPAYAEgl7AdBcm0TczGY4Gn9m2lFoBZZ6a6JKGVBp69Tw1lJav1iF2grHqTrL2vWUAaneXzqVuYwQNOzM3zIcFlrd0kfBQZo1MqJBtGPyMTi91dsw5IJEYaSzrzLs6A6ON57HqDeL3rx//65/8+bl59Eh/f3MSMc4Q+kXuLH+FhF32CZXabOJ4I54FVTrgQtgltrAuw2vXibrUVYIUkUBYK6lF8sjNc1bB3dxc/uznEn/5wHL83W8Z0dxcTGFzshzmEVG3VKXoM2F3XJdcACP+t+tlr0KnqFcvyOn+c74Guvvk/8/0FWGl4WKEo+rk8V/TWBcGkmiOZXvzEa/yl1kB9Xq9dLKZkQ6ZyS4FKSu/M9ET9TupOy6Hl79Z5Q3ndXP/pWNb5er/tjb/PsLoG//6uDKvysLr+3uvff339df2+CbCqafTfBbCyB85Fi2nTcxvw7vekcyARmUkS2EkkCrBKUzglMiZgtcZwfb2L+80+VjSD6T/jUFE3+DrvJXNzol89iO5pbRwoBZaAK9PnuSCizidbiUIa88fdYmVt/TVoJQ8rs6uYYmnChNdEAlb40WgTSlNpGnIn1OTf1RyoMPLkhI1Qj076QshkmAn7FE8NA1aiqhbLSBiMJ6Yu9LKxVsFmaIhNYbVZdUWOJlrJ1hLrKRsFT9kN8uAvZIPRgwArfDpopEk5s6SrUHuAH1PwD+a9qsiE8aMEipRGSW98UeB1jJvLJnHlIVTsIP1giryegEwBeXVodlITI6r7zToBK7MDOIgFrOUvkAY5JYHlu+Af7ylU93Pfn1Jo0Z2jB8CQptq8HvmFAWgoVt4pNWbjqCVK+djlvjLpuTDCfJ+8KTn90UBLSgmvqOwlsfQDeQGsBP6CuqfRtZhM8jNI2QC/IY3J2Zw1XWRSL6DKUjIBViQLUjwBaEkimKBVFil2njKjqpob34KLCa/TE+1dZVf9Aqouf0/GmE74QC1ZntaZnj1BZeVCl54zfnYMhmEAam5K3X5du5QFWipYEs+LMX2BVmV87QvtabvBQ5gqsF24Bhhek+pEM+XYbz5KMlMNc8IPfh3dAVKpknWgXLB9A1YupPxIXVgLYuGlj4hAPpqMzSrO21XEbi3AivfN3kTsuVhzHWBFMQedHUB7qChgACvtg8U05RWefJg/bTby0QKkQQpYDUOFNJiGDMNgJ7YU7/P2Zh7PYCuNJ0r3Yq8ujyh2vqenR03meawwQGbKg4QHhpVSe66SUyajkZLrkP6wP8zntwKseD2LxUqsLwNEfZmmA9Q49Q6XrnO8fPEsG4xeR53m6wBlCsACEOPfNNGAWbxWp4nxO51Kw+/mdzLNBswy022k91hTau4Yr6UANE2/2APtMpOBG56MZs6W9kAXT/mRS0CPhmTcgDnJS73yqfN+ffEQk1n9wCzQfmv/FfYUPIWqoef1UfTKbH6LRGUXy+VCexlAH9eEdDYns/IMHWJ43sftpI0X83HMR30BVvijWS7n9KJiTvoMuABWAFuH7UIMqyrSag8owEqRyN8DWNU087qwqWnvrwNY6frIPPZdwGq3XQuwGmF+frak2kMpWBeYYacXGB5z22O8XRzi8TSL8/TDOE8/CBw3aEw5L0/nNjYkS+EdN5rFXz1s49/88ou4e1zG8/4x/mByjN/sPcbvCLCKuJniD3MBrI5P+1g+bOOrt+uI0W28+m2nBCLz0J5Cw6l0qJz0pi+mLAhgdFMj0AQ9PMTm/m0clo/RMCA6IIXZd3YH3EP2mDJWdQKYPZhkYVDR65m4WmcKzy4sQ8DsGsZoek2DRW0Dawq2HkzMth/b/T5W241DcTA9f34rX6MyXR9NJ3oOxRBn202Awx6ElqIpeTGfGZiC2qdzZ9XurPRJjLr7scNHDTZTsqXMOvG5rbrSh1BnLKvmMlO5uOdch2ridAapZkJaPhQjZzS5kWz77u1DrFcb1X+qG/v9mM8malptWmtbCPbq83GnQB0aL8BRG6jzXluBVb3ROEIDhXGsz8M4CLRxg+n/HTsZTzWFZZrtRjD/h2n+dpkeVm6sCrAyo4Y0uXH3bDpByo2x3Cp17pxjyFC4HcWoHSXjOBsfmHEZma7mC4k4bKzewIPeYy/2T4Db9lnoDfhAmuQ498zD9TpOoKr+Bkz0e2pVE+WrN4gvXzGfjX4uPRSEocK+zWth3TVDUhhha+Ax5PoFBtv6EPHlm8f44suHWAGoDSYxmwBYTQVYAfqL2Z9WFeznDGlWS/yiFslMOsRm/RSn40ohj4RM3s7H8YEAq4HA6ht8lI7bGCgpj2u71X5idbbPdRpsg+Fpfp9etnUG0nwDWHDewqxiPwGw2m1hSgDiOK2reqkJktorwErMUBOYDLKrWTVAxCWHtW05oFUfqlXT46pCPnxvGTYDWLUauJS8FeCbs0zDmASsOpcPzeXy2RTwl0bb8nFzE6yBrZhEZYmQknVeR6+xlypMvgKsthihG7CaHc5xc46YEAgFy5u9As8ofJlYGr0Q41LnU4JkCoMSW8y/t0Xemv1OpxLIehyAB/+7Heu814sdg6zTITYQEuitSESeT2N6eysW7Wq3lb8eXnzsSwDWN9Nxyn972iNZS0PSiKMnKb68f64YJMgBN1nTsACRrWpwqDCUfYxGAFaEJsDMI5SB+8c6go1YYFVf4J2SlRPoTQxbz7rVJ8Xk9v5nA/RMF8xBkawKesoPzHPC9bsGYWJFmr3nc/+K1FEQaQUbyUutdujOLDAtbuyPSY2AV9mpHcd5MIunfROfLc/xv/3bX8azDz6JT27nkrJz5fhyXtsBDyuugVhgPAPixDn1vDeIdX8S/+dn9/FmH/Gw3guwEjM9A12cSGlW8Xm3jOn+IX7/9hj/7DfG8bPpKia7tzGUMz/9Ue5AV4BVAR9Vl1wP1kzMsT9m/btqn6qF/v8BrMrD2K+yXku99k7NIHljDhESyFIgWb4PFpLus+55MayQprtgVY2W6aKSb9N/5yD3HxOwMhHbi0+v/dqWID2s6/59J2DlN+OEnmpiL9Styw+WqTcocE5kqlmX/IIEB2jIk3kHWMl2JSlpPsxsHkwzhrHw4nCOewArNnvtWX6A9D9tVDl54+DIqFyZSXeSwGRWdVIlmyDz5x3ACtYDG9TCHhNJ0unMpC+SwDQ8dVCNkOa2MbtKUziLQpyAJhZKJoik8ba0xKX7Lu8dHkjRPvsxAMEX+pmSwARfCkWQHO2KA+cFWGwrgw2q0d4x9HTBqPkeu2V6Poickv5VKoaZvmwWcVwtPMGWB8+7gBWvi3hpri+bDwenDmBN/aUFS7abcZccjqbnkymgYiDQRMhb4Uoug98PCWg1gS/j+W6FnmK/3XSvuUmPiQvrx+uzhOFa7OlxJL+Y1CBfT521IWQR50PRT60KLflLQadP2RU6eK0dmDCmfssrpZhu3QNfJu2XTd9MwEYHo89b7q/pvgawzArrAKICfhMwFACqCF1LIg876OqePOlbU+rpNEqMUhsBGyWrBbg64JhEkIGAK9hYfNjfyiwQg7nV3HSshwKutBSSLdg1Cp1Y0gw1Nr+qthJWLXqquXSZGCiQyuCVn2jLBYdkLLO+siAuGVYZqvLzuaclBaxl7v/vOaGbABtL+1B0EQFYhcQYsIrJ0LmBCu4JQzHcCmTLDukdsMqbaN3Ty2S5lqeeuk6ue6Fm656mEbuNandx3K7juFlGbNea6gIqCNzHvDcNt1V2im6NRwBxz5UMaHaYwxkuAQzsm/fLZay3BqzclDrO3sa7UIytkdeaR+5yPgZF8wcfvIqXL1/G5599KW+GApR4v7B61uuV1iaN7XgCYDWVZPBaUy5vgbYvUAX2AsUdDCum16vVJh6fFmJfMZWl8Jyk9A9ABjCG3R2GFRKAOmu0TyeTSB5+h4NeDz8HVgcMK5rrojsj9ZnN5gLDKDYfHx7FtJJxbtOIfeX7lKk4Yiq4uOHnObPdiUQCrTI8wFJH1p0lE/YeusCaOlyV4jnwtKoGBJ2/mun3JESWt4WatErITOnxarPPtWLQk4auPkiPUmFNkiHMAlgw7LfyqbOBBgDVzbgvwOpm3Eoe2D/jVZjpjq6CDEzrDTiW3Y35NraLuwxDuHgUem/ys6XJ/ncAVt25WyBDTuWqOCyZ5+WZefdfBRhr374GzLMpUeOmJs2TSCbX+x1g3kaJeaTzIkGQ1F3PB6CVZWU8TySLvV2d4v44jePkwzhMXsnzT1T8BiYqk+4Ro/q4O5zj375+jL/+4o3YAh+0x/jDyb4DrH44P8d8hhUAIS140B3jvDzGQoDVKmJ8K4aVASsPIhqYywx8it5asnr28cNJHoqB/8viMTYPdzqLmSZjin8A1M0NyB6MZhJZgo2pL6YwyUIo64JuWu7rybMCcwAgipcwgCXZkjRL4hqgNI3kQM8PiYBqIpHlAIzAyiAlkNj5NFwHsELOyv5Jq9TH+0jsQc5MRylTEyo2Pod19WzUnZf3EU0dPwPT8QSsar/tFPe5KVeYRgGTsgbwNC6PsByg5fNpmwFYiMOY3TyPr17fxae/+kJ7pEyvm0bM4I8+/CDGkwqgsPcHclnA3hENZ78Xy8d7N9ApicTPqiHUZjCIQzuShyRDhfK1MzMiU0Lz3l3Kt/KQ9KHCFnA8wXbLaPKrCXylBDrW3M+8mSgMrtJDiXVw6scgYNUARLViS0G6sHwrAbSqBQUc+GtUMwNYLbeWDvHIA1gBImlIJDfrPP8AAr1PJt/D/196pe4079i/DFOQ2gsIo+lMMEKm5gfL5odjZID9OLbHWJOSB/A1msbq0ItPXz/Gp5+/jYenTcxnz2M0msZsOo0pLF/kg/j8sCurF+AZ38due9CZ8/S4SvnrPlbLp9htlzEdt/p4Np/Ei2fzHDwDVgyVsIqcejgC1sGSYXv1vhN80xD4AlilRk73BHkTkkwpRCQDxJ+niQ2ePJLnJ9B8PicwTJIadWTVVoZhBFSlbN0R9z5QkETbo9denfJgVaIg6YLi4Oh1WHbW6LyRZ6aM7h0cUgxibmuXmp6VEwxfj1aMC8Gs6zx3YFRlSqEGgJLDa8txwl30YoUB+jmCdD15WG130eBbuTPD6kXTxgSmmozV8byyqT8CWnk0LpdVtBlGsVlvxzqzXYx7iE79kGoF+UIOUOUcY3s+xeZ8ivX5GFuu12QU7XQSz16+jPF8FqvNWkD87fPnMZpMNBSCqfj82TzPFvzuaPQPPu96jSwJvAVlUq0YqvjObdQv0dvgz3w4nFWfIGkm2AbQymxgXjsejAzm+2Kx87frgLQAyPPNh5+HY2JzX0nNZISeDNJrhpXqEgCrejZLviu7TPe0VbGIM5j7USmIFP4kT3PuvpOtRfPo2KBng1VB2NBW9/k0uIlNbxxfPBziF/fb+IvP7uL5q4/jN18+ixf4oOJLWH6yKblBesvCwddUEsoW24s2Hs5t/MvP7+Lu0MRif4qtLC9MNFCfL8u7nhiB+L9OD/fxB8/P8We/MYmfTpYx3r6NQeNhUIWAXaTwdeuudt9kN/mWXgLRroGtukbX//3bape/y+eL9ALIXPXN/0vce27ZdmfXfevkcyrfiNBAA+gmKYoKtix7KNlf/MVPZVl+DNp+Asl+Fw+RSmw2OwBEX+CmSiftkzx+c661z64C0E1RpFUYhXtvhRN2+P/XmmsGpUHndeVgheOHhiMd0KZ+x0SGYzCHGdWgD05S1h1Swx4lgGdoUpcFn4CVVVxFevFo4eFreChz/KH3+TfBsCrT9e5x756PMsUv4O0Bw+qIcOUakn48vw2woqCWTAQKtBIqqokjkI6NuBfTqQErgRXZzNVFI0lgsiGYVN1tdmJY3ax30WSyCk0aflN+HXljQwemoGZjTA8rNYBJhfQ0wlrPWgA1vRKUjTSkEcMKLb8STDIET5PKBLBUVKR+X5TWPtMsY8Q2k3ZSUQFWTkLrLrisvymDkxEvwI0BHtPM+zE8PZP2Wg106lLNWvMKVsVKXTRHwKoAxa6vVJ23TKFLJFbIJO8FQCn9q+RhRST24jb2y7mmXwZIvJFqC/P6pYZNxy7NHuUfkbHGSr7Kj/IIqyafZxUYyYOIiUBzQJNoaRYN+HAycS1fwEAawOqi1ZSHZmRns3jkBaIKW5YmVk15obUTItPlzEJyI1nNqunjvvF5DywiBt6OMhcYE5oUp1/AUKan9jrSpwWjKsS0lGfzWzeZb7x0duqTYIYRqxfiNKs5mhpmg5YrWZLrzJwrCZ6mCzQPLEB4M1CwKi7SHlCw/fgoIIrCT0mC+Fv1MMRku6mvOUIX4ErgSAtYpTFjnsd2Hv4IsNL5LZmgzmoCRXm1Vl6TC6xMDUyQSrLbAqzax9nFUCmC5WlVUs/aaPeeykl7efSvaqdROr9mU5gZ6HuGQqIM1xtipmFdYLAqsArPFANWmveIjdltKTrocE4s9P0HKZLdJfwI3rebS66BWq949VDNkWasFgKueluaWE8/ANHUYCdo5QkTkcwjma1jtC4/Mt6nrklkAUyskQMc4v18EYtVY8CqwUDbJrzlc8Vr0lqX9zRpSNwHL1++iI8/+ii+ffVaDAw+SBDkNd/fA1gZRKJAEsPq7EQFV3cKwmEB4EE2SKEHoHJ+finpAr5cd3f3cX1zqyKMBhVpIR/2VWl0jbx88UzPV89TGxSPBUgDMMWkE3kghRxMLz55HbxfnofACckZ+32xKAC4PMk/iGFVYFj5UdinwIAyU37N8VIKXqCV72OvgeVZ1a691UAYOdZ7yv7CZL9k+3GvINGwr0WxYHxtmwHbi6VknCTJAFZhnL9wQZxSOqLHkQGSmAawQENsebnB38MaH7RhXJ2N4+pkHGfjXowRlmLKjNxFUyuzH/2MrKmkwjaSDi5v3mgvK4Cp3esrsh6mx28BrKpA7FLt6z7gawVYVUHycB9rlbcGpXPj8GswoxrASrR6ga2ENPB3DH6X2qtgrQmwUrw7pxQGmu9v7qVVs4/3q4h3m5NYjp/GevI01r2x/QIFEM/iMJxGs+/F17eL+LO3d/HNzZ2YaM9iHf/ofB8/7l3HT2bL+Ogs4uwUlnYycfCPWezj7hZJ4CoOkgT+NM5fdgCr9Tr6Hb8lj5sOBqtgFTUAV1vJ8tf31wKsDs1SzGJLH7mnfbnq+uOewzRZgM6n9loAACAASURBVM/QJsTyVcwgErEfj6m4SP10r9BQwtYYjSStZY9rCD9YzFW8TqbTOCHlCYAKSRiHf9CP+Xrl2HmarclYnwZ6SXHtxxCGAq8FuwXktyRfZVy8JHrJmG45qlWrMawDkG6WlqmmdMNywG7B7PupZfi6q5eBdw053OwnoKzhH2DVVKAV0/yvf/NtfPXVb2K9auTRxz51eXYeH//oozi7OJWlAu9HLGb8V8T8pdHfyUsskC3KFuEg3x3AKkA62EDr8Wk0knVbXmUoSVz7uttqe88mPM9TwgT9QdoAJIOi6mfYVWLuZCqnGh+9T2ovPzpN6OSAvA8JmD1ZewzsZZDNzyIZckCERnKYKwPY5dCtfl4SM56fwzC2xx5mycgkSbErgMbrVq6GCVj1QSAOZm9rPMUwT8Ut+33Phu9pWm21wT5Y00YAVhM8hrZxT+rhAK/Gk/j2ZhV//qvfxOt393HojeLly4/kzYXP4ekZaVfYIfia0FqIMftqHatlE/OFWb1sddw3MH+5h8753dk4TmfIAGmeYWVu42w6iA+fnMTF2ThOTvF4AbDC7SiHgvKhPPpUtUxY+4y47so1B8BKXmk71qeegHIAK2oRy/vwQxrGdEZ6JkoIS3w5pC2rCkaT2OpmPimheGuWrGoyWQ4wbLCsXVKgvLE0FGFdSLN1mnzsPQReaRCTtU6CGLo6W4WK0VOBJSSxpgm8mONqtHPImd5VBqu4zAhd2ASYO4AVdcRmsYreuonJahezzT6e42kJcK6wCPbJQzS7TaxzaEzowZF/6ZqyPtzs25ycGkmDPQXzuF5i0L+A2bXf+fOwjzXPAZuJwdbpSVzAqDuZKaBq1azi6skTAfP383k0m3U8f/5E+22xTZBLa8A1GAqsK0kZjEzOHx+ENiC1pb44P7/SOcNrksHb6elMdgsKutItsdf6AqNqBFgln12/Q0AWl+9+z1VvCYiUYiGVHKkAqaGFBwFmdG46hubyJxUo6U+evwITDPl11BNloUJWQfYSlZytoah6HZvSA1Y1u8bqjdFF3G4n8es3q/jl20V8dd/Ek6fP4rMnl/F8OorpbhMDWH16De5/YLpzPQMqK6hiPIu7Zh+/mTfxH9/fC7iCVQnRWQokpeD6uCB5Vo2+Wcbp9jb+7pND/A+fzOKns0VMVm/l1uvghCOTqAt+PKjUvwewauvZ6mHy5Kg2d2fYfYj/7L8/BqxUL1XPrPvLZJC8IvI6yPOf14RBrKNlg9lSZn16vXUvatmpz9tjwMqH04OiCnerBv+/JmCFpUpXYVD3QfXTTiDv9Gf/5o//98MRkMrDVkyFzrS0GnH/xLFJK8CKPstU5aJ4IfHYK6WFpEC0+EhxdAlU7K6YGZ6S0FxD1b9tdvFusY67DfMOgxpiuJS8TzQeJ05wkkYHg1ltUmALWPn7BqiKsGy5IIsBGxoMqwMmga0ksACqsqc+tCanLPgyW9eflknZ2pobxvILS6dgxuQASsfZkjgBNSCiybLR5sBrnZ7Y9yFlXjrORfdK9kj3hOWYP8+B5YoFSPmmTeRUHT5rvCmPYrMJNOhIAjfriOVNC1jZy8vJBTrLCVjpxs0kIl6fEzL4miNihYpnQk/nXkyGEUUToIFp+oAGGEVrA+IGSsDKRKY0iE9qoCVoIC6sZunpoWm6kw71vUxrKRO5mnSyKAjJTkNjMdiyCbUXSE5l5TmU0xsmxAmoOWlnIDmrFu+MKlIxZvzEU/NOgkeLAhdoBcMl5QRauJJVVSbzOsZdOaReaxmAJyDHsS8D5daY3UmCMlam+NK8MU0w0++Ie4diXZCqACx/Ypa4FcuK7yf6+2gZVsuQBvo1xbYhOdeQGVLml9iE3WyUo5wwr3pLNwG45K+QgJUMTfP39XeCCnwc/JhmYlniBzMnZcC67/WEbQiAWvBkduj5q7NLGbHWFOQKTNyHTMVhUnDtmRLL66YBPhphdQ9Ecrfqvemxs3KsAlKFRNuK5UZkkNxmhtagCxylKG9gZazkaQUIyTFWO6qoa4NRssgEsNLnKDaYVGYCHeunTHhJiCRdcLuPWwr19UbTZRhW8mGXxNhACmCHTRydFgowTdH79OmVAKsFsr35QvfDEbBC4rdsm2QAqxOkQAlYufHwJgHcI8N5CpPJVJ4PvEYeE3nGDYAV0h38b9LQHWDGMsF+PH/2RBI+/i0pIKDMbqem+PziXM8DeAZgBSOE93N6dibDXH6OyPCT6YlALH6XxwH04RNAC4ZCF7ACEGtfvya0XiPY5vEbo/C3BNwlk5rurCfqTFOIVSNZ9/wR1ErPhJSFA1hZpu6pqjfkDICgsNCUfq9i115gMATwfnTUN+9VDZ58q3paT1SwKtyDweM8JoOIi9konp5N4mo6iCkbmtKuyh+hzNfdaInRonV0Hfdvv9G+VlKkqgXqbpQ06XcAVt2pZhUa9TX22XrMbiHZ/lwW0V2GVdUYBVj5HjKzhPsV8GC1wntrryYAxoH8ntQ8PgR/l5tDvF/349vmJO6HT2M9fR6b4UwAo2XUo1jt+nEzX8VfXt/Hr+/WMScoAcBqdxv/9EkvPu+9jy+mAFaHOD3B8JdhB/cyY+ND3N7Yw+owOY/neFi9eKmmSXvhehV9ucwWaJhrHWAVzSi2CUzPl4vYMDwiNW69iGa5CKSPgLleeXwR2hcPv0qkJ+PY78pvkMd1emExgkrywH3HdbYACAX0vTiXNAYQ6ts3bwRcsX8CVuHxQqM3OT2J4WwSDWCSTLKyCxK4k3J7DI1Z/xOwwhuG72kglxIiVSTtUKuKazdOGo5xHKk30me0CvfybdHvFmClBs8JZtr/C5iTwXlux6otxtEfziIG41istvHqm7fxl1+/kvyWYwZAczIxy/T5Ry9lOM79ZS8tWzsQptNjQITH1IY1GzNum7A71h120CiaqQGrMvnXfksToSTfdoZitl3WHxUSxNcEuMJ4VJpwepxk8qkakpRMFPAs/havA/+eQz9OYhoDDh9sPxQNgCNpmK1RXEnnqv5hwJv2BrSFrE6qh1kTFHaHyTySJfYwAKs0GC9ppoqfcnTEQxZPMJgkZlqlFRk3l+5HTLg9UM76AGZ4Bk+gHdoNYFjtYtObxHzbj198/S7+/Nevotn14/LKLGCkVYRzzKYj3e/FNmDd3BwGcb9AargWYMU+KL/OXcSCYc58Hmcns5iNR05R7eNtdS/Q6vxkEH/4xQdxeTqK0zM8drexI72XGl5rtcE3ZI+w681uriu0VnxLAmFXbWXuz/HsyzvPDCszZ7mGDViNxVQWvCnmsxlNslCR1C8vmnZAChCZkfUpCTZgRUiSh+P0OKUeAbSCZcWQhE/WSw0Z5aOaNQxXmhjv4WG9akdfq4DNAqxkceBhrlURBq0MSB+Uoodnl0MNDrHeANCtY00tMV/GeLmJabOLl9OZZGLy+tXjb+WJu0LhghVBSaRbwCBfSA506JfUH2GULoNy6iIzOVEUvL69lwSQOmoDAE4xOR7G9PwsTs/PFNQCS58hFsfsydMr9QU3d7d6HR988FLglfZx2HorhsJ4GzmNV+nPChHoq35hzYEdrlTU3S5esNYfDnF3f6s66PzsNC4vLgRS1X2q9k++lRlQJXaZLSTsqXfspyspshhWNRCXZxifqh28n5PHyX27Z+CUUlXCRLxUWy0Dy0vKhhRUlK+z1hOZ1fOnqAXZH9n2RNe8S9NotutYYSnRG8VicB5v1+P45Zsmvny/ivebiIvzi/jsyVm8nE3i9ECQw0Z1O8+9Wq5iMprIqxNwuT85jf1oFt/czeMXb2/iV/N1zHsj1em2KXHtlY7HBqxENVzG2fYu/uhZX4DVF9P7GC3fuP/OYYd6vvSvEqCnGuwhANodrBUYKWiKvUXDa+9Nf1OAlVukI9ikWqg8GgVA13H3Gll1UUmOzap6lF4osKr6fGxhPHR3zei6Q2mbMIY7yYc8gdJ9K+BNx8a17IPOp8PwejxofPBzyYJzXXwcOBo78ODpd6UE/i7AqgbYrpsP0fshwKpAqXryHwKsWNhkKJuAFTdUOc9zgzXNToAVDCv5x6SptR5PLBrPioghxXD9uoHCv477DQZsZrpwQA0q5aLbA+xxCTfGxSoBqxa0KtP11G6WZEnIpOqfvRYdoftMOiWF6/hYtcbtBlA0yU3AitJEFs4wrARWpd11yi0MXFUPbIaRAauRmmVFgmZiHEaefeImswAs6VqXYeUT1blMEk2tE6j3U54OecP7GHvDrThUNZfJsCoPq54YVjeSKpXpuiWBxaAy3mbDXxK5jHY6PpdmHJmV00pawCKlXeVR1VA8MQnGU4LJp0ADmC72fhlgul7YjySBBih84yYICDDDpJlPzpkkFk6co9jVz+fvFGClhkmywMdSl/TDyOMqLFM0VCYfliva58hZdxia1sTQ+Jg3VIMjNOIAgkXjPJ4nMeOSZm26UY48kknXas0UAevXaQ5ETdJdAjPxpfCwzM5OGVCZt3sazq0ZO5IsuamhYFZ6i3yrAEnHBqzkhTTUlETSQKRnPKrO30NJYwGgVVgbDPIMWa+ydPFl5F/FaDsp0PhIv1P0dJW0CV61gFWm7WgSlGwtbVQcaPkyePN1sd8enQSuXDQ7pfQ4KzAUZh8Tvc8BTKVxxGiqa4+ChwKobimCFLKt6Jy8ahE9YWlhvQRlH6zuncW5CsJaK2ta7ojhjEtXChUNNqT4Q6xpPhKwckqc3q2uQ5nqY8JOjyYgCsAKORPTqiZWzS5uFk0sN7tYrkgFOXpY1fqtxFDuGxkaG7CC3YR/y/Nnz9TAuZgj/nYqkESG5jCs8ijhXQWYBGDFR3ly8JgcSUAW5AAFWLEu4BsDw2p+v1ABzP0ozyhJB5zERAFPgcdazPMDRvHJEIQPCs76HV4TgA7nDXCKnxOYtVgqaGJCetkIy09P1wG5AKwso/E9VqER7eYHk2TgjVa+D6RepQdCTcJs5Hz8KCBGLIVkPbi4MWxc07AqJwyApZwk/QjZM5U6qORBEnXXaqzKXB6pFE2NjOPPzzpsUYrUo7cFlz7ABkOUk1HEk9NxPDsdx+moJ8kpxupd+YrWmQSsxBjZruPu7Sv9vuLSO6Baydh/lySwaxlwLLaO5qKcV98HNTA4TpL5+Zr6PqqZ2ok37ATOtWXcGKVToNEcLfQnYJ4GGkp2tLG1pu8aEAxisTnE21U/vl7N4l1cxGr2IvbTS/wBYtMjTnsXt8uNTJ5fz5t4uwUUjJjGJl5sr+N/fNaLL+JdfDFZiGF1MkPOY8r9vtlGr+nF3fXKDKtJMqxevIzdKF03vwew0vqZkkA8FGFaAVJtl/dxWM3NsAK0Wi3VCKno1drjQRqAFUyhUUqR1GtV6AVSPO73HMrUdc/xmMPa2m4FTDEVB7i6W8z1dTzT2NowtAasOrk815+z89OQ9GZgzyptfwnoAlTN143WU+5T+1jVMMD7n03Xcw+220Bb0AgQSb/Gul9qLZYsKU2pnYSltBMbQXcBK+4ICnoVIU6K7OE7hNdKf6Im6d37u3j95p2kExwzZEs8Fkyz5x9/ELNzm3nzfJL/MJ1iqLCeRx/JYrPQOYGVyORK7COkqbCsTs6ikSSQPZd0K/sNev+1lM8bSEHAx5Gi9q1kC1nm5w+BxDXAgKmUwwetMEr09JBIgNVhEv3mELvVJvbrbQSgVaUn4hE6oe6krsqasPyAYFu18sECrCjqqMmohyiLMt1L07ojs6pNEDwA44ywRc4agoAhl2YHbVpg4nisZR3Na0gADTbXHjnv8BBbMWUG8er9Mn7+1dv49noR07PLePbiRVxcnCnsaDoZxgQPQACJlsEHc3AQcxjGq5X8EjE5V6fQG8ZquYn53TxOCI6QyhHwDDnXIqbjXjy7HMcf/fTDOJ+xN6Qk8GDmrxtb+gVYNazf9qmqfdXJlangkNceHkjs8+zhA7IWBFqxLxpg2Md4hCyedR1Dfb5mpv92s5Vkt1kDRJktIoAMyVmy4TTYBLAiLErKACsNlP4I+0cgVT9G/YFlgdyTDJmznlZJlHYqTrDMcaVSupJhlWcZQEqAFeszNb/UIe5bil0FAK5zTaAmuD3vYbkyYHW/jOGiiWmzjafjcUzF5HL9iPk2+zMDLt77hAZa9653UPND0gePvZN0M/pLQD5SOqlhUFFTR+wj3tyvAzdMEQEAkSVrHcb0dBYnp6fx7OkT7Rvzuzsl1V1dXcS6WQuw4p748MMPlMKrodpwZL+/ZiN7g9kE/79VCyowEGOYtWk2qmGQ7L/48KX6X2wR2MOxTnhydWn5IzVXSu7K0kIyXQ2dzCodM0gVMGqg8uhhZs+nquk4J13QyoAVbDUDVgakqPEY8mbyttLsuYZzuFhBZBlGpp5JgJV9ZfXR+tKlwT8+e9tGst37wzDe7Wbxm3k/vrrpxzf3+5jvBwov+NHZND46m8TlYB8jDNYHIaB523D/I0H2AP0wPo3FoR9fXd/Fr97fxrfrbawHY/u05trEe3GUAwwr9wFYaZwf5gKs/vtPZvH56C4G829iCDBQhJRu/ZJBNb8LsCqwSj1Pp075mwKsHj9+F6zSc6S/tvaC7J+qhlTnrfvM/sW6TROsMqjGLzHM8zCEaxOvNO4gfkcEovS+1O9XimFKar1Oujbtfjyu4x73O/Xv/z8kgd9h7n8fYOVFOa/fDsuqHTV3GFYsajQe3JiK3FUqgREE7kGMB8WwIl0l5SyWqxRglbyN/iiWh168X23i7WKthEAaTZs6MslJwEqgoAErTRsPqccXJS7NHlO/K/Nn0HiBSUZbK26ehk9JeUJw3eZKtlHSwPLAArWUdCjZVZJhwaKi3XeuF8u4pjIyuU3z6ZYibT8d2BJid5BeQ3E3hNIK+8W+Rq2RdoJZPvoJYggsKJOUDnqV9H97k/i+LYPwov21sZ4/wLDqrW4FWG3XNkGujdRUDQNWPHUBVmoAaQ7S30QSpvRjyCvGCHVuP2wsBuvMruoRg8wiXUymEaZ89vl6yLDyBEqFBhu1Csi1ZJyqBgCqQI8le7GvWSsNKACFG3hskK0+vTBk2pzeRRbYZd6ezK9yWhIjGoNrBea4YpefmhZ23hILcUYLt6emIzJLBprOcab76SasVMuKnU9wS9t6GpgX6GMGkhlHAqwUaZ2gXXqPqZHNBGImvP5pKNRT8wD7NmP3n04VBNDhuhTzq6Wf1puw7FE6fAFNdQ+VAa6vdSXOdGSZepyMXOf7YpjIhD0lgs7rKxK0k1AUAUwBfWRhiVWmdEE32RZclDmkry4DgpY8pFDTEtoOYNWfnEhuEOMCrNzMun3AdPGhJPC4OOfcoJV35erXYVepwEoQ3BMGF14F9FRroiKgWGnpISfQmAkZzYDAAtYp3+M2OEVyQ+PTU7wynwBWMlqEkbNcB/5Hb26Wkn0ScKGmNr2rqrAuRpGL8J5jybcb+WicTGfx8sULsZQAsQqwAuzpAlaAJ8V+4vjYYN7ng3UQMIlCjyIPhhVR50gUYVnZyNQAFMeqvKf4O4+LnxYfFLE0vUiTKslPBrtIjUjza5p4f31tT63pVJ98dB8b1gmyOUu+N7FuGhWXSoSVn9QoJ0zlIUfT5PNFsd8yoXJKZx+1hxM6ii9NABOAwezTj2AwuUvf9lWWgFVelxriwChQ6hLGwPa+UJQ3zKo+no/JaJswjZ9ooi0GUhrVyiMnY8xhF/X2m5j2d3E1G8Xzs0lcTAdKECzAqqZ1BVixmMEQArC6f/eNAKsuw0rnOL0Xf5fpegFRVWzVNLFACv5dhWAVH92pXxew6jKw3OTZn4FzXUaiYkQeYC/ARGu8vu+3im3X/p4sRZZt1r3lthffLnrxF7eD+Ho9jZvRk9hOLuOAwfihF3fNLu7X/lzGKO77Y3Vgs94mPj7cxb+43MZP4m38ZLKID08OcXJCIQ9gtRVA0Gsi7m5W8eZdB7B6aYaVWCWrlSSBsTEYkl1JStwPsd8gb9sLEIHNEwQzYP6MT9ca0HWt39P5SANkrpHJkMQl/MWmWd64mXVDu1Ftw3GuvYZrZrPfx5LkoH4/Ts7P4uzyIk4vLuJ+uRBwJZ8rZhiwIc/MsgK4gonV53OEF6L3adVVA2SFNjqve8V1TK5nycZuWXsyV3aqqmsGQVrthNyzh2ORDtBdMhx1xwlaGbBK5jHx7yUHzMEgYBUMK/a+Q38s4/27u7mA/uloIpnaernQe5ldnsfJxblAPJ5PwAJNAZLaZQJWgIjruVI1ZdYvDKMXW+SppyexFqOXcJPjpxnMEu2ml2ixhz0c9ZgESZsBqC4zsfxJ5I0ktsORmamfzUEP3lXj9aAFrA4ExGydfGzZiAErjNSVuqvUUF+GYuHy+lAZAFBQwzDRpMFliMNAWBPOYlil1PSRJHB4gPFLDeUEW4fTcV3LiyBAF7R0Zc0Fgwt1BD5GO2xEKOxH07heHuIvvn4bX357F7vBNC6ev4jzi4u4uDxRU4ox+gh2ltgQ1H1WATf7YSxoejeNpOM3tzASGaBPYtvsY7VozERk39ssYjjYxHR8iBfPzuPTj67iw6tBjAfUkNRVAJIERVluI2UH68HB3nh64XlOfZ2S4maP2U2DgT7nkYtjJK8e1ngYXzTd7AXsubMZQSCZEijAikQv9gG8C0nPheWnYlj/iZ9L/UD93qkdxHzHo2p/iIkCRkYCqwCpzMAcqnaThW1qClUj8ynAyiCGU0YNEEkWCPO0fJTkJzn2UBqGlYacnFKvJRI/gBrtYZbBXFtHM1/Ffr6K0WIdk2YbFwBovE7JtrZ6vw4+IWgBD1PkkcXAy0YiFQ885+hkJiCqBwOSsJXDPuZNE/cAlM0uQw9GDkSgFoeBCwFyOpb35kcvX2qoM7+/jdkUy4LTuLm9juuba0mgP/jwo3j//r2WZVLWqWOoXfC+xGagDNa5RxgSAERVChuBBlcvnsT0ZKJAG9iwyFcvL861PlKjc851z2b6utaDVt5FbeBUT4OU1P7p+Zb773oNd8ysNgNWDLlc6xdgZXZyBoHhrzww0MxgBZDXierul2vtUUWqvqkYVulXp2uc6z1BaACr/Tbmu228ayK+uu/Fr2978Wo5i7vtNJa7fkz6/fhg2o+PzyfxbNqPSW8rnzg8Ju1eYjsVrEnuthFvV5v4zXwZb1ZNzJHMcn8SjCTKl1n7xdmUqpzjtV7E2f4+/uj5IP7xj2bx2fAm+vffxHiU/UGyox7XGPXvAoQeM6wes5+qnvnbAqy6r68Aq3ptRzZTkSq8TzpogwbUTD2zjvgZcBqvu12GlQErszB5zKrXBUCztrUKkwKsjszRbh9YIN7fNmD120zXHzO8ev/mj/9VRxJ4pMNVw1Mv+qgzfNjcckjHMuO1VwrIeQFbHEgMES0JBLDyxtYmuyXIIkYIgNW+F++Ydi7WMUeqBciR3Avd1kkttn+CD+NQ2K2BKH2K0mfqvG492BQy17apnAoFJZbAsGq8ESTV3iyrox+EmfDeJGW2nt4GNAPlYdXrWQ5ollMyULQZJN2OAlr+RaazQmvtj/CBIAWMyVJjhlWiw60ZdF0lGih1tLStBMmTSvkZyCPAmmcVgryLMiNXc27Ko5p/gAAmus0mBkSuru812SVyWA2W0Ph8P7WYpRyQSQI3eE3NKZjLnLdl/Yt+ZOowR6OhoUvACoaLACv+BLyT34SjOT2JTOCu9evYi12E5wrMKhhW+8bpSfaxcuKV4aHUdadXTxn3jSajY7pGHZ+MzpaRplIBy/DeDCv7Oxn4WK9gk6UMUH5peAO42JO2Wvd6GuJW4Zxoeflyia9bhXxJPxPoKHP/4g+pPOyYwVN0wCCQzAMwONN71AwBGCVS6SY2I4fZzOQL54Q8M6tIDvSnYdaeknkEWJVzQKZttfc+pReFbguMOjmmgDSeH0bKkebqA6xNIBsMGquWwZgSspIUujEmLc9gM3Wyy8RsRnTPljuIC/4ChvKqbhuCY0hCUthZU6IfE0INxOzDayUp5ZVilczK75gC58CvJCdH+NHFd5dxpcl5ST2y4co8UFNYK2FSYHh6fuX5VeGoN21vER3+TOYphguHG4BDRW8yrACsVotVzFeb+MvXUNvN5HR0bbKwOtO6mhgDWBVTRcd80I8ff/rjuL25EcsJJlUl8MG4qCYK0EQMq1EyLDuAFZ0DXiGAXABVBqyQITaxWCxVGJcXBMeJPYK1l3UZ9lc9Z0nHAKwoBJUKiMSo19PPseZQWMJCkqcTqWYl2+ukMOGXwIbMzwu0SoN3CkHWK6akLchC8EVKXNxU1f5xBKlI5WuXYvmCPASs3EAmXNV6DXT8BiS/MfOnCk9APNJHAaxurt/IRFwegr1enMxO4uL8XBJMnlssLv1nWTaf3DPIuDiWAL0wP0axjcvpMF5cTONyOojRAclIMqxaWXKOQNQoHRlWsIfVJJffUBXE+4OY0UgCufag5wsUzYaCSXEXsBINv8NI43sFWBUTqwoiB3fU/WHZWGGDAqpkMG5wlPN/BKzY7Q8CrHj/Q0US0RCl5EqsRANuyGkxd/36PuLfv+vFz24H8epwEcvhWWx6vVixDzJVh9VAQzo+jTU1x2YTs/4uPusv45+cruOnh7fxxeQ+Pjzdx+yE58dSAHbrNvpNxD0eVm/n0ZPp+k8lCdzJe++gIctgu4s+8j/d1F4/5Q1DjSPAahf7ZhGb5Z28OpArAY7ge8d9CmjHusC0mvXXJv6+z8fTkwSsSCPF69AeNwVYcdy5n2D0AYxz3cCGwDgd+d+nP/lcPlUkbpKkBQMLs/UBaWYn0xjN+JzF9PxU7CszqGrANpCPntcqA0faC1rQKp1IOsmz8vPJQBr7QSRjqAD/bOhkgM7+whpQ+1LKHVumVUrKtY/gd4rlhDwoqTGwWpgIsIL9RONH+392cqr1ewmYvt1EE3sxrDgeFVCh5p97brUQaCWwijTlzcI2EFhChm33XgAAIABJREFUMKDF/+V0Fo1SXA1WbQ8EndS/j96cNjCvGjbXF6UELnLglbWb2LYAD/awas2+09rCYC+s3EOM94MYziMGMKy4NlALZLIa6xxsJj6JlgdsrKm82CRilA5iAwMoJWIAVvodzfAcNSHQSgwrTezExrAnAnsh3lkAOZWSR3MUkl7yiQCB1+PrPgc6jqK2MX2Pe3QfvelJvLnbxn/69Tfxze06Tq6exdWL5zGejuLpkzPV3gyMdUdlgJDuhz0pdfapE2B1exvv3l+r8R0MZ2I97bf2D2xW1Lj3MR1t4unlNH7y2cfx+198GLF+E4NYmfkDI7UH89frnQErGDDsAQ7dUVOdqoZa/0pJsl7BCmR/YAjDfRcOANEAci/vqhN5WFmRwprG/bAVI3jlpN81zKMS6tifV/5kSP8EUqUsVv/exygOYilxzYrlCEt4OAzqXmq3MuQupYQT6HLPgkjIfZFD8gNgD+oVmmR5hBGGmYBVsqwkYU+GkwCrFTQrM2G4lrarJg6LVYzwiyMtkKHnNiW2YplX0qX7FjOaPRhn366hbtmnDBT6wMCRxOSegJP39/O4ub+Pexiu00vVd30Bs9z/XKl4n2JBMIofffRRzO9uYzm/E6scBtTrN6/j9u4mLq8u44MPPox3795rDSXxGg9MahmShy8uzs2kEvi/Uz3CY8rzjXXysI3zJ+fyVsPTijrKrPEzA1v6HWomH295z6atRDF/ujJTLYcSuNibjNsGwNN1Qw6RUhpYgBXrteazGvwCVrEnc7+YbYUHlQEr7/0aHhXjVXYUWVNnorBfDyCsg34gVaDhuNkd4tViH7+43sYv3+/ibXMSTe80ml0vBvt9PB334qOLWbw4JcgA5hiA1TDdNjjBA6Xxvpkv4+vru3jXbGJFTcSAsdLtqbul3sm0O4WimDEUq7s439/FP3jWF2D16eA2DvffxHTi/bgrB6wepB3YZAFXg7OqQR7I5bJn+5sGrFrZYYfB1X19rZqlPSfHoU31Ovars4aG69pywCKWVUq9vb5UZ7WAFXsVrFfLjgVYpZqLP7mulKz8MOUk2e1pI5G9TfFlHoNXyZXJvuzhcJfXW6/7we9ln6SFNAUMR2DqYVJg9/d0rP71H//LFrDyL+UvpE7Wv1Av5PiC6usqUtJ7yDdFxoDnhFQaVKJ0J0SVMxW3kRobMei9Lpr+IDBHZtr5brGJuzJc1yjLt7aJa55s++4r75HUxrcNR6UEJjkob1CzqLx5MmHTZIlCEfPxokpqGu4b2swO+zkBThGfySSaOPoBbColm1mSVj5KnmC7oBfE1OuLGeHkubwx5eXEpB/W0SA2A4CFh8e1Hsfdf9KO+WsmCrABF9XP08uk2achqab68sVi09wJiddUlE9gGMwEV6uI1SKa929isEdCkLT7mhzla2IT9I1jJF6AmChNRufZjClQS04i3wWTOAUYULdA5e3T+BAJzTVQUkJpah+iuw9viDRT4zlSCiBpFcc0J0wU+4BWNH2YksubhfMjIIHX6EJRhvG1IeZ1rmtXUdzly+FzJI8tChZMy5XSYp0vYJUonKLCZ+JPNmhdBlfL6EpquY5aSidV7OdIia+TAFacJvsF5BEo+Znepz07dK1V0a4iyO+zNM5lhMvxR+4COHUYkWI0EmDV4IfE9wCz0kBzm6hapaQxndVLUDraoWWgiD3CcYfpQ6GR94gFSmW75rmxNoaOIXsL8iRtM5dbPQ+SwTJyN4kkjdfzT3kvlLdV/VkpJCK/ZSGQG0Kh2gDD0MnHJw41KMP/8sSrqbzAFEABkk51np2wM1TkvKnW3N8wOm3C6KKxZBfym2olkUXI8Zr4nY880V0AjCmzv+xkpeN669/n/jWo6pQehgAAHvP5Mm7nTby7t5xJTQ7N9xIwCIPzEyfeyMPOsmFfl5YG+ucxATXg2DJdOpp7AxA7RcBTqAGe1nSnIpZL4ufngiE1ixGR7+kTCGhFocc6v5jfGxgTY2smNpTWSEkWnaIkv6L9XuwoNmq+VswvwCpkgTwnXzdFH58XexJyDAHWSCpEmk7hWV4T+IO4IbUBPKCX/LLKnFhFYq5vNHOddNxiiPiYZQJdrpf9QcJVKQvU5DobK/5kuq8Y8jRwFeC/wYMJk3x8V240JIAdxms/Pz9XIpbWXe1zQqYFUsnMWhPWBOdz6qokT7Gs9vHifBzPziZxOtxFH8AKJqZkCOb96doT0N9Iz3GTHlbaG5Jh7JLJYSiETqigJA0xmde+no7HSlfvoz2svt9lTXW/ZhZueYWlMXzeR5LQZiKei06biaqxUgKOU7JgEoELISs7sIcp58vMbt9SrHWDeLUexb+7mcWfXA/j58153A4vVChzzwuwVFMoAXJsMlV3tlvH8+X7+F8+Po+/M7qNj+LbOO/dxMUl1/hQLJJDc4jmvolmuY3r66XYXGcvPooXn30Rw4vzWO1wyOrHgVCDxSoGu4OT/TBB5/1t9zHKlMDN5j52m3nEnvYAU2jvY4BPsFU2a2oWhjSQYCwBojGdAlhR0wB0J0i7JY1JU9m9WAI0wgsYRdQSShei8T7EereJ2eVZnD25jMnJaayabdwtVrEGFJtOxW5gDaURHOHzBKBdpuu5Z3rPYuCTRtjcT8k8fXRJtCzxYou7VrK0SixAJU3zvnNglvdRDRSdNue6zUOTvVKixPpmdCMm7WkMJqcaUOx7sIezAUspfzcYhJeudb2GDim7LFDAw73GqY2w0Je3sW/uo3/gusOAfRC7yTA2/UznDXxY8Y3k35lgW82F1l3LvJVgq7Wcc3Sva9deNWYIYkMwJs2x41nI2ipgY7EUi4b1a7zpRe9dE6PGU3TuKWpqgG5YcQcYSWOz4nTvV32qfbbARLPAbNBeJu3sOW6ADz2AKjm528+KfyebA3TgsGOgZUmk/l3JgWJG9Azq6hSbOWKpp2XagCKkvG2H0/j120X86vVtbCenMbu6jNnZOE5PRnE6I9WwmCgGjJCMb3dNAif9WJLItyRBmeHIVkPyVcMa0o/lciuQaLO+je36XTy/HMUXn7yIj188j2eXk4jNu+gdVpkDm0leSvh18l+/NxZ7TkiIo12OVGvYRpKyI7vfxfX1PDZb5Iun4ogANpA2WsxKGCcTpI0JWKnMwvtqC3C5Foi6mq9k6g2ww3U4AoCSpC7MIiVxVwS/nmqwKV5B7Et5zgGUASdhyhEM4AKmozBIeaJfE1JGrn/qQqtWtjAWGRLLjDsT3VWvmmxArUT/1nAOBLaPYr+FKQhImX3Vah29+TKG63WcIa/e7mOoVPKtbT0yqEhLISnRKvzyfmF9Gk8sBRyPY3J2EYvdPu4327hdN/IXXLKXw2pjHY1BnF5cih25Wq9iDKjOUAcvukEvXjx7psEGbwEwabMlqOVexwQbgaurK9UJAItYC7Dv3txcqzb64ovP9XdDeAZ2iolsyS4Ki74AK/a229sbPS82B9Qsqp2yv2F9Q30kTx8Ngl2/cN7rg75C3n+VrqoAWcAyK54svEgjegFaBw0ZLPfkJmMNwP+Tx9d8IoHmo5m9Swrf+/QOg+E+Fss73WOww6inSNvl2scIfRnjuNmP49vtMH7xfhP/6dv7eLcZxWZ0Hms8qaLv67AXcTLoxdloGKfjYcwADNNmgNpr2WziHp+5zTYWWxIdD7HlteCxhadgHOIc1j/s5T3MuUGsh5N4vcISYBz7+7fx/HAT/+KTmUCrJ9u3Md7cuV1LibrqVfnCMVDwEFjkimRfFXGjjncXnKqvHdURJop0GVrfLejTn+576p+q/xXs1QGrHgNiAL1aUh74/rgC0/+T9ftQIXRUtZgtmzW8FGb+3WKO1RDR1hhCAjrSR/Zt1+AeZqTSqfaKDohmhmDXTifJCd953Y+PUhVjx5qx6mPv/92f/y7OVDVjpbL1/vUf/6/fA1gdzb/aQrSlizx8Ahv7W6OetbXBFBUd0IO5eACsZprWerP2TcPmKmlDH6pnP27X+3i/3IqejwmbWEK5PyRk0PqBaLUQDpBNcgFW6UVl0N6MMQFQVhKq0WQzYHEVYJWSMoNUPnEyyK2YSAw4e2wSylqLIcmAe/soUShXQ902nZUQlrQ7JhIymxe7DGAEOWBKV5C6QCuvFOE8e+1p00A2af2UCRmNyevrTrNdiLggMGMsKeEAYirm0qSeRZtFgiJ4uYr+ahnN+9cyGK2L0RfI0UCtNT1LAKjbnCSvSe/LHijpA5XsFvx3aCDkWTWdya+rN+kAVmLA5Zv/ntWgZNWKRhZrx9PZ+lNSMxYoDBwxSMXQGsZVpTcmUsLGVWwudi4nL+pdWuIgBhQAHwlyeGux2lOwuLjk5wGtdLenP0TaLgvwtET82Kh2/96+ra68KH21YKBhVPuY4dNuYGIDlsG8PTzaz4r/VcGeksSkbqMHB7CieN6PmQAPNQV2/hHmh+VI4cJZ17xke0xLXONocVeSpRsQNRXpmcB9NE7PH0kTaw3oMI1q6XRbakD1u3A3j2OAqAta6ZTkdci505nqmLJXAWwk26Cs5KxKuqHItqylj3/C6akAcZ1fgZAF4LiOFGBBEZbSTXlW4XUiCr4LFQr5bc8SPsmMmbkmc6YkMnUMXBD4nSYu2m4+313KU0am46NnLlg9PdIcM+1piCduFS+NR9T9chtffnsb724XCcJMVeDgu0ExVF4MHkKUcaPXE3vOkPxZ6asZQ95OsY8AF/coE1wmZuXNYMDK8h77PjS6x0jlo9nitYrZgbm6QKWtmFgUj8gAaaRtdGwGVgFJZmHZ56I23QKsKO4ArWpyxppDkcmT2Vcr9PyzkxNdA2oClku9RjU5+Tz1/g3GH/e6LqDyWOpW07laD73Hsf6XFDCTWRNjr8eFCdPS/LNghWFGU6KJPp4Tw74K3LPT01Z6KXZSTsTEdUi/KxUeCQokbpqMzE1M+vt4fjqK5+fjOBNgtXJe2fcAViHAqom7G5J2HIpQgJX2ghawmiYbtnxqkgGaF3MVdH8dwEogLU18p+ipxymT9eO5LsDK51og53YTY7bUA9eKmSIaIyXwzb3OwOTVehp/cnca/+/1OH62eRI3IySBAByA8jZtHdEUsF9pynGI2a6J58ub+J9fzOKPJov4ZPgmLvrXcXYOo3wQO6ROu0FsFptYzzdxcz2P5Sbi5OnLePbJj2P45ArYSWvFfrWO/mIdQ+Ra3OOkJ3H9bHYxkp53Hc3mPvb7RfR6MO1gPTiSXgbayEebrX6e/Uds1GRky9MuvUAZaPneMbuQf8MUKEBLrMPyw2D4Astj0pdB8fT0TIyVZbONPUDJlAHTJCbcS6ydNBYA1vKyJImxBmLJHHLBleulwat2Dcxrxcln/uDvx+9zvbGeAK5yvVqa51mB2UC2uLGMVk1f+luOWJfFBhnFfkiTexr9yZlkZrDm5L2TDV+FpVRN6IFMBhhoYJBuHmmqKYsH9lZqi9W9PvfrO91XY5gMyNum7K0MHUdqntlri8WsROzyGtGbNdNeigL24APJv9dx4NrNIEQAKwB/AU/UiTQUDMgGQ4HegBqsWzSXoyZi+G5jwIrjxZ6caY74+MhIBtaMt5eW4WVhW54JGJpdSbOSCwxMAVAdCqxCSQC7KhUF8h9Tih1ANiwrwCT85WROlTI2JxaapOX6tK5FAfewhw/7WByG8at3y/jL62UcSHx9ehWnZ0OBVbOJh4ODHkw7GGwGiTa7tWrbRol8u1gvAf28zsNeXTesk/2gn1fSWfM++vu7+Pj5ND7/+Hl88PRJXMwA3G7IrbXhfgb4yNdFgBVeUxOBTwasbFTtD9d7NJz0NTz33e1S2UDj0YnYVQKslEDnmprXMZ2MBFqpHRDBhdAI9tBVrACs7pexWVLH0mccgkzLIapJXgU1iTzWGPSZkT4VcO3zDrAskAoUn09YPvVqUwJYbDfNLQT+wXRjLaAGOsSOtzrEEwoVi9mSHtM5PEr7uryJG4H2sbOnpvfXBKwA6RaLGK4bAVYzjhEsKwUnGYjTOo9sDSwQZp+Giq7TUKD08Kgk1CB6BqyQbjebWHLdyOPTEkVUAtQbPDevaQSbMHtDBmWAHUijqA27oSw8/exkGldXlzr2DNZqYHZ9/V51zuef/zjmCySm4gOmd5yHfdyPPAZsuZNTZNmHHKZt02PTQzqltmU9WAnfrG2yOoDxygXa+RAwpZRAS+KdBGmpreutJJzyfaUME5hR4QiAywB1PD5D+gSykoGkJSiJFAYpALe2sV7da5CCZYKWcQzXCazYDWI5OI3fLAfx5WIQv7jexC/er+M+xrHnGme9TLsP7g56gtlgoGsSmSrXqOwdGEAiGd3tte+J4pHKH9iTZ8NePBn242rYj5Me/p6HeLeNeLdj2ERe0iji7nW8jJv4nz6ZxN970ouL5n1MdvPoDSDEHANtZGafgBU9m4D8BKy0nXQM2n0sEuKp/q2lD+Q+9Z2u5WEV32WUf9+QWsqnqpUSRKvaUPVK9vTucR4+tjtUA0XFBvM5LKZcvsZHHqH1+AVyFVjVvvcCopQai4ohAavsMbwvV19QupbcJXJf/94e9/HL/55/d3/P7+PI0agj3llkO7Vh1gv/pYBVbcqWnZjyrIOrA422mwsGiqoBKy96Bg0kB+Nk9AYdwGojphVTKsWY/gBg1eoes6G1aXOxqo4sK9+AyYhJwAF2VTGsKsnhIWCVABdG67yMA2kWBqr6AFxM3ZSytI1Ja7pdUyxrRCWXY5IpeZz/LF8a3jcFSW88iv2I7x3PbLep51gyNdW0X4uXabR1o1VDVxRP+Wd1ACsxrNKcT9GlbHQ0QQlYBVPDm7cPAKvajI9Nd76iLEa7jYnQ2mr0VUCXxM6G3irM2IgArCaz6OM7k8bX0sWn5NLwyMMPgxbtJfwQrKrEpTR9pnHZk35Gmg+bU7Lf5HukKRGJgfXaagKfUwtD1GbB4bHFeUEWMoAKDXW7EGiKsTY+s/W7kXF/S5FKaWON+B9JZMSualkTWcDK1PL43ltyQF733wWszLKqkQubjo0ccxNgEgtjEXZYYEI5k28VxTTpgE6cy6Wwc3wNCLnBqmkSrxVjSRO/El1XmpPBXeSaAuxyAW0nuEdiiN7YD4FWPJMYVvJCMkhlhpULwgKh2tdTX2tN72Wu1vopmbVhNomaKwqW01OHHAhANmgs7bcSpWl0tvY/S7M26+0N4Ol1JwsDcEISAIoUvBWYLbEhy1T4uHHUQl8F7WOWQXdX0lWfiUtu4PzZNnN5X/AYtZ4WiArzb77exZ9jUvvuVuspZuSVusHrKC+G4wZmEKoAGyfXFKifgGxdiq3v215sDhhWAFY1ILCho4sopQPhLxe9BKymap4Kh+D1A9IsFnMBVzCsYBIh/0NCXkk4vK7yuDJjymtemaWXzK+dHu2Zvk1bwJjnY92lgOX5OV/4a2lwIlq0p0y1IfNnAVA/BLj8dg8ES2Z0/7VpLK2ntK5hDUF8AtRow6piTdfkLXZKp5pMxzp3MKsomtuCpgOC66fFQDmyrAqwUhGwh82zjSezYTw7G8UFloGHJoNB7G9W96IufsCyfROL++tM/kwD9FyJtVfRLCGlZW3MhN9KKOoWNd3jebx8jgys7nSwvu/7xOms32FeCYDhvZrK7qn2Q8BKbDkCKQQiO/xEkezpeCdv5uhHsz3Eq8aA1b+9nQqwuh6ey/NETRmroQAr/7wAqzjEdNvE89VN/LPzfvw3p018Mb2Jq8FNzE6RDIGpUKwPY7vciGF1+34R96tdjM+fxtXHn8T0+TOxuNgzDusmesu12FQCrIhGz1okFuuIxoDV4QBTEn+5QxCGpsAJDdhgL8C2wgPGCb3lG2iJZg1hzDCBiWMDZwcp4ENGg0RxPCcgQfJTmxM3/Z3WyPHsRPI5hocD9mpCcmiCAUo0p/cAQwERSI7GBKeYDdnWDDB6dEx9T3C9ayBVK1tnvymqigGdaggLsEq2d5ryl1RXEqpMixRgxTBRkkKm9VgsTAVY9canEaNZHLBhyAFFyW08w6oF28bfStxMQ3t9j4a6hijUVPIUwxT/rgWs4FGJhTQb2Qi6h/R+1AJW9PKVCtzisTKFd6Kgkuz2SJaPgFXLsBqMNMiCYTWiJhFgBUi6i/Vqpa9PJ5MYrg8xvt4KuCrACmnjgE+kzFlbtgyrrM9dJ7ebVhtY4/0oZX/yrkp2VbKsAKzgJJrJYcDqsKMxtzG5I9aPgFVfFgpmWhVQUs24mFbRi7t1E+9XezGsXi93Mbx8EhfPnwiwmgGmMj8UAA0w0lfTK1AKyeweZs9Q3lFNYy8o1gy8o9akjG96kgXCMt1tbuJ0somffHoZn330NC7wQYS6dIBts5YvaAtY4Rwllj1rsW1JkEi1rZUXdA+RkJqPJmIdze8x4u7FcMC+to/5PSxawMj0sBoP5KMEYIUZugbqsNJ4vWlYvrqfx2axIppN/rqwV+SKRVMq2bOtPeRV1e/FbDLy2lhgVZvmmYBVysHF8hBuVjWsdCGxUigS1hB9A1WAsPgE8m9JBT3g07k1sVxphgzDtrCzttTF/prOKUQAhlerdQzWa0kCp+zTJO9xXymFM0M4GCRrLkx9bgWEXwtgK75Uo7heLCTdXmx3sYLZpQE4EldqdEuSqd+pF8wydP/J/QJjmQGZmU4wFx36wjmxJcFU7ChbBzSqM/j6u3dvtY599vknsdmsda2zTwB88WGwCcAKyTxDOvtwUmvw3A6oGWutqgFmy2DJ4XINwLjuuh/eK83uaU8VTEWARdUvyMPT35ErF/BeZaPTQwUoy8cqxSJt33bcJ7QCas/guGCPs1QtL+WOWLj0QNO43w1j3j+LX7xv4ufvt/Hru318szrEenBCpKx6ibQ4boErxloAqRVOKgWD7ErSpiQHNkrG7u3jpLeJD89P4oOTaZz1DzFlQN7rxzeLTXx5t45XDSzRUcT8dXzQu4t/8ck0/u5lxPn6XYx3C4Fz5eukIaK8PVP19dcArI53dtVL3Y78walynfadzvXhz6hnzI9SIdW1oETO3wFYiTyQfWRbR5XJfKvsOIJLj+uvqpWPvrP5vnRhEsow+a2Ald+jm3H9l8+tr2eP8N2jcvzKdwDB7nCyLF4ePEAmqFVVcdw8XUf8m//jX/r1tJ2Vm6bu1NNn5vtOnM36fPN9P8MKwIomazimMD8RANCmASRghdcO/lW36128X2zjfrMXG8Spgl1JYDdxiVvFDaWev4wdS4qUv1e+VZJwsRCo0K3irxaUBLXSZ0apJtoYMJ3m97Y2Wk/AStNpPkktkpElNGcvIkwkmEACSJGwwcIrE+zeQDe4ZEcAVkSkUvmSTvL40HYucho9pvTSomaj88BrpLy55I9g0MEgnSegTE8UhSrPAZgj++ixiRJbv1zE9u6dWGNdul9JWtuLrW7N1q+nwyKRRNMgnfTnmSYiLyiKM20+4wgo7gCWeFJQBHdYKAWRdK/brAlSfmgPrmJXcaDFJiuTeJLXkANizI4vF4AV6WtlUNr6alj6VybvHnzZcwtpIN5a/TESCCcZSj6WJuxmZaWuN5sEmVVKIpcMK+/s7WSY98AG3gX/WsBKt5SLg5wl1wrpP9PzXolS8jwqdlXJAv01ftsTZqZig9gCWA1GsRarCrr9RMmAMK4U2J3aeHZSbU7JzmufNNlNpWjDW8c+bvkTxXxK42mAW2vkUyKZALFPb4eK3DKtuog603ObsRdA6b8nyy9ZU/XaWmlgSu8F3XJ/5TE3OcLsTs4zssDp2YmLLtFm7SNkwMrmo7vD2lLXNFTF58SMukTd5LfBMdYRtrkhk4nM1ihJ5MNzXPfHw6jXDrLZWdHreBRQ5cXA/z+yHXXNqpgweEDhsthE/OKbm/jyN6+18ZlNcfxtACsYR95cHkreXMDZS6Nd/zVI6D6/f4/i2JJAM6xMOc7Y60MvlitixT1Jxr+K52T98/N6w0aiBFgDYEUxZ/8qA1YqppOSTDEJi6p88vSYSP8kbTxKG8q4FYYVhdbx5rH8V+ypPqDdsgWsim7favqzsO0WEjxOS59OcK9O1uOfM2vNk9fW2DKl9N63PCSodULmmW3Ra0nmxZOzmE5taq/Y7DTJbI9beg8YsEr5U4dhRdPmjmIraffZOOLp6SiuZn0ZsdPQS2qV56EkgcWwWi9vtVYWUFwTvWJYjcY0/mmq3EoC06uog8b+NsDv8TTueK98P2Cl6+YRYOX6wrVAnT+lA9IUkNQLywpvqZRiaY5FQ7bZxzfNJP707iz+7d0s/mxzFdeSBD4ErIZ53wDqc8dPdpt4tryJfzTaxD9+cog/OL03YDXdsKWLRTLsjZUUuAGwul7E/WKnFKTzlx/GycsPYgiAzLqNlG/VxGADQ9uDGMGmTNIX6zjgYZYMq35/E9NJLyZDpD4MBOx1BVghLxUlhNmT075m7LkpYc1rl6ABN5Ru1LjXxqQRHw6xICmQgBXOHSl3bM/crwC/w6n2aGTUsKHZT5aE0xwsAdJMHysHQOEEwXgcF8XpI6KEEMdqa83MYYfOxqPACkNHGfWuGiTZVdXECZQ6epPyvo+Alfc+hQtw+cNcGs4ikAOO8a+aqf4Q0CpwSLRig+ieY+l/mH5roNUCVl53xQJRk48skIHYMvZ4Wa3vIzaLGBxgRmyjNyHh2h6slt7DCkGOnzHt6ZfoJvG4B2kf3nOe7mTk7uaU9+pkYrHYlPgGswj8gDSonUIkYKxiAN1f7mJ8vYkhKkoZ6loahnQT0AqzdTyi0oLzwdrehpRQD5WHaLKJ5VnFp9ijDKwywiAN2AGt5G0lRtVYRuNIAVXXl5YM3yVZJxi00vGuIAWB+zAt+nGzbOLV9SJ+9WauFLLJ0+dx8ewqZif9oE+dYiCtmoA9j1tppz1jgySQBv7AwKrfArQG9UO+Vs0a0Aq8cRX7zXW8fDqOv/t7L+PjF+cxZhgt1hgeQU0K/wvVAAAgAElEQVTLsOJlwjCB6SaoSJJAM6wecMRzSllBJwBUiwWyRPtebTb7WC6alHR5H4dJC2DFJ3/3IL2vfmTD0Od+Eeu7eWzmy+gBWG0RKRusck9iEJu1kL1D0tCx92TV3ykBVHKyfjBTwju1m2rtrLcEWNG7KL3RrKwDnkfsney3lVoMYMIaJCbzQQw2M6z2bDsdwMpyLGR/Pa7TponJbhdT5HcAexneo+RcISo8V0++eBU6Je9bPpNBhcE6MBEAP8ME1AOqyeWTN5T8U8yu9MUrphWPD4ubIRlrVNUQtbfzb2wJNHDaA0btNPzi9968ea1F4rPPPxWrcDjCjwpfzZWep5hYYs1NPMzjo2og6pqyNnCiZzV4R3+eqmkNkh5rsONeWR5FlgkiG+V4F2ilfiilnGW67gTRTQJWgICcxvKGrD37yPiix+0PGII0mUQOI2kfA8D+0Wnc7UbxatWPn327iJ+/38S3q37c7FFtnMZhOA4S4G0ab/Yr/ZaVSVnDp/2CAZcj6Gm2HlLXJp6NtvHFs8v44OwkpodtTKR5H8fX8yb+/M1t/GZ9UB0fizfx0XAZ/+xHk/iDi0OcrN7GZL+MvkC3sqo4BgJ1ZYBF8FD9KJufI6BVtV23VvUO4Lr1yAnu/uTx748BmfpO/b6Bxzz2shvy8S9STw1rf4hhRe9VNWkBV5bM10D/6BOp1/toQl6A1XGgegTQeITxGBLRY0lgh12VVhLHMKmH1JIuw+z7jlD39XynDvzrAFb/9//5v5nP8ADJOjYu7Yv4a0oCAay4QAejiQArphHiUWSiFQ/L5r7a9eImAav5BgmOi40q/DMYvBMR7sapD5SrLaUYVl7YvfHk1wrQ4uALrNoEzBgKIGuMTTt3StSRXcWNh1eBAjnlXQXLaqsChoIfyRDSQEALxcCKNJPGxxQUgCDjidgbgHJueQ0kIQsUCwRT8Nz82nPQYeggHdECyTQBPXMyBPi3al5SPtJEXBdHnkelnKTUDa8AFTQsIPw+bIjFMg7LeewX1wLifA0kI6lkTXljGWTxpvtIdOr0mZyUH2m9bCgjS7FIGcGrhoJ4DBBknyhtSmWU+/1rgc8hy2GOGmwsb8RFXlJqCIHu0cYDVjXR2/LJeXLxi9eBFi9JD72JK2UjsSoBnQBtAqxIkhtHXz5bJFfYhN1ghxeGLq1SdoD5evTdtnk0Y+gIrCUA1WVY+QJVseBb6whRtGCdn7AFrABb9V5pHuRbA1hmqibW8wKrAKgG41j1hwKtNsR4A1wl461eYj1jQjj2uEkpYBcYwuRe4QXSR3sZdupMNhJQvNXYJ904F02boCfl8wGTq3uyPQniOGlSk0BUAVa6v1tJYDK10tsrHz0n6P6XpHMZGcxurbQrDJulcc/rtJruvUKWo9kt7EFHEhDsKmIcVBBx3su3zTxsjjW/VQW43rfWn4cUWr3vxFCODJ2WhndcUn3X5Zk/AlZdsCoJCm7KErCiYWSii2fON3eb+PNffS02FUCRErhyIs/UsCthq/Wl/KvKw8rAWAFV5W9w3AO0JsIqE8Dl9LNikHH5A1jx/EjV8KWCOUXijhhoCUgJ2EtfIqW74osjzyqnhNYeRCEMyFQm7Kw95SfVbvwJ6uhnOtJvD1p0MrQuWRbpWHFem5cRs1AqibAmnV1T8C6g5WvqyBaSlDI9A3R7psSqBVFaynkuMBnLJXBLrLS9mk2KZTGrLk/bY8Ex7lK/eR8qxpUmZoBCwFgnYAHASgUQa96uielgF09OR/HsZBizIWId1kEPJHyt2cOqAKsNDTjSdr4u4DfPhUvPGAwxrk7/ko7cUfvyXxGwqnNbx/H4u57ydb9e90sBVrz/7v7G+W6PEfIwJuDyPeI4kTzGiqYQN13TJIh9u5kKsPqTewNWSAJJnBLzhP2D67YFrLyWAFg9Xd3EPxis4h9fRfzh2TyeAFhNSB3joYcxGoxjv6aW2Mf8FtPndTQxjsmTZ3H2wUcxe/pEDGeAqT7mxvi8tQMOryP7Fb+P2fJd7Hbz6Pd5/IOeQ+zTlFJhzsxez9CqUliND8CSdMFe12oZOdOEAWbpPsPjJgeENPoacgAsqSOGSeVgiuH0JEYn5xraKD6e58zUMNVsKU/jsahBLBHO4l5JuF5KAJ+cmmm5ts5GO4zwWm7qbklCATHofjNYJANsil2l3ScBq1YSqKB0wXYCjMSwQg44RsZI3QWYx/pixgLMBF3+KnO8m/XkkXAMXGiDedhbJcncyHagh2yvWQiwOjRzsa56SDfxFQYYYE3uYww9ErMZv0iOH/dwcdDk+KIJgf0IaTC3JA/KC9XXK0MVPF8BIAxYTbQ/0hjyHvAnYw1ieNBbbGJ43cRQNkkOTvitgJW1/sfaOAdv7f2ZKcSVEChPq2RUwdwgdUxeVvIF5YGY5iD/tr+TvXYcZaq9VAwMD7tsVVZePPZKQUVxt97HL169iy/fz2M7Oonp0+dxcnkW0xlpd7uYSOHgPc3YLwwqZEaWAO6VygeYBVvBLEvW++VyF0tkgk0v1sv7OGxv49OPzuPv/52P4sXVRGslkQz9AdcpQxMPHsoyQrIoDIkR4wHItZHZufel9yT1voCfFb6E1GWct7GCrElIXy7WuSdzfmAgTxKwIuSiJ+8gkLjdqolGgNUidotl9FYAVtiQmMXicBvN4VRz2IuOPTnZpxmG0EbuZc1b86t2j+2UX9z/Dacr/a5gVEpSotrH/QNAiRIZlWoLALjXmlCAOOb6ui4z/VNggClXMUAdst0E/KOxAoIyVCc9NFm3HErn0KnEkuVtprWZfVbSbT6dqg77Blko6yrX0BrvMkItUiJdpuncCwBHDL/KL8rDIN+NfA+G1Wa7aut66ice5/XrbwXSfvbZpzEaM6wDkIWdin+mB24A9uobEZAoYOOYWMwQTV6+SsitPT3VF51aUbCIWFHHAVAN7nxPqtjWa8YjjV6av7ch4pqbHGtU1hNAcDOsjoCV6/DOMDIZuVagsHhAvPDCzeEZTM9jOzyNt+tB/OzNSoDVV/OIu5jGuj+JHWsroSXrTYxRpFiCkWtCepIlGME6VcmkpU1GQqpzsF/HZ6eH+Mnz83hxehL9DbvnQXLQrxeb+Nnrm/hqvtU12V+8ix9Nm/inn8zip2e7mCzfxvSwErOaJMah/K6Pw0atpgkEdKV/Nr7PXqXr0dRh/hyxkM7N8gN//V5ApsO6EoBb+yM9Uxb0kkbrtRSY+f2SwAKsalir/jMHl+xgrWVP5/V1h+e2yjjKCuvvOlYHeCRdwMq2FsfhSg6jvHl7v2xrPm8kvwuw6tbPtc+0L7XCvB4c29/BsPp//q9/dehOrrsvtnvz/BDDqjysfkgS2KyZzB0BK4zXsz1VocGFv+v1Y7Htxc1qK4bVAhM/0pgkxyqGlTc/pkuah6kyomFMSVFO4ixpOhqDF3VeUxqKv9RZm17P4uPnqFRBqJE8Mn0okySnk9jcU+mAOXEDtFK6D3rt8hXRHu7EOS+0A1HtnXgBtf4oERT7SlTeo+l49zzURArUXvRvEhPS20VNnDyEiKm3Prurldb1VSAShbkaK8dns4kEpo6LRRwWJODcygPEF1NOA1JGZ8zl2GgLD+tOA5Ieq0jcBMdUwclQfiyza4FUAq0AggxYSX8uwCrNun/LutD6QxVQleCVp3VOxAgBiKYi92G+cUwAdA5MglZm4UkWllMns/713oYUiLDRKABJL2QBToaV2GFslski696gdc2IhpzglBq+DsNKDUl+v36+u5iwbqvYfcBuzCWsfFjKcD7N5WW6DqOMglqglb17Gjby4SSa0SSa4SRWFM4lBeTaS0mqV5maHiBRcReqYiEjj3VfCTwi9nhjRlHHPFYQWZql19TMG2IWph22Vf3eUebXPdkGHAWQJaPsOIV3g9161GkZ7aT0CWAz54nrW2uDWDhmuwgURsKmxJ9ka8pQshos+12ttnNPh1LKIHtTQMqk1gOscIw51jJhT4DJjZmN6esOqaLAYFV6gyWwXGypx5d6u5mpyztOdNzQlel7JnFVHPlgJIo4e/n7dS/+7Bdfxny+iOkkAStgN5mXG5x5sI6nb5wmtDCRRgaoDAZZFqi0wY6G3etpmVt6rSmJluKs8ZZYrdvjTkGHD0ul9ZUkwmbLPj8q1odDscKUopSFnCj767U9eHLtYa2zUa/lfGrOE0yXtC5/X6bGaUZKMWxavhsYBgre22xQXGtpPW/XDPOx5r/WZUvTDA60kzUVkGloWWbQlS6rVEbW1vJgs/ErTQtpRWOit8+muo5q8l0TsXpdyF9SMGXvqix0BMBh+su6znqqQcwqcNB5cjKS+fr5GBYQXosG7x8CVhtJApuVGVZKuK2gBz25QSrkAQLt5Wll0FTXQzYI3WLswZ1d567DjOt+3/eKH7M+CjzU9ZoMq7p+XV/I2ftIRSctcbWQJBCGFQ/FOsd5duhGP+4X6/immcZ/WJyLYfWz3VMxrPYk3mo/c6gF3n38niWBMKy28WR1G39vuIr/7vIQf3hyH0/7yIoMKAGE0JjIFJ2Usvkubm+bmDcRvZOLOP/oY6UFwr6RhA+WFcMl9ibOmS1c4kATsjFgtd3OGd3FsL+zBY3qDhgYNOOWBdoWIKfySNFYATuAle+Lko+4kUuan1g79p/y/URlBsOChpCUOz4HDBVnpzIwl+RDElWOSbJSeR2YHuN1BdsAqbB8eZAdcs1wlWUalpipFmnWtXcErQqwSg+u1rsqKRuZpqhrIms7m3a7btPeL0jK53mHnHEEwwr/qpkAK+otgEUzrA6xp/lOppW2Pa5qDrRKg0rzrJAPFU16LiooMRWRBgJYbRZxIM3xQO21UdN9GNLIjaLp28tqnYCVap28xsXczWNpaS3gs9+LbxcPVspagT9HeGmqTnJlC2ipdZv7at7E4LqJ0cYeJ5xrpJrIApHRwLAClGgZVpJr1tlMx8T0FdP0Xkhe6Xzs3Xg0Wk/Tde24/J1Tyht3SqAlYwlYCbSyFLAY52Z0+Wckh0zA6nq5j5999W28ulvH4OwqxhdXMTmDEUgNvmsZVlrXBVCxlsOq4/pjcAkg6yF4AVaAgff3TdzeLGK/6cVqfhf9mMcXnz6NP/r9l3FxwpR8FUPYW8OOf1rKXrW2CbCyoTyfR8DKdYmuHlQYpNdtS5LIsaWfGMcaX631Nu7vlgJ6lO4JI0oMq4nB3j77Qd9BOuuNmFUbAKv5KnoCuAGsPEAXy51jLpUe/ZTl+TCE2qj7asDLL9VpUq2HWeIf3u+5lnjq8eAIWEkR4lTz8q1CailTdT4hEmydkLpOBqf7KEu+qvlWL8Uwj2uSYAxY0nWvFjlAQ/u0Q0mfJ0nrDXNbuQMgN4X5SS1HiIBlp6QmO5QFuTTH1ixsroe7uztZFNRgieGXA1ZgAvIeAFz7Yp3OTvC+ginpuwIQi483bwCs9vH555+KzDWbcX3t4u7u1h6cs5nYWGaVOhTkWEPZb45VC3CJe1jHC6aqVCGue1TDEPTD+oiXVw7B2rqihngokvOYA1oxjHC5YwVA7WEeENALWLILYCV2Ff5gnZ7twbBIgBW9RKN9Rvcle/70Mu4Ps/j6/hB/+vVt/PL9Jt7tJrGdXFjynCoNaj+GNnrNOahQCYmsLwdkqsUlfVXmphmXGck026/j9y578dmTWTzhPJP6yxo0nsSr5SZ+/vYufnVD/9aP4ep9/Ph0H//005P4bLaJyeptzHoQOCB0GLCq2k4+tsmicu16ZBCpltPV/cMyujqXj2v17/v3Y8CqGFz1GF3wqwsaFsPqmND3/YBV4RcPHi8BK+qAUh58t7Y61rr1u12Wldd7ACvqzzo+bWvYppu3Ru1qDbJvTDICj/tXAaweH89jz+MeviA7v4e/ZcCK6ZsLzR+WBHIj9IfjmJ1gtMsBysaC9i8ZVgsYVsttvF9uYsEGzMb9VwCsbBqc7IzyqkqmkcqsbKRt/GjD9T0pOglY0TwIqVTBctTeii7JhsSG0JquAxLgXeVPCs/Aw0jNgy8AHX6ZX1uOh5mpABylLbFse0pgaSDT0aPUrD2xHRrMapELLgbtAFaY9MmrZahNTJItLU5Mdo7UU597zBjxGPBkng1kiPHhchX7e6Ka59HbzFXs+6MuSEsbW8CqGBX58GXgyW/wOrS5peG35H+wx0aT2MGQI+2D9w/jbDzxtIQGNJtke7x0upZHq4IWmAKBUgqo5roANqXXwS7YEakhQ3mxrCQVoTFlEkrd6kk0QEuZkOo4auoJm29wBKx4ncmwKkkgx7KlzierQY2imBsdGWCeuwJeJAnsTFW6gJWOrwCr42bfQhYt68gTK7OrMIBFikq6pcEqgabMCmFUDcbRTE4Uzb6CZUUyYLL7BLVwIEo+l9NuQJg681kqqCnUOckI5UoQUysiv6yUoxxIzayo7mMKUTdxzoDVUfJ3ZBT5WT2pPTKsCpSq69EMq/zZYle10hKSbTwVcAGYRb0AK0tzRY9PyaeTXdIQVj4iSIjsfUA/ohDGPQw8UgO9iIvlQJOJ7wvTdsw78aDIpmCt0IjHLKt6b0l979xb7Yg7F2eKa5/9PI71XrModlxxUcl5Ky5hKWLmzSFez7fxs19+pSKNdDxfj9xuSPJ6D0w9DUo56KAkgYppbhsmA90GI8zYqOcu6RsyBKJ1xZAaDttpa01czW6yhM9MrmHr42Ecz15OvA6S8ZhqbvG94Bxm9Dr/FjOqQ6eXt9WKabUp+WOOvybA9uwxw4CipW8Tford9IPS9F3+Fn5v/OxjwKqWHW3krR/V9xhepsFl/TyAtwGrZD2KDWEqPtcKiVCcc8s3eL8TGcEKCOUanTqpsCZhxo/NCNO59JDVMeOZICSGaH7yvuQlBHC4XkgWeHkyipfnk7icDWMswMogQAvvimFlwGq9vHnAsDIwaYNdXWtpEn1MNvM7L/CuyzjtLt1VlHwfw69bNHcBqwLBfAtYbnlk2h3XF19Gjk1aLe41IUaEpeOm4ovS2EDG7WIV3zbT+PeL8/iT+5MHgBUlvtZj9sWcLJI8xTU63m/jan0bf3+8iX90vovfH9/Gs3gfl7NtTMfsdy6SzfBS/xt3t+u4vmtiNzqJi49+FFcffhwHGNbcd5wn9oL1JgZ4qrB3MnDCTJ2E2+089ttF9A+rGPQYEsDAIvAFn6CcruNj1UlNZKq2oh4RgMz6V0Ivb+VaF3NgpTqt5INce7lfL1n7cpgm39CRZYECrNgfYUrSxLD/bTD9XsX9zV3cXt/GcrmIs8vzuLg8j2fPnsbJ6Ynu66MckOsYFqRGZjlwyD9bhpVGJskCLEmgQTmtixmmo12Ee6I1XTdzSwwVXhteHC1gdRL73jh2gFXyH8IDxt4mNHx1j4nhjeFKm5CZtWTVQao9thpe6nwoMRCW1VwhL7Ej0XFl8IYAIfZf9mEAK64JoJ1MwyywvCArrzG7lN2lnURKBiUd1Po7iGEyq0p6w31etd/+fh2DWySBHcCK9DHWxvQ0kjdRpYd3kmt1D1KXixGTCVE1fhEwYj8rTI3tZVWsqmJYFWBl3ozAKmoMBj+efnmQ18r11clm0p5BPFz3vn6/jD/78pt4v9rF7MnzGJ9fxHAKAIpHJsoGUgbd6HtwYPmpmXswj0YxgxkzBDiCDWgPq5vbRbx7exfr5TZW8/sY9dfxk8+exu99/jRmI8BH0moZTjmqoR7T5ftjwKoSAo+1iFwldXHiY8nxFxQR/cFUvlkL+ph5E6tVSucEUnsPMIDCPYgHIxS9rTyrdst1bO6WsZ+vItYMX/dKCCzASpc6PYnAHlhWTk2lRkIG3w7MOLeiYrm27H7WtaA/kRwjadVjmVUuVUHtFCqpqTUPscHEPgErGFaAMGWyrmtZmI+vWQ+UPPCkvgTwdZeQ0uGuJFB9RloCZNHsMBgDWrwvSwe9X/I8YnjBptuQWu01j3uCGuj9u2v1Oxxj9n0G/gBMAFaWCxJKY3+r6YyB1kZrFsu/AatDvH7zrfbvL37y49jtGvlMcn3c3l4LsOJ3SWE2m5/fr77pWDvBIjLrbydDd1Kd8RXk+PDaJBscwd7iXn8IWHVBEIGBmJU3hGkAWB3XCl74Bu+1rKELtGIITF9c9g2ehD5kcWltpcftE2JBl0BNwcBmFIfJVbxeD+Pnb9bxH1+v4+tFxKJ/Fr3ZRTS0vKqlDPooYEHXm0Er+cGqP3BfpL5TQwcIFh3A6tCL6X4Vv/90GB+fj+MCyxg8D1WT9+LVookvrxfx9b09xMabm/j8LOKf//gsPp1tYrx6G9MeoRUrMeAYHhVgVT5WVafUfdESQhKwOqofjpVL1S1doOlRS/rgn12AscCqLovpMcOoGFYQSOQ72NpZ/LDpehfocmnkOqALWHVfbxf8rCFvvaaqbeueNWB1DAdxPVZgHvU1a38xEfzW/Z59zf9VAau2Zsuj5575bwGwas/OD0gCoej+NsBKultohqNJTGenkgXKeJ3iW+ANU8JBLHYRN8tNXC83MScyGtNDAVYGb71lmFl0ZFhBgEkJIAt7ZxonmVEeWLEFkmFFSgVyQCYDFFb4h/he66WO92DDONUxSa00N8rpgAlYKcVjt4vhlsKyWn1ZUpqirj27H9Mz6PUYrFc6Hkwri654kmKQtBd5AjQlfdOCO7W2Wk0WjK4EimiCmjVGrSzwptX62dMbAhbDyGkVYjUw5YGrDGB1tzBgtQWwMm1Qv5vAY01ljUi7ctTCnhdE3agCrFJzLhox3k8JWEGT16iMxlHHwEaJMqFvAStPNH/oo70hEghyo5K64DKBo3gRULWNPgCijAtgvrHAIwnk+mNkXZzqTHtBV69EGMs4ee2cK78HMwtUFmUT5MLaz12gjIC9YqF1JIHFmCjAqhaFB4AVP5TAYC4FXhD0PBminKDRgY015ay8L64/gFJAK16jPKtG01iNZ7Hmz8E41gKsKFoA21KjlgWkPWtscl7vqfxr2mYhvycwt7TUaswrdpx7BSnd93lYeVHrApLfZVlxvR3ZJ0cPNks3XDx2p8LFsPKfksTgQZDUWLzexI/guPCameDxOJpmeaoFsOUmNSfPfSf9IOtZNxS7BwcV5PFvbu+iv1pFb7EQZVmJbmezmFycxuB0Fj3ii3NC4cX8CJLXfdrZDtuF3qe4J+NYJwTmFdBKHjushByRid2SyZXNeheLZh9/+W4ef/Hl1ypqLi8vE2w5xGQ81fvsxiZX4cJxsBwPFpIZDnX9eS3PxM8sLFk7mF7TYLHWKH1nCugyUhHGulSAlax4y1Og15ePxAqvPO5NyXpsnFyPI9AJeTYgwRhvj6MxqtasZOjwHND7+Vp5YPH8/Jv3yJ9ideHjRhOuGGsXMWy6NDNKps1kwPLAqnPTLVQKhK412e+/fDJ8fut7E9YJsaxoiM0mwVBXUo1+xNXlma5hvEaQIFDs0qyo2KWwG/TkBeF7yiALxQyyF4xsBbIjN1BxXAwrA1YC3gRYeT9dsZ7vAKzG8fJiGk9OhjFGDJw+VvaYKD88pwSuFgBW6fxUPpAtIxEZrSfuxYqoS6UkaP81ASvWi8X8rmVYcX1/B7C6X8br7Sz+3eI8/vT+JP5MDKtzSbGpPVQjsA8odclR6aw4o/0uLtd38Q9mu/iHp9v4/cH7eBHXcTXdKLmMwQvXMAWzGv6mF7c3q3h/u45NbxwXH/4onnz8aQQyXaE4IBj4umyiv90q9QvmKjJ/9qj9bhEHTGQPsOSAjtyos84jA5QchPVfwKzB2N7IgBWEFgGIAmSLHemBExJdpb3CMkzZN8CVAF/YIfgQ9RGO9vX3/aAk8QBtjrAX0A/os97F3fVtvPnmTbz+5rVi3J99+Dyev3wen3zyo7h68kTXOqwFGxRzvdLQJWCV11+xR80SqKROe61xD9mjw8CWAI88T8WwYg3hZzVoFJMcHynqi9OI8VkchvhXHQErJfJJ2sRnemFWXSMCmgt0AOZav7UuJDDC0GJMU8lgb7OMQ7OMXbNUWuBhexd9fLAY0A3xsQKw6guwQha4k0eULTAEhKR1hdYM3m87uTaLTbVIyrG0XgmwIhnSexu/V4DV7n4Vw3vS18zk5rG1rjMwkGG+zbgLsCivDG2taZPR27peFCsh/yv1G0wJEYTr/AlQyHOZQ7aeGEjpX6X3aRNuN7MGrMzWPbJ2yh9v25vEz39zLcDqbnOIixcfxOjsLAZjTOVhl8HSoZk+7oXFbrI0fx8XCqs4VX+BbHoD63K7j3fv7+LN65u4u1nEejGPyaiJL378LL748VUMe2sNNM9Op7o+laOdxv91/uVjJYZVJQQelRA2QfMwYSUmMOeW/ZQ6naTeQ9zerWS6zhxVPRADxgCwGivhERkZl+5kxgWwlc/dbtnElt9ZJMMKcHKfHlZiiqTFAqbrkuf7vNVwqJWqJzuJ8y0reeMKZtt1QKwd53M6lI8qAKmUIAVW5TaxWQNYOTzLUmM8xLyfsi6JYSq5uodpA/zXUp5MyQgejBcwPYbu70piVNARz2uwQyUOP8u+ScrcFB83y4Vt5+F+ifuI/V1m3la7m7kzGMTt7V28ffsuDddPY9N48FWAFTWKAKt+X/swg6PdvmkBK4AkAVavv1Wd95Offhar1TzOzk+0lt0kYEVASgFWW8JLEnA71k3s4WYj85ru7+dxe3MvQI21lN91HTCIqydnydIy8FMgSltjKBzcrDY+YeupXtS614slCpIcChdgJTGJACsHWvj1VQ/XZRYBbHFtrlWXbUl77E1iM76Kr+a9+A+vlvHLu4hvVoPYjM5iMDu3h1zjOtg2NQZd9Pit32sN27xWCa5SbeFhcRFwx/tVfHY1jA9OR3ExnWlPxHJnvdvHq/t1fH0zj3dIY3v7mDbX8dPLXvzzzy7ik0kTo9W7mA3YF1dKhvzPAawKdOkCWY/rwMcAyw/1p3WeXM8jOz9KACRRKUcAACAASURBVGsIW8brj9MK/yqSQLOpH7HByo9WCqMj4cX1Y3mK+3r6bYAV9eQPA1Ye/CncRvd2SuhbGeV/JcCqPKyOJyRXjkfAxA9JApG2eSrtVB/b23hx4Q2v0BhLszNUSiCgFVM70e9pGqFR7yNu19t4e7+M2zX+VdA/pWZ1IcFCloBVbX4GrZgslCTQjX7Rx9XwS4GSKQJ8lyKBaT6NgACtRJkTQBSeIdO43By0uO6D6E2YViznmvaAasMSYEPZeXq65f3Lh5LXhD+VE3b6xLOW8bi02HoUG26rud4pfYsLQwbB+31MJ1OxFwA7aMZIhmGBY1G+u7nVInBxcaFpI00KU/vhmEbPUw/hIM40TZaUY4VBr4mXxb9qd3cfu8U8dqs7bSgGVLKoknGqPwUKqNA1oFXFTvfGkJG5GGV4dfUFUg1nZ0oF7FOwy/zdP6M409Srs4CpHurqhx/yA48IboJBAiMyiVI3qEy7LY9D84/kEfCqUhylItE0zMyg1j08C1WmNHhG6JylJFBMuGzUYPkVXb9dEHLqW5Kw7mL20FjW36ljVphvwQPdfx+nKkfPLo5LC0xR+aQckD+dCEkB0eiaIg1wPZzGfDCOJWCVvKxGKpxLcnhk8RzRfLMuMqFPPmdF7PY5Z5Jnw2835Z7IOqlG91suF4/TMExhZ+OG6ZYeWAkga+kr4EzS2zQWSVlSydE4diyqdV1q4+0kR2kDkAcJ92cyeiiakknAi5P5dzKgWulWstf4+ppjChwto9ZdLNaN5G1K0oKNeD+P090hZrAjNtC6NxGTfgzOptE7PYlTZD8dT6PaDDUhhEkI+6+NoDegXJMnLmnZXds8LIHKKs49QfH0ryZ4lrcsV5u4vZ3Hzf0qXl3PY7kxG0EpN5jzZpNH8wLgreYWYE6gkxlKxfIBsNdETFNia+rNRPLrL/NQvw/fnDArOMZPnz59ILmzv4K90PKsmuWUMl7Oq9coe08VK45mi42V5yrQqs5VeWA5yccMqyqIeRYXmT5GJYXS0UqfDJ8PN+8VnMDXCmgplmRNnrqa/zruXU+r+rkCsAAd2mAPGpARSVCjOJmNxa46mwEccgla3lryDU0/KfiU4mogXO9ZLCr/XdwGDXYAG0yz1zHO+0LX0cGeIrIlBriC8bNdyXT9g6vTOBsjUknpMMbsSkRDBseEehmrxbUAH+99Hv5oLUpglEYwrVTb18bL7XomtZPL7ymYfA/4/PK4JdWo81Vmb8drPMHArCc0HOh4NHoIlfcE733FnrmJw27tayAnlvKW1DSYlMBJ/On9qRhWf75/GtejCwNWuhBMJiEVVMcbKSRg0mEfl819/MFwFf/t2S7+cHQbHwBYjdYx7G8j8MebsjfAtqYGGMR6uY/rm1Xcrw8xPH8SJ89fxuTqiUzNBcwCfDdNjGE+sZ5Kzj/I17+Mw3YRByTK26U8kyTlpAAW0OJrQ5e2mlUYweypDPey9hFbOf/LvV8DFTG6M0VWjHt7vNGgDidnrrV438jaYNQpXY/PvqQ/kqXte3H3/ia++uWX8eovX8Vm1QgYGZ6O4uVHH8SPP/ssnj1/qmtccl4M8eVbZ4YV0hcaVnOrS+rMEpcDH4y9W1lgtc05xc/1wym9CWSlPFy+VrAZ+iN5rwxmlwKuEPJteOwegz72SaRNXp9svp4hBrq+vFf53uw2B4f49pvfxNXFeVydn4hlxb3F4HIPK251E9HcyPj3ABDOvTLCx2oQa4ZI+4glrLgEa9ij1LTpugN03mmIpih2U1SOa6/YwBbQ1JDWDDOD2wwrpzGKuG5ivMtjWAm+DGYArSo5jmYjP6se0booi4y9Qn1YYwjFoI4Vw2U8tD9jAVSSFqlitZ+JJJvU5qzvZlcJQEifqjIJbd+zBgmsVfsYMdXvD+N6sY0//Ytv4s18E4t9xMnVk5heXvj5e/sYD3txMoZhCACq0ZvO0cls4k/kqH2zOKI/EiNwvlqB/cSqOcTd7TK+/NXXMb+7jicXw/iD3/swXj6fxHhAiJIyDmMgBlklrKWnkO8ygVWkE8KcaoHEZIXXiFrHVewvHg2Qi/10GMuFGVaLOfJ2Az3U5DTWDPnkQzbmOLvHIBHwwLWy2sS2ZVjtYoIJP4C6fPnMRJdfb041zSB33V6Ah9mTPucN1xbAFuBFJQhqeMv+04vDqFhYBn7Fg5IFlRlVuw2BD379gFaAJoA+rAsaPBX4KS8vB0opBT1lbwxvOL6cz1bSWPVSMaoSsBKbnl4PiReACGbs9b1szAGqvEeb4TcenYgBhocmKX28NgMoHtCyFjE044Hvbu91nwEYsX+tVguxp5D8MewCUAKE532dX5zGxQUEC/oqhkcMxZzop3OXA7/y6tM9cAwRdyDBIQSg8Xn9/lZgk9cZ+rfLuLq6iJNTBn9IeX3Muowd3atp22uzdX8eUwJZw47pbZYDGlA2+cDesvX3AtaOoDzXHvWYAas+UurJudhVf/qbRfy7V4t437uK+eA8mv7EhvcpFpWFgHND8ngfyRftwI8rQg1YyY/TqiYl3kPY4CMnGz85O4sZfUyzjtv5PN4tmrjnvB5cvwzn38Q//PAk/sknJ/FsfxuT7W1Ec6+Ba9nhlD9V2X7UcNO1hgH5rhTw8bFu6wqd5bLJyHokfze/1YbsoAqojy5Ypfpfg75UsCTJwvWoQVpdwtkMakDT/r3tEDVEacksda9VT5BgVtWkdf93meq2xDCAWO+Xv4ttuNk46Cd7J75fgXjFstI1rRdd3X+92x8mmbQHpOq0lpV1PK6q97K/qZbf142E8W3PVICb+gnqy/9SwErytw5VtyZi1cniYdUFrGBYSRYowIo0iKE2dgCrd/OVASsKJhVN9mmy/WuCVq1hnJkSAqwKfEogofyofNUxnUoitpgUFJhHwKqmFnLG+v94exMux9HsSuySBAFwjS0zq7KyWt1qqZfRemzPsX28/TLbY/8KL+N/YI/Hf8Qe2Vra6pZ6US25xsYgCYAASJ9733sAIiqru0dquXRCmZ0ZGSSBD9/33n13ETDG5pcHQhBjjf7I/Z3Alcy8/WtEdpVSfAhWBS2WyWWcNNBcnKbquRkYUioXgJWKSWuiLHSrp09KCkNtsG+KNF3n57GI1hp3N7fa2NiobbdbbbacRpgXVzT/pPCS+dCIHh6TShbJZFgFYHUUYLU3wOrRwWeSQD8VnSgu/LijD3aor5uZmwRyLONvFm6JkoZmmMxmYPKSZIDWuQkika+Q052HROt4OLpNIOQybpZoCUnhD8QNwWLJ2WDwXnB63QFWJ06FzFCTG3nn0dCxYMxTQb4R9PYgYMX7pqLdfAsiWU6TAWc/hUxBDY7GiY5qD5Bwa/qcO+bMNP2IAAEHT7X9cY/U6WFm8cnvcaCK4ChZViENlAyV9Fn6OdDTaDpDmeTYO2B1mGRKC6SziwsoHZjyzxGbowzHzZCftRu9XAxLN3qvoo45g3SnRzZ2BK00N3EPJ21mHahixZSm/R4x3ANW9qGDySXgywErK4AdMBuYIRpgRbNClxg8AazSOXOR+RzRi8yAls5jiGsupDCDRtf5jVqDBFFJ6a8Y+V5U2BYl9kWBlmwqGoc+7LFsT5gzsUemrg2OTNJZZjgtZpg//wQtWWYDoFX7klhdlIzSRyYkuz1gFeAEuZs9YOXA3YA+b6bGDlwcqRQgxbzE5mGPXVHjfn8Q0Mb/mNAnY2W/ZtwnuGdEtHzD9SOZ0AQ5o8/5a575sMGo5tE0mbzOAAYD2MwLi5+TIBg/08XFRQeuKEFokJZqN9oZTV0ULoFKYyvx3hNgEWDEte3ARBS6MbmKWHD+Gr8PsITfwwM3DnQDehxUd5mUFQixlwX1uTdAjcLk2wCrABeHB3+AaSqIxOpzEHcMyUxWixzr1RwLpkFx3XoSkMB1XwtijhEwdUBKptDx5Wwq3gvJBa2lEhvPkgJdMqhi1QAreU+wQJKHX4l1PsKL9Qxn2Ripy8vIpOoBK0rR9ij2t78WsGK671PAalgYDcGq2NK6xsknxnHt+PdDsNEYgwOG6mAfNDN7A7li3ennDthtPDfZyNInbNRafPlTwKqqW7ypHLDazfGz44VM1xv6OGkvmRhg5WBQ47GZ9Kpc1zv84bgQw+qPkg1e4h7nSamGlzKadMZiz9NbmzHqihP1CrvqiNFshXR9gfnVC0wXC9UDDX1MikJJvXSG4p4rZocGYIW8keCAFVqm3faAlZoVUTn87FSyFmmEPStI7iBRH/n5E34wOnfdM1GMU/17sqkon2Otwi8GjZBZbI4zkoUS/KAfYlHh7Zdv8Kuf/wL3N/fIJikWqyWWz9Y4uzzHsxfP1RiKTBbyWP6eDAQBUWGoHp5W7l3hBrzycmGzJba3+3RFSufACmAIWBH6MWmFeVhNcrIACFgtBVgdWnGwzLCYEib68ehH91JfvmHu0wEmG3hl5zZ7ra+//gpXF+e4OFtiKsCK7JwDGrKsintMmg3Go0a1HlnkNPNvJg5YnYA9mTMGjTj7zUFF3y+PYwtRsCbUGJZitInBR68qmhbYMyCfOjfRZY1KwGq0aTGlLMoHesFkYCNFOVVngzCsPbouyXymrPG0oaue0ZQm/ZRgsYEJU2gHrBy00nvlztdYg2GgjSg8doa4zJC1tx0FiQFWzUmJlGyMbvYN/vLn73BbHgXyzdZnyNdLYUVk5jApMyfJSc/2QQyjPOMwIMM8S5Gx0WddR3brKEVJKeBuj0aeZROZrn/1xde4v/2A9WKEHxCwusoxGVHmSfYaWXXaZc1cPkyw9Y7ZaPOJMi8ryvD7fcgAAf2fajvrUAKwomNTWTQdYEVZHcEe7s/JhAFKieTwBCoIWGmYoQTzFi1T7/Yl2rLCqCZgNTaWlUB0lwe63E4DU58aDsGqiBPk38kyQeE+lkhNA2t6QvEryGNmNeagI2uNlpJ5kwISrJIksAoZoJ3fZP/KgJzsLDElzeeQALEaYHnl8fe2bsbu9aREzgGrKlIPg6ETLCsCVmZd4IxRb37JVAtfSl4NAoRKLjxQflkJmJYHnANWVr/QAL+SNI9/N5/NBRgw9Y8MJw7v+KyxrmFPxfW0Ws0FWnGkaOEIxjCP2s4GL+I8GoDrvlIdaKUbM8KHD9e4v99g+8Bwnx7UohXCYjHD5dVa4Bx9AAN4iVqa328giLGsYiBn3m1WE2iY7EoT7Zt6P8GCjNAiKg4MmPVjwfsNfh8/l/sGTmc4TBZ4XST4q7cl/t8PNW5HZyjGC9Tj1Pq2kHZ7lITaMrFTHcxyhUCAVtHXaNDUGSDzoWO/0WKeHLGYJpjTyJ5n1KHCvqywq1vhAgTJMhww27/Hn386w798meG8vcOs3WLcFEjSxwmBUWNY62QM/ajxhoBVALxPJW1x7ft74CDLE8Aq6kXW0F2vOmBX/XMAVl0t5ENvyYGfBPUEWBXf+xSw0jlCJirVWmR6K3CFQxELAxGRhvLmoe+XN76PIarfPWAVQ8x/VsBKH3AAWAVKGIBVSAK5kRGo+gZgNZmiPJoc8HZfiRosA01nthiTQ8Gy+pGcaOtiOlXGGgKjHQe7KiRK0Rg/BqzMA4jPLw+sMH22iYuZG9qXtgvTyiv+01hXxrCyxCt6WFGGZpIQpwJyQ2YTo1j1CSb0Q3K6Lb0iugQOF8KJXUVfIvcF4aa52+4Esi3mc5RFKd8qHnB8jc1mo8W1Xq30b4qqQJZnQujtyOGZNFYjxcXLw0WbGIE7fm5Gy+/2Ylgd94Wam06S5weJDhQHrHRvdaB5+sMAlOGfq/GS5i4Bi33zrcoxni1k4Kp4bE7+3SBbAKcLoIKN1K2ZgeQwgCu+f14DFmq8BmrKumk9JV/W/MrgkT4B/DsyrNjE0M/gUPo0MNo+82KIjZSFlApzHkCUFXDdEawiHVzT72AcunGgM2HiPavI88ZMm4UDFZJnBjg1LBYDWXeAQ2EAwYfudj4b1cjAnUCRe1dxIk9zeYFYorBTwgK0SYomyVFNchRJhoLx2gSxWCQ6Oy7ebwe7yYjM7ivvP4siglUEpAKwsoKHpRybZhMVsrFj4TQVLZkeHTblCbxGB3pMxSQBswmDxTL7AW8niEs64jnzz+wMTTWmwbDyCbiYeAPAitd7sV54IclmzZsBT4Pk9a/I5pHEyaboOrD9UDVLjQlKglU+2dkWhbySCH7m7Ql5ecCyBRa6NnYdGP18nE3R8rkjaMPnPYqXbuJovjIqZx8BVsEGal2m0zOs4jm1KZb5AIRHHAuWfXHAw8Mem80eu32laTXZqZyG8tJwShgHdBRWNqGIBs1i5ilHoCzNJIFkiTjQ4w9dSFKCYcXbZZI6owZzEs+fv16t3fzcABRN+/TVp40YQ8v8RvjvNd2h1xwBNlH+rXG1Zs0ZtQNjc34/i1EWnGJuuLlwgJJTes35BMmMjPkeTQ7aPeMOWFlC1+P/erDL9vDYx+PXOPDj16cAFqflNgalQTYwz6dqbq/O15KchEwwaPmWheETYDJYxPSwdW1AlLMZ9XwbYCVGlZKR7BrrWgvsMcBDzYM3jQTouacvpydcLqZ4tsyQy4ORwLSyQvVFVvCxKbB7+CCGiLVcPcMqmrBpSkmb/e3AWrGbgEXB9xiw7lkqUSAFiNrJVmK66IDV8P5re3CGVS+RsPsWayVqDpNicr+vrJn31DlKC3jh9mWNt4dM7Kq/3AXDygArS6md0sZG+55aV2fj8Rqtmh1+77jFny9a/PHkHp/hHpeTQoAV0gmm8xTThGADNTNUoZ+wJ7NCQ7cMp3SB5fNPMKOR9HwhGUu1JYOqRkaDbDaSPK8csEKzB+qdgCsCI0yEZfqj2Dg2p7GwC/djVJgIl5/uTg9WBcDhntcmO7eJm5pXG6hRAk9/Sd5fDmk4UOPZlwr8lFk52/WpgeC7zRa//Ptf4OtffanF+PzqOc4vLzC/WCGd0+5h1slt7Xk3GYpCBwZgFUFTglJskqxesSCGqLVM6tdLAnUOhB2ALkIYulvNp9kheVvjFGNnWGE6B0WXFfswB6yq8iCJkEyLg7VG/M9lSREioV89Cp7X9fXrr/Di2RWuLs+ZRWfp0KcadbnDYXuDDAUSGhfruk7EtGrYDOtsHmNbtUroVT1BmZkk9DZkbY8N6tPB/V48vVDDjh6wYgqX3U8uB6ZimjSZ9WF6SpBVE0wZ9chagfWoGNDGXuU+Q5ZVeHYOB2bWxZEROlWTTyNzgXTyB8zMQoEyMtW/9s1iWFEK18Wqj1AXlFRZAjOHewbsGIvMuWRatwQ+6Q3J4RD9pg7tEe83Ff7i799jf2KKdIbZGdcSQ5kolwXyKeEi3mBL9CNjdTHPxFqlFxRZOzhW7h2b4qE44MP9VgAm49q5Nl5//RrX777Gan7ED/7gJZ5f5RyVYzJKkKdT2wttHND5Y2mf8R5D7CoCV5FY7koD+ze8PibTN8DGABRyQqrDUaDVbleiLGocmCDo5vkErCgNTFMy4UxCLhN9eh5VB9Ss+YsKp7ruGFYEuDlwjqS9CJcKU307UwZ1O4EqPfOUyxpYdWJzzftKkInrwxlNljob54+bfCsMgrUnS2kLVhFYRNBU9QSPrFZSd1sdExET1Kk5aMUzWItMTB8DTwRC+TNnfomWnig8Q6wg2+Qj2IX9Uez5tg9yvw3WiIGESi+UZN/28DDZ5vtiqAt7Jn7xeyiBkgxK7KvKASNbs+y9qHLhO6EMcLmcK7Qp0k5NXheBI1ZfPLZ0CcaMNf18L3d392J/kbjB58PAAvPsZA32/MVlxyazxPrH/7Hui5oqQCu7BgZUhTWASVpjb/SwBDGcWLRZDxs+dB3DSmCvMWFZ17WTHNtjhn/YAn/zvsHfb4A7rFGO5+4HaLV6SHT5Tvmvg9HW93NONQuDSu/rguluF9F+Vkp5e3hPy2PaPGVryqn9LJ7jgLPDNf6DlzP82bMx1vUNlqMSyemgoWvUGMHGGbK/g+FktUNfl0Qd0jN4+qG7tSc9INPHKtnP4H9RK+rnhOn+ExaV5HrGT+qGJLa3/PYMKz4rv45hFYBVfI4huyo+x5BhFdcqGFbhpRogrw0ebAhhQ+Mhw+oby9Oe71/z37AujG/rPo/LVYeseWNOWq8W7Hz7HPavf2cMK2uKjNYWIIcKQHrCcHpEauuUbCBjWEkfSSr3ZIqiOeG+OJh/VUv6Kid9iTbRSO0LwMqKavexEqXXmBxxQIYflRVMBqaJUq0JhmmuubNyw9fPVrFuYBiTEh4BVmrobcLkHoaGMHuDIUq1UgIHlMMwPGSz6qbnKqJNWGyHm3x03GOCPhjujyIAgABNWWqB8xAjaHV7c6s7xrRATgCKfaE/54RzVxRYrlfyR6HY/EDZwfGIGSc4SSJpk4hNalIanCihcMDqVJRWgPnGZ9NGe5h02Pj1symtTZRssxk0JPpcnNZ4EiIntWmOZLGSHJAsK4FVbj7aQxt2z8KUs1vMtl67x4AHyN3dnZLD+JmXi2WXEGbAGos/pvjQP5MAYmuG62wiyIZRwRxygzB/FXm5n46xiOSXACsCVWT3WcEeiRwyKOW99YIwnmQCVkPGgeny3dzZgT9jL3tiywC80r9jo97FS9t6laeU4s8NsDpyunM4iC5Lvru8q3g3xmMcEurLMwFWBwJW4ynK0VTsKsk0NXXRI9+BSn1Kp1xGjO2ips0AqYCVmBpYE6LhvVcIwUh/z7BnglY6sMILxEHjAB06f1f9PJddBA1JF8RAGeGiQy51mOyGZNYZbDoYfL0EMG2AFeneFpltK8q+fN/T7HRIaTVcyQBnPts1AZG2wfZQSk5QVJTinMAohsVphNVphDnlCuJiuIFpMlG6TpsStMolL/oow8plJiE5iUMyGEtcjexHNZmOFe+beIARtp4mAqXIqrr+cIe7+52YVuEFEms0TM4DzOnBgt6sWew3FgnU/XvSUBREunaq+UQF8mm/FQTyheJemowFHPEb6eVAwMYJgWL/CPzyeoX3he/FQA2TWksepiAC27s1JXLGYxxuRps32QR/H4Wkge89uEXzVIJ0/RTJGAoq3iN5yKOlDVSOKbkVHU+naUOwKn4fe/MQsAqGlT7XQKaUTkaY5wku1ks8uyBgRSmYU/TtJO4MZrX/07BXstAAFHs5oFIAeR6IMTbSc2aAlcsGXQrAvY2+EhRnyHOIw4/mgNmkxTod4eX5HPPkhJTPGc1VuVdyw+FZ0JbYbt57AxcG175d+MQ8mebGDO5YFF44OEj/dEKpZ3HAkIwz+GOAlkpWrxee/rsArAKA7Z+PQUogG63wPWp4ZvL6mKQ6AKuiagRY/fVugf9nO8Pfna5wm6wMsFJZRsDK9mFtLy6f45mybPZ4dXzAnxGwGt3j1fEWz5IS2aTBKZuA7M6MBuy8li6fqQ8nFNURBWPtT4mMpBeXz7E8v9RzJT+3ksX2SVH1PGAIJILx6vSxOmxl7K1BUtvIs9IFFbaDOzuCgIIYMOay2PvgDVzsxYFx6ani6tWsGrtC6X9JhuN4JpCKZ56+JA90s3KPfiKAst1s8eWvvsDm9h5nizU+/eRTrM5WOE5NehTgcPd8ej0oSVAAVpRu6otyTfvioFCm7B2zyvYGqyXdh/QJw8rWgj3rPN7aE5vyTB4rkxkTIGeojz3DimltBKz4RXCGoJUxGk1eLGDHfUANuHIDYZzw5s1rfPbyU1xdnrEl17PFxMCmKlBtbzAbFaBTpNImyWChxI/eopTYYYwt2TVyQLUhmIAPPksacjY4HEsbTbiXYUiGOPSUQTNZswJ16TVDk2HKLblnjpAiwfw0R3I0jxgy/glasb7VGcmGKdjdXn8MgQ2CnPMs1/7KoQBrPsr1yMo3b82eVW8epkPTc6sTioe96vFoeAS2yRfU6yXfwygB5LNF9hPrYUrv6b/4l7+8QZ3MkS7nyFcLJBmhGUsvzrhWyaw61UinJyzmKVbLmdhVbOR48w/VTk9AfUxxuynw7uZe7MDlcq17+/rLL3F3/doBq0/x7NLq5DQh6JWaWgIEOwgiRAJnMAwoCQwQLkJIrG4xfov1NrSNMOSY38Owk6nOdSYF7vcVil2FYk8mqBwe/b4aYJXS3nVKwMqAGfo5soansuJEhQQhQO4VBCHFbDc2vI2n/eyI58/Zl/J6cq8qpkUSsNJzT3DJ9wHJBlWSOotXwSSUnFmSHr8IVPGj8ld57XlKrzcU+oWAldUP7GO4nTnbzEOlBEzwdTSr5+f0s13ns0kybYDs6gOpOCKR2PoxK9lczuVJtSYzJ+uYknM7E4yd3cvquAbJIGH/wPRAPg8Eq3r5JLBYZj5IM5aWSQoh9hN7KkoBO9Ml7ymDhW71Tc8QjjrKjnpjxodvluSA7t3M1zGJPF+fQD9rHQvNGu6jUb9ZeTxgYMu+wQZXekI7wgj/VwDMpioRwVGAlfmu2bU2r2LzGHQWM/vQcYbrQ4Kf37X4yS3wxX6KeyxR8YzQWaCK09e/7cIGmJqpeg9YGSAvnoSfq0auMusZKzOtP2f9piKAEzm+F5dd0mYj+s/FscBVe4t/+WqJf3HWYFF9wDqpMWXv7tcsfEb5KsHS52tHzRj+UY+ks/I37WvKrgf9CFgVqYMhNwy/qgCf4t9yb45a5p8DsLI+yBUCA4ZVPJtRe8U6snUT/qi9wiAAK3mAS+lgmERvum4Yy/9fgFXUiXEORk/dEYGC5PJPlQQSqY+G+ClgJSqjA1YsJL8BWHGTGycGWO0PuC+pZeckgIWUUYg1KZJnjrOsHLDSA+LNV8+wCuDKNuJu4dhoX4AVDwEe6GRqaR8nVVWSP5MfEsTSBCCevkFEfShLwhyaRUJTVvazvSHxF9UEwykJxtTRAxiglR1a9kAawyBSq8RqcIN1AlM0XC8pUXI6eLHfawrAB4Mmk5QcLldrrFcLzMn44PtnEahpSO2UWt+kOLEtdjjudjhutzxRxRBTCp23zAFYfhOHXgAAIABJREFUWWyuJW6p6PH0hyFYFcwiNTQ0QGZRQtAnM8CKDCv+ee/ZFTwcb3q4l6pQ8xXkfx1gA/+URstv3rzB7fWN5D/Prq6wWq069gqp69pIXdJGMMekFH2cuxoCB63oC2JTAnsxofhucipZBAtK/WpFCBmCNrHxDXlgrB7gUqwzXg89eANQil4Sip4NDwnrzg30U1CANYrDzbKTPYpdZV4nbVWiqSo6TlrBws2WOvw8w0GA1QyHMZMBp4qe1b3oUJQosgy2Mv80Y7rFpFuAn38J3HWQipNXseMdkJJ0ltfa2yhLX3MA033BdC51sJEBUgKNh6iOg26yyeBP9+sa4F18b0guO6aF+3QIPFQBwshhkyDYAWnsHn02Pt/pVGu4bo3Sbd9kqW5MeDnUB9QnNg78Hju80nGCZTLFcjJFVh8FXilNUv5rTNIhYyFRY1LSQ4YTy8Fni8020vg+ClipQGZq1XCa4weRT3H1ObhUJoklH93v8ObdDe7udoqZZqHcAaoOILBA4xe9rAw8Muo+fx9JrrwGpKBTDmjFmF03O6cd7PM7GMmKZFgJsFK0tAFg8s6TibnRvWPyKpsY92DSoe0SRf5k3gMCVlz0lGVEHEDc32DaBGjFz8I9gE1VPGfdASwvEAOs7MA2UCqYjf1kyYqfAKz6p+2xFFeARcfWMrbVxxhWBjh6UotLaG3gQYZVgvVihov1QpJApUA5A0sFrfBAE6WaTNpbnyhImQrksr94alnLqa3qAKvwM+J6oUwVqE8TeUJy4HFiAtaoxnzc4tXlAospMGNhotAQDmgsrIHshIf7d48Aq45t+wSwMhaBFzAu1dKAxZuYIUg1vL7f9nsrHMedL1Pc2/g5TwGrYHV0ozZbtWiONKIlvYkMK7JEuFmRbUJfK/79SIAVDdf/cjfDz9zDquZEWUX2VHuHMaz8PPCnYNHs8bK5x5/OW/zJ+B6v2lu8SErkdLnOE2QLypJ4tHAwwsEC/aZopH7CvmzlZUVp4Pz8Gc6ev0A6NyPgqqBXFZMAndF2bDA+skFlau8WpwOBq8IAK0qD4vyRbxVZ25Svm79LPLxaW5zGD1mCIYfmM0oGNv02+O+UwGWAVTtdKFGPaZD8EtOKgJWz6gju8Llh3XF3c6fG4uLsAmerM3kcHbj+ooDuRiLGkON7IYuSV1oxNPR+orxLX5ZeKV8oPR/uv/JEEqhzRFu2gcOdGbs9STgSrKKsepJ1DKsjja+PY1QN/36spLP9jszZg0IiOoYVAQClS3ly6tRk3GKeONPjw4f3ePXZSzy7usCRXi91hakKvwPq3R3S046ZgGoKTVtqEiya95NhRauLmucxRV28xuLIOGBFwKXZG8PKtmHda74nNhHce8mwUss+AKxYC5raYIpFskRySjDxxD8my7FmYF3F80r1G3+wD8/oOUtWgpq60RgzMrL3e1Q0Uqa34YyJe4lZHUTgSRjD+7nEeyDGJCWPm62x+9zzMM4La6yMLcY6lXUVz04yJwhc3T/s8at39/jb11sc8xXy1Rw5AX6uT09/pD0lgdw0oe/QGOtljuUiE5ClIeuRwHAFKuLLQ4Kb+xLvbx/0WpSnso7/6h9+jnJ7javzMb7/3We4OEvF3pomM4GBTU1fRJNF8VyLVF4D3SgbTJ05FgxGXk3zneLveC7zDKLpOkGb0YjriWEg9HJj/WqA1X5XCgQi84b1pJ3TNGEni3GEjPdZjMFWIDUHtPLaJSii2ta+OHDQCor9im8igA6vK3XfXC44Zn3sTCsa8Au0DrsP9iN+7rCBNY8kA6zEpuJwVD1cMPu4xm0IxcKVL0cGlGquls0/AQLWlHa2BdOZz4X+STKSX5qShr3HItstpPL8gZY/7UELISfVR7QgKZO9R2peg0rJhQQuwkjdPC2D0ctUP9YP/HzsH4K1wc9A/85pyj3CQGwyn9gw8++yjExDAo9UvwT7O06zGIy6wiRAGWeXB0skaqpgRnlj4PI+Z5G6TYABVgYKda8yrJed+RKpgapN/GvIsjJQyNQkTKG0PjYAK0/47NxefDguX8QEh/EMbwrgpx8a/PR+jNeHGTagHNCuaRfaYnfIQ4/iDBr4VKket1oyhpX6Xx4gan2x7d/yCDaCuvlK+8BWPZMrmvJ6i09HG/zH31njB8sKs+IdzlIy2lv1FfzIxlyztHs+W1FPEhwMUCmYdz1ruwesrAbur/2QVTU0TefP0PqS7+s3wamQmz8FsuLPuzrnt/Sw4nPyFHCSN7cWlw1cov79GJspGFjDujqAPPY+HUHFAauOYSW2rB2C/cD/Y9XcoHn9yF9/7D0ZsGvvn2fJsDcMuWvUgf1A9HfkYRWAVUcbDjTYaaMErGTgx6IwYbrUgGHlgNW+PuJuXwuwYrNNwIrmpx8DrORT4xtXTOkdtO2YUpHEonNa7CrDh9X4E0FXOpxR8llwiulBAEtSQG6K1typSSeVtqM0WoMTdaJKMf95QRf1CrIznTcU3EECTR0oH4okGPMI4HuUBrsotTGzCecGu9/tsN08aFHutlvcXN+INfXixQttvvebrczNq7pGc6iQTSa4Olvjcr1GyoQQPqxOuZVXFpk6xQ719oEnKcb8ewesrMlnc+yeDm7sKkNQw+LdeN0mIR2TRhNbTnEIVk1x5OGdzZEs6CexkL9PmI4+3RTk09SZfPvcdABasU5jo/zm69f4+uuvNV2k0fMnn3yCFY0U+T4EFrhZvnsxkWkltJ7Nes3MHv5vRekoKlwm7Q5qkMIvQE0HbJjlk2nFwn2ChlNLX3PD4jmag8A1bROzhzfWC+/8lB47KiA8EdABqwA4XDncPerReIQGhLRwrltO5elrYOxA9h8TNEmC3WyOMs3RkmFFHweazXKiS5DU5bQRKe5zDU8NdG23yzdMahdyOftO/n/KFqIO0j33+9WZBDo7LGjG8Sz2EkRjkIniOcQr3bMqAKs++fExQ0PeWbz+WsCeOuT+WUYbDY16b1CpvZDNNIG9lNIQGnaXam5jwmSFWo2mrdRocArJz6cifpoKrJqzyC454XWgT1NJk3aIszgCGgtJGgBW4a8WpuX269C7h9TtDhhR6kvAxb6GBoAVGwce6rTKu717wJt3t7i92yo6m3/OYiiSD/k6StDLzVQ0ACtL7LKpJWnwPNjpe7dcLmRaqbsdYJ/MgG3oFbAjmxsaNPI9sxjQHO9Ik3RjAMSiDzGpBmYO4gfDire+Z1jVWmhT+eO4P6H7WQ0ZOQayjWWmGgVnmMDzvRg4xQM7TCXN/4XPIcHHAJXCwyrWSrxGdz4MCsOYSPHfDoGpuF9RDHdgGOUiqr9oXjxCno6xnudYL3IsZLzOWXjQ+n1/4MbGwpsXJaGXkjPTBj5W+jNnIBF4NoZVSC/NL1GGryemXI1wcMBKAHJbIz0ewBSeV5dLnOVc02RFSt8haaukV6dDB1hZamhXnnS+LMGwMum0AVZd0eUTyuFUbzjZi/2+A6GiUPFzWc3swPfBnmd7zgV4PErB8Smh75T2OiexIwmAEEgQyKV+koCVpZkSsKDpujGs8p5hpetOMPUpYGVntRiETYHnh1v8GQGr0R1eNbf4JCkwTxqc8gT5MkM2sWGa1gPPCvpytmMUZYuHfYOKPJjFGRaXz7A4v5C3CyX+lKpzuKLh0qnG5EjvsT1O9QNOhx1OJf2sLM1YwzlJeMiSStTUi2Hl+0p4YAowC89HgdUmEhmxgM8YKuINq85sGy4d0yXaUaaGO0CrnmFlzTWfA3liHuiBZh4wZFYyWp4praYu9/1ZjZVvJsGeNNGeMa0ctJKJtmLM+fnMtyqkWTq7ffpgW6FvSM4kCEjdimtnLyWZTNfH+VopgWU7RlWfcBDTpUGxK1DsK30GeUH5oIyeQtqfNWkmeCDvB4FWbJju7+/w6tVnOD9boa72Mltf0G+G3LZiYx5Wp1LmxfKOmRx1HjQOWD1Qtq3cRzLQTS6mYRFZEg5YdWCsA+4CkwhaaXjJ/cNsLwgckEEZgBVlbVm6QjJKkDIyXi9/MqaVM8HFIAgWhIBKM2SXcfQ4QdKcsN/utZ9T1jll6q3Lj3kdjCVgzaOdEyY9UgN0PKJ82AvwDQA6nmF75g2YkWRdQ56p+ZyeRnh/c4+///oaXz4AmK2RLXOkM0oRDRiS9I37W1Nhnk9wtia7KsMsm8hnVumZp5Okl9vqiF1BEKzG3UMlMFbDmPaAL3/1d8iTCp+9yPGdz9ZYzkZImZI7mYvxUssfi2CVsawUDOD7kNLnKDV1f0Cr/XuPIG5FZFglSaZEQQJWAvZ5j08TndFFQbAqACsHtRVCkxhQlfEaUZpvYAobW91nDh5cAivOkjfz+tX/dwzoOuDaCzUNJH1IauEKlhZJoDqkIlajmi/aU0Nv+cJJMu51svYUsxZRg0vfYNXLTgygfIskUX6ZgKWXBWqfMtkfnzEOqQhiC6wnwfRkTbNJ1+yZi6GO1pAPzhTQJLk3UFe11izDceh3FLUBPTXJ+uZ/4bm529GTyhp7S+elP1etdTlf5BhPzAdRqYPyxg12tzGeNAzpQKQhA6r3+YlzzhpxL4fc0ypsCkzaF5Ky3kaHA2GrDeNn2w+woWcUzPZa6lQ50PIBnXxD+XMdwLB9xID/nlHF+pmgoIwFOhArSh5eX/4c9nBkOr7ej/CTdxV+uknwrpnj4TRHw33LZdsGKDkTWYCTs9UHxAOTMDvYMZBwq+6y9tGLCM4/zBLDgFzzrmMh0mgoSo/QEZLiFp9NtvjPfv8CfzAvke3f4jwngNt0/tRDNlWY18e9jgGy7VGPSRMBiPwmsEr3RIosr0+6ICrzkerqFk8KjNf5Nrngv4/p+m8LWMVnGdZgXOfx74ef3zysaJdCtl0wZHvTdZN3//MDVkoeH14/w7G6Z6C/P/5n/1SGVSRwWcNqxaKKfm+COMgNwIoNVgBWih8XYDXF7tDKv2pTNjJ3wzQXYEVvDiKMmjIMGVYDwMp0v94UG3Gliw6OBjSKH2Oq0NvohOl4IsBqlpFObbKUaKqDBKO+QvHXtmUZw2oA1vDB5DRLe0xM//xhdPrjQcwEOxyk8xcF3ZpYHVD+s3lI0TuHwJUmxJ7Cdn97pw2ZlFYCNs+unuE7n38uE/aSWuhkJuDq9sN77B82yJMEl8slVjOaSxJ55oZI1pgQOxwpSdg5YEVDZk7IVehbgRuAlRhWE07tXbPuskBfSd1UR8aKCVMdExwJXLFwZBLknPR8pvU8UT3HaoyUuCcArRVHvuk76s0JyfX1NR42G+R5jk9evJA0UN9HWkP4r+gwdymdzNhbNIfSwSuTCXKqy4bNyjB6NBlV3U5fA6xovj5OMhmFcu0GYBUR6PJKcR8Mk3TEPbf3PgSu5BUS7CqNcnXKG9jm3k7BaohCP3421ylZVZQD0tegrWjEa+yqjIbaWYrNfIEinaEdZ6jFrkoVp83PZABTn7ik9ybmEa+SAT30srHknwCpenaUUgrFyIi37Kw0R8YFKBwJ8lgBY95VVlzHPmBmi8Gwchmo31eTChrMIaady1m6Blfr12jEcSAI5HS5gaagGjf0DKGuV3IrVTa05aFCWZn0gsUhvwTysIka1UYeSVicmgCAbcXMxEJiFFhhzF8tAp7l9OToQBm1lB1gFcVGby4dQFV4pFhxYwEALAx1jR8BVv29MG+JowrwQ33C7d0Ob9/dKrKb0dmUl/Df0tstZIB5RjPPhab08vdx2rcBMfTU2GK33woUPztb4+rqwr077FqHj5IBCXZdZd6uCWxrJudurMz7xJ8jTxaX/HIdyQ/Dp14BnBkLNiSBBqBRLpSnvOJRUNrn4HvlPshDlWxS85WAklEZUR0TmsmY1yUStrh/2yCA16yoXObS+UXZVHQIiPFnxiE+BFWiIIzDMphWUdT0LCyTeKixYOFJU+DpGGdLY1gt58YGsEABKywNErKzgOuGceOSBA0p/26u7k+Gs6uGgFXIAPjZKUcao5bJtHmRUA43bSsk9Q6vrhZYZ2Mss4kDVmTzkKHBtfftgFWY8GoflKcOJztOOxmARjLQ9+dzWAzGPQrQMa57XFPeZwJWPOPjv2Hhx+sVcgX7WdYkR4Ko3S8IjJbs2xlWAViNJXk8gTYsb6sUf7X/OGCFU+rmyvbsiu/sgNWsLXCx/yCG1Z+O7vB5fdMBVpgnmC0y5GIN2Ccgc5DcD5wSHKqTAKt9PUI1miJZnmH97Dnmq5VJKQ4mjeO9YOE9amnmXQCHBxzLHU4VwatK+5HRLE16L6kWHyT3n5GsKWKutcziuXXAiveGgBVDWSjfmZKNNNZ+x+FSMzXAKsAqsawEyFtimGoUrk3uVcZxsM8qkLg1Sb6DE8a0ULdq8nHtzW7ZrxTAAKzsnpEJmEjyZabXJsmyikFgpYNVwbDS8xcNkE/oTyee32zKHbCardGOZ6gIGh6OKEpaLDCtjV5ClZrdzrT5yJRRkwipoaYJtszo7dnk18PDRoDVajnHfnsvwOqMcqEswbHaYlTdY3KiT+ZBjSEbYOIWNLs+0MOKA1sNkci05hCMKXKcmhvbtKHZvoBnY1cJpEqYWmySQDun3Bid/i7chxtr1FifnMYZ6OOXMYWbnmM8jig/csBKz07I4gXEEbCyRDLCbof7LQ77SufoYrkUYMW9n1J5M80OeX0PWOlccY/Npihcjj/wshk0hek0g2pgrd8U7YT7FPDm/TV++sU73GOF42yF6WyKaZ7I7F3MW95ngprHBmerDJcXMywXKSZcRwxa4BCPZtqTKW53DTZb4GF/wq48ajDOVO+6fMD161/hk6sM3//OGi8uU/nPsXZKkwWqQ6P1y6Fc48CVqlUx7ihtJK+aEjMD0eysECJua9WfzYThBWI7W8M34n0mpMk1uCfDh5JAGoIba4ksJrHrkxHSfCLjaGNFe3CGB+rYc2bgrbxzbfTtciurO4mRht9nMOKGvxKcFGAVyaKSelqtx72SPYfUGm7qrfOJEjv59BrDyn41fynN63zvMZmo4kfFsCKzlIAVr4OKKvdQU1qdnFCMJCBZoPYHlnwMhTELEq013+4M2DAPHXnaEDQktE2/0e0e97f36olKlyrO5zMNss/Pz42p5mE3TDS2UAUbbFvzbt6gHNYxNIOAFdlVxm4MH1BPwgyQVm8kVDu9BDZqguGveuaeAFb85yYDtLq8qykiQCr8vvwwDABLz1kXpEH/3gCswhrALXh8zxTwr43TwClxs8mwYjjIELByMheBU/Y4VMkckgXeFBP8DQGr+wk+HBd4OOZo6PMo6xAbPOgJ0BlhAKSdPwOfIYEBxqBmLxMDhl71ZKoLAqsihGqNeVKrWjFPRT42Ol9HD+/xcvKA//IHz/H9WYF0/xZrBo22BxFP5CPqzwp/DRuBbmDpQFPXQ3j/8QikCrLBgOGmWn3gS6V19FsAVh9jWf1jGVYh/+vXgQF7tsYsWXtYr8b3Rf3FfnkIWMV5bsEJjOTi2jCQtpcE2uHHZ+6fm2E1BKzsuYhnxx6EIcNK1fO/+df/6glkYDtGgAZdERp/0Pfm9mHCf6dD2+1FYmpME0ayVMxskXHqM6TZzFJDThPRpbeHI+4KA6wa0tOz3A0aA7CKBD+P3ibVWA+E6aI1vQ8+QBfPHWbsXmLxPTGBjxsTmRfjiQzfFjlNFXsflQ6sctNQo9c6xj6g3qq41vtwva43otaS9M1/VdFU0wEvB0asWLdJHosCm+az52nxsHkQmypLpjg7O8O7d+/w4fZWBcSnn73C8xefSBdNEIcSttfXDzJ258JuOJU9HLAYj3Exy7Fi2gtaxQMrfZPpNsUO7X6LEzdyFj46nEzeEqAci6VHgJUbd+sBdrmb1oVSGmnsOMWJ0hw2yQR7sjmmyzWSfK6iQhuS+2GF/Etbv4MPHeAzZFf5NeP7oql8WVXSovMgXZ+dKdmDLApRyF2LLyZPxF6LSXUSYGXx4EySqr1BYDFswABNqzn10wabmOn6OM0xoSEtN3P5RVghIfWwindOnzzBSRI9eyhigmDgjzPRHKCy+GH3+3B/HW2uHQsq4tw9BZGHW9OiLksDrEpKAg+u1TfZV53nuJ8tUKYzRZNTFsTi2HwifEqjd2YlCt9XyDPNQp0pP4wdD48yu7825OiBJL31eO4FSPD5JiDoaYGe+qgNPZ5DTxUMk0IzsvUD3083rTeCRfQzchmDXqabtnHg6SmBkWLhTDB52slM2A5OmygPmEIC7UbYPGxQHkqUh70O8Fk+xWKeIxdtmLYTR/cecYCPUjtGfavot4amPp5QUMqmT8fDm3uGSRf4TSoQvMkN+ngPVNn0TFHdzhLTNEjG+daA6ZDx62vhBl5QelHJvZIG6zd3Wwestihp4kqHDdLXUyuyuCfxgGIgA+OzOWUUSCRjTcqOD7i9ZWrNvYCni4szfOf3XmltBFDVyQJYwHJy2hLkSwVY8ZAjY5D3kocd/8vdwLQvBtwTww3Qtc95MSCWa2uJO/yPgBVNyrn/KigiZcSzpRxSAsivm5tb/cqDmexKglZaxyo6p5pgBwZuchQOOhoZnRK0kkeC7o0VUbb0+pTAAD4CuOLfDQuAKC6HDCsD/yKtj5+p1dnCxjtPE5yv5nh2sZI0UClKwXnv9k+X12kKLkhRgFVnuC7AKmj3ZAqaVxxLRTUWfr9MmkkWLaU2ZAsYWKimiwBIvcNnFwuc5xOsKT051RhzHyRQok7kgN3mA8YaK9ha7MDzsGGnRFoSJTJwDCDtC3ej1A8BqyEgGNc5gKjhNewBK9m22mPfTdrcp8pTywKwij22ax7pAcYhFOW+TWFeUqqm1R3orCCgScDqr910/aenC9wpJZCORPY8y2C0u97BFDohO1ZY7K7xR7MT/mT0gN+rb/HZeIf19IDxDJgvpsimI6R+BhGw0jkxSkArsT2TwqqTjLeP0xxnz15g/ewZJmziNfDgNM88kUbHEiOarh+2OJYGWsmc3fe3AC/lBUlGl0u2ZZrqhbXVHrbWfccXyEV2xTijJJCGOQSspM9Bm2Q4TGaghE5SJrHo2KAbczHquwAd+XyxmSWYzOvM/Yz31PZ1siyMmcHfK+VY4LNbLnCf5Qomm4WAAxnPBCTq0ryh5GPF2sxYLp1PqINWUaCbl4173nSSQH62Gcb5EuP8DMfJDEUzQlkDm4cClRgZBcp9YUmjkk7aGiNbTOuO7A9v6qN5ZgP9sH3AZ5+91JnxcH+jdEB61NH8m4y40eEBYwKNJ3rf1EoM5KVrRjTeH2NLltcoUV3Lxo9pdlx3lIyJ1dOW7t8VrIoArAjeJ25V4TIUysXqg9aN9isyFE9MZEuRO2glaSDPLj0HNgjQDuN7sIa4nj6YnsZ4eHuNtjQ54OrsDFNaDHA/Y23GvdhoIV0NEfdBDFc+ZkUpUCM8Sn2n9frB5DlMMbWkbPo9Zihb4Mu31/jJr16jmV3imDOgJ8GEwE1GMGms8ByCg6xoLs7meHa1wmJG+RDVBKXA4Rpj7JDgw6bC5uEIzjWa1q4f6739wwcU92/xvc/P8cM/eIbzJdMUS8zSDMkox25fIsnplWv2ANxHItFV157PAs/5AWBlckCuHQJJZIYQbCJDkT/HGm+Zjo8SgThFQeXEQecUkwIlm6P/JIGmyQjZjEwrY6INWdgGjBnI0Q/DfSDmFgqqtVqvsKL+ECvH0kR5gqQ5wWgHrGJI3jGgKbQoO4Zy3xzaUI19Qcd29IE9nxO+bzGh9DKJACsyrGT/ohB2Hw6xzxGryzyABVTFr86wIogiM3YHrOx9ezVElQgPNQdzuUWw99ncbTx9796T81qxxV+9eoVnz565OsYMx80GIjyg7PcGUPMeyfgNNRlWNZ8pMt0YMmG+m6xTuCcMhy8C4ztGSl9P2Gv0BunDIaqAGwesvLjTfZVvXEdeGDB/wjXE37+dr/1+zH2WjDCd9YPQEmNXGaDaywAbnJ4wrHg/AlNWAuyBz2eCNl3ibZngJ+9K/O3dGNftApsTySNTU6aIDGDXsBUHcqRnlect6xUjWdlwRZ7ACsyQE7+Brj68Vr8eoUpkXLKmYZ/lgwMCouLzEbDiOrt7jVfJFv/VD5/j9+clpsU7rDLKb0r5TrOXjzot7m/UcV3NMGBXDe9n1CvR3jyVAg5BrQCs4rXkYcch1UAdwLr0KciltfHEkD2YV53lpGpEexf9a9qTEGs4PovOW19rAVhxrdqwyulJLtPngNdYfqZW4H1R/+EDaJ5BEQplr+ahaJI3ezhQcAyfsNOsS3kCH8WF9F/js3xsmGlDyWCoGSvPauv+Z9pnt2dDrdG//V/+e/1tjxBb2aOb6k2vfbc/UNGMe3FEmqb+G/D8rFjyC3fkxTnqoWADlOZzzOhvlKSojxMcpzPcbEvccALGgns8VflsOK7FwduEiZsdkXljQch8MIahoXn29yvgQk32CSnBFE/bIY1YNgNa5BZrm7seXptCNPmDn2tU6EETrSSLniGjPa9rVgfTDv83VtxZ8xEPU5hy8wGQjlSsgBEOZY2m4OSR0yVOfVr88ssvMb+8wPrTT5Guz3C/K/DLL77A9ftrJTe825RubH7ELJ3gLJ0iP1T4LMvxx5+/RFJusWKzkpBttEO125BTi4SRn6SlE7EJY7ZoGgbTGAFZwb7p9F795irpJFFeSoNY/M2XSghEQiYGKei8UyzOuqfRjYpDfhYP2AAUGSz6MIf0QUtXiIeJHyNh43zrZWrWeJmvFa9lrWk1CyCyrMhAiHQ+Shllhq+0Q/NZIHAVDCs2FqGdV48nZNuaDRXVjbGD9PwMGmF9WvcSoOyHJ7XihAeG0GKG+b/RVXBklEAVgccxmzF698gotjYWhsBBMtmmKKYp9rMVSoITAqkE/fjBEY9sPLe+IYQWPrYa14x/bNqg96fNcXhD+q2d1yP3lDTj8tg3ymOLEuDBwWSySPt7/jk9s1jb1Zr0HJFmWSJcAAAgAElEQVTTC0LAlyVKyuydEwQW3fLIYPHsxcypQTait9oYh+nMmqtyj4zPMz2tRiPsihrbXaEpHGfcWQYs5kwG4mSmxoTm/OMxChZfOVNJbaNOMEHSjpAzRYheenT44QRSRR7XrEFyut4ETShhcLPToLYHmMvPqthYLx6t8BwyUL0ANXSzH1H5VM/2VUtfYhw4zda/ev0e7z7cq/BleAWvoflhsLmxiVeeUT5BT7uZQCsaPXMfJfDz9euvBHazsLu8PMfzFz3DKpKCCI7R1J3NvvZpJgaJfUlTU/N4EWuTKLh7XHTyLWdfyLeEa4D300FxY45a4UqwioNaTsL5e6Y+2Wew9RXTsS+//Arv37/XIfby5Us8f/G8A/QIcFUEcrmvu0ExAbbNw1ZnzjTNrBgn8BZJa54kFJfcCDU9a7a7P+4FNASshsbrtqfTO4XNt4E9PE9YQM2zKZ5dLHG5pin9ETkZfWRdiMpvElcCA2K0ppxZBvhlU1NJLgPk97m6DPpZRBM4jYm4j0JsT2LAAr+HWxIZs5T+1ZieKoFWny5z5Kcap2qHZMT7ysvYYL+5Q13uu0aCni4qW+RVxq3R0uMitjxqifAd6KHWwR4x+O1TmrqVCv35IQJll+DphYnOI2dxPC2SXF5s57U1Rk3Npqtw09aThgncazh42Tzs8Ho3wi/Kc/xNscT/XS3xYbI2FrdqgWCQmFlwP/piEEWDWVPgxWGLPx7X+JOsxe8d77CqP2A+r7A+T5Fk9D2yqS6viSQ9ZqGoL2LFTPfcU5s2zZCfXSI7u8QoX2gdMLaeiYBNdY+22mDS7jA5VkBFc/YCCQtHcwOyAtLii81X0BPbguEZJFULHghpm6UDTjJLsIPM1jmYyQRUlaMcpwkHNC75dGDXQCsCK8YwtgxmTw3yKX9/ZvggxxmaXa2mibQ1UJzwi9WniT8LazKdW9T7B/2qC0XJNgFYFqkaOAUjoj9fdSa5vNxMjCntNNP1cbYCshWaUY6ynaCQAX6D6+s7mcW3NQElnjeMOx8bMzVJxNrkUuI+kkxTgf673V77DhPzfvTjH6E+MPzlWl5WaUogYouL1Qw5pYD1Hse6FGhK1uJ4wuGsJbOVxxHK0wi71kz46zHDUOjr6QmyJz5v1gQG+0KNmycK8lLY57XzwRoS20ctuIcsETM65xnJetxtwgW+sD5iQ64+kvfxSPu1HON2hMPDHs3tVqAogSp+EdQ8kXWkPcj89KyU8Sqcr+tJbae6RXG/wWq9wogG1QoJIBDJxAGu6VLG1RxUN2TCcb0dU3x1s8Wv3t3hrj5itFxjlM+QzFJJzRo35k/GrUyVz+YpLlczrJb5wFJgJFCNhvabdoxN0WJ7z6EelROp3h+B+Pvrr/H8IsWPf/gZXr5YmnTz1ChBeyLfNspGC90rlTGeXsl1zXMrYRNPC88YWMqXy8yrBbjqmeCwmMMvt/lwvDxkTnx+yqpWWuBuW6IqKT3ktTSP2HxGKaCl55nxv0nler/JAFsep9gaWEZ2JxmWKh4NqJD8jhYKblzu7CJ5s3lDKL8mNay8VSYro8en6mcHl4yd4z5LanJsKCdQRkuRjfkYWTLHqaHhOkMBuG/ze3rQ3FhM9p7EpPIU9uiZKIu0Z9oHmj4I16Kj7zFTN2WMbXvM3e0dvvziKw3dBJiNabC/xOXlBS4uz0GmlUB8f692jkSCXtRZfuar1ujoBE96YK/NvtGkD885bsJ9ipu99X4vDPBew8BgrDvzqh+aDRlUcS562AFT9Gia72e+naV2bbVFOuE0AiS0H0sOyPObP5csyRancYMjY2xHlvetSl2AI+t7DgjNy+80XeLDIcHPrhv87H6Cd3WO64pM3Ex8W315uqtR7VjfeYo8x14MfVGwJAs73nf3fRvQr7qAJdvF1OurJ9D3WMAT63+yU7n/522D2f4a38/2+C9+cIVPk3tM9u+0J5CgQdKJDTAGgN8Az+A9CIAymFfBbtOwJXzSvuXf8+dGOvWUBBANkIbMH1sPj/qnQcNECXoM4jrprmMn1if4v4/gtoFJuv9NP+j399i9VqfEMsTFzlpLLSZrkExc8/jlrbLzXICVvMVs6EqJuZ57B0UttMASlG0oZZ9Xa877wB5P8tTY+I7BNYz70a/zj1wn9omuqIjPGjCBXdMYhhkWpHfxf3wEsDJvgI8DVkOilcooy1XujWT9zauc94VKNJjND2v1NHPAapoJsGqnc1w/lLjblygcsOKCjXQzu2AsTnkoB2CFR4CVXadeLmCeIgZYcconyVtNIMgortHY9YBV37QECNbtmwFYdWCNFYvDByQMvKMY766RL3bbFvsNsJOh0HSX5ss+cWsYgVwQtOLhW8kjgsyO/PISzXyBm6LE6+tbXN/eoqSJKCcaPDCmKUp6YJxazEfAvD7gs+kUP3p2ic/yKdZTJq40aAlY7R2w4uRTbr5O6Y2VoqRAHngGrhjjo2fs2OKPCYj9nqBPS0RgvsCYKX4sxmlmKv8FK7C/AVgZkcQTJ4aNew9c8U95rcyAz3lCzniT/wvvrxsVho5b90DPrbGoKHmTAe/BDFNHLFoFWLmpKKfG7ivGxozeT/SvmtAEU95B9rBIk+2SCzEFLBIFE3rY6PUGxuE+PQgpoFJangBWtlZsjQpV9npD8iqyFioHrPZm0KtmmdMIapLTXL8WSY59vsDBfXviysWGEj4F+vMOLTfwMJ7vQOQ/Dlg9XufDo5q/JzCVOyW4kSl/AFIjJdpIBe33TdHKfnNUUBuegUopUkfM6xZTgkBcS2OmxFN22WJKyYymWpRSGGuKDJEc9E8Zo8zoZTbBpNxjSoaLmHdH3D2UmqAeqhLz2RSLBYEcPgctUk6KygOKwwF7hgXkmQzUBVgxEhsJ8lGKjAc1tf1KZbHtLDhkfGrdZcgKhDAZdSZZYHwC3DvTWruCxqbpgVo7DvSQdEyruC/mv0TW0Am391t89foDPlzf638bYGU+XfzcTB3j3kb22CxP9WcE+OnfFYXfhw8fUFUV6PdwfrHGYsEDzRiewl8po2pOAqz4K704Yu+mnMQAq96kWICVGKIeoUywiQdhSINY5uj6mSxOPgWSvRhoRfYnf5WPB715VER6ssnxhJubO0VD8zUury7FrpSUzj206oN5cvE6UX7Cs2a3LyS74PXhe2cBbZIHUxQRFLL7cBSTNArN2NeCQj2UBEaR8wi0Go1kVhzR03zr6XgiudCz8yUu1nPQc32WmhSiM8dUYIgBTAQSIlY8TFT57nrAygo7kfs5/FHxatNVSxLUWFPaQl7y2tMECVopvv1U4uXZHK9WOWZkWB32SNhkE0BAi2r3IGAkJuBKIpV3owFWbIa5j5uvURQt5vVoBVefkvR0fwiwb3hWPv39MGV1WOQMaezDvSnOWDH6yCbRva3QtHvb02sr2Phc8DM8bHd4ux3hF8UZflKs8BeHFd6P1xincxXWTAm2YQgLOW9AtF9ymNAiaSqcH/b4IRr8aXbEHx7vcNm8x1m2xXo1QjJnk29AcbAMtcYI0rKeqWhgTAC4Rs3mhv6Oy3NMVpdimtN3ckJ2R71FU97hVN1jRLbYocCxLCXbIkgewR+SkovhYEwPemz6QWoNgPZVDxhgfUGwiKB6GimBBOd5ts1wTOY4CLDKdN4bIuByVT8v+DmcVm1NoydURcEbZ45bEnbTURai3IvMh4UsCmugRjIENkYV311TbBUGYEEpZP+ZDMxAK9t0hxPxuP9iJrOwblXloSVQka0wytdoxjmKeoyyGeFus8P2ocB2s1H6GqWI3GPImJov5kpY5t7I1zDTXgPlHjZbsTsvLi5xdXVpDcDxgLMzSjrJyKnw/GKNaUsfULKgix6wogRnchLw04zGKI5QmBD5QhaIQi8nY59RLGgeXtG42r0jWMI9wqQyZHgbWCAZphq0YFeY0TcHbhOyw1Une/qwkliBQ+NJ0WwCj2PMKJ88jlHfFzje75BPCLymSGZcywSWHLCK9GiHcaUo0BpggBH9pRoUm42SekeLGSoylejpygECgfxDZc3aZKrUxvI4xa6Z4uvbAl9vCtCufkyTd4Z30HNKCnwO5g4gYJWNW5wvCFgxHTrXnhMNcVE3eKhafNjXkt4e9o1k+vTl4mByd/cOu81b/P53r/AH33uBZ5czPoziD0zJFj1ZOEdDwFAMaZPMy7NI4SKUJpI9FIbydk4EAGupgmTI5wKfjFES7EwHE/xMpen/dlsKtCoL7ge8lwYCS1Kv/p5nIu+hSQWlHPHH0dZ/L/W1x0LVsUzhhSkGMMw9wcEqDYc4JB1ItgM8EUOnOaEsax+S2DOpQQYZOJwoEuDgcyiDeWPaWa0aDNgJsvECp4YqEXpv8T0aYBV7uQArfT77TNa8Bzhl6zPO3+iLokGOZyJaEw7/37//INUJQazZbC4PTQLOq/XSPTlpXm81hFkvWG1i/9t/st+nIdHg2+rfp2fa4/9tgwSrnaK5HgKMBlSF1YJhv+GBFP9mODDr2b3WMZIhaSyxOA9jWsGfpRJSAGEvdVS10IGORLs5vKn1xSxhAVYRoBX9FZO/+UykS9w3KX5xd8RPb4E3ZYrbmvuVBRWwUpmSW8U+nL5tZDi3lSAwhilUrB1PDJLhAmTdYOoXQZJe2/YKG6vlCVjxzziYtsxbY6YeuDecgHlTY76/xg/nJf7zP7jAi8kdJsV7nC/naKtCteOvA6yCwTNkLw5rOZ17T4ZoBpZEBW+DDP5vSalZC/n6H7Kz/tGAlb+WxpROfPjYefcxQE7vSQoGA5dtnE+WM6Xj9GUjQ9AAKNVx3KPIklfYjfvU8czzz2rAnn1f9CnB7Itz0Vtd/b3tCT3L6mN13m8CrMTa1uvb9X78HBr42jVF/O2//df/XXdn7JtdKf07BKz40EbTM01nmJGFM82UnHIYZ7jZVbjdlahILSVooMtuDZ0VxnyQDbCSZpXIruu5rSAKhNE2wgCszOrBY6eVnmSAlZIAnWGl6NxBsWA+PEEYM08nuzkGysV0c7jIfx1gFSlK5unVI8EdC8P6VBkWtjVlfTWKhwK7hwfsqwrZ2RnGqxXumxZ///VrfLi7l0xpmaYyYibVnGj0rqlQ1TTlbpC3LZ6Nxng1y/CDq3NcMGWFm9Zhh7Z68HjzVj4Hk5NReuMg0vVjU+qxojqktM+GT02/wYY88EgD13yGEe/rYiGGlZL2gn0Xi9s3LjEtxFaxKbG1ZH1aXj9n6AGr0OWHgbnOaLeD8rvTLfgAK1n0Eqik9IDSixMZVmS0CQQxQJbyCAFWKthZ+PH3ZFjxK1g9fod1SNgEP3ysuB71ft0zQp8jFhApzYaQmm+IX1dNyeP7hjRi/gxeF8pW6WXGZny3k6SIG4yAwTRzwCpFMUnlX0XAyjaSeH4dK3ZjTQM9ev+Z2HR0z4MJ+Y3NogdYv+3QJmBFhgCvf8up4xCw8uQtuxYnJSd1IA6fywFgRfPWGf3qfDJDDJVCWlKCUzIBxbxKxWqSN9epUfPNNVGkc322lH4v/P40RVEe8ObDrSabxjbKked8m6QQN1hRdlC32JUVtuMJSvm52DViIZ+Pp5hPcqSTKSZpKiDATK4NoOf1JGClZ4O+aCoS+MzE3tEzCtXE2oLsNt7wi3u0H8Qa8osdG3cAVmQ9EbB6/eYa76/vxcgkg4iNOdNsmCYqlpL8IejNPNHXnJ4k9cEPrpEMzLknMWlzuZqL6SDAavAZxbCiHFX0fogdS9COz4iKTTGsrMDm57MDncWVrWsyQwkQCaxmAeuMDAOs6LmVSDJEOrlSkghckYVEJojXbDLMlvnrUQAb2UWSDNKLh1R5l/7yUKa3n9hcMvE+yYyVS5GAFYG3KNLlpcgUpM6f66jEtQ5wHEywokDUM+KHe2d26obs3IPMjN6+R1Jz+p9lidgXBKyWs6mYr1xelFgYw0rcQxV6k5ShD2F0byCUrQ/bFTvfOQesyHjoJIvhFakmkoVtD1gpKoMypWaPT9YzfLbKsZxQ6lqJeUXWIVcxp5RPASvdS8mBuGYJ4D8GrNSoDQCrKDT6Nds3LMM1/rQw1PSSz88TD6y45vw1QKBhIcPv1xfhYwJWTYX2VDpgxUm/+Jnab/f7Am+2I/ySgFW1xr8rl08AKy+UnApPcEjXXA2gECcsyy2+d6rxx2mLH+MBL483uEwesMxbzNZz+UlNuXY9faubfPOf0yeHXp015YGNEpGRLZCdXWG+PMOMzBY2h02BQ3GHZn8rbyQNVxoCOWSU295tIQOBHpiMm8+MndU+seZz7Gwdk6Az+I/pgmOMUrJn+EXAKpfXkwZeTwAr81izfU7r1ZtQSQsiUt1tDALMss9sdH4deQ6emxTcvArFPBoYAhMQPFY71SMjMmtkxE6PUfOajCQ4m332Ml7zMQuQv2dYEbBCRg+rHPuG7JkRPtxsJMfaPmxR7LZi0TBRmUyp5XqJ+XJhALtLJOhlU/Jc2O5Q7Eucn18Yw+PUWtT9nKB4hTSb4MXlGca6TyVO/KrJ8mOaKc+mk3tZTcSwKtoR6Ehm8sDEAatWSVeCh/zsjEm3AVYOEbnvjUko+F6CZWWGxQYqm4SQLCs3L3B5G2tvmsIbR258GmM+nSFpJ2g3JfBQIhtPBVhNslQ+Z9yENZChnNxTrAOsEuuN9Q8T1egxuL3HfL0EVnMcTjSFJ7PzhMS/h9dzzDrlwJc64a4A3m4q3BxOOHGwmWYYU4alfZ17M/fyGumkRZaccLWeqTldLmaqH2iNQVHAtjwoWfzdfamAAz6qZE6x5qt296j2N0Czwb/40ef47NMzrOYcnBzMu5aspKOzCMQ+4b5cOyhJFh4BeUpaLW1XIKBLt3RE+JlplhZT83uJpGmr7LwHtOfoULUoihq7Lb2sGlQV7yPZmGQQ8fwxOSpBK/lrUhLZgU7ezDkI86ipIwOJgJUXVgaaWCFtgKad08Hc03hYZxmZFXYW7Qp6qBn4LVN0vrYyZawJpmRIwI+zrTSsDV+0doJ0tBRgZTlHfEZtg4o9mp/HLBHMviUMxnWV3JZvODB62pjHsJjPB5nhBKw27mXLoRt7ITKqaBFizbkBQeHfKQWIN8R2nQbWFM6Getokf1u9+80/D8CqB8Pi/gRQpeTBGNjpungdrvPdU/wcOOrvUze9dqbxUOrlVh4OVOm8+jWAFZlVAVg1CmghW54MbOuveUYSKKESKclW2GOOLx9O+LvrE77aAvd1IikvrYL5lY0t8CkhS5NDc/Yo9Axt+NXqfKPyR16v7J98MKs6QBenVxIoGMlrLnopB2DFP6v53FGy3dRYFjf48eKA//R7azyf3CI93GI1S8HhWtSLHwN04n4FEMpf+T5i6MhfxSz+DYBVBPBwfcXPiNok1s5vAqwkeTV6QreMxFmNNfiPBKzIEo60PY01lQrOARj3Mws34rqSr59bOxCwYo2u6+CAVXweG7Db2a/yr+sbnV39qM/sAatvG0r+zgGr//1//qaH1e+aYcUiJgArIrM5TbmzmbSxTNG53lW4c8CKRqCGFToVWTRcm0iL8sx5hgNWQ0lgyPmiLzQKM1ke5pvCadA3ACuaBnuMbiyepwyrAKx6EMLgq7hBsTHHKtQCDMTFF6N6UQeshgcOF0QkJUnudByhKRtsNzts7u+xrWosnj3Dw/GENw9bfPHuvUxqP3/5Et95/kxNw4fbLcojTaGPKNoG+6KQlGx5PGLZNPjRswtcjI9YUSLC9KHDVr4AxLa5IUzBw9tYH/Ew6TM5VXKguzTQapi0oFj2sUnU8hyT5Qrj+QKT2dxT9szj4tFndiqHAVYBmDhgZZe2Z5nw+hBM4J/7jRGzKsCPDrAaqKl0sWWdqwamLmlsQEkgQSsyrAywEvuKjS9/VsewssaMFHYDrDzRpzOblQmUeVh5hLi8kxxs86Pa1obLAVsi0NxVh4DVYI3ExEGFvtKtjgKsSKknYlDttvY0kMk2ZapTjjbL0SQpyskU5ZTpgGEh74V9x10TRaKbmscE0DaRIJGb7j7+e/r73pvom8e11g8/K4ugAdLOJ5bOMDIMDuTcsAv9TxlusvkhMKVkgBYzSQIJILKYpyTQPBSmNMnn88+pNM1qnWE14xoejbCXt84EOQv5phaoQSngr756I0YWEzW51pt2h2NLCnGLszzF2dRAyfek65OVovtjSUuL6QyrbG6pNDKot2mWNn5Ra206pGWpQ4LNWCSQRANsEwjbNwayYWcbdtfZzff1wx4xrAIwNIZVAFZv3l7j+maD5jiWXIWNUZqnWMxm3vx6KioPKhwtTdO9TELvztfmdWKSUk02h41onSrMiTybHMoGuG/38sDu+VehScCKaVZG2Q9JoMDLYFi5gyrThnTokxXl8j+CawSs5vQuoSxQRZADVsGsOHJCzIbAGifKGDRXVpXCwsPAQr4+i0LeDck3ieSLxZV1E2T5KNL3xP0f1FyziFLKaEx+7fdxyA6BE75GNLVR8JgEKwxr3XvudEQ2Gcl4/XyVSxbIZCtS162Y4EngslLubw5YxZkr9p0DVgKtIijBmWtmaO/TsSfhJlzvLB7ldeUG1hxSPFuk+HSV4yIbI+O+z6aaYNaJISSlQKshw2oIWMnXSN3T9FF6ZGd+7p4Iw8KkA5TcXHZ4Nj4tDn8TwypM+D8GWAXDqqVhMirzCuP9pREvvZDGIxltv92P8ctijb8pV/iLaoV3ozVG6Vwcn/CKMY2dHiddc7I8T2QD0dj1sMPLusCPpw3+bFLiu7jHcwZ+TyrMzuZq8KYEJbmWNOAim872Osr7edbRbJlA+l4+nVNM5muksyWWqwWyLEEyqlEXG1Q7AlYEcQg2kh1srM6umbGDzZJJ5UXi+4t7vzRcH4GOsxFWOuB4AFgxtZYsqwzH8UwpgQKwpEOy9245ZHwmTC4S03wb1tjzpcaVILYnd6lpcjBLb9GlP8bwsGZY7JGOacV0xSPa8kEMq2NT2WCpYbCIeVlF6MfTs8nOWxvOyD/HJYGj3AEreVhN5GF1ffOAh+1e9RSBzMUix/Nnl7g4X2vfLMliP1jSGK8lWSIErPgZec05Ub+/24gttl4vramfAKvVAmerGTJKFxv6SlU4cS8lcHXieiTLj7jIGNURKE9jJXmyEeOJpp1L3n0S+z6a2msw6358BEvi3FYTLmaPTfu0V9EvmcyqKX0MDWARuKkDXjsBqkMwrMggngiwmp4SNJsSk22DdJQYw4qAFZPUmKDprHbtkV7fiOnM9dC08tNsaxqKbzA/XwGrHORa0GNLKcYeWCKrz1OCh12D93cFbrYNrnc1inGKdH0u8I5sdmM6cE1ZbZpPKV084cXVWl6AZAzzkaraI4q6lTXG3bbC/Y7qDbNWSEYnHIoN9ttrZJMDztcTfOfVBa7O6Vlpw6V8miFNcgOs1D83kiEeDqUSdOXpwudmYvKfdJrTjMSusQ+k9FA6c0fdieqvSEYzUCT8YHj/dIaWR+z5ufctyoL3hMA67x0ZQS4HpCm59hG+nkkDud5i/mmhT73/EF+HHkRDWVpnxdIxFrz28KbEvJnIJDP2UUHLCe0jBn5Toid5pDoWS4jmQEuDFGf32jCF1OoJEiyBlvuE+XcZuypMyalAfgxYfZxhZU31016KV9LOf2MnM3zl/n4j7yfKAAlYmbm6XT8rRV3y5iCVycCCpWn3Zvg6j327Pl4Hf7Py7f/EJHWPTccNFCTTl6xNSkCNZWUQew9a2XPMfSYCY+IaRCNk6YzBELOhhT3f3V77DcDK1ogYrWOObVhJc0B1AF3feC4GYMV7zOdO9eBkijRfoU3WeLsb4ec3Lb7atNgcJpikOWbpFLPpRLUNh43ytCRz8gSUbYvdocGmOODh0Ip4QtmzjNw9VEVsbYOGun5DPY17QCd2gODIsATuiOOJ7FzmTYPl/hp/dgn8R69yPBvdIm83ei9kESnY49cATp2a6ckwMmq43xaw4msESyvWTIBXw/7W7ly/jjioMpapS+odmNJwe0Ad+hjDarjuhmt2WGvRv1YsSPdJ5QCaeIeGdrIVMkkiASvK3fmrzO75/JMlqzPF5MbdZ5Qs8LEqJ+5bkB18hVrqg1/bp/eBP6NnBtqnedpf/nszrP7N//Tf9lc3FlQgfwG86JWcaTT4s99GEijTNdCklw0HH5C0B6zGKYpjIobV3a7CgQ8fm/LBjTQGlT2oLNyoLZcHzsDDytbsIEGoozDb0UGwykArN4oeMKyIFochnLYTbR7WWQdV99GN0KHhWmV/UJ6ii0PAqiu2wtl/SHF3jy6yAths8LMdykZ0dBZZRXtCfvUcv3j3AV/e3qMkDTbP8L2Xn+D7L19gNp3iw4c77Fg8pGRajfDu7g67hy0mTY3JbocfXl7gCi3O2gNS+pccCxXHo7FN6pITjSX7TWT4WTvgxf6wB6ycbcWCn9HYNFsfzWdiVyWUBLqpvpowfxC+6WHlhnIy8fvtACvrfz0KMrim3cPSfwbTSVtaINkD4WFFltVjwIqKSDn3m7ZXVFajsyopkGw/GbnZulMqnVPOzEyQBpossNy4ILweAvCjDIjrz5OdOobV4AHXP1Uii0k0ldrHBKmKE9saB07AxARLcCSjhr5EWY6Kh8E4UUqOKLgh4+3eSoQFRCHlUo/BpmGx5988pJ82h992YKtI9J8nE2D//NyaNaRTBWFMAJOVRhk3koeVJqY8WI9HsQJpGGuSwBFqN/0MSSDIsFLCIYvmBnOZ3AI7YXITLHiN64NAnM12h5/9/B8wzXJ8/upz3N3fYLe/xXRCU2xgMRnh2XyB9dkFXu9K3FHW5elQrEXXsyUuFms9F2yoaXjNJRWAVchUeV0UMx2AlDM/bGMOzWvPuorHaAheP5oMDQCrLjFR65Jed8awImB1c7tRk5bluRKG0izpASuynnR42SG24HOp9dvT8e19GEMqJqh2j2U5q32aTSCiqGEAACAASURBVAC3y7JqxVSTMadXzsbsYGHNtCnGllvD1TGsFDke0zRr1o2lwAZtZHLFPJO3EwGrJGKvWaRrjTibQs2YgWJcXZTfcTIkI1fJBlnsWTHbJxx6siTlEomx7fio0vi3rtlQscGJgt2MzMNjIH4dTs0CtAqwqjOrVEiFTcx4+Os96Hw5qnFazzOcLTN88uwC82yCTBQre58CBNxInaERwZuPYkDSv2BZOQNXwJWb5coYX3IHlwU6+8/+HT2sbCJOJgDBD6YEvlhmuKI0NjnKI+mkdDbKz/eoy10HWB3d04AMK/68ZGopgfTc4ec1OaUHnagQs4J9WJgMAUDzH+n/e3pWisHxaxhW4TvxdFKnAo7Fv3BCK8gl16lPzsjjn5kp6tstDLAqVvh3hzXej88wyuYCwOO/aMojtrtRgqOzrA47XDYF/nB0wJ9PSvxgtMPL9h6L0x6zMzb5BIDtOaQfjgBtgSkswoU0imlFs2U2qnXLybLt25RTzWYZ8nQkyf5hxyS6woYq/Gw1WYkhv1SiTA9YqUwxHw4ZIbPQ78JWrWnO5nkHWDF5heBUS/+eJJc5+akDrGwdGp8jGnCLtjaGIq8lZUR8lu3XkP9Ywxy+c77Hi6ViDXg0w2y+p+HRQ/CKPLia5vJkKFXygaKRrgArDiok03Kpg7OsuqKXQEp4uPAnTTKTBM7O0E7mKJqxAKv31xvc3T9gv9updnr+/FIMKwIju3KPu/2DACu+Dvcza47J5swxny0FXhW7Qp+F8iYyxAhcXV6cYToZYcU/07CkEmiFtsCxNeCDoLGGL5TLgEmeYwE05I4pKZBPFZtKPqcDz7aQZojd42bLVicQOCCjU5bEribg3k7D8swSztgoCmDqp+2UBNpdNbbeMp0jpTD+4YDxQ42UKZZkWKVT0ie6eiVsFrjMDKxy/yrKWwXqHVBUO8wvlxitc+zbg1j+lKFnZNjTsHycoao5WN3j7fUOd7sGd2WDQ5JhcXGloAjV9pL4GiBH3z/KqGfTMT55dobFzJi1weTY1Q1uH/a425SoDzQ351og6LnHdvMOh+oWzy5SgVWL/ITVYqozhnXhIl8go+8lU35lPVJLMllVNOQnO45eayaNIWiVZzTld28w1YnOfiF8RrBSvmx2dvqIqWclyC7FDPZJmC+LowCrAK2kQFUKoQcHachigJWxrMh4CnYSQaAAsPqBuWSLzuiys8oDQcR2MklanO1RaxIEMaaUS8TkMWegMpmQET/IdUYTfFt3LkUPdrHsa6aYnOZAO7W9wKbJTi4wAImAlQHW4WE1lATSRsDTB4NB6j1VnMEMTeFnEpNae4/VGpRS0muOdgc9kOhsNGcsGaDQD8yHDKs4h54O1Lv9xa/asBb+Zh1s6YVxzX0Wb/ulhnQB7ruRtMC8XjpqJukE3Fz228klHQNwmWoMfQ3Us8mv2RvYAMFeN/ztHNRUGBDlf+ZfRRjIACt+GcOK/0fgRHsbwdl0CUzXuKsS/MNdg9f3NbaHEabZXKnz84w2GcHf5PCYtKsM+/aIbdXgdl/hbl9jWx/lR93w2hDMdU+kAHL1XlUesiewlEECVlKScIhBQIXXom3FsFqXN/gPn0/w558kuMQN5tghdcb6kDgyvD9x36J+GA4ih/XKbyMJ1BnkSYN8DdZ6dt0M7PvGmhn0VDwnVd88Aay0YzjYpn/vNhVPfx7/98eA3KiHGHpkklHbj6zGJN7B55VsTj4fBKymAqyUGurMaUv+tRAxPlvxWrwmsmJy4NmgRh/kqrexK62BvM35bAf0vnZY4/3OAav/7X/8b7qO1V7ICp1HTCG9u38aYGXeKLzxRHLnmGZMp8mwa8e42dUCrGpCUTR97KRk0Qzag0o0W+wMGa/b3/VgVWzLDjo5citaudhVdhNluu6Ry5TP8OspYDXERDq9NX98TFj6Ovcx4yg22wHDKh6iofdX3ESZ2nq0d2xkTBShUWzJ4nCaY3Mc469/+QXe7/aYLZe4Wi/we8+v8IefPsMqS1EWJT7c3uNE1s0kwc+/foPru1vziilLvJrluDq2uKwPmB32yE8VppMGo8RRWU55XFf9sQWn9iRoZ86wCnkg/Z6OLHyZxDXLkSwWmMyXGNH/yROlPvYAur5KjwGnPKYNjMeiZ1kNX1spe/4++Htbn2bSPSAIdfRfAQkElCqmL5npOn2sCFpJEhgGdVryqgRCZOqyQJsg6KF1SnhEf8pnyoGaQ2kmxXrY4zNEY8+pt38Fw0oeJPFg+8OvQ9V9IZjcyPd5rOi5VctXg0bwwWJrmbyYZqgmlBeQK2eHQqx+Y8r19E1rhp+kPfjm8xSwGm68cd8eASpPTmwWgASeBB74mpd/hqcfigcTN8ffopc0zmQ4oWHBcmyRufSPPmL0/RDDqm0wJTtIDyTV8wrX1UR+rvL/BJaY/G81TdFUFfJZjrvNFn/z07/DcnWGly8/w5t3b7Db32FNWdQ8QXpscJ6kWK3P8b5qcV0UaBStTEnBCRfLM1ytLwQi1jwM1Hca9SIR03MsBobuN/cUB08feTA4gDdkm/Q45TBdI3Z/OxBsB7Z4egEDAqxGjwCr27utuKNZPsN8yUaF/lyZgKAstT1y5IcX5Xcpn0+fOLIYtsKVoBMFbM6w889gJvMsEE+gT/S+qFGUNUqmnboRuCk3KWFIugRBvnf7/JQ3myTQgI2RiipO3lmYSKY4yzCfc2qXYJ7Rh8MOPoJZsZ8HBZBvW4agNOiv6SNj3nM91d/uf+fNode1SF7uqQTadPbUjVi+B8oba/6ZAT6MXOebjuTWuF9PQSsWKUOGlZoD98UwVlej5CpOtQh6UAq4nqf4/NPnAuVyVljdJMsYVmTDyBxisCeEV5Wkf453GDBmBUJ4V3Xm7Go8/PPLcN3YaCYJZNLWHvPxEZezBM9XOdYZWRaUXlEa2CiEo6l6htVTwIo+SwTxyTw1wKwHrHitWAhFATicPAb4Z75Av6agicb7SYpPnJHhL/QxwCoYVgJdldBmgNWhqlARQGBR3rZ4tzPA6ifFGv9nRQ8rAlYLNB6gYCWXwTQTB0j4fItlwlvVVljVBb5zLPGnoxI/Gu3x3fYBi3aDfEVWQossnyAl+EqAhr4jvrdzb5B8qmINwuKQgDBQVK1kt1M2Ags2A4lep/F0QIL4MrdmzRQyFts8JUGUlN5lcWbWzMbAXldef5oe8L0xQW+EEYFR1lYE/sc00s8kCRzP1pIJhhmrMW+NZWWsdvrTcH0fcagov6Xsy5iCxqqIpKwIFTDbBRXJAfIwIM7lTpROWlAFPwbpN8ZKOtaFgLoRwTp6rXnKLyfAnZjcEd1uLYSnJM/ASY7xbAXkTICcoWjJsBrh7ftb3G+2WgdXlxc4O1tqMn9z8wF323tjBXnylaWDGTiX53OsFmvtFzzvdR/bRnsUwyouz88kkVlmmZvGU9Z4sM/SlPK7YpPPVpFsKgOrJma4zl8ZBKHah+BBLSCetVCAtwRLwsg7mq0ArCSb8/qFnk0C9aeZ0urIBFIt5YAVQaWKQKDqZebbTrCkJJVphQSsNjUyMv4oyVOaJJkRxgjvACvWqWJt8e0e0VbmsUrmVn06YHZJSWCKbctkVvrhTZDS42ZEsHuOh/0Rr99t8OG2wL4G9sT36D20OtO6skEg36IBVimBwPlUzwTTVuWDNBmhomdWcxKb4+Zhj/v7PcZtZrXTqUJzuEdZfMBkXODlJ0t8/vIcx2aHeT5RvUd29GK2csDKfFrr9iDJJAErMqx40tMXhp+B65+gpQC10cT+XMenhQbQj81ceNy/tGM2GsPI6jBKrui1Rpb0COX+hP2uQbEnq4vn7DDowZmJ7hXJZ4QguAWcmFxQzhXC2myorvepgXN/BgZY0jN7vMF0UMP2VjPgnhIo1/7pnnhiQOqk0f7ZAVZ+xgWbyNiNTCF/zLDSSnGAnWe02QbYew5jeTtjPXuE11DkzqF0sX+/tv+4lF4sl2BvGUNRLGuZjLvnV7A7PYld9XMHKqitftRYh2VL16c9URv8WsDKAaghYNWDVQYWcq/sPKw09HRpmPZZDt/McN5Aaqste8N986PqASsPTiKrVEMySrSNvTU8H8XCG5McQo9LSgLJTK8hSeCIkkAGoLn/JTGnCRngZBTmGCVLFG2KNw9HvNvUAv5p47PIM8zIwnRFAMsspZEnUxFNdgwFKsierHCzN6YVPakn7PMFWDlANQQ+ojfhPZMkkNYh5KZacjsZVrOqxFl1g//kVYY/ugTOT9dYTSrVWDwbQgHytE+J+/b07+M6dcy6j4Aswz7IuhshIuan7PYQfL2oTT72/bGeCFhFLRQ/S0BRvC77w97F/FvVLkPQanivWdsbMM117melQCtz5S9J2AgFAUF4paPTG9GAba451qxkLQa4zX1R+wq9FJ3h+BiwcpDOW2dVhN9yHX/ngNX/+j/813r1/gVjujaQtulK/+MBK3m+OGDFRouAFb8IWD00Y9zuDrij0TirQ+rL3QgtmhfT8gfLhbIc87Ai+143ko2ebBwiOcjZVmyiuNxCqyk/Bv47Un4tJfApYCUmwtDDakA51DVyU+CILHkkkfsIYNU1/iG2DUaKNxoWw+6SnBNkGLxhegtBksUZfvLVW/zs67fYnUY4Oz/D5TzDd5+d48cvn+Msm+Jhs8Ev/+ELnKYZTtMcP/3iS3x42ODs4hyLZIKzY4sLelqRRnsoMcNBVOvx1KJ5j7UXSfL+8lSHAQNID3awq8KDyf16Wi78bIGWANUsx2Q+xySfi54eEhdfNZ2/ka6HhlTWnEu64gyrp6CV1uUALDNPDnroGM3NACunyIYHhDf7IWw4HdicNTLiVNZ4SAJJhw0zeG5E3C41cZPmyEwDx0wRoseAIc56iINhFVMNX1NhKuhUHLf2UCSaAW18zw602Zq1w1ObjzlBW7oOD1g25lUlHbLi7QmmBbsqn+EwTVGRjeeeTsbYsE3E9r6gpPtR9wS0Mj8mn3I4gfVjk4LhvtB1nYPf6FU6A+uY+NozyWdMRrE+4QtMTc2Mf34WSS0nQQKsyOGggT8NdJk4YkmMZFjp5/DPXRJIk+LFidKDI+ifxmu+TDOUu52mbrf3D/irn/wtLq5e4OrqGd59eIdt8YD1eqaI7PlkhAWNJpMMm9MEb7c7A6yYetcecXV2gefnlzalkLzK0ts4WxIgF0EA3HdUcHuSk4Oqjw/PfkJiOGbvqSDDwn5c4Y2GH2uxnhVLToZVi9v7Hd6+uwEBK6a08LOeXSy1tOTjkCby7CJrlAW6MZVasayssDnq+8zj4aR0QUVXe0lkz5rt1UwlZGP9sKVHCEErNmDGSNLwgBPThMl+lBX2kkB+PsnnHLDiFEoR5NLKtwKsaHjMGGoCVqsZmYs81C0MQ8WW7wd6pjwSOkIXVITz2fUiTx4pki/b6+plPZKX142MKn0esasoxbBJrQq+40k+gfzM4U8wBB0DhIsipZMCquB30URDmaFNqBqCY2RxHlss8gTLWYrvfv6pGi8CVpEIyn0uwB8BIv5ZjJnTm9aHt5Wlf3pYwgC0kphIwJvhkcHMEmAlNIHBBRWSU42zdIQX9IMhsEI20vGAdNSi3N53DCveG/pCDCWBHwOsxDb0s45Tu7g+Q8Aqiu/fBFj9JoaVsV76tLjhPhQMK65KjK1xoZ6gKgs16TYIMMDqVy4J/L+qNd6N10C6lDTLyhprCpSq5oCVXjMmvacWs7rEJ22BH50K/Aglvt/ucNbeY76oMU0PmOUEkCdIsjHG03Hn2Rfrn4lqR8bZe3ogmVZMOiNbMSeAmzPdjOeU+VAaG9wMqTo/CRY8HcPK+RwCdAlYWEiKQCtPU+UQgc+pZK9k+BFcZHjFhFLiHK1Anh6wMgP9CPE1wMoYRyfUB05rD6grA3z1HBJvclTv/+PuzXokSbMrsePuZm7ma6y51JLVtfTCbnVTI2owgDCYF73Nb5IAaX6FBEk/QPMivQvQg6AHgRQoTpMim9PNbvZSuUZmRHj4Zm6Lu3DOvdfcIiqrWOwezoMSiIrIyohwc1u+795zz9J9RuLe4PNMb5louAk8mFedhTfwuU8HFfbVRibzDaWQ1VaeVkwOJFORw8YgU+tKSaLo8fFK6zXG4j4ZoZdPATKskokBVrUBVpSI87k+Oz2R8fvi9hqb7Urpidl8rGsV69ZmS/CiFDLI/YHspZzhFlz7ylI+gSezKU7mM8zGZppPNzrFvcswfoeGgBVN2g8NSkl0rQHjHiZprQnJtY7VBLbIxmIKsIYUZKpyGPAwec4kXGb+buxBs7wwH6RkyHQ0A6wswMOm7QRhArDifUQT/2k+Rc77YFUBixIZa02CVf7BmqWtsXyIQvazWNFcO3clduutEq73CZCfTXGYp7ir1lgScO31kadj9PojVPsM14sdXrxa4HZZ4jAYoWb6Hj0MGblec3hoQxTbi/bIhwPMJhkmDAyajgR28lxuywpFfZAk8Ga1xd3NGtlhqGf8cNiihw2G6Q6zKXB6kmA+GSgZe5zbOeG1HOdMbh3KdF3sYLLCykKgFc+t2IAyizZ/sMl41gJW4ctGMEDNYY9glfmbGZHHp3bcH9XDsMHl/+UalmLfJCgKAlaVPsodG0ru0cZitFrA7sWQuOU5WREEqzgcGiAdGlPJuQVu1BxG3ywhfS+SbLdrXRKsb6sJrA0ng4rn1ll7BK3kneUqk575Uh69GwMciVFUhuRAywGTBFopEX57NrwySXCYrhsYcyQBULpmQNnXSQLtvPhAOLy+xOrlEIrXKyRwwRK4DwAFI8tABds9gqXE89wCF93haufrbwSsWmYbb0E3V5dfJ4FISj4N6I9/c7LXse4/2KDD/Mru1yCh8iHrrQtYBbsq2FsKQPD9347V/cucYdVPCEwZYCXTdYWMyJHMkgJ7DSgrG0rBxMFghuqQy2vuZs2fSKWKGnKPYd/nr2UBSLx3emio9ECCu+qAd5sKVwKtKqyrA3pZrrXvmGJ+tC0xxr6B1RwUacDWpwcWRdIMbmqQ77Y42b3Dv/xkiu+fVDhp3uI0I5s9whG+2TT9vSSMDigZyp+vA7xC3hcsZ94vlkrNZ9KGdd8EWAU4FcDZQyb6w77q4f3WJQ7EMXYBK2MgGnhna5LpJMLXiv6vbYAT1WlK+o71zfxkCVZpbxe4y/bXGK8ErGgdcp9hdVQyWavcjpP82XK+qWMI4f8V77P7/vj1P1oS+B8LsGIjocQmDMSuImB1SHIsqj5uNjRQNIYV45YJWN1jTnV00XxoNGQMwEpNpDjQ7wWsFEIWDCuinb6kWrS6gVatl7oAm5bIY3PGB4CVyZu88VR/F941sRje97ASnVDJPsfvU7PjgBWLQnlCiFLPSPYlFqsNDukIw7NH+POf/xq/vblDOUjV5E37e3x6PscfPT3HLO3j+fMv8e///c81AU/yCX7OyNddgQ++8wyPzk4xrkucNXuc70rMqxITVBhTp65E+kYmmdogfSIqpW0bGW5T0xYo4nv1mFyeKAFW4xlqgjpkWI3G6Oc04/PkEpdLGZDiJueqiFWX6A8LESu+HnhTtzxD7TD3QLOjLNDSD/T37oYjMMzASrrZHxlWhbxBzMPKGHpq7Bz80jUI+IwLaT9RklOw3yw94TjNkummqOxW5RsYF3RXmyiIZu8sq24zbH2SR1VbrJQ577MIpPRpt5MhMRd7mq3vsxyH0Rh1lqNiKiSntg5OBfAVtPSgPttZtZcx8243bIykF5c02eC6JVre+/obGVYaigbl3MFjf340VWgloQYgazPVlMkZapqoUPrSICVgpfdKqQzTe/RAyMNK0+3BUJMXndOmwvRQKrEkzXPJU2bDDOvVCsMsx83tHf7y//0ZHj35AKdnF7i+vcVivUCaDXB5PsclU4e08eyx7g3xarFERTq8A1aPzs7x6PxCkwdKEyPFrQXbpL33IorBBaLOuuQung8nyoZsrcu0igJEkEcY6LosN0JJteEQgFd6IQ2E97ilJPDNDW4Xa0kJRuMcFxdswiymnc1UPkwFXJHJwPu7rljAUwJjZtTcZE1OtxetXoblVsVZka5ngj5WlhZ4s9i0gBWBHwNPuFENNK2hJt5MzDspgZwsysSHg4HEAatSmyob1inTuaYTATnzMcE122gNhw4+ka0R5vHndGWeC7ImOVXV9JYNQKFGxBpOTg/NHJ+FMz/LaF3FrSXVlpSzCLCy1NrVttDGzE08QKtuYRA+BV2wKooOpVzyORVgtUfFTZ/aD0YxZwMBVp998iEmWaK/i80mGrb7FZK9x/fLBkQTfWPGEMQR46JNC7RmKJh+5idixuyUydjyY+wrPjeKo/fUHRoNEwCYJMDjkxwX4wRZj8zFEll/j83dDerdURL4MCXwHwNYxbQ62Go8dyEJ7K4j3a//IQ8rgaouo+82F7Gw0XRdMGq/EeC5Lw/YFQV25UYFHNf5N6u9AVbbKf6f8gRvBqc4pJMjYOUJW0rJojTbATk+d5Rv8Tka7iucVht8vi8kDeTn8/oaZ6MNRmkhFkc+6mOYcx3pi5nFNYL3rzwPSyao0WSccjpiUQZCbncbSQI5vSYrRoW4Bmxk7PE9WUFuQyMVPi1opbW9MabkgKylJKJorJnQc0oPHLIcJAe0xCf6Vx36IzT9DMmEgBUZ0cEIuQ9YKWHTn5vdrkLFD0lq6ePIW918a7qgpYBeZ7Gz4ebaSGkgI9r5/LP5tuZ/jyxl4pyBVZSvHsoNBvsSyYEJlza00JnycJMArILVRyYaBxmsJXujuT5oJE/Aalub6fp6u9PzTRnyZr3E9c1bnfOnHz/F5IyJkWZ8zUAK7hV3d0tst1yvIA+j8WgsphvBlTGlzMOh1rAnl5c25WdIAdcwBoE0jBMnaMUgAAJSEt649YB5v7BJC8CKTEB6KBlgZdWHsVfZKLqXiINbZJMQYFGSHRl2YpFTZmmAFWWMxrDiQMwM2qvKwBjdC70e0l6KaT5RMuBhVWF/U4hhxXtH03cy8kIe78MVM2s3fzfqxMWu2mxRcBiYJ8jOp2gmA9xWK9xtl3p/WTpGfzDFcnPA25sCX768xaY4YDji+c5Qcf3medcgyOoUXlOyJPMsVVDKdJwhJ8Mo4TrO0IIdCkp+6wMWyw1WixVyhjGJXbBBljU4P0txeTFCNqSiYoumKvRsyUqEQ57hyAAknreUcnbuBzvJAXm+2ICFDQklbmMCVj6wNBCej6JWZpMPCrDqyLJaOZrFyHOd7veZ3siaOMFud8B2W8uAnYDVek3wt99KyDQMUD1h/cKIdXVCv8pUTLM0NTZllMTHZMujbFcMYveZ47MWy4fumSi+mfxHQCql7R9l8yYz5XIjL0m9hidYq1Zy/0UH5ux5HCIlw2qf6vjNJSN8mrinGcNKkkCxQO3cHutgKm6c2eXv9369aUyi+P4YIAUTUqbS3qPxfFg95WxZT22NAeGxvjUOu7FWjx673f6hWwt/Zc+5hzAcewHtx54mHQA/P5Ohyf8fScLHwTDPVYPxhP5t5o/U/bCWhjJl3kcBRJkcMBivPOfqN1wK2gWsLAOgwYDEBLKsqFlg6qMAKwOrbPTXYJRlYljR140mH3tkWO36WG4aHAa5hqM6GvcoVG3F/0elAes81oCDHBskeLdt8GpZ4O26xGLXmGUMASu384heQ1VeAFYcuuh98Pg4xOaTZYBVVqxwurvBv/p0iu/OKsybK5zmew3zBXR9i5S/r6s91H864PRNgFWwq1RjNhxKGmBFMOfbAFYhB4w1rgtC3budHvRhcU8+BN265AKC7gFYHcFKM91lTV5qAGlDHgPCDbAKAI3vgYAV/eFiEGX1MCWBPeT5yA8xVDtfD1i97zz/Bwesvs7DKhrdeGP/EMPKRC4uXYgRrJ8oMlOIyEpqwnW+nyAbTdDPZ1hUPVwtC2yrvejSTACxk0oqLW9bo4uGnlJkFTE4bLoU1mXBsLLpnm3OLFZl3Omm66zwmQ4YkkDVf+41aibtISds8ZHONODYkMuLxxu3kELZptDqoqye7vy/riTweJPa9NKSXhiRXuHmdoHb1VrTwuHpI/zp3/4Sb6n5J2WThed2idl+h8/mIzyej/HzX/4CL1++xPJ2hX6SYUeWVl1jfHaCjz96ikfTMU73B8w3BWZlhcs8xTghRdOSbLhZSzPPc85z46yfABZURLghtRkAi++vFCnwgfVkQIJVZLs0nZSBaPC1oHYkNNqQXYZYyDeA14UFBanTLOhJvSdbJJNvjZp2Z3npPAYASPYGG5YOI0zXwRsOGY82Nfq8/qR701QzmFYsDulbwUI+mElq2K15tMrEaJGmy2dR203b82v9AKyK6iD8tpTCwU3aE9W0+cbEyDcBFpc02OUEt6H5J1FxFeLAgFNIouj5SEAVvat2lMzxmXIGE4+kZVbFBubSDiHYdlAGtumwg/emFlrnM4BV/mvQqKNZfLiodv8e19F+a4Bex1c0qY0/Vx1vOns+uIjavHkosI+pivT9IsPKJJ00teXEc5+kAqwqgliHCvNDhRFTS8jsY+N3t1LxTsDq5as3+M2XL5Sk99FHn+BmucTrm3eYn81wcT7HZABcZplAnNvygEVVY1FuBS6en53hZDrD0Ke+jOqWR4zCH44AHdOUVDhRo+7PeQtKuczJiqmQax6nnbax+OTMi5HWs0q72hE8NINTi/Mm8/L5i7e4enujWOHZyRznZ1MlVjHlhVeTLzfK6L1BA94j16712QpxmSbnJq/WkXgaaIAkPHe0wackkCbvBAF5DMN8JCmgJk3NARkHDx65btHbBqawEOAl5XPMcyTfDJfUsNljPPzJNMc4pVku1xiPDG8Zl1ZQtgyr8P7TcZrPhk1I7b6xNcZlEcKpLWKbzDCZRwv/5P5jfhIEmihz3JGI4HRvAfXt9bK7vLsJd4GTYFjxWaEn1mbD55ZTPwJXtc4doQAAIABJREFUBajAOj+Z4MMnF/Y+KbWhYTKlr3K1ZSR0TTtbAdoqvBxksCRAe/55QWPt1PtzeWq8X70fL7z4LBPAsvNg10LJO7uNQKqLWYYnJyPM0h4G9Ra9qkCxvLa4d7L0WBw3pIfvdD8whZLnL81HGGZkTAyM0aV0rOMxB5jXbSx43gikyBC/Y+oZ0oc4rwSs4s/Dwuzr1p0Y+AhQYOodBy/0sRKjihJUst6M5cL3c1P08Yu7HH+zmeKvDpd41Zuj7OUCamwApR1AH1yLySThWiIPHobA8ITWJca1saw+7df4XnrAs/4Gl/vXOBmQxcF0SAIzLG8O8o0iBdyYbsZEJbhEzSZ7QzKTeF64/4rRoOfRQHrtm0pidL8T7Xf2YfsKv8GHDGogY1ruIRs+HZUUQOwqygEHNvwQYDVCMpyhN5wAGRlG5lcRz49WbPkKJZIB2jzFPKz4d6bnMbGLzRgbcZPR2XXmn9aQH2Rx0ueOxT3ZmGSB2mf7O98j/aoKyQH3xUoJif2qAFd77Vw8WeHv4b488RwGw4g7SEXJajrGYHIm0Gq7T7EuD7i6XqASm5Ky5ArrzVIgPmV9Tz56gunZXMEHXOOL3Q43N7e4vllguVzJu2+Uj5FnI9Q7O47Ls3Ml1vF9zKczu7biTJEVt8O+KWk81k67CVhFHJoAKIKG8uSh2XctH602gS3M1KN59wGhrTX2PEu+5XIu834xr75ByrQ0MsLcw0peeQ12u42ACd438pbsJTJZHyJBvk/Ruy3Qr6yu4zlgXcf1PQasMUjke5e0lYEGVW1GvRyEjTIcJik2SYU7AkR91lQZmrovo/XfvbjFeks5H8G6EfpJLosDhgTxCHM2XD7g4PvkfcHzS3P80ShVIiNZeiy9yH5bLLdYrSk9JAhcoV9sMBsnODsb4eJijJM569gSdbVCVW40lOYep/qWwBNZ8xxweP1JeaWZiXtQg/v6EKTi/T9ikqEbZdv6ZjIt1i2sVCi9V4/hwoG2/vPFiwwIK7oGaARM9VBJCkifo74Aq4psSzF/DfQJE3Xu3mRRW71AgiRBX2NaGQPCBia6PzpMm5bp5Xt9pAbyKpuc0IApAlj0NYqk7mCZ8v3FoN67GHt/DlbZQIjNQALUmT5bToqnVvq5VV2vY3Wp4wPAyrytDIw5HvP9Vd8Y1P5+Hyg/juBU7NsO7Lh1S3c/iuZfYK7T0/g5gKR41YcMl1jT3lcHBPPL/Lt8jQzpdCQSk6SheuRoKRB7I3vcYRZSTx9MyGiefYeqeoHsBiBSrkxZNvfnSuuxwCvfXwMY0OCPaYwMuUgOxJKot9MH2VSKZCFw6Wx2ricaePCa7VkREigfoT4MURL0rwi6G1PQmLvsuciYskE9oSj2YNUgRzHIcb0DXi4LXK1KLKuDElLp1RgG693heNAKpHqyQ8J+4Awr/u56h0m5xWx7hX/94w/x6XiLbPsCl9O+AJaMyp7WUP++11OXhdStLx7WGMGw+rqBfdQrBpK69YOMyrkOmCqpvbf8hbqm63wuH9aR+vt7/Ku+8ns6KclfVwuZmX/UqhbEEusFz81ms3aLkZa+0HpiRb9iQ1nr+8i04jkRa5eeVx561PaPx1ezbs+tT77u+KKejuvR/WznJdRB96+f1Yzm79ZtG3v/1ICVNnQVQ+8HrG4JWFF2UvJGHUgXK8NDPqCk3rWGxq7vdbmRAVaWoGNv/MjcsPfILcmaXnlYaazJ5sgMiKnFFfjFQjB8NEQbPkoC38ewsjXTASsLqfmK6VjIBb8NYGVGhbansfFhoXS3KeRf1Z+d4f/4d3+D63KvVDge7+76DZrr1zjb7zQ1r1Hj9voG5bqUb4BSG8hkmE9wcXGGjx9f4LTXx2xbYlrVeJTnkgrS94MumtyyeA6Y/CCmCM+cN7MOyVjDzp9xwIoNKqdjBFKa8RjJdIZ0YoAVfa1opKez2ngelkxhTRoXRXFNgFJmdsZKMlDDpHIRac/PFrPp0+M2HdB9X7iItNpof2jt8hjQKVNw7hbmYQV6QxGwUiNjCQl289gNpBa+BavcN80noj2m9ZDN5ZOZYDFFIqGh2ME5Zs1hxxgSxgA9gpFlOIVp0NWoaKJuzCpNW9m78F4kq4oFYDZCldBond5V9Hjyc6CGyI5fLLa2eDJEnEWy37F+n7VXVT/G5riVbz6gcXYZYV+3IEWCUYCEDifcW9b0nJlFcvv/jVzGiaoBVqmfOvp8SBggU889cpd/EQi1meYe2aHGCWqMPa3OAKu1DIpZLF+/u8WXz1+JXfP0g2e4Kwq8urnGcJLj9GSMWZbg6WTEN49tL8Hb9Qa3uw1SmvJeXmI2mSL1hVS5dMGa8khvnmOxFugb09mQBHj4OWyxa6WBHNeM4+YSgJXJQEIiazXmcRMyZk0PVWNT5S+fv8HV21vJVWfzqRhWeU6pDQtxMpp6YlhlQxbnBliJV9fx+4tj4PugJ5etnwZeBmBFU2AWJYwMf3u9wLvrBeo9DTgzTf9DgsbzbYBxTPqMDSWPJf5+Aqbyv6jalEA2JASs5pMMUzb5vAc0OLDmz2K2A7DyyY6DvIpjdgxQlHadr+P3KEVPgJkVWPSwkmZfk0kC9CaZIDNrUxhgJWD6QVJgbOYPC9gAS7Sh0gieDCuu26uNJIH8Q0NnptiQzffk4gTzaS6WFf8/JTUcDKiIJTgvHxsegku6HHgLlpQBVsagMn8i+6zn3A3yRfIn80zsKmOUqdB2zxKC4MN+jfPJUCwrygMTAiXVFrvVtXx32DyQHv77AlZ6JtyLK77uAlZxHsW87ICCPN77z8R9kPDhv90rfPaM2uaaHIAVT5QV8VW1xYGJY02Fd9se/q4DWL3snaBiQp7k5BEKcQStBBbtOVjgubc9hvddWu9whhIfDhp8Z3DAJ1jhi8ENLnCHUbLHKG2QJ1yDOHTm+uADgaMGVHvinqCVErXI/Ct031tAhZx0beCiZce9B51dJcDKCziBVrrZ4hMbkXjQfbDigxL5Vw0IVhnDCoMRBg5Y9fKJh40EYGXPjT0TA/dgYTHboCobSQLZLNCMnI0T/XmM4WvFvIYdHHJ5SiAZIpYoaswqeepRgjJkQUxwnY0Sh0lbNMUKh2KFXrVBsq+QEBDwc8JTqP21E1oTezwbppoeh8kY/cmpAKuSLIHygOu7laRkfE7X2zVubq5REOSYT3D5+AKfffdzjGcT3ZPL9QprAnFVg+VqLbN2vvzJ7LQ1LJ9TypxlqpcIvAsU5PWTJLASYHXYc3e2NcwGDgQb7fkOVocBVg02u60nNNu6Fwx+PSNRQ5ANoX3aGBEGWFE0Q6EZ/ZXMw0rR5W6RIA8r7GUorhVDays9rPhBlmWKvBngcL3FoHJGpjzpKFE6TuDb4BSud2TtOLtO7TSZcycz7CcptmmDZb1BSXkZmM7ZYHFX4nZJUI4ejGbAPlB4CrCTbxIEnvGa8p6LRl7S0ZyAJll/bKjNMHKzMbBqR5ai/KorTJj6O0lwdj7GfE72G9ehUsb3MiF2WbkYVjJPDyN7V0lowBJm9tbQhwk2738y7NRlGNJjc0wPY5BnnhiAVkSGdLdbK4WkWbJVghr07xJYxeEJzxN9jvh8kRVFaU93vzNTb/v1FnRi0kCX7Mgv8pgwaWusH40jjZaCGqmSVm+bBI9JoweU9F0LBo/u2XuChrYUsX3WACm9hgo40rM4iCFgZUxLM/07JiYbq+qbACsv2B8MM6Mw53py9MRycMD3N+6AGqh3rDaiWTevq6Nf1XEfP9agR4aVV2jvURl0B7ldtlZbZ3v9EaA+pdMR7hKJo+Z/acmq/B0cBHMNNGN9ss/MdD32T8lBhQeRBZ92vL/IaCK4SZAzklq93uK9o1rZJKMs+wlYsX2hXD4AK/Mrsz1PPqA982yTLFeAFe8tBp9RLsvgCg7BWH+yXCYzNMGewwGxFDloJ3uzjyoZYdvL8a7s4cVdgTdrA6x2Bx+UeDJ6O9L2ZGr1Dyzp1DsdlIWgbEOCWHWJab3F6e4a//rHH+BZtkG+e4mzMevSQnuJBWz5gNzrj4fXqVtDPGQBPQSsHtZ7/NlgvqmuFTPf+sbWW/KhQqVFBI5m6u/rnwK0+iYPq4cD1Ie/xwArkwjrqweA1Xa7sSfLZfRBKmj7lLYes/Aisq04lOT9yMHFcJi1ZAfvYvwQ/Dd9C8AqzulD0Mr6jq8HrKwPuI9l/0cDrHRTU9PrDCtKAsmwuql6eLsqsKn4ECVfAazCpyoYVqK1tQwrj3zuAFY8CZL1GWSigicAK9GaiSFr6mJNVkhnotl0S5G2wWvtrLWSHxfzYFgp/jou4e/BsCJEFA8Np3HbYocVKdcYoMom+N/+rz+X8XqfTfRggNXrF1h++WsM7t6p4RiOU9D4O2mM7s3zRAJoP0+RjzN8/uwjnAwGmJUNZs0Bl/kIEzEkGos+TbiJkQlhDCcV6w9kgSxgxBSSr4eBMZzEHYZD1KMRkvkcw+lEBnzyalBCKc/7XhIZSzEKXwTz5AnNPhcdFWruBcW0ChaDpF3SPFcNDgsoL6SCCRLF+cF9O+49yLrOBlbq1ciwImugZPIezcyPgJVim8WqcgConWprl3WNNYsVTqGtiDesOrpmZ/F5Ie3dfysDDMAqGrWj5CuMbKwopxSEDCs29mr2SbdVRT9GRcotafRMBjTXBC9XNcQ/JkyocY312wA4M/+0PyHn6jKsWDS3OFvrr+Tf/y0Qfp0jZwREKeB7uAG74RNMMLgjURQjU4AVJXWcsNjCS9DaAKuDpIIjj3GuPXGRp33U2+McDcZkCFYlmJSzvl2hWFMeNsR2XeDq6h2KXY2ziyfy+np5d4t90sdonOJskuOT0xNdQQLBL66vcVOsMT6Z4dHFJWbTqSY+Yn+weBAtm4xPL9p5rGI8yFZeJyuktLqXWmaOG5EHxy1YVZ1/F6tD3ZiNaLUquW8IfzPvGxbzpeTCWzx/eYU3b25E3Z5Mxji/mGPEZ52TOMmcDbAaUiLE8xp9j6+LdglCvkrgPlZKu+bmcMD3btO07W6Pq3cLvH13K5lgMrRoXIGxYoZSkmvFVXdDCvBUSSoyCOVUnh5WlFkQODTA6mSUIGVCkQNWMrP1gcB9dpXdE0eAgc+rg8QONtu6Y15OMREkA8mStmz/CR8rMkQ221ImvnyuY5LWZQBF4RNrS7y/VhJ4OGC9JdOkwmrJRpcDFp7PPSb5EI8uTvDozJlkBKxqmjKbxFUTLT7rAqx8Qsy1zPFKyf6Mg+i+RBE415Wf2H0hOaC81gKwYuNj95OAtZrJXTXmowSPZ0Oc0W9pX2JQbVCub+UhxN+uAnDPosUYVpywsXlnAhmNVwnmGxB5ZNFY4owVcN1pmvZpgsyRKhXsmw5gJfCvU9x9E8PqfRNu3qgEXOnt0ygNiSigFV5VTTPvUsOJ6y3wq7sR/nozwV+KYXWCsj+GqnkBAc5Q0gNoCNCAxTsBq8ZSjky62yA/lDjr1XjSa/CsWeHHgzs8qm8x6VcY82NQYzQk+Zh+M5RZWbCBnvEAESUfseecTLBQ+wmMsRvXhjcaoIRfja03R8DK70oh+waoqRHhX9SImLxX3lac2GuYxIQ6omlHwKpPwMoHMcaUJCvMp+k6FZR1crLvgQW7SmCvPC/KGovFsg1biIKeWymbMjL2yI4ReEWzdZr7pqknfPGe6mNIQ3iGALDxoSRwe4dDscaArL89TSKcneaNyRG08l2M6wo9/lg7ksEzORXLquxlKPZ93K63WK63uFkQdH+Hq7evsVwukI+GAs1/8KM/wuXjS92r14tbneOzi0vFsb96/QY31wtcnF9iNp6r/krpXaIaZSAGONPr7PoRaORQ1DyNArDi/miT6E7wCdleZEnsG+zkU2mG621ylzbNow3CUcJjqWIWVGP3SdofCoRRsrF8N9302tk1YlcJ4LI0u8GBTjUJUhhg1bxdIaksKYrX76GPaQzWgl3QsuhEyRwgPZtjP05RDPfY7Hcom1JDgc1qh8WyFLNqw1lhqcrb7ie+b4L3fItqkq2uinMkoEEf6mTVgJOdyzWbslR+L/3FhoMDLmYDnEwTzE/IemMtwnAPAoYmk+c9yn3EUp7dh1S1vO3dkhE/SF9kYWCsHj67dj6PgBWPS6O+tr9wbUY7zAyvUlsTrSqy/TC8juzzYU9A2FhXFuhhwxYuNYHT8vi9KvBBPof5fB8Bslj4QjSFXcBJ96WbxBto5VJGB7EoRy/JMLMRiD7Mj5PvMYRzJvMzBpVXc/6Z17PXdAErnn8DsK0ZdTvYrwWs+O/2ul9lWFkHzv06gBzbj+29BmuXQFAMVoNMcDR4N6+87p+HgIQNXDsyp3vDQts/7b0cQa2oAzRMdIWMgZGsL3ydLE1CybWSIEB4OXI9HI1Gqte4JqriagGXGObw/dEYvcFsRtN/8zQz+Zv5chZbDgzYDRjzLY6JktYuYEW2bzCsLCHQr3fLQiOz2kIFeH2lsaHPnhjgJATzc0+JqzXBJ3qxkaXLpFked7lWn1QxmbWf46o44MXdDq+WO6zqnoKhjGHVVlFtX2DLnCX9hhdu3ZPTlnysaAdChtWjwx3+y+9f4OPhGtnuNU4yYMe6n8dtb76tP7qsuqjTutfv4ddten30SP67giXF/eYhYNU1Ye+CMcd3eBw4d8Goezei/4Xr3B8CWNkz6V2I90rxLPOWLZk27+eI7H6/WSLnTPtdWGGI8U2/WYE0tkbyXj0+mwF3+Wv6Ne2O1x++x4fPjY610ys/BKyihgyG1VcAq25KoL1YWN4aiB4a0d9XEmjNmzVdAVgxBTAkge9K4O1qZ5LAHg0pjWHF4oCbVLCl+FDEzdiVBBon6MiwshLLJYFeJFpCIKnnxrCiLDDqAXoqBGNKMof7tYKxjXyxMqp7B3AkpfQPAqzY9xrV0NLdzER3U1bYNMD6MMD//n//BZYCrGYyx9tcvcLid7/G4eaNCjvQQB302Bhoeiaohm9ONNIePvnwKc6GGU72wPQAXORjjBkTL88ZeoDa5zDUI6igj05jEaCRGFYOWJFhRcCqGuVI53Nks5kAKyLjkg/IgLgSCGYgE6fDBJ/M90Y0dho61owjN6mVEraI8VPuRrR3tzPdbWKbNAvvFrDShTbjmyA7xsNil4iAleYAalpovi7ASqCVSUWMcmgG7gYoWTqCj9H0e0W9dT+rI2BlvkLqb45c6eOz6swqFWSi99rEKWRlLapE1JseQi6X4vmSvIZFbjJEQ8llPkaZDFHx3FKSw56MRY0vFlEeaBPnscRU16dt4U2ihUI/03m+xbAyNkw053z98PMJc8H3LbSxSBq7xhOEOisXiyH748awzrDSBsuJsYosGuuadJc8CTFGfK2Q8TNTQkS936Oit5KnwUz6B1ygFpjFCQJZFsublWSxA8bFV3ssFysURYUkm4ql9ma9wY4mv9lASZufPb5Ayt/ZT/D3L17gptzg9PICjx8x1W2ktaIk003XkHIGyrjYj3iBIZnsMTbZAKtjYRNrBgviFtR6D2DleWImLTmOn9pNSFRkB5BW6x1evX6H1wSsDgOMxiNMphlG46GOmeA7P8zDSvl8ArDiimvNa3FWe70wko/r2QWsyC4pyr18YN68vcWuIshNvxMzBOZzwtXCsBFnCAQDolufCECyBCgeXxewOhunSCkjkcefGW/G+WoL1JaE5mwYBxhsaGD3vDHRuB+bTNDwb2OnhazXkgLNPHq93mC14b7D3xnpPFYUdhMDH3pYRBEUn1er1VESqAhjk7IzGfDydI6nj89wwhS4Idl4NJg2ZoSBFS5jC7DcvfQ0GGgZVQY0W2KgNT0GSruHFWUk9FYgy0gyYmNYBSPFGiA2PSUmwx4eTVNcjhOM6RFUbVBtbtGUaz2LbMIJEBAE1t7PNYehAilByqz1ObJWxu/1DmAVtUJMkruAVZdhdW8C2hayX312uuvO+wArpmNxP2fjX8tYlh2h7R11w+Q5Bm3QABb41dIkgQSsXvZPW0kgkSNbk7i3He8vk+Xx6eA0ua+1R47plCLvS5zuKzytlvjjpMCTeoGTfoWTQY35oMZUbKs+hgklytyBGgNePLnxOJ23dJ+YcwXj1rU37s3pzHEPPBEY1Uq7Xc3YM6DSjHSjGLJ9t++AFX1BCVjte9lXACum1nm7qt9NgIpAL/c+eiLx77uixq6oBLTsitIlTDXevn179I0hUzulHDkTMKVn2rZXB4QN7KHMicwrnhvJXXqU7e/QLzfYbwhYLVXb0HuNa7SBfc4elsGs3f9ayhyw2vUSVP0c/ekZkskZmnSM3SHBYl3g+m6J11dXePX6Fd5cvRRgxdpoPB7h8vICH3z0gZpCAlbzs1P84Ec/RDae4PWbKzx//hKn8zNcnF0iJ6Ncz+8B44wSPPMRNMDKrq8kYmKq2LDC7DBs343/0nORtY4Bqwa00huFrHe/iu11DDaEgZEm57GESGPiDdk4CuyJD69jfDAh4gRlO54aJc8rUBY4xIhm2e/W6LO5lgrBwVIera8xwWjjMx0gOusZ2QXQn3OWoxkl2KV7lAKNTTK821TYbGvsau4hBKz4gJlnkEx+yUbTfsp9yF1pnaVjz4e/T6WdGWuViVf83ZRoTidT+cZdnNAfEMhHZBhzrSPLjd5GHIaZ5EvcbgF6xwS7AKx4jz4ErMz5wQArKSAcsFL9xgmhXTGr/VhDyueOfmNmIdFly4gVF+w4l8vH80/J8WFPwMd7AL/HCYKEWTcBuiCh8vdSohOmyUeg6lhrxfMW0kUjswYQbz5BlgBoa13B2rj1jTTpod23zhb3gttuHwOsAmAk9IkmRe/A82TsK1OMBLPJpIfGWON+ct90PcC1Y+HTlozt8xLJZcfG10Akk6EzEdYAyRao8zlzBDtQkhjr68M9RM/j+yRdHdCKr9MdpNxjiQhYdA8/v2YcXvGYFPZCvzdP+tZglYEz7t+Z5db/8NjEthRI4HVBRYDLwhWePn3ivYNJ7HmPUZZNtuF2W5iM3xnmaok0HDA5YJ/+YAlBX0sjJRREvzyxNH2bIHnD7ilW4OaRFWsWpdSMQiJmygCL8kDOa4Y9/dgUXMBfWxhJIhlj3cvwerPH80WBq3WF9X6AnSSBthdpluJDR+vP2I/zbjKiBM9tLQ8rqq16AqzyYomPkh3+1WczfJiuMCxeYzo8yBpEXkyyPbA/XW+mADW/rneJa9oFrFrwqTNE41ot1qnfJ3qW3bs4ZIJx3Y4l7zdBOPdZV38oYBU7j0nzAvz1BZxPusKOzJSdGEgLWgVLQUAoWZsmJefzZioE7kfAZDK9ByZbr/3tAavu+e8CVXHOjs/f0auO//a1gNU/tSTwIWBFI19Og4JhRQohASumfxCw4j/zARq2HlbmtRKAVdfDyrMD7wFW5pvkE2BPCJT8i4bWYtwQEDFZoBhWpO6HhPABYBVyGi0EbfS4LepiGEhze3TuaRfEmH50kflOYd69iOYZFcWAXgllc8C6anBXH/BnP/sF3hUV6oTUPODuzSssvvwNeot36JUbRWlzD6WEQf6PJH+woZTp8gEfXV7gPB/hpD/AFD2c5iPkSh6zyRUl9mZ07L4Z8jkgqGcxvqLcOsOJQJg18GbQuc/IsMqdYTWVqStTcUhZLQszIK4pG3DDPRnBOvij6VUPMtYcDYcC4/iEELThz8RnGkPLEFS+CiYrPEofWKfdR32jKGQxocWMH2wUqfUnWEXEmQ0Zixq+t463VBQ0rTk5i3ePom0LQheiutDK46M7C1TcG3YTmum63zut5JFFlI3bUBUbFbnGQpGjjckq85GkgBVTAdk4snFg4+R0aF0vXztioY0pnjC0MAV3M10v+1u0NYA/87+x4pqbKydCPOdE1sMw+esWfc0ZnaHTmrLatmuAlCMweuZESgrequnUedxsSIwJZ8fMdEyRBgioNg1G3GyZdqThHTftPghYnR9K5IcGG1JeGat7uxFoxaK4fxigKigDqbEpGqSzU7wtSxSUng17OJ9P8P0PH0u2Ve4P+Pmv/x539Q5PPv4Ql5eXarYo3aGMpGRDS8CUhrSiL1vjJI8PFbuGphyngHa2Qv6oaWWwsNrONOTLYd7q7Kp7gJVtPwb282VJg67x5t0t3lzdyqg1H+XI8gTjCVPGchUvBKrCdJ2NE4v4kIEHYNVOGQXgGxVdV02Nb3zQnWAAppkRsHp7vcSGY7Z4fvXc8GdNHihAqjWR92pI/aQBNAQReB4IoE0oCZxPMRsPcTnNkLppvDFRTL5gz7F7VOmzM7jcw0qU+aCkOWBlx2E/Y8AOX9maCJ5DFpH0CeT6RINlAVY0jXa2ZLAgu6bhXcCqy7DqAlYcMhSFUal51EwK5BzkbD5RSiABK0qfuO7sq8oZVgZYGT3RN4eQ1LX+iGS7hBQwQKwOaCVJoLOr6EeiOGMDrIyJYuwnXReZrDe4nCR4PB1iRpCw2qApmBJI6RPBxAEYSiRJssyfU0tdZGqMG3PH2hiUcq3tPoW2RsoYTlFAdtlo8YxEsaL7MN57Z6/sNhYBfj38Wb2A378StrNZFtJnVgJNU8hTiGv+zeaAX97lzrB6JMDKJIFkWJlnVKyPLJYjCsnaaAv10F1MMJVSI0qRmgoX1QZ/lO/x9LDFo6TBZdLgorfDvEe58l4pjAklOHySyBQJ3xtfDwyUtIZIIJ5S76y4tAbMfDKs/LH1xnzOjkMHrS0OWGlND8DK5fMKkhBL1BlWPUoCx0iGc/TSMU0AW4N2PQdsPqq9pLR8XmjkTflJWTYCrMpdqYaMoC/vk9XqDvQBMvnKELPZTFI5mQV7c2LX29ZJ3jfcyymJMcBnhITnitYElHFu71CvbuVnddhtQdJMAFaSjkW4iYglxsIloChGOmPZx6dI5xdANkM9yPDubo23tws8f/kSL16+wNvrKyUE9vsmgeX5JmjFt75Y3eH08hw/+c9rNC8lAAAgAElEQVT+GR49fSr/ttev36hBvzx/hJPpHMV2o1QKBlnQfD0f5y2T1dZ529tlLeFeYmojQvnqKYcMwLD0NbNGIGDFBlXPcPAO3bg/PIbkQeOAFZ963rcZU7UJ+AQD3EEZw8C5T3EoZX5ZUlPT57GXIusNkdODaLVDj35QfGYIxrE2sQ1HH/FsCwjnisv9jPsM67UhQ3dS7JI9ikGDksdEwIAnU9I3oGwYGEIAhhYRfHRqFOUOOwIlfDIq3vP8zOaKFgnmQ2h/3LIiIWBPs39j3E8mE5ycnGIyot8V7wMbehpIyL2mVsCIrR3GbAsj4WCgaZjoKgw+b2rkicrwGdXzxrUsQCgHuzTcdMYaPWBZWyrcgkAMPS1poG3NPxkrWgt53skAPfD6etx8KDWYVNif6P5STeEMd3rFsRYz3yPzQBL7pWeAVQChqr+kjTw+X7r/hLGZ7E9/D9DKG9pgJ/FOkyTQ1yP7OU94Dh81PmXaU11e4eCcfMAoCdwTuDhKAr8KWIXROgEFDqyPKYFWdhwl4XbN7zdKVqt4feKM4Ugt5OXiuqRU4PY9WrIhkxXlESV/uiNobnuL3V/d3338ux1F1EhdwCrq4Ba0ovxcpJWjETrBJIKMrDGCYRWBNBzUnZzOMZ2OtfbFfWYJbeYBSKDKmIRbrZnPPvnYhr6tTLcnwGq9JmC11XDAGDp2jgQOCiT0BMYWsLKUQAOsjFWstZjJoandt7G3q6ci05rybvaj+x6Khp9T1D0CVjTqIMBBASEHZmRYjXDXJHi1bsSwervdY8uBJ4cL6kEMTJHiRc8ew00OGDQ1huw3fWhSOsOK/QPFw9nmDl/MevgXH+V42r/DsLzCONGuaWQDkVoiWdMGjwFWxfD94bWN66j/37nW9vf77Kj4HV3mT9Q2MZD7yr3T+R3sGR4CYV1G1R8MWHmSr5ERAuiP+tkHxbxJydjjUISDCfk3OzNbnmmUXxsQbsx/pnxz6NdgPKKHXwek+kcCVm2v8eA8xzX4OkmgXUMfXneWhN7/8j/8Nw/gwPsMq7Z4DOpZ94dl2mvMg68zXbebyWUtXIg7gBWyKa5LelgZYHUgO4IzTRY0LM5iKmQrqZl/yyjdTNe/LWAVKYEqJB4wrLiwfS1g5YVHvOV7DCteAAI4fwBgpdtAsigzZ1WjQXJ5r49NtceirPHzF6/x8m6NZbXXJP/29UusXr3AYL1AUhfo9830kUiHyAncUOQBliAb9PFoOsOjyQSnSYJxr4eTPMeQUo19LSQ+Ywy3LqBR7wkupP2B094TbYhkOMlkPQzEaaTKpj7PUNPDajZVQiA9lwoWJFy0t4VAq9ubG4vJlBttimp/QFE22LLgLXd48ugMkzzD2empvIN4HPxZ+ZeFGTIBRhbA4eugRdk8hIQst/ekfaE7WBNyjkBYOVUGVNHDqti2gJU8shibfs+/xhaYYDL0Wg8rSw1kYWj5g0eG1RGy9EQ+P04BLESuQ2Nv1AldL5l17xtUm5VP3m2p5GSBUsBDPkY1zFGkmRhW9YDsNfP3UqPmmEAUt8fJjy3CJrWx5yZQ8VjGtLR5Uyz2htNeuVEuFguBVWdnZ23j2V3g7y32Hj/L15Fpoq8kev32uvg9ZdCBrRXOluKGTK8oglVkU/H6lh753ee1aWrkYt3UqKXK5NpAwGqPk2qLbF9hU2xlWlrc7VAsdyp+yRPpUZ3R9PDudoPeeIorRmLzhVLgdDbCDz/5AKfjEVbbDf72V3+HbW+PT774DKenpwaU0OeIptxMDqK8RR5Rrpm3ykANZCuHcvZlFERdwCruyWjy7Sn1wokHagvoA4aV3w9sYHVHG3gked71nZqBLM8xnmYYM02JngjyoguGFUF5Fgf2cQQ4O8t9AFZeJx49rNgOmYdVUR7w7obJWisBVkrkCrYgi/T+EbCygt8ZqV5EKIWUu4OSO/c6vsl4hLkAq9QBKwJrAZybu2s08d1Ya2MQdoEqnyo5g1NPPovrUFiKYWVNOIGXYFiJUl/s9H42paeMtbR8k7IFePVww41iKD4T+CJQxSI1ACvSsHnOz2ZjfPrJhzghoJgNJFEjozLuA/l6tWwxY2Hq6jiyKOYUr7+zJgVwSCroEhPJHA0cVjnKxkgMFJOVKOGNk1suVfsS/cMOF6M+PpiPcJoAScVUtiV2m4Ui3dnAp5TesrBRYhTBYzJjTSagZq+VHNlKoL5WPiIhWQjDdwPBu1O1FpjpSDo4MDgWL75+d4DdaBi6gFUUiFzjWXAbYGWipx5ZHGz0GnoV7rDfbQRYkWH11+sJfkpJ4ICSsZESjJTi6RJArYXBshKDhYCIeXByXRboIhPwBuOmwXxf4km/wqPeDk8GDZ4MKjzab3F2KDE+lMgOFfKURT19Igleca9vdG9Eacz33wLGDlgRPDSWDmd7NoXXHtKVq3t8vBgTfO9aPy1JUKCCd2mSM/PhEmBFyb4DVukcvSEBq9wSnLRdGEObrLrNdifAn0be9JvUEIrMgV0tcNa820qs1gvzPxtSYjfH+fmZACv5owTI7D5BunedsRDPGNcwMtFysl/3uxawqla3ONBXUP5QnQTeUIAYOi3AintxAfo7DgVYDU8eYTA5RZOOBFhdXd/gN1/+ToDVzeIaNY3RBebzFikxYtIs9tiWBXI+s198jmeffYbpbC7Q6vr6Fuen5/jg8VPVJvSaPJ2fYJQPzWPGDYxtBmrXzfzH7JrZofLesdKfU241DwqYccBKnlaVfeiaeisv0oPleR1Nk81rSQwrPpfk1g/4fJrPpl7Xnk55XQksEZh9wOAwMMCqnylhLyVmTjZ8WcnEvMdkDYJWXHccTBNr2whS8q3qsf7jIG44QJNRCVDqo5IUzxj6tKcQ+5YyVKVJGmjH1yFTilI0ng2y+Br619KIvOBg2epYe94ZsrKTdJQpoGSg8RYdT8aYTWfybkyYMrmnDNAGyZqJ0U+NfqA1nzuTGgpEkum9s+iDWSNvIWO3EVASEOjpnjx+SqFDMq5hqc4jv5deZdb8sacQWNWncoBSr8xeTylqBC54XY0xY6nBAaCkyJKpOYvpfnGWSV1jx/AdsfnMYkPYfj9BEoCYWz2ICeGNKo+Lxx8VYIBVLZPJq+MWsOIgkAEBMSDSvm4fCnyI5lTm3kfASsb19E1T8uFQrFaxq4SYdyWB7l8lkKoLWPmzIds+8328/+fhdN8a5jhuYyTx+VGotqlKPPCFgCJfi3UiezsCVq2kTkM2Hw44gmzb/vH1WnDB64Go797H8GWtQT+yAKxkN6BBKQErAxzJwCY4RZBKvp0nvG8ZIuB7uUA3A6v4knw2lkvWd5Xew+Mnj/z4PUWYCc4MvmB/VVbIMwLWdn9E7Wmm+Rx27NEb0NaCQDKH4SY/5nqgIYgDRUP6I4u5oOmAHRulvWR5KYm4L3ZVybFCj2tlhnrPa07G7ECD9F0vwy39q1Y1XtyVuCmBapDJI5R1jH61+m/rnlQLErSqSowGCbKEMkNgu69Q1JVkgem+wmi3wo8uR/iTxwke9xfIq3fI+rXIEQKiff/me4+BmZhazmAN5tBXQKVW+ne88x6CVfEzxB0CeIp6JIaacX/cqxM7gJUsMeK1pKLqeB1ry/39JYFiUKsfdaWBVxXucup9hemL5Z96D7CyzYjS9wCseK4I1CughNeg4RAqD2lOdNb+uBy73gcA0r1H+aFC4StP+gMPq4eSQGuMjj/V+1//x//2GwGr9lv/AwJWZNmQYdXLZwKs3iwLA6xYQCr15AhYhSTPpiS2qP+hgFWkBOp30RTQe0dLyTvaB/C1k45x31cAKwVluEdBZ0L8bU3XrQ018zvWM6TiqbVkElxzwF3Z4Gqzw/PbJd5t2GAVuHn1EncCrJZImx3K7Z3AHbXAnBgLce2Lvj5JhzhJUzyeTnGWphj3e5jmQ6oFVeDKmE8TYDf/VkHDOiRR6hjp+3zYlBxDo0eCO6Tws4HPhgKsDtMpepMJ+lkmdtVmV6oZ3FFjvStl2sZJPWOX+YJMgVxvS6w3BUoajlZrmZVORmMZXo+yXA3HkKam44kKYzGUeI54jrl4OMNL+nTSwMO7w29WAwKt0CVYRYYVJ+0NQasdE4kIbJBqzckF/R9CEmh6KdsYTVbEpCxjV4XpulHvJTWSFM7OX6fr8sbBzIPUkIUZoHd4fH/hwFltln4PsCjr48ANIE1RZwZYbZIhysHQUgFVELBIZzqQTVPkQdXxMDCgLbxh3gdYOTvQeEHe/BqdlmDVmzdvMJ1O8eTJk/cUEvf/F1/X+DMGWMmOIMqlYMB4EnvKMAUHaQRYecpVyuQe+aYZ8Fg5YMWNKGWsrTyNGtR8TlOuDT1Meg1mBb03SmyrHTbrHcoVfcp0K6FHPzfCVr0hVtsG294AX67XAqwOaQ+zyRA/+fwTPL04xdXVG/zslz9Hkyf4/Pvfw3x+4uw+Fo2lGd9T3uKLuaWJ81gJmpqcQCWPhzh8FbAyr4wWMPJT+G0AK79dfKM4yvMIWlUVE3hSnF2cIMtTsaq4EqWDnhICKXUm8zKMzAPr9ZpVzz+PiefJlj87/2RYSYLIItUBq5sF497X2JLpyWmiElJ8ak2/A5f8dQGrCBkIwMqIROYZSMBqNptgPkpxMR1iqALLACs1fM5Y43orwCoYVi0Qa82Jbf/ceI2FoicxKPo+lZY0kL4pblZqjAbGTVcCzlc7A6wi6a69lu+J2X4fw2qzNcCq2NK7xY6FUmZeh/P5FM8+etwCVmTmEGkUYKXkIAJWRs/XxL8dBbt2k6xH3xPC101AWUgGFWRivmMPASupz1yGz4lpQzCg2uA87+Gj0wkuaLzOtbei99ut2AsBWPE6BmAVAxRb/2jI7GwDn5h1AaswGA7fqgCsovB7CFhpGOKx63Heu5/5tZnuWpPxELQyDx9KZjuA1YHm9gQCyLAqsC/WDlhlkgT+FJd42TsCVvIQU4S20ZPsk4EDhML6knmanN3WcYBc52mP6xAPcI0Zdnh82OHxfoPH9Qpn9RazPUGrCtMhGS1snGukAzKt+HFMuUyHuXnfOAtJkmM1cWy8yHJ7CFi59MtZgWI2KvUpkkZMJt+ye1w2fwSsMvSSCQbJVIBVj0xeNwa32oEG2Q1WaxqrE4CgD5mlbspQWKbrO2+YCqw3CzEmz8/PcXZ2ivFkpPJH6VUyqKVkx9ZHsUi8sQr5PQdPWdpXgExG983tHarlNcrljQCrwaGxfdwnSPGl63/RE4PQAKsdPTxHJ8hOHxvLajjG7abAq7fv8Pe/+S1+9/x3WK7vlJAsoI/7CwEVTp25TNMkv3/AaDbBd774Ap9/8V3k4wl+8Ytf4vTkFN/9/LsCuHZFgdPZTICVZLQRbuGAlVro1jDfWLjqWQTaW5iIyTMYzx4MK6aNGugjJo6YC8YgZ6tp7FeT8xCECg8rpv4JQGDTSbm2XJaN1cu1pawKB6zsdWS4Phgi7+cyXqfp+YGSwB3B9JoIkYFWqlGs8ZP0nR+sdf0zmXvcSzfNBuumwGpf6MjCA5WgmNK+09x97wyBs/O3RcV7nDUdPYDIEiVxkXQMav99hsP9oKwLqQiYFcD3z3udvmFk81HuJY8296wNhoEAKD4XUi40On4di58jylxNJt5TyE34BRFY4u/XXi5ZHOWrUwcCubuatxABT6YXqgkkGO2AVZqMkAxyJCmDBuw1+D0EIQm8cSggwMpT+NhtjIYnsjHgc65kdKbMVqUAK3oJckgWoAp/533AykEc3hUCxgi8GSim+1s1/tGOwnyKrH7RPog9CoYEuL+ZMX6s8f96wMqSFhOBVkPsZbr+VcDKpD6srzlAt1nzkWHVBayOFgBWGkV36pCrqF3W1FsaqcmVDJDgOkNZJe92S3oUm4mhqGRYUZLtgJWlldJI2kCr+33t0cMq9qr4d93/nQFK/HsMtUmSNsN1Wx8JVhHQN8CKTO4VptMJzs5OcHo2V9gE76FiRxYV0ywtGdIAkET9zmpFX0DIOoHrqYVWGEDDc8DXsUTJvZQw8ceAEUuxFIOBexg9ismyIgOZskAfcARgpcTQYY4+fUl94MEVh6EFrAlKnm8OMcSBzdH0x6j2iQzZmSRNz9iSCofDANcF8GJZ4eWyxJJsrCRHpYEXq10bnLLO545N4Co51JglA4zTBHlC1tYBq3KL1W6LgmBzvcO4XOM//XCOPz4HHvUWGNU3GPYr9JgQSLDDQw9iwBj9G+sG3iuUn79v6NieM//ifWCV7sYHSYABUClZ0T06H94z3d+lRGivlXTPdAAr/p09xO/rYSXbBvmNRd/lPDZPm/WKWECVwHUBVpWpgtyGaEffVZcEcugUqfKyWWjIVqS5/vGZtC/t72HF802AVZyvh3VdnP+QBOq3tSq2oyTwq4DV//RvvgJYGcz6gC4XB+3/XwfAJlQiaXvg4w3IyNrfUvhOacJN8046ufEhoU9MPseVGFalACsycNiUmySQXGY3NvSCx5okA6w8i0L6V3Pr977FDWE1pFb/Y3JAfohBRFDKkwKNQmyAFZsIf17vfa3pWZuAFHGUHqnOc8Ebzhe0mJDrc3uN/Uz437snOwAr3vzS/VM+J7xqKCbSioXEMMeX727wdrnB3WqN18+f4+3zL1HfLdAvC/RqMpVKuRumGRce0twtLvgkyzE6HPBkNsPpMMVo0Mc4Y5IMh2hkTvXMmFaZrPaR0OOgP0DOJAuyg+gDRXYJF37SWAlcMZI6z1Ts7glYjUfopakWtzWL2cIWbTKtPvjwY/SSVAvMgSyhXh8F2StMPqxLLK/f4PbtG7GtzuYznNDEHQfM8xEuzs/MDFQSMy6jx+hlSghpaGvNRVe9a8W/SdQ4Kax1jghUCbAqCVixmbGihilnIbeICZfYbmpszXg4EgKNdu9ab8IDlNJ1AeCOebujBUewKqaefD/83by3aT66vrONXGBgInZVzY9hjjLNULgcUJHkDlgN5PlkHgOcVGoaG4uWA1YhCezKG+OZPi441sjzaWXj+Pb6HZ6/eCFZx0cffWRFmzfX98oIf8/mnWMLWEgCHfs1yV8we9gLtB5Wdq0CZKP/FH9WaY4yXWebSABVHB8MOQ1iIyP5ah9Z0sNoX2NMKaWkBY38qppNgz4Nksu9CuBhf4h0yMj2DDe7Gr+5vcWG3lnJAdPJEH/8/c/x7Okj/OY3v8Lf/vLn6E9yfP9HP8J4PBbgyoaLz6NNk+nhQ3NdbpCWqGQAg4F1AbCo4NOJMvan7sO2OPIJsNZNW2/4fXtKHvne1cx4SmYHBOXUQ9YifG5KJvbd4c3VDXalTUYePbpQEUSAKjyrCF4RtCLYznF1y7JqCy9rmHn/ShLYAaxU5ItxYQwrSioZJX6z2GDLSGWlxdgHz0c6SM2MPuQOLnEzwMr8hGyvsIKFksXJOMd8NsZsNMSFJIGe9CPw3LywtKt0TVZjs/edJd6KeZ3Ehu2TWJcDGr1Z0IsZR1cmwVGjQnlgfcBqRzlImN6a7DA2V2tcOtNXT+PrytxIy+ckdbMubG8Ta6BGlg5wcTrDB4/PMJ9mmOaMdKVfHZk2dp0tKYxNjzEeA9gWe09VPiV/nIgaY1LgkKbp/jUBKRbxAhgNZCKNm41hMNO4JrMoYsNEwOp02MOz8ykuhn0BVr16KcCqLumH0W+l+C1gRXDeyk1viCNly/b8SIPkWvEQsHpY6LdMIk/b4Xk0hqtdv/j37s/JWDYk1Z10QbunOD/hykHfCx/20JeHqZR8v80OzWaF2+0Bv7ob4m8249bDatcbYz/IVMArkU/mz7YuEbQwGVaDfl1LtkyvG37O+z1M+gOcJCmyQQ+7upAR+0ldYM6PaoPZfocpakxRYdxsMaJ8uVciHzRI+7XkgWRasZZJc0uaE8nB5YDymejZusC0Qb1/97CyJDI2fDa5NcDckzOlDDPmZ8jnNd32vYXeIw09rAYjpOkMveFI/n5i7na83igHpORksyndCNq8hnifk0FQbAlUkdm6xQGl0oifPH2C8WSCsi6xuLtTo1axNuH9TrNyDsASepOSJWIDMXlnUFY3HGBCA3au9bsl6uUNyrt3OGxXSOQR5C7UhmcfJTBsYiszXd9RukLe8WiO/OwSw9NHQD7Foqjw8u01/u7vf43fPv+dJIwCiQlqVJWGYjxWAh+j2VgDEO6pZFn9sz/5E5yeneOnf/lXOJmf4Cf/yY/1M+vVCvPpFCMaJ3v9aN7OLhfvgHKt35yY1aqUVYeqLiVg5WlfBK957vjaJr8zwIp1hMFXBlQJbON+KECC75xATCZZD2sVghrWIBkgx8aY7CFJArXPDpAlGfJBrj2SX++5LjrDiqAV2VV2L1ryo/wbeQ85WBUS00NywNvFG2yaLQpOishsEWO6jyGN0QmwpGQxHvc2Ala0HSCQKUBbqAOt4XrYlwd95v7NfZbvj+tWNhpikA1aWR1fJ5LUCF5xeMoBJ7+fIA8lqsaSIvi603BFDSYHpwHsOVvRfLG4L5jJtboYAYXmYTWezJx5Yj48/D7WrVVtABTPs619DD2hdxvlsJbYyNfl7+T3Ma2RAIDSud2MnCylSTY3tpKGsOYtS8BqWzDMYyeAyldHM10fWNS8BYm4H6iOn69DkITeYCYNF4M9Zd1ivsBiLxCUD/Dn0KCoijYl0GSs5mFEcEuG2KzHaAbP66GijVYhQ6RklFEeVicOWNkaol45kg0lN+KQI4Aw//3ybrKejefz/X9sL1fD6x5NPO5IIjWGFQFPA8vEenMfOL4HkwQaYEXQjomTAVpZ0mMUDUdGWDy/cTwG7B0HkkfgISSDNPXnebZ6Qgwrsp84sFfaN++VCienM62RBK649twtF7i9vZGdhQ25BsiGY2TZSDUna4psmMo2gcMN1nas8XjOWL+YYb/VX5HiGcdmq5DvCZSkK+eALGumAxozU6CskakwTJl4SkIB+xxeE5eYO8OK8l36WNH7sOmPUPVG2O2HKJoBdpw6D3IUhwFWNXC9bfDidos39K+iTDQdoVHoRPTWrDf12wRYkUH18XyCWcp+k6wt4HZX4HqzxnJnQRyj7Q3+849P8eOzAy57d8ibO+2hJEDweAkIW50dyZQmkzVJba16/t656YZj+XDdV+72NuwCSA+BsG8FWHkNyV/IdafLsIraMY6pO9TrHmf337/mAbF1hCSVAMScuBDApSM42jR5nu55WDnDcLPdql5QciXvBcpD6ZXscvUIJYg1yGw4wtrFXuGb/qge7fy5XxN6KFgArQ8AqyNr8vgLev/2v/uvDseJgi1Qcb5DgqAbuY0qtR9uC/sO2nZEy44NGR9YAU2DaBpIX6cp3BD7bIY3uwSLio23pQSK2uwNMA3ZrBmUO3CbmCNDcE1V6FejI7O/C8n1/DYxbKiZJwRuxYEKXE0P4mds4h9tp4khXWPrxQXZWHEMArVC3qU0TkOP2Wx0wapgBMXk3HDvMB3yS98B+aPJt0YkCH0mDVyst2riN2WNq3c3ePHiJd5evcV2vUGfUbhLxqlX2FalznE2yjAd5Rj1e8gOe8yTBJNkgAsWWCw69nsVEkSHuYFyurlZLlFuCzGrcv7bgQ1/T6ChZEZZYgAVp+FkW+U5sukEfTb32RDb/V60ep6911fXWG1LjGfnyKanGFAqOEixqWtc3S3xdrnEkpMIAj4NF609ZvlQ8o3VuzdIyy0+/+Axvv/hh/r/i8WtCpKG0kumDGU0OaX04wAaF9Y9GmPzYh1TeCwQhWwxovh7gVX1Zq1pe7PbinEVwAKLGDNeIMjoCLj8REy7JoGZDDtZJNgHqbAR79tU5jGghchuJMk4RE+l4TULJ99YBFSxqGBxKNNI+jls5HOVjjjtHqNhMheZaH1+DHAgYMGiwZt33j2uKPGtyeUSLs+Je8gAK39W4xmNSbff8SpeaBbJfifPsC4L/PlPfyrW1r/45/9c8d18fsRiIMBGz4w007mtmdajqHQDZz1NNda1ljVCbw5bP0wG14Jg0aDy+eVz6c+rqN/yPKNfxh5Jwve3U5LUKAGmvAd4LOsN6k2BYs10xRqHLZ1dazElKFNW0kl/qCnPBn0s6ho3xQbLzRL5eIg/+t5n+N53P8Xf/Oyn+Ltf/QI//MmPcfn4MVabrSSRNOWumloMu5DYCE5xSaPJSAm29QXcm9+MHb2FPpj0k8CwYqgT97vy4AeyyjTFSNiYGMAl0MotnCIWnq9JM+2KRWOvL9+lL5+/wnK1xXg8lYx2PMr1EUl7AqwYG+9mtWQCsPgl8yejKXKe6yZiYZQ6Fbvd3LS2m2cWTdfX21pJgXerEotVoUKC7E8CkrqmfM5aYOc4AWUBxGeVk0a9L6a+0Oh4xDj4DDNOD4cDjClLJlDCgqxP4MumQQL9fAghUNCTAJXH5QxINlQstgSYOZgkMNTDK2gcbVYsBFcM8CUIHRInmsjvBym2otgzdcdYl4r0VXS4JUipgemEa8Tra8iwY4Q6jcoZEsGpHsEIe6/E+z959gTTcSr5o6AVfn9Zmk9gktgEk42hM/UsDdXYTHzhMNNuQSsxP8PPq4edUgLtPRor1CbROkayMvrAlmseJ5ok8+93eDobSxY43G9w2N2iKe7ERqIfhSz+AxBr/ZLch6HH65QjIU2cqWyKP74v+wtKd7DRusyokFGKadMpTqIc6RYz8XUXHNQW6qBVTLj1+rr2Lgs62MSRke28Ewo2B5s9fr1I8NerHH+5P8OL3qkiuA+DzIr+YOMKQD6gtmnYUVqzWWK0b/DsZIZPz07wiHssm1Q+48OeBiG9TYFqs8Xb6xss7xYyhP5onuO8WuG82WJer5HXG7Gthv0GWdKIOZLOxrqe/XqPHtktogQekws1+HAk3AZ2xudVpeLHrfpBgbbabARakQ2jBUFrNAGHDD16PCVjDNIJBoORMdrTzDwTtR7pDOuXBVPg6s21S31sc+P9fnu7kAccoXhr0MkAACAASURBVBRu3T/44XeRjUf47YvneHH1BgW92pRQmOh+ZJAFaw7WGNmAJtm5TMsJFrEozbVeDZAeGgyqAr1ihXrxDtXdNdKmlPm6WCM6NxwUWfoLvQu5DxNgU4tGCeuQzO8JRpdPMH70Ad5ta7xerPCr3z7Hly9fYLVcoFiv5EM2Yu1SFAIKJCil7ydZO8MEz77zCX7yxz/RWvmLX/xC0psffO/7mI5GWm8ygkNqjCnOP5btrR/QcTqk21tnTxeuTU0wj6iKfkv0C6vE6GXQB9M+CcPxPqy1D7IUoSSOdUNh8l4b32mPo7+cUhl5TGKlGljFtbSqCmMQub0G90ZKgLI0R6KEwVR7TiQ1q6lxWTGPVYBVuyZZrctrKoAENe62N6hB+Yj5M0WwEQdRrBtYF+qBFDhXmdk8mVwaKh6QoYfVYikglGz8UTbWGs3GXYbpkiHbQI/POtccAQMypt5hOstkuE4DfTb5fFSOwxOujfdNs6XUiF6GZC5fe+nb4gLz0Ovp/I6mU6vxnd1rpsTWDHPNDj8pY7kZIMbPwdyXqT6ldzUlgfyaDCCX3fX6mOYEJew9cuPguWXdIeCJ55QpeBqERRgImR0OWEnSY+AfpaUCMtw0OxptAl5HhokPdAT8GEhH5q31V8feRv5d0pq4ebqAYgMdabROCWrS55Uz0IqG6wGCee/p3mFkoVsNfEy6C6msra+SDnck4sf13p6akETaAIbSRLv+IbkjgKYtqw19sbUzimQy8QhYMbVV3p5DA7I83FrhNdG32hDMwx0c2OgCDLZnGcBl8mbzxeQ6xHPPdYhSPQJWAkwEygJPP3wi6fB6s1Tgw7ubd7i9vVX9tyy2mMxOMJ6caX0+HBhaMcJ0PMZ4mKChkqDP9aav3yEWDGsel4SvFndGsHAJZwxCw08vSanyIBuf+0PIik06yn4nlTyRJAUOH43Na4Mx98/UfcJrn+CQjLGqh3hbAMs9rUqmkgIutjWul1tcrwtZ18hPkH7UQioT1TCs6Wjzwz2z3m01hPhgNsKPn54j222lGNknKd42wJeLNd6st0C1wXj1Cv/y80v8cF5j1txgPKjQk/SV4T1j1OWmVbh0gaGoKVhjiUFLpZB7bMY1lWSXi02nF38Ivhhoa98QNY3uTGdhdj3OgkGlma3CF4zpbPe31WTd32G/58h4eB/TqssOex8wFOn27XE6aBWvFZYHdvyGgbSDFRyw2S79+bQBs5ihCiEyRl8He9PLBxAen9mDt1YVqss9QM63RNVrMV1u+8/AQIzFKgsLH0hb3U88x+5Fgvfd69P7nx8AVr61theIB/A+wKoLWsXPtA++LzV8cU47OOHVYtwcNIVmM8QFfZ/N8WqX4q7uo+CD7zRazWjcnyK8HPg/pMzitEBGxsd0Ab1BNcPHxpgbJ2+z9wNWdjK4YRoz4UhVt6/ZhDkrwE2T1YD6VMCKZlvkKW8MhlUAVfwcAFUXtLKqxW7+tiBvax37IjZNg8560pjyNdh8rbaFgVav3uDlq9dY3a5wmpnvE5leA8Vo90W1TOsa2aERYMWp8CxnDDABK2A8GmOUj7WIVLuNAKvdZmsGfEQf6gr9Zi/QKidYxekEtdJDouYJ+vSdmEzErKroY9Xvq4BjkXt1s0DdSzE6e4xkPAfTe67XG7y+foc3iwUWRYENF3cxlHroVXtM80xgRG+3VgLTx6czfPHoApfTiSb/QwJTbB65sComeyAJGqVQNb0NdG08HsSRGjXS+mhMBrglwEHPlq10Y9qOlaJkpuiipzsrKOpK838mOErQipuzPcxqmiMRxT01LAnGASvRoN1g0mxFjMXCyT+9FRyw0sz0UKPPxBCa22VmtE6wqqI0kAsGje99QVU/4S/SgsraqI2d1JUDxm11BK1CdhQedVbw85eT8dakAxSHPf7qb3+G69tb/OiPfoCzkxOkvR5GQxYnxgCgZwYpH5zKihnYJmsdPZjiPPBzHW6zWoSsALKS0SZE/B4968FW43nlLSi/jD0OfUoCd0hRYpr0MGN6CIvf1RbVpkS1phRwj0NRoFfVGJDGSq+x/hAN6cpJhvUeWDYN7ooNVsUK+TjDF198ii+++x38xb/7M7x99xo/+OEPMTs5kW9VPh5jvdk4COrFAJs6AQgmBxTDiiHAeyvsBKh72g7fldYPJSaZBxybyXsFvfyVCFhZQ6LlhNfQgfVYa/irmQppduQGWD1/+QqL5UbF/Xwyw3g0kum6pX0ekGWJ1jUyeepqJ7aVjGhpYp/lmnrapLKUvNfAIJcp6Ybhs2mW06tN1QJWNwSsyLBgke9rWK+2Z0ksQTYUbtjIBoNyJ3kotXJAB6zGmWSZk+EAUxZhoryzGTfJRSuJUiKTbWB6voUI2yZqBtvm/aXGz+0y3WJchb/5P7GY5rm3xEAOdCN6moAVBwH03RNgxUQmsm0kZTHASselifjRJyBAIX4v1zyyT0TT5wBBEgIDrFgkPnv22AGrIYZk+FF6U/KcmU8IS69KpssmDeS6ofvlK4CVDTIidEEbfI+AFZsgY8TJJkdqY8ocbV1kw7urKaumH1OFYV3i8WyED+ZjTPoVmu2VjNcPpfkFsXVv2dL0M3AU3kCmvgBcTjcP8qa571P1PnDqnxqwshRUUTTch9EYsGaeTsDqDjfrPX6zGOBnDlg9781R9Dn9zawwEhvX/Ndoai25svZ4QZ8Y7yt8mA3w6XyCZ5McJ32A4xlJ+wYHCxYombgFvFxu8WpxhxJ7zFPgslrjKSo8PpSYNVtkhwKjXoFJn3L5A9L52KQ7ZYN+yLE4EXXmIFnNXP9Vcwiscgm81OEcLLkkJBLlZbBOwMqlgUOyqgYCpw58v8lYH4MBgaqhPKwUhmKWUGpM5GMlALbG1dU7bDdkDNAsxib89DrkfT5M+/jwg3PJTa4XC7xbLtD4EIPiNfpnsVCfjKeYjiYYZyMd73ZFwGiPk9kck1EucF3rFdkqZMRsltjfXaNZ3iCpOWBiSArXBWd5cG3SPs9BiqVPC7LmUJQNAoNlLh5h9OgDrHtDvFlu8avfvcSXL19ivVpiu1kJZGSDpuADrecM4Bkim+TyZ3r6wRN87/vfk+zsxfMvMZ1M8IPvfVeAFUEEssVUw+nDCvCH0+bog6InCcDKhmG2iJFxpETkkgAMZYG1kpZ5/ljzaFDXAawO+x0gPzqbXNe9oVJbg8GmYxLDxgErMsrdcJevydqJgBW9yQiypGqSTYnQysoEWBmDi6mQvPeCoaM9m4AVAZJDhXVx4zI087zieyZQpdAeymappAg5J+sMMuJkVM5Hp6d6c7NcCYTIeN3ykdY4SlWUUMpkSwfkG/r1CSxz0B6sQWp5WVFmnpPxpqbU0unYJ3BQ0/WOtPNjA3Vec4aqEHgSYOXbievTtb4mtL7wlDNrzCyhTPun7y9djywDq+ivat5Z/BmT17iPmGRAR8CKwK0x/O37eVVD9qbmT5JoH3qy7vWkODWUBNf3lDSaOTufBQOsjAXLtY0g5v0m2epEfT+vOfcGnZCu96QxOGUm70xweaeKSGDeVQSq+EHQSsOgGCL5QxDrvjFfIsGNTC9P9POBgC7HVwCraM0NsNK+xj2eZDyl8fF5YTATN7sABEwCac+iwcY8Bg4LCVhlBMTpaZWxKec+a/uZHFa9OY4n2Jgd9ka6gJXev3sSxfGQuc1tgscVgFXBsJ7KmG6TGf1gT8Ssu3r7Btc3b/Hu+p0B/lx/KLSbzjGanKM/mKBH9msykqULAyfGyUHhHVkK1XE2/OS+bAN/9m3BhNPZiv7SIVbz8gKSIcFDTqZZKbkVAa95ZrUpX0uJ3axBez1J+cxonxayZEQlOAzGuClTvNoCb+shtskM77YHrCrgbsPa0IaZtPVo2N/rufHilinE/jo1196kh49PJvjhxRTjqkBGtUY/xYvygL+/WeLVqgDKFU53V/iXn50JsJrUt2Ipc+1jvcMh7b4unJXfGRp0UBY+i98EWHVTAt8LCHUGa78/YOX371cAKyfjxP7Rhk0cCUHvO6bu/9Nz5njIPWDNpYddSV4Xs9H93dtju6EHZQBsBlTJq1ehEV32oe9x7kcZ7Celxcbzq7qlA/iyxqWRexcQvId/GIAeMuXYReX/6M8vwzPuvd8uYNVFkOObWtNTn0qoufEboovcd99cyIhETqSHgY0I9FCruCAIwGI9neJNOcSiYjIehbym+w7m1JFhZV1tC1h582vf53K+bwlY8WSQZRWAlTGsnOFgpy/sTG3y6pRv/f9gV4W5o86qCbStSbebpwWsQlbJf/PJaExI4/xac3D808bOO2DFTZFNA88Z18ZNscPrq3f4HaWBV9cYZyx4IfYTARwJ53YFJjRYTxM8PZmLVp/T3FUpvHsVBQZYUZK2xHbFCddOIBA9VuptwRGXJBDTMRtcNiopegKsUvTyDOmEks4R6uEQfbJQDgfcrta4K0oM52dITy5R9lO8vL7Fi7fv8ObtW00OB8NMvkc7bprUntMTsE8pCpBxYa53mKDBxydzPLs8x9lsoumIgTtM9bMNisw6sskGQ7KP3gdY7QVYsaEGvYg2azTbjZgEROhjcG0MK7s/VQO7l481xGYAavRopsSJX+uAlaWD8G41RZex47R4hCeWT5cEX8ZUUpNBGuAZyb8/GqLHczgyA9zK/ao4nWjIbLJhsm2e9wAr31D97rGH3s2YNSWJu8qnA6KP+5QgGFYeUUzAantosN03+OVvf4MvX7zAk8eP8MHjx5KGns7mMvVmkzFg9cyJC/29mBSpozrewZLhxn1Pyre6ICvqW7AqJDD+XAggdoYV2UqSOOqD54jzmlJpgVMyrFg8s1hZb1Gtd6i2dKHkPb8TYEWGlYwIKX/hVL8/xIpgb9NgWRbYlBtJDD799Bk+/ewZ/vTP/k8OgfDZd7+wVDROfbMcG7IBskyFtKZXnrZowMgRsOLxHgErfs3NPUBKhVobYO+TXxnSck4pwJNTagL6VgjxPMV9FMbjuqc8KZDm1+ttJcD69m6FNMmUXMUpNot1siFZJ4tCzjAJHk1TSc7kLtxKFmQlooKJYOTEKdP3ACsDhnBIlExIhtViVeJ2tcXtpkTBe9c38obrBiVT9IdwTT+LfxbfCmYQGmeMMx4Tk51mZFhNhmJYTQmuuczbJj9H41srZsOA3TZPa5jsPmaBVjNzWdfDqMpdwMrwLDNcp9+CsauMDUWgiYDVcruzoAhORcnUI/u3A1hxqhkMq2hM3wdYSRIgVoBJuViQMVr62cdPMJ2QYWUFaI+N0Y4Np5meiklBJgOn6e5pQAlOAFZmhH9k3ord0GFYlTJIN1BO0lFZzyjIXueC/1qRNs/TV+8w2G1xMR7io7MZTjOgXL7CfncnwIoMLKXauadRb5Boz7Gi4n2AlXkcdAu5hwwr2xbD6PY4Zfx9GFZfBb+MWWsUEZMG9CgJJDDpgNVutWwBq79ZZmJYBWBVkyVAby6VFwYJWwqbhUYo3a/aiin13bMpPpmNcDE4IGtKgSuSr/ZtYpE0fVSHAd7s9vjtzRIvV2tUxQ5n/QMec8o+OOCcCYLY4LS/wVl/gxRbTOZjyUQFVjGiXSltBsConki84Itz6AMCrlN8XQ6KtMJHem5iP2PMqh6SUW6AVZ+SfLJFM/TJtCJQQVkPmdGUfWoCbIAVi1U9I0WJ9brAtVhja4FVEdXOtX8yyfHRh+d4/vy3eP76FdJRjounTzCcjFApXXWAxd1SYBelm08fPZGU7o4MrbslsiTBxekZxllmzRhBrnKLHgGluxscVrfolSsM5DdpQIcRhThsoSHhQM+z2BdiIrGu2KMmi+v8McaPnuIwOcV1UeHXL17jty9eYr1dY7tZo9iuPeI7prvAaDLCaDrR/nD5+BIfP/tYT9/d4haX5+f4/LNPtR9y4GQ1pK3XfwhgVdFDqTYJi0Arfk1GrQArLsEEG81XjabdBwKze/qQkHljdSGn4grG8WPimhm+TJE2ZgwrG4qQBUTAivsk5Wti10li5bIqGcIzXMCsC/QzBNKdxSE/IYFTTIO+1bPXshb0vRbao7qOEjzf7425JTqM/p+Y0Puewnl4bwVgxXVbwT2etEZgnINuA1lsPeKzYSzmHUZ5isl0rD2Q0kDup2TRELDiUEYw7wOqgIFTcj4SE6b1MHRpUetM6nW7E6At0VGsE4ZcWHO+d/l7+PuZubuFfdiQwQYSJjl0H1b9TE+2GwJ1tP+zlqV9mDEVLIreQiFaFo28fN1wWmuBG8ZLtmfPhgArMkcJGgo07krdj2wo8xr0+k3UbqszrfG1D5nWy0eS7Ax77ghYDfq5wKregfdPl2FltWAXsDKZob3f+LBwFmf2ecMbTBQ/Ci8rDbCSFI5eZ+0aRFYZw4u87u1YEkQfy88hSTRJIBUaHOq7GTxrdb4/H14fG347J7Gv2WcbsEb/2wWszHSdbGuTA3LoGfLER08uBZAtVwu8fPUC766vsFwt9bxThsziaTgaIxudYTCcIuFHOrIws7rE2TRH1t9jlPaMheoDdqU500ZH7CcnQXjupfNvBdzyPfP9ErAiX0EsK3ZgHM4QvHLJJskJ1hOZry33fT0yYrWaVxUlgVfbPn67aPCi6GM1mOLNqsa26WPLAQfZhzwWglXqXYzBpL6Z7FkO8ii3r8luTfHR6RSfzzNMDzXyPqv8Pn67LvHr6zu8Xm2A3QpPDwv8F985wQ+mlQFWCZ8HrgMcfuaS/T98vrvPegxRv45h9f8XwOohE0wDr07K61cxGxVL2G7urL4NxQhVbmKH+SC+Q64JQMn2FxuYHBlkzq6yFU7/pgGsFGjHdSXMoo7P2n1wTlYqcTySDD+QFP7b//6/liTwuMh0pFWOMFs9dEyz0cF0QKsjWOXGqH60rCWlUbYV1xoGTUes8agGE7yphrir+pI2WHw22zkDosj4MTleAFb3JVbKsVDca8iN/mGGlTysfPFko0zUN0zX/TDNs4qtTgewMhyq45Wlbz7GTPOXGFPB9dFtCltc5g5o1aHIqaH3P3GhjqbtPTVVBK00TJARMkGrEreLJZartRJsNG0gmKOFoUaGAz6YzvDh6YkM1wc1ZV3uOeKFAZtyFiWr5S0KTkw5yeENTnnh3RL7LWmaByX4MQmCk0ZJAslwYnNM36o8F+2T/lSkcF8zMSvNkF8+RpHkuFpv8fPf/A43i6Ua5svLS5mzsiAhW6zkgptkAgfKiq/XALsNeps1Ho9yfPHBE3xwcYpJZl5VTLeQSZ3SGwfIJFO0qbMo1a7b0fWjPwo32nKHHgGr7QZ7RsUyGlnFnnsMsuHygj8m2OYTYwhPF7ASu4pTXV4HZ3dQ6BOAVex8xsiISZJJSq3QMVZLIP6Kbj2Z6Zz2KLOhjjsAKy72pKweieotkyoaSMPUrECwx9EBD58wBfMqFo/3AVZEawggvtuscL1a4sXbK7y6eiMJxJPLSwz7fTx99Bjz6cxYIXw2CdQRMOT0PqJHo8R5H2AVYG1HGtiC7v4FASuVSN4s61gpg2gKmSxOBnvM0h4Ir/B6lqsNyvUOtQNWoPSMrC+C4bwmA8pF2RIOsHbAalOX2JZbDPMUHz/7AB89e4o//4s/xeWTc3z08cei4vOy0iOChcdkMlUxHedXygadZkoUbOosdqMX0GJZBaQZg3enw4sB0DRKRSTLYKBig4kyGxVVSUYzZAKzBDC8YPU11mRP/IWJfKReXV3j3e1CE/IArER9Z/FDo1EWKax/6T/nYBUbBa7FlLhUZYnF7a2kj6fnZ3p/xhA0OVJLFSS1u4KSAu9WO9G+b9c7sZIoU+WmtttsWsAq9PqKQ2ZTIhNgMjYMsOKUc0rA6v8j782aJDmzK7ETq3vskWtV1oqlsTZ6Yy9sjnr4IOlFNibpQSYz/Rgtv2Okf6DRu0xvGrMZDqlRcwGaDTSALgC15Z6RsXq4xyY7597PwzO7Cs1pimOkVGR1ViWyMiPc/fu+e889Szs2wCqi2bLI5gEzdgLqls0aDsYi83d7/tDg3CWnFvVqgJVVlyaZEdhv5uQ8e9jgMpVHSWeLFRL68giw4rqklMb9Ptycldf0JmDla0w0ZiCbs1nj9yV70hhWvIAKNa2sce9oH61WDb1WjEatgrIoXg5MCGDjY2uSQIFCkr+8BrBSfXoTsCIwoIFGziAzji6ZmwHk50d5lpG9kk7RrZZxf7eLo16M5PoF1vPrG4CVsEuevRVKuqz8tYrdGVZRI2f9FgGrIgh1exq5LfStefq7AlbFpmFbo7hnppRGZjLL5jkAVvIsUwO2Rjad4Hq2wdfXZRQBK0oClxVKG22QI2NvJbEFOQn9HJcoJyO8d7SLj452cTeuIF4kKDOdV0CqeQuxVqnLsD3CAFU8n2T47PwaJ5fX6NQjdAAcVErYryxwWE3wRmuFo9oU9fQa3XZdQxWCVaDMWge93y++YZ53XlP4Tm8G3N5QMdY8nDtOxbBmmYAVAWz6TGr4wTF7LM+Rcq1hgBXl7QS8vDi1lC82uEyryjCbUkpaweXlAJPxVOtGqZjLFVqtFjqdJtJ0KIYqpdR7hwe4/8YjdPo9sZ3YDE6mU5yenWNwNZCE4/7dIzG8p+OJQKtO3BJrqdNqIOZgjMEEszGWwyusRlcyYS8z1U+msSZ5Mq8ca57lAeNFLl8+zXq5Y9d7u2ju30G8eweTTRlPzy7xzfGxUmHJgJhMR1jM5ybFZj3BVGWyvZoxGu0mDu8e4OjorhhYrJP295gSeKiznIBVSAH8+zKsKNMmYBVkgQKsVmRZrbHgs1hj0p4dKqx/AgPVfAnN+kANBgEir2Xk6Sb5mfknycRdQBFXhpk7y8uJYK2z68SwIitEYNVCHp/yPySJkI2/e7+G66U9ggBaNlHNGUZWqq9lJWE+SGqECrIaq1IMwJCh+JqsXLNVoCSQDE7u15RWEbSaTGdbRntIf3UwReoLJnI26uh02j60MUYHBx82JyuAVcXpv0tQggxdDNc8ac0bLv8aa2o9Odr9TQ2wWmNN31EPy7ChkwFPGnB5yitPVtb5BqzyP3uAlEjMVrcGltVW+m0eVFyMgW2gPkvX1H6GpQDagMeYtTppjRnlkqQACun+q/kMbEoDenmPfON0inyoKLcenKojVRew/iMY5gwrCTojrFdFhtXNvd3SQG8CVoaHhWvK62pnAl+Pb2beNBn7Qqwqnq8CLLegFQEbnueqv91kf3tGGLgkwEpG8jy7jGUlAKdmfsgmWfKZaoEJYkBeUQa27ZE1GA5MP153sjwlU1wqVZRglF4PVtg/2JPsinvk1dUFpsnEwCwCOQpDYQo1+5gWqnEXUbOPqNGxpOpFJm+/uLJBs0b/YYbrGCPeQE1bzzbJ9iPaL23wouLAje9XUkhZ8PL+2Nmo2bOzx2s+NOS94fMealAlhrKirjaQlZp4OQG+PJ/jm+kGI5BxRf/AqsBbDs7ETCarJjC16AHJYojrUYmaQsflpXy318I9DvMIyJXLmC5WeD5J8YIhP/MMteUU90tj/PxRF99ppmguBohrNkjiuU+1QEmDqpuAdBGw0rX6Fkng/18Aq23NXACISmukcw6uvd7TvhHA8CB/DQB2WJthvQYQfGsJoTXsJ0HAlIKizH+IL28bYttrKuAf4WxwVic/iDCVfzVQ+l//5f+Q0yO2yLR9Q/79NsOq8G9/RxsdJIE5w4oorqLOjXUhpNyn3fxkWmrgfBlhtDAvDjKslOTBTVeGqvzoJoiK6TT2ijxT2DwHOv+3AFYyJC94WBUZVgKs2By4d5VLuXPAKpeNObhRBKwCQBW8kwIFNWdY2SljzZMb/OXASLiI+u855FAAxIyWGQBuRYs6O00GwZ5gx8Lt5PhMBqj0KWHBQdCnW6/hUW8HD3Z2UJrRp2RLm+SG0un2FNnMcpsbaJql5hfA5ilJML4aIJtMUF4xRacsaZEOHskBabYe2cd6HWtOZ+WxtcCUpu07u1h3eng+meHJ6TnOKBFcrbHbaePtx49wZ28Pi+CDQQlOvYnxfI7RxNMOlxnS4QDdUglvHOzhwU5XaWL1Gl8Dtdie6scparMpM0s/0fPJEMEq/qbMbJVQC51hTXPNLNXUgjBQSIpULXKLYcXbo7PTWVbS9LocUBkX3gTzoKBZr2DVAlMuPCfqN2r0BzEAgswTUcNdZkv5RL3fxYaGh/QSodl6mcb0bj4uSU5AmIubsh3kWvA5m2orCdx+zspDez9WLNnrdBqmDhhjcp0MB/jq+AUG04k8SFigcBq+WSxw/84Rdnt98zgjIEmfBkbacoqiWFmfqgXAqcCwksyyuGn4tNC01B7BHiS5/tEYM/zfFcrrDHF5iXZlhVZlg5hTyjRFOkmwTBbIpgSq5K6N0oqeZbwbNTEKCFjNNmVMlmtMV5wELSSPopHxnbv7uHO0jy+/+jXuPzzC/uGBGhned+5jZAU0my0sKPlys08VCVzOkrvVJR3J7/vWcCkH0A3TtsmiCmgCSBvNJcUG22QZpsNr1Gka22xKGsrU0QU9L2h6SBBayh6yQHiV2aBtcHYxwOVwrOew02JaVaTUJJlm6zclrJTPLAU8klbL+8QmgL4xfBYvLy/R2+mj1+vpQQ8F1g1Gk7wZgGyxwZCA1TDB1WiGKY2CuSYqVcl7+Mq4jwqwYkq6A1Ysrmm6q3VQJi5rgFW305ARuQCrivkm8ZpbE5hvjvn5kj8r3jjkjIZNCePxNJdg2HK1/dT2YTOoFvNobdKhBT0WOL13hpUBVmRcEbDiVMoloJI4Bl8PZVrYPlHwiuMEayHT5A3oZcei1ZovFqMWLb2/3xU412s35MmnK6Rn1Q5iMtX4XIV4cj0v0iyYX4zWcmBYOWCV+wSQuu+AFafcxrAiYGeSMgJVaUjj4jmzTFFOE2b94KjfwsP9DhbjY6yTAdZKZFuaL5NLMNl08ewJAPnvA6xCzRDA9G3U6AAAIABJREFUqVA4/n0YVkXA6ncBMWMjKHWLiUjyNjRJIFMTWZQvk5kYVgGw+ptVXwwrA6w8AVaDLxtSWVAEmRtrROsMUTrGDx7dwUf3dtFFhtJ8LGmlAkuc/Ub/jTrve7mGWb2Nk0UJn5yP8MXxhSQe9Naj3e5eOcPjxgI/PKzjvWaKeHaKbrRBZZEC9OBjKh8BK5mubxmDXoy5UbABkhqqkNnIibsfVVYfGVhl/oJllDlUIJBBD6taDFQbqEQtlKtM7a1p68zBDgFBZTVek8lMIBXZO/yzQgrSDIPBtWpCgk9kPv/mNx9jlkzkBdTd6cv76dGbb6C7u6u6pxbH2muefPUVzs/P0e/vKG2PYPnwcoDkeoIuvfg6La2PBpMR5zMsBhfIri+wHF+hus7U5Gy964L+kZ5GBiSE7TddLsQArba6iHf30bnzAKuoiePhGE9eHmOUTEFW4oTnXDLTfsznhvu5EivLQKvTwv0H93H33l3ti2wS+70OWo2GMZGWTHp0fx9nD4d7UDzqwlb2rZJANbdMCzSwm82uACuua7a8lJLz/KD01KW+tkcTSDLbA9vq6JnJRtH2QIFUBK09Lc4AK/N9lcm3e8WK8eQpr5Jd+m9ebzaYrP2odODw2GruIP0vocwGdEVzhwCGWDiAakVPEzUQ3oMDfIhgdgnmlyLjbDfV3j6HwCxJVdfy2SPzuR4xKMCSwYxlQ1bUAlk6Q6vdQLfbkY8VBwySQ+p5oWSQzbI3VzlgFYAIsqGdjeYspOBoq0GUsxTCn/kx9wd0rxax4FTfhy7CQ6hYW3Fvl1zdU6+C/6XOJ2dT8d6GYWvRK8sBGD5ntq+GoZUBVhoiCGuhFNoCgowVzecyyNzs/Np6etn3sf3c2LgVSoW5/yn8hYB9kTFvz1Zufixgn5JAkwNW6AO4poeksbjMZyrUgg4YhRTHQBIIvpR+qAewqqjWsRMneEWZBJDnLM/XAFgZQGfglW2A4WNovs02hsNHqwUscZUp0wJv3JRd4xgpY26CVvZ6tsPgMGTZXjuy5qyuWAo4Y8AB64owkOYa3aDdaeLy6gyXl6dI5lPTSXgjbqmR9OCllDlGJe6g0T1Au7cnhhWf4fIqRVzeoM1gioj+VgzTMfZLuOeBcS6pregs9tq5R1B1w/dszLIQIm+vjZdYoRwKFTFGomkCjBzA54aDHD4j9D1MNk18MwQ+PZniq9Ea15sY400NWclku9x/ghebXgHX0Hql9GEOa1fsveSjtBYTco+M5biMNlnLAKbzDKezBS7nCyTrDeL1DI/KE/zsQQdvxQkay2tETD3kuU6lEMkTYjqH+7TtNIq1x7cBVrd7k1utiq+9AoAdnu//IA+rP1wSmAM/r3ph/rmQZLhlLVkNmHtDFdilRTCP93q5mNt7lIIu/Lb9bEtkCj+8AFZxrwh7Tuh/Qw+ck3vCnQkv1L5vqBP1nOqvoRkM/3X7OZ639vrs1w3AKmyMMiJ1amyeklCQBOrbFRhW9uaCZMMJiuoabOEEPwalOYidYgaxySbC5SqW6ToBK6bJ0UBSiK5PdAQ+OMMqSPI0xclTx5wp8xpJ4KsAqyLDSgwE2/5d7GUeVjawN0PhwPIyLxU3N/VDZDuh2MZu610Hin64HQXQKiRU5Fti6Mh88wy3S1pixmpTx18qixZNhgWp0nb5K0qpUET7PMEqS7Xw6Vu1X62jSxbbtYFP8/lMRpU8HLs7O+j0+ypsW/22IoY5TWehwYnfeHCFOQErPiz0qDH+tCUQMimQuv56TUg6c2e4ZWQsTNptVPcOcLne4JMXJ3hyfo5Nta4N697uDt558AD39vYEggwH1xjNEqUgJiumzVzLN4j3IR0NgfEYe3EdHz66j71WhCY12EwTqzK9jNOBMuJGw8Gq7VRHDzanF86w2gJWlg4oOSCMecL7KaDOPQpM3RcOXQeFQhpHmZMNSwkUYMVXqrRYkye+7pckjKLYcirg5src7Ej1Z4HcamHNpqNKk/CqGGuMkWUjy/dok7GwoAMavU3lzOV33liaab+zTApL3QrZbcKYPd1l+RElqxXORkN88ewbjLMUdWrDV0sdKsv5HEcHh+g0WwKo+u2eWD2Mw7WERFsvYSsKj7KnxNvReQu0yvcog/b9VToJv3CCMNKcYbqN0hKt8hLN0koT+PV8jvlsjmW6xGK2oIWK2FVU57Cg4n1aoy7jx9m6hPFihemK3ktMuVtIAri718feQQ/XoxMc3t1TGhTvUZhccd9jsUOfgByw4oSPE2d6hhAgipiAZDR/RfcWmKrG/jSz0bCX8LCuucH8mq8/SXB9dq7nOO51Ue+2sImq8r+htwZfA/+9JfHx8GeDBlwNxwKsWKvRH4YHd0gKZDodQSs2EZID0nxZBTswHA7RaXdV+J+enWJnd1fyYJty2NQtgDQ2Ga2aQflig8k0w+X1FBfXU0znZFhZ6tKMBsZca/J7IhPSpiICfOn9pnRFFkMGWHUpB2zH6HVoul5CN6IvhqXrBRqyfEJkRkzArri2nInFayoGYxkXF1eWYipvD7IQ7H7kPiIOWIldRZbV0gArMayWK0ycacXPUQYV0neU1EcGZJ2SDTOPtUms+ZKEBpDXJ3i6GGDlhZ4wpw3aTAhsRdjtNtEji4T7jtxarQHnc8NnTvIMozZ5SInsz42ZXACszBPFvQLYEAmc2p6pwePKACt6tCx1FokJuVyo+a8uUxy0Yjw66KCUXgqworkrgRjKwK3YZVNJw1QrF3Te5x5WZOcEDytLq3sVOFVkUv2hDCvbzm+ysraAGMFRWg6QcctnsJxLAsmwkuBnnvwOYPUcnQJg5cVZKHoDNLxZIV5l2C0v8IOHd/D+QQfxgrLyoViMHN7w2vPycE3XORQhaNjqYVBp4OOLMT55cY7JooI0s+FJe5XgYXWGP3nYxs8OytjJztHeTFFNZ6QxYp1kKFHiSjDTB165Gb/vL1YLbQcQkgzm9aD7WYQpt9z/A2BF6XlTvwVY1Rs0NhFYSx87sV08nIAG2ASCCViZ3xt9jCr6eD0Y5gUnWUqffPxLJPMJmCZVjyI8fOMxfvyTn+Ktd76DioNAHNQcn57g088+U5jFG2++icdvPFZi3YvfPkOjGqHZiNBtNtCjRJjpgoMLpFdnSAfnOWAlFpCIQm64rpB0Y+hY6A4B3KU8GekHWev00T96gFp/D5dJii+fv8D1bIplCUjmCeYMnTCOlScOk+SWotFs4P7D+9jf30OjEYu902HIDPcXmpALgN8OgnIA/VYR8HsBKzIZaEDO/cRlgUp6I2DF4ZbcZgiElsSWE4DlARPGXCJgZa9HAKUPerT2XVodwAZj6/B8FGRlDBw2vWoi8/hFgVRi9YhdxdqGAwVP/5OML9T33Lc3iASaeHKUmwyLJUo6h0vdzDg9WGWYDEvyRQLirrYIFURgAJHhPGWQwWKp8I5GoynQSkbJ9ECdWxrg5eW5QAECVq1WU8wZM+i3wUGw2JCs7QZgZQxk1oPm+bWVKmov03nrQJyujzXf+jr/XtbY06vIk49zP32rrYyE76bi3jPlHi9KIyU7hUML81/lOg6S9sB4DqoLY1jz68jcciaXai8yS93bLc9O3zaevM4BsLL9OChoDJwGh3va4pfyN+IrKDKgBGw46MnDXamUMluPBVxtVjWsc9N1OwuDdM4YTvTa8pmwQN5Q8hWktIWG2k4b6yf5m2s7pJOqJhDLMkjfDYQKa58EhgAohaTckKZodh0EX5iITdCKoKqt0AB2B1VEkAOGxnp7vjkw6UCZDcL4Gs3DkmCVQli8ZtegEktcXJxiPBm4TNcY2KwT2JOxLiLZfkHWWtxBc+cQnf6BGJAMaKqsF4jKG7SqZQFWzdgSMclatHB3Y5zKoN82R33/8J7qEdmUZdQiMsvMJ5S/BUxqUG+DOUuINBsOOpSu1pkGngzpod9hqdbBDC389mqNT15O8GS4wRCx2KuZ9mEb6IUeXfsNB7RVJsRWjb3J9yM8zcy/W3EVnQhoVSBfWtrdXGdAorTwEuLlBG/X5/jJvSYeRzNE2UAhH6WSPROszZzLpft4E5NwgOP3MKz+qQNWocYKeE24Dje9127K7ragFWXE9jxuMZwAajvwnNffW7BK0maeWSsDM/P6MHwnty+QvPRGonqoLbc1vX37wl3Iww7sZ+QMK98uSv/qf/4fN0XULTQORcBKCPRrUgL9sXAMbCsJ1LFWAKysWbaNnIuMD1yyqQuwouk6zdoIWNF4nYuRcetiUOWA1bb5s9Q1m/joO/4ehpVNjUhY5MLcTvKLhYeD8JyL5B5WBlgFgpQZzG6ReNu8ZPDsE33d9uA1EdJ8/N7olhRBqzCZy++do8Q5qc5uI03XdfiXqsiWayRppukT0XyR19ZkoZVl5k3GRpvIdT1GPZljTdlQkkgWkc4TJEwKY8JNq4Wo2UK6WWL/3h0ZtMbtNpqdtn46PR4W80RAFQEf0sO5IVKOsvbUIZmg6x5QxlQS26pzdIRNfwefnV/il988w+l0hka3i0a9jnu9Lt65d4SHe7u0acTg4gIXgwEQN+U58fz8QobtSgGkBPL6GtEiw/feeIA7ZGTEJnMiSsIJKTc0Uvg5/QxTEmP22XS8zMVEP4tkpuaQrJyNACsWtwZY8VlgU2zSTgNYg6OY1ygCLMzDiAcvpzU2wWeTaO7gawFWtkbsl60nY9eJpchC0xtI/pnTRZnYU0rJxofACKfgAaxik6bnwzTgOU4tnxVDgIpeSr615B5WwYA6FChq+hzI0kYT/K5KZYznKU6uBxikCV5eXmC6YMJjW8UZQWN6mvXaHfPc2QB39g5wd/+OmgzeJ/nM3QKsdCYF9leBbWVXxf4jP4apjLfE+cYVJtL0XmuU1mgwHp7R8JuFTHlpmMuCdZUusUxXAg0tJspMQVGiGwrBPwJWZYyyBcb0CNmskPEgLm/Q7bWws9NGqZygzQltvyc5AlOa2PSb9t38O0IRZM2CFrum8aSZ53unH/5a5pJO2nWRv41SSe15ZHNboWyFQQfjKS6Pz9BotdHa30W028WmUceiAk3YKVMwf7cq1koBMt+30YRMJ7IaNmg2WloDBliVlbilIAn+ezI3BM7ahPv09EzMSsqBv/nmG/TImqvRw8b8+cgakc+Dvh8ZW1VLwFtuMCZgNZjgfDDBeLYQm4RgVJokYnDxphrI5YCy9n+btPMX11scVeTl1ON67sRo1RkGwf3LAXg3DpcXxCyVr5RM28VUs2KI0uRtPHUZ4/FEgJXFd/OZ8q+nLIWpqFpDsnowSSABK0oC0wzZYl0ArEjlZ9HHp3SruydzLffdcFaFNR32uGr/8I9FwMrAP/OyIkC312+j32mixZhtFnNL87GTT5SSpyylKgBWwfhXgBX3YYFWto6LgJVYF2qKPNXHPa6WbMJAI3AOI2guvVTzSQCYsut+VBVg1S5NsZpdYsm0mFUm1oaxmk3W4oKUXMZnputbwIr3OMhNQoFfZFiFOuLvA1gVAbGbHlmWJsYCvFohaEUrAaYEknfgUpl0/i2AFYdjLv0I61xnCFNLDbC6F1fwgweHeLsfo5oMsU4nmlozApLeZ3xWYq5RBntwgXa6mEQtfHIxwl8/O8X5HFigrij48myEbnKO/+RhB//5m13cwzXa2QVq6RibWYp1QsnmFrBik889QOBEwcogMNY1J1EYgLd5wSBWck5jWJXqNax4ZtGriFHgDlpRfl6q1u3sdv8c7p9i6i03AgvmyRyT8Sw3XOd6pCSQ63w0GuHzzz/D6dlzZAsmlZnXHIH/j77/PXzw4XfR7naMfeJnIKXm3zx7qgj177z7Dh4dPcTL3z5T6jovOsNXdlsNtMnMH1wivTzF/PIUVSUF0sPKpCAmXXTD5ApBN2OZVOT3xfrAfKxYW7T276B79x5GyxU+f/ocVzR893TObJ4qVIS1E89kehkxaj5uRNjd3xVYdefOoYCrLs9Eb7S43/JtqRi3S2/nvp//4cPfBbBaSYZshuUCqxTHTpaV2TwQgGPiIwdAYmOGwAk19Nx45vpoQyFnZBJYkc+Lx9s7q0EzCbJq3GhaYRkrBkBYjSEs1MOIwkfbDwywMt8pN+J2+RxlfLoAngZlbCqTBamB9T3Ykvb8ijiLlM+0ZE1+RihhVcBsOTew5h6u9L1apAFS+DdktFBOdXZ5pvvUbDXEMuZe7VdCHwODR58V6GS3S7WRykkHpxw0UQ3paVd83gRMBi8YsRaCD5cE59jw+itcZZvQas+oYQcBiDMGkgHvwYNwVS6B/5ofeeyIkSWw0eT5+j8PX1DjoRqRZ5P05iatlJpAnYgG2FwXW8Nk9yRyO4DQlOr+6GHl3l1zmSLNWrnXENBwBo7OMF4s97piqUzAyiWBFXCwSaC7YkMqsZ3sHgfQioCF9i83mtczW1gptxkkoX8KLF/zzFtinvB83gJWdm03aLbMCsEY3jUxjEyib35n/Dcm4XOJJc8KyQI5TLNnWc9BGAjkoWYGcAaPnnA/ZRPijbQFutLUm6QBvkZLGpbcT0MuYDQaYDi6wnIlaFIsKwYBqCZfmZeuvJ4qEcqNDqLePlrdPdkpEOBpxzWlpzZowF6roFGvIaoxpdGYdqxhzOOLDCaZmOUECxu4VfV+TRJIwNPMtrVnsC7z8Ijw3wRYbRZYbQhYLZSsSPl4ud7DaN3CF1drfPxigq9GwAgNzEmK8NREsT4Dk87XHus++tlxX6MUss57xH5oaWzuem2FBq0s1nYNZ3yWVHesEc2HeL+1xI/vNfCwNkM9u0IsBbyFHtD/zQCw7c57g0Hk9+//ywwrPmu2vgwNsXPIPAa3rMBiX1r8s29SfmDZWgzdm32nLWvL1g/ra/P7MxlynYMv96lVXSKvb08CdbDQSivfl/1jfkZusSsb3Mg30Ya+QcZePFhvAFahwd3qn/8wSaC97d8FrEK6WgCsZusarlaRAVbc60gjrpL2y4QR/n4VYGWHphhWRfbTaxhWNLUsSgLZvAXpCQtz/r3IsDLGiKPubPb8ArvC5IbxOt8lzUR9h/YPbuCtLsuKycAwKRquq4DnlxTSp6wwDza7VgnxMOdBxuktZYFKopin0kpzuj+8GqNeMdkPZUZ7jSbuNFsoDceYvjxGnd5UlEXyIWYMLh8oSvnKFYznM6xY6Dci9Pb30D/YR60Zi5JOSjhpotlspqQSFnXyV5C+eYPM/P7USBNoiTtd7D16jKzdwb9/8jV++fQ5ZmwaYzIpqrjf6eDNgz28sbdL1TtOXj7Hs+fPEXU62NQjfHV8ipfnA3R399Hv9LCZJaikc9xp1nGv38FBpyE5US2iZ8AG62pFkkBu6tZgBdDI/KskCWTBN0vkESLAilI3FmhMxHDquunmnT1RYFiFPZBSH5lYKhCA3kgErCgL1A0200M3Ec2JUHmx4g2mN5ziULDprhtDB/UIE26/5OqSzcCDS2BUoeQKB5Czo24DVqGhDaBKDkyFosxHjK8DrC6nU3z+7CkSrDGcJwZYtSkbY/Q6DbHLiKo1zGeJIrgpD3x07yFaUQOlJVMDLRY+gExKk/dfevadaXhbKx5APaWuhHLf6VnmKQPUHLBqbhZorlPUabCYzZUcyUkW740SAhWtYwwkxi4zIZA8OnlYrUsYphkmiwwppXYER0prmbT2+w00I2t2yTjs9LqYs+DgZIgN6WyegzDW1IXI323iYkgj5fsMm7tMah2w4vPJyGBOw+kJV2e9kGWYD4eYDSc4f3mOVreL1sEe4v0dlNoxFtWSgbJ8HYwbZjSwTGd5YFQwns5xTQ8vpv7FlOaYt4GijxnfTBkqo7EJYnNKRp+bUhlPnz5Dg0y5Wh2ff/4FWq0O4rhlMusqDUmr8gFpNCLJDFnMcH/kBHEyTXFxNcbF1QTjhJbALITqyFJOwS12PgBWbtGq9SKw1ydvDQJWrUiAFRlWraiMBidmil0302cyRmezFKPxTB46o7GZw7OgIlDFAoxRupqusSnXpM3+bni1AVbyBfNABZOhc9/ioISMMdL3zcMqJYAlmWAoiE23EbiMIdVI5rMqZrkXe42kCasDVgSd6CXoMeaacnqxT8Bqf7eL3W5Lfnzk/wmwUmFrgFWQBL4OsDKW1S0PKzo3OcPK/A2tacqlQ/T0oTxTskOCrxv5YaznUyVuPtxvY7eeYjW5wCIAVkR+VQQFHxaTmRhbwTysmP7IPZ/qtVxeHBo+vemt90cwgv6HAqx4H7k0XwdY0cMwSAL/dlQHJYGBYcVQBnMRU5mlxsF41gYux8sMD5s1fP/+gcxhy9MBNfNaH/SuGSdz+QA1uHYoqycjudVC0mjjVxfX+OXXxzhPgU3cRb3RQXp9hfLlU/z8fgf/4t19fKc+RWf+EvXkWmAVQSvJAn1Ix3UZgCAbtBkrwCb3Xl/o9oRRgJ+BwcCZ+w4lwQxDoOG6QKsmQGkggWqaQ2uNmLGxgbDWCFGCYwBVgin3Gkr+p1MkZCXVanj+/Dn+/C/+TMECbBgp8SPgkMzn2N8/wFtvv42dvV3s7u9pL+vu7ihx7aunX+Ps8gKP3niMj97/CMOTARYzNnqpgmH22i30aUZ8PcDi6hyz82PUBFgR4DX5rYZF4pBWUak3zOR4vUStzvPZ/FAlq6/VxbLau/8Qsw3kp3k5GqNco5UBfWcWqu8oDeSeT8AqoUywTkP5pj735ltv4N7RXfT7PTVa3A9p9st6kGtW8t0/FLBS2p4xrNhsslBXnUWfS/6ZZuAEnnmPmYBo/BfVCFx/3O8WS7LSjVVq55PVkJQDmgzd1rMBGxsBVhywaeBLhhRDQug+40mUgRGsGlmWGVbfBqBKRulhKEsHoyaHnObDlPuIhsRmsUVp+L81ILdZnrFI5UcqJrP9DGMUGyuXQAOftZhhNCFsIzRkBZRwPB3pXOAzaevCqietZAG+gUHAeaSx5vPBIlM2yW73EI/QB2j/8tREDe2CKbj7DLoWy6wl1lnh/PL9l8C1zghLU1Sto+8Rmj0HrqgmcIaVrLDDUJNNIe8huS5s3DT7MeuNjVjMNOuuWoL1SlnFLgfkvWHlYZIx+QS75NQAG3UUBUNlsmMtdKhUMYYVhywErLSNl3imbwErm+nSHqOOajlGeVMXYCX/RPdU8mYof0bCIMkeCWNY+ThTXxoYUN5G5+B8AKz4HBhgxT3CAKvwM9g893ebJnnjgI1DK56DHLKxXlqslf4rw3Yx7syfUIO5Oll+5qOWp1fnMt8AqgXAyiRdwT2a30YAEUGBNQF+Swvmfsl90oAuM/4/PnmOeToxpntphcHgUmoYY27z2VppaLWuxig3u6h1dhC3exr2se/a63UUmhWV1kp7b9SqGkoqAMEBK6Vmav+wJt8UQcbs5wCS8sfwUewq97TkfbB1455qFUFBjGnBapMKsOI1ovdhqb6D4bqNzy9X+PjlFF+NgQndkum765JbETx0Td0X2tdR1QErXkP5TvG5zEwOWSov0OCgVbYba6XKl/iMM9hkco7v90v40d0YD2oz1LIrqJQt0dphYYDVtt14JcPq95muFzwoCt+p0MN4b1msabTV/keSBCqw6Vt+kaEbXkuu3HKAPQCueT/2CmDvpoLBV2EIYnAgN7B0ZTWRp8kaIBxH7e3Exs+gImCl0IuCSsLaUR+xKcBv62GlUBXud2RVUklD5UZOkbV/d0MSWKSM5odSeJPOIgk3q3gRvs103abelrzDIoP7DSf23ISmqypOZiVk1QbWBAIofXFTQRGW5WNlm1ygGgpokJaecyLBMH5AhcmK2w76wZQx7l50aEsCLAJWkrKQfeAAoLnEWCJHkAUae8svlsy9b15w8bzyyaY3rTnHNEgpQgKdeavkPb1rp2/mBAbTVzs+TYJihYomxy5pkVF5Srr+Wo01WVCcF79FU9PlCsef/gaNjJHcjFJntPFKIEm10VARS6N0ygmm8xlmixSjJMGivEHvcB93H95Dq03XjRXm06k2vpRSwfEYSSp3EE2XSeHkpe30+uj0d7Hz4CHOl2v8u998gSfTGcYs+ikTpI45meJuM8YPv/MWdpoRPv/Np/jVrz7RNLFUjzBdA8NkgVqji8PDu+jEDZSzFO3NSubrNAkm8EX/IcLqlE1RVsdIbCeuOUnK+MJiUrGJ5kaeplhSMpnOBcTx69XQii7td8MZ10ESaBM4pybzHgd2VaBka2JIIMKMt+0RCbRzk9QrbYMHpR8IQsr4vMmRmZHVFcwJCLgPmEwL3asgT1bwSWCY7poPVX685x5W5h9giTRFCR4/r2hRYTpWKNlEk9G1wNU8wV98/DfysIq7HcWSswhvt5q2vpaEfhT3pwa7FTVxZ/8Qh3sH6MZNMYboxxMirQkyFzd3Fqa5bNE3NH3wolMgrX8i7GtKxGEK4XqFNunC2QyVZCTDaLLkmDKSs9hSNuI0Tg5NlxmuL1YlzFYb0JP9YjzBnKy7qKb0Lz4/LCDWqxSVVYKD/R3sHexLCqm0JabbeQFtRZUZYds1NECAhzT3DUVEBBmXgCmTSlTcyFlhB0xp417Df0OPkskUs6trJOMp1isLLYh3+2jd2Ue5w6kVJ+uUApd8EmW+I2Q+zNMVZulCnnFkXDL1jwU7qdvs85jyxqk4QSvulWdnpypKGs225FOMqdfekS0xHE1MbqwUIOKnNTXj3W4bB/t72Nnpq4liotQsoX/NBINhgtPzgZID290uMrIWvQgVe6+QYCeDWDYgFaYWkvnFmPOqPKx2ek20m4wsyOS9RT+TebLA2fkVTk8vMJ2QtcEJaYgcX6NK9li9po9mMF/Bnf09AatBitdsxvpZApIcYKTJMItCvh6y0gj2E/SnJHCeMd1mA8qgWGyy+NMD6/KWlP5/HsttwJ6xtgToeOHKiycfGhWxNv0zY1VjOJDRSZDu/p09HOx0BFhRnqw1w7Xv/17NiYpq/pyaWHxsH3jeAAAgAElEQVRqXDyBVMJNfm1B2mv/xprYHLByDyt+XSrmlp05OgfpY7XK0KqVsRNtcK+zRjkdShK4zhKUaTSuA9HMe8ls0D11Nomk4/SwqzFpzsC2nDlRmFSHooXnRnFqfrt4Cs1q2DOKH4t/zs/YAhgmkF7nIpv+ha89M+qgJJCfJ8N2NC/h2bgGAla/TNt4tmlLEijDccEAHOY4t5rNoHtYEbC6UwV++OAQ7/ZbiNIJwJTRepXOMRjPZko2a9TqqNBXj0U4mcuNNn5zNcRfPzvBabJEtbuPabJEk9Py4QnuLK/x3/34O/hBf4V48AUayQCbOf2xFqgsbNhigytbT2JXcUjnBsZGAbdkTO5n4ayw2s+ktZTjsfCfcJpfi1BptFAmOB23BVytOeRSKpm9bz3PFFg4qBs8Y66vh2YoTL9JDqqyBV68eI4nT54opp3BGARGzKsvMDc4ea1LIsjUvd7eLn700x/j4OgOnp8e4/PffoG42cAvfv4LNBHj5PlLjMcjsQd6ZFlFdcTzOdKLU2SXZyjR+0XekyYHlBfdkntwCZV6y4dITJEuoUK7AoZXEKQj8FHmNVjaWbBYY5rR5Lhu7NB0LrCTYBmf00yeMiyW3WtyZawAsqx+/id/jKO7d9QUks3BdW5g7LczrHTe+uw7DHVM3m2yGAJWSgymBHCRyZKB3jbmb2PDFeNLQU8qBWCMnOc+ZlYOBJIDM8lqYEuXI8C3VM3D84A+awoyYg1cYopfDXUyvQVYhQbbzrkweDBw3tiW/JzSU8vW4LKRYr1SiVt6hoJ/bZCumQdr4G2F+jdcrNx1RgOVotNJ7rHkG0WoVby88s9ux/K8dkUmgNLncl7TzaQ3Wx3GjNd+omHaTdPgvJkqNP1bRlBxp+P1JLubrH2rq4RLiSHgwSX0LeWwWAM994ksJBLaEJFDB0uJZU1BkJL3lV6b/DPXt6wK+K440K9TnsW0T54bFawz9kKU9FKmx6GNDZh4nklOqQRvvi4DtbfANN93SQwdXodq3ZhH9DoimEMQiD6M9AkjcCGJGFOiSzVUK0xjbAq0MsN1shTt3Av1dNivuQ8Ye9tDiFwSqD1N9Xe4dp7I7p+3G10SCKQEXzKleHy5RJDft9mO0e1F8t+yc6SkuobvndeBKcpMORVLfEHJHmWkmcC4WEMv89e0RMWiZ6V5Wm3vuz0zVt9sfcx4XRcp1y/3EP7cLFc5sOFmQudoPMBqlSHNCPrP9fNDkEyQezI5vdrsIOruYP/+I6W6vnh5gkYU4QcffoAXXz0Rw6rbYHBLFS0mv6rG4D5owzh64AXmi5iQCj2w98mFr58lmwJjfsnvUN5VtuZZ88tuhbnVa77ORKmkHGQuWeU2D3G5aOAvvxnh07M5BqUu0loT6dIACV2/QqqzefwZoWG7dl2VEgBoUgPLZFqtEBFM595esr21tErRXgzx0zsRPuhtcL8+R7QaUXNk2cdUgLCv4TPpz0yoOYp16JYhZ/KywMCy/ayidfdtvwKj+9vqkyIgE75/IP2E9x783YoMMHu+rE7d6nNsfBb8p7QKfK/S93I5cvhcYFIFNhXvl+nObn6P171H2xdyZ5bCn51G4CCVatrfSeKsII47hfbXzp7wHlnDqPd0UCoMrlWXewLtIkvz2oFfZ/Uz9xulzBmYak+QvTZKAm8WiUE/7Kl3/wCAFZmL3EBmqyqOZxBgRRogTUA38gliA2p6eRmsFzc5moBLMmiSQE3UKWlxKpvN3tg02iTlNmAVTNetKPWUiCArDNLCgizQwBCb2Ojf5ICnHV6BYXUDtAqoqJvmWnFpl/w2YGUytOLmuAWsdMAEHbwmimbQK4YAvVdS6qCXYl9wg4hLZTzY2UNtnuLs8y/RWCwRMS5baPYKFbISoggVsifihoxGeWRyAjqkOS39HaoltHd72D3cQ7vbFgWQSTn0qhmx8efGuGbKX4Ixo0dLJRzSlHvvEL2j+3gxSfBvP/sM3yRzpGyi4wjrZIbF2QnibI7He31045pMCE9PXmI6GqJco9F4DfNNBVF7Bwd37mO3v6PkiHI6M8BqpyfAinKMUpUmhRsZmpO9EiYKVhCSYcUNbylJI324yKxaJDMsybYrAFZaTNLcG8OqKAksgk8SeDm7SlEb/LPLZci80pMQChZfL840t/vHE9JGmBaj63R5AVac1MpEk82DSWat6DMALBRfTuly4/QCA8uN1ANgVWRY8akqAlYsfGyj4yYCpJsNkkoJf/bXf4UXF+eot1uSS/C6kGEjkMX9K/RyJKsto91o4WB3H7udHpqVqmQV9LcKUrjttbNrq3nVrSl0PuXMNzNbAyx09X1YXK9XaFFWlSWozscCrNi4SOKrEWYJWZKiygQsTda4/fNUrolhRdbm2XCk5mXD5L9lhtGUZuWcslWwTBMc9NvYpaFup20gIlmXZMBxrXgkdCjQtxuRuM9qIjdce5LguGyHvg1iWLncIDeyNQ+hDU05ZwnS0QRpwgKnhnLcQJNpmAd7QKuOOSesouZzescD3WS/AqzIQHLAikbHUWwADWni9K6qcCpK4N28lzGn31eaChDivjq4Hom1RNCG0uJGsyMAgs8bwxfYxLEhP9jfxd7eLnrdtiSEnFQOricCrci0ImBVj2MVtMGX4lWAlZpnyfPKYoC14hq67Rj9XhOddh2VEhmPlnLH4vLicojB1Qhzpf/RKDSS7IvTZt0PbDCdTjCdjZWi8713v6MkU61hSt4Iavv+S6BOE0cWJ+44uliTpWrx0wSsZnP6mq2VNsgpqVhs9C3Lp2h2DoppxcJIgJWfkZIfmHl6kHxsDYGNNk3qPQErvue7BEb7LdQIpmRzN2+mpMKAZmNGGcWbr5eFZJAD6toakdCADAfH5blGNgmL+fB9csCKwyFlBPoeZcbrZKs0ayX06ys86GxQXYywSibYqPkiYGVNqhjEir0PhYhN+smCrhKwYkiETN635VARnOKfOQl9FWAVag4x1/zXbTp/+HwRrCp+bZDc/CGA1bzcUMiFsVMI8tuwICTNsguJV0z1Az66u4f3dlpoZFOU5jOBwQRG5JJFFiRrEYIoNPZvtDAqV/Grkwt88uwlRjQp7uxgNl8h5tl1fYI7iwH+2x++hT/aBTrDL9B8BWBl3nhWsHGrCywAASQFwEoeiawhAkPKJX48UwmEz7kpEpiLmyg3WoAzrNblmhojk2oZs0z+QYpo5wTbGAqzWaKGkWwXglWz2QzHx8eSFF9cXog1wIGkTfTdW5HsZg+moNfX3fv38PN//s9w9PABnp++xCe//ltJFglY7TX7OH1xgtGI3mAVdKM6dsnyTFMsLi9kvo7ZBKuUziZy9jVpr0JEKKWPjJVPeU+9ipoP5AgoMvD86fGphqFVvv9aQyCX5DZMKp7Re4vvi4zdVGERZGoRpNJvAgdpInbVH//xz/AGfbcocfF9JcjP/kMYVtorgteMJpEmCSRDQmAV2VWUvROw2vBdcP3agKQIWBFkJ7ChzzJ0QKCmT7Mo4RLzfCXAqsrGlOf4xszTeVYbYFXVsCBnV3nzqhQ7r1HkQSiglE0twSobQpjpN702xc/aTtHdMyNAO0ESt3W5VNuR17xigOV81lAVbAEpS7As/vIhsLUvObPbviJsREEWFdJEC5R3G0N6zUemmoFyBjgFZo2T7r0fCNYmt16IpIDyI3TQxfpP9wNzGi49dK0m5QLlmUDgxRJ7VScp+Y4m0gSsVjlgxTAhAyTJtqaVwVoep/I65W9acWwotaIMkPuYeXeSISkWcWo+P2IZq/gy2bgOesppw+e0X6j1YumXJ+mRhRRYVpsNwWqX/ZcoR6OPUkPG66sl2VWWxMZ9I0iUwp7NfSBI6nPPKJf3B4AhSMrzwVBg8DlAbgl8ZmhOUIjvgaEPrXaMuMGeiACLBdVkmTHR6a1TrzdtAOV7Wsa0cAIsWBsrz4NiAtgeQKsAJPlU9QazKsgLbYgDrDJjWrF+MDmgpwczPEqAFUMqMsyzqaTTbMbDc8ZrxAY9bndwcP8hegd30dnbx+VwhOfPX6Df6eIHH3yAb778HFEJ6DebOnuaUaTvI6/PJQeoBnzbvhJ8SI3pxHrIj3Kxc2XQ7SwMA6zcd4rSQAYW0NB8TbA0wXJNafJahvCbxgHO0ggfv5jiy8sFrkstpLLe8GGF+zsbcOLtjgckBPWHH1zmQajzdoNNhfUqA07IBiUgTxBzieo6RTsb4GeHdbzfB+7V5qgtRyiVWftz7ThI7/1bEWQv1qEBTBLbMTDQAqDH/ct96m6v7fD3f0qAVVhPAun+joDVlj2z3Tu3+6Dth8VhrFWhDqLRzS4yBmzYPwWVOcuXX8cB8w15X/7fDcCXHD8Mu9zbzc5fk7duB5r2Wkr/2//yP/2Oh1XRNC/3p/h/iWFlLCFDvAlYnSQlpJVYgBWnBixC5H0SUknk/2J1pKaMOWBFUMsPGGqtvwWwssxXMg/s328lgcFzyo5QsSNEf+ZBaNTKAFgFiCCwQMJCkJY43MDQuQVqqSY4BYlgoHJtK3F3rNo+LDp0cxN2A6js+PXEK27iMkLlBrnCdJyIHsqmtVmr47DdQWkyw+WTrxEx6YwgNj0e+F1IwWYhQqlXo6lml8AE32SyXOJyPMLZ8ArzzRI7h3vYP6IBYEco+mgyFmCVkNmxWKrx5W+yhd56+x3cPXqA1u4+nlwM8K8/+RVekqrYaQu5X4yHGH3zNbKLU7SxkixlsUzFPAGj1mmuWKpiWaqjFLXR3dnH7h6lgR1EmzUe3z00wKpWRiOuo0KWlXvZkAGUM6zcKD9nVxFg4b3PMjGsiOau/etFXVWzZMWRbl3RdN2BJz6nRnc3WWAuo6AvCIs4xjB7rWTMb59kuSeBZ+e6gbI3RCENplwR80emmzlgVRjZFmaUAQlnU5WDmA7kBrq3ySU8QSpvAg2UDQwrvVel+5F9tMaiUceff/w3eHp6IvkmPU94XWI2POs1GqQMOzORP4fUbL4WyjYPd/Zwf3cfERk0nP7ph1gU6O0mMy8Fc6SK13wbP72liRoibIDVWh5WtcUc1WyKyiIRYCWJrxc1aZKipqKMPj1s+kvyZuF94lRyRsC2XpNM5OT8HCenpyq04zgWe2y/20WP/m3tpuQXZElwshkAqMDsVH2uA5/+VRVUmdZCFowYVgQyCMwQuCOYboAV34MKVkkDlpJUrphEOM+wSjKslzTFLqHeaqNzsIsGEyOjqqSLPJaZiCnKr0YSnGKuMadXAuU6nDRSYig5YNV+c1JGLqYbyUrCUq3gakCWBIH9ivyvrocEnCjxJZgTiX1FcETg1pwySPouNdFuNfDg/l10WvRvAa4GI1wNxgKu2IDb9HtboKgoCMW7ZCDmZ1IErJpRVWwjMqxaTRaVtvdyLxuPZ7i8GmHMBEhKHSrmXUImJzdmetbRi+nq+gqj8QglMmC6LfSbDfmYcC/jRNFsTNaSQvL1KH2KzzOllQSsFgu9fwJWCdOHVhsvOG1PlT+KNzAsbMOBGmQskr546IcxMV3ywUZalGkr3A2w0tgB7WYd+zsdAVZ1LpQl9yKakLLJ4Jq2pkUFlKaglMeH1K+wrp1hVYhbN181Mi6KgJX5VymemuwNJZKzSSFgRQlLhrhaQq+2xOMeUEmvsRYYnKIswMo8SPjOrOExiYxtbZzIkv0VKY5bxrP5vmebTnHt5ynDBSPO7QTOAZlvAaxCwfg6hpX5en07w2qclvF0VBXD6i+zDp6uWxBgRaaCD7yM5Vnce9eorxboY4H39/t4f7eNPSZazqe6RgRrKU/PssQZDBWsaw0kUQfHyQK/Oj7FZy/PlVC3iVtKp+TXY/ASB+kl/pvvPcbP9svYmX4twIqSwHK6RDnj+t0yrAiOcL8NTAQN53yCpz3qFmDF+kppTQSpaLhOlowDVmTDbOpMCoxUZwlsyAGrbXCO4uLFZKC5tYFUNEvnR3pXMe2PoNXV4NI8lnzooNFRHhZh4C774jv37uKf/ekv8PjtN3E+uMLf/OoTeQX+/Kd/jEeH93F1eoHB8FrGvO2ojv1mE202wC4LXE3GWM4tkEWR6dxXBKRQ+m2sEw7GKnEdtUYT1WZD9QxZ43/18d+i1e3j8OgeOt2+ghfYXNKjazAcYDwdKmmYgBXBVYJUZFgFo2oC+GSH/OxnP8V3v/uhmMfcU4NPjd77rWFMXt75H16VEiiGlcv0AsOKP38LWPGczQQIbpT2ZyEKPA2yNc3hV1jwPF6QJeY2GSFVWxHyVvvwLKAaidJ9gVVknpTJdq1rj6HElwteexv/PSf0AudZj9MzsG7yQ6UQ2jDZ0letIub1yi+ABm22hqw+5vNQBKhuA1JhIFdAvHPBXhF++l2oaHuNwwS5ADYFzmdeVhfT62xyrNfn62jLqt/KU3LW1u9iaA6NhTGz148+tFTpLlmWDaxk1SGWnYEJBlgRpORQdYUyGVgEq5zZxxqEwTB8JlmHcH2TJZsy0IMAAI3qCdoycGnN86yB5Zpek5ZYR08lgjSsFbh+Q5CJdTbub+XgdLhPZollUrmq0rgDI4o1CL+KbG9XJpQNsCKbi4AVFa3cL8KZZwRhu//WQG/9Jw3LNIBkCxIVml0xmfnsBeDb9iF+T4Lmkwn9nxagxIxhMWSDLVczJMkEk9lMdg5GkLZGOooaaMRtye51+bmnsd/g2qA0kL6arHklfAgsK2NabevR4gMQWFaeiMizz3211I+lBtqxxshoQUHAasKUdLJvE/U8HP6LV+dnLHu53u4e3vnwIxw9fixvxK+++QbHL45x/+5dfPD22/jy01+jvtlgp9OW4TprEtk9cC+QV5cHBHg/LK9Pfz8cFNpSNB8x63NsgC5FkSSg7jV3A7CaCyRnivKy0kJS7uHFpITPzlK8nJVkuJ5QXpzfX/MBzs8C309Yf9g+EM7WsD9wRRCwImtvgzp7NQFW/CZLVFczdAlY3Y3wXmeDw+oMteUEZTJKndWrQXE+WHSGb4GBfXsAFoaKOSOMHnoFmdyrQKt/7IBVqA2KdVeQBpqn3Lf/0lPgz03w+9NItCALLPrvFde3BfPQQ7qwXnx3tJ+6ka8gAajgYRaALf1MMaqWjsfYOtPXBlBXknRtQL4eHbDSX/3GhXSGAMj8fQErJ7jlkkAWVEWG1WlSwrwSGT2d8hSaW0uH7dI/LizJmExuQ005D94K9dtaiZ5u9RrAiqbAr5MEqpDQ9zCwymAhi+61ct1u3A3Qajv88dezBaxMm++Hth+IxZhPX105qCn2Sf79woFbHFfbhNx8QkwSyAKdm5QOMJoGj6Y6lLhB9ZotHHZ7HB3i+ptnwHiCDqdp0oLaAS36McE7eZHU0Wo2xCgh84pMq5OrS5xfX2JDNsROFw/efIhNrYL5coHhZILRdCpm1eXgGhdXA0kPPvro+7h/7yHq7S4+Pz7D//k3n+CEk4O9XWuaJiNMn36D+ekxqvMpNgs6JjEuuqIoa9FZSW8uM9mtjkrUxM7+Pg7299FrNvHoziHu9rtoVEtocIpaZ0FOP5WaDowcrCwAVhWXBAaGFdPuCB5Q4rQ9RE3PH56BImClp2KzMcNZB6xYLFNOwGAAFsyc3JIdIylfgVllnmNW0KnwC/R4/+g8MHkTGHfEAcnCf8/LvPB9jZ+Xp8+YlIO31JP/AlVZk+dCsefPuJgaPpWQEfVqjelqiQFW+OTJb3XfpR13WVsrjgVE0TCfmuKA3ifJXM1LXI+x39/B+4/fRKNChg8jZqnMEUdZ4LAou0Hy98p90wwguYYDS86FmAaSEXTgNGyVorZIUGWENnXveo9uSk8Gkm+aBliZF154L812F9djsoIGOD49w/nFpdhGTMvj4b/Jlui0Wujx+WpZ6iSlIZSJcOMMhqMyG1TKge1FtcgkW0wu4hq3NBSuw5KaA848uTNwcs6dRcN0Hv6U1Cq+3lgRZCw2eh3FwEedlmLMF5zEqqAyerTkpe5flxKsypaShfDA5wSNYDXjjiMxrDi1tUkiZSFseBkNTlbVdJZiOJ6pWSNYQwN3hl1EcRNVSg1cTiSjVMqpFnM8engPdw4P0G63MR5NcXp2KdCKTC8zd90yYMNhpCLAAatAjWZBGNW4fisCrHb7LaXnxbHJaljwXV9PcHk1lF8WfaXIhuBek7CoL1cEWHGPGk8mYn62uW8lY3SZntOI0et1cXiwJz8vFnTa18XuMoN4GgAT2MmWSyRkVBCoIlPB0wNZcEqCSNAqlyo4e8SNgm1/N7mcnaNOKXeqtmR5Ap7cQFIhDxtJIXd7ZPM10IoqKHNqTUN0muSSPefsKhUHAkc58TQH2Dz5M0gCQ5JKmH6JeVW2vZ1FgFIE7dyQPxb93YL0Zc2fmyl5qFvN8Ea/hGo2lNSNgBWTOYMk0PABAmoGAGpyqbRYA6wq9VjeigGwKhaIxckmv0/YP8I2cJMa7+VNoXgM/z14YIWCrFirbFmsrwesmBIYJIG/GtZuAVaxdl9/g06ryF8hqjSdTad4o9fEB/s9PKDvGr2BKC2nzKrKXctCGjalGItaG1frGr6+nuLLiyscj2dKq1sx8Ylm17USytcvcXdxhf/qvTv42UEV+/MXiGcDIMmIQtyUBDoTtDgx5mtVc8U1ysbOsNPcV01sKdZQZE/zmefHWl2vo8xpqLyr6gKsJDPKzbC3gJWZFrOYNA8Y7vkEsmkJcHV5hcH1AJeXl2JYMR1Qsgr3beELYdEpxo+/RsoCv/fD7+O9734gIP7Tz3+DyWyKP/r+j/D+4+9gfD2Sr9V0MkajWsNBp40uj4bJGLOzE6ymYywIWHEyHsWokiWujzx7bWhUbfB5jFCOYtSaDYxmM7w8PcMnf/sp7h7dx9vvvIt2u4vRcILLiwGuBte4uh5gNp9gseJ+b7/52g2E2tZj9Jz5yU9+jB//5MdKo+P159fZ8LKQdnbrjMtb3ZBwpG/phrgOWNFbioeWWG0ZZVwErSgXpv8gh3k8g8ikMp8qyvjJCKX3Hpk302Sm54CsKfOZMjZVSPiTNFxJs2RVmVkzm4Aa07jJmIoIXnoDK2aV+1FxuMk9Q82tDR8CCzFnTanpMA+4LUilP3kTE5qhouClUEAXoK5X7gvOHr8NZ+V7yw1vq0L9XNhHQh0nJn0Ohm0TvTk04x6wlc3xRdlPDEwb/1vh7toNZdVidZixC7XP+bxZ9YwD/dJGaLBBVo4ZmPNjmbJSSup9UEGglIAVpVjyMeNereClhc7rBR8VgVVl/Tld1bAst5GtqlhmBlCZRI+Nn3lC+pRBPZXYzuqv+Jx43as0VZ6TG5SdVRV8Gyk1JShEgKBapX+bKUosYZIVDr3GDCgL7BU7+rcp8+qfJNkqBlZ5iq8DWtYgu++SuWjnEksyt1jQsg4n25N7E1kXPCcJCI1Hl5jMxhhPp1oPTK/lPhA32ojiFnq9XT3rfPbVqbGfEohoPl1RHOW+gEXQ6jYxIYCythcH+WdgyHHg5gxtpRHTQJy2Awkm06HtL8u56ko142Iw21CIvXCnt4MPf/B93H/8GLMsxW+f/BaT4RAfvvMujvb28MWvf63h7U63qxqTNU22IGueCbSsIbx/D95Z8s8y4M0YKq4MKlrX5OEEBCN5ntBKIzCsMqVfctfJUMW83MR5UsWTywxfD1e4XseYluqYLYL3Xeh57RwKZzXvu9lNeOI6hyk5QcD6lzWfOzLjCSI6YEW3vtp6im52hZ/fbeCdzgr75Rkqy7HEKRVOgrl+XC72KgZ3wC3Cc5XXpiH50wHV4t7yqhblnwJglbObwlCQdYHXo78Hr/JGccuKupEqG7Zqf75sWw17p7Fqw1mQr5cg3fOzkeAqQXvuZ5K/F1msHjxQlHLq/HVZId9D8FDM92QyrP5jAlaKIS5IAk8TIC3HMsmUNIpouBIC6VHlnjB+ePCNBTlgzdFV4wS/nmF1G7B6vSTQ0yJCUorDA4rg9Cl5YBOEh+BGasorwCodYDLrdQq0I91+3918MlCew8zq1hKS8aol40j24ZJAbpA8oGaTxEzK1kvs7+zgaHcP5STF7OQMyfkFatkC0QaWLKGGjQ2asS0oESTowyKFpqn040gXGS4GVxhMR1iU1jh8dITGThfVZoxxOsfF9TUuBFZdYzgeq9H9/vd/gKPDIxXEX51d4V9//AleLhaId3fV5C+ZiPbiGbLzU8m7QGrsht44FJitpXPWgVqNNTEt1WPsHBzi8O4d7PV38ODOIQ67HcQViBlQq5AtZoaB7O62JZBTYjmZYjFAzW2WWsohi9GMRaCxHsKUJ1DObdPjTd9q6nn/eFAG4EkGtZTMsblnsh//zoYkNIPcmH0R28ZNwEoWy+614jCUs7D4JSvFyOpJyYWn24llPiK0g4DNqycUmnzQgyfVTJr87zbDKnyv24AVmWPDRYYvrs7w7PoK43mi4lSpbOsNus0m+q22mFaUKugVVnlALjCeTPXeOo0mHh3cQa/RFH25SdaFPK2MdhGmH6/aNM0n2A0gcyZj2BDNH4hFd0xJ4HqB2mqO2mahhtqkIX7gBY8u0atZ+LPwMtmWJFSrtfwArq9H5u1ALxaqZGr0YagjmUz1HLVaLezs7aC30xVbhyADv3A2Gctng54iLBL4URMyOVpWAKZUyhOLwEhFfkqSXIit6TIb7nmUL9Jzjt4SqZnFq8mrlSS9bfd6MiXWFN33HDvwrZmxZDsyg+gxQO8aS2Eis4qyDgJWsZqTjZqdJRtJma7ztVbFhvzm2UtcXU80hTSAA3qGCTxQFqhwAbFbWQ8ssFqmkrI9uH+Eo6O7Yh69eHGC84uBWLL6endoCVLpfIIimaQXt+4PQU/k24AVfa3IYOD7u7oa4uJqiOFoKmP5hFNLnhV8ligtoBF+mqlJ477ab0TYqaxQo4xnsRDDiq91b3dH65zPrUk7LWmKzwXfO5NXA2DFwp+AlYxaybYiu/QzV9kAACAASURBVEogj+0DLJjzabEnWAWOvQYaLgnhk6s4eck7fALLn5VlkmbScH6n08D+Tgv9doxqmYUzwV0uA5v0iUVB2rowMTs3+D5/H2DFlcZG1gAr+z5mvOxm8zRlzbcS/lyWoSu0SnO8tVNCbTFEaZEIDA6AVZD0hGKCy8GkK5ZsSKC2GsU2aMgLmu3ZVQSsvk0S+KpGtQhmBcngH8qwKgJWtxlWK3o56QUYQ073U4eJh3BQRp/NsFPZ4I1eA2/t9XDYrCu1iXsCC+dSiWU9r3+E8aqG55MFvroc4ZTPL31PKjVJks03Z4F4coo3KxP8F2/28cM+sDs/QWM+wqYAWEnb7AChZMq58UzwILGUUj4bbHBDQpwGWmxECeDTw4qmtI0GNpTMRWa0jlpDCZ8mKdpaFVgh6uiXgHZjTZDREMyEh8MhTk9OMRwNMRxe4+z8XMATWY/ydArM8tA4kXXKgnW9wpvvvI3v/fAH2Nnbw2+/eoKT81N8970P8KP3vidp9MvTE5ydnclX6e7ODvoEWNI5RscvsKQkcJmJ2VpnaETTUo5rZMlyb6nV7Fnk6ycYEzVUo3z2xRd49vQ5Hj1+E++++56kzS+fH+P585cCrMgan6eJ2R4QIGBBXagP2PQxfY7v9cc//iP89Kc/USAJ6wRJFkKwghcgt5uf24BVQBXlO+JG6BV+HweVLWWUgBXZ52RYpaiV2bA700quogZYcdBBD0Ma4QuIoHya4Lwkf2bDzee5Qd9SgfYG3IttSqBKQx0mFccK4LH5jzWeAShXfaKRerAp2KaG2pp3/6sCBhXWfWhac0+j13SGIXSlyLrM+5ECYyNvggvVnhAHWTPYGg7sjtAU5f2WiiNf19ZOm/m43rOzGUPya16sbIN8bjDICv89B6xCtxaku25LEs4Hg+8CEzf8PGPAVTkUoyww7NnyiVnqeWfzZgb8ZAHbAIfnthh2TAxfVDBHG+my4sxgS4wjm8XY/rZn2/llsk4CVhxC2KDW9z5PAzRFtEvENCshw4p/p8R3rcRb+VGxRgDDh+gdaR5WAbAKDW1xQBGkdsYMDV5VWwZWGBgEXyWdXZ6qaCl/psihgb0GKChhMBjg/PwMk/E1kmQqH17WxPTDrcVNRA5YtVpdDVebUQN1ssN4Uchsc7k+PXGNYeUm7M5Muv0cb88pu66qc9iXyVTfPazYk/lapg3DjIDVbCzgURJPSn05jHQChsIuNiXtV2++8xZ2D/YFcp2fnWhY/KPvfgS6bH39xeeIyxV0Ox33oKogXS4skZk1hP8S24mgvjOsBPC7z15uSROYhb5mVCXzurFmVvI7+xEyzJcK1iJreLis4eurBb44m+F0XsGs3MCsVNWwU/Lh/HvacG0LamzluwFDztmmgaXJ543SL/pWeTo6cwfr6yn6ywH+5KiBt1pL7GAqwIo+a1IrK8HT2JXFe3W7ngiAVdhTAlM5B0le1ZwUPvePHbDS+/LhaF5n8T6+IiXwVW+V55Bdm+2+FILfwrU1NpTVBoHQlO/vOdHJgGbbcw2QdWq+M6xoS2RYytbegHUGvUeD4ZLJBGWHELwfw94agLB/aElgkWFlBrMswOhtQUlgBWfzMualOqgsDubTNLguAlZ8rUoe4EKUf1VFPjF6mx7T+TpJIAGrIAm8bboePKx0owtAle2roeHmbTIGSPFG5P8mRxyNwaTFU6Abi15d8PG5+WdS6jxlMCdZb0EKvj1GQGtiboO43wGsKIlSms9sisODfdzbPxC9kuyq2fkFpqdnIHdCiW+SxVQMAOOBTckJg+7Wa03gWo2mmnhOTQfjIYbzCcqdCP2jQ7QP9jBbLXExGuJ8MJCsiDTcWhTjww8+RLfZRbnewOkkwZ99+hm+ZiHVblsROJ1gziS6k5eoL+ao00iUh2SFk5O5nmveUfml0DgyitHd38fO/gEePXyI+3fv4LDbRkwzaZlKU6ZH0z3KO+tmiMiNV0amLACX8rAqM2mAIBWTsvibVH+Z9Dk91tNrwuIzwGobhczPi5KsBsYN011qwSKZk+sVZTG5UbqVJTw4tyWKLfQwZVD952k1oqITIBN6EwCrmxNIWz9efLjHlQz4lcwjrMSp5m4GeUsSKGmPS7U4SzMDdptYXWcp/s2Xv8ZQ5p52aC156GYLMdv2uj09N5KzaUpj9HSadss/qVxFtAb2Ol3c3T8QuNiqxyjrIDcj9uKGHzbMG+/Qr/l2vXlxLA87oM6iac1g+IUBVjbXzCVLfJYFCPt71PSQB7n8DDKcHJ/g6nKgKdv+7gEYuTQeTpHNLe6Yv2bzmYpCAlU7uz30+130u22ZW66XjPmyqRwLDtK65R9A95DyBqs6pUCWssfpFxMVcxYop5nlKrIlMMsIkhBE4SSdRZNQIezuttAk00hpSPlA1Awsg6yLAMucQE0qEIcsIU3HKd1k6lzFgCuyD+tVMlJ5Dw2woklwFDVxdnGFzz7/rQAhGwpUBXKUKKWpxwIguJbMdHyjJJp2K8bo+kKm9I8e3hewd3x8hpPjM4E8bHxKaytgbwBWWlDWTKgxchYWwbRmbJJAMqwIhimVqATMkgQnZ5c4O78UC2w0nWM8S9EiY5SeSVEsNifvN5PvePhFWOGdw13EmyWur64wHl0LrCJoRcNSfo28DdisUdpK37KcYZU5U8EYVsassiGAUnd0kNtz9XrAirZkqTH+xD5yLxIBVu5L5Y18VC2h24pwuNvCbq+JRr0kwGqz5CR+K9lV4a99wdhVbPhvA1b2s7a+K2bI7OxZB6x08Ftiu0ll/VmnBI7PMhleTSR4qw9E9IYgu2q9EJBlz952larodYN57ocErLjvV+sOfuTfOzATtomZW3+SLashFI/Fj6/73O+TBGq//RZJIAGr10kCV7WGF9i8BybjCWMjq7g2AvEoSd6trHGv28T9fhs7rQh1StJpSrxkE1JCuqziYrbC14MpXg5nmPAMppyKz5An/ZaWU/QXA3y/D/yn9yK8H6foJmeIEgOsSvRtYyptkAQ6Y27bkLichudezRLxxMDUQMwN1MlOJ9uVcUr8SFCHgxXuy/WGWMwCrBgfrj4+mKQWi1GTcIQE3ZCgSVYV0wEnZD7NZjg9O5MnoP132g5sY80J9ggkqdOYf4WHbzzGD/7oRxpCff7l53h+/BIfvfchfvTuRxogPH35El8//UZM8PsH+9iLYtSXC0zPTrFOZ5Ju1miU3Omg1mqZ9C+KpFDjXsMhEoEcOqLUGy2cnp7jL//qr3FxcYn7R/fw6NFjrefnT1/g5OQU01miREMCVtsG2YBCvnZKrTkdJmtzOLoWw+pHP/qRJFp8NIxpQeN1rlN77l8FWKke9OHNbcCKzJoqB0Q+aKHVgryA+Eyt6CeXol5hqAh9PswPT0nPBKzIsl2tlaQaACuySPSbjHtvJMm+tf2vbt6ZPJOCDyf3bz4TuVzXuVIqgLWJe3iFA5kOaAZmo5oKNzkPNVR+xnujkSs0buwo9lViJrlHVRh0hH1gC1qHutsZTKrV3V+XP4MJa7mk5aZ/Su6U5eCNQGP9ZAOsbIuVE90NY/LiezDmlP++dYMJAvBfF4xt7buL1W7eqpKOBrZW/pRYjSmWTxh4uO+LycuZlMV6dYF0TtNw2781ZFqXzMeSErmshFEWCbBiui7Pra1PVXhGWWcb20agjDOkFETi4UMc0vLZEvjgPYy1Mc68omyrbImB5o1pbqXk8i2WlMcaYGWm1kH2Z31PYFttWVvWHoUACVtLHKq5mtTZVcHHhucN9xb2iwFwo3yXa/j09ESJ0ZTfZTzX+AJp8l6PcsCqXm+gETXRabY1UGVIEK+5UjNZR8qO1q+N24QEGwj1ajcacm/HHQhUmrAki5Y+zKEb2cysUTgQm6UErCbmBbU00EoDhsA41sDBGMr7h/uIm5E8QcmS3+u08d1338Gc7NMXz9GJm6pP+bxRxptKikvgZhs6EOR58n72IWF4louqi9xDRfWm+dpKlaCAJK4GeqgyK7CMBDWcJ8Dnpwm+vkoxQgNJOUbCusIH8mG4FhjYfD+692RpujxWdRRPKaPHmN+h91W8qlUWZrJHYT25QIwZ+ssr/OJBG4/jDL3NBJXlBNV62Xz3tPeEd7dViL2qpgg1RD5MLdzT1+Do+Tf+pwJY3XxOHVAtJBxur1TxT55S64BVAP2DT1VgR9p+Gexz/CzQtidIfmth5B7S2yqKzEMOXmxvEDs8eKj5yxBg5s+LAiu4PsL9yfl4W0zkH9x0/TZgFRhW3IgCYMVFQcCKC0SJIwGwYiPkqX0WlXkbsCJI9O2SwPls9i0pgVtTL/lX+Tkt6MCGAc6u2npZ5cihH8A60PzmSScsEGTrW5VPq/Jx21YGGKLD7UC0g9m+2XYZSRbkcq88nj3EtrJgIV0/pdRnrGSvw90dtMoVSQEXg2sMXxyjlC20QVP7zWJFhwoPbCa9OKOoQi+dUlkgBN8DN9thOsW8skbv3iFah/tYVMsYpUwUnEmqM5kl2pTeePwmKmuanjYwRRn/92+f4DdXV8hqdijWsgzzp09x/fVXqCRTsaRWNGtl8SW5ItNqOCU0Q3PS/Zs7O2h2e3j7ne/gwdFdSQINsGLaGpNLyFyg7Cz2iQenlkvGUqghI1e5TICKHkKkGaoA2ErPlFoiDXPRcyVce+v0tHC0KF2yx4NagFVNU116gyyrEZYyISVuZkBSMSHHDG1N0kmgyrnkXjgJ9siLt/C1xSFiKITVfHIiYy5FHsEOVI13ntOUb6cEBsCKTUMArFgdUOZxlc3xf/z1v8c8ImuM3mB1bEhpTjNNdHbo7RRFkhHwWaEca8L0JplgW0LeZp6iFzWw0+1hr9dHv9lGg1MuTeF8+uGPc74EwmbFa+ZTEjuAaCK2LY7tqq9A8Up9s0BN7YiucOA/6hkSk8SlWSqEOIVOUySzKQYXV5qu7vZ20G/vYDZKcH05QkrAihtitYJJQhNyizbnNJHmv71OC712SyADk/4U7CgGDY25F/I5ycprLJpVrAhYsYElaEVmgCS63LtYTJcxTVe4npEdxfvNiXeMWiVS8bfbq4l9IzYVmYbUbbs3lG3ylA0uZJA+plk7o50ph65FaggbMROCkANWMeOaCQiLgmvJabyKz16c4IvffoPr8VRFL/skNtL0bOWEvdPuo9ffQ5lmzAsmmtWx0+9gcHUqItnhwS66nTauLq9xfHJm6UIUnyhWm8B7KOZC6qP7vrnkVvtAZYM4Mkng3k5bgBWntixOL68G+PrZcwFWMpX3NESCwUxFImAVNVpodbs5E3Q+HOCj+0wQ7SOZTvH06yeS/B7dOcTebl8AG1mlbO7JsuIzzCsq0/Usk+yQDK7MmXc0dCVzlWdomBQGSZoGFM6wymnQBIocsNJE2AEryrgD6CU5hCQ7QCuuYH+nicO9DuIa5QlLAX7kQ9xgWOWSV6Y31cRykCdV8PTNATIHyigVegVgZWCOScjJrA3SZ5rVY52huZnlgFXZ5bZaY2HP88LB1pQZ65qnH0GBBmr0Zyp76ISv6SKbin9+nel6kUX1+/5cZFflBbgzIuTH9y2AFRNyb0sCQ0pgEbCqeGobDyxxONVIa+YLLOeoL+foVUvYb9Wx22miSQ+7Mu+/pVnO0g2uZ0tczNeY0IDdKCsCf/nsrXnWzga4U5niF486+NODEh6urxGPT1FnCp4zrGjenntYEXzMKfbBF8Zji0ONESR9YqdTs2PeVZTGURZYouTLmTTyrqrQLJ5MQ0tvVQqY/Cq2gFUwXydgxSaRAzHuRRcXF3j27Jmnga1xfnGO6/FYjEfWWfz60IwKrKpVjK1aqeDh40d494P35RX4t5/+WrLCf/7zX+DR3pFCM7569gyfffG59qv7dw7lY9Xg+x8PzbewvEHUbKDSbok1xnxzGrpbNDrLhkjrmf41zWYXx8en+PN/93/h6vISnXYb/W5Pw6fz8wt5cXKNmglzkPZZ48yfT7CKaan03+DrnyVTma5/+OGHkvUEdrb8N/4ugJXKCq8pPEVODCsOzxhKIMN+8+sRW03+nimwnqNRY6gHgynoGShCuYaWlIjJGmKe6dykVIvXkQNHyij420Ii3DSdA7ZKVcM1DdhkVUAT78grWZ+KBxuqIGnL05Id5HF5T5D+WN1TZDmEfcZWqhgNArVCJVNsmPjMsR69yY7KJS4B6PHCIQw+wn6g81uBNd6gBZaV04sMUNuyjbSeVfvae+H/ryuWwhhCc+xlhgF2CNcwkCv4dwTQS6JA9h8W0ZEPwOzf21cFVkEYZBMEssbQzsncQ8etR1T9+NCVtWwmSxP73qwlsgUdP0zaP55vcD2vIlvVTAKoqYQnfgY5pbO1We8aaGWhOmJS07qgxmFTuPcGINr15fnN9c//xjVGDyueDSb5Y61OhlWWGQHB2O1mIM9fgcHCMziXBPqWuAWsjDFalGDy2ojJy6QwB8GM4Wlm6/w549EYl5dXShZlRcxajOJJVtIZa3AO52NjYdLDqhW3BFi1HLCquLetAVZ+XaoGsG+BNNtviwOXwLQz+ag9x3w9/DuBKvoUsmRTErEYVjP9ps/fYkUDc08/c884MgQlzV4u0e62FM7CYI67B7vY73Zwf38fZ8+eIRmOsNvr6/UtVktErZalhsoDsxBKJuWIqZLkwxyYoG4R4k/eLejYg5EUHWhnC9er5IClCi6TNY4na3xxluBsXsEi7mPKoS+HoQSLWQP6v7U0Yx+xBxA8MAsFXJn8Tx9zwMq8b8uyzthojrsFrAb408ddPKqn6KzHKC/GqMckXlQsECp4nd0ITfhdaCYApzZkMOa8VrTbLbwazLHP/mMHrGQ3cus9aQvz9/oqwsD2/VJVYNYZOUM1xx7sGtk6Dn1ZAKt8r5N1RSB5uKzX93LLP2VaKQkpWyVNeC7zAUURVJPnn/U8ttfz57jJe6iD/tW//O9zEb5Nkw0Zzw8F0yLlNL/wzexNOwKdR+f5RmdXbDt1t1PCCzhKAu1wTjZVnCUbzEsR5jRjB+OojZVAFpUm9y6UEmIsDytKBS2aV7IdQbampQ1/lWG7FwnzZJYbPEjfL2qs0YG561DPb/45Ck12upp7ALgJu2pPX3iGT9n70SSaRV3heoleWWBYBWNHPwdv0hf1dc4oCfO53DvBrjCvkzYC1wIbQ81NUVcbTJjGl5kpOtkF1Dm3azUctNvYzBLMLq6wnM6wmCUo6bWy6glgXAnr8hpxPUKF04KUIA+16jR0XGK8SLCMymgd7KJ5sItNXEeKDZLVSmDVNKGR+RL3ju6J1l+mp0mjiY+//gafcoq5XsnYvUmA5OUxzr78AqvxCOrVeBiTAcVDs1pDJJCSMocq4lYbjX4fUbOJhw8f4CElSTs9NMob/S5vmBSX2mZd8dhegjYsvj0VUP4wBKoIXJFiSOpsMMPMNfWepuCgaAAjtUi8oGCxnQNQvFc88DnFYbFci5CV684MtHqGBbMBV264byeARTsVxhyhgCP9256owMTy4qg4PQjeNdrkKzqsQm6lAtHULBvrIgBWYVOS6NI/z8ZXzLBSCdNkjss0wf/+y7/Ags1XVNe9ooH/Yj5XMd2KInQaDcnl2HSR4jygvJPXlkb/9K7iWqOvQKksdtVOq4udThc9AlcE9xRXq6e/cC74RDo0dU6UNMDKq5oA4m5WhH1QLVEsyuPRIqK1IrVhliWBogEt1x5ZhNxD52QBjIaK8yZbbKfdxWq+xPHTE4yuJ6gQNIoipAQ1nRbNifl0NhHQxf2G/m69Xgt1mv3TI0oSVspGKIFZYFFeIavDACsyCijPU0FI0JcsphrSZQmjWYbBhKl0TJhvo9Ppo91s6/tFlRUoleNeRKCQ16quPcm8K/ieJMOc0Q+B4DRLs7LMyCl3azTqMs4kWMYmuukAFgFaNmNsvqbTBE++foanz19iOqe3wkLAF5/jdbkkeUm7u4MHD99Au9NXIhjZWZQZ8vtNx9fotpvY3d2RH9bZ2YUYX2JhLFlgbBlW4U4HMH5bANt0thFV0RVg1UWn1UCnFWGeziTb/OLJE8mMJHnclGUszOKPa4pgbaPVxp1797B7cIBZmuLq5AQHjTp++MH7Mpz/4je/xtX5mcAq+m7JiL3RsMmyACsD/wkAUlpIWQUlbWx0CeDyt5ICg1GoGAB2YIdBRDAjt7YHkiLKl8anSDTPZdNJVhP3bBq/aypd2gik2us3BFg162WlHJqzhrEl5WPl/ldeLcgs3sAqKwbDx+K0MI+8d1mgeVhp9r8FrDwIgeuQQOZ6laGxSfBGv4xoOURtlaC2ManglmFl53sRsCILhI0w5eOUMsgPyfcuK3C84XGGR5bOb9QTxeKwCFSFIqv4sfjnImi1ZWOYR6Al6rF64JWkSSdDPHhvl1inKcZz4Nmoil+Pa/jLtI1n6w6m5SYMsLK9nomyYV/RYCCM/LWvEFzIUF6kaFaBVsSENe5V1qCxUVQACr3PKvSLisVm0X1gtDzl+OUN1qMzPIzm+M/eO8Af7wEH2QWqwzPU57NcEmiAlT1P/CWv2uCb5k2ImlwCa/zgptgc9BD8p1Rdnk5xQ2wDsbzIsKpRxu7sKme6y1+SEueCjMPuH1m51pRJjpwaYEWG1cuXL/U8MBL+eniNczIbJxPMplMFRPAX2aby9KtV0RHAXMeDR49w78F9nfuf/OpX+pn/9b/4LxGtyEqt48nTp/j1Z5/q39NseK/dVjJWlWc6WQf0Bmw2UGs19b427rmyWMz1b7gfcs3xfOz1dnD88hT/9t/8GS4vLrVSeT5R3jgcjb2msgRVATtuBK3vQ6+9KEKr1UBMf5syjY1T/Mmf/BzvvvsOpslUez0bcTaMPm8J5XB+yun4DsMwMSGM5sOhWUgF5BBRgTjOsGLjar8DYJWiEXHvoE8jmTJWd1JiaWysFRYpUzgJihOcr4ulzmshCTQ9qwhauqcjBxN8rsnGJKuKgj7Wk5beZcO6AGob04fPgAMQgdnkvYDkUMXBrDOqxJvK/8xBUvCIu10DWJ0TZKjB8PcmC4IT+a2xcpCMbfcCA54CUzow5cTY8abNWDLWwOUDQ/1kA6xWVWPG3gCs+LoCS8SMTQv+V/8PeW+iJdl1XYntiBfvxZhzZo2YQQIUCYqCIFFUy92rZS/7r/wj/Q32b3ipRS3JUssUQREEUCjUmGPMc3jtfc5572ZUVhYpoG15ObmSlcghhvfuPfecffbepwK0jDEQ6ovKryvAvGColWBVMmFce1tNSJNRWRFvA59kR83BL7TTUE4QHrYZZrMN+oMxLi4HuBwtMJrnmK8ziUjselp9Yx/uweuKAgOsKKmypjRvE/0erSAwRowVihHDjYGGmvi7XmfZPTHAq7AmHBUzWrcVYBX3iKbmlcm6m377ABu+TJqCx7qLdWPGyyYzpgyQbE6LQXZOUw5IH1VeI4I8AqzWK0xXS9Umc8rs2l20Ors4ODyRQTsnW3fzwvx8CVgxhyXkRkuUuC4CrVh/VvXvtaEhAbuWE1kNPDaVoU3ss/leFWA1mnLaHmsdq3cEjjpgxbVPmS5jfafT0nmyt9vFD957B/vdNnpFga9/8xsN6rlzxGZiHdPFHN3dHZMGz+cCb2womV1buWt6fcvraUBf5S0Vjbiydncj/JLiJlkgsODU6CzHk8sJnvRX+OpshgHaqO8eo7/Y4JJ1NdU4S8YBlxN6E8lYh8GytrWtAROs0yX1CgCbuX7D6lJeOOYsAkON/b2/usB/em8PbxcT9JZXyJYj5M1Ma1bsxARQTEEbwzGqAiqVp6a/Z9fldo7V9wNYhe9ZNfyhyoOqqXvxvZuYYPF+SjDfc4GYzKv3JaDH9r7yEp8yXF6Ja+/V7sFsOq5qs3LYQMWQDwZsMKzE4FQ8stiSF4y/lqvoe+7RF6A887/4Ouy94/WJfZfcJwbEVySbHsstugG1/+2//K9RPZbyhwqwCjNp7ykkDx4HDd9QNSUoWSRpcpUgleoU0JhzvcZ8k+F0BvSXNQwXdaw4LbDR1CJmachpW+yfiPHETVhuRh/hy++zLtTRaybH+kvuFy+Ux+ORs6Tc/8E3tQIzD5wAozzRtqDtG1/TAi1flD+DrprdqDjkdBF9zWvB+AQMo9SW7SrdUPMIqCiz/H0aLPMJo0sVN1AHraOn14olofnsQCzlQTOakLkxk5cBgYujg33cOTpEq5FhNZlKA70aTzE8v8T0coDGGugVLTGaWJRyEpneC72AyFhy7xQeALPNEpPNAq29HXSO9pHvdLDgRMHVQocD7/t0zOHRNrWHnY0pajgbT/Dk8hJng5G8cZiQTeh79fgJJn3KT3gQLUEzUxb5PCQaWSGJERMtyqN6uzvodjt4eP8uHpwc497hriRADU64klEfTaHnkgIo+Pp4aDGpeHBSFkhjxtHIp/GYqZ+9R5tcxsObdN3YDLGxqmBiBaIm0qnq5Puk8brJsdYsAIoeVhyTbYPcjLqtYXmVMXh0ZgL2rB7fJUdu0F5mvYkkJzpx2uROo9eK9zVXBiz93KVCAepwilwjV6JOGvFoPseiVlf3/5unzzDYrPGPj77GzIcXstsmOjQPdVKPaeTf45QVu14M7ir2aV6vCWINrBec2uKOGcu11tXJzgHeu/sQDw5PsBxPBBbyfmuUMKfgyQtqiVa7bZNsPBEgYHU9GbWE2XeCy3RTsRKTPDOpXrFgE1eF7gpAwUle6yW6NEam5G8wxIzsogmTITIXcpvyWDd5suQvNXopLQTGTig7q9fQ3d9RjMkLyu5q6BQ1tHOgTS29RgFSimVmqWaWTZ8zmvI3sam38PJijNmKrI1MBT7NywmE8VqbQfrCD3OTV0SqKT8jgiszXu+FACKCTJsN70WuQkvSlRY7mGSAmeyXdGkz2jVmD5O/8/MLfP3oG4FCZGLS+8RG1y9RMNmo1dE7PMQPfvRjPHz3fQ1XBhK8ZgAAIABJREFU+OKLL3D28iV+8fM/x2wyRv/iAu+9+546m0+ePUd/OES707WEOph03plND07eZybI6vqTfdbItK8pXz4+2pfkarma4zdf/BZfPvpKsWg4GuLq4hJN+owRsCEDYbXC7v4BPvnZz/DBRx/jfHCFX3/+Gzx/+gJvP7iP//xXv8Dzbx/hH/7ub3RN/8Nf/qXW7U5vp9xuxoDiBJ+lwCpOByR4Z1NX+S/ZJt6aULDn5MnK06pM9kr9oyEK8o4TYGXTxUrQSjGJDYC6WGrdNo3X6WO1gx16IdFY341xuc9jwmKYuvL5yA4rp3bxvHBvDysEVR4qFsi7ig0OyaJMlhAebiEpNGm5FRVMLPLNDMftFXYwxm59gjYoCyT7SsOq9dj0BbOOtxcRIhMQGKbUiOucPkJM8hkDDHAW6KHCqO7+d8Eers7KUpzDJoAnUtu0dsaCYBkqRnv+USU5NeSNllgvBC54y5p1FugZZht2tOfq6F4OV3g+yvHrQY5fDlv4moBVcYDZhrRJj8rXkrnwIoyIbJJB5SHeITYA3q49C0pNAXOAKVgsKgKWaxRZDZ3VBEebEf74OMNfvNPDu/kQzf5T7CzGyBywqtFAl9KXMPBnIs8GA/dxDPLw4lngPqfWNjsacy9wgswqZ8pqRj2Bo1bbpou5gXaYrBuDjA0xzWWyov/atMcql6PZ8bffPsbTp88EVN25c0drguAypUlk0RH80aS9xPPN5Lh13L13D++8847WMqcLXlxe4sGDB/jJj/4I3UYhCTrBsOcvX+j1kA3FKaXM/wiUGwjidBszanHJrLV6uF8IIHHNM6a12x1cXVzhn//5V/jqy68xJzg94RrhOWS/b9O8TIpUJts+WXSXTb9eV+dVv3+Ft95+iB/84APcu3cXzRbZLLbP+ezc2+naDJ1K5IQ6n8PTUaCJTdIVG4UTi7lX5wtdA+Ytkp+vzHh9uZyi0y10ztAvzTzT+NrN3oA5D89fTWNtFMjyNupFR//SO40rlk0Zd0+yRlqZW1grOKbI2d6rirdtMLkqepLsyJu3URakRVVc04otflNh6NI+baLqPsQzBEPq2t5PwARPqq/HDxmae0njzIuKEZWKF7iG6I3IfVDJqwPcivdfKijKpnwSh0qvqnjFIUL09yIGDk2trQ4opUnlJTRzZPGx3DPK0DEH+VQAKhyTDi1GU78/xfPnZwKsFgs2m7iCjKUWLK8UwCP4GvvHlF/hZ0bQyiYCWt/cFBeWF3seKPa6AVVGKTKWoGI3mfAkGXA4inybDEQVIykmBNZrmsJn5t8BpBkwpzyTEkN2FLlSHShPbLn1XAPmbTP6y60wHI0EVjHOKHbRq5MM19UcAw5m4LXOC0yY39QL9A5OcHjnvs4mghzv3L+Pbp5heHqmqXsCkb2xIiBPhuZki7svk5dvurbOmouv43oLcOQ9IlhOSaZiizet1isB+ozf64zTPek7t5CdBusHXvtWwex3JQuDk6ND3D0+wm63o2Y7G8eXp6fK6zgdne+Bf8fXZ0WtrZtk114XZ3itHeCU5SnJgA6/p3lBgx1n6vCsyTJcLZY4my5xThbfIsPlvIHhusCYZuvrOvrTuSZwI2u68oM+mcmEcvdtJmBmbXZjzFiWYF8LKtcwiIxUZdlX8L8phW4thziuDfCLtzu43xjgqDFBa8Pml0+SVMNoI0lmFb8r5lSaK6RxyWSr1e+ltd6r+UXKHE1/s/paMkoftKM62mDjkmGYxtGq0VZJGMOHq4yXDvzc9GzbjyXAVeC0G9uXQ3lKMmhpi6FzSgM/CATTGsfOsI3q39gHXggKpDACRc6GlwO0pswywN7e51o9MRtMZbhIsCJjeEk0PKqIeP0cYGNfkmdnU4roFGCcWx7ov8N66X//L86wcp13yq6K7kScJikaFp1mo+RWo0njcEkXSfqYfGNhqDff1HE22+BqUcdo1cCi3sKaEi83821wcZo7gyagWKebzCqjPNL/RyNZ2Ymj540DVjUaL+v8JSI/Kaf8SVZY5j28BNxILvdztlOM99WGchNF22ARI2KqiB1ymozmB2P63q2rUCV9cT1SfTQfVO5A0UX1pLw0P60ygXJTaoIPTdZ5gx2wYlFLYI7vl8Z8x4cHKjQYBGhOv57OMLkcYHLZ1+jsDqnj7LRxIo1MAA3pLJkIlCdx1LzcqeuaXtbe30XWpvyNDKuFfiagkp6gpATTN4jsnFodA/ojjScYcKLceKYicDwc4fzlGaajsV2zJensE9HuFYQdcOBGYVLc6XRMlrTbw4OTIwFWLcq1sEQzg4o9GlMqofdEkJtDwJWSOTP9Mkq1fc2fBWglFp7G92oHWpJTnfQlZVvby5NkSYJ4qPmkDrIL0N4VK3BNejmDvYxKDVxSB1wMujShcW6VqgSnmVejIu0XbwCsPMQmL9ESFN63IKWXgJV3MXg6MSDywOdUrzHvdyMHj/t/pfxqOMSjiwssNb6a171hNFtJK1eaLrS/u6vvhflxsFOY/JK1ovXMe89uPVk76zoOO3t47859PDg4QU6jTE2dYqdnjaJFSYoV9+wucRpVmO5diz2+F7ZHsybEMwOqKS3ltabU1QGrfL1BS4AVtfALYDLEajDAcjgGnSRXKxZwDR20jCMBWMlvarXBgPI7Ahjc8y1O2QIyglWdDDvtBrpNTgIkK2MpuaDJS3nvN/KF4qTTerOLetHFN08vsKnRg6ktgK7bacl3KuN4Xq1LqxbloaNazE4FJjVcP2PK1Cj9mNEHwRInsuDMj4KGnXYPDBQhIFQX+8OYAxYDz8/PBVg9fvwtzq+uDIRxw9DGkoSFJo4ePMBPP/sM7330EU4vr/CP//Tf8Pibb/CzT36ixG48GOKtBw/lCfPi7EygFpNhFltpQaEJemV3zQpieU/Q+JfM2UYD3U4Hx5wCengg5hxlPf/6u9/iq2++FitmOBrg6vxcfmCUKPP6kL2xu7+PP/7Tz/DJp38iQPHzL77E3//T/4Wjg0P8j//xF1iM+/jnf/g7XJ6f4ud//nOBgzRatqaCSw00FXBtY+Hdu0oglksQwvfJclR2jj0hV8w1I3N+WCeIGX1mTBT6wFGOTFDMWVa6h0tKsXk/IP8u+ledCLDKJecVs8cBiugu2b+WWJLJaWcSmZsErHjvzJQ2HfAggJPAla8bJY/e3DAvNP7cwKr4+8ZmgcP2GjsY4aA2RAdT8HuMk5xGRfZFq1l4QkbWmJ05kpLIRylHjcWxQM/E48AZafw9mgZbGRcRzMkcLs+JAv+mMzSucxk9bwCsGllTMgmODhc7sUaGVQ3zGl8vR1itcDVa4uW4wOcErAYFvt7sYdQ6lncmpZHuyHxzRnrrd5msmt6Cs7u0n3kuKTex60Gj/2w6RHd6hffbK/z8YQefPmjjTn2AxuA52tMhGtMJVjwnyXAmgO/SccY1AlBkxmzoNynmk0twCXXQx47MUcYbDRYg+5cgIgEMohzGuhLYpddkMkCZ6zpThsDNbclyeAG+fPkS/OTZzL3Lj4sLGh7PBPQSsOInASvlRT4pbHd/D8cnJyAINBgNFYsYCwhgvff2O9gwfqzNPPzy8lLrk2AR2ZEChGLKVTnhqjLD5orivuDz2+8x5VmIUUFvzy+//Ar/8qvPJWmckJ06paefFW3WOLU9keaqNoCjo/yD7FTu53v37+Cdd97GyckRiiZliAZWBZE+XZ8G1leDYORkpImAts+V+zCOKEFfigHBXIgDYSgRpv8mCwCeJrQLYEOCA2ZIkpM8y9k3sj3g66Bckvc144TELrJmF2iYVxkN+NkAjPwj0oyq5RMMp9cv8m3g6vpv2r6+FbB6w66yGuNmoCzWUXq+pDmCd0quAVYGKDg7LM3LX/M6NBQp2AGJtOgm8PzaOeeFKcFqY25VRWJakhnvoZLIpT9TAcihQVrbBkaypmEMMYassd8EMqwzLY/LS5pyX2AwGGG15pAchwP8JlQprD2TBhNFzeO5SvjLWe7mSjBXnhjbiKCI1S8ERx3JthAufEknqv6NASXMoSRnjaLd/bDEMPbmsGqisPgV64tSXuMP2+RCDttxuZFL7obDkQFWixXGk7GsA+R7Swngco7R8EosME4M1F7OcsxoOl900N0/Qe/g2KaKZnW8+/A+9tstXD5/Rl8A5Ra6B5LOWoPFAKEKDJKiJgGsBP64J53qXgEWBlipxtCZz1zBPOZOLzhJndM4c68PrJEk/7baGt02c9A1Os0W9nZ3sL/TE0C15BTjyQTj4VAWFWS7E0A3aWeVY+lW3PJRTTQ04DMIIwJCtXcZY33QDgEtntn1DJeLFc5pZTGvYbDMcDWvo7/MMN40MFqRYLLGhI3fmg3vcCe4UkSiwTEcpOam8AFYmfuZzVj2XaP8iPGMIAobL/XlVIDVSTbCf3ivi3sErLIxmgSsfPKzCAS8jt8TYHUd23jDRU2ut4gLno/dBlhtN+Wk0nICRXr+bn+d3tpXACs2NEv/RJ9MH2b22vR2xgmMFQDFtcnrbNfaWK1kzPsvi1npE2FdWsxms21pJ1d43LPvrJCz4xpM82im8rE1edVy7pvODPseY4wBVjqLHUxUPHTmn0mqK8Zj7fsArEo9+xZyGYdRWsDwZaaA1cV8o00xWtJPpSWWFYU/5ldFCSDjtxXe+l8CWMks0CbyOsOqro61NLH2RCVgxYJFhXf4VCmpCANnp9IZfGvgDYNC0IITwMomm/FgsYOxzuAYBYS//9BsXwesUvaVd5Z4WzM3LrvWObJEgmdDMFvimvGACIYaC4rpbOUTxCaiqFMCs7+3ix2yOPgeGFyJ+I/GmFwNsBqxKIEkgHwP0/VC54+YR2Q6iblhh7gohTQfbTWRd9uo5ZRsEshaurcGryeNF9fG2uASrjcIEWBGsIgB+/RShQ+7tFeXl5iMxkrW2FGkz1Cny6k7dl9N/8xuTC7ATUbSeQN3Dvdxsk+JGT221mhzUiABYyZsJc3aumea8iPgyvyAJNmhsJz3SBPwPFU3Qo18NvSHLBr974we7hVjdPajS6ZR3daJ4nvNevtYsLjjfYxOuHxQDLASe67csW40mP53gFbprt4yPVaOkHTQql81Zp58stUN87XJxNjXP5+RnS8WL2NOFsoyjFYr/Os33+DLZ88xZkLUoMSjgZbkZTX5H7HLS0o61xKBELKo+PicIqnHU0JCaRolhlYo00+DJtK7RRf3949wZ/cQe0UbvVZLiThNy00qwiSM3WTrTgWN9d8EWPFKE/hlp2FDhmUNOaWoKwOsGusZ1sMBVv2+fGIaK+7rBpYbgmwQwEOGAAEcsQTZxZzNcTWdStK6zhuYM4lsbFC0M3Q7ObqdAk0SGLjiFwsBqxyPTMBqwtHkG1qD9NBo7eDx0zMUrR10dvYkrRRYpcJDSK8Mty2L8OmVuvcEPaxjpamABE0EnCjNscRO8YuFDMFeY0cyseH7sftlsmeuU3Ylv/nmMb76+hFenl1gzqKSj8QYMDNA6fDuXfzsz/8MH33yCa5GY/zD//mP+PqrL/HRhx+i22phPp3g7skdPH/xEpeXVxiMx/o7gpR8PWWhVrJKPR0pY6JLsesZOu02Dg8OJQvsFnzDS/zu66/w9eNHYjzSm+Ly4kKAFQF3Sg5Ff2+18ceffopP/+Ln8gT64qtv8Dd/+/fqMv3P//mvcLTbwa//+R/x289/jZ/97Gd4+PBhWTwGYCVm2ZoAFVlIlsSFR6AN+DbGlL5HwMfZXSbzq9hWlOWQrbEhYMWlLONek+ZSAiCmkya6Us5DwKomwOp4r4Pjgx52uoUAK5m//lsAK2XalqSYh9vrAauQEaWAFeMb2VT7zaUBVvURug5Y8aIY96OOJuVX3jkzHzw7u1LACvXcvGRcuiIg3bvUTIyqSic6dNaF1KJJfCiuhUBPUtKE59UOKMFi8wAhm0qAFSMAASsKfTn9jZLAyQan0yY+HzTwXwcNB6xOLN9YMgneTqpuLwLKn5bvl8cQI36wrJhk2BnaKXLMzp5id3mFP7nXw1+9f4CP9mvYXV2iOTpDY3CBjBLc8RRr7kXGQ/o50h+EuQ5jpyR9hUAp85NgsVPXz7NuD2vmLMyPmOz7+WQG22QQ06jbC6uQqUdx65NVrxfR9l+RHDM28uvBYABOCWQBfHBwoLjCYnI6MYYVWQ+zuYFXZbFfr+P45Bj7Bwd6TE4BpNE5Aa/7ZDt0OpgNx4pXzF2COUGwiudE5YnjwMgr7Brz5OFjChCnlcFigSJvam0RUPv889/ImHzYH0karenKPgmUj09wOX2/fBxKARWrW02ZrnMQx507J9jb21Fjhw8e8iqeY9eKHdPTOhzI5c1Olk/NlfTFZIECrOjjOqa0aS3gnxON2WTk+SCCHCe0UYZu2CMydnC5xrxDzn839NDj/Wy0rEnS7KGWAFYa3uCQcZJ2lPBx+tpvWvW/H2B1XYGxXZzdtpu+E2DFB/b4EfcwgG9Lz693819hiQVrz19g/G36d9vXJ41BejzhS7cDVtca9slzKQo64hCAlXuZlICVDapicxkYj+c4OxvgnB6c9BeIRoEXmtVrrUBAY3WFt5z5NSnH9+EBcW/4twJCEvCGyyosK0z2LpRDQJUurQCrjSs+yLBa6BzS63CJYephFYBVNPPrnDrYYA1nxbuBYY43ykB+4zJ9Y1hxUAIBbyozBJAsFuhfnslfVJMVyfRgTlJrIGvtoHtwR4AVp4lS1vveWw/w1skxXjz+FpOLK025ZgwopZIEgxhLnXVWEk38IoWk1FgmlnMLEBZgpSRAoBWvkySS65WmkfL5KWem7YYGXQkEs8XTatlkZ7KnyLJiDkdFAsEq5lxcx5RN8ueS/6Ux0JvV9vKur/W4r9aQ4NS4BKxyTFdSVDbN+L5lHWLDW2YgOLXCxWyNwYqAVR1XM36vhv6yjuGqhtEKmDIUaXjHq4CVef/ahzUMbTpcAFbx38wtmB+RfMBGGZuxm/kY7dUQ94sJ/vK9Hu5lAxxmIxRrAyrJhOM61bt+A2Cl5y/B3Fc9rNKfb399W9wq940zrFSfJwyr2PPbMWgbdGLe/jrAfvv5b2JYGf3SrrIA1ETVpesv1YaxKJmoErDitbZJfGT62doJoEp3SxPIveHGX0gIFTaEwi2FxOHleW+m6nFey1LHgbQ3A1bMGysSU9ooEBnjvw9g9ao2M71h9rUvsHRkKTIQsOovahgsMiyzNlb8pLBH0wCvA1bS6su7yhhWShyEN7iuWp1OFmIhCdxgMh6LhkigShLAijCjgs4SDgMWmGRrTHL4cDh1kTeo1F96c8FKG4JjRvmublYkM0lwcbZVGmx0UPMdeGO6kgQ6HdW0g1oc5mFlQFV0371vg/Wa3gycQMZkbKb3QMnRTpeGg02BNbQ+YCeT8rj5aILNYmmMNYIszUzIf8gBycy4ptvle6T8I29gk3F8t5l3B4JOERYLOU2i4mHDgFMnICBLSkxnSxV/NIdnwjsckuI7M1Ps6awcsaupJX7t2UloefAmy+dwt4fD3a7M2sls4cQtMlsYJsUOcyZbTJqrWgkm+TQwyqbWaapGCazyvvs4T++OBDPLDmcDsQRc+gKIg53XiB1uAlZLFhe8lgy87F6zq63zvJLupUGlCkTmTZAGhIjw14Vv9hcGDCejYh3YUr83ACvvMJq1m2UBCgj1DKPFAuekGc9m+Pr5czx6cYpNi2PPc7RaNJilLLOmbu+KiTC19a0mWoWZV3ON0y/NkhJnjsk40iaUaVrUjDKzHPutrj6Pe3t4685dMTVmY1ry20TKOM4UTj02vAmw2u578P4zhyfwGp2mBideErDidK/1EvlqjkW/j8VVH/XpAsWK/ngNsWt4mBMUlcEnrxuTjywXpfxiOsXVbA60mpgTpGXHu77SlJJmu4FOu0CHVOr5DL1OS6wA7j3KJSk3I/uOcqnL/hTt7h529vYFJrOrZrREjpiwDqoYVp6pqd7x6WAE1CYzgmlR86TGt2Yy02DSxy6ZS7DyjGCCxR7uaSaM/as+njx9ii+/+hpPn7/EhO/LYymHLfC+Fb0uPv7pT/HxJ59gvl7hN//6Wzx7+gTvPHyAo709Ff6HB/t4/vS5RtkP6SEhpDIOy/BRCDC+il9RN1jiQFPjQoyLg50uDnc4nXCDrx9/g2+ePBbjk2PkOfVPXl5ryloLsSQYmz/+8Y/xs88+E8j6u68e4be//RKz8Rj/y1//R3zw9n387jf/gr//u7/Fxx9/hB/+8IdlMkDvBF5X+f8xoZTXhL0ea8hXk6fM28ckmeEXSOCJQF94xyg5Z7K+YMOCj2VxhP+a9NAARptuROlaDd1WA0d7XZwc7qDXpmm3eTfcBliJLZMwrJaSihow9vsAVjYRlu+DcdvPKT9PCFjtNObYrY0FWPVqxrBiHF3ypOQZHM0LSh23ACsCKPW8I2maGGCUR3qHvDz/vZ/8OoaVJe/XQZK0KLypeEyLSII0BAjJcFNyv+FEQ04cNnk0O9U0JyZg9et+Hf/HZR1fbXYwbt8RYAVR4v9tgFV4y5SVlppZyhZM+LBZo0UO9eVT3Msn+MWHJ/j5O3u4m03Qnl6guxihdnGKbDrBYjzDmoMMNrzm9EikQXoDjW6vnPYnA23mJsGsZQ5RUI4ekiOjm0ueKUaVUfuvDwG53kQpLUoTkEoprN+TBQe21JljzDGdTfV1r9tT0UCpHaW0AmbnbGSYqXD4gvA+keXIphT3BM9/vq7Dw0MxmMi6XU3nYoMKpvfklOe/JasxXagaxFatDduzAVhxncpXyhmfbHpx79FkfTKeYtAfYjgYC7QigEUvHL5msvMIcgUTgOcc4zSBKr72O3eO0aHX3k5PRuwEjcwHyD5NBBOnuxdHXpwxujDPipwiWFYChBf0QuSUP06BI8NqhsVkLACKBXi7k6PZNnaVpFOaRGs5r5pvlD/RE2c20bXSeVN0BFjV867+m3m0WHXXhUJW6G0dpq8DZl4tONIyyt75/1sMKzVJmG8l8SNlWJV09OQlv8KdSIrZdN1vM6zsfV4H5gS6pxvIn+caAOxPWMVD+yUDx0z9Zz8zz1/xb7wpLqUkmeA0W5+tcXkxxOnZAP2rkXyjzMeSFirBuonaoVJ92J5yM25Nw3MmkQMf9j6r9xUMI7GNBDpQNmQ5s9g6ypON3OeDub2hZjI4gjR6P86wMnlh9ZwhByQgzXWdN00pE1JD1TcurePzxD7luctJwqdnZyIhSKa+mGM67EsJwBOLPlF8WVmzg97BHXQPTrBzeKLofn5+ig/efQd/9MEHeP7NY5w9fY5dgv0cnCC2l79GgVZu3VIq7/wmal9X15j3sdE0wMqSNN1YMUbIsOJ5SQuGLC9QtFsoWvSXMxN6u+ZrkGHBnFuTpc0UGcv5XFYL6+Uc7RYH02SS4Eu+6cyTAAVtkqtWVLoxy6815Tymkkce6Q0y2z/GhmWThPnmYl3DmCqD1RrDFTBaEaCqoz8HLjhYZFGThxUb3TM1feksa3uQDdvwr/JSxd6rA/jBqrITzOp2gaf0khNj1NQWGzKSN0M8aM3xF28bG3m/PhRgxRzLpJvOjHwDYMX1nWIRwWKP/ZzGvZu+vj3+uYImZWZaJulx8Tp79KYblMajm4Cr9DW9+nOrT3V9k/M+PSPL+EwwV01WnnX0nzVdDiX79jt2ThAgt0UWjHl/L55zhJTTWIZcUAS/Ks+5iDexTlNLh2qdVicm44OVrNfZWPEevnfAqkT2bpDFRWBOC9EUTaM5HlHbyznEsJrXybAiYEWeBCegsfgi5dbNF0UbdcCKAddHWxo126iGpfG6pBZrTa+h7E+glXtWuduGiuYSDeTGMkqC37BqLKv3T1zWWU3pUUIiRpzplmMz6PUIpXd6rY8YtUOg8jxQKVG3gkKJZlm423MLc/DiJG5qyMDM1E4jvtQ11Ijm+VQJGH2pet0uujQc5nV0XyJ28Xg96CfEBC+jBKxNI1YCgPS8MZ8wx+RM1+yB0KaxkfVhEkYD2IztEYwE838x2QILF8ZSHqoEMzjJcDyd6pNjaAl8aFIkzeD13NTWG8NLJrUM0pzaUWOh18ROpykvEFIgeZ4Ya5evJ5gp8bqtfWDe9fxdUbFsrwS7ynXU3OkcNas1oMPYRkybfNAOaV4zAVbRNU3oiZR+NXp78u5a8QWxK8xpUASuvKttBWN8VAp9+w6T8rja17Oq0pYwmWRh0tvq99Rl0mhlS97TDmGAtgpyfC2NDIP5HL97/gJPLy9xNZ/hdDjGJqdBcEPeHErIabtCj6rlXIBVK2+g2+ZUO+teL0URtyyVz0uwkvITvl8mFZRdkGVVbOpoZwWOurv40Ycf4nh/H3P6WS3mKAik+HU0r9BqTwgQTBLDkAS+kmh6T0HAtQArSmnWMukN/yoCVjTXXA6HmF9coT5dorXKkPlId07Dowk4ae9co5LQNApNK72aznA5nWNFBllRYEUmFtaYrgicbNBsF5p4t9PK0W0XkpHk/L0NWTUrzBgTNuxYcsRyV4bhTDzIXKPhNWngBmC7/4QLxQOwoleRGYSzAHRgS0MoDOZSrKFsk35u2hMmC6SXlZJSn6rKeMnY8PL0VIDV4yfP5NEVxV6z0ZZHVqPVwnsf/VCfs+UCjx49wsXZGd6+fw9H+3vq9nGgw4vnz8Sq4GNSXtNs0CzUJ1B4Um/JlB2AkqK5xC3iGX/OorDbbuLkYFeg4bfPnuIJx1Svl5IGXZydq5BlAUovKxmh1zO8/4Mf4I9++olA4UePH+PZk2eYj0f46//hF/jwnQd4/NXv8He//K/44IP38eGHH3gyZslR7A+CkzZOOg5jW4PxuhnP6IchQ1Xa7DtTSiwr+l2JZciDn2bbDibKG8rkegLEJAswwErFNBlWzUoS2Ovk8rWinx+BjTgXq3+9FgqZgksCzZ+qAqyCCfY6hlUAVtuSQD4PAauWD7uiAAAgAElEQVRufYrd2sQAK0w1kVNlinubVZN47D5K5qxGkkuC87YAKwNSSI+vgHW7ntE69+LWc+tgWH1XwIpNFwNJiEDyPDbAauXMW66fwXiNF+OGAKu/6Wf43aqLUesIi3rTQ8/Nyf6NFUAapikHiqOlbtPQDKyyAzKnxGFygZ11Hx8d1vHn7x/i48MM7ckFmrMB9hifri5Qn06xnFHGzsIyR6OgF1FLRukErBh/MnrBBGDFtcrXQUNwlglB6S8Tz+q8MUmYA7N2JJYFqi3/9Hx6FTxknGHOogLR5R0EhsT8Lptolv8oBwrujsdwSfVc9sU1lzcLAdb82zmZUVw13nCK5DQmc5qJtnsApde9qh+VA/FcMuYuJeYLDYIxSWImqY7yIw5VGM8wJng1GArAYgyjL85wOJAkka+PcsLd3R0cHR1hf38Ph0cH8hukPNAkOebHUwJWYVYVsc/Xd1hKsBBNAavILZiDyZuP8Z1g+GSM+XiI1WKiIRydTo5WpxCzl0wUTqEtvXV4XRg3CNRORrqH2q/0sCJgRZZV3sKaZ0sJWF0/QatlkGQnr0hu7Zx5/cd3B6xShlTUC/F8vB9pvmxpRyUPKfOQSIqiBtkCwPV3v+cW32ZExHOWOyrQOd9rug8JILgNVm2/XktLqwa/Mays8W4PY8mmseWZ0/GcqmM8XuLs9Arn5wNMxpyQXcifrEWzbtUZYaRueWDUIjGlNQWqTPpm9QbP8DSnDO9B85xi/K4aulJ3sBnHxrl1ZEvm902SQPlBuTTYch3zAi4liWxAtwioV4CVvXYHxtiwE7Bs/pI0Wn95eqa9KlbtfCaAl3UdH4O5Axvmu4fHuPPwXewe3UXWbOPi6gpPnjzGxz/4EJ/+5Cd49s1jPP/miRhWmtbpr0mvV4CVLRipdxzYs3BbeenEoC1aMpTNba8TrB6yXGAwHJUm61Hf6F/5PnK6L9nuNrjLGu1Wd9jU7I2k0daMTC1mqnoxPJxsfW4vcvOAtNrRmOPhiWYCEmPYGFBhk2Npoj6crzBcrTElKFWjL3EDw2UNF9M1Xk4oE9xoGvyinoNii2BY6d7xgd24Pd07UZtHFLI6cyOPUonVVt7A5WNMBmqivdtd4bMHBe5kA+xihHw90doOyarqU5+kfW1PJZYUKeCxDYqkxIzXAVdvAqzibIvYFadpJXi8fk/SWFGdxNfZoDc16W6KjUFGKF97AqbG9+xotVrBwKqFKZPEgjLAzeKO5ezGtArwqhpoYZZM9uo1cEOLiiSQueqnOP8NIDT8g9f3dsDKJP3ltdtmxCam+uU58F0lgSq639AhjaCdvjDRsVEX5fBqBulkCVgts45ohgZiGJNGEj+fEihJoCc5AViVJm4sdgUsmNSCm34yHIIjq9nDs0GspvtUD9S7eFp0DlbFv3HzAjgqJ6iIMWfG7DJMk69MhRDaxnGDQteQR4chAKtYTMKjeSAIsKqYVWk3hoE5uv/pBEelxtQPz8lsoTHzDNPFTJIt/ox0doJWHY5/9ikkBGXIwqKvCINm00bQmNliJMHeIYiAHImpeWbZ5tP/e5IpZpSYaE49T1B8FoQ0seY7lDSB//LxHfzi+2SX1rSsTld2s2i3jdK9psyJwIm8BnWxDVXmplBnXQNfPJFxRlEAVkp6eLP833Kio94EXxenfDlAxQNDB7KBVuyIstOh7o/r1oPKytdOI9u6TG8bWDfq2OQ0Yqc8kJ+cNOW6Ys92SiiwjGEG7EWHq0wME0lgrD+tqyg84j6I4GJmywpLvg61L4QOMLEwj6dNnkvi9t+++AK/+fYJ0G5pbO2UsUtgIacj5dpzPDwIVjERoKSlR3kpAas5jWA5sck6+ZI9Me752PY5J3+y6z5balR3vqljp2jhRx98iHtHJ5I7NOgvxQmDvodnDJ5Johz3Jw47AlY3g1UWZI0arBYXsg0ZVASs7N8GWXUEFjgl82oITBZoLmtiYSje0njaKbExaY2TTyj1HC9XGEznGC5WKhobHCWc1X3ggPhWmtq0v2ueVCZjMfBprklv6l9oSk1RtGSIzLVLsIqsDrKKbCQ6E55Y07ZWVRySHUKghLIzOUMba0Psz2BArNkdNDNoJYJuohpfa41yPW+gTh99rL569BiX/b5JIOssZmnqXaC7t4e3P3gPJ/fva+Lo48ffYDQc4OMP38det4PJgKOV93D+8iUI9DERJruy1+75YRddJQP+g4HHeGQAiwGrNk3ICkoC0/So67Rb8sV6RtNlmmRzYMPZmRhW49FYXlnUulMS+M777+ODH/5QAOnLFy/w7JtvQCHnX/38T3G018PLp4/xr7/5Nd57713cu3+v9MAxsNpBK5pQu7l6eS2jg+4AvDGkDCSTmbNYpCYJ5Hun5xU9xTi1iaBzjOFmh1mm7pxwyGJ5QZo7ZZrGsDrc7+J4n5LAphhWNZpUvwGwMgkyi0+u8j8MsDKZtSfQiYdVAFbt2hR7Dljt1GYCrBh76U2hzn2AAyEL9NhFsgdBKhYEMnzmsAFvVlgy7KzUMon24tb/vpzYJYLh6xnat0sCbUqwXCWViddQX9XF9CIbWB3k1QoXgwVejjJ83q/jl6McjzY76Bf7GG8ItLmvUxl8f/8vyK4WO47RxxIP26d8WSugtZ4jH53i3d0NfvqgiR+d5Diuj5FPLlDMZtjZrFGMhmjMzQyc16+RUzrSRZ1T/vIWah1jwNZonux2BVUewPgvF8zkRZf9XX3PzPC95aZqOb6212vsZD/Xbyr0E7ApTZotRwk9ftIsSbJwNR/oocgGCHMwDl5wTx0rqE0OonNqazR3lQPd5IERWUicn1YIR4JMVpjlFOabJ4N1NhAcIJrQX3MwFGODkp3T01PJpvmcZFXt7+/j5OREgBWbOFG4soinJDAAK5V6vs4sJbJrG00/+WVqIEyVT0gyJMN1fprHHXOM2WiA+WQIrGYa7tHt5hrhTnp8jbJADunwiYYiWREoodx2RouFJegHu86aqLV6kkNlLTJ+6WMVDKs4RROLAh8gFGdt1ZmvpkS9WnCk++P7AazSSV3bLII3AlapJNB9SOMxytzPl8tNecQ2QLX9368rZO37nJLLzOHVRw4G2/brTwErPZcNjbPhD+51bNKiYOfz/KlhOJzh9OUVrq4I1tAMuSlDZIKawcANbyMDkl2axnPaGU5mLG55tpEyWVAaiBEx+BpgpeaXMR2ZE1NKK78ZrVvTxC3mFZN428OqnDroEwmN9W2AlcBf7qXCGFZhbm9gv50HzLXJrOZEXwJiBH+ev3ypvaszmNOsVXwT6TeblrzZwsN33sU7H36MnYMj9DkA6ulTPH/2BJ/8+Ef45KOP8fSbb/DyyXO086bbzDjDytlVYljxbGYjUEyeIEzEBL4Arjgoz6bUGkve4itvqwr4zVr1jwaWkBGpKaQ2SdqGW0FMYGXozpTi9Qk/UtW/VLcEcKa1bs2tuH8kS9iHVtbW4WUeY3ZvKzwsRCaqUy38Kg9cbjJMFhtc0VCdzTbqkJttLDkNcpPhfLLCs9EMp9MVBpSp1gtZ0lhu57lVHDE+SEyxJY7GarZC+T02cdVMlN+uEU5Wo0sc1Cf4cL8mwOq41pdtQbYyZl14ouldO6D+OsAqnfKoGsl//xXgO2q0a4C05eK3fdwUu9IWUAyACBWQVy3VQ26BNK+Lf+nZu30Ox10vnyN5THniahAF89G5yCqyzZHhvbGvVUMZA8UBrAqwEuAnGxLzn4uzWtdFEsOZywtThpSBvapdt97f9jpN42tclPRv/rswrNQNuAEdixe8DVhFMCVgNVxu0J9vMFg2MKu1sGx0sNwQXjJJCw2EeZ3CdD1YQNJBE20NRpCbvOnCil3FAnaDydWV/s1JPySiyyBU9kH9dfvUGRnokY+tG2k3k5IDAwsCdTcpXXQO2HIODXtsCJvEZGbm5gllnkcxKaO6kQyyDjdcY1iFrMZkS3EglUmcG+ryRa1ma7FayIqw0akMjhxnX8gjYpd0fI1e56FgJsg0o+XBRVBLoUqmyGZaymTKAmL1Hnm/dBjFNJcyUa3MVckikKV9VXvrHlJ3TsYBC1GbUuMTEf2aMHhLfesbQmN9xYw1Uzi+NtlKOmsk1o5tONJYCXhUyWIZCRITdbtu9pPK7K/cHtZlDmpAklyyGFlMOQXRKL8xeVKpik9xZGG34aGWZwZYceqiM624nuwwKEnX3n2P5/79ASvdG1uEdjxxTd4AWNnJZIBV+PYQSEKRY1UU+OW//Av+6Yvfotjf12E0nJHGbckSgUEdjpTa1em3z6l4uaaW0AhyTmNLgk4uU9JUFoIeNGoEbKwwzcHnNG0ng6OGAnVJAo9399HOGthrtbBbNJGb9ZQYAnFzSjAxAbCU7L9yDNs3JCekcaYA6CWy1Qzt1RzFaoaCUlhOuiSjkEwpmhpP5siXbFpbJ0E4JuMEGXGg5xplf5wCWWCxqWGyWGMwnqtwZAFZa7WwyRtYyMdthcV6joIG7D5ql3uegDBTl6LZQrPVxtHRifaWWAOqNEh9JtBke4fGuAqdOlRiHHeYaxM/jTVioFUA9xrdvaExPgErS/hiWqAOfp90yvhBsIxSxW+fPMXv6GN1eu4+ZBxLDBStLnoH+zi+exetXheXV1foX11qDXz0wXtoZ3UMLy9w7+gQo8urErwl84mfKpGdEaoittRPw2j6DrYygePrmFAC5dPEyGigX8zZ5SVenp0pTrAjen52htylgCYXzjSV8P7Dt3D3wQMsKDE6P0P/xTPc2d/Bn/3JJ6gtZ7g4fY7B1QXe/+CDckKRjTmv1pFJpayzY8C2m5iHDwDN8x2M5X7T5M/wtWIsc9CK22omizwyqQhgmfHsdL7UdEfKpBmbec+4t7pkWO13Zbre6xS/F2DFBooNpTCQOAArCwUGGt/mYRWA1U2m62RYtWAMq8NsjJ36TJNYmeSQPWrGsL75JHM01pgVguZ70Gh1ZHTLabCSBfqY+eRqX9u9cVaWZ6YDJrd1SMto+QoDJDQ1Pp2IoWRp1R9l7rrN6zXOLyd4Majhi3GOf5q28W1tD/18F/1VAzMfLf9KkPk9vqEYa1Z8BlhF5cl8Y7lGdznBIQb4yf0Wfno/x0k+Qmt2jmI+RnO5QWu5Qms2Q0MmhOzskzXR00j2eruLdV7YpyTntq+iZWTFKdeAN7xK9pRgfK9dKuChlL4meZp1qwPwf5VdxUvAuKWmWcJ2CRBD+/IG0+w0iQ92Vpl4hnzf45UA+iTnSJNxSj+u55WRZ5YpupnQC5TzPazix2QZ4fcVxsPhCEwJNGWC/Hc4HuPJk6cylOdrJVjFz4ODfTGtrNdlTARjcRn7m2GOLArmiiXQYy0U49gl9hSSUYkRpUBiQw04UY2gOKeUTiaYjQdYzkbI6yu0mnV0OpyoSxCK3opkWDXMo4x7zJrbkgRmnCZIadSKZ2lDgFXe3Ufe2RGYbP1Uzxl8/1QSQU/WEuaShZX/ZwCraHxuF2llZvYahpWpC9yM1tdfNB7S4TmRx94EVJXPsZVf3FRAxTXZjkM6G8TweP0zBIh0LdtM5S/JVCyttYQKxmYmmS8kNg6GU/nBjkZz1GtkKbZUF+RNN0in8sTVG8GGjFxZgFWjAlrNW9fiN6f8GcvKlR5kz/okQQI3ZBeqlmHsp/cbmzb61wArShWDSfw6wMpqiYphJfVEkQuwErLvuRDtXrT2kthLoIr7lMDPVX+AZ89f4uqqrzxrNp0qznFoC1mI3JPtbhfvvv8B3vvwI7R3djWR9PGTxxgN+/jsZ38sxvijL77E5eklmg2ewbanBORpCJPlwAKsNBjcyQm+5lR/+qcyUE6h9py7rAs0NS6k+2zS0a/XZFh8vpzP58OYyARWbaS1zua8T3H0urec3K11HuCTtShsAmm5u28ErEwy6BMANdE48bISuGS5DqvjVS3HcLbGxWiGCZsIBPRoGZKzud3A+WSJJ4MZno1n6NPwPyuwmJvX5zZgpWdNwZ8EuNLtdQKAptw5yUODgrg3Rhc4yiZiI//J3UzTArsYo7Ycq/mpSZeaevdmwCqao3FORay5CbC6CZx+E2DF17P9EYBVMJHK8yHOvnSFb53Haezj1ykL7MY46TmBgaVeFynftW/YkA5n/9NwXWe5gYPm12Y5m8VTZ4cn5BkRBrxxqaghEgQnDfIx2Wgj4WQbKHWqYTTWr12gbWA1mh72itXoTq7J9w5Y6fCMAtqfKD3w0iAfi6YErDgFa0UPK6A/zzCrt7GQJNC6terCe6FXSQENctAFZ8Ilg3WT6QXowSSVIBWZVWMWXuu1xpjmmzVyKrd8MqB13C3xF1jlzBj+K7NK6bD5tbPIvCNJ2mjpK8KJhFsURLHHuDjCod/BqhgZWy1KFvx+A1lAJ/RTESYjQfcJHrwevJk6kEJLPqfcbq6OP5lLnCLFg4OdTJob79ArYjYzrTYZF9KbLoSu0lfIuv9utK6OC0siK6aDXaWDyAOwtWX9SLFK2wOtJa+WLHuyqMMvd6PuhUayyzOCzyEFXYZWYcyToAszgJWAFf2INAWwmmLI908poTx4eL+8v5wGGy14X4shLygTMWch2aYI/bYf2A5KCZzyQ0hT0DzRVMIZckPfXDxQ2fkmWKVPeoow0eZrc4Cu2q/Wlav29/cDWAWfz95SBVgJuMrqGE2mkpU0dnbwy1//C375q1+heXCAeruDAcd9i+Lp1Gge0nWgmdXR5HSSRoa9Hv3DMsym7OYuvOtTF+iRNVji1jDjRM7FAmOajnPSFe89tSrLFQ56u+gVTey12nhwcITDdhcNmgixw8OkxZOU7UPEihk7EG7sjvK7WaH1mmGOfDVFezFFi6+Ryfx6g36/jzUTrOlCBuMZmV/kBskTIJOfWqOgfTrBlIX2HD0H6MNGBs1kthJNmh1sXq/m7i4aHY6K5/f4+0sx05ho0Ax0Mh5pH+yp6DnU+uVe4loXa1AToHigmNfDmjIqnS3GGozuokkCU8DKDhTtyzBS3SyvAVbBrIpuSFxPgkJkbD15+gy/++prPH9xqpixrpG50UU9b2mSTrNDtkxD74MJAaWA944OkK2WGJ6d4uGdEw1v4ERWJl1kcCphChA6Dj2fRqa3o4lkZvzMw30y5wjqoSTCkqvxcXb2cNm/wun5hQAZAlZnlATmhfkmOVhEAPDg8FjTAgnQD68ukM3H+ODBXfzJJ3+E/vlLDC/PtX4//OEPBdyraJE/mE32ssXE2O7JsQrckHPbVpe6PwWpxMayv9b3WWiqawosVpQMQn44ZJLMCFZRej2jjGGN0dgMoQn+dts5Djgl8LCHXtsBq9XyVg8rXr9gWH3fgFWDU8jWYwFWnMKzky3QJPBLBuw1wMraszb5yM4fgqTct3mrgzoZVgSsnGWlMBnFccixPQiWxrUhxyRDxX8nTSYjXqcMjzLxKxNhv7cED8Re5IAReopRAm2FBjvwZxcjvLgCHk2b+NWii+eNAwyyXVysOP1obQMb/g0fpexaU0otj1CkWm/QWSywsxzi3e4Sn77dw4/u1NCavURtfIb2ZoVinaE+maOz2qDBS0l5ed5G3u6h6PRQa3XErOLEJvoimvTbpocFu9vkmsGvrRoZunZ+fS3hDZ+2LTmSACkDrF4HGrDhxhjJn/Nr3oPU72n77yI/SRP9iIH8u+iQRy4jdpz73hiboepqbxf7FROsMpol0MfXxZyGe1Cxlq/ToSNLrE1mFIbOLLopa2YRzPzu0aPHMoSnlcLB/gH29nexs7MjmXeM52aeFtJAFtwajEGwwqdVRaGdAlViY/NmOGAVTS+yckISSNP5+XiM6biPzWICkqq6nQbanYxKW6zpws8iWnLEZLgB886lDRahNGq8WGNey7FpdlD0DlDs7AlMnjsDUNLbpIyJM1Xd9pThXBYrlk/HvX799rD4H/tVR9kNTL2b/t7I5ZVCI/3b+PpWhpX/vcX4am2Xz8/8Jyma09cQ+cQ2g/sPA6zYAI79d/MViumVVj7aR7AJ43UbWyZ8aOy3ojlJEHu52KA/oH/TFWbTFRp5CwWl2AJMQn5jgBUfsxotb/e2NFpP/KtsQlFN/reVN67ZR0iyRkafACs27Mmo4rACFqgErIxtxb3H10PAitfhJtP12MPxHoM1JOC3YMOZDDB7jQEEaeCVx1I+LnMFAVZXAzx99kJeePS/5VRS1mhqfmVmHs7hN++9/4GY2PT3Gk9GePr0Ww3F+PM//RT7vS6++Py3mAzGKBpN5C5njymB8okSudhqEu51Y1g5OyyZgGt5jzOe/OYKRHKvTOY3NFlXM4vTQFecak2bE1qvmMUK80gCVvxg/COQJzDG7Wo4Rd3yuFDxWK4SqpLrgNWrazBKIZUFAiZdGhiqIAFWtEggYFWgP13hYjzDhMua/mj6pPKpifPJAo/7YzwbTnFJVnm90NAZxezwyg2wIWlM2Hnkry0wAmdbcTBY7FfJA7nWhme405jij44z/PhwjSMBVhNgOVXzk3WyhgqVDKuK4RtxKPYx41eKR/w+gNUrteQtuYHOgK0PQb/OmHslp5H3clLN3ABYpWfqbYBVAP4JUmXAs6sJQo1EYEmsXgJNvB4igNjkbg6aisEcIQdM3z9jQ8muclWK4ovwDWNtbddtYbN0vdkUF+k6YGW1fYCbrsxIzo+4POVzUBIotoHLjcqHddaUda9uKhfNld66qrd/RBKT+jzpe7U6pquNpg6QYTVa55jX29hklNdQBsIpd4YWUnLGQCaE2xE/+TO5bxVXbxgNc9FTCsADfda/Qr5ayYjZWFYsEYkpWqBhFz+8q2hyamADqdgmibBCyynrfCEyvjNwideFfx8XMz0sLGELw7eqaxVB2Shz/BXzYIrH1Hv2exFd9JRhxcfVqOkFFwwLYJOsSLIn6YfJP5QcLleaFLi/u4PFbGrjQ9crTEYjdDpt+cjI4NSNWhWALVSWyY2orArCUKeDvg9MDFW01ICD/X3rlsg8zam8vG4OrOkQFZLvCYUArzL1NBqo5/qUxkjOKesTKfjLiYVKScqky9aeHewWwMqPFNW/gZJ4fSV7J7Za9CVVNToAPGRKA3NnYRkd0ijL4WGyZNFEiaI8rGwMOX12VCwEvhd7rNwwfxhgdZOHlbr7cfgE4BFjtCWbbGDOYrNex+V8jl9/+xi/evQ1hus1uodH8loiA0vTUsiyKjJNABO/Yr0Ww0qfLZpEk7JraL0lGOYMR5+lMZklkibwXrvRIgGX2QJddgOXS3TqDXz89rv44P5DFKuN2E/05mCXJz1UlGQlTLIbo48zI5YCR8mcXKK1maOzmKK5nCGn7IzF6uWlZBc0NFburwlbBnBzh4r94/9ttWbsIf5bQ97saqIgC4IBO/KcgpU30N7dRbvXxXLlEzd4TWpAMy+0t1jskOVIOZs1g309e+zRWqesklIOWyUe16xgI1ON94WyDmO1eIxwjy9e/2ZOKe+qZFjZFFRPrLyLqgOHYFmDANwK/eFYwNDp6RmuRhMlHbW8ULyTDI7gfpHLr4rJ3V67hWxJmeUKrVoNLXJa5bky1eAEvkftRU84KVuhT42KK8ZSJhfNQoDZaDqRfJXGo5QK9kdjycKZMM2WZqrK6YOk/vNrAqLRUGDy2Wy2tJ55z3ifGMv3ijoeHh+ItdSoUfq9BpM8PoeSG7/2Emj6OtOdUJzl/q0KfmMKO0Xe5by8JvL6CCDL5YGKtzSsnxNYNOq9PNxmc4wnZG5Qnr2SRw2TfOag+7sd3DvZw+F+BwVHtRJUNVWbPtJiX0UEv594WEmGu2W6Hh5W8rPTtMDqX77PbQ8ryTP9M8MSndocO/UJDmtmuk4HN1H0E8BKnd0YPezZgI9c0FlJRiI7/gKsONUqsFeP+WXn3+UzxuYNYGK743ZT0h3nik+yirgeYCT3LYEvbWifnGi+48jWS5yfj/DyaoNHkxzPu2+h8+GnuNx08Leff4VvB2PMWfW95uPmpMt+WffNGdA8fSXZYwI4GqI5GuB+vsT/9Mfv4P3dJe61R2iMX2AzvlDzrLFqoDZbIV+s0KznKAg0tDtoNDuoFS1nVdnEXb43NqN0KnuDy6Tpziy+SVZe1gfqyN1ovK33kLZm35DH3fjjLUBy+3dsClfl3VnlCMaSWcgTMUCP8CeqPA1jX1RHdNrRZqyzYSB8XGOxojRRl02HCnYb4mO2HVawUWrEQTDc7/TFIWujyAt5Vu3t7XmhysciCFazc1FFPItpq7YEHipPtDMlvC516ms680ZSerKrzHPKggu73LPpzIyVyY4fDTEb9QE2XBobtFsZ7ctQy9bIW7lLAo1hJUazJlNvkK3WAqxm4wkmawiwWmRNtPYO0aUEvyD8bMNfqrzuul+KcGe/uK8CwiZtSguYbUCH8T4A51fv1RsqA89731Q/3LYst83j09993dIu369e8Jtrl9f/xpslQ2k9VT5OUqRaupq8CEudShNkAlaTyRzjEX0TGVjpCcdR8zyT2K6lRYNLxtXMNck917gaYqx7cvNfM+CKslYDYXRmzWyabdRmYm3ljEeU7xKgttcn2Sm9pKZzzKfGoteQjVXdGmvybDQZnNaI5EVV5qZYLI9NkwOGrFZEZ2dYmZeUsY/M3Ny88whW0Wvu8mogCS//5fCm6WKpiYA8E5fLmZJxqkb2D/dx584dSXpfvniGdivH2w/vaoAMrWKeP36C8WCCJht12mhkm4QhPc3sCXo7g5X1ooNVeje8rm5Rw/dpHroWtwIcjTwi8qI4c03FYedG/A1fu014rQC7ak2Eh9t1ZqmM+R0EWszmXj+l17r6OhhWAq5iAqP389X81xoicJhjvs4wWtYxWm4wWq7Fsip6O5hTCbVYC7B6TkngPCSBuRhWqYepXlcyGT0mzm/n8CETZH1K4JHNSIIgzNmbqxH2V5f407e6+EFvigNcobWZItN0emMdFbkRLcVqWikAACAASURBVAjAxPrl81b+h9dl5q/bwymgfNPvRE6mszJhMMZ/B2D1uhgpFu7rPlKJZEJ6iTMyniNq/ri2Vo9bDhz2RPqZgDLLNzVkzCcBmuWNTQXkh5rnXr81mi0x7DQ0yPEcYyfbHdNAFIHgS03lFNPSfbCi0WRlZxXDVE5p2pmdH9c/rud7sdZtP0RzLdZ7vI5kbX9XwMoW500lpb1MLsa4AdF1U2fB2SeaXkYfq0WG0brAvEbPhraSXxXEog6aeXbQMYVQMwCqXK4Aj9BIE7Cqk1FEr5VBH40Fp4Ut5XWSs2hxOQ1fR5PmplyITDzkRUTjZcqcWGxR/scCyYK6mY2b3jkuO71VLCmq2E9Vd9ETMYeXryOR9ghWRFkxKtO/MD6zNM6yCU+6dHQ43ZRdBfO+YVD3seZugiqfFf6cqCo7vWSEzGdoF5y6tcZ0NBKItbO7Y+bg7ssliiA7Fn448aAgE0WL15F5glWc0jFlQTmf4/jgQMBXi4UtQRq/t8F4Uzfphg0rrC6a0mXBblh9AFZpkKgmHcXWtDXH6xEHhR4vHad6o4a2ejEGObqRnD2YHQRC7n1Vh7Qw+ZcHjxJkHj7U08nDJAGsKPXS+Fpj4pVbVK/H94r++f1M1+P6bUsC9ZIdxLPuuwcOSWLNm4AXkwwqAi3PB3188eIFHp2dYcy90+londsUOpOWSPrg0znJUGznudYNASvKcylnC1Rch8Mmw3y11gTC6WqFBYvmAFz5uMslWgSFlyt0sgZ+cP8tvH/3PjosbOlYHQVYYqYa90XvL6Hcbhunck1oKgzli5jLM0aAFY04+dic0jIcmPcaGVKbGhry9KBJbfhEWVfRTEj1jNZxFMOmhp29Q9SLNsfBYLhY4oKJ03iEMSdiyaOuMJCKJuIEqtptTeeURwPBywCkA4A10ZQBspJ4GWBlkl3TinP/CrCiwbePjZanX4PAsP0O/60Aq7QD6OxTyiR9/XNf82/5PGT+EBAivX44nWFIjzkWfWQ/UqZC/7uiif3dHvYoKeZ0G0pzCR4RYBqMsBxPsZ7RvHEtEIqxkwe/AWMWQ7Rf6zUc3TlBs8tCnMWT+a3x+/R6mrJw4/vbQGAP2VcsIvWp4QxMkunJR9ZbLsBKj+0SbbJlj3stSQL3ui0lNLyaBNzInCD4ZmeNxBseb0O+aPswpjPya68nTXLjIkIDfGxFyoNPyb2ZqnPfkIApFbG+Z8m1AVbGtuI9ZFIVgNWd490SsKJpMkFUFbIJQ6BkhWwBVq/zsBIwxTMqAaxSlphcnvRzM4JNAas2DLA6qo/RdcCKzGVKVcViFWPfTJ71d/46ZXTLF817nhfyVCHLSsVUwuTg61ITxn09eB2/V8DKti/Y6FX8M+91MZ7k3zCfod+f4GJQx6MxAauHKN75BMP6Lv7hyyf47ekV5i6Hv+GYesXqIP0dxSPmBWbuoKEbyk3GAxyupvhwt4G//vEDPGjNsFe/AiYvsZkM0KSUctNAbbFBg5JcSgHpc0fQj+A+ZYA0DJdUWdZcAvVZqBjxIM5IuUvYiZWcK+l5a3slbfak5595eX6njzcAVvK6c8DK8gh/dZ4zLejp5x/hzRUQyrVOt++R2Cf2J5Z3BcvFmn2cOGVrVXvaJ0/JW8blMWq+TZnHTLVWLi+vMBwMBb7vHx5gp9et2OWLuU3xKjgMxlgndg/CJqIC1+woc/9Ib3SFh5XGr/vUYQ4CINhPwGpDw/3xGPPJgN0dNLM1WvRaz1kVr9GkRxEZVmwKynSfjHOXAnHK7WaF6XiKKf1COf02K9DaP0Tv+K58z5Y6I60y4suz6aJ2ztlAuspIuroPacHrxbEXMNuAFWN+muGlhUvk+beur6TB+AevQ39P2/llWo28CbR603PeBljH+rrpMW56Xl0P/2V73ABqqz1hqKedNzr3Gk1MpwuMRzMBVjWyojWoxcAcMpQCsOJ/E1TinjPAyp6MuUgAViEN5Pd1Zs0NuAr24+sAKxa/mgRKCesWYBUMqwCsbGsaYFWBoEYoIBM9ACvVa7kzYUuGlQ+qiqE89N1lbsCpzf2hwKoL7lc2teZLjJl4M+dgTFQJV5fvHPdwp20+kXs7Hbz94ATHh/uYDkc4ff4SyxknYHfFKLf6yvImglXc4/r0SeT6WagAXlFZvFr7qmKNoVnOjNXgGYFd9vspuFXVfwHYx4rabuaEcsTXC2vBBRkzlfxue3+WYpOEWRWlTAlY0Y9qk2O6MsBquLApgQSs2DyZlYDVHKeTBS7IHCfIVc9taJSGC7ln5NZ+ThlCZXzx8MPXTQUVMQJaaBAUFWC1HOBwfYXP3u7iw+4YB5s+WpijJsDK7pUBVplYf8EQ5MP+/wmwEgDlbLzSLIBqAfepEqAk3aR5GUc8FvHHCTkErMxWwmWmyRRi/p1+zz2wxAp2plbIDA2d+a6AVSpDD7acn/AhU4wc4bsBVpY03NakILgRQT/+LdkULOzr9LEC+osMw3WBKdpYZ9atJRjEixWIdoBWkgN6d1AW7GIfWECUGSx9aTgJj+PqB0M0FiYRoiSQXXjKckilZ4Dvdnrmis+klUAVKbCUodG7iolWwzr1MuB1gEA0ZgcIuPllhLy1UYUylobQwS7yPleJRrLQdDpwqY12qYoKa++9XJMcGnJshYcZMgflXQVFKVmxhcvEiNKu5XSCHU4NXK0wPL/AwU4PB8dHmDc4UcmM1zVylRPfNhuX8RnDwe6bJccspibjMS4vrjAaDrWA6fdwdHyETq8r0I03R5RiAlhhcuerpPQw8QUYattgVtkhHjlVxZ4qi6CEZaXVl1Da7aCsUvBAon3p35ibpOQsgW3xuhLwypGgcDUvNetkR9QWnPLlgJUKJ1vTkpjKEIrAlT1oFL7pfwvA2m4T/p6m65YX2OEYOnIlpKKJ2HOKNQPgbDjEl8+f4+vzc1xSPsGCnvIJyt+iAyuNvLHcNPSwBnQaDlhxuhNNjQRYGcNKI+83pGSvnWG1Evgg0ZuCgnUgSbum+XmzluG9O/fwzsld7OZNFMJpzOQ53kuY59tfJyaJNwSZ8Huo19bOsFqgPZ+gwelT8xnWywXGlLO4aTW78TKVxxqzjfkNscFvnRkb8hDbmJeQ74MMq6K7g9bunszY+9MJzgYDXA6HmMwX6LR3xC4hUNXrdCRxNamOXUsWlyXDSlMrnT3optRmzB8rw4qHAKwIeIymlM5ZjOEUQhsDbJ3SJidH1fgqVwLiuPU0LdBjSvgpa2SzTxjj+yLYMiNNnYDTbKZ/mRRK3oqaAKtet4Mun2+zRofA62yG0cszXD19gTmLOxhIlTUL1NnBdVYTXydBCnZtKE/mi8nbLXT399DsdSXV4vf1nhsNSUgFMHhiOidTjxIATaRci/qvGBvxqZyyStlqhv1eR5MaW3zTmjRD30AWUTXwsRx+tsZADJ/QnvFCU0xb57i5N2C5drl/PMZuA1ZM8MWwWrAbVFeRzMSdrLgxTUsnC5MHzmyCCu/Nbq+Fk6MeDvbaaJKMxNhFaY+MWqsphgYoOQCdSAJTwMq2l7N/3UPCBlvYa04BK24kTS1KACsB/ZsFBFjVpjjklMD6DAUlGtwhDlgZK5c+JybnEiNRgDivLYxhJQkJQVqyoglaRcyjx5YxbPgRfi/fG2Dl3WpZJ4oxyelS7vNF75/6BmvJdFe4GNbx9TDD19kxNnd+gFG2h18/u8BXl6PvBFiVA1a4ycleWM5RTAb4oJvh0wf7+Iv3j3BYHyJfnmM1OkdtOdW6bdD2YEGbAhqD08+FZy/3krEdZZatDr5NHxTs5GBVdUbyTGaOdEPR5N+KaWMVqzk9BsMD9LYM7sZjs/xmgiNZDN/6dUkyyqZiFGQOFlMxrqEbll9YDuU/80Cc4mHbeSSfiiC/GLQ+zZDfkwmyd8SZZCtHZfNEOZyxxeccVEOW03Il9gYLfTbe9vZ25X1nj8O4SEmvsULEsGrEtC67ZqU4MZiS3iwK+V/YCcjHivuIcWKxkMxyRasG5sezKZbTsaZ2FgSpci4B2ias0Oo0BViRpco4K89GTsHkQUvm5oqSqTmWnNiV8bNA8+AQvaMT1Jot5XbW1PIJXqnROsEqNnK2cqbX3fFtFoGuAM/TpLteApJexGznxddX3/UG4+0r7eafvm7lvrojPMf4Q5d6+t5ueAmp9HX7x4Y92Sspa59rxZ2DU1uTJsuXqCZ2jtmUgA2navMnbCDz05rDxnY3CZ1keQSV5nbm8CN810xJ4SwnZ8XRe3G5MHZUqZqQLK1A0cwF/oTflZmus564zrDi3wfDKjys9F5vAKxuYliRueiELGvGuUF81IhWe600WGo4mpSgVb8/wGi+wnhldRvLN+aBBK04kbfVzNHKM9w9OcCdoz3cPd5X/np5foE+J0avG+h0e66YCXWOA1UOVmn6steZpfetTOfNhF4+rXzi5Ow2dpkTIDI6q5q/ou5VEiGr0RiVCscS4WqBMk/V8rEOmjXSw5/IwfFyArovvgog9HWnJ61kgHrZyWRI5mJsmhpgxVq8Jpl8f7HBmLlivSF5IBlWl7MlLjlBcA3M6rkAq7J+SXJ4PeNtQHTgswRTszo4JIPArJq26yWa8yvczYb47K0O3msNsI8BWprdzVrGzglOjKcvKHNWlTtUlXgTRGSYZIjHbXHlJkBt+/djj/97Y1iFab6tmcpcnWyqahCAyRMrZnPlwUZ2MJuMaspqfZrKo7x33uwNwMrOsGBvGcFBQKzO1GrdpgyrV+PjqyBsiQdVXF9/vZ5RlPlNDbXvDli9kVVbXqx0Ieii1Osy5R0tgct5HYNlgWmNdPg2UGcnwYVBNLBM5IAmfTF/AIIohjAb2Mg9z+lgdYJUlO8Mh8g5FY8MK5ods4Bkz8kBq53uLjZMsOl7QKAqPp1lFYCVRrp6d8oaqzZ2XoBLjHz0TVpSW1lEJZ1z20RhDhqSROswXJ/0YYtGHTEupuTQ0+LzABhMAB4Yxvox2qdRJI3my24Lu+HLyRh77TbqsznOnjxFN89xcHSA9smh2EAErHwcRdnVZaxj4aiuDY20Hbyi2SEBq+FggP7VAMcnR3j41kMcHR+qsOR4WdY7wTLxvMZ1zOFzVYEtti5MCsj3nIJI1epyYLSUE1pwJ2Os+v3w16qS3mojVclwtQ69wxydujDXt0Gg1fHih4OeMWFayWfXAStq0dlsEGMtwCquC5naeUhxNqIlkAZgmVH9VnqVAFZ2ZezjJoZVad4YDJGY1uGAEYt/ruvTwRC/+uorfH12ilkjxzJvYLpcSbKmroSABpOSyoic/jS1Gtp5Ax0a+LeaxrAihUGsCQNkZdxJc+kV2TJrMaxoFirWlrOFCTQzSacB+/39Q33Sx2qf65FrRQdzCGGrooZXRZKE1yaZZu5H4/GcoNV6gdZ8imw6QW06FbuQPCgCI5TuMhEjiLraLDFZkWK/wIoshxpNHE0Xz9eqa65isSbz9Ua7i5zJTV6AfAAyg+QxxbuX8aCtCzCS1vuazMaK5hSwKqUjfqirQbUFWHG6nKYtLtYYjqnbZ6JJUMBHq/ukHXb8ycFQYiUpoIGMAvTFsHI/M79PBBbCB0sMIp86J7Nw+lO4/I3SGHavSNdeT6dixm3GE1w+eYb+s5fAZIYufTSKAnmnre5/XuQoCk7UyoyiTy+99QqnlxcCcVu7O9g7PkKz18GMmnomK81CXlRGb7ZYxwSVgJqA1tSvzyf2hH8Xve5IV2aHzibJLrBZznUucD3zmhGwkoxGhIhKbmx7L2KzDW0oWcDOrlIsZRFwK2BF8I8Ao8UFngczeW5Q3jjHdL6S6TqTB3ZsCVgdHXSwt0tWHgkU1FKQZFgVNcF+CsCK92jbdF3Jrxh69M+KCYyVFDAAq1QSSMCKCTCTf11vTdFdqnO564CVGFbs2HNykZvSsyOus8V9vsw70SYzKXl2IJSJD0Er+quwqOZr4z19E2BlR9vrq8gUyEsTUsV1AVYWL2hOLXBGcWeDZYPXhxQ4MmnWOB/U8ZvzNX696KLfuS+G1aOrKQa1hsD71328iWGhzjKntcnbpIb6ZIid5Qif3t3BX354Fz86aqK76qM2v8J6NkS2ISCRIdvUsVkSaKelgLESGafIeFUDrTyTvMzRclVG4Kxr654JsLqB4V41Rfx0TY6YuNq2L27jx9+W6qdnUvV720CB3acw6t8Co5QY2PAQ+9j6a48JBjJVayQ90+kJE+wQnZECe81mgfFBKZuzCwIw5RphkUTAimxT/j1jBicE8pNAfDzOnGxd9/JRPpMAVsFe08nlk4Q9kGnaMKnvmiIX03rdu8pAhbmm5i6GA9QX/HqOxmaJZn2NIqMUSK7qaHVbAqyyIrcBQNxXzPEWlHls5I3Dp+K0Yg5RWbARtLuH9sERakUh7zNeX5s8Z5PPAmTldUnXzzYgtX33XymGvYF725S/WwtXT9z/UAwpfV03SQK3Q0q6qt4Qbl5Z8G/a/6/7eTyn3n+K6m4BYNZ0q3zAomNm6RtZSpkxrWf0puU9pJxHLrzOrKzAAeb6XNMVYLVRfidGU27AUIBCfHgCVaslfaxM7qfGCs9UnuWcGC0AKaxLCG6ttG8oC1zMWbhqCZceVtuAFbdFKQlTuVeZigfjqyh4VpgPbnwGS0YMdG/eqCk6maE/GIthJcCKE+rynsB9Tb/gpOj6Bp12gV6XbPcc9473cXSwo7N3MZ3g6vIS0/EMeb0lj6t6YRJfmzIaTCviWNbgaua5MVYIUrm0V/Iqgj5iURprNAU1WDPSDgEkP2hauDW0jXmVNtV9OFIsFu+1q0YsfQW9DklqkFhP8tlNKCPb+zPiadnDdrDKJgeGXyfzBjYRM0zXdfOTXmxwuQSG6xrGa2CyqWM4X2PgYBX/mxMEycxnrlo2GbaaDbeeHt64pc2IADSua36PU75nl3inPcWfvdXB240L7G0GaNWNLcT6gu+T1rfM2Y1dW+3wFCB+097V8fN7+Ff+ewasbGhb6D09T1NC6t/ztMEwZJPdMaaIWCIfaKorvJmxBTQapmB5syVWAhpsyqADXMoHvwNgFbhmyq62nM9XtgOu5Rr7roBVACuvW5zyOPENHcln+btuEj5abHAxq6G/zDGp0dC4CdBbxYtAXq/XAlZ8x8Gw0sS7mkyCG/MArAZoLhfIOd1sw0LcApuNwt6g19mxJJHFXFHoU5LABttc9LLyG5rcVF5L8zAxH6405QtmlR0S1RQdjYb16xBFCV84i+QKsIrpZV7AOG1XDBiffhPnXZnQujeDIf4+UpWjkmWSy8JvIVBnOR7hsNvVdXn59TeS+NBr5+D+XeScAtem7KmuYpyeR2R+sGNMhspkNsNwNFaSJUP5+VJ0esoCWVweHh4KsLpz90QH42w+xYpshwzykzEwyu6TunnhIxSHcrlq7XDk9X0l8U2LmjTrkHdQBUZpyoCH8WsMqxt8PsLsPXLlSLysLPBH0QsqJwuUcsGg/mc+YcU8ZMxcWtcumTKpRDqke/p5JeVjhzOdMhmvJdZUur8CsEq7dWIMkRrsgJWK/FIeSGxhjqzVFMPqV7/7UoDVlOBU0dRUvCY7x86S0LqW1HQlpR6lgQSs2gSs2gZY0cMK/Llr/vk6KTmkBxFZNfSU8kGLpe8PbyqTKZZWB+0eDjtd3N3dxz36nzHJcN8DA62qooZfqXOSBJdt8MokpJy+shEgXdBzhCDdbIrNcmFyCrJ85LNjhpYs3ifrudYuEw+CTZJBsuPgQV0MFd5DdiB4MNcy+cnw+ppUmKa4BRbac16wkLUiiaLL8iR9W5RSQ1ul/j8vtMWeuAZYkTGwkTyuBKw8J2AyaZJAGgCbREXmkwKn1CwUu8pAK5NEabqq7yjtKwdRDSA3tpkZm9sBweLZzich3wItKWGiFPDq6XNMOF1nU0eP/g9cR0KIyNQzQI3giozWXYrSn4zQH481pfLw3h3sHB3Ik4eglkmIeVXtuSss2BJVgYaMXa7FN8N5sgLoDUM/DCtIdYBSWqSGhI+357pccp1ygIdNvgx6tLFNnMFaMuG2JIExBfQWSSAvkQawOkNKniBLDsFYYjSZy8OKnXGmY+z67u40cbjPQRgE2sgcZkcxQ53gxQ0MK/kRSqbrU1x9SqCxZqygiYRBckUH/AjWvUkSaAwrmjbPSobVTm1mHlYlw8oKDPl8eaNFABn/26XBGjhBI1kBqi3kzbZYybriktWaJJAfNzGsvitgpfhJ0IhsKtEiLf6t3BxsPac57wYvB3X8+myNfxgWeFrbR7++i9PZBvVOD8vrHZJrqcybkt4aPfhYtZFxSObp6AJ36jP8h/eP8Zcf3MW9fIbWcoz6aia5A9ev4ijX9JJTPnk+eqNFjY6KsW6DMFLGsBAmS1DLM2+r4VE2dOJtVEYZ28CAAVa3lhVv/GHpALf1OGUNRoCFa8aT6GCDGEhNU2KCc9WJX15vRyLM9DsA3erlKA/a2CRpY5hbV1lFOKUlBKxyxvtcOYfYgXoNJg2kHyeL+9OzcxXVxq7aQ6fT8bVq0vcFQXDGGp0hBKx8uqxTv7j+XCcraa/YFyyi/BBko4YbwYxq2RgwyZa8vdYrjC/OkK0sN6UCoMlzrE7fHMtT2722sUBYAPO98lziw/sUU8rxN1mO1s4+Gt0dLPICWaeH5s6efDQJU9uHFR028MNBK59CV7HbPBIn7IjXgViRl1gmfROY6HYNbygIv8vy2wZlbwOmtvPJNy7suGpvYFhtx4d0PxkeZ95m5cc28Kpc0Zpa5a9Zh6s8E20qbUxo5Q8IPvGzqhe4vtl00jABMvdc2cB1zZxcky0dNDL7Eu6HDVbLOqYTAl3M2ddoFJTeU+Lt0wdducJnJZPRAKvwsDLA6jaGVcSvAIPKKXiUT2cm7aoAKxbQDvyLWVwxiPlaeZb2h8ayEmA1XSBr9lS/sTlRr9PiJcNOr4P9vZ4m8e71mujQjyvbaCAO5bP0/6qzxmTO1/TnF0OduYPlCjZpfoOCipPZXNPCJeGVF50z/3nWzFhfuceo5x5ZQTYklTqZBvRwYq38bcUENgRQNixiZXqd4d5lxnQxMkP54fYk8sl3hlX4Xl4DO524EfmU7V33O2I6tzQiQ6nIUdi1zEiA1YqA1QaXrMfpK72p42q+wXhdE6lkzNyGRv1sUjP305RJNgcCabvOrLpWf6Ubzjcj8zhdZ+aXJOPz3jMWTs7w0d4Gf/qwhft4iX0M0aL/igArOx9p7UPAims+FE7xfK/gDLds9v9vA1bW1NDgFQeS4pw1xCfWkGMkzO19kJz5D/P2G1OzrCk99otc44BVnBssEkrwyiWE8tf9ToBVKhuOJrKd7QFaVWjA98CwClPt162JMOMOit61xSTvpBqG8xUu5hmuFg2MN00sabxeY3lr07UCsFLB4oGlZFh58DUDUoZyGpqu0JjPUbCLNRygIGAlSaAh8PU6QwJlKUCr2fUpbzS3zDVNjdp/NDgpzJLx8DYpDxGf0pcCVgZGWfpmFHKyIWxCmORBniSk14G/axMhvJvi0r9YPMY6MN8Q/euUdmOnVaCIijZNuDOKt+Q1AtTWmC1mmrywGI9w3O2huwYuHj8BRmNNUlwQtNvbw+7hgdgPNA2fEwBh0dnIcDEYYDKfYTSdYjyeSK6jbgyBjY154jDJu3PvDt566wF2d3vaQPzkgcRsLvIfsUvIiXNQSTLAMD8ujUGNJn79IzZe2lGwr1XslwnWtqzAJ1A4WnsTDBZPZdvbCsH0a0sb4ptmuCjDdU/25VHhyTflG5YSRhelGkogTMPBLE188oTkTYBVur+2GVZKXXTd6ANk95KsFjEswnyZa2Gzxst+H189e45vr64wYgJdNHVoFuxWiBrKTpcZ5yvZoVk3Neb1GjpNMqxaJWAlkMhZPlzxfE5KoVQw04CanTcmQ5oCZ2wBspl4rdpZQ4wdsqzeu3cPPbKnQza67WMVYGGyGK4XWJaEaysQtGLS71JgMixZFNaVEJF6nCn50PWqbUwSyKLR/QQKyiMZW7w4IktM9OOCHJS62GP8FEAQnUMGewe4yPSUx57qw2oVaTxyArCKcssiJwArsT1jEoceRYkkDUUpKRuMzMuJIFuATAwZBN+aRQMtmbobYEWgioAVu4OSBWItsFEd9fCyCWafLlosbF4/MjtEgDeGEyV58wW6TUo3a5j3R7h8+hzzyyE6aKDbaCrmNFrs+lunirGeiZpGvYstwuu2xGn/UlMk906OsH/nGLVmbsCfvHiMrWOyHUuwjJlnHh5k4GpSF61BZWxKKZ0ZoXICqdixDlgp0XRQjskU76FGg9ujqkMUcID5rDnzwM32o+tY6vIdBLb/dmDYTdct8WMSaI0nk2nTb4PsOEo4FsawIt1dE1kz7O62cLBboNPifWamz3m4ha0Hj2XbDKswZeV7jSmBAVhtM6xukgTqWoq6fZMk0AGr+lSm6zsuCQzAiqtYSaTWjyXRNoCEQC+ZcWRYNXS/bMpdU+bhjaLpYJXF00iOvnfASuwZLwC48UQvtntKwIr7fsYiZZHhxaCOzy/r+PtxC18ve7iq72LCooVj22+pZt8EWKHIDLWsNZAtZmhNLvHBTh3/6Qcn+OztfXSml2iupooLzF0IskqeuqYnB9d0bslZ+FSVxaqdMYoXZefTrmf4hYSQeDv3SuysyrP3VRKbn6nfATHgnwYcoiMveaz0ktJnxaSB7AvadNYUsHoF8EjO62pKXSSw9m4DsIppTFrlzHMYt+ibRdkIAauG5WDa66abN1uDyVSfZ+cXkgDu7u4KsGKDVXJfjzl8zACsbOR9TOxyf7wV2Z2MXXzgtTxlgo2h/5bvh72uYFapCeP2FdOrC+Sc9sqR9zTIpqSZEu86f2eNRpNaJ/P9E9M+PGPZGGJpTUl/0UJn70BA1YwxvNlGzgmu8s80FrLYGARUy6mp3gVJPOcsDa3uSHCIjAAAIABJREFU3Ju+5m3SoJ/vAFjpXv5b0aQbuJk3PVSsy9c9zW1b4Lb9f9tzRd6YAlbRmIpYH3l/eQ5Hs7bMf61hk3okMv5qLrrigoFWAUpoUi3BFXlYGWuda5t1iA0LMJybzUaua04fXC0zTMZz5fbcF2Q9G2BlzCflFmrAEXgmo2/pDCuua3rj3G66HnsvwLLUw0recGITVgyrFLDieVcygejRRosE+kMOOZhl7FOdrVHWavN1N9BqcTq6NVjbzYYxmVnUr2aaprnmfpWUrVA8yOQVl3gkCxViLWWfdb5nglW0JpgtLb/Tr2xQW26wmrC+SrEB7xayGZfV0T3cx7JBT1v/VDOvWvPxeDanKOqP61Nbw6Dcag+zyLH9fF2Okmzda/LqAKjYCA31TeQrZuFAVUwd0zWHn9XErjpf1dDfNORZNaYZ+6qGGS0QCG4pe7F6I5h+lmPZjqjOq+veRhUgG6QEXsMV8kauwU3MzwlYZaOX+MlJhs8etnBn+UyAFRt8/OBzcx9xuE4KWAUrryKDRFn9HYKLx8N/vwwr1gRkOpqfrDUSPddPJqdK92GeSc5+r+KGzpNyWJpdq1IF5sx6NTn8/DAJarC32JB35mACsEaMuRbnyiQl3Sy2WipJoK8eB6v4kJE7Bq38O0sC38Swihf9SicipkjUaAi9FsOKgNVo08Ki1tSxzSLKXOq9INoCrJTQJaZjDN068Bl4Z3PkBKwGfQFWxXop2RATAQZIFq3SbFI7K/+qhoAqgVX0kcibxrwi9TG87kIu5Aay8rUSQmlJkORUSnBMB27JWWprmkIiWx0ojzZVp92kDQosCTOL60UgDw8gL5hF91uyK8Bun3UlKFmSNIfCpc0ak6srHLbaOGwUmLw4xeZqiNV4gsH5lcyMWztdtHd3kO90AU71atQxr1G7PFenjo81nEzQHwwxGo9NqpU1cDUY6fl2d3oCrO7fv4M2R7bzMKLGeEkRlcuiJJmyzSNDRnr62HGbJOKVeZ8lMqmFr90I31baAip1r3kwxPW2jVABzWlIjd3jsqlSbOEHhkuEyg3nTeoAqfQaPPqyAAmJjvxGXFJk7yomHxhAdRNgJYjkFkmgknsvZg3JrsoTez22pnh4zCgBlRTLgBVNZCsKPDs9w5OXpzifTHC1XGHA3xMjoqGJVRpe0Mh18Ju/DLu4POTJAFkLsOoFYOWQnDpRvi7IgNGkQeXsZH3Qd8AYZ1bQGpDGa0ZwqrHe4N7BIT5++x3sMnH35CoSZgGbLhGs3q0fQFvZpcUVAz/I1Mo55Y4MHLIZuL/JHSaoxZ+xo8bHJcOntsaCI31lRGbyR4lrNHLR3oeo0uokZersiJTsdFUrI40hwA+ua0kCvQtmjEp2LK2zqVssZqEBVjK7lX8VGQQVYJXVKEeBwA5eU+4veZTwfqj4J9OcxqItmbsb48ql0A5UBWDFwpj+dcYk9JGxsZaiXvUpNfTFIGBF0EOAlaaMUp6SoZs3sRpPcf7kOWbnA3RqOToErJb0Hkin/BAt+7+ZexMlSbLkSEzDI/yII8/KuqZnpucCZobALrErpMhSSOEud7EQCslfIn+E/AbyQ0iCh0AWIHYw03P1dHVVZWVmnO7hB0XVzNw9s7KqenAIkC0pWZ2nh/t79szUVNXsYJR0hR3LPMPNboOya7DguPgnl5jOc+e4yj2hd8oektMBsDKjc0quGLt5lxVsJQSX3EAeEkwujwbSBXjMfZWkWof3AavwEzSQgECOs/p7sMzivUmxbTlYpm+MIRvhbcbo7DBThmYeEWS1Ur5BsGp3oIeV7Yk0m2GxSHF+OsfpSYo8JcJFBiAHgeQaXBCx5iFgxX0TDCvGfMWRBwyr8K/7facE9gwrB6wG0/VWdH+ta64tB4UNZDBGWzsCrMyYniy7HHmx1MfwJeN9+xhgFR4pD/d5/P+4wfNQEqhzzwErudcz3tSW7BvDCjjsttgfp3i1nuGv1in+r8MCf1MtcJOcoc1XaFueT2PY5f6VfBSwUsdA1DF5y8yOJc7qDf75iyX+zR9c4ceXGdL1W6QNwamRlKerMe0qB5X92bvPkNWfNnEqWMnjAsC683a2BMt6xM14z1E0Cub7afsQRO31/e2S+gCsxr/hIWOLLGyCONwvbD7KH4dNQffuE8N0fN76o4jrGq5vOPvGLKzD/oCEDD9nPnGCkY3uniDPWJRaPqYcwadkMbZtt1tstzt55LHhdnFxITkgr4sMFU4H5IHFxoA1Z2iAPYBV5hFCyq1PCnZvGw0nYOykhYJLAjXVuSKjyyYs841nLaWhHGgxbY/yoppwRDhN3skUZZ5KKgeHCTBT9SBPkJogHM9psn+7xQot/eNWp+iyXNO9mlmKbGGNWAFsGvLBGOlnoss75H3JiOq554cAqtgRD7+ul+/xqM+oHjCIPsVg+DvgpVq2j/18v5ofAVAfrvRP/f1PAdYPHXwfgrbRkA1gVWnA+B45AG2Z7pBoak+xsds3Ccx7Uqzw3jd3KrZdAFYBisYQggCsYiJfMLnErJYnFWV+U00g5H4IwEqsLO4npTbenCR4pPOusUmBJa0jmCc6o16MP5OyKeb4JPWPAlZKFwismfdUNEGDjcUawRouam3rLA6ZPScn0lOL9yfPU+QErApOH6RVQCKmVcYOXluh07tNI2WcZpWYTArVIXVbmlrAB3npeTKecz+2HfbrDXBs9E5zgYyMTV5P3aKraD1jPpR8KHr9rLlUdwFHTlF/8QxNmqBOA7Ti9HDzWVRcZ2N41KQIrD7WSAwsiZpD00dHzQGjM4yB5mHiquUU9i6gisobsayYv7jFjfHJlO8eOtryTHDTJLhuE9x2M7w9tNi2U+xaEhkIVCWS5ZXNUaQIyZRJQxhRBMNQPvZa7LHHAKuuOiLPcuzKo+SXk7rEdPs1/uRlgX/5rRxPyi9xPtki51RlAJWz2QlYMdUkw0rsbtbvGlg0DNy4f18+lGF8/PM6p7yh/k/Pw4rsMsufNSmX706a8dLZhy94za0ps05MGE0CfB+wsqmgvSTQG5ZmB+NG7qGAoDrgIwyr9+PnPXS3B1Z70GoEVjGu2RTHKKD+HhhWFmi/2VtcVNDCGZAIaOzqFu/20KTATZvjOCnQTGziELsDAjYc5Vdg0dhT26TDgUyUvMOM6CsZVVWFvKrQ3t0ibypkZF+w6GFgnJL5ERNTrOih3l/vAqxyTeoh1dqmBFrQZBAWhdLldmPT8xgnK7aEj4YVJZ1/0O+QMYcCtBomRYzvoYq2MFSXztg62tqIbqQYbAb5DjkDzGjp1u1TUeWmxzO2GLoGt2/f4CzN8IRJzrs7tO/uUL27RVoDHI1KJsSExtpnK0xXCxwpD5x0WFycSzLIr+3KA97e3OD27g5HBnRN4prgbrPVM3r+/Bm+9fIZViseeCYn6f0SvLsTWlVLfmJio8/oDmlEpN0+hj6OLAUgByjsp73UeBSwGg78YcE/TM2NmdIXRypSnWHlScW4K9YnI9Hd8ClxYT6n5xbgZhQBLhkdGFYBXFmiQcDq8RajFSTcsAooA8nLLtcpxbx8TXgjm46Jsd7rHrAqlkv89c9/ji9+9xUOlOalGbaULk3I+siVKDMkELCyYiLX4a31zAltTaMpgWRYMcEOpF3MCwKSBGrF6jKj7ZADmiS1BenRMV1N182Evqzw/PIKP/38c1xQbsHO7yiAal+PPK3ejy4WcSz58z3iUgeygTg9jswwhlJOfWFxLZCDQJZ020wagDpxwCphx4Z7x6crEmwT4MZhDKmYVvQ7HTPczHfIPUH4Ct1axlgUNv6csYlj2wfAinvenneMjlV3hEWL5G40VDfAinIygh8EiMlipJcc1wFldDmnNi7mWMwLtO4BJsZRz7AKOaABsj0rVYWbJ4FaqxyuUFoxpzjCeGxSAT47gmqU/Z0tV0rMCFjtr28xn8wEYhHMJOAkmZ6D6CqC5OWmWk60+F1d6f+z1QLzs1PMigKdurwEMSmZcU+F3hfQgBG+ZTmLznrwKBSYyidihqcBLtFmXTMBuO6Y1E8oaXBTUAVYO2iNbGYlNh9hTTZoMDZ6WeLA8lLsd2r9Y4BVW/NwN/8omdeSYXWoTBJY1YqRNIA9OSlwdlrgdEV/MPrP7NFUFWb0MPoYw0qAlU1gDD884+uq0tFEV74WSYEdUAt5sKRx8lm0KYFiHvUDOzjMusasOWA1OeDJdI8lDpIE0heN949vEgyMJrGKtSbjTR++QNmRGJ0Tma5nOSUoBlgRLNS1k7n5AUmgAVYffvs0YOVMQWdYTZi/CbCypmK522F3TPBqPcVfrWf4v8sV/r+ywPXkDJifAk2pYj54kRFX4syJhOs+m8lbJmp1Gx2fucqs2uMZDvhXn1/iX//oCT5fAsn2GtOacdSAaut212qcUdLrI0KdNcX7ZQcl4wFjBF9/FABaxi411/P34Q737959T6q/D8Aqkt/h78TrH3wK9bXRmO74Xpocmy8iZcypTRQuCmdZUe5r5v368d67YmxS7V49HvH75+Hn8+3NWk3NyLWatlYhy/vH8+yw21tBI2DbznYyVtfrO9kccH8uFksBVgSuuLZ3u53YGCzwl8uFe9tYs0C4lxvP6tlVnS0ByR5rtGSTMVa7340x480YnQOIyooFcoIszxUXrs5W8m0hUNVQxl4d9P8CiWVKX5sHlfucUobOn5XVBj0DV6fyYJvlC+3cNc3cGXOWBKwmAssFS+lsY1PHzjixRNTwc+aWHl6cacOetH+N9qh/jwUHAxG85+5LwH+xPdB7DdsoxsfrtZ/G/EgIGH//Q1g1cjEbSMDrG68T8ywcmp3Dv3TuOgtacf+eFO/9SqbHlh4tcoKLaxc/BhIi57/HEOgbncZQMLB2uO5hn48mBerW2/AKni8ErCwmsAaaKUfg+S3fPtp59IbrVicVHIYi+R3/jrFO1XwRYEUAKsF2czDAigy/LEOhKceUdfM6yAI1qR6fFRlWYllpmAhfBwcrmUWK8vGYCutTzy1HMqD3fQ8rAlY8202FEQxG1Xc+YdDWgMthyXrXREOTP3KfMw8lQMVpgwEoR1OPJuvHisyxSuCvNX9Zk/D3F2rUb/ebnkEm/1GFdAJUnFjX4frVa7D3wbyRw2gKTnJlflwdURNk4e+SnxWBapP9Mr4wFy8nLS4/e4FjmqDJp6hZD5FpxWaeJ6+2F4e4P46F/Ld5gFnyqaUwAqyU+4ud/mFmpPJjEW+4PvjMB39jAVnySKbpOgGrKdZtgnf1BO/aKdbIcE1JIGbYE7BStke/qw67qpQNiAFWQy1rOzFA8vAp9poqiraeidWhrg4oirmmKmtgUb3HdP0V/rNvz/Evv1Xg/PBbnE32Ah+tMW9N42lHFupEyg0C+LZejTgSOcN95s4jAeYbfOofGrCKS4iax8LmIAnlXjA5+zAN0ogYbMxZY4MfTXZvg3HivJbUks0bglQCq9jENR9bHS58TqMp7BGzxLDi72Ju6YOKTKXhuc7o+lzT0IPwitPuBRdn+v3bPA6kA6EjGuqmtIj8f6J6NNhVWuf/6//8P3YqWLzQjoQgupnjb77/h623wBsqvxGXZsUiUTd25F/x6Nqgh1V91CbYNlPcHia4qabYdwW6dKlDmEHApH4mA1EhywTYxy+yMGWOJ7+HttHkMY76TXY7THYbzA475G2FWXuUmSU7ZfJNIMtKfjMErOhhleq9pYwvKzDN5wZayeDQJSGuPWYxbqZ4DHCUpITReXTerRjkPZgvCh0YGvsuWvfI9HIUgCIhHkpxSxJ4AMmfgdIYGaZEAWGBfJIutYnJsGHBooOMh7cbnfLmkMVRc9pNVeEUE5yQFfDmBvtXb5EcPLliwbuco5tnqOlDRfSa0zbOTrG4PBdw1U2nuN1ucH3zTmalPCy7JJVpI581O5oX56TWrwwMYQdFDBST4lgjYRjlG+unXxsqXjxF6vmtDzOF+wm5UaSHgD3uAtrnxwy3B6tQ92swge+zjtG3Cbl+/8ccLRkMs2NzjllQutJRl0iFY8/L9mkixhXpU8KH1x8MqyhSQz5hCRyTL9Nxz1cr3G42Kq43uy2++OILPP/sMzz/9mf4619+gf/9L/5CU4Q48npNI2hKqboOBVmARLKZ9NLAmhOs+C5QmL+7MnPr2QwFzbXF6GEGbZ0dJtRkljFhYfEcksQeuHD/DpNmTXAsCVAAz55c4XsvnuNZkWEp80QyemrR0VlsyPujo/URd/TYFNsS0Zi5QsAvQCsDFw3aM8UbwWP9tA9oMIbfwDYik4Q6cJ9EGg3OPlMed/gejoa3dRoF9+Pd6Vibvs5iTffmGwz3tp8t3pr5PV+PWE5tJ78GMazIvXWTRCYJMkan3LErBcJL/uJAvprxzo6hR9kY5NWe0GU5OEtvBfezYGJDLwH6EjDuMLnhWpjTsJ7XVVZiZbYHeh0BBT93KM0ny9k/Rx5mBKPYGUlnAsLpX5XQxNUnXTEwyAeMT5GeY96ll5G4wD6CZ0yuKq0H8ylTsDQj+Ui83ZTZ9kHE1TEgZWtOkT7i4XgvM+GR9McGBZgXlf9bHkzSrPdTOKOZYLI484IwuRO9bggGTcSuWq+3kiwwmSqKDKcnC1ycn8gEdp4nkirQc41FVUMmh3tgxJkZU1u4mnnWGMOLSTk9dGbGDGNDgv4+MjePKS927QKu9Jo67UlJyuWxZ7Rxm1hkk/5m7QEXWYurWYV5u8Ok3KCtD2J0SNru5qh2C411qBgkZmAvgHbWLDuduSbP2FRK+j/6hCINKLCppIzJ8ufS9MTBUHucYD6k9j+WP4Sdk56vGCl2HsuTg+wUJri7LcrjBK83U/z13RT/52GOnx1XuJ6eo5rOBc5FhIiTRWCoAM6Y9MmcI7V76ywd/W2mTTMWK5XsBPJqixftFv/+p9/Ff/GdU8zuvsJ8WotBQyR/2k5U/HD/ktGtSasEq70ZEcWkEtJ7zAtP/LV5Daj0HezH5aPVtJXx4SHkrMGIpZGcsgi+F7v8RkdOeK9b/hBx0Mh25lMu8WNTwBuK9IfabDZ49eqVrkGg0Pm5QCGC29a9tWoqvLqsOBu65LEeLEF32a0PDbDYm6CsjgaIMl7I78piISfTxrAPXhO9rMhAudusbVDBhHYGJRarE11bwYl69RHrzRqHw045G4v98/MzP+v8bCEzXw1EdvrYWSBSbQUrczPGrMN+p4LWHhKbALVY6bvDXn93uVriydMnypXorYOGgCb9cYggVIqJjAucPKqikmuGMXi+QFqYR5wGaGQpGsqrGSdqBxPI2CBzepmLdVJTeuqAlWSprQGnAfJE783AE9L3bWVZ0WP5tvUILY5q/LnAFouzWTrXd8txy3291LSNQocsbU2htknUBrh6jCaIyaZneHq5Z63Zjdr3W6ZtscyuycA28/AxFqX5EaZoW1s/Rkaz6bkxpEA8cmc2q1Tzxqck/Vy/YLOhQst9r9hnnX0WgjY5y70d3V8o0jgC9/ZmQJjdPteNxaAc+U2x2ecDhRRbDIgkuCiGiprNrHPs+/z26/VHxqPzgeAIz4uQpLuc2KSi3qiuapucWbdiYZuszyZ3q2hVo8OW9WZ9wGazxX6/U9HP/WmDeExCKNmcxxABVRzAxGnCtB+RD45ZGMjTVw11y/PZWONzl5ct76d7wAWwbPUQ99LB/afCu8qAtv4s8OJcz8IBbWMN+ZknD1svklnb6WdjcBPzFwPqhncH2x3gNEDCznPmwcyHZ8yByGy/WWNzfYPVfCH2Zc5GG5tcatL6VCHGgIqNH058nUg2uNuab+e2PeLJ558BqwJYzdFk9EG15rKaElx7YqlZQ87ujTGbLb7xNZuXUEDGQwPd9gHB8FAkvMdm1H2yM4u5nAFWBlyJbKF1aqD1vu2w7Sa4bRLc1lPcdik2XYZ1A+y6CbZti33NpjgbkQSu6BtpHseDVQXtAwIY5y33ic2MBymFzlbPclAG7TcYZ7nN+Pez4kSGaEVzQPv65/hvfvwEf3yVYHX4CmJ+01NNiiIDTslCZVxTfuMKrDHLKogjA7jzQGb5CKv0sRwjpLXxe94Dwx5I6sZnaXzvY783PhfsVj/Q+/olVqkRPiJuuC2D22Tw/tLiKOwahmmAzqwjFpJzzXq8Zy7rCif+XcUjH1oWtiXmA1lpXckL0uXDQwMvKNDhjWbS43gLu4LhNfsr6QeajYZqMQ8kwyFISD4camgeWoyJek1kl38KgBX5FXsBVsC7coo9CrTpCZJsrgNDZsKaAOEmhmQhEDWcJMjcaF3+JB0Bqw4FH8KegNUa0z1HSrPAqpUcMJASjXcbGetkMoFSEskpgWRaFQKtNGKaiaq1B5SchWZfAAITUBbMYYLpQVuUSwUlm5QXo2X5tx0b7H0FguI5AFYB2tiDjkKeniECrASX0zxeyxjdZIFjR/S7E6PBjOpp6moHG2kXLE/qpsS0rnHaTbDihJmv3+Hw6i0yFsJEpVnsLgp0RSqg6pjSmHuGs+dPkZ0skZ2spMOmLPB2s8Z2t7fA19Fk3Q4yHg7L5RwnqyXm1M7zXpP24YCVFZ0+Xt5NBlWg32vgPQSsPrbd79OrHwcNPvLzvUQrUo73vzfGA9/rxj2goqtx4MBZnwAaomTm684E4zM2mx4zlLRC1LzalHs94h8RHlaR5KnbOqKUM5th0s6O6obm1pNEYOLPv/gFLp8+xbd/8H188dXv8Od/+ZfYtZ3MWA8CP0gntykoPDhlPE7JhoNVwWjkHSEQksmcnYAWE16jMqv45YEnc9raJ8PVokQrdYnD3RNvIf4+XYbFy7eePMHzIsMJQRWuUgLOLMo1OYTHGD0OZiabdtDKDCl5/Q6SO2AVoJW+MYZFOmAVjGsDq8wnyvT2/D1ReN9nCPRJY18LeuDtn30AVlY8xtp7CDjGYWPX4B5r8fwcfA4QV91Yz4QJWLGoJ2ClKT7MMAVYGRCQznIZeSeTA214LM5w+ofLKc2E3ViOZuw5gsSjw8y1NCXoGEacvO8GWMnklckYC8BZinw6k+SSYBUnBzK5yAgoNlDRQYCDz72iJJXP0j3wMpoY09eK18HnzITMjaV5B/kkCF0R+DywSGPSy2SOExs1VciALTML5vOKLrFvLzO8eiCzGAr4AKweMjP8oRlgFawzJXcGXLUq6gy0Chi0N4V3lhJ/BydRMg5WDlgdDrWeGdkbBHvnRYqz0wUu3ARWvhr0wtHyM2mdJRwWyyzJ8c6nAOExYMXx3eyQMWn2iX8P/LfcpqcfeMBJiYoZvY+VMa30W9mha0ucpy2ezo5YdHsk1RbNca+QpE41ix1vZvGeGGDFNxboljRaJ56FBplgvEZ29TMk06z3EVNunPDs5fRfYwH/3QErH3YgSzibDEfpHZ9XZUYfqLfcPxO82Uzw13cJ/vywwM/qJd5OL1AKsLJXY7CRnz2SSXtc0L1jjDMGohIHO8bsXCNbm0VrNsNsf4tvdzv8d//s+/ivvneJ2eYV0O41CZXDOdiJl2UKE28BdxOQf2r8Mz8XvNrS8eENMsOJAjC/303/lGt6FDFjav743wRFxm/9GRTeb8F0HYH44++P80wFpLyZrKBgEXx3d4df/epXKvaunjzF5eUTMYMikZf0h0CJpvq5xLdn4nkzlOeAFwUBYg5NVWOsRdOUgBS/xsKFgBUjvVjCPn6e622z32m/8zqr+oiT0zPzGSVD+VBqYAx3/HI+x5yDRti5dw/AkH8xkZdkgrTbQ4uG08rU3WbMLFEezA+Ib/QUkkUDmRf8mQRYna40ofns7AR5wd9PBlotAJl5HgErTv9rwtB4MnPAaolpTqsKH2jAdZ+l1two2WBgR5xG0imKVYG0mOHY0nXGm5wCRfhD5lXIi9Fzk+LCGD+ts12UpuicML6Eigi3HzC4284TStgjr7GJt7Y6BCiJDaLsyCWNw8RC+d91LYo01TPieR8TevWcna4n82qxqHyL8Pe5v6a2hc4SqiDo1ei5lCI3fcyMfWBgTgBW5jPp9vUypTfjf2MxxKh4m/drjB7GNQFWo8aZFVHWKNd1ePPQpm4aM4nXTFsEMYQoCVaR6Mb3HZuGZIKad+SUz0aA9mAXIIBQQKK/i9lnbD5J0thAcADQe9Q9k4YhiYAVczeFDhr5+zRoyetaGl13aq6QUVhVpfamgBmyssQQp6k24QmuE5NfUdJKWaBWBusw98w1mRnvtXteOcPcil5jCkUdZIwvMqD5CisBakGQMHbVAFhpb45MoePfFgPsvLTyzH5G8c7rDEGZAtvGgL6DV1qWgvT7s1eAFc+wqkH57k5s8nZXYpEXAvLo78X2VjRmzTcYSGid0NLaYoL2cDS5cXXADg2uvv8ddKsC7TJHm85QcRK3xwbWnsy7TTljg3TC3y8Al1CovJ+/OIDL9TnyAYr8077fcxmCTDLMJ2hl6gEpmrWfma8Be0wETt2yDm+muGszbJHqc/zarqmxozKDg2a07ijKS8Sy4rXHZGrynPhOJifzTkqf5RVLTy/tJ5qlp9qDBKy6KVm2HdL5KSbHIxbNDnj9c/zpT67wk4sOq+prLCaVKZV0Hlr9wYYSzw4Bpa5qCh+rYFnFWrq/ZobT67Fc/d5h6Pv9IQlnTM4Ze0Ap7jm4+6G/Of79VvcOouIAqfoY4pMi7Tt8WIZ7VWmveQz19lavHLD60BqXKRVjAVK5/FNntDd5+ayMjUpwmuCf+TfqjPPhWrHXFMf9d2uTxZkf+8vZ8pa7hC+rveK4JktlxqQBn1zooNUwNM0VLWJaWt0mZco/NmBFfxICVrs6wV05wbsykfG6AVakaBvpTICVgqHJVyjV4VsupNrHMztglfPw42j73RqT7R0ySgIdsNI4VTITdEh5HkiqqN7NF2BCuYsAq1xju2Xsq0PdjjlNRlEQdUkX/W4crAp/k9AzM5hys+kQ8PGyvVpMoFc/ZycQDg+kvnyI6zdzAAAgAElEQVQ1TYjJUS0Jicxu5eHCAz9B19DAOAArm86lh+7jvTXFSHhII/nXSTvBkoDVmxscXr1BRo8XFkVEsIscTT5DTSPZeYbJosD5i+dAYQwJglqH+qipgSUPLgJWTaKC2iaTNHqtlCoRsBLIQQ8hB6mi+xJbVAEjitdviHg/DCjx/783WDWkGf15FrjZCD+z5Nr/yGOg1fiAGA6VwScnPEe0XrxzLo8SdhvVGTTUW0HRE5/xa4wDTPEhEiaLc5YIdq0AK3Zfd2JOJbhbb/GLX3wh1tX3f/yHeLNe4y9+9jPc7PdIikLsKgIeXKsBcoSUTVNceJBKUjfRFEH+f+rv9IBSl1Peai0aTYOLrpN5aEnD711YJupWSFihJY+PltM5l3iyWuFpnuujPBM0Tc2ZN/Shoy5dFFEP7P0ERAMuLIO0DrCKfe/A2TOxgpVeagY5mH+U2Idm/W+HgI/LHR1j/T/VweoBg+gx3F+B0X2MHKkHrryuDTaT4VDDRIyg2gZTTUBaTJCRzNO6pZvtvges1IkVpXeKaUIJJ19FJeNSFlZki1riYH9LgJUAxoF51h+KtnrMyLuXsg6G+QSsZP5elshmGXKy7JwRQklnSy8WTmKl8brLlMjlIWClnjNRtNkMp5eXGu3cDxrw/a7XwvV/rPUoKSslA4F/z0bMLyXHIethoCITzDL6fO9zYZMp+ocyxnIjsbiXJPg3RKHGiagGBgd7xu6BOL2SIFhpZoDoUJAZw9ZG/HIfMRFk7U9vDe4/AlZkWyw5qeh0icvzFZbzDEWaIOWa9MTDRzT0DJIArPSy+mEOBnyTVWHDEVwaQbaJT0031lRIZINhZUw9A6xcDtgFw4rnBwGrSoDVVXrECS1Vq60xrDQso0PmaBWZnJRS8Kyx++VglSQJdo8kW6T5+CwXYEVglQCWgJ7wLhSLJmTvD7pzo/0xlgJ+MOb7i1duRA8rnTMDYMXX0Oy2nwCs3PDfC3iLNNaa0uuSbJSf1R/pqfQWdKy7zUSP7Dds3uJb3Rb/w3/6A/zXP7gSYEXpJ5nflI3RhiP15Jr5Bvco/9+aT/9wgNWHwCoR5e5JAkZRcNRFCvDCIWK7VMOJ7UwSE2PwUmFhe/32Hd69e4ff/OY3uLq6wmeffRtPnlx5EWzsI0qbCdgq+R4l+9HVZhzg2TE+Y8dda2VfPu2I+RdzEr4xzxLIQKZdRfDH/h6vVcM/KCEpcuUrzFXYCKzCt0rXxcEIhVjihhBwn1uBaCwXM5HvyFSvaMpMQ/VSnWlKCflvxZ4kwXq9EQNNQLN8HxMUyzlOz0+xOFlhvlga01+DM4hUE3gqzeiZ18pGAa83KzCjx+psJul9RWCMkpxZJiCBzGU+S4J1eZEjX+aYZlNU4SGqvWEnn4Gu3jBT8TIAVmOTdnvuxuIOMDfOVYLeyuM04dd+pX0bc0/TMLKdS9maMbAcxCE4J99CAiENMioAJJl1BYVYTTbxMagydrnWNLbnGA0KNrRysasIWLWdTSe13cr45CPf9foITBj4JsBK1092+N4laZYzxDMWCOdyR/N94eswoNCOkJCzmL/KWGpoccPOqvBgklDKG0VWRbCRYNO4+bcIWBlYNQBWas5QNaxcyhmJzHHcd4EfWjN/itPcGiz8fD3RBGSCVpZ389w0TavgePeeur25s9y9ayTVHQNWXCuRu8mjl+vM1RQBWNESxDx2/Zk5SKTz2dkZ4U1lwwumYnoZg4v1nDUGxoBT5Ek9AOVh6TEQwM74IbcaYoXnBIOPx+gYcdBKz3hY28xjMv7/rsL29TV2r9+h6BLM00wMTJtq7ICVBjPQZmIC+oHLUqKlgqDClnlM16CaTfDsh99Fu8jRFhkaShQ7yjot3vHS2CRWc9brRLHL7ymWInLdb84P0wJd4jq6B2NQIcApfjxWlqfY50whREkhr2YHyKvqhnJAMqyaGTZIsQUVT8COk7XrBqUmknMF234g2CSPWDTIE7Lu+T5B7hY+bFJtDgeZtbNmbwiozzJ1gfblQQoHMs7y+SkS5kv1FtN3v8Sf/vgKPzqtcXJ8gzl/2qXyktDS2kNG+cZAC5WNMXQHWWBY54zXzTgnjEbIh/KL+Pw/JmBlwcbOIMUV32c6bxkXRlLBAL/0uoxfLTa3AVTuNaXhStGYA3LWoT3R5ijAaryX7XbHfvkwYBXNteFvW4w0UHTImy1uxjtlvGxgDiyqWO32cyZdNssSHzTxTwWwOhDVLSe4Lkk/5OZeGmClrhC3h3mUBGDFQM0Xoo2hzc8D2UcD8+A+7IHtnQCrYFjlrKGyGdKcnX4bIa1gzodGPxR2PslgSHnYF5IEMiFgi8AmrhggpAlsRtrnMGubliGdqfmnMJAxKImiW1NjS7PRVIlEltvodx38MVLdf1ckhIIuwg/CHN3B8dxtbd03glccK84zEccwzGttILmKR7tW+ppQqmCvlQlzixNMsWCi9fYWh9dvkZSV3T9e1zxHm6fo5ilmJwukpyvMz09lvs6RrJ6HuPEwF7ZNybJgyITNqK1MmqSdl7zMAIPBqsQ17Z5AKhD5W1/sj5hG42T7scByDwRQXjOGm+4H+fd/PpIx+0rfmBkfbVHg+q99CFrJ12zUeRuCo8sFuaa8oLO6J0a1uNxoBFjFNYxfw1jSYaC2dxu920kGW8miP801aYMMiLv1Dr/81W+U3H7+wx9qQtt//PWv8PbujlQc89UpFtYpYwElIMS8ndhZ4zsPA64LUaRZWDlg1YPDAm2ZdpkZOQGHHqxicuN7RJ8XYOUJhJh/ZFKlWM0yPMnneH5+rm62/JZ8uh3XDDt+YgAEKOVrxgp5YzAO7KugifuzFCHBJjzFQLwBtApokGtxBH7pQQ7rR0cFX6S2Y0A991dRL5lxQE7P0H9FHBvRjR0+b7/DiqBhJLICswM6kpu1HQ6HSh5Wkt/6IeRPTGBwMqnFtDJJoNHwxa7yj+qwBkeoB67saLO82w6hPhlXMuvG66SJ73Y2cWs6Q5HOULD44v3nM6VsUP51Bq4IyGddQS88GrcWuZh//DyTEklHBQDaYcRCiB1JnsdkV603G6y3G92by8sLvVuIDv08iwDKDQYGljT4YXjl+3D8hB7rosUe5bXyumSu7gmcutb6lSxwKOfh1UehYs/q3jJRx9QmBvK+7bYlbu/W2GtM+BGrZYHz0wXOT1dYzVMVaFOuOU8Sho6qg6NK/m1vhbk6k0IBQg5YsfAwQLPppX9jsGpgWdlzvA9YmVxd80xZNLYVztIWzwhYTSpMmz2648G8hdgAYn6joQXGPiPY7dwB7a+YjGsB1CQnwa4SE5DTSB3s0fpVx3xgk42TxnFn/ZtJAh2tM257D1jx9QfD6lOAlRW1fDOG1SCfNSCTccxOBunbzT7AtBjGMvSpRRNKHtZv8Ly5w3/7z76Hf/2DS8zWr5CR+cVOZZeoKBVgpRaxMTRU6ASzKwC7URMnQKEPMqz6ROGx0/H+efgecPXQc6pf3MYY6b+//z6PmyPCAnMnAd4j+wdOHHvz5i2ur6+xXq81fe/Zs+c4P7/QOcM8gR+ZE0lGx7xmNHgjigrmETQqj3XBVzgGrCSmZ8HOc4hydOUfE3X1TSbYiflNaaLlJnb9lPYsT1Ym56akXSzJY+97RUapyd6NORAoheKGvELsTJN/XdWJmUVJFYGqY3WwglTT2Kbys8nnBYp54UweTiZLMF8WSOnntTqzPcMhNeqhGEuL3lsE2+jPwnMwL+gNl2lNMlZutxtNdpulha6DZ2rKGE2gbVEIrOIa4/lLho6HemM8eZGuDwQVxGAymb3D83ZmCJO1Zk/U/ZYxWzNIYHtHQDGkeZbBKHa2mteNaWo5vAH8PMtLJBN6dHFq8MAqYxzn+SV7DwZgP9gJMOpMdJ9ENk0VQ3QmE/ig5IWeeQZcdT7AItif8cylkhj5V8kjDGR2rWXMbVvS7A7kB+O+tWy0sGltU8PJKAq2lsn8CM7FPe0zBMmRed9jQrbLKpWy2H3T5DoyrAT02llI5nfP/o5kgdJxOXw4gM7zSvfHAQcvTlXTCTx39JAJOxsMlbEObVq3FqV5VUoSODFrDwG9nfzllmQSifFuclBjq5g/lsnffdgAX8mELEUbrhO+O04Q74cgRGMpZIFiTuud94/5mTVGLG8aF7P272BYRXSLszv+/8M1w1gC5gGrB690gutX2O23hjFfdcr7sj1g89UbbF69xWqaIZ/QwJ0NQcv1o74T0ESGVTRjma9VR5SMKRy2sypw9b1vo85maLOZBhQoR5annz3DOOd4fxgPe89ab2yMh5IMDXEDEHQqad3YWTK8Reym5MrAKckBx5JAfl5HW6e6cQ9g0xlgdX2kj9UM626G3WSGfUfJYIM9/XGZx2kFO+uQC6+pMetqzKcdzvIZTvMZFqwbplOUdYM3dxusyUCnp6jAXzYqgN1hhySf4nA8Yr44wex4xLLZorj7Lf70p0/x3XyPs/Yd8s4Y31Z7GWOQjTQpMdwWgq891opsXPr7Z8/soTxv3AR5/OS0z47XpJoVD+yPehLBByyRPva7xwyrvmclXMDqAqsNYkKzSecZ5+M6GCOJCZiqwqYl2x5XRWefc8mxDqTwUw7QiM0ZAqRUx9RH+YkzZxUY6sWwAVbREB7y32BYGY7hecao8RYNjiARaMf59/U1O/EbWi+NfPz0rELuK19Ynts2YE4/908BsGISfGjIsAJuHLA6TpdAOteClGTJ5pm4hI8j0y3BTAOwYlosD6sOmTOskt0a2NBY3CSBXOQEjDgqeJqZNEUbgUGfgbwHrDLJAcmwkoGsQKABtOJCYxnDByAPHfe1sJGhFpBkjqgxy6S8mmSHgFUxp8eHTTSQ6bAOtz789slE6OFVkHEDEqiiZIb0aQetlKMfSEcHDtTzEjxgQUFtKA8l/tqMAJyBVgysKxom03H6ZoPq+h2Ot7cCJDi5K13NgUWOhMnU6RL52UqUc074ImNGxahTb4MJUJXcQIaERpdVxbK8xcI81gLs+5I3N5cc2UyNC0w7gMf35/3tP9Zt/76AV3QOx8nYw7/QHxIjLGMMWhlTysESjQF1ACDYPtHBVEQdg1XhjyNSZh8cAy+J1xKvT8njiD4SqPckTSQ1aJMU+4qg0QSbbYmvvnotc8SrFy8FIPz61e/wbr1WMCPqvijmVjgosNm0zTAKF2jlgBXBCao6MxYY7PbqmXraOqEHkGnQVUA7IMFDTeuFeKrksZQ6uHSIJtcs4Ei/niR4Ml/i+cWlCnsNmDMHWwVrshKDfm4yrWGelyWUljz3RtrjQsoBK3kYuP+FJm+NOqNO8Ou7k++vLjM7jecTz8bTqx7CioIzHrH9Hlvv8mfpEzErBHuUbdQttiLNvKDsgLWEguzFAKzM28gAFX4vv5XsKrLTzLfFGFZ8XUHRVpI1OgCN3ejwmx+y1gnRFVvs0JRRZ3jtd72RIycOrhjDyObiXWECs9kJQCdN3uRnE+SLBRanJyjIkNKaiK6kgfk0dxVFuAUyUBLSSM767vZG/ngsUk5PT3D15AmePbuyLn7QooNhFdMR9bXH9sb9hCOSj3G3TSCb3u0wNSmeJbHhaWVx3Nb3eP9pf6qWtc63ZBYNAb4D7u7og3OQzOf8bImzkznOaDif07tBd9m6WnWtDlP87SEhGiSBdo1WM48ZVgKLNQmUQOHArDKgy/YGf7b36HL5RExyEkOCgFVX4TRt8TxrcJpQ5lmiqfZiZnAgAM9MUvu5xpVju8RZQI/7+Qx0b/MckCwwpKv53BIo+Se4J9yIqTa+p2PAapwcfijpM/aHg64uCeQ0hQCsBMsJSPiwJFAVh7arxeDeg0YsCZsSaaa/IdflDWazqMSkZpKe6axHXgCHWzypb/Fvf/It/JsfXKDYv0HBCViSMM10/rIvTcgvPLdoKTAGrAa5+OOSwFjHcU8MPPhwWvxYYj4GotyyyG5BD1g5SDcCgi1/HdgI8RfJLLPpyPQHtQ435YBv315LEqh7Kkl5jvl80Xu08Hvp2cIiTbYHfs7Hc1cBOZsZi2EkE3qvYPVYFqCZSY/MB4b5GOU5Nze3ApgkFUxTLJdLSQHZSDRTZrI4jaVKJoVYD5REy+ZAFJeRbxCnbdF02jymKk4D3ZcqvgRYcUohGXVkKWcpTk5PUSzmmC+5DzqZrtecCpgmYkwVJ+cCQcksJqt58MHa628QkCtyGtXTu8oYHmRX3a1vsb7bYJbkKk5YUC8XcyxXcw2qIPKjqcUuaTVZXMj8YsnL1Mq8q6KN4MWCWp4WRIz5PV5mfQFDhiELCiui7NTjO/UQqQYnTaZzl9vyC8w32CAtkdB7kQxPKiykHKh1pjDW0LiegTiYt7p23htn7ZK5Kx9ESo7pXTXJBVpNEv4/h9R4Q8bPN5V+8foZqZ0RMu0OSJMtmsMGTckp4pTPE6QxwIp/g9J2ZBmQFcqxukQmJOi6lIYFTnwY9oXJ1glGGQOVZ7PWrAdmywd0Wuicpveh2VRbjDTpoeWGQ+fL7qpJcKzJKOCU54iAO2MZGXvBmWStQeH0srLGeHj1GX9UzCjaSagZZrIuMguZcykOe7HOf+nMFuM6rAOGM2/PSX0C7Z1hKTxxYECnBE7FurImk33NZX8JGfXKdrR2Hsvfx/XA+KyIeBXyonEEtBgx+Cr7aveEYJQkep5l8k+zJ+AA344m9K/eCrDKaXlAVhAtM5if6XIJAvkUbW9YqCkngSMH+UyQnMyRnq9w9vKZJq43BOqVCxGQJtht5uC7/V7Pj7GIk581ZMzRJ7tPlmvfi8/6jO0PAZ1j5n5fi9hpZs9s8LAiyyqeo+rX6QzHyQQUQq9bsqsSvK0IWs1w1xpgtZPHVYODN6VtWrat1VmSakhE2lU4yyZ4usjwZJljJS9asquO+PL6FteHCsdphpqgFU9AstHLA6bzFNvDAcv5SnX6SbPFav81/v1Pn+EZbnCONXIcrLHqk9ZVTztgFa8xACp+DDl2SATHOd94nYybZR86QX8fwCrOunhWD9frw78RgFWsz4EwYaD2GLCyqbTWIOzPQHmgGmAl1Y7sjczrqx8QZ11piwuhNXG5Hv8e8ZNo2BCwiunmkukaBjZiWA3MVl+Q9/2rQkE02svGSI2mn61kKgQCUCNxwqRuQTgwEN9eoyl3Yo/r9f1jA1YqXgRYTXrAalPPUE3pfTLvKb40f5V4KpJfZ1jxhhtZ3wCrtGuR04xsP5IE1iVmbdUDVpycMs3t0FOHSWboZCHNZILIjooBVjSP5WFoJu+iI9Jk3kOIkS96LrSzrCwgBGBl9HCjvKZZKhN2fjQ0mJ/3Qj6yzhG9WEuMnUcmxPXRAatShpwsEqmdntA/oW5xYDCkSbYXnZRuCMCiuSGNF+khgwTLJMWKQWZzQHO3xu7Na5suRr+Gk6WYVQSsstMlZqs5jkTgXeIVGzKAJ55RB1KEfXR8fF3xVgWpHURmbD5CYkc7V7RhHbhD1v2xQ+rhpn/s577pz5sIz4K+bevH3+KI67vdnrvz83yOgQiHpldTDrxzZowZ770J5DYWTQSUiQK4gV52EbZ5I1mxKZge0npZgn1LeBxUBEa7CXZlg8Oxxe5QY0PT57pDSmnmYoFX76415dGm1kwEWFFuxckcE7WIzGdA0+YIXukA5wQkThEkBdeZV550BJLPBqgowvKeNSZNJcDDgAp1eBXBGWxj8gTHa1sicCnA6gLLZa4kjuwTMiUZMCkZsRHN4SdkxbhzKXpiTQS38XR6u43G2ArwaCwNjM5rYKUjYlW/CJSvO7vl/ZXhz7RP3r0bE8dC0G6NS+SdGrumONDsygZJo6aI9vvAQUDubU7xFBXfABXGF+tW0B6Khd3UGFbOkBMOr5HRA7hoHfMAq+zo4hu7ygZWqV83AqzMHPRA6S+9PSTZIJ6dYzECraZ8xjQaJsvgQGZOgzQ3BgMBKxrZ2mQ669Lae4zh7TCpExz2pWTGpNKTYUVpD4vKi/MzvHz53Biazhjz4Sb9YWrSjvtg0kNgaZx08DUPXjiDdM4AKQerxG5zA/P4t7+GHij2JFHsBacr82d2271YJYz7LNCunpzjZJnjZJFr0g3BigCs1KGd0nslwqUd1I8xrHTWcH8ynrOQkoySILFJASMxMNP14XMEErWO7wFW5mMlSRsTzbTDs6zG+axBDjZF9poe2RxLZDQz1z12RpySHRP58KO66x7uo4tHGVNMpKGUiUBbL6kZTYBh7IxuaDyjAD36LuIHYnIftxkT3cNK6ZADVqW9YnQHSmofB6wOM+YXPd/Pzqowd/ZXSa9MMypltsxzuMK0OyKnnIkxapbhbleiyeZImhKn9Q3+yx9c4d/+6BJPsMGsOohVRahKwy0EZBPsoxSWzQAWvoMPnu7DIwwrJddxRAx05eBJfuQu3f/SvSTagcgAfCMR1v8HjtebXccJef+UZIFlkyrt/ODv2G52ksJRasRnTPCWTCcmnma27JOefZLfGLDi3hwDYJQo6Vyi580DPxvby3XfCOOV0fOQIH2ASgTObm5utMdOTk4wXywUW5bLlVgglG5JkuheWJShKyYKJTY2C/+tM93jFn83pT+8zu3aGCqHqpS8RvuK3nuMx3mGFy9fYr5ciPVE1uJ2t8HusBV4ldDk+vS8Z1ipOOUZeqwEgvH3MjehKTzNc/V6NeCErLE7rO/WAkI5gGO1XGC1nGPBxo+ALTJaXVYh7xcHrPpVxIBCYI1tTSuCohgX61pByVhPaniEj5CCpAECKqomJtnWSHVvuoA586xAO5uj6thctiJ8SpCmPSBpDmJyTslqoxn0gcy0UjktmbsNWUHsrGvoCvMjz9HpAZtlylXl5ZVmOFJyOM2BWQEQTJpYPsV4ZQwSA8rtfHd2E/OMjqyQA4pki/3NW5TrPTh/he9kWKkAzFNMCk5j5McFuozTbY3R1XUcO0LAyrWxnpFpgIvAfGbfnGJHiR67ei7lc4Yl/bX4uCt2/AROBSju/9bnPO7YpY8KWJPgaS8rVwzA0YAzyqKNL2TyQpMPDWszvBk12bYhAMoXbRMd5RXk4KNAYzEwrBEvQp0zWsQyajqU3B/3mFEDYMXLz0gM8PPbyqcwRue1clLqQ4+pbxzKPI+6D3T1wOl7gJXfRDs4PKE2dlycNUyDmYVO9kccOJTq7Q2azV7+gxN6LzkbVldM5nLTyi5BHq5kwRG8pwXLPMX0dIn0bIn8/ESSu942g/kPGZ0+zZE2CLwa1qSc/EzD+3G+EoDVOG73OYjXLpFfxp3zrTs8K5cBypdUkwwdeGQDJc1UNxpgleD6OMHb4wRvqiluBVil2E8S7Gm6Trmypg3znnONsQE3E2BV4IjLIsHLkxxPV3OsWONOU9ztj/jVm2u83leopswujEzBF10xt8+mGhJ1Ml8gq0ucNltcHK/x7376HBf1G5xhg5wAtyzo3ANYvtUmCRxAOauxI78bn0eRb4+bHeMa8WMr7psAVmYbMs7zY4rffXD0sb8TpuuRm/vC7BlWAVQNUkAHnr1RS3aU8hZnnnIKuRRcfewIMN2rn34ImWUdYmxpqryxjK1upVWKl6Ijn75obA/rLDzihld2H3R2npjHEw3OCE8qB9GymU0BNDXBwDgUszOa+OHL+48OWPlkEXb1S9JTyw7vDkAAVt2ME0iCrunGbnyh9HFxwIpdKanKNLK3ReaAVbLbakogTde5EQhYpZNWgWEMWCXyeOKBSJ8VY1JBskCax+ZmvC4PKztQtGl6q1kztZOG3QtNo8+aTIRgHJOhWAgsNghYsQMmDTdfHafEeBIxACfu4O8t/wl1qqTqiWFVimFFKiCBrAkPdx46DlqYM8BUXiPs8RyJuBaF/GSYMC7TAitOcqpatNsd9m9f20/kGYrTlYCq6bLQQU2ZIOmtomNHAR5npM5pdmrInmAHxij3TPi0eSSRtC6Cwoqg2sBihqR33EF4DHz6FMPqU4DVp46/QH8HdPv+TwST4lHQSrjSfcopqb7BPusTOB2SljTZRA2PBs52Mt8x+7r+jhcsD4OuFRIBf7mshrIVTGSkvi2P2LLje+ShYqaaBBQpz7rZrsUWoMSACVmR5gpU8zl9JmgePLDiuKeMYUUQ2OyITa5nxdRggzFFc+RFzySVpdcLwSomMTRnjLUREti6LpWMswCWoXYHXC1XeHLKqZJkINSa5KnuI/dyysk/zqCaTHXQaRpR8G18KuZwQA9IfgBW6hR437c3JB8x2kJSIoT/wWLh/xtgNgJTH0gGLcyOkqZ78ldLMh8DrOIQ5ckwntjS03o94ebfp0cZO6EGVjHBdJCYUr0szEwJWJGGbSCVMa3o4SVujF5Zb5Dt8JR5KHjS3WvczR+JYBXfJW5wGjv3ND3O5lmKguPVp1N5nLFDw8Rrvz8IbOL6JquA49fHyYIYqErYrMvIxOmw47j3UkwgghwxzY6J24pMiNXSQFT5wFjHsZevdIx0QZ0ent5jgNVDWZEk3ASj3MfCQi27c5HMuYzD2YOSe3s8U+ETwILTsTX5jV4Puz02d2scj5S+dHjx7BKLeYpFQWmtsWtkvCsAl11Dk2hYIfA+YMX1QM8aFV+U7UoWyJ+x6WFkwhnDygE3Z1gJruHXBVg5iNXZMBD9p01jgBUZVi/yVl5WOTjcg15ilCTtkU7sHgvTZvHzALByYZAVbtp0fEYmDeS/yVA2iaABP1KzqMtmAASZL/HG/4+u6Df1sBozrAKw4nOkJPDTgNXC2SV+BfK2GcVX6bpsDLSkP3WFlKBUClzRm4yAbNPiy7c3uGNhTgnl4Rr/4rMT/NmPr/D5vEW6v1NOQmBBgh9dsAFWxkUxc3A7Ijy+xlk7OhN6ppR3KIdQ9emkeJxgjv+tc9nUXX3XdkjqLenW3x26Ke+1dQJ05O8lGMXnxjhAX6W4Zpo6E9BmY2scD2LwSABU/BpzBhk7u5W2rNcAACAASURBVITv/PzcDZstrxgXHQIbXXYVwxvIkuHCr/YH7Hc7TSncbneSOz1/8RJn5+eS5+laZZlgg3B0rTprDKCyUojdZzKCKb0gk93ANBab8sY6MnZxuAJnf5lHEC0nyKwqNNEvx9n5hQArsuvJWrzb3GK34zTfVt+XF4u+mRGvj+AePbUqTtSFTVgkQ60vJiYtdjua2t9K3kj7hdXJHAuZxBtjOpoQwZo1r6Qo1h1sIiek2cnvySmZwj40CEhpqYEqAqtGUhTdI3nL0gpiLwWAG//ZhND5ApP5El0+x5GsJALYBIAYb+oDUO7QcUJYWeN4s0e9KwVqMk/mWSKZiwYf2PTi/rXQ/4gNuNVSTTjQRoDT16QgYI5L4MpYVuZB6H63AqyiWcP2Wi3AKusOmB3eYf3173D3+gZd2WhbEoyg2Xu6yLG8OkfHXHgxB4ol2tkCXULQigAiJa09jOx5PJttXPvMc46YaEJobZMkma8TGFJfymwyFA8lcWTD3FQerD84jEdG8WJdmf+VbR6f0hhMuDAVl1+WDeigbxhN3glcqcqQhQLXko8xZM7RT8OdisXdMxl7YI85n8lwBNaGNJQM7JqS2FpyL+aeIakL3yo1Wb33xnPbUmRrOhkAEPmSeZaOM6/HWCkfAxfi9gew0OdVfiY+ntXZrbS8jKbntq8FWCVTpJy4ebtFebNGs93zEDWvTQ7O8AmVAqzoAcs4wv3G/JUsSk5aX3C95EgWuWooNpUMKLK8J+KHZJZ6ZqbAGQNWcR74Ruzj5hC/PadzXzb7BntVkUso49MUwpAENvIgG3IcM+WuObGP08UbMqsm+LqEAKubZobDrAAjxL5rcJDBueUOBKx4bhGwSpoj8q7Ek2IqwOpqWWDh3s93ZYMvXl/jDZl80wyVD22hn6xgntkU6/UdziiPrg84qzd40t7iT//oW1jsv8IJNiiSI2YalBaAlcUvi03BIht80EKezlwiGmL3z43H2XzDmXr/X7G2AtiMc5GfD7LCY4CV+fx9iAYRf6OnIzigHg/S8tqeWeUm6OZ53QcDnUt2fS6bc5aV1RHmVRjvY0Nz/QzXpQg1hlNYzuUEGg1CCIZVqJwiJ/ZQ5LLLfq3q0j2H8VfT18cjEJzfZuAisRtjxPLNbJVsKIF5k7U941DnB/PKf1SGlXeMpCbvJlhXBKw6rI9TMawIWJF9JXW3T72SrEfJsAVyfZ6BkAdoyw5xJ4ZVst9ist1gdtgiOx4EWLHDw8CQ0USciQqNxlMeEmb+PQBWNGZnkm2gVYBV0n9zo/Udq5Dn+OIIWcmIYcUFFwkYExpKApm8aAQnydIapzIknWO/ACWT0klbZ5csq+Z4MMCKZqQs8uglwySPQUleAXyVPJCmuqdHFhAcbSmq6RRzAlbFArOG/jF7HG7fWuFC9hcBq5MlkiJDm9GE3ibpEGRRh5OL3EfqapsR1MgyUTvZTeViJa2YoJV8APpRt/2W6anGsV1DXnZv0Y8phZ+QBPbb/gMMrU8h6Qq+/kvuSdzjc1409GHEvznSH6NguwwwwCr54dh7//e9Kx6AlZJTAlacguMdwDFYJXArpp64vKcPfZbB2aHLoMyJG8cam0OFu91B5s9ZVtiUuc1WjJe7/U7FIz1ljmUtZgAlQXnGRMLo6WHSnfK5unyF/xaw6j4XmkZD7wUlIdSvu8iFBtWcGsJrUeeN6xEoj40MiflawuODF0/GVjYhYLXA5ckCecq1dURBXJgMK/nnWLKqLgoPOk4ZVN9yYFlZsRe+OG531BOVopz2STLa5nYXrRBzDxR/1sMxYAc/3zR2dVSm9TJS37XsOPkvDB7dPelrz+7qTfVjJTlVVsmjG6r6nhqCvP19Tpoiw6qhsTdlKE7PF0CsQQ4z+ZzI0NQZcHyWfGZKGHtOWsSaYc3PyCDxRMeSHbLiKCWz0c0ESCTrI8MzJrYmiZmw06dALJlaQNVebBYzPja5T4accdTvOX9eSZtGY7Oj0+BQknWw19/K53NNkeOBxXhTkMnlI7Zj2qr2jQzE5ZjlU8YG2fDDhDeSjWB1RNIhlpXkdma8OnSODcgyENGM+slUsCbEYCxrj8qSKGOA2H2k98x2sxFgxS7gyxdXAqsKnjViGNgYbklfCDqNALPh2sKs17Y5ASteUzCsxoAVAWLzrwrAKhhW9v/sYgoI12sd7lsAVpPuaJLAvMVFRsCqluk6JU4CrFTckWVlCz48JFTkml2u3btgYPRyDwesWMDq3ZmkLu0liE0QK9aLdvkIsBonhxHjH358KAn82wFW9wGfYUCB8TG4BmS63HSY1hWWOOLlSYHvPz3HsycXuF5v8de/fYVXJQS6Nps3+MnTAn/2k2f4w7MJluUGc5qyuzuN/Ksk5TFm4IxSwaDoe4Y47lKOJeIDbjRKgh87tD5ww/q9EcmjF19BVb1/z0eAVf/7Ivkd/QH3ueE1h4SP8YqxhPvf4n4l8CUsE/j/TEyV8AeL1a+JRZyBFyYz5Bt/L+NYdNCHPW6m1JJGy+uUTRB2cFrsOKlzs8HXX3+t3OTs4gKff//7mpzLaV/8HcxtCAJnRaG8hYW5zNd5fSwEbIH3vlWSRkkOyO+xjnRVl4p/lHLL7HyeC6xfLFcoFgu9vsVyaYDVscLt+hb7A6f50p4iGzU7LVdgXBIYUBIQs6l/BKzSlH6O5hfFpkRZ7XF3d4Ozi1M1exaLHHnuzScxopiTEmpmzsrcNiYUD8ANmYJtdYekPSJpOVnarOBE2HFTX5tGZf4pzGUl13AGOXPu3XojwIr7Q9JETocmK+70BFgu0PK+cpAKcwpONCMTbbtDs90i2Td496s3qLcl9sdSTF5563FfuG/icX8w83DJl1Lz/aJZ/cmJQIHly0sNCSLzCmzCycKDsYYGz/b6Lb8Kmc1RYBX9s/KmRPPuFW5+81tcf/UGze6I5GhMOgKP2arA8+99ZgDEcoFuvkSbEbSaC7CiF0+ABLYj+Ay5bqhzKDHFEW25RUIWBCfu1q0mhUoA6AWhGmWsPSjhZH3B3FlqDuZM5vfD1mHUBfIb82fBPZaSXSYInPMOrWw2qDUVYKUcTWcdGxetjNDVPHUZOyMQG2Bc1wEm8WtkKU6pOHE2t1h3uiZ60DWekxw1WV2A1QMpYIBT+nsuWYwC2NMcXXdGmWcP+g2y5Njjsecj4jzM53l9ccY/Blrd81h8Ly4aIMrXo8YJp2hPZ/IlpI9Vtd4iYfOXe72kqsUAR74TxGKTXs+PTcJlgfz8FLPzE01ab0mEYG1J2adLKil17cFuMjQpgyWD0C1jKAlkzNRKCjlrAAh+7e486ocx890YIOQrcGRvEI3cIFEwnrBZOABWnQArcgHLCbAWYJXgTTXB6zLBu2aGMltgJ+P1VpLAkGtpSJD+mwqwKroKl3mCF6cFLhmLuHaQ4OZQ44uvr/G2qlFzQISf/3zuUqckCbbrW5xzUNdxh7NmjafdGv/ujz9DtvkdTpI9cgJW3OMc0KD+iaYKWC3pgBXvVzQl4988N2Jy7EPAytbgaAjSh5KM0fd9U8Aqnl+AWB/51aPKIuLy/RydthLa7zGFUz5WzoDyJmcAVtqH8oaL4QoDaOVjIXQpUSrz/h32W8tHehntAFhFY3bwsHofsApGvL1Gk/pF8z+kfJZH2Vmu/RuMTH6jUvfBUigY1gJGWRM447CXEf9v/8v/1EXxFgVLX4BrRLB57ESgiK+ZVIaFMTXd7weab4qU80JYILHA3dX0sAJuK5rA8fBZqgg2YMp9dZgQO4VWm8aZHwrNnFJHHyvKUso9yLIKwCqlHwfZGwS3aL5OL6t5pg1AuRzf2U3V4W79AHU80pRUY5M0KDlXB8TGsyvhlsGmC4v6iWXsftsiYJCwj5USlrxgN+xEhSanzZDdQtaCCkU3I2WRx0VZHXjo8fCmrr9EfdjrIzcru1BkXE0JZrmcpWnJjnAfFh9BTgomj0+CcQnH02dzLIsFVvMl6EnTHHdGt3S9fsuOBw+RjK+RpqE2pUcT1jToxbpvMqgkoCVTz5DZ2GHPNx14ITdyUMjYQW5SObJ0ivbRY2vm45v90199eOA9/AkxwMbssV7KNWyusXfRvX8zlaCkL0zivPOoTqjT5sNEUdvSzSYjYrAQpmxAkimZiHNtGvtK93Rs5OdyMZEJ3XRTMgah/GQ2tep48V2Mdm7KJMFmtzeZlxJW8zfoWj5L7h0CEXdYzGcCIMimIkC1TGk0mWByNF8JTQ6UfIJSv9pMJa2njHQ215rj/uVhVE0IlCac9u0sK5uypdfITqwfwLzutGvwrYsVimkrc2cecfmkQ8EEgPuHRQvRODEbZ4oFDbss2oNcf6nAt5AMMh5QiqtiaGqmvhpr7UmwJYne83CQhkCDJFjBmvGAaowbY3mJKehmozYtzbICfp1xgL/qXtI0Alz7RMtOsfcWrJmp3n+zpNM64iafa9UFZXdMkzldVhUdEzIVotgPWj+fWYD5QfE1qaC9fpOfKJTY7+s96JyPNpauehpsTAMzKeZHAuXmRWPjmJkcbNZ32O/3KgBPWLTlOcr9QUGJMUEdX74eSgB3e+wIXAE4v7jEydkpdj6BlIAXXxPPF74WTXf1brKSJrGEmICbtHqQ+d2/x+FnMz6/eLeNxh0G6zwwh8EZ9m9j9oX2Pw5h88YwgIyP00ynjZkl+ZAzl3hj6QH18sVTtRAodaX0WtNd3R+Gf58MKTvQ70sVrQNuZ6w8tsT2YWFgcbdnWDnTdQxY6f44y4LsvPCt0jX3Bst8jZw+W2I5PeLpjJR+YEUjf9SSBFblHqgPDlhZoRUTqQh0KXZyX/rQkYhfwSA1ZhcBh1yguVhXLh8WdZ3FgrPK+n3ywHg3/Cgei/QCj8XssqlckimNpgQqCJYHHA4drndT/Gwzw/+xK/CX+wxvknPU+elYRWxFgDMxnAfmoHwraUxy2IECj3/xg+/iR88vsFvfYnn5BP/vz3+N/+fXb+TPcXGS4XK6wx9fdPhXn1/irLxDXu5wVhSSA263a+UABDQIzBQzehB5ujcG0/1zD+NS3Ic4c8Q4fCSuPLxf40IvfpbgnACKHvC877/I9Tc+P3tgW+vR9pkByA/zvwHY6p/faJqr7R37eXv+Q3fVpi1Ht9dMV/nOZgdBHJvGx6+bibcxczvM+DqODcr1DvvbNY4HA84JpBPa/ukf/xF++JMfI1vMNV2PfnkEoGn6ytwmzgXFesrb3L+Lk9G4r8WGoDEtY58zLdVomNKH6Kgm6MXFubz3CIgR6J+picCC3ni2fJYEuUpK/ioOZTDTZmOim1dXxCuyrPi3uEf4HoB9U1MqaFM86V+4WmVI0wnSjJJ9BgtK6ag2YDPGmkm76oiEcbTIcfSpjGwIdeUO03qPCX1Wa047m6Aj874yjx2ZGqPBfr81ViYoTy8tnjQt9tu9vjedpEid6THLciwuz7F6eYXi6RnqjM3oWv4/NK/uNiXuXr3F9ZevUV5vMVkTEE+wbyo09JilHQUZTXYAm+0FG4AiJBqjnzk4WePTVYH8+QnyqxMsL86APEdFQGVCXyuyoDKk2cL8B0UjJNvpgO5ozNGTCXD7i1/i1c9+gc31HYpJhlmbmByRxfG0xewkx+nLK5x+9hLtYo4DJbzFCtPiRE00rhtPBwy+l6VBBTRbkz5y4iNN/zd7Itq6x3xdvB88zmZZgkNTio3DZnEjoGMGWkUw5UgJwLHEcK8iNVkc2OOk4GQydzmhDTzhO9lZkyTHNLGfNeYEWQvMNdxQwa0hBOj1rPH70npGBsZp86i1iYMaBuMNFKkhNaVwYFQFKGWFqdVbY8BK+Ud8v4s3x/Hr4b8/FdtCTv2hSsCez1Asx/8rX5A/noGBkTWwxtHUvxZq2pabnZ6XGazbmmzLo8lYuRe6FitO/Lw8E8OKksCaww7cSqW3BuEZScCIQLT872rto+XpidcFJsd8WGczn1O09degj8GC436omXcM8dQa6C7djEmAJFBwwqNil7JVl5CZCf+Ewy/yHPvJFF/eHfDF9Q5vqhnK/AzX9QRbMqxYj3qu0cfvFlgUS9WhaXPAyazD5XyGUwL3PqTgZ7/5Cockw565emLNdUVD+vwRVs4zVLstptUBZ5MKT5MDfng2wR+cARfJFvNuh2LWiF0/DIhgF8Ekw7bgRybID3Ppb3A2fqyKHNeHkTcGkUAMcZfkfWz9fZPfH2BxqEFiOq3guV6lZffMGLROpfdaw1jtxgaP8ybqCOEkyr3tjXl8nDmc0ntvKqChgP2a49cGYG8ArPrPjRhVZkthtVBI+AdZn5+xzkoLBTWbQ6zxggkXaytyFOb/Q20zxYSAVQ+JBUcgGCMjwGp804fk2CZ5/f0AVq18rG7KTqAVAas2XaIhvVUMKwetJAEcGFYMwGIVOGDFIpim698EsMrmRJdZdCYqPCVJGQNW7BhlcSCY0Ts7HwFY0SyT3W9jwxAI4F1ytNBN2S14dCjLgwArjnRVx81HJjMBkWeQu+CbGS4xo5kKtf123TOsGiYqNAilPNBZV2JZqdi0zSv8ih+JmWBqoAFBK7GvyJSaKUnLZSjPEcuZGbIz23G2mQ0YEXWt15EKTY/qSbRmN0qzIT2DpEWdOQOseNjZVJGA/Q2D1V1yarARAx8elB/b4r/f1z4GWAXzoC+WYtpBSBjtQvvBcXqdY4YV70Ec/P4aZbruxpjBrukP3WBMeVHGBJbm/ybf8UNV434jbLnvV3gbRUcg2FsErNwQluuYYA1NPJUI+7UzRSGYVYk5Ywy8hImOOvs8yG6xnM8EUvGQzjqg4DqhBKI8ajKcvDxIG9UI3FasRHaG6MGhKTGU602mYlftaabYTqg6B+cAaf2F3EpAi02ZEWCFBi/PC8ynDfLpRNKZtK0xY1dXQwaOtteTGZIsVxeVyRw7QpLAMqGl5IBDBHw6Ju8BCxHJMwgKt5qd6UanPq+MATV8h8R08fKrNwQNoZkZBAogtA1la9fRgPAKCsC6Bz77sbID9dgiQ7/SDOSKKSDviRHtOwWouERNXUDRuYeEUYAHu34+CCEm8IiRoHXkHUw/5GwZ2RRB275kRxllXDKPYMloXdvPmwm8M7KUtFo3lt1GKyxZ9OWaTsUAKPnPfqf4tZwvBG4x0WOixm58udsrVouFSbkbk9c8w8XlJRarFfYsSikJ8fHO9GcRc8wZFtblMmq6pIGekH4IsIoO0MNEUK/V2U0ChxykGhvLcrNrSqTve8MThk6eus1KBo+SPKlLzQaDT/wie/b500vtM0oBbXT9YGAcvm9x0D8mCXwMsAopFaEv7uvoYEUOE2OeuVyZUKnI8PulpMslgereNQespg2eZjUusg7LVKsCFQtbTo0pd0jYzXRptyR/qkHsDJqwOOx/vw1vMH8+ZyjKJ4PMzkINHgOsBtNNgvaRpAznwjAt6h8CsPqrQ47XkzMBVgHChMfNPcBKubAQCUn402OJVXfEH3/nJX788grdscR0scR/+NXv8Be/vcEBU+TFFEVzh+/PD/iTF0v8yYtz5NsbzNujxn4TxNT+zOb6U5riOe4+PgC7x4DVQ9DVzpVR5/LB0cjvf5hwjxNCyZN4Isca76fzGDsvgPihaHy/w6oJyyMAyn7/EO16Sb8DVuNnbfvKY517t9n+Hhinsa/Z8JNP3n4n2S3BPnp5VvuNns+MDDiyfMoazcFiDnOddF6I4fOj/+Qn+Nb3votpkWN/rPD67Rt55xVpoTNGeYL/7bAy4PURJItBOgKtKLH1RhJrpXSeq15aLAqcna1s2q17WDEuMj5YQc8zxUxkyayQtx8B//BxE2BlxtSMo4wpks+b04j5C1HuRwipsUE+BKzYhOURPeO+JXBLHxIWARUBc6rLCrGSZ4u5mmNkAdY0160qlOs7VLfXmPB+VcC0mWBSdWgq2+9kxxyqPfbVnqp/5YmaVSvfTqDaV2Ls85CfcPK0mksJivMlzr77HKefPUGVUl7HbGOCZlti93qN9atbbN9u0W6OyKlUI7ONzeRFhsXliUAryUPIQtlSQljruiY0Cme+wcDGpjEbbc9WyJ+ssLo6w5TywDxHM8vRJguZsSPJbXCCst+jQKRJTeZog1U3wc3Pfo03P/8Ntu82yCapciACC2SyNUmD6SrF/OkZTr71DLPzU9T5HG0xt4FQzKN8cqD52Zo/HQ3lJ7WBgXevfof67g71eg8caDI/QdKSM2WAFeNFRb+rRYpklaPJp8hWC+TLpYAietw1R4J2zKm5hjyHEqOJTMFcEsIuMdY7G5P08ULCBkGO6YTNb55vBGGNZWV5qZ3qMQzjfugY8g9LZaOh09n9dyBEYYP7P/IJ/yiQaiQp8lRUa5Zrqge19FhGEuwRuPApoKq/3sfMR0d51sNqIWJixBVza3XfZyEBpjQgaMV6RywqSWKtLlO+zcbh3n3XJh3mJ0sUPqCK+QzZcmYd4162WlONgVXMEwgIq2EGrM5O+4FHsokZxUOLM5ZzxNtQS1hDLfI3i5leh0Y+o0aSTzV0RjvP6gBc9DwUPMw2ppym+HpT4ZfXO7w6JNhMl5IIbjDDjqQL/l6XmunayGgluYJ1bVNhPm1xmk2x4LRDMqy6BF/f7fR7qySVubsybXrjMXfoXFJ52GOBGpdsnE33+N4J8IPTDmeTHbJmi2xqMUQgsvIYswwxBuw/LGA1Bjv7/NgbNZLDf0IB9Kl1bOfzqOHt98fo7Fa3hK1QyAGNYGQHtKZN3rNhYL0UVbU1DE2V5oCV589mXcMc/gFgNZrCEo3gDwNWhnmE52YQngieydrBPcVs/1uNFue/8hoSFSlJ9GF1ca4OOQqniNrZHD6W9wCrMRgZNzpMmt/v0FkHmJ3w2E4fQsofBo3x/+uhczPQb6clYNUKsNp1PHgWaBLzkOJRzeSOnQmxe9Q9igLCfKw0JZDeNw5YTfc787A6HpCFP44zrFIyrApqahsHrEzCwARKBYQbPZNhJcPY3nh9AKxozi7+Rl+JUu9t4cWok/aguCgJWB1kem3+LpS7sINlxtLGYuqn2zABo3wwTbHd3KprxuS4a9i5IbLMKSqsNGlOyeSsdRq3xheKJmpT1YxxxUEh9NpgN1/FQkwSmCU66JN8pu7blOaSZIy4VlgflYOYXllgk5uQWt+ElPww83RPJRsl5YBVAnYox4BVPHsrnK23EQn7x9bJ3/Zrvw9gNZ72dg98uAdS2ZUEuN9RtuY+6f3hq0PYigl25qNbK7m/+1jp4NTjMsAz3u5N/HAk0LpVgzbYznkzRu0OnLhj3TWTMrlnmGotyuiAUoaJHEkLAZfswCUTjullIrPDIk2wSFKN9E2P9EWrpd2v93tN8OGhzeSZgJXWKenypGpyqtLpiTwrZpQ/zHIcugk2dYctZYHszLA7zVSRQIswH+/wcD93RzxZTbCctVjQOJxJ+36Hes2O5E5JNQ8+0lxn8wXyE3qsrWRuuWtq7DnFKS2c9m/cFa5xUrDVrabsV5+lD4+ZR6sbP0kkSeT3UPomwMKnfZv3jkmEFQ9camW+HdGzcP8D9zcaoKh46maqbwXfyFB/4FL0gFVMRHwsYdQ6M7LeCFAZe+Rx6AHn0gzeEGKCeOHDlyFKbQ9YDf4RtqRI7zfpm70+AxN1QOn1mxzHTG6sEiVQxe472VU88Oh1xLHtK8pWyMhkIbQ/aOLVnPLTQ6npkrvbNX73m99gfXOLeZ7j/PTM2A4zyDvv/OJCU7MobY0kgCyDOKgMgDO5m7wB3cyfZ4fdnwFwG59Dw2E73OFIPATwuJ+H/q0EL8A7C1vq/PQ73iahxVhuMYRqMhAO2G23ivFMdudk0MwzFFmC05Ol2FUaGzACq3QvtV5t/QXLxAp2f012gIhVEB5WwbAKgQuB22Bo6Wc10ZBFiYELNMGPCWoG8fFvkZ3G58f2Oz2ZaLre4DzrkCe2X2IMfb3fSHoutmNvgsm/aOAcKSZ27ca0FdvPQQxjgXU9YEVpoM5DAb6eVI064JGwjJ9ZD3g8cgB8U4YVFWpvN0nPsCJgJYZVdmKbi1EiGhPBsIqPXP/lQUngrK2xaCt8/+kFfvTiCvMpJz91+OLVO/zHr7fYk9kwm6DbX+Nqcoc/PJvhv/+XP8VJeYfZ7hZz1FhwQrFiwwxzGmnzPH8AOo1zrXsMq9E96JNnAgsPmFnjsyukd+PbN/ysAVbB/Bwn5JELRiPFfn4ArAzwve+3GIlmGADcS9Z1yD3CBhsltX1i+8izNmuFowArTiHk9D8yzt9++Vs0nLR1oCcRJ89OkfE9y+URNT89xWxR4Lt/+EOcXF2qmNzXFX7zuy+xvrnDajq36XD9yHr3qnMPOAFjGrzgk01lLm8+cmxYElxgLknDc066JYik6XBswGSZSV49X+VetiK2E5DM85SxWkxHykblPcgNSulhhZrsnLK0uCyD6qmYVPI/Yn+Ra5JnHZ/FxIeaUH653aHa7FEdKjUBssUS8/MzNQY0UZj3crfD+g0nob1Bt6vQ7ltMjxMkJKYd7ZxkblfjiKo7YrpMkXMgD4tRnikcWb+vBMAcNyXaAxupdvZinuDsO1e4+v5zJEvaYGSY1h3effkGb3/5Bvs3fF4JkqqThQfZkVjlWD4/x+rFE0nx6L1Hdsv27Q26bYV2UwlUY37LqbJkdTYzILtY6H31/AwFc1nmBwVzkaVYVnVLrzIuceYAR6Qt/WxLFdiLGnjzH36Nd796jcOarKsZOETEJm+xEdegSVukZ3Msnl9i9fIZ0ksyMzMcKQGfFZhMCtlvWGHIFU5WeoWk3iKtD/j6F3+D8vodyndrUEKie0zQCjbghhh+M+Xrn6GdJ5icZLh4cYXl2Yl5K+2PaNxbi/VPeDjy2dhwqKVJCNlXJAueAAIHeSRstBcU5irWkiEUrI3wtIzmSwDTkceYQb+61mqAGmBl5yNVHGPAKnHm/cCsihw3+PJKwwAAIABJREFUehYBqHta9QCwYrEa6e9j9eM4Fn6wBhgB5A/zKPudAygegHgAPJQRDxNcLI8yyab5CAf7lHFQ5jRCams0BKw4VCJLkC9ypItCkwBp6Sq7DDG/fbpu3UoKWO0OyocEfjkLZXGy0pnJeBIyyqFgDzbNY5YH1lRQGSjWm0+iZEPIm298XmRWSd3gw27ijDVAgbk81UWJAKsmzfGuavHrmwN+u27w9jjDm2NigJULXZkvhWUFsU/GQl4EZcXZpMWcQ4C4GNSoppn7FMdkZuyqqNfJAKUcksAVJd+tyQmf5i2eTrb49qLBZ4sGK4oR6zVmCQEr80KzYTHuYeWS/XEr+OEa+RRg9Km68n0QZWgQSdL4CQbXp/6+rYVobFvN2Dey3euXgBXZveEvFRgmP6qh6s9EtYt7hxp+4eQQlwEaFsXGgk1qF7Oq4/pwq4uQKftzinwg8rGedyLFlK0D23pDgzHOcDYnH8oFo7E6DClrDbDS3x8mhervjUhTIQeU5JMMq2jUje/9ECgs0RguOjqiVjRL8vTIUx8jk0Mic79oUL7jgBWT2H0L3Ml4vcWm4wjMOdppIVYIg7XJAvkeOk3ZklmBJlR8AKyyqkSy2yDZrZHXpQArDga0oEApFgGrFKUDVmIYKZm2pN/7JZIzmMk7GQFuvk5Tdiays1QJEJPdeIuHal1u60yYkWgpejrfSHmmCShHyK5WS3ksGP2btG4bA6uJKTSzo2yPo5ergwC5ibriBK4MoSbbSswnaasp2bNgoSJUDI2YBFLr8JEZfLALmFSdmWcVAYisyEUdF3tGo4OnkjwGwEXQSjWUOuR2DlhCba++lxXpJhhoFQeS1sOokxzCwDD1HC+hh+Dop4LKx77+TQErrW8t1PusmCi+/EuDMboDlS09Xh2wsjGzJlBT4Bmh27Z/7LfoXrix+pHgY4wkDU9MfbTrie53//djmgKDBosVrhtNBXPmDSUMYnr4T5B9KE+yDHViAFLFJIR7ir4biXU7ZuziMenclaKvlwSN2NHebnsJhE0Gij1kgNv582cyQV1eXqI4uwCKhaaKrI8NNvRfokyPUkGzcPCCmSyNBNOuwiqrsJq1OKHnEQ/VdzfYvHqN4+0aHU1nGce496lxvzjHybMn8gqgxxopykd5WxkjiocpXxtBKD53yig4RU9DBeSzwcmanBBErwLrAqiY90KC+0JyYGcXMilnR9zGkA1ymT6hGbEqtf57GMr2noAkApYjiZ8TorV35Jcjv64+ejxYyj7hpzdPNINJ0sAJBLNzvGEC1LMWfSJnSP9kym4eUnpu/cFiwIIKKLEyBw82XZM6oaZFV3zXGG4rbCV7kwGxHXL76iDp5XKxMPkkmVdVpXhMmemMstFJgrevXuFXv/gCTVni4uwcl2fnmva0ndRYXJxhdWryLEpaAyhkgcqtEtMreXPEUKAk2te8ATR2/WPQ6mFMeBhTgqpPT6YAjMybxdklAVT64RgyQHaIxXbQNDIDayiB3G/p+VRiOp3I/PhkSTNkW39iVrkE2kNDP8WKgJXC973X4CClgwIErHSejCSBOquYRBJ4ciBBwJGDmwEOyHeLUiSf4hWsUuu4UyJQ4izv8DRrcZa2yOTB0shfj0ugPuzULCHrQKCmJz/TCeXs3CwmZ5dUMrzjuF3sSNIaZfJCTz0yrXSWMkL6FEbrBlqzY5wcRr7x9wVYXW/flwQ2+all/A5YKbrZ0d9P3tK/OfFR977DtNzjcp7i2xenOCkySaSu1yW+Wjc4soDNpjjubrA4vsO3iw5/9s//AJ8vEyyrO6TlGpeLTEBD1yQGWHH/f2Cs+7gOe79h6A/bGdljkGoM+AVD7WHnXveaTyJUkCOWVBR52lMB13rOMAadArAaJ+1DgWjgVH/+ek71Xi74HmA16t70coeQXpltAkEkvrdViXdffonybo1qs8P02GE+TQWUM7/ihFxaG+SnJ3jxve9okAylOmRYffGrX+Lm7TucpUuk5Ls4m5yFH2WKAsIn9IrisHqbsmdePWSj01OL0+lMvsWib7XgJNAM8zzBLAk2ZUzTo4yXFhIDc9eAdhYMbDjwvGaWS+Y6m4/M8Y7yKq32ewFX3DACrFS4mRxS7Zi9ybNLsiEp+SFgRQba7UaWEnMOrnhyifNvvRTLSgwp+ort9rj56jUO79ao7w443lHW0GJWJUhqA1+SmcniunyC1bMzrJ5eCPzjWcwGbknPzNfvUN3t0e4qFfO7cocSFU6+fYHn33+Bk6slijzF8W6Pr372W7z95Vt0GyBtOVWTy3+PpJhg8eICF5+/RP70FMkyE9B+3B2weX2N6u0G1fUW2DVicpFxpDOQsAqHWZzmWDxf4eSzK2RPz9EtVqhnSzTJHEeiWoo39K7idM8KBc3Qyy2m2xq//fNfYPfqDrV8PVPzaKXp+oQenITrjsBiiuxypes7/fYLHIsUB96gbAlgiYYDF1xYRoYVgbHpkYDVHruvv8L+9VvsXr1Dc1diUnLegmn3eB5X9QFd2qFdToCTGYqrJZ599wXmq4Ukl+u3t2h3R3QHceONOa01OFHDMF2uxCAEgcwiQ7JYYJLT/5cDJQrUtZmvG/4ud1uxU8xS1RNOPyz7czB8FW3cjszrWU+w4UgFFHOGOGsInJnWKEzVB/XEmK0agNbAsHIhnluMPAZWfTLvD2nURwCrqF0jPzAGtb3zwCJgFV6UMb3b8qXRIK2YOMhchE2tQ6UcmYbVlHQWlLEuWKsy13V/V2+AaHADfUcPlfYjz1F5xc5Sebvmi/mgNnGf2z5Gxnn66BRkZ4gTQCSLKqwifJIj/1/T6pknupdw5EfRdOOz4PXzMXPqJvIC226Kr9ZH/PJdid/tgVd7YIMUW0xRKg4aKGLWGDbEyYa3NJCbDBeaS4bZpO5mOWqCVe79zO8VUNX6e9dgOe1k1v5y0eESGzyd7fE0q1C0GyQt2focCuXeSA5YGV+Vb2Es/vhq+Vj+oBJ2VLt/aL2Nz84xsPJ3B6zGNXFf4XmtYcCcBjOwySCmvPmf6rr9Yg2PNcN1+XpruI0DziNNR3CuXIJlbEtNknXASnLh8FwOjGfIyXgPHgOseI6ZbH2Q/LGAIJApu4DebtnygfBAs/3HOsYAq8j9BE7Fa3SbpMhn9JGm60pCPFGPhzgkjAa8POxUW8CyjvNjgNXDhRAB6eHH8EBgsshJgbdlg+uyxbqh5tUAK/rX2ESCYFjRXDK0mu8DVjm9ZxywmmzvBFhxDHWuppi1uSnFIsOqpBaWCDOBIp9CY2CTPeLZNJPxIaWAvA7JAmmEyISF05ooOwr0xunwEczV4WZx56Oa1VWT0d5Uo5UXZKWouLSkPbqhDGgsZGmsvixylLs1msNeRpFTfZ5sK3ZyLDioe68KwcCkAXg0jbOYAyp0zQ+HoJWKCS5ConiU3BCoUscmlZE637n4Wfyz6KZfUGyMoPyp4OdC94JYC9L9JxzmdNrmsDEjKIim6If8WBIxXjdiVHxD0/UPBZtPAVbGE/MaJUCrcSALiq5HCZ37AdCpC2f+CEr+I2kh/uwUcTKTCEIO06/Ma6VP9p2RINYg9yAZTpS6jaaR8GHFIRvTEwwAtEED/DoTefp2VOz86GA0qidlr8sn51g9u5LG/tAZ24qrJkumWPAg2WxR3m5Qr8luYnd2B5qd8nCNaUqSX6nNNro2rlmO56Yk7OwEyydPML96imS1QjmdYa9xubQfZWFNNoJPxXEq+mxyxHxKSVKL01mKtDxi/9XXuPn1l6iu7zClSan7VjT0MTpbYvX8CU7JbpBnwAIbdltVvBOWMiYhjaZZgFB2lrPj4x0d8L7s6dlRc76PjezWmWeZQdN3x6YCbkmXpql6TMnUfvYCVx5tPoWk7+BpjYTJq4NW6kIEgGX0+V5brg7cmGEYkTQ+miRQ+nSBTVOdNwZa1Sqs9hWf5dhDZuTJRsBKHoSDFHB8sAjk8wRH68mZgSYFNICVQH5PWVbO615NjGuUrlAuRgmMDN9tQhcPV4JULAAydqGOR3z5y1/j9e9+h9V8gRdPn2GRFyDYW89nmF+cIs0ylMej4o2N+bZOYQD5dmDaPjBzXkvYzDR9YHcG8BHx4GOSKDtMvTmh+xDSZDeljfPNE1aW75F4h6SUccxM5CsdvJx6xAKNYBUndlmeNUzbcpR/aCj41B1jKb0/JZArIQArjQ93DyubqEjA1mJJJBNjwMr8TmzaCuN0f/YKTDLAqmtKnKQtrrIGp7NGXVIdJALlErSUA/HcIpPPjepZzLEws7RoAKzCy4TxUICiG8LzWsmu4rRADjFRhuxFkQDd/r7bMxjnGh/rUH4ThtWkKnEoO4wBq4FhtRoBVr5PI4EdM61ozu0d6e6w1cTes2KGZUaAtmbDHZuKLIccSUFfvQ2S8g5XaYM/enqK//zz5/h2UWO2eS0W2ykHoDSJmIdc6kaPHpLne7nTg8m6ca/6BpAzaseA1fh3PQSsohjSfaakPCxRnLU7nKNu3u8gpf3cfQnfNwGs+i7rCLDqr+/BZNbHcsSQBETciuvXvm4alDc32N3cYndzpwYHvZQY8zgJkJOPCSjNz07UWCGbnvGcHlJf/PKXuL2+wXI2VwPUig/GE2P7kznHMyV6+YJxuUd9RL3YDZLbMz+il8sUl2dzPL1Y4fwkR0aJVl0qHqj/wWcd3W9n39IfqsVe3AUbbMDCz+TwE645Np44oZUyIrF+rKiRH6o60y32dzsbxOFFKSdHc6JZuzPzePqQnr14iqvvfQfz83NNi5aB++GI29fXwO6Aw/UGuzcbNOsjZmUCEn40tGPGyWE75OcLXH3/Jc4/eyajc+a8hNjKfYn9zQa7a0oLNwIQ94ctKpQ4/dYFXnzvJc6vTtFWNTZfXePrv/kSu1c75HWBtJtr75THNf5/3t6jx5IsSxP7TNvT/lyHh8jIyMrMyqqu7ipyuqfJHWfmTwzABckdfwDX5IJAb7jlhgBBuSTABX8EMRg02QLVVdUpQ7l2f/6UaUF859xrzzwqRRMUAUR6hKeH+3tm1+495zuf8Cc+Dj95hoNPnqGehqgCSYDhYYtysUFyeY/t+3sFfDilqumDaLgIZJZFQHAUY/biGKOnh2gnUxQeEwoHYIyE3CCxGsgxQImwJkD3gPp+i3d//R2qZSGVW0zDa2OqrY1iiaIp0IQO2pGP+YsTHH7yHM0kQkoJI32sGnpZ0RZFG2ruiz7IPEtU2ZGn2F7eYPWOnl0JvU5AiyvQK4tWIWWKhsE3Mx/+nCbyExw8PZL6ZXX/gIfLe1SrAvWmhFeTGW6aQ0EHXLgDH03gwBv6MnwOZ1P44xkQjtFQDlnTKN1T6Il1kHhsabWkAi3Wr4ZNbHpAfQ70efDI1qILowAj3BPI1lKQRJlYdhJjB5mGYSX76M4TUNKaTa9jsN+OwWQHdt8HWv3Y/q97gTXhsztXH/A2AV2mPpLgFMM0kpfNuy4+ZBqeIoNj4yGrfo36vUSeyj5IpCoV6iRDsdqiTBOEPAcmQwzGIwEQiUWKiT7Xj6kbBDiijNDYI9Augd6erHmI8tghkAUMuvdsBo9WEvh4f7RWALw3jwErYcKJzEoBK/v69WzlXqReeUyo9xh2RFYoPYvDCIUb4jZr8WaR4+2qEqbVGhE2rYfcYa/LGtaX68Zag95SKkjQYCbpSVnT8FqzuHQDAavYa+pSoT8tPQdbBEIwqbAXuXixPxTAalLeY+qsMfdzhM0GvkOVBWXIZgTfA6z4vXQU+HjI0e8Ff6p//CnAqt8/dkBnb5DyU5LAH+pL9fO2L+4BRTaAyXqlElQygJUwy7rgKAsmGaDKeFiJp5z0HLvrIk+pFMkqpSR2oGmjPH/U6sWGE+zwu51Nj16jx4CVpAFK36UKLDnfrBLIShBZoxqvWKndTZ2nknuzTki+6dWmGhplUpMZjMJhobneHWClva9OlmVR2aQfFuMm1r37JraB73scmLvyIdjQv1n9h61foMr3FTRamRgPeY27pMK6CZC7bGrIsPLFZ6BjWIlRnpGI9DyseOhTEhjTPJrT7mQDbJYCWMVOowlkYvqnccYeJz/cwH1tPg3mYy6m3iSaaksaCAErPrCcEIvpeoCWPiwh0WOD0ivc2Uk6pKgxRrx8zwSsWGzwxg1HQ4zGYzxs15KsQoaCNMDGzDj0XdECFylNRJeomXZIk0YWOUwMNIBVn7q6Y2rYGF9nZxYtXjWU8mgjoZHuHJATgOu9d7kXpIlygkiATo3m1b9Lvb4IbjFtjgwWnUoYEz/Z3K2xth4IQkWWXX/3AHRMD8NG6nqEXmqDXUs/teH8+IawAwN/6OsErhLAaRdA+uE67mAEU2B3PlYErCSiXB8GmUr2J9dmQyK4oeCbHpgiFWQ8PQs/IxGkZl7SSJJM6MZMIaHpI4s98ZAyOl+Zlpgml9+HfkFSGoipY40qLdDklYAEkqaGBuOjfey/eILR8T4wjFAZg30mRcZ5g/T2AZvbewGt6m0m3hH8eXw2OQHiGhCWBrX3NHCtWwG7yBQQE1yyu+hTwfSewwOMT08Q7e/DmYyxSHNhWeUEnoRxodCetLpOhXFQYOg2mDgegjTH5t0l7r99i/J+jbj1EHpM+2kkpYQGru5sKLKB+dNjDA7mSMiqMuwqlmFk6FjAKqTxeMuStYVHSeNmi2K5kpQigla+adYETBSJhyu0ejLSmEbkD8iY4POuexSfGUoVOtYPJUF8XnVHNd49BmyRgkeEiBpZbdp7LfIMnCsMKxaQfaDqMfzPZ1UBK+F1dX4Ssg4YViH+QX3D7t5Bw/1L9sqdRv5DwEqYmAbw4TqTEkBk04ZtYg1Sxaz9A5YVi136Zsg1MabqJpiBhbWkPNI7Ic1w8fYd1osFTg+OcLR/oJHxbov4aCpms1xjZDNQUiK+gPTvCEJhn1oAowOsDCtJ5dsmotsmdPbAD1tsft/wRM8gUzb0UOgPm2Yr01Zg2ySoiKeFhSGNR6XxrgrJuJClpNIgMqysJFP7TZVrq2xbWXl6kO9ANysJlJdlUgI5ZLCAFeUDbH75d0p8rI+XBa0su1cBVgXBZLBg2FF6XQhgEbTKMPIqzL1CvKxEEsgXKqmwBDTYAFN6rmEGen24xzPKg4wQEzvPQtJYVxGwsjJEKy+RGGw3EAmvlQZKUfUBw8oCVrZI+X8DsKIk0AJW/3Yb4RFgxdh5w2/hs6pv3nRwpsmS10DJBokRZLtQIghOlFXCxTQvMhk40HIC+poxMjDB2KlwgBJ/+bOn+NVRjGm1xBQp9gmiOKGsC49x3T8CWNkz/cMprwWstBHdnW4fXq8+YGtB367+MqCVVfzqArHtkTYBtiCXf9MJ3btyuwsHsa9Af76lqen5awteO/jsn8UyKOwx7Owzbj9Hy4lHBWtP/igS77JEul4hW23k7KPxOoeZfkDpWihy44AWDJMJklyNzrmnvHv7Fskmge8GEq1N4FQsFCib5wBIACmyDwIJeMvKBllJRikN0+0+pQCY4zYYhMDhfIiXZwd4djLHKKZ5d4aIoIL1KJE6yvotss6q4Lrq9kgQVBKfixRNRt+mQry5XJGF0fum6NJVsyzVVDMCZvSskiaZhT7POx18ueJh1WBbJMJKPnj1AuOjA/GCDEKymxxkD2s4eYbN1T2WFw8o7lO4Kb3AKOtxQSukRbbC+Mkenn7xMfaenaCMPBQuxEeSiWNeCWxuF9je3CLfblDkWyBosXe2j+OnJ4gGIbaLFRbfXuLh7R2cVYshhvDaSGrhtNrAm4V48sXHOPj0ObZhg8xtEFBGWLcI0hrbi3usXl+huNtC0lxKTQfj++VwpKCOcc/F3qsTTD46RTsZIw9GKL0B4A41bY9JiGWKQZvDyxMkN1fYnt/h/ve3cFINj6J8nnIZCSMQZkyJiixUH8i8CvHxFE++eAn/YIwsbOGN5iirKeqGjDMFrDwCWSI7TBGWKWYOsHp/icV3F0hvE7QpJWU8NDUduBL/KmBwPMLwdIzocIDBfCT7M43g11crFPcZikUGJ2/htZQSGp+awEHhZgJ4+eMAw8MZBof7CGZ7YgzP3sn1KAuUsYKAVAREXTLMpE63XpD64FsrFEnNVddFuXaSPN5o8rgFrQSwMnWcnEt99nbP08qyrBSwYp9gvpaXq6ck+D6wyp7fP1zj2xOy/xWPASubVGaHX0wr1RpcPcHUw8qabxnrjX56HJUQxnRdfOE4FF5tkT+sxSw8jjyMpyMxT+eQkywrBlhRFsjKkEzBjrlmZIUErMgCpWRZBk5y3Jjaojd81PWkHnZ2P9zts9YKgLYEClApS1t9jO3fNSXPDsOU3EE/UO6rVPM5Hi1xiDxxghug9CKsax/vVxXerWp8fZtg5cTYND4ydp8cmvLMN/WLGOgbeyK5x5JiZ4PANNlYzg3jqyS+jSSCNGRZMiCtwOHQw8eHI5wMGgyLW4ybFWZ+hqBNELiUShtFir4R9cAyXqLaS/x/B1j1ZW0WsLI1Cs82HWD/8K8fB8QUtOnON+Npq36y5rf4TCnDygJW7CftmqA1kh3wmhvaDc0fAXlWEiw2EPrsKyteh5kKWH3IsLKvzYC6PTyjkwQaNhUDPqyXle4Ftufd5VrqENOERpn72DYchPYSgQlYmeePr68yqrSuKiHDSn07HgNWdrJFWYb94Y8nn/Zb6McfmvD1C5lH00HzYEpBI4lUngBWy7wSwGrJSE2GbJNh5dAkuicJ5EYjskC2BDTm0qKANEPOAwhYkWHlp1vUy3vEdSGAFfW1agjIGAhXGFb0a+Y0RySBZspoZSFi9k42FQEr42MlgBVvDgErsqsiIsi7Aq3fNFjAyl4DLm6aEudFLibF1KnfrJZSSA3iGCdHxyKr2a5WcqDMGKVbFkgeFgJYDQNPzKlRFfL/iUYqUGLdl6yvhPXV0vvKJCCCH1IXE9iQJDltCmmHaVkh3Fw1zp6T+1bArIrG6cKQIZvIFVYZC8EoHoiEkI0+GygBYIxRswA3Ys5LwFMLq76PVQdYcd0IwLObqvfXGP/8Y6a7P7pTmP/5owwr2Sn00JP1ayR8j44/K1nogVU7AIvNpiLEgnsZptvuo5rPcwOXCOxcE474bJFdRzCI11Z+NoGWTYJ0sUK2XKNOcknI4eauvmEaZ2qRaln7/F8EXIWtRrqKjHwljYY3kathm23hjiLExzNMnx4J2OOOYpR831kF9y5BerXA6vpOJkecIhHiIMOOvmYEE+hbwcaSRXPSyS8aRJR9qS4IORrk9G8ZDzE8PsTs2VMMjw6x5kSbQJKRBerUWjdAppEN/VK8Xcb0dNikWL8+x/03b4AVmVehpupQmuoBm7ZAGrQI9yc4ePEEkyfHaCipNYbrBMPIsGIKFC+pSNIIYLNQoOx2uZTCOr1/QJtkErPNGHRJZyFbktHSfL6iUGSO3iDC3vGhUO5ZkHJixAaBzw7vIf8d9x/refWIliunuDaxfdBK/2wBK5Ma1weszBRdG1UbLa/XSwGr3aNE5g2fLvE4kimgTgLl2xlQRSYf/QmFTcQyY04FrAzIJX44BtQ3VH+R+8iwxhSalmVlAGhNySrke9gkVz7T5MSSXcXkSTZdt5dXSJcrkQKO4oGssWg8gDuNJRKau4DsPXWDTZKgKGuJc2eBafcElWuTHWpSnzi5q7XQ7hcT/eL3xxlW6g21a7It+LTbAXbDG+MZaYAxldSxOVY5OoEq+hEyTZNTbKbYNDXZlfp8aJ+tUhC95rZB0J/1Y5JAAnjCihX2t6t+FxwmdIBVb3s1kkD1CzAgmL2/Aq4oc07uOcGatkCMDNM2xcitENO8WTwM+e8bGZKIhyKZG4ZhJcWNKTQCno8CvOmkm8Mg/tn6jPGZsJkFPEeDYCAG7OJ9IfIC6xO3k9zaAu6n9vd/KsOqD1j1UwLraIy64QRPXIeU+WXSzmTwwAsoXRVlx1a4Z4pMFn4mdYvgiASQ0UQ7pNlsBdCGwGkRbFb4/GCEv/hoD5/uedirV5ihxl5AZo8j3jM/BVj1wSr7rMogp+HgQOXKtqHpDwPtc/BDgK3SrHseMr0LLk2AWSdW8vchYCXPo/H+e9RQ9Vjeu4J/V8TaH6MNrN7//uvvf6/+oLRfG+jTpMmbdZ6JCTLZyWo23ohUhXXKYDIWVhFlfJvNRmqfbJvg4t17DarxQ6nnZB0SOhLAisMVsiQ8GVCmRYNNVmKdZEiyQoYisudwZ6fk1+UwlPWahxenMwGt5tMQdDgNjKeV7p+6jrjJ8qpTeht4lNLRBD1DlWxRrNcoN1s0W02VoxyszmjyTJZjLSARLxcbTj/24U1omOzDizTUgJYQIqVnOmhdYZWuEZL19dFTjI+PiMwIyzEgx5gegXmC5cU17l9fI73lgJfJfIZ9EgDLaoO950d49ievMHl6hK3bIuUzQXYIHZIqF8Vyjex+gWK7Ql1l8GMPw/0xxrOJgAL3729w//UF0osVwsxD3MZwG52+p22GauDi9ItXOPzsBbZxg9xthBlO8HGGEOnlAus310ivV8I2anLuRWoNQrbGplyjmjaYf3KM6c/OgL0Zcn8oskC4lFwFAtK4RYqIqYjJCvdv3wiIhNsaYUVG3kBAq4pMWT4TBC0FFCT7xMWq2qIZ+zj94iOMnu6jHLnwhnOU9RwNhh3DiuCleGXViUgCJ22L1dsL3H17juwuIfIFp6Skivt3g8LdItwLsP/RIcZnU1RDXlsNhaGv2OZihewmQXZN2WUNVyR+CvS3fovCSdBGTDMMMTyaSTpjOKc1AyWRVIKQ0Uo2JYGqQlJf24qsWWUE/5EHjjABewN68eeiz7CaaDcCXNkhEYcmHAeyh+sPxXjYGTaykQt2kkAb5mJtCswW+0OA1Y8NLExM3AfHxGPAqmOCsHYrGI6SSQ3OvURkS7Lv695uWTy2F+h6V557lMRzbyFzkYDVYoVis1HCUyKyAAAgAElEQVTAajLoGFYNE9+Z9MhzgFsza0fpcZUZZz2Yya5lKFBuvB87gKKrBbVcsCmL/T1Rr4kOEIhjEIvoA1YEk+zfbT1o/41NkeZa9/wWjs9ETAUu2IswsCBzYlxtHZxvW/zuYokVBli3PtJWxK7iCGsBKzvc1DNMA6cI+qr0tNW+Wupzrg+VEvqtK6b2BKy8IsHJ2MerozFOBjXi7Bqjdol5xMRw0WbAdY0ipQdYMc3cAiM/Blj9VP/4Y/0hr7lVxthBimXB92vSn6pTfvj/ay3Rnc89dpUlfohsj/WXxn2a0CRrL6PXVKSAhlQiftsdiKfXSO69+Fbxe1jAytyvPwKsdq9WLGDMuWUZVpaAo8+V1qFWcWVl9RYo08RKo2Ay/rN6C02/IV6NmVpTdO9Ne2ZTFKsSwNRi8vF//W8IWFl0dpcgwMkXbyYfcr6ARxpFgz9oi66//u8CVrZJsAlXbEr5wBCwuk9KLEsPmROh5IbochqpSXo8pPShV3NkavKleeS0k0CVQ8CqRphn8LME9eIWERMMWFRIcaG+V5TlsRFvOQG3CVS2QDOG6eLDJFI4jYwUSSB/rnhYBah9H3VE0MvS70wjYjxhWNToJEwXDtkZq/UaW1JJaQg6m+J6s8KX330rD/kvvvgCx/v7uLu+FpBqEkd4fnKMZHGHNksxjgIMyfjgNE5MOH1Tq6pBoPgk8mbQnE4KSaUCEqBm20rPAIllJZghrB1NXhHwTyaMbD6V4UCWCs2yaYJctA5y0kt55cisiWMBW/hRAStf4kllqmmupYCInDTYVB3TPNnm2bxMI5baHXZ2I7AQXJd41xOemvL20T5gjyllgdhFqQ1ed/D8wM4hP7Nbx/oHkfmZyaiysOSz5qt2H+umMGbemiDCRkeZKvpPxOyQKWJpIkaxpAZHcYS9vT0ppr3RQL4rk0OShzWWN3fi21CvM5mSjslI0Fx7BZXlG3Py66L2gMMXTzTOWHrIGnVSoE4LLVrJVmlKkANVDzyMnxzg4KMzxPMpcoID6xT1+YMAVluCOHxtTFbiFHY0gD8ZYvbkWEArglc0015e3oj3RbXawi9rBFUj4QBkJm3rElsaTE9H2Hv2DJMnJwgP5sjoBSKSXzLSVGYhNHWnRuBkiJoaIybnrFOsvnuP+6/fwNuWmIVDFGkm66yJfGzqHOsmhzeJcfjsCWbPThGcHCAR4I7wl1mnlFWKh1IAqgvIunTLHPligfX5JZLrW9TLDbyiRszGxkQzc1rOiRdZk94wFvnD809fSXqmAFYSr64xrOKpR5CWz6PUj8rQ4j5GoJfTDjFD5UehRCtQJ5NY8YBTY0HuYApp2HWnu6o04/IoW3NDu6IMQ81Q8nORxxlvJ661btKmw5udnHCnMe8av14EcjfpMQwrHSSQcaCGJrr/G3DHDDgUzCJzlMAH06pMOiHBK+45jospE1E9D6u7e2yWK5kscj8iML9/dIBVlcLj4MBIJQkK3i8eJBFsMpmhII3egGxds24AK36+FNN4C1hZLy7L8tDPdzo+c40tNXnH5tgNHB4zWtSDRlJcRdqjbClhSjKpleEelJ7SfJmAFYFOsk7ZyjKmnYMFFeyZ3/beKQtXySh6n+1B3skCjfzIsqS4H7Ns47nMdbcDrNTsvPNYE9WuTsb4/iQNytCxOzDSUlqlGGDCT4phm2LoVhiElAIac/u6EkmT+LoYgETYnfQQY9JYRY9FelgYbys5BpWJRtkmQSu+Tkm4rEjrp5cVvRsHKj+X89T6oVjAardJ74AWuzs/Zh8KM0g+xb2aRR3/olwCAeS501QFsrzBfaIeVn+9jfH7NMa1O0MVjyVxTb8DB1bq2aLeJvocUopFJqwkjfGBCgM1EzVGpW2Vi4xeAD2mW9L/kXtz0yJygPLhHvtegb98dYR//vIQ+9UDpuUWJ5RR+3ydbBb0fX1YQ8nn7OctCG299Mz9iGRoZQeO1oPtMZu5/737Q0MpD5iIZvcfK7uwMtmeSbqV4Nq1yo8aGqKyot0ha8En/YwyqKwfzM4Xpg/C/cCxLJ/ubBJsWtAjgKsWBpOwYoyUi++HRTUBK/pyEqhStl+L1WqNmiypTYLL9xdwvADuYGiY5MooEcCK8x7yURxlFGzyCsttjvU2Q0HGs9ScxMFaRDGf/xohmJJV4XgvwvPTOY7mQ0RM8CNjUXzK1EpAvRb1Nw26fTZldYGKvlwryuuWyBYr1KsUXt6Ib1ObkT1NWwfNKiD7aLw3xnB/iPiAgH+IcDCCS6YfZfWU+G83wmDaFimc0QDTp08wPj5G44fyPiNviIBejnWCh3fvcfvNBdKrFdo1faJYbZNtTMBqhflHh3j2Jx9jeLaPZVsjY+M9GIOBRPQNIxusTigJJPOQzwuVQOrHylHz/dtr3H11juJmK4BVUPl00JTFnSNH4lY4+uwjnH7xMdKhgyKEngl5iYNwJIBV8u4O6dUS+SJBuS04DxBPJzK9l9kDqkklgNX802dw9vdQhGNUwQhVG8D3AjFZ97IEEZO210tcf/caF1+9wQQDBK2PeDhEEPoo8kKY6g6BgLxUD8YoxF36gCyoBLCafXyEauzCG89R4wBVQ+mhsvTEbgQF/GaLsEoxrmss33IId4HsNoFbBvCagBwTMZvf1AuMT4Z48tkzjJ/MsHVS5E2BOIgwcAZYvntAep1ge7FGvSZgpcW9PHvUbsYVmrhRH6+jPYxOjxDv76ONYk1vFo8o2kxQZpoLg6/OU5FvErxVA1Z6YrligcC9TvZmMW73NRnOgBQErDqGlQxcOHAYEPU17HJjyN35tRrApaulW+m/7NBE9gVFfn+ARWQZH7pDfMijEchmV96bbeSxzph7AftGnolM/KTfpIZcsZ/U8CFh6XzwzQVskYE7F4L6dlIO2KaFyF/5jJabNUahh9Ew7tJIaV2BOAAGkdTEDGUgYE5fYJHz886bYb4wdMhGlqZefbW6gCbzhsVkvwdi7f6sbKo853DIJNNb32STDsgzW4kJOujmsc+BGoEyqmOYLEqGFfFJAgP00yTIWXox7nMXlynw9+8WWGKIZRNi2zKkzKgGTI8bRgxF4+BCU+dExSMJgDr87BjqxodV4rvYV7cufDJ7khWOxwE+OZ4KYDXMrzFpVziIOcymmigTz2k5I00sogxEDeNfw41+mGH1/xSwsq//hwArM1feFfAfHGY/Brhq2Wb95AzLTiM9jVJJWU+11Ft67ux8aHc2IwIEmnAqSz6R9E9zz4W9Rxkea1YZtJnUc/P8aKCIZVh98Cx+L2BlFiexGLFMsqmAWjd22E6fqdhX5hmmlTA8KYnm+zPqDhlimXAiu25N86vv53/7b//ztj+1s0iXaFxdDwVT3uxWYF6Ayvh0c5J0gt5N6k/zLLpnG6Q/nhRal3tuwC0qx0FStepjlTZY5dRm73FOJQUlb4I1XeeRJz/fbICcchNb5EMQVoXox2OaxS7vRBIY1IX4c4gRM40rOfkWQ2oCYgSmTDqY0Sxb53pp+MxvNqFC+xfAKkQThKh4MPBzRhpRlUxk4OLQalqSYujNIvTiGllRYrFa4vruDjebFbz9GbZlgdXiXgwz55MxZoMYblXCrwr8/Pkz0JNryPhUl540ZISo6aIyWdXAWq6tnZ4LY82aKhvwxESyMpCFHknd2Ls/3VS2pUmb4ybmIM0rZa0w9Y3NMH8WCz1uwBJNT+q4TjOZMihm9vajz2aFtHfVpdr10BkYi1+jNXA3Dbr4dxmDaGFt7BIDuHA51dT2z3q36ENsRKIaUW0fFJvKI34UvT3FrBk5PkgttwW1aXIk9l3EdDViSugk4l0fdgUTDPWVDB3xI2kRVC18AoF5gSxJJbaaD2+SbJFnudL581JAKx5QR8cnOPmILKQZGjKTWOplBTb3S6yu7pDfroBNjrhyMI0GUmgTTOS1JsuNsrXBwQx7r56gjVn8UYJQo+X9Wm5w/+4ct+cXmE6GashKc8j5DAfPn+Lk2VPx6Lh/d4Xl1+doVwmcopbijwcOpz7xwQzTZ8c4ePUchfgleFJcNKst1hc3WLyhH8U9DodTKSxLso4kUtpDSmiGuv7jQ5x++gkwHiB3HWx5DQXAUeYcz/bIb1CtVxhVDoJtIQyr9PwWfs7iTAsWNkWs0/ibMjI+ryHlepMBTn/1OdrpAKnbIuNBFo/EY6FgIo+shVaaGiL5YVMivbpCnBS4/O0/Iqqp5Q8EROQ9jEIWaQ4K1CgCB+0wQDQfY35yJPvD1fklFlc3iOBh4Eaytv04Np50Q4znU3iDEBVB8DhCMB7LntbwZ7BxEtmgJ6lUHveJnGbO9MgyfhAmpVR8NAhqycFsUtiMLl3FCpbKzipOKb1qRt4I24oJSva3TlApIzBmrWLaqjRuaQiZCGVZV719nIWSTp92rsxyEPXAEP1yM+0zUlg9VHfP7950okwVG19tTaINKOxyEmmeZnkPIptmQIT67e08Ei2wo+CxhYBYhGpDbM27e2l/xqNKJXaauKdsXgMjifTDSiZ7la+lsXGPkShwNcbmWur8GnhmoBW2mJX8WKamhhNYjwFzlTrTfvv3xx+t8b2dPomRvMiIlQUmEm77HsRTUEFUypfsfZB3ZTwerF+BeALIUadTe/loEhf5jmnkTPbB5v4SyeoO49jHbMKEKfqkMaWRgIAFBRWsa2reo1z2RPXpskwZU7QaE00BLKwEisMQ8dNisnAo7LmYLACpncx7432Uc8Ia4SsAY5sVYe0KY0291FiM04xVCmMWv/I5Nb4lc5qFrteUSLIKN4mDrzcB/nYzEMDqwp0hD8cCyElhX2kEuEkckDXCZ4aDBBlh68XSRGEyMHKeB2L2YwAnNW8X9gMbOTZxlCP7Der1LU7CGv/eJ6f4i6d7OPMyzKolYqdCbkzphdFO8M7qR3ZPlrzffnKVSADN1FGCV8yATdOhCJDsfCztMMaecTaqWkBNw4rkR+kbBQg2kmU119KGx0gD+0CvviiNb9ei3bCkzXK0tZ7cI1kfxofPSkDNqrXT1H7duAOSu8moMUneBUdITcH721JOwPujPqTqpcFzXa9lzKTSnAOjHJtNioflBqvNVoFujywIRs2FYu9AcjKlf1LyCjslEOnb9WKNm8UGRdmIzHkYupjENQYhA1MS7I0D7I98CQ+ZDVzxsBpEPC9L+I7KV7Rca2UQSCZpy5ARGmXXWzEqTjY5bi7usLxaoN2UCNIGAaVqOZk2PAdUDbBut/DnAZ58doKD5wcIp/RaDJBsS3huKMu0yFIBcJdk6gcx3MEIznACbzgm2gW4ZN3ECLinZffIrq9w/+U7ZBdLBJmHJhM1IpzIw6bdwJ/7+PV/8BtsggrB4b7Ihoo6QsAUb6YUS3WlrFIiPTKEaSoEDe05gKuv3whg42xqRFUIENfil7pMMN4id0uMzw6FZRU+2cOGzwUHzPEATlZhULvYvr3DzVdvUS1SBJUjgJLWbw4Kp8BdfYvh2Qyf/LNfIT49xqJxUYdD1ASrWmDMmoYM9+tbLMh4Or9FutmIz9jxySEOyD5zHGzWayTLBM2WckcXQe3JwLFxW+RhjWbPx+HnZ5i+PEDKRjE8RuOM6ZCrDCSBy3NEbooBcsR5ius/fCOv301okt+SnCprtESB0kkwf76Po0/OMDqaoAp4ltOf1kWECDevb3Hz7TWqRYlBGwGZYdn5LlInQzMocUxz+9NDtIMYmE3gDPi+1VOGSoyIddNmhXy5FLPwbLVFsS0QcGXWJBn6aLwarVcjCAjQBYgYWjAcinpRB3BqCyLG6yJi5XulqmIAh/2Zy9UksQHKoJeeSI3luTYUCzcfbRqZILjmMO8MxnVj6AfRCBuqkxbvvCZln+iSb805YZAnCxRwiMazQoYmJb0myTy08nbub5qGaH9ZlYh4yvKlEagSWa4BlBd6Dd2yBnnhBwRsyF4jwBp4WNOuhaErx4eI9iYSdEBCg1irmMmAmS9pzc/6wgzG9Vrp9ZC91ig/5L2Ygmc3cNDgpJopmAJYabiXSv13NUdZ0VLBHGucp4r9jel36T9LfzZ+lCJGU30FJ289rJ0B/vbdA96nHs5TH5uWFj2sDTzxoBIgSdhPxkfMDPRk3ZlB0u7FWEsJO6xVdQGVQ0eTWECro6DEWZjgSZhh0izFB1JCk4SkpWQTWhTweltGPdNglU2+G/r0waUPrYy6Ya0ZBPX/nV0D/fOH/bv9u732vTK5S4O0KeKydm2Ilj3PbYXWZ89JXaNkG7ln7DlF9qdyPWVvq63EozNbvr/p910fQUx2p/YIGpCgJaAFwzQJXgPcBKyywn4+O6LrNQmUMmjsDVftY9lZmOj3tgmh8hpcH/GAwRPfBxjq59TDarcepXaz94rnYbo1/Eb92VrDmhAfyzjr/QTnf/mv/7MOb1JZoCa7EIXl4c+Jffer8w9QrwcLWO0maLspYf+m/jhgxYJPafG8nEwKJGD1kLZYly7acILKCcU/ijMVNqHKslKIgnphvhYLWAVthYCFNAGrKkPzcK+m600hhQELVIJWLHwbPgTUrRMAstJEuaKGhmeuhbx+MWVXwIof3SCSGNCKYEIHWFHXrwkmgsob014W/hJfTulUVeFhs8HN/b2wq+7LXOKGUZWIfQ9H0wmmcQS/LhE2NU4nI0RVJayxQHxiKDXmf/iajFl8B7jsTAOV4m6Sy6TH02kG/YdEBmB0GtqMmUhU8WVjEphdmJwwUIcN5GUtoJX4jkjijcoiKeOUCQKLebJNKK8KlXli/SlsNH03QTaboxSr5sG1a6hfYJOtJObsZgF3gJUx9ZW/m1jvDrASXbqhQoqNEBs7mbUbrbgW1rw2ApXpvrBrzOXMIDVFynSJ/ZTCmK+DDQrTGqgLZxEjpoa1+Ew5WQGH3lH0uMgzjY9Gi4SR2zULa51aVjRtbBuM95h4t48nn3+EioeG0HsrlEI5TlBcr1DerlAtNpiwyGRELQEpJrHx+RzGiI/3sPfZU9QD9VnigUUZIX2otte3WF3dyIYgbJDAE2P0+ekJjk6fCChw//4a29dXwIpG5LWYAMskiqDv4RTDsyOc/eozJG6DQsoRICxqlHcrPLw+x+biFmHhwC251rksKIJowdwjjGIE+zOcfvYJ/PkUZUhKcS3PnFxygjH8hqze0hRDEhEftlh9d47seiHsJ8okydrj9eL3ZXNktz9+HqMIx7/8GfzjPRQRgTJNJWlJX88VjJAEUZ/NcooYNcqbWwySHJd/8zsEJRkrocRkk8UWBqFQmGn66lCqNqNkbYDR3kQ20Zt3F1i8uwKSAnGt1HwynOQRCD1E41jkl+4kxuhwH8ODObx4gJpeBQH98vQ+U4YYFo3IfT3ee5lQGRmWcVNzGwVyOQUVqWHnNac+Etqn0iOJNH31UiEIKY93SzYnQSsII0AALmvWarypxMePr6fmM6agt/1lC8RuumcONT2wjUu7mQ5ZYEbo4GaiY/lKfMzHI3qIaKMp2JfxrpCv51FLCj2fTzEIt6aolRSYPHusLr5DqeQc3DF7d6bSRi5pABDNB1CvPmtELub55rzgz+MVtk1P75Az71EhbpeMQRZ0Ir1V0Mr+JhA3YDiFKVI+bLr7Z2Cf2dI/tDkllYPdsnLNGWx9qCS50r4Pc6RrSpQOUghY6fZl7KHFd4qvU18rU2YFsBLPjh1oZZsJ9WupsXq4wWZ1i0HgYMp1bEzV5RwxAzl7/3meUTrDIkiORf5MI08niGNZtbviTX0sxM+DZxBNZ2NlWtEjRf1QtFyRtW5DCgxzToEgndbrz1HGl4ApLL65L4mZaCvnEVkBvNdyz5ocaV7jegt8vfHxt+sYf0gHeG8AK9FUyAu15rvqRWOLME7hyZKVV0jgnv+PYLuRTnOXb6i55yRIsF0CVdT5cXLfwg8a1OkD9rwKvzqd4S+ezPDpuMURFoiaTFgQAmJzQGgL715hK+vUMIB5xsl1MD5xspsY/weRa3KtkzVt5KDK5NRfNhDETi0prRW7ANNcdMnB1ljdhkeY5kkNhHfFpp6Y3PQtO2HXMHTlqwlNkddvh1bWs1Relf58C/Ta58U2CFp079hjtvmRmoD1GlmdpHKyDuC6MAl+fKbZQ5HxnCeZsI6KrESSFlhuMqzTQppuBDGceCj7ck7pOpnlJX0K+S3Vu/P64R5pSV9ErXfpgzplquakxXwMHOwFmMQtxj5NhAvE4mfFAQG9ZMjQoSVDLXYVBHqZFF2wjotjDMZsthJhpWdpg4fbNTZ3G7SbCt6qhLMs4W2ANmXdR3uMBkus4R16OPvFKY4+PhKWDQNxVvcpikz1QRxoTvaGyDggCodAOIQXT+CE9AqMyM0XM3K/reDldyhurrAkYHX+AD/x0GZCJoET+9g2a7gzF3/2L36NJGrgHeyLmXlZD+F7Q/VT5TNAhgVHDw59kkpJHo7qGoO6xc03b3D37QXaFQfJPtzCEQktl0LtZMicDMPjOU4+/wjx2T6SsFUfKzL4S8bbh/Labvkar5dwMg7mCIpx4BQJS2vlrDB9vo+Xv/kC3sEcC+4pgxEKymbhYMKeYJ0gf3eF+7dXeLhbIy1STA4HODw7EMCKz8/iboH17QrNuoIvPgRkTupDRx+raupg/2cnmL08RBkzWe0AlTNG4wxENqeAVYHQTTBEhihNcP2Hr7F5cw8vceTa8r2rMXeF2skxe7KHvRdHiOYD1L42qASTIjfGu6/O8XD+IK8nbkI4ptaqfQcpQbHTGIcvTzA8OETF4ftwhDaOpQaQMpvS5LpCsbjH5voW+f0ayWIrcsOYKewVk+LoxVuj9Uu4XoMg9BAPBwiHQ1TsNej3GyiDjE1qQ69dWqLQUJsG+A7BqoACVzQOA6qYMh7JPi/AumAhRiIoH3XopCoK4yHVNctGbbHrSjvLEN0rel6PJvigf85aZYbdwSXNk4MMMVvX3wrs6J1KU+7tlIJro2wTlfmjuN8ywEhUE5QTrjZIH8isSoVBPmiBg8BDyLMmDpG0FRZ5Cm88xPzpEwzmM7iDGJUA+2ZQJj/HBMjY9F4DWOmbs+/xg722s4LYSecFsKpVsmkBHAWsDMuF7C2qcQgQGlBKLAsEtCLxAIz1E7KI1nHKni6aBhk8bNwYv73c4G3q410SYY0haidW4oiwRmt57rtYtx5L2Gzv5vzRc0tVBTtwQxjMRYZp7GEvAA6DAh/FGV6Oahw4GwTlWv2mWV8Yv0jqKLjH2UGKyPF7jJluUGLucd+Dql+f2dqkX/N+eP7w7/9UwMpK9Hc1jyFoqDFct27tupRa2SSu63VXyZ4yoHgAcQPTtNJH7C4znGU9T7UX+wsxcZEkT/3unUpAwB+Ce2pPwY8yWLLnuPGw7M5yGzRjoSvrJWX97ciqFDiIdRhZlZr+rAbv3/+r70HdZ5vJ+28bFBk9mLXW7tQI1nDeAF7yE+0g7H/+r/5TXUrWV0VQcZMiIAlRCnx0N1P+YBedXPLu/3WAhJUcmP/z4eftC+/MZ8Xagx5JClit8xaLrMW6cNEYwIq6WRqf0yBTASvjSm/SrFggyCSLckCyqYRhVaBdLhCRcVXnAliFlHAwEUFQb06RyFhR03UrH5Oirhe1KFNfYWCpJ40FrCpfGVakWVtD5IqxuwL6aGNnNxChzju0JSC9fIu7hwcsNhvcblaY7c+xNx5hOhjgYDLCkE1GXSLiwk0ovWJMbiGsKwFPaOQZETAyMqQ+w8owqyzDqqPnyU03FNyOYcVXpeZrOpEk0MbXTp8rpZzyepOtkVeUCdI/Rs2kpbFwCVDQiD0QoEr02ixghV5sXpvRAYvHFa+xLTZJI+ShXRMQslNaw/4wrCvj2mM2O1OYmpmKlVGwCLSIvk5ddwaQAkoZNoEa++80verLQYqyskgsb6ubRpjki2y9EZU7JwpuWaFKUjVGz3M5JDbbRCZwdUaaOsELgg/KCLJyVVJgJTqbcgOykehjxQjiUYxP/+JP4QzJ7NFDh/rukAyhmyU257e4++YdRl4kXk7SuEqh44jHEgGrg5+/QD30Qe28eCuxBWfkMw/XxRK3V5dyjWkGHI5iTOZzzPbmIrm6f3OBnJO/TS6JfDTK5nopnBb+fIT49ACv/vxPsWpLpCy+PRcjrn/KI86vsXp3LYaoIZlKpuEjS6YkNhEHaEcx5h8/x/jsGO5khEyecQWd+HMItlQFvR5qhEmJ9OIOqzcXKB82YsrI6RaNUNnoivmvoUcLi4Dsh9jH3qcvMP3oCbz5BFtQtsqNPBA6lhoDCtaDsk6YTo3mfoFhUuLtX/89vIRfHaAhy0iYDvQe8NAMAwxP9yVqm4AVwVe+lvXVLRbfniO5XiDIWkReKBMpacRRo/JbVJELdxxjdHKI4eE+9k9P0cYRKjIthanAPQqIylaMdj0pUAk4KbBi92KljdOIvNB9SQIOCEzKXHwX52vS7QhYieJXgAFifdyHgCwlEmhDKpShYgvGDrYVibVJ5jDPiHgdmOmPndb0p3u2mbRmjXoAG0m5nTI5wIA+d8Y8lM+abTTlewnV24AVpsiyRaUkmhp2TTeZlDHtDqzi1dLnWL+JAismnc7+2bCTNPhVG2cLkHF/lsFHzxdsR2nWAm7A59SlLFDqdgVBpFjTtCVKQztGZ/+c/MD8/fsBKxYA+p6sRLCTBAoQZbwoaJ5ugCuVZyrDin8ma0mYtuYCyEDDc+S18s/0cRNmmAX/+VSYr1fAUpOjNqs7rJc3CL0GQyYccvYgHm2GtNV5nekwhw0AG3Kxpu4KHf1ie+ZJIWRijyX1kfssEVWyoRnJHjC4g5JoE1ktb0RrDgtaKSC5A6yEHSg/5jFgRT8MvlgCVoRoJX2XhW5TIMkrAay+Wrv4u3WEP6Qxzp0psnDcFdtSUHepV+pnxDMxIKBt5JhamEv0rwwgGDrBCXlDsIp6ewGs2PzIiaGAjEcPtwSDOsXTGPhnpzP85hv5oTsAACAASURBVGyMZ2EqBbkMBw2l3g5w+lNfy3gXsMoYrMtrFQmcYbVwrRkpsDDSDKbcl8ebNqhrZtQjw4gpjCpHWVYGODRsT0v46gcDdLUgXwiDKiy7ytSGO5jMfKWVFBv2nHxW9vIda7Ff7n7fs9KBWP3mxICwmnRmznfWGKxzjA/R4vpWJF5FXksNs0lLpBzqCLNqhCaaIilrMSdnbSapo+IBQ8C/xtXdtbDouF4HkY8xzdXHLp4fhXi2H+NoGiJscrjiQbVBy/Q+k4LEibkMqjhUY7NcZEizVJKFB5MJ4r0h4sMI/jAUpkSyLlCuC2DLwcoa+fUa7T0HOtynaI/RYIU1wqMQz3/1FCefnCKnUUPr4OrNLe6v7lEXOabzKc4+fgqHsqRoiIbPGH8TrCKo0gRomxBeWyKo7lDdXWP15Xsk7+7hb+mB5SjDKuAQiN5NLf70X/wG2cCBO99H6VNqN4LjxlonE6wygBWBW2FXcehVN4irGvev3+P+m/dolin8DHBILK55Fjio3Ex8rIL9EQ4/eYrxiyPUIx9F0EoNSYBm4sSorte4+fI9sssl6k2OOjWAlRcjd0rkgwL7r47x9E9+hnoSY8l6bTRCXlaI4GBAm4TbhVgOLN5fIUsr8YB6+vOn2H+yj/nBvjznd5e3WDCZb5GLAX27ovG9DpUy/pxhjfHzfRx8cgJvbw91NEfljtCA+9gOsAqcBCPKrTdr3PzhW2ze3gvDCjn3XLUhEQ8r+lwdTjA4mQJDKkYqOaNDN0ToRDh/fYl0kaPd0qDah0uPPdaAgYOtl+D058eYPiWbZx9VEOsA3fNlQC58pzIXKeT64hKLt+9RkCm4JEPIxYi9VckBtCOyQgTcxyqRikVxrPJmDmSMSbcadftwmb5JZgtTUgnMkpnvRBS4omg41OfgL4ZLf7gOxCDoYJt0M54QH9M/Bqz6Dequkd11nXpGatK5eMJppdf9rK7fNL2HJBcbVlXf65K962aTmyCbbiqj/ZBpksssk7qYfqf5eotksUS5TcWDiQnbc88VogH7yIdsi4c8lTCgo4+eI96biuKAgBUHtVb+rvub1i7i8Ss+hLu+2v7/XZ/c4Wmd17S+fzXCZ0+2A6z02uz6ddpj8NpzoKzsagWtWCAQsGJtoUAJz/O6KYWhzETAxBvhD7cZ3mUB3m1DrNoBKlc9yxSwUn6bYlAGE+h6f+21OgWNGZ58CFhRRh85NQZNjgMvxc9GFT7bd3EaZggqovUc2CrAKTMJdlVkqJraTwBJC2b0+zvjNboLzXkMAO5qk13d210zK1n7JwBWwjC2L8CywTtijwlvkR/WY4GZumh3JitQKHupqHi0J+BHZUgZ39bufWrghISjBRIptesHumdB63HaUljASpjIHwJWPWDY+jmbUZTx2jU8L6mR1fJIPKtENmxsHf6JgJW95t3ipGf2DwBWFuXrBtL2vf/3f/WftDrBM5IKMXpTTaL+JgzUe5h6lC5lEHGSuNss7Iuxm0YfVesXJfpngiQKiIlbvesgaxxsSuAhc7CpPFT+WHysOIkUwMpV0IoaeJm0kWlE9Ni4V8hBWRUCUhGwwoopgQpY0ZBdGFYynXYlVh0hgRZjwGcAFd0MjNmXBUCEl7gDrFQSGKE0kkDx42CxTKkPQR+DrBJQkWLLsF9ZFK2TLRbLFdZJIqDGyfEhjuZzjOMII4JVnIwVGTgLyx4WYDQ3spxGR7L5cCLiD0Lx4CIwIjNVK4MzgJVcf+NJoYeGsplUM248Scz77Gh4hn3VUtpmmFYBG2Q2AmRaEQjRzs80GXxgYpOaSL8e+irRSFa6JjnoyORRg2pKTE1kJQ8qE8/Oh0lea0dzNPGy4vVjJAAGfZV1IskGeuB1XWqf4WD2TdtEsuhUSULvGpl/LaapxnfFesl0s342WnyveYk6SSVBj+aizTYTHTsIUpWVMOZk+kx2E03xp0NETD2LCeY1mM1m4oNAr4ciybBZbbBNEvFYqSIPH/3pzxGSOhyFIiUNXB8TN0S92AqD6d1vv0TcuBLXLTRyyr7QIpqMBbDa//wF6lEgUdP0GOP0g74RZHuV2wSbhwcjXSHW4SEaRBjGAyTrDW6/e4/8zS18yucqyh18WbcVe+HpAP7hTACrxGOxpilgA37/upVkQcZNX/3+NYKiRcTnUpJ1agGe+f7z0EVwNJeEosHRHLlMVHcsKYLHbZkLYNXcr7F4fS5AGOVy9MYRpg8N1wv6SlRdDLIULAR/fQeDp8c4+NkLjJ8ei5dVwiaMAB9ZmQIGcLpE1mOCMeVPqzWGaYlv/s3foF0mGDCFlFoQPhOeg5L7ySTG9MWpxFiTvcaGjLKCepXg4dtzLL47B1Y5hpRbiPk1CycaqDbIggbtKII/n8CfjnH28iVRG9QErIRF1MBvHERlA09kphnaln4/mqzGPZGNKwEky6QRwjClkWwiDbORh4XsR1KsCOws7CoOg+nDQnCZ0880kXGuMbazIWhaAOgWYZ7F3h5iY48loaaTDGsXbIsh2dcNIN89i+YkEBmvYVXxe8gwgV53PE/YtFrmBL2OjLGjbVJ5bwW0Mg24HHJ9IKivixfvLi3OBPAxCagKWik42MnL5IzRN837JZI7AXhtgqkxQTdpaPbwHtPLzYMAOIEAQcpIkkLK6O6/jyGyKzb11X8vYCUFp4Iz3wdY8fNyHYQ1Z9aHXRci7eR+YKnj6g9Cuj/POEr9fGGD7Yz9bRFuTl49tWng7AHJZiEMKxrzhpTqsmnhntRNhO2QSocwBKw4veUETwohMwCwjDtLY7eAlTKnDKAoTDtlU8XxROViwnzTdarnme53NuVQ2xJO9jqEUwp+mZM7DCZTmhYNs4UzLAwrgsK5AaxafE3AahXiD0mIC5eA1QQ+gXXeR7JXbeKPsIDITKOhvC/PFKW9HWAlnkksHchw45BCdPbmPCLDSiWBOggpEXo0l91gUm7xq8MR/v1PTvDpjPYzK5FlBTI97j0bpvCVQY55/jp2lRCA9RwX5jF/vviGKBgogJXxO1TgyNy3npRXrpq5X2QJy9rUx6ADCq1mmPf/MWi1Y1JJoyKSyB6z3sRd2+dW2VWGEWVkgTvQWZmLVk74fQ2DgIidnFYZ1fLazTWyaal2CCKMNJOuS9CKvnl8XAlCcW1sCybn1ShZ/wVjbJsYm7JCVnDcwfuoe2qZV8KULtscTZsjDBzsjQI8mcd4fjDAi6MQTyYhojxHm26RrhZIlksxdJcBFo+Uih5WvgwoXDJG8wxZnsozNZpOER2OsPf5EcL5CH4wpE8/OO1xmYz3/g7LN9eorhMeavDbUOqJdbtBdBjjxa+e4eTVKZrQERbtm9+9xcXr9wJYHZwe4sUvP4EzGcIZT0UJ0HisJlnLkflF02QFrGKs0Cxusf7qPdbf3cBdM2GQzx1BFReZkyILcvz6X/058pEPd38fuTdEjYlKC2XoQMBKM4mFy95WOjiW8KMSq/cXePjuQpJ/3W0Fl2l3HCjR480pBLByxgH2Xhxj9vIE/v4QTcxnmGykGjMyuq43uPnynfpsbSug4H32UNEgn0OfuYfjz57i6LNnKGJPwl78wVCeB59n7XKLhOyqb95KqqEfRAIYnv3yGQYHI4zHY/F2Xd+vsLy8x/ZyifI+E4mkX2uPkqNAGpYIj0c4fHWK0dkJimiK0huiFS8nPs0qUw2dFMOmgLN4wPU/fovNuwe4qQOHGrtG/aI4Jdsmawz3hnBnIcqADHQy5DyEjg+38bFeJKgTalU56FL7CnaxVFYmfoYXv3kugzV/PBfvIcog2fIWtEGhn29boVoscPvtd1i9u4SzLeHmjbynQTBG04TI6hJNXMMbuqBHO2WBrAuyvBQwhDWOmITbOp4hPAKGegimZJlFcIMhajdC0VJ1QfZVCMf42+gQzsrSrDessiY0FEbB6/5J37FAbO1vwPX+0EzdDtTUWxm4H/h02g3FBsTYvaOrJxxs6YfG/UIS1C3TxQA+rA84HObeTLbmeovVzb18ZG9AMeSc/pUCvAIP6RZJW2P/6RMcvngGZ8g4EzJw6Ye3Uxaos4JJ7+0k/WYYZ/a6XfCXAavMIM6yXC1DTGzIbLiKAWlsvaHkAA1CUaWB1gdcX/zNI6oJWpQMfago8c/F05FnXemGSLwxvnmo8Tbx8T4NsaxjVB6lr8S61B6lGxhaVYvtNc25YwPBbK1hhIHa/UtqIvdGJnducOBu8fm0wRdHvsgCCVh154MMqpRFLkCMXDftD/oDHos7WADvQ8DKrh+7BD6UDNprZ5lBP8WwkhbD/NrJWHuf6601609m699draS+Xwpa7RhW/P/iuW3AWUs+0XVO9M76arPW2AUz2cExr1WRZ2hoai7DRb12piDVYaJW46ZMsH21qegNECnCxM4vlENv2irRtD/U0MYfAaw+rIPt9dX7v2NY7Ww09DVa3NMmenbr53/8q/9YACtb2LD55i+Z4nLyblz+7eRfQYNd4aCUsN4N6rGr+H0tQvYhcKUgGYtPRdhlQkNqNouK2sUqd7GpA1SBAlaVw8aQoIfGEHssJgVcU8mGFOuWYVVVCMtcACt3s0ZcFephRTDLIMziaE/GBb1qDMNKHe85gd8xo+R2mAJWU43UeF0kgX6IOiTDatc8sublpKajzxsdJq8Rry09DGi6TpYVDQCn4wFODvaFYUUTTI9Id5ahThNEBDWSLcCiiIyempRd+vfQFDsWlk5GQOyDjVqYBBbl7ZmOazlqmicWqjrzNgwrLYQlaUcMZFkUQwouaQSNTJDMDfUV0Uh5n5RzSiLJQiEjQ/yOjDTQ98ToUJKtjKZeyRA740VJ5pDlZzy47AFkJKf6PsyDZL+uE5CoxlcXrEk1st9KPkVAVCffon/ueVtJ8wSyOHIpuKxxn0qF5CLJFCVsHKyv73H/7gLJzQJeViGk7p+AHq+T6LgdOPRGmwwwfXKIycmByNWKtpJCiOwosqbaohbAih5m2zIXn6TR2THGB3NEpF/TYJqTGzcQ1lN5t8brv/sdnJTyUAehF2iSGgGr8RDB/hQHX7xEM2HxEIiHEz3FaDJKP04ar3O6K6i9UEtreMIy9LBdPOD+9TmS764lOtqvmDhlmko2IaMQ7WyIZ3/2c2A2RDsIUbb0eiLgAtTbFM1Dgvd/+6VMTsPWQeyp+TBPSYcUaUoJxxFOP2fC0Ikk/fG1qzmAtnRuVcBNc2zPb3Dz7VuJCx4GEYaTMSLSqatKmgBOtSQ10UwqxNeKjL7JEPsfP8f81TPUwxhb7l9BDN+PuzQKrpGqTDAhYLXeYJCV+PJ//z/k9Uu8vO01PUco8ATr5h8/xcHLJ2LyTmAzpl68aLB6fYmL33+D4m6DAY1JTRIKi3sWcO0kgr8/FsCKPl7j+T6cQYwmDLWRrjltbxFkJZwsQ7EloKhGwfZAkkJDfIocjGdTKdxZ9FD2Ups0EJW4svCg0JGpVpryQkBT/OZKI2/Jef+pk7feTqYwNKBvHJEBZRMAtbGUgpmmnDK96k6qzpdJJjCdUYItNPUUUDmuPm/8SGBDopQpX7aNqz0wbMKYDTcwk0eRBhqWgp5cZhZlGmvZQ8zPV0DDACGyTxlplHnZCliZpttIMgkMyr8TVIsFwh8368pEU0mjeK0F9FJ1EXr0kzFGtiYVpw9Y9Zvr/pn344AV2ZU783g5X8Xl2zFAlYJVZttVIFPWB5MrNclKKfMKVnGCKoMZmdwacE22UDaTurfZs4BnMAGrPF1hu76TFCmHzAsfGHLdyl7I6298E6x0QCbWbGhYDHE6q8bSOiOx9YGmVqocVT0iLdYgNrMtf8ZEhl4qceS9MtCUgBtqXq7Yip4BUqwZthGvE9f9I8CK6W7ybPwxYPXNysFvybBKAlw6E+TRSPZ++gsx8ZSTdFGuiqGwmgpXlSac0mgalCHz5Zkugcwo+seJ8F68e7joLGDFaoSXPGdaOEAmabbEzyYB/vLjY/zqZIC5myGsE0QupW0mZbd/f8yEWp4raRJEO6tglWFYtSxExb/EBOfI+azPhEJ8hpFmnmNdhyYhyJia2+fJFqWaEKj3Qb6vMLDsma8gsHnYjf+e/lXOaiv5MGzILmHaSpINY1+BqB9hWJlmyEo6+jWnmhPrK8o5UJKEVPWloYSaYQA0zObgLeDPo4SabHD6shQ1lllBKyBp8G9TygH5/nLxSqFxOYGmIs2RZwmCkNd1i2FU4+XpDJ89nePZXoj9sMSoLsUQvFxtsH64R0Kjc5pZmyKeFSmZMjyzyNCmlUCRKTM7Go7g7EeY/MkRopMphuO5gKNe68EvWizfXOHu6/cor7ZihB7UCoZsmwQhPaw+f4IDspECB3la4t0/vMXt+bUkLu2fHeLpn7wC5iO48z2UPi011AdWrVF48gbqr9UsgdUDNl+dY/n1FZwlvZs82RYJRpZuibWzxa//5Z+jmsZo5/vI/QFab4rWoeGysSEyxsgc9JJL6bUMZKkQFAXS6xus312iuHlAu87hpJUkEQqwiBZZU6COHQxPpthjWt6TOTBSU3bCGcM2QHL+gMt/fIP0egM3o7WF7ikJUb6Rj+jJBEefnmHy7BB50ApQ4EeRKDFa1lKXSzyQXfX6HE1WYLq/j9nTfex9eogmVnNoGkETCEtv17h/zdd8j7gM4TPdhsxzVEi8Apj4OHh5LHVHOhyiDAhYxXBc1gNM5K4QtRmGdYn86gY3X71Bcr6EX/hwK6IEClhx70nzLeJZLN8zE+MFJkvSI8hBk7MedxnkCocWB40B+WhtELaoxi1e/LsfiX2DG81RByM0wUgGY1WVInIbTD1ge3GBS8oSL24xqJjSSFkma0HevxirPIEzASZHY5GSxnGEIi1wd73AZk1xmK8DUxk0tFLrtgNf7lkwDyScZzg7FNkpIVCCVrRxAa+HKGMsC1nJRMq0EphKhxXaQT8ahvUBq85n50PWMpeo9F5mp+upK2ytb5O1tY7ZsbS05nFRFny+DWOXrGFhuRiT8haImZbN87ZuQLUFAavkYSUD1KgB9lgcVJX4vqY8i+MIRy+eYXpyJANa2mMIw0oEdHqMiZzN+Gpqt2HBql14jK0HFOSwAy3LHrfybB3Y9QGrD/tsAabE1oDgIPt59UCWfZX5XQHPUA7fEzQ1wflS+vDKGyDzJ/hm0eBdEghotWqZLk7Zp5h7GSbQrj5ThrL1E9W7aq0muq8y/ZV8pQzLAjhlBr/YYI4NvpjV+OLQw7GfwMsfEHJSaJLQDddHvq8driigsxuiWADqQ8CqD1T1//z/H2C1q1nt2uY1UTb69wFW2ttaQE5fsw0n09RJhx6M8nwpw0qT1+111w43J6PX+FdZ6Z0dhEnv0gFuZrDaw3I6+ErObHMHKUM0gBWH5iSx/Jjp/Yc1sP32/DwBq7rMpUbtpyLqfVa1hgWs7L9z/qe/+o+UYWUmWZb6bR9oU4moBKEztt0BVkTaduyUxx5WFrD6ENW0xY0sZgGsDMOKLxA+ksrFumQqGM2KxygIWFE7TW00m3l+lN98CNWvgz+LiWCc7PikGZaFAFXedoOooI67EOW+TMnFs8pB4ymbhHIppbhRp22bI0OtNCCJUPDEUFBBK9JdKQWsCNjxoSMtlsUyNyRK5x5NSVW+QOkQTezTgjKFHFWZ4/RgD3ujEWKyTXJKs0o0REWzVKbGJQErMkxINWf6ApvJYSzyLm8QIeOC77GHuubTAFYSK9rRco2Zn51YPmIqcRpNXx31DmKxx9GyTHbFU9MwOSgVtGi/PB5qTiqHWKDSNNXPqGTRshz0+lkzQVvgmihZc42tV4+sM+N1oQw/a7TcTw3RRc3BvBx26tTegVsqCCPgxpQrTUmQNCvbaMtF4fclQ8oCBjvZEAsYyoXKtMDq5g73by8FsPIz+jIQgNKpqXw/rpnIhz9jfPQp9p6fAqMQCc3Oi1Iit4dOgL3RVB72VbrFqsxQUhLH5Mf5DEEUC2BFwCdsXQT0cFqlePP3f0BxvxK/pWEYq7k25XSjATBRDyfsjcQzil6mzCUTqiaL9LISEIqeNlIakqHH5K+2QbZcYvHmAuuvLxDlNIxvpbjndWMcbx17qEYhDj79CKOzI0QHM+QtzZYL0e/TW4Km8Pe/f4uHN5dwshKzeCgRS7IGBwpYpQMfZ7/4VBhQhdRqCsawKKBMwk0zSey7ZzF5fiVeUqPxGJPDOSbzPWFXre4XSG8W4h1FsIxTLwGsPBeF72FI09SfvUBIFhdlTAETKwfqjWOS+Cg9nLALX64QpSW+/Df/J9pliqilVFO9fbiGGwJWZFg9P8H8+QlSmWs3GPgh4sYRGeT7332N5GaJmMa8ZsVVBNwHPqLjPUyfnSA+msuErSZrM+RewXUsrpZyrWheX69WuL94Lx4nag1lKipB4tXngtHgDDIIhwNEo6HEl0vYgfB8+HVk8jmSNiOTVTZxdYusUN+VLKcZNRMO6YHGA8IwPo1ufECfEGv6aZhd9PijAT0/dsVAt4fsnkE7Cem059LjaFFtUwV5YO6+zuDSponmI8j3pv2xKWENm4gFhxg222hcO3mUYcmOtSQeVd1vm3ZrppLScOvwQKQ+AkwpWMV9WKaqxsNIgBJhL3ni36gpuY5IGn2vRRw48pspeoEADCo502J6N7KxZ11fuy87VI8lYv/Obl+SltjidcbZppi1haqAP9aLS+n3yk5VQJMJMtwuJbVSZJwKDvKjSAFMSEQnc+hdOzu1IgBXZGvk6VIAKya38CQWOSfPfRNhrBNbM/ETQLGSApeyBvFaM54M3IaFhSXX3gCZll1jDNXFQ4kFqx/BD7jWOJFXwEolgsp6tvdXWFCmTlFZqV51Ju8KYCU6OEoCKVHTfy/3p0yxzSvcJi2+Xbv47TrEV0mIa3eCMhggcGuM4wDz4RDT4VAaV66PjAybEliscqzLBivamPjqFSg/mJIzAwpx6EOTay1keL0sRZ9nZa5+k/T1ydY49Wr88niEX59N8HLqYtxsMXAq+bkiqzbHkj2zRUbLPb3vXSWUO/pzcWhCwErXvdYdun507tgDenuAlR0A8eUzqOERyGoZWUaWKSCQ2q7oEM78f8vg5qDRYlQWsLJMRn0PppB+ZLpuq+Td+W0HbPbZsKbDtqHoP0N2b+DrYcFMUE2YvbIOK0l25LlLKeCYRuNMN3MYIe/iIWMKdYaEFgdOhAcWgEyKDVWCwRCKIi1RZfRpS9E2awzDAmdHMX7x8hifP5lj7pWoHi5R3T3g4bs7lJscWb4RAEKEAOI5SEZKqNYV9DtTnbZYAjBARYr9qYv4l/sYvTjEbO9ITNN9N4Bftli9vcT1P75BfZ2gWRYCdvB+pk0Kb+Rh/nxPTLrpm0OA7eHNHbJlIky/weEYZ3/2Cv7xDO1sIoEf0p2qmack1FFazuGVU63gbbdYf3WO+y8vgAU9YH0JLuEzVHkV7sslfv0v/wI4GKGe7aGgvNCfmnpcmxlJKjYSIQmoaCrxYA3py7lgEvE1sqs7VA8bOGT90ltRAmgJJDYovArO2MfkbA97zw4QTAcyxB7HAwSlg8Xba5z/4Q2KRQq/JvuI19hBGVQIDwYYPT/A9NkhgvkQxIRKYXo5CClTu0/E9PzhzZXUcASHj5+eYu/FIaLnI6TUKNLrygsROyHqVSGpibffXiHI1Hhd2Itui9QtUQQ1ZmcHOP78JYrZEAWHPv5QFCDC+mhrxEwmryqs3rzH3TfvkV5tENUcjimgzb2u4nM/8hDtDeCMPeRiblWpNUNKz6RMAC4CV03Kz2si8bZMUUVAeDLE03/nI7gzmunP0fhjkbmSdVtVW8RejT0fWJ9f4Jw1y/k9Rm2IqPZQp+wnNFxgVSYYnAxx+vIEe4cT8RfcPiQ4/+5SfNUIDnqi/mZzWkt6JIN+qkGLZlxjcDDF7OgM8fgAtTdEARIMGGYVid+mBa2F7WvyoETxYJpSO4zo70MS1CLn5s4zsxu02AEXuw8ZIuh+shu82XpCU0Yf/TKqDd1XVOKkVgL0mFN7FPmZJiQmIpOE9QrDiLYJkoclkuUaZZrB4/7iepLwSaiRPrHhZIL9s1NJ1paQocBHJYMYtcsVJr0Zxslb7IEBCrL06hkTdmJnhjZUQ1+r1oo60Nn5HPX7G14PAlYqYDGyQANayTnuO8LQrNoCDpn+DeG1Uvauyhsi92f4x5sS7xN6WHlYtRFK2mDINzQDGisdMhd5ZyGkmAKZw3JqmNRdWyvuag8O10sE5Qb7zgY/n1b4fN/BsbcRwCqS+tAGu1mfox2rp28QofWJDtYsYPXh+fF4Mez+9kfnj2Ek/xTDin2I/bcWLLL3QAEh2yH0ACsZZOlJqoCVCfcRM3lruK5Mox1gZXoZU6NqKjllgeKS2A2nrCrJnvEcuojc06QDWuWDXTN2wNgBSfb8N1Ut2cBd8JzUVTooYG2mCdA/Dlh1ta75AY/WJ58ZE2ZGmwkJ9CHGYQgpvHYfPr/O//Bf/odtJ9XSx14eLrkJBuFSQ3L1zbDAlp142QlY/4Z/ePM/LNZ3GwuRdwNYiXEj0yc8pLWPbRUgaUKkzkAKCz4ojUtwTKNIBbiSTa9Wbas1lqURcV0KWEWgKki34mclyYG0BZQptEoLxDdL8tdpKqj6bPU80smPNSi1FDwuDAGsCFBRKucHaMIBGqPl5HWjfEDYEmafZROhGlSmvKnUpRQGgS7Sk4MZBmQl5dTlp5Ks4pQEObbw+HVZKubMNPMWPwtOzgcErAZi9EdwwSb19CmxFjm16Ydy34yaQnhVVk5hPUG4sUsESN2xrAhg0X9JTV7VB06ZGlokii6XBxIPUja3BAvEy0oyn6WxFv8vs3Z21MIdIi4PqAXcDHuEXy+pGmzC2OjLWrQglz2cZKXqb1dTAK2MR9LVpMjnR1bllaTZVLzG9JkSGY08ShgMQwFhOPmkqTkBvng0FI+JcDBAmufILtGdlgAAIABJREFUmRDysEa+WKNebAToaLcZ3LxCRKCSRuMsVCcDzF+e4fDVM5GVpUUukoTrd+doswLPz57h5MmZpMhtWWgyRpmbLEFfApacnItfFoRV5aUlLn73FTbnN5KaN4kGKtnjZDoOUQ58HP3iFYLDPbjTMXLPRcrDi4AqpbaVvX9sDLg4NdpY4tY3G5l63v7+tQBWAYlJkkynScc0gqekb/j0CHsvn2JydiTgbkmWn7ilNgJYNVdbvP6736N4WOGQgFypTZMzCERKmA5pEPsphk8PkfM1UKoU0DeKhq8l2ocNipsFbr57h3S5xng0wnBviuHxPmbHh3KX7i+usHp9gWqxFno/J9ZSILsuCm7g4wHmr55i/lJZVhW9F+jnYPYxltQErIYEqRdLhEmBr//t36FZp4i4l5AxJwlkngA/TehicLSH8clcTNR5U+KAXiUOtlf3uPruHfLFFpEU/SrLyki7HfgYnR1i/vIpBsf7qAmAiYyPB4sWRnymmk2K5PIW6c0d1peXmrhiABVDZhGfExbITNGj1JQmqIPRCIPRGIPhSABOrhvKQDnBoxSX4BjXE1Ne0hrIK2CbMnGPnqGtUPzFzJwshM5zqpe8RUat5yIKA/EOYzFI0EoKgW56yaVq2Tbql7RjGDGcQIcB9t/oxFKT5eRZF5nejr4vZq6m0NAnUidmZKPaxDx+XkEbXVs7Hwq+LwVFlGFim29tlKUhl/dq/N8ME4VgVc491kZWy96hEyvuN0Go753mpAIASdIkMIxcDGlIG1Jyx8+rp4IlFffPOQtY2bPwxwGr3QSVDDw9W3WyKtiIuRYWOFDGKs9jTYBRmr8vUnfjKd9R5xXD37FGd5PrHQucHlZlvkFVbMTzqcg20qxzHQRR1AFWWifo/WZxLxR2OdcKuZb83gTLZAD7AWDVnfnGVF3OHwGhPDDpJ6BXisjqlbiuZ4aGQNginrfpca1CqboCVoRw+YseVrKLCtDToi0SpAVTAlu83rj4h1WIb9IAd84EbRDj5ZN9TAIH88FQJPk0P+fZzH+TVg6uFltcbjJcJBnWvB9skGT/s3HsPGnkLpkSz4BVfB1yqdiVs0uiRUyGUb7GWVAKYPWnT8Y4CTjMIKONrHFGflvCsfp/iJTegFXWbN2CVcqILjv/KmmE+ByYRkcbMi2KH0vpNA5eAL9+w7PDXbsi/DG7yp7BRr4pl0Hi2sxpap87wxjomkj13OikDL2uwa4XffbN9+mBu4/AMAP8WsCqe0akHtG0RBtBT4YVr8VoOBYpIPdDKsnu0xIPaYG0ppQsEoa8HxMwbUSyt1kl2DIljgwUUluaBzw58PGLj/fxxbNDHIcuqttrLN+9Rnazwvoy1aTVsMVob4DBLBbvJz6ILOq5Tuq8QJ0WaPIKVcq0YNYgLvJBg8HP55i9OsX84BQOwSoa2dYEGa5w++Vb1NdbVHcZ/NwT9lVWZ2jDFvF+DG8SIHXoLRmiWZZyjuVVgmoAnP36FaYvnyCnNYEAvEz7NKlQ3Bt9SjpceE0ubN/1lxe4/cN7NPcFgiqgdl/xLb/BdXKH3/yrfw7ncIJqNkEexnCjiZi304DAiKSNNF5BfKZ50VeOHM12u0V+e4uEITD3D1I7MaSG1LYQQ1mjWZ0jdwtE+0PMzw4x2BtKfc4UVhQ17t5e4er1hRjQx14sCovar+HtuxidTTF5foxgPpI0ZFFZc01kFZy0RXqzxvrNApurBZq0wHA0xNGLE0yf7QP7HhIQpK/lPB/SiHxT4u67K9y/uYaXOiJfFOP1wEXu1kiaHOPjGU6/+Bjt8Rh5zFqX1hikUqrfKW1IRlWL6y+/w+K7S+R3DH2J4TKMgcNEsbPKsf/qANHBEMEkogumpPqRzcT6Yn2zQrNtUG5LAawGHFZ5Dh7SJeqBi/mrYxz98hna8QiNtwcE3NMGIges6zWGPoGzHPntPe6+vsD2YiGpk17RyhBVzlV6c7kF5i/38fTTZxhM6fjlYnWzwduvzpE+VPArMrK4lZEWx+AfoBn6qAlYTRoMD2eYHT5BMJqjdAbISTRwYpGMarq7HWLpEMGyr4VobxqlfpNvAaOOyd0xgu3wwyQYG69lq9jQ7tXsUd/TINsNpt8n2RpDzmcDUnAf0QGaSqZke2NjzvTiNEWxTQWwYiI47TEouxIiwWgoyYoRk5EjDqxLSZYVOwchM+i5bu0O5Gfb/tfI+gR8lz3c2BwYpngHVnW2B4bzKk4vPSP23kBeACOxDtDdVdlt9GrVwZPIuSMPtVPKXufwI1O4CaZ7I2TBDP/wPhHA6jyhzDYUtmbD3plrlfdP2redj7U1xrfX2gJW7MWsGmY34FSFFf2womqLA3eDzycVfn7g4DRIEJQr8Z/VbHhTZ1qmr5XACWVUf/VrA4tP9I4a+WMfm5Cr0mNn2a/t/9ufAqyspYX87N6AyJ631iNZf5bWKFqSGem6AFSKBcgA0PzdyvcUsLKvU4eqHYBk+mVdpaa/6N6wAl5FnprvSyWBrut+eIG9FzvOvb5CYVcREGUoE4cvJPRoXKP8f1WdEdvYDbE+vNb9v38f00oGG+a9S5APmdFioWRlgT0PMPtc/3f/xb8WwGpnOm4ofUa+kWWZmeha02y60feTCnZVjl0MH4JXdgH0F4fcYJkockWqLxEBCtK284aAVYikDpGQYkptNBMpCFiR1UBTP36UTUUlAbwJ7J2YxhLUlASq6bqfbRAJYJVLjkUoijV9YNkQMtW0A6zYPOk3083coO12QiAMK0n14WsgQENJIFMGCaSRQeSqj4yhadqHSFMHNa7WUuytZGEyDGU6XDFid5uAgcNkVJXJRpIDaVvIg6K2gBWn55QEDmJNF6QUT6w/dh5Nuih18GCNzuUumQhqGyPPjc4nq8xu1sI4qDUFjxNzNpeShmRkGCZFUJpHMW7Xol3YUwE9rNRgUBp08bDSBtDSF60kpO+5VRSMXTVTGENzZCfGhB6uB5o+qi+xGvPq2rLaWzvZ1imv0kzV24NFg88DgqBIzuuZINtuUWSZmaQo4XE8iJFnGZLNFlVZIQgDjOZM8DtAxIjgIc0j9RoRsFq/J1X8CsXdEtgWmBGwbFokbQlnTJPxpzj99CME0yGyskC6XuO3f/N3WFxe46OPXuLV/0Xbm/bIdWZpYs/d7401I1cmySQpipKqStUr0IO2PQbG9rT9wQb8E7z8GM/M3zDgmfkR/mYDhqenu6u6ulRSSZS4M9fY4+6L8ZzzvhFBqhbDgAkkSKUyI+Ju73vOc57lJ58jHA+RB44kiBBcYgMtIJRLKY8vUsQ2pVlmhdvvXkkin59VOIj70nxyKu7QIypwcPT5JwhOJ5LIR8Aq5VERQKTvAqPaKaOjJEtoDyxqC/QIbqQbrN9d490vfysJfZQ4CntJpm6UAnTIOdCbDHD09ALji3uyuclg09fkrGqRYVwF+Or/+jtsrqc4HY5lkixAQOwj8zukPQ/nP/0UvfsErAi4skEN1ZOKhevdGvnVFDev6L9RYXx8iGgyQnh6gMn5mfzs3et3uP3tC5TXM/gZ/THMvSzeAB5yF5g8Oce9Lz4Fxn1lQlCyazTuZJo0JWOmgfJuJoDV93/3T3L9Epo2ENgzUbD0mCP4RJZVdNBHfDCQ5ysJIzA0PJ+tML+8RbMpEfH5JwjdNTJhwyDC+Mm5nC//YIiCnnkxzVgVkBCQr2pQLVZYvn6P9fsbeJtC5JSSECZSJl66DpXTgKwtmSLLdETlUHGUYDAYYTQaC6Dq9yKZKBMoFh8zJk4x/UZAKwfLdYmiUaZVRtZIqQl84j3Ae1oi0PW5Ejmg6wpYxS/KAkej0daPyhYEu4KP9ZgOHMzyomvOHmjF1yBYJek8ZEBQImaYOuJbpFXEXjPLgcmOwbtjSOn3ttIfI5FL09ykAO6CMqwUSjZU8X7SSSTlzMKuYuIP1wSZ7pi1RVhLCtAQPOF9J9NJSksYse7zHnDEkLwX+wpa0ROCpuNmyvbxpFMmbEaSvd0z9xhOCuCrb5MAXPa4jURBpVkmQVEmrxo8sAWspOJvDM3f0/RbsycqOGjTV3bg1Nah1BRO4mHGVokePnUqgFWRrVAWGwGf4l7vA8BKfM1ECqlGofx3WRUSFy6AlUkl/Dgt0J4LYTFbaaBczxZRFCMkS4EsagK3cknU2NNK3RQA1Ptkf2paMpBEAle0gK8FzFZA1eektUix4Tqad3i1dvD1KsTLLMAUA2FJ//WffIakq5A4QChyQ+sFRymgh+mmwav5Gs9nC9xxbQtDRoIa4xCiPgSs+EcLZzvtNGWpgjksqikZ53BtfYthMcefnfXw158c43GvxsAp1R9GEm517qLX0UEY0EfLYF7GbJ03tEoCO7TlThKoz8aHgJUFci1oJeClqQ14f2nKpE6kPyiqt5YCui7t+1uJJFBehOdK8lu3jYAOl2xQz475YGWhUkvtMSyloTIDqR8DVgaE3mNPSC3JesowEreBCdwT7WCNoC8ZV02HKOlLyt+aMruiwTSvhGVVcpQVRuI3GSUhfK9Fulrh7mqG5WwJp+4Q+xV6wQafXQzw589O8WTSh7dY4u77F7InF/MMLZlPjotkEuHowSGGp2xWXa0r2ahyrdlkkjBWp4UCVhmZYEAeNAifjHD09AEOT89lWs4UbEIGq/fXuPvuNVoCVrcp/IzQkI+CrG23gdtz0SYd6h6Q9HqSvsehy3w9xQoZHvzFM9z74gk2Em7hyPGQZU6AWYyyOdTxPSQcIGUNVt9d4ubrN2imNGI3gBUPIejwfnWNv/yXfw3vlIBVHwXB5XiApqXKIRb3WBkdbv0ppVAUphFrDafIUE6nSG9ukN/eoV2n6OjJmjJJMJbhWlqmSKsUXj/A4T0CVpTrajoz68y79zdiiM6nqJ8MZK2u/Ar9hwlGFxOMHpxxqoSSCgs+x/TwXGYo5wU2Vyus3y6QzTYC/g4mQxw+PMHgfIQyrlB0pTw3oRMgckO0mwqz17eYvb1FSLCmdoTFRhkf1YGrKkVvMsT5T57AfzhCETtwQvVy5R8adCc1vzq8/80PmL28ks/BVD6vo4+YDoxTN8P5nz9EfNZHPGKdoHYLfg0B2eZvpygWJcpljiatZJjHwKXb9RTdwMPZTx5h/Nk5mh7BvRE6MqyCCGWVoakXAlix/8EyxerNDOnlEs6mQ5exxq9lGEOPtiZqcPaT+7j39FyM6IusxOz9Eq++fQe/iuFXvmFYNTw4IHbRDnw0DKA8ihEdjtAfn8AJB0hrD2nloerYq0XwpTdir2dTapWkapYJYeZaYOqDoc5eMrFZmLS2N9YCdhAvoPAe8CDlxF6a6Y8Air1hGf8f6xL7vvZ3dx5AqibRnsJ4BwqJoBTAikNwYU1SwZMkMuR2ONAgA973JG2PiItwN035J0brwgglCKP7hR3SaX3zIWC1lQZulTt2gKNMMPoZW2LFDtjYllUq/TNKGh0Uatqu4A4CWPEblMVzH+XAnv1bgNofIfPH+NXLJd6nHt6nLtYIZRisRvs6qBMfbytDszJP87fUhAL4GQBCJPOGJSWsKfXK8xlu06aSDPj5qMJPjzw8iHNE7VqHYpIKr3WQXhva9uh1ZwDOtv7cqw1+F+agpeaeXc4eg+f/K8PqDwNWNE23YN5O8roPWO3Aqo9kcardNgyrHbtZ9k9jsWCZvDqY0qG33gN6viXMqaIE3XhjGZscSzrSB8fWLXJ2tmCVvCafD4byUALoM0iBtZuyBe2fXb2z+97v+9c+KK3vRo84EmAq6Q1IHBGmlTn2bbL43gs6/9v/8j/uvb2dcn2IU0uBbGK0dXGwWluV/+wXLB/fEB9LI/YPRuAmE63M66p8Gdq5hai9ASq3DyQTzPIG86zChpGuXoggTETyQ3YWGyB7I4rVKX2quhZxU4mG3MtWCMoMQU2fnVo8SCzDSuksZEFompz10RCWlXmoKUmyDVAnUjWCVQpYtfyih5UwrjTmkcUy0XTK/5QSaGzNzMSZE2FhYEkz0mLQC1HnKZDRz6KFhETWNcp0LXLAUKaupthgkcaHkv4yLPCjYMeykjpxR5Dc0ursYkJUnYuXpPpwsqrFLWVvsqhYKykumgJY1dLwUCIoMp+t+kV9Yrjg2oKZU2B+Fi7WBK54TjXVzJObXI/VsEyk4NQFSGmhxndGQD4jy6HEUJIHfZFASSQsGUjmwZSiwJjqVjVjoVUjL7K/hhMqwC1ruFWDbL7AejrDZrHQgo3UXlJ4y1KaroALX92IMToLHRbDbhLi+JMLnH72CbpRIswgSk8o1fPWBa5++wNun79CmLcYujGashYvCRqNe+Mezj99hJOH5zINu373Hj98+x1mN7cYjIa498ljnDx9BJepdjUn6+q1RBYF7zsBGHly+PmzCsX1DG9+9Q2inNNKT0APslJyMivGA0T3j3H2xVOhhd9mGQoB+WLxSRDquUnnkNSJtpbIaafOhYYbFw2e08tpthaZ2jBM0GMhSK8NyiRDD2vUGN4/xcnTC/SOD9D6FAspUh8Tar1N8cMvf4Pl5Q0Okh4iAkj0XIuY/x2LUevpZ0/EIJ7ACpmMPO+cVIVli+rNHdZvrzG9vJaG8/D+GY6ePERwNgEI5rKwpkTjciagFX82Flqqi+VqjTDucz4K56AnzKaDR/fhjYaSYuOEgaSosaEe9WJkszmSqkV9M8c3/+EX6FPO2rQYRD2UpHjL802GUiWU91WdofE54K3EBJ4eXZRrcK7s1Y74nEghFgbI6APQC3H07ALHnz5CN0hQsOBmgijXBGEuEmzrgE2O2+9fyfR12PicuwpwzBcjYEbwy+0FCPuRvDZB1Pn0DrPrO8RBpF5mhUrBDk4O0AUuguFAgFBvPER4cIDM8XCz3GBVtEiLVphWKc2GazI8W2ETcqIhnmN2HCYFARmojKtVSaAYdBqzVZEt7SUG8d8xQXMxhdwFOfBZZKPNZpSAlZ3ByN5gGmZdtPno6R5iSizZILfx0zQ9JQhOcJTTTX4J6M/Pvgf+G5PpXTOuSSY6AWJIBb00XGzIkllvhGlWGrYrl1YCxjxyglVhFMs9p8fvIWKkt9sidBkEoD5WfTLpepHIA/2u2gJWdh/aL4D3/72/9+nmrRJyOetGXqanxVBhZbC7KygEDDDTL30tDRGRnXNvSGGHFdvzvqsu9gjfBlIRVid9fzJhWHWUA1KaQl8ZposaLykyoTQ8w/g82fhsMUAl4FUKMCmFk/EgEI8iE03Mpd2ysa2kk4WQsmU6meBFcQKPQDP9YijZbPX54WvyZ2WfoRG7eI1YiSB3LyL8lUokWBOIW7Pat3dsllvg/bLAZRHhl9cVvr4tcfDkSzz99BkOvBJxk4t8yTOfnUdACVnlcGjmY956eL5Y45ev3mBDBszoAOWK8ivup7Ep2O110mtkr49SVknh9GkUhtCtMCoXuO9s8Dc/f4QH/hqHUYt+0kPIfc8k/om8UvwI1ePFGq3vDNfV553AFZtPPhsWsJL6zEzixU/TNHSGh7xrcOBIcp4FjLmnWjaerds4nJBBkwzwzJU1FSNfj+w+3ifiOWcfatMZWUNeC4bzGhKQ0XVA6xWRpuwBXh/Uh0bawf2In4f1mZVIaECFniPZMwlUin+VSkP5N9e6IO5hlVe42xTytarJbAnQhSqtPn9wBtfrcHP1HrdXN+oZRFl7U+Gg1+F4VOCvvryPT09i1DdXmH33GqvXt2hmOTwx5G8RjmKcPD7F0cUx3HEAJ6GfpyMJr5Sfca/LGLIznWMzX4nckPgmGcsHn97D4N4JRoenwtrnusU9guzbzdsbzH77Ft6yRrdoUacVkiRB1VVYlyscfXKM/uMhBpMBojbC9dUV3t++hzP0cfzZAxxdnAuAS3ZVRjPxuymC0MPR/TM4gx7SIse4P4C7aTD75i1uvmGYSAuv9NDWyu7bFEt0PUdS8U5/+hjtpIdU2LxUPETw3CGjthWkZP1k+gEJpSAAQ5CWPpWc9K9XKGczpHf0AVqgXVM2F4qno0zXyTqnvxEltCEHnvSwM3JP0oSNhJggejzow+l7SO7F6J0O0HHw2NDRhdSlGs18AydtcPn8LboNWc0turJVf8ZhBGdIyqyD0i3k/ShJlsTY2kG1LpHPUzQbpnNzk2JjrI2i+N6yy2JY08DH/T97AmcUyvAx557S1hgnffQox7+Z4/u//0rSBp2CPkjqISbDXgL9SY1n/+VP4R6xbla/1Z4XIWkDLN9M8e63b7C52UhKJD2/6C3VoMI0W2BwfoBnf/Vz4GyIOYFqDBAmYzAMiv5VqBeIUMChqTsBt1mN+esplu+XaHMml/IT1KhoeN8HRhcHuP/sodxL8+kSb759h9s3cwR1LImCCb2DXTLhMjGHH14c4fjpffgHPbWiaJVoUHTUsdBXk3uuspV1R1NoRr5kszOrhfGj/BE72TBftsEvxvHD9pfCEJIwl48AKwv2G2BimzJmFCZbpq9Z0woGcxkgw/ZB9r/5mdnryLBQDMJVbSIsTtYM0gdRcaD+i9LrmOeAoxw+C6y1VLhCKwIr7zfAFJdeqnTIvjIefDvASj2LPvjaIgXWJ6qDH+j+b/vyD/9WUEtqDUlyVR8ra7ruBI7IO/2Qa0SJuskFEA16Y6y5nqQevrnMcFfFuC08rFoPNfds1hye2rAQeGftqiQuHijPSy3DIg7JxbTe10GQMNgksVD3RxkgMlCKRJNyiVM/w8+PHXwyrHHYzZAg1aEYr5XxwNRfZd1kab06AN1nsm+vp0le32f37F9//vtHktH9DcimTH4EiO6/HkO3lPCjDCu+5k4BoPeOHRAJwGcuqACRkpKXKeHGeJDqMFDBK6mf5BjYL+s158BP5HhisUPgTvfkfXbX7vcpk6dJDGslQ+gwwzzpCx0gL3VgLfewkacK3GCkqayH1eDdSmi1W9Ahk37PAmbbMnOP5bfPZtwHEbVeZVCSgmmy/huGmSqg9jhf+95z/3YPsLL+BB/Sw6xnhhqS2w+nMjeNtfz4Jti/5n8IsLIPl9U2G1ci1DTtc/tCSxycXGBZdpimBZYSSWwkT4ZlRQq1ZUBpNk8n5upRU6NHmc5yirAygJUk9hiGleo5jB+MswWsuCoLWGWkDSyWbDOlBgUKTBG0ImAl8a6kAkvkPAErGrGqjIObLQtO+SMbr7IbrC8ELwoHtpQAuixuaFLJJo30uJy09ELSyQTAkCQgBbq4MHqccpEFMGDUqAkBM1pffSiU/q2eMsYImSbVBH6YaiFUPDVytNNcKUv5sEhkea0Ls8SeW2dNdScWwE1pC6Ltloc1Crc+VgpYqcZWUGB5EIy22JjtbqcB5rU05YjHoR5hClgFClhRZiiTAkWQ+UdlSTzHmWyk0myIVwR58aWm+q3WWNzcolitRQ7IpBOVaKpEQlKnGK/cQNgzgcPEnQIlJUBnE/QenuDo8ydoKRvkQ9+0CLJapquMKqYp+oRTLdKFSZPldCLxcXB2jNHJRJr4Ik1xe32F1WIpSYDjB2c4/uSRsKLoPxaHiUyCpbjnPSc5ptqE0OAdixSvf/U1vCUnDvRHYNqHj4zg0zBBcHqAs8+fCsNq2daoCJxSDseaWDwiuLDxvOl0lSlgTlvCa5ii2WD93Wuk766R3s0RdS76BGMFQKNXAVOCWoSTIYbnJzg4P0E8HkhIQV4WaNISUeHi5a9/i9XNnUgWqbDNaaSXBHBHPbhHA/GDCg76cp8KY6BtUW5oQlxj8e0bFLcLbJYrhEmMw4fnGJHNddiXxD7eyzQ79+cZFj+8xezFW5FiElQh6OIHMVIi9D0Pg/NjHD55iB6lhAkNIl0BrXhNe1GIfD5HnwXp7QLf/e0/Imk9uX/7YYIizbTxoe8a14hxD1lbIm0oFa3E34uSSXpLBI0jUkKa6PNeckNPvUT6EQ4/f4TDTx6i7cdgYjQ3ZSab8sYlCOyzgFlucPv8JW6+e4njgM2GRtvz/i45FeHwf0xp5ACTkyP53as3b3D56g2izkdEs3f6y/mOplvxURv04FAmPB5ieP8c0eExaJf6brrEpuywSitkZaNm7ASsyOoTvxeVVNlNWDivTL4RhpEvgJMwr8ic2fokaeqnlQ/qOq5BFdy+CPwS7KJETXyQDCtSNqn9KReBc4Ljtr23lHlOLQWQ0rVSASqVUXPP2TKtBNBiwaeJM1qoWGq4bsAEq7jJV1WD+WKF6WyBTZoJICIUfc7/TPMsTYsAbcpWInusR/YF1wNeE1+s6iTePuZXAAxjpmPu/JX2N+3fRYPe3xuVUacFh/V0sNPKPchjd34MsGf3adnUjYeWHLdhzljw6oMqVi7SDkrZfk5Z39sPACuPSIgBrGxRYgErWevlhjHGtPRisb5BYmBvZEeyv+ikT2oAfj6zF1q2FJ8LTcChrNtDGHEQRadJnextBx2SJsV7TiU3ljUk+5rhJqq9rQWsWICrJJzSeu7JBKze5z6+umvwcuXg8MmXeHhxgX67Qdzmuu9KQ6BAIn+HxsF5F2LjRXi1KfAPL9/glhT53gjZppA0UqVQ8f2U5WtZcdaXRaR3Ig2JRZLto0Q/m+LCWeO//tPHuAg3OAwakfsQ3JD7WGSzmhbKdUHuBUkF3E8IVJk+mTOUM/E5UiDPNEUmjIDPjf66ZcVr06BgkouS4SqG8Sh1mC3Otw2jMY9nIS4fzYJWRp4jPiomJMGweQwlc5sgZVlxlIcIo88AVvxcLmuSvYfC3vf2W9uUWANeizH/XhqWsuHVm4nhMAr2urKncp2jn9+6bDBNS8yyEpuG7OEAnU/AysVoQCapi+VijtVsCZ8cd9ZhqHAyBr54FOGnF0Mc+wVmz7/H/LtLFNcpnI3WM3VYo386xL3PHmJ4f4IqIR1Xh3dcw2gqzNqjWC+RLhfIVxs0ealAo+vg5OlDRGSxRpQu6trFIWWzXKG4nOLyn76HO6/grFo0G/qnkqrnAAAgAElEQVTK9QTYWdPz5ZMJ7v3FPQSjEE7t4fr6BjfzGzg9H5OLE0xOjgWAq9clZkzIu76WIcj9p4/EY5FG0QRXumWJu6/f4fa7S2ANA1gRj2WrU4lPVP/+GOMnp2gPEjRJiKDfE0aN443R8JxJA2VYVkbqxfRbri0eGctVDuQZ6tUS5XIpNVmXMhSplMFiXeqUnWuBsEhpK+HpAMfKQln3kMlCL8dw0IPb95Ec9+H1OeDW+4JM8XK6QvruDu0yx/p6CadkpLD6urmhCzf20PZdkARUEKCXUBBf5Jhu56GrOrR5jS5v4LFGkEdGpTismxlswhq6iTocf3oK7yBCcnQANwrkWZBUubRGcbPE619/Dzen3ykHz4GCqWRIElfrVbj455+iO/TgRsrUHHgxosrH9IcbvP3mDZpVA7ckQ07l1hVKrJoNRg8O8fgvf4LuZIiN0Gb6cD36aFGnm8Nt14gYKMSU9LJDeVtg/maO1fUGXa7KCPpRuWELJB2SewMcPzxBf9jDarHBzas7LK5XcApfTOdDAXyYrlnBGfkYPT7GwaNz1FHMuALxh6vaQAzXCVZRLspeSTyO1XrdDDJM0ILxqVEwXZ/2fdBKAQ6VLgu4/ZEtgay0e1YCFrDYJ0xsX3PbYGuBYH+GbyuAlXkPBT6U3aq1hA6O7ABmG3xhGJzi2yiAuwFMTMMvXlVia0BARP0nJWHdMLxVocI1kz9D/pElgBjm1TYRUAc1tucW3Ml+JmHacF/U2l6PVT71tpbT+sMwe34EWBGpIgJslKxdibarJXm+iwaYVyHer4HvrgvM6giz0pW1k4CV9nbK3GxbpkB7EngmYFVViCdr5DmIaC/BAacBY4T1bdnoTLBjuIUETbQKWAUFvjxx8GRQYdLNkTiUs6lljEgnjUzTcHNMX60p8x8DVhYo2TGHbX34oRLpjwFW+2zujxlC/ABcC+xevS+1I0tIDPNFhmcYhTbx1u5fXEsIWJnzY0Elm7AsvQVVJCLbV5sEGfrYhHADFm3vVXMTaH9rgaDSkFH0c+rPksygSqWqYaKDQl76sPGays4s78l6TIaWQuYwATim0N6Gr+zdc/aZs/v3/xvAiih+zR7uRz5W+iq2NpZ/7wNWu+ntjqkjH11OlJpt2WndtmiQeuHDm2Cv/thSzfe/t/9vlQqwONOPpsblPhqnJ6DV8cNnSFsPi7LCPC2xTAuheHMJpJeV70XbaHYCK5KC1rUCWMVtiXp2i6hmRGaO0Kml4QjoP0Jkmp+dyXb8/LwonB4L+mE0mmw4yUKQRcugQlvAykRKBjFa+V0++cq6sgwrXmCVPmrBSTYYjbVFkiOmeaQMMlGlRcDmW4CrAg4XUU6l2AASiOEdRFBEQCtFNglY0dAvnoylwRbARCj6hjLP6Tg3cEmKMvHmBEQI/khqhbn5WIDb1D6pbCkpUJ8nSX4yVENbNFsttRSHBMT4HvTZiJRdxc+k/lXK5rKxs7tl325MusJK0p6AVlpw6u5BlhYneB68JBHgSgAr+lqZB043F1YSJYmlUqg4RQUnU7BqcXmN5e2deHxQ4sifF5kTF2TTuTERKN8UcMma6RwBJMgUYPJMO4qBwz6e/NWfIjweo/Ed8aIIyVK5XeDq6+9x+/wNJv5QEl1IVW6cVmRcQT8SU3yhi5ItQHCHjbfnID4a4/TZEyT3jpESVI01elliWu31Yf1NP62iRpg1wrAqr2YIayAku8hXhlWXBPAmA5w+e4zk9Aipy+Qj3uAxGhpt08NTthI1KafuHGRYdSX8rkZSVeivCsxfvMbt63fo0gK9zhPwTppf1xXjeHpuuYMERwTbHt5Dj5LGqkS+zlAvcrz/4bX4T1E2xwWaEjZ/lMA/GGD48Azh4VA8rQjgEjSkqRLBRNAb5tffSYoPm9vR0QTHjx9icP8EZT/ApuUiRvDZQS9vkV/eCbstmy6EjSAMDTApqETuVggoX/zkAkcXD+AOh2CCtBNHUpRw42SaU59+TjcLfP93XyHi+ewIQgTiU0Y2E+9jbxBjeO8Itd9hU2ayBtAMvt3kyG4XcPJa0gVlSslnNPCQsaIc93Dw2SOMn9xHzVRFKWZMQibvWz5PPPb5Arffv8T0h7c49BL4UjNp/LtIC2Mfg3tHAnxOTg4FrH7z3fd49/wFgtpBzPSdhsbfHrJsiVrYcD6KwBUPr+GD+zh89BjoDwWwWhctlmmFtFDAqiAgJICVpmrtx/HKFE5SAimT8WSiL2zG/eRRUyiKd5AwfAxbx9D42WQTrCLI1e8lO8mhBZP48+b1yMazMIqlxCv7SwErStL5fQIYH2zMJikmincptVoY7GRj3FDJ2uHfaVbg+uYON7dTbDaZAiLiLaEbOMEUgqC2uCBQF0eBAFOU/pFZRRkgv6LQQxTy+8w7iMSvZX9o8/Gm/Xv3Ptl3zJq23ZgtZKW/xf1j29Ab4tV+g0/mnoIsdpKnbFn5XTPt277/Hotre80o0eTq0OTCsKLpOgErrqksfPS8C99nD7jUibkwn5h+ybXNGF5zWsZnYrt/WMBqb1op/g5WrmsYWjzxQRgro0qOWRkNZsAt10gMdo2RvjBuCPIKK5eFYakTX8KHkmhFcL8TaT33kctlgXeZi28XwG3dw/HjL3F4cgK/WiBsSwQCCBm5gmmxyA+hKL+KBriqgb/74TVerTLUQQ9UgwRRIn6UQiA2F0USlAyDQLwU2WSSpR1EUlcEbYZg8R6fBjn+mz95jMe9AmN699DcV2jmCkdy0CQAOo/YAo1knJFBIA00Py+DNVT2TcBKwd0dYMV9haDJ7n405rySDKySDJpry/1vvWWs35m9vhZkNM+bBaysRFBtozRQRlhP4m1hfTX1GvFuEfN4E+qgJaMpniWV2dyhwtLcJZAK+M3BhGFY2WfMymfFH5PrutRT7MB5zghgu+Jtx7XuZrFAWndYFpUkBGatI0lX8CNlgHotEnpJisdljdCnRK1G4pe4f+jir39+jIfDBt3tG7z+5a+xejlDkIUIqYdiAps7x8mzM1x8+Uxk7EsmD1NWnAzQsi7gwIgDyGKDOlujytTqgTUfz9Pw+AgOA1cIjlKa7vnokYVMi4LbBd784ht0dzm8VYcmbZDEiQBWlM+NHg/w6b/4BO2AAy4Ps/kSy2wFj/vHZIg+EzgLD5urJd799gVuLq/QP+jj0U+fYcihkOsoo/pug7tvLzF7eQeXnk2NL/eRCJaCDmmbwR2HiE9HaEYhgvEA45NjhEMm003QOqILUEmgpHSq6wxTmPlfXB+FicrQF/qIppkkYTtFiXw6hSOhQjxHpexHCnxpbS7/RS/BKEQQh4iYpt2P4fdimSCEvb74TkrN4bgIy1oM66fP36BZZKgY1EKmD9nBYQAnpNE0UAYEnQgma4o0b0IFU9l8M6jHBKQI+sBLreIm7pmUlEtYgd8hmkQID2IcPDzF4HgsDKtik6OabZDfrrC5ZL0ANS43puzi8cVardfg8C/uwTuOJEiJHI2Y1VfW4e57Bax8SSn04Qjw0aByStRhg/HjE5z99AmqSSygkeMlJvCB6dZkhqVw8w3y6xt4aYNmVmJzkyKfV+gqZd3x+tBlpQ1b+JMIg6OhmFyXmxLrmw2KRQFO3ahCcBi40xVo4xb98zHGT08Rn51gWdOHNUTVevJFqLelr5mkuBtW7JZ1uwOr9PE31iK/Y4O0AyhJmRUvJvZ7O0uQfeayXBlhOCl70653wvY1TCplhKiMZB+wInveso9UrLwvG7NSZ12T1cCGIVTat/CzUe1gQTdJlzUeVWKubnyMBTznUEGCIfSY5asle1/3Qns8O08tPSnc8ywbW+sfI6mW2sFuDnbNVB+jD1jde8FalmElLCva33AzCchc5XHW0j86YYLci3G5Bl4varyaN1g2EZaVg5y+uNyTBLAyDsL0oCKIQuCmLtGVVDK16Ace+qGHIZ9Z462p4Jlm0/P4ud5Rqs1awcuXOI0qfHnq4VG/wpgMK4d2DwpgbxlWhpkufY2wHnYKK3vc+zXg1rvRAKIf12l/jFBj76f9mm5/EMl3VzDVqHyku7R+qjaYZVebydFLj60WFk2pKg1J0DbPhB3+2vtXcC+pc6zZOY3oFQL+sCZWSp4AVkxwJmOpqbYm5rKeW/NKHU2pB6XUTwq8av/NYYymD6qFgwanyLosJKX9Z2T3vNnHeP/8/DHASlgqlKlLUvrOeN2GBNnXsiWC8+/+1f+0X/+aD70DrBRQ+giwMlRJ9XiSin/rLfHxgvHHbgjB9gxgJTY74stLIjEZEgkm9x6jCXooHI0knq5SrLMCJanf3EY6Loz6+cTLglRETjnaGlFTolvNhWEVNjSbbpRhFSpgJei4FEwq7t2BLARadHETBNZMIyVY2rCsROImZuPKsLKMoIbTMU6IxRtCwTh5eaGpE7CqUXHDk41SAauYaDQLVdnM15IQyMkUqZKyJombu9LdqaWXApNSRs9D//QYDaeUrHVJ1SbRV2LGmR5TC2tIaImi/9bJlTRJNg6UgJVF7i0ab6bjQicli0qALI1lUqmB0u4JboVC09eENRYQNiWQi5pqbM0E2iZMmkmApUaK9FDYWlR1KNLb0SCUwJ8AVj1JWBNtOL2xTGyqAlZcLgoEjGcuazHRLqZLpLczLG9usZ7NMRwMZHGmaTXN1L3QGOtLAe3h8u0VmrwSNhOT7whwVXyAB5HEQp/9/JkAKG4cINukiJsOYd7g8pvv8eIXX2Ps9DQm2KRn1QSFSIFN+Hm5qLMI1aKcIFM4HuD+55/Ka26qEv2kL9NFKYDIXogj2XiFAVa2iIsW7796juWLdwiKVtg1fL2C5QZB10GEs08fSzJdLh5WnaRXApHGsjdGZssUOVmcFLRiARk3NU7gYfX6rQBW5XwFP6fJZoeIDaJPfy2yGkt5P/o5Tc6OMTg8EHCH9+P0/Q1m11NhhJGyLosJm/ujEcKDIQ4f3xe/LbKyZGMiQzIvkU3nqOZrXH/7El2hRu70rzp+9AD9syMUEX2YaCjtyQR20Lho5xtcf/9K/MDEv90PZR2goCtjMRV5GN8/wenTJ+ifnaAOA+RclPkscUKwyYRhlb2f4cU/fA2/JAWfEyBP5BsEqxxKvY7GOHt6gTZi266MQybCpLdzTOldMl1J0g4bRwGEAxe518KZDASw6j88RRUHqDw22eGWsMt7nWzKarHE8u17rN5eI0gbAcCYVCgTe957SYCDR/dw9viB3EtspK9fvMb7718irNj0emhoCsxhfuyjJDAf+qgiH2XMxuIYg3v3gd4Al/O1FAXLtBRZoKQHErSSibaRLRv2o2xoIktVcICTs8nBwXYNs5ReOxLdZ/UI+GxZm2SGSFKdKwCxLTRlnRd/K50O8nhLeswZzwne8wQArOSP/y2AldmhhDFFcNw0v/y2UJbtGmt8F/c3SfFBYj7AOsUlI8ZvZ8iINpgkOkoM+Tms9JGbJ1esXhIpu8pjtLWHXkTvlBBJTEN6pigGAmTR32qfYfVxgbP/3x8DbpL4J2uaJVb/bhbUfj1vgzPs91j47QAALYz23+fD/ddKDU2hw7ejpGEPsHKaQo7J5dra6X2i18ek/lgPEQOkBVFoGG+63whD13gSkFHMPXkrL/uYYWVYzASE+cFFPivyeoLyNIUOjam+FupW/rGTeUjiiIJnZFhxYCOSQLKraCitgBUZu+9XBd5uOjyn9aA/wemTLxElPfjdRtZCeseI9N78ET8I8qFoRtQbY+FF+Nvnr/D19Qy5m6Bs6HfWM2uq7u+yJVpKAE1pKRfzfFlbxPcq8iUNyZ+9xZeDFn/z5QUe9ypQ1Cz+VVYqJwxi1jNkCilrUUArzjRsWqD8zeaJUjgro+VkVRlo/BKZnvHL0YJ7l3xsGVYu40nksOkXpHWCZRTwuwStrYRfDdgt04r/ZpPqohKmgMqCOfAztmxyPqxHlXqMchqvALdcNWEV6+tb/zZpMEzSofXtk6AUY69gulFtEqR54vllop+yLcnqKMgcTnNsihLXszlyekzWLfIWKHi+XDLiub45MsAk+5bnkNc8CRORxQ6iEp+ex/hPvjzCQTvH8vk3eP2LX6O6LjF0x4jdoXhJ3VXv8ODLR3jyFz+DMxnhll4cfoyod6CG0wKesrjJ0VGqVaVwGoIonHh3akdBGSwT1ehhFYaIWFduaLa+wLt//Bb11RruuhOGFQcJZD+n1QbJ/Rhf/M0zNAPWYyHSvEJFyCAKNIChduFtPCzezfD2mxeYTacYnR7g8c8/w+DhmQZapgXSK6Yd3iK93gi7KuBAxAw+KZdcVxs0sSN2B90wRP9kguN7ZwhHR2iTY1SUBAoAsgOsOKwjICIcVqeB76inlS9Dm0oGN2xwy+VU/qbXKL8EgKfCV2RAjlxf1hoCWPU0GZv2E8JmpwVHa3zuaF0Q+gjyEjff/iCAlZPVKNIccRIjGfaRDBP4HJz5lAJSwtohJkuS9y9rawvoC8tRC9WqKOX/czjF+ShBzTInsCYLBlq3gj8KcfL0HAfnR8ibEjMORa4XKKapsKWE4dWwIVV5vNb9QB036D0bITkfYTAZK+spa1DNCixez3D38g5+TY9bstIdMVOvnRLeOMDh01NMPn2Adexws4LrRfIzBFT8hv5dfP8plq/fweeNv27RiCzShduyCSUY2KB0SjixA3fIJGKOKoEmrVEva7RZJ+/Ne6muC2zqNfwDH4dPzzB6eoJuNMY8D1B0kUi7hGjQcZCvzyGfcpU065qio5edPI3Pslzv7f5umTK7dDWC1Vwz7HooiXHG61FBarUNsF8WlFIF0M5D0m6M+4AF91L6jyrDRAc8++yqbTq5eALp/7OAlciPyfqUJGU1SGdvpGuv+lTZfbMiq11YsGrDokmBCljtXCZl1/4RdGdl9HZP3yYumsGA9afasdOsjHDnmbQbZhnpmenZWMA6ZNi5lLXRbN2TtWvZBng5r/FyXuEm97BqAqQ1rUCU1CHSR7Hwoee0K0Axe26/LeE3JfoeMIkDDEMP416MiEFhJpxHvbwI4FXIqhbTVJPHHQJWcY2fnQZ42CswbGeIBelVFrr1pdT9SdcZIUEwJfkjkJLnSgk2xht0j733MRPvj+ETH9Repj7YMq1kIzMKpq2TlwJWVoqpFhjKZrL3rg7zjOcq6689dvxun94NbuyxKoDEQT1JF3r8HwNW1luUNRjPTfMBYGXZSgZ+FeEU12grP+Xzx75dVWQu9yGTDCiAlQlDsufkd7HP9oE9PT1W4aX7vQUQFeQTCEwAK02V3gFWKoncaQm2ddm/+1c7D6udJHD34PAaSYMgMYZabGwXDBM9rlIRvUHsnx1irJPx3/VHmR+aZEAzdPWQ5YPPB4HRqDH6h+fweiM4yQBp02G62mC2WiNjNHzrIBCGlRrCyxdvVjKW6DlE/eZmJQbsfp0hoIcV9epkjFAnTwBHdPc6zdkBVpqgwJOq1D4h/QuQwqmBlQb+GLBSkEXmSsarSVBtbrzGZ4VTJDZpBK3ImEoiTwErntc0RbGcoykyMGqckhQ22lKFckOtFLQSjJByCk7jjo/QEITiuD/QY2FBYyferknOIUtDizydRHDBkQdp2/Bo0aobqh0XcyM3E1p5wHSF5eJszU5DNvk8dwSCaLBMxoV8KVtNQCt5tFRlq3HVVoKksdz8jJwUi29trQ8Ti2E2H2BKFXWTlECKRlyRZb3heaNvkDD5Ma+QXk+xfHOF7G6Oek3jyRpRL0Z/Msbw+BDJwRBeEooHmHy5Li7fXaFYpcjuFsgXKzFS5PkhsOQe9IQtQ7YNJ3p5SuAT6Hcebl+8wfO/+yeEmw59cTXS8yfhAQREhwniUR8BmTZtjdVmg+lqIRLOT372BSYPzoWlRCJ4lmYisSMoF4+GkgApk/qiQVJC/LJuv34BP2/QC5RRInIzj0lHHc6fPcbJM0oXI8yZeCgTShYRbAYYG+2KYEbAFzZSzOLks9BWOIl8tIslNjdTZDczlNMlujUZia0kILLJ4PS8EG8lygQdeExVislWi7BebpBtMgE4EsoEeM/2EwxOD+UcDiiNFDYv9V8NmmWKcrFGfrdAMVvKOaeJJe+KsJdgeHIoZvdNROPOVhg+dV4godadk/KrWyxvp8pAY0IfTeVpBOnUKBwFBA8fPcDk4gH88QjLppB7U2SteYleCSxfXePdr7+Hx/NLgMZ1UfA+TCI0sY/h+TEufvpMvEhKyhkoS6w6bK7I8HohSYHCiiJgxWeJ6UF+h+B4jIPPHiM+P0IRagABkcqtKSVZIQRIshz1bIFmvsbyzQ3aNSeZlA/7wtCjFxoBq9PHD/Q57YDrF69w+cPrLWBVl6SjK/heE/SejBAfT4AR79sR2t5AfKyuZmthWK02ClgVBKz4ZRMDOcEUEGL3JZJA8avycXLCuHUF3WXDMoCSlTz9aCpkmFCW5sxiV5phAyZZibJlbEksri1ADZNqa6ze7ZhVWoSoxMCCVsLKMbHWMqEy6TeWaaXTVXrJ1JjPl7i8usXddCHFoy38qjqXYyPwSPDdpQTW9zDsJxgPe4jIqgoobQyQcFoYB7ous5HiM2gmZHaq9zFAtd1o92UGZkKlNZcOh7blh02JM1X8B8WR2ZbNKq2/JVWxlSTs/R/zfruCbDujUlaS8RVRwIpgk3pY0XQ98Ngw7AArleDp9Zfrap4ZHhtlvNuJoEm+5d5T00CzKqXZ+d2AlSkqCaSLFIi4knpD8stjyEGUyLVigcvrZQNELGAlDCvZvBWwEoYxB0l7gFVDaT1cXK4LvF23+HbWIA+OcPb4Z3CDAFFQy1rIsIn9dkEp8zSFJXo5Qhr18R+ev8av3twiJfvbSQxgRfCT0nqd4GvkN68D/QLpfUbZXSPMay8O4BZLRIt3+GfHIf6LL85xPykRNfSx0FXCDo/sxHZ7rAbM0vRbw8gkSEBfT2mUjOG6kZMIS9EkTu4m+CoHVDBCC/+ATAg5dp1W8zOL/5ApFnnO7Z6t7HeVBbLZr+AjZSJYx3pNJZFcS8iI0UaDHismCEAAK236BMBW5aN4vqjjAWsWIwOmf5mwybVxFdYN2Xzb5kABPcp9helLsIP+xkz961wsNymmczJLC6RktNNLRhKche8jNYTUcQLSkWFFmgkQhRFiWjyUaxwOWnz5ZIS/fNJHuLzE/Ovf4OY3P8BZORj4QxmUVk6FRX2D859e4NGffwn3aIKbqkLuRQiTA7herKEnXF88MpsLOG0GgsJkcUk6J6Vy9LHxEtQCWEUiKcMmBRYbXP7qW+TvF+gIIKT89Drl3lQbhCcBfvZffY52yHqWzCsaJmtTypCeZlUhvcywuVlj9v4WZV3i8PEpHv7sU0SnB6jQYP7uEuvLObKrFdp1I+yqMGAAAu8I7g2OJPh1lKwNInT9CP3DCY5OT+EPDlAGBwpYGYciuZYmGEZYVmyKqSTgF6U/3AMpdSEI1PKc8HyQmdFIfSBdvBKeZJhMoIp1nxj+sr5kEq4IFel/I3HGciP5QYNx7MFbrXD5zXdYvr5C1HmS8hwP+xgej9E/HEpYEQeDLDMJoUSUhxpLBiubtZJzYUDQq0hidmtJeazWBUrWlvQYZUmRr+EPAxw/vYfDR6dI6xx3d3fI7jZoVxWSNkFXGLsL5TQIoC/OQ1GD8F6MycURRseH4J6+ul4iu02RX6coppQqx+KVxhqE8p3SKRAfJzh+dg/DRyfYhDTOZgiVJx5cIe/rosLy3RXmby5lKBaS4Fl5Yn/h0LSIA2GOKVwOPWv4gwD+IFIJKPuqtEG37kSKGHihrPdMn0zbFOFJgpMvHiB+OEFJf7gsRtUl+my1rNvZH2mjK4N1WdUMCG4ad7vv8TozlMAOXBRM0h3TsoQFsDLpxRbsJhigYSwGCBPLAq3ntWfTNY4gumUof8ys2dGQdffYDgssaCWlm/ZBuj/rzwjQTjCMa5LIwdjI75LTSSjQIYGukwSrWKOWJdOadS/jHa4yL76HWhdY4OHjgdMWsBJJn+l79kAA27PpHmxl3zuWlQy+t5I0w+Qx9R5RWCes0bnqc8jU+8yJcFt6eD4v8XrZYNHGSFufQZ0CGnEAKH0+hymdg0IsBdSGJ3Ho6dtiEns4TkKMmDJOVYlJW5brLcfvoKhqGSLcrmukeY4uW+Cs1+CnpwHuRTl69RQx5afGoZ/7qtRYwprYgXIf4w2WlWTxAAuQbOsoAyDtg1y/F6Aw/2OfMfTBv0XSrh5qRrSjQJUBrOS+Vz7PloItcj9J8+UJJbOd+4C+gAW27H1t3AG2zCeCVfwiqKR7+k5qqD22DSZiuBE9mhUAUi7cjoWn9Z8yrMiyU86b/Z5KDuW9JASHL6zMRbmnhR1vGf0/lmLKkewN/v4YYGW0/GoNsZcmbgGrLRZhroXz7/+1Alb6aFpa2O4Siim6mGfvACnbYNiY8V1qkS4Y+0jaH7oZWKxw01FqNvlLlL8RdSdDKUCNCAMCVv0x/D5TtxzMNxlmqw3SvBB65aA3FCNP8XViscsihA9RTcCqQkeQoMzgVTk8KcZZ7Kg2WtKviZBLuuaOYaVSNqU3ycmXPdS0FKwIDGhFwIp+QQSOWHTwi9HyBBvIsFLZHWV5bPwdYSvVRYWCDDFOaZpaTNfZNEe8YJkCVjUBK4JYIUE4Y1TMhZDFOzd1cxNR6uAPRhKdyskTgQSCVjLtpKyPnhac7nJxNbHjPC76RlhAjrLBPT7dbkJvbgqZbhqwSn2m9CGU+pbTHPGuCuASMGNzQiaNvD7BKgKdaoAri625GT7w02DRQjCNuJhUlTxPCmQqYBWjC0K4cSyeXZrGaKmxnOivEbPIXmZCBae/VLVgnoUnQAZZX+P7pzh4eE/AjJrmlhZQ4wJIz6UVI4TvsLii39VGVgGmB3nDBKP7J4gOtNChtMOrWvF5Wl3f4d1vvkf64hZDJ1T/E05iyK6KfbXAar8AACAASURBVESHA4zvHePs4j7mmxUury7x9upS9N9PPn+G44v7KnlarrGaz7Fcr+FFIUZnJxgdHWrSYtkgKjoxX7369XN4WY1+kKgRKadeTPJrChxfnOPs80/gTYZYoxE2YoMAGe3X3ESm4DkLHvoskY9ERgGnnl2Jg54n8lmX09npCtnlHQomIK4zkVky/pi+U7yepE+vy0wM+/ncSOQ9GYVtJ+y1/mgoIQDReIDe8QROEgpAyOeA3ltdVmD17gb5zQztMkW1SqU4V1PtSieqDBIw8lLWo3EciyE6zdw5ea42Gco0kyJV2H8dWTwsajsUTYk2dJGcHGL88AHik0OUIU0kI32OsxJhWmPx8gqz7y8FhGIhzT8Ex9xehDJw5Jo//pMv0IVML8pEWhQ3jgB6N799ifR6hqDivaNrBEG8KnQQnU4EsApOJsh9By3ZBvIZ9d5n4xKw8eJ9tMmFzfbmq+coF6mAkzzPPObSA5KzCY4e3sNgMpLXuPzhFd5/9xJh7UiaEdcB3mtFWwCxh8MHLJjvA+MB8sDHuoOkYs0pBSw7rNcl0qxGWShgxWh1FlD0G+Mzqp5U1lhbJRQEGw4PD1XKYypIKwWXQsisb7a4lE3GGMryeRfGq0mNsywrBazsRqvF3nZCaQYgthiVfWRvA1HAKtgVTQSxjIxvB1jtb/6OeFXRbP32doqr6zss1ilqJmax9OF0jnNDglSBL0wL+lORTTUaJBj1E4yGPdkz6HMj4Q4CilnpIQtSZQfuA1Yfs6x2xeiHCTUSG28A/N8HWNkh0Jb7s/Nj1zpJpDt7f4yPod3Td8WDfYfd3yK7YPPUMbUsQ1WspJkmYEXmL68vmZ81PWZqbRK2sgJzzPSU0eGUyp+lySPLpGRUPEMlCFgpbX9nuq5XlQw8bq4KyijLmYMKrvGUBwZxLEU/vT4sYMXf2wFgvlEE8D4p0blsBz8ErNoiEwbQdVrh3brFNzcFsmCCB0++lP06idV0XhiOezuh1pCsZRw0YYIsHuA//vAWv3hzi8IfoXaZMhihaTJNKmZUvTSBvDl4fASsNACEdU5JiWLsw8lmGGV3+BcXI/xnnxzj0NsgavMPpH+WfaTb7E6yz+m+/dIGy5VELy4aWpjrs0RmlTKsVM5pX8deJzmHXO8og2fciDGAZfEs5vXy/3ZFqQJc2oBtvVkodXciLLsYJdcjYVeRwe3CI7taQCvOmTTNWafIxlhBJ1eaEkW/qZZSfKYEVRKGwn1WgALKlU3dxAOzkkl+fhuMMKMfUknAk5JS7nXAbLHCbL1CxtTffmJY9MY4VhpM9TjjPcv71Jq2xxEBqxBdtcT5xMNf/eQefn4WoH3/ArOvvsH6xSWCIkDQBZrs61RoghyjiyPc+/IzRPfPMIODlKEc0UgAK76PDknJqqF/ZCYMLrV8ILCbC3DaeAka+iJ6voAOQVUhzCq8/eU3WL26AVaNsG9kYIgWm3KD4NDH5//pM7hDH25Ith/LJw2WYSpyMc8xfTlDva5RZqVYFZx+dh9nn18ABz0ZxnBfSW8WaJc1AibiUeIjHqmss5jgSUCyhd9LaN6HJgoRDYcYjMdo/QQbELylTyEHEzbmnPPVVgBkmqgrL48gqFpIcD8lQMznLgi5btRwea3p7WQZCYZZIQoIG6BhgEeaq9N/q+Ze6PakYfb9AqOghbde4Pb5C6SXMyRMzKOb0riP/slY/DcZVkSQoKXMjUNRpmzqBFhBFi1XhZnAtYzG0R1/hqBoSjP2DdLpEhU97Fi/ZWsEw1BM6ccPj1A4FdbrtYA+TgYwtrllCS4MLn5pMyl1d9AimAQ4OD8UhlW6zjB9R3YWk/0auLmLCAlaengKy6RG1qUIDyN5v8H9QzT9WGpuAtyspcgEK+Yb3L26wvz1NbpFDl9SoMmEYWIv13Qer4cuAnonMeKDRLzNJD13nqJalPBSR8zWKWPkk5o1qZit9x+McfjZfbhnQ6ROgKIaoG4TAfb5HEvgxR4IY3cmWYWM8bk0xzLMI9mfe7DpPj8ArPT/qyTQSqa0g9j1lxzyfbj3bv+/AeVpb6D9wod7rwDqeyCBBc3UmsG0WHxf/r7s0XucFjKk2FsZNqB8Ttkf1RfYmmRzfUuZDErpH9cLAqNSDJgAKRm872SMFrCzjHG7zm2JBOZk7kAAPa59cojWUkbybQaB29e159Gcs45NV1BJ4h9ZTJR2Lhof7zPgxaqTv9dOgpyOfmYPZl0oYWdmL6C6AV2NqKsxChycJB7O+iGOIg9Dgud1jlg84sznlKeeZvQN0hqYlZ4M86v1FPcGDn5y4uPY3yCupojcypArLMOKWysXQOulpNf0w+NXVp2tZ+3Ax/6MBbRsTbYPrvxBrGIPhNkfIkqIlGy8ysjknqJDIcud22NYGUCJQCfZREIiEUDJDhptLbdjFqkEXyV6FrCS+0f2r52BvcDCW3/XHWAlYVuy/logSYfoIjEUwEoHTQKaOry27APoW2UTAXfm6tv07v+fACsF8/algQaZ3C9v//2//h/0UljD0A/njNIc7ySBHzKspHHmJrNHyRQkzpiKKbq7P7f88JZgIVfR2IuGq5RX8ERwYWeCSkNmSIjh8TnceAiXWnUvQFbXElNNHxaedPrmaFKMOudL2Unz7bKCz8J5PoVXZPDohs8igcUp0WrSebnRkQ7OG+wPAVY8Jwa00qwIZVkxWtMVSaAYY6GTSVkg0xtNf+Lks5bj4wR/C1ilOfKsQFtXGPUieaAppuryDOVmibbOpTkiYKWjSDU474RlxUVR5+PcdCuXEcOx6Prpm0TAQIA2nkR6ZmW5yNw01UJZGToFtWlPuw1DUV6ryVVWmDCsBKjSuGwemAGEZZEjkCSeVZQE0sOKTboFrCySbyUNP0oEIUNKvbpoiskkFDCgSlSC5AG58Ht9TXyLY7j0SDKyQGmAyAJoNvDLHPXdEvMXb7F6dQnQDJwR9fS36YWYPLqPyScP4Ix6yDjVpC+lbFitNKkslupNhg3ZF+tUFh4B4qIAvQmT8VwESaQmeiUtJV0BTtavb/D2b7/GmN+RaTaLEEcSA8OjEY4enePi86dYFSlmizmub6/FU+T4/AzjkyMpyNdXN5he3+BuNoOfxDh7fIGj++dyrAQ3aUraTNe4+qfvxMizH/bkNbqQbD6V+bm9EPHZBP7RGE0vQkQZVzjApmBAQSyGmFnbSfpdwwQw/o406hV8v0RfNpdQpI7dfINmukI9W4pnUzpbCOWXzzifE1KoOY+RmYxMQCO5/slwgHg0EJCKgJU/UpN1spvYfFByU81WYjSeXt4hKlu4NdksGnPPAoILIsFWAlcEyKxJM33fxBeJlOW80CAANrc1YTk1KnbdVgC5kgylJEJ0eoToeIL++bEYtJZ5jnqdwlkUWL26RnW9Rs9lo0U7fZVmeL0YqdOIfxQBq9pjcUe5Xouw7pBdz3Dz/DWKu6XKQDVfTUzSm8hFcn6MyaeP4B6OkJP8QfNxPozyzBC04/1Totts4KW5pExOX5ERuAbyWqb7/BwbFrRjZanRvJ+SRUo2b19dIqbHmMMkR2W7lUEDdxji5NEDHD16gDzysKhrLOsGy7JFWgEZQU8mH1FuULBJaw1gVSPnmmgkgGwCfWEPBfJFOj9TAC2QxYZzf+OXFY7nR/T3tpg0JpRGJk7pnE4ndUO3xZgUUSb5xEoCNZlkV2wJkMii0KwbKvv2hYav7Cn1uFFFtzKsKLORzyW7moPpbI7laoObmzthV2kqmjZXZACFXoPA5eAjxmQ0wMGwh0ESYZiE6FH+R5Ne8ffhuminUaYIkXt2599oWWq2GLLgit0D96e89vPXvxew0r3y4+3T7tV2JzW2YaZQ0u/uyp79/XbPo8Ds8QJKkEHIdaFKfwRYidyC5tFlLRNiAsvCSxAJvzYKXGN1N9qxdAhY8Xnj32worNnq7wKsWFApAKWAFae2PKdkmkRxT/Z0kU7we0Y+qRM+suL+AGBFM1gW7AXZqzVu8wZXmYPfXKbYOENcfPpzBFGMKGSTrMA3P4MwW+WPFnn8aLnjYRMm+PtXV/jHdzNUySEad6RWwm0hTbb4SRG8l8JPAStKoCh/IlMs5UFwO89mOMMa/+3n9/BXD0ZIqhnCLt9OaOU5Ms+BrIWmUBb/FALHrD4Mc4GfuWTiHN9bVPpqY8BfEV8nAYXM0UhTbifv+rrEEnyqxLm3c7hH3wvKM42vBNdVeR6lplPQio+PBa0yN8LcHSGjhIw1FZ/PiGAHn1EeLBAnTEnVee4WsJImh5/BR9HQg8qRaPiSnkZMuuUwkiCU2Booq1y9NLWBZcFPD8MwirDJUuSUbZFdEicyACXDiuwqDgz645EAaVwzNMlJPT2FVUPmcFXIuaBFQyRrHi/pHBcnIf7zP32Cnx76SJ9/g9mvfovmeoW4joRdk3MAyjBerwJGISb0Lnz6CGkcYiV2WmSshIhppu9zqMLBZQ0webZM0eQZ6SWY3lwi6Q0QDo4QJENJeSNzN2paJGWL17/4CvMXV3DXRCI0EIznOqViYOTj7OkxgiGHeT1hO5Q02iZozOdvQ/k5h5YqsYsP+zj89AwHT05RDTyR+i+vpsinGwQlk+CUESZpxbECVgIqUzbf0+TdgsPXKIYfRChaD5uOUkYmZVqHH2XMSXMjgJW6WcnzZMAqej1T2sr1VPxzCFNzCMZew6Rqib+UGP2SeG+AY1kbCHLyHtR1ggwgx6GsZoWBX6JXZciurpHdrODTzywOZfDoHSRSGxP8alvKuGJhEBCwVFaE2prIQNewy7g28SxwAB6SEVY0qOYp1jdz5LM1WlFLpIgnMQ6eHou3U+Hp8I3SSqdwgMwxgBVBAdYThQBWZJu5Xgu/74qvmB/HWC3WmF/OUEwzuGtiCQEiRCg3hTzzjt9gUy+BATD55AT9exNEB2NhdfI6cW0o1jnm76aYv+HrpIgrH25JcbPW9QSzOXD0yJAfhTj8ZITeYSL17mq+wvwdWfYFvNSFRwATnhjfFwzrGQUYf3KC8Sf3UB/GSJmSWfTRNpGCzuKzpcw1habNcMH0FLIzGwsWFdnJBm+kgjt/qh0zRddiU1lsO9MdyKAegXaR2wEJlgPCmYR6TG0BK8t01oLErK9GgriXRCjLhBmyCKHBhozwmMSLygDqxntXBgTG10pDlBRokFRmmotziKAUVGOVoswqJVnsPt9umKc0VK5ZCn7oZ7BMnH22la2ftO/eSSb3649tjcShsJkwKmBVizqB3M2083BXeniz6fA693HbhFg7MQpKPfnssgYnKGqAacEGIg91lSFqSxzGHh6OYtwbhDgMgIThTlUu6ikBXAXEJijMdFV643lYNiFmyxXK9RRnfQdfnPiYuGsExQ0iShV5/Uz6qPR8PAfck2QGpuFo9jht7bgPWO3Xk7Z23a/P9iukP/bvj5lWUn9ywGG8F7e2GEboqTvyx4CVsqsESCMYa0NqzPB39/N6T/wuwErUVQaYtImLvw+wMqvnVjWlcygTosb3JMtO+nQCYqEAVq5Ies0AQtAsc46NwkLhW4sTmJrzdwB6/D9/jGFlATVrV2ABK5UHbnOHt5fG+bf/Zp9htVse7E+wifhA8meKHrn5jGZX6KhmQv8xYLWTCX40CZbzxhQQldVQ4ypiL4kKJTuYxWuA4eE5EPbhxn1J2mFBKBCLpX9ywePJNp5EAuaQ1UDAqqpQzGbwCho8KmDlyFRd1PZo6X3EqRGvtgVxjOm6UhFtsWcvitLmZM4pgJUHN4jFbF2MwQlY+TSM52fXAk+M+ayEgk17ViAnS4QFRVlglChgxRBYVAUoYejaCkHgIqQnTUVemUaCCmClFaOynBwfm7yFHyeIRn1EI0reCOoYR3+aNLLBr2hqSd09QYqdrENqY6Nx1UbI+pEZ6j7PkiDBqvHfsVp0sxGaJkEhI7ETQ3e+t7C41CtLb3arSTfPipl+iHa1ZKIJDfvYzPME8b248el19vsDMSXll0twxKQFisiQBQUp5ekG2btbAaz4NwsLGmkzuTAPgNNnj3D87DHcyRCZRymdK15bLCCyxQJ9Tg157ejrk5O2z41CNxYCLowuJfuJx8SEHym2CBjcbfD1//5/4wAxXKF5Vpps47YIDoc4enIfp08vJL6a0/9NuhFPnjhJRD7X0svp8hbX797j8vYWwaCPB88+wb1HFwIEVlmJaraGs1JzckrYKAnkJIyfR6R2voNZtkLuA+54gPj0CMePHmMwORHdeV6TQu8iq1udSrb0pOF5U8P6vF5i2I9w1B9gxEhlXud1hpIeUwtuJBvUea5eDtx4mPJHSj2nnHWNeDCQCXEyHgkwRCAtHPWFrZTXFSJGMRd8FhuRbL776lukl2SlBQg9mnS2IiuiebYk9HFdYZEoqWBquMt7n5sli4IsTbVZJVBBk1riqTkrcjJdqKxrJNnQITPmcIzzL54iGPSw5sR9sUY7S7F+cwt3VeEg7muUtkgXXHl2Nl2J3skET37+OSq3Q5Rw4k4ZXyVSwOvvX6OcrRETKuNaxCLUA5rYQ//8CJNnj+BOBsjE34JNswLoBOdAFsF6g+xuinqxEsYcC8r0biX+HWST8Z5cFBuRRCaTIaJBD704ETB1dTtH34tlUpqlhUggMQ4kWvrsySOMH9zDCh3mZYmsY6KQj9kqQ1a0wrDKc/rndSI94BenXCUBJ0pgw1CT/YJAWBECWHEtI+hg5IGy+ZhlXDdvNn3qU6Rg0o49RbBLZHYEl8xExsoHd7R3bSCF6LOls++0+3wHmrJbRqZK07mxamIM//BzKrtJGV12Gql+O8DLV28kHfDubibAlaTRmajtpsyQ+BU97nEwGuD06BDHkzFGvViMmOm9wAm6YaXr8fJVbTqRAVhE+mDYpAJO7aFMdmjzMVillTgZK8bE0my49vxuYRPDTrL78Y93UfOTe875OhHWPxYY24kObRSxGnfTX8ch06PcoMyXcFoyrNhc8zo0SJKeMFiKvBT/RY1a1nMtRuhMvxPDUW1ACdZQDlgVhfwtkgyTDiR+bzyLW8aVgllyL5kEYk7/2fSwEIyiRF5f0yEJSLL50Mk4j4cSWvV44ndk1it7L6X7ZDwRsKK8fpMXmBcdbksfv3q3xhJDPPj8LxD3BoidTAIohC1p71QDhrLhEGPYxsE6SPDLV5f46mqBrn+I1h0Yw3eW+gp4Seu9lQTqZLMrSiS9ngzavI7MyhtcBDn++z+5wJ+eDeDlM2G6Kr9L912VJKk8jl4fUvjZ1EADVpFVLqArGcnS3ev1kPMrdYf+vjIJbPA5z71hAnNPZoIp1zaRPJVaJzDwhRMj0xxJ8qBJB+J14YBRiNBwsXYTTIMDbNxI6zHWcfTpYnAFPUIpB5GUUFM1WU9Oc3fSY7EoCVhBWFUijSdgleUoi0IGOgU97GwwC9l+rGOaRtYkhqjwmMVnzWXAQk+axJReoHQgi2PEA/r78D5VwIoMTyvp0QQqTSqlr52A3vT1Wd/i8WmMf/HnT/GTwwDz3/wK01/9Fu4sx8Dpo87oOVkh7kfIqg1yr8LwyT2cfPEE9TDBsqlQaoQXRqOR1LdxSEkkPYQK1FmKRgaJBb7+9S8xPjrC5P4jDI9P4bPWaYCgrAWwevn3X2H+8hJuxpOvl4Xrdd7kCPv0XARCHiPNkuta/Az5HIrvadVh1JuwL5LnIpz0Mb4gsDJBFTvIKNvNa2SLjZh9J0Giz7icOw2n4bCIz13YG6L1QvEBI7OfDc2Ggw8nETY3h8YCWpnnSJpIGWopm0/WTWHusXnVfZFrBptlpglasEoz00S1tgWspGmzMhbacoi3inqtaENKwHeJQVDjIACa9RLZbK3S4F5PmGFdLxD2I+81MrPQRjrg9oxJsQF3dR03wwmmV5VsuB0MPB8xWSX00L2eIputUGW5AF79w4GAgPHRALmjsi+fPpMZ/WkTATgFaGUaq2FYCRBG5m7kwactAzoBrNa3C1TLHG7awa9chF2A9XwtTC8vcLDMZ2jCRmSEw7OJyDOlcWbTWQPLmwWuXlwivaHpuoMeYrEbEK8Y3us0hnA6JOMheicJjp4M0ZswWCXE7HKGuxc3yO8yeJkn8lA+X3ldoHArhMd9HD47x+DRGepRTwCHOifIyeAN+jYZWZqgPbqe2mGE9sna/Io/mQT7UNJJWej+rqb/tqwrGXJY5srez8k+S6sGAXQUWFdzarP3GSayhiztQl4sy8sOkdgTbQEjq6MxgTDalOt9bNmpAhSIFzHBfQKanvEQtEE2vNYaoiTHSAKDJJZqmAB7RcrqrPqEnnT2/eW4NahtTx62A6us1Gx/ACbBQ2Z9Vn/hnTTQyqlsfaSnXz0mpC7gQuPT945eZj5WbYDL3MHrdYvLMsDSibEhm5T8SNbg3O8FsGItrumwcT+Q2oHBZsexhyeHfZwPIgwZgkSwqmNqprHXMaEcrMF4L9DEnYDVdL5AsZzibODgs5MAI2cJL7+VYaLHlEkDWO3qFTG5k8MTD1BeI9kzlcltASupX4109MNB6642snXV7/vbnustGPrBvUqFljKsJCxE1iIFFe09bGteW5fKMEE8pjWYhgyrLXD6ESBpZXoaQENLpp0k0MrzxFpji9iqrK6mJ6AwRAnka51uGVb7gJU+kzTdV3N1n76hTIkXFZMOC9TsXWtMa5ZvnzHlGexYj9sade8c/SHASgbArDUswCeAmPpvW8BKGHH2fLK8/F//zf9sW5DtNdtnRW0lCdsPsb+4uNL4WA8paSKNjdWHND07KdQHf5+eyYJdY2W14ZHhm9FD162PXv8YUW8CP+EkwZdiSTYzcoqlkNPkoG2JrtWapHpxMlIv1wCLHykSUqFii/mjZJQ6yAnVBp5ISyQCXczCjaEWARkuiObM7K6DLsZi+MpijbRZ+itJmh0T8tQgnJsqkWRZJLmo8iblxLAoUaw3KNYrjOIAHiVZpEnTe0vJJeKxxd2dDbVFH8VDShL1tCBxmPBDU1i+Pxu3OIbX78PnJs0HnYyUkhOdSsCxOk/hSEINzecpw/RUOmgMU6WsMIemcxJj+C7n1JhOSGiDTqNYJDbcEPZSATXRwRhmCjVTNwyzKhuGFF9OJ24EMkTmlWUymOZyKB6lvAdYlLAoDZkK04cXqSE5z6dMJ2Rql6NhQ/rtK8y+fwNvlSOitxmNBekfFbkYX5zh6OkFouNDpJ6DlFIAQxulCaj4T1G/bzTFMvUxPl00dS75fXp0+a54QwitvWrgLUt893/8A8qbpZiUDwd98WOh8WY4GSA+OcDZZ4/gDmNJcqSHBNcP+pIxcZDAx+LFFTbLtbBq4sMxTh4/xMHZiYK5WYHp2yuRONaLVOSIvkmzkcXG61AwfScOUfkuSsY+Tw5x+PACyeQYlRdiU3dIqxZpWaEk+CwFAIFKLpwlwoRzuUbuOwKnPU6lye6TYOIW6Xwu9yWvlU68NQFDV2QX8XAgbDABm9hscfEjq4ZsO1q/87koSjF3zW6muPn+Baav3iJugYODsUjnkskI46NDRD317qIRtqXZ0sxdOy6l3aqRsKZSseFyKJMgsLfeoEw3wiYUuStlgMKueyDsIxbzP3z7HOurGXqNh6Ryxcw9phyDPnUi7XORtiWa0BV23PnjhwjCUCSIGdP2rjl9XKFLK7i1zhF5rzNVkv4eh5/cx/jpOZyDHjZeh7Kl2buPLmch3cfm+g7vn79AMV/J5+0T9Mppj+9LCISwtchg44idDV/goSRLtCgx7g9FGkBpR+hHwngkA6xkPX56gHtPnyI4OMC0qJDSoLXzsMoqrNOS9hvIq1pSs7So5BJpAHUWzpT/GVaVNG020csADJYxa4uB7f4gZqQKYIjJuiQD+kL/Fho/ASVJiCGL1kZG6/5nBwz8LLbR5vvQgJNFhmrlNXZaDaK5nO5AcD4fvEcIPqlk2cjVuC7JfdKJIf93P7zEOi0EtOJUlCy9Rp7DFqPERexscDJJcHZyiqPJgbAshDFDEF2MnlU6JGuDTRgyawc/jwjnPkrJ3QetPmYYbxPRtrutFhR2ify4cJJ19vdMr/aLc2nyzM9ZdpkWdDtWtG0idi+nGjJKcuhfVaRLoMkQBUDMRso0A7w+LISLokCepdrEigwnRBj0JPqY7Db6PdJomfHYBKuYjirsYmO8S7CBYIim+conNs3LTpS+syXQjajH+95Mpg09WAsq2ZLIxlSPDqHZS3ow70P1dOGawYZzk2ZYFS2uUge/vi7xfOXCO/8JPvn0GSbtEj0UUlTLPiBrC5mkHio3QhUMQIH5y1mKr9/dCFMLyUgMaLneIFIWtDbq+kd7NbNGsoimpLrM4azv8KRX459dDPBnhw6O3FwM3yVFSeLLd4VGxede/JmUAcL7iIwyPl+B8Zcgb4JM9KLUgRI9mCyjkezBhsMJ2cRVViVeZCK1Y6KaA/o1k9Xt87qkqdRIjD9sWfBK40d2gK7FXG84XCzgCRieuz6WXg/L3jGycIDOj4VlzQacyZocuHFNYyEsflNmOi+DwpZMIB1K0cKJjE8CVBzmMK2P/+aap7KbWqSlElRDPyquBw3l06H4G1ZNizjpyYmj7EaM2E3NRuAsjCNdlwKusSp55rm0yad8rtMslVCW+XxuZP8pBk6K/+6f/yk+GdZYPf8K899+h+ZmiaSMEdShsGaYbNR6NZA4CI56GD44Qv/BIZxxhAwVVpW+Lo+d+2DMCXbZIZ2tMH13jeX0Du/evMDZ4/s4fvYU/dMT8crknhFkNYJNhd/8n/8RQdEJsERLCHqFCWDOgZvfoWHaHVOvw3CbpMc0PDkPZG+QgcRGJO4h6PfhDXrwEk3Y497FxkAYGmJZZ9KKDei5XS+MP5VAszKM1RQ/MvypghAZrwGaBIoQDzll0EozJj9r1znDrJUbU03L+axYzzQBL4zaQ/xY1URF+TjyunzcdHCsrExN+Hc2dQAAIABJREFUi2YMje/wOa6kLpSq3XElUZx9g+FKGSN8cbqVe6Zl025SsnRJMkMPk/RJSw4y+QPQML6CUxbyzLQZmXKlMM3IVnITMrgStATRTW/AEytAvhjsqyxS0EjjKWP3UxkES2JYiY5plUxRTEth85NdJal0ppkjIMnhZzyM0Rv3MaYXGdfadYZikaGc5/LVrGph5Dk1WWgB/NgX+4h5OoffD3B6cQ/9kx56pwFiJi7mHm5f3mH+eopu1cCrXLRUE8QRZukMVdzg6OkZDp7ehzsZoQhi1JRjYoCmJstGPfPU65BsK/Z8lsmh10vuM3PdtqInocrsfHMtMLTdE42diNQLZom1bCc5v2aP3vrrCQPYWhuwfir19QWssVQF3Xd43gVMMYxWy8bZ34M5yLMJrNoLqw0ApcvEGuiFJ/WUJBsrc0bqJdNmy7ourCL6P7E/Nl6MBEvF488O+QzDz3xOu5crCGMCbSxwt7fXW48uSShkzySzBgNaiQF8rb212NwYNEzY6FwnyfL7f5h7s1/Ltiy969vd2v1po71d3uwqXbaxoWwheABhP/DP8MgDsmiFeOcJCVPmGQlb9v8BDxhXVVKqclZm3j7a0+y+R79vjLn2PufGtcuUyyaujuJGxGn2XmuuOcf4xtdsHEz0ftvSt4uDvl429Gbd1uTQ1brV02LLKOhINIhTOZ6fuIQrdXGUm9zo937+Iz1p73Xdbai9mbuHsD8gXqQ54HSyqzEzvm9L60ZfX331tQ6LiT697unT853O2nNV+4n2m6UaTfYXnuZkYnq3ob6Mvj965GNPcspyP62JHtdV5c+PVWCn9ZpBvQc1VZ7vJ/WY++XcN05GXrUKKWaovL4MQssUZQ9L+PstXnhH7zZzPe01HYqxwliMNRT+UlZ3pU9bKBYC1LFx+Ta8Qw0EQUygF6rXS4JLtcVR7OeE20BEKDWIQdkEPWqW9iMriofX81j7PL7Op9fw8f0wu8rySZKlj2w0g26c9Takz9C4fA+N/+1//M9SgHmkPZYGJRqCoLz5Vxp2HhHBMP08mp7HYiwvrCDfR3T66EgSCyNMqusGKYs2P3h7DlPS3S7V61+p6l1o36y04UY50SAe5GaDRLQw+KxfF1Q7WDK7gzb3M5st4w9F+l5jE4AVPh0BWBFPG5uJaeNsKum/FGy4k9jlup4sGB+bKKyIAKyKj5UBK1Bk/Hn4VHtzFMBq6wYer6T15F7jbivo0N4CHNaZm0uw8mimnbaScZU2SXeqHjTqhpqAVmTO8Lrxe4KJ1B+o0euHN4JpoiyAldlMBwrn3cYAhVMIDQbEBIyHz6bhaXroNsI626DQJ+RaA1YwSPZObAkPsQCrYlP05kgTAHOpPPSmXEeajAEr3sNqp+18qQ3Ge2lk6DOMNw/tfzR2EmOr37dMpMRm+7DngSQh7fZe7//5l7r99TeqZhv1SnIU6W3tg8YfPdXVjz/R4PkT7Yc9rdpNA1ZmBpBYg4Es00/Woo1BD/Zv4vry0vFwEH5MTMLwfLFH2k7Nu5W+/D9+qfm3701tHpFouN1otduoPeqpfTHUj//m76p51rMf0gLwkJ9HNPIUr4C55t/eerI8187Mnieff6KLZ098DZEEfv3rL+z1tJuvvJ4rEjHLNUZ62W24AAUs3dDQnJ1r8OSp1B8KdxX6Kz6Iz2Xj94bH9bemfmuGFpup/SRIRGtjkthQt0U7lEapLkIBrTJFqsigmk0tob9TIDPNYCfhcIRxB7Bo6v9BBzdEK61v73Tz1Te6/fY7dbY7e15VTy7CnP3iXJ0+Ph6YiwbA7Sj0koaVoQWWIfOR66e52Okw43vfa35zq/VkEvpw5LT9Stc/+lgvfvK5WYBff/m15u/u7enQXGx0WJKWyMR143sPY20B26QtnT2/1tOPXuj84kKTm1vdffdWi3f3QmPX2iBfjWeCjX6BhG/Y0eWPXuj88+dqXg21aLNuwpNvP99otO/o7qtXevvbrw2wwajqY3i8JEGJ5iNqaH5vdtuqerCc2p7i3d7cqsIcluJhzX2qYhJeNbUaSoMX13r6+edqn1/qbrPXgojpQ0vT+cbeEtjeWS6CRNhspqIyPjjBDJ+HU4ZsTOQe+hHW9NwTLwgXjhwq9qrCrDd8r5AzA1q5KfT0N/7/pF6q93xuVTFANxCJYTcm3HmPw6STRgqkPHxoDFylDwR+CjZr5mucOBRNF0mIvO+b+6mBuvmcEAYMXGnaabv3uhy1dN5d6WpU6fLyUuPB0M0l0ml7jznNJ/beeqrkFMUoiHktGIWfAlZxTqa3QjKcTg/xh4BVmR6dDoEelQKPNIHfK6A8rT5+fQF6fSZmStLpUPDh/6cXxAFQYK7V4k7azlW1D5boU0yUMBWDgBhKw7aEFetesaWqM/RQAgmYwSoDVjQvATIUZhAFKkMTqnxmMTB9faY5bfBxwVOmJg11e/1ochheeDIdgyBPkjlTSefk05lqY2BEapHTBgPo2ywXmi9Wmq/3er1s6Q/ebPTL24ZmFz/Wi08+00/Pmhru5w5jZ9rpABAa81ZPa4ywuxf64mauX7261Vf413AmVLBB2yF5QmJ9MgGM2rW4oZaCgU14rrPtvX4+3OjffdHV75xtddZYqgO72mAxhX18PowUngEAv5UBq/gHnkk+jw8moWp0tdl3NV9yvu/99wDwBoXw86NoTaaK/aIYlnkYwzBC6sEOndyqs8JPD1bH3EnFPNM8b6xVGF7Bpid4Q1ocWpqrrUW7q7v2QJPRc82qsZOcnXCHf2PVVLcD6xKPy54n8kcZYzS2K8e/N7RawGLZG6haLRcGjJAGFh8r1gtnFU0568/AtOKaAVZjaA+DjV+8ZvYhPw8YAVeVKiTNSPoBrGzeHc8vIBZNHBd9sZx7WHJ3f29QSKuZ+ruJ/s7v/Uw/v2po8eWf6O5X/1ybV7eq5i1V60qNTSsaw9ZOG5iu/Ya6VwMNXp5p8HSsxqitfefgAaiHtHikbQ7aTteavpvo/s2t5tOJ7qfv9RIG+C9+ot6zS9sQsJZJxN2+m+qL//uPVYHpJIOOwRDnKwm5DDU0IPY66lcz2ziLWQOsT4BCQBQYSYC4rNsOLHUknGmiyxr2/pqskBo7SJZMSpsMu9hsP+rhyJbiveEBywOYsr8MDmjtg43rKj8BK+MXNfBUACsOgEidLk99vSvCQC2ykPSBDMCqgFal3oT9weA8bA4aDHzMhCXwgFqCqhomRCTXRbJo9AwAVlH35TWuBWjBPrBssQncxb61VWtLQAooK8AuKcbUPl21OgOp3bPpuBUguS83kNwYULP2Nr7fSfOHbJH3Y2kQclzX6SsnJwMsw+gvTBnOIgPIMKScfMhHpcV8ptm7O83e3Gt1s9B+ujU7q+U04TBJbjoEZmvj9MHlQM8+fW4pYPccf92W1jd7vf3NO02+uVODdMAd5yDqjbbu1xMnUT756Qtd/PgjHcYjrdsj7Rt9RgraEZIFuGzrkBiGWR5Yg1YBVoVvZLb1Za9Lg+oTgvBR3m6EKw3R67ojGdjuqkP14aFScMhSFp2Mb6cbJmBVmKbp7mLPPWoTlknxnUorm9MBUbD8Q55UyBvsowaxnIUVPULd6/rMj9qJ9VcY4CG7OoaTRX0VptfY05wyUU5ZPQGinbCsshYpVYL9tsxAhBGDIoa+Ofu19JQsA8LCLgt/4WAXtqqDpvu9Xq2b+nbZ0Lfrtt5tWpphtM5atiQ3+nTOJYPH9GawmB1Ww1myVnN6q79lwGqnK/b+zcIgr0M72Fvi9hs0jHQ4gKamNo2evv76G2lxr0+vuvr4bKdRa6bOYabDFn/VfoKdfM3O9VtwOQMIdDJwbStQBqEPw98egyinf/7XBViVgVUxXoj9LJ91ezOV1D7AGWQh4c9Eb178XUuf7BrXEr0AQ321rCJj+MO5n6oED7KowxL7IBUQwMry/gCswie0eH65OA2Wdbw6djUDVvaGzWGO13LWHGEJkJjOBy9kzXD58L+egH4/DFhlgEFhNFL729cYbdBREuzh6j/6n/7zwxFVjAI9moagsXLonwJQdfFeIgfNuCkP4hEpfDwVrllCZVqeBnwGnTzV54bE9CsOTw7ItjrVuXoDAKtLqdU9AaxieyoL12CaX2hsYgZDmLKbYQXDY+HJCLJAA1ZGiBpa8ihlcp69uJCwnDCsPMlKdK/8Xt8ZfDWaxKrjXZWgFQcQxQRURfTyfp+RqlN0qxxGq8lUm+lUA2qJXLT8JFN7a4aVLWnTrBFmVaao4BsGA8DyRx7SSCf0dIepGh4D/WAkMQHyQw3NbrvWdgXFfu3vZUaXQYmyQGMaVtgR/G6AJQ2unYpRmjDeEy8Uzyzkf04F5P2GyWwNWNUpQ8GKsj+R+4sA3RqrrSVdTFSZwMdkda82rKpuX/3zS7PFbLpueugxBcRFxG6l7e2d3v7JbzX57XfqLw8aMPUgmYP458ZO/aeXuvjRR7r49KWqJ+fadTu+72jzaVK5Nvg7sUadZMP1XaFT2GuxWFoyiicTHmGsM4oLACv8kG5++aXuvnhlAKpHo7SjUd6o0W3r0Gvr+c8+U/ts4D9jcL1eLuSkSFhl04WBD8dyd5oaPrvSk88+caIh14+G7803r7SdLZ3e0mk0LV00YyElGM0+6VNRiG7Z4GCk9QdaN1qa4D3DoZqR02x2NJf2P+PQ3fK+t7Hhu5mnUYUVRWIaCVIHs8GYpzCRj3Sn8FLxlL/V0Gw5iyQog7Kx4+B7Y78ZAA2KFmQm+QxO373T7O17NQlF6HV1/vK52qOB+qOhmVmAgy4mbNBLqk0Ukzl2jUkjwAbygv1ePeYty42WN3e6f/VGd6/faDmb6UDsddVyYiAyS9IXb+/CLLWJ7HS21Ha+cvqPZSYGbIOxhqSzez7U+OJc4/FY7/EZg+l2P1d/3zLQBF4Oo4M9C0Ydxufjl9c6++yputdnThu0twSl6v1C1fJgOeHNl9+pD49wx7XFgycn0BQuGMQPe+qfDTQaDS2nQY74xa9+o90CoLRhViXXBV+h5rDSEsDqo6d68vnnaozONN0DwgdgtcCTTC0XVZGSxeHO/homsDSOyFQLAPN4uvRY3u3G64QCHPd3l+bqAVjB8Ojgg0VjaMAK0CM9No7E1Rr0xuOBzyoJQHiGcf5QEPL6WFeROpVZJgAWtdS4YamaD7d1StYMaMb5QXIR8zjuERNR9r/mAYnzSlWroetxpavhQcNuQ8NeXx2eH5iH9s8xzdOvo/6VzAaDOMnkMGW9+GKUovqoeXyEPtWYxMnf/zBYFY/TCXPnA0wr/3M9eY7EwNOzN35QTtbKnKX+PhS34ekYpuv32q9nbvoijADTZaQz4XHAdYZl5eGHJ4QYSvcNlDjIg0ESwH+eddQQlvPmlAy5GT5JHsq4AAbRjsSb712obF9dWLu4BmwAfABwj6AHnyGdNNPNUBL+jQLMgJUZVglYbaQ3q7b+2dut/tnbnV51nml49Ux//ZNrDZtb9WGV2gcmpBy7ZqV1s6ub5UF/+vVb/frNrVyCt6tgfdjXhyAOnJWjADyWdeEl5Q8KxsVM3c1cH/V2+qtXDf38XHrZmWlA6larpS7ACizVBBl5BQWsKuBtaZi41nxuG+ZMq6/1rtJ8CTORwSHPHUmXptAGEGDSennmMQclEZEEWGkAo/PmjarVUh0Aq+XSDBKGVMFvDLmcE/w2O8sjkQEtmh0tW5VuOyPdjJ9r2j3ToTuyt1FVtdTttszSM5Bd9aM+5GJQR/Cs7raWqIMvL2ZMhPdeV5z9MMIxYC+SG9hVZr1tg7XHs8ea5FllndMY82eXfgzh8NJ0vxKAFfJ7zinLAbPO43OKBJq/I6G36lWawTJjaLacqjF/p9/72Qv9jU+G2r76jWZf/FrLr99It1t1Vg21kUthGC+8Idc2O1evqeqir8H1SP2LgTqDYOxTX5hBNl1oOZ1rOVloM19pg3dctdfLX3yuZ7/4iZrn+LTC4g75OQlv8+/eqys8Xit1YND1+/bu8ntmoNFjYJj1NwNXS/ZJFgJQbajVRbLnVk+EBFGTen27/Iq1zpMeg81g3cbCDcAqmpuUu3o/pZ4Njyo+jzUX1z4BqxwwBcMqnwgDVqXxCdbNMTv3KKHxT87uKMCt488pr6qAYMHJZPAZzx2ppiS8Ai7Z4D2/nvURrz/GwTEVijaI17xrAgBFAMGpnDHeE9cD39dITY2kw0wVTda5XXMtUTQHy9e5pGiaAMJgPH1zeS6DTZFD3dDKxrCa4YC/5zZCiNLjxsEDyTJivcMY4l4BTvb69CobrWYTTd7davaW5OW5DnPq4qba1H1bzrC13N9zVPUaOntypicfP1F3CHC51w7LgFcLvfuCpOiZqm07cq/po9pNLbRU66qt65++1PjT59oPh1o2SYQeab9FkgYDN9cPylV8m7AdsI8eLVkBdRJcqVPewjLl4TkXi8Z4T/ZdpwyUaMZOfC5LP2lj6viiouDhU20pkRK4zG+LQYdZbbYarJPPa2b3yTnL9wowLmqR+HMwqWJfdQMcPzMBKfspUyN4wMCQJf7tSMyIPpd1ZXYuIWDJOn983pd+u5Axjn8OkOwUsLIyqQBWYSRXy/HLwM2vNZlenE0kmt9t9/p2sdd3q4Zeb9q63bWdDLjiuXG/FcP8munO8CglvQwje0C0s1v97Z9/bsDqkvyxzdzPSjBsIgDezNB0c+D5hWG1avT0zddfq7Wc6OOLjl6ONhq35gasIFa0OyHzNsvYTluRlPohwKrc96MN0ZF1/qjAqP/4FwWs6u0y97q6HKsBq2DHWZ2CRyRM/QSsDPOfAFY1vpCAlaWTHhj8MGDF4q2TuhOwsmoKMkL9b6eG6zX+HR5reH0mYBV+sFk/Zt0ZUuZjZfP96/gXAaxiIMD18HA1n10Pq5NhHszbcpDs1fjH//PfO5zS6LiAPOQPaZDH5IFTEzOeeCbS5QfFQkm0Lx/6aFzTrPYROuwaJjcCmnCK4jik+HuS9mgMhuoPr82yArCy7IjDz5LABKxSElhfbN68GTJ7rWBYWRK4NGAFNR/mCFRQ9mS7HZQNxVrOBAOSIVSMn73JPaYHIj1rPWRYHQxYdbI4CB8Dm8YlZY+C7bDemmG1mU4cBcrrscTCYFVMJtOiwo20Tc680APkwfk0AKsgx7GwwZ0ZMEO1Z5pWDYaq+ly7sRu8KDJ2WmFuull5E27sturQQCSKH2BU+mV4UhYFJnIw+z6kIXJsDGEqbSNLrpsLxab2me7ioqlIB7O4KRu773G+F4AYimiKVSRweFjQTHf7Q3WHY1Wjs/CvMijDdT1KZNgQ2/ultje3evPHv9Htn32l4bqhMyZdFMFEp7JGzgY237747KXOPnqi9lnfXgN4LI1GYwNMeB+BSJPi1sBzgKJysdTNza3p84PrCw0vz+3N4WQSCon7pVa/vdG7P/tas1tkgS2DKz748MpqHpweV40Hag26lnvRiJgJYqPbnUbDkYGEQ6/jnwGAM7g8txcYTcIWA1quERP0lITUXj5V23JFvLqEVp6mEhlos6X5ZqfZamPPESe3ZHHZaXesQ3dPI+meqTYMPBoVnucW02vkogE4sO6cTJUeKi6uCuXakxr8RKJg9uZvFlcc1rnVBu0VxJ9NaDbXejq1NJVDvBqTLNi1nIEDlDKA6+FpFMwjrnNdyKa0Ns3ZqYaGSCGQKc4Xmr55p9vvXmt2d2eux6HT0tnzJ3r++acaID9EXoi3DexNrilaOe61wZFgI9B4wLYDYOz0Kqfl3b19b4YVgFW1RcLXUgN53ZqJLpHPG22aO3Uvhhq9vNTw2aV9swC/KRpJAWzNNnr9Z19pin9Xp29ppw+sJuECe+2YdjkyfKyzqwudXZwZRDks1vrlP/0Dzd9P1IE9QkopANRqoxbr+Kyps89e6vLTT7XvDzX11IrAirbmS4YOUdQ7D8/gZRgyY9oOIDSfzerJ32mxVIozzoFTf4DTA8sAb04TaZT9QTNYAKtWSHNZU14jCWCV86IUf1RdxcSb4qhOC8NsvwqAwB8+GyKprCShLWaLkDrRVPNcuXsJOYyZOIAqVeWCgfTVcPbaaTyo9PRiYN+TimbHk6e9m0W/52Rr1SBdskYN7gHQ5jlBg/ig4D4Fqz7AlP4Xw1MfKAf+JR4BJdHIDZZHvWWCHT/pCF4VIKuAVwETUbiTmguIR0rgfjNVA08lvFbwqEBmns8zlaeBRNguTPFgQZJoBuMnPQGdFEeRm+y0EpiABJM9hmGJW2aYbpwBHwSs6vbUtQDnG8Cg5TcAVilR3PD1ndxrAKxY4OxAyPKpJYhJ3q40W6w0XR30et3WH72X/unbrb48XEqDC7246Ou819HleKhxv+d9z0br272W+5a+eH2jb26mul3t1ewPnVgL+OlPqjqRDOvLXu5sAauCym4vsNmdLhpL/eJJT3/taaWPeyud7e7U2c68FxfACmAnppvEoAe7yjT/NGnleSmAVdXpGbDa7HuaLXZarmgOon4Ig/MAjJz5YH8P2A9bn1sMqZADDrjH71+pv1mps145vRTGsQ1Kas+KMD13gth6b4bVotHWslnprnumV4MnmvQuArBCdgY7lPOjnYPITjfYQYAhNlDfeEDD9TWZacl62gXgjIck7C6vMabEIRX09eVewgyrOhoAQjWDMVZCfwy8El4DkGMiZsMslOFolCbD+XrMtuoE6GUJY+V6qM1ZiiSLvWQ51eb+tT6/7ulv/+yJOpPXWn/3tRZffavN64maM+om5Gl4OSazw9vyXnuWZ4VpOYE8TfUGXQ+EYLIuFvN8Pwebsbf7lXbDlj02zz77yIO0NfeLZNM373X3zWv1dk31GDTBngNU7/X82mkuCDtZUnPVicyhDghj6xiWAtgHoz1Yiq4FbZocxtDkKJidkoOgI2CV+4hrzJjGx/aSnmg5sKYuMMcz13+c1YWtVAArmEwFAo2/M2BVWFUPNsVjA+Q68YQ9mvyZkDEXkVDWNiG7CxaGGziDFLG/xU6X7yGccv3hmhzjJ0sSU6r4gGEVNXMgb9TonHcHtQGXiqjQLAfYLfFhq1ezUPL5408GvDJ4wEN5auOQgmH5YWmYJcnx/YPNHh8h2Q7mCFs7UmHYq0i9KxKvdwtLpxi+bahZJ5jtrzzgpGakhlqu5laldAZtVaOOzp+c2egd8GB6O9F6stH9q5kmr6bSdKe+KnUM7HHm7rVp79R71tf1Tz/S8KMn2vT6WreGUhsLjEgsq32Uchi2pvZEop2BEMVbKeRzJ4mm3rNzTZxIo9xj+JzgZM5FVRh7p5IsBpeZQB5rMX55z9zv7U1X1mwBWu1E6Z6GdNLA9kuN86C/PfleLisSsArmGOwomn16xpDYAX5HijHy4xjilqCRAKyOdgv+XsaEA1yNj2OS4WMm9emfH4JWGVgCB5C1R73H71xX7p/Z6ukT6RomejXOyF2rqVWzoffrnb5b7PRqJb3fExrR0ZxkcbC4DtXSEeqLZzcYinZzbhws/QvAKiSBV5Ty65m9Id0X0N/km7R6KX2w1weM3jv67rvv1F1P9cl5Wy8Gaw00Ube5DGJJG4a1BW/pPR21mg7Bsg9W99H3tNyjh7XP9+uq8jf/WgCrk29fdpoHDCuApPRmYsAL87lmYiULy6+3EGNSEvgvB6y4r4Ed+LwGECvBKU4HLKPAwkp8VBuqpQ0qLQLKThhWAfzGWvTQ8S8RsLILlM929u3woi2AlWtMGNUpJ/Ve+E/+/n+dgFX6EqUTfGFYlXtRUx5LckzqaU3vyzdUZH61NC8f8vjaE2lFPamPC80iOwJWicgam+Fw7WkwulZ/cK1GG9N10EYavbxZkX9Rv4a4c+HxxHAD02jYHfvZIiWB+SCk+f2WgzQ6qEjPS9la0JxC6hKQURr6FXmIL2JT7WY3NKVpvI6MLSSBHQM6oNkU5TTinkqzYPETQhI2nagCdGE2480vYtP53SdiGlb6cHYyQrKSYB5Yf1ViNKOYWFH4sVE1kRQN1en2NRifG+gx2NNqaAWbCICIhcjBt5obTPDiTt8m/EWc5OJrGSyKApidJlVw3QyWFMAKwMHWXkUvHVOFWtJQj50TAKU4XIenBlIFAKv5fO6paQewbXxubwCRBEliFD/Lhn2xKplpdXYL6f5er//4z/T2T79Qf7HTRXtgNsqadA5o4e2mDqOuBs8udfHxE41fXKoz7hrQWFL0ZpPgKRevCdPX26lWs7levX5jM+6zl091+fypi0wARe7j4X6hxW/e6+a332lxN4lY4bpvwUdoq/v1XO1h38wZa+4sk2w75YhDrdsfRGIhAMl4qN7luToYsvtH7NVtVyFT2MJUoQkPxh7gDt9nQZHta4KBeUNbGIpIATGsZT34MA5TQIoyN0hILbOpuyWZcgdDhWjwKPrt+ZHgqacZxaMni1R+PH4qrdbB8o9Om4Mr0pfs0YW81n8Of6OQcUQal+UmMC3SGyUCC7LQZoP0NCdo1Z7MZ5rckSWSfg4JsrKGe+2Wukz2JjMtbm41n0zCL67VMPg3fnrtdUQcdsQIx/Sww/87eTOM3Z2eggyXqWM+fyT3sQ6WN/deE/sZHhYwFXkPMBSRHSADXQvaQv96pPGTS5ua0ohOb+61fDdRe7nT/Tdv7EWG2Tt7E0sF+eGqsdO20whWF2zAJ1can42cdNlYbvWH/+f/5WQivK5IRQS5oYHsEE1+WenyJ59o/OKlVu2u5viKwA7ZNrVc0ShFOs0GthAfOxh9pL7Boo3hhKWXWYwVOWAptpCAnUrE6+ll7oMAoPwd3wNgqkgCg2El9fuwQVgjFG/J0rNJdRRoxJ/7DLBGPw5J9iYa1ZArIikOCz22P2SNbngBuFmzLszK3hwtjX1z0seIJpQmF+Bit5pb6jrqtXQ+6uvJ+UCd/UJN+wsU6dFDsKrQpF1wJpPUxWmGSjwokMphWcwNMHtUAAAgAElEQVQ2TgqZHwaqPoBq/UB99Zi17OLx1KMqv+5Yz6fpbf3Dj6BV/b0AVeif8G7bzLTfzJx8h0kP0e6FYVX8DQz8me2yiuk4zxGAlVPhQgpe0vzYvwDdDUbiT7YOdm+Kwn0eUkB/+NpEcQWo6iLbRVUAVh7QJGOQc9eeJWmGa4aVv2ect5jKz+Yr3S12+nbZ0i/vmvqDm4Z+e7jUunuu3WahUa/SxWigUY9Ag2CdLWEU7Q56ezfXptnRtoUEq4qBGe/b6T4RD+8WvjC8H1Dedmqu5xpsZ/pksNdfezHSL65JQZqrs7lVhQn7oWHvKa5habcKYAVoxXlbACufecmw6rRJoetre+gbsFqs0osoeAkZhJCDKoZNDmtBQr8Nf8LDTgMSDu9eq79ZqAIcJs01WdxuErLW4z4CkC/xQ0TdqLaWjUo31Zm+7T/RpH+pQ//MVgTtLixe6qKY/IZhNrOgg894fHoKYMW+tITBjB8fTC6kN9RH1AOeErNm1rE/NWJQVIAm9iSkOqV5pLjlvuPHE3tYQ8PhQBdXlymJyAEnrIcKwArGEh5XlYcV1Fw0d0xx2CdWd290Ua317/3smUa7idr3N1p9852W377T4Z5kYqT9NIbsc5GkynDR7FCeEcI8GocArJowgrfaABAi5xr2dX5xrt7lmfbjvoYvn6q6OneC8dqKg6ZtAObv73XWHVgyHpYVsKdivVsG1WxqRdNWWIi1oXWY/xtkSjZVTOppFoMtFTImnq/a6SGS/ZK5ZP5SAsM5g07Q5zih5zs6fMHPQdl8oqU9/rE8GwXUioG2P8dsrDDkr4u6GlxKYKz+4akFzPa1fI89Hq6ZSBcGwMnQybTBiNRO8L4eoaUMmWfWnlIfkgQmk8z/mgnQ6cBkKVSCK4CRrsnSGL54vwQ4Ef6HIZ+O8y6SzKkDI0UTv7+QCZYPzkbGz+mClN8wAA7u11brzdpgB3Lixm4VzCxqG4KAYBwvVv5g2Mf9WaIsaR1UDToGrfrjrpodLCdWevPFd9pOtpq/A/DaqNo01W9UHqhZok+IRnuv/rOhrn/8Uv2X19pUPa2bQzW7Y4FvB5gZ95TjPOoKQGjeW/oNbiNR/vQDwGi9piYLosMRsAl/0FhJD0+HGKqXhjOReQZnyZ9jyM7eQW1A/Tun9zOCfaKUyWQ29iayhFhDBbA6VRA9BjUK+FSGWHjiUd+wiCOYJp/TlBu7LkriQ9mTCjmkgFSWySUDrKT3FbDl+yqlk0AaP8BR2/sqpYcVgBX9k5n7EDaWi9qjmHMUCwskw9QyDLZvt9I7y+W3ereWbg+VjdYBrFBnGLCybBZT+zQ1z5q8JNZylmiKh9VnNWDVIcUU8DhrIWtzvIY5k6InwHT9/aapd2/faLid6fPLjp73VxocJuo2lmY0Vu1eep9FsEqk3rnzzn0sKB1eKyUM56RXPx3Cfqis+ssGrHj+GNLYSBx2ZPbaBXwPgki8shIuZIuJek+PWudDkkC/8/SRPQJWDF0KIFYYdt8fZvoMwI9wH8EAp5YgeTFzKPSXDVjFWqj3SeMFEdxjdnmGwuWBpcY//vv/rSWBhcJYHpZAoMPg0b9OgJpTmiJeCUehQwIoJysjPEAC8jkFreraPouRaJpOJYHcQG5WR4PhtfrDK+vEnQJUA1Y0yHEInygnohlCSoQkgI2bTWuOD9Bch9XCRRtyJx8oljEU06YErixvC9ou0/Raz5nARnn//OwW5m8fBKyCfo2vg9kyZmgl+AM4k4BVh0RAO/XjvdF04Q8NN0/ynCNR8B3BKjo33pvjr/NhJSGCAg52EvMfCtpmp6sOXlZM82AodatISoFanAkF2/nEDVtMdOLgjphuPIwSmHFjEihoSXzy9Qbc6Mb7QxLodMJWmq4DOBhND2lGPSnKWGmvLzbVmm1Ek0qS2coeRkgau6MzRymr27OHVYP/t3dMrEkYVkypu5u1bn71hb775Z+qdbvUWbOrao+8BxNwjMdhWu2E/nL8/EJXHz/RxYsr9S9GWsPYSGqmPQNWS63uJ5q/vxPsjZv7e3WGfV19+lJXHz13qiQsAho2wIebP/1Gize3XmeAQFDLCwvDRqOYteMtQeOOOSdGsN2uzVih+OMtBci3txavIwHKseZSGgurylHTBnZbbtzNyKIgcopbsE9gzmCgV+YQTtsq8eYGZfDlYWU0/Dp7bjI7jv8GsDLtuTb8y4Y8o56PZpeRMOWGyIDSQYM+4Fukhzi2WoAWAFY5ec0N1RNYo/5poGQjwmz4EoS0N0Ypfv1Mn/hgJMBTJmD2WDnstSLprepoCADItZzNtVksYr9qNJyy1x70nQg+pyHyNYqiu8v033LX8GkzUz9HoTCtKEaRntAMEw4A2wnzeABnF4OZ+olUar1dadvYqj2sNLocW+IIqPflr36j+1fv1F03tL+fq7Xe6bw3UAPDeE+49lqTVNRrqX91pvPn1/bzAmRp8ZoWW/3JP/1DrW5IcoKxlQwrGrTzgfZPB3ry8x+pd/1EMwyR8R1odbVcH8yIWJEMCFAFSwLvGGTS7D8r2AwUi5kImgbr5dAvMkGkOuWal6KgFAHsg/bgKNPQJvcecOroY9XrduLvOgmC2rsoinG+rqQDGrQqya8UWvj8wfiw8WSAbRRiq+3OU1P2CYpSfj7NrOUhKWkx2NkKWepqtVCvahmYaGyXOh90dDXu62zQ1Vm/478ziGofLD6S0Zdtl03LEyA2q8p+fcHqKQzS00Lo+6bqeXxG9f39Xz/0BY8+80NgFUUH67WmkteAVRSxeWwfWVZHb9tsBmJwYAZcg2AOJFEz+60cMPfF2+5EylAYzBRfyEwoJgAaYKpEcmNMnEO2B/BDDcGxQJBGsDh3BBTkPkCz5lKzvi6F+l3+ImeELuBiKsz3BjwzK4SCC1Yr99rSkwQ/zSLJBNz93imBN/Odvlm09MtJW7+8b+uLxrUW3XOvM4CQMF0Pz0Y3Lxy3eLtA4hqM7VG5ho7CWeg1wHsynSIgosIgybXoPZJzdfpeL7o7/e6Trn73eV8fD3fqbu/U2s1VWWIEU6KyVLtmvlOap4eV2+WTBCTeO6AVkkA8rLbqabE6mGHlM+Ak7trDtsKMtuflLsCq/VbVfm2ZYnf+Xj2aCwIJALQ2sRfmkZ0/G+Bxr9V2r8W2ofmuqaU6et8e6tXohSaDK+0H52r0aWI7nvUxPglGXsiCQlYIYAXzYms/LD/PKwCriInn2asHcw5AyWcRg/huV4P+wMASZ5XXH2dciZIHiONzBoO6zhwM+rp+ep3NcDwcIdNpO72WgRGMsOJV5CEHNQkpl/M7tbb3+unLoZ509zrbrbV7+1ab1291uL/XYTb1edDYcj5END3rgdfD9/Fzabukg/ZtWXoDixYJv82yry/Vu7xQ4+xcGg617yHBIXWPEqftVFn8i3rJUHOQTfFGsidWyLsJpaHOLEBUOf+DfB9yjwAJaORzX0iAPwx9Q5IbjKushWOjr/ePeitKBqcb9vjX8CV8IIk9QgzFS6wGkcroNwMJKAmcuFxYofVA88gN8E+pDdsL+BSMp0B8ArCyz11txh6vLSC64q0VYexhz1F4EDZHqPfCYHwd/837aihZo2BImU80zMHx2rlgjnTE46AgGeJmCxSPmmTQ2Kw62W4lMd6G7OmXlf8fZu0lnS7BnGQfsDfACqPGItLISWMpIzTz3x6+haEFsLtihq1Oj+AgZH7Uiluz3d/++hvtphut75HCHtTdt1RxTQursw0oulH3uq+rH71Q//m1dt2Btq2xASszDHM9+RVj5cJZXdiP+Pt6Ww2A2ebstpsJg/b1qvgiHcHGMFqOfdXvNdfaaa1Szl83LJl6DXDX3O/sh0fQxmK10ZrXh/+nU93D28grlH6GQd4OMkEAVgWgPx69CXQm49+sxvxFbUGN1u1yLvHMcg4l4yrZVLwJmJuFPRX1DdhZMqkKsyotl07BlegxjwzpDzKs/DbCtzHawWAHG7BKf6/FYhFECdYsoFqXoQ8UCQYPLb1e7XW3a+p2e9DttqG7Q1uzfUtLlAGsaZMQsMvIpM+AvX1v3Es0Oz5P9vfv9Dd/+qmuO3s96TXV3a/UDWqsf3ak5wZY5QHkbme27nezre5u3+u6udLPrrt61luov5+o18RBi3TwOBeLP2aKC0MSGG6N9T05HbqWc+9UHvj94ivqn9Pr/vj/HzPdoqY6gqincGpdtSQDtAD6DGDwUjPbDSWHa99Yh7Gm45V9CLAqcuwfBqyCSWWZLPfBrKQCgsNm5OedSgJzWJGAFZuB0wezzout/8iw+suWBJrQkoBVCULxkC69bOmzvUfHw6DGP/79/96AVblRpSgtbzJu+Acms74I2YDmN6zTG8rKsHcS1MxiGn6SMJYHCptXTNCOSTle0OlDsiMpcHSl4eipmqCtNjNPWWDGSZeUKb+PU28tFjpTeJI3ZjM3s4fVXG2SE1KGV6QMAEqeEKc80ABMsmG8mLJwPEXgeRbbNWAVJuHI8WCNOHKX4qjXM2U7Ek+yIFtvtZnPtZrcq9pvLBugEGNzA9HGCDt4/VnMZ4FSG657WprMgpSyAGp4cYXvsCcbTBa4Q+3ewBJBUmJILPLrSfnmZjH1Jm8gKo2GA7iKD5u3+fuGLpYdsZQT7uOqaOJgD7G5IXFycGECkAWYslw7DTkNtKWRuwGDlAuwFmhCaU6b3b5aJAMORtrj79GDaVVFAmGZvpCQt53potPU6pvX+uYP/1ib795puG2ouyfti2uAL5K0ArVFK95vqXve0/BqqO7ZQGfXTwOwMsto5bTCxSTYVRywgHud8UBXn35swKrRR1ARk4vFzb2N3nfTZSQBORGj4cmtjWBh/oyGvibIR1o9jE9h4EXTSzEJkGBzfqZnlochSwsCbBLnM4AnUHdeKxI++yO14fdgLBm+PZ5cGDVPkz3kaoyQeNb5ORs2NSjtSP7YqKCw74RvUN3sF5ZheswdGSTROBXAMgAraTTsOuUKfy0nXWYyIGlsbDRQ2KHE14wHG5lGPUwBbQ8MT31jrcf89XiPQ2YYa9oTYAMXR183DjJ7J+EpQwFMwWbQIaN7eR2djpZ7JD5cN2Kad76GeMFw4PsADrOFXKQci1zTrfcTwLg+9xcwDkmh3ydNftPMOhp+9sLNbqVGp6EKFh7PAwyNr7/T699+a4YVYFVne1C/1THbgDQnmhhYVk3kgE8uNH52HWmJvEe83W4m+vpPfm1zdhhWmPeayo5U86yv5sszPf3556ouL3W73mvZ7GjTwNcGJhKUeNiUyGPxbNvbhBZWE4Wj37v33tKcPJxUUYSd+jqcsq/qwo1KOPsbU+JZ8zAXDFBR2EDrbqqqSA+MNXMa/cu9Lz8jJpJh0hmy9K2LGySMmCsvYYbx/wBupD8ZMEjD0tT7O53ILCtYCIAKpCryUC1VNbZ6cTXS04uhuhiLM9k0uzM9c2q2F0VEemK40otULjcmOcwIavvRiaVeuyfFTLRN+esRWFUTMf8VAauHxVLIzwobpvyoBzLAnMCeFlplGu5zbQe7F4YkzLKFGruFWo0IYYjI4fh1WiMco5k3WixmBgA8fU4qu1lQCFx8byIkwp5566WBfo8IMv02Cs5jA5w/rb5wNO/2jMqpIyb3bujtD8l+yJ8j2dGFT4LsBno4s7Zbs49ulzt9MWsasPqjaaUvmtdaVBdu2M0gzb2N4tJnvCfCDK6CMW2rE5onah4AOmobpPnseOnRE1t2qT7lor03v9FfedrT3/pkrJ9ettTf36mxujUoyL7JN4alaDuETAMLSSUshRgGluK7MDR4/2ZpNCqxKwBOA+TaLQDDYw8aA/goLDjOWRqI3mGn7n4dpririUb7uXq7lTrsJ9RiRurC34WlzDNoHA8J31YGrGYbab5r6H1zqDfjF7ofXGs3OJcGIzV42FiWDDIPBxvehxwI0CsBK8sBkalBfg8/NAprs1yNRRRD5ZK1JY1GI11cXHh53NzeOD2RM8bhE8nk5XMArGCFAoTBonry7ElKcWA2R7gEEmH+zX/u8GxHLRuy4mhmMfzdLm40aC30MSmiPZL7ZtLNjTS51/bunTaTic2tMVNnfXPGOuk4i38AKwANvBSpGwjmaI266p4PNLw8U2c4VqN3oRWsWM6QNnVixrUn86h4OnHuu0bNuiBDsiNWPdkLIe0LSVoAVjB6YqgVfkKBaBavNLPfXCcefUH9E1xjPfQrrDeCrAvjTIb9GLvcEXTKRLGU0SX/I0zNA0Y22BIVTiQKBgGqnPklhCGeo4TjYyc1izEkevYl8nDVkeF+ji1/rCWCvhrBPnLVlGlrflbrCjYG3id78DEkPgHCYmdRJIwp5ednewjdCQmm/TaTlWSZ8AlzokZfkrXmui73iWCuesKeTJt9BIwX8lCyHH0MeUgSfrRcx2Cx5/PCvsTAEJZ8so3MfCN1mKE4CZmdpmsUg+uwuudzbd7dajdZajXdUCSrxfpfb6NvcsJpU/PtUq1xW5efPNfw+ROpN9K+dWbAanfIJLMEWMr6pLZjvbG38f/BugJo5iN88RgoB2BVGFoPJUxcA8vG4/CKAI9k8EaDnalR+034HdG0b1Zazhe6u59qMmOIWDms69BEncG+WdZVAGX4KEV4wENwsNQ0AWikCig9fvi34x4S0s9gXadPXvZWrFF76iVrsswy+PxTIu5DhVLpzY+A1WOwqj7Lc18+AlbJcPOgiN4tpOXlvdlblh6qwTrYabZvWgo4a3bFmGqyb+h+1/DfE0uz4ZRChupwgiBH2PUuL3sZfrcYrty80d/4ySe66hz0bNBRXxtsXWMvzeFxSVTmjKKmW+yb+mqy0nxyp4+7W/2VZ3097y7U29+ramxUebkH9hDi1Ah0sc9yLe2td6YHoMu/acDqCFYd9ywDVmZks+YZ1gWYVM6rwggt9Xf0NzybDxlWZTjnOge0OU3XHaOVRAD7ZJmZHDVKseFmoOg6r97HAIjKzgpBpoph4EnIUhZ84R/7l+phlaQhP+O5rtJ/EoYV+xw1Y4lT8L76T/7X/6GuqR/V2seVUI9AH1bd3BA2wjr22xS1hxROXkhBro/SklKkHjSbTcMTxxctDRwz6cnGubumhuNrDcdP1Or0AymnAGbTNTiVqHk2D/V8J80fDzRmGMXOZtpOZzosZmpuN55McMRVJL/xX5kupbGuqYswBgB40r+qvI+aYeaiIlKLfMoYsIK2jWwhGFYwm8RU0KkI0WAdNhutpjOtZxO1d2srxQCrSHghyt7TW4+eolHwNS3pgBRFdWIfm1vLjacLJhfdsbmHRdTBlNiqN1BvPFZ3iM9E3w28jdKbHBjzQGfTByYE0Dmd4sdmFLlBK8AHH4qRFmcFFaa3ONg7ZjlN+pIDzf3ElyJqlGRvGakIvxE2VQ56ywU82WYjwyicIo+o4KE643Ptq57UiyQ8M4+yiPf/bad6Nu7r8Pa9vvnD/0eLL79Rl+Z+21RnT7HGPexFYqL2PnxXh5UTUziML58+S8+HYABG0UpBELR6+yuNh7r+9GNdvHymQ7el9W7jZJbp+1vNX79Xc7OzuSt+L1y5TlVpdHamDqbZyWiz31c3wCrAEvxXKBi71cAHKetjDbPEAFLE7gLEwtKJwzMiwmFX+Wu59jQ6GL+yxk1WCtqzwSfuYQJWLsjchJCkFRoAwJYYesDQ4lAJf4pI4Qo6PL/M+CtUe7OiQlNsyRg+ITDGaAKc6IfMruEIb8zaefY3TvpgzhkRu+i3fbBbKljsUo6paj6MT5rwIi8qEyeasQJw2PAyZWZQ9A0kJdjazg2YgxHJIVJJPmBKzKCL05w5sjh8qFjXbnC5EDQaoPwwMfGhsvy0qS6m90jfavD1oPbhoAEyGFh3W2bkWz+/XCcmfe19U1/+6a+dZNjaRMiAjflXa3V7lQFfwotao77Onl3ZcB8gazXHj2Khybdv9O7Lb9XdNVUBswNWNwAa92qe9dX56ELPf/Fjtc4u9H65doIXRdpssTVgNZuvtUljf8AqwOBjPxj+D6UAKvtzKY7LdKpmlCagdCqDMzPExXQUk137w1TqGqDCI2IZnlbpa1Um8yX5hjUd0p5gexXaPaBUAayQEC1gXzIxLeCsgXppMrmPlLpk9ZRmjb2Hn6/d2jLA5n6pYUf69MWlASvSRWFSwJQDPDTD0D44IT+q32MmxTpZJ1mkhX1bJr4GhE+Oxu9N4PLfHp+MR3DmEZp1cvLWxWn+3feYVukpcxwqnUwAT+hLDyeFdXnl5qEwrPBDaewA35GSRLPjM8UFY1LuPf3mGYzia8YZRkpZMqwMUGF6noCV741T/fAjWmiXEzOijNkLKIMLRF3343UNkeev2SQBIplhZdCKfQqvNv6/stzYDOBsLlykQcNHgrbZ62510Bezhv7grqU/mlX6bfNas86FvTJ5fWFJgCdMssFLw8+emywlJxx5W+OMCO9F1yT2okuw29cn/DMH24Wu91P93mcX+g9+fKGPhriMv9FqduOfBWtouyR2nCk8krSchNtHC0A2prGnDMcSThNNSoBWvD+Yk0Uy6z3PeFvuF2mPQCrgwIDVSs3VVK3lva66MtuK4BfAqiZNKgmoHiQ1PPAojThsigWBrxtptj7ofaOv14Nnuh9caTO61GEwirRkd/PhPzGbIUkJKRM1iuPfneAZTJdIeEIGmJO2ErLhYVlaERwOOj8/15MnTwzUf/fqO1sH9LqV91EAItgOFxfnBqym06mm04nPmafPnvpaU8exl4ccMEzL2ZOIdmfrgO0X0fQBvvDqFrNbLaev9NnzC31yMdQA/7UpHlZ3Wt+90ermndprZJ8wmBnsZY2T9TJ1Comv6gFU9dUa99U5H6g6H6o7Hqjdw79yqCWYIANL2FIKubfPaOod1wm2LTxK5akxPDBKoCkBkIBoErRKtl0wXTLwx0bJsb/FnkXDnnDxSRJqbS5VunaHrQRA5dFSnrEu7JzWzb/nYDsZUdTnRu8MZgWTivqgFvrh3WObgNI8HRlkmRSQxuw5wvIUtgBWRbiIdQVgRzAt7QZLf2C2VUjr2jRvHqzjVRX7mK9lQEIRy5s9xHFoVrqIYInybLJHBLMkATbL1A/BjGfP45oC8hqoSbTX4F8M444edyeSNt+30r/w9/tg66QHWwkiKUm1haETQ0OGTQC2ydKwg0nkfkXwVAwXLUnKOobvvUaW7fQ2kIiVevi33s+0mq61Jb0YuwNkumZWx346XS906EpXHz3T2fOnag7OdGidqVWNIxXRPy58qYqVg88tBvoGzYN56GF0AlZhZB4MK9ZO3VN5YR6lb6X2DE++OJdDfkdiGp/KEH0tzKhgtGq90nw60/ube90ZsEKSi/cx6gwGA1FPx12BQRSWA6fnbBnOsJW7LrEVcYDd5d8c6IBiAn8yhzock0eL+qRm0iRJO/bkAKvK+yrDow+zq46A3YcZVqR9B/Bmo38H6mQ6Y55ZD2o6Bj0dzsywhZhsDnq1OmjVwZMMZlVD99uDZlhOqO3U8SX9RgM/3mNaYJieB9OqxcBnu9Hi/Wv9Oz/+xIbrz4aVBo2tBvSFjwAr9iez/Tdbs7i+vJ1rM7/X572t/voLBgMrdXf3qpqhguJ54mnE6411Sw8X9y/2m7huUc+csoT+zQBWx3zm+lUUX74cvT8GrAwoJcOKZ9OvO2vwUI0Uv69McvR+9mHT9QC+MkUy6wX7VCZbk++PpN61UF18BhsvJp1NYwPhp/dwaF08rAJAy+fjUV1a1681PvT9TzglQH2olnWPYXYY74XnjL0g6ivL62vAKggFjX/0+/9dvPyaZZWIZqHA5oZaFsXx95wCJFoczU1clQfAThak5Wccf4+DiMI3JtWB/JWNKw5qHkIm2z21q5Gq3tibTuhhwwuoyADq71sWTAJYeCQxGmSaYEkg0c0YjBLH7vjnlYudThekMc3R01CPPyOXKsyCco2OaHw+OJYpRjILnhqAangNcLzDsELyZSDKjIWt1jSj80gs7GACzFtkSg1gRQPLc55TJN/IQlTmYOD98BB7hMb3CzaVN5HClqg3YGkBWId0KUGQNkkzA8zYhwZUSK4zuplSPd+7YmCc+nunE0JnxC9pRbLaxqAbDcto3LPvzynLikLN8ywzUULWhSRtvVj6dfYxRs3pABsush5+JswZpgA8cise1G5f5y9eaoHXhQGHlplFq81G88VCy9VMo3FH14NKVwBZmG7/819p8uU30nSp3qGtboMcufAN8MNDlHdjaw80i+CYogO2ud5AWrfzpt7p99UeDNTBS+jiXP3rSwNX+zZ+QBy2FEIHS8ScFJNRsSVx0ih4Rra7vCggjKUCiaDjO7VJ4npO/vi8I+eABiqAp0LTDCPVmKLyiMKUKuk+RtHz5xTQyhG3NmMMCWaw8GLKSsXgCbMP1LLlJliVBQITjZKwxOejwzZoZd+iSH8bD0fqtTvakDK132mIebGfzZ2bApoSN1+uemMCEWzMWLtlJnGK8sOUMWiElCUZaWbbwK4h8c1S44Nj7085WS6KAdS8EaWMMpXvsKs2eCRxYDN9MvszDgy+Lph/QX12/e2CKGWOpt/TKJjbkGzBnf1vgrqchaanx8EAc1o3wOxyq/0c0Bxz1GWdQudCst1QNeiqfzHW4OLMTMXZbKabV280f3enxhRD5IPam4MTJWn+ikRtXTU0+vy5Ln/8iZvFm9VWm05PwPEYrq83B00mSyeIlfcK4ANLyewQy+0CpPswJT4miWVvNX03i8mYMHbTCJnPiTQi1sP5+ZnGSDGbDUe3c23CFy3GC3wPg5fsLy3ixo/MLtZVAGohdeV+My2dLpbhF9RsBSuRJqjd1mq59KlDIYpkCxaWU9TaLa3mM1UtpDUTjbsN/eijJ/rk2YW60BPS++Pu5i76KkBJgFb8HTgHWH8UASSq4W1k/7x4diMWOotXcP4AACAASURBVKfCj4JE6sIy32c5y78/xinH/TG494P1wMlffg+sOp2cPZL7HQvc4zd4+PXx9wa2nW3Febg2sIcxfTjhHf0py7lfGA+l8VwupuE5kKbYfDca7W4V6YGwP50oyrSOIoSEQaSE27WnjoBdpcEq9UOwE6KZq4NOcl0EawQAlJRSUthGIU7IKV3xm4xCBBP9AKzu19KX86b+cNoxw+rPDpeatse82mRYFPZKFHMhv4ppd24luc8U0VX8Qwf57XRqMAJvPr6gjwfh9F7d+Y3+/R890d98OdTvPm1rdLjTdv42PMJYY8nQZmDnmRRDJ85MCoK0UOCZOgWMwzbBWjM36jw/TgG1bDYA6brwRT6+2alqddRrtVXBKt0s1V5N1cEUd7vQqAPjU6o4DtYrbbw/AeK3fd8W84UZErE9ApS3tFxL94ut3u4qvR8/113/UuvhhfY0sgQc0FrYrwyvOQr0YIyxx5iJgtRyIz+rDrpAMsFfmDUezADuG+uFU+ns7MyeTzSF99OJ7icTy/L7ffJWYb7tvBeNOJ/3e93f35lhxbkFqMXnYcAeDWfsaaS/jsZ9OMDaH3CO4nyiOgEkgvm10QbG4WGpbnOrs05Dl1VL1+2mBniPre/VWk21fn9jZpoljaTNIqnkHgKAmmE9UKPXNWDVHg4crnLodrS3nyX750CHA5KlmlRYN2BmgFB7pceqa4wc0UbAWAkhyfPbnxcNSexdwWSINRwAfxYI9ZlLDeS4egCyVoABYXwbzGuzsB2RHswxnjPuiy0jPF/mOje0h2UGfgXjq7HX5rBWu6K+WXs4RtAJhpqRGsvLBGDeBvMqvbfiySqvMR4+v2ODTzkgdahDEhlhCq9gcGMgzaCmLYycg7PjObH6NECbpWXIHmBQJ9qri0vQ1hp8h06Av0tQsMiX+BSuh9e+2XORVGOmTw7O7YsJEMB/3I9wz0hIhES2YMDxvRMXSzlQTubCKTYljsGYiCDc8IWEgf54nFH2Zb5vpCCaixRXLz25QiZUdu08X7NyDEobHr8btbZzJzabSgNozBomrZs0a4fRwErfa98+2Ie1yyAWNmULdlUwl+ypenrfUhvgq5AeVlzEkP5GTWczZ8hcy7AxqT2TAdcz0ZMhApYEHo56bWJ1kmAVjCaDdCg/sGlY6gCDdz7zsG86X2u+3ut+cdBi29Km0VUDm5QCUDlhL/bg0pwXJpX7vKyJvWflMK7YJPB7mFQ31e1hiZAlGQxy1wbhXxYldVzrx/LYcioffbEen/5Rj5c6NzDIh4QQDzlQTXhvziRYSy3z8/Ka12Cgex36Z0h0EaBxr47eLTZa8Xi2OppuD1ogB1RbcyTbrbYWmNczEOI9JcON55E+grOXoW1fWw0bO523D9GPDSqNex0/g6UnsX8qQViLlW0dFtuD7tc7LW6+03/y8+f68Xin7uI7PT/DWmUTHm3uc+kFCmAV0uV63zAD7pjAWGrZAlidyjg/VF/9eSWBH/ra44590nD7dp8wBTMVkPPBA3Gz1gtwj6Q6AOsyFPQfMgXb5IcOHtmBL7hX4tzP3o/vY5I26fNOboYZXxxzArCmV4LFWSsX8jygRiPEplPRPz0Eqx68lrJN1ejOh9fph69PAL6nQOIRmD4h4yRg5U6YPdp7V1hJzWcT/39tVP+Pfv+/+QBgddQ8niKYtW7nZAstIE5B/+uLn0brdblXo8q5tfkaURCXzTRjdOvmiYeuYd+ERqOrVjVSpzvypsPDadNp5CM5mS8/5wHiyhZuKdRWO7S887n2s5kaq6U3aWikcJ88YU4jOm++af7L7zRBxQz4MeOAix+xvqa7GKAwv7yVvlYASU62a5gqT4PFol3C9lowzd6oTVxuu+H4YwArWD8heQzaM5vCKWBlRgDXpNbrVwFYmfESNNmaEWMNOEbsIaOxv1VOXlmsGMK3ezRiSWkOyk0+PGXKkfR86IwYTWPCzLVcYu621miIBPKgJpOm4mPlJMcspvD6oSAAaFiuvQFVmUjAe5tNV+p2e/HQAgp0e9o2m5ojbyAZ5/JayyYxqwdN1xvNaUBSl8uu1WhvdTXs6aN+TyOoxm9ea/LlV5p+89qTo2Grb5YL3j9h9JxAhM320w+KogZrIK4705J+HMztMWDVhZrDgVrjkRq9yoluGIPzzUDPdytMhLO5SV8bN7UJViXuGxO9crLlBksDTorbg4IpP89PRVaxUeTHuoxpXZmismEFnTnScHITSN+FMFvPEIMTw8vQvQcYQ/NoZLs23Q7mlSPA89D1/xvfouBYO6Umnt2GRoOhxqORjdwx8QSw6gEA87pyElim6HXDnGEBHBbQXGspTDJsjn4cIf+zZ1A7vIxiShfJdVwfDIuPv3Iam3WCj/xSwJekvEbDDD4AHA5Q2vIoNqPjt3SFZtF6g9ijeO8hvpQBq1IwMs0cYJbv5CAK5OLpEU0AP59mkf0H0IpkwuJ/xbWgwORrMO+0x1mfve2g2WSi21dvtXx/p/3dwsmE7TUeNLEmnATVakYC5UeXuvrxZ+qcX+h+K0sC14eWpvONAav5jMOMCPnwNKNgwFeGJcD9w8A15JrHqGi/tixCy573+NChELBxcafjSSPFpKn+240ZVePR0AySxWyapuuRIhjrKNh2PswMWB3voEHlBGK435Pp/CgBpAEHaEw5II15zFNi3+I90gS7mGTvnpM2A2tkqatRZcDqxZOxgMS3MEv3W00xUG62HxTCvD430TBoYA/2uv4wUMyPSiNVrw4u5OkKzDdTwONYQfUp+OhcL74nP8ywejz5OgWd4qzN710rJ06hse9L+R9+fRjrhnRmo8YB8J0w6wJYhRwiT2z/VjOYow2zRxjFBOudZ5Xvz9qg0OoQGOEwvTAUD8P28HHY4Am0Xcc00M9eGogWc+I0NY7iKRK9Yi8NwCo8Qyp1uuNIDMrrXAekZH+4xZPwA4DVrxKw4myqR4gpFYpy8tHEMU6o/JfjSAEPSyfZ9SsdiJxqSH3O8+mdnrc2+o9/5yP9zlVLn4426qzfab240X6/cY3A3twmAc6yIK5Ptutp1mxKvL2a8u+9PyYTPRF1rkOoeIK1a/Zt3dh4CuJ0WRJsK1KBN3O1l1O1VxO1t0ud9StLL2gsdglYAbow5AGwwhQ9miXuA+dVS6v1wUbv73YdvR0+NWC1GFxoNzzToUtq8sG1Tfh1xHX00KIAVkzvAazsMRMSoQ1puGYpZSIxezx79HpjAPz88tznn9lT85n9WIaDvr0YrbivKtdAGEzDumSdRWJpJ71mYo8qSYLIB/uDrrp9ZGRrM6zCi6cdIRUmIm+1XN27Rhu0G7qo2rrutjUmEVbsy3O1llN1aELcjEfCIu8Yhq9lxEjSq0otzOBhYJN6St3K+djoaLdl/zuCEnG1Thg+3PsCWBW/wfQfjzUfYItrgNxpnPjH6/HvIZEuz3CMcqIZ5iuabZ47pLPBvC4G4TFQCgZzrL+QZBmMqyVBrJOVOgaswrsIz9fNYaut1up0abBgUTXUtraI/w9z8QNAgxny6ZMLisV1ycAVpw2b4hKp2OEOnxLR9EH05mJGQlM7lBCEIuDPUzwVD3uNAVDZowA+8vp4mOciJwArhyNluiJ9RbGdiOsHAFk2l2CLxbAumA/GpgDkPJhl6kndg1cPfUBlMNnsL5vk5x1L/xqnL9qDNwAnB1g5UbB43BA0cGTY5xYUe5BJcgWw4l+o7WOUWUzmzUCpj4MidiwyW1bCVu0DQ0Y8bJvhewUzEk9H+w3G88sQFy+2Vq+jajhUqxrqoKG2KBjSxP/hGXH0oCoMsjIMLGBVSJUJXcAr8Vh/FHKAawXUCRvq0wCA7I0Kc9qgKv0ODyzm8jDCuMcL93kMxueLjRabg95Ptlpsm1odKu1bGKQH4cGsOYa9ZtBFz1R6p4csqGDuFBDtlOHlIRwKk0yEfABWJaga9cwxMCDAq+Mv9831WXNaHhwBKw+b05swTNZPzuSs72t21cm19GDQTLbcGbI/ZYcyYLVvaN7s6oZER/DKVktz2Ph+qltmYK3wAN5Lc5KZc1jn15yMOhh2PNNdmLuHrUbNvc57bSfvDip3fr4+Ef5wCGuHFUmxYe+AD+X65hv93Z8/0eeDtbqrV3p+hm/VNpIzTwAr1mHIosM/y6s+bQeOhJuoL/+8gNXjeqrUW99jHD2q3LLqegjjlGIsFUp+fTxPyRSGnBOsnLRFSaloTYApPyMBKx7yNhZDfx7ACsDWRII8LpyEmaFKxUKB+hnAKoeKAVrRe///CbDifIprBNNqiQzf7Pm0I/qH/+C/soeV991kU/m6p4lgveGcPiT5BoMmfIzqPF00xc+qSD9Kg1s/am7ekRbVd+moV83D0kgwcid8Kjqk3o3UaBETHAdM7dGQR3IprqPhjYPf750HA5BlsdBhNkuW1VrNHRHbmCKC7EXqmiM/HZsUdGsmx6VqP13EZaEbIXXyQSRRWCddItWDS2pwjQn9Q8CKJKat2u2kASMXszYQL6hjnC8NUdHHhyFpyr38/vAh6pl5UKLH2VjrCVSWJY6NNjOFyTY3PpgaAGxdfK1OPMQsCSsIr4GP9KzigIFhNV9oO5trR+riZql+Nzwg7Mtk/60oPAzeSVotSHsAsNrZVB3gikOHQpJmFcCq3+c10Ii3VQ0HZlLdbzZaINU4v9RcTf/53WSqm8nUpuz9QV/9YU/r3VLn/UofDQd62a80Rk/99o1uAa1evXWqW3sbzHWrNrIZN85IUwuDDnkkrx0PMcCqizP1rq7UORsbqNpRCFVw4WDnMHnEuyGSLWNEE/erbqxqCuaxYQx8Nr1xnLxno68wyqWU+iDtEuZPHqa1wXIBrQJUtt9EFqy1/1phIzgkIDZ1M5YMFDAhLbHCUYnFNC/NtxOhL0VCMcILYLnI+gL99iMsadgfWAboiTjR47AFnba1VQ8QxmzJpPKWh7R+zRR4AGfp2pVJH6U1RD4ZxWTQ8ylgYjoXrMBuuxd7VUkCqgHwOEvcKJu+H5yRclgzGcXTyW5UFC/pD2mwgv3Hwwy+NlJ+AKosOzQYFtedQ7XXxb9rb9Pmqs3nRHKSwebD3sbufgGAzMhNfJgloxX2Vnp6IQnhgvLe8E+bvbvVFqr+2zt1iKfG/Rnj9yw+KOxX7YP2Fz09/ennGj57rmWrsun6EulOelgBWCEJhJWExBrwmmLBzJpmQ4sVDKWjbPv0AHexlc9LSREpa62Yjl5enhuwonnk35DK4u+Gn9toONDk/t7rAfCqAFYxacXHgufo+4BVFCLhyzZfLh3pTkHGZG4OYzQNXJewPd3TAC5GIAFgHPsLYOJ6PrVv1ahq6OX1WJ9//FRX454Om4WW84m9q9gTYWQh5yW5k/cAjZrJFPJk2DKEJMDANXcu2beexuekr5xgp5OpUpbWDKEPFjxRlJaC4YOfkn/5kB1Vitbi71D2mTjzjsDwCaB1UueWf3ebVANWTOfWajZo7ACSaNSOktHjayzTwdj1mO4FwyoASDNPLdsANAxvpvj/8EMoISwGLGFrllzxDHM47kcBmBepCXtXLQSqJ6od9fvn8Qxn6egGKtkqZvaSNrnZa7I+BMNq0tEfzir96nBhhlV85REgCGbVyd99wOKgZpmxn5sFLhtrK9PmAIRGq6n+6rOx/u5f/VQvuwud6U7b2WutlvdxWsBMwO+Q9MP05YohQtAiClh1yrAq1zVS4gLkghVDjcKZaPAnmUzRrAKIVU5DBTJsb9bqrGZqrSbqrKfq7NY6Gw09ybYnF+t+sfRZ3Tq0DOTCsiiR9DTi+13T7Kj5fKebXUdvele66V9qNrjQlpCU/iBqKWRYhFZ0KLhZTVFA2xvuAHPiYH+92XJh2eESz8isD2x8f5ISCGA1Ohu5WZnN505lhfXIoORsOPQ1YJ1gMAxY5VQ09uwOYGAMNov3DU1m1QVk7xnIurw+C7YPchP2/h3XE8sJJGZ4cN27sQfUG7abOm+3NO5IvdZavcNS552dk55JGIZaQ4NG5RPs4xiyNAHVGKww1GkgW0PCZocTAxpxSgXOUAArlwsJ3PusSbDKn5Of56XC92Q/dHx9xs+7fi5Muxhw5akTcjnXxwAlgHrEpK0CEHJCJCBUCcAIL0er3dLUDCCuol5i0a/xPttaJn9IwIpaarVfacv1GQSYaBPRJdMSUoLDv25nkBAjfiRXgHptM/5brpNpWMMGYzNbGujygJTBjwHNYOux7/R7Xa3Zf5Dlj4dqjgZmKRcGfAc2MSxBan/bZmTdZAsPEnVlNj1KiBgUR11s0M9sspQ85pmdjVLsyq4PggEPwAsAbcAKll6DMKKeVnt8gAB2wqsz+qwiSeOyH5vMyPeI/dX11aGhCjuMU+mT96aCoOV9yT8XYCRHl/XZUvzF8nSofcGQSTbY89ML2PUN9YhTc+Nalx4LqwPCoLBRaLR62u97flacCp5n1DEb8nhalLQ/DwPN/kmWv2u+g1bQNfP9GTTKNNCoPyNgobD5y9+V5N7w7zkBrBimr5a2YlgusQ9o6O3tQjNkzLCsuC9NzvEI6uBc4j0WkCyGcvhRHWV7pa8qLKtI0U6WF4OJtG45BbvK6wxVRD7YJ/csav2Tq5bF/+lRU1iRUauX4I0yjIgLzucw8LDRvW1rohaqARCHXsTAox6xmJEbA47FjhqypwleoXjotdpaAiolYHWHpUSjo+mhqemBlcLGFgZr1AYGfpsdr1PkmHhDd7XzwGZUEezEFCTuX7zjAFghTuChxbPVo+e6+0Z/56cX+lF/od7qtZ6eV+G7xr5t/2YYVjsDp/E0RoI9ADqvoShQys8pYBXXoTDYfqi2elzvls/7iwFWx1iHnZVI4Qdq8/usc3JLz/sYa6Eu0U4AKwb6/yLAqkUCLQFgvs+JZaRPrOsyhq4ngFUMnvJMbJNuGwE5sZ7ydaQFRLkWfxFJ4L86wyqVemlHgSSweKb6FPuH/+C/PAGsslALzlVIdgqPNbbaB8V1TE1z4mAPiKPfzUMD9oSPyqCnbP4USUYFE2WuH1wevkgQMnKcskAAq2Y7faxSAlemj8Vp/3igxCFt8IoGF3ZQAlawrLRcwkdVBYoBepcSQybpAEvlMKIYrJkrJztKDVjRTBdmkqMoQW+Cvoc00HgmE+dkITA1hGFFAown210mPQe1SJNIwCpkYTkyN8MqU0jSmygOyUhOarX74aFVJgSFilqQaA7VMrW0b1T4XfHP7qMNtKVGP19/+G8FSBAVR5hpN+y6utRuNtMGwGo5V6cJAMV7DIZYGIoji4xrv1xg4hsSm9Vi5Wk0P5uJKCwvPDiq/iCmhAbQRtq2O7pdrXUHO+vsUpP9QTfLpV7f3et2OvOmhVfFYDQwHb3bPOiq09KLQU/Pum31Sfm5o+G/1+vffKEm8bqM0tZhwutzzgwapkd7v+6q31NnMFD3fGwJICbWzdFIS6Y8yJCYBOSEwCxiDjckThkrf9ooHg3ughKZtKjY2JNObt1yytOioIxfZaOML6Ih4mV6BaQssK4Ooliy4XeCQWn+aOCqMD3S04rXAVhRYoVjKiuz26JQcPfqJoPfKQYcWZ2yoDC4LNvqsSSisOkhDyNyu6RLnjCyLK+K/ME04s/kyGRZlUbWk3XL+YosGPabHWwDAAXMAWRKwKrQ8nudfnisFMCvHofmfhVqh0j9smcKMt+QyDmh0X4lLTeeXHJT4J3+EwUpd8GDJeDhWg5Ymva92m2azoN6JI2xFs1Mi9r0dJbG8NMJkt5Ri3yXAXYU3iEZjaQzkrRIoNJipdW7O5u1Yx6zXUYxZkYCTM3GTovqoOsff6bLjz/RrjvUQi0tSfFawUaDUgvDivse18CSQAxV08h6sVpEEtIjuvnpWmR9lCLtFLBC7nl5daZut6Pz8Zn6vZ7Bqru7W7MlMF9H3tirSPiiQSSUIM2XkdDQzFk6fVz7nsaVAs0pqFJ/MHRT9v7mTlOYqabyB5hFkiDs0YgJR2q0TRNtgi0m6uzXenYx1E8+eaZPX1xr2GtqNZ9qMbvXFrq0mWJd9UgizQK5XGMkqcPh0ICVDfIj4Dxeb4IpZT5aH/anB3++l9OZ6MPC6V/OsKqLhpNi4vg9Aiw5FhtHgPzB16V06AGYlZ9go2t7yWxsvN5qYIoO8zg8Zo628uXwjmapgDaR/JuMOTc6YfIZ8nSAAryDqpTDp/FzAUjxTwFcSB+juphLqXGRoBY5mYetJwExoMqD4XkwrLgfvGKbsQfjjrac9FYYhpPVXl8tAKzaCVidG7AKP58AqR4wqworJaZ3D29bWa983XZn9h1gEdT1Xruhw+0bvWis9R/94hP9hz99qvH+Rq31O62mb7QiidGsEKTcMjMVwJRrVBo+wAEaDWRtMIXKM1cAK4dtNMJPhX2az19hNQAInDJW7hZtdNXqMu5zIEW13ai9mqna8DEXCcWj4Sinskzjg+m0x5fJCcjHYYL3C/ZZAJ0NzIidbreVvmudGbC6G5xrPThTwwyMjgEeQBybDhfGeLJOAb7WSHWWW91Np1rAiJiGlIe9z36ZTgmMwn8IW3PQ1wbvyDWeiC2Nz890Nhrr8vzMew2eVbe3t1os5r4ugFJmZcB8zwEo1y8STKmbYkDw/OVzm1Hjxcn9ZytZbRAIRlDOdrcME1vAN6QvDYlsxm5ro56Wuh401NXGSblHli1AYUi6DNbSMLQjzc8m1VzHfLoobf28nABR9bOb+0z8dsJa8ZLMJEd7rOG9xQAg/Et88tQAcLyv5EgF0yHszg1Md9sztQ4rp043t6TLRdhOGVRhf8C574RrPCqRZfE+APSnsPXW6mJ6jrUBNWVLWu4WOvR2Gl+OfP9X05U2d3z+xnUvvpbbPX6P1P5RI5OgPLo81/jqwvstUrDVdK7pu1uzkw8LGP5I19IH1o35XoNBTyvYcaOuhs+v1H96oUaPZO9I0p6+eafddOGPg+lUURdw7ggGyLCj8fWFRuMzsxMXeDglo4XPc/px3a8kk95pg3kW2EcGD6us+QGsCEPAN6nV0xqfPX9QUxf/pBIORf/DkCAG925iiw+wN/YArArjvITTHE3xSzJq7lFeIjE4dU/i2ibkw+VX2eViD+c0Y3+JoTh1eqtF7ZfmopZ9wpJl4LjxOuDslUie7HoA1mS/O9K4Thhd2QbXnj4nVjEpW2NbJa24SLoMDmUfE/VHyIXj+kdtXGwj3P8gZcfDZ7dyujd2Jfy+Xa21WbEfSu9vZ5quDrpf4g8b/p5mBbXZc2OYGD+zGKZjNZOBKlYaBCszFAcBaDlcpmLgTk0MoFt8xI4KF59dljgVq5yTajDvkzsrWx8+ZEIXsMo9Wun5ctgcYEyqXxhIADhYBpspnxlOVOoR1BBl+Gc2pv1PUS7ttNxJ80b4VOGhDFnCO0i70vLQtsXE+7U0QToI5syJmkmHAcBQJwfg0bTHMoy9nYe3/Q5nT7CqA5wp2EIYw9PXN/Yb9ZsH9eev9Hd+MtYnnYl669d6ct71Xm//WKtEYhBGP2DOH0qc7Ik47049mEotVOrZPy9gdey7TnuwI4jzwQLgBITMIqz2+isjAmpMG60brIpaqYBVZSBcXnPBGeoGwoO5NFn/IUlgAlY213c6YAxLiq8416H4XoaUMGsjywSpIYrByb8twCpZskX2XZ6XHEh4IJr+XK5V/+Hv/70fBqxosmyEXorVE8SJvwNMctJU0DfLR2mg46F5DFYlOyFXgDX6BqzSys3oXtDBvP1iLIhsqgHAMVKrMwjj9Wz6bLxc6zaPD0ZJJLCkhSkGlQh+J7CDplN/aLVUD0o00ylAGeQf2ZzA6rCuPdvOUjQ+XLipuXSxmz5W1pyHiSoNFIcgzKMArIKFQhLdYY0/ADYGjHhgqga7Cm5+md57+s09OEkgiXMsEozs5VGF0XcgDiceYFlgWOqV8gh/Boh0cN/d7CxojnMaG6InADgYUlH487rMZqNpBVBYre0FhhcPiYtaLyxrskQTllJ6N3hqxua4QWqSsbYrPC2WZi7YpLDqqd0/U7vbN1DAZtQ/P3ci4M1qrZv1VstOpdvNVu9mC72fL7R0akHLjAeKp7PhwIaxo8ZBV1VbT3tdXXZbGjYPjlt9/9VXavIwk1bEgYZG31KFMM2EFs73qno9J/q1BgNLAPf9vnZVVxPYaTkhg8GRNhuxqjO22gcp0/YyKc3NlE+hiShMH4AVH45mWAUABSxbEOwj0zFWmWsOG9PH1xhA8kEdv3wgtiPa1SvQ0x+0/SdpmbUEK8zKDVi5AInCBh8Hv36/nYhCpoHkuKXotkecKeoBOIWiIA5I0/GRgKHpZxqCLM50+bBE5OkJknqAkae+XnHw7tSBEZgRvPYCy0M8mE6HSJ0yKBxG46wdo/YJ/HWId09J5unkMa9gre838J2AFc+kTb0BIPcBWNkPxBN2ymjSnUoUb3pWAFixXDxdOjbsFCtcp367qR6eJTQuRTOB6WHKVw1W8pNKOITBwJDiuOHPgiNkF/ysgzrUjbOFWmskzSsDVisYBiua8I3Wh61m+5XOXjzX+MVL7XtD07jnULk3Da1gWS3wYomp1mPAyhIatO8n8dl1YVumYo8YVmWPibStlkYj9rWGAasrQN5mU/e3d7q/u3PTjTcNQBYAM6xKNp2IsE+AMoMCgsmVCVWe3sUEr11V6lRdex68effO5uv477G3wLbAo2+2gOUTAD6UZwOuh422i6lau5U+e3Gtv/KTT/TR00s1D1uDVcvF3P6JeNuYicGQgql6Sk4NNJN4yb7Q7wU71h53IdGJnrGkY+Xz+GigEaffQwmAr18+wA+j0H+gJHrE8Dmdgrm9eZQy+P9FIsiTgQywbcAKsAqPmig0H/86zkrj3HVfTPOWYBXeVKZvZ5FKQU1j4FS/BKOjpohCdL1Amhked2YV2Ew4GZ/5AsKAnPsRxVZZg2wb/QGShJAkiAAAIABJREFUwADBkfbgZWM/SaeWSjsDvABWB301b+iPpi390bSjX+lcEzysaCS9253IAGu+VnmDp1ehDO3y4mw26g4GTrvjOvQbOzVvXul3xi39p3/jJ5YDdtfvtN/carW41drXh8ER+81B3Q5ecIC53Ui19LmM1DKS7iKoIp4VAy6dqmavxVkQ4RBL6grk2vsAuMIQt6mq2bUcvoKtsd2qS1rmZq7BYSkg2AprAK/nYDXxvCLTMmBV/CcLMy4ZJBxp6+Ved9uOvmmc6V11rpv+uRb9kRrDkWsdGhZLpF0PUBvFaRChRg0t5nst5mvdThKw4vfZ3JJpo+s+ExgItB1oQvgHYSecW4PRUOdXlwaTR/2BppOJ3rx5baCc983fE2jBGmOQUph/cUbmyeSp/V5XT555WNUfkOzacZO7XO9sReE96BCDRU485CltGEgHDIHXqrTUkz4eYHGOAVrRpDkVlfqm1fS+VybcTo62WX6uNycqp4H29wCrqAs4c2uSRlbiZT2E71J4TFl6gocJ4Afm3TH5yTohY+9DTxDesK4qlxp1Fmrt5paDER7TJBikNrtnkFLk8VFbIMtC4jK7n2h5M9HhDpNkZO9pPdDE72ah9nlTV88vdXl9pbu3d7r/dqLFDQbLCcQ2Npmo29OGJq7X0fWLZ3r28QuvH5i59+9uNHn9nmhK7YmmXMbrawKU+DQNv6cljNCLgS4/f6Hzz56pMUD2tVP70NDb33yt7f1cq5uZtlBtfO4kYNVrqnoy0JOPn+n84lKLxUo37261nK+9/vk5PQIkfBnjfhR/2WLZ4UE3AIbPkI6BkEanp0Onr12nX6f2bhpYgwQrslgQAB22mkAE2dTnLuQ93oU+PVWkffNGXeWVIXI5Q2qY+wirx15WTDiPEtAyaCjDhuKWGmdK2D5g4hwx8sHCDyYnX7mp60Bks9r3vI6bIOH1yOmEUHQqRK2Zg9kUO9E1PLbC1P4EiDpleZSoUg9N4w2f/h5nBS8VT90IUcGHzx5cK/wS97onuGa+1WSx1Xzb1PoQACKJ8wzMwwspTNMLC9PgVLKsjqyusMoowFbbybh4lJ3Ux+V9nEh44/WeMGgeMNIK4SbAyegx47H19UnSSAGtSthQWH3Ev+M1mDBnrJ5kx5Q6ARbjY8AKuTOA1Xwr3bPVeo9FxRT2NSS0A1i9XWz0zf1Sd/um7g/sFpku74YuBo4wmmM4RMZCSH5RI1RWoOBbCYOv9DNxThcPRli4vf1C5+u3+rs/Huq53qm/favri54Wm41Z+STYW27N2URdmBLKbgYdUF+fDrFO+/RyZn64svpAbVPUHyfrrBBifqA6O+IbfEI9PUzZrT0kHwNW9C5HAPYBq678XN5j1jCJEv+gh1WrETYthCmcSgLLkCbq6rhHBZMwXpOsKwNY/9YYVmU/KGSFE4A3BxLgJcVKwgOs//1/+S+CT5WMmPKQFIPGQCgfFWl11Z0eGCemZwU1LAwrMzPqBRsywOO6SA24ZU+UR6UYdWuQxBRMtvkzVOGBzdcLYBVATT4MeedDwhjUXn6QPZtoNHmzy5XEFG860XYykZZzZgVqQFFOmZcPHtBzJoPle1DOnXi8HN9PDPa9ZSdAFYglsddBu6YB5ntZEugY5rUnABQ/FGHqNXSA9UfnWjygSgOJOXbKmjgT0vMxFl/quCOZ7tgYFfS9vN4Aq4IpE9HCFIzhV8Alo3k3ky4NWkJ/D9U3aOsk11DQ2vSQ7wVdf7nUbrG0eT3mskxSXVil87TZRwlYRXEe6YX8/2oTchtvt6T39cZqdfueUGNzMLy4VGs0cuLZ69lcr2ZL3Ww2er9aa87kq43RbiSTUdBe4kXRbGjcaums3dJFp63zbktnvZaGDNH2G7VIpoJhhxEsG4gNnwOwIyadD+65I18xD2+1NAs7URsPbsNWO6QnWWz6xzcONhf1gWeYMqdUJxTn2FCjSy2TugJa8XWm2hdAqGYPlAOagykO9AJ2RL1y1Lw0mHAlam9zazy4mG5nN8l9i1QvitqkY1uGyPuPUANT2v0oAVhRkO89LY6JX1KM+X74cSR4ZONS7sdmbdquAa5kINUlkvGwAD5pJg+WilI0A/xFKh/TGA4kP6Ncw9xYSxm05sDiOUFekWaynhoUhmW94RYWxCkbIvatYGmyF0SaELTk4mG1ogljrdqYPqSTAGW7YrCdUgzAKq//fK8G6xKMoFmBYdVL0MqKYqZL9uqIpVpAZ/typOyH3wG7eHo5jMuULMC4MHinHmTyjenLYb2xsTM0Y5uU7nda7dZqD/rqXFxq1az0fr7WbA2w19R8zuczpeTPAVg5oSUZVqwrBwjkPX7QlhdANQG3KNSCDuAJl72rOhqNkN1E7PzT6yeW6RAr/+7NW93f3Wt6P7HpMbJRNzuAglRMCbyb3ZVsuziDYi/z+tjvnbbJp07nC93e3xsQH43Hfnbxt7qfzXQ/mTndi0OYAtjrab/RHvnTbqmfffZSv/vTH+np5Ujb1cJGjjASOJvwsalVqpmUCmOjFHwUpjZdz7RYy0VrIIXCJHfXD7BvvYb5/JMLG4dt/kU9z/kAMlQ+5QPf1492YVB+oOBILNnfIT7vOMz4UHFipm8DwApeCe4VSJyOFsgP1kV812BYpSWAz3wiLHbrSMqkea7tk5uWdMK0ClJfSPkNfrMvrZB0YO4bDJGIZI71//8y92Y9smVpltA6dgY7NvrsfucYsnKq6sqeoLtLLQTdjRBvSPCGhIRALcETPCDxxF+gJYRoJJ4b0SAh8Tt4gKbJqsiMOW5cv4MP5jadeUBrfXub2b0RmVXqB6o85OHXRzM7w97ft741qHZQjLsV3bqPnKeLB99HQ/qpOCCLbBN+33lI8sx0DrDakGFFwGo9wK+3Mb7q51hFcw3CuC7sJVP+1frXeOhR5kEtv8JxA62QjEYCkLlgpk2O0eYWf/LsGP/oj17gDEvEzQJ1vUbV5JJuqUlzdjO8Jyy1Lt21nryvOTGltM2zy6zwNEN7gVYhvSs10ZAfWMmitakkpeC6ouPXDzAMDbCK2wBx0yBtCqRMzOxLSZnlIad1ykmtBPiafF7+Xpzwu4bBS560phQdVu0Q1/0MN9ERbodTbHguyFIejzChxCtyzATWNqyTuM+Zcg7ZpkG2rbBYrpBnBbKtMawsbc/RQeVxGCIdpaqPCDBxuHR0cozp0VxrEBe1xf097u5uVVeMudYQHGdIAnoFvGiA6h5bYxSya6tSDNtoONX5m8xGSOi/RYZq3Yppw2FT3RYCf7i3iXnU8t89krDFaFDhfNQhHTSWhMo9IA4xjEOZvRO4Gg1TN8i1fdZ2SkfBlYcmQ28sLc8S8+z+snXC1VX2T93Fxnbx4SCmUKAagQ2kAJCAlYp8MMylSmaFJlTkayNoYj9ByKfGPOEwb2WyObL+S9tn6tKYvDzuDYHNYYL58ZHYspR939/cIL/foL0vkdSRVIWStA9alGGF0UWKxx8/xtPnz/Dm+3d49/UNtnf0brVae8B0SrKiTuZiSAWjGCdX5zh7dCG1wXq5wvp+gex2CWxrdGvaUTQIyg5hSzDaUhLLYouC0saLKS5/8Rzzjy6AMV8nhXkDbN8ukN+usb5eIF9s0OQcoFoYUjAJMXw2xemzC8ynR/IzvHtzh2JVSL6I0oJOZJWkdbxHLxqdDCu1xxvYwmRoDmATgW3JdIZwOgfGZOjH2pcJkgiw0vM2MJ1DgXHCvZBNrZMLOSmgNfWBEqN3A2SpHpzHlhteWlW+JxQcSj/pjeYmjLslfBcR7zh39MiynsHJ4ByAav0bL0VTzQTu6wbAMKiCzC9eRwSybD/ft75+qOdk867/2LFYHGBlzCJ7avvvOca5Y9wT9PBvB3jCbqSgkajipulJ3CDg+loUCgCi3JTSwPW2wmpbISMztIskDUQ0lH+P748EVol9uQeuDKCy8ys1hTvmPhGQw+JA8Ze+f3YDZdc3+te0u63fC1Zw97MLQPJAyx6wsjLRzo33/XSSQCdrFTfL7f/GqvOrx37H1pjADf8Eu+8YVp16mwWvc9o3cPAowsEAUTpC0YV4sy7w7f0Gqz7G0gNWjgHDPkGDJJ47DiXcNSgVAfd4skuVUkfG9oENhgNhyRyK6XvVbHCFJf7BiyHOu3cYNncCrLYErHiPaj8yiSpl7/Q3plSdnoyUJ9Nj2sJR9lXW4b8PmVOHdcyH//5dDKu/CGC108c4uw8bZNprFkPaMaz0UYmlbjjrWGeHF7juNZe4bH7Szlf6RxlWZinS1AxWIhHD+b3JysPuIwMwjWzA+5V1mNVfxgg1T7TD+tCRXg5r1h+5rvbfPrzrf3iEf78k0NZV9VJOXSPWorsJ9Nx5janfMU/L4H/5H/+r3mtAD4EpD26rKPidgJXrvQ4QciuSvYEvC6J9ZKItTLYh2yqlFllMJLF7XFNvG7a4J0JPOfFquwhRPJGXFU2T1ICqgPWUSwNmrKrljWnf5/lQ88d1ReYLuaRi7XqNPt8i6U3+oKbJTYXJFOLmQxBDoNdBA+VvBo+ck2GhdV0MEm4QlkinZ6PpF40tnVyOE2A2nRWj1sm6itGQlUpsjHpfb/ioE2V0X3kYucZgB1gp7YG0Vk71VMbszpH3LPIovY/MNMNKnRxncrtH/XXRGmNRRoiaABJYoJ5c2n4v8QACLhBkKRUlBgR/mAImFo7zSvBTQQcc8njtGDFkmClSlbTrFn08RDg5RjiaqDikr9Do+BgYjfBmtcbLxRLf3N1j1fZY0c9gEGGgxC5LTuBUcB4nmIYxjpIhZnGECdODQhrfcvLZ4WzGgr024IqJd27BsGvMGEby8BLdjeDKQHYLWxo4U7tdEcCg/4qZaVrkvYGZMm2X74u5qHCiFznQxe3CYs7wGhabyzW6ntYseZgYVK6ucPeHb9z9veQBDG4AplTbd7zq+1TwWlIdDVDlo6Ru0vlSOMmNZBaO5WAMK27SI6OFUprLjYHgHjd+6aEtGt6KZ17DiY49PTkUEMI/5lJl6AfE80EgViCbbk4CIq0Mwrkp8tyF7vcl4ePPkfKpVBo2rla47xpa+rOwaKeJNu9FmrKKGs05sSFqKsvdmqKl8z1Giksa8zII5x8iD1eyrFiTOkahACt5fRE8UmaU7mkzxezduaV61yQTmkDSnoMNTDjAKAwxZrPC488GzbSczkTWpqp78NjWQH6u86QUQwOtBFxJIrBnqtljcrJsvkICnJVC2OuYVwQihylyDHCXVRxIo20j5GRXVb0mjZ5htQes7GKz9BW3FuxA/33h5VNqbFm14pEfWUyMRjGmExZ5vGXHOJrPcTw/0r20XDxgcb/Am+s3GKcjjEdj83Shn6CLCqe0R4wTJ2k9HGZYkdWpSaKUlX5VvIdG0wkm05lkRLeLB2yzAneLFSoxVveAFVkQqHMZS//8k2f4xU8+wtEkRZlvZOTI15DQP0HEKgequ8m2ZJny0WEghgEK3Au4yrJpVoiG8/cSu+fAN2rHgNI9Y8Ds4dsheOWW44OG44cb/ocF0/sMK0+i2ANe/lB+yMRyG+57PgX2+Gbyq1yggEAVHSx+DLCyx9iLl00uyDXRliMWxqUDrMzEWl8lK8UBVuabYwCWpV9pBCmZtth4jiUiWrtrBFUUO38sMbhFY7f0JF5L9IjTCsr1O4rREoDhSaVcnve2Gu8Om6LHqwz49TrEn25DfNkfYRXP0QVD+RXtX5kByCbassCR/WrrBTUOcOD3mXSYDnV/UUoSZg84rVf4d3/5HH//03NMircYNA8o2wxVS5DEnjdT0wycpyzbJIGHDCsCKmRYGbXf3vn2PmBlBqU8bmRKVk2JtiUjiKCK+eqQYRUydKQFIrLB6hzjrsSYZtkEJcUc5N7txK6ShFGuQdDKEtp4rFkwGl3W5F8ErDbdCNftDG/DGd5GYyyTEVr6GY5HmA0jsU3VCDL52DV2YnY3wHZdy7/y5vZe3pZkVxEkkceRA525zmmtIQtS+0YkL6uj02MBA/Tl3K5WWD48IMsySY4pPfYJXgqGcGleMUNvnD0Ch4aUnJFNtS4IWqUYTYZicg3iofYAAlZiuHWlmWCL7W6px2QPjNMQs6TD1RgYBpXY3vw6PVkYOjKmmT2ToV3TyybE16NWZ9oe4c/X+4CVgXvaQncMK6NeGOvL1kZjxZUauHLvVn1Dhh8ZJ20l4M88gPhYlOXSf4ghOQzaoVC0Q1yvUS4X2N7eS+JHwGrAAUfhkqc4lOtazI5meP7iBWazqY732+vXKB4y9A8NwjJAx4BMro9RhyqpcfR8jhc/+wiXjx7h5dfXePXb18jvC9D0iOD/9GSC8ekU08sjVEwTSSMM5yMk05FozFWRo97kKBcb9OsK9SJHvaRCgmoJdoK2xXI9rwY1ksczXP3yOSYvTtCm3Hc7saPiAlh+f4fbr99g/Y4pnTWGSYr50THi8xEGH40xupwhjVJsFhtsbtZoNzXqRYHygWqMEgMWO863kineEdkoTECLI2MkKlGxQjfoFGKUHs8wOjtDOD/iJAflIEZNs29tNjaY5+3AoIvhgOFLhZQX3G/MjoHgCIfe5ncmoIG1jxv6yW9IPpkRogE9PClDdBuO+iK5qNlHyQH3NZKZshtazl+JA0vFVEkjxpohp37QoppXqdYcnFrdY1XuyFKGWzJLnc/XAZPKN+w2XLSaVTiO3+IOhjU7gMENrvZcsYOe7pBl5f4G/0TpEqsFJrNG4nGkj1W2Va/VVA22WYnVpkRWA3kbouojGbCLDefuMUshpDeV+QF7ltUOsPIAoQOvFODA3pbn4oOBs3pD92I94+lw5/SHQDuNaXUPfKccSOWkq1zjPGBlzKoPhlDm+r8jZ9gc8KAecICVAZ+mnmkYZlab6fpd2SJMR44pbwoKKl+yNsDrhwwvH3KOXLDqBigYNKA+l5ePA2J4XuSBuMvOFoima9gNVNyTttrRAVas8QlYpU2GJ+Ea//BFguPqGsPuHqcCrBolgBOAtHWMcncav5u3Yso6YhCiZP3grRfeq/1dxXOIcv6wvNp95UMGn//Gnw9Y+RADp15yNZUfMIg57gArDfLYkzn/X6ulfUqo1eMesPIMK0ux/F0pgQSsWgFWJgn0fnhWw8gzy2Eg7PH4N7n2ErRSD8sq568aYOUY0MbwtB6JgJUBci2Cf/5P/0tJAndaRrfgWWNLDfXQaRj2N4EvflXwuhvE/oZD6tzB4sk+jJX0185uoi2JDlc5x08x4xdjdVirr6avrGgqGhrDakiGVSwvGl6oYpAc0k+FYvtENTNlY/FG2C2kaXGeo1lvUK3WQE7j0RIR0Ro1FyZDJMBEmjhZUSZl8IaBe/NoQ9X9c7WLyhYOT/u1G1jTJGfmzmNFiRwLQJpUD8cpmqRHR6ReExs3PdHj7Rt/P4kQGMU/QkSblFRF++wT23YTPG/eKkmnNdw7sOqAccXzx+JH7K2GiYQGWEkW6KjIBKx2HEaeKxbcDqQYkPWxpezGjt+hd5OYB45BRJYRjyOPKU1CC07wyPgZRJidXSEaT5T+lzUNovkMVRTj69s7fPXuBl/d3GJL8jqbFMpLhkNNQpVw0AcYBwOMwwjTJMUkjjGOBhjSO0NzlAbH4whJ0CINe4EJnqpq03smV1hino9RJxItngE1212AZc5Ja0BcBh2p6CoSDKXWNaDTzZkllOImFo4RA2wjo7RUxadj2+gysc3bQC6b4Lkv2z104J/Ec6d0OvopiHnjSIU+rc5NmMSSEBPO/4yxpZhGafpyeoLYPaXCWQFSA4QpY7VlFqCfbThpZaNExgDBEDYR3KzjGPFkjOF0ing8kmEpr5TF9VtNZ9us0DSE0luZm7rYYJqJB0P3u0xdnM/0d0DPqwFQrtdoOF1fblQwK0mIjWkcoYsGmJ2eYEB2YspIYoLapsvkayLQ2DKkQDyX/VTDr0tKHOImu5PsRmgpMXaFTsU0KFBCZMaVCiRSmp74IuZr5+SV8h7TOd4zL/gaCVhxmsT7OWUqlZMEusBIM1X1nlW2Xe+LNtcma193fmpeGshCiNeoUoqU0GRAmW+ZTfZm6YWUMlTcvPsAy6JG09NDLkGRN5ow1mJcWTIgG2tjWJncRBKi9yZUTv7pN08HDmia5xZuFnRkTY3JTkKOOGZ8PH2gRjiazzAajpBnGR7uH/Dm1bXAKn6PgJUM8+nLR8lMHGGbbXWzGIPEii3+2wNW9K4he4XrBRtKSkwo0Vs8POD12xt0QYybuwc1mGSLGHvFgOlBUyBscvzyJy/wi09fYJoy5GGJqizU3DK4gY0GARGFWzi5rtJVCKpXtWTOBOcImO7YYI7TbUS5gZnt6s0nq9pnnglxUBW9x7bSb/xIkXVYV3mGlDdv145z+DuOQbUv+t//vv/9HzKt/HPULoUwaCQJjAhYSRpI0NlV0wez872cxCZz3DMMyGSBwUkYQSsDrPizddWY3I1SPXnHMBI8kTG+dhqyPJtGscwqSsh8c/553NpZqGq6xiKP01WuGxwEuRRHJRCKSU0WZoxegBUbc65PAzETef1vBVh5hlWEL3CEZTyXh6Kt3nsozloAd5//ALDybCw3KCNAFNMniVKwAFi+w+Mgx7//N3+Cv/10jlH+Dn31gLzNUXa1Em5ZgPHOoWyMR5jXojysfEJvT/+5Uu+8pnyippi2LPQdACgDc8mOmQhaKPGTnjj8HdY8URAiDYcIm0A+eDFNsqscw65EypWPCZqUgWhvsncD/bnOOUN57tPyPmThze+F7FXQlB027RCv2yneDWZ4PRhjGY9Qp2MMJ2NMhpRH07aAOCJlgS7mnaBL3e0Aqzdv3ikJsOAgkQMwl1ZHFjT3K77m8cQ8rAiEHZ+dKjGQV99mu8XNzQ2yrfmCkd3JAAg1GUGgNYnPIU1CjBLK2TiMY+hEbbK/NsDb2zWCmGBVgpQs0CHDIxhaYcc/DFkX2XMh+4trMOWOs+kQx2mAJzMa2vPnbFBBsGqUJpiMRjJ1lyTGSenNYsIYUsZaEd19N43fSc1dvcDzqEBSXouOgePXRatbWgQNRy4cNrlhnBL/TB4lILji4zNUZghQ/pmkGCQE5lLEAVDcvcHm5gaL1zcoVxsF1MTsAepWHn88BvSTOb04w8/+8Oc4OT8Vm+365fcCkMI1EJYDtCUHUwHqqEM77HD6yTk+/eVP5D/43Zcv8f1vXiHjz4cRUoKOj08wuzrB5PIEXRLKT4rsJWUHqqnrtddSdtiuMhS3K5R3a7RLetG2CCpjAdLmoQkbpE/muPjFU4yfzVEljQCrUZRiHkyw+O4Gr794hcXrW7RNL9bu+aMrjJ6cIng2RThPNDjM9VgFBtsO+ds1lq8WaDcMZ7IGkMtEOA6RzGJEU9aiMYo1U+lK5EyzpYKDYObxHOOrU4QnM0yeXCGPQlRkMgVMVDOpLb156CEXVlsEdaG9RimZ8sSyhEmtd2QIcgDPelyAFcEWx1gfRIjCsSpE8701SOAQsNrLnT1YtAfgtc55CZr6PrI7jB2uhteBSmTMUCpoa7z3IzWZN2X1+k1NYlyfcTA4NIWA1dcCfz5gc1gx6gEbewX+57WH+uGngJHdNmt/JRhoPSUY7OszDluZFlht12JacT3JtwXW2xJZ1QmwIsuqCYcCb40hZ8C6ACuSFehx5ySBBKb0M/zc+TfZPsTAK66/dpB8/3sIVqn/EbCsVfVH4BIOfN4HrNT37c4JBKz7z+17e0aMjvgHgJV/qEM/RNlrSE7ifZUZnGGm6w9VKxsUBlixV6GqZpCkCim5ftjizbrCpo9kvF7wj7MGZ9/jjcR59b2nzrLnL0KBmPgEad2QVX5h5o3IdYBhFaNmg6fRBv/WRynm5Suk3QKnxyOsqxLpeCy2p3yXybIhA17XfAhKAsloZer1j1la2HX0Y8f8h6fhd7Gr/GDsR07c/kL0dYJdrDr8Zm3g7i0x0Ywh5sGrw/tk57HlnqvYajtJoKlBzA/bSfqcpExsdTHjjWHFddpM1z0pyO4dq0OFahi7Stc3r3tX83gZ40Etuq81XVX7ew/j7z/GfxHTdU9wkq30DrAyj0L2X6r1ONAk4/d/+x/+s54btPZDgQy8mEg5pxTMvJgMqbcyTkyagzOo6fzBhfHhyedB1MnTz9hvvnchafJk4nAnmrKfccsvi4tD43XQZDwcWcqOOj2a9jkOmGt47Ok4BhY/4WRMRViPsOnUmBfrDdpsi2Z5hxHBDOrzzaDGigoh58aaCklfdJpZHoqmb1BzaxUVlTesu8i8HJFotkvE0BbCRU/eGsa4EOOKCx79eRJuREb9No28A/1cU2KpKNbAsdhnggp/1/tckapudNLDab79Df5fiRp+8uEoi4dTY28wqYezGsj9LWPgTCbTnf7VKHq9Nle+czo+1ESvRddY0hs/2iTWzrVSFuXVYDJGAiScaLLRL2p6yIyVoBNOxijCEA9Nh0XX4svbO/zZ9TXebEj5DtDyWuSG4hY8xllPhilSzZEhudF4OMQ0GUqOMCKphwaAAd87eUsw3YY0Ui54amYCTo9ZuJv3EtOSSOWnBEhxqx3wihPgliaFbJ74W0zAi9UMKHaUxp0O2JAkj+fSRZfqhnPXFJF1xQ4ztli/6gxzqwqTZCjGHREF+VEQPKUag3kz4UDNzZBMnqZTkcnNlVIuTuVmLNBdkoqBUJyQMK63xfZhiephjZBTlJLMuMYkmbwn0xjBeIjBJNXktNnm+PLXv0F2s9A0nl4RPEpsgpjc00RAFQVIz49w8dETTM6Odd1ff/YVHr57g3ad4ShKMWJxzCRLZwRMwKqiowSP/3yCo8cXOH56hWg+UXGXb7Z489W3uPv8G8Rli5N0LJBmy8TBdIgCLZ588jFOH9Fn4gir+wVef/0tRl0gdkVAEJRgKAaI3bnlULEmlks5kWN6sWkm+NrFEdokQj7osCU4Fo7RdJRm6kDwAAAgAElEQVQpksFFFo2lbkmmwesmZmCAGZNq3SLjQdIlfp/UZws8EKinAoaGuyxKjZVFIEt9iTPXlLOMm56y4JEkz8kN/EZhzczeZN9zIb3vF0Fm72PCaZaioluCZwoSRNX0Mppm/UtGlb7Hjw2BGGN46F4FpZGN1iMbLNg6o53AscvsMe3rYndENFxtdd9eXJ5iOolQlltJOFhwnxwf4er8QmUz5YAvv/nOJK3acFkcHoIDZvTsCz4f2iGmW9Oar50kix1OT09xen6KaEjWaw+axd8ulkoBIqCcFaVSBLmeETcQ26AtMWgy/PHPP8HPPn6mcIaq2FqCF5kl8oBxDZLz9ZPHn5pqMyulzIgyJA4XPMtKJseS4vB68LKLg83WJSHxOO0HNtYQ7JLurLRxJuX7one3te72VCt2zZ/ifUaVp0z7ffU9UOp9Ypf7sx8Wzi5lZycJJMuqcF5WPlPTl76HhYkfj9v5NEaa+edou1WccqX3nY+OB5zkfZbIkJ+FU86xN68WpcKw2TZ2CO85FXpuaujvCWM8G5uXb3oM1RS899hoGEtGzYhLcc2yCutNizd5iD/dxPh/tiF+Ex5jMzxGQHkRffyc9MQYcXuvQUmqdq2Yh7EOqAIc1vB3xY4ocdRtcVLe4z/5h/8aPhm1iNZvkUYNmgG95XJJ97jJMgKc+3CY0B/NwCov/+DjybODnlQyXTdJm+5J1RruHvKDKT1BaybFmLTFRuvwkIygqkVS1kjKCjEZYTR65uMHnRovCyBxAzg34NIOSQIt/eFciuvOxIdrTtMjxxCL8ARfbYFvihDreIZ2MkdA9uVwgGFqrKbJKMWYYTasUSjtX+dYLLZYrzLc3z5oLbIJqvl1GUBv54Cvn55VF5eXmM2PTLISxypi7xb3WBeZrf8u9YvfY53EISHXYNoAzBPg8ekIs0kkRmfO597FWBc91jnlQrnWDhpcjycz1VgKtiBrWCNel57HVLp4gNkoxmwcYxZ3OApLjOMOo+kQw/FQIJUaXw61OChV8qilXGlHd2wM8xYNsN1uBOgp3VlALW01WT8y+SkXC66vmeJXyVvSMkUs/Yn7+VE6wnqxkBUA2WSr5QPy9UYG4/l6iw1l1LRKuLrAo08/QTCbYUVqWTSUncL6+hvcv3qFfJkh7iMMmgEGvDTIzM0KSd3vFreIRhE+/tmnuHrxmHmKePv6FW6+foPgtsUUY4VrxOMh7ooV4uMR/s4/+BMMJym2yy2+/fxrvP7qWsvU9OIEs6dnmLw4xfjRGVqmfnNgLRmMsYI87KHVkt4seY7y/h6b1zeo3i2BdY2oCBDWgTa8ktfz6RDjZ0dIHqUYn48xnU+Q0KRhM8B3f/YNvv/ttzpm0/MjHD06x/TxJYYXZ6jJqhtGCDTcKDGkjOzdCjefv8H29Yau1BgnYxRVjkWxQHqe4KM/fIajp3O0fY2Htw/IbjOUdzX6LECb0yaiRXiSIn40w8kvngPHE2zQIatqHI/nOB6OAPYeD2u95/drbB82GmZR0ko5Yz2oESQBhiPKDOnfS1YcmYrsGxLVMRo4DszMvyYYq2mmpZSzh+O/C95TDsXgoIhkKNWwZNxFA0lereFX1LetfZILucGr8yUSqzzwnmYdGgK5HKJylHqgjPlBc+8pv54h5TyjvERXbM73QCwvD7Kqx9YD/7ajZe2+ZqNK9my2n4qBzjW2zBFQJr3eyLeM6cHbvMEib+RnWNIYP4jEtjOZuoFQZFTr/nWAlUkFLUFerBcv15IHED+1cJL9236w53vd3d7tzdJ34AABLbJYzbvQv9tQav8XlY5dkYVscvL3h1y2p1sAk2M/aYmwGlHm7w6w4P0lxh4HtbTFoCcsbSH4M1RSpRM0SYpV3eNmU+KWku28RUWGoLOJUY/hkuM1xCRzkAnYfSsJoCWKWtCYMegpwWX/7cIc5NtK5mmIpKswaR7wq0cpfjHJcdzcYhqsMYwatBx00wS+rtWvDZRQa76mkmRS2cTBsli4BioeHkMPRP55A0EPNHolEI86z78dN1MH/e43b37vPCZFVrBBl2xwWg5HcnddWhXhmCP2J2kzciB5VdvsAE4f3kaQyQBoO8+6L900nI9F6StrJS895D26x1eMbSmvMUr8Wb8z4IVJn04toX7dvflBsb9u+Tge9Ppdsksdd3dd+2MuT0z3td/PUDu8V/Zg9x7Q4z7n6h/X8wT/63//j51Hupn08QLUYsa4Sk4EmBi3Q4j3Oll3vK0A/3MAK/7sXsb0IWDlYXPTbHsk2i9SnK4zjYKMKpD+Go3RE7DiZFQsE05yzYTZDvReT7x7XNHcFcaHgF4uilHeCrCqF7cYdg0SsnKkLLDkNTbYXARZTBKwCjkZcZNkUn8rB1ixKPwBYOVT+dyiIeNRLghkGIiVE2Igz6QIfFAvMfESIh3bA8DKSwJEVXWLqges5DPhmFwf3pze2NsDVjpCDrTyaWyKhHfSDS1soj9bg83PhcY6GqdPc6Rhsm5kSsckqbQIXuIxArzUEBtoIdkRJ+1sDnkchowQHgkYoCZZFEXS/ScT+Ua9K0rcNg2+Xa3wxdt3uCG4KAa4baSS3QX0ikjEqkoJJGoyNJCB7WQ4xCROMB4wvYcFe6fEIhmhMq1RAILF57KA5ESaEjoCQfy58ZATUjY8NMzvscwK5JwIF62msuRQsRiNGdkuyafphjldlWc+BxD0BnHtqeBeeVE4M1TJK7no2rXKyUHCaYGdUAM/4hB1SLJRIzBuROCQFHh6TJDdVjMtqTB9uCbfLIQDhMMYyWSC2fGRGurFu1u8+YJAUIe0sskpz1vJeFhedyy6n17go08/VgrPN3/6ObY3D4gbIGRNy2PQtkgmI/1sMxwgPJ5g/ugMydFE7IjVq1ssv3+L5n6NEen+BMck67Opn849gcEQiOdjnLx4jONnV+imCbKaKUVDlPcrPPz2G6y/fyuDcXm90bdqNEQR9Dh//gSTkyMxXVicv/v6O8Q5PclaFEw2YuHBMsyx0zgQrUID/ciS5BvTuMjQiaZjDE+OML48RXJ0hMWqEBevIs+S5vqiyVq0cxRwE+bGU2sj9uCDJT8aYCV/FzZiDEsgCEnwJ4wU9U1WnBh3u83GgRsCOYxdQbDaJzB5CqzfgC1pxt5MwtlLyugBKy8RFsDD6O+GG6zzqSJgxdhoAlRULgkAYkKfA5adF4pSMmUgauuwpb55wMquFyNWtpqK0USbRRM9d87PjnF0PNKEJ2Pa1zYTQEeWFcFDykreXL82E34vrzzwKJN9GRsxBziIMSLWIwE2M9oua0sFO788x8XVucBYevasNksxqyjpIaOs9L4zROkkTaWfRYGoK/BHP/1YPlYp76lyu5PpGGDlQCQHWMmvxMkB2UDnRSGgih4uZP1pCukM8uXy1Bm7xu89RoM3nxxfMNpe6YAnd5vb5EciGifp/mCY46cwO4mHJQJ6k0x/rRDUUYHk9wt/wbjn9MPiVs/U1Uu+MPYeVhXioJAskNe+mbH7tw8naf75WlFjdHQvlbRCg2CkHt+BKWKM0Jyax5PrfpSAobGWXmGAlcxcydBqzayUA4XdBNsz2zyLWveDM2uXBwsbMedNQkNdshF6S6PLsg5v8wifbWL835sQn4XGsKK8jSDyzrveLkYDhnh/7wq6HU/ZScl3N6Y9P973TY5x+YCz+gH/8T/4W3gWFZh3WwwH9GfskDclipZgUYuEPE8eN4LXobHGfDPiJ/MErATkOWaDjpSYadaEeNajrgUXYmE/bf+xyUzaHmndIs1rDMmwkucgOaat1jSFvYhibK9bM7odTyMQYMUFhHWBnUqXBkdGCoa4D4/x9Rr4No8EWDWjGfphjGESIKXMi/I47qn0imThnJfYrjMsHrZYrXKslluXXOtYXKwlHAPZM0yPj4/x+MkTpQXagK0X8+DuYYGC1/+AbK4Eifwt7R6VnJsGwG2NedzhyXGEo0mIqitRdANkBFnqAVZZgcVyi+2mUMOepmPzxvJFPAFMMr1ajjR6jBNgNoowH0WYxh2OowajpMdwOkQyNtaN1smAdfTel5WMw71fJQ+3VW4aDojRQuYVzwuBX9ZWBVomOvLfdSHpKe0YxJTmWk5mAeV7VYfNcimgkm85A33aHnE/QFMy4KeQzHx8cYyrn3yM5PwcGdetMMF0NNLAdnt3h67sMBwkYs91BU3OK9SrDXr5i60Fnlw8vcIVh1WzMe5u3uHVZ9+ie1shbRNss40Aq4dqi+R4jL/x9/91yTavv/0eNy/fYH2zkJz75MUlJi/OEDweY3A8B7MWmTonyQoDENwAwKAJssLplUpVxALZ2xvU7x6AhxLBukGQtYha+tjU6KYRorMh4vMY86sZZkdThF2I9Zst3nz9BvdvbyTXO3p2hvmzSyRXZ4iPz1D0xtYP2g3iJseQgOabe9x+/g7b11v0mwBMIi7bAutmicnjIT7+1XNMn4xRdzXyRYHV92tsX/E5DYA80PNpJh260wRP/vZPMbiYouDgrukwT8aYkMF/e4vydoHt9QOadYWKTC4OXykzDBo0cYNgCIym9O4lO9CSQSMN3kYIhomsFghktVGAmsVraj6sAsB5tdLeQqnHbquhAoCgZMCGNXEDdPOTpSaBoJXMLRyVSenIrAXcwF8DFspYQ0qzOIANEHXGGnsvHvCA0uADuGx/3O+Tfhcicet9wMpN9xxr67Dh3XNg3d7jaitJ5rRoOeCGA8YqR8jhLAFbJmSXDbZ5jWXRYMMA5p5seya0MmXd/DktPdTLAtnvscm32oVft/RzF67F+p/4FUNKDlISf8ikcvumS+rdg1K2l3di77mVYAda2eJjAyobFtL3k0M8b9Hg93UNOpzROoECj+TtAavwPcCKoBWvBw0x+x5FW4MuUwSlmniEPE6xbIB3WS0/1EpaFbOH8bWSH6Dy+Q2ikUm16KXqIpb0PHhPuQRTMXZZL9Oz1ZvmcK3tS4zrO/z1J2P8bFrhuLnDBGskYa0BD08Aa11KAClrFylCgBWtAYyB40Pf/nIAq90mYTYortdTvSMSR6NEVANS3Tk9KKNEKDkg8nieh5iOkvCxNrBQKdkluf3ZvNQMUynzXICVJMWsn9z+6QEu8ynmr/MaJvBNv2brify15VmPfgju639/THd74QGKur/+9kDhDrA6AA9/P2DlpPFuH9xturuRhQVz+fpHw8v/+Z/8p87Dyrx5dJCUHGYTDw9YmXuO4D1XnNvyYZK+/Vn4IcPKEVVVyNtTMtqk+2SHMDqwyoFW9tctZcsDVh0SAVYdgasBvSc8YGVyDs/i2tEyPVDmfIJCGsKRLVBW2si7PEP9cI+oopzJbrhhTJCK9GRKw9jwckPdp8Bp0ebUi105Lw81zEYr3V0kDrASAkyZmySBBlgRCGNR5QEr0qB/DLDyF5Qxtez9xwAr+V7sKLV7WF4Xtz/WnlmlJ3xAUNVO5SmoJkPkYfcfuf60MgU0o1wVYJJv+ouUTXBpEciuwPeMD6Oum7ySoAdjt2uivER4KUMLQpQ8TgSx0hEGoxEemgbfL5d4VxR4mxd4tVxhxaaRDawv0MXMNsCKwNSENEetnBZhPdLXY0wp0QoI0nSSAg7pLUE6pOjDTKYz6ibTZMSMoq3/AJINTSgB0vSp0/QvK2sstwUyRjJzoO6nuZx49ZV5RxGwUhw7FyFbvDjt0dRB5tp8DLNu9xR+eY1wQeL55dRT11uCwXioiRmTn+ibkdIXMavQ3q9QL+jDkIvqLykIjXZ5AcgscYijizNcPn2se+Pd9Ru8/eYlwpzU2wATMifJHOP0nqSAUYTk6gjPPv0YQdXim8++wOZmgaAxSQkTM1kA0ZOBYFM3DMXKSmZjgWNiBPDYvLlFdbtEsC7QLumD0cjslpMUygk6shLDHoPpCCcvHuH0o6doJzFW+RbjZITZIEH28g2++Zd/hs3dvZlczyboR0OBS0dXFxik9OAIkTM96PU7dMs1Vm/vELQBEhYeSrRiakmvAq4bWkxvRuPiuhGzktcHE73SozlOnz7C0bPH2LKQjBN5TJBFx1vAJkL0mSGQbXG9XNQJduoW8tLhQShqNQuAKnCue2TbKfrbGfBryTR/NG90KEYJN2Avzdx5/tnaaDp/ez+ctFlQgEt55DpGCyD5mhCoojcMixuumUxB5L3ZIytqgXD89z4i2aXMuCXZp+NwWVZB5BIn+fia5LtJk5hS9A9sOzV1x8dMBpzomi/zAg+LBfLNRq+d4DA3Y3pZecDKYqutIN4xbl0arDWpxvDl8zSArUWWZ7oOGT9/QUPeOMQmW+P27hZ3D0sELDjDRH409KrIs9KkRJQhtyXivsLPPnmKnzx/RJsUtHVmsd2SnjhDYrcOmr8fsRPztCJgReaAGBsE9dgMu2AMY/qwWDTAygpzY4YY4G/A3w5Iso3Pc4x3e7PGIto+3wes3HKn42UzBYsk9kQwD3i9D1i5xz6Yzu4BK79HH86rfwhYJQNKAs3P6vcDVr6o3k+GvU+Jjq2AdAPtfCy1wiFckqnJLqyxMoaVmedSEmgFmAFWNdklRiuxKeohQ5vTXDHdCHbxx8hAYlFGCedQU16e46rqGRCMt3mI36xD/MtNhF/3U9wPpggGIzOj9p5ku8Nk2ax+v3SVy64V2yc9GsBJGVxQZwg3d7jqN/iP/s2/gat+hcu4RjqgTNcAK+6DqucFBtqEWPJy5ych8Mk9FwJWBmRYHLYVknvAip/zd43pbc1Mu4OrrEEYdsCwajAqG6RkCzrASn40ZANrwmKli7E67VpUuATXl7I20O4AsPLrSIYRboJjfLMJ8bIIsQnHqIdj1U60HBwxrXecGnudf1ey8xLZplDc/HJTYFs0GkZ6oFxXumN7eXnA5eUFnj59quS/7TZDlucCZpabtZ6/fOYIWFFWydpNILSlVsVdi6MEeErAahrJ5JwubVU4RdaEWGwKPCwzLBZreZ2FHEbFMYY0TWfQgvwcOzVcHGpO4wCzUaj3SdzjOKUcGkhoPTDiBNt54HhfVjcQ9EW3nV8nDe8hnyv6AxmbkOA9ZYfWcLcFk6xzC7cpcvQKjmkV2kMgsSlqFOutMRwHLVoOhrpWDMaE6zTlNG2HTZ5hMEvx6A8+wdGzZ0o/rgh+0FaBLNYsR0KpXpzI84fMqnq1Rb1cI3t3Z/VGyzTMFFfPnuDxk8fYPqzx9f/7OdrbAnETmYfYaIhtWyCap/jpr34pm4uvP/8S67sH9EWD88eXuPrpM6TPT1CeDFANCarMOU6yfkOBNpbaaV0Dr/sCEYNtig2q+3vUt0s0d2tUd1u0DwXSlsnbLUrGuycdBrMBTp+cYno01XDm7cs7rBYbWRscXZ7g7JPHmDw5R3A6Rz+aI6ssdXPQELDKMKwLbK5vcPf5G+TvMgFWwzBBUWcoBzmOP5rhoz9+hvGjFCVtE/IIN18tsPh6AWygY8GaLIsLFOMWn/y9v4bk4hgtvWD7ANMwRbAt8PDyJTbXt6juMgQ0TW1sLWZiIn3ABpMA8Zh9g4xEJUvk+kblCxOtA7IkkgGCpEcT9+gpUZxNMJrPkJDB1YWqA4Iw1vBSaeyE5ulfE9IE3gZm5oHKfUyccHRuxKZ1lgNr1jH0JPJkAtoUULKqsCnnd7fbbz5gkKi92DM49oCVY0Px8ZXSvN9LrHe1vVQBDe95QHoWxh6w4mqowd2BOkVMRA66BFgtZVXBdSzLKyzzBlsmgXYhGg444pElrnvASpIpS/iUckLWDCYXlA+d5L2WRKu9bHDIsPpwqOOZJj/cK/1+rpArD2b8CGDlQQQRABxz2/eDh3uSWE1iOLlh1M730DGzRaG1np69gYaCPWTDkncE8AbIBzG2gwTLpldC4EPZAsOxeiC9uypFNYWUSGxYYp2vqKOHrcVT6TwPnGLBbZS2n1B1IMt+1dMpSkyae/xKgFWN4/Ye436NeECgrN31xRwAi2H1VxCw0muV6sKZqXO4xJrEy8jdwG0H+nwAWEkG7r52CFh5LIYEIiOKOIWCY/55wCrfbo2NLnby+4CVqa5sQyV4yFRMMQVdeJK/t3ZgmgNH9wNrY5ntnvv/74AVH9u8NQ1caxH8s//2H8vD6jDq0NxabKK4A6x2sYg+mtIDVo7W5F7VjwFWBkV9CGq5xe1HAas9z4o3ooyQW5bPNC5MHcNq6MAz7/HiwTAPiHk03y4ormoxUUYFqLSWTkSN83Zj7/lWDSop3zTjJZBEPS+9emQve0B71TXqiio/WfaLh46bmwJ6wEpAE1FNsk5cGqBSA4eRdP9+OrDj4R4wrAiI/Rhg5f1UdFw1hX/fP8UAK5vi6/g7tN5qf7fgO7+wPaPKGllNU93kg5MJb5Sna8TdOL7hrEjH1kJpUgWfDqjmzL1zw6T8j4wlmeFGQzFFtqRzs+DmZh4PsSgKfHN7g5ssx4KUf/opDYcGWInWqHg7vS4uYpTSzTmpd6ApG6bhIMI4Il0/xphaZ5rakn0lHwtKmigVCGSkaYCV9wdqBVjN0gRTgjLOIJ4AblZWWGU5tkwOInNCmn4234zNppyQ0j3zx7KEPldydZ08LZQbKb8hMj9YfLhEE5l8c3hqk1B2MsPZFOnJHO0oRuUaMbKO2rslNtfvkL+7A3ImeZkngFLLfBpdOMD8/BTPPv0EyXgsAOHlF1+jXm4R5y1m0VDHR42NA6ymHz/C44+eoclKfPXZb7G8ude1Io+f+QyT0xMBVmRUdbH5KLAp0BRbDVOI7eIB/SpDu9gie3OnYpdsLmK6nDKIFUP6agRMHp/j4tMXiE6nKFmklw3OxlOUb+/wza9/g4fbWyRM2jmeI5xNcPb8GcZnJwb0coJG8+11hu5hhdeff4NqscWwt3OqiQv7L56/4xmG0zFWqxXKTYZ6uUFQE5xkiliI9GiK8eMzTP/gGfr5BF2UomjI2KBx/UCNDooSCSf4ilr3aUGWzKQNg4y9dCT2nwBA3oO7SGNrvHSnkSLLTYJSVDcU0DRZQJJNKnebhzOmlpRXXzfgXjHG3hPBedxxL2LK5w6wkmergVOkwJNhRcCK65eUujtvhP0mpMkir1vnBegLJJ+KIw8t0sbpV+caZP+12WSCo/kYE3qa9T3ubm5w8+aNDHMJDlJeW2wzS42Rkal5F/jQASMRueLU7S+eaeIZYQSM6H1HhhV9VMh+fVg94J5yoCzD0dm5pJxV3WO53GKzydV0UaZs91uJj59e4qMn55gMybrgesVGyBXxlKG4NdEzUbl+C7jrOvnkaMWRwaqFZwi4Ev1etsUOCHS+bW5N9Q34YcEuGZuqk12J7li7BsgYpuXZT54pvGfTWKCGV1u7oYGKlANG7v5PHXz9h2CV3684geM5iAbmXxUHpfs3gRUlEfidfVe4HP7jvQm4mEkefDNmlZnXm3/DHui164G1RRKPHVBpjYoAKA6p5FvVWFzzzkvrA9q48KR9qhQ3Usq1ub/Qc49DIoLzHHhVZYC32wC/XVEWGOGzboJ3mCAenygF1nhujkGuOslVeyzwDhKwvAegU6AIlKU8Pp3PlEoZbO7wKMjxH/4bv8KTYIPLqEAamKF82dZqEgRG8zA5BpnJAuxe98WiBj5KTuRxsESmXZ3mQF9/veie1WCP0d8E8IxhxX2HgBUZVqOyxqhukDR07SO7ivJ0jnhpRcDr2w3dnKkNhy0clrSVec7tWFYMZZFEuMemT3HdzPBdFuNNGSGLxqgpgRtA+yIBqzFZHwLoeg0OCLZkWSlm64JGyA3rLFvr/OuxoB67VZI4wqNHV7i6utCxWS6XWG82KMoCRcmERjJkDLDi9Ni/Hg6bCOKFdY2jJMDzsxSnR5SJku1GT8wUm2qAxbrCA6PblxvkWeUm+ObRRy8q8wokWAUxNOdJgBkN10chRnGPoynlrQGS0QDxkI0tQVNnLmz6GAc2vy8tFRiqQCA2LCxqKPejH1CNAdM2sxXq9RrZPff7Ah1roZxhNzVa+mrSt7CsJTWcnc6RzOhPRc8jA9xYN/JYU1KzWC3RxAOcf/wCZx99DIwnalB5X5BVxXqYtRG9vsgIIDgW5CW61Qb5mztsbx+wul9qjzq7uMDTx09VL7z68iX6dYOoC1EVFZI0QcnXkIY4e3ala5FpgsUmU9199vgClz97jvTpEbJ5j4x1WXqJrjfASl4tank50tMNgh4lEq5NTa5E6naxRHHzoPS/6naDhHh2DSU+5gS3hz1OLk8wnKaSid/fb7QPxuMEZ8+vBFjF58eoxN5meMxEDI5Bu8awKRCXGVYvX+Pu89eo7gqEuSUSVk2BNqlx9skxnv3hE8RnkXzOknqC689vcPfVrby80oDcyQabYIttXOEnf/IrJOdHQDoWEWDcx2geNrj96iusX90gzAJEDYeoZA63yChjH0eYXs4wmqdi8RCUrFYEMJmmbFYUCkuIOtRhjnbUITydYHZ5Jo+3NJ0o2KAm2z1KUPG+4/CTdQ2B/CRGpbQ4Y1KzFhFQ5T7K5N3uRh0bmWjLssUFE4m4YGbjCus5NIlxw4X9HvH+EP1wj3OY+Q8AK/MA2qE4O6LDbo88GPtYgiMHlV7DaPvZoOGQska9WZmPIX3G8gqbskFW9yiYmMzXHI/Vk5CNK6uWnSTQAVYu6VT1mAaPZlzOWoAPGRL0d6FXP8ZmphrlsOG3IZYHsDzDyu35vwOw0o6qP2N14uG7vvZ7GFbG2uUyZOFm3sCbv0N4PG8DZD2waXpk/QDrIJLB+rLusKoJnlI66RhWStq2/V2vg8NhVkBRgDGH9rJgYe9DsgeH1extDYAWMENbiYNYsrQvMOseBFj9dNbgqDHAKkQhGxEf9qX7U16XfO1mifJXhWGlobL8vFxapXo22m5wWGDWIQcX8J7J7RAWDcR2JDw3kHS4i/UKBljZoNd5qblzwA85sQsHkB0CVt4+Qla/8q5iSIT5APt+Q0oS58df9IoAACAASURBVNvqh6u7PmRHwjm4k/8VAKv374kfKyH3tfDhmuGrYBMs2NBOz/ef/ZP/3AFWLhFLaJ4V1TbYtUQcwR/OP2E3IZd8w/2ML2s/YFsdHgD/hHagFh9GdGi7GT31zX9mixtlV70m6DW9ZsSuosdQYmbtWjCc4bI3CuZi6nA002E6E0dJdAYIJI2plHCGLEO32aBdrxDWJUYEDWgCGdN3ifIs0kDtQvJIpBVTjj7v0OYdDuRiSP0FICkNQRIWU6SUesCKjBECYwry2C+2u2hSd3H8PsDKLgZH0T+4mIyt4GHbPWDlGQR7wMol1PlGVrpb94lzcZQ+WQ2zAUU7wIoPTcAkIIBjkhc1dNLJMmHRpp1sGLg4srEWy0OFEsMaSzyUJVZhhDJK0IURHooCL2/vcJdl2PY9NiywZzMUMg00Np8x9AmUxEgpPyLwp+k7F0XzoppECaZRjElEE/ZIDCtL74kkv5MPlruj6VkirkTfIB70mKX0pxhpKuxKaFQ0bqwq5HWNijHiej5E0msVreaRxQhx+ihRsmgR2JwXcmrpTc+5iXLqQ7N6S7/ocHuzEF2ZjClWJ9PzU8wfXSA6O5K0ggk9pHXVixU2b25R3C4wKPlcKYEbmCzQbdqkohOkefrxxzh78kiG8i+//BoPZEDdrzANEoyoieYmxsHdOMbjP/4pTh5fYrNY4ovPfiOPKF6vBKtmF2eYXJ6KGRVORpZUI4YeSxejHxNIoo6a/lNY51i/eof85h7NOkOzySWNo7cGnRS2lE8ejcWwOnr+SIlAlOfGbY/N63d4/fV3ijcn+3B8eYbp5Tkml+eIpxMxmETPblokNHV/WOO7f/kbbL67QdqZTxsL5H4YIj07wvGzR2KbrR6WyBZLPHz/Bs0qQ0qDdR4v/q2TMeZ/9ALJ1Smi6dwAK5rqsvmhpGm9UdFOWURHhhunz0otayXjIHgxPjrWfS0qvt4N0GDTxfu67h2bTTJjX+wYi1Wm/y5IwQcW7Gi1DvwlDdyvix5Y0drCe4nMLgfk8jKxtB8HWPG10CeOTY0HrPbWco6/SqmkAVbeXHQHKjiA0BpoA6xY/LBwEwjRdZLOpkmidMAkivGwuMf1y5dKkeK1OU5TgVdkgRIoNlbNHrSSkbwkSLaO+ShvpcGQxt+Qxm+SPMpJGGXPPm+5WmGTbVUwPXr6RMcwy2ssHjZYLTPFWSeUZLIZbEs8uTzGk4tjTNlUhgQtLfZdhZ/YUVb0GjBhnocq9LpObA7DySndsfRYruV7wMpiwXdejSrmHPDiWFaeHeS78EOWkOGbHw5zXEHr9j9ffHhJoBWgVjSaKf8Pi4pDZt5uf/W0Lffj5q3BV0zpqwFWZFjZv/9igJUHL/1r8Kaffo/kusZjQ9NMD1p59iBB/9GQgJVNqz2zSD/fGMBFhpWkQVpvTXMuppaOmXk76XjLrFtcYKPR8xzRA4Mm1GTUlMDbNfD1JsYX+RBf9FO87SfIgxEqhriwzhGobAMqn1THz23g40zYrVzfVSwEYyuuf7M56nyLqFrhvN/iP/g7P8fPZj3OsMa4L7RXiOmgREMTCrOobeut/FLkBXbAjJMMpKlQFNmOEs/jI1aMj6Z2ALbuR1knkMVMgFquNGYQTjZy3WJMlhWjwtU0cP0yhhWBdK5TalwdaC02l8ILepfax4++NmCTZdfdFiN8vR3iuhzitopRRvQIpNygQxr3GKestgiG8qFsCs37Ki9b3K9L3G0qZJTUkmnnJcMynDU+P480QaPLy3PMphOUVaF7n2weros8IwZYxQKsuG/xtYhVp4Kh01ByHhOwGuHqbIxk2KMn87YN8ZB1eMh6rNYVVqutwisoveF9NSSzmOAP9/Sgl5fTJApwPAoxHw0wS7mvAfP5CDEBqyHJBhx+uUm7Od066wFjrqkSEyhjknANGjvn/TYg444sBabmZsgXdygXCyxeXQs8wpY6JkoAe/lL9XWHkjKckxSXnzzG7HKOYBgimaRWbzGEIgiwXq9x9/CAou8wf/QIx0+fA+Mpso4gDIdsEx0nvpZwQG++LRhDMKKJ+6ZAf7fBm8+/w+33b9HVPKdTHE3mCJse63uCAZT7hLpOOORq0KKmlH46RFFTXmzsWzar07M5jj+6wujZMZqzCDVN8cdXPMuuz7CwEPnsaNjJ9blAErVI+kIsq44DKErB394hf7fEYF1jwJTCEih4nNBjejyVL9Vis1ZTHk5STK+OcfriEWZPz4HZBFlo5tsYTCzXu90gpVpgu8bDN9/j/svX6BYVoiIUG79iuMK4x8WnZ3jy88eIjgbmmbgc4M2XN1i8vJenFuu9NmiwDQvkaYuf/b2/juhkjj5JJRMlYFXfrXD79TfIXt9hsKFfKBvRSOzLbV9icj7DFZlgR2MNQJfv7rF5u0S9ITLH+8jZxMYNsnAFzAIMr+Y4eXKJ0/MzJHGKLu9RZJXkt7zn2MxycJhOxghHKerYGDOso8VuIyPGJRlaMqF5C2t/YJ/VWzAWAnpIWu2iXqWnZPvAw+kHgNUOrnkPlFZvZ0vQjwJW7m7Z7cu24PoF0u/VuotsH+RHMUlcyBQBKzby+VZJsU1BwKpAXtbI6xZ09yj7EA0lbZL3mRyQe7tAKweae7aVPOYUkuFURhpaWyiPQ5Pel+W7vdZ7IL3PovIDpj1gtWNi7xQvdtw8qODtcg6BBWOdsKeyHelDSSC/X5KV6WYv6vYkaSSjDvKl2nYhtt0AGzIx+TEIsWY6ehdgyxRtkf/M+8quBzsHqpdAn9QcR+MEJ0yMZuCVDFsHMrjfFJ0lMrqhoPey0gpIIkGX4RRr/PHjEX46bTFt7jDqVqpDuIux72adTaUG2YWHHlYECv8qSAI9YKWET7HEbUAn1hP7vcMB3mGhZtubSwy0b7jR7Y4o5CWBh4CVqXXdVLLvUGTZLoXQD/b8NaK6UfVQhHhI1RDvXYNX/WD6Lx+w+jEQ65BJ6eo7D1j98//uv7Bba1c0G7XQHxZN+J1cw8yC9ywaTcOJvO/iG37ItvrdgJWLA/1zACs2OKS2ljUNgon0UnttkkDTWzvwSKDF3r/KGKykdDq6ueJVrdHmrcdpX8AijyecflbUOucZUlKq2YySihsFkiIRvTczdKcj3RX+lHQ5OYjMZh1D6dAMlaXpgYeVB6xCAlZirLhYOV/pEyQ7WBR+DLBi47dLrHJr+KGzvwesjK5oHbFnWe1AK79heGaWm5qqSBVo5WJHdHVzkEI/AW4UBmdKisg/H5mni4VVDCyFICFtmTHUBlj5BZJ/ilM9Gj8vVxvcZAWuuVDyOiKTqW1xu94IqGLpQbpqPBqxJlJTyg1JZoHU5QUmu5oNaYBu6VMs0MhkSgf0l0gEWM3TEZIBCzMWEwSvGPUd0DVBP2/XJ48RvT1aSQKPJiOM2PA4dhqPLcEy0rWp++aknHGqbVNiEhlgxYI2oYxOLldO+y9JBT2nGoE69TZDQ7PNPNMmykKRRbK8h0xriMnZCc5fPMP8+WPERzNknIzx/iOoxaCATU5XbfPpIdBzdy9Ai/T/gil/fYeLx4/x5OOPMJlNka02eP3Nd1he32DYDTCObKKq5nAU4+IXn2ByMsfy9h7ffPkVijwT9X96cYb5k0uEJ1M0aYyOKWlsqjRtNz8s3l/VwBboMUL5VxU398hvFti+vcX23T3GNMQlhZpeMk2FMg4wvjjByfPHOLo4VZpStlzi7dcvsbi50fNPphPMHl/i7PlT9KPUgLugF6jSV5xqthisM7z8F5+henWPEQtPso24qKUhJldnuPyDj3D+5BFWyxXyxRLXn32J5au3mIRDxANKQzr08wThRyeYf/wEk/MLmexz6khZaZAXKG7usP7+NfpNiXbrACt5VrUIOHmjpIFsG6YDMgCAaSvjiby2OOkeMPkoYVEUaMJNo1RrEG2iqgJAHgSO/eTWL24wkg8qVY8NkAVf7KS4B1MzMg/1+8LkeT1br11LHgh5O/EK94AvwSDTtFsTPorp62aAFQswTTfls2Zrp6aINM9kah6LQIGWZvpLeS3DB6bjqZoVGvy+ub7G4u5Oa8QoGcq8nD/H2HeyImMCejLNtL9tKkt7QraPmIm8psIdm9vKmJoEgodsZiCGBVvy6WyKq8eX+rnNtsBisRF7gz/EBDYu4Yx4P5mPcDpPMR2FGMaU53L9cPp4D1g5INYzH2RMT2annoc12jwn5hHCRoeNMeWXBrb5+HoWsGr4JYczcMWaVV9QuqrFMa1+l7ej34+9HNAbcnuGlYrVD0xB99Msv4d8WCF5Wf5+SMTtQal8ZFcN/iKA1fsTMV9Q7+oHF05gMtOBrhvuHTTVNp8F405Yem2AhDR1sW6NgcfjRKBdIIymk3aeLPbdCkFd7GLGujJPx9vCPghYCRRQqhbTTU26ScDqZt3jVT7CdT/Hq/AEd+Ec3y5yZH2ke1+gVTKUsbF2TAc67AZiu6po34QRmC2LCuFkijbfIh00GG7f4d/+5WP83RfHuOiXmPa5IuxVSIaJGiTia0oCzB8U7CAfHVdHeWY22WUErLwkkMeMCYE8ZpIxMSXVSwElES8txIE7sksVHTMpsDLAatw2GPUM7iBQzFE1vYxk3Knjb6xoG1gJAHSglYAf6vnFvDbrAD4uJYFfrgK8q1Is2xg1bRokN2BCmwFWLOCNRO8AVkpP6h636wo3mwo5yJin3NsaRjWcLn2Z55mg0QnZtgMzKC8qC1bgdWvDsVRgnzx+2IgxNUmsfPd8ywopGjw5HuLJ5QyzGYcLEbaUvawqPGQhVltKfwsUOYMCeJ0Zg5ZDqHFKeR0wiUIcpRFOxiGOx6EBVsMA49kIYdRhmPAeooSfccJMVuR0nWsn7TWMga7EWu6FgbifO78gtRBkJpH92RdoszWyu3fI7+6wfv0OwbZEz/S6vEXS0qzYPF3KsEHydIzHv3yO8fkM3AYJShDQI+NpPj/CersVOzzvOgyPTjA8Pkc7nCBrybCJMQzJxmkRRw2CoEDXZ5jEwkAQrjL079a4/tOvcfPdO4RM6gbTmc1zUyCm7M/IQmLzzoa+lwl6PSAoUGmoYceiQzCKkF7MMH56jPTZHMHRHIPROdqAiXNcU+nLxPqefpJcvLnGlYhDsrgyRHWOINugWa2xublDcbdG8XaNAX2N8wE6xp41nfwG26jHfb7GYDrG6PIYxy8uMX92geHZkeR5ZUAGe4SWx5K8Lg9YEeD78jvcf3ENrBpEJQfcLHkIwoU4+/gMl59eSnpI+fnDqzUerldY36x0TsS4DFtUoxbdLMLP/+RvIeBgjt7AiFSr1PdLLL59iepmhWDZoc1oGspwmhbFoMbZiys8+9kLjKYp6rzA3fUNlt/fo9uSNUSmCQdrHbphi3ZWYXASYnx1hOOrc0ynUwRdgGJRIF8VePntKxvksj5NY4xnE1k60G6BtYgYz3wn0Mw1SAxJBzIQQlXipvO2UtAVK1zzN7Y2yHswujXxPT+nAwTem64f9JrqIw6IAPu+54CV4tUg7629Dgxmre0Sjk2YZ2CSLh0OopsaIYGDIkdN4/68UEIok+XYQ9DLrgjt3HgWikKt5GVlEqz3ACutj87kT4CVvftJgwcKVM64l26A1T4Yy4M99loJwuggvm8fsOsf98z7Q3/nwxZfYKRIE9bvfigJJGAlj1ORBUwDKu9NBu4gwrIZaP/bsJfoAqyDEFuE2PSBUgFNrboPGzGgynphDfm7ApfzES5nKaZxKCYqYcQHemBtKqxripy5Lthx0nDMRPhIuwxX4RZ/7SrFp5Mak/oeo56WEg1o7WUqDkrmQ60vfK0yD+d1+1cEsLLalT3zHrDiEMKboO88QH8EyN2pnjyr3hFjlLDovS0/YFjtBnQuNZYDYWN47QSbO28qgc2qrRLEQ4boGQjNgY6/11SH7Rh/5pdmQ2pvSbK/hw/ZUv7ffsio68Kxsg6/9uczrH4/YGVWCN4WoUfwv//T/7o3pNYKbJ0Al/bDG4AbuBhWAn9YFHjQyvxGNC06AKwsVdDeTNLiyKUeENO1vrdypQG1sYr2puuHZTbpzVpcqg4VN1lCAjuGFeUlZhrq7te98avGWxy0xpo8sgExQpdN77SJkkZfFuiznF0QsF4r+plG3aQ5hvEAwYgFZmDMKAfcaa1x9H16I9lE3VEv3Ud/GnSzOcCKJomt+1tMXmNDq6LRLzae1nog8WDylvmAOA8rTQFss5C688AnxT+mv3Bsjd9PI7wccD+oMGaa+Vi5rtmbrksCZTRMsTn0kaAVlx5LR/NG39o8tYdY7CmptQSr+JELj2iIMpC2iQ0TzAhYvctL/NnDCrdciHgekyEKMkTIqmPkMuPOnWmkrsEBfa+YLmgyDzbVZDTRB4IFPL1y6FFGFhXlb5QGnk5nApD4c2RajaIBRpIKGhPKQD02pIXMcCdDmrOO1chrDrrrNk0ywnNFqR7TnjoBVjSepPlni4iIekljdHpQMPGqxXq5RsvXwYaiKNCSMcDodhd9Km08jzOnPvRaGo1w8vQxLj79GJOrc2RkFGjBpkE7TZaMXaBGsazRLFaoHlaoVltk9JzYbASaXD57guOTU0zGY3zz+Ze4+e4aiQOs+He0wIwSzB6fY3I8x+Z+gevvv9dCNTs7xvzxOWbPHqGmOTpNPWMrtuVlULPAs6utjXkbVUhphE+64JZTxw22b26xfPUG2OSIyIhzPBpm0tCgfHR6pMc5OTvBdrPG7fVrTYPjyQgTscyucPT4Sol+NVlclF3y39kWIaUg2xJvfv0Flr/9HswD4vMuuhp1EmB0eYqLP/gIZ08fmQ9CXuL7X/8W17/9CsPeEqV074wjtGdDPPr5pzh5+hQlN3YaFdO76WGFzau3WHz9PcKsQVjxfmBDZD4TGjYOQ1Q9Z8p2j/GeiEMaeSYqmgP6mUxHwDjGYD5GNJ0gGo8kJfSyaw8emQ+DjGRMcklQRJNO+5qXaFsE9A6HNn8/rUWeKcQm1oKtWKSobyNjiBM1pgmy+fdMK5rxknVIFoHCHDQecyCVFWt8YbxGfWqW0vVcep4alc6AKN5H2WaLu9tbrBYLrRNkKcgDg/doRKPtSI9jKTyWikXA38E5u4adDEreC7z3/ce8LJ3nV4C8LMTivHx0ifnx1JrnvMKW3iu1mXQy1ZX3GP3kxskAk5RsHqY20qfGTcJk6LiX3HEjMk9A15i7dBWBVjyQDpBngc9Nn8d1vd6o6Ofrou8NXyOBFJ9w51PuPIHY7yEG8DgAaZecZOyd3ff8JExSAHfOHaPOs8L0vA7e9kW/++LOTfzwp9xja3vgazbTdZqdJoP3JYEqxGw3d+/vPZo+8RJPqyO4PllRyetHgArNRxlLLNBJccQWEy5QqBNjiObBTGkieMJ707P47G+YRLCpS6PaU+/iQSs3beQ+JvNQ1wBw/+DeI6/JQYSq7HG/Be6aKdbDKyzGj7GMj/HtssBd0WCxybEhk5WAAkH9kN5aJu9/H7Cy1+8BX3kCct2n10eZ42iSYHv9Of7GVYp/51cv8HSwwVGfIQ1oXcvhM1O9YuTy1cpRFg9Ih0xOHDovK5t+cr8gWPWhJJD73CFgxedC8Jj7Co9xxQbNAVZ8vLQPkNYNJpQFNg3GHAi40A/ZETipsvZsF/JgEkNjtTFUhox0gRNOVywvlaZB0Sf4bgPcVWx4YjQ07VaScINhSMDKEvMsgZB7J/f2CNsaeLOq8HZVogon6KORMzx2zEWxw+wepSc8UwbJ0NtmWzVcvP/2JrJOTubjvgfm4yRv1bZHQmZIucXJOMCTyynOTkcYT1MFqbx9KLDIIyy3raTEZcG0JTYbBrDwSiRgNQoDDcZOx3yPcDaNMBvROgIYzugLQsNyMjrohVqgbwrt1bx2BEQq3Y1reqJrS4Cl5FdslFNjerZkSpdq1gZNjurhXgyr+v4B/TJDfbdBvy4R5kDcMnwmRBnXGHyS4umvXmB0MhGbkPfKuzfvkG8LPHr8FNF4jILAO6/nZII+Jls5QUXfKCZqdrFJdSKGx1B+u8Uk6jCiDP5+g82Xr3H/5TWy2y2SPpY3UtDQJt0aUDWWrKk5eVUNyK91KPtKaALvHQXdcN8k/yoNkF7NMH9xhuTyDIPjc9QCLCnX5PEhkELQiqwODs/Z7pYI2y0GVYaoyhEUhYZQtAN4uL5H81AjzAaS5JE6w6WVPlAPTYb06hSzZ5c4/vhKCcd9OtTjtQHT+IzBzhCCuNli3NUIlivc/vYbveZg0yGu6J9D64UWAZl1j+c4ekpPKjLHCFgtUD4UkusxfImAbx13iE5TpI+O8fgXn6Ifp+TO6RiN2gHK+wcsXn6P9naDcNmjXldSWtRhhzrp8fgnT/Hspx9hEA8kxbx7+U6AVZDTGp0J0LrD0Q5bzD+ZIzyNML6YYzKfqk5k4uPq9RLbRYbbN3eq1zkw0h41ShCNEgyYrpzYAEn+jBwkccicGGjFRlcm2wL+o907yQIEXCHgyhL6DiVPbnV0tCm/l+37wR3b2O8oHwBWqgY+kFEdjFf8pmY7EkMVvN+fhsoesGIAFNcuppgzvyBHxYCtgnYBNaqKCaANshbYBqmSKsmkNbCKDGpLuDPvKoIjfnjnWMBqYY2tZA3/+wl1tgfb13z/u2dYGTtJP+MGjP5nrV3bewp7CaD+juKu7UjsA2ysD9jxJ1z9qL/jpIMaGPkQG9Y1Ytg4wCqIcFcOsEWMjGBVB8kBN0wvZTAAhzGs8b29i3pJ73sZIOlqPEoHeDJLcTlPtU4SQCRX9D6r8XZV4DZrUSrMyMzhSW8QfNV3mPQZnoQZ/trVEB+PK4wqAlZbDMk60HpJD1UOPO0YKw17lxJo18lfrun6HqzyHpyWEOgsEKgo2TXlP7xPDgErgTwHgJWYjzv7EPN+1Xn1AzxZVnDfZ+qwDUg982rHvOt651tFxdPQFB28LnzN5IlI7rryYJUHrDzw5F/Cvwpg9V5x+iOf/Dig9b5X3V6x0CH4P/6n/6ZXQejeiWhahLLRmJnGYgCIMasEWvloZWli2azsASjfXGlB8Z4rB6i6ETP8z5skxOp254T/QWFMI01JssoGVTPQNKYLWPSRYeWYCI7YJdNXNXiGOHPz4IKsAsYhoDLcVlFlvg+KqOdrXBGw2iCkZ0rXII0CxKyWOKGlMTr/rSbLxU/LBK/VBMkDVtY42oLjF1kCZtI7s9EjYMVvEMzhxuAAKx0TmfntmW2GZNMk2FLgeDEJWf4AsLIY7vff9h4x73tY7dhVzghUUhwCJ97cUDJcSgGc2oKMEwe8SD9M0E84oE3T+Jy50Rnby86hb8DlV0sGBRt3y3+1BtxJPFfrLd4VNf7P69d4RxYIG/3ZHBiOEHDKPRhIhrdcL/V3+dq5qZBRkvFakDs2XwGp6AQJYlFHaRDJYopMIr6fz48MsKKfxwAYUW/NyWlkTCtOf3XjM82hbzQVpiRwLO8pi/bWazb6nl6TphMyuquRcALARSOnH1qGdrlBs96i3uYyUl9v6IFjsk8aRjOieDQaYjRO9Zw5ZeffJ4V/td7I42R2cY7LTz7G0ZNHqMhgo0mii3AlW4WAiNiDTYtxY3I6spmyuwcs393qZByfneHo5Bg/+ckf4IvPfou3373CMKDvxhAN2TKUqiax2D+z+RzZaoXF7S1GkxFOrs4xf3aF2bMr5OMIm7BXyk0QU34Zoq8pS+CC2SMaxYpuVXOktEMgpBnszT0evnuN1fVbhCVhZjPK58RuU+Q0J8FoPlH0Ne/TLX1J6kpAFoGq8cUZ0tNjsZJKeVMFGKYxivUaQc40rga3n32D219/jdkg1fVR9g2KsEN8Osfpp88ki+Q1Px7EePPbr/Hyzz6XlIFpUgRuyMaqJgM8/6Of4fzFcxSSrnICFKC4vcfDt6+w+e6tEhbTPkYSUffBFB8+H5qSBYinifmpbDKU2wJ9SUcr09n38QBtMkB4NMHo6gSzy3OMj+eIaepPWr3YCiZBsQQWMonMnwKSIiumRhuZqNz+/joArOhZZXY7EgGhd94kBH3Yd2mK51MCGWPMd07lrKrZAVa8FsWo0rpPkMqKtd8HWEmR1bGA7lFXNfIsk8n6dr1Ws0bwZjRMVXCQxUUAi80Li2eambIQ1EPsJIFWDBGE4ZCCz5UfaW672mz1OY8Fwat0PMKz58+QjiKdS3p2lSW5mASwEy2lBFsSvo6gAz34h1zTQ4IzttkLTGIx7io+2z2M+WMyCu4TZFFZQo8o6qJVc+M32drd3Z0agTQdystL7Dqxbp2XARmmPHMuwUdg1M503nmT+ZRBvy3u2M6uIPXnVwWuyQDMlpGAJFejPSvXF70eVfmhNHBXQe1AKA9YkWE1DGsnCWT6kQ0pXLvxAWjlZHEuZtnv9b5AF6OOTGDHAhNgVZNt5SZ4lMHRsacsBHgq4IHMRjcIUWFFVshwqNqkdqmoliBYu32Le5cLfRZLLDA2BIFnyhXIiKUILyRgRflXgA2OUU2foTh+ge3wBIsuxPUqw6vbBd6uMqwbMiRia5w5RNmxk/f+WWIWu6PBoYcwwzhV8Xh+PMbt5/8Czyct/r2/+3M8Czc4RYZZUBvjj8046IvYYZtvUdUbyd7SdLRj47BWKQpjV/FeJMOKx4BvBEBiNlXOC84kug0asrWqwgFWvE/Mw4opgaOmw6Qmw6rdA1aiAQ/Q8Rz5oRrXLNYcZLc5hhX3PzGryOoVw8rkgrw/ym6Ad3nP0DZsG0tZ9Ww4gmL0sOPwxCwPjEXNqf6qDvBqWeDNqkbLpMaIsjpjLrJW0HogUNIMyHl8CO7J2DsdKwhHYzNKt5WiZAnX5t3FM2/XDuuY2XCMav2ASVTj8cUUl5dTzOcTeR69eyBYGeNuVWO93gqwEhuBQRN8bDLFkkg1w1GaCLC6mMYCrOZjhpIwA4gAfAfywOmzRFClK3P0ZGo1tIOwsB3unYyOyr2YhwAAIABJREFUb+Mh2ihGQ9CE4rtgLIuDpqF8jomD9JVqgWyDdrVUTUoJGZPrypsVOkrgih6DdoA8KhH/dIznf/0jTE5n8kmrsgxff/ElVg8bPP3oE1x98jEamqnzccMUVRujaFmLjhHFE7Q17xt6cZIJx6FdJkZatMnQvF3g+v/6Lcq3K/QZfbwSyX2YmM2ekmsgQU9jWwxUK4pNFg9QBw2iIdNbS4xHI8Qhw2tyZF2J+CjF8fNzjJg2zBqHtTDPY0QprzHuCBiLJch05b5EUK8R1jkSyiArmmlvUK1z3H1/i+w2w2AdIK4JThqrtY5bbIIKR588xezFJY5eXGEwn0jiVDkpIP1h2oDM+lqG6xMGIizXePvZV2JYRTlDC4ZKvqbpfBN1SM5GSM8mqKJWErPybiuJJsEqJfaRFTYcYPb0DMcvrmS4zgAYEnFpnJ52AfKbOwFW3X2G6B4ol7mUFm3cox0BT//gBR5/+lTXc7bMcPPtW6y+v8egChAHZGfautakLZ79zY8QnkQYn041MKnJNH59h/vvbrG+28jMnc9NwUhOzCFARv1HpH004MCXoPl4KNY4vf+MDRhqwEYrg5psbw76IvZfvOfYADM388NBhqMruKn4Xrnjs7n2IJZXfew4u26t/RCwUi/p2vV9h2SAFWt4Mb6FT2uBte2Kezv7Mw48igxVtkGdZ5JOs/5lvUJi26qP0UapQDpjWaUaKBKwIsNnB1gRKHf7sl6T6iR+zdj9HoT6XYCT/Yx/95QW71toT3n/N/Z7tKTxvhZxgy1vAm+hFFYH7BkbrohwckEPwCt1WWCFea3yd8gyXDQRtn0iwGrVBlgKtAqUJJpT0cLjKyDFP2c3rUGAUVvhZ8djPJ+lOJ0kUpqQrU2Y5i5v8HpV4npVoBxQKszV1AFWPV0je0zaDV7EOf7oIsHzcYW0vMMIBcMuVQPTk7Asc6tL5ffKhGzzzTVm3V8uYMV9SvW7sxxyHbDzlKKHlYFIH6ZbeoDxxwArk40fMqwsAM+L5H0tYB6rtk8pbfg9wMrUXnwnA1kgLPchDuK5t7ugH8MJDAz8/2h7zx7JtuxKbF1/b/hIX77q+e4m2aQ46oEGGI0+6SfNQO6HkD9hNIIE6KskQMB8kEAMhqZfdz9TNrPSZ2T46+8V1t7nRETVq2aTIFVAIquyMtw15+y99jL2+vvYw8r++4O6codQ84cYVj8BJz76wT8MsLI2Gw2c/+0v/yfph5SyzekUp0z8Us8JFuOyYLBhEmCDh1Q/qJimRl1ZTuSNm9+zU2Q+TlOndkAq41WhoBUXL4MIcMSwgXlocr69aekzQkZ6Xjmy2XCjJ8uKFGILkNmFTC5t+1QETXhyhN6mDZJ16JKTzAaV6YCUIEznyG/vEKY5etTX8nFthXW2kkkHpxKMxeVippNXM0025oPSdNq12k7OWROKQTUZR4E2oRIpxwJGjd1FFmjoj3bxsci8LQ5tCqEsUIb2afFag6+bc6SgihQNBiSUxVUaHC00BZCyni1GVqGosFlR1RZEij2yaUgtF2NDUwCKJMw8H19UpQSWNaeb1+57k9PKYySAnJr3iQwKLtZ+iG8nM/zu6gYrFtX7hzIJXNAQnywoysHMlIILAxcsJgtmVYN1oQwM8bvwyGYOJOmGgFUAV+KDe3GCftwRryuCVZHToisMK4IYNFEllb0UNh1nVmyGfAI4pJGHoXiAsEgXT1QxyyVbzhT1lJ8R/W8q5NMpbt6+E/p+lFWIKsZp0+w9lOYpY9pTFGB0cojR8T7CfiLXEun7WboS0JPG61dXN5hM54h6PRw8fozB4SGaKFBWnhw3ban5mXmMJSo2y9AjtDbPBCC6f38pYJleEC769ACjB1NBXxqmI5qCnI8PSIlvZepUZRkiabxDZNxQxj3sffYEyaNDrCMXOT0PxIeIhvShSET4OB4cucR4v4g/ikapu+sczjLDzct3IsVr17n4Z4lsh4VQwOlmJdR9Fnlk6fEY9U4OcfDsMaLxCAXPbRSJoXne1gKisPgI6G22znD57UvMf3iPvkgKXDnOudcgPhzj5KsXOHryCMvlEhFcXH3/Gmc/vJKJOwENgmOl38Lf6+LhV59h9Pihbs4ei0IXs/cXuPzuFcrLKUZuIsUi/U1cxkkzmKEfY3yyh9HJWNaxH3/9Ha7fnSOBL48ngMFo3txvMaszNP0Y+49PcPiIseA9OQ6k+0d8rfupsDS6gwG6w4EY2xOkpDkq5UmEwFShqwxGkaYZ2WCWFSKBYsEmZutsKo2PD4cLBSPKCTwLdZzrKNmqBVakyPPaSRJtLBMFUO2ggt6AVhbINdymBepeYAASviY9NaoW6TrFknLexQIlfcl8X4ILGGtPDzO+BkErSQxkyy4SQfoT6GphWUV2o5XihPdOyXSfXEA2UvnvZzN578cPHuDzLz9Hlq81scb4XrGYIVgixEjxh4EEHxCsgsjJyG5ksquZcho/B9kBN+w1s5twss6mk9ctjUcp4aUXRk4mFyVearRJAHrQ74lRswQD0FxbwJlSzexFsqxSAlmbDQtZJlmbzcrud7qJWHhkKwW0aZBqPCqpQUYWKEMCM7ew1Gx7PK0k4dOFg7KmCdRzlhq4JSKvEJ+vwKQEboutTzOs6DMm3nJSH5h9xlDKbXCAMng1dZEFkGVPiayZ50FkJ+rj4lPixcALKbgaAfllriigjCYHMgWKx7fMc5F+ytDFFIZc32QfJZsHDRgKIvtGVmO6pE/HEN7+Z6j3X+C+jZD6IXIvwqxs8f3ZFb57f4OMkHW3L+AvAWoz/9J9cxN2bFyW5PPzPg1lPwCTxpDixE/xyF8LaNVZ36LfpOgH7EpbLFcp8koT+uq2kPuOUj9li+sfXl8EoFiw24Q5bVQ+9LCSzypG9VqzyZrKvYkzbYL1XIvEw6pEVBSIKgJnjYQ7kVnhRJGwKESKt2FBa2elHlbKshKKpjCtlHkl57F1cb/OkdX0LHGQcfAk1gsMIVFjfQIRBGsEZPJCLGsXN+sKZ/MCd6kDt7sPJ+yKGbSwN1mDsvYsyVRinl8t3pO8TSgPrig9izoCbohpOKVM4gVF4JC7EPckXVM4U6BsnkOljl9h1A9wdNjFYNgRkHGeOzhfQICr+XwprFTed3Jv0/OH92tdoBt6GHciHA5inAxj7PdDjDqUBLZwE7IKmMJL9tMS2d01lrfXKNYU1KhVQYfr+ngMt5ug8H0JmqmZPh32keaBJLQpNZDrVQW/LRERqCNTjezOyRST12e4e32O6j5D3DDdz8caKYqDCl/96hscnOzLevrux5f49q//FlHUwej4GI9/8Q2aTgd10kFFfygkcCgD9BIx2uY92yVQ0WQo06kwxXpOi/TiGtMfzzD53amk8TkVwX7W3ayj1auTw1SyIITxk5O56gnwzGFe1uYyzJL6kO5Hkv7aCGhFyWA86iA6HqL/5RO44z6SXg+tT+k/E7rJ9InV5JpoEdnv5Rp+RVnkGs1qDbesELQusnmO2cUM8/cz+IULn+d1NUcZNeg82MPDP/ka7n4P3qgntRT5WnUToq35+R0kfQ/pko1yhR4ZvZfXuH/1HquzOznWPM7csZjwGQ5itD1KpnK0HHYVBWIGvoivh0rWo34Xnf0hosMBnH4MZ5BoIAsHhA3QpZVFXmJxeYnluzu0FwWqBY3A12I1HYxCPPjsMY6enggAdnN6jes3V2gXDeqU1wdDYxwsqhXioy6+/te/QBnROkPDDWYXd7h4dYb0Zgm/DbBcZNjf25c9mLYRLtdVpghzLTW+s7Qv8BMfbkRLD1fqUiYN8vNI7eW28Ed9+IM+cvpc+Vyju6z06AliAGPdtfTPVkZk/61SNTvk0P1VB8Hbrm/70N0m3zyD8RBUZpL2buKJJIuy2oWoa6zW57ofNBK+wq+W60mRC2hV8CtjYiuwdCKUZIbycZL+R8COjD8CWFurBNYU3OMUezdeWcLG3mUrbz+3xXdk0LWxeLE1htnjuaSaAc4uu8UeESVHsGezCYG67qo0XK0VdABm6wvzqYWxqZYGYkHP2ohDPTJxub6KPxREwn1XuJjkDZYVAaoQCyeQlMAlAaYowrLIlWRhyBRiwC9pQg46VYEvuyE+3+9jwESKupCUVN7Dl8scV+sSp9M1CleN28VegnU8BdEMi6hXeB6u8cuTBI+7JYLsDjGYWMqnV5BM6zQre1R5v6i9TO9KIG6XzWbZQdYvdRdw+VQNZAHVXeBEazT9Erbt7/mjhA9zPVoLCDFAV8N17avtwO9DtqH06Tsgpdw1O9Jxy7ASo3xJFTe2TVLrKgFHXoes0M09YQ35zVCTqaT9ofFOFJ8PvbRMYBz/IZYjn2Th64f+GJDaPV72WMt737Ex+piJZY/l7mG04KzYQOxMVfXvWv3yvNuhp7CQiUH8rwJY2cWERTAp0Urf58FmAW6RZQtYCaVfGDYaTS0q9g2YoglqdpIsUxgD4GhB9KFf1qZGs7GpBrRSwEoXNhp1E7AqazalxsfKYUogJ7I6IbdQiTb06sGiqdSahiPJAtxseVHIMdGbgB5L7JnY+DvLNZzFGu56BTdLJaqTxTENSpnAwgJPqfNEPA1IZ5hcKs3bmumZdXQDWFnWBMEqmn5yqiFupCxirRRQQD9tpGQSbQxp5Aa1hoJmgbLXmEXXLWBoAStlm5nF3iQeCWhlpH+bSQWpzqZZk58ZQx2CVQRqJHGL/y9+FvxuaZDaIVmzXHvORd5mPwNfy5jKi48Vzz9BKyFwcUIY4l1W4jcXV7hbMw55hCbuYM0F1gKg/E35/Io802Q6LSss0kKaWXpJ8dzGSSQMHk7/WMh0gxjdMEYv7iChibgYArboevwCep6DbkDPqwpJHMD1HWkOChYmoS9TQRbDks5G1tAGpNUFU4+jRPxJdO792QWy61t4C15HGbyiQScgCBAJ2NLEAXrH+xg+OkK010fpEVwo4DWUHcSyCdBgerZYo3QcJIMh4sEAbhypt4q9v6x8yGzKTb5Gh5f4LMPi9BLL99coF2uzkDoIOHXLS2k0RH5oPGJ4/bD5ERCzYsGZyzGmvHJd5ahjXyag/acncPcG8EZ91GRkicGjieW28CTBFMMEINU3YHxtUcNfFygnc8xOL5FNZtR4SsqRTGgdD1mZw+vS+6SR9Mxg0EPv0TH6J0dSHNWWmeg4wp6ygBUnrGFa4PLbH3D/3akAVrw/2KxVPhAfjHD44gkOHp1I/DnTlS6+f4XLN6foEHCLSNFv0MY+nEGEB1++wOjRQ5QejSjZ6LRYXFzh5se3WLy5wtDrIKJ0gsU0AWbfweBojIcvHsHrs/it8ePf/RZ37y4R11o0s8ChJ0Wd+CgTD+64i8HJAUYH+4jpy8bUmtkcd6dnkhDJJUkAq8FAfNvifg9htyvx1bxvZMpFNoe5L6xBI8FwThbVKJVAF+8vTlK4xHHtZoodNyYFgLjBk7m4StfCnuV5iKMYnU4izD2VBbIoUoYtp/bKvtVmdLf40o2O4D1Q5IUAVmRZseFjSiBBK5qyR4EnAB6/c9JO7EZio8nkkqncditT4EnZTVbKuFynwrQi03YynWG5Xovc9dGTR1Jg60JHGVkla7/IG43UkJsemV4i/+VaRwadSfKUzyN4/raAFGmlSeSRDV3SRJVxJWBVRumVSmr5/gf9DqIokPWCwINA3wRXxGRc1ybZsM13Oajb0l33EQOEfFwXScltWLsK5Bng0URc69K0NY3fSRDfeFKqaf92L/3wNXh9sDpkI6SAVexXCAlYSVz3bgLUzknaeZKS66+Rk/EilnNgZAu2oFYga5t2K0MsLSbU80cAS5V6MYZd4sO1D1HpoDC1a/FDs+CUBbCIMuiuqcEqArJIghEhAAIYNJJWwOp+UWFR9RASsNp7hlkboQpDlEGEeeXi5dU9fnt+h1ntoo17KCR91wwJ7EkzbHATV8ITIpHRlHuJpUKVwmtWGLZLHGCO//ZPXuBhVOIkoASikPQqvk96y3HvapxaQ0p2PKz4UjxGBKxYi1kPK6kDCOqJNYOCW5qqSfmZDhq3HlaUXbSI6elYVpISGOY5ooo+ZZy8sp5RGb4kvxovK0nBsvYAPAEErNR88gPASs4n5UdMq6sgEkfeo6wxNHxQ/TMI5EFSG9n8KmB1m7W4WLW4zXmcR/DiPiJhmOlnKfIUTZlKA9SNAojtgsPE0wI5T2yQoPVjeUsRB4gCNBvAFEzaM8nRtAdgcjBN4P0aw56P/f0O+j19rABWyxbXs1xM1+Ve59opoFwlPimoCnQCVwGrfozjIVnbkQGsGrR+Da/OEKyWqO5usDp/j/nVlQ6NWiDp9hD1uujujdA52Ic/GqDuJChDStNilHUHdaufj+fZoWE587DbQkCrmF6Z91PM3r4XwKq8WyGuCFhxfylQjRo8/+PPMNwfSKt+c3qKl9//IEB0NB7i81/9GepeBxVllZRy0Ybf76B1EwEcWfwGXguvopVBioSvnReYvT3H3Q/vUFzMUC9y8YbjgIt7mudT4k0jZA4/HdRFjSqjv6ECVDSDbyMHg/2hgCuyXpI6Tqk3h2METeMAzjBC8GwP4eEA/b0RvKSDOiC70XhZCVvWR1NkQKbBSNVshopKiLIB+d69pI/l3RKzc9oiZALcrqtUzOiHzx9g8PkTOKOusKs4cGt4rJsITkPQsoEb0qphig7ln2WN9emF2ADklzNU81yOMxe0rMkxfLCHYNwRwAqJJ3L1UN4F2X4BaPMR9joIB3y9hCaOqPxW7TEIntKTlZLFdYrF1TXWZ1MsX86EGVbR88st0CTA3sMD7D04EPbgzbsbLK7mcFNX2FIMIGES46JZYe/zIzz60+cowhJBROkisLy+x82bC2STNTx+Vng4PDySfbhcp6iWGfJlhmJNKRHXNhP8FDai8nOZNOl7woaW4XzkoQochIdDxIf7YpRfehEcv4u6JZM5ou56Z0f4NGj1KZvjTwJWZneUJnz3WU0ja4cfAliZ+ALtXhXM2DK+TOMraacVHK6jRYY6XQtoxQEt7UWW9C9kjSR1E03g+Nn42SlR5WBQgXcJphGmj2nXjNqGn333rX7YfFOubfdfbl27PaKW6Baw2pAUjJxwO8Dj4rZlzNjnt6nLsgeITNr0kVYBZIAu3WbVCqJiHUe2LvdLAlZeiGlFNlSNWd4idSIsnBBTDiA4BA1CLMvcpNibKuIjwOrzToDP9ocYdHw4HAb6rvhevZ+tcb7IMMlbFAw6EuN0SlobsVDh9141x+dxij8+ifAgYcDBRBJ1IxKbbdViAKutikeZbprEzu1X8QV7/HRPpJ2FBvz8QwCrXbDFAjIWZLGm+R/XZlpR/RSwUhCJILvKyncTLzdgzw4GYoEbKS/+HsDKxgtK8OzHgJWYTGttrsdBa0XWrZ1uf6POkAMmWIPh+XB74/7+zwxYyWf56P7dBa12P7NlCe6eg82xFaWKAlq29/gJYLXVSGpxaBcGwTJsMShxqDaGljexFuVCoxQ2k37XTkSLvi2p0wJWZpkxE3YRce/8nmVYCcpMXyOJlnVQ1JSF0RPAaKmJ+EvRb5YskS9qs6XJwZRjsPC1LCtLOdcJddHSSyITlhWnH1iuUdxN4JCZwZhOmT5TDlLL8/F5OA0VXT7ZD5RNmGm9TroN4m+SG9SXwxW2xG5KIOm4pFOTPi0gk2HuCLb3EWAlrDAbM2nTlCwz0zQ/9mZQqqo2QVsmxA4rSqOmZBEUSmOrBfRW10cKtgJXYnRHVsnfA1jxiXjRcbqmEwhtoKTBVRdcNU2mTIbFtZEF8m3kXoCbxsHvLq9xPl+hjBNUnR6aOJF0FxqssljlZSTG6mSegCw7YJ2XQusn20K8rMjYIPOE9kICWCXoRR10wkgM1HuMbXYbJE6JUeRhTKo/pUKc4Eb026Khe4GKmxuBTdHxmzvbBAvw88mxteeDn48N/Xol6X3VZIZ2ssD66g7tIkXXp1TNF4ZUHQeIj8YYvXiI7vEelm2O2WyK/PYenSjCYDxGdzhC7flY06OLm2VMeaSyO6ShM3aHynjj+aP5tTKOcLdE+v4G6cWdpOHpikUGnG/ksCqr5PvnlIWDId6nIlvgRk86PxlbLu+xEhnTjnoxQm5GT04wfPwQ6EZIKc/hvWZS3zit47GrXW6KvJa4GTkIaX5a1IgYj3t+Labv6d0M1TIXH6mYjIS2RkGDUreB20mEXdV/coxwPEIbUxqg01newHlTyvSmylbwCFitc1z+5kcFrFg08lpta2E1+f0OeicHUgRzQsLmYfLuHKu7KXpJV9iOBKbcfixA0uFnTzF4cISCgBVZOWQh3U4wO73C5MczdJoAYRuKOTTBx8prcfj4BJ/94gtU4uFV4se//g2mZ9fo1EwybGUKTZCtHUTonOwhPh4jHPYkpUfSm+7usSCj7t0ZXPrDcLmiVI5rSxyjMxwg6ffRG40E4KbZt2OTRi1NmwWbAREJE1By0/iBuASUAlIBYZjI3klvJxZPLLIJuizJsMoL5BkB20QAK0oKBOg3DAWuoev1Sj1Wdr50Q9ItnN5U/DtBqpxTS3pN0buFTCfPQxLHCCjnpDyQ0idOb6WYIAjNCSmZIBqvazdbYVfZCSHDGNJcwGk2xLPFUr4IBA/GI3TYIFAOHKhBJxm7gUS7k92ha5FA99zLaBQvMwIyKzkUKM0esfUE08+19WlgE8vjRmPtLKPsiiEIugcQQB2PesIcY2PFmtFKosR7iP4osicaZpXVv5vpoXo4bUuhn9YNSoPfFiHW8NrIFWVnMjLsTVz2FljiMRUPys0T/xR00vfA5pym60w9ZeiIAlaUBH7IsNrZdMwGLdJi4/choKFN5OWeIPfvjtTBXkPmM0niX5XJORMAxgQQyH4p9YUx0DUgikzYZL8hqEiGZyHpTyoMJ4go1DPTGBgvTq5NZOWmJSaUfpUJvL3naPeeYQmyJT3UQYy1G4sB+7fnd7hKaxQ+9yBvKxe1F/zGgNZIL0jLEYYSmQZcmBnmskRQTNEpp/jzp2P88ckAX4wi9OoUcZOjE/jSPMwWc9kXxTtFHm+YB8ZKgWAVr+ldSaDYMtDbYoeZp55TTAksxWtHPay2gFVEdlWaIyCLttKGIIy4ppDlTX8aI0M2se0C4JpaRtjFnNQbwErTGDndVXYhvZqqshXGmAA9FfcR9fNj/DtBEno2kb1QOoGkUk0KB9e5j0npo4xH8JO+sBN5vcrQKFuhLVNhPx+OB8LS5HuapzkYlEZpWxMkAjoRfFPGuKe1F0rxraMhMNt1pgQHLgGrFr2uh+GA0t1Y7ol5Dpwu1ctqNuc6xxpFmZRi9ktmTJmh47sYdUIFrAYRDvo+xj2C8QQ8apEBOpMp1mdnmL15i+XlNcp1LvVTEFNmFSEe9TE4OULvwRGC/RHKOEJG42qvJ0FCNoVLBb70VSoEtEoI6M5nWJ6dY/L6PYrrBcLSg0+Qg01o0uLg8SGCHpmSNbLZDJObG6knm06Ir/71r1CTGdQlYEUTfLJHEpF1sRZzPfX68csKcU3PphoF5bHfvcHdq/dIcpp2MhCG8lF6WbaIuxE6nVDCXpp1iSqtUKYErBR4S6sM3f0+nnz+VPbt1WqFdJELsCWeB+KFpn5N9X6AzoMhxieHSMZDoJOgFRCVLEuyYyNlxsymWF5fY3V5g2K2QMC9zfHx9NET8Y+aXs4xuZsgJ9DJJMenh9j74im8wz20PZqMxzrMaSiBieC2HVVYtHMBmfusITkwfHmKyatTVHcrIK0ErGVdSLneoy+foP9wJLVbE1PmR3Ev2d2UklGBEQkj3IkYUqODraxKleHLZXaVop2tUNJr9PoO2dUSq7dLxE4Mj4wtp0DqZEhGHXRGfUlGW92s0K45UOeQz5dk5Wk2QxoWeP6nXyB5PkRBOSdBsbpFejfH/fkt6mUhtgNRp4OjoyPEQYDlZIbl1RTLmzly/n/DQQ5lohVKv4CX0OJD+yfWU6x/WdfVkYPe4wMMnz1E3aUckkM0Aq2U5HY+Aqwssr/73fZ8yizYKN4NN+un3F2r0dgGA1rmhXzfMY1WG2npQjb94w7PSQED1gXc6+mBmK7li4AVB2BLXpIgi51ECK6H1PkStIqM/F/rZrExEHa46flNn2vrhU1/u8M04c/onWwZQB/shQaY2gWsto283aeNV62lYxjwSXrynSR4C1ht+hVtIqVH0LRdsmE5uFGGlVSbTH52aa7u4nZdYZI2WLZkWCWyLy7pked6WDN11vTSUhmZ5FOCHHFd4mHk4KkAVqEoklhzrcoaZ/cLXC5SFB7vO7VREGuWhsxIuvc16FdzfNXN8M2Bh+O4kD0zYviLmj1K7SAMbHVu0iRIgsMGsGLPrwmJW8DKHpt/LGD1KYDlU8DLLnBlvS1lHxR5ngZQidez9EK7gNVPGVYGm90OTA1gJSEIxr/KMqw0lEjJOCqF5GuRxc9OWfwhdvzPrPTUQRx3TVCAAlVyb/wzA1YfgrQ/BZp3QcDdYypDXyNr/fg57Fj3Ewyr/1FLdLkB9GAoy0cLEjUrNzR7Q+e3L6QywS19Tr05tubkvClIa92CVhtS6Oa8S7yyfIrtgmMG5vJjma4KYOUJwyqvyKRgkRWp+Z80vro4Wq8hY5mwAa14/7KptrJAuf8kCtXBNMtwdnEhjRYNuiNiELM54rzAgNJA0tIbyuK0gCEDgRMIyqKkKBCvpt0JvaXj6c30KcCKRTLZWtI90R/LxEqLJ5Ny4UxBqGmGAgmK3tSYhBtJmJxkQ7Xd/J/ZDbasuB1GlAHT7MIjgJVNspLGZWuOo6AV628eJWM+u0kQNDIOwcHY2HD6wCaU9GldZO0iKU2jYZBpVDEt9/g4Jsz5mFQN3t7P8H6ZYuZ4WIakXfdQByFSA1hJx025hZFE0URXk0ysp5gxhOdnKWh+SpPULvpxF5EXiB9Vn95Rbg22IfsEXWBfAAAgAElEQVSxj32m/5BNVRZouZG1lWz6TMgjFVqAMS48UoQx9tdOb/RyFQCRpGg2HGxaKAFYpqhuprh99U5Aq5glMxFs+h6FHvy9Pg6+fIrx84dYocDt1RVO//Y3iFwf45NjPP7icyR7e0gZy83FOiIoy/vJgIHGU4uFsDDexCcnR0N/n6t7pOe3KG9mIr9TCeP2XhTGnZHtlFzsjG8a728B4uhRVis4KcxEGvL6DlK3kbTA0ZMHiPdpWkofDg0PEFZPRdkOQTmyFTm143RYvVOCskbf8VFOl5hf3WF6cYP13Rx+BXRcNvw+FtUaZeAgGg8wfv4YnYdHYlJaC9NC5TjShogk0EFFSSAntOsMF9/+gNkP79FtmVxESUiFnN5EoSdgGwtIYRUWlaQrkvlErxhJkaKf0aiHDllkj46QsIlw6WFFBliDdrFCdTfH9e/eoZnnaDNq55ksRFCswYNnD/HZz78UyV+R5/jxP/8Gi4tb9AjXVWpUTiCu7oc4/vo5+o8OUfNeJ2spzXHLBuT0HEkN+Eb+ZNlF/B1JowtD9EcjAarY+ETdrrCvGOVOoIrrB9tTshEr6tPp8eYRtGIDZGKqG1duHfo7FZTRlrUBrNYoihqrZSbHhJJAlX+bjc/o3NN0vVmrdcqxZZEKICqKLLKbFBBjgWQnXGRZJQTBRCLkSOJXNw7RIRuS02iuf5R5fARYWTaXUNpdDymZFUwOLSsxVqcvnEj1KDXsdpF0EiQdgm18q5Q7EfjToQkfL6lzxq9Qkr94bB01jrb7j0KGyq6ynlb8rOIXQnaXGLXqGkQPIR4zgukhFRpGPinACQsW448lt9JGAr/1vdj1nJLk1V0xxUeYkqYAbSesNe9TIxHgGqpmpp/2v+B52FDaP0DDti/Cc8dC03PVdN0CVqFH5tvHgJX6TJpph7LajLeiGHZLAansKd0TtpP3zQTUXOs6CGtQ5kuRMvE8WVmnyt5V/mbBMAvaKcuIv6vJqLyXWM5WFAASIOYeQMBBjKUIXobKVsoq3M5yTPMI/vgp2v1nWBOwoh+dHyGPBjhf1/j24h5vp5kY0RYcFDC9TAp1e550P9s0SJtJokq1ecxQ52iLGYJsisedFn/25AB/ctzHUcD1sECfvph1jiUTzyhrkYS77aTeHksCVrseVlqMs2A3QL4MToxsZANYVTpAEw8ryrMbELCihNoCVgR5oljT8mi6robganivTF69pqQO4f7P4ZVlaUvwikm/pIehGLCTuam1oqDk8mAeJ6YvMihHgT82huvWk0TB+zrGtIlQJmN4nb6wO3nvpDwm2UplcX6Lo72hAOnca6b052FUuhujEIZQKyblUn41uleoqS/BKr5ajU5AOTAQhUCX6X69CB0aTrcelqWLV5MUl7MUs9laJIaSUCd+gEzOc8WXjOzsYRxgvx/hqB8KYEVJYBwxka7R9LqbCRav32H++h2ymykchj8IQNJKYI8bB+LPyP0modn4uC+ywDakZIxjM/opaU2jaKEBrGg4vpojvbjE9M17pBcz+DReL3053iIjG8RAh6BpK7UI5SjkUazdGt/8m18B4w48ssq4/5dM9mb9rGFCXtgK6y+hvxIVrZOlMLlufjjF8vwOA4+efAQba6wZzDDuCLO4kwSY396juCNrh/Jc1scE0VTetv/4AF//8mdI6xxT+mPeTAUkcUsHLlU2RSX/V/RadI77GPG47A/hD3vweh31siJTgvdfXiCb3OP27Rmm785RzlYIK4boBHj04JEAO4vpEhOGfYQtksMBxp89wvD5I7T9Aeo4EXYV5aRNzXs0godEG792AfLGujzkswVufvca0zfnaOc5XLKhAGRliiYGPv/llxg/O1JJIL0TuT6QrUWlB+8f6mx9T7xqhXHO9a1M0Q19ePR4vLlDenWH4m6BYrpEMyvhLF3xpSK7KXcKYVnRboA1aJHSr8xD3MRoV6w/fGGk36YTYOTiZ//qlyjHAYqAQ0NKshoU8xT5dAknZ/iIhzCJcEhmH4C791eYvL3G8mqOalkjcjvwnQgFge6oRjyMEHYCDbhI1YNtuV6gClsMnx3h4ItncMYEyGK0ZFiBzPZEUuF++udDptVmoG4DvcwDPjSCsc+yA1gZ3GsXsFKJtO33TD3+wVBmO2YRqwojDSRg1eaZJHXTiJ01xDIvCXGjpIqHYjUasAcxnCCmZ4bsSyLBE0mgpgETuNoQCDZgkq55H4AcZt/W9/5xEqDtqS0rZsuQsc9jHyO9nwHkPh4c6l68JYuIjNawgvlfKv0ka91KxTms1sfQmyx1HEzSCjerBtPSx9LpYknQqvXExyrjPSJGvqbHVj2VJvw2FQZOhZNxT8Kq5Di7DtZljavZGpN1ASfpqUWFJLi3iESBoYDVoF7g58MMX4wa7IcFgnKOyKGHpuIBEqIluztXMw0akJ6PqZcG7DQ8uk3P+U8BrHZBk831+okr2/7ISvEUmDJglZHnq7/Ex4DV9sksg84yybWXN0b+0kur6brWGSrB3AWs5DogkC7eyxwiGYuLnWErj2EkgJW5H4z+VpKAxcqFvcE/jWH1h46TDBl3wNXNHW7YYBaw+uC+0X/Ir+4CVnJu/5e//O90Bm11m5uGxDBwZKqpQJalorEotL8vhdbOjarFuDaZ/HunS62zZVrpzwUJNoWvRh5vEXKdhptVylDehabNBUUAKw9FbWWBZnpngzYNfmMBK3lWKYZplqsx20JVN8UnWQmXiyX+6td/h4ubGwwoyYkiYYeMHRd7rosRPUraGjGLPPrbiFGwK5uB1Ba8uyxyuUF6TYQzPX3oE8HCXQAqmilz8qLyQsoBxbRS6PPKSJML4O8BrOTIbHw0toGLwlDYAI9bHyurgZaby1zUFthTwGrrabVryi7HSBhWlEzqRFseL5NVA1gZ6QKbEzWB1YVJ6kfxk2gUIBbASrcmnktVHVLe5GFRVLjJC1wWNd5nJd4zvSOMWV2Kaa6gx3UJp65Eoy/GiGJkSsNHF0nc0YZCkoVatHy/Nc3VKQlMEHk+Is/FMInQ8RokjGHthRiR2TafoWXazHyJlF5lnovuoI/+eChyLAj92RVvhZagjGUn2ZuQBTPZI56LqHHg5xXqyRzXP77G3eszYFUgcpSaWvL09hMcfP4Ex18+Q+Y3mN3e4t1/+jsp3uL9PTz6+kv0H50go28AL604kWOlx5WRycYgj9KFuoEn6YQF0rsJlqdXyK4nqKcreASRTEx4XhYmvc6YfEsxrpp0kZhZZobQ4gxoZSi1BFKX+RrBoIPkYITeyb6ww4JRV8CYNRt+R4s14s1klYhHEMGEvISTFUg4iWHDkpVY3E4xu5pgdTsVeSDvjZJvq0PvqgMBrILDPRQBPZn0miL7i39YCJPRIoBVWcg0lIDV/Y/v0Wl8hJTr0Wy1reRYV6QRUJZHn7GWshA1fSd1vyCTrBujczAWmWY47kuaH+UO3BZF0phm8JY5pi8vMHt/h3SaysSSDC66Jx8+PMKD54+EzZWlGV7+zW+xvJqgSyPSsoFLv4zQRT0I8fRPvkLv0SEyMvhYuE7nuHz5FndnF9jv9oQVSHAn4jS5IQBGSTarejURJTBOk1Qyr6JugojyPWHfcS0sEHQS+PQASeiREiCnhNCjaXSInOmqRYMsq5DnlcQ6UxJIlhUBLGLBZCtZ03Xxw9lMMM0qbkI3lPmpa5uwX+grk67k3yz+CDjwD88bG1AyrMg84jSdjSSBiU4UYNDroNfroEs/MCY/CTi2LfZ2AStelpIUKCmatb7/NMc65YS0EqlRp9dFkoTS3AtgJO0mU4MIWEQqLxTpWINuHGHI3zcFFiEfCRoRppLNPLJ7mIlSrhSM43uRaStZcAQR6d9S5gpSyMKshYskjJl4bVmbbHqPfDfyBVvESgqd3QN1hLk7o9IJrFkv5f5UcND+jFJ5rqUWELLFsT7Jh2bsprTfKcF0XSfwTYZV6FVIKAn0ybKygJV9c7tz8G0B+xPAaicWWdhl9uE7SbR2ksxjXxVro3bmsVbAk9eflTwEQaS+gcZ4Xq87pfqLh46clxpsOypOgwUwMYBVQ2CGQAglgRVu7lNMsgDe3lM4B8+RO5R8c73wUSR7uKl9/Pp8ih9u5pKWRM8lhh7IJzc1gy3bFVjQfVvMVXktCjOXazUnoCm8coWkXOCLcYJfngzw5V6E47BG3KZwm0zYWBm9Bf8AYEUgXgdLPwWsNBqdn5eMvkqS4mQWTeypbRA1DcK8QJwVAliFZb6RBNKrRgYyBrCSpptgoIBNrJPo21cqw0rsCQwYaFh0/DmjSQi6CrDK40BQVybM6qVHY3YhZTFAgT6kbQDaes/aBHO3g2ZwJAw33hoFwytWC/Gb6QYk9HrYH9EbLhbGzf2qwG1ai0lw5sRC1vEc67HJd8LQlQoBSoRick+JK8MeWCe4SBIf3W4krE8fIdImxG8v7nE1y3A/oySQtZUyZyTUhEEjIid00Q99MV0nWHXQDzBMHCQhPTTXiCntv5li/vIdFq/PUN+vREpGRoz4aklaZYMmdOANO+ieHGBAa4CDMYrQNZKZDmqXLCiCc7xvS/GVSpwMcZGivL7C9M0Z1u/v4cwr+AWHYS2W5RotEwsPeuiMujJA4z48X84xLVf4o//mXyLY7yHsxcqCXdLTjZPYRPYUN6QTkYNe7cNbVJid3uDqu3eYn92hXRZInABhHCJ1KyyQYe/5Mf7oz/9IfD/ffvcK83f3aFaNsKekzqkLrMsV9p/s4+s/+xmNQnE/n+H26h7L+xWoF/ILnmyuqSVyJpOOYkR7HYTjrnhKxntDCeDhQEIYfhyy3N7j5vUppu8uUc/p4+XJtRfxXPrKwk3rAp2DHoZPjtB7fITo8ADojOT6ouSLcnid8TI4imFJ9Dtbi6STXmHF7RTXv32NxdkNvHUtTGnWHGmdilTv8z/9CuMXx1g5hST/1gSqnC7alpIy9Wnlrq31Ofc8uoTVotSopzNMT88xf3eNZprCWTcyBEuY2liUqP0KLs/jIEJv3BcWzHyyhJf56KCDYsrwKxdN3OKuuEf3cR9f/Ve/xCr2NcGZfQjvubySL3qo0pDc8RqMB11UqzWu37zH9M0N0luGAwRI/J6AngQjvb0Q4wdjRL1IZP0rgmppjvnsHoVbYfD4AEdfvYC3P0ZFD7lwALgE/SgzNU3cT5r7LWj19wFWulPt7k5bwGrzlIqgK4vEAFZKFDKs1I0tjO0GTB+i3YgOxVjsGFlgnaYCzK3JtKpbWaeK1kfFuklM2BNN9TS9jTKslNTxgafwzmfezC60FNCSYAes+hRoZffCzUDH9OoW0BAfRzKYjcpC9j0jqRdyiSEtbGsMsy+ZPtoCVpqcqsxbSd/kOkE1hQvMigZ36xZ3mY9Z28ESCeatjwWXc9b1wvCwJhQGsKKXIMkKdYZxL0FIrIV1BBOlmxaztETKQIe4K1YahF4IVIX8ohUEw6XqGX65V+B5r8DITxFUCwmc8IVBzT7bmKsLf1qljEqfgKTBq1+1CSPaUQDYgek/VBLI87Rrd2FP6R8CY+QKk71QTc+ldhb/KmvEbo+ZraO3F4s9v7bulGvl9zCsSAqSBGsBtIzXuGFYfQqw0lg0gqr0FEwMYGUZVjrMsibhvCX+KZLAj4/Rx/+2ksxd0Mpe89KGinXH9n6x94xdD+zwblMz/oe/+HebTLtdx3i7iGhspy7AInMQ41Tjfm88FeSEG+2kwUXMtJUafgWsLPNKTophe3D32PqX7EgCjVxN3oMAYlz62Zy5yEpXACuWJdQcS6LIDmCl+I8+rywu1BqTBUOwiqCVQcl5sRVMMyhr/J//7/+D3717g6BLeUmIjuPhOIywDwdHrot+22BAzyMWPwSt2EDKbdPAp0OcAKPbWYEcAy4sXGyM6boFrCRtUPyr6GNlACubzmXocfLMBhiyDKsNoChpYqaxkgLWlNAW7PoUw8r4UllAyrYewpwygOQGoTVJHSIJJKW11GRA4WdzszByDgGw5H4leLmVgQpwJi/A90nE3USAG6M+4SUZfS29d7i4zVvgFi5erTL8ZjLFNafwBIxotsrwZ6dFQlBIZDdc+hxhlXOqy/cWkmkRx2qULjHcWkgn9CvyAnn8qBOhQ4ZVk+G4G6Dblsgur7DmNG2ZgkwSTiHIzOiOhjh88hiDk2NUpFAksXxRPkFzcFLxeUh4jXHT67CB5fsgUJQWmL27wMXvXmJ1dYeeFyHg5JGAb+Bh8PgIB88fokl8rOczTH94i2Kdoul1cPjFc/QfP0DToUGtD58JWTwf3DQpBTGTdU6+BLCqKoRFhsX5pRiuF5M53FwZZpS90e9gsVppOhvvI0rP+Dgxj+ckkJsWweBWPQscB2uytTL62Sj4yOaRIE2beIj3B5J80zvZQxV7WNc1/LArIKLRjWpRQDBhOhfqfjabY5B00e/0EBFAWaS4Ob3A8nYqG3EVuQj3Bhg8Okbn4SGaQRcZwTQQFA7Ej4zvgzJF+muJJLCkJDDF+W9+xN0Pp8KwIktNsF465cYBvH4HXhJhySh08TJRFiCLytrnZxmif7Ansd+8zhqCS7Ip63H11imCdQV/VuD21QXmN3OJvZR0SEpLBwniQRcnz58Iy+z0u5dI7xbCqiPgRFlA3QnQ7iV4+suvkRyPsKYXBwHZuymuX77D/OYO3bgjaZS9ThfjwUiu39mESXsMF96WcuI7wHucDbHEUBMo5LS8RDIaoH98jORgH3WngzX94dgcihGxhyyvkaUEq+ibo6APJXb0FmHyIcEyYYIaxqWk5xkJrgJZBKM1HZXADZtTkcXS/HW1UO+ckvsC112mWEaS7iYyOTkpXEOo6+f0jCa/MYaDHgZkM7LZM7JtKxWw4RBcR2kUyg2boBVZYmIsX9VY0+R9laLkeeX1HdB7ppCmjI/hukKGJP3KJPSBIKTnYtCNcbg3wnjYQ0SmYJXJObfTtU32hOx5ulfx8/JLiwaduMp6bII5xJmRRaDxNBDKumHN2omfTXm08xipY2Ud3AJWUpCb9VxL/W2KEF9emFUfAVZU2ViG1QcMuE/6EuyCTlo8yT5GhhUbfI9sEgWstpJAcw0aAMyU4ZuJKyWBImU1JiXW80Fk4kK/008ix1cKrx04ThhRZGVaM3YmIhn2jqkRuB9vagDud0KVJ2OHYREVImF2NciRC2BFnysxBhfvJTX350sSsLq+X0tR7o2fwDt6gcIl06KVe6Xo7OEeCf7uYorfXkwwb3y0ZPtawYmxHLBtlZj0GiYYZXACWEkmgsZxNyJLK+CuZ9hzcnwzCvEnDwZ41gfiegG/WSP21eNEmWSflgQShLKAlZwvWZfVR1NPggWs6DNHSaACViIJBAGr1nhYFeJhRcCKTbQf6BBPZMa8v43cmICVBnxoPUOAXcNHuNfuMJlZuwl2H6gpsAxRSjhkLJtkK7lva0oyydSiZNERFgPBpoXTw8Lroh4cCWBDoJIBJMKuQo1B7KIf++gRZOr14IaJMAGu1w3mFQ3HY/GzdFxKIui3yXPpIRBJOuPscwROIWnPSeyh0w0QxfTrC2TIJcwSxPj12S0uCWROlyhrDnE0wEIAK3ruSc1HiwEPw9jDftfDHqWFBKyiCq67Qp++U7dzzH54i9kPp2juyeb14DbK7hTfEZTI2wJV5KBzOML+i0foPdxH3feRi2k/PRt7qHlM5KrkoDBD3NKjMkc7ucXszRmWb2/Q3NPvRdnbeZuiih0cffMUe4+ORGq9WM7w/vwM99kcf/xf/woJgaDQxXw6w+zmXmRxyWgPvb0hKvrWeT66hY/iaombH85x9/oKzTRHWPMztHAjH1nYoO66ePD1U3zzy5+hLNf43X/+DWavpyJXE6a1SwlzgbReo3fSw9NvnqF/NEJWV5jPVpjdLpDfZ3AyIKgcuU/FRiB2BRBq+mShU86/j+7BHsIkEd8rj0Hekxnu3pxj8f4W7qpGULkymMxpdi9m6i2cTiDpg2Qze3sDuP0R3HgsqeKi0hB5lrEz4RCtoZx4gTZfwlllWJ/fYvLyHOUtJb00+amF3ZejQMlEvl+8wPDpIQqa7fcTAax8b4iaSXPGNl8GgIbVw4aefqlYr7C+vMTdq1Os3t/DX7UIOamrHKk9VsVamGGDwwH2H+1j72hfBkpXp9co7hmUEAlgxds983Ks/RRH35zgwc+/wMJPxFeqIbOLaxRBNgL1lOvLGqAebOvbO1y/PMP6fI5m3sCvEsRhB4vVHG3covtoiJPPHgqwObufYXoxQbFMka3XSKsUvQdjHH/1Av7BHsqQDLiBGK9XYjj/+wAr7U1kJ7WbuzCstiOa3UduQat/IGBlB/Qmt0sHC2aHMtJtYU5zXWY/SLuPopDgHgGsilzXHCaP8xpr6AsXiuRYQSvKAsncJsOKNZAyrCxr2jKttsCU3ee2dduWdbVlQf/k93cAk83Ayez/wlYWyxWVgVtgResKVbioB6exBjCEEUv8kAAJI9UXMSAtbCijJguQPrpOjZThGbmP65WDuyLGAh3MGh8L7ousf0SoYUAOw54miYGrWkXJdByILxXBm4BrmfjTtjJkYCou6yFhVTkKWDEtl7vdoJ7hzw4qPE3W6HkrhM1KiCGsp9rGFbsJyrs5kKqcGjUHkqau4TUu0nMOy42qZ+ONaZg5FuzYwkQ//dvHHkn/GJaVeGcaryqRBRobCP5MkwN3AasPpbC7gJVc7Z9gWIkVDPtdA1jpJaGAlaZHqiTwY4YV5YQKcHqSEqgMK+3LBexVnb9cM/+cgNUuWGX/LoNiCyrvDKX1HmjUe21H3bA5Q6ZOFDzBDDvlmv8Pf/lvNUXUsKCskS7/zQuNiVpWOkaPBDboLKLsIrQ7GbdSio1NEhcKEwNuJ6NEMLYFv0Am5j0awEeMAO1CpwWahGFSEtio6TplgQSsKBMUwMp6NsnETcEqbp58jwoYEbBSZpRddHixF56Hm6rB//FXf4XvLs9NiogEtuIojHHQAsetg3HbkIGLPhkCgQfKSiRxjZR7yo9cjdrU92r8UIj48uYWM9OthxXZVSIJNB5WspLyfZmUHlPdGy+srSTwA4TSGAXLCZTNwDLXduSZdrK/I/PbRHQb0ijPr0yp+aIWqBL2lPG4Eudaw7DbAayEAWaYWaLvM82dxlcrm4rHnF8Kbpqri+eWVBzBBfRN8xMsWwf3YYQ3eYW/uZ3gLU2WOwlcSp9cRtdyoEUAiqwGmkiraS2lOk2pZuJJFIn8iP5J1N+TYZXQ9JzFeFNjmAToeg06TYqjjo+wWGH28jVW371HmJFpopN9NmAEG/pHB+idHKF7cgin34U3ZKcRyeJN8Im0SmlZq1qYO21BunuFLgUJ93Nc/u4lbl+dIaldhDSEpecKwTdOWA9GaBIPVZ6jvp8hJT25G2H07DFGzx6J4TjoiUAvBybuiW+JgoKizDCx4z4ZTtMZFu/JArpCs8oRNEb6x2aE1z6T2sgsYqOfZqhyhs6qrIafpZbr0MN4bx/dTgfTyRTT2zuVVorkgvdehZwbRuwiPOxj8PgQ0eEQLgtKGriaBBCx+GQSCX2Gzi8xv77B6n4qoGG308PR4TGSIMHk8gaLm3uR6+ReK9PmweMHwLCLVeShEFYk/RV8hK0vjRGlemweqtx4WGU5zr/9AZOX79GBLywqISRFPjr7IwwfHsn32WopIAY9WGTxY0PZieEOOvApg6OXBxlcrmEDchpKyvh0BneWopM5Mm0uZjkcAlZlIfIj6gspUzx4eCKMm/v318IaS9wI6zRFmwSoexGcoz4e/uJzRAc95FWBgMl3dzMBNXPKFGNS6h3sj/ZwONpDvljh9PUbLCZTRIxtN0AACy+51cTg3vT+Lsl5KYJugs7RIfoPHyA6PEQdd7CoGyxzbvI+8pyG4ZUAVwR86P1GeR2vI5rnki2qm7u+Co+TGI3SNJ0eLIY9WZXVxsdJSAh8jNMgLwrxwyKow+abcjkCyJLgJf5IGjNNP5gqT4WV2OvGAlj1AiZO8bkU5NEVQUMepE+W8+YKO4wgFd8/jxcjxWfLFVYEJwhwVpXQ3wUwkWuW0vFWvEXExFtSZVoMuhEO94Y42Bug1wnQVKmyOE3RYLF9AdwNU3jjpyUsRz1WylytxbCYzC4FsHQv48cVOvuu6aekGOk1ql6HuibaNdzQivV9WIm5ZSsrOdawWKxRqzKr6FWmkkHja2WMXe3Gvy3AfgpW8XcIVmpKIL0jCsRkPAhgxXXf2gFYSu8OF0x+xOAIetcoA5T/+3sBqx2vrm1jwiaX12QuJvXij2Ro9LZwVz9M9beSEQqLWBbFhGPKCh3KX8lUogV1nWt9Qk8/Us/Y7Kp9mbAJrycpblMX3v4TeMefo/JFtI0VGYjJHu7dDv72YorfnN9h2Qbwkp4ADtLkSjiJ7rd6hRIO0r2OE1WyXYXFTDYYrz+96BFUGcL1PR77JX5xlODrfR9DsnKwlmky9+AoYEIeQx227Zs1Xafx+u83Xeda72nsuUkJJGDF9doCVjRd79QNOmTxFpRd5PDaUoNkPEqP6dlC03iCVjRIpwR+C1iJJYQYFyvLSthkm3NEgjmZKryoaZhCwCpDWyrTTbxnCZqzdmCIj4QE+MjdBEu3h4XbQ5qMkHEYST8yJiJWGWKvRT900A0JCnkYjIbiczXNW1ytWkwrTv8DpARTPGVHOm0sYR40WI+cCpGTUdSJDgGixBfAisNFyp7J2gvI0HISfHs2weV0jcn9QjxSuV5yGMY1hYCVpJu6DjoebQZcjBMasLugCi+JSkRhihElh/crTL9/i+n3p6gnTLHj5qppnlzXOB7Nm1zYKsEwFlAmOu6j92IfBSWP3hBNMELl9VWuR7YCcoTNEj3KAmf3mL0+xfz1Neq7HH7KAVSFxs+RBiWe/ouf4cGXz4Q9MZ3d4+L8TDwUn/78C8S9CG1d4AaKmjsAACAASURBVOr0DNfvLoT5dvT0OQ6fPkTqEMB04M1qzN/dYfLjNbLrJYLcRYfnlsw4wkHDEIOnBzj+8jFGx2Pc3V7h1bcvUVyWCMtQ6kT1P6yxrpfwBi5Gj8Y4fvEQficWYGN6O8f8kibulYBhfk05HH3Oaqy9DOuwhLsfY/DoAIPjA8S9LuqykZqmuF9hdnqN/HoGb93AyzXBunLITAokYTja62H0ZB/+Xk+M7d1kiNYdAIiFJqIx82SBkOVPViCHWVOUiwnKyQLpxT3W7yfwVg2SOhTWmJSrQYssrLD/2Ql6j/fQdAMZeBGw8pwh73ITiqKDe9mpue81BaKmQDObYXZ6KumD1W2KbpUgqmJhAC+dFJlbIB7EOH56jOPnJ+iP+ribTPH2+7dIbzIEZNMRpAt8rLAEvUqe/RcvEBwdYOGOUIZdlKyNTJJ3yJmdSK+UaRjWORbnF7h99R71TQ4/C+CWZKYFWBb3aPvA+MUBHnz1RGqJu5sJJqx55qncy+t8je7JCCdfvoC/v4eMLEC3ByfoatKkTit/Dy7wEWBlBBdWYvYx1GV7v21faJ72UwwraSyUUCG7gwGudA/VQBIOY8nikCESNwLuM1mKer1GWxbI04UOwEp6r7ngqlG5CljRy8oLtP6xjN9NiyNDKWWZ74Icu8EnikEoO9jWF7vskt09eheIsiCXtfDgc1iGlX0t7Qd527FvMSmCJqhGmO4G8xMQR7yKVfEiYIUEzzlo/ZYwOmo/xKJKcLkALtcBZk2CWRNg2TjIDWAlDCvKyORYq48vX4R1uaS4cmhTM+CGXnokl/C4a/Itqy8OIcisInmAgBXP+7Ce4b88bvAoXKLjzBG2KSKP8nPePyQohDLg5FpYkmNlACseAxIERBoY0N/Q1j9qRcM/9nztnptPXaAfS87+0O/vPscuYCVWBIYJzb1YhjsmvdjeG7vebf8QwEqHcwpYbRh7PIv0LmSfVRl2/44kUMkjCljxuycsQa1clOjy/z9gtQtQWYuQj5lXeh/sAlaKEmzun91Bp6mTpVb+93/xb4WuI/8vX9ZUWpeSTqejXCLSzaUoMi74BjXfnmC7YO1SMfVAWbDKFp+7fkzbLDvtwixbyl4YVnIolN7aRVrq1I7G6zRzo+xFFkxD2ZeFyyDhvEDoZyLNkKQ9GNDKXDm54+LlZIr/+O2v8XY6QRUGWBpK+2GSYFi3eBSGGNU1xmgxch30GVPseYiloWYiFV9PUwhlomy8PFjoykkRQ1OyIjhFI7tKIrIUTDCJY1Ic8f8M+2yzqHFTpcRN/JJsmb9d/HQRNHIaw2raBbbMsH4DSNmVU1sXPfJS3Mv02yBtBrCy6VXKtNIG0jKs7Hcp2+n7wIWSi4ZQ3y0LRI87GxFha8gCw0mo6bjll9VDa1W3WEUdXLUevr2f4dVyjXWHRqEJShbXDmnrBK7Y3Ermqc6wmhZJxNGc4eCxoQSDTQIMOgOMugMpiDj1HRCw8reAlbee4vrb71C+ukG0piSGCyThLgcpNzKyj+IAT3/xDbxxH8HeULwV6sBBwZteBkvcSHwBZHKaU2c5xlGCIK8FsLr47hWSokVMo0+CBJwyc7LdjVDHnPBV6NJolh5anVAS8mhuHg770phxN5TFZ2OKyyaJtRAZBDUCSrquJ1i+v8Ti8hZOXsln56lkFDHB0cOTEwEeKDtcT2cCiAgIyY2IzxUFcOIIj54+wf7hIe5uJ3j/7hTFklR5TkQUg+Qkc82GkIamDw9w8OIRuof7WLU00lejTk5NfBp7T+e4fXOK+/cXiOEiW67lXJ2cPMT+3gGm91MspwtJ1CliF/vPHmP4+AGqOMCCUxveL+KH5koGDzcmguWUOzSUBBalSALPf/tSKPYhU73IgmGRn4QYnhzg6ItnGD88xixfy/kUJiCBGTLJ4gglUyELSkZCuccoBiQjiAyx7H6G9dUN6rulFMjVNEXQEPiLpBnkRdZ4DdbFWoqdQbeHfLYW+UQvTLDKMjRJgGaQwDse4vib5/DGHZQ0+Hc95NMFluc3AraCyXKuh6PxAY7HB1hc3+H7v/tWDOJH3b6YSkvBYtaMlg2xJKDx9qmxXk6Fsk1j2cGjRxg+e4pgbw8rOJjlFYrWQ1a0AlhRHkjAh7cy37cYZNMY3DCG7MbKc8nJMmVvZLiQms3rhU3larWWkAo2Yrw+h+Ox+P8RQJLobs+XPYMmynxsVeTCjOM9XGRrrJcLNFUhBuz0s9of9OCTIi5ybYN3y3qkxRGfk3tAkVdYLvV4857gBJqA1SLNURKEK3M5nzyWARPHQp4rgua6rorMsWZx5WJ/1Mfh/kgAK0bSE7DZLSi3gxeNg7YSRYJVGietvkY2SUzZvGZ9NnJhKxvYpNQYMGIjmbcSOX2mnxb8G9m3yhOVsUsmiwGsRXLFJkWBE/U02Bpv2v1z8/of7R9aHmiiogJWpZiuRx6/76YEmvf3MWPLSBfJZuNQiAwrK2vYTIV3GFZb43d9Z7YxCQMaw6co81xqC13ZdSBiv3ZNSFmA+WTNybCgQcL7VwCrEiUDMCQNqlDAyvhliZdHXirDau3CP3gK7/gLVGFH2EPzrEIajTD1uvjbi3v85v2tSNc8+t9Ik2sGQxt2mO6gNpWKfyObQt4392zb1fDn/NXlPYbVCl/uhfj5YYRHnRL9Zgq/WktCLAtzXlfCmlI8FiX3oIKplEx81eKXRSibTDWUtcbryrDiwEUYhpy6GvEEE2gTJs7WDXo1AzBKBCxymX7MFYQBFTGZBAawoi+nkQWaT2wY2IqyCmBlJRBGSs79T6oJY/zu0iiewDEZl5J0bIACmzJKT0OC+k6CtZtg4XWQNS5qPqbiMKVC6DYCNJGBRsBqONpD3BthUbiSLjgpPUzrACseK7HPYX0UGum3BayUYdVPmOBJwIpycJVVMH3NdwlYxfjuYoqL+zXuJ0vkVDPS/Yp2BazpAk/89ljnJS7QCx2MYwejxMUgcRGHBXxvif3IRTLLMP/+HaY/nKKcrOCUrUj2BOyX+o3M7AIFZWhMYqMR+jDA03/xJXL6QoZ91MEAVdAXIITHX1x1ajK4SvjzeyzenIlEvb7L4Kw9OLw2gwJzrPD8Vz/Hg589k1S62XKO+WwqcjnaG0hC3GqNN9//gLPXb8Ub8uk3X+HZ119gSQ/B2kF5s8LkFZnat2jmJWJQ0s1mp8W8WCE+HuLpLz7H/tNj5E2B8/fvcP7qPbylh7ilib3W3QRBszpFFZSI9zp48NljDIQt1cXsboGbsxtk0zX8ioM8H724K03vvF5h7RVwRxGGDw8xOjmQ0BGylRmiU83WmL6/RiEyuQZtWsue4yU+PK7j3Q46+0P0jsdoO0z/pB/TGEVJD8VIAStK08k6ErsnyndWcOp7rCfXSO+mWF9NhV0VVz7iNpDhXsb6NfKQ+xUGj/aFFUdZZ+9wT+WbbQ8tDahE2mHWSg70qxx+VcDN1ignE8zEf+sSpK300EXcJuK3OXXmqONGQMCHzx/hiKEzcYj3pxd4+euXaGY1/MyDWwBRJ8KiXSI+6eLzX32JLE6wABlPTJ12ZYDGeppXD2WIBMt7XgNvvcLs3Rnu31zAmbFuDIEiFKZNEREAA8afneDR1y/gdmJcMQzm7AbFMpPB5Tpbo3+0h0dffQF/tId1Q8+nSIKvHHo+GfDi04iV4QrvdOvyV9OcfAhYWV6xHscPOh4DRGw8lo39gA6K1JP4Q4aVLqUErMQPkaQArt/sYTkgzjLxs6rTBTiIWxcErYC0ZWp1jManyiFEEDG91Jc1V4Ej418rrCcyrXcYxAYp2x0S7bJ8dpkitt6woNTu3mmPo2WXyOvaVFhDRJABkaSqavouvTY1rMZKBq3xtvHIItBBYIONmDCsOLyl1C6DGydYNR2cz4HzhYu7Ksa8jbFoXLBH1v1M1QcyvNmeQDmPlEtyLRKJuEdCgapfZJ8yQKGyquirRlYuIfMaw3qKf3Xi4MSfIxKr90x8C5nkzD6RgQusGyXp16QbCv2BcyEhWNAjm5JUrX/ssfjHAFbcdy0Bw56DT1/Hn/ipGJ4ac3VZT3gutpJA3bO3QO6nGEgyiDPG8TLPNAM6qlak9+MaLN57CsTZABbWSgSsqBIgw0r2WlGyk/yiNSqHWeqDZdlVxqN8w5bjMEmtf37fn12G06dkfR9/po/ZVHaA+anH8jUlQGeHdW//aoe5u/eMAFb/81/893JE+Q87SbYFp5U/CABkblY5aFJMmphqmYpuzbtNPN0HZrObmEUxD2dUKCPPeVAZWZyo1IG0Pxt3bSRQ/JDq36mx7qxBWVSkBYNLxBUFrRsDjhYFapWkk3orlSOQRISdRbUY5+1kqBeOi8ssw3/867/B707foY4iIOmgZNNRUwde4ZieJ02DQ8fBkR9g3LoYtC56biA0cddlk0Tam6GKWnmfYVaJbSMbPhbv4tquXlqk4xO4qplSxAmAoPXasVmK4GYCb8AkDe+yqTgfbgSfvBnMed2VZSiupd2Q+E3ZtB/TIOi/bVCYvpZ0uAa4EnWs9JP6M1KQRRrI15JFkCuSyiK4KDLJSSJ9Bazi8zLNR4305ZprCzEDXZUu5ghw2/r4bjbH2zJDM+4jDYCCDRUjusn44MJtGIFyLXEyzULExGlrOhklYiFCJ8Aw7mDcpQG7j6DN0UGGgVshShfwJnN8/3//JwzaQIARegmR6spFo3IdZE4jXkg0HT/54pl8J8toWefCOKJ/DpiCxMKUx7XkNcOCxMP68g5n334nxt2d1kXCtLMsg9OJ4HRjrP0WewcjSc24v59gVqToHI5x8PyJSNUYKcwNiFPEoBPD6yQqkeR1RLlLWsBdUn54heX5LarJXF6DoF7O1JfIgz/son8wxvHxMVoykl6/wer2XjwreF45kWu4YIcB9h+e4MnnL+AnEc7OznBK9tlkhlGYiOmppC/SE4qFt9eiIwayB6jHXZH0UQJGOQ49ZWhwTuP5q5dvcRD2EFTGtJcbC69vMl4YkR26GH/5FM6gi2jQhxvHQkEmiVnxEDYFpBSzpy7ZdaLLySHT7a7vsL6Y4PqHcwQEBGUS1IqxOSUXx18+xcHzx7jLV5L+xyQsBXlkmRRJpIBsBMFoSEljYury8xqT00vcMCloukLSqiyRTCdCBGw4SKWO+wl6/S7qvMTdxTXCxhEmnceJehiKD1nTj5E8OcTe50/g7/eRkZJOfzCp6ktp0iT2uyjQjzoCeN2+PcfFD68lZbLDzb8oZe2SVMc4xOjoEJ3BAJPZFBenpxiGgRTfKwK6h3vY+/wFoqNDLGlWDh8r2jbQ+69QllW6zsULym4kOmHSNV3SOCXSOkDAL98T/xjLTOW6ul6vcXFxgel0KnTjw4OHwnRkg837mRJCAlZkZjGp7+bmWkyOCWDxefI8w3K5xGq5QFnkePLwRFixvSRGNwmFyULvDRY4XDv4miwE1Ni5lmQfAlNiIF80WIvUscIyy5BxEyeoHScIO13x/FJ2ViaNtsgC6HHjuzjYG+PB0Z74xPDKEBYeGcVhIH9XqRZ9Tyg22TKw1K/UMlkVttC13xawO+CVqQJ009V/SAG7w8L9gFm1M6VWmv/un52iwhQYBEzSjJIAU/TsxP9+apJrYaLts7bq7eiykGwkmcxrczGttpJAkYxvXtoWFypT4Bf37C0A9dOyx5pqWsaUrTVUqaHFtKQr1jynmUgMyFhmoWfTcFSuzj2SdUMs151vpBpidkqAR/ZN7keVsALKLJMpJIcEnDASQLmfpZimLtzhYzQHn2FFHxtuz70RZk6C313N8e3FFDdpjYpyEHoYUsYrzYqawpu0Cu24hFUv0ZDC3JDtm+uJSTVSfwuaGztwiwxxPsdXIx//8vkIL8IFismppHNSyh6HZBNrKiIn4fQezOjplKUaHMGJNZhOyUTMUIIupImRvVRNdSsCdpzySlJfDa+u0A98RHWNmPJx1jQEhZgsxN8jN6RLNoEOCOgZxO8iwTRTWTsJVnXDjiWAZXeLpYCmvsnnLXn8KyPLJLqqjxHfNZ5xhiBw+OiQP8TQDU2AFhmnFOW0UWBIDr1bWowGAwk5CIIeGr+HuyrEZQbcVB5SDmfo/yVeh44wqb06R+hUAi6ReDPoRFLUJ3EgILwmVxIM8kQS+vJ6gbMrAjwZypIeqTSHVxY8pd9hRFliiH7oIWo5YCoxij2MewyPaBAmGbpNheh2heWPZ7j//o3Ir1ivcG0NZP+itM6VJozXJGVwJZmpfoWjnz1F8mgf8TGZVgTyfLRBApdgAK+qbIleW6NfZkjPznH121dIrxbiQURJII9TERQ4/sUTPPyjZ1gFHCxlalZbNNjvHYgp+uT9Fd6+eoPJ/R264x4ef/UcD588gdOEuD2/xc2bM2R3c9n/CBDR7Jzy+sJtkTkVho+O8PkvvsJgb4ir60ucn50ina3g5qyZzJrGI8tQojiEz9SwKMDBw2NZhwk0Uza+nq9RmARFYb/rdiwBLzzmThKKlJ+BMyJ9p4yf/ohZLqAbv6p1hpr7Z1NJah69uPwkQZB0NFmZZvY+kwbpX0dAnhwynd5b5o6sO2SXZDeoswXy2QLFYoV6mcnezAEf616uD2VTo3Aa+L0YXVoJHO4hGvTghD3U7lAM8xsOPvg3lvmUBnGAOV+gnTM1+gbLy1s0i1y8zdyavm+usMMyf4V4P8H44SGOHp1gMB4iT1mrnePmzRXK2xxxGwl7cF3lqPsejr55jNHnR0jDGGtnD6XfleEkB2K0COD63eGeSisMp8Xq/QXuX51hfTmBu24RVAG8OkTp5ThL3+CzP/8Sx198hjoKUQVUstRYzuZI5wtUeYEk6SIZjBH2R3CSPiqmTPLYtob9ukFYfrr+f9zAyl6x2x+b5Ff9ubJ2LAi12Vcs28Luw0YNoh5CJjl2p6fRDUnZzGIubvpKBbQ49GEIR6Z+VvOJgC1V4yCrHQliWHJNIhAXdsTjj8AQBzIyVGN6N69bmmIL2GD2v50Ptbv3bk2lP8VA40BfpVnKV956YWqRQDmx7WWVYqB9uDmAG+bMdohlQStrD8CaSXt1lYnT04yJyixBHbdCWa8FsKr8Ae6KEG9nLU7nLW6KACsmSLr0ieZ+oGsz92bDa1GlBt8PrW+kt5PRje6JbHUdlQHy/wMZ7HOwRRJmLpLt/XaKf/MgwKEzR8SUSmRAncrexSRplWG6Ut8yvVukYCZoS3yVBSSn5F8HXB+yz7RG2zX1tlfnLptNvKg/uCC30k2LidjnsXXfllCi97uwm2Uobr0mFR8RL1PiAZvb4qfAEI+ltXSQnoQDKSpiGDYhvry77DpKMHOUFZUEJA5VwvAnc1S8EgWx4l6uLHTiK0q2M97YplzZFmyGPGLHhx+xmja12u+Fs7a32d/zK5t6efc8fQhgWfr9x+DVR8mKfP///i/+hw1gZSeaFrCyT2qLU8uM2rywGHHadANzkuTC1iJ+40mySUvQm04Raz2gYtosFb/+/pboY2B4eSILWFEKRtCqRU7AqiXDSgErfa9bfbECU0zpM40pp8BGEmgPbuk4WDkOvn39Gt+9O8PVYilSGieOEZNSzClFXYqH1V4LHDou9hsXw9ZFHy66ZCJ4jEpXryZt7HThJWtKVEqUi9kUHvHTUvkf3wuNEumnIybsIqP7ELCyF4xc5kazK4CVnS6Y5umDtuYTetFPNS+bC8Yyp+xNv4kc3wGrjIeFAE8G7JCUOr4P8ZFSKaCAEQLE8bOpJJDFhoD6Au5TGseLkvNGfnHqyJQnsl0cMUGdtB5eLVd425TIRioRWwlq3Yg8jWCLFKfGh0kiXcnsEU8NvcAFsPIixG6Ivh9hxGY4os1qgb5f4YAxvXWOeJHir/73/wt9smdaD1QXiP+TFNXKpGoM8DN4cIC9pw8QHw1RRi5St0YhGmoao9OMn1rBCk5eitF4PV1g8uY9zn/zPeIK6HqaVuX3u2Ly7QyYtvMY+XqB69tL3Mzu4fcSHD97gr2jQ2lSlosVJrd3Qo0PR31E/Z6kx7jULCxSYFHgmp4Ldws4qxwdFu5kbLFw6YQIxj3sPznBcDRCPl/g4tUbYT+J24f4A9VghkjJCfL+CA9ePEV/fyy+Tzfnl1jc3aO8X8AragFzWGDmZYlltpZrFsMO+l8+RudoD33KNtgMsDlZZZi8fY/bV6focpJaQt6z3Bdc4ZOQo3MUiY+9r1/A6XUkfpmSFBrp0nuIdHnZyg0rktMZryjEDB3zBbKbOxS3CyzO7uHTR4GJaAQYKc8Y97H/4iFGT06Q+hBT0ooyADYibHwJTEk8Lj2D6NHSwKW0tGjRzlPcvaHE8gZeTomjSaMRMJaUFCDoRejRd2swEIPTUwJM61zBKgJ7IaWODtxRF8njIwyfP4Q37mHNaQyBDW5EwkAo4TKZMC/Q9WNEjYu71+9x/eNbeOsCHVfBWJmk0Tuv38H4wQm64xHu53Ncn50B87k0qKkLxIf7OPzqC4RHh1h5PlLHxzT9/5h7zx7LrixLbF3/bHiXnmSxTHd1daOnB2hZCII0P2ukHyLpH8h81icBA8ige7rslCWTTDJt+IjnrxfW2ue8dyOYyaqaNjVZiMpkZpj37r3nnL3XXqZCQR8rZ7wuwKrgYWcNJP2mJGOQN0FgCaiUzaQsGCIMaehO2aDzASyKHKen7zCdTpGmfQwHuyhl7J7rkObXqQnvm5H79c2V5IH84P0nG0uA1Xyur+n3Mk3UxoM+dkYD9NMQwywBZQ2chPI1SE5bsqhsNubreYGCNP5FKW+ueZ4rBIBSrLg/EGCVkr2SZVjO52LekLquxrqtsTUe4Wh/B/2wEsPLEgBbvX42lfxvNn2cZKmYdFzlDVhlfhbqtxxg5c/H7n78oWLKtnQ3nXXf5+6k6X0F7r2ygNHTJQusuzr/+1OpDxUT4mhpWEImELPcaPTMAUOJmEa8LE6dn5n/Hv41+prAA58f+hl3ASv7rPX7dJ5WLHo5mWQxRnmgiTlYZJunlQZikvc5OVdMCR29rcgwq5wXn9UAPAdo/M10N4KNU07RKfXOc9zcrnC7ChHuPkN79D0skpEGEwskeLto8PnZBF/d5piSsclzW8Wyrdk7mdAuOdAPToyhTAani20XhkWwxqavAg8IgOYzPB22+OuTPv5stMCovAazIZhiS1k56wc+a1yZlA8TsMrJBODZz/OT74+ejARBHIhmWBGZgAaEMHSAP5fgTVzXGIRQmlNK+S9/F6hTOcCqFkDAIZPqMQFWvgm1uksJv2r2Hejq5KyadnoPN5eIpFrQsX9bsh1ZW1Cu6JIEBYLxmqpODujShFyyQSioQkMw0eJZN5EZAQwJmHP4RG+naCiz9osqxgVSzKMMORPWOAClLJd+eGyGwgZDGq0ngTzrspiJfhyOmh+NPYSMdU/x1dVCgNX0hs8LPVIhXzyk5ADUSLIIo36CURwIsBqgwk4/ws7QAVbZCrTIzi6XuPndC1z85jnym2ukWYT+sG/Mer4/hjkx+pfMKw5o6VJFXctWguHjPWx9fIxwdyR5YEmz/7CvpqUuVhiHAbarUoDVu18+x/ztLQKyZGoClUuUUYGTHz7Cwx89QzlqsKQ7K8HMvEW4BMqbFS5en+P07Tus6hw7D3bx8LuPcXj8ALOrEtfvrnH97hTVjExiswEgWNSmIcokVA208+AQjz56il4/w9XlFa4vLlDnhdV1GuaYjFLDWYKqWSY2M/1AyYJgAyUrBwJPtCVQgIXVyyZzt69l0h7ZsWzc7Bk3ya2aQq5lfhQFGq5xPse05IhjxAR80z6ihDYFliBOA/1Gh7a7527QaYNfVgNMBJ6hLmYGhC3JuiE703zwGB7AXwRwaAPBgVF/e4zB9paCTtp4gKIdWbojbQIcWBQTsCKTeDLF5NUb1VD8QE4nXjLGrQ5u4gbLcIbdh3s4+egxdg/39PxPLm9x/uIdbl5dIZ7zuWOPFGJFf7qdFEfff4LxR4dYJinm2EIVDVDJHJt1E/fvCoOwxahtMcgLLF6/kxxxdU6P0xZJkyCoY+TRCpfxGZ799ac4+vhT1GkPFcOF0GKxnCJfLDTII6mgN9hB3BujTYZiAFZ6zx9mZvjz4P2AVefrnOR6PUh3veMGrNqwcX0cifZDx3EVG6fjkfW+n3ffUFsBEEWBoMhR31wipM0DZeMCrBhkEKCI+vIwBCVVJEEElhRoYBVBfS/h9n7J1m/6860LnrgN5z1HpDFctL86iZPVGW6Tte+27qNFylDdagAEr4IfwhrLilIxEj/cgEDKBAIZ3IMZCkKA28IsLZCOw7gcYdpDmWzhMk/w4rbByylwVjoWbEuvW64hS5bjhVcKrQNBlNbHQb/6U+4DVBmxIOJ5XSNbA1bcwwkcs0bO0QsWOMYt/uvjGIeYIk10GgDNikJO2UZ4VhvfA882nTnO21I/ay25/DBg1QVGujWMLG1Uuxmg5J+bbu3Ez/ceTF1VWBew4inBOp7sYAX+OCN83cc7gNXdtSJfcId3KElWWBN9trlXpvaMcXjBfsXhGwq9k09rLsWJACt5fLkzVovGACsNcQhYuTftB0/31wf3oc3zd68+69Zq7y3wuh7kH6oANwPeDwNWm1r3fg18H0wUYKWH3wEWfnF3i2/+u4+X7t5YA088ImmAFRFn80GxxabCfB1lbduQTJ/1EStmVgBWSro7L7aZdPKs4NexkFoDVnWr5AECVmXNSQD9dzxg1QWrbFLJDzYgYl05kKgLpuo46vVwOV/gq9Nz/OKLL/HF6TmaLENvPNbi5Pbdp+k6gJ22xW4L7AQhhm0gtsdW0KBHM7mYcjUDLrwnCq9ERNYWpUYsgFkEsPElQKXDeWO6LrNWFqzetNw9LFqk9xlWnbS/7g1935/9A9AFrdZNlyYOBobp3x1KrcXsvK809XQx4fJmEf3f+VwRtGIsplhkxh6TZInTD8PaYwAAIABJREFUMlfjS++sWGz+HG4yLIIJCBljpZTpMeVGAZZ1hJs2xqu8wMu2wqSfYjlIMWtKmS7zZ1O0Z3URjaJZBDUywVdWiWN+JWEsr6Rh0hNgNU4JYEGRqdtpg8N+hL2wwTiv8P/+H/8nBgWlbARVuJkSALNCXYV1GolpFY572H1ygr2PH6F3uI08BlaEQEgdJmDFWGFeP/qEcPK5oD/VDJ//+58BkyWGYWKHEg0Kt4YYHO/hk7/4Ppq4xrvLU7w9O5Vx6OHDE/lJ5bMFrk7PcP7mVKaz9NTaOdxHbzDUFLu4nIgBdP7VO2BBY05KIS09a0XvmZ0B+oe7OKInVhzj9uwcpy++FrDSFxDCYrfGqq6xZLpfP8X+oxMcP3mE3nCAxXSG2dUNzr9+rXjnhGl/SarCbZGvUJAR2YvR7o/EPNs/OhQ4IKN+psu8PZevVnU9ExAkkI13up8hGQ0EvtSDDPufPJGhPaewfC7kr0TAgI2OYyrwcKXxbcIN++YW83enmJ+eC1yK5mzAuG4gjzAaxIejDOPjAwxP9gXi0KeLsdbyZnGyVDHpBJgulZpFsCjOa+RnN3j3+ddYnt3KMJ9TbK6PmukqMRQ5PT7Yxu7JPra3t9EWLX75Dz/D7PwKCcEqPj1MSmGDc7CL8bMHGD4+kmfWglKckJ5RNFw19gWjyMkGyTgFXpS4/ILSgbeSlZJhxT1UO2oWC1Q8ePYYw71d3M5muCTT6YsvxcJahYzzPsTJ9z9F7+gIczL62hCTnNeTgDDZSIUS9srCTK550chGkqTHgrG0T8rnJY3VQBN4EuOKDNUk1h5/c3ONxWIuwIoTbAJWZDGxueceTlbWkGmGvdR9nkme+PxTTkiW1nLJWOlK5vJsRgZZir3tsUCrnVFfUfJlvkQW82ca3ZssDVLNPcOqrFrMFznyshFgteTnkGHZ76M3HMlwnc39lGmgHDwMh9qm8tVCbIuDnTG20kAeeWIXC1yIVHgQsFIogAOs9Oy6oYhSZwWUW5HqC8j3TfM8Tb3r7bQe/Lgz3jOy/2jAynk7crP1+/tdL4wPFxGuZ3cFcSPASibhdY6AgBUZQzrcuwyrjWf6PxVgxTPHzNlZbJOlR4CQ4IWZiKsIdAwjNm2UKQlcob8Dffg4PZaBLCn09MShVwlNvsk4qjFdLVHWtfz7riZLXNP7Z/cpmqPvY5btYFa3OJsX+OpyhlfXS9xUIeqkr8k6QXPTw3vPBFdU3JnG+X93paH3oZLHo7GP2OzoTC3n2A2X+M4W8FdHIT7djZAVMwxj21stHJ4gOgErMs5yrRdWnWwICHSbJNCAJc/yMq83eplwjTDVr3ZsIwJU9iGJEAFlAllKzeLEvdX5xkGTfFrI2lIzxvrJvDfXraFqkPu9lKV/Ggjs2FfOgF77m5OJkB1mLHqCGvT4cnJ0Muh5bdi06XOM0aILEXN63orZqvQ/9FAHQ8zDIW7DAW6iPmZRD3PQaoGAFSf3fH7NA2uYRhpSjfupEu24h0nyvZZgkEmV4M1tgddnE0xuKC2OaEMohhWBEBrnp2mAQUobCAIHJfpkGznAiimBWbLETgSkl0tc/PYLvP3V71DOp9g5GBsAkUQKi1hNyBBici77PrWdCvm4LW7RP97C9icn2HpyjHZrgIJAVZghiBKBuFtJhJ2mxfLVKd7+7HNMX98iyFOx24OwRBGtsPsx9/6HqIYt8sDYrnVeobzJsaKc7vwK09kMySjF4bMTHH38AKPdPbx7S3n+Ul6TTBfuR4nMji3FOkYRtUjGQ2wf7WNAb02GFNBjdEVPRxvwEXAWuMmBpfwxaIPhUrEJOnkJqwc+yRZ0DEvW+zznKd/Ws6BDyFh+9hyadYSkqAJjaYdAjxgLZ6ANgKT+ZNoL6EscgERWiDEUHNXGGlwnHTN/Ge7xBdo6BwHWkPUsfUGlsHB+bS6hmInVvB5JvydLgYBnIf0vW8bGk8nAvYpgEZ/BAvVshnY2w+nzL2TozhrNhl8+UpzNSQAMgKOnxzh58hBM7by5usbFmzNM396gvsmRLAOxsrgOS04Z9zIcfu8xRk8OsEwSLEMCVpnVqqoUbO/uk2FFosDFDWavT8XEL50UM+agv6bMsUC+l+PxX34H+48/QkEWnFJDGXefy1CaPmncc1nnBpGlWBKsIrxgwQzf/utfArDyrKz7INmHwCNfTxCwqm4uZMTO4S0dGuZFK1b6ikb9KUFJPlNGduCZYwwr2jgYw5WSQGM83WWD3CUJdIZPHYmYLHD04fZ95+vjg1gMoNn00QausP9x152gv2Nvs77ggIaAlbGq3J7rgnSMHdUwXN0CNygLpIdiWAqwKuIxLvIUX01afE2GVZVJsj2vAgFWGh+rSLQ0O/lJyuqFzOxWHrn6R0rEdXbIsAB9AldkmwaJ6l6eO3HD4foKJ8EE/+VhiANMkaU8SwywIvDrASv+DAJWXOebGowTIbtuPPPv1zx6XWubC3squr3xBnAyWWEXsOo+M917eP/7+YEN6FEneR69vW1Psh9o7L8Nw+r9gJX8xww/F9DXBax4EHrAyt7nBrBiuAVrJgJW9nPNJsT7XvH7EF+xgZPhLsIc77DJPFi1WcPdGtRfiw+v8D8hYOVfnL/5HtRQodUBrO4AWbzQ1ECuUw4MybXYUYcUO+DFs7fUHPG41mInOGUGaWRCsUmSPwgPL5cktzZcpVSopq9xa1OwOkLdGmDFSYrVkP5BNfCKDw2baM+8snSHzeWXBSMP2STDpKzwy+df4seffY7rZQ70+jp8adCYBQCzDkdtg90wwE4UYcizpqqw3dT6twGTx/ghcNno8XwYyYhREg+BqzSxAtFL5yQh8Kwrlz5FwMcGgAZwuGnC+s9dE/V7C7G7MO8Aix3wa7PoXTyoZ0w5loXuv5P7yQNEMeEuJchHiWriTapni4apdOJ/bj48YMX3EGuERiaWYwIwnYU0TiW2cTMiRSBESZ+dKpBu+rRu8LIucR4C836KKSnZNH/lhNk3ic7UmPeTTW2PgB+nCfR2CiOMsqH8hHZ7Q0sYpHm7Y1jt04eCSURFhV//X/8folkhVhBZ3ZR/sahQYcuLlUSYkYZJP42jXew8PcHowYFkcDTvrqMYhZ8SSerNxqQS4JCsSnz5D7/A8vQKfQJhfIbZJGQxhsf7+M5f/TminQy3qymub2504NBgdns0Flh09vINrt6eYzQaYffBEQ5OTpAN+sjnSwFCpPAvr6dICFapBA7kuZCHDbLDHQFJOyeHkmvxe12+fiN53iCmp4OlWJKRYjK/AL2dMU6ePJKXFZ+Bxe0UZy9fo1ysBLCQPsumxqfV1WmERQKMjvaxs78nE3U9p5SITRdYXU0we3ep5EL+HTdPTinT8QjZ9gjhsIf+/i5aTvY19olQEJAgYMVDV2CNpW+Q4dPnWp3Ncf3qNWanZ2inC2RFoCkvHwt+LgtLrrFsZ4x0ZxsPv/cpaskeLaLekwH4PBqLY27PBsHKRYXV6RXOn79EfjXT88Nnmz5Gq6YUYDXYG2Hv4SF2T/YwGo3RLBv8+P/5e9y+O0ePCXlqpEOZoPYOd3H4/Y/RO95DM8iwZBobgVYz0TB9O40vVyuxuaqrGa5I3X97gV4dyCePTeWKjWg/wdaDQxx8/BT93W1MFgtMLy5w8dvPJIFati36B3s4+s4nyPYPMGuARUOpLRPEQ6xWHrCiVIoHnE3JFHvrSnrJ2sS2oNSWBRoZWLEZD1NapMTAUIATAaok6WE2K1EyfbCgpIaT/cAAK4JOTNbUlMn2NhZVbMD5QUCIRdWU0oPFQj4xW2RZjQfY3x5j3KPUttDa5k3zgBU9uNaSwMre06oiw6pQGhXTNcmu6g2NYcVfN9fXMmXd3dlCFkeYzaaaFu4MezgYZRgwJZJTvMpAKhYAfH2+SNgUwmYOv5bIuwmzB6z83todEtj73JiB2jV2JvfuG/9jACuefX5Cdn86eL/4uF942Dlj8jtO5YMmV8NPwCqiDFtjQJO7+6LHvqcD7Nw9/XBBYwXl/cJn/bo0YLDAEgOp2HAxBIRrnqChsfbkDUHwQ8U62X7WOKjcpFSPTS8bY957AVbmuUjAaUUz/rJS8unlZInTGc+UI8x3v4NJuoOzZSnA6g19jFYNSkqx2KjIF0P0ETu/HOHb9O9G9+d1oXSBZyGn2maq7wp2FvEyArbP4xEaVCsk5S0Oojn+1eMB/ovvHqE/P8eY0jNO7vVzuC45kGPyZqmUPv58MX8pCRQwZ/6Q9lJMjy82mpMgUvYqhhWNn8sCCWWwnMYqQc9SmnS6kd1JrNDZERiwYAwrsyewZt/7rpm/qRW/VrCbHMHqP6NKKTGRRR3ZxizYdS8cGCVJoAEbsrIkA17XzwZgAll4DfhFNN8Va6pGoKQTnrMZVskWVuk2pukQk7CHaZugiQn2sR4xhiCHU2P6VqURxoMe0jjQ/mWhDi6kgDLKIMH5rMLr0wluJ7nSp1cyXmd6IqUtNdIkVMqahpJNgX5UY3uQYGuYYJBUSIM5dskGuFrg3a8+w+vf/A5NucKDj05w8tFDIAuVZjq7nGF1tUQzqxEw8I3vqW2wLGdo+gGyky3sffIQ/ZN9k2axKU4SJV+O01QD08XXp3jz0+eYvLxFlNNIvEVvGMrkPD3oY/xgG1WPyYFkKlbyYKJPVM3ADQautI3Or/3Hx9h5dIBsPMbVzRKLeY5qkSMBWWn0rkoEOBG4yOntOB4iGw7EgDJ5letdpYR1oTBuPXqLUrvP5m8ppQG9VQKGx0Rmu6D7baa7cp2wElOgldaRSRVsa9HQ1rmqiVFDwFWTVrc2FQdOHanSxDUQdQCYAgFcs6bvw+8uAJoNuKaU8vBToihxUq5Z92L4TPOZIUNTQyPTzEtCy/dJ/8AAI4SUTYlpkSv1NOJaXM7RzOeYvjtFSHCPVFh6jrKuYS3LWoqA6vE2tg93MNoa6Vw6ffMWN+8u0E4LZEWEeElmntVqBKyC3QwHnz7C9pMD5FkPi3CIKswErvJMkwyrrdFrWwwb4PYrJiueYfb2Eu2Cg0fuM3ynEfK0QvK0h4PvPcHo6CFWQSwJmFhyGsRQGcE6hffCrm3ZMkWTwKLtD+8b0nTPg39uwIp78X3Aofvzu2fgfRZNyHTj6wu0lKIXTBeuseTwi7YzTAvkMDqhtNTAKQ4JfKKrZ72IJbieY2yay24NsH49xjzovDzu4ZvzcXN+uwGAY135L9B9kJXLBrDSEnQDPb5+Maxc/Wz7qevF5d1GxRG9+QIL3QDVQbUAq1U8xnme4asJ8PWkwUVNwKqHBecRThKok9+BVWvAisNxt88LgJPWkH02BywNerQbUBiaBQhRik5rlnFS4EEwxX+21+IwnCFN+eyWQENJYKl1J+9dVumqC5T36J43k7JpH7qXIudrsK4a7D7Lyl9nwYxKtr4LJt2vo973DNsp2KAuKNnnumaoiFeXGfZAEEOYgzsz76yLLsNKgPxdwEpn8D2GlQB6x7DygBVXpUhCciuwsCqBqQpK8oDVJjTnPmPJwFJ7hX/8wPRPCFj5N3IfsPKFe1cWuKbHyQDaGDaeCmeFE0ErO5BsQOKM39xU30Arl2bGw4sXmtpvodfGvLINwSKpjZoeomoDUci591dNjIqTgqgnqY9/TR6UotSBvxSL7VDq7mCU/8ZDZyFTRcbCpnh9dYMf//p3+OLdmTZvNrl8CMiaytCi39bYTWPsZQlGZOwUBQZ5Ds6dhnGEcRxjgBYMw2bBKG8lvh/KuHr0x8pQM36dPheSDLbOV8t56tC8TslbXhppYKAHq7wc0Bugd8H6Dy6qzoK+f5AI4HMJi/6BJVChZ8CxqsQaciwrMaUc28sDVpREURIo6jYXJyU8a4aVUWnt+3HCyoKVBz4BhEwHY5SKG0VQXcaH07LBNQK8LAt8tVzgAi2DhyW/E0XcGex5Fl8voZwiRp9NjJvysvgf9QYYpwNspT302ERzih3Q06OSh9V2W2JcVHjz41+hPL/FYjJDTKM/TpMoV1S2tT2TooQT1O8nkvL1j3ex++whxidHqLIEeduowWATIQNCeUzlyFYVvvrJL3Hz1RuMmghZzPjjVr5lvb1tPPnhp8AuJzmWpETjXBkVtgHml9e4fH2Kyfk1RsMh9h4eY//4CAFlVqTkvz7F4upWzDC+4tRFvcvHpxdj/JBF6bEo7GSzXLx5i8n5JbI2RI9FCTsoNiqcpLJhp8QvjbG1v4vdvT29DspRqmWOfLFUw8fnT88zJ9VOpkbQigUtfbY0LXBm2ZRXBnmNxeWNGFp1YZRegrbxsC+GFb0qVPiIXWgMKAVKuQZQsomWIIcluW2R7cOUvetr+YTUswXqKY1T7TCTl4saETLZegiHAzz9/vfQMCmOfmMCrAwMt4ER5WArhOXKaPtXE9SXUyzPrtHOCwFWfM0lGtHx0YswPtrGweNjjPe3VNhzgv0f/u5nWFzdoBclen64DuibRYbbw7/4HuKDbZS9WPJLXj951XAt8ZmKGtR5jnBRYfGGKU1MmZpiCPqREdwFFpQCjDJsP32AvWePJSud0d+G/hiv3ur9L+hPszXGzsOHCIdjTKsGS4ZUVIHSr5gQuFyVMitXapfOKQLy9GFzcmqC50q/sX2Br48+VGbAboCV93gi+yOOM1xdzVFVJgkkYMWdi5/vASvbf+184FnCNEEWVLyuJvdoMZvSK2MlWQ/BI5qik2nFJpS+BwIynLRIvm5KBCwFbi7yCkuZphK4YmoWp+AD9EdkWGX6GdPJRE3K7vZYwCcNiQm4UTL0eH8snxv+8medjw22PdWBFR2GlZ2Fdo1YaPiCxxdP6720bSWB5HvtDn7+6QArVyDeG0i8t1jubv7uzzYp5et3KXgOsELDJLn7gJUvauyLNwwrTzp/zw9YF5gfLoYEWLmgEgOBOPll2IgxjDx45ZlWfijFc0UMwbQn3zKaDvPs5JoRe4PpdByo0MOsMODncpbjq6sC79ox3mUPcBaMcbpqMKkN2CXjhqnDbMxcBefsRSx5kqEtLYHrciXftV4cYtzvmTdPQbYqr6cMmGxayuZYkkqC6WQxlgjzKdLVBf7q8Qj/5i+fYW91im0ltTlpgqMxSeLHdeKk9zyb6H2nscSaEd+ipYbaeYiSdaJ0MiahEbDif5crxNznxKziMIeSLyAWk8Vk7xzaqfFUHeaYLS6sYI3UuevtDVp9vSHmoM5dAxUFVjEowdU/bH3NNsLVNM6QXkoEzYNsoCVGgGOT+rgvcW+KSrhCuSTrLEGZ7aIe7WOWDnCDFLOgr5QrFu6ozb+nFwcyWx/2EgzJ6JW8xBpL2ZC59ULA6nLW4PXpLW6mhYB97pesJyNFlzYCvXqs9Qj0NQUGSYPtoQFW/YSA0BRbvGdnM7z+1Wd48/nniOIWT//sKR5/7ynQjzBlmunFFLPTmTyJmmmFdmX+n/TXmhUzFMMW20+PsPfRiRLo2n5PgxeysAiyD7hPvjzHu59/ifnrGZJqqDcS9ckImaHth8i2+TU0/Xfx9Q1f/0B+sWxgyOyPxz2lFA8OtiSdzusA+apEU7B5pc+MNYnyT+G6IljKYavqIMfK5YCJNZJn3ntTaLEh7D6yblYDRcaqk7xwzQqw4oBT+zkZHtzDfCJrJ8jAPW+2l9mHz7rSPuGAp/WwQI0ygSR77QSs9H3X9hnWgzj4VUC8Xqkzk2bJIINogcyGnnHPMTCd78eAXQPknE8dD2f6SynohtIr8o5ogVFLboZ8JS8rsHbKc4VB8IzkOol4TvUyDPbGSAcc9NW4vbrC1bszLK6miJYMSQjRbxJUKyoMChRhjXacYP+jY+w+PUI9GGIZjlEGVKHUkrYLsKobZFWFrGzx5tefY/b2Ciua1Vesx2kyzb0yRjMKsPVnhxg/PUI4NjN1SmzbkFYtliDLmtr6DCYrktFDcHETZmKx9B/+9c8NWHkg80PDGd1zJ6Hzr9J/LlMDq9srNPli7XlIf0+yrGi+XpBBl/RRU5HgpIDrwAv2qDT9dvuK/xlrUGwtxupemw8BVl7S73ovx+i1vnmDca3rDH9+a52ad+MGrDKmlQZ8ktKVbgjCZ87kgASsyLYSYIVSA5plvI3TVYoXE+DVLMBlnWIRZlhxv3S+myoZuS+IdmznkLiyrdm+8Gzg2am/JzsW9G9sFYYRkmHFv6+ZlL3CblbjcbLA32xXOAxm6GV8dg2w4hlLexHuFR5HUF8hwokRXmRE7ta2xxf8lfa1CT/XlAQbWdqdZ8AFjH0bYHUf4Ok+z1Jo5AsN1Dlguw9Y2V7j4aD3M6wc7G5p8CKvOH80B1hZJqNPpv6mJFDnnhs5G2BlkkD9/h7A6pvrxLOs3i/L+9bF7UDtb/+cfwZJYFefed+8zLw9rED1xeL6zwQjBFj5+s7QXBmhCvWz1bbRdfpZvqem2cRUBb278BYhSjkKDTIT0/gSmaWvEMO3mWjSRKhq0lJpuknAyhaJn3zrzHIDGjtw+Ku7WdgmxsOH0qYlGQdxgttlgV8+f4Fff/USV8tChVDUH1iTyQ28rbGdxTgY9aURj9lkLZcYwdIDt6JQSYJDGoSzdHWGgJSuxfTEGmwAK/HQmH4n81RLAZN/xHtkgc6Vbc108vT77hLoLqz7f76/oLsL2FvC2UbgDPU5BZIm02SCQhFc4ezliR7EQmHpEFbkmDQwoKkfARA3XTeGgUs2o/cIDTXJfkgyZMOhNkGakq7yCvOykmH0V6sVfnNxgRezKaZkJkl8bT4lRNz5wUN11MuQhaTsW2oj7xOT3whYEXDoCaAJMUhDjFJaRjRK3Rk3BbbLCu9+8issTi8wm8wwSPvYHm2poMoX5rUgvyxR9OgN1WLJye/WAPvPOOU6QbS7jbaXyBiez3CasXgO0MyXYlhd/OZLnH/2AlludHvpzpmkOOhh9+kx9j59iIBJNzShXTFtbYklvdQuruUhReBnOBxi5+QIO8eHYmhdnJ/j+u25PCf4PRNJZYz5RGAtHHLaeoTx0T6ifk96fX4vJv9lnHKq+nKRsM4klRNlPpNRlqI/HKhQU0Ib14mfCgrjMA82+gkpnICSW/oeUGpFnwkWY2oczaxc6DLZVZV53cmvjcl4NNhOEqyWhQpLGf0KxLYC1zcwLNRWNMesS91rglYJn6f5EjVlZfO5xXuLwmBTFxbZlIa1aYr+jjG45EWgvcYAKx6u1NjHWCDMl5i8PsX112+AmwXSopFEsBcnWBWFCn16Y0WjDLsP9rH/6AhxP0aT11i9neDFLz9Ds8zRp7cODwkHWPUOdvDoR99HIG+SCAWfT65318RFMY97M4mmH9nk63e4+uwlwukK25HJK4NejDlj6ncG2Pv4MbYfnaDtpViSTZSXaCdzrT/+N99vb2cPVRRjytdWB1gxoKIDWLF559RNwJSTXtj+6gwUXTNshtiNACsaqHvmFdlWAvFkUh7h6mpmifYCkXLt+wS3BgP6VmUyW9dkyLGWKEfkLxZ+nFaOhyMsZjOlbJarBdoqx9agh0OmW1GCoS7Tp6BQKk5w2BhQRdUKKFiWtWSqZFo19NuiZxYZVpmZveerpZoQ+mWxsZ7cXmO+INCZ45MHu9gdD7QHc534s82nw/nBR7cYMsauMSZZaNwtRWwP9XuuB6z82el9GfyJpN/XRII/tmjwmXrf/LoPFfDfLJ9NYk36ftgUCCpOOGmAytPWpHl2ntydwllRyD3iHwdYrQt8553o5ftiWBUrgaeUCppHhPmJbXJTKPUaiBFDphCbarbSYvw6YJqAFRlW3MOuFhV+d7bEZ/MYXwT7eN0McNumyCm/otG1vG8iges6I9cJNmSBWYplU63QliuMKCsfDXAwGiqt7GK6ws2Ka44bsJ1VwoA4yCAbo7WAh7BYoJ2e4bsHCf77Hz3BJ/EtdtqFzhk7592Qj8UwE4L5OmrWEmQX0+B2k4gkI/PS2gcxDRROQlYTKyOT/gVkfIhxRSDLzPUF4DjPTJ4nlBMZCcWd4Z7d4qWB7v4r7dmV4P6ZMDDCJFvch+V5phCU2qQiqsiNta2n1DHKrRrj63GAlcjkxqh1PgXWLPPsoOR4QTuICM1gD+HOMeZpH1d1hGnQdwwrfgNjBvaSCFvDTIAVvavkv6cLac2dQCv+rCDB9azF6/MprqaUuZskkM8AjYkJPFBaKAau2GklBkmLnXGG8ZC2AwxZuUG/zFG8ucHrXz/HxatX6A9TPP3hR3j0g6eoUkqYC6yuF1i8m2H5Zobl2QL1rEJYtBinfUyXE8yiFXqHQ+w/PVIKLwNTGPBSRgbiRmWJ6esLXP7uHaqrCj1sWeOW0RC8kOdWMswQD1NE/HNGNqwF1PT6A8QcmPKcTiNEQw5zevKYIrhDf8C6agxM0oDRSj6lFDspvVzlyPanpJ0AmNQRJoEhEOXXsTE+DLDiuR5TVeAsQfj8cG36IB81eM7DyhacJUBLjtp5znwjaAlxJrM1HyNLuNIzaS7SJmMVS4tnmhlubwIeHNAljyACVkSpzJrCmCsudFKJsoypN4bEmkLjpKw2sxXUj6okaMEG0Z5nfl8CRwJsKSunVIjgVZlL0ihjZp6rlNn3MlkYKLeBHmXTKRY3E7HT21lBfZrSGpkUXNQlVk2BMm2x9WAXe48PEYy20PYPJdGjfJsAAdldYV5IhhgvS7z69RdYXU5lvJ8GZubMoY88xnZSnPzNU0SHWzJun9FmJaShuiWvEbzUtrre+40Jp3rNnYFuVX+wZ/2XAay+ZSDiBmPr57MDYHBAVi+mqBczlGTEkZlUVJgXDea1hTLkYYqGBuwEAZS+ZqSKWB5WHFBv+mKv8vH9pg3lnPn7+gp1+1B/rtrgy9cNAlkc+9iDMloe7nus+20HxFjoRnuHXSWpPGX29DpSIiztS8iwMjmg/hs8EwqdfbNwB6dFhi8nIb6etrhuUqyiDAwmE1vSgSLOQdjZ3SlAAAAgAElEQVRAT71hZY2rBhVxxfkt8Xlkcm7GebR6KDL7SGpkiMAK+70aT7MV/mpc4DCck8vhACtK4EvtKWu5nyOcGPHSsX6dL7bqJ81sHCDtVFYetGJdeh9MtK9xZBDvh9ZhWXUZVt0hpL+F/vtx0NcFrAjAbxR4Hhz/dsCKX0BWsfnJEwjeAFa2G1kSvb2ObzKsCLqaHNX2PQ6cTNbv5O++dvNBPUap2jyNHYaVvy7+Hz3Y+8HF/acErLoUui4qySK+C3B0QSsdbjJTNs+oNTjF1t3pOX3hv35IOtW90YR9HPYmBYBAlXTTnAK4Q5KoYcN0mSaUdxUN12vGytJnxi8Sl7Kj93KHUWxF9WZaY69VU74kVsIUKa8sD1+dX+L567d4fT3BxXyleFyyM0in5gRz1Iuxz1SzsEGzWCBYrihDF1i1G4XYC4CdkKbsEC2X0dJMOssGPST9DC0ZVq5IJMQRZ9wInUzEMax8UuD6NXtpoAOQPMOKh3Z3Efn71H3A1g1BJ0Z9vYA1XfeJV64h4eRLqVzuwOaPcICVTwoU+8pXNdRpuiQgq3Fo2Mmmke/LEHIWMPrg88IEBKa5DAYAgSsBgomAFB4WbDpXcYqv53P89NUrfHZ5hUkQYMn2iYAVWSea4bWIwwCDmAl/jJ2OkEYhyLga9DIM076kb30yVfjvNGDthRinTPErsd1W2K1rvPmHX4i2vcpzHB4e4ejoRJvH7dUN5rdTlDNOqC0lju+PFPmmFyPb3UJysI3Bk2PJ+zi2LujhwwKZr3G5QrqqULy9xKtf/BbBZCkQRM9gxHyaBuFWHx/91fdQK+mBLJUS8/lCptTL2VwJLWMnb9p9eIztkyN93eXVJWbXt/KFomxMPh8uhZI+aWG/h5Typ62hUdg5FSNyUbKoCZWYxddBYKog8EdwkbIaPiOeJeeYkZR/+YJUIIejgRsNmYkj5uCopC4CiU7LTx8xHlQxN2KyrWw4K2bh2pyfRS8bElcEGWBlBxKBAMm0CHTQz6VcCQgnA2fcy5DyuSx5GLVGx9XBY1JOPmsVN/goxorPahSL1i25geiL5gOgpryeylB38e4CZ8+/QnszE7uJflQ8hClPZNoRQcVkq4+9B/vY2t/GqsqxvJqgfHWL669OxXLjO1bRwTAFMs/2t/HoRz9Au9VHmcWo4kCMQgF3jP1liiYbSr7GaS5j1JvPXyFelNhOLCo86CVY0HvgYEt+XwQiKTckKEdpVDXPtU8umYzG+iHtiYU6ZYoSYixXLGbIMqkFCK8oMRKgb8+MUY/dHqDe0aZ83kCS+zpBKr+fEoTiL54LbAoWcxZE1kRzemyyulDmvPxcsq283I5MFD4z/LkyYk8z7Iy3UJGdRcBpPsHs9hr9JMbR3o6M2FOyWtR02OvieSC/Cb7fGvI0XNJ0nVJDNgOMsO710B8OkaQ052Yxb4EYnKDzWaH/1nw+UwLXs5NtHOyO9Jo8YOULJZ4RlEd2D/Ju8cO9k41eF7DybCpffFL+6IsnA+l88cE90QUR/CMAK28d8T6A6vcVHLa1O+kHnXsa+rhQEkjAigwra9y6AxD/c+4CVvchu80J9K2SQDcI0/NW2f1VsholN2S1Us7GteSNRulxJacG37SSAdjXxJ9ri+co04hozi5qIktyhjiUlLUDV8sGvz5b4lfTCL9tdvGqHqDMxmJWcfTMdB4116x5uL7IsHbsOAJnZFU1xUIpdA/2t/DseB9HwwEmt1O8vJri9e0SVyyX2DzzueG+WrK2UIAYoiQVU6e+OcPDQY3/6tMD/M1hg512Zv6L9H1yRSDPOIJsln7XIq65l5KtRPaZeazxjPbyKgVHMBlQwAqbZmNUEaAK6J1H2RMbWg7aBFhxOEY/TbJRHLuJ9YV6KC/JskGhSbpsbzZmfAdUcMxeNntsxsnwIjhsYBUPHuc75IaXvEeeRc5rK5aiYxKYn4eTirnvIcCKQTuLBosqRrh1iOTgARZpH5clMKk3kkA1OmS4p6FA7+EgW4NV1jgaYMV1JxwtzHAzhwFWsxx5G2LFOV0QiNXEazmktJvXrCmRBCWGWYCdrR5GoxT9hH6VV4jmU8y/vsTb377A7dkFxjsjPP3Rx3jw3YeYtQu7fosGq7M5Zl/RU+gWxU2OcAUMor6aymWwQp016O32MDreQbo7QNUP0D8aI2+YZpdjenaNyctrREWKcbYndmwwJP0rlPUEQSmCIBEDM8iKTS2Zj+CE5IUhB38MFEjMT5UMRYLObuDDRkd+sS6V01AYO491LneAJP2dkjl5BptmwspUAoKtpRkrYt2xJLzhuW8QRVylkI7yOHvmBD5x7axNqH3KlwNF1ZxpZbguVeJkC/LR63FyQvdaNZR2kjGHANyRBApycj6ovoFd4wtOSiXhvF8TBpWtDad5TYrcWPGsoaznsdRTSYFrMljIgiwsCEHJp87jl/sJh4RkQXJf4XomG3dVol0VGkZWM7K/G6vXaA1Qr7Boc2Q7A+we7yEekYl3KGsUyagY4kIj8ekM5fUt2tslbl9foJqsWLgiS2ifYqE2tJZIj4Z49K8/QrWVYd5mmFW0LBkDVK3QjzOIzIDfwdTc1SUxc3uUpM53JG7fbG3/pQErfz51z8P7va0BSeY5TJl2tZiinM8ELBK8JWub4N3KDTMqeaOlksmyThBjkUN2F1LjQ1dsX9zI1Kx+IGPxHrOqI43xcmurGwy42ABW5uPs38sasHJtn9nGcBhoX2senzRdNz/Ouq3MckWJHeaXSvanLTH2s4UYVkgGmEZ7eJv38HwS4tU8wHWdII8IqFqAmBVBzqSc69QBVi0BVzGJjbTgpYI8K7nyUw7BdV1M8h6USwFWR4MGz3o5fjRc4SBcCLCKKc9t6GMlF0FnI+FWnLYfvx8Yu8pfG4/B+HqH91a1LT2+KFHvEG6+gdZ4tb9Dmrpg1V1gZ3MfNoQd1vGrOx5WBh7xOhg4bjJkdeZ3frQ3XeeepV2Ng88OYGVpiLK0vwNYKZimKkBJIIeJBKzsmZO/kGNIOw9A7YO+fnW30F2szfr45jDyfr37nyRg5ZlI99k4HrDqglZdhpVJIjYm5/JgcOZx3MCVxnAHpOK9cwZ1eli8nNAxsvS9yGgySaBALd0IS/1gCUeGVQMaDaZo7jCsnDTQJfVpQ3WHyN335Va8vBQCJU9RPkKjXk7r391M8OW7c7w4u8CX55eo0ww5WQVNhV4/xu72CDETyZYL1IsVBkGAcQABVocErehzhUDeVhmTOpIEfcc4CMSqsEkigasoY7Hs4lLZzDiGlX9IdPjrpNh4S60Bo3tPUpfa2D0o7m/i9w8RHUj+JnHySMCKhyS1yXzoPWBFlpWonwQJzLMi4O8VGw5uki7pgIbNLKBodk3QgZ/PqR39YZgAQ/Pj4VA+YTR5ZOFFI3AWvZT58Hp/PZnix1++wGdX17hpWsxY+7KgcteH65ByIfJQkrZFFjDGmmBVihElQUlP7KPtdICICUkxMMpCjJIaw7bANirst8DbH/8cs7NzAZIPnz7Bw6fPVHidvj01o9LTS0Rli7QJjS5PKRyn/kkomdfWdx7h8JMnildesDlRuhojpUtRssuzG7z46S8l84pLXs8IcZph2ZTyxRo/2EdOZoOT6ImoSz8QTW/se/XHY+w+eoBt+lFFwOXNtXyl+HrIrvKbO4EwNiAtf35mU35KUShdY+NjZPxQTC6ugOHWyNhLzuxWzwDXhC9M3MEu6ZZ7Lvgseg29T2+Tnwo9JDit7Bxukr25OHYeWjYBteefbC7+IthmDHxfCFp5JLmB/s5K1Plqjtl84hLlBhhS4keT7DQWXV7SIu0bjqHl/FKkmJFUQPbABlgRrGJMcdigWlzh0f4OMFvi7IuvUF7dipXXrArkTA3i4dfPEA4SZOM+do520R/1cDu9xc3rMwScmr+7EbtKAFeeS2ZJ1l16sIOnf/VnaEZ9lL0INdlsmaVFEqijHKatSJFu0UxWuHj+CtfPXyErGowdYFWnIRY0vj3exdGnzzA42kfp9i36Ty0YER4lyBnVzO8bRFiSqUiZR5ugZERzHaAg40oyOnqJ8XZxUu7Yna7Q4v2QsaMMr2ngzMa4EPDkzSRppM5Dmft6Q7YHi2XdQ/OAkqyOBsVZqg8CPgZYkYFFM2CCDCkGgwEGvb7WqlglbYXFdIKr81NJA48P9rAzHhnDikUy93E3qadPQyE2HxPIA73fBU3Xq8IAqyxDfzBU00bAqJ/1JGf0njt8jZSZFssJHuz1cbi/ZRLYPF9PUP0ZRrN4G8TcnUxpcMNn6g7DeCN9vw9Y8ftTHmkFrBWlLCxV3PwzAVYfLjTW9aem7WIW0HSdCYEyXS8EeBCw4p78zwlYGZPTng8Wbf468X7z2UsTNtQFymKJmganTO1zMgQV0GYhDqbXczqZcq9jcUz2tQOsxOprgZs8wK8ucvxiEuE3OMCbdoQ228JSeCjTOC2REmwwuf/SKsDdK557Ki3zBYYJ8J0nR/jB00c47Ge4vr7F89MrfHkxwdsl6xhFBhvdl6EiSpClHJohIDHKmzPsBkv87bMx/ptnGXbbqQAr+UUSeNJ+a4Mj2jlxDyVYxRRSysjIAOOzyjNaMkHu085MnQyj1LMtghoJDURkIGneYGyaKW1UojEnsQSs+BlKZrVobAOtnEeN9wpzoPaGjW/gAEE4NUxkeIqVQj8gY1fJmYzsErd+7QjYAFYe6DaAwgaKks6qn3JR6QSsKG1eNlg1MaLdY/SPHmGZ9XCZN7gpOAAhKM2miSPHBn1K28mCZxotGya9FZO/GsPK2Lg0zZ4sI7w6n+JitkLOYHUO3xDIj5SSSg4z0jVjrcSoH2J7u4fxKEMvzpFUl8DkBpMvzvDus1eYX95i92AHT374EQ4/OcZ1eWshFmWI8nKJyYsr3H59KT8relml5NAoGbDEvJiijir0tntItjOUfeA7f/NnmNVLrPIFbi9vsbhYIAsH2B4fiRGYjHuIaSxPxgyZPjGfe2Mbkt0kEIdpmhwy8PqSAcxAAcesGpB1xVQ8DqNkXB55op8GIawV2JyzhtCAhE0xGcFBiDSjx1a+tv3gD/bJpxqE8HzTtXbxFEa/0v0VgyLismCEsGvnHFvKfIvNO87CBawx9/5u3s/GZuQe4HKiQfXNnvHFz7B92zOGzfuKf21DbNae1vA79pVLGvc7ZKUk3w23xcIDDPDgB68Fzwg1ngIPyFRjQ0/2VyPWP6+vMorVdHPgUpgChUPtQU9nGwErAuX0jOI6b/NSdgwMVJGHXcyBaIFpPkNMP8v9bSTDLcyKDHUbWeBAlaNdzJFfXWN1doXqZiYvrHpeIG7oRdlXnbtiYu5ogOGDbZz89WPk/QTTOsGizhD094B4IJyZ5xsBTcMT7VrK/NqFSayBvA/PK9ZnR/cM6f7Z/BmcdMr9DN+KdIg1buXavbuTErg20Xf/9o2GfCNft0Gc9ZkCrMj2ZzrtfIrKA1ZFqQEYkwJXSLEEQZtUyZOWvOaM1x0bURYgHcbZhmGjV6q1/w3AqmMzYGw9+9Cz5QIqPCbblb11r4fqE4HvZOxZ7oXOUe9Ny79npR2w0uYaM8CKLCs+gwROeSYkYY0moR/gHl7nfXwxjfByHuC2SeRnRvat1fR2jzRAcUnbXlHD+twkgeZBJxGbAssoB+SZQ6CJQU+Uyi4xwArH/RofD0r8+WCBfQFW7FO41xvDit+Fw3HzhrR1cxewsuGlv3ZrUM8xrDxgZUoA62/98MzXRXpXv8fDyjOsPImHX+vPQDGuy9U6JVA+jm6/Eduy82x/CLCiNFgDoz8CsOqmBN4HrHQGyIOSz6WpVjYDgA0T0a7XZl/rglTdWvfOWv1GQfkn8LD63/+X//FuJX7vRfnC2y90D1wJxaRxoJL+aF5s9Fmap/sGV82P2yDYzPDDvDw2flUsdDw7y373qQk2OUkTmqYbesgEEOqrGxrisRlrEwQ9xso6w/I7tD7bCN83ed6U66RiOlNw4+Sp4SEwsmTKVhDh3/3kp3j+7hQXyyXCAWNOzW9LtEpOKmi03LQYtA22gxYHUaiP/TjCVhAgpTF7L8Oo30NG5pFixJ3fDktFIikqHs3Q2ssC/aIQQnw/sc+Zov++Cbq/V9/WuJjJsElYbJBkiWHeeJ331m9Gon1yk3DgGf/MRDj+7hF+m1oRsLKkGRXBirOOFBUOMqvoz5BlqFgsJOYBkHGjo5yrqkHnkgXZMWkPP/7iBX7y/DleXd9gsLurBLDpfKrGemc8FsuIX8vCi/Hgg14PAzaocSr20TDKkIaBpq7DNMAobTEOa2xR3lmWePl3/4Dp+bm8PB589BSPP/1EMsXVgpOXHC9//TlWF7eoKRVjVhHTHjmrpuwrDZCc7KJ/tINHNMPeHmFWMka9NTBiWaC4uMX5F19jeXqNxO1nutJpgjoClkEp+aQatayHqMdJKY1/7VnImHRGdt7WCNGwLyBK9r7iZtMDg2CCO6y9vwKLJ2eaK99grlPnfyJwiOCCa1DErro3JetuCL6ZXj9D3hNCXXeHii1KqvnC2TPkTf1NAuCHSo7gtFH4u9euR9x0KS6MxP6sBiNoRYlfrhZYrRZq0IZk0fT7WHAqxkKEjY2idTWTMA8OAXD2u2/CjAFrFTKNpoeZ+ZPQGysl+LDIUc2XKPhB8EkSswxhL0GYhkjIHAxbXF5e4OrlW8SXS2S5sq/NzJXrgxJCMu7SCDvPHmHv2SOMTw5knk6gRT4IfH15gXa1xDCIMTu7wcWXr1BfzpAQ2KxYXEQo4hbNqKe0wa3Hx8CwB2SpGkUWB2Vt3n4FTXbZTCj9Ucnc+j1fsfFvxa6Sl4+MbpnKagbq9AowQoUxHbhfU9pHjyfPltoMh+5NCinRLsiKMZ/AorSv412j4TpBKfNrMgaWGYIaSMMwDH3EjJunkKvFajHDfHIjpgjBqt2tsTWiqkpsqq6i0/nsNW2I5YrXlCyr3DysOIUjkykzdpXMulmsSI1kRvLmc2iS0FHGtWrG376guV/geEl7dx/1gBXPP/+6uFf7D58OyGe0y8ryBYAVnG4aew+w6p5ZHz6/7KxU+/ctX/9te7/AYCeFYcS7SQJZMLJ1N4YVQRTfnN2fPtp7McC5O930RZ7//PsTbv67Z5sVshzwsd62b9h7tsktTf89YFWUS/25Udqmyc2i1tY391IW1gRwCFhFoaUHV27yTJDnugjw+TTAz25j/LTcwdt2jDbuq36wNB3/fNvP1v0hYKNrRMZNA6zmMpL96GQP33vyANsRAw1yfHl+i9++vcDlihqsgQFWFZkVOXrbuyjpqbXiRLtFtJxgGzP8aD/Ef/tRTxNmDl/WFuduMkyZEC12KK2Oud8z3TNncpdcO7V2mdYmcIjrmt4fbSkJW0aQW9gozWDJqGWd5QzgXV3GtTQabyFKGKVtZ3Uu5qK6VZ0/MkH37Co3ufZrRQNFMt/FoDbASib9bEyUEMhhVrlmtegKO39Om5sbYMA9wRjdxrhSvSG5Y42m4N+HAqaLMEXv8BHGj56i7A9xuSolwyTTUuyuloOpUEOrgdJN2VxaGqwKch1CHrjiWUWGVYCXZxOcL1YoaDotP85IQS1xXWHEJq+kIXmFQS/C9jjFaEQvvxZpsECvvUY0m+HNz17g1a++RDVd4ePvfIwf/Osfou63qDPuqSUi2rNMctx8eYGzL96gnBToxwOShMXsIxW5pscZqcgxJUkLXFdTfO8//0uMH+wh6EVYLLkuM/TSkauBQ/S3tyyZz7EbZI7tvOl4FvMMMT8pHteETVx6HltPphsrzdJL+Iy72G1kdI7zmtgFdNuJnacmqTPGo0bPdrjatfZ/9JIUm1MbI9D9uQ0a1GyoVXDa8Fpf5mV+PtXK/SyzDeGexVrdfgZ50i5C4F4D1mnG1pkJbl/Ri7NnYSNzde/HFyDrmqh75tm12dQyDgL1nsbOIct1MXatuCbWT515i3ngzQqcjh+XYyXavmbXq6B/p76/yScbbgiSdFGxwOeVAx8GDhVoljMUN9dYXlwgP79BM1lgyJiFVYWwtsElh+60r+iN+sgOhxh9vI30cBd5OMJtzqHaFsJkhLYx+wQxMWXZ4C0D3LXjOhf4a/fiQ7/82ef//T5wpbPdtdX2OZvr7a725onyP6dzP7XnCPTxRAkHUHZZEh94cXz9Gf2Ec1pLTFGtlqiZuEzAqgicLLAvjzCeEd4rWYNR50XKc56gFBnjrKcsZKXWcGow6Gtf1Ptbs1Q31gt8Y1R22MDPgVayAHSev6zlxLrdgPkEQXTqCvjnwNAShxRYoH3YTNgdJQJ5uZBvVZyyb5UrrAUEONCR+w3loOf1CC9mMV4VA1y3Q4VZzGnjweE83wPBV3o5k4nM18takr09AXJJaZ0szSLVFGAg1i9N1lmHtVyprXyEs3KGo6TA97ZbfL+/wG4wRRJTqi5bfxsMsZZnfcv3zzOB+7gLTbM1a6tKyh354VkP62uVbi33wWdTzKa7DPn3fa4x+zdeWB7f0LnimE6S+t4DrOTrKOsaO1PuArUOdnfSaalD3ODfe1B5hpVPgbb9wpKAqTihdxZZnGbXwTPcDyycF6Dvqe7s6Xff4R3JaWfNdOvUD69uq5P+kF9+GOXrRC+t9X62/nv8vto3+N/+5//h9/5E/8PWwIZHLFV4msTFvxBrfr6ZfGDglU3ulQ7imgd5Hujpcxvf+qQzHwpFwKswImjlAavEAVYp0BtranR/Y/x2sMouj+jt3Ji5Ceh1WIoNmUB5EGIVRvj73/wWv3vzFm+mU5ScRsYBQlGuOckNxbaMCVw1lVIEd0LgIIlxkCTYCoE9Aihs0CKLT6ekicAVX1/BglaT2E5SoPeyctfYm5qqEbZdaeMt9Qc8KfdR5ftf4uUva4TaPQ1rY3cHAtjEyBWSXcBqZewgmicLDef9F2BFjyIyfFwxxElZ1lsDVnWWoaYJORPrOMlxyTFkLOT05CETiB5CWQ9/96tf41cvXqDi1LCfqenn8zIaDFXQp0GIfhRJSkT5EkElAlZpEGOc9ZHSUykJMMhCDOIaQzaqTSUPqzf//idYXF0hD1scPXuM44+fIh0NzfCWUqN3l5i9ucDy7RXCFafXchKx5yQJsMoCxNt9HD46wdbBnnlE9MykmulvFy/f4ur1O5Q3cwFeeuqUEEN2YIh0ayDAKk0SpZpF/OhnkqGx8eb9p+lpPOgh6NnXaObAZ4GnnA4DqxnWR7+LmdZB6AArL5dTc+ekdpoGesBq4y393qdq/Xy4w9MXbevJw92KxtaXjEw5k/lmReMgNpN6ueZlA1hZ06LvoTVJGnuFZb4UaMX1KrP9PuVv5qVlgJU1cgKs1o2JNfS2rbjm3lSBksiwSafOfkAmWxiix+K8MhMPRQWT1k/fJqeOoKcT2Qnz2QTTs0vMX54hyRuZ1jZssBwQWPI1M2H0cAf7Tx5h58GRgCwlh5JJyWW8XCErSiUC3ry9wNmL19TyIW0CefFwn5m3pSSFOx8/wujREZp+KjkHJyl0GWrDTOQNGW06JiP9DFhjNHWA+YxJa/x3J8vlZNf5cvByZJwOu0vDS6T3XJo5rJ69bwCam+PCz9yksSeJRAwrb7yeyaC9uy8bk8b2WU6lWdSlaWY+fmjlNbWaTyW9Hg8GGA/7mlJ780ovV/QFhLbDOrRkSR7iuvatZB4E/9VYW7VvRYMIhD7VxwxD06iSTMpP5LqFNV+neSDYeXYfePKSQD53xkizwU132uclgN88nzYw8X2G1e87tDcL9J8asCrlYdUFrLwk0Bdpd8/6TaH9HwNYKdCC+6wbUtkE2aXyud2MYCYLtKpaiWVFOnzDIpHcUQ4GuKeSyCSUgyCkDdGCIEPA4VZrPjZ1WeAqD/F8FuFnkxQ/LnYFWEn+okmkBzS8h5IBKvZ6WJFTeh2gXc6R1DmOt4d4criLrYwMzxpvb+f46mKiyfwdwIqyvF4fFamelPZx9Ly4xnYzxQ/3gH/zyVCAFdMwdTq4rVLAZ16IQUtZdSxtYwWGnCiZzU+gi1KNASfZkQArfk0t4/HYsat8k8InTpZw7nllsSqJS2rgMcENeROSWelSjlV36eE3ZhRBMjMeNvlBTTaqBlZW13Htkh1FigaL6YbJoWuza3dGORaXnVfu6x17W8wb1gLqvFpUTCAtW+QcLPbHGD18iuHxQyzjBJeLAtNVZfugfnYjwIq+VVmWaF+xl+/TF63q8y1xHWS4XYQCrM7mS/lklq0xZwaUl9algnbipkAaNhj2Y2yPMwyHEZKEaWxzDDBBc3UlwOry+Tu0ixKPHj/GJz/6rvyrpvUcOZnXqwrNvMT83S0m764RVAEGvaHas4QBIQRcWddwqNuWWFRL3FRTPP7L72L32QnS3ZHOujDuI06HskvmtY85sJIU3pkhu6m6PbbOo8mH+DizZDVA5FvTx9FJ9GRrKVCr47lzD2BaA1L++1FNIdNyP8e39eJrET03Xca1mtguYEXpvvOS8vW4P/fdprhunLxyQ1ZvHoB0w6l7TAFf3bsplav13WNwr7qxWsH9cgmd66mZ/vpue+RDBzZfY9XLmsnQAej4OWyI18UQP88lxdlXOMmQHxZ3TOFVaysIxM5TPzWmBYK+NmTDS7UJWYS8j9TNUkY4QXF9g+p6AixWCLg+FoUGnGzz86pATuPrXopsv4/h0230j/fRpLuYV7RY2QKioVjZRhigobsBVgZc25jEs6z+5ICVUZPuAFb+mfl2dojdFpY3zWqpVMc6X4m9uioayEKsCrBsUpQSV9NryMMkPjTMIDUBBklXgtYKrBqNhuoDNkCL7e+erc4zk3utDXh4SU3qxhAb1rOyPxBDyPfT1v95CaKxRi3Qgmz3jXML/1YaHhTVAlFs/lVhovFvBzQ1P7JZm+H1KsOLaYS3JeWBYyyRiG3K8Alf18iIn8w01tBeYycAACAASURBVFJi4hM0NUDcZaqbHzGtQDiMEPOXklk7hz1g1SsnOElK/GAH+LQ/xzamyFJavFBObj6M3iuRPaXuo2PJ2j01sNmTWwy02jDnPGjla7Z7S36zdP9AwMrjH90a0LYG+jYyGdTk8BuvPbvOvFd/CGAlBgv7DmEcZEeZpI+sNLMwcUzVPxqw8nCSH0J8sw/rMsfug8l6i/eUBXev5T8/YPUNVtzvA6z8tNQX4r5g9TePzVu3GPfvz3yt3AJ3hmFWKBGJNHN2Yxo6P4q12aadnPofdbLOl0b0YrElFMzMVgNVkKFNCVjdbYy6F/rbNy3+DBpTEowxc0Y+NFyAnAvmYYjXN7d4/vatfp9WJWZs5pzXDzeUYW+owixpahU323GkFEF+bMURPjo6lPFiWJeKmR4kkZhAfMjJZLCH1CclGtOK79VPpbkQu4wnD1TIv8olYHxoQapecODh+z5Hy96xH/z3s5LOYsFFyfbsGE4/+Y9s5rkQ3e7YckToJgKSdSnZ20Ab+vX4dJWW76vXN8BqMIAHrBreTw6NBMSRPt1gWZTI2WTHMcYnD/Czzz7DL794jmmRy59B0jMW6QSpegMV9ZQEslhlkUoDcgKdCWLsj3e0ydJsMI1b9KIafZQY1iW2ihJv/+HnWF7foIwDHDx7hMOPnyj1jmUIpRgEI66/eovrL1+juJwiopcIQRjFqQOLmub8LXrjAYZ7O8h2xhju76C/RUEo8Plvf4f5Db+O5JiBNm/6TDAmOiBThowZFsekGrNxZyIPG/2UmxYlR7WZY3NcTrNzV7ixANG8xD2vFifiGEpK4yGzyViKthZtROYBKxn9OT+C+9vafdB8Pat0TArbrK2hM2L7uuKzvcBLTNVD+mmI+5z7wBh9cnyqkAo2Vc323DlzblGfA2PRLDkF43pTkWDJf6JBC0S1r+m6LtjUY9MJsmB0GIZ0/GFgvi49stlkFs/D1qwl+YusJK5JXWv6M4WQvwm9kMr5EsvLa7rNC7Big8kPNuF0dqKhcdtPsfvgGNuHB1oP8s4i1ZmfR4+0s0v0KmB6eYvJ2RUShhE6/y/FipPCvTPE7iePxbAqU3phMdSAQCUnNz0rVOTxZIbCPOQUGMZpHRtlxziTDMaI4qL28/73meJ3b0LphwsCIdTxdafMdjlVu8kLzGTbvO++aVUb6pL0jHlrsm7b/624FLWe0lUVfBajrWua00OpETsiY7HnW4FO0qwHrPjISwIquXYt9pg81JwcZS1fcs+SY7ZvJl1knND3RsWQb1w8w8cAKg9Y2Rl396zjJVjMDUD1r4mfJ1NWJ7fcDHI6smu3FLx85j8NwGpjum6A1cZ03a6jFU13ASteq7vXq1sLdKeeXdaVv0a8T5zSal9SxW5DJG+ozL9gwU92EEGrusrFsJIJOw3YOcmWRwOT0UStNMmCkvrM21LJXgSsihw3BQGrGD+dZPhJsY+37TbaiEmlXN+uwZfZnnveeYPVb1Lil5oUmgzC1VxSsZ0h2S5G6Z/klXyQ6CCFrG/MrKqQJFbnItchQdokQDM7x3Y7wV/sBfjvnvVwRMPtJJXXhx+0UT7LPSLjOqEkkAxOsqsK84wkWEpwhwM/Ga1Thscaoy2RhhVSMqwYCBY4aYgDbZTu5gB+sSnzXCx2gv+0RZBEsG0cY5MyEmtFNIhyMqi1F5sMnD0B3EuFLBmRBuwCXwhYueS1bqNmDB3KlV18oCTdnMKbdF1eXRXlU61CccooRW/vCNuPnyLZ2cesBm6WOSbLUmcArx1rUflzuTrAalPtVhvZ7eYYggesvj6f4GKxQu7S5cgkGIQB0rpEQkl0yAFJgPEowdaYQRKUk7PmW2DcTjF/9QavfvoFlqdTRHmLnZ0dnHzyCHlU4WJ+jSVl9zTCzhu0y1phHT1e89EIlHwTsGItw0REeheV+RKLfIFps8TWs2McfucpRgQVxMQaAEkPpZ7ZCGHtznlXJ1vypxvS8PxxAIlv8oy9ZA2SzlqjHq/Z0Z4BtwahXP3ncT8rMdy4yXopO17XrJcOxtOZhLjb4NhVfoRl1gB+/+uCQf7z5XHmATLPxu4ksPn722WFrasR997sffrKtvu7ZXD5N2DvqwtubmqbbqvXZZKxhvCG1Osmes0JMgBi86MNbPIULbtmG8bWZt/xP5dD4Mp9vhtHqr7yr5N+vvYewrZEQGP3fClZYDtbIGQdfTuVCoL7BpvqFZnI+cp8ZscJBg+3MDo5QjQ4wKoh23TEbDfI+oeyTz5zKqrMI8wDVga2GVPnT8ewckqQe+yq9f3/A1lWra7bylIcmTqc15jlLeZFgBUDvlpLyGSd2ZWh6Uki0mwVkflJUZESBRiPR/ogaOWDRJQC5wCrtXJJDCl7JlWvSXJbo+Je4Ezgte+6rzVZNxVK1iOqhlerRu9WD1qZz1uDEmWzRBDVCGJ61Rrw6YMECDaRPXaRh/hyAnw1DXBWD5AnljxJKxfuoXbmG3jB5S7LW0lcI/mlGrxkwNIasOLX8rGhVJ0eshwkySInx6Ca4lFa4ge7AT7uzbCFKdKYDC7WHAZYme0I6y+rD/TccdjjSnkDUqza94CVTmp3Rv0hoKWO99/DsLK6dgOI+prSbnkt03X28pL1dkzX1Z2J/WdndRcP0dd2/CIVYvAehhUBK1MVfgiwsqHQXYaV1dS8U6rN3LPl9ya/Nvzv/5KAlQf+fP3Ha9lV7umSdgAy6xP8+nKr5H/9n/7t3RHCvXfEL+gWql1qlxJC5L/EDxaWVmRwUfsmZd00aKGy6WPxaaAVb7i53Fv6hz8w7PYZG0UHlg5gk/cQ4GjpXUWSdpChSbc/AFjZG/l2hpH73rwCQq712LjDO0DBv88yvL25wfVyhUVV4WaxwHTJgqLAfLHEeGtbE8SUMddhgHESYaeXYovytDDAyc42Ei5A0vfKlf5MjxZOIOuS/gAOdfcTfGdK6q+bJJT+AXfsqnVq4D8BYKVmgf/rpD2tASv5m1h6kUWFG7OHDYCxvViI07PCaa9lmgowcY4MIg9YUZ5Gb4WAUrfhaANYMREhzmQMSoYWv7hYlaK+U9pEc9DR/j7eXV/jzdU5FpRT0QCbRrzy16kwGo11z+hjRRN2SgBkDA5KOCKMeyOTAtHSKeJTUyJrC/SrHOO8xuu//xkWVzeKkD76+AmOv2OAFRtgVuPjMMP1y3e4eP4Ss9MrBHltpr6i43ICEWFZLEGLazKjCFjRa2r34RGGO1v44sULFGw84hTD4UhyrLTfR380FDC1UtVihboABXpkkabsHgym7fH1G9hEzwfzdhInhf/Nqbh38NOBYt46/n8KLVCCjoFVKnU6B5CZGLst4B6YpHrT/5194QaekozAvR6+dMdikXzAFQqCn/x0yB0v1pS6GsyBR5T8ueDC9XCTRsP6ng58MFP3CrmYP5aeJWAgc4CNTxnr0vzd5N/2ECsq7OVY4SjwSgQNavBNMCE/GH8UuphuvgcebARUWB1QvsOzk3IpelTwOeE6qFaFPCfEjuBex0Y6DjHc2VZzYqzSUOtlNV8gv77Fm//wa/TbAOWC8sBKqVFswht+P4JQ/RjhzhA7H1kqZdUjK5GGzg6wAo2ijQZuh7ljvdCIluxPptvwaeACUIS4lTI0e+VzkClJagNErA8M14gYqLIee7ur6A8JGyp0GUXrBlF+OI6m7XwIdaW9/NgZ40py5L+r0sTcIe/Ckz0prnvArguImowKlzJLrxDxbtwz6if7jkGga9MFXP3zoMJrAybZtHJzLe2abqZ5/vwT87VpZeBufZl5JHiwygNWJoHfDG78+9Aa9GvRdUP+Ov7LMawsTp6yS8oww9ZSAgVYcdKpC2YMaA9YeQr5Rua3kWP4a9AFp7rPxuZaunOZHmCd62D3aMOw4qo103ua0TJYgUV8CTMetShpDioEWLm0IiNasUAmK5IgPz2ymMRJwCrAF9MUP5v28JPyCO9a1g6pmxL7ntbqEduInO+eGFYGWAX8uasF4rpExsXvPD7YOCpckOa8SaZznftFlqbmG8fBAX3dCCBN3+EwXuBfPcjwtwcBDsNcjFHtDY4BxWQ5grd9AmVVi5jSuBVrCEtk0v7uyyIBVpVeU9Tk8iXhcIYzDnmYcM17SYoLtBAjtW4wu50Y+JVQkp4h7WWSC/OsMGGJr8o2EtZ1UyDAytaGv2bcFyWFkNF0KekIGVfagX0MufeRcnku1nZY7SWwSo8dQXX69tAvOgCGY2ydPMTw6AGatC+5yqJscHE7lSckmdUWhc65jq1FW9duxa1lW5sCtwpSMay+Pr8VYFXKIzUQg2DoAKu44D2A2FVbWxmGg5glISICg9UcO8hx8dlzfP3Tz4FJKcCK13J4uIV5W2DerpSey+c6YwhM3JOHH5P70iGtEUJjZEep9v/ydobFdIplvsCyLZHsj7D/0ROMj4/QkE1FCWuYKr0r5DNJ9aYaEztr17WyA6qMjeSMkdfnubN9UK1rX+NBybXUz2CsDRDlt2kxfNY7tp0pBumupXKefb2+0l20xw8PnFzFmF1d0MbO5/UJ0wEd/FGhvdMhWrbN329hNjd7ze524JVn2Gmv8QnQGwhuDQ4ZsLT53pv35PZyTWYdAGUn7+ZBWwtlTLK0Hkh0Tk/3XWy/6/zyP9cDW0x7c0i+DZA929e9ZtlDKKWNzSv3B3pZFQKrIvpG0ptpZV5Y9NKi951k+1wbWYjsYIDBwQGiPr1Ue6jQtwR21g6UGck8n3Iy22y0xzuWlYZM8lv9cAt5n1l8n8Xxj5MEbvys/Jl9/7y5c3G/8R+unWc/UxQClVeLHPNlhemKg3MKqo3JzsGKzMzlEeUNvw3UMzDHelheD4I8g+EAW+ORmFbskZkKaYnwdg014GIdJkDSHA+Mgd7IyL/k/arML84GBBGYKi0PQmdrIOBJ/QDPcQ5GPGDFvZODCtaQS2iTiCqF14a0tBH4GKAMUszDId7MgS9uKrycMR2wjyoeuIAi1gUGTJH1oydNQ2X6tFmPn1fGFZTHlIAXMjcBYmOxk7iSTU9wPQpovbHCsJrgSa/Cn+9HeJLcYoyZ/KsIWNGKgM+EzlpedzLyXRKCJy9uBh+8/PRJNqsI/uqyq7793jtiRqc+fN/newXShySBxXJ2h2Hltyu9Rm+I7urybv3jWzbfl31IEvgfB1i5Pd2dC+8D87v19Pv2Wr9O/6kYVvwZXfWBv0/dv9Nuew+w+gbD6vcBVl1E0QNXniJI/Sy9nDzCJ7RTaT++gPem6Rs02Jv5mtTNoi8tOcPral1ynQqyDUtLB6oS4mKxrAhaVSE9fWifvWFYbZoLQ2C/lWHkik01FV6r79kCDnxJBwMZ+lq6WYRVaebFeVlhtlyipbZWkr9w/UHgijK0hA39YoFRlqBPcz7KGfKFDhYiz6RL6pBxptd6xQLm/DTDFe8+DdDLwFwz/4cwrL6NYaZCw5ki+wdFaLBv7LosKy9JdHJAJhipAOWG4n1CFGdsksCQkjYxrExmyaTFkH4uwxHafh81zVrl0dTXBu2TaZak+U/nZs6c9bC1vyt2TUWttaKWjMHAQkz+J6RPMuxRgMNGK05UOuT4T3YcllccakMsJOnIyhyjvMaL//unWFzeoIkDnHz8BA8/fSYDdbJ5ylWOrA2xuLjB5PU55le38tQQW4RgRs0IbUpWKlGtG762YQ/Dg13sk631+CFul3NNq5k4Rfq+ZJMyhk6V6sbkQ7YfkTMaZf3vUyT5/PY5eed74SHnUpR4T2WjHoUo2BjJhs0BPAJdjWNklFkH1qiwdEWtjxuXBMx5SNzbrdcTU1+3+WbDAc/CeAkiyRvFnhl5L3gBoI3k10CbUeY3YJXVggYgETiSx4bbrPS9HMtKDB1ndi92EA963WtbK2wOfAqlSlA3zbA63cWq++JbxbH5uPipO/X5KurlyWDFvQBOtw+wcdKBTUq4N0V2SddqBNRP1wjof8UPZxYvI0z+PE7CKLujDHBtWgnklKDcTvDi5z9HRjbhigUmsJUNlDjIZ4/ynIpjqlFPYBU/MGa6ZoqQMsWG0/VEkzleG18cCmBziTMElOwXmxO7Sfzd0l0Ithmrze/t/iapsKJ/gfOIuNMWdJs/GsQ6TSq/xu+3Jv82/6N1cMaa+m5qVmG0biDi9zIDqPg9DRj3hre+rPcHnIATmdraxNkGURT5OYmpl6l3gCpBGxts1t6qCwDhPfbXYDN1Mq8lfg3PNZt+mrG8JMMu0EPMDgYkJMlGLuWKe8+w6hYr65/jXsyfjmHlASvzc9sAVsUasBJo5eHeNZhne3B3Qubf5wbIuusp4t//nX/nivNgcpd67iLrxbBygJXuMaeYtclOCQatAWMnf2AdYVJiqxOUDEoGKsGuMsdtHuLFLMPPpwP8tDzGW0ZvyFjWQhnsgegAVnzfmqDbyjUTGfNlUny89j8bONgvoiWUoTG1iwB3pcl4zWFMRN+5CFExRTQ/wydbDf722RZ+0M+xF3GgkayfdT5/ZF+XRYEBPTyLCsGy0u+UK4fNZijAJkbmzlxrdY7ESQIJWDERqqXkygg1xpCghI81WsmPCsvpzJiN3NvIUu4zYXOAHhstJcAacMU9Uobs62eBfwpRaqpn4JA+eKkcYEXQqqXhtIZdxtju7jOa2HuPHC9rd0p3hY+QAcDr3x+id3CIwf4RwsEYKwL8DY/2EO/OzpH1+/LLowTZejiTPnoA1YCF7i/bTciGu15AgNXlYoWazU9rtdsoaJHx3K5yDLIAo2GKMdlVPbKhWbutkOZLjMscp7/+DC9/8TniVYuwIDutRLLbx6xdIRr3gSRC1htiNNrCcDTWwIpM6iCL0KiJZLhKBtIVyskc89tb5PkCJZMed0bYfnCMdGsHlereHqo2FmDFekJG/H6HXw9mnHzZhWis5+wdaaZAQdYOPCs+yETZzOe/CQo5PpBjpnpGtJZQZ/C1Brfci7wzAOPO4rtQvYcNEOXvVrd+1VJzXj/27y7Bb31rN94Id2GgDdOg+478QNx/r83vbs9bAzFrtO4eU8vbem0At02VY5/qA23c5rJ+pRuW1uaV+tdmrDh7f+ZR1Hl6PSNOhyffv8HKZhVCtYNjXXA/4B5F9odbh0whVbqoUqKBlnj+OEG6tY0mYuAU/VF7KFiYtpzV99ZgmU/3NMDKzlylPP6JASs39blbv3TWw51l/6H/kF9ehXyZy0JhOi8wW9YgeZMDCCXxrtOTKf3n+7b2x4JnNqw5LwtjUA19PBlMQJYwJcr8O/45csnDvMhFTU9GY24RnCG7iv0QBwrmzVS7IBJaKNA7iwN5x9/QZmfsp5peprUxVqU4cIBVG9Kdt5DXnGSBZOdLVdNigQwXzVgm619Pa5ytgGmbigCipFdtkqbwCBluxr5HnlYcYlndL+mo6m5j2hnVhAQCptpaUiwBegY9kLWdVkuM6ik+HtT484MIx+EVRphuACuFg5Bta2m/8rByR6vZBrkzxKUSMmjFVAW2Ru7jFd/W/6oe/EcCVvliugasPEPSBnYGWKmO1itz/+/2Wk+MsUHB+xlWGrz9UQwrS7LcMKxsVPGnBqz8PfAqBF0NVx9rl7sHUvll2q2d1+fB75MEWlFhgJP/5mu/Dpl5lsaykizPGSD6lA8BRixsN4Zjnl1lcbM0j6YpKMGqjQbU6O53Tcr8jTWwagNYNdkOKrZ4aow6m7/b4/mzP/TLN3DW+9hDI4mLQ5IlO0tikwIpupaTByaXmBM/J2e5YkNpaGhqeP00NjLS6dS4Oj/HzmiI7eFAqTO1A6wsfrpBSxNp6YE3Xj66mU5q6dkPemfO9FzNnS6IS1v8g3blb36SekYW9K6QNHO4jaBK5uryljCzdTGpmAboGVb8dwdcyfDPsW4kCVRTbYCVdLkCrEwOiH4fFYGekF4QqVh5nPTRmG86WeDmeiLQYGs8xnA0QJzFMrwmK4QbsW+WFDojarsznXXTRDcblNyzVR1uPkjgJtvmiKsV0jLHcFnj83/3YywvJpKUHD4+xuHjBwizWH5JNLRd3E4RFDWq6VLJfPL94AbsgD66pvLe8+CWfz+17IMMO49PcPLJMwT9FDk3rpTytUh+J2ys+SytyE5LM1E+aawrJhDvBw8UAaGhpuuSSbimyE/KU+mcQxS8Jr6J8Ka1kgfY19uErxtNy+9FDbpdJTXekg7cLUl9YbmONHaghBgRa78LKkTtgPFglUlI/bTXqOS+KXWCPztYVFtaY2GSQAfweBmqB6wY3c69h8CGZ82wUNMhyYKQgJMDLHRiOvmjELUNiKdJngq8jUxCz4XjW1lqjzNIJb7J/USR2fwefm+wg0iACidbAb1VyJJsBTjSKJW/+3LO5OcGg9nlYzNEanQg+QcN10+/fE7dIeaTubwm+v8/e2/SJEmaZIep2+pbrLlUZi1dVb0MZsdAhgOM8EAhD+CBR1554C8ghDxAIAJw+ReggBxCBML7YDjgDyAPFCGFQs4M2bNwuru6a82syszIWHyzzY3ynqqafW7hEZFZy3T3oLI7JbIiwt1t+Uw/1adP3xulEqOghDYcQNEEWlgjmT48lcO33pD05FCywzmF+cFAiCQncKWAVb8RaNfPqMc+Tmf6BQjTAKzQEKgLxOFBek/NCmWPECDy9Dn4NcObPIdQG1/GD/0lggvQSDN7YQUTrXI2zSJuSHEPlvGKG+0bnUylWAeaKs5IMgto7ObQSeC95TozRggAUHcb69QQOmMogy91H8f6cTawHrdqQvgfJGva6VSXQwesXFsQSSlAFYBV+OvnGxbmvi9pIhOw2QbX9csxrLj7d3vzMAG4bWvQjqlpe0HwmQwriK47YKWOV3xCTfCej1HAJvPmVZiEhN25YVfNrw+TF6xRWtEHSCL/bawQdGm7UQg/Bh1tIZUc3WkKwmJfKBU4JtMyoiAxinGwVWHtPaoLuSwi+XAxlh9ezeRPyjfk6ehEqng/YAUQqEuc2AIPA6Q6gPFQI8zd8V+mVaLXCwANz50ZJ0YKx8pkW5/JQX0uf/eNTP7Be8fyeLSQ47jW8+zAVNiTg0lWyTQB86aSdlXS4h4ABWOM7QdxiiiFccBa4qbgX2dYAeeHxpBrGXEsARshMLcNCtlGmk1B7bjVek32KpoMAKvmhweSTydkXfH1ZOjqc0XDDuq1jWSzxvMDTSvVt6KuSl1JA0dQ6K9QfF1ZYfuYnNj/tTOviSv2Kxpm4LkDi3Q8kez0VPJ7DySeHUo5imUDFn+jcfWLF89lPIFezFw18xykueYMFYAOdmORgZ0tW/n42bmcwWQFBRmYUKNIDjD6DQ2r0ZZi67M5GNIJSNFseo2qlWRgqjw/k7Mffyif/+gjyWrVhIKq1vjBXNZxI7OHpxIBBJwfyfTgUPLZXEbjXBpowygtmYEI+XOM4ne1kc3VldQwb4m2kh3NZXx0JJJOaLDRtmOoogkGLdEEw0gI8zMlpvGPNpDsmhpz3tpXHfjhID/MY1QyvS9rOkoQ30zfcwj52Sd1GlVcIgFQxbVsTSgel+8dg9FBuhgGT5qDNeG5+Mu1KeemTP25+hH2X3sQT49d32E3x9Ez7vKb4Bi88LQkexBC+yuluYPpG4bn1fG5kRP3+6feEZNt8HfdOf/wLui7u8u5X2+dnNaRH356bLkI9hWAR/g8rgn9m4EghdoKWoxkBQM8VtkFNHfaCYSJctk0qRQVyABjPtf4OVx++Z42jqVSJapRpDCFmi38vBhWvKsGVuw03LzxP7hz+/6TZwJ5DRARVqVcXq7lalnJarOVksm2AgCQjOG9MCc+NBNRr2BkWfdE/euyCNC0IoAeQa8zkXycEsDqQCsw16jNqlqhdD4uK6lQayD/g+A5Jwz09ePORKIzSteVzXwCo3MjGjjUNbSRa+bl2BPjDJlhKS30oYxhhXwZn3exHctPFmP5tMjk6Ubkoo7oDIhnchKNaDwBqRaIZAAsryMA5SOp0IxpFWhDjYVckfkfvYwMsFLvCJ0+IiUVTZxaxs1G5tWFfHfeym8+TOVe+4XM5Ioj1jDBUWY3HAbBRkMz2p5qbyTZHoS9BFsFzYduMX25bQkwJA2mSoa/j1h620igA1Y+GdAzelVbzQGrMKdk/oSHCg1WklW+rpHAjE7JHWuWscLnRfZfib+JkcCb8kEHrW4DrK7dj7sAKzIcbNQBX5lU8AFDoVhLY7a2AHrgFgXHN+wMBPxRxAGdDcAnLYA0IWXINdEyJJUoGhmKyXAwt0HrYlvtxQSxhc0oxIajiTTZMbUIQsTOT1If+JtvmM4Dm2gdEjnOB0HkXc+T+jfUtgLKrJwVIL7UIcpyMmdQJPFBJY0R+hs6V00GwFZkcXkhcwgIT8Y04IZzEMYDQZePSd3FCIaOSDpohcgXjgQyMDsSbImfb223Ich4XbgghzdfQUBltuD9dGQJtHp3dnOhdysKDcBy0IraVQCszJYTYAbGoMiwGqvoOhFfJLJgCk2m0o4n0o7HBKxqjgoBVAErK+cGcHZ2JS9fnFPT48G9E0lTUN9R2LqQoLl++ZoCGGYuST38gDNV+DCJ1NXPASvZbjSpLzYy22zlR//Ln0j1ciHltpH58Vwmh1Nu5Li3CJwXz89kko1ljHligHdw85tNmYSyAAXLa7tl0s9xNYBAaSTzR/flze+/L9HBVDZgEiK5hIg6nZFS6iKtoWsxAp8mJmCF6w6Ag6CVAVYANlxgl+CHJX5wb8F6c0qxk/Cc5s7xABTkZPqYS17A8EkogjiSCoBxMJIXpvXMp4OgzidXcxkFyfD+uE7sxiBZV9CGovQOBhlg1TEpApZV18XBOmUdpWmxj5/qV0s4CaDoOTE5MGJD1RTa/edDAjEiUJJcxBJMLBVw1zFFRhGt75npYCoTLovYgHHXleXpyL7qS6i2ANY4tcTseSG8bC5HiCO8nh1gZbouAAQ6hoIKfmPcDy4rekX9BAAAIABJREFUGHlELKhWF9Ks13L18lLKq7UkVSvNciPb5YaW0ogvy6aU+HAqB48eyOTBqUxOYGk9lXoLkHPC5waJcU+d9s6bxlLeQiY2sDmmYJzGLQBiJZIOA/t9dM3GPLrXDcDMrgBxLdidZL8vEfgU2p6hG7a7MimNXlkz6kDDnw66Lg6kW+uuK2y6sUKAxxYXdQ0jRmiB0I0G2K3msfhon7MPmXDDcU4bK/11svKAGkGuK6HMKtfg8vebTgFE6HjqsLHjSfQwRnfgj53zl2dY6bPd73f69N5O4+53AQWstEFBl0AHrAB8mEugAlb6nt11N52uV2FYhYCVO8Nw3XHEQuPp7v1S5hzXgwFWfclpx0F2thZqKOzBtdluS2kbMwDZjihKXcN2Hs8o3A+rQpZVLB9e5fLDxVz+tHwsT0fHUsGlDuy6TnyZMuAm/GruQAC+iPJ6F0yZeQCKI4xPIMg2AHsMEDfr966KYW6Rsjk33pzL23kpv/f2RP7eWwdyUF/IbFSxiaDglrKYEIfAhBhDsHZdSrvcsHGSUEMR+7MWCUmOyNtIhBgBzSwbCYzhuAT9O0z8MkfB+kTRELGJAx2lbVFJhK5+iTGYlVwtFrKpSjax8ulY8vGYwBVY2GCK9Vp+5oZZtVIWiDE6soLCyhlWNVjpJYBPbWYg3rEBFgK2KGbQsLHn3lImrolojFxhLKPDA8nu3ZP46ETKOIVcoDTbiGLs0N+6Wl5y/EYBq8w0XXT9DPUvhvkPAatFTcDq+XJNZgFizZiA1YiA1eE4lkkWyXQOkw/VrpJ6LaNqLeOylGd/8WNZffpMLj/7QmZxRkOddJbJ6XuPpJnGkhwfyAhstXwqLfYaNOiyWMoUIs4iGbJCCOrDbRosBDipblayhb07AMcMLrWI8XA8BetgKls6ZI8ouYD828cxvQFj7RUDJxU56kg7PsbGWOkMIevDd1NwHlN2QR5lQzkCZI0E+1bHsBoUgB6PrwFW/ig52N4Jkrv5gT71Dmbycx1DDppC7vjbw3UK9Oz8t2tg6RYUDhxSNmK3XaOv9VzSK9oeVAsBKweODKQ2OQHPM6i9ycaW7Sed4Hz/iWxy+s8NGPf0RK+1AeNGSQagquIFvp9aw88Wt8ZpZOHmDCoAAsxUqqHqGcGAEZ4h1B1ZS73edYn/BkN4xroNzyp0JGFwodP7iHW2x3VNoJ8/YGW3dCeueC4xfN6v/bdiCuyUUjt3WcgC7KplLZtax+wogE2gFGPdWveCjUomE0fwsJd5TeuNOq0Xwa6C1iJiI8ArgFUEnjC+jIkbNOsiFVYvirIDrPB+Oio64uvglDtBPM5TenSR9cxJAYBtYKLjGEZSlq0UMKkgYFXRdTSbIM5sjGGFoKi6nOtNKS+qXP78ciKflRN52USyAREkTanRejpJ5RRMUAJpjVyVI1k1I1mPRnRUr+BKiboYhjsstK0ORjWDuAbDNOqrGWAFSRg42NZrOawv5ftzkd96lMlB9ZnMZKGC62ol0QFWwBKw3vkYsE6nhZfWtAZYYRy8q32sbvZ85a486FUAqzD38XXV5XNw/baRQALFPgLoBYoBVs6C8/WH15OAgLFMMJu/tOj6UMMqBKxsVHW3FbHbORjgA2GeGoJMNz9HHidvf9JCYMo1q0JG/msxrP7wX/7XoSrg4JNHfJh6EVldPI4IA7Cqq7UGeDi9per6xJ4fhZChQQGattPqNedz1hYZEtWG+hQIsng/Almm9YICj7oxnjBz4YJZAqo6Rsqm0qTHUtERSGetrRrtKYKD7ag/QRWKgwwFXZ7YgQGrC+9juiwohDG+Bzct696h0+4Wkui4o8wlcyMYR9IOtI5DblZrvjaDzheKZYJVNUVgwa7KtirIrswzEy4NAKtOdL0TpPY2rPWNcM79brp7/4whcdtyYkfTljGuOwKps6zYEcVDpxWF6leBYQVWjmm4gLqKzyfgxsAtFAwHwwrtyAgBBcEZndTxRKLJTLZZTu2lhoULrh+6hRNuxM+evZSXZy9lmufy+OEDmU0RkACqYBPQWXoVGsSx9foHtFX1RIW0HQcq1QHK0FEZtehUF5KWYFi18uP/9U+kuVjTOQWubOhqruqCOln5ZMz1fzg/kPlsxtE0sMZgJT0+mJMlhfEB3OPnz57J5eWlVOg+R0Idq7d/8D2R6Vg2YIokqqeCy51gRCyKZLnaSJ5NObqI7irXuY3a4T3YeSW7ysBbZyG55kcHwjgtWd9DA4QCOAzxznwzwArvCYCFgFeNa2sp727mpiAmkygrhA2o4u/b70IXAf/k+xmA4bpz3GsAWJitdjgWyFvibCrTSumIma6ZRqBJ7yOBpMHxaapG2VbTjnXQWYWFial559Ob2fZNv3QoNvm2BnioAUI/loznugIbyhy1ULQBHHEqPBgOjFkO3pj4OxNHvC2YeJZscqNyQXdyyiuZjWOC1+urlVQoSotG1ueXUl4uKf5elBAWXso2T+Tg4T2ZP7gnB/dOJZtOpGIHcMqkiZCdufkwkTFdqm4t8Bx13En/h1FsJaiosYWNU5o2m8dcAk5dYdNHEi2DTITGvs3n0hLsELwh+5KjhYG9L9vdYPD4qg8isxcxWJ9gIWrrLgCs9NgB4nPQ0kZlCVoNRGBdm4+PA2OlFRwE5RSw0nEmZfRqQa3HQoYd6fY2SkEnGtNOM1F1CDz7suxAsgBEYvwegEpetLNR4C5sAdB00wY+jON6X74qYKVxQEcC4VK2kRFYg2CyjmBsYcKuA8AKz4Gyz8CQ7l2ChyOBtwNWGFMwCruDVMbm8gIbn+9r0R7TYKHAWRLj43Dp0X0VjBMcT40BhGgkBdgFYIFWhVyVkXy8msgPL2fyp9Vj+QyAFfYiY4ZrAku5UoJAzqTkSPIooS4du8pkAWqjK0mmUmMPBGBFEFxHAVhQYD+dTKSi66hIWq3lpL6QHxyJ/P13pvJrDycSry9kjN8leOtJr8ZzNIMgug7RZADYEF3P4AxnOiFI4LMc6w/njUZYSbeweFTTyhyHzceDYRENDhQXYEC1UgP5wXi7NZ3W67VcLq7kCm7I0MFJYjJ4jk6OORqIf+Mr1hwYViza4GSFfBsmJxx5T01sHkzygpowgIAY53FuJgPRg1bavEFRyG4zN4VYRnku6WwmAp2n0xPJTk6lnU2pWYVLjVGJYl3KAsfaFASsDg4OyHBk3LVnzvVXb8p/AFg9X9TyyRfn8nK5ZmeaWlPQIo1Hkm4rCutP4C48SyXP0CAAc0wBq3xTyk/+t/9TmrNLWb1EY3Im0/lE5g+O5a1f+55Eh1Mps0TaLJcmSmWzBSNXaJQCh2GsskmUUegZq26c5ZSR4AgX8pREZAPmHDRgwK7aJpInM+y2eh3gOjuCvUfPBnT9SACTbBx1DGENoJ1LHUNhN+CpZU23X3ou0je6djlLGh25BwxF1we5qLWSevaX3QwvFr2R5JpUvYaTxeAgvpExbc0o7TeR+mMbkX/wAKyyxtrOd7uQ6ZppXQS3uH8d8Op3qTAJGQBWpvnlgBUuaDgS6Ky3fhxQZAuGlH0qGVjGxNa8pb+YuicoI5aMEtYrtl/xuTH5Be6FOqqHKAhnVegNkRHK/TKRFAtrq7UdFhwqrDUW5iiX8XhOAB7jzFkaK2DFy6zNZf/rx4eJh2EBsnOFgiaU56b+PPqtJSDUPaRDaND537sLq1uhQ9byYOpkZ+8dBALKPFSqAQUW9XpVyWIBY59GKrjH41pBdJ6JkjJ7IUNCNhSAZeSOI9Xg1UJcTcXo3wjAKkulwPWHqRLMoAha6Zggfkbt5zQW6BVuNgX/ci8xFjOaReNxJlmeyGSCe5MxpgOwCnWcAFZVVcvxbAJWYGrBWXdbyHiGqhPSKY2MUkxvxLJutnKxKuSLMpO/uMzl82osC2iRpIjhiRzmqbx5OJVHRwfSFqVcLQt5tqjkbNPISkZkWZVtxX0gTWDaA7IGyB860eAjgc5+xzmDMRtt4Yi9ksPqUn5wKPLbj8YyKz6RCRlWqP7U6AXba4KxRMMNuthg+aWPluG2pPl1wCpkRd0U+zWC3c2wwq8MR9m8CYusu0L+YaLrioP0zXEHsHrASp9odazW0Ux1SVbGNPNc7NNojNPp2GQIhqLr20rKcsP1qCOb5twLvUuTmGF82BFd35c97hJaXh+w2o1RN13rELDq750+z8M9epj7Xhdd/4N/2rqCvYJMqlUAUAZ/qU8S3t3gqBBotiZErIiZ40UGbFF83XWsTNshHBvkg6eBFUi0CtcZy8oaOO7A5CeCbh4SL9wQiK6vowNp05nE2Rg0nc7ak6CRac0wNeiscLVg8RDpUJoWyz1dd7hh+NgFFhFHtSzEKuXXwieZHrb9mJ6LU2dVzFlF7DxAJwAyNgs6VNTFhmwzOOxQ6K5jPekRKtug7/1wrybCHgBXngzsFDGhto2BPeF4Bx8GfXiVaYBOKuE3HTkkGqV0YyTQyq4yZ0CAVOgOmuyHF4XQFWoTFYdukOzO55IczDVxS+GClzNw4tBBfyVAzwc1kmJTyXK55L1DgD48nNucvicRXRswuI/oIPq0rtJkFUbQjVadO5A4b+nYiMn8+nIhG3RG//xDkUUhK7hPoaM5Tvh3BIYYnB7vHdNRBc5+2QR/xxRJJYuM410Q5G4pZnl5eSXL1YpJ+/TwUGaHBxKPcwJx1PEyoWkVR+XBEdR1Z42OYeJqutob7TYwOkoGYCZ+H+4lFnq7jqQug36DD4a6FMg1VooyGFDV9KLdw6Kb1zHgs+q8vvUwBzpBPKUwr9AFoeu0W5uu96LTBP7+3d0Nkxczb/Dz41lZZqMjB0jMekr6blLtz6SNz96QEFHQ3vQ8dhOv3RPpU1qPh/qV12Y45hBcfSQAPLfgZV5UYJOvigXdU7COCAwDyELSYs/a1eJKHy9oF2SppNOxpGBrQgMFbFM4pcLp1C+8s6QGu4cWiW7BrVdbb6UCNQ7W9ACDMrCw5lgEGvPMk84OmDCxy/7jdhPLfj31973vUPmFGVQ5wX3urps7yYXijQHrtBslGRgDDNlN/XFqhPBrsnu5wpQ7eIUxtPwa6LYYrAP71Zs6e8PNGK9UTo09scFztg/8up4QqL5Q+HwMf0eBwv1/+PlkBqPxasK921KkVsAKCaS7EnVH2ZkomHgs9gI7bm3UKPgZMmk6MHRQvDBnCLTDFPB08VY9ZrzfcKzQnzs0uZIUwqxwl6xlWxQc/aN7j42HwriA4qdVRcDqo1Uuf7k+lP+7fCQ/a+ZSj6fULqJrWlckGrXT7wybH2BYmdAyur0m8q5HaSAotBQbZYjiegEww74eHx+xSdK8+EzeH5fy7/3qQ/mtx6kctAtJy5Ii34iTHLMzVjjPuW7I7G2LiqNi7QaM7IauuBgtTpHfonuOopLaHw2/h94IRHDpgmquwx1rnKOUNiqN8ynhoFhLud5IsVpLga+bjY2/AizBXpdxpB1afDC5wD0rIYdQbGR1dSmHx0cyO70nByf3JBvPZL0uZHO15HFCBBogItbUFu6OaHBgH6bsQUwQKs3BQBrTCTfKx5IfHEg+P2CDC3nDFvIBcSxV08pqs6EpC4xMAAbk0IqB5hbYWDa+wcaAuQs5w3wfCAyn6S8WW/noyQtZLdE8yiw/q2SaikzSkZwez+RgNpYsBTOtkGTUSBq3Uq6upHlxJp/9H/+XpKuCzDTJEjl95015/L33Jb9/KhsYooDBx/FU6GMxA9TxSltbGeQl/BHu9pE+13ErInbc3OGvG8hy56wwfva7oI7PWS7EPN727qABBVCVuWTwFvshgv2wRAc63BRjgpjmsXgI4N+4d4R7/c7774JGFj33HMFgL9ob1vd98/p+dHMM7V9/HXSxvcFePBy91yjh8WN3Z+J/DUxCgkvZQZQ0LemaOcERWDUO8FnfKHw/61Cqn5K1erXA9Vimz4vuDX6cHt+dUKD3vt/B/NN1PffXUBtFlp+HACSaRgGb1teF50fdlRmAd+EVc7C2W1uWk/nzrk7E2rTVPEa/+klV6xp9DoJQLPDBPANbCVpSEMobkC0A0mB0b73ZSA2wq0GNrHq2DlrxeaLzsEokkIwA1u1ICFQBYJ/NZpLnuRSbomuIAbACiIhzAQsry2OZTGDQgJFCjF3j/YhpdOPTIFmgYYnRRDChihXGCkGAAJWiljhTHUMybeNEVnAF3EBgfSOfrkfyk8uRtLN7KixfVjJPY3nvwam8ezKTA5AX2lbOLpfyycVGXmwaWUeZ1DEA860UdcOxewBrGZpbIGSY0DpAJ0Q77NHYg9I0l3y0lVmzknuykvcnlbw7K+VEnsl0tFRR+U7QH+tOm/RdbUMpjut6R2z4uRHBHc27YfzB+8GFvQP5g/zEfzcEq3zSDGuH5nHY0zAhxXFRmxqzutxHQ70mpkYqTYeC9cf+jLpn8/W4lpCV4AQOxkkT1oc+oaaM8kKqGqYzyHN046DzOEArEiF0Qkz3C2tYBfiERxl/7tiAC7S//Lz9Gbkpl70pHg6/H75PmNPuy8tva9R29+4P/+U/I2CFP86K4myodVA1SetDa3hApAJSmNv1RjRRInOKo3+4RS66C8AKOldqGs86j4HWBNeBYKNTSm0r02Mx9zoGGnNbwsiaMwIqyaSIAVjNJcrGHBWsISpqVS0BK6YI+iCxQDHXQZ/tdEKwd5t488iW8EK3t/zVhaCi1lyIPAdH6TyIqGsGurA6v+pOKypA1wMr0LtpJCpWtKJtirUIXAPp9ANhVRQQ6tDAhW46OD4W5UAAAq2qZ+mfXZRUEVSivq7xZaJ1RH2NDst74VplieuV+VaqvFl0LYHmYkyB/00BajzwClipG7haU5NNBLo6AE8APAcH/AtmFb4Hi3C0CrDO8ECqc6TOiHPU1IUG84QuG91uG4AwviHuzOi6w5vda/wORAYxNkf9EFh/VzX/bs7O5fKnn8n2o+cyWpVS4p7NckkOpxy/ig+mEk1zmZ8eSwth2xRjjQk7IhokdVfCmCA71wCP8L4FZrtbdpwxNppA74przrWVXLFboUyd0datvgOsgvs4fMjD4g+fj1l69h3DRMDTIAue+t59XRsCBsqe85GxQZJha2o3kPTdXC9Kbwte4TnpcVxfq7e9/20adDhwjpTtoGS7R3NrwO1GBfedgV6Ya4GVn+UJzy3sRnvLfWMp3T0E3ACGD9amjS6SLYTkic5iWwpuIpay8IYLJpg9GLXlGkQRZ5tTcArhMeP1jN5epIRfObptAMEOyKD32B1tNP6qqyDvYei+dcfOtQ94ublguf5m4ev93x2A4c2UPUCPn/PNgJV+louk3nEae2LrbqFz22br730NsKKRwlcFrG4/8rsBK3SDbfQX45EAP2gKUmnH09g/IWDFeGNAL5sXwUjnqwJWfi36kdFe22t3D9s1BPBnx9ck8jO6K5G6UlODq92C+dxQHJYFHdZ4XcllMZKPNrn8xepA/qR6Qz5sDqUEYGXMI93TzZSAYsYam5lvwODA2iBb/CzCPt8QfOHvcWRwxJE9jETgDw008JgmrSTFUuabM/mNY5Hfe+9Q3j2qJasuJd1GHAUDeKNsZwOP0TisoFYEHUNoXZbUugNgBQembBRJHrWSNsqIw5wfhG8TANv0E1dhFQJWPk5tOjeqPWLAGmRtCjicFtRohNlDCZfeQpkEqw30T2B/rlqEoP3gK3RSKugsVSt58OihHD96S8ZHJxKP5yz0YE4yBTsBoutoRjaFNOVGWqwtzxNwzlHKkTcAVi2MKcDUms4kHk9Q3ZGZTbtDHEPTyHpTCNhgYDrg3kK/CppbKP7CZ/62xNvXXi25fPqykE+fvuQ5T8AiG6m1+nQMxpPI0eFUZpNMcsTRbcWiDGwAMvtevpSXf/bnsr28kkVVSHw4k/vvvSOn77wj0eGBbPAEJWDw8VUsiDl+3YGjODV1wbzpz237F17F58eBHb0Ae5g5+P7uvu2fx8mEr/Dn7vh6Pad4nfj/FQ7tzpfqc3vb1b/zLb7iLwRJ2Q3vNLz/w33c9UvDlwetW9UotcK2q7m6HMCXRQB0DfKEYSz2+K5fXcIsuMcWQ4eAVecGGOSpBJg9yhqriLfENO26NWpvvwNTOihmtam/hucagFNkcITsbAP42HiFs+sa5h0QKjdmNd32ELbAIkVhozRV1UlCXQsWU0nAvCoRo2MDrKDrpzrMvGZWIuC/dfoEVFQhCxQgO0CrHDIobPoDBCvZAMD9AvMKzXqAVJNpIuMxXoOGvhLpdM+ElmArNfSrCFhtpYC74Lpm7GaOhIYFNotIWcF1nMlim8iTYis/W1XyaTGSz9aRtOMjBS2LQo6yWL5z70i+czSTOcaPtls5W6zkYwBWxVZWMDsD27iBYPxW6AAvreRtLSl0mUetpCYMDyCLgBUlhTLJ2kYm1dIAq1q+M4fhyAuZCFhoNtnjTP+wMc/w1d/XLg/EPgKX6EHt5PtA+HW4ju3RJ4N/H2AV5mxhruL5POtU6I+hfjfHbVZ0Bpc4YIX3cdIOjhP5djjCiPfrxuTQFntFwKoxsX43NHK8BkCXBrWw4HOCQQ8ud3HEcBVcH5cP2XfuXzbQeY04jGPDujC8V8N/e0zg1//pX/1Xil8TPFCGFR3WSP/kwOyNx6qjtCosqqMYvCUKDPmsKSlwqp+g7CgVZ+e4BQWQ9bUUPWZRpNTKrnNtugchEugC1ASsogOR7IAMqzZOqesCXQ7cL9p/ktEUvB+DV0/l9QLaQ64DUUpn1GXtI1AueM2k0keAAidDddHR878ZsOr5XQCsRhBhr4DUbmRbbJjcRQhuGIUBYGVFjb9KWTpmTQqQBIWtAR7hg8cj5zO+y7AKNwNN+nttEm5CbgdtYrvcaHBe7Mwaw4rFtGlXEbAacTyHNTW0viD8Bvc2gDZHhxLN5xLND8iwAjrPeQU4MxELQ2egoj08WEookicTJKAZmV6g0t4OWO1u+j3QyGVPG1cKg0MYG9eiKKRdbeTlZ0/l7McfyfS8kARW4ehknBzK5MGJZMcHkhzNJZrAyQeuGbozQ0OqQ94NvgaVGKMxABLYOTXhWK09EKgxRmH0bXvO+hWgttK3MSSwwe08sM6gsa8syALAqwdZrNzqfl+vR/he/PeejaBLFOy1v9iA1cBFZxCtbgWs9Om+KVXcX0gMACu3mb4pSPomEHZ3un/zs5VKzXhrIxkcY2NcbckcAL0fxRpbABzx0XUIwwFws3r9netH4Z+/D1BxjS5l2OprfYNRHJ49rWu6M96p38FI79jR9iUM+zam4dt8C1jdvP8ykb7jut+lYUjHTQjwc79QJsxNgBXuoe6dPWDVCf0aM2oIWIWxJASb/N47JTxMbIZrJdTOCt+DYCP02KiPREE9idH1bAoptzqy4IAVxqwAWH28zuQv13OKrn+0PZAqnzIBJ5CgT4DlJf2oDvIh/bkyY6inAcAKjTCPEmYoQAc/YwQgv4nGiVSrc8nLK3l3KvI7D3P5lZNITuJLGZWXkkUZx04ALGsuorkFipgao8g1Btci1QNBs2hTUngd7KXJqJWsWcuoKQz4hm4VtlfLmmlaqE5/hNkJWGkBpZwxAHHAYRqp1xjhq6TZlFIXlRT4WjeyLisWJptatVFKMAw4EoMmUylxXMl33n9PTt98R0YTsKgnNMWBAMI0yzlyiLnBtlaNMTS60ElPMSKCLjKcswBYQTwXbGgzaAF4he49RkmAqAJYQa4DrZdNgQ6zjoKz8IPxgY0D7osXNyXDYFj99PNLefrsguc8xbGgqIxbA6wiOZiPZTKGdgyuFTRW1NK9KlbSXl7K+mcfyebspSzrUmb3TuT+d96W2f17UmeZrHDqcSZbTgTQ6UKH7G18HmsHxemXhUy8UPtKgNXrBPE9seYuwCvcd8I90N/qrv35jvD2lX78ywBYDa/T8HqxkTXMeQLGJ2JgCFgxhwgAKy9sh0BYGLfDZ8oL2583YGXZSicDwtrH+4ihTl5gRMP83GRS0ATE74OZi6Y7NYfZVAbjBVIZrQFWIFdofaz1CtzJYcACt0XEATOAICiltatSdT13MsCKhAxtQKZZRoAdMQvHjVi/Iau14L2BZtV0BoF2AFYKVuUwnupUb7TOgAZkUQG4EnWvX1d0m4a+n9LnW2npDqiM0ypK5LwcydPNVj4uGvm8TuTzKpMmnyuXuq7kII3l8dFc3jwYyxSsrKaW82UhTxalnJVb2YAUYu59JEsgb91Wkm1LmUatTNNIJphIiUaS0L0c9SdoIzGNQbJyKcftSt6bNvLuvJbj5IVMog2BJ9ff9RqlYzRx39I61HMBfqUesF6UmwAQXKebck/cIUpOBIAXc5wAtPX/9nXv70WCxS2AlQKVKgfh434OWDnBwI+5Z1ipGZczrHQtKn6ixwFws+wYVnpuitPoWKAxrALAiufSTcRcB6w8uxzWKR0oeG2C4vVCbshwHsaRYS26r0YZ1qKj//l//G9aBy50HFCFw/VCEM698QgVsLIkiJ1Gmw0DWGU0OQVIzF3Cxvko/mm6JHSKph6Eu+pogFXQSpFVv6EszwI3wLpNpSRgNZckn0gbw4I0FgLjZr/q7CpLNRUtt8Q7pPJ3+jiWTKBLSlDKOljIh2lTT72qft4/IQLvkIrPFqtjEEfrglE1LUi7AUICKBgVALMKgJWUGGkoRUq4NVV09lA41hk4xlbDvbH2BqiZeuzmPGB3y8GrTsNlMErmCxUbmjt6IbH1IKF5jLUV6Dzifw24MuE76GEouwrxRN0NOZOQZVLD3eL0lIDVaArtqozjF0xC+TBC2wadgYLaGeicQpjw5ORY8nHGroQmdP0V7hejP4i7BZ2OdTjpRoFDCBCSSotrX5ZSXy3l+cefyhc/+qlMFxgRjCQ/msvRo4cye+OepEcHIrOxtFkqJRJ8byVxFNSKCgeCONpolE5ygU3AmUEa/6bUvqHqfaei2FzJAAAgAElEQVSGOCDUKDK4XOyCJuGDCyHZ8E8YfAm3uAtQR2fVtefBoA+auoF6kHQwgg5OAVDRUbQDmu0vPmB1cxC9PSHuBZ6vvwNLvOvf/hKAVbiZ7t6/fl1z4+czbIvFNuiOYQUwn/HHnjEvl01knu80WEfhwe/7GUdG4DrWxdQ+mfWE1GNxCCjoZ2liNuzK3HQnvgWsrtPZqe32DTOsvgpgxTFBG9HvAE2fd/ACwUbuPDHcBZR6gDwsVn0tYa3cBVjxcQiSpl1ATEfzlFAbs8GTgF1VF1LyL1hW5j9elXKxaeWTdSp/tZ7Ln1YArA6lzCd0QNrJBQIBaM32zF3PZqeQ5yhghaaWxnnVSNTM0AErXLs4aaS6ei73Rhv5rUcH8tsPcnkYrySrXki03cgIned0zHE0ahXiurLDj045uvglGVhjOPFBjLes+ReN83G7lbxaSUyGVSOjCM0TdJ0RI9ShFQkwdQR9lNZHF/hjBaxaMqIqMq22JfQ1aymNYYV8cFNVsq5qWZcl/y7XGwJW220lpycTefv978jBw8dSJ7lss6mM0jHvB63JuRercxnATd6jOCa7AIk5xuthSIJ/Q9OyBu44iqSsYXzSSAxNVKMWsFikk5YyCLDPAbBKc3Xn1DzWGA52vr7u9iXDgAJ/8ukLeXG+pCsXdDPBDsjTkcynqWQpmmf4CiMadQqDIkwSQeOnkHa5lPbFuawvLujWOzs9kcMHp9AykHIEwX9wFMFIo2pkB1YRsDIWibqq3tQ0ub04+EUArDoRq1eoY74FrIYX6W6G1b49PFzL/cjoTpbYteKQ3+t+bVJMbKrbPt85LhpUP2BXeQ7puUWYO3p+4C6y/umae1vxZN/k62zq4Voz4jUYVuFneE0AQEWlJYZTBkqbADAVHjdybeTrzmqhQzm2CJPm4EgVmJFkXTkjxk3EdKQQYDnAmhqmExvTwGIdZZILgTNknKgkiY97oz4gaIXxanNQxigeAKsKJlxs2OcyP5hwFBDxB4AVQCzjKvDU8VlgORXlVsq6lfWm4lhzscLYtckARDCiaSTJYkmTRMAPPa8j+aLYypN6JM/aTJ7VqWySCU0cMFo/iWM5nWZyD2OI0ARtarkqSnletHJVj+giuEVNg7qcLrCV5NLIPNnKYRbJ0TiVWRZLBugA9S2lSkecfGrLSqJiKUftWt6dNPLOQS2H6UvJR8qw4tpwFr/VM2zYG2DlzZYOtIJ0kUlueF4wjPf7AHNf11ir2EuoKRXgCsNcN1w/DmDxGCBsj8YFGjLGbHWG1a6eq8r6OGClTuY9o8nxDUKmrwBY1Q2aSQpu0rXTACsQJ7Dxuxu3T07dBlhxHxqQIMJa4rb88RVC/o6cQwhYdfcgaJi8MmCllEVztjOxrq7bR8Bgf5eXDB5QKU0sdAewIqKsCKyDVtTqsQtMQTUkAdBI2eniqwi6iwYrqnp9RhThqG4TqaIDGYFhhSQpwaMDxywFOahPg7E7H+C21EABKxvvsw6Fg1iE15BQgDXkCTWTKHWhYteUM//ESZVdRP5nPyNNZg/H8FTAuQO4jAvloBXZXw0st6EbUilgBeCqKqnHAQc6XIsehNHFhfNCl5IuA9yADGEOR8ssB3JmGq4He8QGRDpgQftTjE7YxkbACmi33fKeYaVMOjKtrEtLdk7lVsNE93TAGjT+cS4VRMmPjyUGw2o64zggOqhI4FQwElgdtDAKWSwg9lpxtvv09ERgC4uOA2abfXO6KbELxbh3ASsFGCEMiflvho2ylO16LedPvpBnH/xMiifPZZZmMr9/IvfeflPmbzyQ0XwqTZZIjflijP15xwrMQwOtfAwT41nQ8+BYo41wkpnI1ynwq8aO5lzXzdFbEsE5/psBq+FDfi1IGOC0G1T1tzT+m4kBRHQTdXPCV90gOMTdUagdrNLX6jPkAdo/N/ydsPC8KXiFYE34vsNk6Kb3v3sk8GaNnjDw7j8+s4Le+0MFrK4BTK8JWA03Oz8mva/q+qgbjIoxss9koCt+Bxs2NzSOKim7yoMKHz+MCzk3ZE/C6SOB+04RhXVdlMpEHTQmVH9Bqef+/IWdJ/03bLVfjSHwLWD1iwtY+Ujgl2FYuci4r42Q0ecgVpicDNcQ1meYIIav8cQ8jIHXAStf/8pQTNpKthXAqpJxGcAHmdvFRi6LLQGrv17P5f+pHsqH20PZ5FOpoBNl+UAXiX3MmLpBBlp1fEyAtRZ3WrBnmJ13zqN4lsF9i2EWUlzItFnI944i+Z3Hh/L+rJVJeSZxeSEpBY9jyfKJTNMxXUE9vMDoAfsi/mZpKmMUOYgRKEaKiiyrrKlkUi4laUrqgGJ8k2Lrbk6C7Rjxw7E0A3Tw3OKZB1OdhoaozHCdykbZVujSY7wEGiVtK5uyol4J9BIBVl0tlxT2jaKtvP/+I7n/6KEkRydSZxOJ5zoWCE0VjNUo6b7PEbFvZmlGgfEEpiw2ag+hWRwn8plq23K0Hk5W2XisIrTW+UZHnEYwxjIfT8cc08e6CJl4WDPUrgxcUvs9Ru8yxvQ++PS5XC6h2SZ6TBEMdmKZTVNOImIsx/tVYG9jSgbXmWLUdSkjjE9uNozL4zlGGTMpt+q8Nkoy5qPQGKQUBoGqPtZrZ587wqvk/td+51vA6ktdtu5FvwwMq+v5V79WCNAGuWOfBysQ5qzKTv/WGEJ93maM2WD5DYvGIQDg+Yw+V+21kdbXBaz2AQpdAR3c3qHqg7NhwapljWV50fB6AbALcw8HsXrAis5Npt8F0yk0iNW5HHIlFWLiVkcGXX+oq5ebkRQF6iHN4R144O9Z7o18201nME5IUMLE61HHQU4ETYnNZs0GfZrFMp1lckDACs6kCdlV+L7n87ovKgOs5KT4lgZOi8VKNouCgBXvE0idbGAg5sKVPZWrJpYXdSTP2ljORrk8LSO5GqWyaSBn2DC+gSU1i1tJacyzpUj7ZQ2HwES2ca7GGACjagBQKzlMRnJvGsv9WSYnk0ymifC11GOmLOtIyiaWpqxENiuZb1fy9riRtw5qmcZnkoFhZZqDndir1R53AVYhwyoEnXzpOOCyL//U8kc1rPye+LPRgUgulbNHmxNj+PVmuXckcMiw0rFSzfmRr/sIZLhumCdB8sPYx0OGFZ43Z1iB3TwErDh66C7pJjXD5+sWhhUxErvWw/3xVeq7uyLw186w+jf/6r9sMdakdt26g0L3AF1F17IKnYh2DhC/3z3IJpjOSIICS7UttOhRwSoNdsq28tE2d57RQMNLR10g19XRhaMsIAeC9MGFzxVQ4xkBqySbioBhBXcgfpaxkNB5NPRTG6DKsFLDe7BudFwQ3T0mnkb9B2il1qLK5AZY5VZgFKllJwGCeiqa7aMzuih7wAoMoR6wsuXK81QRdnU2gjsTLKYrAlZtWch2syGCvcWMLS+pOZFZMxfW1vgBjhvnQ12EACl1iNFR1l6TOXAEo+giwCoV6evADZsn7hlWDiL2gBXvKfJ2jNO5GwHWDXQn8lzaPJcGCamBVfFsJjVE5MCs4nGqfk650WC9glj5SGhPfXh4SHYaBCNfBbDi1Qww1U6fg98HYNUI3LwAEFJTo65l8/JCzj97Kl/86AOZZLkc3j+V07cey/zhfRG4AyYx3VNUa0tZh1yCoGiy465PAoBMFd7vgxGuDei63LhsDHAIWHEltK2sIbZvD9U1cCTcsPeg4NqNt+TdnAF7gERf7Iw5jFaCrQXmGujIBK8idJLKHcBqt8jsBZT7YPaLpmH11QCrUNtjN/jqc3ztz1cErHyD6jpumDlHxyVgbeLfTnHHfaLFfQBaYbWRGWkacLrG+tE9Pg9Bp2q4Ifk64/gsWIyWQPXgYktmI/5bR5X0KoTTI/55+ijfXHDt697sJJC3sMKG5+Hn5IVpJwYQJu2Df9/2TOn7h7Lnt2+/N4Fu4XEO/x2+47AY+JtgWIWfOTw7xRJuHgl8FYYVy6KBIL9fA46eBZ1LLybCROguwMr3JV/Du4ml6nTomCIMMKALCb0k0OZrqZpaNiW0Jmppy7Vcbhr5ZBXJj9Zz+fPqoXzUHspiPJUCrsPuyNM152xNK62RTCrt43MzVsCKmw4AIezF4TqCacpWMjCfls/k3cNYfvvRVP7OaSan24WMVsquQiwutiMFrJJcsKfH9jZgEkErBecA8DiNIupWpdxza4JWyWYjk3IhqQFW0LACCAbnUhZwAJ1TMHz0UKkrarkQNS/QTAHjCk1H0NIhIkwR9kY1rCA8jDG8Cq5TUBuFm1ghV4sFwaw0Gcn3v/+WTI/m0k7BSj6Uyb1HEk8PZFNuCViheOqSf9IJRwZYjSkSG+cxnVSxNmDCAoAM7w2wCsLG/B0k8G6OgSLIRgph7hKlkCAwAwBj4nnOiSbS7YBVLE+eX8hyDb22SHKM6ECPJY9lOsF4xZbMBs09lUQHMWE8F3Cm1IYjclUtCnAeEGgAsLdF6wFscgJUGL7ULjtZtD7C0u0vd8fPfZHJX/XVRgJvEyS4PR6yURJoUt7+272+6uvE/7ve86v8/JcFsLptf7nGzmeAuhuw0kLSzad2m6b79owwnwhzzKEG29cJWPmZDO9xV8t0ovCafTvxweMcQesbRpp8KgX1lT7eOg2BMWU2mSnZ20qJkUFzvCfg5PpY/DfG+XSypAceFNjyY1Agvf+ej7LxGgK4iFKOpRXFmhNKAKdmczCsxpJlkQmup5KmXmOallaD+NrKZgPDp1oWy7VcXS2lWGI8HPlbTKAKgBVGAhNoIce5rCSTizaRZ9uIgNWnm1YuJZFFDQdTjShoHaRopZC1C0dAkbUkrN9ACmHTHjrDdSnzbSn3J7G8cZDLg3kuh3lExhUaR6yt2ayPpNgmqq21XsqkXsmb41oezWsZxy8ljSAFo8CJkl/6RjEbrreMBDpQ6XnBMN8bruXw5z6OGea/3N1tvNP3LdWHUuKE32fWyqMtAavbGFaOebBcNsBKpWL0Pf0znDAyBKywBmPKKWnzGPUaGFYhYIX1qgAYiBJmI9exJzUcKHh9fSRwCFiFOfZXia3+Wn+/MOfr64zdTxjmx+FPuzrij/7gn7SddhUeWqJ7LjTnnffe3rY7EE/fbN5JkTwTS6ddroJMHMXbcWbQ5MJZKEg6lCJnotTWzexof8bmobgy52FVVgvvT4ZVO5UonUucz+gSaF4Fqh+EmwxAyMMZCVGUdCdzhh0zIPAIbAgsJtGuqYlpSYB5RP0isAnA2lIh94SjgRE7ibpIev2XELBCQA9rOm2o9WOB0HcAEs3CEclpXRKsagpoWpWyLUtt3kI4lmwaVa0hEwNJKA+1T6Z3iyq3ug2OzcE8JLME/tT1z8UZ9cHvXXYc8SarypIz/zePi45DuD4RRVMlz2Q0mcgI2jsYAQQ4MptJNJmSSqp3Q0dh2CXAiMHVFTvJaZYQsIKGlVPl+/O5AUCwBbmXZdXteDoaiN0FrDX0UEZw+jg7l+cff6IjCgczmd87lfHJkbQYZwSYgxEFbjYAUUGPhVaKomO+aVbY2Tg529M+VUAem5YL7FkCYXPw3VoRSJIU1yiZ4QMdalj1iYIz6swyvJvhdnH9Pjn0glGZVcquwntqgMOGWwYjgbpZ8LIZOkHR/x0Q4N8uwOoa4PElRdf9fXwzVEYeapmUz4Li/MG4cSA8io2OG5u53Thghc2M2ijs4u/TmkLSpcXWEDjiWkJRPYImixpEeNLgMQBfp9OpxWunTesD18f0Xfr/teRyD9D6OgVLuB6/BayuXd07NaxeF7CC6LrUpcSdS6Du4R1YaaPO2u41ictuJLpfZ57YeaLn93y4TkPtoR4E7bsPtwFWLFGogYlHB11f7QpDHBuvU0YQEvia1P3LdSVP1pH8eDWVv6geysejIznPJ1Kwq+7JXjCC7lsO4v1WNTas5WVanXjuUuYSBLA8NkCrpK1l0qxlXl3I77xzLL/79oE8TguJl89ku7nkqKWOwWE8bkw3wITMbh2xp15TVSqzG0x1EcmiSPJRLDGYT6tCotVCJgUAK4wHwI0J7s4jOieOQBXC/w2wIrhttuAEom2MgNccRQIaT4gnJQTsazaSyC7AHoXRRDQ1CVhtZLFEc2kkk3Em333vscSTTJrxjCyr6YPH0uZTKSqNTZpbNmRPY8wR+2cSoXmiulNxhqRKaejKQBix2QPHLDSxoMvRC/IqkM/9GuLsYA3gqOK+YAwBzbsAK7QMz5cb2RTQ1cLYH0YkAfrBnQtlW00NTTWCUfCVTlbUHdRc1It+3CNnc0RkhcPsBfma/huAlbpLu6i0FWV7NIj2Jer7ioevDljpOPiXZXjh3NEcvu3PPpD/deL/11E03fQev0yAle+5w0JwCFjx96wh3K0PMrE03w4LbjazfXogaHINP2v43yFglXUas3pkXzdgtfMsBP/BUMstSGVYENvwnMKMAV8B9CPusEkSvA6xA3qz1PwBCMGcXgXXAVhBHByADEYCnWFFUw/EXMpv9OtdXRXNQKxjWDk45ePJ1wErVXvQCR3Eh7qqOE0CwzIIrAOsgnZVmo2oY5WBYUXAykYU0WOot5A5luWils2mluVyJYvFkrEb9RjcCNMcVCfERmOZxZmUozEBqufbkTxvE/msGMlZE8kVGFYkEwBgbyRqCmVRRbCgGEmFxj2kfACeQOy8aSSv1vKdeSYPJ7E8OprIMUYXpZKUWn8QYNdaFxNPJWp17CfrheTVQt7ISnkwbySPLyUeXQes/JaxfiGQtV90XRdcz5AagiHhSNswFuGlAAs5seQjiTSf04kjz51VH8rc1G30E8fngJW7BIai6z4SqDm11n8KnqKZ1E+5aK2oeyT/oC4LGFbuEqgj76jBoc3ZA1aOmygxQUcCuSd5H8VGvG4CrMKRQL/mjr0QlLtFEupVYnPYpBzua/hZeH9eCbD61//dP27VpU1tFZEgELAyjSFcBBWN7j+uDwDWeXTNKY7Becdd3QPpjmAd2JCepyOBGD9ThoGPCqowZT8+5TcUgBUQaKaTHL9DMpVI0YwlDhhWBKyQYJLFhRu3C1g5IwnvhPdKaiTkIjWCFEErdeXzQA73BuajBKuUEg6wCqoXeJRKtAXd6tsHxeGyaIAQkrJet2on3GlPAEkNtBEAxoFl1VQErOrNmuBKA2cg/I4BVjxCBIwh42Eww+0PJ66vJvQKRhBXNICDEqCktytg1SVlgWODjmZager2m6YrRoc5nD+uFx4onCvspeHsNx7LFiwrbA7m+rOl3pNK1bK7j40AduOXF5zhnkzGHAnkfLeBK/2Cvhuw6phKZpKkz78lZGCj1bieG5kkqeS4d4ulbK4WKiCfpZLNZ5JMJ3S+0LWgLn50b4KjGg7eAD+dmYdLX60bNUf/XLzRnCFwvhakPGi5QwSTAM6O9IKBQ0BKj1/XcXfPfMTWLWBtlEx/vgtY4Xu9S1iXvuzEGYVvsRH2LnB6PvrA/+0GrLgT3pCw63r7OgCrsFjHelYNhJo088qYrA5WMZEJ3As94DMxNW0yfezA4IPcnXVKO8CqB5PCTlUIWDn4wGHsaq3jQTYi6usMzw02q6OjI6NL978TJs2dyOgNu9cQKAvX1r7EePg23wJWtxWEd4uuvwpghbydexSc5vYAVrrsLH4EgJWKpOIRct3J/nkJAathgRqCVncBVr3LVT9K0bNmlNmKJ4AyABCsJbNbiwvE7cV6Q6eibbE0wErkg9VE/qp8IB/LoZyPJ7JKcmmhRcm/lmBqNWd/Pc8x11//AZnFqY63E7DSWBK1jeRNRQvvR/FGfv97D+R33zmQo/ZKivOn0hRLjlXg+Gj3HcPyO5YEgu3cY6CT0sgGlvQp9JwgDdBIFscyiVNJ0F1frkWuLmVaXBlg1fSAFcZHTOM7hluvwWva9VegBZomTILt1oJhBdCqB6wMYGpFlqu1MtUMsFqt18wTD+YT+f73viNRnko9nkp6fE/y0wccsSy3cCtU/UUytcxZC/8G5JMl0LBKJMrAkNK90wErrA8AVtC09E40iksm5WCbJYlMxmNJ80w2VcFxvBDsdNYeQLLbGFbI8TYQUK4ACEI/LKIoPNjYGAVEUxQjz2DrYT3p5yPrU+F1OjxZroiCE4xwrGc03LB8ijUKMTAEVEoAz4H2F3Wv5uKyJsVNyf+1/Sf4xa8KWHGmgNpcr1J6XP8dZYjebFsyjPX79oLb4tOXO6pXf9XfBsCK6/7aKVv9YoLjPhLozJ++IL0bsNpXcPagQCt5hkoorAhfT8MqvP/71sfw1MLdEJ9aoRnRNgSqykoNGQCqg52K3Ne17TSXjdSlL88JeGdJJgn3DU0DkesmYFhBqQ59D8RZME7JZkJ91KFknRkWJ4SC3MuldQBWK/ESTQ1j7bCBrfsS6ir8rIZoOkG2koQI6FeBYYVRQJTGYHvmMH2AGx7rCz3WGoBVNZKLcwXcAe6vlyvqD6JmhxZwNk4lytAAUGkZEDqaZCJXbSzPa5Evmkg+q2J5AcCqjTt9KlxP5gGYTAELCMSMjr0j1FJM6kryYiG/9fhE3phE8uAglxlK+WrDUWloWGWJMnhRU1eS0kSkWS8kLS/lYVbI/VkjWbKSeATtLmu6GsPK7zvXmgFWin/1a431FvazYEJgOBa4D7Dq1plpWO0DrLwexnGolMp1wIrmG+sFrxNr516tw+op3TNuAqyoTzsAx0LACgiDi67fBFgpM9AcFgOGlQNW/PxbGFZDozZfy37dvg7AyvP8MJf3e/DagNUf/w//pBNdd8SdFwAPLvSGTLMUgBU/BAmr6QPg4US3TDcm3YA5qdaxEEz3yMbu+q68aeNwljMArJBlQd/Itb53xkUUSVcxd/yt2VUtaowB5jKZHUo+OZCyASsGhb4eFxYRQDPoNKHzBSYQdBKAJDN9AEyNFCTFHG8jT15AhPNCprO5PHr0iO/xxRefy+XFmRwfzuU7jx/JvcMDWoBulisZjycd0INFfn5+LuvVSmaTKUfbxnC7s8Q+LNAcYGhgxY1iAce3bSQGwAa2FdBtBMpNQbtu1ZkAQ6iULTqv0GKqKkmhewOgkUw1DefdQ41uJEW7Nang/bOil51rBHQyxXZZcD74oIt5d9zIkW5dcCMi+gQ4Ux0FpBc02FV5Rs0qwffSTCKIpwL8BBjE+Wu4czRSlYXUOKct6PcpGR1uUe0bjgav/YCV9rw7vdtuf1PhW/+jnXhOSQA1RiceoCLdD1WUEWMTDWxYAVS5KD/pvFzd5hBlyVkg2m8KJxqU7Jr0iVoPfOqR2P0Jd2GS4PojHf67Tw56oNHfX7tZ+wraXXCqTwT8ShpLytCz23uk9pqbbLFNWyQsQsNz6BkWzlzYPd+70ssQ7OnuZhcXtED29R4egz8HTrv11/qGpr/r0GnonBNeu7sBK39WXvU8/H7yuAXFqDI0/R74KKA2jiCEqYCor/F+Ret6QmPG+Zr7jmEIWoXrCc8+XLG0M2R6e8FXvJ9uKPvBTr3G7g67/wrcVnDddc3Cn4froCtOORKpDYebujN3F0S3A+H7jqF/vnc/d9/5hAy34VrV0KIKi75ew693X5+7Aavb3kP3BGUrI9ABsILjTwQr6m2lABaKdg9tgR8AkkQHrLwhFYIG/rlYP+GaC5MWT1L9d29aK8Nup79O9wcdiQdgRQ04HDM0GdERxwWOEzrQlstzuVwX8vla5INlLn9d3pNP5Ugu84mU45lsJJGyjdXBVn3N+drO9MR0MR1nMIVCsoi20P4Ypyw6UP2jwyxX5/I4b+XfeftEfu+9U3n3oJb28ok0ZFfBDjwlsyqHgxzAoE2lzsAQAcY4Oe9KK42byxEIawXZRIqCpyhltFqInH1BhyaAZWBXZbkJ9GpnTcEc3sUwcmCcQfcysoHwCJtbYFM0dJqCexaKImwRl1cLjgXifZarlWyKjRwfHcvb77wl88OpxJOxJEfHMpofynYypzNeC2auyS64HilHY9Ckoqi7CheP5xNtXCI3oOsxxmO08ATghFwA99uZwRxtT1HModuvYNJtJJ/wmRs+W9hGSrCunQFFjSl7JiDmb5ql+nAG+5ddUUYOjP0Z865rfrgEhjEovLmlDRC9D54vO2/v7mf9+m+8DmDlOV63Cmw09C7A6lbA2/aw2/CufblN+L274/OXuTKv9ppfVsBq3163ew8sb7emqP4s0FAFo4PAgO4/nuP78zGs026+mq26ZwZOfGRsdG7pvtZvFl2/604BYALYjWNic2OEJl3JlwGwhtnBslix7npxdiYXV5cEqzgobrp2/hkAJiCLMR1POMkxyydyND6gZrEquQAMB8MqIUBVrFGXqE6zj1ACqAc71fNIxE9nwOs+pVIgPimM9yELxpSUMfJMwXbELcrJJNLAYKMCMUIdAgFYTWdwERyRaQVyBssLm/xBXF6vCtkUjVy8hLtgIwUYWiIyTjMF87OUTYtkjKa6SssUVSPreiQraFlFqVymM/npspHnTSIvK5EFtj3GbXySGmSgJoMrIiYBMKaeo9mPnGG1kEfjSP7d778lB+1a8lElGQTejfIBgi/YqGQPtWBpQYsV9W0h03YlJ3Ilc5iPJBuJRpbjeuFv4CLrMt4AbR7tA6xqEGKMYdVr8+5qivn9VxaSO+6ZWRwaEQOXwW6E3YDIcNzQG3H6RDWyLdedhhWJD6pl1MV3BYf1t/FNZUHZ+KPhKGH+g/qYJiMUT1d2LgfJuWFQNFwa3E/+1fd2wMoZVgRIjTWI96bOrOX1pEl0Y61ovJhkkx3EMLZ02mI3PKh3xe+7fh6+7d64ZuOhXd30x3/wj1u9QS7ejQumY4H4iodDn2XTSLIA58wnMKUU2NDREH1jBUH04igkTB0Azr54+DSdKQJLyrDy0UAXQA0TDKfYoZ/qmlYKWKUCt8DJ7MgAKxV5A7OIF8Bo8HzWDYygKCZFjGN2+uCAs2oauSo28rMnT6f4AfIAACAASURBVOSnH39MrYbxZCI/+MEP5OL8TFaLS5nlmTy+dypv3b8v9w4OZY6RN4ijm2j5ZrWW5XLJB+vo4FAODw54WZRtpbaUuygjaOPWozPACmAVgCsCWDjGuunAKgBW0LoCYLUt4S4IxyDItupIT7fhdOAiNGggKGvPiyHR+E+lIYIKT/jfjstYNR0Dq9/kCFIO0G8dRYK4aCotLDXHAKxUv2pLwAod1FxGAKwgxB7HPN+qAX3eGHhV2c0tY0MaI9ha14IBjuvj5oLZC33qdBhwpRpWDiXYOgzE8jkKakRABkS3/aa2rrk+GWuqx0aUZUhbXGccmoiqg0YO4mlCakGpgyI0idj9gwPdpcrtA6z0/XatW/nfhM79fYdpY9D1slzbg14XGLqN4G7Iaii2vhNkB+Nof3OA1e4Ikq5/ZxLq+bMQsu/pNex1ufh9MuSG1rd+dp6oBHdtMBL4VQErzPebfUM/ttdp5fSAiD/D/ZH1Sej1ddUfb8hqvQZ+chzIhnSDsVJPQD1O6LvtK0vUcWj/z/RVXxWwCuNlF99svWno6l0uw/2iu047TY99u+43C1iF1z88JiY+vEDfAlb77koYXxywwloKR76UEazj5Ritw7pN0B3mfoz9DfodOfVBytW5nC9X8nRRy4erXD6UR3KWPZTPNrVssqlcVq0UACXGUxN8qhWwog5Hb9Li2ARhIBupQeMngastx6u3ZDxly0t5dxrJv/933pRfvZfKvXQp7eq5jFoUJpFU21jSUSo5ahF0njclgSuM5SmSNBJyyinMhU8DorSVDH5zWP9FKbJYSHTxXLIt1BYxYggJyZgCvRAiJ8YC9pJrd7Ll7zCSPtPQXWLqhrcvGxVbLxopIbyOMUCw1JYrAlbY/8F6Apvh9PRU3nrnLcnnE4mnU0mPjiU6OJJ2MqMTsPZCPO/RPFALv1YBq1IBKzDAOMJkzVC3jkeegLfA2J/fc7AMcF78SgZozMLyrvVzG5hdkx2I41RR9I75FKnBjkKH2B+ViWFRl/dZASvNr1TLTXM5D4n6fri+pilmgJXjBJR36PKUW09j7w9fF7AK46Nek7tHAm8vOFQL9q7rHz7Lwz3hdQqa179Ct7/ibxNgtbtD97lmPzIYTK1QD1PB6I5Rak2fEKwKm137r+Q3D1jtAM6I9Qa2kXmZp/L5+Qt5fnEmTz//nGAVfo6YkYAo0LGSzIGeI7rKLs2zXMZxJsf5XPIETq05/2I02F0CWfSzTFEmpLuxgaShgBVcvgHRqMEDJ5VMD9oBK8Q4H9uiFAoF3A2wItMqYjwECwrPIwArgFWTSSapaVj1ubeOeiF2rteFbDaNXJxDrF3HxiE/M8vHZFeRwACr+1hNp0BwAJN0U4us2rgDrD5YtvJ8q4DVFcTR6WpOjhn3GzDoMBIOAwmMz43jWDKQKTZLefdowoYMAasI5AfVbgRhBSQK1L3OsGog2A7dq+1aZrKSY7mU6WgpCfSrRoEwvuVrHvPZ8LsFsAIRxQGrm7SmfO2GgJUDYWighIBVCOb4v0PAamdcDtNJdwBW+h66ayhoBPCoB6yGDLCvG7Bizt8ZEmiU8PPCV2dYeRwexuO7GFZ3xe+7fh7GlVcCrP7oX/wXbegiAcQXYA/YMGBZAVVlYPNRJNPqcRSyd/FSVNFLXwetSKJnAqm2xl4c0ibYHANBKyaLxW5mL8zejzRxe6W4tRakBK0IWCXUsgK7Kp8eSFmryBuYWwg0DQpSMGsgQAfNHhF1cYG4p8Ty0ZMXcr7eyKIqpRi1cr5aydPnz+RyueACe/z4sdRVIdu6lHw0kqPxWB6f3pPvPn5L3r5/T9K6xFAAKZmX5xcMWmBXnRwdyTgfq1ONjW/h5rgIoBfPtF3lOtJEG4AVZof5b8Qb/BTJGwIf0GT8xfgeEPWqluZqKYlRTX3sD2/nD1kHZPn3TKBUF+1WthB6t5SLrzMgRI9ZdRh8gXdihnaTkfrG6YSjgNCvUsBqTB0rMNa2GDvIcoJVEfQ62i2DH0Yc1G5W9cCAxPucsB+3J1f9A3O9YPY+En5CbTLvXiIBHTKsjP2H7g8/054U3g+uO/tGL9aiIGM4w2efQdk2/j4COwTY9cV9cW5ruSvl94FV9nkKfnd/bgOs/DN64AFJiJ+JIXDXMosejNkPWPUcsdvSu583YBUm2+G/w5EPX9O7P9fZbw+GHq/8e5gJ77veDgr6lfhmASvGPBY8Cnv5vefX4XIfYIr9j/cBSf2dHDJ8ws/AW8JSOSwovHbsrkDAZru2Psz84vay4Kv91Bk6w42N99M0OcJLc9PGe/NRfLOA1W2A27eAlYl+37JEvMsaUtS7GIkiwsS6a+YlGNDTvVM73XDJm5D5VG3O5ezyUj47L+SzYiIvpt+V8vA7ctGmclaJfHK+kJcQ2E3HqrOI5hCd9LRRQW2PjkXLZIR/8fkYIwPwgliCpD0r1zLbXMqv35vKf/R3vycP46Vk9QuR6kpisJ7IjITrXywJxsbANoJeJfQ02HxCe1rzFQBWOu1I2yo2WmLs95tCRqulxFfnzEFGIzjitSxy0hT7MgArNJPgyLvLT+6HuGCrqEWQCq+3Um8UrIKQL8ZVyrqW9aaQDQCrppHCTEIePHggj995iw2qeD6T7ORUkoNDadKc8grUd4F0AWOZFYwmnouiroawO1hwHFc0hqtLQyD3TFTLA+OCXpBAh5KMIMth0HumI9a1RtDufnobYIWciXGYTn5aSPCQjWEFRkQoEaEOrsw4bD3YhIF6MRrAqbkB/pPSF55hEfMygXbmyt88YNVdCWNIDwuIMPd4/UjtDPJXe+XO/mYveZ2C5tU+5dV/628bYMW8R1dw1xxlTmTfc2kPZwRx5+OzqtcsLGRf7Sqq26g3uJi7G8PKXdP1efryDCvUDM7y6HIZ09WpRq381Uc/kadnz+TzL76gHixIBvPDA8kw2dE5HRugVFaCiRbkDWCWpBLLfJTLJMllNpvLeDwl17Kp8CxHqrWHyRF8F1Ms1P3TUWpqv2G0OssIFnUyD2RPgQWjQAVHidlM0cYkvgfASpswLT+LelRo3JNFFst4ksl4nPHfYMwyQprcCF5TbCoFrIpKFlcbxkm6C47HMh/nOtWDcbxRK/XITLUAWMF5thJZbUc7gNWzbcI98Gob6Vggaj82aqDnl8h6vZE4HXNJpIjpVcGR919/dCy/fprLIfjJYFdRI0ZXodeR/E+MvxO4rwlYTduFHLXnMpWljNqC49VdQ97e4VUBK2+Z4vWudRjmDA54+vuH4ukck7Q60WPT8BnQppjKY+CPA1Y8rVcArPTzO8wtWAf9VIc/a/zd12RYOW6izDHTLgo0rPj8dRT5PtftwLjhVJbFAT+mXyTAiiDxH/7zf6QETq41PJgQpVOAAQ8CHgoiw5x3h/OJPXzOqrBkYQesInKvFwdOZNBI4ggau1naFVUqKXZtGwF0PTsmLa5pZcKVflE70EqDAYCpskmkbCLJxjPJJnOpt6BoAt1VO3gAVtQMiNGxhFaVOutVcD7YjuR//+Ffy9OLKzlfLaXNALpkUkHAD8ynSJigAbkepynFukHHn6epvHn6QN4+OZb3To/kIEtks17Ly7OXEkexHB8eyQzC4d210UJYg45a1Dvy6cUqh6aZlKrmF0c08HkcS9BklaLrdBWsybKKgMxfLDg6qNe4FxrE7DHnnl2bCIHGBNWVnaNJMJL5HcAqcLFh8MZ7c4UYw8o2RbwHlB+S2aFsMUaBTinm2bFR5BndAtHyBfDJsUR0Q+uKIwUQk8UB4CHLEZRNCNxHPYaskP2bp+mJkCl3HbBid7NLFfX43dAGoBV0XvGnA6zsQ/hwWxDD/WOXqQvDCoq565I+MWZF3gEODl4NO49DFhPvgNZAxo7zzT0MYOH39L6FbpAOvfXvtXutLEDZ8xMGZU2ulZL2KiyhnxdgNRwbGhYfoUZBv9noyCM7CBSN14IpZBj5s2gq+teWmHfarzGEvkaGFQFPAOu+9gb3ievTxRj3PwQ9I+CGnw8ZPuE1QBJWAeHfAcv0ja6tlRuETr7pgmMoGu/31QErHqs/n5Z5v94xffOAVbiGwoToW8CqB6yG98z/259vv27h+iV4oGa1UhlTDYpNZCajGNgCsMk4UtGUl/Ly8kI+OVvKs2Yum9Nfl+jBD6TKjuTTi7X85WefyycvryjADnFZNppMh1Jjfs8C0rip6wZRHnsv8iWwFSE2mxULOa2X8vvvPpD/8De/I5PNM5HNc9k2S1uscFlKJW8Tia5WyrBCY9CSY4w2QCwdmxRE18H0IVMcHWqAIMhrjGGVLC4kwTgJGFYUXQdIh4YdAC+1yXYGcbcObRSaYA1mN/AHvbBqS3YVRmHwFULrAKvArgJgBY0YNAoxpvfGG2/I/TcfS5WnkhweSn5yIvHsQOoYV0DvKw4bkgXOsGfMNfFnfBaaYbBS7+49cj/LBZI0s8apMhAddKMmMMX21ewFI5RfBbDS4OEukHsAK1rU9wy7HrAyGICFGA5QASsfvdMmpJkLaUTV+6hHrz0ya0jezW/eH9yZZhug2sVBG/XzV3SAuYOCX3dBcgtYODzqbwGra1ck2L323+Ph3uH73/D+hq/eJ6Tu3/O8h18JhViWHBhjeay9IaUIvq1u6Gw8G6GBjW4uRn0+mD9/ScCKeT1iojm0uUQI3m+5XsnLxaX88Gc/kvPVgnUFQP7pfCbTGQy4oN2kscrPGWAV4ixGrvEHmoFp2Uq8hYHEhKAV8nkA9UmcyCSfyHw6578xKghmVjgOiONI83THVEKBqx6w0pEtMxQzcNAZVij56hKAFTT+NP6jZsMYXp4j/o3YfNCpIge20DQoZbNWxhSmVfD7s9lEDmYTmWFCBdqEdJDfSuUu8CAKbBDHt7JuIllEiVwkU/lg1coX21ReYop9G9ExVw3JdAIG9edqs5Ykm6g4OYgnm5XMR638zrtvyPdnIgeykTRSZpWHA/6TsR/xE3sRWjFgWK1ksr2So/alTGQpsi3UedW1eh3gNDb1XQwr6wuoPuAAWPL91Besr1GvxUPAavg8edz09/DnMGREvQpgpZIkjlfgWYBeoz4Xw+P7MoBVKLo+BKz6m6FblNc0Ya61r9kbxphfFMCqu3f/+p//Z5r7cxsFYIXuFlhWGUcC2QXD2mVg0vlK70TtOlRYoa5hyrQfQBlV0ISizqaHggtHZL4LlgG6j0SkE1HTB10vdj9ipQGVhGap2kQg/5Dm0w6wgngqzoNji2bNCbS5ROFK97dI1k0jF+VW/urzM/nk5bk8Oz/jz+NxRkAC4Ap0sojEO2CFwFPVFD2dZ2O5n+fy64/uy6PjAwbB9WrN+ejjw2NNZGskvQrMXQOsGOltFJIL2gArG2HkTSHIpLaeBKswImd6VwJmCGaLFxC5U6c/aD7gGlNMPo4o0gp9KCa7xvTieKInLQZYaaKlf5AEOkUSgBWCb59mBb8JthpcI+ZH1KpqoSkRglXMnN3xIOH5I+FdQk8EIBnmydOE3QAAVpgtJwgWuDPc/LD0aw1dgBCw4loB6GZOft1oKpFmTRfxapvcVyFFPsnaSe+SKhe+7hhW+pk6EmiTeGZT7cHO16ii3reloYHQ6R0aVv17h0CVrSd+TqChcS3D0DvXnVM3NtoDOtjZftEBq5s2E3w/BLT2AVYciTVGJtd3R8fVJACbrINxYaLmFrDXZri/ZsBKO/AeX3umnoNYHeA0uLeOH6nZ/M0sq65g2TNSinUKN5zwz95lG57z4DjunLi7O+u99TeQAA6fpe4+QbjUkqLhGgmT5dsP4ZsFrIafvVMwUL7MhK+DQvLVAbdffg0rX99+zsOvLqAdJlH6HFPZgWYkiGaliT8ncL3EL2zRbBhJBdAKnd9mScDqs5cLedHMpbr/G5I++lVZjaby4dlC/uzDT+TDs0upsimSCXWjS2IadSB3UMDK6LAdZQn7c8uuPcfiUSBFW0lWZ/JmtJF/+Bvvyd9/+0iy9TPZli+lKhdS1LVEbSRTGcu0TUQWawWsmKtghDEmWwt/CVihpGQPRZtZ2P8j/LMoYBEl8cWFZNDOgrMTzj1paWeuky1wfVZzGx1HsD3JZRrwlQ57fDkBq3IDfalKik1NwAqC62BZbcpKKjDI4kiOT47ljYcPZX7/VAoUVmCTH59INJlRA4X1IJnMI8HuhIYb8z/bfcGo38KFizID6q7IuwkGA8A6svtVIgK5KJ93Y2LpiB559sxVUGzeutMGGofDNYT3hb6HTkpSM8IeV9W8BMBEVjkBKxvt65pgXupr/FagyvX++rFAlTTYKQtUG8t+Nwn0C183VL4KYNXFQdsjwtjC87/DBequWHSbfuLwfL4FrK5dkW8EsNLVqGuuZyjr94YNE8pb3MCwuuveO0DrgJUzrF4HsOqbwbvXxnXpWDf5ecBwIU2pW/fkyRP52WefyM+eP5UauskwacoyyaGnh4Y5R8X73AZ1EbSiEKtRl7G2ghrIGkZMFQXYjw6OaIKBEb08G8vh/JDTMnkK1tKYoJWaLgQSHaiDAhdUdRPUWO7sF58Y8vMAUK8EDpEKrqylAlZu7IBzBLNJnZu1ZvGRQ8TmqgKLS3XI4ASYT2CAMZWD6YTECuo2C6aItgSt+Np1oYBV0ciqHsliFMtFMpGfFiN5tlWWsTOsUB87YIXriqZFOlYCBvQt2/VS5pHI33vvkbw/2RKwyrDveC3jxkFk+igTBYZb0lZkWE3aCzkWMKzW0jaFJGb6w1rZloHXzD665ySCcE3yGht7+CbAaii6H74vjs1RiGHeEeaTYf4ZNoC59xerWzWskL9Qu5FTUD1g5RNqYX3xZQArkohM5iQErHqpGG+RcCfYqRV4LXzHC5+V4N+317F3a7jeHUP65364N/lP/J5xffzRf6uAFZ3QOO+oo4Do/CNxgIA5EhCd2Hf3PQePvHDXhmPXhOeC1WBB6iQBGbM3sIvmQr8c0XERMCYmCpD4hSItPBgV9GDsgFUzSmVdbkn9B8OqQRIIwIr6W7UKK0cjqURtrhswfaSVs6uFfHa5kB+fLeV5UciiWDN5izLtSFIIvKllnGUE3BAEklGkYt1bkUmUyFE0knemmbz38L5kGIGrG4JVB7O5ovhuU+9Bt2NYYQxNx8YASDnbyUceSTvsuhMqigbAikg0YEUkeWBcARADJR7iqGBdIVBCF4LMrJGkAOcgUEiB9YqJo47KGaBoAm4AffQe6D00Ho/au1JLwpa1gWwELXFNoQ80O5IS4BQSbDCpIPaXgaEHDTRl5HnSBCedoiqYpCKpdgFVoPhDFwYPQNcXfBfSdFt+JcDKqPgEbKwzbuOrmGFmoOjnwgzyUrk7zeYV0OqCGGlRBn4FFb6u2R50uDkBDQEr183Q3w4DxDBY+IPbJ35uxe7nda083gWsOvon1p/N5ht0d1ey/PNkWIXHNtxY/FqEiVhYmPR6aArSOXDsIBZNJPd0n72guBawv2bAivBxMAHoCZqz7voic7fsMfhUXVhvAayGQX+3aECcA+DVp436uUMA7CZQp092b1o/r7Nh7XuPL8OwCu//XRvucBO/7TnY92zedX7DnztgpUxbsGF6ht1NSdNtccTsE+56fPf+3LtuP2/R9fC8h9cgtJsOn3EkL+h2Y1QeAIjyhKFNqOPeAIXw/QLCtkR4lnK5vJKnL5fyvJ7I6vBXRO59V4rxsfzs5Ur+30+eyMcXC6mSiUg2ZuxHpxp5ALWMullZGw1kCEXBj2IC/4HGEgCrRuLFc3k/r+Q//v3fkO/mpYzLl7LdLmSzuZLFai3jKJPjaMru/mi5kREKGLWpklGm7CpqS0F/ygArRZRsZBDCvQVGAlcSvzyXjE0pFcgHzqMmz3o9sA9rXmeNM8srnO0OnIYQUABYFeuKVukoiq5WazYt1+VGoPc0m8/k4RsP5OGD+xLPplLPZxKBYXV0LJJNBAIDcD+FhgnyjxE1SNRFSZlSylYiaZysV9wflR/odExNR5IwFkWArUmkXAMeL5N/MpT6ImffIvd4HxYg4b8pSGvi6Njndf0pYOX6VTxmA7SstaXcFI6Eumitvc5G77ylRsCK4dTZ2grbaaMBKWdvuPG6D/GrAlaagPWRIoxJ3zRgFX7Wt4DV8A7v5pU3rd/h2r2psOtfvx+wssy/F112k+8BkBXun7fvbzYCawwragSBbMDl/moMq7sAK8R/Gisgrpuz6eXlpXzwwQfy449+Juf1hlMxAKoyjCdnKeMnge8kplQLZD1QG8GNr7LRa5xXAoIpxv+qRuazudy/94D12GoBMfBM7p3e41cwrWaTGWu8TibEmGMOPvlIIPYCxaq0RmB9Z7UeR8FJElAW1hagExReyi0BK8RbvAivQX2kzVhtrNa1urbiL31uCOZHMj2Ao2Aq8/lYpnAGNBFtfg6Js2ioGGDFuN7IshJZjmI5j8fyYTUiw6oDrGKYmOn0Cj4I13BTlgSs2OCFxE6xluloK7/55n353ryVw1Eh4wRTUwbk0SDElgC7F9iZAF5VEm9XMpUrORldyGy0lhFALBNDd8DK11wXu7XYtzq5z0198sfj4L6RwDC+ef2E5elAWAhYeX4R1mGsvYOxuVCa4FUAKwXM8HnXAathw+DLAFbeEOnXmJJ8XKCf1xIkC5MAcgJDF4uDoLMvrtyVP79u/nvbHncbYNURf/74X/yjVi+mKRtgA40AIIBhpf8GmIW/PsLQs50CqjZXgYEeFq94Q4wOSgCCtZBaK7uGDIKA10dMRzonQJ3bhYCeirG7KLtqAoAZQup5nMm6hAMgbI5nkDylLgxajA5Y4cGuYX2KBz+KZFkU8uGTJ/LXnz6Vn15tZIORNgAomBvONVgQGELM2WK+uCIghCQsjxPJRrFMk0wOo5E8jFp57+EDBjOcP8YBQS8FygdkviqhL2FdAusoOvKP64iAqGQqvSZhQuYifZbuGGgGHT0bHYRLI7QXKN6nrn8YLUSwyNCNQOABiIWkG38xvw2giyMTQPhrXEG+BmgzF4xiGTYq5rO3pu2DMU46SOpmAMCqmh5KgeuHEQaAVXkmIwR2ivarID+LswZBuqIFLT4AYoUUTjXjQgZnWz8eMIbJZl9Yezr4CoAVo5nN8aNbYYCDlR28TwpYaVLMloYhCEhG9Xr4mKCLnOtjRxyr12LVjcmeyLse9M7d7w6GVRgwh4CVAsjDDm6X3nTAgx7LbuBVkEZX1i4Usj+k/LwAq3DmPEyk+iTO7kUwDhZuPFhX3s0Iz0xn0dFhgeBj0DHrmAiqyXctIH/NgJUnkd16CWerBwCmb9p+HrhzSMTu2gTCQmFYNIQUZ8VnvbDRxMDXjl3lwUc5YHUzx+GuDe3Wg7eRyOGz1N3fwOXyts3u9s/4ZhlWw+MaAlboCnsK9m8jYDUsjkJQCj/rRgWMKeMAJjUP4dAGdlIrUli0g2RsQg0OFc8t2ItBVXAli/VSnl2u5bNVLGfJW7KavyWL6bE82Wzlxy/O5fN1KU2GcZJU2KlDLDBWOPSgNE5yE6FIObjfUQJnOzyDiMNbyeNGoqun8ivTRv6T/+B35X75QsbVubSykdX6SjabQo6yqRy3udQvlwJ6OPdjdsRiAlajNJEtASe8o9llU5tL2WP4WxWFRKuVpC8vJCWzGlBRwy43ASuOEup+BlBGmfFaiKiIMDr0jbSxJtIKWLVSQYQehU1Rc+TkcrliwQjACkDR6b1TugOenBzTVKU9OZLRwaFkB4fSprkUAN+2GAVMZIzuMtwWqTdqTCUDo2g2QYaPKUQFRZ2POXTNSXTobfSf4GHYAb4jgNwFWMW41s6wstDHXIwMq669ZcOf3srDndE8qhet7dlV+hzregHDV9Ne8xI0ZpXHWUhIfNk/+BTmTRZ+NW9zw6PdfdFHFft90+L7HZ//VeP3t4DVbXf37twr3Pv27Q/778+rAVYAYmtVXr/VafnmM9C6wxlWru30dQJWWN8wecAaxxQG4v/Tp0/lJx98IB9//kSacSLxJJfxdCIpNHRN+0/BcekAKzCrAFhBsxNNDjJo4QrYtBQqf/z4TXn08JGsl2t58tlT5v0P7z9UsGo8lYP5XHIYR7mzm123gqN8cP4z2RvyPhBv8RfPPwgJep9pDtJqPYnfJ8u0BsuqoWsqmFPtVkF6Zc7AJVpHBfEV7ojKwoolB+MrT+TgZCz5OJLpJJM8SwSfRoCOerto2IBZ1ki1KqRcI7YDsGplIZGcx7l83MTyBTSsBiOBFAFCLIGUDoCrfMzjBlkiqkvJmkK+d28uv3acEbCaZGjwAGzTqG167xIZuwi44LYpJYbo+mgp92K4BGIcENpXvf4Urm/Iuub6vwWwukt0PZzAGAJWqHkZf+0zPfcI6yxnKPrP/L8VnL2bYaWfr4CVAmuqZab1x9Ds6fU1rLC/7NTFppemzoK6x6rkU8/q3akjByMSwxhzVx171/5w18/D2HIbYNYBVv/mv//PW/wiCUHcuZUVA4YVgas048+AJBtHoVO5x4cpiKVoKj/Q8/+eZ8oulIrzacIEerhrWk0n424kCYAVFiB0p9yFEICVM6z0IXbASjWUtmkmy00tcTKRNJ9LO8qkheMLASvVzAIwAp5Qib+jkZwtV/LDn/xE/uwnP5Xt8T1pMgQ6BBQdIUT2lgLwgevCeMxAh+PSMbtE8lEksyghYPXObCZv3zvhOYDddDg/4O8goYV1KhB+nDcDCDqj1GywdMYAK80zvHNooJVdT9DmeYk5HjhiMs7tCAseM8+4X7zmGPtTFhtd8NDhhBAdfg9sMYilInmsKoJYCl4BhKNvq4Je6A5wwNYpH7bxcQY5Uj0MBGAk1hiXSDKpMAYQA7CKFagCuwodDjLj9J6jqIaooAaiVp1+0pTAIIRqO1FsD/bB+MLugu/ZVV5A4/HnA2mgk+JTtkXYV9W8MDFVq/odWd7JKwAAIABJREFUsMI5E1RzAMrFdS24OICnAJMBUpYhEvyiw2Bf3L86YGWPqnW+OxBiwNjy8x+CVQ6Cgkm4H3DqOxE75LFro0c3gw13BRMHNMIicxiEHXAKA9/1IHjzMQwBq50CV/PzQbIV/jf8CWrtblinx89JQSyMmyF5QeGkM/DepaG4785hdbBCd1kcNn2VgmMIGul/K8uyv1PGAAuAqhBQGl4lLYRu59jsvH7fWOBAm6p/3kLAild972lSXPmWP3dvWHsE5oP3Q9x1GNiLTz7PzAJ6sOnLAFZ65F8VsLIN8IbrE17/MOlRhlUrKTQ27HxfF7BS5ocXx6+yCnd/h+PRpjGkewDG1Sr9CgDEWDudZid7UgZ0Gw2dBXvgzDl8/j3B8/UfxrOw+zmMIf57w67pELCCUDmaaTA6x5WA6y32voTumxG1rZoGguYLOtx9cbmSDy9H8nH7UF5kD+TTQuRMUvkCQuNg0UwPDbBSIJjsY2MGheB+D1hFHJ0jYNVuZZzUMrr4TH7tsJX/9B/+Azm8eiLj5lLadiOr1YId8vuzIzmoIlk+PZO2QNOI9G0ZYQ/NYpFUBXPJ8gEbGUUA2dE4NxWCJ3N6uZbk8koSFk1gWCEBZ81GwIpXpDO3ceFYLQiw7zHXMaYwHLHAtsQooANWVd3K1QIj/JWsN2vQ1uTho4fyznvvyuHxoaxwve8/lNH8UNLpXNoYeqLqOI1GHCzWa+QdttZ1C8X8jt4bXSvevNTnCOvECzZ8Rb7UAVd2rGHIuSu+vDpgpeC7Oj9q41SPV+O0O1crKIRvKyu9c8i2HK5n6zpgpQWrAlYutKvFg+KJXx6w4hW7NtK3O6TXPW8BizjcQ6+/fhAjBgXN60aZX2TASp/r1z2j8Pe/0ovtjW7f/+4CrJS3OPzjO5sWxlwnoTuysywhAO5Op4OGn6+Rm58vZh+MT2w6m4wLmvo0egoYVkpUMBWtLqkybSvf+/qr0e3KfgwVNALjWNI8k6vVUj76+GP58OOP5NnFS8mO5pJAaHw6kRyGT9GIGrnL9VqKEtMcCgwA6CGBAeZV3CciyUBAaEQenJzK97//A3nj4SN59sUX8pd/8f9JWZTy4P5DuXd8SnYVACvEM+QcAL9UByuixjPinUrIaLef1wJyKDbCqAQPdQjE/lVWAM8wngjRdbimNjSjInuKsYXWGwQ2fMQQYBEAK7wHpgZms5mMJ4kcHGcErCjSjnFyy4kZZ6k/VZK5Va4qAXN2vaplXbWybEUu4kw+bgFYxXJuLoHQsIKBietWAwvAMxLnuWw2G8rSQCdSqrW8c5jLr52M5SiqZZJB5zmSBA6BLcxBlGUVSULGLfbIbb2RbLuQw2gl95KlzJNCxdoBdPF6gbTQG3Tour0dsKqB+Jl+FcBBb3Dhnodgk7+XP0/cAweAVTju19WuQX4dgkz/P3tv2mNZdmWHrTu/KeaMnKpYVSzOxWaz2VSruwULhgAD8gfD/0OGbQnw8A/8xYCMBtqSDBswDAM2BDRaDfsXeBYs202ySXZzqDGzhhwjI+KNdzbW3ufce96N996NrKwii1RGIhCR8d67w7nn7LP32muvrYAVS/PnTUmgnM+Uhlu9KGHkmRhF1BadDoFX1pbZG6UqyZJ0pNOsKek3e0xZ6X7P8ylgZb9UtsCWoFogWsaiAQK1DLyJJ5140N0X7O+fP2Blo2ejd2ftgcU9nJhFrvnP/+l/UFtjY1HgZmC9AMlgJANu23QKE0tspAm03CTBWmc2PbOKlypV1DoPDWBVlhiQAu/gEJYCSSTaOrH8nAAgjaiafoCmZ0WyEXV8vAReMNRvP5GdiNc5jGMxVKs8E0HQYjjEs6LAX9/7ED+9dx8X7NBgwIyYAuCDSIAhAjp0CqkDJUygmGwhWvgMSVXjRjzEzcEAbxwfI6oqDAYDcdLYljoJIozJspJh8rBIU1S+h2Q0kqzl+bNzQb2HrI9me9Vhol0P6ZwGzChkyNIUySARg6UYi2PgxfgrcGUreIQNZI2+KXcjyEWmFQEqjw5ulsFPM9RpiprGL2f9sKRWpUtQ8y0t8NSpFCqniKrH2gVQBNUVoJIMazxAxTES7Ymg6epjQRSOvUtDbFBumTeu7sOGfXfjn1wnYX2zdp2PhsHUHENLDxTltpTXLgDWDcu7+hhOKd+as3MVKXcvfRtY04IVBvq4Ul64PgAu6GFfUWDQffbt+LTO+mawQY34OouoG/h3A82uUWtABNuEoZM1sMaxnZvu9ZnGC065ZfeR7wpIlIFAPX/NRpFWvZgvhcXAjZ3jslgspZ+BtrnXYEqBdW4E1H5bilAxhSuHwyFGo5GsZW7+Ggto4NeCG/ZveqXX8ee7z7/9v9K/1746PvCVDWMN3VpfP5sAjy4lev05tJnVbauvC2DtvNjrLuHWUjXlMts+usYAMxu2Zqw00JWS8y3BmJjfnRotdvycchmnKyjvXUuG1kt1mzGEjzhmFzpqSmgXtavvVcepzcC24Cj3M2lI4YLIHQeiyTZuiY3ctf/cw2/OpWXgBETIziUjhmXkWQNYGfUTsRWNYKhxwoRZfAUEb22Kaz+64Ds/p6KkbRdP9/38O510OqIiRG7KHZo5KVULWnIgDCULAhudRy6VnIkrJmiypQQF5/McPz+v8X9fjPGLeYxq7xTLYCBiszk7dgqT2y5sZupyDT6MppJ0jTOi5dxfqdEpgUcBJBEz3Ct4F5/gu7di/Lt/6+s4Xj3BPpYIglIAq+Uqw+FgDwdVjOXjc1SLVD2poIYfe/AjyhJw4hIwYcadwKEKyROsCsnwos+yyoA0Q8AOTqbpimhyCIiiGpbS4dDqFBkAXmymZVeVXD+aaGO5n4igE7TKK6Qp5zQ7UmVYLuZYreZIhjFObp3g+PZNjA73kVM39PbrqAYTA7yyHFCfpQj08tkK+8waLWUy65fZi023rXbdmDc4iSOxwAaYVZvfGsE+wKp3TZg91+4L7Rw1V2kEn+0121ObeoRmA3CTG+sgQ8didjYMy9Dqvc6ODWrWSeeD2yGU7T7AdUrK+67v0yQM+o75Wbze5790slLPecqr/mP3AC8a8LnH25bQ2Ay6GY9lh4MiJWqiT6zsHxvk27hLl6ktedUrcdehAM76V9MVrgWuQurocb9gBYMEMO7803Jel/WvFsFEDU4cSbtL0e+AWrfjIT5+/BA/+MmP8fDpY8QjdigPpByQ2sE2uZmmKS5nU1xOpyDYlQxHwmwiUDRIkoapFeQVRoWH3/vW7+CNL38Zq3SFd997Hx999LEARoeHRyLxQv0qsqx4DpIROFhVrl3+COoTaEqzlQDdoXT2iyD3v+Z7+KaquxI2VUqgq6gp62TummXhPGYhNlSF22WHlD2DXQEJvjE+HA4STCZjTCYJRmMfxNEoLk+flfNNE7QEKTSZQrbsfL7CcpEhzSrkJVlTwGUY4wN4eIwAs7zGog6w8iOsvFCSN5mJA/lUVOlWKxKoleh5BQblCt88GuIwBCYE9ZIYk6hGxD2rVDZYNDzC+XQhzX2W549wgCnevBHjOJxhFKyQsBjKlEfbkXDnfKNrpZtAM0dtwk8SmmavcZNbm/aFbqwiOmYiBq/z2l1frq9iYxi7PhpgS3wmlmiqHE8jI2KAXAFzG82zVoNbzmf8TPqXljGsLCwt36dUBGM7PkdJ5AhjTyV6Vmkq84THpqxOd++0AGnXFtm1267jzX7t8xhB25jMfmZb/LjpmMKWNpqU9vXGohpzYffZBmD7F//sP6wbEMHQFq12AJG+KB4YhNAYNwGCFNCQr42aJ+3luRS6FrAyKCrRWibcmpIc/ZwyndrJaQE1Fxnk+wiFULui8NjMmiWMI3jBCJ56fNq+1CC0dJtW8HBWVLg/neLnjx7h/SdnmNN5o+aT70nQypaiXPgsnSOdXdpIk1Ifs3yNDmyGYV3hdjzCzeEIb9w4QVjVQtGkHkGVlVI2SMBK7peIP4OZgMEJAagK0+kcecoW2AH29idibMhA4iTkBJTufWRCOWCCPEjTecHAG2b4TUBtHDwLyOjiZ5dGDz47C7JlNjsLErBaraQtdp2tEFJ1ghG9lAmoWC0FSCUDStF1zgnqrMQJvOEAdRKjppUh3Z9Ch4OBsK+6wMQVWqcFitZYHsKpcxza51kqz//eq4CPi7Y+//HcT2wDpVpjou/uvs/t6LLrGO5n3fdpDbNm0LrHdw3T5rvTsjf3q+sU9Tl8LwZY2YzDdjd711PhXKcjQjvF+UagajqdCWil7Eo6UKHQrC0tVykFel6uZ+1+XCKMQunMIhs/GYKi+2IWnen+1Dr2bsC0e95sA6vk72tdpDYfZ7fDa7VQ9Hr6AKurc+jz16DaOTodbbhN73WzXvb+LMAhDnPzjDYDr7vGTzWITJmU49hfO/hiwwImS4SdrGwVu5daB4hdZm0Sxo4/zymZQJOJbQNyA48619IPWH26tWOskSl51tJqSU9sAaysuyV6R6ZNM49htQe7c8/+/wrIZB6yHSdbsus6iHYu896ZWZbyPwNY2dfcuaCGz5RzkyUlgJWWkWReoEB1mkqQcD7P8LNLH//n5R5+thigHt/Ayh+gYJMWyWyKO6lQeF3J/iklFi6QKCIiyrABAWe+mFOPTAGrcP4I372Z4N/5/tdwvHyCSTVDHHJPT5FmBfaSMcZFgPTpBer5SoDCml2WKFxLsndMojvPQWdY92fLmqbIOAGrIs1RrjJUyyV8OrWGcUi7JU1XRILBJkJoBxXQs91+hXkgmiTKPiWrPSsLZGSrEbCiGLBk/3Ms5zPk2RKjyRDHt2/g8NYp4v0J0mSE5PabqJLJFQ1K+8w0YbVt97FNB64mbJqWvuajsp50ga2LKV8nY7DLCBlQz65XsSnOprgb8G4zFtv27l2Amu2kdd0V3Ocf7N6Jdj2FXWDW9Y56bZt5vcN9Zu+6jv/y6U/W7z9+noBVw8zdMYF2A7osCdR0nFi8JuZqg/fdgFXL7RcOkcO08qkHLOTbTYCVVoxsBKw2kB5olwhYlYGHe48+wU9+8TOcTS8QDQcYjEfKzuE6FuCeQHuBxXIp39yv4uHQKiM3XQPJFqJ+1ZePbuPbX/06Tm/exLOLC7x37x4ePX4ie/Pe3j4moz0kcSzdAglaJdSk4n5PhlRZi9YfbWnBJlg+GdMhopjfBI+UQSn7pSqvCJtKGlpkjC/5R9vkSsuQFbTSDq3scluVHuaLFIulJmGJgZHgQJH18TgGSWVJwhJB+q2sRqIIvHYUJLmEgFqaFpgtUjkObTuPyacyC0J8AODM8zHPKswrHwsvwsILsWAzM/o3fiTxoOpCck8iQFSh8kokVYbXxhH2Aw+jZIJJEmEvrDBAgaDK5PyrOsF0nmoJ+uUT3Arn+NpphKNghjEBq1hg02YJdqeyBXy08qfFBAQ8km8t3ZdyVMPSsjFJd11/HoAV/SWV19EEqqRTSLbhT0PWESthkmmG0txmuo0ECO9HOtYbnXDRawvZsE7Xp02YEcwkIGuJQApYdQkTjeDN2hC0W2WbqO6zT3228UUBq5Ir04DZFtNeB67VyjW+zF/8V/+w2a1kYYlTwOyY7dbCLlscXwew0j5s6iW25I6N92YdgBYU0wyfOOJSvkZIxFDXBcxYD7xawEtLdtwBZvvNzKM+FZUrYgGr4ABWnOTS4poT2/MwK0u8d3aOnz14gA8uLzGlWCtRy1q7OyfSTjSS7KSU3BVsU62AlR/x3BWCqsAINW4PxrgzHuONEwWsWDrJMUmXKSI/wN5oLLRTOs0sRyxFdkuFYNnpYUXjQT2Lo0MxNgx4KEpO0IzdiaTeWjpktSCHPkhT7mYACmF9KW9orbxIx4mAFeBz4ZQlgryAT2bVcol8PgfSFcIyF2hKEV8DREoNdijdFOnEVwRFkmStCyBLAtlxkawxAeIdlNqWc3LcbUDjPv/295eA1WcNWNmg2C7G3Q7LOmC1yem8jsPnOvubHP5tjrbOg83Gtc9QynxjJxSTaeDcZXCbrkidVnq2Htv0gzRClVYfRW0JGRJ8n3bi0k1PKe2adWl1SdSls9/t1fXFSy5I2l0DFji7zr1uDfnoPZm0/ybAyj1/d24oZfjTn/2FP3kNwKo7f6/MtY5ovrVD15n/fMba9Wcd8OseY/t9MpvJ4TeUVuOYiPNhup2uVss1R57zyzpWxrjrrLIlGR2GVfP360a1z/VQVLhPGFTXBKykWtzgI7y2bhfN7vNynccuKMXX+gAr28q8K75ub5OvyxwX/Fe1LWWfJG0eNchfEiHcLLsKWC0HKManSP0BSiabbBdAA1ZxXNjKXOQQTCt0BVIYVZkmMiyHF9aTcYfqFP7sEb5zI8bf/84beNWbYVxcIgkJOml5cuKFSEhku5wD07l2XmIgELFcnuUXnoBXDAwIWJG+xfIKFpeREF1LiUeKKsuRzRYCOqnMqqcCtqLhpQ9Jxlg8vrbcWHRCBbAy5S0ScBXIKzamqZEVClqJJGZeYjGbif7I5HCCkzs3sXfjGOFkiDQaYfTKV1GEJjln5r2dF9z7Letw07SUVWc0ra7YJoc13PgWvwLAyr1O115vXVZO6YJ9j7vfvQSsPhfDdW0rdx3/5doHu/LG33zAqmTHTluyZLvFN/+nndvEsJLV2rCtZJ2IrVEboyVxZI9rl7irDKurgFXDrFDHruHcUz+PQuosl56mS7z70X28++E9zJhsHyTYO9gXW8YgfrVYarmekV6hb0jdq5CfF+3dAGEQYrVcIV2tMECA33/zG/jaa28IQ/TeRx/howcPcDmfS7w4GAwxSPR7bzgWwGoYxNqZNlcNqtl8qePgM3mjFToSQ0aaxOc5GTszgUqQKpdOrLkCVgUbaVGs3Dci68pAZdxHwIrk1CwjMzeTSgH+nb5pMoixtzfGZJwgTjywMojJ1iiiHrKys0iMYCkef7JskYAXmVY8JmNQSv8swxCPfB/PKg+zrMKs8jBFhJkX4rL0sGBgJ+QPy7Ay4JIAVhWiusAhKoyk4/sQ4zjEOCgx8Fk2SLl3H7PMQ5qViCh/sDrHG6Mc37wZ46C+wCRYIY5Zw7MdsJK5ZRlJDmDFaWIBK5dhZW32Jrv7eQFWFeecA1hpZCJZzEbXeBtgJXugwTw2AVZSKfavAWDlglVmSNrKMutXs2rmL/7ZP2oBKxHnoo1iRlOFszmxLWCl5YA6gMYNMgyr7SZ/E2Blgw7VXUqFamjbLncRv1YDQxH8NeCLYBUp/1DAqvIGBrCiLoivXWTY8Y/lfQAu8hw/++Qh/urePXzCsqHhCFWciHFiza0aDgPFcbKxZFEyu6TqKyODgNXE93B3tIe74wleOzlGyFrSOBFUm6J97F50MFZkXjKM1NCSxCjvkxuAh8V0genlTGqvSe8kOs6yEgGZWGpnyiEY4LgIqojYG/KsiNs19ZTmMV+pEWcWtRRQzafByzIU7PwznwvTKioycXjF2SdQJW2wqaMRSStSAlbUppCSQIJWBOaI5JOFRoPMazULToBBpwaZ/+d9uY7cOnjBeOnXy7DqC9ivi0BvA2W6jnj3fZ8VYKXnuVoaeF3Aqi9Duuv1XydgRWaAWypsGl4acNsXrQBLNm/WjeiGMLNFYIFNEawAoiFYyAapJbptSaALVlmTqfTrXV82Q2/tlvuz233y+R1nS7XfzrDaNC/XA6rnP+tn9olrAFbdc9m5ZksC3bh2E2C361qVtbpZ88Ueq8uwWF9PGrBYbQrL/LJglaVtW0aVaiwYQFTYLg4M6rKqNrC9XkxrZdsoXA+wUkkSnf+fBrBqAAcnuLdzsA+w4nhbbTl7Fy7w1QAiWxhWKybaDGCVZcUaw+pvlkNk41OsfPoABjiXScHSOtUYoi/ETLrmhIyiuWzJhSTcPD7PIJKSQEEvqwz+7DHeHFX4u1+9hd+/PcY4O0dcLxF5mpzzixJRXiFKC9SXl/ALssFKeGRYxR7CxJOmg35Qoy5YmknBdXYHZltx6mYUKKhNwkDkYgq/9sDCBvodBNjIrtImLFoyK3fmNAdx7bUkxgRcpXh9JQwrZvYJWknJS0rdk7kIMByeHOHGK7cwOjoEhgmyaIi9V76GzGegpHu/qzFmyz23zb4vAmC1BhY7664L9L8ErHZb/T7/4TPbM57zQC8Bq13+CbvWtUkrBszKJHUTKOuyAevP2WH2bwCsWu2qbklgu580wanzXN3qQZYqM0Zi/PTg7Ane+fCe/GQ6QsoEKZvCMqnlUr7ZEU8SQoy5qgqj8VjY8zIPeK9FicV8IbbydP8Q3/nSV/ClW3ewTFd4+/338OTiHKuiQMq4zaM21AiDeCAlb5NkhEEQIzDHYbkzASseW0oBWaEjjbu0JFD2rTCSbYFJVAI3Vly9zI0GMbu5ByzrY9m7ahcJuMWyb4JNqwKL+Qrz+cIQGGrEBKyEYUXdrgBxFEqcZfdSltFzr2NJt2hjFSUoDk8AS+JiX8koeRjhMghwWUFKAqeVj/M6wHkV4KyoMS/ZfVcrbawEjSRqjL4im3/FRYGI+08QS7XUyC+ReAUiXxPGacVYtsbI8zDJL/GNQ+CbNyLs5U8xDpaIIu1u28SInfWtz00JFU1jMPMeZQWywqJNArqAlcUe3PjT3fs+i5JASiewoZgtCWy0IzmJjf6VxOxOct5li/UBVlbL7PoMKz1XC/m2A6rbm0LD3eThc5rV5u0vyrBqSwLX/XD1zW0Bn9VGr+H9+T/5h01JoDxMwS3INNBJreKYyrASZNaIwakKvatJsPuWNwb+NamLLNRTJFKGc61L17qxtM/BAlcsYqiDCHlFllTMHj2owxFADSt6fIYaL21RwwBL+Pj5w0f4f995B/cupyipM5UMhCEUSgtSZgfIttIMZUDxUNHf8ojbKWBVl9gPfLw6PsDdyQR3D/YRkkkUx2JgZpczRH6Ik8MjjIZDMMNOep90bBDGFIGvAMvFCufPLkQ74uDgAPv7e3K9NDZ2HOhEWo0Wd3wUtNKpZ19XhpWZjA1F0LSdrUu5l4ABOGunVyvkiyXqxQJhmgqLTDRACEyJsHqEWjoVBah57dRJIlBFEFPAKgKZKgSnXR2vMhTsbLAMK3tP67NEhWU/Cw2F6yy4q05oP8Pkiw5YWdHWdWCiBa7c7n6bxsgtCdzkdNqA/dcFWO0af5HrE3aU2gn5NpU6Ot/sOLhZXmNTDAIg2FXDpGo1vTYDVnYErw9YbQKqGqao4yxeZ/5efc+6I7gNsNkGptpx+3Tn/gw+9RkBVts6WHYdlu4V66aojBx3E3fnejfg6Y6x7RDkalTpuKou1mCQNICLsoR0J5YAX5JDqgXZXV9NuYcLXn3mZIV+wIqgruhb6QgZ/aAWqO2uz03/bxJUzgNw18UuDSt+pNXYbLUm7Octw0psATdvUxIobCb25tsAWP18GkhJ4F8vh1gahlVzaaK6LZ6FuWPNkIsDIKKofAhMZmUCWpHOHkQJSqFQ8y01MHuKW/4K3701wd//9us4KC8RF1OE1RJ+ncHLM0RFhRGd8IsLSYIxY83qQpYDBpQfkC2W9sx09pX9m+bOQ8UOfssUxarA/GKGulRNGIJVFAZWGQQyxCnYzsSdLZ1d32r5XKxYMH+KjlVFfRMPOTVQKjSBIF2DG7dOcXD7ppQDeiyzGUwwvvU6ci9uwCoX6O3bO78IgNUm3+XaYJUajcZfs3NoPSGwHTB4WRL4GewhPYd4CVj1A1aWLSWMFcHdrybAGrWqtWTKOmBlE+uWYSWJDiNNsq5h5TCstjw/McMmER4PB1jmGT58+Ane/+QjXCznKLkhRQEykhEYR4qQeS6lQ2RVMcAnYMXqFeosiq1bpaL9R3YU47M3734Jd/eOcPPwGE/Oz/HuvQ+wIssUNS7mc9G8imJ+PsE4JoNoKICV6AgyCUKtKdEdtqBRKKAVy7SkOyA1KqPIAE+5MHypEUjWkxA/2KQjYnMvahGxCRU71pFhpVqCZEMtl9QQTA3DSgkNLDckWDUcDjAej4RoYf106h9Td5AAmZaPZdKURJp3sXIq5PVxfEKUQYAlyRO1h2lW47L2cVYFeFICj/OqYVmRfdz60myPy7jN7DmUtRASSyDd62NkiL0SpJHwM5UfS7f6Pa/CfnGJ756E+OZxgMHyEy0JTDjX+gErYTg7OlPiYzmAlU1quev9VwFY1UXaAFZMcBOwMtwP2Xfp21j9bo3VWOap9yJ+jwQqRj/ONLQR/IWJJwKtBm+5HmBlMZRNZW/rse4XAbDiXC5JFriiEWxgNUM4krEyY+b92Z+2ousNACWdHrRboGUEWWaVFeMWxFVK3HYzDDY5/xa8EEWFKmuce32vERcnG9FhCzXHkQlBYMl0bgkjFFWAomLvggSVP4QXDqRToBhi1pcSAR8MkEURfvnkKf6fX76NXz55ghmNIoEYItymKyCRcQqtE6jiQpNyOolrVIKcgNVBGOBLe4d4dX8fN0cjRDTMUSRo9sXFVACr0+MTHEz2kFrAih0KaYEEkAukLJA0z4vLSwyGQxwdHYkgIA0Mgx8aQRo0S6BaD3zVb5YyAKejnh1XpSRaXi31PFQDgx0DqWVVrujsruCtUvjLpbDLajrjXCCklbIuNo4UsCJoSYBKBNUjZWAJWKWLggCbO/n12bSaVrud1l8/YHVdhkyfa7UNFGifiR6h+74XZVi5XYY2gVbXBay2AVJfZMBKbYWKIDdlxk6LZgvidjtzaICsmwSp1LZLpVt+K1kT2YC0tLblwrgzQdkbu766gJUFq2RcrwFYuc9l03kUxN/OsNoURF03oOrO17418NyvXwOw6t6/myGTud00btCz943X2tMTLTPtsrpt/ks3WweQ74IvDPQto4rHVu0e1VPgs7G6Evrc7TXaTjiaHOLXJiHpTTtrl2n1PPd79flcD7AS0GoLw+q6gJX7bFxAgL/vAqzc9SPj1HS9Mh1oDe1+W0nXKrvxAAAgAElEQVRgF7C6WORwAav56AayYGCGxiR4GgdK+u4ZsErbX1OEHVWOADlCglMUoY1iLDOhYCkLeTXFXj7FV/YC/NvfeRN3kxyTagp/dY6gXCAsWIpfYMy9ezZDyHnMhFjoCVhFlpVQqTgrtGOEMKyoX0XAqmam3gBWs4u5iveWlQjAD+JEAhjR4CypESqIfFP22sKzestM5lG4luxuBjgsCbSgFQOd5WKBPE8RD0Kc3LqJyekJfOrGjCcI948R7J1yJNaeoTvPdmlAfVEAq+4acudc7/p6CVhdsbvbfP7n3h8+gw+8BKx2A1YCzVvBddGJa7WsbGgne16HmaH2fDNgJTFAoPIuogV6RXS9H7Bq/BYmdHwPF4sZPnzwCT55+hiLIhPAikVns+VS4jdtHKL7rwBWbCZhmnkkUQyWbaXzJdvdYxQneOXWHXz1S69jjBB7wxE+fvQIHz9+hGg8Qun7ePzsGdI8l6RS6IcYhAmSIMbAj8Sm0vTzfHGSCGuatteyp61+nzYKC5DnFMrO5Vu65dlOgF6N8TBE4GuTCgF4KjZyZ7MRamRBGFkrEV1fGvYqWb0sV6R+VYLRaNzEyaJ9RVmMNBWWljC/DShCgIoASBTHorXIuIEc4jQvsCo9TAvgvPTwlF0DC+BhXgvLakEdY8bSTNjIHROwouuqrJckTBoyC2PMqM4Q1NRnVt+5rHwMfB/7dY7D/Bzfvxnjm0cewul9TMIMwzHj9NaH7ubkZP0awMJ2xLb2mRPMiq67Maf1NX4VgFWVr64AViIpwhDZgFKM0dUftPIkBGCMX2l0JXnNtiRQgcXnBaza5PzVmNuyqlqD+oUBrBrb0KRo5SLtehbtTUoNUJOYvt4//5N/r+ZgWkohkRBdUNpWU8oCJQg0AJFp8WvbpNKp2fVlHUw3cGomnJyBogy2I6ApzVHyjtFfUCRaBtiKc1ldJ3mwMfLSR16FKFgW6I+AkO1NWYrGgJIgkS8AzLSq8YvHj/GjD+7hvfMLzPm6Eb+NDVBFwIrdfgZBiITAnbRBZfaWC7RAWJc4DMMGsDodDYWdRWYSjeeTp8+k88Dtk5s43NsXHSyp5TYC0YXRiiItkFTN84uptGGdTCY42D/U4MfQWnWt6mK2rWN17IzAoehTtOKq8qBNgC1bjHSQpvi8Kv5Ja2yCZnRS00w6B9aLOUJeHIEoAlMEq8iiiiPU7PLDkkD5NiCVI+7OR0ID6T5bazhczRH7+hXnT57nr5dh9dsEWLXPv3Uknhew6j6jLzpgZcWR3UC2DZJ0/bf2xmQyTNkqwXbaPYF3SS024K/Sj7nhq7aVjOsG/Sq1L7sBKzv3XaDK/i7Zk93msxeAuS5g5c4N9/e+gGw34PyCEcU1AKs+0XXLVtpkY3rvzZTz2RKETaCVtMLe0EGm3fA1PcAv3Uc1u6ql3O5X+6DtfibSF9JC2jCHGkDLee+GIXZBK3HKeubQ9qekWbddGlYEqyxgxbnmiq5vCkxdMGrt7jvZUfd91wWseL7uOm8TWZtF15csoXNKAi1g9X9N9/HT5RDz0QkyMrLlS4E5+eb/GECQsUVhKe573OvYmtsrcTgMMIkDhD6L2j08ulximlWIxxMp4wuWF7gVFfg33ryDt24McDNcihh7lJFttUBQrjBkXjrPEdHuhGzKEghg5QWq7Si2m9+liqMHta8aVnkpTIF8VWJ2sRAhXzIMGPQw6RVxLzcMK5a+WNtlsW0JKI2ty3IFXLmP5/xJ3RPichWDAXYJXKKociO4forB0REqdkQ+OMLw+CYyf0iJXbWR1n46WiNdjbPuimACzAbDa7bmV6RhpUGCefpG8+slYPX8dn0b4P+57h/XuMyXgFU/YGUZVgJuGJaHJlBa5rodajfc2wRY8X3i35gYjpp6uwCrPgeI+lPzdIUnz84ErHo2u8SKzSHqUipWqLsnjBSjb2z3YF5HWbATXyms0yLNRPNvbzDC6eEx7pzexK2jEwyZsAJEv+p8NsPxrZuSoH/09CmyUkvpKDkegKSGELEXSqdAglacW2Q4tYz5ttstJXUIWJHmwC6C7PTHhhtMCpAJTKZTGHgYjyLtPi+gjLKrqG9F7SomIkTYPVXGFBOo4jt49FtVaJ3nYUd0W45NO+4m2dixkOwcAiAsJaR/QoBPBPYZgy4z6QY4Kz1c1AGe1CEe5DU+zko8LSBlgk33XMtFNxuJhI3CqJA2H8IFIm0kYBJHGFae5HdGPrBfrXCSP8PfvjuQskD/4j7GBKwmceM/qZ+9/qWJXQUsLMNK9i/TNY/ai1YSxPXzXT/BHpGvuwnPz6Ik0AJWZPdpDGG6QLPpABvDSfxvSxZbhhUBK4kvTJdc8W06DCsy7q7HsHJF3ddJEe2Idkp7zbbX2WavYVE7z2eNIHA18bvb/tfaDKFxYA1b2ZHpoB9NoIrPn2Pm/Y//xT+oGbTxW7STpHW16QTEaRjHTZctLj5V71Q0mN+yAHd8uc6o69RY4IV+fc2ugAwiXZFjw7CygAs7Bypiah0jDcoJWJVVgKwMkLMsUITXh1LexuuVhcwOgVWJB9MZfvbwkXw/ygvk1K8SYTxlWIlgKYlGbB1qAKuBcfikdK0uEJQFDqMIr+8d4pX9fRCwosEhK+l8NsfDx0/he74AVsf7BwIGBVItoGUgReN0E4UNcDlf4MnTM6Fp3jg+EQPEB2MdPWV5tJ0UbaZe/7YJsLKut04EPlcxdJKlpePLcoZKOiB61K2YzeT6JNNP8I5gFXWnCFwRsOKElNJPCshbgq9d+Ov0YWtIXHrmJoZEO11eAlYvyrCywLFrlNvfOf9buu2mZSpMxQ2aORK+OaLKuxxSdxPoZjWazdyc3DVgagN2i67vytBzVXG/FP0Vk7GQ7IYtjTWBkxuA2PuydokOURdUF8aWZKi0La1upK7jZ3/vB6zseLhr4yVgZSNEW9i8fQO5+mzWO8W4weam37ufd8/E3G9G4H5j9lifsdXk6c5x/X8l+oOelJLTKfFNNzub0bIAiylXNcmH9hrs/Nc9173+NVBqw/A0r/ckjHZ7IP2AFffDbkmgZuTNPtNhmHQBK9dJXBt7hxl8HcDKXbfWj1izDeI3tyWBtkvgQkrbahFdZ6abgBW7BBKw+pvVCNPhUQtYmbyUdZpl76P5DAlYUYQyQ1imOIg93Dkc4nRviGEALLMc7z06x+NFBoz2xCfK5hc4QIrv3t7HH7x2jDeGGeLLj0XPalDOEOQLhDVTbCpOHFLDJIkQRCo/wMwx7ZroZFFstAJCdmvi2FO8lxpWBKwul8hWhXTzoz8gJTBMPFnAinu6OIB2p1GwygWs6FSTKc0EGhlWdOn4k1OL3YurusB4fyzdAaODA5TJAIPjG9i/eReXKRvaqPyCTVZxbdjGK64kQHcuSkj8BQGs3IyztdV2zu1cQy8ZVjI8LwGrzbOkD7DrS6q4R7XvbX662+iWSbr7+EpCaBImEpuYwNmqdzqJBtkJHDeIx5YuzAbkt9Iesn4YVBDAoP3ZwbDqAlatZ6VHi5IY59NLPHj8CI/PzzBdLQWsYongiiWAjFcYwxmfjzaIbCfuzRRgZ7I+YUxF+1jWuHNyildv3cEROwAOBhiS8JDneO/eB5ivVnjl9ddF8uTR2Zmk0gk0CalIdNUVtIoIWAngRI2rpPE3hdVkulMTrGIsR1vK8j5WzoiOFLUIyZ7h50Mf+5ME3GRY8lTkClYJYJWSuKBxOAEvJhYYH4tvysobU0ZIPRvrmzBuVD+YlTlahTTZm4ige8RSRe4vopNFolmBMi/h8ZwGsLpEiMdVgAc58FFW4UkBnJHt5UXSDVfjfyObYZ5pTo1FwQIihJ6PiGLslOkQGQH6x8Be4GG/nOOkOMMfvTLEN4484PweJnGJaCD1Pc3s7QJWUmlEbIBJJ4dd7QJW3Jvt3mMP9KsErAiMcq7ZkkBh2l0TsBJRfnP/ChgbSSbDsLqe6Ppm/WIXrFq30dr5WJ5lT9O83f6jVnntih/77F+pXX+sM9nEWTbe4hrjuHJdCfngf/jH/6CWRS5ZYUVihWJpaDwEKRjzChPFI+1Rs41i2OhImZKGXTfWNbStU6s+ppsiVoIQxTtNELoG2DgMInEU2GGBBitG4SXISramHgLhSFhB1NwajUZSj5x7Hs7zAn/53vv40b0PcU6wa38fWUmUk/iwAlUCWLEc0PMQkfLIRUiDSNF1osdVgX0/wGt7BwJY3RgN5TO57+NiucSP/+ZvQEG9P/je93GyfyiMpsA4jAIEqtSFGhni0DXw4OFjXF5eYm+yj5unp0JplU4PeS4lS67uiTiw0tGM10oqrIJWOoYqjydlMq1imU5Mkz0Ww2u/mS/PU9RS/mQ0VbjBUGietFHWgZvOkbx2ZlytKKMFNYX2KgbLCsu1P3neXQGjXK/p8rVt/vRt6H0Lom/DdkvqNl3DdY/fBWLssXYDLtZi2Nrj1lx3Az8bpNnjtq+/oMVZA2KujoB7X9113GfM3Gt278fNhLhCgJuOtytDr6Uu6llZAEHrwdtM13ZAzgAf5qTtNZmWzmZzbOaPKYlSw29B+n7ApctQs+NgSwKl9No4Wy7Q5m4wuzYEbVe/PYtqm1Z05419Nn3zu+8Z931+5/qTkjyjjmRr+judYNz10zhmTSaYgbE+C/vapt+7Y+k+U+o9tKXnV0t27ThZEN52+LOJA+pJrH+tU5uvvua0QDIloQ340wn8mOVu5sSWB/E89vHqPNLx1ylEB5MbfSaNUCgmytI3ZoHpUNuSQJt5d7PvXdtvL9UFAdzn4v5dS9+NnsMGgHn3/qGsNtln6MjLSTQjawGrMmTJL1Cl1AFZ4dksxS9mIf6Piwl+Mo+R7rNLIBlWWqKrpR6Wk8Qkjc5P6c7k1Sgun+DmOMIfvPUmDlg5z67BkwP89UeP8K9+/i5m3gDx3gFKglvZHMnsIf6t33kDf/jqBMPz+4jP7+NGmGMUFMgWlxiyfIXsKjLzYu67gWTQRYyU91QWEgiQWcUe9GRX8adkxpc5wC5MSy0D4TweMAhjmYrt0FVbpgHBLzaWYQt4HSNXJJ3+hgj0si18BQmuWBKzWi0wHA9xeucmRseHyBhoHRxi79ZdIJmgoH6VlIts/mq6ODoMrMZmSNZNmfzdL5d11Qbo6zxXO2/6bJS7D3XnZp+kRd/+7dqO61yH+x5bimzvvm/Pf97jX+/96je+6NfnBVj12be18ezso67d33Z/fcffvb/1a6D2zZ8++7bruexk5ppNxdrX7rzXsVmPWBniiU0gwG/sg96/ahV3kxQtgKVdAl0NK8uwko6lhpFjkxdqsNW+yUs2wbhBMmOVpcjKAvPVEtPFXEoDLxdzzNKliKNTpkSZKLRzCrwrIM+GO5naTtQYxwluHp/glRu3cOPgEIMwNtesCMwPf/QjHJ0cYzzZw3h/XyqLaP8K2luQKcTO7is5RxTGGA4GEjNTzkUYqpIQKRqQSaQGpNt6IGDVYrkSTSwC9EkyQEKWahQgIpuWHVqzAnlaSpdrBa0oG0AryDiWz8RoBTNBK89IZQUswUESC+wm6/nSpVDE36NQtK4CnicK5SeTa9zDGV8LAJRVWK5KXOYVLii27iUCWN1flXiQlZj7MahyTMYtm3EpmK9gJKkgVZ0bQXuy0BgzVyIxo1CoCt3fGCXAs4/x+jDHH74ywJ1whn2Pmo4LZRUbDS7OOdvl0fpb0rRMMmRK0LBzRedpZQC49dizb03btWBjBzuxuz4k3yckHquP6yQVxefhLl2sULCRmTDbyCprGVac+3It5nM21pGWdWbOc//hM1EfRjEN29HSZVgJtYN7ueAu2tyExyZWYPc3N35oztXIKhngoWtQeuj5fWPZx+7v+oBdOyTa2Wb/MWleI2HQVrWwnFcqHYgF/fM/+fdlt2pYMdL5LVBmgXEoXgSwskaqe+NNgOiIbuvfTMBpunRxIepEtSwjMbXNxA1oGHw20RwgqyMBrDwKrwdRI2q7YllfkuA8L/GD9z/ADz+4h0dEoym4LmLlEB0qAlaiYWX0qwhYMQNKEXaP+hJehbAqhWH15YNjvHpwgINYyz8WVYVnywX++pdvizbV7731HbxyegsDAmNE1QWgUnefa182BAEFQ1xcznBxcSkoMksD9yZ7QiflIqAeii0BdMfAzsNQDKPrYltepQZGbaZeS0ckEW1YeApiKZWR57YLRsr5hHJJNJ5ZFQWzxPE3rW/te6OIzv46SOU6XrsnPDfGF+sS2Bcw73bE+gGH6x7/JWC1eaS74+KCVWobxNxufUx9Dp/VZLGAlcw30TUyGYRmV9JTNMGPAZ0a6Mlp9iDv6QiP6oXqMV3Aqs+gbwKs2jEgu0LZCesgXnv9Xae7Gxio87D9S7qoOOO79jyEjbZ7hfS92rc+do6PCGJz420BJ8u2sZ9zGU7q57Z6ZfrM1+dP93zbAin7KdvAwj4D96d1WOyzsXtkw5AT/YFN9msHaOXu8I2GWZulaoNzM1+d57MprOybf+7zuToWnx9g5Z5r3ZFy16ZqO9jgqPsZfq4voGvWlzaSFjY4J4UVXSdgJYGVAazO51mjYfXjWYRs7wZWAbPcUlwvCSCT3tFuyGQr8bjpSrQ5kmKBr985xve+9hqC1VxK6vePbuCdJ5f4/965j6dlgGowkXISv1ghWT7G91/Zxx/fHuGNYIbDxQOM0meIywX8OkWcGMCKfgQBq9A0MzGAFR01BaxqBavYXYqAFXUolwXyuQY6NlAjw2o0HEiAwjuSZgAsjSGjWqQFDBvB6IJIQGDeJ0K9FYWELWDFUpQVRpMRbr5yW7oDZlGC8OAIo9M7qJMRipqs/O1Jk990wKrPvmnTm0/39RKw6h+3PvvG17f5Xv1HX2eGbXp/H2C1y3fp7iWbjn+d+9t2H13Aat2/0d3ieQArscMGtBJWqg209UYcFnC7X2kjrnXASkCNjoaVAlgOG6MDWDXMKsch4ftFUL2qkBY5FukKl8s5zmdTXC5mWGYZ5qvMiDZrowlhuhSlxIwBwZs4wmQ4xI3DQwGqjif7wqqinDXvj4n5vCzw4x//GDdv3cZ4PMZwNJb4y/omvH3GYmyURXtJdhXtLBP6rEASUXOWaedkRRlBde3NKiAWwf/VKpX7iOMEw+FQEgsUW6/KTOxzzkYaq7xhVll2FYEz7oFk7QrQZIgFClrVEnsqs4psstKwvmIMhgSsAozGA2V+k8FruiXySOysyKqbKi2xyipcZgSsQpzVER6WPu4vFbCa+RFWBrCinW8rJjhXCsDn/sF0TyjdE1ngxyoe8atkgno4GUbwzz/Gl8cF/uCVBLejOfa8GYJyLtdIH5bHlfnXVEroucT/+5wBK4FMOqCUnfsvAljJDFBAoym11aC81edWzLiFaixgReIQAStRBTAJNBewsn4yK6isnWn9rBZc1r9ZsKrr7F/t3tm1NX326UUBK6LZCtOJ9dJ7MfIr8lPmhPFhWB32Z3/6j2q9KGP4aWysaCw3YwqrmzmjDCvtECcxnWFd7doY7ETcBliVDmDBwdWaWKKIqm2VpuwiKK6jZoItjmaAOdWXilGSYVVRKHwEPxrDC7RVNemeosMUx3g0X+KHH9zH3zx4iMdlhSUXlWQcyaryhEkVBJ6KrrPbBMEqGgXTJdCrS0SocCMZ4M3jG3j96Bhj0vmjABd5hsezKX75wT2cn1/ia6+/iW+88WXshbEAVizHE5F5Zk8N04qAFUVdWac8nc7w7OyZoPKHh0cCWqmB1881rCqzEUiJJIVW2bnP5IStypg+df2MsRnNI2pBKw4gEWpbkknhVl1YNkMhJZeiYabaJQJaCa6s96CLSzXOtn31lXRVpXa++HSf//U7HPa6XwJW262AC2C6wIx+YjdoeB3AygWh7MbTPBeHwbcJvJAy5KbM2JhN/s0gWc1n1jIl7XzVMLn/3jcF41xfZIhe3XCeB7DaHTC5Olx6nvb9di/btf76Ara+1/sAKzp0slU5zCr3GWpAvf66m2FyS0o3rcFN+04zN0DR/aTNtDoZXnssW9LkglbNHCa1niING8tF2w1Yz+cwq+wFbACs7L26n95ZHuhk/TbNwj7AihvqZ82watejbaBi15V13CyY3AJWXYfRBbl2ra/Gv9gAWHHcNgFWZFixSyABq3Ry4jCsuJO2mkoaiyn7qUgXQLrABBneeu02vvfV1+AtpijnK4wPjvDB+Rx/+e6HeLCqkUVUp+KHc0SrM7waLPCHJyH++M4Ir9WXwNN78FYXGA8DhINQkmGWXUUtK+vEce9noMTMNcsC2R3QY5kI2ddpjnKZY3G+pFKBBFJWk28oYrxDkQPI0lQEh7WJRNUkrWyLcDIIJDAsSmEAkLHIQIjdt9IsRZotsXe4j9M7tzA6PkIxGCM8OEZ8eBN1PJSOgpsYUvaZfd6AVZ9DbV/v2in79z6G1U7jzgy8Yfj1vW/j2jRAvfWe3H1yk1/xac7R/5nfbIbVTvt+jWxM3/z5ogNWsk+YBLi7d9jnbu1js+U4+0WXYWVtsGVYNYmkZhKp79+ElwJwbQesuOdZhtUVTFsY7LofSJxjFkGzBkRH2fyRrCAPDdPqYjYV0GqRpji7uFRGmMieaJMK24CCLKiDvT0c7u3h9OgI+2yQxcK+qhapFtFyCgLMFnP89Kc/xZff+LJU5BCQYsdV2efNPwGslkuJJxvNZ5IifHYjVJlg2k6KqhNs0r/VQl6gj8PP0ZdgMmE8GkvnQsaVi/kUZZ4LWEWWVZEzsCaAo82tBLSRbq7UF6yk4qWgzqB8G41VUyrISh+ytoajGMNhjDgJpGQx4P5iKmaEYVXxOgnsVSizEsu0VMCqDHCOGA8LXxhWj/g3BFh5IajkxWdttcIkRq8L+KxRFzaVAlYRZUQkMULASsGao9hHNP0EX9mr8P27MU6DGfb8pQBWYWDia4eNZOcE710SVr8iwMr1M68LWJXZUgBHzg+VX6kUgDMlgVpJYRmLZu24JHsDWMkaMP657RJIwKqipIG+oGByAyhr4tY29WntlPW11GcW/7gJV64CVn3xS9/+8cKAlQA61tttWjsYlpUBMCmPUJBYU8P7F//kP64Jfihix+DtKmAlNHuJ6lS3Sgsf1VBZg7XtxizCvw2wYltQ1a4ymkx82OYGOAEo+ikaDLZFqhEcFxBJgC2KrmmHwKyOUQdj+MkEfjiUzJ8sTNIy6xrvPX4qgNW96QzTKEZKY2AAKWFYCVCngJWUArJMUEBI7WZHgXiKrt8YDPHVk1O8fnyCCcsoowBn6QoPLs7x/sOHODs7x6unt/G73/gWDojmUzTVlgXS5EvJnjbzZNKUE3S1XOH82aUg8YPBUECr8WhkjLqKr/La+M3hl7pOTtiAon2a4XABKwXyTFbDbGocYwWsjDHhe0IjOC3ZafNUzYLie60ocCPCKMfSbIuuI9s9woRlnQBq94av8NeLBMx9C2r3621J0osdZ3Mpkczpvgyso+G0KeDeBoS1zu2nz/A2gfSOm98U8PY5edsC5y5wpe97EcBqvSRw04ajJXPrwKZ7/bR9VwArSyd0GFmueMMa8HWNpgHbbJ8FrK6CeC1Ao6C1A5B1fu+bX30lgQqkbAeM+9ZF3/n7ACu3zKALWnTvm/+3YJXNMK0DcOtMT167e//uOKszqvftktS2rTeZqZ3srx6/qxG3JQDcNMYOYNUNNmQszOBf6Qxo/m4zg7ue0ecNWNlzd+ewfZZtRvZqFpOfcRmIm+ZKn62x97etJLCK2MWIuk/stJRKSeAv51FTErgaHyEVhhX3MYqVq05n02WXgcZkJELqZEwFqxlePZrg977ymoims5MwuxK/9/QcP/ngEzxJgSoZi4YmggrB4jGOlo/w/b0Kf++1Q3wjyeE/vQ+k55iMQoQjakbS56LsAMErAlatbIC0auc5mGFPc2FYMRqiiHC5KpFerOBV1BI1+iWAyAiMJyPJ4lstPslSSlZdtUBsJltyjrUysQoGVuxiVbGtei6AVZavcHTjGCe3TxHvH8DbO0CwfwPB/gnKMDFmcXvC6osOWPVZvr759xKwuur3uWO22//r2136E5IuA/NXD/jt9l26e8amu+2bX7te7+4PbqLAnqsPsBIqgC3JM5uxsJgb1nP7fDX5vV4G2cR/BoCy+0C3JNACVtafkZjKSjc4G3AXsOK1yB4SsGC9FqYVywNny4VoWF1M5xI/sZvpYj4TMXQC9uyWmsTUBT7GaJBImbSk3gnQV7XEeNQvJT/r7PwCP//Zz/DNb3wdw8FQPFICStqwQiXFydziOah5yeuRdU8WVhCLxLgIppcElmg7SwGYyLYiYEWby/saJDEm4xEGMakQkETCfHohwJGUE+ZMKCgphJrGBLjIpGKMnPG4AogxmVAjy5V1xdck7vNrBauGEUajGKNxjDgOESdaAUSdZtGvIluMxzHli6ysma8KXCxLXJY+npFhlXv4aFUpwyqIsWRX+1pLt9t9njsktZb1b77oKzJmVsCqqbqpauwHFYbzB/jGkY/v3QpxI5hiHKzgF3MpiVQVtTYacNeNzOnPEbCS6oOmZG89ocZz9zGsmMhSBhD317Yk0HYJFMmCDmBF/ShbEmgZVpsAK0mU5Zz1Cnp0AStenzKsbCM2K6/h2M2djY0Ihu3WOO6z332hQ1/CqBHRMpJGery2K7v6LVoOKIDVX/zT/0QYVmVluiHxzZzcpiyMDCupxZVppb+3E1fR5V0MG6sxYR1YOxn1ASnl0xVIEyBKYkwF0PI0VSRF6GG2k5fpmke2UpkLyyevE+0SGEwQDvbEiWTNrbT2hI95UeDtBw/xgw/u45NVhtVwhIzoeFlKyR87/VHgiyWBVsOKZoWAlVBNRd8jl5LAk0GCr5zcxBsnNzAyxvSizHH/6VN88PARLmcz3Dw4xne+9g2cjvYQs9ZWdoBSwCoKjYm4vT4UNwcAACAASURBVNSGEzQj5ZTgXIbp5QxpmmM4HOHw8BB7k7GAcsq0ovG2QmkW5AsbwEqeUCNpoyCf0clzsqA2I2KYbJ4G7La0qnE9TUmU7aKnguvqSNvFxRNoSVPrsPZtwOubtnag2gVY9R3vhQJmWei7AZ++BbtpQbqf6bu+Fvzdrp/jBoXd3/uu/xou4c63vChgpSi/zo/GmVnTmtjt9O0ef2v4241mzWlz2i7L3O0CP1brTdiIjuO2EbBqh2kN8KqKXsBnF2BFPQR3bOx1uvPq8wSsNEmxPWzrm/9987sPsHI15Nw9wn7OPb4FrFyGVUMjdp6f+yxtSWF3DnKc6TSQIWWBq82A1FUGXXtP7ZxxZsdVxtW2eJ4aXqZuu5m3brbcMsu24wFrc3rTQv5VA1bu+uPvbrdY+3zdub1pfrnzoM9+PS9gxZJAy7CihtVyfIiVPzBglQWsrPese7aIVFYl2EnYS+dIyhxfvnmCvUEMtkxPiwofP7vEJ89mWHkJvMEYlR9KyV+UnuE4fYzfTVL8nZsDfCspMF6eISjmiJMa8V6MOqSmLbUjA2lZ3kRJYFvzTFgKLAesyUZkwMVAhV2jViWKOf9PH4IMKe0QxcBkMBpo2QlFiQ1jXYTQJVAh40r6PYoIME/Ikhaei1pWfF+aZcJup9r7yc0THJ4eIxhPEByeIDw8RTU8ROnHqoe14+slYLV9cF6WBPat7i8+YPXi/tfuMdhVEm19cU0m61fXV3gewMr1PWSvNWwO699rZYj6a42dN52OLQDV7LOmEsZlWK0lNQzAxfhv074riXXaPenUrIkNsqwKxoQVAaFCGlixJDCKEzx78gRPHj/GeDjE7dObAlrxSg/397UBBREl03iKMJRAUcKwYkfAJ3jn7bfxO99+C3EUC8AwEAaUL2VzjA/ZhTVdLpCtVvI6yw1LL0AVj1B6BJYUsErzSroB5hZQIiPL8wUgGw8HAlYFXi1xbU4G62JhtFakhkjYXXGUSOkgK3eoo8WSxRXjQx47r6WEL80IVtVYUrsw8BCGBMQCjMcxxuMEw1EkDCvGs6J3LGLrWhklbC12li21xHC+ynG5LHGRe3hWhnhS+vjQAFaLOMFCACvSNVodKQs2EtDhdQtgJb0C2wSg3lEtrOS95WP8zmmE7576OPYuMQlSoJghFCJIO3+7Jda/CsDKJv66vgvXg0u4cdeWzGWWVjqAlRVdF/yC2yLjfmk6oInTRr7CEkIM8YOstyam5pgFqh9NwEpKTA1gJfQOh2HF65EukZ14aj0G6sZXrjNpAatP7/9/HoCVWxJIHTol5yiw1gBWMqCi2C7oRaNhRQPFoMInk0YmvD4NGhD+nYhvH2C1NoBuppri7UZsTDLhRtxUSRFKBRRDI6BWaVA2IzounSH4ei5i8EUdIy0j1OEEwWAPYTySPgUCuAQhVjXw/tOnIrh+b7bAPEqQCV1Pu/hZwIp/opYV3TyCVRRMF4Pn0egpYHWcxAJYvXZ0jKHcQ41l6OPtB5/gl/c/FINwY/8QX33lNXzl1l0FrIiyi0ydglYitcGSwzgRKj61N2jDpxcznJ9fyHWPhiPcOD0R6iiR7Abc8RS40mBOCwIFRhRDauNPw0qz2dqGybIOWLEkUzWyzKJxSnP4TGzAsY6uW6uk3QZcjZzu9ttXEqhtmLYvmOtqmGzb9ncDXoZ6u8Nn6AvYXwJWux2ubnC6blxtidr2iLwPsGrR+C6Dw2gUkFptsoVdp06ZKwrY7AaspHXqGhXeuIcCJvcxlFz754J2yrBqmxa4I2mD9t0OJzNr1ykJbMe36xzKRvACgNVuUfyegIMi1yzX3sAg27SuXMDDMoKNclEzdN354iZD3PFVh4OmXfcd2Qw3MKi22Q/9e9cZaHLe7am2ji0npVpuWw8h92cuxp7Xlix1WVabApRNK/FXAVh1x9x9TuLQOhl8F4xy19ym9/C9ffb3OiWBLsOKXQJdwGo+OkDqAlaW3iTPrRIR9CrPgNUS/mSCBDXy2SUOEuqg1JK5TosSszRHXgcIkz0E8QA5WQrZHBNvhlf9OX43WeE7SY6v+isclnMkfg4/LBHuRahCCq+qdqhs4CbY4/Mk4EPNSS0DTOFTYEq6/BbCsKqXEMCKAVxGLRQKEdOHka5QLA0ZSomCyAPwmtjFitGVYfBRa0u0MfJCRIVFx4rlgGmK1WqJwSDC6Z1TTI4OUCUDREeniI5uoRjsC2Al5Yq/RsCqD/LYtv7bgPt6+9e2d71kWG0GSux49a3fvue323+7ur9ssuF95/j0r/cnPD/9sfWT1wGs3JJAfqYbWG/aX/V91otZT7wIWGWazmh5oH2fYX62u21bYWMAqOa5O4CVMIAME6fx/4wMDRlCrpCm3ZdNlKI7rN1WTWkghZrFOns+VnkhPsTDTz7B2eMn0mn97u1bplNqLVUzZGiIIDkBCEEPqDlVSIOJZDzGo6dP8e677whgJftVDWFD1bSlqAWE4e8El7IlS7ALsckFAqTBEIVPvWRPtP/YXZUMqEKYqlrNEocBEgq0h4HEmdQTzNMliozl2gS0ApGGIFDFBAiFtHkd3A9W2Ur0EJdpjkVGvSmCVBVW1C0sasyZ0KDucuxjOAgxmZBdFQlgFUUsZ2ecroAfq2GkA2xGcXpl0/KaF2mB6aLAtPBx6SWiw/hxXuNRUUtJ4MLzwV7KKs6gYIwAVhWrklT/kfsAx4QF9RKnGv+K9zsqlzjMnuJ7twf4zkmNo/oCe1GOKp2yEb3G12avpz1tklCmuc7nzbCy+5frt9h11AdY5au5ltub7oxCQzGTlvG4WxJo/cXnEV23XQJ5UAtY2fXJJaTxuWmS5xgbvRcbWrs79Dpg1fWfn9defWaAlcLga+wq/j9LV4aJqePq/fl/+R+JOZBJIiCKKIJpKZqhgJKiSCZNS9RSZg3/TmridTSMNjmqghySVsmJaYSyGmFxM9pkPfG1ssxlYli2laDuDDRRaLe9SgGrKhwLYBVEQxE0F0SSpYF+gI8vpvjhvft47/wS0zAWhpWAQWLItN5amJ7sEOipfhVoEDkugfDBpAvCcZKohtXxCUZ+iBVRwMkQf/3B+/jx228jCGOcHhzh1v4RvvuVryOm1hSprdpXoWFZUcPKDyIzsQiuQbpELOYLrX3OchFhH41Y9zxEHDO4I0WwFMCKk5WGUjSnTGvZLmDFjcJOgzZ166ixC2Bl2FPS7rQUh5XOr9BxHQPC97U1zDpnWLdtsyF2HrmgRB9g1VcS2LeAXswh6nc4+o7fBWCatWQuvA9Q+NeBYeWOiQvY6N9tefHmJ90PWLVaCHaTsdoLnO9tydFVx9q4hOuAlZRpuZ09jLfUEG3cEj06dgTMdxeWdJ3udgxeAlbdvaM7Vl2GhutUKDts/fnbWbQN8HJfV23AtmNLd+1u+v/aLK2ZZLDAlTsHnN83zg0bAawDVhKgGPDeBTkbGGwDMtAX0P06ACtbrslrsxoL7dpcF13v7hn2fW3J5y44pC251pYmV0XXC9GI85qSQAJWLAmkhtVPFjGmg31kwaBTEiicIz2iVLx7wHIJDNgROEC5WCKWrHsmmS5pny5SCuzOlyCg30EgtJxjP1jgq6MSvz8s8A1/iburM+xlUyQhW3p78PcilNQBoZPB7sxS8q+glXzJvq5BDluz25IWC1gVM2VYcd9mJl7EdNmpiCWG1OKU4Md0iWLQYgJA7uN8PaN4LzVSVhmW86VIEuQpyyeXWKVLTCYD3Lx7C8lkhJzZ/+NbiI9vI0/2UHqx6YC8fZf+vBlWff5BH2DV13Wib329FF2/uq92AZO+Z7Tr9b7x74Laff5a91x97999/n7/8UXuXfYDAxxtOk5T7dBJclgbam3rdsDKIRs4TEl3jyVgZRlVzT6kuRYTYiprR4IXR5NKD9dqWF0LsDKJcyv3KGC4OWkDYtjQhewUspzgYblK8fDjT6RM+tU7d3Cwvyfldizr01IirdZhrKeX1QJW4WCAp2fP8P4H7+Gb3/qmmGGCRRRrJzgVk7xA+5+zq+sC2WKOmg0sWP5XB3iW+8h8kRrXzvTSa1f1njhuLCsUTWSem9eRpSgzsotyeCznEymaEMNkhEHCzoGxqW7SCDwvc+mGuMzYKbHAYlVhsSrlOyuBZV4giEIBrEajEJOxAlYD6iNGHpgDER9YHogv+losWWQVj5QvFrUAVou0xrKOMA+GeObFeFT5eFwCD5apAFYpI22DD4ikDR86AStvAM8CVtzC5OEp8YWxHauVhvkMN4pn+Ft3R/id4wqH1Tn2wgJVOoMf0ofSci9bammTUFKa+jlrWNmOuZv8E/6tSYgZIoddhwqsVsiWM5ljFrBil8BGZsOwAy2Dy8Y6tvGJxM+KasqXMBiNTjT3ZrLiLO5iASsBrZou2bZL8roUhgtW6drfDlgZZfytZqrP/n5WgFV7hY3EvABYlITSJlcGsPqzP/1PpcmLbcdotRv4U+YkZY7YEjMgYNWi8hzIMIyRZnTsrHd11blsGQJdR1XrMv0okiyidgMwF6WemjCG6HBxQhSFtu1UsVBDExWQSUSgkBchsipEEQylJNAXwCoS9hUxtczz8fHlDD+8fx/vPnuGJbUt4sSUw1HKqUZoQDBSQAUpJopOBFu6BCqjK0aFk8FANKy+dHSM/SSRmmr/YA8/evcd/Kuf/BSD8R5OD4+xH8T442//LpKilPbXZBNVXOwEhkSAnV0kShlHTmZSNAWTrz0RYT8/Oxfw6OBgH8fHRxgNmd9lS8tcUHNSPWWhGz0WQXQdPSvBIFnO0HCYLCPA/GxahWpWhouHTi87DklLVxpKUmCdci4LWOkG4qHbJdAFJPi7FS3euCL4/Oik79jV+xyKPoeg9/MbtJDdY+rntwMSBFRlrm5gZ1iDt/Maf8s1rLrAgZ0f7ZzaDVjtfr6m7NU4SmtBvnlkrf0xoGyHzWM3mPa6tgFWLsPKXhXbA2fXYih1nXg9XwtY2fFwnU27ie9yOPsA0T4NK5aCv0jTgxdlWG3jZ9h71oBXgU27xNrn3AJW2xwOt0uSmzRpxtToI9hOLe5zcJ+F66g0c1JS28rxU/eyNSa2uUWbk17PbOkx6EAzCdE+gba8Y11P4aoN1yPofWy3T7sAK+HGGjo6nWkh/VcZ6jIl5UZL4CUDWqowvWkYYh0gu5S653ADnucBrHgc+9nrAFa861ZygH4Ix0M1IzwBkoHcM4m2nK3FM1wsMrw9j/AvLydgSeDl8MBoWLH7iDr1+hiVVY3VHNHxkTCXdONmVqlANBiKHEE4jJDllC2gF+RDCJdVLY76CCkOqwu8tQf84V6Nr/kLHEwfIpifIYo9JJMEwThEKalpZqAMUGV0KptkCH0eYVhla4CVdHi6SOFRdN12z7QOqtniydyiD0Vdq1j8OO0AzefCQIdsBe77BKoW8zkW86VoV80Xc2FYjSZD3Lp7B+FgiNwPkRzdwvDkDvJojMqL4Bn90W12ejNgZd7NvY9lNxs8gOZvroafnR/m/etzf7MXsR2wstfQ50Hsft1qkXyao3xxSgI/zdWvf2bbHtXrf6kV23oBfQHTVV9tnSnb9/m+6+sDrNyS9k038aLntyXtG49t5TleCLDSfcjQQpw9RQNoJqTdksAGvLKlgbY8UICtVkTdstaZ/Nf9mybOMkFsUKoMUttkQk5u9KyYgJfIwAD2XGeCi5mGT9I9kF3chyOcnZ0JYMVywC+/9pp8Ll0uRS9Kjm+lH8xeKebWsFKocX52/gwf3P8AX//61+QeqH1Fe7mYTjGMY7HlIMNqNkexmAMZ7XAhgNVHlxnyIEHtUX+QGsoRPLLmTaKfHV6l6zzBiDRFSYZWljYVPUxQ0D4PhiNhwyojmfacTTI0+ZDmJRZpjjmbbKxqzJaFsqwIPpVMToRIBiEGowjjcYjhKMRoECCi2Lo0eldiSFUTsGIH2BawInNrlVdYsszQi5ElI0yDAZ7U7Bjo492zCyy8EEvGwnwGsj1q1ZFwW+oIAflVplJJ2VVaQcRHmQQ+BqsL3Cqf4Q9fmeCtoxIH5TPsxSynmwpD2e71si+RWWY6BkoJuwFnLCmiAS7Nfiel9KY6yP7sW3PuWuI82OQ72mP0AlbsFGwYVnaGCptZxscwxxz2vlSrSeJIQSbdn9TvoQ6nAMSmBJb3FgaKDairqZu6W6pr7Y8bV2lRWAs0r9uOjh/6gpI8VnNqmwHvxn/2fQ2QJuvddhl1WVZaKrpcLrRZXU2Sjg/vL/7r/6xeLKfwvRJ7+0NhGC0Wc9EyYB0ty9vo9KhN064+pO2FPhcWKYsWsCITSvmCfL88EDpDXCGGrdXA5U1LiLalo3G/O65Lu5G5wrjCAMoyyXCOB6FSPCk8ihAZQap4KNR8PxygZvYRIeY18N7Tp/jBvfdx//ISZULAKpY66CSMMWarUtHqoiApjQUdVArZJRossb11XaJczDGqKrx1+za+9aXX4PE6aGAGCX7x4AH+5V//FOzr8/qrr+EwTPCdu6/i9miIiV9jtZhKp4uIYqhkZqW5iOvpgjElTcLW1zI7jueHH34kD4o12fv7+zjY3xcDR2OW5ymSmCisjh4zvdRk4edJhWVr67YLjh3LbWjr2tZvXAgPq9VKjD7nA8ec3+x4wW/uZRm7qUqp6GanQ7pwGYNinWX7s0GYd/hLvNddX1aa2Aa+Lj3SBkDbwCQxLBTKM3RUpc3qnLTX3DoMen9rx5Iej8zcaFbGfrv3Z7ucXflsA3BZELE99iYnatM92Azb9mP3a0DsYkdex40VUXPz5QJG9m9uwMB70DF2hT6Nw7TlZNufnYIEtpR4HaxqwXGl5G47OP9+laGzyfluDKxDubfcRXuCTZ/rajDZZ8U5QtC/TwOjb/PdBUjYjXj3+tH7t89l27Pc/Rw6W6ID3nY1pNy5Kl1ktsLV7UNrx8A+V31NwY02Q7XpPq0N6N6X/N/o9F1nnm88dtO8gjaQTpo67bwrOsX8LwHtnA6u7J1qj6Wc3vOQUji70KQMvTvLjiEjhh/m3ukQbQyYYrO3Vhh8d9OK/nuz4vOVsIyFsVxkKPKVAFchwRNRW9RkUgtG6e/UUNgFqHJ90i5a4NA6oSopQO2l3V02LeDqglmNHfHJrFbRWXVquBsE8lx9KTXn3QRS+sF1Tm2Rp5cLvL+M8ZfzQ/zo3MP58KDRsKLgLT1y1YwwzVEkW2zAapmv1LNSzQ7xa/xcgS3dHRrAK6pK7BVzvI45/ug4wu9FM5zMPsE4PUNYpwjGCQb7YxFc5yUzsVSTDR1qUGADPs5vziVutgSt+E12FUv7CFRVC5ZWFKI/la2Y1KP/ohQI8QOoYcXux2wfTi2TSMWGJQkpv2u7cwGvPGbbVzi/OJcgbr5c4PjGKZLRBEE8RjI5wvjwFhCO2f8QXpQ0AvHtujb7gWXsN36BTeq0yR0d50CFnDdMVBl1lv80x9BmL+treZNf0x7MOvR23qrdMA697fZtvZ01LRA9hju3GwDRTU71LLBdJd3W/tgddJuN3XWKFwNc1pvCbNq/++3H1XHaNGabj2Of3XbA6rrn//W8r59h1fd8+q571/7fjN6OjG+fpIbaTGu72p/22PT7NaA2qRdDYpDr6sS+az6YeY2AgEi8CGBlBLqlmEcPyLe1XdMVsLL7DEErlu4x3pTIjHuFdGCjzaBJJEMow4cffihAx+2btzCgWDk7vLP6J00RhKHuzc5dkh0lze14bt/H2++9K0SAO3duITR7Mzv5sREWv4RFSYAkXaGcz5BPp/DSFYrKx/3zlZSU114MPx4iSAYIGPMIwQHCrAqLAiE7vK4y+GREke0ljFwfo/09eFEAzzTc8CLuPyrPo6wwX8r3lqsC82WB2aLEbMUSvlxib24eJH0EwwjJOJZSQIJVw8hDzK6BDE6EIGH3Qh+rFfW42AU2x5Ii9mkm7LBgOEaZDJEPJ5j6AzxMa/zkw4eYIcK89rRTIH0Eirjzp5HsUZ64PiMmgEWnWYgINUbUhb58gjvZGf7e10/xrcMc4fwT7I25xWbwTSdBzh3BFoyEAJ+1xp1Fk2QRZpwBsSSG4L5murRus50u29uuNet7WMBIIgnDoJLY27HvO9cnP1MqkYadHkXDyjZhMoCVboPr9q09PiuWtKhe2GQNaKW/81PJgCX9WuHG5gJWXleWn2AtKnHf3avceKX7uutP91WH9NknSWR+2i+zhgWgMwCnbR4net+mS7JIQknJJbsE/jf/eT1fXMKjMNpeIm0mSQWn00PAik6eLRHUWliitgEiim17FIXjwBptK3pa3npNparQ2+yz41yIFhad990MFncs7IPmJBbAhIBVbFX4fRGGYwlAFdJoTBCGI1RlgMqPRTjuvbMz/OW9d/HhxTlyltNFbNepgNXEj5F4XHTaeZDaTpw0HAOhd7LrDxfQYopxXeNbt27i26+9jkSEAGsUSYJffPIJ/vef/ASLssbdu69i34/wzRuneP3gAKfjGFW2lC4XNDBeQDBQO2A0NeJiAEy+3nTvkcznYiHAEcGto4ND7O3ta/eCKkddpQIyuotQMx3qRLeLQ4Op9a/GVdow5drXZDFLm1alaFojwOU5XbLPhgJW3W8edDqdri2mtffQkm7JsNoL6jMemzb0XYDPmmETg6NBoQVRNOnbsjlaDRZTPmRBLcNqOxgPNDlujK0FqywAsM15c42W3fk3OcSbxmHt/jY42dtAjM12ZRe/rd8S/XoBKwKObcBrAQzXcepjIG0qKdsUgG8LylvQan3TsO/vA6z6MrR9Dqd91rtAg11P0dawXxew6q6tXeuTr10HsNo8A1t7tX5vLUDjBqHb7nEXYLUrGOif+ZIXgs9UIjdeA1jRWZNso2QfCZ/oGNDJpq1r2mIHEUrpJKRZbMlIhgSjyHLNxfGLYjbUsBE2f3J3IiPL6QdLhvEOhsJ17kNBNrJzFZhSwIo+QIaIYMpGwEoZ2H2AlXVE7TqQTnXGKZRn03OBlqHTnedyPMMOEsCV181kD7U2HcCqRICMQZdHsdocT6cLfLCI8cPZgQBWz4aHWLJBS+1LhybtFshmKOp4Kxjl+i1GN1Lex9dzpavzf4K/ahvrqCpwmM3wVpjhD/aA73jnOFk8wCA/RxjkqMdDRJORiOKKZlXoC1hVWcDKlNTIIW17IAqwErCSeVPAZ8vrRYaagNUqQ57mqPJKZCHpRzRdf0UfyzC42GnYgFVBRPZVhCAOEQ1i1etiYi1PsUyXUooSxgME8RCVlyBM9jHev4lwsM9iD/iUVSDr3XQ9lhVhMtbanMdhAFoSh8NGvi5gdRWk0rGWeeSAWVenUqtReRWwMviiGJ92FnYDH9f+vgSsti/Wrftjb/C3yS+9ntX69b/rNx+wcteW+qG6G1tOAZtBtYCVsjvW9l1bE2SlFCToUBCKX8Kq4j5pACsLXmlgSuISNai0C6B0HzcMKqm2oX6Up/pIPDGDVh63YYbWJZ6ePRGAnXq/pzduyPujIEQSRdrRLwxkb9UWE2pLuTeHShAS1tA7778r+60AVjwfCQLJQBJKvEpNelYoCVjNZiinl/CpQVX5+PBihcyjfYzhRUP4LBtPYi3J9irE3AuKElFaIMwKBawoTs5EELWtWL7IZh6MYyV5wb2HYBWNuIq7F1lpAKsSs2WJ6TLHdFWIHA/L8Uim8EcxoiFLASMMkxAj2nYm0g29raDvUXuigbVY5AJYUch95QHzLJOYNJ5M4A1HKJIRzssADxYFfvbxU8y8CPPKRyZlmHRjPJPcIiOIUBi3sFABK2J7FrCqa0xCH8n0CV4rL/FvfvUEX99L4S8+xmhI250jMCx1zhWOs42fLGAlvpNJbnHeuYCVff96nLtOKrgOYCXzvVPydx3bIs1MKJ0jXQIZiys5R/wlzYqY/18F5nUvYclouMYq5zwViSTT4CDi/mskmWxZp+ZZDTNJACuzZq8kc9bvwo2LTLTSK2eyexzU1/3U/qcwCStJSolXJZCQaa4nGubsZkmmv2qZy37/F//tP64X80tU5VJqYKOQrTkzsVhJMsBylRnjpeCSTFZOLII7fig1sA1g5XQS5CVIwGIeopZLXAWsWBJ23Ru2DgMnLW+Ek2UYKremqhQBJm29joYIojH8cAjUkQBWSz/E+8+eCWB179mZCK4TBS5FZD3C2I+QsLOP0PRKAaw4cVjyxioAyQKydeVihjFqvHXrFt567Us4GCSq+xTH+MWDh/hf/+qvcJ5muHF6GyMvxKvDEb5++xbevHmM2IO0iRYd+CAW55YaKOuBkxV41oAoiQcC+pyfn4sBZY3z3mQPe3t7GA5i1DWrixX4apk92m5dNKgaUeZtjsFu0MouLGsUXKeNSzPj9Tt1tS6gZQMT/nTBLhu0cG6SZdaWlF5dHrso0dbQdD+1DSRyDZsAVNBuIGJkOrRStfMt08oCWSpga5hC/FylGmcuUOWCFNuQ/5eAlTWy1vhuNo294+esny5g1d3INp7BCUifB6hqACkT8FzdDPRsm8BD/s0yrPoAqz5Q5dMCVXYs+gCr7pjtAlU3je+mkpzmGIZh9dsLWNFBVucjJCu2rkXUWsBtP0BBsdNzll6lCOII+0eHiJIIaZ6K2uFwmDRdDPU5i5iiAawsk+VFGVbqcHyegJV1OK29dllTfRpCDGisHXbtvfyN+7fRTtkMWIGNt6UlOIHpFRlWDmD1wwsPZw5gxbEV0KoJ2jjmlmFlfRdbNmi5b5pVFYaXBHpaxkIJgKNsjt+bePjeMMc3yyc4IsOqmiKOKlSDGOGYforqVkk5YORfAayk5IxJLFFGrxvAisGbZ8oTybCiBhUBK7ZGl8pOcVrY3NB04bKXLWiqtjmnrkxM8XgDWBG0CgdkTgXS7kmY4zytR51OMr8GGB3cFOCKAVoQJSLOLjPTgI/rmoQuIElheR2lprRXAhyKL+xmyR3mugAAIABJREFUWH3egJWLqXQB+JeA1XVCt3Um2i7/6+rRXgJWu0Z41/7/WTCsPkvAqrHPhrkoyYodgBXfzwSNm7Qwu5wEq0z4EEAiw1SEylnNQoZyFIoNox4wtaeYDLpxekMqUJgEItuKHVJZDaIlE8qjt+A/j0ewn1/UZSLDKo4C3Lp1KgARCRlxqAmlptkUgQSyqqZTlPMpvOVCqno+nmbIvAS1n6AOE/jJSPZy2vSQ1RfU0iorxHmFsCil+RZBJCYqaGdDdoGPiCz58MmuEsKMBuuaeFHZmOWS+lVkV5UCVs1Sdg2Uvn0CyvnsCJiwNDASsI4i75S2UVxEgaasrLSscMm9osKy9DCPYlwWJcIowvDgANFojCIe4Cyr8fHlEu8+vsDSi7CsfbCfMh+GsOXoN5P5IsAi9bk0dhYCMhN4AkJU2GP3wukTfD1O8XffOMIbgxnC5UPEMenBmQA2UvbpVOHwdzdedJP/9Aes/yA+9DUZVu4ac+O6TX57n89tjyW7mRH0t4CVMKJFdNI8w7Xd7SphhDiKXTcSJxvAVn9n85SBNBWgKP9vJ2BldWSVieYyrDi/WDGmgJUpr/yf/rs/qefzS5T5HHHMUjLOH6KagQBWi2WqfrJxNIS6Rfqg6RpYsrudpcqr26tUtSuAldLcTRinEL7RMLpuDbudaJywMnHLXBhOgnTWLP3zVbMiGsCPRvCDIYAYBRccGVbPzvCXH7yL++fPlGHFDhI+9SYCDL0IgyDW9qkidqddJAjK5cxkCjpfol4tsO97+NbtW/j2l17F8XCg4FmS4J3HT/C//Oiv8Hi+xP7RqTC2Dqoa33rlLt56/RUcjQYochU1DfwIbGlPcNA6fBq6W566AnFkVXHyMltwcXGJGemono+DgwMcHe5LZwjtHuiixKZDoAFWdMx3OQb9TKuri1idTJYV2EyqRaldtNrVsOoG1wp0btawaALqHsphFxDoGqCuA+r+X8BJ6QTiglMWZNCFtF7SZssFzXvozJMxZ8CtLkvFDbC64MVLwGrXnNvswm0Er1xRUDNXbMvd7phvOqrnt2zE7vPq28z4ulZEtutv1zO3x/u8AavrBwxaN7+rJLC70feNaddOuPfcbPSWFfjbAFgJ28kpCTQMK3GK5QVNSDArLA5yQUlWH9kqxcXZBd79+Xso8hrDyQi3X7mLG7dPESaRfJiCpNRulPywKROX3a7SIjj56tEg2LySun/9/AArO1/s3u3uDfJaT5dL7q1dwEvGQpxjWyK2jWFlASvLsCJgNce9RYwfzA5BwOrp6BArw7CSaMEBrCyQp92THd/Flv7JXq1gldVykkYqqASwIsPqbx8P8J04xVdWD3A0+xh7WGAQA2USIRglCExW3QWsJMtuygIb4WHaNgZZZOMxkGJmkqBUVkpJYEERXcuwIhOL4Bb1TZp5osEh/9lKXAtYMbhiEBgkEaJhjHgYIxzG8OJQSmaYmV+kFQovxnD/FH40Fv0WP4jlHGoBbZm3sk6s3saai27Z9K6+g3XYN0xU8YuaZ2y8GGvjDcOq7ZG6CfZuGTDuvGuS36b839rvTWC8mzDb9HofP/lFSwK7/sv11vP137UpoXLdgM09y7bESf/1vwSsdj2tLzpgZbXaXSk7U08jt6X6upsZVjRNLNmzFTO0VU35HxkrBKkWK0n6lGkq4DgZGUESkqIk+nv3P7yPo+Nj3H31FSSDAVaZlgHyd8ZwTRyhjpmW6huWFWcem068/e47GI+HuHl6ItdLhhaBK9tQRdewMqyK2RTlbAp/tRSSxINZjpTKxgaw8lgWGEXSFCusSwRZjqSqkZS1NPEKa96jJ937EIfAMBaGFdmtkriw/iSbkFnAKquwZDOulIBVhXlWYZZX0p1W3F/ab+pVUfMoonaVxpaSOGcigYynuhCGMbWw0pSa0T5WQYLHfoJnZH6FAYZ7e4iGI5QR/1bik4s5nrD0ECFWbDAjoBL3XvK8ldlt2T4BQiMDpIBVJYBViUGVY7x4iu8d+Pg7r+3jFf8cUfYUUcQ9LBdQresjNM/MEB0sAaCJ+w0R47qA1S6ffJN96voo29anC1ipvjZZQKr3qSWvLsNqPc4wzpv4gm6cwb3Zgsj8NBu4WYaVJHfE37RMSE34/OYyrAxj07KrDGClVHnVNBdJKUd83/uf//s/rZfUVsqmCPxC1hAdZAINBEvIgHEdY/ETKRwmPHZtk9kyrFSTgAPYTjJObOJTrutiWj18CsDKTh6hBpY5IhMgSAeEmrRFH1WQCD3TC9jVZ4C0DnBZ1niHGlYfvIuPp5eo4gReEqHyKqlbThBKaaDUiVKdXjrllWA1AY0kJwkXl5+vcBj4eOv2Tbz16is4jiMU7BY0GOHes3P8bz/+CT66mGF4cIwQAeI0w1dvnuKt11/FqydHgrrTCBM5p2HMa5FfV4TZAieNm6n6DcwWkAXGzoHPnj3DfD6X8R0kEY4O96QFK7Wi+EXjL9onIsquAm/G1ethsm12vVwNiHbhW10JkYDfSqnn+92SINfh099ZgxvtZFj1uV7c4JrW7w6ts7vRbwI7aFiYtVm/LjPdzXC0or7rpWf2umRDdr7tGG1yNDYCLg4Nexd7ZfNnNXtiDb69pk1O6PZx7HO5dz+BFy0J7Hu+7utXx0DXjHWWWsBUn1UT2O44CQGrXYDTJkfc/Zt0EHW8te77Nz0LF7DiZrTrqy946G6uu85/9TzXA6y2zT3+vW98Ns3JZp7/FgBWqsO1XcOKWhVFXogIqwDadGXKCo8fPMQH79zH2z95V8rRyG45Oj3Bl778Om6/egej/aGWBggDUIEGWeem9IKlAFf31edZTe57Pz/Aqjt37Jyx81ZKJXd8MUvuagKuAQ8mt6Mu3KaSwBaw4utsgf70co57yxg/nB7iBxcenowJWDGxxbIPA1jZeWkdT6tzJ26LiqJqFk+/pdmJeQ+ddWqU2JLAP7o5xrfDJd5cPsDB9GMceEsBrOoB/Q9qR7EtFU+tDKuagYwDWOmMsWWBRsuK/giZU4wWqCGaUZA9R5FRf4xlg5VSoxjwmM8LdirdlqVPcXML8YCCwaq/Rh0VMqziUYJoRLZACD+OUQZkWNUo/Rjx+Ah1kCAlNcFjYKdapjIXm5JA3duZEbbAquQnLQvLBCluoq6be9bjvQSs+gGfT7vmrZ/T7v+bEjTXPfpLwGrzSL3o8/tNAaysZp5uUm3Q3QdYUaCcSQlWr1B3iuQBdkOdX1xgwQT92Rk82iw2gkpTAUMIrHuDSAArdja9fecu7rz6CoJBjBW771GXL4ml8kVzCibEN2CVWCcxjxQtL/GLd97G8dEBbtw4FluekCTAhICx6hJDMWjOUuQCWF0KYFWWHp7Mc6ReIqQI2kWQLBGEIqoekfiRphjWQMI9XmI+VsJ4UoZdxx7KJFTAirElBcTFmSBLVgErhlc5RdHZyS+rMM9rLPhdEmzj9WtJNkkLootFMgnBKqngoQwB8xwFiiqVbvYUaWcpI7wY82iC96sQj1MCXxUiljKyEVmUYFbUeDxdIPNCpFAyCO2xVuIT+CuMZqSJ46hhZQT2+YzongR1gShdYLJ8ir9ze4g/enWC0+IJ/n/23rRJkuzKDju+e0TknllVXV3VS6FXNIAZYGYoGiWSGkpGSl9o0p+TmUwfNJKRw8GMZmgU/4FokhlnJfYGekN3V9eee8bmu+zc+174i8iI8KwqNNANVLRlZ1YsHu7P37vv3nPPPbdXXyAIuQuxOqUlV9i1sip2Y2zLH75uK4quwrBatjLdRKqN3+z7+NpVmr7Y8jUtCcwFsBK2mGFcW8Bq9nuhOZTQU2ztrflyW7qqvh0BKW14ZzWseEMtYCVsZqdp1yob7F6XjYv0Obfq7aqWfsFvlI172e59leNZshMBbROHGe0vBaxYJabAle0k6f3Hf/O/NNl0hCw7Z94XgV/NNHlUJFZFKt1MLm8wK4s5WASsbAtPHUzDsDJBvHyhaD24F/B0gNXi5LKDzppRsp7UXVoArJg19RJhWRGwOqtqfPTkUETXHxAh7/XEwMHXetMYISIq8hPxb6jjQFE7CtOxXTSF5tie1EfcFNgOPHzzxjV88+WXcD2NUbGkoz/Ag+EY/+knP8Pd03P4g21ZtWGW4Xq/j7dvXsdbt25ip9eDx/bURLWpwUFiqxicFvggGKiLSNFXgodxqOLjdOAJWLFMkC0f2TmQ3TBYIkhgi58jYGVvcMtwepZMlg1Il6HgSjfN84mumTmWUiuqvR488VBXDltgyRzvCtgXM5jzC/LyAd3zcTv8tGDR/IIUrTDTXaQFRCxaroFLq9uh4+S+z+2i9tsLWK1mGHWJrj+N6PhS0NEEju6Y6z1YL+Zs77ILWLlzZ5Xzvvi8ZVh1bRbusZ8GsOoy+4saV1c5j/aY3YDVOrBq2Ua4OD7LQNjfFsBKEjMOw0qTMq1zTLMoGhTsMAcVXee/ybD97ONf4v0f/hzlsGEzPnE8Kbi6f+MaXn/rDl565SbSjQQVRdA9C1gZzQDTOUm1lrpmyFVe//IAK2ufrZNp772l/DMbvu7B/c46py7YJetpdu3KcBLmjNWwoqfPzkZGdJ2vs/MtRdeVYbWNH5z5OOzvqoaVeBEGtJLfWton7qGIQSlvQHWtTKJA3kPtK/E+tGGLHEUZVtvFEP/VQR/fiqb4xvQxdi8eYNswrJokEaFcBLV+NYEq8yPglSnhs12y5Ds41wxYpZ0QG2FXsQ1yVagYu7KwGnlOSggZeM0auqiQrTYqUL2RMIqltEYAKwZOZFn1YyQCWDEI8+EliQQsTASGvS1pYsOvZVDks8mN8flMuwHDsLLi9doF1up7zUAqSxAU8M8KP8/PhF8HYMXt46tcEtilwdjlHz0NYPICsLqKrZyPY7r8l6cZ/2Xf/lUHrMjSlHM0xlj+njUzmCntLNWw4vtICqAFiNhxnBY0KzA8PsHh/Qe4ODrG5PxMyujYpU8aSlFDuZ/CE9vpIwkSXLt2Hfs3byAa9FCTqZRGwsAqTTd5iQ4N29lIA840gig8/uHHH+H69QPs7e0IWJQmqSSyVZ+xrbiopoZhZUoCyXZ5IiWBMQovFkAfYSIJlqgB2HgjynP04CEleYFgEkuxI19YYk3kIQ8bsbGWRSy2WgAr/anZCZBaU0WNMYGrysO08TElkEVJlYpNtpi8sGAJxbnJ0I7RCLpEgCpD2UxlPFjeXfkJ8ibBadDHh0WAR8K4YlJNdSFBbUIEOJ/mAl6J7ef9JQglzKkWsFL1Rq2o8qXzou6RPE7YFAgnQ2xND/Hf3dnFH1yLsTV5gIE3kVJ4QeO4Q5vr532yQNFiPMl5ZQErvseyq64KWC3GobOEmWkC5dpZV9Zm3fq1TKo5DasZu0qbwci9cTSl5xJunFwmTJmBdda3MIAVPRAXsGJy6KsDWBnNqac1m7P3W8DK6FeZRgMK/OmPark5gNX//af/a5NnYxTZOZpqgiAgYGUycxSwMyVpwmIxdEU7OTlwbMNoASsu4FZ0XUEXDRxXA1ZdouvuDbZIqHVcpZNfrSJ2zDizZ1tBEE0WawIvSOF7qaDElJX/+PAIP7z7mQBWoMNIoVECVkK9ZO0yAatIaKLjooC0/JyyG14jqHkSBYibElsB8NbBHt5lcLG1ARqyZLCJx+MM/+kn7+OTo1NU/Q1UjYcgL9GrK7y6s4Vv33kNr1+/LhTRhsaANZo+W5eq1pQEsvK7LankvzkGfI3gCd/HjP2EQuyTiZQYctGSYdXv9wW0ogGgAeICZ5cgfawCrBa6fdi3mlIC7RJi28q3oJo1KDKxHCHV2fP2W5cIwbWbMK/Jnt/yWd/lkNmxmXMjHA/U1jvPAIoFEVAVlXTLVeeF6i1YJcMydy1aFR+aLpLudf9uAVbt2C1zeNcDVkoXt5TWLoetC7Cy90jH/2qAlTbZaHXkFufb4jUtvu6KrneBRfb1pwGsuhxe1z5enqPdmQ+rMbhYzuqe6+KaXjwnd4zcuS+OomF4Lr13X3OGlZshY8C/DLDSbq8ECDRwpy9XTDL88oOP8bP/8jPc3LlNKQdM8hxjNjsJPOxc38Odt+/g5ddeZl0Bap+Qgna6U0xsVhDYlgY+s9Og8//L0rByASs7761jOhOjX3PulmFlWVacXzMhVcPakfN3ACtm1FmywKFiOks6HUuXQAtYRSK6/oPTAEf9PYwsw0pQIu0UqFEX/QIdG5UDbgErvdcW4NJssr5HwauwrgSw+t5OjN/rlXgze4Ld4UNs1WP0GM0kMYJeDATlDLCi8G5DcXRHeJ1MKklmScClllLmkxFir2esqkrK8+jLeNQVLVky2KAkg9gkUvk5EbE3py7BNv0LwxwjUOaz63AaiR4KdVX4XNTroWYzGz+CF/cl6Kk9dhgkC5AMaWXVaymgTVrSsW5ZVqLtZYTYbZtu4eY/J2BFVoHZwJfMonZvmQ8UDCt39nJrJxft1G9aw+oFYPVchu1L/vAL0XUCVrKDOO6WWxJoUrrLAStAZFfIqgrLGtn5EMcPH+Ho3gNcHB6hGI2lCzvNZWA70hFQH6Tw+rGQCMImwObGFjb2dtDf20aytwW/n6IKSQZg3KasJbGLJtSRPURANU80mj/46EPcvv0ydrY3xbb20540uZKGW/ycFV13ACstCQSORjmmjXanZ9zJZlqUy6HYelLVSIpSASufhIhAkgK089ScEsCKe4Zp2qR2ngJQFPNWe85YjxqMk6LGtAYmNWVvAsN6gjTxkhiHLDSyaqlxycYsLNcmMQwFucXc/UC9nzruY4oUp3mIx3WCj8oAh1J1VSnZgQCLdFaMMGECJIzbEjTRrlI2jE+NZAIJUnLoIVBpfJXIMAMdNQUG9RSb48f4l2/u41u7HtKzu9gMCh0HYVcpYOV2EbYxnRBjjP/I58jEcxlWtvvwOv90Mf6w+4D1Ifi99nvcZJrbHGaVERFmNdmEpkugLQnUyncFWiTuNovD9Y1nPrNpGmWxjVkyTJ1nwS0JWFHDitVfXz3ASv3HZ3toSaBcuxknidsIVBHbMdiCZVrJvPgPf/q/NUVuAKt6jMAjTa8WzJRv6PX6pqWpNUMKnxNNpQNCgyMuHS2ApKtsl8BWXWAlYMV7YgLGVRfs3uTLE0t1rLhUyEqijpW03mSZWZACfgLfT1H4MYZ+gE9PT/GDzz/Dg4sLNLF2xfEDBay8yhcqZUOKKrvbTadS8zudELBiBycFrLgIN7wab+zt4N3rB3jn2h6a8QTJYAtHEwWsPjw8xjTtCzIdMts5GuKlXorvvfUG3nvtNWxSGH6SSSlhFZRiWGisZii73MAWwLIL0rpm8j4RB/RxcX4uXQTp2LM9OoUH+/2eBOxc4J2A1VINFMOAM6wpyZA6c9INzIm428cl9Hj2+RYEsgvTXpPUqK55dAXsq0oO7fEXGSjzjA8zZ2cMQuP6Gida/+U6s+51yDeAGm4CMDpA2DLgZrVRbZ3qZWwUOzTLAn557TdeEvjVBKzkzl0BtFoErPRz7T1fdi/d158XsOoCbLs2glUg2ao5uHi8XwVgZcdscUPmv9dlwJQOrZDl5cflUs32nraMvkUAcfE4Nrnh2qhlf3eN8/LXTUmqYfsY2W11kI1zrDkeFQinA0omTDHOcPfjT/GLH/4ct/ZehVf6KOsGo+kER+enqIIG33j3DbzznXcx2OkLYEWmFYXD2y4qan9a6OrZrsDauC8LsOL9txlLlyllW1Z3lQTaroq2W+scYGVKxmQkRLyX/1HngYK9GkFxD2bShddHwOqYJYHsEnixhR+eBTjqHWAYEngxIJUBX6zQk2RR3dJAl2llAS7CXDPASsEt6pdsFSN8ZyvE7/cqvFMdY/fiIbarIdKghp+y7C7WLoMkmRGoEl0TglZGw4p4GEv/ZvNJgSvZ0yQ726BiF2cT4IgfI/rylmFVI59M1T8iO6ti2aSOi7RqNwASPThDFhOAikw/aqKIrlbgIR30xS8SvypMULPFdkgW1qYCWRxzAawUpJLemB6lFVQ2QhrWiG+orKsWsDIBznMwrJ4XsLJr1t2fl+3lq17vIjg+r4bVC8Dqeezal/3ZF4CVBazcksCrAlYCcPgB+42iGo7x5PMvcPcXH+Lw3n00WY6eAX5SxjrG1SWYHm31AQGsQmTnEyRJD8nmAFs3DrBz6waCzT5yMosIBIXUVpoHrEi+YLOtGWD1wQd49bXb2N7eFKBo0O8LISCOUykbdAGrajREOTyHN50IDnE0miJrQmTCsFJmU8TzrmqkZY1+1SD1PGnoJdUubLIRB/Bi/Z1VhRhBMq8DOqMSr2vnYP7mnkWx9In8ALkXyE/JH3ii0yXgC7UMmaho1O42PJZPMskEFSZAWElVUdXbxnmT4sHQw92pj7t1iLNaG3DQ7hXU9CUwQpYVy8s1yFA/TZqtaR0VTNc2HUfmXKTmSsXYTck5Y+XdsMLG6DH+1TsHeHujhH/0KTaDUjQTVV6ougRYWZLBonalBawsw+p5ASsex/oV9rusf/H0gBU1rNougQRZWoaVxiLLACvOt7m4z7TRFL+VchLUPgujGWBlS+1nlT2/0ZLA52wyqLlXE8IaYG/GqFoBWP3H7//vwrDKs1M01RiRT1FYLhZqIbF7QKwIZKiK/KrDQdaPTmR1E5UaTzSaA6wnoUwhq3FjNQw06OD/tDvg0wBW/KydWMoIoOg1M4h01CiQ7SHnWhLAKhHAKk42BZV+MJrgx3fv4qcP7iOPY/R2doReWpVTpfTz/Al4NcC4ZL1wLpoXomvhBSKkl1JzoszgT4Z4fXcbf/SN13Bnq48NorR+jKNxhp8+fIS//+VnuDeaIugNJDvQh4drcYh3b72Mb732GvaSBM04EwSx9EwNsmFYWVDOiqXOGApOaCcT3Gh3UWDPOv8WnCFiHVFE1QQLNihZhoRSheoyJd5oc8w0ataxYNa7bItMDdfxs4ZtHULbFZB2uSTrAa9V12UBC2XetONjxH6NDTfNONcyhNzzWw46mc3AuQlL2SgrXu/qstU1Pm6XumUgRxdgaBmSq4CTZQCCZfPw2Cps+ewPAc4JCKwYnyyb6pbrAHttCSdZ14U2klmiRSYbONuqrgCx5HlT8rzqCrrmXywMPdN10pzjIkhvj71sjBeDq8V72AXY1DaLsQRctvZ23d1xA6qrgmT2eASsOP/WAVbWprXXfnX2nHvfrjo/F691vf1pNbyskLVmi7SiS6/LCoNrq6JB0sPRwyf4+Y9+Cj/zsJfuC2BVsIPPdIrjsxNcTEeIN1NsHWzjm999Dwc3DzAtx7gYnmPQJ2sYKPJMkklkD12VobjsPur8aRlWktWqCpTFBFWZiQMqOhNGo2l+nekebwEpu85ctl6X/WaXPzeJYee+fY57m01KtHqCaoeDMNK26KJVK3LiKCVx1ohWJM8jF7+ASSl2CcxxfD7GvSzFP5xt4u8PGwx3buOCSS2uY8MCAjsXWUeQDFxTEq7jZDsCEuQhIKMljdT0kL5VZqzIsNoox/ij65t42xvjzvgBbmSH2KmGiJlWi1m2QulLgj+qX6WBDDv0KctKSV6qyUCwSWylAar4vJa5mJyK6J20pSQWvGqkTLBGUxiwSgKiWlrESxdk+iLsJmU0VOiWiWsmZrVG0kvkfcLvo+hrECFgq+0oRRPFot1ZsbsyHTlJVoYCWimIpRqVtdXakEY9GvhYHQEm3ejMMzB0772sXbPPLtshbDloQ8aY1RRzbJjORVOO6Bxb14Dxb0TQfX2XTWt/Fpmidl4L8PeMDyvr2gV6zezlkuTUM371lT/Wlbzp8g+6v2i9VEWX/eg+/vp3zCWfVvlYKw8xn8hdbV9Xn0PX+K27/pmXumYCdY1fV5dABaIIkjemmmY+oWebUaxiWNHOEIiJ2MnONMiSMikms1g1QqpBUeH03kP88qfv48mnd+HnBXrUs6LvneXo+yF6/DztVBLCG6So+qGUf9fTCknc0/LlNMLgxj72XrmJYKOHaV0iYhd37hFsQCFd62spvyfQQmDm8PAYk8lEwCp2CSSgL+WAZLUwtpolL1lfXoiGVXF+JhpW3Okv8gqnk1JIEU2YguY2qD30Gx9JUWDQsBzQE30udmT12EGQSQnRLtQKJGu/xNSTVVVqUzGa89FkKgQKtl4hs6qOElQh2a5kQfkYjsYq3E2t5bxGnlcCNImpDSvEcQUvLCiohYIdAb0BHmQR7o583Mt8nFDjmR3ozMOKGnBvs9zimScjpe9aBiZgjEcVKn2yF0YIqJGYjUWnS6RUsjH69QRvbnn4/d0ab/RzXA9G6CEXmZ2CTdMi+oCqt8yHW45n/QnXH160hSRprHtc9h/V17f2fJHwYL/Lnod7/Eu+tWFYMQZg8y7Odan6kjJA9ROk1HKmXaWglb0u2eMchpU6Em2NugWsbJdA+jtsAiejb1wBVn6t8//cpiGXx6lbw6rLfsxJky+5Ee59XWZrZ6QCw6zSsTIlgcK6MpJSpmrG+w/f/xNhWOVTBaxCUvSkL7J1FA2yGlnAyqjSG7V6qWE2Ljp9PhFhnwFWjvj6jKliwRDd6D2/uy23nUT2RrcBHid4qYCTOKaUbvBQMasXsHMDS/5SZF6ER5MMP713XwCrCfWoNrbEwU3SUFB1otMF64WpX1VVyGrVrpLxMoBVEofwqwzeZIjXdrbwvddfwZu7GxhIKV+M86LCLx4f4m8//gSfXYwQDjbJeUVaN3gpTfHtV1/Bt15/DZtBIBkFunRNoAveOugKCJJ2acvvDL5tywJmWWXeTLI8I9lM7ALTsaEB0LrolmG03DEQg+mwpMR4Gk9Rg92ZiVgyHbtdrfWAFa97PWDRtWC6HJYuh2D1Ym9ZHOoPzxsanYtG62RFyL14bl9FwGpRg2HRKLsaXLNrXtjeZpvdrEvfZYaSu9G4AM0iA27dmF2+14adY4Sor+Iwzs/9zBHGAAAgAElEQVQHOmF0B7pBs1WAx1cVsJLN0JQSrzx3UuM7Snq7Mvy/acDqqvbhywGsjPMuQIfOImu3WUqmDCit3pK/mXGNUpwfnuDj9z9AVAXYiXboiUpjDzqnJ2enOB1diEMbb/Xw9nfewc3XboJSQaPJhTTaoM0si0LKwEtxeFbb4a7x+VUDVi4YbefgOhvdBVjRPths5yJgxYCCjr2ChCxRaFAKktFoMxbPQ87qOSn5Z6elDKfDKe5NE/yXs0383RFwunkTFwEZVtKLUU9Vtkp7Q43GlrykWUDLqhS/h86+gEd0TFnez/cpw2ujnOBbWxHeDad4tzrGjekhdoozJE0uortkMSW9AL4EL8quEsDKFV7XQdQsOtnaUhpjVSwMYCUulCPEbgTZRePK6FqJELthYPHz9Hk49iGBMxO8afpc57LqUrK7JRN5qs0lvPswghfFCKMUdRTBGwxQBiq8ToFYbaIi0ZJIIihgpWCWHNSUIVrASgEf2qEWsLJ+3lcFsHKTGYt73e8iYOWu627/qstDewFYrRuhrztgRQDIVoNIh3mlHAvwQe5TAg/joxM8+vgzPPjwE0yeHCOsasQEs9hdr4EwrRJfwZ2GNnIjRb2RoA5C9MOeSLlUXoPca5DsbglgFe9uyr8JWDHp6NEmimRQg4LHkc58ET7/7Auxb7u726JhxfNlGV4k8itkKzmd+8oC5WiI/OzUAaxKnE1K5KJfxY7xQFj7AlQleYkBq78prROGYmstYCU2XpXfxWfQPAT1h2sUJUG1SljX4yxDQaaNdLWnUHsiSQMmD2hfsyyXtnwEq7Ks1A6A3KOCGkFUIo5L+HGDJgkwCRI8KlPcnQT4bBzgUa6dAguTdFEWrE1faSLdMrjnWOOGPc7kTM0K+rpE4gExmc1lhiQMEFP/Kx8jqcb4xpaP7+yUeL03xbVgjB4KYT5zX48CCqjPl/4t6li58b+LAfBvtwv9snXkHmsxBqHtWgdY8XtthdIy/1FLAslcZgM4AlaqHW3ZVZJEM9piyrAy3Z6dxMMiw8otCSRgJdVd1D6j+LoDWNmqJ7dL4LLr/2oDVvRlTNO2WfmkLaUkkGTkpDhuZLYznvn3f/YnDbOpRXYG1GP4dKZYfsBSP2biiKdQeDPUOlPNiCtoJVRAOlpyA3wpCxQRdtH01DIpS4nmIrLghxTwST0mF8h8l7lVxnvRcOtnjQ/U0EgYwIpIMxcD6ZlBjCAiPTTGk7zE+/cf4icP7mPEK0gHKOoaSRqhJO1yWoi4XUZdKZYSSKcLioLrhGG9dETQrs7hZWPc2hzgO7dv4r0be+jTQfZjqSv+6OgI//kXH+Lj03PEm9to8hJRUeKlXg+//407+M437oA9icrhEKFkG811GJaHwFUOWGU7L2jI4+orqf9MwEonbxt0K2NE39sNWDmsoSUZSj3usoDIfW51wN8FWOmJrt6yuwKuLndorUNlPeKlBzHikTOG1TLAynZ56AburKF1jab+3bK8lgFay0EuZx649LiuwVjyugtYLTXKZi665+8ylJZlMNaBAy4wy2N2ASJdDrEKCps40wHMLHK/2OWyDTi0NGaVhtWyebvsup4XsGL7YWsn3Xp9u0m717/q/rgBxOLf617j8QhYXWZYthOl6/48L2Clen3LHhrILAKo+tzyjp1XdfyfxqZc5b1iIR3Q33Zm4/kIvME9lA5mXiLxI0xOL3D/k88R1wE2wgGaQrOq0yzH2fkQpxfnGJaZlAbevHMLd979Brb2N5GXUwShtpamc8RjdpUEdp3/8wJWdu9xmSjuPO4ySVcBrKzTacEwWzJAbQfRZBLASp1BwkYuwypjuZx0y6uQTXOcXEwEsPrB+ZYAVk8G1zGKBma/lNklTAJ5iNCszWDaRI4aHDqrqstEj70FrITgZXLTg3KCV4Mc34xz/EGS4VZ2hM3JIfr0sSIfYewjjhk4edIdkF35CFpZhpWwnXQBK/toCWClbHfLvFLny3YQZDzUkIEnJYNkmRn0VHxBBcG0qTNLVpX9JP6asMQskKCC//IdkggMJdCjfELNso7NDVTCMKe8ArssR6JrRcCKwBWZVvzhOJIRYZlYRuzE+Ictw8rdH7/KgJW1q79LgNWyvaRrf+5a/wYdXvm2LvvVffz175j3m9ud6GrXta7y4Gpn1vU9X3fAyphDWe78EdFuKYHzEFMDNsvx8KNf4ov3P8T5/UcIpoWAWDRLBKw24wRJQwFv2qsKZeQhYEngzgB+mmJzsA3fC0USZZhN4PcS7N66gd7BLpqEzSHIFi5QZYXuDIzrhKkVIUgTfPzJp+j1+9g/2MXmRh+1KcEOubcaxq2UBUqoWqIcXiA/PwUmYwHiLnIHsApSasMjrDxskGGVl+gDep1hiEAAqxAeheGlBE+jaAGr1EwLSYJgFXWUC7AjYIE6DIA4hme6+BGwElVGfo5Ei7zGdFpiPM6QU9PQqxDETEZUiFMgSEOUcYyTOsRnYx+fXDS4OwlxVoVa4i2l3Lpr8aRmf8+mcJsYtitE/G7+L/JQZROwPcxm6KPn1diIY0QsIc/GQHaO17c8fHOnwCvJBPveCD2v1CooYdmRCd1WSNi9XsCJhS7U9nTcpFjX+rkKYLV4DOt783fbdGs+xpB4SEJEBR2FZSWAlSllMyyrRcDKtQpyfQsMq0XAihiEBazIpiLDyrK/Zdt34sdlFmc9IaCbYdVlxboYVtYXXLwP6rORgcZ1qWCeTQhK8m0uMdjqbHt/9Wf/hwBWZXGOphzCr00TSyvsSQCFbB3+CC1zHrBS0QTVLxC50UqBI50ESvWTLKkFrKR8p+2KQBdzHcPBTqbLgYs6lwF1qCjKV/Pmk2HVgEWNpQiDxoh7m8j8GId5iZ89eIif3LuHIc8hZhmAiu9R44LBBMsrBKhiqaD4p74YMKHhCUpO8mUpgNVL/RRv39jHP3r9NgaS0Y2k/fPdi3P8vz/5GX7+5FAAq4g8qtEYB2GEP3z7bXz3nTfR930Uw5EYZTcw5pDZDL0E01LjK2piMm8ugRe8bom458XQXSeg3fCWZ7KsYdCJebm0ytWuaifv1cAq18FZBbyYlMuX5rB0GTSrVTJ/Au1Yyfioip6a9DnauKgarn10AU6Wjeg66ot/rz3GcwJWi4DOooNkg0M7/yzgpP9uGXyrQKrF9duCsTrXujIkXQ4ra//tPHM3Gv2bdGv7ut4o+x77d8QAcQ3Dyn2/O59nf3eUlHTMDq1NX9Cvc6+jC7BadfxV92PxeZYE2+vvAkyXfdfvOmAlTodjDt02ApZST8eX97mY5ogbH/nFBE8+v4+o8RHXvpaz02Eta3E6z4ZDnI6HGJZTYVm98d6bePn1W/Bj7q0FpLMlO/5UlTQDef7Hs5cESjEeQRLjYD5NOSDPuwuw4nFtltB1fjjuLmBFRpM2ym4ZVny/AlbMritgdTac4N4kEQ2rvz0CHvWvYRT3tUfgDKjRboMsuVAGmxFj1xo9He5ZIkcZQtSw4magYr7qzfbLKfamp3gvKfDf7oe4nR+jd3Yfm2DnwwZxEiBOKLTCLuOBlLtYllXbKVCTUaI/JVuQOsh2rQpoqTU7hn1lMoamZJCAFV00AbuYrZVOgxawYhmkKrmroKsKsKsnoHOCDuUMOKYtZdIyimTeVWzDvtGTzH8LWLHzsoJWWpipwBWZaNLBcQZaKduKeyvP3zKs5uayw1xcnOO/qpJAV8Nq2TqyDr+7b7n7gNtp+GnX4dehJNBe06r95Gmv+fL7v94Mq7XZ1sUE8zMM1tcdsCKgqyCQClSzBJjVH6HPjusN8seH+OL9D3Dv/Y9QnQ3RazxEDNLZud33sRklSNjgoWIMWaFOAiT724hv7CLcHCBJNgQ4mozGOD09laYlmwd7SPe30cQhHh0+kRI/dh+UPYqd8ChvM0gRpCkeHB5i79o1HPAzLCskq4bsKvFtNSkhCSkLWJFhRcBqPBIrOSwqnE0KIUWwyVfJ6rvax0btIxbAykMseQ3azVAAK42jFbAS9iyrDVkKSI2qmlU+tVT65Cz9J7OE8i7UPGRn+5i6h2RXNahK2ucG2bTEcJRhNJ6KppUfVIjSBmHSIN1MhAk79BI8mDT46KzCp8Maj8sYU48dDWmnbfkf9z3dAFwKgj5jGn+Yv3Xes7MsUE1H2AobXBuk2EtCbFIfmpHydIzRySO8uu3j7e0cN+MRdjFEz6/gBbHaf5MwteCU60vwuUXAxfoX9ndXfLCIGyza8WUMpFUg9qIN1GaIBAxYbk+hcC0JtF3uOHNEzN78dveNma9tNCVnpoH7ofmHzj0l9/jcNx3Aypa7a3JtNWHiSwWslvRrWzRxXYBVWWYLgJX6thawknnBETEsHO8v/uxPmqbKUBUXaMoR/HoCry6kK4NMSTpHAlgFCIj0CnMqMGUOQuY24ml0nFUHSu6B8Sgsw0qSe6LBYHRLLHPjigwrdyBmk5ALhp1tPE+MhFAja1I+Sc6nSCi7/vWQBTEeZ4WUBP7k3n1cMOOa9MSZJUAl3Q3pxPG0yRgLPHU82TZ0ks0AK6EuehX8fCIL843dLfyzt9/EbhgiorMXhHg0HeP/+9nP8KO7XyDobaAf9VAPx9j1PHzvrTfxvXffwVaSIBuPRRxV2k47FMH2b52GYtiMwbSWxHbW0TGxWmGu8LcG6/NgVBdgpQDjYtC6HLBSA6Yjth6xcQE5ew/nQKQODYgug9TlA6wFrEwK97Ls8wJgZXRelgFWq8fHOP4rdBFaIMeO5bzO0rKxcufJ7PXn0NCQ2aMUo6VC4/b5xe9tx1TnTJczuwj6zINWlkaw/E6qxsiKh6khtwFVC/S0wFQYmoDOxHrzG5jwKeY0rBazN8sAo7nr7dCwWj8/WUqsgSK/1y2/tNfSBVgtW1+LtnIdeGUBqy5gddV1PC9gJTZn6cHn7VV7DfMMq6uWlHbN0dVTbDV7VM1v6+DZbLLNu4viEZ0uJiKjCMU4R0BC8aTEyf1H8PIKPksmuB/L/uWDPSjG0xznkxHOsjHOsiFuv/kq7rzzDfS3+ygNYEWYhKUOdH6f//HsgJWSe9qEyiJLcK39vQJgxc+z7E+spLGliwwrvsYcMQGrSgDqBiE7HfseskK1n6iqpIDVGPenKX54voW/OQYe9g9wQT+hKgVeiU15AkeEepZs6TIrabPKZHNTk/ZLAStmCisylIxJT6spNi4O8U44xf94axOv5EdIT+5ix2MZR4EkDhClZK+znsIAVkkgGXiWjJBhZQEd+mFOfenslhO0UzttACv+tqLsvC9CeVfAimAVDyq5TQHyCFgZhqXRLLHr0TqMIrlgXWiOPwMvigcTKKNtpaQCfTDpYkQgiwGVAay8WAArMqyo8UkhYC0bZAlh20GQBoDApbsPqaNqrn/JBP91AlaLQY57nr8rgNU6H+H57M8LwGrd+H3dAauQ8idEYlguRqk+0UKmeLeHuK5x+IsP8eSjX+L4l1/AnxQCWPlMxMBDL46lnI6AFUEsYX72YwxuHmDj9g2k+zvSxY7B2uTsAoePHkt3v6jHLoIsdWvw8MljAaxY6SJrlbFsFAoTyx/0MEaDay/fxP7+rlbQ+NT/pVaQ0WSWLoHKCuPmTNH17PQEzWQk9nhYKmBVmK70VQ5ElS8MKwJWPSarnO/1CPKLeLkmHVR6sBHyRFFDNJhZAlj4Hgpu7TGTGJGUNvJHGoPxPTm7wFfCqJpmJS5GGaZ5hqopEEQNkh5jXB/x1iYumhBP8hCfnlf45KzEwykw9glkpfCMYKGG7MvAKrO3Szm88fctq4fdAgmoTYe43g9x52AbNwcpBtwXKg/ZeIRH9z/DK9sB3totcD28wFZzroBVmGrJJRk2BguQxIWT/LIglutf8DnXR++KD9s4q/XjXHtuNWqXrUH7/atsnwtYCcjiAFYWtLKsocUYSP0ZqxfRnptVIpDvNAxuiQ+k5J5ApyaHvjqA1WqwTNxjE5+uYliV1BAXB8WK0muTGet/CH5kyBHy+//6/v/Z1FUm7CoCVihG8JpCujJwjcqEsJOEX86FbIT41KFQcdOAJXgCWCnDapG5oovBdp9rL9KnhtMahoN1Tu0kcycPc6pkbilazw4LKg1L4dXS0zbMfjSYAVYEq378xT1csP1znGJaN5hQ28F0aJCOAWRcELCiJgZriIcTmSD0+9TuNPDLKbYC4NVBH3/8zlu4NRgg4eLzfZxUJf72ww/w95/8UsTxekGCXu3hRpzgndu38O6d17GRxCjzTFqYqq9vMOwZcCVXKc9KQCsIo07qtoDGUibbLnVtcNAGde5zy8ZZb68NsRZZXKbcYCWCa+/d6qCuE7AyDJhnDhg7vKWugMnAgUvmoF6Tgn72Sy4zrH6VgJUblC0Dp5a+/pyAlYvOL2YjXIOzfJjtvFkNWtlgc3FjseuZrJJ1j84MgWgwtUGzbgxt8LNsw5oLjHxD9zY2btZYwmyi1AlyH4tj1FUSuH56EgDX0mj3exc3yNnscybbsnu1DHRa3CguATcLXUJXAVerruN5AStZX5fsyyzHNAMpvoqA1aWAWjnaejWch/BQMlNalCLgmo2nCEsPaRNg+PgEoP4EHUyOQEkQgVnMUPbQUZbhPJvg/skjbBxs4/V338CN2zdQNZQ5rSVTnXMPYcb4uR/PDli5TROsM2nnL+deV0lpF8OKn3dbWVunVtdMONOwEj1IsqUl6cKqOgWspgWp+lRfqpFnhTCsHkxTKQn826MG9/t7uKC3U+ToBz42kghxEAizaspW68wU+6HqfMheZQB22ZJp95TargwrBczU0QTiKsPG8BBveCP869f38Er2BOnhp9gPStT5BHHsIUpD7RLIVudppCwr6pvMACvDEJUsbmut7Tpl1lXXUJukmtHpLTPLsKu0l3KgrdOFlMXOkwpYzbr8GQBSEmnCimj9M2Eak/HN8kERYPekbLWhZISUBRK0agGrGto1S0sEKdHA1xWwUj0rZYcTaFzFsBLAbsn8/k0BVotBzG87YOVe77J9qStg7DZNX2/AalEDdPF6u/zPrvH7bQGs6CexHNACVgwSKZXyxQ9+iNEX9zF6cIhwWiKmrSrZOS5AP0nhlRV6QQRydghYUUx989Y1bN+5hR47tLM0mczkwxM8/uI+hmfnQjbImgqjfIpxNhVNqoDd1sRG0bYyORCh6sVotjex+9IN7OxuIY5D9NJUBNfF1/YD0ZaU+JegPHWNLy6QnZ2gGQ+FzDGqGwNYqV5yVXiICVjVvlwfOxxKSomJJe7VBOtYEqlhuCS0SlsKSH/B81GEFFcPUYYewn4qJApqHtKHELVGAlXTHEVRYjzJkBUVJgSw6hJ+WCNKPYSJ6n1V6QBP8gC/PAM+O29wf+LhoolQUkqGP1LDbhhWlh08m8QzjrgTH7Vi7MLCrUngGOOV7QTvvLSPW4NYdMeqgsyvCe59/glu78V4k4BVNMSgOkXiMdGWSpKDZXQuMOUyWhU0nI8PXLCpa2258dIi6GU/u9hUabavmrhqkYE1tx7rRrvtmr1yEbDS2MAFY+ZBM/UV5+2fNrHTh6iTmuQO924XsFKiASWYdB6tenTGTx01fWvHWM6/xQ6WnYP9/HLAis0FlGFlWVUmmFMij9EoU4hE9Z+8v/zzf9M0dT4DrJp8CK/JxYfiwpIvtNoGBvVTUEqdDFCknewrOisswzOAlcaMGsjKJDP6V/QqrUg4XwspOLoGsJIOD6aD3iINkIBVVubSEjSVfhPUS2AtsI+Kop9ehCDZRB4mOCprKQkk8+msqKSzzaioBCFn5o+fDmnIBLAy9bkEtEZTQYJZW8wRFJJZkWHDr3ErifHP79zBWwcH6NN5Zs1x4ONHn3+Gv/v4I0yqBlEd4NX9a7izs49bOzu4sbOFhEKmXOg0iKJLYYKOWYMAoyHBkj8aWQNYyTia2WxBFC3FnJ+w+tpiDfByx2B1SZre+1mM7Na9zBm052BYzVHHli+5rg29yyHqNmru2F12jdsuHi2LwH6nlsStBuv4PjdgWw4oqMG5MkC1UALY1Ra+a3ykfa5zCYuAhgv4uFmCFjCxILR+0yKQ4taku+eyCkjqOt/51+cDKvvaOjbN4nxgSaCaOL0Hrq3h8SxgtQwgEmaXovMrT3v9/JX2CrPOp7LWnfu7+Nll1+WWbNoN2j3G0wBWTwtWLc7v5WO0+o5qwP/1BqwkB9NOPEPTNWA3yPAppJMPgY3pcILUC7GXbqI8H6OeThGGlTi0VdagmJTwG2WpcL+hjtW940fI/QqvvPU6XnvzNdmbqDvGbHBR5HPliOschlV3Qe/Z8wFWdo/n2nEzar8qwGqxxbTVrRJdMKNhtQhYkaREwIqOPAErNpIhYHU+zPAgU8Dqb45q3E22MfJCJF6DaxsbuLm7g40kVU2UaY5PHz1BTsDKD6WVuJYHspRBc0gCWHGfJmDFJDz3BOMzhVWO3ewUrxYn+J/fuIbb08dIHn2MG3GNfHIuvkQyiKURMfWrpAMWASyrY8X8oGGIiu1dAKzEZs0YsnzRCpe3wvCVdDlU75fZdPpI/L8FrPzACJsqPGW6DxlxdyYDBRBtQX0Juug4BoG4LexyrMSzFrBSVlUk7Co/pKB9hIaOt9G4mgOsOF5OSaCdSzJfjcbnlwlYGXS50+F3AyV3n1ufX16/m30dSgKX7dPr9ten27/VT332/fPpv23xE+61PP3+p8nidY8u/7PLv/1tA6xilsWxoKUsEWYZ7v7DPyB/+ATTR8fwxjmimvIuxLZDJFEMv24EsEoY07Gap59g4+Vr2LKAVRShzAqMHh3h6IsHwrTimI2KDBcs22MX0qoWllZsmFOUe6kjH1kSoj7YQf/6PjY2+uilMbY2NyXm0tg0ngFW0sSKGlqjISanxysBq7rwEJXKsLKAlVhQqdwh6EC2DK9R48mKsSXZ0rVnxNVD1EkMJDHqOEDYT0i8FvaIliU2yKcZcgJV0xwj/l2z2QirjYAk9RH3PPhxhSIKcVyF+Hzo4cNjH18MfZw3PRQRO8NSDof+p1ZGiQcw82V0cxNAytES0nluisWl4RT3vRphNsKrmxHefWkPL6U+korC9exaWODevU9x+yDBW/sNrkVD9KsjRHUOPzKAlcOsdX1V60tYwGVxHbj+epcVWPVZHsP6Fu573BjAZWBdio1MSaDtmsgNmkkggnC2RNComM6kSFzgjONnmxDY5y1gJfu97H+qoTkPWFHLynRodggvy8bheUXXv2zAqiIlkWWhliXOqjNb3ceyYJbAzuYd4P3l9/9twywvBdfrfIi6GMKXrG9tEHFmxQzzxjoX1ImSDB07CeYKWBlKuIrit8gfJ5ywB1h/ycycAFa1ZDDZ8jFhRnFNwCdlD8YRXtTH4IWM84kAVhSzpSumuVRqUFHDKkLpxaiSPk5q4BcPHuEnd7/A8TRH3ng4zwpkBI007yjUTwJW7N4jgnISSBAwC0WgXYwYkfayQIoaL8Uh/uvbt/DtmzcxCNkVp0adJvjF/Xv4+48+wMU0h18Bv/fmO/jmy69gP+kh5edF9b4WgziZkhLZAlbuBi6tX0UMVTd2mTy2btaMmUVa5zfeeSreOqegG7Cy7uIS12wJQrzKIVjqDHylAKvloEMLWBlzvVDi96sGrCzoYMdxGZA1cyIJKpt2sF1Ge9Xrec7tsmVILRp3lyHF9W5BK/1tpFwMmLkMsFgEvNzz4Gtd57+eodEgYZcrx34sGlhhTS4tueXuryyMFvydZzq692K5k/78gJWWSNuGFm3A7wZFLR7SztHZBmc2/GXXyM91AVZuhmcVaLpybknSo3XYL9//mfreikNoadK6kkC3xMzaMQuyyPVVyrBb9Zj/vL7rEhAoN9rJfqm5dd7bnqH1D+wmqsbZrh8jEu+A2OPpFKdn50Lhnw5H6IcJbu7sw5sWaLIp0jSAR4HVcYHpMENDh5dl5AgwqUo8Oj/G0fgMN7/xMt7+1jvSCpssqzgJpSRwWUDTnpsBYvVKlg6RZSMyyyUaTqLFQKHaCeoyg09RVHFeFdiYt+PUrNSEhQV7XcCKzlLX+u5iWPHzlmFlv7sFrPT7re6jhL4m6SNM6CDEmOPMbngUXaeo/SjDg2mCH50P8HfHDX4Zbkn3JJb437l+gLdffgl7GxvIsgKnown+n7/7AaZBLDqYBK2oa2UmhnGytNmTdoVUwMqK9RKwOqhGuDk9xP/0xoEAVumjj3EzqZGPThF4FdIBVXG9FrBKQhVfNwwrP1RAxy29tKweC1gxJ2u1mFp2qd4Xsd8CdmmDEIoJ0/nl7STw6fvsEsw7K6iTgkei5qvGnSXVs21aEo+myQ6p+j79wByN2FAt+6PEsABWZLgTsIr6AlYJy4qMd7IEyMY30hJSySgzyyRAbfbE2mzaF8dA2FncMqzatvCuvW7/NhpgRrheb576UeLvWY2MFQbEBkyu72ltiD2tLuHZtQZqbX58/pNPbZ+7vvgKry9LoLwArOzA2UTjatjy1wFYrbuNawEvU0GzsPMZUKK9RpXIYzMKTW4KUaF92ZrDds90WCJkNRGc4jqKAh+RScBXRYFgMsH9H/wQxaNDAZzq4USYVKxWod/G90bwkYYRgsYTfSakEQbX97Hz2ssYHOyhJENpmmP4+AgnDx4jG0/ERo3LAuejocSctM8EvXpRLPsRuwTmfoMsDlDvb4kmVtJLMNjYwM7Otnye8WncSwUIIqrgAlbTkxawGlc1zqYlCo8aVj1Q8o9dAvtNgLCokDAJqqUyYvPEjggjV8R0hE0lXQBJLOPeQUCP4uppIuWAQS828jRql+u8ErBqMp5IUmWUjUXbi18SJQHSfoSoH6GOfdnXPr+o8ekZ8MFRjSdZhCwcwEtS1F6BkvszGbACWKn9l/3TZDi459t9395uK/KtaXat+AmyEV4ZhHjz+g72Ih8B73fFbEaBk4ef4fWDBPJWENsAACAASURBVG/vAwfxCEl5grDJZA8I2PXQzCX+5hyx9tZWHMzHG85MNUmhLv9iEfCy63HOL5zbGzR2tvZ+GWA1W1OmS6AVX1etKtMt0HQMlJLJWbmbadjimAsX7pYxMH6arjHbVc4kyUzzN+IRVkqEBKF1j/WA1bzfu+w4TwdYXfYxxUeROERjx5nZkP2dGmz5jB0+Y06IuoG+dwZYWX/gr77/b0Xxqa6mKLMLVPkFqGkVeqoD0U9TWXDKplI/hoaL2jI8qNT2zmpbFfUT1o+UutDZMnoyjmM/c/pNdtc2WLJOr7sxr6O08Tg2XFHmupZhCMvLC7QsMEjRpAPcO73ATz+/i8+PjnEynWJclMgIasUDKQ2kYWPwVQitMkAYh3KdpJOKI1cp/Y9GtC4LxJ6Pl/sJvr3Vx3dfvY3dwUAokNRzOJtO8MOPP8QvPv4Ye9u7+L2338O3X38TW6y3znJEdJRCHyVrXo2RWDpZTIBwCeyxc9m0UV83YdvPLg9YngZwWUY9XLchXsEfmguArvL+X/V7uhyK5319DlE3Jz/nBDqUymWg3lKgzwSI6pRfvSRo2bGGw+Es4KZhdRlRphp4wcgYl9+UkXaNj91QVl1Hl+i6+3kxfgs/ZIFaT2kZYDbbaJeU0+n4LV8XV5tnLRNh1fesHx+1K/aaFoF5CaYWak4X/901/usAK6PiPBu/rvm3bEzoLClopRunfl+b4GCLZjNjFOx0dKvJ+GAQrVuaex80hKUDQD0J20HEAlUWZNPxUerwqsey4Gpu42TJGUuj+H2SClUQkrZeMq2ywajjoLCNBtaVlGB5iP3UJGjYhroUJ7LIMpR5DrJbHj56JOUEGxsb2N7YkA46fVLxswzD01NpAc0ssgommdxRSedc2nvgLBvhi6OH2Lu1j3e/+00kGwkyZqVE65NlYtquezb/5ijadmQsKMiMqb0d+ocFOqgpYiAL0VeqyinqKhfAiv7BDLCaIXkK1LFkYp2NsnPbOp6uRsUiY9p1TuXczNy3foH7nP0sx1m61zETSa2RmZOtuU1qWVZlAb9iB6VcWpA/zCL8+CTEXz8q8Gm0jyLZwEY1xR9/79t4bXcTZ48eYnt7F7mX4B8++hyfnYzwaFKiSVLp1gSZL5XSrQkYC+jP+UKQxrCS2aSlLrDBLkneBP/q9iZeL4+xefQpdqsLgAwrr0baI2BFXZVAujkFvUgAq5pJM1E5aAVH7fpSAEk1K6nhKXCVAerENTAOFV9X/0VXp6zL1vma3ft2+S0wteVzKkIwu8difxVEqj2KA08VcGPgU4eoa+pXaXfmIO7Dj3uoWU45E12nCDuZXDp/mGy0Dv2y8g+3RMIyAGY+utiOdZIGl0V725VikxNXs/Sr3tW1fXTZ5zl685Iv6fx8x+l3ff5yEOHu745dWbF/Pq//N+sO9Yy3oYvhZq9/Fcjm7jqr7NjqU5vXfF32vq7xX1fOY9f7uqF5Hu+Fx2WSff6hI+qmkQx2PQOs5sbS2c9d+yy7NwNwagMSgCLTqSyFTbzZ76POc1w8eIQHP/gRssdHKEdj+AXLy0r0ghD9OJFEjvJ/jO4x9a/SGGG/h2ijjzBJBNjKJlOU0wx1WUlXwGGe4aKYIjPJrMQPkdQe0iBEEieovAYZkzAbKfztDVyUOZJ+jwJb2Nrbw0uv3EIVUE+KnfpI9/K1yx9j3tEI2SnBtXNhbk0bDxdZjTEBmqBHqqxoUXpFhYCgl9GwCsgwNXsa2TckI9Qs649TaV7BmJMNxKT0j90EhZHFToUaQ3ObyfISWVZK1c90miMrJsjrIfqDCGlCUgibswZA2sfI7+G07uHvf3mI46qPozKRUsA8ZHMwJlU0hveZXJDkhZZoU2xeVIPIGBbnR2m9ZGNZr8xNckoyiOzkoMHBIMUGheE9H9PJFM3wFNHpPfzRqzt471qALZwjathsTEEKBY3aJNjiWl2ajFvwh8nE63pYMMz6InaeCn5hvMdlsQXft1bjyqySSpJCptshGmG+0+dQxlU1Y1Hp9amouJ6DJtusSyWvG4Nm1zXzgdq9kU3vtNmJsqpdOaHViXYmrKz/tOiL8fpd+7QsfuqyX+JxzVhRNpYxnqW5V63mdssAV1+Pc6v1HxUYN9IHxr8RDSvbJZnn++///E8bTk7qWJX5CFU+RFNNJSNJWn3Kdpq2vMzJhM00B+zBZo6ymfjMqlmE0LTgtBPLooj6b0M9XBKMugZw2aRUcMpiva2DKwtcSgJDZE2ASRPgi6NT3D85xcTzMKkbPDk7w/FwgtxnAKALnZnCjIEGXTnfQ16WSLkAhSKqrhunBg0kF+XNfopvbqf43p1XcGN3DzVbkNYVzsZDvP/pJ/jks08x6G/gW2+9i2+9/ha24x581lNTl8FnC1O2IG0n6aoNb3VAoGz8dY+uCdflcHQF3Av2o8t2XHq96/ye+oBP+YGu73/e17/qgBXr4F0Dvvj3umCU7+0an8X3zB+vmyGmRlZnubvhLBr/OWdpyaRc7rC6+mRPOXGM7dKW863Tt/g9XetnGWDlBujPclbuZ64CWM14UAvswa77K5ZXAmYNhpnN4Qap5eJyw5DlbM7si96DzeDNSBSk+RcEQyzLzel+JnuwMjyYFCFwxb9tiZJu/MzQOKLQSwZrHWAlToF0KWP7NCOCye577KzGpCiTLo0G13J90oGWWTAqHPLTAQI2dC4b5CUdSIIiGUqW6rHUvKrF0eWw9vp05lL0ggAJHcbpFBcnJ4jpJNIvpDBtwQxqo3T6yhcM62QyxNHoFHu3D/DGe28g7EfIyYgmnZ3l8koUNA+X0aaAgD4WASvzAY/3SeeuBawI+DQVAatMEleicbQGsGK3onU2wn3NzaC6TpTrKFnnxK5n15F017h8XvQ8OBYBKrJ2fBY4KLgmTCE+j0jeE1RTAaxOBbAK8dMTD3/zqMCDrdcw8RIk2Tn+yXtv4Y2DbUxOT9DrDXCeNfjxZ49xb5jjkCT0KBX9EwWsSm1Pbspb/JqdIKnXpAkzjktQZtjILnCrHuKPb6R4sznDwcV97FUXaEZniAlYpT0tfWNmOokQ9kP4KduNe1IKQtBKs/MtU0imrWhasLZEQUcFrEzveF24cl/dDLO4yxQRns0KC1iqH70s+JfywbmS9dYWM+gpkGm5CksAG4LL7BKYIogH8OO+iCLXwrAiaGXAKilJVLH6kLbdZNbde29pXbwmF6gSWzM7UW2Ws27+rdfwuNr+tcoGX6Wkr2t/fD7/q3t3eJrvXzWO7rpb93f32Vx+x9cbsOqeP137//MCVs8y5vYzXEviH1xa+Fr2NXuf6WRnA9OZvZa16MiGOEkGC1iJdhWZ9CJaXiHyPGz2+qimGc7v3cejH7+P6ZMj5MMRPMZG1KzyAgyiGCE79kkJHW0AGZ1sUBEgTNj9vafi6GQp5WQEl5JMmjQlzrIJzkuWylUClg2iBOwDmxK4imMU1KIKPQSbffibPYz5vl4PeV0jGQywe+MaGgJAaYwqILmAYFKIkHZqPEJ+ooAVm2aN6xawalj+HKSoyGZlkwv+8NjUsRIwyAALZFhxOChI3yNgFSIIPAGs6OOQzaXl0Joko2xMUVQirj6Z5ML+zYsKJZMF0RQxuwGSlEtGFsvZwz4O8xj3RwF+/niCkyrFaRFgTD1GxrIR9QcNs7U2jdJko1GdJIFD6GMYwIrzgzL4VpRdwCbZX03MXZfYaEpsxhGStC/HyLMpovEpbuSH+MevbOGbex42qRbpTRE0hezRKr9JWY95wGXRH3Dn+BzAwq2RcXvHInD3lUVmld33XD/Dfgd/rwOs9NzJYub1tAAc/b+yUMCq1bi112kBKz1rCw8vvwQV5VccJYDH7pUErEylmvrRbbJ4mf3+dQJWdjxsGGHjIgtYzetsqh+trYt1U7dMTk14a0LuEmD1V3/+p8KwQp0LYFUSsCqnYKEcpRTIKBKn2FDwOHZi6EzUwZIMmRAG8WvZVZxI1vCZuldL/7MT3fhVbsB0OShdPRutUbQ3XoMiFStjK2XJrvoJJrWHo+EYF0WFaGNLFu2j42Mcnl3g6HQkNcCiFeH7GE4nmJYl8qoSwT4+FzAj7tGQaHlRnlEozMdLGymu+wW+e+dVvP7STcSiqVEKFfXzhw/w8PCJ3IR37ryJt195XQEryUhr5jRn5vcKotnrHLIXgNXzbNnP63B0f/6rDlgtG71lWdd1zuy6O7D8WO2s7Zr/qxw+C1jphqCPZRmCxdfmHe7fPGBlsS43gLfskWXXvvhcV8DzZQNWZKLyOwh8skPPaDzGZDKVjZ7ZIZZhzWjkdp8QsEkBlThkQsToM7haYgawovNGWnCvlyJNk1kJqOw5IuqtoterHl2AlZ6Giqpy15Dx0rSWbCShx8yoMof5FDPSZOGSTUVHcnSRyW9qKRYVExaakGBCg47q/v6+BOZxHCGl08sgnc7eZILRySlSFj0wQ1VWqKmtmNM55d6gHYOORheiYXVw+xpuvHoDAcsY2CjAV9F18W3lzHQ8NQtqd0TrIKtjqM+abnPyDy0ls9CWEs9bwIqsa6+DYdUFWMnXOGCLBRCuCli5a2Eu02YAK9GKgC+AFY/JMjvJDhPMItPajwVEXQZYkWH1cPsORgRYxqf4zp3bePPmAcKaGmE9HF5M8MOP7uIoazCkGH6UqFg4S1PoXURsL67ZctnXhS2tzVdYOhjRhxoe43ZzgX+6F+C9aIyXxo+xnZ3Dn14gov4HfQueLYV100jAKjKtmshDxfscUi+KwZpxbW3WkpCVPK9I0xxg5QQAizbRZvlbu7iEYXEJvDKNXSzOOQO2azQ+lTvpWHMs2CI9hReR/bCBIOnLfaFOi5QFyjpqs8NSoigdmtngxmH32kQI1zaDNuNzLv6W9OELwGqtA/QCsJpfN/P7/zyv91l8nK7x/V0FrJQBYnYj7tPE0rkP+j420h7yyQRnX9zD4U8/wPTxIbLhSJP5ZYW+H2KDgFXdIGGQbrrpSTKALFphJKkIuSQMK9X74WvjusBZPsFZMUXeVEijGFtJH5tBLIAVSxRLAglxiHhvC9H1HUypwx6nuBiPJe5LBn2xxVsHewJYUX8qjFiW2DKsmhErkWqM6wAXeYNR6aMKmNDoKVuJpercaotCugRSuoU/skeRsWWAMC+NhUlFQMxqmM7YaSwTNL7VZJpjPJlKAlDLvEh6KBFvcEsqVA8xiRGQXVWH+Py0wOenJR5NQpxVCS4qH1NWFFHQPdT9hOXrZe2jbMiSMQ1FpGScfoAmfizowP3Mqo1Kdzyyh2h+CZ6UGUI2EaFIdqx7JLv/pdNTvJ1m+KOXB3h3p8ZGM0SIKUImwZpKk48yN1YDVrakbRFQEp/CsInXAVau7yHwjom3ZW6KD2n8H0OYsf6KXbdWEmW5kVXAijE/x4lzixaFgJVlXUlCbcZNUz+s9VdnmiorbLgyqwTWkIZ3gXSJFBkgYSar/JKFvZbZLzt+y0raF7/0eRlWywAruW8anc1K/yzjjYCVVLgYwEoq2YSttQaw+su/+NOGLTZRZaiKMYpsiLqcSKaSJYGEnaz4Op0HyeqZySKnYTRUFCvSqa7lgApYsRZYBtaetikLsRuHG3C4yKYdzK6AVieepbwbwEqe0nbUjZ8gSDeQ1T4ysqRSOlEEpqbIygp3v3ggjm2UUPw0wCjPMCkK+bmYTPD46Mh0eqoE2WTGnOKtvO6dNEIvv8C7r7yMt26/ip3BQJzXaZHjYjrBmJ2ezi5w+6WbuH3wkpSCiGNLY8ESX7aMXpHZdCfTesBqWV60/XTXhtoV8HZtuC8YVuvH/6sOWC0CSotzrQtwctlFy6zuss/rptBm6td53O75LM5VfreWBOrjtwWwWtyc7fUtW4td6/fLBKzEAQi4odbSCW88HuvPhGwWgje1gv0WTJlhJdaZ9YQdbTWIhCBiG2yYEic+F0Uh0jRFj62dDQVcAatKGUzPAViZbMxMsFr3EnohDeqyQTktpWsQkxV8mqDUhLZ9OhZBdSbSJEHC6RyQCRYgTRL5iViCkCRynvxb2luXhWRqWRo+OT1HrwkRSNfvCuyYWRQcyxoZQSt2IMomiDZS7N/ax8bepnwPdY04TtPphKQVA0IpE0VdA7sXu7+t09C+Q/9aAVgVU1QVG47w9dUlgV2AFe+TnbeLoqp2nq9jWFkn3jqergC70PmFVu4LMCWcNwNYiVNEH8CPlYnmMKweZSF+cuLhrx+VuDu4jUm8gWZ8htv727i9v4MegcUwweOTC3zy8BiTJkTux/BMS3EGIdqi3UM2uZB5GZOtVpaih0lNEnYIHhBcPLqPt3sV/pt9H9+Oc1wfPkZveAR/OkZKP0Ao+zp3AupXCWDFDk4eamFXsdNLC9zM/CLRjNLXpazTNsgx/pnr0Kuf1s4KuSfmQMqws/+2zxqNJ8em2jbabgmcapxoN+WyZoIwRh30EKab4nP5SR8lgyR2UJYyQhMUmbpgv/FEYJnBHe/rrBxdmJvKMpBE4grASlbqC8Bq3fbZyYBevT/P+zXLgH93z117EmtefMGwWu8/djEEn3Xc7S7wpTCsTCwodoaYhGEC05wlQYBenAhgRYbV8c8/EsBqejGElxdSEjgIQmxGCaJG32+KkrWhltg6lkcpAGQK2IR9wphqWOU4mgxxwYohNKJbtdvbEMCKwusseSNYk2wN0H/pANHNPRQxBdlTHJ+c4vT0TMoKqWXM0kABlKIAPvcEJrRGI+Rnx8Kw4gkNSw8XBTAsPNTU64t6Ensy6CVAJ2WQZFiZUi4ygvgTs/wv4nUYIXZqPBPYbzRmLstKfquPUWA8mWCSTZRR7muDMD9sEPd5PfRRaCuZHAhxnnu4e5rj3lmJabCFUZMQJlINRupzsYtiXSGrgUkdIG/YDZGMV6OZJDpb3POd8jUjzG7xBcuwquMQTZkjzMmcYmUSS9boP+XoZ6f4ve0Gf0h28WaBQXWOyMsRUjeRiTvRGloPWPHarZ/giqGLT2H0B68KWF1KkpGhX7Jkr12D9rvsuuoSLWf8QYYVHwQiOWbUZ7OsK4JXFrCyEhxOyDJjYNn9eS6WkUSqVqpx7qsOuCkLtBIVprmdxlTz18HnrN7n4uvL7MavA7CyWlaSoDKAlez1BnhrJYpMGbC5Jpus9P7yL/5dI6KqTY4qH4uOFQErMqwovM6JyZsiwBINhaWnmyu2GTsXsLKZtKcBrBaDMfvvTsBqRnE3gremPIXnoL2BQqT9bdRBLFdEp1ME7kg3jWIcHR3LhCDF1I8iYVfJYq4q6cDw6OgQF+MJTk7PpSSEQnHTaSY/CS1wdo5b+zt44+VbUhZIYUGZ9DF1HCKcHp9ie2ML272BZhOpucKsIR1SVT5dSsV3J+6XCVg9z4bX1tE++1G6ALVnP/LVPtn1/c/7+lcdsKJosSs67hps/u0a7GXzsAswWbwLy0DpdXdKmwroYxlgpSVi868vO6flDvdXi2G1CFQtbp7L/t3l0H7ZgJUrwEpNPlsSaIFs23ZXk62mvGfWilfnl4ofa1c3/kf9KJVI03JL7gGk9ovwqcM04Vu4Aa5z+bsYVsJeMaURArBRb4Md4aYlsnGGpuROwlbUWktfVoWU/+UsOaA+R9zT7j+RjzAOEMWRlCpEpPl7FAXXQJzZNxHmzguE3APyEvnZEGnJoF33BXVU2fmWPw3ypsGkLrG5v4Pt6zsI0xAlhbJlHAJk2VQ6U8/zBBQfXGRZza+x1sVzASthCnFXKqm/NUVdZ50MK2m9vMRRsg4Sr92+bp0Ovmb12tx1bV93HacuwEqCAtopEfKmsLiWGwhgxXJO7vsMGsqpOP8sCSRg9dNjD//5cYnPBrcw7e2gycYiF96PfClDYdLt9GKMKkhQUUw8TJUdRPJdSa+iQRI0KManuH1jD7uDRDKr46LCyXiKs6IWhnpz9hD/+NY2/um1CG/7Y2wd34d/+AhRUSAhAJpPZ7R41bGKECYRvJjnzpJAlv0ZrSrDBpSxNb6YAKWSJzR6OsZPE8DKbYpgEnsuWMXjcP3MQ5yXQat27phsrtEl5coJZH43yCuy3BI00QBBfxt+ugEv6UkAJdl5AatMttWsfzILA0ZPMu9L0cixpYAKVLFMhuWEBhS289qd30YD0J7j4lzsso9d+/u6velFSeDlPflqXlf7rheA1W8XYKV0EMOnYOwY+qLpKAA/NYB9X0CkgjrCj5/g6P0PMX70BNOLCyAjYFUIw2ozigWwIv+anB+W1AlHg2tf4lEC9qYcjMyWwEfm1cKuImBFphXft5H0sJ32seFFiMjoJJspjrC5v4utV15CsddHncaI4xTHh8d4/PAxjk6OpSPhq29+A1vX94WR5McRSOwgYJWdHQOjC7F7o8LHWVZjSIZVSI3DgeopWu0tKf/zJHEnOlX0C6JQElshk030BcT3CWW/qlj+l1eiV0XffJJNUVYl8mKKsswBn826yDqn1hX3CBIpdD+lnR3mDU4mFQ4nHi7KGEh3RIuxCpTpSi0qxrcXlCQoKy0VbEKRxbHC6+p8me7XlgxiBHHIitUmI2RYNSjjUErkY1YLEeYK6JDU8OopNrMT/MGuh+9dC/GNXoZ+eYbQUzaYiLWbMtF1DCuW8btAk/UHBBcQ5t28wNCyeGMGdjhdwE1AMZN/cD/n7gnr9w/LsNI9VITiRfcqF6Y9nyN41bC0UrqLKOPQVqxJfGUYWBawmgONzLyxPVAEoA0iwRXE16F/Sd/ReMDL/LBlupDWN1uMqb5swEpKJI1OsgWsxJ+fyb5Y2QO6M6qB7sZ24rv8xZ8rYOVTXo6AlXQKHLHaVQArCt8JnVM6JdBI2NpaPZQLWNmaShewskCWW76nCTY1bBaVXLXRrQesmKFviyCYU7U3QTsfaOcatlYuG6Wlx6SpE8VmEEG21HQq84iAFQ0ZKaGcfqRLTolu1zUuRmMBrHj0OE6QZezSMJVyjMeP70rnv5f39nFz/0AyAhyn3uYG0n4f4+EYcRCBPQyFjUYHXmimxqHsKMB1HX53otm/rWjcqvF7Hoes2/mYr1/vfv/ld3y559d9Rl3f/7yvf9UBq8XzW5dhWBWYdo+ysRVzge3TM6wuf49Lr/36MqxcEG8RMHTX/LLXugDDLxuwEsfMOA/tBmhKiIQFlBkfdrE0Q20HM4x6jQp8CNvKUL2F/2M2etp5EWc2Nl63aRVVfm7AikAUNadYskDKNQJcnAxxcniCyfkYZIIwOKW+BLvz9XoJ0n4i+0WQJmgEsCKooBciTpTpKiv/ZmDOMeJzeaHUeephDSeoLzKEwhLR2S0lABUwJduKzmISYWNvG4PdDVQUuWaGVUBagn0ldWKNc7mwOmxQb2lXKwZpkWFFqr4FrK7CsOoCrNwM36LjuNjBcRlg1VUSSP+EGXcyeQS0qVV7Q47FPTcwDCsDWKnoOgEr4K8fl/i0fwvZ5gG8qkSVZ+J8MwtPZ4mdHREmosPEDnfSIIANmTgXyBZAjt2owjdfv4kbO30pgxjmFT5/coKPHx0im46w403x37/3Kv7Rroeb2TGSR/fQHD5GQn2TskCVjRRg8xrVMKGOVRLBj8ka40RRwEp+DDDFycIsPa+bJYHS/troVy0mFaVsULHfVsR+Bv6zBHYRsLJenQLMbvZZbY2uPK5HZtSDkppvBFcD1FEPXrIJv78Fr7eBOkxQB6HwsGaMWpOgYzlNwMMxzV8RCK6k3FZsnBEhJqOdc13wXIdlJXbGep8vAKu122+X//KCYdUO37P4N13ju/71NthcdRO7ANer+l7L3mcTNb9KDatlgBUbYzCGJMNYWFYMuKl3eXqGxz/7BcYPn2B8doZ6msGb5qJhtRUniNjoqoF0CpSElQAuhp1PeyflfY2WYAceJlWB4+kIp9MRCinzi7CV9rAV97RrX0NcSzWwNg92sXX7JZQWsAoTIRc8efQY9x88QFYVePNb72L7pWuoyWaiTab3MVbAiiWBNELn00a0Dsm0KsMeQN2+gOXpmlzjNTPOlJLCiGLqGkMHIcEzgvVMsJC3QPCCekg1coqr52RYVVL2T63ABgU8vxZWVcjPRnqMilU6TGAFIfLax8kox8mkxhQ9INkG4k3UfoSGVGxqZgEYU/B+MsFJXuP+pMawiTApGzHFUiEljdQMwMJxFmMr0veyj8wBVvwHm+NQVoclhsJCZgn+GFv5Mf7J9Qjf3fPwWjJGmp8i9CttOia6Zj6aqmU4uYkt60taDSm3c5/9W79Z28ase7gxzuyzpiTQ6pWu+vx6/9qcgakyUyxDSwQtw6qqCrlGC9ZYPXDFVHxlZznJJP0+Q76xgNVME1bvM0thlYEcaPnpGsDKTRLaa3QT4659+XUAVvQ3bPk/CTvSVGumVWUwPfHstYpAz9807iNg9f3v/zv628KwasoJqmyIioBVUyhgxYyuBCUqgLXIsCJirdlMM+7MohutAlfDyun0PWvdyAF0Aatlk2MdYOWCYPYm0/HTrL8CVkGYIqAQnmg+JFKrrCJ2pQJwFNBle0+ZBKG2TpXZFAp4xQnC9zOg4URh9pwaViwLjJIIDw4fYDw8x3bSw/W9PREV5A1hS9QkZZtTga5te8UZk4D6FNwoiCSue1RkELiBvhOeLYILy47TtaE+z4b3gmH126VhtThXJANgOq2scuaedn65qPlV5u+iQz3/GS0Ls49lBnfxNbsR6vNfDYaVC1hJuOjU0y/bZNz3/6YBK7c2XrrniaahnjXvtbYuln/piLtBLyBspRnDzwBX+llzh8z9VeDNKV8ynQjpJF3FWXHv+9yYGdFY1SrwkLKrWVHj/ucP8fknn+PwwRNEXoA4IFCVYmOjh63tDWxu9hH3E2zt7kjyQYAF/ggbxJQ48RwDZsEa1SFi6VOWSetuZo5rdvs5GYpDrl2vdYMuav5Qg71Bf2sL6dZAusdRk4OAlUIMdI5qQFQTAQAAIABJREFUpDGdSE3UmBFeOhyLQcmsCMyMs7Kr6Af8agErK/rJOfssgJXrXLn3UMBNKQkj2KMMK7qu9FsIWGlW0hfAqSqcksCpMqx+cuzhrx8X+DR9GePBvjDibLkhyzesJiczpNJ+iaPDhlHM0tOXaBokxRi/d2sL79zcxm5KHZAKZRDhi6Nz/OjTL3ByfIjX9/v4H773Jt5NcwyO7yE4fIjm5AQJRfUvztFkFxq00L+itglZekkk3aIkujOAlQC7DHCEPW8AKwvmSLJZE4mzUjqj/aQdPM1ackoBZYCE3GQ6ZDqzZtZJUPTeVZ133rYq2Mxg0supeeah8NlKvQ+/vw2vv4Wa6yhgS3ZbCmgDHdWek0QopVMzNidQ8X9hWAW+MBBYgkOdGmFXvQCsntlN69qfXwBW7dC+AKxm3sbVRNcFy1Bh6Fk+ZAnDisxTAt9SAlZVspeKNvJkggc/eR/DB49Ez7GaTIFJhp7nYyOMERMwLytpTBKRWWJEyGUfoF2gjiNtP8vc0GBcZNKkZFRkkkwa9HroBxG2ogQ9xoI0L4xXQx/p1gY2XjpAcG0bJTWq/EjkW05PTnH/0UNkTYl3fv/b6B/soo4DSRxxj67GIxRnJwpY1Q1OR6VoWF2ULAPvA8lAEhwCyND/MQ1jojhGyA6zJCuwokkGTBnN4hcwJiVYlZFNVUl8KuxsMDZtEMXcG7gVMWPCLmEElChor7qAjU//IMDZtJGfOtpCPNhF7XFfJCig3WbJsGJcO5zmOK18fHA6xVkdYlTWGFMCYaZoaQJ67h8GsBLQygJWEsU3KHkeJgHH17n/UUMybCbYLY7wz2/G+P2dBq9EQ8QZASsmBZU9Q9+R4M46hpXVkJL93spFmN/WrVwHWLmAjQt6GWd0KcOqy6duLYYmUW3SVLAMw5qyzYCslhXjFJsc0oo1NhPQkj1hDslwKzPc/uaqoi9C/1EwDdMpUFh63JeFYajMQxs3uPHCos9rr8tNAv4mAStiGyEzrubetnhCC1iRZegmMr3vf//PGrau5pJnKWCVXwjTyqtzBayksI4K+IqKzgArw4dOY7b1vgxYqZaVOuvrNKyYtVb1+Plp5w7uqt3aOpWWhMrsOxeRDWtEx6rykPY2ETD7x7IB+KCAHQeCAUgUBlIjrK0iKS2Sa8mFAFVaS8zSQQGrCGoRoR6NJPuaDuigxXjy5DESz8fB9ragqdl0qt0sQnbN0Q5ZNEq8TtEDo3YFnWqO60zjZflVuhnqZZOyyyF53tfXL94XDKuu8XXR/UVjolvWekpnF1DkAkBdXu2yY3UZ58XzX7zerpLd9QxBNfDrHjT8dt7PWrnPOoqq9o8bkLlG2j2ue53t3795wMpt0bMIXLnn7wbuVwH67Ge/bIYVj283wNY5MAwrOkcM+PUOOjbegBeiVdNKhuv7nDbHIoKugP2s04jMF5X/5H+04+sey+77peeY3STjww+QxD1k4xwf/fxjfPDTD5D4MRI/wiChhlaMNI2RJMxyKaNq52BXygG1y1soQIOAC4bxQuew4KZLm8/9JMslqUHQqhpnmJyORJyd2VY65OLEsGSdSZIa2NrfRdzvoY59TOtSWm1T24qvsRx2i7pHAmFZLat51uFsbSwss1khunhKpteMOE4VqoJ6llfTsJqxe+xdXigPtICVu0at83kVhpVd+4vvFYdPEBcmmAKUUjJCUMQyrDiOBBFToeUHVSZ7+9m0EIYVAau/eVzi8/4tnMfbkrCSqcQAgICVtKpWvRRNm5IJVEtpCgMuOhlJfoF/9uYNvLYdISqGwrBKtnZxPCnx419+gePDx/jWq/v4l997Gy83p/Aefw7v+AjBaIyo8jA6OkR9cQyvos6FJu+SJBJmAPVNBMQiICkCvfrbaqX5pgxGpEeMb2YBKwGpXC2rGSi5CDwRPFLAarY3uX8ZRkJ775zPk9gmASUTdIHoozTJAP5gRxhW7KjIckCVB1ZwkSCfaHgSmDKixMVEu4oSrKI/RMCNTAR2TCRoJbk+F7DSiW7aDHioy7bk1M6V2bWY5OE6+9C1/6z9rAXm17yp6/hd+2/X59cav4Vy3WXvfQFYtaPyArBqrYArVGLju0tdAiU5ozHAImDFZxhksySQLBIpixNCUYEkjKR5SkwN4R/9GMOHjzE8PkU1nqAeT5F6PjbDGBFtzAywMkG6OS7PqfQ9FEmkv5sakzyTDu1sgNLv97Ez2ERYVNiKUgHBmGyQBBLtTBqjf7CDaGdTNJ0IHY1GY5wPR3hw+BhF0OC9P/wu+tf3UMWGYcWcBbsEnp9ISSDZtsfDXAAraliRYeWlG0BAYWyVEVCtwwhxmiKMI1Pe7DLFleDAOJPMKmp/0mdSaYWKvAlEsYck9ZGkZJwyGZOjFM3pEj2Jv8m0jVH6KYa5j4vcRxNtIBnsSMmY+ODS8Y8kCYqsK4P7vInw48dDnDSRNCQbkWUlEb9hWHE6LAGshOhLcIXAG30d+g1k2vK7hIBRIvIm2C+P8C9uJfjOVoVbwQWi6an4OXHE5mUtYLXo97rJkecVXXcBKwERSVKZZUNVw8p1jbrs8bwNVdzCxijEEnhszvfadK8WzSaCUg5gpXNDQSsBtPgwjPwWtNLNhWWAsj8arU7iEvRVVFPVglaXq1VcWybr17DA9JhtBz5X8mU+KaWn1bX/cGe3dqEtd9TPWjkPWwpJlhnHw8pk0D7MA1a2alLjB177ZcDqL/684WQW7Yc6Q12O0BQT1MVEhNMiCslKOaAOitaMalc9Uh2tIJ4KatJ4kaYo4y9gFQdYHRK9uTJYBonU+2TE3ZzBWRzs1Zsyp5oCTVw8hCnl7ESMTZle7BZOZhWZVgSsSEpVBpgCR+qrtVO2raCwCsFW5d62DzcQAzO4nPhJAmq3+Gxhbo4kSKoIhlJILwRb16s4vdYzK8tSz1WeXRO0r50wRk3/y3LIupwhWx6w7n1dlOYuwKP7HJ7vHZ0LsgNQ6fp2Qc/XaLzYddN1nFXHUI2n1aDPcsCs69uWO3HLPtV1/5Y5xO61uBpVy46//v4sLwlUY6kGv6sG3Q3Wrj4qzjsN62fVZ7sAXxr8rvXrbuguWNU1d91xWPa3ZeSsEy3vGhP3/rcbXmtTbSh8GTgywBNLm5aQuu25aaZq8S2tSHQr0rj8TDsdEO0brHoYzMAiRJlX+PSjz/CzH/4MW+kGYi/EIO1he2NDQCvtzEdvmk5bjTAJEffZaptdehhoa9cfUvCnZYFxXiBKU2naMR2zRDxEEoQYnY3w+METTMcTbG9t4GB3B1WRC3u33xsg7Q0k8VF5HkZVhpPxCKfZRKj7BYGVusJbt25iM41MCWKNfi8R+jlZwLZrje6POj6L0AS7I9ZMpghYxf2J4uHsGDxByeYrBObWiK5LWZqTbFr827U/i6Dr4vrk69bBdB1NmU3Ghs6tBTlngTlQCT1ednwtZ5BCSSpxElyqEUMDgZNxLoDVz04D/P1RjY+DAwyTXSn5kw5/VjDJAKNWy0O0RoSBpgkG/u5XU/zxu7dwuw+kzQTZZISN3QNcZDX+9sc/x8XJIf71P/9DvLYJvBxOkIyO0VycwZ9kKIZjlOfnaKiHkk3k/hGADGfOLERYN+nFUvZnwSoCVtJR0AgBV06ZoDLDTbcCX1e1pdzbMZRVJ1lcmx3m+mr3KAWGTYmhtJpW30UYVSIeTEY9S1dY9lCjLgKETAamAyC1gNWmMN4IrEqSgYEigW0GTmTsyo/qdw6HE30PAyPDruI68SnmS6fegFZyWxYa9vA8CVuue3St/6vY0FXHV9JC6x922cplrz/N+a0DVFatwa7ru8rrV1nfz3LtrUVazZHo8h+l1Po5HgRK1/pnz3Hs7o+2pbLu/rwKRHyW+bN2bZgXXYkWPQ+bSHX8qFkFTRv80vIyuaKQtD7apgz6jDR1EMkZNU3SMU9+gLiqMbz3AKMnhzh68AgXRydoqA3MZEDjIWY5IMuvPV/2zDY5q7aNzKhmo4/zfILJlFpPSgLgN8eeL+yqzTCR46XC0qIGUACE7OhHVq6HdHOArCzRMDj2PDw5PcXx+AJbN/bx8lt3sP3KS8gpXciEAY8+HquG1fBc9C0vpg0Oh5noWJFhFaSbopNMO8lqnJjfKZVJFEnXEmfr0DDuY7MaxsYkTViQiqG0aPv4NfqDGI1H/lgO8DcTMh4hN23Y5TeMZVVjsfRSTOsUWcNi9QSMSBnwU1c5JLjE+8VkF+23F2ISDvDJCPjkaIj/n703bZIku7LDju+x5VaZtVfvaExjBhjNInK4yEQbykgTJcooM37Tv6NIAbPI9DdoEjkUxRGAQe/oRm2ZlVusvrvs3Pueh4dnRHhWJRrdgDLasjMrM8KX52+579xzzzlbJKBy9YJAIJ8nNQTt3qXBsLLPWGXAqdGUUCsBAc/FKV1AlAJRNcWd5Bj/44f7+CCY4K1gjn4xF1c4jUsI7OR15VYzFrAxJcc+26XJjLIxhOAILKmjQ18LWGmOZ5swb8bN9Zgwouuy4jWqGpqxR3P/Zo+7CqjxHlRzVb4MUFODMzk1rJSsYvu9HetcVyWhxzuwkhcCLimIJucxFQRGUUziVIJVUhbIJJGI3HNsmIjZrO3NmOkm66NNSDcThit7Sjox1+Vz1qBvyRaTz9tYiixqcVSsSzBE2kD/ZQNUS+DQ781jy7t+QsBKtKoIWMWo8rkAViwPJFWdFD4CVsKEqkXONIDSLKfqPbQBK1IceR+SuSTlsQVY2Ua01Lk3WjQYCFmbZAGq7JdB/gWwIissvAJYqUjpsv5z5aEa6rzdyOmGqfY5rHkx5KW5UYSMKC0Fe7WbKetD6Hvq+mDKUk3drtqwC5VQXBVUY2LTa3tAsbrgrTtGV0DSvahue4ftXJvf0xVwdAEeN7u+7k93tU/X37vOcAtYNbbIrU0n264LsNrevipgaF/rAuvfZcDqOovSts3GrwuwaoNS0ucbzEGdPpdMKPujZOgMw6r5nBvpgxroV/e+9qu5oK3vKZ0bQsMAFmYNGSMEOArg6S+f4ZOffQwnJxvKxzDsYX9nB8N+pNoT4nDCYLzQMi6KZfd8OAIkSMSpYuxRiIv5XDQRCWDRRTGNEwHAdoa7+I9/8/8Ia+f+3Tt4cPdIBdkLoB/2JSg5v7jEIk8FrDqd0/0oR0JtMGYz8xR/8tGHuLe/K2AHBTzFLchh5jCTLJ4K2C91Hur8jEGwmoCVerip6PqvC7Baea41M7LxhBtg1xsBViY5JG50NWCljDMyrDMBrKorgNXPDWD1uXeESbQPiMugh4JK5yrMZbTB1AlPQB1TzqqRgItekeCH93fw3uEAd4cecjo69kc4u5ji5x9/hqCI8c/+9PfwqJ/jXrCAP7+Ak8RwqY05m6MgYHV+BrB/MHgnYGhScNxkUJh3MCDQKSltYVfVLpEBDWRUu6UJUllmn/1uSwJtQN4MtlUfToPpledUdxKz6ZQMvWHYG4BAAKuC448g7Q78/kgAK1BsvTdASXaVJC5Zpsk9TAOsol6cKR0m210tu43zly0HFMBXx5AFW63Bg91g6zXdAlY6vy6f4esAHl3xjR2Tm9bYrvm1Kz5SCH1zBNx1/KbGWve5rr7jFrAy+nAr/edmgJXOGjqr1ICVVjMrs4RAM5lHZFVeTrA4u8Dpy5cYvzpDOpnBpVwLy7jzAj2WAloFJaMtSPCHLNSSBidHBzifTTCZTGRd5WaLpX9kaQ1dHwN4iCpXKmC4RtbMVCnN0/5A0K3yfSSoZI2do8Dh2w/x6Pvvw9sfIQsc0ank2siSwPTiDA5F1/MSl4sSryZpDVi5ERlWZMB4CP0A/YjlgSRNWLBKYC/p89wfp7I35l5QS8a4VjMHzUSR61XwQ7ZjVn+VFJNnAaQIeXO9ICmCDvd0ZO0hwUAAq6xiOban2puMAxjUSMmZSeQ4PmJ/hM+nwGevJjieLRDDxZxAkrCM6f6sIIs+y/ZemYsktTp5zWSviUWbAlZOhkE5wUHyAv/y+wd435/gkTfHoGJyQrEEXodWD7FPGDKMYQE1AStbYdTcJ/IYFrBiWVkXYGXj5DYoxTuzDKs3BawUELOAl0Ydqv+lEhY0xtEEmoI5JKzY+ZqAldyfdIdlOaCWGNqqM2Uqal8lyUY1soVhRQKOFwoj/DcNWNXxhJE603l6FbCy1R1NwMpqWMm6wvmgCViZZOCSCKPswMYOj4DVXylgReS2iOEUC1TZvAasSKAMJXjiwCC4onoDdpGpGR5mMmkyrCxgJbbHphZROp51tCFKTgtRi7GtYaJsBTRkg2EYJhKUG8BKaOS81iVg5RqGFaM/CTglkF/aKTYbRadri/s1F1RlcckAMbCV50eCknL2keSmlLFomQzBOhHzNaKjmo3T41knI0FJt6y0XYCVRWA3HaIrIHmTRX75mVvAqqv9bgGr3wxgtSlg/64DVs2SwHV9yc5/doGw4/l1x/W69rkpYMUnu55hZefOq8BEU/xZWLGNwLENSglkwAWrqb2zurVuZGDeHLDi+sRAQJMvngRf58fn+Oqzr3D28hR+6WIQ9LA/GmFn0EfAbCtFshlnVRmCkM5DHjzaxtqyLddBSf2K4RBzbu65tgUBzi/HePbsOQZRDx988CH+w9/8Fwz7QwGsDlhizrUky+FQTyLJcXk5xiLPMM4STMsCGTUU/QDTvEQcL/DHH30Pj+8fCbMqiecSVEcEM8TOzrKXG2uYTWTVugeqr2g1rFRTI6sBK9HEvAHDqt1Pt/XbdYDVtkSWXLMErA5ycVlS8xjLsBIAihoeRYEAFLIl8JfgZRrg5xc+/tNphc+8Q0zDBmBFBrbUsYmkvzGUNu0oa/+SvR2UBQ78Eu/c3cXD/Z7Ye7Ms4vTVKc5eHuP9uzv4hx/ewz1/jn1nBj+bSQmjx2uOFyjHY7iXY1QzsrMWrAOFw80axf9dF70gwM5oIH3N8QhYVeIcyD4mdujmS4WIDXDVKAesXQLrgLqdheXuZWla0GS3KYvMHNfE4LJRMDEaxyWdAUt/hGB4gHC0S+caEd1FEKFyVLuOUgh0A3RIdSeTgaUujIlkk1Yh4e8N+4BsKpYDkl0lzCqyxEzaWnrwFVDmFrDaBCTZ33etE9f5+7fJsLoFrK6maZorXVf7bItP60RTwwRLN9PXB6xYZcI5UbS3DcOqCVgRUOBEYqcnbtgt04TGI1FRIqF21KtTTM7OxS0wnc60PDBh+aAvxya7k3tNyrP0Bn0MhtR17CG6e4Dj8zOcvXqF+XgKJ88RFMDAIVjlCrsqLB2ZT8leleoeguAG5y5orOGypNnFtMgwLjO4uwPc/97buPveW8hCDxll/ARoK8UlMDMlgdTeezXLBbAapxUKj6Lr6hLI6w2DAEMyq43ANjeIBuYRMINlXrkhLlCTSsAbjyWABORY1cQGJYOI5YFcW1KUFbWt6EKnWqHU9nK9Hiq3h8LpI8UAKXqgtQvnYAsduhRnN466IpXjhFj4I3y9cPHJy0u8mMzA6GFBGR9xYFT9WtFKqgErLc9WhMVgAGxHzu9am46KYAoy9PIL3Ele4l/94AjvuGPcd+cYOkxOGB0xMomoES0g5mbAqr1/sv3dAlZWdH1TnGABryYgZQEjiS9FqufNGVbLedaywK1RkIJOM5aOmj2/lgGa8cxEKddASQbpoLPlgE2Glb1fAa04zgxL0GOtqMt1kgmtbw6wsu3fBMR4z7asUKrHao1LBayEtNO4nzZg1WRY8X5k6lgDVvHXVxhWP/6rvxbAioEeSwJBZpUAVnMVA61yYVgRsLIugSKQaahdYi9qGFb83gasgjBS7Y4WYGUfdBfDqguwUiNJ00j65CXI4R1ZwIooJEsCiUhycqpdayQ710SOV1lUK9kfe+zmrqripBII0s7OJh3SUPIoBkwU1FSc6DWZh6gUfNvBb8awugWsuiCj7X+/TsB2kzP8rgNWXe3XbLt1YEtXhnx72+sE+eYB9fbsrl3Ytl2DXYw2vWd7QGnEWbacoAlYSfDRoC5ft+03tY+wK2oQ/fV7uQD3DGhkDV7qEEqftwGsOWxNI5Zkkv5R1ihhWFmAq17+TaC1DCg2Xd1NSwLJ0mDgJPo/nLOldCASd8BXz1/h8198BierxOV1pzfAznAgQIInmlOM3TIEVr+KukMmf2JFYTPqJgwGqCi46ge4mE7x8cefYDGf460n7+LsdIy93T3sDXvwKdo9m6JcxMinMRbTua5tfoAyClBEIfJeDwvXx0WcYjyf4d23H+L+vUMpVYznE5DcdWd/F/3QR57FDdBlWa9hUyYSeEjUtgSsWBJIwCpLFyjyBVyWo90AsGqv3+3x0A40m6AJf960/ku/vQJYaRGgQZykJLCAr+V2VQpaZJ8vMgGsfnFJwAr4xL2DaWhKAhnIM1MspWw2JaVbDBG5Nakmy7CSdTyNcTiMsD9wUWQLZHmF6dkZekWK/+YP3sOfPuxjv7pAv+Rmaq5Z8SoH6A44n6O3yASwism4WiRSEuNkhYjy9wMfu8OB9DNxSheWlYK8Aljxe+AZOQQFrKzoOn+W52wCZLkfM3fUz8AwupptbgFiCUKZhOO4sGxJa3FuYpzcCVH27iDcPURvZw8l7eqpqCZJQRXrJduBJYAErKosF/CQ400MGqpKywZZQsuNKWPMULWrpCRFAKsl/2al71jzhluGlfbLW4bV6y9gIk13WxL4piWBTBWILIoFt9cAVgKsGMBK2TQGsOLST+OKykURx5iPJ1hM9CuZTAW0ot6jTHcEmzw6vIfo9QcYjUYY7ezCH/TgDvt4cXKMl8+eiw4W4gRBXqJfuuiTBVu5UlZI3UirG6SsU405uN7zHmZlgcsiRdYLMHx4hKN3HmF471DYVSy7JlDjEVwyouuYT2V+PJ4kOJ3n4hRIl9TSH4jBF10NqdXEWMGCK5YJK7EBNY3UnkXiHy0DJLPKFYF1iSl8XiXBqqwGqnJJihC00tIqAniUvHHcPkq3j6QiYBUhA5MGgUrksATbAFZ6okABK2+AXy08fHJ8gefjKWKWCTpeDVhxniZgpTQLs55IyGrXRJUGKjPaG3J5YZKBnK8E/ewch+kx/vWPHuJRdY67zhwDN1d9T65JTEQKWGMclBvyHU2GVTM+sO5ykjgxJYG1nuEG2ZWm6cuVeFnK3Y3EzxuUBHINax5Tl1oFngw3GfPZtAas1BnQSAKxzJ5i6oZhJfN3XabfKAlszu0GZ9ESSZZe+nDD/m8csLLtz+vIMwVOLcNq2QYGuJMY094z36tMMg3w1ShGnsAGwOpKvPjjv/rfDWCVilOgk7MccC7AlSOWjKkaIBnNKiKvFrBSJtEqYCVFBVLXqBpWYdSTANACVnKdRg9LF9olJX0TSrpxJSJgVBeKKPtpGVQ2AasIZFiRqkmdCs3aGYZVq3RFaf86864YZhrdKfmdTXpI7Ehhd9ZpmvpsdjpmDUUPhLR9IqEqi0tEnV88hojsGgfCrRvirRpKeh9v/vk3WuMbH7plWHW14C1gtWyhNwGsmqVk69paEX192cltI0Bz5QDffcCqDVC127ALtFrXFkvwSBfcN9WwEsDKZkiaZX9mDm2CVu3rEKYVH53sa9scU5OjNRo6zRyziQnMHK0bjm2vbsBQqemiL2H0aCIvEqfA6fkUn/z0E+TzFGWSo+eHUsrXD0ME1BFgzECVpMBB2AuE3kyraY3hKZDtYkwDjijCjJt0sbUO8PWvnuLLL75EHue4s3OAO7t7GEUeynghekZ+XqCcJ8gXqSREeswmDwbIwxBzz8e0cjDOSkwoLnu0i/7OADROSeM5Rr0Abz96gIO9EfJ0jogOR401tgkAsN3agBXjSSkJpOg6YwBmfr9FwEo0mNa8FBQl+KOqJWRYicgnI2dTJkjASlyS6EZTUnSdGlYJXiYhfjEJ8DenFT51DzEJD0TfUjLPlYqI6kPk+LBs8mUfNYoselVkw9H5yMtQ5Imsx/n4AnfcAv/iT38P//W9AKP0FbycJSQLsWF3yxRuMoYXLzCqfFTzBNk8Rs6vyVyEh6MK6LkeDnaGJlZQjVUxfDIsKwJW1LmSDU9NYVgK/svsZgXKG7qhdXO2WOFiDmP0qiwQLBsDG0xa7SsD6KVuBHfvEfydQ0SjHZS0Vlc5jppdRc0qCvLyOxN7DNC1LEU1QOnYRUROXAHNF8EqRela6QA7r9i5niWBHZIK28d/t6js1tjqVsPqillSVzx09e/da/DWZ/D6J1z5xC1g9eYlgVsBK6F3cn1eBazEbd5oWDG575eO7JdKlklTh2oRI1ss5KtIKV5d1GAVnfYi474eiYg5k0AeXp2c4OXT55i8OkM+mcEjMyuvBLDqu75oC+uUaUrkDU2BHYGMzkVZYFzkiH1HGFsHbz3E6P4doBeiCpn00AQc2bwErDi/YzGVee54ssBFXGCaO8jpRk8tqVLFvaMwXJ7Tp36Wr+wu2UMq6FMK0qOlcQLo0bGQXyK5w+VEhapLglQldQMzAatEuLoqRcidkjeOE6F0+sjQR1JGUh7IMnnZexLcMm7f4O8cX7Qd524PX05LfHoylpLA1AukLJDl3HIxNWClC8nSsVWlEGR9ZPxHllpO5hRdXV24+Ryj4gIPynP86z98jHv5Kxw4cwz9UsxpbNmcmG+U2wErqeoy644FrOS5WT0yu759S4CVvT5e03K1siAYhPWuJYKmcl+264ZNxXJQsqobDoFW+0qiDwHE7HRl2MRGrF7Y6I4CVkQ2mwyoOr7fih2s7pm6ptHm8fmzliV6orfaBKxsG1iGlYBbBrCy91bvieX6DGAlF2DxBOtMuUpGkHf85K//D8qkwxGGFUsCY0AAq1icAos0Fk0MGey8SKk5VGEwCfQNYMVMu7IlloAVB3TU668wrOS6GptMG2fVj6XVyFsDDukENhPa3PRozS0DUGJHjmcAK9b6UlzXAFZtsEdL2xD8AAAgAElEQVQ3Q0ZjyrafubAlfbZR4mSxK2MJTkFB0t4l+ExSidoI2LlhCDcKpUREZAFZpyxC9lTBV6rfptf2DektYNU10Lr+3rXh7/p71/FvAatlC70JYKVWsJtf1CWQYWs2M+35YvuGpTtY7tzw3EiDw7HVSxtvcBPD6nX75br2UabnTQArw2HXJ1BnWaTPmzuqRVhbDAAFrBQYkO/1gmV+MgITzWPJlFxPv3oGuq1ue3UCVqTAC2ClwpksV6KrD8PcbJ7hxVfPMbuYYn4+lRiTDkf9MBJ9ChqSOHTECV2EoS+aQwSsRDeK4YvrYpHlOJvN8OLyUgCr3TuHmC9i/PxnP8eXH3+Gd44e4P7+vgBWbk4yf4mAQEKSw6W4BssZ+gN4/T5S38fCC5EGEbKgh5nn4twvkTEiZzCbzLEziPDBO0/w8N6hrN9hYErbRMDTJnQ0vyzhAv9naPHq5KQMKwGsaLzCYPoGgFW7n27rtxKE1YLg2p9o7GJfV0HP9YAVxeil6J6MbzcSxx4BrJIEZ/MUx6kCVv/p3MHHOMQksoAVYxd19bWAVV3+sNLvDNLKFhQLO0brdPqjAH+IYnKJg3yKf/4H7+AfPe5hJz0FshnyIkac04VxjiC7RJil6JUenLQA0lxAyuxyimw8g5fmiAAcjEYIRdOEQuvqTOkygygJr0aJgXUFtECPAXs0Pbak8DciYC30UD5+Q1ydz19p/valbDbVi7Ml1pJd9QcI7r4HZ3QHfo8lKXSgUm0Wtrkk7lJKTagroIBhJkAV7U4y9wdMJPK+mNzTr4pGAEZkXTRnzGRSZ8N5YcLS1PjHatGsmwc65+9rBPUbY7NbwOoWsOoKALf+/bdbdF24QcJW0vLhuixQ1mnduuZlvsKwsoCV7PsMbiOf5YzN+YElw1kmrB3+W8rSPE+BGckQKRWJQDXZPxRjH59dSEnh9PQM8dklyukcPufPykEkjB8Fq6T8jLZbcq2qC5R7LhYoMed8ujfC7uMH2Ht8H/6oh4wXxoQA4xkCKwSJyLAiYBXPZGY9nce4TArMSk/AqsLrIZPKGw896ldZozFfy5312kXBygBV3PBbJ2wF0MVJvgawuCZq6RiBJ7vvlnIycohFyJ2ABUXWI6Sl+QJBK02Q0RRM9bEY4wQo4CHJHUyqAD99NcFX4xgXaY7Mp1i7qTrivGt0mTVhYeqNXLLqLOO4VLOaNIdbOgi8UJizTjrBAaZ44k7wP//oEQ7il9jFHDsRyV2egJhi9CbsL1YmbS4JtICQBausiPp1AatvsiRQJAiM1peuR5a7rtpfgvnlKlFgiTn8nZSDcn3kM2QyZwtgZUsIa71tOa6axjE950XDbxywaoJV7Acid9QArJbuoUrckd4tiS9lr6qOqpRW1AwrOabEe8reW8b/puJtw6Lu/NgAVsxMulWiGlY1YJWJkKi6CFbiFCgDhCwrGQRLhlUbsOKFWMCKN0Rh8jp4MIAV/60T2Gpw1AyUukS7TQGoIS2aT2qtyQpg5fl9dQKSkkDDv7TBimJeprJlnetLG1BqUKxEK6RUwVQ6LMwXmF+MsRjPkKcZeoMBouEQ/YM9BMO+BGM5N1lSs2yBtZsCVm/6+Ruttg1EdPNxup7frej6BuH/VpNuYh9+2y6BXT1o3XW/DtjSteFoMqxkqtwAXK2/zm7AqrP/rlB+rp6lCzBpaJGvvcS22GSbcdXV/psAPAsECUV5q4re5jPIQsMMm91QcoEyiy8/1QStlsCTbo7NlGtYFKuAlQ2QNEpaZV8p5rKc78Tu9w1Fe0Vb0PUkoBMXXKdCltIZ10fI5EZaokxKXByf4fT5KdJ5DB8eemGIMAhFy6oqM4ShK0yXMPBoQGQckbggC9KAF+cXOGPG2Avg9/vIihLPnz3H1x9/imgW48nBPvaGEUahhyGPGccoZzF8Cm0UrAiMUInIbA/FYAR3tIc86OEy8PF5kWBMUIkbgyJFzwfeffIQ7771AH1hV7FIS7O5y+LLJWAl4YKhxVvASsAvA1ipZxCDS23nuq9Y1k2HS2Cz99i+2xz/zf65DrCi09K6cb1kWFkNq6BmWBGwEkyD7OetgJWLXwhgdUcdd6SlBClZBawMqCP9rkldF4Y3M8AFEOSSLQ/6fRSTC+wtzvDnHz7An7+zg93sXGKrLM8wyVJk8RS9Yow+i0cyZRnQwh1xhuxiKpsuzGMERYmBOE056IV046Ogv5YHUr9Kkl4y4IjbGL0nUxYovEMmyMSlqyGY3kwWmo2bzeYuwUKtgrT/liwpewEzwpKp1w1ZHgwxevv3UUS7wiTntkskcMW+PkeZkrHPvsk+ZlhXoiPDjZQvgvFhPxI9GQGrRFuGEDCdrLgdY8mLPn99oCZzXZcg3AJWtmnaYG4zht62RnStxXZMbjpP1/rctT6tyG50v/nKOzZHvtc72C3D6mYMqzZgJRwJs0Z3AVYy79DFXcy7lqCVOIqacisBKIxYOqdezi98ZiQdECQZuoHsuRaTKWbnF5i/OkN8TifWVEoBHQIiJjHD7wJe0Q2YpmAOkPZ8JFwnd4bo3zvE8P4Rwv0dlCwFlLlMaGKiw0d9yWoxRzpRwIrlfJOM+pIFFqWPIugj9yh4zmXfR6/X0/vinOcru8qaSFBknfpUDlJh8VqZBErJNMfukmGkpVRasr0U6Cbqp6SREEUVIisjxEWABCGkZJtsKqMXKKCHGyIrHMzTEueFi//84gzP4lxKAUtqECpxyoAgrji7ug3AqmRZOl0KDfNYdst5hbDyEPmh6jknlzh0F3i/l+B/+Ogu9uYvMSqn2OnRpIzOhRlQqimMkl42A1Z2/mkCVnw/25dl5GSZSepiA8PKxu/t2MPGoDcRXdeSQFH9VFMh+VIta80faWwtSfcGaKWgYy7sQcEttwBWyvJeglRLko0CVkF/51sBrKT9PQ9JTD21pWYV77upxSXgVguwkgjeAFbSnWtmlWVYbZZKcX7817YksIDLkkAyrIRlFQNlijyeSeeqKBZKpJv6AiZIteLi1pZYkT+rY6WZtsFgJOWAYjlq7Q9NB7WAVVt0fVNA216CpKMKrG+QTbO3kUHETKlhWLHG160BK1L/mZUztbQNhoROtroELhfC1pLYRP5s2SA3PDKhFUgnU4yPTzE7uxTXCjKsdu4cYO/BPQwO9lBFHrKqQFZk0tEpzL7O/+o6AYcVc39zhtb1FvXN72oio+vftZ0ho7XI3+brOgHbTa7vegyr7jOsn5Bt+20O22xAuWlCX9/3GizCG2Sg64nJ3J69hq42b7ZGl2i6WuTqa1PQvrl1a97kxrdcD7DacoYW4LLyTlM6s+3ptwGqmwBWVxgqEky9uS27tJ64eJkMXAuwWplHG9a3TdbUKv5kBWvac/CyhdYzrFZBrWZ7bttQyfrBjTfLDpi9dUjhJqPYReRHQnPfG+zi5Nkxjn/1ArPLGZ2mhV3VCyME1G8ocgS+I2AVASyPiQhh3OriGw1HuFwsUJKB4vs4HV8iXiQo4xTzk1N88n/+B7x99xB37+xhfzTAqBcin82QXEwQMumSMmtFJdZA3Nec0S7K/gAzliOUFZ7RSZBRT0C2GbN5KR4/OMT3332Cg1GPZtMmm2kAK9PEuowpw2YFsGL2t8xQZLGAVhSVX4qPLwW6pURAAD/jgrthDDbnn2bQaOeA5vh6fcBKfInkzNYlUNyQDGCla3wowaFfpljECc4XuTCsPp34wrD6Oe5gTMCKepMCPlnAyq5LLVC7Rmd13DCTKoxzJxfNT0Q9YD7GKLnAf/vBPfx3H+xjP79AWC1QFimmaYpkMUVQxhhQv416VY4nrlZkVaUXY8xPzpUlIE5ZOXqei35EwWECo46UjZBtIJl4RZbkOUibqvOLalc5joCxom0lQaPRsZKo0jDseHuWrdSwxNbn5kjsxg0R+wnZh5Q/UPFXH1k0wsH3foTUH0h5n2zwjD4MAassScShiv1LnRe5YWPpH9kSgdjLiwYXASsDVskmtyqRmYRoGJFnVncuHVXfImC1nH/0mnRT8uavLsBn07rdXkN/OwGr7vW3M1bYtr5e47F8+4CV3aStT7Z13X9X/9nWBHbtlRnujVwCCXYpw1HWkaaTr5QEUgqmrWGlbAuLmxdkmLDMSdArUyJm3AS538zonspyZu45DetSgST6+TqiUUVXwWyRIBlPMD5+hemrM2CRICyBdLGo2VU8B0kFBKwIQOVc6/ZHKIYRBoe6Rwv2RihIKnAU0JLxTtCL8i8sx5tPkU3HqJKZgCWzssQkK5BUPsqgh9wjcOTAo34Vyxat1IAwX+mip4WAAsdXOVwnE5jflkOJ86lM4FefnDwjXpdxZFO5DGXzuAJYBYgLH3EZYEEdKydCwmWJjsIERpiU8UIsCgfjJMdpDvzti1OcJAUKP4QT9ZHnWr4m8Qbn/ZyAVT0BC1glZAtJT2hFEoHDvhNIXLTIqcN4iXtBig8HBf75BwfYmb3AsJph1HPhM77h3rdIDWCVb2VY2bjeAlaKGVDji6WQLOHvBqzWJcrq4wpC9+ai64p3KGBl97qWIWdLX0XHTUTyVbeLP9vSTmFiGTkNOY783chcGGCyjvkNs0qvnf3IRTTcW9GwUp1sXbvXzR1X5Dc2h851u9i2sr3Atj9LQONFbNhUdjOjB7SEJmHCGdMBBbL03iwIR9moZSmg/EW/WonpGmn4yV/9pfGEYMdkNixFScHVdIoypatNLNKlLAuUiUZqR9lZtG5yVWWghp60LzMrJ9enrnwrulEGSZZwr0UzaHawbRvG5URrAKuVMW48oAVh5swTwg8HomUlOlbEvgW5XJZKNOWp1mftbeOaE0nbUvSDCLMj9dMXv3qO2ckZ8ukcyXwh7RWNhti7dxf7j++jd2cfeeAiRSEBHsUE7eS0bvHZumAZh45ti1IXINS1Ie9a87viha4FVTZjW17b7196/tbPd52/+eF1weHrfH7dhXQFHNZtwX62fQ3tDZ0d7HZ86ejvekobMhBiC04Whj3AhgCyPv7m2W1TYN3esLYXhyVjQe+oUfOlc0jdwdafuynavi5o72r/Lo2srs+XzCi9af/tfmz1/W9qX7G3fcOXgZnq7mPbr9kmzfZtXwMXP24sV18bntOma7Rrcytgtl1u7fxlTyEyC2z/6/XLdZeg6+Ly8zbbI4Ejg2ERH6SkY4rx+SUuX50ji1MpRRhEfdEpFHatU8J3yUKmrIal9SubZM6gfdSHPxrg4uICT7/4Et4kxt3eCC+++AJVnuHu3UMc3NkTtzgmPoK8Qnw+hptSHylAFPXh9nrIowhJ4GHhOph5PfxqDkz5u6GDKRaYZ1Pc2Rvg9548xOM7B9iJ6HpoGVJajs7lsDD3zKDf6InrWl4VkpyiHhMZW2ReC8NKWHFG11HmXLPya4rs2i/NBhvRVMdBmibm3/p7+7KUcmWQ6mt1fBvty4olJ6rnwLVYACzegwVIub4wiMtixBkz4g6ezx18clbip1Mf/2+5h3H/AIVLaI9ruSa7PMeHTyoTWdPUD5GyDc24S2LObMiYZdcBpJ/jV1BmGOYz7Oen+F/+yY/wwJ9gJzuHn89kczGdzTGnJlrYA/IMkesgdICI/ShJkV9OBLgqpnNk4zFCp0LkVYgCV5hWDNbJAhRJATLrhHpvNFCMkzNLZWUzbkoEBbBqOjRL/yb7QIVny0LLkw3OJdOydn2K9xeycfEIUhZMtpXw+kM4u3cwevd7cIZ76nhFNhU1U8oSSZrUz43PlfOUbIDEEdA4TvNkoY/Slqo2BdZtk7Z61upKZfqh1bZqCOfaDU5X/CMg6YZztDt1G6wyl3jtvr/+jdsHT9f60xwf645vS2js367M4V0BXMfdEbC/+es1JpCbn2zlCLr538zQ+DWf7po97fpn7YpPbRJg3RzKe2fFjG0DnWO1V8ts32CrC+YsTIoGsCZl1/r+eufXepS6iTcae2aOEhkXw0Rp3qndTzZB4LawtY33OT+xvK/KMvicy3htSYpsOsf87BLJxRj5bC7JAMq0WEaLBTwEDON8+ugu/L0hRrsjRIOekW3RUkfOV2SV8jzUr0KWoJhPUC6mqJK5zIPnSYHUZZmdL9pPlWGPCqOKwErIdYmAPPfAukTwniwrR41RjPO8AHdce5SVIsICxsGRTCTO6co7NWAajYcJ9FM6gPO3EyJze5hXAS7LALPcR15FqCofbslyyhDczZ/ECb4aj/F8GuNVTHdDOs0RTKMwkNnjcq2oHPhkmmc5ijRVVpRfoRe46PsOKIHDEnrGDz3Xx+V0goAAYDJBcfJL/E9//D38YRTjqLzAyI0ReoW0A5MpvBOpTKK+JI9jyj/ZH8je4bzN32VZVpMabHkf/84+IiV5LEncMlyYyGmObwWFDKhj2EDbtk9b519zYh6zLoEzc4nu6wwwSzCLpa4C1DG+EvU3YWZL/GqARwW+9KDN7/b3uo56dXuQkBOwJJAxqDENUkzEjlUVxZfjmf/bRKVtMpe9e0tNfdf6o0CcZVgtn4RiOKsJnfb+jO/m/ehY4PBQkM1ev2XfLRNUgPMXf/WT5RTFwIdC63mMPJ4Yp8CFOO8IAY3le8yQcZPkWsCqkXVtbR14YI1nlc3EzbFS2nhpJoNJltKNASt9JKsdT8vtSNrPabnpBPDD4RKwqrS0UQArk6Vd6fcr0YkCYu2XhvAs2ygF6S8uZ7j4+hlmx6coZxQOjLXesxdicOcA+48fYHD/CBhGSD0g5WAVF4blq70AbQu47OZqm4ZDZ4e7YcDStWBu/zszAzcArNhszXrSNRNX1/W1F0z77652u35Isf2d1wWsNgEW1wXs7OdX74uLorE1a0xra3egSzGitUHX+uMvJ14LQtvFo76OusTGTKutXYE+v/XjT4+1WlLZnvC/2edYyUK07XXT8zcBv3V9s2vDsvXazDO3GR5dKFc/0cSD2+CVBE6y3Gx+bQPEJZfYerTtRW37htPQrbecf3v7r55c5lPZNGuwJv+RoMLydtL+JzNMzi+RzBYSpFHnKnAD2cgzqePRUc8raURb2/56/Hu/j2oYYZ4meHVyjPGzl+hNEuw4PkpqHDgO7j28j8HOEKentOeeiB03FhnyyQKR4yMMevCiSJwCUwGsgLkb4Szr4cL1MN1xsIgK5F6Ke0d7+MGTx3i0tyvBtQJWai8uz8ytUJDaz0SqRNC2AQ1gVeYo80TE13lflARQJpPJzzUTJbKD2T7HtUHrJmDFgNTODfZZLQNAAoDbGJQ8MQvI+LgaCTSTqa/nBwaMWSKA1Thz8XLm4NOzHD+fBfjbch/nvQNUQSBRjkiiSVN58GXjoCWvuXQEsy3jPWcqhEtmmyJW1PwQ/3OEZYFeOcdOfoF/9Q+/j3f6DNrPEaYX8AXYKTFNFWRj+wZOhdAFQgJIFBqmQ9Z4KjHE4uwUQUWJ3ByRlAb6kskmoKbDVwN/ARRrFy59UvxPSgJNjYJlWQmjQWIjBu8sJSVgxUyxCilIDo7sCPYaMtSkbBGImNwgGEWdTj9CPhhh573vIdjbV6CKAuvUsSpKZEWumyBhBRCgJFBlACtxOdLyP2rECEa4bu02Tbv2bzJp6RhdlxS5LmC1af1ct4mxS9M18kOvER5sXtvsWrn5YNqu216/GcDq2wOcXqOh17712wWsbnr1qyD+uqO9HmBl2bJdgJWZeoxxgg7T9SOYm3OBlU0gYTeyy7B92f/XxZAc25tiXwtwSckfp5msQL5IBLTKpjNhMVdJJmXJlvHBuVDmocAX4oB/tA9v0MNw0BNwSQzFhLWjgBVBePHJE8AqFsCqWEzEHCUrK5zFFVJx4yN7NNDyLH5Re9Fj6RpLnbldVgdhWbHMOQSkyVLd/xmGrETkBrDidzXU0+SDJk5IdCgVKHQqBKI1ReaYsolTJ8Kk9HCWebjMWBI/RFYEKFMHaeliWrp4lWZ4Fi/wKs4wz7m+MTnD8nGyzsxztPv0nHN/Ra9dSZr0QwcD38GAyTmCSgTq5D3A2eQS5W4fWTqGc/YM//KPv4+PvAmOyksMPAWsSFwRwEpqxEt4pmSTz1nLzY2gugGsWGLIGMDGBHzmTcBKGE4dw6jZr5rgiqwb67IQjeNtix+VFGjd/ZZg0zKeUVdMAagYUxGckkozZVyxNxRlWuMf64Cf5u8sYGWPT3O7IBwIc05jKlm9FfAREIn9bglYqVasjeFoJKBJWX5tenXFz+sAq9Wxvlwt1xIKCLg2kgYSlQgAqNcvxzIAo3R5C1hJZk0CvUyykSUpj9lMhNhdUxaggBWBHmOpyMCDzKvG3TY7jwzOXAf/dwOwGsANelIqyC998BsChmsCVmSQkV4aFQ7yyykufvkU8+NTsaouYtYnO4Lae6MB9h7dx/5bj9A72hd0PynzzpK433XAyhO/7hu8fk2A1UZA6AaX1h1wrlJR2++XvrPFdlnf/3ollatBQVOTpXmjdtFqLwX23/a7pZ0uZ4B20NGuIbf3eF3AahkarV+WLGDVBqpu+Niu+XFjGXzNd7/J27oBq9d7/s1r4FMTMc7m/N3K8LRF35t9VLbEHbu3LganZHdW2FXL59wOVq+23/bNXnd727VLjS+WgJVEkLKgi602f6ZudJJjMZ1hMZ0jJRU6KxGQuStpEQqQlqh8ZmfVhohJmdDvYXd/X6yxX758ieNfPUVxMcFwkcLPCG55iIYDvP3Buzg4uoPjV8d49fIlnDSHn1dILqZSGkhBUy+IUEYBUt9DQoaVE+Ak9nBSFJj0S+QjF73dCI8fHOHDRw9wZ9BDPptcBawcAlbaOry3JmDFxJQEVwawcqv8xoDVSp9r6ikRGxKQQ+cRu7lq0v+3ia6b8H8DYCU1aEaigGK+CRI6K6YuXs4dfHqa4aezEH+T7uKif4gqMM5IQi1SC0s+P6XnS/rPONcpQE5BfAnWarxA0+cM/vyyQFTGGBVj/KMP7+GH90M86cUI4zMEJV2XHcQ59chZDkE2Hm3XKwS0KWdwy5LRWQzQ7v38FE5KM5xExNcjYVcFKjwj7nvsmBoAC9NPzFw0LuN1cwOmslzLccUsvkA9zKjnqkFBwIr9nUxBBvGiFSNWPD5K0dhy0WNmGxWSLMesAOZegKOPfoDe4RFYusdRxAQUNVO4wWJZjLC8pCSRcaOrDCsDWDEmpI7VLWC1ecu1fcNwC1h1z/Hb33ELWDUZVt8sYGXneC1js8/lhoBVQzOSczLnwzLJxOyBAFYymwvILqC+UF60nJqAVcVy5F4INwykpF9LGHMpo9YKHHWMtYBVlS5QLaYCWJXxXACr8xjIRCuKDCWaRqjQOec+SRDQGIOM64DAlRrMsEwyJWOKoL5ZX6Ss0vWEsU0giMkSoXUQ8GAJmbmurMzk+kTwnmtGFMjS5NMxzo2QVj7GuYMXiwpnqYvEGWCR+1jEwDSpMC4cXOYlLgqWM5KYxXVPy7aIvQjzqX40DtxFgh3fw14vxN4gwE6POptA3+z7S4e6VWS35Tg+P0c88BHHl/Cnr/Av/uh7eLc6x51qjL4XIxCGFbEDFhRS14kyOqXcaxuw4iVYkGobYLUJKm3HHCu7mwYj6DW3TyuTicTPxrCmyY5q9nPR2DVlgBIviHaVsqLFNc8wt5ufb/5s28HGwmyLOk6iVlrQE8BKEkLG+E7nNNUQtwNNVhgrYWQoAJowti7AbzKTMk6yemqra9iyDRrdaV2cL5IS+lkB5MwDsSwr+YNlyxO8bgNWzKYSsCqagBUyLRc0g0o7ndL2RPSzueFp/fxNA1aN5ljLsGIQuWRYNQEr1du6KWCVF5UEr73SQXo2xtkXX2NxfAp3ngi6zwfAspk88jG4e4ij99/G7pP7qAYRYnbWDWJx9r62BSy/DQyrrcOAG8KODGHnMOoArLo+35XBeR2G1rpzbQ84uwGr5vmvgmpaEnHdVxtMkknCMh3bB9nIqGoH18trWHf83xRgZSf25vfrtsubv+/bB6ysw8qb3YPJCjUYrusYThvBXGrk0ExjSxfcmqFas09bl4XZfG9WBLwrx7b5CDYzXMuJC9vD0Mg5PzHbyVEiWg0Qq+0kTrCYzZHFmVDtxXmIOVYmO31LtNH1pe/3RYx0Pp3hxddPcfHsOdzZAkOKS1CzqCoR7Qzx/kcf4q3338E8WeDFi+eYnJ4hny0QlS482mTzLAQqwgC57yNxgLnj4+k4w8s0wSQq4O5F2D3cwdtPHuDto0OMqACfp7J2WxttybBJSaC2icjd1s0n3nqGdZMKw8ops62AVUeCcm3DNwEqC8jbfmIDVwtahbQuN6+rfUNSYiuAlZYEWhFbI0UgbjypAFZkNr2cA5+d5fjpLML/nR/iLLoDkrBtPRybhtAM24abC2aerS6WulRxY8FAj9nypf6IgpyuAIRhmWJQzPD2sMDf/+AIP7zfQz89g5eMEYkBU4k4jkVsXLRVQAYTwa5KNFkgmy6WoEyRx1NUGZnuJSIR+w+ZVxTA1KMGBwXOM/5CihppumckHNQoR8oajSsRXZkEyDPPPKEui0hr6O98a7duGFYUrS8KBz7BV2qYOpCNGnVbxpWDuz/4AUb37mE4ZGmCAoQEqXgW2tArYKbi6GRcCWhl9bQk025En9f0FA2yN7Cv/n/CsNrOMF11mVs32G4ZVttXxlvA6psHrNTJfRnrynRgygStDpP9e/O7jeU2xR9i/tXQceL8JQ6AwjiiCRZJUYkA+bUdsxFwJ6DETEFmGaCiDbUEhixgZfX7WLpGwEoYVvOJKQkkwwrI3NAwrHhM1ecTwErmOzK6HPghK5NUoJu6XGmeiY4RwRq7JnPuFMCqxbCyrnJkrWY0RCn5XZlWQV9Lw0MyuUU/K8B5XOL5rMBJDJzEDqZlJImacQpMcheLykPseChkH68MJbYd1zldY3Vx8MsS/SzDYRjg/u4A93b72Ol76LslQjJzS5YThuDSU8QFXlYl8WIAACAASURBVI3HGPsVxpNT9OIL/PkfvI0n1QX2MUbPT+CTfS5kF+bIjAlbRsBKsz6WYdUUYRcQYwvD6hoE77rvNfcGdl9CMHHba9v+j5+0ou3rj6EJJLKfNSYxTD+uxUwyWTp37bC9NDpZt59hW9i1U8A8JtXIrnLZB5aglYF/BOepJTflAlVkbqljdXPASpliq0zPdgJyc/zGftBIpAmepFqbCljVeiE1k22lJFCsRQWwSkTDikFSVTBQyoS6Lsg4UTxhWRkaWgdgVTAT+Q0yrJYdZX1J4BKw8lXDKugbhpU2jM6lazY812RYCWBFhhU1R15d4OzzrxC/PEUQ53CSHIHrIS1yKQH09new/94THL7/Fvz9HaQmk9mekJv/3jZgrgNYbV+ub/7XGwE63wHAqtkC6wCXm7fQ9iO0keh2X9jOsDEB6xbEoAuQ206JbTOq1o0V3ZjbV/v67SLUvM+Ve+4oCdTjbmbSCA22MXxfD/BY1a5Y96S29+9vF7BSqv3Neqi6eqyympoLTNulkH+rwQVxDlOXtk2vrutbZXeZp33tMmUGWGqP/KavJWBlF/elza4tZeBSQMBKgSsVn06TBFmaS3aRvw8YmDJb5Lsi2ko9CIIXPSfC/HyMixcnmJ2cIqOD0WyOXso1FSjIQgk83H3rId758H1EOwOMJ5c4fv4cl6/OsEPx94xIGdudAlkBCpeZ0wqzkuVtGV6lKeIBEN0Z4vDeHTx5dB8P9nbBQgXqUCmFaunyJ+K1DcDKNrdi/6uAFYp0K2Cl4vKbXzYb2Abe7RxwU8CKPCB5MbstmppG2NRkGVUWgKW7yrCaZQpYfX6W42ezHv7WeYxTfw85tbDYl1jqICK2yl6l/EFesXxfjMhrzUrRTGF2tZ77FLjn+bhBYhlfr1ggmJ/gzz58gL///h0ceQt4sxME5VxK/LIsRSnanuw/HgLHRcANCxGkrICTp6jyhQBWeToXXnjoh6IrUhY+LwoB2WApRfJTAa24seL5XTIKUKLf72mgTF0yapFQS4MgF5kI3NCx1ITBb6GaViI977DkRBlWXm9HdErYzGwX6rNR30WEe6sK+++/j517dwWwUgYVywB1xibrioBfLebB52MyxDKHGKF2IVmu6UK3gJWWFm8ZXZ0M61vAavvKcAtYfbOAFdkl9TpaA1dLJY+bAFbqgmpt7Zai75pAMsIzEjounfXsXFSbUAiWoKXwBKxUxNvsWTm3cw0QEKxAlSyEXZXPKLo+B/d+AlgZhpWWA4ZiKkEzLWFXCWDlCmAlemH0ki0LpBkBq1zYtjbCVfF5UxIoP3Md4uSogt4ErFLDsCJwRcjK7/ty/MgN4PtMLni4TEq8nBV4GTv47HSBS/RxUQSYUNeqCBRgY2WLy2dP4XeeQksCLWDFNWBQFrgf+LgXeXi028fRKMIwdMDieZ9rU1WJJhYLBguytxYJzqocJ6cv0E/H+AcfPsBjZ4xdZ4LQTxH4ysCVKi9hWJH5XIlWpGVT8bt1RmRsafWsJDIxAIb9nbhFdigSrGPpWwYTv9PAZNvruoBVOzG7bEd9uldBK94/QSsRIlirWdWMw2281ATzGCZIvEHAiiCp6FoapripGLCAUCPCr0ErrW7Y7MjXHVMry1zusMGSaickm/fR/nkzYGUcMQ0lg0w2MZf5yV/+WB65qNWLuxH1HmIU6UwAKxRzEV5laYAEtBxEDcBK7a6Xr2bgIXOFuAl9cyWBzTOvhs7mvLx6ic4D+JERXZdBZgErSdVdfTbXBKz4uCjMG+Yl4uMznHzyBZKXZ+glJfyUUny6AUrcCvkgQO/xPRx+8A769w9RhF5tOy2xcEM0tJlx3tRxfhsAq60Mo2sAVp2AWAfDauv5WwPNPoPugXr9d3Sdv33OjWwWc8rVvxv9pq66rLWfNaPlCkWiPRbaI9our3Lluom2jJQ1bMGbAlZ6v5sBq3ZJYHPybP+87ql1PZ8uwEpE+ra8OvtvR1faBlj+OgCr9jyz6XrX98tVk411t9JVEvi6z2v1HBpobhNR2vZ8bahY9zAzJJo9Xj4vAIAGwFIeYIInlgsQBOF7Qkvfd13krNaSOiwX5SzD+dNjTJ4ew5vHCJMUmM4k4KPLoDcYYE6Nop0+7r39CEdvPUTQCzGdjDE+v0A8psBrjjzJJKhkUEwwLC4LLArgdJFjzKBhN8Lo7p4It987OsDBoC+udVLcVZe98z707rQMyzqc6Y1bwEqF15VhxVK6bRpW1wGs1o1Du9bdqCRQ9C9XASvJYUsgK3ljo0dGcIkMq0IAq5MFAasMP5tG+M/5fZx5uyjJJHNUh4ykJPPYsUhzEdKtglDLPbxAS+jIgqKDEllv5qWzlLaIVzELnaK8eIkP7w7w994/xPsHPvrJCfz4FCEWcFGQuy4BJ7UsCUaFZK6zW9NCPU8lDiuyOYpsIfFZEETwnR6cKoJbuDVgRS00AaxYYkngTSyzCwz6kW4MROxVQSteuwBXdMoiFsr7IRGqLGUzwrJAKV0h5OX1RBtFmLjUHGHJYRgic3zMUOHg3XcwOjpEv9+XRuNmgkEo94AUh+exZXmyau42gyrYnwrn3gJWmwH3W8Dq+rHWm7zzFrD65gGrTQwrXRdMyXVL56qeU7dpWBlHVFv2LHO+dT81ouwyGzcAK/u8jWcGAgI3UnJkXNzsJpLGXCLJQbAB8Axglc8p5j5GZUoCLWClwpU+4IcCHogTKhkjPvfLdHelfp/WLxKwEuZuUSijRKqedL3SQnTzJXtyXcV0Ti2RVbmwesmYLbhe9ZgkoDg6SwlDIWPMUuDVvMRp5uPnL6c4RR/HeSCgVez0kTshKidQuRompAQw0RIybcsKPafEqErx0eE+7gUO7g987NHlj+ek+LqYfVRYkBHs0zzEwzyrcJKleHn8VExH/vjdQ9x3LjByZgiCHIFXCZtK4y2KjTNRwvVWk02S/DTP2zKtm4DVOtH16wBW7T1WE7DqYlhtm1PkudFopLFvb/bbJmglgJVoRmr5PhNIYkgggJXuIZrXtS5msqX0tm103VaWlef78H2ClkFtbmeNE66ur2aQyCVtB6w69z+mOqO5T7EsMPtMm21y5Wfjsmx2k7VjpAUwZf2zQvkEv/+3n/zbSjOTmkGTYJUMq2yuous5AyvDsGLWTjLJS4aVbhiWr/b2lhvabxKwWtlI6WM3F2OFA2ntzGweRdfbgJWxen5jwIqBvyLwQVZi8fIUx7/4HCkBq7hAj1nJvEIQBlLCMfVKOEd7OHj/Ley+9QDOqCcZTpmqGjoe9p46N9Oau+jUkXmThfy6n+nakH/XAav2fbbbvuv+utqp6xm2J9NtgNXVv+nzv85r03FXr28do6q5HWuOL51iVNxl1UK1eczfFGDVnuDtc+t6fl3Pp3PC/hYBK3kC6gd9nS5w9T1MJoj727IPbWu3dh/ShMSyhG7dRXQBVvL5RhdutrfNtm26OXWu286w6nQJa4ChS0aHtqd1VBGGlRF/VBayXpG46khJsyMW2qJzVZZIi5LkF1CT++LFOeLjC1RnUwzyEgMCCiwFyxMJNGkfnfsOishD73AXR+88xMH9I9HBIotrenYhZQ3pjCLoFExkkgOIixxxXkqQmHkuwoMRhnd20O+HGA166NMFKUvgBLxi1bsQ+MZc+5IVt2x8xRSsEHeKiq42dDHaIrpuNQc2PiObQW444DTnvDZgZcexuu50iK6vAFa6li8BK52fxHad585TZDkZVsDJrMSXFzl+PgnxH6c7mER3EPkO+pGHYZ/23CakLiscn10idVykdBt21AWqksy0on5uqXpQwkwzIKAdUUFJt8cFesklPro/wJ+8e4B7wRTe9Bn65RihS3YTNzQ8Z4QojGTTwf5FsJCbicX8EmURA6WK83puhNAfwnMG8KoAhREVlpLFIhegTEArI/RKRpRoroswMYE7BaxyiruTZUVcSwJfltCUwgyjyQ7vh6F0XPrwewN4fqjPg9rCYYgqiLCoKhy98wS9nR0EATdBJAAqgEfhYrLTrOi6ji2NVficlupxW8r+zBKzln0lj+h3X3S9aTpwdYx1r/+3DKvtS+MtYPXNAla6RutrucdZlgRaF8HmmtCMMyyAYZ9iOwbxRbRZ594ajDKOtst1Wx1lLSBQH6suiTdMbeNiKECOAXCsaAYZVtSt0pLAMYrFTBhWpwkNOTj3sRyQbCdqTSrDSk0mDKDkK/tUDC0EfFIGiZTkSwJMr0+EsE2Jnv0uEZap3KdYuQBW4hhYwKe9LAEPKbWmDpeHpPAwSR1c5AG+uMzxLPXxyzlwkjHJ0EPmRsKaJdYg2psCVBkeNudwFBi4BXarFH/vnYc48grs+/wdWbmprDNUHmZstSgy+Kxayj3RzzpJErx48SscuDn+8K0D7ObHGDpzBEFBfw3SRoT9horJNKN1SGZaC7Bi2wgDzTgGahtpctA65THW6tKwaid826BQl4bV1oSnsPP0mpqglZ7DAlDq4Ksa4QpYCdtZSvQJ2ilg1Yy7m/3U9n+JbUwpPX/HtiFgRcklxg8EqpggsqZ4irs0nD6vsJgVIDV6Chsnyc79j9GwWh3fy2vlddpXO7aXz0iFjK7wco+m4qMZ/0kPtwyrf/fjf1MpFdGo2djsKut1jei6R9H1KjNJMvNwTEmgNHrj1QasPAZ43yDDaqUcaYWJ0QasTEmgb0XXrYbVhg3/tRhWYmmgjlFZgfmLU5x8/Dni568wSoF+XklZYL8/QOYCl1WGfH+A3fceY/+dx/D2hkgYWBqHiHWg1U1F12+6Yd++3F/PpWTzaOjWsOq6/i6XwC5Aonlt28Cirna4yd+vByatOq0sF/DrUVo3n6P5+c1MpvUsp99+wKoL0NgOuEih9dZH39l/OzpOe8FtBnay7nfV3HUdXzSZDdeoJbgux2+V5zUBXclLFttdAreeXgJDuaMrdr72c9uejzjXGrn0TefZvuGzUuvLqn4rTFmDV9x4M0kji7vJkBk3GwEuRGPJgU8UKWOQVYgb3TwrUOQOnn32FP6iwGCWY5RX6BNUyNUimuwnhtLR7gBF5CPvuxjc28fegyN4vUC0KgZRT1wJ+ZWnuTAaczK78lzEr/2wD4Q++ge76I366ubLL2okJTEQUAzWAFZS2qjP24QIK81mAasmw+qmgJWl91/ZLJh+y4CmGYzZC7IBS/P5Xw141KdS0+rGRlpKApXhw0hRegj7sAGs5plmn784S/HJNMB/mY+QDI5wMOrjaH+EO7tDDHoKulDf5MXZBcZxjpNpjPNFinlB3Y5AgCs6QIImj5o7FVDQglaiDsaSuX4P519/hic7Dv7xDx7hvZ0M4ewp+vkp+i4zyhRdDxCFPURhH74AQxCwkYDVZHoGx8kksOXBPbcH3xsg8nfhuz1MLie6waHjsIjoU6JAwSuiUUVBHU12EWqjKIu+yDLRYiMAypIMugQy8BbtLaSgSbt8lqLrXoRotIewP5A2rQErn+8ERnf20B9Rv0rbOYhC+VmASI96VuryxXnKri7235vixjrA1alhfbngLWBlEkbbE1a3gNX2BfAWsPrNAFbNuMFu4PlkbgJY2T2r8CykzEzXcU3CKQpj57y69F9AIZPo47LA8miJcRRY0C/H6PpVAgRI9REZqckc5VxLAst4xqptAaxYEigWgDVgRZaVakuJ2DrZXhRep1MgZQPqOU0jLyWAGWc0zpd2ZFtAhOCQCBMqM1qhKt5tAUpxiXMgr1sAMcYHLmKCVkWA4yTAL2cVPh4X+NUcGFcRUrcnJA6WtPvcv0riUhOPlVMidAoM3Rz7SPCPv/c27iDFjpvCrzIx6eBa4Xtk9HhI8hhB2EeZe9IOJ/MYxy+f4W5Q4odv7aO3eIaBO4cfVCKbQIsaSfGZEnwKSlgh8SbDij+3Aat1DKvrAlY2bm4CVpIQ7dCw6gasyMrW0lH7XuvQJzEMTY0IsjW0rAhWUb+M2AlxlSaY2k4YrwOsxF2S7VMUyLJCQComjPglQKkhFEn8bmP7DWuplsNuXkO+acCK127BPTsv8Jz2HsOQBjOmPJBj4y/+8t8p6dBw6yQjhwJ5PEO6uIQHCq9Sx4INS30Dg54ZGp+o4Dc2Nk2UW2PGbobVm5Z0SCazKegnKLqildJZeMUcmOKEwPriSOiLRCQJovGWN4p+NwArO5GtBFgieqaBcplm6LGlTi/w4u8+Q35ygWFSobqYYuQwsKXAnYO5B8yHPry7+xi9/QDD+0eYsmxDnH0UaaTNN4P0vb09+ZrNZpvxHuuCtCVm6dowdwE69u/r0FFemN0QthHiOuhsbXhXr4eaGMuSii7QZx3oIrbdr/FqH6OdzWlPGNs3vN0n7mrf6wAmtatSgzZqN3nNK1h3rvb9WFBUz6s0XDUfWOq52UmdY2jp0rUOzFotCVzXGl2i6wqT2w581WZWr38zkGZLAjc9ia7+3/0Et2k8lcpKNa92W1/n2F3vkc1dw9Wk+TPbLYiYLdOjrP5tO5hcL67M7JnsXtOdzT63ZobkyrVKYLesv2+uA/bnNFWnVPtaGW9SRkfD5M2vpktc+13KGLKBpq5LNgtlx1XT5bCZEOCxuHQFnsI3Bt/Qa1Eevn2qdeZHMj1GOJN/FIYVywQZvBGwIr3dC5FXLp6+OsOzp8eYn8/Rz1wclgF2sgphHCNyqdNQIk0WEjBWgYs0AIpBgP6Dfew9vItgFEkWVQMdlpjxu2WmqEaWMnnUZY121ASmpHRRShj137lXoTD3Y7W4+L3Oezfm5zcpCZRrM7pEnEska2x0d64z9rrmR2trbZ+rBbLsvMCAU/qt2aRQe0Pur3JEe4rrPDOPLI+czxeYJgUuEgdfniX4u9MCn2Yj7D76AG8/vIe9QQSPsQ51oChG6/lYlEDu9/DFyzN8dXqJ41mMheMhGO4hptOjw3K5JmBFCE24UApkUowgXyBMzvGol+FHDyO8t1tiz7nAoKQASiGi/GEYIQh7YIKP2XYGtbS8XsSXKFlaKAE+NfdHCP0dVGWENIVk+aUtCtWuCsiAMpoZBC4JWBGA5LMlG4GMOJYx5GmKPE5FzoAJtzxLxba972QYRS56gdgIYHj4QO416A9kQyTxFTddHp2xtNyFDS7zFO+b6wj/bkBRuTa2pfxe1xkJ6M3oqsHyNVPAkvF49Y8SYxuG1bY5tIvhuUkE0A7/FQ0/c9HbIaKuGX317xs1VK91mG6GVddh7IZo3fxs155tx7D27F3n2fT368wRb3rs63zuuw5Y3bR92s+weTyZM2Ws1k+/BkHt+mBjgpyJKbGZX8ZrwhKy+68NKnQsRbZ7RjuHG2jExCzLksB1z8uu2ev6pxy3jg9NmbsZnDIDicOvurSJtLiJVZpxGjX1lGtir8Owq+vKAXXrQ5YiX0wFsKrimZhhsFz8NHVQ+n14YSSObXTy9cNQQIQaAGMlIOdlJg18PR/3LVJ9oMKIBjQwZBATgvD+WMKtbnJkURlHDV9Z05y4HRJGKDdDMItrIRMS4hDHnXsPc28Xn5+n+NlZiq/mwKsixLT0kVZiT4LQC5DOY0RRH0mSoD/soUymKMev8N//2R/hXhVjN5+jD651uczhZC1zX80Gdh2W0rtIUw/BYA8nswWeff0lHvYdfHAY4sC7xMBL4Hg0BKkQlD5CKYPMZG3iWrLtxfhRSitNjLHSD6TvmUSI0b5axrXU/dJYZN0ez8YRLNW0cbM8iYZbsZ0b1+2hJH4UsFFX+2UCcFVRVY5h61CM2YC4PrKEv6D25MJolC1ZVnZv1479m/fBvkOGmWqCKWAmIKkVYKejrzE0s2lZabsaLK2p9tL3Nu3v18Vyy/eypFMJS83Yujlmm+vv2nM05hNVf1m6DvL9BEUlUSzJ4rIBWMnAqSSoEcAqIWA1hltRw4JOQ+oWJI3fQBT5fvviQZv2yfyZmguK3Opjqx+fQfWUkrd5y7ItoFXAyp5frVItYKXXooFryeCRNbsUxPN76rYkGUFS0Gpf6lYkscoVs8h78175MxF6p6gwoNjZNMarz74S4XXvYo5BWmFQUkjVReX7iH0Hs76L8mCI/qO7iO7dQR766O2OZEAyOOekwS+6Ix0eHi6V8teManv/2ySMuha8rg1DF2DVBCTaHZf/bgJaVzfe3DRuaH9zv50Zwo7o0V5/+3vzOa5rg3X3fZ0AqP2ervbtAqzspNk+jp3UCHDadl93fZbhIKNsrTDekmlIJom+bzlpLM9rx0NzXCwZVpvapn3OZh/R+fO7D1g12251PAl3dGX+a773TfpL+zPtDdfq4ulI+ZmEW6aEqgk68b2cU5rjrv13MqTsNdv32XN2zR11UNvoEu3PtP+9Og41k7mtrHX7+LHi0rphbi709nMEvOzvLZXcfuec7hM8EhMzBkUaGDETyrHA34nOhDBg9ckQsFLdDWW3EaditpEbf418fUyTDF8+P8aXXz3D3vAAwaLCXuJgGOeIFjH6LkunHORZjNB1UXpA4lfI+74AVruPjuCPImQEGnhuKedifGgDNFsGrowZcf0ztX4KWCn9vHQrYfbav/HznmHU1WuGRTvfUMNKnOVMG7OvNYPETrDABDrbxgnbfx1gX8+LvD95JhqWSYmDcUJmiFxUClg5RYbFYoFZUuA8rvDL0xifnueYjB5jePcx7t/ZxyjwRZ9D2EkswXA8xKzN7I3wbLzA08s5vjgb4+UsgTPak0y2I2LlfK+yvVQSQq9EU+KVuAJ6iwvsVhP8/j0fP7gX4n44Rz+fol8U6NF9LyCtP4TLskOOWwFGMyTpVIrzCF6xTCXwhwj8Eco8RJxWyCoFjak/JRWmTH6ZDRgjn5xsPumvqj8lQTDLVuMEZZLDycjGq1DQETKPMXQz7EUuBmEg9z86eohgtAe/P1SgStT/XZQuNVBcKTGUzaFhUNUbYBOICv9SUqcqDMbPaKLPEOOaGeBWR7gFrLpWkFvAqquFuv5+C1j95gEr2UuZPV+TYbXuWV0XsGrOFapPpdEJNYQFsFIaRw1ayVrOa+gArPgRAb3o6jeboFxMUcVTlIsZ5mmOs9xHGfSlFFASDmEPPpkutbkEp0smqJjYYlkg96KVOqkKgGbiH4LvJshQPWmdIhWw4vuLJWBF4wt5A+9LgazccxS0kv+0vi9DgNTfwS8vCvz8NMMX0wovixCXpS/rGldKJkiKOEUY9kBwqBfRzGMGd36Of/anP8L9KsZOsUCfR6MZh8zjPipWWAmbeSF7uLwI4PZ2cDKd4fjZV3hr5OGDowiD/Bg9j264CiCGBKxEl4jutKQnb5/DbgpYtQkH7T0oY72bAVaKiTR4cTWaoUCo6mbIEmj+zT7PhJQFrIir2Pi9uT9qAlbN3wu2If2H1DzjwGsMYqzwumsAq6ZkR52klFhFX3p9v37Ayl7vzQArQ5gQ0wEjum4ZVvaiRVSTdbLpDFk8hVPGcCsyrFjGoCip3qlu1cJAAyz7agJW/C0HggWsVIDdAFeGGKOUvDcHrJb6OXVOr+6AS8CKg0wBK8eP4HpKW7cyumsXNcOw0sB4SRW1mzv5bgT5aPnsE+FNckyfHePpT3+B5NkpDr2eiK8HxOh9D1noYcIqgp0I/r0DhHcPkA8jHD1+KEE/wQee7+zsTCaP+/fvC3C16fVdAKza17Zug9ncCDc31rLR5o5vy6sNiNmBYD/CrO+2l2VoNK+r+XOTgdEUi7ML5XU2XdvOf1PAahOYVjMObPC/4SLaGlKSrXC9ehMYL+IGw2o5Fpso+vLQbdCqm2H1uwZYNce/8jcarbOmpG5r57zmH9mGliLd/M7TTRdJTam1NNomC6XJkGoGf7ZfCfukAWauAmIKRmyef5ShKvy3DffeBmRXxyEp7KKGsPkcLYbm6hsrZDEDpuVv28C0BXTXz1OViFLLRt5VwWgGMAxyfJOZi3qRlgS2wFx59tywUweCmSwJPh0Ujovz6QJ/99XX+PSXT3H/3mO4ixKHeYD9DBjGGQbCdqlQpAn6ZLI4FeZOjqzvon9/H3uPjuCNIqTUE6KLjdEZq4OLWrdwueZZ1z9lYplgl4lhMq/UOVsTtOaNtiyBbnf29SYMKxGibzGsbD9rBoKbHnDX/LgOsFpJYkjzmGyqBawM888CVqKDUeYGsMpxPi/w9UWKLy9zjN77IcLRHez2egjJ1iMAQ1kEJqPIeIYHd7iHy9zFqwz42bNX+PmzY2T9HbjRAGXKsN9w9CQQNGUpkoiRHQR6vQjl/FIcAt/bA370eIh3doFDN8ZeRXZ2IaCn9CPDdpeAlInDIjGAFYFn9kOysAbIUg+LpEJmtCq4caHjVCAsKt0QUpA+p3i+AVmNgzpKlhKkqehfIS0MYJXALWLsuhkO+j52okDG5vDokTCs3MFAyk54TOl1BKzY13LKxpsITvYeZiva0PPiAJXnLJngZWkg+wTdN2X+WdNBbgGrrgXiFrDqaqGuv98CVt8sYCVg0ZVk0q8PsLKzSR2ZWoZVA7AimC8AlmWDm5iCrngwjKdNDCvR9uOeNU2RkV0lgNUMxWKKRVbgsoqQ+T34BKsCw5I1jm0SN8j1UGdIYwippDH/MdGgK3WDeGH0Mq2WFcu3mWAQN0TOqVwixIVY6gWlRJs5lZyEB5fpBDod5mqwQZ2qcA9PxyU+Psvx6WWFp2mAc4SY8W88IAG0vBRiSRbHCCgOn80RJVP80//qB7hXJdjJYwNYka2txi+Oy+QKtSFnUjaZ5jQm6eHFxRgXJ8/x4WGE9+748ONn6AUErJTaE1YBAlkDUgFtljY260cq98HLBOMy0JMYg2wv4xLIWKPJprKATjt+bSdl+Vy+ScBK9quGBybXbNhCBUXrqVOZU59SE332Omz8ZAGreq9rqtukR5n3FyxpFWazaphZPStx47XxRF0uUBfGrhS11BV25kRNPOc6DKtmzN2Ov5vHWvvzVoZVqYQXIVComY7zmtmvDAAAIABJREFUk7/4t5WUxZGJJJMLWS+lNKQ4BVJ0XVhWmdAPaX0sDWsagYBV81VPHIb2LZoMfK+UCSwZVkYxS8svtgBW19Fwkk5Ro/bLEhUFrEi/5Hk9LQkMLGBljU+3M6wsYCUYaktAlpdOOn/kB0jmFORbCMvq+JMvcPn5r7CTuxhmqm8i2frQxzSoEA8CBHcPED04xNgt8eC9t+uNId12Xr16hfPzcxwdHWFnZ2fLhtEMhQ6W0bZFu2vD0Lxne5x2x2sDUjX6Kxo3S9vLNrotJWkUEt7yap5rHeh0XcBK+4g2VPM4URTVDAybyW+WFnWxTLoCoq727WJY2VLRdcAPz127MDUuZAVAbmksNUumRPCx5cIim4caJNBFYHV8rm4tmi6B69ridwWwWm0X20bfPGDF58/xROCJXwRg7M8STPmGwdooG2xma5ogbLt/60Zx+/xrAa1N/VyDhmWf2DZero4/C1htnsC2j48KyWJRZ2tX1qEGgNacd5qBgQAdplxK5/fl3GAhtJ3RyIC7hp0iLjqGNEJ+oCnVEwFQln4bwOrjp8/w+dMXuuakwH13gAfeAHtpiR5ZuXT7iefYG/aRlRkWToG852LAkkDDsEqrTEoIZPzVVYo26aOsHhtoG4Z+XTooQY0AVvpdsnvidqStRBBLnprRzOCPbwpY2aBwXUlg1/zZNT9acMoyRVeCOmH8qAyAzGMUBWeZBHlAUhJIBpynAW+l7OV5nOJsluNXlymeTUvc++hPgHCIHqn1ecYaOwF8CBdRw4rPkwyr2ImwCEf42fMz/F+f/hITN4I72JHGVYaVjiZbXqpJOtK/gKDfF0v0cvoKR/4C7+97+MGDIT66O8B+PsagTGr2k3ze6plIX1PFEuqZkWFFwMpBhDRzME/otaTiquwllHMIyRCUB6lBHgErOkpJvzfirtQu4UagSHO41Nnk/JLF8IoFdt0UhwSsQl/YXsPDh3CHu/CGQ+QCBJLRywHgC2DlC3vBmA3ZgLeh0WLZVQpYaRy4TGpqmeumlOUtYNUZXWxlp3Z92q5pm5J57Q3T2vVdbM23Jx2vG99d53p/3e+5Bax+M4DVaqm+TbRosqGr/2zrnyuAVTNxJY73yo5qA1Z2TboOw0oSPSQsJQnyBmAlDKu8wKXTQx704QUErdqAFbWhNb6SfbVNfMn8SNYU94U6f8u+hPGECHJxLXZlXWGptgBWTDoQIDIAlehSikSPlmjnNLjgdym1o2FKLOz1yh/iZOHh84sKn15U+CoJcFpFmLqBrCdqh8u1I0SexKK15WYLjMoUf/b9d/HILSWpMmAs4nAl0r2/4wZSjYUiAdk8cc4yQw/PTs+wuDzBD++P8O4+EKTP0A9SVL7KFwRlgIBrAKjRSPaYeiJuelmJnE0lgdcBrJr9h8++GQPeFLAimLKNYVXHP9RCtW6CJsFGUxviK0yQ2dipvV9qg0dtaQRJyJpSXXELJNtfAEW/FuGvk0hbRtqmGL4LsNKScH01E+L23zcFrCRRbAArifF+8hf/aw1YaYzPwUUhzkQas0imcGFKAgWwUvq9xoh0wLsKWNUgh9wGwSIW8Ro2hujlcBrR2tJaNHVDj+0CrLSuWruMBty6eFpQTVmgLA0gMsySwEg2eRxwyvvfMFhaDKvmcesNYVkh9HyMhkMkixjpbIZe5WL+4hVe/PRjpM/PcMT65pQbFAdl4GMWAkk/QO/BHfQf3cMZchw+eSjXzEF5cHAgDKsXL14IWHXv3r2Ng9nSELeVBHYt8F0bhi7Aaj6f15phFqhqTghtSubq+Vie0HWFq3+/suntqIFe0aBYo6Uj5SIGuf6uAla2PZsTgrBpygp+ENVZedvvm9/J0LOTdPO52FbtUSS3wbJYzj6mzOPKA2oHp9fL8javfeXn73hJ4Pb+r5tk+7KTc9cm/XV6fHuxbT5bzcwpK8MuEM3vdk7ZdH3qVFMYp8HlotM8Rheg2uwNXcDVusCTopHb9jvqgrj5pUHAMkmxDky399Pug7z2jAGhgH0aODM4lJfJdjTnBIntjGaGzBmOg5AgFTWBjFYPA4VJkuHp+QVeXEzw8nyMbJbhoIpw3xtgP60QpSw7y1CmCXb6EYoqx8LJUfUD7D4+xJ3Hd+EPQ8RFojX85mVbwga4uqHXDaO16bZaV8JeFW0rwxo3gTcBKykhNALhvw7AygaTtvzUtrMFl7Y9v671h8dovqfJuKV+koTtYg/NsUiWkT4/rvdkWGWlKfOslFU0XcQ4m6Z4Ns7xMgbuf/+PUPoDAfKqrNDSOlcz2KIzQgNuN0TqRnB27+KTszn+/d99gZPCRRUNa00XzZUvGW8yTo2GJgI6/5XwqWW1OMNuNcOPnhzgH//eQxxlrzAsZypmTgDSMAMIKum9q6huXrKEgphoD3AUsFokvD6Nryy7iuLq6gStgBUzucxkZ6ZcU2O3UoDvMivEZrwkGJ7O4WQz7GCBo56HHWbaHR87dx/DG+4Bg4EAVpK9l3nHl42cR1vzBmAlG4imqDAvxuqICGClOitmtoEjG5ZbhtXrrAnL915v7d127Pb4as/RXWvZrYbVmz25636qq/27jtMGHVeSmb8BDSvLsGomgV+nJLAdz7T75zrAShnGRsOKJ2uUBKogtjHHkPvX9bXNsFoWcDEppYBVNh2LhpWTzlHFc8yyAmN/gJRglXxF8KOeCF+LTAB1hZhUEVDDmLdQM9PEEQJY+dTwtCyrJTvalgWKm6vE+rmap0gCirtmZeDCVcCqdFjCLUXgKAhW5TMpK88QYlz08NXExyfnFb6c+zh3h5gQoJJaQh7Dh+d4KKg3SrmCIsMQOX7/4RHe3+ljv8oxcmnqkZvECRNDTIxwbeW5PUxTB9O0xNOTEzjxJf700Q6eDDMMimP0fDV/IUM4KkP4LpnoiaxLvyuAlV39l9zB5Zpm4yDRXDNBnMQsxFOKRAx4LGDVrOhpj93mGLJ7uVXAimu/sqys8Lp1C7TaVXVZoF2BzfW8KWC1bgO/KaZbe46NDCuNX+xcUcd4P/7Jv6mIyokhNCmT1nlJGFUJEgqvE11FBpe0RAJWon6vwbsE1M09RQMU0LCENHDP2BnzvUvASoO67Qj7NtFrDQitfonNEDfLE23ZMjOtjAhZFqiAFR+qPEwpkVizKWq5BDbF3G3nYrCfZxn2dnZFkBRZjgH1sSZzPP/pxzj5u89x6ERwFmw7B04UYu4Dcc9D78Ehdt56iGynj2h/R1gTvNfRaITxeIyTkxPR3njy5MnGNWk1PF7/tq4NwXX/vqlDN0Xh1x2ryfBobxxFf+w10LZ1G97X+Pha8eeVDZAJrO2Gi9+/7ZJAtp+dnJroOjPkqThEKIOxCZY0f24DdivgHN0ruOE37EH7N6m1N2VSqyVV60oCrxc0/7YDVjJXXQGnvnnAamtJHaUrRePgqn6TbW/2k40v7h+lpLbNmns9ymYXULUt6BSXni2v7QH7VZeX9vu3jV/eNfUmlKlkIAbTFLasLkvVBMMyDZfgFtcbmkb4Wq4piysDOB9pCVwmOSZZga9PznF+eglnkmGXjNtpiijNwUo/urIF4vpTIPMq+Ds9HL51D0dP7sMfBojJevGZ3NGLWgWsbBlaE7CiRpWRsWaChIwYM8VabSsBFwSE0aD9poBVU3R9HWB1nQ1V1/Nvgsb2+cpcZQArSxcndEPAiqCPaDvBRV5RlNSBx6xmkWM6W+BkssDLaYmzzMf+uz9AFQzhVZ445knEwk0GSykZ/pe5HCtlKcOdh/jyMsW//8Uv8TJzkAU9o5i1nAPFBMDENKJxpmJYwr6LfAfu9BwYH+ODuyP8kx88wrv+OfYwZWWK2H6zckKeiQCmqplG9l6apyIi74lpTA954SLJKqRkb0NZVWRXBdRfq7U8LcsqR0pnwAbbmdootIr2HF8AqyydAfEldqoF7kQO9gh8OT727r8lJZEOGVYCNrE0hX2MrDUHTqHtrbby2kubFvPM9t4CVlum4EaStWusXP379dbe646vdfN0F2ByC1i9/lN7nU90tX/Xsb5twIpzw7aSwC6G1TZAVY5rGOLtNKrU8kgZvDI0JLHIBB13nA3ASkSrtwFWZLVySo5jpNMxsJgCyRxVMsc8L3EZDJAFA2FXCWDF0kBfNaw0PiDCxHmYWoy6tgjjxeg9C2BVM2+MXqVhPclSwHmaDFiyZPmfMVehCHvhkHWVo5J9C6VjyF7NkGdz5PkEGVnFJFA4Izyb9/DxaYkvpgHO3CGmfh8pJ+osF/0tqbDKVTPTLTP0UeDRMMJHh/s49CvsBw4ClyxfFQtnq1Hgm+WBSeniYlFiHKd4fnKMkZPgHzzZwwN/il28Qs9PKBYqGENYhJoQclNJwnD/bY031vVl7j9sSeAV8oHsz5bOkN9GSWDNd7f6orYk3vKt68oHZWJZTVIZ11UOl4AVxdcpom5Ma5p9vjn+7f6M7VSXBBoXQtkDiNSLlgJSm0yIQWJqZKJb+bYqCm/hml8nYNV8jusS7it7qbWAlS2PLFW5SWI3k5QkYMUaVAbbLM9iQKIOmrkAVvH8QgArOgQQsGIwJo1l3Gm4ubWRtEyOjZIr/mxF1zXvyQGlQugWqOgSXX9dwGqZBTcEfZYElqYskDQ5nxPK9QErbXDN4trSnGbnSpNEBFMHQ9phR/BLIEhyxM9OcPH510ievoIzp2CdBzeKMPcrcQsM7+1j9OQBDt57G0Xo1cEkz0fWEr84AKljten1XQCsmoCP7ZxtcGJTB9aN9nYNqm0LlnT819tbXykLtLbq7TZubpK6goJtf+8CBLsYLM3BbTfOnMTZPxZxivPLmXG8NJmjRmkYP8v3NkEq0eexlrsuFyHd4Njf00aUXwRLV2i4NYDbBje2Pz/bNr8LgFXzWdRMm98Qw8pmaZpg5P/H3ps2S5IdV2In9tzeXlVd3Wg00CCIhSSGBDeNzZiGWk0ySZ/0B/RR/0tDguQfkJmGRlGSjUkykeIYSRFoAg10o7fa35Zb7CE77vdG3MyXmfHqZRfQDVa2va56lZmx3LjXr/vx48eFYm26bLogq7sOLWDlvm/nHP+tYBexPUo63O9u2/Q2Ac02OLIC5ltt3E4NK9r2clujLzmk1QAUB9HRCVCHUTv9KWNE3SZxco3oqTxv02lGeSBWdN2weLlPRoEwcegESwatJsBMwdMQRRDjZ0+e4dFnz5C+mCFOaySzDFFWIKZmFk9GWjgzppGH4ckED7/+Fh688ybCYYg0XyIUR287YOVZhhXvgc610bBS22gAKyldtN0DDWBF2S3xiNWRkt1Z/sJMVIWG2kdsYV1SDoCwi2Gg6YPrnCDT4prjtw5YicSA6Ri47fn22Uf3e26pqzixAf0JBWU0KCHDSkFkZo9ZElg2ygAP6bdUJeaLFM+uFni6qHFRxRi+8Q14gyNEQSKbieiKCPGaIIx22aPXk1cB/Mk9Aaz++v1P8bQKJbMuJRLidOgMsYAV/SQ+tdoPZT7woPQT4iKVDkz34ga//TDBHz6sceJdI4l9JKEvoFXAL9K/qmoUOQXXKwGcyOIjQzxKxuy3hLxskBWc/75orpFdxT/5HK2/QgeZe4ALWOljp+wD9wx2DSyRp1N42RUOCVjFHo4jdXonZ28hODiGNxqjEoBQgVmCWZxvVclmPKatvAGs3PbyASUjJEmp+lWvGVarK0EDhruW1L0GrPbxzcTamf1l2x617/H3/f6vCmB115LAPsDKdgm05cOyPTkMKy2xM3uXdNBbBazIMNXPr3YJbBlWrMpmU4osdRhWSyBfYlHVmCWHKCi6HhnRdTKtRMNKdWKpKagBd2n7ThjtJWlfIdrGdndXH0TpqZJIZkkgm+aISLeoU8kP/QX+KfzfoFT9Im+gVTwVJSPmyItrFE2OzAuQx0d4tBjhvacVfjoN8AITzKIRMooSlqU0++BeIFsfE2R1hbguMG5KfPP4AA8GPs5GAcYx931lBBEGIekjqwPMCg/niwLX3FvPX+DBAPiPv3aG+/UL3IsupUsgKcRk08Z1jMgPUHopSoJfsv62B3G8f47jtpLAPsDqVYuu9wFW6jMatjTHTPZnZd0RsNImLyrzsV4WaOMNN0lnAWhbzWQIgmYMKerPUkD9IWDFZ9RWYrXBWLfj7AtYtapYW/z0fQErdS5Uv0o0rH7wp/9To11+FDShoyP0dC6nOsdidi5UwMgXCVOqDilibB/CepmVoxPEgRqNJrIQKHBHx40OIScZf/jSCbV9w+4HrAwUZiaCdQAkwBPmiQJWLAtsSGMnYCU6VuwUSIaVmDjzKNUBUOPH/+sEE6FRAlYUsmOmkpNLxPAohtyINsbh0QEODyZCq4zqBoO8QXk+w3v/93+AvywRexGS4QhLH5jVJcLTA0y+8ga++r3vIGNWWJzM2nQJpBC2CvSRcdW5NCLUZX43qGmPr9NNmM0f7AsYNgE37ia6XuNqA2u7NlwNHPc9RZj7Aat1imS75qye2B0BK427us4c68bB3uOu+XcbZ6RvfPsCOjtmdj7wT8632Wwmwdd8kWktui2DdQArftfVfnEDPp31jbQ3Z8aDNoB6XhQIpo7aYMCNN9T5twWsepn73wxY2exKxx3R+d1tYhYYsrN+fXO7DeC5+zp3LyA7fvYY66DMqy4JtKwIl6nYOn8EnLJi43Zv5x3Xn51D9vm78yCKaQfN6G4QTt89fzuNMxdIc8e7b/2yve+uJ9C7PrQvtLw2BR0E7NbBPDt+Aii4GSdbGivlZbKgWiFPqy1hHQWeTwCfkOXmqmul7a/pXHJjGwDJGP/44cf49NFzzC8WiCsf/iyFl+UCoJD14xW56FD4SYDDe4f4yrtv48133kQ0DLFMF8KYuQlY2T1L70BvXtF7AazMeMi7JolkNazo4NNcSKmgLDV3/Izjzq41oq+goqDrIMwKYEWWTiu6rtlgO95qf3Z3ge2zj6tzSeUI+FKthi6ZJNIAFKE1bDnRsKK/IRpPZC4xyVYrw+p6gafzGlfNEP7JOwhGpxjEQxkQrjfRxeLn2XyG4qhBhLQOUA+O8dMXC/zNTz/FeROjoui6lFbyOqgDqjZVx4tMJJZwhNJJkv/zghAjOlfLKZJiibfjBf7rb09w5l9hlPgYJwESv5F5IQlB8S3ozFZI6XdQsy5OkAzHInpbVg1Srn8y+7wOsFIdLE2wMaFIsIqglbUlxoGQhidVwQ6BBfJsDmTXOGxSKQk8iQh+hUiO7yOcHMGbHKKiYLCUKer5pO26THa11xYEVs9JM9+ib2a6SlvASn0znbQMYlrbum6oW19nmwXvB2z6GNISAKwd3nUpVrL6GwzVS7ofa2ey5a5fVsDKllDf9fpXWcu38Sc+7898uQGr/tlnA9xN/ovc+0rJfRcHWVaGlZ6Q2NBo5ViHQdaxJSkYppP7fNSVM4kc0W9SGRi+lAVqS/Hlgxsf7XbAyhzX2Fz32zaKEyBqDbASGQSr3EnNQwb2UobtAlYmiUWbRrvNWDddImNJ4HKOJl+izlMBrNLhsTBtydQmw0o6BQpgxXJAXxhWDfcQ2RO0W6DtjCfcckkC6Et8DFBZ1pYGEoDSmLwkYMV92ZQDCnjVlOwlJowaD2yCwa7G3C8WKIpr5HWGKgyRx8d4lI7xwycFfnwZ4EUzwSwYst+GNFIjwFYW2m1aEgxMULGZRrrAm+ME90cx7h8OcTAka4yyQCUiTwGrq6zCNKtxPiswXywxu3iOdw4C/CfvHuMsf4qHoyVGAUsNffgNm5NFCH02milEu7PtGLvy9LunaQErdldc9+/4u8URbKxjP9MCOs6c0+moiX3rA7NCzI1LXd/Fzr1139aeQwHGrsjuBjBk9jg91ypOIfOd40zAqlZ9WgElTVdvd71qrKx+lX1ZrCZkhsu+RHidpagES6ljpQyrlXJFGzfbOdc2E+rGfFd8b8dQv+5SZlY7DbaX5FbcrST3zSe05k9HypTvWrtg14xl0MvvP/izP5Yl3zr1prsMJyWdrmxxrV0C6wy+CK8xd2lKAyuish3oIMcQNJQIHzNq2siRjpr9eynaDFqqJ22RHYfZThA3wNi9QbViCaY9qDF81ia0Xeg4rei4cqFEAliJSB4XKoVWZbRUC0L1tlQbgw4nuyYw01wXmaDsZbpEk2WCEidhgssLanxxolQIggZREmI4GGAYjzH0E7z4+Bl+/t4HePHpM8TxEPH4QATy/IMxkntHeOu7X0M0Ic2fGeoCWbrEfD6TcSFYkAwGmpUkOCb0R5ZCEN9m920Vcmsftp1E6yCidQ/dibF7YLs14Bxr/Sv922XPSW4BWLmLZ+PRejRu+gIirZPt7mT9733ntxmRWw7n6sdkZ909irsBMw9FadeTNcRGY84YBykZ2/rSwEZshqPjZf/Or43HY+fbN52KPkBvHbCwa1udl1XBbmsEXQC5ex4GxFI02VyTDYvuNPoaVhlNom1H6Js/FstbB7Ls8XrnT8/z33Vn1iHchfj0Aj5iiJ0NYw346R9ZDU/F8m4AvHbdfzub9jAkt2FobV/fnbMoiRw3S9TD7DI7DXIDVkmnQZPnqGpl9mRNhH//N3+PReEhzWom1BCSlZLlyJZzVIsZjiiUupzh6OQA3/z2u3jr7TdwcDRCnFBsn+yZTqDWwNJ2tNcejdkH1v61BQbs3uBqDImvYLrktEAxbUKpe15ZoMjmCP0GkRHyVgFM3S9tMGCDonVw3YK9LkDqJjgE3BI/YfssI+BhGc3WKbVMUy4dioWrQ6aAkWWC6fPxVTRdcLlSyveXWYmLWYaPz1N8cl1j8tXvIRydYEAtQ15PXUp2mwLm7KCU1w1SP0QaDnFeBnj/fIafPL3E86xBE1NPSpls5HB13S6VpSa6JXpZ6gfxE1UNvyokIDguz/FHb4f49lmAk5GPqM4wiRok9AUE+GwwX+RyH/SzqFUi/hXZryF1KkLkmX6O5RxhECDheyxpZJBT5lqS4jDEq4qsMZaY8BqBkp0CWULJ553NMS5THAfAKUtAggCjkzOEhyfwJkeo/FiSfwzwIorzSnt2LekV6NAsaMV6zV1zAMSfMlGqYVnJN8T+77Ywu9/WhORtXtvss/vdbXbCfkb2rlYz1exWRnT3rvtHt+fd5i7WP3P7+992dNv9dNf179rbrE266/337Y/ucXc9w23Pru/4fdPnVvvnXR7d5/IdGyRuN6D9gJXbBMEmfZRp6iZnJJVh2DDbZWdNomfNIVHBcWV+Wv+v9Rcc/8t1hVb9vk2DpfAAgfOVNdz+YoAESUKpn9ue0/g48gnuYy0zttEEhJQ1K+zFBE+dLlEv5igXc1TpEmWeIS8LpI2HIpnIPhBRcJ2gFe0yqxhEVoNbCBvL6DVY6Y2OFMH9SUuozUdU04+2XpqhKDtWrptAlWkGotfIZIyyrVgSyB/ei+guUnS9XKCuc2GUpeEEH2cj/P3jAj889/GiHCEPRmioY8WSNDlBN4qybzH501SIUWHgexgnIUasvohUL1GEwtHgOstwveR5BkCWYZhd4fsPx/jDBx4Ol5/iyJ9iFFbCdGcCxGPpPfdpAVNMibnj0YivYPYru9/z0tyqgPXn6M4pexeuL7JrqTF+cZnh/KxN7NiGV7u+b0tSGcu0YJkBxTZdi4JcZn+UajYFrixYJZqqRkdVS2k7Vn9jkkMaNhqQg/6hfE7XgTT/Ufl+ISFxXorOLfdhYTlr4zvboNJNuL+8SZLWAc7X1uzQSqy2LqmiX6OUUufDKzDU8SNU903IUaZc0vvBn/1Js44YklEkGcKmRLGcU3EOXp2K+LoAVqy9bFQDgY6a7ZVlAStS9Yny6eAoAkw2EwdSQJe1G9k1AW8XMJoH4A6dkWbRh89fmNP2BbCi7k8QDSX7x643ejkGsLLXbTo5SJ0p8/BEyYscxXyOcrmUTHrA41b0SDkFCvhBAy/2ECWsZR4i9BIERYAnHz3B4w8/Qzpn+WCCaDSRNtH1MMTbv/kugiHRUBqnTLKdWZbKgxqNR2L8WoeXtalhLKhpUVXIsxwR2XFtkGkM40YARgVc5VZfIkju++weseatGFZ9i6ivJLDv+q2wmz3PywFWHYW37zq3vt8DuPUBQprZNnvOWjkgjfbuLm+a4bL37LJ47CZAY95n8He974IYLhDdsly2RhzqMNx4fqZW3O6yqoF315eb4dt8jL75sy9gddcrl3VsvrxrDb6Mw90XsG2+VuMQbiiNdO36pu9aH6lvDd9mfm37zPYMrWFEufDnlnvYdmyyl6hdxfug46HpGXaJZreeCEUT42//8X1cLytczTNkBRMMqmlR5Bma5RzjIkfi1Xjzzfv42te/gsOjoYBVg4QdX1RQfpVhZQFCO3q6Tu764jO3WU7bMVJKEMqcGRHk6UwAK2puyXWYLsEWsLKAt33Wdrwtjd8tw+RnXMBKbIOTYdt0D7ZLpjCfDOPNMrp4PVVBh9uIzoreiOXM6d3U3Ne5l1N4vCiFkUTR9U/OU3w0BZp730Z08ACH4wES+i1stS2CqEZIP0rQDCe4QogPzqd47/E5Pp1myMIhwsFQQCEZGY+AlW2AwDPTblZtl6h2fxF9qhpeVeEwP8e/ecvHb9yLcP8gQlIvMQkbxKKFy8CDbgZ9Js4z4zdJV3EfQai0f36G2XECVszox2GoIJVlyYkv10kaWLCKIJcwyoxGSl7kKJdzjMocp6GHMylRDBAfHSISwOoElZ9wWFSbxee+wePa/cFxxG0mm26zCaSEjSiNd4yGi/zZtSW/2/y9PWDzeQFWrv+kIPcKR/PGbfTtH3e773Y27bX29V5k5W69jF2Ah6z1nhvou/8+QMk9/GvAan2w++f/bsBKDLLTBKGLDbpKmM6/Uu2nXefsmka4V8o5JgkdU9Fg54Q8T8tqlsC7+9YqYLVpfurcE+BjBWyxxzBzU7ZLLRmX+eoeymM8qIG+sJ0FAFLHIZvPAAAgAElEQVTOsv13nwYvS1HNZqiWc5QUXy9ypGWpgFU8gk8iQhzLD8kaZO2oDqzBCUy1jms7dM/wpbOfQFOyWRG4En5VS5wWMEXJ09oshfchLCsFsBgfqhi7NlkRvittMpumkcEThLhuYvxkFuDvnhR47zLEeTVC5Q2F/ZuXmZP/dYA17qMsoSxzSU4kYSgJDJY4EsTje6KpFbFbLcsSh/AWcxxlF/i9BzH+4H6N4/wRJt4Mo7Bux0b72RJMUVF6V9KBz0dF8SmxoIw3u1+0AI15vNb28N/b7nvOpLstYMXvu74FD8Hf5bhrHbC3+783gdh1W2X9Infu8/nQr5LmKKzeYvMTNkPh+V3bbGUPRE/JMtj1nJwHdl3x+pQgYAAssq4lqaY64vZPIeYIw1GTT3d+SbOjHYCVbC2df7o6JnpWLzDlkfKbYTKZxC/vVZ4BwSoLWP3pn//gloAVQauMfXcQeJWwrYgCu4CVXgGzgJxEOkDqDGv7cqKApvnSjWDUvRnXsPVteGqAtgNWJh2s7CrqNQhgRYYVAatoFbAy6KM4UmYjZ1tRLlKpRSZItEyxnC5QpESxK1nIZKM1BPAogsfbpkYQuxF6EQ7iA5SLHBefPcOjjz/DYpFiOJ4gPjhAlQT45u98F94gRJ5nWC4XpqNPLkaEpVlpmiojjaTPKMFwMBbaqRgqodu6Rr5zPlwQUj/xGrDatDC/7ICVIuurbqO7lmzL+W3GdhOI6a65VdH1m0fpA9TWHdLbr+3XgFXfRnIbwKr3GGvg9csBtjc7Sa4/710lOZLMMBnGvuvc9n5fwPMqASteP9MdQhoxgSv3I+4zpbQpifEJ2ThXCzw7n2K25P6pJX41M2npEgcecDIe4p2vfQUP3jhFVWWo6hyjYYzhkB1AXy1gZXcMZRTrb1r+zpLAohewYpm8O4Xs87AsKDmik3G8C2DVNjkxgFcLrN8CsBLXj0HBGmD16UWGD2Y+PqrPEJ9+FffPTnA4GmBAsXHRHFHdJy9KUMUJni5yvPfJE3zw/BpzCtyODqWJC7W+xFEkw6q1xQpY0Z1kmaLGH6ZU0wBWQV3hKD/Hv36jwb94Y4A3DhMMUGAYGCF+kU9gWaOvpY0ivKuOLBOCmrlnmYTpUskGHFS2EuF1loio0K+WoxDsU+1Ry7Din/TfqF3CYy+zpTAIhkWGsyjA/UEomlrhwUQAq+DgFOUGwMpmRy1Rc8UptQkHCQxfA1Z3tXHbv7cfWG3c9deA1Y4H8zIJn8//+fYd8YsPWKm/pyWAbklgaydeMWClFRAdYCUNLVqnV0Vu+CJgRSttO5y2QFZdyT5NwIr2kewqdlzNqkoBq2gALxqInEZM4XUCVqL/R8CKXQh5Pu6tCvyphLv+rWFpnGFzbQOsrP8kpYzcR0xJoL1OPyTwpeCRtkwz9AZeNzWkxwd4NK/x/70o8XdPMrw/j3FVE7CKpRGZyBmsvFzQSv0UXr88P0nMdY1auK8k40RK04EBwuUCR9kLfP9BiN+/V+G0eoYxprKnUb+R8TaBE9FWYhwuHZaVQcZHIn6CHF5L6FrfzUq3rBMtTAfhfQArl0VoYxk75jZZtnsVmvF25GVcf8f1f1xgST+jEgaicUbQqqRgPolAWmYvYyIdkE25KjvymvWkc1g7Gd8OsOpAKwKlVvy5z3/eee+fO2BlwGUHsJL4gMlKam4y0WcBqxbg0CkjGTqyiyp2RKhSoErh1bkAVgJakRAoi18ZVu2NG8BKFqbnq5NlaiktYGURwBWk3RmZWwe1jl6HtXv2MK2Yu7xhy/1CsDmnAlYDERWlyLwi2ASpOgFe5e2p6F0idEZ1DNNljuWS3RNz0f9huSTHiYtXEGdTSqCtQkMEFXCQjIBlgccff4rnT59JVmN0eIhgPMC3f+c34cUB0nSJxWIu1yML1msElc5zTmJSBpUpxoWeJAOMJwcYsdU0RU9b1GpVE8GdyC1abVHrvr3QmtUeNlZfhm3naW5REtgHWFoDve08fd//ogNW/Q6Tbn7rAKX9fbeGRyMbq31tMl5949cHWFmD3a5LJ8u2+9ivAau+JXobwKpvQ7oJbL8MA7PlSMmlbsqA7zr/lwGw6rt+CcS1aKvtRCSlaAiEZZXVIZ5dzvDk+QWm86XqHLEEK09RL5d44/AIZ4cTfOUrDzE5GGA2v0KWLTAeDQSwEpFrM8z6vFfH3Dq/fXNl2/vWSdSUnjm+OE/KsMqW050MKxHdNqUe7hywGcp1h81lVq6ce8sF8vPWqbT7WVsewNExDCdp672BYSWN/0SFvGoZVhfzQhhW788j/F/PfPj3vob7p6c4PpzgcDTEMI603K2qsMhzTNMcn15c47OLKa4rH1U8RhkORFuEnxMAUiQHbPKA/6YlgeJ4m/ISSeatAFYv8EcPoYDV0RADlEj8WrKuJLbymDOWW1CDU0p0lC0l+ijsBijCvgEq+gcizsvv+qJ7Jr1w5NoIVq0DVqaMkDIDhZYHLtIlivlMAauYgFWEYRTAH4+QHJ3An5yilntW4I2sOx5fGK4maWipvnbN2GYGkrh8DVjddYnu+N5rwMr1Kzb9vW//6+MX9PtffUd4BY+9PeQXH7BSe68meD1gl9v4BQBWVtPPZVhJIKx1RPKy+7eU2Alj15T4lwpY1fMpisVCYj7GtFlTI298ZEEMPyZgNUAsOlZkWGlCgUo4JDJoSaABrNqkhjJM6Se0CecNDKvOlgqc1gFWlrzC5iASw7KDn9WzZJzIcsMQ0cEJfnqe4m8+m+EfnuX4OBtg5o0ErGLDDal+chLevH9Xm0g0uCzgJw1ajFKTTHsCctpp1vdiBMsZzooL/M49H797VuBe8wJjzJAEpTKCRXdSS9k9n3usjzJ3E14tx7vtzq7PqSuBczED6//uA1i55YCWuW1jJut77F7BewJWij4oy4oMK2q6Gs0rKQeUJJV5JoYNpTJAGuuXpkugDdPXGVYsU7XsqrbSzcxBlWbaw359boCV49OaOWw1ZC1oR/1RYb71AVYNu9qUSwGsGgqwGoaViLLLzVpHzdz8LQGr9XIfO3B2QtqNYueG0QJWtr66m1oWsFJnXwGruuFVs3bWlgRG2hbT6FC0AoKiCMjvUfSuRuBT66rG9XSB6TxHmpVS3sFyAK9eGqfQ0DJFsd6o9XO0iwrjKMHIC1Asl5hdXmgHwCBAPB7ia7/+LobjoTijpOUTnZeSysATVFrKKKk5UdYClpGhRe2q8WiCo6MjtTUmorGoq/1T7tzp0tSxaW6/ifYBFq8Bq05H7faj6nyypySwz2FS0cGObi2zdk1Mfvt1bQasXsaI9QFWsuGs1XTfDpD+5wFYvcxYrz9HpQ3vagrcvyG563vb33fNH33PaoGZ325ZWverAFhJRzlSl+mQGodO4atQHMYgGeNyusTF9cwIZGtpXSl6iBkentzDKI5xfHIgpYDz+RXKKscgYUZSE0GKI60/Z3Vi9ikHtGASs7eS9HAAK8uw6gOsyECWVs1mc3H3cbvO7fq3IJZrEyzWsW2OrdsPN0svZR7S5XJ7SaAFrMiwEvHyrAABKzKs/mmR4C+fRkgP38J4OMBwkGCUJBgNEymH43XPFnNcTGe4WmQo6AeEA2QNuxyRSk2NEzKp6GgrWKXKIzYUUt1JRfQMmEVWNBvbVCVOi3P8l+/E+N6DGPcmA0QNu0fySNQmbFA2Pi6uF3psYVM3kuFmECF+ghl30b+gViHnoZTrqQYXxfwZUAhtXxhWlTi49B9E96qGaGARsJqnS+QGsLoXh7ifhEgiH5EAVqcID++hCQfC+uK80+bQjLBs0LlaEmhjUZkXrwGrO7kG/V/qb1rTfwxrRzZ/0q4/++56UqLP/+vzH19m/9uUELHXtW3v6jt+X7jW53/1Hb9//Pf5xBcfsFIQoAOsbsyjXypgxRI6tWe2lLyFa4ygNsh4YeXLfIpysRQWTFHVyGmjPR+5HwsLVxlW1LAyYFXgKWBFpq2wq1QTWRlWBmgmO9bVPtwAWNnx0nJM8bSUTSVsK/0dXgWPFU8t+SJA40Uo/QGq5BA/fDrDX386w3uXJZ7VYyz8REN3ns/XGLN9LuJqWJvQiGyOJF14TtHVUp+T5ee8kzxbIiYQhQDxcoo3cY3fvufjXxynuI9zjL05+9mKVhEF3QWwkoZnHBx2qFXusRuzyr0an1L3jy6+aaENpxz58wKstPmcbSSisXNf0w6bQFwHY9dtlWWLuX6S+I3CkFI/nfuzNHSrdC/nsQlYacMfq4FmnpTxscmO1ga8Oo/XASuWqLYVboaRbXWsxF/5AgNWvDbbUZFMfmIxLWDVBroG7RNnhCqxZSYMq7qYS4vrFrCS2kULWDnbFp040tUNw4r0yXWGldWwWndy3c3HToB+wErPbbt9tMcQ4oitWbaAFRHtEB4XTThAGMRtuR1rgBW4UgdTW5160kWnrjxcXS/w2ZMLPL+cI608QdeJhg4SjgFrXlX4jm1KpYUnxVF9T7K1dZZhAA8HgwReWWF6fYnlcinI+ze+8XWcnBxhMEwEIY9iUkpDuQ7eeyZdrlT9n47mdDrHbLaQdvYiyp4QQe223XXQahWwssjs7TfJPoejz2HZeaZbMKz6rrRP/6bv+r/sDCu72dj7XP+zzyC5DCsbwLpj3v/923UBc0Er17hvX98vA1j1uZ3bZ1GfaHff/NlXw6pvfHfN/88DsLJ2f5Pj37f29P3VgGfTRr3tOEJ+YY36Hkakb/yso7Dp/lRu1ZVw6OaRPW5fSaPtVEdARPQFDIhETaOa9PdwgLSokBXSxNp0D/KEGVTlBSaDibBu4oTOUo28WIr2BVkydFxEzFOGeRNgdbsntOtTKnKqDHHjG5o23Gy3XCJdXO9kWFnAap055c4rF8RaLwvZ3CWou2IXsFoHvG4DWBXSq1sZVhawulyUwrB6Lx3h/5if4EVyTxxCOod0xFlSx71btMZYSlhWFI5COBghbwIBveBHCIcD1PnCPHPDVDVTyOqhCGAlSSPxKsVB9dkluCoEsPrvv3uC75z4OBwE0jGS4vZ85mlWIS0JmFEeQEV8CULFAcXQdR6pH6tUedHqNO2fCSaRAcU/64aAngNYVRwHdnPk7XlYLkthcC3Ytn0xx6BQDat71FELCVgNBbCKj+6hDplYs8GD9HtXwNw20Wl9aR2EVuHoNWC1/0LdeITXgNUmu+7u2b37Q8+TeQ1Y7adhpSDAWjNCp0y8DV1ekYbVzpJA39MOrk5J/wpgxUC1yBWwms1Q8E+yYBqAtUa5F6BkLCmAVYwoou4kmVW0z9RAYhC5zrCyrEjhqaJGJHI1ssdLQ4tVDSs7PQ0Px3SwVa0nAlYEgiT+bKhFxdIyoPKon5kg9Ye4rGL845MZ/vbxHD9f+LgKJwKyifagBchsl3GTe7dyOHJRRgC89fXkYeo1cousihwxmb5Vg2E2xdfjFL9z5uG7kxnOmnMchCmCOhVmmB8GCMNYACv6R40R3bKC4StgjqZB1T9zSgL59zbWdxhH6366myTbtcRd/Sorn2IlCF69hpXqptkaF+3IyYY33J8NlCpJUOujKmhl93wbrzHZ2DGs1M9U0XXzrNg50HYMbLWsTDMa00jhThvUK2FYGeF1YyPE/lJLrSqly/MW0XUdSLZbpFYVW1vX+VyAq1XAirepqvPtxCLyagArAlUWsLKi61xQLivEDno7+GslQ/sCVuruc5LzZxWwCoJYUF6ZBoFSLqVjAw2BAOK+AFZl6eHp8yk+/OQpHl8skHsxSraVZg1qqOKjLI0UYI5CufKjlHwCVuwuGDY1hhRQL3LMr6+QpQuRq//aWw/x9ptv4Pj0WGj+BKx8BiusXfUaLJZL0Zhg/S/pfXS653NmXT0MkyGSmO1MTQLXUifbQFK7VKxv6jq5bxfk9wbsd5rp1rPd3+HqC3b7rv+LDlj1Xf/6+lj/fF+GoM8h6zt/H8PKGv11wMrai/0BKwuc320i9jm0fff/RQes+kZlndnqAg19322dGGNLNmXAd43vrwJgFQgTh4ABHUAFDQRkMZ1ZRH+Ie5AkHUz3IDG/CjKE1JJgUod7iK8i1szScg/KskwynOp0vzrAyrY3V/9GNT8sw+o2gJXqdaiDtM6mtPu6ZMvoG5gf+7k+wMr1D9YBK9F3ENHv7QyrbYAVGVY/XI7wV4tTPB88EJ+EpR6iMkIQlRogrMsTvSh1tFnmT3BHNDsIRtLPYQdly3RrwSrdX1UkVz8rXXpEK0XBqqgucJo/x//wH30V3xhVSPxG/ISIGVH4mC8LzLMSeaVs7SQKMYgDRASjhAxnMrAmcSipKLLF2VmS/D4ytTif2DHKdHVu26MTtBKGlYcspZPsYcmGMssFkiLDSeDhNAQGBMfGQwyOjhEd3QeiofhQ6j6rfyIsLyususasfA1YvUx59e2s7eqn9vef1hMO61dh17T999cMq9UR6vMf7vJUb/+dLz7Dik1/JBHiSJFY2y/JJBuGvCLASrMxW0TXKVQue3OnQWk4RDbthCZj6T4ZVgSslpK84H6eEazyAzQEYCIFq/hjhdYDkXBml1jGhqqPpadyGVYh6oY6lSbpuwGwsuOjClVaTaOSMZoQENBKyvKoplmjZLKjDrDEEHNvjI8uc/zo2QL/+DzH4zLCMp6gIquqKUx5urXfRti9ZVgZM89kjc1kuSU6Lbm7RsQ9PS8xzqf49rjA79zz8OuDKxxXL3CckPSyQM1R832EcSzki6bhD89txmOtKkQYR8L81vhV/HDnM/KeBTU2VJTcFrCyn+OebwEr6vaKXlKPHE7n/95VdF3npWVK0x+kLyhsIgNYqT9pCHqCH1KKqdIklWh4defW5ipO6WkrReDDI9NRSjGN1qaMa1dJdnub43zycwastHS35dAJUCXxpYj/630LYGUnhCCZBsGTtsxsu8jmmeUSVdYBVpSUJTasm10HWInTagArK7puNazotNGfsV0CtUFQR0lzAyeXgbEzIBYnfgPDyjF+q4CVJ2UaUj8bUricgBVLGglYqXgdF71QDJkYFcoi9SR8PH0xx08/foqn1xmqcISaOhYAlgTyRIxO6YQCVtGRCzg+2m1JMqIU6F0sMb24wHJ6JWJrkzjESRzj19/9Ot566yFG44EwraKYLc0rcz0N5uxOUdWIBwMZ3zTLZTFHYYxhFIsmii7oDpG2i0nHb/XfdSGuMiO2Tdi+RbsHOeJWXQJ7HYKekrq+6/+yA1ZuVmLTM3wZQMoe62UylHcBrFx7888dsOoDFHdtJFx7YnPvtNsYC+EEmZuef/+hOzti1+om4GrTcX4VACvfUubXACtNK/vIC6vhaGjvltptBiQKEklCaNJD9x92GaI7QRYuhVxfJWAlGUZei8nSuYAVGVbL+VWvhhW/Y/UfVoIRZkONYyWncAArC0RJG+aeCWznkwXFWmDsFoBVzqwcdTjYhaeqkeVlWxL4w3SM//l8hIvRm/DCSBJOAduS+4GAV1VRgIAkWVciVk69jSBCnAykRJ9BjDeKDHhkOj2Z9J2UNEgXH1MOKCWBDaI6R1LniKoMp8Vz/I9/9C28neTwqwJFSsCKjOkQ1/Mc02Uurcd5TQMBrEIkzNwTpGImliUE7ATFJjfifJqufdIum1IGCljRDyFoJZ8XhlVl2tZ7yDOCar4AVmW6RFzkOPaBk6DGICBGlWBwfCIMK0QjAawkVDBBmDyT14DVVjPZ53/029fdOwDn6j4vZRhvT16+Bqy6hO/GPWyfkpp9HpyG8W2H6F3++7b9WOV9X22XQAtYuW76LxKw0jI2bSQiLxMQa1JJtYsFeLcAiB1XDg0TN1mKJl2gnE3FPhdlrSrO7NTOtRdGCCKSCVS7iv+koJUCVUGoiagbGlZCaabuInUq2bjLhmSrDCtlrxrGqmHUapyqgFUhJWEEPQpyL0BKyaKJMa2pVTXBe4+u8P6LFD++KHDBth7JRJMntTYL8dsubroJWzH3dk8WYKqjX0uM2ziJKY8dhD34aYqD/Bq/eVTj+/d8fCO+xGH5HMcDZngW7T5F4gUZVtIArVLAXX/MOcxEbjufG9BohZltgCrrQ+xTEmjtG49PH4ZjTQYy90kbp+xepmssMIc9aL/ngmduvKbaYCbpY7AQsqtYdmr1Kleaqsn+zmSiXh//bpnWqmulgJa9bo4r8Rb6NZQgEg0rA1gRR1D5gptNu25tlj5HwGo18a8NgAjgRWHYMshNSaACVm1pUbsUKPbKLKOWBFLLCnUmGUXqNvCHS0bEwCV7rD+2SyBnPgeEYmtqMjqNh7aGd23i2YGygBX/dFtMug6rPHiewxggbYdp6oRbEViKsppyPdGwUsCKDqECVgkC1vPSsRQjQCfTXK0cioszQFWF+PTJBX7000/x5CqDPz5BE49EjDVM6FBSdC4wavalGKvAVyE8ZbRRfyrF5YtzzK+vEXnA2fEBHhweYMJM55JivBVGowFOTo9wcnyAs7MTHB0fSPee6WKGil0DJ2MEcYysLGQiUuSPGlnWZXHHTeqlWWvcMqyc7hgtE8tqz2wCtG43bfcJlt2Wl7s23F1X0sew6gO8XIdtU8C+2+FkB4NN42pW1C0Q+r7r7wOc3DWz6e/u/bv3cjdw4uaT2HTM2xl6PVYfYOV2OZR7IVOSTALTRcSWZG2bI30ML7ck0GWH2HHrBeTW6sBvC9a4m9mu+b1r/tm1t88a7Auo+taPC3xvAqx2Hb/Npey4gf7z77ZTu9aPdQZ3jZ91XDadRTKcjgi6JA6cREDr/LlNEUz3F/kcRcLpQBgdjba3tZSyd0/3VQJW4uSYFm8iN2uy4doau5QugdJLicCIkym37BnJejkD6IJLHPs+QLaPYcX543by4e+tHyDjREFxQjKasbVaJJpc9KR8QxQ42IGnrCTguFpWUhL4w+UQfzk9xrPBAw1cpGsT24QLFGw0OqVFr5GKdMs5VLlK2EtWULeVILB6IwQtQ/hJIll6fu4gBMrrZzgKa/yrX7uH/+LdEQ6Lc/h0PiUB5yMrGszTGvO8RtEwKx1hlMQYGcCKHa34fCQTS6eXl94CVir2Ln0qGSixe3HNsj9qnGhWlvaT/gN98iJvpBMh27RTVy3KUoyqHKdBg1HkwYt8DI9PMDx9A34y1q6FBAFZciiCvHau3tTSu43ounIv9LXJfuze/1YD9k22d1/74dr/9b1OnWy75m/nL32+n+qKRW7jP20anz62/S8bsNr3+fXubz0PpPf7rxiw2n3/t3v+fYCVu/7UPpB1SR9rdXAEJLGsjbVx03PQFthOZpqgsQnzbpWvftFlWG0CTrfPT6unRMC8O2a3Fen7ZGboXmsYKYYo0QJWlILhNZvr1s1M9xzuf8KuYvxF0kCei7ZgRqmYaAAkA2GuEAxgkomlgBICk/EUkLSgouQUXu/uzYI0jNqoHzVk/3cZK4qQE3USS2oqMYtMgSXZpyW5Y/ZoAVhC5Ew4eRUG4xCXyzmuax95fIAPnqf47LrE+4+v8SwPcOmNMQ9GWHiRJGdCj41fMgGL2o5xRuBcTmYHsgW0nDFWiovKCBCo8xtEeYqD7BLfSlJ8/76Pb40WOKzPMQpyxD5ZWlq6zrtjszPG4GT4qgRvt6frPqA+iSW1yPuihaZzSsohW4YRx21VQ1P2pLV/2+Rv83M20WY/b2MAN9G2y0RYgGjbZ+g/WjDM7nHu9UmXRBkD62eYWNz4kXxGGveoRqpcX5sEtLClu1At8qkPUAArGTujqx1oYk5LST1p7mIBQ9fWWZux0/6ZJKuwyc2ccPdx3dS32SgDkN6wn6tEGhkrPZD6YH/6539s+1k781RdcTqDIKWcoFW5bEsCCVbRtWtrKQ1Cug5YcTLeBrDqC3RcJ9VFWjs42E5wF7DSKaRtIRUwY7ZTRO7YUjNMBLDyg4G6HAawslC3lB8bwIpi7Y+fz/DjDz7DJ89nqKIxguEh6jDCMs8QsjsEaf8sEWRVcshSvFIAK/YOfP7iHM9fXKLICwzjGIfjEU4PhjhJEgzzGuV0LpomlvYfhx4OJiMcHIxwcHSArMxRE8wfDdBEAUo+xDBAHCXE5qVVupiQtpzSLB+KtBrRQzMaKzRHdUa6DNs28GHXgt0nWP4iAVZ3A166jcWO0csCQa8Bq20ZTDV06wGLJiU6ke8t/lM7ZW3A4X7HXStSy29e65+xG9qu+c8NeJtDeBtnu+8zv2zAate960Z1k2Hlblr7Ala7z9//7s7xM9nL/QAr42+0iR53w+0ciZZNb0ojbBkZS8m1VsBmYY3D0joAuzSsxNPpH4SeT7xKwGoX4KduyO5bWAesVpJW/LYpCeS+LnJRIjxu2mSrusdOwOqvrg+1JJDlHaI7Rj+Bf7d0eRew0ou1YKII37ZMcyOK6mbDBf1TIAxlgcArMa5T+PMXePsoxr/+1kP89kmBg/IaEWVrWWbYBMgrYJpWClghkOYrw0S79iUMVIzYvJQtyimsjpTVsiLDikCidnuuBaxShpUNBIRpZQArlgSm1OtKl4jSFGPqawU1hiHgxz4Gh8cYnT5AMJygrMk+U1YcJQyEoWyc0vWZ+GUArPoACXf/eQ1Y3ewE22d9+sa3b//re7/P+PWev+cAvd9/DVhpnPUFBazIyrAlgWK9LT1DGNBaUqfi14wQaavVH5WSMDJZFrMWtCqLQmyzKDlHA3hkP0vJOMvJCFiRtKFAFSts+HcCVsJwNfOkYxSRzUN2LtWNFbCS90iTMpVD/I4009ABNokbTRAJQSSg1jGQVRn8gY/LPMdFHeCqGeDHj6d4dF3gfFHjqgyxDMdIwxGmFUkbRjA9z+V+bRlkux+3e3JXMibr3EEKhGXF/Y9xqQ/E+QJH+SW+M8rx/XsBvjlOcVhdIvEzxBwDjw1SNOlFFjF1u6T7rVPqZ4ET9cM1pm/BFNFgUmBK3nMAK1sWZ+fhywBW6ySYdZcQd98AACAASURBVMCqb/3fFrBal0ywxxVCTgtYtUX0bSKkKPKupFVK/g1oZUAskQBYMcIKaOrLAIL8q1S/qWwR5w2Z46x6K0t+vgMD3VhIjrCLdPHKAKvOKLd2RRdBP2BF+nldsEPgAg0XRkNCZCkIrWhdKAy6IoymCWMdLCKjuxhWdpLZCbiO7FkQxjK4XEBAkovaDtA4YuuAlT5gmeTCsPKl8w67BHpBrN0Cw6EBrIzIG4VErWETBhdvL8ZsUeKjRy/wwWcvcL2s4CcThIMh5vkSpL1SBD30PCQhEEfs0kNXtsT59BqfPHqK5xdTxMkI946PcTwZ4nAU4TiOES0qpBfXoh8REvFlNjRbIgl8jIYx7r9xH0EcCFjlj2IgiXgCrnqZfEmcmNI6t1Ncx/qhETUWr+0k0E3CNrfSzpCXBa36HJad/sBW9LX7Vp/B6AN8+hyeXSWBvQvWyYSsf7bvulvD0DOA/QyrVXbc+nVsQspXn/FuyvvO57dm0F527qgd3Q1Y3Tj/2gPvG2f7/irI1XUlkbbsO7rc9Y3/a8DqZkbE3fT2Baz6nm/f/Nz1/ufBsLKdZVsb2zKsrMaCzi/Zx6xr6GQytaRHNsyVMm3b3dYFSFZNRSeGuy9otQ9gRZaPdaDdNWYdtD6GVR9g5foH1l60a1LAEmVY1R7LDDrASr1rJqi2A1Y/Wgzwv10f4kViACtqVBnAyjw14/Yx0LGZz86JV8Cq20M7hp0trbDZRS0PGTQZouU5jrHA9756it/7+ikeNOeYNEskfoiYAr5ejEwAKzKsKgGs6GBKOWDoY8AAifdtWKaUILCwJQMCAQhNSSC7BNpyQDq2EgCxpEDYVdTLaFAUqmGVUpSemmlphnGV45jgGhlWoYfh0SGGJ/cRDg9QIULJrK0I/uqM1Lm6mWGlH/AlMNSyU0UTBRC07bWth2LBPgcEeNUMqz778hqw2p2Q6fP/+sa33z9bo/m8pMHvPX/P8Xq//xqw0lDyCw5YqdSNama1MaRttEUqg5QOCj1KG3GR6EDAajkzoNVc9IXyykOKAEU8BOJExNWlIcYaYMVSQBVdVwauEgN0PyBA4EuXPLKCE9U/JotIhLJFTNmUezYqNG3GV7rBcr+1xVw8bxJJDFrFPs7LGk9yH5/MKvzo0wtcpkCYjFF4MTA8ROoleJGWWLDDPYXji1L2OxcmaTc842dbq94Cfcbe85pEM70pEQUNBvkCp+UU3x0X+P6DCN8YMfFxhaBJEbFkUUq8SHRhl1v5vwjeE7DiXmABO9eXkecgMQI74mpXXoJW+nxsRZWtWOwYOy8LWG2KmTotqN0W7q6AlT2nVKg5zGx98rKitJu0MLCUXdUyzQXQM4Shqmg5yjKHWmTR+h6GkWb2YQtYMQlGAIvuwhcLsGqjhxW7Yv/VMKw6q20fjzKsmGtUwKouFlISKOwqTwj4uhCNY2iBJXW7TemOiIEbUfMtJYGKmOrkWwetrIMqD8KIurbnMeVBgXH4RYhupSRQH7qKlmk5IH/KhkAPaZEKWPnBUI3UiqaTXcLsElghCFk2GOFymklp4OPn10hLNgqKRC8vFGcyQej7GEY+Bgm7RVQomwoffvYYzy5nmGfAaHyA0SCmy4ejoY8HB4eIM2D65DkWl1eI6hoxEdcsk7bXSRRIbfRgMsLweIL4aILk+ADhwQhV4CGraoSJMsRcIK/7OwFD41S2ulW6wLuXoRU6//gywEOfw7LTH/gFAFZ9/s1+DLOOYfUyY7Yy+p8LYLW9LNEa73bBrzznPeqXzQG33Xefo2evpw+wcgEntWCrQrN953GDaHcs1I4Q6Hbp2s6qMI7oqwas+ubnrvvrbPX2o/QFBH3jt/v6umB9G8ts1/fbb+9YA33j3zd+u+7/NoBVX5fAzQowhm1j9h9pSaxSGeoP2oDdOGP6r+uAlXU4rEZQ58isftZ+rm8ktr+/D2BFSrtoKBng2R1v3mcfYGVqEHde/Ar93/gBOmQdYMXCeMmRm06NtiRwF2D13mKAv7o6EMCqYTkgGVY+PR7rs5i9s2XPydNrr1V56PbfeC1deZg8zZZW1yCmnkl6gVH6HN+6N8D3v3aGr06AYf4CY6/AkHqU8RBBMJCgaJrVmGUVMpachwSzAvEHYs9DTJaVdWstM9x0OSRoRcDKJ7tasv0MJksVkTdCtnSSWR5ZEqwqVEQ4peh8lgnDaljmOPFKjBh0UXz98ACDk/uIRodovFh1rLSNspaofIEBq7uvCv3ma8DqNWC1cw97DVipKf4CA1bbSgJpuLRs3wBZYtBUx0hK3asC+fQKTbZQllVVoWgoaB4gj4bCsGJlFbvKuiWB7JvhG8F125zCAlZUM1aAgIaZPxRAJyBjtJyMCLmdVqptRS1CahdRf1ABDAv8J+ME0zxDOYjxJKvx4aLBj59M8f7jK3jRBGcnpwjjBMn4AIsmwCeXC7xYFNLpPuUeYEChdo7b3JnZX1ofszP37Y7HkSvrDKMQmFQp7lUzfGdc4LfvR3hnmGJQXAE1dRm1ARnZ0NylBbCi1E7doGZZuYlf9Z5sAruDbaScTUArlRyS0N9qe9kSSbPXWn/f4gTd3DRelrNe12MjOwbWh+Gfff7nywBW69fCa1TASp/xqmehvoQkoEwzHwWsrOC6MgepkW0bGsh23MqNGViT52CCSvZ+TR5REzOKjZZYrSCpO17ude6MD14Jw6p9Co5dMf/Ge9OSwO7VTVB1x0JPAasqX6ApUwWr/BqRVYkzAnBtYGkAKyndkVIHHbhtGlZW6Myih+sBhh1I98/OY/QQiAaIZVg5Nb4GadSHuQpYiRdG4fUghh8OVa+irTLuaibNPJLv05GsmgDXsxTnF1MsBLGixgN1ugKhORJpZ1fAOOayLJHVNT749CleTDPMC1L7E/ik5+dzHA+BN48PcRgOcf34Ga4eP4Wf5pjAx6BuEBUlfBqoIkcQhwgoyH5yiMnD+xjfP4M/SrBsGmTUCTHCmzYIFxfaAFSrgNU6WGUMickSbwIf+gLaXxXA6m6AkxH9d2nGdm05BnSnw/OKAauVtW2uqbvX/YPdVw1YufZBbIMAVi5otXsANwEWnS1hx6+sZcBsek59839fhtWuudGt482f+kUAVn337wK+Lwta/WoAVnoXln/j/k0cZen2Ql0P45eIc0YnTZ5u5xB1qqv6jiOGakvQrAun57AMq/3X8OcFWAkQt1Kuuz9gtX68FWDMAFYcRwJWTEitlwRqid9mDasfLYYrgBVLAoVhZZg/dPA6DZUV5QTzzJmNNw62lJQoaCWBkOngxEcVknXNZN/sKd6KFviDr5/iO/cTxOk54nop4ubjKMEwGSEKh1J2NyNgVRC0KoTOz2RYHPpIggCxHyIivV8YZHJ3knFmQMPOhuK3SVt1BlPi9q7qV1U18qyQz1PjUwCrqkGVFwjSJYZFhmPkAlhRbiQZjzE4vY94fARP/CACVg4j/UsMWPXZt13722sNqxvcjBsbVd/49iVU+t7fZ//s7Pb2o+x7/X3X1/f+7vvvt/3WJtvzuMezouvtPuwQB35VNKxE49h0CdR9VUdCfECVjFL2k2E1MXhXW1ooYHV9CaQL6RYoTTtAwCo0gNVAGmox7iOxgGwr1bGi2LoKr2s5oO7V0hWP4IAFrVjGLtXVFjAwJYGGicVnFchFapc0MryYIBIwTWqyfYTDBOwZv0wG+Pksxz9dFPjRoys8vsxx//5DvHVyJOXko/EIs6rBT55O8el1iuuKuoVoxcU7EOAmo3EbaEVtS79KcTLwcexVuNfM8OuDDN898fBWnCIqrlHXmep5+WSLFVKZFbK8DyFKlrcxfrXgmPXrrQi7KWmzDKtODsiUBRqmkSQD7whY8ZguQLW+HvvWfx9gRQF3tzrMBdR4LrKdV2I0C/wa3puIr0sJpJb0s2LMglYKWGUqgdDOa+OzmIdGRhWxFY61LAWCfyEbBChg5VHT7AsJWBl/2a4dez8vC1ixHJAUwFjo3dY56yaMaCTQhaKY+C0YVnbC2Ad5G8CqnWA16YUUriN7ytAuW8RVtyPVszCC62xYQAvVAlaJiK8rYNVGFObp6wygBpdmeCn8pl0F2SFIxPjZBarKtb01qfvMfkaB1DQXVS6U/s8u5nh0vsCzq0xqdiNUiJHidFjj3mSIB4fHUhI4ffQU6bNzDLISBwStygZNmiHwPBFZz3nZkyFGD85w8OYDjM5OgPEY85AdK0yXhRZh7UqeFJXuFsWqAyZLZoVxtb5A+xDmLzpg1Wdw1rvkrDuofQ6DCiKv1vq6x+hzuPpKGvvG37It+gA3+/7qePQ7PH0O1asGrHh8C2bLOpQSXc53Dfhdsb9N1+oGuPZaO7YmbVTRwQ1bWIa7xmBfwKpvfu469xcBsNJyyq48bX2+75r/XwbAqm/9sl2z7jS24M84xOIca1bRpmvkcyaLaHUjdH7qPmrBLnWsu7XZaQTZz7i8rv3X8D6AlSRUAm24YudyL6vKmdQG69g6zd1j8fjueqbjLnCUlBZQw6oDrGxJYB9g9ZdXR3ie3Bc9h4Y/PnWsOu2HFrCS8jqni5L85gO1+g5ko8tzNpqQUuog/1IjCT2E+RSH9TV+636I3317grfCBerpU3Hk2RacgNUoGSGORqiaCIsCmBc1rtNMrodzid2YIi9AEoSSIONYEG4SwIp+l2n9zCuKRE+F6gEER9U3EoYVmVRFhTwvJACSshcAWe0JYOUbwOqoyTAKKgSRh2Q8wuD4ngBWfjwyGl9MEqr4+i6GlayfX2JJ4MvsX5s++xqwes2w2jWH+vaHvvnX936f/9lXDv4asDJVNhtLAoVQpSxgB7Aim0m0gcoc2dU5mnQJL2f81iD3QgGssmgkJYG03WS/RiQVELAKGDPqj4A0YCm2KQeU5IaCNQoSsFOeSV0ZsIbc2c6v7ZppsDRQAKtCASvZi6hPPEww8wNcNAHeezHHjy4q/Oz5EtPMwzfe+RreOhhgEkHkZS7zAu89neLnVxku6xhLHsZqKMne1jHmb87LDpy25NqwKTFGjoeTGA8SH2f1FO8EU7w7KvEgXCIor8W/FtIENRWN9nUkBAt2sBP+WVeSaDsGGrYZgSoBdIQwEgrLqgOm9AorAjp7AFY2Ib6OP2yOl26OyssAVvLMHIaXxjabACttRdI2KhCwSRl20mjFgFaaEC3F9+iO6/iRQljTEldhs4kn4IkIO8eTJYEhmYItYOpwvFrNtR0R/ufCsLJjehMo1fGqbU8A+eCtGFYVa2QdhpUFrLQjQudmi0MkPxpY3gawsg9xPZMqF+c4qIKIOwGlZVsow2o7YBVIalvLAflTsPDWAFaiYRWxpM4Q7EXsTsMPu3h9oSwa8E26EPmI/EgEUvkqKLvKWt5ag2ftCthgmee4Tks8ukzx7LrA06sMRVFhEDQ4HjS4N6oFmT47nGAIH+nzC5z/7Ocon13iqPExLj1gmSMJQzlWSjQ1iVFNBgiODnD4xj2M3nwD9ekxMtMJUMfIqdF2/m67Btpx1WmirdStxoqdOu449wEmv0qA1SbntM9hWAes1gGIPofmVQNW69ezaoj72yL3OVSvGrBihkK61hh9Ft3gO722yvy+7To33b8LWCUDOg+rgO7LgEivGrDadS23Aaz6wIO+e+173wKm29hV+wJW/efvm6Hb379NSeDu9UuwjiIAHWDVFZNrxyRmNqRldmsolfauLB5bcmQBK7XJVnRVTbRhcaoba0AtFTHV9/cv690HsGIXGxWdVcaPgiKuvtbu53MbwIrHtL6A3Y8UvO4Aq20lgbsAqx8uR/iLSwJWb6gwugGt7NWLGK9kvIzOnZSQWFvBB2oAK2nOYoV79bMKWCmoE6LAoJzjGych/tW7R3h3uMTB4hGGyLAsK+maNAzYCVABq5oprcrHsmwwL0rRjKKjynI/Nlmh7xHSBwkD+KHxfTgeRmCYSS4mzizLivpZdh5LWUtRI8vyFrDiHpQSsCoK+IsFBmWGozrD0C/ZtV0Aq+ToDIODEwS8PoJ65t4UsDI2ee1Ri8v9Swas9rUfrwGr14DVLgvW59/dfXcy5n1nyWF/suI1YGUC/w1dAgVpl5JpaSVrkp+06R3DannxHMhSeHkq72dehCUipPEIXpQg9lldQ4ZVhDAisGIAq0C3FCnHNoCVMKwErKIVNwzZqjSkClM1sFYSaLu/rgNWAnaQTDEc4rLx8dEsx99+co6fzkM8WZJIEeFbX3sHDwfAxC8wjDwBrH70fI6P5hXOMULN1vPct1wlxtZPcRnFa0CWeSuuC9wLS7x7MsZXJjFOqykelM/xZrjEiTdDUM0locI9Srol1gU5ZQLyieA3SS2yj0hUKhCNgFIUlDe6VWS16b8ZkEVr/dX1EU3G/QAr+i3WZ7EYhMUa1tfOprV8F8DK+jObASsTl5v4XLS/BE8hWKWgFXXMFP+gb6mJso7F1yWnOEyiIS4C9ppsk09bLIXJr8HBLxGwWt1b3IStHWttatO9vD/98z9xoC0XRdWFHng1WsCqWEqnmyRkVtA0VLC1DmYCactJq0dF39yIrrcCmzrhbIbZdhFaRx7tpFnXrrITVW6BouumHE4nm5YEaiUiz8N6WXXoCVZJLSeBJVkAkZQFBhFF160ihHbb0ThB/1LWpRgjyWYWdBqZRdXPcTEl46GIx3HxSYtREBRrMF1m0j77wydXSOsIaeGjZJdAv8TZEHhjAhyPAgyTEPcPDoF5ik9++GNMf/4ZDksfx00Ef5EjILJOxD8KUcYhrlFh4TdSFnjw1bdw+I2vI4uov6Gipo35kYsXETYV+9UaFGqpWG6djo/z+NqgahWw2gZJmczAS3epWjteT8TS63BaDdwtnsHu7692OduEqu9ySFpBQlNSqkPe3Z8apJ7gref6+wDDtgTpFhpkmwG5/VyqVwNYdVBMmpKKrWLCAl5VRjzTZKS0Bnw7bMrv6TPsWt12NgU4PTtaAWyt3bnNqKgl269LINfnrlfv/O+50L7513f83vnndBm1a2UbeLV+qdaCbM6t6Kf7rm8vwNxkcHYdow+wotMgs8swaty5SKBK6PvSMtvsK/zD6czTMqzcFjyyhdEw6Jc6O/P5Mqx03JURbSTijTg8U5+knxfI0xlzoSJuLtiNWUcKUQC5AFbU8OgAKxe06ps/sm/vmMPWP9gEWBHEoVaTlASyTE3GTRnDXFcyWobyzxIP6jblZSP78qfnC/xwMcJfXB3h2eChdAikX0BfwI6FOPMrgJUpgzN7q9aTUDyXzVLYjMaCVb6UFsqrSBFXCxxWU/z+u2f4o+88wEH2FN6Ln+PhyRgX86VENoMgxiAeImHG00+QlVqmR1mBoiTIlGvHqFq7WQUMepjdH0YKjNEJUYRMfB5lenMcOL4mI298syKvkOa5MK08aYvOzldAkWXwshSDPMVhnWHilYjDGslogOToFMnhiTSbadjlyQi4E+x3drwbT1LLjkyu2BFdVyeNpYU3s7runNg9f6zt7QIYewF23fbajx77697Q+l6nrqaT0b7NpvG5fuZ2gMX6mMiqbzPoagO2vXYBHhJ49dxP3/j3AT597/cNZ+/5X/H1911f3/t9CdP9GVYdM9gG7JIgtKLWK0/Ycj6cp24kYdq5IHtdl1DULs3bd3o5kpjwTetoNT7pxspNMCpj4mbyznCejdaRNFcyB7B7mG4Uput0K3TuwaPPTm2gKsfi/DmaPAWKUmJIMqxSNsYIEwGs2CwjYokVEwSRJhAUtNKSbAJWsmvI8VnyZ0sCuV9ymy1WACsrnWPXqAWsSEei/VcNK/WLiiBCNTnC4wL44fMZ/p8PnuCTcojrKkZVB/i1t7+C+3GDIXIMIuA6L/CTF1N8tqwx88dAxSCe8axRcHbBqtauuSvcDLTRakzqHA9j4Fv3DvH1owFOymucpo9xhmscGMCqYUJDCVXCWiNgxUSKJO3qBoVJOMverVSplk0lMbd0pFWGlbCCHMCKWAObiNjugXbMXEDItXU3/64VVPsCVs4OdmM5F0wCCQCnDPR1UGydYaVz2cQr1tcSwMqIrpem26/oWlWIxCczAuxMWjlsap5Lm94pFtAqq5oL5nweDg/XSgL1TUlitv73divPhJVWWTirs/2la1Bz087ZPbvdnTaawhuA1Q/+jICVnq3DMoyjbDLEAQehXKLK5mjKOeKAKKnKmXohHaauQ4x9IDIJxFgQXVWElPWTQk0zomlKfdzlrkLAol0vbfqt4Et7647x4yTXCakoowqPKR2TTmqQjAFpLa4vWTTt31tSnr5ny7/Mb/yDavsFafU0SAE1MAJcLnI8Pp/h2VWK59c5ypqLEwirHAd+IYDVg5GPw1GA0WSAQRQjYR72YoZn73+E6w8/wyRt8HB4iGa6EDiNQFQV+UhDYBkAS9SY+8CDb/864rMTHNw/RTAeYtlUWArNn4KpAULWrJruGOrEkwamLUnlmZtn16HKbtcFG+R3dbHdpqbib3GUdONuMq3u87oZxDpOFrPPJtBZf8a2C8ROh6PPW9o5c3YvFHcO7D7MHhdhjfSOE/Tefw9Q1be+BDDZvQS3X53sO8o01LVj7MZLlNZJ+2C3y2h3NFm3NPh8uc5Ua2McwLq7yJs3I9cl9NXV6+Ovgzje+Xj7HN4+h3E34Cl3tvP8fc/vJeKtG+dZdxG3gY9bL1AOoBke+4zaVWXs+m7RcmML1mzubdeeZpZ2j58ADuZlP9p9Z1WvcNN99h2/A4w7XSo7FrIrteNjWVYq9No6XlsolhaqYlbNgpoyWo5TeRtAfNf81YYpnXPCX1QPQYE21AXS5VQAK3acIzihoFXXnZdACp0xDUx0nW4q47P/zuuxNHyr77BrAdjr39ZF2ArQtokrMycqk1Hn87euGvfoeVrh+dUCj15M8ZNigv91eoInyUOUXoSKZYXiXdtBNnO73ddWbT1LCFF4CEYJDrwMXlMgrWvpItX4iWTmjwchrn729/jPvvsW/tPvvYOzYIZJM0ewvIJf5bKv02mOqClBHS7J9LOTcSTUfXZy0rHTH2JiqoPiixSBzy7AfoA0rZClTK5p8xePWqMhgazcAFYUYdeuQFleIGM5YO2hyErkZYGsLrTEryoQFxkOixSHTS4sMDaRiY+PMTh7AG90BJHOlQt1bL7zENsVKToxnT6o6F4561Uy6oECbisvM8ziqm0AtGxnRqvttmv+uIDXTV9Edq1b2/+bgBXZZUa3bOdRNr+pVb97+A+t73v3Y/QBbvaeV57bis29q/OgY9JvX+8wsM5X+vbv/vvbff6e7af34vcbPceX7j3TzQ8Ivu10WFcb6z4Tm3DtzmOhJ93ENAHuSgKIfTf7wer+tPlOVY9JZsKaNIkN3PU9WamGhGD/lP2KcaUNrsUfccCxjcni1evQyNETxrMvdhVoigwNuwOmc1SLOeqikOqYvPZQ+hHqaICK9toPkQQJIoIpLAmMfXimFJtuMfce2f8toEayhPbEEFvO6w5jxqIad6p8iwIMJExwiMlGKtJMuhhSb3CxUKZXlAxQJWOkwxP8w9Mp/vrRNX7CSp5aSxZpdcO6xtv3z8SmU5w7rUpMyxrzGljWrIX0QXRNmObWDhk2sTB32qGynQQt21hZWXGV49dOD/Dte4c4q1Pcb6a4Xz7HMH2Cw2gBv5ojThj3G8Fv85yZRCHrV30PO7c8BfWsP6IoS1tNoYCVCq/bvV6QMBPL29ltYwObqLYMKr7P79pqDf5O8XHdkzpbZL9vbZP1a7YtLxcINUdZ+SgBxm1+ta4PO8g2PrFeeTdPW+su3X2ZvNeKEykHrAr5s5ZuyUraERzWJIfsXinr2tnr9HcfScKmc0xuaSdGdiTWeEmbANBH6whGq8doCS+cq05po2vTFaRbtfVuHNaXUJf3ne3NU8DKZk67sZYg0rT3lCVUpSjTGVDNEfklIo8PguBHqJPG7L3rD78oiYCGgvTRseJ9kY2kA9afQeeE2/bSc3asqHbSyg0qaqyAVWcgVEhVH4YFrPinvmzZ4c3A2y6eTWa/JAOKbnEQIW18EVn/+LkCVsuC3RAAvypFePU4KHCWNHgw9jEZBBhMhhgOhxjFIzSLAi8+fIQXP/0I3vMpDkofSU7NK3X8Kr9BFgJVHKKOI1SDCMUgFsDq8M0HiE+OUA4iZH6D0gi/GjyfQHrb8lJYWCZokkfoBPJqPLvNQTcKM84yLGqEbVdG3zLnzINf3fA4/h2gYcfYGgP5U+qxtRvDZuBi6+P/hbzR5/DsdxEMpjqAdNOx+s7fBb9mdF+S4SWijnu8GFRZi7LJMPdd/3bASh0nNXgdILK+odDJWHk55X12numQ3ASs+K8KeG9/9V3/drugx9wNWBnnaofXu+v7+uz7IK9dN2e6rVjr9xJAo1oCUY1sR3BTUNPXZU9Sb3sBVt35N91pf8C6DtutHqUvoGqdZSfz1yViXOfDOOTrJdhbSvpayKSmc2jhq00MTmXPbHv1A1Zaxq/pGPufaiNQJDVbzuB5pTiYdDQtYGX3XptBfJWAVQtQb1gnnF/cv9RB01Gg3yuEI3Y5lrhKgScBrDIFrB6fT/F+PsZfTo8FsGLrb4JW1MLSRaXPTvoAyjK1pZfW32BA4SswVaQYlVeIgwqZp12kEE+kG9Jo/gLH6XP8V7/1Jn7/3VOMmimSaiG6KKGv8gmSWKKf02hiS7PNXWMJ0axg+YTSlWTPYLDEh0FmNYGzxbxEljdI4iHiiMcqEQQMQPO2qxT9MPpey7RAXhIIY7VjgKxgaWKKvEylyUuYLXFSlTjxChwyOx/7iE6OkZzeAyYnKDlGbLe+1rHVnYNtQswBrNr3W0DKyDOsTd42VhEj09lnmQetZ6dfWjP3N5bB7vXfH/DvCjakK+QegJWSKA0CvHMVb3nTCfbu8nW14W32eOMh1gGdm3zI/SCXPvt61/uy3+vbpJZYnwAAIABJREFUv7/cgJXdhe8GWCpgpWBClxBYB6xMLZGuNudxGKhHyt66KgKOp01grAJWm5+k1WNS1lP3GV0WDvjkmAL7OS0hU2ZtawvaTq3KTrCHNB6kuQU7Z02MK/CLkhikBCtfollOUS/nqNgdsCyRFY0CVgTYw0Q6aTBxMAgGYrvDJILPdngsfzNglSTLzDUQcNKBJjCjtpxzn/pOBP0ELBOGERMQppmGp/qG+XIpgBU3tcUyk3g7Ho6QRWM8KhP8w4sU/++zBT5cNrjwIuQEDRuWj0OadEiJI/c/MpK8BkVDKRulPQno32iZmHHoNB4zJe4d0GFBK+6l/KnAksCHwwjfPJngrJzhK8ESXwmmmJTPcRQv4dczRCzFEsDKfl/3VI+EF9lmTTrJMSNiE8wGwr9ahpIFrGz8roBVKMCLjR1dX4Fz2ibH7PsWsJJ5SmzATKZtMcZtGOLdHmSRye5mWL7neuguWCPcKAOqdiCs4zOaBE/rlZnElYBWJRk4JVAyUUbZFLeSxLjU5vud22RXg4WIWcpKwknXhZGC7HYeisYa56lTEbfKqaU/2MVmdvXeBKxWP/MygNX6/rACWLlBnbpoXFxcylT4Z6fAGVDMFLDyC1OCZ9pJr2lM8fs8WZaXkkVjFtELVBiVAI9kDG/RNnJfwErRWEUy1eGxqK0aqXAwEeDKmLwVyuHqZrfJueG41GA2l+WFlR9hSqH1FzN89GyGF9MctT9SbauqkGzlaVjg3qDB/ZGHSUJK/wCD4QiHB0eImhDzZ5d4+v7PcfXBp6jOp7gXj5DIgpR+E8iaCiUNYRyhSWJM6wLx8aEIsY/fuAf/5EAArQy8Lu0yQbBKcrJO4E7Qis/byF+tsE/cCcXF4QJJloG2GqiZ0dsAftwMWFcdHMmwtIBYRyVWX/UWJXX7ejQ93+9zePY7/ecDWK07Z+419zmE+wI2LmBln5l7PX3jtw2wste9KcPh3pMCVo5bsgGw0g3DOD9roIyU2ezx0vWw3WHcDVhpRnCXu3k7wOquQcMqw3VbcLZzeIyD6GIJ7jX3A1aazdkUYPTNHVu7v2v8Xj1g5XbrW3fqV7Nlepv6eZ2G9Cg2z58vImBFR7NjWOkVWpbULxqwsnNDzm8Aqy6r2AFWLGUUYMEBrM6nSzy9mOH9fIJ/d3VoAKvIAFbRrQErjgDlAfx8jjdHDe6fHKCIIjybLvF8XiBGg+jyEX7/nRP857/5EO9MGsT1FF42Q7mcY5DEyMpcHGctd/DR1KtCrDYrrEKrdOQVrOLnuW4o6U+Zg+ksR5HXGA0nctymzhVohDrMqgkSIStqzJc5Mor3NsAwjpFmKeb5HGm2QLpciPD6aVPhLGhwElaI2eXw8KgFrCp2F5Lqx1VdUddOWMDKtd+tlXIAK2GpbXhZ0EoSFub9LyxgdUeKst7jFxuwWn80FrDq/L89Ns/XDCtNq98Nb2qD+rsewMDxLWBlQSsbC0ncZETBu39rd2oF9KUkyO5pag/c5HMfg6LzFTrAyiZDNGHQgVY2qF/xUwzDyoQ2xp8y+64DWPGqu7G+CViJLIyRT6nzJeqFAazShTCb0rJB2QSg7SNgJYLnBKwiAlYRgjiAH4XCsJIyOzJnmUSRS2kEcFKNQS3ftol9wagkNiOr1lb+ENdStgz3WynVlu83yBlPRzGiwRAzf4i/e7rAe9Ma/3BZ4LMywCxIUFFUm9FtUyNfpqY8XurktYpdOssz5vXhl3p+1Tayz9bpeEumsomZ21GTm6pA0fVRnePtUYTT7Aq/NqrxzUmBk+YSJ0mKoJohirWpDFnDothj5gwZwPpEOsBRnpFJntn5JgkpU1LHPYz7SVsFJZqThjCzSePaiSFdQIs+A3/nc5MZ5pTqucDVejyzcZ9ySk2797t4QyUNbOzRfULnsLKPVNXA9RU7f166BLbJUNuASplWbJgipasOYGUZVpIHJl4qgNg60Ky+J+89DGNDOCKAp3NQxe1tIlmBxm4OuMd69YDV+ph7f/KnfyyjY8EMfUgaQNjFxsmPOkeZTYFyjtDLEXqspa20FM7TDnmb0Mi8qBCEsQBWfhi1gBVpbbcBrHZR8qxhW8+y6cLTrVUpo+YBOYCVGOPPAbDiSEm9tx8ibwKcz3P8/MklPn2+wFXKTg4DMTRhU2DsF7gXF7g/bAS0GsZAECeIB0NMJocYDcaolgWuPn2K5+9/hNmjZzjwQoSlGjy+CFpxCZSNYVElMfzxAIN7J5g8vI/4/gkwGSLzqKnFjo6khypoxWcsIvQ2aKdhldarsmLahSELxDDRNKtrgSTTEcmhdZSCINuMsE5maxzUALkaTi7tUaeiO+/ardBhfPVtePu5S/3f7gua+4+w6xOdTs22T/Wd324ydwIbbsEw6rs/C1htO3/f9a8DVhKgOOiHZVm5m8fKudwOnzJp1wBRw5TYxkMSJ2LHq+/69wWsmBC4s7/KtWaA577ntO19W6vuju/637fOTetgrD0v+3mXDbfpGNYV3QewWicpr59nE3i7CgJ2zsXGa9zBftPPd2WJbabXsV9uF1LdVvV8X2bAihuqZeXScXrVJYHuPLL2wD7XLMukBEUCBDpcRqtB8BTprEPKPFlqhmGV17iYpQJY/bSY4N9dHOLJgAyrSH6UYaWtxLcxrGR9MBnEgKIqcBRU+I23z/D2G2eo4wSfvrjAex98guz6EmfNHP/tH3wHf/D1Awzyc4T1HFU6QzafYzgYSAdgsqelzbS0+7ZdovT8HF8FqxSw0tIRCqqzZDBE7UfIS+D6OkVRNDgYH2KYJKhrOh8lAl9LrinszqAszSvMFmRTqSM9jAIUZYpFsUCaLrFczOEtlzhuapyFwElQIQ4ahJMDDE7vwT88Q81uyW1XrR1gPf2NdYa1y5iSZ2VLaW+uPvE8rP6VA258kUoC6QPf1X4bZ+muptsEIpsSqbc9pEmW9Nq41tKpxXM+77JibntW93N9CbW7HNP9Tv/+bdgGW/aw3edf1VB72Wtt+YL7TaC7U6w9av9p0GxtjNpasXAmoHYZVisjq3sZu7+Z618Hq26TcF4FrDSJzlen7emAVs557JApw6pVtWkBKylrv5EM1DK7bsAUUCKJogWsKG6dp6iX16iWc5TpUkqwigpSCl0HZFcxcNNyNOoOsnoojEMFrMiYsgwrrZrUvYRVOPwxhEYXGOElsZGGJCzMEAtz1uiDlnkm8RuBLuKHYTyAHyc4R4x//+E5frzw8eMF8LyJsQhjVNxPqBXFHoU5kxYG+pNwQzvFqc9FwIosUTJ1DcvK+DR279NkjxmxFTY/R6yCly9w5pU4Xr7Ab52E+N6ZjzPvCkfhAnGzREzASiQGrNaYApwiwm7izlaYYWUNGpuz0nDFgikaj8resQZY2fVu/7S+wybASjvlGY0nY9c2+Rq71vVqfNt6vuYvBlhqE5QWuLKz1zC5bRnuCmhlZVAsGGyqwtq1SkygkvJVSjcQ2NJYWRvDKAnEAlZ6OZ3ckbF5AlglKulkGN0WsBKiT6s73sldWODK7gi/cIaVBaxWKZldZyJONlLXKUBHwKopFLAKQKp5JRRz3pgrtOc+YMaDrBXlj2VYqaCfq52xfUrsouTdBrDqAkp9SG1HApGDCBAND/ZiWEUBHT42N2dXH+DJxQIffHaOJ9cFsiZG2YRiqGKUOAxLPBjVeDBscJqUGIQN/CgR4xMNRxiNJtKuOr9e4PqzZ5g/eYHp4+eolxmqZSYsqTiMFRluIIBUmLA8MIB/OMbojXsYPryH8OQQRegLqCXZjkYaV0p5RPucxBGs4Uec4ET+reNjSxEUTLEMNYsGu5/TRdA5MNLNwHQssAaZGif2c+t/mi3R2UCU/tlRP/fayV/Wf9j4+T6HZ7+T7A9Ytc67EyS/zDV9ngyrTaBV3/j1lQS6lFl3M2o3pHW8aWONyE1Qws7Pve9/L4aVcapuGTDcfK4O+PwyD91+1nYgMb+/LOjJ1SnPz27P5j7WAcdtl/arAFhZ+9c5Oh1LtHPYLUjVerBd+cOXjGFlS4hsQGEzoL8IhlU7bZ1sKpsy7ASsuP+YkkD6KotMAatnl3P8rDzA/3J10JYErgBWpm1Ux+8xWUbTSZhmhhnmBDneGEf4/rtv4fRgiDqI8GI2x9/98J9w/fQRvvfwAP/dv/wNvDPOUVx9Ksz0IltgMZ0jimKUBvDj3+M4USCKgYvRo1iwLKVtZa2AFT8jAFcQw0/GyEsPV9dL5FmlgNUgESdWywI1gURWFkOMRVpgkWbIS5ZLePCbFBXLAetMBH3zLAOWKQ7qCseocRIyU18iGA0xPL2H8Pg+wEY1twCsZL93Ohjr/q8jKn+SQb2m4eamG7YBVp19cRz/LUbmdgzL7cZzVyJG7mSPhIM6RvuV5N+VXeNsAZ2Iy5ZhcMsA1227qxF4ly3olw1Y2fG/7Z61fo8duHOnu1ffe6/X3X1kBvyMz9ySwI6R4QJ5GxgahhXSMThXJT1cwGDX7VnpG43l7CeNdm77RcPxcH1cQ0xjSR1L7Lqv2q6lm0pdbwJW9P9Ujs+QNBj4Z0uU8yuU6QJllkmiIGcfEoIjFFsnYG8AqyQZCBkjjCN4YaCAldEQsnqQFrBS3aHV5Wb938Cen2VYJlki0RS7w1O42+BeTL2Eg6GwqB7nAf73n1/j/SzGh5mHFwiRSmKCY8C+uQTMbJSl+sXUOhJitykF9PmrKQlUIIuDbpM12uW41Sg1g9zimQSeqgLjco7j2RP87oMhfu+NECf1BY6COaJmiWEiNaMq8C4SQ1KH3gJWdh9YWX8rekh2/9JEjZYDWsBFNb9U1b0jSrgMPx7XjTH4u2VYWUzCut/Wh1sBE3ci8tZ/d2Z4G3/oTtYRLtZLXnW+kb3XzXoDOBmSh8TTLWBnWE8OwMxNmOAq93nrIwgc2YYFvHd7/E5iQMdPQUtNZNk9SEtTZZzJZDPVaR3DSka5ZVvJqnnFJYHrhBXvj3/wbxtB19rMr7mZtkMRAStSezJTEjgXsMpvMh0oo2Pg6iCt0Oo4AGT5kMIuaCYXpL3xftHFXQHvbQArZQd1ZRcy+MaWsbNQPDrcC7CiwWOJIwGrRQF8+uwKP/34Gc7nNZpgTOKkODWxV+IorvFw4uGNcYPjuETM7Cf7RkcJgsEAYTJCMhghYDeKqznS8ynOP3mE7GqGxeU1qjRHxPpllliSDimliA0qGkmKt98/xfitBxicHYvGVWkAXGpe2JJAtryW563WlMp8q626W+BKx4zOMY2bMOK4uZksgXWU2CVKoC92FmE2uOm6GNgF57IKuo4OuskQ8LMlgTQ0LAGVFrGhiuz1AR577fW3+PKrPX8/YNV3ieuazS8NOqwSkm6cru/+xbBtKeniwfpqwNcBqXVHZxfDSja7WwJWbiZkJUO85/13gO7mJ7XLIdd1c3cNIt2k9wt4FGTWl7s33+a4LmC1YvOdodh1/58HYPUyFTWbr3E/hpUFrLpyCt1vrNNks17d+CoLsB1rAaxuvqwDLoDQL1HDKk/nWlbGTLoWDqyUsXJMXyXDqnXmjFdp7YO1K2RY3SgJlGSUXmctXZW0LbQCVhUuWLJ3tcRPywP8xTUZVm+2GlYSlMjDsfepBsbt3iTaTcyKNyWieok3Dwf4l9/5BiZxyJwzrhdL/Ie//wdcPf4I/83vfwf/5jfexkH1HPnVZwjCRsrulgvum5rh570QrEqSRJqYqO4mGegVrq4uxRm1rayFXRVGAnb54QDR4BBF5QtgRdH14XCMQZJoy2tCVBJA8Ydamh6WaY4lgzAmv2IfVX6FsligpH/HjC2Dv6zAqCwxqUscB5V2QEwSjE7OEJ08gBePJDsvGjJrDv26OdWA5CYDm2OsvphbirJKFrGAVRtC3QDEbZJt+y55O8Bq+yawG7Ba1fDr26s3L/T97Pedzul8qY1PtxxoF1il+/vdARN5rndO1tzuzvv8l/0Aq8+BYSVasz1OyM5b3Wf8fZTUVNrIsFLf4ubzcc9H9IXlVboH2D3Pvdzdz9eufaXudFPJ0RttD9b9W9coSO2bBazEagt4pT83z21GugUVpHVF25BL/pkC1tkCxfxaAKsiz6WCRthV0ggjhhfGhpnjYTAaSWzL5ltsgGEBK0kSkGHKa2LsxNiIHd6EDNbdi2WHiXSLAQ4EZGHCgmwoAmhMaliggOXjSSLNPT6Y1fg/H5f4WZ7g49zHee0jE5BBO8gx1hOtI1uFII9OGbcSF9MwU4tQjm1KvxzQUFhWAlgpkCJAl2FrdbS6Gkl2hZPpI/zLr0zwh2/GOMyeYuLNMPAyxBEJEwwcfavwL/4PgVqCKytt6tfsgS2OcP2pVnBd5gUZVq4kiO6lmqDZ1pVP41T5DHEJWxZoGHnrPmIf/uCKjdsxcnexLr5pPZlOfoewipEk6c5rO/11fqllVYtetKxJSwCvUeWpdF+kr6A+gj4rW0ilGlrifTrSPmbPEbF1Jb/oj46bC1gp668DPe2xLET8Cwes/uRP/q2cW/0OS1kjGqozl/8nYOXVuQBWdT4zgJUOlKrKm159mwSSudREmJ3GydZDmkExqv277HHfhBFnbM3euyWBltpqkVmp2zYMr/0BK2JRWhbJbGdWAh8/PsdPPnyEi1mFICF7KxKHOfYqHA+AhwcB7o+Bo4QtKWsUdYMgGcIbDOBFMYJkgCiMUS5y5NMFyukC9bJAMVsgnc5RLDM0eSXaGUadC03oAaMEydkxhg/OEB5N0EShqFfQQHKi8wmxHJAORruxUPRVujW0IavDtNKFQYMn7UfJIisraYXd6oE1DabTazWlxtCZzqRt2ctoNNL3HJqiOtD6hYHTBdIaGhEx/GcCWN0AXNYWQ5/D1cENnSDzy4BWfaK1fed/lSWBNhgWO7QWGLW/twCrsV9bSgItYLW+Ie3LsNoHsBLXZQ/AyjIVbue6b/6UOA3/P3tv2ixLdl2HrRxqvsMbe0SjGyCIiQ4aBClaFGWKGijJdjhsf/BHD39NVIDSb7AVpBwOhb6IHoIUCQJggw2g53fnGnJOx9r77MyTWVmV973XjQZkVsfrN9yqyumcPay99tqtS2v/fI9eD+5gAtl+CHsIuBo6+n8KgJVV8IYAqzZZ9qngxrY6/tR+EQErSU40y+w88583YGX+gz6dgBX/TiKPgIdNJVrKuagZsPH3okBeVtgkBa7XKT5xDKs/3jzCx7PXkYdTaQnklF9NYvXzTXVZrtgFegJYCT8BdbnD2QT4rV99B6tYpyBvdjt8/y//EnFyg//xv/wOvvPWKabbD4DsWhr6b+5uQRxNmM8Uhg8pfjrBfLYAK/amW1VWufjXquIUYgqrUtOE71U2VhTPEU1PUFQxbu4SbHc5JhRdn86k8skWSSZCYiudL9+RXcXJjlGE+TxEnl4jSW6QJmtJ8CLqhJQ1pnmJVUnAqkJYZIimE6wePsb0wVNEixNhp7cyAt21PJh+u6lFZrfld2ETdAGrNqw3o9RqPFn7cpdh1XLghnbUvQCrI06wnX+9P/BA94I/Tev5LbEOrfmCX0fwkr5mlW7/9gN/C1i9ONikdfuXg6tebuWE0uomoLFjohjLxBLT499PG7kPWAlIPcC2HowBvDhDcznfV/bUdzyGVcOx4fYxYfN7AFYaJZpumAFWBLekf0on6qU7ZJsb5OkOeZZLGx4HTVQBhdVnosmsGj9dwCqSRNkxghxgJZ6ExfycRQcKurhGONPmE5RNz8MKGPwOAaxYtJDJjarjBNGeiiRHvE12+MFliv9wOcGP8wV+lga41r4nAaVo/zkhnqxbHWxjdpTglyw8faeTfLE8uXvHBcFzQ0vMF6rn41RF+ZY4wGR3icfrD/B77zzAb782wWr3EZb1LRYRW9J1MIWIzeskFPXRAlip6LzhDh2WldtWlrcrAKhtce2L16SD3OyzFhv0ddQstzRiBb+D+k18lto9pAfss6zGCu7DLYGtFxNGW5O/dCVx+LyLzJ+CrowqefZeXE7Wky8437Tl1RUKAawUrFLhdf5ykwID1RhVn+tYi+4eNqBlOJGif8OsJOuKTEGyrEQzjMxsKwwZu6pdP7Z9u8+utYlDtsCPAcYkf/byPgGs3AZuQAfRcGgBKwkGq1wBq3yNqEoQkGFVFZjOZg1g1X/gevNbnQICVsIIdKKhDJpepsIit3EEsOI6NIRSjVULWLG6MFudvwTDigkbjVCIyXQu1YqffvAMP3j3p7i8zTCZncoUAwGswgoPlhFePZ/gySrCybTEJKyw3iSYLlcIF3NUwrbSTVQkGdL1jn1/WMZTTFkh3WXY3qyRrLdAXiEmpb7MQBJXsJhhen4qkwKDxZzTtpHLlAQFFGW2kAgBEkBUAT5ZTF6Fp41DXHBeB7i9ZcBc61jXLJcNUBRuIkFV4eRkJdOQ4jjCZBJjOptgOlWGFI8nonFOu8WoimpU3HNx1R3T6uB68BHyMcDk5Rz2+Kc/3+MPMIR6pzR2fB+wag3jPsBz6ErHAKsxgz00JfB5ALOxlsCx44+Jrjd93Y5e6wfcXGuxVKQOv8bu/8sBVgp4v+jx2wmRLx40a8LVDRL9dXR8hyjz0sCVQ07r0Hf8pwBYKfO0/cXgR2nVWnH2168xsTV4UG+kr/3n97eAVXfVDAWkvNdZRnFx+rb2PvK9MgjF1jbBHgJWeYlNWoCi69oSeIZ/u3uKjzglMNQpgTIBzxhW0lrRZ1i5uEikXTjhD6huL/DWkweImeyQgVyVuPr0E3z5fIb//re/iW89nSDevI8pdijqHBeX1+QWS4LC0eN0xyxSEawiy4rXwwC0KHMkyRYlv7eiSLqKp09i+lgFrBDOOGAct+sUd5tMWFfxdCa6WFNW/V0xkfEvJwCmCbWuMkwnEZarGHl+g83dM2zWN3LeDOJjMs9LYFEUeEjZgjwV37568AjzR68gnJ+gkvHrrg3IW77G+G1Wtm9bPNBKYo+msu+etYd8NyU0L7HrJBWaBrgWhcNW6ucCWI2HEcPvcMXElyLYvOix7/m5vwWsjt+ol8lfFLAasv73fDgvp54mQMZxwGosrmDBrWiK4L6/ux9gZS16er2SFzgz3vzZuxWW67UxGQF2nVpuKfUYw8r8rdgpNzSCn5E8kbkK7W6yQba9Q0qGVZ5L94xM1QunCCdzZeY44IQMK7aWaYFdcyu6DyUIkF3Ee1RJ3iTT3QgqCFav0wCb4RQ2sc+BJgZYWZeKtNwLYBUimM1wtd7gLz/d4v+5WeC9fIX3M+C6jiDwBxlvqDGNYuQFd7CoUIs/ZM6uAJLb2TwPdy80FHF3skEiiGjqVEDlHRhgxcIOUR9gsr3Aa7uP8ftfOcd/8foM8837WOIOi1gBFPm8AFbaDykwGBMPYeZpk5kcugGNLCxqWUEKQFk7oMGV0nPeCNjb54dYVvzGphAkQugErChVNGumTPbBKing7E2578cl/RaP7p5R0fTWv/l1YGblbMHnrRCshLxwA6xc3GHsMtlbXHfSpebE2lEjS9kSSNYY15cNwnPTa4NAh+K4TaVxUtu1RNa1TiZWNqJiM+44kbYGcm23ftZvB1Tj9XkDVv37H3zvj/5Q7WYTpLk2k2aspPYpUscKxQ757hp5coNJUGA2VcBJLliQ4DbxMeOlLYBOt6AROXPsnaqSAK1v3Py/j00JdPuzs4r6ousteqyAlf1d5h9SRC+cuIXZpfgaWuvMaYNK28Fk4zktB/5OAHm7y/Dxp9f42QfPcHFxh9XJmSQ0ZydzvPXaYzw9n2FSJwirLTjxMyclkOKpFOxjP/R8gTqMsNsk2K23CIoKD05OcbpcgX3OZVoKwyrgwaR6nKMKK5RRKN+B6RRVFEk7oLVeShuBEyeUmQ+sSAuoNMFut0MUciMock0Dvdsl8u9MBjabbQMgEfxiJXg6ZYV3Kvfs4YNzTXg9ll67lrRKoAwuRyttnpRbK1VX86W5t46ieV/Xfeh9Y4DD2Pe/7OePf/84YDV2fn1K7ej7e28YYxjZ231UvLUXbix3I9jvdopnlccMvo+wDwFd3T24X+VuNdXE5WnF0qsAK8JPQEFFCX2nJp9wouv967vvfZRpXa5C00+qNfH0etSHNJ4c4dpf9/6xj1cgWuDDP//+mvUDSf8e0BJO7inaPhyA7kfb/ff557Jn511Lo7QWOe069SdKW6ft719/J0EgO4XVFO9590Ezff7D1TMFANoK39Azt/MfBuMC8V+3t3e4uLgQcJ8M1Pl8gdVqJQDE2dlZ87UtYE9GLoMvinJqwO8fR0B7T5PBQGUvn/dOdSypOLyStdqrkLeypN2wDaeBQR2MdLduWgJVYFp9vQ+o0Sdwn0tA7k2V7a9p28tD9/S++637PgVMNeUz/QddP9oSWMlY8LrMkSUJkjTDLq+wzSpcbzL8KD/F/5m9hnfLcwGs6njO+pAAVtQjYTJmYK4+kd5ERz4Y6cAoMCkSTAk+ByGmYYAZSpxXG/zP//C7eHOyxWl5gTq9Ql7lSPMCWVZJWz8KHYxCAIo+1eIdtVcFdslGGVak+zvfHbMFhcE221M4FaqOkRYhtlmNTVKyluX0KSJlTPHZsq1FguMSswnZVSwwVbi9+wRFQXHhtYxvZ3ITViHiApjkOR5FNWZsfYw5UXmB2fkTzM8eASzQlRrQDzPc3VNxY7sbn+HWuiUgfHxsp6GWF28xwbiKleOC+lusnru96z94t/j4TPT5H36NFTy6wPH+94wBEjIJ7Mjxj35ewqZjn77Hz+/BhJVErIeKCZujN+DkkP3j8/D9hu//2yL3/nXcJ3Yasqtj9/x5bIU/1t7Wgg2KoN0ii4AxL2PdvtaN2OGR+zv282PXch/A6vi9aAclHbondk39n+t5BzKEoWGO7n2J2tKjkBpbj3u6s+bDx+8fB2GQAdK2csmaVMpMA9AbkCDmVorjLMLTVymTRBi01tdUaTtUc86eHpK0+2EZAAAgAElEQVRwq7yftTxh/a6a4BRZVbsN8mSDIk+l6M+BWiK2Hk4lV5SilNilAIvV0rVoqw9kwi9pPcFo1zJNu0rpFO4javqxdZCi6gWPKV1eHIoVoCp4PSqLQjxMW7TLxrdmzBWn9FMxrrdb/PimxJ8+i/GjdYyPihibaIaE9iQEJkGNIld7rk7KjCa7c1zLJF0Xb1aWiSYX/Yr4ADK+YhZCHMhFhhcBK/H7JCHw/BWwmswj5J++h3fqK/w3334d31ztBLB6vKKM4lpa1XhkStIIRuWeDCWt9NmRtd2veLS2xEAq27v6mA1nCCXnlu6tXmvxveJ5YRYqCKNgTqvDZscTH+QKkrYOzf6xNVXXnW6clhXV5iD7BWmPfYQAeZo32Ivolcmabs+HpJ6GZSZgkwJWcg4U1ReNaBfzSLcXi2YFKsYL0iKooG6/gKrXwo+2g9SoKamJvP4bf8w4gwQjOQcRYqecUEtoGmNIjdnq4/F1d2iL3Jfv/dG/8AAr/fpG88n1NipgxRJdgswBVjFyzKeK1okz6wFWTXDKzd4DrAwVLauqCdDkgQ8kdGNTAuV8ezH7iwBWFkDpObQJROuQDOhqH4Hf26n9xwFoVG5vN/j04ga3NxtcXt3KYnn08AxvvfEKHp7OURcU87sVRJ9VUPbhsoWvJgg0WwjdMtkm2JJJVdc4PznFyckJYtIfiZjnFfg4mEAQsCpRoRS0m1ODQgG8ikoRU7sWMwHyTwyyXK8qRd7Z6keHzfYKitgmaSqGiwvfEsfJdCrjsmfzuWhk8O9S3fAYInqvfPaABUrm9PwHJWZC8gyf9nloHYwt/EM/Hwsoxr73ZT9//PvHNaxGg7eX1JD4rAGr/v36IgAru+cWMGny1wWszD6NAVZjz1/1ZrpUYnNsdnz7u8/EaRyGGy/sr3v/z0ePL2224nXavniPNs/vYRLcdwr8O5+LTAwt827AcGDBDtnmlkrdBhj99/XPvwMeuSmu0rbsgl4e3ges+uvf/7zU+ngNXyBgxedP27ndUpdoh4QtV1kuhQgm00+fPhWQn8DWbKaAhMTaoh3G6pteg90nSwx/GQErggx+0ufvQwvybN/11/uYHR7+eSAteFqG0t+tjaIFrAJtB0x3YDtcUgA7TgrcZHi3PMWf7F51gBXHlRtgFcp4cvq2LmBloJWGp/IgY1YpOUIqRSzV1FCShUWd40F5h//l97+Lt2cJTosLIL1CGVBLq0RRsJQXip+dRNSk0gKS2ksNQFmdzvKds13Kara9q1MFyd6OZLJhWkYCWK2TCinb+K19ooZqXhIIzjksp8Riqu2A8aTCenuJotiiSjeomLDVkeqN5DUmeYHTKsMCJWZRgAlbFs8fy69gukDBlsYDLW3GHPDb+Jpn38gSaDGTosVyvQTQJxMBPTl9mH/OC9Pg8OMuy7809uy2sXRXynHAStfMy7xetqGvaQM6cBJj/mfs50PxVPMZEb0fmZKrEHWnVcbf41IwGHjd57wO+bzRmOc5Hphf9PCTWNNKTdnyJftR15klrQa6jF3H2LmOfv44Xjlypcq0OLaEjwJmbBnL2SFy+CQ04T68R9QHt2xiAZy89sLj18+CDaekdgErYf80U/5Uh4l/pz2YSOeGrTnTqnKAlQO65KeMjTxwQ2+k6TB51+N0ugjG1EWGMlHAitqNwnAlgBNNUEVzKQ5I8k7hc2d15oul2Gwr2oiNI7AmbDHmR6qZxIEWLKNw8lUdkq9Ug5kb8YIwjhDxDy73VKC+EsCK91+0qMoSOYtBbPdmkWy3w0/XwJ9+DAGsPswjrKM5dsy12WLeB6wk6NCcUZ6ZaGRBwK863cm9mZHBxQIAWcbRTFrojW1sgBWBNYI8OoOwxmwRovj0b/C14Bb//Fuv4BuLLWbbD/BoxdByK7mp7CvGeG66sEhnyemQMtK23esy89ei5tx95p7l6Lr0qWO1r4U3tu90Oei1WI7sA1YNftFbzy1Y5gB/6TBoC6LNGutszMP7J6e8j8ubtRVQSwvNNTuASDpJzKc7nyv7jB1eAtgqs9uYVgJYCTPOTQn2wDiJIwyLdASedhpvC1jxvsSTqTuuA2MbzR99TmP+d8xUjwFWfrwoq6MFrOyrVTTWwBhFRamzQFpfimx7jSK5JZkN04ii3Go8DLDyH6gsVKdCLzCQY1j5gJWf0P6iAVbdRT8MWBm4R+NECihfTFYoqrpLclxf38r9PFkt8OjhOeazCNlujWR7g7LIsBJGVYiKiS9ppVOOmQyR7FJsN6yusu3uBMsVW+9iYXXyWDQcQu8KiKoWELfCAMRJ4zJZkgqoE2lrhOscFZVgodjvKpI+bUm4djtpF5A43FFcz85OEU/IrNJf1uonbAGwQNwmvG1AYGvJenFtw/a9qxP+8wThLIgZCwTGNkKzmu9RgTz2XfcyfPc9mb33yZM8+umx+9AXXX/eUxkDrCxJEmNhgv0eKNKg8u7AflBoAeCxc/o8GFb+8Xg+ojPnJm3591POtVOB29cBG6vQd9ibbEVyLBNL3rmnLICzn7XtrwFSoUN0xU3Hnnl7fQ4cFuDKr0q1fybThz8zQIj7l+DJfD7HjKzOmvt3fFKRf07d89NjDQNaXUZc/ztoDSj6SNCB52eVU1sT/tCFoeMbSPFFAlbacu6CF7JYihLb7Q7r9UbAK/6MmkPzOe+5CmsbaCXTcowW756fgZr2BCWIcuZzOK148YT7s2BY8bnYc5P2eK+lewi8/PwBKwdaOYbVNKKweIos2SJNM6RFgKSEMKzYEvhvNo8VsAqmqCdziORHw7DyACurPvo9PAzeqMEogBUH0WjyN0GFeZniYXGH//X3v4uvzBI8qK4RZleoWWmidqQEuqFoQxJ40v1pyZhVaJm0KM3fr9SSMS2/WOhiYQoRCkywzcmwqrDLSxQScIVStWdryERYViWmYY35lMxAxmZskbxFVexQZ1vUIgocoSyorVEhTDMs8x0WdYl5WGPKlsXzJ5idP0I450AZFQq2qnnfzlsi4a/Qjg+RTJVDeVppCIJXeaEgAvcK2S9iX3pfrn/fr6z3z2EMsHKKKgdd1DH/f3xf6leOxQ9jLfljnx/zFUMJgX9eAvg+B2iikhAK7ijow9T9xV9Ddn3smp7naAZYGQBiftAABrJi7cV71Z92Onb/x1r6jxXsJBp2xfznuab2vQ6wOvLh4wyIECl7ApvYYd+XjAJWHjvK32tN4eVo/K0thco8bos2zeWwiaQskaW52MfVcqkdOWS8CLuTgLcm7E7IqNFX7LeZ6XeaI/X4hiwWiRRXgTonYLVFRoYVhdfLHJssF6mWerKUdmvGKyQOxALAALM5Na0iKTrYs/YBKyn8ywANFhFqVBySRbCqKgSw4t8n7HYhEOa14xUV91kuTBkJUwXEr0S/ikzXpCzx0S7E//1hgR/dhfhZFuM2mGHNFi+ytES/iM7Mpug5Ky2aSgTz3KYngJZuEdclFnEk10QWWY6pTJQlo0tINwS6KDHDn7O9zwArzve4eA/fmm3wB197hK/N7jDffYyTBdPTRK5V4jwxM67F3gArEmGs2DSYyOwDVrqu3AoRnMI92QMMq+O2pAtYWZzcj1HMduzlDoL/aQdF+zPz3dZ11PeOHW8oul6my0XAiuukC1g53S4p8tBPGj6jy1nBJ9fSVxWtnpVrD9Q8vTd10weEXWu+yAS50p+P/8STmcQRIn3ihgm1DoMFw+MFozG75tvXwzmGl5eNAVbS58uQiFOC6lTAqnxHdlCCOKoxZcXY4aL+g7WD9wErmRbo+k55sWMJ4bGfm599GYZV5Wiemhy14x15o3ns9iYOAVa8kRo0EkmSpMv1vLJNkkY1CGJnOFghYO9zjbJIRXuK95UMDy4GaeljUCkAX4CM7Qu7RIzWYrnEfLlwYyaZ3mr7BjdLwOBXqITKqDKNrrIk3VY3A42TTheKEZHJVddgZSlPM6xv1hLUWrIxmcZYLObyi1pUSx7XQFfZmNZepY7CrtcPglof5VoCG0fhOQ0pghi63Y4qtc1va2ksYHieDTH23qGfv+zxjx/z5QGrl20JHAuYfQDaTzaaQLhJ5PbBHttDx+7BZw1Y9Qv+3JMGWNka74DqHmDVB9vuc/6mkcfPGjBlQT2PRyDY/p3XamCVOl6yC+ad0e59oz3WEqitUF4I2wsQ+XkDg6yqbIAVJ7hMaY6PAFaHnMhQIDAEWrVUbr8KZeEj7VLcAFZkg+nz0mvqB7F7AIhj1HxxgFXLDlVRTJnFKswqZVlRNHvdCKfyevgMBCycTTGRlnq2VOi1+utEhM2Npv4LDFjxOVmgbvvLgEZjYgzZkG6Q9yKWWVaIY1jZsCH1N8pe0z+zgmuAVZYVyKsQWRXiepNKS+C/uXuEd6sHAlhV8RypCjm4lsADgJW5MansTDVypD8XfRJmFwXmZYaH+S3+p9/9dXzjpMSTcI0guUQQk4Wl1VDaDk7uYzxk2hKtv9HiTlVrpbQVd7UplNJkIckbK+JlMJGhL9usREJ/LvUoalxWmFLzirqhqGXQC3OQKGS7SI5ttkFVpgg8wCovGH9UCNIUs3QLQlMLVCoHcPYIi4dPES5PpFVGJyYeFj7vg1ZdH6Ixj8VZyvoOsUsS2TOLxUJYBt2oobtWxsCNMcDqRVeefW4M6zkKeOkmOIoXjccfx8/A7Er/Psn3CnODU6KP3wUDofmcKdif7BJ5TkzWGSP6r7Hn0T/S5w1Y+f7HrsPsE//OoQZkOFirmf9+yU9GCp764xcrGqgWjS9k/PyrsZen73/BAfaxnnWITDSOvKS6FxB2Abn965SW2AHAyeL3kZXVtvV54G675gPpNGE8Rb95fs6C/wylDH6qBCgioC/tg45dZfupsUidluJ9wIotesLoyjNUWeoAqzUytgaWBe7YKhrPEMxWiKZLsCNlylzKMYZk3XBynys2KMHDiagHgQLu0khRowxrFDJoq0Ba5fJ7HdaYzaeYUgBcxNEJwpElm2kbIe2f5JLqLyazOaaLJfIgwHUxxZ9/lONHt8B7SYSLaoqbMpTBIWRlkckrLYHGipFWAO12sUm3VZkDZYrzOMDZfCKFDURT3OUBPr3ZAvOlA6xIWCFgRdFhrhedRjiNK0Q3P8N3TjP8g7dP8U50jXn6KRYz3ogC0vBHZpW0Ferv/E86gkQY3oT2+8yq1sIq88kRYxqpmEaDRv3DAcDqePzstKBMQN4ryPtA/0Gb5hhOtv+78akrqTj2VGvku4CVjU7j8YYAK9mbEiCahpd2clnaop1dLs+W3FxBK2VYMbZU7yznJs/O2Nv6mcY/CmDlfrmcjvaBDCtrB2zaAjU6l/8rw33MCx62Al2Mpfsc/fve5GaHAau2t5EibSGXXs1JgXfItjdAuUPE4IeorCj4tyft93ySQikjobkYuKk9wIoP6IsGrBjocVSpUvBMgLnVVToGWPExMOESxF/Gf5oSv32eNM+waQ/hLVLhc+o2hKILsdtsFLBi8CBQtgJnRVZIix6NJgODeMZRqia2FrA4L8eUdlIJbF1jhBO2J7tKATN9jjIp0G1M1aniGGy2eBJ4VCHXuQOqlAnA9pVIq2miC9QGzXod3EDKrGtMi8e8aTfxsR54Db77KKsPfI6tjzEXPx7wHf+Gl/38yLe/NMPq8wasfPp/H7ASI9u0EOuV+vdrsGrWuyGfJWCldrbLNtIKq1KyfWH/5jQE1B1mJ93n2RtgZXRiMeKOZcVr4/H7QEsbzBGwmnU0JPrvHQOshPbr+cAh5ypVZbYueS89XwbkNrZ4PGmxd/SPcQzU6gNWfnCh2gEKWDHwM/YR39MHO4aOQXsrAd0X1hKoLAMTRlXHrf39JmRJ+0Z7m7DVIFfhbG0RnIoPiGP6nVZPxkCrXxaGle1xnrfptfmMKz8g8e3HUJA5Zsv3f86g3Gk+uFb0BrCyymPJmEUZVjmHhRDYqUJc3iX4QbrCH2+e4N3ygWhY7QFWLAg5MJcDY3w2pfo3OkJN2CMG/kGlPrwuETMJSG/wP/z6V/GfP53hrXkuDKuqToAgl6KVJtBkqKg2RQtaNTsNubzPgXDyfg1cZZiKU0CSGCuYiHZVWpTCmjBRYf6B1X+yrHgFnNoURfy+BHmZYr3boCpSRPmOhouwFPKS0xdrBFmOebrBCgWWtSaN09OHmD14jPjkHGAi5wCr9oy7T0l9hGvxcT9q14Er0jmwVrQxAGw2bMcpcXJ6sid6u8e0qvZbBvt2bnxdvXjAfR8fcej4klQ75sH4OQ69Q5mzxxIG35/0gWNl+ByHW6Ti78XplIxgEYbxIp+PMayGfNx9runzBqxkbzZF5LYQQlucppywpTqIxrgye3Vf4G2MwD+2Ptopbfe5W0MW8Pjz9+OHvWdEQKX0ATO/E0KPZVPO9G/dn3PXTDxR6nsl+Z1LkBaPjr6aaim6YlUd4PLyStY4wWvqQc4mMyEAqA5ZgFJkUYYBK4Hh/NhggGFFwEpYMk6/qthqO2CWbpGWBdbUgZouZNBEPF1iPllgQsCKrXpu5zWMV2uvIkHAgR/iE8XwBgJYpXWOpMyQljkKspbCSqVWpnPRG2RMVFS04SkSWZ+cRMt2RW03n84WmC4WqKMYW8zx7mWFH15XeHcT4uNigossQBao7AD9nWhNSf7tbryLF4OaUAd1DTdYTYDXT+d4errETHLRGJ+sC7z37AZZNHMTARlnlogYLwtIwYJJhTjMMFt/iL/7JMLvvDHDm9UzLItLTOISYRygcEBMLMLr1M8iiKaAFb8ldgy3ntcwT9HomJmda+IjN4zDX3P+d9i/H4+f29CxAUQ8pp/4Lqenat9tBQD+nXG3aHZ2WgLdTum0WrdAqX+OUrCOWPDSh+O3BKr4uet0E5+va0PYT5brU5+KeIHtTbHVqn2pBTGdFql6cEqO8TvhFLBSsNpnVWlOqXaBouvanWUMq1ZDqwXOXtx/+vl93z4NPc8jLYEO6KBD5EJjKFanqPKN6FiV2VZArEmkOgYEPezgBljJYnHTZHzASgIsAfuGk8VDCWTfXH8WDCsCVia67gNWloC2C36fYcV1KhpU0rPtxkqqNKpjB1AHo0UubWFpRULFAYmEEsSTOQyyEB2CWlQomOCQfDmNEU74Hrfw1c4L6k5nK6wnftYZPPkuisA79JPAFSutVaG9+jn1qpJUBNvOz04xnXhVf7LAJAjSdj4Bpbzxqnw2on8josHsLyeQqU/G3/T2rPzxnEPu1oLU5v0OQbek/v/vgNVoGPOSGlb9lrj+8XwRZdsT9rsBVmZwh/bteMC2D3j219IxQElaZJsKidML9NaiD1hZm14HJOtlQENr+PgzMMZDK9hoTpW/NwKhvf1hxymK9voHQZmxiNhp+Eg4OQDcqNZNO63OLyawQlbXFG0cbwn0v38omD/mbPy93fkeqb6FYqtoUxiUkn1k77H72P+8/fwXAbBSDTFHzRZGFH2bMlv4OMga4z031p2uQSPK11gu582UJf+6m6Ddm4I7HBa8WHVfjvUZiK6bfTaQln//eQJWDMoFAPG0Ew1AFFFSTtkrMhn/LFslnCItAzy73eH72zn+ZPeKB1jNkMpWoDAuxVZVEFYZKA6MbCN/F5lyFArDdyYHtRSepIpdZjjPbvE7r67wu28/xjeezBBnV8iLNcpyK/oeIqjLyVNhjFhaSnQKUGvvamx3a/G/IrruACvuadG7oqC6CyRZSaduZcrESwTMGV9QXwuYxjMBrdQO8J9yZPkGu2yH9XaDuswQZlsZ5FKHU5QVRdBDBHmBWbLGiQBWuUgexKszAawm5w8RxHOEKqfbmMj+apQA32mMmJ5VW8ig3ooC6QaK8Nxvbm/lGk7PzwTE9l9DgNVhfpcW1o69Gr3WA28aAy7Gvv/455VFd+z8j568Y86/DGClicnhl7D3BRzQ+7jdbLHdbTGfzfHo8aO9KVEWt43dt0M2ve/Hjvve8Z/S9hKM4stiGf6ZwNv67haL+VwKx3zPUHHlaPwiqhzHp/yOaXiOMaTG7qNKShxOGIcAy+YZMYNzU9/aO+mvBuuQcD91epn2Xq4cAlbDCfu4X5J3SA+aH7to7qTaeAF+9rP3RRLl/Owcy8VS26J8EWznxYYYVgZYSc4ut8i1AprPluNrp0qdpSh2OxS7tQwaybMdUjLk6TRmS4SLU0znJ5jFM5nYPmGy78AMIWzIeSm7ir/TLiu4QaH1QGQBya7aVSl2BKzqgrCNDDObyxCrmZsABwGsqCOcZImCaTLRi+BQJNPo+QvxBEW8xCe7CX7wLMUP7gK8n8b4OAmwow4hOGC+FLaVynbo9YsYvJgdWu4adbrB05Mpvvr0DK+en2AWBsjKAD+7SfHDj65wUxF0IljBhL1EJMATv4fAIifVp1juPsbvvbHAbz0N8Wr2MVZsfw8LxDMqXavdiKoCkbQVKmO4lOn0xPHcsJe9reyyZadvqtPAtZDZAd6tle2FGFb79qMf//cL9h27JYQ1N0W4o7/dArt6rsOAFRdlyMEpdm2ehpVOkXTMMifRpO9TIMl0c2Vwi/tXZVrpVEbGLjrdUVl1ouHLtlfv/ilQZUywVmhdRy7rcYhNWJGMouviLz15BJOOGrfEw+/o+89DeUTzXMYYVjJlg320dSHDPeuCgNUN8vQOQZUjJoOQQqOieWSbVKutfcAqZPIkOlYtYOVfxlCyeMxhfBaAVYFYGFbW0iEP37F+DGHVc9wHrCjIKqNL5cc6b4k0YgGWBPk0XQoGtWwV0akPQu93vdc0bKS2VkLh5CZ2TKiKrYO6ucNJJAi9BXxyTJlQWgpQqFRCp2FFdlYF5Py8G9cqLSpJhkxAqlxsD1s5Wd1/+OAUEbXI5O86nUJbqFTwj0mkJQAtk8D158pY5nZSmD6rbi/6vsPtOlcivDLm1VVZzZmaYRpz+GMbZQww+bw/f/z7x0XXR8//FwSwOgYqHbsHL8uwGgKs2oTIRtkqw8pGC3ec3hGwVeKZkYRHQe5hhhY/b3ofalda5qaLlZoKxxDYdJ/jN1oEXtDnfxcFwUVbz4IW51jpEEnnZ8vRWEvDoXOTAKIn2jvkcA59noLLjMdkUlgcy2S95ZJBqbYF+oDVIJj3hTOsaK+dJoQA+Wz5ZuHG+TcBqliBc0wIajdwbDaLBjnXYy66VsK69Xynrg1v8Iet0cGNNJ4YHNp/nwVgZVO4bG+ZAK2tffv50PofS8bGbDP3nUxO0rzDLXENEAXc4djn7RpseyCLSDQY4gWSosYnV2v8xWaGf7t7FX/tpgRWpmHlAVYtfXEAsKL/c0Nww6BCFQGlMA44oCbDMrvDO9Uaf/Dtt/Hdtx5iVt0iSa+R53cosjuZXjgLp9pmMp2J1hnbS5r2B1S4u7tp1oyCOkyupzKBcsI2EhdcMm7OyBrJEp08GbD6qs0pEwJW8UzXZ8zJSjl22VrYVZtdgpqC8dnO6ZdQ3GqOElOERYnJ7hYnFF6vKNgOBIsTzB8+Rnz+UFpkIjLUBxJmW5Wyl01jw2xPw8Rm66UV/LQ9gfvi8upK4o8ztgAtFMC21x4g5jRZDq2V0fjBdGPGF9vgO8b88yhgRR27I8ce+35rKRk7fYur/H3YMKxGCuTc23Yem/VGAKuT1Qlefe1VsWF8+UDVfYoXzfMcKLK8vF1o74YBVvxOuw76GnYYCGDF1mwvd/F1+Pw4Yvj+2hTsw3f/2PO7j+Uea2m6TzuO/+w7z4k5SU3YYgjUVTu61xLogB9ZRzXBFg5+UF899NyOPUsp7QuLRKl++l4Ff2yK5U/e+wleeeVVPHn8ROwXnw/jGXueYl/ss67tqeWHuEKS1fkboMrE19VxMJGv0gRkVxlglWWJAFY5p5aS/bQ46wFWJUJqSpGoIb6a5AQXSgnDylqdVWidvoEg1bZMBLDKSAAJ2RJXYS6T12fyHbSVRVUhzTkEK9F7yxiiovzOFNPJVHShQemYyRI7rPCDTxP8xQ3w3jbCh1tgXVKIPEBK/Sz5Ts2xxE9Kex7/EiEiu7DY4s3zOb7++iM8Xc1Ey2pXAD+5SfFXH17hqoqQSVGECSYZUgZYifgBwnqH0/QC/+TtU3znYY3HyQc4re/oeTFdzFBILFQjJmBVFQgFsCpRuGdh8jZqRPqGSNsJTX/ZtzPyfouRjoiujzGsbOcO7VP+m9kMv0jf2Dfm1z3Aul3vLgbxL6kH+EphLOwCVqZhJeCQ/HJ6PALgKuNK2ojdXhGGs2s7VOBYsQXt+KLWmwJYgiXI1Em/OO0PbXItl65V3I7VAas6gJWy04jl3McGjfnnQz7DlweRR743JdCJejWUMAJWMi2nEGlPMqzS3bUEXKwicjvEYShMIxXk1mRDAY9abrqgcBIsToRiZmMTCbJI9abTSjbM1BlzyP2fm6xeN6H06a/8M6+oBaz04ZgavyYZ1ubgcEivHqW9t1wQ0tLhgBcBjxrQK5Qx5zqqmlV3RcuFguxadAgmCcNKACsVMKOxE0C70ul9EVFBGlY3kYNIu/ycgJW0PClgxdSJSSBHseYlDR//XYWA010qLYBE7FlVOj89EyH4GhrcavW1ReLNONj6tQ1ryYAsJKEktrLd44BVAzGqfeL18NrcSxatc34tYEWH2D7dvuLDWHVyLODrb7ahCrEax+ddgfd7/1iF7RhgIu59jIEzdho9ck3/ftr6b1g6zhE3bEr3/S8OWLUVyqHv6AeN3fe4IKEDBnWBIT42BQkcYOWYkBpdtBNGD53/8YSnFWn1QTD1pfsiovvHUNHRVp9mvxd/7PEZJbhv8O3vIlLqpvb4U9wUoNfpM8cAq37AuQccef2I+6BSG8QOOSTR6stZ/QGieIqTkzMsV9oGRODfD65bG9H8SW2IiPUcZqkZEO4HO/65hJHUYQ/eZntm+9emFoxgv2mkKViv9GmlbteiZcW9ovdbmavKuMp1XDJtKNsC2eblwHhv3F8AACAASURBVFEH+w/op3SZLAqhqB2WTjS7koYRZIa1e3m+ldcyi8dStBYlF5wmuzuVAxDv4tovvfttosYEGiSZiCJhlfHF9fa5A1aZjoWmD1OWVcsKYGCc7rYKWMm5kam8QJLX+OTyFv/xLm6mBKbhHASsMp2TLc9EmHDNvfSZDESpdGgJcje+XIbrMTHRKX9gK3++xeLZT/Fff/cb+Htffw2r+g757hmK5AolpwSXOSbhRBKR2WyB+WyhY6SbcdkVbm+v1XaJ6G4psQLBKvrw6YQgFHXQ9F6z7TRJd8IoY2jLYpbonpAVwMq8JDvkgpXYJHfY7DZI0kymBwYErLie4gXCaIE6mCNm/HZ3jZM6x6JMNFmZLzB/8AiT80eI5ithiLXO0XOSLrHluhb7Yzoa5kxVVwDRZKoFN6flyXjn4uIZiiLDo0cPMJsSEPNfrvJuNWD33A9t4OMFh3HR9pf1r+Of9yrwY8Z+7+dWRD0cnPj2y2yY75uUhW+vbvxnfkyLLho736032O1SnJ0/wOtvvA4m9r49HQKujl3WkF39rAArseyO5UxbK7E07dNkKlpc69sbKbjHEWN9vlmZjMaq8JnJeg0uC2gSa67ho1fX6DEecTBHn7rFX8NvahPXQ1+y/2w8cFG6OroFt/Z7nE9pUBjf71o2VGMumrjDvnp0OUtaqNdgv5TBYe3REX7yk/fx5S+/g1deeU3yHPoZSpXwZc9TP9tOCrSpa/b8/TN3PbjymzA/2ZJIwCpJUOy2yLd34jN2BKzqEuV0Bsy0JXA2P8F8MsOERAQBbirJey0DMjKNMawUTCPDiq3PNdIqw7ZIpSWQ/CoCVuQizNyEWO5LzR/JlE1FEobBEbtwCOHpNNkZvZMA/UG8QDA9ww8/XuMvLkv8zSbETzfAbRUjCyJsSzKZeGzd18KucvpVzH3JeIrSDd56fIqvvf4YD5dT8QW7vML7Nwl++NEFNsEUGUEJ8XdVA1jx+yK2iVcJztJn+GdffYBfPy9xvnsfJ8EWVZVhvpyjkkm21L4qBayiX6RfNtat2CKz8ANienzm/j60daIXpHm32KYDDKsXtiVumA7XmB3fl6+xNWex53B8yKXct82+vWVeT3/fsowbFrKAVaH8MryEv+tltgwr1Rhvi3WqV6WglTCraM8cUcYmCvpRJGVBrCXQ2LY6MdCTQHA53xDDqsF3zK+PbvruGyy/OnT/+vYv+Ff/+g/dmBCNeLvVMg3ABZSRSyDTKhWwKttdIU83mImGVZv4mZAXg0OeDNFiGVvOSTUzHQtqyvK8WAtoGqPSq7j0WQn++3iRQwGBvyTaG+KZYqPvIRK9hoC0fDnfiSKGAVlLujD0prgR1jY7sWErtHKjzds76U8v1JLNqS8FRd3CkFvfgWKbwq4Y4gPxiOWK2tMqqYsYdQYhBK746+Ly0gFaCm7ZtCoBFyl6R6DKfb/ea5dse3pc7dntJ3YqMnj4tf98/O1SYzKbNC0znIrIKYWkALM1iLTtSBBcexYWrDoD7AC850m4u2dqU1a6V9AxKa6aIxuqGcftO9mmUfOgFtKxPUzA8hjYM5To+3vCBzvGbIVNgtD1pxMaSe21de6zFGyJ02AzYGUSvlhwSstc1irPm4K4mvDr69C5Hj4vTd6bQHBAS+p4wC8cxmY/2Xs7v4u2TiFA7XbLYPsOk0mE2TSWCpZW8w6/FGze1+ayT0h17cjnj1V4XA3z6GMzhlb/2nRHkJrdrWw+n4NudYcOnYSd/5BD4XUTNG9Bzn37wP188CUBY4g0K7E6fYwnT19HNFEReg6HoLPms2t2u6sqKTPAMROEhn9YrPF4wN8dCjF073zAZX99a1u32EcnnG7IUee7BicbaEklkamseoWyltzoZ9L2O2u/oYVr9ZSGmj45IptGJhBpAM7fLUC1c2l8jpxqu17NZ+k6bG2qnIM2qWN7d62VVP6S62jKyHrOIVvnWpp+W9jQp+63FPPvfsVMAnRPYL+xS54dsOfH97agn36PTNoTvTAGZ6y8u4phXSLLE0lKRTdMKsxKv+eQgzSv8enFDf5yHeH/SF7Bj8oH2AYLVJOFTtdjqwtbOMgeCajBaZOW+DNqOrpfckGcEuiyVnkuqmHGyHJaZZhtL/GousMf/MZX8bvf/hKKq59g9+wnWIY5UOXiq+Nwgtlkifl8iQkr7dK3p2zs3R3b4wqpludc/w4QXE5nypKeTGUvcAQ7RXpp0/h7WVAvjW+PsZgvsVyuXBVfdV+SRKcCs4jF0fJkoKmPY8V3hoiAVRkg2KwxLxIsyh3ioETNeG+xxPzhK1hyWqAATppoWTAtz8qJMYsIssVb7rkqtMhEyt06KYpqK40IIFc50uQWye4Ws5jtQWQF6LAZfq5p4wvJKiNzro0Dh+yk2Z/9n3H/HrPeR02z+oWRSpaJxjc+uzcR2WfgDh1tjOErrVBHXmOAmUEP+1GcPiXuAZl8OZ1jm+Z4dnmH+eocb37pbSxWK+RZ0jAa7TT6dvRQMnIfXzX2nkM/P6TryOfNz4hdqXKxb3WZ6q8qB5mSTtZF2R2SvKmPtThZikROa7bf0NmCL61NbFma+wWctkjc92FDD7VjyeUNluDuv1sTeR+wNDvN7Sh/loFvfhF/v3zbAEFNa1MLIHCPS4eEkwzpF+38czoYv8jgKVe0NDaQMFzZ+rbC+x8+w1e/9k2cP3gi18NiCO8xbZzJPbTnqNMC/T0tMYQAka6o5fSW1XtSZ6lGsr5DfnuHmuA9gao8xa4ukFLyhEMFpjOJS+JohimnBFISRdqxQ6wWM5VbafwYC0/aHugMhJIGCByQWUT2i4m70K45aVFj1WoZX6cKSuuc2HGNdehrWSBQPSPx/sKG3VYz/OSuxvc/2eKvrnJ8XE5whRh3NfNYt2acnWC+57wYAk5iLTM8Plni6aMznJ+eyJ6/vlvjk6s7XNxtUcVTAb3UTlhcoK2FMbuu0jVeDzb47771FF/CJc7Sj/HqeYz1lnE2B30wpqGfdswfkaEg8OWAeq+lz/ayD6gP7e/Wpqmovd8R1RR73O0fiy8GNZRdZxKP3Y3f+/uvxsQRLhqWXxOLuhzRMb8V9PLb/fVusgXflop//c3ebfxTFx+wvWXnZ36iyebcmtE2QHaYZLqWHCNMv9af0tlqeLdwtOW5ribaTBvXbiwQy+HXNIxI10pocbqH5ewTS9xRvA6Wofwxk9xTC77ibxvAyia2dSyfAlbab8ZFpoBVWawdYLUGx0YbYKUH1ODBACsd6clrmjjAitVzrWJaJdrX0ek7N3/x+sZXjLU71jGXfRzBc4BVYIAVhc0JWFEvyoJ4ali48fFu27YG8fmCnT4wYf2fx+bE3M9hq1i7gFVFJSLvHJdNsJAVVHnQYYB4EstUFwowC2sLNabcSJasNC1LLhn221La+n2zQhrtqhcMmOS5MTZ3Dm+33Yoj4vhaVpDJDLOWB3Ol3Z7ZNog4dAqjFVaxFh7oMvBIpc1THHy70uzfqH2gAc3wGRxPmNsg5VCgfUhXoTFQIy2BXSPofKhVXBBIsiSwq41Od62qFgQI20VYhDHmTFRkaohOQtNgqXtfxtZr9y51KedDwN04YKVG0gxwex91VZcU6HTjgbebO2w2t4giOppAqsP+lMuhJ+ivn73zcyzIlwGsjBlzaP32r99fJ3QCEoAcYRiNrb/75muDYKQQy5UN6vF72kuR0craMiLvsMTVna/u/xBJVmF58hiPn74pgWpJSr20JwfIi0wmALk6kicS7GYbEbTw92+v4HF8PepobPNZYgl6opuWgOxfg/o6BXnb9ee/T5Icv5rTechqTTKOnm72o6TjjT/trCsT/Xbim3yTaEgIoMcQuAWsCM6oh9WR3S42aSApe1rN717SYiAov5Mg1W7tACvqT/AobGGyL1TP0jD47N75NsvYCrZuhwCr/r7y/z4EWFkgyZHQAohIskDmMp8Hk9GsAawk/nDBfRjNZH0RIH12ca2A1e4JflQ8wCZcoZwsZdqu+kXVHaOYOYdv61Qk3kyuZ9Kq+DsRlyngNEP07y0Ti20Qk3yDye4ZfuOtc/zet7+Ep5wWePsBZsUGUZ0hYDuSsKwWmE0XiKeMQRSw4rTBdE3NqxJZXSHntYQqEL2MJ9LKREaWjEyvS+R5Kv6TILHeN42xWGSYzxedtlO+L0sT7Dashhcoq0zCsEAqvlOE9QxxEaDerDHNEyzrHWIWLKlZOl9i/uAp5ucPEc7YPqiFH9UkVS0/LnuuZWXnm3NU4NAHrMqQTAPes1ixUBbbigTJ9grJ5hJZcif6YNLKIt+oIsIK2vIj1DDr+bUBozbkW9T8CNx9MIIZ82djgJCtf9+2+ODVGMN6rKVlEAs/Eo/1fyRT0honZBanjUwNsJouVtilJS5udlidPcYbb30Fi+WJTmk7UjA49rOxe9v/7NBlDSa0zrA1V+PdZAGsGCc7wOrq2ftAlaIqtghqKu5Q+qQFlvisFNpxDE6WyFhoNxCbdtmLwRrbZIwfvTvDoJ4bwtT1jWq5dUn2I4tuwqzDlg7pT1oRRBmO+ss0gBzLSvZP2y4mR+wvSDJWqdXUenFNIEVfhwyXlh1lrOi9Nebtxw6YJMdTJoi6EgWkK7B1eYFwssQnF3f4yq98E+cPX5FWKAWsyJZLxQ4SzFe6lIJVCpA7iRGpHyhgpd0rrdyLescSZZVI23h5u0GdZaiLHEmRY4cKWRSgIMOTrdoTZbSyu4WAJeMT2o75dKJT2UTPSsF0y1kE/3dTqn2ZFSsyM+WmMLl/Xhp3054b875lj8lgDhFUVxtYVSRbxMgwwycb4IfPdvjBTYGfphE+rCa4riigTh1DahGojWO8yD9RRVO0qbMEp/MZTk5WmC8WsuS2uwS3bP1NUkTTmawRW4s6hET/ZUJJoOQOb8UJ/ttvPMabuMRp/gyvnMVY79aijSxtk6atJP08DktwPlvzPweHud/9GHfMRkgXV29wl7+fhgArs8Vu0bn7r8+BtkEIIG6/dO37PmClGlB2/q6r0e1dOXc3UMfWRQtMOsAqov8eZoiN+Raerx9fyX40V+YkEdgKqCwrdpkwlnaSRC52ZZyh/qjV4NW8rn3m7b3Q9xCsIr5DoKoiOOukB6yQZPfPt19qVzw/a9pZDrDq4z5mQyj5QPH5ewFWpkrvLB2igLQ+A6yukadrx7BSI6ELRRkjNuaTAnIvA1j5i2sIsKJB+PkBVup81Og+H1jV3STOoLpF8TKAlRlKGYdKymxWIk0z7BJOGCylqhpxgRHtdm1APKz4WYJYYvrMaJrGzs8PsGK111h5rPaSBcPK8enJiVvgvqvU+96Gv3oNx9oCxwAPg7d9Fpu/nmxiESulUtV37a5sz1B2lI8qt3Rr23BjCbO97xhg1f+OJuCVfXZcVJYaZP1jtGuRgJW2L8laEMPAAQrt5DKy3ISWG02wWK6wWKzESdoUNFaO/K3QNzxj1+8zxJ4fsOLatel3BiproCf3iBNX8sIBVjk2mzvc3V6JuyarPM8TGRpxLGEZei7+efoV0n6g5jvOoZ/JjRuxJZb8Dydcrr57BLAaPm6zOqUl8dj1DwGmDQhat4Dn8HeQwq+AeRs0twGYxFEVsEsrYVg9fPy6BKpFRcCKrBYIc8TvdZNLlXjeWU0Bsw4zrMau34ZH+HvKZwkN3f/2O9v6ug/i+CCX7M8DDCteiOoWOoqyA4L4m0mRdhisrl1f3+/uAUWUGjFZd2aOKW2xlP8dEjb47YNqDPYYVgZYJZsbp1XRAlZdcFJZUn4bjb9WxwAr3z4MrXEfsPJbA5RhpROUhH1DLc2Id4ZAE4GbBBkDNBH95jOgfuZURdcdYPVXmxh/sn4kDKtNcCKAlTKsKkwjHXrCzxGwMp0X6niSYVXLL95IioIzKWhL6va42QYxDUqUN5/glWmGv/PVp/jOm6d4Em4wSy6knYIMKYJK05AaVvTVHALD9ayAVZmkkpRmrJIyQaV9DiPMOanKTVyW58fqPSdPsZLqBNrVDhLg4sRflSUwcFU0x4pM/K22JfMXnyzbCCeoywkinsL6DpM8wbzaybWIn+CkqpOHmJ09xGS50raTJsbVY4gQscggsMh5CLCqUVBqImYd3gFWZCNkG2zunmF79ymy5FZBBKkY879WeFbABNqHIwzYw75PsmWjuh83Ey/5U9+HdP2J3qNjLK1jDCy55SMVhzHAS9pG9Q56SWnLilPQNsBssRIx5pt1htMHr+DNt38F8+WpCESrrkobNfV9/qGfjSWj4/5zuIW+C9B339MFrDJ8+uGPgXKLqtgJcBU4iQyR7OE1ie2wZMuBpoyXbLKnFCw9j0DAwbXl+H5A45xuYq75lUuUmyRR2Qz7r6GcwwCroQ/0wK3OMCO9NtO99T/djaW14CLf5E1TNv+ooUs7wbRf3Dm692ztOv+tS1DbAWmjEamW3tVtgne++g2cPXjaA6wyAUSU1SUj05UR12xrp41rDCv5uRWXFMRjsk5AnNpV5XaLOifTtJAJfkkI5GwL53R2slkniwawEuBchk6x3Zp5VzsQwyYGWlsMcy7JGWjLpd3UAAO9O4xzDDDQ9e4Esh1gZQw2uTYPsJLBLiL+G6II57jJIrx3neOH1zl+vK7wsyzERRkhCVxBhRPjaT3dEAxhxrBNL09BzIwSNWwX54vgHnNHaiGTQduSBAy01bU8JWC1u8GvLEv8V197KIDVWXGBxycRkmwnrZsBGTLyXJQ1JuNmpEVQWwy11La/j8fsWrs/dF/47+/Gms66DXRv2HEbm+y12hnoIsDM3qsF9jv72s6jYRI7+9wAQgr42Evu6whgNWa/dV202rgdEgmBWjLMqUktU9K5BhlPGx3HPU/v860t0CJUa59asFeHrnGfRqippyYFNkducr7A7l8zEOsIYKV+wLeD7Q0XBp035bzDsNqf9uJOwtG6GThElItzOlYErJacYEdqY3NAXYC6cUNkZDe8BMPKN3q+cZdFKRWKzwKwYjDLKT3GsIq08uAO3jKsnJG5Ly2ht9D7AflnwbCyTcd7rD3e1L2i+Cp1LyqsqAlDsXsxjEYFVt0UJlOcdPFFAVZy7k5zhBuA7We3N9dS0TlZLcUh6WL2giHHHhD/pgSto6/RoMjlGYfaLq9vbqT1jYkTQSpLziTgr0iZ56jQfkK+T/0ePEmLrCxkNKaFb9QGxCz7yfWxG3AMBJL7J9WySBIa6oXMZxSA1ATHUG2Z4uY0hlhVpRFXh0mqMxkiegb9Sgn/7bjB7U6hGQZljj9fm5KxD5ho0kS6tjGskt0aN7dXMlKeeAhbAAjCH5uS5zOw+uAVV6VNIDp0lsfX3zhg5du//T9r9fOYBtZxx09GJoP0w5B/n6HYfcYBwjp2CdfQdyh13w8gjKmoVUSOXq6RZDUWq4d4+Pg1hPFS9Pek8i8VXA2WG4fmAVZNNdXsdK9SN2Ia3JptK9S2r8S2uD1IwLe/3/yAXRgk8t4WMPWvdwywqmysuPh8ZfPK8WWaj3oIaQ+0xn3XGih7i++3z3klFP2sS0GdKHgTJHlV9eaJeS3pfYZVuiVgoOOojWHVTb66k3vae9O2Tfv3tc+wasDPAz7V3z8GWEmy5QAr0XEU0XrVsWIQTiBaGETUcqKYPe0VK9PhVH5P0gIXlzf4wXaCP7l76BhWJyjjFeEoeZaTSIM8Mqx4ky3CoW4HAauKIuvS/kcNJye07lp0bT/x9wnbZjiBb/0M75xF+AffegPffmWOs+wCs3qnEyIJ1wQx4jAWxpUCVkrlZ9sG7zfZVQz2S15rEGIWaKWfbESnL6CTit3ndA1rMcWY7IwP+GrbeCj+r61QClrVomlTFgT6mbHVqLZrxEWCWbnDVKZakak9w3RxjunJGWbnDwSwUnaEaorY3hkDrLjWqaclz7WZNlhLIfTu+iPcXn+EECmFG7RFVU5fwVULhLUl+fDrkE+xPWvdnC9mv8ctzDH/K1fTY3j3v3E0fhmJRccKRoaOWCzagj1NBVrIGbPlichn3G5ynD16FW+89SuYr06RFrRZv6yAVYpnH/41UHiAVUCAVRkkDWBlsiA6Ekn1BgN2YoQIyfjxhgbRdrStd562Ug+sap+zYxz6oO4eYtVndjTWXKeBycYY3gXS+ub5RfVNLl51rdJWMG/KwY1j0FZ380etH/QSWTd0ZKgdsB979OMnq5wYu0OuQmzgDHUwRVHFApASsDo9fyIxp8VbnHBOhqn4E6dhZfFAc2/ZriiDZRTYk8tyLfGS6LM1en2jgNVuh4pJvWNYEbAqJhGC5QLhdIbZbCnTVlU/2FhpZIfaAC2LpZV9oteqtpAglU4JZi5Me66xAu87Y+1G2Nq9V4CFihqXyh61+I5dDmTj8ndhWDHnY9EPE6yLCB+ta/zNbYl3bwu8lwT4NI+wC+bI61gIuzKVTpipgUzpkzZ6sqxcm14DHMh7yGJtf1mIyBjAOLJseY83l/i1RxP8k3dO8EZ1ifP6Cg+XIdIi1UnyDrASIXD+5wTSQ2HesgtINVR9sLMfh/VtmP/3BhDp5UzH8g5/XXbjEQVe2vhNp1cfI6fsFdxNh9QVAeVYPQaTLEOZCEjASnOp/jXaPRjrkPBzAn6mUZR2DKucrEGSLYRgoaCVSii450gMpTEvHpjmfK3gKw5QatjTbuo414cw8ETHumWW+wwruQ4NqQYZVg09+kDRQ+VoQgVTeSutJVCnTfnonwYHsiAcYCUMK+QCWGXJNYqULYGqMaBjSHVz6YZUNPFlWwL7D6R52J8ZYMUgSycvSH+waVhpCqLX1LQE6tm8qO7B5wFYqUEjcKATqaRVy7FjZSLrbK7C9w6sEgotaX0TThuKJSD+IgErBs95kcv5kL548ewZkt0Wy8UMy8Xcm1LiqlOeX5bE7KUCNkuGhxnYPKJNu5R17PrUDbSSBMC1gPRRfTNAuQiWHgyHpV/dfzXBvrsu0Xvbo2lbFds0DA4DDkMJoX/PbDqZJYOswNifuYepfUJgLopnODk9x2p1qlNKXEVWJlF+oYBVT7Tf499Z0FlykhgT2SzB9c0FCjKrYq76AgGrquLNh19WYRlMfNoBmQc/fwwwkgCt0QcY/opDlGa1znSoYy2Bh1oG+A3U6+BZHH6Pf/6+UxUbL+2AjnKulrJ7Ea4l0HyCAQ26V+gnGEyG2CUtYIV43gGsyPbTlwun3SFEzFQAgm440QXUhivw/kkag8EPmPw/M0CWQMA5adNRUmCG46s9VmovZ7DA9CDDSoLn2AWeClYJCOU8DwErhkuRAVDedBh5alx/FPvuHdcHrHSEtd4j+aO8VwPuphRwBLDKRHRdNazYQmBTES3I5Hf5ycrzAlYHLeMAzcC+2wesqH9igJU071QKwpDZV0gyp8NeAtqsYIKyDhvA6oe7qQdYsSVwhdwZsyhSoFsq/rLOlclL4I4ogz4nslNoC12MJM1x2jKhd5f3BjhdLpBeP8MivcbvfPUx/u5XHuHLswQPokyG2QQcFy6j0GXksn6dK+QwsBeNKgdYUXOGBYYpQgG5CPiq8KTuKQGtGp0K3Ttqw3guunloM+y9CBjMKmDFoJbuqigD5FmAKi9Rc1JVukWcbwSwmoYU/51iPj9DvDjB4vEjmYxow2p4v0Ur0a25YwwreVOomjjCHlBOFrJ0jZvLD3B7/QFCJAihw31avb6WEThpNC69leSvnYHKescmyy0a959HnPhz/6g9PgF/r43jOb/J9vBzfsy/UV581YrstjZVnw0LVpP5ElkZOcDqNbzxpa9gMj+R/cKEpe8b/HM69LNRMG6AedG/1qHvaEE3fbf/Hp9hFVQJLj9+F0GxEYZVxcECtodtDTXrR62lalayNUuHM8Xzuacx2wJULWjVKNQMFPRMQ7W9qgY0kPPuM+i6wJVqHRlD+hBs67ThegVFS5iFfeq9umTgVrtLfGDT+u48suQUGjv5PtO+zgce/H/z/yzFUMdiEWIDW+3iOYqKLB1qPAZ4+ytfF8CqLOtGw4qAFeVNCFjL8dmSZ6w4/oNoj9F8a0ugr/XF9wnzl9qAt9eo0h0Kiq5nGZKMU/xypCFQTmNMTk4VsJovMaOOFde6sKK1DbsWxq2yt7TwS+KDAlb8xfsixW6ZDJw5hpVpXoZYzFfNoBaetoJbJBvoe5WhrvswjjlFlsVksnLJ+pWmRqRljV0W4DoL8eEuwN/cVvjxBvg4i3FbzZDUE5SVCnYbgCItgczbZWhLy5Jr2EquCKEsLgvw1VYq+5oMqxSTzQV+8/Ulfv/NBV6rLnBW3+BszloHNSUDAaxMw4qAlcBTTsOKcbexgQ8BNmYr+3Fdf1/341R7fwu4DFvJPcBKqevNem4Bq/39pRbB6+xwBSK7xy2j2TGr+kQEBwxKPOYRE/x9cx/AqgWSuy2BPDvTQBPAStoDFbSS+0OGnfd4/XutoJMBdrx33bZBWduMrSZTsYMGurZMKRd3NvbFfGwvYG9wo9YH+2vBAKu9lsBhwMpV6WRt1yJqGtaZ9HtnyQ3y9A4haYESZ3UBq+ZhcULCSzKs+si8XZBNzTscbrQ3fNhphk50XdsFiF5Tw0H0oLwwxt+zaguP1fQOhw+fB2BFwEcMW6FTGa2nVwJtN7GK1+Kzg0ixI0DEwDUSbQi9nnbhuzrm56xhxWPyHDjdyILoy4tnuL25ElHs1XLhqguWWrXTsHQLOebBkQXQZ4jsBTwHglX7ShF2dBUa2aTuPllAItUOz8D5hpRrbuz4qkGgR+uvc/9cfeDJN2gaMBy+AT4DaBB08aiYCvDo9CuN1xQkYFDBHv6T0wdYrk7FYUoCJC0kqktir/4+G2NY+ec+fH6H95Osn06wrMm+RjBigVTQP89U26bIcH19gTTZYDphSw3HazFIPQbqdI+/94xGNMTGACv35A9eZP/zvunRILL96JBTP1ppctoC922p3f9+iTEWAwAAIABJREFUQlZc/9qitr8OTQy5raCZYzbAisWCJKmwOHkkLYGIZ8iJCUTK1rAR1n3ASgETAm7qpF80KbIx5u15tRVyXhFZn7Y3DTDxWwbnbBkQQEt/9YN02U8HWgLF59YKJpQhoSADQjQ55y2lwlwLWOm+NODJtKpaIKpdC5Z0astR1z60hRi3Ve4BWAWVamXxLE1nQ3yhE11/0ZbAfkDaD0T9jeEDVlJIKLVKS8BKWENsuyg4JIJBWa7aM6wCEnSM2NrAITABdkmOy6tb/CiZ4Y9vzxsNq2KyQsECBDGjiFpKmQOsVNFeR4KrvSZwpAwrf6wzASsFreRe8T1ZhfnZOfLNBvXtp/jV8xC/+eYpvvPqFF95OENU7hAVmYwYF2FakcuiTXXhMINMJjG8Nq55MpyoJxhORH+QLaUGR2rbiVbmFSxVEEKSKDdeXJ8Z0w0WuHh9/EyGmlX9gp9jmyrHeTMxg4gQl8kGSO8QlzlmQYB5NMVqfoIJAasnT1CI1AAZbCpOb6tN/MkBDSuNMFhgdoXS2pgrbNUmYPW+/ArA6YUErHTCMl+SfEqlTu2Dxq5uLQ8AnYf8iuxVPsIjLmYUVBnu3zrutJqT1ST32Gv0+CNHOu5/eB/N9zGh5X3UaNBMFuOfnAWryQJZEeJ2V+LswSt47c13EE+XQDz9pQasrj56F3WxblsCCSAL8O3AGoK7DtqX+yIsBv6nDKto7jOs3Pp0+099yj5g5ds4Wz5d/2UPdSDP8CYUCqitqkDDLBAZSOEoyT3gzoCxdhqYHrN7RNUYVaBKmRI2gc/erOLgegb+NfhJtL9E+3uRBXZ2gPDfWXQnYMW1lubAelsgnKzw9le+gdXpQwGsLJ5lIs4/C2DF47vn1SnMMF5309UbAENY9xxoUQFFjuz6SgCrPFVG7jZNsC0yaQesp1NMTk4Qz+YOsJqJZic/q0wVMm0ztz50KIi1X+t0egXGDKzSSbpawFbiTYjT1ZnaTpc/G0iVF6m8l0xhWih+N+Pu6YTTXjkddiJRa4ECu4SajTWyYI6baob37mr86KbCzzYhLooJtvVM2nlZrLHOXylykYjhwKo9MyInaOyiLmClxYMKsyrBbPsMf++dh/idV2K8Wl7gtL7FalrJqmRsytY/8ZnsBBBGra4TFmm4s0Qj70gXiS9J4a+zBgNwDPd+3GXrsW//+va0D1hJAdmz6fr5Q5pyCoz6LCF9tm3XV6sN5f7NbqUwrJw0kKUs7rh+jvG8LYGiG+liR/5ubCr+znZXFpCUwacaaTJduTe8rmFgOg02uyb/HmsuzAesPt9Y3BIDePdrz//0YmG/3bRvQ3j+qp/c0bD6l0KR6PfRu9vZBD08TsQJGmCfrwJWZFiFpAWGXYaVbyTZivYygFX/JvkX9fKi6wSsGLQ4wIotgWwBOApYebQ7eZLHwp2uGfjsASsX1Aqg4twq8yNHz1cggYCDMrBs4am11KoEx9I2HIafs+g6z4csr81mLWg8Qaury09xfXUhOkonK+ovGaDj+mLUNeqNlclBR/GaUY2HPsOpb7gJ7sl6djbLB6D8db5n8N0/2JS5Qz9vC3ltqDAUZA4DVt0pZ0PH8DVg7Oft97dV925QYVG8JjxlRUbeHKuTc/lFx2lglWineR8+5BCGr9+ASP3pUGIxFrAbUK61jnY/CFzlgDcCViTqsLpwefkJdts7AaxmkwB1fj/AqnUiHqOLIpaxVroOvY4DllKnO/jZ/efVv0ctXdy3i/sOd/gQPGsGDMfg92MOXwBZpykzBFbxqHr9/nPxA1sWMzglsMZ8+RCPnryBcLLwGFYmiizf1CEaWluaxAuDwfjobVUT4pbgUDDEf5PR0l4FWYOAVndhNmW1UzXfpMXaMbFsPY8CVu7+ccy1BnRq7+Te1jXmUQyVqVKbp7ojTjSVCbuAXgpw2JTA9spZZGJC31+h+sSbmtcIYEUWkDCLpKLcBay0PVjviflqP8j0/13O35sKuA/u7U+87NsECZRcICPjvskWdk5AhEXz1An9O1CDzyWeIogVsGK7KQGrq+s7Aaz+9+tT/Kg8xzZYoRANKxfUEzhqGFbSRyn2hKUs3jdhlYhTcMwU1xbKJ0PQivdLAKuS1TwF+IPkDuf5Fd5Zlfj7v/IEv/211zBLbzHJCVqx7a0UOh27jbRVrUaa7Jz2hE6YYoA8jadYxDNhOikHj8GjAlBkl0nriUtUmQxRx3IiVflWQ4MBq4i059sGsJLhBlLo4jNVFm3BqVmbW+TbG8RFhgUCrKIpTmcrTJenAliV1N0iq0DY6TaG261Z08twBRATXW8AK2F7cXkrvyqOAmHw31x/IIBVGBCwyt368wEr2WFtm2Avafb95SHfohJWxzUwx6zImH8aAmTb71Tm5rHXWMJyDJAaO3dhbsQKHCpwYQLsbTZAsDPNS0QTMqwC3G1LnD18Da++8Tai6RzRhO1bv5wtgWRXE7AKpCWQwwfIts5bJp9MCVT/RW6IgDXCpGHM7ACraewxXD19xk4S3sYmvp9We2gtUZ7Vdi04+i9DNG6XRCvPx31w2Isrq9LZ+w64qn5jn0Gjdsc8RFuIsMmf7bPWtd+ew3CMOhzX2dUyPtXBRexmqKR9mxP5tmmFm7sUy5NH+PJXvoGT04cCzst7af+LHPS9JatbDqyS4zswWxuGWsDK3UltH3QtUkGeYffsmYDytJlpkWOTp9iShTKJ2J6CyWIpgBWlMGaTmdwXgmQiM8ECQcDCCAsUobQo8vxUl1BZJ7w+vpeFrzRLBSyTc2ELO0KcnpwLW88ALoIJZFVxyi3/LPGZk77xASvadT75rMpk2mtZ1Jgsz5FPTvHTuwr/8ZMM797U+DCJsalnSKoIhYsTdJu7US2+aH/DpLI148SOZQ0qFKisduIAlegazref4Pe//ip+6yHwpLjAGdh1VaBy0yNnLCY5vSp+XvmAGtsQxDIGUN+OWmzgD00zYMsHuGSKdKcrpKtn5dvPPrBq39OCq+Yf2zVuz6XZiz2jqgCNvvT7W/Yvc3Kz7wJINu11xuBqJ8T71zQEvh2y5f6ek+Kke4ayDSzKI8NQCnwKVlHrUlhWDjSUM24+1w5oEODL07cyok7zXulR4SUTUOIQApJgiJ/YJF+7MW73uaJ2FzHxO2TaXMiuywArkWbhNf2rf30EsJJkQAMirb0QmCpcS+AtymyNCciw4rQqQ5S1utdUDhjrvQTD6hBSL0HyS08J9AErp2FFkbo+YKXPxK1KshqavxiVYzw2GEjIX17DygMsxLGqc1NGkJN+cYAVQStdUJpgUyybFMHVnM0Fbjt+AYDVfD7D3d2tAFZkVd1cXwpoxcB1uZy7FgsDNgy0ape86buMbejBn3v94UM/b4+qm1g2qkf1pTFsqIo91p1t6nFK5zBQ1f98H4Ro98XzA6Y+YNUyV7wqmbQemZGhaKQCVsuTB1gtT6U9UEayOsaZMaz6DqE14gefTgdtfCnAyrXE+OfAyjvXuwFWZF8QsNqsb2RK4HwaAdS5OThpx6fEtntE7oyrMBweK63vt/UxvL7ouo8z5HyH24JmLeBAYUv/1X8GxxlWh9xw+40++LD3PBu8sR8st0CkBbXOePZuA8GqEmlGhhVF11XDimKfDcOKaIQrqPjVaG2bcw7Vm+rUP8fjCZ0F/t3T2issOIDEqP0ShEoAUMmUSb5f2KpumokPWqmXHdqjGtwEtWlRaOCvrWB6bTTi84gcq5ZZJYprrEarkg+iggGh6V+55k7veMI+cnWVfaaVubTDoutsCdS2NW2r7QNWrCgPtQTaHeV98gOw+wJWfcDB9lwfsJJ2QBcIMfhl268GsTohikEik2qCVlJuKzkFKcPl9S3eTWf43y5X+FF5hl2wQkn9NHocfpaJPPvjhEHrWtwahhU1QCwukihEdazkQTHoKiFaV/yHeIZymwHThQDk1eX7OC+v8XvfehP/9Lu/iuXmUyyyDaI8RcRkOaoQEEh37nxzdyfXQ3CJrS28HiZqK4oAx5x6OHMEAwdAZYlM1hS/Q1YY2VjzhUgDWDsr7y2TojRLsN7coCLDSoJXAkbUYJmBExUZB6XZDrv1LVJOi8xSLAGcRhM8mJ9gtjjB/OlTBayYxMcT1O6+yIp3DBNXzJclYUU03REEE910Y2J1bLGKAgEPbm8+xM3VhwiqjQBWXIMG5Ep8Kfc6kCTRT8j79q9vM20dye9ShD1e8DrkuezfxwCrPiDVeb+LjceOcejnEpOLfsjh17HzExaf5gEuutcoX6J95//DKJZJpgpYRVjvKpw/fBWvvvm2AAtkxIi198CQ/jEP/Wzs3u35m4HLHPoOZw6a++K/p9sSmOLmk/ekJbDIt0CdAXUurc+6dtuEs3ZMNNOwClnY5vqdUh+vte/W/m42UdffoYIN43Rl3AwxrY4yOxxDUdvSdC+1r/bPbUGmf/PU9wlgtbeCWsBK414tPAmL2E1ZlCVigJUHFvv7zbf7Q7Ed7wuBcxat+ZKJYGSDThbYJiUub7Y4OXsqLYFkWLH9WRlWLWCVp7QNXkuVK9xbSyArlS3rXv2qiFDnOcIix92HH0kMmHEia1UIu2pL9sl0gnA+R0i9vvmiAax4/fxsyZZzsllDFiaUzcriJc+PPpGgJq9ZtasKZNam7iRC9F5GOD05k6LfEGClE5YdnOxaAifU0WIBRnLUAFmZYbNdS5Z+ev4YWDzAT28r/L/vb/FXlwV+uo1whwV2ZUhJQmllZ0BgzNLDBFFbFwZW6foxdhUBp0W1xWL3Ef7xN1/Hbzyo8Si7wGmwxSTMUToW74LsW8o3UMOK0jVuqXKyL0/lswGsnH6Yi8V8m2sMerMlQ6DVEGBl7ydgP7Svmn/rtLRp3iT+yb1Bc0ZjtvkTO91zbfZRa0P7e+iYf7CWXOpZ+nvMnqt1YFA6wQerZG054LEvOdPEcx5gpa3QXU9D05HzOQquoGAV/YUxBi1W08JeOyioez37gJVvr/n8WHQlE1mi1O/90b8Q79+CMJaMKURnQIfpC4RSbc2kHTBPbhCWCeKwwkQCHQZttQTyqqdUSg8xKZ/RhPpQ2qZmopnc5HzfGElp2Ng5Ot5IvHEsYWHSTfaITQGi6DpbA1kpZOBlIIXl7upZDL6z267smxd58T4YgHTo88edugfkGGDlggfRFhLB1VieIVsGWcEg7dsWmHyk1IoSX0o71XGtUrP1ARlnOP3ztOf2gpevbpZrjDRZtnZwjGye4vLiE0k8HpyfSItDVxek2wPLZXzsdez+ifPyJ6wNfNGQGLuffh5PiO+zKroO4T6faI2lTay836f2EnHngtp1rd7EB1K5J1jFL8sA09kKZ+ePZI9omyCFMemwDx//fuv38OfH7m8TrrsWmu76VAYZnaKsobrE3d0Vbq4vpL359GQp1TUVnfSDzu6fDwdhCqboOh4GHv3z6R9DA51DLWP3e6Y22eVF7AfPWGy0t6D71zFW4W/60zon0AdpNOi17xaH7qpRDJgpMZYWEV557S2cnD1xFX3q83BCiGtDcOrI7fkpWCXCpEdulX9Me1v7HFrx5he5f7z2q8vLDmBF+2m/1GEfbgnkMZUIo1qPLCLwMwzgRYBbqsGkRVcomTxNp6jiCFebNZ5dXyFLcrzz+pdAHR/RbCoL0fgg+M+AUqYoZWynYqFJJwRJlZOaSVEoY6y328QBz24dN8LhhHdKELCqywyQ1v+Ag2GcBkLlqNrKsOIvH7iy+6mjx61FTY9hVXvTz+O/DQWS/HfR0HEAofnjRieLnpuIg6tKE5gmKG0tcVzWi9UJQrYwB2RXcfpRgDQrcHl1g7/aRPh3yWP8IFkiIXdofoqkoCZIiXg2kfudZYQIlXHK56HgNgErJlm0lE6mXQpdqmUl2nCVMhfJxGLrVC7ZQoFFvUNw9wm+fB7iH/7a2/g7r59iubtCcvEJzhYxTs/mKKgTyvHiyRZFymtihT6R5E4BqxlOyHCKmUwtNREoMqTpTgAmrgXbX8kulcErJyenmM3YSqJTq1iV3+62KEq2nrgkveL9VGFfhASftECzWd9ic32BcrvGsgIeTmd4MFmI4Or08SNMTs8wnS1EnJstlzLkxbWKqkdptSKVn6ZCyPJ82XojAW0kQSntMhlWFFy/vf5Q2rUUsLIxOF3YVdbEEQtw1H9Q5sIxrA7Z7/uAKveJP4a+X9RgvJatIXDtaPzSMMTu5yv675K0ShUNGp/vBNRcI7EywLKyxmxxim1a4/ouw5PXvow3v/w15EWFeNpO0erv4fuc1ah/8b7kGCjW8ftiUHTd8fstjhV7zJjWrc1kc43bT3+CoNyirhIBq0TXkrGCUFldEU8WsYOFZEKgJ7ou9E6v2OdOxMAc+d19tvNv8r4uw7p7/0xLx65s38s5GKxlyjbAUe8zXhth95koe152kEf0k23vYoJ2CnV7PxpaMuMHx5j1Y6BDe2l/fWtLKn0kj6lksFimkK63Od7/8ALf+PZvyIRArj/mMlogUdaSiHo3Yox6f7pECUWkOTRJ2p+kuEFtvhzpbqtC67d3qIpUgSpOl6V2Fen4nI4XxzJYIJ5OMZsu5NiSF3FyprRVlcgJwUhdRHMn+jvTDOSD0eFMqkWlbYTqN+VcwgiL2VL1EV0rmmlYsSXQ/sx7o+2GM9GwIjDAPI72lqwwrqJJUGMynaOanOCTJMKffZTh+xcFfrqb4LqaYV3WSKhvbFRhW05N259b3+65W2GhEdN2RTTTo+Lvi2qD8+xT/NNf+xK+OdvhaX2LsyhFXe4QzJRlhjyXGbs6sCVAxX8TGQfaXrpEJU509qj5Bo8RfMiWjEmiWGxxiAG+7x/6+2wICHZrzdmXNnxuwV/DDAy0URZ8n4mqepfNoxjIIYYK1u1es+KmmaB98FltnsZfNh1Q9o9raa0lv27tV2ODvOmdwtJ3QDVbgInvGAzPzgCTHrLf6f91rVKyQHVE7WXFDbsumYrsyVa0saSesw29Mowi+N73/tCxJ9svVXkABTxkpD0n/knQVjF1lQCCgFW2u0ZYbLuAlQM6VPybFUEGuaR5EgxSGq0PWAkN1EcAeivTgtTGBPtMFgcfHvn4iM+kIJ+2pdBQhuFE2wckWBsCrFoxUVdOdZ7xxc7gswes9HK5Ng2wEs1ux7LSthqjedJuCBQhRtxYAbqBdXHLgpEKphH4u9f5WQFWkmBUZQNYkWGVZzucna5kgpFu6m5roIa97fj3Qw96NOD02v32A7qGtHZwHY0BKscX4BDd+z5hXhuQ6PHvBxkOB836XZauNowr+Rdtl1XAKsRsvsLpWRewKqX15fA5/9wAK4tQ29qG2BXRdSMQ4ASZCVjd3lxK7/bJao4655S8tsWrMay90hPvXR+4sjsnd+oFACvZmXLvDtuP44A7zekxBapu5bv/lDSgbwGroYTpeEKhrVLDLx9YPgZYcVIgRB/l6atvYXX2GFleIZzEypQR1XBl+kqNp5kS6sL1vXa37tn0Aav+ejSdnxeyHzWQ7HYOsFH7ZP327ZTNYwyrtsWP56XADoN3DcS5dqNJjIzaHgQbFgt8cnuD77/71/jJhx9IRfqf/+N/hs3tGuvbW6wWc7zx6qtYEkjebVFnOaYBRChbbLxjlAolnCwC1y7XgtTuT24MNQGrPKG+C1tlCgGs+DxUtFPp7KxAHgOseB+MZWqVTwO2jPGjPqub9Nnf+Z5jgBUBDgZdHN9MwIptv/b99HuL1coDrGphWCUpWwJv8YN1iH+3fYjvr6dI6ynixanca+FGzaYoAs5EFtl72aKmYcXA0wArTrHTdsyZmxYovfZyvwhuiY+fTBWwQo15XKPaXOLBpMBvvHGOv//mCZ5WG2B9hQfLGOenLAJkqOIQaZ4hT1JJzugP+dxYAGSL32q6klHr88VSrpcJDkGtJN2CWim2b6uyxmKxlOEZ/ByfAfc8W12TNEGabVXPwg1fIfjJhEja+8IQRVVJy/727hrldoNFWeEBGVZkEcQTxA8fyqTA+WKlzZBMgDnB0LWKit0U4pmWQdysLp2sS8CeGlYScKqQNdn6ZLsQrCJoVReOYeVNCexYzHvu/0P7W4lsbUuE2BrPlo/GDyPu2j4/7B/YMurKQwf8x9jxXy7+aAEr8/sNta/x/5EwW9j+2QJWbwlglZHxQpaye/0iAlZmVw0c7wNWN5++h7Ci4PpOACtOQhePOtjSZ4w2VvxVdyiUlla/wNVvazHQS/e/2rr2ParH1m+FVvZgaxeblLaz2vQbbUf1bWjvM4NBWgjObNB8zEUzNtXL7QsDrJp1LLem1V31GbNNVDqwlofXP/edFo07gNV0gbtthvc/usQ3f+27CljNT2TYD/2N6PGwHVwcmidc73UGSHu8MFK1qMWrJA7F7JMMqXSzQbHdAtutFDk2ZYptXdCao+YwKoJT8UTsGu3cbLZwYuqqy0d7KTNOXSu++n0tVglbyrG+DDAVXUU3idWKd2SUSqs2WY2ehpUyYbTwYmxh07CyKYEKWAXI3bWRRCKEkOkJLos5/uyjHH/24Q4/y+a4rglYAYk/NEWet1CJXfTv7JABVm7/S3uX8886tVgLv/RtBKweF5/iD771Br4+TfCkvsNpTD3EBMGMDF0gYuxiTJ6QflMBK5uALMwf18LuM4DNDo/bt+O5dxMLDIBggi0c0qBtvrYPWLV/51v242MXj3v7yc066RRqdHO/PGCl32H2YjgX9MEqsz/aEqianzpC0toUHTCtyJIwKoXFK/CPK0qaJAZVE7h3BYBVMhKfLeMHMgG5b0yqyPJUA6wsZiRDVw/uEJVmIJNiEFKcFFak66j4o+/9SwUDGyPjRm66XFrriQSsOM6TIl0KWBXZGsXuBmVyg4nHsJLYQ6qtrurKIN4DrGRbNGr6DJ500tOxhOFgMviZAVa6cRWwmrkkXUXSmgTJNniHYeWc0BhF7MDFKQOKIqX3AxyGv8bOwYSPu4BVrgrGasycDgx7wXX6nbYuiJ6Pq77qQrKRlyokqKatdbiNY3LP7WXOXmn+FLkk9U91hq6vniFLt6ph5UQwO1pWzepW9sWx448FfEJxOIAbGUp+zCRqy+zLvl4M8BRAqamQjJ/DoaChBUzM4LlAgI7UAKvKAKuHHYbVGGB1/Kz219T4VXTf0d16Hkji9qnYIgdYKcPqWhhWCljNxLm+OMOK1Qut8Hfv7YGd6j1mW5estL3o6z7r8zDlW/c0z98/hf4aOd7Syqiwf/5Da9mm4rRBuF2/JttAkoV45bUvY3X+SNoE46lWZ+z+KAPYrU8D1RkskpL8HDewn1SNAVZjX81gU1sFc6edpKwgDVy1TfBwS6Bz+E44vnHqrp1bgrtJjIu7OxRxjGC5xI8//BD//v/6UwGsOKHlS299Gdv1VoZnfPVLb+HXvvY1PJjNUW842a3A45MVqKA04UMWNiRBMPocZVppK8LhlsAi5QSttGFYHQOsLAjp3zMrOlnxwyav8nr7LbN9e20MKws8G3aV2H0+e4ItvPeUKshlr+vx1H/PFkttVaN+VVEhr9h6UuLy+gY/Wof495sH+PMLipnP8fDJqxJk1VGMTVHig6tr1Iszaf8jgCiAlSC0IQrqPImmJxlqBKx4l3XcuPYFKGAlRb54Isfmv89mE9RsP0rv8OY0xz/68hm+fhpgVWzxaBnhbEWALkMg679EuqU+CYXkUxl1zlZZBoNzAlb8fa6DSZjgELBK08RV8zUIZfsI2wG1JdDGrbMlMJeWwF26lWlXrJqqHphj9wnLPECa59glbAu8Q7XbYlYWOEWAcycvEJyeYPnwEVan50A0QVZAEikNYFUU3UXDzbJo9iAjn4l5H+oC8f0kfW+lHfDm+iOg3CIUIKGv1eP0q9yQkEP79GBC4kgzVjDo2D3PINI+vsxrELBy3y+tTASsjhQ7xuKX8YTuyNkHBNj7LYHOxrpWsSBygBUZVpkyrB6/9ha+JIAVGVZty8wvH2B1hZtn7yGotjIhMKhV3F+GHzjASn1sG6coABshChSw6t9/ZdTakldQX+/LPlhlTMMu4CVZR1NCbH+2n4yqMpaMYlAb3gP9/e/pRU1akxZmb5s3yKW6tehgCh3QIPlAe03uT/KbMVfs+/v3wy/0+d8vf3YFZymaEViSy4ikJXC9y/H+Rxf41n/2mw1gxVhUhiAZYBUpqcBur/SFOABOzo1wngPXRABc2MMlijTBbs38dYuADNYqx7rKBbDKSfuZTMS3krxAoIogGRkjzKE0v1UNJ7nvUjBUf2OgleR0niyOnK8TajewUm8zC0kE6jXh573S95YNYOW3BBIIkMFgbAekZjyJgGzXpP8pdtK6G87PsI4e4M8/KfAf3rvFT9M5bghYVRUy166u32mxlAJWpnPZPGcXExiQptes+lUKWNVYlnd4rX6GP/jm6/jaNMGjioBVgapIRP9LCmINYKUFssIAq2ZbVQ0juA9Y6do7bn/H7J8/VIfvtfjB8txWY9XfIS3Y2z2+2cb2vcxb/VeLC+t3yDNtQMCWAag+8fMHrNqYzJtmKIRnkkQK5CmBes/eaU+jDiWQQXvKBlQ7VqE2IpK7aAJWdCINE88Bt9w7xp5STSu9d/Y0G1vl7I3hRkoyaCdXGvfXYoigBaxacVxBuyUI05tN48ydwcOZ8Dpp2zkBq92VAFZEi43qqNeiD0yCYgdYDbUEftGAlcSRYsqYXFC7QdsCRaNnELAygERwZxUF/8IBKzlRz1GyN1wZckVBBJSkTGVXFTk1YwqkGYPgDEGVYbWYYbViBZZBt+wkJ4LegjGfJ2AldSICVtJOmgsDJk22WMwnkCFC1PkRDYEuwOHS35cCrPxql15593WMPSSGvhGd7n3wXn99WcDGAVauXWrskHuBsazbtlrWBjjWpkidKq6dSMbiKsOKgBXH5AZClRa69RHE4LhDGb/+MYe1r+BhT9DVqZNiAAAgAElEQVRV9glY0ZHLtbaAFZPdk9XUAVZthUHWwICTtOvwAzAx4o45cCzpsOfSD0wVsDYgZuzpHfj5COD1/5H3nk2SZNeV4HEPV6FTVWXpqu6uFmhIgoQgCXKX5MyYzX4Ys/0wRpt/t7a2O/Nlla3Zjg3lcoYgCYCEaDR0o1VpkTKka187974X7hEVGVnV1eAAs9lWltWVkRHuz5+499xzzj1PcrG6rpv3KSvPmISu+3Sh4z83YFVXcZvABq+PHW6S1MHe/nX0hrsiCfTDQKqLNaBn5Xt6xTbHawbT543guoTKBmTn/e76nzPBtx48amjZpJ5zLMWf40wPKzXXFpmAkQVwDeasZFHKTflWGOD7P/s5Ho5O4fZ6eHB0jHd+9jOcTCfoDoeYpZmADxQrXNrexmWyXcoKA7eFq1tb+MaXvwyPHjSs7op8oEC7HcEPffk9fb5nA1ZFSkNiBawYyxOwskE176/JsGo+VzuP7PyxcnOJCYwE4HkAK5vwNSv5CyNTChyKWKR2wipilzsTQEoCQJkGTfGN4TqBKjIKLGD14ayFfxgP8dODAoPhLm698powkQhYPToZ4/u/eB9Z1EdGiRzXqth/KGvqWcCKr7GAFTcR7RZYZSn8MELGcabnWejL9ebzCQbZCf7waoSvXdvCflBhyy/Ri+j1Phc5Iid5PCP7I0ORx+p306LPVIDQ78BrkXbPM5rPJBeWlUhDG6brlLFYer4NoDmmrPaLrwrfm8GrofkzgRI/DHlXB3MxC84Qi4RmBp8+VlWJPvlkTNbaHXS3dtDf3pFEk4CgdJoX9olp72485p6Btp1SCvzCEakIWJG5QksZmq4rw0oAKzFdbwJWGvwqjrCZoX/e+WPVCmft3+edP+ftG2sBq8XmpWHNIqJcA1xt+vznKVhsuj6J5y2eKEBro2Blnj/XEBsVBAawOhZJIBlWrxmGFcHguhBx1vl51nWcdz41f+9ZYOesXbmu2NszzDKsaD5MgICfG0+PMTq0gNVcDNeVYaWSQMnd5NZWACuaDDv0FjRSmUbUuGQxsei+pb//7PlvsG3z3Jd+vsRcfhassnG68EGlu0zNNHo2yV4dJ5s8sj1EHfOumior81B/VxvY2ItavhcbgDdLx6txhN177JUQoJKmBzI02iCDsncCVp7fxmia4v7jI3z+i19Bb7iHMOrrzwSwYuJcoOXR0oVKEHuNawArnq0EdUzuyjMwm88EsOJ3l3LyMsOU3facSroDcu+18rvQJ9BPIgM7zdY5snRXM2GyfrxVqRB4so0kFIzm87BnpvUcUna9ykubgBXHWJhVpXZ7tXNPz0ofrjCiOH+NioYeUU6JLJlIccHtbCNtX8SPHhf41gfH+HgeCGA1Y1FDwFSeSzpO+ryaCppFCmkdQhfML42zGKdwIujZ1stHuNk6wZ+8cRGveHPsVBN0abheJKgCbcbgGxk9gWCuJQJWVsTN9+L7UhLIMWoyrjmizwNYnbf/NuNXC1jZPUrlmTaPb77TJsBKn7Vdf5yHixW0ID7Uv6+AlQGrzVSvE/V/bsDK5BvMs0UqnSNvAFaWDcjJZa02BLAy3XS5J9rX2FGjlYXG40baz1klflYErDwTA6hpmqwFs1bsaBtty2I8FSxTnznZbxYMMn2lAawahloMIhqAlU3KxfuoZAtpglYF8myKIjlFPj2G5+RSHbOAlSZ1ehKm7H6zQRLYkHivnXsbEfxPgWElKLVIAml8x0FWhpUYrxvTRRsYKBWnaT726wBYmWFr0tjFzNCawVLySJN1VlVLpAkrpvS7oKY6QydqodsO0Ol0BLCySCq79DWr378qwMomnwzKlYpdYDo+wXw2QeC5CASx4ka7DrCy0/9sFP68gHMpSFiZgYt3PVO5x5DlZRlWmysImzdkC1htQIwab/DigBUNiAnmKmAVLCSBBKzUw0op7Wdf5XkJwyY5nD1YNo2BSJXla3UcaykKWRfaTa7AeHIqDCsyIMiwgkgB1Ph09fNWk41VsMp+pIR/n0ASaKXRn3T8dF/a/Ow3z3/LUDq7yr8xoViYUa97QsvzwtLgbeBur4sFC0oA48RRSeCQkkD1EJJD01Z8FxUaKwu0a//8uX9WosN/XzVF3rzeVn9qusdZxpdJSixww++bASsj+UtT0lIEvWKBKKbnoNtCEYY4zXP8p7/7Jn5y9y5a/QHmFfDk5BSF46DdH5BCg5TSsdkMbpahlWXwkxQ3dnbxuVdewb/+xjfg5xk6rgOmlvRs8z0GFC7ieC4G3rp6TEVwxcOqzOYKWBWZJreOBjP22awCVnaE7HMjOGWDUfp78N+bgNXq/rD6/82xtAHn4jWslmfTBcNKOjCJhYHpWmM617Farl5pFTLj53gyGuNDSgJPOrg783Hrxqt4/bXXJUAqXA9HcYbv/uIj3B3T14SG7Wr6KYE3gVxhWBkPK/qwyDlgO61xFLRCiTRFK2KTCmJ+mVQjheyWZehlJ/jSIMO/+twNXCe7yknQ9XJk6QwOq/ycA2kmldCyJGDFKjUb8gXwWpSoBAaM189jksMzvRmk0/eFAJee66YrnmHB52UmLDHGCmLNwDto9DXh2kyyHGmei4Qwm03RSuaI8gzdSq0EqihCe7CF4c6emLCzExVJ3VIAFPmOvq+tp1nsVrcOStJMMF9qosdEUBlWD0QWSPYLGVbKpuNENSI+67NDUGDDEXre+fPrAlh9EsDsUwGsFttnnXAsHegLwKonDKvjSSqFBQGsCpJRWNz9zQSs5pMjjI8oCSTDakUSaDvPNfZ2mdUikVIPK0nSFklYbULePG/0uXKmP9sBS1ateYjPnlHNc229z6natrD9hkTR643b11YTa2BSSnVNGaAFqBahhT7dJtNwiXElv1+Drvp29bWvBa4WDEO19BCWtIDo0p1LgO/xNMW9h4f44pe/jv7WHvywJ3uKnjeleB9ZwEpGdjGO5oIM48wyg9QsPEeZJEhnU8SzKbKYIGWBhICVWyB2KmEyt4IAET2rWgEivy1S5RbPLjaEYIIu+77myerhpTGJWOcIU6o21xbAQvZXPTOtnFJiScJFJEiYrmo292pKApsMK+7l4i9oyAccL0oSXbcSi55ZkqHV20Ha2ce7T4Bvf3CKj6YtjJ02YhZ3jJ+mgoQml11qIFbX1nR/Nt5aMr4KrgiNQxp0ELA6xZvhGH90exc33Rm2ygm6Ptm67LLIMxPC7m4J2KXnZi5m7KaJm4CglASuB6ys3+KmmOwcAtbCrsDG7qu2BJZh++xn2D1tTcy3WFME3Kwxfv26JijDuVA3ZrLglVkftoOu+dV166YZfz/7c+tLdbYk0P4+r4nyZRuHCxgqbENlWCmoqt0ECcKtAlZqJ7EsCeRlS+diE5tb2z9ZB2LArhJeYWAJ6KWs68X5IrJde3ibooBltkrTGAuc1Y2IGoCVQY/PAawYtLJTIDu5FOkY5eyYZPtF0GDpY5biSB+GVUlg08NqUSk7Y1a+LGC1KWCRcDPndn82w0pQXt2RTUZrAasFxvhSDKsamVw/AJsDrsbvNAEr+qFIpwLdcJgAxkmOOE6RJtRHc+LxdwvsbXcRBmdLAn+VHlZaXKn04KE5m9kIZ9Mx5tORbI5R6NWm688YazcW7Bnz50UAq8W5t8i6VjchMwXsBqOk3heSJG3afD/Jz15E0rR2w1tirdWVAWVdKNjJ9ZEbhlVPPKyYiFjAqlFwWHMD5yUMLwdYaWvg+qnYzc8m38qAsnJTHriT8QlODGDV7QRAzqBlPWAl82FRJbXJnnlvE6iuDcjOAJGeCUpNULDpuZ+7/l8KsOKZYCoXC2ruMgC0af3IK9dKui1YVWeSGjCYJ2UOSB1fMl4qzOMKexevCcOKUhM/CrXCKKVdDYibe2V9288P2K0Drs4b380/Z8cgyupU+lffX12Jki6OZzKstLKcEbAqycYKJSScFyUSdrdsR/jeB+/jz7/9Hfz84UMEW9tA1EEigb1HJ1bkVvOfq7lpwP00SbATRbh1YQ9fuHUTPQCv7F/E1d0dOGkKh0UkwLBY6b10NmBV5TGKLJYugRawUiaZgolqMNvwPzAJix03Mp8sMGgBq1UT9ub8Xx1vKwXka9YBVmk8EkBHQDDTQEANatUzk3sYvUhYlKIsjwUqsp0IWH00dfGfn3p4mnfx+c98DjevXcfJ4QHgRyiiHn509zF+cOcJ4lZkgPsKLePZp10C9QxtusgtFbf4Y4JUUggiLs4zTj3KWLXs5WPcxAH+x6+9hVcHAbrFBB0nRZ7OUEmV0oMjUSD9JlJNTqVYycplW5Lmgp21ZG0xqGMnJvU90S9NShg0SuDMtSqJlcYuOVl3AlgxkdK1KJZx0mKYwStfQ8lugXmsiZ4TT+GnMXoVG+04cKI2vHYHvcE2uoMtoBWKSTfPDAJW0tTBeETJdwOaac5UsS6o1fyKskuNZ2k3MTp5gPHJIwWstHejaQ5jgRW77W8u+Jy3vnUoVgD7f0ZJ4Gr8u3pGnxe/1A5GLx49qGKiPvO5VhbzxmAArJZzPw7Fw6oUwGqXgNXN10TK7fncP359ASsBQsiqMkmTZVjx38iwmhzRdH1qTNdTSaxrhpUBgvSgMyIq7e4mqpMzACu7H9ZPZNV4XX8i/i4mTrevrZ+3MnN0PjTjskZtjkwJ4UjZc9V+b6yJDYCVrsH6/LQyQEl3ZMOyRuv1+8k1LT5PiwPNFbg6f1fXX/P/xR/HAFaykzJWI3vNjwSwoofVl3/n99AbXpDGFdzDJR+RxFkBK3o4adKr46SKTPN3YxQuV8h9O0uQxzPZx9LZTD0PywwxckydAjHZnX5LzMsjP0LgBuIVyH2YXpKVyBbZAIX7pcYmPHdsbKIeViw06DqyCb7tLqzFGwW63JbKAWnmXtsdaEMTsRco1KRdmVjWZoANVfj+bHRCgI8Sd9pe06JnijgvUXW2MPF28e4TB9+9M8X9tI2JE4GnhzUc1U6Pxo958fwNzGLZQBaItV3wZP43JIGo0M9P8LnOFH/82g6uYYxBMUHPJ1mCgFUoZ0fE2IgSQgOYEbASybi2eRVQgvdri1pNkgT/fu7+d45ku1l0tj7NC3BGzuLN+6YOxwp4vNglmVuox/LyVx0RWPBS5sNCstpcsPV6+lUAVrx+65NXn/0mXmMTFzZcYdxgmlNwfyQYrICWkQQa/1Ndd+pNrk+P61XhcgtWMcYQWa8pFrK4pmxr2svwT6ObYQOw0u3G+Fzys40sUDzcZJ4ooPVCgBWRNwYp7AoogFUyhpOeStdAUsrNdmmYVnphcZps7BL4qwasNlXQOTzU/QpgxS41aySBy4CVNV23h4jUWn8NASsW7I10ISd7IcN0FiOec4NmF58AQRAhCOiZ4QmldJmOWZuuW5ngr4JhdRZgRXbVbHIqAFanzYCoYbq+2Dt0Ap8nCTpvw1tKYhu7zlkyt9XwWGjUm3WDLx5JvsBvnBeQN99q3Yb4rGW3CT613r4GsFIPKwWsmGDbYOEFLroOsdYwo17kfSxgZcHjpdBpURlUQ38GERawOpCDhoBVlWmV7dmAcVkaaCs0TYBKqhZK3fpEHlZ2/m+64/Oe7+Z0bb28sf68uiq7bm6c9yQkgJHDa91VNCsny2CfaOFNtzV+RpKWiFMHu3tXBbCiBMUCVlKZXtDXmw0j7NU9H2B1FsvqvPE9D7CysYpWrpYTBgVqGi2XlgZUx4fjkGW5JEAMlClZO5rFGBUl4ijCf/zWP+CdOx/jMM/hD7eRU44rLYx9YckywBC/LIddAVuI/BaKeIZiOka7KrDf6WA3CPDVt97Eb7/xJtoMCuIEbXpiCehkTH/PYFgRsFplWFnAitdv2z6v7rN2vVg2lb5WJWK2CMUzhz+XkHAFMG0CXnbYlhuDMNbNkcxPpaIryQAp/uaapLW4AFWOAFaUMFvAioE0AauPZy38lwMf9yYu3n7jTdy6eg2jo0MEnR6ysIfv/OJj/PIkwbzVFgN2WecmUWFitWBcmwqySACZRMq9mN7hfJ2RKUrUYK6RyFMnH+Fieh9/+odfwu1hgHY2Qs9NUGaxMg04PimLgQweU1SOkV/T8NkN1Vu0sj5RXFPqpUYASn0giGnSRF2NgC3DiuCq+F5RFsjna2SODK5ZfhHpoxS1KuTSWbHEPI6RTCcyr7w0Bi3Ww5YLr9PhQYB2bwv9rR34YRcZGwZUKgnU4FYTby2BNAB/Hp3iAcMx0nOU85isudHxA2FZudUcLugtZBnWJhltxvwbNqpN69c8pf+qputaGNKvdXvweQUD+fl5h8CZ40MZjqWPW1lwLQ+W+S5dAkuE7QFmaYnjcSIeVhawop/abwJgZRNhsjmsJJAMq+nRPcOwUg+rBWBlpSkr8aaCLJRhcS9roSJgY5Itm/+sygLrf18GftSDShM+PQuWf65z4gzLAOM9pR5Nz547ZkadUU1sgpQ6fawckL+nf9f42phC6fU1ipv2WtVg/Oz5e1ZcofuBnpmWYcW9hjlZi6brhmH1la/9AbqDPZEJqm0LwRrjeeu1kLJBhVzcesCKsmXxXaLBdDJHOpsgpeF6HAsbNS0SJCgwcQvMCd77PIdDRF4bUYvdWHvw2eU+8GWvIqOE3YutZE/8UQ27il3R2NhiYfBfqVcg/6RpKt957dx/PZ8NJjx0Oj04lUoIuVdy/07TROTd1nBdOgqaLoFiZt1SlhWBiFkyRVEmSLMpEnYN9Pp4mnXx7mNHjNePWzuYuh3lN8lZz6KEbLzKmjPFi9X8zsADhkVoGVbGdF06M5cY5if4rcEc//0rQ1wtFbDq+vQNy5F7LFwUaFOpI/5XCiwSsJIz2QBWi251RhK48Ew2flMbtvbF9Nz0mqaVQNMjy/pomuCyfoszAV5ZjSsfRcCKe8azgJXd1zk37FqxgNViuhqwbbEa1zATX45hpYwu+XwTn9r1qI3OcvjCUyIDkJYWZMctA1Zquq4NeyxgpUVus3MZD0R+BAFnDTt0nWphTZu3KOuKNg0ErRoxwNKI2mYXRgpo1kN94i8AK94PAyz+tjEKNMiZlMD4A3Z/MZ3ctDNPIoCVm43hlLECVpL4aZBuqZEErMjIaNG0jhdszFAFdRN6rWUsrT91pUK32EBXDnUJdjYnLKumrs3x4e/G3ESkCxAHk0FupB1yRBKo7USbVYg6eTKHhEjVXuLrrAPJvOV5CdXik5uVsgbDaj5PpDo6mc4FsCI6z02y1x+g24mkI4/jmC4arZZpa61sOz5vVsV1qZoDrHGrn0aXQC4o0aWbNpv0sSJgNZ1oItLtMDDXBfLsNShgtenreQCrZ7ch82xX39gmpPbZGNNI+7JnwPjnmRZLJv7NX6gD2YV8wp7L5mUCFTUIRhZG1Tlaf9XhSbMTqAlK7A+bfuWidNI2rNr2mJJAB0HUQ3+4I+tEPKykuvrs5zRXcrOCWF/TWQCHTZ7t+Ne+RTIHxUPGtpc3FSHZn9hu3gCYZmc2RHaluxa5AFbcJykJPDo6kMparxNKC3VJNKXSaWY6/24v1rASVA5gqN9mP2pWLFYrh+uSCPmMFVBDGDKN51mjHvqPi/c9Q5Zqq4tN0MhCjvz9+sBbpEXyvvZeRdIqaMvy58lYS4KuI7lMEuLcMD8TP4OV59n4KOliZMEck7SqyaMBohxXAKt54mD34nWQwUeGhh9RxkWWhwaEGuAYEMBMBhkbkWif/bUIFtYkA2aAz/xlDagb/b5XX8nzQVyLdR/S4EDPT7m2Boj17IfoIJGBlaY5nMJB1fJxHCf46OAQ92czjFst/NV3v4tH0ymcXk8kgZMkE38ryhWSeYyIXYZcmmMr8NCOAmEMVskcAUGJ0Sm2fB+//4Uv4Btf+AL6JeDHCbbDCB2yv8guXHq4Ru4gfhWsdKXKsLKSQNb0TYcZXr811mzus4v7Nx5oTR8rG8DZbors7td8DqvA1YKhtdLJVv0NCsymx6bbjRqH83kF9G0KQgHTMgJEZIRWHKNCmMdkGI/GE3w8c/EPpx28+3CG6zdfxeuvvynyhHZviFGS4z9989tIOzvCsCrEnJ5f1rPCzEcJvsm8UhYQASvKNSvGEFxbfsBWksZ8nc1rtBxZ5BWi9Bj72X38uz/+Mm5vhQiTEwy8HA47l5oq5WQyMecf+1epca0YP4mHjoeA0kFzPjMIFQ8rdkyUjpM0eY8WVX9hUNmAkUwmGg3PRqbVuQaVPoEyBpzM8QhYGYbVbE7j9Qny2RitNEbHKdFptdCOOtIVMOz20dveQ9AdaOdladhRV8hteLLwyZHzhWEWmV9mHVvAih5WIgmsASsFEoxXj3kzBfw34zXnAVYmuj1T0r00rxs7Z3MP3bD9LJKVsxL3Zvy6OvflM87XvLwEYKVMD70t3a9W42k+QwWs+pg2TNcpCaT0k13Ofj0Aq5UrNwetbdpgu00JYMWkmQyryREmAljRJ46AFdewmWcLSaB9urpfa5MfSgJ5brYkGVs+020hovm9Lk40n6lGLGd1+bPb4rrzpwE4NeMHy45ZzJn6dc/O0eVozAJIcrQqMm98q1ZBtGX/Km3aYa+1TkSX/60eO3n/pcS8nuOUJUuyGyjDipLAr3z9D9Eb7ApgRRDcsm6ENe+1kJjOe/K+zS6BZu34wsgqRJot7KrpWBhWRZoIU2qaJ5ijwMwptEOg5y4xrIadgeyfBKy4V5HRJBL8LFU5G61MbLMKn0QAnjumUyCAONYmGPY7GbA884NA5VLdiC0sFLDiOUmwSv/EwrJiki9npc+9PkIYRPBovK79DjGZjZDkMdI8QeL4GKGDe7MAP3xU4qdPC6TdK5i70QJsFM9zYfpo3EIwj/uqlbYuR3K1tY/uQ/xjTNdRYis7wteGM/x3twbYr6boFVN0fcZBOQppNFIgopRSijQaH7GYIyQcuQbjo2QapdSdlWs29aa9dbFvbXhRs0OxLXjJKc7uhE3/qXoWr3m3s9YRgVPjebf0WzYCt2blzTVUb9cL9tfK+lFWnb7HeYBVzXhs7OONiFhBMpUk6xo3nmrGdD30eEYra0pAKzavYewgnTD1dwj6iiSQNkMNfyu+K88PPYfZyI1sbbODWHksGVUyhy1gpUQmiQONTFDyWHu2GvWF9bAi20tRHhNb/4d/r10C669GBruIuA2oJK+sgQNKAcv5Ecp0irJI1ZDdeFzI5k79Oz0lxIArUA2j6QYhyZ4ZQE0MTALd+PtyIrKUBpvDVT/DPhR7D6vB8+om2Tw0SgHQGDTxuwkESbtka2e21DYoaD2oyzpf7b539td5gJNqoJ/PA2f9p5DybyvXStnj4EhlNC9wcnKKlMa8OcGnAL3eQDoL6WtyRG0CUobxYCh/fC6e6Q5g2fH6ePRaufC56dLwNWMFeMP9bw64dEPkGDDxY+WBHZHms7H8KfIEnU4oc0qJxwZYMFTlBYNhw+fXJodnvOhFugCt3uhyUzqttOl6bWx/5hA3/2J/budTFBA04UZh/FcMgMlEQUwoSaVkV68WW9jmqplfSDoKoUTz2bAyLm1y3RYCaoeFtq7Bznw2E+8yPi8mOGIVz+fruZhnCTxfOzTxi5tWzGoQK0E0VWe1XHkL8NiZqt2HF/bgtOjL4iKkRtkk6lYLXQMwasCnibwGe4uujrIxMU7mk9XuLTR0dlzeN6nO6jfjB+wUqfdUphnKOMFWu43IdXB6coSo35XNzKOclFUqzicCbELLLhH5LqajYwT07XFdJHmOo+NjnI5OsL3dQ1XOkBds8Z7KGmGbVduOlclyFHL+QdYDP4edyAiABZ6HdhQuOgXRfJubfZak0nGT48wghYAv38du0kwkGfhwDfFapkmCkkEvg2iTMGhswJtRVop0opF90waLhrFgKntJTFPsEgENvplkZimCwEO/18NoNDIFBPZ0Nn4KJhjn887SQoIszjPOXz7/ZD5H2w9wcWcb8WiEDiVNZFzkBTwC2JQZ8yBxHGH1kAXCUFP2oYqm2hoM0PNhlszQGXRFypTlPCMkMkNFvyXOQ3Zkm+WYzCGA1ZUbr2FCgH02xvbuFpJkLsmBeIawTscqjgB/puXuolq3fn1bNk+zOwzZOFLxzHOE7XCJji7DTpPyFmXSkT4741v4bAVcm1MsqtFyCabrqSynpkfW6uZhfk/yRBfZLAeiLqZRG3/9o3fxf3/n2zhmUN7uIeZ4UW4QtVF4nhRZuGf4lHklGfzAQyv0ZT0TtOIhz855KPgaB+lkjKDIseP5uL27h9/7zNv44rVb6PISshhh4MlZwPXX7rSVuRRP4TGmZYe6dC5yCtoJkqionkoK3PBMsWdk0x/CnhMimbAAg0mkJMD36K3UUrN0Mc5VPZj6gNRJmgZPao6qyQdvS6UVLJyNx4cqhys4v/g6T843+uvxbOa85LoWKnqLfl80Jy8wmUzx/qjEPxy38dOpj1Ong1Z/F2XLF8kg5XsEtpgEFDRtN92NOAA+q/z8eZrCY4Ii7bs5TikSnpFcI16kwFKcEtWD71I+QpZUJZV1Yk/h7AlueY/xR5+9jDf2++hVMXYCBwGBpziXxGnC5KrKkBVTpOlc1hW7A3Y7W9py3VdvLc5ZrsMsiXVus1JalbK2yRCgV5mYoDJAdYA4o4/lDEk8NoVG9UPkueGTKUDfK7clwBeLjuMJZfpjSfrolUYwlOb+l7tbFP8BURvBYBttsqza9JvR2EkCagHwmN/X3VQFI11IAtgtT+VBjOboYTU6fSiSwKoYqyTQAOMS6xmZ1ErgujEOW/dDhRyXO7zWTJPaMFmOdBP76vvUiPzLMYw1lrJf60Ct8wCr835+3qAs6l1L2phF+qDxNRmd0rmtwDxzcPHKK7hw6YYwYZc8SZ4zDvyk17yegaT7aH3FdQBmSi2G0WmKrjwnPRdpEuPk8CGSCWWnc2kqwU3EZBMN7xuNPGW6NuIXjQYkGN44xAsPmUXCXwM0EtEa0ywHUFkAACAASURBVOLzntPyz5tnyabom0fteu+smpmn81+Lb8/ey7mm+I1C2gJwbYTAiy5spsC1eh+8Dn5GFEWyL4tLYOXg4HiC0g3w9ue+BMfjft5Wf2F6DTdYmlb87Da6BfNdpGjAuI2EA8Zs8zkyMqtmU5RZgiJLkDoljvIUKfMOKdKyW6wrZ1rIoofnY3u4rXPcJELc03hmqWyPjCltDEPwSYAt/qF/j5E+EehnTEXGFIEoAlzMc4LQk328Fw3Vu5JFDHYHpCk8m2GwAEXGbJGLf5YftlUVQ/IH43GCe/x5mWBCE3meVV4PT/IIPzvM8aMnpXgzptEucoeFZa5VzgVbcFFSAvdxxo40Q7ei10brUENA0rOBw0ApJu8ZRYph/AT/9nYPr4dTXO46Umzxq1iKYBxLjpWwwaShjHnyIl1XybkYrht1QxOsbxa8zlsXfBa2+GVfa88cvs95puvPsqaWP1F9tGxe/axSwOY+9jObcaamqc+eUkv/spZwUWdQzavRz2D4bdYsS1kWn2iA1AsQS0LtRgG1HiBzXaZDuFH/8scaiymAJR2OuX7I2BbLBSsVrAkkGubq9ZI9Zf62kBsIOGnjOrK9KZnld8GCWkgMq1J37SYpRf/O9SDdrS1Q9h/+/f/cGD+BjpaemE6k9bInAlb59BBlOhHGlUjLHNLRLU3Sk3qFdN4TwIqAUL356zvX1FAbDFjwqr4Se2QsRrxmBEglcz2dVgZhRWrQnNQ6JEpJJ3pPwIrtqWm6TsBKksjF6DS0puZNxCPKAGbnLayzfq5mjJtbG5/93vpclEVmkFSzSBiYUzJyfHwiE0Q2VOkYFCxVAKiBt5RTS7QQVNXQAMWbxVyfUnF1QlvkVbuknR06ngdYqYGgBm68jjLPMJ9PpPKbZzF6PTKsqIHmHepn28OWn72oEJ4xSOceuC8CWK18hsxfc+vGw/BZcqidf4s5Y2a5UQoRSBHAiuVK1uSls5Ir3jQEo06nE5QtB0mRYca25WkqHTzl8DBNjeVZsN7uuPKHoJUAVnCxNdwSkCiexRifjFDkGfrdHnrtjgAnszyWpL0TtSUh5PsfnZ7gcHyKOTcLymkk2yBLsgO/PYAbdDUhowkm5SmyPM2zMZUUu/3QZ0f1zZahZJIEYaTIuSv3wb3D4Z+WspAyYQm6yBlJ0IeFoWScwktTXN3Zwc1L+2iHHjKjjw9KtpHnceyJZCoXIJmAVYVkOoLPSn5FE+ESR6enODg6QLfPTiYxxtMTHBweSav7OM0EkLFGmQScpCUyHzZBsbJEt93GpYt72L9wEd2oI/fPwEifY4p2GKHNAIzsEZHVkMWihwyfqT3UpmmKb7/zA2Suq/e7KHSbzjFwxexYutMQUJKfNwwIQcAoRJoQCALaBlwjYMX1EoUB5vO5tqU1lXQGEezcas1CRQREsG1By6tQpCmilof97S185pVX0SNgJQlxLvOTgQ3nJ+9ZLPl571Up3cRE405qepJgnswR9iK4fE4lA7xEE4I8k3bHbZ9goIMkrTCJXfSGl3Dp2mtw/ACTeCxyFUqEuAN5ZJQY1quMQ4vPhIEb2XVnB+0i6W4EDXwmBPEODg5wcnqKrMhx89ZNXL16VQ5RJvsijRLpmmr4baON+n3sMzAMK3kmjaYQlp28tK+vnq16zRkLPa6PIq6Q+W08abn4s3d/iD/70Q8xI3jqh7JGWjTPDkPkniPgKhkCXOdlkup+HtLTSs8ApXbnEkjQ9D1lNyQxyi5xOWzjt2+9it99/S1cGwzQIqBI0JGyuoLBH5cy520uXVoJWBXpHGWmc8wCVlq8IEhJuV1dyLBBD79bdsNq0GUDTM4fKxnUKqBlZpv003q8GK8JgsScL1oF5P3liOcjNYIvGJwyBvIRhG01gzZJiwBWht2dikQjV8DqtMK3Rl28Ow7wtNVHObiIvMXulAVaOY3wC2FK0YS9sh2ieN+UYRaVsM6YiESei4jXTkP5lou85YEzvcgIwAcKUHGvlkCeq8eR3+8mB/hM7xi/9/oObux0BLDaDVsIuEYTMgh8nM4mYCewrJihKHlNTLgjtMM+Avqf+Fqp5r/ToJ2AuQBWDDLNucxksM39PWBCxZiswjwlSD8Vs145V0v15uG1MpHiH67rVAoYZGiPMZ2MkM0JXqZoUe5RANfbA/hkp7fb8PtDRFu78No9iaEEyBQvFGk1bdhhNthWOawCvNxbXQGGfYLmlASePsL45CHKfKJdAk2i9WkDVnX8qXNOJf7LlFKDPT/D8LZR6Xks/02x4SpIsBqvngfunPfzTZ+9pE+Q5/TsPirxLYsFXoixAFYu9q+8gouXb8lZSm+S5wEO14FNLxoznwVYWea9vXqbNNn4nmeSKvfVMJq2Jlka4/TwIeKpAlYsQhEUNZH0ArASnyrNphYMBd3JTcy+iYHbYEjYa1+6h08MWNmRs7nZ2SO52uV3+TpqBo2NSVb36vPmV/PorQFXjfXEA4e5iVlAypBsZpjqw8T1H4Sh7MvMEekz+PRoJCDpm29/Ea4fKWDVUsBKSzw6X8nYEeBZmkbouVwwLKDKWEzNXVRJimoWI59ORS5PUJ/spdStcMTiKCszhk1N1Q9jHFqh8Fzt9/v63E07TQGWCjJZtYtfxb1JJHsqf/KY5zL2ls7sDmbxTF7HYoUCXIz/eL/Kko68rgQzHAOJy+hhRa8tekcSHOJ1sbjjh+JxyWKCSLYNoDCLJ+LwN0eAozLEh2MHPz8q8MtTF0/SAJnXR+koKUF1E0ZWznnL+EAYQpTq+VLsFcmGIC3aNCQg8KbIrInxWQjh2ZthN3mKf/tqF6/5U+z1XOkQ6COGS4Y3wSjJz1jYtnu+2THFA8yy0jXv+aSAFeOHplWAvm9d0P10ACsD4JjrbBbg7OetB6xWummuWabrFUJnAValAauU+c/roM8kv1b3RrsXim+l2ddtMaZ5zbYLt937bfGQYClfxxibgBWBVsaU0oXZzA1BThqxtbKm9CYXY2SBfunarMxD7R6sje5YthamlYW6LLBv/Ko1jjVSRcaBnw5gxU49CVquAlZiSCfJty+eHDVgpfITrVZocKAmeasMK/tk6we3DF7JI1K4S8CalwOsrLG0AlZ+A7DSZFu/FtihPhCzYS4OtDPOjPMYVi8LWGlrXduVQseRk242jzGbzTGdztDudNHr9SW5UD9VVqKVXjtPYtmYSVEV7TWrtYLeW7ydh44rG7/ciwGsFIDQcdkEWG0OShhsG9jSmDJrdX+G6fQUaTJDvx8pkCGghkXm9eD7NACrBRr9otGTmRJiUsujwGC6q8Fbo7Cgs2hF2kXeiNVTi77X8wQMYFI6zzLcf/xAE4wsxZjdTdJYQAvSoUULbAAxqU4bE0tuMlqHcjDo9QVAYVI/PR1jPhoLK2p/dw/bOzsYxxO0u20M+2TeRZjGczw6fIo7jx/i6ekJHLJMyLLiumDQEA3g+h1ULfpXkQ2hgLHMC61RqdmkmRm8H2vIZ0FOCQ8Mw4oNAQgkUZYqlQMm3cbXhOtyPtcOah6TmbxAuypxa/8CPnv7NVy9sCeVUpo68uAVwMrxxCCZnjNMxDwQRJoLE4Ydr9jP9Hh0io/ufIQcKeJyIrRqBaxOME8UsOC6FrNWJunU4fNB8v+rEoN+DzevX8eNK1dwYbgNr3KFwUCPP7IsfDLZPF+kOezIJmwjIx1gxYAsB97zKI7x//zNf0ZCLz1WywjimaTdJ0BBIImf6bXg+tSEkwVlDkHTzt2jOXeqn0MgjSwrAlYEJiWQa3hsiYcA2RtM+I2HVBIz8KqQ8LqEOenBIYsDwG6vjz/6+tcxbHfQojQooXyL7afVrJX3yOolP5OAG1kbru/DCwOcjkd49OQxUgJVBBZS7cbok15c5Oh4PvYGQ3Q4v3ICsiG8aAfbF65Lx7GKnW/YnY6sLGFeUL5mujJxzvvKUmN0u6lLmIBpQv028u6qAmVWT58+FabdBx9+hOs3ruPWrVsYDocCWlnpJ+cok3iO4zqwyr5nfT40Ja2rQcezgBVfwXEJwzZ4q6kX4iPOie9/D3//0QfIOx2R3vKgJwDj+B4Sh6BrKucmAasqV08Mh/I+BuqG6i50bqFsq4eS51TwswztNMUr2zv4yu038PalS9gPPPRkcuv+SmCXbAOCEn6LbKYYeRKLPJs/EkBLAA6tbXP+NceX/9b8f8tws0GSnJ1i1q4MXWvAboFOG4g1z3QxU3eAkJVmryXrKkliYeCye55cUcFzj8UxH2HU0bPO7LcWsOLcbQJWvzwp8Z3JQACrR+gg7+2i8CI5/3wyerinkXHFGcA4g4OezoAsQcd1MQw9bHc9dFoOQtPpKXUcTPMCB9M5TqaJsFKzykNBhqiApzlAg/w8w245wtculfji1TYu9zy0yxg7kYeQwHairLDD0QlKFgGrBGWlrES/FSLye1Jxb/kEehT5J/uT4DWDeAGsyKRKyVLuLLoAy3oo6RlHQHmKODEMK3pOUU7ZIrtApScCWOWZrOuJyPRHSMj4ShIxk4+KEtfbQ4Q8a4IIYW+IaLiDoNuHQ1Ya9y/LCObebirDi4jKGBDL3Ci0xTvTPAJWZFeRZYViakzXlRnwqwasbBG1uan8KgGrVYDqvHhxNUw5D1DYFNY8D2ClxuLrAas01/3lNwmwUnY0GVZzAayS2ePnAqys7wpvVlni5q6fE7Cq53ydYGr6XlsCvHgIej5gtczwWmV8NGPvZabhOoBt3fWtJqi2+G7BqfMAK4kVpbASGCasJ8y9g+MxvKiH229+Dq4wrKIFw0qyL8PcsO6jLWPRxFiZ+57A9YyTOcYErOaxMKxYvBFAiHmGC0xcBwXjK5MP6Xeet5oPMSZWMM/kP+yMxjPWdMoFCLKZQrPEDlYOqCV2KTBLgdCykku0PJ5/CnK1EBheqYJ3TNAJbhW03CHDmjkZJVVkVkmXQFVDtAzgM56O4bS7mDhtfHia48dPE/Bce5iEGFURcpED8jdqr1HJ7IyVBs96KeoxltNIR+JcFqwY6/Isks6xBqRlbs+CVlmm2EkP8adv7eKWN8N2G+i0MgRIDGClDCsSVZqAFc8qSzpgHGEVML8KwErTkpph2GQRyrwzaqRN6852Kmx6YX26gNXq7rlKzlnsHAaIq1le2khF72/pHFhldZk9q7kHrd6PBeVtnLZ4X7F6UunmArCypJUGYLUYEyFT1GiNVaDZnEokxCZWktXJuMiiKQtykS0YkTmu4KfMO+aJLwdY5Sjnx8KwotdFE7DSyeFJhxFXqJLKsJJF0TAAI0JYA1aKAliGlQyw6RIlf12Qc+sUgRrf1QfWfHjnMaxkUlekoVqGFZHyULowUUIgyfYKnVUDGHsTmw/s8wIQ2+526SEv0bM3H2NMqFT/XFe5Odkm05lUkRm4t9sasBLZpFxHAnhDAU4ozSGCz0SVwSKZFPTBEBNbbcNKeVMYBggJajWow1JEkcTleUKWdfehLAY5DPQpCprK6hcBq9l0hOGwI4CV5t2GxSAPRd/vvKE6j2H1UgHfWZLAxq3K3D7jdXI8UAoojBE59ZA7wGg2FRbQ6WSMp0eHAlTQi4WMlSRPBdShJNOaO/L36yTbHC5WxlSUwrra6W9hu9vH/HSMk4NDDDs93Lh+DYVbIggDbG9tod3piNzo6ekxPn78AHcePwJCdhgh48sD/DacsC/fS/q6MMkxgJVdmwJbSRCiNR2VFWrRRoIBq4c2TLmMvjKG7qkP2XifGO5lSeZZVohfyk67jb1OiEvDAW5c3MOF4RB5kihgxQRTPrMlgJVUi4TNE0tViROFJpDsanV4cozvfv+f8OjwIab5hPwFkQqRIcRlLd3FRNqmdG9eM2VArMBWuYJD28Mt7G1t4dJwB10/wO72jgBGlAqx6sAZLeCV58k6siAVAxcG+QSNDqdT/NV3votEGFaloaWrzFkYcq6LPMtFskkPBYKUYupsqmscZM4fMd52W+h22sKq4iZP3wQeMASiBQQ01Vx+LpN2AlYKxruyJzCw4vOhBJL34JcltsI2vv7FLwlw1SYwkWnFT9opV2R3+dp1jgy+qgTtT93Ql0bbjw+e4v7DBxhNRwKyzkViVqFD7wZU2On2cO3iPi5ubSFLyajrIHM6KNweot4Qw+0hOp0IHqveZDrxwfDsJMOGC4eJOgOtcwArC+DzTgUkoayMRu9sb51m+MUv3sPxyanc+7Vr13D50iVhJXEqssqqB2YNPtUm8DqnbZc8PcQaBRYjcV/eX5oMBn0mWZVJp6A0LpEFbfz89BT/17e+he89eoCq15MutlJdDUJhWs7EKJa8ZcpUeZ0KNAgQLuaZSp+2lRZCoCw2RIEna6QaT9ApCty+uI+3LlzEv/j859AW+SAZWw46gQdy6AjKVAW7F6bIRIqm7CuuB+lNxTktTFwGTbqHrZME6h5t2b919dMCVhI4SgKglXYNZurX8z3V56oSBqEFZGfs9JTM4XmGwk4PMHaR8kMBrPhcKKvmg2wCVpznlmH1y5MK351t4YdjHw/KNrLuDnKe/az4m4INGVaZAWhZVXbSKTpVjku9Di4P2rh9eQuRU8KrCEI7mJMVGyd4eHKCx6dTjFMXo9xF4nWAMNSuPPMJoiLGVT/Gv3xzG7e3gC2fErsYW5GPgEytXPdQMl2FmVUlAvhyXyD7qU3Ait+jQIE0Aay0W6L8YSLcckQuEkYRog4ZCuofwTEnQ4C+Z+PZifB0afxLUJgV/JBj6KsHGMFRnjnT+RQc87lpB08PmCDLcb07RCTjHolZfbu/JYBVq91B2SKzkhVJglVGGiCSPhtg8+y3xSdXDeSNJJDsqvHpI2DRJbAGrCQStF2sNodHG39qwalFUcmwNdbFFVYS2CzO2dTiZRhW6+K+82LG5k29VPzS5FSdwbBSgNATlst4XookkAyrC5dugoCVnEnP8QxWGQDP8SvPvGTdewj7xeQF9jna0vIqw0rWiWFYWcAqnT/ZCFipgkIZVjZElULQYtI8nySwmaMswKB/RsBq3ecL8GMANxnHRjDdLDBselaaBtWDY3M3u7akYLIo9q8yrOpEmzEXJd3ME+M0F8CqO9zFrVffguMpw4rEB8kVDEq2xOgw/lUS5whoZQAadqBLEhSzObLZXAqcaa6WF1nLQRp4qEz+o95TWsi3fkp2z2xK1aW4ws9gLCfKAJPDiAyQ+SirOgpYsUBo/YGEBCC2FzVhwxX2k3Y+5ZgzPlQ2izK4JF7hGc98VIpnWlAjiMR7pa0EO9o+Slp49+EE7z6Z4+6shZOqjRiB+F1K7GNsVEQ9IJ9nPKuZv5FhJuonBr2ZFAnJkvIp+245ELdEKmBkEhG4YH44Rz8+xL/74nVca83QDwq0XQWslK/Pe1HG8ypgJQCILWzbhiQNJdTqXNw0/2wHUBt7rBbGftWAFa9tFfxpAlqb88/akH2xudhNZummLchdy/vsGK0CVkvFVeadfMy2M6/xo7VgnQBARgZcr6U69pJ7o0zXNDmwVhAaXyqQpfo087WoydZgvq5/w+YwE1/OS5m/LMRbBl4TiDMFVBZg7efLeis+BcAqPkGVTmQSs3tgy2GAX8ub6AMhflA0h5XuBvbINx4B1im/icot4vqVKvWaUnpzotpxexHAShF+XhP9LtTDCm4Ah9dq/bHM9SyZjEtwrQn28xzY5x3QnxiwomxRNLaaDFgJDNlV48kUu7t7C18QCbCEpESZkrayZgcle5gxyU2TBPTEIUODCW+7zWprgHa7LaAV2SOWPsyKvJgOvsQI8Fq0g5GavBOU4ntOJycYj46xtdVdAqxkmsi96og2OlCvHeJfKWC1KglcA92pSfjypclzMHOK7BiCGQ69jhzgJJ7h0eEBHj59LIwf3mBAhpRHYIFdnVJZ//x/OVxNi3QrOZO9QJJApYLKhpPluDDcwStXriNyWjh48AiToxMFXva2BdTY293FYDgUMGCSxbjz5DHeu3cHpS81E+ROgMprA0EP8DvIabzOFEcMILkUNHxXwEq7VBLUIAinqYYGRGp+rhuSJtjqtUYgxXaY0M4z7C4CRDQBznMMAg839nbw2qWLuNDvICIbhEE2facqJoxMuhiocB0T2GFgU6LKyCAkyOEgKStEW1t48PQJ/vKv/xwf3HkfhZfDDcw6ln3VVe86sqVySuBIiab8TVmG9AXi2iAgxWsb+iF2+wO8cvMmrly6jIjBD1kQvDbDuJKtWSSJJtFv0Wg8wcPjU/y/33sHMQGyloNSvKp0g5eqlpk34vdjPIoMtVBZkrKYyU7gunEErOIfBZ4zoZfzc+15QVCA3lM0DZVASg4yysH475mAXgJC0R+pLLHT7uJLb7yJ/cEQvSDSg08AAHYOqxCQAm8qpHOUGOcJnk5O8eDpYwFax9MJ+sM+knQuMl/GRR2C366DnV4PN/f3cX2PLLkKSdnBNA/w6GiO01mG/SuX8dYbb2AYhXItHvNeAcoU2CskjnPFlmETw0oOZWvy2KCLa8eYFuIkx89+9nPcu3cPW8OBMK0u7O4iCClBtGwhTX0sfdt+F28rCQitR4MGo5LfmPVdU74XGc5iM5AV01JAaj7JgE4fPzo4wP/+zW/ix8eHyKM2HEdlgfSxSGgSK9VNArAKaLJrkFbajM7fdMsTnwvjvaEAt7aXLuczVNOJGLHf6Pbwp3/wh9hyHPTCUJ4LpXB+WSB0KxB6RJkYwCqVNuKURijYqWPCa+D8k73YBD92z12VmVi6OZ8Hx1/klqK0NW2VZT7qddvAU2SFpsrGuU0JdZYmmIkv3xwB8Rox5+f4aktyAlbinykawWXAaplhVeH78S5+OPLwoGgj7Wwjo4SBgJUJxLiXpFIg0U59AyfFfsfDq7tbuD5sY9hKEIlBPS0EKEcG4rLA4WyKp9MUv3h8gofzCjO3C3T74v2BySH2nARvDh38q89ewSU/Qc/NEZQJegFZTlyTEKbthPKVKkPObqbClGuhzQ5WXkfYUAELAIZhJT5Whj0pSmrPRcKGE2EgHmfWA0/iI5EGZxgnp7o7C2BFObmnHois5rdaYEGLslkBnROu45mw21hUaqUZ9tkCviCgHyAMO2h3Bwj7fbS6XVRBgMQAVraFvV0FZEAoq89YY1bcryF+YPSwGhsPqxqwqrsEKoiyynk/L8J69udaeGwy/O3abUgUmnGpkSs0gRE99ZpA9Ce4jqXYt36v5wGuPn3Aahn2qQGrdkMSeOs3BrBqMqVtAxZKAi1glcVPNwJWUrwywJLNJTUvM7DYOR62ds9bl5tou/lPXu61vJdN4fcq8LQM+tXSok8CVi0H4DXRQEFEXVs8M+p8dh1gpZ673OfJtqdn6TROcXg8xvbeZVy9eVv8Uj2fBXdjNt6Ip8X0WcAYBX1s/zIxjSf4E89YnUIxnyOdq6VGyuIabSe4d3ZCGoUuAVRyNpk/9lyzBf7mcyTQbwErjQEYt2oKb5UjnH/CeBU5IAEHy3pXggEZU/bMk0KvkQVqYxMFrJTdpWCVMqMUtKNRSuWHOM49vHec4QcPxvjpcY7DMsTc0YIyN1htCqKKGQWrbEGXk68gTVqnEq0A8gRumaKNEh23wrAdIHTZfTiARw9CIRRQVjlFe3aIf/O5q7jozNBupQJWBSAzW1mDzP2pshKpvwGWLcOqBqyWPZxtrPY8e5/NW5vPprnemsVKjclqn7ZPi2Flr8HGmcseVrX31fpTgQozARLMwWNLIM1X1//WjGWbgNUSSGWAwEWBxeRa9pRqglWy/QiGYX3sbAOJOv6SWM6qqiTGZKxmi6IyA2tA2nyWEFnMLWlXT71HhXr0uyxZAqE+vT7VH80+n+Yc4Gc158pLM6zymZquiySQsh4GuYtugbrAFl0CDR1MB97K1/RmlgEbfWALsqzd/dY8dZkg5iGtOxTs+64uANnIDZWOgFVJHTEBKzcwf5RhZYOj5cPK+hzooG8CrJ534X1SwMpWSKwxnE0a6F8Vxwl29y4skm87zpwwUoUl+4ZylKKUIDRh62qaQEvrX30+uzvbwjgg24BsET1+bKWcf9/MsNp4/1IVYdJDYzvbEUyPncn4GCfHB0uAlUgCJbjWiS8A3Tmx4q8SsJKrMPvNCrQqoySXJhriFa8r80PZ1NnWnebDroNRGuPh8SHuHTzBk8MDkQBSpkR2XESmEruI0DCSwJ6JAyjLWlQkhP3AjzQAptCceHBX6PoRru5exI39ywhKB4/u3sfdjz9Cv0e/lxb2L17E3oUL8Nuh+LDcPzzATz98Hwm7uIFaYx+l1xGGVeV31euFSY7xZzH7njFbLCXZohw4J5gqoK5KQgigNOeQNUVmpzS13dG20QL6VEDbcdF1gYHn4ubFXbx14youDrpAqvNUPL/kQFZYjICVYv7moC4zMSam7G7Ked3r4eOH9/FXf/1nuPvgDvxuC46n+w9BHDlcTdV4Ub0gNdt1JVmWBMuwWHh99EbY6nZx8/oNXLt0CR2f7AcfPQItwgBS/zUe9k3Aajaf4e7TQ/yXd3+ClH47lFaI+bopU5ikUkzfKUkk60fkF7bDnt5lKKaWuiYIQBKYEN8Gc7CIaaFpPcv7Y8JO0IqANUOFlICmMDro4aEyM/pLDcMQV7Z28MrFS7gwGKBH0EQqfS15pvw9AUx5Oa6DCQo8Oj3Cz+58iA/u3xGPnCgKcenKvlQL4/lEwL6QhqMABu0Il7e28drlSyIHStBF6vRw/yjGL+88wtbuBfz+7/0uBgS46MfF4NfQySmdzEQDIPXGhUZ/XVDA+yK9n9I1jj+ZJbYqxzbUlOMdHZ3gzp07GI9HuLC3i1deuSVSgMlkLHufBgTWI6PZlVTciOqAXHBPPds0QFpnullvWLJW6brmh5iOEzi9Ib7/8CH+t7/9W9xNE6BH/wz1xuAuO81STCs+T62MC0gZ0SRdO7gIA068WGgZpEG3H4Uij0hS0qrxMgAAIABJREFUlfWxauqkCfwix27Lw+uDId66dBmff/MtXNnZBmZTIJ6h65SI2AAhnUgnWRakBCQn8Kr96mS9ifCWe5hhsPH7aldAO0DNYNICVppsELRSOfGCYWXOZmEZcg5XpZw/ZDuSAcyzisa09DeXoKbgmHgCVvEPx4fznO/K8816WBEYrz2sgO/Nd/DDkY8HRbQArLh/co5KNz8yp6RjboZWmeByG3jjwgC39wa41G4hO32sr60ICFGa6QoTbl5kOMkr/OTxCL84muMwD4DeAE4RI5ge4o0+8NtXB/jtq0NsOXO0QSPzHIGr4DjfizJbvhfvn/JHh4xJ3qMbInBCkSKX0xlcs88LU03WNdlVlHm4cAh0k4Ulsl2a+CozTqImp0RczOVwcksHrZKSPAJg2pWT84jSQgKUaZEJ04qMK8pY+Xc3S9HJCkQlAT4PkadgIQErb9CH24kw1zK77BOStMh5yfmjoKc0LZD5q25Sy4DVQzjV3EgC7brT9UPvGrPKPnG5rAlY6Xqt12bdbKYZYJhoz4BcNlR/WcBq9bNfJBZ8ecCq3qwkhllovExgI74klAQawCp1sH+VHlbKsPp1lwSeBVjRdoKSwDw5eC7AyhYCLcBpGxCd13SpGX+uMsRMGPuJ5+/zAlbyWBsyofrvywyrZv5kga5z8xfTdERfV8uBdFYZD6sFw6oGiOvPUtYI74Us9zDqYjSNcXQyxf6Vm9i/fEOtKFqRMKzsmteKtXak1xxN/YZV7saYtxCQJh2dSKyYC9CeIGbBjpJrevmxkNOmmkYLKNYLiYx2KRKK6qQ2pV/E2ebepNlHlZlcyTJJeB211QmvjTEHfQXJKxJ7CWuvIk1LjAezKdKI35XxoJSipGlMJsAWfabUNVTPB3iYOwHuTQr86PEcPzlIcDfxMXbbKIS5pREGC7rCsDIntjZRYpMffWbyv8LSpTfhHL1WhZ2whWHYwl6/i7angJXaBbDZyAzpfIIgPsbvXh9iCxMEiOFXCXwCVtzEBbDi/eozk/xAtn7tWGeLJ9Y0vJmnL4+znSlnf7dAh52zTcbTPwfDqrm2XhywWr2vRia5gnusA6xo/VCvb3MiWR8o+YGCpFYZwHUj8dISo93YawgT2kBQ5jL03jSPVGmg+qOKl5V0DTRd/BYMOYPbmGNF8QiuB81LTVpjCCeOyHyVQajMel2DuhZ19irWsNiPXloSGJ+iSMYo8xguASsartEDw7B9SPFsAlYLcIebijHcrivUZjuyDAyZ6ZsmrDKKXgaw0gnNqrECVuJh1ZAErgOs5HpNZW0TWLUaiGy6kxcJUur3Mcg1N+uCm4Ch3xvDYEp9mHhx47B6XUGdjTEv/51VYUqhaM7MJICvo7mtyIto1tqOJIAWoIHPRdhcohQ3nZp0Gzzr6zzAylZXmHAxMBdCiMPuT0c4PnqK4aCjXQKN4e+vG2B11t0b2EEBo8bwNDsJcuaJuToqnMRzPDg+wN3Dx3h8ciyeVfyiefeg2xUfKo6ReLdIRy+DSNOvimtAB07iTXm+lnUnTByaUgL9QEGri1s7KOIUo6NDjI4O5BDa3t7G3t4eom4HUb+H4/kUP/vwQxxxXlSUKgYoaRAZ9IGwZxhWBEb0UBWvJJ5nAlSpYbwCVqYvidkM6VsjJuBGOsjEl7LANMlR5lrpZx8UMsHCqsTFXg/7/S62gha2Ix9Xd7ew3YmEuix7DDvc6QqW71pB0uRHmQeZ+CpNigKPxhPMXRcf3b+L7/zj3yHNpoBLyZ0aAst6YOIt/mDqC8f1wGnPZFkYVtL+Vb2tQtdDmbAiBQx7PWz1euJlM+x0cOXCRewM+hIoELgSLyuyFk07ZvooffjwMb734R0kBCSERa6AFZNt7mrWAFgaCyyo9cr0UVK3g9ALhOnExI/XaZslkOXKzyLASaCQ84KBEFknBK3E4JPDwyojwRwjKWL4RObY9d09vHHtBgYtX7oy0qeGc1lMtitHqOjUiJG1xeT80fgEHzy6jztPH+F0PhVPJQZjO1sDeBzbdI48jRHQcNR1EFHi2WnjrWvXEPodzMs2EO1igja+95P3Mc0KfPV3vooru7voAOg7LiKhN0u4g8wxz4qQyQbTdQHETTBqD/Y6oNHAjZLo0WiMg4OnInu+fPmysA7Ho5EA9fX+Vpto2qoR5+siIFOinpEImLNssTHaTWD5QGPnxCjqYDpJUfUG+PbHH+P/+ObfYtLpoHvhImYzNtt2MUsTjOI5pnRho6xSWFUVQgGsVOuvf8h71C58vC8/pNccxIOIrJgupd285DRFyA5wj5/ijctX8NUvfBGvX76CdpmjV5XYCT0BUZBNUKRTlfzTJovz2ABWElgahp+swTUMqyYD+izAqirsuJoKqEELbGFLjTe5BIQzKgwrJgAsjNH7jgahBKxc15fOeQRNeK6QHWQBcXb/FNaVGLaXIpf/YOTg26M+3qUksGgj7+0gbQWyFrhuyd7LySIl4zJPEJZzvLrl44tXd3GrH6BdxEA6FSC3KOjlZdYmGZ1uCdqF300cfO/uIT4clUC7g7CYYZAe43evdvDHb9/EVjVHp4wROAUCnnOUmZA1bYBhDrowjykHLAmkkXFKeoADNy2RnpzC5/Pn3mXaTgvUQJ88suq6EdxuBCcKkDncm23DFGVeppQ5MnGirI+gUVaiSguUbCAhnQa1CQYZWxkKJGWGuEgR55QcZ3DmM+kW2C4cAdOikF5WffhbAzjdjvh/MZlsCYNrQacSyaJ0FpU9VZRaIm1dSAKFYfUQLk18xXTdcif0ZJUw2iS658VgZ8Ym9gcNyX6dOOkP666B9qQ38JQN6D8FhpW9jHUx4HmAwcsBVja8rsd0aaxkP7Om65QEFpinLvav3hLA6jfBdH0VsGJTH8uwOjl4gCI93AhY2Y7BNg8RRoRhl8q+/xwMK3vuLKbbAjzQ/OaTzt8XAazWX4MpfDSA2mfPyM0VYdvMZcF3NO9lAV/d//UONf9ehne5C8h+V9CzshTA6nQyx/HpDFdv3MbuhSsiCWx5DcDKDJhwmUyRVrUZxuNSAJpSfE1njG8JWMVzsbuY04vT85DRW4n7Y0BSxbLUynr68ju7Ber5vkyq0KCeSDsbjOndCXmATC8DWPExUz1A6wGCZfwNxkRhFJhGWYyn6vHR4ooWHZi7SWe0PJdim3hX0TeWzSwqD0mpRuv3Rhk+OM3ws4MUd+YtHKKDlF0BOe68ZhaaDLtK903rXGf/rg/GZUGmiPnb2Gt7uLbVxYVuhEHkSUGGcbsnyAdjjARlOoefnOLNXR/dcoJWNUOrjOHzHFsCrFTBo8UK4/FpGNqq9lGG3csAVk0mtxAfGr5Vzf3RAiLLc3zz/D7Pw4rv2QR3bbxjP2O16cHS/mpkrM9ewTr6g4LOluhj56PI8xaAtIJLCwWAkdHp+tN9S3L3RfM0gofqKSVjKA3WDMBk5rS9H3l2ghsoWCVWGcK0UruGxRmmutEVebGuj2XAir/D3JVdx9WqQArgJveSz2VcZboo2sZdL82wYkBLDyuas1L36lSqv5WkioMgC40dxmyXQPt4uEloh7j1gJUZhg0bOt/JJr/rKwh11Wwdw4qfLEG06RJISSC7BEK6BAbSjnoJsDJmf/pwbA1haQq+8P+sY4CdF6TUH2ISc0O3Ef8SMdrlBNCEm5ulTG7TZtUm4aKrZjevvFSD75lWILgx9Xs97O7soNfrIo7VsFrbt2slXye9bn2ao3xCwMpoleymIN3NtCGaAFZHh0+WACsCWcL8MnPm14FhZatkzVGwnlVKCKsBKwtW2fyaSUAuJr0Znpwe44OH9/HR04c4mU+lI1i320UWxxh2e+hGbfGZYbKmlStXkkd6HLHKqWtNKcAEESxgJZ242L0tK+DkNBN2MIi6uLq/jyt7e7j7/s+RTCcCiA0GA3R6XexcvCCU6ffu3MG9w6NlwCoaorQMK8rvCJ4taM7Sb0qSInqX0PuFQQQrOdIJwhpbWoN9gltSgSqQJTkc+vVUroBVHcdFu6rwhddewWuX97Hb9uEmMaKWAh70kuKcVn8Z2Q5lXNS7yrIEKknS3SDAYZrjw6cHOEpTvH/3Q7z38x+h3w+QxiMEvoIWyoAiHKKdKAWYooG68XCTjnZxIj4IXFOh5yEKIsSzqRg0R5TTwMGl3R28+epruHHpMir6WIlBOZPeVNhZDIQm4zHev/8AP/j4HmLS4YVro6AVP1PYJDRBZoc+0xaeE18OIwGstCskk+ooUG8fPZRoQq4SJvFD0ExwwSATSaC0ZNbPYydI8epjkJSkcIsKgzDCWzdu4gu3X0eYl+iSxScdEAnusbMiux2WKMh+aTl4eHyEn3z4S/zi3keYFhnag54ES7PpBBd3ttFt0xcrRZbMENCg2msJ02rgefjszRvoRgOc0JO9s4eyewHf/P6P8fOP7+P262/hD77yVfRcF9vclyjLNMT/XAArfc4LVsCa3ZfsqoURuZEHWtm0nD1iNO/LOcC9jmMtRquk8mfcO+uA8tkzRtkhGtAaoEqXoJHI2oTXBAyNc8NeKltYd7t9TGYZyk4f33zvPfyff/93aO3v48LNW3j88Il4QYxmMxzPJ5jTL4kBLw/zvEQQtVUSTnCG7bsLBZCFVeYH2inJ96VbUZYk2Op10WbnwHgKcF+IEwRFhf3+AJcHA1wIQrx2YRe393ew7QNhlaBiJ7mCZ4NKkS3DSs4pAazO7hLYPMuaweRCEmjky5aebqvcukeaIEskr7r3S4twsitl3+F6oL9TIexMVnMJWPEP3y9OUwl4pNLLbp8EgSQhKKUZyfunwN8fd/Du2BPTdXpYpS6bJxCsIgAkmnkZv7JIEOUzvLUX4cs39nDFr1CMDwVgURDXF8CdFUdKkBmHxV6AQ6+Hv3/vHn78ZALXD9ApptjHCH9yexv/w1fexvjRPQRlJvuauOWIwbyDiiC2qUgqoFQJGB6WLpCUyKbsfJWiGk+FESnBJHWEVgJLlqjfQhX58PoduP02Cs8V0IoDKfw8rmNW1dltlOwq3ndSII8TZHEi54YkPWR8kelFgMspMK9yzOhjUqYouabZ8TOv0GahwQ8RdLvwtwdwe2TiMqZSwEoKJ6ZQIR5bNEUWyQq7Hek1EZsX03XTJbBlACvxITRfNul6WcDKBvqLzoA2MdVIR4PopWS+XseLKLYZALxw9Lf8C/91AKsmU+3Z1InMxIoqCd8yrAhY0cPqujCspBjyHPd9Vnz+HL9aP/c1LCGJbU1CZq/ewiMCjTSapwhDwABWlmH1PICVSQNN/PvfFmAl9gsrX7awYEkHm56RAlZmxBdrxXQJXDCszBlp19WidqMJtABWZG2nBaJ2H6djZVjdfPUNbO1ehkuwSgArtZThHme7k5O5LgzxBmDFoiItIghYTQ6eoEpj6QzIJkYxvUzZEMcPwa4iLVI/Tbyn57j6wzLuYkxFdYP8u5VP2f+Rf+W+awwvhPFspYCa1/IPm19R7ZLEqey7ZJ1H7Khquk+7LWM3IOBCaZri6BklEu+MVjvauZU+crkbIql8zAtXjNZ/cO8Y75/m+GhU4qhsY9Lqoix5UDvSkIP3TsBKd946p1amk8bnwtkqUwR5jGErx5V+hFcvDHFluweH0m/bgMvEleyO6/D1xRQ3hw6icgKnmMMt5/BcAlYqMeQ9SEc4ehPKNLEryfrcqhLEstjs+L8Iw8q+1sZ0vw6AVRPEOg+wOnvzbMaMun7WA1bmXFywqmrASvIhBkYGxBKgSozuS1WJSGXL+K7xrBPmn+mTaopB4qFmCzrCsFIlFOemGrHTosaufxOzmXjYXrPFeBTYs2xPbbhnvdls/qpNBtTHWK0hjCedxYn+1//lf1qcNxqc67ZvD89FJbm21lr8rMVqb0F64KkwrHyXGxWDR1Y/SQesJYFMilTHpG2Ym5JAi67pZxpZk1DW6O9BBM7SyVboYQzGicg9s2HW1y8duhpBx+rfyepZAFZC/1cPK1c2iEAS/7qAb9Gz+mB/fnBp/bbP31/1/LDUPxk/IxtrMgVqLxA13H1m0jf8HSyCLdurodbZ32caMJqwI99MTJo77bZI0OhXpQCVduWruwE2AEBV5JjJ+jwhy7r716CZhyY3LW7OZIaEgYf5fISHD+6i26F/lvryEAjV582gVg86kWitpTvbBb4ZQWcCs/FAXqk+rX3tGlDVdtZgMmeNGwVIkk1DPZ7odeJEId6/dxe/uPMRnoxPkfKR0whS9UTwHTKO6DEToROEoiFnYi1rg0bcZn3UmwPZVWqobX3N7BqWjoYctwroRh3xB7q2PUA8OsF0PJEkeGt7C/3tLXidtiQb33nnhxjFOYL+DlqdbZwkQBl05f+TohJfEwGsRI5GSS3vrUJCXySCIgwmhGnFxFHHmq+jHw0T6nmSy4HuFJUAPm2nJRX7gdvClu/hMzeu4er2EHu9Nlo0osxS8Xjhs1czZfWYkOCBCawSjxceUJPJCMNLl/DzR0/xH7/5d/jo4AABfQsohcmmYAN6eu/xS4yfCYoapkhOCU6oDJtVnyTdc4z+m+EAn0fFTik+dnp9XNrZwe5ggEs7u+i3IxT0TpjP0Wa75JaL0ckpDkYj/PThI1SdDu4/foRZlqLd64ncjnfBddrr9RSIq08NYdQJ41A2RgftgC3o3YWUV8aW/18WmMeU/OgWocl7IV2/hKZOTyuRBWagPI5sGTKfqnmC/f4Q/+Zf/Et4SSaGpQTdOAZzVgqZgIYRYpR4Op/g3fffwwcP7gl4RfkROw6SMkEZa5km2CXLymGXwTlCnz456oXQc1v47LXr2Nvaw7TwcZoHaO+/gvceH+Nv/ukHaIUdbHX7eHX/Er786qu4sb2FkIGo3A/nXizXfQ4N9+zlzTH0fGHdcDx039VOidKm2nV1bkon1gVnsj50DTioTSrYvMKVgJTsLLnCUj3QLPCyeiG6p9PPLBdmbxxE+Ksf/xh/8c4PkA2H6O5eQDtoYzye4s6D+wI4VJ0Ak3guFP0wjJBXjki/yeIT4lSSCMDa7fVkLcxjdtJTQIPsMbL+OmGA+WSMo8MDAZMpAyVoRUP2C2GIP/z8Z/H1t25j2y3gTI/hZVO0GdiXKdI0hk9PJD8QH6mQDMcN2/9qhbMZW8gJI90MTbOFRhVbuyqx6KVdVFnEoH8iAauE+x/Nk/0WZvOxDCvNa30af4dtMe7lnOCeQwkbn7Ek3tyHyDBMM4zHE9yLA3xr1MU7Jy08KFUSSMBKthJZ8+ptqSajqRijv7kT4u0LXVwNK4R5gjkDetLaBeiibLVQr49Whbnn4cBt4x8/uI+fPDyWfXJYTvG1mzv412/vozq8I9Vo36kQsuGBzyRJgTXuAIw9OO9moxEiuNgKO3DiHOnpFPk0A7gvs2AhY6gMJY4Rf4d7GcGp2CnRGnTg7wzQ6reRoERMDz4C7pT5k9WZpCgmMYppAoddQ5NMpMyL6i33DhYiWkAZeigCF3OnwKyIkSZTBFWFPvcheohRpksG4NYAwdYAVRhJ4c+lKT4TGF4nn6OryapKAhm8ajt1FufzVLsEkmFFHgF9UQlYLarKZr6I8Xrdf2XjOb7xjF/zQwH9G3Gw9V08q3r8iT/8OX5xU/x6HsNKGcLr41Xt0r1AD0x8rhe0iP9FKg/4UQ9HoxiV28HVG6+j3d+Rwm4z/DwPlLI/P+ua1xVvN8V29jo3AVbipyn7h+nrTb9LF4jnUxw9vYciIejMBhMstjM2MnCoGbOF5UcDDVvio5li8XnXue4xW6xT65r6HCxbw76+yR5ZzslM/n8ORauZMD+bq9Rn2nNMw7XziPHSMmBlPCP1bhq/UzOr6lhKJXW8Z3oPTmcxIhavTmd48PgYX/naNxC0h3CYi3mRkB9sg6bFM2CxQnwtyRBhZz9PFAPFbIpyPsX06ECahzC/SaoSCVnxYVv+OAR0Sm1mYQv5HG+CSW1zjhOwstSE5rOxBXsB3Ay7WL14tZEUawj8fnJyIqCN7wXSCdF6zyqoQZm7+kix6ML/l07RwpiV2S1MVxZQPCqVwi7KoIes1cHjcYafP5ngH++NcOh0cVIEGJcB5mKgoJ2B+b5kt3O8teTD2p4WMxXi4zW64rtaTE7gp1O8cWkbb13dw3arRCudYtAOtDs2/9MDW1QLPgr0vBQ7QQyvGKNVMS6nOodFCI1dRX7OZ8ZChWzUpqgshWUdVRbdJIdtsNia+8B5+1tzfdhnaH/Hvk+dL9fyzvp5PwvYPs9asK+xc8Lm7C8kCVxtGb/0wfW6al6/EHQWnqyl+oBaqZ6R+qnkT5+4BawWLCtbCJTlKVGDrinm4Ib0IB5sJo+yGIQFbOW4FuafSgNpyyBFQ0NkUVxHGxzxuzRvMxudHSNrZ8GGceyqadN3uRzD9hJfZ+kybM4n423qvAxg5RKwyqfI4rFpHa+m66xiWMDKMqwYMKphnN2cDQ1zRSNsqV/2ux2wdc9W7k/YFSutFBsH9KYDmw9eAStxKEVekg2iPlayQbLybjsELSbTMmj1PHjGpgXATa6WqOhkbAJWq1XpJsDFsZFq8DqOk7lMqxG2494ErRjmno6nIgnk8+LmzARZdNXC5KhEYiQHj61iGUNF5XZtJDc837o3XaFYn1DJVI4w9BDPx3j08B7CsIVuN9TquunQxs8lZZYAy2p9bzUoOg9QfCnAyoBlNuRrhH6LzoAWsJLNmWCVIWXw77Mix8FsirtPH+PjRw9xOp+h8F01QTRVcCYjND3shxG6ZH6QvUSGAeVwYtZOIFg4ivo8FnpflR3TMFfMPY3nlxyAZSlU534Q4PqwL8yljJWgOJZ9rT8cYO/KZQwuXMD3fvwTPD6ZIHUjOSxHRQtoD+EPFLDS7l6m84kwvNRHgCAVPVhiVokMYEVgQIA2spYCJpiBJOpMWCh38YtCErDdKMLt/X28dmkfQZZgt9tGP/DAzlTcJKU6ZapyNgyiH4sJkdTDRx5GhWk8R7i7i3fuPcSff+s7uH96irATwstnQDqWziaUnNgDjCwr29lGvGwCf9GG145hc2LzWLB0Z7cshe3Q8QIM2x30wgBv334dF7a2JCHN5gkCBkRkVLHiVxSYtVo4mE7x7s9+ipPZBEG7LdR1kQW6rnRuXABWZr+TzoWLz3XlWcpBQpN1MoRMcwSCOgzUNKbVZ0UpoBiP5gpYzUlZN742nBshvY/yApf6Q/zJ7/0++jTNjGOhg3MtkaEl7A8AR/MZ3r3zAe4eHeB4OoFDoNUYytPonywqenltDXrS0oJmndKQhhT8IhcW3WcuXcH+zj4yN8KkDBFdegXvPT3FX/7TOyi8CJPTMa7tXsBXb9/G529cx3bggX1FKLFUduzzVfjXJgwmXhdXhUWLY638sDrIw5L7jPw910BSOjh6vvH0o4OWAlMEWDiH+Gx8+ohJF8+GebOZnfab7FOGmRhzTbZCzPwAf/Huu/jLd95BRrbj9i76UU86vt5/9BC55yAPWgI4bvcHIn07mczE+0OtWJVl06acu01vQoLbiVajub5cF4NuB50wBBkGo8kYQb8vElGya9w4Qbco8NalfXzltZt4ZdjBfuggPXoEv4zRCxmE6D0ynuZ7B6xUb/jaDFgpiGFPmGVqvzIE6W9IkIr+hQLCErBKYmNIS4lfrMEu6DnCbopaiRdwiqANf5dVXgNYcQ0QhKQkUACrkzZ+cOriYdlGshaw0i6fKBIM/AJvX+jhc/sDXPZyVNMRNbjSCZXNWuQs5hpkDOlUmDkuZt0t/OCj+/jeLz5E5Ll4c6+LL1/t47cutFCePjKMYkdkvQpYRZJ0icRFWFM50skMXbDBQwRMUwGsqpheZLqGHJmrug8vmnDwvHEgbCj0Ing7fXjDrnTGSug7YRiirbxEMY1RjGcCWLlpAZcIhVY85HVyHTx36D0VtFCELcxbBMMyzLKpVOB7RYUOTdt5DYGPYGh9rLoKWBH44/sarzOSACTZk6yJe5d2ClZJ4BSjY0oCH0EYVo5KAsnmkarrpwxYrU5fm6Dq9qD/9/8fwErv18a1wl4pHfhR978pwGo+m+D44P6nDlitJtibEu6zAKs6R1KZ9SqQV8e4uvNtKhg05VF2ntcxsYIrm742gaUSVTQqeXbOaE6mX/XvrwJWpquMSXa5b8+mCcKoj5PRHI+enuJ3vvoNBFEfDv2rfAtY6f1qzqeMW+0KqNYG0gSElgfTMfLZBPH4RArdKRtH0KqCbFiyxMMOXJ+b0Fx8eEVSbWxsmP/QioPfe92uOV+aTVdqcNHukVJ0lwFQtphVOIxGI9nPWViTArMQN8waE4WKbeihQntbbLayQiojKJdkMcYJe4i9LiZVhLsnCX78eILvP0lwhA5mpYeEOSwJF2TNSDGNjle6XwoPTD5WjEioaxAmPnsAstmKM5+g72R4c38br13oo++k8PMYbUGf2OSFDZ600EjAivJ1AlZb/hx+OZUYmoCV11LASjt/G/DyGcDKehAy5+MZ8MkBKwve2Ly5aTvwmwtYLWeUNjdRcscyYCXKEqO6sKCRVUDZ7n4WrLLnmt0whNtmGFXqZWFUOvJ3VWkJc41x78KYXYkUYkHEWCydLQFmClKr8o2/Kx7Nhlxn9wQxPJH3s3YeRi4oC7sGzyQPM9e1IAe8PGA1QxaPJBmh6bp0CWS1woBIlJAoaEXTOGOMZ9A/CV4MYGE3N+2coRXCpuzOBivWlFVuWBBiRRLXVWfsxr9p0+WGx5VM0/VNgJWpt9lteMG40Pf+5Awjs62vbO71Zm8XoOg7JejW5EoqAZQxUQZgvp65Cm7oDT2vHQ8LgvGsOp3OZGMhq6Db6UgnQGUHaNAqBoFW+WxnnPHPkWPjjHbIG0/BNT/kPBBzXWjlPI0nePrkoXiU9HqRVMi4QMTzQjpLKTLf7NF4VpVr07Wsjs/qazcCXob5J+Pa+EUJdA2N0gIOKrTgAAAgAElEQVSmfB8BrMRPiFKMHJMsxTsfvI+nkxGORiPpXkLfEe74sjmRjcSOVY4rgFWPVOKWAnuiJeZ7CWVfcPKF75GOg3ZjINtF7YwVCBX/IhpsszOY5+Ezly9hJ4qklfrp0TGePHok17l3eR8Xrl7Do+MT3Dk4xnFcICaoQDej/g68wQ7SUg3SdY4KLUFNw/ksxRjXxSxJBbAia4iMKFvtVE8odhDx0GZ7dkqz2Co9TXC518WXbr+Kz966hXx8ii7NzpkwJbEkTwJYUcambQV1vhpPI0kxxIRdmZFxmSNrd/D3v/wIf/ODH+JonqDdCaStPOYn0o7XrdLFPRSG4q2Pk5U/XqOuOQUDG9VQMZInMKEeUqxEVWkOh7I/ymwAfOa113B9/5J0EiRbjs+SPxPjQlYhOm3cPXiCb333uziajBD2uuIPRVCEDDQ7tyxgz/2b80JYVkYDLh5mvErTLCGkT0KgoJ78u2FnCeuiYJfATNvaEzAju0gowpXIgAio9bwAV7a28eW338Y2O67R3N4EPGTM0V/nZDrBnYOn+NbPfoIZzZx5thizeibZBO4o3ex32uh3mIRX4mPF6qd0oyFgBRdv7F3CtYtX0Ap6mDkB2pdewQcnc/zF997FDD7G0xh9P8Rv3br1/1H3pj2WXdeV4LrzvW+KeDHmzGQmZ0uyJdkWZBtVLpS7ugE3ur80+kv/ui6UP3TB3e4qfyiUgULZatmyLEuiRIoSxUwyyWQy5xjeeOfbWHufc999kZERJJNCqQIIZGQMb7j3nH32XnuttfGHr72Ky4MegqIQJgvfNzurdRuXvmjUYSGue0ELA6Xyk76f8jPLhd0k8slCJ1ryd8jYITuFsXFj2BNgSgAqI5smqBMGBLbM9BPTr2qjRMe0mfJTmaQWxJh4Pv7T22/jv777Dgr6APUG6Ic9AYaeHB1KbFg0KvPc29oR76t7Tw8FIKbxtiSonov+sC8sFvoSkk1E2aTfEBTxBPTuxZyERz+aDIumFkCMgFbEDTxbYMtz8PXL+/j6pV38i7dexfLhJ/CWE4z7Ibi22A2m8T790HTowvM/zgOstCO0Ou/smGXpEkqHWJmCBKy4lq0kUC0HGGsMYG4AK7KrmG/wTOPrYyw7CVh1GVY/PErws2NXGFZZbwsZGVZSS60YVhJfygw9t8Bbe0PxsNrzKpSTJ4gjsvE0sRK2ijC61TB9RuPyrV28/cFt/Oy9X+HieIg/eeMlvDL2sV0dop4/Rc2mn+si8iPEYSKfAriZxlW6WKBJcwydQD7L4wXK6RJu0cjkzIQMU+5retIZJh33hRQqjpq/k5Xnbvbhbw5EIliaIjOg8990jmq6RDFZCLuKknFKjUXqSWkNAUMOaWCc4KsNXAFN89BBHgAzFnxNiYRAKWMzGxL0rxuShctpgUN4IRtOlN3qjWajpe7Im6WGqhWw4nmuDCsDWDnWw6rDeGISbWTmUth90W1/zu+vEnsDVLXr0/L/uwoEPtiXDkCf65Wflb+ex0D4vAwriX2mq97NaVvAKhrgYEqGVfLfNcOKxXeXYVXnBy/EsFp3ZFpnSp13cy1gpQ1Fk3F0vpaV1WGd2nXwRQCrs9fHVwVYrbMR1wGr1VVoQSzTrLEeUFyjvhfJxN4g7AtgdXC0wDe//V34kQGsOA3XTtTrKHRKsu4lN1HbEkq5Kw7kmE9QzGfIswXKukTeVCBXWryrghhuqIBV05CBLtN+tLFDj80wbG0W6OFr44EdvCI5mcmxmWTqFL+Vgb0ypDTvoiRQazetga03jz6GDnIROInDVMi0Mrk6jdslGhY886g0StDEIxw3MR5mLn79aIGf35/ig4WLCd0mOYCDQz9Ya5O5YhnCEh9lFJqGKcc8F/0p5Xd8lZuXGS70fbx5YYxL/QC9aoGQvpUiy2duT78hKhdqeLUCVn2/wFgAK6ozuK94H9UOQQc/KXuaZ6l4EJpaVEWY2nxQhpUFyVdgjF3758W37v44yXY6CWKdBm7ZoWXP26vnER6+eobVOljFS9MF4dYAbMr7Kq5qVZ7J9Ghz3QWsMp9KOGkjTKda1fpFZHeGmCOMOGFb6RRtLer0vkidYZmn4uVLtvtcckkLlrWAVTtUT/MzLWRUwaB2BPpYrDvECUFUQYr9WDkgc8FAmoH2bAJemGHllAsxZWWSIcasYrxuCYj0z9BAo8iy9KNX9DGZEnOig6DwnLm6FrjSlo91sLdvVpgHsinWA6Zd7DawnHngGy0nTdctYEXWh2VYqYeV6erJqzK3njdR78ILAVYMbl1TYLus+L66csbW28N663BqmYxIWk/XTiZvplw168UubKNFpcZazAAdhEEozAyRFplRlrpI9X1aJptdkMIslWuzWkznHdCn/dwuZq4DHelaCEOBACg9rIpigdGwp4wKA1jxb1g8EvTgAbU6QE4/9M96XecBVmf9rZWKnrzmXcBKAppZNvJKfRrJKfPnOFvie2//FNOSo8PpNcQpUwpASbecptpkI9HPiTIfdn2YbXG0LEEHXi9jts4ig6CfdEFM4sl1K4AVg5hJ8IuyEIYNHz92HLy2v4er29vYH28hny/w2d27Yj5dseju9RGONnH/aILDrMbCjTAlv6W/CW80Rsl9wmEFQsZbAVZyQJopgRwJXxAMoUTQGPnyACPw6Ls0jw6QeAGGvoeR52AcuLg0HODG3g4ubW6gJ75FxDlUtsWWvMiEZdx9JYW2FJSuXekqB+TByu5f7ns4aIC/eeeX+OGvbyHnWPjQx6DJgMUBNgSwytrEkACGTOUS+SJNrSkLZkA2UsvOGFq+TwGrjOeU+AJQSsO/ZTHPxCXLcGl3F5d397G3OcbuxhgRwTYxLXfghB4OZlP88zs/x6OjQ/hxLMWu0scJDmiE0ftnfFUE6Bdbefk9KaMYx8gmQYM4DJRlFdAHywDqBlwlaMg1IKBVXWHG6TUyNbQSBhglgXsbm3hpbx8vX7wk/lU+7y3fP+Ot72FZlfj0wQN8cO8ebj1+iDJgAaqHDmMGvb24bnnfOFo6oY8OvSZqenjlqDlhrKmRNA5e3bmEl/avIE4GSBsfg0sv49NFjf/yzvs4IOsi7CGfL/HKzg7+6K03cXO8gSjPZNKdUJ7JUP3SNFdKdAkY6H0UtmvVCANnsVgiywpMpjPtBAkgocb8LOA5aY4Hdr8XI44C9HqJDKggUKhTgNRzyUrW5YySBpIxHzWBpRQj6wZNlOAQDv76x/+Mv3vvPVTDERovEMCK8meaXFNuSX87SlUvbu1I2+D+0bFKISReNCJJTHqxTHE7Pp7ItECR/HGIgecLaEWAjUBZSdCqLLFI6YvnIvFD1MsUQbrEyxsDvLk3xr/++htI0mP0qhSDQOVrcoabc3olKTo9Up4HWBFM42Pw99qmlEnmGVOkQSFSAp1IQ7BeWNGS/OjEIX4QECHDivkGu4PiiWKmBD4PsLqXhvjhUSySwHtkWPXHyFwjcWSSbWTVlF0zMQyrFDfHCb5xdR+XE19APJdGszKxUpsoLBXIKOIEp3njYOEH+NHP3sbhk0f41hsv47uvXsGWs4Q7e4g6PULR0Mye9yZGHPYQhT2Rf9DLjgneYjqBl1cYuSGSkmy3qcj3InprMQfh+ce9x3tq9rj42xkGJpkFlJk3gxjR1kj8rNhUkLyprDF58BgOvbDSHEHtiDxEGmHMP0oFDOltx0+eUZT9FoGLKvZRJj7mrnpZhUWBiDJNAgKei6AXC+AajzZE2usFsUmKuQeIuhtWo8QWHmkqXSEwWRULBazIQGuMJJDAoxys/FvTppIG6FcPWJksok3yFUrTXK87lVgLok5O+GUSoM/xN79pwMoWbdpxt7m3njXCxyDDSgCrzABWr/x3Kwm0gBUZVpQENsXhVwZYrYCkzwehmszlXMD1ZDP+iwBWZ+Xc0tR8YYaVyry6NZclE+j3Vq+gy1w0WY2CNEI68CEDs4MEh8dLLNIaX/vGHxjAykgCjULHVB7y4GTRKvahAzlAef5ijnRyLD6NJb320FD0iYLnOxsaYSIAEOV5cMlA58Qz8x4oPRfLCvUF1UmBeqcEGJB6cxUhNDdggOVrYMOLBbpROlCiL2x5Y3tifYQ78IHWr5TcKWDFxqvmfMqZdireI1c85IpwiPuZj4+OK7x7f4Z3Hs7wyOlLo8/o/RQcs/mKYE0K7hMX0C46QY1SQTpBCkS3hQFKXN8a4s0Lm9j2a0T5FDFIQDHMMtYWHL7FRiE9F90aA6/AhjdHRNk2f9dlLasMGwvCyvWS3EQBK8lljXeWAlY6tdaun5MA7XmAVffvLJnjtO9pvvCsJPC/PWCl5AK7ok6SXxSwUkBI8pwOXiI+tZwebDzY5FqZSdryfjsG7KtTaj02WRKRSO+kyPeUqegZUgDJdVYFxbXVGaxD5nkqgJX6WjNPU8P3le5B75/J7+wwrJakJEWDAmbiu6yKCSVQawM5jKinUAxG3sOLMqw4GaAuaOg610mBnGYjnmsKijCBFNN1eo0YvyYWgAQmFHnVaVdSrMtIQ/uv8WKw2m6DRZ9kwNob0w2Y3a/tQrVh8+ThzyJP2SgKWJVmUuAKsDLdPL1c5mFWRr/W7Plz5B2n/IoeGCuJ02pR8tqxQLdmcgIedRhW/L8ANp1uvX2C7pKUBdNhDVu0VjvYlIwxQNIUT2UsXBdciHxemQ4oifOKgmsXo15HcZZYw2+/6HWwQUY0r9JB10mBZbHEZHIgn5sbAzWVNp4X+h70YGGh3m73UzpV5yHkLwpYtYBU543rldHzQO4f35eARkKNQcqR55NjPJpO8Y+//AWkXCQAKawNSmA0QHF/JFEkcizKeZQ5owdokefCkGChwr3DotSCVuJNYUAr0cQbwIrPzYKbMjE+fugAcV3h2s4uXr50GVu9AYrFHI8fPsTjJ49xPJ8jHG7gOK9kfO7Sj3HchEjDHtAfCZjg1CJO08NAOt8qfcyK0nhYcV/ptBRKlGgSz5tHkCCkT1U8hF/WGPoOro5HePXCLl7aHmNAECHPBaiTg86aqzNGENSj3p+MIp3J2wJWMo6dxz19DehPHPi4l2b4qx/9FO9++gBu0kPsOdjkOOLFUwwCsnVyZQVQ0tbUWC4XyHOmOLUAAOI9xtdugqsETwZdSg+F5aQTt2xHxx4a1O1Pnx5iEMfia3Vl/yJucvJef2AkWjxAG9C45Z33f4WPPruHlL5SBLuk8HZ1yhsDuuxhXmM7TUuliDTnl2ELBMm4PziJxnORRCsAWhIuU1zJPSA4ZQCrabrUOEAfJU4V9Txc2dvHGy9dxzYZEixayXusCK0Ahevg6XSC9z/+CLc+/RRLGv/T2N8cqoxllJzRy4Z+YzS9p09DFJNRx8nJKU1qxIcqblxc37qI6xeuYtTrIy2AwYVrOECIv/3VHTzIgcyLcfD0EPtxgu+89gq+fvkCdgJ6LimTjYCVPcy+aOzRPp8esErpV49FO9mHoFQY0YCdRpBMSikhr4S5RNYTJ9WlS/Vwo3SUoNWQpuZxpGCKxFGNnVr0WiawNaUFCnZ/+ZOkh0dlhb/6px/iHz74NZrRpkhud4ZbIqUikB0P+3g6OxYz+N3RpvgwPZnNhYlHJzcChQTQmFgezyc4Oj7GsDdA4PoiUxW/Ino4lTlyAoeopVHBqY9kQ9JPgAmEl2UYuw0uxz7e2hrirf0tXB8PEDHRZUePzE6CBboiz2zYfB7ASibPmnPKJpWU5lrASn0TCFbl4nPYTY7IiNTGCgHaWCSBbJCxoUGARUaqPEcSKIDVQaSAVZMg7ZNhZT25GH+Z29PkPtZiIp1hP3HxxsVd3BhvYNOrgOUhQoe2Akp95+tgcZEhxKwG7jx+hLff/mdc3kzwP33393B96MGdP0WTTUT6ViMTpnDo9xDTG1BGuAd6VlDCu1zCKyqMCMgtS2RPJ8CSBYMv8Z7nAKdGgl4j4n0oZpXwKPEkszXPRQJYRB6SzRGS8UhMTXP6VmU5Du49gF9y+iA9tOjdousn55RXMiUZG5YpqmWGsqC8u0ZOAlYcAMMIixDIqhQu93ldyieBU/qcBXGCZLCJoDeEHxMo0wmTZhBRWwC2DCsDWLUMKwNYcSSF5IkmBuqm0kaZNsxe7MP+/TpP6qSEaeXZ2eYUkhe1p/2LvYgz/vo3BlitvXYz4nRNxqV1PH3ygqjfAayshxW78asSq7vXTys0zwN0TgIzkkI9h31kv69AhQUUVmWfyViNslXBTing2PR0AQtYoTx6YcDqrNd4Vv55GmB18ve79UvLbmj9rkxNcsYG6D6eZYO0dYIB5M9auNbP8/T6SpntpwNWp5AILLDV7lgFayR/kcYFz9lY2FVVHeLN3/kmvGggU9v5SfaHLYCVOa7MIQtW0Qy8yZbIZ1Pk8ynSdAGeADkbl8x9SZrwIwHPOZmYnpPwCd60xhLyWMwF2XhizSEsKFP/rApxe8GZ97JhaEFeTfqlprFKIePbKnoJMwHaXJlWBUEAiYAV341xK5V6lBMHqUIoOe0i6InJ+u1JjV8+zvGLxxk+OMywTEbI6QPEZqUhgOhK96Su42PI/6WhbBs8/NpMi+E/9C9GhZu7G3hzfxNbbokwo12GmsrLa2J9SCZ5U4pBe+zUGHo5Nt0lYkd9YAlYSU5lYoIA3qzPRPGggAY/mEeytSP1o8j9vzxgZdVGNvdeiwuGpWxr3t9WwKrr6dYWjp1NuQKsVqCb/FgAq7QFrNbiZQcoapELs2xX8BhzIzZ9VMJqJYLEayxoRS82BawUm1HVhjbnhGlfZC1gZSWIFrRSBuFqT2hNbCxULCvRsBGZ7wlLywCL6ncO+DKle0ULekHAisVMhqZcCppN0MprCpm6xUKAgcgCVtI1NEbCpHGKFM8wAuSGiWmeuSjSBTZaX1N825CiGO2zH6cddvYGnnXgOzLxjkW2i7L2UJIx4oYaJGne2iZG9ravGFb6nVXA/uIZiyLvdkqejD4lPTNicFb9J/9vdaAy+YnG1uZDCmWZstA9qNe/tgeeZe0oQGQofAbJZ3IvflVGimYLBbKaWr6OOfBt0WXLlK8UsJIuNQ1hCVxlmM+P8ejhPYw3h8IY4QYlY8QCVmSYWcDqvGTpeffGju3+4vfOXGfLoOo8QAfWVK8lYRupHJANjVm6wGePHuLTp0/w4ZMnMpGP4Bsn9QVG4sGilP4ufN+SkNEfSaaMhMI2I+g0Xy5kEhTXqAWr2BHXqRvmoHLZheKxrdOexNtFvML0yECRYTNOcHV7F9f29rHV6wml+sH9+3j05CmOlilSeMi9GEsvwRECzNwQRdSHE/fge/GKEm0AK8rO0py+ATTD1IOTS4zFvq5lnQ7FImnDixAUJUa+gxv7O/jdG9dw88KeABLpZKoMTAFs6FHgCVjFv2cBKxRuQ3mWxMlMkBSAgIAWzVVDH7cmU/xf//AjfHQ0RTzchF8V2KOp5Owpel4mY625t+IkFHrrYjEXwIqXkCwlBax02pgIlY2umiAvgQB2keR3TLohiagJ1vSlKZcpETsBrci0GkSJeNaMegkubW8hSSLc+vQTfHz/MxxyGhwN8P1QwCjubsuO0+6DAapsQOe4ejJO6EMlrJBGjDbJsiJwIjRu6ztHVhqZUgJalSLrmi5ImafcUqeFsUC9ur+Pb7z+hnicIef3lT1FKRF91z559ADv3b4l69fpD2TSJeMy4xgnFtKjjGbrMj3R5SFboz+IhWlVC2DFqWgOosbD/mAHL1+8iu3eAGlWYLR/FVO/j+/d+hQfL0ocNwEOj6YYNA1e39/F1y/u4ebOGNtxJFJFslm+vCSn4aAgYy6thaftuFkPCvUQW00rUT8rvX5sNizTXBhZBFIYPwf0iCK7RGInD2E1N205w8SXW5kHgWxKFYA66eNeluIvf/AP+NGdO3DHW5inBS6O95AtUvG/GGwM8WR6JI+30x/h4YOHmMo65WAGWhVFGPZ7qOoCR9NjpGmKXtyTtTYIyeCh6K9BWmTIyIam35aw9CLCJgKQybXMMsR5im2nxgWU+JM3X8HvXNpDQu8LAoWeI/5nBb0s5Dx6fsV0HmDFqaBWoi7SZtNBFB4X5QcyoVYB0zxbSoIkz0dAmrJaYR0ymabZfSKAFbuEZwFWVhJIwOqfDsiwcvFp3UPa30bmWcBKE23xIAy5Dxs02QIDFLi2OcKN7TEucCBINUPk5uKzpOSfCKUTYVr6mOQlfnH713h07zb+9Bs38D98+w0ki6eoF4diNlzVNMQng4gNhx5Cn9OjEpU0CkJPFlQJn3K70oE7zwSwcjMCy37LAPMJUo56AloJy4r+jpSR1EC+TDFbLpA5NZKNoQzUYAxdzOZI5wvMD4+FedcLIokXQRSgdh2dWio5Wo1itkSz4ChzZRamvO5xAGeUoBiEmJcLuTZelcPn1EEy48jUCiLE/Q1Egw2EgxEqMhxawMq2VGzL3TQAnJUkcHL0AE6zAAEryl2F3WTAKjlueba8IGC1RpCy05BMitw9x3WJq2RIntoWWeoU+2XTh8/1d795wErjnuz+Nbaq2gpQ0q8Mq67p+pjazt96wEoEV+LRyNsnZmnCGrGAlVMdvxBg1SUonZaDfhHA6rT73JV0vghg1QULV8CVZQg+fxl+dYBVBxRqn457WuNMWRKQpqdpiMPDBdxggFdf/4ZI9whiOV7YAlatNI8TILluyWYmwyMnsD5DQcBqMUOWZyhcAuwOMio0OKneJ1iVIPbIxiXjSkE3K2NkI1WmBAa+DLBgrqxg56pprwADTwQ2uZgzrgArZfwawMrUuxovtJkr97AdbsYMgX9bK8ufBvSE2FijsQXVsJERoagcVF6CgyLAzx8u8Q7BqqmHe0ugivsCADkEvUQqqe0xti6VfKb5sipRFLTSAT5mwBrjKQGrOsdLmz28tT/Gtl8hLubo8dqINydrF9YY9IYt4FUpEqcygFWKxM0lj2Kex/xZL5baLPAsYmvLXQOs9H1LbvuCgJXs7a5UzYC5FpyyhIjnMazOi93d9X/aLrF7yT5+m790Bpw9d3cZ64G19KkzxMDiFyu53TpjUdiJ4uFpwEfzRN1za2WbYs6tEy+GuZz6WtuGuEoCVRrINqiuEwtYtTGIeTDBWLnn5tOYvbNRa78nYdcAlS2Jw4JVYnis05gVrDLyQSOv1bWsx6tl7L04YMWx15wWk86QLadwmwJxSPd3Gv4W7dQey7ASDwp2SjlOnSwSI+lTSbCi0MqyUtd6T3xRlDEiF8uYjtmFdhpQ1Q38Z2n4ZVHLOAY1lhTAqiZgFUhg+zyAlR1r+rkyj2d+SaUoXOycuESDPn49HA7bcarzOYtnljSQ6X00RmcyqMwy9S7qpktr7Cr7fMZ02W4uBXz4yeDpoyh0gRHsEKMznXwtLBjrGWUnBeoI6BVr60UBK75EATZ9SnJIEaUml4UefWRmuPvJh9je2hCmC6+1dFlljDpljM8CVqd19s66N9LxPePjvMc77a/XEl3jx0bAiowfPt/B5Bgf3v0YHz24j2UQSMFKhtQg6cnEN8rcypx7hP46rBlUpsavWQz3+on8fzafwyXzTA4TIwk0gJU9YlmckJZMhpftQrDgFqouJUuBK4bnm0EsTKvru3sYcgLYdIbDo2M8enqIedngKG8wbXzMvAQTWuH6MaoogZ/0FFAxQYlLisAOWUIErOCFymMhaEXAx/iscK1x8tUGPGxHEfYGCS5t9vHSziYubYyQcC2kuQC6FrRRsErpp5xMQUNmsCtH0Ko7rcZo5gsXWAQufnl4hL/43j/iflahvzGGS58st0awPETPXaIuZhJzCAYyAJNhxTjFxEWmHnYAK7J5JHjTSFO8xRIdP1xXIrHTce0EwPkaCYj4KLMMdZqLLCvhxLKyFkbRtd09/MFbbyIJAzw4PMC8LPB0PsOtOx8jLyqZGJjKBDkDWrWAlXrUCDE18iWeyihnJgnivUNTfR/9JDYmzAoEKHhq6Lf09+E6q2tlC6Xsknky0n5vvIVvf+1r6NE7jHuT94LXwHMwKTL88s6H+NVHH+IoS8XAlL5WliGorEf1GyuKTKalVU2B4aiHQT9GldF/pxBfsqB2MYw38erl67gwHKLISgy3L2AZj/C3H9zF+0cpjl3K2xoENBpHg+vDGN+8fg039nfFI8xzyDj8cgUjAYlQJLbmoDR+FMJGM2FOwUc9UJWyvCpYxZmhJnhMAEsHV1CyG4aUVekZaD0WVbffBas0xnI9c/9XcQ935nP8+x98Hz/99FNEO3s4ni/x0t5lPH34RNhQ/dFAjPn7cYKLm9u4e+djIKQklzT9Cpv9vhjcZ9kSs+VcQFiZOtdA5H5kz/A1pFWG0tF4H1Pu40cgLDCvGoiEl9MsyxKXkxCvDGJ87cIOLvdCRFWByCfLzxHQgkxKro2TCVM3nJ4HWAUUExhGqU3oNUlU/gEfm51d7kdO9uLACVW5sjNfCpBnASsyrNgg430hOE5JoIz39lVCLOd8Z0qgAFZPCVj5+LTpYdnfRi6AlZ2kxARfXDz0e2WBsMwwDjxcHAxwiTFr4KHnFQgCxmoWKh5muYPPjgs84XTH+x/j4qaP/+U7r+PNnRj+8QMEDSdWVagdGuoupKTwnQS+x+m8BNwoG9fimt6CXl4iKhrUkwXSpxP4RS0yanav4yiG30+AYaIyPb4G+sdVED8qMqOmkwnmRYZkOMDG1lj26ux4It9nDCOQybXh05/MgwD9ObvrvLdFhWK6AGZqyJ6lmdgIkM3lbvRRjxNM8wXKbAanXMInEFrX4tfneyGi3hDxcIxguIEmCFAY/xnxJDPgu8RvIwkkmFDlC0yOPhPT9bqiPwrZ+M8CVsLPl/Phy3+cB1jZ9WvznlYxpzWrMQz+cvHn877q3yRgZRtbWo53gDjLoOcZcRpgNdiSZgEbEvb6n9c07IImp7333wTD6iRgZRlWi/lUJACvDW0AACAASURBVIFuzWzmy08JtIDV8977lwGsutehawvyZQGr08Aq/d75YOtXA1hZTtGKW6T3fwVY5XmFwE9QNz4ODheIemPceOV34Ib9dmo7pXdaw6gNjDCsKMdj7ldS1rxAPZ8gn00kz2BDhf6aBKvyMBDAipJDTt7tuTpZufQIxqiMTeORyvhFDmhsSgQCakErM21S9gfPFDLg2QjW84pFt2XJ8PHslEYtb3WPWYN2iV8cOuQQ0OEgEU4sVC9CWtSQv89GTFG50gS5v3TwT58c4+1HOT6phpi45EVJRgxXGlAKFNWOJ0ohYVcZUMStyeAiU0pVMRwSIq+fOW6eIsznuNQL8ObeBi72fPQbGq5L5q21oriZNMKuImAVI8fQKzD2CFhxyrR6V1nAis8jjUsDWJFhZWsEmYDLU4+v1UysVVDvi3tY2f1h12mXYSX5rpi/G5/LUySB/+0Bq3WwSfdFG1Hb1796D53IyemWVday5Sy5xGA8cj2VjHI6WCXfbdlw1uBcCRAic6WyQFiNK1lgy2QzgJVVpVh2lZBhOAjBAJ3tCEDZ7p0z31ia0BrFAlayt40KQSWBVDQY03aThzt/8e/+z/a814Coh2+ra1foraNtXx1qMrmFF6xmwTNFumC3IhePGCYkLJTjhNTLUGSBegFL6ZKKDwXp42J2Z0Z56pFptJQErYxfjdDRzOQ0A2apIZh5XfaGdLpDimRrwGgD/YkOkk73Us1wVbMoI8uKSVAAGIaV3LCW5WWXgv4ro49Nof55k49nf09lJoeHh3jy5In8eGtrCxubmwLi8HtkXvGDE/w2NjZEOibLmrIuFsDtgyqItVruejllGUgBttKLqgyDl4gFlzK5xAibHXN5W+rhw4JHuw/6qN1eAosAehWtOF5f/CpwnXFR6lQtT9YGwxkBiSyb485HH2B7a1NYKBawUo+tRnTmDIg2EMo1OUEhPyth0CNzlXCd9urPA6zshuxeA9lFlrZNAIdgFdc4PaWaCo+PDvGrj27jg0/vore7i6xiUeZh2OtLMUrQgYwNMbUjKGBAXt6PwaCP4XAg3yPI6cr9UUM8MaFv2Ru6Kng/OQWSMie5i0beJgFQpHQ1qjxHz/FwdbyNVy9cxIWNTWFs5GmOw8kMB7MUDw7nOC6Apd/D3Akwd33klPsSVBFKKQ9ZsowI1lAzTzCEgFi8YqgYbzSy5Nit4cDgG+NtvLy7g6u7W9gIPMRNgZ7rICHLkobaZATx8U0LjOAd3zsPZzFtZ6Gjs9o0/bLyVVQgYDX1Hbx3cIR/+70f4HHpYDjeBpZzXOYI3vQQiZvK0AgetMLiI4CQqcyLTEcCT+20OONfJR0IAlaUcfK5CdBQ5izePur1RKNPucZmIiMBg4ivlyyFNMPOeEtkd29cuizSzHmWojca4XA2ww9+9CM8PjhAPBhIUcD3rlOONT6LTwF3IgGQkPvXgCVkoIkgvELoe2KuLSA0kzDpmhh5M++NkTd6QYjlYoF0sRTQdDGZYDwc4ttf/zpiylBlIqFOmGl8H4fpEj+79T7ev/sJMg4P4KEi0ldH4hLXItl/KodzkLKYrQuMRn2MBgmqlNMZMwyCAEHjou/38fpLN3F5vCWA1YiAVTjA373/Cd59PMGDwoET9+Fz7UyOcMF38EdvvIZvv3IDIwLWlMu9KGDVJjTWT3E1tYSsvm7Cb2nLeri6WCwLePROIuAuMZZgMM8cTXL1U5NZGYxgBiS0xTrPSfrERAk+nk3x77//Pbz74D6SvT0cTeZ49aUbuPfJXaTpEsmgj1m2xM54G1d39vHxR3ewsb0hEyfJNhsPBhhvjuR3syrHaGNDQCuyNV0ybhhfGTeyJdKmkPtdz1LxflrAQdoAaVljOZli0/Pxxt4O/vwPfg/jOoczeQo3naOXUOLviGE/m0lkxJ7lInQeYMU9zv1DwFc7efbTnjk0kmcntsB8PpO4aK8n131/OJAr69EPj6xEXyW09Mtj/uEFK7NbpoZM4BgPZ9MFPlv6+NHTGG8fefgEA2VYiSTQTlKi2W2EglN0GT/ZYa4yBFWJjTDCdhLj1Qtb6Af0DtOEnSy1p5MlPnlwiEf0Alwe4U+/+Qr+529dx6g4QLg4wDAOMMsKsKYoi7msCc8JBaxymHsI25vJaI0e5X5ZAT+rxHCdHlZh2SAhi6ws0d8YwUnoKxiJIToBIbEZaBzEPA/KGkcHh+KZ2Bv0Ja/gGXF8eITjoyOMx2OJc/zkxEOeTxm7/IE2r/j3+WQh7C6HgNV82TJ7vY0+sDPEpJgjy2ZoiqUUNH5VIqyJpYYIox6S0SaijTGaIFT5K/v+xhuT8UkNj1cMqyqfCVg1ObqPupiKXIZMDOthJZFepPbqufE8SfDJvOS0darN0JMJ/SqDso1BzSN0H7eAguRDbJickjk8g2E9+0sny/fnZU9nA1anFTyrRzq7YauDOwx3xLwv86qkuGZOzLNMpwQeTjLUboIr115FIoAVcw/NLU/LvU6+n98UYKXZuAG4LQJp5KPK4mA8NgwrM3E0nauHVQtYMWbbAU6de7wOtazKW7tqvhrAyjxLJ3ez9/xswEoZ5s/7UJBEwZTTPvWmnQ222intmn6sfre7H+wGWAccV3tF/8rstFZeZxlLytTIshJh0BPCACWByWgH12++Cdcnw4rgEteaBayMVw9zaylwKlEK1PR3nE1QkGWVp8ISnVFyT0UC82SRjCeIgxg9SgM50bjJpaiRAR4i6VbrFfWv4t42xABZPx05kzCAWdSTYWVZKnZqon3vVBVowW2vn5VXqbG0J3uIOYMFrJR5y1ySzUXWRAmy0kXmxPhkUuMHdw7ws0cZHnpbKJMNpMsFPNrw0NbCJbveR+36yJwQFGfr+iQDzQBWAkExd2SGz5raA4oUSCfYChy8vr+Ja6MYI4c1QYWIZ7w0V7QBJ/G9mGPQpBh5GTYJWHkFfDaypEFnJJYm3yRDV5oNZpodX44aMViGFWO7xRy+OGAltiBdX6fOtf5NA1ayojt7S3I6ybft902D/jkbVNPCdYXW6jTSNWSbeXby3xoBVnLNVf5l95+9nnxa5vmr82l9r8szCEyysmHSBp2dxqvDAjRGrO6NNG/ZZKwqREx8DBtea0tO3FTASpu1ptln/pVHso0q7t98NaH9JNiotYT+3J4vzl/8u397ArDS8N8aN7cUuxVUsTqwOXY5R8AuS0mK+YGwFaKA7BdDJfPIWlADOXnSupC/oVmYJLst6GPpX+qFIybrBqgStE02uA19ilLzM6CJ3omCZXXIGFaW/blmPG3w4O8REFDEmzdKTTwpDyQzRNBvNxC9rSZF63CQLZDPY3vZRd1dtzYxJwDKBFOm8JjpXfI1JSdNjf39fSkE+f/j42MBr/r9PkajkUyqEq2VNWQzrChdUKVMBKNBNdebTuXRgt4QpHSzWZDHnPd2YXLRs8BiUJevRVpkDy0elAr2qKTO3BfbtelMUmuR77Wd1oZwQ0c0YIOZBMXyvK4V0Hzy+IFIA7e2NsW/iWCCMKs6qPlzT+wTANZpv9ed0HLW45z2M7n/Rvurk8p0sp8Fq6Tjok6yCgo6LmZZindv38L79z5BSbkZuxAGi4jE+J7+NyrbI5tATPCN2bzulQb9fk/AldlsJjI53jqZDEWjazNFURr0nCYpGmX+2cprTOQywgoq4fosrFU+shEEuDYe46WdHWxSjlbSi4rMsAjz3MH9pzPcezLFUV5i6fnIwhhZPMCMY0/JgCP4wY68IKEqy2EuwdcWCdOjRpNnYsidUDKSLfH1K5dwc38Xl/f2EDP3SFOhd9McWsbYW6NGWcM6DWZNgiQXXkErfkU2ich86wKFB8zjEN+/9RH+8sc/B7b2xOCaoNhwcYBNNxc5D0p68KVoxD+NwK0rzCgW5lyZahZPbb5vjDX1+QQAkslx3IaUXRq/sA5Fl4xI/k5tRsWL75XjiUyLkWs7TnBt7wIu7u1hazyWdfKzd9/B+x/dFpNtfhIcIDDJdURw2/d8RJFOr+Fr05WngAgTLqFuC9BED7RAZLRSIJK5oY2O1rw4oN8SG5RphmKxROS52NsaY397CxtJIkVvTYZeUcGLYyxdF7/69C5+/MH7+OzgAJTMyfqjwTsp9ix4iww5vYbkelQCOMSBj17oox/yfTdi5E5vnqEf48aVa9gb70gSFfW2UPXG+MXDI/z9r+/gyO/hMOdAAgdDz8X1fg/ffeUGvnHhIoIsNebzz9+5ZwHWup+UtbkCSjTBt4f884os6TTBwTwjp06ltrwOUuRL0su4qSOeNWHjWVnIJEc+tjYHPPH6SasaS8fF4yzDX/7df8Xd2QRNEguASS8wO1hCJlJGgZx5dK2SGanUcJJdx0mvxs+Fkj8CWwv6sIm/VojY42rTlSJedsJUpNeRFv0LFg3SNavRLDNs+yGuj4b48+98C9HyGEE2gV9nOraa+9JIiHg22GRqlZRb2bYWSgKw0gOsw1Yzr0SugYCARo5I0L3tFIq0jKyoXOK+AqHGLNY8VkDPJZ/efwr02Ck3ImE1Z6jNH6xPWZ6XODo6xt2pg3enQ/zk0MWtqi+AVeEEOlnQZaLEjjSl6DSb5ZVj91wZwCwU2WwLylr8OQioUFpCjzdp9VQNkirFPlL8H3/2h3hjDPiz+wirBSAAcwBaI4QJix3KQMyYZ2OYK+eqARlF3se3vchRHS3QTBYIC70P8c6myvOiEA3vazudieWIgzqjXMPDZHIszZ3NzbHEo9lMGXgDmrCbxFX8d8koJVPfyKuRl0gIj2cFlsdTLGYz2dtcQ3nkIbq8jaf5FBnBKqcSD5lyNkVUVRgEIQKPe7ovgJXfH6ImoEivNLGFB0Lj8cb3L/HLqWWAz+TwM0wPP0NTTmXytGRnEuoVdBeOhdmDrfzdNDAtZiG/awoKGyOtJ43No+1ExnVZa5sM2R3TglXd3+M6ZYF4OmiwSrJPtBA7wUold+d1+dts6ZmGrJ0Aexpi9jmyGV5zqgnkX1PMSJqusiE9JgIBrBovwtEklfh86coNeEFfz0NjA3Desz2PgXReQ7DL8DntMSxgpNF4NXHUXlPLLGeMtPGYQz/mk2Msjp+gzjglkENotPEpAIWUH5pnrL++E+CO5FRf8trrowsz/NnHsM+jhe/6Rwc04g8E6F9fQ22D3qwXzf86k47XHnD1eC1wIAWrlezaemn1R13AVqa824ys45Ur745NGzu0yZhAS0JoJpBa65F0mck69MMepssCx7Mco50LuHbjNfED9AhYOWxO6iQ/XaHKYvcjH0tOBDyeoE6XAlyl+RLzglYWFSZkPtNTM+mL2icMYoRhLN6N0ngpliLDs8AA34+cl7EOUOFr1FrIerUSuNGvpaZ1dFgL8z8yuviveDgZybpOWdecj5OfObiFU/9Yb/LcklRZTowUTZOhlk/b+KXih8ywEQ4zF+8/Wogc8M7Sw2dlhFnloppNsTXqY68fIuS1ZW7fuJg1PqaVi0lpvHPF7cusFQEgDGAlSkHmJBlit8Q4dHBpEOLaIMJuFAiYxeuxrBxESYw6m6N4+gBX4xoXexVG/hyxX2hTSZrJhawd5qi8xqISaZvInUholp2sb65NUc3Y/MlgBSZ2rwOhK1ICz0hLXLG5Rfdf2R5mEJDNTU779zQGon2csySBFrA6Gb8lr1SkZnX+tHLz9f2sA07UooeNTstMYjyy4JWV2NkcVRujqwFq3e0se1GuqYXwOw0WDWwt+CSqNRJeOFnSWjEYBYbFUPT9d+t7fTa9Zmpp1Mr1DHCl9a+SebKUkkXTOrI2B3YHc/K7sYjp5ul2TfDXRLnQ+TgDsFotGr3Jqxe+BlhVpUzJqfMZssUh6nyC0KeRuP4+GRaig7ToeF3IlCiahRGwEp8GE/TlEpiLKhdK2DdGo2oYVRqbFdRiSRZyCmE7VtSggGvTGDqYpZ1s13k+YesYUzEhJwharlRNItXUTxNdVnt4GyptT0ohivZ4eaYDoQff8wArS72T52WCbaQRYnBsZCrz+UKC52A4FD+d6XQqwBWD3+bmJgZJYpglBokyiK0cFGRAsVPLYt9wUCTgt3ums6GUitWy6dT3RmmdVsoij2mosQSM+CddDyhdp+uLW5ludsmeOPBt38UeZpKUKg3VAlacFDidHGFra0NGxRcMoDRDFFlYR4u9tqxX/zkvoTgvYXrOw+oyFHBEL6YwgMz3bM9Sp2kpYEW2Epkoi6LAL+58iHc+/kjoymGSqHmxKSyVpcKaRmWzBKZ4TQhmkc5O6VYvidFPelLw6IbXdWYBK0H4DWDF7+stV+M8SfZl+jpZDSUKdkw8HXk/jiJc397GtS01Pa/STAxXHb+HvApwOMnx+GiBg0WG47LE1PFEIjglwMsufxhhmhfC0hAdfVmhH/eEnRCyiOcEqarC3sYGru7uYSsKsBc6uLgxxCYNvsn8yegppVMEud6kGDZdXC1S5N2aqKlQle5C7dCrByj9Z3Q61iwM8L1bH+KvfvoLNFu7InmKUWK4fIoNN0Po5DI0QszA6cHiELAiEK6MpBW7yoDklKB1TAitz5xSwc1Elc6iIfNGDiMmW+I3rCbtBMQom3HSHDcuXcH1i5exv70t0eTW7Vu4ffcOKt/BosyRkq1kmCIEoQWol8ll5v3LRdGCToBLYVSxYOXEQDLV7D5W8FK5k2SSuvC5vngVixJuVWJzMMD+9hjDXgKPkiM2DcjG5D31Arnv7939BD//5GM8XczQixMFeDyuE50+lxWpxh1eB74OFzJ9LPEJVJK1RaZKBa8sMQpC3LjyErbHu7RqRpCM0fS28N6DA3z/Vx9i0d/EYUnQ1BPm3ZU4wh/dvIlvX7yERLy72GP9ckWDdk+NIW+Xjm7RJz2Z7QndJsv29nIvLQtCPzoa2E4wE7BKpO1clwQzlPXG1yqAFRkwnMQS8HxRu9XC8zFpGvznf/4RDnntkgh+HMrv8+/IphFJonTwuHaUCfvw6UO5v5EBQQlMktGZ1qWYbXPdBH4g7D7+vvQ2+Dv0CqoIpJHy7WAh8YZEfRc9uLg63MDre7v43SsXECyP4RXH4IAVNtz4/vQ8tLrJ0yn3tkh6HmDF6+j7lravZ4ewRNv9rWOyS5rEFyoxtcxf/q0k+34ghYhMyxQvESt9JevTnhEmXhiqe5FXMkHx3szBO9M+fnzo4oN6gLS3K94hPHsdl+PSLWDlCaAvq9vNtfkjBYwjQ5fE7NbEKBqSc4c5ZY5ROccbCfC///E3cGOQw1s8QtCkKNMUTalxwQ35LDKKR4z9ZSR5O06a6RGbgTU8kcUCzjRDdTRDmNIf1Eewu4E68mU4g0gJjd+cbD3enrIUJt1sOhGfuo3BSPYrfdfIqgpi29BSkIrnmDYGFPx3ixoR70iaY3Z0hPl0KtfHCwNUSQDvwiYOsimWxVJGszf0kZlNEQtgRRYlJ60mMrwj4HOHfTQec0L14gwpx5HGl2ZSBP5KMqwMYIVqLoCCtDwNYMX3aZsX2g22ual+fRKw0m2sz7MyUdacRH06TMltioz2cGnjuI0vNkEy6TzNyA3gs54nrH6/zS9OeJPo7z8PsHo2T7JnfCvvkLzqRQErA/AKM1trGU3h9DrJFWMxLr6usQBWcW+My1dvwg960sy18umz8iR7/du4eYIFf9bffjHAyuSv5gEF1DAyFCZEAliRBVLmMn1zfvwYTXogHmnWc8WQC0xvvHued+/JWYDSiZXwDODU/bmMMz6d5NTm0SevThew0oBuxJxmH5jV26ZIxn/RGBp382FblKqCZtX2V+BKf7qSwq6+19Z/Mi/GWjIoAGfLCAtY2XpBB2yZ5rqOlZbYxvOK03gJjApgtShwvCgw3NnH1ZdfFeKATH9FoE2/dpAR438lDdd0NkU5IWCVikJjUaSYlimWwrCq4EWxTCGOYw62SKR2okzc9R0sDbuezRtprsACVvREJOtV6yDNMFkLEWg3E/xkOqB6L0sU5zU2lZZ4UYlHs+YQZLjbpgoBK2Zn8n/50DmGBKvItxbgRwA5T/LuKhjiaebjVwSsHqX4JHXxoIqwLBv06xJXNge4NErQ93RCdlp7eLis8Nk0w5OiQSmgA5lPet11wRnJoARSnj+cllhi4AM7sScDV7YDD6NIfZOP81q8D8v5BO7kEd4Yubg2aLDpz5D49O80gJV4dlrAiobxCpI9y0JdAfo2T5D1ZqwrbMyQuN1hYHVjiead2gg7+f3TYs3Jx2mB3Q6Dp1ur22bb8+KTAlarcrqNCicAK7Mt2qhkzwRpMhuGsYJWlMcxZ7GqISN9NTJY21i1DC5ds6tXp0CPXG2ze9VbdvW+lUnVTkbkWcnzqwNYWemhfdSz4i+fig3CbtPAnrPi/0lAykzzlsdr7Z+4DlVqSpD3maayUd3xeoqP5ir0cErg8xhWnw+wEmNUdtZICzeAle/Sk0jlFaSEdwErglRkV/GTI867gJWubONhZRhWpO8r1U6ZJHYB2+8RmVfgRwt2Jnwycc4sZOuB0yKSbf1hjMYM84A3kck8gV4yrAhYNQSsfAtYWa8EG+YtK2jFPNOX3zlQOl+vdfos9ZddWhO01mokg6Dy8SgJpAE0AyxZVQweNIVeLonINyIflAKbBRCfzywKYVX4nAqnBb9lQ51OYTasqzbTU28GhmnLsLKglb6lFZH+uYCV7dC110CBhZMf9p5y5+lzrANWk+NDHB4+lUmBMf16OI0oZFfeBEJpZ5ye4OkrPbuYPQ+wOuvnApCYh1djbMPwEWBCk0mOjmdhWmSFsBIqz8Xt+5/hZx/dxgE9WeSQ006UGtWqBJNgFT/Z5eEngSvSJ5eLuchAN0YEMANhCNoPrntrsq05gemqGf6NymoNaEHAihPx8lQAK07j2+71cGNnB1c2N9AnW2CxlNfs+TQC7iErfRzNCzw+nuHxfIYjyofkMC2x5GRH38eMwKt4obE7pVP06NkUc9Ihp9A1NV7a3cfXbr6K67s78NMZBoGyqQSoFUTdjtQm02EVrbpglXZt1D5HmCZS7LgKIEpVXiJzgGno4/u3PsT/85N34WzviSSFVOfB4ik2vQJus5ChEQSsnLowgJVOyGSw5mQsNeBWQIIUWXaP9KDRKVyrE1mn8dnuisZoTcwk6ZGijI/NsbGc6uigmM1xcWsXu6MNbCR9mfRGefDTyaH4Ey3rApPlUhIYriOZ5sF46OskNHbu7L5SaREBMeM3QEmvp+9FJYEKrAiAKeClCy8kIAo4RYXIcXBhZxtXLuzL32XzmTB3CKyxQiTYd38ywTt3PsLtJ4/l+moX0nRTfbJTOYEwE8BKYrlH1gQ92lzEvitm6wHvVlkIYDVOEty89jJ2xrsoKw9BbwwMtvGL+wSsbmOWbOCIYB8BvqrEvufhuzdu4DsvXcOIC4AA0Bl7/DyG1UnAilHPHro2CZIVqG3qteaDSM/kfiiAw/Wh/osWsNIOuI1pBA+4vmUwpFkDsh99H6nj4LAs8Tc//mdMHCAPdFIby/q6IPs2FwYu4Wmuc587y3UxX84EwO/5gbICDeAgXkamACUjlYUFQVNZy5wyymlvVYUkGchepXyuzHIBZrbCBG9dvopv3biOaDGBl03gFhORLTBWkEWmZpzGsN6aanbO7m4HsEvZP3kOaqLLBsXpgBUZjwpYLeVfK8GX2GYMoZMeixE2btRoVuP+Kvbza2VqKouJe3o6neOzpYsfH8cCWN2uFLDivDwWHq6b60Q7mQLlgZZO6gFC1IgPqICV+qkIZCnxv6SUijG/yjEsZvjDiyP8+e/dxNVwhiB9Qvc/AX3KwrAnOF6coA3BY95D+qzQG0jYQfTDLZAvM/gVMHAjhJQGHkzhzQsBrMLtERoCViElfRwaYw1/je+KAf/5nEWWIQo59dKV9Zz06T9o1olhsK6aAnqWEc72qwblfInJwYHIMlmgRYMeXf5RbSQ4yudIi4WwWmsy4WYTBEWBHn+PhvL0UusNEPZHCPqbQJCgdvV8YINA9lcXsCpmhmF1D045h+8wTivTwdBf1DdRQvJqYqDcmBawMl93ipFWNtZxynboIbqWlBhQqv1eF6xar7xkH7OAtfnHcwEvuyLXs58292m/vQJCTiuSNJbp77TF1no1dNqfPf97wqyyDRhtRra7RpqRPCc42ZGFDRlWGZL+lgBWQdCX/NjaTZz3xN086nlfn/YYJ71pbEy2v7vOsPp8gFVFUMMCVjkZVjrsyE63aokIBuA0B/zp+evZisxTGFKrdym+m4bRdjrLThuPz/vQ1aBsYE3ddW2swaumjy15+hpjrCOF7TRb2/PSPOhKrmVfxWrCra5/zT/0+U22bZJim3tLYS4xU1kj0nSQYptx1gWHYLicgspJeIsSk2UpDKvL11+RgpqSe4fNCGMPJUwliRk0nc4kT8knU8nh2NCe50tMqxwpJdqEZuIe+v0hkniAKKB8n0O16M/TYL48VGMQOSQUMGG8IpjPyb8yid20RPkaFLDiqaw+P3J/DNorAy/MmpGBIAYkFY9JMqyk+U8ptzZ0Wy8rAkYUYgtgRb9ZnZpI4gTlgKU3wJPUE8Dq3ScZPl56eNjE4p35+riHa8MEe8NE2Kp8b0sEuHOY4YNHR3iUsXErc54N68VaThrVkzRa+cnp3Qpq9d0G276DoQvJzRljJ5n+rJwdop8f4/cvDvDapotLUYa+99sNWD2vJrdx1MYjm5t0/38+w0r326oCNWwisxNtxO4+pjyvrF8ziVhsidRKQhlWll2lNbECUSodlEFrJh9VoktnUkgXrDLno2Bncm4qmUdzMWN9IQ0u9anqxtkWUGslyrr3T8btLmDVRhObC5p4StC2+zMOh2oZZeZ923rPPMlKPWU94UxAk2v5ooCV9Op5scs5ivQIVT6FQz0tE1tKgciwYDfY0LMVsLKSwFxkOK2ESmq9LmDlyGjqkwkv2THyPAAAIABJREFU35i98DU9p0QKowFACwYCViqBkc5rG8TXEwKFRkxn3Oj164odan6fWuBAKKkrhlWny9A6N60nEN1k4rQN0f25JKXCvddFKAvLsJjs8aDj0zNMpjMpjq0ckAn4ZDaVYMJOAL2PZJw8KdosAIpCEP6QXXqRNqh5dHtwSWBVhNQ0PDoLcsUbE/DPMDfMutfXaksCKVbtgravWjXd69fi2WTMJmx2I1i/F/WBIdpMgGaGx48fYmPURxzRjyUVo3DRx7YJ3BmA1ZkdrufmAu0PzgOspIjlGWAOfZGkdcbgUigWxlELWFE698mTx3j7o1t4cHSIZZ4bHbH6Tal0htpl64FUCShAdh0LXnq4sDClnxmZVnowmm4Y2TVmKpx05oVJxbJLBWMSJttJceq7xElxvI6BA2zGEV7e3sLLO9vYIFsm5yHKn4fwg4GAVsvcwZPJDA+Oj3GQFqijDTyYLjClBDUMkJoCnCGXXXx292k2Pu71MCAzKC+xPxzhzZdexpXtbcRMh9lRom6fiYzgj2peyfdGUz/NhZ4FHl2yv0yhK4UL/2+KSHaNMrfBsecKYPX//vRdeDsXkNOAmhNO0kNserlITlAupevqkGHl0ohb4wk/RSIlHne8ngqcC2BlplVyTypVV2PSyuRNX69ICY2ZN5MW+TQSKZa8vKe9MIKXVwIOjZKe3G8/iZAM+5jlKe4/eYzj2VTYNfQcIFjl0JfB+JIpYKfdUAE+mbgIeNUgkP+7knjJYUeqMGXPhmVFwEpkimWFyPVwaXcHly/sIw590OejyXKEHHPbOJjnBT5+8hg/+/A27k6O4fVJ1ycIpj5DBMh538iwIsDCD36Pkjiac0dk8hmmHe85AStOpXzt+k1sbxKwchH0t+Bt7OEXDw7wvfdu46kXYUJJCsG2NMVWVeIPr1/HH71yA9t+gITMs68IsLKs0jXWr0X4zIGtfosrI0/x0BCDSp47ZEyZM8gyFozkUHqwBrBiss6BAdJg4fULApHVfjqZ4D/8/fcx4TRGMUcvcHFnr933ZNdxNxPQiP1IGhX0B+OkPjLYpPMmkyzp+SY6YfGvIsDNwoKMR5ECE6yqdSgCm9ac5iaHQF4irhzsxD184/rL+P3XXoU7O4SbTeCUPNcpCSQuooxjfvCMsVVV2zQyvin8+UmPCWE0mw/9/bMAK47CplwjR8Eml2Fk2+SJcS0tKvQHI/R6femClywGNEsTD0w+hw5NoOxOPRu5J+ezBT7LPPzTUYAfHzq4XY6QJwSsIpURuIWMRIdL5pb6FHEdN45OfXRqdsc59VW9QeysSjKUxJOkyjAoZ/jTmxfwr9+4hAvOEcJMAavj40MsC3XdIxOUsYOxn+c4CyrmLDq1zUG6XGI55QQ+YBwP0KtdVIczNUHn2b/Rh8MuOKXkBKzMtFKTSkjkZ/OKXif0qWPsEpN6n3LAoawxYQHbNlSnyUaQjjGBYDZ9zSaHh1ikS/hRIBMH3UGCmV9jThN/kfAXKNO5jJWnAbJ4fSWJGLtHUQ/xYIRoOIYXD1D7BAYNqCZFtTbIhGFVkGF1T1hWrmFYKWCluZpcG2NgrPtOr1WXbaXDMQy73S44OUNMgS/3ctUIXWUC3XPmBFilB9Fq/Yq8uzv04ZTfX2USp9EMngU0zpg62HbG7QCiDjhxfiZz2m/YhqlhzptzzIK9hn/aAlbH07wFrHxKAumvKAzo85/9RQCrs/7Wloet4cGJ+q3FJjsMKwJWlATOjx8BxSHnoxp7DC0KV3nuaQyr9Td7Xnp5dkPUAlarvPnklTRL9sS3Tc0hQNB6qdwWxuYvLAtDgRT9tHmzFNoW+D3RbLcKUYuH6t+Y/WOnDnP9Mz4Y0s6KYbW+h2ytIPdIhu7Y81O6jdJA8F318JstKizyBqOdi7hw7Yb6CbMOM7J7majKQVyGPZrPp8jnC+QLDuRIkRKwKpeiXuD07YpNgCjBoD9CLyFgFZsJ9IwbNRbZsTJihRpm8juJxTqwROofAwSQYaVjrhSwUkmgNoDtwDCezzLkyJyLtDERT0vjEcyYbe+Jygp51fhXBeqGNgrq/SOAVe3xSEbtD/Aks4BVio/TAA+aBFVe4F9c38flxMOACR8BkCBG5iW4fbDEe589wdOiQS7AspHcGWCOZ5rhtkK6MfxkVmimCQ6aGjFzlnQhjdI52deUvc8PsOsu8S9f2cVbYw+X/CUG7m8vYNXNNU6NgOaMaHOKjoSce+V8wGoFV7UNkc4TdT2f2/1niTf8l/WZ7AfmJ8qusuCUMrBUZSJHj8QmM2bNvE5tYHfih9QaKyWK7neVAlr2mtYrhj1bK8vYgnqnGdSvjs/Vvpb3YhhWGgMtg9nU/QawkrVvsgthVXHYk/mUGp4Fc8sHM5iqYcZ3valb9OBFASuJYxW9OebiX1VmE5kaKF1+3zeAlSb08iZpxmVYVvy3ZmHTbSNIx82ggTaYdpA+eRNmIQkrish7C/gocmiDMK8UEWd7Aq3fMP07kc6ahEcYVpQBN0QeFbBShpWOd2yp43bxSJB/1ttLFleHxtjtKnc3kHjKUCdmHsNOSer+DpNtghXsQjx9+hScGshpgTTf9sMQx5wUR/ZCEKAfx+hxahCvCxk6eS4gD4OVHRnZ+k4Zs3nSbcXfyOjcFc1dvX4FrExBTqqEpRieMIuzG76Fsk7gC2YZ21JlLXasDvWuJJCAVYkyT/HgwT2ZMJbEoTDzZDgcuxYC7qy6jqcFpLMThi+WaD3z24q4ybdtx1dkFAawIvDCoiegBxk75WWN2vfw0cMH+OmHH+Dh5Eh+ZidfqgzWJAbmUOf7bM2bKaGgzIL7SrpALKa0QLOJiAWsFJgwTCUjdVWOgBrx6RQtegAQ9CJDUs3Or4038eqFPVwY9RA4NdKMyRwZOn2EwQBF5eFoluLJbIYZfVTCEe4fTHFEGVgYoqRJcBjKuOEszaVYGsY9XNnbx05/ADfNQPclfs1ihqbCjAMsol3RsenEP5XzmCLF7LwusC3lHhMMFjptDLDrWOmmuefgyG3w97c/xH/8ybtwt/dROC4Sp8YgPcKGlwPFRDysyPakMaUAVmQB0XvAREkZDCCT4NQYWlhwEvao2VfgVIByIwWzAdgms+KAQKDLVXaWMBdNp0SKdiZ+RYWe52NvcyyG7KPNDQGsnhwd4tbHd/DZwwcCMpBFAUrJfB+F+GdZAaqRhRIQsj5WpGYTtPLIwFSgTSZySfdO/cAY1wiA9v0QwzjB9sYIWxsj8fES0DunTJLMNYj87cNHD/H27Vu4Nz1GvDkSMICHDmNUECh4leWpjJQWKjyNS1nQi9F+I4CVzwerCpGHUhL45o1Xsbe1j7x0EA224Y8v4L1Hx/jbd3+Nx24gklMy/er5AsMsxR+8dA1//Oor2KNUOozUaP5LfGgx3/GwkoJZEz+J4R0/INnjxmdAvJEIDIl0bDVNRRsl2pG0jQe7hrmHBbCil534qSgjmNfPSxIs4eKT4yP839/7Oxwz0U50+uL2cEOSSEoCKQEWwIryyjASZlWazpVhy9fB4QQy/dFIB03zgn5pvIdcw5ycJ5JByotlWID6Lbn0NwpjXNncxqXhBq6Nt/Dy3jbiKgVygrpTgI0oAXN1gpFcEwGRLNvVsJw7gJXdHy14YGKVbUJpQqZ+WuuSQO0q1lWOikBIqVKJ1j7AMAX5HnrSPe9JAcE9KnFPGleaC7B5wnum8iAtGOazJT7LXPzw2BPA6qOCgNU+0CiQ4rglKiboBKxk/LI52aQT7cCt6XHJuE9gtkYggJZO8xRJcpViUM3wL29ewL964yIu1AcKWDkpjqaHmBUCh8HjYAopwnyZ1heHtqDSc42DNdI5p+852IwHGFDCOU+BeS6FlEtZXhiAwxMYE2Twgw4ul1Ah3j30UMwz9ZMwLIIwimUK6ZJM93bv6HO2BRoZFHxPZPZOpzLFmKb9QS9GOOoBSYiDfIlCxsLzfpXIswWWsyNk0wmQpdjfGAlLK/JCJHZi4GAkE7u4p/W5NI9T9byRBB7dw+zwPryGpsI5XAJ73JfmjBS2qDEGt6wrC1gZ7rsdw7li5tv3aewMtGB/3pTB54FPK1q1+JjJvuuCGObvntXAtAV/N1StkvLuY5yS05hCZMWwsnnnl4t9+hoUsFpZauh3Na0h845dDyMJdEIQsOL0tivXrCSQcpDz5iybx+zE6OcBUKeF8C474iRLQV/rCryRr84ArIQJydyiA1g5JQErIwlsARlLVjop8T+l6XrO2XNu/tmWD6ejfmcBVrJzLKG7lZeuRsDrmaWNS9uottdYwBLDBrfAVfvuTA5qr6c+zzpgpatHGd22IDW4jlE1rPbPSqBk2O920BbXjqe+iYETwXVizOcV0sLBaPcS9q5cR0MPZBbUpkHChrx4KLLAzzMsD45EYk2lQV5mMgF3LuyqGqXkSpFIAfvxED36WHEAmJzZfP8VymouwJUCAQqGq+m6glV2Q6hgUmWBBHtUQ6HFPvNpMlNZmHB4SJrlInXivRn0EiFocN3xvGbeJ3vL5ABqUs7zj9YCFSpOfpMzkuw6KmQcNMEAh7mH9x8v8M6TDHdSH/frRPwJ/80rl3CBQz/E67ESj8AZQtx6Oscv7x/gGD4KkxtwedN2QwhV8h7ELViHCdpSSmk7CDjQq2EsXspwFZ5yoVvDnT3GlSjHn72xhzdGwGZxgIHb8bD6LZMEnsbQ7MYZm5dI6DjBoP/8gJWNputnhjS5zAR12T2dWk1yFANYKYCr9Y6Al61NkgJWWpPbNbqaBagS1NVHa9vUxR5MnFc/8BU+Yjrs4k/IM9BeB9tQtDXN+ln1xQGrNpe2758kiYJT7+nRXQqxqQtYCdFC/KmtzcQ69/QrYViJtK9cAtUSZT4VTxhS+YlS01iuTepNMWABKwGv6MHT3kjzIg0osgqgXS8oCQ0G1HLh+kGrobQX16J/ugglKzFmuBqMZMqX3DwaXlvAi4ktu7HcxCyQQtV3ctSq/J5xzzcRrEOoXetydA9YCeqWpts1/2y7fxoEjdjgtPMaURwJWGWRz8VyjuMJp5o1OoGR4ACLxqYWI+ckImgVIaJOW0ZcKzWVdFwLWlkwgFeSkk1hqUkQXZlM2tdtGT+U9nQ7T2uoqHnlq+6ONYtssVVZdaeBViqXslJPlQTKYhWGFQuUCp/evSPTqfq9CGWVtePixcdH2xunXruv4ptdRsAzj2cAK2ladBlWptgl8JKXOcIoEjNtspmyusav790VD6tjyvEI8HQBWdm+av7JDzKMOI2BACSZEoN+32Ba9LWiL40x7DMeHVzXyqTRtU//M5EBGVCSjClhWRjAKox7Ynhc5hn8ssSlQR+vXtrHtZ0NDOJA5KfU3HuIEUcjNHWAySLHJCfI5GNv9yruPniMzw4PMCVI6vsY7+7h4uUrGA5H+OTOx1JcX75wAfvjLTh5jmq5RChyQb1zsh6pViSLjKa/Ys5kuhsEhITFuULiZV8T2BaGlcA/2nEzXXY5czntzwEmPvAPH9zGf/zJO/C298EZlLHTYJAfY8PN4eTHcMoFwHG9NPF0uI/ISiJ4QTaLSukYYMkY4xNx2AHXOiWaLSNUZJDqG2eDrUQpJkBGpkwDYhY4OplJP5juE8zZiHu4NN7Gxa1t9KNY4hUfiz5EHxKwevQQy7LAPMuQyfVyUVtmgWxMPYyYWJJRZT2s2NGkvC8ma8s1PBAdsilJEddCEsbY29zCxe0d8bCSPShGnI1OcS25/moUaHD34ABv3/o1Pj48gD/so2DC5RJDI9OTQF4jjFAxS+Tfi+ko1w+BM3qlsT8pDmfiY9VvHLx1UwGrLGsQDrYR7V4W0/X/8s77OI76mBFkYIJoAavrL+FPXn0Ve0ksrDQCfs/7OBmP15IVKWBIilZg114/SSZMQmEnnWizxQBHItdVBqTItwhUkVZNlhMl3tYQRu6L+nTwS5peE7Ai2CXpMSWnBO7oRxeGuL9c4q/+v+/hKe9vvwePrJlSWyX8WybBOc9alyb2KhUWAF/IVCtTcy3cjSFmxQEGBrCSPV+KY4YyrCoEYQ/pbAE/L3Bz/xJ+/7U3cHVjC0ldCbDr10s0+QxNNVPAyshLNeHVISpMsuxZZ5Oik00aAY7MoAz+7qp5pEDg6YAVk5tUAKu1qTPyvBIlRbIUJWqmq4xSJnZ20rA+zzrDSlmT8/kSn6UOfnTk4ieHDj4sN5Ane2jqWNnBboHyFMCqoWkVd3BtZCkc2sD2Vu0KC1F9LThxLEW/muE7VzbxP379JVzCMYLFQwRehtlyIt4qZEN5tYsAnpzXcRAi4qRDY2TKl0GGNcFKtwL6foQ+pTNEGWn2L2y5SgArSgLJumQ8EQhBJl/JhdLpTcYHjWvPMs9pWE+vM3uCSjw1LFX9mjVdLb6Jy/lMmhd8jmAQA5EvDNYJgWlfZcjCas0XWMyOBbSqFnPs9vuIGgc9AlZRD9FgA+FgiCZJOEK2Lf4EsCKIS45BPsPk6DNMD+4hIJRbZy1gJSCk8TmhFNcy5LsG7C3bygzZacODZX3bqUZGItoVcaziw2lB5URBYhqWp2JTxrPq2fjTfdyTDJ4ToJVFADpFh319q0bpOZq0M5OgZwErC/BKTsOVHoTqYeWEOGw9rG7AFZsAZW58HsjseSDVeYBON3/WfH792b4MYMUmqGVYudXximFlfCg1fGgh1e3y66VcBxPPe/1n56D6Xp7LUDNNx2fzWwvSdeoL62djfWXNddJG9AqE7K6fbpxcfd88trHosO9vxeRan5LJhmQny2+lgZaNZbN++XvJ1fUcFaNtsmcpsWae68RwmhCLRY2s8gWw2rl0DZVMbNcBI5LbmMm7eZ6iXCyRHlDVowBR1pRYNjmW9Gb1XWEusyEbBlSf9JGEPZX4GZam6rzZADcsFMOEl2ZSa6Fg1xvjoWFV2X8lyPrC8i1ppO4TvGqwTFPx+WOzrhcHqDjZFlRK0IhcFRQWlNAhIup9JYN7ZACHbj42imV6atjHceXjg6cpfvE0x4dzF5+WEYo0xx9d3sFeCPQTyhw59dDDk2WJW09n+OhgiqUXoxKvLb32zJcUsDJse0GxHNS+qz68QjLkVMEavuRBJAZwSEuDyCngzR7iepLjz17bwctxhs1qgv5vMWClCoB1oGUtB3wBhtVp8ahlIZqnVGDKsht1ang3N5K6Zg2wEhf8FopXwMpIVg2j0T7vqulsIpNZ112yjHgMtozc9SmMTBDIsCcOYh+z3e/2jD2j0cC3KAqttXPVVPlWYm3iiLwmQ8Jg7qxN38IAVtbHwQxVaAdEaC7Xtfx4IcBKg0+lSTO7YHUmLKsimwlgJQwQO+nP+EtZDTNfrIAShgLHRKp7M7uSM0tvl4sqEp1OgeGrZOjk4rFLlFO0LLpok+RWYkiUnUWckXRIGUXAqvHUY8EL4YX9DmDV9ataHZUWST0Z9G0SfzJ5t99f6wyeONns6yebitPgeINjGiF7rkz4ofm6jO2mpMeM0pRAA0ekYhuDAQa9PtLFrKXh0rxXDgqD5hLECHtDNZqXjWQON7sAjcRIrn8LWFngwJgUtpTk9YkmrVeWFE/m/rTvcdWpst4wek2MUWwHsKIE5eOPPxSmWL8foa6oSldAixIKVZg8H7A6L6E4q6DlI39ewKoyHGrLsLKBKyNgJa+TflbANE3x7ke38f6Deyhkgp9EDPlUoLXjpeA4Ajhxo5Mtx64Pzdbpg0M/myggQMnHVtBKKaOGvWOSXf692DoZwKrLsJLOECdgseimPKPIsROFeHl/Gy/tjjHqhcKWKQtKumIk4UgYCDTGXPL3/QRXL13H08MJHh0d4uHhIY7nC2yMt/HG62/iyuWr4sHGyZZcx6PRQCTATDAErKJUhQCWmCeqzIMm8nmR6WEfkT2jpsbSz7KglYBTpswyUwLV/FXH5UrIJ8PKBWYuAatb+Ouf/Bzezh7yhqbfDZLlsXhYedkR3Gop/lXs4oceZXRqWs7npE8MmUmMT2maSiyhvwH3fJ5l8EhXN2AV5V2yZrqdGh4y9F8iWCU+c0rpFQxZpFva0dobbuKVy1dxcbwtyQKLRPpAhUmMJ4eHmC0XWOQ5Pn30EA8PD2Salx/H6oHWmZYlE+rEeJ3eUQ2cqhRfLAIcZFKpZJL4tfHw48Q6xxMfrVeuX8d4OESRqsE1mTsE07IFJ7SVaHwfT5Zz/PTXv8atR/dRRYGMjqbnAgtWsrjE6FkozGQvubJOBbDizykLDFz512vYxVPA6ms3X8PeeA+LZYmgP0awcwnvPjzC3/z8l5jEA8xlEo8v7LzNssB3bryMP3n9VWFY0WhVWMXP+TgTsOJrMKboFqyScGZAdJtcWwNJC1jpQASy60qRVkkDhPdWvDEUwJKXJMW1+ngJbEeQIjcTJyX5UEkAGXMErI4a4D/84Pu4ny6RkpnG7jDHb5viqSgLZJVOtOK94chpSXjFY00lTtZHS4ET3udK7jvBSrKdrKyQgBWBaGnwFhU2XB9vXb2G33/ldez1+kC6hFukiHyCbDPU7EQ3lPjy/jFemMRbUlnDauoY19szzwKBJ7uXZwNWcpoLAMLpgOzE2ek5yoDTwpXetQTcyS6id6VlE/CxTWkke5P7UUAx6XgqYDWdznB/Cfz02MNPDigJ3ETW20fdEOCvSXk0gBWlf8owlPUg0gkm+8YwlwwrSmJrThI00jTJaVL0qhl+ZyvE//r7b+B6sIA/vY/YzVDUSyxAJgFjjocAPmLXR+IF8q+GBG0gyRnP+EJWVwUx1++RNc4iKcuxXC4QRqFhWHlqnG4AK61TjMeWTK7S62DzIcbK0gD99twSmXULXJEIyXuQyfPwcYN+gqAfY4kS0ywV0JxmvIy8lGwSsCLrL10co0oX6DUNksbFwKV8N0GY9OD3B/CGA7hRAtflpCxeN42dyrCaG9P1ewhZUNYErTisQM3pZRIngXDPE5apIHM838z6l7Vvvta7tirwVwWE8TRTR71O9FhNeHp+VNGfWOjiOdwYnbTW5kfrQNUqabXJ+gmwag0YUbnS6rG0ESLrUTXx573U50VHVSBIQaPnsXTaNcOS6+KHiVpkELA6XiJKNnDpysty9jNvZnz7PM/+ZQGrky+8bYq29GVjp2Hv4jkMK2YHK8DqMbx6sm66zsexRPdTALKTueaL5pfPAmLr71jf5mlA5snfW53nkoOc9KvSzn2biMtaMgzUFpKxzAyTi9tCW3Nzjbs2x9RXpWf8agVY0/VVjSDrqvMO5HqZxrhM50MuOQMBq7oKsFgCeRNgaACrgkGMZ79MEOXvMcCVWC6myKYzlJO5kB6yhlOhG2FW8bMOfbhhBD+MEXgRemEPoRcZHynrNVnDoY+pAazETF07n4Y1bwt5cw8EzGesUeCKMYtg0HzJmM6XGUoThQwrbij6zkq+W6RwnQpJ5Esdw4YggSn1PjScWBbzPEnNWc5ALoxdSvbjEWZNgFuU+R0UuDUF7mYhlmmJ66MEIx8YJJFMHF4UNR6RPTzLcVTwepj61g7jIrPLAFZtU4LAPwErMXo3zAJ6H5ozWFvolAjmiGYP8Nqwxr95fRuX/TlGmKPn6SRoMYv/LWNYtSy5zl7uxhDJFVpwd92jlN8/SxIoZ4vUXZ0P26gwm0qkoZa91QGrdB+wruoyr5RZ1LberUTb/N2KCWtyOzNEzu5j2WnG+9ueFcxLVx+rV6phReslGxdW+cFKPnhe3JZct7XAWTUUbM7czavlbGEObAArXhtddS26J/mqYhTG2qGluRgg7EUkgXwi8doxgJXXUOJHWeACnlcjjiNl/9AMumNUrJm0anXZ/Vt1r7XwVlOl1UGso1GN4lZkGardlgtwor11skAhg6C9eR1KnB7M1ixXO+SS2lF+wj6fS4YVJzX1UTn8mWVY2ZuuF5AGpiuatkmM2iSlywxbP9ZtcsAA1f379vWbx2CiSH8OP/AkELLo8Mms4Uj7PMcndz9F0ksQCZOmlsKSxczWeIzN0QiVTF2rpXDlvwIS2kVBmmd/JEHKsqsUtDKLw/jy2Ia1MGnlLa6mFygCanosnYkJ6mGlUwraDWF2jnl0k/RxEdvvWE2+Mjz4yWmTdz66jSj0MBhEKLnWDIWWTJffRsCq62FFfxDLBMvKCo+PjvDjX70ngJXbS8Tfyna6ZKqgsA1k/Jt8n++R/1YF0WgPcRQhWy4FPOknEbY2N6R7fhKw4sHK+yjPbaYESoohni6UyLArVGO5zBBzypbvi0Rrw3dxdWsDV3Y2MEp4fYmG1wi8BL14E6hCzBYFyOsIoh76yUg7rb6LJwdHuP3RHSxmC+xu72F3exff/Oa38PjpEyzyFF5AeQGpoDUiHtx+gIzsLuky6nSzhXlvPOxHgwFCev0Ypg+BK2W+aEIkiZAUO6aG5HszLAd2uAoXWHgu/vGDD/DXP34b3vYusprUZgdxNhOGlZ8dwhPAiqPTS5lapYCV+qsQOCNQSMAqS9U3huAbEyiyH5jwq2+eGm0zgReqrgGAabDJbl1A5oQAVtrxoQxL5LkexFtmpz/CG+LrtWuSMo1/vCYZGRb0Ecgy/OrD27h99xPOlEE8HGDGolEAd14MzbRb831el6poASsybdiptK+NyB7fW5UW2N0Y482br2B3axt5uhCGVJIoYMgJY+JHltBgOcPbtz7ALz/9BKkLFJ6DnM0HxiUCUcLyIgbDSYa+yIjEI8sFQk4IJBPLI6DWIKxqbHo+vv7K69jZ2MZ8UcBLNhHsXMTPHhzgP7/9Hg7CHhYOQcMQQZ6DLkPfvXkTf/z6a9ijbG65PBOwOquSE1aqozIRG48VcGs5GhorJXHThgoZUmSQEbRiLOb+ElajjMkO4AjDyhhBC9CvrF6RBHIgQa4MK5W/6XUpeECT7RKF+E8/+iHuzqY4KgtUlJA6lBGQueUIgEnAiheU15CAFad70tcATgJrAAAgAElEQVSObCk5S0TCrdMtCcwwZnBKoIwf5vekg6vrimBEnVbYTvq4MtrE6xcv4+bOHgaM6WWGOKBkfY6qmMu/blMg5Nhv8S0RBzYBcAgorc4MI8MzCYdNGC1gpYCJJkSWvavgjL0mln+ogFWWLVojUkkg1wCrBv3hprEb4Lhwlewy15BkTNhFmg6p6boCVox9AlgtHPzsyMNPDl3cqjaQJvuSlvPaELBSuYQCVoJTcb9Kts8HtROeCFiR5cff0Sms6sGYoVfPcKPv4H/749/FK2GOYPIZ+l4mXf3UKbHICMb4CBoPCTwkro+I06PsFFcDMDI+8znKjEMhXAySnqx5ngPz6UTWID2sYCSBMuWtJY7rWc2Cguw424Dh8UywR7rvvGZ8y9IcWAFWIhkpK43JHErBKZ+bI3j9CNNiiYP/n703bZIku67EjodvER5LRq6VtW+9oIHmChAkQVEcGofS0PRh/oN+mGTS6AfIJDONzKShSA05xEISQKO7gd6quvaq3CNj891l59733D2jMququzEkx0wJS1RXVmQs7u/dd++5554znSKKBnIveVbTTp428VnOEZ05St672QwDuBh1fHS9QJhgfr8PfziCG/UF+GBpJNIOwhQkc3WOydETzE6ewXeWcMtE9AWpYyWcdO4p6SgQsOJZacf6jNadOSFqQfZW6iWAlWbYxlLeugTaSPEm8Is+Vt6LpD6rv2P/bgGrV4BgNTi+CnsZq8a6HLIglXlt0TgzgJWiqV/9q6LRSyDv3gpA2yfRPr+DoNtDXnLigC7BCymer169A8elK6XR4HuDV35d4fMGT3E+U8LKgXxtwGpqRNebAqnBOpuJg/qOrwBIrwOsXlfw6kjlRWvOjgM1Dd5m5Z29Yk1DwADTpvlp80DJ/VYc1yxoZZ+pYWZYubWzExcWmKr1rShobpopuh+ada+zvjrSJP9W16QGWBPQimNwqQqdO5Sm8DFf8ichRjtXsXH5muRrPFcZ9xipROAkS7CcnmJBZ8BFLHE/7RTIfCDuVCIFAU73iHB6T/Sxum4InwQEcWE1UwidAi7dLCTX43nWEedlCQ+m8FfHVqXBkZFudr2AVqwJs6qDmQGsXJ+qTy5IkuAYXRT1MD89kfrYQYao6wnjime+EjVy+ATLRLKFZ7MCVnXpK7JSFfxoiEXl48sTMqwSfEHAKvZwsiwR0ajJoUk3Ret9LCgdM1tixvcX9JCJRrKROTBsHmlOywg2JTWsnpEDzrOwsW3o9ybGMVclW75Er5MhWuzh/XUHf/HeFnY7U4T5FL1/wYAVZYlWQe5fJ2AlC6b+0jjf1tsluaDdrLPu9hawYp7clnWpAav6OLBmP5q7NA1A44BKwKhuNtgx3+ZxzIVkJ5p6/Aw4Vwc6fbG2fpVtKL4ubquRUxO/mv9WYFqfRyc/ZBkaeQZlWPE7bck8KIhna+A6p9QNqCXO//Lv/qf61ZqA1TivNUFON2sbEOIbYGFD2qAvoxXUPJkhTxcyyuV6jmwiO66j4IYGL3vQ6/M1GjzS4GYilatouDgSkUFixKXlQxitDh3X0KTUJsGrgJX9u1007eCsoxPGLUGSHiacnmhWEbDK4SPsrwnbSkAsGTXSLynMBJ3VUH3RV/uQ4GPaIonKqjn7+6tHl4yNGIFxFbtVIW1+Lhaby0WMk8kJpou52tQT4KBejXTgfYyHQ5UI5Ogl7xULm1THSHyOHnX76LBoFfX+SoobzpiS5aJMNLUx12Kc15lJmLoVCF1RnGobRJQFuxYLZia4xcCyQuz2T143OdD1bNOr2EKYddwtx9HhHuLlDP0oQNj1hNHH+fOAOhhiEXuW3dXeQKvrYfU+tWd2Vw/u1ce+tDE1Eug9aTGsVgEr6Qajg6yscO/RI/z9Lz/C8+UM3oDCpUa82CTRCl4xgWz2GotOKe4EaNKNbvfQ+jAyE0gKVLAokf3B8aOiVHZXi2FVH4oGXGRA4+P4oBAOLg36ePf6FeyO+yjShY63iGAzEwayrMaUkUfhheL8xHu5f3goTmmXLu3KYx/ee4AXT56JHfvOzg6u3riOaG1Eio0ANNPFTDQHovEYmRti//hEWERHkxM823uB+WKJG9ev4713v4WttTUUcSKi4CyW6Tolmk+qKa0aeEakncWi64cyxkCtlXmWIvEc/Oizz/Hv//FnWAZd9MYbItC57gFrbgYvPoaTzVDlqpNC3S7qvAsLqMORSl4VE1+stp5lNApopW54um9Xd68Wz8qv4V5xZH9xtJM3We6lU4lhws7aGDujMTaiPkJhsGgzgOuDwCLZZ2TFPDs8EMCKjLaUZsjU+eKIIplQaargFjUYgkBAI3YjqcdFlpWMhhEAtAL1LFJFm8DFjUuXcX33CgYCXlKLiSQbghW5XIOTkxM4foBFVeJHv/gAnz17gjTwkBKgE9keMn0K+WwcVZNmBg9rO/IrMTyTkcBBrysJVpdjzXmGP/rt7yHye+B00aJ0Mbp+F//p3mP89Sdf4MiPUIQRiqzEGkeeZzPc6kf4N9/7Xdzd2UbFWPbmNeaZLU3Aimy7NmAlIIwB9PmnHk8EqwhCaLNEGY40DskbFjHBQN5XYxNsRaF9cVE0xRDjJHWjyLLimGWRI4q6QslH2MVxmeMXzx7jZ1/ex0GcyuiUdEElKSGgWyAtVW+F6zNg4m1YlUybyLbLCAALm0jPazkrjAOd2HQT1ChzGVvIFwnykzl+887b+N6738LN9Q30eE7EsYzGei5jW4Y8oz7lXITEuf+4Pl3DiEnJquZZT2DMgHe2g2YB83bCJqddi4llzzKGfXG9lHFWZY+UZSoMK3EHFNCFwJ+CKNJggYMex8vqLqEtKJr9KEBfkWv8NIw/YmN02X0yrfDJcoAfvsjxcdrHLNhAXgUC/nS8AulyDoSRFCcEdGRNk+Yksd4AVpUm8w5HNwxY7giAkKFbLuAdP8W//f3fwJ/e3cU4m8CPjxCQvcVv6hOWZFf5CIna837MliiFhceGAl/LCqZSA88I9Ru9POYg1B7kGSZpM88JFmpkF/gE0ZlXEdBpxgzaG0CcqlyaLhBsI4JFs5ZCwHSbl5DJTZ1FMj3dboDcdZA4hTCs6EhIJoDsC75fao0hQ1YkSCkRkSWoFnN0qTNWAL7oZXTgcJx1bYTeaB1u2FdhezIBzDglAav56Qv5LpITeBT7J4tT1oDmHQo4qWNqPQquB6dx7DSjEGZsuv25tXg2v6vZfl2gWvaePMJ0ei/K7aTlKW/FJDBnHqhByRbs9p9WAQ61KG9+UfNbzQn5nzrSov/eFNLK9GA+Ro6Kof+d+zbbDPGzubvZK2YComko63XTD+bCp/umG+B0HkujKhpuYmNzF37A+6bd+/NHKu17/prBufVpXlk0vQawEhC/7UBNEHzJ9TVBPDuCV0xlJLCVgJpzXO9p03tu7lP7/UjuZL6a+qmpB2ysW705tu7hSPj5gJXenzYQpfIDjd6MAPjC0m/kPOoizwAunEh5uT5p1SstNtmZNWrG97jf2p+vXbfVgK0Zn5c9ZceZagkUBW21YDUOZ4ZBKi5/BcEcMq8HKEoPk0UBBAOsX76B/vo2lhnH1kP02BCi9upiiuXpqTgDkqlPl2A2FhK3xJJxqUPtKnbHfGE90wU3cAOEbojAC4VprKY3jH08K8maV8BWHDNroYqmBtZ7pYCVmmF0kKUFlikbSJApFQJDy4TvhCC65unU55HmXIcNX7JpKFxONnol/8afswmkgFUj02DRdDllOi6SvELS8XHqRLg/Az58McOvDpbYTzqogqE0fYUqTX1asnJLutV6ANmTbN4o1VpyQV4viS8idWEcTo1xljJTCaBIkanfQibTeOvMj7BVnuK7uyH+6LKPq/4CIzeDj0w1DEXo0YzA1fvOSFW0sIM2INGOT7aJ1dadeh0grHPvZ2PNV6n/VsEsG/ftc74acFYpFdEYNmQY3a8KuihO0TCsrLtZrc8kbtFcZ+0xwdZZYoKPBZsaYosazPFKu3TMbG3nl2Nxc741/9ZM82iAuxi/uOjsa37+6t+tp2LOeSKdtmON0BJipwap1fNa0ZCVU/GbAlZM3Ik1U+7Tc3KU6Vw6ZESPXZ8AirUNtgU4O3jqXKOHXbPYbGCTkTX5EJpoyt9FTb85uQUNJAWR6HWLzmwBIftYBZX0UGkHc/nwxuFBhTdVaYWJEwEqglWF4yPoj1E5PkoysNqAlRStlk74asBKX8t0GlrsK/se2gtm9Xi31F45+Mym0A2vHf+eH2K+WAjTIq1KoelPpjNwfISJ/87GpohbU5yYtvUemSecsaaYMhPRwUgSdFXu1448CwK6S8koi9Ff0T9N18SA9tZFre0IqGK3eog2DgYGwTUfrgGs9B7IdTBirwLwGUaDHf07PtpHvJwi6hGwcgWVJS9HwBjO2f0LA6y0gNZrRY0f263hW31+eCgjgQ+OD1EQGTFAl1wTwwZo1rOuG2HMsOAy6DSTEF5Rgg0KWGkxZ5k1CvqqALOOx2jnRBkWagevzGztgLHw5kHd67jY7HVx98olXNscCV05IwJOxkZKVkwPXQGsQuQdrp0hSqfEdD4TkCkIQowGa2A5uziZ4uTwGPfv38dwvIbBxhhbl3ewc/WyFFSzBUXbczyZzPD06ASHJyeI8xzLPEVCkCSKsL42xrDXk5GlsATGvQi7ozE2+0NE1GjjKI5DRqEyLTk+IyLShoSec71GIX7yyaf49//4U5D8H4zWkCcJxr6DkZsjyCZw84XEMAtWkWVlGVbW7Y6307I6pWsg4HsHSWpdGM+mnTbWUNRWkySyhOx/cw3r/RmO+lgfjbA73sSYYBXXMotQCrwbMFQSU+rTOA4Op6cyFng8n6LodPDl0ycy1sN7KkUr3QAJQJPNk3GMlM6ETJxc0Txj0avwGbtrFFWusBb1cefKdVze3oH48ZBZ5hPYoKNrhm7Yxen0VF9/NsMPP/g5Hh0fwulHmBPoNlRfxmyOBYrGF8VtjTi5LHFFtsWBUQCrwBeRfy9e4A9+63cw8CIUhYu4CjC8cQd/e+8R/uoTugR2kXldpMsUg8rBeprinY11/OlvfAfXxmvSXfzaousCWKmbogXnRTta2qz6fvn5LWBl6cp2NJCP4/kmRYQ4BCprUJI+AzSoW63QqxSsolA/xysFaIeMOUuP3fcwq0p8cvACHz5+hOfzOaog1DNJBKZJnq6QVnrA83OLkL05W7iDydQSIXWy98yIFEds5UtAK75X6r6pFlcnybHp9vDetZv4zdu3Baz2kxQV2TQOBfPZWOb7XaBK5+iQdUXWJ5mCRoctp3BtyYTVmBEQWJNxSe08EsS6GLAig0ubL4xH/B0BrNikkmImw2J+Kk0LfkmRwWaIaVKw8x70yNAx2iKt4ZMaQDYGDhI/O44IzzMOxnEqgNUHJyF+vF/is2oNi2hLbMR5rVy/1ILIV8CKGlU8jwo31wTRACwoVautyRol+sJxcoRlAne6j+/fvIT/5r1beGvowpk8QwgyVYgLLtDzegjKDrw4RzldopzHqKhzxjjNz0zAk7tVgBo9WwVJl2uhhYWsRylCOugIWEUnUW0wsbGjhcR5o2N8TrIoO+jQECSlkDHPfuZami8xRyDI6XdDzvwKszOuMsw56kKwnOcKAS4ZDc5lfaYErLKFMAtyMsAYz/MSXYrLMw76PDv6omfFhiCF7R0Rt+fJXyDjSODkBRanL0Tsnwwr6gtynzKnke1kWoc2CW/GAdWgQdaUaUiuagTVbA+Frc66NNdscbOCajTp5RxP2b7KYDvbrGiyuJYnz5mU3QJTlqF/BpRpse7bgFVTsBjgjw1jsaK/GBRabZi2QSvJnGSszwKhVkBegT/+3AJWk2mMWZyhP9zEeOMSAgKNJm9+XcP29UXPqx/x6wasKJOxmJ4KYNXJTsiJMYCVvY/t+9lc25eARQMi2nd/EWB10afTV9Hhy3Z9oo9vCkmNnw3rR+OlNvklTph/P1P8W11Uo0n38nsw69m4dFkAzb4PObKNBqVd28pubcZcxZVYu8zKtrXUICsa3XIkrGVYjNuf3FNpZvGs5dnRRy6AVYbS72O8ew398ZY0ecmMYnPGyXJkM963KVKOKGfavMkcAjollp0CS4cxuiN6UgSsukGE0FMzC3FgFW1f46btEuCxgBVddnV8TjR9hPFpWWn2v/kjPWsIWC2SDBS34BROWgCzRSpsxDSjqVEuKcCQTsod6oiqPipBK6+jrsqUs+qUjemY1RWta1de/05HzJqyjo95J8KTpCPi65/sz/E0dnHcGWJeUhpAz1vJAwWj5BnhWRqpYVkZ4MosZOaBoiHN+2hA6nrqSJF7/ZabXMJZnGC7mOD3dkP84LKHK94Cw04Gn865bwhY1eu2doJrWHz/JQJWbHQLk7AFLlnASj6r+Zy6rxTEagNWom8qAK6CfRar0POrjiy1nIHVX1PgWnOV1fPtLGhl8k+j52gfLLHDNDu/WXx+Hdilrrznf/GDk4HW4BlCnBFBdsU39Hq1rsSvE7CiNJsCVmRY5fAIWFFI2XymGpygu4r5BNa1TkK0QeLl5oouj3Zuz4i1SiC3Y4R0pZmvzFUbZo9ZGIqQmo1nXlMBhPoNmALXCPvKaKCPXECqQAAr0qEJWHEzK/RlXPP43G/Ixn65u2XfTDNSuHpTG6qf0RUw4xRM3AXPzgvRvGBwpMD0LEvx5OAAD589FcaVMDmyDBsDLfDpQjaOIgy6XdG0ifp90aWhaC0XBUclrDU6mXPiOCd0PsusMoeTCF7rIkpSBmYd72BBJFpEApCYkac6l9ef8dqdBaxaCG9jwKNda2E7ZDg5ORDAqtel62QDWEkxJHH6mzOs7PqrQ8QKsHhu0iQZh6YbF4muc4xHGGcCFtGqvsCX+y/w8eOHOEmWwpyxDi7t62JBb8uusrPWLJpZ5IkwJCqs9bsqsG2uv3UJVI0ivUcXM6zUUpcFNIGVyPUxcj1c31rH7d0tDKMAS+4vh2NHZHP0EAQEcLvIOyH8qK/i514Hx6enODw8wrA/xM1rN9B1AwGsnj59gsPjY8yTGL1BhI1L29jY2hSGypPjY9w/PsVhksi4W0n6ru+JMD0FxkUYnmN3tFcvgZ1oiG9dvYH3btzG7mgdARknyxOEolvPbhlZCSoESEBGBIj9Dj64fw//4YNf4DDLEYzG6t7iVhi4ObrlHEFFlg7BlkpAKyYUHBFkIKVLl00f6xhlKOXCmsuV6aHqYw0orgeUfrOzF/j8pqAyhclN0S1GCR3sbm3h+qVdrPX60gEjoCzFottBSj0EwaF8YULO0wRHTLZJp/U6+OCXv8QiSzFbxkhY8NMlNAzlWizjpepQiVA2R/EImhHAUmcfAj0cA6XY+js3bstYYCUMiwI+KeaeK1pW1OyaL+ZIyxKP9/fxw5//DIfLOYK1NczSXMAU1VEr9LWIdBAcIEvWzPiLMLgZZesFHvq9LiJ2ILME3/v2+4jcHqrSQ4IAvSs38deffYm//vQejtwQud9DERcYwcHNbhe/dfUKvnfrJoZkwJHVc+FIxauPYmVY6fuqu8BWFFYOSxbPiZ5FOUeUtZFiwUth/XDzkaVAsIpsFXY2hc2j1sJaFGr5wRHuLCFzmC6B6gwX9gIZ9WP8WDoVnswm+GzvBR5NTjBj44CfzvVRcvSPa9xoPnJM1jP6bgQxcoeAFYzzH5sFPJo6mMdLo+ejwHeXemZ8Xbpllg7ubuzg9uYObu9sYY2j5vFSWYsSU/jRCGJQWGQON0/leoXszspVJ+LJ0TKlvduiRFxHTbGyOhJo95Cch7WTqY6q8VvHJHWsju5KBKxEh8l0MSXe0lnPC0CnOyblLzOsbIll4puI45M1qE6J3JMc5yVg9dG0Lwyrz6oh4sEOFoJPlvC7ei7TFdWpfHiF5hFkRokMge1EEzAwzYZmtfGuF/Cp+ZVMseVk+Nfv3cEPbl9Gb/ZCQPJet0C6mGIcjdCJCzizGMXpAtUikYqD43f87vKMtloz0sp1UPLbakpKR5IMK44BEsV0DbuKG7xUfRZV9atZJHX6V5GxFhjAqkKZ5DJ2KDprwmADBsOhFH5qiMHBlhJJVSCucgWszOg58zhhAFYZ4nyJZTITwXwWmEgSBGkuDZGeFyBk86zbhU/3rvVtivHJ3lGLeIK6C8wmLzCbPIdb6UggNawoBdCMFugYjXVbVXaAMgSUKc/bZ9ypBbg6GwsEmDaMEN2jTUPVgnUaw+3VOgewkkLlYrBKCpmaAXBe1t6I3J99reZ1G42VZqSrfq8y3q/yAW/61QZVbGNH9PcsE9hKXPCMYE4RdpVhNUtagNUOvCAy0wmv7tC386Y3fY8v5cGtguWlPOwNRgKl8DE6imSikGFFwCqZH8HJjmUkUL/agJX+3TKG6hyzFkLX37Dsm3b++DpWv/18ukabfNgW881aaKY49HObiYQW86px/W70d2R9mCZwG/gy2JJ5ea2jdCLYrk1bXDZrVeVY9Ks9Cmg/o1F5MjVWo79TO8eeAdrMqLwpCNVlU8fwXI+j2D5O4wyVH2G4dRnRaF1yT9GvyktUSYJ0PkWymCMj85ZGEswzOhDAKnY4GkhdUEcNUBxXcq/Q7yLqRaIHS2kGni+qocq7q3pT/InkjbXmk63LzMicYUBpDcu8LBeGVU4N0zDCIskxmXIkmo3TEikJA24Hmxtr0vgNXLKiS4QeATierZRPoJ6UMqy0prU5o6mvbA7IPMDxkfoRDopARgM/25vjyznwZRJgUrJByXup5mB1A4U31ziiytoxOrCSwwiLXA05VO9Us9yi6ojWLnM6Tk3IYWuASnc5wSWc4vu7If5gx8Fld46BAHEXA1Z2pNJ6Sdq1veqYZ/ePmhyd1ZV6Zdz4Z2ZY0azJ1sJ2/5JoY8Equ3ds3NLPbUADGgYJhmD2bgu8VozBMqEkWzfak2oCpU6XHIE/G/x15+rP5Ey0oLEFrMy/2/e6UuZ+jRD9FQ6flWcXnSs51xvMhjWEkGdM7WA1ri3Y92thWIltuWyVHFW2EMAKVdYCrMxlNIehaJpIV5RFvCYe9YKtqXV2prz5MFJU1OM4pMHmyBKCY1a4UqtEFRVvlPltt0Dicq1XYq6eiiAZx0CKljK8KLsqdwKE0RoKdv9c7Zw3gJWhkV+IHr58718GrQxV6ZyMw4J80uUwc7gUr+bfWUCys8+p62y6lIVdhj5mRYZ7T57gi0ePhK0yGgyx1u9jGPZQLJYolzHW+fdeVwIZg8PaxjpGayMpoFQgWRN2FmjW3UoZoRrcdHHpCABBmGWSaseUI0gsHhk0W2CV7etK8Va7lTTpgb0mmvObCs9QjEUBq8hxenqI5XKKIKCQISnyFPol5ZYBWY/mi7pwr9uBVlPFPu48YPHCDp+lKrUAKxnVMyJ0UthQjFA2Jh0DaWHfxd5sih/96iM8OznSfzeHlYj9rvRqeU2l2DLBi8wIFfpzRGup57FTo+wGghNSNMqTaCCRtWFGAmV0U1z59HBUwfdCCunA64rob1QCl4Z93L2yg+2NIRKOdoiWCQu3LsJgjII6L50uwv5AOt394UAAp8dPnsiozaUt/u6WiD33owgPHz0Sl7vDybEAqQRKqW/04vQU+xR+p7C8L8RiLFEhLkvM80xEiUUgmG8zzhBVDu5uX8Zv3XkbNzd3EPE8TU5FKN01VnEdhzbdrrjaJWR/Bi7u77/APzx4gIMkRTAeC4geVgV6SLE8eioaVjx4mDwQdCdYZZF/PXyaVWRjkI7EEkxv+usNQGjgq8pBSt0ZiimHdDILpcBj6kARdrKeOOqyPV4X0GrYjYS6TYF9cZdzXdHN4p0UlhavUVUhzlJk8kMXD548wTRe6ljlyQQLsuW4ZsjMILuEY9UdrhGCVjpWpJ1RR8aAOmmCm7u7eOvaLWwMRjIWJAW7OI8RDE+F2ULNNIIqj/b38NNffoxjamcFAWICxjK2oi43KjKuEJK6kWocZoJIhx8y1wjSRWGAYeBjo0sNq7cRVr4AVovChbt1GX/5yT38x8/ui0sgukO4uYMNL8BvXbqEP3jrDt5eHwOLuVDr30z29+VIQMCOACWTNTlXDMfDsqv4J0ETcVjLlG3GZE/2uBmJplZFA1hRgP0sYMWxLqvBSPHqZJlI3KS9Nk1JvNBXIfQiFz2wkyLF48kx7h8dYm86wyIvUXBMm3FVgCllfrkEvXj/RCSYDj8dAawSMqzKiprcwjShWL+A6cZtpeu4GHgB1vwQo46H33/3PVwZDLBFPT3GAwLHBKCYUHtcJyWqdAknIcOKgBXfuyk8qD4UeMhyFaG3hbRtMFkdBHvl7f6oY6wZW6xjG6+VAawo4M1rnyYEjMt6tIpgPUdryebs9miIog2SpjCzyZpGUkY8Fja2maKAlWVYlfh0McTfPJrjkzxCOthBSitxAsmhOginZSBGE64RmS8EsGIU1VF2stWkM6pz4E3RK7pWOYIqBU4O8DuXN/Fn77+FO1GFYEmx5wm8PMZmd4SKzKqTOap5jE6qjDM/6sLrhuiNBnrEaTCX/2aSyiJN3oCMeKgmmYyhihg5w7+OiokPhKPC6yrF3P7iA310SlcYVlVKuQAdV7XamuqAqecPX1vOKo4heRRbVyaT/NzhEGSBuEgxj2eYxVO5d9lyhmK5QCfN0Hd9DIMQka8uxh2uwe1L4sRM/RcaFvD9ZdkcpycErF4goJNrQWMFjsFTAkI/tzCshGFrRkLMqE4NWlkjCmk0KmB1BnqSv5gOmbm+ug7lQtdxqxX57U2of9SK/K2L2hT//GEj+tsWYG8eLkO9rZuymmvUxY19kHmvFghjbviqL+5Lmwes5jjC3DPFDzUCG40U7m8CvK6M2DseRwITHQkcbWBtfVvcRRUo1uv1n/PrwvxLksbXi67L7xNclUarjgQqYHWMTmEZVq29a4ErIcZaUat6/y4AACAASURBVOCW83VL53V1ZOg8llX72pz5LHac1TqVWRmN1vOLBk3NMmiDqoZZxdizwvRq3xE2LlfvTp1nM8cgO73VdRdeYu2S2DRblJP9crFjiQdKCjDGP4wSlmVl9WkJgMoIqZ4dAvwQsBJNQY42hkIQmCYFnLCH4cYOev01yZPYhSyXKfLlAuliJmPiYnxSFcjZVBMtzQqpUwnbirGIuqGSMzlkWXURDfro0fDB04Ydz3wxiqg4QcBzjnkjDVPoXGrGii3sZyZxLMuN/07n9jmbT26ATtDDLE5xcrpAktHAVV24mTftbK0LYOV3CoQuG2xCVFWSLNejuDHrGqvvswU0eL4aSQjJTL0epgjxbJbji/0p7k0rfDzt4LgKZSywYqxjnSqHhLKs+Fkr1gzMA0kAoXshr49MaJTo9cg4439TPqBEnFeImTvz7/xdI0PDJeLFE1zrzPD7l0P8/jawjVP0PXVavohhJXqSLUy0DdzIjmsZFNl8wQJWbwR2vwawetO4dFGMed1IoMORTsMG4nOotI7qEHMPsE6o8x7DsmpiutHArtmSjaGcNlFaE1zC/NOaQ8e3Ne9Uqf7VL7tTTcxqycvYPElZmdog/GZfX+8J5OzhO6csQotAxOumsjcKXFlNcztR9o0BK85gEylrA1aZsJ6UYcUOtBVGV3RaKXB2pIA0cl20zfhTA2KwU2yBKw3WtniXiyxd2FjBFHPX2h/QzpA2VLymG6ZdCLVb18TWCq57AlZZwMpjQumxk0t9En7K5jiQQNeyqD/vxr+UpNddGXvWv9yhalP8ONJhQQsCSky+eaIwAed8M9iRoHEGBY6zFJ8+eojPHzyUzvPO9jZuXb0uY1WL4wmWkwnG/b6IWO/vvcDp6QTvf+c9bG1totftKpvDwPwEpASoMu5zTFUZZK2mC4s3Lqg41Rlz6V6EmvRYwEoIv3asqU6XzzKs2nO1eitMR0eCtrIcZtMTYVi5XoUw4KZlMOAQDI8/FY39JoDVaiJ3UYesCbYGYDWZAv84w7CqXRMqGc8gKMsRoHmcIBqv4XC5wF/99O/x5GgfLp1EjCBzrftll5gZs7GB3LKrCCjI6IwDdF0FAKxmUdNd02KCX6sMK/k7QSvjVsJ1JYAVnaqKSkaDbu1uYGt9ADhcb2QmcN92hWFVA1bRUFh8TJrJ/pjMZtg/OJTDfGO8gUs7O7JO0yIX/aXHz57ik88/EyCJ622aJphzxn8wEIeVZUbdqQyxAzkwqc9E8IWfv4xTZKdzrHV8XF/fwqX+CL2qxN1ru1jrB4hCndVPEzLGStHPkpHIwBE20P2TEzydzcROneMtVbKAX8RITp7DycgKXaLKEwHdOXxlOIzqgmQTSCNQaccvlVGiooMC/ply1boEcl2mcSZUc1LR2d2T8ZuOi340wPpgiCvrY/Q5Hhd2xYFNgAsCUkZIX8f3pL8iSRhZetSOEcIH9Q0yOscVOJxO8eDZM2FY0k3Qo2tMNxSXR52xp+iySdZMU0C4KXGMW5cu48bOZaz1BgjpyCcjSOxS6vgN4yeFxsnc2j89xRdPHuFgPsWLySkyim9LbKwkNgnN2AJWphkh65UxiwxmittTwDPwMQp9XN9aw3u3biMotHieMgSNt/FXn32JHz14Ki6Bpd+Dk1YYw8Uf3r6Nf/X+t3GlG6CcTesx5a9z6PIe+0zghEmqn1VxAI07BIaER2Q6PmRbZUki64zJqAVB1CVQwSoVXm8YVhzNPgtYxRLWOGYZ0G1SAB+CBNT/KUVz7TBZ4P7RAR4dHeNgtkBK4JIuf8ZJU9wrc7IAlTItnTbPk3FYjgSmhQJWLFWFiccxPR7+XBdJjkHHw1bQx4Yf4L/74z/CeuBj4HXgEpDjCCTvIcfKeF0Yu9IlOvEcbhELC9HzqEWnrELqKPK62BFAm4Tyz2YMRO9O+1zXzWJHmzROiZ6V0QUiYJWlsUgLWHYQP6qI1nNMhA6KvQgORzDNDmkXzhqhFZCwgJWy/gj4K8Pq2bTER0cOfvRkiQcYAutXZfxftMCqDCeLBJ1oS+Jdp2LiTdH1TEB+66Qn3VHGbwLmBLIEWNDOjDAYOxXK6TG2qgz/1dvX8cdv7WKQHiE7fYTtrosNJ0R5PEN+MoWTUIiAQKEHfxghGPbR6er5UI+x8aznt3EX4l7iiLiUPMK8EuqkgGo8I8mwUvlsU3jXbApubBe5aBN64kDoELTit2Et83ryOklzQzQRdezEpXNqyELNg0vbdn5Gjq6AzNgE03iG09kJljHdJRNk1AJLM0RskAU9Aa4InJLRMNjahhP0ZMSs44USO9J0idPJc8wme/A76j7tsJNtGAKyVizTUApP/p8BLo22h7JeORrUuADWTP8auTIaRWfazJpL6HiVNYRpJ+XnJOj1j9qlQ9OE1XXfCLA3+QXP1IZh30hXNLT9+mdWG8g8lxZSjKma/1z01d6Xq2AK3yGZKGRXi7GDHTOx4IJDwMrnXCqmC7J4qWG1LoCV53MU9+sVK181Vn8TwEqabcbISesEsrYXWM6mAlg5BUXXlcV8hmFlmHO2+V2zFupbrGvjvAbneT9rx8U6j7QmMTVg1YBi9jEKWFngrNE1leKYhbF0R1+uISx+bsenbUpZ57qaGcIPjFO1Ofd0msKeh7pu5XfbqKp5EslLRA7AAlVqlGGNcbQgttpVukcJCHHfq24c9YnJPKapTCijwcuightEGK1vIQwjBDz34gz5nGDVHFm8RJrTlS+XeJPTYZegjseYqGAVn9fj2hV2lro69yi3wJyI+aTICCiIz/rTAlYdMdgwLCttBeneEuDAOoYrMzhJM2FYUT6mE3SxSMmwWkjDg6x73hs2kNfXhgK2e8jR9R30fEdkEaRJJmxuzTN0NFKBPjtaSSCRjV1qmLLayd0ASwQ4XJZ4eDTD/WmJD08d7OUB5mR1UZjHpfC71d+iFIQnzDSkMbyykHN+GAYY0LHQc9DvkYmmRxeZYadxjlOyxdIcC44X+oHknIz/vXSOG94Cf3AlxO9t5FivJuj5JDEomeE8DSsLWEkRYgCqZq+Z/zKATbu+b0Da10SLf0bASuMJm9tqeiVakjXIYgAhM+EljF7J1VoYhKl1lTxgJ2LMgLDVVRSZInNGCGClbFirZcfcpia3vHSptE1lG4n6z0bz0QBWokn9VQPymcd/9d9uv6LgC6Y+setDGVZqyifnlxkZFHLJNx0J5DgDA5RP8VqCT2mbYaWW3uJaYxBD1SpSoEfnnulaxK6pBhrVQGrocEy0baxUrRDVcrBdEwJjRhNOxT95i2rXIevWpayBWgzNhiKhtGuSbDWsiopaMdSwCoRh1QkHQlmnxTgF2UUrofVl+/Jvcs/PO8jOjIHZY9O8BK+ZFaVloGVHnp+QgIAU41WFvh+CTohpBzheLvGrB1/iky8fCBts99Iudre2sRYNcLK3j9PDQ2Fy0F3u4GAfs8kJ7t6+getXrmA0HIrYuj18yLAS5Fg6uNyYOnetInHUuUjFDYNaHtQ5IGAlTDAB/gzq2+mIi4+9ZiqS2tDd9ZqbnmnNsDJz8uZAZSCfzyZYLE7FeZKAFf8UlpUUwlastUkWvwp4tYriX9QhWwWr9BDnpdDkUnR8tH+kDAw7JOYStOP1c3A6X6A7GuJgMcf/9aO/wyFZY1HXXBMNWhpQGv61FTKW1zAuZdwQ3AN0u+t5ELcwHsoC5kqxpK4nAvQYO3fRtOEBZDSshG0llGidt/c7IXodHyPHxZW1IW5sr2HQdaH64NR+4TvrwvcVsMqcEGFvhGF/hOVyKR1/N2Biu8DB4ZEAamvjddFe6g0HUuB+/uBL/PKzT2RMSZz2fE86YqQeF4Xq7xAuyl0Pi7LCoiwwp2h4V93q8kUMN8nQp7V71YGf57g8HuLK9ga2N9bk2i8oWpxBtN16BAQ8tTp+tlzgk2dPcUqdtjCQTl1QJhi6uQBWtB7mPDrHAdkBE+KMWavKSDsLqqsekAXgzXBJ3SmxnSPjYkg3JtGx4vgagScPGxtbuLyxibuXLsE1QvoanwpkZSGgHsEO6kGJpb3kA0yQqdHC7pcCv/y7G4RYlgWeHhzg/rNn2Ds5wZKsHbm7pYgvc5cpK0wdcvinL5bzpQBWu2ub6HsheiJMSpFvZYyQZUUQjWskpOtNmuFoMcOL0xP84tPPEBeOiLHzUjCJ5CgiC2cxa+aCYxHNUUWCrwzUXEh0IPQ9rPdD3NrdxLvXryPMyfwKcZpUyIcb+E8Pn+LnL45x4vewyDsoFyl6SY4/unsXf/ab72PH68CjUL5w2V/uMb1JPBZjatNxrK+LnJqNhpWA9KI/xUInRprEkmRawEpc+Uyx17gEGkYTARIK58tbpKZYhiLN5D76vjqm5UK95+Km/lqOzHOwQImHkyM8ODrC/Rd7WDgdLAkaEwgj6Ej3roJOP8om1nYtU2IHKQVac2rPEdgEYh765KMyDicZenmF7bCPW+MtXB4M8Hvffgf9Dg0XKnTYfGLHi69DdJHpO+9hskQnUcDKcynyz/eisTwgI5mfyxiBCOPGMEVVf2e1cG+6quKUaBgewtAzgBXTLDL7CFiRFSGuewIIU3ODjyNg6Mn1CzmWbEXXrYuTNJhtI4oMq0yZLgawYhFHd9QXpxk+3svw+czDyfAqupduwXHIGixwND/Fw4NjLP01ZA5d+gh8EBQicFLC5V4k2FCR3UbAyupEiYiegnFyIDgIOPZxcoh31rv482/fwOUghrt4iuuDAOupg/LwFMV0Dp8CvowrFE4fRgjXBkgIPCkGpexn0/gRwJqAoRnXsCOBwrIiYCXwJ9eeFmaO1bJq8YzYrssyZjB0KuwoaGX6RKJtJFot1NOjnleGnC7FhrHDs94JXHiDECWLXhZWHWBZENiYYzI9xiKeUQYYSUzR/hQ918OaF6DP4fKScciDR1OYXiRnCV1neV5kWYzJZE90rEI3R6fimKQCVsIftiYb3Ic2lxP2uykuWw7Q1LKxhed5UaIRRa9pbLUERVOjN/92RjBE1tkF/M4a8LAMfivsrvdN8wwFrKR1aoFOw7SogQJ56ZaYtfl7c/a8mt90EXgibDLeYaP1w1F1ddfUJgxBeNGoYh7hh5gteV9zRIMxRuMtGeFSqa1Xa2Jc1Px7k/hsH/NNACtxBRWdN2PQZACreD5DupgAxZyr/CxYZZM744JeF3r1glCzodWv83LHNkjfziElnxCGhI6wtkHM5nk1PrYlUey/aV7HXc6db4vS1vOYnGW1PjkLvZaqU8jnMJ9N+mBW8sCAo7bMtQWlXZtyvLeZVxVrEqPpZvR62Kiza03XlYqhi+ajkcNYxokQAjh6mjJXIsNqOJZxPsakYpkgPZ0hI8OKbN6S2lG51Dx5EEqzviRTTMhbytryCcNz7dLVltMfva44cvPcZjzk+2Q6YgErqkESsHJopmGMuORcWRGKtwU/a7AFwfyOD68bIc4KzONMXANzY0RFwCqS3JVNugxdF+gFrrjv6vSIpT8o00qaM2KSoQ1Q5gVqMEHDFboJd5A4PqYZsDdN8GBW4cNpB09iF4eLTAxrUjLVHHW2FWIDayRqmRa5OIBvRV3sDHvYiJjrMc9VEJdawEnuyHMfLFI8n8c4TnPEHU9Y2zwDetkMd4IEf3i1i++ux1jLjxH6zCXViOs8wIpSFrK2zHq067ddRltwqg2U/hcDWIloOKUvdJrBAlcWtLByEPy7qXSbgC1Ys4KhNdOshQEI8Erh/NrMRQEr2TsGVKYcg54QL39pyWAdsDWfs+9CcnMzEvrVIaf2a73Zb6/CYsqwkqLWSA7pc9pmkY15arZnnQN/DYCVFERqTGwAq2WtYeWqIq6CSAb5tp1J9vW0m6pFmr5BxgcDSJkVLXoY9kBnccZgVwucEbCwc9P2trVcngRkMQwIfnBBQC2jywQtcfnRLgXndzncSDy8MICVE1DnSQErOkApvZwJhtpzM6n7KpTo1UOtLZRYH9AtwGo2m4FOPXzZza1NrK2tybWieC8Llq7ra3Hb6WBW5Pj04UN8/PkXIry7vbWDjeEattc3cPj8BQ6eP8fO1iY21sdY0AEsTURH5q1bN7G1uSmjABawYhHCOWe6ILCIYYD1Pequ8HoqYEX9ql5/BD/Qw4AHndipEwkVV0FX2DWav9t53GYwodadkIWrnVIBLu0Vlc1WiI7JYjFRIdugw+kxcZBiEclES+ChVgfoqwBW9vpfBFSthoF20iE1vdH6sAwrBav0WJOVL6AQ59ZpCz2F34/wbHIigBWBFHaorbB+valFTE8T3AYYUfCSVvT8IuhAACDyKnQ54kZnK3F/0y6/BawkEEqXUZd5W3SdgAaLZN4zAlb9jo/tboQ7O9u4PI5ARaGOqyMqwrACRSvXkFchMrcnRUa/N0ScZAI80UaYu3U2X4j2E5kKo/UxqsDH44MX+NWXX+BwOhE0iOuFQJvPg5qsB9LCKYjjeCD9eUEnL6ZSYaDMErJ9yGwh4FSU8HP9jk9OsDMeYWs8FICKAGY/iDDsDhCFIfqDEJkHPF3M8ONf/hLPTk8R9Hsokhh9t0K/SqQQr4pUxgBJb1bBde2+a9DnuJsFrCgKzS4HqbnqYMoLa2fy+TgrgspfFttw0qk7yrDiwc3/3t6+hOs7O9jp9uBKwc8Ck0kK1W9UrF+YIZzpZ2FPe2fD8GKRwVUgnWM6/QUhSs8VEfv96RTPjo/wdH8fh6fHCobIWcWxKqWIW8Yeo9mV4RB3Ll/FZjSClxOAUBcdrkmOuzERkc9WEugLhfXGjubedIK/+clPMOd9C8iMcBRwKcgU4rpX0MqCptTQ6hIJ5GelQ2TgY3PQw82dMd65ehUBASsEOJrnSPtj/OjpHj49XeCoE2LOtRfnGKQlfnDnDv74vXexzpFO3iMxtflmgBUvD4F4fm6JPbKHFKQXcMqAwGRXkU3EQ9QCVpUp7ETnx7CrRBibwEGdImgnlV1KxiwZCmXzxfORcD3Q0YgjsGmMwquQeB08X87x8PgIH97/ElM4mFGfisWkcXukphuZsqJhw3VIt08BrFR0ncAVRwRnfL8CIhXitLnZ6eKtrV389o27eOvSDoIqBnetSy0BfvNa+DoOx8/Z5ecTwGomLoGuV8IJgNTXbiG1nUQk3OpEtQArKVTqhOksO0DiEj8Dtb9Ml1QcdQy7jdppBKx45qjoOteSdswJWGlzy0XQWwWsTOKj2ZA0wwhY2TFVskk5+kB33f1JgvuHGSbeJorddxBuXUdJ1hE6OIrnuH94go/3Zlh2IjGa0MXBBLGAx3FMCrGXZJdyRI7ieYaZJ+eCOQUqB2How5lPMEon+O2dLn5jt4ergwxXfWBrWaE6OEExW4oepegycp+MuvBHfcQE6zSNUtDKaELqmCDzLj01GNdlHchMJWMQhUvJ7tMzVBlWatbRwHmeaHRRx8pnjBHAylidMz9jMk1glClWVqBIUmRxgjxlkk6x4wIYBihCF04vhBP6Yvwyi+eYzk8xX04FNCNjqjAOk0PHQ1Q6GBQcUfZQBD683kDGf8JoIE0PBaxeYDrZRy9gnsaxwNTEZP0Ewmg1Iy4q9UDgVyEtAgHyzZ1GhoHNF8/pJVvWv9xcUzgI+9j8t470tQCr1mwhn1d5axcl7bWyYd3lPjNuZZq3CoIZwV3DgLMsC8v60bEtk+ua7ruMddeF0DkVS4vVeB5wpSOBqr8nLCvRsVJ9FGWJktFLUKuL2VI1rKLBOoZrm3C9sAVYXRx//yUAVsJEYuOgxbAiYJUspvAcmkYZYwoDcltmphZQhjltPmKdW64qHa9MTqwCVS+BVZKXuXDovmCarpYJ0eSiGkOoedgu6u1/sxGakdFEEMYUsAouWbNt8QE1C8NOLuhfzS6S/I5Aic2DZU0ZTVpxAa8Zo5YhY6+H6l2paYAWntaAwNYLfA0CFhbk4Xqya43npWrwVFjQBEpY3WS38vwJEfWGYtBQLhIUixjpbC7NIoJVjDtpp0TC3+dYuO8LeE5GuDC5CVJRdkGahK400ulwSq1VqUukylOouc2w4kggY6EIGNixwDNGV5pL8/MkSSpyKGwUBd2+AEoLGlawgVEx39ZxPua4bIS6ZSpAVRTQrVlslQWwEraZMEeZ9eq9EBKH5IIKXLGBJC7QZE7DR1K5mCQlniUefnZU4sEceDaNMckdLDqBMNVk6I/BJl4iciqsey4u97u4NuphJwowopYWmxqlanRWfN/wMUeAvWWBh5MFni8STJmHs2GRF4jyBd7qpfjB1S5+d22JYXooRj7SEL0AsGJjTtbryhpux8EzZgFn3PbeIK97DcNqlZCwGiXb+7Suv1u15KtGAgV0pGM9J71khE0xhrZwuobzl8Eqed0VwOqs8Zbufep06hY0Y7RmNFDOLWHO04Cs/VXDYrLJVfLGwMr1OWhII/9EgNWZKaoWuKa5ts1HmrhigSu5QHIWa/x7DcNKw5pNOG2IWz34lK5O4TYCVhw7UIYVmU/asDGsJ0PdVoYVw6gR/iWN0yCTFrDSYl1BCHmjhnkiWiFnbF3NXHrdsdIPb6mVvNMs5EndFR2S1lyk7bhY0TQZxxJRdQYckckToTtxCSJgFfQMYGXAEZOjKEhwMcrYXD9zULSgZelGG5q96UPb5mwt2Ev9n0ePH4FdiGvXruHmzZvCZuKNpi5Nh930LBNQgB34L589x68+/wLLNMN4fRMHL/Zw5+YtZMslJkdH2NnewvraCAtqm9B2Oonx7t072L20o/YS7HKLhhUtYzOh4JLyyE9IsIoJNa8UdY84jjTe2IZPTS0GLtlABAVLdTVyPREftEwqsxLqiXkrSlwzJWWHteA/dmycCgta2S4pvkvGCd8DN5yO0TDpFTvxXxNgJav+AiW61dfQmkhb32S88MsWFbISzTw9f6/b7eH4ZIJON8TTwwP85Y9/iE6/h5jocYt11tiYq8abdLLNoLGAt1QVFwDEReBCNHi6obLvBBwwiLTMOgt7wSL4qmUlgKK10KUQtIwAkQHky6jG5dEI7167gkujHsp4JvuYX8Qv4ZBSPRTAiqLrBKw8tycJBovixN5rh2yyKfYnJ/CGfdFW+4jOiM+fIRqPMNxYFxYRCJiWOQICUK4Pv+OjLEi3zpHRfYqudsO+OF9y1IQJVEAQKC/hUUC9crC9vi6jdL7vYjgYYHN9C5ujDfTdQOb2qeVCK/Yns1P8P3//Ezw4OERvbSTXdr0foJuT2UDWjGoJsBsmCVyRSbHLsS0mhjqarB0RJvYKWlF/QZ1q6iTSjDBbeTM63HAzBy4BukCKPw8edrZ2cHP3MtYois6EQRhJpQrH809hlWiQZgImoBXvE3WvfGVacq+JBT1TMAH1fKQddfK79/AhHjx9jESuga5RNRXRQl8YelWFdy5fxttXr2HcG6KIWRgaoTm6wYUh0owuOpo0i2g12bT9CEfzGf7D3/xHzBgvul3RtBExZgGsDPNARue0Q8zYwXXKmFIkS/TDADuDHm5vjPD2lSvwiBeWHbyYxFh0B/iH5we4P08wcUKkRQdDJ8C64+IHb93F9+/eQRAvEHmOsNC+7peMhFcUDVVzCWGemfOMYBXPtTyNJQmWbixdKI0IuwBc1Jbii0vHWLUFuC6k72xpv+wii1i7Mn+102Yg+U5H2DzdXihxd7mcI+d5GPo4SGI8mZzgHz79FCdlhRNUWPLUpF6gF6BL5zqGn4LdaY7ocYydDYISCUErJplkKVJrjPE8y8StbSeI8P7Vm/jDb30H37pxHcd7T6jYqGCVgE46di9HQZYjInhiGFZOGQtgxR5BRsCKnzSvUJJpa/R6LEBpz703A6wIChgLaDMSQcHuhEYN3UCtoZ1Kxmp5fRVMUJCCHftGS6e9ErS4p9Mlxf+5dvnFznie00xhiYNJjEcHGbLBVXjX3oMz2kaWlnDCLmLXxYNpjL/86D4WbiRsa6XK6YiiBayqited+8/Sk6xQIx/bkTM1iHoIqcl1+AS7zhw/ePsSfufWGNv5ArtxDmfvAJgtxRiF4CXjVTEI4Y4iYS2Z0tb2JOVzyMfnzhfbbFNICVilc60EiliMkSkq/qHCtFLWWQNYucgrlnaMSApYCTglZ7CyExhfGH9ofFFRZDhOkCyWYh6Q8jOFDmkDcPsROhEbGcA8W+J0MRGGFR0Ds5xFkY479qoOuoWDqOygSyMB6nz1egKEhP0h3KAnoPfp5BCTyQGibgcOtQVFAoCNML2PomHF9cqE3FxycUyyozwGwGIOcjFgpWeibZE1+aYZmWesk3zHPkYO9XqR8Xn5rl41VCGMDpMbSJFmXJcFYNAbpQDDuQwrHWdVOo9VAzW6QkaH0DLMXhcDzwestJHIa0SdRRbPdizQapflvP9BiOk8xjxOEQ3WsDbeFJF80TlTS+QLv/4pASu5Sytvh59DxnQEsFKRXwLhy9kMyXImUgIKO9pftk+gf642lBvgyfxKLdbf/L19MexIZs2gaGn2cK0G3YFxJzdNDDsKZP60wGn7fdTrlLkG15N1EK1/p7EzV6etZv2erVQEiZZcugasjLC7mPgYbUqJ4TV4pzWZgmJs7FnNVKMTJkWmNrjtvrEgj+YdnpybAo7yfXsdzBYLySvY/OG5xSatSCRUDvLpTPR3U44EcqoDBVIeSRRap0RMfyT6pxxhF5Mvkcrg9IGrjqQypu/VwlE6AiXS5FJbFHTpk/OfYBUjFE9VdQqU1N4AAzKRIBM8mk/zHFnGqZzHIUEzjk9zRJAgb0nZLRrQcCyR4ZfN/xSh2xEpBNGAFDkbjvyFZulRC4Eqrmz3GcCKOR5rnEANKXiu55UrulnLAjjIfPx0b4n7swpfHsfYzzqYd7qiBUb5GkbKcj7D2HNwJQpxc9zHtWEXG4EDL0tQZjRkoV4h7xfvRReZ28XBssSXkwUeTRMclR3MBbDKMCjmeCdK8IMrfhnDcgAAIABJREFUXfzOWoIoOULo87pRR9OeSua+m3UugBVBBzMyJyvRaBatgrptwNau8dfFNamXzFcbFF792cUByjCPXqofddUqYNUElZpPKyk162TKFig7XBtuCrDUcc9KWwo6Zc7tur5UUod+VsOyap01XHtht2dwGB1FVRdLBa/4NGQcnuVXtQAr09iRysEwetva2I2G1RsAgxdfwNcSdiy2ceFTCOmj0SzXNWLjqdbY8j/GnX/3P/+PGs7aF9HORJvPYT/s2cfpZpYzSw5PbuVcNmaZL1GWsSTTTJhkQdfqT0o1F6aVUGIbUUO75Nsf7OyB9zL9+uWfnL081lZbntsUlvrfmrgxMZaLJftMC4lSaJ38ZgekJwGicnUkkIFAFpkNx9x8X/N+S9AXgoYyvFisTqYzGaui6OpofV069Z/fu4dnL14IULW9uY3RYITx2ggbwxEcFlAE44xL1NF0ir2jY9G1YSK4t7+PTES1PYxHQwyYHIZaIM1nUxyfHGMQdXH7+jVc2dpCGS8RTycIUCBkh4UbwojIsYvL7gEpiQQpqG/Q7RPI07ugSK4ZkzKaErys7D7k7MjyeWyf1wrBmcLQgqP10WqcXSi8y6KjyClWzKSDws58NaWystgUt4ELAKu2hsO5G6YdXM4BqyzCbimKq4i91KAtQVd7SNdr2XSpOEN/PJlIwn04meBvf/xDJKSr93qi28RDWkbzggDdMMByuRDhawX5VFpP2A88UslMILBQkKLfk+tDBkG3G8rBIeLQFQ9DLfA0uMkRLXRlJgUc1SRmRDFwnUhSJ6bd9RHeu3Udl4YDVPFSdLJ44JB9WLH71OkCcij6wkYYDjfh+V0ZsaG4JTkQc4KhvouFU+De0T4enRzh0dGRfE6ySthFZ5HNcayo5DpjPsGDj2++kkLZAjF8nBSbZHCVJcKixAAO1l0fPc8XjZ45Kc/DIa7duIXtzR3IdE6SCkgiDDLPxaQs8fGDh/j55/cEZPEHfTjlEt18glHgIPQ8Bc4zHfnhOSXrjAACDyTRY9I1TnaoHU+O6aBmgCC555x6M4YEXMJ89KA7QM8NkUyX8AsH7956G7ev3pBiM3Qd5EmMggUdxdLNOlgmsYDCURTV8cVa5+qZZka26CAn+5IjlRzH44iSg6f7e/jk889xcHIs7oIELjjSJ/+OCt1eD8vjY3z3zl28e+Mmtjc2MZ/OMZ/N0OuSkj8S4IKJGddmDZ5xRNHzcTqb4vnxIX704c/w8HgfSdeHNx5hWUG02ngfo7AnbAwxA6CWIV9ZWGwlep6LMSr8m996H9eHI4x6AyyzAg8OTvDB4+f45HSBWRAhdkJ0Sg/F0Slur2/gL77/PVwd9ZHOTtAPNBn6KgzXM2cLxwGVS6RnGKOX0bEydb8wSVUrSjWjpBtp5+qZP4QUi2XRoAU+RxHU18jEBVf6prV0gdUyUF3UElHUFQdGxn66wmVVqS6ZRYk5gL//7DN8/OwZDrkO+31xUWJHfj0agb1guvcFFNgPCX47mMbU1iCISiYfDQtKJNMp3DTFpf4A712+im9dvorr43WsUT+PjqMiXq3ORFJ+11qT7DUXcKgTmc7h0fWOrnMdntoK4jIpt2dwOwG1zSGCnqt5Q128lcwBrAZho90hcKc0uPhaOvao4sdMIAkMMmmTv8FxOHKglALVqiTQK/xDOSMIetU0fZPokZ1Mc4hZ3MGL0w7SaBf55i1kwUCKWYrcZ+EQx06E//0nH2PuEbCiIYtxmyOZiddKOulkvbGbrVbM2r1gAOoAjHMpO7Cl2LJ38xje6T4uBzn++L1r+G/ffwvRs4fw957DI/OT64qfLerBWR+h0+8i43yzNFO1rBbZcRErViMDsqQFFCFoKWNGlew1nhiMKRI3hVlAIitBeGU/i4C7ULdCoOQ64VgKY6wynTWnUcYzAVv+Gw8PjkKSBkHQKl7EynjjROogQmcUIfGBBRLEiJFVKsAu94WNlqyCk5Xy3Skq+EWKvpOIBqMb9uH1hggHY/ghLe713kneaMAqyd8EfFd3JGFwCPNURx9sY1PWoSlkNMtr2H3ttShAlsf4qcAEz9/a4dKAAMy59Cx/+TmEuWyB01aTq50rUOT55bxZs3H+vzq2NgmkiRx1Pj6fMwo0tum6N+zvq4h4rZlxToLzSsBI+oONjpyK+lpRbPMaMlLHRoqubQG3KJhv8gpxE7uQYXZuxnXmh68DtFaBGvvLNg+zLmT1k9YFYgPNytllKOa1GLhm+qq51BIdb4DDRrriok+hkx/Nv16Ug9p6w56hdfwjgNujeP2rG95NvaKv1byOeeeW5bSSv1pQ6eXazr5n5jTK6JFo2mJXqdu0COUZAXXNA4XpJ9W1vJGawUWmn7JjDbAqsiDqXNdAgPZz2vXLBpwna4sOxKwPeKbInEuRIyhzLA72pcZhXKaRVEytPOZI3RC5APyRADp+yAYin5f6royP2kAScoTrS73CHFmZPVqPCnvcauMZ9z/1D7SjgE0jXIFtMy5rAC0ZqeYRnBnSANNFMwHE0WnGW+ZvtX6n9BPUYV71+ExTQ+4b7wGb+6x3Uql1lB1j9mfHl9pLdSq1plp0Qtyf5vjkKMEvDzM8ywJM0ENCIUPRiQaCNMZuFOCtjSFurPUwpqsfm79sJjJHz2Jp1vU4WklAjPpbfoSniwIfPD7AQSfCYUztyhLJi8/xJzcG+P3dEO9FGUbFDL6nILBNSWvQyQCa0vwyuk5ct1bX0q5JGolZduCq5uXqXrfrvmkANPIDF+7R9gZdeRDjP1eb5ju6ni2zVRuYeq9UQ0nHioVgYjpmvIckdqi0URMI5DmsfxgbvSZvaHSqmsYx17w1vrBkHK2FNYEk4Ncwfu05pIwprmdqfb7qqx0r9Bw7+3XBQHsTTlsM+fZvSiwzkiSvyr/52SXema2/GiNr0xQTu+SxBrxq2K220QYCVv9DC7BSwGb1ELGODrIozzCEOAKmP1NQiskvdQ5ilPlCgoHnMqgZAW898nTjC+XSNqwuRnxed6C97khsXFpePliY/DCoKGBl+gAyL8pDmvlZR9hVRKwJWoF0SybYZ4QurRXs697Jy//Oq03L1SRO5YZyfO7Z3p44f+UOsLa5ia1LO6L5M49jcZ7gSBhLBDoAboyG2F0fS/dcxDPDEHGWYzKfS/FKp7APPvpQErF+1MOlrS1sjEbochRlPsfh4QH2jw6loLx15QruXLsiI1rp6Qk6WSKDkSyqBUmWBcpEUWfNOQbIQtgNVO+mDqxqUaQMOUMSzku6GHHMSeFJTfw1SPBwUkHHto6DBgneCd4fgikcEeHmlLtDgIC3gf9tRB4vCm7njVy2VoI5YPUn53YhWx2xVS0BC9jqKMKZZ9XPw7zZ9eTgCXs9nBCwIvtoOsU//uynSDsepp6PmWja+MqUEyaBKwL4ZF4oWFKoyCyZKmS+OC5Cjm4w3w4pak4tH6LxAQKfCYLCggSBpKCUxIMFjSbYom/DuXSRXWEnhskGO+A5dsZD3LlyCbtDOrPxZxx7U8CKIJXQjQneyqCUh8FoXdZCsszQJYhZdbCIlyhDDydVhg+fP8aLeIGDxRKLNBM7YAZguqMNo5641IXiRkRGmCMMH44YifuVUKaNGDb1lKoS/QrYDnu4HA3EAfPJ0YGMWJK6vLGzi+tXrmF9MELfWPWSgUOmFjWAPn/2Ar/44j4OlzGqQQ+uW2DYiTEKXXGtol4bGTSqOqzaTyz6ROdL7gHjhCYZjF/8z5Q/5yOk+2aaIFIYawedOgrDMKL6lzh6RpWHb99+G+/cuG1E1mPEyznswc14xf2qo0t0mNN9ct7a5M9ZPFgdPAGE+SZcFwfHR7j34AEWFNz0PDzb3xcQm1oO1A4bjcfoOQ4uB13c2N6WUWMKLBMkGw6HWF/fkGSaxb1NOvie2InnIUrXwKPZBI9O9vHTe5/i3uQQWa+LxOeIcoGSxSkB0SDQ0UJqTIgQdKbuNG4HGw7wZ++8hdvr6xgPhwJYfbl/hJ8/fILPZ0skQR/zFOh7EZyTKa5Gffyr3/4N3NjaQJHOBXintkJjvP3VYrAwg2UATJN1/l1IKkZCTjSi6K5jk3HRQlFmh8zVM/50CVixYteRQtHOMGKa3IW03dZxYS36WVzzUBbdI9mjyqIgsVtjI7eqKyN90zzHL58+xU8ffonHjIH9CBPun8rFqDdEl7pgJQELBwl8LIoK0zRDQodXjiE7QMSkZjrFuhfg/Zu38P7Nm6JdNew4Mu5HwVsd7TBgle0qGwYPQWzkMTr5QgAr2nPzuQVGZ8IizQob/xvtSQtYUT/EftXJi42pZBt6ocn/GsBKUwzz3CZZtG5dTcIru0KEw1UDiHuT4/3UxNQ/FbBSQXjLjhQDibzAYhFjGnfw9KSDuLeLaucu0KeNeo7M8TB3utjLPPzfv7iPudsTppO9j8I/kjWhzS1hwjo6JkrXwsxok8D3lJrKdUZGI0cTZxOsOwm+e3MHf3L3Mr7lxHCf3Id/dIi+NFApIOzBGY/QW19ThqOgp6pbxwKJLy2GCdaVyySDEp+kSOSaUwdmXkvGVsXRFFSTmMLnkyYdWQUdibuqz246yzKywIJA7630iBiPOY7J0ZRFjExcDfW0qXohvPEAWd/F0s2wwBIpEixT5oHsklQoU/2Twu4cjw2KBMNihpDsLzoFdofoDjfQHYzFNVBXZFNEWMBKwV7DU8w5MmjAYVM01MCpTYLrbm0DDPAxkmGwUWEAK7tm+VF5nkruaFkrZhHb4sOuab2Gpqt9TtOsPVLSLrTk92UyoWEFNUBUE+9rbbgzzWOTr8i5rev8631pjmLBOFtsts8be01qwX0yb0SoXcWAjU3C13v5cxqEq090McNJL8hLgNU572SV3dQ+S6UX1io4tQHSyuVeWfDqvW//ympB9lLMa+WT/O3z6pPzXv98MMyy+yy4eHZ9r+YNL+cRRnTVDrpZF3YatBg3drn+JiY0THIzWmxlEmRU2RhfGcBK96pSJazLad3kt3uJelWuL7koGfeaxxDcTlAuZ6iWM+SzCaosEfCaupzLjoc87KLkKDg1DMOeOmT7JBI0TERtbIiFhfxJJhM185QwZc0WmFMTMNHETYELw14xo5SW/WIgJmVfCWCl8hXSABapDgVtRG6BsdYYtcg0jHG+lbPLNMXqqMGGB+sHMTciKzaR88sCJMqOUcYXc3Ad+ddvGrE8WxYCWH10XOFx2sUxIiwraqaoLqUfL3F91MM7WwNc6VOjNoPLOorgtOciLlWyhVMKbF5Jozjo4fmiwofPJ3hadXEYs6mQIXvxGf701hDfvxTgnajEsJjDl5FSnQawwFN7zVvGdVt6xcYZ/g7zzX9ewErjmIngct2FeW8MxliTKFDFcT8FreSz8gZKA9MwN1txotalNs1+zZH03Lb/ZicdBLCSZqdpgrc00+Scp+ujOfPtSygBQXOtxsX0/BC8SrD4qoHa3tdVHKbeFy2w/LzntmvB/ttqHFs9Hxswvxmt1KPS6L19U8CKlGG+KQ38HCejxkciLCsFrFTY3NonKrNKZ4TljZjk9KIL+aoZ0je5+BcVeva1CYLYroqWoqawL4lm8xP5LwFW1EewSYpgLxfjba99ixzFipNUijoCQE/3XuDTe/fE6WuwPpaCuDfoCy2bxSOp+CpGxDGPFO+/+7Y4VzGZJj2Vf8Ysdo0DzBdffCFCqaN+H1d3d7GzsS7dXo4HPn/2FCldxuIYl9bX8c7NG+Lclc1PZQxERPTpcmV1FRjE3UCSySDsCVNGJH3lAGiYVUqjVcBKRkvYO2AHUyV3apt1Ddra2beAVa38Yrr9MoZDe/OUgJ3qWLAwkG/hvFrKvF7q1Q3xyg1rOvMWd34poTSU8NWEp7mpfANKym+6SA3hw3bg2DUKe12wW0oGFUXy5b6EXXz0Yg8TAgkcvyJQQQqwAS2iqKcMKwonVwQqIeBOPwgx8EMBp+ZZDLJ8+Bge2iE7TaxHpIhyZIyGm0zYcbwXzAfMPeHcep5qEc3RqEHg4urGGq5vrWOz10WXEpRmLCQvCVZyvIKOcDrnTwCs26f7Sg9pQiaNL8wadsKKro/9NMZff/wBZmT1UHzT9RBPF5idngp9ezQcqAi5vZ/sgPG+C1qsgJVo40i3j45uFYauiyvDEW5tbsk44IvjQ3zx7Ck+f74nOj7Xr93A3avXsR1FMvImiQQ1n/wQzyen+MW9L4XtlXZ9hD0fkVdi2AuFgi6AlQDD7FqoiDIdaaw4Pe+jgK8cg+J15MgYO37sDrKjxsPO6I4Fvrp4VkmOod9FxI5fnGPdj/Dujdu4cWlX2GtZusByMcOSo7c1BblZx3JNbYJXj5asJKaiF6edcN5nMh9Jsyf4bQXaGVOOp6fKsnIcbO7s4N2bNzHIC6wFgRQh1GUgKMXx1fF4jH5/YFx1FERj8c99GgQEGSrMmUj6Lv7qH36CH376MeYslKNINMi4tth5JMNGtCOE9cEEkSoMBFJcbHSAP7h5BXe3trA1HgvYfu/5C3zw4DEeLVKU0Rqy0sPQjxDOY1wKQ/zeW3dxbWMsjZFu4EtX8Ot+CUBlBFjl2ht2lboIKYNFOvAydmSAKsOykmSFj6N+mKBcOq4u45uGdSt6ZMJk0dNCxoV19lxNGsTBLhEn0aTMhRnF5CXsRrLOTpMUT+ZT/N2nn+Dz6QnSXoRpVmKZFOj7PfTIcHU1CUoqB3EBEUjll+9U6BLk5WjrbI7LwzV8/9vfwfu3bwlDsRMzvhNsMMWOEaG1zBply2pDANmyBqxClwL6cmEM97OJdxZMEkDOjN/bkaoaRGgXbKZgkaKv1n4wnBitIqTAsAyrWjfS/JvWN9bF03RARQSVxYMKtZOmzxF13j5rBc11SYbVJHXx+NTHibeNdPM2ws3LMlpMNtVxWuHxLMOPv3iBpViu2y6htk7FFFCaWxSdT+BVCXwDLDGFzahNwq6KzTYdevFVcBYzdPMFbq/38LtbffzbO5fgP/4C/uEeBmKDTfCxgjPsY7S1KU0aMqR40blmqLgjoBNHOMmiY2yj1iQ/pykSJUEWpQJ17GR8lekzM3rcaIYxxvnKQjD6WAqt2sRMDUPk8RIOlYFFNlZOm/n5EhU1ZlhE0TFw3Ie30UcSFJiVcwGs4oxM+wKVAFVsRihgxeLIzWKMyiVcGfmk21YPQTRCf7SBaLSGoBdJTNO302hZWOMWySWNwH+TS65EgzMN1qawt0CNWLebZlnNxDOAFbVjpIl0TsNA81YF9KQQMaPg7QTfFhUX5aByrQV0NABVC5SyEZ73V16pxeRvgC1juvBS3/zNI2IzaHj2d+xr8PPzs7UBK4Isutc5Iq6A19f9Wi2EVp/H5m+rfzZnYjMS9Kr30M4D7X1RxrI2Rs8HhF7NstLb1YyEnvceXwVYKZvg1dfu1e+r3q2tsdOzz9cGxF7Ob5V92WbtKeCi7BL++XrASvUl6ndiHANrMoIt1vVS6Zc1WFIue21dLwA8mzeLKRaTQySzCTolzZ0SYYgvigIZnUSjPrzBSMTOBYiyMc4hE1dFmtXMQ41uqCPKx7H41/pagXzhq7K5YVjFdhJBSRXmrSqdwzDplMzQAFaaA5MhJsCBAAwElxzVJDVal8pcM991PFKGlbqE8iVYRxG0S43+oDJ5LGDFAM7JCDYDWSekeYGE51Th4ItJjg+PKzyMQxxWERYIBBgLeJ4sZ3hra4z3dkbYcgtEZQL6CIr7JPMPM73Be8hzktet8vvCsPp4b4pHqYeTJEPoZij2v8Cf3x3jd7dc3AlzjKoFvNcAVgqqaB5v45jKlOju+WcFrIRUYAAr44ZtWYJC0jVjo9oMs/lFA1ipxulZwMqeJUqxt9IFzM81D9TPrTpxcr7UDCsrd2SlkPR3CbLaFMIsFHMdFbT6/wGrr8iwYvFtUWUBrKoMlYgYE7iiq5AyrET0Vw5dC2woVdrA2xeeNa870N70oGwH6/o5rb6IGSfQsRALWLEg7Yh+ChlWhcwFK8NK3SNM8tOKw2/6XtqPo56GiF6zS9ANcbpY4MneC5zMZqJLc7qYi+D0YhmLjlU/6mN9bSyF+PHhAW7s7ogY4ZwigCmdXJY6EsKObhBgEPXF3WfQ6+IaAavNDfS7XSznM+y/2JONeHJ4KGyVd2/dxOZwIGCVk8UCWHHkwFKm5XNTnFMAq0gYXGSeWDSyma01NHGHGhWVAiTyJ5lWBh4yzBmBesyhYPnVZztehbKsZMxNNa1s8JfHyajIxQnHq+6JxBRxKXi5M7X6e+ePBPJwV82a+iO0flE7l9REK0Xji8HZitPv7x+g6EX4P3/6MzydzQT8kzKLo3yk5xZa7Kcc+TRumgSgoiDAKIqw3h8g6nVxwsM9XkgHinUJZ8ppm8tihgBMr6uifTyMeB94D0QU0gjUErBi8eCXBXZGfbx9ZRdXqTPFEUMyuMy8Y0HwlnuXAjYyhmMAyY6CcQQ0GFzJXuA7TgMfD05P8L/93d8gCQL0xxvYGG/AKyqcHh0iizny6CEajGRETUZZ7DiWYTCwGEmTRIA3qbloy9txsDMY4ObWNraoX9Xr4vMnj/GzL77A4ekMl7Z28J07d3FzfQMRR45jCsd7okszSTJ8+vgpPnn6BKdVAb/fFYF1Mr2iXiTFD/eK6oCpeylnxEsyg4wYOgF6WcekgZOiTW0B0Q2iy5t2CZm0ELAKqf2Slxi6Ptb47Ye4Nt7Cje1LGFEbK4nRDV3E8aI+uK3IvhU+5XW1X+cVPlLEMxkSrShlMXKtcb+dnE6FbcU9+PmX93F8eirsqr2DAxHD//P/+k8wIruGoHD9rTbPpLITsBJxeYqfyogOx3JZJKtQtnBTwy7+35/+A/72w59j2qEYdyBjgX5vIHudgHvFsRifiSkBK/qvAiMvwLhT4Ts767izs4lNMrySFA+eP8evnjzDXlrCH66jF40RUsMqK3FrbYxvX72MceCB2oMh449cn69XMOkInDI8JRU1VH1JVAz7QQXXOQ6owJUV1dS4Q0zCR8Vr7+o9sKOF2jVt3EMtu4oFvxS60nmmMHombMOTxQzHkxMBC9fHG1LInCYJjssCf/vLj/DxwR7SXg+zApguErilsgL7va7c64QNFpW3E+ZNSP21MsfltTX4WYad/hDvXr+BWzs7iLiXSMVnEkl9DwKe9TWwvUZN2z2ammRLMxJINmTJWynHn4DpLbp3G7CyRa6O77WAgraGCxlWrnaDBf4y19QO8whzSUbdTEHQKsy128/lZPXjNKksaJ7AvSsFhJquWFBBNTA9cbfleXqSerg/DfEo7eOwexne+q5YnxcdD8fLDI+pcTXLkfIeiw6UrWLIsFLASgCzdMlBDPQCHRksXE/cnBZZIWtDFoJoBDV6YOt+hbfCEv/9d9/FpdM9dI/34M1PpXHAcbey20VvOBTRXtdzZOyQwCjjjYzNmESZ7IE4SSROCTOIe41r0QgMS1wVJ0vtUuq0nBaJjNVOJepVZt22i39dv1xbcq7zTxH6189OvTuKIReTmcTCJcno4z66O2tIwxKTbIK4TJCQbc99Q8YlWcGl6mLRhZgs7lHFP1mkmdGdoIdouIbBeB3RcCSabMJgFuDXgFeyD7VIJnNNK+CzMaAu9Gu5gmYN8i5qQa0CyfJMRkfS/p4FZXhtz4u/mvMoK1wdotQ4qF2USV78KoasjJU2gLvdJ7bfz1doA1by3PJRm88qDttfJ/G0S3mFFXYeQHQGyKsFuTXnUcnDrxd/7bV61ds/D7A5Cz69GrBabVhaNocyXdhQVdb+1wWsWlDNuc+xCtSv5pHtZudF1+Gi96bL/tUM7PMAq+a6W6ZRiyErOSv3lTIYBYA19BDLctDx62ayRIFXDY/afG5kMmqd2jNLREeOdSZH74PEMzbaFzPE0xMspkdIOE7sFFhmqZiHLHlOBD34/RF6o3V0o4Fh5ygYRGYSm9rCkjGxPvC7AlgFQfcMYKURgPFPXXzr2sWYTdhrxL3dMCj5ONatyrBS1pOdkFTgWYxbjNi1PYP0+e2/GSTDckQLKx8gQ/bq7mpcinmNZSxT9Jyp11kiTmnOkipohQ5iN8SDaYlfnAD35h72qj5iR9mpzOkxP8W3r2zjva0hNpwU3WwuRlvU9hInwo4ypRnnZcDTC5C4IR5OUnxyMMOTxMOE0x6dDO7JQ/zFu1v4jTFw3V1gRHYwhQ/NSOkqQG/jocZIO97YsLD5c+addk/+k48ECmDV6EFJHWkZVHLumd3ZGgnUvMM0GaTz2ABWeo405mKS5xlCj+grGrCKa0vyIurrSVPONgCsdrfRs5I9ZckxzXiqJYfweV4HWH2Do0H38StGAvXjvDr+/roYVrbG/8YjgQSslGHFwMPkPxOGFQEroVvKyAUf04zc2RElub8romarF/g/N2BlFyAviAWsBGITBkUHlAwpHB+laFj5NWDFAKJB7Zsc18IqlAXLzyljc1WJabzE84MDPD86xJWb1zGLl3j67DmePn8u4tRXrlzBxnhdCo4BhYyrUlhV+8fHeLK/h8OjY0H9A8/H5ngdRcJkOsD2+hib4zXRvyLlN1kuMDk6xmJyKgXje3fviONah7pVWQww+BtNHwk6MhJI0USOBPaEEUbmhKX+1htJgqwyj9TNTBlWlm0lV8wkklabWKw72/Tr1n8bQqUCGrI/NADaAscerHbttJ/ntQy9Vof2PIaV3bRtllWzRh2IqHadsLVGA80Mc7cX6UiKAyRpWlPA6aSXhiH+1x//GL96/hwZHy9W4YG4JanToovFTDUseCjw81Pvg4DVWj9Cn2wWFqtpIqAlC9Ve6IkDm4ztZBlCET1UUFR0xFhsGOlgO/pKMV0vTXF9Y4zvvnUXN8jCyzP4htXFAoNAjY4Bcq36MhrHgy4uEgRdH7nopXAchg4uHUzdDn7x9DH+jx//GMuOK8XHtUuwf8iNAAAgAElEQVSXsd1Xbax0fiqC7+FwDSmpwRkLLjIMOgq6MdmnG8tiofed+6zI5RAe+j62h0OM+gOsb23i2ckxfvX4CZ4fHWFtMMR3bt/Fd3avYJPU8QVtqylW3UVSdUR0/aOHD/Bsfoqqq1b1BGeotyTFDxepjPdp0btIFtJqkSKSiYjoCKjgOc0Zlhn3LB1c/j/23rTHsuzKDlt3vm+MFxEZmZFzVVbWQFaRLE7qptwDutFuWHbbsiTIX/yD/MEwIPiL/cUwbPmbAMsGBNuQBzSkru4Wm90kq1hkTVmVlVk5RETG9KY732usvc9578bLGGpoiqStIJKZFfHiDfees8/ea6+9VqnjgeZAY1pDRtilbg/dusGI7K/RBl65cRPX1zfgVRWy2UQ+F3WShEkmzoOtAp+H3Cnrc1mcmQOWbm0cDSRgZXTQOCJMgNtqVj07PBRQLcsL/OSdt2Uj/YM/+RP0WQgKq0yBKruWOfbX6XRkTNAWb0pzXxZlHH8ic+4Xn36Kn358DxM0eDqb4vHRMeK1EUoy6jiaFPioiDHx8KPIeOMoYOVRDNTDjc01AWBZHD7df4ZPd/Ywrh3Eg3UM++twkhzXoi6+cfMmXtragkfnuyIRRuGCfv0lT+ZFbFkwPXVMR2yvKbrskcWh47jK5lQXWtVL4g7y9BoLC8Y4DZqCUlJ3I/YtgwTsmLUAK44FlhyV9F083n2Knb1drA0GuHb1qiSU87LAuKnxww8/wLt7O5j7AeZwcTxNUGWMBz6COJakXzTmpGPbICCjsy4QVwV+5803MQojrMddDMMAfYJcgSfjtXI/RZxaC40FC9qOMDaNGDs0xRxOPpGRwMitYCbMjFGAHYPVRNR2T22Re1rBvoilAlipPpomtdZeXVlWlvm6FOTUwkrGMUVXjAxKBab0OdgF5cix6ljxe20NCGVYkS1YCWB1WIR4fxzhZ4cePikHyLqb0jQiU3OSVWLvXffWUYsEgHbiuT9khJLXi2dWXqPvA9cHHoaxvrfKC7Cf1ni4f4SSI488HwjMBaE6TxKsr3NsVzP852+8gO/0PWwmh8iffgavzETDsJDzEwKmC1hPLRjfRW6AUGG+GcCUbDECVhxj8yO6YRnHrJBAs7qI6TmmDC5lAFTC1ha3ZhpJyEiCdbdcglUEiiQuCJutkQaGAFZ5iYaA1cFYHKCmBJ6GXfSubshI4EFygLRJkRaJOlnSFdChCHIoGm9lUYo2TcT8gk0xGlPQUIDM4biD3tpIWFYF45PLIWJz+Jv7LpbwLU0UReIM2NoCRa1I+3PgiOQfZixSxPsN+CT7QD8zf/dUhpXdKJL/Kfi3qtPSBqtWX3uR04pTJvfxyYaZZexLXi0uha0MY+Wx4l57TuxbBWxOPtTmrkvAZjXPWWVI2M+lgLwB7X6JgJXNv07L7bSYOr9gao8U2oJ6OZqlLlttVv9pr3MmkKTcnBagsbwT9rqvAlbt6ysxbwVoPe8YWwUTtZxdfv7TGlqn5bTLx5kYayQ9CI7oWrQagi1mX1vLSpgly7rHAlYSj1pnnwW8LRvRXp3WapfGKXVofZqxTCfIjvYFsCLzvGwKTMsU87rEtK6Q0ykt7KIzGKE/GKHT6WkMNDUBtZ8IWJHdZAGrOFIWlgWsGLz1bJCBfQNYGZ0oq01qRq4sIL1cE/yOjucJcGWE2aVR0AKlpD4xr0FgXmpL5hHiKq8jORbwUzdZhlYFrNgVWIw/mfjCc10AKxqzZDlS5vtVIXknwh4+mwHvHDl4f+LiSdnB3KGusAuXekvTY3z92iV8fWuIdTZV8hl6NFYR5g4brKWatjCO8ZwLY4xLBx89m+DeQYLdMsKc5itOhmj8CH/yxlV8fVDhcn2Mkc/pm6UG2mmAlV3v9hrafMCCWDbvbMeV1T2wuu7ba/p8yZfPoUNnRPU1JhhhfV43RWkXeqWWZbXQaNO24wpDU2PBwiSO54swhO24qf6GjevWTVobaXbMT0X9F/Izi1HVNuK7bJZYza0vmf5e+Gu/asBqGT//VkYCdRMJG8DoWIktZwuwUucDFTaUc170PazY6sWA1YWAw4WXvAUvrHbhTJCx6J2AbsZlhowSAlZJXhuGlQJWpLDqsIgmOET2v+xMoBWeZ1LNQpNCy9RDYRBn4fbJo8+wdmkTcb8rFNAdWtXvHyCOYty8cQNXt7ZkTjkOI9G82jnYx8cPH+DR06eYzxIz6kW2aYUux0dYadS1OC9x3IyFWTFPhAly6/p1vPbSHWFYuVUuTl5lOteAbhByNa5lJzRciK57FO6V22oCcgusohaLuNIRIKGYtvm34Nam7dDK/ZYClqajo4eRoSgb2q9a7WqCuCyy9R6fxLv0eJT7c8aXAl2mM9R62IkOphEoOJVhRSaJoeyfcIpciLCrSClBDH4JCGWuE+93GoT4P37yU/z1vXsYF5lol9QErPp04tNkiGOgOjapDAJhT/gu+lEkbAyKxkrSytERNBjEZGB1EDEActSCLm7y2kZHjBpW0sdR4CpLC4QcHUwz3BwO8YPXXsOdy5cQsJBgEWRYaLx/ItLbaIeJQr0yilRnoqMl+iiiw1YhDwLslgX+7Bfv4UcPHmBsqMZbayPcWt/AehyJza+MmcFFwr8NYCVjjWQbErzhusm1AypdHLp9EbRqGnQ8daz0wkio4jvzGQ4nU7kur16/iW9ev4Gba2sCxLEJJMo7QYiDNMf7n32Ge7tPJAlCGCCI1HmNxTPdFwnmkmXFUVSO6pFYRjaMdPlZ7FHbRUACD/N5JZB8jloAK7KsxC2kKuFXFUZBgB4BK8fFnSuX8caLL+LK2hocMgaLXJzn+Fp2rQtwXarOF/9NQW1+nQWmMsHRsUktcAWwoth+EAqThIkL7wvXHtlWFMT/4Y/+GkfjY/zxH/4hRnRRNWMf7VEPZXjpuFE7mWDHaJEkEFBzA+xPZ7i/t4PEdfHeo0f46UcfAd0eEl6vXgdF6KHwKfhPDZwalOYfeqE4JHabFJeHXQzoNFiVGM+meHpwiElRodMdIHLp5Njg1cvb+N7dl3G13xOr5qrIpfhmsmUFHb/AUdB6qG2kaDfNjigLYEWNKRb4LPot/dsKrwvrSlkjYm9P2lHLrUniEQsKamuw8DSGWiz4pfYnW4Z/fE+0Oe59+jF2dp7i+pUruH3jhuoM0hgDNX766ad4d/cpjgCkjif28tSM4zmk/Fdl/XIN0GluRAfGToSR7+HNl17ClcEAA45xUgyfLE/GUrotUV+J2m3WGVEKFU2GdCSQn79Bk88EsHKrBKFDwGoJbqnotJ7pBEyW42bKOFkU3LaQWehXaXzmyKu4+BqASRPc5aCSMmuXIKkyhWxiqTHRiqUqiMiE3wJfOgYoXXIxC9FCg2AzrdT3ixCfFOv40U6Nd2cdTMI1vR6eryA0FW4HGwYtIGAl8vkGsCL7FKjmGV7cWsc3bq1jPXZEb7F0Azw4SvDjD+8j9yLkjGQ8JwhYyYh1IQ2hUTbB71+K8ffuXsMdP0f22ScIizm6IZ0xyWjM0aVekIj6E7hxxAmY/yY+ygKThZg0P9hgiEMB3GQd+i4CjvcLEG3PR20IcAUW1DpLM3GHtQLFZGcRmJf1aRh0vGaS63DdV7UCVox9C8DqWP57QuMPA1jNkGJ3souM/yszjT21cUoNYnjUfilLNHmOYjyWdclrOTCGMBw57vT7cg46cUcYa7wnC60Rsbs1990WA+J2Z4q/hVOrKZHtBZB8z4BaJqZqPaGi9e3iyp7T2jhaNqJWQQHbLFsde7G/v1pQnYzjavfeHsmS3dfKU8U0xUQrCwYsP4OO+n8VhpWyiwxzzbJjWn8vweRl7rIsOm3+/stjWC3BgufBIP3Z+a992vXXnNKAlDI+/OUYVvLaLcCsDQ7af1sAfxWokv9mfmO0Lz/v2XWyeFdx8ROlbIvNuvqczwNaBpgSORfTcDCAlYXipIm3yMeVTqQsYz03hTmjh91itFXulNFGU705/YY9py0bS3Ji1lDMC7IExfER8qMDZLOxsKWqANibj5E4kFyipHh62EWvv4ZedyjmMNrgU3CBgBW1bgnS25FAMqwsYEWQhsFbBc11fFBIFrLnTuoIWZ2g59YfQbOFUxtHApfaTbY2EXBDxOnprlca3Swj4L24KXot3Vpd4sTGxPzeMlzJqWpGltWUi+yqrFDAqmQsDvt4nLh459DFz4+Ah0WEudtVMXFOCszGeHlrhFcv9XElqNGvUsSc+JBGUY2SU1BRKGPwpeuh9EPszjJ8sHuMh+MCE6cvTc6Bk6E3e4L/9Fs38EqvwCh/hlFIsH3ZHOL6arOsTwO/2wCusny1UfqrAqwY+WzeK0BjqY1qZVEtnYuXpi7tZhrzIANsLdhTRqLAANkErDSXUqaUTt04qutqGkRKzFKXUAG87Hj5gny7NMawde7JOPBVToDzI8+vC2D1t8Sw0vlduQFmbIeAFcc1BLSi2wE1OgxgJbdLunVkY2nniJ1DG9JOu3TtIPt5g3r7caf9/uJmG3q8TZBldltGpbQopei6ZVhVrgWstDgQ1Fv1jb/0lwRu2pMTqODIDbVz2En1PBxxZO/4CPcefor1rUvY2NqSGdid3T2Mx2NsrK/jxpVtDHyOgAXI60oAq/uPH+Hpzi6m06mMehGMGnLMhK5vZYH9/T2kWYJOJxINmMvDEdYHA7x46zauX7ksrmWusWElaFXz36aDLQwrA1hRaJtaOQ6FZW2XXkAow64yDgySW4rBkNJO+beCVRZRNqedAQD16FQtdP5tA6AW0CyItAMkYyIGvV5SdnXjnt9VPHm72o89rUPVTtie6xZY5o89oe1KtgUCASfDQJSAJDRQ/SELAQqBv/PoCf785+9iP5ljigbHDHDdjljUk7lBgIAjZvK5mVxxLp6i1SI0GSJhg4RgC8f30AjjbkTGUODBpa6SiIjrZybYkpHNxFE7EQsH5vM51jtddLICV8IQ37/7Mu5euYywymUklMWSHCwczRARXg2+ZFgxRlOykcVRyT3vOsjpchaEuD+d4X/7qx/hQZqJRTyLRvotXel0cH1jhFGPIpgu9g7GAnIVFI53HXFGDANKvauooVCXyaaj1pyMZSlox2OcayvlaJ7nY0a2V5aLbtXNNc7sX8YLo3UZiXIoUklx3qiDOohwf3cXP3/wCXanEzg9uoBqkU72Ip0OCULSnTIlMMJRD6YTklRYYWxRPhLAIJ3x5wSsCN6xC6jJENmPAdlEZYmNMMCVTow7ly/j7vWrGNDVraCQpYcooHC4dUDTokmKOcMesNohZwFWfkCdFV47PRD5u4wnZFwRsLI0ZYJyfP+kkovr6NMdfO2VV3D90iUFY1pOmxqj5YgQ1oM9tKyLiT1QrVYdWXt70wn8wQAffPYZ/vynb4vD3U6aoOx3kYU+cl9HCGlzQ9OA9aAjsatJpxh1IwFaA58d7woHx8c4niWSjPu1g+vDdXzvxZfw6tWr6NSVaN7QXYSAojpIfrkQLJ1RSRIM9Vu6xipmrYYOLPDZ9CRgRZaIERg1LoEy5icCVa4AVo2xsBeGhknQxRGT54Q4RmraIgCXCwGraBZwnMzx3oe/wPHRIe7evoWXbt5CzL3fANOqxEd7O/jZ0yd4nMyRegEKas8VBJ1dzCiAzbOK67sCRnGM25uX8Nq1bdxeH6Ff11gjAMAEtdARbwZXJloyYmW0LBbplNEiFByK958ufdkETXoEr0poHaBOgbI6tNi3zQpbCMrWNSyoNs1frokpDiXuUhNJ9JEsY1a7y8sSnCMDtG02nX45r/VmLwCChciv5Tq07JHNyIy+lAJWHAkUwCpJsV+GuJev4UfPHPw8W8M42hDtKek0O3SAIiDK+8dPShYQmbJLwCrgDUoyfPP2VXz3ziV0kSNPZ/C6A3x6lOOtd97HHAHopVdyT1HHz44G1AV62QQ38yP8o++8iu9uxggOHiPOphLD0oz6kbXEcOmJMQ4TtDJ6cLGMfgeIwg4mkxmyMhd9urATG+F+wA/5WTW22DOcbAYG7pxxOUkFqBfAyvfNOKERZDfjnmIJz/tGVmFFl0ALWBVokgzZswPJI2bcKwSstjcwrmd4Ot5B4ZAFoOYRfFOBH4vJDAtHMpc4fp1NZyimMzH4GHU6GLB54PkI4xhRr4+I8gcEEX0CcYZ9KuOJKgbNFGC12OH6IdAkccoCQM9Ziuvale3bYrUuOtstkGvBDDkFDFgU7CYEnQZa2Oh0en7BwnZZ7Mtab4FWBKHPkiwQuQHJp75c/NN9pCLD9ms1d7LXwzbbdOSpxUaT+Pnlv75Ifn/6tf18H97+rgUSddTKjMl+ScBKz9aTDK9VNkibUdLOJTVGMh8+f6SzXeCv5rYKZ+hI2Wlry8bN9t1ZBUyF/WP0qpZggxbrAqgYQepFI8EI6tjPuWi2rY4mWg1biedLsErO2tb4oIDnyRzl+BjVbIpmPkNdZtIIzZwa+3mC1HNRBCEQRqKd2+320Yv6kpvQhVO3pQJWZFhZDSuOS1sNKwL7ottEkMawsNR1fOnER8YyzwdhmhmgzgKOC1KC0WC2I4QEJJQZv9QUsoDHArjSns6JqeXFWJkxXVSGlQGPhfxh3OuI+Jlry7XCOM9phIJ5Jseogz6eJj7ePnLxzn6JB2mIiWPqB+aRyQS3Rl28vDnAja6PNRqnMIfiymG+XqbS5OD0QQoggYNH4xk+2jvGXgIUwVDi9FqTYJTu4h9+5zZe6iTop3sCWFHo3jaIzgKs7Ppr5wKWkWpNJX5VgBXXsQBWKswp55y+N5WakfVtpiY01lvAStecmKou4ofWEcpxkOrVAJoKhprIruw/NiI8Mnx5DW1+Y5nQfN0liL6U2jHvUXJ1OzZ4vobrF4mvp0XxXyfASq7qVxJdZ8fPMAHEStQMgTVVLmAVgauSgq1OJd1qucEGsFI3Bkt5Phsh/KoXnIuxfYic+LcBrExGpw5RC8BKXQIJWNUuGUzsRLPo07EoWTCa85wLuJ13lKtoqM42yzYQ9kYjhR276+y8/+yD92QUoDscotvrY5YkODo6kmT18vqGjD+x4DyazcTK/tHODg6PjpAmCTjqhSzDta0t3NrelsLrs88eYDw5RtQJ0Y1CXN+6IoLHFGTv0So2JTOrQuTTOI5d2PliQ+o4tx0JVMCKSaTS9Q3t0YqYymdSqFKYVfxcFNGWZrd9rAniFuAx4zIaOQwbr9VtFKtRJuymCyT3UkZhlld5NeGyBf9Z96GdyJyWWJ7WIVs8ztgim5WwTPoW/2Jn3M5I61pnAcHAx0KZ1vWTxsFfvvMzPJlPsZ9neDyboYxCVH4IJwhlJJBFL5lHot8lh02D2PfgBzGO0lJc+sgE4c96voe1Tkf+dskS4v00p6WK9uraIrhSNjXmswmub2yin1dYb4A3b93G3ctbiF06EqooJw9TdRUUiFbBKo4EMlkma8FjwUw3OgdZ3SALI3xweIx//tZf4ikPhOGarPFqPsOgqXFtYw2XN4aIgxBPn+4aF69a3KyiKJTDX8YQxd2yJxoppZgjEMBSjQAyuriuaPFLzZmUI5dJBjfNsOl5eHE4xM21Id589RUp1Dn7H8Y9xMM1PDk8wjsffYiHh8+AYQ8pXQDLSsAxallxjJLaYXOK5HOcjdeKf6gDZoA/+dyNh3yuiUNGvSsyrARppThxg6hpMPJ93FhbE/DgzpUtXNsYoclSZMlUrISzJBcdHn5ZNooFq1R/Z8kueT4BbUQTje9VDkFhZxWytrQoNELwrid6dhxJJYvieDzGZ48fY8RrdPWqxDx+UbiZSTAZWtxj3DvWtdCyZex+kOSEj6GzjOOKxsTG9lU83HuGP//JT3BYlrh/uI9j10ES+SLOzrXB+xq5PoZhB30/RJnMsUbAqhOiF9NR0MXx8bGMNRNw78LDG7dexA9e+xq24li6sBEdMaNIQHmuma/SX3LYdV30vtQAQh2PlGF1QsOKgIU4BepooIyFEZAmuGQZVq1OtXTTzLU0vGINbcKUAXLPx35W4NlkjPc/fA/JdIw3Xn4Zd2/eQGxGLuZVifsH+3jn8SN8Oj5G6odoAkK/nojb07hhlhWYjGcoZgmGfoC721fx3ZdexKvbVxFRA46mHhy/M4kv9w4TNDJw2D3lel2a09vMmu+4FqdYC1g5xQwBcgSuAl6al+mpbxNOW6BZQOk0hhV/zRb6YopgwC0tjluAk3TDlwwUfY1l0kYm4yqB1mqoaAhmzFXRUgJWkiQanT2Oy+6XAX7yDPjxUYj3m8uYdK+IXhWzFdGEk1lg4REAjTbeRMfRCOj7BNyyDG++eB1v3hzBTY8wn47R39zGTubirbffx6T2kHCcQ7S+mGCoYx8Zo3E+Q/jsU/zj3/oGfu/GCOvZIbr5TIq2LCkRcX/M58KEFricCa5hTlHLMCLAHnQwGU+RVcUCsKKuJKFq7g1rpS1gv+iyucIMzJIU6WyOiIYLjBc8X3h9qJXV0icj8M0Ck80h7keXOlT8b4KfaYrZs2cyOpzx/Ol3MLi2iXE5w5PjJ6g8gfpRMOmv6QgWCWBFhgL1HIucDNMKs6NjOEmCtSjEGs0qaBYQhAg6XQwubclZSEcwAn7KsjLMJGF5qLuSXX92bZHVbGOnjQ/CJGzlE/w3z0QryXCiOSW53VKPREAac64vin4yRAyDuf28bWZBe8T7+fhtnnAFsGo/btX2e/U55Aw+B7O5KH9Wg5Hzv9rNjPbEgy1mLvr9835+0ftr/+6XAawWgINpZFrASuIx47D5/KtAk33dC5ufZwBWEudNMdxeD+1/y0BRSwPwtOu0CljZ55V1wBHzMxhWdp2sXt9VwMrq2lkgUptVRqdH3GNbUh1mFNCCLbLXRANSR2MXwKqpAaSRYwArS8NSrUTz3o15RDI+wuzwAHXChogCINM8waTMkHiOMPbrKIIXUTs3FmZVhzmv0QVsA1Y0qWC0ZNwnYMU81WpYKduWkxkEtmgmQHaPnNISQzSWELRSkFi/f6I4WWpdmcYO8/m2lIMYJIkGqgWfLGvZ6IXZLW90kES/UeRWVP9UAXatGQha8f1rY5C1oWqqFhwHrAth+MMfYDeL8PYh8PZujk9TH1Ono4wpjiOmc2z1Q7y00cfttS7W3Ro+pycaNmjpRkzAKkZSQ1jtbPx+dniMj/fHmFQ+mnCAJsuwWSfYSHfwj7//Im5HM3SSXYwi6i9ZcMeCLmaE3Kz/9v759QOs9Nr7hghhc16ahFjQUfVslzqZdiTQ7iPTJ17qUwmQpMCVaIkYDTJpjC70uzUvYS5OQ4ElYGVzGz1v7ZSFxqwle7097XNRfPoi8fW0+POrBqyW8dvwNP+nf/rfa95pRgF0HGB5Ai6+f9qpKGQpIyZmXIZIsXRlLFABKx0JNEi2sd8VDs1CA8owTp57Tb18F92QrzIyKDPWTDhkQRihQePcwc/FcmWeU8iYxQFdFVR43aHwtEFPyblovfXnE6KVgrOdcIhoqxmxEaYZNRNIkQzpTOhikqXYnxzjYHyMZ0eH6A2GuHLtGiaTCR5/9ki6+6/cvCVaPk7o49nRER4+foyDgwNJKGnq6pcVXr51C6+++CJ6UYjjowMcHx8iigMpWNeHQzvgqAWYfGrj7NjUKPJUqa3cxHIwsRvLwpLXwheGleLOOhojIwQEq7gLXYrFZ8pGMUDgYhxQ764BnbWfb8SwbFpoNn07yTwZ9OW+LYLD6WnRRetHqctnf0miuiJMung0HcQMEPv8M9gEdzXRXa53Xu28aDCnQHZT48ef3MOf/ewdESnvXtrC/oQFeSSUXYqqU8i7LgphflCPbJbmSJ1QdGgo1kuGVcd1sBZH2Oh1MezESKZTYSoJg6+uZPyOgCjHTqX2qir0HAdXww6+fesFYVn5aYIr60N4LplFCx8Rg+rzglmGIQ/4QMS4w5AGBQVq38dRDfzZ+/fww/sPsU82EcfDqCVVFrg27KFHAe4yRSfwcXVzC+l0hiSZyz5ix0zG0Dwf3W7PBG0FJcWlj4e1YT0JACdMEwfTNEPsBeg3Dq53u/j69mX06grbG2uIwxDUEsvFwbCRxGd/OhWW1b2jXQRrfRHPzlImMhXiiIWVOuFlHAlk8cNuKDVzDGClXRTqBLCj4mCaJUgJFgWBzr0XBToA1lxfxrK+8cJtjMhGzBIRGPWIVAsoYUSZV2KdXXPn2l5ra/UEYK7NRntgGmDAFHRMh5hgEbiiDgLp6pc2Ns4lKJ3bueU1ECCvRBDFoo+WkC3W6eLR8TH+8hfv4q8++gDexgjHqJA21AvrC0DnlA02B2uoMuoiudhY66IT+hJvWFxzFHR2eIygqOT6/fZrX8OlOEIxHYu+GY0JWPSaKPIlaybVxZGU1YiOK8OK39EBaGX0qfC6jKUaMW8LWFGLTLQPDJDOxJ9FpoyW87kJLEeRxHUyAMW1jRR8GmkAeO/RDh4/e4YkmSKdjnFtfQ3feOkl0V8bdLs4ns+wM5/i3aeP8eGzPUwJELHodwM4UQdPxmNhAs0mc3SYwKc5Rp6H333jDXz92jUM4CAiS5PdWGG98g/Xseo0MCFX/SqjSWLyAE3jeRYUcMo5mvkhquRI3ALJuuKYP/epH3GVn10xt4vaRbG4GB93xOF2+dXuXp4oVc19Xv5cntd0pKXxJWMa7dzFMEBlpJVaZ9IuWzoFliUOywAfzSL860c5fpyMMO5dRRnw8xjWnlDweNZzDVDrphatDx0LbMRlEWmKN+/cwBvXBhj6hLocpI2H958c46cfP0IKHwULJaM9pb5gur6iKkWUPMPr6yH+/jdu45W+h14xQ1iWmIwTxF6ISIq7ikctoUOktZpxdDleWDaYHU4EqPciX9yEQcaBgE4N0iIXxipBZa5XWpfTuZRnCMGqZDZHJ4r0PVMXzgEGdOfjPqPTK++vjEh7BuiidlWBIs0E8KryHLPpGDFH0DTmuCIAACAASURBVDl+Peii7nqYI8e0miKtUhkJlEhJ9gKbXcyfTM7IyzeezFCmKZDMEdcFOnWN2HWkIcex5rA/hNfpIZC/O0ZHUBljwi7hiM7K+uM5IUWgFK7KAFowrWx2Ye+HYQiuBpBFk7wVXVfzBIEy7UjUGRHoooJh8fMzkhDRVT0tNzbi62pX8Mv7apt+nPYqq3v6xK5tsXb/Nt7h6aDS52NYnci7W9dzISR+xhtcgJ5n5IDMU87MD1su07IG2w6pCoOrSPOXpAhrSbxc/SfBKP1A531vwSy2Q3sLJ8qlhtWiGyzAimFztJoKEg7NZtHGqDlPzdQFm4pWZ1In+JWhyoYQmdLTZzuoswR5MkeepqioZUXWldMgo6RoFKHkWH0YSW4lcge+h4CNYLBx1V3Ub3Ta06uq9QSBAzKslByheZZ1CdTag41jNl/NyLgBrBa6aFLTGoC8PZYu4IEyZhTItkCDAn3arLEaioGCUa3Gy6KmoLyH0RlkzFL9U7lrC3fAqlAtW9a5BAcJVFEvlud3CR/d9Rt4+8ERfvhwhk/mPp5WMfYLDvyzWRbKREZYMyeocaUT4Pqgi81eV5i1vF9ktdOR/nieY38+x8E8wWFW4KhskDSc8ojQ4bXa+RS//9IlfGejwku9HN3iAMOwhkutgwsikG1e8XNb0Mp+j/HFNhva4L7dK22Got2i7f12UXy1r2PzEPv6FpjlmtR7piDVgrltzmmrIbuUKdDP+xyQbDWozOifriFlUmmhdbK+Xex5Si60jDdOxhJdC+d9tT//WaD7eb9vf+esPP/8+vni2LV6/1ZjoDUVad9bZUYvtdz0Z79UwIqdaAtYMdETns2CTvfrClhZlzJ1pGHo80VUuWx85M0SsCLLiAFQEfEVDYI2etUqQk9bENK55EFgnL1ITWeiSLAqrUocTqc4nI6lGJ4kiQiX9wdDDIZDYVDtPH6C2PXQ7/UE1EjyDIdHxyrUXVYIWSA6Ll64eg0vXb+BrdEQccj3rnbfMu5naI6GzGiKMw6bGJaBdLntRuZG5VgbWVYcb1CR8DZgJSeCdJG1YCNgpeCfjhMqgdJmjSpaTyej8wCr5cGrB+kimZQOk5mxP2NXXgRY6dDA2V+rAfFkUNDC4/mAbYNMm2xvDiJTEFqwzSdLB8DMd/DTB5/iT3/yYxyUJcLRBo5S6qGQ9hsIGCQW8SwiHAeboxHmdIZ0dISFsKFfV4gdB/0wwHpPxyukGBCGG0dOSyRVISOBAljxqlcl1vwAt/trMnZFwArTKfrdUMZ5nYBApAI2eo80ECtgw65UIJ3yJWAV4LAC/tV79/CjB5/hMI5QU7w7mcmo6eV+RwrerEjR8V1cGY7kPRPksfRboehKwRJgOkuExcHXFsCqNjpRMqZHXIgHuo8kL9CjyYAX4M5oHd+4zvGxAt3QQ0BWQtwRJlTJkZYwxiRJ8fHeU/zNZx+LxpK4f7aSLSmGpMumXRhNKFjoL8daeUl8qFB6UmRIjIsewWLRrwojbAQRvnbjBl67fh0DjmkWudwrlVvh3monPMu1+LkAqzNWnor26v21bD5Zx8Zpi6CVLUgZO77I+l9Myph/cHSSWVYUM61xME8LuJ0OJnUlboz/+1+8BXe0hmdFhqM0RdwbiP4dgeZ+t48yFYUfDPsRujSQIPuHB3hZIT0aY+h4+Pbdu/j6jevoykihjlIyvuS52RPnfoJzP50wBPVqGXaVHQ804L2YHdhuqehWtVxi6go+fy6aVDqaRBc1GSkgH8dxMKsKuFEkXUwCV2RXHUwn+GxvB4+PxtiZZziYTNHrRqjSGdZ8Fz944w3c3tiQziZj/n46x893HuP93V0ckVXokvXnovYCPJ1NULu+aFp12UjIS1wKQ/zBm2/izRdeBMZThGUDX9az8pwrCuGrZLpqIRmATrrpcjFM0cGfOyXccoaagNX8UMcCnUoAV2HgBYRUzhY+bidEzxe3ajhw8uvseCyJnSKyiyJx8ZwyqrHsUGpipCWZNFGMfTVH32TtFCWOSh8fHnv4s0cZ/jrZwHH/GgoCViqUpW9LCh0Cd3yfFEm210aBzSpJcXXUxYtrPtZjAigOpkWDh0c5Hh/PUfmRCtvb5owBq7jGwyZFM36C79xYw99/4zbu9hz08hno8ZTMS0ReCIfjvjS/oLeKU0teEPghOhxVTEtM9w5FTyrkiP+gJ2OpZGTLeDYBdMPSJKuK5wYBK2rWJdOZgFYbozVZt9S2S9JUWNOMuxxDJ2jPCK8i86pjRcCK44R0b+W4Js8lvxsjGg4FsGo6HlKnQFLPkdap6rIYJhTPDlccZjXvIcM3zUvk6RyYE6gjYMW8pUbs+/I5Gas5yu0zbnS7wlgUIFh01xw4lfAiNKW1ZAgTr/m9RcJ8CrtKSg/R+Hu+KGjnKOdlCF8VsFp1N2ylRpJWrOpWLQAI+6bO1xy/sOF7UUH07wCrkyM3q0Wharzp12nAlS3Q7M/b/y05lJmu+DJHWBuwOrex1AKuJKQt1rsZhTc5sE6/mLPQbgnjBqifzWhYGcMRBYFNqmHEoQWMtkW2mPAsNfREI9iM8xKYYi4023siZ7oIidOpmCN7NCNh816YywFqgvBkXEY6aRAEnrBipEnBxo1BzTiexqpNP55eHYLk6uynAJeGduMsLu1H1l8SKYyWn30+vSOappkarwXsLQArox26vL8WsNK4Jyx5w1iz8Wh5TjEP1PrKMkKVFMD3SpYXJUGMbIGr+S8BK8pnELIqyEeLLuHdRxP8+PEcDxIf+00XR5UnDCtqJjLYOnWJGMzzgc0oEIdqsne1dqpEkmOaVZjkBSZsQlQ1ZrZec0LEdDLefYA/uLuFb6+XeLGboVMeYBDpSNxvImClG1avPxukbbCqraGpgJXNN5bgXDvXsKClZcbZTSG6aLI+DGC1OKQWm0YNnc4ErEzNdU5w+P8tYKWBbHlhTyLzS0ZU+9qJBrNNxiiwKqQNHQQ7HbAy4y2t7OL8DsAvmWElRbBqPBA4OQ2wykiWEIYVyarKsIKjqL0sXwa/U5Kh0w6x0w4VPocdveHuz4pCAsjRdIrdwwPsHDwTxlV/tIY5xxgOD7G+vo4rV66IaOp7v/iFjPswmIs+BpPKrIBTVPDKCn3Xw/baCJeHQwzjCJdGa9jcGAnQMhkfGVFnq+GiQoECwkhQN6Mfi67BErCy4xUWsJKTwLAVJKGUjeogyTmEZoQDTwBWygxxOF8g6bzdxEuwpw1u6bWT1swJFttFCgoXAlYXtCdPCwgnkxMbxFaT3mXx1E4S9Pn0ZywCYgrQUlsoDvHh7lP86Y9/jIfHYzSdLiYU3uWnDvgYCCjJBJlU3mGvh3maIxfBWANYEThwGnR9T3SSeiw8TGDmQUjAKqXAeV3KiAoLEbJbRm6AO2sb+M4Ld7DFgoDFg08B7xROSMDKuHNJ8WLupZxUnohGUo+EWBqLF3HIKhr86c8/xE8e7+CYrlvdGHk2F2bRZr/LeRJMkpk4sK0bx78BtVco/i3PpaOm1P+azBJTcCpIxoOdhQ412wii1aXqLJG90nN9XIk6+Pr2Nr598waikmM8hXFCCQQEaxqCrRQ1rrCbzPBXD+4JgyXJSwG1OHZCgwOO/7Fo43OLG5kBy9gxFMdLk6CSgk5XL/6cRRyLR6coMYo6uL62ju3eADfXN3FtbSjsN4J2HLXUElYZW7L7zurgGlv0084sTRhPipnaVM2CVlJQWdcbAa3MGIJ5/5p4nfXsy+/b/afA10lgjfGrE3XkdebzRLqhiCMcZBn+1d/8CEUc4SHZn8/2xTHQZbfUD9Hr9ZHNMwGBOjHHMSl874gJgJOXqKczXO318f3XXsP14QDVbCIae9QYI+BA/QgW1V/+S0eC9JppMm64ogsASyXzDCgtDmXm3zISWIvOm4Ca0jl2FBgyDLfK81BFIeZcq0y6Qx/j2QyfPnqET548wtPjCYqoj4PJBNeubmEYeojyFN99+S5ev3Yd1ZSS6zWOixzv7T7Bezs7OKhq0b4js5B7/4hMOYqlUhuM4wxZgTXXw9/92tdFpD6Y54g5di5MFNWxE8DKuBFx/MrIapvOoTnXDMMqcAlYzVHPObJxBL+aLwArWVscu7iAYWXjX/ust2AwWX4XJbwnz1Jde1L4aQWg67sF0gq7xtiRS3ea4yEczTT/5uN5zh7lLj7cr/HWowJ/lWzgiIBVSGDbnE3yzlyjaUYXVAL9eq4t3rOwKROseznWOyx2POlWH5c+qqBr9LDs4/WsEACqITAzRzV+jN977Rr+5PWbuO7m6GRTdD0PWUH3LA8ORwbYSyeWC2qYlAjcADECNLMckyfPhGlNdlVn0EfFsUEJza4YQAiDg/dJACsXgTj8KcOKDqxbW5uI4lDAqvF0orp3BOLZCOt0BYDl71Isilp7ZD7ynhHI4Ai02wnhdiP4vR68Xowm9pC7PGMSFGSlUaJMnFe10UHTDm4jgubSAHDoocD1NRX3z6gsBOyPaDjBphiZWdSqibsIe30BrVw2yQjMcV3TFr4NVkrHXAsM/pGRAruATrj7GTUSm7Oc0ci2y+rMNKGtR/AFA5HG7zMQp1Vdq0WcMoCD/LJlnJ8H8p6X4LRzrdPf/EWSCu29fVpz76L864tcsl8Gw+oil9mzzuVVZsJZ7IZ/G4DVWRpnz+ederU/L2Alq8OYDmnQNePapsBWwXEFitWtUE/Pdh3Jfa6lgZGMIfuI4FSSoqE+1eEuagJWEk8aAal4bhYcJyRgxfhO4wk624ah1CsErcJQdYFqMQFSIybLsNLenMYbMqwUOKB5AZmzKrqu+lIcD+QIIRuTbDz64vqtWp3aCFdOsjoLWv0iXj/LJmOz1O4wq88oDBHRpjJauyZGKJPIuLHKGUZR9lTBEv6b10Zilr5fZQ3rexFOM3PMioLrOYq6RNoEOCo6+HAvxQcHJXbyAMfoYlx7opvIUWrtdDD+FwgIXLGpzXrB9eU8oKaluLg3LnL+7TCvoFbikhkUVxni/Yf4o1cu4xuDHC90M8TVEQaR1s0Xnd+/Dgyr0+IUpR1k0sEw4CwzTvMLa0TRNqRYxlJbx9m61YJVEpaZC1qmlUhOrBA1FrWuAr7nA1bnR8jfdMCqLRlhY+i5DCtqWC0/tA02y8C2KLBPGQkUwGohItoGrOgoQ9H1Ao5Q6ZVhJei3Ral/HUYCTRBQip8CVqT6860xaaVVeNF4C4bVKmClsVw1a04eBMtDQQvGZTZ04lA3xSbZDjaYMclkMX08neLps2d4vLcjQtZrmxsydkOnwNl8LoDV9vY23vvgfQlkDHIEriI/ECeuOqVddIFbl7YEsOq6DtLxsehDXNlcx9qwL8gyuxXqrqRjL/pva/uqAoULW3GyBxhIzXy4zCkQBJAOtnX+MxapRnQ9LTiApt0Ou7nbBY4FrOxht+z4mWvWvnYGzbeFukA/Zib+rG19UcJ0ER17iaSfLNIXr2eL91OFJHQsxX4tCzbVRuEVoQ4Kxfbrboyd2Qx//cEHuL/3DKnrCWB1mGVCiaabHRN1MiPo8BF4vggH0z2Jm56FPI9O2tVHDtDxXBFupmOgFKokp5QcCSw0ORDR2hqjuIsBXLw8uoTXtq9hM/Dh0x3QVRHLhlpmpE4vEhEd9+S+lzSlZrGcS0Eln4O6VPNcAKuf7e5jQhfJToSySBF6EOYXNZcO5lPRo4qrApf6PVwZjcThjN1/rkGCRtMkETCOLAcr8M3LScCKoJs4cHAWn4AVRwIbYDvq4BvXruG7t28hLFL4bilz4hznc30KvfOUpTKPg8R18OHRM3zw5DH2Do/gRBEQRJhluZhJUC/BauBZlhW/T8BKQCvu1SJBN6bzlYPagFUxHNxYv4RXrt/E1cEaRkGIPufkjcuh1UWilhDdw9pJ82qCfO5IoBTsJyuthSW6nLpLoogGKG2Jyjo0mnOV0c96fv+sxLQFUHwSMCaDg25m1JPgOFySpAKKkFVUeC4OkxRj6lnt7eGTnR3sTqc4opi962EwWkdOYErikIsemRqhL3uCTCEvyXB7NMK/981vYisOMT/cF4YoASuC99SoUAHXM6rNC6ohC3jopbGAlV44m5xKYmq6bG2wSn9HNZ5kVMy8D4pSE9SVcVUm390YD/b3RKdqVuSizbV7dCijXVUQ4TBjc2KGrY0hrm8McSn08bXtK/jalW0Z1eVemVUl3t97ip8/eYI9As4UXidOQoCQYDdZVwVZQK4IYftJhpcvXcKbL9zBa1ephwURrxffP06h8/0aKnrAe2W657o8liwrdQmshGHVJIeok0MBrEKyrow7pSbsZ1//9npebU7JpTUOmZ+ncF3dG3KXTDJv49MikTSMUDKB+celqLg47LHIgQA0R5mDTw6Btz7L8UMDWOVhR5ibAnMoBcL0mtlWaMRJSTeS2R8C8E/gVXP06MILF9OUjqkRnN5AwCL9Wib2HPELmhJRPYOf7uCPv30Hf/jiJWyUE4TpVATyi1q1t+KAOnEp4ORSaOUFC44YHYRwpgXGj54iaBz01tbQWRsIWFVyU/jMWwx/WMBVuho68ChBYACrNJ1jbWOIbp+uUo0YcBD4zzNqS5UIOQpIVlQLsFqAQVxHnoN4fcA3CSeOgSgQZ6+CMbdOxYhD9b+M7WBDvhY/15ItS2BtPp+imE9pWasMVDKMAYQ0XTDuXcx9RIR9OBRtKwLAIqRfGuFpy65rAVbtnMzmDFYCwHbFxUXVxsaVRbi4Y+eEl6+AVy3YjKtrf/FyZuxvGbpPG/86v2A8P//5d4DVRYCVvTenA1dLjbOzgC0tflsge2tMUtq0LYbO54mB7cdoVv38mlitRc6qTdrnnKYSS4aVTSsWvakFy1jXm20YWMBqKc1hSA9mP4qovxkFZN5DZ2SO/6XTKcp0hnJ2BDb9xAxIzkxPACtxrDNRU5jLAeubQMahqXMqmq4EYyhgwgkCTow0qkul9ZyOAdKUQmRMmCuoVY88ho+n3IWaeihgRcfawI+E2Smi/HJN1KF6AVgZkNhI3S+mSex9tmLYMjnDiXEz8s73o+LeqpGlK6JCls5a70fjtWiQMq93fNDl0E7zkK1GDavUuASmCLAz8/B46uDRzMFRHWPmxBiXDibM9TmO7lEyxBibkdXG3J6u3QTomJ/QhEUmJjhBpMYxwtD1Ke1CqluJKJthcPwY/8HXr+Nr3TluhAk6mKAfat180devGrCyZ5YAjaYBLN8TwIoyD6o5ZllWbQBuCVydHL1e4CKO5j+28aANXauzbITzDZC7vE7LuKuAVQvyPEt+5oyL/JsOWNn70a6zNbacMRJoRdc1qBl9hhZIoE94DsPKCFOK48+CYUVXr7aGFccm7HyxsUE1VPNfOcOq4qGhSLGg6Ub7QEYCKVzXBMKw4kggAauG7CrDsNImrroanQVKnZewS+intbkIJdMtkN1qdZCbpqnoVj19todnx4eYZRlGm5uixfN0Zwez2QybW5ekk5pknP2uRcS5G3VEW4MsD6+qBQy4c+06Lg36mOzvYX/niYAblzc3MRr01f3KJOfLziRhERU/pE2sZTWxo8FAyvdJIUPScTmOQvBCDl46GZk7rVo/1ORSoVoRnDVz5W0a+pJw1J71s0XTMtXXx5nkrLU+T5r6Pr+rLwKs2g2k02LCuQyrE84f9rA/mVJY4Tz7XXk+A25JUlCXmGcJmihC6jgiWv30eIxpSWZFgbfvfYyUnZl+D43pLFO/h7csmSfw2XXyfdA1imAkR5Q8M1bB43xjOLQ+MgLCJEWOpGAHnGrlNTY6PYwcH1+/cg0vbW5h6DjwqUFH0nFD10ottvQ6MzCreyHHnbhjXBbnMnrSIKUwehjh4XiO/+ed9/Hh4TEmpGp1IgGwu6GPUa8n63WPgtnU96lIV65xfX0DV0fr8t6T2QzzNMF4NkV3MBDAShzjfIomq5An9VkI7JLgwII0TVNEDbDlh3j96jZ++86LGDg1Qo/28AkyGhC4AVwvElFlGYmMOzhuKvzi0/v4+NFjzDkq5/lIKuoDOMJos4CRsLlEmFzBKgJ+/B8TGjLePILGZYWgrNGFgxcuXcFrt24LYBzSSYadPAJWfBzHYAlYsJhlgmBL2lZia9fLRRpWqwomi21iSfGmoaDdPvNKgsybQ5YIxqlfrW7SggTQjnPqjscELEnIAoEwIjQRJONIr3FvbYRxluNgNhdXxntPn+K9h5/iKEkQDgaoDMPQD1x1Lo1CuIxdaYFu1eDmYIjf+da3cKUXIzk6QMgZNia2dECNYnVYvDhnOjOn0gSj3SQ0QIQBGJZXx+hYtZ5Jo52xRef3OW4q11Nd4ehudP/wGX768Ud4dHgg7q88/Xhdgk4HiGJ88OkjxN2eaCQNAwevX7+KN2/dxN3RCEPqDZWFMLR+sfMYbz98gF2OZAWROARSdD0R3bBSACzpyNKg4HiMDcfBGzdu4t///m8hIguRYIX2itX10owy83tmoEoFdg1cp+LWClgRjGnm+wJYBfUcEUEsPoM43Hx+wOpEDJT/OKnfcPImPb8unwesXLH25nsV7TAWA0aw1nalCWZT3BSirajrnqyReZriMAEejL0FYHXYuyoMK65fYc7JfrEjo+rmpYCVvnf54gh1WcCrMhn1bdjkIkbDIsE4UC4XqH4m6rcETYFONcGgfoa/9507+P7lDobZsbBC2XSq3I5o9XUiD2k2RlXNxLmU7pD9oI+B24U/rzB5tKuA1WgoxiwlASv2Q2iWIRQB6b6B/AJxqixrlNSgms6RFAn6W2vwe8rc5UgON0ORFSiSVM4HLiw2oYVlpVRyI9DuofYJWPVECJ7XgTpuuVMhazKkxVwaHgQkWcxKgeQE8N1IR1MFDyTQWwlgNZ/PUFIvM8/hlAWChq6yrox58737XoCoq6YZZFrJ6/HeECA249vt8TorNr84vw0L3oYKC8xKw1VuykVR8OTP9Qi3zNivAJgL4Kpf7WdZfUaVgDaPa+fn8s2vEAAvAPuthtNZAZR7UtiSJ/TjzA75DdCw+iqAlVQMPMMtWHpKsSnrbBWwMkmn+Oedw6A+89BqrRcLWJ3ZFD9lzZzGsFLhdBOfxBzLrDXD9JP7vHB4NSLU7ZFbu4kW+pl6qEptZVx3qQdJ5/FsPsN8MkGZzVAxTjSVTBJQ66/wAh0HNPILjBEcJQyoWxUEiGMVXmcOTBCKdQjjORs7nAiwLoEWsOp1B6bJHggji6efFV0vOV7H+oYRRMChSAAiPqeI0DNmikYXY782pqwEiLoAc9zc1jZ2B1NOxrq8AZMZ/ZL5/MxfTfNE9SCkMTufjQWwopC6uPaKL4cv8Y6N6TiiZIPqREvDOU8l96VbYIYAe3MfR2Ukf1K3i8QJcJxXOExyHBU1DgoHpR9Jnaa23oW4vepBr5IXCjZKZ1rOSKp+CHGNb7Ms0UmPMZru4D964xbuhlNcC+foODP0CFh9jtjz6wBYyd1pxShlwRWi0dlmWOlefT6eLoArc5u1jiN1kK0VkyMotW+pB75gz2rttIzUy+guwvqLkcCl1IGuj4vj+m86YHUa/mMBq+UoZuvKtQErLUh1M9kn+iKAlYjqya3hSCBt6OlGoAyrJWBlU2It8Fdn9Nuv/Xlu2lcSXV8AKDqaJsFIClEWdwpYVdToqVXDqmroFGgBK6NhxWzOdltPYVKtLrr2DZL4EPgqHmzWJlkj7M5zZGH/+BgPHj8Sd6DxfC5aRhubl0Rv4vDwECG7Db2uBMUyL8V1rR93EDquaEBQ1Prg6VO8dOsG7ty4gZA2sU8eY3J4IALsHA8MzVz5yUO1NrpSZibc2G6KGwappAzo7FiIBXgg4utqsajisiRtELDiH/57AVYtgM/lBl4GPANondjYZh3KUtHDT/+libgtzr9curjaXzo9PbiIYaX1rknmzT1cvh910ltd07ZE5Dvw/UYAK6Eo+SEmWY5ZXmJeNQJY/cu3/hyHBDv6PQG0eJh3+gNhF3F8IwwCREGAbhwh9FiUkHqRw6N2TlVjc21NRaDZuWoaJNQvKQpkBBLLCmtBgMtRF9998S5e2NhEl92XukCaz9Gw+2BsW9mht7RvApElDzYdChTwhQAXAas6inH/cIz/6+338Ol0jilpVdRNq3L04wjrgz6mSYqd6Qx+GCHgDP9shmvDNQF3/LJAniTIigzTZIawww6ZumqIEK+vIqfUa0uLEklRydgNO1kd18O64+LlzQ387isvY7sXCZOBsShJc1Rkmfgx8tpBwb3X6QjT58HuDu49eoynx8diz55x5ErWL522qHmjB5G4eDKxIsNKxgQrhCyGi1LYjOSycQS32wBX+kPc2b4qhgcO9zc7WyyEud90zkzWhQVM2/uvvRLPjW/GH9qS+9rsKvtvddmwCaYBrRYgjTImNWFZ+VqherdCm8nP7Rivp05zFHUOAjEGWLDROFZJJ0QGATovui4eHh4IgHN/dwfTpkHKtcQEzm0Qx5G4ljlZgaiosRlEuL02wrdefAHb/Q6q+VSSXxlrhAqv09HlczT5zsj9GVMuAOxMwn76iwj8ZO6lvCkBcAnQc7Qh8V289Yuf4W/ufYCDNMHGlW2sr29KHJ9JQ2KMw1mGO3fu4HD/CWa7T/Ct29fx+6+/jrvDIZzZFH3qvzU1fv70Ef763kd4nKTI/BBMtbIamFc15mSpuWSeBcJKqSZTDKoK33vpLn7/W2+iQ2dGgmkmGRNNOq5u0ekSlSIdhzTrXDWslEGmDKspkByiScmwmglgxZORYMNFgJUteNuJ1fJmLDuLJ2/QojQ/8e3TACu+E9FU5JgDC4IWaCWgG1lVLArZTDHsaY6pJEmCw9TBw3GAv3hU4C/n6zjsbaMMYwHEfWGH8/wjpZ/vR89ljqkoj98KEOv4Ha8H0XMZJ2RhxGtNjUjf6OBJ9m8agtSvqgv0qmNsB8f4o9ev49VuhbVyhkHggDEwMgAAIABJREFUyphrHfbFzRXIkaTHyPNjYak6lYe1aA0jd4ggqZHu7sOtGgH242FfQCMyn9gpJ1tb3a+UXUWmlJtXAkblswTzKsXg5iYKvxHAn/s4CiMZB6SGHAEuCqxLimMBK35Wshu4zz0HTkwTAE/AWL5uyrOjTDDPJ1IYSjOD7C4nROBFCP2O5A/61UgzgWAVYz2ZsNS2oWFF2DToOA7W/FDGGEOu7zBG2Bsg6PXhRrGcl6onavQGW0GqrU3ZBqls6isOgHIwnzGS1zJjOa1ssICVoa2eEV/OLzrs6y/Cr401q6HY/PepoFVL/+S0N3Fxfnw+x/y8oonv/6ST1clYahugZ16cL/iD08/Iz5/9nVYcXQRYncWc0qLKxJTW51h9j6suhe1rIvH3KzKsyOw+AXSu1CD2/ZwOaC2ZxKJTt/jdJWAlTCJbOIsY8kqTYdFxVmDc6hlqXtMI0CRauRRTz1MBrPL5DClZlXmCsilQuXRG1xG20vMNYEXNUDajyNDi82j+F0UdAazCqCsMKzYkyPCnKRHZ7gpALRlW/d5wAWzpCKE24QXgqpgTsuGkgLhPk4uoI2xxgkUMEJQokEywoZvtisnSQkfb1swE4nWqQnT6aCoxnmhDxYBr1FCUe24YawSsKgqpC2CljsM8yyhFwfcThvHCCZ35vtVKpfxG3gQYlx3Mmy4yt4fciZDBw7SosE9tzLzG/aMEiRejcOl+a9ji8gbNfWX+IyWsLxIlMmVDEgb1wDjy7TSIZofYSp/hP37zDl70jnHZn6PrztGjGsOCQXz2Zv5VAlZ2pLkNqkt+Km7PPJty0fiShq5Z3/aTtIFd3e96EkhuJGrtbErFRmN3CYhps0wJQMv4cZKEoU+keqdtkGz5+JPg1VlX9zcdsJIj2ALlLeDfaoO3r4c89n/8H/47PTdN4FmdqdcO/8UMKz4xH6mP5khgfg5gpZdfIQoDPJwC9sg9vQBlvPhAPnsj2VE17QQYwMrYi8pIoMBsq4CValixkyqHnQj9LVOa1Yu/mrCfWGC8XtQn4kggR4rqWij5ZHFwlO5oMsHDJ48RC2Vf9aAICrEwlFElHg9BIEExI8PEp811iDgIMBoMsD4cYPfxI3BSgWOAN7YvCwNn/+lT6XL0gwDDMICnSn+GgWEQZrEtb+Ax4TZMIqG1iu2r/hFBWj+SbrKMbjFpZZ4uY1vGVY0B3LKrZB21dNLsujvRlTGx1CZp8rvWullBKytgq4DV+QNB5ydc9r2dkznZdXkK+0UPRgtYtbMWi6cvAav2xtRVz8KHLhsqgC9uM5T2LXlYBCKaSNDqz376EzwajzH1XezN58K2iAdDFKUZQ+JYXRyh34kR+dSUqlDnKZw8g1NVuLS+oS5PHvv/qmPFdZSSklGW6LuO6AT94NXXsd3rI6CAOuiml8DjOAqtf1nwiNe5JiQs3AqZajSsDXbKUYigex1xpv4A//fbv8CjJEMSUTSToygZBnGMUX+A8SzBznQOL2bx4qJJE2x3e9iKu3C5jqljRF2VPJVZfe4ZjkDSvY9JiwBWLHQI7NV05YI4ncSei25e4EY3xu+/9irubI4Q1xQv5tgaQbgKThBLcpQyXpEdQdCkLPHo8BD3d3exn6YoCCgY0wMpfAgyyfrWzy7r2wiaEwRoshxh1eDKYIjrwzX04WLoB7i6PsLl0Ug0GoR+TB0HgjPSmdMDTRzzWoDRasJ7HsNKzApaopdt4Mb2c+xhuABeTeDViKUuW6fTC0xjwey/xfo1QJZlCkq+ZzQkeIgLVZ/gACnxVS1AOuOEyyI8CDGuSzyeHOOjnSf4ZH8fD8bHKGR8qRIwUhhWeYU1N8Tt0SZev3YNV+IYGyHZeDSJ4POxC6gnTQv7+4LljwQPc+6dVpLqFSQL7nSwhT+1uhkWsKbeEcfuPBS+j5nv4X9560/x3pNHyDwXl6/dwHC4Jqfk0XiMB48eoztcx/bVbYwPd5Ad7OLOaIDfefUVfOf6dbizmTQdCOh9sLuDH5GpNU+QkVFYOZiXNTI6BOYlGi+Q3FEao2mGy2GIP/ru9/C17avoFJWwD8la0S45nT/NdWSiKr9lgXUVtBb2pEPdI44RKGCF9BBBZRhWjgWsrKbT6Zf/IoaGXtvV63+iBFs88fOAlQc37CoDk80U+aNaJXaEeOHERd0uJqSSnzcCcI8zD/cPybAq8MPEAFZBKIWDR8BKRu0N5d84qypgxbdsASstAqT7bqQENF/Slg0BP10pvE58LgrzNwjqHP3qCK9fqvE7L21guzzCqEmxNeiLA28R9DAvyQCYIUmPUBTHGkNqD6NoHevuGrxZhfpwgiYrEHY7ClixQSAAkiuxXsB+dvd5VXi2ZAXKeYpsnmBWZ+i9eAmJVwtjm2PVnThGN+4g8nx0WECmZMpTK1BdrKg5JUcBrwPzdb8RV0I2XGoDWM2zGebZBEWRoqEmleMhcMgEjhEFHQQ0XRDdsQZZMsUsmWGc0GWVuQ8bDKUIr9MwZuT5iOoGIQFq6suEMfy4B4+sRLLJo46cQ23LdLtgtMhYfllWlRLFTJtpUXAvH6cJ8clVeWKFtpbnCUHdU7bARYCPgMPt5f45QSsbk8hyPO/rvPOjZffxxWOnyeBFo+gUwNDm7hfl71/khX8VgNVq/Gq/hyXcc7rgupywVjLF1DInASumzHbE+ItcCfNYcXdVQPxkfrksAv82ACsJd4LAKGAlO4PnO7cJ6xCzOZjHWLDG7h7mdxw7Kzj+l85RJHP5u0wT0WLK3UrON55fDWOvr/p0MuNBIIFcYkcbfRzVC8MOoriHIOjqlAen1gxgleVzGS/k96wOVIexwoJFzIEp45CnCnDRwVSpZaJ1FfqRAER00CPDil8LhpUBrDSum2tAfT6pAZXosZA+kctD7UBgMpnJ9AnfA+O6TAlYhmldIU2morFaGOkVvnfWdwTiCFhJnSVNYSBf5O65sGFJoshqAlU9FE4HOXWWHW1kHRcVDgrgvb0xDisfk8qRRi3zRQJ3ksfzc/BzCZDlK0NccvnKAFaFyHgE031cyY/xn3z3Lm7hAJdc6iym6FF75DcIsGqPA4qZBAErIdVQlsIaSxlyhInJS8LCij2XnBuse2k2tOJQbKcXWviFrI1VbP0EYKV7+iR4ddLw4bQI8ZsOWPHztsHExTUg/tByI13kp//UAFZLuwc7GqhJuATUFUBBflkADRU9tfRr8TbgniDo0xoJ5NhEm05pL/zfDmD1+Tssqze8PXtK8MDSPXXxUuCZBaqOBBaNL+OBjcOxQCa1BrDi77UqxdVOxmkd5sUmYOEvB76DOFTXBgpY83py3Gkyn2OazPHs8FD+u6RWSVmg2+8jimOMx2PRsSJgRYtqsSllYR8GuLSxjq1Lm0jmM3z6yceoyxyv3HkBVy9tYLL/DEfPdhHUNa5ubkKcSS1lUu6qdT5U/SItXwyCbCBJ6VaQcxN1tXjkOiGLhyMFAlYpaKUJ3fKO21l3c8QuGX1mjWmxpBmjAlNW8FszuXaBIwt9oWFj14FFwc3f5jRVFsEyZtjXYXg+vUtqSno78mqZX0YbRTfW0u3NfkLbr7SvZzVM7Fo3er6KrEsRRWFaZRAVHOehWD7HWAisOK6MCN7b3cVeluKTvV0cpCnCwRAZmXguD6dKxkQH3a6MBRKwYher4Wx6WWJ7a0vWhAU4ud5YrJHBx7HRoefgSreH77/ydXG0I2AUB7y3Fbr9DlKOadBQQSs9zVXIMjIYtvbv6UJIB8ISVdzBh7vP8H++/S6e8nWoYcWRkTzFoNPBWm8gmj174ylcuj5RRLuucTnqIGZRNJ3g0toaNrc2pfueUqwdjYJRZBSGBKxqGSukq0nqRpiVtYzQEphqplNsuA5+92uv4bWrVzCkVXsYyphLmhdwwo6AgbO6ArtdTlnJSNZxmuLekyd4Np+hCkMczud4/GxP9h8LMgp/8m9hEhjAigVXQMwiyzDwQ7x8/QZeu3ELa2Ekzofr/S7SyUT2HlloYuls1hNHsqSoro1osCQPyw6OLbYE4DL74fnpDeNSyj2yUvPb3aAaElrQ2aLOrn3JQaXe0UcvI+lyDynrZhkf7O40XBEZUQrJdKopVF9I8kfASsFkMis4tgPR3kkJAHC0tdfBg4M9vH3/Pv7m/n1kvoeMiaZHdkko1/Ry3MfLl6/iB699De5sih5qdDxHWBvizOR5wkwNhLqvRXT7q309bEFoYCX9OPIRlWFluWKLby/GbxwVjDYxyV43iTuaXgi4oTFKhb9Fv4qMP8/DLPTx3/7zf4b7R4eo4w5Gm5eME5Gyc58dHmmiLq6IKa70Imz7Lr65fQV//M1vYiPwkUyO0YQ+7h0+w0/u38cTgg1+KIAV1z2ZXDMK0LOzOk9EFNvNcrwwWsc/+oM/xNUwRpc6FDX17SxgpYxIbS1pQmxXmTQXzLgvodnAuAQ66aHoWBGwCt0KPpmRHJu7wOXqNMBqUcRKYWFHouwNNH9b1MC0tZbJnN5lWbtwxXVSANGWoK2VNuBTsPkjYw6SiGtxwvvIc/Y48/DJvoO3Hub4YaqAFcFqFkouPxvXK934zL3m1SPDVfeKygfQ8ZKaT9xILEqk7SUj/g3iyEOZJyqY6+h15hoh6zOuUgyrA/zu3QG+e72PznQPQ6fE1tpIPk/hx5hRjDibykhgXc+kxAgQYBSuYUjlwWkJd5Khom5ZFIjoukOnzUC1SBjj+cU9SIaVwzMjywWsypIE0zpDeHsDeeRgTlYrgfcwFMBK5QViYVcJ8EzdQ7Jfq1K0sXi284pSA5Oj3RS1Z3XHzn+SJ5gLKyyR98zVFbgsBKlR11X3P2MXn8wVsJokc9FAJCuMsZJXq+N46JEtTi0vMTQw4BsZFr0+vE5X3AOlYbawmjfMabOMLING85dlhKB8gd5I042zOdDibi+jQRu80mVpdz8XYgvwXwG5tNA34zeLl25FWXntMxheJh7bhN7++irLis2u875WbcNPPlbNP54HjM99ytYPHRHP//8qYKUMqrbosl4quScmKyaIK0vCrJ8lD0MfJ/WToVFbsMo+hjFM2IzPV7LPQfird2QRLVtr+uS0ykr+a1kMLZKAreNkx1iGlfkcy+1h43HLKc3Sh/imTON8CeQpS4exkWsroOQJwan5VFhV1K8qqSlKlhPlH9xaBL4dL4THeEOTG98XUxBlP2ntSCYZGbSMH2HUkz/8b4qmE7DK00RAH4ndzKelqc+8lyBRKLIR4tgn5jgpqN9H/SpfdAe5DclQZn4ZCVgk8UlusqkLuc+E8WWSYGNOLtIpEhJOavTKb7GRStOghZSKAlbc8zTvIYMszxLUlmFl3junJphTkfVFF2nGGBIk8rLBPC+kOcu8n5M/RdNDhVhq1IoxnjWY62PeODisXPxib4Ld3MFuWkmDS+INWV50F+c7F5dnZQvJ4LYhKlScrpBnrhCOd7FdHuIffO8VXMMBNt0Zuj4duAmknR9/eG3/7TOslrUgmVSar6kBhzSVaKAko5FsSnFkXdnmkiPYetHc3yVgZbNHPf01RyJgpRpj9iyx4Ivdr4umSfvwWfzQjA+2cvffJMBqyc09G4Npg4RyorYMUex/t6+ZNJLMFMWpgNV//U/+y+by5cuCSCcUsg2IQivroxPFqEiZkYxfUUR5EYI0FG2V/WxK8UVA1DEJopZ0t0FN23ImLWRdURhPx1NED0kW0JenJCvDRY+Os77O7o7rbzGo6YVTba3F+IxJ2oX1UjvISgIxlNjlPHCM2oitqRjf2Ujoea9PtoaKV6u1uGhPmQRCYCNqtVCUuygw4XjVbCZd05KBPs9Ew4gjX9JFJZVWRhIqDPt99LodScrX1zeksDs6OESZzHHryhbuXN9GMTvGpx/fQ9ztYEgHQbr8kD1CEUIyfgxwJZtYkkh1vlCWlY4Ggh2LMJIxCWVW8Y4TnqRgIu/4AqYRENMOmnA9sTCST7v4/Dbb05lwWzIvXQQVHLXVI9+rXir+H6OLLaHZRa+U1irBV0WQyXzgaIImFrQn5zomc8t2ym3isEhFdF2ZTGTRSV0UUlq0KE148W6lw2HgPTm0CeC2heGXgJbZP6ZjbVewZTfIs/MzeiGSusG4KvHu/fv4y3ffxaQqEY1GYj/bsMNMrZuiRJll6EWRAD4Eqw6e7QlwOej3EJHpRECJOkrSLKvg5hmCJMGbL93FS1euS1EQs8MjQrS8hnqdbELGa6iXQ8Wb+UXKN7vzUdzBOE1Rdbu4f3yEf/Fv/g3GvhbuaVmJgC/jCfc82YMJDzp21igST3F4L0SncWQUhOAbC6c8mWHUi1HNJ+g6NTZ6HQwHXQRRgP3JGPef7sLtjZA3ngC6chuof5TluDVawxu3buL2xghDCptnul8cdvepF2Y0COqslI4WoxWTgNrzkTvA3vExnjx7hp+++y5bXvA7TKYCYWNxJJCjimu9LsKyhJ8X6HsBrq1v4vb2VVwajWStl2S5mX3NzpUYYsqq4nXlHz7KMIVECNOsTRaDZn2eZGS2HQF1nYrLySmy14sE2h7A7QPTgFB8O0ITl4TbrsxlLJW9Iwmp3ce63+Twl7Wvh7Y8zn6yxX4xaXhVmc8t6ARKz0GGBrO6wMxx8C9/+CNUUYwHO48wJdNuext+1aBT1Hjj1gv47t1XEFcVAj4PzxCzJrk3pPgnu4V5l8rZLNYqx5nkCllGiAkXMtpq/iziQKtksJ9ePjF1n0wsErFyYZboa5BYK4+h3kaRI6SDZ1khnc0QU0uoE+OT8RH+m//1f0ZC98mwh2mi+3M4HGCSTqT4Z0NEXGLrHHcubaAznuCV4QD/2e/9HvrC8S0wLVI8Tib4m4/u4dPDYzTxQGyoMzrSlZnoZeV0D0xzGZNIj6mNBPzRt7+Hv3v3FfTppiigs5ppsLDRMWE6Aylgv+zSmxJW5Cwa+E0Br0zgZEeo5gdwi6kAVjzTGfsohruqo3baWdzu9C8SFKnXzagtWTz8I8Z2Ro/KVTdIcUpiOi2dav1DXSrpoi/O76UzHAsFSYwcSh2F6kjH+CDjuErBz2jfXfj4aLfCj3ZqvDXpYTfcRN3tiq06E1lpKnB9C5FaNawY3/W85viG8ZAS2q/Zx8Y90mqb5Vwb/YGI4vMA7fgNisMdbHgZfuvFDXz/qotRdYwe3V0DjvFrwdRI0dZgPD1CWaWoqkTYSmHjo+NE6Lt99JsY5d4UYaVAuBe48CKO63moRa9LN0DgkmHlosgyceRjwcY8LOcU+vYQ4zpTHUzmQxwr5Xi5dPhVN5Drmg6oFKrnqDaLdK573oNev69uqhzFFEZiiTRPkGRTYVhVFfXtHHh+B2GghSYZDL4pIibJBGmWSGMtpRkDNa9YLJLFDT6vatrFZYmeC8QcD+J9DHw4HN8ZrksTwqeepsQjjoH6ai5gWCC8FHTEEiDdrDlhiVmGiCaAhkWijQMLSmi0NowswzwUAFQjzcIR1GZuS1TMAEGiWdhqCSzY5jrGyPd43tdq/vh8aXD+75/75IZBcp4OzUUMsdWJjNXXs4D1KjvSPu6LTEicxrA6L7/W23rx9V3e69aIvmwdbSgv7qnJffRs0E8gY2sSD+zZvjxzZIVwDHeZRhr26kLGVMewzFf75FWQ9HRt3NZpfIKd135fi+5sG6gy5gusNeT9y3mmeYS8x5aIu7wXu85l35j3KVoplcQEAdyiUEFsEx/JRPeZthLAL0s0zAmTOZKp7nM+lkAVTXMyPhdHe0UXV0El2dccIyRPQs5aoxNKUykyrJi/uWwMqA6e1KEc76KWJf9mPSnsTx0H17Fw0oo8c63IFjWPZzNPnoOH3fJMWZxPEvBl6By+5AwGqCSrS+B6MpDNSL2ZAmFMEfdTk+fRVEbPW2VWGfrX4ucFWV7C3qIcjY7g8fUZUzm/QM0/juuVFfNmYFY20qiak7zg+EgLgnYc91b3cDZFybBK3QAzP8aDWYkP9sZ4Mi+ROpQSMEmR6FlVqsHY8H5pDqd5qQHlWUs6FYKDR/jWOvCHr2zhuncMb7aHfuiKk7jwWYyLvL1uq0wmuwd1bJ/XQXUkVXusMOP8ZOafBO8VvDC1VWsfn4glGoZ1fbYMeLSNaab3ea/oYC4yRaq9ybpdctmae2EBIZsmpHlNnhtkDst5oKWm8hXYpKEerv5ZZM78oUxaft6YvOxwPB8f9Tlcq3fWOifaj207hH6Z+KgunkaDcAU4/zx53arkjY0T9u+LGPZtU7oT4OCSqnniSHH+yX/1XzRXrmzLDWBCIoAVN1xZiKhtI4CVUggVReZNEbEOfSIjMmvg6CWTqpGpZBFbVsCKavwEPxQgkOTTBMsve2DaBfllASv+vnUBWxwaJ1w81IWI01NZ5SKriF7HqFyCNBycYsf0fFvu8wEzBxUDK98HReulM2FGC8yByZE/AuNk35AGyoOBonsT6j5MJ7h19ToG/YEkaQeHBxhPxujEpNwDR4eHuH7jluzoOQGv4yNJ+K5urmGjGwmwuHuwL/eEd7YTBljr9dDj7xPBZ8FtNqDcN2lQuwZsJNuEgFUsXWeuGQWreKd9A1hpIFEwTu3fLRyk/RcCVgb9lkNdE05hV1kgkki/OV2VVqmcHjlgZYyR64m/o0xA0U+TGWwWgxrNBLCifpGAVpo9sPgUwEoSDjOPbDVGJJU1QKQBveQ9rTAN9fMsASvpqgiQabvwTAQIVCxBWVv8L9ascSkSoMp0N0wMNpGY7D5HdJU+fvoUP/7oQ+xnHFvzsTdPUMdd0fKQTp0xPuBYqLjWMflHg36vgw6dnBioSzpjqBCmX+RYaxp884WXcPPSFYT8fQqEy+Grox7sptsv6cKt6B3xNtEZrtPpYpoVqDoxPj48wL/44V/ggHpQQSB2uSw8Ohzh8FykeYaMDEyOmzIRcV2shTEi0VlR8wDuSzpHXRn2EVUptiIfl4c9DHsduL6jgNXuHiYVLZB9FJXRg6ALFkeiel28cvUqXt3ewhqTIDILKCRMDawgFJFPWfVFJZ0sYV0Q/AiYNAWYpBkOJmN88vAzAdx4OgfdrpgfHBweCWV91O/htZs3EZQVOvAwCCMMqCEnMVS7OEw8CERzf9ukUAArlwAI17kmPHTv4jqRw18SSZ3iXuJMtllgE1yuawWOJH6unJGrhc2JOLRoPOj4rqw3s0bb4Kvdb3akVxMCA1jZzrNocCwBK8mHLJVRjgoF4pR578jYUEGGHBl5DfDup4/g9Hr45PFDPHjyGFEnRux6uL62gb/z+hu4xHVBLSzTtbUJFRNtPidHMfmKFJqmQ5oyLjnCqv+WwpVENnNBTgJW+n0+w4njzABY/H3LPpXnN88l54Y5AhkPyT7hCCs/H5krbhTiqCrw890d/LO3/jWOmQx314Sx24s76PYiHE0PkFUlPIqqkqnXVLi9vobO8RivDtfwD//uD9Cn61GVIqkz7GQz/Pjex3hwcIwq7GGSVQK6skM9pZFCmsuYcNTpIZvM4c9T/PbLr+E//M7fQZ8sQq527n/DxguoXUatNvO9pZS4EZJVWFoAK79O4aRHIrpOAfbAqeDz4jB2tkZST2QWtghbSThtUivJ6CLmaTdajhi5fzpCwWRQjUh05MJagjM2MG4wwbUMk3bnzoJV/PsswIpNnGnh4ZNnNX64U+HPxz3sBBuouj3hnglyJgm0YUjYTrLYpDNOMQKouQBzBCtayz2szRnNC3J+njBCI5TtHDFF65MD3N2I8Dsvb+GleIZeNRFQiSP91K+iFpk0bRx21GfitkenQI54B42L2InQcbvo1RHmjw4QFOpqKHUaQStT9Ml+q2sFa2oHJRsF2VwFfl2gCB30bm5hQsAqz6QAY+zz+SfUz8mvqqxQkWGV5+JSJR1QMybdI9PJcdVRkMwBGleQPUE9mTJBTY0QKRr5uTjG01GGlSaPmOXUK0xF16bIU9QscjkyQ0aawyaLI/qAUZmj21ToNCVCglbURQxjAay4h8iOoJ5VI400AnZsoukYKM9C+4eglZyzAjbynDNFkilKZCGagt6CuwIcmOJdmkitMT6VJDDA5SJv0ShoY6XGVoMQGCaGmJfIwz5vcXPa7vqq37NaRV/+PVwEGJ03Uqd1wNkMM83vl0WrXq4WrGN19865DJ+7eLRC6OY2yalCzdATY6UKUJ4ArEyz2p4T0j4yTRJ5/2xErQBW9syRhpM5O0/eAVP4rhzqi2LQXBddZeb8Nv+xCn9ZjUY9FxvRseN7tY/TPFjoCIuzU665xTXaoJWc5zSMoUitEg+YI5ItLnC+0eeUfJ8s0zxHMR6j4rgvGZRkjDa1sPP5N3VC/U5fACjRjfL9ReySxpAKp6o8ruPCNzqNPB8086HzszIyOO7MvSQMGe5R7m9ztgtgRZdmu9Z4r5nT2c8izHcFtuQat5p7BATYnGJ+Zq+bSPpRJ5AnlRhKSEIt70e4yxydNlq7jIdkmIohigDxS1kJvr+y4kiaEjo0kzIyI3xd4ZTS3TBEWftIcuAorTAtmD9RpF7lang7KJdgf1+ar36ENOzjk+MUH+5P/l/23rRHkiy7Ejtu5m5mvrvHvmRkRu5ZmVn73t3sYZNNkBwMNSI0EAQBEiBoIEj6IEEQIOmLIH2Rvuhf6AeMBGlGMyRFsrvZLFax9i2rcl9jj/B9sc3NhHPfe+6ekREZxSqOZgDSG9GRFeHhbm727N17zz3nXGz2YgwtR8CsMauThS0ZX2Svqs1I1UWSsDFpGqGcRPBaG3h9JsVvXpzBkt1BbniAgpMTz1xamjwPsDLsKnOvS+yeAqzimD6LHDj2PQGrsepGLVgNU42JCWLRJYSLSLzCyAgzgJU8V6Y6ayastrtQa0jdW8LmNzu5SF5VzUKAVZpl/L2+mY4CjL7rDn0SoH/k75/ynZvsjdPPPWl/Jp4wnZNNH+932TuPszz6oYCVuibP+nhl/rf/9X9OV1au9Yy9AAAgAElEQVRPgWODDWDFg2axRVri9wesFHwxioY6gSOaPdErCoVf07/+TQJW0wHz8KIwXIJwlApgFSZZxBmCVS5i+ljJVmU0zUcvzecFZEnYuYlKYaQKViOQEHBfe2JYWRqcqxudhXAQhWh2Wmh3O7IZzszMye+3trbR6/WwvLSIWqWMXrcrNxWBRxbO/W4X3eY+aL93ZnkBZ06tYHN7E4NeD8FgADdnC2OrXCzIsZBqq0AdJn4KZZZNV49EpeF6oiVW8hzt1UEIx8zUUN1FBdyoLX5c8qpCUaSY010oQ61VAI7yiVEIuOrm8f2VhIU/G1nKl0RRWqVHoCYc8ucmSdTT7J5iWI0Zgjw+9boTlhbfl0DZtD+ZBtPGoJWqwqevv1ov04wUovcKDJQH/3Yst9EELlO4aTaXQbVlD6QfDhsv/Nyuh4P+APd2t3EwHKIdBuK7tNPpIyYowpG8riteSzJ9hvJQMfQPUCrkUXAdcVAhe47dbYJW7miEZcfBtdNnsDozD5tBnLI5viljvJMTiYd5GPnltNyKa5SFTMEtCF05zNq4e7CPP/r4I+yEAdJyUYIkDXfJsOI9H9DTgECvJDvKULPiuMK0IlPMyAyjfg9rc3XMZDM4W6tgbaaGsudIItPqdfFov4H7+22E9Pzi5i3+NRmMhj6qWRtnZmbw8tnTmHVd2JyMOPTV9Do7K4AVwU96s/D9ee0oR6H0L+tyChvE1J3DDjr9gUgBaWw8CAJsbm2h7w+FCfbK5RfEHJgeKwT7Ekp6NZNUNdQUsCTJjk4U1b3NTtakV6oAECXx4/9zNP3hDuskzZykpTJ2WbOBnhscFWI0uZaGOaQBSLnrphJZk7BruOmpxNjcwaaLq3P8qf7M5M4bTzHSgBULRXYnyWYLaEo6jJCv1fF4bxvf3r2rJJhpgvMrp/Czt9+Bf9CAw6JbfILU6yr2mXxqKcQl79AUbkmMxgwqvYdOFxCGYaUTfLXHTM7sdOEgIJYukMbePYeALwINXP+UYpFxMopipBx24Q/w7e4OfnnzWzzq9hA7eSBHfyAPWcdGq9fUjC3O8sygYGewUizAbbVwdaaOf/z2WyjK2OUIQRJiPxrii/v3ZaBBlPPQ8Ufi3RZYCbqBj2EQI4hiuF5BPIpywxBvnruI33/tLZRHCRyyocRQVX3CrDCmGaHVehMgX06E7gLLPj+Cxel3iQ8r7CD1W8iKJDARSaBiIx/ydji0CA8ncYcBKxYJ5goopYkCp5R/hw3Po0eEuk/kestEWtU842upseRPJ2t8T3NUwp48gmFlAKu7jRQf7ab4y3YB29kZjPIlxQzWXmkZejTKRFV6o7DBojvlLNgE1DLHphJbU3xI40SYlLr5wr0lGqIQtrFaAN46t4C3zs2jONxCPhkIA4prySFQp0FgcRPJqGmtZCqRQZBLbTgZB17GQyF10Hu8h2yYiE+MkqiTzaQk4MImkw6yMk2nPxT3c+49GTeL2LNRWptHLyUQpawIWIBKUaE7u8J4kgGZZN1T9svyVPm6EfwhE0smYMl5Ed6dvI+wwhKyByJt5kwWBRm2rvjFCIspQ+sDNamL0hjKhKQDLnJPMt9tkRwnfohsGMBNIjGrlym4uSxsymbyRTh5MojZyHCRoa8NZZ1kczKHYcEouaYqeuVyif+ijrSyhnV4ng73PG/TDP4xwKrukUkLSl3/MTw1ZodPfirgldn/TFNMA2WK3fP9AaPvWhAd/TxVHP+Qhu/hxsjh9zmuEDM/P4mhNV1wHVUQnmSaftL5kXtYP9Tra5BW1qe+ruMP+SxgRZclPsaAlWHMKwxDBiKMMX3D9jUBRzPwjz//k4Jt+jzIHqqPWX6u4/b0tTi8psaAlQZjzXMn4JneYU2OwFpD7pWnr7AwUvSX7LOakSNgDwErrmbmQLSlIKOz1ULCBmXgS4OGsHjEppXFARY2XLeozNM5UIdAOQEUYUdx31R5qMmDjLJDPBfpMczz5zF3UwCaAFBGciS3qToLJmbIvibJQqrk0TLtWe3hZP6TUSuMFX2vq3BI4CZBRiZJafCRP8uqBooo5+SJlPglkreJ1x8VKZolwmqF+6Ps6wKkqUnBjFFsdonkUfIWzcY0oDjPpsVpqDlEIxsDP0FnGKMfJqIq4KAV5TBLIDJWDDNagvDnbhGhV8Htgz7u7Hex3Y8xhGoei48i90ctl38eYFWKfBS6W3hn0caP1itYtFrIR114WTZYmCvQsFydSxPbD8vADGhlbCl4ugzDigydMWtaA4qyJx6S0B23jzy9Po0CxOTaykhdTQGMx4CVyluUtoBkBpUSTXJvCf8aqDY1p+z5Ur9NmN1UNUnD4+8wYHUY1HredTtqLz6OYWUAq8MNj8z/8j/9D+npM+syMlgkgTI6nl4hkXQ3lW/NhGElF/YZhtUElR57VaWKaxOHA2RobibyBrV5GJRVChAtxTsusJyE8v3QgHv45po+DkklyG7RgBUZVk8DVsqY9vsGfANYKeaKYWCoAKgsgzLww1BNP9IdZYubfRKj0++i0+3hoNFCpVqXjvTBQQPDwQCL8/NYmJuR4okAFkfBVqo1kW81G3voNg8wUynizOoyPCcrUrI45BQzhfKrbiQblZawuuRYxhY7CjAStp2VRWQTvNP9UlGPMpCoJF0S4DFgNWFXaQhL7fM0Hmf3X7d0JuIUTXxSJeo4cKp+ptpkmHTGtpJqCOhk2D9kWI2BLikj9MakNnd+MdAq+pgxnlZ/PwnPajqJ5ovoZTHRqatdauJ7pqOWBAOTfo5T2alE6LBJq0kklDxRB+cxeEA/FDJu6BWWFyZb0w/EeL0VDLHVbOHre/fhJ0CfIBAlMKWiSNjE80wHwLzrSkckx+sqFGeSmzIoIMVyLoera2sCWOV4kWngLDT4VHxRjgKsDPVW9u8sGSaU/JGhGSDIZPCo1cSvbnyFTfoE5PMiaaSXgEvDXN1dYUKSzbto9ntyGYpMVihtCkL1/jzz/gBr9SpWCnlcW1rAOgErdtahivStVgdfPtmGn6H5pNLnS1IQhOqzlUp44+I5YVu5CcS7RaZYwlKAFQ2VOfKdnRICb2QS8JzRj0VPVWS3vj8MpIDLl0oS5ButpoD79AabLVeRz2bh8r1ZaPF+EV0TX95CrJkZ011WyZk06GJAIln/GpSR1asLqqem2MnCGqeqqos/JTc5atqf3INmUMG4M6shAvFSUK95JGAl+5BmQo6TbHX3mvtIGlCTnO0QqVjBy3LXTU2hM13IiD4OSQbl+gxawwE293aF8bm3t4fl2Tn8g3fexbDZENmfLedGv+vYU8ogV1NAnModxw8B/adybpWkTM6i+RyH48+4jtPVrLlehm8osSwB8jRA5/4pxrGq22u7nNYDbA76eP/eXXz68BGakZLvUjrIhTLwe7CcHIKR6m6XclnMZG1kmw28vLyMf+ftt1AG2SQjhGmIRjjEp3fv4H6zhdgtoBemMgZ8kIQyTY5YM6dvcu9lgV+1snj30lX86LySBHq6aSD7np7uyeTCMCiFBaoLNK2bUuBLEsBOhrDDrgBWZFg59LXi+lT6veeW28ZD53DXT+IuY0zO0RN3NP9WLpCSnEtBIIW9GQiiqetTpqbGdPpwMWsAK77/cYBVlwyrNvAhJYHtErbtGYw8DVjR24OgDHMgaToor47EJrPaVo08+fymyJ2walVc0D12WbSUY8awhx3MZgZ4Y30BP7q4gtPlDNDbgstzTNkJzckJ/MgYcyU34lDiUUpvFrWvZFNbfKwcKw8vyWJ00EFmGCLoDzBis4HvpSWVcj1HKu5K0aCZnQSr7KKLtJCDPVvEICU7j8wmbnt6qqL2+nhKzm4mKWnZjdSyAgjZsDJc12oSFY87ScjE4oRoxfJlnKW8xdJjwKU8kHsrFcYX5YNkG8jE2YTXm2CbJSS+EWOCP4Qdh8LcYAyjbJ1gJAtKj/6N+RKyTl5M2S2Ptg28YmqSq0zpYkEqTD1dnJi8jZIIlYmMJ3sZ/0m57uKRp3IF42FHKtsE5ja7oQE31KtNoA8Nt473IJU/mR3opPz3uLz4b+fnGrCa3jAPvfBzO/RTgP5xx2P+/tiC85mI8fQrTWdk0xIV83oEBp73OIlhwOaSeRjAykwTNSCkXE+5fhPPVHPKyN6V/VQfhok3khuxES3MafUc8zt+N0Uyve6m64fpS/FU3BwH2alYd9yk7DETWv2RWvIG9n/a71Ltk6ZZodeu7MFqvU833A3Yo3IV3cjmHkX2EgFy5vzxCLFPxmQPCb/3+2IzQkA8SCKxA2CsjDhsx7JRzJcEwM46zniYlGpICN9H2FvGBkA8qTilPMOJdkrVYXmc3q4YoDGbRfpzGnBEgHvt4cl9UQAtglVin5KKNJGgR457Lxu/mgVlGFoCPHHv5GvHSkIoAIsMl7HHjDsSCWT0EMEq/cXcUji6GtBXjBwFWMnQHs6ADRTDirFEVA/6/S0Cd5x+69JHNkV3EKMfJAhjW/tVUfZMK4AIrAlZu4kvE8NS1pU45rtlfLPVxP2DPnYGMQJKAmNlk8ImrahiZJEdYljxZ2SdJSPk/T4qg1389HQBbyw7mM+0UIaPXAbimUsG7fMAK8WCZjwwyip1wxjAyjShjFRQLdVJAnfi/jEFqEpzRt8nJs/jOTGAlfiNii2CIpnIxzQMat0glvWhb0JFulQNNBkwJnWuYViRAc7PP0nJjwLUv+s+fdz+eBQ+MX7uvwUMq//fAav/8b//r9LzFy6iWK5KwcmLwE4xLzRvSFXEK0GxSh61JFCyfiatqiw3lZNKcIhqasAqGIgbPz0h2P3L6g6eThH+jQNWxwU0k7wbwMqPCVwRsHLki5JAdoNVI/L4DtnzAqYi66hbzLACVFGm6awTiavqajBV1vRWTlAj22N3vwnHK6BcqYm0KRyKO48g4KQ/dlpt2RwK5RJmZmaEDtls7IsZbMlzcHZ1RWRYMoWDiRg3fhp282dcB+x4altiGdmtb3MmXTKRQgZ6K1qkjmPyeVSAnyDlal3oomT8XbNTTYdI1trkXCqoSsvTdGEuSacGlqS7YysmipKqmS+9RsfB2Ej+TEBWo1vHWQTXtvkAYz8XvY5NJ3a8xaltzsBvojnXxzzZLicFsUhBTNpgqNb6OMUjR50t7adl0mClqxYgkyk/iyMWMvRjsbJiUtmPI7SGQzzc2pbi+OHuNh7u7iB2csiWSwjJPtAbP4HKPI0cCVhxXHnKcfUWKhkLi1kbl5eXsTI7J1IsSqmM11zWyQo4ao5/XOhrYFCSMicrkhFKVZgwxBkL+4GPr7Y2sBUM8c32ltCX2fmmJJByRbL9CvkCitUybj5+IAkH1ys/a3/ISS+cGGdLcbLkeVgvF/HK8jLOzdRRJNBFSvkowt7Ax6ePNtHLWMLuYkddkoh4hIIFLBYKePH0KpYrZRTZdfIDAZwosRSpjph2qul0TJK41kdkTuhrTdBVPFxEcUc/JyZm7KrogBvFSGiSLzskj0t9yS2tu/icfvf0YyopNAHHdPM1gG92FKG8TxVH41RVTrx5VcOMGtOOJm833j90Umr8KtQmo4CAMdCrA7hervIX+j3GibsGVE2wl+/Gb3IKBDJJtzlElUSqu8TIDaR4plyQhazjCtjK0vag08LNW7dEHvXmq6/CooRVCv4pwEqOzVD+VQI03j/N8Zv9aJLfP5M7mNLSMLfUGdEhTj/7efwhAlYuWzGjBGE2I91VgiP09bA9D4OMhV989SXeu3kTu6TfF0rC4GMiHgQD8QqKE64ZC1XXgReFsFpNvHXuLP7RO2+haiXIhENEowB79LC6fQv3KEctFOGTL5llx5RG2JT6ZdH3AzFmHfkhignwyplz+MnFF1ChVYj2AhHgTSb6qr3SMBSelQRqodMoQC4NYAvDqg0r7iOLSE0C1oMLpuG/wyc5n8+rHU7vRYcZVpycJMDQGPnUUgthCDEPUQ0J1axWybZcJ7nPJvHicOJkrhuLi+cDVukUYDWHJF9WvkJxILF9RPYcvSx4LVhoydAVyigY89Q5MverOg9G/yPCEWFqsSh1RgHyQQeXqln89ovncH2xhExvF3bShZ0SaGL81cWYBqwksc4S2KEVQCBFlpWyqHIUYIUsHD9EOvAR9YeIBgHSkGbxakS9SOzV5qV1NRZS14ZdcJEteUjyNgI3hU8Gl56gyMJzbJPwlP+SOv8CEIgqjmwEMhUi8WdJLVem24r5g3TcWciwWOBkTwWi0ejXJmAlhr9qAqd0+mOCrr6elKXArYxopllOWIi4b9O8nozvKEQmisREnkM26MvGNUbzfTZ1sl4Bdt4TlqPysVIrQSYbc53pG1xGyHM1EbDSjTZZY+P9UGcreo2ZfUulGcZtUMkLdaajWFaaNTv+qc7vVKo3AdgNS+akhuxJv3/evffMhvfMD3Rc+AGA1XO21/F9On3/H/73Scc/EZtP5YVTBS3v7R/yGEtapvaocd6pFrq6vvqD8p6aSPuVz6yJP/yXYeLKmqPHkwas5DUZ43RfVYFYbCZNeVA+1Uh59lOpWuJpyZqJWZOYq3NI81rj3GKySz31yvp+HjcedE1iwFkzZVI+pQYEJg0fxdpUbE5bahTeq/RxpMQ3pi8ePe+E2cmhPAqwIsNKjNYtG9VSRUAoTmwWSaAGmMjy5/5HQEYM2G0yR5V0kPYSBO7lkVOgDW0mZGCV7Cm2ADK0yeBkaWGDSn6vwCrFFKUX6QghdyzLgpuhNUUWjj4GDq0gG4pSaXl+SOb8BLBSk9q5n+kMXkAqDsZKVM2k7W/UnsPj4ZRABbArwxEV09TrMo+kCTiHmVhCGiHL3yJ71c2j1fOx3xqIJDCTLcCyOTU+K+9FdmqOo/w49zceKV9UN48gV0DPyuPzhzt41BzgIEgldrGxxTXk0CeMgJUs74yaAm4kgXoNkLXlsskSNvDz8zVcnwXqo33MOGxkJd8JsJL4G8fKQ3LcMFUNFGWIrggshsRi9gfT4PzOgJVJEkxzlLs+WcUasJJGCMEqNpK0cb5cG2ZCmvyg9lojK1VZrmSu2lNRAVcKB+G1Zy1Alp95/F0ErA7vUifHq6f/4m/MsPrv/ut/mr7wwjWUqzMYBDRtVTpioSqaDVJYKKbbqbZzTYmZ+PpopHMCWCkfh1Hoi48VpUhMAClTMpOviFxPGAJHh52TTsAPZViZdz1MuTVJCG/mcAQMIyDgtEAK6uhhRbNcGUt5TCDQL3ySRt8EQsXAUAHJBDf+JzdG0dzqDc3Oqg2NQMIwDNEdBhgMQxRLVczPL8jNFw6HyFkp3KyNg/09tDsdKeartRoKpaJ4RfS6bYwCH0szM/LdzWZRr1REPsYEk3LAyRhwVSAaxpkco0jVbIQySVEF9Wntr7nd1ecfV77jf6vtcWK+PuleTQNAKiGYTgmN8E+1f1g3aHhBe0lMs6zMMajuqfIaUYU4/18lrELzNL4EY9DKXH0FfE22JHN9tDxQSxrVpR5/IrXNGUBAgx1yDE8BAAokMwppNcFKJ5AG/aepNM302bUiaEWwRH9FlFMkqcjWMp6HW08e4eNvb2B3MEDkOogdBxnXEV8mUp09soBoesiih4BONocaZXPFvEjn5itkCuUkcDOASiIi0wJNB3NqIqP5bOzCi+kiCzKVkZGd5FsWngx72Ap9/B+/+AUGDAyOh3yhiDy/uy5q5QpKtSq+uHNT5IFMFCgx6Q9ZoMeScOQzwGwmg3PlMl5bXsJ5AlZWKt0dskr2/RAfPd5A386K5xQHErD7Tb+oUtYSZtX5uTrW6nVUc6506qN4JJ50EcGinCPT60yHUIqSsW5aJYaSAOnRzWQbEsR1XVeueBhEyLFII2AgnfpUEg5+V8lLLM837Jzp/o/ZNhTQqjXzOpDKT8RRVHc6x+tL7hL5r0nhrp9mAFuzWPUbjNeulreKRFeGXqjiTI1CUI0IebvJYtc72OQFJ/fOOESPPYymgR7FaNR3hT6nBreddIwUo4zeN7zePHtusSjA4807t4UdeuXSReWNoyeyGWBJnU8FWHF/UIXBRJYxvX9Onw59pg1Wpz6z8VgaFyTmfKoiRcElWt4xdX5Ml9wKOUnOQkzgVjwpVJeTcZT34L/66w/xV7dvo0XJQ70u0lKyP6NhbzwhyslYmC0WgH4Po2YD775wGb/75uso0ysqUoV8Y9jDx7dv4k6jgaRYQmA5sDwO/0il0cRudcDuqQZmR+0e1ooV/Ls/+ilK9IWjXMMY1ms2r0oO1XVS60IV46boln0sCeEgFMAKQUcAK3pYqVHQI+Qc3gvHl60Ffq7jACslBh97e0yep0zEhcWr2anmvpRVOu1bcQzDYhxXRfrwrOm6kgRauNdKlOl6u4Kd3BxGLudRAtk4EOk8J1xxaqqbU13x3shCxGKJwItNfxFt2jrVXJrcSDSfDJGzE3hRD4vZCO+uz+Enl1Ywjz56uw+RcxQbSybp2Y4UYwSAVMxS0xwjAXOGsp8wD6OszskW4GUcFPlMP0Q8CJAMKcWJQdPLlF8jNYlUwCsCTJwgmOeXA5CZ4GTQTfoICViJd2YGWTYUtDGuMIw0W0MmK+nzaEa5UxHisrvP47U9BVhRqmMkgWRM0btSpE9ZYbJS6klDdYnrOpUks8qPBzLmXlgTZNilOdiJlBNiFk9pO31VCSAmYYRsnMLNpPAyCTzPRc4rwfYKsLw8coU8bM8Rhb8AbLIn60mC2oZCclgC4boIN/wTtU+Z8TATs+lx4WRAdxPLn2loTQP9ykJB9g8j/9bSwPEO+sx++3Qe/Pz8VwMYT//J3+C/JvnG3+CPnnrqtOnvSa9xFIvgJEng5Dw9WxjydycxrE6qHyZshcnrH8ewMvFxmqGrWjEThpXxS+SrMTXNUXGmvRQZMyLmS/p3UitpwMp8zkk5ofa5SfzWTapxDqv37XFGoOOtYVIp+ydpQI9Z/Bp4mzqTYv8g76nlc9PrnL8QQObQZC/ZTzRQxxaCsBeFXT5COCC7aiA1CI2u2TQni5eAlc+BDARZ+LnIULKzqBXLCqRik0em16l4zuE5ZMOQfRlnEhnWwmYPB1K4lgMPOXkuc0c2bQgsiRqEk1s5BILxloN+PE/FN93wEI+9OB5PJCUuTjDds7LwBAxThA0ZCMR8VAZBjJ4CXcRYXoAtdTySV+jhVIY5JN+1XJ7PU/sq5d6KPStm1WSpxbFie42obFAAPs8D4yonJnII0EF3gP32AP7IRiZXhu2WELMWJfqUjmRSKy82B69QZpk4BbRTG/sh8OWjHWx1Q3TiDNJsHol4furrqr18FWCl0lCeD6M+sZMY3qCNhVEbv//CPC4UfFSiPSwUlXUHPY+/K8OKeILZB7l2JpMDlbeYAawm+bde31MywaP2AkP4UNdAS2g18MT9nYCeMsdUAChzL1GByaJXgNX4daUeVOdnXPUQiJUvbQUwBrCUmuPvAau/Sbx6NkL8jQGr//a//I/Ta9dfRG1mQTq0Ml40l0VEZFL2MS2VGgNW+nJqKuvYiHoMWKm+PW8kcciIaKTpTwFW9NtRiSjpo2Nd8THR7qSA87cFWE1upqn0WyfvYUw/GwVYhcgphpV4WHGxPz/jeD4lWcl1VL1q3O6m2QOauMZClgg1p0nJxIsM/IhTe1ioZLGzdyDjt2me73HEPOWcTOQcTviJ0el10en3pRgplktwPU/8IiL6xcQJ/F5XmCELc7OYq9dFOigTFTS1VdxjpgErMZ9TNzULfzPfzOiJVR9cF3pjLbJO3HQCrCwTqWNnV3Zi3Cw6br1diNZbywv5LkqYyqOZAsH0OlQdK+GgqY1RFxLmfeRVxcyVf2skHlKh6edPWCc69BvoUANc5jqr9051h0ckocagT5IEvSHq41FeXpMunUyk4HHo41TeMZqtqJlWqpBWCQeDrglwinmnJjLKlDSyf5IEbrmMjYMD3HzyGNv9HrZ7PewNh8K2YnLA684AXsjlRPZHllXJcTDr5PDa2inMe64AWDQ/Z8DmmmFxRJaTGdts1qhKqBT4Zgyt+ZlyMSeK0TwxJ4V6AyNsDPv43//FP8eQbD/PEyYgWQTsmpfIsKqU8WBnExHYJfcEnO1yvDona2WzKGYyqKcpLpTLeGN1WQCrUkb5oXEE+s7Qx1/ee4ih62IQKQCX65TnlIDVfCGP9XoVZ+fnMOMVhH0QRRzPzjIwA5sDAwi8ygVXWnrptkyxQaa7JmYixnivAODmOJiC43D1BDZp06t/ixko9zozYW5qramJi1ouJ8IZzVzQnSEjIzCJpCmozGrVaeYY8DevNd6ODMNIabr1pCq16pTPjoKoQn1PjIGdsamsuofJ/pnAY2q3M91Xw6I0LAP+Qu4OjRZIIm+xCzUZF6z8ZJgViTGOYrFIgZsi5+Zlfe/u7SMIAiwuLAgTUEHlmvlm1t3YK0QZ2rsErHSWwbc3nWxTXIxlGfr4jUxQgWCTaZgsMkwHXTqh2huLP+fr8zvPAacSSrFCUwgW1azeycDj/S2mtClGOQd//OGH+ODeXbQ4yKJWk4l+shv4Pgj10MGqlMthsVZF2GljeLCHt65ewU9feRF5JoxJLEl/OxgKw+r2wQHiUgk+C396rSUj9IZDAU9CyoeZWI1SpN0BVgol/P4b76CcsriXw1Mgny5SDKg+3i+nRnNLJ1GM2iM4mQi5UQ9W2EM2GcIl24hQNiVq9Ll8DmBF03PV0Zw8jP8Uv49oPkdQhRp0nXSOR0vzR1MJqwGvJKaauDLFsJiOtWNGBOUXzwGsHjQifLib4tftCnZz80jzNMFP4ERDeIhxan4OBYfeUomA4htdH/uDGBG1evRMmvr0qgGjzqY6JYnYIXgjX7yrrs7n8TsvnsH5sgUcPEbU3UPGUR6NLGqcrAeHpuS8tnL+U0TRUPyg/LCnx7bTmzAP1ynDtV2UWDhFCTLmK0yQRvS0on9oLPFD7hWnlV4AACAASURBVDl6rrg5pJxm6dgIskCIEN2ghSgNhXkqBZjjiHfpWErDT8GCjftmFCoWgyCytCC0UPIo87ORyeaVh5UMa/ERhgOR+AlbTUti6Hfl6sKNAKvE/zAWT8Nh1EOYkO/AAlhEj6A1O6XW9Cnjfs+1ziYBmbKZgPdGgoKVwHPJRKAU3oOdz8MpFJDL54yCQ65HRkzclYRHrTM1ddRIllUEkAU3vqKT/54AT/IsWXtawj9uMqlXmH4IEVYDDHI9Baya7KeC142Z4UcnwP96AStzzMfnsCfn38eD1Ud9osMshBMbuqahcASTQe6wEySBJ/3+qT3DTIEzzP6n7m6TFU4k5cbjUEzG9RYngJXeAvgzNvJ43flzxiSJS3ooiKy0p9aPOWM6e+Y6k6EOxiJkAiyZXHtiA6DzbdNc0b64aRSP/QllvY2n5qr4brw1+c5j8HFaaqRBADUpTRmrq6RDNRXYZJScgnlUEAnLk41BglUCEogPXypSOTYZad1AuS595gj6OOK/aouNhUx+5T1II24WXYx9/NtMgpDxVoCinAKs0qwYnnNgAzUgIWWBZgK9sN2VDFgsbjTDiscvewi9tBI2AlT9mctohhX3KT2BlkNdBDfTrC1Ki/l8AjqcPshjJZBBf2A1bY5NAiUbFHmiBqzE44x7tOfKsdOrUHK/WLE7SRYwuQ2PU1m/kHGk/JH8OJGpgJ0wxWBkI7A8RJarBoDpyX4kgYiXLBlu9Ge1HWwPQjxpD/GoPcBOP1Txij6aGijjZ+AnVLH2KMCKYGskgNVy2sU/enEZZ3JdlMIdLJZziIIIrthzPN/Divc3wSoDWInE2jQx9YTiaYYV71cDPMl1OwGwkiEa03vEGFxVnqdh6KsJjFNf2iJMbio2R2QfmXoNE8N5hyhWnLomqljXGbj20Py7DlgdZsAd3t+fj3/oXNSwkA0IPh56coTp+n/zn/0H6fWXXsbM3BJ6w0ikO0SDiWzzzWUTk+LKSAJ1aDem1bown2ygmiNESSALtxEBqwBpHEqH16F/gm0phJUUSDFKPv5xcsB8NlF4Ojk+KaCa36tExDCmFAVcmazRdN2POC7UEsBqRGolSGs36Ozx73EiYKWpCMaDSZgDOvGVQlDo9KIMUP1oaoKTkUineoOBeFg1Wx3kCyWsnz2HmXpNaaLZreSkR8cR/Xi725Pns8CoVCpwcjQIDtFv9zDs9iR5m6nVUCuXkRNDQcXu4rhr0V3r4E2AUskzVGEvgUxkS6YjpALn2Ax67IGjpiFKt5UdZT2dj9LKkZi16mmJQtVX78b/l/OsafnKY0tLg0RTzLipiZtPAVZMDk1AVlMAKVXj+4yE1klwRWnHFeBq1pDqWJpEVf2cBYWSd6gQZoBFPcZcBzbVaWMCoBJhNSqVHSAybEzHVhXeCtJVCbtZb6ron+inJeeRH+kOFj+vnsbIUe9cJywuojAUZko/jNGJIvQB3NzYwBcP7qMdRfDF3DIj07IKORcssQhalXMOFjwPP3vpGmilYtHMiF5UZAQxOBP0zGVlrZnOoiT+U3JAAaxELmPBDmM1OY0wtW2jlUnwuN/FP/uLX6LH+93zZFrWKEok2DGhcAt5dDkZygJKpaIAqT2OTg8DeU0CVjNJigvVCt5cXcHF2bqMf+fa6flDbA2H+MW3txAVShgmiQBWIgtMUzGxJmB1YX4G5+bnMV8siz9XxAKJhT17KzTqzbkIQpoaK0ap+DDoJFgYB2QzRpTscAKwI902jl/n7zzXQxLqKRt6vC+9CCj6IguMn4GUZH4+egVMywdIwRaQSdYlTUiNtFWZmkrHi5dfex5Ms7MUcDnlqXKEt4YBldQiUqOh1bROkskVyMPXCHiMeuqVWsOGSaeeSw7JeBiEkc5MSZbNmjXpslork4lDlCkzqBv2JcEqeuRlBDFikkmPPgLkksbL9BVOvCNgxe6oJBf6Xh6DpGNASjEgswSs6OGvBpmq860LAyMVNKa4ZiqSMpvV3TQ9/Y9HZJhasvXyfTiFiMASJ/HoL/484PA4SYQt8T4bamlEIecgx7yeDJdcDr/4/HP81d3b2M3ZCAsF6TDTL8MbJSimwKyXQ811sDo3i0Grhc7BHl69ehmvX70CJw7hRpEAtL0wwCd37uB2qyGv0+OUMddFzx/A5/rMOuj7EQIarFtZVGwHF+eX8PLqaZTSFJ4Yy/J+1ddCmCUK1ZSO+bhWGs8qUlMCMYJLwCrpK8P1NISX1TOaeF2YWD8ngh9F6Rc5lPahYhhQA0V0USYJq5bJSMNC+9mNa2pdLOnXUMxGXUyOmyNTEp7nAFb9yML9/RAf7Sb4i24Vu84cQJZOSkbUAMU0ws9/9A6KWd4DIXZabXyz3cTDZg/dkYU0x5Hj06KliSRMtRsScHxDzm+hHDbwzvkF/P6rF1CJmug+ugknEyJGKEwgSiMdpwDXKQlwxURaAKtwgCjqY+B3EEa+MNJyfJ5blueVKIHjUAt6WyUWLLLswhFiAjthKExVJvUyhcnNIeEgDnqopSP4SYBuf08kpwSWBDRz83C9vGIQcHoTO/YcP06pjz8U0IoxgQAj8zhKu2WioxxzBmkcIAr6CIKeMB5GAhSp+5pgVV68asjIUtN0g2Ek7KlB2EEwCuSeImDlkUWW2ihRlk7AiozVFPDDEYK+D8sniBqhkIng0nOQzDjbhe3l4ZXoacU8k/mrGtaSkV1PgVYqd1HxXCbmTnEEVd6n2KeyyqU5oz1MdJ5gWKqM2dxPJA+R1zM5whRAqwcEGHq1rHv9OrL3nwBYPR9wmT7y5yTRz/mVmrL8/QErrpHv8jiKXSUMhxP+fvrzHyW5keL2OQdgpEjHPUV5lE099OtJrJmSII+3x0OAENnqjAtPAVb6BRlzPE65ZIODUznJgjFKNvkblQ8a5vC4EaQbxMLi1Qxtifcy4VIBYpPpf2Y1TQArxjy+tsRD8aZVl1jW63jarXq+NGJ0zJdYadrBmvBvvJ7MBDwJ25p9xHOX5T7Av2dORZB8SAakmkTNfYdpq8RRgge0YyBgQkBGe1ZRGm/lbKScSsprwfclYBVERItkGigZVkORBSoplpPJwSVgRV9SSoUJEopJuzrXYp8iQzEYnxRAYszUCWpx4AunFJOd51FmmKqhOdKc0+d5bObNvFhLoSMCY8wrdHOKdQ+HgvD9mD9nqHaIRsI+EiYXEgzJ0eZn49AjxxEFg81cJVKN46DXllrL0owzOQf8n2whFvpkz9oOfNtFJ82iObLRji0MU9afesIf1QNIJQcmYDWAhcfNHu7tNdHL5NAYhOIvCE81Y0TaKRR75SEtmJru4Il3qm52OkmIwqCFlUwP//ilU1i1W8gPt7BUcREEoTQKTgKseO6NJJD36rT0T93bag8wP58GrGR92kZyObnLp/eSpwEr5Tdm9nZ+56R7xabVJAr9XRFeuXcpEMrkp5Jz6/uef0GmmzRkZLqh9kATu1yjwHj2uE7CLI7ai47eHyceckf+/t8CD6t/3YDV4XOV+S/+oz9IL166gtNnLwqt22fHWBBkPTJaCfuV0bVmiqgOpw7KRrNvULKx4Z8CJTglkJJAA1hlOXZZNhFVjGt18bEh5+SLr3bjaWDocNdkHGymElpD0ebry9rVXbOnGVtKshCnGdDDahgDw5gFXg6p7ckmYBDq4z7AYcDq6ePkKSD1le+vZAC8iUwxyl94nNTmD5GG0ViPLYmgdF9jmQR4sN8QadgyvYhWljCKQ/F8KObzIlchBZZovIoVinbLDgj13dztI238R1ZLlgUyqffSHVWmuqVKBQRJqBNnQsugEdMrQ6bHKl8LBiKei5xDbTc755EUnQqhpl5ddzqY7NKEnzLRNEWUsNviwSIFVhJeX2SkkjZyhLhbEsBQsT2YcqoChcATgQR2cSulomxU3EQ5PluSzSQVymrKDgw7xDRq9PJA1kEQDGHFAzEiF3kCpXVBIMfvOJ4yfE0tzUQLZUQ3/Tg4mYgPfnY7k4PnFYTlJgh8jtOP2GWi+a2PHIsE10OQ0t9DUYjZhWEyL9pt29XsAQ1UCfNDe1lNJdDjdaWxMoPwmyLRmCeSXRGza+14aPg+Prl9WxgZ2XpV/K64XopeHiUan0cjMSGfdRz87JXrKPJzM/kwU5RkNK9iCakAagYCGKdwPYtBS6aY6Dj0atATqaJMBoOshZ5j4//89a9wY3MDmUoFVp7nK0IhXxSWDWU5lBQyGHAtsmtFP56AvjE8XjKskhTnigW8e3Ydl+dnkRsFimGVRNjo9vDevYfoWdmxZxdlgfQD8KwUFdvCaqmA1y5dxGp1RsyoGbu4noZMiLJ09mEnS3XMn32Ynx1VkmvvKI47Fl85ze+TEcsxChnFPiDVO+e56AZDtHtKBublXDgJzzeZCVn0Qh+Bpbp/THxmymU4qYXdnV2U6zXxO+CXYUEw2RvSyJRGmxpglbTVyGLHn4YJG68ZfbaYVMXwCASSck7qvOOgHUcY8P7QI94FXKInmZVBkQmWGMcmSAVEZFzgHcj7j1LpGIW8J/sLj4fFD59DNh89qMimY/jg4AeCk1KciDzIQjgYCtOWNKNunz4+WTFgtURiycmTEfzhENUyPS4U70Gmj2kwqh+HGNKHr+BJ4lck2EXGGI1H+QdMdONYEtFo4KNSKCoPHgKJriNAPHO0Pg3T6T3FP7GzKGSy8jfcLPn7TuzLvlDOeah6BZEiUSYwyKZIPQfDWDGceC4phyhZWcxR5hCO4JVKuL23g/fv3cGf3b2JuFIR747WXgMX55fx0toarq0sYM5zhGVFBi3NpykRK+RsFG1L7s1o6IunxUEU4cFwgHutFm7v7WFIiYlFP7YUQ8YCPxRftogS8YyNn1x/GS/MLcHjZFBhVVEyYCY4To0xH6tPjcG+8W4hrM6/DeCmQ3iZEHl7JJJAikn5iGIyc8gTm7AdpkdXT8dek4xKKi5MO1timGJcqdzRxGHN5ZOCYzIaW0tRTM4ha8kk3k934xS7RT2f3W7DDuD78vUYmwhYbWjT9T/Zd7DrzsMulRC0GqjngHdfuIgLC7OIuy04dopsuYK7rSE+uPUAm50BUKyYwxwzilPp2KpEOEN/JXo4tbfw+loVv/vaRZwrJbC620i7+4j9NuJUDzWBjUKxhmptSSR/ZDTRVzIYdtDt7GOUDGWCNvdGtnzK5TkUilWIK3tiIU9WVpiKJJBr3XMc+IMewsAXtmq/3xdGK4dyNHpd+IwxOWA4aCCm/NHzJDlnfcaYyBgfhZFI0mkX0Go2JP4RqBoM+yJDCeMYVi6PYqUmskD61eSSAJHfQTDsSh6TLc6wTyD3NdmS9EUhQE3puAwK6IZwnBysXCwTEcV3MbVhxRlk2MXPkAWRkWKV06+Yh/HzMn4lvQ6SYUOadHAryBYr4HifXr+DnB3DywElLyegcsLGUWojzWhJIg2XA1/Yi8UCWbIE+AJhl8s+QXZMvijMerLYCSyRIcH9PPJ95N0s3HwBbd9HlnkG5Y8x5Z9qEq+AlfSok6kW2rhX32eKyaLB8mm2+FERaIpZ9Oyv2Vx5Hlxj7qejs1PV49NoxjEJ7EkMJVUbHP84mSEmB3HsC5z0/sZT7bgXOLl+MAqHp19BzopsgxnJg6XYJlOdTCDupPSv9APk2CRodQT0GNKKo1RAdaYuMY+xvJDa6HW66EQ+8jNVlJfmJC6F7Z40DjmwpdVswmEubtNQm5OKbQwYT9lk8Bzky2V4xYIwk/h7dVyKQUR2N4+NcY//TYUFJ47LZM04QdDpodtoSeOsXKvCLRcRZkbiCeVQUh7FAtowh2vvN6RBlc866DZbkgfQ/oDnmGB3e9CTuDqzuCADRtjYpEQ36PeFXc+9h4DVXK0utUez2RDmOUGQARnF+QLm5hcRhDH29hvSjAiTALmCC69agZvPC0OJxzzq9pVXnW1hGAWory6iWKuh2aaVyQiced1rtjEY9jC/tIBCrSKDcCSv0GAgDc3FXoLer3EML+9J/iKxvl5WMcGPEHb7kiMwHyUoWJmhdUpJAU8DH35/ILLGTjCEO1tFdWlePFQ5NZrxy6X3YDRCd28f7e09aUjRLzhbyqPFfLVcQEDpND27qDIIUwx3mgiaLaTCoA0xsixUZ2ZQrdcxILmg0RK5Wrc3wDC1MXvuEqzZZXy1c4DH/RBpqY4wzSFrc4ouvRWB4WiElh9grz/Afj9AMxxhQJIFwSpp8Gs5j1F1aGie32zN1lKNPLUvuKMQ2dYO3lit4O1FG+fyPmbtLrJRT3AvNh6y2pLluPvPMKumfz99T3L/EuBTM+GmQWnDxHrO9qK9tpWsUFqQXJOxZgKLDZHZazVgZWwg5HMq8oEhWyhcQwGcaloyB3vQs1JZ4Kj+ntqrJnX8xEZk+nOZ3x+HRXynfUmDZ+bzHwXYH4Lbn3eqnjKzH7//oSmgz32BY+KTybMOX2PBVqZYU4c/x+GXe+qcHBHX5PX+8//w99LzFy/jzNnLyOTyYB3H7hchcjWBx5j6HgasdKAzB6STSKOXFl8GblZxIJJAdt4IbkwDVgQZVCfx+wY8/t0PA6zGZtvSiTv8egR5OEkpA1pDCGA1oo8VvYQMYCWr98TrfCSgJhsHdcgmW9fdbd1JkT6fniDB4MdgSfab43oChrCQYpHG5LtDnyqa5DlE3Wm8Gou3g2LlcNqRi2zOFaCAnVfSbZXZtNLmDvt9SdiKHLsu8gyy4ThSFRIIAvr38L0dzpsi4KVYRCxoBAVncSrFgDa141Qj6cBzehARaiLVrDYjpOEAVjRUnirIIaXxLjcGmUoVaRaV8mOhzwjLbQZjjlHNsBtMzxtN5SQgSkaYeKRRclCsCeBEJg2L7tGwq0A7MSt3YDl5GaGdDprCkSMwxU0zYLLpuPAKZenEMrnN5wuS1IbRAGHATToSQE+mflDMk8mK2asUKSzayNgK+sIgY8dVNOW5AkapnlJEECjsC5gXpWTKmTVnZFaT7oa5KY5PR3U3Se/HItNmau546MYxvnn8BDcePYS7MIsnB3vYbTSEMTdTqqBgkdVRwGqtgpfPnEJeTNjtsWG4SEH1mFfpkhmZlIpkU5Iw1ZkgA4fJF40Y+VzWFEPbxiBn408++RAf37uLAenQ5YoAhgQxCS4KBseuGX2hHEfWEYFPSRzSRDGsUmC9mMe7Z8/g8uIcnFEoxbKfRNjs9vDB/ScCWBEkY5kg0xHDEE46QtnKYLng4vVLl7BSmwKsokQKfI6sV3wjHcgPw1ZT+8GzN7jaFz1hiFJiSLYo/9tCPgWKZP0I3WcElwUR/cA0jWQ0DKTDVnDzaA/7CPlCRR5LitHQRzFLqQ8LzqHIW9gRJEAk9zLfjdMi+z3stFqwivTcMXJbxZAyQVWx9pTszubgBVuZe9ucJuYHcPMefFLJbQt+mmIQReJ5xutAE/yCZaGQZkAXCH4WTtEhEYpF5Yj3vG2h1+0gx8l3pKULiB7K+Gd2Er2sI0kfC19658k0vSgS4FSMxEh4KNrgAAk74eS1DKIwQS7nokjQx7LRbbWUDwf9e3g9chaSnI2Y3yml4iqi9yI3aO5JThaFShkJAdN2B/OlKni+mZQPBgMMwkAKAm65fB6ZS2SdkOHGzrAXpfBACRhNzS0MKH/jee/7oOupm5CxCPiFLDLVEg78AfpBKGOrabA76xbgRgn6O3syvQzlIp5EPv783i188ugBthpNzNdm8fM33sH1pSWs57PI9Xuw2aEmdT6TIMdKO43ht9uY9woIewMBvXuWBX+mhr1Mir+6eRO3tjYwpNkqr0vGxpB+bNkc+p0ecuEIb125irfPXUJeBi2oWP4MYMX79imGlUrgFHuM8kgaXPN+GiCfCeFZsYA3iiFLEFUNOuDDFJeHu6UmwXsGsKIHBKVselCBSiEU01B1cdS/hcmrx/FIt1zLyaSI1DemdEXH/nPalEsDY88DrLa7WXy4m+D/bXgCWKGQh99uYjY7whvn13GuXkXG78HLZpA4Hu60h/js8TY2BxEyhRJGXMdynlQDT7GuFWjFyYBO0MFM2sePz8/iN6+tYSUfIu3sIug24PfbYk5OMMTJV1CdWYSVK6PbCyUgsBGTRAP0OnsYDBoYxb7E5Fp9Fvl8VcCbXGFG4pVnOcKsYuHF5gPByX63JUyH+dm6NKUIRodJgvZwKM2DrMPciwxHxfPwQ0rBNWBlcTKxYljRCzNik4fSnGAgcrpKtYiBHyG2PYxok0AZqgBWA3g2mbrKJXKULQFZDz79taIQlTxfl56gBOrItqoKEJ2kfSTWSBiCZFvmbQLEebR3nqBaKck9OohT+EkOMe/RlJM1AStsI1/wcNBPEDBuWzb8YQ8VL0W9mAPCvgBlAPMQD4mdR9+PhXHuBz6KJQ8ztZL4lY04CMFSSTabGqlFQNpCLxgJK5fxmq9VLRVRdLLoDAbo0FKB9+2QawRYqJdQ8Cj84T6mQHPhMmo5icRSzRjXmet3LjKefaL2ATsx+zz6CaYwfR5H6XmAkQmP3z9/P5kh9rz3l+imhwUcdwq+a2H4tC+VejXGCOaOo4R+fWpwgEjGtFm25YfY/fYO0k4faRCh0+2iRM/Ms+vSQGXc6e8coNVqoZ/GqJ1awtz6KVlfw4MWkt5ApG/bW5sC5uTLasIzY1jHH4rn09nLFwWwcgSw4oRw3qBqAIyEd/Gp0zRBYUilcMjiiUZIhwG27z1Ct9FAwObPbB315UU4lSJSlzWMYraIv1MQYe/JJsJOH5kwRr/VkQE5HkEkbiJOFrvtJkfDyTER/OLbNvb20Gu2EPSHCLoDZGPg1NIyKsUiDvb2MPCpAmnIuVw7fQbz84sCVm1sbMGPQ1QWanAqBRTrNWkkcWhUv9FC1KRnIokOzNMszJ9awezSonz+XneA1l4TW5ubqM/WML+8iFK9KvG9f9ASkCkZBAiDAFmpgTIY9AfIF/Ko1esozFRRWJiRxvHm7fuw6L3VH6Ld7UjesLS6gvrcrJyT4X4L/XZHJMlkVdfOrmLm9IpcG4eEgAxlyzaiVgd7Dx6ju7UnNdnM7Cwqi3OISg5QKWAozjoZlG0X2WGM3qMd9Hb20G3wHPVRqNewfukCSqUyDnb30NraFbl0vx/Arc9h8YWXEM8s4pPtA9zpBuhkPbSCFHZW1RfMyQhY9aII3TBClzkuhTZs4I/BKl0sjFmVejiVyEfVejLMc2aRnF5LwOotDVita8AqFw8UoE/wNqPyiuMeRzEcp4EXUZn+AMDKTAlWPQBlU0AyhkxMZAN4nMNr5ZfJjo23sOQuegcz04enzdU5JVgsYA57E5pd7+iG2d8DViof+1sHrP7pv/9b6fkLCrDKks3CUcIWR2oS6KDcRVNNRe+p/ayUTmPSmjDyuSk5ifJJUYAVwSqyrJjw2FlFJVccVWWw+f0D3gRgMkmxuXGOOlHPgkaqwJPcWGo+A36pJSyJO4PTGLDKwKfpKnJIaLpKOdsJlO7jGFamk8wOnyDJxvxYknHFthFZHGUh1Hkz+aPPBIEnx5PikkV/rVRBvVqRG7XdOhAJgc2pRFmiw1nVcR9xI3KQz5fknIf0rhpFKuC0O7K5ihQsJsjDrreS5LC7IibaZKzki8KEaba7UjzkvaIcW9nNqq6jKMpGEtx5efMuGUgeegNfwL7EyonemyBSJvbhUlri5NAbBPBHnPqmKMSVQhYFNyegTleKgrrI6rjc7EwCa0TGVAzLK6BUKgnwxURzOOwqE3y3jEgKXzIBgGqeJooZtIMYfRZ0Tl6mzHmjPjzBzyLpWnPSCAOQky9h4I/QHyQC8OU5UclOEYddDPttWdNFl15MZGolcAplDMUTyZLzQAlIrZyXgmG/0UG2PIuADDGOiM0CeZveIgH6AT1BVLfZPJ6mhJtOx/PCgdqkDYWYHiKUloQANlstPNzfR2l5Ed8+vI/bDx/Kpsv1QmngYm0GV06fxgI7xcKMIaim4A4ZI8wiUaRkhwErA64ZnwW1FWR5HAJY8VxoECRr47OH9/HxnTvY6PWR0BC3XBF2HJM7MWwW6x9b1gLlY2ryCX17UhQyQD0DnM67ePvsGq4sLSDPV08jhGmM7f4A799+hL6VQ8z9iubXZMYQXI1DFNIES3kHr128OAaseA6CKBFGIshyEy+6iaxhrBA1hfChDvR0aBbpIUGZhAAk132KopWBS4khWY8HDUSDgXT23FoZlXoNSZxgb2MbSWeIWqUq/gzZakE6d+zudfcbiLsDlC1HgB2y4wICiExWpZM6QqleQ2l+Fj3e81x7ws6cDG0woKJaOaS920iGfVScHOrZHA4eP0Z3ew+FfB4La6eQq5QRZm00hgN5PwJZ9DjzkhS7t+/C4f0vlHm2ITJgT0PESbmc+NXMzM+isjArAFajcYDGzh78dhdWOEKtUES5VMLi0pJ0kplkMkEm0JcrOJg7s4Tdg320m134A7I6M6hU65hfWkapUMLW48cYttuI+gMB0gn+eZUiSvMzqMxUcbC7i+beHjp7DSkqqotzWDy1Ip4ZuxtbAkClg0C6xmSIDuJQjpPFR31hHjOnVmEXPQxGEXY2NtG8v4FRl4WrTZMeLF46K0lud2cfm3cfCHMqQy+guTJKZ1ZRO3cGrf4Ao0EgLK95t4j24008vvGNSKBqp5Yx98JFPEKMf/7Be/jgq69w8dwF/OFv/S4uVCq4+6s/g7+xgYxPBmcOuUoRa+fOoFQtobG1hUdffoOYCThsZOfncOYn7yK7toI/++oLvP/t1xjawIiTBykboAzRzo4Bq3euXMOb5y5qwErJmsWTS4fv6YlXcjePZfBqQIWY85NhlWqGlRXCyxjASkmJFGCl7h819YfxnfR5Ja01yenh/xYZAGOdsGelN6oirryUmkvLX0gCOn4da+InIUmkYlhNg1UmSTIMK/HQOJZhZWOza+Pj/Qz+tJHHjjeHNJ9H0GmhkolxYcLBlwAAIABJREFUfWVRpozSRyyHGN1ohFvNHr7dbWCXbKacK4wA1SpQ0opEJggqhlWODY7uLq4t5PFblxfw2ukqatYAce8Agz7Xe19iEUeNF6rzKFQW8Gi7hW9vPUCaWFheWsDVS2eQRF0MevvotvdRyLtYWVmlWgZ3Hm6jEWQxCCj/4dQ8+gMSB04R+D10Ww0sztdx/eoVFFwXrVYbG9t72Gu2hY07CHzMzVZx6vQpiZ0PHm9IzGJNPDMzh9WVVfGY2XryEM29LdgcAmAlWF1ZwPqZVbR6Q9zdbOKgG0jMpVy/nBvh7OocTi3PS+Pzi5uP0BmE2N89QMHJ4uqF08jnHew2m+gOyL6ooNXpIIk7cAtZmeBKSXA5X8aphTksV/Ko18po9Hq4+3gbe70IzWYPie9jda6Gly6tCIj31b1tbO6zsCTro4fzqzVcOT2PhbKr5M9pFlmvBj918e39J7h9/5E04S5dWsf66gJmWFjSo43grG1LzB5EwJe3HmGn1UdnEKHXH6Kcz+PVF69irlLEvcdPcGuniVavh3jYwamFOl6+chYr83W4ZOSJbFL7c04BVgLQGlBWQSPHFnwnMZQUAevkhulRb/D3gNXTZ8WAVmNeNX3/KFfXgJXkoNzrJMeg1DfC5idfItpvot9sY+gPsXJ+HVeuX4Pv+2hs7aC7uYeDgwOEroWVy+exdPmcNIp7W3tob+7Cb7Swt72NhZVlLJxaldjCSXp73Taagz5efvN1OKWCDBIQT1fuhdoHSMRj0jiGNI2YF3NKX8lxxdOxu3OAB19/g+5BA4NeX0Cm1YtnMbu2IoMXKItzCp54LjH+7D14gtbGDoJ2V4Dv+dk5rJ05LXJcNtUe7W6JRP7C1Suozs7Iyes2mxiSxXXQRHuvAWeUwdnVNVQKBexubwsz8/GTJyhXK3j11ddEoXHn7j0cHDRh5V3MnV2GWyuhQACMzLJ+H53dAwz3Ghj1+gj7fRQKeSydWsXq+hnk8nlsbe/i7u172NzZxqXrVzC/ogArv9tH48kWejsHwmDjubh0/apEk93tHfQHA2E9VhfmUDu9LHGj9WRbwC2CUhxO5dXKuHDlMmozdQwIQt19hDbPXxjArhaxdP0i6qdX5Nwx/ymSMTWiJeEGtm/dQ3jQFqCrVC5j9vQKiqeXkFQLGFAaCaCS9ZDtR2jf3UD7yRb6zQba3RYWzp7G9ddelebYkwcP0XyyhWF3gF7Px+K5S5i/9jL23SI+2G3hVi/EdpLF7iBCarFhYGlfrkRyf/oKS0NfGunOWPamtpmxuYv8OxG0koCVsqhQykCdNyY+nNYu3l6r4q15C6fdPuZyfWHRErASwoMeXnUSYDVdjz/dXFKSwO/LsFLUJzVxOpH7dCSsWSV11F9TroQqTx6jBNIINN5UkseMwSq1b5NpPC0ZNH9qyGqKdnWoWTbFwDoJsPmugLpclSP8/P7OMaz+03/y03T97AWcOXsFXrEu7CHpElKnLLeY6hwqaEfra3WKqcdPaKqc0oKOGVaS7NLDagJYcXErwMogvUYS+P0CrrqIxvFfLcLDoNRRNL3J84yPjD4ezbKSZELoH/TQIGBF5gYN8MiwshCmnAjF9h4BqykD8CPu2iOZVdPHaTw6xoCV8jsSeQS3WhaQYk6YhU9Jk8XCJMXNew+wvbOHSqmEyxfOY2V5QVgI7MgKOIhEaMb3H21gv9XDQbsP1yuKXMdKKDkhC8kX8/a5+TmcP3sWtUoFjf0DPHzwUIyPSeOlrKU2M4fzly4jCEf4+LPPMRjSEHlZ3uP6xbPY3nyCja1dAbrynoN6tYj52SpqtRruPXgi790exnDcgnRLZ8p5LFaLmKmWsb29i83dA2wdtOHmXZxbW8RcvYJuu40nOwfwrZL4h1H+59BXK0O6Zyj0//nZWVw5swI7CQWse7S5he1GD8EoAzeXF8nf1QtrUvw83N3Hg80d0DNrtlLCWi2Pldkq5maq0uHgebAp4UssPHyyh83tljC11tdPY2lxBuWSjUHnQDqpRdeDY7kII+Czb+9gvzNEoNSTmCu5uLC+Bs/N4d6jDdzbbso0xaLnYG2xjvMrsyi4tlxD8Z2e8pDQ4tSnGEwKvDwuHKiNUkaGa+N+AsDsMvfCEK3AhzdTx4OdLTzY2FQmk5msBPK5+ixevXIFXhzAlVHA2k9L8NtEdVoIOh8FWGmPBblFVP9BMQy0Lwg7+TGlSraNncEA325u4vbOHrZ6PWSK7JbnJMmnV4rI4Mjgoek7J2KmvNZEOFNQ3Fm3gGU3i7fX13D91CIKWo4UJjF2BkP8xY276JLTxiJZjDuz0pXLUvI6ijGXswSwWq3PYuSHArbSdH1IlpF0n9hB0ab4Ovd/unxQrDfzeBqwYqBP1TScLAdvWSiS79Dro3HzDp7c+AZllwbGlnTbTp09I4DV7a++RfvJDirFEuyKh9rqAqqnl+Wc7zx4jO27DwVoWZidw4AyPgLS7LoOfRy0WqgtLeCF11+BNzeH+/stAaw0304b4itXDLWPJSh5DuJOG3P5PEqjBDc/+hhbt+5IB/X8lRewcOY0nPkZNKIAzcCH7eRQch3kRwm++OWvMCTNndKBnINSrY5cqYQuZaZ2Bv1eBytnTmH1wlnkyyU0201sPniE5uNNSRqdOMGpxSVcu3YNnU4bn3/yKVoHDVSLRSyuLOHaO6/i0y+/wOPHW8g6eZTrs6jMzqG+sIAKJVg3vkFjaxud7R3qBJHPu6gvzGL9ykWcOX9WmKVfffEFHt17IN41py6dx9LpU8Lm2n+yia0bd5D2fFSLJWF52UWyiEM5Bia/p69eRn11GVbBxeO79/Hgk6+kK1528yhUK1h/5SrW1s/g4OEGvnz/I/lMmbwD58wiVl69hsVrL+Cg20Vvt4l6Lo/5XB73Pv0Cdz75VA05KBVw5cdvo/riFXxw/w7+5Xu/RqFYwu+8+xu4vrCEW3/yr7D79Q1ELcqscijM1vDim69hYWURO48e44tfvYdRP5AktHj6FC797m8jXVvCn974El88foiBlSKyLIQJJxqFQDaHcBCgZOXwGy+9istzCxqwUkmoYlhNeZXpsedqaqSmvGsGk5ruxklqNIj34WUCLQlkM0qtLSUzV94OZrLwdPI57Qd3mGFFpqpMstNxXHWOlAk5v7ifGpNv5mpmvLRFVjCPwEy7PCJhNB4kMlb7OZLAh80UnxxY+PN2ETvOPEZeHqN+V6TH6zM1XFlZQiVniRT9oNfDvVYfm/0A3ZR7DmWcLBjVpD+J2EYSmGakQ+12t/HbV0/hZxdnsJYPkR91kRn5wvCkl1/RcTH0RyjUlxBnS/j1h1/hl7/+EPEog7WVZfzWT9/C8lwJRSdGu7ElMsOF+Xm02z189OUdfHb/ANv7PRkosbq4iNMry8JE7nX20Wvvg4MB/8FPfoxTS0totzu493ADmzv7OOj08XBjU+RLb//ox9IE++jTL3Dj5m2ZnPrClWv4jZ/8WBjRv/7zP0Fj5wmW56tYnKvg+gvnsba6gK29Bn714Te4t9lEnziwbaGWt/DGS1fw2ksvwPHy+Pir2/j4ky+wt7mNK+fP4MdvvoT6TAUPNrZw4+4GNg9iGRpTcCKcWV8VhvDm9q5Ms1qZreM333gRSwuz2Dlo4P3PvsaTgwH2Gh2MggCvvHABP//xy+DUrl98eANf332MVrsjoNNvvnEJP3nlImbdFGG/S74AKnNrOBhm8Ce//hAff31T4sWFc2u4fnkdV04voGhz+uAAHLoVU8oVAX/56be49WgXTRaZnT5W5ufwB7/3O1iql/HZ19/gjz/6Cs1eHy4CvHjxDH7y+nWcXqzBycTyOpRVqXzO5Mfav00CivaPmlRQzwT65xY02k/0hwNWx+JlzzU1nyIvfE/AbTKl9NgM57mSyB/OsBpLfMaF7CTCG4aVGqhiBuEo5in3LdeP0L95H91HG2hs7wob6cprL+PcpQvY39/H/W9uwd9vCWBl1Us4+8o1zJ5bE+uD7pMdBYZsbGPQ7eLaKy/h9MUL6MUBWsEQ+/0u2v4Qpy6cRTafRzZPBjbrEeXJxs2Rx0Ewlo0Cyt5kOEIQoEbLhWGE7Tv38eTbOwi7PQz7A5HlL50/g+Xz68hWi+gnITJFV9hg+VEG7Y0dNB9torfXEFndubNnsX7hPPY7LbEs2Ou1QYtzgmu0OeDezFwyT3XEMMLe401EnQGW6rMo2LY0k9qNJnZ3d7ByahWXX7gqzMZ7Dx6iUCxj8ewaUPeo25VYLN6QQYABpX67BwgaLfitNrxcDnPz81hbX4ed93D34SM82tgUNtTZqxclHyhVK/A7PezffYSDBxuI2z25Rm/86B3xh3r06BE2NjbECqC2OI+1a5dQKBQQHXTQ3NzBwdaOAFvza6s4d/miDB7j5zl48EQklf0oQGllHovXL8JdqAtgRSuQWqEs7OvNO/fRePgE9iAURjSBp9rqImYvrSMzU8Ygp1jLdbcIL0jRubcp5zrj+zIUa/H8GWFYsZG7/WQD/kELnUYLg2GE86+8Ae/sJXwziPDBQQ93IwtbSQ77YSL7FJuIlCyqQd2CsipVC+Mri1dDytByOOWjy1SRgJVqtCiG1QSwYjzLj3y47T28e6aGN+czOJXrop7tw5MxSUqGx3ikW9dH3sKGYTVdBxuJv2ouqdf5voCVZLr87FTdcNKiBqvUMdHTiqYZGhuYSuINIcUAVsZUfWyuruO4IpOofFpTdMa5iQK/Tgaspvfw4/59/A48VXv8PWCFzH/yh++mZ9YJWF1FqTqnDcXVJDrx1NGAyrOAld7hdVvCFNtqWpUa9azMp0OZFEiNvwBWVI8JqUQxrAwI9l0u2FHPmS74j6LhTf/NkQyr8aQuPfxiPPJSAVbC2KDnigasBnEGYWJLkchiVxW8JwNuxwFXkwlKCt1V0/gMYDVChhpsyuFyHvwghluooOfH+PWHn+Dew8fiSXXl4gVcu3wBy3NVeNYIg05TKPwEBB5u7uHOww3cuP0AjlfE/MwMluZmsTxXk4S23W3KxMCrV67g0qXLAlhtbm6j1e1JIrmxvYtitY6XX39T2Ed/8d4HePxkC8vLqwI4/fwn7+DrLz/Drdt3BPRYXZ7DysIMFuplVCtl3H3wBHef7ODWw22h1lPbfWH9NF68tI6zqytoNg7w6edf4cvb91GqlPDGS5extrqIdrOFBxt7+PDGQ9FqE2gjCFbJ22i1mmgOI5QLebx7/Yp0NilA+OLGN/jo69sCLM7OLKBeLuE33nxZAJgvbt/DpzduYhgmWJyp4eX1Fbx08QwWZsvoD9riiWS5ebT6IT798jZu3tkQ741z58/i2gsXcH59AZnRAIPWAWyaNVr0HPDwR3/xAe5t7qHjKz+fM8uzeOu1lwSY+/Lb2/jTv/pMAki16OHq+VN47dJpVAquACbKclMbDCu4VcM/qnCUL6ObnhpxPAFUNftRjwImK0lehRIhspzYjctlxei5MxiKXI6a+MdPNsR/67Vr11DJ0FB6Qp1lvKPUSqXZSi5kjKtVXq2OSzoxhmipP4kyO1QT4biOI8tGkLGxPwxwe2cXH928iQaNNKv01YrFeDPkMAZk4BGUpTSUDJ6YrIoUTpqgls1gIQu8deYUXj6zgrJFM/BYJHh7wwB/9OnXaJMSTWaH64pclpKYHCWxoxh1Kx1LAgWwIvg8lgSyK2mMF5/PaBu7WE3d6nI+4hHiUQTbtVF0s6jbNsphjPa3d3Dno49RpcSWlPb1U9J5zWVz+OqjT/Hoq1uy/3kLVaxcOYe586elSbBz7xFuffw5Ro0uluYXUV9ewhKBLjeH5mCAjd0dRLaFlSvnkSmVxUtHjI2NdTA1+eO1kojMt17IIzMcYK1SQ8H38cWvfo2dO/fEq4kA1OkrVzB/+Tx8j0lQIBN3CL6VkRHg7fGXXyNpd1GvVHHh6lUBuPaHA5D3c+f+XdQX5zB7ZlW6nPT7CDpdOX6r7+PeZ1+ilHPw4vVrAqx+9fnn2NncxFy1hnMXL2Dp3Gm89/FH2G+2cfriJcydWUfCqV/FPMrlMhobW9h/8Aj79x6gv7cvAP7c3CyuvHRNuqc2jc1/+UvcvXsXC6dXsf7iCyjP1ERO6Tfa+OaXHyBu9eTYT59dx+KZUzhoNvD5R5+g2elg/vw6Lrx8HQtrq9jf2MKt9z5G5/E25io1YWpdeOsV1GZn8PDrm/j01+8j6Q3hVEsoXFrD2luvoF/w0GInuN3HqcosqhkbX7/3Ph59/oV4hTGGzJ47jbM/fRe9koc/+ugD3Hn8GC9evorfff0NOBtPcOcv30fr8S4KXh7zp1cFsCrVK7hz4xt89cv3kAlHsD0PtYvnsfCTt/DIHuGPbnyOA4zQoU9Hhh6LCTr9oXiahYMQ1ZyLn778Oi7OzB0NWBmzcDEtV1Mk1e0tbmfjQRcEasiwcuhhZdEbLlayKT1YQvYAzaYyyaka+a29gPQUvyMZVox3sXp/YVIR9CZgJbIsFY9ZFIkkkOxZ7a1EvyQm4+ox6W4+Vdxrb4bnAVa9KIMHrRgf7wO/alewlZ1DzGlzAWWtAWbyroD5NXqs2KlIwPb8EYaZHEacDspEZgqwUkMBjIdVCm80RHW4iz986yJ+vJZHyd+BE3WRE4k6vZRyKGRdDIYJ8jPLaIU2/u8//Sv86r1PgIyD+dkaLp1dwRsvXcSV9XkE/QMEgw7q1SoCP8I393fw6xsbuPVgR4yK337tVbz5ysvIWSMc7D2B329i68k9/OitN7C2siKNgINmD51BgGbXx407D/Bor4l3f/ozeMUKPvjwE3xx41vxXXrttTfw+7/zc9z88jN89ckHWJ4p4M2Xr6BWtDFb9VDKW9jdb+HhTl/YTQ/3emiTmZiJ8car1/DTd99AvV7H3Ydb+H/+xb+EFfr46duv4+qFU5iZreHJfgN/9v7n+PTWARqtHs6u1vCTH70Jp1iWptjde/eRt1P89tsv49XrLyDNZPGrv/4UXz/YxcZuA24ui9/72W/gx69ekmEy/9ef/TVu3HmMTn+Ammfh3/v5m/jxtdMY7txDe28bTqGOxTNXwKmQ/+yPf4Uv7z5GsV6X/PSVK+fw7ovncWrGQz7pw2IxmiVE6+KL+7t477Ob2GoOhQn30gtX8E/+4B8iGw3wi/fexx9//A26QYiZvIW3X7yIH79yCbMFC2nQlfuEshTjTWpyZHpqmRJIZNs/ALAa7/vHJNDPA7ymmUTH5d8neUidlPmexCAwOcv3BazGU4y/x+c3IiHVjhfUXGfyU00q3cAzUk7JFphrIINilKL1xU007z5Ec3sXcwsLuPDyNdTmZoVNvHn/oTSmmu0WKqeXcf6Nl1BYnZeNzd8+wO7tB2g8ePz/sfeev3HuWZ7fp3KOrGIx5yCSovINurqh0/T09M7O2F4bsHcX8GLXfuX/xvDLxb5Yew0sYBg7ntnpcG/foBuUs0RKzDlVsVg5B+Ocp4qk1Ao93TCMBYaAIEqsYj311PP8fud8zzdQLRaVSdXR283awR4lYV2LDNZhw+7zasKc2S5p2kb9pYCVlmeGlYOEFugCLsOHRpOA2F4kM2zMvSC9sasej/VKVWs2TyxMbGQAT6yDit1MxS4hB2YCZgf5vQTJ1S3DhwkzY+PjOLxuVne3sAW8uEJ+tTawuZwKLMkf8dAd6h1Qi4n9tS1laYm/nL3RJH+UUgAtm80Q6YwSikbZSxzqOjoyOcHQ2TMkKOlxiOWB1JzqrytSvHiSQuKQUuJI12Nhm0diMWWfrWxvU7NZ6Z8YxRH04JL92OtRZvrh4jpHK1s0s0WVb57/8D1l3q9vrLO5uamDrHBPjKHz06rQkDplZ2GFo90D9VEN93QRiISVjS0gZDNd0FqibGoQGeknNDlE1W1D8kyllgvY3GT2E2wvryjIJJ5l1XxR9y05X9HJYazRIEWHmKdA2O3FVTOTXzfAQQHWxHZEwC1PKED8MK6MNVu1TiYlQRQw8/Fn1GL9/LCb5E6mwnrTwXbNRrrR8jtuWcichF8ZA1j17hOPn+Oe/EQWZ9SIwtZ7GbBqsy7bgJUnl+CjwTCXI026LWmC5pwOrYwxsxA+3g5YaSJxy0vSuMUMNpTUCjpwaqXY/imAlXqpCWAlAUcKUBlglam1/goW0e6uWsTt4z6mDVgJ+ChsqrZFjqG6aNtrGDmOx9LpFuZhOBi8HbA6vSy9jiH1D8E9/pFh1cT0P/71+82+/mGGhqcJhLvBKqIboyF9GbCSj6/NsGpJaNqb7bEZ2UlUuwFYiY9VTT2s5I/BsGonVbed+zVj4h/yub302NOAlV6ULT+pV6V4p3928n07jcH4lcZTTzG2WgwrA7AyUa6bKdZEFiipc7KBtECrP+D4X3tcLRaLgYAbKYxqAK3n3mj+hVUk9GO7FFDlOp5gVIGf3313i639uHotxDqjjA/2cGaol1jATTWfplwwGFVWd4BnS+vcevAMi83B4EA/M5Pj+vj4zjrZzAE72xt0hMKMjIzqDSifnMnmIJ0rcvvBYzZ3D+gZHGFwZJLniys8m18kEAwz1CfF9CQvnj1md2+fWDTM5Eg/0YDLmMRbLZo8ubR1wJ25VZY3dlVPPT46zPvnppkc7sdjNXPj5i0eLazQEe3gvYtT9HVFKRYK7Cfz/J9/8yV1i5twKMTs1AT9XWHWNtZ49GKJSrFIf0BArikGB3tYXFvnq1sPSWZLdHX1Eg0G+cWPrlKrVXjwYom7j+dUihfxebk43MOHs5MUs3GKhQx1C9h9ARKZErfuzzG/uK2fr2xqU5PDnJsZJBp0Ui9kqMm0ymTDbPexsHfInacL+jyfz8tYfyefXH0Pr9fN7fuP+fruEzWP9zgsTI/0cHm8F7upzuFRWu8xNcU+1lW3PR3awFXrPtSu8EQ4YNwtLW+5Y/+0FuOhXda0vF7yxZKaQ8rCLMOWo2yO50vLCpidGR2lN+DHpsawxqIu153ReB3zLU4BVsevfAxYGZRUKfBE/iM0MyOFxGAbiFGunYrFznYmy+/u3OX53g72cIiG3aFGkQrYCZvKYlUGj2wcNSmwJOWmWSdghrC5wXsDPVyWgsFqxioJL806iVKF/3z/CQfVuppfizG1y+PBI3/TxNWoEzA1jhlWtWJZz44wrAqVKmaLnbpEyh2Xqa9bhk7e86s/lXVLQJhqrULTIt4RTcIWM31i3L+xy/Kde1QyaZxuJ12j/UzNnsXt9rD4eI6Vh3Nq0mqN+hk8P0VkbECZTZmdA57ffkB6bZdIKMzo2Wl6xkZIFPLk61XqVgt52ZSDXtK1Oumy+FudBqyMtJx26qTIf8NuF/ZyhaFgCOKHzH1/g/J+XL0qag0T0aEhumancPV3k7agvlpy7kU+6C9VePbdDxT24gR9fqYuXKBnfJStdIpco6beFlWribLNpPJGab5EPhhqWgliZe3hEw5WN+gMh/G53exsb5FLpfA53SoTtPm9Klm1erxMvXcFR6yT7WyaTKOqE9AOt5fSQYLMygaHq+tk9g90XRkcG2ZwdESLvB9u3yZ+dMjIzBmi40PK/JJobUe5wbMvvqO4nyTg9zNzbpax2WkO4nG+/fxLdhMHOGMRJi+eY3hqgkIyzYvrt9l/sULY46NnaICLP/uUXLHA/J0HLD96pqlP3lgHvrMj9Fw5x3axQEHkIZUmQ5Eu6kcZBQRTq6vqwSayUZHtDX/8Ab1XzvNof5vffPetFkd//clnTNrsPP38a/YW1ugIhhmbnWFsepJ8tcT8w0c8++YGLkn9i0TouTiL/+oFbsS3+ZvHdzCFQypFloRA2bMzIr+uN8mlsjgbJq7NnONC/xBOuTdaTM5jhlU7ybFVcBoNtAFYKX+qFcAgZbatWcHWMl0XfyIxXbfI+qDsZoMxIkVo22BVmGJ/GGAl5sWG14RS+RXsrisrX9n5EuogUeI62zIAK0mbEwPvNwFW/xBJYK4GG+kq9xJNvsuG2DZ1UHP41PSfehWHsEQLeWUo2i119XIsCMBtc4kGx2gJlHkhoINhhixrnhF5KKyFPOHSPv/8k2k+6ATz4Rr2elGl9lWrB6tdvJOsVGpmrMEYqwc5/p/f3eL5yg42h0dl5AGXiWtXprl6YQyHqUw+FcflsON0uEmVzPzN9/M8WdxUs+Q//9FnvH/xHPl0gmRiA6/TTCETp7+nS9nG6sfZsGB1ejV99/n6Hv/pyx8YmjynoSGLq+ts7R5oFPz46DjnZ6a4/e1XNEtpfv7Je3xwfpx8cotS5gCXxGYKOGcP83wjyaO1BEsbuxTzWcZHBrj63nm6YzEePnrGo7t3mOzv5kcfXsZlruAP+shj5vObT/jy7rpK/y9M9PHLX/wMq9PFb7/8ihu3b9Mo5/jp+7P89JOr9PUP8c3NB3x9b56ljR1cLhf/7V/9gqm+CDu7+/zt13fZTRaQ8JG+iJd/8YsPmIjayW3Ok07sEejoIdAzyp2lA/7++4dsZ0q4g2Gy6UOGYkE+PjfKpfFugtaKWhaI1yXuMHPbaf72y9us7aexO718dOUyP732AbvL83z53Q/M7eco1Or0BJx8enmKD6YH8ZpK1PJJXDYTYq95Ali1mrxWxdveZ9/MoD6Rgby2QD62o3hz/fwuwOptr63VcCsx948t0N8FWL3LNP5dr/uu43vX6x8zrI61Psc8ilaVdTK4k7OsDnUiZzaZ8ddg9+ZDcus7xLd2VXIX6utSg3IJTRCmkDCsUpk0nZMjTHxwEVPUr+tlPZHhQICStQ3y6TRj01OY3A7m1lZwd3YwPDOFWwYvssZKGpuGARjXUrsLM1LWJWmyoYmcwpQSuwfxUkxt7JJYXsecLeJsmqmVK+QlkdltI9QXU1mb2BDkLYZnZcBkJ7O9T3xxndTOvgJfQyPD1CwmFjbX6OjrZmBiFIv4TNWNsCeRPQpza2xohLDLp8O27RfL1DN5HGIGLz56odDZAAAgAElEQVSZZgtFsSCRJECRQkr6tNvF0MQ4XRMjHNnqFK3CaJSgH/F9s6knVC2bp5xIUjw4pBBPavqeWHZkK2VS1TLRoUHGL86SqRWwCOPZbqeZL5FZ2iK5vIkpV9J1VphLImnc2t0hV8jjkpqit4vO8SHDM3X/iMPVLYrxI01UVbm/yEAlYU7CTsriiVrVdMfuqVGC4wNkTTV9jMfhwl5psr+6yeHeHrZ6E7e4+hZK6hnYsFsIDfXi6Y1R9To0HEWY286aiezGPkdr2+T34lr/OsN+fR/5Qh5Tva4hRrlcnnytwcWf/YJsuIuvNg54UjKzUnewVmhSErKETaU4BmCpQxoDQFHNngqkWn1CKwzt2HZEH3qioLJI+JX2fm2YRhhWRQKlFB8Ph7nU0STSOCRgzuK2NtSDV15G6oC3MaxOA1bKVhL/U7GOaf2RIIs/hWHV9q0SwEosWQSwkpAhA7BSKqSxP7dHuq176ORdCiNNQrHkOOSPMXA6DVgZmFQbrmoNGFpLrvkPBKzeBFa9a306jWP8I2DVxPQv/8nFZm/fkDKswp19mG1e9RGoy9Xe8pM4/rBfC1hJ4dJuuY2L3kAe24CVIQts1IoKWJktDYMdrY7+Asq8HbB6HfB0ehM7NoZ/A1D1dkmeVMQnFOCXASvD00NhIzHVa7QkgQpYiY+VESvaNIsHzpsLhndJAo0bWiYmrbSCdqqBSJ9MYvJp0s1GCtRiqYbD20EyV+HLH25zVBBPloYarcf8LqaHe5ka6MZtNVErFdUU3OYNs7C2q9NJCYDs6e7i7BkBrLpZmnvAyEAE6hXDRF18aqySiiDeVw71e4qncnx36x7pQpVIdz/ZYpWdvQQ2u4vOcJDOoIPD+I7Kuc6eGWN8sAtbvUijcKSAm9nhIVMx8WInrfKArd19vG43E0N9DHSGGO0M8OL5PPuZAoPDg0yPD6hpaVmM3ht2/u1//BW5sgmvx8MHly8wMzGogNV3dx/qFKvDZubK+WkuXDzLUT7P727cZ2FtG3+gQ+n7P712hXKpwP35BeaW12mYHIQ9bs4PdPLJhSkyiR31vxJ6sSsYZj9d4Ma9OZbXEtidPgUjImEvZ8a6mBrtIeS2Uc3maJbr6peVNbn47Q932dw/wuf3MtgV5v1Ls9qzfPntD8ytx7HYHQTdNs5PDPDB1AB2qiSSKQ02qEujo5K6tp/aCWhlMKzabhcvX2PGPWYUTwLaKkAhxtEt40HBwWT6Vi6W8Ul6kmi8BVwxWVjZ2uIgnaYrGmU4GlXAylgMDd8qDUlr8f0NuZ8R23zivHHCsGoDVg2hFws5WYArCVPQSljMrW2aUpLFxPWHj7j54jn4fJjcLpW7SUqgbKriGeSyO7FI4p9Q2xuGUbTf1CRIjfcHenhvdEg/b3tLq35YrfF3T+bYKZbVSFgS9zxeHz6nC5/I85pN/Kb6CWBVahkPtwArafTFK+Y0Q7JFoG4tMb9HJn5Fn2nSKZumdprrUC0RaDQYdntx7CdZvXufXCKuMjZvdwex3m6NQU5s7nK0vqsSzZLHxsCFaXwDXQpYkSmyfP8Je/Mr+FweOvp76R4f4cX2Bg27jZHpKRpOu1LMJQ2yUJHz3lpDteBosfJan5803l4xtS9VGPD4yK6ssnbnAX7xnMsVFbCqu1wEJkfoOjdNPewjnkmBFIVOF8FKjSdff0th/0BTJPtGxwj0drOcOKBgNnHlk4/JNCocVYukilmdFrowE7M66TQ7KWzu8uzWXU0a9Lmc5HNZMe3B1kpgcYWC6p0V7Otl+NIF6iIXyqY4rMjnaSHsdBNsmHGmczrJ3n6xSD6VwuV144+ECMY62TrY0/SjkfPTWKIBBdwstSYRq4unv/6G9OaeMjQnZqYYPzejEo0HP9wiJ+mrfheDM2cYnZ7UxKD1Gw9ZezSH12JXaeHA5bPqlbH9fIncXgKHYHRhP6FLkwy8f4HdUkmleM6GlR5/mPjKKvM3bymTzW+2kE8miecyRGanmPrpp+RCbn5983tWNjb47PxFfjZ6hvnffcv6w3m8Tjf9Y6MEoh0cZo7YXlmleXCEXeRlfh9dl2YJfHyJzzcX+N9/+ApTKEAw0IHN7lYpVb5cVXPodDKlpusftQArlyT5HZuut4YzLcBKwjfapHfDw0rAKrlvDRaIVSWBZZUEOk6nBCpgVW+l8BiN7auAlbxS+/9ez7CSfaqk4I5hvC0zaPGxajGsZHKscj/DJUoBK4tIbI10V60iWmbnL/ti/GGm67lag61chfsCWKWDbBGlYvPRFG+7RpOmpL1ZzJr8ZmlWjFRTnTIIYGZVnz1J+jQ6g7oht2wZ0Mu5cdez+LMb/Ksfz/JBtIk5sYJHfKBsDjINBxaHD2kU6iYnDXeYR8t7/OaHx+RrVtzeEAf7O1BOc2VmmM/en6I75KSQTtAU83KvH5Onk3/3dzd49HwdWxN+fO1DRnq72F5bwNzIc/HcBEGvpGfWKeVzes7MVhc2d4Cm1cXCdpJ/9zdfKDDTtNjIFyt6DQmYGvD6lAl8uL1OT9jFf/OLTzkz0MHRrkiM9pVtJ6EkFmuAg7yJJ9sFHi9vsn8Qx+20MdQbpTsa4fnccw3A+LOrFzk70kfucBtPwEvN5ePrB0v89s46qUyZmcEoP/nsIxoWK19cv86T+TncNvjJlWk+unye4eFxvr/zhK/uzrG6K3uqlV/+9Ee4q3n29xPcnNukavGSLxQZjPr413/1MTFbjvTqI2rFLF39o5RtQX595wUPN5LUfRGNi89n0pp6dWkkwk+unGEgZFOgzGR3Y/V3snBQ4v/+7Q1W99IKIl6YOcPkYC/rzx6wsrlDvOkmVyrT7bfy4yvTfDg9iFsM5POH+JySpix1r2wbBnNRAYcWQ0YuJfEmVBnPG77eJQn8UxlWJ2zc1x/AO03X34Eovb0hM8J7/hCFwpteRuqdkwr+9x/1roaw/YxjktsrnpUt6lWbvywLneH3aTITqJvZ/uE+lZ0Eu2sbmirt6Y4oA0nAEPGjtJcbxA8TRKdGmPjwEvWgW5MHm4dZtp8+J7u9QyqeUIm7MKoWtzfpGhtm/PwsdbvVAKw0zdoIB5JVWYIQZH1Sloqpid3lVDBdACxhIpUO0xwsr1E7TDPoj2AR/9ZMlvhRkkyjjFOkvWNDBPq7FCySY/U2LQqgHK5sqveV+Nn29PcpiLa2v0P3yCC9I0PKNJF6R5Lz1NRcgnz8QUzFGntLayqhs+TL+CSsQZI1W/VooVpWdpTULia3k0BnJ4HBXmodbhpeYauatR4S8MJtk2CYmrK6Czvi9bWn7CnxfJVhnfiyDsxM4e2KkG2UaFqlDrNiKlTIr+yQWFijns6rJUrD66But5ArF3H7vOrX6xMJYW+n9qiHL9Yo7iQox1M0hIUmPpkeN3aPS0GfSiqnvUi2UaH/7CT+sX7S9bIaxHvtLvI7CeIb2+rvGQuFaRYrhgl9oajJ0I5IkMjoINZIUAe0brtDh1vJNfHL3KKaSGGS/dnnJBgJa4CEDOKlbsgXSuTqTc7//BcceEJ8sbbPi6ab1aqDlXSdhsMNUnfK/qMNgTE8NghGYqgoYFW7HzdK17Yyon1dG6FfTQ29OQGsDP9pAaw6ajkFrC6GG4SqB/hNGV2XpR8WPzWbpd0VvP4OlWtUE4FbvmttdpXUBSpltckA6o+XBApIJTWA4V0lgy8BbtugleGJ+TbASqwWxEbEbBEPXTkWw/tLaw5tBlqKhRZg1R4Et5fsdwFWr64//1CW1T8CVifXlQ4j/8Uvpps9PYMMjp6lIzaA2e5XYEPivwWxFdP1dnOscbxyAxjOqC2viRaoa9CCTpDMlq+NeGCIJNBgWEmiXBuwMhrbPw2wMqQEeiinNv0//HuTesrI10maQNv41fD6kAtWGn1p7MQbKV89MV6XKaWwZ06bNr/utn3T8chjRT7VLmKOpz16zg2GlUSdy3kK+IOUKw2srgD7yRxffn+bUtNESTeuGi6LmbG+bi6eGVN/qGohoxOQUGcvazuHfH3rscoABFQZHeqnrzPA4zvXmR7pUr8Jq8XK4WFSTbtLlbrK6kKxXirYuX7rPg/nlshXmjStEg3rVHYKjQpeWxVqJfp7e3jv4ixDXWHKmTiloz01aBVWVzDWS7pm486TBe4+miOdyeHzeBTEGe8Kkzo8wO0PMHtumv5YUM3NZbE2OQP8/fWHbMezVKt1Lp2fVVlC/GCPu48ekUun6XDa1BvjwoUZlaD95of73Hw4h9XuobszytXzZ8hl09x/Ns/a9j7uQAcRv49zg518dmmGejaprydJWw5/iN1kjht3n7K5c4THF9JNst4o09sd5P2LUwx1ddAoZHUChNUBwS7+0+ffsrh9qFG4XSEvZ8+MUi5k+dXnX1J3SvqJi5DXycXJQa7ODGFtlEjIuZZ0Mp3MtzaWNmjVupfa4IMB774esFIKtdwDsjBbZXFt6KRBQCYBrEz1poIqGTleswVvKMRBKsVOIo7P46U33KE+TNqgqXdVi/raktQYwLNiYQqQvQyIaHi7XvICWImQUDfPlt+DcVA28tUGTY+Hey8W+PbxQ8pSgLnc5OoyuZIJITqJE8BKJK4iwxWPKov4L5kaBBpV3uvv5f2xIWIOK/ZaRf3aDms1fv18ifVcgcNsTs3chU0mCTV+qxVvs0GozbAKBGmUy2ouLOmNeTVdt9FsWlomyS/fuSdn+5Vm4tRI+uQulevcDOUi3lqNEa8PVyLF6p17ZHZ3NQK+6jBjdgjl2EItV8JSqKrpvLUzRN+5KWyxoDbH9kqD9cfP2X70HLvFRt1hY/TcDM/WV5SNdOXqRzRcdhKVIolCgbqsPxJc0Zq2q6VmiyHXZmi6aeIslelxeYjPL7Azv0BvIKR+E5V8mUQuh7Ovi5EPrmDv72Qvc6RJmp0eD4FijfnvblCX9J1KFX+sE3tHiKXEPnW3k0vXrurxiLRAknOqlbJOBztF0mR2cDC3yPzte5hrElbgUImAy27HLOlaEoktiZI06ejvo392BnNXhCNrkyNTjZIUIKUyQ6EI3RYHxc1dNh/Psbe+rq8j3hQmieZ22ug7M07fzAR5h4mjbBp300yP08/8599qEV4plTX9p2dihMPUEQtz81hcDmKToyrDE3NZPfc3HrB454GCV+GuTnzD3RwkD6ml8lr410SCabfS/f5ZRq69R6JZVymeu24h4vKy+nSOjfl5BsMhom4P63PP2Y/HsUcjjF17j9DsBHfXl3i4+JzzYxN80jvCxo0HrD94poVrIBbF4naSlTCJYglvuYFJpKxSEF+YIfZn1/hqf51/+93nlD2yroRxKGDl0HVb7qVcKoOraeLjcxcYDUUNhpXutSJvb5uuG4VssyUJPOZvCgCu960AMU2sIsEVwKppAFYCVDjMRkGr8FbLcF0KUfEWlL2uzbB6F2AlhuPCAJQCU4yNRU5qsLaMAA5NwtKpbAuwMgnDyqF7lIBXCrFLw/oaD6u26bo8/80eVk02s2Xuxet8lw2y2eygYgtisnv0vCAG/YoxyAFUtVmVIZAk4orcwpADGquzTKv13B7HRNdw13I44sv8Tz+/xIedTWxHa/itMvm1qpcSNo8C5iabl5ozxL25dX548JxApFcTAxcWXrC6ssDUaB8/uTrLzGiXptuWc2k8LjfOcD///tf3uD+3hrlW5srsND6HmeW5R3RH/fyzv/pzHNY6lVJWTd41OMXuoWF2UWnaebGV5P/41Vdk68IWdmO2uTQ8ReupRl2BnlohzUh3mH/6048Y7QnQLBzgaOYpZw90KNYVG6Ru72AlbVLATdhPAghbqdHhd1PJplR6/8tPL9Pps5PYWcfj81EwO/jm8RrfzCXZiWcYCDl47/w09WaNew/ucZRKMtAT4S9/LP5bMYLhGNdvPeLbhwtsJdLKkP1QBkMpYXWVWEvWcAQ62dvbpzvo5H/5H35O2JxhZ/6OJjwOjZ0lUTLxt9fvk6rb6BgcJVWoqh/W3sYqozEP/+STi5zp9qmBulxjjmCMuZ08f3f9PuvxghrL98ciRH0OkpvL2Fwe0rYAiZTUIQ0+uTDOh1P9OOtZGvmkBr7I4EjZi63JfZtJb+yZUmdLfXl67zn5h3F9vw2OOUkffCOg8xaGlP7+U8zt1/2O/+8Bq7e9v3egYRrK8KcBVu25jl7z+nJtpnmr6tJG25ALiieS0C9lPGQwrExs33hAI55ia2VNU2dlf+no6lRp2/bqOqZcWdk90YkhlZfX/ZK5C/V4Wr0Oiwdx0skkk7Nn1fB7K5mgb2KM2FA/B5kUZpdTwz+MBG6D0aphFVL3y5rbqBEIBikVi7o/ex0uDrd22FtcwVFtcnX6vPouxvf22dnbIZHPYPO76RobIjLUT1muUfFOrJlIrm+T2tihlMpqzxHr7aHhsLCXSaqZfEesk0KpBcBWxS+roqxrsUVIbO2xtbhC4SCpLKOgw4nHZqecz+Nw2ClWKyqjE6l/USwoxPx8oAd7bxRbyIdVZIYq6WpoQIrICi2FMtmtXfXWKqazZPI5yjYzI+dn6Z2eUOBIojll35D6UdL38qs77D5fpniUUVDJ39+lfl11sTgIBbA7ndSEJBv0ag0iAFdlL6mhKgIyibl990Cf2goISyp7cKg+mYeFLIMzk4THB0hViuoZJoDV5tMF0gcJunt71AdY/K7i22Kmnlag0uxx0jc1jrc3ZgzF7U5M5bqyug5XNzHL0FD2TbeTgZERYrFODZHZWl4im8vTdLk5+7M/Z83s4jfLO6yY/WzUXaxnm1h8Aaq1omGerqqG19xLx3tUu09/iWpk1OtioN5Csgzw3LDd8NQLdNWzfDwU4kK4TrAax23KaXhUrSEAoyh/5G548z3cZjy3ASv5t4BVpwErZSwK4NhiYOmK2UqYaw/SX9tXS8ch6gatAQRPEMCq5WPVSqs3At5a97aR43J8p0sVI1iHAFYCVgnLSupzVTodA1YGgcBYZdos9JN093dJAk+v32/6/m2I+2sBq/YTWomz71glj3/82tdvJ4z+ob/klcepi8MpyWf7x+2arH38b3zvp37fS3vda/Y9vSb+9S/Hm75AhJ6BM/QMncEd7KLSMFgO4oWji6SamxqG6vpxt5Fc3ewMKVt7qT/+meqRpRGvK71eWFYCcEjhJ1GYkqilvhlC9T+V0vUquPOuCYk0628DqE6bvrbPzfFJPI4bNmiNbdDKwL5at6F48ahPjaSfWSnVbeRrJooNiVC2Y7LY3wpYnT7+1x1nm0FznFZ47F4kLBXxoKkSCgbJ5wtYbE48/jAPn8yzvL7FyMQkVqeTG7fvkTwqMtDbz+hALzOj/XT6zRzub+PxBcirN8Yt9hJ5lY/YpIDrCZHYWuCDsyNMjQ3g9XrI5XJK91XGht2D0x/l4Ys1FjcOWN6MkxU4Wrw7xGzWYsUhvX7+EL/DQsDnZbi/l7MTw0T9Tqoitcsc4vc5DXmX20fV5ODp8hbf33nEbiKNS9gTLhsBl43zM2PMnhmWM6xGzlZJ3/BF+ftv7nHnySJmm1s3x4jfpcmAid0N+mMdOE1NPv3oAyLREMWGiS/vP+f6vadY3SEF+7r9Tsq5jDZ0iVQGs8tDZzRMb9DBzz+6hKN4RPJgn3DPAE2bm6++u8X65h4Dg6NEOnv4+rsfVHNvczk4Oz3O++fOEHQ0aWbiem+U7X7uPN/gh2frynaJBr3Ym1XqxRQWq42jivR+dpVLdvqd/MW1i5greZKHwuASWZzRRJ5OrjiZOLaStvSeay28p4FZjYRtFbgKNB0vF8cTQSlsdKLbimxVqnO9oQwmOX5Jj3opHad1IO3fJYWL3g2v7Elt3EYKt5NC7xU6vcSDC3vK4yWRz3FUKnL76WMWNzbwRTrYPDrCGu2k0jRrhK94WAnoV6nVyJeLmvIYctjx1WtMBP386OwUPU4b9kpBjfsT5TLfbezyxcPHuCNRqhargnE+t4eQw8FwR5hgrcp0dxej0SgOiZMuSUJjRVPuJCWwph5WJ0mNL63HSrI0Ns/TC3H7e4HnxFxeGnWb1YxDGGE0Gfb6sSeOFLBKbW7p9M3qdxLujuGUuOe9OJntA+oCUPR2a1Ry3/kpCuL1lyuph9KL7++pub+AI4NTk+ykkxzmslx87z06B/vZz6UpmEzkGiaKAghK2ppZDPeF/VmnaRawoYFTANFshomOCGTzPL15F4/NwdSZaazVJk++vUE2mcbXFcXX34NzqBtXVweZcoFqNk+vxcXWgzkSC6vKgvPFIjijIY6ospVKcOXDDwh2RYmLrNbU1NRNV8PEoCdI4sUqC7fvQ66oaUbKA2vUVfpp0zSwEha/h0y5pCBidHCAkSsXsPd0siXMiUJGpQTCMOqyuYhIMufOARvP5olv71Cv1XXSN3RuhujZCSo+O/ulrE7uYnYPvXYvc19cZ+/FkjIEHV4XNadVp7w4rLiiEcKjgzi9HmVU+apNdu4+5sWte4gzIXYLJZfID0foi8RYnVtge3kDp89LbHqMqR9fY60mgRIFJiLdlA6OuP75F5ok9sm1jwg6Xdz98jqbi6sKGns7owxfvYilN8K3C08oZbL886s/4cmvv+JgfglTtUaROsG+GN2TI5oymFrbYmNugZA3QPfsjEoC75RT/K/f/Ib9eo3ucBcuSS2VRFZJ4hS2ZKWqgNXZoRGmewdw1Zs4ZA9XbzmjrFVep1L6DaaSMaVtDWmM3VD3fZMkSZlqBlglpuviY2WqY5fE1pbVeBtMb5uqG02Vkf4jrCTD08owSRcWgDzOSAlE2UvZbFpjqGUtMzx/jDhk8QGRdU/WUZvNqUBPG0yTAlP9qbQwNXysXvqS9U7YK+KXoQlCAhQZk175Xo5L9vH9vIk78SpfpV1sEKZm69BgE6NWEVC7JZfWBa/NxmxNso9NbI2hk/YMguwraF/HVSsSyCf4q0vD/GjIiSu/CXkZFHjAESJTNLxA+kemFaz61eff0hXr56Nrn5HKCNP3EQ9FYtOo8eHFSf7800sETTmOdjfUb8XTOcx/+Pwx9+dWqBSO+ODCWQZjHWwuzRN0OfjLP/8pVrM0gSVqzYpKRj2hLuzeTm7de8E3tx6ymxcvOiu1pjC+vFjtbiqVErVKHoe1gbVRxlQpMNbXxY8+PM9YX5BKZpd8cgNrs4rb5qaja5Sqp5f5zTQ3Hy+ztLpFJn2oUsKxHj//7C8+ZjjqwVzNUcxm1KrA5gnz5YMVfvU0zs5RAa+pzFAsgM/a0L2zq8PPmbERZqfOcJTO4+no5v78Kl/eesphvk4iW8RjbTIWNvHxh+/zZDXB1kGKvYMDIn4b//N//3OC1hLPH9xkavIMvnAv3916xJPnK1y8coXhkX4ePlvg/uI+WXGMr+T44Owov/z4Ah5zlWw6ia+jm+e7ef7z9Qe82EpRqYO1Xubc+BDnx/sVNLuxtMX2wQFdXgt/9tEFrkhqYTWDuZwhIF435ZJRS7asFoyBr3FvqP2DhhsdV6atb05awJPr2nheG4g9fkoLYDzZ+V8mLBkD0dd/GYDVm9lduir8iZLA18XanxyN0Qz+sQwpA0cyGCVv2qPfpdD4/Rc/Aax0dCfsE/EErVUVoJEAJAnwkEEg6Tx7d59wuLJO5ihFr3izfniFSFeMvd1dVp8vsre8pvxL8ajsmx7HFQ0pGyi7scfSw6eU0mLfUeDaZ5+pX9RB+oie4QFN613Z2sDmceEK+HD6PBLLprI5reVk8VQFCHpcLovU0R7S+3EWnjzV1L/x/iH6IlFcZhs7G5s8n5snkUzQMJs0AGby8gWOzA0CHR3q93iwukn+IKEpv34Z6l6+QKZaotisEunrIlsssL+/r/VVwOtV2by9Cvdv3lawZ39rR/f5s1PT6k2YOZLBV1nBCZHiScCDHH8idaQ1ngzghH3kioSx+dxUVcZlVnsIkRXm9xO46yb2N7fY29tDEiRi40NExwYxBTy6V5brNYIeHwGzncJugoPnKyS39nQZlnRF2UdNATe4HdTUctB4DUl/dAlI92yZWjLLwe4elVqVgfFRJmdndPAgicabS6sK3lUadQYnxwj3d1MUhj9Niukci/ee0N0Zo3OoH3fAp+dBvK+EjS1eVJLEGuzuJDo6oPWfzWIhc5AkubZN5uCAfOoQm8PB6LkLDIyMkUoesbO+RiERJyVM8nCY2Owl0pFebiUK3D2qslwwkWjYqVidVOqyvshXK/5Xv2+Fl8jfx/dv6z5X+bpRARgPNQAaGWgJ6FUXHyeLBXO9jKuQZKCe5K8vDjFoSeKrJQm4zTRqZR3yCsAjgUOG32QrTOLUevLqvtz+92nTdZckhevht7sIA4Q/vSa0Qw/kP+Vhek9ryFOdUjFnMMQVn2jZo7cALB2cH6cIn6wRCp4pk8qq1jcygNJAl/ZwrC0hlGFCCyQ2+qeTXktP3St1x+vYU+3/e3UdOv7/U4ZIWh+1+632HvGa3uNNmMLrVvl34SfynPaxvQouvfu57XPy5j2knRx9vMO9Qiw6vb+86fyd/n/Tv/nlcNPr76Crb5Le4Wk8oR4q2NQLQBgZaqQsha2RjXFcTBo3hWzEJ4DVCW+2lfKjt5Hh1E+trKCVSQEriYCXBDKDdvenAVbG1OFdJ+S1YJEyqIziU5lkrQveKAxaWGwLsJLrqNa0UqyLDlsAKxt1s0OZRm+TBL76oZ++OAywqq0bPpnwSGMhYFVbjmW3OyhXqhoJK6mEj57OqQzl8nvvq4zo3qNnvFjZl3k4/d0xLs2MMRxzUyscKb3f4gjw6+sPWdtOYrY5CYf8TI/1kt5fw17Nc2FmQo1QC4W8MfXDRDpfpVCzaDG8unPEfqqEyeVTY/JCtaqac7fdjKNWwGluqOY97PcyPT7MxFAPQacJOxUODza1MfH4/dhF5pCt8ujFBnOru5q643fZ6YsGuTg9xFB3iGo+SUE8dNw+bL4IN+EZO/gAACAASURBVJ8s8+3tJyrlC/gChL1O/DaopPeJBb1MT4zT3xNTKVrV4uC7pyv8+rt7NB1+ZXKE7Sa6OoJ0xro0XWT78Ai3205/p5dffvo+zmKKXOoIdyimDLI7D55oGqI09OFojN9d/56NvTjZcpXBgT7OT40wGPXiqWeolAuY3GG+f7zEjfltsuUmHX4PnQE3sYBDPa02Exm29+N4ZHIT9vHzqxew1opkUke6aYr1+u9PWE9NWdsLVqvQffU6b5Md31SUthfcNhNCHqe+MK0mTrT/b/t6V8EqYFjbmrDtq6WLeYt+XJbCxOMmX61Qs5hZ3txgY29XgdbFvT0STTNlk8SxG5uITHgMqYT0ftJo1/E3Ggx5PXwyPclEOKCNoM9mIlWt8uAwxa/vPKDh8VK12TnM5dW8WhhWQ8Eggy4nsz3dDIVD2BoNSuUKxVqNQr1OVSSL2HUNe9PXmzYa3VxkjbBbDdN10cqXirjqNQZ9fpzpLLtP5yns7OFxOgh2RTTxxxsMsre9y9bckppq2nwe/P3d9JyfNICmfFmNUtfuPdEEGkfQp34WyVKBZC6rSTl2r4ejUgFrKMRuoUSxJjMBYeqZFbCSNrhpEbp2A3u1RMhiIma1E19ZZ/nZcwYGhpiaPa8soo17j9lcXNIBhSMSInxmhM7JYcpS3JUrRBo2Vu8+UZq9227XwizQ20nWUmfv6JDZ8+co1apsJg8IRTrwe31QKGHNlFi5/5ikSAQqhlTB5XRQzOfVG0IM30XyZw16yZVKmmBmcbnomRynY3yIatin09+jYl4N+QNY8DfMuAoVSvsJNpeW2dzYUvZm19Qk3okBUuYau9kjLZq7bR66LU4Wr99ga25Bj713eEDTGK1hPyVJfgv5Kdosej+4axDFTuLxPHM3biuwZnbaCI/0asy13+nh0Z37bEp4hctF18Qo5372CUullBbhEZOdnYVl5h8/ZWRkmPNXLlHNF9h6tsDig6c0skU1zx2QZMHzZ1jIJaiUSnwydIanX1zn4PmSyrrsAY8mGPVMjWmjdOPXv2Pt2Qs6fSEGL5wjdPUyjxoF/rfvvmAumaCrsxe3yzCdFRaZNAp1mRRXa5zpG+DyxBkDsJKJ9TGtHWrHgJVCc8rMNPb01s17DFjVsVFV/ySnuaIeRC5TXRM8Zf8WD61jq+JWwXUCWBmgk7wPZUy11h7D3FgAJZHXNMhmU8oSFpNcHUC1mFtiEi51qQBWdrtLafvCdhb/KjVeVzaYyKD/YYCV3LuaRlU1s5+3cOegxldZG+uEqNkianhuakpRXqVpMQp7c8MAy04a/BYwpUxoKZYtBlu6nXIowQW1Et78ET+Z7ObHo16ipiOspTgOs2DlQWomBzVhSNp83HywwNzcMhdmZvno6jV29xN8e+chj1b3ODhKMj4Y48+uXWBYYlOLKUNK4Y3xH3/3RNPxGuUMn3xwkXOTI6T2xGi5yqXZaQq5JNlcEofProODusXD+k6Gr757zHNpUGtlekfGsDlDJI4K5AplypUSDluDaNirfovp+D4uq4nLZye4NDNEyN2klNqklDlksKcfk9VHuuHjIGdlZb/A0xer7O1uYqfIp5dHuHZhFK9ZGIMZ6tUGXl8Ii93HF3cX+U/3N0hXTQx2BvhwdoyhDjfmUgqfHbo7I9RqTeomB+6OXm48esEXPzxkL1VGDPN7I37+8qNJzowN8c3dFzxbXGdrZ5tI0Mm/+u/+jICjRnx7jd6efuJHZW7ffayf4Ucfvkdfp4/1vQRfPdxkK54lm0oyPdzDT9+fpjvgwFSVhOQgz7ZSfHHzKUu7GWwOFz1hHx9dOstEb4TNvT1+c/cZO/E4MZ+Nn3wwy6WJXmzVjDLh3Ha5To2dRRKH20x82TPlj0GKNUCok683gTjtWrUt/Wk94xVA6iXwR324Xw8HGf9r/M63AUbv2v/fWjy8E/BqSX7fYqnxtqZJl6pW0MwfA1gZzzesDo7ZKa3B37HXjwJWZgUtxG/PYTa8NmulskruEk9fkJGkv1xemTkTF2bVtHtve4eNpRXSuwcKknQM9dE/PY4j5FcwRYZSa3PPKWRzCipc/fiaJt0d5TKatruflFTrLXqHB3H6vQpmCdAkoI6AKcbaJw28GYvsG2IfWq4pu2p9cVnZukN9/URCIT3m+O4eG6trKg2UzzQUDtM7MYqtJ4q/o4PCYYrd1TWy8SSZZBKny8n49CT+zg7SlQImh1Wl8el0mt6uLpUMW2oNqodZludfKEO/UCjocH1iYkKH32LZIY+Xa9Dv9xONRvWY4/E42XxOA4HMHje+WJRAV1TfpyR+ikz8aGuX1PYefotDj7lYKeEM+YmM9OHri1F1WCg0qjoM9zvcuMpNBawkJTAdPzRkZh4Xg7NnaHocNNx2ZVYpS0PTFcFRabD38DnVVI6joyNMdiv946MMjA5TrJTZ3toitRfXIZywdIfGR4n092i9I+qVlBjI78bp7Ixp6IzYEogvqQJWO3Eq2TzZbFYl/uIZFuyMqIVHLpkis7VPLpmgXM4pq2vgzCydPf0kDhLsb2xQy6YoFaS/8NBz/jKFrmHuJkvcOiiwmG9y2LBTszup1EqtPVvYA8baYezjckEYyonWBt+iWBn7VjvVVhQGAtbYmuIb2zCSby1mzLUK3mKCcVOKv5ztZcCSwl07wu+xURfASuxjpF5XwOoErHob6PEqYKWhQy3Aqg3Ga2XQBqzaa2drKKX7sPFmjK65BVhpuFvLsETZrKcY19qdiG+WnId2T69G72J7IMnixiCs3R+dBqHkmF714Dq93mkPcJom8JoUv7cCVq8wpP7LBKze3Du1e80/BJ/RT/Ut56/9uShg5fIEifVO0DM0pdG/AsSImbcCKi15j0zHW1f+KYbVq4BV+6J4M2BllhJX/ZkM/4u2LvvVRly301fYDa/bHI8R0NYPXz0572JYteYprbL7BJA7DVhJao4AVlK6F+sWstU2YGUk/bxNEvjqBXv6+AxzZKMIbrNctPlvTcO1xFE0GfW+cXl8HBwe8Wx+AV8wzLVPP6VQKbG0tsWtB/NsbO7SEfBxaWacsyOdKrmLHxzgDXby+XcPWVjdweHyMjYyyNXL02ogXs6kiEVClIp50ukjguGgsrLiR1m291PcuPeM/VSBhs1LZ+8gTatdk8oKxRIBn5OY36nT9qPDJLlUkq5IkAvT45wZ6aMn4ucovqOAlUnQeIuDQsPGfrrM8naCXUnhKOWYGR/kwtQIHnuDzOGu+ka5fEEsriBzq/t8cf0WDbOD/t4+Rvq6GO/vVk8VeV1Z8CQ5rFzK4wp28GBlj7+/fpu6xUVHMETIbtLCvbe/n5t372lSoIBbwz0h/uzaZcKWhsqU6hYna9t7PHu+SCjcwblz53D7/MwvrXH30VM2xXQ64Fez+rOjfSphqFaKWL0hvrn7jLuLewp4BdwOJof7mB0fIBgKqCH73YdPNBmqPxbmJx+cw21pauNeKpewiMnjawrW9rXesmh5Iyj7toQhLZRbE4I2Jbe9MLTZEKeBrHcVn6/7ucEtaG0iLWPH9uMUeBIdvd1GUYo9n5d0ocCR+BhZLDzf3OTB2gbZmhj0C1vRomCS3ePWyaIAqNZ6lYAJuqxWPhwb4fLwAGIZbKkWVUq2kCvxdzfvkBOwxunW32U1W7HXq/R5vcxEOrg40E+fzyeZyZqAVa43yNVqlOpyGGLP/ocBVq8WxYZNl9yfdcP7slLG1ajRI3KdTJ6DF4tsP3+B3+Mm2t/N2PQZwp2d7G3tsHj/KfHdfX2f/t4YA5emsbqd1HNF9hfX2Hw4R0ASZUJ+Ji+c09QgNYq3WtmJH2jsdXBggJLXT7baUIaamCoLiKaBDZampmxZCjkGAn7s2TyL9x6pr8b5cxcZnZrWNBsB1Obu3edA7kWnnY7JIXqnxzVqWgoSV7nBizsP2V9YxetyMzg5Su/YEHgcHGWz2MVQf2+PvXRSgZ1IR5iEFJvr22pS3uHy4LU7iMVieNxu9vf3dJopE2E1qe3tolSvsr+zx85BHJvPR0xkFRMj+HpjpAo5TUkVA9a0mC2Xa4QdLoqZDGvbO4RGRgmMDGLpChMv50jms7gtNgWsok0rqzfuqixPZAnD0xP0np3AGesgWS9TtZpJ5vIKzPmwELU4OHg0z/ytu8ru80WCDMxOqvdVrVDhxtffsrOyiUlitkcGmP3kKlkJC7VYqOwdMnfvgcqUP7j6IcOT4yR29zXm+v63N7SwlSI4NNLPxNUr1Dq8WiQFy01e/HCH+OKK8vxC3Z0ajd41Maxgz63Pv2b16XOdnndPTRK5eoVENMB/eHCL60sLlORad3vwen0qWbGKtFcAwUqN6YEhLo6O4RSfQwF+2kCy0PL1phVpi8hJW4DVMUtT9qM2w+r3ASsnNQVd5K6pKeWjVUaeAo4MhpUBWBkeFq22UB6j8kQDsBImUz6f0cFYG7BS/1izWcMXBLQSX0UBrESmJcxeYavIhFej3S3mtwJWcs9Ks9FmWMlnpczYU4DV3YMqX2cMwKpqi9CUQVRDHFeqglTpciaAlbxjtUowqB2tUZP8LfLAFuNBgT91bcfWqODIHHIh5uGzER8zUTu+RppmMafrjsMbxhnqYn5lh+u3nlAo1vjxtWtcOHeenb097j59zs1ny6xtb9Pht/PJ5SkujkR1ICISfjFd//d/+z0bB0dYTWU+fv8i165cULBK2Hthn5snj+6K6wxD44NEurvZPRRPyqfcebBEtWGhbqpw7bMfYXeFeTK3xF48qaBhT1eYc2cnSR7ssrGyRGJvV1OI3zs3ztRoNz5HlXopSzQYYWc/zeJ2hiJeqpYACysbxA926Il4+MufXmFIhmcqIczjsLnwBaIUKyZ+e/Mpf3dvkRI2JgZi/OTDC5wZiGAqp6nl07gk4bZcxROI0HQEuH77Md/dmyOerWBzh7h4doL/6rNzuB02/vZ3t3k0v6zJxt1RH//yv/4psaBDGWLCxvvhzmMePnnO1PRZrl29gtfRIF2s8qubCzxf3ycZP6C7w8f7U4PMDHcbTG6rk5vPVrnxeJH1gwxuj49zE0P89KPLhBxw//ETvrj3XJnbMb+DT6/McGmyH7e5TKOYwa7sPONLpOjtdktZg8Im1AvrZTbBaU+ql4Gk1wNW7Qbc2IFf+XoDYKWPa93/bxu2tuuHP6YuOK4B3sHQeqvi8Z2SyDczq97UKJ5+L7rutb389JycRNef1GQt2bMMkCUcRprbJmRTKTUEzy6uU06mqFaqdPZ00Ts+gtPjZn9vj931TR1AlStl3eP7BCAKGIOF/E6cg/VNBTjEEuLM1BQO8fUUdiNNlRFmCnkuvn9FwSrxxZJ6SoYjOuCU9VSJBOAWL858icPtPeKbu+qJJZ6NnZ2dur4Lo0uM3bOptIFhVMWaxYIrHCAw0o8/IjYeOfY3tyln85TyeR2mdvX14A5JfVEiVy2xvber/cjU1BkdQKUODskfJEmJV5dVPIAs9Pf309vby87WtjKEBAiStTwsyeTd3fq6+wcHmtQrKdbZSgVPR1CBIJEcWiV45vCI/dV1ktt7eMw23f/Ff0qGfr6eTiwBDwVTnVzFYC/aZdwp/lV7hyofLGVyWG1WldZLEmHDZaPhsBprd6ufFb8qc7HK7rNF9ceS/UAknd3DAwSjHaQzGQUd1UBdBkHNJj2D/YS6Y5TrVQXiEnv7SPaEJJ8Hejr1M5LPM3WQIB9PUsmJz1dFmVe+rgiegF/PhRxfIXFESfzzpEZzOugcHMUT7CC+n+BwbxdbpaSvWbPaiE1foNA5yL3DEt/vZnierrUAK2EnVVqMXsMH+Vid0ZZEtCxn9Gd6458QM/T+VoBIJIHGHqmAlTDQ6mU8hTizrhJ/fqaTXlMSbyOD12OlUS0rqCTXgkrnW716G7h6HfDQ7jvaoIz25S8BVifp1tr3K5huHK/2KloztEqNll5PiDBCGngbYHVyLCeeVO1kQrHzMQArAe1aXcypGuYfAau3jTKMTeTYHuoNm8SfyrBq/9oTwOovBpsOV4BwbJj+kRkCnYNgdauXgVGStWIvj5s6g2ZnNMqnAKtjvWDrJVreV6cZVlKcGgwrAasMhtX/34CVMYHS2elJAXqKYaWFs5pSCyYtDCuLTvcKdfEfshsMq7fQXF5H3zu+OQxb8mPAyrgEWoCVeoA1sVplSmdWDyvxFZlfWGJxeY1wtJMzZ2dxuN0kswXuP13kxcISdrP4LIQ4MxBlbLAXt9OJ1eHht9fvMLe4hsvlYXRogGtXzmmKTb1SIZs+YmlpQX1rxifG6YhGWdvYUWr/8sYeJfFn6RlkeHyKbKnM0/l5TT7pCPoYG+wi7PcoYLUwP0chm2Kwp5NzU6OMDnQT9Dg01SuVzrC0vs12IkPV7KRmcRtSy3yKC1NjTIz0qtlpNrWv79nlDdGwuNg5zPOrL65r+tXo0DBTY8OcnxrDaaqRFB+dqjQ1FdmF8YajPNtI8Pl3dyg1rHR2dDDeG+Xy+Vn8gSBffH2dO4+fYrWaGegK8t7ZCSZ7Y8o8EAP7R0/nWdvcYnhkhHPnzmKx2TUC/POvv2NhdVOTiUTyNz3Sz/mxPjxOm5qYSzLhk/UElbpZE6VmJ0e4fHYct9vFb7+9xa37D3G7HHRHgly7NENX2K+3TzIpwfQCDLcXhjZydRrBapmxG9vCS8CVoak2rt83fb0KWL1uYf5jC9JXX9W4dk9KZ6OXldQxyJdK2N1ujfYVdp4k+m3GE9xdXGQ/nTG8nZpNkvmcMoik2EgcxgmKubbJRKjZ4OLQAJ/MnCEsMcj5NHWrldVihV/dusNuvkhTZKdWu64ppmKRmNPOuVgnl4cH6RV2QaGgd7mESqTFoFoAK0n8eoss4tWJUXvjPSnIhRliwiHSNRqIX1RQpFC7++zMvyC1uY3LbsMXDdE/Oky0q0sLvLUnL7TgkeLW39PJ4KUZfB0it8mx/uwFG4/m8YoJvdvJ4OQ4nkiHsqdE0riyvk6xWWPg7CzNSCeZmvjUiPRHVutWAWJt4jKDt1EjbDKRWlln9fFThDAyNCTpemFqItcqldlaWiKfymoh7O6OEB3ux9kZItrZSTWTZ+nxM7YXVrBbLMT6e3Tq6wh4tZlMxY84OExqUuCM3DNmEy+ePCO3f0gxmSbk9hCLROjr71dgdmlpUQtBkSX6Q0GGZ6fUayK+s8/c3DzJXA5frJPo2BCh3m4tpkWGkdjYYu72XXK7+3SHwkQCQUpmE93nZzFHw+QdZg6yaUrViiYLRk0OvMU6Cz/cYnd5RdlckYEeembG1ez1sFogXSopIOI0W4mIBDlfZu32A9aePMNpt9PRHaVveozRMxMc7Se4df0G6YNDZR67uyKMXZjF2x2hXqtp4tPik2e6Rlx8/zLRvh7y2SzWUo1713/Q8yEs2abXQf/sFMGRfrw+H7mdA3bE0F3ALdAprCQZSsx1Lpvj2a177K6ua6Pk7e0m9uEVgpfP89XWOn9z9xbbhYImbooBtkzVXRarRmL7TRYujk0w0hHFJbLctiSwBVqpvXkTNQ2XAYkyrE4BVlLgSmMmfL3TDCunGK+/JAk0AKv2cKk9IDJAJ5Oy14xC1oiD1/2wPfU11dXbslDI6s+lsRKmVRuwkuu5VCqrybrD4Vazchl8qLxKwgLE9FXT797MsGoDVvq6IlVsAVYiCRSG1V7OjABW36StbJgMwEoGdqamYV9gSPxMmDUdQkIyWsSU1qRe14GGSF1FYiA1gvgJGqCVyCqsuRQ9lgpX+7x8dqaHPm+DytGBmIDg8oapO8Ncv/2Em/ee4nR6uHz+LL1dMY6OUqzvx3m0ss1hJo3L2mS0J8yFsS5mx4dxON1s7qf5v35zg0ypis1S48zogJqCuyVJVFJoKyW+/eYLlb9dfO+8Gpo/nl/iwdNl9uIlwh2dRKNe3v/gQzL5Oj/cfkD8MKVN1chQL59c+4B06pDlhRcsPn9OrZxTj8nJ0R7OjHTTHQ1hwcrC0ibf3nlGMt9U6V06V1B25+XzE3xwfoSAs0E5m8DcqGO3e7BY3ezGs/z2hwc82T4iX6trAMu1yzOcHe3B1ixRK2TUL0hqHrcvzEG6xDc3HjC3vK0+ot5QjGvvX+Sj2QEFm/7+67us7ySRVNyOgIe//vlVRns7sFHXc/n193fY2o3z4UdXef/KBankyJVr/N23T1naipPNZPA7bYx1B7g8NcpIb6eCsb+7+ZCFzQN2j/J4PB6unJ3gsw8vYiql+fb7mzxZT5LKFon6HXx4YZILk4OE3GbM9RI2s4ClwqE25KI6BG0xpWWdNLb006y9YySpZTR3emc/AaxO6sc3eFydKh9eZVidgFVGfW/0hC9NzF4qB97GcDJ2+rc3Ne9iaL2rJXrX81/dj18dKr3KkH4ZsDoBEU+faa2oWs2y8XzD0EaG9iJXa1ZrZFIp8geHNA/T1HPiw9fAFwqq/Eu8FdNHRyqt85pt5MTHKeQnOtirnkalQpFKPEX+KKXSvkq1ogxZ+axkD6426qSzGQVphseF/ehQIEdqRQGs2sw8oYfJqiTDH9lftpdWySZSGo7i9njw+QMUKxUD/C+X1SJDTL9FQiiDFUnPCw71EuqM0KzUyB6lMEsNUavpawiAU6hX1Lai3KyRlcRUr5fR0VGVg4vMsFmqGnJ/i0XZQ329fboHrq+tKXgjf+Qc+gMBurq6sDvsHKVSCvgI+14sI7DbcIcDhDujauIuKcLCbCqnM2pi7nY5VU4o9ZH4UdXsFgrNmsoBRQJvFnmmMENTWUpHGX1/4olkcdqJDPSq6XpTUgpbe5AAjzXxhSyUyO4d0igJ6CMqEB++SFjrEWGA5Y7SyiKT3ydre7AjrMcptimZVJpMOqUG8R6fV2Wb8rkL80oYYVI36XGYzNjdThx+r2HkLvVvsWz8vFTE6bDQsJhxhTuxu3xkxGg+lcYpxiyyNtgdOHqGSLjC3N7P8cNOlsVcg2RTrFksYJGdXHp0dZo9JVtvjZIV3GkNeI49nAyY2ugeDD+mY8BKwkzMJiy1Mt5CnA86THw2HKBHAKtmDo/bcgxYaQHRGoi/pBx63X58SkLXVnf8HmDVuu8MwKpNCJMBl5FIbCihDBzLALFq1IT911rJ2nql0wyr9vphKIdliGbRXkOUR7K3CGAla/BpL87XrSFtMO70+vGHMKxOAy4vrT1tttepBfC/RIbViX3N67vIP5RQdHodf9Oeo8OZf/MXA02LzUMoOkjv0DSRnlHMDuEwCNR0ohG3tJg+eh21ACu97NuSwHa6xjGYZbwVib00JIGVliSwcgxYyaZdlwXnFCX4VYbUuzbMP/SEvEkS2AasTE0DQDveuFpmsseAla4JBsMqVzGRr1sUsBLj7bcxNN52fFqsaJLaifOlUQ+fSALtVqsW8iILFEbSnXsP2U8k8QdCagoukfYmq4t4OsehbDgiozLV6evwcXZylMmxcaoNE1/fuMvy+qayT7wuJ6N9MXzC6GjWODyMk4jvEekIcfbsjH5wDx8/ZXF5Hbs7gN3lZ2jsDP3Do+wfHnL3/n2OjpJ0hAPEOvxMTY7p8c0/e8bKwgtMkqjRFaG/O6p0/WgkrI327XsPufv4uRacwc4+QqGQso4mhvuIhn0Us0eUixncLhcWu5tq08LTF2v8cOs+lWqd7q4YAz0xzk2NEfI6OEzEleEm0x3x5ZJr9sHCOt/ffaJJjh3BIGeliD87rXIS8aN6In42VjOxsJfxgS7ePzuNqdFgJ3HIwyfPtFCYmZlWwEo8ptL5Er/98rpGdst7tDQadHf4uTQ1Sn93J4Vyme/vPeL5ZlJ4P/jdTgWszk4M6ZTq829v8mJlDZ/Ph0vYXtPjTI4MEvD5iR8KYPWqaeirxePJv098rNqMIGnUXjGxeGXdeJXS+iaJ258EWil+3RYZtFdg42/ZIGS/KZcrx5I/2TAcLhepYpHdTIaEGKbTJJXPsbC+RlHkdS4n6Wxa5XQuxDzdxHRPF5+em6Ev6KNRzKpx5065yu/uP2Rua4+8yYrZ69cNyFKtEHM4OBuLcGVkiG6Pm0ZR6NMWStUmmbJEEzvUpPptRfNLjMhX9OTtclfWOFktbaYmXptZAYLs5ha7LxawlQWgx5CXdXUSjkYp5gocLG9qmox8/u7/l7337LUky67E1o24ce3zJr0tb9pVG5IYjQRpWhwRwgwGEiBB0BcBMyMKkPSz9EHQR32WRJAjDkmQ3c12VdVVlZVlOv3z10fEjSustfeJiHfzmeqiQ1Pzql9n5nvXxYlztll77bW313HtnVfVSsCqHMEhUtu7SUtjlslMm7vwKlknFB9d39nB27/zOxi0uzhOc8xmmYtTcwqVaQP1owaudNo4+eJLfP7XP8PgyTOs9VeRtDoSO2cVcjGdYD6aYDVuifqecurQ5io2716XlsOTXz/C48+/xMHTZwp4eSbYssCgLiWbDYnAyP7WBl5783Ulfh/+4pdqTyAraJFluHXrJq5cv4bDk2P86le/kt4HxzuTXXjnnTewub2F2WCMTz96gOfP91BwquH2BnqbG3jrm++i225jenSMT37xPh4/+FT6Upxw2dvewv3f+wEGzQgvJkPsnRwrsNzprWItAxqHAzz8yc8w3N/XQALqWGy+cgs3334N42ghhhirzfwsZIKNn+7hi5/8XFOJOC68s9bH1dfu4Mad29h7/Awf//JDLCaZ2IHxal+gEivD1OogK+54b0+sMYJ6a1e3FbgfPn6Gj/7652jOOM21g2E+Q5vB+d2b2L5yBYP9QwnExtNUWmdsi7h6+6YCXAb1n/zsF5hPZmKSFv0etr/5Lm787g/wF08f4X/7o/8Hj+cZplGMDsHNAujHCVrZHBtRE9997Q28unsVHQI7hTyNYtc5KfKawAckSsN4Akw7ypjF7tfph4q8Blhl3hJYuIYVwWcDpcM5KZmbnl9XaHEj5gAAIABJREFU/tt1MPn6ZIGpPdECzul0JHArAFb8PAYssXWPCRf9X1f7loCVhAaoic792G5dCFgpQagxrKQdVGsJNMAqxZ8cx/gCG0hbuwKsBFZxTbwwxylKAh4EYPm8Ga8VaBLTwiYLaVqonkcB+RytdIL2cB/f3Orgn3/rFXzzeh/RYA/Z4FgMnr/4xUP8+Jef4tHzQ2xvb+PaFrl+hdryZosIBxkHnSQCv+bjQ1xfTfB73/s2dnev4YvHe/izn36Egi0OyNDvxNhcW1XRinYkm06wv/cUP/id9/DmO6/jVw8IVv2KuR3m6EtD8ne/9zauXtnFg8+e4ic/fR8TDhbIM2xvr+EH338Pd27dwoNPPsaDTz7B4f4LNIopNtfaeOeN23jnjdfQbvXx6PEe/vhPf4TPHr3A2uYVdPs93Ll1Ff/0d7+DTjxFO8owT0eK89iCPZ0BXz4+wF/89AM8n+ZqCd5ebePbb7+Kt+7fkFh5o5iJvCoAvtnFp18+w1/99Qc4HGZIF020u2t4963X8L23b+Hhpw/wZ3/9AJM8ltYopyL+4Juv4s17NzA42sPjx0/w8cNHWERNvP2Nd/Hu26+h3cxxdDLCv/vxx3hxbMxbsgY3Wgu8ff8mXuEo+vkcf/bTD3EwznAynaPTaePd127jvXdfQzo8wF/9+GfYH8UYTWhDGpqQ/PrtK9hcaSGJ2EVg4IINj69a7wjcKp4um+krH29ASa1wVS+m+HPqPunMlr+akPqp5KuOh1n562Ln9xsynM6KIS6L3y8ut/1mGlrnMTvOjW3KITfVI8pE2aMCtgNacmxi6wSsCHiwBXB2MsAqOwfIwCkKTetjiz9bCmaTidhK662u2uPI8FnZ3cKi1RTDqjGcoqAmFnVMc7a2zZGRXd5uS8x6lqXY2d0FNUcJ4rDgopYt17DSrePvmtQfWmD/iyd4+vBLFaS2trYlwRG1Wpg7A5UaXOSIdsTwGahF8GhwjOuv3FErP6+NelOMpflFUAZJjBmHPjWNWUpApt3tCLjNsxx7z5+hRS1bxine7r29uaXnU+uKNlz2l7IQSYLVtVUBSQR1qF9JX8OYeppz9G4swIgtgdSBov3ioJZ8TFCnrbUlAJU3G8giai2RSc6BU4UKNSDDfJpiMcuMRcX3TmINVqFsw0JtHmSkNVSDmE9TMaca+UL3k2AbYxo+lrGotNeyOSJKLaRk+TYlv8J4jL/n5MAin6OVNNFsNRGxcEJOLtsHGevm1CC2k0xWPD87hyzxa57ZZy14T5oNAXcL6lC2OeyDNLo5WpQkcMBqlPTx6SzGXz0d4Ed7M/w6b+M4XhGjHjH9FJNTj0Y5RCj4cEMBHLCij/LzHo69T/qlHA41rLiWLGrQ51G2ZGX0Av/s7ip+93oHV4oXWI8m6HapNzuzuJ4TAP3onMWuEsBwhqbVVwGs6kCPnWv7Di1/mg7IQS357FLAymINFs2sFZCDnbg31RLIwVkOWAXA6G8TsAqFvACiBfykBMBC8c5t7W+bhtXfP2D1B7cWiNpY376DW/ffxe6t15H0OEje5tTp5kmctQaqiM4c0jyZAA/s/ISG4lHomCk4SY5TdsiwmtVE183g/MMCVsYgE9cpAFb6i2tLEe218hgKAVaRAVZ5JMCKbW5MBc77Cpv/PMBMIzTrgJ2HKwLQ+MqNBrqdjiirv3z/Q7UDMmjf3NrBvCDjIkerS22KpmnY5BkGh/uapHZjdxvvvvM2Wp0uPnjwEPuHpKDGSMcjsS86rNqwm2HBqvYCd2/fxJ07t0Tl/fBXH+HweIhOdxX99S3cvH0fG9s7eLa3hw8+/EC92asrXSzmE7z3nW/hxo1baj98+OATHFNQPF5gY6WLe7dv4P69uwJsPnrwEH/x45/j6d4J+uvbCtC//943sMMpIY0Co5MjLIoM7TaNCAUmm/h//+wv8fjpCxmafq+DtX4Hb7x6F3c5dWOe4+BoKAfaajZweDKSnscnnz+WQP7aygo2OzG+8dabqs7//INfaVJgNs+w2k3EePruO29p4tiXT57iwcPPJHD76qv38cbrr2BlbQ0noyl+/LNfSiSeLSkUyKTLYlvivdvXxQb7xUcP8PDZiYDB9X4Hr965gVduXVGg8e9//DM8OzhSBW08OMYbd2/gDTJtdnZxMhhKzPFM4VM/XoaR2IGyPXSaZWWA1fmQy/L+q1cKAuX164JVOiOhEunO0T5pAK8s4NT0DSaZmmhJt25MB7bmcUpgykphq4UXR0f46Ucf4tnRIVqsSHU7ePrkkVrttlsJ7m9v4nuv3cer13aRFBmSXgdHiwb+7IMP8Rfvf4ynoykaqxuavtfhVLVuG+9e38V379/FVU7bUaWsKRDyeFqgt7ahSXVfBbBadmLhrnASI7PnImc1rRBguc5zxQrckyfoMHdFgXmzgfZKX4FkztHHT/eRjid2a7sJ2lc3BJAw4KKexOJkjG7S1phlTtdhSyXb/Qhakpm4trmJG6+9hseTKQZiGTKMUglRQQSr+70GsJ0k+OLnv8ATtia2Orh96xYi7uMIqloOT47QKoCNZgcnB4d48vQpjmcjdHY38I3vv4fJbILRaISGWi353rkF8A0uZ4ZOl0yrFP3NNVy9fk2BPBlU1KjitEYG8rtXd1Wt3TvYx69ZleXEwKSNdDFHe3sN21d20VnEON47xGgwQsYKKHUU2glu3b2j4JET84YHBzh6/gLZdIrVlT5Wd7eRXNnFfpZibzzAcDZFu9XGeruHXjpH42SExclI9q4RN6SHhdUOdu7exrSxEPBnbR6RnjM7PMbs6R7aDGjnuTTF+Pm4Tvxsw4NjtEJA2OtIBHbtCqec7mPy/EDEmla/g0Y3QWvTRmgP9w8FWq01u9ha35SWGyvbve0N3UOxAcm2YdDkk8PYWkBAiRXcw6fPsbGyik6ngxEr8DtbKHZ38ScffYT/40/+GKP1NYwIdCUttBpN9KIE0WSK/hx477XX8a17r6DN8dFqHzHAiieQbSf8B+fdmafjPfWqbA2w4rSgJjWsohm6DQJWGdpsCXTRdbIiCVgta0CYEKpZFgvWCiUFsj8qzBYoFhmy2QhpOpFODAErsWWViDW1Nnk21+tzOiABq4jJUYPBsgFRlzGslDAx6TqDYUU//nQU4UfPZvh3xxG+xAZmrV3kESd5+WhsCW2SYeUcbAFWxiTVGHC1mJBhZaF7wZUlaEXACnNoJtjRHm63Fvgnr1zD9+9uYTeeYTGghlmK//3//L/w/GiCta0dvHLvHnrNBbLJEEmLSU4XB+kC7f4KZuMTPPzVL4DxEb7/nW/i3r1X1ba/d8xhLAmiaI55NlXFWxqYzpTod1t46+3XsLG1hr/++c/w6Pk+rly7g0XUly/77jdeVUvzZ188xbMXh0g6PUwmrFrP8cr9u7h//54Anxcv9pBlM8yzCWcr4erOKu7cvIlFEWOWLvCrjz/D518+Qae/gs3NDdy+eQVvv3EXj7/8SOATAX22dhZFgrxIcDLM8OXTPcyiWDammwA3rmziGnWzqIm5yMTWbMRM1tt4+uIIj58dIk5WNOyGmlA7m2t45dYGvvzyS3z5goNRNtBg3DCb4MZ2H3dv7GoC8bPnLzT1uNNfxdrGGq5e2UK3tRDz6vlhqiFDERMXCv+nY1xd7+HK5qp81cOn+8jjNmZk0UUNXN1eVWvkbHyML798iqi9Y9ObF5lE1rfXOui1CQXZxCraYztdlZc2wMoAo8Dtr/vgU6BVjb2/7P+1E32QwrIPL8tG9SKLO63wuxDuns+vumxK4d/s91VPw/kRyFdhWJ1auzN0UM5/9cBerxUFA2vM2aZBcF1xDCeg0tZ5Wx01rVa6jIGZOJOuTUYMWS+RfFwjm2uYB2N3FoIa3ZaYPgQskqyQTZ5pKIUB/ixwErAioDOdzQTwjMZj2UKVFBhn8GyzmM5iP6fjcYhIluP48QsM9o+w2lnB9vYO4k5HQBOHwtDe8zMm/Pxshx4McLy/j8HJMXavX0Wv39PmJLBExhftJdvXyejmhEKCZRnbt/o9aWflBLMA2Qm2D3cI9NhmxAoHSiygoRYs2HD9yLJSa7iDZymHaUQNNONEhRYCwySoEjDifpYWI9dIzFbTKKZuF/W7skWBebTQZ+Lrkd0sW0zgigOGNIiIeqgUCowwK3IBbXy+2srobyl3QzCM79Fqqb06Yf5EoG4xF4uN75kQMJqkAq6o9UoQj/kS43q2wvFnjIfkU336nYAusvEoZM7CFtnHbIlvBiCJ4SJttQEu0mHKMhBOTDp9tFmYiThoxlrN2cHxfDLHx4McP92b4BfHwH5zHaP2BqaacL8EWCkXrbUPh/yd6+K5hObP+7RgcH24VHMOFqM+Gj8v0ExHWBk/x7948yq+vQXszPew3pyh04mQZ1O1mrLAyZjwLHbVWXlvAG1+E8CqOv81a8E9QJCX7NWCSIVl0CFrf5lh5Rws3QtOGm4KtGJcQRLKMmBVtzkBdPu6DKsw5KXOngryLCqecfKof/0HhpV5prNyrbBGjX/7BzcWBVpY2biBW/e/gWt335K2Qt6wcfMVYBV6YHl/64BVEF0P5cbQexoYVjyTVAVm2xYBq8CwsimCPOD/cICVBc6agBhaqxwyNkTW028aOYZcEacExhLXZltgHrVRROwtvxywqgAHW3qjPZ4+auVNUQXXWBsMQDfW1yVo+MGHH0mj4cq167h+45aS13Vq89CYE5hXC8UU+8+eYe/RI4yPjvDd776HO/fuqYo5mU3RaXeQMSBNMyUIwyyT0WaARUBoc31V78UWPgI0rLi2un30V9YE+owmY1X+03Sm6sB0eoJbN29gY30TaZphMh5jPBxiPptqJDrt9NbGhqjEk1mKx0/3sHdIDaO2JofcunlFE9Ym4xGmk7GYDRGR76iptocnT1+U1HUCVNxDG+sr2Fzry1lO0lzJXId03DTFwWCGEaPTuIVOkiA9OcDtG9fRiJvYOzzBKDPhbVakV7tt3Nzd0fseHB+Luh03G+h2O1hbpS7MihgEB8dDDGcElhhsZCioSdBNsLOxhm6nhaPBGHus/OYL9Nqx2iDX+220Wgl+vXeE4/FU0+/2XjxTsMtEnppk42mKk9HonEk9vvdChUR7xjdnveqqitsFkIuA5qXfnzGG9Lyg7uIKaR08K6WXbX/7ezIoaCUWFAis4jQ7iRmaWDLp0AwsCFiNsxxfPHuKJ4f7EmqnpsGnDz7B6PgQO70utjst3FpfxSvXd7HCymI7waTZxMdPnuHP3/8In+0dY9FfE6DbXBRYi4Fv3rqGb927jSu9LpDlJAnhyfNDDNIFdq7dsGT2/Ij2VG/7sjGVg2TSrylCqQQoV7ptbK700GXAMZ1hhdWciJp3ORZxA0m7o3agxXAmsVQGqbOowKxNAfdYiWacFeg3YlVzGaAxPGSwpsoQIgFFBK3QauHJ8QkmnPqoYIOAlTFmyPbqNoCNuIkXDx9i/OIFrm1t49ad22j2usjiSFphDJhZRewvYoz2DzX++sneM0zjOe699Ro2rmwrkCUg0m5x6lVqbV5RQ/aGYONoamOeeQ41BY4aGcrQLE1jOwMrkLQ/FJmVcG3UxCRPMY4LaXe0WFlM52jFbPmCqo4UmWVgqgo1A3tqFnGU92yGZhKjs7KCF4OhbNiA69+MJEbdofbWoiGwcLvbw2Q4QNJuYTgbYzzPEXc7GDGJ4N+ZQKQZtlbX0cwplF2ojZHTWbNGgbTJ9tUWsvEM7SjR+GexMVZXMJqnSPodiae380LVZlZ+CU6i39J18zqjjNMam+h3ekoA2PLBZKDBccpscSMDytNXTiriFM9pOsOI13Z0hI3VVVXWT9IUx40In58M8FcPPsWPv/w10p1tHM/tvVtkz1KMe5ZhtRHjB2+9jTeu30Sbr6/2PvPRJZ+Krbm0tSZdXiuW1RhWCyY6GVoUXVc7YGai62cAVgEAV5AXKqLllB7zs0xgAmA1L1IBVlk2VdKmYkpKtsLcKqD6uOYjI6590kaz3RHjii2BPLs8Pxe1BNYBq5enBEZ4PFjgR89n+NMjAlbrYlhl1LXjdGNVsryNS6LZYQogM1YDhgVK8BxTvJY/JmDFyZwNa9Vg0hONh1hLJ3h1rYXv3drAW7td9PMjTAdH+JM//UtpSd179XW8+dqraLFUWGTyK6x2749TZkiYjIf49KP3Mdh7hFfu3sbtO/cxnXH61oqSzIjZyGKuIo4xvnj8+O9M7eitTlOAMcP7rZ3rSNMIWTrFKsXNFnOB+ASB+HpMLlm53tzgzFNgTMZDnov9wOnOjBWoz0RmxWjMCaldjNheMxwJQOz1Oui0Gvre33ssrUfajlaL8F0bUbOHKO5q6l6bbA0K9y4yFbmiRSpQjOw0iV0jQtLuYZoukOUNtNp9oMHpVMYibcUzjKcTZFEfcWtFMQsnU7cbVpSaTUZid7P1I263ZcsYkyRRjtlkil53A3Gzi0UjkR1opBP04gY6MUHWBia8r62+Ekcmpu2EEzAXWrssX6CZrAskIxORzHIOEWg1bV/wurQ3HbAyvMj4+KElsAKsTsNGAbQKcWI9fgzAlZ3mZYb2aWdWZ2CFzr/TgJW3BV7gAy/61WWA0kXxg+nUVMyzs97n4imDIY4+W7B32V8vv778dx0QLAOBSqahLOoJhGgYHCC2qk16LMii4x1mMY6FAB/Wxt83WcAg0CmloUK/YwGKZ7PJvUPQhwVQ6i3FBOVN/Jk+WXmRTzUNrFCCI/yizePnImDV7DQFfpDNtUgLrHJYEdv+CLjFkXysfDDDC30QTsTM1I6Ws8BDMGdR6IywnZ6+iV0DszxTTMbvTq8vf9xhDEUAivIOZILlKfKcbBtzHQRw2nxOHCOJOdmVr205Cf0Zz14oHhD06Xa6NmyHwJAYU5DtyVhYpB6jdJLoAmxtLb7RTSvjMoKB2mMiFRiYp/ZErmUz1nuS2cRbm6Wp/Dpfm59Xe5dTCdtttAlCsUzBm+OTZKlzRcCKfzK24cQ/Go/+Sl9r3m53MJV2KE0oi4aZ3o+fxwaNRALtmN8K8PBknGtgg48Ims3EbSYZglPgO5QmIGuNwCgLM1GCF+MMn48X+OAgwy+PC+zF6xi21jHKrRhqsbb5bGki1/Sf6IPYFUKGdZgSzKvPtXcdxGMLoD6TA1aUAUhHWB0/x3/9rVt4eyXH1nwPmy0CfFCsy7NARh59QN021cEi/r2ukbsMWPHfZM9Zncx1MMMUQD+sXKNgN60dkJOGc4FlYllpRJgBjDY0rZreZwCQr40mpXNvNDXEhb6MOaHIJkuSBoElHthRAaw6qzvlMtH1cHZ5v+sgnuIgaYD9dgNWX0WD8CyyTtgzy+Dgss1e9i+Nf/tfXFuQybKycVMMqxv33kF7dQtzIqgOWDEAMvFvZ3q8BFhpm9gWC735Tjlu8rFEQjlZoASsWG1lAPsPC1jVFydUhFVlLp1YAKxMJJZoLFvNCFhxJPZs0cKi2UNRjgZ/2eXWHfbyjbMVq4NW9nxLhA2woiHc3dkWGPTpw88wmaa4ffcubty6o8pGOjxBzuBIwuZ0eokSRgo+Pvz4E2xtbuG9770neuxoPFI/OBNl0m1Z4WCyyx756WioIIy/Z6IZphKKNslErGDAaE6U9F51dhQGPvLeTyYzGbx+b8VaOzJDv9mJMxoNZGA45TBmG1ZB59SUI6F+CT//kH3fXvHgChDk2NzcVlWWDDMzUqR/MsDOJbLOXniaK34mto7RgSTdFekS0Q7IQM9G+t14luo9u2tbquhk07HaVTHPkGepnE5/tS+QaTQcYDoemUPKMlVm51FTFFxeGwHYIpuiHTekDdDu9pGhpUQz4rSN2RhFNrYkfn0Lo1kmwOpgfw8bq10MT04wHI712kxGzhY+tXpBSRGtCYOHgNUSKgeKz4kqg9E9tddD//RXAK4uDkhpFwJYGz6L3qnkDNKxy3mDlRk2bXIcLtfQdQ+SpujvDJQiTsNcFHh2cCgAdvfqFVXx9p8/wyZBjSJDp8hx58oWVlrsQ4+QxzH2JzP85JPP8Nn+MfLOinQRuJ/jdIJv37+Fd+7ewnavIyYLk7zPf/0MJ9MCt+7eV6J8EUMtOJywvKfRfzrHyIT/ixwTMngahUSA+80muhQL5bU3GhIInWSpQCeyWjpFjH6bY4kzTDHHgIkak0HqDSHCKgWmGdSwkirdLzrlSIAO7TCFXAl4Fs0mUgJWrB42mwL/1FIFA6yura1henCIxXiCXqeFDoOtuIGj2QTHkzG6PWN1rRNA5t0pChweH+JwcoIrt65hWmQCmhTHedsA14A2oGgsBBIxGNVR8monBVl5AMnM6vQ6GE7GCjb5HAahHU59Q4RpNsMkXmgNMk7Rm0Mti6zeEbhh8MUgMc1mAmQ21taU+E6nE8xm1lKQ5YWE+jPGO2TlsN0tSwUQrbZa0nQanZxgfWNN7YysFKuCPJ2p8hq3mxhT72x7R0BXnOaaKKiAdKUHSuAypIgXDWysrKOYZtqva1tbGMwmquBS72qz3VXQzH/H/TZyTrEcnKjdcLXTE+DFKjyZlgyWCJoPmay02mIVcY+wWsm1pR1l0jKdTHC4t6+2g8F4iHGeY1AAHz9+ikdHA0x6K3g4HWOP+iRMjqJY70V24W5/Fb/3rW9ju9NFm/fLNayCpzY8ka0Q4fwGhpV7IGpY8RyTyRiRUcU1DSyrufTamJTVGVbB1qgN2QGrUGFk4EmGldkC07bK5zO1BBKwYnJDwIr3lbY+AFb0URrcQH/RbAmwok8IGlYETi8DrNhKo8/kCSDXmIkOffiTwQI/fj7Fvz9s4NeLdczau0jjrhIkc8YmZttgSVo5gQWYJvlFuICAFZMBPsahiQaVrKQSpt81WYkejrAxn+Bb11bw/fvbuNoaIz16jj0yBtNcQ0HIWIq4FtEClAI4GU/QWt2UPeMe2X/2GMf7T1RU2rl6DXluOicE+fiBBPAsmJhl+mZCsbLSw+DkCN1uG+1uG3HSlj7pcGjaMJPBc7UV0TfSzzN+4D6m1eFUz5PBwBO+CDnZwBoEQ8YGwcYUzaSLhOy3pCWtSt7HRrTAaEjB5T10u/TxIyWzZMgVc4JebTQT0yTj9C+uE7XS2IbJ/TCfp2i3mkqQ+Zt2py+LVszJqKBZ5H5g9p9hng2VPLdWtzATdkigrIlszImEE2u74STchPIHDekFkVEdLTJ0kwT9FgXs28gXxnzhVFrquURqNYm0/hFBsoTsPjLZWPdgLBFhZXUDgyHbdTmgAnovxibNhPehsHPN1iQWaDyZUlzHTh6vPTGmqAqXwcv4XvOW+uBR60yG0AEghvUSRapegDnVMnhWB6Da4r7+12WA1UWvrOt25uN5j7sIsFIq6oDXeVX5iwAzA6w8p7FF9rXw/hHuc9fj4TlTDkSQo+CQlVhMmykL8SykNGgLjQEkojMaSLi2KRlIBiBZocIeG7FlrLAYiG9MoINrGTT/1GXgbXa0W+F3/FlIdgWVCagmPWqBdrOlvTjhQAn67KYNpAhyBWQQ5tTxJBjVWEi7dU4B+NEQx8MhxlmKcTrDYDJWzNHt97GxuYXVjQ3lAwSveAD4+iwA8Vy3202BVvwiOEOwhTafQAavJYA4bHOUzecU2EYD7U4Hq4w9cmPT8kCQeUVwi7kC14/+QraNa6bWu8SYp1wPMqTyXMWsYN+D/AVfj63iAgA5AY9gFIGzyUT6YQIDhX40VLTi52ZBjgAX2/6CFpUmOM5yTTVmKyRZb81uG+vr62onTBJOXDFNRbbxqchFsN+F8XmdAbCirwwgmdal4FS+OWYc3MR8KqZtbllRhi3wZH3x760ujmYLPM9ifHyU4WcvZngy7+EkWdN0VWkxaUqt+W2BUGXnA5mfOZIiR4txCfXPuKe4V6MYWdSUjIqAHH6e3CZNxyxIZAOsjp7hv3nvHt7ozbCe7WOzQ81IgoozG4QjDa5OUMLTHvg6gJXVhc4HrMpYwgErxpliWNHe6sIZG9fq9uWUQP88zr0SE9wBK615xLzWfHw9dvkPgNXLTKez7bPJSlxo45faQpcxkMsAq5dE2//N719ZRAw6ujtY37mDG/ffwdVbr6DR6mDMypQCNhufajGcUaNDS+CySrw/xK5BrYTcSHNEC2PHLOZTBSbs72fgI3rcBRcdKHmlK6+xS3jxNBD6VLUkvP7YgPKeJ6pmz6sqwprcZ6+o/9fzNNmIVZcY6SLBtGBbIDBIgTy6GLCqI8zLN7a6bAMngvPlv0w+z6pxTFg45apJa0EgkbTeNFMbEgNcth6QqkoRPgacLTquphk+OYBFoaQwLwgi0VEygbFDymlRhkEbAi9AKKwI14bVbBnAQLr0G2vmEYuCzoqvwBTZykshBLI2SwNUtKreZ23ptE2FIL2YIKGeKxSc/7NpFwRKCRDJBJdVexFa1XKhqokvosAnqXwbam6jxtnuY9ekEJwMqYYBRFbpnGtvevOn356A1NsLq/pBtmFtpLlJ5fO5pBfzc8QoGqatwp/b1anpBoukLQdhrcq8jrmLDttKV7/z4M33sqH6kfXSvySKWqOwe4vKxWbj7+i3ArJrgNUpAXk3Aa6xpaq/31NhwmG1/R/S+WDVkG2tXK9QKfKmCVaw43mGTjRHvxlhpd1UUsPgbTxf4Nlopu9BwRbDBg4P9nHw7BFub63hrXu3sL3SRzZNMRhO8OWTFzgep1jf3MGtm9e9aLcsaG/Orm5gQ/BbBcGkGPO+VzBAYTtGAsNNAgVe+WNl1ab7EBRqiFEkLQWvys6aFFw1oI/sJD5PjA2vE+i5onWHdfRTxbVyijcfY3m1BaPUJdju99VuxuoqgdnRbCpm0Ew6ENQC4mM5FpsthLE0LiRmyQS4HePp3jNL0KgNwyDd2wIZ6OWcjtgmo8Grm7yv/rmDJ1OQbvwdW0+CJPQLc7ve8YKtjlBwnzRixARmCr7zAAAgAElEQVRKFH1Y2wOfL7FsTZ2z6VpMzEPVS4AL/RETZad6q8Lr1fCVTkf3V8xNPp/VNV5HSCSVrNta837EAp1973I9GfTLNlqXl1WErUWB9HnaVlqbZG62mglJTgZGbAK6ZNgQ7CorycHeejuZTQlzhpNrO1nJ1gKw4eBEx5/2m5okY44SbySYoomfff4l/uhXH+DxyYkKE2SMkCWywbasXh/f/+Y3sbuyIrCKjEOdVIERJlgeSPTydlEQYPVJQzzbuu45mmRYYap2wG4jRbuRoy3b7vfJA74QsMpveldCqCwysbbtb/5e77bIkU6Hmtoq0MJ9sTHzLA8jmMO9wJZAsWeaiUTYI9l5Xg7ZhZa88ItJivRG6DeihoApPk5+2GMEBklsWSFb+tmgwE+ejvHnRw18nq9gEK2j6GygSJrGYuSqqSUwaNfWACvuazGpRK1Sq4l4WGQ6yf6b/SA4G5GVMD7BlWiCN3daeHWrgd12jg4lEtTW0BCTbmdtRXtX+ijtHibsKmMrpKaRUlaBkgo2XEG+3M8e/SiTQX5mAp78VnugKArcwZYgSb9Mv9JuxcnxnreDeuJCfcGEMQSBJTsHBI8nZE9PZ9LbEQOOZ4bDMDZ2lDTRNvDIUv+KmmST6Ug6XGQw8nF8DEGtdquHVpMAj/lhfmYmbbMpgSoDfHirWp2WmA8rq+s2/bTgXrDhEix8cH3ktzkFsJUg7q6i3aOgO1u0cxWN2CLJZJydAtT6pE+hliWBtTYZpvQxLKzNF5hlZpvI3F2nTl+ThVbqh3URsU2nu4JWp6f3IjCuWMKFjs0ueVzEZFVtsm5DQjt/KEI6SYSFXEuYLTYJMVflqf1nepjZHAkG1xhJep+lSdqljxKxeonh4GFtiDv5DvPc2Anh66Wi6iUZyWWAVXi9swElA/Iu+rqQ4b00BfGs97go/i6v2W9dPcK1H1UaoQHcUowsEMi+FOX5xD7TtrZokv6CkStZVrS5mpjMVia95kJC4cqidA996p/uceXbuHYsXLz0ZVQT+xKIZsaSRcBSskj2lLKNbQ1fyMZDZJORuis4WY2FAZ5Vy9iBR8+eaVovfQzHBHAgCs/eyqppgpqfCoCItZWbTXewQD7aPnsA9/h32lnuEbGKaIeccSj2WKOBHlmXwtsMzJK/4HVQdkAFARZSDOG1j2FxU9CHYleFrJtPo7Rz4u14XhwxcXCfNkf752dU+4Vnl6CWt7WT6K3Xow+iH04J6ZjUApmsAhz5HNdEsuUj4OMOS7d7UQ7nYN4sRiVjALGsjEnGfUB2nlU+rMTI3I7f9hyfwBYlyOIOBos2Hk0ifHwCPBwCT/MWThaUVaDioRWXbG3t9ekXYxbPJyfY6bdxpd/GaocsV3J4gcPJDHvjGQ5Y60jaiLjubMFnLNiYo5sP0T74HP/jf/YdXM33sI0T9OMZGjF9ilQkjSnIOMpjmQBWGXvM7l84f4EtGEBM3qcAKIbakM7cEnrOuE2g/IKfj6AahfbZTmkMtVBwtuFwnqd7G6TOJ+M5B6oIVtm3Ca8bE820MoMdC+dPn+UC+xp+XyfovJwfVMzPc22sk4LC2tXP+rJtv9BQnvPLC+2nX2O4N+GaAvBbXuO5b2x7tA5SLn/+yz7z8nUv2/D6usnc/esfbi+iZhfNzjbWd+/g+r23cfX2q4jbXbFSLCF1hpVKjKdbAg2wqnbZqQ1XAlYMrEzDSkwr2KRAAVZ0xhdcVV2ErHQwNQdbX9yzfh8OTd1x1p9TAVYeJJ9q1TPqNg+HDB5i5I0WJnkDwwxqCyQVncHQeV+XOcwqKXZ36UF7AKtYbUjiWMwfVSKiSD4mZQ/0PENrYWpjBKx4BRT4S+KWvuNGU4+j8c1YjSRY4mNdm86amwv4CWDV6atQiuFjl08DVqEaRWdlPcQLars40BRYY+a6q2q7AZO2X4LLt3TWADFNW1QAxv1miY0BnqEGGdhE1gZngA8dGZ2YT6hTi4uDrKJCG2AlEETAkgNrDrhZZdeSNxMhNbithCAcBzMARUfYnIyuS9QXhxYtmJR+iL8nf6O7o2vzVSll3nyMK6tFqghUax8CVP7EKK21r/KA+Sf8Cgyry4zG1/59AKyEeNq9MfDRvvR3T1QDkGn4lNuRoHMTxkk7+GJ7o2ZXWJUj6I3cnGligBXHnrNayN8cpQscZwvMYopstkVbHxwfYHq8h3s3rmKd+gtMXIoIT/cOsXc0UpXv5rVrFWBVY4dKt06JvCcOS+KIdn0E7x2wUrBQYK4WAUskCRrFAgi4Tz2YFZASIeEwMU0eteDGAA57rJ6rQq1pDmll9TEscTbgL9w1Anw1YKsEnwuJsbJOS+YQk2AGhJN8JtZUyjiDgBC1nlhxZKsMW8ukf6NwCnESYTQd6h6yctpttSXKKqBZN5KAwNTulhiNVSDpJ8Wqyg66yRZzz/BcMx6krk2vrVutnzHw09XZ2eDrs7IZWgAUrCrQdQBCVV3+3q2M6XmXDFW+REoav7MaLBhhgGpBoQBv3oFwlDzRCICqWoB6XUtAHYxTKMnn6kN4EknxclLuBbgStKL4tn0QgnCqqOsi7V7pThrTXa/B4FL32QE9gUrOFG93WrLPBKxY4Z5mTHqaKpz8/PMv8KMvP8fz0QibBKzYyjEhe2SBweEhrm1v47133zHg1KCXGiHTqmOVdeENdOhettdA/QbZBI0MbbYERil6DljxUwVR7JBIm72yDx4AKyUdCl5fBqwK7kMHrKocrErkRBxwDauY/qwGWKk5Rww7b7tyAxpaQhiUUuOEaxL2j3RNnLXAQtdsHuHJwQzv72f4xayHR4t1PJ21cDRvapw4izUafe0TE3XCLTNBNLf1mUcVYMX7xjNPdIUqYXycMcti6dlEoxOs5Se41Zvjlc0GbnYzrC0G6BIATFrYWt/A7sa6zmOe5kiaHRRRG3GrbfovbD9EBork0rZyXTmlKvgqsxVeXPIkQq1n3ppbnykbzJlaUpgshpYQ2VoblmMtj3MTgeZEr4yC7NbyYkUbshfaDgDz0WQHZmJETqZjPc8SeIsfYzIHyCJg+4un/GOyFMmi5Bh3gdPGUCFTK2m3JUWgJaVmGVuKZqysM/axuIIAOjW82O5HprixzNiWPEWezsREVQsMbYpANcZHidqt2SZF2JOvO5lmYk1wOtd6p4W1dqKCH4u5De69pKPP02y1leCh1VUsQf+g+MOTdUuyvQgYNCdlDL0Y4YCVtQQ2xMquiqT18xjiQbODNkbe5TeCT7Ce2dPhgZ8DAUFL7TWlXy6fYa35fxPA6rKEKLzV2YDV30wDS/bmnOsP73dp/B1g+1BEqxXTzCbb3bS7YSB+veBm0XNVMJdf8NekCxDLioUI2p06UKK4wE9kuE/OeOdZD8Ak7ZTu23KS5HuLrMCqROwtzBYxyI83CDDPZsjYQUEQeTIWQDxOJyoWUzOSSf2zgz1QO3Fzdxftfg8bW9vqCqAVUI7nBUTuVYt+HSChPIAXG+SbvfBuxQfXKnTAStpFgQ7ggBVZYYy1aIMEaPExAbCSI2FsE9oBPb5mnEEU2pnnJWDl68hzEvSjFEXWQIFwDwKDlseE8YBat90/KyYT+GETCDXdlpdD28LzrhjOCuqmwMy4LEzIdsDK+R0E8Sy28ec44GyAlU/ndZ1EajNqch1tiXfe0L7O4w7GixaeTRt4cAI8OCnwaNbEQdHCcR5jLl01AjZcX49XqQO5yNFdpLizvYq7myvoN8lyb2pIx7PBCJ/tn+CLUa7XZ4xAhhWfz6nAvfQYK4PH+Nf/yTdxbX6ADZygJ8CKIFQArJyh7TlJAB+CRtUyYCWCBG24F5fIfFPBsWbClgEr818EMQ2gYjHVACuypg2wCmfUAOYAWtmhkR3wQoWxq0y7ylhVlmUHcO0srOC8goCZdAOrl23cWbbutwWwCmuh1VsqhpxyNKWVq855uSY1e7gMOC2/xmWA1fLjG//mh1uLRtxF1N7EytbNErBKuuxbJjpprBkxrPxDqjvQeTkVYOXpfHn/zKsa4MAEznSsFvOZMaw0RSUAVudXWQIl+CKn+vJC2k/CYtQRxOUbEiL4oLljwUNo0zsNWJE2TwlaawssMMxiZM0V5GLXnP110Q3zW+1PDE5BeY0lWZw6wdGozioIUzcYbNJec7pdW5vKeR0hsFH/M6m5NqHNqqrmEMwHmPEky61osIJDp1PRSssDKENtxjqsSQU2GMPKGpYMtDGvyoCxJvrnzjM4fbsxlYt1bKmksgbHaEUny0CN+VWx4MLuEwglnQtPgj2ssJpGeI4FHHYNrAsYsKYgw3hXFcMqfK7a5xOYFEAY3/f2b2sT1Uhzp/Xz34FvpNSPCZULVDsD2SpDgYLKVyDz5qUxsN7zHhhW5dYqy2r+k0rY+Ovsv3M37Vf8hQVwLtqgNQnaD7beWvdTFdQ60FKmWYooHB6yPaQE0Zy2GU32f/M+scV0rup3r9VEL4nRJAOtEQtAPp7NMWtwkktHu5JJ0MnRC2ys9ERhZpWfIuFDVpZORnqvjdUV2zUeLC5XhC9yWGYOK4YZr8IAKw9wmcA6kGGgkrFyFMiWgJUFZGJIBjZivX0rJCfBSkifxjiI2uEMsryqZnvc9n0AyyhW3mIbLytKbPUtMol+U+RU7VTSnMrENECWokWbEjXQpkYYjbcz+PgapM2zGqlpOEzSqBGRZmVAFgIzC7aNhcQkshT4dBujBlHd8AVaHTItqoSgDF4cPLE2pOr+BL3BENBHTeNPqsBGRoQHvIbGFGoN0P5yOnzJKhI7wru/A6DsrR1WNLezRkaWHsf/8+TOAngD81W947n3yrsSdIIJPkKb664Eh4AD7ZUnqtLldlDXIE4/AQ5WlYLeZHqwnYR6WUkLacbHJhKK/uVnX+DRZISTLMX6xqaxarju87nGinOaz/e+/S3ZzyRMSPIAW+vl2jq2570lsPTzvEfGQpXoOtsBBViZ6HqLk4QI0NXujZZoCbAKfpjBZVhTrpdAOmdYyf/4eulTeSWe13IZYDWZTkxbySdSle8vHRNqYlnLjs73EmCV5hH2j3N8Nmjgi9YuDjpX8enhHJ/uDTEksNnhNCx5FwNYGwVyB6yoZcb7mhmC7K1CBsjSLxPoI/hCVrOAA+KB0zGS0SFW82PcXpnj7kqO68kIm0khXcPdrW1sra2JJZdOOB2R+jHrAkkYbMsOEggjG452Zj63qWU8+Ibi6lsJjxcCue9DSdAIcc7OCOGcgnpjOKiQ53FHKD+x7ULnXS0spgliwLN5UP7bwBrzpxxWQPCLg034HNknZ/MZEEbA2JN4CiwL4KL+H4EwS4VVJ+P9U3uhtbzw7ZhQsd2X7CruETsjlmiy/YnTuoykXag9ryDIRnBL7Gpj7VL/TC03HE6gTWdaipyymk0maGYz9GLom+vW7qwY64GsDU4jZmtjp4dGewUNgoXUE4oNuOabB3iD76k9Z2auLIIJ3A97nQkcbZa79bMAJcEkdjiMYRVeKYApbkflNmu+tmQu1dk4Nb8e/O3fF2AV7EAZW/pnDeyy80KOyxhcvrzltS8DaBcmTDUQKOjfBHZt+Dy0UzzoAaSq/8nHyG+H5C6wZ/2+i2XlgFWwjSXQ4/7C3oeMPL/PQabBEX8BVkv7I1wz94Im0mmPGPvInAoT/BwNArFHh1hMp8hGI6RkPs4mmGZTjHOTYZiOZ5hlGfaPj7C1u4Prt2+jv7qKlfV1n6Zm5y8k+Mapqimnccpe+Z/7TcW4DtxJr9RasrmWBqQayGvxsjE0CLXodyEW9kEdamskI8nXQFkG7RSZgYwc6Ff5efx5ApOcNSXGVx1IEkhkgJIVjshktX6MlwArj10Tt57064pjHKCgG1BOHEBpfx/3pNXndTaWldH9InxSrwArhY/0s17IFxPYc6nAqmySSdXGQdaUr3pwnOPTQYGnWYwXeYw0orYpY+QafEtpiUWOVeR49/YV3N/oozVPEccNNLtdPD4a4v0ne/h0vMA0bmufanohO3qKFN3ZIXazffwP/+Rt7Ob7WMcA3ThDo8mcwzIpa2/2rhq/33W2Df9urf0VKE6wins6MKyobXs2YGUWSsvN6xIDzJlV7ivk2+wBjkd4zu+6Veai6A9N1obxP/1oBVYp8rf9V2Po1XOA/78AViH/+TqA1UUMq78DwGpz0Yg7aCQb6G3cwNW7b+H6nVfRXlnXtCZrCawDVqFv3F3eKcHx4HwrC6vgpASsSL/2lkBpWPE7TCk622XVHdZ5oFXdGQaHVf8zAFZh84Xf2b+rEEOvcwZgpQqlqiQxcsQCrKwlsIG0uSrW1XlfF1d4rH3AHB5FPUOFO+DrpPmGCkaVtFXgkVUITfDRdQfdKBoo4jK73pIWzBlX3PwhnUfmwFNgF/khdhjKKLmBT+ThUql7QIS9cp9Vy5+j/GUQVVUC9eq1KlYpukkmlwNjcmj1JFGPD6GNA6PeQkbx4gBY6bp86pW5Qws2DEgJkJmLEpYpf020MDgUJbPhE/hn99cJ4EpweCSthbhHEIuXw7S3yoDIK17eZ62km8E2f89JJ1xjTwCsem3vzdeo9v8yWGU7zvzE+YDvuRvzb+EXBlgxIbek2oDBUDW0f59N+a/W1vx9DbASWEUA0lgedpGmFcP0OKbgMwGrJEI3pkaUVZ7HGXA0TjFKCxTUcfP9RBvD9xDTBg10+6tqG6WWlc4mz5dX5paNa93RnhdwK1HRLw2oktipt6eKCu5MmcCCkrNcNNByppHBvR5AlWy5Ojhrd7dkWKlVrNpnoYUygKoB2JVOHRPMNLXqnph8ZFpyt1Fc0/YOA1uyLJjcNcjYLObSC9vs9yVOzAmi0hQqCFBYAKi0kiOjNayhqh4KuAntYS7qSc2swNwxW2//hRqigBLX/Qh7RQ7Qg38CVvWvesLAx0zyqdaPlHu2WnLvuFq3nsbWogCkhmBZ/BAXw6XorHBx7cOq7UYtgkxAxeSo2nXDoZNfdPYpn2pAtIGPsjRuw8qANwBWNJj6rJYECXggYGlxl5hXtv8d1GE816DuVqpW7yylTWthtojxwWdf4Ol4jElRoN9fUaWcwxyom/H8+XOMhwNc0chyK7xY0GznxSlsFuiHfeesObM93Kf8jJzWxFbcVICVia4XaLFl1FumQ7BTD1wCw0pV6xrDytIECyzrDCsF7c4urrcEsmWVAScZVmznYksgQYfQEjjmoA62sLVswlRoRyBoQ8BKjKBaSyA/a2hLoP7u8ckcjyZNHG3ex3TrPj7eT/Hjh0/wYpqi0ekjS7kGBt7x3mYUWuNQAy9USFpd62ctCdS60rQqBcBzNJpsh7GKcMxzNDxCc3SAnXiM250ZvrUbYbc9x/rqigCr9X4f6WSGyWiKZkwdx100qZ8UNy2p42vycDtgxcqVKv3OYvRuUtumMkuGTMrnOHih9k/ZRT7JEtKwb7lPymlodqPs/AiIdUMkypOfSgc4jWVtsVRITMXKJiPcEwJLcKy4JH0+nu0mQRtfH08+5PP4OA6dUEHC0DU+XqLyuiaeS+pOebs940mR7twPcUS7D/bQ+3vFSPuCAv7U7FJByVlgaunMkTCpy8lIGWA6GqHbWyuZNVwbaoslHRZ4V4CErK4WGmLzGfudshGKVBw0tAnTVexiDBSeR2MImn0rA4XSk1cFnKrARdA7SHQEf2QRYwVWBaZmsJkB2F9298G1mj5ciV6+xLa6jEF12e8vS/guA6wue/2z2Az1n12aMAUgxFm0IZw19pMHq76+WusAPiofaEgPsgxTau2aFuNZW6C1YdPXGsNIts/ZcfX+FAOTK4DSjokzgL3VLNxH1YSVPhjAX30bqJunUxTUsjo6REHAajzWcKFpPpNW1WSRq5jKQGBKHavpBNduXMe1mzelq9glu2qxQLfb8ynw3v3g5V27Dl4frzAw5v3T1YDTAFgYYFXF7rrWKi2w1RYZNBSvrK2NcUoJFPk18/yHlkrKAATAyuJh1wgLXUH+eiFKNlkGl2eg3aSWKnVVGVN5q7+xn8z2telzZMkd7PL9IhNMuxo0UMPnlmm0vcNvgWZOEgjsM9sSPrHXATDLSqwbQ0xsgYSmR8gWeMQ9DIs2fj2O8MlRjo8OUnwxBR7nEaZskfc9UOYcEvzPsd7I8Z17N3B/vYfF+ET2sb2yhqeDCX765VN8ljYwabTEBGfxkZ85mU/Rm+7jfmuG//a9u9idH2C9MUI7SuUuGhHbDa0l0G7b2ZMCuebh/gcbJVF9B6ykaVoHrHxLeEDtO833twArtoyybdza3UUaOKWnvQRYaRo5tRmNWWvf7IQJoKB5yQColvvHtUTLs1bbzy/Zm99yhhWvfbkl8DQ+clFuWQF+9divDlZfan+XyBrL6/tSAeIPf39zAU66i9fQWbuGK7ffwPW7r6O/vqWKlBkZZ1KUYIib85reUEiaqyTdTra1IbAiR4bVbw5Y1Rev7oTD3+uI4DK6y3+Hm1GnbIdENABW5vTdmJaAlTlxATIvAVYNjARYRZj9DQGrwgErY2q4JoiFIMaU8PfnGobPbQQmq2pyKg0DRek81KivqoNIZ8LHcUtZye6JFezqiZWxWkqYyG65V+AN5tJrBcfkDA++FhHuakuXMFP5XnTRwQAFyOh0lcpYXHqXYHwCgHCKpm0BgEF59qXKi0AS/s7biZTMW/++gJA6IBLiQk18CtfroWFplAI0VgNVAsn/jNY1VaXDPtdt875eaXJ5a4x1/3vbohl6S1apvcM2RWMmVHYx3KeQKAdLXgW2ZQBaghzLIan9+zKDcfazvuJPtQ+8AhfOUEgYAljomgXV5/VdUAM9DWyxdReYUQcfxB7ifWQFKTfAKm6IZcXvfmJMwmzewHCaYTTL1f4RsfrNYQFM8ajhxgkxHDBAtoJX7Vkx54Q3Udpr43mDc62v31mBsa6Jt9nbxQTsaqKNV12DhoWDq4GtKG02v/4QuFSgYwWgG5BwGrDSW7qWlXYVWZTltvBV1NQyrwp735cFyaZjY9Rp05fL0xTpbKJ2I7YPcKLcNY5+39pQQYGAAAEtJphkc3TYHsP25H4PSbctLb2KsemAVdCHUmZGu+Ngu/6sQ8psKzM7pIDQK6319XdE1tYhgLk+vlrMDx/6QCH7JoGFwrUiPHlQQqrI0lfYAW4Nk1Aro7c0K1kw3SyDYb0l2e1EaLERh8l1Mni/mfAJEAmAgb+X2EkM6H2IZ9Gkfl5DFWGZOhftFhjr32pPEOhmoKbSm8T2PyfztJucZMbNlmCGJt5/+Dn2J1NN/GFgNpuShdXG6uqahOk5FYkaELJPYeJUjQlraxpYLaeqCCVgRTidgJUYVnEmhlU3IrNXqhunGFZ1ar1Os26/VVgJNoRtyj/V9oHLNaysW5vXdxqwIljBdZ/OpsZ6SYwJR4BKrGwBHg6WnQNYkVS4tzfC43GM8ZU3gBtv4dPjBf784y/w+dEAedxG1Gg743OBIiLDyrWy5mRdMT5iCygBRxNftwzLNNoIsDdbC0yzEelB+nyt2VSgVT8d4MriCP/5W9u42pljY7WvoQK9ThuT4Vitne2kjZ3tq5qup8RMyRABKwc62W7IKXZ8J50dZxqUBRD1QDvwH3yJ2VJpQKpVpW0sbAJgjCPIhBPwZnZNAs9C3l1fMkg4KIs0CQLTGAkxlPtTZ2cTIAraNW4uvdXUk3cul+8N03gJ1W4DrOQTnD0nBoFkDYznEZFNi7YtOyUnWADV+eVDjP1FhleIX2SrvT039ulQZMiE9iCyELv8PNMxTvZfaEgKWW6MJ5igMTVOOPKdbdHNDtBsob+26tp5FE5uWtuha6QwOZJorDu/gAeXLf9MnL2yX3ncKr6p4rWgYWX2qfxyMCz8W/Gv/+NU0nFG2FDGUHJyXx+w+oqRQmm/T9l2L7Je9BqXAVYB/K6vQf3vl8U/dW63ig5LxdFqPT2ODeBj0KVSIaJiFtVjBtldL/JIGz3oMhFY93hJcI80z2rF6rKrwYF9b+/kay+z8dXiRTF1avWRVZjNkE7HmipKvSpO6yYLK51MJJMw4ZAXMqs4FsKkgTCbcdpfjhs3b2F7e0e6lFv8U0MGTif42pPeei/Ailp0dd3/Wryh8+6sVtub1f4MRWkXd63a0T3i0XqpUEOWJvV5vfXWAe9wr6wjo7bva6CVhRa17CQAioEt5cxNSRGIMWUBe8gr+FHoc4VTlrpTdk/k15mf0f65OL9i+lMdBRVTW/FljXnGz2WMazt7BJz4/oGJb+LpHF4xMImXZhdp3MezNMEnhznefzHGg+Ecn80amDbZtu76YHqeDd9Q8TEu8J17N/HKRheYUN5hgUanh0cnE/zi8XM8zhbgUHUOzmA3D5cgySfojF/g29sJ/sVbu9jJD7DWGKEVcWKtBaBqN9W99vLjOR0K9B/BxvG9A2DF9TgFWJ0Cq2xtbeEDu8om3pJlRbBKq1PrfDllVwxplu8gK91Yx87WFVhl5JAAPi+ziuoMq2V79Y8dsHqpA+1CA/8yYFV/eChkXmbfz8utAp5z6jX/p3++uVg02phHq0j6u9i99QZu3nsDq1s77IdQQG6BhgMqbhBCMmXNKdXXSz2obpDPBqys4laHPC66uLMYVpWoq1cuglPwQCCMF60DVsGpWBX8dKAVGFaBSK/8QsLX6utQS+Bs3sBgWmCYx5jGFzOsLnaYFmSGZF3AS6mVZKCS4hNW4bydr1wfUR2ZaLu3WPgYcJ0wzRWTmK0li/ydLI3920qcein1TXvQW4FW9i5ifgTgq15dcoaHggU3uNV9s+jIbYavboU8VWCVV50o+OJtNHI7JWPLXjFMpzSwzACNUJHke1jYa4CVKMauvVIWcNQi7ZFICOeM2uSvEwyX7YOKYef4YdmO6K2FAlCstVBORZUGC2j1yVwjiwmxnRsCVdxNBljp7z5xTY6xlUjtJABWdX9XVSf9mivfa4Dqnj8AACAASURBVItTdl4u/6J2N5yqe6Hd+Zq/5JobEuClr6W2TVvPcjfU9oRdTz2gkMaT31sCVkzc9Z87bjFRCEUtcgnpd5sRWhHQ7zKoooOOMUvnGE9StTJTFJctG6oiMmn2VjarqLjIthhs3g5bc7jBgAaA+JR9q1dbPCkXRuHBiiVAFWAlLSqJp3vlzCcI2fXxsZVGRlVy9CeVYFU9rLbdb0witt3ZuPWaFSm1pLTtxa4sZMfFZOB5cdammK+ABI81kGE2RTNNcXN7E9d3tqSRN5vPNA1mwbHWcYLVbh/dXg9Jv4uYyTUnBLqmgxiOQRjYRa4JEhrM7OfZ77Gffk3XCoCVgnhv3zPDYYyZ8CUTLFTQhNsFvbXMgrNFS212urcGgGtNBAib/TG9GWvd4X7QLszZUuEMEgarzi6SSOoiUuVR7NpQFXXtquCMA+AYWFqa9OhadmSlxRI1plhrpJHmYv4p4LXWsdA+aAwXXofrRzlrJm2Ee5YJLCzUEtjEtNHEBw8/xxGDTE44Imibsu0uEsuKlWoFipouWbUUGQVeO8juCQtJZXHDzYq3JBj2VjGsOlGGfpwbYMVPUWsJ1EuVelXu0VhQIdDiDKsyeXCdicKnwl3UEhgYVhFbuJxhRRsbNKy4p5k0hJZA7hfFBPJz1RQy3a+llkBKaQiwGjUw3HoFuP4mHgyAv3r4BJ8fD5FGbQEi9I+03/OIrbTcZAtEeYRmEYsRx3uYUsuKKA97PHhvcxu8ETVTZNlY+p384n5oTcZojU6wPnmOf/XeDdzoFthY62F9pS9B8NFggHSWotvq4OruVdOJanIuowHiui4CTgXvgcToSkZiRV92uCMwDDiZV0UvSgPws7IFzwAr7gdqWRLMlj3kfpcR81YO7Z/Qn2FnkKCq4XNmX3QKNYkxnPPAyKjadayAYwyj0PYZt2x/8Eds2w5gpoBtB5fV6iiGlH1+flsHJNv7eqbzuGCbiU0xll3k1L+CQ3hbXvDgObCIIUDSvEME3wmoMTEmBNphK+A8w+D4CMdHx/InspfZFBHHuWsycoRF3MIiamJ1fcNap1o2gZEMQIKLBK/IvgjXJuZIyXCrjVIXwyr4b08A3OA59FcTXT8bsKonyhcxrJZjc76NrOvfE2AVbMSpP0vPcHYQcllLoFZMTQZVDHQZyFW+Uy028TqD66VakV2f0x9jwL6dicCaU6GVkhS19jctZw2YUN7hBRZuSNlIRTIWb7IVLbC5TuUKDmAFEFLX5B0L5bUSRG1GyDhYycGpgnpwk6Emc5NRxeugDq7AqjTVFGapCAuAMcHFyZj6cQVu3ryJjbUNsVWv37yJXq9nJnspLzEf4vi8s4/DUgY/f949qOcFAsT9/mtYTFhHhxu4lhkZsg6Yq/VWgLOxNKtarQXCgZUd7m+J09aOV2AcGogtRE32LABW+rmDVmaTLI6X5QhM7ABY8TNoaItHbr5n9L41Zped+1qLMK9PgKcVHOX3q0zJJkP7a07HQw204KCKeXMF+/MOPjlI8YtnQ3x4lOKTyQKTmH7KCt5k3EsLWEXfAv35DG9d38Fr2ytok1U3LzBeNPDF8QgP944wjJpIqZfY6gqwIuCfZCN0x8/xH93dxH96qy+GVX8xRDvOsJBEAYsabHsnyObNjrUzUI+fK/9v+XnQsNJgHAKiPsxt2TaFTgFKVkhgfZ7p28gjZv/NftULbXXDaa/ASe9GvTWbG/7UaeZ996LBWS2BwU5dBKj8tmtYyT95AXb5ei8D+wMTv04Uqlvxy59fyTaF551LDPAHNP7w9zcEWOXoo9nbxvbN1wVYbexek/N9mWEVjIMDWb7hyjcsrYT9xMTplhlWubcDhorY+Ql3/QLOAqzqi1X2Sjtoxd8tA1b1BQ0CviFRNMMTjkqoTAfAils80pS5SQaM0oUAq3FjBdnXbAm0Cr0Jggd2lcCX0nAbM8c+kQMmznirDHRo27QRrtaLzzYnandQjppfNGCJTUSQ46NxM20NY3bZpAcDIEJy6RURn+Bkn6Nq52PCrLXyoLLusE6BVSUrycy+vUZggqhGYdfuU6qsVcHfyEEqJVdGlar+tDpqUGHxpMJHsXvrgTEXqpaNcGfDzqT+RZm4hTqN7wErIJuwsLGj7PqDDhYBEa20xMALxDLelggSzAqAFcXCOa2D1VuKvNqf1pJJsGFIHRSnpYYgoL5H7e++P74GYPXya/1t/sS4Nfb57J7WT5BW0Ctr7h88NA9sKmOUyPGI+l3d4wDo2F7iPmMySL0k08/p0rHGQKdP5oVxYqhHMBmnGE5mmOVkRDTBObwMCqQ1EireJX5qQWgAxpYN7DJg9ZIxDUFWCEgFEwcBdJveo9Y8gZx+koN2g3W9aBqfdpVXdkstoRDA+D40fMqrsAJTvDVQ+5BfQWsjvJYXqFxHzTRorKSqGpxYFIVaXCYMdjmUYTpGPJ3i9u42buxsIUunStLH0zGKLEe/1cFGb0UtZ5zKt2jSHpp54e3RpDAHfCwA9YlHYuJ5WdZXXLvFgVxrpXTh8bCPPOALug+hHUmJhQ/X4c8oVs/rJ1jFNjvvzPIqKW+A0xy90BImkLpQoIYy0B6GYNTSWQZ7Nt1PTDin+VdtnS6yrGsJLE4TWicoxc9jUxoXaBK4cMCK7SOhlbhJ0W7XnAgtgVxK00ay1h8JuIvAWFB9XIAhJZE4kXQaxfjg8y/w64NDAVasdPMMUECW3xSd5X7VPdexco1E7Scyg9R/oSmAZNKV+mnBF4W2TZ23XC2B/A6AVccZVjyzJXgXtEpkC21tGJSaX/aij0VFYlgRsJpnExVWPJcv7Yf59TAPwxhWqpISEHDASvddzB+zIeF8lu0nIRY5R8OKgNXh4USA1X7/Jobrt/DxUY6fPz7ECxLCW9SwUnm/BKzQdIBhHiEhaMUD36AOCLVmBJ2a4Ar3IygIPwQi+tqck1KA2RzJLENnOsbq4Cn+5Tev4vZKge2NVYFW1I0bDE4wm07Ra3dxdfcK2gkZVolr1ZG2xsNl07QEXBsa64xq81smZxP8rWValiwbU1UsK8VlbTtxMlQOcgVAis/x/yq5ZLOXPB8GZ1qlO+hMBvtf182qa9eIwRgSb9qfTsfGzPO8uL5fANrVEkhR6TAJVJ/FASvddtqbluM9HOQTNFU4mIaxjuuXyNeygGcTXC2htHUL00K1BmKs0T4aI5e6VqMJ26tS5ONjzCcDNGYj0+9qtjVwo5V0NAyg2e7om2eRrdIRmb9sFXSAOsRE4RxqL9OeO8Oz7ueDmy/zbJd3EBi3xLASQO973zD+ShPLXKefjTPcvuJPHaK/O4bVRWyF+pk9Lyq5FHw6YxjKV3nd8H4hUTYAxAYNBLDKXJWfAA/O6i2eGvBB0eca6FbG7r7uZLaGAgvPq2wfmSYuHUAGVgAsw4CX8rP5/TvVKh9iKh98kKUTm/43GEqrKsoy5OkEo/FQgw+kz+ZTPsfUdKNeHSf9qmU/FhNxOk3RabXxxquvYYPaVWiIaWXTVmlvKx9qS2KAlabhuf8rQ/ZQZPaLCPcvAEUqoDkjiuZSLZPhOPpzZLecyUb/Jd2o0o/bagfAKtg/nRUVnCweCGum9V/6UlznlmDBlj6Pp1R0dMAqnLPwPqElWvid/LS/qBcMgzaWxZMWi5wCkl2jzEgSBlgpfwhsf4/LVJTgtFXFe5R0mEmKgSyrotnHQd7GJwcz/OTRMd4/mOLhLMKEkj6yjHyegzPK+QrEswmu9RLc7CfoJxGm+Rz7kwzP0gInpNi1YiwmUySdFdNL5vTUfIT28Cl+/+2b+N0tiGG12hgjiTIUTGLorwsWj9kBJM2CMgaog1UqzHnBKpzJwIBmXs4psHaeAjBc3aiQq2nAxhJgpUKrx96c0vwS5i3A2LpoCFjpVLt2VSiKGwttIfuvVvOgvVnrtDgLiHkpB/gtbwmU73X2fbhH52EuL9toK1CftU7Ldv8i+34hILj0xMYf/nBDM4TyBivmm9i6+Rpu3n8TG7vXNc63ZD2Uu6JCs2UjyhYDd68ltc8CfW0s18JgtF2Krku/KgAC5wNWolTXWCLLfw8BQR2sOtWa4OihqO011fsQZNu0Fq+mCHS1QCY4oaolkKaQDRIxZjkBqwKDLABWFvSd9VVSYpd+b6FgQ2PRT71nDalWYumBp8+uLd8iBCYava02m6ZNIxJYw0NMGISb0TNKZ1jJObh4q6pGmtLgQFUAhfQuTrT1qmQFNnn+Yx6iBKyCoa4XC/0hJbPGLFNYXaeTajy5GcFTiFi4JyEgr4NVHmXoLjkzoeG99Dalz+4p31+aQuYSSyjSFtHnMJZ6VZXhC9UUpXa+/iYya88Tu0qTzAJDx5lTAhQsgLGWoyBaPEebE8ciaJw2vwlaLeImno9TpI1IwwaVb3swYAGAM+x8h4ZKnkDNsi4XSk21Qq0+p+3HIHR8em+GvXr+uTvPwLz0Otaf4u8WQCu7xwGwCvdC+KN/NnP8ZMX43QmT7krAoAKSjMTFBJZOki1KBToxhcQX6PSZFJC6zeHxMWazHKPRDBNOU+Mo8zjBTLpLXoHzxIhMBmPwOEQRtCP8AuuBVrjmujMOS6zrqDGsVDUTq8nuUlkJrE3bVEVDxCMGGc6wKgErZxmFg1QDfAMcWAVsrBD5lJUSWF6aYsQAlZO+NKEnCGXaJEJNPp0XAqxoKzgKvjGZ4O7VXdza3UaajsEGSwJWrA6v9VewvbouBg/b2yjRqbxVVU/zBWZXw0RNktsoCl0dbwYodh2WXIXW5BJYdnMcxlYHhpVZS98T3oLJfxFP0D53TbDAmQ2AsxKK0kaEsmqlSRUL8PJ2KgcW9S5zG0VNkEggmO/PUusq7BfXLgugE1sX+HrEmVi1bfqUIVZNVbl11o8A2dAm4edCTDUX1VeJogZoCrBKWsipYRUlmDYiaVhx2g/3OBe01WwLrGJCQW0I7VdPNszG+oQnr46bjbEE3Vi3fjodeDfWAcH2Ociukuh6lKEXF+hQw0o3ttKDEEAmQVQvSPjo6gqwqlgK9rMcRT41wCqwFbUvXDxewJYxm6njwSSfLWiapKSiQENsABV9vEgV4gMlOnpNs3UmRG5WiY8lIJHlwIv9IR6NYjzp3MCzZBu/fDHFRy9OMGu2EPc3MJ+b/LjuKs8YWwJ53fMY8byBFjMLFJjGqf2eAL7GRNraLrITJD2C5XOkoyEwniHJCnTSFKuj5/iD19dxf62BKzvr2NxYVefd4OQIk8kE3XYH166QYWUTEq0RjrE3N71dMwXE3a3K5EskWj+oMTddE01ePbCUfExlBCakTF4rdlS52XmipadChqZLLXsbCFvqjDnofqb0VXbvg62kjli9JTAkbBpd7+AK2U0Ez9W26oyNMIpcbFi1dJhhkK4Nva8DVtYWyC9OY/RiH0e9FzZN2SS8eG3WBhkAK8tzGgKjOh2bAMjEhYMKLIHhe5lQ+4w6cSeHmA4OUUyGBq4RqGIHwjRDK0mka0WWVbPTQdSytmm2BlJfLXhF09Ei6GTFE8XOobWmOn26jyEilX/RdZmYfg3ZtYE0zoQLPmqZaaQ97+7+LG8fAOfw/OX4+jLA6KtU0bXvzmBAeYRwdqjhH/ZU8nTGIwP4cN57XBTH1NcjMP9DnFfBfO6vAmAVqorux8ikKwFzv1f1tVT8TwCfb1YDrOY+5Vq/9+S7/nnC/Q/73vQ+XKtKgw+MtX988EKtf+lohIIMGen85BjPxhJXn2Yppg5YTecFMu7pyCbFkSE4Gk6113e3d/C977yH3Z0dFDm1EDsCiwm6hlzp1Fo6YEVCqfZoqTtbsamX862wd4Pv5xqrZdKZMhYThoK27qjZbKv9WSdGaD+2YFkgt3x+YDmFP90GSVuuOhz2t8Ce4/PUah2mMlfXYsA6B5iEQrW/vxdyiO/Lr1CDVgx6+/Daj7VpyaE9XQwrt5Xaa4GhRt+t+MXurV0rgSz+1IaV2dCUBPO4h708wcf7M/zo0SF+uT/Dr7M2pnHHZAOU7ziLyI1IsijQzmdYJSs6iQVYHbILIWoBnLBMAzIamq+bmYRAJx+ie/IY/+W37+I7azm28gOsYIIkyh2wYrEzV/zC6dEBsApnsA5ghIJV+FnQmCSQRd8dpqCHvR/OXcgfOPSDDFdKIhC4IsAvdq2ftXyppdq6lFyfARFazrASgcCZ44qtPGfRVNmvCVgpxq8qbaWNO2XrlqaNa88EPCNctMv9LNva+vk5346djTuEx19mv88CrALr6tRnPecD0AeeBViF517GkA3PPevz6izVsB+95v/8w+3FnEl7swskq+hsXMXNV97BjftvodVbw4yASOizDkloLbCn+KleyPIW/6qxhBgks/d0YaLJjSLFPJthUaRoRgu0mheLrl/kcOx9LWOpL1p9EcJFh5bAZRF0iniGxbWgoG6gq+TRgiuKZNpkl2k6x2Se4DDrIm10RcM0oMINWXDQqnwadGEpbDDIzphyzazyhlm9zP9JBNsrMBX/9dSShPSvapULaW2VgPgnKkEMTxf9ukMFourprb9BleyFCCJAIX6h0pc4JyLyNprqeqpXDlsliFaXDtrBprBRg0FbhtFdqcIBubBclbOs1rN22doo1R59GZoPyLyvGB2ktyssr2FInysqadAKs+DSAD6yr9hSwzaaBVaaEVYS6gCRuUEZ8RgnaGJ/kmOY5ViwattsIc85jthabtRKy4RBbDELoKW/JdVsvgtFOatQR+ta8mtrgEa59J7AhSVT78f5XxcHpN5eVIu0KvN5Rni83KdeToV1ULFuP5aeXjJAPBm2iXQptlYjdFsx2i1Wayggyqp4hjQn2ykGFZbIhjNNAD9bfpYkXh4mslxmaM75vbVdVTtJHzsAEA6+1U90iVuXHnr5nJ7apKUdsFtarW645dYyW2u5DRvcXz8APiaSamOjFRj5JJVc44wzzGcTNCg2PDjG7lofb71yD0U+w2xG9hWBhTlW+n3sbFHbogUB5T6ynm8VRJ1DcFvtG99vL22HsCrW4sSkVfteIAd1MawdsJnQv4Q1qmybOeKg2xfEZ6u1DEku/wxi0MvWR581ZutQYWLdYuQaU9WY5wVW+6tIp6lAPzlnJrm5Cfa32y2B/0krQcbEIJ1JhJkJLBNhTl8kyFReqVfVQ2CuO60yfRXE1BllWjK2B7AKJhFZVwtrNjEYjvHrvQM83DtEQX0nnwxLoKoSQfXpZQG+L830cpDjiKIA+lBUcFYcq7RFhmRBDascq80cK60F+jHBEqjFQPC02FwOVklb0Sb3VUCSFyp8v3INCViRYWVtiS4P4PucryewKpQZ9LEsGG+2WmixBYuaXt7+93JCbNfI+yYgULpCVpjRFLuM0+kWOB7m+OhogT9+1sCH0y5O2tsYxx1V6pN2R6CWvS9fTcrcto3YRk/dxJRAC5A2pliQReWi+iyRMxlbsJWsyNAopojmMzTYQptm+l6fHuBfvrmJO905tjbXsLm+inarqZbA8WSEVtLCrVu31VpmrawGhloi58WIUOkvLYXZj3CHTwEQp0tzeobAZXMapy2cT9G0BxkTvATxa3EXr1dPJ2MuN9CISS4TuHSey28x/qF9EFOAemS8r5kJqAvgrfkvXZ3nGw75n6pjBd2S4OLIqrWn2+cP3q2Et8siZa3d2B/Ox1pHTs1/njoaBohSjHg2GmF4fISJs9/muQkPb7YpWExHRj9jjPO43UZ7pYdWt6dWTg0KaLbUmm76KQby6j8C42XwbK9jEzSNucY2qBAblWLRduOMXZcW0u0rv3wtq1zIGFcBrA2PC7F6FV/VWrKWkoTwnLNAp7qoslZyCZiq778Qi9d9RJqTfVgxNMI9DK+j5OmMUKK8jnPAsPBZQrxfB13q+YHAUn+x8D72bztnVcGvNvFYoJV9UrXke3nOR5qdYsE1Q1uo2mztvQI7JOjL0u/QTkkP0WOHMHmTiTrPVMKhGdSYo6D6bIJ0Mhb7ZrC/J9CTdpg6dtmCmkQZRqkJrE/SKbI5p2XaNGXEBFDZBkbQfq4pqOPhGK+//jq+/73vqQ2Q10z2S8lUDetTFtNNj6lswfMUQtu4HqMsFQHDAa3fzuWk9DzAdHkLhHsUmDinXrM6DOGTl/q/YXoqr43rbTp5lb6Y8AcnOfDPKuG2q7OvMPTG79dSXKtHnP2B7ekertkWok2o9lvoJAmejxrFZLqrINdZx17ewS+fj/Cjp8d4MAQeHjcwjbuYR5YjVGbb1OoJhy3yuSQd1G1EAJ16l5RayGccY4lmu4WcVG4y7doJiv1H2Emf47//j7+FO9ERNhfHWIlmaBKwqk1zJJDWol91ECbcu2UQIpzFQCop15f+mL7CSQYGelqcKt/g7YAEqTStli2BamGr4s36/jE9UZPeUKE0YsGAZBInJ4RuoHrMb73vlf1c+tuFgIvLgITrrz+1yl+rYhp/f4rNVErBLE9TdwBYU7yXHPypz2fDlGRHHPSqtzaGgTfnXtyS7TzrcaXPP4c0dBkgdvnvq7jiK/mP/+Wf7SzmTNySDpD00Vrdxc1X38H1+++gvbIpPRglJE5BLZ2XM0wMsKq0oOxGmUqAzqMGcRGwsrH0Dbae5FNpOpAJ1PlbAKyCj1wGrUqn5oZzWVjZKpFl5lg6IUNNPTD0gCFoTRGZzfICaRYAqx7SRs8E6rUmZnwUZqgA7T/39eLPdHy8AhrafF7eLO4wS0qrf85TARV/5hXVc3blRRtGztN1Iy7a1Of9jldZ6kx8jffX/qgxyur3q9xntQDorDWygOQ877CcmJmzqSf+pw6kByEvgzSnn1N+TibMnlSp3dJBEQPdVSdBvEjRbszRbwIrzQZW4gY6TOgEWEUYNNrYn85Fz80YTESsOrCDpEAiMXkmc3MX9qUP4u6xZEk7TdpOp3WC/BdVq1tZsq053OA5L9k/Xw2wOmudbZUuNFhkWC5plv0m+7C5SLHZnaOXWK86dUsYhI2nOWbZAvmCTTnGhtO6eXtdJX7ApDKIxv8m71w99mKH4mPkz33pMFnr6723BdTLz60lX5K/Cwm2OU5pcHhCxB3KSbCavjIdo0HB1uERdlb7ePOVOxIkn01HCh4IDDCY3dnZRRJAVQfp62f4ZcDq4msjW8QCYys+MIEi641fDLCY0NjntW/T7aPdCWCsiVzrS9idJ3t+nazk2R48Iyihc4pjVZL5GAl0FjaZiaBZt9PDaDTW7yXgvDCB2uFgiOl0Kh/R63extr6GTqet5DZhwMeKXZYhIRvIg9OyuaoGWgVrtGz3LLn0BJytgazyepIrbZ841ud6tHeIT58fYk52oQArsg3tWz7Ypx5aCVyn8dTN4L8CXE2gKrSdhwlXfLD09gRYkV2VYyXJsdoq0I/nKjhlAVRyYXUCeAIda4BV0F8MyQBBU6u0ErAau+ais1kDw1nsGAfDBIg5DEPAKmlJaJ1/vgRYOX5r7tf0lZTcl7R3AlZFCVgdjTJ8eNTAHz1P8P60h+P2NjIKahfGnGGeZxObuIAubaAWFt7bCI2s0DTNRtPa/liYI/DKjnvpiKh9Lkc8J2A1RSOdYpGlWKRzrM8O8K/e2DDAaoOA1Ro6raZaAsl65H66KcCKwTeLaWGKlk+hDGD1BUfsYvsdKgZn+U/LwoL9Xk5CtEfJAMxzJM1ETAcCVmIkSGPL2OPSkPNgWkMI2GZLMVyf0psWmU8odH/hbIqAwYhLXGMs6CQHLRneF9esu8yCngW28AKlJrSsD1qZE10bbSiFqyejMSajkf4kQ49aVwJuyblm4saJtdKzSmy4R9JCq9dHg1O8XN+KCJmE2TmKnn8GwM2o3PoOkzuVyDE+DgmxqBmVwRdDKw2i+vUsOViPml18aYHcKDhjTrbojFis/rSz1rAuqh0eW3+c9slSDFeCR16oCIDaqb0qe+uDhsJlnGHC6/vzvPdfvq76c4yx57b21Os75FnT2A37REmyYhvXC3INsNAMUGe0EbDSdRDwdcDKWt5CcbRqYwu3Itxidg+o4Z9C0yoqTfVNRlU+MzuST6eygWSRp+A3JKw+TCeY0J+zCCX/bR0iccQhC5Gmn84ZI6U5JuMJXnvtNXz3u9+Vj+d6kWEV9IHre2P579pF5ySzxgy8IDb01r1zn3/G3qnvx8DCCZDuWTZARHLfS8EfBgkIeReP2UOMEOIHeUuXlCmDi6XcwTzqGRpKlxmj2u/pIcq41DNnmwLNT8kuJIKKM2NOd9bxImvj58+H+Msnx3gwWODLAXWUO8gpR8ABXAEpc1YtpQLmcxaTjA3NAp22OYkaxUydOFGrjYKyNrNMBZPo4BGu53v47/7pN3ADB9jAAL14hqRhgJWdS4sNCKSWE2hr11WeXb///HcArBRX0B8TrPJp3qEbi69FrIAxJ79Z+CNgFdhV6tZiAcr9eb0DK3SoELCiHeZ3s8kp0Rb/B4ZV0OyzM2wSGed9XcoQIuh50R6v6XqW1x0GEWj/V/Hqqb3tmMXFgJlrxvoTwxqHM/qPErD6X3+4u2ArawCsmv1tXLv3Jm688g566ztIKXVQAlYh8HdcWxGotSAEzYoAWAWWB40WA1MTyjSGVc6q6inA6iIU8aLTH1hBlVOsB1YBfQ0Osl5teSmRLrsV3FE6YBVTq0VUdGsXJGBFhtUyYCUWxynAqsqirL3DqrvaTOqV98qRtwq9fJUOmL10GOoG8nLA6pLVK6m8v4GNLR/6jwGwOnXdHkTUnbLtk7MBK4suAzxpY+7tsdaqSIn+qOA4+AVWEmA1idDnaGyehXkuMGWSdHGQFjjOckw5ppuAlaadmdYVha9NY8e0zkK1wETm/f47K6IOxIW/SwTbgbjqWms6ZZdUGC4DrErR9XM20GWAVRhD/nX2HwGrfjNFv0Wh6Z6SgCwrBFilWaHJgQUdtrPSKsAqgLymfXV63X6zT3IpYHWBM6uphv5mb1o7d9TxiAAAIABJREFUgafYAS+9igHyxqzyiSunACuoFVWUawesstExNnsdAVZkDhCwYnWLiWmfDKsaYKX+9WDTlqvktUDlooujaDbZG3wttdgQuM0yAUadbhe5KvABiPIpYS7MzpNGaSQxFcq2IXusMXsskQzBZwhKgz9QWYGJtguUEwxKmFz6z/hZjo9PMBgMcXh4pD8JFFEQm0EKJzS1Ogn6/R76q6vY2trE9s42WgmTUatSz6nBY7V4+28JsCqFrX2RyiplDbBSW1Qt4GKgNx5P8Hj/CA+eHSKPE6ueOmBl2mGuXqiWUbNJy6CVrEdIUkPLdGjhL6fBkUkyRwtsBcyMYZXMBV4ZYOUJiwNW4bzz84hh5Qxms4kW3Kq6LXF0mxq8oDCXF3ns3hgIqQDMgaezACsyrJSM1IBxnfHSZlubdQgUrRBFxpq1BJKFeTye48PDBf7vZ018MO1h0NuR2DqTxAsBKzZ9qhpHW0IWbSo+pwpyBMRyMioWaLAlgUHxfIZonjrDKpWe1cb0AP/Vmxu43ckFWG2srQqwGg4JWE20fzi5i6LyZTuYgysB/KtPwTrrnP3mgFXN1zlgdRqsqrFhtJZzrRMTCO51fvPv0rNzmyDlqaW2TQMQyVg3dl34qrf2hJ/ZVFR/mIM3QQvOHnN5weQ8wIqxqdLO0CYUWr5qGK9KYrynsxTT8Rjj4UiA9TyfYbGYqvBqOjNNdJK2dFF8pAP6q+uImgliDkagZksQZdegAE54o0dn7GCsqXD9ViY20N6hWufrVhPpeNUB3D+PJVB3/bVV9lUjg7xEsy8ErM5ev5pGVn39ahvxMsBKGnuhVarmM6xlyli2ZZnt/LyytPHlPvLPs1xMOeULyhba8ln+l+qNqvNTK26XFfJq2E8AUk+Jf7OoIi3BqljEeEEnzJc9tJjrrDhzUiwS6Quy9WouJhWF1f8/5t60SbIryQ4778W+ZORambWjCoWlVwAz05yZ5oicaQ6/UKYPI/0CSUYZSeOfkxlNxg+ckRnHTDKp95lGo7EDVQVUVdaSW6xvlx336+/diIylgOqmJmCJzMqMeMt99/p1P378OEtTCVAl7AgopddsFpCD+pSJQK+BgFazLMEkZjlgJA0WWCLIeSKabmi4xF4uey0BAerlkWH17rvvij6lAVbc831fePFnGct/EoDVag9Dypad7ZGUGO2O2x957XFKbTuzaVXCy5jB1n22igHmbc0rA1auTL0ETZ1erwFWZPSyC2SdpYOtAZ5EdfzDkyF+6gCrJ5MaZmFb9TOpA2wTSwwJ79X2f7XrmsBRf4QJ9SKfCcCeUuM4YSfoArWzJ7hbG+JvfvQmrgen2MEFumGkJYFmK93GKo0yFoDuVSCyD1gZwE8WlC4FA4iF7uYYVRniaKb7pxNbN3aVJaA4Rw10tKapBOXYoEWSB8Kg+8MBVpscd9s7LU6g5qYP8tvfV4H66wEz+lPq35pds3lr47MRcFtLCKkSVqtA5bXx3SbCgl700nJxu5/SHzZ7/h//+opoAYaOYUUU98rNN3Djje+jv3cVqRPXrkQ13eBI+VulX2EIqRo11zmM/5CSBi0HrNHryCOk8QR5FkuL+nZDhbK/7UsFAL2teGEAKmO0HO23LK56tp4xcmKLzHCpQ6zilGSjEbBKkgyTrIGTmCWBXVd2JDCU241MM2m+JFDdK2VYOWhjxa3rPekD88Znjmu6GbBa57CKCVsXUG98KNbFbbXDuPEQ7g2rFsT6z1uN6+L8WQMw6aguPaxcg+ljzY3L6uNZMKmcOs94s6U5v3IGesBWMxSGVYfOLdcDswcIEbd7OE0UsJrkIWLqLqGuQbgwuBiwq36KQqCmN6aAlbEiloFVskHPlbzN37fSb9dTYhdLaOcHzjqOfdvnbxpk3279ExBsYopOQ8UVa6EyItgtUAArBr0EAD3AysTJlT7A+a9C4d/2tWlD+Hbz9+WvZrHcbfFOSvaA070Q59kFvTR5ogGQ50inY+mCRcBq0Grgrbu30G3WMZuOBHQgiGQMq2ajJSwSYfI4YGTRaVncaJbdEZ86HWmW/dG54DHHowmGw6EGhE6/sNGsC4OJXyzDIyvLSLAURq60s1TQudT9cJm8KvNkUa9rty3aPUof5/3R+em0OsJsefr0Gb784j6+/vqRgGecXyzR4pwh44qAh4JpGlqytGRr0Mfdu3dw/fo1dDttERw1wEpt+GXAavF5lXbQ/UEdbrLKXOkJg/daDbNZhMcn5/j48QukUhLI7LmyqyrAyvY8O0t1/+IQCFtFYW/N5urepOvChdyi75GiFaTo1BJsN8gWTaQ8kIAm15uWblVdejWTzetRSrtlMP05IQyrLEae0yHVDKpYN2lKQP9Bs7g+YKVbtOoCkcEigJWLyMXxc6a90vHR+5br88pTeG55hhlwNk7x4VmBv30S4sOoj2HnAEmtDWTKkKMEgGlMGsNKgAIBrJyYxmyEMJ2iF2bSwZRgTZQVuJjFKFpaXigsiSxBGM0QxjGCKMHu7Dn+R5YEthPsbBtgVcNopPO/Aqy0JLAK/rUkUPer9bbzmwFWbp/zDjkffDgtJRtLx4CQkgSCkNS8oZYaSzGEfpVhMhyJnhrXuHTkq2kHrFiLS9DwGPZ2WnuO8jiNoeiX0cyJNL+c7V4FWHG++cyZsoSVJ2dnVZb/2s9xgtl0itlkijgicyXCJJsIq46aNq2wjjZtBdlTkgjI0el0ZZ5SiJ1fbAISig0j64oFO+pDy3Mi3di6w7keFarQoypqBnRoIyP1M9n0RcdtxTxwYNBiYFH+22hBaxhWq8AqSwjL2Rd8cLP3mwArA3r8eSrHcqyYTYDV4vGXXYe/9u26ZE8o2eWX/Wv7zZz/40oB7RyqwenHDNxPXM2fPRHrVOrGaL7skAmDqsRJqi5oBwlGESzKMsSTsbB1E2ruRSwzJ/NEbSUt6ziJHFilHbvJWImLDBHZVZReCTQ5wL2VJijPQilzjqNcmaA5jx0JYPXDH/5QbA7vWTWs2Hmzur9lP5c6Psv8+D84w8qs+xp/ycWHNj2rPcgxGU0Avtwfqj2Sz9kSXn8wwMrFi7p7uZVedkOnEVFgkvqUaaOPrycBfvn1GX765AJfjAo8jxuiRyWyiWWYomCV2BYyoF0zHNNA435cE5YSWU8z1JsNzPKaJFhaZFNfHOM7vRT/5p3buFp4DCt2yXWMIOfOiOaVEpCr+NpPcPj7hzRa8brSkZEqpe4uJpb9lZfuOv0y9mGyVPUZVMFRY9bqfMqw1nObL8D7FfsqyUcr2VVCgcBi5rP+HhhW/sxbBt7IdTnA1McifDs0nxDSv9h7NwFWlfyDMtLt/VZN9qqAUmnrVtiBVz2++Xn+ePg/L9r34D/+9WGRsv12o42i3kZe72Pv2h3ceusd7BzeFOFiyQG5sopKRcHaFjvn1tFk1SBo4C8n48YrreMNsFKGFfVRqO9D/RnCPN/6taJLiH+8dRPFdFM0uFdnWd+v3pJmxcv8r4B0PsOKgFUUdKU7A7tuKAuGR/Ophq5DmCHRxrBSF311hrAEp5Y5I6WU52pn5SUAqXV0xs3PxEolVjuNmwCxMtBYk6lZeR0sY1kE9Nzcu/wZu8Y1YJUznZevuQKy5o+rpSqWHzA9JBEFlO6AKRpFKsyqQbMmwBVby7KUgE6JwLjtDkZFKCWBF0mBKQVjQxZNKPNHumu5eehMmfyeNe2m3bFIaXVQp8uk+F1S/HtXIFQAqzUiEQp4rXrZDrn6+a83aFbS9u0AK2kbn0/RqlNrpCWAFVu0a8kuGVYs1aFYcdV6Wh37qoyWgNWrMKxezWBfFhXcvObm37EasJqLOuVDQqv2S+aYYZR27kA8HgpgxU5Y3VqAN+/cxHavI4AVnQYDrNg9qNVkuYCyohYBK7u6lwOsqAeVCU19Mpng2dPnODk5xcXFBc7OzuSr02mj1W5ia6uPnZ1t7O7uYHt7W1hNBJC4/ixpYYGnbUG8Bu1So11gqr+7Ln/sGsl15CjaQsLPMpyenuLzz7/AwwdfIY4TCTr7rjsiwSsei+NB3SqWfBAguxgOkWYJrt+4jnv3Xsfe7o4wT6SdvY6+t59UJTtzK9IHyT3ASuj3zvES8KrG5gIxnp6P8MHDYwGstBtuxbLinC734nLKLABWTuBVdqGyuYejuDvgXgqQiwzSR7hODatEGFYUYCenmLGTsbl4HN9hEmaKieSWTpjqhSjDKkZQxNKxVjOQlY6V6TKYLgXXtWz1Tp/CNKxsbZeOsdPTKm/ZA+ytVEcDOOq6AOfTDL89yfB3jwlY9TDuHWlJoGjH1ESFsLIPTDQp40MBK/Y9BzA+w3aY4Xq/g+1GCDZ0OJ/FeHhyijGV9rSWj/VzUhIYRhHCKMbu7AX+J8ew2tnewvagj3ajjvGYJaeOYXXzptPjqLQqlK2mTJtN9uflAasy2pnPjzl9DJnBiwxkx1YzR5maXQRsGkwaXIwwO73Aw8++QK/NstltDA720NzdQt5uYBJkiNJYhIAle7740u1pKbumlGh8iUSDSBasAFN4AhHd9dhBi4CVBO3SnCITwIBAVTyLZP5kQYZRQY2gGEXCZiAs96+hTbF1JoFFFF+ZhixfrTUaCAjckZFG4Irfqb0o3f9C0SpjibJ2Xla/wjSmFKSibiN98Wrv5zWo2P/yl2oc6t/mwcfKb7FRtrlyCTxyh778+cvnXHzP4j5g/5bnYtHnQl27+ISuLPxVASsD1RbXgfqd2lm3qil39yO2V70qH7CSY3njKCwYOURprJWxaiAh7UTJiFTIsYxF3J5AwEiiA/phDL4TglIx8jiWf09GQy0ndJqO2kiAQAO70gY4J2AlOAdLUtlFVZuMJBkTMLStTAwoQJ/GGaJZjijiF+0vAQACYIkAVt/73ve0M2CtdgmwWgVc/f8PWNmT8udiWUMr69T2Qk3mOL1F7gFkh1L422NYmm21rbi6b88+urWpu/orlARKRbbjXhszyuuIbv65bDONFuKwhy8vMvz8q1P87HiIBzPgNGsgDln25tjS5X7nSCOurF6MANnOGcF16i5ql+0ij8QOEbCir1+PZ+hMTvDeYRN/9dYRrmTPsC0lgTEaDrASkMGZHAGdlmiVLYIwAhB7wI0xgMT3MvaM06cVf82VBGp4x7p8lbMQ/VURtq/iclmtTOy5WIwgmABW0uFS9asqoEo1rgwefNWSQH/WLdo+/tu6JPraUos28VUBK7sGG2MdDyfX85IMqlX7xx8esHI6rgt7jL9f+fcX/Ie/Piwk+KAoZJ21sB0MrtzC7bfexZWbd1Gw5pkZIDeZyg9boYOz1WUbY59hZR0bpA0lFwknOtuuToROzYCz2xQeycoNd90feGpBbF/i07ZZ2ECIoSHDwAn9Wgt2qRV2gJUy/rUu2CY8J78xrKZFE89nTQdY1UuWlSwGcSK4u6i3YKUXznXQJeQYHpVItkspevczT4DyA3sNPiqGzfJB2AQYvcTQrXmLLopXCfglG17u98uzOasvgMwDX8NqcVOxVbAarFpckH7wVZ13xXEdOKZ2UvlOrs+RdLKrk5mAXJhVBKyksxaDNGbayXShw99qIqo1MMoCnEcZxnmIlGVsLA+UA8/lnXXz9bo+GZQ6ZzjV3yozD/Pzyw5pg75eA239/Km06jYZvFV/Nx2CbzMPBQSHauGxW5Zp93BvI/OD+jq1JtvaGuFYx7MspZSTus3s21zAy1BeNxz31dbnfJnXZdFYa0Zh2lWVfpVsbhRppV4TGQ8OsMpnI5mz925fx8HOQACrNIkFoGG5AEsCybCi00xmkgFW3+b580kwWfL8+Qt88fkXePTokQBE3W7PdZBRcWwhH9RV5Lzf72GwtYWtrS3JBu/u7C2cWpMMZudFGF0cpfnWxeow6Rqj40rRftL/Hz96hN/85n0cPzkWwIJglZWo8Th05jkOdHT57AgskHkWJTFG4xE6vQ6uXj3C9WtXsb+/X2LB4pa6MnMTjnbLtLx+P2D0NaxoIqV8yOlxELBiAPLsYozf3H/sGFZaUmlOuWpILrKK5+eLOLnOvFjMWMWOGhTzusn5bAUJ+vUcW40E/VqCNgGrgkGPgmkWCJjzVe63Xre6MrngSn0IWFFlTplW6ogK2F9m5gMVIvY6qNKukY2ngFWzEj02hpWUPZjNZEmOapjZPmNOHQMZdvu9mOV4/0WKv30c4KOoh0mfgFUHSGLXIc9lqnUXL5nR7BQrcWqYoJFHeHOnj7ev7GKXSvRFhqejMT49for752NE7MrFgaafJQyrGWrRTBhWfyMMqwyDQR87gz5ajTom4xGiaIZWu4NrN66XArIG4lkmejH7uGwNbrQvZT5iiXKwlND4baurcks5t5s/fEYcik6zhV6jBUxjnH99jLNHx/j41++j02gKYHVw8xp2b19H68oOklYNsQCVifiWl504B9lYmdgKA7PJ99ssCl4deC5wcGwaBvsETzIC1A6wSuJEQIS8BkyCBNThkg0ny9GQntuiZYwaj8GEgGNxKqisTSVY5kltsnq3KyAVQXvKT4DlnywDFIF2djrU0ErXItNY9MWdxg0ZEtTgWuo/KyNLmvZ4pZ1mF9XvMbaBjuI6wGoVWLU4BxfBwUXwqwRsDNhxSW3/OBLcOYaV798vy6ttAteM0bEKsFI//XLCzNIM1hTIxs3/LmNWdkh288iX+KCOW1ly5srWLWkt5oRah1Mp+6P0A5lU7FKZRZGAVkwwcf+Tt3IqyX5NbU4yWwsBqqIQSKXTYOiYfAzSOR1jKbmW7mpZjjShHiX1qhLMqPEZKXuQVS6MId566y35slJu7nFRFHkMI72/ReCK8dEqMOsPrWG1uH+6K3SPs7IMXpWvMnHKhImxE52Wr+DGyt52/OMlDCuzF5aGenXAiufKHWCl2rQWbygLkHa/XmMtQRufnMT42cMT/OL5BF/FIUZoIAkaZdMvJUB4MZk0YM815shTNHKmWljCzGYPIpaLoF7HNFM5hGI6Ri8+x5/f2sGfvbaNnfgY2xihU09QJzhuFUxmPxxg5c8N31b44MxiSaDFboJJeYk90VSlZluaol5z+thWVus0V0tWrBMd1/1INmRhbSlgpfq00jTF2TpjY1nHdQHDVrFTvQTcy4QHNjb+/VuXxEXAqvSTHIDq200bS5ura89dNo5SLMSOe1mve/lRFs+7+K7/NoDV/B5s/1rcS2Rc/v1PrhR02Gt0NOotxEUT/f3reO3t93B0+w0Eja6IPKtxsAxtFQCWyQUBX6y4Zr61OYMFMgeZQKJzaoBVUCTotl6NYWWlBIsDbQvFNqzFBVVNGEWi9f3Ksqreq8ZIUXTd3OcBqwaeTuoOsKJWTk2+dEysCXXlPM+NlQOsqhpjM5KXQavLoEX5SF3XotUMlfUlXS+zDNe9R8KStYDVJofZypOWbYaLv7t8JT7D6puCVbahVWNnc+DyeVcDViXBz2U2RGSXyDq7h+UputIdMJAOgQQC2ImNpSHSEr4WIq2FyJstzIoQZ1GOYQbJmCRFKA0PpG2y91IBWsuwWgXjEofL8KhLgGLFx5KNwtqgr3jMm0oC5WNVyvsbTSjVr/Lm/Tf6tK6xGjtzyabjuprJgtWW5gQjGg6wKvNwpOCXQK/k2IWV9W1fL2vwlx7fBeff9tyLG63M0rmpoFktF7G4zWy+awlFzZu1ELPhuTCsimgs8/b1W9dw9WAP08lQACuWwBlgRYaVAVZG6fbvYdlGs+we6TRMpjE++vgTfPn5F+KcDwYDbG0N0O/30e128PTp0/K6eXMUd2bWio4AneudnV35mSwsAlgMBGVGSRbQZVCl1fc8YGVd49jtUJlJgZQifvLJp/js08+QpQQRBtIhcHt7B3u7uwKSdTs9YU7xeCzbOjl5IcLIPM4sniGmYxgGODo6xJ07dwRcU/9XGVaym0gCxKb+PMuudPCc5pM5rwxyGbxKcqlWk0TL8+EE//Dl10jrLdEymAOsVna/nF9zpQZZeT69LkngOMCK8HkrzNCvZdhqxAJYtYJIHF9pFukAK7lN1zVTjuHKrazMUPdWLR20kkACVkxi0TnV884DVsImcPIxVh5YqzvGinReUwa4PG89whxgZYw4EbL2yhaFYZUFGMYFfvMsEcCKDKvp1lUFrOKZY4hzPhmqQ8BKGVYs2xZmSzbFVgP4k+uH+M7hHrpphDyNcZLE+PLkHL9+8AjToCHt5IMsF6AqjKeoxRPssCTwOwe42Uox2Ophe6svGlZkWHG9tR1gRYBOSwKNDVQJ1G+yP5v2X2s1f9kM655n57Rgww/+JM3o5iI76QnDiA1BJjEmxy8wevIcydkI2TSSLmjd3W3sv3YDg5uHCAc9pDViPKpfNm+CHeDMOUkGlBNZl9WjU6hMQRAMWme9N4mC6/it8J8cs0oAK86XWSSlWbxXAawCIKm7lvYMOqkVRBvKuUyGNceHCQHHlxbReQ5ZEKLpnmmj3RbHmGBV4BhXUiromFYi0i5+p63JqrOt7uQKOOjMt1fFMNEu02YPK4ZQOW98bdU531ePtViSsghcLTKQ7FzllRjg6GX6DbRy7fIqRpLX3t0YVjxfmW5c8pj8gLgyqdUbrax8KWAlshxWCWEARDWQPDOTFiZ0b0B4CfbJfPTst+hae0/BNLicdp8kyyTpoAmkkIDUeCjyEKITmcTI4liDdTJMJFmufgw9HHYAFK0qHpfSJLRM7ZY2ziBgxfnD/Y+log6sSmZTTdakBaKIgFWMqQOsCBKwCoCXTLCKwut8ntxfuddzf6tK4paLq786YLVGtP0lGKSX5r2tBEvEhGzEE2M6ncn98Gcr/+e182cmn5h0or9B2QGWL2u1dS46lW5HXIhzfj+AFUvzfMBKGnlYZ1w3v6SjaNjAMGvg4+cRfvrwBL86meFJVseYPchDLS1mE4D5ih3t+htkMZq5diofNOvotxri8wlgRYZdGGLI5g1BiOnJC7Snp/jx6wd456iN3fQEW8EYbWmy4uQkJIOktljsswMy/bVodsK3v4sla2S36uZekU5Ub5VC80xm0I6qVIHYaAdqVU14JJNXSiA4FawlgJUDslyTIL9xxaswrKxZhG8TF0ErYfA5gFT9Gx9IdbbDgfOl+fbGc11JoExx0/x0ttoHxl4m9t/kP/xBASsn2OgTrBdjh0tA3r/7yUFBZ5uU5aDeQpTV0d29ijvf/SNce+0thK0thoXeVmjOhJb7+S9HenXr29soWQvsACupmY4o5DuDAlbczr8dw0ocHad9sfiw7d/+A/Q3NJtY0hnKsVbKwfE2V4qklZ0XHGDF/Yai67O8geNxgChkSWATaVBHFrJQQl1auS8JplUrpDR8jq3G7Ix0ivEHcmUQ7+/WXtAhbbZXA1YbHdb5R/gN/7WZYbXp/HQo/IW8+P5Nn2dwWG0oi5dfOW6Xb8xtODSWc/W5y0rglgNWc8wdIv0uJuUWx0wGA/9+TbsDshyQ/0ZGqjeFaVmuFiLj6Zot0a4iw+qc+gJhA1EeYpJk0l1INWLUW5dcgSuD0l8tOvt6pyVM6htIt5n7wKkyjla/No3/ckZadbxNBnHd3N08GXPU6hSOZQtcx9CQkl6lBxOIYsmFn7HS8xmY7GVfNp/sW71j0/3PMyi/+SkurRf/4Utm1tmHMmNN0SHXWIJOcBrPAVaIJwiTSACrG0dXSsCK2dZFwIpgwDKG1UsDVgjxj+9/gE8//Rzj0QjXr1/H7u6ulAK+ePFcNnrqCHHTpyMp5YFN6jVVaz6KY3E2WSa4vTNAp9sV0WMBRciIooYig0uni8DhEaaDiF/WMItiAaamkwl+98HvhOlFUKjdasmqu3njJvq9LWz1+3odLV5DS47PMeFiPD07w/nwQsCq0WSEFycvpISRZRav3b5dlQS6hI+VmYvdc89rLtBZ6BLIdxlgRaCKQQmvkYDVr7/4SgGrS10C50v15mdWtV9YSce8zlRl7wi+N9jNN8zQq6XYbibohTHaQSTgDYFhltWWzlGpIanOWFkS6MoftEKJ+ilcs8zwsySFQZp2arQOkJY80Kyh+rVG+RdmigRnBKzYpt1K4xSK9uefAFZSjuA0toRtpednyfCFAFYp/sujAh/FfUy3rjmG1UzLfwKnMyQDqAL07ict8YyG2G7X8M9uXccbu1sIRqfCGoobDRzPEvxfv/sE05Btw4nOZKhFClaFyUgAq7/5zhXcbGUCWO1s9UWwfzoZS2DVardx7foN1yXwDwhYXTI79vx1nVlTAvkudlY/oEF0LsHg5GKIdDRFPcnRSgqEwxnyiwneufc2Tp48FeA5CQpsXT3A3s1raO0NkJNd36TuTwXgVq6QArsscaI2S6pd2ssuzAR/hP0n+iwvt38tgi3LPjXnCxTU+olk4kmnwDgpQSuxJxwIAZpoT1RAPkpmiCKCBKo9UyOTQYCBAjUCliwTZKdEsgDInGiqOHDYqKNBbatGS7SuyHrIqQXWYoWDJylhAJMAdda8Z9H/c2CjxHO0he5OOffdPilmR9ab59tvAKyW2fXFoGjxPYuAkoFVYhskB2ydtfUaS5aAd53rAKt1JZ+8llWlOAZUSile5S1d8qSFRVym6l3sI6gtr59C16olptUSCj5ol1XH5HYafqLN49ghnDvsqEk/MBlfoJCS+1SCdNolNiKR/YvNCgRSAHmoAlixDJDn1E6Tbn64xhSSsHBdCQmc8osJJ14Lu1kLYDVNMIuoSSn1inINjVoogNW9e/fkHjYBVv4a+f0AVpXPPe+Lby55nl/DbqZ48RQZ2+PxWKQGWOrPpBQbWhCo0m7AdWkmQzb0/v4etrcHkvxSH4Odg2n/7eVbmj8MYKWxoLL+ZbaJ3SNI3cR5UsPvns3w04en+IezGMd5Q5IhlO0xzSpjaHFuSn/6PEYtjdANMuy1Gzga9KQLdKfJzq60sak03jmZUJMzw8njrxEH9ACpAAAgAElEQVRcPMOf3z3A23sN7AdD9APKbqikj+zBtiHzR8HILutDW3ztN71ZLAmkb2aAVUn1LoF/bRZAEFeSWHIaG38HvMv4KJHE5Fh4edodUO1qCeXzQs12yrPV5/tKgJVLyvlAttkvs69MolbJngrcNiBeIrsF3W3xC1+iS2AlNmGx7Ly9+6cOWAkwK5t6tX+tA6xkzP7Dv75a6ICyhW4LQbOHoLWNK7ffxN3vvIdmfxcFtWGcI1gCRIL6VnLpOmTG/KgcXtUHsdCewRI7A8XIqGOVzNAhw8rLUthE9zc2e/j2vXI8HALuZWZK0+Im96YMmzKwNHihA1GeyzY7tR/qfEv2lpRS+p5sIdvE0zEwQRtTCmYz5xw2nIHhbWu5jWYQ3ZhUqXXlJpUCe77prQCp+YB0Pjsuu2Qx32Vn0QnzJ+3iZuCP6yqXbz1gYRpOL+cwLn3XK0bsqxdl5WyrAVjYFCUtoM/m0qbn/apiXV12i8VgUIhfWCxKv5csal6gHRTo1QL02S2sSNGkmKGUrlHwkO8NENQCKYsQFYN6C0mtibNZiqfDCUZJjoxiys02kS1lT7CnHcfLa/l8Ga70L97VMpdrterWZPe8ScNs7fNXiH/1w3dO8bo32LJYOf/WHd8xVuwZmkCvHstt+q5phGVVKnFpt5WFZGisvodNgNPcqvW0UNYOyjf44ybA8PL4+3djbcGrFuH+3GFAJcuC5QjRVFglYToTwOrKTh93bl6XcksG0NSYIuvp8PCoLAk0EGXd7Rgziw4inRe/89Bnn3+JX/7qH0WfQcVela7PrObe7p7oVREUktbgeY7xaIzhxXlZntjt9TCZTvH8xQtZx6+99pp8EVgzZq1lqum0np+fSyAwGGyh1+/J/sXSCgJeD768jw8++ECctn6vh36vj4P9fdy+eVtbOEuWnELi1R5hmTN+vxiPMJ5NcD48x6MnjwQQe/3113Hv9dfR63Yly80yL2YVpTuaiIWqxsGyl4XwMsZOL4xPVnRHaHOyHKeTGL/6/KEA3Gp/tI2z0sH1Oi8DyvN7iDKQyD4z0fMK8KVDwVIoNo9oBwk6QYzddobdNtAJIykzyFwJg79fy7g4lgCfa7m6pLW2eLyqQ8GCh3gi+2QVWLr90ujtrrMTJyo7YkmAFNZEdL3ZYrkvyzr1eFL+x3Jgdy8SDFvpgo6GA6+UZUh9qouowAenhQBW749bGHUPkTV7KJJIr9tpeOo68wAr0b4rUCRTbDcD/MntG3jrcA+NaCSMsWGe46uzIf7fDz9HXGtLx9IiSdHMZmhkUwTRGboXj/A/vLmPt3bbol/VbTXRajZkvXG9bA22cXh0VZ+hX/rAdWu6H8x8vMKLY+RncRXY0xJUArQU9yd7j5ppZCjw6+JiKH/fP7yCn//61xgPx7h4foLobIhOFuCot407u4fyfbfdQyuoYXQxxNMXzzHOYrS2etja30Vru4e9W0cIWwRrlNlgYKKIRhPQ7DRFqD2tB/Jd4g6uRWEqqebcywJWy4dp+adL14DlV3GCXABWdlVLBMSiwLxpoRQCIhRIOI/JQgjY8CNBnLCDYIE0ipBOpshnkYBW1Pli6WSLnVAbDQU4pMuptp0nEEuNq6DeQLPTQUGAvdlwLeBdEwC3pxMxFs/UaZboPTq/jCCv04Ly7720CWV379UsF0sort/D58dwkWWw6rOMzRvNpmrE+uwqFxCXsYA7wLKSQAOs7L12rkWgTKzKpf3Z2B3OGfR9Uamo0CThIitCWYYEk3IRu+b7pOyTXQHFTLgOf67TH4FqYVCR3RPPBJji/GGiLZlNJOlOe85HxTghJaBONpUsxFC+s0kBwWHRyGXAzVIpYeq1xOZbEwp+hNqK3GtSgqezScmQlnIpJtYzYDqNEU0jNGlX4wg/+MEPcPfuXdk7aLPl/pzG01rzssF/5z648vm7/UlL3Z02kddt2PaUVT6WApJq+2mrmPwnQKUJHi0Ff/z4MT7++BN8/vnnAgryfZZs0uYbChIyafW9730X3/3u22h3WgKWmE9i8gGagClTwTIvCC5KtZmn42Tzhd8XE/K6Jxuwph3jNYWj1TwGOMmqFrugYHWj1cN5UsevvjrDT786w4fTGo6zOiasJiChJLdmJaYJRZpJinoey55zY9DFvaN97LXrqLOhSFCgQZtaJAiaTWFYkcF9/uwY6ekTfO+gjTf3mtgNRuhihnqNmqWutN5kSQicupLaZWD23L2umATUB6RPZZUAnNrChJvN5BkSsFIQ2Fk2Yyu6MnJKSnCOyZg6QIp21Njm8ruyK6TaRYn3XdJShN1dJ2OLJUXInddVr0kpbfk8TZvOldVY5ZVve3y7swwsX7RLvHcBsj0GuG/DXDubqhTTbKELnNbTDebt+rJHYHPa/GW7PluPiwxL//0cJyu593GbUp9MJDNmzh+d3yN0v6ohk85Y1d8WbfRiQiL49399VFgmgoBV2OwBzS0c3HwTr739Q3R3jhTBdXR0c2ylZMDLjliNfcUWcpo+GwCrbptAUcVyWXzIiwHj4r8ZzPBln7O/+0bD36wWf7YHJeLSLgCXfcprH23ikMrc0KBBWFYCWBWYoiUd3iKwC46KPCtAz5/UoTC64mKAKe2al770DxWb4PKuTVOmCPFqhtqi0X+1DMbihVaZ7VV3sQ7lFTfBaWGs3RTX/HF5QG8LoNpgLgFW5TGXZSerE84BVpfeqpuKZFod1Z/dgcKMbd+Bfi3AoF5Dmy3SuXm4xgMWtBLdomgqHRICnaxFv4gzPBtOcB6nAoBSzL9g16GgAeqr0cCV9+worsvKKRzmroGht5lW+i5WwrsecNoImGwop9sI+GyItzadv3IfvHyDgFSyXcp6lTVnrbOdTk5ZRhEuBwxsBmy8fvfGVRv2ps9vYqhtvv8qOaAGzCuhKMVEPcBqLstOB4QinBkKlkAlkTg4dGgMsCL7hZo6zEoS2CFg1W51xAaartK6tctNjVlKOobmRNJBJID0we8+woMHj6Rsk+wpAkWk5fNr0N+SzCftu2zqdNrjWJhY/CyBLIIXFDt//uK5bIx7e3u4cf0G9vb3BLQi8MUN9fnzZ3j27JmyVlotAd6E+k/2VquD8XiChw8eiHNLIfcrBwe4evUqrojAfEulCJ1WIgOTRZvMKUbAajSd4PTiDPcf3scsmuHo6AjvvvMOtgcD1RVJYgGstFROULA5NtCcY+5m8DrA6mya4BefPUAigJW2UGfjAT4XdSxMNNjW+ELCQ05obYVVD9DsnYr7auBFu9VCjF6YYLuVYreVi+g62aLsxCNNWUz30URtBbDSDLaexvaoqo0xdfwoD7AIWMl+KcLC2oKbmVJeOYMT6WrJQI2aY6Jj1RIgS/dKjR6l3JCxnmMbyF0LncMFmi44oqN/Ok7x25Mcf/skwPujFka9CrBSE2KAtmzoUkLDl/hEAotnCGdj3N7u4fWDXQzqqtV5Mp3is8dP8XSSil+Q56GU/rQyMqwuEEYn6I+e4L9/4wBv7LSxvdWTzpLtZkPWG+cqS1EPj66pI+6cbn2uVkKhJXOv9Co7/bkdQ2SXOJ7qUBIaoo4bAStqzT1//hxPnjzBcDiS5/L5g/siPF1LMzRTYDts4bA7wI2tPRx0t7DX6SFMcwzPzvHixQkm1ObqdrB3ZR/9vR3k3QayhgbhZCgxACRLhF3KGt0WsnqAsN9G0GsLI0saq0vTGsU+HX68cgh85uKlN5UJl8t7oAFW/E5wQTqz+YAVASyZH9rZj9eVFCmyMEdRI/MsRpxG2rAimiGZTpFFMUIBrOroNlto1xognFuTxg8qr8Cgm6x/EWmnaDDXT72mHQVZnuT0raR1u7HLHKhi96oBkO5/xjwo97NyEJS1zUSA7CBzLPNqPNaVpNihFvcoH3xat39xSZItugywklysA7FKb26Jr7wKsJK7XygpuwxYVf713P7t/GmzORJceewze6/4UgIcuYSGIFnMZmuHP4rup9FMfhYAP2GHdFfyR9F+AlUFmZ6pVGyk0tXYCe+THcJ9LyRglQvDKiWjlbPOVX7RH2zX2qgTtCIzj00+2HQmSYTlR9F1njNmqTp1sTLGITVJ0sxmiQBWtG5pFEuHwEXASpNHPsNoyTJ7RcBK/bMK8Fk2lxbP6sd2XAO0lXoMBv/KKuS1j0Yj/OIXvxR2J0F27v30Yfg3+gv0Q9jghT/zmd6+fQvvvvsOrt+46iQHtDxStecqO6s+te6VBljZPfjfZduxxMKy9SX5GwdYOTTWGFYGWAmLTyoFujiJQ/zq4Tl+/ugCv5uGOE7rkuTmPhYQsCKa72qmaZHqRYJ2EWO/FeDu3gC3tnvoBxlqWQRKLTYakq3kDxgmLPcDhqcnAli9udvE6zt1dJMzYVPXGdgQoHV+hWjp8dGFlQbcMh943fqXJ78AWNG/ItjK+SqAVcp0vuuKa3aqFKuXK5ori5MSOWGbK2glO5nbP410YwQVPlMyYX3AyrAQfudzXwY4Lj5XX7R/EbDyn//iWBgrc5ldWrSt8h6PiaSlgOrjrQOtNsUPrwpYmU+/eJ/mS1Yafurr+sC0No0hy6pa4aviqHI8/t2/OizkoumksA1kows0+9i9fg83730fg8ObKGrsQmCZZQ8JXwNYGUCjop1agsNskzGstFPgFFttTi4FrKqNzlhPzCSrg2gGyTdeXDAs/7AJZJ9fNBr+Zy5NDkuk6HqUlzrf6qDKdBD0VgNDZVipGCxVG54MU0wCAlY1RIQlai1kDGrkokSatWzrrdRiTxDPOV12njnD7DwmNZTLUS0tOeT4rAesFie/P4k3B9TrAI3NgNWmBWNtnJdshS/1q8uAWAVWqdhodZjlTpknmriSMeSDAguX5TZHCRj53KUNfIZuoIDVXrOBdkHxddaAMyhkAKaZYgJWmo2l48KWxA1MM9JzZ3g+nmGU5lIaSMAqRB1hoKLKEpCWLWEXg1Hvfr1g1BxwyeK4wJTBiHYhWg9avdSD+BZvegmC1pwjvXgKWZ3mSFqZrVsrBljZeuMqNA0dOgl+xmbdpb/M+lhnZNd/flknt/mrWevwq1VcuHy7c/21dQWULJ7TzqgCgQJJMpNsG8goScSCidYaAavb168iiaeYTSfCsGIQScCq06bTp+UkXpPWlcPINUqn0pxfHosC6//4m98iywg+kGEywN7eLvYP9jCQ8rtGCVTZHdIJYYBFB5MB83gywZOnx0L1Zxkhx2pnZwdXrlwRFhWzqQStjo+P5e9C/+93Sw0sOrD0/h88eIgnjx+Lo08w6+6dO3jz3huiWzWbzKTds5RxMLhzIJBtyNSvYvA4jSKMpmOcjS/w+Zef4+mzp+Ic//Mf/xj7e7sqIs9gnIGpm3wMzE1U9/LcdiB4Tcv/hD3kMaw4/qTx//KzB6J5xxffI5lFaRyiIJ+BOG42eKfRvU31I3SPk2yafI6ivZphr/P3RSoMKwJWg3okwusErASAZ1mem4O6TSqgYuNVlQqalporKVAeCOJoKl3iTDha9a4qw82gULL0IkCtTHDpFMhudI2mzB0VZtfuifyoOpmuS85cMO6cJikvZABYw/OLCB+eB/gvjwP8dtLGsHMFWbMrDCtdXnVpOmPjx6w1gwIFrHiOAPnFOdr1AodbHfTrhQjFnk8nePDkGWr9PTkPUQwGEPXoHOH0BdrpGQ7SM/zrO/u4s9VEv9dBt91Gp93EeETduBTbO7u4cnh1CWBV+RRk6b7KqwT8y4BKE3JkGnKss5TshRZGozEePXoswO/p6ZmU1iSpshBa9Sa6Ife5EN0swE69jYPOFnabXWw3O5ieD3HO7p+nZ5iMx2jUamC30f7eNp5OLlC0aijqoYC8k9lUjttoNVDvtrB97QC9oz30rh6g1m9LCb08a9OxYuS1ThJhoQPd3Fi9JGDF8i3aHZ6T7JiIXQKpscK9vkFGPZCQLZOnsp+TfMdEVJonGI0uhPESC+MlEfYNy5zJrGqHdbTyQDoKVnICgfy91dAmEBwLKYFtsasgSwcVxOLvBLRiWbbpVHpBsQFW1l3U3ycsabUIBC3zj/7QgJWs2QWGlTwjYzG8pIaVX4ojy3YJkLLo+/O8ajPUf54D2tyc8pkHUn20AIJRU1EB9lxlCVKy8ahjpiV/s8lYRNWFyUFmFf8umlUZsqBAFOaYsQEESwI5D2jXWh3U2h352RhX7DYoABcBBkclJ2jQafTQqBGsaiKosfw5FCZRHHOOUridjMCpNAfh/OOtsotyFLNrYIwiVu2sd955pwSsrKEI730VA7hcR68EWGnnVwUQqkSsH9gu2jaOvwCIDkAi4CnJKzItXaUMr5lg1fHxU/zsZz/DZDyVvwsI3miIL0Ifgr+bjCfOn7iQcsAf/ehP8M47P5TmLgSj2LSF5xLNy4Vnz39LdYVnglf5a0tjD9mCdR822Zm5kkAySAlYMSFUb+P5DPjlw3P84vHIAVY1kQNgSolgVVjo3i1dV4sYzSJGP0jx+v4W3joYYL8RoJ5MEaYEgwIBrKTpQK0ugBVtynR4jvjkCe4MarjRBVrRqehVMgnD+7QSO9HqdYBV2eTGfG8v6FoLWPHWhT1esXzrNfUVkziSZyV7ueevcz4YeGzSCjYnjPmoml8KMkpDEAOsvFhQGVgkoGwGrOz4/lw0W2EMo0Wijdkj//f2+U3x9+Jc8XEN/xjq463f/TfFLwbuLgKri/dnNtUHuAzQ9u2qjVX1TFw84pod8DNmUwUjcoD1KtBucf8J/refHBaSwZb+1MzktBG0BhgcvYbD22/jyu03kIdNBK50RjUpHCNKUwvq17kuJsawKgXQSmdPOwUGBbNVFCaNUKQT9JoskaKx8QGriuK8TOPIHqgYrhJI81gE3oa1uGDmB6ZAvanUUQlKOLlLrQ3NnJBRVna7kICJRkrWmTBiHl/EmKCFcV7HLGBZFzUHBH92wpvmXCroUQFWqq801+VvCee52g+WzUwFrLTTyfKXP1aLC0bt5foZvx5wsntY7TRvCrg36V1vArzm/+6BVRZiCABf/X7eGCgZd96Jnb8Xff9ywEpGjho5jsUkArDc5PMcXep11EIcUndHACstBwxZI8racQY6fG4sJZAWroxLyLKqYUSW1XiC8ygRwIoZlCIn9ElDXNcWxnRYXQcnx13XdaiuV7mHMqASIWRXtmibvd0XdVxeBaHfFCytnV+a2t10iJV/XwdY6SgImVg0dvTlNlkRP50Xu/7WF+F9cFN2YMUKXQsYbpr/l55dmamzEbjcKbDUsGLGNo1KwIolga0gQycE9gdd0bAiwyqaTYXVxOD0ypVD9Lp9tZUmYvkSg2fitxwjluZ99tln+N2HH6Pf38VWfxtXDvYFsNrZ2Ra2lcgbiIYBSyc0SSJi6zXN+JLxQfr/108eYzQe48WLF3JcsmroeBIsEkaMK0Okc8Lj0hm3AJdOC0ue7t+/L8wtAmLUrqKeBwErJkPiaVQK2VtQYpu3aDeEIZrtlpRwRGmM4WyMT7/4DA8ePhCH6F/+i3+Bg4MDYc8w+SKAjJvydLYFsFqyBMwJ5DWuAqxOpwl+/ul9B1ipEy/aDczSM3NVMqwWH5CW5nENsPlDyUd0ZWfWWEQCFgYIGTWrtDvgVjhDN5xKeWBTsq6VbSzzOhxhlrg4hlXJVp5rH64JHQZNagKcLoXnX0hAwEDEUf5Vx0rL6w24ZwMAjg+vRPQmhZnlACzH7hLfohwC19ac7wvqeH6e4KOLEH93XJOSQAJWSbMDpLwu7s6V6LV0CVSJYxFdh2l70rmuFWixHCwaKwAXAJNZDLT67Bkndq5O3c7RMVqzFzhozPBaK8Uf7XdwvVtHjwzDbkcAKwZbnPc7u3s4uHK0ArByY/aKgJV0ty01NCpGDoOGOE4l2CM4/PTpM9GBiWZxOa9M64YC4q0gRCMp0IhzDMIGDnoDHHQHaDAB8+gYZ8+fIx7PEE8mCLICfTYv6LYxoT7azhZ6O1sCyDCwPj2nJtw5hhSnH3Rw5d4tHL11B+39bdHwoUvZELvOUjzJb6+0QC/HsFphmV1AKclcaaVODELF1wWw4pxrkuFA5l8qeoAMPGsN6jLl8ruz81Mk1DSLI1nrwiqq1USrrBnU0GO5f6qAOEGOMKNmXIgmbR11rERflk0Gqs6CBLoNsKq3O8LCEVbBpY5Z810AZaU7cKjaD61xjvvNAhPkVUsC1/p/Lnmmq1dfZTLFTzTa7r3iMftAkx1n2XmXAVbqQ8w3K9EEu3oPWgJeJbjkGCaSXNAKMNlPQCoTQMqE09nxT7r8xZHEAQriU0hdEx8s1UyDAiOkmPF9KdkroTClmp0u6q0O6tRKlD3WpBxYhKjH4ov7Va/ZRS0kG68FsLt0EQgYxfXL64mjiZQhWmkgz52luQChZA4mBG7SBO+++64AVnxJGbebB+sqJNSlWu+/rS8JpL2pRO3952PP1M7v+1Z+TMP9wHwL24v4GTKnCLA/fPhQ9niCWso8iyT5Jt2HESKOYnkW5xdnktwiYPXjH/+5+CHT2UQTZ45htQgkiP1xpWmLFsTeuwgElL6DuWfWLMTFcBo/a5woPzK5zTGqt3E8ygSw+uWTMT6M6niShFLRQ9ZcwKQIkXMp10ul+24zn+GoXcN3ru7jbr+FTjpFI52h7uIOglCMycnaHKeQ+RZPRohOHuNGp8CVZoJOcoFWQGa4arZZOlQENwRv4FysYqhFH3j9/AnU5onEgWIAtHnswsp1xOdRjp+/g5dzzroo6n1XoLXaPR+wUl/V9b5x/oNKUMzLIfB8ZvP8cjQDYHwbxZ+XAVb+e5bFP/6xfHzDxsqfO6vBKhfp/YEBK+7xPivKrs2Ap3WAdum/lWywSmNL14FqDdt4+XuA/XwJsPq3f3VYENUUwIpLuNEWhlV3/xb2bryOW2/8EHmtLWi/LCQpQXNnEcDKbXROi2kRsKqyr7o4uJiKXKmqSCdohTPJ1PqAlS1q+52/CfkPW94nwNB8dsQ3Cn4N5iUUj86FlA2wM4EKEyqaq5s4g6Y0Y0Bh2VqBlIXGRuSWJYHPpjnGaHuAVUc6BSpgVXUV0jhSZPC8Tg6q4zHHsFoAreYZVouzczNgtbiB+0bXAKt1c36dw1H2hFyDOm0CrEqqy6LFNydlI6CxuGEu/Nu7tsu6LgzcXg2wIvDE7BefZD10HQKzDL2A+lXA1X4X7SJDix3OaizhUKFCZtdUbNYEOMmGIP2/iRgBTqYRzqYRZpmQe5GlLJlwPW3IbHF08blSR1uWtq0wyBdaqwb9wiyizpaxIDiPqU/n6Xut2nhXPJ6Nv14HWEm4u6EkdBPgZXNXWCIuW8UZUM5pAat087c+gtZ15GWgsk2A0TIj+02AK1VjWf1av36cczN3Iw6AcLiIOLeWwRbR16r1LW0PAasmAdR4hnw2EcCqWwuw22/jaH8XzQadupkAVrSlZFhRhLwkwayZO7wrv0sTf+bXyckJPvqI5YBfod/fw9HhVVy7dhU7FDwls6LOUiQ6DhSE5YJREELY39INXLvlsTxsMoswjWZSqkTqPynkvV5XGU1kRYShZFZZAtikRlCrKcAXHVeWAnL8BeiinpVz4smwunHtOs7J2nJriI6UCWRKcKliCNLFsy2t6dlAoRCW1e8+/hBfPrwve8tf/eVfCWDVbjUlMPA73PA6FjO05XxyM1jq/B3DSlhGrksgx0MAq8/uYybC4I7hKZlDznkFrFQ02Lzj6ugK5TI3q2C23I8TMKWRUiZxIYAV0kgAKgJWXSo25mN0wwidhrJxfKfcAjwJ0Nz4G0ZngZZxwLlGyeSh40j9F3HORH9KnWEGO6J55hxMDSGlEF53foIkpP276xcWmjicDsCyrL1D0ox1xveIEDsaOB0V+GTUwP/5tC4Mq/P2AZJGG0UaawaWY2HBwyXAymmFEdjjNGUH5PGFBKjChDGNBleiGczO0Rg+xm5+gde3gHuDOm40Cuy1QnRaTWz1uuh1OxiRvZQkwkLa3b/iACvrhqTjVCYmfg+Ala5TZa9Z5pmA8Hg0EbDq/v0HePbsuY53oymPj8Ao1xXXaJM/s5QtB1oZMKh3cHWwK6DVi68f48WjY0TnIzQIoiapgDJM2LNDab3XldLA/auH2NnfleQgGxg8efIYTy9O8GR0ihvfewM3fvAmWvsD5DVltRGw4iCkbLX+SoDVGtvLPznBdetQRQDJNKxYHoMmRY+ZwEylBIsztE7AivaryHAxvJC/RSwNTKWgUUBu6nVRMF66KrJUi4ybKNbxcUBxg7aLQBXvlyAV9243pyWY4u87PUlg0daQdSjsa3mfcvsX2VfV79R7XtRoWgzKTXPwm+xRPoC0LmAV8MwBRotBi7nB1Vxf7IA7f0WLoNXLAlZV04lKG80AKoENVC1dvsSmcY9wABX1d4qYvhUTPxQy1w6SUv7nmkgwIFatG7M5LL1SzaI0CDBiEyrXFY6MOdXmI1hFkoA+UxO6ru7R8VwKSIJFmPdMlKOOJA9EVF1YR0mC6ZhszRnSeCpaVbxW+gCy3jPqU44EbHvvvfekqy3Pwb3T5tlG/+f3AFj5iXOL7+S7VLTM++eLz5lrSiIrlk4mqWruOQCEwD+TWsbI5j5PNjbBLGmYUgSYTqbCSD47O5Xk9XvvvYu/+It/jsPDA8QJj+VK7R3D6lIsSkBzDgS+PC/9eHTu55JIbAwr2kUDrBy4zPknZaItfH2eCGD1D89m+Dhp4lFUiPatkCByLd9Wd48pbmpXTfHW4S7eOtjG1TBHfXIhnQJbjQCpA5rqjMfDEJM0QLPTRjIdYfriEa42Uxw0YnSzEVoBOx9rKar41Ux0OaxSAFTGMY74sOivr1v/0jHTMazIOCwBK6crRrBQ1/98hOrvf7StGkMqYKVVBK6cXRJOVm6qlU2M843RJzaUPrCnYSW+QelPaGmpD5D6dorv9TWc/Gdrx0qTB3gAACAASURBVDHQaxFwtfUlwKnDFxZBMR5vmf3118gmBuza+GkF4CZArJck9tmri2Da2vjEyXgssyXyu1C7XdvTXRY3+b6ljO//+pdXCm6G1FcQn7WugFVz5xq2Dm/jzR/8CHmd9NSm6ihIGZq6juI2OoepFA8vAQLVsCrTxwFzlZqhJE2VDCskY4TJOeqBPjTxDzwmyOJgXBoc8bGVFucbMn+CLQOsqknnAATJmngtuU33RyYMr01XpwYCpBnqELCA5qJoYRy0McobjmFFwIolXAZYuZKLsvsDF4mVBUqRRxVeL+kQWN2zjvn8i4tpvYbVoqMxN4aWIVjnjaz9m5ZZzXU5/AbHMm2wb+IMXX7vcvZTtbF4gIBoPZgYscIayrDyx3UJw8p0kBZOLg6XY1jxcYvwJgPcLAX5HVs1CtB20C5ytEKCR0JiRF4rpOuRPNEsEVZWkBBQYq16E3mtgWGa4myWYJpSRLiGLA9FuDemdhoruOgk0+CIxoAx3dyK011FVp/kB2l8cs1kMMCjfafTFbPso64lrKteGx2WDc97k8HclKHbMP3KJ+f6KDnWYpUJkrbgJSikTpCMi2N1fIPp+lJv/SZglcLt6+fv5vv3P1+afo+04+tXKTBvtlJEr9MILc5Jal5M6Jxk6NVDbHeb2N9md7yOZLtYAsT5Q4bV9mDHdQ5j8FV1mVp2rZZBoh22zjxkQ73//vs4Pn6Gbmcbt27dxmu3bqG/RSF0gheqLUKwiEwGnpdri9eexuqU0hGldhHXyyyKpOTv7PxMMmZkV2m5n2bAJBMoDC2yr7ZFG4v3Q4CL+jy05Z1WS1hbFLw+2DtAp93G8ePHEii2my10Ox00CUKod6q6cLwulh222wgbdCpDvLg4xT/+9jf46vHX2Bps4Sc/+Ql2tnfkOJJtl+yKo0W74HMZ3m8zeBNg9bPPHiAqy9MIRqu2zWbAStMndRHwJr3T2UZx4hQcJ4DBoBnJVBhWW/UEnXyEenyObi1Gn6VcAnS4AMppvVgMU+pdig3yGFTOxApgJWAcy5xVLFbAdZbS11mGoeUBli01vSAV6VXHkuwe6bglsbk67BS057/L0meXXTXbb/M/5/49C/HJqIX/+ryJ9wWw2kdUo26Zzjsmn6Tfklyz818kyNbMA0EHLX9kqWAG8LvkvHXO5RTnpuHPU4SzU+wmp7jbyfD2IMCNdoFOFqHfqKHVqEkpLFlWDKi4VljaurN3oJuGK/MUe1yyoum/vAzsvsaKuIclos8OGOX8IVB1enKGJ0+O8dVXX8vfuPap8UagV8SNmRFvkvVYF6YJtaqCKJXSwEGjhUGjg+nJOSYvztAqQvSbbQRk3XHCZ7noylBUvNUlaLWN7b1dAZZn8Uw6bb4YneE0neLG99/E1e/dQ7DVRuySmwS/JDte18TP73P/KkfUpeQ5v0TcXXrcaMt1mffc+xs1mRu8Fs5dBnact1y/yqyKHfuKJV90zrUqQcTVpbKBOTMFrCjOnnG+swyQHU4BDHpdadzDZJj0Q3Rl3eqThmi02g7YqIsvQBCc2mK6VgiM0W9XWyWG0NND48++JMBiYMYxfVWG1TcBrPxn+PsCrNYFQZWPqFGKlBqVGpcaKGdMWJMhJSAVS/lUpFs1zTJkZFE6NqkkPFxSRkEpWgz3nUG9sOrV+ZA5Q/0l0cNzjFGy7ige7tjzvCp2kRRQsawkcVctv9PyY32mDfETowQCWHGP5LVORhcCpLPEWapa7D5EWJrl9VouR8CKDUuszOe/FWBlPQH88xlYxTuNpUucgkaS3HSAgoCGBN5cYM3Pc/+mH8A5zT2eY0ktSwJZBK9Yykzfg8ktglfTyQyzKdmSqSTRaLfffe8d/Omf/ghXrx7KsOqa1pJAfy6X17sEsFrm8y4CwfIUrfrd7S38lVUqGRuSoLeUeoYNfHUa4RcPz/H+SYpP0ha+nuUoGi3dH0qGldun8gjtfIY/vnMDr2/3sJtMUZ8MsdXmHKthRhZWkCNMuc/VMM0p7N5CNLnA5PlXuNpMsF9P0E4v0A4VsJLl4S5aCuI5PgS8FhiScmtuj/Lj76Wxm1TAaGKKY8QEu3TKlHJzCuRXCTH/uJawIaFEWLRuLCtfRMF9BaQ1saTXpH6Ogv+Obb1EdJ3nks8vwSPMf7D3+P/2AR1+dlGU3D5j88fu2/5tY2QgkdlfAek81qOBVi9jn9fFEAaoGTDn4zA8J8syZZ0JoanSmluFt/i/58/c//z169+/gMyiN1rt34v22ges5J7/l395UJCeTMBKOwW2ETT7qG0dort/Hd/7478QwCpstDQ4cdkGXW+Vw1R1u3NpE5c1cHMEAdlMdOQCIvsxctLj0zHS0TEa5JS4h1EGU55QtD9RbfBt8tVZqrjQYWQRsFoVRHIxSImWY2qVQo/GQnBtaFVDw+qmOYm1U2AUNDCpbznAqimAVVwjYCWEdd38XEcfFyZr8MxaY8kQisu+wPKpgk6bIHrP1mGpmn6mYbVOdH3OCXBjXI61JBDX8auWawH4V/CqgJWfYVu2sNY5PGonVwX8S4CnUoS0nEXz7DY3Ey6P2fJzyLU7hpWg5AyQucgZNAPSIfCw20YnKNBih8AGUS0IE4MtvuXq6cBz3VHYldlVAkrNFsZFgWGUISpCpAW7J9EhCTFje+KiwKzsIqOZVMvL6KZnorTOyIn4P9BqNtFqNMUxozMzSzOMUgq//9MFrDYDXro2TPvGz8awdEgCS1c+ogCRrMyS8n8ZBJ6fhd8EsPtmYJWbu+UcXr6trD2/mFpLDOjnq/s3gEB38mpTrRhWrENdBKw6tUICaAJWO/0uBltdmSsEeHgMMqx2tndV54jsmJLBs/r6uSlzHfM7N3A6jT/96U/x5MlT7O4c4rVbr+HW7ZvodtvCJqDTQkecQQH1s2SjEnHGHDGzx7NISpUiaoKI8GmmQYQTibXuPrxecWTJHmOZbrcrravJDLGugXIPIHOEraELJFHiwKUUL54/Q0yx+U5HtK06rbasIQJXFGOXlvQEsciCaNYR1Gs4PnmGn//qF3hxdoKbt27ixz/+Mbb6W/JcCFgJc8gBxnz04jAswRxKyNWxqshosQBTu99BGFY//fS+7EOlI+AAK1/DZv7JVIkP7k1k16kAK0uOVA9HRHljMgZSZVglM7SDGFv1FK30XIAXMqwGnYbqtjiWlTgmXotrZVRV81BSBL5zwtLOTHVSpHkKAUrHQiNgxd8ZYGUAIa+PgJVk5ghYEZC2oEX0aDxKvwAH6qBWPoE6rvI+AlbTEJ+N2/ivL1r47aSDMwJWLK8hYEXWnGNFC5vmEmBF/SGCwM6hI8OWXSB5fAaIrhOk7PPpFM34HG/0crx70MK9ZoRONBS/i23lG7UAO4PBHGB1eHiInd39ErAS4G5OR+XVASvRCBPHXJlpBpCSUfXk8THu338oAFW/vyVMSI4bwSwGxKI11abofo6MmjjTCBlLaKMUnSJEBzXRsmqkBQ62ttGtNxCNpqi7+zg/PcNWb4BWp43OVh+dra6APdPZFBfDc5xNR0g7NVz77hvYffMW0nYNszwFKwKaTBxSD6jOSphvB1itgvp8wEqYl8KaSQVY8sErNKhbmov+ljIKlS3ILwaaZNwoxpSLjRIGgBAzCVhx3dcQEWyVzD9tcYo8dqBVzmYYuTCsqF5HN5W+BcERgg7qQdJWkg1DwNeVCbpug8KsCkK0Oh1NNFNGwOleavmggqC+puoywGrj/uuCGN/G+P74NwGs5oJ690glkHIHf5kugX5gx4/5DAS7F/+eJFkoLoSyj8v4hkABy7xn2hRCmUmu2x/LQUVYnZpVBLOUnShginmUws4MEDGuqlGfNJBujwUrOvizsFlrCGuqASjBOllyDQfeuyS52H2XaGX5XEkCKBx5IGBXPAIHdcRpAOJnUyY6p6qZJglR91WwCYB0KdRyQY7NjDpWRSElgQSsrDmKAUQb/Z9XZFix27oyAtVGSyI1ZpfDqGSXiBQAtb2aDS0DznMpG6Oml5SIF4UAUxxHauxxb+92e9ja2pLf8+/cL9g4hraMoBZBq7PTcwzPR+Lb8HfUrfqjP34PP/jB9zAY9AWQYSmvJlQqwMrAAhkb+XIRWllaXf3bAJvVgJXz2Fy3PY2jnV/HrTeLUWuQPdfAg9OZAFa/O8/xadbG17NCktvi4xIBFWFcflhLAtvZDO+9dg2vD3rYI5N+NsZ2l2WmOcZ5ghZ9Filnrytg1WxiOjrF+OlDAawOmgpYSUlgSHKE7t8ClDoWtFSJeAtzcY2tBaxkXitzWEs0NcHoA1aW9LIkjRzfEVS4r0rFl4y/X9pON0afl6x/1z3Q5R8cgKIaVrTbS7sELhFdv4RRmP9mDHXPFootcIBVCT45tpZ0k3d2umKQ6+/sc/YZfzz9eSeAG31f7kvLXW+NBzasTwOBfWBIzaGWIdPXtf3LbKt/zEWgy2x/ef0y/oqd+J9TwDBEQvvp3cDi/FkEDIP/+V/sFXTCabi5qFkLHTR7qPX30dm9hh/+s/8Oeb2LWqOrOlayKJ1KpNCbK8CnBA88IMFqfCm4Lpus8ACpTaKA1ezsa7QCoquuw4aU5ykNz7op+ZQxnbA6aXk+GjJ/g7Rn56OR9rtlGxYzhAI2WNDuMreG4JvQohlVLQnkXsWSwAZm9Z4HWHUEsEoDZuLVeaaehZYqSWrFAVYGgNB78QGrqruZMdjKDV+MQuWYWY29aFhVpDq1V+UEdqCIN6F1XKpWvZsAqzVrQYOkDSVB6z4vo7KhJGwtYOXKXlaEynML1u5bF3Elout4Tv4IVazAuQV/GbRSwKrqICaZ0CJDPU3RC4GtMMA+NaxQoFWjQxKiqAMpASuWYdEg5AVaXE5RgpQtQPlfq4koqOGCWdewKfOJGxbdVHYBnWU5ZgzeBbRyBTKuBMxK4+w7nXvq1JApwYC73e7IpsBgdJLleHwxkU6E1at0D1cYPH8OepPNcOqFWbpcFVCPIc/fE8VdFnYsc5iXG2i31tyRNUPltbq1Zy6tvDU76Xb3JQUlVuy62eD7c2+Zfdnk8L9Kl0C1CPPzctEW+Bu9laOVTjy7D0VTdJo1KQdMpyP0agG2mjXsUPC4x+5lHQER6NTxc2RZ7O7se4CViuauehEIISXfHE06kHQq//7v/x6PvnqMG9fv4NaNW7h+45poTFHEttlgIw7tqtdutZFQT4caFFGMJErFGafjOZ3NcDEeS1cx6/4njmsQiKPJ7KyBWU3qbx0ciBg7XyKADODZ8xfiLNH919bYGqCOhheYjsb4+sED0Z9i10LpYthmF8Metvp96XaW8ELpULPUsNXA46fH+Nkvf47xdIw333pLug71umRxFdL9Rkt7qnbXq/DKRcBKHWYyLZWGriWBMX7+CQEr17GOQSm/XGAjjGkBFG2P9vcQTaZ0GwHa9Ro67ZZql4R1TJMUw2mE6YxlE0Aez9AGBddTtJMzEQ3vhDMBNbOYZY7qnHFdacBeNWgRR0U8TLfavNIBrs+YrZEZjLjSfDpgnKcM3qx0UzQknYNjovCxBI0ZOs2WA4Yc+LdI6TeAoEzWWKYVSIsGzqcBPhu38PcnHXww7eK0tYdZSHYekweUWNfAU8eQJf6p2JWcICHvKWJAw4BU93v6NxReLpJY5rCUIucx8ukZBtkQf3y1iz+/tYNr+RCzZ1/LXqQgbYjBls6xoTGsDo+wu7s3B1jJPmZjKLpdm3bo1X/n5fO5aacfZa3RSyNTgayqB/cf4unxU7mJHTITu10RTZ9NpwrupimavbY4zbY+gzSX8sB+vYl+rSm6VhRev3FwJMyqk2cvpOylWW9idD5EEzUMtgbYPthDp9+VgHU4vFAdq2iM2k4Ph2/fwfa964haIWJ23G3U0ZFyy4SVMI79tsILWOOw+2bLdgN50t5GJJoqUVyyqrhnE7SSbr2NOqacD6Kx5oI5xw6lYDM1rSzDbv6kVhJrApSB5lRKXl3HLXasEjCBrB0CZAQC45JdJdclDSAUZOGjp3YYSTbGGFB/1ZZbgHZXASsL4GgPyuCbgEmzLfNZgV1nJ9y/nQPgzMe8DpyNtnzSG2MNCrVLoayHSwkNf5dnsFsdSX+ylJL+S3X/3F9KsLt6ctYl0/Y0C6j1mhx47QT6F/dn4cGRAeAS0wIoinxCqhIphSZMJN5x5fRWDsgSJj2X6hiVIYmTaqAuEAEqCqoTsOIckS8C83xgTpevKeC4jZWySgUscn6RdXw1logxLfWhsClC5BixNQGsJrMMkynL4MhCjtDmXsoYgSQBKQucim6VditMxf4aYHX79m3ZC21+SBfKDQHvJoZ85b9fdhKkvJtVBU4Am2NLUIkMU37xZzKl6ENwX9dElIIQAmpkZFlr5QA7BDMhRd+CYuscL+sIWAK6ZEqFdQHEyLAiSPXVw4eizTcajnDt2jX86Z/9CHfuvCaNkQg484t7Gpm0GnTrVmDsXXapcxr4pbYZ5zSBaX6n9hxfJhQu4GPp81Yd0lQLSkulLY7WsuIUNe5xaOD+yRS/+uocHw2Bz5M2vpoVoKAOy9ZNv0rRnBQ1JGhlEd4+2sMbewPsI0M7mWHQZsfmCNN0JgBdEUfCwmSXe47z5PQZZk/v43ozwlGLXW2HUhJIvSu1cVoxpHZGu9SWoutLmDKbGFbGBtd9X30bY+KzJFDXddWExWL9ytpXJXsSU7hrKEXXnTaWFdGbjbE5LsDMGoaV3+Vu0deX6+V8XJBFsOswgEfsigO1BGtwvoxIHtCWe4CO+VIl/uBALJkVXsMB+5lreE1F/Ob1a1IMbtzkuI7Iwms2wKq0dwtEIh+wMvDLv99F4Nuen9wz75/jsoShZ2NtJZMlWPdv/9WBpAUIPLCcQOtlm6hRMLO3h7vf+SMcXL+LVncPUcI6bA0yCxpBBut2o0vLphwVueyUp2CXbAiUM80jjJ9/jTCdqEgcteXYOS1TJ1gmHYVv0wSRdJli95QGpuOpOBEMHLTJmdOY8hBuu0GbwNQv4c+sWeZ3Lk6BkNyEUGezmkw2sD5lz1qcWr1sXIQYJgHy5gBFZxdxrYfzOMTFLBfWCgUUGezpPmxlgI4NIzt7hkbTZecE0eR4aqBtwaiBOnqtPJDW0itwl4so4FwgKrpIVTDuJQDUsEpZpyNsOcrk/GL+Zg7wxg1tzeHE9r8EArz6EBW7ZGkGYyGjX6ZCvAMuP30F2lTHddGH91lmFmRDZgkLnwUKtIMCvbBAO0/QzjPsdbtoGCBaD5HxqwHkDXU4m1GC+OQc46cvJGu8szUQ8c1ZrYbW7h5ezGIQxko4L2TTrNNnFU2MiG15pxPVPaB2hZOhabCcRgh81BfR7H1LsvjMUNWkG02SF5gENXx5NpGA1xgZWuKlpTXqXOtYyNqwiSPiya4dtsvqWMcOSfQ4x1NmumuxrevQupZJTl4dvvIB6HmWgVb+86/cHntnxQ6rWFbVcbQLkN95rOoAKgZWSqCq+yxLRuVi3Nm8i3K3YfueFxwsn6UbAasNd7xpfdhz07NX696uxjYUA2bNrokj4HQ5pIyJItPxDGFMUe0CR9s9HGz3MOi1panDBTuXpRl2d/exs72HRqjaGsJucBGef69+cEBbawwo3s9XX32FX//613j44Gtcv3obd+/ew53XbklArGLrzFqTsh5IS3gpB8xyRLOZ2H4CVlMCVtFMBI/PLs7Q6/dxdHQk+4VqygERuyS5TNZge6B+T17gYG9fWFPMxIpou2hdxK78r4kWtWBoaZMETx89wvD0DNFkiu2tAch6oSYVgYTO9gBxPcCIWcpWU5ytjz/5BL/57W/Q7XXx/R98H2+//bYE4Vwf3D843aW0xFGhxX6sAfx0HN0adFkqFZplB1Hg//6HD6RJA8uB2qJnww5i2jGKTCn+nk6RCf4KC5RaKfWaiO33GgF2um306BxSR4dC6NT0iFOcDCeIRW+oQKdI0cun6CSnaCWn6NWm6NQ1ULNg0YJzcz4tg6lT8zKlnYNBh0UEpZ3uiDQ58TrKcMwYqBjwaEHLZMLOVzM3Z9TJpd6Jiup7QAwgIrsmEM738VnLXt7o4nwW4JNhA393XMevzusYdg9R294XZ3zGY1Ljj0G0Y0sTwiKoEwcsxQgRkr0gzcFdqSi79pKRwd84BzyYDRGcP8F39lv4yVtHuNVOEJw9QjY6RciyS1fuwuCMX+zIx8wjSwIPDg4VlHbixJWt0oD1csLlm+3fHG+OWSotysgkaOD8fIhPPvkEH3/0iayXrW4X7UYd8XQimjiUdtjq9yQgfMpSGl9byembtIIamhQ8mMzQCRrY628jjzIMT0fod7fka3I+wlathV67g/7uNjq9ntgJluc8O3mB82iCYKeLwd2rAlg19/qotQluhpLkkU5sBDo3BdUbhsTfc3zASkbYlXvRJkk23LVhl7nNklUp7fKZg3q0XGr9lAGg099YroY3arAu1aziG6pfnFG4PU+VJU37R0BYmvyQWRIiTnMp+eLjagZAL1Cfo8GuXzVpl+CkN8iq1kQs9+Ga7OsaaBIcJYuV7NDE6WayDE307spgqi5izNIQppx/ZGppEkgBFEGUlJVkQY7WXTgAR1vLl/7lnOSFSWXYw9EW56XotNtopbyS7CbzN1zARB1DsfL8uxtb9W8dy9jtbaqNp6w0YbFJJYnT1yMjLooEXBb7Qdsjz4Fln7FjezrSlZSgcgjVP2KmUhhUXOvGknVglTKoyKQii86VExOgEqBKm+7wi4+d4vr6YvxFpqk2zTA/RErj3f7gM0ms5DsMGjI3ZjH1E2OMpwRKresrmwCxO+EUaTRCOhsjS2bICYpKN0MtUWXy5y//8i/R6/U1LmKpr3Vo8zaneR/bxItXLa4K/DT2Ge+NxxBB+IyxD+16Id/5TAg2ff755yKUzj2ZL0tEkf11/fp1Aa54bQSbPv30E1w53Jffq/hzIDEhS/++/OJL8RPOzy90dMNQjsW/E6jR49Rx/PSx2Do2Uvj+97+P7373uxJTib6e6FYWGA9HkvDtEvx1VUV8xixdJgOv22pJaejZi1MBAQc7u+gMtkTbjmuMi046iEv3eI1Z1LX05FScppQuEZOK0DnCOTSOczwZJngwrePzSSgsq8/OE5wlNSSuS7AeWZMq7OzbzGPst2u4s7+N13b66CFFkw1Uaqx2ypGSBQxglgfoHFzH6YsXOHvwKa41ErzWnGIHQwwaqoclPBO3DmX+1hVw4HqyOHoOuHa4gIl2LzJlzCbSX7Muj9ZF2vwHKW8WgFK1T23dygjZorA91vkM/L36WZoU1OSexsvVNSjbR+aiSE5UYH1pjRwWwLlqDDvzS3zQRViZ7rUIiNu8s/PbdVcJPcNPVjuAvAd7vyQFpbGO2gwZJ2GIXr5+u0Zeuy/Lwc+VovKUgmJZMm2BY4MRmPXHiuein8z9gmtGOjgmiaxB8etZwm6MLPeM/Pss40frTO+em4yVKAMoA8uO4QN7ZisM4JNnJoCVZAo0gyu1nrUG6p0t1Ls7uPv2u7hy/Q10+lcwk/1ahdaVimdiaw52XmK7KoRdnSvR9XcTP8wTTF48VsCqoJYKO6kRtWH2NFcUu1aXTZNINwePAp/M8KVRIvojDN6NbuajrzYhTbTMFgNRe774bwmYF0CNxWNZwMff+7RQQfnzAGnYQtEaAN095M1tDFNmbTPM0lw2LamxluEJJdvEB0/UskmaaQDMZiMZSwYVKiRsMuwKXFlbTnEDZDfWB23hvSHeZVZNnomi0lLyyJO4zodmIGVsnGFUbY41EdOq/ch+v65t9IbPqoNRsVk2nWrp3z2G1zLQaiNgsNTZXZzPl8Gq8vbJKECBRlFIJ8B+mKPLbEYWocVN2emstNpdNLjhtZtIagWmBfUEEmwVNcQnZwJYBXGGrU4X3AKSZh3N3T3MWEZBx1UiFRVW5IvBWUJDTgPNsgGyKljSwbldp0FmwESDlqBBx0iCVAZfWubC0sJJ0MDHL4aYSscr69jCLdW02ipXXpl0jPhVc600iI6dJXpe0oKX352zQjaTYxracxAmpXPk1Witth0vMx/mRMtdJtX/XAVIV6UF5YbHc9O5dB/Q+aPG392B+eLOTpTbmWpBWTb7Wy4fH2B7mXtd/h5//CyArd5pGSq9N1e24AmvU7SS4JCUDVBkNJ6igxxHgy6uDHrYGRBEyjGcjISxtLtzIF8VYEX7piO4DLDi+Q2w4t9pQ6kdRcDqs08/x9GVm7h75y5u37opIJIBo2QXMMgg20DFOTMks0g0JwhcsasfuwNeTMdiY7d3d7Czu6shPIPIABgT4IpjDAlIUYuwALYH27hz67YwpZhl/U//+T/L3xgY7e5s48reHvZ3drC/vY1+q41sNsPZs+c4PzkV2727u4v9/X0Rnq9128i6TYQdbZfNQPvDjz7Ek+NjHB0d4rvf/Q6YtaZ2jewjLkPLYFY0nV7CdvJ9pa1xWXmOIzNe1LL75KtjDKNUuoY12z1pUV2rN6WEn0HtcDwWoJEsNQYpqnuiJZBNdoPstTFoUTQ7FICO3Q7jIMTzaYxnwwkydghmOWWRoZdP0EtOhWXVC8foNFUfguPP+WVrzc8OLs5Z25ft+2Q6lVIPy5z7TAkJarhXCqBCHyCRck6+l/s4mUBb/YFSy12JyyJgxb+Jw1Wvy2fpHPNLnOFGGy8uYnwxbuL/Oe/hw2kXJ40dJK0tYa6SxVq0etqFSbLf1F+iRpUCVlKUJf/muhKqrQAGzHATkBfBfjrD41PsZ0O8d62PH13v4qgRIRs+xez8BDUBrNQxJ1jV7fUxHOmcPrhyiH1qWK0ErGQneAmYf5V1USBfWr0nLK8JZO6cnV3gk08+xf0vvkS70dTdgVo+aYxGkKNP9mW/J+P51ZNj0XEjg5HPseZsp2g5FsDF8xMUUYpm0EA8jjA+n2Jv5wA3rt1CvQgRnRIAq5wCfwAAIABJREFUC1BrqRYcg1uuVwLkwzRCvtXCzt1r2H3jBlr7fdTbdTTCQAArKckSUODbGeDL1tJxG6pGngJQcR6abpEkNnm9TISEAchvKRZ0xAQgoSVikyHnj0lCxyVvVFlSS3goL6EvnidGTt+XCQRhLLKMmn4h/cAQWVHDNCkwjhKwuy8TYd0iRTvI0arz38LBlmC1VjDQrDRGVbpBA1qWAJPtTX+UDV4K+qWmm0QgShg+WkIoDVkc8CIglYCryhCTNS/hkrNRpsspfqo2F5J4QcN8/b9DBHXvU1am7h28PonOvawVmyI5wInNGMoEmurrWRLMAtmqPoFjrcEcgSdJzLiSPim7tBJijrE0f0pcQMy1rMpTZF3IMxdyKJtQEBijX+S6g7IZQ1ATLVEClxK20p5zzJwOoCZL6jJPCFYFdX7XxHNB/4ygles6qvEX44MW6kw4OL9WtP1Uwn/O75Ixy4UXjEy0qwoBq8bTBDH1UMUeEx/LkSUTAawSAaymyFMtCRS2IBOX4yn+6q9+IgC0AVbGuvQTJt8csNI5oja9Kgsq9YqovxTWMRyO8eTJEzx48EDAKkoGmO1nsoGJKCZ+bt68WTKuKJ7+xRef4dr1I2nY0mq1ne8W4snjJ/j0088EiKMGH6sJyDbjtRCU293dkS82Z+n2WsLoJJR09epVORdL/Wl/JVAuIExr2jOW0BHcaLabkrYYT4YYX5yL5lw0HGNCxmizhd0rV9Db30VGNjU1yJwGp1RPOPaiD1jpylCA2zBdayYmvnIQYpIUeDYt8HBWx5eTEB+cpvj8PMGziHOQqXKuLbK9VGeRNqBRJGgjw829AW7s9rFFuYdagUGzJk2g6A/UWm08vRhjVuvgxfExkuMHeGu7hu/0YhyEYzTyMeqsApKuw8wSZBr/N10FFHULvRjcdhrzBS2JtRSwIhROGxpFpZwDP2+AlcXoBqD4gFXliZtOqc4zA6xkZ3TP0D5fxSDOdoWhAFbmu/g+rP1O2Pcu9l8ErJzhKjfXlwWs/HWk7t3q/cuS+nYPdi02TuV88ZhPPg7C968DrAioCltdGse4Mkruqw6IE9bdZCLdGwn4+oAVbUTC5gXO9/eBOQOZ7Pp9v8+PE+gb29+WPScbf8NlPMCKtGENXA2wqlEQ9973cfXmW+gOjhDnWtKmXQFeDrCyiykz/I4hJPX+eYL47BmKeATkU7TquThEDLKV8kHj0JXsqtKrVTSag0TxXRqpKFGxNpsEq5BcOrJ8D7OyfBnyK8KXDn31j+NPEJlSnvCfLQYBrIImcmp+9Q4QdPcwCzoCWDHbQUEx0S5wWScJKhotEfRlVlE7cI3lfhlUaO0u9Q4oJqjBPzMQBOW4XclW6pwBRywTLTAptzQEU1hvxsJSoyvLwbo4uo3Q/dZtl6sc2pf4/UsEXeuOYtex6j3+4l7+niqTUxoxn6Lu0VSXfX758SsQwECMVXVPIuBHrQlmO8MCW+yylsXoZDEaSYx4OJLyh063j+5ggOagh6wRYJrNEMVTdKljcTbEWBz7RN5LtylrN9Hc2UZMo8AtyBk2cZadJot2CWoJq4RlFmxTzHVDH0f9HAWs2JKW64bZTrK3yNbi1xh1/O7JKSJueA60poOlZTfMAJNwaboJBkgYIOpvGUbt1+9lRrUIBSQz51IAVHlcnJ8WxK8qWVo5I6rjOwbXunDFGFZlhzJ32HKt00nwDlCCVupll5tJtRlV9y1/9gCvZVe8DjB1uba1i2zt/C8jriroWeSomVOvJ6mARtvUSKs3wAoJ9Wcm6CLHlX5HGFYHO32hg7P7XRRH2B7sYW/3AM1aUxlWLG11AcsywIo2zQAH2mZueqT7E7D67fsfYNDbxet3Xsfd1++g3+0poEJHkZpPzH5z4ySQHycKutD5jCKcn53jfDjE4+dPsb23h929PaG2Z1IHF2KWxji9OMf9r7/GeKJlBhylq4eHePPePexu7+BiOML//p/+D8TUjgsDAayODvZxtL+Pm1ePcG1/H71WC6PTM5zTiU5SbA+UZdXf2kLeqGEcFujsDGRf+fiTj/Hl/fvi+BOsunfvdbl3spbE2XKsAY33qqzSugmwCbB6OpxVgFWrg1T6h+g+zb2R96gBt7ZZZ9lyq9kQQVOyLnd6LXTJuHD6PBy/aRHg6XiG4/MRgkZHAl3C6L1iil6sDKt+bYJuQ1nQkiXz2Mo+w4r36c8LW3e2X5E5zY5plgn1AStxorhnNpulo8T5Y6WCcUQAq7MWsOJxrcMlP0vnmM9Ksqb1FsbTHA+GNXyUHuBZ8wjD9j7O8hqej8YC2o3rHaShlnUw8K0Xxqhquo6/yobRR1tIoEBtOC0fJPM2Ay6e4vsHbfzZnT3c6cwwyEdIxieYnJ0gSAux+bweAladbk8AK86VK4dH2KOG1R8QsOIs5LOgn8GvsNbAi5NTfPThRzh+9BhdgoXTGWgbes06Dna2cGV3B/0Oxb5DPD07E+H0DhsdtNmxTLXnCH5Sn3FGvauLMbJZitloiovTMXa393H3tXvY6e/g5Mkz1aSj0yxdnQrMohgEMqd5jKgZYu/ONVx56za2jnZRa1LoHmgzGSI6ZFWC5CW8lbm3vCxgJclJJ7RtgJXM65D+n4pp+yxdAaxcB2AmDC1JKwLnnm6LJIddK3rRUhE/kNpn3Me5igloMSPOY9SQoY5JlGE0SxAlnF+B+B3NoECzRp0rLQUiq4aMbz4L6oUp6qIAkQS07FhMEEWCOuoQViWDyuZTZpSU4TKbLz4nGRVOx6csYaEhoxYWg1f3NhEBr1hY1CjSsbFmNxULimOkiVZlZEnySUCriiksf3eAkz08Y39zcAJhGaienendCDDofscybAWsqt+VgRVZBa7igwAVy7vENwkKEcrXZLN29qYEvuphsvsn6fHqJ9FfkucoLqOXAGMCgOk6alD9f7y9aZNj15Utti6GixnIObOysiYWi6wSxUkSu1vquW2HX9gR/uLw9LWff+Fz2O+zHW6/bolqDRRboiSKNVfljMRwgTsAcKy1zwFuonIgqVCjIiMrMzHc4Qx7r732WgT5CBA6wAoFfhJbQcnkYj7C60AR/hDlcgXlElvfrB3Pro+dmxX683qUhCQZX5XA0I/tgAStODa0DcqZmvX/CNl4gCyJ9HmeYcUCpzFOUwFWBKB9nrQMWJ0Hq3JFskuDr8VzLGnNMeE9C6ZQwnAUyy2YLKcXL15on/YMWB4PWVf3798X+4lgEtdw3j9qUD19+lgMKwJWHRqblEOBU0+fPBVgRa294+MTMa3mLOpyGa1WE51OW4ypt+7fxcpKB+tkTNdqKNK9k2xDFjR48Rl7jMaYJonWmzAsodFsIJ6kOOue4mT/NbJohNHZwLp+Gg2sbW+hsbmOQr2KUq1qrEW23zpjE19UmxMINEFy5lsa6H5+TgUo03zpYAy8SEI8GZfw+VGM35+McRwHAqwM6eIXC7O273AvImt+o13HeqOCVrmATqWETrUsiRKuMzRteLZ/hG48RfdwH/XoBN+70cB3mgk2C84UjY3xlkSqeDUjilc2HT5qlJAV6ffz+Rx1c3h5X88/T2QL6YSZjppnDvk2MM/yywNWeTDGxxK+7cwDVr4N8SrAyh+HB0SW4zH/3l531T/frx0XgVPXAVbaO3JaTgsw+OqCi4+h8uenPUlxa16f83xM6T/Px1R5ppZGGOO+sGzutQ7c02epNdrAP64HJAiJlU9wi9hLmun/fD9pjDp8ZBko80XIPFiV34D5fMamknzwhgo5PVT+jq31YiY6mYklwMqYFdNCCcVqA6VaB9t772D37kO0VneRwRgaYlLQ9WZOhb6cJbFY6PzmlANTaOnaO8Ys7mM2iVAuTFCmuJtcOWzRZdWN31nd56RhZZjVAQJWRLPpdJZH6PxFW0b0/ELsL7AXd6MtbB4ZzE84zw7wAzE/ODzDKqaDW7GOQmMN5dYWpmELUcrqfqyEgZXgVG4WBkCVikwWqqhLwJdBqojzjnLJgcJNzIFXk6nOj1VvitMm05lauZiUEMBg0s8WSjmkucKUxQqG2QsacNUN3w5o1T3JUM/ZCN800JtfIzfP8pT65fe6KuH20/QKzdRrWwbz2gt+4ixPiqvO72sDVheh4A4EZKWTrJR2YYY2E7tpjFo6Rpm2wt0zFGYMXCqotVqor3YQ0nmtOFGAOmG1NIqQ9iMqLBqVlRo3bDFqNlCoUcTfOWGydVcs+ILEnwvlEiK2cbGqx4TDicOqtknglyEuK3vswaeotGjqJemyxNMZxkGILw97iNkHr4qltZ6wKmrjlUKMZBIYeGWVbLvbWmCoMyT3iEWAqcKxv1Z00SqxWuWFvw2wUlriXEkZ+JkShKPyz9uH37xrXq/JZB/dlp4TZbVXLBZ/PkcVHqcv4uPgBTBtunrn1Dk8O2wOKDio/Vx/vj+28wyti8bZVYCVC9Wv5DdeB9iajXEesLLA4qKrZ8y28ywr9e+zysHv1BWMR6jMMmzUq1hv1bC11ka5XMCQdsfjMTrtVayvbaJSsjYtsguuAqx8pdQLaTII5Rr82Wef4ec/+wXS8RQP3n4ggGdtZUWJBts4uBPFo7HAAIFUY7ocMTmZadPsnpziuNvFQfcUOzdvqiUwTjIBVhS4Pen1sH98iM9/8xsFkQxYeQwbq6tic+1u76gF+//+p39GNIoRRawkAmsrbSXke9vbuLO7i1a1qgp8Eo2kJ0ONIQbO7U4Hs3IRQbshIegXL1/gN198ITCEAfb7738XWztbqk5p455rK1mQ5jfoq8eHtTD6B+e5f51nWJ0ySUnoJETB3oqS/RG/CAIw0HZsEVWGSwVU6ZxU5VcFlVIRIc0guKvLCU2NbIgmwP5gpMqrB6xqSNGcjVFPT8Sw8oCVb4/XnuKKP/n2z+XxuwxYcQyJmeOo+z4o80HqPFCijlmSKKliYGuVvgyV0BhXlzGseFyXMaxKJVYMAzztTvC6dAPYfheTzg0cpQH+cHiKPxz38GSYIaFroLO3D2ZMXDjDqCsogSrHPOV/DaQKxAaxpCFIRyj09vFffecmfnR/A63RK4QJW0x76J2coJCRdGvntAxYbe/ckMHBnw6w4n7i4gQWMtgiVChKA+azX3ymVlhFJ2TBTSfY6LSwu7WB9ZU2ahXGgpDLWalSQdW16nCcq50qTgRakZkwJgAXTzDqj9E9PkOpEGJr8wZW2qvIxhl6gyHORhFSzhEWFeNYoN0wGSEKJli/cwO7797F2u4mKrWyMaz4uWT3OUblt4lhvg5g5V0wvXaRxqdn+ji3N2IsGteuvdcc4lioNNYEGZXmfslPdOCQM0cgUGFxmj0nzcZiPnDiSoDZC6NLx7KEUTJDP4oxivl+bPUvI5T77xRFMqxm1GQy52FiR2rxcLpbXFvVMmS+lxqr1NwU32sOKORdtFis8udmuj3m4uoctmQc5PbvApMx65YzFpUHKJz7qM7FA1sujiATVgCRMdg9y2pRZPESIk70fN4ebQwrLuBF7kE51tS8Su/a/kw/1uLgxd5ne6B2LrXvMj63+yXxfDDm1k8IWHDjFeN1DEoIihUU2NpGoKpAth+lRRbtcX61FojFgnulZnpVorWx4DzFZJZKm2g6S5Am0RywIrMqLLNVjaC8tc95MX8WHDg+1F7uZVjYQlisSgI7ywoYxRNEY9cySrY98yUBVq4lMIkwSWOxltUamVl+wmP927/9OyWhnsFqCaIVG5bBJh9n6fgulTSwiM7vV3wPfw+Yi2kNTyf4/R8e4w9/eIzHjx9rnfZsRn6GP56HD1n8uT9neLAdkODW/v5rrK13xGbe27uFtbV17QnPn73A06dsKxyKrSX339FILCsPjEjgvljA9s4m9vZu4t4dAlcrBsK4lkh2wojKSHOX0QizNEW9WkW9WceITqYHB+i+2gfiBHE01h7Ee11fXUFndxvNjXWU6lUx7nz3kt8PfWcLQWebZG8CVn5vnRVDDLMAr0dTPIvL+CoK8OvjBF+ejNBLC8g0B/keizicc5urI5mx9XIBdbZRF2ZohkXUy0WUxLwj2aOAw9MzaWGl/VNsYYRPdht4tzrEOs4Q0hWYbcYsguuOuiSkTLC2gBljj28AWPH8fZxg4fpM1+0iwMoXqvIg7TIoxPiAzCA/x/n+ecAqH2ct5/E8/jxgdREY5lvy8oDVMl4wj77dvMzHdMvM8UXuYZqRX0fDdh7zOT0u/54Gpln743Kc5c/lqpbAIlsC2TLogHB/XxhbEnThz5yDLPLx/7zOLC5xP/Ftl565mMdg/D327C5/bPlj1PGJTXc1fpO//hou//s/bEqYyj7EDUm2HoU1kGG1tnMPe/few+rmbUzZ/vYNAat5aucQWkuaDLQiAjwZniEbnWGWsk84k44VASu5sXiFfw0shkakr5fUJzxNJ7ao527YfLPytuNspcq1CnhBNx9cq8WgEl4JWHHS5EEwj/Txd2RYTYIQWaGGoLqCsLWBYmNNItlcjKnPMRgOJGwYJ9Qc4jkx9mV7FqvKFDOlqGBBvez8IvihypdEHSEdDQJedHSLkhRROsGYThquX7Qa0t2Km6C7Xq510E8wsrX8xmGi7y6AmEd4V8FNV4eB1hKVT/fffP51gJU2xCsO4arXa513yOtinC0ACz/Rv3Ewm9Njs8+/DJA1Wn+FvfOYoFOYYpWJ3SRGTa5QKZL+EGmUYBxP1DrRWOmgtdZBtVWRI4zcUGJaWRtoSTaGnM/KRWTcJTj+iKIzoGO1kq6CBROZLldDjBmc8nnUpYqpS+Ar/mzxyCRebHT0EhUgJQ5Mq3YyrKhddTBIEU9N/I8gqIFVxuwjOErKNn9ntUcDrTQHXDWRbYkeolqIK7sxoQC1ZAwMd58pAK8gkgE8b4wLCM+9x1ybJX/nPKS1IP7rf1y7Fk19Hk5bJPklHn9OFNX9Reud5CSsIqXFcE61clViF7Dxbx708m88x6+uaUf59wCszlOK3WRamlQ++FW9Nh+8sx1QlfcJkMTAOEJ5kmCtWp4DVvV6iGgUCfRptzvS1amWqhoz7JKYh0nnQD37Lc/fb5q+952f/+WXX+KzX/4KL57t487tO/jwg/exs7PtWmGYjAYCpiiIy/lBwMqEcCGm1ckRdW5OMJpk2L55U9X/bq+vBJZCty8PDnBweoLTXg8bm5t4/fqVKqLU49nZ3MJtvqYU4ouvnmEUpzg6PJDQei0sYa3dwt72Jm7fuIH1dhuNSoiQATfBFdcW2Ol0UKiUMamVxfL66vFjCdNTd+idd97BzZu7ah2QNhbBZeeSKJts10LkK19XrU/XAVYnIxNIJyjMvTliyxvZaGmmtcWSg6L2OWptEKyqVsqocP+hLXUSo8A5rAKRGoYwzGY4GMY46o/kQsT5WgsyNGcj1NNT1CZdNIMhGpKLWgjI+4DH77l+rzw3i5eEQwmC+pZAv3/Pg3pX9VNlLwdY+Z/TJEOr1da8ze/z/Nmzs/h7UdqdcK/XsDINhgq6p0O86k0xqO2hvPMAWXMLp7MQL6MMjwcp/vnxPkalmhOQZIU5MVYGnVvFsnEaFlyHBFi5KrRa4jLMolM042P8j3/+Lj653QaOvkQw7qI/7KN32kVpUkC9UlMASCfKaq0usIbrKwGrTnvlTwZYaUV1rVXcm6iJSEbJs2fP8emPP5Xj32qthmlEwGqKtVYdm6sdrLSotVW1YgaB0jCUhpv04+TgRZFyOkHT9S6RMD972kfDGKdHp4hHKWqVBmrVpgCPAcFVrkOVUAYG4yTFabcrQ4VBMsLq7hb23rmL7Vs7aHcaCIsFVJhUEuS8vFv/2m3/6wBWTOp8JVjaehJtc2vbnEzEVjmXwLnWeAESsM4AsXWcdhJ3K8at/KJeWDEHWKVZLEFkY0NSGoMaR9RKI+ODTI1QWkW9aIxoTJe0AsphTfEAgQkyrAIyANlS6JyBue9Km076W459wdYhachmqKnV1WJEYyHZZfNOVgTsLF72X9ZqZts/F3/q/DBoN1YhxaPV9u8epp1lMZkvS/m2QGnYETDSn107oAow9pBKle8WcC2BBqJYCyGPTam6XPqMwap/PGfGStx7cqZMKqbp9i3aCe3zLX5m4sb7xvvFch/nd6XRECudcRC4FtKVkS3XvH8B4/Wy5pCdn38IiVOsTQaoB6xmxRlSUOg8RkLHvinbtEemdweaTBhgVdF6YCA+8x4BmU4A3ANWliByXW8AAcFjGxtkWI3GNLUy0LxEwJTjihpWSYQpdYsyB1hNJtrTWfgnYMXPI8vI5w55EDMfHy1iYmtWvPixAKyMvWFaQvwiA5mPk9Mz/PRnv8Djx0/VEuhbyX1xiXvXj370I7z11lsCk7iOs+2ebYMErEajCCurbaytreKdd97F3bv3NH4PDg5xdHQskIpthpJayRZzcKGJNBELjc7BBMTu3r2LRrtlbJNSUV0wRYKiJA30yRKN0axXxcyiRMLZ4TEmZwMU6ao7GtmaFUcI2y3cePAWdu7dQVa2FlEzQ1mwYXxRd+EJ6GRc5gD8AsSljmIvBZ72M3w5BP4wAH57muJZd4ykECqet/niGDa6WRYXi+XLOUl2NaXbWbjitCX4qVwhwGicoFipoRj3sVcc4XtbIe4XT7FdGKAyG6JSIGAlGzGBYJyqdGcVKJvap17GsPLgygJkXYArPq+et4gyVuf+4drwCJ7ynucfefCKv+cekAeotHYtAVg+rvDvw2Oa58fe4M0zfBxb3AMwXgcrz07KA1b5MHsZTPPHwuf7trxl0MYXOS6ZROfIOGIjufzLWL8kJHg5lzevq63bl7cEErDi7M0z5DVHRUKw68h9wBsxcKwyJvfgItdm3jtvtJM/tzzAl187NE7nwB7E7jo3L7weoTvPPGAlrOA//v2GJEiETHJRkZAufa6rKFbaaK3v4c6DD7Bx4z5mQvNZm7GWnq/DsDKE3gsHeoFep6/EjTUZIhmeYjLuiWFVkXCkob9aOAhIUU1ewmAUCKViNf/Oz+dGuein9wtifnL4RVAOUDkBMh6TF9r1VFt/YX3Au7gxriKzrOY/o2JAGRmqCKpthK1NlBurQKlqDCjnVsWknkkRGVdxYgwqBRJcXQsUHSyiRjCDrYKVEFUCV6Rfe8t26orQGS7LMGQALvCLLhne4YfaV1ah88m5BoZzq7AKrS9/LVq8lP1dhRZdNotyv/9jAauv8RFXP+XfQ8PqQkMBC1GCWdEAq1mKlWCCNbppTceoZ2NUqLvSGyIexOj3RrpfdBZrrrTQ6NQU5JP9xMSL91rjkyEAq08FYERhdSW47J2nK1KmZIATnIt5uVZFsVlDwF55MrOSFFNWTRR42gZdqVWsP5BOUNRtK5Yx4TwnaIUihpMAKQErWW+b8D8BdoKkBGTJFJxQHFZgmrWnOosQRbAUlpSsnQApz4HyzW5001rYzUqrRO5GMyXJkiHRsVxEiV0OhN58jm3I55/nj8A2cIu0fcuBJ6v4zchv6N7nxAdiNqYdA9GJA/pP8SYT82rNt9RPsUF9LsT4FlPBLv4bV+acuO35t/UJgHSHmGIIsLI1d5bGmI0GKFGrqlrCar2Cnc0VtJo1jEZDATK0t9/a2kGlXFEg6Nth8htR/v9+ExPAz6TJAYMmsPoY//ar36BaqePt+2/h3t07Wt/ZvhqWinIzIpuF416MDdKUCeKPxwKsjk5P5Ki5sbMjYP/ktCsWKtlVLw8PkUwn2LtzB41WEz/5yY/x5Kuv0KzXjGV186ZaO7JiBcWwhoP91/jqD7/HaNBHrVw0ltXONu7dvIlWrYZmrSYQjfOsWqV4ax2lWgUvjvZxcHqsY6IY+4MHD7B78yYqVRZCJtIH8FVrgdMTirnmLJevuetXAlZT4PnRGU56A8QSHTfGI6tuXsuJxypXtZBAFRMiVlc59CyhUeuMAwIl2TwroR9PcRQlOKOAL9taAsglsIERGtkpapkBVs3Q7KPnIp7OwSkPWC0XHPzc8wENdcg8wypfGOJl8QGar7Ry/Gjdc1U/tgRSk2SZYcXP4Gs9E4uJC1/De8Zj88BpGFaxf3CKk1EBcXMPk9YuzlBDFHYQVTt4PangP//sC7UFmh0fA38CVsaUUQsbByivJ+3ZHWBlRhMGWAXRMbaCAf63v3yE99YLyPZ/ByR9HHbPMOgNUMqAZrWu+0XAqlKtCbBiIHtj96Y0uv5UDCullFzzJxOE9ZriCyZWT548waf//GNUgxLe3r2JpNdDNhygUghQr5bRoIbVakdtNdK9YksnNZDk+sPWwlQsIQIKCRkcZOumU0T9CL3TvoArQylK6FLYn7FSNUR9dRXVVgvjNMMZncLIvBr0VeC5ce8m9u7exPr6KlikI1YqQe5/J8DKB/ICmef6ScYKVgLEti+yTcm6YsMXi7GYYhRHAkDEkGFhgGY8ThqCoES5FAooYnFJzqYJmRoUXufcZPtuVa1iYaWBQqkqJ7i+A6zSKT+vovlOwMqKQdTqW4i2sxOBianabJi8MhQQRTCTYQBdYamjxmq/vqhJoy3ekhXeQwOnzAFTukv6P0PHAMGUDCNNAIFWZHYLreF3TQ0PVvlM/BwcZS7Lzm3PQDMP/DhjF8cy8kiagSh8nmOmCHV0zGEVMN3e7YApz3RaNK6bq5/FxzPEUxpzGHRJJpzGrkPteC/rrZbYVR6wIlgljUAHWJWoFOaP2THJJRwvnM/0RQl+MEabCrBKMc5GYuhkkzFmU6qgcS3muPCAFVvzzBGPY0IunBobBLlsD1WLWYEAUwMFSjoEIZKMTOgMw4iSKWTMTgReGmA1xCShflUsYX8xrCZT6TdxDSVgxQdZnj45l2C+Y7W9yZLw4MjVgJVPmPOAFT+D++XjJ8/wi88+F0DOFj/OLeZkBKwInLH1/h/+4R9UBOL4pfYl44avvvoK1LBqU2KjYto63/nOe3j08JGuSbd7Jv0q7rcmyy/kAAAgAElEQVRkY3F98+s+r6HpGBojiqLpHN/Ur3r03newvbNj8Sz1rio11Jl/xinGJ11MokhxAPfQKB4hGUSoTQIE6cQcB/df4SQaor2zgXvf/Q5u3L+LIa+zuhwuA6xcZ4HiTIP/5pp81LhjAblQwUk8xe+OR/i3U2ouAo/7UxxEGWaliuXrTsx98d2BVpwmWrMMnDONQTPcEaCJkuI45cfRKW6Xhvh4vYD7hVPcKA8FWIVBZk6lnPeekajUu+jWi8tbApcZRnlgywNJHpTwLOt8SyhZd3nA4xxgRf3FElmGxnC8SKvJkxaWWU8CtZz+Zl70Ox+DeBzAA1z8DA8+eaKF4hkXw30dwMqfi87dFXMXTqkXB4P+HDz73F8nAlZ0vVyem/nj8NffUiGnf+wlHORSuDC/mjOsHDCmtmAH9qrtUqbIseaGtWtajsnX+bbMZWDS4z/5M/PXWCTZnEui/72/Rou1I9f26AErfahQcCal5JJWUai0UOts4947H2Fr7wGCUl2TQ9WHKeloXp/iMgaKs/p1rUTzyooTBDfKfIR4cIqUgFWQoUbkluCLEHFzkmAwlE2s0sCEhpedG7G3+c4PuPOU2YXon1e190EwLwov/txFxAFr+aqwv9j5QcwbM7/xM1a02YJCwGoFlda6WGl0WRSTSWKV1gqYMnibsJ2FoBUDCFZyJhiyx55BBKs5pJOGZTSZEFXYsmGuUkK0GYSDwBUF3Ql+UXhzJsYqq6Jc6KxN0ZIk6rLw/0q8HT1Z7V5iyHkGiVE8L4ILvm72fB0/66Iq+7n3XgIclj93OeE5N/BtKTunH5Ff3JaT6IvO6eL3X4znRTXpAsBkxsbKkqrP9WmCDlKsI8EKErGsqqyM9UfIhglGwxRpbJW7YokOkhZwS48lTVQJpBYIrbIrzYYApv54hGJYNhctumWyxTQeKykImbg16pjUQgk7ihbLCnligBXbMTRfqqyCk6lVFmCFcijQigkYmwGmQcnAKM5751LJnynYzO/94VjfaSLAsSdmnysyM6CjsCQHkLlonbfl5chi7TAP7lANpkxtUlVEpxgTBJvrQC2ALg78Ob3ebqT3V1kwuiRqzH3ea2h5FpYfF95x07U0evKRB7k5tajbknM29HodRrE2yrvmVg640nrgQnGDwy5/5DfKi5919Qy6avxL7jYX4J9/f68cvGQ7ruDeWiAEmnNzcromBKwm0QDFNEYnLAiw2tteR6dVw3g8wtlZV8Htzs6uACtumBKZXdqw8/POgwd+M7SKjPW+Hx+f4uc/+5WEURv1mjSf6ODHtju2rmV035OZAMXXGXhb9ScexTg9OcFx9xRBuYiN7W2MkhQn3TNEcYLn+/s46felJfHBxx9prvzn/+v/xGe//IXW1bV2W4AV21GDWgt7d99CNBjgs1/+HK9fPldVkoDVrZ0bePvuXbOPF/XcVIXnzrElmhfEKJTMVpsC6wx8K2wjdG6t3GO87gYD8XRCAKui3+k65VxmLhof1wFWv33yEt1B5IAqS2I8oMbKF4Xs2RbMvYTfVVNj28vECkAW0Jj7L1tLaKzSjVKcjCYYpjO1G3DHr3JNC8YCrOqTLlqFERolG1u+4uiDIw9Y8W9el8Kf2zJg5UXXvThrPsDxBSheK+7b/PItgdbikc5bAjme+Hx/XT3DivfqMoYVXXxP+2Mcj4CouoO4voUu6kibm+iXWviqn+H/+fUTjIo1V/Dh+pZqnRPEy/XBitvGXnGAlQWjgfSuitEJ7rdm+F//4j5ulwbIDr9EcRbj+QG1VWKU0wmaFbNszwNWBEAIWFHc/08JWDEM5bUL63WBvoy1Xr54gZ/9y0+w2VrBO3u3MTg8wuD0WG5qBCZINmHRhcLFdde+RNCKcQULH3HK5NoYVlxb6bo5STL0T/sY9uk0OMZwOEY0SsQUmhK46bTQ2dpCfZUM9UC6c2xpPTo5RqVexdbuJu7cu4XNzXXUGAM6PUQnAfV1w5XzoccFzdPaQXKi6yZN4VipvlIucMfiJjoVMgnk+ROUIABDoCpl25cDrJIJYzUT9iaAwuSQQBQ1d5hw8cG9msk0nccIWJEVxalKPaNyuYpqtYmw0kQ2CTCIEq1zCQtKCYu6BPkNsOJctbY/A36ydKpYmow3k9Rg+6AqFTI3IvDH9V/twGJiSQRPYBXzAfMrM9kJ6bKpGMJNh3ptASZjtiEyGSKwxb9Tk8SeZ120tlNqH3Qgzjzp5HPEhjAGtPZRtQbmCqkC1e0eGLuAxTnT/pLL4oLwZqwJCcYbkKl2aBcb+84r84+1OIHtefFkJDF05gHGPra2QCWpXDMZLymWL+k6F+igXg6VKFLzV0VzXRpXsBNw7QaWBREaF0V2QpSpN5RilI4wTsdIHWBFsJIDh4w7Y1gZYKWYzwFWBFj45TVfeG8IKEkaokhX2BqSNEAkwIqMZIJSE7nsklEl/ao4cuwqcwjkuVIziuwlAlYc061Wy+0JLIY77b48d2wumbAw/7l48tk15nX0rUt+nyBgRcDpl5/9Co+fPsfLl6/0s1+r+Z1sp/fffx90B+TaSLCKrCoyrOgyzPd659135tfk4cNH+OD9D3RN6CDLRNgc3sjaMYkVXkvuGwTpeN6MaYaDPnq9M1RqVbz94AHuvnVPoB1Zi7VyiAY7DAYReq/2kfT70rTkPsr4KSwU0ZiVkERjyQ+8PDrENCzhxtv39FVbX8WIgKEDrGS8lSuw23VzJdZ5a7Y3p+Y8IDsGmBRreD2a4PP9Hn5xMMTjIbCfltGfUL7HR6A+9l240Wuk5zQk82Ocn6s5HpRU5KYxU2V0jAeVMb6/UcDd6SF2yhHKiAywcrGDFZqnyCQ3Rx0sm0/XMaw8m9zv/37MEDTlF1/PWMGbq3hXX+8WmX+dX4/NMITAukXg/jN8zukBrOV4dA5AEbDi8TvW93ydn7fc2lrkwRj/GXOWo7u+Xxewysc2HrBi8fIqwCqPQRhT0cAhPhR/zx1bz2chfo29siXQrS+etaXr5nSl+P+wHApYVizl3NaN5GM6b2ZMcV6Ufhl0yucvefDQnscCq7Ev84VtnpsfT3lWma4FASs+gULOBlgR9CDL1ACrSmsTb737MbZvvYOgTHosQY9vBlhp2Z532Vg1Q5sCheEmMcb9UySj7hywIpCVKeG27YVgUzoxm1kBVmKTGJVM/eTe6tZRTvOTgyfphX/5Ph6l5O+ZTNDe21gHrlLmRMzyF97/3w/0OZpIhgrV8Ep1FOurCJvrKDCoYNTCjarIwbVwWWHyTstZglZqcSD4NCVtPJM9JHvxw0IgwKpRragqTjSf78H2Mb4fbeT5fAZABKsGY+qXWMsJB36apQr0ovHY2gmdkw6BRrVz8h4LxLIBbnTwb/+4KqH2A++qd78+ob/m2HItgcuTI79QXfYulwJW51aRSwBZBhlBWbRhAlbtWYL1IMZqkKJJHSsCr4MRggSYxjOkFEsdjZEQdKJbi5xsZqDwcJE6IO0Wau02OutrKNdqGERDBXQEnZhIjNMEvfEIMdkD1SqKjTrKqx2UqhTqLIoaH5BhRYdKxySQKDhbJ6hhRXZiWLE2Wq8dJdFkq65au6+JhRqjKsA4nYi1MkoyjNJM7Ro0ExCbg4tmyQCLopyaDbBS+6IbY2IhOESDG4sBVgFKDEIxxZCONdLDUq3arS+OFeWDIwdWme6G6XB4VhCB3kVT2qJd0N5vEWrr3OYImN1PUVG55vuN3Ve35sfj7Mh9MVfn4qqzCsJNJ+SPJCl++8nn2yx0SHlrK/+Wdqx5EthiU7YKG9dZnj9p46y+ZhxzyQidsIiVahl3bmxhtV1HEo/Q7Z7KxWx7ewe1Sl0Aqpyk3Mfl53L+/1x/vfuQd2jjGsqE/ee/+Bw//defYRQN8eD+27i1tycB1HqtiowtbVzfOT7ZskrQikzTaKTAlVXNaWGKze1tsTK6/YHaiL588hTjyRRvP3qIBw/fQbPdwv/xn/4Tfvrpp7KnbtdruHvrFkqVqhiGn/zFDwXy/Przz/Hq5XNUyiXc3NnG/dt3cGNrSy5ByXik+0yQhO6CwyiSBt2du3vY2trArVu35FLI/YVBMVtM2L7O66D9K01x1juTFiPdiXwl29OvLxsEVwFW6RT47ZMXGI7NgptVaWrVcY+kqDqBPgqsi9XIbUgGv1ZtlcU7xzJZkiJD0N+uiEE8wckgQXdElzwyiEpKaGsFMqwiNCdd1NJTAVbNMgFTA5JsnBl4lQes5sCcSzjzwQiffxHDyoObecDKVzYljKuxM0I8TmRTzvdZbgn02mm8/l7Diq/l+PMVXDopDpMZXpxl6FU2kLZvYlTbRNbawrPBBJ/+/gWe9zLElEJw6wwtww3GtnY02dPz6jngV46WEgMnYJWhPO7i0XoZ/8uf3cN6sg+cPFUC8NWrI8RxilKcisHnAauwUsVgGGnd3725h0a9+ScDrHgvqAOlOIjXJmV8FeLg1Wt89tOf4fbmNm6srKF3eIje0RHSZIRkmiCdpihUS2g3G7izdQOhnClLKqiN0hTDUaR2HbKBW40GmvU6pkmG3umZACt+HR2d4OTkDOubO5iRWbLSQXt7C7X1dRVUuM9wfXn1+rUY6Gsbq7h9Zw872xty61ILc66Q8G0WUYtEzz+WASvez3OAFaUaHIDCjW0aJ0puPWA1JWAVGMOK/0bJSLFaTFaL2k8MsKpWqFXE+M5AAca2XBviZKzxqTk1JRuK85mi9i1Uqy1MZ0UxaKI4RTIFjs6GKnaVBbp4/0HPMzax59RrW6puRSMUc7ckC9u0msmys64FAly8KEwivLmLFYsMhTFXO7ty3OsjtkSJkcKkhq8jw5PJMFcUY6qIAWWqANaS568fJT4I5Ljt69x3lyOIqTePzwlWmZuetdwVFZ/YJ7kWFjH9TAheTBlpWC70Wq0A5ZK7AgtxEYplAut8bxN4F4PAOSdyvWehV0kVXfxKFYFVJkrPmJxrvAOsplwHCFgZaKWELJtIa7RUKSMIyZahpMdYoFU6IdtpJHYdASueVyWsqyWQY8N0dskITQTMeDc1rndq12HBU+YRBKzYol9AFBlgxaIOgcp4ZCBVGkeYJNRH8/pVJiFC8IbFlr/5m7+9FrA6H19/PcDKy7AYcGS5Bpmu+/v7+PFPPsVJtydXXe7lHPfcWznfPvzwQ/zVX/3VvCuGrCoCVWR5v3r1Su/xySefSHuSewFbAj/68GPNLWpW8X7lmb4CBpTzjfVZp90Tnfvh/gGOj49U3N+7dQtvv/NAzK4aQUMEaARFjI+7OH32HONuDw3up/IaKKLTbKGYTDGKIrw6OkJ3PER7exN3Hr2L1tY6xhTvL3EPNSBVxgXOV9MWHgNmFaW6fMO3ONuf2Y4FpMU6Xo2m+MWrU/zrfh9PIqA7qyMOynIKN+T8TcDKA0m2zfOgbe7J1EFGXQSrNEgRFiZopV180JrgBxsF3ExfYSPoIyzE0pWetwSqbdYAK4vtbQW9DLDKs4N8jJAHJxjPqdHoAsCK95j32+f3/nXz9YMMMRb/lxhWy4CVj0XzOb6OV+xw3gMbyxcBVv7c8jHJnBTjRdSX4t987OvZUPlW3vln6fivBqw8+0x7nQOsfBHQACtruV4G9PwxeJaSXx/5fcFEMwbnYj1xeodsg2XeGYaKnWQmw/HLTi8CVpJTYExLHVGCwkbiyQNSflf19yJ/z+eAI3eTzIx7/PH74/Ygmi9w+9cH/8iWQCfCbd8dqFEoIQ0qaHRuYOf2O7h57ztormyrX5YDVpLMdIhyGkn5Du58CLBY5Fx4MHczcL3z6RjZuI901MUsjVAvAdVSQckJ7cvVDsWkWELvtllqE5Td8FQVkLxom6eV+kTBI5T+pviB5yu2DLh9D+ZFky7fxpKfODqvgPo8BSTTMmZhE9X2Bkq1tlgromlTb4sUXoJFFG2UIqWz+lXBKUAi/SmzPJaOiLQGrE2DFVsi29QdqTdrqmyxeqnNtcTeY9KXSQcuaTPjfaH4KZPI4cgAq5NeX8kc6f4U76aIJF1LJASfTaSb9ccm3FchxNcBWtcFmte+/o2KxVIA+g01huzzPKDh9Vlc69WSILek62dF1MmOSkdoz1JslDJU4h5qaYT1agiMEgTxFJNRhixKxYAi+2k2MRHpmPogtFunOC3duFY60k0QKJmluHPnltN6KmBWKmKMGfpJgiFZdoUAW3fvSmSaa7YBQVTCTdVvTzBCtqXcpCpllJg4sOKlcVVGrVY3lqEWHGsV5f5D7SqCVQI5Od8Z9FKkPZuIyTKIxmJ6CcBiMttooFNvquefQSznLSvkFIDmOOMh8TMoWLnSbAiQpQYJg8Pu8ExA3HCcYJzQWIABv1HwBZ7JKt7aGNSDL4ejKcLiQkRalSKuE7Lcdu2vDrBifz7FhMcJdcQIejvxWzlPMCi3gNNXPKwIzFYLL9TB+crN2UmX6HtOueE6iuE1A/y68X0loCsBfk/xWPSG24bogWgHsOWB6TlyZ9bGEjMnc4JGGpNUgFVtNkG9MMPe5io21zpKRliJZPWagFWr0ZZWEgOxBQ5oicBF5+RB/3PfUcDLV0d4vX+A3/32C4FQrUYTG+trWOusoN1qol6tqYpcLpaRxdQjGgmw6p2d4eTkGOUKAV068QUSGx/GMSIBwFV0Ntbx7nce4cnTp3j8+CucdbvIWKXmpssKEgVxwxoevPsQjVYD3dMTBY+b6+vY3dnGxtoaygx8x2xhAqJhhMOjYzmXMEFPkzG+//F3LYB1FRmdn9e2cWL/3Ny7vTNViPlGt27tqarNuXcdw8oHAX4YzYM2UrVngRJWtov7/U6adRRbdowwK504d07udSw3iV0hhRjtHZzXmuvFithV+6cDDBJjWceZ6aCUpiM0gxHWipEAq9qkjxatrQElDfx8S7DMtddcpmYCYvw99wBUvhjEueQ1rJaDOh+gcV/2ezyDWP4sM5Mk0xrmPze/53t3H2/LzOtHdhbfh0Ewf99Z38Kz/S6OswqepjV0a1tI1m7jIAvxu9dneNkdAWEb48QqmQUWjQTLyGZYY0WgFO85hcbZysWEl4UxFpGmKVZKU7zdBv6HD26gE71CsfsM9XKAxy+PNJZLaYYmiw9OP4aAMNcprmV0CfQaVhY75PUifUXV0zkuXmiuW1/4LrwWnDtM7Fk9ff38JV4/eYZSNsU7t2+jf3yCk8MDnPVO0Y+HqLZqaG50VBRZL1XRqTUkvD4YRTjt97Q3cP/i2OYcIuBZdpX8o4MjvH61L4IP15B79+4jpt4QAeowxBnZ4brWFa0vTC7pzEWw6t6926jXQrWzWh3Q4qmrKK5Xnf8caHeXzl/RPMOKRib+wfNhzOQLHAT7ZhQ/5/yRQHcRxQpZzAR/M8STBL3ozFoC2UqjBMcSATJouAdXKzQVYhHSgIlEGlYmh8HZxeeQdcP2VbK5pVfE/TjjfjzFaX+g+yZASaLqttfKbY7t/2L1O7Y1wWyKJcv0xMYqdVXFIprMNB6ThHo1jjnE/UWVdWvF9kAV5UDUDsJ77Fg8WTZGWA7QqJM9Rr2/VOLeZB6SVaL7wJgipxFj9y+nH2lCkXOWE/ckMc3cDsM9XrpfPD4yb6cFTFPTvmIroNYRtx/JAYuaOI4jzVlrbq2cy44RQqe0AjV5DPJiUm7ggYsAHUOLOZFiBX022e52fRifsGjHxJf7CcdD0ay9xQbmNU3UZhsgoJYRcbbiFFmQCfSdUtFqsnAJJIBQoqi7dx5018ILrvu9YNFCRUDSxJuzKfdhgkIEalg0Gcu1jiLrBK3G0UDugDZOKHRtRfOXL1/ggw8+wIMH76iI4gXRba32rmbnHf5sPjhB9YsKZY5Zpu4HF2twvPvWPBYOKIb+rz/7OZ48e4Fevy8WLNv9CFixrZ7aVTdv3tRc4L5JsIo6V8aQ6usI6By4u7srZvPezVtax9gKyCR7PKYenLG5PUGChaL19XW1fnLP4uNfP/3UmFvdU9y+cwef/PmfqQWRxTI6566Uqug+f4mz5y+l5VcrlVTcKjOe5jwLypIiOOidotJu4da79wVapcVAsh5BGCo+930sHFucgT7nkluk1T0c689iTXvw2EMkxYYE1j99foxfnSV4Es1wkpQkZ0CW4Px+SKRtkb/oHl0Un7pfGvexpM6ecfcQK+kp/vJGBd9fC7A3OUBn1kMpYBeSGeEollChmV0RRRnuMBby8/OiguUyYGGxqTFU+ZDMg4rJ1prO5/M+elCG9/uyB+cqGVaSNVjqkDLNMoLni/g4D+poLlnz87yg7o9tvt674/TH44txPsaZ6/wt6WDN/+7ykTnWkGNu2WrK+WXAuv/sPLjG3xmTyYozXujcA3YyMrhUrub8VTsPNs85YdpzPDjkDsIVLGzNFkvRkUJ8rOrvqTH0F3M8H9v781m+5vlrbKxaa5XNP/Lv4z/L/y74x7/fdICVLdKcTGoXoptYUEGtvYOtvbex99Z7aK3ugAJwAqwkrsjYgRfzEgbKueTlAsDK6aZM4gHSqAukEarFmQCrmRON1U1iFZ+IrnPf4UXiuivmVKU6T0J9W4EPbpcHax4F9INIvfhuA8sDVnmkT0tJDqxY3Hxah7NNr4hp2FRLYNhYkTim2FhkRAmwMvc1JsG2NVr2K4CAm6avPLHlhQuCUGdjQPhJWa1S/J2BAhFOAgyk/1IAjT31FQU81KVhOwqv14guShR9H8dK4vpxLIBB9WGxsew4/EJ56aJwDeBjHLjLH37AXfmkK/54XcB5ncvCdZ+7fJ/tXntaraHa85+9O5DfIgjmZEC9XEaYxahNxtgoT9GajVHLIrSLgRKSYJxhGmWYko3H5CchYGWMOrYJkgGV0rGr3UZ7Y0M1zN5ZFwld2VrUFAjEoiIDC40q4kIBcQABVtVORzpSc4FFjh8mHzGdNFOJmk84Duk6yGSPyZSj51v1ky0N3sXExqKvpXpnHCaz3JZYfI1TA62YVMXTicAzJg2iT1drcr8k+MqAaTge2zhkqwHbecIyWvUaOvW6tNrYzkfHnJiswHGGYZwhSknThwFXzgyC7DHqClVLAapFtmdRjJZ5AQP6BTo/p/+7NgGeCwMXAnQ8BrNvNUDB69+lCTc7W3RVOXIAmyRkZ+aAxeOgU6eErd16QeCGYA3NFa7MmK4bgN8QUM2/ndZrGmS4ICC/0ea5AwKvtEd5sVn3TCewOGUVW6w1OgUmKKZjVGcZGsEMe1ur2BZgFaDX6+YAq5Zam78tYMUjsJaOAnr9IZ4+foKnTx4rYCXrqFapYHVlBZ1W2wLDYllJQBInGIulaDoUdFlttVvS/iHbljR1Fg3JWGytrKDWbAgsYuJ7cnyMF8+eYv/lSwFRFI+nY+baxiY6NENoNbGxsY4VCq1Ta67eQI8aGO4eM7BiAsI2tpTaX5jizs0tsRs8QOP1TzhneWsJSjFAf7X/WkE3LbTv3buroIx0d4JxVz2uAqxYHDzpDZGQEu2AB88U0JpBIWhnbz5XZSMzxTOR2dITFAUYCJQOijgdJtg/HSJKAxTCmijbZEsUJ0MHWI1QS8my6gmwoj4WWys8SJXXkfCAkw9G80CV31O5FpEV5iuB+QKTZ0P7Kj3/RsCKn0WqOhMSagBdBVgxAWMyxNcQsGLMwOvO+9VZ28LLwwFexWX88gz4MqniqLaFE9RxPGYyX0Cp2lRrhirBTAklossqJUvfCdA/Q7VYQFUMDWr88JoGiDm20xiVaYwHqyH+pz9/G1vTE8yOn6AdFvHy8BS9bg9Bkki70gNWtXpjDlhtbe+g3epofflTAVa8X+a2nGqfK5fKOHj5Cq8fP0MhzbBSq2NGxk+W4GzYM8BqpYlSo4LorIuVaRFrbFssFKU3Rd3FMtvQMVPhgnsYz4/7A520et0zaXi2mx2sdlZlnlNk+1OzBcrrHo1HSFmsKJUxjmkd31WBbu/WLu7fv4tOu+Fckc11WnvzFWvodfGDrYr2uAiwMsDEHnLbcxpWKoDyFWO61BnrgK33pWpZ4ATFtfkVJUO1BhK08oAVx56NWxofOKMj7j1ssXCtunquonHeE7aHUSuKLA2CVmRFB2bmo2IDD84lbS5+KZD5XeQaM0Lm1gfOVa5VbAWc8YuyGBOOadMjJGDFOWXHZdo2+bhX8QKTVTpZZ+mc/SOmVjBBtVJErUr9wUBgFQFcnZ0rAvpE1c9xw2C9xq0yD90MY3/yeln8a7907YBqCSQri+zoAkqTsunHsWhHsN4xSfhd7TASVbcCkwArFW4MXGchfELTBMdM4/l5XUwDrahZaC2I/OL1NODKADOyU7nXEDUSYMVX8FjY5pSa66pcyYsFFELpfmBamuozMzkFMmY34FBUARW6+Rk0UnLtSCUznLJivSX7ecBKWlQqMBKwMhCP91vrIz97wqLoUAxmdnF4EX4Ck9ybaEZyGWClhFLdK98esOLr/RrjE34WMdiS95svfosvv3qC7tmZfqaOFXO3R48e4Qc/+D5WV9cEUJFd9fLlS7GyCFbx/Qg8ffTRRxJkr9doXFXW+OXfLf+zayWGWyHAcDiQWDr33nqjrp85Dp49eSaHwsPjQzGsPvjoQxWTqJ9ZmQVoBkX0X+yj9+IVg0m1I5P9zRZPFUhn1IKdYTSbosI26ZvbKDXqGHEMy6bTzDmk08oxzPmgbgQ3lywjk5O4YiJOTx+roQhaOo2DOn7bjfGTZ0f47CzBs3GAbkJTpnAO+Gr1mgOFxrh6IytfIuGLN0nh/mKAtHuAdQJWOyG+twbsTg7RnpLdRMDCROjFmBRgFWBKYJhAnDTVLP64CLDKrx/5+NRiAQOs1OLrxjWf7/Wm+TvNn0sfM8Uf3j3T5/F+zPn4w798+VgM8Fms/BcdP+MFrteeKcWx5dvU1GmVO2/GMJ4Jrv3BtdH53/mYJ78ncQ1aBvzyx5Fv6eNx+M/weekcT7jkGuXf640YpfkAACAASURBVM17Yd1nFqvOUTPlbx4LmbsoOoaXco68FtZSXpGP8ebrvG+ddJ+xeI4hThqruT08D1h5DCcHWG2pgUeor9hLfPeiWgEyVFBpbWFj9y3s3vsOOuu7FsRK82IiHVLvIvJtGFZC+9kSFA+NYZUMUQ2mAqxYpeBg9cAPz8sEB50my5xhxSqSr14tBj5P0FPVlgesnxx8XT7hvQhc8ajmxeMhkIj6OCtgUm4ibK6h0lxFsUzNC6v6SNyWN0PImFUERf90AtUEtfzkJVnNt2fNgQMJdVLLwCpdrFyREs+FYtAfSHCxVm3YYkfmDNu+iIwysGLFOwCGMYPNCN1oKMF22kcz0WRPvu2Dc0j/jdO8KuDTInX5Sy0IvC4hv2I5+jqvvw6wuvbzlzS0fHDl39cmvGNcuevk35MLd5JM0KhUUc4ShNkY6+UZ1kKgPolQncaoUOMiToHRBLNRaoAVE2CJ0lKgFtKWChoNNDY3UGm3lVANz9giG6C7/1rtb9TxaG2soraxjqDVwCQMpR8VEIByzptqk2DiQZo8mVwTiorOMONzKxW1BdLRiQEX2XxkmtDqXhuRo3Ta7bB2VlYOqZPGic6qLoErMq0Sgj+srM6AMzJeCMBlDmRod5SEs52DbamDaITROFYARQCW7KqVVktMq2pYRCU0VsaIorzJBIM4Q3/MthK2R2RiaNDVrFmvoFUty6JXgBWrourXsCNmSKo5I50RajRZm6Oq1c4AwTXIzZMc3mMm5E6CQoCvwK3J1LHM6JTI31ErbiJgQAAt57DaAYq6nQb+fvPHH0nO0gdKE8Ffg9xYnm9Uc0arDygWoJW0v1LnnqMmpimCLEGQjFCdZqgHU9zaXMXO+oraSPq9rjY3UuabjbauidijS/MiP+fygMvyZmYtyqyKl6UhxYB0//UrUf77vZ72JLa0TVitdjbv3vGHLROtZgM3ttaxuraCZqslh7UyAUYGPwHJU1Ux60j351jgvHr85R/wuy++QDIay2GOCeBIbnpl3H/7bTx8+C6azYaSU7YjMhniZ9Mim+dZq9cxZJV3MESVToprdQlRS6fKBV26Lx6wUjtHrICb+xkttOlKRIAgSzNUXEvQZaPnOsDqjC6krgLH4/UMK2/iMAeq3CyRTa2YBhzLRbUBxlNqqxQwymY47Ec47A6RTEsohTWdExmNxUmEOiKsFUeoJl3Uk76JrlMHJh6bkDTXGXcsHoDKM5rzxQHfVk/RTzIjeJ6LyqFtKnkKvC9CEfzzgJUXHb0KsOLftPYAAg55fASw5MrXXsdpL8PLuIJ/OZ7i05MpngQd9MK2jFNQqWudrFWslZBMxHKdhioZpuMBME1wq1rFWlhCvUKpAiaTGYZJjGNW+kcR4n4Pu40A//NfvY8HLWBy+BWaxSmOjk9BthFdzpq1+rylk2OY6yWTIboEetH1PwVgxb2b80n0fiZ2DLJpc/7qNZ5/+RhZNMK9m7fU6t3rd/Hs5XP00xGKjRAxW96iCDthVVpXdKHtj0YohCHaKx0BNCdHx0iTWC2PTObHbK0dxaiGNay0V1Cv1jHqD7CyuoZyu42jKMLLsx4yzruwosLI6UlXcc/u7jYePXwH6+sdAahk5ngA6NvGL1+HYeUBKwXfXifF9bgz6Syl1IuktiMLTwZYkWE1KZI/Qx0r6laaC52PJdTOxbYygkKZ6ZKodd92MYETAgrISGIXAcEqFjxVLbHWNLXwav11WagXChe+wzWZoE4RJydkoxgDmXEj5+ssI3CROcCFe33Z9mC2MjsjH+6N0gFiwc1JbvjYyDNlzAiJpjDWalgtkz3GpJxF11StRxxP2p/FVjCwhddC7zUvFnswyjlkOwMhxs72cktuJQRPTT0BOkUUJgGq06IqaRoLoro6EXdiBWU6BBsgNXcGNIepOWAl9ov0tpxrsI+G3T02F8cFWObZVVrXeI1cjGtmMpxQ5lozB6wIahNMY9BSZqJPhhVHhQOsxHQT6iXAynSxFoBVWOG9MXBwcR0NSORaT3kJqz/yntsYIfPUZCcSsRvH0RDj4VCMe4WIGdvY2GKY4OBgX8CPZ1hxLfDJ+aLV6NsDVr7Y4PWwuI57M4xXr/fxm9/9DsfHJ2JXUceK+ygBtIcPH+o4uFZ/8cUXYlfxi4AUwap3331XGlfra5vaV3u9vopdbOHU/FIhsyBWOPcRnicBq48//ggrqyvS4+Rz6D78+9//HvtHh9i7vYeHjx5J93HCQlNQRGmUYPD6EMNXByimqUm11AlYkWFUFMu51u6g1K7LAKnUbCBloYrzgmCKWXW4lnJjPHHdMKIA4xRjWBWdGN+EsbwDWAlQF1BFhBr+7WSMHz8/xme9FC/jAL2UpBJq0eYihzkL0v3OLXCGKSy0VufAsAAbi6cnZ/vYzE7x1zdCfLQC7EyO0AZjizGKpUD7EeMxGo5obXAtjlxHvMu239/zIIk/unnO5A0SXF7FNSbfbsfncQz63/kOp4viI0/mkEafM/QRXsC56dhR+Zx+GbBxzYyus2QRjeeP34PDHgTzHRpigrk2V8aKHizLg1OeHTVvYVzKszTrRVhZyPIsX7vLAKt8XnrV/ncdYOWLgj7OnANDAu/ZsscChrHUJF/BIr7X0HIMK18IX47v8/fM7yF+DTuXV1/BsPKFYP+64B//noDVovdd459IIR2UECJsbKCzdQe7dx5hbec2yrWmEjiCR7LnnovGXoxcLJKXNxlWGuikFidDMaxm8QAVTAywYssDE2FuzeJ/WzBovbd0L7HNT++6BDrkA+N8SwJPzQfGfK0AHtlC+kqCnUM+4cqztN78HAZ8ZIMUkBTrKEnHag3lakMJrTRuKLhnVIh5tcJooUYDMRFLY7ZI+JqDxH3XEuMCeQnLOUoz/09NmdPjUwV/nXbb6M9yVbTWLq5/BCfIqKHm0YCOGcMIvSiSYCcZIyag71oVL8mYrgN8DOG8/HHd6/NFgSvf6II/WgXoarDg2s/PjZ3Fc89XlWzjvnjTZhWYzKIy6afJCGthgO1GGS3EKIz6qE4SFOOEln8UTECQEhRgQEdAKUCGEqorayiutDGtVhAD6okPKfzcaOKrz3+FKROuYIr6ShuNrU1U11ZRarUQVCsuHCZoYmAmWVts1eA+yKB2xACq1kBcLmFA8CagEHMdVQbBdBFkodAFbAKDFRiaYQDnGZ0tFTUyiKLejVgxpKAzCA/E2iMwRW0ugqqtZlPvzzYFteLFqdhWDDwYQNH9rd2so91ooBaSjmyVRG78ZFYRsBqMYvQGBLqo99MQYNVu0qmtghrZLGxf8y5n7v4Z3d+oxgKhvF2721ilV7Xk1MKx64MJzRnnhCiAys3Bs8FAmn5sneD5eHdOP0cxd2m5ePRetHn7Zy4nTN90/GtLcYnN/D01Keyd7bPzG/GiTVAJGIE8ustxLEpLgZXhMQrpGJVJijomuL25hhsbqwIW+2dkWEGUeYI9vB5ijn4DwGpxXDY+yRSQ9bgTNGZgztbA/devNWbI0hiPYjGqiI4zwCELgG6Fuzd2sLW+KoCJmk3UkaFgLZl0EQN5t+4SiBT9PSggGgzx4vkLPP3qMQ4OjgRynZ6y7SjEhx99iI8++hDtTlssLlaoFVwiwNOnz3DW62NzZ0fjqK+KbQUrnQrarbrAEG3qTmfApFsM4GRATNCEArIEqyiszP1HIJdrMbrs3l8FWDEJ6/UHGu98sNqoIo3wdWpSWtBx7uH0YBRYyaQ65Eolza9enOKgN8TpgEYLZZTZMsnUlxXWbIA6RlgNRqglXdTiHlrE86aJnM0kJJ1r/+Nx+7a8fCugD+x8tXDM1gvHsPLPy1fw+H8vxsoxy8/ge6gFnmDLNQwrvobXnq8hw8r/zOtUb6zgrD/F/rSFH3eL+PEp8Li4in5lRQwfMn8mg4HatpgI8fjYfpqM+8A0wm6niT+/cwsdMl3JvJqStTBCLxrikA53w0iGAhic4L//5BF+cHcDYf8ViuMejg4P8PrFC3QaTTH5pGtUrYopSMCKRhs7N3bnGlZ/KsBKLNKSARae2U0Nq2dffoXBSRfv3Lsvpt6zF8/w5PlThM0ahmmMl0f72FpdwcOdG2JhEajiviA3kSDA0ckRXr18gZs7O4JOAlrDcx/MqPtnjMlSUMTW2qpaH4NqDU8orHzSxbRaAypVSRkcn5xq7u/sbOH97z7CjZ1NlEpMVZyLtBMGv2r+XPa3rwNYebdqD1jZJDfQn+ScUG1pC8CqUCmhUGEyORHDCiXubTzWBWDFdchYzQSsrE1QshcOsDIHV2NY8XMUo6qdzrTTeL9sv+KexDYvz1LiGse4k27f/CoJsCoUymLRERxnSyu1CpVoyuW3JLkKsng4T7hmMWHkg+ssQQ0P9swd+rzmlVqjOX6sPV8aVraq67t0JnPJowSVJ2yDc0CU62ywVj/TZOJ6w2ulVnUVGhh/GNuJAF+pSGY2j6+oJL/CiqwExBdsMApiC4Ais8mBWIs91wkXc9ywbblE3UzrLPEMMrG6dI/tc7WGKh4iWLjQa1G86JK3ueGM2FVsEzUre+5FvLcF1xLIcZHMqD9GCQ+yNUyji/fNWg5ZUCRA6e493XLJVnNaXvk1UjG/63DxRjgE8aWPy9Z3MrOodUv9KwqRi/XFdXmGUcQiYoyjo0N8/PHH0oCS861jk2i8u5j3j2FYeXBKY9y1dvviKLV2CVgRrGKRioBTp9PBd7/7XbUDcjwyBvjNb34jsIpFH15TAlUEtfb2bkkPuN8fiEHNONOAPCMx8JqxPZDvwdZHsqd/9JemV0ndKrWXo4Dff/kHnPXPcOfeXdx7657aoqlNV2NB86SH0cER4qNTmSvRZbjeqCII6fpYxHg6Q2tjA+U2i8glTEJKaBhBoVypShdQUZhrQSMILZOCOWAlWyIUJ8YwNG0oA+TJ3iqihsGshl8eRfjn58f4vJ/hdVrAICWphIBVfn/3bMSlFc+3ouXaXRWHCVouoEwh17PX2EUPf70T4v3WBJuTY7SCMeLJ2MYvNd24brnWu6mMmwjQujbTSxhW+Vw8H6MauOHjJQNEPHPJxwZ8ji+AXbSGqyW/xC4Xc/7l8z1Y6Z9/Vf63cBA939aW/6w80JYHo/g5BG7MvOA8YJWXRfDt3XxPH/ss3pM5lDG3L3tcx7D6pt0dy6Bdft30IJ8X+zVTJ1dQyTOs3LpAoE2urPNiiXNrXSqc58Gq82PAdbrkMBcPevlxkwcctSYtA1YaOgQy1BIYolBdRWttDzt3HmJ77z6qzY4lc6QBO4cuO4hvA1iJE4hpGgmwmo77KE9TURS9nfkCsOIGsACs5GriQKflQZkfZD5IzSOHfiIwAKCo5UXH7t9j+YLlB5YuKhfhaRHjoIpZuYVifQWVRkcaJwovBAg4khU3PSWY5qimK+YqOcbykMGtgAAucPqTaJdu0KhCRSRihuFggIPX+1hpd9Q6Y8nCop+ZN4fuWHqfgjGtyK4iYMUknCyBETfVUmiaQd/ycR0gdN3fr2OZiKV2ycMzZq56j2s/f6mv2BYWoyn6RWbOsMqxxex9A7UIVRkMMqBKYrSLwI1WBSvFCYpRF+UkQjGOEYyNXRVkpvtG1kZK+naxhsbWDWTNGs7SRFRijo1OoYjNSgVnT54iOTtFHA3EnqszQd/YQG1tFeVmE7EquwS+aMlMdxgGKgyY6FZUxCSsYlproB8ARwNj2NHpbb3VQSssoYwEZbn7WGJOlpYB2KbzwIDLL+wGWBkBWICn07li0mmCoGYlLycviYay/dCEqsejkTkV0XEtLAmEChlQci44zSjq6dBJMxonEpYlO4ZAAB3j6gSrKjSRpgaDA+a02Ds2huj+TiTdVXF4/5gIypzBO1HMaak2qHg+5pppgavJytoXwVxeL/6fIvQE78gmY6DFpJLaQdSqMVvhix/XA1Z5XZpvNgk1AvnZ8wKNY0/lhAsWa4K9d35zkUC03NWoYWQuT2S8zsaRAKsaMtzeWMPNrXXUKkUMemcCwzY2NmQpncqd42rA6o318twpEqwyt0Fr24LAJyYZ8ZiAxERBtcbPmHpPpr1xcnKq897Z3lYSJhYW58FsqlY+GRTQNpxOPmT9kGkn5kAozaNBb4Cf/fTn+OlP/xWDoWmtkaX13e++h/e++x62t7a05lIri2LrlXKI3/3u99g/OMTte/fQ7nTQHw5RDgto1otY6TQFrPqHqkKgLg0rvz18+eWXumbfee897ZuDQR9ltgIqYltUPi+6+1cCVtOZ3l9Oj3IAs+q43499tVH33VYzqzwq+OB3VojLal8jmH0yGuF4MEJ/lGJWCDWHeYwl2tVnAzQIWBXGqMVnqMV9tMpsxaFlOBlqvLa1uTYFP80Ha/kghMfkg0r+n6LrVwFWPH+zULbA0Iu4mysgba2vbgnka/hcvg+PkQ8Gt/y5Um3htJvgYNrGv5yV8WmvhGeVLQxrq1CjFYtxWSqAhXkhi0HU0kuGJ1hvAB/f28PdRg1NgXrEABK1eidslc7MZfEPz17h+R9+hw9vb+LvPnwb2+UxMDzG/ovHePXsKVYbbbSbrfn184AVxwddAtnu8qdqCZw7qbG45jJeXufjg0M8++oxTg6OxB5mEeLw6FAmIPcevC1HrN/8/rf4wUcf4t29XV0jtb2owDHB4fERnjx7ovjkvYcPBYpTD4bGHDHn2zCSy2i72cRbd25jbWNdeky/f/Yc+70hio02ZtWq1l4CVmRG3tjexEcfvY9bezdQJlPFFSxUiLhi2bxq//86gBUTEi8fYSwFAzYMsJqhTKcu6gE5hlWRDKuQDAQykCnBQCYNASunncg4gcwN6SAx9qQTtNNoVUu6MV71/k5TTI5wzs1TjYjSmzSDnXFM/TgDAQn8sL2vUOCaR3ZRCaenQwQFMkCpBUiHbTPX4A6n9pJCqH2TYu8EW8kMJduU7zmOaQzj4mwyTR2IYQAGv6YolnicTK75RUF6cjaBkG3cRLBcIus1OaXRpRZCyzO4JjMZtrVLCYUxilIKz6cCw60Nhe9HfSy6noZgyyP9S0PtYYs2HXHU1MZsLJt8wdkzAXgtxVpjcbdsJkR5sMoXc7wYvRU7WMRzeiuecca2a+fyaMxV2V5ZEusSWV0AFq1pUMG1Y5ZKdD2m6Po0UcymemBAQXeK8Nfsmrh4xYuu+7ZAJok2Nnjt6A5p4JacyKmJGo/Voh2PTWw9o0YwjSbG1BNjfEcnNuqV2Z5K4OZ73/se3n33oQCcfFeKdLpywNUiHra9RHvTNRpWvD5cb42lRtaesevULoUAL16/lp6VWNX9vgArtvnxO2MCFq9++9vf6u8Erfj7v/7rv8bbb7+t8z/r9lVw4pdf5zlmDagaapxxj+Se+867D/DDH/6F4p3T0xNsbGwijVM8f/FSLf5kWG1tbwtspQZsyA6FoxN9Zd0+aoUCWq0GqnUDrOhmOkgztDY3UGjWkHITqJbFvOL5hmVKtVjLrtdGVVtgDrAi247juzQHrEgkcGLsM+qiNXCWhfjZwQD/5dkx/i2a4GBSQpSRnW5Ow4v81ZNCFjv+XNzd/UrTzpMyHTeqhBTF/gFuFfr4m50q3mumWM+O0SpyrMbW0irAKkDZtYlSMoiEFe53nPv5ODf//zwg4pfpfDygsex0WPlcPpa1mi5f3gnmW4eGjTFnvLCkW3XF9jCPi/w6lf+eH++eJZUHUrR+uu4uPte36+U1p/xx+ffyYK1dA3aCXG565gGu/Pv5OeTnpR3P5TvgRQyz/Hn5+ejPew6IO4YVf/ZrqJ7L++MZVpTFUAv2eaDK31//npcCVjQVcXMlv08vg1b5+3cOsLLk0TaSmQOsKDpabe/gxp1HuHHnHTQ6awKs2GvPAUvw5fykOT88FgdyEcPKVfXppBJ1MRn1UJrEEoHjVu7p2OrzFMOKjh1WtdFGSseWnO2knxy+3YAX2DsD+sngj8cGIPcS5/KRQ4jzFzh/w88v2HaeTJmzWRHRrILRNASqbVSbK6iw6qiLyc155lwYjXbMayakWkPNJXwEq51gr6j6Vt5xrU0LwErOAASs+gNZvZJaT3tpAVZOdNP3nkvfizoE1AErhwLDKEhMwKrHr3GCwayALCfcfNXkvuhv1wFC1y8WV7cVXvv+37IdK7945u+rB6L8IqCfnbBd/li0WbO4N51JuL5WCBFOJ6hNM2zWStiqBAiTAYqjnphXQUz9KgrqW/bIJDpBGVm4gqCzin4xwGkaI6iU0SiHqMYJ6uyj7/WQnRwj6Z/phWGzgdrKCuqrBKwaEnpk0EVdBFYvWZViVZS4ZkaWZFhHVCzheDLBwWCIYZzKoWirs4q1RhX1IEalYOL7tOeWLbaEzl0PvNcJsWZcozg70EqAKqtQZDU5lyNWDLi5saLLLzmRTBhEmlArA1oFuhRx5HtzQZTbp7nusOpDIIRgFRd7jmsG92SPUEeJrycjiNp5qjhLF24BVM03BgdMLVp6F33S8wVRpVsL9owx5c5N4BXrxOzTLwm8VzskHeriFAPqc0WRGAAx8bMrxqBfdy6bB1fDFdfNRl5DawmcBwmuPXTxyvO6Vflggus9qe9iAhGsYrtIGguwCieJhNdvb6zi1vYGGtUyBv0zJYrGsGqZppdfv3JVkuXN5/KzsLYXBtwKyGdThJXQbMmlbVSWwxUDGq17bCsax3jy9JnaCFqNFjqdFY3MUTTQmNhYX8Xa6goCUq3FAuR5mX0xAdawXJU74b/96tf4xS8/w6vXBxhEkQLvdruF7Z0t3L1zFzd3b6g1gO2rdPJ6/NVjHJ2cYO/WbTRaTZxSwH0SY321IcCKwb4PWhSkT1jdHYhdxf3o/v372NjcRH/QU1WK4A6F4wl2X5dw5+/ZfP9yOodsnfQtRDT5MN0EzQLXduPcW5xjJv+kdlmxCYvIpiVEkxnOXBtbd5yI6UjnWSbA3FPKBQdYyQE1FmDViAdiWBVLbBsazRlCPrDjcc4NDnIMZh+E+cDtOsCK5y4mmmPgedDJtC0EH1ypYeWr+rwi3qnSH1epXEM0Al5lDfzTURH/5Rh4WdvBqLEmsBNJLKH1KVu6C1U5d82SCLXpEI92W/j43i6Kgx6qXPPYYpmNJbRO8e2kUMIIZbzuRvj888/RClL86L17eH+vg9qkh1dPvsCLr75EvcQW6Y5Afo4h7tkUGw8rFdzcu6W1+k8JWAlzdsGpFFZmMwx6fbx68UJugWQk0gWvP+iDhYkbu7sCpGiU8N/9h/8G7z+8r7lHPSX2hnFNPDw+FnNjNBzixuYmAsZhHH9xIhCse3yCZr2JGzvbxk6s13HaG+Cr568QkTXTWUVaKkt/87jbVcK5vbmBT77/MW7fuoESk3+1lflS0hUrzBWSBF8HsDJnULIIE1WbBYI4EXECVkHMgivLRTOA2qJqCQyQsCGQ4EQ6QjalVpExALivMtEOS6GAiVKppjYugjh0CUwokcH9TdwHK7iY6YQBWwY6GzhBhyfOPWPoEIQhS6+BIt8TbFEu4aQbiXFFEXa+DzEkaRXObF2doIRsMhPwJaZkuYhKlQAxDS6GMg7yzGVjhpngOBlBLIlNZ2RlUS+TLbOpQF66RprDNYEvYz0LTEljJBmZRTw/S1Q5BwW8OLCd50IAnK2kBHMEoqldj+2GVXUUENQha4wteCwNTHK6MlxLueQTsDIwxxUenQyHxQcFFao5TwUuuKKonuuBJ2eExALJPD5Ul4QT+ndrGhkeejBpl6YHWUw0TeIaS0CP0gFkYplDYDxNMEoijJMIyYTgHcF0Hi+vQVWAHM9Tsg3UGIvpGsmiTay911hnHIfGNquzm0MxDIs5CYYj6lUNkMRD6c4lI7YCJmIBkrFTCCqYZIEAK+6DNC4hYPXw4aO5PqBfm72z3x/DsPJJvC+W+GupJJht6EkioIqgFUEmroOrq6v6zvzt2bNnAqy8Q+Ddu3fxwx/+UMAVC1mnJ2c4PDzCwcHhvPWbsYK5wVJ4nXM3ViHso48/UlGKsSqvK+OYaDCSaDolMDa2NlGrVTWepnGMQpwiPe4iZVvyYIg6dQ87LVQaVUxLbKMHzkYJWlubKLUbyGjKUauosMF2f3O/c+1UrhhqexZbAA05SgX2QsC3MawIWFksxvtVDho4Tcv46es+/unZIX4dTXE0CzGecNyGmJlVrUtXcjl2Xm09X9F3BHzNE+kZA6VpgvJgH3dLEf72RhUPqzFW02O0w4lav/OAFd29ZfEgSYyCQFHfEqhpsMSu8T9fBkjYOmAxio+V5y1oV4A5NuesG8QLrPNXnp3lj2U5f38DWPObyBUMsTwAk88VTW9vAdblASsPynq5onle4gXMvfB87vOX80v/mjxjy18nAVZuL7gqS7gMv/CfxfXN4x3z83QsOrUEOtkkfoYHrPz9oeaiQMvctVsGmwxYy5M/cmOEOAjX4SsYVvn7pevhGVbChN8ArMqYlloIm1vYuf0Qe289Qmt1Q2wDVkp4sLlGqQuv21WAlZsymLEKEHWRRWcoZmO1CZUJminJnYiS6FsC2fokmnEOsPJJqUcLfWDq+099EO0HgMAGR0kkvdgL9OUn1zIqmP85/38i8+wlHmZlnCUB0kIdtfYamu22tDlIdWHLFRN0ItTcG5WW+wEXhC40sbYuoZXcfpRoWbXI0/JU6Ut5/kU5gJx2z8TwokigACteK/Wamoo7q7Si7AkQIIWTmiU0rkuUpJ3FKV5QA0WVvosfywNm+VlCWP+Ih+KIP+L1/y4tgVcAVuw558Ruhw3USDAej7BWBnZ9W2DURYlVQga8TLppFc9kEQHioIKsvoFBsYrDLEZ/NpFGSrVQQHU0wkqSokIntF4fiAYoEJAksENrXbZN1KpobG9iVi3LZlyC06Ldk21EUcYqhoUSjtIp9smuY2A64Vgsoh3W0QkDrFcnqBep0xKiSncOspkVWE/tu3NZ8ddZCzBenQAAIABJREFUm5xj/+n/poeKdEpXw0yJHu8ng1BZP8uu2frfrcKZgZR9JRxacxaWrIuNy1VZmSwzkHUMKWsXyFVzCEQ4G/nlpF7On64S6ofXfH5rgfSrjwFkpG6TPcVrxySOjpoUpFRQUKSYNyuxBbGqqOvB57NNMHbtZpcN4asAK9+w920ZgmaFvGj6svOzrzfn7eJ3i+sww5TMJQdYyfU1jTEZDc1EwAFWt3c20aqFAqyoP0K2UKvdFvBhq9n5DSm/8eYrOG+sHTS0HBuLzsB9i72YHDI5ZuDHtkO1+bE9nAXs6RTPntIxaB/lsIq9W3f0t9OjQ7n27Wxu4MbOFsqk5gtINQ0zs/81seLhYCzA66w3wKvDY1V59/dfq+rKAHfv5i4++vAD3Ll9Cw8fPMB4FOHVy1cCzdY3N3SF6SpE4eK93U0l3R5U8S1sTByYDPzqV7+SHset27e1FnOTZxIoQIfME7U0Xf7we5V/xjJgFQ16SpTyDCtv4uHbEHxphD/L/dOZfBCwGiesEk9wPIpwEo0wZMJFBgMFXZWHmeW1aViNsVFM1Q7YTIYCrBDQ2WykQNFfAyXmrpqeD9TyjC8fUMZJciXDyrOq+J4KnhyjwVhSjAOsqupBKK4XfK5vR8y3E/o4wT+XzJNkUsLBrI3/96CA/+9gguflLSStdWRku5A5Vi4giRIEYRslzrdRH/dWKvjkTgd77TLS4QAhi2hc0xICVjShAGJqowUhoqCO3xPsfPEUdzcb+MtHN7HTBF4/+TUe/+ZXaJaqWKWeU72uLzKsCFjR7ZfgaCWs/gkBKwIlVqH1oADvC9mNZEe9evkSZ6dn0pMLy6FMC9h6Q7YsmV//7X/4r/HhB+9KIFtgv9bjQGwFziPud2LbcD+gE94wwunBMXqnZzI9aDSoh2oaP68PjrF/fIawtYL62obGJCUMuv2BAKud7U188r2PcPvWrkCXWTAxXU9XpLtsBl1V8Po6gBUni29NIhDBsUatOM1z7n8jCltTSJtbBfdhOkQak4btNBRdTyds6TJxbQIlYiNWCEzUUC43zMkvo0vuWKwmMZDU5kcMrIQadXMkzM/WQNMd0zGNI+nLEOAytmEFlWpT74kC2Y50Jx0jm1irIJnKXscqmLH4a0UZModH4yFStoKHRdTqdN5mO1ZfIJfGhjRbTMhdRVbtuylGyRnoEJglYxWY2TbEOIKOwBTw920/KqYRfHGAFeN5anFVyg1jFklbk4VotrTFYggRuCLQJ201Ajol6lnWnQh9qJ2Paz6BGdtnXAcD25zYBkmWNxMiH2RKvo+roYHcYkyVF6L9fh3WeuraPrlGL6+9i1iIa48TTfbuhi5e94kb2b509GZgNStMBVgRrIoIWGW8196li0U5A6tYVPEMK84jgVYp28itDdYX6XW/yyyMG6OXOdloPNB9I2A1nSQYR30BqjQsKYA6exVkKUXIDbAiw+r73/8+Hj36jvZhn9sYE9ZkRv4YwMofK8dBvuVL6zklUehinSTST+OY9qQD3yJNwXUC/k+fPtXaT2dAFn9sLygLsGIs8IrgekRG4EIDTgzeQV8tgLe5lz96qJZ8k2opaL2l6RHZ8mXGv9SuIhOSbZwEH6OxwKr09AyFaIxmhfp8LVTqFWQlgCUTSlisbG+j1GnKCGlWKQngIUBI0JJzRkzWebz5JmDF8RWyF5BM/sJU40TKVzOO4yZO4hJ+8vLMAKvxDCezCuKpgY/B1LpB/BCX/pVjaF24Js4t6Rwxh+vYZITKcB/3KzH+bqeKBxXmHgSsZgLQSB9mEZpreUksm5kAK+k0+1zVfdgbgFDuIBZ594KRI2DeGSflASsPdF+1fnO++vzYdyF5hqBnCvl4wR9X/rvV288DLj4u8Yedj9/zeb/mt8BtA618IY7PzwNM+ZbG/OuVy88lfM6buvmYyR/LMsMqz4K6LnleBgzPX08D+4w56vUDjfHl13wfR3FI+eNYMK5oumSr5kVAFX/v5/PyffTPFzFiqai0/F75cRz8R7oEOqDK9GtMw4rtOayLTUtNlBvr2L71Lm7ffw+t9S2ks0DVIB6sMYbmS/obc8QOxj0hJwDsEyumO7NsjDQ6Qzo8QyEbqyWQ4A6j0dF4rMWFk1CVGVYzfV889UzoSsPefIe08m/WBhSIoeG1nfyN80mxBoXri/eAVZ6F5QfXRb/zf+N3Jq8UaB2kAY6jCUaootpeF7DHDYAtBEx1SwKsTKTWeCQc7NSa8oCVJZpqy/E0HJ98uglBdx0TSa1oEx4O+ugPuob6s/rrrULlNkiGQohKva4KGj9VQutsr5jOEKeJgsIvXh8inTOsBEHo1vjN287fe7UYWGEaWYsE8/xNf5MzcjUgZUm3PS54pv8cJ0R4/rMYerwJmC2/y3JCmP+ZbZiXbciL9/EJuX2Wn2D6Oxe8yQydWgv1QhnTaIhGMMVuu4q18gzFUReldISC9DtSo407c/RRUEXWuIHjSYD9OELEXvJigGKaYH0G3KUW1IsXqI/GCNlON50IECKwwpA2YyWfrIpmDbV2AyU6SRbpfMN5W0VWaWBQCPFyGOMgmSBhAMkghEKH2RS1YIKb7RIaZaBZq6JeqTh2IxkDBD8d1d9Xsh37cr7IS2PDjN65+OofF3J3Ky1IMYCMugCyQHWisgSsdC210y5c7LRaKJgx3Q/PlvSaDv76CwwrlNSCItKabwN0lGVZsTotrnwFwDRX3brFCt84k7j7MBphwKCJ7ocE3pyDSoEaVZwf7Nkn44Ti807rimCZ1so3Vj37jTbUXJXIg302y9w80qsvhyyu2rBtythGswgUPDB1/qjmrYC5o+W6T4aVHIiYQDjXVjKsSulYgBVF1+/sbKFVq2BIhtWUoM062u2OMXW86+klDKuLNAjy58Rjp0aOaXQYq4prF0XJTb9vJtYJ9Sm49lHvii2BbBWoVOvY2r6BaBDh1YvnGJydiWG1vbWhtkKygJkwkHHIhKdarcsOfjgca5OuN9v4xee/xtMXz6WZdbh/INekRr2O9997D2/ffwt/9skPcLD/Wg5GFG2VBlUc4/9n7U2bJMmy67Dje+yRe+3V23RPzwbMcLAQH0hARlISKPFnAH9PMslo4gcJFGGgQCMwGGGInrX32ivX2D08wj1k59z3IjyzMiN7UY7VVHVmZIT787fce+45505nUzSyGHeO9tBpk31jPkAW6Ee4GF7Im+O3v/0N/vCP/gh7e3sCasniYvWXcoeD/QPk0+lWxP5GwIqJC/eC6ViJjCQzkuFGLqmxRIN+MVZJ5bw1masHrcgMHs0h76rT8Qjn0ylYLw3JjKScVwFZqQYHcZWjExTYC+dmuE7AiqbrMX3qJm+YrpuEyeR4Jl+xDjf1oFWBl3wo3uwS6IMgjqmX9b8JWNnZsQ2wqv+szry2z44wyUucx3v4+4sm/vZ1hS/DfRTtfUkCmWQLsJoViLK+urtG0wH+4O0j/MlbO0hyylDm8uUjIBOSdU6GVQAUZEFXIcrWHp6dnOOfPvoIaZXjX/zeO/jgThsnn/4Cv/vHv8Nhr4+93g467bYSKHqqkTnAvx89eozUM6zcubuR4Gwat2ybQNfuH+sikWOYuvOeezH3bD4zroWnT58JhGCnzA++8z4uzs/w85/9g84wMh3+4I9+ikYrRrNl84WxEPd/Jn981upKxk7OtEKgRGpOv9IlFvlcvjPD8UD+Tlzrz18eYzjJsXfnPjq7B7iY5TgbjiTZpXHy3TtH+IOf/liSwDBi0xjzbGNyeW3rdrcnbyFY+e1zvSP6XdhLZvg3mT4ErMmWpFcKAWbGl5qzXFesUHNduU6+BK3oA06war6cY5KPBVgtllYY4LnVYjfdVhtZSvClpTOSYBX3lLyYWUMj37gB0LzgnkQAiF+MayeTKaazCbJmYuxUnrNRKsAqTTsIoxbKKsFwTGk9z+VQ64hSfDKV1VVQfqm0NVhgNmV3tRytZoSW3jPHZDwQKMh108gySZz4h6wOgveLco7x7AzLkoBVIZCHzDG+tplmAhQ4/7QPEHipMax43nDPaqQdMYV8ZzDuZQRo5vlMjC+pOERQMpYYQRoykSih43sPRwTMzO9KgLjMy+mpldm1pA0l/kHFOM0llyvuGdZ93AXlJpOyQGEt1ea/WQzR+eoM4jeZjosFRUp0RTT5aHpQySw+aOMgLy2adIe0gSDrbooZGW0E+jxgFVAWyfvjWUJmOvfKGoBX0BDfv7cx/dQ9MnAdJLnnLOdiV81mYywWUxVUZuNhDbDiPpuquel4PBdgdXJ66gCrHzgfRgMnrfCSmN+YmH0uplmHKp7Bu4nbL0X+DhjhmW2FDOv4xnXjzajV5TVl93OOFecIQbSpwCvOBxbiuQf9/Oc/xxdffCHmFQ3i2TmY+wfN1yfTXGDV8+cvZLxuXdzMKJrSVq4NntmUA969e8eBZtgUmBjlkhXYbCrP5GcTmMl4z9Mcs+NTlMMRghm7nWYOsGpgERlgxYYlu/S1bDUwIXDKnJgecJRAO98ui/t8xmvRHuXRHNElC96cj9WGYUUwPlSHzABp1MFxHuC/PiVgdYLf5CHOkGJRcf4bYMX5LUDMkR3YsZMmISpc+gKzCnZOyuvZhi7XT5YztCev8H6W41/eb+CdbIbu4gy9bIUgZjdsawhgXlsOsDJajHnEXWHY1MPhOsPGf38DSFjXTrEQawwrzwraVuz06aKX5Hlg1J/xnpG9luxeUWGs4+W1RcgmXr6OpOEBqfq1iRDjrrsOWNUBpusAL39t5kl4PVi1Lkw6Zjnv18dJHrDyINM20Mpfi3+/S/GA7P8MT1n/3C1nfz9cTxpTx7Dijy9JBAUAfUPAylVOTY5t41AHq+pzZ319f/Fne3pSvqJjPDsmojEqErmTDpLmLnoHj/DgnQ9x9/F7WCUNTApLKKRf35J0bShpV9M6YxlVZJ+wAqVOgSOEZaH29YmQO+fZxIXnfKB8C2P5CAghfSNbvPSNqxNmfeD4ieokpNc+0NrDuf5TyGihlCjUxjVcAGfzCJNVhrizh263j912E2lQIWO1TE57pGNT529UPPpfmQ+Dq4MLQNlMTh3G68Vmub26oAnBn2N68QJpVInKbTRbau2J8pNRlSBgt6MoU+dCBpWcXDyEOJEpZ3o1neNkMJLuXT5BDfqWmCyMwRkNZynDmc3pxhBqk6b31YxJPVu5NljFchPOMWC8CainSNqTt2e4Od4cu6Yizdw2LH75bjoeFDSg0rF2UrZ0ZpBFFgwpzoGMT2Ue7QIKP8uuBqoeFvPBrf8ddSpbAwYb4MAtihr665Dk2kTg5yf0ekGMNErU2phG5lG1QDuGGExHnRTpIkdS5IgWnOtsKW2U+HnYRN64i9fFCsfzEaZVIRPTXhThcAXsLZaIj0/RZMJN6i0TSAEkBhyKLcf5kiaI04iZP8okwiJtYJ61MU3beDouMI2ayKNU0k/XgFZ3Tb84gmn0suq2G+i1W+g2MjU9SFZywEK1mFPpgISHFinxLkDT8wwjp3LcbHiMPnx1RJPNPQimh+sRdL49gq/U/WYdLRpYq4PXzRrHNPQbmreR9j4aLIR5jwnbOY3yb8CqmUry31eZeARrCHeW9AIgpCzjd8oqlwKsZqSSM9Am44qJCzs6SsppHnNWXSIIzXK/Xa1YXTEDa1ZL6XdjQJ3mtQp2BUazOWZcu1qjHOHtDMPrDs/6XnSV8muA6Aa00rpy8gY7DMzk0f/b5GQc8hIBgavFHFU+RTifar7e6bfx9r07uHuwp66STN4YODJYlD8Z/++Kz1z90LkNcLOmE/Wzwe+EdiqZobitXiVYbL/OLn2jkUCs+/cfWIGiAkaDoWR2BIboM8E/vF8CVvk0x+H+EQaDIS4GI/R29/DZl1/i1x9/Imn18cvXmI2n2leZUN6/ex8PHtyXt9XRnSN0ex00GkxU2S1xoITv3r07aHfIDrP9mvsvA24WKjjGP/vZ36tqzM5Ed+7elRcPARhvHK4TzhmmX60AXj2nrj9/KAOxyjS7HdK/RhUzdfYjO5cgIMFI68aIiLLwFIuSxZxK8qvfvTzBnMxbNVIQt9enJjZvWcnmXoElusESB2mJuw2gjxxJNcMq5Ilg4HP96zIEa92RrgNmlTRu+do+/2+Wu962bviR3JHYnfQs2sH/8zLEX3+Z40lwgGXvLpZkq5aFSQJZlKJfyHyObjnFTx8f4MdHDYTTC427ZGI8MwkcEmQXA3WJfLXCPGlgVAX4v//u56r2f/f+Pn78cA8PozF++bd/hXaWIGMjim4XhweHaLfaAn6azTbuP3gkwMrv91Ls6Ry1NWNdyfzh9+Yg8lXqAEiJi0/oCSQ6k24xGAn4S5ZNU2SayBrI+PrVK3z5xZcCmFppikf376ORxnj+4rn52N05UqLR6XXN94ieQYS8K3qaFWLcKn7jfCfbRVCCfQbX9OlwgNOLc5ycG8ORbMf+7j7uP3oLjVbHGm+Mxjg5PgZZeIdH+/je976Lh4/vo91tCWBnh68m2YCXWhXX9hImg/WC6aXowyWQbvjqs94DVoxP6bP49MvPcH722jUnMa8SrjV9UhSi3e2i1e6q2568D8moYGdAlBiMzteSQI0zE+kkE3hOwKHV6Fo3voIxloE08odVbB3q/Gg0mtozvExMsZu8iqZYLM0onSwbMZAEWLURRE3F78fnQ8wXBF/ZDdBYRVqJZEzRnHphTELGpFkaoNOkX1aJIh+L5cTCMfc2yvvMl9KfZ5S8LTGdcr9l10Hx9PSe9JoSw9qB97xesn/IErJ4lgxrYyUwRrbueBYHe4YCwUECDxwXAVb0j1MnUmOakeXFTyTIwf1ebCx6qnDO0xOLwEiYoJW2BFSxbSznNs8JsdzYiSyJMCvnKryTkUV2mOJCyXstRs7nUzFAfGytghxtAJxCgkoHzn+zYuHadAGp7wjuYi6W1axbJLtGslPiwsZvxi6ODCc4LxryGmPhgfdmXY6t2YOBVVaw5+fQZiQgyBW11BWS644svmI+1bzg3zKuJ4hCySp9vrTWCcJy/ixQLEp88eVT/Nv/+d/h0cPHmkNkM3M++nni4zcL3hh/bs5rxegqmNVj47onp4FafD+Ol090jZFizHtem3yIylJgEZ+31hdj2jhWd95f/epX+Oi//RM6nQ5+7/d+X+vh5PWx9hEC+/zdgvfDQu7SPOA4JyhrzbIEu7t97B/srT26tF87H544DMX8i2jD0WiowcOSDYSqFbIKyE/OUNEygHsNGVa7O2h02QlwhSnBG0o4Ox1k7RYqeslyDihOZmdtsggZf9rebIVckwD6wjXPD+nyBIpaB0uVlZwCoVhUeDIo8I/HOX5xWuC30wgnZYqCqHjArrxmdcCmF0HIzt8TNKISu81IhSaqamYlMCzZWIWfw/V72Ty9On+F+8sL/NGdBv7wboS7yRjtYIhmtJRViKA0gr4K9cwQXt1GZaFRz5+2HuVv/lCWN2/GDl/nXW4u9boxr0kUr3vfTdx1fac+L+m86Zr8229jlm27HxWLv3H8s/HA9m9xNY68Lf6+hu9x6Wou4SdXrrMOtt10C5cK9m6w1qwvR1jQnntFSnrj/fzln+26E96AEls0NrGrFUGPJtLmDjp793H/7e/i3jsfIMg6mDDpUhtkq8zf9PVGQlV7obyc2G2wYieLKRazMQJ6WLHriAArLgo72K5DIrVx39KlzlPS/Mdequ47RO/qz66+5ub5xEwvxpJVqrLCxbzCy+kK54sYVbqDRrOLXUm8gBZBuFAkDURhhYSdl2io7mQ9DI4MKHLcC8cOEZrqEmIeYBwI+XfJWHuKYvQSacRNn5UR607B50dwaiVD6EzBdhg3ZHDsjRQ5QRarECczGrEzkCjQaTcFWnlTeBoak9LKgy1frgRw0WSQ1c8RfR0IJMms2VIR6Xkdo0Tfc1Ty9Wb8Rmoa0kpBgawBVA5tdqiS9nWacNLTgc+aVFuyQtR9i+MYImI+5uaHzREzgbMgQP+/Pi2U9vpqsvHZNslALaG6xJq9SlesvWVYhYhXNP90AR39YxhUsPteDIFWh50GmtUCLVbrqwUiBnf0tCiXyIMMk3gfpwWBzhEWq0LdpvpRgP1lhf68QHIxQMrqJf3bnB+PiRCdnxRZc6yCskqRxlgmMfK0gQnZVUkbnw/mmEVNFDRiJbiisWGqZp32QkqUgpWSplYao9fM0Gs10G+kaCY0RV+IIWiGqtbRRl0FeShHCWjNZc4cXkZfo/vKmN0G3IMkFvfYyHPOE3RdMwpdhWgDWFnHIAvODMD2n2R/W0+iTSLsAyf7vtg/XAcOlPSglVUmWNlioEcQl8wpS1kIjlKSsWAQTO8NBosMHCVH46UbECYsjpUxGdW7xFmBKyuTNNWlp4h+qkSBvzucFTgbTzHKFwK4GeXSg+vbHFj1/XW96dekgev39qCVGG4OtqTsSYHRSmAVE2769kCea1MExQz393p4694R7h/sY8kkiYDVzg72dvd17QT56vdwtUKybf+3EM6Zul0CjX0YYh1TvScTB50SQYJVbIHNvwlY0Uidvils1c0AV4bcNj3EihLbrlyh1+3ht7/9GD/7h5+rIcU4z/Hy+LUkRwSrqoIy2FBV+aPDI4FMWTPDu++9i8OjA4FVTM6m4xGaWYLHjx8iyVjptCRWgBUN6zMDjghY0QeGVWHf9cj7KlpCam3rfYh/3aF9W8Axp3RnlquNPfd8VcwCmh7zrLBuXPI3QYRiFWFRUga4wny+xKQEno2nKGgqrnF2TAGP6ruNkLkYAew2FjjMStxrBtiN5uovaIDVm+f/5gnazuBLGpqP66rCepO+cQl8NcBqA1J8nYCNUnkCrmfo4T+/AP7jZ1N8Ue6i6ByhIGBFKgILAWJRZwh5Ri6m+NG9Hfz0QRetMldH1yxmgkwWh3lTMiskCDDjnt3t4aQo8Vc//yUG4yke7HTwwW4D76c5Xv/6Z4iqXGcFjdfvHB4JuCJbptPp4cGjx9pjL1XolSh4yQj3H+sgp2OpFgutR2Qd42xiJR9TcG5xn/KeP2TNENiltJvriBLAZ18+QRZFeP/tt3HvzhGGwwuMZxMkWWLATAns9vtoRDEmNDcemUcbfV4IlpH5TXsHBg/FvJA9AQss03KJwWyKX/3mY5wPhpJi37lzT75dBIPOzs8l233+7JnOmkdvPcQPfvghDo72VJwRux88f6MaYHUV/HYxwCUKVv01Th7rzieLCOyIFBdBxupLPHtCwOoVIrKCtNYJnqQq2PDhNTpdtFo9YyUaL9nDE2LSUNZGtqf8WuTFRH9HSubIAjL2iXlA5gJe/P7sWS56PVn1rjrLdSoAiDI8Ah8q3hEsaiDNWvKFCmimjhjnwylmBCjoRqDiDWMoq/RyXyTYx3glCko0sxBtJro0jCcDiM+ZQLwMzA2YFTrvffAqtpOnDItAioEuNDO315rnFueYB1OMNe1AFweaEiAx8IIglPOmdX6X3stL577OVrsOmdWLDeh8RPV663ar05lsN3YUJAATZWpAQ8BqtVxBJHaqMCjrTCIU5JQSICFgy6fOfZBnPqXkjAFkim6FKJs5nDOGcioGWxirlmAB45SK3EyXQ/lz369fY6DT92spwIqlbusSaCx/Ms3IrqLsUqCYV0woBrGx4x9K9y1WjrAqCUCwaMZrpu9nrg7ikkouFuoWSMCd0kblDKU1LmERh3H9Z18+wZ//23+Hhw8eOcCqqfkh8Fp/e8DFQDLF+x60koF4Pf7yK2iznXMMlLd4BoVjncs/WLCjjSOVMvQF5Z4r9hi7/kaRZH6ffPwpfvnRR5pL33nvfTQbTVxckO1dodPtrQtaXkapLpMCrchEpJF713yxmhxbm6OeVZJwDkgtZCzfBa0IyhVaYYSsWmH8+gQlG8KI6Zuhu9MXOEX/qhl9+wgytjtImyQGsOsm5XJkNKsf5yXJlKUOnF9+n+Fuw3IQ57EVabmVc99h0ZvTKF+WeDpa4BcnBX5xssDH0wQnS7VKkgqKU4QxaUCbARIhqjkO2jHudmJwB9jZ28NFvsTzSYmz3BqB8PMj19gBaRPV2Su8Uw7wx3cy/ORuhDvZBI1wjGZcau/WyqD0kLsjn/2aweUBq29uC2OZ3Lf4cnPrpne4rXDl1Vr+96++/rbfr+Nh1xUdb4vfbgOsbvt939FPYdU1oM9tv7+tQ+G3eCrrX70OsKpfK+fW1bHfBl4FfymGlduKrwGsylWCtLWLVv8O7r39Ae6/8yGSdh8zycy+JWDFyi3XbLlAOZ+iYLVhOVeMmCU8UI214Nk5VxG9N6tnbw5x/YGsw+YtPPFtgNab785DlBI7UsANsHo+qXA8C5GjjThroZUkkji2kgiNhOwLBiyhQDn5NZYuCFKgZKaNPHz0GF3LSB2QbkJquMSw4uGTY5GfIomW6zBJdFDuK5JMJSh5oIT0JGkgjEjdpycBmUrWFnW8DJEXJYF4GQ7KX4UbJpMetbvmYclkPcCUnaQmU5yORhiyEqHN2VFRXdK+Rk8v+QfVGRT1UWSXBS40q8B73ayYN85ckpRhHdZrQKEymnJk1bxACZ/NYDFrPGh1ifW38fnxyZJBFu7LZ1ceuq1VRK4yc2q4ljG8SraFJWBlMgHePwMHukM0owD9LEY7XKHHajSZS2Ik2oE6XyU4yWMM5iVGxURAZi9LsBMG6M3naEwmyGZTxPS/ECurWrOFFNzx0E/pkWAVo1VMwCrBLMkwSloYxS18dj4TYLVgNUa0YAOYxc+iPJWHLAM9Bq1YoRmH6DZS9BopWkmI/X6X0LXuR5IxHxSSqu9kRjxlySrwwI2gZnk7sYJiMpHNDrYRxJH2jJJdgKzKYHIXAzAEUK7BDPtt3w9KSYXWME3YLQzwj9AwXQdYyYPKDnZvluqBAgM5OYYE8Vh5doAv57RniUnq6NrvirZufnAKN5xnxpzhAAAgAElEQVT3lkkIDFT2QZnp6AlUhfKjoQxzEYS4IJtxNMHFNHeAlU82b6sT3Xx0XD2QNtULAyAE9q/lkhtQwl63QlFS8kDw0DqiecAK+QThYoZ7Ox08unOoToGcI5Rq0PCUPlZ8/gT06gyrrwtYmVRRq7Z2k2u+qZ6bdVKx503AitR/sqLop8NOP912D+1mW/sHK63TPJf5LKV7BA8pt6K5+f7ePj76p1/if/lf/zecnJ8rmJzOp5ZMSo0bKTDjWiYgt394iIePHuGDDz/AnTtHmBczyWSYEPS7XTx6/MCBqQYGcO8kWMZEnX9TykBfrB/84Pt4TA8rVZutS9L6zxVj0ZuYVjfNAEm7p7mSU4IbZPwKiKBnCun2DMirCjNWi9kdas7GAdZ9cbqoMA8SzU2O8VXASpCAklorLLVWBY4IWLVCAVeNkN3htgNWazDlMmTl1rvd1U2nw9Ug7Pox2JyN171+e8DG57HCedDH3zxf4a8+neDTZR95a18Mq5wSPxaVKPtKW4hXJbL5FO/ttfDPHu/jQSfE+PgJGhHPS2sBre1LzMAlZpTl7+7jy+EUf/PRJxhO5+jGAY7CAh+2SgRnX2I1OkYrXqHb7uDO0SH2+jvay9lM4P6Dh/KetB3TcClLa1hAsDXDCrcZYNuXv18fKykZFphqZ6MYLK6zEQsPtCngu/MsJdg5nc21xsjyYifiT373MZZ5jgeHR3j/3XeRphEm04lAK8paGb/sdHvyq6KsdjwZo9vvob+3q7WXrAJkTKzJgMjniLMUzd2e2r9PCOT9p/+Cab4UAHTv3n11RmSSSznta7W7f4Y0i/HBB9/Bj37v++jR3LgkCyOQ9IxELvPyq8+kzYwyjKc+wy7PNp0XGlfHXFF9xXfyYpWiEGA1OH9tgJXOCSa9qboign5U3b4YVoyt+DzEmnUWFgQnDKDw5t2uuxvlXM7j0eYtPU3IELGi0OYsIdOEbKVNcyAefTxX+VpSzJUUVATAKStjYbKhIgw96mbzEtNiiVlBf0lr5uNZq+pWKH/JCkm8QrtJuSK/V4qpsZjThN1kfQY++QYn/HwDTsm02ABWlA4ZqOT3a7s3t7fI78Y4xWtHCTG+zGOL+433OmL8p+KYU1rY79jY87XqEs7EWxJyB/womDSJi3wvQdPqxEQNBKwWLMxYnCnAigWI0MXLxlcU9k6wigVcsj/MP3fdd8c6CtvTsesl+OB+kcwpAogSYonNFmstuTaA67VLsIpG/BwLSi6tEO3mVax+045Vxc62BCVcp0r9ju+Ubp+/WPB3eYEsFtM7job1M5Tsssiu01Oary+xLMi2oiF8hQVlucVCVgifPXmG//HP/yfcv/9QY0uZPd9vDVipc6OLsNfsMZ8vEuDzTYlsTPyXX5Jq3CEM34oh9ViQ8VzCeV2RBU2Z/cxk9Sz4uXnH8/LVq9f43W9+i8l4goP9QwFWZGPxPen5x88gqEvwk2AUkwkCgVwfZ+cn6uxHKb6XnZos0eY1C/28Jjb9MabWXOB7h2zCYoHBy1fyn2VTjRY9Y/s9pK2GJN8zFoeSJrJWG0kjW4NUBKvYuZuF9brHz3qEZFxu/8VZqn1Zsb1j7lHd4F4zzgs8Gy3xi9MF/ttZKcDqrMpQEOjSnuA2MO5FywLdCHj3aBePd9uIywLd/g5eDsb47HyKF5M5Jlw3jKVdXB4QCB+c4N1yiD++18RPjkIcpmM0wilaqfGx5EPrGI1GUFCbIt2D4UXfPH5VvHj9wa7v1gGPqy/7Kp96G+B0U/xs+9a2K3MnzjUg0Vf5vfU6ueUzbgOcrnufr/P5Po/a8gi2/ui2z7ounq3/Dvfp20C3+uuDv/wzuuXYkvEMKzuYaKyYqO110txB1j3A0cP38PC976PZ30chGQ2nqlXob/q6rcIu83Ee6PMZ5pMhVsuZACu2sF+zhkznc826MBPm7SHv5squY07VARYfJHzVh6c0WSa2bHu/wmgZ4sUswOtpgPGqBURNbXSklTfiCFnCgIIyoQBZEshcnswZSsnEyCBjzXFDBAB4CYCrfK/DMgJWrACVpEGPEAQLsWVkpFnRM4SHtlVHjApCBgkpo5TvEbTKBGaxLWpFr4NViCgmzd08ErjRE0BiEMsqjN1fgPG8wAmp/KMRpgys4hhlIIK3LW6XiPnDSgfBlg6ESvxVJSDThrIEbuAGXtGfhc9WXWoUADgZnPNxYocXBh2kOvvnZiH8ZfmXAU61g3T9cP2RYYfveuHXHv61UsHaLukliaKYyzg0UyBHCQaDh5jMpaBCOwzRz1J0GaynDOjME2AZxHh+SsYNPS5ygZoHzQx77CI2mSAaXYidRZksvT60tbtONUysOeRxRhYkteQxKh66cYppnGEQZRiETXwxyJFHTSwJWJnrhluzZMetsGLA5CSg4Wrp5D+VjIRZL763v6trbqYJGuzUJwLbBvjwUJGFnVzLm42cAae6bdVMwI0O7Yz9uHcsPWDln8NlsIrrov61Zsh5CSkBXlcV1wGn85tAFMNwss8ymacrIHayA0otDLCyeS1GIiu4GtsN/rI5SzYAyprR5XwdFFi7qpkFD441ok6rIUb5DGwBPFsBF/SMGM8wYvJAGUScSKaw5oxfs/HcdiD4/bV+MNgU9Wlu/XmwumadVS1QMJ8eY1gRsCoEWK3IrhLDaoqDdoaHR3t4cLiPiGt9sRDDioCVJEXySNokyv6gX4Nk2487bxxyZY06MJIBLT33KClw5tD8i92E2FWI8j4maZ1OV53Wmg225Wbb7hLDCf1vxjKMpnEwGVh3797Dq5ev8b//+3+Pj375K0zYDTHjXGGiw+dvUhMaIhMI29s/wL/403+J+w/uKzm+uDjDhGfUqkS/18XBwb6CN26zHEtrB2+eTAy8abj+4sVzvPPO23jrrbckFZTZppuzAugdq2NbVemmIeQTnhULTGj8HGYI4lSAlYy02YGIzzqKkFeVOgESoMopDyIgMadsi6a3LTvBXTJh7J2ar4JCVXreLdCs5jhMSzzoRrjbDtFOSsyLiWP81M5Z908Dlmvrt+aN6F8tMPKrRJ5b5tFNY8df2Rp/8FwrSgzCPv7mJfB/fTrBJ4uuGFZVzAYLxtggIyFMmyYZmo5x1Izwo0f7eP+ghdbiDFk1k/xGHcUIHIhGHYm5NlxF+Pj4An//6TOB1Gm5RHN2jveyAnvLC0TDl+hEJdrNJg73d3Gwu4ssS7HT7wu80ZnsZOCKX1xcIMCKDDFSPx1g5UHQNVils9yM6r083/Zje74qCJSW2IoVw/2InoTVSvOKzMNPf/cxpoORPF0e3LmDB/fuiLU4y2cYj0ZoJJn0zoMLSm0vECQJ9g4P0Oy0lSBTShMzqSdwX5ZosCvgbhfTYInT0Qx///PfYF4Y84jr7fDwSCAEGZSnZ2c4PTvW+nrvO+/gxz/+EfZ2u2KP8Hw1g32PJvhJd/k8v1ybvOasd+xsXygxaVsdsJoLsBpenKjAaIAVQSfzHi3jBI1OD612DxG/Jz8ZY0xI2kfyi7gWftzNzJqeel6CabUX7smMeTwDydYOC6JruZyTD9M3Ro0ynPegOlGJac5EnHEeQU6e62THJJjOC0wpl6KsnbGjO6fInCJgxTM9TQIxrBhOBGDXP8qj5+rQ68Eqywucj6nOEFfE8vGpQC2aQTN3cNGYCibeiMBAqA2r1u5RZ7MGyjzUDNxw5tlrwNEaOVg8aaxAzlMWhWQZwXHjeLgCAME4/o+WDUFJHwxjWJFhRGhKzDGOY2znoBInb7dROsCK/n2NVCxkPkEV0Zzywa7DJHHaO1mEFHOeLEKTXBKw4iPT89N/8yP4uqVAVz4/XoflMGYsr+ftYmLv2ce/GZNbp0myZh3DncYiXP/OB9T2oFzrYzGfSRJORjSL2wKs2FCDBWg2i8mNYfXs1TH+zX//57h3j8WXEI1mW+Ora5CijM/cx8f8hgOrFMI6N/GbfGSdYsIYhATTCOaZTJl/1BRHBWvztyIIRXYniz8cL4v/E7Gsnj99LsalzvIkczG2ecKJkUW/3rThgCgDdAlajUYDtNoNtNttnc8mK6W/mnmg8TNk+h1HYp3Nc5qrN9DNMoRFgfPnLxBVbCYAAVbc16IsBe+E7KckI1jV1J7FOFyOqpyTXPUEnuin4b8808wHqpx3rqmR939VmZfSYcVpwMUkx9NRiX86L/HRBfDJLMUpASuuMe37th9puc3n2G8k+P7je3h3vy8bkSTL8OxsiN8cX+DZcIopd33mnbxSgmK0Mhmf4zsY45/fa+L3D4CDeIJmnKOdch/0sk/mkF6BxXXgzCxuYThtDf9c3LHtNdsAKx9rbvv92+Lnqz+/Gkt46ehNn3EVf7j6+9s//03D8aufc9v9aw5fA5r5sdkGeFnu9i2Dr+0P+FrWV31MPAnhOmCr/nzXOM2bgJULMpXwEcXNEKY9JK1d7N19C4/f/wF6B/ex5GYsYMGCupu+tgNWlrwSbFkWBliV84ko8q2MXT6cN861hts+M/5qlMLrwKrrrvmrvm69BzlTW3bImVQRXs5CvJyGGC6bKMOGDggzXLckmYcki0ZJtEIaVmigRBYBDdelLSULRwCWGUMzmRKN1Gma9RCZwCnxIZCRIySrakWQaYGgzBGu5giDpSqCzPctPiEURrycAQ2lgQ2saNiYduVtQnNiMQDUMtk2Syb4pF8zp54vKwymMxxfnONsNOL5jyhNBUjI98Qd0pI5yZuLh3KFmKaKFiK/gSvKZ0jBDYk1rPby3klJJ1hpZEHKfuR/FNH8j54/TMhKMa5E0+bFXUmwanyqdStoXoSvjq2vZ802su9crsPaYt7MB6Of179MOmAyNfoPkObPgJ8d5FitIWuFniZZGKBF41JWgsiwS2Kj1kcxzoYmYSJwuZPGuNdqYC8AGpMRMLxAM2AgVqAM7J7NN45MELu+OM3svgjSJCkWSYZxmOAsSHGBFE+Gc+RhA8vApHHGrjKGFe+nUIHOgaWquJt+nmwCXruxA2OZbrc5R1PKRBnkGqvKaPgM3S83YDCvhbpG3cxMXWxu1VOmyqyWrz1wLHgk9dxe66jvtSejR1ADxWxmuUTE4UV8KgSr1Gggzhxga0GxNzOV0Z/zAeNCUxgsmR+TJ++54592vcLsdjs3nUXtV5RtOJz+8D/JWgkC5CtgWq0wKBY4ncxwPiuQ8zWssMeZAslv87VmVLixtaHYgH/r9157i20AK4GmkiRYR0gyrFbzHKv5BMjHiBYz9LMIRzsd3N3rq5DApHOn35MhqjqEOgDVJ8tf78D11WlLbvyXHq8DFDnXmXQTtPImn2w+wSCWAe6rV8cCqij3I9OKZsYMQMk8YsX2/OxU3luT4Uj+QPzdj371K/zus89wMTwX6M+9lbcvD49GC7u7e7h3/6GS55/85CcKdOlNJbkTA9dWE+12C40Gq7Qm7WZATnDdACtL2D799FM8f/5c4N7DRw80ZgxAFLi7RieOs7A+2LcFUFfHlnv6eEYzYzINWkiyllhU+YJG1vQZXMhnY1oBs8rmolJMxwrknI0pmdH0rftBeQmuM+AlU2u5QFbOcJCU6o73oBujk64wm48dK7J2dUr63S57hc18SZ0lgvHNsUM9YLlpjfi3vwm02mpJIElPhQsyrF4C/+enI/x20cG8fSggnwwL7m2cf0HclKfQkq3XgxLfudPHBwdNPEhztFYzJcucW8o9WfkOyLIO8XKS4+PXF/j1ywuTj3BXGh7j7mqIo3KAnfkZegH9UWLs7fSwv9OTjyQBUbL6jGnAKsGms5nJT13pYeW6dF5ah55pHMjXxc52NjYwlo+SNSVKTJhXuDg/xXxW6PzieULghY09BhcD/L8/+wf5U4HG82WFe0dHePzggfnDiVG2wnTifNTiBM1+H2mrhYI+S3mOBmzMluORxjLtNFAmwIvRKZ6dnCFfJCiWBkR02l30+7sC/AZDA8BoCk1Z1uNHD/DPfvJ7eHj/js7cFVn57NrH8+9S0H0VsHL7yhteeZsZZfvN5gzhbzBR4/nNhkDPn3yO4cWxA6wM7COwwELIMkrQ7PTRphcTzxqCRJJRGYhBRoKAqDUQfBmwoq+QO77XgJXJ4O3M4bh4xlJdKmh7t53hAsDFHDLml66NwCM9NrMmZgSs5mQMkeFiAAHfXwz1lbFMGJLEESMEAovG0tHZ7lhNBPMFvDC+81YKBF9oJi/Gnp3E6gjs5H38HN+10wAEk9nZfmtxG1kx4k5fw7CSlJAFFWeFaT5WBPCMmcx3oDSSwIDe2wHMkprRWy6I0aKfV0VgJDTAij5WLPRxPVHGq8aL65q9yQEpJ1vRo7VE0khQVAsUZaFnyLNl3QHZySu1pzMWL+diZmkk3HOjTFTPkGMtxSHjYusayTGRBNE1giHYKCP1NSvJ9mReD6Vy3seKy9H2ACuw2HZuMuQ8n8h7rCBQRQCLslECcAKMTQ5GAIvgOv2RTs7H+Ff/+n/A0dFdzbdmo6040ZQjm73ZEdotPvMgomSRTDBqsp5LMTLnKAE6MnrpuZZrPrVcgwmCpWSv8l64N03zmUAjzmdZf7iunLyu8XAsEJtxAHMDgm4s2guMd9YjfC70TzO/MV57pQJTq91cq0c4Hw2wcsxV+ZKykGMAPTug7nS7uLOzg0YQ4PTZM6SS2AcqJGTNhuR3dGIjuY0xHCXMBLwMv7OiMovA8tn1XbZ9hiGChtt7VChmRmPNR2R14nIhEh34HM6nczybVPinC+CXwwCfzRtiWC0IKOqcsbmm+JOAVRbj+48f4J29HsJFgazZwvPzAX7z+gwvxlNMeNYL8F6qIQalkM3pBT6MZ/jju038cK/CXjBCMy7QyUwmS4aV8kezstKeZt6jFvB+Y8jDsLmtX7cBNreRVb4OYHUdaHIbfuH3sXqscttnXr7h7XLKW+/fEXm4rjfx8/aYavPCK1YN1zyJ2+7l2zLA1sUMFwfeFP9+BcCKB0KsQI3G60HaRf/wId56/4fYv/cYVZSpQmtAyjcHrDje9MFa0ixwMsAynwjAaTfpf8DAykaRG8D6gWiHtwCDm962r/WNusj28gBfXmpfF6wyIMmorhyFcRnhVR7h+Rg4K0jbtI4qYnQIsLEDiIudvkFpsJQxdyumd0BDpn40Nk0c28PAJmdQ6RhwIufSCLqmsWfXHLIfArKraIRbstMFgQB2x7JOT14+4EErGvZVqxRh3DZ/KwbGNAp0HC/z6bHAW8nPosRwOpNZ6mAyoSWANn4aIerIZ7bvPHnm5RJTmoiytbWvyF3yqLEnJoaLuhREa7CqkaRoN5rotijjScG2tuxiw6BE7x8RDLOKF0EfBfPryr0xtKxGWu/+52jLtU4dliB7eVyNluraz3qAzVe1NyBXfba50RK1mAyrpsaMnevIPFFywMCTVRwyyBwDSdU2HhqkDhOMZTK4qnCQpbjfzLAfrNCYjhGMB8gCSgoIWFEWaZU7ch7o3UEpJTt6uSbYKOMUBeWAQYLTVYSzKsbz8cL5V5lW3hw2yLUiY4vWDlZJM/+0pdh5nJuU6vLvVTE3j6swVAdB37K63WD7ZYJvBGINCqt3DPWAlX/skqd5WMLRneX0sZwbgLZOKNxIO8BKwXt9yOsbsxh89hy9fQvXmjH3DLAiGCuBrZPBrhMBV1mnpNK4zXL4EGC18TnzSbfrOLiuMBt125ISVsTJUCJ4Z9IDYySyqBth1chwkRd4PZ4Yu2peqnkBGyGwAquq8Jav7QfC5X1X17GmMm8SN33PdeTw+xVfq6sXm9IAQjKs6oAVGVY7WYheI8Zepyl/NSZx3U5LFUsepo0W5/yms5Cq4DWQwuR8138ZA8d2gs3XGuqw+UlGAP/UfDDMh88q8Z999rlkAKy6ssJKwIpGrJwQqurmOYYX57g4ORPdXwbHDNblA1Pg889+Z9eg7rIZur0+Do/uqOLc39lVcMyGFJRW8Dr7Auv68qnivjqfz5T4UNKgc4pVcwXFKV69eoXj49f676OjQxwdHZlPhmuVbnvUhgl3U5XppvHj7nMxmmNZhchaXWTNLhYVWVf0HKwwmhc4n80VpI7LAFppbu/h2cKTM7J+2w7nvAwyWbJqYoCYBrblDPvREve7MR72YvQaBOdnlwGrNVjlwOmrgNWVm6knRdfd5+0B0+a3rgOttgec3JshwOqvX67wH353jl/nLUyb+2vmKc9VLY+AhZdQjCGykvY7KR51Y3y4l2AnrpCxG5hYASz4VJjI53GJL07O8fRigleTBZA00WBvjPEpdqbH2Juf4GEwQj/IZRfQ62TY73fQbCTodpo42N9be61Y8ch7+JhUk8FRzCKJK6zUpVvGdmZSbvIXLe+ldV3l3OT+xY50L4+f4uWL5xieDQQc0EOn2eooCSOYcvLyFR4e3kU1yXH87AUaYYS7h0fY3d1Bu90UsMTPYWLU6vURNltqyMIYgYBysgJmFxeoZhO0WgnSdopBMcYXp8/w8vwc3d37Yn6bYXgLrVZHrKmL4Qhn5xd4+fq19udHD+/jRz/8AR7dv4dOg92xSus61mzUAKt1JmiT4lJntzdj1Pp3ZJYt3MrmrfyKUaGYjfHiKQGr1wJ07JxiKMI2BKG68bZ6O2h3+hoznjNKIJ1VAjvBSdJ1SRK4ASa8hYtkgwRK6MVUA6wISlhDhyuSQIIYNJgWE4mSQAJOZrxuybhZBiRZQxLpWcFYzLFxXDMhAS+MJbjGCdywMLag/xHBjsKxnIzFIrNzgkXqlGtMKDW0yMdi8piszeSOBF7EVg2sY7cAFxqCFwR07P581k6QkmAVx9MzrIyNYwANASnzCDS2LfdoYyHxfF9hPB0J1CJ4V1FOxoZFZLxHqUzXO43um4AVmaUC1/jGjuHpmHW8MRl2M8JkITgJMS/nmFFmx+hYDB0zlZdJPM96zcWZM5W3cZPXVmSdafUMec2SifHeco2F7lFNZ2yflawt3Ziucz8jyEPghq+VXJSZxropE5sitQ2sogeauitO1Ckwn04EYMl4XWNDFhrBOprP8/34TDh+S/zpf/dvcHBwpGdKwMoYb5SJbwpJFoc4czcXvZukLVpLch1meek0ZyMBPm/uBWRG8316vZ7iB3Ufc40IllWlpiTyoHQFHeUHbNrAOcQcRB5XVuBjwd6KfZtzxrOn7PnwHvgsF2qWQrCJ88d3KbT7s3U8HE1wcnYuGfJ0Msb+7g7effgQ+90OhicnUhvQooYFKZrBk3HAJ2HaHvoFW8dJxTqaU5avak764qHiyk18ZjEmu1DmThBoYJXZTdj+Q4bkuFjh6YxgVYhfjUJ8VrRwASomDLBSVE2WIsHkRYF2CDze38GDXhvBstD8PJlM8XQ0xbmY/eoQY41S1Al8hXY+wPfSHH98p4Hv90v0VwM0owKdJpvZSPPickHmC7xHPQHL+2/J/7cGt45RuY3lc9v5XweMvkn8sM3D6rbPXitHvOfyNaDLVoYWiwrrpkI3xMhX4qf6q7Q61Xndvm4q2t0Yf7sFWyd4XH3tbWNwG2DFn990XZtc5HrD++vi4eAv1pLADXLuZVQizxKwitkBoYXO3j08fv9HuPPwXVRxU4BVPeC+bmBuQyhFsSZgVUwxG12sAatOK5WxrQulHYfCmcK6DZM3zMNp21d9QtdNl+sJUv33r4JW2zW07HxhHkCUBE7KCK8FWAU4W2TIV6z+XaY7c9sncEEQoBGWuNNJ0U4Cdabi/RLJJ4BnCbiTaTqfF/ueJZfq/OGSL8n5FCMt5QmEki1tpwhXM6CamWRQrBXPtDK2FSWfNNU3iSBZPzxUCWJlCNhRSia9kGyK1QRSYCd5jul8LiCLB8k+/SuY/DqjQW7k4/kc5+MRhtMJcgJrji1hmlMXSToYQiwsMXYMtMqiWGDV/s6ujGifPX+GIQ+y2dQMnmPeZSVzQ7LBPE1dQabrWuIxaw9aecDjcjjrASvfdcletQGm/G95OZifJZvX8SdksfGkMcNMmp0mWFRsMcygzKqYMqJf0v/JVyJtu+epFBBsxBKdMMBhluJemgiwauYTxPMx4hU78CwkCeRBoQompW6UBCIWNXjhqqmUJ8yTFCN2ByoDnJUBLpaBACuTslkQTukfGVbyLokya8znmFfq9MxqEquuDIz4mzzYZMrNjmH0mU1cm+sInQ7vmffgz+r6BmWUfdvY3aa0BoRspHmoq3mCm9c22ga22PfozcB/b9738ibqnqOT8ona7/6QvScTXCc5MCDLJKICNgkaN9hW2TxhTBpXt3F3M0bJoZV5VdF23TBVNQ+ta5DaZvOZsOW3+1OQ1RCnOJlM8GowxnC2kPE1O7ZxbZlklpfz1Vii1+5zrqXseo6vGSs2dtrP3Pe81ELr1QVSDGivAlZVPhbDih5W3RRoBBV2Wik6jRhZHKLXbev5M4imOaoxDkxiYf5dxoy97TCzneAK6HaJaUXjawv6PEDlWY8mc4pwdnYmPxPrdsb5zNbupOgrAxNz7OL0VO3nuWey8xiB76TRkBzy7OzEjFgpKWg20Gp3ZOTKTkS8DzI8CXRx7+12OuizW2Azs6C5qvD69SuxYBiQ+3nebDXl80WPn1evXgrwIruKxuvNRkOBrcZHQKuj5d0QdGwbQ67/s8EMyypCk+yyzo7muroAUsK9KPF6NMW4CjBY8nyiDNnAOQOsVgLSfZXfnoSTvawLPGRfmul6uphiLyrwoBPjfjcSYEUp83r+XgGr9Hx1n1fDrM1/15OirQf5tT/0TLBNsHZbgHXprHdMGkoC/9OrFf6P313gl9MmZq19eRMZ89C1rpaTnyjPAnbjYIFeVOHDo13sNmK0WzTRNm8dsgQ4z4aTKZ4cn2LIsadXnpo0VGgVI3TGL7EzfYVH4RB74VydkXvtFLv9pnyEWLDboX+gM7n2bBvPRNG8IDhMAMGPsxg5rojjPIfIYGGixnUjdoLzWnA+/5QAACAASURBVBT7cHSOv/m7/4zzi3MspoUYKGSckal478597PX30E4buLd/hOnJOZ5/+gXCZYlOs4VmlqlD4HA2QbPTsS557FIZxcjp58lOnpMxBmenWOYz7LYzPHp0D81+iteD1/j8+CnOZ2M02j3ECa8xM9PwtCUj4sFwivPhGGfnAwHH33nvPbz9+DH67Q6akviSeblAmNr9b75qp/wlwGpzuvvX6lRxvkx2CG5AK/m2ocJsPMCzJ59iODxW9zz5OMoXjJ01Q7HmCFh1ujtIUp6FBlTIwgArTGbjtTxJxUoyyGWiTmAiE7BjvmIG6HBPrQNWBEaYgPN3fPwq0/ViLhYpmey6HrKpCJBkLCRZcx2J78jwZbMMyijdOcC5I38xgoRJy7z7ghKL5UyABzvMea8pzhnJrbIWkpR2ElwHjoVf0dOQgBVjUVZrDPD0pvK8N+tSWSCn5cecpvL+/owl1O32xJiSlNGZrhOI9K/1DCueLX4c+BkSUwfAaDIQu4njYQwr2m2kui+CVq2sbYbRThJYMaDlGe/iBd8lVzGBi09ViKI3V8h4c4VJMcV0TsCKioFExQqOiQm6Q8Uw7CZIj0Ma4fPLDOITdFq9y4BVSXN9MhJn8puyJkXMIwwIa6hLIJ+1gYI8QwRGObBPvmGSpPKZxWg2O64JEwErso4JFBOwGmNRELAqBO4w9uQbyrFMBW8+bzJkgT/9s3+N3Z197Q9sYOL3GPr7KaH3SgNnDO7PJOUyBGid9MBC+8ueRGMWXmlQ7jr78iXdblcG5pyPVBtwrHjOs9HC2cW5sUKdzE8NIVxMwbFSx1Ox6ShtXOj+/JdfK3w+HrCi/x07BRJsYp5EoFNgFb28FDNEeH18ilfHxzg5OcFgcCGG1XfefowHR4dYLeZIKZlVEx2xK9a5jphUrvuqimsKBCkJp6ya48tGSRbjWDHRcgWLewwcX7KxhwqfzEMs+pVnlBiEMaZVhKezEB+NI/xmnOCLRRvn1OWI4cncwsW0JBzw84tcvrl7zUSgPhuyTJcVhnI9YAGXVMpEKh8pmxjjLQb4YWOOPzzK8N1OgW5FwGqpBkwVK69un9RMjXy+5PbTbwVYXalVfv0AwA/njb95WzzwrQGrmmn8dQDLbfgH44VtX9t+35qVu2zpBlngtvdWBKrc72aO3FeJ4b/OY7sKXm08bK+P4a6+vgZYuVzOBaw2HekBw+4HRHQztHcdYPXoO0DSEvMmlkb35kG/7YHpU0ICVjMBVovZSAyrbpuMI+vA5G9qnWhJ7++S2u3Pe23adj17agNK+ODaD75/vafRX/9QTP7BgIOb1bSMcFIkeDWLcErACg0LaripmzuT/p+eAewc2AxKPNprox0HaDYydWrjz4h8S5PPSo2+4Svf9lQ2bXcZHJPyz8oBkxBS5Vm1mWK1nNDhBMtiiCgoELMroaOrCraQpIzjmwI0piQbRBr6BiIyhcIMRRkgTFjBZVk41WYnySBBBho0MhDOCajwgDf/xbwqcTGZmHRwPNLm7gErgx0cz8YdctyoCVZZJy9qtyHA6nBvX0neLM+t/fXFGXL5ZoXqwmEW5Aam2SZvh4B3rPLyrs1S3EyU9b/cD/0RsnmFu8Y1wLGeFfrHRoJAZptVrqLAACuCfwQsaEZNUI8JguYWDyonF9PMdVTOopzKiL0bRdhPE9xtJNhlUrOYISmm6vpBXzKTFFhgY307zFT1Yl6yz43o/0wWKAkcgvNvhbPFCgVlZ2QXua5HlPsR8tOf1QrN0Px9yBBgJarBNuspPbkoY4XkqQSr1AyA1TpWuMiKc+yYRpvBYyX/J2NZOUDPmSny8PYhjGdZWZdAO7aLNcNoIzSwuMf+m++rrw3eZc9A728m3PzS5wfmCeABE46/1ZAEDTh4xH+yPUkGNAZYWWChyrpLsrkHiNmp5NA89DjHudYJOkgioMYIvF4mqwxUQjFe2IGTgNVFscDZZIaT4QRTmr5yfcUNrT/5NXDCbwGstgMWnlq4psistym/Z8qrq9YQoc6wMjDQ+X54hhUlBLMxVgKspmhFFbLVQoBVv52h32lih6BNlorhIMN+B1T56qV5jdwOWglqfIOBZR4p/ovP158h3gtDUlgxR0zGTBPZyWSG6ZQt4em9lyJJGcBZx53z42PsdDoyXn/1+hiD8QiTYq4A+bsffoiU1dc0s85E9OWjzGk6VUWYoDyD0m6njf29XaRprESAprUMSj/59DMlMGRYGXDHJKyLu3fv6lz48ssvcH5xhm6nKx+rTpeMVAvCOXGcRfMG0L1SKbsNsDo5n2q+tTo9dHq7zpswRhXEyKsAr4YzDBYrnBcVBoul/KwU47IowjUmOZGDqlxBpA42MrBPmSBVSzGsdoM57rVD+Vj1MkrOyDzbAK5XAUhHgLTH6Qy+/XmmdbmW8d5wwt4iGXyjKcbXCNxUGC1XGMY7+JvXwH/4ZIBf5x3knUMEjabFHvLxoU+OsSkkiWIispgipFxpRlA3RqtJRgc3CBoIF5hOJhhPZ0hbbUm1SzKhyMJb5OiscnTGr7AzfYlHGBhglQC9VoK9fgPtRijQqtdtqa24jdfmdGNC46vSSorkrePWHHdh59XHdcSAWMm1S4B5HhHMYMOCl6ev8esnH2s+tJMmomWAfDxDp9HBB+99F+88ehsvnzxHM0zw+ounOHv+Cv1WB22andOPqt1CGYdotNvMZDDJC0nk4nYb48UCJ4NzfPb5p2LhfuftB/jRjz5Eq5/i8xef4fOXX2CymKmzLSWITL6DgJKelvbHaV5iOJrJo+vx47fxvQ+/j4P9A5SMd1YQ+5pzjRX/N0PADWhl6+emgNyYuDY3eY6Y8brWpVubs8kAz59+isGAput8jQHoTOp5zpdhKsCq19u1859gkfPVIfAxGF6sASvuB94gmswYAhNk1BDsYYdAghgEJrSnOikek3CC5wQefbVeDVvmc5C9QsCK18OIICM7jq8lG0qyKGA2nyOf5/IcI0td7ysyvAFW3eaOmFmUCJFZNZ2NHOhC+VsoZouus9FClhGQi8SK57wjG8yzsSSbpaVDnKHZbOt6uQ9z75Y/UT51II0BDN4LjP6DHBMPQnG/0b3NrGOcdQnn9V4HWJEhNARZbIvCGEi8v0baRCtrIYubSNloiICVugRWqAo776zAaQbrfr+zMbcOwASrqmiFMqwwnU8wZnMOgvYElRoEWBk3m5SRn0vAinI8MsJ43nJMN4BV4jrTMT4okHMs2BW9sOYB/nMzZxzuwUm+D1lHzEHWgJWM6AlY0QeNYExb05YSQwJWOQErMqzyibzp+D0VSh1T3TohmoyUgNU0r/Av//RfYae/JxCHc02+YowQmd85ObFFS44R7Rgl4vpLylmPsi0v8/v9aDxazwH+m3ETJfUyky+XayP0WT53jRZONLc413gt/GPjaYUwglTseKiivQDKujcc5ZoWF4g9FxCA47OKkLCzqI+FiOsUBAFLjEc5Xh+f4eT0DBcX5xgMBop/3354Hw/uHKLX4hxiHGz3LkWEFpD5nrLgZN/fNBoywIqAWKHr9vGsLxz6+WdHoouOTShith0EkFe0P0kwXSV4mkf45TjBrycxvlx2cL5qYikWZ4pVybMgRNhgEW2FajpSgbvBfFDqdMoXGYta6yQ1GGL8oRh+qVyxtxzgBwSs7qR4vzVHpxygES7VLbwsOMZ28wLVCFjVWG3y/9yS/19/qrvv6oZvSeC3vsH/P6bvPp+o/+0/djt+YWOxZlpdid2UttyiebwNH7kNcHMShXVO5K+7Xpy4eQg5aV1gdsOLvvX11d73OkBvTUi6IW67+juXASsl0d5XxDFL1GUrQxW30Owf4e7j7+LBOx+i2TsQGOOJkTcNynaEzn0WGR/VApV8rAb6mwkzqfHc1PxN+TzG3tNNlHXHhe0ze10VuESxs4BOj6z2/fq/b0M4pTl2LIdpGeB0HuN0keKsbGK6ypS4MthlFYnsD+nnsUInDSUHfPeoj3jFpuN2gKrq7RhWfF8ZYjujz/Ul0otgDYAEyAkakVKcpTrcGHyEQYHlYoI4mMvTKljlAj7M2NMbRUO+LuZt4Dqm0d+Kfh1xU7IlMLlmrVHyQPOn4kHNUVNyT9YNva/IrMpnOBsNcT4aYcykjjIrMow8w8qdYlaRsT+erbJi4MBANCazLkOLrerTBAeHh2JEDKZjPH39AmfDgUwDSWvl+xtg5dlDLIBoe/XM3HUF61LHOU/hdO5LOjY0peoApgPCfCvpeuBrpSTNQcNryczhgUpZSMO6M3KDJ8OGG5YSZ884cYCOKlf8ESGV0trGB8BuEuIgi3GQRejHARaTC0RcHy6ZXCcuZPEECSaIMV+FmC9LTBclRssSo3KF0SrElB2kspb5KTCZZjWoZH8R+qat0IhCHPV21LacY82gkHPP2FZWTRZgpeDdRlmV57XHE03bLZTxYJU9VdcggV3bFgsFWD6mEUChCqf5Xcw592xnd2bsVv2UAbqMSFkRNN8lC8LNjFNsIdfljwEumQiUKLJtlAW35lHA8ZfXnuGF6w6AVvWqVOFTxZQVe3qPFWQjUuJpARJBJZHhSGF0Ua55DZjvAL9KMhMEVhE4jFGsQuT0MkOIj589xyKMob6RDEJKAtyKiA0oi8zn5Jt++S5Kb9JuLwP6HrSSHMMBWBqDGmDFzjFkjxCwKsYXKKdDdJlIZwF2GvQxS0QT77Qa8thpt5oYDikl8r4uFjCK6l8DLq/ur/X/NsDPASZuXYlG7/bUdeqp19js2phMWrcnglUmR0nFyCAoRVZeu9nCbreLisDaLEfCKnYjQ74oMKHRdJpgZ38f4wkTCGsnb9VyJhKhZAR7e7taewToyKLh3BJg5WQL/Ozf/u7jdWdAJme8f86pn/70p5hOJ/jkk4+VeBCweled1lIxCCyJ+OaSeqap80WA49MBejt78tGhsXIimVikznbHoxzjMsTxdIFXwwkmPC9lEMt5a+w6A5lsP7NOnZuAUnJ2etGgVJfATjURaHW3FWC/w+5lpbVQ5zkg1oYVcFQJr0p1GasHpVcBrW8+820PZqX9ZkDi8rl+dY1xf6F30yTZw9+eRvirLyb4XbmDefcOKvkRkoHGcgBHxTM3WZUkgE9vmBJRQGCULFSOpSWGpu2wO+P8XrCSziHmzxY5msUQ3ekxdmavcb88x0FUiF3VaYTotci0SrDbbYIsc3pVbZ6PMxHR4uB5YrLeTcKwOVedUEZMCqsi22Ux0ebfL1++xOfPn2CZhZLYZ6sYYbHCal5it72Lx/cfYa+7iy8/+Rwx97PBCNOLIeIVr68tQPbO/XvYv3cX03yO509e4MXLY8SNNrqHR7hY5Pjs+VNcTIc4vLOHd995iDQDnr74DCcXr7AMSyzDJeLMYooATMDJSI+R5xUGQzK0Chwc3sMPf/RjfPeD74k5tMwLzSl6XVqXPDt/bvraxG/XSRM4htZVzLoE2lha4cLOwNnkAk+efIzx8BhxwjjJ5GoCunjep21JcWm63mh2kGYtFam4BoolmXYDa57jrCP4HPgMWo22wCrGCrxGMqy4VxDM8AwrzmuftJP5QmCHP+PaIqAzmU6drQDjRu6FtJRoCGSXqTXfVyyLKaa5AUCeESLP1IxMua7zqDGp2ryYCrCy17Igw/OxITNuD1jxTOQ+t1zOsVzwesmwMtCUXp58nUn3KHk3w+25e0/rgmhxP6+v1+uv/QMJwBA0IRuH+yOvlQVxAhNcR2xaYWBOZMyAEJjMhuq4xzHxzSw4DlmcIQkzxAHZJDFiNjlRtYlFGsYgBlqxcyW7wupaPVNRLH7Kxhc4H5+L3b4koBkGjuVl42vXa8AJ2VV8dpobrrBItm+j0bYxEWOTEj9jYhHsU/Sn/MYARJ4Z9pzNt5H3xD8biSTXMosi1hVakl+ayrtGSQSr+MeAq7F5Wc0Z95Mlal2Wxa4q7DPFbEvbAoQpCfTeTtzztVdE1u3WjPF9Z1t7bp45y9fo5PAxhTs7OA4sNlN2b11KLZ7inmqMO8oiCzHs+LrXr4/xxRdf4vxiIIb07u4u2u2O5t46H1OM6PM13xyH+ZH5t5nHmQFWnDcGBjoVEIv53IeXlCfmmIwJMBZ4+eIUxXxpRXjdh3m8piGZeiF2ex3sdDtosyBBhhY7SyqvidGSj99CbGV57K7lT3aG+mJhHc7zskCfQZhlgrO4kTKAATXj9QRV2MBFEeBJHuOjcYLf5Q08KbsYBE2BUOxwHYNAFf1SnSG6yydYmObnmlI3ch3CjeUrGSa7q6/4bBboLs7x+90l/uAoxVvJGDvBBO0UsgAhI5H5moFylQOsNifuVbzjzTjUduZrv08PMF+QvmED92v6+h9vFBNfJX6+DjC5FRDa+sa1gnHtHr/ee24H7L7Ke131Ba1f8jZLDj5F3zziq4zfda+5DZC79X19Q45LgNUmKvTvvwbgTBJoXx4I8rm5SWjoG5RhFbXQ6B3i6NEHePA2K2VHAjE88+OmC7sVsBKjiIBVIaCqmI5QzqcyXidgtSwYHDiq9nrleynAhuty68BcC0ptAKvN/W8Pci9/jrGHbPNeYbYEzheJWFZnVRPjKtH31K1MgBU3IsgPaLeZYK8Z414/Q0p5loAAM/Hm306B5B6Mk1b4JFBglYFWfM75fCH2U8TuGTyQGfYRSCFAJT8relvx4KLPChMJgloOkOAexqReyTYPQVYIG5KC8rkzAJX5vvOz2tDoyWpiYGetctVencbEDDZYtSfrIknQbNHEcVPl1OYns0YLwydFbsaMlA4ulmqPLQaOu9eje/cQJjEmizmOL85wMR1jpe4uDMaA3HUx9M+FGyABFVbF+W9V3ZxX1Rr4dAGu6Nxr9s16FdSYOF4ycLVK6/5byZ6xjXhikGUVUV5JOSUPfZp6616Y9NkRtU7kHfBHQEdMIlbv2FEwAnqxgZntYCVmCxlYvB/zazKvJCamBEE+Oz63jp30TllBPjUESmYB7VMpO7P6V0L69apCM1zJTLHTTNCKI3Uv5OFsValNEKBOk4pETC6ngMf8JNdsNiW3fBYCWm1x+q4PfKFu2XV74TP2a0yApeYcaffONNg5lnsyk8Bdh3txs1KQRJkDGX4MTtVFMkAYt8RoYLOClMaXJX3bqOgxVhkBK+WKV42lXatt0esZ/NXqhPpsJ0G0arrXiltzAYJVvCYzqjYmKrsxcZ1T8kcp1ojVu2WFZ2dnBlapIs/qJmWD9G6w7klhQibeN0/bDfB5UwPuATnNt2skgcZy4x5ircDl4aWJVaBipXh0jnI2RDdeoUdwnYyPZqLArdtqiGXFSikrv/7zjWF0Gay6rUJjXXLsy59Z3qaszp1YBxs1aagOXFBOUKrDEtfEk6fP8cUXT2TKTonxXreHDgFwGkKzgt1qiFHC2j27/cyrUoAVpX/0yJhN2amoQMQupI0Uf/In/xxZ0yQG9AThAcq1SICTn//q1Qk+/fQzrR8G4Py5b5/94Ycfas1++uknYrTcu3dPoFWr1bJkm8DwLRXK7QyrCJPZEqfnI+wfHKHdM8CKsiRto2GC+SrBxAFWLy7GGMwLdRM1z40r1dG1nMOHBLZXM3kXYIUCvdUM+/ECh+kKOw128w2x5B6+JFBMc2EDYmWcSxBL47Q5px2B3Z63Z1jdRIC57VB3Hbq2AVbbAj61hS8qDKM+/vY4wH/8YoKPl33MOndQJgRPuK9bYunBUmNVGLOW31uqws0koKgBVpZYcdy4F3lGJsgIWOZozodoz06xMzvGAwFWc/QouW2G6DcJCMXY7TUEDotgJWm0P4PM5NiVPYDAF/TsfPFj4c9cYb8C+ennYgwfggKvX7/Gly+fYRYSpK3QChKkZYSwADpZGzvtHUmqXj57gTSIUbIo5uSA/W5XCeU+uwF2u5jN5jh9eYrj16fqVNnc2cGgXODZ+QnGyxmavSYODvuI4grng1eY5EORuhe0MJDExACrMKTfUYhZvsR4zKYJS7z//of48MMf4p133lMCzViDMnvuG9x76gzeq5YPmwTy8thsNhzunW4kxZSwBMTqtgZYDQfHePb0U4zHJ1TSGBNJAIrFRLTLaLT66HT6BlY5P1Alx+USw/FQkvl1Qg+COgYW0ReK8bWYI+UCMxpmE8j2Um5nSs6kna81f0YHkJCFlOcyeBfDivYDZErLuDtBTP9Xxh8CU4xlJZNvKSggRrX8khjrCYylTMy6FROw0vp1gJXkmpQx6nopgyLoYB3xypIeRTRTt3lm1gjmoyWTdp59YvMUa8DM7s9iWgI0nKNkI9Hnie/NApQ/V2RULtkVTa/tfZ1BmICKYknwh+CZWWTwS4ytKNP8JRuRaT0BK0VCksdZcYyriBJYsqHMF9HxJUTIKgVYzRa5wCtvySAPOIJVihm411Fqa0bqNm4GfNgcpbdi096f9gRO+ikpoBA3A/M8w0rd8xwrTaoN11GWrzHPWvudtexe3fwMKGHxQWCYQKqpAVf6bzaEIKPe4jZ1HBRrxsaJvmsPHj4We5HX7Lt68zkIOCvIWrMzug5aKbRzhUsvefPJJf8WSy6fWdzmADYfCzDmpTfXvFjo8+dFgbPTczx/8RKj0Vid7Sgx5vOWNF/MPVNhiG0nBrd5kPl55BmmfmxYWOK6M1CQoB/nNrsmzh172gCr2YSSSWs6ot9RvFRKDpxEAXa6bezusKELOxASEDPvNMaiBKzY6Ip7vDoNXgGsHP9jvd34Yo3+dkesZIRuTapwroYFnC+pVE0XRYgv8wS/nGb47TTD01UXA3lYce+KEdHWRYQCqlzk2G45yRrYY57kzy/ne8hP4Nqmb95yjH45wO/3lvjpYYxHyQjd1RitxFmCcH/Spsi7NsBKBWrXXds6ovr4zRceL4MwN4FYli+48+2Gs347IGJ+sdvO/28n+bsMtL15iZwH18ffFs9u8tibQpm6JO6619wGWG0Dq/w13BxG1RjGt8Va3+j5fIU39V2q3EuvzpU6yKjx/Is/O6gBVi7kYeDqg1cHWFVRA2nnAEcP3sf9tz+UWeZKhsb1Ct+bF3gbYCVGF2VKK2NYCbDKJ0jjlToFEo33Qa7eyz0hzzi57YFenTSXr8dXLDfXfZVptf39jUWjJJsGlFWIQZnipIhxskgxWjEhsmTVt+2NVisBBYfdFo66GXYbBBMMtDDfBC9vqgOIl/1gVFUWYGVMD3aFon8EZXt5YcwTJk1iarECsFoiIpq+YkJF0IqHKhPVhaSDBAxN4s5Dm+brqaRLfL6Ndl++KNxIVWVmsLxuVc6OfTT+NANUMhPYHYiU+EazgVTMFfPPMJCKj8/L9wzsm7Hbj9N2CzhjC15XVWKATW8wMiGKVSlfrFExkxyQv0MPNem43aHttk1XzbTWyImTVBpo5Vgna8DKDggHOb0R7Bub42qwu6liGxXUdegRYJUgDjNVXvm+ZFmJPuwlizWpmZepsVOLEUoM/CM4lQbsLFghCyrsdVrS0PM+mPzxckTJLyt1/XpycoEytDFm4C9ghAmKnpczw16WyKoSLTK4KDlsN9BrZ2glIaJygdi3SXaSHV0LPW5csChikWNg6G5qXfQYMK/ZizV2lRf4MTGmrIt/DNCwri58zmJfCVm1+xdo6yjyXmJoQTMrWwZs0cyev6dgjszFuC3Agt5KrIitCDZwDJ1UWceskw/6pMGqaO5w5bW4yh0Do3W1lWAwmWC1Li8CqVyAITkdwUGipmGqtUfp5bRcqRPg8WQqs/XhvMBCbDtxJ+U5QPkgASsd/AoAvh1g5aOfyxUkP983wYR+7k16dZrRV821UXd+TzTqLCnHGJ+jmg7RCkv00gC7rQTdLJa3Tq9NWWBXgBWHxzo/+cqnRS/ml+VYcTecW5pXYn9sApyrEjE/MldfY3GOwm4FnEwgR2OynT4RYDUajrHM52inGR4cHWG/0xXIJKlgEmHJdZnEOB8PlYAW9HoYs8PSzPYNdsPMEjx6923ce3gfB4f7LlkkCBOiJMthOsMv/vGX6gR7eHQgZgCBKd4TQanvfe97GqPPP/9McgeazT58+FB/W3Bs3c62MUSuSt7qQ8n5ROkUAaudgyN0ejvaF5gE0/ibIGqQNJEjxul0iZcXY5ywssy5ra6rBlqtA843gkfXMIRMh2qJVrDAfrTAfrLEXrxAO1xgp9tYA1Z8Rhwbw0idGbRb236N+6KBhal1+OorBDdvvMR1qdryq9sDXrIeY5wHXfzX4xX++ssZPln2MGsfYZk0rdMnPWk0pX27XVuvsgOJYuK7boEValoh9oYAYLu7WF6LVtRBtUC4zNGYj9DKz9GfneDh8swYVlxfNcBqr5uJYWXETgOsDIRyAJkSBl4LJYG2F9WimPWo+wqqJb9kI5C9sZRfy8vj15iqQzOfZYYm2SiLQA09uD+JfTaeWTe5ivFYA/u7e+h1yXxIBTaoi3C+wPR8hOH5SGxWZCmmEXCxzDGPyKRitzUmS9zzJ1gFS4QJecVmpSCTcjX/4FkBzHN2GCTDpML3P/wB3n7rXTx48FCgsFix9M0LAyW6Ag5clV5FByeN1HxzCaT3ZK2z7O3fVvxxgYmzN/RJsH6K41fP8OLlF5hOz5Gk/I51MDOPKHpVNdHu7gmwIlhFxpRkN0rkzMOqnpSQ7eN9ngjueB8Sgj5k3hDM8MAA1xNZL2Rkkc1T/5JMjBJ9ydatmMSCKCWkkQz6LRXk+BIcp1+fL0hz5Ql0pzxUpSZL7hnL+A523NP1vq47IAEldaVz0lJjOS9QrQjibwArSjtlis5nKtar8+gioORsLnyC7oEajrQHrLj/G6vI9kUlyTyb1kU1K87JD45sF8W0jAcM4NFKJXOI9hZkq1SMy1y3M66ktTzOfL84zwks6WlL5m/G4kuUWKyWWNGuxAFWnhVmlgGu2Q9BRMYFiqE5HgZAydNR10CU0xiOOhf5BmN4TwAAIABJREFUnmqkZNdK2Z01U7A54+el/7cHDn2TJZ/PKCYSUMViDWOYhRqAELBih0eyrBbsupc7A33HbBewtzBfPi+de3D/PnZ3di3O4rx2YBmBIb6/xXy+sLQ5q7XjOPmqjYHt+bxmnoX0yWNHQB4IxgqzLrq8BuUKixKzeYl8vsRgNMLF+UDFR80FJ7mkxJUgERmBZppuoJEVcG1+aQE7BYNng2mPDldOWjoXw4/XRKBMf8/Ikua92e/S89IXmgjw0f+JFisEqvZ2+uh3yTA0M3ebZwRbKTfk/HHgXc1gWmQp7TFuZ64Rl+vnvcl07TS0YgjjdoJWCRZBA+dFtAGsZhmeVB2MwqZMPeSPLFdZ22s2BXlvqUE/rVixgDY6zi+yz6S2WCGq2BV6hL3VCD/ZqfDj/RAP4iE6GKs5CCNzshXt+TOuMDWA1gGLrwSjXcFad3CLHP/6n/vr/mbnvzmK3Fzx8vvgTdf2VfCDm6/MACvLA+sx7HbW1KUYzucTN3zIbdd3q4nX1mF1MYUjh3yTJ1DvTnjd72+/fsv5FN6sVRZvgp0+b9OTvgxY+e5qfA8GvM5rJ8pAwCpq7mL/7rt48Pb3sHPwCCH19w4EuOlmt1eIeQVEellppi9EjmI6lPF6GjFAMp3zeiH6DaBGA99OGdxoSK8CUXa9NYq9C3B8oPNVHp7xa2yzItiwQIyRAKsIrxcpLpYRyrhhndj4WUyAGfjFIe72O7jTb6Ed09C6MNkVA34eJI4lxEOaB8AaJFAmwCTTaM06HFCBXfkIWLGiPprNxZZitw8GL2RzkTkhWRmBsYCUbLZDJtWzwHI+APjfkvYzmeYGSMlIKtCl0emJOUJaqROFrQELzg+2+910tTXavbwMXBVKbZudue0GrDLgSsqolO/NoMJVcVyyqwC7Wsm/KqRx56rCeM4uazN5WbENLYE6ssIUIOrUMMkXDwF16EClg26TGm28kfzzJcBztf6/qVRfBqw2TDEPWjkzcSYnS3o+GWBF43oyhzxgxSVoQY6ZzivosxqXaL0KaEywpuqOnJco68QS5O0w6fHMMYFSpNmvVigY3PGzeA9a8AzgbM1qH1+R1hshqUqQ57ZDQ/dWhp1mhibBqoAm6kvrMKl9d8Om0uc5w3R/HNTXEAEsj+X5+o3PfK1zhXlHEcBUEuMNJeWfVlmXF3oVpDyc3czy1TMHZCjAI6PFMUII1M0V+Lo2wFWIfGFJR7uZoUUD3nKuxJGAla1Ov3vYRijGlL5pSR7BTgIWDHh9wOZbePsASxI6AVgWPFsrX9mfKnDg+qbJ9awERssKp/Ssms4wnC9AKLpkFdzx/GT6uWYZ6oq2Aha37UPm1VCrbLnAyCdJ66qfN1pfS1Nch1NW3RVAGyOEpsosGCxGFwKsGlhIEkhGKBlWNF7vtVsOsGLV0Rg1Hhjwn+cDWAso36xUaZ9wgOobwU7tpq8HrNyhJql1gkVBNgBwcnqBzz7/UrLA2WSG4dk5gkWJd+4/wF6nIyo8fapSsqzImApWyBe5VW5pSJ7nWM6ty1NAoDsOcTEb4/5bj3Dv0UM0202dGfRLGQ0GGF4McX4+kHfM7t6O/C/YGpseJ2SgvPvuO+qi+vTpEzx//lxBOzsFHpKZ0jSPJJrGevD0ume9/fxkB9cAr88G6O4dotHpY06GVWRd4bgPSYYapRgvQxwPp3g1GGGYz1WyYCtuFhzqIcJaFe0q8gIAeH5UC3SCJQ6zCodppc52aTnF/g49VJhg0sCVclqqtY1Vte7sWzNjrwNWYmt89djumuExgGLb1zbAirtOUYY4W7Xxd69L/JenOb6o+pg2D1EkrGJzPzUPOxVsZLhu60VnCgsI0mJw06Xs3vwMXbsnfZ97N2WCYreUC0TLObJijEZ+gR0HWB2KYZWgK0lgiH4rxl6PjKvUJOc1hpc/g0xWz4GlZHmzz63jGhffyJTdtYhXLCHD4VJz9WwwEBuajIuMnSarCOV0iVVhhsSUzXjwgb/bbrVwuL+PVrMpoJMgiYhmRYVqtsAiZxK6RBkFKLIYizRAHlVYBhZvlCt2+6V9wQoBO3rQf45npwN5yAqkrw5Zb2Qsh6sQdw/u4N7de9jf2zOZjzyz2AiIMngmt9aNzpgWlnBvmCBe8mBczPr37d9WfNPJKVq7SXuU2Dmvp+fPvsTJ6Qvk8xGS1M5pnq80VldiGbfQ6VK+1Nd6Y9GPiacAm5D3w05dZsPAGIAgBoEqAVCW1eqzCXgQrCKgYUxqm1YCq3iPYvPYYvFJGOV+bERjgJV5SCYCmBxvgXusCkbO8dMlxpIiqyGMATqeqcKziMCH2Muus7SNm8nPzGyh9kVj8hXZQrb/apTlReZimpV1kjYQwxhCdU8qOyusYCeQye1bHpwxTNFYwN7zip8h+SGhNvqZwry0PLCj4qCkctZJkDGJeX5ap1zlE+4MNz8neybGQuT92JiRYbXgWCiK9Im6KwC6OI5vo+csT117xnx+ekZizlFVwb2YMmIDQoXjyQOT5uG8d7J1jbHFL5/PeGkbC8H+LPX36EErjp9k3SKsG+BJdtWSeZQAK2NcmTn5wrqLc31SJhwEZngeAPfu3kG/11szvTxDVmeP36CvJJQ2F2mFYYCZYHw935V19GMBaJaj1W7ZenBMQg9YkfU3X1RqGjLLFxhPyXhiF0mCwVwb1gmYIBIN08kIpM2DmFYyQDfJH/3a6vG6Xabv3l7i/OLUJIjyhzOfM9952IpqNp+Zr5DJqHhFjTborUsGcYL9vR30CdI72wyec2SgCbRvmJWGL7TW2eYbgHjDe716VnnAytidnKVqyQV6bRCwOp0TsErxy2kDv80zPFt1BVhRwcHYdZ18rQErdyw4FQvZ1ppTquoRsGJfUO7bJYIily/l3WCGn+4DP9oPcC8eoBtM1fxLyg9JTl1zGO7jjHq5Z1UysdFeXy+WXAUefPyy+X6tOLv2p74tyr3p52Yavg2wuvr5b8SaNaDp61+Fmzxa/5vfvhVkWr/UQN7tBcubwTjdi2OVfv1rt3GzHG77Z2x77+0FwVuuih/urv82QNGDVjcCViJJsjrI+2GLY0rFsj76h28LsNq/8zaSRlfdNLbFnLcDVka/Zqe0lQOsynyMOCxluu4PF3eE29iufbaMbXLbgF4PVvmJrv7DG500376mq912/To8fYvcVanEdbwyhtXzPMJpEaBKqTemZMg+h6FHJ4lxp9vCYb9FUYLkYNxvInY9DAKxRdRqmL/C4ELME/O/Ev1W1VpjV7ESJOPqOFYXv7Mhu9Kwo1UX7WYHTR6G7LQhCrR4ScZPUscbVlsm1pqUEiV1G3abIKtT7NyXWaWZf3yHNc+40XxTpzs7yNfJsesUbB7vjl3l2gZ7c3T+LcAq4di4hHZtDu28hgQoiHIm8Ge+XEhCSLCKdHj6Np0PxvIHoQ8H/whA5SbqGQSukrUuYtQqHh6vtPnrQSi3ePXBpuX3P1vLLGrSCwUrrFwvA0QrVvYIWCVYMVGgh4S6f9g4bObZplrOSoonxhpM7DYwV4mTKbM83gzy8MwlSe0YnGeUrpC54/ImL1XTbsbrKtAKAuxlKQ7bLRy0G+gQzGECVVFKx2sz+Z+h3bLYN0mlglS/KfvxqVXbXKC2TqjW2a7JITnjCDCxqsMqOjsnWmWLQSPnNNBvN0S/Nt8qfqYZt/s9lOAU5Q0EvQq2u1brYGMZsBvjq2N6hFBC00GfgMKSieNSEkH5VFzZjP3G6Gtf3N/IShHQSTnCgokVg5HG/8feezY5lmRZYufhSWiEjpRV2WKqp5szy7Xl8tvakP+FNP7TNVuOnumZnu7SInUoaDyBB9o51x0iMiOQlcn+QDNGWVhmRSKAJ/y5Xz/3CMlZudiLAaf6zMAqS3u0e0HQflbWGOclhvMCo7LCMC8lC5xz8ISka/uFwXmteXBWDO5P2rFbZ9zdI53TmqLkqeZc1F0HSM+XMZ/s28Id1nOsM+Fe5TMU46EBVqvCGFbNGH0HWPU77TVgxVthHePNZmobtNq+/u92UTYhDOvCYms1Wc8LW4CXbsO6OrBEHTIx2EW8uLjB67cX2jSS/fT9V98gKCp8dnaOAdOPVrVMzwcnh2g0KQ20kAoWb/W8QDVfoJiS5VCCSq86akBh5lmMuN1C3LTimB1aMrLITCFjajqbqhjm79Fw/ezsTClIlDR0Om28fv0az5//pN8jkPXw4UOxrLQf2MOwum9t43O/KFZ4cz1G9/gcSXeAKR9r5wXDop8d/IDBGWGK0aLCm+EYl+MJCj4boSVc2Zcfo7vjkZs6eV7UJdoocZqt8KAFSQPDcoyTg57mDzMGJouXJt983m0DI2DASSD051ZhvZYEfly1tVWo3l1w3Vc88vpNiyWuqhT/8LrE379c4MdlD+N4gFkjUQIr/b4UH+42UaYtdh1rzbH8bDbdCjGV5a/ma1ACDgKsXIoaAatljqSYIlsMHcPqEifhQpLAXrOh734rxGEvlWybspTtgnY7w9TOelfWuQ04avPuGIzbgDL/bgyIhQCifLZAsKhQz0osRnPUjqVNyQ5l/V6GzQ0bGVb8k5ItJaoWK4RLIJZnOYG5GhXvfStG0E4wrXKEDM+hgTVBGTJBKOHimhPR64mgAw2GCe4w+YvvI0crxAiRNSJLDO62BVBEWYRmr4WoSSMFY2gZM8GbV28DVsbCMBDDf5vc2wNW3pzcwCrzRDHGlwEIl5dvcHNzgWq5QEgGL2tPMpiiVAzfMGmhTcCq00cjiNUsFMDjmccNk/ARMOCxSC5HBnbtmpGuTuEcKl+jgLJNz9phqI95JRkDyEACD24QbKYRuBhfZIm4pGWCA36Op7yKDRk+54Y/mP2C95Dk870GrAICSwQVTQ5oexleLybSOWa9Lwf0j0tUtcnbeGwyi94CrHjMPH5j9/EZ8PK3QGs6z1Mgj+YJSr4IrhITNtavATyWxMb/t/Pm/9tzJz/BijI8A9m87YAYSwoQMiBK4C4fS1lPUAJGSZyBt1z+yCKRP5hrJrJ+ZB1GQ3sa20uyT8a5S31mSJC3tbD9soFqZKfxWHzTluMhokWEwJrQZGNuPBCcJPCRNIxBZ0meG8CKcyh/xvAPW0+dnE/SR8cko+TTAVacY8iwImAlhhW/14CVnXPNZpRnWHEshiGyKMT56YkaK7zevtlgoKaTNW0xSDa1g+PHigG/Nf86v7x8QeN8SnYNUPY1NO816z8yrPJiiYvhTGENNhfZODBuj/2OMbP43EQCq+ThJfa/Pdv0sNwwKO25MYDPxtBwdL2VsugSNR270mZPAw0E4PI+SB5KMNc8UdkI9QwrAnycO5gazAYN50GmZJsawUBzLQlO0rupffya6rw5t9Y7D1jJO1bXic8AWYkRqiDDxcIAq3+bpfgyb+I5+U+NlgArtxl2eI3fN7g6fb2Pcw0VMaQcRs69Y1kiLBboLXM8iQv8l+MAvztc4SwaoRvmaiSbuoHXl2dtqhyOXwuzcYoBb/1xB8Pq/vpvv/3OfkDkw8CWfYDIXSXIPvBpc883ddO+39n+rP3nd39x9HM+66PLrHt+8dOOP9Cc5EMb3nePtvcSmlc3DCtHhV7raT1gtVLyCQGrOuqge/gEDz//Lc4e/hLNzkAdnt0iaffs9gFW8i8QULMUYFXORigXY0mjMgFWBGycn44reLeRa28A/iEDzh/L5pi8h8EtwGprk7szGb/zIbZ4Gti0VFE7rhO8LRr4cQpc5AHmgZliw2n0sygWYHXcTNBvsZhgyp5pjjkF0OiOrBgmBjKZwuJ32am11AdBHdyAyquqVkrOnPrs1RKj2RRvLi80K50en+JocIhEOmdSQO19PK1zxchedshIFZdpLN/XS/asOOFGWxtuLu+qHmwytJLPvlh4mJePOVtzc+wwRf3JRddAKisabGvkJnYyDOSDaWjLGkVV0ciTtz9NJ22MLIJSAi7YGaaP07LGZLHAzXiM4XRinlia90MBJRqfW8frpYl2BLwofnexDVjZ39cSDKeTXoNF/gzcr1ASRMCqUROwYtIY5ZkxagJtvEsbEsx6cdUx0dfAsW22uwQqS50eXWFikppYNLGKbRZM8gaI1CG3jqa7xmo1G4gREnDO5+hxvLWbOO20cZiZFJCdMRpG0teM2I6X4FGyan0eW4QFxuk9HSzlig/D8Qh+mAuYTTYGyvGcPMhJw2GlS9YrTGdzjMdTFSwcF5T8ng7au4CVrosHJUzOR4NL6vAXNM+WATo9epjeU+LLb36Uz8GD02OcHPZB43B+E/jVc6WCe3vUrQlJZspOIMyx+djtH9OQc7FQodXqdARaqQvuNzzsyqnI5uYMkvxO8wo3szluZjkm1UpSTYLUCtnm5mPr4/3c5a4WYy53UnZ+3qJCsNgKpPXXGsyxzY2roKxgd3Il/5zx/tH/w5h15p9HbXAtSeAQq/kE8XIhPzUPWNF4fdAxhlW7zQQf20zoFF3Kkpf5+U4w/239mTt/twdomyWzLgDcNdsGuTZpk744MEkEO7qUE11eDXF1M0ar1cF4OMa//uM/o59keHR8jE7ERJ0S7V4Hh6cnSPsdA1YoEbi+xuxqhIopg3P6pxRYxSHCTgtVFmO8LLHgI5AwGYoFK6XUS9tANVaSDvb7fX0fHR2h1+tqfPB92CFm+tDz588tLbDbxdOnTwVcmTzT/EQ+5otP6mha4M31BO3jh2h0DjAiAFEDTF1iZ58bSfqEhGlLYQDX0zkuR2MXiBFaSpb1yt3kvIkl18+Zusj7uiyQ1QucpislBJJhFRYTAVYs7jm26L/DX1CEOAMLaGy/9rDaKtrXoORud/ajrsH2w/WeN7gfsOL6FuGqiPGvbwr8y+sCL+sebsIORnWIBRtQRan1W0mr/JbE3eZPv2axkBdgpY2+8yfhpE/wTtMQY9g3DKu4nCH1gNXyLU4aC/TbiRhWfQFWZFhtA1b++fZ+IS6WyrbvO+Nn+yprg+Ilz66RKuPjtT/OCvm8xORminI0xXw4xfxm5tgrsTwiOTfKKLmwxCsaEHOTSPBB27e8BoVlHCNMlSXosyKwk0Wk92JW5WImcjknaMI6hX6Ui7pEJEPlVEmAbEJRNk6WN/kwySpERrPsaoVeq4V2Rm9IIGpGaB10kHab+px5lYtk4AGobYNoreEiyLkVYG0d4Os9C/8wCrgzr/JglaQ5BKdnmExHmicNsKJvYqw1ng2TiElmrS6ara4xxSjTocE330csvMCYU7xeTPxL6WkUKy6ekihKkWxttblAm1+xVs0gWvygtceSZlKdj8zXlyWKZa5aIQqYMB0h8XI8N8+GcSLpIGX0nunF9+bzaZtzpg7bRpb/TtCFXj/GPjHpo4AwsoXE9LJxbWwkyhLpYeWaOjSLDimboh2F2WDw933Knfk7EdAmW4bJrNwUewDGWDhqAguQ4WdbLUNwlJ9hptr2/Pn7upgzec7sBeTJRxZbZLJLMtm8JFZglcZYLtCK6xbBOvYzaRIveaQSAq3O5VjldRszdc01yBXaQSZOxERQA2I8k1+yS5rQ67034B2N+MVS1H3hs2em/UyFpC1Cm15mUaLroWfVnbudayjAyksxOR58Y8SvrZ59xnMim4o+VgSt8tzM1+kvqPN1YRAGWBE4bCAJQ3SzDKdHR2i3W2vASr5wDuAU83+HZbWRPxlQ6SVttmALzG3QV5IAGscSx5EpL8hs4v/LPmSxwKJgoniOyYJyRrpKWoqdya8dS9EZ0nvPKkuCttRIzkdsqnoJrGdXbppylBUXYrPxTwNCvXTRakvtKTTv0G/QpLQkCxCw4TfDZY4O+ui22yZ3Z71IwKpgDRuhP2ij0XCEApMpuPtvc8y6NnMWO7vLlfkKapuloWeAVV3T5oBBPQSs6GGV4N/nTQFWLwMyrFq2H1vvU/mumzXCWFfGLnSFmSt6zTNTaxcTIZcFBssFPk9L/Ocj4IvBEseNG/SSSrJrMTcZvKVba4mMBlhZc17PIcHaO+RwNn/ctny43aC9j19+v4eUqsc9xdM2oPJuw3SfR9XPq0je9/773uGTCF6+lr7nQ+6rf+z6fWz1aR+6D7DaB6itXOjdLli1OSHbC24sRhxg5Rd0LkfOfNIzrLjpSyhrS1E1WmgPHuHR57/F+eNfo907+kTAyqIyheyzx1blKGdDlGRYwRhWMScJF23ru7O+xtBp+UVm38i4dXN0o1xB7ztw/i3uZmTd/hBOSJzE6h3A6k0e4IfJCq9mNWZBjDm7aQEXuxQp0yUaNNSuBUrNmDbFssQVt+x4NGN+s/gI0CINNVgprY0FoWj4Aq2soKgaK0zzGUazES6u3+LV21eSwf3y2TM8OX+EkN5KLAIdRdTQCIuDVmgK6dUy1nWglpdM2Q7U+rdE0T1gwSLCvYYLfqIkGJMEue3nmmnF/zdZmX0ZELP5u/1wM4FZN48UeXY4bcIXSKEUQ2Name+KA7dYpKUp5kWBm9lUfjRX0wlGizlmAvEItlIy5z/UvAe8UZ04QGwPu2hcV7lugVVbIJZke36DZe/nI24JWDXeB1iRYaWFyq6f8Uk2Ru52PRz454ALK8QatuaIlMf7bMbYBCrXrDU9BGaoyIJAhbfrHAvs4sLC8yMzgubqSYx+GqNDPwD5YXGDYbbzMdNvaMDJTYfkmw6w4lsKgLRFxeQTdl9kwSR/CZME+A6aJhc+V2SnBQ0UtYGK49kM4wkTcrjQJ+h3++h3muhnDT3rfE91zRzVXEWxWE+WyELgkZsaMRXDEOPZFFfDEf749ffodHvrGGIyGgRYObqsDNU1xFyXzwF7SnBxochz0uRpShwEGM4XuByOMCsKSVF7Bwcqwrzfg8A5sggYr7ysMZoVYlhNiwqzqka+CiXNpYTWaO1+Q7kBkFRQ+UHoQOIPmL7e8xJ6YPkna2vx9ddwm/u6BoRNUmy/xc63Fe96VtU0X2I5n6OajhSRnCwXMl0nYDVoURaYyMPqoN9Tah6p7MYKtK9tpuU+wGqdFur8eNbzrq+z5M3hjnULiNte3ColdlmG5avXF/JzOjw8RjHP8Q//429x2uvjwcER2kwVJRDJrumgi/bhAINOB+XlFa5/fI7JxQ0SzoH00MkLtt2RHgwwpvluGqNIWEBa2IHGuob8CjfTazx68hDPnj3D8fGxxrGSsLRmWaFONsvLly/x+vUreVt9/vlnODxkjLiBvfdRwu8bF2xx0HT9xzdDoHOIImnj7bzEYtWQNEsFsHIRIoSUTjBRsSwFyvLwyQBbFowId5+iOX63oOSzz7UnrArE5VRywMe9SD5WYTnF8aCHVkbZNbQJ4QaGhTyXCW5MfMd+9zw3H2jF7scXTZvu/fuv1H0FFT81jROMqghfXa/w9RC4DA8xjnoCrOaNBD+8ucCQHit5jcWSADQZMkwcs7lJXmiS1+cmrRVgRSqLrZOcYymZrAkMysMqBwGrZDFCf/EWT6o3Ylj1JQkMbwFWW5JAt/5u3x2tZreHz6311cANkzLvJlmJv4D5tMTN22uN/2LChiE9AAnMhVgUFQoZjIfa7HNupiccxwM/JqPPDP0D6dfj0o3jNELUjLGKAxRMV1stJZElYEMGDJs487rCgitEmqLdGWCWF1ofBLLWNPuNkNaByRSXATpJKiaImC5pgGa/jeygg7BNFlyFWj6A/HLgt2fKrMuLzdroX+erEJ8erBrHbZgpsZctAlfHqlLCngAO+tdwniQAHGVqFkXNFAnT61L6eZGpkwic8BKzpVIFeV41soSMy55S42j2zbWQ4BcvpknwyGgwlotnopC1yfWSIJCVS8aS5c+LaoFFNdOCzfXb0vHoe2afrx5io+HYLLnAFc/+IGiUUQLlGBR88mUcXlLWmTsJHwE9+mIlSGW6nmoVtWMjQFRink8dS4o4D32AzCDezMMN1OFrOTf4BD2CM/T/SdJYAI+BNAQe7PW20TUG1YIWEAuyXg38lwk3GY9LAx6YhkfZJf3M9D5kx7jXCah3Ul7OyQS+ynJuoBIbBQQ7ONZSpvgxAdY8usiwpmRtXjDljjJNY7eTWcVrxnGfhqnWunmRi5FGsErpimwAqVSl31Ii5p38v5gczesmKRwN8NksXKGbdZBGsTV23TjYZkNy/MkSwYFZZKgXhQGKJoE1kESm6/MJZrOJwCqfElhzfeczzGrHscx4P/gVByGOOj2cHB7pfuhnZN9z2aAXLRueSj/1c6u1NTwIY+CLNUd9AJT5cbGhSGN+sm4tQVKScQFuldhU8pEqK0yKpYKTWEvZc2OsYNaQXiJqtSFVHLafiGMDlMgQI+jmgUyr0bynqrPr4D6H7DdJAc283o6DAGOluYcNcJnfy8TeGqZswvAzDgcDHA566LRa+jwBVgsC0LX+vTdoyYfUPtfNKs5s2wPLWlW35mX7u11UmdvrPnLomi9VvWQydoTFKsPFvIEfihT/PiNgleFl0MM0JGDl2I+qH81s3d7V23F44M/AeJEVOOYqS6RvsrZtAIN6hs/TAn99uMSzTo4DXKEbL5E2MzVzud5Zze8YVkoRp89honWOY3+HAXxLOrrPQ+oTBQZ766d9INU+QOW++mt7LXkfO+hDf/e++mff8W2Dhe/7vH2/b/vGj//a9/77/p3N5vXs8h7g0wOevoESWErg9oLORcohtuzAc8OYkGEVowpaaA0e4cHTv8TDp79BZ3CijtlthtVOUfWeC+IvkceFhaHQDIEggxhWE5HECVh1mqTUbqQE626ZK63vY3dpPt36/Hf/7kw3t+7XbRbW/Rec3ksmW6SHFf2QpqsEbxYrfD9aCrDK4xYmtOdysesEB+QJUlo3es4OhHMHYCFIEIsgVZMpLmEDg05bQBVZMPxdz7Ji8ciNIou14fga18NLvHz1E968eSlT1L/+7W/xq8+eoVGtEC2NYi/oSLJ9S3sgrbRgtByp7QIpDDhbQ0x02oxBAAAgAElEQVSu7lbt7a+lm7A0YpykSZaWLrqWi4d1U4wGvgastjZD63u2IlC5SSCxgswluklyxQ05TQNJPeeCRidASgisJUgggbKFWsAQsFhWGM6muByPcEWDdkYji6FlLJeNnMIzxKi/58JvFOtNEtMGmLLxwG8DPGxsO8DKsadkqCs2PzuRxrASUEYDS0njXBfX4Dj7fVF6rTBTAbAka87AJ/2b8+Qys1QzPXcYli6QOkW8foqN30R26+cObFaRXVfq8mccQ/TwYWRv2EAzS5ElIQadJtIwUBEmUNRJU8m0kjTQJRxuroNdeyOd8R7ntliu7L6w0OC4Yuyunoe8kD/BkCDQZKo48sODAc5OTnHYayOo7Fnn+bGzZYohK4A4GauQoYcZVlgwKSekNxhwcXONV28v8Kevf8BB/wC/fvYZnj48R5Py1CW9v1ZYVZUKebtjBlB7k1u/uJOFxwKKgBUTriZ5iReXV3g7msicukEWAM0+E25GWNBQ+cNggEJF2YzFz5LR9XyuQtRhItaGdQrN5NXqE2PyacOhAsb+LsnVe9eLd396uzelx1mmzBuwykwQHV1/CwpYdx2dQbrNa2RYGmBlU4MB4buAVS7A6pCAlfOxIsPqkCmBlHNyc7UlCfTzp+9k+vnAnm3bZKyLCLHUPcPKGhfreUbD7H2A1XZXzApqpRnVAX748QXevL3C44dPdF3/9e//Eb2UDKsTdNMUxdwi45NmhsHJEc6Pj3D1zXe4+O5HLC6H6KUtxHWAyWQqICI5HKBsZ0Cvi1kDeD0aKgWVGzfGx9Pb5Dd/9QVanUybcnb/vTRu7eHHhKyyxKtXrwRacWPw7NnnODw8MGkOp4F76oX71h8+oTQN/9OPbzBqZLgsG3g1LVDRd6LBmPTMgWc0lU0QJqnAYwK/BC/oRVTnlUCPNVC13p3YaOMw4ZrEZ6qRT3AYVXg6SHCSlEiWc5wOBmg3LXp8G7DiO7IT7QErewY9uuLemz/5RMDKF8SbS7h7NXk/7vtio2a2jPDTtIGXiwSz5hny7ABTRCjCFF8/f4m34wVe3MwFWlUK1WCxvjJvIM6/BKxq87BaM6zcPMb1RYxMboi4HjrgL6WHlQesGnPHsGISZwP9doTDbrY2Xd/ZENhdsSVkK8Dk9jmuIZxtwGrLa0bytDDBYlbh4sUFRm8vUc0LNCrG2Sea20bTKemsZpxNGXRVif3ta4RW2tTY4UaOsz8B8KQZo0kj/oDM55kYRHw+c0rByTLKMvme5GzyZU0cnz1QI+NmNJJJM9fABCGSKkBSrQRctZl6JyChQs24dXp/HvUQdlIELa4zt2C8nZrPy5HcCNxpaZOB6+djS0wy70Wyyvl3Y4oojY9rdaTWiqSMXOMVMJPFaprFTIOLUkQx5wHb5HGTnJcESZjdS5/FlqTATAjkJp5JatZw8EAUlw67XkrLExMldz4+ZOBsEjjJZlwUMyyqqVgPBJU4J6UxjaDJcLKaR0zkhYE+2+wdeujR0DrmeNaIqgXO0JyaYA0BIoJsBCD4vjTYJ1jDDQ6fKaZC8zWz+diZbZNlQuZUKv9Uspa8v5gS4yijZuI3VQRpojCKlI2AcmbgjauPvV+XEuyiUF5rMybeFYUA9jaZLmT4ST5qyXgErCgx07PeCARqZc2W5j+CaAawEdRaIJfHk3mF8YvXi/eDv2NrFa/Zcn3NxCBxbEoycFKCbUlTvoU8xtliamwsgVsuiVHSQSYaJuj2DpxHFsdSKcYerzOfFdY73WZXoEtE1rvYKiadNL8qu6Y+cZFACwErXk+TYJJNFmte5TnNZ2PMpiMlBBKw4rcoZC4RkbWLUgLZ+KvZBA9xNjjE8WAgCbtvNug4xLAyIExPjpd2bzkWicVPhYVjA/pj0v1RkiQ/y8Ie+HeCRDRYJ9OeKb5sFC6WkO8ixxlZcZzY8oU1qX3t4FMBCVoRUOOxNjOCqAyBYQPBAgTMlN3APZsCTIbsmWAcBwIu80LXkID8q4tLMR0tYdKkl7KrCJm62cBB3xhWXON4vXgNya7iPJVm8TuAlV+v7RgsQVJHcquRYA1L1od27ibLNYsDyorrZSjA6jUBqzzDH+ZNfJ238BJdTKOW9jXalZBUqE9w9aVqKJvDLCSL0xp3djQIzBEUM7TDAIetJo6zEIN6jsdZjt8ervAom6OzukEnWQmEV5im3ke8x3XqojzhGMwhwGqzvr4PHNrHsOJ9vu9rHwNIlha3mmzb7+ebhv5n7wJLn8rwuptBtt2wvfsc7//8fQymfddn3+9vp3TfeyPu+EfV8x9ZvxqbVoNsvQbevk8aP1yd5Pe3QvB//M2Bvdxp/fnLahrqXegfY0bOFZlEcQdx5xyt/iM8efZX+OUXf4XRnKkvvgC1B9OfwPbmUJOe+4ftklKbNhYN1PiLZVVgMRliWS5kOtpqkkprmxmv2TXvC/dm77QYd6/evQ+McLC75YB+0rnrfoiZxJQcbgAI7gWhEpkmqxTfD0t8+WqIIu5igUSAFdkhpsHmVGLItMvgWH+E93hiigNvVcZJWGlDRP0JiFi3QeyIVYmrm9coyrk8iZZclKcTdJpNPH3wEGeHRzjuDsC+WEz2gBhP3LwQVOBGmw5LZEg5s3QTO6gokeSQl9hR5VmsUYamlBEuYixUSb0WTdxM52yzaafijVC5mWUHYH371Im1rpBPadFc61/gPSScHJALm+SA8suiPwsBKM+sYyeCk6YjxEYNmbOPZjO8ub7C5WgkhhP9WniuNCrne3nat6b2NQNmG9zc0G3XG6r1U+nBJ3fLvOcuURT5V1g8t7pFMmY1VpIHMLwPmG3VrTR2PEOV/OrlyYzYbUpkEmQA21ZjZr3L9Qj7Ngi8PV5F7eb111i3VAYv4aOMtZs0JBFsNVN0mxnaLCajSAy/TIb9ZA/637Nn2EAxB4zEVuCJZWyObJitgGFZYVpV+OnVa+mUGZ590GzipNvGYaeJLo3fU1L7Z/KcMtNYsghtITTAiqbtBGUjLOMQRRBgXBV4fX2Fb374AT+9eI1W1hXj4fRggF88fozHx4doEbSiHKmukFFyIWNaM4E2E1VXQDgpiSZCsVIoTYGe4RfDKb588QqrZhtlQJDM+U9p3PKuOtN2erzo/7zXsrd6t82+vy+72+hNx+39rtMeEHVzk6kb19LC7UXXs031M3dvbKy4+7Met747agwxA47YRSVoRUNcK2x5I1cE4+YTBPkMjXyKfhyg3ahx2m3iwWFPCTLtLMGjh+dm2r2zYdydLfcB/psOi5MauEFuv8eUrESFLr+8CT7HhqSe8hoxOQi9cMiwevH8NXo9svd6uH79Fqs8RydJ0EkTVIs55pMpup02jo6P0YoTXD9/ifz6BsvhBPV0jtWiUEIRPa6mnPsGfTTPT3Dyi8+RHvSxWJaSJctnBksVrSa1cX5NzpzYKaS1EXr9+g0uLy8lDeQ5PXv2GR49fogyZ2Lrfn7RXd07PR9VgC+fX+A/rqYYMT2oOUAVmLxEAL+mD2M82tzn2hHcgHN8FpStMXXJFmg9y44dRgmEin0CLfRWDCp0UOBRt4En7RrteoFmgzKxrgA7bsi4ERBj2jFrrWDaLmk8aOXHyX1w3b4SylLENu/vi4/Ne27LTW+/G59iztfTMsAPNzlezgIsmsco0z7yFT1E6EMYYbJs4KvXI/zdn37AtNFC1B2gWMwRsqinLozXi6brkndyHXAshIDX0nx7RH2n2XGZI87HaOYXOKmu8WjxGseNOUxqm2DQjtDvJPK04vxoKbebLuTmzGwbYZucu8Ht9djZWTzcleDmiM20WYnZzQjT6yGqaQFqAcvc2BArydY3Xjbq38vPxzwOW0nTjOYbDDRoIG5Sih/QCluek2Rq+c0rvQLpqdRstxClnDdDxM0uXrx8jel0olqH1gXRcoUmQoFV9MaKzRAN5apEGdZIuk0cPDxC57iPOg1QS9a/70l63zjbAKg2Qh07wT8vSuEkuOA9GU3qrrWcITT8O9mEZCBlbVD+lSY0mTajY5qi3wxvBM506IGntcgAELFjAs4jZOZx1SczqinmFjesZJvNCcIsK7EyCRhxA8/3JVg1X0wFltB0nA8cwRGCL0oVjMgsMkkiXyu5mk/eo3yQAAkBoQYbwl3bjspqgSykhUA27yPFjQI/v93q6L11DKuVACL6O5WFsSo535GNRaYSv71ZPN+bYBOPWzYALUt9I1hfFFME4QI1E8I1yMy/yPy9KPeu1egiCEHDbQJWGyaSGbnPZlP9SfBYQQD0NUroH8jrbZJAvjfZVbwWrJUFkDkPqySy68V5mu/N50XAEk26ZdY9c9sjA0UI3ukaS25IDy0DJOUfRSBMsk4ysnk/bVwkAjMTvS+Pl9cra8YKMQhqM+xe1nNUyzlqpnk7E2dTB5KdlaEqydTN1RTg/MrrwWauEE/Wt5QBzif6lnfVfIL5fOpqPSuw1+nMhXlaEYo4GwxwdnSIViszQ20tDx6wsmdis2/bnrvtifEer5spaLcS5bxH0Jeg9HA0xQ2lxznZ6bwDbPClkvMrSEdjwHts2rzOvQafGzZY23yOOm015PknQasstUa81jsXNuCfZDVNeK7O9F+ALWtANdPN0uFyONExyaqCIChtRgisUtoeBvjsyUO0sliSZJYDXLMJ3vN57HY7albxfrG55u1jtkESDxhYo9K+ttdzgj/aI3jGlNtPsGEwrxO8yhN8O8/w7+MM3xRNvCFgFbbFnFxLVvzmwCsxxEijb2CEMq8QZpmAy+V8hMO4xq9OB/hs0ES3XqBbz9HHBKfRGEdJgXZUIG6QTUrWX2KqDlfzul2bjSV3MvIQ/IQvv2+86y32MaTdRbjzCPbVn37Dultjbd5uX6jbpzKU3v/5m3rp/uP/hAvv6s5Pff/74cZdK5DbY98gnK2K5j0Mq227EwOs/reB9Tid3EeD0TJJ1hRlPkxibsUdJO0zNHsErP4av/jif8K0XDh5kF08z8bZyGd3CwUPyPhLrchaPqQCrGoEyxKzMQGruSLU2y12iwyw0kTgAAA7N04Utwvi3Zt4H2BlG1WL7vZft1lY9yOYNjGosyNpTICcG3ak+HFY4k+vhijTAeZIUDCtSTfHClyLtzUarJeM+aLLJHpkeltqoAleLLXCJkX7fSbuTKeXWJYzk0AVBKymaKeMcj/D8eAAT08foBXGyEi51rWuERL9Cg10YHFkHu5O1udioVl8mA8JF3dvqk4T8k2yAQsfMkjW1853CdYGp4JG1obeHqjSfeP4kpel+SLofdkRVAIcJdZWkLPjKA8r+gowkGi1FNNm4RguhOHYRZQWnIBekshwXSl69RJffveNACtuMvkzjU8zBjOGi7x7tjc4t6CFnY7suxOEfJ7M+kfsKDNcZZFhlHgWr3b3fCKRrS5mBiq4UNfCe13Znx6wMFhLj/WtTcnmWb+9AdyaBMy12i2Sm2P3kxTBOlrXJvThoXcapahMYQpDtBMDrMhMSdjBko+FYyk5yrNSkLiJYMeVPgRVLVncqFzipiwxpdSO0bgIMIhjnLVbOOs2MchiNOMACelcAcFPVS8CrQgc8TryepKSvApjLFYrTOslJlWFUVngYjTEj69f4c3bS8QhJSoR+q0WHh4d4fHxEY47LXR1/AECzitG27K1QQxDQ+U5Nit1d/k4hGRLI182sFjFeD6e4cuXb7GIUxQ0sd4ySjcI0kF2fAa24oxvd5n2dUBuLxh+4+TnApvl7J5qcXfDc93Ju71iOHDRoVdrcHg9CByS4mVCCpdXLLkDrFjYUOawmAKLKcJ8hh4BKyxx1mvi4VEfWaMWYPXwwZko4Z8CWImd6Ibs7uLkGWk275t3SWApR/JVU+6TNsr0syPj4c2bK/zxj18qFer89Fwzy/jyUmw7slUjPm+UY5MNFYaYjydYDEeIyyW6CBGx4zsaaz4JsgyLOEJ0fIS620b3/Aydk0NLxQnZWfZgDs2UXXqUWKY+0cv8DTmPjscTGa+/fvMKWZbg17/+FU5Oj7CYz7SxvA+yeWd8bFHulXJXBfjjiwv84WqGYdjCMjtAFbDrzrmTDE+bTyzl1QVgaAqi71KAmL57fC2ZpoRXPAvOzduShVSVjpNzRadR4nGngc/aS7SXc2RhA712R6mHnl2mvqzzrtotONcl+62J9GNBK2VS3QLE1tC+G1abtf02NGgSsAiTKsDz6zlez4A8O0KVdFHS+Jac4zDCtA7x03iJv/v6BV4WDYBpjEx3jGKscq7qRKhoOE//PKUQmLeb5CgLgTaazBa5AOHuao7m/A064xf4RTDCUZCj0wzRa8cY8LubCrBqZWx+bNiSm5l989DvMF/fU7/eW5ByrmXDh7Kc0USAVTGe65yqvEKRE4iw4BGuz3o+VYtZai0bDGFtkpwkC5G2E8TNhljfxZLm6ktMF7m8qijP8ql4BAbYfCPwM5oUuL4ZyWeHdgmsYxI2w3S9SrTpReSYRcpsi4Bs0Mbg/NAAq4RNrH1l812F/e3x6GB+JxcnOMUEs+Xak5HNJEtM5jpPwIosanq8NpttZFkHSdpWCAg33wSsCHyQEdKiBC4hIEJPMJvzwoBS0Wvn00qpG8Eu+poCszkBoQVisu2bTSeFY8KjeSBJKke2EJOfJZ9LJDX0fkyhM40nAEU2sMnhLJFUABDvQUgfybZJe7i5r/i6QoCVb2JwHhFjSYAOmZvWnGGTgIwlkztuACu+hmwvzwriZ5EZxI0fQX42IGS2TuZpNUPQmCsIaBuwInDFcUfgajQaO/YNN9BmRC7pnEsyJAjlAStJ95hQHZFtYzJKLzHk55vc0UzayQrns5NEXAvs9Wsze4FpBO1MRmhj3iRqZAHx25IF+TiTaU22mV1f85Qyry3ekzhqChBTY5t1Ur7Qc5SklBemChlQuBIITs54Fxzrjiwb1lv8LEpqG5hNFwamEHSkR6vYB0pm0n7JA1ZVMXeSQLLqLJ3RV5L0r5JHI6XbAXDS7+Hs6ADNVmoNLL+/cAb59nvWCNhhyPo6RI20jcfpVpXpetBcs5eYzwsMxzPcjKcYTQi40oeW+xAylb1s2TVGpTzgur/SekmLE4JV7WZTgCefJbL04oR7FKeb4J7D7T/MssQaYGqwi61myepimtN/1AFWw8kC4ym9VeeS6NIIng0yzukM7jk7PpDSh4oXWwutedZud9AmaNbivOYlgbvkB77ufg8l7j3Nx5YNJYFujnnPGmS6SvHjNMR3eRN/mLbwXdHGRWAMK4HlvqDV9bdAIBUdjlFnCYErNOi9yWcjn+C8CfzmfIDPuzH6qwVayym6GOOgMcEgKdGMyfyzpGFKYC2syzW8HaC/riX1HN7PsLlr5vU/37O92uuRdB+7SrXzng8w3GP3ddu/sx8w23eGe/7d7/XeA9Z80Dvvu4B73mTf9bn/1+9nh/nrf1fDdU0GcR/yvtfZnsDvYT8AsDKPkpUWbcRtxK1TZN0HePj0d/jFF3+FUgXx5rR+LmDlwQtS5rkUUsJEwKoqZirYum2TBG4AK8cf0M7NAKsNp+Hdy7sPsLLktk8ArJwMhLeOG4NyRcAqwU+TCl+9GeOyCJE3migZb+uNOEWFsGQtgiy7Ah4HaDgTZHn6yB/K6Os2EdNwk4tOgSofYsXkIbJhlrUYVkkU4vjwEINWB88ePsYga0kaE8msvbAOKSnIXPCcPxQnSG78LNaXFGUWNBFKTt5ie3ltuN/021Z6uSg2htTrpJ7Na40p5BYVBxLYQPaLqEsRcXIFOUo57yKZvapTuVLa3LykQeMC4/lMvlXUniuxlX4inJCVapggbbWQtZoIkxg/vXopg2ElCMpF0NhTa0DVpTz6kXMbsNz3QFs3xa8TxqRisoZYVluAlZASZ1i+TjVxKYr8bA9YaYPpqDl6TJ2H1DbQuy6znZxhy2RgC9iyh3LdAbglG7Tz5UJkiTkma7Vvbu4JXDVpysliOYwkGSQ4Z8wnR6VrAOM5DWkrdXIo3SThIF+tMCMlvKb8MEIvTXHebuNBr40jsiZpkcLPXZXauGgsuMJH3EOalpPBzM9JUkzKElezOa7nM4yKQh5ll8OhZCS65wGDChpi0pz2+3h0fIQzeizRIFX+eNwcWDGk7qEDZ8m3aiRym0XErnjFhPYGiiDBi/FUgNWUslkWm5KLGCvOd5wEUrvNzWYB3u2O/BzA6m6wag3xrie428AY/8HYb95LzgUgOMN4V1YaG8KDznqtJQX6JCbJmmhU6gCrxmKGbgS0UAmwenw8QDNcyTD/wfmJBS7cw7Dat+DdD1hBgLmkHQ1u1igDMXaCn7PJGGWENuVuV9cj/NM//x7j0VSAFYGUfDKRFIvjg1JYjjduILm5GF5cohpPMIhTPBwcokkT88srTKcz1EmMKk0xo2Q0bKB7forTJ4/Q6nUQZ7EzKbaERW7AeJ/XOnsn3tWzoo5tiR9++AFv3rzG6dmxACvKKQlYJdwE3nOR3lfw+kKApSTlqASs/v1qiiHTgwhY0QabcmGC/Q16FbqNtvz7WBRzj2rtE6P3c+xY+IaVBw4w58ZKTQkyrBrg1qKLHE86DTxrL9Gs5+pCkz1ChpVnJ2gsugaTgNDNqL1FE93SSnxQdXbrRTrM2w2rXcBq89HvXmVJxcmwImB1NcebGVCmR1gSsKrZKDFJ9xwxho0O/uG7V/iPt2MsWx0UPpaVgRsK9iDwzb9zPuF5qe2CVZ3bjpST5myq1NbDoBRglV7/gF8lOQ7DHJ0sRKdJ4D0SYDXoZGrYKZlpi6G2aWXYmX0aYMUdBw3kA1TzXCyr+XAiH6tiXmCZk13n1zeusRawwHpMPR9uZYqVGVE3YwFWYUbWUaDgE2swkVXVVGOOzwFNpAlWGNM3wHxKQ3o27iijsqZIShCoqrEYTdEkS8bVC0okzkI0Bx0Mzo/QOephFX3K/PNhgJX3Y1w/R7cAK/rDecAqTloCrNTEWtGnipI++kUZ4LI9TzSCAqtqZA0bzj4BnyGapK8wnc+wKHI0WwSLjNXjf9eDVmL3UJKvRiaNu80/yntYcax4w2kCJduAFb3bCCyx4cO5lFxA2g/IG0uSMWtgCIxcA1DelNx8RAuajDtrC2PwELw0CZv3z6P3lV9vt+cFq/8qNEKm6rF56xp+Mq2nYbT9SXm2jBTYDOD4cJIvW69Y0xmzyoMS1lwlg8yxq6zvqS+lCS5pPs/PM9/MOCRDxhIK/VotRo7WRHob8fgMYPTMKYJVZuZuCct8T0sI3HiEyWg9cN8Ct3zYgb2GTWMCAmRORUor4LERHKusoeyado2AdVcqwCrPjcHKGXotJXW8wKpkKuAUlUsJpPRRrC+y2yrOQ7buM9lWihCCwo0Ax70OTg4HAl6MHcb9kGdYub3IXsDKrvEubGyrCMcC10BKAiezHMPJHNfDKcaTBWYLSjgTJz0zQJxMXoJxTOjjunpw2BdgxTWGQBX/7v1EDcw30/IdNYwGk90zAlbr8edBd5nF8x6TKUjJb4HpLMdsXujvnKc4v3Ef1WnRd9iYrqwheYzGFCRYRekpg1h2GV63ZWi3a8PNnsJJEG3n61hwBp4wvXWGDN9NAwFVf5g18X3ZxmXQxTyy5HajNSp1Z9OLcfdZF9Wt8FTHCKBc5njUifGb8wM87Sbo1TM0yyF6mGDQGKMfF2hGSySRNbhk0yEViqt5bRfqwE+72wo6+ISvfXjLPknbpwJWnnF+P6hyzwnuO4H7fpVX0u177/r8+y6tEBAXcvaxt2Df/va+913Xiff4YIlZeBcY50gp9hnvf93PBKwIFFkKIBlWQdxG1DwWy+r8yV/i81//DgHTBLYO+OcAVg43U0HGIkauAaslZpMhqsVEHjvdDnXo1tXzKXXC+oWSsXDigd1NS7wfsHJF38a1SQPIf+2TBMp7KrTYXh67Ok/LQGatr2YrfHM5wfNxhZyd7yhTceyZD/IhEtvHMzsdELdm1Nh0I6WGOiQesCK7iiaFpYCqZT6SsXaLnSsA8+lEiDhps+00k0b9tHeAk05PjBMx2bgwxEZF9ntNTjv0ZCB7SX7CMk+kQXeCSKkQDjzRQTVQclzwuJh04+7/9ubcS9V0jz1d1oFFlirI89AdFMjj09TY4Se4ZFHMNd5eXmJRlEpum8xnmLFTSC06NwmKtqVU0aKsJanjMGFhE8doxJHehwsTmVuei6QFReQj3znYThLa3djse6C5kfOAlRL/uAFkQROyG8n77dI0HMPK7qoHSe31xmU04HftP+UGIa+xJGi3msgmvTUwcDvXS0e/xcba3BO/Cd2g1bo1kpwQ3KCsj8bA5t6RhQESelHNZjLVJWBFJqKBUiaHY/wzNRwqHmne71JiyCigN5Q+sSxx3G7h8aCP03YmP6SEiaBLJq0UMqHVxl6gI6WqAZjWx6SzYrXCpKAxZ4nr2UzfM3Y/61rjYbqY6/zlLcWFs6zQy5o4PzzEKaVcYYjjXg8JO6ksTln08qDcos7FNlCa9AoU3lKGQC+kshHj1WSGr16+wXBZO8DKJL07nUaBi3cvmRpfe0wNd8eX347eGoM7LKstQEynssVw3F7AtpP7nDmUd2azYt+KOgJUPvXQ+11Qlm2A1QzBfIJOSIlOKXbck5MDNAlgJSEenJ+68Xr3svaux9D2a9lFvo9hZWA0u/Ji7+TegNjYViqIGw1MpvTKiUXt/8d//j0uLq7R7XQFsljiqklca3rKFAtEUUNzRDGdIqtX6MeJAKtOnGF0dYUhWVaUoaYpXo5HmAUB+menePLsc/QO+npmCHZyM0MpLTekvM9e+mJR3HaMs+kc0+kU3333nTr8v/71L/H48UNjyFYVYnmQ3P21LSm4XfiyeMyXwJ9eXeLfLw2wqtIDVJSRKF2MgIsDrLTDMcDK5PWEyCkPiowlW9GDifMJd7+UmriOLwsOHicBq9USg6DA03YDn7eWaMCmZC4AACAASURBVK5meil9ubipNlBxWx7pzaS3z+82G+a+s99XhvkZffs97wCs3nOVJb9uhJiWwIvrBS4mK5TpMeq4p8YTZ0ICLjPEqHqn+OcfL/B3371EQQ8iTiRkH2vO55Xk380PkoUAmzya1ckg9ZI+jr3pCL1qin51g87kFZ6EMxwIsIrQztggoMQyw0G3KQ+rPzdgRYYVGapMvSTjcHo1Qj5ZoJgRsKI82PZ+AotdOqo1Cg0gj8iwIis7bgj8D5IAQRoipPdomqBBzyql7eUY3gwxnYxRl2xOmn9l1sgEeCUZQQChYOi2WlrvJsORXstJVrzrKEDYjNE66KJ3MkCr37aU1I8GzD8OsKJHoTGsQvm7kkGWUfqVmKTPwjZcPaikTNvwciPufXk0/9ZMXuRzx8eNz09TZu+UJtEjikwnynqVqEeDe2fS7D15CJJQcmr3w0y+CdSwHjJGLn9OP1FLSeP6zp9RrstmpEAVVo0Cbl2IgMAfA+Kt5Cb7kt49VucoDEdyaDLzCegsHKBqQJEBPwbm8PWeQepBA1vvVkpClIKLA2zjCeGQD1fXBQ15ePlEQM4vO6EeBISdqfbm/XktGfpgDD5j47JO5/WwdF9KEP0zScDKEm4285BtsoxN6NnHtpZzTiUI5Rh2sjMxaT2BwXXTR/I0HgNrIDPv9+9vXpK2Z7Fha8AM91l2XEsdqwFWPHYmriaqTbj+meLBefp6OZbu2UKyQAJXBBGZEEjfMvkKck5mEp6SEs1/k2BE0ghwJMDqQMCLB6w0b0m2ug+wYt1oknOrotYr1LrtwXFr8webzgRiSzGsRuOZACt+s272Hp8EddMtgJeJuwR716wqMsusyNV1ZHiQZ1Z5NYI17WwDzOulZ9GFQtn+y2SHqjldcuFc3lr0WqOpPRnFgUAzlscMv5Jk3qmBKE1lejTN/RMm2W8BVtv1Hj9j3/5T0wCbyQJqLXSIx8XG73iV4idKAvOmUgK/L5q4WLW0v3Q0QwOsVMj7hrgb2iabcam2HFYl4lWFR70MvzwZ4GErQm85Qbu8xkEwwVE8Qz8u0YoZDmEsUs67ZOFJ+aSbu1E4ebadma5//JebDu58g3sBKzcO7vv0ffs3cwa+m2G178z2A2r3vIMer9192e1j2bt/0F5m31He/e/7rs/972z2Nfuu/51goDxsbVz553k9g6yVBB7bcembG0mg386YDbBJmYnkG7AihlXURJgdImwe4ezhF/jsV79F2u1pk+m/fi5gZWh0rc0EgY+4sRLDqpiNkcYBet2WFgXFaepjHLDjzkOA1T137N4JQ4Xmx3tY2e9aoosAK2rJieGEGd4ugO+uZgZYxW1UUSYfK06QRn92aWs0ZXXTu6RF2/I0v9Q5WqaAO+fZJe8YRvROh4hWlTMfpPfBTIwJsgjSMEYvbeJscICHB8fosqvmfZvE4q1NkuZ8nZjoNqso5SrN4HpZ4/zoBFkjQirU0hnsxQZYKcGEfVb3wPiFwei2JtOTRI/AGNlc1OqLrWf/xj8JhBLw5N/pcUFDYHYWmb5CcOR6eKOfk2lFoERdTgIU8o5gGgmp5lw0bIHnAqXFyXXkqPNXt9OljXkQ8jbye5tZdfvBed9DyZGo8bVksadVQ9/mYXWLYeWLoh2Wlb1efSLVKMauMkNuN66dxGsDWDnAyadGOUDZ+1zdlr1sCqVdoMqW/EDAkgHBa5qYaMAss/hdzGYugciYcDxPgorq+xOIZDeGxyzzPAOtVBCzS0apQlXiQb+Lx/0eDpsJsrBGRNYH2YH0tkq78jOgVxUBU5rxzqulzMwJWl2Ox1gsV5gWBeaMpdaekDLQJRaFGc8SgNAZkI0TxjjodiVlJFR42OmiGUViW1Eq24wYS22JiFyFF+Vcp89kKi++pXH668kU37x6jYtFvgNYbbY47nq6cfXe8bElFbxnyXD/dAus8vfXP1tbi+r2ArAmZDvzShXW/h31u/b/Ytq5/9f9UhHCe04DURbxJm3iz1aUhOQGWGE+VqJpc1XgrNfC0zN6hAHNpIHzs+MdtuL7znEfYGUm8W6fsuWHsN3V5nvIiHVZyzuC8yc77yy+mbDE573d6+N6PMU//cvvcXF5I+ZSmZc46PbQTFN0WpkKcnadExq2tjIl5mBC2WOBftZEN20in80xmS1Q0sg9inBTFJhWS6TdDg5PTpA1aTRvckBuAgnWDAZ9tDs8LgMC2YFVslpV4+3bt/qmHPDgYIDf/e4v0e225UFDWaI2P/es+NseCrcXfqVwkmH16kKA1ajRRpkMaH2NBoM0BFg5IFysNPOHsw2uNUH4nDLmmlJ8FrjchBOFohTXzqF0gFWAFgGrVYHP2iGetZbIVjMBvkyG43XgeZtfiDPxb5B19r6C1j9Fd4FLH1qA3QVY3f79938OL0XdCDArgZdXc1xMgGVysgasljReZ6JdmKHqneCffnqLv/32JRZxpjWIYIoYVWIZuk2wug6B66GtsKIrbrHgrgcxE7euXqM1u8J5uMDJaoze/AKDuJKHFUGrTtZArxXjoN8Wu/zPDljVNE2PtSHJpzPMhhPk4zmKKUHrSgyqVWmmp5LjOpaVfM4IOtXcULPh5LA6afoiNJoJVkkMOkBxbicLcj6dqSHCBghZVFENdMLUvKsyJsEu1aE7OKQJdCY2FoM6DPypsYoCxPT26rcFViVNmpvfX//dP5L2A1ZkXXiGFRtkej5CSjUj/T1tdxClTaRJU4br3rhdmzvWzc7DjbUbASubG4xtQ7Y7ZYGcmwlWBQpLoGzQmAueoWVm0gQUNl1oPlcEolj6GOuNEjE27www8r5jZKASHPeSb9lQSAJsLFU+nmILeUN+d3/967wcmICVPp+/Kxk8LdkINpjfjyXW2Xxm7KMtn1m3dhmYbT5TkvdFkYAVvvcmDcptTDRfBfI/8mCRACuBRWZ0bKOCY3KbRePAIhlZ01/WgJc/F2DFipbryoa5RR8oB7gJjEp3ADEPNhrAVaOZmjeZ5IVknXvrEwUXkVFsptwCMVxta2PamozGVKxRLXMBVmXBFER6apFhRZP5hdbJurTGFBlW9LrlGCDD6mTQF2BFL0aeg5cECpxxdhd3SwJ9iIzbk7nj8vsxzQ9k91Dy5j1O2dDPKZVlwuRSazXHqtXSZqquQKAsRUIf1ZRjn4wrM+EnkKQ2t/uTYK4pErcBRyePY/1K+eMtwMqDWQI5WXwikDyRz/piUWjf4Xrr8iWkhxUBZzP4huSxKdMqnVm+B6zeR3C4NyWPexY9U3xvW59Z5ytwYbnCGBmelxm+XqT4t2mC7+YJrlcZcnVZDXgjaCbJMg+C3SM2yri3pAcx90F8VjkHybNsieNWgkf9Fo7iAN1yhIPyEo+aJR60KvSTEu1kJQkk5e4y4Vcy/TZgZc+2ZzYrcOdDl+v3vG4fQWk/IHT/p98HyBheZE3ou0CVfadGGfKnnL898Hd//r2AlYbAp3qIfcrR76/fbu+zd67zDmDlVVe7+1Tf4DA4qqbp+sB2NGuwxLwJ/BRk3m62QQ3iJoJkgEY6wMn5L/H0l79F5+h07e/CN/25gJVlqFrih1LKHGCVz0ZCtvs9D1iZ19UuYOWkgvcBVjKO3cL+t1IJ/FC7C6z4EIYVOyCc9HjcfMBJ5yab6ioP8NMwx59eXqNMOkocKhGJPUJ4K2Tsb8SNd+mM6h3rx4mO/JlykVEqj3wjbFLnO7C7xU1GObkRYNVpN9URoK9BWZXq+rMoaYYxjjs9nPcGOGy20WXkr9gvtdhWzL3RdWVBQs+G5RLDxRxX4wlmiwUenZ5jQIPBKEWg4oFeUQ2U9I5R592iXv3AlNlo5UwwZXIte0sqD8SKIjuG/lM0+CSTipG29hqTkNGolfI/vjf/XbfLdw84+ZqIySR08uCyDhrHhTdT5P+bT4NFr24/ND4VQYvYrdnSj4PbXZL7Jq21TI7SROdhRbCK/gUcG9Y5MXaDAZzOhH2dGGhmyLZ9tA2Ysb9cl8h1hnYAK7GqNgEHbg+60yXcAG6bo/en658HD0Rb3LlTS8pXS6oOsKdLw3WOP22rnRcOx4n39Vhw0y/jXzfhcBFl2iVlhY0ArWCFR4cDPBr0xMxp1PRoIEOuFBA5mRKMbOieE6wUYFqUmFMCynRI3teAnmTQ+OCiTF8zRUSXBUbjS4sEVjHLtEOauWeSyJLlwD/JFGvRuDOidxbTN9k54+vJ3uGGK0BGfwp1nRPFrVOC+O3r13g5HK09rHzapBYYd1lvLxg7c4njXtwHVu0uqB602r1n68+6BYBZ0e4PZGuOcwWGSrutTrk/NuvyOiEyu+6SP5jsWCOxKlDPp0A+w2o2kn9VWuc477fw+fmx7iO/z06PdS/e4/m8PoH7Aas1c9+YgjvUYb8Qc4PEjQ2DLcxQ9/r6Rp5Qy3KJVmoGv0enZ5guCvzz7/8Nl1c3aLe7Ag3KRS5Qq9tpyVg2a6U4ODoQYLXM53j99ddY3NzIZ63X7mrtI3BfEbDi5zYauJ5MBabSjJ3ADLu+nF9pysv5+OHDhzg5OdLfybpiEcPjZTLWmzdvcHFxofmaZuuff/6ZZi+a+TYzepNstyjeHSn3MqzIeFwF+A9KAsmwCjzDioCVXTcmqBmGYhvUDWBlwR+NiiAvx78xZgp2winhkOG4SXDkLxQ00KwrHAiwIsOKIOYcQWx+Xp5lxTPwMgx51eyVDOwveu57fixB2D8DftXcfn5EC3E/2IUG1RhgvVGu8OqSDKsAVXqKOu6jqBm0EGLZCFDEKcZJV5LAf315jSJuKsyDA7+WbplzNjfutoEkRtWglE6ip4qD0ACrVY7w8iWO6gk+b9b6s774HodpgD4lgGmIdhpIGjjotSRHoUfLdkPu3Rni3XPeV2Sv/10bSbIUjOXHZ6WYLkwSOFmgmpaoF2RZrbThJWDFRgFBK0rIxBIv+PuR5PdhEmEVNZAzcQ41FqsaUwKeTkrONYRM8A5Nq8m+YcNiSR8hRSAjrwt5VB2eHKF/OLAmFs3C+ZmcmyjNaSYCrcKU60Bj7Snzwee888L9gBVZF9uAlW0KN4BV1ukhTltIUjPWlkG7iIomn+OfnrEk9ggbKZTqEtjltVmSYcW1lZtQx3biMTr1HVlW8ldyQJYHrTiH87m0EFzWwWZYzvVLEIZL/hRgxfndsYu02Xd1iIzZuWlwfjh8HhS6QCDErSxigep8LUGP5yQgW+bVZK/n5gsklhhZZKw77fX+i3WWr814HGKckVUXJZYczBRIWQPQc6hczx+sSfh7Hgyz5EAnr1saXJUzZVDJes5iQyyoSEwzjks1h93XnZJAXbdbkkCBcfdLAvnMLCUF9JJAkw8aYGVMexquC0xk/aea05i59LziMVNaZn5Xdv52rsb64DzKNYTrNq+1TzxdJ2+zLnP0fkpD88UUeTFDWS6Q+2RIrkcEZZhATZCzKFHSl4t2DY0AD05OcHwwEFOI52GAmb3WpybuB6xsDnJbzfX15vXxiZfyJOOawrT5OpBXFL9fvHyj8SomnzzOYksApEeVACq+R0NNUJMrkrVnBud8bxnP3wFY8Xp6kG+bYaUdFGtJMqxIlOA6WQdY5FyXeS8JAJIBTduVEgOaq1P658AJ1iD8NrbhRv5+H2Clp/SWNMoICjwM3m/uo6z5T8P1gv5tyPBDHuGreYJ/G0f4cRELxFpFqewNBMRGkdbrnEEFVPBo32HsKMl6tTciCkaJ7xKdCBgkITpBjV45xKP6Gn8xaODZYbT2sMrSyFLOmSqucBZTotg99qmBxkD8/7okUP7VHwtYrRsSH7f66LecoutjAbP3hzZ9+PHcB+jtf5f9tdvPB6xsPVvvUbcoeNrL/J9/Y6brvsPCQakEJt+JtRXNSO2kzyZdNJI+js6f4cmzv8TBg6cq7NaL05r5YT+5jRDu1pemTeeDwUmcfhhE/efTEebjG8TstvXajmHlASvbqdtBGzX9oxlWbgL5WMDKcP1Ik38oiRyT95aowwzjMsKLmwWe38wlCVwgxnQJTMsVCqXLZCry2BGxDbBj2awBK+sZkP1gpncGWJFhpWKFaD8Xy/mEYiZ0CVglkRgnZF9RtsJFgAwoxkIfZi0ctTo46/Ux4CJJ5UJZIAsZZU/IiJ5WEcrVCsPFAq+HNxhOJopiPjs41O+GNBfSxq2BOqJ8isfmTBndhKxOLMEm+hrVTAoyiaEHqsa5Sbn47Rkz5g1hYCfZev7/bY60xZ80d0vPowrRksFYNKWZeTvY5tyWTP4/u8b8vTK3Dothsg6MdX4zxmYy4OdjGFac6Lh4ilosgpFJ/AR6eEkgFxEu1l777RhWXhbojngNQKmTbKvb+ts8k9wTto7htgXEU0rXTKqdcuH2Irnpfa0nqm05hdLvoEKmKcCpgWYcYsmkocI6gtzEspzlpp5ypGUjtgJe0bn84iIHGbe3GgH6SYRHhwc47rZUnM8WExTLBeblAtO8xGjODnxjbYov0NJJUwnuMp5anW0Zc7KzxmLYzRk0Uc0ninQWsyVhZ66lQlW+F7zfLrxA5byAN+e/or/DgN5GA500E/jBqO+k1cK4KPDjm7d4NRyiZIdTSVF2HH6s6jY51uFtsHMDDu3rYKxvrK7e5tXuanpTS3Vg/c3ddK933911p92Eb/MH500r9PwzoEVEAJUVMvQoMoaV0b/JsFrlM6UE1pOh5IDZ0gCrZw9OBFZlEXB6cqQO330Uob2A1R36dj8+xV6Vlx79Nbg7C/D8+XNcvL1Ei1HrCZkYc/QODmRu/eXX38rEeTA4RDtrYXhxLSaMj8RutzMcnRyi2W6iXExx8+InjC/eKjHr5PgEKcdbGKOOYywZW14u8fb6GjfDsa7ZwWCAhw8faN4ZjUZiej158ljeVJyXmcxk8eVzTCZMaprr/0/PTvCLX3wuYIfsKhnKpqnOaxdGeX+ZsLuA22vkmVgH+ONLA6yuCVglByiRypfIAis2gBXnUnvcjWEV10u06xpHrRT9Nr1cAkwWBa4nc4wKgg6BWCzcLPGZbq0qDOpcDKvP25AkMAjNj4WMGEbOGyvC5or7ASs/cnflOPuLpO1XeNb17jO084qtZ8ZVJOt/FsuwUWNW1nh5VeDtpCHAaknASimBDayiEHmc4lUB/O1XP+H7UYE666jpEscZitzLsgk85EjqSuskASvOGTOxBilnAxqLG/TmV/jLwxS/7gRo3DzH1Xf/gaNWhAMa+zdjNBOCOg30u5kAKwFy78wKW7OEa9bcdd32FaRc+mU2LeNmY2LUNESeFCinBYrRgtpsGbMzzl1SfUrBXGwpfy7JWETQKkGQRAKrJmWh5sOSm02muxHU4nhaQeBntKwRlhXabCwQTAmBHCWqqMbg9AhHD07lRxlS1s/3UaOMoSqUmxNq9cDKvdPPnuG0H7CaTBfvAFZkH3iGVZS15dHFdYdNSLM4oN+SrYmsU0pufJWSFylxz5iIK0mzyC6z+tfS1NjE4X8iPTHtVmwk+vbQx8hYNwI+BGCYhEweoZSOyT8qtU28NsI2digdlOn6stDPyewkSCRzcjGLxRMSWMUGKoF4M6g2cEsm+Y416j1faLFgRu5MtnOm6zzWiF5aBsp5JhTfl+/JBpNnx/D9OK/XZY1ERuZs7tViwPpkQwFhWq95DfgaSiNTgT+GNywxml7vAFas+dLYAAUm+XmmF8Ehen7RhF6m67LYcKbrvA7RLdN1JSU603WnQiCwpONgCiNBXqmCme7H67vQtfMMMpnOB2SedvSnsaSsyUbjdw9Y2bXl55sxu+6h5ORk2VUYDq8lOeRn8Hj8eNAzS+9NAWG10g/nTAksjFm1mE+RzynXtBpAaW8cZzTLn8/XputPHz7E0aAvwKpikIQDrLx/mVTirkP3rum6Z1jZY7ZTi8gzdANYCYxlrdhIxGYiw2qRl3jz5mIN0nHMUA7IfQyBK8n9XMCDwCsHWlnSupOHun3BWg4o5pkxrDh+vURdAJXf/PokQjHYSgGGAqwW3FfwWtLXao7ZdCxTfdY5h4O+sAWOSC/Rld/vlr/yz2VYCbASYOEYVis2WXnfgcUywChI8e2sgW/mCf44jfGqSFBG9OftokfmWRxjOC+0p5xwX8mADF1jl0ZqMZO+E21y01WFhN/LEgflCF80RvhPpxl+86AtwCoBPfcaCBhYIO9X+tr+OQGr++vj/Qyr+6f4feuf9/j9WMDIwsE+4ev/B6x25NJ+JtnUu7ckgQSsNNkIaDTEzFBHNwU4c0IR/2jQmHSBqIPDs6d4/Ivf4uTxr7CUN5Mvom3i+pCUQCHr7EC5bhOTyogc08NqPhlKOnTQ54RPFpCxjNYz47revX/A7DVd95I4d/y3gYv7KHlExNn5EmBFmROBFHYzogzTMsSbYY7m4AHmqxjDYoU30wXejOe4KZfIualW99qizTcbYS8LNNaKynnHcrFNp3hFVqwok3quTnmv3RKtdy7AqlRRp/dlobSiaXKE41YHj4+OJRGkmW5d5ehx98n3YlqJuhUhRnmOV8MbXI2HyIsSj87OcNY/QEzsslqKydVIGFdtiSh+ouboIWDFn5MhxaKWmyqCVQSuCFYNp1PcTMcYTaeYFQXCZiaQylhTBKxsI2acXE7kzi/JjU1tulznkmNskVvMr1HcbSMvT6TKKLHsaPqdvvkp2Pg200UCMBsDdl6v28DD/ROegR9G4ecaaRJRmW06wMpYVi4K252DCW5tm+o/z0oze260EK4fKG+ivX6UHSPP/t8m3N2+uwfBNtPoNsBhjiv+OeK95HUyiQL9yAxs6sYR2lEDXzx7inwyxmwykhml0heZYkRfsbJWghY7PqQee48TLnD03s2CAGe9Lh4cHmhDPJuN8fb6AsPZCDezMYbzHGF2oM4Qj0hML0oUNR5MTuE7jtalddeC44KFfZUraXBCCXG5lDl3mrXWLDal+vD9XBfS4sMN+PZiTMpgsihUymC32Za5Z6fXw6ws8fztW1xSeubYhxY/bOC9eYjx+aLfx67p5/YY2rdgejB1XfCt2VvunspPY4vRtTXdbc+z/l4bM8+bMZqURyWRHqkNNKLPlZRzy3vDYEEZQ68IquQzLCc3aK5KZGRY9QywasdAGhpglTazT1itd3/1fUWDXR8znDUWZY2ffnwuidGDBw8FTH/zzbfy1Wv3ekqOZBR6rztAr93Do7MHmI0mmAyHGA+vURRzdLottNqpgLnFzSXGN9ei+Z8/eIh2/4CZ4aiTFKsowXixwNuLS7x9eyGJ4cnRMT57+kQX9PmLF3jx4iUePXqEo6MDbYgIWKmhoPj5XM93q93EF1/8hYCt2WyC2XwiyQPHpiQre67gXcWU+gdo4I8v3+LfBFhREngIlp3q1vKZ9B5WjkXhxLPaoqZ1ic86HTzqd3E66CKKQ1yOpnhxNcTbSS4pZB1adz8KVjLe79c0XY/wWYuA1RxhSBCZwHKGbqcjRknposStu347xW89Utds6U+BHLyfye4l3B7n2//iuhP+R0oKW4ph9eKqxOtpiDw7l6wyJ2BFcD5YoUwyfHczw9/+6XtclCGQduQPk7V7IFnB5BEzRDSxXeaIyQph+l4QYUZ5FiXLjQrL4Ws8wBT/7S8e4FcdYPjdH/DDf/weR50Uh/0Ous0E9Fmn3LbXZox75gJltpiUW1yGzfpx9wjaN/9Y44SNIM7/3C2xI7QSw6oc55hfz0DyWJ0vBagQgCFYIQ9JTUz2THJe5Nwd0tO0QaZ2pe9GQkP2DAklJgVjWAtEVY0UDSSrGs2GmWGvIqAIKhThEr3TA5w8PkfWaSHJUhTOh5IADo23eTWYaMfNf0qQ7KNnoP2A1XgyF2CllE1ReTcMK/6dG8Qka0uqHCcmCWSNQiCfoNX18FrHuSzJek8E6rImMcDK5hOymChFms2Z/JcLgGGnhUAw35eADptgklU5jzjWmgQ9CGRwvWSTJo7oB5a5dDzrUAiAKtgomglUISjEY5OsKU7RijLVmWK/V4Vk9gYYmRSP943Hy2+xkPhMk4lJ4CNfyOjbfKEIsDV0rFyHDZAyD6m8sFRDAWFKxja5MpMMk6ippgMZNcY8nWqOpN+fnzsIKBCAouxSgBWfqSV9SSvcjC5R1WQ5GcOK78vPp9SOhu8me2TwRYG8oAm5AVZWB9Don8eaIkv53pRjGitHx1vkes4NZDPgkCmM/hoTOCkrgk+8Zjw/O2ZjmhnLi4AVQSjuE1hjUQHB1/LeGdDH0AICbE15VZGRZedogNzFxWtCjvoM3kudnwBBSr+Ig1v9lpdzrSu8fgZYzZDPZjJ2pzxMwRpkUeZkYs21V2HD7tmTx2JYMXHv/3XAinwcMfMMlAnCVAyrnADLdIHpbIGbm6F5nwlENaDK5H8cI5yvl2LfEcjinxuwyuYtBRzc8tHRnsHJ820/YPWtpbcamKWfOZ8nY1hxL1Hp2FjnjkZDgYVshj56eIbzs1OxvFiH8jnm9Tfbgo3pu2/O+X2I6nPHlntvbSMVn6UErmpjWHEpoXphvoQYVt/OgO8XKb6cxrisMoRZD4N+HydstDZb+ObNFW7yGsOcCd3cPxlgpXqepAbO0dwLaj9Ir8rC/CoZ/lEM8Z+iCf7Xh2387nEPg5TNlpn8uhqxgaZs1cq5SjWoMazWmwel1fudy8dNwvvWpz8nYOUbuNtkB9XhdzRRb5+hrsc9HrYfckU0Vu75zPuuz8eve5sj23f9952DEZvurz/uup72842Y1/7f1mT/99s/C/6v//1Ql9xL+TSxCFG3NyJ9lIuJ2C+rUEmBYdpD7/Achw+e4fMv/jNWUbZeSMka4kdy88oF+/bXbQY/EUqT8xCYsZQyJpeR3lrMJ2imXNRgppWawIx5okG2llHtu6x3/bujR7uL9D6Wzf0MgQaKhXkQELDiZMryvKrJGElQ1AmilMVvikWQ4KaiEfsVvnp7iTFlV622MRzUsb9TgQAAIABJREFUxjBfJp4ZKan8kUAY/hO7I0pSs67i2hyZMbR1KTliM7POBBfvaT6lsh9JmqhrmjRCZKsATYToRQmOOj2cHh7KJyOoFwgJ7NTKi1KXhyqHy/kU19MJvn/xkxadx2dneHr+ABmLN5qmOhmW96vXkHWyME5iopZzXJENo/TElXyxuAG8uLnB5c01bmZTIE1ROBkcZ8qA5sgEuZws0OKZfbTuNjBjHkRkEOz2duwB8uNsfU/XuqWtB8SNnw/ByN83NnzHyTqJ1KNTKs53o+m7xSXTk0ILkmhcji3GIsrRUNcJUA6k8xOYe2pV2LLocJRC8wFzPjFavJ0cbw14uAVyPeJdiqGfHHSu3iSSY7XM9R70EuKfZBtFqyX6aYRHB338+skDxDVTAGeYz2YCbxpRgskix9vxAl+9uUZBGQK7pQElUZSYLZE1QslPz/t9tDl/LEsV78P5RIbFJZmUFcdHavHxHkbbmfu8WabzWXMm5v4lnCsot1G3mc+MjKZjhKLYx7relibnZUPOrFQME44RGkovJZGNpfNfopVl6Pa6AlHH8zmuxxPHrPLsKkfjdnvfT+GHuFuxMzk5od7Oz/xY2Vawapw4cHO9ILgXWFFm86TYVW5w2JxpHQtLF7FOvbyLvBzQ+RkF5RwhO8E3l2JXURJ40knx+dkhDrtNma7TcLzf798J8gps+gBTxvtmb3a+CUBROsEErC+//Apfffm17mun08Xp2Tmev3yB8WSKrNnUXDoZTyU3OT08xcnBMQaUBy6XePvyBd68fI6a5xNTfl7jzfMf0O/ShybDwckpkm4PUbuD1tExLkdjXI9GMmG/vrzGYr4A07W46aR8hmD+gwePVBxeX19iOhtbDHdmEeG88L/73e/Q7XbWMkJuCrjx4GUh0+FDJYHvm394B2d5gR9vpvgfP77FTaMDdM4wq7iemmw2bWfa8HNa4nswUZPLaBI30A8D/PbwEL8+O0azwc3UXIzJVzdj/OHHV7iaLVCslsiaKRrcOBRzHCXAebrCg2SJoyY/hxu/Whs0siQstt6bLhNkdr6HWzfZ+7RYctaHzL53j5C7JYc2S5iHipOAOCmUABoXcc4Ve1FH+P4qxw83wLz1EOg90Hot8lQc4ieu2a+v8WJcYLJKUXPjJVYMWWQtJSyWszd4MEjxxdkAR61MMrof31zih+FEKaeLxQjteoL/5WEXf/PFQ7Snr/Cnv//vuHj+I476HRwPemilIdJwhXYWo99pShpjRvjbwRr2MPs50MbFh5Wum67l1jV3TR42CyQjWdbIohQ0EJxejnHx01s0ykDnQ082njP9JE2Sz0ZnQ4wEAQZc6+kHw2ujQBky9AgI0DOwgYDXiw0vylW5ia6YPlkpACBqJVhGTJddoH3Uw/nTh2gPehuLCVfx+QqAZtu3588P3WhslesaB+aH45ZYJ7NRCt6yBgErRrxTIkMGJ8Er2WMQNGGtzHU+aWp+YrPEWFZco8mKoUWES49zzCjWk3xGBOpEMdrNpp4BbpJpkE0JoJhQ8m0FOpyPCNhEmdY03gMPSJCpQ0krN9H0diJI0252kMZkS5ocdzqbGgOoIrOHlRYZkRHSLBPw0U3aqvjJnJvncwFbBNj4DPPZIXjD4202mzpmHpQYKDkTAplyWIqlwnPl6wWwpTxWe+54befyUqInqWuOcNtLcCtK0Uy6JimVdQcbnXztTCwkzh2SJcUOYKNPGJkflOpWxkS7vH6D5cqxv2lnEDGR0cAtWkIQDGFTgIAV/bLYVOAc7FO6W82u3jNVwqIZ2/NYpzOyY2c7LFGCZkyDJGAlLrIzcCf4RIm37geNwDUXkiGUoNPpOwaN1UZ8jdhYlN0TmGTgS0SQr400aQu0UgNUvpJM1RyZP1U5txQ9Z8LvGWTyplpxLVpgMh1hOp/YeS5yVEwULOlD1FCdY2xrCMwysDfCZ48eSvJG1QSvvyxHXBCLzZ0bhpU9JlZvWziV21y6B+odhpU2BPxHq4/DuIkoaeHqZoKXr95iMiWbzkA4Je81myYtJ7PSsauUzuckgWZOb+umsa1YRxP1cXtWdxzyknT7qvcxrLY9rLjhppcqU/mYTE2G1Wg8weXlJUbDa3TaGT57+gjHRwdrINJIFtas5rRpoJXNIXf9uf1v678HBvya7xwBSK6ntNtoYFIscVE28FMR40/DGt/NUqw6Zzg9f4rjXh/dgPYqK9SH5/iHr3/Aty8vrMnCNHofrOJ9zijVFirN7gqN2ANEywq9yVv8t0GN//mwgV8ex+hFBdKwQpqI3qk6RQFd7rzMzsRZm/jgrC0PwffVevsAET4Ta8LDrYaqrqyzfLn93nzfj6kvb6+BG2/X99cY9wNmZjp++xy3mXb7ALd99bEHP/35bn/W+xh9t8/C1jcjr/hj2f7/uwg9++6bLZjGdNyuP953LWxt3cwO239n/etZsLZP27UG2dR3joaxAazcLzphiNKEtKEtNJEbYEV34hYacRvdgzMcnD/D57/5L2iknTWKTcBKbAg3cb9zArcsJ7TNdIbAehy00eIGeYp8NkYrixCHnNQZA8uJyaVbrafOnVC0d0bdfYCTnuGSwgd3MbYeGD+Q7gWsSOEUo4ZMMSswrFhhmlqE5YrFSwtVkKIIM9xUwNdX1/jy4hKXNCQXYOVotQIsKLdiV8wiSVnQ8N9FyXRdAw9WiUlRm3cWSyca5SVpqGJnupigCpaI00QLNVP+2NGMlyu0ghD9ZguHvT567SZOjrpohgHSZQMN7mpIO18B02Up/4mvfvpBBui9TgdPzs/RZ+cKjJ4mldxTYm3xMqTaCgltEuhJwD+5QWDnfbWSN9F4NsNwPMGkKPD86gIVZXX85hgjIKOGjFHryZTSBO+Q3E1pbndNpfNWvS6fqK1RYPfP01beLex3e9d3b4zeu+C4xdven14V3KDxqNghShHF1Lmb6aSXCpAtoonfTXS+a8Pr5Y3h/WdpK+KeQxYbhnmxU8UnxQDNmhP+1mFvAx4yuvfFhNJI3Dh37DWCoDV9MIzrvE6OIUA1SEM8Pujht589QrIqULPzOp+raGfxPi0qMQZ//9NbDJfQ5o6gFTctPGb2vZnMFxEESllkBhjNppixWCSoHccKKGiEmXl7+WOzmdAJY80XbgMMun9zJ6y5QnILyiOMiaQUH4JWYgturrXD4A0Ws/nb4JvlUgbABG1ZfFOiQUCCG7LJfC7GpKUD2jha+w44k/ztzeP7Rs+9C9LWXLg5os3d1BO1BqU2PnHrTaoLK7BTsbQQLeLuOXTQ7VpkvFms/TNFDNwSodbdQjJqlwWCYoFGMcNydI10uRBoRcDqs7NDHHUzNJNIQQ9/XsDKgFQWlATSR6Mxvv3me4s6p9/eguEMxkxgcd3v9XQ+s8kM3XYPjx88RhomOOwN0I4TzG6ucfX6heTmjbpC3KgxvrlEp9tGI83QPjwCWm00Wh00Dw/lXfXi1StcXl6hygu0spY2cJQCtrodPHr8BL/4xa/w7bff4vnzH5UU1W430e93cXR8KKBqMBg4hgKfAQZZUkZjzCsW3gqMumfa8UXG7ULYPyV5UeHH4RT//fvXuG60sWqfYVqxw5/Y/Cuxj8Vf8/OU+ErvtgjoosZfHZ/gL04P0QzpUVSgkTZxMc3xhx9e4sXVDfJlhYODPjpZIv+LY5qCo0CnGqEV0IOnlM+SNmmJbdS2ASvbAG1vZbbXWgOOPhRwefcyeUD0Nui1AXF8wbcufB271TruBlbkQYrvrit8fbPCMHuIqvtARus5Anz7w7e4ns7xepLjpmCgShsBGaUy7OXvJ0C1QLwc4rdPj/Dro7YYiZSG38wL/MuPr/Dm5hrlYoTzZo3/+rCL//rZARrXP+BP//R/4+L1a0lyCFq1uIaHK13rXqeFJudNX8TtCG7cNVxvkD4esLL5jBtQi0nnOpPSLymvMbkc48W3LxBUgb6JwUqK5XjeXK9n8qM0SRjZN/JscjN4QIsHmWuH5oHIROFlzUgARGIT0DScANhCpomrJEAdrTA4O8Tp43MkbSYMmtG378TaOrFZ5XbW/g/sjG/GkQGZPxewUqS82LYhwHVegFVHRswCrLzn0HIpEMjYDjY/y1tT0vWmGCXys2LgSEEpXi7ggfMIKQ0EBbrdnta0DWBl4AslX0WVy8vr/2HuPZskS9PrsJPmmvRZvtpNd8/szBoRACESAkRGQASFkL5IX6QfIehfUiARREgIQjA7Ozs7096VT5/XZabinOd9M29lV1fNDrAM1UZtd09VZeW99zXPe55jxEReVREHXJeb+pNVkDxVs1SMe4JVAs845ukFFtHUOkQraCjlkWtEmqWY8nUzk9jrYM79MYoEJhCI4rprgBWBl0w1KGsQAUsC4hpqHOgg5MYnWUr8fg9Y8XFyXMRhA1G97TyvOLboXWpsJf7pDysEoQzgI7OIoJKxplhnDseXa8CKz5X7PpsVYiEp+IZNgQVy3d9EvkRi9DkJfBQTJDJZHp8FP0zSTQAq1djw70PPLWpu3oMzvveSQK7rBBrXsr1qIKko1wK+Z95LglUGmjGOwNg5vCYxqxhqJcDKficBrXky0vcStNoY1hvDh81cBv7wWfHaJtOJ5OZkUS0IKCYpqgUDdDxgxWb3UmAclQkErJ4+eoBe93cEWK2XZbIwSfyJJAm8uBrj7bsTAVYG+tclKSco2mpSXkvA6rrHKNcQPgvvY6XAEu9t+wnASioKz0h0DCuzdLLziYBBeg7TtnOxEsNqMpvjajDEeDxGmsyw0+/g4YNj7O32N75Z3oxeTH3HSv8EYHXzucFWIM5vAlayOnDWIQo2WlUxzha4KGp4ldTx3Qh4kzRQIWB1+BCHvT661YUk+6f1Jv7+1Qe8vRghQx2MwTIXH7OB4Nin2obANo3XtXrzPi5ydEYf8OeHdfxet8Bn/Sp6QYq4tjDAqlbTPKg7sYuY2Tq3uDOFC4VSo6JkK3ITsHTbqaoMOpV/dhtYKoMzHry5/bTmKvxrtcd14IRna73uLS9EIP7TH7YvaUcq/Z7fBrC66xo8oLQNWN0FdPnX5ffdBljddM/vek/r1/bBGlsmtj4wycb++rDlzhjle2U2L1b/OQucawwrD7JtCAdrhpUMSN2BzBAAY/eY9j5Q2WtJgREq9QZavQN0Dz7D01/8McLWjjMGXDiWEHEP6wb8IMDKgwzyguJ7L1BkMzGsmBRIwCqsW4aX+fmUCpZtRskPvdv+yCoPmg0TYHsglM0jP35pAyLUMSZgpZFvgNViwUKC/i4NrGpNLIIGhksCVgN8e36Oc8otaNxHszwln3FRITOLngNcVMxnwM7XBljxU50hL7Ng95sL+cqiSLnQcGObzMd0g0A1qEmax2KRiTz01giWKxmxt7hBhAEePzxCr9FAnx0pVqCZdWLYWeeW+uLsA95fnKlwPNzbx2F3BztxSybs5ijD6zbQUZ0Zd/j1jV8WN6LScyzIC6gin6+ExtqLBX795qWAsVmWImVXUnnXJpdUNy9j8W+GwMaccp0MZ/BvEkK/M16X9/kJsynvy0/QvU5ZfnfD2PHj9yaGw7rb5BhWfCzc+CgDrNciM9Z3DCszZKc0xKfcGICkueUpyiXfCGn0KYaSzZAc3S1K3AFWIiPLh+j6cnuNb2ZUBntKriOhS3TySf5VSUM8VC5WSs6TSTnNlcMqHu208S8e30O0ylGl/IAHbfqVhBHmiyXOkxy/PL3E6TzHgIa96jiTXQJUckrLFlhlGZoRfTVqMlVnj7cWxWbq6NJjjD+3YU6W57hPzrGOulu4HP5oALclvVBWwT1UPhD05XBJRVqDeI+U8MRXME2/v09kAwoI52ZOg9lqRQU6xzsBEZv/votgcl3lE20G5a0rzl0byzULsY92Tr8ZbsAq/rI1v0JMPbsvBlRZR9ODVuvv9B5ufmMtoZjqRgpgdqbrDHMgqJglqOdzSQKjIkG0mOOgFeGzox3stWM0w7qS937XgBXNy73Z7sXFFd6+ea9ivdVqYzZP8Nd/8zeSmPQ6Hex0uxoHNPIly2CfCaf1SEmBO602qnmG8dkHjM9OUMnm8mdjBDi9ckDvsl4fedTAMo5Ra7cxmM7w4cOJXlOv0evj/OISz148RzUM8fjzz3XoolcVY8k73Rb6/Y5SztptSlOvJ9DyXvNwI/aVA5zvAqw+1bESECM27govr8b4q+fvcY4GlmRYLcjw5OGAPoPs4JoRMfeBGmW/GvNLtJYL/MG9Y/zkcBetGiPPEwTNNsb5Er96+Q4v353qEHqwvycG0G4zRI9Ek/kA+cVbLJOh2FXsMq9ZBTpY2J6oayyxra4xHT2j5bfcr7e/3YqxLcBqi6au5omTF/sCyhhWlHdEmK9ifHuR4+8+pHi16mMc7mFcCeU1+fbda2Srle5pVo2BelOHLiUrKmylglU2RaeW4F9/9RBf9EIU4yutP4t6hL99/gbPX79CrZjgv7nXxR/da+GLfg3J6TN8+4//BefnF9jr97EnhlUdYdUBVq2m0rL8HmMsK/+x+VtZEn7Xrdw+BPBVxKwXM8VYvLYP1LBIFhhdjPDh1QnAAEnKAqUwMRkEAY4CTG9NJPnnfSVzR40CWT2wbmMzj37zLkm4WIgtHpCBrM1siUrAnLcMtbCKeiNA1I7QO9hBe6cDEvqN+e8AKy3/roHn6zdr9OrjU13cT98X36X3P68KW35cZFCkxULSpTLDiiDVBrCqrxlWnlnEeSfTBmdOT4aT3pdP0CWYEsUCrAysMukdmQYEjMhqkCSQNVWtinarI8AqqMViUXHcEvSgtJmACj3DWD/ymUW1GK2wiZBAjUuQEkBDi4ZlgWxJST9Ny6qoyyMo0M/x8M/rFssqMQ8psqb44f2u5O3oJHasKZnkzAMtkQifjiomGGX53O89YEWGFZljlBkyTY/zhsw7SkXJuKk2zVaD8JMDrOTvtNwYmEs+6IzUWU8p7EDhRZQbTngycZIvLnlkzhIIDAXoyCxebEiX5OfAKhfjiTBoSsbprQe4rsrvKqdnlHluGbDEBgNVDMZ047qtxG8lFLJhxvts3lj8XhmC833UzJtKNZjeh70uf06MJrKG1ExgwILVi/57+fUsnwmwWjCQwMkNzYaD9aElVPPNELwkyEZFzCLLUMxTLJIUtXyJGkFmepBSWrvIMZTVR4q4EeLJYwJWrX8GhpVv+2/WJus7W+2khiIDqlDH6fkV3r47FWBFRhMZ8QwgaTYJ/DbE3DYPK0pMjU3Fv3uGlTdd12GcMlWy5V0drKdFEMUxrHwAiJ+DHuyWJHBFSSfPWwT8COQluLwaSqYoqxEsce9oH/eOD9DvEVhlmJNZoJifqmBhO4/eQHaw80epxb4Faqn+Zr2l8UEWmqlJeGKb5EucZTW8mtfxbFLD27QJtA5xsH8f+90uOrUF8moVv57m+PXpAJfTFIsKpcZilqje5d6kxN5Sc1WMPu4l6Rzt0Qf8r09a+Cqe43670B7WqBtgxbMa57fCvrz1iIBtrttmUyMQZXvvvWsTuvZ1z6b5mIm/DUrdDFjd3ajZrp+298CPaoet97/989e/LIOZNUOofFb0z/02hpWdQbabbdd/A89N63uxxSpTDSilxO0fvgbz6c3b//Y/fddZ5abfsoUH3vpGPt6fnaRSPUt3N7ZecMPQd6f4v/izXRt26+QxB8KQPSTNiQFWNNgmW4bdRXpZxe0dtPce4ekv/gTN/pEdvDk5HPvjhwJWvpOjDZ3dLprY0QDSAVZVMKWERRSLbEPHxaxwIJPAnlue2G0DxmRj2/T6Txtwbz8NvoucDCAi1v5ArY2Jfj4seuhv0EMtasv3Ylis8PxqIEngGb0g6hEU4MF3IcCK0c5MyzOJoG161vn0LCujMtsBkwf2RlBX8aykJ/pKkWE1Hytxh4AV1y9toHxJdjN4j5csIlkcV7DTaWK/18VRt49+1ERMYaBYDTmS5QKn0yGevX+Lq9lE3b79zg4OOzvYb3TQ5CGIUhF2A13nwrpXxjYzjT8XTP1DmwvZL+xAEpQjIHYyHuFsPMTp5QVGyVwmrWTgkHG14L1wsbP+YO8ZR3wWkho6U+GPS3ltFy6FwQbI9T6/bXEbQ8Gb51q5A7C9AdlPWLFuHbQthlVJEngzYEW/cmrY3eLv/Ics78f6cnxu7GBS10+/Ds+4YcFIplrUaK81/Hode5P2ztQltVQPKc29ZtgQVivFRAO3woe/L2aCT5FjP6rh0Q617YeIV5nkYdTECwiqB0iWK1wWS3x9coH3sxRn0zkSFpI0OmW3SMbDljjI985DM4FK2fvLGDZwZEGLzPUQkqUhekCa79lMZQlYGRPAnqNfXPmeWYgRtFIR4Rhs9kxYYJgW37pDLjzC+wrosOMKD65d9OphUUJPA/qkSPpqvmcWX29glRn122Z9+4b2cehEeZRtL1vXSz37TtPJ+/FhXUFtVA4M8QdvP7o9U82N/g285aVXOjy5d8GUF3l/ODCQY4GdZ5qvOkngajJAmM8RLubYb4V4fGiAVSsK/qsAVjyk8WDAov/yYoBnz17Iv4oSHN6bZ69eiQG80+mg3+lofyBglaY0kK1ht7+LRhhhp9VSCEB2cY7xyXuEiwz9VqzDBg/cS8ZUd3rI4wbyMELKdMDxBFdXV+i1O9jr9nV4GwyH+HB+Lj8+Mko43p4+fYpOlwDVCodHe+ZnRdPp2Uxd47WHhvYsM1P2x/C7JIHbnbvyGiRmYqWGZxdD/OX373C2ilG0DjBfkcURa87xMCfpMAurohDjMSBgBSa0Ffj9hw/w1fE++g2SFZn6F2K+qOD7t2d4/e4UR4dHYgD12020aQjOzu7wFIN3z5CMzhGFTrJBtggPFwS0nXTjY1aY8xBx4AKvzRdPd9Rcn/zyp+efzS7z0XJ+S04SqHml4AEeyAPMKk388izDX7+e4FezJk4qHQxXAfIqk2ZN0s4glUWVHiyhSwehlJaStiUqAqxy/OEX9/FFP8ZiOtQhjCmTf/v9C7x88Qx74RL/5st7+P29OnYwwejsJV4++zXev3+PnV4P+/2eACt6w7XiCJ0mJYFlwMpWA5u6Xtq8YR5/6gbd1rX2gBVXVoJLvGNkjRHEyJMCw4sRRpcTFMkS6bxAnpgkkPNRwSquwUTgShHvLk1O3kAE/nm4WxSSXJtyRvQst0bXUKwKEAOM2iHa3SYaLdaVsT4rQUXG9jRatx6s7dfaK1w4iN/T/6mAlWdYqdur5C/WbyYJZErgbYBVPW6jRg+kddQ96xteKtMUKbM1mZjqW4IpNTMl98bkXCfESlej0gzaZbqulMCqmblXA9SrBD54eKFxNs3D52LTZ6wDKzUB8816Q58hd3IystXIYWrpQl52Of/k/ukAKxrasw4zgNmsBvj79Z64H65WCiIhA4vNUwJAYoAQeJFkjd5JBFOMYScZoWMqqaZwtSc9rHJXF/LaOH7J8qIksLKKxbDif+NaTNBHNSSrYrdBKnHP/W42A33oEtc2phTy+rxlgnmUsmllP+Mil42xJMSVv581hQOW6rG8R8vnJAO4eX3uZ9xZwxonoQMO+YytBvDSQDVs3fu2uoH3q67vt2dHNo9dnwFWFmhliYL8PkrDDNzyezIb0KzpDRjjPXGsDt+/01HIAKuMQGOey7JjQcBqmgBJDjAsYZ6IQUugajgeCMDs9Ft4/OQ+uv9kwGrDNFkD7I43Yeb7lHCyyUcFSAUnZ1dKBxxPU7GaeC4Imd4chUrypY9oi568znhdqZLOdJ2gke/DCrgS2Lqps/TsHGDl912//vtTAMEssa/oKOEM4KfzTADacDgWg1ohYEENTx8/wMH+Drptst8ssdCWMgfyy6Ll09YHH++B12tCq78VBWRpgbxHy6pM1M+yOl7MAjyfBnidNFE09tDp7aPbbKBVzZFVKvh2nOLtJMWMLFhK1aWSWaLCscp9S9YszmeKTQTWH8sCq2SG9vgD/rev+nhaH+EgnBtgFdCj2AKGxC6iD6GYZC7hnKQD1xz1+/c2aHFXTbzZq2zulGua9d5carBvN/7K32PsnLsgG1dLf8TAvdbev3ELvR3Esblr/Qi3M5fGggGb3jT85h26rKq56Ts86acM4JXH1HZK+fZr3CUJLINs28/hpn9vv7724xtsP/x/+xgg3GJYqQG27qB/xMZXMmqZwfcX/25XEQBkqejxqXNLsMoAKxYHLNQZZSzAih2kSoCQgMXOA3z2sz9B//CRKJ3yr5HciGDDRjtZvsiPUqjXkkB295g4Y6j1IqcOm/TWqbrBAY3XFaVsEiEdI8uSmE9UbHcNGBmNfgIJv6uI1v1yh1/KLHScFfObwBNZaQGiZh9BswvELYzpa3E1wuvLAYZMo6hRWrVESh21+OKBvHO45vBe8z7K6FKFmnVSzJrcCn+ZW7MYLAoBVmQMMNVimoyRLlK23VScCFDj/eKBnkUZQSsHhkQVoN9sYq/bwx4PZo0WOjT5lK9Bjsv5FL959wrvR0NUggDtuIW9Vg/3O3vYiRpoBRX9bjNItA4SN2WOYUnNPNVqtdmYJfVjgUa2Vb2Gi+kYJxfnOKGvFb0AWASwUCUtlR1ItyCtWVbu33xy9MoQ26UESKmAVbVkQEX5o4xH88saR7eA3NuL77WOibBEp193kkAxrLYkgdLZO36g746ZL9EGXNIYdEw6soaqlIwyJY+MBaaTdTvYYVJJrap5NhoP8f78EkXUQuFSOiX5K6XJyQjVxUXb14yapIOuezbseiqBkfOcUs8K5aEGWH3Wa+L3PjuWHKxO2QYLyWpV6Vkcs+Ml8PWHc3yYpTidzjFmt4p+VpU6AnYXubkp2cZ+HwFI/m6Z0nN9UX/CH97dk3GAlT+U+cKNAJHevt+bROWlqWfFGFauwLaOhyOZakpZUpD9R8e2cvRmPnh2nLUhCxQmW8SiyHlI5aFFt02yTDf6VP63AAAgAElEQVROpJ6kWb8HrK6tpx8tGbd74G1oJteHoC+tHEC2PuD7xX7D3Lm+vlmai98/dGedufqmoBeSafOF6746jW49UbewcJLAOapMMJ0ODbAqZthrBh8BVjs7xq4tr6E3bd6fWkvv6mARUMgydoZXAqzevHmrf3OdHTClb5Zgd2cHR7u76NA7aLEQUDRNEgGOTP3jYXyn2cQOmVTjEZKzD4iyFL2mMf9G8zkWNEzudJE3WsiCEFdJgqsxJekNHdoiN8cox6W0+f3lJd6dnODnX32FJ08eYzi6ko/Vk6ePBFhRVkMvKxpV+2s0pgCBe/M/MXPY2ztktwLmkrzW8ex8iP/r+zc4WUYo2gZY0QCa847rMZdmgsfVYgEKVHpRIGAkLHI87PXw5YNDHHTqWBVzrcn5qorTwRznlyM8vPcA7ThCSO+bZYawWiAdn+Pyw3PMRxfGgGZ6G9OuXPdZoJxLcdpIGk0C4dmAvgC7oda5NlTu6vrdNX6MUu/mjeaGCyNZh3OskNQ6+OXVEv/57Ry/Sjs4q+9iUm8JfA9V4XM9CJzcwtK5TF5Bl9sENRSaIz852sXTnZb8wMjaYwPml98/x8X7V/j5fhP//hef4UmYoD4/x2h0ivdvX+LF8+8FCO72uwKBjWEVoeMYVuViTp3yNVjlOo53mJ7eBVgJwKCfpvNJZD3EtTtPF7i6HGE+zZHOyFpMBVoVOZO1lkrfpTdaNQ7FvldKoABcsoJXqgmajHnOMjXVyJAwQ2HyVaqqcdJFjrATYv94D3v7PbE8+FkLaBGwRMZQmdL+7dPKfBDNes/3+/+PkATyNbxsdRuwIsNqNs/WgBVZ355hxUM497mo2UPVGY3Lu0nfY+xnMaddc9EOFgamEPSgBM3A1MKaHy7RrFC9YzJFsdYoca8QLDKghF0esm18Oh8Bp3o1QKMWI66EiGjenC2xSgsxbcTGr66w4CfX+4As6BrqTFcOKcu34BndS4G4JhtTC46Jjqw/Nd7ZULa6aj23a8CE0j2+rptbOlwKbXONJfn9MIV2JT96XhsBLv7NmEqOEe3QSN0P30Bx+5OynR2ryPxCDXeS+cTKGKtaJ21TEwAmcI3AnVBZ29/UrlKxxzOEpTFXa5ExvZ01h78P5p9ljFiTolFmbcl/3rPUN4/4jA2A4rNzglhnI0DGVBmw4vcJsCIby923MmDlaxVbHz2Dy4Cz8l6gsaprM2kzQUZKAWmPUMkXKCZzfS4mCZbzFPMxva1SJNkcw+kIlXoFOwc9PHp6H51e88czrHjgdIv4poZxhALNLQMO9TYrgVJtT88HAqym8xwJx6pWDedrFgboUkrf64htxZemj5UZsbMhsgGszIDdyrs1o4WsNwJSjrnI57luWLh7yjHOelHMqkUVg/EUo9EUSZJjxns1n+v9xFGAn3zxmYK/aE1jQhEDIXj/2UA2qe+nG5fbtdFH+xkbhFIBmBSQ5wTK+kYpcJYFeDblZ4TnaROTWhe1ZgchPeiQcvfB+aKKy4REkdDUDfTZIAjNWkNYps03WX3RB5prC9mT6Rz9+Rn+96/6eIQL7NZn6NRTRNVcpuvyHpbU2FLqxeRds0vdyqvkeg+wbgAbv4GXQZab6z9rvGzfEwOMN0DPbYCVlopbAKvbTO89e/Kuc/6nv25rzfWGcqntfIO/1fWzKJcmlwr/iV+yDfyU62w+kwVZy7dcAO/jD2FYfarOuv384up+d8la911zyb+lssdouVbTPfPg+/rMVwazbE5t4zeV//Pf7cgPWoeXa4AVUwsIctBEsCY6Lw9xlPIsmE1BNk7vHu7/5I9w8OALtNtti7PWxmPbwU0DrQxY2UV5do75J3DvJJOK3V6yrGaTgYw52RGW3aUDrGTi+QMQzLsK3vJwXy8upSFwG2VPeIPTvVNmoY1dfkU15AiQsxvLZJNWD7VGy1Dz0QyX08QM8oIGBtkSg1mKKam8vB4mRwHW9deG6ozrfTy2A6s00ZXGVlPnPGbsOI1JlhlmyQTpIsGS99ECH62Tw0/XnOVgIBBCE/VGvSbvnk4U4bDdxb1eHzuNlijrl7MxfvP2NV6PrkDLPgKZ7bCJe+097MUNHLRIQ68jipiEQkmcUZ4Fe5L6HVhHjJurLyLMX2Elc/eC0c+MU0/neHt+ildnJwKwlvS+aDQwp0fRxmXMQ1du5OjIYKmC/sPbVblCfpt99xFgxXF0y4QvT7JrYNX6dxpgJdN16uG9JJAmqTQIVTqMeoomCTRdn+uimcTPV2D0lOLTpvU+WRCML2gRkFwscLy/h3vHh6JKcxEYDK7w/MMp3s2XSLRp2Mt4lpXvHYhSKibVmoNjV6tTJSVDxrAi04MlXoOSwCLDAQGrfgt/+PQB4mKOekGKtDGk+NwYoTuv1HFRAG+HU7y+GuIyyTClf5uK2rqKC3b1fNylMQYpYa2iqlQU60TbHNxCDdcooucU3CTbNcBKm7KP8HXgs99EyHRYd2EcE876RSYlYmfSaM+cHx5fJdvRWGh8dlZLl0jnSl4zVqrzMP/kCLrLQ6+8IG/GqkPm1omBrpvrGHLlTevagu4SjP26yvluRYfjhvmifg1YWRLjeuPmWOAFMUUmm0sSuJoMBVYF2RS7jboAq/1OQ4frTquB3d3d3x1gtaoInFIQRFaAkkCmae30d8Wy+vrrbzAaz/D08RM8fnBP82Y8GgiwoqSZ4AtTSSmv7TViHBAEyBIsry5Rn07QrFXRaDZkrr4kUBXFmAcx0iDEgMV9nuOzBw+xTHN59hEYi1tNnI+G+Pr77/Hi9Sv84uc/kwcIk63oX/Uvfu/n6syOJ0MQzJPflutOeiaDWBI8tCwIlt6+/pQH1vb6o7WsUsfzixH+w3dvcLKKkDf3MFvWDLBSD4E+FCYJJ1h11OrgPiWLTHqlwfN4jIf7PRz3Q9QpJOfBmel2RRXJnFLInkBshhvIq6lGts0VBudvMJ9ciGFLJs3abN1Ruw2cY/KUmap6/xFbp8qMQX+IvHkK/ZD9+9pParnYrOhmPl1mWDk2gPNrWhVLzOsd/MMV8NcfMnxT7OIiOsA06GDJA4AMmgk+qMVDeop7fa2EjM9Tgb8Yj7ET1HEYB2jRA6Rewdnlhfa1YniKf/t4H//jzx5gP7/Aasqk1CHevX+Fl99/gz16nu30tH/HBHo0t1piWF0D5Lz5uu6xK+it4PpB6892t1OvwgMYDx4chzJ1WcoDqMhXGAzGGA4YtpFjNs2RpbQLYE1YQUHWBg/1bIo5poNAKdUVC/lisi6oFZw7JukhM4vySjU8lvQ9XKC928b9h0eS0i6pOwTDeqybVquzy+9Tgt225dbh9ZpWetzbBfEt27r7kq9RbUx6wIonUy8JnCf5R4AV5TIesIpbO6jJsDuSfFb7rZNZErAiSGtBOVYb8ucI1BCIJ3C9qvgUTScZIzvEeRtJSqbGDgGrwOoHSedyLJZkPC8Q1ELUVzUElAGTZZEssJimWM1zLMkQdvuUwCqWhwQEGyGCZowqExh5j93eq7aaa94Yu3ultY/y/hWtIgqzICCLUobcYRXzcIWCzZt1PbSR21tfyGoMHszILDXAymw4TK5nQT/GXPGJbt7Sn6Ut13+mcZvcdA1YORaUeTsZmMNP1pj8Pt4XeTy5wsdmiaW6iQXlAKtK1awJPNbJ1+DvJMPGmq+F3ptM1NeAla0BBtKZwb5YbJR7XwOsyPCOSiCXrfueMSWlhOSzdm28RqslWa+ZisIkbS5sydU2nmUlmwixIou1FFBmUZyboymK0QzZYIqC7PfJVKBWmicYTIaoxXUcPNjHg6fHaP9owMoAQr/kXq/g7L1xznOsm+dbfQ1YfTi5wJzJo0xTJfioZF0y3KsCqghYcT+VLyJTAgnmExR34KHtJ5YcX179DEwywMpk4D453IAlMR+LXGfVrFghyWncP8ZoPMViaYmn9Dujxxrrm6dPHqDTiuT5aAwrk9lZAnlsSYNuT/PrTXkd2q7/yvuZJYxTFkrvYjKXzNQ8X3nAKsL3kxDfzxv4LmniqtJGFsSqO2vLuZb9otZAxoKcFgD0d6PixwU1mWxvk4bO1NEKG9SU/i9zHOUD/C+PG3i0usCeGFYpAp3yCvnRyutK4DUbuc5TmKmU6hxzTeMVbyRx23v7D1l/DUwpQZ3XaoMNhnATqLXpT/x2+9/meW0kiZ96r15G94nqxNkebUDR7fPinYSZ6+XKjb9muynncRWdo2/12LKXuw2wKo/P7fqg/LOfvD+51bD+TLIN0Jbv30eAlaE/N88fd/67AbDqlwArbyrM4sUDVoZ8U1dPYKAWRi4pLEbUvYf9x3+Ie49/KnNZmjAyHtekCDbYPpqw14yGDawSj8CZBwqwYoeqSARYTceXqFdNqiI7T3ruuFh6TSJPr7l7dtz4HZ7i6W+4/6abkM3tF7D5al5fLNLIXiKgw1yFrBoiqwZIqzWEnR0ZrCcFMJ6x0KOHQAuIOzhPl3h7NcTJ+QVmeY4FfQ3qNXXxxbJyfjvmnr/hAYurok5mHZU8R8TY8YA+JYxIniIp5liywUl5pfPt0fPg/9wmy/fbYLw09fAMgFyt0A8jPOjv4GF/D91WSwUmfaaeXZ1jpoMWECBAP2ihW63jQa+NboNpKE0d1LjYMRFOHTSlUQW6PyyI5S3ADpW8i8zcPeGCH4YyXr+cjvH68hTvB5cY0aST5yTzA79WEK03BkEom0F//flsF/KetXL9u+5iwGwYAuVDkEOW9VIbwMpipznA66g5g1Cmf/iUwG0PKyuwWOSbNxkPli12mOJInwSrFrMplukchzs93D86FF2Xc4axu79hnP3lHDNSgZ2vyPow6Hyr6kxdXBuum8eXEbscYCUGlAEzFG7EZFhREhhW8bjfwn/7+UNE+QzBKpe5vxIcKZfgxsruZNzD89NL/Ob9CU5nCWYc+5QNLKyzw02SI5BIqaKeSX1n01fhYXx+fM1PT17fxTTfOmcm6dq3loBnHUYPvFhr2Cj16uo6LysPGGqDVViC9+hLlcCpA5t7H5p3YsLw2Tk5ynrdovl9CbCSyf6nP+4aXxu2U/k13KF6XQh5WWDJON93NcudKC+bcdehddVQzA0gKMaV/S5lA4rxUPawWqAq03VLCaQkMMinqKcT7DnAarcdo90IJFs62D/4JwJW25RpT5ewe0CGEg95HrCaTGbyrxqPJvjVr75VstJXX/wEj+8fo0jnGFxdSKbCo0O6WuL9xYWK4bhawW4coY8FovkM8XyGkIB/3MDleIpKu4vRCjjPF8ijGGmlikarhV6rQxQevbiBvd09pZi+OvmAb168wIezExW1BKwePLiHn3z5OQ4P93TQofmtN9+1g6aj1JfkJnaI/WGE9pvAconnV1U8vxzjL79/iw8ErFp7mHJ/oY+Nmj8rhR/ElSp2wxifHxzh8+MjdIKa1pbLs3N0ogr2mkAjJFzA2VpTUMhyUUVAM2eylPKEM55LNebzAc5OXmA8OEWjskLs0gG9QaixJ3ioralbrQOn5hNBYZMib0Arf2C/eQ7dNX+uF3N+Ibm+VtvvsvVmDTtrXiwRVmqYVBr424sl/up9hl8tdnEWHmJcazPbW1J/+aFomCrv21BtgSs5jSHFLiuGM9SKJRpsqHEjqAHj8SXCRoBmNsSff3GEP32yj970A5AOcJlM8f2Lb3H66lvs91omCaSvD4GeRrgGrK4VbP/MgJUuSbKwhfZqpRGTOSAfwioGgwlOzwgA55hOM7Axzx59dUkTZ8rHCuQUT1NqEtJsn/XYUiBmu15Fh4dNgioES+hbmWdI1KSq65NyfnpWPX78EL1eG3k2Q7WyoN0lKs503AnBTQLtn6FAK8cw2zrsrGuDbZ3KjcNrA1jxy9yzrJHzMWDFutczrLYBKzKsyJjaBqwEjUguR6DHxh/lfUqyJUihRjCly/Y1AmYGflhNISFvNRBjm/fdez2uQElZqmZyqx4rxRHJAstJjtUsQ2W+QK3goZZboa3vkgPWlgZYtWJELXriREjDmmosqw0VIGZ1LDv3eYFkNOEQB+hJSamRQhvMqiIPgGInQh66Ol/sJ1UXhny5vgvN3j1zzPZlA69YD9ja4KwvWD1yTOU0RneyLaUP0hTdjNHJ1rGpa8DEPJkIsBI44UzXmSzLMcw/TSXi11gDq2ht4H0EoTRhkw76BrhM7dO5WLLSSwgwsWfMZ+dN1PngBHCRiVXyprImvIGTNIrnn5JSktXjvo8sOd0rD7CtpZQGXPrrZ2LhRlJuzFV/v4xQwPROA6yYCsjnhjRHPpgiHUyQXo6wmKUo5omuJSkSDCdDVAlYPTzA8dNDtPs/lmHlASv3rK/NMavX+Dz5HLggGmAFMaxOTi8NsFqary2vkSASGdJMO+d5otGI0NG5oq7kQDKaCHzz06T1LNPsHOQ/7N7xDLJhNvv7Z41NskQznVXTfImr4QzDyVzsKjGIHNORgSmHezu4d7SrpHqqfBQuIoUDGXJkYMUC2/jxUTPAvafy/vUR20qbvymRSALhXi5frVWAUVrBadbAt6MAz7I2vss6OKu2kfFeaiFMjQlZCbEkqyoIUWHggxg35kXLhHjOQ8WuqKlQwapI1HxqVlf4rDrDn++v8BkucRCl6AYZKsVUKh0CVlzTJQlcM6xMKqgnaxviJoyoBDSVGWeedfOpCtnbI5TXbTHP3eut71/JD1T32jUA7qqeJBl1HzcBMvJvvcVH6jbAyeTH5v3om2L+ff9Q/EDpvLd8mGXH9TOGb3xqvbqDYVXGYPy1+HtaZl/59+2vwwd0MRjktg8LRbO1szy+/d89YHXzvbdzfTko2r7PPrevW7vkX/xZf03IEpV5bTDsPazo80DAygqTWhjKfJ0H8rBzhN3Pfh8PnvwC/Z09pLn5GtggtZv8aY8K5yHkzbauAVYEsDIU2RTJZKBCuVZhIZg7iiIPmI4xRADklg6jNJC3Dgj7+s3sGZN8feqDE5ebGG8sASsVfKLIVpGT/loLkZI23t2RLJD005RFXy1Cs8X49B7O0iW+/3CG79+8U4x4wQWJ91i9RoI6lpMjRpWPpJfpsx1CKQmsZBlo9dlm0Vihb8IUcwJ+1ZWKQr2Ci7jXBFOfyxhhlayQKbaKzSJHYwUcNDt4vLsvo+F2v49vXj7Hs4sTzJZLpDygLyuIUUdYLHGv28YemRbdDlqM4SY8JpmZsV8oC5PpO5NY2A3kIYBjzBoByOmHQZ9AAiGVFcZFhg/DSzGtToZXQBQa80yfVtjp/90c9hly62fEL38kk/i4C+2XAK+Bt8V3s/z5I4/XGJsfg+knrBOpX+QYgoaqycOKfggsLwMyrCLHsLK4bzJ2tNiQgaQftU6aMauWaNZr2G01cbzTw73dHvqNCOfv3iEZjdBrNbG/Qx8dbjxQIsy3H87wy4sEMyXtOfCBTXJPeudBuVZ3xrofpwTykjk/lDboTNcjsuKKDHtiWLXx+4/vI6bp9mohzzM+MwJWC4II9RiXWQW/eXeKb9++xSDLsWo0Zcouj7I8k7EnpR1LmjMLUK1gmbEYpqQVCGJKCN2dvEYt3wAXVrobsK1PmT5unpV1JN0cUaFs4K55RLgN1vkE+GKTwDKlK5wvkhm7Z8OuuLT76qYZ2Kd34v/03lUuVn2pSEsblpuNzx+mzHzV/8uPUXs9+683U4I3xzH7Vjtwe8nneuy6Dau8fhmIZ/eAv0cpMX5wl8AqvzF4b7ON6bpLCcwTAVbL8RXqBCzTCXbjOh4f9MWw6sTGsLoOWNkVljcnraufBCRv2pRKc3VlHmTmR1XFeDzFm9dvMR5P9N+uLoeoVWM8/ewx7u3vYZGlyJKZDpzJqsBgPhMbikbCqyxBqwLs16rYqQJdpl/JOLWKwWyGem8Hp0mKN6MJiqiBequNg+N7aNFsmIbGTjJFHzYmo014+M5TGZSyG/yzn/0UvX4H5+enAu77Oz0xvdiB9XKW8r0xyQ9ZmWZufNfHpwCrYlnBi8sx/tMzAlYhstY+xgUNsBnoYd6PBJyalSoOWy387P49/OT4CO3qCsl4ZB26fI5WvUAztEYT5zcl7exkUUpIWTJBCBbsYVTFeHSOd29+g8HZO/TjQFJ0b7RsRZE1uXjQGw6HBl7p38Yg2IxpetncglavTXs/fXc+3t+vv56PZudz8HJAfzDlpIrqAcbLCH93luOv3uf4x9UBzqIjTKstgFKskEV+IWaRkl5Jp+IHE8EWGbWWqDQaWCU5GENSzxkYk6Ieh0izKZbFFDvLCf6nLw7xbx720R69Q72Y4GI+wi9/9fcYnb1eA1ZM3rwRsFozLV0h5xhWulLSqG8x8bytg6o9zfmT6tDnapg4aqhzTvbih5NLgVXTCU22KZumZTql3nbAzCkhJgMlpMyNFB7by9o8dBKAk8yd5tGpQhIYtLKqB1hRTkMqfQA8+fwz7PSZ8JlJgkmQRYlubHgE5E26Bdb9ufazdOuaf+LbHdy75pStmwYC8GfNoNiYBJQusp6dk2FEgImAlVJwiaYxDZF/ryNsduXJKO8mfdr7FbNBUi16LJmkxsAGsquY8kaD7aolhurMYh5SOmy7vUGARxCL1ccgEQNc+eqs6HIlLjaWAarJEotJKvkXZgUC1me07eD7VWL3AvkqF+uU97zejBF3mCgaYRJWUBA8ok8Vm4qUxtGgm/KyNMd8ODbgSzWLq1tcSZzVlqgetJFHFVSd76i8WOUDRisKEvYWSLO5vLy8NJB7E8cLWZk8EHkAhvdMQEJKjy4DrfhBsIpslpBWFf6a6Ie5zDGZDE2ORyaeS2GMw1hgQlin95dLs3bPhOw0Y7xZQ4uAlYJknOSQoCV/P9duphvyGckgPooEmPD3b/y0jD0m4JaSPAJtrH3d4U3yz4CAlR1KZebuUmIJXLFeYMqozOo1fwLXPCSwRengQoC/B6/4Gmr6+XvG2oZpiTx3JQkW3CezAkgyZFcTpFdjzC9Heo5LJr4FNSRFiqvxAAirOHx0gOMnB2j3GQDAOoVsexu7vEd8NnZ+tBnmlKNW8zopsaUn37QEuYOngoXoxcfXryNbrHB6doWTkwuxm+a0FXMgZEFfXzZQ2TSNOD7q2N/b1X5Ktmns1hiynCTP43Is9akHhJ0Ul2NjHQZg9Yi/h3z99RjLl/hwOsAsMQCKz9YYbQX293bw4P4Rdvttyd4FpGv5Z/OMBvgr+VOSianK1M3Z7T8/xbCyuojrgi1CJDn4xna+DDDM6jjJGvjVKMTzvINniw7OKi3kPB+qxjUzdWQ6RCmoqloPLLmWjGqeQTOuLTw3cWJwzQJWtHnIZugHFXweJPjT7hyPKwPsN5foBAVW+URyY56LIjIwOQccmG0+sGarYfY3xpL0179pQm3qOp+8aWvx9l6/8bDya/UaMHGm+WVwpvwS+l1K+bNm4Kc+bP+/zuDy32tnJkcC+cQL3O6xaaYmHrDaMLk3L3YT6LL5/YaP3ObB7esb/zprdpWr873U/FPXf7sksNCa8xFY5RnpLhTs0/uoN33fAFbl98efK9dnH80RR0TxT2fzdY+5fEwGqPzFn+2sc9LWPSt36Ofj4EQ3GZOtWDrYyXwwwKLeRu/+T/H5L/4Ie4ePkNDDxtEQmfQnTwsdNQ1h8Gsfu3dyDxKByHk/rZP/CPoUViCvckxH51hmU1RWuWiZJDArrawCRM6fhvR0Phgb3CYBsGLE3j83O/6diXP8t1/weYO4KdlDNTCBf/fR3EmSaOEUXVWmzob8qlOsKFVuZg1HJ3c0Z+chRLS8YCey3kLYJMNqB6t6E0tGRjutJ/s3ST3Eq8EEX789xftxglXclXdGktrmx4KeGDmpmf7AzgWIYBSXOTplxQC6QR0tspmwxDSZYpzPMV/lMi/XZsN77aVB3DwNMRESz8VNayAjcJdAqxpgJ26iHTXw+OlTjOYzPP/wFm/OT7FkWgfRfIKWy6UArl6tjsNGA4fdNloNFmR2EOE9LSinCWLEYVNJKBZJbNJCdttpnMmxlTF5hhtWlb4IuQCr7z+8RVqrIKtVUDhfIb5ry88z0IIFg47mpeQ3OxR5wIObwmZRZSGljobr6HjAUd0+jpc8t3QjVKDn34hRMJlHBZKBAPT4CMmiqlUFDGpTokcMx3qFaXgEPEJ0uvSyoYk+a04WstZJagQBGpSNZimqcaCDNv1k+mENh60Yx90mjnba2G01LJ54nqqjHUcRGs0mskWGs6tTvB2M8ewqQ1Zjcg1pxStM0xQj+ouwMxs3FX1LwK+0hNoC70A9BSt4Oj3HU5Uy0xWaTBGrLPDl0T7udzs4aLZQY+ofgS0m/FVrGK0q+C8vT/BmOMHFdKRnxwOQKMNuM+E10ydF+TnufRAorYuVSLNft/l5xo9LhXK0TxX47CL49FACos0GgdkFRuMJUG/YQdI/cXpxyWTagC3GhBPhq9QDHTxETV9WlXhlAHOhYk1BBzXS0ZvqgmbpXAk1XMNUkLmi5PqGykJGRzJ5rnhj+A3nj5JIS0VSEowD2XVv3FpCDy2vYue4NdmDk1X4TrLvWuu2bhZxWz9tpF/blD3K5jpRvtDUvHBeHWYE7EA9v2bzpvDQuihQo5SMXeD5CJXZWEmBu2EN9zoNHLabOOi20G5GAmYo3eH4s3l3HYTaAC0fbz6itDtvl+uboh+vtn5zr+H1MTGQjCvKAd+9e4e3b98jDFtoxU302220mLrqgFK1IcI6riYjvHjxDMssFcMqTlPs1Wo4puSZbN2ajc1F3MBVUeD7swsMsgK9w2PsHh6h0+poXSBoRWCXV8E1R82ZRYb/7r//1+sUKdWgbunxU84K1rKx5OZZWdFn67rfr8p/atzdwhRht5OF7sk8x3/41fd4layQ949xlXOWmCyG86xVqyHIMz2/nz44xE+O9rBD7ynYwYiAQsB5IEydcEMFWUE5Si4jcDaH9F500CuQzY9+Ev4AACAASURBVEY4/0Bvppdo1ysyZKeHpQeJOZ8IULHw5+GP4BzXLjug545ZUdPBwXYxYyR4g3Rf5PDfPMgpjcx9cP7xv/G1eJjj/fFjz3cj/T7Of/PvPGwS4CRo1Ww1tQanSYowjmnsgQ/DDC8ul/iHSYz/Z3GA0/geiqCjDjxIDuB6tbB1oGBiiWM3ay6ZkYwxrDlW2Xgj8KB1LEdlOUMnG+B//ul9/OnjfYQXL1FLLjGeX+GbX/8jTt+8xfH+LvZ2OqCSsBFW0e+0FO8uUNN1YHUs0jLnLBR4YBF7hIzljS/X9pgpA53bhadZQThzbD11z1Zwg5iy76TAxfkQ52dDpEkh5r2CEAofglHBZDbF7u4e+r0+hoMrJAwbCOlTuFICImsXAgDD4UD3Pm42BETx8LyoL/HZ54+wv7+n0AKfOmw+Tq7teX37Wl/G9rp3U2F92/zxe4bukZfMaxJXVY8wJZY+NwSraKzOxYLNWgnjeHDj3sSmVBDKHJ1szUBJejxDstYsMB4P1ymsfF3Wi3FE9khL0kvOKTI+COiQ0cOf0z7BOqVS1+tGUQMhpUA8m6Y8cKdiZrCGiOYr1Hjqn+eoJDnqBRyzytYdKh50IynNk0l6pmfe7LQR7nUxiitYRXU02VCksdg8QzGeIptMBYCwDuK6JyY4P7RtcNVhEMEK82qBZVRDtdNAtd3EMqqL1c8hSc+cPKeXIMHO1KUEOoZVlUbaEfrdvrEunRSP1yalhoADYxpxvhMcYB3vASuuCbSfSLKRXlteLquK7im/l96D3LvF59Qew73O2G4+1dDqRoZEkOll1hUMUaLsnHsM38fB3r4B8M47yfZSd2ZxQA1rSaUWahk3ppzCCZZAp9MxyzuGe1CSl85lbE8fK31vATT82GFd7eY77wOTFS2tkBJQ8/YythmZRiYjpDKr4FlhngisqqU5FuM5kssR0uEEyyQX62YyGVvzO6hgMB3p2R092MeTrx6g2aaXI8Eeyh+dbFN+wsZmMysLIwhoqjgWhJe+am0q1ZiqX8rGsKo1zYCe5guTSYr370/x/vQSyyBU7WWpezXVlwZU2vmBflaNKBLjqt1qIOR+JKYuh/RSMmpj2ZPFaYEQ/HlLcLTVmcFNknkSMFwUAs6Z7MtAhdEoRY3+T1ytea7EQqmJ9+8d4PBgVzUO/5v8eH2zlN+ttZ/D53aGjJcl+rXpo/vkFnbvl8r5li9DXCY1vM9a+PW8je+zJp4vGrisxCg4Tl2qoKkF/OLoD/n237wwl3sQ56Gki/QVJiw5usJOdYE/OgzwB3iLJ+EUnbiK2oos6tQAOgk/bL4oRdT5vHk7DQ8CXjtabKrwa0uxB2ztGVutaD/P+iCRnZCdxRMHyDLd3sBLjSVnZG77uvOrFXhLQNpCefhxk/TtrvXfN9jKz6UMvPkwOV+T8D34BodsbXLOGWOIChtw16el0q1f5fdwDXBydb6/Rl/n+Hpmm91VZjDZDTYcwjNOyzfdn1OURKv16WOvbj5b1m2e0erfm5e88t/8ed84sHFgwLvdb37N2y1sfEv9veB1+9/r76mvb/0Zx4yP7GMb0PL3sHxdlf/jz3bdScKKlO1jxVrXz59yXWEuLKR5EoDp3P8ST372r7B39BT5qmYmjgJXCg10sWnW6VouYUteECYN46Kzlq648pVGbzWBVrlkB4t0iurKJhJZVoqbJZ2cHQ8m69E7S4CVUW+9rth3Urnh8b9zcG0DVjKK10Zgg45f950OdubZXbFCfHMQswfrGDc8/JJxIjaHbYx2o/lJA84GotY+gs4BlvUGljwQaBIWomKfsYs5z/DN2QjvZwWKsItVPdZAsDoq14IsSaQD9QhY5TVBAQh5gK8AvSCUnIybziSZYZjPMKNJdt2kTzV1x0wOxM2EgJdYGCw+/GbE4mwBNKrsjjbQDCLcv39fVP5356c4G1xiWa+iShkBDwrLFbpBhH6tjnv0s2oy7p4L0tLUE1zkFwQWG4jCJmr12CKhWfSS4l6pIE1n2iy5UeXsivAgsijw+uIUz0/fY7jIBFoxwlX3zeHpliZnHjzeo8sCA/zmaVRwPt8ojLTB67Ap4MmKbUnGuBnzUMMxooIwQaBIWDtQBXFkyY0sdFzBxndPqYwO5/Tw4OKb0OvE0hCZfEKDyVa7D3ok0GhyRSBHi2shA+fWih2QDJWIpqYFetUqjlsx7rfpIxahF1XRDKpoxTEyFs4ZpbY1Ffr0kxtOr3A1TTBZxqgQDHQy0lGS4GQ8xckkwWVaYBnGMmX3+5qX1hkliIWIbR52ZznGCgQ0DUaBiIfTqwt8+eABfvrgEXbbXaWNsQAYjMc4mczxalbgPEkxyWbSE9QCi5HmeUra5gpFqgQcHUvOmYAbYEWAzGR9Ki5c4qM6TS74QYUkD55mSyk/u1aTh6YFRtMpimpDUclaCPmaKonMB0z4DCUWYvAZnVkeNGJXUWZRQRhxzQBSHcAoYa0hT+dY5XN5yajgFe3frFp56FBHVlRWAp8W9bus8vcYaKWl0jGybP3kz9h4F9TKjU3eLBxX/DnHgFx3ep1003UG142EUsCff2ZrSenWou83AF+4aM3SfzR2lwcXyO7zxq0CJMSyKFBdsoOfYTkboZpMEOVz7AYErJo46rQEWnVaMfq7ZBh4wMpvPNcNM91/db+8tP14Y/vyjrT++wZ09l0gKxpYLALD0RDn55c4Ob1Q4yCu1tGg+bHrGKl9UKvi69/8Wmtih0bWNCtNU7QWS3T4SlmKVjPEgkV6o4HJqoJXg6GYgrW4hVrUwL1793Vg49gixd43NFhkNdsNHD043Jjcu856ufjxHdabu3zOPfhHAlY8eHI/eT9J8JfffI/X8xXynWMMFuahqEI8X6DBtLFFLtbkl8c7eLzbxk6dpthV1ET7J9hCsJIj0kB3pctq38nkK2LYpwUTcD8enLw0wCqootuKZTDvx5TFkJt3DxtCvH9iYDHVtQRYpWRkOsCqXMj64tA3lvgzvqgrA1YscH2R6JtTviDyBTVfg7+b38u9nYA0/ySQFkQNgQ4ngwxvLhb4h3GEv14d4SQ6xqLeQUJ5zRqwsjWmqJpZMn2cRM7UPCdbOVf6EvdE1h8mnchRW80Rzc7xZ58f4k8/P0RvcoJ6co7x+ATfffs13r18g6P9PeztdlXfNKOqTH7bBKx0eHRg4Xo6bAArkzv9EwArHdhNoukZ3Bt5jSWjrpY1nJ8NcHp6iYRyM7d+epNqrtlJmuLg4AD7e/u4vLjE4Opqvdb1e10dLnm/k/lM1SDHCpfiWToFIuDR04fY29vdMJbVtLZ0S8/Uv3GJuAPQLRfBn/p5IzhYA8fug+L5VCvO2CxiTURmD8Fwx7hVg4RNsHqIJeuGemSgUhQb4151iaXBecDKZH70QiL7h+CWAVa8RA9YsbliKYF2eOdnq9m5BlixFtB8AAywGueozwhYZajmS9TUOLOkQzHSyTCwyEGtXWzaCjRsNFDrtZD0IgFWjWUVtWyB5Zhm3TMsEjbJmBhG7yyPxBtYpaAiDXxycghY1bHqxKh0W8gbdWRVk8yzacnmMkEafhJ0sXqNQQ1kFcXotntq9BlglQvcKgNWfG7GsGKy4kYSKFBimWKWDs3E3MkVKQVsRLzHZG9x/Dq/Km9+7xQTpsa2Rqea8AJTWNvwHhX6ZLOp22HDwhoRLr/IbCBcwjLrKl0TD/QuXEfWEPR5WyzRardU27BmIyBCtplAKAJQLJMrAWKCmHHDmlUuCZLjwEArMqzIujPmFutSkyYSZKtpfNJnDGRX0W+N8r/RFOnVCNl4jpzNTqZdJjMjQwUVXE2HWAmwOsCjJ4dotdkA4COlHNfsFHh/DVjYAFb+QLsJwnHs748AK4+j+NMk5xf3FXNonU5TnHy4wMn5JRZhiIRgEn3SDPtXOSIfMrLJyPQJA8QxEwSZxhmanxUTVemdSB8rzjiewcSqch5kjnEnLzoBhZkx4TgH8hxJYgmF8xlrS9ZxOYp8Lgn97k4H94/3tSZTlkhShY2BDXLuhTcmafv0x+2AFSWA1onwAAPPadkywFUS4k3WwjdJG8/yJp7nIQbVCAsSHmSrwgaoZ5+6G2eVp6P7m9wQqxwVzgOxR9mkApbDC+xVCvzxcYBfLF7gSTQX0aCyIkCdaR8i6cCks8Y80y6nQCkjavBZGZnFmSL7W7ClbtmMGfNh9Y0pP985F1hLqYmUpiXAykBrX/vpylSHGAtV6wIbmRJIeADFmkobQMXWlbuej68Z1pdQkjfeDlgZQLpuMpeANV+P+Pfif0cZsNJT41nJEWXK79vXO9tg1/Z79SmF2+CWH098/x6w8sCfH8e8lyTkyHvc+b3x9ZWy6VjBHvDS/Xd+q/53qQFJEoO7xR7M27z+HYCVV8JsN9xLz6x8/3TtPxSwMtTcad1pusiEj3oT7eMv8NlX/xKH97/EohIaYKUF3QArMTh+NGBVYDI4wyKboLJM1IGkhIcLPycjN1O+j9sAKz/otbi7NDFvCMtrYpdWTCN2BB1g5RFOIb7yZfrYQN4WbW4goeuuENBwE1hdFpJuqNkOEbUPEHYPUAlbklKxkGBBRiDkw8UAo1UVz0YpXo8STFYhFlUWPfSFIDhBjgx9ISgdM2DBM6zINotRoFOvCjhqiP5ogNVlOsU4S1BlMha7FaJ125TUAV7/WGKZZwikCXfUMKYEoYZmjZTyAN12R8ydwXSMMQtO0v6ZlCUWxgr7TN8K6jiOLYUrplkqTThF6eLvZCctRhg1UWWEsDwD6GVkKTkEH1WYStbFOrCKZLnA+6tLvLk6x4vT98jJsnKyQWvulHx4HFlIxcdafmSyKJW7LDiZtuNjhUveRvxd9FbgbqTED5rCzufykuJmyQ2OaU/sllO2qPEv3wCy0RyASeNULnBZIWYWjdaTlN0/IG60UalEZkIeN5QCyeSy+qqCJinAPLDVqjLa3Y8iPO538Ljfxl5cQ7SinjzRuOSk5etpu3DmpDRTVt1YsWKaY5dzb1oscDZL8f3ZAM/PB0hqoeLZTZJoqZ+enUYAkAa45g/iutsrcrQtKY4sm2I6wb3dHRz1+2KZ5Dl9I1IMJ1NJWOu9XcwZc00tPo2cWfCweKSHBjc3SidYEEhOaKAUmU017XMszE2gKq6CYxDZO/QpghbRXa9Q3kSfrwU6LQLVS4ymM8wF2ToWJzdXx+lU7ophcuosc65Jbq13VSP/xMDKmv12mc7T84d3OZujWQd2O21JkCn1nGYFZjn9fZiyRFYVZSPO41LzyYNV1wErcwaxhEwPGpnnnXXoMhnZ++6HT0O6Dlhpzrrurcaa21ntLq23WQc8brGt5HNg30PAwDqDzg/PpcDInNOlDSlliHHzjmG1YKLQfIwoJ8OKoGpDMuCDTgvdZoydvd6PB6wIkd5aUFi3mmAzP8yA1wp2ySWSFO9PzzAdT5FOZ1rfWNDzJZlgxvkwmc/kL7XTaaOW56jNZlgMR1iOx6ivCnQ7MR1hsAgjpLUAYxZiYYxVEEoONBqNnW8L13pj4O3u7+Lw8BC9fg/zlOanG4aUL0jKBQr/fiNgpbVsQ0n/uIN2O8NK+v9qDe9GM/zHXz/Hu6yCvHeI0bKOosI9pAZCrmTgNlZLseN+ctDHUTNAv7pEm+xOx9qpuWKf5FACYZyYYj8uUkVhaz5S7sU5lc8wPHuFqw9vdA+bsUWSe4m0T2/yxaUYajpsGmBl+28dBKxcTonWL0/ft0LYGFf+uZcBqzID2tjRNrfWDOiSxMsfdrmXc/wYg9KYXzKmDxs4HWZ4fbHAP44j/NViX4DVMuhizglOt3oxrLYAqwXvh1f2ipPmgF4e6CX2kcQmqGZYXb3DH93r4H/48hj3V2M0skuMrt7h2W++xusXL3F8sI/93S7ioIpGVMFuvyM2gRh9LllVI+waw8qFKbjGX3mM3VTk3lS024HdWINlwMqAbQOsmAx4cTbAOT1nZjTwJ6PBC7RdUhtWeHD/vuTB5+cXYj96qXmr1XLPhgDDAiEPm0yno6x2PkLUCvDws/vY2em7xF3zr+LY+a8KWFlZ4WoIa26WASuGDRGw8mCVwnDokRQ3VdNQ9kR2ldigWqu4P9P7a2QGDK45xu+LQrKFmmr68hnze5N0hpQMKwJW7nu51nXaPQE7YmNxv2FiqoD7lYFMlzOEZFjRIDWnE46xdCkBoqF+nczHkvJAzS83ByvNCLWjvpqQdTZsZgxhmKGYJdqfOF/JVvJNQA8CE8jSp2Ng0BdLgFWviaJBKwzWJZYKSD/TJJnJE8rLHVl3cT0Q0yxurlki/LqxsdiU9odlC2/wUriyhxVzpufJyJmuG/M+JNstjNR4YqlkkusNi9XmwQYI9vNCjW7LHDBrh8JYU+abZc1X/akf8Id0yj5NwumDdSyYgQCI7dlhxBRCft9C5xaTBGbGdqL1UI2G/bH5bTkmE9cymrPz+wn4GxuaayIfqzdnt7pCzByyy1hLzlKsxjNkwzGywQTFNEEyNUkX5eug/2lYFWDF+v/o3h7u3d9Fu81anK/lGFZioZli5Z8bsKKn63ye4/z8CmcXA0yXS8zpG0kpo6uV6JHGe0KQkmCuwEJJyquI4rpApHarqRQ/ppybB6wdjiWlJLvNeaDxQE1AfcogFib2Oga/vnexQkHWAOuFLMGiSJUGeLDfx/HhHrodSiUJZn4MWAngdmqbm9ZW/99+CGC1Ye9bUne2DHGRBHiTNvFN0sGzoomXZcCKDVo2/VXXu/GohGdeigOsNMydOYhqclOysCpYjS5xWMnxx8chvsye43GcCLCS9c4nACudDn4EYOUlfQZwmTefZ+BojVzYnsx76QErzjWtg07tVGZY+ZqCr0PASvP0dwxYeXmuTg+u1vBroTEBrTYoA0789zazqQxWqZ5h/U/SglNc+brHWyf4emazRlkhf70huvH0K49D/7NcZ28CrKxG4PrmZbCbgALvIUb8Rsodf395htm6Tg9Y+cahf96+HrmVYeUAq7JqZBtg/K0BK+tE2E3yLA0+IA9YNfYf4/7nv4fjh1+hHndcuh0PSeadsmZYrb1f3KRaEdG9iWHFX7iRBKaTK+TJ2AFWlPsQQadhIQExvo/6GiG8iWHFAWGUPUar2qLmi2H+d1JDJS+MvKeAmVDzeyRnkPzPiudyt9ySO1ZoRJQYOC2s8+PS4GWHZVVHugwQtHYRtPcBGq1LmmTxxOzA0Hgwqcd4Ocnw7ekAZ4yQdgEMAcESIuTqdBtdX31Ax5AiYNWpLtALa+gEMSIl8eSYZgku5xMMkzkpI3ZgduaTrhZ1kkKypBaSUK2jjem5sqog4Ce9GlizB4EOgDz4syNPNpnYR5WVZDb7cYTDKEaX3WyZE3LPNgCCxS2T8hi7mi+rSHXI5z2loS03IBZtZsarrkrEjmVdHjG8hr/5x78TWEV/K9nz+ohyJ3vyaW6+E+1P5yaXIjRh/lJazFX8G7NKslbFOrPrx3SSmqU8MnGRQGi1ps6MwA6QkabVyoAH0zLZAkzqPq9ysRLIxTHCaFwCO1HUFqss5RunLDWMRX/mQafBjpNj9TRrNQFWD7stfLHXxVErRLzKUCQTFe8EGMmkELuMBzk1ygycoYcJo7R5DSnp0EGIWS3E86spvju5wovLkeSB1vF3pZoDrfh6BAN5QPUpeQRSWWTSQ44BB+QPxVy4CPiQes5NiwlHHAdkoXHsC+mpoeK6c6zWyECz/5nmXR5kRu8x9pEQGBd17eXCaxcoS+3R+sD/UQZEPzQaZtdX6DRDEEcezuYYFrbN+gVSvlQadeazwFtkjh/0F2Mnzt6THbx44DewgX/wd4SLAq3qEoedBo53+4jDAGm+wPl4jpPhBKNsibxC/lkNKeVUPBiIGUbAyjEVHKDqoCpnuG2Ip2j1HH/ueJ9XCKZ9DFgZnd3T411N5qVZDrQydoAXvzoA1TG7Ngu/u+fln3UMK2OGUEpBY2lnZEmNAp87AatVDgFWsxGCbCZJ2XE7xjENSTtt9FoN7O33/0mAlY2JT3UpLbbXSwKNMr0x69V0XUE+SePBEIuMEqyVuj6U9HDNOrp/D48ePZIPUzoaYTWZ4OLNG4xOTtCO6uj1mpimM0xZvAYhov4edu8/RKPbxXSeIqO8lqyGNFWDpEuvvlZLTEceRAR4bzU0tkGrMpiw/XeddNzHbwtYiXFareLtcIL//N0rfMgrSFt7GK84N0OB3A3KmYoFWrUKnuzt4Of3D7FPJk+eoBFwPaZPEOcDl74F5vkSuVgldTv0FQSsKmbELE8saixmGJ2/xuD0jYDtiNLZgGvfRjYhqb9jOHLMEzjiV/1+LG+yGwArX/iJTeDo6P7wxD89A5r7sfe52abQ+4LYs6k9w4qFJw/g/JMAFgGrqNURYPXuaoW/Gwb4q2IfH6JjrARYkQhO1uENgNWyigp9rRzQzxgKAb3s7DvAigepsL5AfvkWX3Wr+LefH+Cn7RV6yzHGF6/x6vtf4c3Llzja38X+bk9rGyWBO73WBrBSHLxng9jhxKaybzyQ/fdjJYHGGF0DVs52wNihBlhdnA4wuBhicDHGIl8hpF8Tu/yatpS7F/I7IWC1v2eA1du3b1WTidnOYsBJhDSmolDjbTqfYjQZor/bxoOHx+j1umLkcb/jOBJLf00J/fSR8K4O+l1fXzOsPKjsPKw8YCUlDfc7B1ix2UYWjLyJKM1qdbU3y0i9TlYj1wWTuxCwIkNGe6qem4UhCIAKeBg29pIBNSYJJPPGDiU8KNfQbLYlnZNxNQNcKZUjoLsCmvQvOxkiSAqs0kKWDvIMDQNUIjaUawhoK+DrcDLFuZ7NE8nsF0EV7QeHAq1psE6gKp/S7492Hpz/IcKYNg4W0MF7yZ+jZxLXWvoicZFhUiTaMar9FopmKMBKDVFnW8F7wGtTa0hBKASWyJKhP9emSSO5z5IJfcZkLbMn10bjpVQyVoT02xEgSKYDn4vUHwR1zG7EPJGswWnrq415A0dcPe2aJmRI+caQ7UnWMLH1nM1ya4KuZXEVAlEEJu0soBadWETGBzdytWO3sTG1MBmjgDvJ2GhgT++qSEoRexve/J0SNoJWDHcw+b7J4Kz+NBmQUwnIi5aAVYJiOEVyNVRK4GKeYToaax2Vt3BYlSTwYnSpRtm9+/u4f28HHT47x7Cys7PVHSbRdiqEEnv4bobVliTQsfk1dyp1ZExGH4xxORjjlH6UudXS3oCec4igLuVKiSMUrNm7dTurkaUZhXWpSlhPaby4/UH3VxYuxv6cJ4k8X7m/8XnQTNxAAqpxHFuooIk5G1hN3DsydlUc8VnKEn7NsNqwR2xN+lgSd32tuh2wMlae6mONd/OKyxYBLlIyrJr4et7G86KF14sIwwoZVjwHGGClxMz1XuDUM67eNlCV91RSB7Go+RjodVwdX+Kokgmw+iJ/iUdRgnaTCpNM+fZsnIh04MIMzGfpJsCKa/8WC3YtUbSazp+lpUJywIedxc1yQMB7o6F/e/a1dEU645vE7jbASlLF3yFgVa5Brl+Pgbrmfesljo6Z5AAoD9b4erAM5tgsg+oQbwzvr9OHUZQBrzJQ9WMBq/JrWB1qyjJvpeCbftpfWH+VGoG69hsYVkrxdR10D0b65qLO2+6L5b/7+yFFjSx97OOmpu6PAqz8rPRjkQ/IAKsGop2HOPzs53jw+OeIO7uKvGf3gAwIad29f5DSSuxAZ3KfDWAlaZXetTvEriWBBbL5ENlsiFUxQxxwgeemaVG27E6xA+IpbTcBVl5O4M3h/CDiJGQRrQFDho06xFZQe2qb/v4JwEqLIhFg+hi4jUO+C15cRcAKdczpfRF3sYp6QNRCSE+CONYhUXRCyv/CNp6PE/zyzQneDKaY5JbGVgvr6uBIIOUAK26FPCCzIKiucvSDJfo0OGXxpA5RjnmR4mI+lemwpGjXACszL+fP83VDf8AVcOFo8SzQpeqrYJUXMrCsUjLJ7k5QQ5pZykZYpd/VEsftJo7ipqSJIQErLmL0MNGApTFlReyU4TzDYJ5iKgaS0e/jRmzPsV5XZ4z00LjVQpXeJZUV/u+//1v9yTLOwo43yWd6YDK1vo48G5PFpcMsgXajiW67q0k4Ho8xGo20iIeNGJV6BUmW6DAW1wK0ghB73a4OetRXvzv5IMbXjMAWgTUaYzrmIMe3dNScyEzkoIF8kYv5we5Hr7+HSjXCeE6fKXpKNYyhw+QtpS1ZJ5sK+k4FOGpEAqwe77TR5QMgwyo2TwgL/Hb8ID6fwkxX6eNmHbkMKRfuuIUkbODFcI7vzob45v050ipZe2Y+LpCiBJgwSU3zmZ/OS4KdU9HsKVvNU8UJ08DUnWzkB0XglfdwOpsIsBCTiRRiHnbJDmRxrharXaP5pdiiZLium+v8Wc7pEtNGYJWdh8SHMsCKY4vPCOgqZpheDHNcpCtkKhJtAfY+bd55Sqwt96nrlzTW2BF6H5TMUqZCv5zVEs1VgaNWjCcHOzK/p7QgKZjkOcGzk0u8GyWYrWqQ2r8oJCmkDJCx4d63wb93IzGuR6dt4M6wUnOLXieWW+Q25RLDyhnJsxg2+aYDax224xd3A6z8ku8W/fX9La2pXhLoNoZ115adW0OB1YVTYIJjWJFht5pPsJoOEdKos17BcTPCUaeNo64BVgeHeyUPK7/x/EBJ4FpAXS7yyuCVzWNPufadLr8xKqG1Vpf/Cw9iAkF5WCSYrN25KgCcCbZMUCpmM6ySOV5++2ucvn6NnU4TDx8e4Wo0xGCeYFEP0D08xsOnX6Dd3xVTstft6rVppM17LWNpAPM00d7R4BriqtZyB+3j4mDrGflLLkWk/PaAlTE/348m+NsX73G2qGEadjAo6C8Ty+CW68MqzdCsVfHlvSP8/mePcBTVEEzJMKNhOJkj1oEdz2YYTFPt4Y1WE91WEwGNsLnukHFBmkAMYwAAIABJREFUpiPr/HyK4elLXJ28RkyvQprR0rdKsnorYNWVZqeUHXIn6+F6uQ1YaRdyxtfeoLXcafTFlPe34n5uEfM8+Jgxc7nr6YtK3wHlXk7gxDOsyoBVGDUQNzs4G2V4NwT+30GA/5Tv4kN4jFXYuxWwIvBtskBbxwhY8cBDLyuugZLT0dQ9ALLBBxwHKf7lvQ7+4CDCvTBDcv4KH15+izevXuBof0ceVpRiN4IK+p0mWs3YHZK8pYKdjsRQdXPeg0q+k1guDv3wKhe3149SltCz8bDiezYmimENBlhdnQ0wHkwwvprqeoNapJpOne3VQoEavL+HBwfotLsYDijVvZBMKoobavooCZZNvyhQyAbrF/pejSdD3L9PlschmMrFmsrIff9/BKwiGQ5zvWF6LMEWNqCi7i6WAhHYmLOGlvYc1gv0sVIanHJYdbipyWSbcrVYtYM1Ptm83AAZtr6ZVxi/lwChma6zz2l1NT+aRQWLd5eI0qVkYWouEjRj+A3DTKI6qjEZPrbz810u0hzJdKbmE5ml3Xv7xvinBI4+bxmbVKyHI4FVasg4QEArM5tiBLeSVL9zyT/5860ItZ22mFZ5veLSI41tzwYzgShhRY6ZwsMQ32tWUPrpm8GsAzZesf4QUz4IecayxroOPKzDiSxbZ11+W87D0nyryBg3drF58Ro70Np+xiqXATt9XjxgxKakNGC0bTAAUbJw70Hpl3I2m5aJzjsGWKl1qdrPA1b2kpxn/B0m7RP4Ir82SrXIHNpIHTeAlY0JA8fMJN6IvFYL0FzbwmG4Bi3XDKt8MEY6GCOTf1WGyWgigEaQacAwqAVOh+fIVjmOj/fx5NEhOi0y9G+WBP72gJUBblYL2Y0SsKIwIku9XCwqmE7nGE0TvD27tEYrpawKNDCbCgK7PNuRYWYVgQVF6ZlxvyH4XavKK08NNyF4ThaoOoaN16UICYmklam+h813KlcEhDg/XWOekwBRwe5OF/fvHaLXbZpdjWNXfSQJdPXqbesr3/XdgJUbhd7Ha1VFsghwnhrD6uukI8Dq7SLCuBpjqeTqTdK1kQI2SYm8x+vmvYpc6U4FLHMANSpL1EfnuF9N8cf3YjwtXuFRnCmZlj7RBK0i7ekGWK2lobxXzmBe88jd648AK3vim7OCAzqt2eQZVhvAysgi0drvyfZ5hhNw7LsnX5LaGZhq8lgyrDiHfpeAla87/HP0pBXfPFtjDo7dxzHmmeFl9ne5NvTgjQesSDgo135lhpXHK8r15D8nYEXmYnmMipnovD95Ji+DZjcBVr7PXQYV16VtqRl7F2B1E1il7caBket65i5JoO0yNnC8ObAHrFgU17vH2Lv/E3z2+e+hs3uElBNPJoWU2ZC54vSv7kDnrOqc94IxrDaAlXtbHrBCgXQ6QDYdYJlPpa2lKfTSmRZyEWk0mrcCVmVU1yOhfiCx0LLYbUoWTOtpJrEEwgJ1zy3N6ToV0Abrxs/E+zloUDkJJOVHBKxmyxqSVYikEqMStdHp78qIkT5JRPxJ0lzGbTwbTgVYUd4x4x7qYjAIWBkrxZE9PfOCKXzI0a0X2IkCtAggsKu3sDSYASPeZ1MslP7hARzrGtkh3hY54iJ6tvQcce0jpUxwnSNluUIfpYYWek2kGhlE7Jhl8kCJlgnudVs4bDTBrDr6eJBGy1MMGS1ZvkC2rGCcFbiYkvmVYELASg0VblD2nrjVC7RyXT1K8Wjg/fb0vZPkuYO9O3DrWKRuXWmBdkxAy24wVhk7gceHR/jswSM0Gw2cn5/j9evXmEynkjcG7UgHXkrU2mGMvVYHjw6PsNfrqTj89Xe/wSCZ4mI2wZSoPwstZ/prgN5SZs8BwUJnlMmDda+/gwcPH2M0TnByOcSQBX7UQKFY9BriaoiKaqGKJIKRfKyAJ/02vjraxVErQH3FYr/AaD7FkNIjSgSabXTCCBFvYJ5rsdf8oaknzaCrNVxmS3x3OcZ35yOc50BCtoW7T2u2nism6M2l+cwigXHVTr7Lsa8ym+l+SvliFDc9ExhnvrAiY7VARM8yelUoESnTYY3SyICm9HwG3uTbma4by630UfKNXC9aDnCRxEvsjqXSs0ImnsnkueEYVgnOaTRNBpkrWnTocvprbW4CyY1BqILTJR3VedhcAZPZREUPgcpwkaNTXeHLewf42cNj7LQoH8rF4Ho3muNXb0/x4nKKCdNuyOwkIO+kgJSN2vyxOs2HHMjPy7MC3ZfX0gLny0bjcVvwrShWgee6E0qp1GtuNm8dNB3gpw20lGRavofeG7DcBbR54wo8+sQQ2hHDyumbCFg5llWwojfGDKvZCLXZGL0acNQMDbDqtCUJvH//6J8EWK0bcr7QufYn/V02BxrfAfKbozcSVieOJD8nB2RhpDEdhJjOaJ4fiCFlDhpLvHn2DKfv3ijl8IsvnmAwGmpNorQn6vawc3CEKG4KeOZBiAbiXK9VNLsUPAL43jzUWC/O+P8GHyt/8PKjvrw5lzN9fwxgxUPn+TTBN+8vcLGo4WoV4oIH2CCW1CIMI6XcRZUKnhzs4w8ef4aHlFMkM1SLXIcYzt3JdIz3Z+d4dzkQqN7b3cHh7g4OGC/O4lCsW2M4r7IJBicvcPnhFSIu4WRE1+hTRWmJ3Sf+YcWQMa11r0qAFUFISjS0fpcAKw808V74YlEHRhWyBnhxH9L+TO8TppyWaPr+e/3r8E/u89zXy5JAAlgEHepRAxfjBd4NVwKs/mOyg3fhIRDtIOEh6xMMq23ASi2FEmBFUFwHJIKByQDtYoQnHeBf3WvhJ5xIg3c4f/MdXj//DY4O+tjrtRHWuM5B61uraZ5fViA778a1LYMd4MQaKRnv/vaAlUvocn5l/uDjAStew2w0w/BihNHVRPHpAk6cn5sOMwF9lhoCq7g/zKdzzGZzPVcmwU2TRPUIWcqVsIZqZIfnOffKbIaHjw5xfLQn4JeMEs9mFwixZpOVN4zrf782l274tru+zh+xxF8LtDBQo6qxOVfwjTGs2KSRd4z2/1jrAz3umADNVVQdG+6fSskz70SCJdqBPMPKgRn0lmMAjdhYCwIYbBBxv3XXLGNfStrMCJzAFZk7HuzxlggxbefeXxnDisCKY8PX6X/WjLBiSlFo7Bqe9QMCMbQ9mM7FsqKtQ3u3BwZ/UFamgwrnHRtUTI4mi1Q+g7ZfyOuUUrecjeREgMhiMrOGEOWFO21Uuk3kAeTNuKCEn4E5ZGzLLsOgIiWnilFPc+WFMz136+sWYFVWRIih4Pxz/P5nzBoDuQSJEKziNSgnSh0jNypsXzXuNdkpqt5ozGA/71k63pvWreNi5XjTce21pgYwwGyBxSpRo86a1gaEGWBlPpxqODnASuOAEkL+N10uGwVVsRY5XzzTmGsff45AHwET7dfu8Ed+OP9OeZaundgAD3VpJh+z5WQmOWA6HCOfJZhPppqHavbWgAQZTgdnyJY5ju/t44vP7qHrGFbbkkCTAxmL5PqB253ZXANSZEvPXnN/96xNO2h7wIrj2ryX0iTHNMnxnrYVNEXPDfTzkkyxEZUQzKQ7/pxRyTepbrbnqw3rlSfu9CwAgyDkgmbzk/W9Y7MpiMiCtL2EY4/XR/BUnnmVFfZ2+3j44FhMK9pukGXMS/OAlWeP+D39nwOw4oXxrCT1wqqCZBniLAnwOmvh63kLL4o23i9jAVasUSQ3Z/0qhpUlJJr3oI3oDWDlWFYlwKpJ3+PxGR7VEvzJ/QaeLN7iPgGrOABoP7PMENRpf2DAEMeqzP0d29AAVQ9YeYbVTQuvbzx6xqA3/r4ermJSzw0wIjYgEzcLU0b5++1JJB6w0hmdgD/nwe+QYeUlcb7m9GCUbFqcRQXXav9vD1jx/Xlm+LrB6m6TB4GMicv1b6Pe4veWG3fl/eum+vAuD6u7JIHWHDImGz88g5fXybr5mhzyBkmgHxf+/vh1ogxQ+bnir2X9PSTecP8rDZ9t4Gp7/77Tw+pTgJU203oDaO6hf/QUT7/8A/QPH7pIbC4CNFxksp8xl9SFkZyNix1ZJhvTdaLA6+6GOiVmMk675nw2RDK5wjKbiKoY0AxuYckZnJ7Uv/5/3L1pc9xYliV4HA7AAd+5itSuWJSRkZVVNZXWPdNm86n/TP/MmbGpMeuptq6uzKrKyFgyFoUkUuLuGxyAw33snPueO+iipKyle8qaaUwxKMrpAN57995zzz3nQwwrTy9WAePcpjxqTMqpHwn01DgmsnxYHvWlA1a94OMN9ICVVPYdndFmmo1BIS9D4glEyxHhZr7Cdb4SYLV/cIz9/UMJBtJJJCuAMk7x3dUY//jqBBfzBRbUK5BINUdeDLAioOJ00k3sksg/SnSDAsMkREKapYC8hXUwF7kAq6WjcxqQtvkwwIpjVkaJ5bLh7+TmIeDQ4t8tgXYYoy0xUQOsVNxMJjpQupwnR477gy4O2m00OSNO7SNVK9SHYhCnJhVwnZe4yHKcZ3PMJDgdaPSPIz1MiPy1SU/Hj9qF1GXi9dRYMhK3N1DAvDAMJdhsZhNI9sAE05J+p4sHxw9wdO+ekiU5jL1+hdFsiqDTkjMP9ZkoNj+kM+LhER7dO0I7aYl98ebqAj+dvcHZ+BpzjkA47bSYmglVA8c7+9jtdQQYjsbXyLIZdnd38eTppzi/HOGPP5/gNXV2whYKMZNiaSipcUbnIDLXqgXSVYVH/Tae39vDo0EifbJ5PsHPJ+bQSIbbw6NjPNw/RJ9JEVldXCt6rKWezTjP8epmjD9ejPDzJMcsaguwKlUY+nG0TUdG4qhM8FYclHP8H47/SeuLI4+WsAoEVOJh2gwcMRSYG1QSV+W+8C4XCSnufDY80L34uGfIaTTQiNb6qIEttwp7Mjo4Y81kZblASwwrIG020O+m6q6NZnM5ohVOON6KY1/IbYAqMZjc6BzBQfZlEgJ0/NmqRDdJkFJPbTpBBxV+9fQhnj84ErghjbtWKie2f/j5FN+e3WDSiFG1KPa+wqqc62o4Mko3Run/OHaYZ1hJX2GdODuLc3VrXZdvDVj5cQU3vrpOQuzs9AmtgX6eyeI2w5pSu+XSt+br2miDH/1TIOAZK7cxM8pQ4qsH7ETXORZY5ViOrxFkE/QaSxwmEe51O9jvdTDspHj86L72uyUX7pHWnukmodt0XOvn0NaxtL5Gf61cU9ryrsC5tUZUPzDJtfEhSzxdV2bF8RsWhK7j5cwlGJeyyRizyUhsKdpmjycTnUMsQFfU1iNrMaBeGxsuTIy8Hoo5PfHekbllQIh1gD/Errr1nrepzxsy2q0um79HHyq4ee94bo/KCj+cj3C1DPEmW+LNNEcVtTBbcP+acK0c29opfnF0hGfDIfaCAAlHrckCWS1xPbrGj69e4bvXp5jkBXrDoQCrP//sU3TYyW5w3LshHclVPsblmx9wefKTOUlWpkNI0MGblDAE8P569oOKBCd2LgDc6fkRNDKR6Y17UF10fZtt5XUueO/vAqzqySH/LT/NJTC/JbruASvq/11OKry+NsDq/5oP8ToywCrnCcSuzR0jgXcCVuQBS3GZDSYm9QZctBoLBPML7KzG+KvjLn591EEyfYvxyQ/4/pu/x9H+AHu0T2+ukITATr+NrsR+N4CV5WFukFhsScdeUDd7A2Zvr7UPM6ysMWYny8Yl0GIxjSkCLOYLXJ5d4vLsCsWc0D3jq42w8L5wZHrQGyjP4+gsR2htr1qRkxUF5otSo6c0gCFASraVWFeNhRhWh4e7GvFhTmHrwMR112OBNcB+uzT6GCD1sb+3grreyXeA1aLCjIAM45Cs5OnORWmDJsTMo8to0kbYocanxUUCVirm3FgVGTXMbT1gJXhR7sKUQYgd+Gf6RBorE8DFJpwDqWTU4dkUXg/WTkbmOC3iUKc2Eqhx6BX3XKwxQAJWpPfR7ISj0TwYmWcw/tEgJp9R/LtEmwDTgqLlbgyEuQ1ZK2x0sqkq9pHFVJ6FzBfJ1ihmc1TzuTSvuH8rjunv9E3HKiLDaqGGFv+hscdonOCY1WyGSrOOzTszMbFmxLsjgXw+Xt9OY4GK9cZc4foock5b2NcEFZi7xhHPPIJWnqnnO0nOdIUsK45UcbhK3STee7r6mdbYmiBikdyN/ZgDuWd42aUsUIGAlUklSHTdjThyLXD9iyEqVYrtkUDmKmShxwKsOE663uMixBi73UajTImc+QKvn/fOJgoN2CKAuGJzZV6gkRUoRxPMr0bSdcwz6qASsFoaYLV0gBVKPLh/iGcPjz7IsPrTASuvpukYVpagu5zA7ouMmAn+kmW1WCErKrw6vUBWUFOQNZ3phZroeqQmOR15BVR6YWoBeRSJNge7nIQDl9vpTFxLG7ichlMQ1IlNWuiwUePcbGfzzFi3am6xVi1QLQoMBz3lNDvDvtZFLBdCx2p1IOb2GXsHXLP+1p/CsBJgJeDFJlKyZYy3eYwXDrD6adHF6TLBrEnTLqmz6ufc8qwpsnG9e4KCyxl5mDMYiyGwRBsl0slbPG1m+N/uJ3i8PMVxUiLl+GPFWD5XM5jgnWcyqdl0F2DlNM/Wb+SdG2GSDr4B6wGc+gidb1DU9Z/kFFqaALtvCvoGljUN7az6H6Fh5YEnD+rUgR2THLB9y2uruxv7UUYfX+oxxuclqnsZ75yUzPbv8Oxyf1v/OYDVx0TXjZCzqZ/rgBWdnRkjPqRhVWdY1a/V4yT16/4YYLUNVt21zz4KWGmxuTtWZ1gZYJVg1RpicPAET3/xv2Dv6DFynq1KQEkAKUHXDmP1OLFfUWF5gBGwMmtSUXtrMBsprjLsZkDIJ8gn16iKsZI5jgIxQTYL0pWzZXy/SyAPJdsoG8CKD4WbgeMB/HtuArmslaUKVP936pA60XWPGK7RUSUYS7RSuiOZuLd4PX4mmY5zqybyVYjzSYHzaYlG3MW948c4PnqAtBVrdntSLJGFLXx7cYXfvzzBdblEg8Uwx/aYtBGpcho76nwqMfKA1QItzDGg6C0P3ZzXSl/jBmaLQswcsGhwAuQuhrixTHsODJjqajACBsZyagUhEgIpy4YAqzSOhbYSzGJX7mY0Utesl0boRSXuD3vYS9tYsYtd0ibWRHvJrmqlXcyqFc6zHKeTCd5MZ2JbUQSbSeCKQvFkV7EjK1tbUs45AGcjJRLE5tph8nErCLoOlWO0bRLzDbuK94vsMCZnZCY9/+xzuR5yLPCbb7/Fj69+xqJlGkQErGhJ3loCDw8O8cnDRxj2ehJYfvn2FN+8+Akvz04xmWcCjnhYJmjicX8fn91/iEdHhxLoPj19hTdvTkSnf/joKebFEr///gW+P7/ENAgxD83pg9oFClIwBy2S0ujKR1FrAVa9FtLVgg1SfPvd1/jqj99qj3zy+DE+f/QEu3GKZVnJzYxBnXResvFushleXd/g51GGiwVwmi2QSXidvUSDU209GYgjujABUeqKSVDe9iLXA4GetGOaL1zk6u5J5ssAZiURK9rUW7IiIDggTbslmjqTaO9jog4mRZedYx9d+3QuUAfKj6m59ya03rEKJfzMoi9YCbAi02rYbQvIImA1piOaklizq/aAlT/kCS5Kh4z7gqOFFJINAnSaEdIG8MunT9DlTV4scfXmBMim+MXj+3h0sItiRmC2QrPTw3le4e9fvMY3by4x4ThB0tGaXMympuXCr2na4EAoX1R4RpMYYBJTc4xNjkE4nZhNN8Ine7cBK98r1rG5Hp30nRFfbDn5zS0AUKMEVils0gnHetsAVjZ7by6B7OZ6x7MSMZPxyQ2C2QjdVYWDJMZhpy3AatBO8MnTR/8iwOp2cbAOze4L68Yt5M5nwJN13Dy70iY8WHDprHaB34ppK/o40iFqM8d1S7JzmmglNOuwRgSBDLKwaJZA1sRCrq8bi2T+nMSFVfTZGWkEQNMtjFwHdjsx2QYK7grGCsh6bPYM/6kMK6uPGpguVnh5M8P1IsDrcYETFpGtFJNygSlHtymcTJbiCniys4NPDw7wsN3FgKAb72mwwng6wQ+vXuGrn17g7GYkd1QK1f+Hv/hzuSt22LjgvSNjqJzg8vR7XJz8iBZPipJNHgrSpwKsPMOKgNV0OrGzg2fFHYBVu9N141K3O6+8H7676buOfK7e+lpFGG3KnYC0Tyx9Ysv7vQ1Y8d+zweWZ1ATLCFhdTSqcXAN/dxPi/5wP8SokYDXUqLEHrCInul46l8B3AKtGKUcmdSEIWFFfiMswL5CkERbTM8TZOf7iuIPfPBqiP7/C7PR7fPeP/xXHB33sD7vKb9pxAzu9FL02RdddIrmOccbeqWs7WS5l28Wvsbu6su/UEgqfpoFm8LeNRxlry+kHsvheBjh/e4G3p+fIabIRmHuXRq8agcbI9oY7ArLGN9S5IkDIMVlzEOLYdE7AiuMlZHFzP8lpmFpLDRzeG2J/fygtSz5LK2BqgJWvg9092L6OjwFSH/v7+r7Tz7qRJL7vTIAVCSEEsOn43BTTioBV2u4ipLNbu4OFa1aueL/WrHEWn4ygNgLmtfoIWJFl0gxstJIMYo3gM9flzytOeGc2Gxczeze7ET6C8xm1OBJ4NkI4r2wk0I3exlw7HTL6IxRY6f4zYLf43skGyEsxpHgetlLedxutJWtUzCoK9apZapwv5c9s9ARN5UlkaZG9s5jPkU+map5WaSTAis6DFGEvVszxDLDLy7nydZ3LThKAhj4E16Rj5Zo8ddF1jaY4QwUDuI1V6RlWlodXmE2n7nUNeKD+KMf4CTTo7F7HQ2OfyK1OroT82nIKsXF4XojdZXpj9hzsTDKGkYFV9qfbcw1xBQVYMScyIzYHWt4CrPjaHoDyouscvQeSsI1WnAicMYdKgjMUnV6gWBSYTsfrph73G/NO1l5kM9oes1HOKpsjyEsERYlqkmF2eY1sNMGC578DrKgrS8Dq7Poci0aFBw/v4fHxwb8iYLWJY+upyfX+3QBWjLVMNYpyhT/+9Aqzubn2ERxTWcB1RlA4STcaYGTwO7MMY8uykUUG1XgNKHk40bse82BspwnSVksjxxzvT9uJ8gXKgnAsmWOVjB10MM2yKXrdNp48fiimFd86nSZVizAPreVR9TzsrrPVf+9PAawEwFrqJSBqtopxMo/xouzg9zPqV/VwWiWYNxPVTKbluwGsbKjQ5RFa39bQUJ4iwMryW+7FDnK0x6f4JJwJsHpQvcFxuhBgtVrQUTIXu4rMPu5Hrv8Nw8qMxnQfXHyV/Mv64zYpgt8WQ9GRCjxgZSCUN9Gxpowx1y3mU4qFQK0fjfNAjrGbNoAVNfb+e4uufwyw4hnGfegZVryGOtDmr8vndh7Y0s9XBETjW4CVb7j5/KW+tv45gFWdvVaPdZYvcHrGjTo7hpXIP05mgYDVxxhWMn2oT5DURkBVx9WaQX8qYPWhmP1RwMqa/G4hrtE4o8YugxhoDdDbe4iHn/45Hjx9jmbSxiTLBJywEGf+ppujM97PbrMINcV59toMzPJdEOceJsCqwmI+xmI+ko5VY5mLMi8MSUKLNsu6mSvlnav/91KAFscI5DYlNNQKa69twb/jBvHURN/R9XaaRpO9LWrqDy4WwU2KTYsibDQyFvXG5AIKnhFxFyeXE/x4eoWqmeLJs1/g+P4jJbN0HpusAvzx7ALfX93gerEEjZ9ntGpih5rCmbJ4NqFujUgpYyXBmoe7CSOzmG9IaJDBqSkQLV8UuBqPlExYkexGokRv9QuJyZJpG5nGApSQcDRup9VGN2whbXJMjzRUK9D4c3TcoIZLq7nEYT/EEZNtOpFMxjp51U23skU6TqO8xOkswwkBq1mGCZ08CJJxoysRJFjiGWTGrDGKqxezNybFein6s9pRjdfME7e7xQZyLCs65xC0iuSuEmBvbx/7+/saa3z59g3OZiOxFDRySVcYim8TQGOyQl2p43uYFTnOri+1rnnAULeMq7fXiPC0s4PHO3s4PthDmkSYZ2PcjG90ACftLq5uZngznuGnmwne5CUmDDjssDZbZktLdxq7UkRYot2osB838bTfxoMBx/+oA1XiD99+gxcvfsLx4T188ewZjvpD9NIu8sqeaxjQrjc37Yi0jauqgR8ubvDT1QS//+lnBO0u4k4HM1L53SgJNdJImWCXLmBAEyXZ6md15AharcxaVqOC1B0TyExat8j02ufmoGPWubxnTGzVB6LGG3WamGAwEWSyTGePMMScgC710Qh8S//B2mSb48Z0cJgvcESNZwE/KTZPcwEW2mhGGJW2z/wIibFhHBOMI6kEGvjzFI/lyOxsin4U4cHuLvZaLfz7L55L34finldvz1DOxthpJzgY9pC2Igl2LpqRQIA//HyCH8/pbBNgSToy1wy746sV5gy6FOaNW2KZmiaDWU4Yv8r9v/aeYwEyQeVGuEUzcgCUyz88c3N9hq4BKzsX7Ozz6eGtYUuXxDhmk9P4qBe23PXLxdx0PPgaAq2oxWbC69SwipclkI0RzMaI8gxP94bYI5NmucDT+8c4PNhFr9vR+5DArZIPA8DqlsT2HjcBzAdibwttxFp7/xawDJCrXW6NfbW+OSI+eO0wF2lcQWEaPMvFxuFVYJcTxvcCwJuRK1cUug6lT/oYwDYqQk7w2otgS/PPxnj8x3ZS4RPWehfLNz2UnDvGgE8m1E2+I8hvB3FdC3mVVaWGwFUOTBDp82Q0xelojLwRIG8AMyYhLHCDEK3FAsNGE788foAvnzxBo5hj2GXRXeHF6Sn+8OJn/Hx6KmZMO47wv//VX+LeoI+dtIuQ5z8Lz2KM6dVrjC9eIVqWGtO3+Gk6Vvp02o/j8UhgmRi6TijdACiO3NPSmbpAt695Hatqbn8+cWQCpTOYY57OTYz3zt+3+r2rJ3ue/SmWsBN1ZkHEZs44b+D1NfDbUYS/Lvbww2qIRbOHVZSiaproerQwDaGyWRq9ZUsKSOO4AAAgAElEQVTDagkKyBLUJGBVoUHAikAGR3WaHDdnwD9DMj3Bnx/18ItBjGB0ih+/+q843m2r+UOwaq+fYtBpIY2MKcIi1QBry4/sqNiwFcW2cB8e+K4DV9vAaf2e6DXVPa8xrNzLe30sXk5J+/dppk+Cx7wfYr00Gnh8/4GcyEbXI30SCJGYNItqnvVkQdAFryplzBG2E7Q4ssZGWlDh4aN7YulaYeRGf9SYcvG/poNhAcIXRf7P22de/fr+lK/r60XnuZjIAeZ5gelsrhymSYF1MpnJboligVUsqKnj2GxzyIYxeKO/w3dk+lUlisK546kB59zP6BIYd4wByr25WKCsCgEUOjvXY2mBnPSkY8XfT9Z+YXbvvHo2zFLe7kkuAIm9Tea7Ce8vtcLCQCDheqTP6Vhx/I/MJMZlacFSnL3GrOJZIaCKDGcBwzTnWMk9WnwTMmKmMzkq0wGQz7TZb2NF8CtuYsH8nELsMt6pMBrfIKdjtWfJFKXAsw5BP7Kx6RzNvVUWyOaztd4Qf15N71ZLzWVeG89Lvh/m7fz5nA1n16zyDKuUgtx0o3R6g7YfuE8IFppLNfNeAel65saQkN4aTYgIprqcn005G/c2/Uvp+LhY2ggY1zM35udCuZaj5dQeRuBPLbQWWIgbYCVHcTLiEMq4KeGEgsZOIV0vYwDxtW1cVLkV2WPSP3OaZkuCPsz7KZifYck1wBFL6pSNJshGY416kqnJWiWgyUaV4/XZiYCMZ58+xoMj5q0mLi7zITdR4qdQHHy9tZVsb6qmW0s8uFExB2hsdqWPv8akU8UnNQvqFK1wdjHG+dkVJpOpxtepYctRfoLeSdpG2u7oubBRwVyMz11fZ5nqtuvrS7kGJnT5duOhZAIayy5At90RgEmGFcOq2FkrMmPCtZkUnz2Br2w21Xjz0b0DDIcD5Z9k7Nk4x+bM9Xx3yxF8LnL3aeNr0/edRQQttKYYTyRtEeCmDPCaI4FVD38o+nhRtHFaxsgaLQRaI54pL3TEkC6NnvL8NHMTrhfu7QZrcP7yOBWDqnH9Bvcwxp/3KjxPZvgsneIwsdyaYFUS07SggSUBwXWD1Uak+axV03Oawmk9W05nAPvtOFRvoFhu50dLfY7nc0TPJNqAOsbM9A2rem5lv8viPWsONiTrMdDYlpuc764mzvsaOnf9rM/f6s9RzUoB5qZh7M3c6nlI/T1vSC5+LNL9rZM9sJrHcAufx/hYvq3htL2ONFbu8uYNDuKcymv5E/9dfZzR/tvirTWK7PlJcoHnTMxGiTk3qlEg0X3XcPAj9GxkkEldA6z86/j3b2OTNkLtAUvvBs3JJmGfW802/2+1s+rjbfzvj2lYfQiwWvHwbw3Q2bmPB89+jftPnyPq9GQHzIC9Aaw8w8orHbMIZejjlmcXxpgmdXnigOgfKdLlTGAVRwNRESShUw2LGRPWu/0gnPOGs8M2yp65CPI6iIZaYOSNMqtt/gwpiHx4fDB+geimOjTXo5AeLbUHYA5RDEa2WdlB5gx9sNbt4oFMe/FJAVxmZE71sX/vMdrdHQXdvNHEWV7i6zdv8d3ZOcY8d6KWgByxvti9J42em5CvrRE+Q88rx4Fhumn246VsWTlzzWBNwOpmMjINn7UQrn2pQSQVPDZnb7oNBBoCpEGEYau9Bqw6AmgITtDNrBLDivpPTIKGvQT7vQDt5lKCxkxgRMXm7DsfBQLs7B7iZl7g9WSK15MJ3s5tJJDYBwGMhWOkKCVw3Td7V76AprOHLwndWNM7gJX7+3UOa5pdBK2YXFF4mK9f5GQDRUp+GAQvRyOku0MBVmaNa26Mlm+ZjbEOk2YDhTo6BEsiOeAR1DvuDHDcTHGv3cFOj4GRbAWyAGZK1MkuKxYNseZejKf44WqEN3mBvGG0aF6lWe02pNNFtmFrVUnc+mGHr5/i+aNjNBYlXvz0Iy7Pz3C4t6txxX7EUc0U1dLQfY3KNpaYlRR4b0p4/bpq4Lu3l/jdH39AyfGCVoIZtXoaHEddifbPTpvGqRwYal19M05gksV7TxCIhxjXN4EYFpqyBGYHNKbboxMfpqObHAyhABhQw86xpag1t2qGOKfGCZ890fslx/wIyDmAwnX9LQja/D0p+9RZ4gqUPwrfq7TSeabQ1KAh50Um+nxeGk9j0SEQy1hdXLsClglwz2cYxBHuDwbYCZv4d589Q1/6dcDo+gblPEOnFYk9xO4anyMB5NdXI7x4e6nxq7DdQ6vdFouQSf94nuFslmG8WGlPSy+M3fPIOZhKw8QKEQPuzT2VAVfFrcvu1toDNfDOAzcWqOgqU0sFbwFW7wOrHD/LosKtpIJ3pqrmYgbqow5YLSnqXyJc5GjQrXI2RlxkeDQcYJ9MmuUCj4/u4f4RxZY7xoRygJWx3Qyk2CQH9YTPXQ3XjctzfCP8dtLgu5rvdu4skSagbWM07gLcqJTdaBO13YzredFqewY63Tfx37MYXIfS7raNi+hcqonbG/Blz3Ez6nk3Q8o3QO5OeFaII8fQdUmWxl5qIMT7ABj7Ps+lhQwtLug2GyQoojbejKd4dUlgtcK4WiBj/OC5RXBoXqCDBj6/dx9fPnqEw3aCRDMVK7Ezv399gq9/+F5jkgSy/sNf/hq7aarzrkm2HvfZMhNgdXP2Cqv5BKHEad3e03go96CJZ7MAJWvWA1Y+OfKAFYu0bcCqnvj5ZO8uwMqLrnuAq57c1Lt5fD0mTvxe3fWHRRHfuAesfjeK8dflHn5YDlEGPaziBIvALHvjhXFFy6blK2xOSd1AS4hriaP7BKwI9vLfGMMKBbWtlgijFRrZJcLJCT4dRPi000Q4OsHo1de4v0OQKhZgdTBIsdNNpNVngJXZR3jQagPO2pr3+kv1fVP/2iep24muvev6SKADlD0s7JoazDiYe7BTTqFnafK52MgmBjUnCViNb0YYX48w56gYdeek58R46MbKmF+0E7T7XaTdDqRR2aR5Lgs1Aw0sz3LvTMWw09pbv/mNmK9vUtXB4ruu8WPf88CvFd6micnT2QCr3IFULBRNdJ2AFccBDbAK0UgSxRhxn9wIn3cJ5NmUZRMDHcQWClWUt+K2uQTSfZDgEAG9IkNe5AINvJYW87LhcFcOgXSSY/wl0MSCvaJ22wIYBAkRaelJkflEIIimPs0kwipqYkUtUZdZm0MtJ74rA77IZGecdgZE1KySyLpb1iKcuYqCo4Bk0dENmWwuCrcTMGD+QGpg0EmwSiIsoqZAMiZR8lxZlRhPR5hlMz0yFT1Lmgu0pHtGwMqc9bhV6Oi2Aaz0bJwGHcEq1hN1wEoGNzMyOK2Q4vVxEiBpRdLT2wBWlouaMD7dwCMTAZdLnxWJMhAgAE7dWoHtluNbYbxhOjIHVEGsYorNqpkTijf9Jb6mPl0kUi7scikCVnSD5PuWmRLNLZoEWxKxYE3Pj+AS3cPnKha1dnh2sRHMqQeOfFIDTTeXxebCRPBJEqDZT7GQAVAxmWLOz+lM70TXFRKwmuPk7YmezyefPsbDh4dopwQMmdMZW56P3BeXHwOs/Dnif24tir+RPnaNqjpgRfkIAnHA69fnmEznymE7nS7aKZtfbGK4otmxV5iv87zPKCkym+mT2rOj0bVG/Qg0KV47lj+fv6RN5HZLcIqFtbGsjbkXKHelDinXP8kP/DuOte/t0jmxo3ui9ORWk8A11XwN8h7mpz93PtQw4M+YwyR/FWswcwC8Lpt4mUd4seiuAau3ZYwiSNa6vwacMhE2sNfDo8orVc7QZXKhCRaBtQSsCE6P3+I+xvjLXonP0xkexyMctCqw3ubkUhJTr7Nh+mmE6wn6Ok2/DwFWeg/rRpufEPBppTUeVZW5hM+DEr7m9iAT/4Wazw6w8jX35n6+C1j5/Vlv2Pic4F8KWNXBrw2gZvkt/84DRnVsoJ6zCehx4NY2EKM6wI/k3wFY+X/3oRj2McCKr1Eft9SaW2t+2V73oJKdwYUwDGE3zrnxQ4CVQHY3on17DWxAvX9bgFXcQzI4wvHjL/Hg2RdI+zvIOPfI7jxRb7NrcgwZA6ysyW1BitPuG8DKdTI0skTwYIFGNRdgReF1AlbJGrCyQ9wWjSV1skZlEKoBVvzaACpzFOSHAViWvPJrBkp2hb0uhhJBhwraxrEO8F2AlVw6xLAy1FsW3qRgUgeoAuZ0/g1SLKIukv4h2sMjFKsmCoqmtDt4nc3xzekbfPvmLUakTzIxEQBgQELMThkXGIkizn1N88Xq2lC01lxRyIrggUN0nGMq7NZRUFqjfq5QlnOTQWuOYG4jAXLTajaRhjEGUYLdpKNPOg/GTlOCIpoU75zOMzGIuKDvH+7gsB8hn1zh5uJcBz47Gfxggkth0eHOAa5mc7waTwRYnTMpcWj7ijoxWhtWtdo4givb10KK1iGywGiF45oN68UcHdtAP2N17Bqw4rOgdgNBkbIoBRAF3mpbHWaj2HpGkXUVNtbh0jqJ2a2LxAZK0USrCvBw9xBfPnyK/UaEHhkzFCykmkVziVk2lTNJM2I3uY8iTPFqNsfvT97gj5dXcplTAuwuRONyTqyYLlNtLHEQN3GQxvjN888QVSVGl5dYFjmOdncFpgRkGohJ1MBsNlWB2OokoHn0jHPwUQvTIMIfCVh9973phlFDi4laMwIb5bI0X1Gnh4LKBJkMEDI76FxU/m6v7UQnjdFh46MNsZqsRDN6MB3E6FoYN1YqgDsEThsQe4mF8sHBIRaNJr766SXeTjM0un05H0o3yZ0EisEuETAxSe7nEs2GwdkEwggoCrRVvKZdTEtJh7EtTSCbSS3fLDUlJDbqEpRwtUC6rHDU6+C41wPVRz7fH2KYpnpW0lGg7h4THYLABLqaTUzmOc5vJriZZghabfR3dtBKE+mb8D2fjcZ4cXmFl9cjXMwLgYPUQyKLQEmng5c9S9AOdhsJ1A11gItd+21wRolvDYu6/bUVereLNvvhNQ/BfyEdsk0CYV9x/DazhNJRhJnUcPytwbFAiiAXczGsmvMpwnyGB/2eRgIJWD042MeTR/fXgBU7wT7Rt+4Tk8QNmHRXcbkGrNYMMC8ov05R1uvDf6f+J3/npvvpygTX5TaBXz9eI6TeinSXgNqYpndhNIDLxm/snopWLyTN9ctrTou+0CVouQEa3wWtPGB1N8NqpXEQ36HjzxjT5LYI513X7fcM1+A4L3E+LVBEKYLOAFfzEi8vLnE1n+OqyEEOHZmNXHNVliOuVni8t4/Pj47wy6N7WNLpMwDavS4upzP84x++wmg8xsOjQzw7OkCHsdG5dfKsCBslplcncglcTG/uBKw8w4ouogSsxIpy8ZZrhLFY+iFNM/LYBub8/aqPBnEtMbnyeopeu9L/W1/gKg440wI/RlrXxfI0dxXAQRPjOZ0WG/jtTYT/u9zDj8shiqAn7ToV5GQLLthgqANWPPNtfazXiUQJnY6VDiBX+edzFe9BOQbGp9hvFjhulmjP3qJ58xKPdlI1f7otA6x2ewnSKEBC10UHGLCQ9fHNDXu4fb7ZL/WE3a8ZL+B61xqybeIlHzaA8voEoobVgmevaVJtNLX8dRvwXs4LTMdTOZJJG6lgc8fYBzbqRHfdEAkLy4EBVtSA496n8Loxvq0QsWdp4JH+vEWx/O8AWPkzQfHCOZUhkOA6AStqwDE2BE3PsGqhJcCKAshkKEfvAFaKk2xmrhaYTkcGaLjiZg1YxanilO2JAlk+E6OGXWdes4p2BBgOdgRqt6LEAOo8RzbL9GejXGKvPUCzXCEoKjQoESDh9VBOgUEcbsx0HLjJtUrQSNokzlZe5w2ZyTLVMcadrSWTuqB7sNx6meMWlOkoUFAHa5EzwGOpWf0YFQ0cODJM0MMIZwJmJtMRpvPZ2oCBsbuTtNFt98SuImDF3yfGVOGAGgeM+nFA7lUxvR3Dyt5/gbLI1iNzXIscQ27FZOjwvDExZCMgGKAYsFkoYIC5k3flJZOrUM5GxgtrAQ+eCookmOqbCJ5hpaYvx9Smiu8mus5i2/SarKFhAspq9tIMqTTASuORjmHVjsi2a4lVpHyMdcZqpQYp3bgJCloj1ZjrZPdznJLmB2QQ51kuQIvjmfxkHhZQxDzLxYK7ubw0oIbNpCbZWzlO3r5GMw7wyWdPxHD0DCsPWKkR5MYxbfttN4zc3ryVZFgDxdwX32WCam/XGFamVwW8fvVWf/LZdjs9/ckcnUAOf97HT74fFtM0dGAzhQwrz0jkuF+307aayzUICFKxpuF615/UzZMumLEYFWejUM1qOuKa2zaXcax8hjWUdMNcXu4yh/UxunaEXucL74/S7/+blWoqgTkV6zAyUpu4XoT4OY9B7aqv8h5elh2cC7AiG5GunXZC6rl451Kx5U0z1iB3G6mtRB7ghXUUm+LJOR42JvirfoHPkxketsbYjZnvkUlMkXmzJfBng5g2QYB8i2HFZ6HGmiQn3mXCbFg3ninvGFaeKezi88cAqzrg5GOD111iw5ckhDWg7MaXLb928houftTjSP3ru5pct2PObX1SH2M9YMVz+i6GlX8Njxlsg1UWvJ0gfY0R5rGL+u/50MpiXBbucSeDyvbPPxWwIjmBz0X7yeVb72NY8dzypnP1+1YH2/5NAVYceQvb+zh8+As8/OSX6OzsS8CW7AwVLN46SzQCx7B6L2DlGD8OsGoSAFgWAquK2TVWZWaAlYpJBiKb+d9Q4WwTi7ngFq91/llIEZAyOqONCFpB5QErBjoPWFnC4OwendvRXYDVuhjhonVCpASPdEDyYZdL6VgVaGER9ZAMjxH1D3A1LXE9naOMW7hYLfGCmkPX15guyMKwJFXd7NUKSdqScF1AS+kGC2n+PcVyC407UQvKDg4yAWjNanPXnNNmEqQD0Tk06mAhc80V/kqAnSNNGkXoxSn2ky722j3sUKfBudjw0OaoWbYocD0e4er6SrPhTx8e4WiYYHz5BlcXFzq8OI6ogqCskKYddLu7uJxmeDUaCbC6WpQonCYAAzQdqaxDufkwaMQYVwQlPWDlMnRXoOpJb7pZnlpY63wohDo2r70GtQEM5KSwaCtOkWeFMZyYVDCNaNj9khuJs2aXayLIJIuQLgO0V008v/8Ev3n+S8TTDB2ulSIz7Z8QmGUTjRwmaRdVI0LQGeI0L/HbFy/x9ZtzZHzGLgFlYNW4mNw0GVMWCKuF3OoGYQOfHx+iRZp6tcBup4MHe7sChBbZVEwjdpeoKabRVQpKxi3MmxEuygqn0wzfk7338rWxfsIYFTU0wgR5aYxDCprHZC1pHHKFTtxEu0VaMbuwTAZNLJQd4gVH7ADMqxWoIGevaQyrmAmVdHJWGKYxjnb6uDfsS9iZelY0GiAb6v/9hz/gx/MrLNpdAZdMaC0n8jR6lyw7sVoyxwQEEmRl0k99IUfFNsDKCl92lHxy4p0zBK4pkawEyhFE229FeHawh4eDPtpVgU41x4AjbklXrD+KgfJ1+FSYsKgDQe0cdgSp48FOL7UVqA1SFIiSFFdZLlH9796ea7yXTCuORtNUgIxEWVrzf45GZNRonhHGIlDBW9sCG3zKvrnR9/PFqStedfbV944Hqzag1bqYdwlCvQhU57WkaLj7jXIjciOBYlgt0OAayCaIikzC60fdtgC/uKpwOBzg02eP0e91ndOLiWF6htU2YLXRE7G9rqBcZznxezXSE3/Ggu06M35P7Pb9bP+n/zHX7eaYuBvx8CwrCc3XWVZ6AE7g2N5dbRRgoxvEsRAlQw7GUofJDwbUzrF6N06MlBprqj4SaBoD3n3QaNtei6sec7Y7tXbvGmhGEa4mGd7cTJEHMdLdA2SrACeXV7iYZbguCkw5sqpztindO47/7qYdHHe7+HR/B9nlhfb8p599Kl2er77+g5gLv/j0mXT1NFRQEqGmpl6IKKgwuXwtl8CgnN0CrPxIIGMQi76bm2vTinGAle/mecBKa9trNd2RcG46mdS9uA1YyUFqK3bUQRt+7buD7wesAoyzlQCrv7vZMKw0EhinKGnlyrNNDKsGSo4IinknyyrLaTSybwxdMa24h9z3oyBCKWHgFcJVjuXkDEl+jZ1lhm52jt70BI93Euz2E/TTJg6HKfb7KdKoIcDKWH6W3Loy0WlQuj2k9vymKNjuKH8MsFIR6QDcTVHm95uNXPA8lWudmNgGVvmxX7IiFsVCAAY/S4H+ZL/zLIGNFjCOcl23YuUHZDaQtWxnkekOboPu2+eCXe2/LmDlBc7tjDWARrHDM6wyAlYUf07UYCIDIuC4UtJGFG8AK51QPM/dfdoGrLyGlRhWEY0JyN5NBAJyv7PwJiubYA2BBd4OjguSXUcWEhk1FOYmILNhR7ETSofiNmLGJb6JghMJJpNBhlVAxpMz07H6yNj5vutuDnaWP6rx6fSa/HqydN0MBMgmXFG7khpJMtdZYSFr5VCugEvqN5LNxdSb+TkZltQXrAjGZWp+SXqAZyEaSGNqC7EZxjXuG84Ladf4hjLfM98b35cHqSVFopF7uhqyWCVIbDo5fGX9LMe9+OlGkH3TxwNW1BBTvr5insxVYIAVR854b2JpYEUWW12+bI0wN+bkHAnJpq8W2RqwUr9c9Y7LZZhXOcBKrn8VRdRt+oSAFe9DrGcbI2hyHMw1UxyriO9pOiGD1emHEaziGtTZIxo85nQGpB4OdX8IjBNkIVDhdMpurq+UQwv4CggK5nhzdoIwDvDZ509x/8EBktRGAglYUZNIDHs3gvgxwGrduPFjsYqPBthZjHcNH6XfXBcs8K2hTXDv4vxG98s/X2oSZQRuSSqQJhvHOE25rSioMTxXbi3Aclmh0+tIn6rTbqvZOKMhVJEb255Aq+QqLJ4LsBLT1hqRBKyoAdnpkdnV1rqRY7wbxdbPOQ2rd86ndZ3hG1zvSU0+8G3xctkg5D2ruGZCVKsQV4sQL4oYPy56+H3WxqtFF1cV2b6JYwM6QF+jJw2B6iIsSNcZ4FQMR8q5t6dlhYxN6qit+jCdXuBRY4zf9HJ8nk7xqDPHICws15VmrmiQIh/IcVPGCMbk5hnpRwINsDL9PQ8OvQv+bPRG10wlR5XwcZp5wIdGAn2euLmN1qRVTsXR7SwXmFxvePn6fbuB5V/jnwNYbedvfA1jId4GrOqNSf6MB4vq92YNprk3ZIxad03uWnzesw2ebS8n//v9WalY5h1FHYZR/+/bf2973Tst8++kCaqGIlmoJiT/IYaVB6z8+/XPq86M/zcEWDGAd4F4gN3jz/Dw0y8xPDzGSqiu2ZGLRaKhfNduNGrEexhWNcBKBWoFhtx8eoP5+BJYZGgFpD3zALNAxZEdP29uSCO7IT4AGpLuASvPsBLrwQFWShgcw8pbZXORGJK9GXV4H2BFYEada5f0sC6SoC+pnix+oxTjfIUZUiS7D9Ds38Orywm+f/0Gl3mBMd3OVitM2EFwSRkDVEIXJ3eAspPLDlfSpM4FGUyct88wLwvpk8j9jfeLI1SkM8s5i4dziTm7OYFL/1wnU4W/qwwZrDme0Y1b2GvT7a+PvbRr7CpqoPAQDOl2WGGcTXF5fYnrm2ukrQRP7h9ivxuhmN5gNp0YzTZqqvvBpGLQG6IVd3E5ngmwejOb4oaHoQKQteCMR7PVPV4HA3coOCq7A+fXya3ZqxoQZS6UdTkg+z6DlijVfhyEtZespNl5iRG6ESAKr+tzzbWygjaKQ0vQFhXSZoROI0RSNfBo9xC/evIJhtTFarfNCKAwPYOLy3NMpzN0e0Ps7h+jkfZxMi/w259+xjdnF5iTgRPRHcvGAJUskzfEgpJjF2WBeFWi0wQGcYB0tcROEuPJ4QGeHh6iy85hNtUoFzvYs3wuFtD1LMNosZSw+1W5xM+XVxgvSpyNRhpho2CsAEKEyMsV0laKZplLhJyrqtNs4rDfw/39HfRoc0u9BSUPhTSoykaAUbnA2WSKs9lMACsF5JkYJlyfBCyXC+x1Enz28Aif3L+HZmWORO3uALMF8F++/h7fvjnHqBFhxLGGmKL3lvB73QcDou2znXKW2ro/TMQI3FqKa8zAiiw9ghoOsFKi70YCCUAJzJJDUoB+3MSDXhtfPLyPJzsDJGWOanQurZ4gop6NBR+uHGplEdzl2mH3WbPaa/ouY/rCtETCGGUzwrgR4ps35/jb73/CGTvzdD9z55BTA3Pr1s5DdootoHqG0CYlujUauAZ2PEhVC908+24BVuuQ7PtY9jvcNb3DWNC4gZlXrJNLMpYEWjnh9SrHajpGiw5eszH2Eo5T9tFaLrHTaePzT59i0O85NpU1DyRcu+7QbhhWHrCqF9U8p+ofCuy1rq4BDXVQ7ja4zRizZkC5wlcAoPs3Nm3qxHIde8MAB1cky8pR4d4VxG5G0ZmEKNg6/QrPdmGi5F1XyRDYAIzvMqx8oratTWABnSNIvF9uzMQBW3WG1TrR23IoUsLE2jCKcTGe4NXFDWYE03cOScvF9WyGa54JOT9L3FAUuGGFGqm/dIHlOdLjETqbYLfbwW/+8i+xf3iAP373LW6uLvH82WO0gxVahtqiyo2Nyb705PIE129+QkIHPIqNO/Yrk0mCVgSs+DVZIxJ8p7GEi8UGykUCk9lA8IBVHWzaTvw8+OkTKL7GnwJYefDPN5d8k8prYfE9TuamYfW7cUsMKxsJ7L4fsHIaVjaKZAwsmaFI45H7h6xxU9HlCHmZzVUkxcyB5jdozC7RLsYYzC/RH7/Es50W9gYJhu0QRzsd7PVaaLcY//lwHAPTxzchD5shWBarnoRUv39+T9UT7btqJwJJ27pY6/0mPVAWs16rxQo/r3knBok6rIaqa1zKtADW78kXF8Ilyb5x47jSw1xVYpcYQ82dQV5P785C718ZsHJannVG0a2RwCyXQyABq2aUrgErjgNylI3ne5CQEe/HzQzYE55AkXmxarK16MhTZ9YAACAASURBVDr/jkAVASu6BOrs0nZ0+kZ0IHWjX4xjURCi3+5TRctAI7qIsbAUlYd331zoqDtKOMuzn1QAxXxvsdxr1aF0Zh8a+/afzHeMgipAf+0E7HvLS2P1EBhhnltSToD7VdI5HDkMUHWayJtszNIIyIHPAnesGcFJCzavS53z9oxtCiFS/sW1Y2NktrbERnPjNv59etBKgJozflERJn1N16TQNrExeynJulE+6dX5eCLaF+Ou46CsAlyNplbws2mpUV5rGpjdu+XTzOfZCBb44aQjzOfYdGSlTkkQzQFWRhYWVd0Yx64BWslNkD/PpqhzXl6RNcXxWM+cMcBH8aEsUc7negYtmkaRuVVQ15dC66WaDxwJ5AUS6CzJhnbq3cxbeD5Sl4lAjc7hVSXg8PzijbRuP3/+DPcf7Auw4t95wMozrOzssDz69seGYfUxwMpyDquj/DSKlq/kJYCMDWONZ1pxz/fMeozXz9dmQ9ZyAnOhJmglIW+BX4FMgah7RYCRQNV0PJGumX4nc37X4Of7NydOJ4HB2orriUYiqY2bhi5fE6jqfqdxH+4A1P9EwOpDgAN3iAn9G8OqgVgEh8tFiB/zCD9WPfzDNMXpcoCbpQFWXINsHuuRuL0ZkBhCyZKyQLfVwr3dIXZ7be3pH16dYEKpimYqTdJ0eo7HAqzm+KQ1waNeiW4z1yglaxGSQahfRYaVQD2OFJLJtAas4jXpQ9pvmmyos5Dqes93AFbrsUFrEMjpz+XomybfZiRwndHWmPrr34cG8nlRY/5udLN8k3C7geMBFf+674Jsm9eo/8yfClgpPNeucZth7//O7xtrPNpHvbHpAZ/thtx2WPwYYOWBNZ27rmm6AbCsaeSlk/gzkmzg+RxFBoT/zwRYiU4StlE1u+jvP8WT57/G3v1HCKgNJeR1w4BZ8+NrI4FWKJmTiA392KcdkSZoHDcquQQSsFoVU8SyfuaBwg6eDOuVCPHDxMduM6z4wP1IoBdd56HoAQyzJqcgpNF36+KswrFrSvrbI4HsdtlECQEryfia5g9BIzq/cCM2ImRVhCzoINp9gGBwhJfXU/zhp1c4GU0wIVumFaMkPZWLl3ofpEyHoXVY1eGiTECMXtJGp2UJ3iyfYprPMCH4pqKLBzzvntkoM0gRzMuKuTVjPG7oBMYFD7hijh2eYdLGYX+Iw84Aw1Yq4XGepBwFRBRgXGQ4u7nUOCDnx6ldcbTbx27SRGPBGfSFqOhMjijKziSn1x2iFbUFWL0ej3A+zzDhBiHdncHXjXVJRFBgE0EjR3f1HRoKfnrAyteVbtey4yiTSZ9C1zSCfKCts+Y85Z20b34y9xBgxQzTRLRMatRZamtVEoF0aDoBxDYBmnKJXpjg4XAXn+zv48HOroTBs/lENvcnb04kQNvr7+DPfv1XyJYhXowm+Or1KX7i2AT3TTM2V6AG6c98FmQ1US/ENC3IaRM4uyqRoMJ+kuDTe4f45N4hdpIWIgbfqkRW5Jpjn+Qlvn15gm9enmKMJoooEbsi6rYxX+To9kwYm3pP7CpOZoUAK47Jtemuw2ZpEODx3g4+u3+M3XYLDbqqOa04dpaRJLguK3x/dqbPi9kcs6KSnkIvjNCPQlCCdthq4sm9XTw+2ke0WkhHgQLpeSPGt2+v8fWbC7yc5Rhxf0h7ayNaa7k4E0CCihwr5WNhUUxNO+6FhhI3AQYsGKSFxXtBKM7AYhUNTqOCbE/uoThooNsEHvbb+NWjB3i6MxBrqJGzg8kOsQlemjW1uQex6C54NgiIpSQ+63br0IkxQa2w+QKNpIO83cU3by/xn7/+Dm+mc40TFUy6nAuXAXBWZEhnQF1lE6Vdi1jd4hmsh2MdE8mJ0tfsVAWss9v0TnF3m2m0Aaw8hWkDIi051lFnWAn8K9WxY4ITshs8GyOtCmA6xk4U4D6Zcyug14rxxfNPBViZXtXdgJUlDc55aYuizedW/9gE6NuUbhfSbyXPHuC0Y4EJ6hr63mhMqVLeAFa6qzp4XOdXI9Ee6a53x62LSd0Pn7CaQxQflwNMPbOllqTUE5Z6wlMHYOoMKwEG7nH4hKWe8PiRNg94+YRLryH2RICraYaX59cYFUukg11E7Z7G8gkoX0wzXOUFrosF5tS7E0uDqrfUl1sippNS2BBQ/avnz2Xq8PNPP+DtySsc7+/gwd4QXbrEclyhsOKosciRXZ9idPYSrVWGYMVCzPYF75WN0LhRGrksvn8kkGdfHbDyxWq9a+tjNa/dO/x6wOp9iacvdj3492HACji5CfDbUXwLsEKrjYKSBdsMq23AilofqscNsGIRCzGzKoTLhtxSbbRqicZihsZ8hGh2jUF+ieHNC3y228L+IMWw3cTxbgf7fY4EUh/Kut3W4auVTWvAiqMbBiD4693++sMJL4EKLyrsC7N612cjpOy1uvxzFRDF84/udA4QFlTgOsQbEV5vtGCLXOC9nNiMSkkdJw+iWOT3rqaWwN8u+P7HAFbMojgePmX3PkoQcXyPDCu6+0YthGRISWu0gYCsZgeCeIYVKzg2rtbghBsJNKfqlsAqAt0CJhxwJ9YNmyPSaeQYfYgQTSTNFlblEst8gWVhDpRq2DjGCvM6OTszF1oszTGOv486r9RATWIJoK8ZppvDxkb2CA454E7sUeV91l/mJ5nlBKsWZFbx3HAuWCHlPuImiqRBnzzlrszdPFDEtc+YZ9qNmzagzjjfcOL5ydHRtWCz0eHrwOs24G+NHichQf1NiUrw7HfsWOYGa5DFYoiJzjsQSWCVMW/LZQNvLm4QpW0xAb24upyq2fClxEUcSWYjDg20kkWOphlcqzWwhpgBVgQUXZGusThjMDAxsedMi3gDrJjUa28uqQ/K322AlbJZfX+FZWmyDxHjDcHKfIF8kiEfZ8ip+8TJC/fzfH2y07SO2Fx0I4UEsvhJmQoPoF5cvEWSxnj+/Bke3AFY8Rz3DCt/T26nGBvAylXajp28OS82sh12rig2CMCzxqRYxVQ6ce54BNgIVMn9zwnhcy1JYoT3rnKfArIcIOnMnRIy5OkGLRF+G5Fcy8XobHIMaW/cpKkZ09eTbpsbxff3Xb9fJADuY2+qUmtLuWaWntW/YCSwDlgFZFitIsnFXFbRGrD67aiFtxhigg6qgBpuxqAhM0y5Jfco7ykBptUSh8OemeEMu4oZf/Pbv1deQH1LTlO0Zxd4Eozxm26GZ/EY97slkkYmZp6cyjmdQy29RWmsN42q1hlWtwErjuV6AEljzDWNqg3z1+LTdhNKpAFOfXwEsKrHtk0uZnX++wArnUNe1sfFR7+G6zHlTwWs/Hv372XD/DaG/DZLbDsOb+KibzzXlVdddltrStYZSu+k97Vv8J5/aCSQP/qhkUC/131jT8w5meLQWfvjgBUb+fUJgfp1GwNt8xz8f///JrruAasCKXq7j/H481/j3uOnCFOKQdsohxcgXEdBB5Q0Vo7ufkt0fQNYcWFSuLkOWC1zAlZkWDFgewr+hwErY1AVCliy53RIPW8sNyQ/s2xmOj3OlYSL06js5irxPg0rJv4EPGRrSbFElgMBC1kCVkxYGEQaWEZdzBodZHEfWbKDt1mFl1djXBclpqSFRiEKgQlkkKyQNAKk8jRh8kLNkACdOMVOr49BylntCqPpDUbZGDkTI46xyULZQAwGWnMiWSEncMWgLTt2K9RYsPninwKUKXWrOl3c6+/gXneADmmgFObka9AxImrg7fgKr96cYDan5kRDopk7aUuAFXk7YtQxolPYkSBauUQ76SBtdXE9yXAyHuOyyDEjKu86A+yyCNR0DCmBVR602gas3CatHzDqt9Elz09ouFx7rfehhMhsovUwZePtrLzZ0VGGYEwX0YcJ+ElY2D4NUKDwoLGAFEA5675goRdgv5XiaW+IpweHEgfnvWc+dH5+htFojJ3hPg4PHuB8PMf3Z1f48foGVxTKjKiHEcr6uRGRis3nTr8YCt0FSpZY8IRc60GFqCowCAI8GPTwZHcXx4M+OnT/YQeO67rVRhnE+P70HL/74WcBJlXSkQAqWWPFYo5eJ7Yikuu0WuLqZip2Fh9ZGnLMcYUuGni6O8Tz+8fYa8VYUSg1n2sMIWQHqtfD9XKFb2QS8BYXU2qzEPQKsN/u4MEOHeRitBsLdKIlhu0IEcFo2s/TbSpu43zRxO9evcVXby8w05rnPSNoYJ1PPhKbu2biRQeQSiKQZEgxeePvYtK+LEy4v9lObeyV68/pFZjzmrnREICSexD1tLDEg26CXz9+gKfDAaKSjE2zsl7Q+W/Fe2P0AHaabLR2bkmnXAltdFQi7gKmQ5TzEosgxjRK8NXpOf7mux9xSS2RTh8Z9dKci58SNpkKGGDFrvkGsLo9B+fXq2cJKUhqP9weCSSg/F7AqgYM+QAtXMaBClblEvSXipztLiWGjq1WA6yq6Qhtjm5ObjAIgIc7Q7mCcjT1V798juGgb3qFjmrP++kT3s0MvweCa7o0nuW0tbdtj78Lw1nVXvs+zzX31s1Z1MYrdSkuOeW4sWBCPj+uF41Fu59lfURAxRc4fiywDp6Lde+SLaeNJ/UxFncC/J1Y8x3jgCrQXaf4Q4CVL1Lqwd1rD/C++u/XgSyN9bBIYVOiWuI140lWIEx7Aqw0lo8GzsZTTFfAzWKFcbHAdM5CjCPmpmdIJ1qKq6erCvu9Hu7t7OKKe/vNCYZpC88f38fB0BxJGe8IWq2oM3Nzhuz6BMH8Ek2OukmLwzrpdYaVkdpsNI8Arzc88aLrnongwYk6tbx+1ktToQZY8Z54pnT93tZBDr/uxZZ2z4HJEvMB6xxS7ybCZA68vm7g7yi6XuzLJbB0I4EfBawktL5CuLAGT9VwgFVQGuuTAANxBo7JMZdAiWAxQzC7QW92hv3RC3y+0zKx9U6Io922MazoZ8Pmti+Y7gKsyKQ2McL3AlYfSnZ1ojiG4nos0K1xw8jIOjHWOv9bYzY8qtUrkCgNSjKCZSBxe6TB63NYoWJ6RuvClTtOwta+sSBOhzubfKf5XUbpGrW7xfqo8xs/drVbZfd7GFZrwGqWI2ylAqwIXLHp0mjGGgekax/NcQhYSeWLguscm2SOKcLZwuIXGQsCrKzQbjZjaTZRR8n2vbsvZDism4lsypgMQTGZYzmvBFasiqVG4qMGwZOmOUgndGMMncYcc5CF2EwF10bYQNhJ1HCs57BGzjCdPMHe1mg3LZ0aWEU2M0ETMnm4fvl+CVTROVCGLSEwjykPQEMec6PmOIkMfeTESY1Vvj7PqYUaS/wQ68WfoZrC8KwGA6x8seanILRO1y7XxmIT64ojbvlEzSPdf/Gu+adz6NSIJ/Mp53DtQSvvVLdqYJSVYp5LeIBAFTXbvP4Nnc4jMqA4JkadV9OtMudYgmV23nnAyphDLk7zaTrmiQA7xsRlgUVFOZKFs8TmvaIDpAnP+/E7r23J8c6UkgsECvMS5ThDMZ6hmORivBI7U4OOsS3g5EApqRA21eYU52ezWu6Hc0ynE/3uvMhwdXUmZ70vvvgE9452JLrO9+QZVr6INWabrdOtneNyF5c2rOOnd1R0QzViDBtTbRuw4rXqXnE8U6Uci2OCVf7+275gLGEOr/PblMgcEcJY1Fx3zGPNGdpyOSNEG4gggHQNWBnrbd2g41qkq6UmMGyEUDHHMRAVS5zGqNes8mxru/KPA1YfYrjeYlgxfiAWYHWxCPFDHuGHqo/f3cR429jBtNEVYMVj1wAr28NM58jAo3svm8tHOwM8u3+EnU5L9dt/++oPGBUrzIIE4XKJTn6JT8IpftOZ4ZPWFAftHEljLt1SrvVW2FSTloCVNB4d+/AdhlWZ69lSM8zXzr5xUc9T/N6248Gb6GwaLB8DrLYbMXXAivHJa1ht3+d6g08rqaaF+E8BrOpAm7+uTcOR69NcArcBq/r73m5E+vdjmomsOzYxrM6C8gDPh6KasTEdc/UdBtVGGomvcRfDyu91P/a3DVjJ0OsDLoGaknITAv6c9nlvvdngmV58D/9CwGrP93ct0d8+mtxCU27uFtwaRWWQCFPMlzE6w4d4+vwvcPT0M8TtjopIexCOIujGKqzDbV1qq8Gsw27sqg2rQIcTRwKDpRhW2YgMqxnioJKOlQphnnhE7Wsi6zxEvHAZbzY3HbtlNqKyAaw8KEVXCDKGLNneWDyaIGsgXQGvA3GbSsckdAEiBkI5CTzxNZyGFAEPUlc18ZD0cV008fO4wGke4G3ZwM0qxCJOUBAU4+gED1iwUA7Ri1n0s6tSqQtOsW+yq/YGQww6Hb3Xm8kNrqc3WEUNlOzcKEGi4+Ec82y2BqxY0FBXgJ04McB8UqQxBlKzW9IT2Ov0cLyzi/1OT9pVCwW8HFXYRNkEXl2e4adXP6uL00lTMb0oxrvfiRHBkFg+UOpUcORuQeZNQCHFAW6mM7wZjzEqS+QErNiBZPFD/QA+kzXDykmDeMtc5ypj3Q7XaFb261dMAJo4iW3jrNY269eKXhZ8nMPmtc9JKZamELsTLHY5Q27FKIOVxEWd1bEX1GXwp/A9HRL5/FvScOG4RoTdOMWfHT2SgDEZdUwWozjC2cU5Lq6u0afDT9zBq7NLfH9yhktqfMQJgqQjdhCfzaLJNUKxpQhhEINArmj/BGqaSyTNJRr5DMmywm4caxyLOlYdMvLKUvd2FSYSW76ugK9fn+Gny2tk3Hea/6cQ5Qxtun/QlalFILaJi+uRVR/BSq54nUaAQTPEJ/t7+IUHrKYThHTR5Ign92eS4KJc4I9nZ/jh/BzX8xJxqyMQ6UF/gF88eoCHewNE1GrIroHFXMUt9898sUIZdzCOu/jbH1/jb39+jYLAHTuNEl22T0v6FgL/qKfUTWMxDbutGG1qblH4lS44WYmcXbmAAvCWEErDioKpzkFH9skEAx3gxaL8fifBXzx+hE93dxGWc8ShCZIyH1eRT8CMmmHqNnEcggwL7mu6ypiILdeCZvcJPDUijIsK5+USX71+g7/94QVmYYy4P8Q0L9ajcgJSCEjrRDQBW5vmc6MFtXPXC7b689hBIrZ71wvcurACrPz31nmldUD5n3XAyIpQLyTuvnaAldI46c4wETYdK4LuTXZtpyP297AcX2PQWOHR7g7Sxgq0sPj1n30phhUp+fxgYSQA0FHKfXJgSavvnm8SCD/R6JOBTVLjuuNrUX5LEC1YuGJWZ5rFl3X08GwuV+CbpEiNYeXMHERK5df1sQfn+GNsTwOqCFCuY597duq9GulF7pM+am4Alk1ixvvg7Zw9mCIeiesq2rhizdLYWawz2awnC+yi1hNBiTqTwk3QqhHgbJLhkgByq4swaSueUrPqajrTyOp0CVzO5riazjEjjV6ajrGub9jvIb++RjmdYrc/QJXPMb25EoPu159/iuODA+zt7Ankon36igLKo0ssRm+wnJyiuZrrHpjTroFAdKrlXqQhBNcgO+C+eWTFZijmA8/gevdyG7Dya6auRcXzhP+GgNW6KFkzezYdTK4Lkwy4DVgRNOMnXzNNWhjnBKyA341a+Ot8VyOBRTjQSGDFkR+SA5ZmOb8IHCNQaIGZQsicYWFOqWweEawwhhVZitSuYmJPsWpqq1SIVmQrXqEzfYuDGwJWEe4NCVg1cbRDDasW0pBuyFxjNVMGVyQ5IoYaUGQT1BPyOjulnkDelfTezvXWbR37LX4vaD/ZiIxFVMeuEMDEUMJ9v8WEcjGaz8iS7how43T3uG+s4PKMlI0joAG0TpC2xijd7P16Af0hwOou0LuW49ZwcV9YeQYImWMUXY/itkArAlY0K2mGsb42xm2AgBINEki3sXEC49IAUr7AfIBrjw09zwwhoGLj//ydWst8kgKQTaORepIxie1VA+OLG+nHsQHIpUDmVRwS/A3UfCuJJ6iZw7FBG/Fj7l0wJ2PztNOSpEMQeqc7z2wj0MEzwgH8Qtk8u8ocMNkMzJ3ro363cyCMWi0zwGxUKCIgN2sfYzyrAWB6QQRICNgRsCGQQnkJfkhjyq2bjS28MZDFynLaKdzb7ZStW6+/ZUCdRpU06rVCno0ckMrzhWAgZwOMReXXJQErGwcz2TmZsVBHiTpWUQvFYokJnS7HE4FWdA9tJ2TtcBKAuj4w9zThQmwDEBSxfGMDWDEH4Ro2WGXF88HlmcYqXKhxyAaYnd0mJRJFHZkTcQTU4ppj9lBrtSzRot5pvgCmBcrRFOV0LsadRkY5jsuxRacJx9FLadtSQD6fC7Ri/CnKHOPJSM+jKDJcXL5Fu53gF198ioOD/nokkDGHz0tjQpRr0H02bdV3P2zdrE8nMtvWzDevYWXSKh6w0jnvhNftWbN2sz0jsF8AkwHianKS4c+mq9kv6szn8+cRxHpDAvlq6JgEjHeNN+mxzdlo4IU1p/SeXR6imjCiflmp30EpCQHBbqKCP+vHBG8DVpu74aUBat+5davqOcH2PdSWc+OkcjBCiGIZ4mwR44eiJcDq765DXDR3RXhYNZP1HufeJ0GA25cwLes1NkQOhj08uLePtLnCZDLB6cUVRjnz5ETTDoPiGp9GE/y77hxP4yn2OyXihmmfxWETSRwKsOK6oTOn8jc3Esivqe/G50mXUZ7RNkJmYMgmz9mMBdZzPj1/l8Mpp6Vu7p0aVraqbO3cZlz6ZNeARcjgY5u9pKOopmtVj4/bX9ebYptcdRNTfKOrDoj59cG/0+hcDbCqP2MPOG0DVspxNDlPsg3PituAVf31PZZx9x70MdKaSu8CUvba72dYMTYZyFsHrPw+8yDc+wErNgKcOYe7Bv8e6oCdZ7rxPtUBK+k1OgC5fu+3wb76tTf+0388cKn3e46l2s107SAXQMzRIkzbmFch4vQejh5/gYfPvkR//xBLFpICB24nFAZU+eTI0WKdTawWk6KTxx9WKOYzgVNlNsH06i0a5QQ96vrwfGdXgAWLW5z+Qv0C4cOWOKMOQwvUdZSXv40WwNb584H7tjONieLav90sCKIkvNemj6SRMbX6DcGXmCYdSehANJmpWM8Q4rxs4MdxibfLCKO4i0xdlaUAHAlWuo5MqxloJJCgVZBlGLYSHAyGGPb6EgSkxevVeIRRNkXBACpXFnNi5CLI5xmybKoDnwGs4viklNbdoc6g3CBbqIUQEfYGOxJQHiQtUE46UsSw4r0Mmvj5/Ayvri4wJ4OIo1ANYJDSfptz0YUEqoX8ay7dg4jUaYoEJrBw52fOZGq1lAsIqRF0jStiOteR/lxq9NGzCQgKMOmLmBDKcnUj9GoNX3e/nW6BuUoaPCrwiTpRDOpkfhCIlHB2iUIgpxtQlQYUXRZsjlwaE14DyQUtBsW1cKOK+EraYt00xSBM8GcPn6IXRBikHSQER4sS56MbnE1GmJQlzm5GmJdM2CigTzeTPmZZjpubkV13xLl1Lh2+XyZdofQK+kmEfivC80fHEj4uJyOMLs4kfLzb72N3MBC6P5pOcHo9ws/XY5wVFcbNCDMGGImKruTa11yS8RTK7pmMimYcY5TlOD07Q9pO0SSjcLlCm3pcrQSP93bx6dEhjodDTK8ujJEXxlTQxWQFnI7G+OHkFK8vLnQNfO377Q4ek/2105M9ezGfosgm6CWpEkCaDKy6Q7zKl/g/fvcHvBjNsUw7YiUyt9u48siaCOBY5HKB471dpM2mfgc11Vg0U9chz+bIFgtkTuyVLlR8VnRP4rPn2iZgTMDKDkWOVy6x12zi2XAHvzw8wsPdHeT5WJbinW5P4N/pzRUa7l4N2m3EJXX0DGTn+1wQw3LBln3W0bzCz+eX+PbkDd7O5sjjBFWSYk5BSAroC8gx5p4+3UiaAfIcx2J30E5EMutkra01yj1Ne3UK/5K+bh18lTWGfSn7pmOQrk4mAa7/VGdReQ0JV2wKmHdHPYsDdYrd98ik03nGxJFKZyy88gwhad+zMcL5FLtBA/c6CXoUZy1L/Nmvf4WdnSFS2nI7kwIbhyFD0LQ4LGH1IFW9KWEjdnezqexNbictPkop0eD56xJZY4BYsr1OQhz4Y4CTA7a83oJv06yZUZvi1qA+C4teELP+ew0vN2FhS+icEHuNGea7Zj52+Gv05b6u2gm4exRS8csDig6ULwlyBLQzjwQwyRDWd46p47SokC+Bt5MprijAG7fFuGRRzD07nZm+3YxJZhDial7gYjzFnKzJOEKnkwpYWpJ9NR5jPuf+aQqUJ3jfTxIcHRzgyePHuLezg2A+w/zsFNXbNwizS7SbUzSX5tRl3XETym3FZieuhMiNrdUbSUqwWHR6yo4DV7cBK8+s8owzpfUOsOL3CNrrXm4BVutsRs2QWhvDd3nXf3IPr/DypsLvrpr4zxkBqx3MwgEQtZ3WI9nTTRurZ4eE+2tJkMIBVmTKqhI2B1V7ngb80m2TepYcCTTGVQnkdNwciWF1LzvF43aF+zspjoYxDvoh9nqxGgxkkHjNFeUfTmdN+1/nOwE/P7Lybv5WT8bvzu7cqMY7bcr1al/nPps0rpbPOd35D0JG6/21nWY6IKxmRnDXe6znaxtQ2zMhzALdgAMrhtmIqgPE3KeW29X3t+vwewaMDifL8SzBp14O2fErNMIEYYuD7k0ZoyTdnsYCrenVRJJ2XMJqmpw8s+X6y/xF53mmZqLt2QBR2EKLrC0nuu6z4cl0IvbiIGmj14iwup6iGnFknWe0NZ+aZDknibkASv9zhcrpU2l9uDNDRTBzQY7MRQS2CJY5wyNpnTpDGzZ9ZcjjAEqO53FioGJDpYlg2cTkZmKsK41Bu5FPt1eZy7V6lAQx1jpz2GXIP4GqSedjKLZSUJ76SmowO5CfLotJ0las1oQtXahL0y9iDisdS6fTRYAu4c/TTU+AhWl5EQQyh0m+L5NU4Kf5pFn+o8YkGQAa0aPeJUW9SxR5JeipPRzg/Ooas6zQbhDdqQAAIABJREFU86aIOc+X4XCAbrslQIwymp1WE5T15GSHWI9Oy0q6bc4O1M5vBzrJiZBaMLGc+bJ8iiyb6Gu2Qax4JyBEh7pUronegGOeU6h+LoH7HTYfRnPgJkNjXordLwyXYBrHFVOOpDodNDkQkj3KGoA5Eh07c32PWmI8ky6vz3H69gT9QQdffPk5dnYJmNn4tonKO5dspzXmG00GpNWYKs4LgiDlxnTEj2pu9trGZc92t5o2fuzRbfgNEWLDvDEWizUG/Ue9sPewcx1IuBuerp8q2ycVGfX2LG7lFbV/cvcZWgMYfA9t8wr+qvSnkR02Z5AHyzz0T0Mf7VtOwiwDFMsY51Ub381TfFt28Q+TGFfhDrJGKnmZjTigKzcllq7WmcvwmGPyc2FMcjkPsrYMNIq+U5zh170K/2t/gfuNEXbaJSJQuNyU5CymObkdSgZw0qhOZPHGAy5m2JRMPf/RU16fpR7w8c/+VmPSrScf8z2gxT3ra3kPdtRBDP9a/JP5qgfB6q/tf2aTf70vAr6ffcXf+SGGHA8uP8JqOfkGJ1jfE+XrG9DNvm9jcvya+b6fiL51b9ya9Pdvex3611yLupN7uMVgU0xwYC7/bpNbbRqki0WxMTFzv3MDK77/nrndvMZX/LX72Ft/fv57t2Kw7gnPmncNY+p70ZvlrL/3n/7j4YfyjVvo3/bGJtDCIJovQ0TJIe49/AIPnn2J4cF9Ba6CyVngoQUb57D/uYROh6L5CvvOXZ3jxWXPw5YCyEU2wvTyLZCP0I8baId2waWirT2sbaSSi8JbX9c3xRp44oJ0+lfb6Kr/b9+dtYe/TbEzbQAxEySIKcx0TQ9nB4U2rAQriiDCeQn8OK1wuowxTgfIFGTt/pAFZZfC8aemBLC77ILnuQFW/T4GvZ5Q9el8jovxDUazGeYMRKwsLQtR50GBP89E8aVLy5KAFZksMhPkfEIlt8F2SJYURxAG2B/00GVnXKQbXot1oKbVCj9fXOD05hoFC1wyT5qBuu/DTqIRB4YsDXi6OXMGJAIIjTgUqDDJ2dUncdyuld0MOgkVaCCjaDU7LdTuEtBE0VLavZLaXhkLyI37KIHxDCtV/A0sypWSN4JsJiZvFNlEOhNUaDEm1Zxz/BwF4WHs7jUTBx3SSnhMkJNdH69HwI6ZukzSCaJdsOm+pGGIXpqi30rkqtgJIvSSjtxecoJUoxHeTieYkJ4vDQXS+EMc7u7j/sGREkB28/Kywsn5FYoVkEs3wQ7IfpLiwd4O7g8HOB70QB5EMRtjMrrWveh1e+h2unrPeZFLBP2HqxFejCdyIxwTCKNbDgtCMgnophLS/S9Wh4QsOAKIJ+cXaLQot94QE4Daaf0owmGvh0d7u9jvddFPWypeuXhY5F5Mp3h5fo5XZ2e4Gk+Qtts43hnis919HPc6SHhxVW60eS0iapvFmLFL3B3gu9EM/89X3+EtjUmSNvJFYfRmglYOWLLCbiGXuoPBAGkzEOuvpSLaNL5YyBMAnXAtMdi2TMSZiRoFXVvNWIBVQa0y7Y2lXq+PBh51+vjF3qFGGFsJg8Zc6+Sbn37C96evkQ56OLp3Dw/29zFsRIjZfRNGsUIpsNMCEEWsf3xzIbDg9fUNzrM5phzjYNeIjqQcGXRiszbuYcmEB4i4XsmeFDjAZF9OPRxPNG0+ru85HU25t6SFZaOTK+8Ow+fmNDs2gJUH3P0YYU2vqVaYWUZBsIqjSzYmLPq7rIosaVGhza4rBdfpSjmfYLcJHLUTiXVT4+yXX36J3b1dtNsErOw5esBK3XWNivkujOd9+aTeF57vTzV9wqK3W2ue6Lx32EA9Ad5OWrb/TT3Z2Y4ZHwrP70tqVQp7lzvXbTETBSte7gSs3HXYEWYo4/p9rvUx7EiXvmIDYlXQcpt7RIUfO6shmxeVHDu5Bi9mOVatDoI4xZKj0k4tbcYCiKy3ZojRosL5eIoZ3cRCNhWs+1zmC0wVq8wshWcqBZYZobppW7Gn2wqlZdbOM+wtF9gNCoTlBcLV3OK3Az4JgN0CrBxL7i7Aqg4w1hM7/5x8YmdNJysu/OvYKIdrftWS5vrU6F3JjZ6Xi+UUzxZgNarw99ch/ma+h++rISbREI2oK4Ypz8ecAIGCBRtU3BuO0UINHQFWBspSB89ISAZQ0eWYf691wPfPpg8Bq/kNetk5DueneJRWeLCT4GgY4dABVmmLgJWxPS2Rt3EYb2KjOCVW9wawuqu4+ihotW3LubUJbheJ7+6Q+jjDXfvnY//+wx3kjfZJPYndXJNbc2vRX828a/3az9zWvFrneHoxOz/sHDQGhx8FEjOXgtbsSzYTREkHFcfVgwhxp4uwlWgUmb/HGEBcT66h4ESRCVaR8UKggsCKddvJakzkThyRpUUtS+aNACbZTKN3gzhFdxmicT0VUNEsbTIAaQuNtAW0bBxP5waLEHeJ62LFuThWXtibNS5BFj/rJ8DK6fgRsOLInsBzHtwcdSZrIzQRaDpcz6hnSBdMN8Xm7hMZMGKNEezmfiKITPZFK0QVByhCMj8rzHJzPyzmBmorj5ZjZEuAFdn9BhJa3sqRNWOXWiOYbGnmVWmSCrAiC8RwOQM0DKx0rrsCrNhe8mPeliOa+x6dEOnaCwOsmI84IPDyZoRpxnE9SJONa5KsYbK7V4uZA6wCpDFZ+K6hJtDaj6rxGVLc3bEEnag7838yiJijzQlY5VOZJRkIzT0dIkkGiMNEZkpslhLAoPswDZX4hoY0g7meoUHAiuOLrDEIFLdCCf5Tp4z5jelTEZzKJRVROMCKzBtqO7EwZb5LwOrN2Sl6g64Aq929Lri82LS0UGRj9S69tji2Nm3Z1FgGMhLAZ958N+BTL6DfCwo5wLF+dqzBKl/Urv9yc5r7xpviwzsjix8rtN22d8e0f9UPAVd3vyJHRLUYa2eJO3fcGWPnmwdwfGgwAF0jjc6JukFiwTLAfNnCedXBt/MOvi26+MdZhKtwiHnDRGIMsBKtyvgRDrCi/pXWvUpUxgQ3GknUWAyQBsL8GvvlOf6iX+Hf9whYjTFIS/K61k15Y+A7oFCmPuY2aFe5/WH5za0GQe1H7jr7b91j/4JrB+tNjV0nn2zX5vUcjvnydk5X/++PxZ/6FX3o97zv+ZO1yH+nsTjHBrZ60jMON+Adf24D7hloJZbR1kf9Hm3nN3oOtfvlmwAeCHv3fd4ew9yMD5qxhP37TQ5Vv3daSbcmHO6+C7ZfPSHIG2j42O2BNJcXuX1h17BpEm0Dkv59/KsDVg2yaFYhwtYBDo4/x/2nv8TuvYdATHbNQiNy9vFPBaw25EFqWRWzESaXp1jNb9BpEjQwNJjI8RqirBU1nqnjAavbiN9mEdVdtu5asHyd91HqCFaFcegAKycKKFDOmBB+zImATBlEeJMv8e11jleLEDetPjKKLQrQkwyjDga+MwIi3WaILrWrVsBOmmKv15NjBru8N7Mp3t5c4Xo2Feup4oFS04jgSJWJOy7V0VG3ijZGijIEElYCALphgoNkKP2qHYINFJZ0nn1c2GTpnM8ynFxd4e14JItk0qSTqCnAip9hg71nE4YncCcBPYaQOBRTZVLkmGQZZo4pIncZjpYUJfJqhSlHAkhzb/B1Y2NlYIWszHVt7OJJQ8ZtKl/ArN2HKuJ1pgjkLX05VtlO2kiSVCwxMqum+RwZtb0kdG5sM+EYnNFVZ9Yc4gpqjWjUgcUc74aBq7xnBFGi1QqdmIyqFL1WilVOSm1Tml5MLLO8wKWKxylmiwqd/kCHfidM8OToIT5//AzdpI3ZdCZw6+LqRqDeaJbhZjwRw6GbJHh2fIQnR4dos7nK0UHXqeT1t9vsxhkVlR+zaomTeY4/Xl7ju8trvJnNBIJRe4sOX/GyQpesvTjSWB2TbDLBTm9uMKYOiWYYKAjMcRWg32pht9MWuyIhWKSxSoKPJS5GYzHIxqKbLzBsd/HJwT18eXRfgFVIt8Q5BT4LATTUn+L9rsJQo3J/9+oU/+X7n3HTMFCH9HXbwm5shM9axZ2x2XgvYuolNZsCcm2Zk9FoI8czChqvAaslirwwVx0HWOU8cLWmKKJVoEfAqjfAr44e4PH+HlarTIUFn/vff/01vnn5Ammvh/39A9zf2cMXxw+RcKzHrYOK+5WblDRgNPD/0faeTY5cWZbgcbh2iFCZkYKZ1KJki+mZ7/tn9ofOp7Uda1sbm6muKhZZJItkitAB6XCHA1g7574HeCARkeyunqCFZTAEhPsT9517xG05x23V4Kqc42wyxZvJFNeMlI5iJQVW9GVw5Yn80XYYVoqsjniQMZmH3ptL2eP7Y+FKnwZ+MomJiVRaVElf57glC8Cx6XxhIfDKydoMDfHEfWdU4skOSl+sLRKZ4KxL1dRhgGAADw3LhRhWmE2QVFMcdtYbwAp1jS+/+gqPTx+j1zOpMnEAXhkeOPT1Rgq4ORNufOu2NOZ/H2DVLoQ3CVAOeN7sNq6Ibm/4uz/zm//+bfjud/cVs5p9TtPof+6ZZEry2fEc84d7A9ps7hoI0e7Y2jywT6bglBozCUM4XNIex77GEWXFDJ5bA29GY41BZD0xrAjkU3bNdZDNAslmoxjlGkoTZUgDbTMaspeVzsQ5QG8VSoWMVUyzcPro+AQ8GvAX6wWepBE+6XXxQd5BXF0gJWTmCmleDo5jAlYEzOVN5NjNvuFDmZ6SMuXf4HxGnEFq+35ZQccUIhsfbXq+lw35DvDuPdzWwjZftf/7SmTjh8OUoxUmiwA/j9f4wzjF/0vAan2McXwIJD2E8u6h/InzjhOHAC9Zq1aYERiQW5iktCZz2QJWC4SrSoEcKuh4wGb6pgCrW/TKKzyenwuwen6c4dmBAVbH/QQesNp0WA0WcaAK/7GDOJ9/39jcBW7vHeP+APRLJsGe33nfgeB9He4HO9gtSbMvYN+d315G5Lv8trFvzKIdiNz+e88IsQrSagvJ8N0BlhL9puG8oMVOLsBK6bqdGGmvL8CKv83XTuaP6jzJ4WLtRWL6ku2yrGV2bam3BjwRrErTAkmcS9bFOcaPaVkKID5ICmTEaq6nwKRCtKKMP0PYKwRaLRMDKLhp2vxx68imu67MOkui46tUpow0rRv5uQArdYlZP5uHlTctF3NwHYldFXCMWyaSMQTV1OBh1tJzOXcoy9XBmTLFPEPUzZkQhMoBVmMG0RBIqS25TWsefUzSFExb5PrEMUTrBQ9YKSVOabWU+HNfpHTXAKuUjVDdJ8cEkTTP0iyNYWUHdwMkPXNZ9HkBVg1ljjXZXLZ/00/1ejhGVRNgDEB2E+v6Qa+Lbh5jvZwrAKHL1M6YDVVeK2s6aU1S2MTWYF57ioeXXfKxSfSmYpvRT8pfB96cXv9YthxMACcIyZpuwaYz173lCr0gxmo4A24Y1mBrj6RgeYJOnmHhPF9Vw3g2FRlWZSmQcMkmbV2D5tg8XBOwOr88w+Cgj69+/RlOHg/+Q4CVK8PEWtsFfNrr0R0G1D5gq6XAsYO/C2VwzOzt37fhEnfAdgySHRHPL17JND7cvnDfevkw4O/Ao3ee0dczrhGun2/PnPbrtn6zrtNl4TnOAVYXiwLfVD38pSrw53mGm+gA84BKIAJWNsLMW2KtRr8lZ5oPmwFWHJsGWK0FPNPDE0jrER4vr/CPgxX+W6/BUwwxSEkIoVTdXqFvPHFMb8AxvV5nYrgDDrY933xd1j5H767vu/uF5nIrJbn9GH7vuw/MMPbkXf/X3b3wffvTXZN4uzPv+5vt7SbQbiEBuz5OHrDypV37MQ2sNiDHTP3vf14Pct3Zv1pqMFdsWHVwZ35tyTXt2pRrtgcY1QxuWQ7smwO7gNHuUNce5ACrNiDn1wdtMy2p8Ob7bg33wNXuPfav5T8dsEIUoQmo6z/G0eOP8eyjX+PR848QFUzJWhqrxx3Z9jGsdPH2Mqxsgovdws1sNsL05gzN9AbJupZGl5R5Lpj+0NB+0x6w8t/bHBBa8kHr4Nx/WPI3517AKrLIWj2H2AmesSmnKN0omcsiRBOmOK/W+PPNXIDVrQOsSBeX0bi12fV6ijDEIIzR74Q4SlMcZjRc7yHJUsxXDS5Ht5IuCbBqaKruTYa9o4vrooGGiwSsGrGsWKiwK8TDdx7HOIwLvOge45hStYIdHhYnVlxxMyfo8ermFmfjEa4mEzTBGnlGuUKMfhKL+ZJ0+JpNMqWuG1lWDrAi13g0LzGezcRuojyPBR5ZdQtKBOslpgsa1yXIkxTdLBeFllLScTXDlH5cq4W6iBtuxsbclYwqSBIVO7GEcnIJQIURukUXecFCMxBgNi4pzSRgZTR4SijpWcV4d/pRsfvJyFzK9Ri1ToYYmUg+4YWQByUyBIB6MQErS2ykBI2HTlLbec/pD3MznWJc1ZLL9XsHOvQViPHy8TP8+tPPcdw/kJSFRR8lL3Wz1HW6oin7zY2Ag2cnJ3h5+pjUB3m5Uf5KEIAgGk0meWDhY6j7leUYdUJ8dzPEv705w4+3twKx+B55r+JVgz5Ze/SC4munD9pyZcygir5ioWQ7otfSUJ5xwVGkz+lwiIxGqyn9EtYoG76vFdYRPR1iZOsOnnb7+Pz4BB+dHOO4myNcN6jmM7H8+Py8nyyubpol/p9vv8Mf315gnnblrSPKt+QVmz3dRcWb8b0n+FtykrFB/PavOe1SxqKU14QSYgJWkcYF72PtGHVy2WgWGHRCfProMf7x5Sf47PkTTIZnep1l3eDP332Pv75+hTWvVd7FB8eP8d+++jXSJcMVbP6wI21yH5OCURLNaz1cNHg7meH7qxv8cHmFG3rWhHR32/qEi6ItXNoLB6xbS8+fnB1nArYWA6ODujYCrCRnZeob57oyhni9GMtM9wIfOqAusuuECeT1fRPfyXAFn5dfy0eQRU0t7wOtC04Sy9WLDLYlwUQCVmTKziaIqxmOOmuc5in6fK66xieffYrnz5+j3+85H0B3EFL6nwPOdCB0pBMVaCYnFzV629HYW2huN9ttwboFrEz2cV+Hd98D7hagbSBj3++3C4Z20bD5emf/8IULQRm+NDE3HYPKM8I2wNWdwsOeXdR8eTyZb1A5m23CBOi3xLVNr0mVQMcA+TXw882tQKugO0DaHegAumrWSKNYrAEypwLKjzshJnWN8XyB+XKJOZYo61qAFdftOMvQYeIS/eHmFRIeBAnOkrq+mBtglUT4MM/wJFqit7xFtjZJAd8o/5XEmM0P5+8lX7QWQ9mDedYMMkBqt7D1+/d8zgTfLYPa33vuyWxGEbzfW2Q6INH7MLSZQG3Ak6lqk6aD17MO/jjL8T/qx/jr+hij+BDrpCvDYw71Rggix2AbsAp04JeEWXHyTifjmYxM2dwFrCh1riaI2XibX+FkfoGXxQrPj1I8O0xw2g8FWBUpmb2+eHYQi5sCNsZs7Ns838pg2++tfc33zgX3zfdXQHun5i/65vs6tA8fCN93eDA2gGfptbvX2yZm+921i3p3gBRgbMwYG8Emt6aZPBk3QZgiznuq4bwkMM7obWbAC6W6mq9RYkAv5+SyMVZRUwmw8ocCA6zYSOtKEsiagb5m/Cjn9JFZo8/GF03Wr6cIZgulw+XdLuKDPoIiwyKiPFVPruf17BdvFK7RoLRK1zlXjUxPTLdvOYaVWPRkWCml1/lXiV1FPyHW5AStXJotWWAOsPL2DJpXzVIJwBZsE8hqIOkV6OQJlmmAOlxh2pRiUROM8juSUnejWOb1CZnITg5Pf1QCfWRQq/PPRhEBqw6vG8GqRM0dsYG9dEmydksZln+VbDa8uMk8Viytm8ulAVZM9qX8jx5/SdbFcMLmoTUyCVhxqve6OfI0QlNPlUpeJCFSmtcr5dAYarpsTA0mOMgaW//atVArwoXIMLGP74tgFUHM7d4RIisG8nqlukAAA9nx8uRcoUMbCaaM3kwlEQUZVmpERgiLTGesOc3cKR1eLe3xXeCSGOhlKW+jFZMCa2OvEbC6urrAwdEAX3z1KR6dUrVxl2HF++SNyjc1lgPM2wdvC2V/F7Bq75O76/ouoOBl9X4O+sOvhXh4SZYDdVorjh367TD8ro/UL1qaDPtpMRT9X71vTbr76O/yjrYVql9v7q6wuoaUKrORa7uXmoYam6sM54sCfyHDqirwdZ3jloAVUiCITXouabqBVgQ1LWTAUQ10UTxgZSmUAjmpjFkM8WR5jX/oL/FfigqPlzfoJ3NEkgSyFnOvRZJAl4btQoM277lle8Dv6czwjiRwu257Bm37bL752jVO/f+3967293b39/bvWf23vSP76rt7R8MGTLkLJrbH+MPgldW6pt7avmcbmwZWeiui3bHlQZxNld6qBd8Bt7xUb6cJ6+W7u78vnMXV1+2GkV1TeyW+vjKP1e0F3P36ffu3V6DdkXW21G7++fzr8U3c7Wvepofv3nP+zf8RwGoVpOjEh+gdfYCnH36Fpy8/Q9LtgyWw+EP+euyRBG7QN7cJ7A4ukWHoAVBOMbs9x3x0gQ7N14NG6R2eMu8HdVtH2i50/SLa/p4BTSavaH/sDvqHACsyKPQAjjbrhurmQFZXBJRCSTWuVzG+n61xts4wKY4xDWNUK0rlHJ2OnjRBB70owkGc6HB92uuJ6cKODwGg8WKOt7c3OBve4IZMGm5wzlBdBs7scFNeRe+iDkPeSEEmKMafmSyJgEQvzXCU5Piwd4zDJEeescNjSXeiHFNfGwT46eoaF5MxLsYj9eyKPEUvo5SQyTRrZAJ+HOtlRd+Hpf6WQCbdKm+nE5MuLmoVJ928EOOIhvUNPQPqNdI4k+yEvlCkixMUuZ6OMaqmmDEtTl4eBugJ3PTRyGSKUVKlo7t1B1iqUDpDT6KsKCRjG04mGE6nlpjIx+L17gTyiuqFlDb2cUAmVBhhNi1xPRxiOBkL4EqKTIsSCxQmzXU7IfpJir48FSLZjZLWu2JhsQKm1QKjGdlcvFodpFGKZB0iX4V40j/E5y8+wunRkUslNGNvdQo6gWR6w9FIQBQBsZODARoxLFyxyQ2K1PtOKKP2hubjdYUgyXCzXOObiyt8fXaJc0b70u+GZpz0AaOHVRig2+mgH0c47vUloaQJ83fjKUoWzvIIMyN8XkMyf0S+p2m5k8NpjongowEmun5nsUQPHTxJM7w4OMDzkyMck2lFX7X1Uq+/5GvMErydTvGv332PH8dTLCizCBPnUWAHLlsntqALr7lrJDk9/hat4m+x6OY90QGZ9Hh2aqtar4vXnYyRGan1PDjLMHWNbhDIIP6L02f48OQQ8Yqd7RoLph9+/zd8/eOPKOsFBv0D/OazL/Dr5y+R0pBShT7BTrsXnunFBXu+Wss3bLwGfrgZ4ps353g9HGPG9YWg3OYotDXrtvWGQE4j1qIAW4JW9DHjj5S014jZRsBPLMFFhZLSCRbhuikc9/QA8cCNHV61rm3UMJaQ5GozO1S7D96fkJJAggZkw9HzTeavZKpVaKo50NQCrIL5FPF8hsMOcJon6PF56govX77Ehx9+KM8PsapE8afJrRU8JpNw5qwtjw9dE7EENhTcvXWFxkWLgeQ323bX6N6CZId1tVv46DLvPPYveazN/qDi0MkaW1RtM9/ldd8m09pzeznplvGj33UeaXZQIPjtzIUpCZ2ZlIbswiLPkLq0PLEdlK7aQbla4YeLS/x0c4NV1sPg+DHiOBVoxYJ2QfYAC1v6MVJGuFxrjJMBelPPMS5LVBXB8ARpvyfAij6J9InjyVzyQDJzF7UAq8dRB6fBGgeLCQ6XQ+Tr2tKqnDKdoBWBV35P5E0xwpwf2YZmbtI+SR7d4btd1Pl9mgWL/7rNsPKAlaVT3vWdNIaN0dTaDSs/L/z9MzFJgNkywtsqwp/KAv+6eILvgxMM00Mso0LXz2aqSdMNsGKqq0lz1YwTYEVGiJeWeRCLgFW9ZVhRbrlhWA3RLa9wUl3gg2KNF0epPKwIWJ0M2MAhYLV9X16mY91oeypjWJl3XfvQ4N/fPiDwnfrqPeP/33d4e3f2vI9h9R95/Haxq2Revy1sCvtWWpnen/2CPVcLtOL982uSgAZbJSktZ1osD5BBlCJOKQmMBFiRfbthWJFh7wFmAlZkjys5kQyrSoAVgSsDrFgSxWJWEbRiMhyZ4au60s1kChcxpYKehNMay+sJOvOlGkhFr4f0cAAUGeoQYtVwfRcYwFJGpvh27T0MZ6CV6fg2kkAX8OEZVmqUErBykkCCoCYJ9KAV93Bn+Kn6y0uYLTSCc6NhrUG2ZsW6kRYhCeJeBsZcrrIOSixQrcyawh8seR9Ya1GOuwnc0V7RmIWF5ID269wfCFjJqJ1SZTExydq0Jh6BOAsEiNDhgd4DVp7FSlCAdgvySwnNp2rO5h8vXYRicITRhD5jFs5B+R5/kmUpsoSSyDESJiknZHizkeAa7P5akKGmFEhK941tZb6H3NdMmkiJPyV5TPHze7Fkq2wGMHWajW3eQ6mIjdnClxvRlL9eobmdYHUzpVTAwlqiEJEDrCrWnk46LMCqMc8qAv1sONDvk2sTJYLz+QQ3N1e4HV7h6PgQX3z5CQ4fdcWw8sEIHlzVuctfQ3fvt4xhuzdtwOq+Q+8+hlX7d2nJorF6h1nV9vyx1be9pmmci+nm5nNbA/7QBr7zM417sUzc3NlzcH8YsLDX9s4B0nGV/J5/d43bdBIdYOUm7pKm/EDZpDhvKAksxLD6tuniJhqgAhlWZrKuZGLX4CWAJZMdhjVtFkLPACSUFQlsZu2a1bd4urzC77oL/EM6w0lzhSIsEQdmoO54iTa/HHGBAPHmowWc+EtO4gE/OC+2a2yLQd7yKGzvxf4xPdDhG4N+H1P9JBn1XVPy3X1u9/7s1nMP3z8bP5sQnz0NxA3Cs29csdb1TaUdDyvzNe24wAC/92gT8qPNrpfSf9z12nl+AbawQN8DAAAgAElEQVQuUG4fmGed0G2Ykd8B9LtOFq9moQcZHRjO31NNJcska5j4j915/L79mT+/Kwm0/dV6djaPt6/dXe9WrcyX1g5k2n0tu4BZ8Pd4WKnPS5ZRJwOiAfL+Ezx5+SU++PhLZIMjp6R1VHyxcFzh4KmHrktsG60DJOw2+mOrFm8aA6+rGeajK5S351hMbtS5TMNARYE/1PhB7ifO7mD3hfHm913VZ0j9+1HGux4cpsXnZqxy1m+wW2KlFT/0r6LpXZxjhAw/Vh1cdLoqiMdBiGVIgMcAL7JJMgIicYIjgiJhiGcHh0pIY5oheznX5UTsqrPREKP5XA5S6qW5TiOLEeIJ1NoTuCJ7hLRFgi5cOwhUMHVtQEAkLfC8GGAQp5JwKLOCFGfKuCjHCEO8cnLA89FQnTIemgZFLhYYUwy77Dq5USYQhSwr/n8cYR1HuB6PMa1KefGQYUUKOCV7FtfCg1AkwGpQFAKzyAqazEtcTIa4KSeYMFVFvjh2jbSoqrnA6Oc18hX/JUgXiJ2V6VrlYleRLXA7neF6PMLtZGJJiUzN47Vix4EF6LqDZyen+Ojlh5KBcZKdX17ibz//hLPrC0kI+YS8pjT/7kWx7k+P3T7GtHeWoOyMngjzZoVZvcSkrLGkSWkQIVqFOEy76AUJjrOufJFODg508GTiIBlUZCLQQJNAHzutpNnzPlGKtyLg4ijAHc01s1QUwLSmZ1OJ+WqF18Mp/vzqLX4aTjGPE4T9ATppKio450/eoal6gF4YSl5Kht2oWuCbq1sBVlp0dKD20l27zmSqGbhoElN2R1VkeInOao10ucZgtcaAqZG9Lk7pf3VyhINeT6ymcl6C5dz3F2f445s3uKobTGiWn2TOPdwd5N04UjfUERo2BaJb5MwfyA4XBKxShQAECk/gDGaRxgKXDCsaUhOopL8VE/44diiPZCLicZLiKA7xvJfiyfEBBkcn+OHnV/i3b/+K29EEg34fv//q1/j40akAK2VCqVDw5rU25/ncBEUpAZyFEX4aTfCnn1/jb1c3mLEz7Q4xm2OTA+3trVqRTsCNLL8uQask0biUBJUgUhKr4CUwTvCNYG655CGAHiIsKi2la8u2cKCVL6UcA9RvZraTuP9b05OtEYNP88d5F3ENUFIMASuap9M4upyKYSXAKktRcKOs5nj+7Bk++eRjHB8faZ0RaMwCmklIMh524I0rcI0bZN1Fbz55p0W2UxjsFhx+8/OF8H3dMP/9hyjp/xGw6k5RZju/7Vit7hcvsX/fmwQjLV8GNngaO0exPp2JsLrn7j6QTUiDYR44eDiLKenNC61v5mPlxUz0Vwrw3fkFvj07Q5PkCj0pir7mQVNWzqDYGFn0VSPItViuBbS+HQ0xnJaSxCR5gaTXlSfNrOI6VMtXR0lJlME0NfqdFZ6mMU6WC3RntwJdegHTpXh4b4NWTnLtYri1ZrP4dP/vJYHzqtwwrPy+7IGWDbDUkgv6n/H9k2Hliz1/vzd/2wLBVBe0g1Xc/RKI1okxYzJTHeObRR//X/MU3+MYw+QAq6Qrxq72cbWzOanMWwc81PvviQ1CIMvJKEQnJIDFlEDzsPKm6/RBDDzDqrzCcX2BF8UaH5BhdUDAKsLxgCzmdwErR9WzcBMWnxQjevbIhnl813z1fR5Rvu7amXab/92dP7u/Z0EH93+878D3Swpif4/9s7QBKwIBBMjv1G8uOVTr4sZbY8t2uFNAC7SyR/aMC+6DBDYWLBg6CZKsJ8CKcydnsyejJJD1H8e7SxkWw8oAK3pmiukimQ+rNnsCsknpXWWG6wSsKLmjmaMlSvP/8yBCM5yhuRojWnDOrZHmOZJBD50iQ5OEaByGZJWyxCXOy8kaIr7zLnBEfp27DCursKUOEAFUZkQCp5jaqJQ99/+sX32it4Am7xDM/amhr+cKy3mNejYXQ50bd9hNER3kQDdGHXOdWaDhfNjam1giW5RKjmz3bu2Srm3fMHDMgEf+yzqAz209LWs0a+80vfIGrDJZoD0RrzrHP2tS59RlksCKzSC+/xhR0sOknOu+EQgiE4rsHqacEqBa1iWSMFBjkWuwDPANqTGgTJ6DvMes+SgPcs/l0gItGIRWGY0lRzqGsXmm0gzb2KUSOqoXZtYiguAIWi1WaIZTLG8mYlgxdIaHUbL/6WFFSSOHKZUaBKxqsdkcYMU1vCxVR1AeOJ2OcHt7hcl0hJOTQ3z2xcc4PCnEsNoHWNltaTUDPEXY12naUsxc/j8GWPkD/1YG6OerzXF/4HX1imfy+HGkM5czpH1wFbrnhyoyW4OytY+39/OH1zdvt9D+re3BvL3+2KBseQrxsO/HqgCrANMFAasCfylzAVbfrXq4DQeoAzIR2Zx010Udekumtdncbvx56wm+P/rkEZpdoljc4mlzhd8WFX6bTHFYXSAPZxsPK10OkS+2gJVY0q2GyKbWces+PWPV9mkZfrfX6fuuo1/D/Zl9H2C1b+94p/7bYZvcVw/uvYcK5LgLory7xzx49y0FVanPreZSy8NqQa/QvQw0e1wrH7dN5Ifec/uVbJp0zrPQxpmBod7D0RjsFvbhls2tFYVjrbNh2AaEN/fXPZmFBjz8sQtYbdomjnV2F2zeNqD9HLfXtgWp26/hnfr/7wOsjImDiAbDfSTFCU5ffIEXn/4KvaPH0v1vpSn+xrjN1V8Dj9ruBaws1U6SM3YPpreYXL5BObxEsJgh6fDAZ7Ga/OBBoL1AcJNrm7LxANA+6CjK1C0Ydy/q9gDiNZo2uLa6UF3UkFkMdoDlAdNYVnZDpA5gSluSYr6g6XqKUZDh1SLGeVDgKuqLFRNmkRUUawOs8jDGQZLiOMvQj+hpMZCsip1kbvyX0zHe3F7jYjzGpKYPCamgvuiwdC+SdGlUL+ceeljJ+JlRuAGSjsnEjro9PCp6OIpS9Cn5oh7QXT8le0SRUl/Ox2P5V725ucKsrnRgOugWyDjgm4WkgbZUOu8Gbsx8PQSsogjXkzFm9VyeSewwktZNmUoqJgkZHRmyOEM/KwSGcREeEZQb3+BqNsawLo1B5tg2oUur4b1N6LfUiQWc8YM+QAT2CFiRnk5p1+10isvbWwzLmYGrITteZpDJ19Gpljjq9vH09CmenJ4iTzNMZlO8evsGZ1cXKBdkABB/66BL1luS6L6wsOTBse4sMSMoUzcoCVZVS8wXvA80sE+QrEK8OHmC0+6BmFmHRRddHjopp2THziWhqKx1emAyrCSHE/zsGBg+iYflkStaeJ/k+7Ba4WJc4sfLIa7KJaowwQwBxnUtJhQp63GH7L2VZIGPBgOxeaZ1g2/Pr1Cz0+vL6o3ElobZ1hXmPLEiyqLrPWCvWHr669CYebVCSjP/IEC/KHB8dIhBt6tEQ7LAxvMZvn39M87LEnOmlU0rJEV32yHQCPVIim0i1jm17rHvHHtDa94/9sbo78XDPSN4+Tvs+PCgTn8Q+lKNuSBHIdaOAcLrHa9WyJZr9JYLfHlygN988gkeP32KH376CT++eSvGHEHVDx6f4unBocAqMrlUnKo+MlYjAauMpqrNClUYYRqE+OHmBv/7h59kwl7xWir+fLspmg+Nb4c7SQsBMR5WwkjMvcKBVsyDkGSZjCXK9FYNSspMavskU0adf88UcDWvueI54Grjl+SuYItRQfkvD9RcK+iRpOciu4CHLfqIECxdNWJYMR0uqkocdgI8ShMUlKnOSzw5fYwvPv8Mjx4dm4GkvFoI1DP1xqKnDZRxiimxUhxfRJ2guwXj7ta4D7DyjBvfybGto9Wp8h2rVspguxC585h+83jfrux+vluYizvRKujsse/uAX4vMGaMZ185FpwDY2QyTG8ksgUZmOCS+pieSj8xguMErLhG8ncMsLJSh/5w319d4U8/v8IsiNA7eYRubyDJbj0rLRDDg2jyqIpNHoMOLsdknxKcWiDKcoRFjmrVSEJNwIqPQcBKna5FhcM4wNMsxnGzQD65QjY5Ry9YSKqzYVnpcL6VlVAqzo9d03X+Pw9Xd++n47m4os/fK18U6dDs4q693G9TvHmqu9IHLYHQd+g8gHin6BOgEaBEgusmwbd1D39YPsXfgiOM4gGWSW7FO6nplFxoPeKhk4CrFyubL6QBVh7M4oGbn850Xfsqb4BjWM0pCbw1SWB1jg+KlUzXCVg96cdOEmim6xsgzt1t87czzww+ZMVUT8fyaxfzfpw+BFhZo27bHtw3Bd4HWNkKff/HLwWk7nuE3QPP3XlO4M7Sz3YLbb9j0MfN/6wNVG2+FhPG7y4mMRLgxKDaJe9zjMgxrEhFKfpbwCpkR9AbaLPJEMY0c9LyrgRLgVVOZcD6RUnABJyZ9sk4A8IrS+31/H3uORmNzm8mqK9GSIjxNIxOTxB1CwFWjKpb8iDiHlkArd8rN+cea+oIsHLp0RumlWPhu5aTfq4tSZeJ74cAHoEvcZttGLuFRs0jd/iS51fDIBPW5ks0ZY1qRslbgyCNEB8W6AwyzOMV5qCUnW/G9nQxB8j9iBIDcp2c2NIUnRzQBTJ5vxWlPnvAyiXzUYZHgaTJ17yHFf/d3k/WK0qBdp5/lAvSv0qywSDGYtnBtKzkc0k/2rqea99iPUz/TZ49+C/vjQBGx34yqJBrGptFbOYZYLVamUJhw9zg2qn7S48sa+Dob52/FRO+FXLB7ynwh2CB0ScZMJOuOliOZljeToBZLQBT1iFMF2aCG+uLDlOwF7L/YAOfyWNk9hGsmpesBNnYnGEyGWE4vMasnODRoyN8/uXHODx+GLDSfNvUDHbvvGcUv90hS/7vAKx07TYMK2da7xsKvrnhGFYae7xtziB+M1YfXIHuX5s2dcgDhIX3Ae7mR7YFHOzZtvWe3398uEr7nGnsQidfpYy46WDaJDirC3xd5pIE/rDu4zbsow54ndnIdHXdO4DVto7yPqkbIGvZIA2W6C2GeC6GVY1fx1P05+dIgxniwM7QVmdb2q8PNbD1/24SoN6D6HckRLBhcD9g1WbY7gM1d4GK9vl8H4ixu8dt6qB76r+H9y/ON3+/3q0h391T3qlOnU/r/R5WrKHa9Y3VrMag1Iqrw/Pdhkv7eX3QTPt72z3QFFUmn+W/PjHV5OL89ICZr0n933LNsZ87QsQ9c+C9+7+bo1tJoFccbNntds/u1vnbe7tliPnvPVQz/J0MKyL7lBpkWIVdRNkRTl98jpef/QaDk6cqiC3Vym5Ke2JvjPL8hNCpY9tr98aYAqx4UF7VaGZDjC9eY3J9BtRTAVZRyELAFoy2+dc+OSCLt7a8QL8vU1XH/GqhxO2Cry0z9M+jASQpl70vId2iKtvg5XXh3yVxipIRyUGKWdzF2SrHVdTDddjHFTtUGd+dLZ1i1YQRDrJMgNUgTnDS6yGLY4QRpXILXExGYljRU2pC5gtjS+3du5Qmei3xk+bq9KixIoDXiGC5JfylkoXRbJ1sEwJYZPyIBkoQj5sz2T1hiJtyhrPRLV5dX2JcTgUKHdBPizNlsZDxusttERWeyX40geff0nhfgFVlmyi7akq7omcVP+MMWZQjizL08wI5O5frFUblFG+G17hkR4gG3lofrTBTkqD7TBHgcdHT6+Ck5TXK8lSvneAPy4jxvMLF0AArmsAz5tlTs8nCYUo544N5GyXLyguNV8ZMj6ZjFP1CRQnTafpZisMkQ5edVjcBFxEwXdQyMZ7VDWb1CnVN1k+MvJMhR4wvXnyElydPBFgxnZFUdoKIYgZRUkaWFBcOKu3IXOOhjEUJASyaXxsVwAxdKXujTI8m5CnZNzXCJEW1jjCu1hg3HdxUDb4/v8T3b94IOGS5RlIboU36MTw+PEA/y1EuGnx3dqm0RnlGcPwTkKKnlW83+/AAMYPMWN/zH/l66WdFMKdHKSYLUQFJbtteA0+OTlSsTeYz/O3tG6zyHFG3j/G0Qu/gQGCWWBfeFFn7oIsmd0b+2kzd4YobpQHCFi/N/h4BK6U1sTNebwGrasFCGfKxIrDMt0TAlizGnGmMqxX++fkTfPXyBRiz/fU3fxHD7cmTJ7ovXc67pT0HzyaSGJHdQkDGF6WLlaWARjEma+CvF5f4t7/9iIvpTN5iSvdzUc4qVDfX1a2JnCuSg6zFrGJCZD/LkNO7Qx00JrXwvhiLqqKRLz235nOUyyXKNV+LBRVoJZKR41YS2G6KapW5A1jRs2wuxiXZfjpM0LuoMi8MelvpGjPtrCoRlmRYBTgRw8oAq9OTI3z1xWd4/PiRZA8qph1gxZTSNmBFGNekFxaFrc37gcOurtCOZEkHNIEuxivwwQP2u+2iwyqCrYeCPZFtilujzt2N9KGXsy023WN5f+1WweYLEpV+nKuUSDtmlcatA6z4NddteuUJTHFrr2yDuU4ySYuPy8OWA6x6BLtz8wD0j6MBlWb44foa//bTzxgtgfzwCHm3L9CWHjMKlXCvheOBqZ303EEYo6zX8nCZUxKYZlgnMSb1HKPZVGs201Y3Sbl1hX4EMaz68xni4TkG1Q26qJHElO1Y+0cFszN25tx9R1JP2Qt5HC6B1e/J7fvtC9OaoLuTEXoDdnb9+HM+rgevNE44Nnjw5FjmY1NeTjPrFsPqzngKQtTNGlWQ4nYZ44eqiz8uT/EKRxjHXayS3AyVyUhbxybtZxIvOlh0Egs/ENXUhRdsACsnCVR6oIG4GnIErMh4rSZISgJWlzipzvDCAVZPD1I86Uc46afIvYeVu552iHD+RPK4McCK0k6TH9jnbnH8ywCr+0f9+xhajvNy7wO8r+B9z/S/w1zczl+/avAaOEuGnQfS9WADoyao8a5k0uYyxwu9D+022nrEIxubbxBoRW5tkvfAKpSbKCWB9HP0e6UQHdWCHHOkqoiuojFHRg3np2TRUmaw/nTSNVhEPeVmfAzuqylTCNcdVNcjVJcjpEvHsmEDhgE3TGLNUtBsVLJw7oFiNdq+4tluPjGW+772Df3QMZOdZNsqXrLuPdy4ZRuQZeXBK087E1DRqo/l2cpacbFCRHZBvRRgRXb4Ou4YYHWYYxo2KME6leEnDrDi30nqZ+6jfFy5bomRtrCEQLuqxhYguMWalIcs914FBIrtaLHwBAMlC1T71FUgksuYHxQHAUEeMlEUjMVWdZhiWjYo5xU6cYiIEkAHWNHSgHWFvPjkn+mSU6UAtqaEmF28vgSpPGBF0EqT3V1DAqCSmC5kpC5GpIavrZRkUIthJSk+6yADL9VMXwcoOokBVkN6WNUIqBujbQMZZ3Ei+TZrEjaz5g6wYn1LSSDrytIDVlWJyXiI29E15vMpHp+e4HMyrI6LeyWBJtdpy61dLK+7O3wfZAq2z0+6ay3WZXv+vwtY0GC+MlZaa19sAyAeEPJJvALYN+OQTVWnjXvfQrLn5641cqcG2X2N75M0b6M8dp7ALVGStLu1qA1W+bXGA1a85/NFgGmT4i09rGY0Xs/xI9qAVWjZCTpfORmCs6Kxx9EK6Tyhbf6wuUKWPPU5h8sRXq5NEvireIpedYlkPUXUMdB3A1hJ2m6sN2Nr7pGcu3uwqMwDqb02+CvBsdMOTWn/Tvta7IJaG1DH/X37yvr9Tf860/X7mpX8/sMMIYautPDYnXpTwPqDDVUyBH1Nt+Nhxb04oOWBAXq7TTlfq7JW9gjwvuvD+ue+a2tBHqwFrYm1BaOYOs69xnyZ/Zzc1IwKvDEsxEzft03C3fn7vmnlkwbtsZ2n3Ds2HluT+bt7uK2Lu8Ckf8597zv4v/+vR+87M7yjH/YXRpIKHaZShGkf66iH7tFzfPj5b/HkxadAmFr3XyN+i0RvUx0spUUXyW2I2xfrpBb8Ob1cVjVW87EYVsOL1wgWU6V3sMNiqPCWUtZeZPmmefO0KSqCcxuLzSKBHThRnu+RBPJvuZj44pgm2Z5qx41BZs9KNnNUSnc42RyJyAiKcwaH4qru4Hyd4zYe4DrqiWFF1hSLCm7LPKRQbveo38cgSZEFEBNKfjarpcCBSbPA9XSCy9FICWXrtND3OWiV0MSNmUAVD48N/QAYWWoG9TzWil3V6+GkN9CBvGBxwQ1TGmbK62zzZJpNmKZoOgFuqxLfv32FN5dn2mdpvM6ygFI8yr5o6shChZ5BBFTY/VMXkB4sZFmwY0lz+IbdRIbIJOjnXXSTHEWc46h3gFyG0yGCMMRwOsGr6wtcz8a4nowE1nDM6CDHibYGTg6P8MkHL/DJ06d6LTe313j1+pW6TEW/J4ndqCzx+pKAzBrVeiUPq8Wa1FsWGEb5IDhH4EosBKbkhYxkpy+KGdazi0qfDF63RwcHYletSYOtGkQscgZdjCr6wJD1Qlo2G+3kV8UoOhleHj/FFy8/waPegYA13h+ugbZRW1y0UPINtZMg4xKRmGRWhOrQz01BXkwGgPAexUwMUueS0tQQsyXT+AqMVx388cdX+F/ffosFkRbK4djJo7SRnlY0z2cKYpLi7XgiqQNfCN8zWTJiJeowzi5/jDhM1A3lPKHJooySHYBUFLl8OCibK8jSw0pJh/QAYcIPKBmgQTKvPfdOUkz5WISB9J46mNMviXMzNKYXF18yu5gKxA4h2YsmdfVz1xn1OTCbvkuePclC2pvAcu1RKAE3NgfkcH9gb5uA1MF6jd89OsHvPvlI4/Ptm9fo5ilOj48k/2Qi5JpjwDGduLTPmkaMtjDPkRZdTGeVfKpuyjm+PzuXl9DVvJJ/FccdDzF+gfWdX39E0FmXRyLeC8IvpG6vmBIaiwHH11ikqdY/AbJuk+ZkIKBEwOq6rGS8Sp8rrrMZGThxgnldYTqbCbxlkawIdBbOTaNNXOyWqkQSLNHNmPbZwXw6FbuK6xDHAuXEIhFUJTp1hXBeortscFrkOExjrMopelmM33z1JZ49PXUx4yxiuYmyOCfLaiUw1rztyAwgc8GBNSy6nUb/fcbpbVDDb3q7m2sbjGhv3u0CavdrFUt7ZE1+P/CPs3d/2ACt7Py2WHReHihJONduGv9aUb5lADv2sZL0jI3Ee8A1iKdlrsmU7S7Kue4Hgw+KjKlaqea+densMYMsw99ub/H167cYrQPEvb54tiYzsnWE81YFnDywAo2LbvcQs5LznWsMV5IA0+UCo3KGmcI6yLAkG5QANptGDQZxgEdRB4Nqjmx8hcPFLfKV0cq5Y0vSSDajFHSkytvz+qJNRaxo8h350ujvWuPAX6d2EboptBwA6QuZ3UP0phhy/j58XA94WbDD1rydjymmapxhzUbSeIG/3KzxJv8Y1dHHCA4eoUMGqA77EcbzNc6uh7gajjCiBDgtEBYDyaGsvVkp1ZRfb6KiWQzWpXx9loxzpME25fnTIeLyBk+iGR7XZ3iWLfB0EOP5YYanA3oqcs0lvrVAyvmvZp73ebH1lHNakkDut61x5TurvtDeTVHcBYCdhca99c/uHLtzGGVhuom832+r0P799xW/+37u34c/xPB3NixFgRz0Rmp53Di2kX8sz+4TaCmWsEupoyeSAAwW7e61c59Y0k+K7KSO6to1jbzlT0WfVvpC8mtj8GlME7NUpR4KCI4Skwty3M3ruQpyO2yzriKTnfOXrTbOQ66VS625TE1m7ZWig7heKSFwzZTAhk2WSF6GZNQEaQwmc7MWYDOE/9LUm7J9Dx7KM8lZO8Q5m3fCZ4wS7L1vXAOZMjf+LdcogkgE1ZiQaKbh9rmRTLov/D1ljcL9qlMvsSprlJOZ3vcqChBSEjhIMU+B8XKO6aLUXsfrz/0uTzLknEMEgTWGG/P9csbhNk4N9GHTlymBXPf8Kivz85B1ZematXytlEw5o3gH9Kp54uaONScigYa8IPT9WTrvH6ocuCspoEhAmLGcJHPWq7D/dE3uMHh5ffg3ZFhxx+fX29dOkKyqa9kisMnEfZAMNtadPND2uvT7tP2Yf8XalIdc/g2b6f0kQ7oKzIh/MkcznmFJn07WZkyZ5B/xjLKmbUClZiw/+XyU+wgImZdYLOYo5zPcDi/Fwnr2/Ak++/xDHB13EcguxKXTbiRK78bOv9PYV+Nky57YBS7uO1Nt15S1AMI7DKW9kX9bskMb6DCWG+/l3UZce41rv4Z99YGjmN67NHH9ae9F7bOl3eb9/FLP8fP7HfdffvBe+zOkB8wJKvCxqmWEmzLE2aLA35aH+Gud47umwDDsYb62Mavpq3p2g0/ZF74gV9PY5LQGvjMYC+jMx9qrv4gn+DKe4uXyCo87U2QhQ6PYmLQ9xkxBXKiLU1Ro7dxYO9z1iyQD+6GP9t7tawC/hvNnXEd3Aaf2Pb4LmN5tYG7up7sWd8eGuyw7jRz/3GJne1bpA+NndyzdfQ5TSNhr3D7fdo8yD9N2vbq9Vp4kc5fIs3stPcPKP29bQbZVtNrz7+IeZAKwBvTzzdcG8tZyNSnnvfeQ4u/53/GYidZzd+/9z+/UAGzge8BZpfRdT1ebP1Yites2q4UZnOP801xt5q+Vr5U5V9rj4+8CrGyj5qGTSH9XMdDZwVMxrJ6+/FzfY0dDXX4HWG3IVm6WbXvdW4zYKLPbLglTAum1sqommF29FWDFr7OIj84y2w8aGzXtG9cuhv3N3kgTCFYJLLsfsOLj+cQuPhYvoO/qkvLNA7cKZweAaHI7CQzfx5LysE4sH6vbJsRVUGBM/6rsCPMkU/KetkpGii+XyGiK3e/iqChQRBGKmH5PBusxhpx+RWQN3c5mGNUL3NZmwsxH4SZOI3rKnghY8bC9apgAwQQwMlEgw3SCYDT1JrNCaUTOYJsmoIRukjBBGqfqPtIvh4eYn6/OcH57peKHLCuCCAYOm1HwZjAyXZCpZpTJMfVFiYN8aywumfxGo/ZEiYC9JMNR9wCH3YHYTb54uRoNcTG80XNzYc6KXIe5alZiNppgtWjw4YsX+N1Xv5KJLU2rZ7Mpzi7PdVCP8wzVeqm0vjdXV9pW8N8AACAASURBVAJKaka4S05HaraBLizS1vJScLLGpZkbk9HGpZ7gjTwqVkv0yHrr91CQHcKOnEsSXGYRRjUZVjXm9BtY8vpHyIIUvU6OT04Jqr3AICvkR0OZB5kIipzmAd5pn3mV2F0k+Edgkb1HHjaVvKjX2RGAyGLZG9CrQxow0ZDd/xgVPzsJbuoVvn71Fn95/RrX1RwrFbeOIEwpJNMDyeBJElzNSNi3rU1RuJTyOEM+vj6ZMbckDASEJA3skAnCA3Yj8316mZE6z3hlAhRLFo6dCIs5FySL4iZoxHshSc3SAJQoSwxs4RhM2C3siNnBgxABTBbzZr7OMezT0zxg5aS0ZKO4joEvJqXAEWDFFB17bq1X7EoE3MQ76K5WeBaF+OLZM42J6fAGzx+d4NPnzwQWBwtG0tO9xgpQAVaSGdaY8lAQRMgHx7gYjfHDm7f4+eoSEz4xmYJRJLDMPrY9gTanyEyz3UKuF8w0QvOzyljYBAFOBgcCjXit1YwneM2ESUoMAmDUNJiRacVimAwOAm30LiMbi9LSkL4c7g4rMWm5KZiqcipJSo9x5EGAqpxtxihfM689IcRVPUdYV+jMS+RNg9NujgNKfucz9NIQv/31l3j+9OkOYMVD00JAJP3rKF1icS3/JEk6iAMYU6b98VDRsa/4tO9ti6h3DuSuQ7ZbFPm7svv7DxVfuwW4Nwy2x/KglS9cbNSwYPCAgpewbXjEnP8duycc4zqEUcVDbzYe6pggOiv1LxmEBKyYKLlJtnX7ziqO8cPNLb5+c4YJx3b/UCALn5vrNO8tk7f4Xrl/2QG9g4zMkYZglQVGLNbApKkVksGEVgI6WZZb2g2Zk0wbjQOckKUrwOoSvdklijV9JO0sbCmHgdY5gnBc63yjyBf/ZsJuTChKTz3zuV2s+PvSTqHxe4wHMWw+O7CiZbAu6dGGEm8dRvOO2aYRCrCSjWKEZSfF5XiBN1WK2cmvET//EugdgdeVXjbVEpjUAW5nC7y9ZgroDd5UDRDnQIeAEvF+A6ysuDfAX+wbmsrTa4bMiOlU4Eq6mCGeXmGwuMLjxTme5wvJAZ8RsDrIcNxjGhrBoKUSwcxjiAClgVUcT2pikFEqpo0dKHxB6YtN/j/vt//YHesGB5Cds+MBdc+c9IXvnfm6OStt5/FDB9WH5te+nz0IWK1XMun2L9czqTa+Wo6hu1kfdA3JNOee7xhRLl5e0mTOk9VafpTavwgs6R7HDrCKtddyD/bgZ8j7xOtHFhQT/mKuvSs18AhYEYTxDAUCVkmSm4dVJzGQu7PEop6DTAWlwjG5rgkQlg0CpsJVSySESoJQoBUBKjLFCVJwkrE+IkDFGpbvy9erjUvHTQuyfIXT2L8OsOIhxVj9ltjMcWVdd5NIcn4KEHEm/35u2mC3e034iK+XZuDNdI5yPBPQgjRE5BhWN+sSk2WFWTMXYGWhEiGKOEOeMYDHwHcCVrI32AGsWENsASsGA3lZGhcxzjPusZY8Syco7pLW/vXJcv5QyYYc53/smJF8n6ylbKFSYiK95gQ4keFE8Jm2DAQJyJZw/lVurfdjyi6FBPtOGsivNROd6TpkhzGvCBgRsOLrNRkgZY79omdM0zjSGqWAFSX6LdS8SIIQWRAho5ErvVEnJVYzAt+8ljT4t7MBGVb0r2L9pWThRS32Ou8rgSuOQzKrboaXusbPPniKzz7/CEdHhQArrd8ErRxg1Za6bc9TFozTrvXJcNrG1r/LtHl4LbDG20ZjuKmV9nEo9rFAnLRye4i8w8jm676zV7gFZgt0OJbSA4vSbuPKXwv968eCqGjbB7Eaz0XtOJYQz3d8LAOsCJraRFSNrIAmnptiXM86eFsX+K7u4Zt5hp87A9x2uqjXlkIuNcu9gJUjfnCcy46H+z7ZjGtE1QgniyF+lc7wZTzBy/UNToIpomALWHmZsISK7qBujYItIaSdymd2HQ9bOrTXDT9utB+3rRF2Q1NajNg2w2kf4OhDDPzV360f/Z7vG54efBMgQjlzWxLeYvP752oDRO39z9edajk7dlH75x7E2gWstnWovWIxrB7QGdi6vG20+fFn19Is2Oz+tJhivgHjzt32uuwx/GOZrYAxtLwkV/vYDsDnsQ//uneZYtacvtuItXfmpN8b/9E2M9JY9/w7rvm29piE0Y8NPz62Cgk3//8ehpV/gyyOOykBqwJJ/zE++PjXePbhV0jyAyVxWHqB0aOtW2h9Ejsmb4mZzq7FSqC2uSOTtLioLmaYXZ/h9vwVlrMRkpAbCrshdjBsLyZ+ALcXrY2e2F0YMn5ExW197C6wKmzFKrGB4wErP5E3TExHyTPWhA/jMtYSN8rFuoPpOsb5MsEVMkzyI6yKgcyTXZvOAKskxCG9f/pd5JSLVHM7qIv628F8uZLZOpPoeFi9oG+AW1zY2SYYsWVYVVjWc5luUzpZJJH8pw54+GGsMMGgxJInuDGTadRlik2Y6mveAwJP1brB+fgWl6Mbo5fLJJ5yTIILTqPb0pEvCKqVpWQlIYt1L4liF0/JeWSQZChiJiM9Qi/JJRPk9WUHajQZiw2V97oYHB1JKsjN++byChdvzzAZjfHo5ARffPaZYISMh4pFhevba0zZVeoA46rExXCIi9FIXlxkfMnDyoNWjBom80edOmO4dChvox8S5S1cSMgkWi0tVZFywKJAwm/PK5PspSluecBb1AIy2Jhkxydex+iFOQZhIcDq+fEpugQnq8qKRMYSqziw1BpjFRFAq41N6HyZyCgjyMdrQvCFgI4dYFzvkeDPYq4NbBUmmAcRhosVfh6O8dfLK7wejTBFgAV/rvPTEpHzmcojFsCxZKUqsci8igIkiW2oNr4D3A4nek/WveRB1Bh5BPUoL83WaxwVOboJ/WhKDCdD3XulV9Ivomrk4xbQH2K9xpxsIVdnctEMsxgLdkAp5UnphWcmqewQixYvCYBgbzMGJ9tJbEDbVNmdEijtjFm5vph5vAFW9OmSN5iXyknSaN5QGVMuyxJPDw60cBL8/M3HH+G3H3+Ego9TTs0/z61RZK3Mm7V8f15d3+BiWiLoDXA1K3E5HGFCgIj+aVkmUGY6LzU2rXjxnZRtZUOwiiw3HUJZ0ChUwGSv/KRMkEwrfnL8kXElE2iuRbw/YQfz9UpMq2k5w3RW6l7yvhIM8slHlDyQieGBEt4PfsymYyWw9opMQO2cMrB5KUanLArowcJPglWVAVZps8DjPMdBEmFVTgRY/e43X+HF8+fO+8B8znhoV9e8obdbLemSsS8pazXpKV/jLh28ven7r/0m2u7Q2HrvK9Vto6JdIOnYsJNSs/vzfaVxez/wG/U+IE17WItZ5bu1G08PdrjEjnMAw53CxtYi3i95f2ntMRkgweqMTM+QDKsSXfoZsoHBseW82PTenL/bMgzx/fUtvjk7V/JsTDYnD4Kcg4uFhTvogGoSFI43+rvxkB0nBXiG4lwnIEvfu+FsiokA0BW63Z5kdgQe6dHUDdc4jjrocWyPL9GdXqJYVZtEQF4ONUAob3ZsK18ntAEr7i08YJdkATr5nq05W/CF75EF/t2CyKfQtJOkfD9bx0jdPl8AscBu//2m+DO7NgeghrgazXG96iJ6+V9QvPgVVllXzaEo6Yg5u0COVVzgcjTFn16f4evrEcZE+LJDS+tcVWLG+udzGfViOQdk8jBNaTZTqll3OUfC6zZ7i9PVpWNYJQKrnh3lOO5nasKYHGObnipGuJJ4WY8QcFuhJs79AGC1K+m7U984kPR9gNW7hfp2hnhvlod+506B9e/8n/b83a3xtJcrUMbKSgMp7H88eGUNFl/U2/c3dZyYNuwQG2uBY5J7OAErMayiFGk+kF8Zm7IBGT5kV8mI2IE2sWdaxQKs+DsC6Snzr+dgqIAfk1FIL1JLCYzj3AFWxmSleTEWK6RBiJw1xIKG22sspxViDgMy2Swa0D550CD7W13DjiW8RkwFppTRvAO5NhX9rnw7qZzygJXM1nX8XSMiCZBznQEG3EPdXCS4xrlnseKe17S1X9Rhi2xgrjP0rxrPMJvMTAKUx4iPupIEnpW3mKwqzJeVntPqhxBZlCJLM7HSOOe5Ti7Y4CTIx2ar26/ISEtoHZFk8vLSgcatqZTihZEBU5Jbgs1XLzN01ljOKsMzaU2WSTkmD2qqIlxDndJfAs48SHHfM7akWFWUvrmDLceJdnK393Cfs1MMTQcMPLOxwXHhEyMNsBKT3IU4EKjgYw6KroBBjisx8+hlJLCpNunhcoU8TOSZGjdrrGe0RpljzVRGMaZtzfFm62x88um5p3jzddoksL4pqyluRleYL0oHWH2Mw4NcCXJ2Df2xa1urmKWAbwi1mkvOl0ZeYK7h394j9++X705+3vO7B/ZdxkkbqLoLWtk50eWD7wEbdmuJ3abVxpbgHpZU++/bf7u9Hi6k6B0fP+eO5TwrTZVAL+YAEc8WHrByxvwKNpBKIsbl1ACr7xd9/Hka4U10iKEAKwNXBUkTiHK+bzap1TGxyyGGleBmjW3ORxIW4vkQj5pb/C6f46tkhg9W1zjqzBCseT60ceutN/zXshN3YJXmXdtO4oFrtnuX2zWUHxd+T953Zm/Xfe39a/f+8fcki75HHdV+nPY+sn1ukxI/xNDzmMH+5+Bc92Ceuw2eXa89mc0RaxjdATpbFhHyjt7LKrTHa4NI7cfYNt+298izrNo2F34dtWVpCwr5Ooum+vI7dLVF+/na9Vi76di+Fu2G4vZ6M7zDWF++5ts+ro1XA6yYnuok3XsYVv5v2vf972ZY8aDIrnknzbFmXG9xjKcvv8SLT36LrHci08qtJNAlbGnd8ZRFF6u7QXX1tg21t51BvjgErMLlHOXNuRhW9fgGtI0NA8ewcoXqvkFNqrMOB9zEW6g7I2T9hLhv0PP3vSRQm3SruOb/U+vuRpaxMITHWRHED5oZN9xoghBlkOC87uB1BYyiPla9QyBmbHIqbyeyeQgCFCkTwyylZDYeyR9E0h5KNqpayXe3sxITpqARdFF3n1RrgkE88LJqqcSyWjVM+lpQFYZBL8dRl1K8WEbZ8rpi/UNIohOjSAsM8j4KdgG5qUtwuUYdLHExusHV+BYVKcfsihD8iEIl7qngIItjSYPQGEmWiVHBQ89oOlERR8CNGzSLFQJWZFTRx+rZ4SNR3oWDBcaumZHJ0S3w9BkPwTSETmTwuZhXmJclJpOJOpwHBwOk7OZFHZRVKcCKZsFMpBvNZ/L5YrohwSqmFrIzSWmc5JWkn5MurbRjo9pKLkZfKXphRR0ZiLNrTnCHvkIEDvj/y7q2xT1N8WbMg0ujiHgyh1gQpUjQDwscRF28OHmKZ0ePcdDrb3zORCqXV8EKJaOKZRBsSYRKbGMhyeKRc4tgJw+Yq7UYEBbPHAjEK8jkaawIog8Vx8Or4Qh/PbvAT8MRxkTMu100LMQlP2SBupTUjfefhw0CoHzzaRyiyBNkGYHDQEAQk8NG45kZlHKz5P2LQqUX0jieSZGP8y6eHB5g0E0wm45wcX2ue0DjeTI02IFjUcoo7gmLtmYhiWEekeIfYlhOUCr9jmy6gPQ9AUz+EEZ5po1Pk7sSPCSTiyb4nIvT6UzzTCmdDrhl4UfmwWIdYDQr5T1CH5r2xqSn4nVYNOglMepqJnP13330EX7/8cc44oSpmIBiOn6ZC4dMcoxwMZzgm1ev8Nezc1yzG59mCJznG8cawSp2vdmlJWBlcKGXRFtBZmEUgWSF84oFJWnZTLvs2OGEOLYDUGnCPqCvVRxvmFZ2viKZ2xiM89rmDYtdrUHOh4wg4Kw09hUXCXZ2KRPiZjIeDwX2dwt6yYU6uJB1xQOBmIUco2Tm1HMEHPMErBYLeVgNCIiVY8my//H3vxHj0ZoR7GqaJxq7XwSspvM5plVl10WAlcwvBKx5yrMvcnbX4XZHp/0zW+edL8s9xSp/x7Nh/eP7/aFdDLQLrPbPdwsvvyH7f31z4o4sYNNxtOJezQ4lcJrvkC8gfIeM3XAdCulhRl86eqWsGJDArxW3iF5eSHqdZ6meSnuYQCE5XirN9cfbkfzTply3M8KtoQ48XDfpe0WpM9drhhPQiHM0GgtE7A4Oxa7SAa7TwYw/K2dauyk7y/NCB2SCI5SXM230KAS6VYl0eIl+eYMeFgKs9HrcPi7DYg+utdhNHryTRCqKlHLa3lPbhwEPULaLqc21d4eojYeS87Zrg2MqUp2kul14KlTEF7n0eVgGuBrOcLss0Hn+DyiefYEqjBWmQUyD4QZB3EeQ9jFtgJ9GU/zh4gZ/vRxhFR/ocKo0QHoTss5wnjleYiFEUKZIlHjNkVVj9OpbHK+GOF5e4EnW4LQX4bSf4HSQ4XiQqW5gIcl10BI1t2CevHDoNbciYMXU2/sZVm221e4cs8ONjaV986893t/5W+/L0jqs7Tuk/tL5tG+ubQvg7evzhbb+dYEkGw8OYfLuUOvWBHku6lsucczVcBx78kJTUpQqax1+DbBi0jHtCVJ0+0eqYQk6EuDdUAcdMCamFi0VxK5KzO+sWQqoIpOF/5pPiMlDCFZlWRdJnJscJjDJ1nw2E3M8IWs3TJAhQsp06WmFkFRAsjAkVXSvlU0BAsLcr8UKtxqSTR6CHRqDbCh1C51pCWxtACudXqwe4HPQ566s5iYZdteFrPNtM3ebsOjzQrS2riAwbTmrMKcP3myu+iQsUiQnPQQHGc5mt5ita3kvcmlkTcPahq+XLH7WhXxPZAwTdCFgRRDSe2imKVMVDbQyCbFbU1kvEKzs0MeLOzvBKoJAsUnnVd/QlsCaJwSg7MBGIMnoZqbpIGDFEBUZWZi8z3vRyZfWywHtTCKwz/mSaVQ5vx+xrLyKxD0Ha0GymzlfaYLO5q7ZLZi/DeupbsomRCjASs0LSVJZYy90L1lTJ51YYUyUX5Jxt5rXAqxYX3imhKwcxKI1ZhiZq1U5x2Q8Vr3OazWvGEB0IcDq6QdP8cWXn+Kgxz1lvyRQzb/Wucqfabb7nwFzJh/dqlR2v/Z77bv7rN337YdvH7XpSh6kst+6UwM48/r263pof9/9mT2es6y5ZwHyB27/Htr7k5oTDm5r88R1lvHXjXUQzwbyIu1IneLXDCtXOT75QkLMmhDXZYTL9QF+XB4IsPrbKseoUwiwYh1u3EGqbfw1cumAAqzcei6ZpjGyuDfEQYNkfoMnyyF+n1X4Kp3haXOJg4C1M08OBnJ6HyvvFyvAyrOGpaYy7qWXH2pP0vi/b/U2JpW/dr6W4//7PZ2Ny/Y1be8z79Z79tM7e4rbux46v7f3kTboY0tpK3RjTx358P5lFeBDDCvJzlt2RZ45ZJaUayTp+1P42o1a/1gGWN1lv/na0s2UOxK8jSTPe8e6/dMeYyv5bF+rXXDRv442+Mev9zcUt2Cbv4ai77iAKPsbk2AbWN5Kz9xj77R5jL+XYcXNR8e5NMMqzoD0AE8++AIvP/09BkfPsO4YYGWL+b8HsHKGpi3AKlrXqIeXuD17hXpyg5CGi27C3bco8nDW7uy2ASvPmmovhO2B7x9zX8HsZo7AJFtCDKTynl2WKGRGqw3dOxlXHOUYBimukaDMj9AZPEJx9MiKIR4IWCCvHGDBq0qN57xUh5tFK02yJQUsK5Tc2IIObmW8rleqFMA0otxpjYim68taDCssKyRxB4f9Aocu4S+ifliSEm5WjFtO0csHGHQH6GZdAVbqQNBjaFnjfHiNq9GN5F4ssPhaufhqA+aAl+9KiMPDQxwfn+hASmbH//rjvwlso6l1EifqBColME4lfTpIC7G7zPuDAM4c48kEaZbh6ZOnKNJcCS0hdfwsS6JQnSoegGl42S0SFRjj6RhXt9cyDF7TlDRYiy3w7c8/yXibDB4ylGiu6eVOBNXmK8qyLIlOksrAjOm7SYRuFEnuRmkmJYEEEMk4kS8FD45RjLdi1ix10COgxM07RoRemIll9ah7hMeHJzhl1HyWqWNGttiyWmBezlHPa0s3LOjTQEDCpJZKA1kRALVI9Ypynfkcw8lE759JiIN+H/0iF4Wczz9e1Pj5+hrfnZ3LR2lBSRFZWirGrVAkUEXAKnKHFS5k7Pj0ihS9XiHJEUHD4WiMCaOqCbbyytMbhzKllMAmP814/jBM8cHJIzw+orxojvF0qMKTr5usDe1nQUeMt6sRAc8lDvqHeHxwokTGV2evcTMemTE+D8ky608EXhFQ7Bb0ubDDOe8cD/G8D0yr5KGO5qJiHsgrx0lnKcngYW61xu1kJqCJbB5JE1v0cT5eLlYLafsl4tUSn5+e4lcvXuD5oI+MqeML0uppnEyz6hRRWmA0r/H1Tz/i61evcVU3aJh2RLYcZXgyyQ+Q0Zg8J6uudDa+rrRRd9s61Vw3Ce6WcwOsWMCyoCcTbr0gnwvoFYWAK45JAlYEC1OuOc5Qlp1p+hJxI5gT7K0oq1igos9O06Do9TGTp5hdG14DHgIInownIxXo9KQjYMlUQMpW+Z590gz92+hRFvCznCFZ1DjOUnQJKkpS2OCf//F3+PjDDw0DeACwojyTc5FFFK8Xgex2QbDvwNtuKOxuavJIMgfdu4VMuxO4h2HlDQe0ajvjd/86dv9tF1DvfK048VZSiAerWjR5dcoledmac/r3oVR7jS0DqJVExSJqxfRLG+uSTuc5+r2ugjF8scdrzTlBQHEZxXg9meKHqxsMaYHV4ZoYqNNK4ItgOcEu+WAVhcDoi4tL3IzHyAZ9sd5kWsxkzdVKTRGOIQKfahzR74xAfVMhC1c4CIGinCEdXyEfnWPADi5Zo1oUrVvPvYggFj/bIJKuhWMZKMmzmr/TBGoXZe3i1j9O+37vUtT9/fMMKxbEbV8sXXtPsReJdiUQ+mYyx80iA05/i/TJp1hETOVtEGdkPrApl6NeRqhWHUyjDH+6GeF/fPMjys5ALPKI7FhKigQgWbeb10KmzLOpgMW0s0YwuUY4vsCTsMLHfQJ/5ziJFzjOOzgpQpz0Yhx2UzVhXD6s0R5cYSk5IA/ATQMymcuGjQErmn3XtX1N2oDV7vyS9KOV+tWug3a/vu9n+8Cu3Rrq/uPM3QPofb+3e3DZFtjuOm+4o65I9qx9+VbxMObGpVsX2Cgxprwlz2m8aVxEWCwppWYyJM3TEwyOHls0PFkwZBNZJN0m6NX8h0wOSKa2JM9kb28S2+gFZ00P+WXG+Qawkj8qPTXZyJmVYDow94Cc7KMo1tyNlwECvp7aACvvzyi2OBs3THiOIqUvs+1GeV81r3RFuC/IY5VjRz0nvm4DXNSEWa1l6l1OppjNrPEjkNnJM/gv6+etL0kbODTWF+0R6ONWT+daVwSi9TLEx115WN0spijXlIZbzcR1jnASGfVkTJFZYqmKBGEX8leS/5ZeTSCgKiRYQ9sGGbC7BMYFAZoaK2qoVbuZHFCglQzSDTwnYEX2uDGhuP/RO8r8gKzB6K8JD0+CjNwhnYxSU/Va4I86u2qRyO+KgAHHDcFsvVoCVl6eTAkn12oLr5F/J/dWhZCYNEzJgArXMMCTTVNJuMR+NUaOf3zKrjhO5U1ERHXB8Abz2NrKzRtZBYjlyTpgPMZsPMH4duhqo6UYVgSsZtUUH7x8LsCq303FsJLSTGPbGGtm3L9lLhtzdItM2N6pOCzHctoeOveBB/v315Z82nbwHbaVXx+2QNbdNcyZirfUHfcBVvvAKlvTHjZt98/XBlU2AIT2f6vldkky3gfKwCq7l5TCcj55BYPGI/cW3coA4yrATZVikp7idXCCv5QJ/jReCbDivqPfds+nM58ui51nlB7Fe0iW/sp83Fh304M4xgJZeY0nzS3+Ka/wRTLFaXOJ3noqxq8ASycx24BWfnyLFc622vbe65o5gMF7BN63dm9tEOxe7sq+vIfVLjC0C9K8U+M54KoNnuyrH/e9rva9bANW/rzf/ncfHrB9TJMb+1CN9h5pexTVNMYgbYNC/mf8fY6F9308JAn0jZj2e/JKCs+o8iCZH+9a8zavyernDSDkQ43cHrCLfezWW3ysXcCqfa88QGW1mzQBm2vB9dbLkR+6T+3r93cxrJQIJRYIEKSpAKtl1MXJ08/w8ef/hJPTD7FiHKc2BV6Yfy9g5UGfBnFAZsgCi/G1kgLryS06NGJfGQvivg++Wd9lb+si/QCyAXmXatoepEaJbg3Rlt7WFhy/Yan8s8Quofb2wQWEch8uSCvKL4oDLPuPsD58gmDwCFWQCOho6goNi/fVSoyeSB2wRsCQ0tiWS4zKuZhVlJ+BMqssx/lobD5RlJJ1aGhODxyCJktJA5v5FOtlhTQJcTzooUeDZaL9ZNo4/Sq9qtI0R5Z2kac8GGVuwTMz8NliLnYVk95o7lhXlTZHsl8IXknSgUCsKQIzjx8/1pmQ4Mof//xnHcqznGBIagbTPJxJkhjKn4EFlz/IzMoS1ze3YmwxFeuLTz6VOTsjfkWRFpDRyEQ9pnytQ3ZXhdvxEDfjIWpK23o5OnkmKdy//uF/Y84iQBHP7ITSuyJQ8hYZHyVNwYU6WxQ7+xIknvezBAdZih5BmogSHRZC3KCcBxa730GI26klBNL7paIRrszSOyg6KbpRjnW1wqAY4PTxqd6PagNK4dhwn81NGkkAoJehW/D68OcWBkDmA/1T1mGCRYfPNcP51RVuhre6XmRLHB0dyTeCB5hy2eBmNsPFZIwpX0uSYkSwQgPRUfEJGJJtwVLD+dvkSYxeNxfAQsr7lPfgdoTRtFRggGj0QQc5WVVppM+UiZP0W2o6eHpwhCfHfWQJCwjOSUrKuDgxkUduXbiZjnB+cy3G3uPjR3hy9FhFNuWf9Cx7fXWBy/EYJcMnO6HkdZOyRNHtmfZf0kADWSlfy2lKnhCo4aFzgYbAALdV51VGcIT3g9JZmuWy6FVxbGFbtkCv1wKA1+d2MAAAIABJREFUyDQgNT1sGjztdvH5k6f48OQYgzxRh1xGsFUtphgZKU0Q4vvzt/jLq9cYL1eY1Ex4oZG/FZ58vTLvjxkQYJIBJ8p0BwbOK7fqBARgGY6wQkxZLAEdJlsRsFAgQKQClIUopV0mDUvFdOP1qGczpEyQimIBQXwdAq7mlaR43d4AZUVvC14bW7HEsEKA8WQsD5g4NhBQ5GB2Yxt2by3MgvMEZFQSsOJcrysccryQ3TWdYLko8S///A/47JNPrONDINwxrFjc181SIBrBVspByeirKWdisWiZvvq4r9jwgFW7O+c3WL4bO4i0CmnPrHD/7pMU+b9X0b2ReGwlZu0NfPf1tV8rv5b7hKeBO2awZyHw+0rNcoDVlrLtvT6Yw1AJLNe9pofMkgUnwY1QQRSPKIlOEgFOXDvttfnkHkpi52oWvZ2V+NvVLa6rRt3YMCCgm6Kf5jjs9jRfkpjzvCuG1Zu3Zzi/uUJQpJZWyMNeZCxe+Y3JZ6xjXir0lZOvS420s8RBFKBgSuDoEp3LVziMIADZ7r/dD3ozcA6YrGDrH8U92Fh1LYYVD2/Of+du4WWM5n10dXch9qTvOH80lySpI1CLgbQphB1TbV7W6MQpRuUCN02B9elvkD/9DOuiQKMDKmPqWeNkmM245kfoHDzCX8ZT/Pc/fIvRuoslnR/JsJL58g5gxRSh6Vgvt9tZIhhdopjf4NNBB58dxVjf/oyjeIGDZI3DFDjKI7FVJavl6+Y6ynni0tx4QCUQTUCR+9e4otfYLwes2vPMwuO2h8R9B82Hxr+tJvvZWb8UtHrf7+07MLTvZ9uSYbOYuK6Exp7RB52ozRK0PIuIdQcPkdoLBAqGSgZkk4ZNIjKsDo5OsSYDXOl/vA92WBNgIYY9gS+mOMfy/DSWDCXt5idEWbQHrNQYJFsoIbuYzBbWt+bjo5pKIAVBGmvssQHYZS3WkCnJItGMgsXgdydLsY8JwBH85543LdUEozdUzlRBrsUc607vY4m8dghlTZV3EswnUzV+tM9S7qhGgLFC+Vr8wcdLTfyBi3VMMyvFDFvWfJ9knccIuymCQYZVN8IsWChYiJw1NQV5ZBGT2JveG2ODzyUZ29KZ/DrJGa+XV1zIqFzJsCv5KxIYlDeXc/fhezbQyvtOuQTxewEr37AgCMUDv7GsxMjiuGEDmuuxPMTMpM/AKvcp30l/PDTASq+V48XZKIi158cDPVl1SDPTdR3g5WNEebzthfJ6XWxT8/QaNnsa/Q35Mlm7me+IQEI1Exql+iqghQ3dmyEmN7cCI21NppdkifOrt5jVMwFWX371GfoFEy9dWmRLEqhVlEwyjQNbw9WcaZ+FlALPwB577X5t3d3P22DV7vq+bTjtYVdtJP3OhmSHYSXzaP2ZrUG7oNid17qXhd1S8tx5Z9v/aQNWm7rBM0AIMLYgts1K6LwlVZ/40BHW2qwJnZpGOBmJ5s4yplkFGJZrDJsc8+4HOItO8W2Z4H9elhh1ctQrU1sYYBUYw8riw1uAFWsHMh+1Kuj3WJVGFLSX13i+GuKfixpfJjMBVvlqgpDGxvLT9SmBTmLr/OYEmjqPZL7/TUCFr3na9LY913AXsPLXcwNyiF7Tlp3uH0f33V/P4Hpf/bhb01n97xlW9sL3gZq+ftz3M1t5/Fy1x2iPl/dJAvn73Off99GeV+33q+dyzYfNmUZvxOaEBwi3gJKvO7estk0SpHsRtjZZPebBqDZW4h/TX682YOXrPA+IbeelZ1t5Q3YPcjXaTi2Qb//HhpHmxuF/AmBFFsgaHXbtoxSLTo6jJx/j0y/+BafPPr0HsNpCPR673Rq9+YtN1o155vAQRXNgD1hNr94KsCLDqmmmTm5zd8D4t88Dgy+G/c3e/r930H93gfLf8SwsT+NsL7hS9rsC3VhkBKusy6bDIS0uCMYwgYmMhyBCnfbQ9I4xzw4wDTNcTGs0pIWSsUSZW5GZVxI3R1J82eVNE6yjENOaCYEzmT7z0LxOEtxOS+u20kuKksIoQB53kMnvhwXMEOtljSwNcSRfrJCnHLFsBDjRWDlKXIeQUE1kKd1C/XkA5kGzxrSeSTNHA3QBcIsGWRKLdkwAgQsvad5PHj3G48enYoxcXd/g6uZa7CoCVkSb1alyXV0lo61WyAh2KvqXZc3aUlLmlbpxJ4NDHOQ9UeU1wenhxK455S15ivnoVqalo8lI6YL0r0p6BTrdXL/zP//8R0y4gdOAkvRYUXItzY41CY3S2VUVnZY1qxhuKxxkCY67BQZxgswxr/Q3wQoLgnZrUr15XyNMqwVGNLVkJ01nyUDG8nmcYzaaqetXdPvI01xgVS+lj1gPUbPCy5NHSiDMCoKGkQAOjrmmXsrrZ05gCyFmlHDNa1wNh7gZDnUQFlOAMgB1iNcCSziiyS4i95DMKsoBOT54wBEoEtLvgt09puWt0Wd3NjSqMhdPMilmVY3xbI4ZkxDTQgcmMuKKLEYvi5DFTIhcKNI6X9PPKMOjfoajPmn7PCQsFL0ckZZM00d6ZdUlrsZDFc7HB0fop4WlMiaJ7g2TL2/rCvNOB5PlEq+vb2SYX/QHtgk4Px6OPXpZcezxkJwmkYpXM5W2GG8a0VZkOy1XmDNYgQeKUCJYu7ZiJVhRWmRdSzFszEj/IIzx/OAAzw8PBO6yMiznU4zHYx1UBgdHSHpdvB7dymh9GUaY0AyVTLUkNU8OFnmLhaTMvLeiXLc6szxAeMCK80wAFVlZSS5Mv6EBb4fSYBrTZpKgkuIvD7KQctAUeZ7Ja62ZTpDIBJiFMcfmSgdZ3fO6EVjHji1ZhMbyIVPMGFmzqkRZU/JJnzaTwvJQsaR0YVFZocv3QrCKviKzGWIBVglyeqPNxiinI/zXf/kn+cnJwFFMDwOSuJ3TB4mAFRmR9NoikDjj+3EA2r5Dcvt7D0sChVhtSsZ9BeuDHlYtr1S/rrf/bRcgfj+4c4B2Vd4WoNrKC/zvcZ5K8tIyL+Zj6ZDC68SkWcWnR4oxp3yMI3XQ7eGw18Nhv2++Vu5wrTqxdegU2zNJcT6v8MPFNa7KBRbrGEXWx0HvACf9A/TSzA466zW63a7W2rOzM7y9vsQ85JjhQZ4SW7IxeGg3cJMHL0puCVjRa5GeMWm4woAMq6oUYBXdvsVhEggQI+PLuskEXwlIESA2yXi7eFJarEsJpCEw9/g2YNXuCHoPq90O4KbApHzWF88u8MQ/F9dHFWuthtTdgpnNjhVWnRg30wrXTQY8/T2yZ59hlRdi6S6WpYIx6Cy0WkqsjfDgGN9MSvz3P3yDm1UPDWVIjmGle71hWNFvjmDvXF54ST1FNr/Fh70OfvM4x9O0wfDVXzAIFxgkKwziNQ6zUKwHM0M1xjaBEjEwnGcHGbAEEtmEuZ1MHpQEtuePH8++ANZxx4Emu2N9H5C0eygw6cuWXfC+ubyvJN33PO3f2/15u9tq4Ivn4myMQ52E2w5aFtVuzE9VnWImhgJvOacE9DjAigxDAlZkWClzLzLAiqbrPJiTpevNfjybhimaMit3DRFBHgrJMVBjuTaZll6LgFkyhZg0bX5TvP4KVuEnmQzCzuzAwHmRdigFY5CLHVbtPGIeNjosLBoBW6ylmqpGOZoKPCqyAv1+X/vcBmDzbCIvB6EkEKFALtZrnGusA/jaadjN7/nXrXHk0UHHHuD+KV9OsjrIAqKMME/R6aZYdiM0aYCyQxY7j81OduQadvx9Sxjz7o6sx7gv23OyGBOoHZItynvpjOB1wjGWJsEtntd5PSix0xqmdqEBQQRpaDhtCZueYcU9zjOs/OGYRw0HVokx4QErTUCxy01eTODPpH+sVNXqZrdZY3CpdcYYBTzscd83oJMgFdlgbHaax9Q2FELXV5YQZoEi7xcy6Zz3mtXE1hjZHEL1dPY7lA+yJmLDe0XZPtnZVY3ZzS1mtyNUk6k11QPW1SXOr88wnU/w/MPn+Oqrz9EryHIzGb/UXt503cntPWBl6+hdYIFAlfzdfgFgdR9oZd9vgVVtbZ1LkG1rzrbrgYHMHrC6D6xqAw2bPWMDTrTCve45MD8sCeR4aO35m9lp74nz29J5jcHEuptnHbI7PRtdZyBGh60C3M7XuK0zVL0XOIue4OtpB3+4qTEiu5dKELp3CGehL62/bJa0awwrBqPQW87SEyVPpsVI0KAob/ASY/zXQYNfZXMHWE0R0vpiw2wz8gXPkfYsBrJ5HysPXPq7JcBQnrB3btqdK3nnvNySfalx5aTzvqnU3uP9fX6wfnPSwvv2izbQswuU+r/ZBaR2x0u7tnh3/Ni8uk8SKI/elkf2nTHqisb3eda3QSA+/y5gJZhhI6G7O4gFPnH9cfuLQ0hcveSJOltbjfZzeZatB6v8a99tHL8DWDl5sL9WHifeSBLF7vKS0MbZd+8nHG2Br61J/38SYLVCJ0ll/FwHGQ5PP8KnX/0LTp9/DoSZHdeMWuImBzcBYyG5ZXBjkrm5qEKOTadJMCdcN4hXTCO5weTqDPV0KMBqsaCttCF0LSuGzZ0T84gbgp9cDkH0N9/+phWLvPMgvFHyZUrMhLJ9EfV3/sAkkMoospQQ+DQNgjliTdAbZN5gvI4wRIxX5RI/j+doaEzfiZB1QiX3nR4d4LjXFTuKsfNEjwaDAbosPhAokex8OMYt/WbYdAtDgRHs0JGFQTYQAas8pBxkhdn4GljVkpsNeoXMxFlk0KuJh97RdLrpDgogmTeYU6JEqQTWGM9YEC/RoEGv3/v/WXvzJknu7EjMMyMjIu/MqupuNBrduIG5SQ6XotZk+mNnSPGzrPQhZZKZtP9oJZN2V+RyQGIANNBHdR15R0ZmHDL393uZUdnVwNDEgpU1Ks84fsd7/vy542w6VXBU7ijmG5sdM6vAdJSiiPqj9/Dk/SeaWDc3N2JLsaqQ9kjtpuNhsHinTk5wWWbwyGSbgFKPYB01gbTkRrLwpSg7P5+3Oe6SEVBLX4SbP7VSCFixJXC9Wasdo91N0OqlKKI2vn7xHItthtl6LTCmQ/2uJLHkqgbWWWCfSM+LABodKSuMuwkuhkOxrAjjsRIt95iWMHVspQmwQ6fdxWZrgFVGoEirObXEEqQdisXXup4MXERbr1t4MLnAs4fvYxQneDKZoks2QmJW8GS0sDWAIAPdrQmILHYF5tsc632hxF+aRAwmWy2sNpmSGSa8ZByRdcXrLC2EssRoOtVryGRiuyXviwyGyDZDjQk1FHTILV0ftXzy+5lrMVBTgN1RO+Owl2LQIxOEoBR1jQp0yxTk450PUjw6n6Df7XCwB4cbsoNKpN0eihbdLdcCrIZ0xilrbJZraZURYNqxasTWozjGbZ7jn1+8wNc/vEBvPLGKMgFfsgkUIFfWGpfwnCOBVQRstUBTrJhzgm2BZJmRSh/xfrOX3FzbWJVk0sdrMRyMBI6yjbFFQfq6hbNeT2AlAZzhuK+xdUt2WFFgOj3DcDrBzWaFHy7fYDQ9M0FxCsQH4wAubBSm5zESbDeGlQndcvwo0ZJzqiVZTOCZRLH9lU/s8p2Cm1F/gM8+/VTsrhW10hYLZOuV1iu2HFKbiM5t/HwX5+fwk5g5tc9CWyABCA4ugiZ8jImFtdbavCGowLZItnsSPCGIIochuWRS2J9J9w41Reh3OwmuE8TdrZZYLm7x13/1l/jiiy/0XtMKOQJW1DGjPgrbzOiayLZmtS1y/vK+uiFDYJCcJs4/Dli5JpSFUNpww8rPwN9aQI4VrNPnlYA0xERPN2ffwH0zOU3Y+XgUNAwPgU2obHl16S7D6sjktWCC4vqmW6aWD37gvhCT7sHZOR5enMvcgGNE4IJo2qElKbjRKRFLU1xucnz75gZvVjmqdorJ+ByPzh/hERlaTMTZxs0iQ7+nQP/yzbUYVouSBgmsThhAxeeszZHzJsacFfpWZFppxQ69Ti2GVZpv0FleYZTPMI0NRBUrKLTmErAi3f2OS6BZ2phbrBhWnLvUS7vbKtCsyjbZ0c1ET+OEl4ti0d7aeQJY8d6bK5f9NIMtaxOs0Ym7oIHf69s53uQJ8N6vkDz+DNtOFxkBurQt3cQk6iPq9LGvOsjjPr6aLfC//cPXmMMAq3bF1k7uDMExR5Ek0Y+NlCBTavisrjGtVviLZ+f4zftD9HczvPzjP2AQ0X2xxigBJj2yKMmgNNcwSYYHwMr1uHhOAq3KEtfLxR3AiiAd57YHQ80xq+sngCpUWtUy9TbL0Xawt5OQtwArBVHHRPp0nvg1vxtGH/86nZ/vel3z8SZgpevTsBQ/mDB4EkyXt8hEsw1Ys3Z7glSMOdiSSkkHA0hMwJlSY2RYFaTuRKm1BBKwImuGVWdVtUJLoBhJ1B6lkLfNHVW6ta6wgETX3PwQ4wqwEluZKAs3+1ptvmq5CfqUroFqLTcWV5E3RPdYrhGKP8P+IbAnL2TSQMZ2ke2wXazFzh4ydplOkVPUWuBWmDBKeK0lkGzOaF/LyZdgGdsHE5rk1CYaz3bmbcaCG/XprF3d2rAJlljLi7Wicq2IkNBttt9Fux+j6EYoEyCTfpUVkzT2CMhwrwwuhA7C8DsZzynG4mvJZhOonaAk4y2MMyXQ4RjMES+0fKpdysSmBTBplFOTi2sO5yTXGWsBk46VRNd9f7A2P/t+3gtWbINVfGgJ1CeqK8viQLGspPHoLTXBqVxi66R9MUq2fEGAFbtB5ELo4L0VmZi5cF3i2inSjAArqxjzlpE9bwUuo8Bw7KgtlLISAjkLxQc0S6EZUIfg4b5EPlsimy+xXa5Mp45mjrsMr6/IsFrjiTOsyIYLbYDsPPB8yNpGTQxfPBK1Hzrbxlg+5oyr6PjArvL06V1A82lB6IBV3Ss87U6PTQa2E6ps3WGcc+jP/RGWVROIaP5/U6D6zjoT/pAZwwlQdzgHfj9jnnDSMq8I4I/WNu51dH8PwDljdAJW/NfdLk1CgdqoEWabSm3p28ETvGg9wD8sWvjHVY1lu4e85Hi1+cOBQgjYTAECi7lluqPsnpE5Q4uyGm2ZSiX1Xvv0R+01/npa4Rf9PR6U1+jXGwFWzha19dNiVdfOYE5hcVFwwL3j6Gfgw4/9NPPlUwBJ4EvT3bfxQc3X+sPvuof37TvNwtRbY87vbUMb8l3f0Tz+U1CUf9Ml9l2AFeeytRye/hz31ruA7duvbIJI94F/YtDK/fZE2yvERHJ6DYDV8bMsJha2IRfnI6Oz+X1NsM4lBzwG8/cbA97WIl/Lm22A/rpjm6Kdu7G+QtddYOHfB1j69XeWWOvf/+6Rhty7BsNpS8XpJVX7DwNVVR8StJIB4sEFnnz0K3z6i9+ilQxRtmOUTPSD+KGahYJFvTuoGC+FB2I7q3mY2OKkSkldqAUw2m9RbpcoshXKfAOacLF6aT+GDNuN5R1kct6gqx4CNUfWw/vC4ny6MDX/9hvVpMpxc+vEbdGpCfAwKWYbhpB/094320rRKAhmRFjWMV5tS3y72eNFVmKT9MXKGrQ7OOv2ccbWLLatEZYpdhj1unISYVscE4isAl7MZngxn2HLpJHC7LTMXa3Emnr63iN89vQJRmSeZEvZbX/zx6+QbZYYjPpaINhLz6SV58QKd3/Itqs2Fqu12oeIzIupw6Re7VJMiqGkhNV6Wq4rgOJktOhMAUK/18d0PMVoMNTdIIhmE8DujjuXcMM3o5s2klBpo/A8d1VvW2KAELc7GPYGqhwywOFYdPFc3jm2KqajPmaLGbL1WoAGk+z+aIjRxZmAq+U+x3/8L/8J312+RKfbFWBlQKhVZ9hGxeCfo41tUdR2Yo2RouLjfk9i62y9khYZmWwMvhSM2vHwO5nwzbY5NmWNsk1XK1ZDI2mB8TzWq43uHYOvDmJ8+vQTfPnR5+gxECXDIlhMc8Pzlhk5QKHGuqA2VY4Zxea3mdhIvB/Sw0hSZBmr920x+egqRu2LfpLibDzBeDySZs3rN5d4/sP3WG3Ys862SIqBkrWzx3g4FROHwues2FMUnewX6nGwhZNaSmT6XEzGmIyG0mnZbFahPShCvd7iYjjC+Xika8U2ODIFGZQyqPK5SJDxwKYMyTqDL7ZoElhjWllFMfJ2C1erNb578wYvb29RBgtvgsUSmGbivdupRbPfTbDbZRpXnIsEO9N+X4AI2+GSLi3J2yhKtl0QCOTxeIDIKjYthSneakEnE2iyt45ixE7ZPbq+uGbLIWkIbnzH6qNGl61gIQ/SMnZIZIJ+VQDKlTCq5GC/MufmPQqaY3/+69+odZLXM9us5apGkJgJxWa7QdQlKyAItrMqz2Qo0LTNbMJozxyvSnjDeFdllvOaiQfbi/asqOcCHAjymzYGLddzaxuille2RotzjuAWNcXI5sozzfe/+f3vgmU856h9BgNgXV8CuWwHZLsiwbcsw3qzwYY6JAkVFsxnSXtQCCJ8fjU3SgUxjQCJ72FbiPYQXetAZw7AiCeq1hZEXSW25DBYNCYYq9cak2F9aibD5nLSKGQERoMHUtoP5F5pWlLcF6zVyNZVryJlWRbm9FEDxPcSMacIIIfvYWGk36Ve1dA0q1iNDRW6+2uYph1YRzHebHb49vIG318tkBU1nj37GL/+xS/lasr1jAUQBVZc/yvgerbA95evsa52YqyqhTck3CoekPFat8QeZAsn5xTbTUZJG+O4hXFU4ayVo7+5wlnSwnQyVtK1DoDqoN8z1ibZWXl+aMNigsdry7knRmRoO9J+QYZA0M3huKG5BjUR/TneD3cu47kQnOfG5OwQJs0OEDZZ1U1mte/fWssJ3iZdMWVfvb7Cy2WF+uHP0H74KVbRUOqYvQ5Fc7lWViijHqrBBW7LNv7f5y/wn795iSweg/xvcyq29S70HFvQn2XotCuk2znSzRV+9V4Pf/3ZQ0yrBdaX3+LqxbcYpRHGvRijXozJIMagS4MSK3J1u71DcqhAT2O+EKDMdZMSAdx/5BzIVq8AaApUsWjIGB0CG2wd0jxR4s6ChFdabY8+gFLhtVp3w09YshqvCQlL0AI6vK5R9DtNXE/jx5+yRT+Vc/B76dGezDm88qxqc2gBdOYYnR7VUm76L5xrbL+lfmIqfSeGHS3UFH/WecTY7liQiuR8Pb4IDCvOQwHsBh6QWWFWqjRLYUue7e9c+w18ItOOLGmCKkaNkIYNYye1rBkYRZY74w+ujyzsyhgurNkRWZcCs2k6Yvbj1FPk2C0oDF7WiKsOhp2+WvN380xufVzneuMBuqMeduICBZBJLs0GWvLw2bgW79u4ub7R/j88nyIZ9bBhsaIsFe8xrmwx6aapDn9ZIAn7C3erqpNQiAVxv4u4n6Ldi1F2aNRTIK8K5KV9ltqA5e9CpgmvVax/uTeZIQUZwSwchdZIjUVjfaZyCGR8aGUfssZYbKGQebFnK6O5D9Kch3IWNHXh+zxJ0qyRuC/XGzMZMIfVoKciQEtQsyXQchq29Tpbb7SmE9wUx4tzpm3urxJSr8gWNidYMo3Y6hmHY+C5kRFNuYF8t5aTtcUanHtkNnWQ9vqhBYcAZmh1pDyIWOMGdljMRp00Y/PxMcYy3GO3/NycgvcZkVa5TNJdcnuzwvpmJr0rGfygxGq7wuXta+zrHZ5+9BRffvGpjHYIdKgQon3UmtwkU0TAX+6NjHvJaAuyAgehcvlMWrzj+7ZMLL31JxSuGm36Tfas6TqFNvcDy6exQgTnwqMbsGtrhWxPKh9vi2b/FLDh3yAF33ta2prZpJhvDlidAFdcC1h4o2C+ikmSyrMxxnspKGm/N6OpOFZXgOQ4yMgMBQG+l/tsviux2kdY1D28LAb4Kuvi622KN51zXGYMXvpoJ11juwtUKlFlmeQg1KER83MlSmOF+KLGel+j7nQRlztMtrf4q/d6+O14jyfVLZ6me5TrKyS92MBatepTVqZ10FXiY5b/H3Nqz9e1rtdsRzZQ1q/RaQugx2++Bhg4azm5HEVP3OH83vkYclOeUybUcYwd9ZgO97WRR/HYGFfJ/KYsgyZfy747FMo85+L7m9/L1/O9fm7Nz/f/9/NVAVJsNHbd2Gf734xP+DncS521enA8DRqsfJ9rbfo+rBw13IPTfVTzTeYOthZJ8Sa08TWPid9rgKNJMXiu421/Mntq7vs+jxv39PS8j/PLyDwkCxyP046Zr/F8vQk+OvB0nOVWyPBr7Pt7k+Hlx6+x9K8FWHGDpvVvOx4g7p/hvQ9/jk9+/heIBmcoWh2JKDMIZoCqSheD/LAB6Qap3G3VP4Oogt2scHz+VSKicOM+Q52vsSdgtdtIs0kTWMCWA1YGVjXRS1VcQoXKBoRX3o8Z0H0IajPA8ovoqJ9cfFCqClIUlRbfhK1HoUrNDTDtxsY6YNWujrCuY7zOK3yTFXixqzCnxhfFPaNYgNWE7m8Jk6pS7WnjXg9n/SEGFHzuJMjKGi9nM3x7e4NVzUWO+gC1kvik1cL75+f46P1HamnDPkOrzPHHr/+A5WqO/rCnxZWVWRGgpWNlqD+TlNvFQolJ3O3qlxd1udlYYltD9urDpCtAQk5mbKnLd4byEzRJUoxHY4wGIxusnKjSp2JyaK4uBnAaM0GUfCbookS7sKkJwKe0f45TrJcr7LZMmi3IFishNnex2WqB5zevxVoxBzVzsRtPxhhOx6LNXq3m+C//9Ad8f/X6UA3hIklLZSY43GWYVIp1xlYzVkHoCkiwqt9TsKsKnSa7LXqqAAqwIhuGLTN06KPQN1vwOsiyPYotmRIUOjZQKaGGV8x2yhrno3M8e/RUzIcunWxC1VfuNsHVytoOa2yqPVa7XGLyDCQzAla0yJVGElkNZDEVAnAeTc/x3tmFxgxFm7lpElBbZxtk2cbcAANox/tAN6RtRrCqFGNtvd9Ja4gAKBcHXs8J9W86CabDAcaDgWCn1XqFLN8IsDing1mvLzYQN2NL4tlXZoCHnGshxh4zAAAgAElEQVRUoQvgVRAmNYq9bSYEyCgSvtntsch3uF6vcb3ZYE42VS/VfdNGxyIj2xoJnnZigYq07OW5EQwhC3EwHolRRkFp086zdYebiFWEQyAcrvWdRZxgRkjgfMHlPXYBcquaWaqk4ITPsMIRWDpaWJUQGr1frw+twYd+7sDqCTivAlqraBmFXAmFSOL2S9HtRw8e4NGDhxjQsY1jYrPBzdU1ruc32LdrBcxcUzmXPTHTZ7XbagvRusV7EyzZJXTJwJvU8vVWLYcMvq2qnutXboPFXi5Dcgukltd6iWq7RiI30wBYbbe697/73b/TuTKxsntua7JdX7NZZ+DL9YI6dTwHgrELjkMXbjToKYjQBoCtEVgc2CFhUbZWWGsLcrYGg0EFj66FLhDQkjTOGWnoKfkLdsByfLI9wDdT39xPKz5i6oaAy8ejefE0AStn4drnLZcrATRkFTU/j++X0klFFyhb0whQ0UyBIDPBmCZYcJro+9+cowSsLpdbfP3iDb59dYOsAJ4+fYZf/uIX6Mdt3Su2p8otiqFuK8L1Yo2X11eYZSvZ3qulJgQOas9mAEWXoVYkFupytRZgNUkiTNMIw6jEuM4wzK4x7pQYj4Y6B60zNKro90xnjUWV3c6ufZxYxTlcL47lPMvU2usBLK+LBUF7teGSKaI1MYwDPudBDa8RQRom/K5LdAwILdAkgOU/TbBRASLXAgltA5eX13gxL5BPP0Hr0efIeg9RdVKU2QwJtwmyVuM+ZnUf3y+2+MPzl/jnV1fA4AJ7sh7kzmXJoSV+oV21KNDZrZFurvGgtcZvPxjgL55N0NteYfbia7x59QMG3QSjXiLtqskglQEG9yKCxwRBFNkowLHgXOLU+1z7+M1yLSapEkuusdbzZgwrivKHgNeTdDH1eP0dsCIDRWj63RHmAOkBpGoEtUehdR7PXQ2OZmDdrMbeN34NAAhu0O8Y4KcV1maVWQBSALu1FjRaW2yNPhYfTFWILsDUhjOXYjIAK7rzsv1S5gfcZ2Js8lqAVdQdYXj2QPOLMYPEwc1LTq2zakXjPFaLIcFlAo0M2Lkmk1XDe8L4zES6yfZKCMBEibHSg2Mh5wcTX7VsB9Iax5snOYyT+T2MI63oZ8CHO8iNogH6+xjFPEOxzhWXdMcDJMOugCMymFVGkWaZxckEeeg6F+2A25sZtijQO5+gPehizeJFWdi8ZAs+19CC7UZWuPPYmlF5K+0FF2aapTDAaKOMWAgkWGduiYqZBFTzHaZfymIbk13FL0FDUmN6b67H1sLZloYWQagkNc0vuaqytZz7FT87MIx5bXn9e0lXoBElAA5VfQFW3JPI6jcGyQGwCqYbvgdwzphroYH28/lcoOLheMPewWIsW+rzis6Ipi1Glh1F9Rm70s7e2qkI+NAhkHvrVp9LJl+7RZH+WBqTYkUqOSX7e2tFULb4BYF2Pndwb6Twv5jijEVpsrJQqx+lOVgU77ViAVa72zU2Nwux7nhwRU3X7hXeLN4IRH328Qf44otP0UtNm/UtwEqEw7b0Ynm9GZ8xTtPVMzTLROs1q46ajLbGBuD7ACA325YarGiOP+474incT9XxlieLuppz3LNGXuPj4vGnglUHwEGMpbuLTxOwco3LQ0Ld+DIWDzjGeZ14r61QwTliWqvSGWOOxXyDaw73eOY8AbBS54AMTVisqbDat7W/vCoH+EOW4p+zBK8xwayiC/VAYGWZbSSPQ+2xuC7wwYMpBnEk5/eYCVm9l9nQfF9jkde4nK1RbVaY7Ob46ydD/Pl4j8f1DI+SParsFnFKkkAAbJmbUUomdBJx3hroYrFLEzjUfdb6dwTfHHRpxjkCRA5xhRmDHIAdsfF97ByBJ983xJAO778XsAmFweae4PuFgz9eABPIT7kFmUiYuQF/ZHwhtrUVNR0Y8xiwGYOd4gM+Jryw6QBT87P5mvsAK/9cf20z/vTjcMCnCQDfBfRsHnJN4fHeIdMEExaXVPBzbB6rrlUo5vr1bd4PP7/mv3f/n4CVgXDNwrKfk1/nZhxwB7AOQYc3Vzgw1Tz/ZhH5DmD1roPyG/iugNkq6YENRbQ1HiDqTvDw6Zf46Ms/Q3/6HsrIXL/kEstB+i8ArAgOSMS1VRlgVWSoAmBV7zbSaSKfScuXVj6j6voks4vhCvWWrOrmqJh/FHzz82sueM3HDpMoAF1WheGKSy3MQm5DrLAwIGGPvNlbl+oPbwJWmzrG1R74Li/wag9c13Su62ESp9ICGlO3RpV6fnQtPSsCAoOglbCtgJezW/zx+gpzav44rbKkw2CFSa+HJw/P8WBEAIHsiQzPv/lnLJa3EuFkSx3BEAVIRYWz0USVKQb917e3EkqX+wyZRWxLENPKNj22hY2oRSW7dTJoyLCgBguDK4r8Juj3ehj0BmZBHFgKEhUlM47MrqgtEI9aUnwN6au8RU45ZukvSXsY9k3zaXYzE1hli7yJX3JiLhYLfP/yB/zx1XMMx0M8PL+QoDCPcTwd044GN+slXs9v8MPVpVonWImWc0OSYDqZKDlcr5aqTtFenaOYVZBhr4vJaIBBr6fHXQOBE9Ep0gwyBFjtt2h3YmypG1RyIWQLyR5R2RI7jKBSRle/wRBx0sPsdoH9tsRkMBVb7WI0EEAmqnBYTC1AYHWywGa/Q8b2Q4nE231jMElQhMGcxLZ3ewFtBKvev3iIMavyBDJ3dt+0ALD1iAwiuRqFTYjsmppBSSnBdjJeaGlPkJJOhLw3ZGsxoR7SrWzQF6DD1ktqhu3yDF98+CGGaU/tbxR8JFuHY4OAplFFj1bvJj4bRB1DAqYNA9QSKzBfb3C1XFm7KxkG3MyZdAWWgInQJmJy8RxZWUqiFpZLA1rJrBtMJpivl/jh8lIsK1bCRV7i8YR2CBOjsPnPx48MK14bq2QfN6+7NG/v7be1wSBy/1xvTxEY/icAVvYlBn45qGJCyPahksMsSrHlziZT6VkxIeLGyzal9XYDpkNiQHJch2DoAHwdgBmzp9baxgCB7QesCrbaAiQNXDStBV4aBxr573x2i5qMjs0KGfXi1ku5j5KxQ8CyyLZKbH7/+9+rAMHEwayqvU3PNlNntJDpxhZBtqfSDOGW7FTNf7YEB9v2QLR1oMILBc2CgVcomxu+AnuCdgQjG4DV4XG1hgcxSrWxsDpF7Yeji4sDmF6l8mDBK1I+f/S3KvUEGo367c8dk+xaYLizre4AVkpaWtIO43qqtumwBhxsrxuaD+/af1VfjlPcZns8f32LH66XyHY1Hj56jE8/+Rj9Dg0KOtJaJIOBu+W+buF6scKrmxvMc2vTVbuJ9DhshCtxZjDU7mCx3mC13KjVd9hpYRwDAya4+yXe7+ToVbkAKq5hXOu9ZZVzideeCTnPSYAVmRZiu8Vam9hyxCoxr5mcMtlaRNbJbieGFQFX/pwCVryWBKzoROsBoVdS+XqvjPIzTiuPDjyqbVamEG3czFZ4sSyxGHyI6sHnKM8+QjQYY7eZgbq0ZCRvqgjfzXJ89fIa311e43azQzS6MDUbMbpNbcYSFynuqhhRLa4Qr9/gi2kH//aTc3w2bSFavsDN9/+MN68v5bpK3SoCVtMhGdXUAjSAgu3YB8BKy4JVSqmJw3X7dr2RLhz3aCaX0rrh/A4MIBaiFLsEdqIzrFTlJ1ApB+J36FAFRzYFsR4vNYAro7/fddlqBr7NBOCd4zdU8N/1vAesHsw2k5OguHJY29wlVk5ngUmjglNZmlkH266TVL9dGnHIaS+0dai1y1qcNjscAKvB9IEcAnWLCRZWxj5VsslSHRkMnUSFKenQBce7vMhVSCDDiEktrzFBqG5MFjIdhxknGljo7XdiCofEifs6YwfGKGLIajgRdN6L9crXqo2PbeudHgZFCqwKFKvcnAZHfXT6CQqK2mhum1qOZriEtPdqCaxXnGdr5J0a3Ysx6l6CxW6j2IOsnh4LpXIWtgKKnPMC+4jXgW2PAvLkmkzaFquR1upNeIN7s9ZUHi/vQ7ul+S32KFkH7SQwcPcCqwhEqY1X7U4mrcA4UMW5wALiZ2V5psJaEYBZtrRTooLXl10OHWqE2VXTvKxrrkss7FhxxzA8OiizLS9Yqjt4RcainPoqxZlcZyhrIO0hdpNUXLfIEl6jKLchXmCxpoM07Qu0IsDF9ZQMsKLIBVg50Mg8IWqzEyPCeDoN+ljBIZDgZc6i0e5wvTzmJdCnoiZZeLym1Q7z5ZUAMTlDFjW67QTxvoX9bIPt7Qq71Ub7O8ftervG1fwNqnaJZ58YYNVNuEazZdCAJmcoKvgQG7fUOiOdXHYQaF8wyM+AKu9gCRFRY886ft5d7StvSdVSFaRf3kLMTxYEZ4s62ydkdWKrHYqBDTCJRaLTnPatNSa07h7wLmdaN154BwA7gGbHF5BlpbgkgOPejSE2Z5BEpywMgSoxrMgs5Ou5x/L6quOFDKsaq31HgNXLBmD1qhpgG49lfqQ4bbPAOInw+HyEi0GCh8MOxmkbAxbsNTD20rC9zYFZXuP5mxkWV28wLZb4bz8+xy9HO5yXNzjr7IHdMoiue/xjcg6c9w42uCj4EbSyq2XrvLln+prfXKP9NSxMNvWfPY+2wosxkfzXr6q/hvs0u5fuA2z8PQ6ANGMrPw4+Z3GHMayagJWbqTn54V2AlbPBmmOpOSY81vO9zmNd/u3AH+eyFx/cNdrjE8p/NBlGTUDqxwArwy547SMxxfm++xhWfMzP3Y/RAUMVBQQ8Nltu796POwWik048zkUHrBTXBWCyyfCyNd8IB2/NRwGOR6ff5nfdx7BS7vg//v69+l2oNB//KcBKGhqhKkEB6FanDyQjnL//KZ599iucPf4IJW222euoVcdpudZKEZaVtxhW3hLoGlcErKgT0S5zAVZsCawoGFxspN3kF95bAX3hNdaKL6bW9nCK1t4XLJ1OAL/ZzQtPQKrNoEcJj8WsFJpm0qR2M7XW0AGMDCsmZB1kSHBTtvBiXwmwukGCTjo0sCruos9NV5OM1bgWzgZDJecpKxolWTwVLpcLfHtzpcSeCYicg0iRzsh+aOHBdIzHF1NM+in2+QrXb15hm62QUo8paEAxsGVgczE6M+2cVgvzxRK3i7kSfYk0k/nTS8WoYTDBfmaKATMwU3k6gFZMpBlUMHBjGxmDN99YueCwcmaJTIUkJZOAIu9m58tzYmBA5gV/2arE1spet49u0kWe5ZgMxzgbT83Rh8FWWeHy8hJf/fGf8GZ+jdF0jEcXDzCl1le/j8FoIL2kb158j9tsJcBHbRMK1CBg6+HFA4EA281aTDCvarHSyjZOJuG9boLVyhyeRMcnAMN+35D4M9hn4NiOYwm1brZ0dWT7QYwHozN88PiJrtd6k6HNamW7gxcvL1XNT+M+psMxpn0Tz2ZQRNFuAgsEiwjAbMms2maB7UD9IwsgBFC4FltofyKoRCZUl0FTFKEfJwKRxsOBMW/kAsfYLTAcQ1telxVSbh4E36gNtssFWFHUl0vZZrESy4yiygSseN8YVF7PbrFaLPDZRx+KYUMmkKTsCZI1ACsFeIdrZ0Cy5lIDsOKmz7ajxSbD9Wolp8M1z5NjMDCYeOM4LzgfHk6mmA4GYpWRhbhhq9xuh5TH10txObvF81cvpffFANp1khx6shZ9HodtugfAihVfzmd3mTpU3ry65BpJXiW0RNA6+kIbgS/+AYg9sBFC39mh/SyAMqxu6V6GIMb0Lq09kMdIkM60LejYZ8m+s3GoVcO1h2OQr+e8ZNAsQICAjKovHLM0ZTBdNIKdXJccwOKYsQougQJWvt2UIFyt0A67z9bYzG+RL2ao8gz1nhXdvXQzmKT9zd/8/tACpiIG1/ZwHbmWGhBkrUtMBji2yRCZbTaqCBqgxVYXq3Y5e8r3IG+5IygnwEHn1xJjx2+TXiMgyQNIYzlp/Dd0I5S0S+unLaD+CK4FV6TgusbvNoHUo3OKH4dtqMaCUfhOAEDCw9Y6ctx8/f+Pu4wFW9ZCQMF8zc2DM4tt7K4rkKbdd+XyOu79dotO2sOmbGOWFVjmnEssCvRwcXYmwKTPtUeVfrYPdmTa8fzVpUwNWmnHLO8PVXHX52mjopA/6BrKqj9bgtiSn2EY1RhHNQbFBh90S3TylTTVWKxw1xmu87w+vBcesHlwKMF1B6y2mQk9s1U1MLHEnCo5rzeYTCY6fw/0PADj80x6XY+On+3MrGawSMDK76EngR48MtlhK3/djrHc7PDdosR31TkWg2fYnX+EaHiGJKJrVy5ge7mr8O1Nhm+ZBOR7CipKsJ3aIsauCgwrgVdCm8VGrOaX6GbX+Dcfn+PffjzFQyzRmj3H7PVzXF/PxOAYUruKLYHDFOM+HR1tr5PekVgNjSRJTBszLqARh1xB8630BwX6iqxuQBQ1+zx58LWF+77mCVnCNGEJPydEAwMvQxLoQW0zdlKwfkhc7d2nsdWPx1psPTr91reHezMB8eOxwocVI6wLUytaeLOltwRYrLhmgBX3j2Gvr+ILE0duQVWrlO6hkkGu2Z0UazKsqlgMq/7k3DTEApDP+X5YPylUwI6CuItu0FQ0wGqHfL/FruS9IQOHTHxW89kW1EcvMSdmjuV9TfBlI6YhNeIIcvI+Edxl/DOkS66SQmMCcAxTs4htZmTN8P4Nkj6GRYrWqhQARRYZY72I7iixFSgIlnEual0S6LYXe4pMHAIkRa+N5HyEfS/CfLdRzEQmLuMXfh71RFky5LV2vUQWOfb7zLZRrr3UBo1j/UrPqwUsFnNz8RVgRSkDGrx0kHaNtRQxN5BJiAFWGdv8ZKDChJ9SB4wnGV+mOn61t7Edb7vR/s6iFvd3MhIJ6PD1AqwoBm7Yrda+qqaJCAt4tl4H3jR2QhItL7B2QDs/7ZX7QtdGcXPalVmJOeBS44tFF3YfUPbCmGNki5FFnyS8t7avilVVUcaB52UOygKsKMre7sgEw9iQxszjfsR7zHnrSbRAhNBKxhhYRXkVA3eYCbDKdZzVng7XbAmE2HZsC9yvMtQ7jtm9xNZvljeoowoffvIUX3z5CdKYe1tLe6HlSQEaMmRbwKUDVrvC3H1N6choAkdR6SaQ4XPYipaHvw6tgYFgoLZj76o5nffHdeHAfjtJmI1V+TZg1cxn/Rrem+MdxO2Oz57yvJqfdTiPAPDztVy/FAsEAymBoVy3g1wAmVUErKiVp//n/AgFBAKljH32FaVZgGUR47bq40U5xD9uybCKcYkhdslIJIhWsUevzPHesItnD6d4b5wiKVYYxS10yUyWpnKhgtSijLAs2rha5nj5/FucY4O/+vgMn/e3GO6vMGgxfstsDyDoHNrGtGc3WvYISDTBKlt3G2u9CoNHMMIBJAeUuP9KMzi0q/ke4TGhmEGNtkDPs72oJHOpBgjqcZWDWowb7wOQnC3/U4AVj82LlE3wzB/7KcCKzx/naXAwDfmZA1YuWcC/PY5xhpUAOWcah/Ht5ybAuwHqWR56lKqwlkACUm7qYdhG8x5oj6H0RoOh7sfsYNKPAVbN+fM2TlQrdmt+vt9XHyf+HafX0QA3kpisDbt5bj5GmljL4ZwIWL29oByn7U+BO04FE1k0AFZVZ4Dxww/x5OOf4/FHX6KKUtRsDQuVyEMfeUC4dYA64mNL4JHX4MEHl8hC1f3yAFitUeYrtQvyA7yHWAu6aMBG93Z9EwOrbHIdUOFTLvw9K1sT9dSgVqJi4oyi3DNxVJLBIMmCccm+EHyhKBsZB3sCVhHyVop5FeFVUeGyAG65xaRDjGJrtyPgwAWOCSSTjffOzzEms4I6PHTPqwrMsg1erxdY7nZYb0ihZrCfC3Th6Y56Kc5GfQyob7NdY7ddq9LDz5SLGpFnghmDEaa9KYbdgQATBlZkP7CaQqlFWidvixxvbq5wO7/VuGLFT4AVrzE1QAgA9QYSr5aQqfr2LVjgYDWNILZjsRXQ+qO1CIaEXdpCRSntLDpSmTA4hVGNsUUdq0cXD/H44XtikFhLCUTVfv7ie6zyNdJeKjctttJI+6XfxdXsFl998zVez24QUYSd36kqCAWCu3jv4Xt4/+Ejtc8ROCWgNp/PcDu7kUYTgQBu5JtsEwBZG1PSvZGugE04MsMYeDEvILOqLloYdPr4+P2n+OzDj1VZmS8X5trXauPF5RVevH4jsd+H03OcUWSeyQPZVVFbGlKrbIMVrwWZKGQJcbwy4Va/u7XACDMzLrfGMrWXatoh5zu0ClKG+5gQ1IkT9Ak29XrWNskWTBK5pfkQKeHV1CPTKTI3MH4nk1supBu5zFAYOlJSGqexALWrm2sJkT+4uMCUDKDxROeqtoHADpLooAAgq0wf6aCB8RhaAsnwEMuqKDHfbnG1XOJqMcec7UWBnsxjIED1cDzG4/MLsQ55LhRKF9jB70062KHCD28u8eLqjQA4gq5kdxqNyYQrefHsWIxxKRHoYHfuVVxjZYqyafbOCraMqeRVPo4lAkN8yLRUwvNcZ7SEGqB1jNjssVPQSqK4QVSbByX9pKBpRS0LPRfWLhPeDoLWCqDpMshEhy3JloiqRU0OS8b68U2OY5eAMH+leUNQYLkMmiYMVIL4qzNVqxKT8chqoGRwrJcoqV+WU0eMvywe7GSK8bd/8zfoUwReG2aptUbita6fElhuXHusPZBMwQo384XunQC1HZmYxiB00Ipj3kEiBhdMSgg4KKDReZqDpG/yDlgdKl+hVdKrSgeqeAChmHyeVvh88+S/Hmjdx/Ky7wgipW5PHuajJdGmuXTsOQiV/LD/KBEJNvLNPdjvF//lOb/7pzYWZUQXTibZHbS7Y7Ro9lCZsyCZVZyXAg/Jpul08OLqBn/45lu8vr3Bw8ePTCjc7dPJTjkIS4tahFzaNUCZb7FfzjBJ2nh2PsaDFOhtblBvZgpcWCwwoI3un4GtGJJsJuCngBWPaUMhfwH/NPvgHmVJHK8t/+b/8zo47dwDMI4PAlZkIDmDywNCr6zyupHhxr3NP4/33w1UNKUJCEWprt9X1zv8n29a+Ho/wm3/fRTdMYb9WKYe1N7a1RFm+zbmeQmwODAYYLvZBsSkCVaZJAEBqw7ZiJsbjIs5/vufPcFvH/fQXb1Asn6N9e0lbuaZdBX7CU0X2gKt2B6YkNYlkXDTxTCBY1uPTMvIGbc0ytgLVOR+IZYVWaNigBsjS0tRWPdsLTmyAWMClo1AuAkI+dt8/N0HaBGoPVod3K3UNuOs+8ewCZOfJonN1/o89oTqCATbWuoaNM05Yy1vxlTl3soEkkWXgfZBA6xoaqG1iQx97qNccwmykGG1bwXAaoje+EyAlVQJObYpbcAkSWt9hFbSR8QiHR1ruR5Tq5UFMjJqBFgR7JS0tgpxLFT106EMWSTP0GLss8Y+35i5RWjvZuFPzrx9S1alThMYVoz1uC+IuRWTBd3DqOiisy6B5U6ugmzH5drSJruS4HxMzaSgsSLQbWeA1c3ShM4HMaKzPvIeMNtv5OzH42OxkJpbHUYNtTmVMWbjHkIQZF9k1kaUJCq48ddADEucBKSoGEHAyGzMaZbC9UKu0a3EDELIIt+b+YkbJbAAwPZJFUHj1O6Bih80HWBslMsFmR8qbSy6HEapZDnkFyitNo4Tum3nhPdNa84ZkFICCvIgoc1NGn8yZgkAP9dwSnSoHdwYiRxbMsbJcxWDpFukvYjXnK2O1JoiaMcxwyLMTkwsFq/NDISvJWBl81A6PmK985YYE8ScEb0wZm6Sbs4hxj/374rzfmnjjMfCmK1km2eN4naD/WyNfLFCSRMlFj+zJW7Xt6g7NT7+9EN8/vkn6HYZMxgbREUmFd+thZXHL23T0sxSWFQsGE9xHARmOZmntl8y8bw7k/1eNfdTm9vH9jKK398PWR8f1ZoUPvpO0uwS4Y2E9/S77gOcDnutEsOT8Cz86d/+rvdbqdPZ2gbZiG3NHFBaeYyZ2WXRs1g7NoMHzckAwEjrTu7oLWQ5sNjHuK6H+L4c4L8GwOo2mSKPepx0Imy834/x8fkIH0z7OEsjtIutZEW6/M6qEOudrthbrmN1jNvNHs+//goXnS3+/IMhnnQW6BU3SGoyprdHx8IGWNIErOT0G3Lpu9fCYq6qPMbyvkaHwFrPU3NV+23QUvI9QWObrHrq8Z6QSFRMDPIL3Nub8dkpIHYqteB5vQNW/BwvZHFeefHKGVYOWP0Yw+ptoOY4Zhz8cYCGn+MgjYNSDljxtU3Aiu9xBlkT0PHzPQWs7uxxh6Jn50cBK9f85Pla3sCcIRSyA/upuU83QTs+7tfl/mtwl2HlV8VBRAfPmp0Rzc9xopN//zE/DKzFoOHlx6Fr3ASsmpPdP/inAKvDjToAVj3sW10Mz5/i0bMv8PGXv0EZpeQZWhXXvt2SpCBwaE0IbwNWeqmySrbNUJy2lCZTvcukYcWWwHpPFwxLOrxdx6ptDQ2rIDTqgJUjigKZAiWteZ7N/29uGp4U+QUUNZwJkdgzLYmksn2NSRXPVK0KaccCnB0p3JGuzbJq47KocVW1MaMiT9xDL0rQ66SiQLuAH1H6987OcDEaIamh9jQCFtuqwHy3RV7VuJ1vBFjxAhIIopCociBujvstNqu5tuVyt9XmyR8CUwSeHkwf4mJwJq0lR8E98UYcoRVH2Owy/PD6JV6+fqlgguwofo9AqP1e9HoGgWwDtOqB6ZbQRcb67EN7kIQdbbNXFUtspSDuy8Bmt5f7XU7Rd1YYCVhFMZ49eaqgaTKaKChhkOC9wvPFHLP1XJsOAzQXxCSQcz2f4ZsfnqNgPJMYlVv5iajtbTw8f4APn3yASb+v9zKBvp3d4ubmSmLWpjtB1tTGEGCBFmbFap30wVa6bqHb7YuC3q4ipO0U3VaCR+MzPHn4nqq7bJ8jM66OY8yzHFezBdqdBOfTc4woxM6JSYZTVWGzJ9uAAsoAACAASURBVMNpjcV6pSDEgKlIbYxMbJiI8HFWADWf5PLA+WTaJHLhodV1q6VElWDCuDfAxYTukyOMSK9nOxLZk9w0goMPq/IEdghYbXcmti/RbolIehE1iKQXe1xdX+PN9ZXu+QUdzc4vJGSrzw0uU4fNg1pvDScK37D5vIAEHTyjphgMK8m6eUPwcLkU2Cf9BlZbo0jOjY+mZxjRSbKoNEZ4X5lC0IZ+udvi21cvBXi10litjiaSG4Cio8K2gUeEwfeBuRTAEUXlrNAHd6WDcoKcjAJkpetHJpN8tQ+AlVpyAl3aFuKTgOwO08qO65AQBo0ab6XlM14QIEvIacS+iXDcsrJcUvSQ4LF0aYxdRCDNmEiB4hsouQw+pZmiKi6Dd6vWOjNG/4rBwUCc7oEtpASyCD5R8HO3RZvVd2q+kBFAttRmjb/727/FcEiTAauqkjXCuX+szh1qtxpbAn6rGpuMeixkXhlYxXHta4OZWsRKEtTuKLAqCXP9yKISAy2wgQlYeVHCK9++CVtAFSrXodrr5hO+tjfxRVvnmxVFS8gPAZTafAyQ9U3XnvOK4zGwcWHao96HrSnSPjr5cQr8AXR76xXHkJsizkwkbpZbZGUbvfEDpL2xhc/SGbSWUwLG7SRBXtf4w7ff6Zd7ydOnT7SmqaKvlsygBxlaRzk/mMAp8Nlm2M6u8WjUw88//ADvj1Lkl9+gWN0qGGfBQEDKnhR4K0wwUTJAyYBGawlk66i5o8k4IABWLs5OkIrXwP/mdXA3wCaFX0AUk93QSugBoQNWvC/8jCZgxcf4Nz+f7CzqQtZRih0SfHVb4X/9fof/vIjxMn6IbTLUXkqQQrkYW+fb3eAgx+JPhHqXixVzaAl0qjXXTTLC9xt09ytMigX+3a8/xG8exGhd/RGD/Q2y+S1m670YKdTJIiFmSH0wAlbsceL4l2aN7TcaY8F2nuwW7uP5nlqExlgkQ5lMlSKAwub2aO8zdrv9cl1njEIwOO0lB9c1D/IFcgXGqMeEb4FaoUVOIIgneY3J42u/tF3e8aPPvNtR+NYrHWj2YPaUMVEy9rF+vYPOCs/YE0iug+7YKg3Obs/aAYPWDvWHxKoNgBXIsNqzvT9GuztCbzRFi0xefmIACvwY2DILgi5kT6jFja00Nl4kHk62g9hCRA4JOBhgpV/GxDQJiCpkuw32O+qNkim7V4FAEgsU7467wb2TZi4U2zYNK+7rZFjVdITudDEsU0TLAq3lDtGulLIQb3aH7bZiURBAMXDxcFyMz1ZbtMiuGSdoTVJkaY1FRQdqMsfpWDk0R7/gvmfsIyt6EOxnxyoLkQSpKAouKYjaWMsHMJEsel2HUmuRHEQFqCWoW3EQqec4pnaW6ZwaA9Xa7Fi4ZBFU3YwBHOHr2OJsbnXBSKBNJrm1GZpbIB/n5sAYlHGlOXnajxWJxMALmQOd2iiATU0hMi/JLNJ6HnQtZf5EcM4q42b2EnIA19xSHMh2RIGMNv3KmnOSgBW/P7CxCFjJnCmAYAITXfw6SCcc5q2bigTvwyBjoLWWIvwVzUwMxGxRPykvUNyuUc7X2N7OUbD9nkXQzRKzzQytGPjwkw/x+RefoJvwPhjDWsV97kmh8MZ/xXyjZhjXmIK6ZIy1AstKZrJkedsVbCbUdo2t0HBvu18At+6XrvKYyADKw2sODC2b88rfGiaBvg//GEjVXGDEyDx0+RzLSjY67LCbn9UsPro2qcs5cExYTG1xOM2kBFj1+8HsJQDIQcT9sK4qFiJg1cJMgNUIz8sB/mHbFcNq0TvDrkW7TRaOC/zi0RRfPpriIgbSinIskRmrkBDAfZehdJxi3+kjbxGwyvH9H7/CB70CX1x0cFa9wbC1QrvcoCq2itNU9AuAVbMVizGgdxw082Bdn3CLuB6o3bjh9ueYgBeJWFhyLSWPZ/V6ynTI0OtYyLPPNtaa7+dNpk3zOCwPPIK6TWDLwTM+5i2BLh3QjCd4bE2GlX+XFzYdSHoXaOW5qJ+zf68DZU7acLkIxkLNgprns14YPY0lvdXOr+9dwM5YnWYm5fn1XYYVv9fPxfMtB5IcWPNr7v82r6N3n/i8Ob0OLEy6cZXv+c2WQOWmJy2Bfq3EsAqSRs35wP/3GNjP1+9763/6m8dWgLuzGLwzxnjriWZSSoYVoi72SNAbv4+HH3yGz379l3IqYCuCVRGOCfCfAlipT16GLKRZsoKwU3W/3K4NsNotNZF1kcNm5hpWByDswJY49tweLm4It5ya7o8fnj/Y1oYqfkhQJKSr4L6Fbr9rbmQUiKsgVy9+rAJ1gjukQxOwqlrYI8aqinBTtdQauOoQ4GP/sW3MVnWK1EZIMGGYpnjy4AFGSWL6QHJjBHKCJ+0OZgv28hvAQC2n8XgoWdDZ7RXmsysUeSb9L1bwqEWjjanVRq/XF3Np0p0gothoSHAlOsn/rBSLolXi+1cvDLAq9+gNKIDJxKMQs+NsNBYwwmM350cTNeZAs6TXrpHJBnlLkOkZMPVnMMjAmoAVA+79nol3hG7CwLIrpytpWDFgIX02tI1wQFPH4PL2SgGYkp6ysPbFYofNboubxRwPnzw27Sci9QGsokj5+eQMn338iUS8mZjTQe/m9kafabuO2REfACsVYS2hOxqLmDw2ReK7nR6mgwkeTh5I+DLaV2pBYFseRc/3TD76fezbEWbZVkFRv9uneJPOj15CmYTPc6xy6hNlCgy5IIlqzpbBNFF7IEWrmaB4EwSvJTcdtUuFSjCrykoV6PYTJ5j2B7gYjXE+GKFL/QxZI+8x6HdNxJcteGwtVRBkgRqDP45D1w4TQp/E+t7ZfI6bmxs9f352hvMpgc9YrDsOHYlfky4btN5cv8rwnKCp4hR8Bn88VPX0Q9dhRdfFfIvrmxu1GvFa0oOJGm8Xw7HYVgVdcVIyAyHrbLKr5tsNvn9ziZvNClEvVYXQ2gqPwNAx8DDhUCbrZH06XduCT7IbjHVkjE0bv6ZTZSGdaUVxYJizE0EzuqG6zbGDEx4cHxbPwL7S4wpgjPV4WIMbnJxuv2fsEgYGISjg/eZGxLGVdNoyDFBrXEOrxuaiaZ9ow5Alu32PGFaiCVsAfdAaY6Lg1U+BmSXyzUZBEFsv622GVpEjqZkQUVOQBYQC68Ucf/e3/wMmk3FI3Ml+caq1UbaPmxSD4tBCyWqkbLrN+YznpZZA34vUph8E973q1gDlHNBrOvpZBfyugGczCPB7IIYs2wUJZt+jo+B7olfimq/xvUGsXrW6H++dbbQhAW4EvP64vdcDNGMLGFnzaArSDBhOE/S7G3AtYLKs25ivt9jsge7oHL3BVMmpjoPnGRKPKmrjZrPBf/rHP+D1bI73Hj/G+w8vtD+5iybZwIT2maPpOqoVqpb4Oau3m9srTLsxPn3yCGdpC9nlt9ivb5Wsc56S/UFNHjIoyMg0JoKLrpuWBM/fXQK53lrbgSU3HNcEvvjDlkAGlM0A0wMwvp7P0emUvwK176Hc8zNYnOGPVzP5N9+/WW/EeiFgVXfH+GbTwf/yfYH/e5niVfd9ZOlILT1MsAkAcP/esfGCWboEqAlk0f3syK5ySQIlpmTL7NboVRsMdzP8/jcf41fMNK7+iHG5wOb2GvOMDB8yQ2qkHbrTkmVFtg4Tbs750MYVbrybQpjmnJlIUKfKmYn8f2v7pW4Ni0IGJ3nrHNcqrsta66hvNugawyZUhgkkK4APybODUc541P4X1ipjGjdaCputIuF4D3PlnpDSjSea7Y6nL3PAyhOB08RJrWeGph1buX39Dm06dLkl45iAVZ9MoGDMIKZMcLnW+zmhO2RYHVsCu6MztARCuCOyyT9Yy5tRKcgiZtzGdmAlMG4yo9Y72w/JJCGYkbQpzk7RdbbitrHvtNU+WBZbtfNYo5W5p8VJV5IP9v0GgMjFla1lLNyKTdFGL+piUCZorwrU8y1aW5oTWTGC+xdbz2quBypAGXhtxQTxvsTCao+7BlglBVZ1Lu2riO3hZA3VepXCIpdFYCzIvSTpdRuA/VG0+JgwGgNZrsECH6z9Xa3rBGzoqiw8xlrcKoFLle290muytYKvNSMICt4zNqOj3l77kKtusz2GwFybiAyjHxEdg3un8a2D4DyPyeZ0j9sRGb6KwVhQjrCjrieFsCXIHZwB2QRHxiQdP6n3FATwzZidQIUBUQZY8ZO5LxiDkA2h+yrXuRmIpgZC07oNrYhmOGkMPnVkhHl7bHu1WIVrPeMdFqkFHiqvIHOagFVuxSQWfRcErJYoFyvs5S68wnI9x3wzU5voh59+iM8+Z0ugGRVxDTa9IoerDAwy3VQ6/BYGjnOdULxiMY8ipQBeHwGro0i3758+rx1wP8xzB67e4lkFoJ0MHl9LGnkqv1Q7m9rZj8yu0zz2x9YffWyjuHg4xuYiFApWTnJQMu3FA83TYAakTMCcN63IZ1qalNFQLCbQ2JxFNY+1hlqhWYDVloBViqt6jOflEH9P0fVtB4ve1Agf6yV6UYXffvAQP3swxqjMUG0zdLoDm0/ct9nRw890wKruqGX89Xf/hE+nET4alhjkLzBNKM+So9xlkiNx8N5BDwdh7gOsDnFcuEYq6J3oWPlrVBTa76S166383prmAI3yixB/NeNEBzmaDKvmHnCIkQ66tBZlO+Ck6xtafw8MK5mYGCOQhQT+kL1pshkGZCtO0/i2fdBZUh4P+tBoxpQO6vhY43NqRezE1kkQ4hrG4wLZg94UB4KeC2yy5vttaBrw33z8FLCShnFoizwFeZQPBEC+edzNPdSfb+Ie7wKsTsEqfqbf1yb41TzGJpCmOKSR54iB6qh+mNtNQNMZZn7tNa5OAavTG3NPnHHnIZ2wTMFYqUrACtWuSpCOHuHBk0/x5Z/9FapOV+wJsShC9HRcACwVPGVYOYL+FmDFzTbfoNwSrFqj2s4hpQ1v3wkJl1f2qQ/iP+YyZZUbX6y48TlcfHrT+BpHC30AeTLk1Uixlfp9VamIljpgxY1W1d1eVxVnJZUVbeU7yOoObooKt1Ubu94EeW0UalacOklXV4PgC99DFsPHT57gwWiEqLQKDwPNiqcVJbhZZLiZLQVgDMZDTM+nomq/vnyBqzevMBqQ9VJil60EXgz7AznksIpNllGH380OByL1odeYAQ1FXKtWhXW+wcs3r/D66lIxwGgyQrefHizvGQi6441Xb1UNU3DVEFxr2+Rkyx8XMVtQWgp42BpEZlWeM4kuRakedAfSxfrk2UfYbXf6DtEZ3WFKQt052LzI7ErJUVXgZn4rHQQxj8KGu9lmWK/XCn7YYljke1xMz/Hzz79U0MI+61eXr9X6SHp1QofFiILq1NTaGagQ2lePwALbCwkKJPqXzKonD9/HJx98iEGUYrtYqbJF0JFgGQOthI5X3Z5YVotsq7E4iC3gI2BE3Qi69WUUH+WYIRAl50Mmfz1L0KpKLYNs/+DzvG82l6zKKCCQ1FcmI2wzZDBVUowzMv2n8RQTiuLrtXt1xPAcPeEhm0Ito0H8mBpiB/2EDoGznpL89WaD2exWY54tgZPxWAEtBeBVuWRVmvPdwYnAeDzoB4XWKQZ1HGvLLMOC2lV0QhQNnUlTrWRzRDF9ugpVtTTe/Pg5Ztpx18TpqYlUlwL8Xly/wW22Rqeb6jELKg2U1wpwACgIcjJgsKRCrbjSjAotggIBDWR3ZyRb7E2DQcAWAycF0gZYFQSsgng1P9T7+w1ObxYbrf2ZAC8/UzonYZOVMHro8eZcN52l0J4WxHfVOtXrKkjiOqFAIART2hCDexWTdG+pi1w3LgBIBKqWy7m1Nssa10Q3DwLworibW2mZmUtgvd1Il4e8NkKXBK0Wtzf4u7/7O5xRbygYXrBFhvPf9EhCQKkNlGMi+LlSKD4knEqYJWZsg1nnf8I+O6zPDgSxqhSshA/fIVZcU5PBwHPeI+5VHoA4oC5GQAgOmnufA0VNlxoPAPxf7Vza+yyJ588BsGqwvjwAcOFjr+U6OOgaDvcFJqcBx+l+zPlJkwoaPmwLIOlPkPbHlqCy8CHtPjpw5mCY+uLmBv/X3/89tnWNX//613jAAsd+r7WXLecsahDMJheDFWIXRKfmXy+Nsbq5QoIC57Sw362wm71EfmBY9eQSyDY/vo8tgirc5PkBUPLgyt3BZvMbacTwPLl2cY0nA4qv45rtGlZqLQrVOmPuksVHQIwJvL2vqWHlbESKJjtgxc/gXDAmWInFYqkEs2T7Tm+Cb7dd/M8/lPh/Vj287D3BtjsBuJekbKXmeVADx5igGptMEBuA1RGssnYHMr/b5Ra9coNk/Qa/+7NP8ZtHfeD6W0yqFZZvXmJNgw6utVGNuF1h1IukYZWS9RKc7nzNEZNE6KbZz9s8N+aN5o+cD429KLCqrLTfqj0rtOSqDhXYmlxbBsPeIThXNZhxB9uSWDCTNhsT5fD5YZy7jqPNqR9vCTyt0N4Zv0zWvGXxHYHmTzGsCPYZYHVMkgMPJRRsKrXlTMcjMcG1xgf9OK7NBlgFXSCuyJ1YLpveXkvAioCmQAixZoJuV8uE2NGi1hMTFLMtF4NcRS2CgIGLItYxgZdYYBWBChUleU+Y1BU71CXFd83z0Ni9HXSSVNqYBKwMtLEWs6pka5mxhXh/ep0e0jJBvSpQznPUWSEtSRaPzP1Nlm+mF8TrRKOJIB6fDEdAN0Fn0kVrFGMbF8hYPuuwzS9WrMSCJjlmLOpwp9N+oV+2y3UtlgugrWvg6FgDsEGgheYu/A0pvVVd6XrmwJ9a9VjwJWxEZzX55gTxfNPDUrsrP5fFRMYTXAO4V4dYks6NBOd0n2oWDajhxpYizhUWe0230hLsGJ26hZRXu6yRM15vdfS7RYS8bssMxBz86IVXoVMXSFEibVdiwxE4JAtfzDE+Ly0tAhXcHU1fTU6d/K9mh4Xv0QGwEj3NwDhFKHSUJBjJPVMJtI3HompjXzHL6eh3R+C8YNwCyWgYY3mLcp+hU+7R4Zq1XALLJSKamqwW2FBCZHWLxfoIWH3++adyKSYgL+3KQ7HnqCEpCQqa8uR7OQUKKGPMwcPlmhgMCDwJdiDG869jMu8T/MhGPlD3tZ4dIqTGShAKT0dd5gbjKbTjC0e2vfcUrPL9+B1Ly6EseGCvvm0YeDzEhvGE9vPA8YoJRBHnZsE/gFU0dyDzWQ7s2tusk0BMvVA0ZLxnwAUZzMBm2w6A1QTfl0P8w4aAVYR5PEKddMWwmkY1/s3TR/jZ+RC9fIkiWyMejrR+xWQOcu+WlAtbArvYVhFW2RY3P3yDnz1I8EF3i97mBS4GLDSUKHYbpNJHc0jQ1nsHrBj7mBbp3fZUxUvCNq0luwlw+GsdPOFnMK8UeBVY/Xy9C7G78LffP7+H/v4mYOU5twNize/1GO4OYBViPo8LnGHF13ocwmPzYk1zvPhjHkfcN7b8mH2MN2M1np+bx7hkAceAxzEu1aHOiAZg1QSTlEM74aMB6BzBMiuUHGMqY7o1GU7NmPWAWQSHRD7nDLJ/CWDVBK4cVPLYjJ/joJSPI7+Xfj5HQEtNtG8Bcn4f+D5n1h/AzH//u0dHePqemd08uPsmPieeDXLbyGuKDSYjRL0ztLtT/PK3/xaTR+8j6vYlJC30kUmGzEsMJRdgpWqPhRq+qXjyIrPfsCmoNYXOK9sM9XYF5AZYua6Dt7a4FXDzmI+gWCN3DK7KzRvWfE+zQtBE6/3/CSTIEZBbqKquZCZwE7XCDxlW0sxRZYyLSYKyk2JZt7GoImTpWO5D7Atvx2xP6AiUUMBI1st6jXGvi4fDIS7GYznL8dxkmVzWmK9zvHx9hdvFQg6Ag8lIfPhsu5LQep/gC9kn2VqaM9PRGB88fiyXPC6xxa4UO4q6VEfnLXPyoqvI1999bcFB23r5Yzn8mb07N2pu0iY6bPbO3gIgFrxsUk2wlEkd0WW2/Qm5p24TnXD6fRNbZ4ClTSsANAmd57qYDidGSVfF4jghxRKhhgL/q6ipwHaInR4zocggMO0tfCwJyWqWFrOphObZGnBx8UDHw/ZCsamoCcTPI706aknAnewPHru0FRqVLwJVCV2CWgn6dHocjDHpj6RF1lEna4Ud2VWyk2drYoI6TrEta6wp6smWNqLw1BLa79QOyJY8ueIFQIebnlFnmfyHyjfHU2ivbZWBDk9r3bBIUhxfjoBRWyACN1Om5QR8qIVGxx8Ks7MyvK132BbmyEVwg0ngmM5cdY1svVGbH6vxqq6S5RNFYueJ4kvbarJugtaKQJLQAsckksmAAy/uQuYz3OcYxwHPlyDc6+trvLq+Uksk2ZjdXg/PnlLU3XRHxArbeUJtLisrtkYygYwjzNcrvLx+I9CKraAZgz+uMQEg0aamXcb+VUAddATEsNIYM/tvjmsmNzzePsHQ3U79+BzrvEaDfg+j0VjsiNliLs20LaujnBdsMRH9pqVxzeTEwXIH6jX+2YKQ0/aXWkGBGRQAPgewpCcU2mhDVHZgQ/L+sl2PlWatU2z/ChbZXE+5HjU3pGYwYCBWhMVyrrWTwJKEcQPAZBVuo7mTRcXWJ1oqV9QcqvZ0L0dKUdbVUgnDL3/xc3zxxedasxjLECTINuu7Gl6HQkHQETSTRB23i8AfxNadGu4Fh7BLHTbrMICsOh9+DnWIoy7OgaEUgCwPcvxf18TzgOf0eYImp881A4zTgsepTqJrHIi6Lvr6sa3QqurGnGuCbPcFZM2A6fj/xtzY7StQVonaVXF/jLg7kI6FtGEI5pBpWBT45uUL/NdvvsGr2QxRr4/JZIQvPnwq8FoLSkn2QCSTj1E3AX22uJZo72KQwyou2axMKoscnSpDPn+JVkEnH9Mn5FpH0IpAL1lZcgkKWmpc3Y9Bp92z5ZouXAZYaa4wAe/3dD3ofEVwnOer9zUsmMkW5H+s3m7WmTEOxfCyvaTJuPLhcRp08v3av6NUZihfLSP8h6sI/3GW4LvOI+yGF6j2uUkMM+7QOA2aZASjOGoLAvQmtOstPaaRQ9C7QtIqsZ9f4ryzw188e4A/fzLBOdYorr7Hbn6lwpsxN0oM0gjjHoHo2FgczgtVFTL08wWupwEbtqIdjGSY/AdM3AorOIDdAV2xpO7Qw2eiwYeKhwfFAUDnp3vAKNAqtP04y5TPq+3wJOh86zo3WgWbyY8+J7RqNx9vBu0WZ9w1Q2gmLiySKgAWg8d4tBaLGPPh0YMHWsepLyWtSB5rcBBUcK96JVvUGMOaxfyWTPh2FzWt5KkJl/TR7vTUvqZ2MboBk0uhNaVE3LF5QqF8F/luqf2MAAX3wHD8jHHp9MZjlqFXqfHLAhMBKNNPNPBbmkls4xP4wSKLySkIqhFYQlat6btEiNGLhuhGA9R5hGyZY7uiiLsVIFg4UGJEQJjGNxyXNcGfGt2HF3RlAPrU09phVW2x4zn1UhWnGB9yqHlrMaubjHZZ2DNQ04AwXmv+KoHXmKIeWIR1zlayNopWCsQDVK0udkUb212l9jICHtR5JWDLuRLX1ODK0SlzAUR0UE4Y29CEgGRmxmetSrEeCzUtguFMFKQDmqIlrS5b+zRuwrXasStD8hRMlql9xzg6RdxOpFu2a3WwLIDrbYHLdY7bLMeGrTb8aOrCJh08GPXxaNTFgCCJnMoXaGGrfIRQZi/uYEhHQbY6cgxJKzaW+L5E+CW6TvYYxwlBSMbSpq+ntYTHKradtRoyJ2ARopUO0WZhG6mc364WW1wvNgK7ufax7ZHjMGkV6Lb2GFR7jKoCAzLWZjdIqj3ybIGrNy9xu7hC0o3w7KOn+ODZE4xHfemKWSu90QQ0j/SHjkpzZEddL7mR2r/8JeONmlZeDDzMYRUnbX06Ata+Mp0YM0iqz13eAyPksN4HNqNreTXAEa15LIILkAwr4QnD0/fU+/JWf6zZsqy93/dnjy90v44kh0MMpTmpUoDiY8bxDoaTwcncgo/zR4BJcPdWIZ0Pcr8kC72qkeUlNnmEZTnADab4Nu/j71cd/DGLkPUmKqjU2RoPOi385QcP8cXZAL3tCq39Bp0BpXa4GpkUB9n9O3Sw7QxQtFPlhus3P+DzMfDRoMBZdYtRotKqOm9itv6GHPy+63Qozt558ggZkJndzJ2b4MSfcv0PN6/Jnmv8f7Pg0cQimqDNaczWPNRT/OLHgKfTOEGpghdb3zGIPL48xQ/8b98/73u79qpTyZCTF963Lx5xCGOf/tjP6fF5LOvvaWIa999/u9f3Xft/yfVpvvZwD4ImoRdwf/REwpOtfy3AypiVFDClwPUAcf8cSCf4+Z/9Nzh7/AE6vQE2FIhVQGF0XaFxISgzwCrAVRLnCa4dSjatisFaHsEpso722wzYrVFns7cAK0ZkprFsttrNH26uh4GpgEuqM4dJd3pDmzfqFLASK4PBBxf1tun0EKjyX77XGQAW9JNBwIpugnXdwryMsOtdYFV3VGniZluxrYFCtXtW0UqUeY5xmuKs18PZYIARGS4K4kz/iQ5H1/OFACtWQygyTQCHopoMbriZMSCuWHUpS5yNx3jy3nsYDYYm7Bz0RMTTEcpkaDqd4La7DLeLmbQSRASmVkFsVHhrI9qbRoAqggZYOdXTha1Z4bX7TE0r09vgO7iIU6x8R2aI2F0pUrmrxBobcltk9Ulajpaxe+DqTioMWq4Y9LcM5NFxMajRJsqAyGxNbSOy8yMEwcY5tq+R0caEhT8Z9cGqQqLi/CHwRQovN0Snh3pgboyINloVwa++XHrOhlM5GQ7TvoJitm+Sos1gi0mb2gJpoU5AktRzbhMUcyWDJjCECFiJWRTYGtJxCAm9roMNTkPkpdkVIWnHagUko4EMLLOLNnq3Wh4IlrFiLrZeIaHyLhlbrNh22phTYJXaERRrF5HdxD3tl0LADMCYukKtN1wgyYBgRVnip0Vuc42govr2bb6pvYstgDZcdwAAIABJREFUZQwqZaEeaNEK1gwa5X0hCMj7RUbZfEWXyoXEVKmfwXa/i7MLjVUK5jJy2m/JYiToTXC8gzJNcb1aYrFZY5ltcLtcYMfqNg0DxCBjO8TdpdA1ucRkDMAOj0guewweqUtHoUxuBmWp4MNdX+hWxOSH7U8ErBi4zdZLtZ8u6KRHthrb2sQQsgTSLI89GDqKocv1cmeJpVha0sjivxzLxt5xR0qzgrb5yR8BTmwHoa6ZnPesbdBaAQMK77a1Jy4rvsEzsfDxrQA5gFZiWoUASC1iBKF4n1gkyDeinietCglbLckiLAr8/Gdf6tc1sHiN8iDo70FgU2xe80drvtl8ucvindcEkKm5ubreweGWqkJvf93ZVMObVG3SvLEHTgMLCdU2WgJPk2MXPT/dBxyIdWq5X1NVihvXmyCwMIKwfp0GVwQJXUi/ub94pfO+QOj4GF1WJWSn1hqKh7eoeSNtGAthmTSxpeOazrKvXuK715cyNmh1u2LXULCVZgyD3hDDbl8mFJNuV2YQo24q9pUcKqVtVhh4SRBnv0Vrt0JcreQ2xFvg2oZ5bgAWGVbehmfaNsc13ONA7jHO4vJqqmtO8W+/r00Q43gfrQ3aASu+Ty5qgYLvuhmH/b4RfNr9tICPgBUFar9ed/C/v2kLsHpOwGr0UMUeAVZBDJuAlcYz2SDBhMNAcDObsDnqDMwCnVaFYvYG8X6Bj8YxPp0keBSXmLRyjFp7lPM3iOsccauU6LoDVt0OE6LjfG8CVrbnOqsg6OSFeMmvl2KDg6OTz5ZG7ONtt6qW3xU+5/vEAAhzyse+uXLZXPXrZ3vV3QW2ea+aFeLmfRDIRIw0ePudBubN+ezPOVB1B/R0UfoAVlkcYvonXB/HQ7oaE/Qw9qwT1EyYnQ7Lti6LXUJXzLqFrGxJA6ZOR0jHD7Fvs2uggy1bd/a1fvOiJQdNut3JVTg27bFhl2Y5ZDtQX5VC6hukMSvhgVnK2JeMrjZZVm2x5lkMURvYAZSk1wEZg6lAK2lBSXuMawtxY4LCa5A53un20IrIvp4ijsbYbtu4vVnj5maJjCxuMija5iI26LQxJks+qjFsExSrEU0HQC9C1aE26hbLfIWssD2bxzAcjBtdCYz7GFtSa8oc74hjs6gmWQgyPUKLqPSgWtZNcLutcJu3sCpoDtHGzWqPxYqyDWRycT8E+nELg7jGJGnhrNvGWdLCsAOMkwgpSY1kNbU5ZthetxPzn+3qXUVzbTHq2xR8T8I1C2tNtlmKXSVXTe6RZMVHlLUYoZNOkAweYp5VeLVY4YebJb6frfF6leFmu8eWSA3ZVS1gELcxTTt4NEzxcNQTw3SU1mjvbxGVGzFcelEbQ5pPMAZjEY3gAeUWWEQlYMWYPrAS6WTIWJfFP4Pezb2RMSMZ+WzB21VtlJ0eNlWM+T7CdVbjclXgzTLH7ZrukgWyTaZ1qNMukLZLjDulmDgXUY0pCgzrPdJyi/1mjtn1KywXV+j2Ovj4o6d49uH7SHtm3MLxb+IERwaU4vawd1EnUbpee7YIMrZjfM3WWYvfmvPXSQN8zAr+/pl34zAR/0IucwQgXNrF1j5PyFVgdK3IA+DeBPHf3tv5bT/FUHY2pu8pp4CVPy6HygNLP8gsiDHO8c8iuxXUZbqlrghzi2fOIxaKmJwdacqpzZJgM4u+7QjZDtjkbawIWNUTPN/18Ydtim+yNjbJWNIv9XaNSavCLx9O8cX5GNNWiZQCMynXaTITDVwl+3cfpVjUCdZ74IfnL7C/fY0/exDj8wlwXt1inBBsVGMnEmYi3jFgZ3jnJplxzmHlPvl/d9g2A6pmbOPX7acAH4/N3gUkOWD1LsDE2JJW7G3GXYd7dV9seA8I9a8ByNwXq522xJ7MgFDIPn20ccUb7LamW6bGdiD3vPvdd2PeZvz7p96fQ8HX9cTDl73rfv3YsZxeY5vTOpJ3vq35/Xrlvy5gxapKjFY8RKc3FcPqs1/+Fg/efybqIgNnLoAGWAXRagFWxrBS9SvMGelvSEOD1FpSeg18Uc86QYR9riqHAKva2k4MxLEFUqKbzZYSXRK7MN7yfEgIw+U6BaQ0KE4Br0a1UMLxlnKhiEyQ2YT3WmDMom0oHIPZ+nJxIaOkg00FzIoONuk51nWCgkk8+2np1FZQGDlXEENWVI9Vb+owpCkGcaLgwKpxLfR4XSmISKeg3VYsE7JVWAWjmCKp32SltcsCSbuNB9MpHl2YQLacA4LdqDS5+HdYr5xlxAvJCpEClHAfxO5iyxpFl0ljlyg+GRkm3OibCwfbcrk6uk4p7jLrdwNXaF9OUCm2VjMyzKTtTFo0KxsdlOQ+MxcI7QhyGNvv1QJJwKqKKuxo2U7xSQIVQePL7q1VimQ5L+5WcF4SuBIAn7Sn4Iznw/Ozij43Z6PDysY46HaowcstkMUOaaPaVjgbneHh2UPpYhHcYDUz322xz7fSiFqvllit1trsWZdnIFdTdJiVlxaPnxsYgxpWLa3CqrtLzQLqs7QiBYWs2HQTE8g3pzS26LFCZrRkBRjSDmPftJ3Per0KrAMCPZXaQWlVrVbONMENBeFpV89+brqJkcW120nrg85/qhQ19MO4MfW6PdOnUhXQRDV1/4O+EI9dWihVba2YslC3X56HmQowQWDrq220Cn4YqIklVwqQ47ggXX/Q68vWmmyYfW76Z6KbdiKU/R6+/uF7XF5fmRAs7zndMCmkz6QozD9LT20NaAJW1kZjmhkCrDhWDoBVJBFTCdi3I0yHIwG+0kBptTEYjeSoyHYrglbXyzmuSb/f5wKOGZC4ALfYT2RRsm2AlVVV5RIkBBuC+xNBO56D63QwGlJvfXPNCWNQDBICVnEsUNLp1uEM72wBDn5465kB1abJpfaeUNU3UJ0tJ+bqySScLpKCPnifCHoH0fW4VSPleMu3Gi9ffv45fvXLX1in1C5XEMfKvrPZwrJ+YIuJaRSSMIFEIRlWCBrGsosyHgC20JOvOa1ol4LbZiThAYo2RQf6AjDu330KevClnFMHhkqgYMt1Uu6mZiPvINbp+3ly3jLoAUBTz4HHScDG2S2+nzTBKHdvEUVe7AT7ZbDbrFbq8cbzxjzhfG+pSt9maw5bWdjeUnBemnYNAfD5ai1HwMvZLW43G2wIJmv+kXFaKNEcDydav3oEpFstPBgN8fj8zMSbvQKu9ptSgJUKIPs14mKJar/S9SdgpWvCfUFMxOSgX+Vj7+B+JX0YkxIgc1fgdWh95frGv12g9LQKeLgPwRhim5nbkVPweU1d5NTf+66AlLQNFpCYWP9x08F/eNPG/3ETiWFVjB4ZMMTCR2BYiVHC+VDtBbWoAdrzpuCQagLsfJAMlwr1Zo52vsC43uIMW5y393g8TPB0GCNevsIAWzFMht22AI9BlwAL99NmV6wV4QSeBcDK2lENsPLx5+ucX6OjBocd52loaJGSFUIOcyiAUs34x+fo3Xlm7dD+WPPf5pz0Yzudp95K3Qx+T+eYtzf4HGyCVowPXaOLn23OqMY01r8s6NCZi6YNMqDw8zcAyBxibcHRtWULQtXWWCjiESrqew4fYF1EWO6BZV5htYNE2Te7GpmYWGQa10ijGufDFI/P+rjoRxi0d0jKDGVGW50CUZsGEjQtSdBJU5muqLBAQCPfmstb0Pfg3JZLYEJ2s7mEmkOf6ZNxngjU4AAYT7GqYmT7GJtdgutFictrFm4ybHNr8+7FjB87OO928Lgf48kwxdNJH5M+nYFz5OUa2/1ajn9lzbjBiygtTCbnKuwJOFNcRHH/TKCVACuy7NsRetTxjBN06X7YjkF1qbyV4Gpb4YfFDt/Ncrze1LjetnCzKTHP6DxXohVznHMvqTDs1LjoRZob7w8TXKQtfDDpY9Sp0YsYNXO28Xt32O7WKoi06YxK8I/xEEXfafwSWAecp6vlrUA2xocslhZVhE46QHdwgVb/IV5lKV7Md/jm9TWeX8/wep1jWbSQtdiuGOmeEGtMyaSp9hioHTrB4/Mx3htFeDKq0K1W6LUq9Ns1RrGBVnJk7kRYrpfa0wnM8xi0TkaJNFoJavEee+5C6JcxC6/LMi+xKlrI211cbSr8MN/pOK82NeY7aBzuSvW0qJWwLjN0qi369Q7j1h4XrQrjeodn4x76tLLJ5tjMLpGvbjAdpvj0wyf44OkjRDF1tqwAaGCuNcgdzVrYuso4jes6Oz9qSXhw3aEua16RxX4ErCRJEYxNDLhqAiC+AB0Qp4NzpSWmVvg2AO9opOJpnDoHw9rq64T2yPBxp4BBc/3ytef030jsNI8MLWc7wPshnj7s141TsSKTOytbEdbYMhabaP9mcZYF6oKuyIWNT8pUMH+heRRdNftjrHc1NtSw2iW4Kgd4vuviq22C57sO5u0eShbxqQtZ7vDhuIcPp0M8HvZw1qWex1JrD3MwxbokAUQpLrMa1/M1Xjx/jjS7xX/3dIRfnrVwUd9iHFOLjF1JJZK26a8dfk5U8A0w8hO/C2bxPbb+3gWLmsDRKeBwev2Dh+2dPaS5jzTffx9I4oLvp2CVf0Yzdrjv/T/1/E8Bbs3juw8/+NHzv2c/vm+cnhZzjt9jLNIf+2niF/cd34+27P8JzKo/9fvfBXAxv/sxwOr0+P5/A1aqr1nuYP39FB2MB4hSAlYTPPviV3j09GP0p2fIRekP7CkBViQjOmDFUDAcuqrUp4CVBWoCrESdZZU3E2DVIToUqKyO7h8TeNOnOWRK4e5qQeTCHNzjToMqv7k/BliZEKVqIwZYEbgRi4csDakBHijvTALNlYscsTayssZs38GbfQ8rJCgZUKUpKva50gkmAFb1foe01VaFjJtgj9RTVQxNLyEm20UBELUXdrhZLDBfLRTYiJ5OoTlSv6MWht0UFxMygcYKMlRx8gonASFWA1R1Ns0AsYwoCkohXW64BYMFS2YFwNEFSWUZK8M4cKKFTBtXhe02FyhG22PpMITKHcEpb9sQIKVDrZBvd9jlrEzTyShBvzswR0npE1h7gAKAPMe22KJs08GEAt2Z6T4xseDNZ0sFgRCCcBK5tIZTgYkSFOf1i5CmfX0uASoyTHjuLkLNKsloNNRzctEK1eTDBkdth7qDcW+E88k5hr2BrqsBOQayssIn+2Mxy+zeS4OgbqNot7Cp2C4Y9Hu8vUK2x3a8FdsGyIhKU/S6XQOsGJwR9CVoQwCMzLV8qwCOFTe26dFJiDpo1CmxBN4CAp6T2EGDgfTVlhu6R5pAO9lFEWnsNTDqs8VxiC4DL54Tk/ct22MgoFHVI1aF2wGoDdpQPl88+OZYNlZYqEARuAo21ALYAqVcTmWsyAWWkSdCBC4l2igXHd5PVlitQrUmc2Sb4Y8vX2CxXIIC5RSnp1YTQVHVnuiCeNyND8G/P2TaLiZ+yetqmmDGsCKAxzZEuhH2Oh28d36BR2cXArF4P9m6xJaGfV1jud3g1e01Xs9v1JJYMwCMWR234J+AlVpRwDbS2ABbOkUOpwJnyUQkC09i+2SxaAybfowbQghoCvpUYhDoGCO1lDhg5XpcCtbCyiemqYOGnEPuMkRGYZcMUXcnsgTHwPXC2lDJdmPbGq9jvhWzJq5NeLYbtVGyxXeb4dNPPsEvf/ELc9zc5To2Y5Ydt9O7YJIGZXChOTKsDu2P1p9w0IY6rMeN9iMLUkyrxAMUbe4N1kazQtcEOnwD5frEENOf09wNIpz8f4LnpwHDca8wpOIQUKvSZ9W+uz8GdAs4D4CU5kmoCh7uTdAyaP7t32XA+xHQsvcbQyQhgBx35eK0WG+w2XLMh5aiKMJmu8OCuncMlJkQUSg/Z9LHdpL/j7Y3a5IkS6/DTvgW4bHnnrV09d49KwCJhASKNBrHuJj4IJn+BfXz9KIHmcxoMBIACZkIgCBHMz29THdV15JrZOzhEb7IzvnujfCKyqoeYaA0S8usrFg83K/f+93znYVjmablJpMu+XmzDA+PD/Hxe48x7HZM3uameWXC8b7nXMmkocW1ACueI4IDLOJ9OqTub4HLO6CfMdh8rF9/iZeY2e9OPuJlrHXD+/o6XGfY8O8M4vBriQcaPbO2fh3eLJoIVNAXJgRh2afLBP/hqoH/eFnhu+AERf9M8zjng4gALnEoB1iRYSXASmCRBqqxH3WPOsCKvjzZAqjW8rJqbeZIFiO01gsct0I8TBs4C+YYBGuBVP12jG7KzT9ZrgTRKwEtqqw0prjGWoNInGWZhr8OWLlKx913jtmwZRbuErfs9awWqwNe9ftI7TXnO7otTD3YLRaoD6B40+PEn3cPuu5vDGwucAyOWmG8f43uA6y2ALIk3c5DRY1QA6w4nij1sfQrs6DQGHQSXD/2LJRg69ltgG8Zim23TgbImwdYNNpit4xWBSYCqULMCWjQd6YMMM4JHLAhmKETVTjtJ3g0aOG8F2EYFThoVqiWE2CzQLsZoevWXYIqPDzKcpbLJWaLpeoarUWUFCVNfbcZtkJv2AZldDmm86UADbGL0x5e5Q28mOV4ebvExd0GN7MKsyxAQY+mmIzDTJvSFv3RghInrQbeH3bw6ekBHhyQwRxiMb3CbHKNgmwwmv/HBgKwmdju9BEnqXlVoZLcd5XR5oAJfWw22bWPGzHarS46nQEaURuzTYC7PMAXr0b4brTC17cLXK2AGZrIghR5w+wv9HzWkUWGuFyjE+Q4TBo6zsOowh988ACn7QhHaYBWxfVnpvmmUMoZgQCeGsosY9WYMb0uZW/B+rvAfDEVgM60O9VdSFBFHZRRB1l8iD//4hIXywYuxzOMs1yb/bLVQRW3xFplHc0kXjKK2axprMgq3aCThBjGG/zkYRuH8QaHaYTDNMQwgoCrlnyN2Lhb2/tv6DlKwI3y0SbSZkf1rZn9s3/PRmaIFcdUVmC0zHG3aeDZ7QKXiwIX01wMq0WVYBO2FP5AsIDrf0WLFAZQZTOE2QwtjrXNEp18hYe9BH2yr8oFqsUIwXqKo06Cjx+d4fHDIzQistDpWWrrtQ/tFPTiWOLmQeaM1jXNmZUCl91FznGwW3+tdjZPTMkfFVnuv2r+n35P5mTiXnqmhqHzDeNDlHzofDVdSbBNHtaewwPueyuu/+eba/HugRzjlPHWV+stWOaYp76hpLXXSZheX4vrYI3NqXqk5lVbgwlYESwlYMW1mmwr1qf9gyOErS4WWYXJvMDlrMDzRYDfzgN8uQjwfBNhGlPax8btBlGeYRBWOOm08GDY189ks0SvxbFvDVp6U07yBp6PV7i8HWM1HmNYzPCLD/v42RA4Kq8NsBJzivetsfvcFdz7uS/p1OpQO9M7YfquJnpdrfQuwKb+rm9rKO0/f/9xPpDhvqbWfWu/X9/uGx/3HcMPATL3Se7q7/vO8ecZe+/GnN6oP+8D2d4y/N9gne2DVv9/A1ZvO9bdOv9uQeAboQ2/H8PKpF62cTBPflKBg6iNoHmARrOP8w8+xYP3P0GPXkGs45w2mjtVLswsCFWICeh5E7CSDaU2/w6wYo1F0ESR6ktgMxVgZZsGk6rZ5GfHxc24L+Jq8+YW1ZM2vn4L7umg6wN2H8En+MEEFT5/E9riLXmUwmPcp6Ff11ZCx2OzpI/FplQh9HRcYY5EUrGIMd2MDyd4xI1+kaNDoIeG3dQ8M6WNPlFKuXEMA3aoGV0cxWJZjRczV/yYpJBsNGnrmwmGnTYG3a5kXjLIpnmtA3jkr+LMtjmZch0giEAwiPLA5YoMIcq/2AUxMEggIfkgjjZqNHvzrqLUxssFVEwQ+KD5nuKVd1nWBEHMRJebZrK8WFQHaDVbSJttPDh7UDOJpV7bfDm4uV9tVkjaMaaLKW7uRrib3GG+WmhBUBmgYzXeni03Jl3zEev8Kd6V2/SQlWQbbeswUarCrr0YSwKsmAhE5g8BkVgsrcP+ocnyKF8UrcupWZm+koR4/vyZmZ8qAjjGpgqw3JRY5NzsVJivFya1lI8GjRrZmXPACVk/BFFkkusTJBvy65DnkDzMKDU0VhTTD728QbLAKBCAIwaDAx4pfeT5Y4FCGaYFVgc23jYbtOMYR70eemmqgkuAFaWR6408ZfjF5wmYE6PNZ8XYQuU3lvLoINgjw3q3WdfiaCwj3jv8IvhEUIaLLWUo/LdMgzl+igKdTndr7iiAjl43RYGb8R2uJ2M8u7mR3InX5PDoSHJFvrQYWBydzjxYo1VvWStPhDfYuBeIyesq3yqTX8jDivPHppBp/cPjEzw4PpGJPc+3DBtJ925AksSXt1d4yaRJelnRNJmgmQOs5GvnzHdlxukAq0fHDzRmBMAtF2JIMh2RwB0HojysHPNHG3VnmCg2QaOh60SJpIAWb9rukwEJTvF9a6mMasg65lC2saAGgrxauJxhuuKyxTAi28qSADmPUBJIvyKarncY5U4ZBqULyyUenJ/h448+0hhmkcm5yuYJA6Z8qbMNLXBAvzEYDWIi20aPrJFW6oCT77p6wIMXNM8dIHjPplfji5K2GgtEv9c23QSs/AbYrtXORNSPif0CxI9z/qQciDedPqdrtNh66Nok7neudSyu6uwq//oeUNyCcnVQaws27Lyv/OvLg43zGX1Q1OgoZLJKJmcYNcW8Spq8H7hOB5KpUsZE4EohBesM09mdwN5szVTaCvPZHEW2wvuPzvGTzz5Bv9OWLFbmqAQYOWMSwGIzo1gC2S0aBWUpJlNlip15ORnQo03LVtrJ9bgm7eC5MdxOX14K7UNRNH/Uxq4/P9ux7kAKBXW4e9cz4ryp6buLVs5FbCJQvpTg+bqJ//CqxJ+9WOOb8lCAFTesSgzVPMGNpW3AaA7Ndb1QepwbUzxezhc+mEFG0mQ4b5DQ5yabI15N0M5XOEginCYlhpsRDuIcg06CfidBOyHTlTWEeWTRW8mvq9YYtG46mVs8cfQJknGp0seMHWCbTSfvUYqT+3YAjsaP82rxbMbt2HObsncW6ls5IV/EJefW039qY7YOWPn3eK1YdSmIb7tO/p7UPeq8bbYAsi6EzY9+g63NrbB+X6PY+DJriN2GWZ/bmVD4y0dW0CIPMSmaWEQDZM0DXFFit4lwt64w2UDAJs2MyW5aViFmNMImRklpfL4kHIODBDjvRAJdfvzwSAy6YQwcpLGkZd5vhvVBGDcUYDJdEAhaq3bhFyXVZBUTsCLDqREmyByYMckKgWazMMVffneJVyvgerrB3QpYFgkQpIjaXaTtrtiyBIQqSnizOdJihaNmiIfdFs66Af67n7yHpJgizBdobGaIyJqs1khcSl+LAS3NFCEBq4pJm2Ru0R+LmbwFCgLeklS20Okdod07wbJMtGF+Ns7w1799gReLAq+WhRqzZdJDg95gcUtNVruuOSoamOdLBJsVWtUa3cDkbD9//xwfHXXx8UkPB1GOxvIWxeIWRTYVs4geXzRvZ83KGom1CQ3rddeUZK4sJNHPGO7SYEJ3IuDn4m6Nl4sA//ViiXGZYJWXJqtOUiBuqkY3OQgbgybPpVKB/n0N7j2KDZJ8hrN2jofdAE+Oenhy0MF5GqLXyMXGYqJ5MwmR5/Q/NUYa79FWwsZjKgYqwcowbqLRTLEOWhitge/vFnh6M8er2QZfvRphvAkw2dAtKwJi89yTzXstqZTnD5RyZguE6yXi1QJNAlflCsOkxEFSoFnM0CkXAgA/Pj/Gw9MBomiNMKKk0KwEbK5xdRqb2qo3bP2g5QvDPPzv8hClmkPnx2BgsSad56GBr15K5yXMO4N0ufTJq9dAftYCPjHNW42wiWw1o93XHlzxfnWswesbuP15a59w8NpaTrabQld2LCtNKZ5t6uqu1+YwT3TYKi0MdLdFgfWvNcI149LIn0nWrbZ86xiiQECVc1an28PJ2TlWmxLLdYG7aYYXoyW+uVnhq7sNvpyVeJGHliKv5EuqdjYICURGAQ56HRy2UxwmTUn3CdKzaXq7WOIuK3C1qjBfZGhVBc4bC/yrjwf4SX+NwfolBkmBQluwgCGnrzUV99lUGmPbktlTie3j2md0WXx7Tbr6Wl0/52/87hUQb8j13Xv8wN9NMrqrt3Rc+/XeO5hCbwO63mxuvfNT2Pm4h+30rvHnNPc/+ML7DdNtbWkX4Xf+2scv7OkGmL/r621goh3X7/b2b3uNbbf5LS/z98ywslLIagYWLqzZKcdpi2GFpI/DRx/g0Yef4uDkXHpdyfzUkTTAyrS0O2aSw0G2DCsDrKwA5t5XQQu0sGYsJaOAi5m6kZzsrEB+HbDaRdjvzoh1/f2Gwm9kjQ7qv7Y3XI0uuf//3HTHBKzIRiJgRQq/lzcqxo+JJrbgaXHn5k9xrCEW6xzjdYBvb3J1Tao4EvoeuxhvFshkuxwPB5JlSB5QQ/m97wtZVdzmLdcbST/mGc0dCQLQxDEXE41g1UG3o2459fUquZ3HBYvure+U98aJIr0mi/XJfApubJerhRhVXNhYRIsFQEY7Cw1J7wysUt6JWAqkX1u30DyMCAaQYRWpMySPDSbeTScGGEj3bdp/gkiUA/L3s9NzATYClwgOVJzgM23ul9kCvUFHgNXt+G4HWAmksM0O2Sy62i6FhMcj8Cchw4vAEIEnJjyu9C0TeSdVIviRppQtkgPF+T2UUWJCjwKCNvQ/yStUmxLl2uRqAkhZ7LUihDFTIZbqBIpDzU5+DszXBZYEGfh5ikznUSyqmP5INGs0RhHZf3wv74XEcyY5AJMWV5n8v2aLTPcK5Z6U+8mHpttBt9tR8gsBSfpBcWwSzBvRa2k21fXhYh+HTQNdNxsBEwftDs4OD9FpJhC7L7HYWxp7s7ji7EZ2ED+75Lf0lXCMAhUWbiHnp1WKlDOe3Hbx/ZrnqMSStZBZxYABB1axGyUAkyaxTAKTyWeODUEwav7zDS5vb/BqdIspY+1Rodfr4XB4oPcXSMXX5Wd0DMptF7BmYK5+GMfTrSN1AAAgAElEQVShM3O2FD2bA7jhIbuh2jDpqwTzFs8PDvH49FyJhdzE85qxnONxUw74jEmT0zFFCyjDhijzfkH1DCsBipKqxGgGMR4cnRmrKwzEEJzMZzKd5++CXR0TwW/czaPKPBLIsqRBtsAhx84RyOV8ziTbdMxAD9zz9ZjkSKkaZbVMpJTMhGbrumeMdq+kMDFCTQbWYPd/vURjk7G3i3YcKrGREjICVr1uByfHR3a/UULlPDE4/9YXXMofvZ+TgVTG0PMghHy8fMHhGFavPX8ru7LFkgXhfo9mf56ud1D314PIecTUwSrP1tmnU3ugame6zjnB5j3NMY7xtZWBkrXoPPRkvO9CI+pFkrFSX09K8a/F/7uvYeLXKHGT5YnDZCzGndN7yIpmFskJN0Iuzl5ebs6zTZIOXe1Sc/t4MsV0scRimeH65har5RyPz0/w+acfodNq2maCezd+l2Rh2vpLhlVQjBEH9DI0FosxrXdzgppR7tzYdbfCzp9L31zaL/b8Y/zf6+fMimRujsxeQGmp7jx7iSb/zXlgnyH0+vsYgCZ3zLCJizzFn7/I8affzfHluoe8dya2o8Agd+yFS4oTw4pNOj+4uNZ5wEqbPAuKIVjQKDNtxMOVAQYHcYDjdgsnSQPp8hqDKEcvjdFuMgyDLlmcm7kl5ZFZbeX7fNz/mcmyjQJugqSu9FIesXNdEMeWMeEBK7fp2/qsWzPQA6C2UbWvesHua7Jd1bQbgT4lzbPedvfBLkig/vr+mbvr+rrH6H7dWj+OOnj1+vNdLfeaV459ZmOleVRUo8buVRdqwmfKoBuBkgHH6xC36xh36GHZPMLzWYVJ1cRd3jCpWBUicyly/EkTdnC9ZneHzP/1HElJJkSJg7DAJyc9PBm08Pn5gQAN+QlN78AKi3YB3G+TVbtw67nYtRVlaGRZxUhbFKOFkq3mURuTIsLFbI3vrsZ4Ns3xtxdTTBsp1o0mqqiNImgpVU7+l05GTHCTzHhKeQloEDxto0S/scaPHw3w3kGCxwdtjcNoOUK8nqGbBOimBnYTUAnipuYP3l8bMsbdeiEbhiBCmHQRd45QRH28mhX41csRvr6Z44urMcZVjEWYoIw7aEQEg7yHLec3D1hLpwDQe7XcICnXSMs1ulWGH50f4GePj/CkH2MYrJDkBNjmuq+03XIpbJzLWUOydtTtx4YGKtCdc1E1MKkiXKwa+OZqhi++H+Hb2yWWyQGygDUW12DWmJGxh7iukL5Fj1OB0Gwg0XrMTEDoN0WAMljc4rwb4oPjLj457uHDIe9roBsUSGiXUFoCZFEwYdSsDKzOa6o5yTqWgVSNtI9JGePZeI0vXt7p+8V0jXHB1MJIY477Jw4YAftcm/mticCxO9lYovKE/r7ZUsAVlnc4bAGHrRKDYIV+NceDToSPTw7w6LCLZrJBHLJOcYCVmwA8G5ggKuterjEB/YkJnigllah6qPRA1fdOImdzh7MakD0Fx7Pdh7aOW1PIzyXyVpUFhl8Tavu4koEG5ter5ru/DoYNWSOhZlp936bYp7ztzytuxd6mE+4wJzsBW1uCbfKv/d3797E2F4BXsr5xjxdwak15S4lkQyvB0fEp0k5Pf7MU11Iqhf5giLvxGHlZYbrY4OJuiW9vFvjqdoVvFyUu8hAj+uYxxd35q+bLmfwU22lTVjE91ZG2x1xsNrjL1pgUQBb1dCytcoP3kjX+9acD/KizQHfxDINmITsNXTcx/+sVkj79FgnZnVN3hvYkgwbW7T9/d7bvA3G2a0DNcueHAKK3AR6yF9ru5d9MNLzvdetG8r5Wq//treDKPYOIa9u7Hr8PiL3xElu08y0j9LX6eVc78dFbZv/9T3Xr+O4/65iijtuv9e94/v56bff37gnyV3zn+3u/S3vQ/niQ9cgPPL/+37+nJPBNwIroeyNKESRDMaz6p4/x3sef4+j8kaMA7wAr6XtpZirAitt5z7Aymrt1hneAFUER0nNJlWc6D9jZLReI6cXhJGB1wIof9DXT9dc0o25iqiVU+BPztkFW/7sKbsew4vMIWNH82wxZybAySWDJDbMDrATsKNo3kOHkZB3i2+s1llUsNkbabivpiKBFk3IfIvHNxDakyvglO4s+ApQAkWFDo0z6IrHoyXA7nsh42kdFKgJ5s8agk+JkOMSg00bMTSDZNOyWu0KOSSYetPLFHQsnsj5ouk7TSPMl4cLGLohRxs0o0lKSpOd2mm6/OHFh1YbUJbEZnGdxv9sobgIljrVDNk1KOjYLjTWTbUp1zGyQ08/MwAFu5slCoU8UGQJiQPGzcuGWMbxjyvC8Mx3HL6hOAqHFWH5FkfkIEXwhY4mJM9pxWXIX06uGw6FjgJiJthhD3EhqIgGur26UDBlQiegNlxm7rM1MhWaLdF5ed43GHWBlKyJaccM8ksJYEjEeizZZNMKlKbaTya14zeVNZd46BHT4cdmvZQHE9Mh+m6b8baQJQS8DX8zbq8QqzzBbLXTeCPhJKsdx2ogRlJYi2IljDNs0kG+jzTEhKZBtluQbtljqWpD9ZobGBKw4BqxLJunldnNgdGEyP3iufFdfsLDqP6fjkvzUri3HNsd0XRefsetcEJBdY5atJWeaZpm8t25nMwTNlq5HO22LteTlfXw/MubEFvRJNp654wEG3okEUMRMctIk51nGz0FmGT3ECKEyYXHY7uC90zMc9PpICPZpU1ximWV4NbrG91eXmLJgbMaWUsj3l6TGm64bE0OpjfTzakToJW15dLU7HV3vWbaU+Tw3MdyI85pLUuu+CeJ6LzOa4Sf0T1F3meapBC1qBSFZY2SxEsBzyVg6HgKfMnZd49Xtjckl1mQalQgiZ+yrMcZEKspzOZ9RFkhW60pdZpZknKPa3IhIkhVqc0VGnqSrBDyd1FIlNQFa58/GY5GXESqs6IGlAteSURVwIBDLSSX8OHErpQevfNMhaabWANkCRjbWPDDljbw9A2MLELnOrwcU6yCKGTa7ItxJovym2zOkfIGue8AxrPx23xK9BIduPQINrNoZt2pOYwHP5M1aSuD289X+9tqCXas6JNSjh5lLWZSpKzdDTPZkUiklLfSJkUTBJLWaNviLY+iGSaxmx3KTY7pc4dXVFe7Gt+h1W3j44NQSukJushLbaNGXg7I+Jv5upogbM7SSSuPPgKSd54WtD8Y6tsLOFSyOGeUln75Y3LIz3TXfdefvl5xZs8x8jLxXE6+3JWDS8NbSaOtf+8WlKf0o323jquzgL55v8H9+OcKvlinW7WNJdXwri4bNzFkzPSNXXU76/J0MWkqHCwUUEODl3wgUZIupWBbtsEKrypEWa3QbFXo0BA8M1EgbayQBn7tGWGUIqzXikLWONei2zCrhLly3HdNKVETHVlZtYZdV0m41t8ggoCefSZ49C92YCqKqI4w8Y6t23/jr5LxsdG/p/nOgrC90dRNag9BbAPj70LMSOB+/Boh59sJ201rzT/kdCl9/f/iawPZWOzaVHaRnYriNl7+XvKk55wdt0I2BL4kTQjGDrrMQrxahvGQm0QGeTUrMgg4WjQRzPaaBVRWKES+0iR51nHubTVQuOZnMH86RnWoNZrsRxPij90/x04eHOAg2aCxGAmQo5eFcxwYNWcOUxCuDj16aNMKOzPeRfpfroIlxHuHFvMRXl1N8fTnBM7Kqqg6yqA0wIZSS3pLNJfM+JfOdgDoHDBunAuk4J7ORQ5+3fIl2NcfDfoKPT7r44KCJB61STKZ+TNm3u1+dSbzmL97jBCHoRyuk1MDedaOFSR7j5bzC1zcLfHEzx9N5jjskWIZMCGwJ2FNRsM51r3AdZJ2nOTgmIEOFBgefAb5MMqRh9IN2iA+HTXwwSPDhMMajfoxBTG/JDFW5ckmM9CxjAzJBo6JMzuTSfM9ZWeEqK/BsusbXdxt8M8rw/SQXmylIu2JNqkb0LWsxljk3V9YwY/NVgUkuVdOHFEjyu0K7scFJs8CTXoSPhy18MExx3onlvVWRuUaGW7VWaijXFdZ4SWgepPPVCjlNsssYz6c5fnO10Pn7flpglIeo2gPkXGN1/3HyXpuHYJ5ZIEzUshRpqRMKq+0ZVsHvIgOyCbpJiUFMb6sFDqoZHrUjfHY6xOPDDtJwB1jZ2uiZ8hYSIM8PeYQlkp1HrP2YxKgGcoxOeyBQxpo8tmbyy/tXMXDIlm6rS3Y/DVDOM6ZMG2nB6gKzJKCtAJnaPB7WIBt6wtKXlaCcU9BI4us8i+ub4TpIsfPwu2dyoQetyMOWxLzd39UZVh7wdpttz2I3cJ/rKj3sTFodUo1ANiJDT6RACCSnPT19gFarg/mCexYXvsW9YxRgOhs5q5MQk1WJl5M1ns9yvMoCjKsE06KB2SrfBhtsmNTM0Bt6b5ohiIVfURqaJEq6vFrmmAdtvTeWM3zUqfA//+QIn7XnaM+fot8sUFAKSYCNe5d7MYf6H/egDVc/O4HCtv66D5B4FxihCukdgI+vyfxrvAEMOR9Cv+b496+vET/EoPqh938X4KYd3Z5kfh8g+0HAio2md2A+/vj8Z9rHKO4j5NTP+Q95bP2OBKm3gHJW073ryzeZ7r2GAoDrHmlvvtL++W/8r784eaf119svmAN81K3a0UF58zbCFoJmX4BV9+gRnnz6Exw/fKKFV+lZSswyZo8BVgbyyGPI436KaDYU0Jte86lMPGERp4mKcdoErEIyeazzKHmamxz3B+P2YgtR3u/Kvcmu4uNtAt5tiOoDxjqv9tlzevlQHuW6nexE83m6HIputivLMlLU6k2OSdbA05u1CqWKG75OF91uT5K9No3JeX6WC31mShc5e/vkNbJsMoJWLJriGAQ07qZTTMmC8RMBCxOUYladHRzIl4hdmTVTosAY8l3sKn/XzeWkgGIxrSwlkAWUBr78RuxceJ16TIBIXhdkXpG9ZLIXowezg59bsgiPlQurm2T8JpNFC0d9q5liODxAv9fXOVpnXLQ2mEwmthiraKDJJ2VjNNHkvylZWhtXwF9S57/lO75mxGobGKHx6qYanVWAYlHIgF6xzKAELrGCn4bWaSqJmRIO2RkhtVz+WWvzGnLm8MypaScteUNRgie2jMzDNzI95+aBzBN2//Kygflqg6Vj9Qy7Jr1jAWO+G66nzuK1AYxmU2QOpCPLSDwtFj1Rog5dmqRKJjzo9gSopOwS0hiToFS+RrPdklztdnonU/4Nu/6UVVK2lpeKdaamgdLT48EQ/bQpOQDlXp20Kc8K3t4ErBbzhe5PAkM8Vk42AQErMQmkedwyrAQ2a2PsCmV/3zv5islmKmMwuNRDxSizGKE80hV02mRX0KZ6NJ1iNJ9jmq0wzzLMN2tsxLqrea2UhRhgNFAnKGObaLuFNZe49D0HgWrBJqgpGaGX79rOTGOGhbmSj/JcbCLKAk8ODpCS4h3FGtccCxc3V3h1c40NZZS9tu553kMcs7aoOGmcFijbUDKxMViXSpccHB7Ij47PGc8sOIFjjZ/NFj3XlXSyS8lHee9kmQArGdSjkhkvkxkZoMCbrdtpb2WBvDeZiunT0zieZ5xHNmvJw8RijY0po+KRKZDrtXwyOP3QxycgcE1fq3yDiL5FnKPlE8e5mcBhC4eDATqUkonm7/yhFJqwi6fX69P7az7dglW2MXBA2db42e5XPzv7AsA20MaMML+InWTOg1K+cJYElQVljYnmmYCcdzzQ6sEov8Hm88nEtAnV2rqeGWQ/za/JSwrqTCk1XNw8ufO1cnOnC5DgPUAvtDcBKx8WYWzB7WfeS8NR3D3TGCWppgyQ4RVtNBkkIakVlwyjzHtfDTOqdgw6pnhyg8MUIq0hBS6ur3F9eyUj5MGgh/VqKS+dfq+nsIZOkiLkfEzAaj1FJ16hk9IkOtE8wM2Gb2D49ddjbNZod+ug5IAWKqB03Zqhvi+yfBPFNjLGwvNrm79G3nTbSwA5Xut+VnWW3H4xaZIG3ib0j+xgVPXwZ88z/B+/vsYvZ01k6ZEaGwY4GxMnb9QAK4uwtc/LhE4xEZmqyeSlNaIqx0G3hfPDIR4cDdBLQgTrFYrFDOVyAawWiDZLNBRqQtB4pW/CYs2YczATXSnZpp+VCzcxhbURKxr0J+NdTzDSzo2XMxOM4TpGhgIBK2OmWziGyeYkyEG7xU2qNSX0XGe8bL5l5nkoOaj3GnWyf6vZjAVGgOFtgNX+9aqzD61Wq6WIedDZsdS3egdaKvhkQkkzzTSd12UjihPXRM86c1YQ2+nWGFZ+DmUdps/qGCVq6mkeSTAvElwsQzydB3hZdHAXDPH1zRqruI9N0pakjI53VBEwjYtjo+GCApjy7E6sAxZYn2ZI8iWO4hKfnfTwDz56gE+OUpnvNzcztMiic/Od+sz0LHTJ2Tpm+kTyHm73sQ7b+G60xH/+7gr/z/NbvJxRYke/pQGykmOUxVmEgLK1YoMWmBpHNkemc5eTYUk7BjEt6UnJyYljNENSLHDcrPDpWQ9/+N4hPhi20JY/3Rj9DlOUjWEuWbNAL0O+OfXFaR8ZEtxmFX57s8AvX9zhN1czvFwB40YTjf7QJZharSnWEpnTNGpPmljOlwJuCKhVZCU7mYofc61GjmA5QXM1xlmrwmenPXz+8BAPBi2kjQzdhJ9ho0Yw57qQ3lglvacC2S/MK+A2y/Hb2wl+/WqEL69muM4ilOkBwnZfdaTmdhYZrMk03wZmxcAagpJyXRPD2jSHuLVguygtZ8DqDsMwx4fDFJ+eDvHksCsD+UErRFiSH2W1uO5J+U/a9ZgwZXhd4cXdCl++usOXFzO84tQQdwVWrSTbsHpa9wpVJQREeZ2VGGnAmshH9Fzht2M9cCyU6xmacYFOsEK7GOOwnOL9ToCfnA7x/mEbzYZ5nPkGjV/jmGRJQKPV6WicyzCcEnN6qlFdQPZuEOP99z8VYGWWFb7xbSndrOUIWPl53xoWxqA2SV+FkqnDLtTI+2dmlJ2y/mFtQj/WfI3VamHerGt6rpIYwLmsQrZa6DLYlGCen5JK11NObRKy8eca7WY0zvQ+y543xpZb6h37hPci0xGphBA7igxl/tsXlI0IDSfP5PmiNJ/1Fc8PASvKSu8mM5wcnwqcnY/vEOYbWbTw/ckoXCynZj0Spxqv9MljquZdESJrNJF0hxhPF/L0ZROQ7EZ5zoYhcjYOmyGy9dJY990BbtYN/PpijO+m3G81gPkdfnQQ4n/5+Rk+66zQWnyPbuIYVqzX2TDbBx18d8LNx/syQb8H9uunLeuvv4j/97sAG1W1jhmsS1N7jfuef9//+1Tm7THVUvX4+HrD6s3n7/b8+7WBf713eXDxMR4QrT//h0Au/9r+5+4o9v9n92+//tXPy7aJ9Pan7diMtUanvya2D3ZNnbe8xvaxXvXw2nXm/rlenb/5Ivdds93fjOX/rq83JIH/5hdHNtLeoAW+63TWTvFWg+rfmN2rBEHSBeIugs4RTp98jief/Qyt3gGWK26MzLSXxT7ZPZpPauN9tz2zomQ70/gJxZ1kLgKNfIGgpLcOib+k0kthrSLLJOj2+j6NQCbG0rfbK/u40jdPmr3vTi73pmxDpn/2ZihVvBo13z6PO25t/hyVVHIbGjFaRCwp6L+9XMiEMkg7CJO2NvgEUMisYqc2kYcFJRxGi2UEck7WyXKBfFPi4PShpFIjMk4mE214ycqoCsZkJzjsdTFop4orV7qgOyzPctKGlIwughA0cGZiXb5RAh/BhMlsglaayq+HEiICWJQssRvGTQpyHiM9eRLJx3i03gPH0lFySz6hx1JFe4CmWC8CCFj4FcbYabdSgTocB5S7LRe2YCkRL4n0U343LqGQEqaSmu4G0Ov3lFzCzRbfh8AfpXvcuAsscB14Hm8YxPK9kezMgXA6JSxUygodMpW6PXTaqQAMsrUWqxVmy6Uxk5SqZgU0L/lHj56g2+qg0+7ob2THjMZ3mM4sHYY3PD8LN30Pzx8ojYs+MaO7sTpG7U5TjVrJjARWqddkSSwAXl1d2g5FrC6Tn5ofjhU9R8NDDDt9DNO2gS8LFke8NjGiZoyszPHy5grXBB4J6IYNARQsJsjwWc+WOOj0cHxwKAYeN0iSoDofED9hEwCZT6dYLxbodlK0m01klLi0DSjx057KECf7FbPKUXa1afc9TB//rtADA2INLN3C1XY7Kh1SiLgMVSl3WmQ02F/rPF9NJ7heLZBxw1SVGqcawyyI+TmCUGOb9wwZRJTBcUyTyUjfN46vYmnj36cVJmkqsIlAFK+zUjRVLJYCmLqtlhIWm5SDVsAmIAC5EjApCWJMI39juBH0JOAqeZ0rhP18xm5cM4jQD2Ik9KVzkdwsfNhtJwOTnnRkTPrx5otAD77R9y9VjLvJR/na6gSL0WeJpfTaohcKxzPnWh4H49Bl8rvmnGmFAj8nu3S6XRwzykAA8w5kgRVVJVKOLY79VYZiuUQSC4KXcTcBrm6aKoW03++pCGaUtxoObg7cdYysC0vjb3kByZctt/QrFqoZWYCUhBIIqUv16/HJ3oHNyyDrpuTGsiJL0hJ9XKqPQCvGzDO4IELBydM3S7yPhwNbVfDEivlwjMqd3t+mUQPqbbkxUMUDsdsNtltYzFXR1qFtPDE3ktlm6zm07U7Ls9GKeiuI3GcWOOc/v39fmztaaVs+e2m7h2a7gwWT85KWUhQJZGkeojeaQG/zwONGkUEX3KcR9OJ4I4C19Y6ifIXFN9drztsNSy/jJuLy8gL9VoAPTtroJZxvIq1TAjrcYs7zwfOse8v7hAi0dDYAjn1ZB6h029cYVvtA1Q58sDWVpr5kHGsMO3DUs3p8seqLnv3iSxtl+hAtM1RRimLwGP/2myn+t79+hmfBMbLW0M1Ddi/xGrJBZORYA6uKbIOYa3dOSaClLjGNK8kX+PB4gH/008+Q5DSUJlOR0nfBmFqfKasc317rXr+hqXdeYVmZuTbRgHbUwHtHBzg76OGwm6JBrx+CRNzYl0wSq/Crb28wXhQYjUfyQuK14xxo81+l+oEbVzLTOWdzDeR8QSCKgFiUrxA3KEGjZ5+BZKzN+O+owcbHUjWVfdMEnptbsqzNiJpMIXqrbFmcYoObn5DYQbVC1+YaDhFf7BGs4hppIAHHl7ynnIcn13eOpSgme8E1cvLSpPdu3IYcn9pOMtyDAjADV8iaUSIzC2qXzsq5jWQenj8bR046ScCviHE7r/B8GeI6HODboo2vJsCo7GAV9rBpNJEzEZDeiLr5HfVtvVHaF5suZDoIaImdxyjZsWysruaIsineGzTxR++f4NPjDo6bBY5oN7WcoduM0Gq3Ncdwg7whICwQ2aRiT6+n+OXTK/z6+a2YQVM0USQ9VM22POsCAtT0NmKTYjVFM5/jUS/Ge8d9DNvcRBO+auDV7Rgvb6e4WxWYlzHCFhOSuVasEZZLdBsZzlvAp8dd/OzBEd4/6CDMpkgCjnWbk+w6kbXXwLoMJaGkKfivX93iPz+9xLNZiaJziLzZw5x+pAwesYvuqYLGNJWUyth93pvITK2t+WhRSXJ+F6OwWW0QEXxZz3DQDPDRoxN8fNbHcTTHIAa6rS5azQ4ajQSLNTBdlzLE/+LVBV5MF3h6O8HtMkcepGhEHVSNBDkblppGfUNpt9vQ/O2AzZKsadYpfBiZS258MwVagmLeLxwO9Albr9ANKpx2E5yk9Io6xGErwHEvFXNdTWgyxRdLjDYFvhjP8HKe4eXNDNeTDPM8RhF1gGYbVUTfMoPwKDfVN0MEdI8QjMxt2+a6emL55wTPbU3jupsz5ocJi+UCrfwO5405Pu2F+PGwiYftAJ04RxrRV4sp3azNE12zkI1XJmw2ye6y5iIbO6wrOZ643pDB88FHnyuwg83YnTbe7kLj2xpAFZSWEL2rE9kDXIntR4Z2xqTM1RLZcqkmibxtNxvMyDZf0P5jKYBGoH621FzL/Qwb+mQPr0gsY0+d/mMMwqGfV8C5NBOQxBtfcnG394wrS42s4o4kt/JQlv+wbcDNmzREkbRwt6AKhjNMhHlG+wRrEvD9yqiFDetowpHysLXmrdZ5glSbUhYdq5tLnDdD/MMPzuRv18RKc+vdfIZWm+OWwU+FmGtVEOm96RvH/SCP06chezsCXg+CrSUTLMnsKhpoDk7xbBXh33/1Ar+ZlZhxnhy9xJ+8P8T/+OkQZ9Ut+o0phh3uaZYiF8gCxVtP+J12DZTYMWR3DUG/VxZI+Fpt9uYu2j9//3+MoWbEhzpQWGfmyv+yxpC+Dwjyc5KvG+q1A9/jnYCTO/56XVBnBNXBtnvBMkdosVrNNeK2nm2eMWjNR80ytZ/+dzbc3lX/3AcYvX4enOS9Flrj7RF87bT//tvjVc30brjshwC7HVPEoTRvoVz596z/NLhsB1jdBxrWWfY6h//mF4euenDUgzfG3H0fyE3w27l+R9kXCBRR856iImDVPsbJk8/x3qc/R3twjKVSl4xuTONG0kv/rl8hl7X1DEGVARX9dTRtaAPlZd3qnnm9Zu3i+M2zGD73fhklw264ncTDP9RvKGiaaWib44PtodX2OOvO2BaHvkVmKr2qIlwtGpjkkSa+KmopqlaDhDKd5Rxp09Jk5HlI9kYUYdDumDF2t4+8irCpGrgaj3Bxey0wiZs+LvL9dhv9VhP9tIUBQaea6S+7B9wkcmNo8bosMNmhKEwCKE8hFoDQpo2T+GxOps5YjB0ahpPV0WIRx01RAIFW3u9IG3Ru2GcLdQn5SizqKEGRkTSNGsWkIlWaLC3zm2LXjRtsdXwawMnJsaR/BAS4eNFfhYWZOshhgNOTI8mpOLEzQYcbL3Y4WPTIp2e5lBRJI5YMnoI1B83mrRND43aZPVL21QjQS9voUZrYNKYUX4e+QvTIIuuF8jpu/GkiTxnfp48+FCuLEys3e6PxGHeTMRZLSrpsURAWGgUAACAASURBVOTw6HW7ODs+Qa/dEauCIApv1iilkbzfCJvkk6CDpHGUerJD5QAgNTYdM4VjiV0VJSnGTfSSFnrNFL24JQCEAA09q5hYdzefYpot6YyqcUQTfZ4Tgi79OMUgbWPY66HT4nNtAbNkxsA6jCyOBFhN5FdExh6Bic16obhubsIscMHpomV4bvedN9iXp4ZzZHGtSo0tMYPs4tgeQPeoGaYqUafZ0rngBpwba3b4NjSbn04wo6RtNsbNfCpQMWnR2DLW+OD44Vj6/KNP1JViIcTxw+tCYIZb6Nlsrut+enImQPRuOsFkPjdwlQwo+vc4+r8+GecCdtg2vDdXAgBO33vPQEwxmqy4piST3j8s7uZzux/FBtTibueIgFUrjNGjFDSIBMhtCysxMDdivNyOxzpWGaOzY+rhQd0/JuOUb5yT2ZpPnrEFKTUlaE1po/y4GgQmNk4WutYcRJaWrrWj85tHic3RvL9kFKsxYRvyViMQaBWtc8nC2ilB5lz0fZ4XborpJTbo97RplrzPGervpkYrJOzvxrDQ70UpkJdAmlIPneGrb2hyjHhpnR0TpWothQYY3um9vJzpNDfprdZWpuClyroCkk0R3DSDWZOuGfNN+KTz1+J52QJWtYJuuyo6o3oPWtWLl+3i7NZJmUbXPNQ04AuXKlsvHFxIh+8QWsHhJQivA1Y+VYnSabJZOYYo3bibTDUn8pxy/habSV58u0ASzlnT8cx5T5pHHzdm5l9i4Hkn7WgOIPAkIJPPmc9wcfEK3QT45LSLfly5ZgXZgwZGGcPWQiqUsOoAJW5cPWClYlRJhyYXqQNOvsDj33wR6cG6LWuP2wbnVXXf832xW3++v056LWeQu8hyFGETq845/vTbBf73X17g++AYq+bAClF5dlmDQyuJ9PCFzVnchycpgo0Butzc5/NbHDeBnz85x49OD9HKVwhl3k5vOwepuHHDjcjdKsc3tws8m2aYNVpY09iY17LK0UGBo04LfTqxaw4hYBUYYLWu8HxkdYTOIecEycjMPBlcv8lAzte6d7k2K3rE7TJYugQMSOCWjRI0WS6wkUHZMjdwFXrdtq6pAVYEvrhhJnDVkEfPewcdtJgsx/krTnTl2UwiQ5prBq0LPHtO96e8zqye4mu2GacmIM4loEo4z7nLGPOUzfCMcZ7QdRShy5pF/CIDVVYFrmFJAEaQoLzGOP84T0qOL41Nq1XksUcbCc2jIcKqick6wkXexGU4wFebJn59m+M2b2MddmXKTxaV2PICX41RLDBM8nh6WdKniIuU1WwMW2HNwyOpsjma+QLnKfCwE+CDoxY+OOrhvMt120AArg1qyKxzpcVtggTfXo5xNc/xbLTEi3GG0SZEFrRQybicYD7rCGPaMIzoqAkBY5TPHaeRWLFkC3H03S3XuF1ucE3p0YySuBJrMkcabIauEeZL9IIc52mED3pNPGjH+NHjE3RiAp9m/0DWshqmGRsqwO2yxItJhu/GS5mr31ZNFOkARdgS8MrG4dbTbtuUYp1pzHpBU0r/NtUFr7YYYQIdbZbl1EjANyBwRA8u5Oi3mzjqBDhPC/TCCp1WF82YKxPTsoHppsKkbOA3ry5xV5SY5Zx7mSaYyiCet6+A9Mh7uRBEs4l6yzzgcbVi5ASmXACKrjF94tTsoPzY2PgKkNoUWgd5zrsxdFwn7VCA2kE7Rk/1ceD8QFcYF8CvR2OMaeKfN5BXMUoBagR/XFhTvpJ0VwNfgBXnfz8/kxRGew9jVZFZz6Ylf2r/I+CPKA7nZaaUTnBGwKrbwI/6Mc5bFY66gQOs2gKs5FNFyR+9UwlcNdmYs/XZWNRsyFFybhLBw9OHCOiDGlhThPcx3zMnwMlT6tb1Muf1NdUM65hNwfojx3IyFRuc9SpBK54/gVXZWn/nPMc6iw30nBLRTYb1iv5lpZqrlJfymBd5Q0FGZZhIDaEE85AeW5k8t8gFpXcn26uDVoxhix65ASp+VtZ6ZNTL5sURCsCAhRBFq4OX4wVul4XG1Hix4VsSNsQ6r7BgUmUj0rcyC53XluoHer9GsQgDuLvG54cp/vnnj/DRMEYarLDJ6Dm8Bm0NfLriFmzgO0gVYjU4g5J0L7i/8bxqj8a9dNxEUjQQdU/x5SLCv/vmEr9Z0us1R3n9FP/4gwP8i4/6OClv0W3M0W+HYPiSmqrSXL4JGtTrGb3vlqVa2yzz86kZ9btwhN7cZAtrdUqT+nrvgSaNOQcA1Z+9D1x5QMav874W+EHAyllV1N9jv9ao13P+nNQxAPnE3hPW45+3D9j5GsawAHe/uAZOvcHm18z6e9Xf386BB8ns/JOpzi/6C/vP7s/VPvimNcz5B77r6r0NqLNj8cSc119h//rUgah9wMo+n+NM3cPi2j/u3x+w8sWpe1MNbjKsCMDEXUSdYxw++gTvffoH6B6cqIPEzRA7kezI03fj7/olhlVGEzqCEguA5qb8m0z6CBSZvwULC78ptgHjZCSe3bsHMu2Oh6COdf/qJ06LmuuAhzQb8Eae23PgX9AjvD4JyyQs7HwQTWfazBxd3GXAOkhkrEkT7flshtVsguV0jKODAZrNGEnKLoYlmKX0GkpT+T3RxLtohJgs57ibTU1CxI1a2sJBv4dmA5J79UjlraVPmQGveSaIrSMGjHW/yUIhWMX/o8SNIAmBLW7mx/O5EqZyUutp9M3FVT5RlijHBWe5mOsUsguT5WSLrMWyEs2YN5MWeC+vCVFw80tj6yjGsN/HsD+QlImbpOvrK3X0p9OxaMKcXPnZ2LWgV07aNsaWmWWy62TMOrKIuOnNlitdOy0EBHLyQiw/giA8jvl8qoKDYF4riuUBxehpLzFJux0ZlV/eXAvQ4LnhpoDMD8r4zvtHAohYoRKwmjHljcwddr/E0It0vF2BYFzYyUJj/SOHfizypRkgS/ZYyKieY2Orlddrm1TAGzaqs+ZuboEgeSFvmeM+pScn+gxTso9ubwRardgBZ3c55samUHHAzXk7SvD45BSdmABLy1Lfat1QdX3oh8FuTr7BjGyhLFPSZL/TQblZoSooL/XRiOZFJS8PQ5+cf5UV9pqECSA7lqMxIOkFso2AcdI9676w9uf7c8P76uJSDLNH7z0RuEOGUNxOcbuc4+XNNSazmTbjMll3fk3dZoo/+Yd/rM0fZWs01SeIqWuVb3A7GgkGePDwoV6T7/Hs5QuMKEMl26Db0eO2RuY8JhYoBEIJRGUZzh4+dCAKF19jNvJeIHBDAJddLANgzHOO19eYfQHoQTVMu0qYJIBF2j07gQR4meTGuZLyQIKkZJF4nzaTi3DD1xDji0gex4xP21SBTxlqGCq0QYwFl/xHliBBXd77vK6Sw7pinMw0Arz0KuNrsKDxem2Cr/x8lAC2+NosjPMNOm4jzfteyYlhiGG/h0GvJ+mopFQ1OZdfdDXeFbZgDW4P7OsecIbvfJ5Ss2qdKS/bs58EbGksbhmgu//z6XOWLmRAl40LfywmVyUbhN5LtvoKJHV1gI7HbZ58t327Lvh1QwWPeTC+7UvFjO2DduTrLQjKxD0C83UPHlvAvdfHrsDx65bv1lmjhUwXfjYWvaz9mmT7xAmubkb6N5kufrMlKShle2SusbsaRphOZsZ44MZdKX+koDhxvmK/mZKai2GlBChUCm14dXGBTlTicQfohpSw0RNQFahjWVlHUZtPJYE6eb3CQCzVV+xFN1fcV9Tw8ymJ8x45oC98fgiw2i+e9q+TST0CZFWIu+gAf/Z8g3/79QTPozPMop4eznuHnkCSM6mQ4P1rG0FRdgixrM3HiomAwWaOD077+B9++jkOwxLNnCwkPtdS1bgB9ULXKGmL+fFfvr+WZGkatlG1OponuDmmSTYTOZnMSRajCk1ZKRRYct2MUlSUfXJN5fxNENDJeel10mR9Qg8dstCUyOW9ZGx+pSTWmgMG/Hjpn5XT9mV2DQYmiGXFtaQBNLHGZw/6Ai7b7bb8Jnm9lyt6S840104mUwdO2f0q2bvzlCTjLG2YVMp33M0vLUYvZUow589AG9mFUorJRrTni42l24pgWqHzLna9bmCuQ24DyXuLoPsmM+89Gno7L1QSmvOQay4BshbWQRu3jS6uwj5+swjwq+sVZkEfm4CwIe0seJ+YN6WB3ibb47okCbY3wRZA7DZj9Goi+5nG58spovUUrXKBo2YD54M2HhweyC+SdRaPmxtsMv6WG26EQ3x/OcKcPjZFgCWbk40myjgFwkRzSpPeqesFilWGftzAZ6cD/PTRMR60I0QMyXB1Dr0wN0GEZSPA9SrHb6+n+PLlrcyZNwG9tCx5mwl4TBYbhPRZK/HkpI9OVKHbaqClQIACEUFT3sNMSswKPL24wXVWIm8PsAjbmJWRpGwE3ujNqvqG86n8La2eYW2uxqwz/TcHKbd3kQTU9gli+lVkCBkjkZ6sMurVlMUUTdopUDrbRBIkGh/MuMlKshWBJZPaWD8503DKBhtEcja2tlSxATt6wdfUKQbsx2mCDU3MZT4fu1Q7xZ2r7lViNz+TM2sX05DMOjLCyjWa2Oi8tSI2ZK0uYo3KRuaqrDAvKNekVJOMphSIyBgMVGcwmRf5UsAKCYY8X2xiCQmiuTePhx5QCrkwf0yu9VJ5eK9CjirWCuUayXqG08YS76fAR90QJ0mOBweJAKtmRIVFggYlz/IUS9BImGpd2j5B+zZbg6ha4TeTK+mdBp5TguwCe3g/kcVrrFqeY7GnN2x6llbPyatyIxUm9zuy26D9AfccLplYTV2uU82mgmH4ilXA0KEV8jWhpAptqi9gPlGTHLhb5jKnJ2na7A3IqqLknoAyLb0yEB8/HXTx3tEQx4MWqmKm+UM2IGremfSP1IeMyZxxiu+u7/DibiFm4mTJOoxjmB6JheYq8TtpQs/RR5DFrfQErJhO2UlCRJMb/PxsgH/1k/fw4SBCUs2xmN6ajyzlffKEK7Te8Y+st7mu1+shXWPX0PWAVUDGG6WIHPvdE/xyDPy7ry/xbd5U/di4fYZ/8uEh/tl7KY6LG3QaC3SakHco95OS+N4DFGz3F3sehPX1k4/hOvWur9f3zW8+kvs+/16+ftvViPe/9v5r1gGr/08MKwdYvQYieYWUY7LXJWl18tDumHfenPY6DoJxPpDa69wjx9ueCe3rDGjaZ4R7MMw/9m3gkQfc/LEa6Gm+sf6rztTagkYCod8NNnoQ2l+T/Z9c0992XPWazj+vDgD6Nuzu890PnNY//+8NWG1TftymQ1O/JjOaLHYEWA3OPsDjT3+O4clDdXp40AnXB1K+1cn9u32FFQGriWSBRb5AVdKEnXp2FmZ2wUIuBmJ87HSHxk1whf87Xe49bXkfsLJij50jmhSruNPY2GWEeonjljYpBrktWJIS0dScC3vYF8OKHV5STu+mM8wmM+TLOTZL2nyW6l6TmitJHMEKl+jGjkXZYEekaQBSHKE3HKLbp6StpUhymkUzTaKp1C4r5rRJ4DFwMXHEOqUgcVO84cJhyD0XcmrY5dm0WAiIoVeWul9uo0SjcNKTVZBrsTb2E1Pbev2B5FtXo5F5a7GYdpsU1QfaSLMrZZp0bp5Njtc2j6SywNOnT50nCgGxSAbVSsGTTJGLBf2x1lipo8vfc9Com8Wtujv5RrrydpfxzC0xV2bzpX6qTxLRXyoUeEDvsF7aQbfd1oAkSMAOoWdY8ScBK78BlPSuCsWQMRaaRbOzliFQJa+pxOSW8muTt5AxYHgByGSbbpYCJHwnylNEbappiFGkAk82C1zIzC9EBQQIzGVa7KISGHZ6AqwG3R7WBBinE7Gp1AMxp14zrSxKSX0G7TbOD4YyzyZgx+JQsexunPjkMSuyCsxmM4E1BCN4/gsWS6R1c5PqzdYVMGAAlMp6F5HMz6KN+a4xoAJIfiAOvJN/gkzPbZzypiUoxOv6zXffSUb78Wefac6gb9Tpgwf4/vISd7OZ/n07uhVQSWYT34dpfh89fiKDdKZjUrrKyZ0TOqniN6NbDA4O0GqnOrfT+QI34zGu7m7B0O52v4ebMTf+dq5llE6Qg7/L0Nxey/yRzKyfsl1eLTKaCJ4NB31LVtJ1M+DJyw1ZIPXSrkkl5b0WalPEQmO1JmBFZkElkFVJfvQdo0SP/iuU/ISBgDFuQvn6LM44NmS27AArAVoKX9iYv5UDq/z1onzRS2M4NjlGeT9T9tjrdSUJZvHEDeNiMRPLI6E0gDLNqsSgw24100g36jjzvBDMpI9Vl1R3o35tu1B+4VJKqAPN6mtmvTOlBU+K3tcXXt/t8z5NZn7qjKZdJ9BTnSUDEJvC560ZoK3jkMmv66iLvUGTXJO+WPvINyx2kJQfw44HKPmVeLP7tG+3vrAY2R69MzrfsgmVNMANhit0arp4v67akbql3b+HX7/EzDRmEuPnCdp3+315izx/eYHlao3BYGjpgWWpxFPeT2Sr0p+P54xyZZ/AKlcNdTwJ8NNzLxHYyn8fHB0KpKdQlvPg5dU1UpoNBwt0QGCEMjMaIFrhzUONKKfUZmcHWPmmiJjYmpN2a2u9cOWn5pzIpoXNd16S9Lo0X2xJvn6tG+t9vzjn6n5wY8K/vi/CvKca2eCLTYXLqov/eAH8+YsNnkfnGAc8p6HWEJorQ2Elro4ICyYR2OXRDplpovym/G+NH3/0EP/0v/0DJCumxuUGGmu9NZNRAUBkeIUplkELf/P0An/17UtMwjbC3lBhGwo8KAsxdLi2cq3U+i1Q22S4kpK5jYOAcD92VQDxsztQ0yW58og92Gtm46654AACf08a59fSnHdIq09zJncJ4GjoNJZIAspOzSNSACXX4Y0xOO1G26UPWlfXai/68ESUSzpJvL+P0iRW7cI1hmOKPopk9SlEwyUGW5w9pd9kg/EcEUyxREo1gySvZ02RKCgi2izQbhQYxAE6lHCJlZqjapKkQbCriSLqYRz2cB128fUqxBfXK6wCAjqpvTrnCkk6DbDS53DScDMgNxDWmibWmGDKLAErAdY52WyWLletpkgIgzF1N45to0o2hUvEJdOejciC0iSCqkFsYEZAFo7zrKpox1BiPRkhbZT46LiPn54P8OFBB71qg82M/kUtAUVsvDQoDYxijPMSz8YL/M03L3GLDtYhQU9jOnKMcazGZG6ovp4iKVfohDmOOzFO+ymOuy0M2i0BbZwvv336HLOygWRwjFFW4eXdHNN1gTllm/xMvEV4xmRrQNm5BUCY9MAn3dnf3YAR647jA+sFUgJSoQXocG1kUjAoBY1jAXtkkiZkKVNGRRYPgROF1VRIB33Vq5zWJJdn/VVy/bZ5Z03uvwesXtuROtcq/h/vfzY9nM+rmuCG76KRs9rh5yJobE1RNRsYUFKuXeInJcU2JxIMIaQhHmpFwNhSPjes9FULCZnSeaEXWVJlMucnY5uPu1tmGJPaxvcjm1YyN1fHa3JyaXqOLebrLvrrxesFDhoZHrYqPGwBg2iDwx4lwPS8N7CPcwI/EdMA6atLr1CdSwJrCru2prsA4UaEBWVnHKeOmUTgieCnDP+JC6pxy/0XgUQCTmxAUjrL1YbSOzKiWNsae3zbrHENrWYrtX0KWWIB1xKTRrLBetBJ0WPwTDMVW/DleI7JhlYrNk2zGaXPz/fnm2w2YETLg4M+PnxwgsfHHTSWV8pgtFAWA9UJBuaU+kUtvJwu8d3NGC8nS8xyYJnzJqcEOFEgD+XTgs15f4rfJ0dBYxjzerMZXuWIJ9f4B48O8S9+9AiP2hXK5S1Gl8/VdBS4QAYuAeiYay4tUazpz2RugXi+hlL6tTX1uBc5PD1BmnbQT/sIhw/xNzc5/v03V3heprJUSGeX+MUnJ/jvTxo4yq/RC1dIArLELCiH86h2sPeAVn4NrgM6fqduDT07lnd91YGS/cf5Wm/bGNnzsfTgU/1594FV9wFWnqF032tsX0/Lqkuy3wNu/POVlP2O83MfA9zXFz/cLDN5umdoeQl9/d/+97edY+u77pqxfFxdEqjqsfbZtmCVkzGavuDtX/cBXbvzsZMj7jccXxsne2Orfl7k5Vebd/d/3z+Hvzdg5YvT1yyweBOEFrNLwKp79BiPPvkpjh+8r8mAB0HKuW7Seyh/77wDav9JynxjNQY2cxQ5pWJk4HChMPNzngf6eJhlqO8sevmi7cvFLrj3DW0i0gV3k1n9YSrsBHhYYbTrSHqowR4tAMJp/z3jRAsqDW+rGEXzAFnYQZWkWG5K3I4mosSyYGAaSLeVYLmc4Y7+VKuFmdqyONeA4+eKzUMhjtA/OMD5o4foDfraTFMKRMGl6PUERbQZswGujXDBLo8BN95IU0U8P5tPloksyWS+MJBHNG2CTkyl4ARNHxSyR1bs5hUYUvp2coLhYKgFg75Szy8uRH2NuUli8po6L7kKUR6PbbLNEytlygbBHRpqrzNtWMj0YOHZ67S1QU84Zli4FOz8x5KHTaZkvKzl68VCma9BFoF1fhM0U+rYbQEeTWeSfamgpT9WFErW15U0rm8bbdoVbDa4uL4SGEKpJVPVCMRQDihZIIGKnF1OpnNZUopnj/H9WVzTdFK+SmWljjPHDf1DmORDieGy3EguqcXBpzA5FqCSRyjlcsUNuxncQBL08NdpupyJmUbALeVnkB9YS0W7WDHb9BVLw2OBJWYPTdoJ/LViFfoeiNkqk7SRN2aXB674WTg2uZHgexBQ5WLMI/QMRv9TQIADsf2kqPQ0H2vv4sRZyBhg5bPWPUHUwOJ8nQtA/c2XX4ttdHx6JgYUpZdPPvgQr66uVUgSfPjtd7/F6G6Efr8v8kOHVGkEMqLnuJT3VEx/qVgA7OX1FR48eeRSE0uZnvOMXY5G2DRKHJ6dCtDl4s4xy+smkCpgumOMLg3MVRAZCYiAGMcqO1eSPhWFxrQWTSdn43jnBsl7WskwVSA27wnzTKW0i+OTXVh2dVloKyFShbPJJhVDzfs7tgmfxSAXX/ME4Pza0H3CDrtGkGMX2XbZ3cOS/FmMuo6R4EnJzmVTPlTHh4cCPJfrFUbTEW7vbrFamAk/mVSUElHwQRo853JuoDkb9tIUJ4eHOBoMNd74ujtmh5tfXEGqstV1s+qLq4eIduDCbv7eLoZuflX6lfN5IvvCvx5/SlboGWSSVrpuv/bRTOBZOdKMgVWKa3fJfZwnCTb71+O7WPqasdt429Jfxx+3TyKsfw4VdP6mcveEgFnnHcG503wzVAa4JWeH6u4o5W49cnQtnRfvsSImEoHtEGm7I4+NL778GqO7Cc7PH2ClsbTBYDCQLHY0GqHf6+q6j+/uJEeyNCyyL9cq2gf9Afq9AW5Hd0haTTz54AOkva6SL8fzGa5vb9Fu5HgYrZAWlBcQ9DcQgVJ/Hp8M60VEsM7Z1o/AAVocv2QeiiHr/Cb0PBcG4otNMe228ei71/HFWR3M0prrjOol02bya+31/XHonnHFaJJ2MF7muMjb+KtRgr94VeBZ/ADjoKeNm9gzYlhR8qWkFUThRvK/DU2DCUpsCjQ1v2ZiVPz448f44z/8Car5TGuwZKdiK9gdqDU5oNF9iKB3hF++uMVffvUUt0hQtntiCchHm55gAlMttEAyRgJDIrOZh6M2rASAfXfMhYYoLGM6QdQyTz1tdNx45Nrk2W+vlT8yI/a1D9MTm8ZYcq+txEEPDLGqWq90zbemsDb4XUCBecX55xoQzPLMJPoCnCg1dNI824ix4ciGSqwGFZsPlHMrTdSBksbKp7QoR9GgyT8BFpMSkqmzTQQlgytqIMgX6CKTr9DjQQ+HaYJEmMAKSTs01m0ZYd1IcdtIcd1o4/tNgqeTAtM8Qk4JHmdRHjSZdYQc3Fotk3QXJGPAKD8X5zvzs1LoCNf79cYYevTUYyJenomlVGYrY4uJqdUQ28TWUDYxyNxx7+sDF1xCse4N+vgwdOH6FQ47Ef74k0f4dJigX9LUnaw+NjdaCKKmPIDIxqDn4iqIMK5C/PW3r/CrUYZV1Nbn0xn0qZOSSpZImDQ3v0O3WOHxIMVHpwMxw+hfJxApW+PZ989lKZ50Bng5muL59R3GBKy4ljUCfW/IciLQ5sFEAT5yfnfjhY1lHoMpFigzJ/Bbzu9w2u+i304V3jNarrEgYybtoWx2UAQcn7zmhFtMVqhL4FhaBHa3dG2OfTF2XUpvnIjJbIuqK+NtN+aYokSSMpNUuxpMLDE1wI0RxvXN1Bxmem/fjrVSbiSf5ThXMI0w4FCG3AQe1eSgaoCg/muNewKwBVrlGg/6LQzTxBjtjQCvxjN8fzvBtCTjK0WwNvCU9YoSWjk+BVx74QdDG8woPywydLHGYVIpCbIVUDaXI4q4nlEebywoTteW3MzmGdMrOYfTM4lAIBkhvOOsLmUQEK+i1S52/1pqKpnmtkZxDiXYSkDOzxPaw8jsnOw+gju25smL080TvHQ8995fVH5nVS5G3fFggMeHAxwHle6By+Ua316PcJVt5DelKC/OcVp+XTpmniOpTGL93tkRHg9T9Kq5sTxll2INQ/I4+RpLRPjq5TVejGcYrQpTwYiBRhmh1fBiFKtZa0oBsWw9wq+U7xIx0zgXI/yjD0/xzz9/iAfNHOvpFS6+/62tA5oyiq334Iz7mbs7/Y17JNZ7rtxQnSaJINf0fIPThw+RtrsYDk+RHL+Pv77N8ee/vcFFoyPp6XB1i3/5owf4o16Gw/wa/YgNSfMDU7OVs/muH3gveOBBi/vAi3cCQjWw5D62TR3U8Oty3bPIg3T777/PWKoDRP54fifASrWCWf7U33db77FZUKs7bGrYnSz+/i5J4L4ccB8/4Hi357sUb4eF+Hpmn2H1JkxheyTPcvKf3fuc1c9F/dg9CMbn7gOA++9xH9i1u25mG+IDX/bBsP3z9ca/aQVEdqbDWe4DrvbHzd8bYOWLcuuKk+pPW0sD9wAAIABJREFUhL6NID1Aa3COxx//DGfvfYSQZoJiNhob4e8DsGps5thsZgZYFVTlc3NjLCjSXM3o1jZl/mKp+FOhT2S8dsfuiPC2heDjfLS1QyrrJzFp7p6/7cO7fQdfVebgOicOvefC7aiIWRki7J2jkQ6RR02MpgttMpigQtnNZjFV53A+4wb9Dqss08IqKqdeg5vbCjQepVFi/2Ao1knaactTh4Ufj44FJmnKMmOugSBrdrcSkxeRWiu0nZM7jX55XqIYN1P6A2ViV3ED7QspARIOpeV7kaVz1B/g4fGxgB/KGmksTk+Gi5tbHjS6w6E2/gR+xNpYzk1y6DrklubHuFajSXLClTzPyQTYVSENOJRZcSY2CF9DkzepvzKTbYpR1e12BVbRdFnsFOrl12tMlgtMaOjOCHJu/Nk7DWg4a+ytw8FQHlbcmJKR8vLywgCr5VwbP3b0eczNVlNgXSuIjUpcM9uro+IEefR/qm5oAt0Su4ETIQGrq/GdwBaNMddhsMLXWIDW8baJlZs7eftoErVRS+CPbDaCbBoT9MxyrAvDFkPdZ9qEl5U8x/ppB4NOV/5GCesrX66ySPUR9I4JyGKFRRqPgX5M9DfqdToCrPLVQhRrbqoETlkzXcXH9ndu4jQG3Sbdd1bVoWHh4+LBHeojP1ar7MwPQZusEt9+9wxTgn/NJn779CkuLq/w6MkTbZ2a7TbavS6+/OYrsayODg8FJtJMvh3GiKuGZI+U0pLCz29+lleXFxgcHwiwYoew1W0jK0u8uL7CqsxxcHaCw7MTdfhYhHKukPmyUo7MgL1LU3Dea85zgMWT0uMIMFHC4tkETP0U0470dNsUSqJKVpQYMLaxZ0GomHNKQpw/gN9oSrYhU2tjp6i4c6Cgnu/mN9Z+ApQapPpHAq7k2eLlV24zxPteVHzFSK+1qSrX3IhHOOj1xA4bHAzkH3E7HeGaHnnTiYBiXi4xP9ZMLSKj1YykWYjyPj0/PsbZ0bEYngKsWNh7sKjGCNH87zYLdaBpi/G4IsHPEX5xN3hnZ9SvAkWyZvO58qARGQuc/wnOK+GTTDM3J7Mo5791v8nXlsmZucA1semiCAcHB1tJk+YnzjEuLUsBE66TbLe33QQGRjlJ3J4kkBfPN3e0XhDc2SbbuOAO5+esLq0bK1sQwQFW+vyqyWOBcB6wand6Ylb97X/5JV5dXOGjjz42Zmy2xunpqa4fDdOPjw51zUa3N5ojCVipEF5Zyh4TW/l9eXmJTq+PT3/0Y7T6XXkY3kwmSqTthQXei9do5QttImS8Tn+STWasLyasOnaXL+543PJFUyfQ/LDYUBC4yPuIQGvt3x6AMsmEeVp4xhT/j/fUuwArskItsMOKTw9y8bU4l6oh0urgbr7GZdHB3846+POXOb4NzzGJhzLAlc/GZiWmBcd6TEZZI0OzsZb8L2GCaNUARV1BsUY7buDJ41N89OQRCkqXybaVvxNl+HYfyPoySDBdB2genOPXl3f4v778DjcVWdeJbawVamLsDt80E7thW66wAFipScJ5RamZqntMcmib9woHw77WHPr38XzLD0VzeoWG6Thtjt6OX7f2uERjT9oSb8GZ6hsvi/ecCfM09n0nV2xT+xvHlP9yd8U2YIfHRtBJS5/Caejd6L0ADRTmPKtrr7mQjzOZuQRH3CwSGDKEwvyklBZnGDFlguvZLbphjrNOiPcPu3j/aIDjdgrCHGQ8VdgI1CzLALNNgOerCq/yGFfo4GYdYlGQ0WTXzkw/DAnwn9/ScI09r3RVHit9MQm4ROa/1up0kZXEPDdq2NK025qqpe5fYhrixnjmjmsKSltOkEXsOAe8uN6OJfMCabOD5cVzPD5K8Y9//ATvtQpE8xE6TGxtppgtSzHLF4u5GI9MHN6wJu4e4D999wr/98sR5lRDUOZE0MXJ26yer9Ake20xxUlY4dOTAT45HWAYV4jKldIt6Wl5c32NhOmhSYpX13e4nq1AbcD1co0R/bgaETKON95LjkVlvoFcR9giaqCSxFGO+AIseO2aZYZeUOD9sxOcDAeYLjOxXa5WBRZxG6ApfdK1lDeX/ubZb76JTBa4zqMLR9qeS8e9serHt6zdjSXmF2WmJkmkvycv0JihM/Q6jMzPjF9cY7U++4KHx+9T/aTLsxRNva91myQflKSPI2k+N69IApa6B7iGbtAsVkjLFf6bT57Iv46AFRl3T2/G+OrllSSYjbiNknQizitCUFmfO78rDVOua2R/E7hhU5qS/jW6UYl2Y233B4FThq2Q9bVlQDlfIo5pMlgd60opqQSrqOzQ3yw1nI+Wdba/HzluAgtuEGuP4A4T4rkndHJzklONrGjzmbwVhQXaWqzRR8azY9oKtCFYXhZi9j0+PcWHJ4c4KjOxe5+P5/jq8toAqyDCujIWW0mUTa9H+X0hLzR67h10UwHYj7oROiG0VvFeZODBbLXG7SLDZF3iYrLAzXwlAKuKWxQgC3DUERKEbpoCwqSudox8H2sosQm5kW3NMBvjn376EL/49BxHwRLz0Su8+O5r9FqJJQZyrLmGz+31NcajG8fipKyftaOlMHLt4LqlYBp6S5KFmnZwcPQQyemH+KvbEn/57A4jBkVkKxxlI/zrnzzCT5ozDPNrDJus8WZ0BURMhqQIUjvKxj5A4Pc19zNtdobhb4Ip9hcPJnmwYv/1/d/rIJH/2z67qF4f1t/PH1sdiNlnVd9/fI5B7xj6dUDFv9c+g+y+8+P3wfXjU63r6pW3MYj4fmFksk9/rvjT1yn+3N/3WQ2cMBXZ/ZJAY27dBzjtn6e3Xbsf/ntloLSrae4DrN71GlbV+GbA60Cgf55/zW0N8fuariue1KodO4cOsOLiU1KX3Rwg6Z3g0Uc/xcMPPkOz3XULvCtcf0+GVZBNUa1nyNcz87FygJUdjG2VtYl2J3V7E7jzQ0nYDrDakhPd+XHmz294WHnPlUo3/ZYTotd8ffmT35D7qwyD3WSnpMAqQjw4R5AOZfB3eUuzbnoE9RCXBW4vXuLrX/3SSMSctOjrQBCGXkiuUMpISaapICflKAI9lzy1kMUeu7AqXHmduJFNmvKWkm6aBSJjgymLo6yN/kr0dOE3N+JxjG+fv5CMiFI708RaYSqGD5i2x35EhbODQ3z46DF6zSamoxHubkei/7a6PW1wEoIcg77S3QgAcRLm88neqHfQPVizu9FMhsDPQnYV/bgIrlHixO/x3chAoHZHQBVj3dOU3yYZJGDE7iJ9Nbg5JWhFWSMXM7Gwop1MjhsLRbc7SSABK4JdBDQW2UrABSn/ShhzizyBLvMMcfJGFzHvx5mfOOUTlsQ6LjIKWMjzNbkB5JiwjoBttG2yM7N+w3cceya399BEJwZXqNfTZ41jbAhoZTRUty4+v1hEy2pF3mcJDts9DNtd/S7JiGQt4jmZKa8mIHt/eQtwI+/kkQR5yDag3Ium2hU9i2zWdA09GxPe88eO2zahJqWye0OaeccQlNedgAdnul5jZvHIeK45jmg+ToYcC97ffPUVnr96icPjE7bgdHyDo0O8unyF+WKOw4MDsd7ef/AIw1YHVUY/CdpkUipnKZwEaG7IEum2VdBqA8Tuc1ng1e0NbmZTVEx7SptKWuT1brYSHTvllgQpGWbQpXGldpC7CdcbaBIQ8F0SngMy8/hvhQxI2mJ+VVLN6elW+EiqQwYSG7xOosbXNLDG2Co+RV3FYlWKlWXm1iZdpPE7wSqBdG7jp4XNg1ZOwslaXuwoyq74GjQ7JRuSQKASgZoyUV1slpYQOpvIU0YyKaYCcv4TS4sMDzOfJ/vs0ekpHp6cCiCVzE4sK8eu8t4WztdOn8edvm3h4kAfGyc+gc83HOwccNz4ekvE/60/oRmUc96XxKbIda9Rlsy0TwLmPGdiiMYGZgjs5TlQh5h4vcl0yEoieM1vyjzJTuQ8wXGk/X3t2vvVw7mxbMtAa1j4LdQusdaM7AlY+VRAt1K4vT/Pxa5o86yXWnHJz0iGK72rmLLaTDEYMIl3g7/+m7/F989f4Kc//TkmU/MTevToEcaTO7x48Rznp2e67qPRtTbW3HCzQbCh7wz97dJU68RisUR3MMCPfvZzxJ02vr+6EMi+2Kxx2AzwfpwjoWyITYUmpbhkaa0EqHJeUgfeAa8Cm1wKJecaPma+XAh04heBA37V/617xL+G6wj6DqLALUoG3T2yT43n4zhn8Tj4fx488QbyMp4liNxMcTfNMGoM8F8XXfzp0wxf4wTLzqkxncgA5saOQFyxRlws0SrnaFdznLQqtKscvQZ9SejrtpYxeafbRLfdks8PWd4h56Ewcf4q3JBTM9nCtIgRDE7wxatb/O13L7CIUqy4+SGbi6xgMmUo71XqaGTSXwU8uNQ1yrckPzeZGOX1KnidPJDWAOdnZ+j1+5gt5rgejbQWqgkhBqKBeB40FkvFTzDW+rD5XPonWyvMcN7CAgo6XJPDoYRRA6mMRWHAmQexDMStBQe4GdM86mqmcKKMuXWLlY+8kqzhIXBIZtyOCOQPfAtWudeXeTe9ltbI7l7hwaCJj066Mog/bIVokyXNeZLBLOuFGgOoItwsC3x5M8WzRYnbRgdzQpBRl9Fj7hw53zLzg9htxtSPNH9RMnIok+82A8mlxd7udDBbF7iezrEsGkoAk98Vm2aUZPvzZVtUuxi+Lja9kAOsdCKEv6jurihJbyMb3eDTsw7+5POHOAsWCJd36CSx/P1my0KSoeVsaknPtHyIWmj0T/EXXz3F34ymmJE1opLBrQ8KntDAB5ZT9KocH/U6+OnDU7w/SNFiyNF6JpN3euJNxlO0m20BsNejKVaIMK1CfHlxg1fLtQCETMlngdU6mrzJHKRU1jwlBWaEicAAng+muCXFGo8GHXxwfqoGys14iq8vbnGxyjGLUgUV0dJ+26FXye/XYvMBlEePbQM04rQ2O3YaaUFBmPqW7jbrWKOeib9ViYenJ3h4dq564bun3+NuvkCQtARYsTakhyC/fOjJFrTVemZMMdXeBrc6mwQnjaQChHUB6xox7DgsNpprWuUKaZXhH//hjwSotNOmUum+uxrji+eXuF4R0O7K5sqkdRwbDqxyoVMEb3lNKbVU+rzklxs0A0qNl+YJVtK7kEFIFhzgrQusdrR1wXokNja8/5gBTZYYKmDGydPpB9Vi4BMZt86GgrLNcV5JqmdMpMiIimKoOPmsDwMR2E3czRijtnSS2czmMjG5DdpRhMdnBKyO0aPHV9DAs9EYX766xIigW9ISQGzEXlNj8IsAGveHlGs2owZ6zRBnHfPwkok8mz806F9lGNNLmHNpGGOyXKMksMwEQqcQkIJHbFXODU7K6e/VrRlaqaTuYDXGaTnHP/v8Mf7JB0foF1NMbl7i2Te/cR6jjllKs/r1CteXF5hN7qSQ6TCRm/YutHnpdHRNDLDK1Ni8vhvLaL4zPEN09jH+022Jv3o1wywZKsX5bH2L/+nn7+Pj4BYHxQ0GLXqwToSvmdx+1xy2Se51FpH3VfL/5//fgAQz+3+d8FF/5O73e9k3NolqHP0QYFUHg/zesA6G+ePaZ1jVwaI3j8yCx/xrb+tM98B9sO2+8+NrDv8+deIC/+b/v35e68fEBqhvuPnH/r+8vQePpFl2JXbCfOF9ZKQt311dPT2GIocOi5UdSSsJWAmrP7E/S4B+gABBWkrkrrCSQGpBzg7J7ume7q4um1npI8N7K5xz34v4MirNcCgogUJVZUaG+cx79557TBiw8u9Nt6C3hAhJ/MKgWJhZ7t/7JljmP6OvK002e/tXGPTaBAw1owr5rfrnDoNMYcDMv8rqc2hoYUPm20C9ze//oxlWij33Iy13sctJgNRXTm7iOQS5LRx88mMcPH2BZKawSv+QMV4otvLOI3fDD+lhFR33sJw6wGo2QJSINhsB3Qis26wAElZvO6Wbxtm/r3uF6LLwl6v+9obrqwO/GsK4KMt1/2CPD/MrPWamH5ARQemD87EitXMZRyRdQTRTxHARxdlVU9Tbna0tYDTEhzev0Tg7UdHDxDJKMzgJJ9gjA3ZNc8wkkbK9bq9vHjWaVHOTS2Mmg22La2Xxn8lkkc8X9DzcII9ODqWjpZZU5t68geiRQQlBPI7Ds3Mt0uYLZywGix+2RplIPQv67VIZj3f3sBgOUT89VyreJ59+umJpsdkhC+zk/ExNSqlcQjaXwfnleYj9to4HNTdmd76IFC8W5p1DY2BKn8iwGo2wVS6jXCqjUCrL70mpkPJ6ommjHQfKC1UYsxgiBVN+Cvw3Tdd7asBpzs4NiJIx/uGNynQSHjzNdtm08rjLS8wlW2mSbUU1gRw1TiETQgOh7HOsDHHlOzVR00BAjN5athDY4/i6Jo0w3xbF2rvJOX/OAoxGyGzqKDfjueRrypuGkr0J5TjuEpeXAhsamuMnUMrmsFOqiHkUnS0UI0wTYIK5Blg5erIzShY7RYWZeZL0ul09X22rilqlbEDN1NgSYgmp8Zb41v6WVI2ApgOs/NTfUDgn2U27qa4x0KzgXAN1/DeNaOn7lMnnRVP//ocf8P7DEdK5vBJtGp0uStUKBpTMzucol4pK4PvR888QkMY+GCFC2Q5T9VJplIslsWe63a5eiemCorWzsEwk0BkNcXR5jotWA+PlXDIossaCBCeVM10rBC9K2SxK6aQKM50n2dk4eq/SgwyA9Ky4FaYlWSiTJhMuZcUKQfrtMVZa97UzMTXg0v9xk3YHgavAVarnXOw/glZ8LEEYyjYJWs1GI0u/caoHG+Kbn4g1/NZosmBjAcNCcToaYzHmOrpUiALBullkoePbYxjEcIAxgwUo2ZWrupMVzucq7GnATbDqwe4uMgRGWTASrCKoq/Q9t3bI781tVh6wchvzipkWYnLalNo2SftHVECUlbQuSMPL7dw6y/udjKoumZX9vkArAlY615wCxxNmBK0EURoP23SU9xaPibFzrKmg5JOAlYFW/B3+vgHWfudY7R5e+uqKC2e9bnJr//4pm1gaYGUFhPnH2bphMgCbvnmwyr+Ua5J0HgPJMQgupVIZlMpVMax+9au/w+HRMX7yk5+i3ekKuH/08CEajSscHR1ib3cXs9kE52cfTLLC1/ckDscgI1BCICxfKuPzn/4M0VQS785OcNlpyxdmO5fEp5kogmFHhsJpAroLegiOxBog03c4HLlr3HknaXHyLEEr1gga8bqlXwePA485/0+QjcMI79nB73mgXqCVB0i4Tt3iYcV7zwNW5se1NnJntDflxGRMtLsjtGNl/GZYwP/xboBXyxpGuR2MJZOdIzYdIjYZyAspOe0pIj47bePzvTwKkRlyTCAjGDAeSQ5G5tB4MkYmk0eQziOWKcosm+bulNQQ3pjHU+hE0pjnKmpCKT9ZZotqQGimHKO33qBvwyomjMWMkUlWC8FisVHcH2Nukkm9BlN4DqadNrYfPUJ1a0tMu8tGQ0nNYlFzL3QMx/UwwZJ/jFFkf6wlEU/dDONpbs50WCHC9ngVyOsd2w1a3De0sfmfrpFb+RtyrxVg5OQ1bHIFWrk7iQyJCJmNxvrSYIE/0mZF4MfVcyryXLMrwGqGxGKMLIb4ZLuAHx2UUcvGZWI/Hw4khWEdxc+j0iaaxEVvjG9Or/C6NUQrksU8lgXiWddkO7BOtBAz3VahTYBbAJOlGsfYDGOO7WIau+U8njw60Dl7e3KGt8cX6CuHPi0JnYA9+kDKu9HAHEkAPbDhGrqVXED7M/3yDLAS+3+RwHLYxRcHRfzhpzuooItg0kWCp4bgcyyNDMNveh2kU2mMpnOlDC5y2/i337zC150BxqwhpTjwXooOoKRf0LiPahDDi0oJP96rYTcTQ5xBR3OagVsq5aA3QJpeWYsomt0hFskcLscL/Or1e9TnEQxoXs39TDWm1QI832RoRWYW8GGAFRODuY8SsJojMZ9iJ5/GfqUiNvNFo4W3l000aRmXyQFBGjGXAmmDGLs2xNZx0z7WS7y+ZNSu8+yuSV5DIvUQZDfWq09Qlex1wZTOBX7y4gWePHyE4WCIb37zHS6aLUQSSUyWjj1INo1CUDyYYw0/P6JSLrXvel9Quw10BTkFiNiQCqchE96+SU+2XGwhBusf/eQ5kjC23ni+xOFlGz+cXKIxWiCazJmnlKZXjv0nNpdZfCjgRgwyBzqJjUhGI0Gxgbxw4xGyvsn6oxIl6kJhlHdnrFQOEShx5B/HbtV+SzYjPxkZyZRfimBEb+IFskEEpSAmYIlKh+ZgiPPeCK0xAU4zLCfqLJlinMM587wKEX1czcATZGwmWiNIm0LfqEgEB9s1PN6uIRgzqTqCD40GXp+do0cgjal7fLLpApFMTj5yPDxKBWTS5ZSJ8qz1Y0iK47/2MZKPI9nqPL88fhwSkEnFuox+Yw7gF/Y1XwrEWtlaSDFsKfW+ip2TQDHqYD86wi++eIR/+mQLhXkPneY5Dt+8RKVYUP1ENhSl9ONhH1cX5xj2O7JBKeSzGg5XtyoaOrBGY39H+xOSCF6/PwSVOvH8FiK1Z/hVc4EvLwaYpMpYDgfYn7Xx3/3eEzxBHaV5A8X0EuNhW97L9ly+vrjZx8rXtaGVfDVAFGi+qtbDj/j432HAajWEFBq5bqD9cD88qPOAxSZg5fvxMKBxE8Pq7nd1PVQtrMBSPRd6b+pJXJ0Xfs3fBrDa/N1NwErsYQfa8e9VDyFlxFotEH5P/r15j07+bBOw8uCdf31/DnxytwBnsrjv+Aqzv8LnZwWkufUm/Nzhcx1miW0eT6279zD8Nq+7ewGrsD5yffGYvM0uLGNzhD2sbMPlbRsgyFSQKmyjuPNYgBVjUEm7ZDGn5KEN2lr4Q20iqJvHVdTLCTdP3uwDRJZjpXNIouJ10K7YN8DKocEhE1BvzvvxObMmIXxx2ZRw7VnCp9ZN4m7aNdS1ZlvYDemowE5mJaBH8p84YpmKwCpSTjnpzeYKYg6dvH2Do1c/KHaazQABKzYliXRKx80DVplcQZN1LuyU7l3U6zg5PdXCurVVVaErLwvGp1JqQYPKRBKFQsnAmslQwI6mK2wa5gv06WUSj2OZTGii1On1bZrHlJkupZdzydCS6SS6g54alWo2L5r9uNNFOh7g4YOHqG1vI1UooDMaod5po9Fpo0/PhnhMRVQqnUSrdWWlsPPoWOF9jrGnRkTEQWMJpaIxyQJpok0mRzmXN7YXCyFOivi+xdYl3ZlyH5vkM7WIDVE8YAoLfz5TwS6NedJAKjJBmJJGQEI3O9lGbBwpwaTeOzDTbm8kzJt5rJQWK8JW94czfuVjKR2U2fVkYmkQqybAQAj6T4UXIj0HP49Lc+LfBCDIHmMqIsEqv4jxoYxS5rVEj48JG3EZdfvOM4IBJTHxOCr5AnarNdQKNFmPq1jR7zljefrPkCHD9DsCU2Qq8fiRDl7b2RZbrXF1JdnU/u4OKqWi5GNM52HRpamlA4YpU2TTaul4E2QzaZm8q6VRQpglsrBQm0zIXgp0ffP4cF2gdIHNGRtWgkrcVGmOnkxn8P7DB3zz3bfyRhtNZ8gUy4gyUp0NHcGX2JoJQ++q1kUdD3f28HhvH0fv3uHFp8/l21OpVk36FYlI9lTbqeGHt2+x++ghLlpNeX00yCZiMy9zbrKDnIyDwCklhvEo8vRAk0eSm5T49DOXVqhebeVB4wppxyiSjIT+ZmKimfST01DKmHlMYlGyfEzyJNBrSn8hgkwGksjQlAxBXu80xe8P0BsMtC7nMxYeQAq9EofU4FixTACwT+CGYJabQDMumVLXbMbknmTg8dj4a3MZMbkOTU9pri4592KBbvNK4Rn0XaDXjL4Y651OY39nR1IGshATDGeQ9wfBKr8p27HxGyHXFbJg5BnkJrz0TOP1rsdspOfxMUpbHVGCFpN3Gdc4SyJaCBDkukDAisBWbzQ0hqWTBZrMcCmWDgFEXpe6713SqsWVGwPXGFZx+ZZROkw/PfreSQ7qQEWlqYWMQz2YHd4bvYE8j4OkAHMrnm2Td6CV26fCEzU1NavLx0uwKN+2RoMsily+oPVtOBzj1as3+Pqbb/HFFz/WOb+8uMCzp0/QbDbQbrcEtFHO8f13X2PCNcwZAPP7ChGQf05UxzBbLKGyu4tirYYRllrLKabazqbwKFigGJ3LOHspqShZDWs5pDyTxI6xS0NrgApVP/nZmPhsbMQ30eKvFTH3pBSFJ5zhwlGXKcFD+QaxWY2jHS3h71tJ/Os3PXw9zCNSe6K0MdYZbDqCcRe5+RDpaRsldLGXmmE/NUVi3ENiFkFcLNspAiZnxqDAkemcrM04kpVd1B49R5+Sv1kE+WwBF90xTmcxvGsOcNEZYhxJYEIAUlNvyjwDgcJsfPU5xBTncMCSFp1Bi9tTnBegFSVmBM8Lhn+z2eTexb2GbA7ngaUFWwVx+ByEB3ZWu0SSCflpUv4LebZRykp7AgK2SUl3eG9z/WbtQskb1y++d8mf/JdjSxjAbNM8Sx4zFtHSyQO5/msAIkNcykwtXVbnjI2isCu7fuh9L19EAWZuveLZXM6QXIxQSyzxRy8e4WE+oXOYZDr1jLLgmda7CVlzAZlvcczTBbysd/DL10doLdNYJAuYM0ZOlYdoH/ZH79398bHwBHn5zfEQuTjw/KCG54/2lYadSqdw1ujg2zeHOGn2MOJridVCttEazFgzcFYOfqtUsGsH0debywgSBL56Lexkgd97WsPzahKJWU8SVq5X8XhKMuYFB2RkzmYKQKaC140JfnV4ideDKSY03CbAocPHNDYCSGxGabrOHOs5/sMfvcDTUhbJURslRk9L0TBGNpdV7TbsDNFpDzCYLHWNn02WOB7McNQfo8cUwihN5Z3HJ88hr5/pEBRZcS+R1MwBNwLsCRLTNJogiCSCkByPvlhT9g20bUhnVw2PYZVN/msnAAAgAElEQVROtunorLrKlPxq15vWWOtWVoeTiYHaV4R32k8t7ZMMPQOsLMRmogHAeaMptg3BN9bUK4bCCofVK616DX9+9Rp6Xeft6VZDQ9CEwK4AV752YjlBsBzh2YNtbJVyCIIY6s0Wzq66aI9oLB6Axvy22NrzOoNQDc3JKNenZnqhZyITsJr0gMUIxWQUpQw9OCkpj6A9GKE3mWLJ/cR8HVR3kiHP5/UeU5YkygG4gVYxsvNYTy+nWMwn8u/bLeTwdLuCvWpZFh9njTZenddx2uphSHw3mjDvGp0GO1aqr0KhI363EGC1Wp54HSwQWywRLHiOzMye521KcI0WC6skSidxVSAzGatcmwi+kdlqPmna130QUBiQcFmpBkSbX976y9hyvEb05fzMBBquACuzu+D7ooJn1r7Ap1ngFz96hD85KCI/H+Ds5D2Oj95id7smFl6reYVW41KJlNMRvZhnyKaTyNA/8tEDBeA8fPRQCg/WSLlcHm/evke90cbhRRPdeQLt1Ba+HadwPE2hy26s38PvlwP86W4aX+TGyM/qSMYYcsGQHvqomo/VXV/m0XzHVyi07CZAx7OFbnuG1fDulgfcxNAJPzTcn9/0FPfVD/b+bq9B7jOVv+/5w6DRR+/P+Tne9fr3PT9B4ru+PIjlH7OJr4RO341P48En/8NNxpPYof5e2GDnidSyIXe8/j5sDVkxZG8ABNVXhr7+PwCsnIt+CI30tGYBVqkiErkt5LcfYv/pC2zvP5IWm35MPrJ68yCGP9RdF2SMtG9OaRZkx/Amp6EcGR3ribFSAjeowvy/poM6wNcPiL32umi7TsMLf98eqcsltKBuXj/2+25S6VhfbKbIMpjJHDCFZTKrqQCpxpT3DbpdHL/+AcdvXiOrBLu4pIBMgCKTqFwpo1ws6nvfvfxBIBdlcAQJr1otHB8fCzAolkooV0qOZTRFPBbouLM5LperTjpGGRFNnefojse46vVwNRxiyA2YLCwBBxNWyaYHn87kK2VyjwnavbakQ1s5+gXFmZeKLE2bt7eVWNilbxQT3HpdtPtmXK7JPSnr9FQYDQR6ajosBYHJpcRIcukHLLw4bSBAlY7FxbLiMaFloIAsGV3SMDEiE0025Jyec1GmyTAXXVGtozHks3kdp16vjxEZWPS4ktmysSvofcRFXIaElDnwfTCynRHCnL4wnYPx4m6KRgneCv13F65nVun9e9aUJEgOtfcGPZqCmbRCchnHenEXpv5iE26WCubLpmLBPZafZzJiKguvp5nkNwQxZH4pINWYLXy5TJCU0XqW8hQ+kTPgpyafzQHjoslYm5OhRT+mBJuOGKq1GnL5vI7fVf1SIMXB3q4mQ/LLUsykpSMae4aSFVKWh0o74Ztmg0/QSuCI5Kn83Na3knzD35WxqTb/hUnlZlO0220xx8rligDG90eHkrTQx4rNF/3RuqOJMzG1YAUBAVF6NwUC5vrNNva3d7Bb3cLL776VmTSTJ4slSr3M54kA3dNnz3B+VUeuXMJ3b15jSX1/EENtf9e8JRgr76QZBGAIwGWCGNJRIEVTZxdkII8aVw6xWRcg4/yV9LdosMaU0tqmhpnHjA2byULj8SSSybSKPYLEBoyOJdniciKwWqy2uQFWUT4HGVAGRJFdKJCI90sikJxWAAVZRCLFkTE3M4BwOHJMSZNE8jUJovJ3eC+QaaQWVVN9M1cX6CgWw0I+ZhwQjIYD/YyPZVgCzy+9zmjuzeuV96gGHI6Z6RdNb8LPz0h2FhsDmTJrHYjpM8QpwXMJj14vr0EHAfKRPZ7sVbJxtKfwBPAecamklPQyNIHedQSsKO3VPeI8/fz9K9muTzHV3cNrkUCuIUW8fglSMU2UPl2UW2ZiCQTOw06tije+dmuB0r+uFcPrSZ3iyGlqzLQyx6K7FqPpGivPvtSsXmCG88miPJnTZDauyZSSArnfUVb+6tVrfPPNb/D8+Wc6/vSZefrkiQrjev3SZGPLOU6O30qywntOUnMxl2wNFAhLxh6HC4UCkgwzIGuXa208hnwM+DQXCLBiD2CeNGwCDEPxwxwbYNlu6fk617bNOwrG+wpWL7+8sdryTWqI9XxtIsv1SrI4HtAA3VgZf99K4M9fdfBVP4tF9RHGc7LgZogP20iMmijNB8hNGqiig4P0DIVlBzlMUUhkNaiRvDoRxzyyRH80Rqc/QX8exzCeQ/nRZ0hUD7AMsojG04pK//vjC5wNpuiOl1gGaUvNEthEM+G41mWx7Xgt8/5RDLaxYtnor0yrNUA0UFMLqwesxCw2X0qC0mbi7TgAOimhhmRV3qzQxRV7UKbzEaaHpoxVSe+1aEw+L1MltZGFEbd7hQMeJjSGmwFXKFl95IElS/CivFaNJyVmlC1xQOC9qqREjDrAyg0OJAk0cCHGe59HwTPBXMBMsJwhNR/hWTmD33u8i+3EQsBOKrABFplzYm3w/C+BESki+TLetIf45asjXE0JKmWxWFr2oIEZXhIoY0dXKpokXuxtfmc6Uhrho62SkshK+bQa/7OrFr5/d4zL7hiTSNwAHAWqGOLmD324/bB6wTy7bgQVHTCxHHRQTQNfPKzis50cCkxtnI/lMTgeTbVm0TNNPofxFFrzBL457eKrDw10E1nMaADO5v8aYGUwB1MNg1Eff/zpUzzfKiA17iCLEYLFCKkEGTlztJtttBsdLOZRBJkSxkEG77tjvGkNcEmGVZRDQkZBWp1G/1qCGwQ9IwRByTCQXMz5OzlZGI8r2TSq8ZxH44i1Cgc2mbSYapSymaLjet3uiv7VKTPPLL+PhdUWtiaFFRjiJTkPqxTXuUxW9wH9ZRkeFEtRLUB2NNc6Lnx2ejyGueoMQvJE/73w8GLNLuFzOMN5AUEEXKfGvl2MkM+lBHwwOXg0WUq5Ml06dgy1dXoddz2qtjKAT5cj2UEaPhirjc9LWexeLi0fJ9Ybg8kUp802rvpDTAnEETzUPJeGD+LLY2kaPpM5CrCx+3K5MEbgIsL066nYVbvFLB5vlbFdKgpcuWx18b7RxkV3iOGc1wFhVuddozViKUmjBRv6O8Bd89cUOO6e56BRklhL4lv/cdYSlhVq9+iM3lDmPTqbjk0twZAHMWvjmNNX7hrbwp9Md0wJWLm3ZJC4va4TJ9tapXNvx18hGQZ7WoIv67P2BV4UovjF54/wx/tFZKY9nJ4e4uT4ELWtsoA0glXNxiWWtCuQB95cMlD6zD5//il2drbx+Mlj1TQc0LHfI4DKhM63p1e4HEfRDCr4YZbD2TyFPs06em380/0C/mgnic8zQ2RnDSRiEwQxC72Sl6Tzqrtr/7ztZ+HRxk1g1W2/57+vs+lA5Psee9vP7wSENgCUm57jPsDrvp/f9/p31S820FyNb278iHe/PpmcoeHfDc8Qfn/XsQyrxowZfTtgF65dN/8tppzzAt8EssJv5fZj4Bhu7v666zn8890LWFl0uCs3vfRhZUKuCl3Ppds0RAs3dlIc8VQBsXQJ2co+9p5+hv3HnyISkHXChAqic9ed6v8hDCulmNBPgTHBc06JKa8w03V2LTyY9GXyzA+/pfhyyU6AB6w2T5r930xF3XazKffjeyeTwv3cltjriKePXPfeMexnvDnybMEUjjiCXEnU1TEikva1Gw1cHL5D/egI1Rz9huJIZci+yqNYqqBWq2F7uyYw4+vf/AblyhbKpYrkRExv+v7772VKTc+k6lZVdQCbZxZOXZemV9vadgw3a97ItGmTCdXvo8HGjh8mkUCuUDQGPD2sxlMUMlm9Nr/oGdQd9aQh38oXUErTzDSCXCqj90aj9cPzM3TGI7QGA4vIVUKUGaqK3u4NRZ3DBRtbUlXZOLPoJZuMzRPBLQIDNJBOkCWmxDYzQBZ1ebmU3IcJcq1uR75TAsLmM02q2YwVCyVUyhWBY42rJtpsYicTdAdDMZF4A+YyOeRyWclUdEkTHGDTSqbGdCJpjcy0Jc0LRIlegU2S8dh94L9HZpXRxe16sibOZm0qLMgEYVHmQDJ5HHna/AqcsiZSKSYrySDZLjQOtlhoZ+Nh4IP7w2ubx4hNBK9iawxYt5iMk8VelGme+t5MU00CFfQ94eQ0nUmLicTzQTbe5cW5mtxauawkOUrHEixqnPyJDT6bKQJV48lIpvhsgGlin8tmZARuXlYcVBvL0DwRaEVlDRkBN26ibKhpEE2golAo4t37Q3z5668QJJN4+sknyBYKmMwWqDfbxtgUUDnUOZLUOGKNULfZUvJjtVTC6ckxtmo1NJpN7OztopDP6/P2uz2loF21W7r//vJv/hqRZIDSVlWm6yqI5KNEdhgEhhGwoE8ITTzl1RCN6b7m5J6AiLyTCGyuzNiNxUfQQ4lfYjXOJbXj49j0sVElS5BgVSqVFZuO6w8pwwRGleCm6GMau/PuWWDB8AraNIDXJ72axmJOya9nvpBxusIK0pYcKWNVNgiO3UUgjEw6Ab2UNPnEEpmiLpFNZawUo0eFPAvMcFjXEy91SgZ5NfOY6xqL6r2SbaUUwySDnm2eaT4ftt5K2qUG29JLeb7X7Cp6VlgAgwz0ZVifcv5f5vMh3T8n7u2e7m0CNgRYCVyRDcnJs/e7GUzG8s6T4TSvfSfT5XkS5d9JygSQka1H1huvZQJzrqAzcQVNoBmhHjVAEMBBZUuMT4JlvNYFLPvP6MMY/P7ppvurHcKQ6JBppduLQqbrtj86E2zHvOTCZOtLTLI7padp3UyKkTIYjvD69Rv8+tdf48mTJ1qn6peX+OTZUwFW9LDqdNqYTkaYTfoyS5ckVGuQGcvb0IDrQ1wy8fFyCTpMpYollHd35UkYm47wLBugEF0gQe0L13YxrKxk53sPK8HcLhoCrhwSekfBdO+E8c756HU/js2CSEbX+sPSMUAvXhFg9b+/bOJX7RTm5QNMuHYuJogNmkgPr1CedlCeNrAdaeMgM0d0WEchEcN2qYpijgy3OFLZNOLphII9LuptdGf08+liEJQQrz3CJJ7HYBaTTOZtq20ylmhSEp9INKnUXd5nBFTIpNIxcM0+71sDj136GC0QbIrh2N9m9G1RX2uJqZf0+KRinRdiSxqaWFDGgsyalZ+Ua7/5HOMxorMpdgp5PN3ZQo4m79MxFok0/vakicu+eY/FnLTT8GIyrlbmfOtTr385+3WHG/DSIauE8joy1LjesnZg6IsE5wKsDBhYhXqoUXdsyFBKrZ6e7JjFDOn5GF/sVvCTgxoqjHJv1UHyG335Js4oPROnr9MM/XkE8co23ven+JuX73ExXGqYiCXXLx5zrrVs3E3TZYwvG5LYpM32L0o16b9UzSaxXcyhnM9pHWPTfnh2hT5x4ngKcxlQ8zko0/I1qE1xwqCuNytceVu542cIjUnOFsMemG/7sJLFp7UC9vJJFAICPRZ2oX0nFhFDqTme47A9xm8u+nh7NUAkU3BG6E5qqKKXx1mrpxhpy14LP3u4h58cbKG46CM17SIxHyCbiuPo9AT1ywZGvRFy+QrKuw+VOvjdZQvfXzbRi2cwiiRM6sd6Q6nc9CKcWpIiJd0+1U4GXQRX1qwPrn1K4lUKLs3NedFG6TYvaR4tMQywCrfPvmD3DCu74pzowo+ZVwBMCJHwhb4zz15gPmWNY3XLdLZQ+hxT77hv6FlXag3P2wr1EQ7ECjdv1/59rdl0jCABVnZlETCcj3uIcKPVcIOxeQkkklzzY5gz3VI/89IqL4m1vZtf2sM4fOP9NR6hEF3iUSmPZ+UiipkEUsUs6v0uXp9d4EOjbQb5swioBjW/KcfgWgFjXsvogB0uGmI1qYhEMrZEJZPALq/9bEaDttZgiLPOEK0RUz2ZBsmd0zHKXGDNCjBcIbcOsPLpifq+vTYHrgSs+A7oJab1wnns2afWgugAq5n6BtYoDAOZMjmbNTbTf3mdSSC0Vkd4Fpy1cZY9aefZnlXtvUAp2hkssIw5dphLjeRx5zUhtqBMtYFl5xJfFOP4z3/0ED/fySMx7uDk9AjnZ8fY3iphNOjh6vIMneYVlvRKJBEjspQnJJNSCVjt7+/j4eNHOh+U2bM/ubhs4O27I7z6wKEHUI+V8WZRQCOawygSYNG5wj/7bBe/X43iWWqA9JSAFX3X3FBD183a7/am6/Q+hpEfOPrf3dxj79u/72NY3XrvuB/cBxjd9/O72E264jZ6/s33c9/xufPzOwn7XZ/xvvdvy951zCH8fJvv/ybQ6h68avV0HwFKK4bY+hX/weff+Y/edv18JCP8x5iu28bqASs/CbKXNh+EGKKJLCKJAlKlHew9fo4Hzz5HMlcUG8TLI35XhhVbEhFeF2MHWPFmN0ngSizu9y57UyGPKQdbrfaXm1BGawz8NRumx/kTI9DNvcaayB2+gNZyQI/LixFDlhVldok8lkEGg0gMzeEArV5PkabdizP06peoZrPglIcNG+VBbMyy2Zx0zWRYDUdjbG1vY7u2q8dcXNTx5VdfqcFn87mztyPTYQJWlJX1+0MZ6dZq2zIqJxOJHj2csgzp20TJEFkQAYGahKin8WVUsdEEKXa2qkrOYmrh28O3mFACEYugksujViiimEyJWcGmsTcZ48PlBdrjEZpkV7nEI5kY83RIkmXDHzJJWNjJ0FwmsjYxpgbePEymBqosl2Ja0Z8rnUiquWID3hsM5VHTocyRj3XGrWl6fyUCFHJ5lEslpFMZ9PsDXF7W0ewyrnZkQNp4ooZTkqgMDURtkk2pGo8jWVs06SUYwHPP98lCUEwUafxpqO+nrpQnmi8Fm2FJCynhmk60gQuocc19miwJytgoSxJQZ7JDP2jyPkgamku7PjYjeTJppjNsVbevJfQZE8jYO/zD42SpUW7IxutOCZKWoEkaPydQZOIIGBWjhYwY8zjilUxZ44AeQK2mzhflXiwa2Fhl0+bB5aclZP0Y+DCRgXWlVJaJPUETSRR47tnIO7qoZJz0gJKefooOzc55jlNJXRdspJuNFr77/jtJ3p5+8kzyQIJDqXRO/gFM1BvRGH800Dki8OEZODTRp5k4m2im3NV2d8Tyq27XdK7JkqHsMF8sot5o4qrdxt9+9SWCTAqV7S1N4jRFc6bikqUGgY5BNplAfMboagNHvNyMoAglepKkurQ5MrI06SYQIIDHErKmMGCLUzOCVko9TFL+mdX9LlbUYiF2FSWB3KD4XGQo8t+T2cjAFUQwXSzUfJFFKdBqPEaxUJA0kIAhi3aCGfQ+YJHJoofrCUG23oSSuZGkc/LAI9jvABrzkzLAjgWjD0FgrSyvEd6/TH1z03A22WJiMYVvRpB6oT/8nCqgKSXitcDmRHI6xzZz0lreAwTXOWzg/c9/61goAtiOBa99Mvz6rS6q5YpYgASW2fBQ4ktmED9Lk/I1mq6Phvo/15TApdDxcy9igTETHWtSLCuB1CZ9MoYc8S8zfY1LnmQNAWUJD6tbKGayAugJnOlIScpk/gOMvtb3/CTRgQ2rHUI9t/OMCRUeG/YJVio783lJSSME6iMKAhBg5aQQJrOd4tXrN/j611/jwYMDXS+XF2d4+vQJOu0mDg/fKx1wMh6gVMjIx8yk0zFwveTx1+AgkUS+UJRROAcO9FhcBAkcPH0qeSDGAzxOx1GIUdqszETtr8RvdezUyDuwTSveuhm/vtvePuHzdPHbirqwZ+BNjwkXjJuDN3nACUilpDvAIKjgy1YSf/ZdA3/diGOc3xXTJ7YYI9avI92vozZroTK+xC6a2M/SU6WDbDLAVrGqPYZppbsP9rD3YFfpcI1mF61RBH/x19/g795dohkvoTFLoL9IYoA4Rjw87GqSrJOyYiwofYoXCK9nsXcIwBLAcQ2kT9bUtekMnd35N9moD7VwaYEu+dVPU72PDhctevxx9faSHJk3r5ghBCKj8kLJYonne7v44tEBCtzbhn1ME1n81XETrxtd1SHezF4MMe55vpb2hJZVVbo+q4sF2ds0gZ6rziGwwpAH1iLi7ifSYp+QzWHKJycdWgFW7kXCeAVZJg6werFdwY8PathJAoteQ+sV107aHxDwTkTiIqPRGDxW2cabzgh//f071AVYcf1lc82BkAFWXrYUZaMus2u/djmwhXvtfIo0vXwSDGfg3p6QcXOrR4AhraRsc7rh/UFkwPkreePpFWglipVvk0MDYdfM8/AQXOdwbmLMrr1cAg8rebFcskFcbFCtmWSbM/W408dhc4DjUQR9sV3ICnSgh2d++795Bmf04OnjWa2Inz7cxkE6ggJGSEy6WE5H+PaHlxgNmdSWxlZtH4lCBeeDKb67uML79gDDIINphLJl82813zkeR/GxtZ+oKXMMK8lWXdIer1N5KclPnFLOmR0z1iYJMt9pGq2x54rh5LqP9VLgGAACJfz66gt667ZDv+IuIn3PmDS8/rmXafhN8J4MR63DaigEathvrWv+lXpDD1mfq82+Uqy9qDv3ziBdzxfaHGKaCvH88T6hvJf7Jj1WI1iMxojIJEtcnjVz0YXb8OV5bGn8TfbivN9DOR7Fi+0aPqmUkE/FkSxmcdZp4bvjExw12hiCCXsxepMLDDSGn7RuoXUhBESLFWe+hEK55lOl8BWSVlNyLRpOpmJijvlRxSy0e8oVjQ5wCx9D50fnvCnDBCgNRCQLtNCUKQFL+YSxAjKQ3cBdlxzJNVLDNO5NHM5P7brhgHE6lw3LUumYzidUb8OBcQTKVQXZ+3HCUrePGWDF42Kp2J5hZaj6gp5kqhuWiPav8LNKAv/lF4/w00oK0X4DJ+enqF+eYXe7gn67ifrFKdqNOhYzY1exp6L6mmsV93D2XNu7u5KgMvGXf7faXdSvWnhzUsfZMIqrWAmHkTI6QRFzXiOdS/zznzzAF8UFHsa7SM9p5M4EZBm2WcIbAfOVSfzHO+h9gM0KX7yNxXyPZP92qMXey32vfx8gdjegFLo3bykw7pM03laXrLa6ewAvv1bc9zy3/fzjOvH6I8PHbxOs4mVtlg23f4WfP4yD+N8Iv/+bGFI3nb/bzulmfcbX2Dx/9zKsbkYg7URfA6ycya271Q1w580eSyOSzEsWuP3oUzz69AtkS1U1V6ae+N0ZVly8SE83wIoeVmRXTanq16KjiUSYbB1CI1cHWoyYm0BKuxUtfWe9r22CVtbYrL9Wumy3O9lJNtDKRyArgY1eQ4soEqkixgjQmExxQXbQoI9Bv4te/QL9+iWysSgyBBQkd0kZg4DgjkuJ47JdKldQrdTkY0Iw5t2796hfXalxe/T0iVL5aLSayeXU6LHAKJUqWriZ+NTs9cQ2mhB4oAyQzCFncppj47yMoJBMKflrb3dHU4p3R+/x/sMh4mnz06IkcJvTd6XspQXyXLZauOh20BoP0aI31GxmMh9KnciyIgPIeQ6RTcKmVObvvsGTssEAELI2CILwrNBMmjIzNogEb+jNoBQ/Giaz4SToQh+kaFTab7KzCPAxZYNGpI1GE61WG53hCPVeT1MaAgNkIrC5Y/Kj4rPZMyQTMolvdzsCAvhFEEVgFZtjGkKSEcXmwhXpK+Dc/5/JcvTNYLLHeGyMJydrLGQyrqg1sGoNUNkG6uVgHqTisZDEik09GSjFih7H4y32lTM794ZFPAYCBAUCWKKlCkT5j5AqzaKaHkNkJEVlGkmfKnpJUVqmpEfKP/n/yVieRPl02pLnCKTqOa1M0DVNcFSpXhwlL5DLZCUrIyuJEjMeZ/6bx4wgUJBKiW3J5pYSTjK5eAx4vuS/hgjev3+Pw8MjsaOev3ih80FwqUJ2SyovWq3JvCiHpNTN0hR5XPb39vVZKFFkkTCPRZTMGJPnFSdvEZ0XAkt9Gu9Ho6i3msgW8zr3BLf8msYFi0AdASuxlsjcc95KBEkpARpIcmZGvpSciakiRg6BSWMG8jhLSkDmY2Su11Dqy5jv3YBE3uuU8BrQSHNCY/ywyCBbiseUhceMHnSUgxIAk3E82WYzsbEIwvDxPAcELnne+4OhCh7zJzLpId/vcD4VcEuPObLceFwkj6XXmGowl7Ck82oMK07w80FMSZEJNiJMLCWTk5Jfpl/FKNGdYMo00bljUE0JOhtTSfp3lpfyq/VSXAK3xiwjg4ifQWxLxsHTVYVrgT7bTL4UxVQW29UtyaWVeirWGeRXRablydmpWJLy11ku5FsjQHoJna9lPKljRnCVz+s1/wS5+cdYZRyA2GRX6YkuLTAViaCSSqJI6SMBK/m0GZWM951kdSFvu3ABZgCvkw74xB23Z1gCpB+ouHZISaS2JrCJEKgvRqcDgVxqLJlpXAffvn2Hr778UsmAlBacnR7LC6PXbePo8L386Kj7qJbylvRENgVNXgt5A+NTaRRLZWzv7Gh9bHb7ePn2PU6uGijv7GB7/wCJ5RwPCFgRb6F/HEO/3QBC7D+tMyHAajUw2iSh3wFY3VOR3QdYcS2RTNN9hYsliaYllaK0J8AwUcVXrRT+1bdX+HdXMfSz2+aPR4ZV7wKZ3gWq40tUh+fYW1xhN8MgBuJKUWTTOQ2E8uUiPv/xC/wHP/8Ztvb3eYPjvN7H//g//xv8+a9e4hQF1BcZDKN5IJXFYDrQxJ8SwWWEiYes0hwLUQmIzlyddQj3RmdcLRnrqk0yhpWuBPWSTua0knmFmd9cd109I9Npt9+y6VoxPjx7aa4Jf2Q8RDEKfHawix8/OkCW57bXwSiewr+vD/HqqoNer6f71fbr+VrSvyYN6gysm3EDgWZLNuJTlJIp7G9VUcxnlRx8dFXHVbsDpDKOjUFGhn0OAQ9s9HnZrIADX+oJEVZtkZxPsJsN8JOHO3hSTiM1HyI+G+lnvDZ1PxFbS6Qxjicwy5fwfaOLX748RGdKi4GkpEsGWJlXDhXwqgsFWLkQMr0jA8uNRkrAf4oY09OYpJtMm98Q33IqJ+acQD3qruJctdcMK5MbWeOtl5ZrtiMAACAASURBVLrGHLr2Ewdi297OIdhy1EdiMUUtlzLAiqERQWAemtOJ5GxX/QGuRjNM4xldf4a8OJDS18KSuTlAYUYvqQlKCeBJNY/n1RweFhLIzIboNi7x7uhQ8qRiroxkJo9Gf4Q3F1c47A3kXUWT+TnZgzqOdsykpuShIvDJWHeHoCqKgACafNZM2SHVPI+Jwg9M9K/BoEJN4phPwzW+96Fa1+OrQYGrUa4V83ZFOqzpeh3v5W+qo5jYyUcyUZRDCBcisg4GsgpIXZFfahwDb91/2IUjJauDIHnVzAl42ok2mxJv5u+aEu7q8qj3+5BaiZgYyAJMneyWjB7/5Rla2or43pXkS6f6IYpk7DBhr1xELhGXh+tlr4tXZxc46/YxC+gqxmRfA/ElVpFvnCVUepWKbVVEPdyHlnSEyZdkh84QjzLZ25QDvPYnc95DDiDVGmbX+OraW58y9y3PXjN1g9VgNvIXYKVwnxgmEYZHEdQ0dq8/EwSM+BvE82ajHpKxBbIpKi0Cpa2PyH5tNAEm/60WphCAyeOvp3PXrT+fqx7S3aPuhJtsl+sCvx+V7Y3Od3SBYFDHH9RS+Gc/fowvigHmrQucXpyj2bzC7lYZndYVri7O0G7WMRl0edLEsOLiRH/gSqUikkJ1q6bEUSXFTmfo9gZod3o4aw3QWmbQTtZwFCmjnygqcXPRPse/+IMneJ4dYzfWRmpOxYLZeHEhY/2+4Pp7B2AVPi03/dv2oTWwtAlG3AUY3QdW6VzeB/jcUx/cx1Ba9ee3fND7GFT3WRbc/fqhkLFbXv++5/eryW3n6W58xQNCt5+J2+pXOze8lpwUfuNc+fMW/vxh7ESrh0tRDDO8NkGvzeN3L2BlNiubxbMtsJb2Yx+WRe3a9NIWZiVURJOIpQqIZyqoHjzFw0+/QKG6Lcqkl4j8rgwrLlBJocVj8qIR9YAVkW9Xla0kfRt6cgOsjEXzESVuBelbksL6otiIX3QbvT/dfi3T8uoXMq/Nd1pRmaY6hhUTM+ZIgSHyzdkMV4OB/J6YxNU+P0H7/BTLwUCAFZksuWwOyVRGDZ3fGBlVTWZVKplW88ndhWmBbMartS08ePxITSilQpyWm6wMyOeKGC/m+P7DkXyrWpTLsECgNp9EdTb80wUq2QISC2Arm8OzRw9RrZRxVj/Dt69fyvOnUC4hlUwIrKrm8yg4c3ACSCdXdQFW3dlEXlZsjLnRpghgSBLEvZTgG9kINJnmVMQ8fljQsfi9ajSdR5RtjGzeLbGLRslxa17l3UTpRExNg8zltYralIxFBpPjaBRP0KnLmHf65SyWOLqoa8poxst8L04ekyDoFQjso5SoQ2BrMddzM21H3jq8MCbcXJx5tkuas/REN89TQ0SfDzJkSINnFDCBHoJeceTSKYE3PqpdRcwqJXCGs7OzFVuK94nAslRKEiQ+R2xG1qC7RKPGCBRLREAV0x9tQSHARTZGVFIpMxnlvZHlhGlKWRb9Eow9469jaw2Mbs+GhJPG7SqlLzkBDmyEZ7Oxml0Dt9ZNv+5+9x74WGNVmSyRcirxMWh4n87gqtkQI8gb5POzEZRR4uZyiXq9jkajoURESlTrjStdF5lMDrEFOdc25YsGMUkL5V3kFlAyb5jESF+Z88Ylzujh021hQUYIwSbnmybQDEskMxmlYiYzaQFjZmBv3lM6PpzKR6MCTclIy2c4oSOzaYrecCimotHURRp3BagNIY2x5MErGtBGVAhOCThNeOwI9qnMsVALcrF4vRD4cKwsHiOyYHjPsSAkk4D+ZfTaIROG151aIBb3BKKGQwEpfDwXOoJV/KwadjJEYUAPsCimjHinNJByO0lI7dohK0wMK8oOlwZISo4nb585MlEzxaW3XIIb2Hyh1yL4QZAK8vPh/uCAUjYe8yWCCIvuCHqjvjXKYviYWbOCPpzBONcBS1Yl08w85Fissclhz/onP/t95NIZ/X6710Gr31UiIAMertpNgYEJJazR04pyV6akEuSco9PtA/HUyn+GDDauJ5pKx+mfZd5ZNBPniYkvIUZeIZ0FmXu5RIB8PCKGDa9ZJQZKim5BEWJZhUxNr4El2li5B1oZbj/zRbAlBIb3RQVLiDlpvjZ2j1OCODHgiiw/sgmcT+KbN2/x93/3t3j48AHyuSyOP7zHwcEeup0Wjg7ficVLkEmeRHEC4FHkC3mUStwjomIxPn32CR4+eiyPuP54iq+/f4Vf/frXSsjaOXiAYjqB7fgSeQdYsUGXQbhbQAT+KfUsNDfySaEhXvJ9RfFdP//tCjp7ho8YVvyeS2KkCTABq6/bafyv3zbwV/UoepltJUMRsIoTsOqeYWt4jnLvA3Ym56ilF8gUKePjfpRSo50uZPHjn/4If/pPfo6DZ0/ZlePozQn+h//pL/BvvzlCPbmDq2gRg3gJ0yjl1PSoogjE0h5nNFTiEMQlj3LPYaNnE3tjHYup4hmzXo7t6gsjB7gNwSVhcsMX0KO1nfura//YHMsDyJtVhxtIk4RhOgX5McUghic7VXyyt40csaNRH9NYEv/P+0sctzk0Gq+CJwwMt7qJ16RO/8o2KMSu4uIbt6Hjg3IZP3ryFNtbZUmzv37zGq9PTrBMpKxppMePmnk+H2XQIWaKk+x42ZxAfjEgp8hgjKe1Aj7bLWI7HUNqMUFkar5JPIpzSgEzBXQRQXMZw3dXbXx7Usc4ksEykhQFz/AEJuYuHGAVEWAlKFZsoYgaVDuOjm1CMIp/WJQnmCTmWA0BPw8wH1vYQiRh/lhrIC8MLvo1wAO6Drxe3RDGsomm6alEKelEqX4UUubi3Gei2su4VvKo8Yhxn+D9i2QG4LEVGOPYM6b9NpBZjDYO42gmv8Ck30IlFcWzah5Pq3lU4kC3fq7hap7emMksesMx3p6e4/CqiS734FwRvSkBGdZKBP+t5qbnIv0h+YdMKZOOcs0jSz2u/cizmu0imhtg5e07+P5E47SAgetw9/XmSyoOj0mtKAKhFWW1ODmQzv/I9wtMr3TJcGI48r3xeXhgbdLifsPUGx60cle9Y8XZ5zbA1QEvhsQ5/6PwCucea3eNhSu4xNgVaMXj4JjbHrC7Dlg5qw0FxSw1sJE33GSMVDSCnXwO25kk0lGTOZJ5d9zuoEXTdV4XNESfsVah5YUBajMd7pD3l3R4fG9TNXsRArjCWEwiK0nj6sQ4jy6uXS6dW4xF3sdm4nP9S4w6AlYuedFbzWiZMm6iAksQE3uPxQl9Br3CRY9wgJGGeoMOSukY9mtlVArso7JimjO587w/xlR7lPfo8qCVP2dOWugZbOsmb4Pl4AHJNcPKloMZksMG/mQvg//6x0/wPAOM6qc4u7xAt9fBVqmAbquBDv80r9Bp1TGfjMQIY7gNaz0O3bN5JgVuI18sydaAyb8cPtbrVxguA0RKB+hn9/B2lkM3mhUTb9k+w3//h8/wND3AdqyD1KKHIDB5IwcpVHYYw9MD5h/vtPcBPmF1hf/tm5g2N+3hYaDrd60B7nt/dwNeDNn5bWCz29/dfYDa3Z/LqQs2qZehX7r78/l0+c0baP0EUpqEQL3wv71y4i5JYfj9f8yActfSqn69HWD0YNVHz+HUKzddOzdeM/dJAn0RHDaE1hTPRbB6FdTNgBU344SMGJmGV9p+iINPPkeptid/Ai72kp/cckA30b3NDyCGFa0DZFxLDysaTc402VoBVv4NejTfT7Hd5qlpyQ0Lpt9a1g3HeiPx71dCDmrD3Rvz5UTYx8rT8K3pshmAYt3FRolhukhgEWTQjUBm5+3hQFPw9sWpJIGt01M1gkzZor8SDdaZsCf/F7EpWPBaMUfmFUEITttyhTx29w9Q3KqIfULAKpFic23JPJTGkfX08vwUPXnp0MyRxYJNkNgoxhcRbGeLyMUCVNNp7NW2kMokcXj6Ad++eYn2oIfq9rYYHDulMkqZDFLcSINADIfjq0tNSpksNaHEjjI0gk2xGFIylGZcrSXwsIjm5qjUOzF0mEq2EJBB8I0yHrKmPFvdnzKeH7sJOBGKiTUk9pO8WKJ49/aNpFTFYgGlclnAFuULZFWwN+hP5jK6F+tLrCUnyXNF0yWlM87bhzuwAKME5UoxxEkZdx5ULLIoZWCTzj/eR4qNpDGPOAGCpFCUMgrwogcX5Ufuw/Bz8LVY/PMPASCa55Pxxc+vdMiANG27wjjNKcRT8vTyDCp+fvP3IouHaVRk1ZlJvI41N3Ca7LMIWywx6HQtipcmvzT3Z/qiJok2WeY5o+n++eWFmvDHDx4in8mI8cZiYDTpSdpGhpeS7Nz9rHNA02828kpQMimVZ+3wtWmkzu2SQQFkV9E7jFJAvT59rOTZFEG72ZJszxuGtzsdSQfn0yWSYEqVTQEJWAXJQMxCz5Cjxw/lf8lcGvVOE0f1c/RmYwFWvB953snu63S7LvGFtegSsUQCvX5f4QLyC+Lzc/GfUdwAJHStUbLKAo+g01IMpSGlamxgZIruik7FTJv3E6EnHgOyrVTDykbBUgJlQM+/ZwSbHAuChtpOpslzKJkkvdzoOcR/O7NiglUTstTIFtLLqhwQo4+AMP2ruAbN5Pc1k+fXfLZEvzMwT46AUgDS9g0o5vWzAqxk2swi0Mw6KS8R029Bc98RUsslqrkCarkC8pQEE/RbzHDRqKM16KkxYXABryl+fkaRB2w+YxG0Rh1MCLq5NDkySAmkeRYIf4frFQ1uuSZxXbDJTExynj/84qdYTufyqKq36UvHJKIxeuMh+qMBglRCE1WB4VhKYkgj+NlkimazIy8QmssacO484mZTGcAToCUzjQBlJkgoWp3yv1I2i2wqjUw8inRA8M0YkwI1XV3vDfZ5Kj4Cqtx+obKe8gHtRX707iLRXTqhZxmYd50lPXoTe64dklMpoILBEraXcm9+9eoV/vZX/x6PHz9CuVTA8YdD7O1uo926wrs3r5XqmM2QHUa5KP0Rs4rOJrhH+e/2zi7++E/+FNuPHztT2ii+e/0O/+b//L9xdH6ByvYOdkoFVOML+eWkkuYTwr2X9y7lo/9/AFahrui3qnmvFUzuZM0Jii6jGCe28HU3g3/1bRN/VY+hl93GnIMRJnYRsOqcoNI/RaH1FrXhMSqJObLlMuIaFpF3BMxjSzx6coDf//0v8OhgH4vRFC/fneLP/vJLfH05xmVqF2fLAnpBBbMFAVoLWqBoxdQTURfyYTJNMbPFXfM+ZpZI6z1qzHDYsaauNdu68hwLyfksCY/y4Ig08xtg4g1McwYokEkbBQqZBHbKeWQSMRlmL2IJfP3+HAMuPpy0y59vrtqOrEiuE/pa9QTrAtd+QLYMoboFHhRK+OLpE2xXSmK4fv3uDd6eXyiMRv5HCycLdIDVwgNWIY8Zk33ZcRJoRbb9fIBiMMfTagafbBdQTUYQn44lDYyT0baII5LM4qTbw2FviB9aPZwOGMZSwmIRc42zAVYmC7R3HuXPJA3WDSnAivuGDrjAFJfSSACXaaVioJB5xgV/ptRFeb3RA9Un3K3hjHVF6SRlvk9e16oOIBEDL45lIm3vbT7BcjZChGFEWgvMyFxAAQdjjs06F/ASlceVWNeUfHkGjVi17njT9zIexbTTlJfSViaOYmyJaiKGRb+D2GyCtNahiNKkLzpddDg8SacwTyQx1rwnQHzJVDgCaBEsyKAi64fBLsm4DY1FXTMvSPNE4tsiIGKAlUtGMJ82gbfeaD3MUFtjtV5BsfbIMebdx6Se1bTPBTE5FptbG7hHyQ7J+TeuonZ12NgwmqTSA6lhWdrqvF5jgfjBBAE495kdb3A1KfQnWYCh1bcrWT45xEbDtEGLmH4hOxYRoYxhaAEQTAE05rExhWdi76QjC3kwckeeRSJocr/jVZeiBDdKZBNRAleuoV8zrPzm5QCr5cCdK9bmNjy0z+2Oq/Z1e4+WDM3DRRDMwrps77NQG5UtWrI4iPPf573l6hndBA5IX3kPW/9AwIprohnAm1kMv2IExcd9PKzm8GxvC1vZDArpFPrdPr47PMfL1hjDWMqZy7vnFvLm3ovogHaeNFgKA1amUbYD4rZwDVl1Plnf8bxNkRo18U/2c/hvfvoEn6QW6J0d4vTyUsPEcqGAQbeN8aCPXqeJq4tTTEZ9RFhnTWhhAClDyLDKSHJekKVDq9NRjXR5eYlEoYrS4x9jXHyIl/0AjRm57/TOOse/+MMneJwaYCvSQjoyVNokPWwX06Vq0GhUovhb9877ACEDbd0y7wDh3xrEcfvRb7Vx3/Kg+97ffYDPfYDVfQOx+17/7t83W5C7AKP7ADczqrgbsFqVBTfgLH64eNs52Hz9jwAnN/zSNn+DLHSFlfhQIfe4FQPLvaffGuQ0wMpfcR9/8JsBK057DR2UDlbDI5sU+3vX7muaiQZIZMqIpcso1h4oKbC8c6CJEBdcNtO/O2DF8oQTkDEiy5GkgfHITFIV3/GtTNVXO747NSvK7m2nyj6LB0PsPZqp9ur9MmHG+SX5xXbz4vNAn097sUQ3i2xmAg2ieSyTOXRjUdQHfbGd+r0Ohq0mJq0mzt6+ViQxFxk211y4cumsml7tv84/iceaRSIbU1JGadC+s78vTw0m6HQHA0zmC3R6AwEQZDJctttoMSkvk0K6UEA6lzM6NoEFSu+iAWqZPCrpHAoJRt6nRQE+PDvG6+P36E+G2N6qKfZ3r1JFltNoHqVYDN3JEB/qF3h3fqZmWFHXbEYd60dAjWuETeYzxXg4VlQwGwjfwOYLBQFW8nYycxTnpWMTY2+ALkYKZX3xQAAaUxTp2/Obr79WChyBED4XvYV6w4FYJtTWZ3Il0dAJChAE0LSboJaMwyeSFbFgN38pSz8ic8hseoG8EngiMlAlSEVpGP+QccT/k+3D52OTLWaV5IRM43IboQc1mLg2M/+hwaBvHlWTMSqVsu4xGU87ir//m0BQMZVTShnj59U0872wP2FRPF+o8eZzEfiy2fRckq8xTXNnM5QyNPWnJ1MGxXxebAyCdgRNZBw+m6HT7eHs/ELN+48+e4FMKi0PnOlsjCHjrQnVOTN43iXU3VOySbDKM3XMA8iaLb4Rss14Dlrtnlg/yXQSpVLJmm+ZzlsyIp/v9ORE0k9JH2YLjMgYJJupN8RedU9eBATgPGjFIs03Avw7Xy4pjv2q28Z5q4FoKkHkUOc3ST+oIIlWpy1WAJl3PHecaPF4UW4qdo6m+GZmzGmvPhfPZyrQdSnTc7KkKN1zTDul0DnA3PtW+e1FzhfO6NgKdOeJwtqclG+Ct/OFybMk/2MCl4GefD/ygCIA6pLZCI4RcKJJtIxp3TrFplfG5s7zgaUJ3+dgNMJwOMFsspA0MJLgXH4p2S4BK54DFpheekyGGp+TLCsBuPK5mgowoyzyQW0bTw8eYn9rS4AQDfPfvH+Hf//V36toTlDGSMCV4CqPndgd1uCPZwbOijXFdSLuQVk28yZ3mU0NRJecNmLm6EGMqaEBhoMBGu22kgC51iUyaXnPsdFikilBGNWTizkymbTM9plG2Gi0MOgT8EkgQxP9jDEn6f3FocGw10OGYQ25HHarVexUqqgWCgKveM8rkXZpJqlGEvPHzBIZlUAW8giw+swKcwFRSohk32MMKxXrjlnl91X+Pn+22jMcS5XnX2bAmOs9C4zkY53u/4cffsAvf/k3ePL4EarVsgIHdra30Lqq483rV2JaFXMZ1KpFVMpFVGtVlCsVrVUEp/cPHuAXv/gFMrUtG/7EUzg6Osb/8uf/Gt+8fI18uYL9WgWPi2lJAtPJuBohsjEkOWCTNJuqUfZhLL6UtxohNOb5XYecjr16V8HrJdY3FVTG7KNsayoAYpyo4ptuDn/2fQt/WY+hm91WM8f0q0T/CqnOKcrdU2Sbb1DpHaISzJCll2Quj0K+qPV+OBmiXMnj2bMHYqMOuyOcNgf4u/d1nMyzOI5W8GGSwiS9gxnZAX0Dys1oOiqwh8m1ihPnXql0WgM1TTpl66dlUFkoiNqsVc/h2FJe3rcKNfG+M4rYE5tFbaUaR9fIr0ykvYeMnXoGJ0yY5jYZIhqw8eTeS7Nw+sDwvQcyXGddNGNohtISobpFrBT/5ZjrIY6VgBtMRiik03i6t49KIS/w+f3FOa66XUSyOWv+BKB4YIDv20upjBmj6ykEWGl5Jcy3HGMxbGM3H+Dzh7s4KGVB0VOwpD8Xk95imMUSeH16hlcXdRx1hzKGjuSrWE4WiMQoS3esrpWHlTXUlDZzTZE0TYEWipuU9xiBDp0hggsCqRzown1fCXRzx0I1Lx4rA3wN7WpPV2+q7gzdI+vmfoFcMmlycjbWZOKqT6bnkkvvVkNjckoxlaKWMqsEW+5tjvHlwzv4QNaQptsz/0TKYhejAaLphFhr49aVpODBdIQYGV0clIynGoLQ4y6ey2ESj2NAMI1viP5gZFjRd0mTtrgCfZAMJLuXP6TwPcfu8ibevLJ9mIMGJHxvfL6YVABm1O2ZMdcw/1UT5+t3W3T9nzXzeV2vO0me62HELpcsi+fPhkuiP/M9SI5NFjDljGu0Ym2RYgx2f05XTVH4TTg2lgEzNnALCTtWQwJNVcVasiACAtxK69UBM69gA3zWvZsSfMVy4lDWhaXwx244TLBZslXWWcS9goRk+7o4eF54kkZ2fzNtkCAMASt/3fH9yuqOld+SNhnswwJN36Sq8e/F9MnuXDgQWcdlJomtfk/rnrtXfP/ogTzeXw6Qt43x2kl065bdm7yf/J5i+cXGsuceTYbss90qnu1vo5CIg76x/U4X374/w5seMCJgxfVEdZO7SJz32er4OjDZA9arG3JDkmYsO7uPRajAFOlxG3/6oIj/6mfP8Dg5R/f0vTwlOYyvlsoY9gdSOLDmuDg7wXDQld/WhH3KeGhDX5dqGAsSqt+YBk21DZUfxZ1H2P/855iWHuD79hIXQ2PCL9pn+G//4AkeJYeoRtrIRDn8jsryg3UfAasY4zdXHnof76T3ASZS7NziX2W92u1gmJUJt//clsTbwRi7Gu7++X2SPkd0vLWE+O3AtzsAo7skjRyALHgv3F4A3e3RxWvMpYve8gn8578ZY1ntPLd+/k1J32orXylx1mfgYwZWaOt3gFWYaaV7hEPi264f59lqz+IA7X/5n1bXR2u1Yt5VAoZ+puLaCiel17gf+e3WkPUAkXgG0WQJ2dIeDp69wINnLxDL5NAfjq8DQBsX6P0MKxb51jjJx4p+ELMhYsspgqjFa+vGdb4+Mk2UL5AVCQQeLJXFbgwabduxWYNV3tNE3w6hhFrsFRFtG4arN64dOH+RmHE7PX7WN6fAiQn9B7cQK1TRjkZwxHTAVlsLZ44JUMsFTl69xOn71+h1GhZRH4tLxpVnUgg3jXRKm7eKWTJGEkl5jxh9tIh0Ni+2CKVKlHVQBtfq9nB6cSHT8dJWTeboBZqp17Ykgxr0e6ILZ6JxPNt7gGl/hEKuiJ3dPVz1u/jy269x1qqLXUJW1aOdXRmup+i9wwn9ZIzDq3PJr87bDW3wNP+kNIkLlJLggrgYX9xm6ldNdNptY3QwbcuBW5415EFCmxiuwREDSczTyV8rK0NzGbjGMHFmsGxweVoJSAzHIwOQ4pRVkc1j8j96S/D7NPCmvIvgEQtPXheSt1GCJYN4smvMiyjjUvB2dnaQLxbE1Dk6/oBWq6X7YULfLSfTI3il2Hj3flkgzJcxMV6Gw4F8opTsF4+arIrmsKOheQLFed6TyKSS8k+irJIAJQESMmTYsJI5xiknASYCLR5EkuTSs4QiSyQScWSzaeRSaTzdfyCpk2SNOr5kcThfuQjw/vBI4BBBO5lbU0NPz7DBAPMFJWQjXf6a3sof1DyeODmqMGHSsXX4vPQ+I7jD5yJDqlFvYtAZYnd7V6aSPMaWzMbme6YNnX5D7U4bx8fHYs599ulnAnDq5xcYDUZ4/slnePf+SABVNBmXP1W6kEemmMfJ5TkiQVz+Zp1BT/LOMa8XZ8ytIgA0qTaPCp2v2czMrbF05pbGZvJAJq8vhQZoWhiWCDtjdtZorpn0y+nKVHy1aFsBqtqdJjhad9a/z3VCgLY2cyctU3KbXT9ae9xWleb1qYWdLC9LUdJGwMk4gTTn+yGg3K1BZLbxM/OzqulUZLgBI1pFQimXa1NaKxj95qJGhqw8fnM60zlhg75VLetIXlxc6I/S+pQWZxIBvn9eu7y+vezOHx8CHPwMeg3J3Iw55KXCTBPkpJ3XGNl3BLnIKKPZfYSss3QG4+lCAQkCrxVbD/lAsITkWkGPpmK5JBD35PScK6YpPOjVlgzk0cZydz4eyZerfnaGT588xotnT1FhqqTYFWTKsRqbmSeECnaffOq9SGw9VvCCC71guACNzHV9O3BabDgC0vqc7rqyzcbkHEEc7V5PjR3Pf7vVVsR7KZdXuAglfePRUKA+X5FgPIETehh+9913MmyVSf2YxsgBFtMp3r99h+OjQzqCIZuOYHevhtr2DsqVqgBDrl28H//g53+A3f091JtNtPtDHF9c4e++fYmTywaylRp2y0UcpIC9YkYGzBwUkW1GuRPlhlyrxYD1c3EnX7teiLr0rlDR4vdNASCUYjovMP5bwJ4DY/2/w0VleK/YLHZ1X7sCWXtylMmH5imYRAKTeA3fdHL4337o4N+1E+iX9jDmrbmYITXuIdNvINM6RfrqHbLN1wj6F9jbLgusy6ZTkmfO5mNs16rY2dqSme9wEkF9HMG7cQwnyywuggp68TKGyGNKmZsHjLSe0ELBmnbPyOb6wNqKhZ3S6pwkVHsIJT1i0tB70IyBzGqBjRcbWvOTCQJeg1Mzc48ngVgK4JJHI2cq1BRJb8l3fB5vMszrV2sEvygb5SCAIDOZUzJY1gq28tWytDxjbulLIQ0bxfi1GtMjCCbhMzm6rUFijRl6u2p4S1BQwQAAIABJREFUVwWmOnVXanlJh29sVo2t3oAAVIJikdkEycgSOaa/klVI5iTDCJotVxuNxQZaBkksY4ECceR3HyO8bkMyf53pFLnzQEb6alj7Ud9yWyMSahR4Hl1atq8x5QMUicjqgezw8Jcdm/VQ3Sy/uWKFG3oP4oQeuNrh1u9JAKBjbJr/pjOe1uewwexaMWPMSZ0jMcSmiEyGiE97iLMGd/I4JopKEu/+1vFxrH5JAgk4EZRVkqtjU4l97T2LrNmXBI2oCK/RRIAYvQ85fIgxEXqOcWSOeDqjAZaBax/zDHR1rQYGNzSVfD9TS+MUy4syUiW9mgcnhzRzHiBe63Em/MYxG4513ccYBqCeJ5xzZsfWGtDr5972VDc8EvBlw/45WcAKC+HogefWg9fy5TDZJs/tCgHzssO115kBd+ERwFpi6tdeKzgcbVv3qe0xuvYmY7tnuZlxj3UMZtZuSxdYE4txQMd1iWoIpkyznpgjElg6Mpl8GleQDsXLjwPmeELSe68kXLM51mw+gm88NqxNlF6tpEjtsnYMPXOTb9j3TytZD8FEA4acsP46hMHPgYWsG0q5NGrloiwcZpMxGvU6LppdtBcJGbcL+nCs9PC+4f0PXbvs7iK3/rBulrrF9nDtPVp2jNHKpNLodIDEsI3/7GfP8aefHqA062DePMO400A5n8VkPBUIyxqh3++j1W6h3Wmh22qi32tjNOyJFSmWvGNdmzpnwUsXMwT4o//ov0D+4Qv8UB/gaBTFLEhjOu5j2TrHf/x8B7vRHmrxATKRIWLxuZQR2l+0Pq8ZPjexaeQBGQIbwmvRqgd2l3q4Pw4/lx8a+b133auRNxxKaHR7RXj/v7b4bfzHcAf7ff964dogXB+E6wb/NJLLhWqS1frrHsDf8YDR5jGw/8NZBt0BWDlJ3k21COtehnOtrz174fBrmT+h7T3+OVY1DPemkBXTTcc/7InsP/fqWHG93zBd33yfm5LCa4CT3tP6/fpjHz6+vp/j9zx45o+p7A6seby+fkvCbmEmPupgDVj9J1u3w3t3XS3aIdwT6/XWHlYe9+TLRaNkIGQRCQrIlHZx8PRz7D/7DIlsUYWCnuZ3lgTaRJeAFWnQBKwWkz6i8xFi3NCi1qTohLsmjhcZF1j+n4sAWSh+qh2+2P2FY2l1awArXPB6P6gwyrt506uxcwuseZDYhafEt2kEQWYbkWxZgNWHVhvNAWmbCVTSWeRjMUw7DRy/e4X65QnmZP0MBlhOpggWLASAsaR8ZjRO80uCVEwA3N7ZQ7FUQYKx9ETl50sd78F8ITPT88aVAA4asJe3tlChmToWODk7ET11j81IdQtb+SLG/TGSqSwyhRLO20188+olOqO+pCZ7hTz2ymWUM3kz004EaA57eHN+jNPmFUZKEYwjSVaEA6QSTN4jeDSf4+TsUilvPC4eoPI+TDJod14YfpHj42zBDrF63GYhGZ7i7pmeZOwQ21CWZlKeTIg9Q1COE8ZEkEQqnlYSiHwTeF7UAI8loSQDJ56gp45dK5KFsURnY+kkdzRiZiNIXxyCK0wjo98SJX1abPheCJ45Q3Utsq6B5/47mRmASkN5FsVK/mJiH1kpAeWDgZgUTGikAS69vyil5KbIgr41mkiG1h+MNG0ZjmgSHkE8kVK6nxZF976ZD5AKYigQaCzmBVgNmm0xtDwjRAuS9x2JRnBxeSnDeF5fZEClkymxtig1E+jH6TuBhjE9sCiPisiUfatcxlaxhAWp5jT/pjl3MinGyxX1+v2e6P3FVF7+bJQyEtzjV5IphG6h5p1KxtkP3/+A87NT7G3v4sHeHlJB0sDbbB6nZ+dq9JK5DEacHCYDmYi/O/mAJKOV51OBGHyfPP48FwShdH4oQaWs00lLCWbqHhXQMJckkIwf/h5li0p9lP+Tk+jc0JA5W2BtRJYyYhuqgCwHCvkNT82pwNB1NLcHl7RWKfaZgKldywZamWyV7yBLZp3b9Ak66T0q0IEMBHpUcILjmhxR8Flvm6falMwl53HCtSm8PoVB4Js3W8ocl0iyuaP/18IYAymy1yI8ZwOlkWYzuVBBwem0+fOQms6CPanPZcU87z9ztlg3AQRl5WtHoGrOmPU4GFTAP/FEAt+8/gFdGsXTPyuRwmxBmaox0Xi86AORITimIg3I5rPIZDMCrQmUszeU7IL+dM5TjhALWQNMgUzFojio1SSHzhLUVgqYm9+q4LD5sADfcPy1psM2QRJgJXaD7ZEEC7k+8HqkxxqBhxVg5f14PGCVTKA7IusDWlvajSbyqQz2qjVa4wokYoIU1ymuabyvBMyPx/jw4QO2altKKuQ9S/Yp5dZvX7/By++/R69zhXxqiWo5r32jWCwjlc6i1+1pcPDp80+QSNGglsD0AmfNNt6eXmCCOMq7B6gVcnicj6GSAEb9LpLRpf7MRn0kA8qKrLQQA2g1bA81VmJSrk07fS0QLnzMdN/M633hFr42/X57G2jlQyrC+4d/HQbyLQK77uPTGPrLEr5uZfAXb3r4m0Eao8oBJuwWmNo0HiLVbyPVvkC6fYxc+x3Sw0vUcjFkYnNk6Q8ouc5EKbn5fAnTRRyTSBb1RQIflimcR3NoJisYxPIYz1LqvyizMh9Qu/41AFPzbwCVqmKZra+be/9YQ1JcoqD3eRJTk0ecYBX/TAw8JLNW6X1kl2aAOZtTNnwupU4NsQcODAbRUC9ICkS2ptidTUPNDHCY2nWtesnrmPk4MYh9J2OF5Kr4DOFNlNHf9bW59mw+dr38Ov82V5da8yjvCv1tgJh5RCupTsc1qr2CrGutkzoHxtTWAJDNtmOIifXrvBhXDZeTYN8lybivhOZaaPWA7Tm6BtxxlMfixv5ip8kdV50PY5Ksvz4GS+xnoYPuH8zjQbaTgKRQo3TDm7ahrmXiaa+QwfYQGDTpvmYgK1nu7jqVjFNgngEx5l9FMMYACflMEhxy5uEeMI2JJWeeSfqcLFomYySmM5RSSVSyaTA5rz0boD0iw3vNpll9rFD/eDeDg4DV0hKKp0NgPFLdkaCkmX0Dr035dM6kCAloZD1mfcnLxBLwvIJjc9Zv94sNMtQDuKRZssYJ4vD7XCsL8TkKmaS8MwmYNjhwpNKANVmQckPukL+WkUKdebv3ynVA2UfnzfUtKxh44wG6hykLJSvSkrunw4FS9dLcn7kHppJIxjj8iZlnJlmGPDb0K10u0RiMMOIcaUGVgTGsiIMYs44eob69XHsb6v5x9+mCUj7TqWqPkI+Z8wUTSOyCmvg9ybe4zxLQcsD8gmSFUGiBaBNqdB3DzFkicGiVTac1KGNPSEl8dzDCIrCk6d/li2u1SAu+h/VgOdecBVmcMyQWE6RmQ/zxZ4/xxX4VlcgISSZs9prIBTHMWTfLqsFSpvujkQZUzWYDnU5LrCuyJXksJDR0agvtibEEHn/2I4WZLTNVpX9+6I5w1eli0K4jNWzin//8BXaifVSjA0kCYzEGX1nPreE/mXob4Gr4WIT3TQ9WhAElSXRDoNPqHvR7vwuY8vs3f8792w/TRRq5gQxy37q/eo9urQ4DUuH3vLnvbwJQfqkI1w+btcTmZwr/XHY8d3xtAmmbn5Xrh693wjiDf5xCHtygzhNfPIik/3tG6C0spU3AahOf0GLmvj76mTsvulVDGM0atLL3vk759n3Rei/x9Refw9dvHgTV/eyG9SvWtVtTdVzc+/KrmN7Hv/xHA1ZGf7Wy3SNlvlCxwitKhlVQQKqwjd0nn+HBs8+RzJcxpsTjHwlYUYZAwGoxHRpgNe7pb5KGBWY5U1UDz4wR5X1QFDtO2YJjiNzUmIWLZxUWoQmtTf+5cbmSYEOn6S+6MGDln88AK1Jts4hkS+gHAeqjCXrzJVKpLCrZPHJBgOVogLPj97i8PJNUkA3LsN1FdEYGGTd87v8xTeOodS4WS6hUt1Ct1pDLF1FvtgReEAogw6o1HOH8qiFvGU4P04kU9h8cIJ5O4/jsFKdnx9qwXzx5hC8++QS5IIXpaIpFJC521uHFBd6cHGEZj2Bnq4pHpRKqmQzy6YxAABpqnjbreH36AVf9jqRASofj56IXVqUiaV5/MsLZVQO/efla6YWUOkpqF2Z3CFzg5sSGxyX7OOmZAVZuAuOmDzw3llBnUx2+LmVsBDbka0RpJBMRux0Vh3xNxjGLnUIZFllAC+dDRRYKE8/om0VJoJOqmaGklaj8Q/YCLwBuIJJvLChZGwtYYNPHZlTggibitlBTUiUJFA2uKUdxyVoEIghW0cOJLBS+Jv2AeJ1Kb85rl2lmoxFGw6GAqmmQRHswVMRtt9/Xpi/gslAUgKb1QP4LTG4BkvEoMikax1ty39XF5Sq9T3LCjWkF5XcyI0+m5P/DxprgGhtfeqYxmZJsLjbELPAJQHB6XSvT4LKI5XiiREGCAUTUr5o0TG/omJaKRaUcEozhMaGkiwwhygPJROEB5mPJpjl69x6nJ6fIBElUSyXUKlXUtmqSA5I1J8Yep2dRoD8dy8/opH6BTCEvqZs3mvdpdGRXsVgf9AbOrN/iv8mQI7jA6TsXBqbPeYB5OGJSJYtzd8L8RhvasGwN8V4HfpG2TcE3Jr454MK5Sn30zDsWkCoAjM0kM2P3/LzfTaJn4QC8X1KxhCV1aBo+17U3HA9FGydQYsCVpfCR4aPNwr0XTjUn9Mtym4kHrDY3qJs2LK2DagApjXDUZpk8e5KFM4dm4+2mUW6VRIQmrTqEBIaWKoYJdhkwwac1nyrfH5NZRVYT1w+mkO5UKgJDaab/yy+/VJHf7Pcx5jGLMbLeGKe6nmdTpBwAbIBa0tILCUozMXEwlSRU4Qz0BCMbkV5XiQSqxQIe7uygmEnr/zGuK2T8cF1yfhxmceF8hZx3jquZTfLnAhh4vfMcDIcjMZjIHuQ5O9jdMXaiY1cJhnT3oLzNYlEQgiYAe35xgdZVQ6mIj/ce6H2KPcLrNZkUWEl/Ny9h5rXMdU/sRseU4fX06s1rfPXVV7j88B7lxBwl3m9BQqEGxUJJUlyC1vT8M8B3gf5sjs54hsEyikxlC7lqDanoHD/dLyM5H6LbrCOdiCIVj2DMdZ+x3E727ZUh8iu5xgSw5vxaAeynbe7vMGDlr08/RPL78eZkMfx8BAf9AGSzIJQMJ+EYcWOgPc3i61YK/9eHCb6cFjGuPsBAHtpzxMYjJIddJHsNZPsXyPWOkRtfohawme4hFYPYZZS7cL9NZAqYxnIYxQpoRLK4jOXRTBTQThQwimUwmweS/arZcix1uz/czqJCPqrYdUnpCZz4JOZwcUqAnkCTkwYQ2JSL3WIs+VZk1Ec+nUQsHsOAwRAzDrjSiAdZZ+ljbAtTEBqkpKmzE9hwLfT7r5pzN1X1LGNKzX1No2GSC7HxIPyqYNcCaKCV/5QC8r306s6y/7Yfev83Yzf4tn1FttL+zPNvqaTC9+jfQoaQvy/TSWNyCXn2Rt4GdGnfFGBpr6/rzlkPcH1hw3dNq/cP/AyUmEdYf/J8EjiiAoDg+SqlT4hSSCv2/7L35s+RpEd2oGfkfeBGAagDVdUHhz3TJEezM9qVrclspR9WtjIbs/1p/4XVv6q1HdNKlGaGbJLNPuquwg3kfay95+4RX0RGRqCQXeymVKAVgQYyIyO+wz/358+fhwCFi+xks/sFgFX2/ojqQ8koFlxMhQh2aCloajQZzaiDdYQurQORizcYZRPTVkYstZUMZKVmlT8PxdJRLqnyEEi0zixgiUtdIbZt3TsBvCKxMbm6lMNmW57u7cu9bkfa7bpcjK7l969ey4v+XEYAYVd8hSUtuS+ZzqhFOR1fc78cbnZlG9IXOBvnC3ndv5Gr8ZTNo+oon1QdfQXVoPMK6CmpqA0+QufBmdmqrmb+FQDyqCob1an86v6GbDcjafY2ZCRVefbuTL59eyJXk5lEzY4MphBmN0F/LzYLtM8VMEh/hQwErzgIYxv/WVmMKlLQQIJhMpLx9bk0FlPZ7jalU63I/f1tNrYCSwlnI85s+KCwy/15Rb45HcjFeCFDaHciFqrUZIo5J8nPWF26kOyf7X+C8/Z76oQ5K9P2ne0/lB/D19GSd/aIJFBD5h6zIIFYun+GMTXJGQTQY9qflKUwH3c6m5BMVmtuxXpXvJsMQFxUkkX9QIJtxhKJK3T8GabSrMylvZjIZwfb8qBbl+1oLFvVuTSnQ+lGc2mBAcsS1wrn+no8JZv55OKCwupIUsHfRvIccQ386I41jmm02/Lks0/JwhvOq3Len7CL76uXz6Q6vpLjrsj//pfHcli5kZ2oL03oPFcmNtQai4CtiAUcxrnh+ekgQ3jG+mpzsIr2PAA0wv+Gf+vndciwyQWsgkT5+wBWXGYB89pBKgd2QqAtPKucTLIKrMquh9w9FGg45dmX8L7CvzvYTSDSYt4s1uDj6OSMmJkEP9QadYVVW/r6tD3IAk1+Dw4I6Ra0kzP4vioBmLzfku+o6DB/NQTe3DfLAlZ4vwNvlMwxwI/36cRFVonodQOKLz96bcAKQMIyYOWgLRyJmlSR0av1pNHdlf3jz+X4s7+U3s49mVBwNqG6ZRe+L7xVh5FK2yFzNmFJAthVAKxkiiwB2goruMAW9wCsGKxBZ0EHA9mt0OHKm1xfcL5404AVdKP0sExQR59I/e7Osr/GJxWLcDxZyPVwIVFvS6bdDelXajJEvX+9LZ16m6Vgw+srOTt9JxdX5xS6HlzdyKQ/EKhFgcmyudlVqrZ1pEKgjZbkrVaH2jTQdml1ejKNqnJ23ZeXJyfyHKyZBQKSbbm/f0Bn49W7N/Ls+XOi+Yd7O/KXnz6VLz77lEEiOpH0xzN5e34pf3zxQt6cn5LNcrS/K0+3d2S326EIMcpSrsdD+e71S/n+9A3ZLq12m+yItlRlb2ubmldgA6DD4PM3b+T16bn0trbJZKERM0Qe44XFDmCBvzf2VMysMrZazQTC47LL6ZROKbOp7MhWk/3dPYI3CBTR5h4lbt2NHkEd7AmAVdBfQGmeirGbZgw2CALJmnb7IguEJXMKnmFtEXgyWqXqbGnJH+5buxUmlFe8DiwIsmAAdKE8bY7yVYgWN9kRpN1ss2adIvAEJ7RTHHW+JlqKdwONq74CVu2dfelPVEiebK5qjUAZ1gEP+lgIGW2GNWGJAHc2Beg0iZkdYKSpvlTg7hgwgzFwsXkEswDp8Ox10uTrGuRQ0weZpYW0ajXZ6W3ILvTHZnOCbvPJVF69fCGnpyfUMrp3eCDbGH/MN1sfT6ldcjXsy5gpOnVx3rx+zWtiPtGxDrQEBO0IP+7ff6AAXbej4qIo45tN5OxKu8WBMVhroQTGOgLad2do4Jmvr/oM1rH+MD+n52ecG+whMKvanRZtFH4HrRCsFT6rlbqRFh8G2XZgKFU3OMg9g52cD3xG6udYySiCStee8sQk5l3BIThfAHkUdOI/AFVzsP+0YQCM/AhADMp6oVuGYI02D8wmrGNoYKgWnINn1MYxIN5ZVnn2Ngz2Y+fFsuYKyBrj1jI2eghXZTLWkqLkIHW6L0oK4fDPyQABmARnDHtMHU0FrLBuwGiCHdrf2pEHAOM3NulA4/rP3r6VNxeX8u2rV/IGYCPGASUeFlUgKEQ5LbpxdjstzhX02zBOcOYBT7WbCuwC3MIaRmZ5p9eV+/v78uToCOorBKuwliG8jxUP28x1UEMSxFgbFo5Tk8XKaQCM4TUAjrA/z87O5fT0jOOP8gQwt8Awo9Asg2rt4sbgX0T6uKdWQ64nI/nmu+/k/OxMHh4eydOHj6XObkoTnoGwN1grrvWGPQYGF0s9WXIxZ0nsyfmZ/PHbb+S3X30lJy+/l96kTz0aAHDofrq7vcPSF7IOwUDt9eRiMJRrgCvoVHvvUDbuHUil1RIZXsv//OmRRIMzOT95KxudhvSaNelfnVN6ho0vjLmoZUHK/fG1oM+6zLAJnWOyn6wRRghYhfYe68v/FmY08XvsW7ISjeGaem1lIZAaBvBemURyOmrJP1915D++Wch/m25Lf/uBXJORuJDKeCS10UAag0vpjM4JVm2N38nO5FTqNydSm45oXyOIvtSbEvV2ZN7ek4tFT86jDTmpbshlvSf9ZkfG6A4IRgLxEHMw43JbA7yJakOjSoF1AFbsuGhdhrmn8H90XrWjW8ykXEylCsBqNpa//uQJA3Csj1enp/LV81dyPpxIVEcnKegH6W53kerYITUUiyXq0M4x1gkYD9pN1gB4EmeShAzXrXdWZVCZzK86xw5YMZOi2jEFGf5Vvp/dtYo2u801FlD4HmUYG6AFO4ezmjiQlqaPALqw+5tq6ZgzZyANSj6qMp9O1IekQYeNdnAL/x1oKBXf7NJfa/OJtFAyhHKrVlemUU2uRlOmWtGWXg2LqR5ynvB/ABiDz8wEKAlbIoQt/L2ZW3DAIP6zaSlaSaqWDZm2D0umKJ5mgQQYViORy7fa7dAZwt45zwDAuAtl/N8oVVeG8KJWY3fasORNgVMH5pBom0g0HMoXR/fly4fHslmFPEIk16Nr+acXL+UfT/oyqDZzR57nR2hfskNi74KcSH0+kMNeUz4/2pfddovDiIYL//nrb+VNfySDGYC2JkXOCTyh0cp4LPUakh1JgsoWUAyeusyBMxm0WnBBSYmdaCL/xy+OpT0fiDTaMq035dnplXz17KW8vLihttqs1qCgP0A/5WEalOzgL/ToOCnJzs0bDMdSONUWYAKsQqdy7N8mtLGG1zK7PiOA9nBvU7ZbNdntNckEg22Dn0ow0RLDA2nId9cib/pTOb+G3wapOfhhYAxZp3ZfYwaK4/Ndx5RnpFKUDdxCqeGYZaB4WgBlqARgN9w5Kh8mZE8jbgRHjVMbauQZYOXQNdYRtWJNMF+rL2Av8chgejdkQUkATar52MQjGZSE5Y0pACsklFQLw2yH48c87NhKg3Z4pxnJZjST9mwovcpUdtFht9eSvRZilIpMKzW5GIzlHRhS1wO57A/lejgiMIdkE2QcEGujEgHEhF5vg4ldmCI9+9ABeiRv376Wm7PX8ni3JX/7ZF++2KjIvQgF6H2ucehV6a0qi5QsQlscIXDCXQmGvjVsygWsLDnrY5MHemHMb1MSmAUKQ2BptVnVuPe2gBWfOsPocnZw3tzjd6EGVAjIuD+sgHA2aZDcsdufLBilz6tJDyc18DWxbqEfRYhF80sCkej3zw9jkPBn//x8UM5Zj/n4ha8BH7fwGXy8sn5XdnxXlQQ6oMVEupfS2rAlEipmQ4IF8AEAq1Agkt4MARipdiRqbcnew08JWG3fe0hBdnduwkUf/pxdyOHipfGmUQAndSQCDavxNb9DKBUBEcSnueiQhTTAKs46QANiMlYGgjk1YWCGz3LWj08QM4j2e1IbTRAxD7Di6wzA8PeHgNUIYtEQXoez0unJuN7WbFENgRV0c6pkWKCEbTDqa5A5mcpiNJVurSX3NjflcH+LHSUUWNMMYVLXqqK+EIUdL0RevHsn3756LS9PT6XaasrBwYEc7uzJm1evKZAM7SocEMdH9+SzRw/k+P4RwR8Yw/ObkXz7/KV88/IlM7U9dIja2JDPD+7JXq9HkGQwGcvbizP55tVzeYcOMi2whOoyH08o3P7k/kPZ7G1Q4PrZq5dycnkhvb19iRBgsnuflmMhqIZxRnYc48cSKYA9pl/FTWILodFsxw4QVhvneg4gU7OqcKwfHB1R/+jly5dk7CB4BFsIQAY6u0GnY0jB7JnKD8IIshONiiaTLo3MoFJjbD1pUAnAwTc0haAhgGwOPAAnOvC49+k0Brd8k4Ms365DezRidz50f4TOF8RgYYxwsFNvCNms4VCu+1gHQwaiPGzQRQbdqdgOOgnKOP8EIbS3VL1a4aHYaiitG04gMs/4RwADYGfwfG6ouBeMveY0TpQCQhQfDhfKAzU7V+dzo7x2PBgwoIE49b3tHdlotWQ2HMvl6SnZgWCKYd3t7e0RBBvcaBfIyWKuouhnJ+z0xnHH4TKDBkGD4pSHu/sEPyHCfn15Je1ul+AW6PQAvBCQ4zs6VI4AlnY7miGnHlLSKpt7lcAjAlqw6ABYtTjOKOeEg9BotmgvMAZYbfgbGgPAcdJMu8oeW7EM1wDHK27KoIEnxtcp0w7sx4cjE5BaMuwMPD/7CHqwakWp8NiHeniCzaM6M7BNCHzR5RBjyZLW2YSAFRg8WCcEwQi8KvjKrqcWIyug7h351BENWVYhWJ8F89XeIc5T0VyyRAhWGdhiDEgE23CotSmCluVp9kQBK0i9N9CCHaCJacRpCY+WPdSxtqcz2Wx35cnRff4D22k21JLdWbUu726u5b99/bX8/sVzGcB5bDap6wdQsYKsJHTmWi0yCzGG1+gkaDpXWxvb3HcAoMC8wNpF98Xd3gZLAQ92tqUymUiENYG1jswWuysZW8QcoPAwp06i8lyoN0MR/tlMrq6v5OTdqYyGQ5bX3r93j2UB5LxZkIir6hygWmUhQzgr9aqcXF/JH775Ri4vL+Xh0QP57PiJ9CDOjWARZyDXhDJI/MwhkxMOEUoPwFa8PJdvnn0v3z1/Jm/PT2WC5h4vv5MeGyJgrCPqI9JmU04EDIi6XE9mMm+0ZPvogWw/eCC1bpfivFv1hfzqoCO1mzO5OHsrW90W2TyDqwsyhygc78FRnCxLmNiwb2C/Jj6+rkFPSuBnB5u8jCA8U2l/jS7vDlDWuXXAy0Ev33t8fUXkejyQBnRiplV5N2zIV/2e/MNJJL8e9uSsvScj6IGARod0PMoTp0NpTq+lO7uQ7cmZbN+8kN7oQlqzMTvpoZsmZPhvqh0ZtnZksflILiobcl7tynW1JUOcCWzaoaCPEphsnHSn8v8VSNLQCzbEu7z5vov3JhtTaKcmQsHo9oas/WwkrelY/v2/+l9kv9elffvm5Sv5f/75t/Ly8kYpkq0QAAAgAElEQVSizqZEtRYbsLgGkH50jGDpz0jWMFCFNhl8rEms48bsLkrEyaqCQLzq8fH3pPsnHaQUqAocezpdBsAUAVaZzH12flNvtSxtonulNk9tk7OmdK+xXAnrExqMphumiJ+leQG4Qm4Jtgp7kMkmFFYiwK+TmYS1OYdGZUlZ49I92y9a84F8vlOVrWYkjY1tOR9O5ZvXYNcsJGr2KKQ+j7uU0TKYzhfm3ATeEXAvsWzCOcx+eoLa8GSbjVTf0nSDtPAIY6MJASRo3K6TMWRrRAXlx7IYXFMniOsyZhxbaSvLtCHGr0AYgVVqK2pSD2DFkMBoArhQI4uAp3Zsm09HUh2P5RcPH8qXx49lGzIRkcj5zbn81++fyz9djKQPTbbgKxU+OmsjZxJwvzj7x/1L6cpAfv5gT3758EC6bMQwk0WrK//w9Xfy/HIo55CuqsDH0TMZy4r6pNBltf2XAgvjm2D3GEsEepdCZeTvViby9794LK1pXwRAdq0h359eym+/fyWvr/qMBeZoTkWA1C9oYGU8jUG5IJ8xjcpRM9SxFEtMecKV+76iTHKAUjK8lPrkWh7udClSvtetSWV0Q01giJon5UNql4ZRR97Nu/LsfCBvTs/kZjwl6EoNM2dXQRfLgSRrTOKdAFn2HOmZDJFx+APRbCTV+YSJj412Q+4f3iMrCmzUi+u+nF8NpD+eUuIEjGrom3nxkN5VuL6V4cWksSWaqduEUnrTyYUkhNulvFgz9HtW7WMNAHQdxxbNmqjAlxB0BJ2OpFddSG08kOpkIMeHe/Kz4yPZac6l2ajJaB7Jq/Mr+f7tuby9GpBtBRALgJXescZ1lElpaLfwOvTcRjcE+OCjzIc3Mro+kc3aVL483pG/frQtB/MrliG2ZcixJUfNmioghqBmoutvBTGwP3c5YKWjsgowccCKfrSRDLLJpizDJ5UALhp0xPRsfpBI7YRAVwhC+s8hoKLdphPt7dgvt8/Ee8KmcJ7oTvl6JQwr79ycXUd6joPso4SdvGv7/RSVBOrRk24GF46fSpIkX+GY0NIzU5uAtXn+f/b+wnEqA6w0xtCAI2TYMS42v8EBq7DCR0Er19xL7n9twMr8KjMTSasLpX5rZxsCVlFTpNGT7cOn8vhnX8re0ROpNjssW0mMcZpaSEOToWimDybVGUBLU7TxBbNKxigJHEhlpt2b4IjHgZ5lq7xzky5WzfCtAqzCzejOt/+O2RMwLgIqafgaf51PWIi24p5YEllryjiqy6jWkhF+rrZlUQPA15IKutjMQbcds4SOdhFsm8FYOlFDDre3ZLvb4GHiLA12CkRwaM1FEJjV2x25uOnL18+fy/OTE7mejFkCuLO9LTvdDTl9845BLhyXbqsuh7vb8uT+gexsbjCLBKP55uxSfvv1t/IS7JZmUza2t6if8xcPHsruRo9ziIDo+bs38uL0rdxA5BTlgGw/H8nD3Xvy6PA+A6rvnn0vb05PZBaJPPjkqdZu39yQFYLBhEODsULAjXnBwsachUizIrNwtNSx4iZltxkV0oNeFthVYH7hH4Clq8tLlu3t7e/xQH13fi5nN1fsrAbdHzCrlHIMN1VpyrwHij8rEswNagw9zAfYRqrJo6CN661wHdjrkJ11JpbTUHHwIGu10alJvQbdKnQP1G5wyNgRpJgt5OrmmqAVNLWGFoAChEFwACdzjE5GYOVhHAxgidfgYs7uZ6RV4x/8dLpXVoqCoJqACVg62sHRaZkcT2TVGbfq/aAMEYAVXtdqtlhuCWaYU37xtwG0qeZzlgMCsIJQ9etnL+T69JxC7A+PjmSj1zPmmXYGwrhfjQYEOyHUD5YV5hdjcv/egez0Nqm3BX0LmD7sOQT9GBOAXBBSxzhBXJ0AFdhPuH0r5yT4o1BKDH7q3ABQ1o50KKnCnry4uKRNgiOL9yDox1IAiIUSAKw5zDMNMHXEkooN2qs4KDPg2MsF4h42SeBGuxGI3vpBo2CVWiawpxgbAABi8KDZEJ0rZAlrMZuP4C66y4yt6x4cQXSrMuNPPI3CqcZuQAaSgqPlGZY8wIpro9ZQjSbog5Hia+Bu3PVQgfQQsEocWDCspszuwvkCsMpgBSALzo05srpViaZz2e1tyqcPH8nxwQG7EiJ4RnlmrdOT69lM/uvXX8t/+cPv5BJ6D02qqhCsA9iJUoaNVpPAFebzBoCVCe23mh0rGwZgFhG4Ajtoq9uVI5Qvo/sZwSqRNhh3AHhNIBqsJOwLhYqSdaBglQJW6FZ43R/Iu9MTtqAe3Ay4/o8fPpIHB/dY8o39GQttB5pieAaWck9G8vL0RJ4hWdAfyP7Onnx6/EQO93bt7NOujrC1LFU0dirXLth02BP1KvfXb/7wO/n+9UveX7seyauvfiNNlEhRk2YqEYS0GbNDY6YulUZbonZP2jt7ZFbVNnoyQKl0uyVP9jbkZ+2ZtMeXcnn2TrrNuvRadRkNbhSEc04A13LI7tbxwppy7Txfgw5YObPQ7Wro8IYlgbAFbu9CXyFcr85IdH8ifl1UYadbJD2gq/x2UJOvBz359UVN/r/LurxadKWysSsTQTmzgcsAg+YjaS2uZXN6IQeTM3nUqsg+u0/B7izkXX8gz67HcrZoyax7JDfVDbmutGVQqcmE3bZ03VMzBvkOE40OfQ0Hq3jmu15esE85dmAeWHkAR5td7HD+TaQxHUtrMpZ/93d/KzutNtf4d69fy3/8zW/l1XVfqhtbMkcADjFJs02q66zdwFw4GqLIwIDBPlxMxgSLAeZuNNFrryJnowl9C6w1iFcDXGN5PWwlgRDvixrCCNZCjWBusYZV6Bvmxi6xBoc2ouDTeFk2/E+C/BbEUj/JtcB4kCiBiU15QoF3lPwuBKHw8PqCovoo1UcSazSryHgGZgh0mND5rlgDpije6sxu5N//zVPZalak1tuSZ6cX8uvffSvvbsZSaW8yiJ1STN/2C4F8gFZ+fgMYIv/TQ6wwNMl8dFBHZn+BWPpusyKdRo3AEhgy18MJAQGwegDMQeMwSbCBTKJnMEtK0K0Oov8uymznq4OqxDubYD/pWch5IWhlgu5g4pjOFde+aY2pAQIzFOy4uSz6fXm4sSE/OzqSe50OAauT83fyT89eyEtpyDBgWKXkvXBRY+ry+hmGFRlLkAUZXMlmNJYvH+3LXx8fSpfsqanMGh35f//wnTy7HMnZGC0qFLBiRUNVZDybyIJlnOHazowz/qbGQ6eRnT41iNuuTOV/Pd6RrdpCau2e3Mwr8u3bM/n2zalcA8hu9aQ/w170NZAAvARnPPgKoOCQXUT/dKqSExx6GlloaFlDFzKU2gTOmzKR6qQvvcpEPj3akc/u78kmCO39S6nMx7r/TfuXcwhtxlpHzhc9eXF2Q5kRMILGaOLCdh4qFQO9qHhubX/qPoVfgrWgGmE4L5oAdOAPyIzMrt3Nruxtb3G8oXN7fnUjJxfXcjkYy2gmMkLSNi4t9OUeTrLpWRkgoKX2KmVA0JEaYwqMhrb3tiAV1hO7KPr8G/ihzVw1dsX5Bsb2dNiXDTTNgnzN8EaePDySnz95IC1oWtUjGcwq8ursSr57cyqnN9Awq8mi1pARmM0ssYVfpaWRfo7BD2nUKjIf3Eg07EttciO92lQ+OejK54ddOWrOpDs6k83KWBoV1VckPIck4EIZVmCZevzrYxA+fwhI+DmbBpSStZ8dNz+z/bxeBViFIMr7zgP4juF9+T2EcXj48xLDyjrPx6snw7RzwCrEB/xnmhdO9morXwhYWbCVvXZ4NQI7K0TXGfNZHODvyc5BCEC5j5VcP1bASjEM8/yo8JnDsQoTaImvksQT+J2THULACr+HbXDtP/eh/R51n7rwenLHPwxgFR+X6vy4DgJ+Rlaq1myrc1TryOa9x/L481/IwaPPpN7ukRGxDmClJRwKWLFL4OhKZqNrqUyH7CCoXT9cKFkp9dToIJMHlNi06PqqhRs6zD4xZDiYptEqYM3ZEwxAA3oyJm84nuKYkKFUZVxryrzZk1m9K7NqS2ZRU+bVBktCRrOZ9JHNQWANRsRwIu2oLoc729Kpa6dE3Asy480Gut5p5wo8K1hDYFl99+qV/P677+QaGizdjlTQdQqgDiLu6Ywd4MB0QHb8cHdLPn10nwadKPNC5LvX79jO/OymL9u7++y0VZ0v5PjeAUu+UPry8u0b6lahLBAZ/Xqjzhr/e1s78uTgPjsFnrx7J9+/eE5mTHd7U6rtJjtbgRESMqfIoWLbdxWQBlgVs9tQDmXMIIr2WhDvQT24UE2UxtXqcrR/IOPBUEb9AcEkMHt6Gz05v7iQF2/eyEkfpWMLAoOkKMMAsoQmEQvWTPFyNyscpBA0RikTmSv2RSNiwQWAMq4Nc+pcNBsMJQhBdzt1qaKjJcEmsDwAbk1lNBwTIGGpH+aA9eYqpA1ngcEBslnocmOAnaLWCr6ynDBCmQ9KAyvUkULmHSLUKPvkk6p3T8CN3QspRqsPQQNlZW8wKmC79W/6BDABJG10eyyzhBaWM3PgHKFsFR3XABSgZLWDlsk3A87FAzQD2N9jYAFwi5n4qCHn19cMps/6V3I1HvI5Eajic8Cq2ux0KbY9GY74WWATAcBECeF5/0puRgMGTGBrAuxBeSDAKqwdgp/sEKci/XAYMU4e1MAZwN9YuoRysRE6NSpoqmWYyqADKxPz4IwP7guUx1AXT8cswda9uxIYnN5e3IEqdd7V31StBx/rGNg2EV5ORXhxK3NTNrFOFKY1bFYAe0SxUmMxKfilv3N9KT67ievHJUluwzM6fA7UZg9R2rNY68b0XByEMJ0trM8xSwLT7ArdHnDmIGA+kha7YqK5ANyPOcETMEmRjACAwn28syuPj+7Lfm+DwudgPAGch42stDvy2+ffy3/66jdyOh7KGMxZ6p/UWZbaRkMK2AvROQN1no0CpmA+Qq8MQDGYJOhgWCfg2oTGWq/LDogoA4Tg+s4GGhW0pAFbC705JAdwLwFgxY6IBlbBhsC2QTPv1evXcnFxIVu9TXn65KkcHRxS2FYmQ21XYgKaKsuhHWVxaoEBemr746qPTqJoYlGXw/0DeXR4KJ0mWKSQjYVmFDqXVgnoQmOOowwbBbC61aRu4T/+7rfy/asXBNK2Nzfk4vVrmdxcyxzNBtD4AU0SUFJdbUhUa0pra1faaN6xsSXSaLIEAsA5Omg93u7IX3YXsjHry/nJa2bI8UwoN8ZcOkOK9pT7LnA83Eay6YlqgLkjTiDY9is7enqXQHPcNNjQgIB7OpPUyjpX4X+Hzi3ua4ySbATro5mcDCJ5Od+SP/Rb8uvzSJ6PUKLfkmkE6MJE0DFXi7HU5n0B4HBUGcsXB7vyaHNDWjhKF1OWpv7+3bm8GS7kZFilltW01pYZbBHbuY+lutCylyhCtzE9OzgGDk7Y+MQdTA04wPMSrIK9hvYObJDpNylgpf4AylDak4n8b7/8FRsBwjd4dX4mv/72OzlDmUcTDUIm0m60Gbw44OXNyBSwUjYHcwAorY0qcrizS1237V6PfgXYWmBun56d037iXGbzB8wrBYkxTxl2lZfOAlBK6XeFViY5h5Z/m/zGRa9ZUhuPnQkBA2TudmUw0s7AlIVA51DqKapPAaCcymNWfkddUlx+is6CQ6nOx+wutr+3RwH6i/5YTi77cjmYEuBByWbYdKfoXrN/68z68n/967+WjRrKbXvy7dtT+Yd/+r28G0yk0t6QEY4e6jMZYMF1boCVASBgKaXipdwW6f6KdGTVmg3l757cY+kXgOmL4Vien13Im8sbuQFQUmtSk0iRBy19gZ3BPwTLPFcM3AxB43g7Whc6Pac8URLMHZlJKGXXEjume0x/CExBpg8B8E5G0lnMZbfVkl00Qaks5OLmUt7d3Miw0WFwn4JDnSQXnpM5mvO4k9FoIvXKTLqVoTzabMmXD/Zlr9uinb2eivznb1/J6/5UbpCyAJMLDCvmMsHunPA/4lE1HDZkWjEpbqLrrmHl8Ui3MpNPNuqy2ahK1GjLDWQ3Lm/kfDCSadSQCNqz7JhlQCy73hkHzkqK9CQNuYs2jpYwgL+GscH5RqDNpQngIzBZVuM5W0dn9flYdlpV+eRoV+7v9KQ6BStnIhErOOBbwQfSxgTUkIoaMpjXuB/QyAmVFxOAkGgWQx0aDUoThpeVAxI8xF0hTkF8NidArELvE6ktJrLba8n+9gYBGcRwOD8ubwZydjXgOKmcDK6gyTd1hpZ3H3xbrN8wkE8SulNp1mGD08LXIYBQtJ+ZZ7KElXeYVztqXQ8tBoMPPri+kQ70aWuRzMdD2d/ZkntbXYG6MKoeAMCd9Udydj0goxlllThzKG2QZT5ZvIPPomQKStWnI2kvRrJZn8rxXkeOtqpSB/N32qfWJGIMsK0Ry2HOK1YGidAmbuJgD5sFPfISQjrcvqeTeCc7Xu4D4JpheR3PbquiCAElf7/Pwaq42l9HP8B8ep6hOSLuDtqE8+oJYT87uY8CP8J/DkkmaaBO/Xav1lq1Tvw6eT6IvietH+bXCe/FAStnpvk9EbAyDajsOIWfm/dcvl008ZB0Wcw+R/aZfZwcqFJcJImpwnnzeV0FWKETPCWlyNxN1hBxfUsEZY+zNQEri5hST2mglTkpCPgaLQBWNZlFLdm8dyyPP/+lHB7/TJqdLWrOrANYsevLHMHNUOajG5kNr/hvMe6zVA5lHviXLGYIVytTAcYMOj5ZhNMnGN+dTRFOlF8LC2iClrBxS1Szm0HGhSVigXPt16bo+nQmw+mcDjEclHpvW6S5KUNBlzOI7UZyAdE9dAOEaHa9IZvtDoO4TrUhR3s70kUdAjsFYdKt7T2MueklVWsNueoP5Ddf/0H+8N33EnXasn14wMCjf30j9blIr9mRp8ePGfi8ffFMHh7uy88/fSKD/jUBgOF8Lr///rn8+je/o3D7/YeP2PYcQeVWR8sB0Z0KgBXuM2rWmdknIFaJ5JOHx/Lo3hEBh2++/UbenLyT1kZP9o4O5PmrFzIcKxAB9hPGivpOEEptNKjDQ4ZVUMcLpxg6WAgaUR6Fk4tldwAtEGBC16iODl91+eTxE7k8PZPxcERG2e7uLsEOsB3enJ/J6eCGOgrs0G1BI3wzAkToBoZSN9LWFbDCvSRC6npYerkJgkTW7CKrYowssJK8fIusKgSVYGJRNFuk00ahkWZ4yLqbTGQAQfXBkMwqrj8AWfgoMJ7IFtIyNbzNhbi9dEzFlZWxRRH82URF3JtNOg4zCGuiwx8cEQcOHLCKwyUz/Ja94hpASeL1NdcVsvXbW9vS66DDogrBc13TgGtHsglKrhC0zGby5MEjeXz0QNooD0DJFYVk0SFxKjfjibw6PZFXp+8IdKL8CXNLEAbBw1zZcuiMhmdgeeRgQDFKgKQR2yqrVhrmBcLzANpaEGA39kFYZsRhNBYQjD1L/VDyZSWVnHOW/Cl4pSCpdUaizVD9KDIAUbKKgCXOytgRZI4K5gmC9Jo7DgErZzVAdB1RjzIRYnA76NgEx5nOPksBk6CeDh+7/Y1MjwGlFtqZSzuPqFklu8oArORw1GyzA6naoj3t7YWHDQ+34O8h+A6nERo3YOlx7tlQAICosqqgpefVASFgjxsglDgdSqdZk26nzS6YcNNm47FMsUZRgiUV2pjH9+/LI4A8sLn9PnWl2q0uGQEbe3vy7ds38p9++8/ybnAjQ5QTz6Zc/7ubG9JpNKirpmU9APAhQo69pmKmBJsNjAQLC+sZ7It2oyGXZ2fsfImuhAe7O2QJYh13jLkJ8IqzS80qZfJhxcBhx9h89YffU8j/9OyUY/7p00/lyy/+ip3kri8vpFlTAXov49ZAWjuHgkfx+uRETi+v5JprXbWl0Cig1+rIg8MD2d3qaekS1i/WEJJE1ggCtgPMUY5Ft81uf//8+6/k2xfP2P0PTQ+aOB/OzmTcvyYogbaJLCusNdgZS+otAlZTsEuwd1tNLa1fzGS7OpNf3evI5mIk716/lOlI9XhAQ2hT7B1diBRP0u/pgNnPRQrOe9MBY7GGTmYo2uoMVY43mQvL6c2QXs9yE1u7Dqz7+Q2QELYDbEoErhejilzWduXVpCO/u6zIi/5C3pzfyAyggZWI66dBKBsaUUPpTIbyy+NHbD5SA9AmMznp38gfT87kXX8iUWtbKo2e1Jtd0zuD7wHbyGIouekDlfBy2WSP0yexjqZMRFhnXAfbWdJSQwdKpFuUxUhcAasG2nCzqbRQSgsW5mRCjT7si1eDG5FOV+qdDbm8upHKLAHJPNjyjoD43u9fU4sMpS3YR0f7e3J8eMSfAaYOo6p8/f0zef7iJdeaJwiQAEJiBeMa2z4H3y26ZGDH/ZITaa4InrIOtbXtUT/AgQoXp5eKfPHll9QlfPPuRG4G6LaJzoeqcYcEB3wqdkqtIAlmjR9w9o+uZTa4lsdH+3J8/0AeHx+z4/Kbsyv544s38vLdhVwOpzKBrMWSjlRRmJv8DXo2f/8vfyFtlL+1O/LtmxP5L1/9US6nC4nam3I9GEvU6sWAlXbSA2jhZXMoAYVwdogEcxZzbmD5dwDM/s+//UL2WjVZNFry9nogv3vxSr55eyoX6J4LzSYkUgFozozxiu7LWFMOWEFDpwAkyzZVSPnRuI5phzkH2nqGacKlspDRdCStRk0iaAGORgK+FnyXaWUuNXTw826aIcsoBKyMWRVDphng6vrmhtp70fhK2vOhPN3dlKOdLfpfry+u5GV/IqdjNL9oS63ZAfGLqxXJXHRnxXkRf6XAVx1vB4jATIOdgw1S+ywsw9tpVtiRdsJKiinLjyGVQpbSfEHmN69j2l44H1k2absqrf+W/J5nPbWy4FdoAwxvHKSsDE3aMxiGdMBCBcJ3Ok15fLQn2+2GTPpXLHlVFpIm2ACXAbTCd9r0qCpXNwPGGGPom4IxbxUReAfsTszuCtiPGjBDHw4i7hAeh2QFOpeOqEe82W7wbFvMJmQ34iL9wZgdFMdQ/UDJqkTSqSNhk1XBC1g/NuZ+TMRJETYWGQskTsEH8zMDPku6PKt4L2PrajFCAly6D4DxQfObra0tuby4INuq12lZIxg865iSAJgnAOZDMFMxtpWIYwm/tNVqxwx52n4r/9IGYogLKlKZTWWzWpHmfCjz4bn06jPZhAzb6Eq2mlrBgcQVYxrGMgAGtXt6BSXkgb3IntFZACgEQvQcVQZtCDqF8XMRYIU4XKVW0oycbMKpaAYUk04Al/cBrPwsZTl9Dljlnxv6vlk/2RmEq+4xBHz85/B+tW9Yvu/tfvdqwEqbXITjHf6M97t+mNvd8Dt/NjJP1sfP++/Qdvsz4POLAKs4aenlyKkSwSn9lxQoxnhFdW7Jjs3oW5UCVmWCmGRkpxJoKgLomUJmBNERBAu70ZWNvUdy9PjncnT8hWzuHhCwKiGFr1yvXOjIDoChspjIbHAlV6ev5PrsjczHfaLzZHwbbdwHOcwAqXKfsRxs4YQbJhVkZe6EOQLSm4sXnb8tu5hofup66IIpsKi3ZA6GVa0lk0pDJhGE+AZoUE3UHgcPsvq9Zks2Gi1p1apsSU74wlHmJDqIA+Xvnr8gm2iK4KrVlCmy7mZsRlc3stXZkE6zzaz4drcjh3vbstkG3X1KoOQfv/qd/PPX38oAbIfuhrS7Pe1iV6/LkMAK5lCZLZU6KNJJ2dKjgyM52rsnjUpVXr18KW/fvZMF23Gp0Da7+oE9ZQ45nEgHP3DaA8RSmQNlOfEwsc4cOCTm0zkPPDCZyJSpVsnk6kG8HCV2gs5V2nkPQuaYW4KFaC0/n8mLyzO56PfpbENoGxvwBtRmdoNTtlXiBiTtePUAX0i9jQxoIrRPHMmNgGms4J5ZGmklg7gPAh8sP1LAh23ujSXE8TAjDNDOA62YXm2C1niWsAsWyiMxXhTXNmFTaktZLTA7IwHARackZtiQedEqOtxf3GIW5Yh4Lfeu1R8jyIfwI8YYnQAhtN/sSLfRIkjIkk0CKBNhZ0GU6gpKq3qys7ElOxubLM3c6HQpno4S0HdnJ/JP3/5BJpCqAu6IbCXKwhDA4p9UzDm2Ns4YWxDF8I+3BZaOsoXifUq6voJKsWaTbUAGwcbe0HUHUJLkdWuprDXxIasoLPHLhNvGPlBLp7qevg5i5j8ZPM6aUeYM1rprRYEdhdJDyy4EhCq3GaQce0AXONva0Qslg6ovo18erCTdpHye1caZ1IKfj1YukRtv2BXdAVhlhHWtJ0FScvgq5wEll2yGbtRl2labO+rijIcsVWWnQDrVaIUN7RIFTrC+jh88kKcPH9LuzaBPBuAUJX1MKLSphfL26lL++OqFvDw7E1Q5wUHD2cDuRhSVBaNRtUAASlKvzvZn8mxw8t01R/mNB4dadAMAa6PbIbuwi9KUWl02el1m2n3PA7SCFt/55SU7kl4DsIZWU71O/b7drR2yrMjOQklCFVlr08ch4KGZSy2hjOTNySmdTGi82UlFR70Gp1MWcnSwY3o2dgxn4lKOO+z9Yq6l5cMBv3Nv49yBmeNyAdCvumJk3xFMiDSAQgcz2CyzX8rIFGnLRPajqYzO3sjl2YmMhzcscwbjlHNL7T5teKIaHO4VJDkq2KwlJyrjPDqQmwQbypbEXnaw0c92vMZBZQXxda/5+ZKlyPe6XS11gSbKvCo3lY5cSVduakgctQhmcBV4OQlZUWCnquYKVncDTQHgfJMFPGMCpB8B1qpKrd6RCsrHwAJhAoBwJoMlluagLAadlF181MbIfRY6nFbGE7OJvMQlEhmgOzIhL2XhwIbiXMTabaKsdjiiOD9MCJJUo1okE7QC5+sjaQCM0wNbGWuevffOvNb23LtoArxF2Sz+4eDoz8CqUIDVzwDaOzs3Yd+cXUeA0fwO1zNCkijrtGOOvIQ+5cy6lYu7aIqgh6prOGEO8eGeBLkAACAASURBVKBgXoI1B21EdExGm/iT83PuRd33wjJmdL+soAvyPJIJsFrTAyEogGYGs5H86ovPZbPblE10yG225Xo0kxdvz+W7Vyfy+uJGhtUGy9rKvvICovp8Kg97LdnqdCjw/fbyWk5uhvT7pux2Cl/HGFZeNmraOGxMYSWgroPigWcY/3hWPklkqPHH77uzgfz9v/iZbNchMN6Qt1d9+f2rt/Ls9FyukANGQyGwrLC6UI6PBh9IkrEUivwZlrfqmvbzR3/y8J0adXSQg2ZEdu5QUoMaQroEAe6g7J+aWlbHNoHoOljEbHYBiWyVvAJrlFJkBt7gGtTx8/2DvWUMDu9oyT1mupF+j6NRX+ro2lZbELBpgZVt/ugEydNWW0ZItqMn6yKSCIAVz3kFhjvwKZms066+Pge+V9FMhMCABdYEHS3xRM0mgN+afox9zTDBxaSiNZ1hUsVAMEZYYNJbUwsNagH9qs4YEwD0S1Rk29lVpimgSSxm7XEdSEaodmMN7Hb7b+NHJhQuAiSqR0aQGYDi8Ebnj8LzJoQeJD4BkoXPT96cMbP5PupXKcOC5yHuFdwi/AzgvZowJ3kmVcA60rMJ89DmGtBySz364h+sDjIVnAbQjPpNNQI2d41AE0ZPyKrTW9AzT1d3AKDZeuVZSyCSvE+C+/p6a/iE2IvalOrn6RW5c+O4juA7JAvACEcDpflYovlIqhXws7TpGO00romEotl9JtCtG2el6gmzhLHsQA6TQqYP5b/zcyqMpYs60zmrqsg+ZuPiPJsf+gihLeWZWnDxLAAXvpQrI5OIzfoiWTAp/VEedxTdgVnGXEDMtHULEjbh+KfunX60vz8B7cLX49mdcJMHavk5EAJo/hmOgWRBtmTe9Zm1v4rGiHngnOtv+XVT84HzyxtsuaaXZbf9dTg/+LOXB/6Hf7NfONqFgJVlT+N9ZD8oadjKi2ihIbAYEZBpbx7JwaO/kPuP/0p29h+wSw/ZI3f4oi2fTak5EsEBHDpg9VYW0wGd5ynafhug4ItRB10ddYXWljO/fjtgDxV9gWGVhwj7xGYZWuHE8chnCQnGB0KeTZnXWjKHlpWgg0okFQACFnTgEEfwhaxOK4IGEgIHvf940VlK2xkUMPInZ+fMgEBoPWo2KeSLEkOAXHAQADw0qnU6Id1mQ3Y2utKpRzJDJmsxl2+ePZfv37yTWVST7uYWgR0vg0PrVZTXUMAO3YQAWHGBqXDy04fHstHukFIOQWsEcaAEgEkDNtD11TXvgxvNNRCCcwfdrpSsZwGPa/CYoQFYhcCWG4PU64hgGgJdBIVH+/f4HWLmAK3iAx5O8WIh35++lXcXF2RBwLFGMAshWmS3kH1FYJfKWxkriWsJOhdtvb+wlC48opRxpXojYFc5y8pF1QX0XxNkB9rMYi6jSWIcWx2kSlQwFg4JNSSQ5TRABo63rj/thMdAlwLjqvHF+wyyEB7AqVChdgtExtZLCLWUVO+Bc2psI4I7GGsAUego1mxRoLlTa9LpBN2YpRVgdKCsCI4fBarBTukRrMK8gJ2CQH/Q78u7yzM56V/IBD4NM8VEgJUBZaUHADopwG3P4YAVSk7xZBDBhgcUMjISBlWiNxXv/SCAxXhiDQIKADDkwS5KWZIvN05LVoL7ro3sn6H2blcUH9cMJAKvELBiO3SW6KnoO9Z+PEfxug8NYujs6F25bVX7pxoiugDD7Lr+7Ble/zkE1+nMepuwFUauCLDCR6LUIBQ7TQ4tc6w4qfovOfyTe6WuGthWLGPFPkFAABBaAavZeCL3dvdkf2eHtm86HMgcrFawZvH5tSb1V1A6/fbiXK6gg2fsEwBWCD4ACjeQaTYAmvNiTCYyM+IZiK2zjbNmqalTQwezIk0AYHU0k1BWGebcASuCnca+A2iFToTbO8roxL3i8G3Vm2QOYtxhX2coXsTBTe087aBFEf2aNt1QYVQVTXemCsBKBJDCkncXKLa1kTnNKbppzo1mfvVEV+AQzDKVjweEwW5fph2g2myR3ECU25pQsNMkbRninIXUFzO25p7eXMmgf8VsODuRsgulg0RqP7lug7HmuuQvzUbFLMX0A3gJXAgiuw1j9o5l+cn5FwJWfi5nnSz/PeaTCScDv2aLSMZRS8aVloyiDkWW+flcrkjrI/jTbmkVC9JZBgcWKBgoVsqLYHocgcHDmN4ARrVrnGto/1jA2Gy21A5kssQar2tCgiMVBMPuaJPZQhGVhURE8C2QtMAcf5LBiA0CYEABZk1qWlTkLQUB7ihb04XJzf6bNQF7EtdnQoDlrwoPaaKuIuMFOus6K1DPAO+SiXkHa0kz8L63TCfRWFBY89laHrJQjK3s7LrQPPlYkTcPEBvBcgzsa1KLQGglkq3tHQJVlzc3MoKPYIkvBJLASqCjOl0AsPInU4ZgBLs6G7E0qd2oSafd4rP0Jws5vRqQeXc2mMgcDXMKGFYAbP3sia2LDQYYjdXJSHqdDjubXkKXcYImCwCKoA3IYgkb8VDLys8iBW3S4kx5vmzSglz3oe7Hznwkf/doTzZxhNUacjGcyIvzS3l3PZABgGrYoLqKirvNwZqCjirWOgL+SgT7kmZpxOE6tEQbjVhDiX6FCy9TCwvzlgBW+A2gbujwEXwi0K4JEW90wdWCpEOEsw3nvxbrOksT73MWExgcYDOpb6OSB0xuGTMT9z+H1i20k2oAYSsExWCbCZrCD+u0OL8oa0VH3ioRbING5nMyDbEvaFct6NLxVX+iAe0zniHKdI4lCfzMAeC3xDHUxIm6OGp/tBOol9Ql0g1IgrqtJahgq4X+IfXe4R9q58W4U2CcwAeza0rboEAR/gWgWOCGKDBgYvomLg6gcooum3x2MzJE7owRRhAxAVzwCgDZDmhzFYNhQWqkgY30by2xxsjI4DuC/SrVoewuA+UjPaOTmD/009K6dO5nJV6U2fICyKMI8GCiwJraKChnfk0IWFlFhO/KmGsfG0RNTDkNjTEQkqgow4SWKhPGxkFlIER+pbGroCGK8r651KE/ibmEPA7KaO3URQWGAn3wr5Urhxmpwd9lzKbiZp4MCv3ocsAqsOnuRWUYz2WAlQPq2XHOxtR5gL+6D0FjjxwftvDz4/1kHmAByyrfPQ797fxX+LhmbX/iaQYdJlfc/ypACWuGhIQgvsuCf9lzMzyL8No8Rlo49llAL3t9HTL375a/F4m+exIlGRvTEw98IeInsfbcXNZjWNF2m1VDVMkvuoESWUYIzh20FuBwz6CL0dqVvfufy/HTX8n+/ccyg6DzHQEr8wQUkZcJSwH752+lf/FOZDqUelVpu/HxbkBVvPjnENcM5b6WFy7L0wq+cCBlEeFwUp2Sl7/hHKjxunAI7TWZRYAMIUw56sIZzFAwW2u2Y1owDyHXwzGH0w44PbxUi8d1kOrttkSNpgynUxlMx3rIUCMGZWkVlvjBuYUIZ72iQSNKQE4uLthytQrWUrerJXDGekKpHkq76Fp59zTTCsK9Aqxi9ziUDwxVn4it4IH4s/7bwE0v2zANGBeehsMT74mAAedaGyw78Q4glqlBRg0gFUrJwO5BgIiDHWVyrn3FR48qctq/kdOrS7m6Qrkb5gOgi5ZY1NFtDNRhzr/qLNgK0aWHTBQyaOacOBOA3+kcQfRSASWCKNYNjtkvd9jAEINuFQJ0E6pU4VtlBjZRXsmARXVq0LGJGUNjUNGdo39ktFwrTfIsHebHKGrpDLqh1hNovcFZ8TJGO9UZFMqCpXbUaTBnEyACPo7jWa3LbDSWGZ4B94g5JQiEbnoaTGIeICbPIJ0dC5XpAkYZykgrnTrZVTS6dnCSkUaxStCdzWGzv4eAFRlGdJCS7nYezDHANV2f1PY17SYeAtQu0eDRs/w+h26EFXBOZ+niYxoZDDpMnqFLl/7565KyKHXslA3mzjOcDHe40rk0jkeiaqN3ER4QAQMoXpepNaqOMsFOdofxbiReDghmic7nXb+ckaR7ILmKdyx1hlgyRHrIu/Yf1hOdctPL4XcECqTszyh+i2AR6whaGyhppW6h7UpQ5xsoO6jV2OkTAv4AmgmaWJdMArJeTolP4h7ROQWQreFFOvDzRA06aXIvgJkIwCIOJDQwB0BPZiQcxgq6HWpZEYEssDYp5q8sUAR93AUAoUD/n02k2oSukXUUhG0nww/JiBrLfVG6SPAZAbiKzinAwW6oWLtoxmElGwFw7jPh+gE8D4JuNOoEYb0pYMAsv80DAXMDlJLcs3ZaoruMcbCSEzDNMC9wsAFigTyrIKkJ+8baNaEzY849EzEKOCVOSzrgDu1n6FzFjjVjujRgFdphd1jzHGLY4MkYpXm6hwkORA1ZRE1qSLIMEM/MM1UZaO5LMBiEZpXpL9QZQGlAht+hZImzNZ0pS9QSCAgcGKLaPfN8w/qAZpexFUPA3R0+LzvRvWP/qB9kAb0BVgBvyIJgwhDlRhbkGmBFoJ9lJGrVvBSLAZf53zwarMwDwI82zzMbwunR4FeZIsoswXtcQzA5L71rqidP3EAkuiNgAvvcuB8VMuJcUiG0T/78ePJqu01mlDvfKO9kmYQ1/EGiBXYBDGoEbjX4AGiowRJ//IOOKcYM7Esrb8GZOUUTnxGZVg7CYg8C2BpM5gSuhrOK1DpdC6vzLWjM/LWgIlznWEuD6ytpoS6pFtEvY7MIgCBgWfFcU98jbspA4F+DVgVcE/81DczqLPiecYA0ZOlBt2i/UZEWHp0CzwsKrg+mcyZQoc/FPWA3TX/Sy9F49uCMd9utL0qSF/b5JtLOufVEjdkiLRWzMmqzz9hHPPuNlYtSZlzJ9TVpP7GHSPRZyGwEVqeyKjWJgETrTCYjdEFW352NHUzbBnsM+41ANBk2AP20JSRtL5Fd61YK0fc21gpsnlCKAwwzAHae52GDArP13CMMApNz1lmeOIsAoPHz6a864JcEvbo7En8H+wz3ybIra1ziSQv4zmQYm44u15mB2gooY88hd6MMJ02qOYPYjhLIHkDOQU2CxgsBOyrxPYIXEFzSOyVgRWtnaxS5EzK/Ae4ZQ5naZFz8seSG+nAGTM2QMLVkDMEHLY92wMUZYrEvZdIc+vhzMrLt9E7OEN6OAWwZACVvl6ZPnNt7Qnguj++wL9IJQ2XMIZZQ39ZAzHgOOOraeiMG69gXU9lv8wkBKyTauKec6UuN3URPEU0JAFRVyVRTFja1eAkUIjFmPoPFL7gbgM0ErHBRlGFa8iEElB208HI0HdJ0Nzq127YWgoRTeNaWAVZ58bF/ln9f5R/Q/yIzbfVXFjAJX+mxAmdmRcKsCLDM+rx5dxH6LLoNAl/HtHGTKo7851gFWGE+cJ6FZ0r2CnnPFd6DYvh6T9lzOASrVo1wqgIkSIb43Pn5txL/8GYUvAE/P3Rv03aTYe7NEtYGrFxQ04qs9WjRPAnozATOoWWAWnuhVtOisSVb+5/I08/+Ru4//lymawJWdE5x8OCon/RldH0qo5szMq4AWDHgZ5YmKdOJJ4btyVVPxycsO3lFC56Om1EuQ1Qyb4GFCyL8/HhRmOgnMoCgbqIWHAwgdhI0FhhNMA9aWC/L2teaClZ462YDNzxuhUPMUi4sJgQ9EJPG2gDwUavJaAgKKYI7+GgTXh9MBjhqQPq7vR5FdmFYI2TLajUTulVtEDBrAOrQ3XenAKK9JogIcIWaRqZLRXFhC4bY/QI0a3MoiJYbC4DMpszmthhf58r+PxYG96yXOSjO0AGzy5k+HGtjq+H9ZBHUq3w+bDx2WESZjGVrcX8og0k+z3dVaHTSHSbjYMmMuwOe/tkMGt3wY4xYA6wCsAQo2G7bnw8spyQ4JDUeRspE1bXjDhxu80kCZpQ6VNph0dtK66FpLqUZAfpCHnyYTlK4fgHIhUwFBlUWBJFtQbxIASsAlh6M0djghpGNxbxijViXPWrHzeYyGA+ljpp+m/OQ+cCyANw/1qTvTw+iLVjkZ9APdrBWB4LXSTleur/VabZAjWVPRuU3xzAJ6I13SQaPliwlxUyJ6db9qAL2en1j63jA6KU7qQ5pcYKW74GzneTL3bFJsoTuFDhQFUNnZtxZcpE6sm2wSLHUzmbUsbL2zm6v6GfQyS1SkEkfsEuHljHILAaOWV5q0wImha1FXVfqOLNGHawjCKcTnAJwp/R8dSC0iyMAH+pDoOTIGgZ4Jz/YnP54wk5U0BKjiD/cNOohafaeJQluM32kLDjVkmLr8qqTbHtdAWNm9o0x5QCbpbMYeGDPglUaly8BIKjVCSi7vafuGwMgdUvIHLB5QRDZ7nVkKtqhFELVyk5FYKiAgwJNsJnKmtTr+mGGkl5lWK1y2qAhwnI4MK1cA8O6CBIMs4ytbwwEXYH1oQaJGmUtwQNYZZQgK+2w0luyr1gPrQAQlwACaw89bEeyM5PtQZZEQnQ5+co6NmGXnbAcwcc3ZgaZwxXbECuxc4fbnfFUiQO7vEKDUs9U9j+DyDTK98B4piE2gC4FWHmCCeL+GrDVEWjBEzHbpKzbhVTRHMBtDxiCbPmuiT7MI9anB7Hq3C+fJyHQyFDOkwcou0RGHeuFlZwKVrHRI7UdhUAv34P9gMchmqisMNzfmICnzQCDTGsuYpshXg2cNGMvEWc0i2hlfphR11fUvaNWyTXEvMTV16/PA/ZKNijw58N74b/EttvmOAZmqNllpViVCm0FNF8AWpEtPZ/L2dl5zJLGWd5otlRmwFhfGvDofFK6wlg/0O5BE4LJsK+NIAjYKbCFznz4DtgcwFIKqc8YyZChuhQ80A6gkyvmTHU6yTAmawOd0VAOp+CU+g8a3Dp4xYCF7Ce1025fw+8qCeCJUfWpPBhgswaU3DFogH0h1Vm/Q5gZDX68UVCKwWuccyYIExA3mXUN3vWIUWaqxutaAqI2TX+ny1G7veEL4K6WOyvjprO9pX6RWQ2G75h3ghtzGQ+ulaEbd6fVMibIFFAbyXRRXZzZgWEFrNBlDc9akQX2CTs0J4xN8AWjJuYCdm8uNQT60BczwW/udTTyMG3EmD1GWQLV5QNoRvB+pvqmOMc0a5UAHAGMG4MeBu8rmAQgDUwaA2LxVkpGMJmXsLb8jHJ2JnZos4WSRG264iib2hNdU7xOmLLKVMelg1a36zp/mDcq6Hki2Rx72iMKksP3trXiHZSxnsk0BZyyIJORYA+7RcJG6X70z0UMoueJg2QJQK6AhTO8gzOE+9ngoxLAqoRgvuTyZH/hGkyewIkdTNsBLDMOytbixJz5RIjz8Oz6fMq+t4wUYzwyWQ0Y0pE07SqmvrC3ELNpYxjuc2NSAdSCoD3KeFXgXv0ZgIxgdqLElr8heSDpPPh+DKtgXgKWc2KLyqFA1cO8HWCSB76UgSrF8buBcD46OYmzMOGwvBgUnC76ygJWsd9iOx1xUBFg5cnP8H3+zArsJmWB4e/9nrJna/pe3QYl54eftavGNfv7LGBVtmGyc6h6mR7gGTUgHlLV2OOz+7mxXkngMmBFoIqAlTIqlBM/Z+XBrIquTpuyuf9Enn72t/Lwk5+vDVjhsMGBC8CqJmMVXR9fUdMK4HGvB9FfTScyFuBZoQOkhlUd6XAgw0ku3xCaxVkFWOWJnsWLj5+ti0XNlRo37VqDGB+ii624E5KyIXSTAAikEwgSM42ihgauFeBrAFkn1crQg4ldrHBg1etSr9es3IXkbupB4VADIELowTQA6LSihTMppUpZJW2eHVLQHtWofK4ZgvexPF47pPD5oHthzpMbkQa6M43BQNIMmOtUJQ5WsmAxND5v8VzBjWFbVjPHNo6MlbzkE44ROcjm6FtGjwLmOCtQwsiMsQnWw+E3PQ4sE3eYw+MwhZF7ZjpAl3PXTFBaz2m2A40ZODP26jO6AK8G7RSAdhDSiwMCphmP/QBw9bXlQAeuzfuxcsHQOLLkr2a10Cb+F3c8M9YPnDE41AoCYdptPulJwWGA8zTTNcWW4eow4ovBiJXUgFHC4IUOmF4v1tEJQlY6Uwachdm+0BDG840xtS49vod0kyfdaOgg2pc/g+9V7hfGpIkGlgZWiQvpbWvzjiWufhM4D22AOnPmELrBXbLkmmGEblwAv8bOX3Lg+OJ2F9ZwlVhYNplR84GCT9KGAB6khIGv65o55X7VQVN84IVQmZWnKKJj4J13RHT7qjaK9tjmvA7tPgA6BEKRsVdnmusYiW+wIUwcdk4WE4J85sG1gyjWHJwe7G/+83I3XoGgUpyhMaYcu2qa0DXBLBPLTa2rcBRRDhh26jHtDTiXtB8Eclg4Q1YUg8yg/MUZKD6WDlhp4OYBm2adY8CFbCx3JLUpRMz1hL20IJAqGQWd1rjPLKvPk9nsi7NYHDBKwieFEzmH1EBA2aAnSfQA5XoyIGo2V9BctVYQFDEdEjc2GIxGVvanBtAbPcRBSNBWOs8hDQGr8IyNpycnIHFwOQ5y3CF2sMdsmMKmuhY1iFcwB5pSCg5oMiFOEPFn+zs0bciwQtMYbX5BtpiXNhsbRUYjZRDQVilgBWAJDHSsGTIggi8vB8/6IM4YdfvOwAJzZAwbAFb4wjcFrKxsyBI2DMr9n0kB4Ayfypg9LbnjjCHhyC1GxM8jYnmuvWNsDIzFGCWjxvrRHWc2QXMV2oTEGMdefutsEHxP7JP5ZEGDGv+729bEJiYJCjDoGahXI/pKAKwAXuO90KFEAxMFzzRBxwYRAJ2MoTFboMELs3kKBGH+ZhCCnrBbqSYGdQ3os2mJHgJCAsloO7/KeLrpzgmEdB5B7KnrOBnTF88B+4f7x9pnwOMlYQz2FSBmfpPlqJrEjPeksXx0/WD/wn5aMGtOf2yHDJQng9RL4iuqfxkzJ6xbk54tXlBscxUACfEZq5Y7tu/OJtdfOfDn79eEF4ChqSXp1DIrw4o+C5o3ONjB7oQKhPN31DzyhIxeMwYIg7ISrlsD9Vw6wseggYQUxpMlpJpAJd8UYwIgjXW1yiwFK6UK9j2ZqbrHKNpPwAoMXGdYoSQVgBWaMqnWIucAAJP5++7bxIToxKAlY2/dVSn1QMBKwUrKiBirHCXvDmKHNtFtX1Q15r1rVrmf55p5Btz6tGV9SU67hiV2rvv8qk2DLq57IPpe3fjOxCNgZRskTJwilsBrqlP0FbTYhIkZLWHTL2diJ9fws5RhvrHx4kxTah+mQZD8LQr7X6xfFQLO2Wv4GuCSdMsXBwfqA9JmxM9jRpZ+o94/GFChKI3uHEsT8Lzx8eYsxPaHxZJgV0UQ8J+q7icqOgwMhI3CLqqh4jMFWLGgMmZYzQhOFwNW7s+7/Q/PVdrAArCqaPz4aGbvs35mNp4ObX84Dw6+rzLBRQwvXddp6531QcoAqzjZs+IG8hIWavuNWZoFjDPX8ZjZ36NDZrGAdejT8zfNfsv6PqvWv1cS+Bz69fPeH46V/qwdAuOzIs8XC8Y3nGM/n/x7WFUf7gjIbYTra82SQBhDYxVYtwEyZgywUvPF40gWtYUs6miLvSHd7WN5/On/JMeffCHSQpeVVcut5PcudAhxPoEA6kQqs77ItE/hOQBWaJeOAElp7Y4k6jLjkBOBTj4nu3HKKI0M0gsAq3CSlx1yBBAAnJSyi8DJgw9m3NCxzMoSVOjRacQVqSBoY3YSSLoxrBgTWLBhoA1LGij6DW0ppfY7eIVFUoXHQCdXQ1c4lQxUjMo9Gg7VgQHTgB1CVNwRbVKZ1ao1NHFj7CBm89GpzwQh0YkQoBLEw8lWMLo2aN9wpsAsCOvX3bb6WGnAkD8//qR6KOhr7FzVzDgz2ABPzTu0wIFGkjUNQkdD32elOsZoUAOgegj6FYezepAygx62F8jQPc0gaZe/HLDNDJWLq3tm3bUH9LA2OdlAc8ANtANSvO/4QPKAMBkvljF5WU6KpaErBeuMJSK2Xry9qD+x/93XuOtAkDYPDSzwQ4wdprohWjqE6ykwoGwQ1QIyR9XEApW+b4GiA7dh0G6Ooz9NDCPZVDAIRFtyC6B4j/a38HmywV98GNKhUHF5n2cFge2TzDnOfm7KKlkwEx4iMWWej26ZrJzDUd0PdUPidW+gin+Gt62Nx8CcQl3noYhgahnEt8jgxoKXJYeDZZuewbuLDdZSFd1A7lRq6aHvxvAM8/uwyJhbinge/TOAQsrciGniRiTyZ8BaBvNOhVxRRjuTOQB5Ek6VsRUXyKikj4Lpxj7lQcjXaEiE26T9CwAfZ3/6aHgQ4sy9GNBlYwQAVgpw4vfsakmmjc4NEg5OWVfnNfny9TmFHhebCBjdgKLZYBiYTpWxFGAn9Vm0M4+X8HrJe3jtcCZjRyS3JNA0oDjOiXNNk+xnjbOPHPQhSVX3HOxuHZ0Euce9lIF9iPQcqUZWUq3OjQLGFvY7W9LAL7/n7PmbdRhTDmZGg8JtVPj8nhxxdlYMVvvnkogUlBQycDcOWMyGUpBVs+h8OqlA/pkitmM9+9jqXUXPOQAWtCHIZQiCtYjg3NiftZnOryaZEmfTkxfxugt8C2UC2WkUJzlwvnnXNiSj8M9OK5wfM2sZTbDD5RfsswHGVBMNHSWc6nkSB1lk9iQ8Oc6P6/Hw9aZB5QwIg3Y8ueRgVSqJEIhQ48zIPqtuHy+HUvuS9aN4H1bCquwn6+BqXXUp+G/AJN/v/7PxZ1kYGWpjEw03W+ZgM8vGZtRb1DPRAmAT4GcJOS5sIMQq6+lniQcG/mx8PZg69OusBMLA+rhMI9Yv0v2jLCibQzuzOb/u15rvF/qZyhBOmE2p/cWOiRh/TQzSNlpHWmVD6fngXqUerjrWPiLpYDw+CuKD2PddAlglDC+WrREYEpnYunU2PFMSYPBb+Rhn0LX7nCXOhAbuX5Nhvk7wmY6d2NHE9eMgD31Km1P4W9yhTFQpI0Xzg7pnJwDEAAxQk1VLAglYmf0Day+8LpOA1FBTBpmW/un55vfiDCg8o/txLnMcDQAAIABJREFUsf2z8988JbK3aLOMeR8G+Hhvmdy/H8W5gADttn+S25XA1U1mXv1pzUrE44wnM6uoQaXbAPreZucpMWSfYWxBBroOWM0gEK5nCbV8nZ2d8rcRw3AQLemexHF1ikJkA0i1uctfy7/zhMXK/ZsBNFJnq8UdQchu9tMF9BVg5Lj4Rxsjkexbs8/JqejrKvkUMjBTN+eglZ4dUYTzVstM4XWz4znPE22U0IDumjmXTNBYCa8CitYdPUALsgyrsCQQtxGynOkn5GhQhvanDLDyJNwqwCQ7L9kYWrvcrfJ+SioE1gasAnBxxQIqYlg5zLlq7aXWWhaAj/eJn25me2MJBv3vOL4N1nG8noJGEUXjn7UdyX2pL8SduSIpk4d/hK/3ioskcNfp1Hu0xFTon63PsFoNWPFxIlBmhzKvzqXSbMu8uiHN3gN5cPxLefD059LZ3bozYBUHFwCsFmBYTSSaD0RmClghOQyEn5XB5qA6BZQbxTOdQcCfRVxvu+GyiPAyOJVMajK5CM5Q0mdLl/eqGXOKMxudmh1azDmn6wgHEhkpdkSC6LdnfDxa10AWhz/AI4A2AKw0bjVIy7J6mB9m90hv17IG1OvjGAeoBFo1nB7QwwFMsESN7C513imlgvu3zn3ejQmfDbAG2SeAemRC4QZQggMtAMvKjll37QszsOvmkBVt5lgnxzaLkyu9HAz3MDXwjNvagCqOkgUWoGqrT6Zt0vEjnte72yQaZnYIplJi+KREDDVxOtSjwztwLTrvViucZYlprK6HR8wsMtBHS5qsi5YZ5VjU1pliZjC03CfOdcVOggKhXlKQ3Ct3BVt725rxjnH+Wh+vgFrt5Y5WSacaAphjCERa9yeOEllVqq8xHWmG0bvaxMaKzjLasisjI94vfogYy4aC1Q4uO9XcKpDxWXB0EYjFnXfMffFpYilAkAGKWQKWVSKz0PV2XMMhdryU4eNfXpYXGmwtc0wAU19nam6tqihnEauTk2ZHuZOduJBagpP9fB9/flZS0Zz5FDX53nWTYDcdX9OIsICP2yAnM+IXK7Z/2P+uaaH7A7Yh/AJbIbapVlaiw6tslSo0g0xAFb+niLvpsMFS4fLawln3CTXcYGscsOK+1WeAjWOwYuWeWgKlDCY+OwFmZHaV4YL7HU6GsTZdevz1KdB0wxkhGtDFG0IA145mI+5EMgMAJNnGZ5aeZX5T2kaWaFmQw3ljYwGRGgFbBRnwj1pwmCuSgtWGch49FWEf75ouDgL5HonHPnaQuaHigM3ZsPwdBZRV446KNARQXP8IexgBK8MLX81WcqABB8MHBtVWxmC6MPEexxPQfulaTO7V+7opAyd2T3Kcnmymz+1ECiDOATT8HmC/CSiafmAKsPKpNNusYKYFWyaEqyUzWoKvjEoMBWZZxaipPqaOjuoy2uZEggn/WqbRNIWeJhvM6NlHkXaJZDzB2RsAUUE5TPzsMQM8YS/xb4uKsJktbK3tqbkF2Lx9JGzMd2DgBLADa5EIqa0U26+xExv7Qhpwo6GKJlMs8GTWS9nXZEA1W4kAjunLONiE78pQdmp7EuxqG3gixkF31URWgBYiBhaWASsHMtklVo9v/W6Qip6zCgjp0ARC1pZhAwjZ6iDhhiScGmvVh9JcgPtguI6fL87URqJDQbNssJw2w1n7mfULETCzXMt0jzjKVqbNz0ysv7IaLT+laR5INygryJ8+SQrob3g2eRmgA/eBJAE7p8asrMT/ihk8TMiGvGwHYFRegb7n0hC48TEfNsyyu36TaRixUQHWmQFW7gepck+yXvEMsNu1oMSJU+b6aqEUANa5nfkhUB37ATYuSFbMoRXEcdXzAdcHqYqAFfzHGva0rixqQ2lDOr5HwZUwEW62wsZDzzNNYGiyLimH5vr3JLrOVOARuGeg7FgdfxWZVwugjF89UMxeLzFFdP69aYGOle0VTz4Q6FW75kGii7v7siOAYc/v8x3bcr0VGw/V5tNYRLmruCiPagNe/Rk1BtM1awW5mnRyRlLKj4X/6jvbmKpWUYnHqKKEOwewip/JnjmdLvKnc4ZV2mdJ7+Ci/1q1900YnaCrAVZ+l3EiSDXgIjv/9Dw15iDPAzdoXq6e6I/5OHI92bmkjEDsI+2gzTNvjnPGOmwTJAQDS+dTky86D+G6CIELTShrCa/7j1nAKoUM5wzVarBDBySMh8KzPRuHcwUs+Qd6xq4DWHknglWASzHDyhINBYBZHmATxv/ZDovZIfTPXwUoaQI1vQ7Dz/TO8rpn08kfLDHGBza2ReMffn5yhqlvHs5N9nxzfzzecZk51GSTIVQxKcfHNai2j7sE/tu91bvVM4DhKKZenS4JVLuiVEQtCdSSoREAq2gmlYYCVvX2gRw++Es5evwXsvvwwQrAKvmgcDrCj9eSEWigoI53IrUKevGCYTVgbW+97jkA0wYJDhdlgqjiFkMDN2yZgL2MYcX3WT14uHA4wfP8tpLJcMIgqGNFh5h2Sjcgg2gDUJBNh0aGZo4UYIJ2FIIPZLidYRScA3EwjMtRQ4iBnQbX7JgCvSG0Ta1WCDgQxzfRUZQGYhmCMQDPjYBVJaKY9owlH6o1Q90na7vMsjEzcE5lp7PK/QTxQe2GB/8YYuj4znKBRt10jxKWSwwqmLPlB6SPW7ghwUbQ40xFkGmCrZMePtpLSuIN4yKxDFK0CwkYG3g+gHsEW0xnikCSHxwxUJXeLgvvgmYAS/J6DUJSBjljGLBVlfJpJYyx6KXqE/D+4s8Psi92XdhqZdkZWGDAjx5GPhZpCqmvUe3kZIgKBicArGKHBF2grAOkH1hwwHhoWVYXz8tDjcwPBQsgLgobhJJA3j/XSTXWA+KeIp2+JqMxAIMAzA2AMq4DKxnyEk86tAZc4QnHCDbAyrHMQqgPhtd6xihr8P3ghQBvDFgFLaf19X5fQdiQ8c6he7bqC/en+yX95QcEfusaWbFLFifjlp0hB8xi/43Byyr9osRrDindTv/mHZnwa5FLVgZYYf3rmtdFHPrNHiwl+9bXogFbBnir0wvn1gE6E71F5h97wEpUlG2pHQXxeVpuVGMpMwXPwYawsmQtU9VyE7fPBIQNkAcozx2CircAhM4ehnGQY6WtbJxga43lBMSTXdxe961+WdtxdJG04ERLR3AW6ZxhHbdY0qWgq7OWuNcMI+Letgw7y7r0dIg7XTEgyjnBffWgCyaDFuumg3ug9ketyv0JPQt9Ai1V0+/OsEqCJGexAHhjeaIlSerIc5hQMMWG7WYoNA+7kGK/JsUPLv2gtitdkh+ux1A0PtzD2bMg6xi64+RsvRCo8mCcrwk0NByu4zqE8cZ55gEbOyhqsK4AAYAY7YboPoCCjjYZBlipFzQ3BokGcgjSGybAjxIYgGKq2ahPBUaz6rDhzJ0a28iF1i0Y4bqBKD/uSdMmPJetayAWBSHZMcTwvQtVxEYjOuI65vhcPzMT5CHZ07D/2G4cE7AiPNghw5awjTIIgo0fMk4oKo/17hpoZt9pV4zxy06YGYAhDJL8POI6DZIPussMCLWzx4vWHKBUBm9wvplvzPmtoDECurjafrI5p93i+GhJpAJWVppnOzB2zLnRVgWu6uOsCoaY8GkioZUAeWz6glJE+Abwu+xg4HN76TK7iuJwQmMSaJSFgUjgN9vZrOOWKY03wEjL1AItGgf8XEM0DvjNqvHyJg+AnwiA5n3pb33fxcCZS0QYK5VwmDGsqBnl3fCozcKCZ70+O88pmOSaPOlnUlmJ2AexMr3k840JwKXqADa6+ILhqklcyljEAb4mEObQmDMf1n0P+j6avVjuchoH1vr8BAT9d8ZOjG0VGw85IJSAVBoP6JqKX+sMTytPVD8HDFbbzSsAKya9rTOmn+XuE5F9nzSo40C7v+mfG2vIqJHgvohjpQDA0zJk/ae+ZeKTEnAzzNrtvTY9UUa1rax4HWmCwMG5RDfLX+eVMur/akI3/NI9E6w/nYGcRWqJ5ALAoQiwUKgg3PvJsyTd/JK0pN+Xn+JIBPn560w1Nsww4Fzv2RLRRmrwMeDa4F5QZiRtmCVwWXGANQ4fnCWsumfpD0UKEPv7Y0aljU4Rwyrcy9yS3jzIZzCzBvHrsvjZ8nuxXfc1nwdYxfvIZ9KE41dbX7/HnKm3FaG2PvnKAi5FgBvfmed85X9c7jmQR3gI357cT+If6HG7zGwqAu7y8A0fz5Dl5uPPR8t8Rl4speXjaTJOOGbFgJ36smHVkEvOWESvQ8FtYFI0/+Hf7q52d3OzR+nlkZ5QZCm0OlsPFe1ig6BKBQw7UmmAUdWVvXufyuPPfyH7x5/IrFqLqWv1Rk3bes7m0mwAjNL25brDfAsniS1V81BgigJ0i5FUFmOR+ZA/t9sQXdcOTxxwMIJc1y7MAAaHQ9lmCZ9ZDwE/XAI2RLx5V22nwFDHGa50+Rnvg4Y76QSjG8wFbNRk+ld2IhNHJAi47cX+2piyGF/HnsUNYvYgtM/2DEaSGSr028IpVEMb3EdhkjLfG8o3CeFFkyWTeq3Z7vh32pUsXl5L180P2IMFmYNwh/NRjNCro5R35BVmDYK7X0bow2zosqOarFX91NhZXmFkswbdtmFyB2H2NGfM3eFecfnMakwPBscmuL5fKxyvpbUTrJeig0ztIBiKqkWzahOF5KO862nb5tVfJQn41PMVj5H/1T6Ng+MFwKvfCS2N9NfywxaduatsoV9TSyh1NPO+QpYE107w8bi21sCHX+n/dsZD5unjz/PVni7j1PvxK4Vz4M+aV6pzu/EPbZeWSWihQjIEybXtIA8qArKfwW6GBmDRqQwCQgI5cb21PlEMDhowr4LyK5dvsL6Wyw04H+YUJ1lb/a3PZ1ZT1F3oZD48sPC3hKzBoFY3Z455egVgNYcwk4ErB0yzFvS2s6hBZ3q1pW1nelWHf7Nz1/Qv/RP9bPH1EO6rmA1ua8XPQGUWlN3z6h3mXZo9QZHtZJs+a/PYMNnPzt5MZj/6Xs/4ZGVP4Ksq+7rlEc9YgwL256rPzLNES2esLRuym+wr/15WTY5+StntFQU8vseSVZj+rDxWSNp/0aRr2oO4vcPEVWwgbHqth/bErrd0WbMRtG23+8ylkQwAkmyncLdA6YDH4sNg0MsqIFafLJm/8AMN+jP/lLbObXfyuL4D+H3pfMxbLpnh8Xklgyw5PeyG8rzBhDkf22xbvzkYwdK2iM/BmFmV3NCSf1WwkfP2R8p3yD3nindj6q9h5VywK/NuSd+32nDmrbUlHyVz9uR9Tpn/s+Tfhxs0A4aE19f4KQHlkoZIdra4TYpLSbNPpAsyOb/1DUv7KPav7AzJnHku07HSlpYZuMBwZMGe7P5YAu7dAShYc0V/wttT9ruAob3qOsv+Z/qVxYCbJllpAXP2lp4PxbYxyCMUjkKSPPckgFsCWxcGEGcvsto+LJ9fCajlMUOSSEyexdaRA8KW+GJChYnbwLawMYvhFb6eg79zbAyID5OR+rOz+tNPVMkHrMwY3AqwCjLKRJQcsII9UcqpdgERiRptkfqGLKKe7O4/kUef/pXsP/6ZLGpNsnyYVSJgpZRzAlZoB24HYuIQ+sY0YVr+HRg1OuaMIQUqMh/w504bKXQwZ4zaONMSEhcLq1lb1JThXjHLeZmy5MA0gWE/dgoBqySDwqAzJZSZTFCesQyR0twDM7Niiw1ukptdtVvKDPYdbc1P4m1uL/PpwnqLZeNXdGjexmAlEOxdhiR9uOVdwdfsqvW9yjD4tcocwnXXx3skKO4yQKXzhxK5QsSp6FNJSS8uqSu76XXGj9TuAqeofP2W3V3x+sfqI1Ot4DLLgFXyagWsikVPi8YndsTLH+ODvaJs/godFiboPTTz4NdUzdzRyZar24aJkxkZjyfrHun9+ZibpYunoHwEy55v3f2rjfiSu34vwCot4XanOQ7ZdXe5QNKB6S7vToT07/bucof4rtf9qbyvzOFf9z7L7E/Z9de9vx/7/WX7t/z+guxj2WDl/L3UvoQJsRw7UeafFN5SGv27w92X+Ydll1TAah0HRCsybveVDyhkE1q3u9YP8ar49ClyIH6IDyq4Rtn6LlufZe8vu/1l0fD0YDgjbWVWYwVQ4Z9bdn/r/j3vc7IMmzuf77cBfAL/ZxVoVOjCl2yfctF2wtr8iPf9fII5gWh58X0uM6zUfKXQkcwlkntL/yGx2eHnp7EF9RuX5y4DWGUkV7Jzz/hkhX/HZKt3DQ80uhQPyY8LfgDAKkDUUoAVBkUFC8FNhMpNVGsZYNWV7d1juf/k53Lw9Asyr1SbByVuSpEGUNVAFzvrjMcFwQnS74okZwEr0CPHZFaRYSUOWKGTAmjp1jF0nqjba3vXZDrfx0BhIkJKa8h2Sa6TZ43LAasisErXqV637MAuBVxK0rtl41FmkH/Kf/9TAFZlz18GGBW/Pw2S5r02a0D8NT6vZZ9fNv9lfy97/jJ/a+3rF6YgVdOpCHEpPNA/AlZrA1ZlDlPhIW5/vL3LXrYa3//vZeuzHLDSz3THVM/2LBAdlF0G5Ts8CQOGVV7WedU5lJj94tEre76y/Vs2oh8Bq/VW7zr7p2xufgp//9DPty5gVTZGZfdf9vd1r1/2/nX3L23QBwQcsvbnvQDtsof/0QGrREqu7Fbz/54uwS+7xkfAanmEyvZf2flXNuZlfy8DrOKyu1Vx2pqAVfn93e58WglKBB+Qv/6KjUfZ/ISsufcFjNTvKh6BsvOB/KEc0MyvWnr/JYBVrMmauVGuy1jrNXyG8IFWAVZ8cvM7k/feBbBy3xXPmRdr/qQBK1b0kmHlA4LDbCaVakUmqMWLGiL1nki1K5tbD2T/4efy4LMvpd7dIgADvRJoa/Dh0REK5SxZh9woyLp/TZNEISxjWGlZoAJWI2k1cT/amli78QHVVH0Cvj+oeQiNU9lBaWFGAHbdjWGlDru1JQ7E7bLbaNW9uUbHqm1XBliVURI/tMEuM5gf8vN9nX5IhlXZ/Sul9XaHwvJYlQNWZevoxwasvEvN3dZveYazbP2riEPZKlzx958AYJUcPfn3WAZolz150fgp4FtcElnGsCo90AtusJwfVPZ06/+9bH8XA1aJeF1Y2hOCVmm7H7tBgbZJJhOVcWxX3V95GZp+VtnzrRvwfgSs7mr7zQMp87jXX+I/6hXWsQ+3ufGygOQ21yh6zYe+/3WvX7Z/y69fDFiV2Y+y8U0Sa/kszLWu/5MArNbb/7cpCYxPjdySwP+xGVZl66/s72utv0xJm524qY/0RNaHYliVPV/5/l8+h/LecxtAq+xe8v++bBdue8/0ndcErLKA4/uAZgw7SvD+EPDxa8dr7laAVXGEEJ5/PxRglb7Oagb9j86w8sxwopvggJXIBKBMVJNKrSOLqCOd3oHsHH4ixz//G2lv7kq1pl3oVORSa1O15XpaM0QZVt4GPgtYgWEVAFaLkajuN8oFE8DKO2tQVDMrll3gpC9vujDD8cMAVuGmzBrDPNCqDLAqNgKugbD6Vesa5LsZoeRdH/Lzb8OwKhu/MrSj7P7LAKN1Pz8bdC4Dsfm1wv65ZYBH2fOVzv+ShlHpO1IvKPv8Ug0ciu/ecf0HXcXe765/mPX9UygJ/AhYrZEhpJ4E+6Qr/TrQo3HQatnmp3Wscj89cMJy90fwpjINobL9VRbwlu2Lj4DVegHr+zjnZXPxU/z7h36+Dw1YlY3pus+37vvL9m/59f80gJUGl8vBaZl9Khz/j4BVLKxctk4/xN/jhNNdE4Yf4qbe85prrb8/A8CqbDhWAVFZcOV9gJzwM8vtT/oO3xcYK7v++/z9fT/7BwGs4qYNPg5phlVyT/l+xrqAVcisCueccUFQLhjfXYgQ/jglgeFAqeVhzp3nmGpYVeuRTNHZDqKGtY5ItSPNzq5s7B7L07/6l7KxcyT1ZoMdcSJ2bEPnsal2e4v7MJi0Y0ZoWLscqIp8BWwulgQmouv1Ghx8BaxcwByAVR7DalVwv3ohhpS7uwNWLtoWTv5twCrc738fgNXqE6v4QFjP2f/pAFZlx0IRoHK7DFke2KlOYLGGUBlgdfc7t3euoWGU3a9591K8fry71d08JnYVYzvs9dbhXcfwNoDVh5y/H4JhVfbsRQ7Dfw8MK7QjSVovJAmEIsBK173irHEX0RUDmV7/2XWadDBaNQ9lDnlZwFs2vx8Bq/VsR5lDXTb+P/W/f+jnWxewKtsfZfdf9vcPPT9l+7f8/j48YPW+geCtx+wjYPU/PGC17v4te3/ZWly7JLCMolNyA2X+f/n9J6/IA6WWE+RZ0Ln4/Cu3P8ufr3GNl7yVna9rJBwzg5P3mUX3TzLOLUKP7HVDBpNKnYdf6f/S8221p7wuYOXvD5/TwaqfIGClXey4QOL/T0pEtL5zJrVGVSbzqUzQhrLWlkq1I/XWlnS2HshnX/4r2br3SBqtJgGrirXg9oFQwErzwD41YXefqOJtvVESCGAqC1jBsYdwOwAtB9McXEoLgq0K6sMNkP55fcAqquIe8ksCfcLDwDxrAMoC0rKA/ccvCSzesWXPd/dyOifWBF2uyqzz0t+zWjPLFyg70N7HIL8/IJPpshd23LOfyz6/7P7L/l48pAt2Ay2aw7Lrl6+P4jtY7rKYfn3Z59M2lZ2JBbdQdv2iu/eyrqKPX398CsBku7miHVxWEli25f57B6xmbNzux6gVKcdMq+R80nUSsKv0P+O26YHblhrS2LkJTulkvxFyLZyCsvW5ztrnufZRdL1sCxT+vcx+r3Xxn8CbP/Tz/diA1bpDvO74lO3f8usXA1Zl50/Z9d3+fBDQ6iNg9RGwKkEMytbnuvt32fdNe1P6+YHm8Xt+YPH9O9yx2oMsfr8SU8J8bXafhoSKZUCn/PPLHrcMJCq272EL0LJPyv97GKOvxglWXVsT3kXxj5NYsvNAUChCV+lVcxcCdmnWVXg3oah8CIR5tdyy3TUf1T4X47sKrML1sn9PPcefmmGlKvcetaSxPtcHwgsAWKEL4Hg2l0qtRZZVvbkhzd6hfP7Lfy3bB8fSardlNJ0YYFWNH7TqDKoAJdRATScBsusKkRlg5QyrxZBMq0ZdAavIxOm4QHgBpazNGDDrV3rClhdZ3oYLnf+7iK5nAavwU30zrALSHMm821bT0SvrqV0WsNz9s+3zbRZXXafY4QkBw/e/k9swrEoN9p0FkNJr7v3v/nbvyFvT4ZyWHchlDuft7mLFqzh9xYBV2fXXvb+y9V30d3ctypz+omco+/yi996GYbXO9UObmHcf8fMX3ORHwKrAGayIzNDBNraBibYitRZzNA0B8OiXvqterQWjr/YwdHmXAavwfjwVdFeGq1Uzlm3Sgr9/BKzWQLtv0UVpjan5Sby17Hxa9yY/NGBVdn/rPt+67y87u8qv/6cBrGjxbs2aKBv10ITeguJQZL9uQ5EoOh/vrF/q/uMtn3XF+JUl7G5/9fd/Zcz7WG8K3v+Dg3eU+Ufl63+tj88BK/6UgJXIHNrSd16DaUmZvP2ZrQBaes2aovFZ+529fmn8dlsxzxXTXAaoF36+F3gUjH8hYJXqAJ32C31O0+OzzLT6swOs/u9/s7PCYzJQZykgTzaUAlb23+gImBl4V9CvRFDqmMtsUZF5VJdqvS2t1pZU23ty+PRfyL2Hn8r+vXvMNY/GE6ZdwbTCYNciAFLuoBtqGC9yAC6JyHs1Wki1MiVQtZgNZTEbSK02l1p1IfVaJGgBSzwTB5+BVtMpPjV4JpQhRpF2v8ppux4uIDCjEtHspCQwDQikgTC9LtLK1vkJJY7GsMqikXjqsoC87O/F5hQzeLuSslXXKTP4pZ+fu+luewi8X5eU7FV1LQDovGvQsKoMNJnzdR3i9eY3/cRlgGzeqGO9FwGmt52p3Nf9AIDVeuvvFqLSBQ6p2xKl9gY2JGjkMA8A8bwxiNBY4o5fq4m+yQXLxqfs70W3dhvA6o6Pdqu3MfcYt/W91Vt+8BetAn/zsk74XcrGRxVN0kRaou7Jk/l8IbMpGMG6NmAD4PhpgsIeAWcZky9zaTQaPCdZRh9VpFaryXQykcFgIM1mQ68RZ/K0m4veX0WqtXphW/Uyh70s4C1fX2t0GVuXIWF6mGstiuKK6tJLr+kvcz19/Fo9AmXrt16vy2Qykel0yotg72DN4r+zv3PnHnsR/8qujev91OenbP+Wr6019m/5xUvHuGwOCu0Pz+3i87fs+rd4hMKXoFrkx/z6MZ+f7h/OojUAq3X94w89v2VzW1YSqO9fTSxY9/6poRl3jAtZOWV3rvdVVqFTav9KAKuyuyi7fhnDqiz+LRvf5ZK89B0XvT+La5Q96/Lfswwxt8WJTcGZpfeg/8L7UT9Q/YcwNtSfE1KPf677jOE1QsAr7/7zQEz/HaVUrOlY+r6W16Rfu7IuYCUGWC1yASsYpBmdbBjmKXGimgJW7U2Jmrty8ORXcu/hZ7J/eCCLSkWG4ylbzROwmi2kGuFA8ayxDXoKsEoArQSwmhCsAmhVq86kVltIrQrHn1ssBqwqlapMJnBU0oAVJswBq+yC86BDAw/9p0HE8gQnE2/dtCzawCHhGyXsEvhTBKzKA47332bJO7xd+11PrEWqy+P73gl5eXOUkd7VafgTAFYlDtX7ELxWAlYFHoOu78SpWwVeve/Y6+thENZjWK27PsveX8awIqD3EbC62/Sv+a4/B8DKAV8CawZYxXX/lYrUmk0ZjMYyHA4FyRP8w5lUjWrS6XQIOiFwhmOAILnVakmz2ZRqDSDXXLqdlp1nALmmMl/MCU7VqlV22aV9s06ODnYlJejyEbC6s+23xbsmXrROsIY7KHPY19xif/ZvLws4PCnpTFD4fdhro9FIxuMx9w72G4AtBYzVN/SxLzs/furzsz5e8hGwWmeTfASsPgJW6fWTFwuVAVZ3j5/+/AGr4tjNlsAFAAAgAElEQVSt0P7GgPXq8Ss+PzB6xZ9fev6s639kHYjYoOt9OaDkwFT6fpBAVf8wC1pl8YzkfWkZpT9bwEoqKh6bTF/Y7hxGacEO9vNKJFGtKc3WBgGrvUdfyuHx57J/eCQSVWU0nSWA1Rw1ngmDioyGuKuSZohlkZQEgqxQNeF1Z1hVoykBq3pNAasYEibDKQGsPLDAxDlYlXVGPDONTeCAlSOXWmKojkw6qE9+lyyMfMAqyXwHkE4J5Xi9DEM5w6rMISv7e/lh7mhu/is/dEngjw5YlUQs5fN7e4cxF7Aq+fxwXyyv7bselMFcr0VJLmdIla2/svW7LmC1KOmCiDr0u359ZFj9dBhW2cyVz2m2JBL/jUOe3xci/clULq9uFKSq1vj9/PxCri6vDMBKmB8InDc2NmR7e0u2d7al3W7KfDZWnchqVZlWtRpFJRZzAFeaoGGQzWWWnM4KWoHMjK68d1+DZQFv2f4q7etctDk+Mqw+AlYlxrMsYPAkYQhEAajq9/sEkR0kbrfb3Fsh8x5AclnTm7LPL7P9676/7Ppl+7fs/Wvt3/KLf2RY3WKM1nnJR4bVXZPV64x68t71GVbr3Qd8BxdhzWPDFF6dsgXFvkMpYF9ZJ2FdEa1guCvgxIim+BFLGiqhcqzQRSl5f8YtW28y43cnTKsEsEqiheRMWWZYJTFeQsBJ+7bpW/yhACt6p/FYJfeVPf9+EIYVWUvAGrn4wKIKdKLiso2FzFBCJ5FU602pN7sSNbZl6+jncvT4Z3J4/6FUanUKswO4AsMKJRIM2OOYHEwrbQMed1Za1Kwr4VwSwMoYVvOhRJUxSwIBWuFScNy1DAxAUsSgILumQsAqdLjDDLkDVoonKXiWx0SJGBDoVwhYOQ82T3Q9/driDVUeEBTtAQQyyf3dZbeUfX7x34vBKtxPGWCjBv9uh84PURKYZedl57rU4bTS1FVjXzx+RvW8Zby5BFjFh02xwV/Fqiqb+/L1BIbVOjX0PwxgVTR8Zc9YxrD6CFiVr4K7vuKnwrBaBVatYuci0EVQPJmLXA3G0h9OGBxfXFzKs2fP5dXL13J5eSXD4YjgljM8NHhuytHRkXz++Wfy6PiBVKO5NBs1glWNel3q9f+fvfdgkiS5zgS/jIyI1JmVpbXo7pmemR6BgSBAUECQWB7s7Hhm3OPa3i+44/7CEzQjsOQSe0uBwejpaVFa69Sh8uw9D8+IVOFZGd3onkGmWVl1V4bw8HB//t7n3/ueLtKVXBe21eL/i2qWAcu3a7ctrv1XmF7V/IkV8E4AqwlgpTAeqvWX5leYOUXHU4ogzUdiWZH/QaxG+qF51QtYqcf3uNZNnKdqf7yrx9egizV/R2j8S33+SUrgK02J7ITQI/qvg4ZL3Pn3UsfXSOO7F/C4C8NKsl3G7UBRFC0+YDX8/tGAFU3A8eO3+CmJst3jAl6SYTXcCVKNr5cDWBHYIBlWYsMzWEvCaZ8yVTAYqMF86o/NxbOIvpLPpQIkB4Gg8m+UEpjws9T62ygy4Xqv/wIAK/EIHcBKplW25c6tTPsihhUdlUAiacAwM4BZQmHuPpbW38TS6hqSZgo241U6kCChdtolFoCKkIelDvMHOINWdDMdCQ68KX1QMqyClMB2uwGDUgJ1IJkU1xEphgKwIlBMAlZhNkkv/Vu+pIBdJVBACVgJsKqbWicAF7/9XUypgNk0THR9VEM86nGDbacasIp3fRWgICfFcIMxGsNqfMAqLsNqAliNsCoPPeTVA1YqgpNy/EvMcIiG1QSwijM+os99HQCrcAsHLc40fiRzln5TgExgFaX6NW0XNzUH15Uazs7Osf18B0dHx0inM1haWkYul4NhmHx+s9nAzc0NKpUKB87lchnT5SIePXqAudlpZl5ZVgue6yCdSiNF1Ub89YnWvKSfzsSODDkK7HSQBOT4Gmq8Lk8Aq1gDfJISGKv7lCerAoZen086yZIFSf8nMDisWRVOCRzl+spGvsIDVPNX3bTRGd7qa/Ufoerfca4ZRHATDatXzbDiuGpcvKUnm2WcsfBSx9cIDYrHsJoAVvE0tF49YDXCEBl6iBrsIsxF4CXd7KVwbsYwB64bsArO704JfBGAVb+GWgBiviTAilL+hOi6yMkWqXoECNG/Ka2PPFuRBkHlGHXoZhowikiXN7C8+RAr6xswM1lOkyCmFQFWtuMzrHoAK2Z0seNN/+oFrLwu0XXXrUNPejAMkRIoqwUSYEXG2uWq4t0vgf8iHXx/uMjAVQYfkmEl/H1Ku4gGrLpHXZCTTICVHFAd5DF0b5VBVQbUkTMiPmClur+aYRX026CmqhlG4yP0L4JhFWbnDWIiqd6fFP8f9prUzz+6wzhhWPXNQgac4zGsBMGv692rULA4q1To3ElK4KtPCZSvYxBYJdcRuckh0wEJrKpWq6g1bVxXHXz21RPs7x3wGrKysooPPvgONjY22clImUKjyvUcBrkuLy+xv7+PnZ0dnJ8dYXOD2FZb2NraQjplstg6pQdmM2noOulAOmJrJkHrn1hrSOOq016FaL3Svk8Aq1izOU6wRjdWOYyxGvctOFm1/ob9uvDjSiaV1I6j74gZSdeT39HfRk2JGLcrVfNv3OvK8yaA1esguj7ehmvw7sdHfCaAVdy+jzcDJ4DV+PHbKAyraPuvBvyizxfF5KI+qvUn3uhRbxiGq0CKtnQzrHoVh7qBqf7WheNdiYWM8vzhfujgHD7DqluqQrRxsOYW8IIYVgQg+RpWzLBKICEBqzaJVBJ4JdL4RMppEkmDAKs8jOIqVu+9jdWNTaQyObgE1jBgpcNxicHks5Y6DKuAadVmV5w0OyTDinaSCbAihpWoEmhZFWZYsYZVkpz1oLJcAlTphVIOScC2W0FfAlbDQCT+O93LF4AfBlgNXhAGA1bhF997/7gDe/D5CRb3jfNROVTRDCmZAz3ugkvvsp/WOOrz/D4Aq2hrxiGtMo96+DUmKYGq8RfV/9zzE8Bq1OnSd5x6f2rsS4904uvAsOp1SHqBKxqfFNRKxgalG9VqNcGWqlu4qbfx6edfc2r6o0fv8s/KygqvmRfnlx2xddLQIcYVfc7OT/H06VPs729jd+crlKcKWF9fx8baGkpTRV5rqWogAVhJjdZiYh+LCoP0IyoG+rRuLbrkhGp+qQJe1fmxUoomKYETwEphKVQBQ5hh1ZkTvhSBFGCXOlUEWBFAKKtISzZWVBPiAooqSYSRDGXEQar5q77+6Btm6msNCpCiAQWVfYl8/686JZBjJSFxMtZnBEkH1XVfNWDFDORx3X/Vw43wvco+jHCJWIdMAKt4gJVq8KiqBIr3HyclkKSQYqQExhz8IruMV66B4zAMWIXXNymlIzYxgxS/wH+lv3b3S7ivhm3Q9jZi0HFdgJWP63Qf1wusBVdN/B8/nRrwpH4Q3cMc6A+uE2AldX42ybDyH7RNwuJkkTV/RwpwOSeRLppEUjcBPQ+9uITVrXewunkPqVwBbiIJzUixOLsj9QXoofg2EqySDyQYVqwfBaFhpfGxErBqwmreQNc9Py1QABwCDBIMq7YnGD6cHhGCD8VCmGAHRYJHAetKglthwESmPobZFkEVvP7ARnRb0i9r33vvYTt/saxj38kEWEVrWKkcAlV74gFWqoVcVglUHTe4lfSGKSUwzkfFsIq+dm9Z0vDRoWcaYk99UzNy8/sYVjylor2FXod+EIts5AYMOrBPg+xu7zLO+HwdAKu7Pe3de1rVP6rvR7njq/I3JWClamO4FEj3sVGQW8SbCT8wr3/hXSt/leINDXE32xGAFQW8JKpO7KqrqyvcVpt4/PwY1bqNd955hB//+E+QSWdYdN31A2NKRyKQi37IllK1MhlIu04L//iPf4+Dgz14josHDx5ga2sTmYzJ2lW5TBqZlOGvjbRxxLxisVz7HUH7NYGz0+OgKFIuOlB7VFdFFQ3h242/4dDxR8adRGx+xz3Z78BJlUDV9Hul36sCUpqXYcZUWISdbCP9n8TWJfAsGVY8ckNlwQcFPTSyBjOwwnZHAMZSqkJ0lhiTdFSvqHtnyvABvaM3PH+HWeXu8T4uVhK81AlgNfYA72jxjn0Ff7SMvwLHAazGv2swyieAVXj9G+KPRGzMKDS9lQPr96dhNWydJcBW2czhByg0gFUbBqr+i1w/EkKXOwpwVq0/AnAavwM668EQQy4rQssO7GZZ0eZLcO8waWdQv0jAahBbatgLigasGGHx5SmC8RGAuP1jJvF//qzUHxn3dWL3AtvVOHbYxKIVLJ+h4zuTrQ2qiCVS8UjHKgkvkYZeWMLU/Do233iE8vwKrLYOi1hZhs50O1ndSONbEKrUkf0S8JVfmY+0rejhNaJsw4XWdpCEjWb9GvCo2ouNVDrJjjx1IjG9GDvrSuUjtlUAMkVPI6EDItIBg5fe+2/1ghCkH/YGj71gwbjTOgDaulOXVJNplPupAt7I73mcyZTAQQZN/m0QpipATNX9Vc8g2Qaq46SDGv7NPqOiiqP6uoOM1aDnHmzw79L+QW1h9mMMlL+Dlg+ZA8rnH1AZokMJ9Rkhop9F8YX+Po829lGAaRRcoWx3+IAxY17q9vjjJ7qlL32H/k4d9YIP5n4fsHyFbtPZQRo4TKjKDI+ozhliuQrmX/B+uhm4pMfIZ1FOuT+GE5rYnOE/8xrjsR4jiacjoTFYdXF1BcuyuQrg7sExnm4f4Y9//BO8++g9Bqtcx2ONK8d1oPNa5bGJlIEyp7HbAmQ3TQONRh1ffvkFPv30M1Rub7GwMI8HD+5hZWUe2awJeBYyaQPplAHKPqdH02hbpy1SnHSTS+eG5pXfF74jM3x8+mC7qgqOwj6qGLLRa5RcP17wuOq5XK/TFQb+4wb8MUwvtzLuGh73/Jfb8y//6qrnH7S+BWtQG6aRhG1ZaFk2b8ayOqpG26Z+Hq7vH8oxQ8eQbioxKskH1ZIELhvQdYKSPdh2C22PQLQEp/Y6lsNrRJJsC1XYloxgT+zsO2wffJ+VfVexESt/woBZMBVFEQYePzEB11gMyZf/etV3GHPtVl94hCPkfmXEoaqAu/MiR7jd4EOiG6HyT8YPtYOVO64NHPvRRzhRZR9GuETEIXIShg/p2TRSISq+FqW8QjeYQIBEFCGBAigBmA0DISKfn+0N+ShB+8OMsQAAiYjj4nUgx48yEh90qej35z93xCBWnx/PgDKBJ2qEKPwncfbwawy1H0Tc4VcfMNwCP6e/QVEg1ahjp/c4jt8V7e/t/8Tf/azY4/GHWR+9OzY+Gtg1QO9m8ckAdvQBtBT0/CKm5jew/uARZhbXYSdSsChFT0+wYBgRkFhw3X+4LgeRCF6dHWP6Fx1HgJWHJANWDlqNa7TdugCsUkkYJqUBwgesRFvERzxbB8DywazBAzYoG9kLmvQDVlEmXeTQCuciYGiFjY9qwbjrfO+9Xtzrq85XA1YSYR4CWA2MCIJdCQq+YiHUdwCcBk1M1fPf9f2I44Pn65w/IPVRjr3xnQaZrjteK7mlMlgfB7AiT6VrQZa5y/7vcPruII24Dhg+vP0jAVZ3M2Hjd1bPmRKwGvf2owBuLxuwemGdMc6F5CZG6Nxu55c2SQQgM9gpJsCqe4drZMDKX2sEv5c2P/yNCz/vznY9BqzIIXG8NrOs6vUmqrU6Go0mzs4vsLd/hHSujHff+xAbaxtIJvRO6iCvfXoSbtvh4JX4y7w+tUUpZ9r6SSZ1WLbFANf5+SWeP3+Ow4N9tNsOllfmGbRaWZ5D2qRA10PKMJBLZ+DYLjy3jXwui6ZV91PbgzR1Zh77g0vat/4xSm0R8z9yhVPa17gpMfFE40cZdhPAapRe+mYeowpIozcN22jUKly5kzIGqMQ7xR80V2i+247FObhSu44BLd+v1FiKIckVsYU/7HHFXJq7BCaZhs7MrqS/UcPAk0fHCI/XTwBAgnTq/ICT/UgK4Mje2A6DYlTdMPgEchgTwOr1GK/R1jMakJZr1bj+QxD3DO+LKP9Wuubj+p8dGGPcC/weXqHKPsRrQrDmDrvOKPePAgyU/l8swIrsFsXT8gUG2kMyNhBtGxDPxOu4TswuZIGGDyAl4BRLgyrItBrvccTaENV+VXzJJKGI+RMJePdoSI0DSoWxinA82Pv3QcdxsxXG6/cOWDHlsyfVToJWrpZCMjuH3PQKNh48wvzqPXh6lgErL5mA67nQk+SajwNYudBgw27eMGClaRYDVrohBrjj0quW6YoyaOkGrIaPhACwIg8lmmH1cgEr1YDm3b6QPlfYAVOdO8okVF3j2wRY9U7IaGd2lN4bukz1z+SXBFipGICq9xsXsOosdf7CJnOrxc5tsNAN1IibAFY8gKIsjNJhiTNMX/W5CsCKLTzZv6ErYz9gFdr39fcwgt7t2yGihHSKHKk0L78IsY4Qu4rS2UmDUTIpBFDV4kIixLLa2dnF6fklfvrzv8Li0hoKlA7vuLzhxXPOT/dhljHTKkgLy0Pbo00cnQErCmKJhWWYBjOzzs8vsLu7g6PDfVSq1/DcFt5//y0sLswgn0sjpZOuVZrTBwn4KhYLaLbqXHk3zBoK73uJtogX7fOwOm/9RQBWwXwfPJii7U832PiyhuMEsHpZPfvqrztKQDi8lW14rs1pe65DIJELj9hQusHzvt5somVZnM5LIDUxLW2LyozTRpHO7Id0Js2s/3TaQCplwDCSwoyQIWiLKtmdjQnWn/N1F8kvpnsldQ56hLZWktvCAhlsexwGvYRp4ov6Va2DJwo0UMZ9Fy83JXDcVn1TzosLWIWI52M+8vho0QSwGrPLgxVUmd0win2aAFZ/yIBVNOqjHD8erUcBajQuaBV1Xjhu7sKCJOEhArR6bQArWkA9LYVEZgbp4gILry9vvolkZgo2NDhEd3ZdGEyVbkOkBPbH8W2/ypHIhQwzrDwBWLVuBWCVaMI0tS6GFSdHJCVlMgCrgvSjIRMhFEi3Q8LwgWMgLNIg1lS3iYvPsFIFpEQ3p5dOwY0ErrpYbqJM4tgfFaDxTQesOgyDEOjaC8CO3XlDTwyAms69vuWAlTBqsgSrT1OdAFaRQ2vCsBILQrC/143eMSeJRV2HUdITHQ1D0dEDjuvk+HdvvDBYTTbBs4Pz/FQcAqyIYUGAVbNlM6vi5raKeqOFZtPC7t4+jo5PYKTS+I9/+7/DTGWRaGuwWi0ONslmE8PKsm0G2wh4o0BUMDTaSBkp1h5stZpIZ1PMsKLURtK7ovXg8vICz549xv7eNjzPwoMHG3iwtY6UqXP6UsowBXDlOjBNURBl2KaLHIABQ607hUQV7qjWB5WGoGp9i8OuHdVuTwCrUXvqm3ec0qEPPdKgY/O5DBdRIPYkbYK6XgKNZgu3lSpq9QYzKQlolj80h6nYjwCsCLhqI6lrzNLKF7LI5bLIUIXPpPB7M6m0fxxtrgpbxv5c22V7kMtkWduC2+Y7yGQrqOgC6aMSWCY/Qj6gZ67HzseaAFZxRv0EsFJiNnG6N/a5d7EPd7/ZhGF19z4Ln8HIwDeaYSXGl8qLGt5LKnalimFGrF7qxXGAqt5rjwNaqd7/KwGsRDAadK0EctyEgWR2FslMGUsbDzktMFWYgasZcNCG7TodwIrTn7oYFeJ6wXorBNllSqBGKRVw4NpVeE4VCTRhGOgAVp6vn3RnwKoHOHjdASvaYaPdN1nhhvqMggByaqR4r2rQRH2vCki+LYBV7xgexCyK04/d5/7hAFbkRAe2IUgJFGF6kF89YVj1j64/eMCqC2Tq759+wKqXgcw55T0OQ7cLIOyX6Onekr50Mgmf82YJpXSTXgQXC/GYSUU/1VqDnarbSg1XVzc4PDrGzu4+8vk8vvPh9/DuB98V6ekOXcthwIpsNmlYUcBLa6DtODBMoXVD35PWlWmYDFhR5VvXdZiWryeJoSE2KFrNOqxWHf/8m/8KLeHizQdbWF1ZhNVqIpNKIZfLo3J7g2KBKg8GQWyvvQ7/v9c5GsXNUq0PE8Aq3qoRN6CKe3681r/6s+/y/L3AJYPWCaDRaDBQRRugl1cVbO/s4ezikjP4TDMF3TCRyWSRzeaRTmWQMtNIagafW6vfwLKaqDcbnN5L16SKnpRZQFh5eaoo9Kx0nTXrkqYO3TRY45XkEIhrmTZTvjarB8e10fYc1rwyTfL93C4wWhZdYKtHNmsCWL3SQagCrKIaJ8MhVdD6sh5wwrCK27MTwCpeD04AK9XcHwWwkl7xXQGnsP/3IgCvQWPhlQJW4SCfFksCrIz8LBwti4WVB9h88z0UZpfhJU24iQQcFp8koErgqCJd0w8eZGWmTq/5gJUPWiWJTk2wl1ODa1eQQIMBK5ESSMGHEGsjjZMgLSqcEjgo3cAHEsJb+lK7xO/t3p1qVUqDcHrG17BSBwSCLk6AFbGsBI2cxOeNvgo04xgP1f2/6YCVTKmUfdM3gZQaLeP0asD06OQgvySGlQrdVzEcBgF3qjHR6REqruD3n7iO+OmkCfFushA1nABWE8Bq8EwavGR3caVCK+tQ0GVIemkYsArn24vx6sFrW0GyHAmie6RfQ8LpDizbw+XVDbw2AVZVHBwe4/n2LlotCx9++F38/C9+AYuOtR0e+jQXKJWH5hyBVLeVCi6urlFrNJDNZlEslWDoOrIU/GaycB0bjksFRWgDQmeWlRDxbCNlivQiYln97nf/ipSZxKN3HqKQz7JQdDadgWW1+DhRoSwoANC9hkXbL9VcV30/AazGWR+Cc+4CuIziEMZrzTfv7Lv0Hx0rf4QP2WawitiUNNdvbqp4vr2P/YMj6GYaCwtLuHfvPgwzxYBVOpVlAEsDsSVprhKwRBuzFqqNBtsIqh56fX2Nyu01g84GFyoSGzdJPQE9ZcDMZGCkUzB1ExldRzFfwNRUCdlsGhrv7JINAbO05JrK4JT0UUOVQknIXaUjEv1WJwyrOKM+LmAlGMRxWqB4uxGi3y8GsIrbflXIHq9v7mIf7n6n1wCwkgXThmSQRD4/i67/IWtYyayQu7/54Izoyasaf/FGPwkuep0YS65p4acZxqLqxH2hg18WaBVuz0sXXQ+nVPWyrDzNQKowi6ZnYmZhE/fe+g6m5tfQNtJoU4UUWtUTXgew6mVYsWseAqxkeghXCvQBK7h1eHYF7XYdpgEkRUp/pzqdEOUNwCmRDij+z+KznRERsF56h+ewdArJJBs+nOOnBKqmCqWLyJLqBH5QmwisovQRWa5ZdY2o71UBybcBsOqdyL3jOE7/DT73Dw+wEn0sGVWB6PoEsIqyHuK7qCVPBTi++LH7+75i/5I9CKwaHBgENj3ow56UN78KLSsp9jl1pF0lUgJpqXJZXN1Dq2Wj3rDQarm4uLxBpVrH+eUVTk7PYVsuB7Hf+/4PsL65iZvbCgNWFFxSVTDSuCHQiVJ5bqtVPHm2jcurawarlpaXWUSZ0oRKxSJEhT0BmNFaRawN0rEhO2/bFhzbQqlUwKeffIS9vWeYmy3j/r0NUBoTBcEkwt6pOua/tl6wikWfh0W0vExGO1yq9SFcVWjQyFGdrwLcX8Ro7GXWyDYJhkq8O8QNNlUOrap1cc9XXf91/171/AwI+PM+DFiJvyWYBdmyHJydXeDps10cHJ0ilc7hjTfewubWPRSKpcCXZJCKGJFtrvRJYC2BysSYSugGg9e3tToDVrVqBTaxruoVTjt2HSqu0ETLbqHl2Gi5VDjBQc5MIZ/NoFyewvT0FKbLJWRzaU71JfBK10nTSti5LtCKtffQEXUf/z1NAKvx+y6c0H73qwQM4rufO+oZUfMjPmAlyQfjIm5DdGJGfbgRjlPZhxEuEXHI6wBYieYNAxuin18CVvIRxxFdH/fdC89X+HXDrxHdfpnFMfwVqd5/sNE+zkhQP7vy/uPctnOOAKyi3n/nzYbWwK5b0t9DPlCvrxQ+NgrQGvYYvc//0gGrsOh3b6DvJnRkS7Oo2RrKcxsMWJUXN6ClcmjTjjEHAiLHUlQJ9CsT8VhlfXweq6K/BMNKVFJqQzKs4BLDqgq06zD0NgxD5PG3icJNznhIo0SCVWE2RzAZhnumrztgRewqmRJI74MAq1SKaOQifSTORxVQfFsAq/CkngBWwYjpIO1jVgmUDCvRvxPA6i5zcZISKOy+SB/1FwO/A3sJU4McG1FhRWofyp7vdoCo6lawJxLYSg5eiWEFh/WmSPQ8DFZVqy20WsSSqjPjgthVFNxubGzh5z//C2xsbuH88hJmSmhQUboPAVYtFmanNECPAauPfvcJTs8uUJoqM9CVzWYYtCpPTcE0KO1HMDUoCKaNFsnWlU9DJItms46PP/43XF2e4d1HD7G0OA/baiKbTsPosDDEGTKoZbvdbvssjS63o3uIdtbPwSNXtT5MAKu7zPj+Y+Ou33HPj9f6V3+26vl7ASsCg+U5RGa8vqnAtj2u+PnlV0/Qslzcf/AQ77zzPuYWFljPiqXu/IqhNEfJB9OTOojdVK1VQPIUTReotWxUmxanFJu6jrSRRNKxkNIBQyPAyUWz1cRtrYrrahWtZgPPvn7Mhd3NlInZmTKWlxYwO1fusK2KxbxIWe4RXJfzPEm5C7FcwAlgFWcUqxhWUfazszGjjnvHbuLLB6wkv3fMJg7IPBjzSgNPU9mHePeaAFZhssg4ffl6AFbjtHy0c1TjL5bpZvc5kF0ZB2yShXfk00SBUkO/i7Bfv3fAKuq1uIkkg1Mw8sgWF7Gy9Q5W778DI1tC03FIbImDWPKdNXLG/ZLAQkSXyykJBhQ/sP/q/PVTAFY2iGFFouttrwYNFkhjnVIoSPRSlu8Ogh1pQMKMK9GbvQuHdLRpR7sT6vhBe/jYvg7vCuy1rrKWg4CvYef3tkc6UvK33A0U1WNENUSpWxV2wlQMDNX3cQELgZcJEHGAO86Y4qC/y+NJxyHOLrs6oIo2CVFg5eEP7hEAACAASURBVCgmKfwueBR3UuMEgNO5/pCUQDp+fH8lendi0LjvfSbV+Ijsg1BKoHj2ftH1IKCV6bqhuUhpVKH5N0p/h4/pAD6xrf7wOyciAvrODmlEwyMdRv+8qPevGt+qPlOdr/peteDGPZ/AmuD1+T0RqmxHrCe6B40TmfpNbfI4vYdKz7d4PaBUO8Gi8rWqfCCfq27xuiNSasJ2lSArt+3A8RxOxyNBdQKoavUWKrd13NzW8fjrZ6hUGygUinj/gw/x9juPkM3mOI2I033ZNlNqbBukh0gfClipwhhdhxgbH3/yGc7OL7G5uYk33niAQqGAbCaNqVIeyaTLKX4iJVCovgmwSZRMprRB+n5n5xmePPkSxUIGW5trKORzyGZS8GwLpmEw25baIdYPWjtFYC3tbGcv3Bdu7oyb0PgeZf0aNt56NwHktYgdLO0Qv4OeNVZ+H7ZVqjGlGvN3+V7FsFKNfxXDSvUsyuvH3JC6S198E49V9R/1fxikkv9nmQXXw9V1BdVaE8+39/DkyTY2Nx/g+z/4EfRUGmYqzRuFDKmzXQl8VK4G6s9V8oOrVhs7R6f4eucAblvD0sI8ZopFZDQXhVQShbQOUwc0qg6oJeBQJVLHwdnpMa6vr3BycoybmysYhob5uWmsri5jbnaaNWCJbUWpvzSv2afwiZH0mwCrIFmw28+Vzxr9XieAVZxxH8d7G4VhpRrfcdr+IhhWPQSNvuao7F+4kvQ4z/Iy+0ftP1PRF8XsUtjvl93+8Pra31I1w0r6EOGNqW7ggntpnFfH56gAq46kysA7CGHsYUDKy+7bsR86dKLKfkQ/Q5v5OsPfjTowkj5rGOySPnLv+B8EiNFaRr64/PS+i9748qUzrKJeikfaTWYGCbOAVH4ey5tvY+3+I6TyZbSohDdVRfGdZ8GuEg5rGLAKcCp/4aRjuKpgG0nYDFYlvAbaXpUBLE3zeNeYACtCQ0QVJjlp/InjpwSKtMBBgFUwyGUQNAy4kM8/+Dry+sMnrEzj672OHAzNZlM57iVgRb+l0z8IaBp0IRUgMQGsgnenGgOD+ncCWAX9FwVYDdOwmgBW0cu90uFTWI+456uMk+r6qgXXJaSIGFYhMCPcI9Kh6QoYfc1AclZI05BEy0nwnJ2zdoIFiwnAIcYTBYUMeEmnisAuv4w8MatsAqvaHpoNC7V6k4PXy8sb7O+f4PziGre3NWxuPcC7732AjY1NpDMZTgEkwIrZwZ4QWab0vjY/CzgVvtG0UK23cHh0ht99/BkztOYXFhmwmpudQbGQR7FAujgJkf6jJeEy2BSAuAxgeS5y2TSury7wyacf4frqHPe21rG+vgpdo4C1DdPQO5qGMqgl5iMxQDy/ikwAzAhGW+fDbR9uA6MdxuAywwAreX7v+in/r1ofX7bTOQGsVDP89f5eNT6iAas2V/+ktF/Srjo+OceDB2/jvfc/ZHtEYuvSGWcnXuYCEDXL36gjzTrLS+Cq6eLZ4Tm+2j3i/89Oz2Aql8FCMYNSSuOftJGAQTpWus6nu+Qbawk0GnWuDHpyeswsSgLxCZAm+7C5QeA0aWcl2b7QVBVsTo1ThpOJAJAfFGCr+scXln29X/Jr3DpVwBnVdAFYiRhm2Gek9zdm/7w4wGr4A0T7B7ISlzqwHr9/xuwc/7To9r8ugNXw/iffaPhnAljFGx3xz1YBdir/mWUlxtEv85veD1gJBvIgXGAQYEWI2XDAkHzZ7rH56gErI4WEmYeZm8Pi+kOs3n8XmeIMbLLCzKDyKzAxENUNWIlgX750ClqEqJUErEh0ncEqtxYwrIYCVrxcB2hvSMeq21mWL4N+y3NEGwY57uFd4f5jJH1IvLTeF9o72AaBXiT6Ke8hf0tgiu4XBql6wSr6XrWgqQCr8JS7M2DTlu9vwrDqjOLXjGGlev8qwCHSJI/IsBL3ED9d95swrITdiXIpYhYFiPV+R7AvqutH2ScRAJLdl4tAhzPn77yJjiHdGPoRQaNgDpF2If12XEsElX7xDAJpCLAS4v/CHZDl4LnQPAFWpB9DoFXbg8UV+ig16BY3t1TevoWd3UM8e7bL//6jH/4Yb739Lqfz0dVIWNlxXeiGEFNkBqz4l6BnJ0gLiwArG7WGjZPTS3z2+WPWskql0tjYWMfa2ipmZ6aRz6UxVcxwEJtIEhtZtFmwyUjAXVb/a7MGzu7Oc3zxxacoFLIswE5aVlRBkNKPWNOQ6MfUpxwIa53n7qTb855Qt04F3Vd+Bq1PqvUlbPd6nRzV2Ihac7vtaXzHcNgVJoDVy+vb38eVVeNTBViRPt3p2SUzrIhR+ebDR3jz4TsQmJQo6sPANLObhJ3i31wcQbC3apaHk5qNxwcXeHxwhrrdZkZm1khia2Ea02kNMxkNeSOBrKkjnTKg+ZIZdH2yJW2PKpJWcHpyhMPDA1yenaJWq+DdR29jYX4WMzMlaJrYUU+liFGZZPalTuC9zyDtncej+IcTwCreKI0HWPnxUAwNn67slDs+yosArKiy5vhwk79uqoxwxHOp5v8du6Tv8NcfsIpmN6kZVt06z71snQnDKu4Iij4/PmA1PsOKo3Y/KyC8tr04wCqoXt1Zm/7uZ8WQvfADww4QEx7MQdA4SGRrnNfi0a64biJh5qBnZjC38gCr999DobwAoklTugQFExwwSA2rEMOqj53CjRAEZ9axIsCq3QTpWBHDKtFuIdkFWIkKFQHDSpwvRdel8HoACImnlM4HBy+cmTh4h5mODQf8/cdJurm8rti9D7/86PODXu8FqwYFD+F3NKqhHjdokMFE9H3Cff1qUgLHGbfhc6LYBaNcu28M3xGw8kfsKLcacEwIoB1yBdX7j/U9g8vBZxDDKmBzBCmBcmyxTRicMzpSf3TgjXgeU+S9vu0pgaqOHtXOqK4z6HuhQRUwF8QxflqfrCbrp+J0YkSpdOgzskgnioI+QxeVU0lbhpgIJFpO2lL5XI6DPGJBydweYi2RI8dpQcSyclxcXl4zYEVsi8dfPePUwKXlNfxvf/ufkUpn4ZAmVaXKYFQ2l0FS19FqtUTqHa8fBFi5nAJNaYzNloN608HFZRVPn+/h6yfPUK01MD1dZnbUyvIiSoUsZsoFrgCoJTVW1KIPpzESO4oWJyRwfXWFVrPJT779/AlOTo6wvr6MjfUVmEaCUwZZ01BP+s8oNonomSmwDYj3pCUpg+5OTpPo9XE07Lrmfjc1X7V+yVMHHRduy8scf/zcCtuhur8qJXCceTHOOh/3Pt/U81XvJxqwIpCogZtKFdvb+7i4vMXq2j288ebbSGdyPI99iNcHy/38Hx88ZzBc03Bdt3BQdfDV0RW+OrpGxQZXFjTgYXO+hLlMEot5HdMZHaWMgVw6BS1J1bnaaNk2kjql/Jlsv4g1dXp6gt3nzxm8ojV1cWEWa6uLmJ4ussg7pR8nkwlmWdHs7gAPA+awqn8mgFW8kR8fsIoGfJTvL4YG1IsDrMZNCaP5RevQ+A6csn/ivd4+KZnuy71qhlWwwTfsMaMBK5/hFyaNhHIcxeaZ3PwLch+DPg8TTsbp6E5946En/2GkBA6fP9HjmwChcQX3/S6PC1gRnhMClMLt5Q3jng33V8ywokggCc3MQUtNY2phE+v330d5fhXtpIG2Rouyr+PjB7cc4PsaVr4urN9zYvecEHsJWBHDKokWs6vgSsDKZUc8SdcWnjbTt/kTSgUM2FZiR56oaaLzhGNNQQvv3CtYVr27xt3OvaTDBQwriU7K30T/7nXOw9cgJ2XQ971/69rdu4NtuAsgMWqQEdx+AlhNAKtgNEQBVsNSAieA1atlWMV1+FTnR9mfXsCKbaYPWEngSowuUWCDsBZiN4kiFAQ6EcST5BQ9CvRo/JE9JX2oTCbNqXIEWjFww4wjcTWqzsVphJ5gWNXrDVzfVLmsPQWuxK5aXFrFz37+C6yubXJ6H4kv01pDgulGymRAjNixVJpeXDcArOgZWhbpWDm4vK7h+PQKz57v4uj4hNeh5aVFrKwsYnqqgKX5aWZcGKaOBOnbUDCqi2CWGFa27eDi4hKH+4colYpoew6efP0ll71fXJzB+toiUsTaSIvnlc/IupG8PBMDQ27p+JtHcosn5Ozc3fb7b8Zfe8Wa2i3oITdhRlnfutfVAEBTja87LIUDD1XFSqr7TwCruG8g3vmq9xMNWLmoNeokQIGd3QPs7h0hmy3j3v2HPP8Tms62hplUPsNKMBQD9ibZlcu6hf2qh69OK/jipIIbmzZyDcCxMJ83sJhLYrWoYz5nYCafRiGTgsHlrikgTIDSoim1kJiVpMXnOS4a9Tqa9Tp+99G/w2vbrF23urKAhYUZTg8kYiTpWwmGVXdgoPL5unt8omEVZwROACsC3CaA1bAxpLJPqu+jx+brAliN+/57ySb9T/vSAau4C7jKgVAYlxfDsBquIaW0bX9IgBUBRR6BR6k82noRxZl1rD94H7PLm9DMDChZgkOQDsNKOqKUBiLE2GVOoKwR2AdYJSzAB6zgNZHUBgFWw8Eq8s0ZsGLdKzGxhIaJ2GGn9xUOmnsX+2iNDZGWIoKrgC4eNkK0W97rsIfvQd8POlf+jfUOfAcpfF15DZXBu2tKWG/gEn19YthI0fQJw4res+ivgMXQeddDRNf9cFxpVwYfoGZYqd6/6saRzu8IDKsAYO9PCfS5lKomDP1+wrBSd50qeFHZD9X36hYMP2IQYMWpOP4mQue3n3pDwBRp/tVqdQaLqKLXxVUF9UZLlJG3LQaqlhYXOPWOtKKEzotgGhFwRUuAZFhRoFhvNnBzW+H0v/PzK3z22Ve4vKrgRz/6E/z1X/9HHJ+d8xqh6wZ0w2DdGdKcoX4hcIymtWBYkX6WYFghQSAaAVYuA1ZXN3WuQkY6VpbVQqlUwML8DKaKOSwvzCGXTXEpe50CUUoP9HUBCJSr15qoVmv45HefIpfNcHrQ+fkpqpUbNFtVvPfum8hkDOSzuQ7LitY5WlfoeSltiDpUssxoPFB7xbwcsAN2Z6aVn2bpM4sHrVHhNUWCWMG4DNaNuCyvccaiyt9UjX+Vv6s6P+78HOeZv03njNK/w0XXHTStJsx0GoeHZ5wKXK85mJldwtb9N5HLFjsbmswD9df2DmBF86rdxlXDwV4N+PK8ji/O6riwADepw7UaKOsu5jMJLOcTWMzpmM2nUM5nkU2lGXRKp01fA0+DaxMz1GHsW9eSDEA/f/YUuztPcXV1ipnpIra21rCwMI1M2uDzTC4q4QPSd567wgaMjTd8mwbSmM8yPljjp5zSRkzEvVXjO45o+YtgWCUSRBwYnyEyYViNzy4LJu7w/n/5DCt1DBI1tVRP//sBrMYF3KQG25jGQ2xZRJ6smv+snRpDw4qd25D0Ry/WMIjt3tWmSA2r/rf7ShlW5Ky5tIubyqGdLCJfXsXag/exsHoPyXQ+ErDicuSdHV5BDZRoo2RYJeDA0GwGrNpOhVMCtYQzgGE1DLAScICosCfBJQFY0Q670DHpnnC9gM2gXWO+qq/LIxhU3QO+12kf5oiH2Tlh0EqOYPrbIMAq7PSrDVL0ZOx9XpUD3T27Xj1gpZ7Qoz1/8E7FE47aD3EZVvwux7Z36sVi1OcY1oRIwIvzccPofn+VwDBg1QcM97Ab79oNE8BK3WOq96+aP8rvBUV16Cc6pVIs+JK9QBeRgJUEqyzL5pQ9Aqoq1Rqur29wfX2NSqXKOlGnFxUYRhoGCY/rSRYkzudzmC6XWNh8fXVFMBEoZVAncXNK43ZZM4YYVtV6jVP9qELg7t4hPv74c5hmltlVP/zRn+Dy8pZKe/EaQuntjVYTrVaT7XI2m4VrO12AFVUBk4BVo+Xh+rbJgBUJOp9fXDFgZZo661dl0waW5udQyGdQLOWQypgwTNLnAjM7KHhtNmwcHZ3go3//CMVCAasrS1wdkRz9o6NdZHM6A16lYgH5XB4Zn2lF/UEpQ/ScNE8EK5nWQiFKLxjHg1PeRweOEqKKmp+2GQYGegcEA2W+7pj8dwCYDQ+4VeNXPQOij5gAVnF78NWer7JPNH6GAlYeVQi1kNQNTge8vKzi+OgSLauNe/ceYnZuEel01md9Ss3TgGGlEVjtebhqethtaPjivIFPTqo4bbVhazpcu4Gs18CM4WDOsDGbamMub2JxuoRSoYhMSoeRbCOTMpFJZzl2bzVtOGRToIniQmhjb+85nj75ErXaFebny3jwYANzs2W2a2kGzftB39HnzQSwijOCJ4DVBLCKBGReapXA14FhpY5BJoDVsB4g3CO6/6LXN5kSOChdU61vza16AYBVVJXAPj/w73461RMxhAdxOBSWYk/dHRQWWbur4WbACh70dA6eVkBmagnr9z/A4vob0DMFTtcQZbqFEkD3jq5kXknp3aBdotWEPbrQNQdw6/CcKrR2kwErqo7EG9mUDsgMJ4YYukTXwwuJAKyo7LcvjxvSMAmnBA5y1KMYVnRXuq78DDq/d8B1A0QdAa6uru91NsKopwSrpBi7ZVvdVZ96XmI0w2ZwFcWRnR2u+qhgWPWWUe90FumpxNMw4lGiWBBUzxIFJo4yHwYDVmL8inTYoLR8V3UuOVpjA1YSrB3c2sjnV0VrPRpufXcIyGSdVFv53OLYtmCc8D8HjbXxoTo54/m3aptm+HqhFAxVjR/fuPW+2s4d+8dnL0ApLNWwR+ganwMOEunQ/VfoqAPIlK0hfUCF7Tpnd3Vk+Ga9NxbPQH8NL1bdb1P8TwL74SeUawF9T+dTiri0cfx/n2VFv4ld1GzZoprXxRXOzi45Re7m5pYBq7ff+w4Wl1awvr6G8lSJAaGrywtcXp6jWa/i4RtvgGScKG2OACvauKB5ScLrxLCqNZuoUvpN08aTJ8/x8SdfYHFhFX/25z/D8so62m1K2SFQTTgHGoNe4hq0WUAhpUwJ5Iq4nNanwXbaaFoeKjULF1dVFnYmXSx6Tkr9IcCIBNPnZoqYKmYxNVVALp/hsvYSsGpZDuj9/Pa3H+OT332CzY0NLMzNQk8mMDc3i+OTfXz+1cfI5dKYLk9xyiBpdmVSaaRSJjM06Ifa3UmLDLGvuOKYLx7fIef742U0rf8E7JYArNy2G3qHYrARk0uun12Vbn3gjNfPzvodsL3ChWWkhoa4Yjx7MWgKqGyHan2ZMKyGvZNRjXLv+aOe5y8rA9Z/eUW60iDAioBqkoNwXRsJrQ3HJX26Olwvie3tQ+wfnGJ94z5WVjdRmpoWgJXns+hDAuw0dpJuG7etNvYbwBfndXx0XMFRq41GwoTtWNDtGgoJC1NaC2XNxkLOwNpsCUszJRQzBjKmBsK4SY1KS5CPKuwLFVCgpTOl62jUa3j2/Gt89dXnaMPCw4dbuLe1hlzG5O/FfJH+VDDKO0sD67oOWQBUE2AUJ2jQMSPiYDH3rIY/17jtvst5Ed06ir1iUf+4DKsYDLkX8eoFw2r4R2U/Xx7DqseuDGrkCMtJtP9HdoGtzNAOUD2/6nv1cIx+CDWhoVd0PZwhIjWshgl7h4tuqVs6xExEnvj6M6yE7R3nE4BV446f+IBVmwr7+Lre/CQ92Vzh8d9NqvGf2d/Ilc8/jO0lv0/8l59Od/dWx4PqAas6PRoAQ2Ga81gdzou3y3pVyUwZRn4OpfktrD94F9Pz61zelxwD8UIdrnIi/E5qg8h97mJd+KtXwLfykEzQbngLcKlaYAMJtwFDc2EaQmjXIemQLg0r37H1FxOZssd2XTrHPohCrWAKdqgHew3UIECj/28jWL6hwrbRlMBog9mFGAx8hSqDKFIWh7dfGbBHIsQqIV71RFfff5yRG3bqot+d6v7q9zO8fR1oWd0NYz+kqv2E9kSBdpHjJ9IpFQ+lGn/i3uN1QNz+E4VMR5u7wxZbWfQhuEqPOSZdnw4w66djhdJoySZKhhGDP76YuASmicFC8BCzYiRM1FlUgLZGJdL9aqyix/10L6FhxACi3/i+4KCtoU0UWVm9kU2Rz5LzfxumAduyRGU8FgNPsMYK6UfRjVyBOouWuT6IQ+ksOokIm6z/JE2+TMmjVBgyxRSc1RsWElrST9NzGPAhm11viFQ4SvsjMXRK2Xn2fA9HR+dIp/P48Dvfx4ff+y4KM2XevSChdavV4o2RTDqFWvUWe7vbaNWrLHBenir4ui9ChNxqNdBybLSTSRwcH8O2POztHeGj336KlZVN/OUvfon5+UVeH0S/iefsLF8y7ZeDX2IxCeeONzASCWaFOW4b1VoTp+dXOL+4xW21CcdNIJMuQDfSaLUqSJktlEtpBtuolD1V/iMBdUp/rNebLN7+9dfP8Kt/+DVmp2fw7jsPkTZ0LC3OMyOr6TZwcHKAZ8+e4uLsjDVwZmdnGcAitlkmbfJvSicknSsGsii9UU/yxk82ZYLk3qW2owDZKQVSh27474Wezx+XItB3+f960oTnJJjtVq1XRf9oCZGu2bKgJUTwbegGVzGkextU4cwQqY80po2ELlIWfYF4AQTSmuz57GL/3v4Ylv6CrIymIPiNbTdHPVEFWI16nWHHjWY/h99FdX689iX8zYJhoJPKrgcaoKIdXZbKn2shy8r2sdunoDHWtc6EqjXT3wmcIgtIv3kMU4XRzi5KAgmq8ldvoFpvoNFycHRyjqfbeyiWZvDh936IXL4EKv8jtfVkGjNvqFJznARqTRcHlToeX1Tx2UUDu/U2Lttp2AkDKWJ3uhbMZgU5t47FNHCvnMF6ycRUKoFiXoDNrt3G1dUN+7KFYo7ZU3BdpJMG0qk0WpaNL7/+Co+ffcW6dR+8+wY8p8nsrJRpwNQJOG8LJiUVcPCE1l/H5+1JPZFghSz0MGwcqNZHkQ7d8wn5BV3ZBvIw+ZplHYxxl+DYaNeo/smQ3uGCIX7xCh6Egx5k2MMJdoUKsIo3P0d4PsUNVO9fbFjFeIEK0fjx7FdAzgjaP6SNStAx3hsYFMDLv40CGEY/v7rfowEf9mY6DNJAyiSw26r3L9qnbse469vLBqwCSZvx3jNt1MmP7KtBIM/wq0f3nWr8B1lq/go6JD2wa43sxGWkjxG8694KkeKcEHsrtD7LdvmK40Mfry9D7b/8ZGaAVxCAUt1X6oR4/p/FzvG4AaMo9ysAKy1TgpGbRWFuE2v338XMwiYc6H6lFXIWHCQS4uGZlcL1TahksB8w+f6K+J9oEwcBCQ9tz0LbpWqBdWhug1lXaUMIyrq8SIRBH8ktEOuH3OEXAzP8N9EFlNIR/owCWMlnCP8eZbgPBrokQ2nwFdSAiAg2xjMIQuvk5QFW3Qtm/4RWjz2VwRyl36OOUV0/7veR9w6N+bjPMex89fhhPes+o9uZp1EMthF2UUcxuOPanxcFWKnCqqHvhuw9d5SYgiHL0zlFMEhC7FYe8tI+03/cEGAl7RMFVQEjTVxb6C/RAkHfUaBAFrLWbPFv+k6kePnVoyidJEGAvBUsMz3OGdnEtkPXE0AUMZ3oGh4twhwYepyKx+AF7eQTs4gq6xGIQ5WyEkDdtpl1RCLC/KwMaFClVMIcEjDNNN+fgChmOFEbPFsARi3SnMozl9ZxbAYqxF5Gwges6qCy88+f7+PJ011YNrC2dg/vvP0+VlY2kM5m4OkebFeAYgRytF3SOAQcu4Xbmys8f/oYG2urmJuZYmaSToFgm8CtJizXRs22cHldIa4PdrYP8C//4yPMzi3hP/zil9jcus+i7Qzm+P0b2HxhuySLKGBOifdNAB+BVsTeOru4ZsCqUmnBbRvI5cswjCyazVs41hmmyxlMT5VQyudRyOeRTqVgOx5rc9WbNlcY/NWvfo1yaQrvvPUGVxlbXlxAJpfCzOIsbqs3ODw8wN7eHk5PT1G5uUWtVkWrWcdUucTpkiRET9culUqYnp7GzHQZ+WwaGdLNSlDqOVUaFOAWvQPHtfmd0Ln0bGxHaIy0aUzZYme5reHmqgrDSHG1xeuba5ycneH07IxBLNLgatabDJSVp6YwNz+HhaUFTE2XGGyjlUdnFUSRqkhtYOaZ5pdfIQY3UcxkpWH2HYSxEs6+pNS/LOupvu4EsJIGMNxX/cDTcP8kGuyS61ewjvQAVlzYx79fz2/6K/k3zKgi2yAmL4NC7Iez+SXw2mamZaXewO7BIXb2jjA1PY8Pv/sDZHMEWJHNCJjkDFIwo0loYtRbLk4qVTy9qODzywa2622ceRk0k2kG4zXPhWE1kXHqmE1a2MgnsVVMYDatsY5dMV9As27j9Oycb1MktmXWRIr+nUqjkM0DmoHtvV189vgzoG3j/uYi5mdKKBRyXCXUYMZmW2Qf8BTxgWW5/rwkwGpguBXyC3q/Dwfpcikcew69NoBVCIHrHeg9kiMhT+u1AKxUFk7l/6r8O9X1VRpc411fFoMKM7wH2Snf8xwfb1E+XhRgNQo5brznD5qlAqwky2cYM+Zlv3/V873WgBX7JwGgMx5gFT2EVP3DfvuIGlYDj+s0f5AWlg/I+03sXoPFibSNHoUfDACswgyrXkAq3BmDv6OFfOyPv4PvEZU5U4Sem0Fueg2rW48wt3wPSKbh8A4X7UCTIK2/0DMN1gdKpAMq1lifr9MPWMFroe3UkCTh9YSNlE6lfWlvmDpsOGAlnk1qLfUDVsQK6HK1egL03pS6XtBJNaG73kCfKKYE24ZbTDXgMAGsxh6/I2hVqd6v6vuotvnTJ8b+hPrJ1eNnAljFA6x8MMN/FeF0N7JnHUCYARx/N6ojLE7YDNODxMYBA0q+LfCrmlKlOFoomKnKJB9hy2RKMMdSXMFK2AEprs0MpgRpDNl+oNYNC4qWEDrFV+NjJBjAy5S/LpCGFLFj6L4EVDBY4bMYSP+v6biwXQeOZXGaHV0jqemCaaRpyBeKneMJ3qMNCNaU4rLsSb4/AVyU2syV/wgQcx0WQqc0wKurCp4/38PF5Q3W1u/hj37wYzy4kVuA1wAAIABJREFU/5BT9W4qt0imddRbdT+NRuN2ECBFwZvnWvjnf/o17m1tYGl+lgM7KgdP37eaDdiei6taFTeVOlotqr63jU8+/hKLS2v4n/7qf8abD99mwC4asJI0av/d+OsZAVZuu83A2/nlLc4vblCptuC1DRRLszCMDBr1W5yfPsFMOYv5mRmUiwUGlbKZDLOzCLCqNFr4+ulz/OM//hPS6RQevvkAxUKOKw0WC1nMz81wqXtyDEjb6/j4GCcnx7i+ukK9XmNgkFMgWRTd4/FIDK5MJsPVCT/84B3+TUAVPScxMwikovTEfC6LarXSAU/lWkjvyW7R+2rj9qbGbb28vsb27i5OTk7RsinVSmg7uvROuaqjA93QUZ6ewsraClbX1jA7U0bO1GH6qZo0D2iJpIqJNEbo33JDKZwm2GHIDA0G1XbxRR0xdrA9YgNGcVijLqU6f8RmDD2MQZuBn2FWNfz3YSklAeAV5ZCzZ+ffnkFV2Y6QD5ekqnsMWJH1EWxTspRkV+k/rk1zA6g1mji7vMKz3T1O36UqgR9853vIpPNItKkSnwbNH2+83cCpzBoz/Gu2g3MC1i9v8fiqie26hxMnhVrChEdV/Miq2y0Ydg1Fr4mldBsbhQTmszrmp6aQS2dxc13D0fEp3ISHqXIR06UMihkTJUPHDOnT5fO4rtzi88df4MnTLzFVSON7H76HfD7Lds2kaqBsX9tsW8Vc9hgwC+QyghfVAY6iCf5KhvRAhlXIlxfe94D7+nghM5THBQxeK8BqyEP02ajguNeBYaWa/yr/NrZ9eWkMK9HPkrAg48De530BQyiyCyeAVfQIU42fCWAVHZ188wCrn5ZDnK4oZtVggxrWIFEZr77v/V1np60hmS4imZ1GZmoFixtvYWH1AYx0gfUBBIpO9GQfiOoCrHzDElrkehlWtKMkGFYiJVBP2DCSlKKioc2U8OGAlaQsDmNYhSlx3IQewGoQatrPlBrec8OODQzpsHfmm9jIlCXJUBo35BbpNxOG1Wjvb9BRqgU9ak5NACsZcIw3fl8fhlXQfrZdjP7IXX8ZUYmRIHCgYM4zY0p8I4Ad+pYqbwh3i6vTkUnqEiP3nWBiRBEA47VJR4iYqJKNQtpAvrPWYRZIwErezW+Fn65IrWDGle/BCS0pYt4YDCg1mk0Gb7jqq6Yx84gAlatKDbe3VVxeXqBerTFgRWBINpfn6lszs3PI5rMoFPIMrLQ9SvdyYCQTnJpGS4IogkFAFQFXDiq1Gk7PLnB9fYvPP3/M6XMbG1v44IPvYmV5HbbtotloMRNLz5ho2U12TKkaoOfanBZDLK5mo4rf/PM/4f69DawsznNgR+aO+onYR5br4LrewOn5JXZ2DvDlF09QrTTxnQ9/gJ/+5C+wvLKmBKy4z/13FTjI/vtKJNBsWbi6ruDs4ga3lSY8GCgWZ6BpJm5vLrC78xkWZossvj5dKmGqWEA2k+X3QOyq60oVz3Z28U+/+Q3fhcC3mZkyV0KcLhWQSRkoFfIoFArcB/Re6Mf1RFGRerXKzLWW1WLWVaVSQbVa5bQ9x7GIC4byVBELdP/pMoNiokAJpekJ7SuR6eczm5id4oGAzGbDQq1uYf/gCEcnJyDNrUKxhKXlVczOzrGYNad31us4vzjH0fERg2o0fIvFIkrFHB7eW0eJqqblMgJ09TxOGaSxwlV9CYhgMKI3dVkyF8eNdu/s7Qw8Yexg+8XcXnkVVUCgvIDigFHSWrou0UOxIeC53/8YzNAaFPwFOk0+iBQGrsSEFBprPiOU6MRk25gF6hETUwBWt9Ua9g6PsL13wKmBW/ce4NGj92AkU8yk0hi0EuC+D/XzZmmLbKPj4rpWx951Fc9uWtiuOjiyddzCQJOGNJ3huUjaDWScBmaSNtbzGhbzJlany8iYaVxf1XBwfIqW56I0lcfcdA7lrIlSso3pXAYz5RI0PYH94wP85r//N7SaVfziL36KbCaFlJlkLSveFCblWGZZSc0t6d91z5OXDliFlsCuO4fTBb8VKYERlcIU8iwTwEoOkuH+33j2a8Kwkjb3VTOsxnt/wYoxAay+dYBVWHS9d7siinElBkUsDQi/ypBNu/SpApKZKej5eSysvYmVjbeRKZR591Xk/VO6hzDunLfdTko19sDdH8CwogWYnGpiWMFpIOE1kEQLuiYAK/g7ucEQ704JlICVFH2Wa0gHiJJxpQ9UyQkmf4cZVoPAJxVgMRpgNT5gIsLQ8QJ+crwmgFV0wHOX93tX538CWH3DASsKoztpduEyD8GcFBp+XXvMDAzJoKft2ANTCSVgJSQCiAFFYtwUbIkAzCMRYLKlvAkQsKtE2mBHTshPrQ6rw/htkU2iSlcyLdtPryYhRsGiEjpTBFY1Wi1OcyOQqFYnNsAJjk/P8OVX27AsF7bV4uFPqYOmmUKC2FOahkKxiPLMNFZWlrC4OI9SKScYAK4Nz3VgsKAxacy0YdkupwCenl/g8PgMV9e3ODw8waNH7+OHP/wR1tc3ufQ7aVsxMJbNoukIEI0+rkO6SWDGUKNewfHRPna2n2Frcw0Lc9M+a4eYVw4ajRos18VNrYnt3QP8+7/9Dnt7h9jafBN/+Ze/xMOHb3O1P+EwDUoJ9EFGH7DqthP+Tk5CY7bRNQnGX97i5rYOt61zmpFjA6dnR9jZ+RyL82WsLS1itjyFclEIp1NgbDkuTi+usHdwiP/vX/6NgZ+1tRUsLsxhcWEe08TEmCqyThWxpjpt8Dc5qO3EqBIVAYnJ5qLVajEIR6AWAVaffvoRg3ckQF3I5fi6MzPTfE0CkCggplROZju5rmBqeZ5/HQvXtyQIvcMpjBub97G+cQ8zM3NIGibrf9F9kgw+aWg2Gzi/uMTBwQGOjo5QubnE0vwUFmbLWFicR7FY4HfElQxJy0x2o88c7DCwO5s4rO52V7P7Qo//gwesJEA/Sq/2LrUdpumgNbjbpxmW9tCh5fusJwHzi3OF7hSxRf1itoTAEqhNABYDVpQOSGPUxfnlNbb39nFyfolsvsjsys3Ne2xveEuho0Poa2CR/h+ouIKHpu2g2mjgpFLHzm0LOxUH+80ELl0NVQ+w/UGSdB2YdhOlhIWVjIaVgonlUhY5w8RN1cbR2SXqrsepvuViCrN5E/NpDQW9jdliHvlCBk23hd/8999gZ/s5/uxP/xgz5QKyaR3ZVIrZVbQZIAEr2QdRDKuwHMCgV6gKOHs9z142lWAED//wSjku5vwC6DGq54v0/1jDaghg1fVQ3eu/7I0JYDUBrFRDXzU+VWZ3AlhF91AsDatJSuAYKYHDqgQORPflywumSSzAyq+SZxOJysxBS5egZaYxu/wAa/ceoTS9yAs6V4FKULpIGLDyd378fHveZ/MXoI4yBaUIyHTCthBeZx0rWNAT/sKsm30BYWd/jjdo/YDRr1IW6FqJvuja8OtRyBcbdCEtmQEpZNFV+LpFnQeDV3EZVsItGfaJBlzksw03myrAZpAzFG5L2OD2s9XUYJv6/iqTrTBYCtFt1f1V30fdfQJYffMBqzAYJZzX7vkYEDaDzQOR9u478pS+5hsiKaoeBs0p6BfpLBRoiR8RiImwzDBFgC+1qzjI98vscdW63vZ0wgf6QtgNBqx8nSzCvvh0Bq0EFEYsIRIod9pt3Nze4vnuDr5+8hTHJ+dotTSUStNYWFjA4vw88oU8MxgoFa7RanLaHgFczWYd6YyJxYVZrCzNo1wqIm3qcFst2MTWaVosUE56T0cnZ7i4umHB8R/96E+Y6bCxvs6sINJEIj0mwzDQtJqUUQhN6nVZLV5j0ikdlZsrbD9/whphy6SbVMxxKiB9T4BVvV7lQPPipoYnz3YYsCIQ8Gc//QX+7M9+zuXsr29uGYDjNxoqTtBlx33mj0yTJFCHsztJ3FlLMmBVqTU4vZEAK8dLwkzl+N+7u89xePgUy4sz2FxdwcLcDKZLRRRyeU6ppNQ7AqwOj0/x248+xuXlJYNVJCI/NzuD2Zkp/j/pconUU3+9IXDK82CT6DLpnbEYvACNwmsaszA8B+dnJ9h+/gx7eztckYxYXusEjC0ucHXFXFb0N+mhOTZpjQmBexKrPr24xPnlDWZnFvDOo/dZrJqYViQSTcAYpWHR8CJ9rGw2y0L8BLxR6uDl+TG++vwjFPJpLC0tYnV1mQWo6Xk4vYmAKx7AUs8yWK8lQzmWwxlv6fDHxQu4SMQlVOuLKqBRfR+39V0p0J2LqcKw4K4qCdXe9ocJ8MzI63bgfPDdh/tpHrAx81MPGfAXbCsCrJg5WifmYQPHZxfY3T/iyp7rm1t44823UCyUeAzz0/h+IBf4IVY/Iz0aM7RonpJtuqw1cVCxsHtrs/D6mZ3ADWlcuW2QldcTCZiOjazTxGI6geWchsUMUEibqLU0nFzXcGt70IwkcjkdszkDW+Us8rAwm08jl9GRLmTxxZdf4F//9V+xtbGKhw/WUcynkM9mmLUq0wI7qZIdNm8Pw8pfpgRgFYPh0uM/9b55saYN5vAHfvro46VrvL6ugNWIsdcEsJoAVqqRH9d+TwArRfyn0GCKPHsCWL0IwCq0PPRtXfQzruIBVkK026LSiEYOWqqIRLqMmaV72Lj/LsrzK7AcsTtNgBXnf7ADKzQBRLTk/01EBWJ55XbLvwuGVYIBqyYzrOjfyYQj8vUNNWDFmheyL0JiGAxGhRhWMuiQv7l5ISdfDt5u4Ckyo65zfieY8C/C1+jQ4ccFjAZT58OTbAJYKQzWBLCaiK6PHbWR/Qgr1jMXx7+aAMrlLr9gRQkmkdATEsAQVRkRKVe+7ePUQIEaMTuA0q9sYgS1UGu00GzZYNk9XwSbhKqlqDZVgksZBjNiJFBlcqqIcAy7wxKfGsYAl2gyH9fTPr53s4Vaq4Wbag3PdnfxbHsbt7UaTDOH7373TzFVmsXS4iJmZ2eQJSF0z0PTaqFlkaD5Ffb3d/HV4y9xeLALx2qimM8wO6hI+itJYt600GzYqDUsVBsWLNuDmc4hX5jCX/3VL1EsFPl5qpVbzqksFvLi/7Uq0rmsqGrnV8Yi3SoCpiq3V8ywmp0lgfESUkYStkWpg6RfY3N6XL1l4fjsmquCff34GRYXVvDLX/4v2Np6gyv00bML+ykZVn7wFdYi9OM9erek78VaXMREI6AomeQAuWk5qNWbqFSbsF36u4nTsyt8/fVXODnZweryPLbWV7G0MIcZqhZYIKaRzimSBAYR4+zTz77A8eER6z6tryxjpjyF6ekS5uZnYKYMpNIpcU+qJkm6NcQkkWlQckRSKhT9zRdRpz7MpdOcSkmaXkfHB3j+7AnOz0858CWW1ezMNKcgTk2V+CquQ8w4Aqws1JsN7B+dMoh6794buH/vIby2hkbThpY0eByYaQOW1WKwi8Y4AV9UQZJ6kt7D7z76H7i8PGHdMqp8SGBcLpftCOSbBo1fv1iL4BmKsSoGta8Bp3L7x57gyhPHZocor+zPScX6pApoVN+P2IyIw8Iamv3+Zf+J3e8qXIUoZIU6p3Uzq+RAluluvq0UdRp8YFOksPoYvJgDzKjyNdZpnjouLMvh37fVCq5vKlx99PTsGplcCe++9yHWNzYZiGIdKLq2X+GazT3vCogNVyosQYUe7GYTt/UWjis29m5tPL91cWolcO1quLY8tDyh7Wd6HlJ2E7O6h6W0i5VME1PZFOq2iZOKhUsHsDitWsd0VsdmKYVy0sVSKQ0DDmbmZxi4/od/+BXabgs//uH7mCqmUS4VGFxOdDZ5xTwnGyTSIn2wuveFcJWrcTc85ToUWvKkfxvyc4dtzElOcqfK910H4+sIWI3ArJKPOQGsJoCVauWKa79fNWClur9qQ2aSEjjcNgs/6Jsmut7HsJLmcJiaIUNCnaUhLmBFGict2hUys0iYeSTMKUwvbmLjwfuYXVxDy23D48osBFj5TgUDRXK316fUdsgJQk1FfMikEyWbACsL8ISOldYFWJFYbHjad6cEdpwgBcOqF6yKSgnsAqwUO1SRKYV+Cs74GlITwOquPk7v8SqDGff7qPYNc+TiPlP4/Oj2+zvRkyqBY3U5W6oeDRZmk3auRowoIZhOrCpivFCQJHb3RarKbb3BqXOdOKgDWAmR7Ivzc2ayXF5c4fKadJBqzGCRxFECEkh4d7pcxvzcLGbLZQZ0KC2OQJwUped10hYkOs9LnbCwHbBKhA8s0O2SrouohUXMoGqjiavbGg5Pz/DV0+c4u7zG6sYG3nvve3jzzQ+AhMEXskk7iVL92qStlUSSgLMkpaI5qFRucHy4j93nT3BytI9G7ZYQCw6yCOghdlNSTyGdLWJmbhEP3ngLm5v3UavVUa/VGbSYKlH1rHRHp4VYOw6XbydheALqNNatonQ/SgmsVW+wvLzAIuUUyDUbdU6fJN0pEhOvNS0cnlzi6fM9HBwc462Hj/CXf/lXyGQKuLm5RbE0JaoESmzPBw+COUWaWSISpuCW0u3qzaYQpudMziSMVIqBJ2KLVWpNOBQfJgwcHJ3iyy8+x/npPtZW5nFvc53ZZwRElYoFZnYRMHl5c4uLiyt88flXONjfZ0BrfWUFM6UiZqansLA0x7pTRspk5hPdm1lVJHpPQvkOgUckgu9XgqTe8yvbiM0hEdyTbpVhaLDtFs5Oj7C9/RzHx4dwnBZWV1eYAUX3Eaw9IcBfbzRwcHyCTDaPB/ffwvz8Em5u6qxtlkwSA44qWLaRzRE7JCPSEqlqpeshbaSQShnIZA3822//BY8ff4lMNoX11VVMl0sMllE6omnqAh/wN7AY2OXO5XAPGrFdon26seb2qCf9YQNWPkO6i+XU7V8OBqwC/46197oO6gW0gi8lWz5gWfnga2dsBIx2ifOJQg7C/tI8JMY/66+1CFx2cHF9hcurWxyfXODqpo7Z2RV87wd/jMXlVVxeXfOYFwCYSL/m3xKvYjOqMWPTazZYz+2samPvxsL2jYPjloYrL4nzhouqo7F9M9oJ6K0GphI2llIWtgp1lDMG6l4WJ1UXZ7YGyiEw0iZm8iZmNRtLGQ2bMzloTh3LS/Nsa//v/+v/wcnRHn7+0+9z0QaaM2TzqQwR2TpRiKMNwzQkP5E7MiyST3OKqnwHHvOAtxUBmA7Fi0I6VZ0N3545KrYB/DVIAcoOnYuvHLBiaft+vcqBSZD9YC6bMU73f3mfuICHyv+Ne/1JlcDodx+3f1WA0cuuEqi6v2p8TQCrbxlg9Xc/KXWeqCvlSgrz9oiI96ZwxQWsHMeDRjumRhp6poRUbhZmdgbzq29g/f7bcBNJuH7JdJ8+xQ6mFHGV+iudEIpZVoFDQywqAqy0BAmvk+h6kxlWGkhcVwRGUYCVdHK4eDa3Q1Z1Et2W9JP4w6yq3jTAcIoOtzMUuEhK9eB0v24R976UOAbRett/l8VLCtH6wEN4539EJ4AC007VpZ6Ux170dnDLVA5qcNbrmBI4CNxRGdG7vKGoa40CWL3ItvS3W5arH9Nl6ugf3aVHeo/1g54xLtFxAcdtvn+BqNMHpbTKpnIChkNaelR9TpRPJ9CAQBQKZIjpQmwbSt+joInAKgqgKtUaTk7OcHJ+he2DUy4cQdOVmFGU7pbNpvmankOpazXs7+9jf/+AWT90TRKzptQqAmk4Xm97ICYKgR0ba6vY2lzH8uICSsU8DAYiRDoX3YOuT89EaXiGaTKIRm2mmJOLWLR9fSLSOHLbOLm4guUAp1cVfPz5YxydXuGtdz/A9//oj5ErlPHk2T6zagR7Rkc6ZYJYX9J2ULVBCogokGo7FjyHtAgtaJwK6aLWqDAriFLw8vkpZHNFIKEzo4yAj1q1ygwdSg0r5DIo5NLIZkzkcxlm4pA9bzTqDFYV8lm0Wg2cnhyi1awx4FEs5ZiJS2mSFFjS8zm2xWlp1XoL2/snePJsF42Ghf/1r/8Ga6sbnPLTatkwUykGZgRgJUdJd+Ah1goNVsvG+fkFdnZ2GOyamp7G0vIyB8U2sTzoaT1wXxJ4dXB4gqdPvsbu0y+xtrIghOGXFzE/N81sJqrMSMdf3VZwcnyGvd09XF9cclrRfHkaG8vLmJsuY3ZasM8oBVEGh/R+aSxyVTS/BgCDkx0GllgLmZFlmPxknH6nE0OLgFSH+9GyW/jk049xfXPJ/ZXP5xi4KpQKDORVKlU4XpvH5Q++/yNMT8/h+qbGYuwkmk8gWiqT4pRNAqBylMpJjGXXhU4VNHUNDoiFZeL59lP89rf/xmDkO28/xNrqMo9dmcZJY5PGODPImJ4VgK9hlZzedTiuw6wyS3EBK1VAorL/qvNV7Y/3vQBvBLQtPkFRCeH7kL3q9q2EBpSsWtlOUOqn2DEhO0RgPg1IAmxpM5S+I5tJVSbZXyMgll4/VROlypME7LK2GtlZEhyXLEMxxilVj84hFmDLchkAJ228i8srBuOPz05xeV3hVN25hTUsrGwhV5xB0sgiqZONNRkIyqYNmFTZNOFCh4eUnoRu6qjZDa58qjlkU1q4qjk4rnnYuXVxUG/jsO7i0tZw7ZAFNGAkkjBdB3mvhXL7CvfzFZRSGtrmNK6dFPYbwKXlwdWSyBnAnOFhayqFzakUptMJTOUzSOtJfPHp5/j1r/4eP/6T9/Hee28gTWtB2xGgFadFm53qiDIopTUp6RfZoU0JAu7ZNoYwQvmuxPtpcwEN+W/pF0vmL/09lUmL7/1q2+ENWmZyhgbYIIF+4ZOreCZDRukLAKxijf/OutDrQQzzibvXDgFYRcGFsVon5mNf/Bf/mne5Qth+dbMlw5ulagdu0Lm9zxfeSJJFtsTf+sHCjr2if4w5/Ebp38j+Z9c3+tlV708+8yj9M+i9iWV0/A5Qra+qsaJ6vujvuZ513ziP8tn72jOw6Ieq1f73xNZ/xfOrdwwOGwdDj+ss3WLzpzMv/Fz9rrW9832I2eynVA67b+/8TwwGrMjREwOx+4X3T9zYgJVLtGMDCdo9yhSRys1Az0xjfvkBNh68A1c34dIuAm/l+lu6AwCrIPgMGxgq0+6zrBK2YFg5dWhti3WsOCXQ1xgJhthg0fVwlcDwyxsFsJLHy74MA1qxACuG5uKJxobX+mGgWdT0mwBWoZHTx6AY0XBFHDYBrFR9+E0GrCiedjkIIMCKLBUBNARSsdAvs1kIpCBNH/Fzc1vBzs4uvvziMbb3jnB0XkFCNxmgItCAKtkR8EMAkEuAVa3KQdvUVBlrq2tYXlpGoVBEKpVmYIhEx2v1Ki4vznF5ccbC4yTeTQDI2soSyqUSM66IQUPRZMqkVC0RAJLtJK0hCkqIpXR1dcWaLZqeZAH0q5sqTi5u8Gz3EF89PUDNamPrwSN8+AMBVh2eXqBpkz6LEMg2kkmf6eTrPrU9BnzIThv0vZZASmsjrWtIUyl2PYGVtUV4bReuQ7oybU7VoUCSGGVU0Y76hdLQqPkMWOUzyGdTDE4RsMfZ3sz6EewHAqrqtQr/O5MxuD+ZFcGAlQhsSYeJABhiPD3fE4AVpfb8zd/8LWZn5jm4pSA56QfD/YBVsI5SsEwfYm1cnF9ib2+fmRnZbA7lGQp8TeFSJZKwXaBF6UGWi+OTMxZO3t9+gsX5aayvLmN5cR5LxLKaKSNlUsDZRqNh4+vHT7D95DkSrofZYgkz/FNEKZfF7FQRGoGCoYVAAFVcz7GTnkjPQMeIlEHx42ka7KQG1y+eohsaDDPJICilqroUAGdTOD0/xe7uDo5OjjgNk142ibzrhsE6X8Sm+smf/RSLiyusQ1apNrC9s8dja2l1RQCZ6RRymRQyNL41DamkmDN0b3q5nmfjk09+h08/+R1WV5bw/nvvoO2KCobEwiNAksYovUN6lzT2aWzImiP9myHC7qgcYhUgpLRe4/v6L6R9qudTtT/e98Q6Iqdder2+v+mjeAFgFWiJygBSAlbk78qhy0ArASm+30zHeuRfagIAF+9TgFVhEIz+zrbTpPmu8xwnO0Y/ZOPIplzfVHF2fomrqxtOz200LZHqTAzXpIl0roRcaQ6Olkal6aHpadDMDOYXFtk+FnMZ5FM6MgmCnVykOQ0Z0HM6khpVAGzCajRx23BxVnOxW3Fx2AAOaiI18MJKwGpTeqsOw3ORJcAK13iQvcVUCoA5g2s3jb0G+Fg7qSNtaCgnLKxmNWwUkljIalicyrPm1ePPvsCvf/X/4sFbK/jRjz5ktqXu6/eRLTQNg208AdnELGPGrO93d8Y8/c0lRqYYBYPmQriv6Xuas7QBQj/075bVFHNMuvd+ioos0JBO0cP5n1Bs3pk2DJyPOQpjBttj3rXrNI5rBn56H2oYw2oCWI1CkR0FkJkAVv1rnmp9mABWoxMu+qb5BLDqaFjFAKwkQylY4PvtaWBM4wBWMiBLJHUkkgaMVB5GZhpGdhpzS/ewdv8daOk8XHKO5bjgSibdDKugiLssGSLbx3fgHawEBGCV8H+IYUV/vwtgJXZz7s6wko7vywGsZNnhcZbP3lLfwXsd1RGfAFZBvw8LesZ5M/KcCWCl6r1vDmDV+yRktyiYpqppgknlC/rS/4nhQnGcRqAQgVUuAzHbO7v49NPP8fXXT3F5VUE7kUKhWEaxVGRRago0KPiSDAL628z0NLY2t/Dg/n3Mz84xmMEyVyQgbiTgtB3UqhWcHB1if28bVwRcWU3oGvDeu29z5bdiUeg+CS4Dpci4zHyRqSMkkk7sAxIpJs2lnb0jPH62i72jCzQdDXUriam5Vbzz/h9hae0ebmsWV9RqE6jjq3URKEZAAgF4PO5Z/4W2CgiwEj8ZYtsYSQFc6AksLs3wLhkx1Qj0qVZquL25QeX2Fs06pQKyAjyDW5TaVyrmOAWykMsik6HqeAYzbSntkNIAG82aYBikDX43HQYBB2fE4BBpc5RmSIDV0+1DBqzy+SL+03/6zzB0SuETQTK9U8FE6mVYBcHhZOwEAAAgAElEQVQHMddoXaCg+OryGodHJ7i4uOR+NFNplKdnOFCk9ZH0HEnfiTS6Lq9ucHR0iOvrM+SzacyRgPrsNFYW5jA/XUbaMAg1wsnBKba/fo6rk3PMFqewOreAQiqNTDKJPDGYiDHhp//07izKeE7u5IvUPyG+Tr+dpIa6noAt9KP53RkpHUkCrYwEvEQbxekiLNdCtV7D8dkJdg/2cXJ6ymCiRUL8rodSaQp//qd/zoAVjfVavcVC9pTOWCpPI1cocAXAfCaNfMZALkVMEz/9VKO00SQDU6enx/jn//aPqNdv8dbDNzhFksYOsemIOUKMEBpTgsEnWIKk2SYquA1e+1QO+6jr5DAr9ofOsKJxI3SopL/Jo83Xd5IVoUOpxz6gQfaNWIAEjtMuNbNxfDZEwOAhXThHjFli6hN7lXNqwZVICTQhO8ZKgcx0pA1O0R4JmBAARpVHj45OcHR8xkB8NptHOkPMSx2ZTA5mKgsjW4CdMLF/UcGTwzOcVJpoaSY83UQqm0Upn0Mpk0Y5paNkJFEydGTMBHJ5HSnNQaZtoW1ZaFgurhouDqoOjpvAXsXm38cNoOol4RAbtd1GNmFjun2LrdQ1ymYCydQ0Kl6GqwueWUBdI603jZlYC6aHtYyH5XwSm3NTmMtn8OyLr/Bff/33KM9n8ZOf/QkXsuANXO4DAehyOjNvotAUEYxfss0dFhSzTalKbbdPHN6QlbZCFnXopBMzeEWz0/WLIxDz0S8b4msvyiqlDIYNwXW6CDAqV6H3+9cSsBqEvg1m+EwYVr4U3AhJkSrAqtv+B5rFE4ZVNINrAlhNACsf5nypDKsOdvJ3P5nqjEienL5Wk79nElTJG7IYxAKs2PlIsFYHpbXoZg5megrJVImF11fvvY1MaQaOlvQBK1/htwNYieo/nWz2zgIUAFYUrFBAEgiv1xm4omQCSimh3dvuTz/DikXeZajmX1ru0KkYVgxy+Q5V+D6dRT3hC8KO4DAPAkTiM6wGO+qjOuITwGoCWA31JlUO5B9ASqDsgt7AlwMs0E42aTBZnO4nmDQCgKZAnoCPpuWi0bKZrbS7d4hPPvkUj79+yoyiqakZfPjB9zA7N4+FxSUUi0UkCEhwSWfF6rCfCvkCp4ll0xlCxFgrilIwSAaw4VnQKWUlk2Kh6nr1FseHe9h5/gRnx4eYn53G6soiC1oL5haBFrI6aButVpPTZmzS1fKAi6tbPH62ja+f7eH8uo5McRazi5vITv3/7L3nkyPpfSb4pM+EL6BMd7WZ7p7u8TO0QzfUUNTufjijjbjduLuN+34bJ/1/F3F3XxSrlaGCpOjG90z7Ll8o2ET6vHh+byaAckCboShSBQZYPVUwaV73e97HXBK5N//bD3leObx6A2NJ6itS3ASoKpJVix13biiQAWTkmZLSQP3kfyOn3C4FmT00/iYgkYShGIBncSTSMXpSEXjj+RGsIrBB8K1aqcCxDXguJUGRGKrTuypJKR+ESGLof8RrosCzXBgHLGB5/cYjH6NxiK8ebuHuVw+xtraO//K//x+I41TupXgzRpGSnJ/wJTvmAZkpY2YCVvQXOzjoYm//AKPRWIrjzuqayEFhWOJfRTlgkmmSinjU66E3OJTzq7k2LrdbuLa+hrVmAx7N8qMMD764j2gwgZEC7UodLa8KM8lgUI7D602wipJDgjkFS2LKojKYVKjmB5UkqYpVuSe6jtTSMXFMxIUqXTPJKtGhmRoyA8iMHGEWwSIzql6F4ViYRCH2Dg+wvbMjx09Qjibxb7zxJlzHE+ZKGKd4+GQH+0d9HA19tFY66HQ64kHWrLmouQSsMqRxDINMDdOUfsRLvbP9FL/+9S+QZzG+/a33BKxyJDWQ55iAIQI09mf/YzvxyOAoKDlngVbLAKtlQ9yyefTfMmAlBbdISGdy2dn1Zn8uEkeLgAm1llLgCPuiGJqbRuHrp9pvyaZiPxXTfpuyXILRgfQp+sTxUUqiyaqilx37O7t5msWynmRoAQGtfn+IbrcnEtzxOECz1cH1V26i3VmDqVswNLWhMIlTDKMUT4/GuLfbxYOjIQ6jHAeTGJlFcMyWPtlyTKxVPKxVK2g6BI2BppOjY+fwaMye5xiFCfbGCXYnKR72QmxPcpEH9hIDgTDqCdxnaGOEa9ohOrYO213BOPewFenCyBrAEHZUTcuwosfYdBJcq1u4td7Ees3Fw8++wD/83d+g2jDw7//Dh8KmzdNY1sS8DmTSEpjnXCLjVSFR53K7BO0JVnGzRXwLT7DWyvUtX0uGWa1WE3nk/FqY46xh0JZDMa+4lpYNijmmeinlPBuw4sbAnxrDajmzarqmuJAEFoE/LycJPD3un66Dy3r468Y8l80vC/9+IQlcyoBefH0vJIGy/XxKyldAUCfkime+7l9AEnhsI/UYYFXoCec7sHrx+Sjiy2gwlfa8cKDUDOimB9OuQ7ebYrx+5eYbaK1fQaKbSPhSneyvkmFVOk+UoJUKK5llZSkmAFc9ZFKRdk3vqpwpgcKy4s5QKpKPRYCVWsSfD1iVqUPzE/H8DlN5Lc/+e2EYX+zwlcdx+voXw+UpyZnYxr6Uhvi8neVlC+3yWC8AqwvA6gKwWla2ziaFcvAtf4rBtoA0BAdU3DmNfem/JOlwkwgHh308frKNL796gPsPHkmBdPvV1/D2W2/hu9/6FpqNBmr1hkjrRizMyHaahAJ4sH+6rgtKK+jBFIcMn8hhUxJF2YdGNhfHQvqWcNffBLII40EP42EPX3z+MTbW2ti8vCHMJAIDlkXPLV0kh4eHh3LMNCF+sr2L3378BR5u7aG+so4rN1/H6+98G0FqYa83gR/rMJ0GxmGKMM5Rb7WQ5KkwvcqUrmOTE3f3KZkERALmGBpsgltxhDSaIIkDYfSQJETWQSqymjHiwIeWxjC5GZDG8BxLJIAEqwjc1etVuSa6Rh+sGBN/gDgJBZAja0vmDJ1FG0GQwruQCY2JiqBPYjLSCFgF4mF196sH6HTW8L/9r/9FACv6TrHYFcCKaJLKCZybR+c2VDRV8JFB548D9PsjHHZ7wrIigEW/MbmP9O0BwUjAtFxJCgzCEA8e3gOyGFXTwJX2Cm5d2sBGow6PjIgow3C/D+aDWakGLUyhRTG0OEEe8hrG4iGjrrlimRCIoheaYlIpFsQMyCoKSzLhKMcjC8M1kNkGdEs9YQIpGWsGn4DGlL88Qcx7TGP7iguLRtTCrmCQQCqgAhlUNJwfDEcI4hRPd4/E9+yrR9vw6i20VtoCWHVaVbRqLuquKUCdazvCjouiQAz1kSf4+KPf4MGDLwWgJGhFvyAyrSkNJQBZcV0pnnmf6elVnvtZ8+/ynr34Fcvm0QvA6qQksLieuQKnlF+V8lITWRqB/IT3O0acJtAKYDgIoyl7Si3CeXtzHB314PsT8Uub+BO1MTAFVzIB4mv1KjorK2i3V8Tgn32/ZFNyHN7a2sH29r6Ynl+7fhPXr9+QoIAkTsEhhh5sQ35HEKMXJNgeBng4CLAbEWhK4GsW6Jqap7mMXzVDR9M2UTc0XK67uOQZuFI3sFoxUDU1pHmGnh/hcJLgcS/A03GGx36ObmxgTLhe02AbOVY0H1eyLlYtAvItBJqL3UjHTgh0YSHWdJEe1rUY61aCyxWar9ex6tl4evcufvmz/46VpoF//xc/lk0JMqsIWBHYZd/npgevF5+8vrzmTPfkHELgj/dhNBpNO0C57uUYUv6br6H8l0xfjrkleNVqtVCruuIrW3rJqg1zNQ6Vvo7HCs45M/aipJJ79aclCZwHrM5mVl0AVrP1VGmpsmycPq8on3/fjBAwlwqvZr/iZafZby9L0rsArGb+hcvu4Vl/f6nrJ6uyCw+rf82A1fw9l03+v/pwZY5hVS5OZ7Ff8zteBWxyrN3M/Aeev7kRsBLDbi5KyLYwXBhmDbBqWNm4gc2bb2D96i1hWCWczKaAFQsctWtaAljTxWZJJy/XPRkZVgVgBRZrE+Qp0wK5hOBiuYhtn027s2D5wptjEWBVmreeB1hx8j6fYcWl8mxn+/kBKw6lL2O6fr4UYtlC+wKwOt3ez2LAPX+vOP6ORfdBps9Ti7hnf//LHtu00DvXh2HJN/wbZFiVY0G5EUAWlay6BahKMRpPxCtl//AIvcEY+wc97O138XR7H/3BGLZdwa1bt/G97/8Q33jvXTiWimEnYERGyl63h1EQCQsn0+iLRUNyT/xZSIGidI7GwvQBYhFfrXryk0+D/ioG4JgaiFtx3Pzko9/I7xh73uk04XlkC3DMJLsqxHAwEingg8db+OTzr3A48HHp2qv45vsf4NYb72EQZHi4fYj7W3uIYaHaXEWmW8Ia45hP6YlskhdSa8p8ZIkoc4PafiB7ytZ1eKYOK0+RRQGC0RBB4MOteJCqMU2Qhj6SYIws9mHmibBwGlVXjNZXmg3x4lLSySJxjv5dwwPE0Vh2+QmauC7lkgzpyOWakSEgEhgm+cWUBOZICCSOfUn1erJ7iLtf3hdp0H/6X/4zTJNG9EoKyHMpF9Rqkp3q2ot/0y2KiYBkjOQIAoJnodxn5ZfTExnoYOQjjBOkuQKtXK+GSqUun/jZxx9DTxO0HBs3N9ZxZ/My1qtVeExNjDLEwwBmqiMehwgGYxhpBo9SKLLEhmM4ZN3xOnNuFV8dJftR0h/1uynrjew6kWxqMMl6NjQkZFQ5JizPFgYVLB3U65F9lZoajKojYFWYp/LkvwlYebWq3Duyx8TPxlISpAmPK0iw2xsJyPnpV0+QaBYsm0ysKlp1F+2Gh9WVKlbqVXimgSSk1xCZX0QaEmQpQQb6vH2Etc6K+PNc3liTEAHeVwFBC2COvmilB8p5mzcvM04um0cvAKvjxrMKOy0kgSQWGmRAKqCYYEkYRphMAvGQC+MYT3f3hJEnAFYcF1K+Mlk1R++oL32RDCf6wlWrZPo4hWQ6gkmAGqkw7TqrbVy6tI56vSaMQ45vZPw9fPQE3W4f7fY6br36moQDkHgUBKGws8hWpbyUIQzdoY/twQRPRjF2Yh13ewGGugtfs2lCAS1jYEAKK03gpDE2PAdXqiZuNA1caZhYq5oCzAdxgmGYYXsQYHuc4dEox16kY5hbXMVKuEFLm+BK2sWaBdQrTcS6i4PEwFaYYzczMRH5IOBpKVpahLaVYaNqoeNaOHz8GHd/+wus1TV88P33sL7WkXGeyav08GNQRRAGoNS79Ori+aYJQX4FbKvragmTi6xL/ps/hS1VpIoq9mgkfmC8P/w9waq1tTWsNKvYWK3DtugfZiu2VDEy8nWmflL9cBKbUuysl9kwe3G062VGhdl7T3tYnQSszpIIqvdfSAJfXhJ4suZS47ViWM0eF4DVea39QhJ4IQksR6PTwNcMEJTx6gVM18t2V75X+6sP28clgQWj6LinwLRbF/+Y7RArhtVySuZZDV6lDimzYbWbZkMzPORmFc11xbDavPn6KYYV6+NpPHXx3XPCtumCR7xWCkmgYZB/QJmIPwWsmIpCD5PjU8JxSaDyuFJMJqGkn/CwYgFY3ozpRS2KLf7+ArBa1jaevcOfBoSWt71lBcPXs+xQn3IBWD3n1fw3BlgdB6tYqFH6pyNKMjHv3T84xOOn23j8ZEv8UvojH4eHQ2HfkJFEr5TLm9fx1lvv4J13v4Fr165gEo4QJSGOBiNsH3TRHfiIWKjYHjTTFSiKzK2McexhKMmBJgsDsgzISjEgZsBMYHMordMzAauq9ApyLaTxBEeHe8JGWltty6448Rvl4zRGGMTC/Lr75QNEuYFbr7+DN77xXbTWryLWHXx09wG6owABj8mtAjQRJ5CmEQBKYBBYEbmJMpwnyCPj6NSg1xb2lLCsKCHJE6TBBP5wgIk/hsaUOjKiyBLLIhiUoCGGa+Sw9QztRhUtPpt11AnkeJ5EtZP9RGbVqL8LzzVQrVWk+KQRMs+vTAsje4dzFKcZGjgLYBWzqJtIgXrQG+OLu/ck5e8v//I/otVqCwgjQBeTGnPOD2VG4GnAKtOYvsgCW0MU0h8rFaN0sqxYJHf7fUnMO+j24U8ikYhaticAmQkdW18+gJNmWKtVcHvzMm5vbGCFhuZhAiPOMOn7SMMYoc+5jyw6By4N2ZMY4SSErpuK3SdzscxyhYmy2gxS4KQqj2TPiKwrFqgidYQwquhZRRBKd0yAAJZnQSfw55qYIIVZ82DXKkgoOU0ikYHGlCASOHVc2I4trD0y/siYoSRqfxjiYBjhiwe7OBrHiDMImOhYOSw9wUrDwcZKAzXTQKPiCoOO15EMuVazJlLQxw/v4f69u8Ic3Fjr4AoTCmsV8S3igoNsQVcsAWa7vM87hi/b4Z1PPTt7DfScY+aJly/7/mXz37L3v9zRLX63kgSy38/WCLOUQLUmZCOjpC8oPPIGg6GkaPb7ffhBiCc7+xAP1CKtuWRhle+lVJcgVbvdwWpnTfzShF0nQZEJ9va2MPaHEk6R56mY+1NGKkCMpkkowJMnWyLFvXnzNdy584YkkcYJ15YZ4jwSCbEWpwhGE/R6I+wcjfF0EONpoOFuP0HPqGBoVBBqptp0pcQ5S2CmCaw4xCUyn+o5rjc0XKmZWPFUaAYTQbt+rFIDhzl2Ax3d1IDPjQekqGVj3NAGWLeBhldHZno4SHVshcBWamCQMXlWg4UMXhbCTSdoGhk6ro24P8DevU/RNod4+/YVeGQ/EvQ1IH6GHPdUYm0RApIpXz7HZsqqB89laIeJS5tXBFTkNeWzlAuXa2KCVQQXeb/4HI/HKlWWLCo9xas31lGv2iJnJwtLQC8BzVUowsn2eXyt/qcEWJ0FTC1YG5OBWG70/B476R9yfJhfUx8veL8+htXJ8bEErKYWMFOFkRqLTj4uGFZnX5dnbZIXKYHL6uNnvZIv/rp/zQyrU+P/X33YOQOwmg2UpwesWadVEtpcJfi94EMt6GgSzOpVAVaZXkFr/RVs3ngD126/jUQzkYjug9+dyYbKFLAqTNhnezMzNJxlAideygAMozBeF8BqogzYmWLEON9jgNvMwp0TAidQZcqq4pRPAlZprOKSFzOsjtMOZ4viMtL5fPPzYxKZsySBEnM1f/HP35E56xZ9PZLAObjwhBfX4gnv2cGq8wGhxW1v2YL9RcHW2bU8fe7Lv/Osd59ZzpyZvHPsbi/pes9zLC/ShYs64UXeWoQnPF97Pf5F5cm/+PjzMt8u/X56QGd90uz4pmCVFEpFWhUMdHtKWra3ty/pf/fuP8DT7T3xrGKC3tqla3BrLXjVFiynilqdu9Mb4ltFiV6mJyKN6dP/qDfAkJ4p9FZxPEmvslxPCj6yaUbDoQiIq5REEYiII7RcC1oSIo0IZoVSRDRrDtbbDbQaHjY6Ldz/6jMBANZWV6Tg57mw8GDx2D3s47PPv0J/GOD1d76F9773AYxqE/e3DvBwt4tqaxWDMIHlVQVc6o990ibgVSoK1CHDRjNgcWylN02WUJRCWpUCRwj6Z/SsIlBBsERDFseYjH1hOFSqNZXel4YKsOImhJ7CNejRlGKl5qDTqKLdqqPqOoppBsjxD0dHCPwuLl3qCLsqiUNhFhA8oXk9F1NTeUuu5ig+EwKMY+Vh1R8FAlj1en38D//j/4TLl65IoU12BuV29Cc73U4KBgmZYXoC3aBfj4YkolxJQ0zj5d5AjNWDKMajx0/x6Mk2Dg+PMOiPxeHctl0YCTB6egA3BdbrNdy5cgXXOx1UeS39ECCLLUqRRiwQFdOO85l4ccWxNF7bdCSpRZ2n5AKrOHsBdTJUyWAjWJWT1azArBK0EkYWQU6y5CwDualBozzQtWFVXZhVBxlDBRwD8Gzk9LvSgQgZIqYIklnG+0//IANwqxUYti1t+GAQ4MhP8WC3j71+gHGSwXToRzTBeHgE28iwRk+yios7N67DZkKhAWmvWhYCSYDLGx3c++oLPH38EMNBDysrDVy6tIFahQW3g4rnSpGuxIklk2x+bD65lXV69FlW0B0DrKYfV44Lx+JizhlDS7Dz9J/5ccu+f9n4f/77l42MJ8/hxaYA2QQ85aFRQKQ5RF4bhrFIcOknxT5wcNhFt9uVcfO1t96F7VZRqVUl+bS0aJBPKJhVBKzok+bYjpScHA/J2kozAlQGkiQUaRuTUg8O9uBPxtIfCMD0BwM83doRCe7bb7+L27ffkL4nfdBzESaBMDIRxQIMJ0GCgR9jqxfgyTDF3aMAXbg4SC0MMh0RG3ppXk6AfjJCxwE2vQRXa8D1uoHLdQdVi/5yGsZBKn5WD/sqNXA/1nEUs/9k8FIfr1o+Llk52l4FMG30Eg3bYY4niYluZiHUFDhnxBNowRDVPMJaxYXJa7p9DxX/CW6s1yUdlsEETFFlv/e4geE4kihrWraMHfShqtXqCvSnn6EkCBI0miX/cYwQQ3xJVFWhRjKuJ4l4Hfb6fezv72OPwQuDLhwjRrtVxcbGBjqdNqpVeguqtEamxqr+c3KWLdtmJmv7k2u406zFRW1ZEjF+D49l/Ud9JWunGfv25GHMaplTByholaobzh8hXv60lo0vL/8Niz9hfvw6q7B+VtP984rys+ufWfDY7H1n38+vhSG7oP0tuv7PMv4vu3/q/FVoRfmYty5a9v4i4POFm4ECrJ6tr5z1JcuPb1HnvpAEyhj0+/Swks1ndQ+Of4/CRLj6etZj4Pu1v/7p2rMP1ydfycnphDHXyUa1uEEphgw7DQsB3XBg2FXkegVWdRXNtWu48877cOttZDSdlQKCb8kksppeGwlTXkRPooCvcqdNQrkLijF3zsSXREjZIfLUR5YoppVnk3qsKM0lus69ZbmI8nmlaboCrZR8opD5ZeUri8mniGdWqTfqBs0GxLMvM01Hy8dZg+diwGo6xBT/OD3BTT/znJF12YJ22d/VF58/4MzhV2eMN7P79aIj3rMd33mffhzwKK/1WddczvKUMf7x6/28u/On6pf5wzwGAp8NzMi0WgQlnHuGCwyFTw4Uz30P6HkhHfL8x8JrKXLGZx9+zv6Wl33/i0+X/GbFoJyKigpWgGKnSIIejZ5tS4BuyiIoJVH+QzH64xDdQYgvvvgSX3z6GR4+uI9et4dWew2vvv62sJRuvvketg6HOOj7SGBCo0yC4IPjoFarIoxDKQzCKFZR61EizC3dsmFYthQblMsEE18SnchWsg1Dnqb4E9HjL4fO1L8sgYUEFYs79gZqrobVVgVVz8Ro0MWTxw8FHGqvdAS0IQvsy68eSlH1/g8+xA9+8u+w3fPxmy/uY5hoyCwPsFxohg3D5O67rdhegAAV5AkkaUSSDio5j4kJcxZyJhcSjaFkO0vBksvkxkiai7kxPY7CmHNAjla9PvW/IsOGDDFTS2DlEZw8RM3KsVpz0KracE0NFXpeaRoGwwH2D3dwebMN0yQzhwyDokCS7yqYXuU9FhYw7zilfrn44tDfZjgK8eTpDh4/eYKrV6/hww//XJgCR72+eLawcCuH3vnxQWY+jYJwBQ4RuzI0ptcZAlyNxj4mkxC94UgKdBbqezv7ePjVQxzuHUDPNXiwUM9ttKyKGKqvVKpoWA48zQBhKIvtQGLYeNSFbMdmiiT9xwjyUWBIxkc5ihcsqsL4mNeJ86yKq1SAFT2thBFXDF4G6XiiaNUksU1noUnWsk0/Kx123YNesaFXHaDiIHUMhFqGWM+RUFaapEjJttMzwNQElNJNB2GsYRjmuLdzhKcDH1tDHwF9LsmOyYAsDIVpl4Q+mlUXVzZW8crlVVxqVdF0NFRNBVq2GhUMBj188snHePjoAdbWOnj99TvorNSlbzKIQPk2M5GymPULH2e53xKOQCPo0pdHzQPluKaujAK7zprHT49Z8+MV37TIhKcsRRdWNAvH3+XzY8kum5/LFhTKxcqo/FKVhDnzOSvnyfJ72f4XPdjelS0pAQ61lhMgJIll3OK68LBLWZ+JJ0928fNf/DM03cI3vvEtXH/lFlY66/CjFIdH7G8eqp4jgQtk1clNMZSsTFlHKOmwJPjolLJpIgnM0rjwxYrQ7/fwZOsp7t2/j529XUSFx+CVq9fwne98F7du3FIJoJRWk2VILz/2cQLAlC5GiQBpHK8P/RiPjiY4jHQBmga5LZI+PzMQQY01yWQIV4uwYue4XDNxo2Xhat3GqqOhQiZrlKIXpAJ+PR6neBLkwqLydRNuGuJ6OsB1T8Oqa4JahSAFermFx7GNp6GOsVVDwHGA7LE8RiWZwE1j1DQNHT1EZXgfTTNEvVZFq9XAykoT7ZWmyKc96Rs8TnWswjTVi5gjAi0l+6SYx9UmsloTF11JxgSCVWzBBLY5/k+CAN2jHgb9I3z5xSfoHu4JS+3VWzdw+9Ubkubq2JzjmOyZKJC8aBel0qG0B9GKsUnd5LlOKAPUbMw+2YNkTJ563j73ymfJG4rjOBFgddablgEeZ/ff8jyXjw/LCvqv+8y/7s/7vR+/AH7LHuX9PPG6F8dZZnNF8eXngQbLjmzZ9Vn2d9mYOnUFFo3/x0+6rHWXHefZf1cUwfMAsmXHLrP1Evxh/ntP13czMOW841/6+YV8/YXOX7J8lre+xZ+9uBEuPX5BOZ4dtDp2LEUASvm7s+pn1b7U41gbl/lYrSlP/W3BNdH+6s9XX/iKqYVauT959mVdRPlTQwULJiaP5FLYMCkwMyqwKx00Vq/h9tvfRaWxhtx0BbCSXQWoQpC7K4z/PglYyQlxFV5OYBLbTcCK+vtQfKyydCS7sPSAoZ9LGdddxviW56UWpyX4VBgjFwCN7MAfu+BFkXrqgp8NOMhhylrvNGhVTlTLAatTKOKxG1GCcMc12bOXLFvQLvv7so667P1qsfviI/+yz198fAowXdThzt6BmQevpsuz55YElou602dfVpDz9/b4sapjXg74le3nvPNYPqAtvoJfD2D1wj3zwXEAACAASURBVEPQsub3e//7MZBbkurKFQgHarI6CcRT+pcIW4BpqPSX6vVH2O8O8WjrAL/85a/x4MsvUXEd3L51G2+/+01cu/UGjGoLPhx89nAbdx/tSmFGxpT4hQjIbshTPF7IOgoikZRxhBSwyrblO8VkOKOZLoERVvss3OiflAkAQMaMRYlGTnAoRcXMUSe+wJ37ho3Vdg3RZIRPP/4ID+7dl+8zDUf5LkUpXnvjXbz37e9Bs2v47OEWupMEqV2V1CwyqwjQmXyaLBKZ+Mq4CyBGKobc5LhWMgOeYYEASG7mAlhpeSTFlZ1nsOghRcCKCXkpkFJeAx2VgjWRF15EGv0KtRRWHgpg5WQBVlwd7aqJhmeh5tkC0I3IEBt20VmtCfuW15S+TJSizBcyZHGJzMUwhMlGdoYYETNBS8zxU0kQu/vlXTRbK/jgRz/GpUuXpdgm44PSw3J4m9ZT5a4m5yiaj3MO44aNsGVZrDPdkGwvdU+PmJZ3eITtx1u49+ldHG7vCTPNg41Vt4mG4aLhVlGjVNCw4MKAmWuENwUEK4c48ZcpNmaE0SyA1XHQmH5hqjhUP3MW42w34oamTNd5qUVVWkg3pXhksWoQADBh0qye3pD0HKs4MCo2zEYFRs1F4pqITUiyYEq2FYFLU0ekpwgz9g/OiSay3ESYmXiw18OT4QSPRxMMyT7TLOS5Di3JhXVHlgZDAqqOhcvtBm5stLG5UsFqRRewsuroaNQrGA4H+PTzT3F4sIfLl9dx4/qmmOozHY4zEAtm9lNF5FZrCiFvc1HF/wlgpQrn8oLK+YulgZrDzxtjZ4PQiXFdjMUXA1ZqDXNifCxIIeXxLZo9l82PsplXzCWzn6fntOMDaXnGygi9PDq5Zic2dRav/9RGI78to/dYTr84xeIjYEUQfjwmK2eEo94Ijx/voHs0FOPzd9/9piT2Df0Qo0mI7b2uAFZt+pQhFUmzgKiWPZXhaXkKjYBVriMXwIqSM/rVqY0HPripQPbPw8ePsLe/j+29XWEUXb/xCt58801cWt+QhbZ4ARqmjEkCWBGUITMxTsT3iT50/UmMre4I3QhimN5LTfQzsqB0THIDmW7ApoQ2C2HlMZpmLsbo1+sWrlEayGABpgbSyN1P8HiU4HEI7CYaegxSSEJcTca47gBrno4KwTcGb8DGk8jG48jA01BDoJsq+VTLUKU0MA7h5UBHm+AVa4COk6DZrKPdbmGl3USToQ2OIyA+xyGu0QSwMuihp4B2zh58qJRsAmJzid3sFgqFFAN5mX9kTuL4w7TTTHzIgmCCg/09PHxwD0+fPBKW5K2b13D71nWstGowjVzSXRWgXK5/jrd2FZpwfD0rdYkAa2cDVqo+KN5DUOlrXyWc7D8li+tEsV8cx6LVz+L+e35dcXJN+7Wf4r/QB77s+nTxYSpZ5cvUHy91Geb8Z/8wgBXZ1OdtKMza8PFznP+9qndf5lHC27+v858/tgvA6vSd4gaDrF6ekWV18hPOet/87+bn/9OvLcOWzv/+k9+n/V8/mUkCz2p4iwbMZwGsFu2wzQArxbCSnXiLMhcXpkfA6ipuvvEt1NuXYNg1xDSxle3gErDSC2PbMtWhYESVY9BLAFYyiBULsJOAlYBZ3IU/gRAKo2KOXTW7ngsmFjmf2WJ30fU+m8FzAVi9+IB5AVi97ILgArAqdnJLrti0qyvAikWwpJjFNBknwK5hMJrg4eMtPH66h1/+6iMcHHRRdRx849338P3v/wA3br2G3Kqi6yf4avsIXzzexd0nuwgSwKtQ+uLAEqYLCwMlv6AhcRRR6kJmqSEm1ZRXEREXsCxScjdKwehfRC8rAk8rq6sCMpDdZOsabIJWWgLPZHR6ilbNwuW1FnQk+OKTj/DPv/gl9nZ3Jc6d5sWv3rqDn/zkL3D1+qu4e+8Jvnq0BaPSEFlgfxJBsxzAsMRnhmyHVNdA7lRIWRg5VPQryQ1UYcEzadqrQzNYBEfQ0wD1PIMWBch4/GmGkACM5UCzPej8bPEVVMWJYhdzYyKBmcewKfsO+vDIYKiYWG/X0CTjR8vFUDiOfNRrZFwxlIP+XQRjFAhcps3KJ2a5kiZFNGEOpgbPtC9MMgMH+0f49LPPZWOD9++NN94UcI6MhPkdtJIMqcbxYtwvGLZqg0RtjjCNkPeR3xuHCcaDMYbdPnYePhXA6mh7D45mwtNtNKwqXJgKqNItYVWZua7AqpybMeYU7yDoVkoc+UVkkdEnRhYtBauoBKuE6SKHWQCcBcNKrk9ZaMl8p0Zf/pCi1lQSQdMyBLAi08rwbFiNCsx6BVqV3lZk0elIDUqkgNw2BbAaJwGCOJJ+AnEis7A7CLAzDvFkFOKIqYeUQ8WUe9rwHBu+34fvD5HEESq2ifVmFVdXG7jeqWG97qDuaLi82hKpExmCv/3trxFMxrh16xpuvHJN/Ny48cV2Z1GGJazRwnKAwGpMQEO1hylYJXM8PYwg7bpkYpfz0Oz+nlrenfhFufg/v2SWNnPmwkxddAE7F0yAywGr+YJj+fHMjkY47FN26Xlg3WKPkiLlWLpCwTTUFcuPgDCT6YZDSneV7Pbp1j7W1jbxrW+/j83N6yKXPewP0O2Pcf/RlgDEl9c7qNgGGlUHJtl+DBUQbzYCjwXDiv9F4FPXkaVRkYapZMDccKA332GXKZ0DkbBV6zWsrq6i3VqBZZpIyPyS8AoDCZmexYYAQWcCvDSGH/sBxvRiG/joRcBRrGGQmgJW9aIc4ziXsSxzLElKRRLBQ4KODWFY3Wq5WK+YqFqGGLAfTBJsT1I8muTYjnIcMjY7irCZR7hsKsCq7hjQDVOkhw8nwKMJMLDr8Hm+GXtTAieewEkiVMmwQoBX3Qk2PKDTWcHaekdYVgylKNNRCdCXHnfTqY2AVdHxOW5Suqg231S/KFlWpdSoHCM4L/EpvrUE/cSQPcTTJ4/x8ce/w9bTR2jWK3jzjdu4eWMT1YojjDmO16L8Kz6b/5pKtYu2f5K9KvPCtF8cZ9FcAFYvvmL+l37ny65PFx/vBWD1hwasStP2s9g5ssxYLNG5YFgt6ZDL+k/Jrv+jAaz+65+1FtIbFhWk89K5867bMoaV2rUkw4rFnS1GwanmwHBXUO9cxSt33sPKxjXYXhMx9TTFgpJpQDIhlrKogogsjChp6YphpdbiCglmCpZeJAVmyQhIJ+J7wWAj2f0vBNFTUvMZgBUXBMsAqxLMeh7Aar5zntdJLwCr061s2YC2uD9fAFbLBrRlC5QLwEoVefNpKaqILGRUBusKFQ/OQtwPYzx8vI2PPvkc9x48wZdfPsBrd17HD7//fbz95ttYaa8iSnXsHI3wtDvCl1td7A1DdP1I0tIo8WPRRH8PSXVKIvF0UilZij1A+Z3lODAsB7brCpuoP6Th7UiKK76XzBL6GTXbHdlJd/m5BcvKFGlgDFe8oFKsNquouQZGvS6ePnqE/Z0dMew2NR1vvf4Gbt+6A9v0sL3bRRBl0CwPqW4jNyyM6aNECZqmC1gVUraSZ5ggQ0B5ne1C1yx4ugWHDCuTwADlfgGMOBA2QMJEwMlYgC6tWoVTb8JwaODOEoxpiMVuuhQ1GTSybwlY5RHS0SH0aISGC1zZWEFnpSayQTFT11LYRgpTp5RQFVIzjIYFtAKNCFIFYSj3kMAjvbt6vR6Gowm6RyMkCbC1tSXv/+EPf4T33/+eeL8Ii2lq8qYKcWWUOwOslOSlMManMIpFrxglkh1lIvJDxKMA4WCMg0fbeHL3ASbdASqmjQqlc8NQPMDIqDIoN6WyLtfFE4zsB5EZSicuWFAEoiQFSY19ZJWpuUfNwzyWYwmBxdwprZwKq6m5dVqAJbMdV87GU9CKlA6CtQQQHVPSAmm+TpaVSX+rigu4thixp7aB0EjhJ6EAVkmei6l1mOroh8D+JMFukApgdVj4htF7izKmNAsQp4qNk8YRtDRG09FxY72Jq+0arq3V0fIsrDQ8mFqORw/u4aPf/VqMtb//ve/AoWE8UzEdU6UMQrHJyk0kOTtKqgr/rqnUV4pzFjwzw+/jC+yFy6pZKf2CJoBTVtOyAXrp3+c/6fSu+vH54cR8WbSrch141ly8eH4pw3YIqJSSQHU8HDMJ/Bwc9kRi99vffQrfj/HeN76Dt95+D7blYWf/QPr/9n4XH332JQzdxI1rm2jVPLRqrpj0e7W6MP+EOShaUm4k6OLzJ31TU2MB+4P0FwFgyPBKlJSNEmqaiRuU6saIw0hAKQ74stiXfQklNyTLSFhWBK2iWGTLw5BALDBINPiwMEiAXpBgzEAEGNihVFtkizls5KiZOdY9Q0CrtYqBlmvIuDNMcuwFGZ4GOXaCDPthhjiM0cpidPieiomVii3+T8M4x4NhjCfjBGGlibEERQTQ40AAKy9LUNV1rJkprtkTrHu6AFarqx20VhpwXLJueW1ymW8UVKSIKCWDmH293LAusCRZY0/7TvGu0qNWPqPwbhRGViGxpaVHmsTY3t7C5599jN2dp2g1q3j9zk1cvXIJnm2Kz5xNIJxAMu8ex6EiibDcEFfHUox0pepjrtg92RunMu1lmryl/eesF1wwrF7osp3xppddn14AVovmoT88w4rrnZl0V92t+Xv+PPXFsjb3p8mwWlLhLpEczsbuWTt5HrbbvzjD6v/8ceOlAKt5SviZQ/cChLSc3JRRI5kBlBG4iHOaBrdQ71zB5s23sH7lFrx6RwArWTQbyndA2EzFxKdonSXDquBaFl4TUh5MAasYWh4gS8YCWNFkmIAV6d1TA/jCZL3cNS4ZVlLQzO0Q8WZxgVMCVCXDSijQxxrKdG/q1CUiufo8/4uTC8ALwOoCsDp+BS4kgcsmqX+Zvxcsq6mXFQecwhtAyxVglWaSBri1e4iPP72Ljz79AtvbB9i8fAUf/vgn+N5334frVUVKcjjwsdfzBai6v9/HINYwinNx4JMxSIovJual8EwqolRxl8YcS8hucSR9jbJAFv9DAawGCMNA/LRazSbabRrcVmWnnACYTQ8nFuVpCiNNYEP5WdmUW9kamq6FGr2JkgiT4QhxQAZUiobtCHAyGXFMBWrVFmjnQmDOqzbQH40EsMoMHbGuI9SBiZbLT1/TMabzCo/XIBhHJhaLohh5NIEeBRhtbyMNJ0jpwdKoo7q6BqfRRAJD/Kx0h6mDSgpTjrl6nglgRR+r3O8hGXdRMRNc3VjBekdJTaClSg7OokzmFFMKULXrTwAwEmke5Ss0WB8MR3Idj46OsLu3j8PukZhB++MQtXpT3kdD4u9//4dTwIqsrHmGsQKsTvgapgqwoqSx9PZSVpQEnUxoYYpkMEF0NMbR4x3s33+CZDiBpzEjUMdgMFbgFk+JssIUdMeBVaRsyZxReKmI5910alRtiPd+yvYqpFElYEWD+9ncRDCqAL2EdaZMlXWKCovrpjaQCqaV6KzU+RK4yniRXQtmxYHbqMFr1mDUPCS2idjSEBkpIj1DoufCpB77IQZ+BD/R0Q0yYZTQUHp3OMFutw/kJqr1KnSTKB1xA1MA2zCYwEhCtOm/VjHw6qUWrnQUaLW6UgfSCP/0j3+H3Z0tfOOdt3DjxhU4jgnXs2RdwXYhJtqFu5TIQSmJmqYnqqJczfVcctDEf8ZxOsk0WlZwLdlAPmOHeRGf6vlHu+PHtwiwKsGquYVtaQlxhg/Fsx0JJdSFrYT4/c0SlzmeTYIQW1uUAQ7w0Uefo93ZwA9/9CEuXb4q6Xfd3gAxgEfbe/jHX/xGUjxv37guIQudhicBEbVmA5rB9DuOnewj9JQj0MjsPG3KgBUmnSh02aIpcVNAFMMTZH0aJ4iCUGS0ZKPySqVM4mTLYL9TnUDYRQStxNRdti0MBBkwyTj+WZjkHMtTBEkOXzPwZBxgohuIMiWDRBajamRYcYCmrfz3eI+CVEM/AfZCYG+S4mCSwafcOw5RMyGg00ajIixDyrR3RrEAvdt9H5mmw9YJhmmo06MwT1E3TDT1FJe8FC1HQ6NZx8pKC/V6FS5lvAzlYH83meg686pVgoByDBNzjgLeVX4w8+NFUX3KZkC5ycvrQtCr9KKK01QM3nnv79//Cr/+9S8FtLq8sYo7t2/gxvWrcC1usHCOUiEcclXJMCaISJrrHOg727Beblei2ujX259mn1mCZ0WfOkbrKgrzEgRc0FkuJIHPBvw/23hz8lUXDKs/NMOK66v5PngSVBKfwAWPZfPr/FsvAKsz6mdBCP+IJIHLAKtlkkABrBaBUotWZKVBo3i/ZAqwMmxEmQnNbqDe3sTG9dexeeN11JpriCh3IQvA5I4ci4FEAKR5HyQ1YRVmaqWhW0lf5kSnMR0pEON1AlYGYnrDzsXxzrElpp4MqhgS88m5COUSsOI9VyCVorXPAKyTQNXpwZeA1SL/i7Oo9sfvycnPPD4Bl6yxCw+rs0a9C4bV8wz4Z13B59kBOdWWp6brv89FyYstZZ7vXTPjyNI3o2RYJWkscrIgSnDYG+LTL+7jd598jp29I1qJ4y//5/+IN19/C+trG1KkD/0AwyDF9uEAW0dj9BNNos27o4kUNZbtyC66gP2UkZi04gsQ+IHIU3SdUj0XJplLloUopUl5JF5K3ExmbDsTs5qNhhQKlGSQPUBPLCnY0hQWcjhaJqa/K5RzZTE8LYNLYCdhGlYIjYUbfah6A7iagWgcIY8yVJwqsoQSulRkifK9BPXptUUDXstEZOqITR2BYaCbZEgoXWR6n03JIBOlIjHUzoMJHn9xF45potJqoLWxjtr6OuB4GI5DDMYTONWKeCirOUjpp+htxLRA+sJY6QThYB927uNSu4q1doXEHmh6Coc795TJFTv/aULpZISJT3+VUO4b2VU0UKefjRgFD4bim9haaWN1dQ21ah3NZkvYapQkXb9+A5cvb0oRxWL3WP/iMZ4ArMrlGJ3HBHgrjkXPdJgpzehNRN0R/J0ueo920HuyC/gxjCQTkDKU9Z66d5LkJ8wsBokYUtBxXhIGFzd2imKT8AsLc4aNEJRSBupqblVejiqNUX7SY6uITxdfq8LrRwArFp/MMxH5otqkEXZhwdbi7aAsi5KnhOby9IhyLDj1CiqNOqx6BVnFRmxrSBwgd3TAMUG103DkozcM0A9SMa/upjpGsLAzmODxXlf83BzXRbXmSNpgZjhw3KocP8HOfNKHFY9Q1yJ8841b2GhVxXi/Xfdw74tP8OnvfgPTAD744PuoVGzU6hUBruiBJn5dXBMU0iUxmy9TFAsPzbIwZboj4QqpPU/4Nz3LGHJss+qMN5xef329BfasfZafe/zzZ3+fB6zUeC3MqqLNlof+vPOJOKPJOk1J62QtlWbS/4Igwv5BF4+fbEsS6WuvvY3vff8DWLYnLFIGTAwmAR483cHf/MPPEQYx7tx8BWvNGtZbFbQaVbTaKyJTFf+2QjIswQn0wBNrhyKtiL5LgmNnyMmGZXhFkiAmSEWAhZulGQMr6B+o2FbRJIBN4FjALcW6UhLaAtARiSzXswwY0JGTEcqxMgNiyoxNG77lop8CRwxY8H2MAx9pQtZkBFdP0Kwy2TAXdu0kM9GLNRwFGXqTDEMyr9IIhpZgRU/RcU1UCPiGMUZhhkkCDEN66TlYa9RwqV5Fx9KFYeVmmUgQ3TyAawKu58h8QDmg7dpTDzpeNBlfy/CWknHINq/zOgKZXDjKYwuAuxgAeF85BnJ+Yb+UtiwKY7LT1JjEsZTeWBxver0ufvObX+O3v/2VJNZe2ljFhz/+EaquLZJelwmkvL455ZilLFBJqYuI01P98Nhu8Jkd8uvtTxeA1bOMes/+mucdT579kxVaeOFh9Yf1sFKM8tldO8nYuQCsnq9Fn3z1sv7zJ8ewelnAavHlVpQELgZVQowBzXAQpho0q4FaexNrV17FtVffQrN9WQArFVVsIZVkl7iYCEvjUjVhngas1K6QIVp4MqxC5BkBK1+i0CmtOZ0SeNzDiudRAlaSllJQF3nsJwGr+cW7Ov/FDKvy78vAqQuG1enWdCEJfLaUvvOKqWUD2rLh8gKwKhY+RRcvvT1K9mgoYFGM3sDH/UdP8fNffYy79x7Bq63g5s07+MmHP0Wj0RIpX5gwN89E34/waKeLvYGPyHAxYFKUH2ASqvHOcx2J/Wbenp5GiCa+pNYxXY7uRQSKKAnUDAtOpYKEQDpBBJMmv7awrMoCTsB6AhMCn/GZwdM1NGwLNUNHhxHocQQjDIBggnTsIw8IWDHBD8jHEzH51uIcCT2rUgWalDvo0r6E2qAJaBWTacWfJmVgOgLLQEiWjWsjdk1M9BxBEiLk+dC8+LCLWr2BxvoqvHYHqethktI0XTEwKhVXFp2q8FXMJEpzeB4ErKp6grC/By3qY6VqYLVFXxSCNQX/QTMkMY8FMoEqX9L5AgGquHu/t3+A/mCIMI5RrdawuraOy5tX8Morr2Bzc1PmGxaEfIisXTdE1lcmnPE6lzNASQSYSQKVxI4sLDLhlCZPFwAIUQojSGEHuYBVo6f7GG8fIu37cDK6ladyXPBcYbARjJJZsGAHK+DJEAmjSvgqvGYKc3eLhTe9pkrPGblFCpAiSKXAKWWULDgbZVXy+3K+I8MqRxYpxoQwSsSgfWa+TKCHoQDsEwl4jpkwNgyCVlUPuufAbBK0spBXDOSeAXiWAFsEeOkBdDicYKvv4yDM4esO9iYxHuwe4mgcikcbmRcEK3WnilpjBZ5XQZ7ESPy+gFb5+Ag3LrVxZa2JjVYFaw0PeTjEw7uf4t7dz/Dq7ZuoN2pYaTeEkWPb7CMGHPofWfQhm5nQlyAePXXUnF0C1afNxkvwdOH4KYy2ExtMz4jdT62ivxaPj7PBqnJdM1vDHGdZKfyzAAzmpBzPPKcUOtNZ6rICPdmOVH8M0R+MJIn0/oPH+M53f4C33/kmoiiD43jwowT9IMSDp3v4//72HzEaBXj91g2sNSu4vFLFxmoLrZWWAFa8l2TQCSdIGJmG9DV+lwCSHLHY7whWhQTlCcAr1hV/hyQTmS2fBLTExyqm9FgxrETSmCoQl2O/ADTcTDXoIcjxl2taS3z8SglzZlqAV8Moo8dVil4Uox9HGIU+gshHnATCNuV7ct1BrNkIUkPAqHGQYZjnONIzxGmISuyjpWeoMVkVxP+5seGh1WqjYtlYrdITy0EDGewwgMGNijxFOBlNwR8VymDIPEH/uZwhiA6PV1xjFRhEyTkBcc1QrFCH7NkCrCJDkdeYYw2Bbo6JBSCoWMGFCkLmh2KDQdMQJwxQUvfiwcN7+NWv/hlbW09EGv6jH7yPJj3E2k3Uqy5sg59C7z0FqlOyWHYZAT6Lplx2i+XrwwvAatka7w/592ceS17oIC8Aqz80w6qUBJb19PxPVXM/W33zLLf/gmF1Rv1cLE7PkwEu639nvW/+d1+76fp//bPFksBFBzx1+F+waFp2wrxe9BcQTxGR3NkIEw2aXUd15TI6m6/ixp130OxcRkSmvq4WH6cBq3KX8zzAioUZy5oCsBKwagJkgQBW8ymB0/Oai60/C7CSY5+TBCqZhJJKlLvNF4DV4gXBRUrgWaT0YglWOuJNS97TbLoyUvy8AXu6M3rO7v+z9M9Fk8HzTCh/qgwrtUOk2vk8YMVFPs2Dx5MQ+90+Pvr0S/zdP/0KT7YPcfu1d/C9H/wY6xubLG/EMJ1FlG44Ignc74+Rmi4ORhPktiu79MPRGOPxWBbq1YqLimNDyxMEvi9ACw26dY2FtvKv0k0LtVZTGE4sQiwBq+zCUFcZtnN3neCOAFY5zayBum2i7Tpokfnk+7DjGAbT8qIYZpzCKIo6hBGMOEEyDqCnTKXTkYRKNiMFIpOahPKtdui5l0ejdRptR9x91wGv3UTg6JhUbISuibEBjMIQwdhHFESoVeqorazAbbcRWTa6YSTgXRQpIMy2VXx9LsbYSjLJ4pNySSYe1i0gGuwj8w9RsxOsNi00q3xNLEUmkw6ZxDcajjHoDzAajeH7vsjLWGiqRMBEEgDfefddvP3uu1hZaQsoFccRonBSSOXI1oBiZU0CaQ9MF2P/mPbaApyYB6zYavgdIh0UJo8hCXi5H0H3YwQ7R/C3u/C3D5EcjeCkGpr074ozHPZ6yFxHAKvSDF0AI0p5ZC7VEUSh8nsRrSVlSwoko8E0mWuGyJgKFpak5M0AK5FSiTRIpW5JQUuKPk2XxasnFxkqa1IeP+dw3m9hWRWpgqVROfsFZZ0sfgW0Khh1Dj3F6i6MpovUpZ8VmSj0GDKElbLXH+HRQQ+7fgzf9LAfpniwf4T94YT0LSRhJEWrV2uiUmuoApbM6zRStu15hEnvAJurDbx+4zIuNV2s1WwM95/gVz//GQ66h2i1mljf6KC90kSl4sBzbelfjmOj2WzOPHPEOoDXel76NBsdj49vz5Z+q4bl2bh+4j8VO+6MAfjrAqxknVKCB6e+p5TZnmZXKboerRxUuz9ZcJw175z8eJUIqZg6fEgfYLuibxxBY6b/7ezj3v1H8vPHP/5zvPHmu5hMIjhuBUfDMfpBjAfbB/h//9vPMBj6eO3mDWHTba54uLLeFpmbYVEmbQooQlN9OWeGEfC82V8IOCUpcnoARgk0So0JvJM5SG+0IBLQSoIMOJwRmAYDDQykIWV8SgbIDdQsUX1J1pMEa/l7AlkcY5nIWjCN2Le4ocBhLDZMhJaD0LIw1nT0wgm64wH6/hh7R13kpg1YFfEFZMgDQwdChjHkOXoGMIkmqMQTtMwcq7aBTrWCjXYHq2SBrrRhZRlcpMKsMidjYDyCFoWgmJX9lWyncgqTnqsRYM6EOUVwOdV49MrEjtDeFLBiqELVRmoq4FVCFsRfYyYltBy7GBsUwF1uKsxYFep+SJCIZWFvbxcfffw73L37OYaDHl65fhXtVhObl9bQWWnCcyzxtCKgrIISclfVwAAAIABJREFUCLmrB8eocr29GLCavuNCEvgslf4f8DUvuz5dfOgXgNW/JsBqfg4p//089cWyZvqnCVgt3uFa1n9kHfHHJAn865+uLDzjZYAVWVGz+NhyunjGbULlOnXME4LFm2a4AljlVg0rl27ilTvvoLN+DdBtiSmWRUCi0l1K76rSv0rgKllQlqaQymODC3marjPynMbreToRwMrUI4lBni02yzhcVXyqBbxaqEu6yZxXFs+WHiCyeJcn5YCz1B1+Jo07TzKs5q9pWpjHl53tJItqWYc9jRWeXt4KqFFsPT2vbGH++093+PNlEMt3tqZn/FKLhmXfs/j6LY9lnb9XZzPgnq0wOWswLfYbzyhIZoDV7DvLomH+k057jiwbtE/+fdn1W/b3Zd+38P3PIAlcnDK1fAdm2fG97N95fiKLFmaLKvjZZhKRLNOkO8FwHOCrB4/xt//wC3z8xSMZy95+77vobFxBRG8Tyqpo7GxYSHMDYQLxPYlhYBglCNMMCdPjskw8eqKQILuOasVDFAeSEMhhh4VEkhBkyVChVK3dVj4tZIpQ/1SYYnORr9g1GTwthZHxmzLxqFqjbMRz4aQxNN+HGUTy1AmgBBE0PsMUOQs1YR4kkkbHHfcyW4/jYEpmAI2IwRQ2MpoU8yhMUjmfmJsUxD4sDYEFDF0dSaMC1KvwaVg8CqBrBm7duoNYMzDWdQzSDAdBiCPKH+l9Q5YQGVYC0JhTuTZ7hbCssgRNV4ceDpGM96GHPdTdFJ26JWbraRLh8GiIarWBe1/dx2effS7eXt/61rdx69YtAan6/aGM//TXsllUkbkmDFved84byqOMjBAxvWdJx7lCPBHVnDE/K6qiqujLRWE7TdHKgMifoLu1h52vHmHwZA/rdg1erMEJc1hRBiNWhTRZWCSEWPUqxiHZKL60N4aHGCal9QooUxJDZR7PbyZYRXaVTeN+Al3iQ6WAGAG2LMp3FMA5JUEUbCsBHXM1V7INmaatAKuc10IV7ATxVBEsnDcFCCg4Q/0/wS/qedhvCJBVbOhVG2bTg0FnfKYI2gZykymCpphT96IUX+0d4ekowECzsDWa4NHBEUaTGI7hCHBGCazjeXJctVoVTfpbIRcGSeQPgdhHu2rilbUaXulUseoBjp7jdx99IobP3e4BSIbzPBuOY2Gl1cDaagfr62sin61Xa4pppuciyeU14qYZX6vm/TnZVCHBnHpqilSyaAVT/x81XhDk4zGX8k3KUvmwLRpoMwVxXIC/ioHC66wMp5WUTjx8isdZY60AXlNrgwI4Lj5HgVUqcIbtlOB66blWeg4Ja6Uw6JfzlylHsaBkd5xeULla57AflOO1jH1RJKBtCXTys/hvAhP8TLYVjpO8X/1+X17rui6OjnoYjyYYjxlqMMBnn99FECb44Mc/wau3XhOAmWZ3ca4LC/XnH32Ov//nTzAYBbiyvoornSaudyq4dqmN9bWOSN34uQKqkJUqIHIBME8CAaxkEOaOaAFYEbTSkkxALP7UxR+OUmPlFScAF689O6GsrRQYox4cjxQIJNdPLCpmy5x5HzsCdomuIzYskUZHtoWJrmOUJhhlGZ50ezgKYgkbmNCjUCfwZqlNXk1DTyTdGtq2jsuNCq61m7jUaqDuuZL6qrF/JzyHCHocworVz1x+pkiH3GBQ7ZM9lYwoSmwN24RJaaBL2JdzSoKIEsmIbV0BV2RWmQ0XOb0ACSS5jrzHdC3oBKQNsoZj6e9KEqiuuYDqhfesbGqIH5wCwTmG9Ac9CbHY29tB7+hQUm1pur7aWcG1q5u4vLGBiueKNNCy1VhUzrsy9hfee/zMkwzGciwu+4wEXHztj9nNVn2yjPo8/l0zkPD8A1i8/irrrGevt573VJcVvMs+b9n6cdnnz7//rPrj5b7/5QGrZce/8PgURXXxS+b+vozNctYHlfXPWe+dWdEUc3PxXeq159UW879fZNo+m+8WneD5myXL7uwzfv7C68fNvWf7nvNepcr9FxxDZHn0Mn13ef9f3D7LdNeZ/6us0U4c09lt59let7h+y2Wv6nk+X/vrv3gZwIoT8hmA1XPcBEUUnjMx5fJZAKuaAFbNtet45fa7WLv8ihiy54wKL8Ah8auY61zlzvX5gBVBq+OAlY5APADKxQZ/lj4ibA5nAVZlcSo7aUWBWnpYlYBVuUgsAaty0Xdy0M0Kc+bzgKSXBaxmE6bqVCcBsWXd9QKwmtv9PoOl9DIMsQvASkQ1xxgGJ9vjHytgxeQyLvJZXPUHPj69ex///R//GfefHuLK9dfw+lvfgtdcxYi75YpYIMUIAXvWTjFBAN2EzyKBrJUi/ZRglRhLa5qkObEYIhtBJGisn+jzpxtottpYXV/HJIqURENkeYrNyoRAFt2OlsPLIlSMHJ6lo24bWKFfiKHBok/VeAzdD2H6MbRxSCd15JMYWpggI6pGJhUlJCxfCjN4LoIIasQ0TidgRR8jQ4Ek7CvCWspyBDQmFt5BgtDMMa5asDpNaJ6H0XiCPMzQqDTQaLYRaTompokxaLydYBBGkg4G21YSQ078LIbIIirOVTyakMm5mdkEWtiDEQ1QNUO0KjpcUwFWO3td7OzuY3d3D816E9/85jfxxhtvCrOGhTyBKCEmsaBigV949rBdipyIxeVohF6vL+wsAgiGqfysWJgzLZCsihJkYGtPM7K2IgEroiRGOAkwHo7h9waY9AYIDgdIukNowxBvbt6Al2iwY8BKIKbqUmBLcQnY1Qr8kJ5bAVIW1gQyuLFSLIZYLMqxF74xyrvKUF48fG3G+bCY58h8EkmQKjB5iVnAlkCFqu0Uu6jcwEGRkidgVlokqxHIY4FPkJUFf1Gvy7u5mSR+UMponmwqglYsfI26B1QtCO2Pfmb0PTNMjHINT/s+Hg/G2E9yPO6P8ODgCMNJDFv3EIepfKaAbpaBRqOBZrMh4AhTyCb+CEkwRs1KcaVp43rHw5WGJUECnluRxMfB4EjYcv5kiH7/CGHgS7HLBLNWo4mN9XUBr5imxmKZhXUQ+jCMHK5no1KpwjLLzTSC1cqUXc3/J+uSGROkXBfwWMkyIfOND3rLxVEojEgBtLguKdY9U9YawYgpIHr2TE4QqgTSy7lfgCppz4WwkWsY+iyROVl4nikAjgCeV4AJRYiEgKCKTUfyJDHakPLN8Vj6AdmJ9C0qx20eP8+LAQ98EjiaymQJjuQJ6vWagFslaNbtdsWPb+wHAhj/7qNPMQli/PSn/w7vvPtN+T5e33GUir/f3/78d/jZb+8K0L/aauBKp4HbGw1cXWtgtdOSRMhKpaJ8SsUDKUdCkIbnWwBS9KgSwCpUDCvFssqULJBjKllVJHXy3wVgJUAPO6G0a2XyrRZZ6mcJWCm8omDlTT3synWFkgumuonMtpBxTDNN+IC0+8M4xWEQS9jAEVm0vJ/0GDTURkC90UTNc7Fer2C16qHNtsjxm/YX9HajkTtTEJlGmjFQI4WW0qw9Eh8800+R+KHMU9xcEWmyYcD2HLiU7Tqk4Cppo/ghhgnCKJVNkTjPEOgcmDQBuGxudJCZWPNgug50Jvy5jvIXpHyQEuIpsFsEJKWR2uQtGpxab+aY+GS6jjEaDtDvdXHUPUQSh6hWKwIkb2ysY6VVE+tDpnxyU6E07VfgGD+G/WO+mJwrDjkoyYD28pt+p3veBWBVXpMLwGpBhfU1AFbL6rf5Mb987QwgKMMTLgCrZdfxXy9g9eyA51nnoBhWf1SAVeslGVanPQzOQunOvuGF10kxvaudFlY4DjSzKoBVbeUKrt9+BxtXX4Xp1mSRzsUKH1zIlf8+n2FFdpHywlQSewoNYolNJ8NKy8cCYqlFuWLLlKjvPMNK+YDQj0NWJNNdS7V4VCihAqvU5SwBK/H1KFhX8ztJ02s09cM4G0xaNuAvY1jNA1bngWKLOusFYHUBWL3oYF72g3Pf/yfIsCoZCQSsWAD4kxC7+0f45W8/w89+8RGGAXDnzW/j+qtvItFddMMEk4TFIrlQYgaiEu/o52cq03R6/whbJsukiE24O07mkm1JkUAvJ0kJTHORlxH4YiFDY3B6LymAoIgDhwbXtuDatqRGVZMAbc9Cg8bTpiYJUjZlZBMfxjiAFSQCVuXDENk4RDaJkIcJch5vlot8SliyHDtZlGgE22iyTdciHova8SZgJT6BuinSQLKsIsrAbR2pbSBtenBXGgJoHW7vAeMYa82Oer1uCvsgti34LGY41lIK4nk4TBMEunBkkQhrRwwJhWUkHid6CjOndHEEPerDSodwtQBmGkjSLI3bP/n0c7meH3zwAd7/7vsCVrEwDINQjfni0ZQWgNVcYarcajDoj7C3t4eDg0MMxyMkRBzJbNMN8b0SKY345ihQh58t7BJ6t9iGyNrC4RjhYCTXupLqWDE8tE1PfjoErDIdRsb0sqIAExmk8nCJk1hYdgokULvGZL9QisQ2ouR4dDvmLeI1IUuDxuz0tVJzn9qYUYCVYRZeVfSXSZnDpljLpVxQfCILwMOybJWcS0ZX4T8kMoOiwE8jJZmaB63YTmQuEpZIBs0xYVRdGDUHqNjQqhY0grGOBd3zEFs2DsMET0c+tiYR7h8e4YudPXSHAQxUBLDiMSrWUY4q0+EaTWimCbdahz8hK9GHnYdoO4mAVTc6FVxq1bC60hHQlb5VBg3/U7LlfAQTggMRvvj8c0RhCDKfCPISCFvttLG2topmq4Y4IbRAUE+dv2KJpNIG1NyvpG5k3ykGk1q7lOsDMvpKbzDVRxULiVJXfh+TPcniVpJPVWDI9Rc5ayKg6qIHv3ueYTVftCjAisBn0b4L83weo0hieR5k59AbrpCElgCAsChTMkl17O0dYH9/X0BTfheBWgJEfBLA4nXhOc2zrfjvSq0C4m0CvBdJk2RakWFFP7nDwy529w6wu3cIz6vip3/xH/Da628KOM9xYhgk2O37+H/+9uf49d0taKaHetXD5koFb15t40qHIQsNNNgeanUFmtOugfeDoFcUwyikf2SLEqQiaKVHBWBVMK8EzCJrkK8tJYRF2l0JWMl1FVZVAVawPczJ1OYBq3lmA9lMpQcfWZmUytKcPdYNBIYF37TRS3Ls+hPsDQYY0puNSYKOjppt4+rqBpquh3a9ihqBTTL2Y7KmCFKp8Vf1VbWOEZs8Wa9msAhYDQPEowmG4wkmNJKnHFnX4FZcAa2cWkWAK8t1hR07GAcY+CFGfgg/DpFZOVKCcATQHAsuzdFrFWG+8ly8WlUYW2QHMxGQ902YefTH0zTYtOMo2j3bNUE4tnseZ8ZzyDMM+j0cHuxjf38Pvd6R9JfNzcu4fv0yGlUTrqXGLinEmQZeBEfImDD1wJnbGCutFi4Aq6VLu5diEM1tkJ9b8C8hN1wwrGb1x3lMlEU38QKwWnT9/hQYVv/mAKvmC3PSODmTYaVAHPU42akWAy6zyG1ONArYIapkIzc85GYNXmMDV26+ic0bb8CttWRnjJMeF8/cvVM7mPPsoTlJoEzOJWDFCZLlBXeUZ4AV8qFiXckiWhn3qvSY2Q6ZknYcB7Omu5bHznnmbXF8oC09rZR0sFzYqpWrmkjPA5OWTRinKc/H6YklYKVCzNVjGQg2PwBeAFYXgNXSVc2CFyxsa88AWC1r/8/Tll/mPM57rwARc5JA9d8paLZO8IgL+0dPd/H3//Rr/Prjr+DU1vHedz7A6qUbOJokOIxS+EmGiPSAwoOJoBVZOga9+rJMWDg0zyYLgcwOFq/CvGBiYLUiBWd5DGQfEChj8WM7rphmsw+L/ItDK8MnQG9rCw1TQ8dIsepZWKk6cLMERuDDpBRwEsD0I7hxDowjkY6kfiiGxCzcSu8X+omoMYUMJ12KF0pIEi1DqjFCXo1vPAaR1bmumA+TIcUder6WPlZmqwrNNuH3hzh8vIW856NhV2GQecDPdl3kjo2sYN4w6i+rVrCfpghNCynZMKaJ2DKRUaZNfZfBnaMUlkED9hAI+sj8A2STIyAcIU+ZQnaE8djHnTt38OMffYDVTkeK7MlkIswnXueyDco52FZh4FyAi5kB3w+EpXN0dCSJgsPhSD6T94FAogCNBftIeUaUwIOGWq0iMiMryeEkQC030DZcrNo1tHQXwQFBNuWdI2b2UggrUEoxgA3xz1HgSLlTSrWmKg7FR4dMi4JVwzeSDUfGDttD+VQm0ZoCq6TgUyBFlCgGhOwjUUZKtoVI2fj5qXgDSaEtYKSSBkp6INk/bCZsi6WMinK4YjiVfqtrIgnTLAOaYwvTSqtY0KsOjKoDuASuHGSui7FuCNtkexLhq8MuPnr4CA+2D6HrdZBEYolPEYtWHpMF03FERtveuCyFMoFCO4/h5T7aTorr9Dhq11GzLbRbZGTVYdssfDXYNLUUcDEVsKp7eIjdnR0c7O9hNBoKC+rKlU1cv34Flk3fsomAKHwopkeuTMMngdx//o3tic+Iht5T0EotXeqNhrC3CITVazWVzKjiFxXYSxCxAKp4f7hRx/VSlvDvs9jvs6j8J1lV5dpjyrDSTcWsSRRrKQwiab9kC/Ic+PkKQHOm/ne8x8IAi1McdPs4PDySNND1tTVc3txEq9USsIpsKn4P5aoMMSDzqnd0hP2DA7m2HpPpKo4wDslI5HtKcI/HsLW1jU8/+wKXL18RoOob3/y2MBYJ0LPNjYIEnz/awf/9Nz/D508HcBsd2KaGjYaD926sYbPl4tJqE00CVpWaAFaUwBJ8SukZGMXKq4rgO58FYCXsqvJ3BVgldLIChFUALNlVGdICnC7BKeXeVrCHphrKco1XLlXVOlE2IYqEU/pIqTRKQyTcYMIrva1sBxPTQj/N0Z2MMPD7QB6jXjGx4rlYdWpwNR0m2wfPLYlF7ifMyaLPcsQR03cCn7wGRR82OW70BkiDGH4YS9DBJCZ7KpV5g6yplc4Kqo06DMcRk/vD4QjdoY8jglyTCVKdHFnSPrnPbAkI6TJxs+JB51isQTZcOFYEBOoLKakwInUNNddCjX6MniuMT54H5X+UOYq3HnIVMKJrGAz6ePToIXb3dyXtdmO9jSsbTVQcA64EX6jBRQBgyo3lPpTVQQFYTcEqmbUuGFZLFkXL1l/L1lTL1mfLPv8CsLoArBa1sWXtZ7Hc7AKw+iNkWL08YDV1qTimgV02lKkJg++V3cNid0QRmExkAlhVYdXWsHH1Dq6/+jZqzVV6zcpCnIsoPmcMqxKI4eK6WBCcAqxwArDygXykWFfi06F09gSsVGGgWA3q92pyKxlWakGvck9mINBxM1Z2FqWtPw1YlbT8k4DVyQF+WYdcxrAqgTZWHGeBYss+/wKwugCsnqUnLwJ0zn3/nyRgpRgVQRQgilMMRhN8/tUj/Le//yXuPtzF5vU38Y33P4RbW8V2f4w+dAxDeoMkigVKMKHwTCJ7hVVHEIYYUm4z8QXAYhJavdaA47lSFHC8KtmflA8GZFsV0h7bsZXJNneuuQtNj6E4hqMbaFkabjYdtC0NNRYJUQh9NITpT2BNIthhCjNIAT9G6kcCVkmRXLA9RLxBg2vpIgpIYWGUELTSaLCdK9EfJSjii2LBrnD33YNm28hMA8M4RGfzkhhvsyDxD4+QHo1gDgJJw6PgkGNuRnYEDdYtAwmBKNdESnaZ7SJ2bEb1IXVsRI6N0DIRGgZiXUOMlAoX2Br9aUaIBrvwe7uIR0dAGuHB/Ue4ffsOfvJnH+LmjRsCSIxHIwFdWGgrjxUFMBHUIYAlgAgBGpGPk4WUSqHPpMaRP1YF/3AshXWv31emy+JzpD6HoA9ZKMrbyxSWh5dqqGQ66qmOKj2rggx2lAuzyiyJu6JiUXMmWQt8EBzhP+WeyDyqNo0SFqMiuyzljJmAViyMZRtHUrtKE3HlvSapgGIGrf7NF8yOW8kABbBi8llCU/pEACths0kxXMoPCzYXj4/yqpKVIgywYo+mkFERrBADat5bPoVt5QhopXmKaZU5NhLXhW9aOMqAR4MBfnX3Hn579wFSo4Y41eX7CVgJoCvHaCJKM7RW1wVIZdFL2aud+nCzCVYrhhiwE7Raa9VQa1QFICIPTnni0JcpFgCJskb2abaHnZ0dPH36BOPRELqe485rN/9/9t77SZLkzvJ7oSNSZ+nWPY0erQDMAhhgsdi1FVzekWb8M8il8f4x/ka7I41H2i1tsVC7UKNnMKq1Kp0yMjTtfd09M6u6qrKnCliIrRpLq57KzMjICA8P94+/975SBNPcJ6lMIqzs9wcCPh89fCzXM69l9WD+lYLI/IknMfKClRwtUW9d2FiX3KV6PZL2QXjGY87YLwV+aYHSC2g6H+yoQfkMXs7sHsamZ8YezHFKS2XpI1gjYNvd3cPmk230en2tCsvF6kjLIwEU2wDPvQC4SYKtnV0EYSRVM1977TVcuXJFvhvhuhn/GJUXf1OJ+OWXX4oii22r3WliMomn1xOBHrfd7/fRHwxlQfRb334br73xBpaXVzAax1J1lTB+a2+Af3n3E/y3n72Lu70CzaV1OX/LNRuvX1vGlaUIl9e6aIYh6rUGfCoLOSbTFj/a/UBoxeM4B6wEVhFaSccj4YEqs0pns0l/p3Mjci40GNWjzq2SE6uLLYjidm5RUrlqVWEEQSjsk+WaUHlvxI9yLdI94LpICd+jECnzzMoMcULFWoZaYKMVBKjxIk1z5Lx/CFCjFZcWxlwUSurzVd6V5flwglCgu0BpwqSJKjBBGDWaZBjGqdjIpa8LfKyurSCs1cUmuDsaY3s4xl6cYm+coB/H2O3tCnDkbvgsVtBoCLRi2DqPAYs+EFhlXMRhDlbGJQoeMgWs6qGDbquBpXYbtdBH6Nqo+S4i3itcSkVzKYDQajbkGtnZ2cbd+3exs7uLMo/xwnMbaNVpOa2pAhGi0uL1olTFKiNoVrlUdZDTJW5t3zxlBs2xA5tzS6A5NOfA6oTRszTNZ1fIHNXPLzq+5tOPBjfnlsA//gyrZ28/R7XEf9fASt2LZwOkGcg5djor930zeFYqKyqkCKxClE4Nbn0ZS2vXxRbYXbkg+igudpkJg/o8o7Di5ywCVgyZNQqrMcqiJ7YRA6BUpUIVqqv6k4NhmoeB1XSioO6Oyj5hVrOnaibzt1n1wGkHcqji0GGotCjDx6wqzY7wwZuvAVbHKazOgdUsJP+oVjp/fI4CfucZVifjrH8vCqtZ8CLtfVytTmQiyFDv9z/5HD/86a/xeHuM51/5Fl75+ndR2nXc2+1j4LoSrJ5JtSkFzSUY21NKHg78qUzoDwcYjsbSNzWabbRabQkB50RArCg6c6bgxEd8HzNAzQlM6DoIqdwgzJpMELkeVkIHL67U0KwSeLT+jEYCq4JJimBSiB0w741hJaVkVtFKY0b7DJ9ml8fJvKxks7w9OQUVZpwgoUQhFqtccoRyVohjKfIogMfJRb0GBD5qS1101lcwqTI8vHcXyc4+ahlQY8h4pnJmxF6lggNl8kcIlbpA4XtwWx0BVVa9hrIeIY1CjD0PY89FTNWVR00tQ8BZ7WuA4fYD7D+5h9HeE+TJhJo2fO+738Pb3/6OwChmpRScVBUFBv2+KGxov1KgyZVJe60WSS4PVQi0wlCRIMHriQpfJ7gSdU2aSbaPuY8w+2d2b1AV+yLHlyD1IKvkezcyG+GkgDPKYMcZWmF9agNUigxOyeWt0uQ4wefkTO5fulj8VEUDSyylxhKo1L16gUWCk2mZUWVPDJCjMoHQituWaoPT3Cq2TQ20tL1RbEW07emMLmWJUmNwtQhlie1qCqx441aBYGonRJFVqNB8sXI6kmlFSGXXVJaV14xQ+C6qWg15FGHsB9hJM7x/6w5+8ckX6GUuRimxqLJcUo0o8MqnOrGCH9Vlukr1DpU2QZXDSoeoU1lYs3FjvYn1bh1LS10JUKdiUIAVJ/N5hpwZR6DqSkFK2t6ePH4kSo+dnS2UVSrqLk7wqaQyOWaEPGwr6+sbYgvtdLrotLsCfqYB62WBwXAgoPbhowd4+PC+ZPewWuHNmzdw9colqUgYcr+o+pL2o3J5CLMUJlbBqfNjjvl/mzHZ4b8pkOFglBSSX0TIRive40ebophiNAP39W//5u+0rZGV6VIBSdvb2/IgUKIldXV9HTdv3sTVq1elz2KbZ5/FzyDcYtuUfC5f9WVUIyqrYIlut63UjEkiMOvevfu4desWnjx5Ija+v/27v8drr72O1bV1uc56g77KaKuAT2/dwz/++Bd478tH2EoD1JbWxF7W8gu8uFHH9ZUGrqx10I4i1KM6QteHXxJe2wKtGMBVxBM4BlgRSGk7oGRWaSsrIX2ZKyBkrK1yWTDDi5l+6gzoRHpjDTRB67O8MgHKhxTuVCDJAin7T/GPqsw4ZrFVBMNUsIYhEAXItSKRYf90BVBT5KgVXBSUE4JKWocrJiiSCfKU1Uq5aMC8OKVidENl73MJh6lCChxMmAsYp9hlRtxeD2NWYZTcsRq63S78MBAL9zbVVQTzlY1eVmBvOJaFGQPkCYw99slcSCak4jFTJgoB7GIJJETnoREVJ9CMfHSaNXSaDQWqXAvtWoA2c8d8F42IlXC56GCJqooKw16/j3v37+PJo7vYWI6w0q3LfjJc32QF8h5qCgRIr6Qrl54Dq5PHa4efXTQ/WLS1RUBl0fbPFVYnK6wWHd9zYHXS8ftTUVgdD61Ovr7U2O+PLMOqdSKiO+mCUNJnBgXPQrsWdUAHOzilWDLASoWvM2/DRsnqP04NXn0Fje5FXPnaq1i/dF3BLNoaHFWdzyifFBx7VmDFwQczrEbI0t0psDJBslISXCus1HZ1iKaMJ3RpXpP5oQNk1X6Y8HiVZXFgcqJzA+ahngw4KX2eY0xfVWE1X5VQT0UOHOLDwOqrbv9cYXWusFo0KDnp+bMCq7N89r/VexUEmE1MmH1DYDWy3wvvAAAgAElEQVRJMmzu7OO9Dz/DP//sHQwSB69+/fu48dI3ME4d3N8boMfQ7owVtgis2BfSqmVLbo1SY9ByXUkWFYGI4waoNVoIo7qyYNE6NM0s4gaU2kRgigobklVqn2HrnDDxc9IUrTDCxVaIa40KwaQPjMewxzHCJEMtq+ANGbSeSm6VlVJhoCzblVWisplzIukrUm1LFD4l5Tg8Bso6rawurAqYKpVVVYD/KjxbrH1OPRK718Xr1xC1mxgkI2w+eoSyP0KtAGppJSHjtNwQehCMObqiLPVamaNyrKju4PaqWoiiUUNSryGOQoyCADEzgFipihP9khagMYa7j7Dz6C76W49kUnfjua/hjdffxJXLl5EliWQX0cZGcMCHUltR/aaUN6xoxskRbU9hjcHCEFsbbVVUKhilikzCud/aOieKJP2QwGqChwKo2yGi0kWYA0FcIhznoq4KkhJ+AV19kXZLdYOrqNzQPj7ed8eTWGVLMXBeK5mmShpmUHEyqy2BJW1kvC8JN1KTOFFjaLhpMqqU2lhN+JhpNXU26QUZA7cI63zfE2hnQtKkcBzVW1RQ8B7KbCBaZgmrJD9oBqxEVKKBq9jw2Z6pOPE5SXdRehZqS02xgTrNhijqJkGIiefjzvYO3vniLj64t4UB43poR4WFCe1QtMDSTstQfMeV80LL2TKtar4LK4sRoMBSWOFq18ZKy8fKyjJarYZkslHBJG2d59xxJcuJ2+ApoNqJ+0yFFUHTz372Y7DSL4ELz6/vBVhZWcXly1ewurom/2bOVOAzbFzlTXF7fH2apZK3ZZRhrIp25/Yt7O1ti6KKFQsvXlhHu9WQByftogLTofeEjTIxnwNWU/WUJpOmsqCy/KlcLdM+ShBYlRjFygZIddX21q7AqqtXr+HGczextrYxtU1RzUdFO+GstO9MwcGoXkO9Vpfzzu/ErC6xIbueAAyqFVUGnGp/pr3xN+Gv2BvLEvt7PYFW7733vqiwqNr67//D/4Bud0muF15PBJJs94PhCO988DH+n3/6GZ6MSvSsFnxaAj0HIRI813Vw8wIr5tXR5TXb7KDuBYhsFx7bqKioDgEro6zib4IjUTxZAq/l+LEta4Wg9HSsjsiMP8LfQ9U/CUZkKVWPC6cr+Xq8a+4YhOMy3pQKsdpeTpDsUhGlKmmyYibTxWkVFFhH2y2Vsiy0MWGFVxs8l4KgmUOWZajSCcqc4fe5cgpwISQM4LGSZi1S58W3YTUjTKxKAuwf7/Rw99Em9np9eA4LRjTRrNdFURpnGbYGI4zgIA9rGJQW9kYjRPW6ACuVHaUKH4gaUVtgpdqoSBDVPUGEaWIHJrCqUA99tGqBVDUkrAqdCu3QR7vmo84iIK26VPcmjua1V2vUpc1t7+xg89Ed7G/dxtpKW5SJTeaUsa/gfmhgJePrc2B16qHQV5vPPf0xi4DKou2fA6tzYHVS413Ufo5WlhlhzZ8AsLKeXXDx1HGUNRWO3/+IQtf/4a+fBVgdJ5nlQFWrkeakjYsa0ezAHQRWRp2kVoQCFHYIv74iOVYSvH7phgSy8zN54+bASKoZ6R9VEIRnYVaWyJTSNYGzKtKY8u4EKMfIJttwLG5HBTcapZVSKOjwWW0FnC4Oy4BRBaFyYjnrVHX1nVINCs1D7d5B5ZnZZ95g54Pazd/NNhcdS5WJMv/ztMJKgJueVH9VBdefPrBSqrjjfk5WWOmw6VMOB5RwXJcWPao3MQNek7tw5H6eTc6uoMbx21g04Fj01dVA/pgfs+q5aCMnPn+yJPZMm36GN08nizoPg5CGtgfaZSZphi0Cqw9+g5/863vIEOH1b/4FrnztNfRGJR7uj7BXWRgYYKXDyzkhM5ZnDvBpdZAhe1nB5aSr1oDNMujMGtH2LU6PuKLNyQEVLwoGlKLyKFn6nFZCbjdN4RU5lpsNXFtqYIWW6OEeisEQzniCBmFRbsEaJsh6DKq2ZXJHlYFcC3aF0lbV/QhCRI1aMj9FB7LoG6CWEkiWF48JVU4ERxNWGBMVTSAr/rVWEz6VUZz0x2MJAmaekzvJ4ZcWylzlzXAC6RLk6WqHtAaC8IvnyHNQSqZVhLxRR9qIMKFdMPCxz1B27rdUkrIwifvY336CYW9XJnaryyu4fuUqwjDSYfbAhNWp+n1Rawz7PRTMDqNd0rakotnK6gqWV1fRaEbwQ07GVIiwKJnEHjjBeMS8IgUxGNhN2Mj7FSftvM9QmRRaPoq9BI3KF2DFRP5iu4+yN4aXlggZKR5E6v4ikMqWHBqhGVpFN4oVsBJLUcH8qEIAgfmRfDMRczH4WC2kTJVWZEgMvtcKKwFWc4Hr/FxlP9OLKgIWVDaOWBo92vCUGktlapky4co+yEkjp9GcYBNYycPYrLiDsssKYJj3UkFGZUnlWyg9G/XllmRZCbAKfMQETo0GduIYnzzcxH/9+QcYWwEqnwtcnlTV5DY5gc6SFBGthLR2Oi6WOl00azUBuKFjYSkscb1bYSkClroddDot1Gu04ilrpSygFZWAF+52npmcKlsC2eN4jL3dbQmCpmqIzYwh6usbF8S+xmBxXqNq3MCxweGqwxYSBlczq4oKEoLXqsDO9ia++OIzPLh/F+try2IRZMZVLQpEccVLgAorXvu8JsxCn2KQswqAPMS9/kBlUxHGMtyfoCxNpY3kVAiVNkZxIsCKlS6ptFrqruDb33kb3/nO27h7974GnBpEzmVmsT8K6zUBFmzrptKfqN8J5jLpIWQcJeCWais9ppKqhFkmsDdgP0DlpVYsvvPOOwKtCJPf/s53RHVKAEIQSTAZZzk2t/fxzgef4P/+xx8hcRoYem049Q4CQpkqwUajwgsXl7DW8LDWqmO900U7iFCzPXgEqCxvSHjPRQCp5DPLsZKQdV1UgoUJCMsN8Ju/Z/OaKxNq/tU1oLLpzJWn+gT+zG6B2oKjh6ccP8ZUtboeLNcXxRuvURHJunxIlSDpO2kd9IJAcgv5YVJ8Y5KAJWUFVlsO8lSdB/ZXBJssIjAaDdTiAce2rA5bq0mhDtr9Kha7qAVSmTCFhSe7PXx+9x4esOhFWaFG63mtJtcyF1/24wkyL4DTbGFYQeyBbr2JgufUtUUBRdUvNV3jkcoBZJsQ6M2MPN6XdDC9/L84/lK06jV0GjWBySwS2gpcNAMboVXCswssd1po1EMZ1xOe8bpiX9rb38bPf/qPuLjelUy5bruNIHDk2lDh8ny9Hl+bYQIdDQKw9NhLuyme4VZ/zEtOmBvNq+mOGGOZP500glk8/vptjH+OH6Mtmn8sOm6L9n/R9n+3wErD00Vf4oTnF+3/wk3PB0Af8eKTgcvMir5o/nLcdubFEuY16vdRbcL8bbY4azI5F33+0c+r7ZhIoYXH6sjjc/K7Fh0/tZBw2muIY5vjjtWzfRtVTum0P2bu+mzz16c/xSisns4en3/tomM4veMdwYA43j32hwumHO8dw44OX1v8f+sf/vq4DKvDDfbpBmzCJY9u3M92EqTctiplouY4wlZkPQWlFcDyW4ia61i7/DwuXH0ejc4KCt7YubZP9QGr4JhmP1dJZ9YMOXNT+6IWpmW9CaA1oJwgG20DBQf9rFbjyQodB41cBecg0+VAQj5Bh7HLcrMOGgYQcNVLFph10KYZMB4IV1cN6jAskr9xs/r9hxvJYRn/UUd00Q1h9rnqKB3eh5Pa07OdwdmrzLaP+p7Hb0sNAU/7s+j7L35effKzXDRHfb+Dgf9qW4s+03zXk4GVasEnbmuuwuRxx2+mQnx632SiKKqYE87O0yFpB1686Lsuen7RzUI6qUP7MFMRlJJXsWgbp21bi94n50/bxejIyAgDWK2ugkwOY1poBiP84lfv4dfvfoxJ5uDr3/pL3Hjhddx/vIdH+zEmXhPDwsIkTcH8KSpoGEru+L6ySbFKnSg3VbuSCm+ivvLh2h7SSSZfn32WcA3XFjsJ3ycr2axSzn6MAdnpBI2ywFLg4mK7iY3IhbO/iSiJ4U5SuJNMrIAOVQPMRGE2SsIAX6XGoSVQqapUHzot5S4jb21ROlDSXWfZaJbFd0u+FRVSzFkiRJGcK/Xg9+PZZNaMB07GHYSeD5tWyZJqIGYQ6jBdQg1+ZOQpRQ6zXnwNrkIfRSNCFvoYOsDYAkYswY4KScUweDORtFALPFFw8ftJKDPBE61g6URyYOJBH0vNBh7fu4f+/i7a3TZW1tewsrEhldzWltty72Bpd+4PFQ1FlsqkkQoIgjxCD1byYxaZ3LdcBdqcBGhnAcr9GMn+ABZD7lkRsACcVFUs4z5x3+T4cJLnOmKr4bYIH1g9TVTJBAJZKmCRP2wjkoXmegqeTqi2YCU9LrSoHCJRDcmAwVjfqRQhCHE1w+aAQuVccT882gUlGJoPlXNVVJmoNUSxIURm1v+p7CLd78zWkKZFR1S8jOoF5ZrWr5VJLY8lK4jVQhW+3ghhNSJU9RBF6CH3HMRuhP/9//0pfvNwB2Pbg99ZQp8WUlF0Zdjf2Ua7XkezQZUI7WgENRVazSaWO110/QzL1RbWGrYEhq8uLaFRrwkUlWpyZYlkHE8LsBjbrXxPFRY2DYZW0E3fS3SPxNepMHsVAi1WRXdmoeSlQpuUCoFTChUCQKoBB4M+Bv0e/vVnPxVL6o3nruHll14QBRiVKYHvIs8SBQ/5GVq5Jbtmu3LOR+OJ5HhtbtG+N5KCAE+ebGobKe2NhGUKGnIP+HtlZQXffOvPpAgBzwv7GbYbVeGQgJztylFgluBLctwqOVYEOAGLQbi+HOdkQvWQizhOpKIgr9ycAfTjWK5lggcOgEJmlbk5ojot0A4ePn6Evd0euu0ultsd1Ggn9AhNUsRZibhw8MGnd/BPP/klPv/yPuyog6ETIXFZ1a6JILDRDYFLnQBLTo6XLq3h5sY62iz6UFTweeq0uoqAnJlV05wqAkZeQ1phJdeTLhZgFic0m5KlJmZY8XspqKtt2FIEQwH+afU6KcxxcGIhFab131U2ncq+YnvRQlXJd6O6rKQNNPDFzkfVEnOjCNKqSSqKUP5bFTtQFxr76JK2bea6Ue1FgMzrlMUNCI5YzbIoETWa6I9jbPX28XhvFzuDAYZxLJlY/O4vfu2m9GE8n4Tfk6LCMEsxoE29AsZhE5nPxQcPDrcdUAWmJnIE1Byfs+1wEUdZw3mPpIJMFQWhApRW0WaDtsAIDd9FzSnRcCs0PQuBXaAeeajXQxmfS1/ksoJmiNB38d47v8CtLz8VsPuNN19FNhmi064jTWNZXJhFasxnuKp+zfQ9px9/msnW0fmwT48fDo61jALv9FPWp9vU4c9cPP46/dh70fjoWZ4/M/Axp/FZPuyp1/zuv/ui7yfPn74BPNWnHP6KJ32+nhGeOP+Z395sW6bdc8ymoMlx86eTT8tBWHHUa9X45DiVGW9RSjBz3M/Jx9/s9xlOgJrxnfLz9dtO3QwX7/fiee3Tx/awSOOkbZh8bjkKczEkZmH0qDnzbP5Gf4Zxrx13jg9+R+t/Pqywmq4EHAYcR4OFxR3iyU1WgJWpYCd5TupzKXGuLB9wmwiba1i79DwuXX8R9e6aACvehOXGLqvJ6qKRAYCAKTPyVY1JBnHaMqguMDVFsooJMNlDlY0580QQcCLIV9L+opVLFkMx9YSMk0DZpLK98DMDrgrOnSxzMg5aAo+GVdNNzVWN4t/mQdWiDu9Zjv9xAEnUZycrCr/SbeCPE1iptrL4wp6dw6OO+VeDdOqwLgZWi+CXlN86EdicDKx4/o++rs2JX9S+zva8mcWevEIw367mOzsOilWWy+KO+ys15Gd88WFglVLBwtwWDuyTDGOuSGcFfv6Ld/Drdz7CaFLh9W9+DzdffANbu0NsDjLslTUMC1tVUGK+Byc+hOAMXJcVaV0VTq9GUE/hsnIXV8ypjalcxd9LTg4J8dVqt3kfr3ECK78oEBYp2iiw4jtYr/lYZTnw/R2Ek0RgFR/+pITNvCpOhsRGxFBhbemaSkxnUmrVd6tg31lbMBM3CBQxXIK3Fk5Y2LOq35VYuERBMDcokaqs/M+yEHCCryvk8a+cmotyR6xxAGqsCKhUZVRc8UELWRUxqNtDXgsxdiyMHAexY2NM25JtI2d1WwD1KERBm1Gh4QJ7/4L/n8PjXajIUXMdPLx9S2xgddrGGnW0VpbFztQKfbiuBdt34AbMMlKLIg4n9zxuDGXWVqqsUAornh8eUycuYW9NgN4Ek94QYHZYYcEroSqWZYVkJ8nNn+efSoUpsJqIjTQMagpocQI7b1uiLY+2LMdDkmRTWOM4nihWTDU2CXCfm0wLFNOB0fruqcK/GbjOyaK2oYmKgXAPOXxOVqn8ksmDKjTCa5IT7QN29zmVsUwkRYo+A1bTy07IqwJWdshAfQOsQqARSOB+7tmYuBF+/ulD/Pyze7g/iJGGNQyZBeQysNlBOh4hoiVJq5AJDwIqFMMQjVpdqgU2JvexWrOwsrQslsEG7VIETNw/PelWd3o1jhAhoe5uZLAmqiHdnzPbS8Ms/pYFLymKwIwua5r1xfMox4jtmwUIpDmoYH65hnW2FwHkg/v3cPf2bYyGfVy6uIHr1y6ryTsn9pGPMk8FWPEaZN4W7+ccEg3HMXqs5tYf4O79RxhQDcPQbcdDGLJqXlMpyHlePU+USbwGCQ9Upb+2AC22E7H46gU47jf/NhwO0R8MsNvriy23UashCkL4ri+FI8qcCirmGAHD4RjxmGrDAukkRcrcKNuWjKwgrCGq+7C9DFHTRbNTw2g8wnicot1soxEGYMviJUMQGRc29uMKv/r4Dv75p7/Go4fbyJ0AYzuAVactsEX0hrpX4konwisXu3h+tYPr3RYa3E6awREFVYEiZnYfrbk8sUpFKkpSA6x4DmkDlA5MjQJ5z5nNL5jRZoAVLbRm3EmAp4DmFFjp/u3AZEDIkmpM05V2o6Y0Nl2BU6WopAiDPCpTdfU9wiBRidFqTHsgCwTJ+wnwbeRsYoEnsIsh7oRVPNd8jbJZlxiz2t9whJ1BDyNaCD0FkqRAAGxEng8rZ5Zgqc4fIX6aYpQl6JfAg6TCmLZbXmZcKKElj8pLti2xKLJfKqRKKvMW4zyVbXAfXQbAh3VYvF4DD/UoQD1w0fBsLEUeOjUPTj5B4FYIQxdRxLbrCxTlfYH3ga2tJ3j/g3cQeBa+/sZLcKoUqysdJMkIEY+VVm9qkm6uZLVIrPueswGr2bX/rGMm87qzA6uD49ajhi0nj89MSz71jPkZR0rHv2zR/GbRB5xgDlj01n+T5xd9v0XPL9rJRe8/8XmtMjQLRtN2eQisH/V3td2zAqtna78nAyveHU4PjJ6O1Fl0xL/a84vOz1fb2ld/9cnzWr3wpjdrXvvswErBAwOtDLDi+2dK/lnkhIwnNYA0n6GA1bOrrA4Cq0OwynyA7pKPbBiLJqyLDvHRwIoDYeZ2+JJjFTbWsHbxJi499zJayxsoWIpZslssWak7C7BysgGKZIiyyuF5Njyfky21AiODMw5apworZbUxCit+MgfGhy+X+Un18bBIgzmtjDhORbLo+C56/uA5PAzOzoGVOX7nwOroK3VR+zrb84uB1eFB4Py1JeqhaXbIop7mt/+8XMFK+iSQihMqTu/YZ1ABE48nEr79i1++i/c//BSTzMarb34Hz7/8JvYHKZ4McmwVEQaFMwNWKqCGPsA56DRbC5sqjNgNVbYAC66W0wLCaY/kCXHCS/uMtiC5VYmAFbksYMUFVjwLbbtCh0Bmfw9BotRVXlLAnxSws0JKvkvIugQe6e+pJ2FKuKUqXanqozpjSVvL1F1M5XGZKq4GWqnKdWq1nihrlMYqY0lDGXV+jVXW0hMfFS4twEpsgSxzrm1xtBfqynYEWJVjCcCqAhe578LttDDxXSSBh4nvYeK5mNg2EgtIWEre85Apz9xssYQ2uaoEhVt110U+HuHBndsCbNpLHSTMheEEkJlWVC0wqDtwEUQ+gtCVRQwG3PtUS+SFsm2JmpGTW5XHQjsig9Wz+/uw+gnS4RgVgWFliRWStiROnA0g4PEi6GCYOC2BymJF248n9x9RdIjCQj2UD5Dww0HG7J8kEzjk2EphZd4vbZYKLQ0kjNXQ5FLyFCtQRWWDI2XnpbohlTa0LFmFsgZOgRXvmwpYmnwqmRzqBaPp9SuQjJfPDFiJDW9qf4So7zgB5rm0mBfWjIAa88o8+VviRXg8rvDD9z7Bhw83MbADjN2I5coQeD6qPAOyBEUSy9eq0RJF0FZVkpmz1nDQqXaxHNnotNpoNxqIWAVSvEpUDJUCh834XTd/gbNScZFXgQEauh+SwRpBls4NIyCQ64QAQpRWSkEjwMq2EDQimeBTgUU4THDlurbKBrO4+wnu3LmFjz78AONRH9evXsa1a5fFvthq1iSnyKcKD5DzTEjEYg97+wPs7Pfw8PEWkrxEu7OEy1euodNZgucGAjLFVkwA7vsCRvl+2ln5hbkv4+FI5ZHpvE6eY/6b+Xys8re9s4sv79zB8vIyLqxvoN1oiiqSgIKKHBtUemXo9QaimKLdkJUWJxpYEXTVGk20uw2EdQu1poel1Y4oiVgdsNVoImQWWZYIhILjYVQ4eLgzxr++9wV+/uuP0e+PMZjkmNgB6sur8GkJTsZo+xWeX+/gr958EZfrAdYIexgEHyewCaT4SHNRVxFYSS6UBlUCgiRzjXlQKrvMVN80Yz2eZ7EE8v36GE0XW01xAQ2s5id8Zjvz9zVpMwbm8gndXvhPE2Au5kpeZ1Egx0eXjZR+hDlYhNXcjhRA4CIqrxu2NcJeXreBLzCS/SZhVRJPkE9S7G7uYDyZYJQmsHwP9U4LzVZbwC4zurJRLPCcYI6qqzTPVZ5ikWFUAU/iFMOqwrjIJKOQeVuE15LByIUV3ht0X8/39CZjDJJYFpwRRPBbSzKeZ9/GSp6+a6Puu1huRFhqhGhFHpDH1ObBZ6Zd5AvYEuWtBbEg/vRnP8JosIvXX30B9cjBhfVlJJOh9Ffs72T8rmwM58DqwDDoHFj99keFB7e4CFgsen7R/i16/58+sDqLwmoxMFt0/Bc9v+j8LHr/WZ//twRW8/e5+UgkA7Lm44XMa08PrI6AVbODdXzHdtROfJWDfABYCQvSIEcDK8mxipaxcuFruHLjFXTWLklWRSoy9komMEcCKyWFmtI7M2A+rLCyCawmQ+RFYuaJknUiNztK3w8AK07M9ARNz8pkdfMQkTaDchl76PLV8+BofpLPwNaTLIGLju8iYHAOrE5ePToHVn/YCqvD7VcxIl11kxan3yOwmq4M0BZDu5uGLsx0kRyjcYwnm9v49a8/wGdf3OWQG6++8W288Mo30B9neExgVTYwqDwp+S0KK+k0qKxyVEU4sUwrVZEqTqEhvZ4w1eoNNdkqGYKkMqa4em3AGfsPtyzQsCosezY2fAdLdol6kSJKJnD6A4RprhRWBFZpCYeZVcxbIjAxl8+cskCAlaILsz52aoVVbzBV4tQNU/1NTeaV8kYgCUPZWUWQYez87tPcPwWwtHBWtjVTVjlii5S8QU1ClOBVTUjEcMLVfkIdz4Hbaoo1MK+HyKIAceAhdizEliXgagwbqYYmqvpYpXKdWFnRsRFYwKTfx+bjR1he6mJlYw07vX3sj1n9r0KdgINKBteC5ztSzS0ksHIdeJaFTqMh/x8QbFEAxqUYWg7jMdCPkd/bU+AqnigLYGWJssHYMAmWaKehKkEmdRGtMQzwViuL0j4kQEorgoxSRCxChYA4TjQJESTHkeE4VDYxQ6gopUIYzwfbrFozVQ8FZxSUEUAlai3+duTeqO6PhKNU5ajzIedYB4JLG+EEWjegeaWVtAndLgwEmsb06TGAfCWeR8JX3xFgJY8Gf/uoQg+ZH2K/cvCTjz7HO3cfYR8+0loHqc0sKOaqlUj6+/ConqYAjzWG8xSBVWG928Ll5QYuNS00PUhWT8iMILEDVrDk2BEumtu7WgWU/dVVGuUSIBSctwNqy5Np69PiBxrEyf1Gq2eomsnsEj4n4FQSiVJQZa3xh8CPDx5r5ln96pc/x2jYw5tvvIYXX7opWZzSpsQSaIniLk1yjMcTPN7cweb2Lu7ce4DnvvYCXnz5VayvX5KIA1r1aB+zHB+M7CaAGA/HGA4GGPUHSBmoPokFarB/JehglcVGo4F6oyHnmJldu3t7+ODjjyVc/tLGBlr1hoIh44m0Nc8LZX/29vvY2t5Br9fHYDCQSos8sFR8MZPpwqUNdFdqCGsuWktN1Jt1RLW6FDio10KxPtL5Ubk+9ifAJ3e28IsPbuM3X9xHmhTY6Q1ROL4AK9reqJi/utzEN29ewZ+//DUsWwWaVK+xYuc4gc3KprQoEvBSIcUxnslZo8JK/5t/l8gJva5i1FVmEmBCzk0G3BRYSd+l+jADcuU+ZoTAc1WkjQRR2b6V2XpOsjcFVlSkEjzRducxy4wh7LbKUmM1S6WEI9NzBU4J1KK60HOUuoo2cy4gME+P4LA/lPM0HgzV/SX0ERLYNpuirhKLZFogH8VyjIo4lUq2tPBRLcV+O2EfHkQYlyXiUgErUXMRyOo+ux6qDD7+fVxm2BkP5MF/514g0Ln0QtlHCWgnpLOAZuCjFfl4+eZ1VHmMIhvDKlP4roU6oZXPqpMeuivLAqxYMfD1V26i1QiwvtpBlsZiX+b3PgdWx83IzoHVV5mrnua1i4DFoucXfeai958Dq5PdF4uO36Ljv+j53/X2v8rnPw2vzq6wMguT89vmfc8UdzEOH1XEZ842r3f8dMDqBFhlKuQdJ7t7FmBy0kE9Hlgxx4Iqgxpsv43O6nUBVssXrsL2GdJLIwkzKY8AVhpUHQRWKhDzKUtg0kM2GSDPJpINQYUVB46sSGImBTpdS00kp8HIMjyXwaKsaM/ZyuZPnjlR5hgcVlwZYNmLPJYAACAASURBVDU/MTfvVwN+5fE89pYzPxM45kXHq7zOFVbnwOoPG1gdbrtTWCW5Kb9/YCXVxHVuUyHV6EqZFBBWMex5e3tXLIEEVlnl46XX/wyvvP4WxhnwcJBjs2pjhEAmAlRpCaQS8KJsdlTRiLqI4ImVnkyGk8ZAYRTpvBRKhLhSr8uIi2pGavjBr0q0HWA9dHHBs9EFK9EN4Y1G8EYJgoT5VrkEfXuZynQRYFWUMmFV4EL9KAWM/nCxLmkgNZ20K6DPyZn0XNo/Rahizp1ksnD/GBQvgexqcmfAiapmZqqsqs8VUGfUHhZhiauOi/xNm8oFkqiFDE76CtpFA1oDfeS1QKDVpMbgbuYf2WJlIfCIK0791XmUsHoe86pCYFsI2f/mOXq7u2i3W2h0Oni8u4MxrVi+sitJlTMaG0VBpSrvcerFtf3lTltKszdrIRpUZLkWAipp4hEc2tjubcMZs4IhrT1MbrREmTDF7JaFcTKRB49TWItQq9cRRKrqHKsoinWNdiDCFK3MYvaYqEPIsRhcz9fJ+ESm1zp0WwErtjspQS+nS02aeS7M+ZKJn1TeUuoqUU/QSiaAhWBCVeYyP0aJI7Z7GaQczDeYv78Zq91UwWIGNVTL0fHPc8pQfaqs6rR9KWBl0fLp+xhYFt679wi/uP0QjzMbaX0ZiR0izRgqQNi4h8imRXOCctxH3S5wZbWLG5c2cKFTk1DuSIqwuQLlBF6I0karC3X7ngaazwE9aZcEY8YiqCGdgFcNIMSqKi/UZ3Q+58GxMC5SgQWEfn5Iax4tpqoSIbN/2J5pz2OG049/9EP85Mc/xMsvv4Af/ODPRUlUY4wBjz3VMBpY9fpDPHy0iYdPtkRt9e23/xzXrt+UY0LAI1cT99sNsN2Psdcb4snDR9h6/ERldlGxw3wqFo8YjwW2NhpNdJe6WF5dRrPVkvbBnKxbt29LhUCq0wj7JsORQBCad6n+pB21PxhiZ38fvcEAYwZxc/sMmqf113Fx4+ZzuHR5FX5IJZCNsB6i3mpKBcUmVXU8f8zscnw83J/gnU/u451PH+PJzgBZWmCvP0RpOYhaLVEvMrj7rReu4S9eexE32jU08gm88RiWqBhTOAwq12yf14mms1OFlYzntMJKqVd1AMRcP6igqyo2wTM7P04T+6TuvwzINYN1sVeb3Cr2FaKEVflt88BqflXa9JWiXvI9uISbzIvyXIjNmHZgtlfadZmTxiqsVOixHUldJK3wZHVK3pd6AzlHtGayT63X66i3W6g1G3BoQabiLCtEWRXv9cXWTPtknmRyPyLoJkBjDqHtB8htS+yHVLbyM/l57It4LdU8Zcvjc3GVY5vVYEc99IoEsetgYHlAVEfYbMq20oyLPYnYqUPXxkvPPwffZrVOgsMMTpUjcCzUAx9h4GF5bQXvvvcrPLz/pSisWnUP3TaVh5lSvj4FrGSZSVsCpdM/0VJ08oRQ2YTnx+6H/33S+88tgWdXuJxbAs8AZP4kLIHnCqsT+5gTA83/CIHV//LXHdPlHvG9TS7JySqVkzv1k581CgKdFKkmRJKTTmDlwnLrKO06mt0ruHzjFaxdug6/1pSbpSmhrT5BBynqyc3sRqQnXBJGajy3cxlWSR/ZpI8s42oiMycIrLharm0OnGhNJcUclKvsCaMb4AB+OgDRK2dmkj0dpMwdgoMTcI6VVM7HYfBnJgvnwGrBkGEBsFsEVP/4gZXRRBx9nBZnWJlB29Hvf9bjd9xZOvn9iy2B89eS+Yx5hdW0MuhZOqFTvpc4aAasOBFRiggCK070GHo8jhP884//BR998iUmhY0XX30Lb7z1XWSVg4f9Ao/LBkZWqCq40cVlgJVydClgpZVVAq2Y36TVVmz6hAWmUqiq1EbzjFZ7lZIEiMiqsOTa2AgcXPAY9J3AHfXgDkfwY6WqIrByM1Whj1UBaQekuoAgYgqsjEpE/NJqEq4UJ6rPVqJWAhENmAiCqGYQdYGa2JssHAOtaA0RYKUVCfPQivdaASeHKmnSaijZXLCnWSYEa0psZ/KwpMOXiRQDuqmySmsBkrqPJPKRhi7iIMDDpMBemmPMQHT261QHEBrRemhZaEcRar6PvZ0dFXzueRI4HDTr6HSXlJJCVAe0Y6VizyEookqLCp+ySFEPPFELtAMXS56DjmsjyjME4wTl430EqbIjcYJnwCQnfbwxMLNmNIkxpI2mKuFR7dKoixWGwIr3Hr6Xx1nez/PBSSWDrtMMHqUpLHUvwdLSwCSvS6AgraulUvZxEqqsbNpNaGyaBGGcCJuiJbbKsxLAw0UdqpGp4mDuldzLlKphdt+aZRioe/tsgK1EVqp9SdOZm/yZmMhSWzyZj0NVlVX34VBpFfkoAk/O65d7Pfzkszv4aLOPOFpGETSlzFrkB8iGPbjM5hntwS9iXF1u4fWbV/Hcxopk5ThFwrx8gXG0ACrgp44l29K8JVBFuKnrVMYAAgq1wk33Iaoao64QLKRD23nNfUovQPFYEMYVLBRAJRmYXwWEVFtFoVRW4/EUS1iRodtp46OP3sf/9X/+Z1y4uIa/+9u/hm2ViDheYVuRYPQCaZqDwOr+g0d48PAJOt0VfPfPf4CV1QvY3tmHbTEDKFJ25aTA4z32Uwnu37mLh3fvIR3Fkt9lMuxYLVMUdq6LqB6hs9zF0vIyonpNrI2STzRJkE0mKNMUE+ZVDUdybbIgQJxkEuLdGw4xGI8kx6jUhRZ43n0/xI0b13H9ucsSvl4gh8PqkMyKqweoN0P4NV+g3rh0cHdnjF9+fA8f3NrBIC4F0o0I2agAZOVKFLiy0sYP3nwJ333pBhrJEMF4BGc0gjWeSD6f2ADlvGFacEGdSx2+bhRW2gqtupUZtJ8tSPIEHmzfcm/itaStuWbBcrpwqWHVNJSW/atuO0roqcbc8wudUgBU+d9FNcVjwX6BwIoWaFko0dcQ/yaqPqqVuOCh89vYRxBQJaOxKKykf8hzLC8vIaxHiOp12LQ/l6q6ps1KraWFyf4ASAuUVOVJuDv7DVaYVIrYOEkEipUEVTp4nbZlQndid1fEZgyAt5A6wG4RYysZYTeLMSDVanXgsXrn8grcqC721eFojDKjepBgNVOh6zUPPjPtqhxOVQrMIsRdWevii88/EYUVM6yaNRf1yIVdMczdmyncppZAY09W598UCzndEOAcWJ3uuM3edVYFyjmwOgdWZ8uwOvn4/b7b92/z838XCishL9MxtyYxcxlWZv5p7mmHv89XDl3/h79ZOuaMmYHWYYXPQXh11g6H1U5kRV5mPLp8tp78EFjZfhN5FSBqXcCl6y9h4/JNhM0OCp3RMmusBlhxGjmzqhjbjnGwWEzwnYauUx4+QJYMkWcxGAXhuTOFFUt8y8BjmmGlVjJnobTKLiE3ZJMBos+IgVUy2ZuDKk//Ww/W51ZezYRcBvFnBDKHt3Hw888VVn8awOr4bm1xlcA/fGB1HMzlJOL3DayYf0QrGRG25AhpYDUaKmC12xvin370L/j0y3sonQgvv/FtvPln30VS2LizPcJW1URsh6JUUpBe2Y5V9S6FxdVqvhpg83MIrCR0XexX84GFfL96r0wMGRxuAQ0bWPWVHXDdytFKxvCGfTjDMbxJCS+t4BBYcZJirDIEVgReWjljcnjUh6qHKVEu1Qg1xJeS7LoHpvqkmKRqtV2vuHPeZfpKTv5Z1t6ANrZEfmdOssQiqGGVggDKMiOh1vqH2w+9UIfQq1LmtHFJTL2uKk89ScZqbL6DJHCR1gPkjRClqK0iPEgL3O8PsNXbwzjLpTqj7wcIHQ+B46Ad1SRH5/79+xhNJmgudRHQGtXtSMUuye/S0IqTd4IjTgQlwLksMBjswbVK+MhRR4llx8J66GPZttHKSrh7IwSknvp7CYzU4erMoOHklMH0EwbDO5ayBEaRVOVTWVSlClCmQouKOLZH7gcnmEkmii2bYiE+CCK12ooAi3dCAitRWPF8a3WVivRSx5rVBE2sFI8pTz0hjgJWVFspNTKtbErxqOAGVVhmMGPuhcpBqqCVUpPwXqpsmMp6p+7d8nqt4pOQea3eYG4Vq0I69QB2FIjqqmoG2MwK/PCjL/Hj39xB32nAbi7B9SO06nVRsvlFgoZT4GK7hpsXl3B9rYM2QU+ZyeTcwDiT2Wbp/dCjkml7U/dldaqMMoxw4qDlVbXvaSabrqmp+jBjB1RjKsI4hscXwhRz5HkqGXSRqOhqAqNpx5tMYgmb/uzz3+CHP/z/sLa6jO//xfcQUZXl8pgrcJZnVGUxEH2Ee/cfCrCqNzv47vd+gE53Fb3+GGHQEK/lk0eb6A8TwGvSz4qHd+/js48/xnB3X6xyTEunyoUNhwNSpeCBKJ+oalleXUEURqgHNWw/eoKtx4+QjseiFGRbZNsMghCl7WAQx9gd9NGLR8iY2cnCCIQwBaGEh4sbG7h29TLanQZYYYHAKmpECCJaBOuS81USFBcW7u2lePfzx/j4zj6GSSXHhnlbBLzS13kWXn/uMv7itefx0loXgYD5PkCINsngpCpwnVB+vpiEhKQbZZTJgJN2KSPTaeD6/KKJKBVFxTorODEdC+o2wNdMoZUeyykLtwI+Anr1eFfavRQzUA9RJnFfBKTrB1WN2vbHTCsnJOSbFa0woNvsJ1V63AaVZLSpZ+OJAG2xWDsOVi+sKlUU1Vi8b9B+PElRJZlAKzstYWWlQCu+T+C47qP53SfjidjZ4yITtSyhFVWgDOAPWalUw3I5356FkVthJ59gOxujRzi51Ea4tIT26jqiZgcpLMRSqEJZUTefPBIwaztUrZZwrEoKP3DbDFpfXWnh/t3PBVh965uvotti9UAqkiuEVKFpQGzUTGa0M9NVnWUx/hxY/TYn1KfZ1jmwOgdW58Dq+CvnaUg1g0pacn9gfKPGbLM2xXvQ8dv4bYSuz+JCZvfW44G29b/+7fIRLX7mbT44WXza8yw31FP/cCJyErCiRLyJpPAQNtZx8dqLuHD1RdRaS6gcV8XXTg/uYYXV7NakC/eIHZAqKzUcL2AVCdwyRp4MkOcJK6NL8DoXpzhRI7DiDVxNGjkoUVUCpTqhGo7rKjB6Re3QiT58so8CV7PB/NMg8DDsOuowLwJa58Dq5AHJHz2wkhN8/E3rRGDFqf1cxtBp2tei9vfbUFj94QIrCxzLm6poJvCa1bqGoxjD0QSf3bqPH/3Lr3D38Q6i1ipef+t7eOObb2MQZ/jswQ56dhMTK9AqJVa+U1ZAo7hi1TaZ3OhsFbGc0QrNIGQqXyT4XPV1Ak+0xYTQh0oR367Qdm0BVhc9C2tVhkY8hD/swx1NYMdUV1WS60JYxQmGUgap8G7X1+CBH8EwbQIswgmBVrZkRalCk/o6Y98odkBLqvsxm8mRKn/aPiX58Ka/VL8VzVJTCJVxVakqgpxAqsrvKvdKAsLV31Wzp33OVQHg+ngI0KsAV8M9yXmpSiQ2kPo28nrAwCJYrRqSeg3brocvdnZwZ/Mx+skEbhip/JwwQuh6iHifyQt8+umnSIsCz730Ei5euwY7CLA/6Ms+TRdc5LspeKAAG/eVE/gYRTyAOx5gCSUuBQE2PA/dEnD2hwj4Hn3xcRIpE0hfVT+kAi2l5dCxxArECoWsLEcFDo9XmqTKqkNrU57DZZA8YRTL3U846WSotHj8UGXK6iMl62nroZqCajwebyquNCAURYeGV7RviZ7YwFKqJrTiRiw3YrthuLFSGlMNyABvnhMFcWcKYmk7GuCoE6jy2mStSitYZCVO2wglo9L3UNAaSKUVq5CFrgArRwOrsu5i6Hn4pw+/wH/79cfYrUK4rSX4QSQ2tXLURydwcfPiCl69cRmXl+rw0jHK0T6qLIHnBbIrckeXkrkKQNDySHgo9/+5Cm+qBoGZqGqcoeXWAvyEe8yKCBD4GdWMjBt0AD8/jqqTQZ7AJoizgSSdIC9y+KGPRrOBKArlvQRYDGN/591f4d13f4UrVy7hrW9+HZ4nBRRlIm/6iCIvpSLgA62wWlpZx7e+/T3UG13s74/g+zUkcYYnj7eQZbSYtVCrtfDo/n28+4tfYfPhQ8lSI6yiwoUFBHhcqOLh9d/stHDh8iVcunIJS50lZMMEd7+8hfu3bguwkprJBN0ElwS/zSZ64zE2e3tSiS4uUlQu1WVU+ZUokgLLnS6uXLqI1ZUl+L4j1siw5sMNLaxdXIbXjJBYNnq5jcfDCh/e3sGHd3bRjwtMJmOpyilVLKsMq40A337xBt5+/irWfQvNLIbVHwDDGE7KDDMFX6gWYscivZYOUjPZVcZiq7o81b+aUcThwTuvdzOGU0NCbW+mrdQoB7ViSu4Th1afp2p99q0GVHHsyX5ALOG5ur9wYVSKadDK6SjLn+/CngNW8/dJqmPZz+Y6izBLVXVGVhMkcK6FKgvPq7GwEUGqgmT8fgxYp9KO/YdbWAKsJJie9wTpu2khJpDncfdEObc77EuYOq/TsE4rZxO1IERkuQIxpUhB6CHxbexXKbbysfwe2DmCbgfd9Q1ErQ5K10cusCpEGNUxGg0xHA3RG/QkV433uxpBaRgi8m2sL0V4dP9zPH5wG9/51ptY6dZQo7WU8R7MxZqGMGoQbpRoM8/1qWcval6g3n7covRJGzcQ7Swaj0WCgZPHX0/P585wME711kX7v2ij58Dq3zuwMvkUR7eURe1r0fxnUftb9Pyiz1/0/rM+/7sGVvPqqvn74FRBfFhhPp9BrCufy/DyROvi7ChY/+nv1w61+IOd2AH58/R9z74qsWjCShuCTLa0wsqMDgQryQQsgOU24IZLaK1cwcWrL2Lt4lXADaR0M1dhVKelBx/TnIF5hZjJmZBlfh2ZSrsMB/RDVPkYRZGC6isqrAitVPCpWgnWpQH1J3BCOXcAn/1QHNn2TMbBaRvm2YCBUbXNvsThG+8iIHnWz1dQbqbiO/z5iy74s33+bKDxLBeM+azTDE6OhJWq2T5VZXK+LSy6ftRo6ZRDHoGws7XG07TBsx3/Z7cEHrlvehKtic1pdv9AR3nUBk76fuxxqExheHBK2OE4GAuoijFJcnz6xR188Jvb+Jd3PkTh1PDX/+F/wpvf+r5MtO492sQgtTC2a8jtQILSVW6V1MOaWu3EOmcCyUX1pILQqWLhxINZOwJrKA+l4oawRKujJAkrS9B2gQuhi8uBi/UyQ23Uhz/oS9g6xiXcrJLy6BZtZYRWegDO784FBVY2YxaPZKEQlHCVn5Nsz8GEeUySZcTnVV4PJzKc2FCpQVglaoa8lPLotOLIpEdCwHU1O93PSs+sVVT8t0AT1UWpVX2Gg+tjYdQurHY2vS61+owT7ZpHC4mDJI511URrCq3KyINdD5E263CuXkXfc7AVD3HnyWM82tsVe1yr3kQrqqPuBbj15ZfY2d3DysYGrt68iajdQiqB5ZnYbwh/FFlTD36tTIBQgTRPwaUVO4vhjYdYKjJccl2slEAjyeAMR/B4rHgOaQNjl8CsGlYDq4WImYsVePAbNfj1SCauCUOWCYJsC/3eALUokkpxVEVUSQqPbIGqrSRDMU5lgl4Qaomth/lMOuiM2TO8/zKHEeQUOUYM3GZ2EifrrqsCsgWQEo4qJaGATF01MPAJq9RzVFXxGmC7FNeorM6ZHCs1IVdkSP1Ir8WJuH6tih6bogEdDaCtUASnUjHQgRP5sEMfVeQhDSyUrRbef7iN//Kjn+Nuf4IqqEt1zk6jjpZn4/tvfR1vvfYCanaBfLCLoEhRI01loQJZhNL7Ke1QBa2boO35rnU2uNUTVSoI2Y7Nd5mWZ56tSirhjikooMiWGdgRFEyY5cR8Lp6LMseE0KpUlRf9wEN3iRDHl+P24Yfv4513f4nV1WV84xtvol734Tk5LKqz0gxRFEnger8/QJZXuHP3geRTfetb38O1688jmRSIRynicYrtzR3s7g7g+x0M+mM8uHsX927fwXB/H4HtCBDgdcQqyL3evtgUL16+hI2LG7h24zrWL2yI7e/xrYf49IOPcPfLL6W6IiGFVK4rCqnA6dVrmBCEBh52RwPcengXo2wCN/CQpBkCJ0DgeBLYvr6yItCq2awhqLlwAgtL6x0M8wRVVIPTWsHmxMF7t7bwm3v76Mc5evu7YrllJchyPMDLV9fxP37/23iTmVjDfXiDHrxJAvA64PWRKnWVyilT1mcpWnDonJtWKOMfre6U1+j2KQpEUXPOsvlEsaUzqqaKQa2Ukveadm9ep7PjpD3oCpLsR59SWHERQ8bDzHUTiaNYAwmsRHHIogccK5tKh9w+FzhM1UOqolhcQbdVo4KUkHPfEbuhAq2qX5Y8PPYhuh8hsKIyU46XVkYqKFshT3K5BzJwfZSn2OrvYX84EJXV6tIy1pod+JYjFltWVx0ix8SzMHYrDNwcAyeVyp9WEIq6KuH9wvFQq7dQqzfR7nTl3tgbjfBoc1MqTdJq2qw3ETolVhoVHtz6WJSGf/bN19CsOaiKBOurXcSjoShR1bFXIJw/c0UYD4w9v/oA4mxjp98GsPrq+3xgdKn/54yTmDPsxFnH96a65hl24Xf61kXf71k//Lj5ybO8/9i5jSwwzYCPed1XUdioTGg1/zjq/c+yf8/ymqO/g1rcPf3PbLH3tNtYND9etN1F86eztp+T909qGU938aTzd/TxV+Ol+XN/+N/z3/+obWh0c2z7Ofz9DwGrp4n7QQKpnz88Pz51m+EB04O4p4AVA4g5mPUATwOrpcsKWF16DrYbikWDk0WpWKV0UIcAgFIdyHPykqeBlSXAKpasEQIrqqx8n6tNUgPmALDSnzDLa3kGy96iBvuHAKzk+BxBQk9qfOZ7LbrgFq3wnAOrswAr3aYXNbITnp+HhafZzNnO/+8eWJ21wz/xmFjkMFzJ9QRYcdDPySCVVTt7A7z70ef4yS8/xLh0sX71ebz5nb9AZ+0KNvcG2O2PUDghxjlVNFRYiJFNZVhpS5b8v8l3khB1Ws1YDVCpuggHCGUk00mFSillllYgOVUBp8zQsktcCBxc8h2sZinqowGCQR9ByvDvEg6BFWEVty3l6Gch2TSOyQRKwnQpPWVZMgWsGIad2hUK5kfxeW1nVAoF8TSKYouqBk4UpyXkqQDSwdYEWDLRE9DFHCVjR5sxID4n2VZyDHSFQW3BFnWTqbymJyM8JpFLS58r4dGcoPC2KmolVhsLXLGUpY0I+YV1JO06Et/F9mSEx/2e5Fm5lgPfcjEZjPD40SPJ4VnZuICL166LJZBqK07UvMBTFsdCBZozKVwcVUUl2VDMtmKeip2MEcRjrJUFLtg2VvISUZzA4qRKl6PnMTQqCgIZ5jSJnZGHndlGrYZUCaPdM5HqYKotsB1QMZIyVDpOETLw2nLg5kAVE0RqiyDBFdVVklGm7rsKWKlBK609DHenqkqq4UqREWXdEkuqjqDi8WSbDzkZLHMBVtwHzzkErPQg1gAa2gZNaXnpuTTj4295jYE5U8Eeh1OVQFK2NQIri3An9OBqhVUe2SibTXyxN8R//dkv8cnDLQwYEp1nuLS2gu9+/Q08f/UCrqyvwCtTFOMB/Ir1OtW1ZLn+LENIYJWqjCj3JQ3Q5hftZCHQAA4ePwJANfhQ2VZa7WjeI/BWLgWlTDH3O35fnmtO9Al+DbAi4KSaif/P9sCqfAzYDwIfvcE+vvzyM2zvbKJWC7Gy0salC0uIQk+UNOwHmHlHWJckOe7ef4Tbd+5L4PrNmy9jeWkDZW5hd3sft2/dw6MHm8gTG5Nxip3tLexubSNPEkS+LzZYVemNNrFUso4uXLqAZquJdrcjOWpZnOLub25hb3MH8WAg72PeG9ulwBzPRcFKy7SNNuvYGw/x2b1b6E9GYgsksHIqF4Hro1NvYmNlBevLy2g1a/AiG7YPNJaacAmwusvIgibu7Gd47/YWPn/UF2C1v/UEoWfDyiaoVZmErf/Ht9/C890ayu0ncs05cQLEmVZWaWBVsK8jSJ8rKKFvR9MsNd0nKTg+ldLI6TaZe2z30+fmgNV85WjVtmc/Znv8zWIHfF4sgBpaGXWVtJG5yoGah8v1SjugXBPMdCOw4oKHBlSSv8Z/C5xWcM4sYggcpnpQ9+XsslSBAKMONXl6Clgxx6oSYEWQNTsO6j5DNa6FNGPFwEIKUTzp72F30JNrlhDy0vIa6q6PwGY+VoFxlSN2KgWsnAzjWo6yxjG+LzEfdGxy3O+6AbwgRGdpBUGtjklRYnN3Hzv7A5QllZ0+PGS41LGx++SWKA2/8fpLWGpHyNMRuu06qiKHy2MkAl5VudBk3Zp57tnGP+fA6jRjxuMmsUdta9H48hxYLT4Df9rASt98Fx+Go1+hggOPffei+cOi5xft1qL2fdbt/wkCq/VjFFbqUM8ptWYnVg/K9CtOnHGffMDNhHVeYaXokrA/GdR5qJwa3KCLZvciLl59CeuXb8ANGohZklgmSQZYqR3W62XT1UzJnVJr1wcUVjaLOpcMeIxR5AksqxCZvefR3y9rZ3ODEdOw1ZZMyPCiBreowf6hASv5anPUetEFs+j7nwOrWQs4rLIydPkk3rvo+E6vwUUN7cjnZ9kbp3r7MwDbhQqxecR+xE6c+P5nUFgtar+n/d5mksp+ihk+EwYPJzmStMRglOLLu4/w019+gH997zNcf/nrePnrb6Nz4aoAqp3BGAlBjhchZjYIVR6SAaUeSmGlJusENdN8KP4/FU16VYM9VBSGisZIJAsPpgI4tMm4tMqUGZpWgXXPwkXHxkqWIOr3EQ6H8JMc1UQpnwirVNi06iYNXJD8ojmFlSqVzrJqDipW7mIeDRVWujoU99UorCQuMFUhx/zNCRSVPzIBIgRhIPtUwaCrZOlQa13rT0CeCWU/AK3ESqhC6XXVCp21ZAnE44SbwIpATC1ZKIVWxqPK/fVdJPUQJ3teVwAAIABJREFU45UusLEMe6mNsQPsJLGEqhPsWAWwv7mNXq8v7+2urqG5wswXTxRU/HyHwTlUwclJY44Tq37ZosCSqo+idkiBeIRGmmC9rHDRstCZZPBHYxSEh2I/12XdabGk9Ydh3DponFDQCn1E7Sa8Wij7wiD2JE3FLkZSQttNMhgJsApKC2FlwysslGMGKOsMGg2sjCVQrD1UmGhgRQjHvKyUk1MNrKj64udIlpXOBePkmvkwoe+jpIKMYIPAiiorQisJwFf3TwW6ZpUCeTLMgIPNNRfSNwuaVnZAVfmRr5QJydwE3QqVDYrgjiHsWWijajaxlVX453c/wC8++Qxb+/tSRez1l57Hf/ybv0KdAc12BbtgJcYEHkp4WrnI4EqxtEoT0Y1/LuZAWcL0Hkuly7kBMifXh7IrZ+MlNV5Q6qpKKq+p16qPkokyVVUcY+giBgwjJ6yi0krALPsWVuhrNsUmyEqCSRbjy1uf4+7d20CV4fnnr+LSxXUZ81BlxR9eE6NRjEdPtnDr9j3khYUbN17E6699E64d4P7dR/j8s1t4cPcRelvM8MwxHo2QUCVqWQiDQELoaSsj+KNy7trVK7iwsSH9D9sCAchoMML2w02BGgKJfV/eL+ecKjvfxzhL4TXqaKwuoZ/E+PjWZ9jq7YqleJIkcCyG44fo1lvYWFrBendJASsq55wSXiPA6rUraF24jJ3UwseP9vHR/V3c2R2jN5qg9+SRdEdekWKjEeAv33wZf/P1V7DhlJg8vI+AnyH22FzlMNHDLeqjDMwqE0vfHKg6cC/WVgXeQ8TaykVMndVnzjvb/YGVaQO3DimnZ8rBWT/H9wkMng9an8uvUgpFdf0YWCUqK51jJRbZui+LB0ZhJX0s25gBVqJkVapIU41QVfJj7pwtmXtTgKbVrxIkz+6NwIqxAZJdZWzcqv2KXbus4MIRZWZS5BiXGXaGfWzu7yJmv2A7uLp+AUu1JtphTd7HrKsxCoycEgM3Q9q1QehsBQEqx5EiJsyFVEUgLESNJhqdJThhTc735m4fozhDkTObb4JLXRvJYBOuXeDVl27g0vqSLECHvo0o9KeqKnVPnAGrmVPw5CrcJ48PzoHVmcZPh/JyjtrWovHvObBafAbOgdUJx+j3DKwWn72zveIPH1jN8NNJCi9zFKz/7b87DKzmD9Ahy9ABtDUn3T/hmJ54wMxI4YAl0AAr5pcw64DLyzXYfgf19gVcuPICNq7cRFjrIM0JtaaLmjIAmVoDdVSmDAznJ7ZmRkblADK4VYwyGyPPaX0owMgGKqxoCVT2B/OlZ8BKTX80vzuTJJFuDF32+pTtclGHvuiGqwvC60H0bLhmtrtowr/o8/+9Aysz4JxecHPt5XA+xmlu2KdsNtO3LTp/i7a/6P1/2sCKQKIQex5LcY/HKYrCxv4gwa8++Az//K/vYXOQ4/Vv/QDXXnoTieWjlxTE5EzQQ85qbSYTRwMrTnJFjaGhVVbmAoNmIbwqBNlcl7QCctJVSnA35/aeTDCZK+Qz7LtM0UCOFbvChlVhOUkR9gisRgpYMVSXEEmAFe0xGjDoyRnBgQFWpkoVZ4hUuhCqoBag5P9ry6DANWOLoT2RwIQr/QRABljpAF9+ps0qiDrI2kwCZYI4dWIr2Tchjcq30vYqUZ5xs8q+pkRWalLC7x9oSyCr/anwbDU5FBjAnCJa6yIfCSc4a0vAShtj38F+lSFR5RrBUPd0HCOdJKIi82p1Kb2eSI6L6ruLKlPnQ4Q2zIAxCivOGUs5d/lkDCseo53nuFgBq0WJ5jCGOxohG48QeA5cKlokPFHZfaiqSlCKuoSV5FyGUDfrojLi5JDfm0orgi6x+HCCyVL0kwyICchS+Xc2iOFw4kkxFtuJzrBitS9OYqnwMOo+KsJoN6RqUITeonBmtlIqCh4eX36WOcas0sW8M0IK5loRVgm0mrcE6sII0u0ZL46okWj35DlUknJjg5pVVVPB62J9FEhqVFaskuZJnhdD1wms8loNsR/h159/iX99/wPs9fu4cnEd3//2W3jx+mUUk7FAQ2oY6abiHZcZTWwVxh0p93StsDL/VmdU3ROnzMqUAte/pdDC4fwFPQg2eVYKTGiFlS6kIP2iVtUIkKV9VwoZULWZiy2T55jjm0arCT/w4foOWu2GKC0//ewTfPzRe4giB6++8iI67Q7SJJEdJVDa2+9jZ3cf2zt7ePBwE9evP4/vvv0D2PBw64u7uHP7ATYfbGLn8Y5koMUTKkRV7g+vH7lWshRJPEGjXsONa9cka2rQ62M0GEh1vvGImVWEw7QmKnsy24PAS59RDi5GSYrmyjJWLl/AIJ3gw88/wcPtJ3INUiXIhtYIalhqtLHRXcbG0jK6rQa8gMrTAm4jxKXnbyJc3cDt3RHevbuJL3aGuD9I0BuOMdzaRGADUZXjxmoHf/ONV/H289fQScdIHj9EwIp3SS7AiipPCR0kJGK/ITl9plqcWnc9yl0/7ZfkktBLn4cqQs8PtgWLqGR+uV7MjwFQ8wqreeXWUxUF522EhFZUQ3G8ywUEWpHZ/9Zpp1P2cMngYqA67ykEVRpaUXGlUI22FEoOocqsYoVH9r8yTtcqKwFWGlrR9ikFJKaVD9VOGWDFKqQEpKL6rArsT0bY7O9hbziQ/LeLy6tYa3fFGsh9nBQZRnzYBQZejmTFRV6jzTeAGwQgQCYwpxV5wtytvESNlQRrTcRZif44xXhSIElYyXKMVdYQSHso8zGuXV7HSzevIvR4HyjQbtWnzopzYHXk6FL/8dQWmUXDw4XPL5pfLNrAH3uG1aLvZ54/Djo9y/v/PQOrhe1rAbBadHwXbn/RBhY8f9btLxIM/f4tgV/NUnoCsFKdmAoUnrcCfrXO7dmAlfKYT8OhRGGlAncVsIoAt4WouY71y8/j4pUXUGsuo6hYVt4E1ip9wvHASoadSoqgoZWNFJ6VoExHyLIYVZVLhpVPhZWrUY4JXJ3Wipm1MJko6QHMadulZM+c4WcRMDh507Njflj986y7tOjzz4HVjPKaYzH9rbMVzq6wetaz9fTrFp2/RVte9P7fN7Ba5DFftP8ndvhURBAoOTaylKoGhia72OnF+MkvPsBPfvUxakuX8fJbf472xjVsDxPEpQUvqotCZxwTkms9qA5L1w45NSFg36OBEaEYP0cJGGa+81hgQomSwbiwETDo2A/AbKHApsIqRb1MsVQVWEOJbpwIsAqGY/gMH05oG1HAStGzGbBSEEEBKwHrvBcIOFDAiiDFadVmCitatwS8qZwqWkoIfFhpSpRWBCq6SpdkKUlmlgFWWs06p1qRaZbJb6FoYA5aGbUAFUHzawY8n5xw+y7BncpTEsUP1S5aHULIwPfQBpitdZGvtFGutDAKXSm1njJPymJZdhuB60n2C3lPadtIyhITwjda7jwPCbNzjMKKkzvmGikRhwArAoBcbEljLFUVNgpCwxz1/gD2aIw0jRH4noAnkxFGuw8rblGxYNUCeK06wm5LbIyiUMgSmXD6YSCAieqK0HbFBmgxq2owRtYbSm7PZG8gChivcqbh64RVVEwQSnBSadR9BFaiQuPkVN9JxfrI11QKRCgLlGp/BD8+86t4zMUSqGCVa7EggCpYrHHPLLdJd3bmE+R+bSxRc+HUbHcEWjKe1BCPbY/KPgIrmwortsG6jwkn740WPrl3H7/65BMBPq+88DV8/9vfRD7qo0wnUu2OYfBs05yAc5IuwJGqkimlMFUolcJb6R3Vf6ofUFmYB1TnAo/19SiBa+p13PEZsFK2SpP7YyxKPIau72tArYAVCxrw2MRpIueWv5kl1morlVUYBVhbX8bu/g5+/vOf4aMP38Orr76I565dl3w7hmvTEri1vY3hcIzNrR3s90Z45ZU38b3v/iUoMvv0ky9w+9Z9bD54gsFuH0mcSHYWd5/tkD8Swq9Vl1ROXb14STLdBrt7mLC6KAPp81wqZcoYhq+n/RastMzj7ChLbAUsbazjwrWrGGUJ3vvkQzzcekxDprSrLElku+utZVzoruDS6irWV5YR1XxkVgGrFqJz+RKKehufbu7h/QdbuNMb43GcYX84xqTfR8MBmnaFFzeW8Zevv4g3Lq6iEQ/g9PZhD2MFrAg4TIVAgrWCwIpWuVmVx3kr4Px9z/TF8+M9VVGzUuNjGXYeMipMCed8LpvaqoJZc+r9OQv2/BhB/s0bgsDNmcpKYJMGVpUGVqL00lUORWFFGMdgea24MspFqjdNxUH+jcUZCLRkYVbeR3rFrEEVpMihsqir2H55n9BfU7IVJe+QqlJV0bWwgFGRispqmwH7kxjNsIb1zhI22ksCNkWJRWBlFeh7OcZLDvKGg6BeR9isww14PVSYxMyBTDEYjgRi5ZaDtGRmJB+2WF7zJEanbsEqYyRxD62aj9devoEL60twrEKUego4q5xUpbAqdb6eYTXnCquTQykWjQDP9vyZJ+RfbTp6tp09xbvP+v3OgdVcn6kPxuyYmjzp4xvBwuN/RoXVKZrEV3rLwv1fsLU/OWD1n/5+49Cd1hwBpSiaKoCmr/pqPcSiCZ8hfIKHDC4XYEVbAleUmOsRonAa8GsrWLv4PC5deQHN9qrYBbOngNV896szrKby7IO2QCqsfIv2jyHSjIPaTBwvPisFcpVGjS7UIOOPFFid3GAlinLa5E8DrRZN+M+B1cHL68CA9BxY6Yv1mC5okeXwGSyBv2tglXMGyH6qAPoDBlZbeLQ1wA9/9i7e/+wBrr70DTz3yjfhtdewPYhFXQVXBQ5LJb95dYYuk24CcPkclRXsg9VD26yU+EWgQn8cSyl7QggiFsKqWhggcKmwKhBUGaIiQbfIsFKV6IwnCHtDBIMxgrxCwRLiBljpVXa2UU6e1Yq/WrQwmScGWBEcUOFiNyMBVlTBUCHECZH0lwRWZYWUlQgJ0xh2zH0Uz4eq0qXC2JXVzEzilLVRhxfzQHBSpUPoVW1XbbOjaoUqjTJVfMBU/BIhj60q1YnSTFcQFKUtqy1mAiwII1LPxqRVA9a6qNa7mDQCDH0bCSeHutpf5PqqKpZULqxEXUUFkijZ/ADjSawrAipL5gxYKVUNoVkZj+EnCZarCmtZgdZgjFp/CCeeIC1SycGSCacGBk7IyXolihRaLusrXTTWliQLiMHVwySWaoGtbkcypzhh9CoLIZEl2wLz0QZjWJMcyf4QXkkFlj0FVmoCqh5S9l5bfCQjjLBCqjFqBRuVNmJbqiT82yg5RJlVFAKsqLDyWDnQVplqBFZ8KNakgaxI4HRulQnTJwSjko8ZXjqcWuCVBrNyXWlgZXKsLN8RWMpjJO2vVcOQQLLdwRePH+PTu3dQb9bwwo1rePHGVQx3nkCy3PQ1xO9KuMz7umjvGPquldkKQUwNi7PA+KliSitVlPxMRwaotjT90c9J3qXAV5X1w4eBVtOQbx43ZveIopKSPXXdsV2nVNEVuVRgG8ZjLK8uo7vURV6kaLTq8AIHjx8/xH/5z/8Hlrpt3Lz5NbHyDfsDDIdDbO1sYzSOsbm5g5WVDakU+PJLb0jo+uef3sJvPvkc927dw6g3wGTMfisVkMHjbCp18rzwPAa2LXa9VlBDvN8X+ExVFK/HfjaRc0RlFUEJQTGhJrO94iQVlVV3jRWeFbB6/+MP8XhnU0LkaS8kHuvWm1hvLgnYuLZ+AZcurKPejKQ65F4Sw2l3MfYj3Nof4aMnO7i1P8CjeILBJEWVJGg4lhSWeOXiKv7q9RfxtVYNtWEPtWTCDhJ2QjA/B6zY5zCzVKpjKjQ5P+qdnwOwPapsPZ22agC6Blbsk6U1HHEL41ZV/tsMWs33beZTjxp36ZAMtW0NrCQcnZ+vgZXJsJLrQVsTxbrIN+nsKva1hEqiMj0MvtjuuYhgVkk0oPr/2XuzJkmy+8rv+O4eHntutXVVd6MXoAECHAJcR8MROZuGo7F50rM+gMwkih+Ij5LeqHkY8U2iOJohB+AQIIBGd6O7a99ziz3Cd9n533sjPLMyI6oqu4kGkWmWllWZsXi4X7/L755z/pJjKOkZVO4y08r0FytgZapAse9RkRtKvcUiApNsjiNW95vPZAzYbndFYUWbtvTZqARYDdwUo1aFou2j0W6h2WlLBVSxynJ8ZKbebIZ5mmGySMRGX1aOFBRgAYE0maMROQh8IEvYjgd4++ZVfPD+24gjVyyBvgawClipmTzt8peWQNWHqa9XW9O90or7Qgvqk9XDznyp5YX8Io/qi3utiwIHcySXCqsXrWNyN29wOG1a/5qCaudd8S/q+r3u63+57/9VCF1/RYXVH//R9bXAarmD9Jqd2msDK4tDGwdBFwUjUu2GVArc2fsart98H+3eHuAwOnVZo2A5caxPP1aWQDVY1XOsCKwCm2XHJ0jSGaoy1QqrF4GVFozXp6bKivIVV1htumHrwGo5OdoECmp33yWwWj/YG2ByWl1lpgkq6+X8r03n96JD60Vff9PzfxUUVir82sZwNMdkXuDOgwP8v3/9d3iwP8H3fv9fo3PlTSR2iFGSw/JDyehYMC9GKhitrr6AKsIbLpBkN7uS0vYCjHSmj9qZV5XXuECYF6wslqNgqHllIfB8RKzORS7GioBOgUaeoFNk6OcFujNmWE0RTOYIMlXCXKxiVFOwWp1R1WpgxVW3AVYCDVz7hMKqjFylsPI8tdg1wIoLJ77uIhNIZYCVK3lZOktGqnTVgJUJYNeqB9N3qSD2Va6XUVcVKLEoGVtNMqA3F6RUriPV+7iIC8NgCSvEFkhAI6quCrlrYcoA+b0e7Os7SLsxpqGDhaPCtKkCY4YL72Fe4ZxVIWWhysUPM2A8LKi+UsI0AVb8VpUaqWAqZSGPxQKNIsd2BWwtEjQGI0QESVSYWKUAK15PLm5Zrp6LNgKrYTITFRvzf/id2BUORgNM0wXiThtbuztixUnTFG5ZicKKapJsMEY+mgqw4reTAy7XzRKezHOgApQNsJJsMJ25ZYCVqsaociQFTlm0yvuS18Z2wvekYi2gHfAFhRV/Z8tCWW14MdNIK++WdkCVGcXnipW/BrYEmIrVv1L5WhL0zwat1H3M7GEoPYGV02lgSsfg1jYeHR/j0eEhrlzdxZXtLkKngluqKo0y8vMc65w3sYPVLFtmW2olkV/dZwKfzNRBKJpZ5okk5UTWJWHUKueKVQTV+5j2wPddqiolMN+Tz8m2LHt2oqSpUGgbLLPKjocDeKGP/lYfnk8wbKHRDCXT6v/6D/8Bz54+kXypXreD4WCA8XiEo+NjTGcL9Hpb+PZ3votvfPBrcJ0Qg6MJnj89xGef3sadz+5g/8kzsRKyHfE8ExIxRJv3mMsMONoEKwtXulvYarREveflFRpeiLTMcZTNkVS8h0tRIxKY89rTJpbyHrIsdLa2sXf9OqZJgo8+/Rj7RwdwGaBfltjptNFrNNELmug3mrjW38a1q3uI4kAC6Z8Mh8iiGGmjg8PKxscHx/jp4yd4MB4h5ZksS0RWhY5d4R+9dQP/7NvfwK3Ih3u8jybzmUZTOItyCayo6GReH4EVLwwBc2WqFJ8FnbRiVFRWer7Hxqn+b5SupzallF9AvtiXyxhYC/CvQ6u6ZdCM5dL+ay+5BFbse2gb1cCK94QtFfZcUcYZu7Q8XgMrqdTK+1AXp5BNYA37BTYRqJmcPzZBk18l8GoFrNh+JXRdf2QFrBSE5RxGFKzMCbQhlU1H6UyKIqWs1tloStvh2MTjp915blc4dhIchxmqdoBGt4NWt4Mwbsi4KH0C1Z5ZhnmywJQqQBaWyEos5hmSucrVo22022vCc0o8vPcpWpGD3/yNX8NWvw3XscTOKskjYhc3wIrdjT7BtQrVrz6XUpv6r/sl7Ulnor3ua1zseZfA6mLnb/OzvyjgcAmszgNW64Hrpg1r8eBf4B7e3ALWP2JT+9j094u9/1cfWJ3+/Naf/Ns3Tg3T9U5sfWes+v/X77Bl7qfCP2TBp0Z4XYpIWwIVsPKQI4AT9LC99zauvvE+uv2rsNwQhaix1EB01pdUkdJ/XgWv87G00OQI3BxZMkGaTBWwcioEPquQqEmzGqFXA1N9N04d9on91VduP8oS+PrncFOE1iZgVbcnyK1fe8FNMGL1+POPf9Nr8PjOe08ZzE9L7U+d4U1VXja9v/m45w0I9d+fCZ02XIDTwKp+jhUcUFVszvtad/yv32pW77bp/Gxq0JuevxFYrbl3T7fHM+/vdSfP7HCv+RAq3Pn8r40Dng0kCQs22DgeTjEYp/j5nSf4y//yExxMSvzR//A/InNj7I8XWBQWGu2OKFYIrBpxLOHE5ktBD6PIUJbAIAiUlUFyobhoMKosBayYaUQlQ7rIZJnkO6y65cFFBSdP0HSBRpGgnaXoFwU6swTBeIJgukCQlSgYRiyLEcIjtRqRCmWiclH3H2GZUViZPCGWVC99G6kHqVZFJYXJYOKCSKyFXOCY6oBpsawYyMwss6CSBZ3s0htap9RSZtEv+THaksUtDC7sxSqOErlVYlEl6nc6h4V5XgrwKaUHgR/Ph+d4kmGk8lgk6hqFa2GCAu5eH9a1LWS9GLOGh5TB5wQ2YqfhvysJxyaaIEggsBKYQ0u6tgGaanBSJVCKLtICRqtmBps5PnmBncpCbzaHf3iMcDyFW+QC+DxKBCQsOxNgxUWbKKySOayGj3iri6jfkYqMh+OBKFWorurtbKtQ+ozV1oCInzHJMT04xvxwiIpwkilDPN/MDdOh68YSyOPjcVLpp77VZyS8op2Ln5Gvz6qBvKasDOjTisTnCfjLEYiiylLqKpeWQKWu4u848tKeKXeYvs3Mglm1kVIUNpLtY24CHYws/QaVEFLNzBJQqtR9FuxAWQLL0GEAEhZUoe3tYn86xWA+w803byIOXQwPnqPTCHiFBLrxszIwX/KVpMJfrixdnEMsxxnz79OdslaRqKx9FYYtLUGRLPV/HZK9nBMRQuqFvVgweW/z7fR8wkAEmY1QUc7zreGdAGmV0TYYj3A8GqDRbODq9SuI4kjC/lmx76//6q/xV3/1V2i3W9ju9zEYHIsqZTAaYjKZ4l/+q3+N3/rN30W/vys2wIPnx0jmGR4/eioKqzuffoY0zUT5QhCSstpbshAgw2uXJ4ShwLX+DvbaPWlTbE8eHAn+Z/7QNFtIZhItX6z4RzgiGzHMLEozdHo97F69hul8jk8+/QSDwUCqHvLcXd/bRduP0HQCRJaL7VYbu1t9+KEn9tdhmiBlYHd/B7O4hY8Pj/GDzz7H/cEQpcf4fAK1Aj2nwG+/ewt/9N1v44Zvo3r2FDGroA6psFLAiv5Eyc2jJZhVAuViKGXjsg9WPaC+yBooGMWnDNhU/Sl1JwPyUyrTzBy0NhcUhRLbv62sxbTYiWpqGeSuAPt5G1bLWbgK55M2RiUbgaKxBPJ+cNi+WTnTZS6iqqIq/TY/G9VTBFbaomvGYj5mqe4lwOOxSgd6ElhJtpVWWClgpfpZPt4AK95T7GfN55JKrCgxzVOxszLMn7bAdtgQ1SvtztzgmNslhnaKQ3eBqhui0e+g2e0iaDbg+eyvWf2WsFyBKbl/qdqbJZhOpkgWrKZZ4Xg6wZVre2jFAT766Y+QJ2P89m/+Oq5d3YVtleh2Wvo+NSo3pa4y8Eqkyq/9dTHg84sHVrWO+bXOwcVnoEbdet7bb1q/SFu/+GG81qd/mSetMpBf5tHnP+bM9clLfu5z1zaSL7lq/+Zxp9c856+N2NfwmPUK3LiRNqzZXudMnAvsZC/g/BOxcf5+7nPVa8r7rl2fcf7wOp9I9f+b1reb/v6a71wb71bxImdd/9Xa5CxgqDb1ludJP/i8Yz7rGi6ZjDnXtZ+nX1d6qz/5dzdq9UzqOwbq32d3KKuDZ5WXdVdsfYNRcutVk1/OWle/o3+9suCFbdheC7bfx97Vd3D95tcRNNrIKgaTnt+iTsMQMzVWDgUO1gtUxQJlzu85mGvlu0AYOGCobMaJjRygOTfqp5pCCOG5UIfJnfp152/Tgp+LSzNhrjde0zg2h7q/7t2mToCqTPbqoGt5pTcAn/V/3jxhUBls532ZdnN++9nUYax//ZWk+Wwop6pprfvaCITWdKanr8tZ77Pp9Td1iBd7vhlqNnyITQfx2n9X1Z/WjUj1KlBndcwEVVy8c/GyfzjENCnx44/u4i/++ido7b6J3/xv/wiTwsW8UAUklBCokkUEAQBVH0pYpG1wptPXTVtZpXU74oJC1CdqQchZt+XassCcs3R7ZcNnhpXng5jAy3PEdoU4S9HOE7SSBZrzGaL5DN5sDi/NYKdUPKnzYMKFpWqVhK6rgzF2LSm3zmwiHQ5esOtqaIWVDl2XrQBdVUtWN8wLottJgnyVTZDVp7j4MVkrAqx0jgqhmViodFaQqJgWC+mHHdrBCMmqHLNsjlm+wDibYpLOJBTdpiIEDuKwgUbQkM/ViZsI4KJBCx8VSFpdQPiT2cC0SlG0I0RvX4N3bVsUVzOBgrR5anWMrP2IFHiKbaV+4eKR6gweunKYyflXtkAgFbsRoVeGIC/RSQr0Fhk6oym8wQj+YgG3KhDHMTzfl+sv9kIGrUeBbMRM0zna230JnvaZxxL54DnnopULPwl0J2SUzBlexxJVooLW8wkrEC4QcrlMZZUE7DPThseUy3HJc12GHCuYw7uRyqok4/9V0ROTDFm/xVYjhoI1HIKkPTPrjGorDa0YyeTqkHbZOKrd5qa9U/2hgJZeRepGp/oVtToWe6rnoHQt+bYDB24jFJhXxi6KyEMZMtPKA+vbMweHoiyqaZYKLl2cRSoP12aYKkvLfKkDrI+Iy/7/RNU3PebprDaZU+jiLApmrV6T+VCNRiw2pulkgbJkG2FQtWrjJU+STSisIuLk1pLsfdoDVeD9cDzE/tEhLM/GzpVdNFrsrANxAAAgAElEQVQxwjhCt9/D02fP8ad/+qdYLOZ49913sX/wHA8e3Mf2zg6++93v4Z/+/h/A91lJ0sGDe4/w8P5jNBtt2JaLh3ce4NMPP8Hh/iHG86m0q4RqO24i0ipZqiqBTlkJDG0FEVpBA77lSmZeSihRJZIZxvJuBDO+4yPwAumH2F8EYYhGM5bzs79/gIPnzwVk9jtdtJst7O7toeGHcNICyXAi1S5Z4ZHqMd4LXhxh7nsot7eBvT08SHP86M4DfP54HxP2GRFbeIqbTRf/+L2b+L03r2KvKhAMx2gXFZKDMSwNrCpKIeVeUcoiQhpROGngJK1ZbKurNuLaCtqxLVIJWdglRosJxukUaZUJrCMwymg3Zqh/4Ku8tpJdY4AQLkJ4CCpHih8QgPM11VhC6/TJRcuJ+bbZzBNQpuyihIrqmyHsFhq9FtzQl2sneX4OIbEn53HGjQlbWaKXRTukqSrFo4AnVpbUVQRlw0IrrISbyvEp9araRNCVLqVfVJsKVNLJfa0tkwLVCM50QPx8PheYLWMS7XkufQ20BRaYODmGQY40tuF0YjS2umhv9WQjh2Dc3IySkaX7rGyRSb7VdD7DQsZdHl4lYMqxSnz4k79DGLj4/d//XbhOJf+mONOjClh3MybmQyk5LzD/faG3eHEisu71l7PPixzCBWmNam8XOYCLPFfugteevS0byAVf4ct8+qb1w6b33vR8qSK95uv0pv8JaFCLUThrbquG5fXXl7mJ667hpuPf9PmXI3M9OqP277pgYR1wOe99To7/Z89yzm9nnOtd5P7hpu769cem87PJErnp+XU+cy4U1C/y4vlV87/z2s6ma8fXqwOr8471BED9X/8d6xZpGKMIzInvk8Dq9AKfy6n1wGUTsJJJvtwTaudcU6DlMXDnnvMMN4hhuU3YXg97kmP1DUStrkwaTGjqWQNA/YYz5iv5hHIj0uSRAGUisKrM5rCrBL6rBjpmWWXMqFmOnEY+qHfK1AtdAFgRWFywSqAK2jq3XW4CKpsa9Nq/awuMALxXVGap1zXqqpcDjmcfSx2yvviIzcBq/YC5qcPddH7N889Xka2XpG5UWJ0qn336DGwacDb9fVP7uNjzf9HAyiwu198/5+8wqfL0VFhx4Ds4GmI0y/DDn36O//S3H2P7jW/g13/vn2NSOFiULGGv4CQn4BIGzkBvPdGXBYDufle9rM6RMpYknY/DQHAZqAkKPFsm75PpXPJYuFCMgggBlVZlibgq0cwztDIDrKYI5lN4ixncJJd8lxWwklIXy4BstbmvdvipBDxdya2kODCkTZCAS+UB8fEngBUXiFz8aIsJlVWSmaL/rxRWRl1Fm5pSmBnBleN4ojIpCJFcC6mVCaAapVNMqwXG+RSJVcAOAwmA5ngUOgEC2xNVUeyFaDkh+n6MmOoPwicGpzsKWC0Y/9wK4b+5B//6DuaegwXPgsRrKdWRgCf+5IJNYJUlz+ViSSiWCMQIr1RfxDUel7jyvDwXJVtvUaA3y9AeTuEOR3DTBZyykJB8X6yhLOyXiKrGjwL5rPMsRdxtieUHgSOwKufJ9Bx4YSCh79L3MkOG55DnlkBqnqCYLVAtMlQMVWZlNIbr0yJFO2CuArUVsPKQGGDFz0a7X8a/KcPTskjuOR0BF8hsIhzFWCnQqK34sw6slGnIqItWmWVqGVkbR/UiUg+tSgktGWm2nJPSBezIg9cIgMhDEVNC6Es4PUPYCawcKrB0GLQAMb1JqmBEfbRUShkzf5BpyKn+dNl/nzHMynRF22jNol3t9652HhezBTwvEGCVpbzHPSzmOaaTBGlZYpzM4Pg2Qt9Ds+GjERH4EEgL+hUQPp3NsH98KEHl3a0emr22QKt2t4sH9x/if/s//ndRVdEy+Hz/ucCEb3/nO/jt3/4d7G7vCUgtsgr7zw4xOBwKsGJV0Xuf38PPf/oRjo+OMVnMBZ4tylzUhGyHzJiqikwgr285aDAfzwvh2Z6AlixLsSgWKveLtl8Ccw2smM3F/oIZfFRTsX1OR2MspjMEjidB66EfosnP0WghtH0kkznyRSKQk5UzhWEGDuZU1+3twLp2BffTHD+88xD3nh1jbrvIokg2GW/FFv7x167hH2tg5R2PELMi62AmUL5IaYdVKlKpmid9Tim2MbleGloJ0JTcPAVS2dcyb086BIf9RYphMhFQnrolJsUCVuSByiJRS4ahas9ZidD2EOY2ospDo3IRVi6ofaU6Tfq33LxLDQFr72kdekofLMoqBayEblIF6liIOk04BNlU49Fe7bBokC/ncTYar4AVNxRqmyNmpi8Qewms2IeonQIDrKhI1RUYlpsafLzJymIfaTKsjFXbQCu2YGajUYFFe6mjLeMs7MCKglM7wyQqkTRsoBsh2uqis91H3Fb2QSn4QRsw+36xkRcC2LiBMUtU7hqrCPJzxY2GAN/PPv0EeZbg29/5AK1mKPcUwZXnsMKpAmuqb9HZYxcGVutnSF8usKoVqto0UTvn75vmtxs+nf7z60KrzRvGX+77v+ZJe4WnXez8bs7wolpyHW/8coEV+wHjkDr7pFz085tXPXsObtadqv29OrDiHOcs4HZ6TWna94vtXM2PXr/9WxuA36b2r9jJ676/rg6r3+SXAlj98b+9ugJWaua4+l7Se92xmBmdah4ypKv2ev4JW99g1UJIMzo9cTQzSnUcCljxJ8skN+F4XexceQc3bn6AVm8HyRcIrKp8IcCKfnhW2SKwkt1Dc16WftdLYKWagMpsuQRW53crl8BqXZf7yw+sKIPgBJqr4sPjIQ4HM/zN332Cv/npHbz1je/h3V//PUxLV6oDFhZNMMquwX6P+TUmG0VWZ7XFtOzbaFCkdiKUmkdZSLTCSkqcV5hMpxhPZshzVqXzEUcNNHwfkWUhzDPEeYYObWSisJoimE3hL+YCrCrmHHFNojNJTrRXQgcuFrWqy+xIL3fruagObCm3LhZCUSuoz7G0BeqdegOolotFTaSWZeVZbU0rmk4orGwVAs0FJbNyRukEB7NjDPMZ5naGrAEUgYOY+SdRQ1K63cqBz0Uh85wmC3T9CFtejI4bSc4Tv1ILyB0LKSpksQf3jV0EN3aRRB4yqheKSqxSCeEOIRctfppPcURIaQuS4G5mOinARmDFa0PlVUrARWVAUSBIC3QXuQCrFrOrhiPY8xlctgPLEsjI88axhmAmaISyOKU9y418URURVhEQMiOGMhyHdiDPhUW1hiZLhIKSQcMKjEkmoGoxmsjimb+TkHudbSP5Vfy366yAlQajBFYp/0b4Jj/P+SKo0gHpVFkpZZXKy1GVGVnUz9XVubjm1jW7ltE/K2WSyLSMykqcV2r3SgKSqY4QS6CtgFXowSWwangomx6sOIDTjIDQE2jFCmqyqBaFla7ipu+tVwVW5pOfmPrUlmm89mq/TYddy7i42jVleDTHyCQtkGdAsijx9Nkhnj87Aisw8rPYno1mHGGr10a/2xRoxc9NYMQXT7IER8OBhO0LqNrqotlpIW428ezpM/zZn/0ZDg72BS6OxiO8+977+IM//EN861u/JvfDbLLAdDzD8cEA4+MJrMrGaDDG7c9u4/jgCMPhEHOqVQhwy1wVNrAUkBJwVhZwmY9ne4iolKGNTppSgYz5VVpRxKA3wqwwCJWahhUDWQGTVrmCwCGHW9nyGlRp8RGhbaHbbKMZtiROaT5nNlpBIQ4sq4Lr0nZswbm6C+f6NdxNM/zXO/fx4HCMLGggIfC1S9yMgN+6tSvA6ppVwTk8hj9NUc1yDazyF4AVQYhDqlpr4WJZ5X2gQQaBp+obC2TIMcqmGKZjsHxGGgBZaKOKXIF8nKsGUSjzoiJJlapqUSpoVTqI4SO2AumbmI/HbwJ5M39ezZVPWi3k/OoKkgZYSdaZAVahh4LZULxOvisKK1ZnnQyGAhplc0T6Cqr7eN1MEJVSvSqpH/tfVndVME/cqYTuaaYsrMZyvbSmG8WVVhhINUN1JlX7Uf8WsEXLMGWDzP5iQYGqQFLmmFgZZnGFRWQBnQjhVgfd7S3JsmpEkeTliQWdmY0ayBNa5VmGRZbIRkYi55BzdRbZsPH0ySM8f/YEe1e2cO3KNtqtSICV79ImfgmsTvfkFwMK5y/kX47pXAKrTedp0/W5BFYruHQJrDa1phf//kunsPrj/55VAutEUf/7DBCxHNiNtp/2B0GMrw+shABrAHZC3SpZVlwweQKsWBEQTgNO0Edv65YorLb2roPpC7KxXZt21F9nvcKKiR0JrCpByRyGgsBqAdfmzrcjOVbc4bwIsFqvQDlZpe/Vm5tsWdeUSqtXMO97MQXMhiO6BFYqA2XN1yWw+ocPrGh74Lr4eDDG88MRvv/Dj/Djjx/iG7/x3+DG+7+ugBUXMVzo6fwjgicu6pYKFm3DOz2FM5J9E+OrjQ1KQWKRReQSbstS9oQqBFZREErwOtcBDaqsshTdPEV7MRdLYDidKEsaM14WXAyoUOj64GXgFMEIv+o70qZPEWWKq7J26sDqRP9rRpeaqmpZlUoWNEb+onb2jQ3PnBcRHEjoCDDJ53g+Pcbz2TGmdoq8YcPuR6KwafV7Yr1Si2ZXlCBuaWH0/AhuUqKRAk24aDsBfFb+Y7A6F1eOg0XgwLqxJQqrohkic20BVszfUeoqAiuqXQipIGoK5rRQdSXAStsXuYgnpmGQc6pthFx8+2mOblKgO03RHozhDkawZzO4DLSHJUo79iNU6RFY+aEvCzUqagipCKxYHY/ZTVywyu94rkTJQ56gytITWFFBRjBl6+90tlCgihBLq0tkYaqVY8zKIjgRtRUX57QzivqKF86WNrVuA48qCAGrYgvUdkANq7jYZw6SUTaLnVXGDN3KxWqkF88GWGkroDyWOWwyB1DWV1FZ+ZZAHlFYNXzJUHK6DXitWIBV6bOqsBBTDT54FKv5wWlgJQtrPZ/ZqLCqTzLUNo2ukqAzgOTvp2TuPM95gSQtBVgNjif4/PN7ePJkH3BcbF3ZEeVOGHjodZvYoS2KGVUMQC8zObe06A0nYxyNhwIyO1s9+WY+29PHT/Dv//3/ifsPHkg2XrvTwz/75/8Cv/M7v4s4bgmoOjo4xvBwhMlwguloisU0wcH+IR7cuy8L/fF0ioRVCasSi4LAqpQ5FSsne7z/CdbYtioLPi1mVHhy7sfrw+BvqisptCmAgDa4MJLfMZNN2gd7PdrvYCGwXKX6YeC9WJZtsfDGjQ7cICJbRcb7Ll0ARSZWLobrB9evwLl+FZ/OF/g+gdVgiqrRRu76dCXjjaDCb1zfxu+9sYcbrg33eAhrNINLqWPKLLlcAJGARYEfKkPtBUe+KK1WlkDev2ySvAbTfI6jZIhRMUfmA0XkoOqEyH0bVA0RlMbNlsCZMs3hFRaCwkY1TuBMczQrH207RFg5ApOpsLLFHngyq1Opq1ZWi7MUVgZYNTpNuR8IrJQl0ZNKjfPxBIP9Q/i2A89xpWCCqkRqAJy2R+pqgCrDUJ8XrYrl/ZCx0uNpYFWr4lo7VLnPpF+qKRlls0Xn2anxqpC2tiiypcJqFgFVOxRLYIfVMLf6aDZiFcyvKJNcM1FL6mIRtKPytdhP0VrP+y4IPMymY1FZVcjw7jtvonMKWC2343V+3GvNuV/hSZcKq/Xzv5Mrt1c4sWpWslqbvepT/54evwk4bTqMTc+/BFZfBWC16Sqe93duDOj81td6CePu+hVSWP0v/2bv1YGV9BUc8GtqrHNO+KYbTgZrnVVxcidXK3e4w85FHhcGdgQ33EKrcx3X3vg6rlx/U3vltSTQTExr128TsKKcnJZAsNpUPhOFFYEVN2kJrFYeV47Cr24JvCiw2nT+1IRLnbmzINUvO7Bafx+flISe9dhLS+D6zuyi7eNiz//FK6zUvbPekrrOEljZDgisuEYeDCfYPxrjb374MX788QN887v/BHtvfQOzysMCDgrmoUioNSfxtq5ep4CnhO/X1El8T07+GTircs5UiLX81Lv/PHu08ghwoAKI/Mh1pZS3Z1sIUKEFiCWwkyqFVXs2RcTgbwKTlDYxlaMiqiYJ1V1ZAnlcsst9wu5bC+kU9YtSVCkVgMrVUoos1e5kh11OsbKZLJVW+qwrSyQX/mrgNsHzBtSxWh/VNYVVYpBM8HC8j4NsJFYwqxvC7jdgxwE6/b4orFgpsdVoYre3jWbQwOjgGNNnR5g/PoQ7TdFxQsnh4THyvBUMhg4cVNf68K9vI2sGyAmFYEn1Ra5oeb0yPlZna3FhyBwWYTpUzYn6QI2HorAS2yEDkNX189NCMqzqwMqZTeGVqhKbo4P3BZzQukI1BIGFAEFWbqN6w4YT+nBor+LvKoa6V5jTjkoAxSwZwioNrkRpRQjJa2wqhumFqKoQyOMvkZYFFrmqCmdixMUKaRRWWjnxYt9q7hmlUFHBzqpioIFXbClcLEvbWKqmjM9QLdINsBJFizRv1b7NSMvmRZWfAFHPUqHroQc/DoHYRxrZcHsxgm5LMqwYpM/FvGShERa6ntZqrdIGVne7WVyvfrNcAulfnR5/60qrJbDS9jFmIik1pJ7VaGgm9xYz7Apgf3+Azz67i6PDIcK4id7eDnIBU5XYl/qdFjrtGKEE8SuZC6dZ02SB/eMjzNI5Gu0m+jvbiBoh9p89w5//+Z/j888/hx9G+LVv/7oErW/1d7C/f4SD54fYf7KP0fFI7KtsD/PJHKPjoSireFMyPJ32xKQsMGOIOM8f86zSBQLfFXUUc5+kbQmipfVX9QM+i0IQWEmYvI04aqLVast5mM9nmM0nci2pvqNNmVHr5juwbLSDQPqHMG6h09+GFzWkP50MjpDyHqHNrhkjvH4F2dYWfjaZ4vv3H+LxNOWT4Lg+uoGLGwHwza0mfvvaDm4FPrzBWAErhs3RJks4LxZH/TlMZp6trNjquq6cBGZkyvJM1E3MSh0sxjhIR5haGcrYQRX7yBouMpknVlIsgdlhcSOWc+VXLty0xPTpMRbPh4hSC107Qly6UrVTlK16Y1be3lB6KQKwyqZZC6zaTcoYpd3TkuhHoUDiydEAh0+fg+bY0KctM1Bgpw6sNEQUS6CuAqhCoVRfbYCVsQTK/Vr7Vv276ffU45e2QBXyoe59/VocC2hbNMBqYmcY+CnmkYWSlQK3unI/9Le20Gw2xSq9BFZ0RBLuS39byUYNF+sqhs+VfiQk6EeJn334ExwePcM3P3jvBLBS9k/TzSj7+pf9dQms1p3hS4XVpva3af13Cax+0cDq/LXDpmurMMolsNqUY1e/B6xNCqvzT7qBJOszmDal9MsAqAHYWcBKLeK428wk0ga8sI8g3sHVa+/h+pvvSgYHcwdW2OZk4cLNwIqS5xRVkaAqVIaVY+XwXC4mSDDNgvbLAlZ1ddsZy4K1FRdM4MbJRaZRR7zMDXOhx/w9KKw2W0rXZ0BdAqu/D2D1+p32xWpsXqj11jWZ576QKEDPCXxUc3WVYcUuaDicYDhe4Ic//jl++NM7+NoH38P1d76FWeUKsMppAaRqRcKPuAh3tKVKBanzW6lmVLUn9p0EHkrBQlxVK5euAcNkwfha/XwdritV/bjbXuRo2wRWuQCrzoLAaoaGAKu5Ulgxoo+b7TVgZeA335dKD/N1ul9RIEJXiqGSgmpD/dM8lpY41Tkrm4nYTfQLij3FXIVahRlZuOn/54RGXDAix+FihAeTfeznY1SdAP52C8FWG16rgd72NsIoEjVAr93FzetvYLvbx/DgCPt3H+Hg5/eR74/Qqly0/YYEETPLKoONReQCV3twrvSR0hJIJY/FghsFCCQFPNXD4JlhJQonbYGpVTWkvIAWMF5jWgJZ3YoKq05SojfP0Doew2eG1WwGryglb8Y0LxkJNSwQ+w6jagIPaZHJNxUcfhwhiAJpO2xF0+lMKeP0QnNpueTCXCsmZDGqq3yZ4awQxVip7DmSEaYUVWyX/Kz8ZnvkZ6ijqdWNYhQgSmkkkIrtj5BTK6zM70y7VdUuzaVVlS+XRVe0wpCvL0fBNl9VymIoEI/2IFbFVFUCDbDKmi68fhNepyl2QFomqfAwkJR2KIXUTudXaWWVVHZ7ceZhsqzOBFZ6siGvK7nwpoJgDVZJe68kK4z3Ft19WVbi4GAgCqvjo5EAq+0re8oKapVohB46rQbarQaiUGVAOVRh0hZY5mILPBgeCbTs72whbsUClH7wgx/g/v0H8IMIv/ad38C7734dhwcDPH38HKEf4d7t+9h/8lysfLTkjQcjjI4HSNMUSZkioVqlqkRdRXhp+56oW9IsQcljE5hcy55TpmRZ+jNHTfLtaBn0Auxs7WJ7e1v6sOFwgAcP70nb8Fmx0/XEkutVFmIvkO9m1JBA7bjdwbU33kDc6WA0GmL/ySPMRiNpA3G/D3dvF4e+jx8dD/HhwRGOCgLcGKHr4Goc4qpX4q3IxXe2u3grDBFNF7AmcwFWzGnie5S5qgyooK62QUuT1NdNplNG7692r3NCLqfCLFvgYHqMg3yMJKiAdoCSBSciD5XnCmTubvXxxs2b6PV6cn5Y+mJ6MMD+7Uc4uvsE3qzAlh2hVfkIefwabkvIey0sbtWzqLtNbQaIhHGZYbVUWLViVMxaFcuwgyhuiMLr+PkBnj98LHAwYq5hFAm0kn6F27C60IWyzK6AVd0SWAdWpgKmAVaqS1dQvl79UH4vBSnU3NQAK1E8sr/Jc2nLBFdTJ8dza4pZwwKosNrpob+7gx5tgc0mPM+VEHvCO8XuVQVSflHxJvlzkh2owDeBFe+Hjz/6EA8e3sEH33gX3TbPh7IEGmBlCpdcAqvNGUnrZ1gXVThdAqtNM9hLYGWmj7Vtpi80dP2iGVYXXPsYef6mhnDm338FFVabgdVZC976RVq/IN50w3EQMyuYM6aNynbhuigqWgJiuGFfoNXO3tu49bVvwA4ilHoQW3Z/r6SwygVYUWFFYGUVCwWsPAIrYxcwe3Am5FBbG/SO8LpCHZssY2v9FrUguc3gcKVq+IcErDaF9qsqiOe3wUtg9WUDqwtk/i3tM6/VW39BT1o/4GwCVlTisEogrS/D4RizeYEPP7qN7//tJ7h663289cFvCLBKLBeF6yODI+qbslLAyhQeMMBKdo1ZcUqsaGphIYt3qQyowIBZNHB3fp4zIFnZclQVP/UYuyql3LtYAvMUXZaXXyTozOaIJjOE8wUcWcjpcuWisjq5q1/vR5RwSvUxSyWnKKP0gG+UVYQWOs+KjzPAaqk8WTF2pUxaAkEuG/ViUQMrttyCljTJmsrFCnh3/AzP0iHyjgev10RnextRuyWKEz8MxMLSjJu4euUatgisjo4xeLSP4Z3HAqyauYOO35Cwc1BdhVJyq3CtD2e3i5lnIeXxEy5yQSaWLOYJcVEky0eV7SSLJsGLygajQYxVOXJKGNbOsYvBwH5WoJ2WOnR9gmAwQjBfwJPcI1sp2/iqXEzq/C8JM6dyxbWxSBOBCgRWXJAy44rXm+dP8tOMq84ofXTei4Q6a9sdr4MCgQqy8P9sXxmU6kHGWcmTVMHrRnEllkBFHNXi+YW7TkEogVXi3LQEWBmVkVS70/Y5pQwk0FstlEyeTr1tiYWMZ0aqaSoAZoAVrZGOVlhR4VJ1A1FYEVjRDshsMQIeZT9UqozTwMqM1wYQnt7hO/EZz0mdl09iBDnGZ7hs2+qCEFjxw/JeThaZAKvRcIp79x7h2bNDaUOtXk8+Wxz5AqoIrJpxiMBT6hICIWlnto3hdIKHz55IDALbe6fXxt7eDg6PDwWWkw33t/YwnS5w5/Z9+G6IvZ2r+MmPfoI7n96WsPPICzA8PMLRwSEKqlTsUtQqtMcS4DJ7LWzGiOIIWZ5iMDjSAFHROakaJ59LXUtVjMERGNZudvDmrbdw8403BDIcHh7gw5/9BDmr15WFAKvIdhGwkqcbIPIjBGFDXmdvbxfvvPM1NDtN7D9/hof37mI0OIZje2ju7iHr9nBnscCPDo/xgOcyaCGIInR9GzdaIfacArtVjq+3ItwKQ8SLHM40gcP+Mc2lj6YK0QArqg/5MVYJpRqo6zZutim5YZlbBYaLKZ5ODnCQjZHFVAR5qEIXQSOCEwSSXbV79Qre/NrX0O12xe5HiDw5GODhJ3fw9Of34U9z7LhNdKCAlcssK/CeXwErmS8vN0lXfe5ZoeusFBi1YrEMs+opwVnYIIx3cPjkGZ7ceyDAKma4fRyLhVTZAtWGCCGPR3Wn2awwlkCthuVhZGm6JL1mLl//KaBbW2PNfcPeTHeVy00WQkKljCqUyooWSyfH02qMecOC1W0g3u6JwqpuCXR9bwmseE9Tyckvsa2yn7BdpLQtUu3nuwKsPv/s57hz91O887Vb2NnqCLBiiP8lsHpxyrRpfXYJrC42zbzY+d0MFH+1FVbGVaQFK7VNz5e6apwr1D3NyyedFpGcD2Yvdn1NhufrQq9LYKUGn5rVbwUz69M4M5yfPYWtN5Z1F3SlrDp9wVYNRiwxzByhwsBtwI+2YHttbO28hTff/SbcqIlSB+m+DrByLJblZWlfKqwWAqxoE+QgJ7mh4mMxX18GsFp/a21SqMkVqJUCN4HI5vcXu6E23PZ/DwqrpULjHMKswl0vgdV5V2rTLuKmv69vAao89iZJ57mvsdzRft0O+6WGpbUPepnPv05hReSgVFDAcDBmITZ88ul9/Ofv/wT9vVt4/9u/hXnlILU95I6PzHKREH5wKU2LIOmGDjVnOxZgRYuf/mnuZ07U5d+6AhmPicCKlQf5OqLCkkp9ClhRjOKyCl2eoSGh6wRWKdrTBeLpAsGMGVbMiskUMBEgo0CF2oE+WflTZQrRuqisFALYaIujZUZ1NrqaoKoWKKBY20+WGxI1dZVZ7C/zt7WyzJxreU0TzE57UpXh+fwYt4dP8Dg5BnNP/H9CO28AACAASURBVG4TzXYHzU4Hvd1tAYCT8VgWZVtb22g321hM50iPJ0ifDWEN5mgXLrpBjGbEzY8QU+76xz6sa1uwdtqYOhUSnZ1IEEir1BJYiUNLBeer4oBc+BUKMMrxMmPFlvB1Ai4CAAIrLy/QosKKweujKYLjkQBDn9c4V2omDrmEnlJ1Vst7WCGLuUQMF6aigECOJd+pfmEbYSi85M5ou92yfL3kWilVlSpJr9qUAmMqd1KAFY+bWUWFUgGJQo7tWdqBGtsTlr2XLzXmn+xplQVSgVRlWSWgko+h0Z50D1oxpYx+mneY6pgaU9bHMEImolyeaVFZOVQa2bCpsvIsuFEAj8H0TQ/oR3CpsGrHKDwbrNdJ9YkAXB6FZHPpT1ALXlefSCvaXvhc6vHSs50q/W1eS7VP8zlX8i1lf9LWQAI3yXIqBFiRBzPH6unTfTx89ASzeYJpkqDRbGC738E2M3xaMeIoWIbZO74v19/yPLH/3nv8UMLXt3a30dvqwQ9dNFttWbjP54RiFT75+HM8vP8YX3//m5hPE/zgr3+Azz76BO24hd1+H7PxBMeHR2Irza0cucX2R8UhK93ZUn0wbjcl9P3Rw/vSLnldSWxVALmqomkgu2O58BwPW/0tfOP9b+Cdd94ROLG//ww//OHfYjoZIU/mCGwHDceDXzkIbVqXA3h+Q4oOvHXzDXzzg6+j0Qxx/+F93L79OQbDMbyoiebeNUzjFn52eISfHhzgmOqlzhaajQjbAXCrE2Hbpu12hlu+h5thiGZawp2nsKQ6pgrqZsU7Bq1TMUbLLNU5tGizVctdbWzL+nJKG3Btpe6cDvFw8AyHxRhZ00HR9lB4kLwuLwjEDnjl6lXcevtttFotyRTMFxm8ysa9n32mgNW8wK6jgVVuwWGWFR0CteGvDqz4b9mEOKNKoNg2HUtC+FmQIZWsOwdRsymQ6ODxMzy6cw9BaaEZRmjHMRqNhoSvi8JKqxupQBQQeSrDygBZAivJsNI5W6fHQpN9JwkhNUulKKykPoTOkNPAiuNdppWdU7fAw2KAJHZg14BVt99TGVa830VJqvO2dB/D88E2y7EyChuYTWdyrzJ03fcc3Lt7G7fv/Bxv3ryGq1e2L4HVmhnQxdYH5y/kX25mdqmw2nSeNl2fS2C1mpGcBuqbzq3i7Ku8wNXjL4HVWe3uxfO74kDnrZHUfO9sdZzaxK6zpLOvWP351p+YKoFLmZC5WOonsy5E9K93R2UQr83WOKFe97XJw62jY0+9xKrBcHLkegpYFfABpwkn6GJ3721cf/N9RJ1tVLar5cmsGKLk2TKoUQJe+6qHv6pflyCwsjltqVKU2RwVc6yQgpXGPY+73DylKpBWTr7eOjKho1INy8zKa/BInafzQcpy4vsSj3nZ81uf9G+8WfUDXuYYzWu90GAr2jVWVW7Oes/1r78asIxqxDTw0+91Ygd+uZjePGDW3//F83MyK+Ks4980YJz1+vVrv1yAn8gBWrULlQVyfjtZd/7qi6bzrverXN/Xvn6GPrxso1s2KGPBOB9YneiszjmHr/q2X9zjNbgoS8ldKfJKwpXv3H2MDz++i/3jOX7n9/8FMtvDlJlBbgA7bGKa5EgyZp60pCw3GNJbVlgkqSgBVmeF0NzVOUc686cqZfHIqlVcCNtuIFyHC3Q+VlxXXJShYgE/WIu55Fh1shzN+QKdWYbmPIU3mqKcTFXXZSoEmsWotu/xPCkFo1mYq3a6Uljp4GL1S/V781OHcUv/aJq3UaSYvkeOm6Hluqy8zu1SHa1SPNBSRQiX2yUOFkN8evgAd8bPMGdRuH4LfhAiaDQQtZtwmHmi34N5LQxXp+0mHU5hDxN0Sh/bTgNtL5IFduW6mPIcbbVR7XaRdxvIIx+V70uPL7Y+2YUjSFS2SVEs6SpifAztXGKB4WmUCltUSyhbIH83TxNYSYp2XmEnB/rjObzDYzjDMXwpyc6lsvpSFSNp76b4y5GS7rQU8iLxOlC5xtLwourS10wFIqtztexD5f/ayrrMtDc2U6X4EbtpVWLOzCKt2hNVlYhnVPi6glsq16w2+AmpUQCTuVWuilrS0Ioh6abYH9sgQ701GtJZX0rZYl5X1CU1S55UJyMw1Jk1tJKJtZCKM9eCE7hSOdFvhGLJsrYbCHe7UiWQwKpwVQA2X58VCrkQX8FR9U7G5CiaPqGwK+Yu44y+HjwOs2FyVhcnTxVwq5u45DgpsCO3hLYEyudllBgrTyYF5vMEs9kC8yTD0/19UTN1O0302k2pFshF9xJ6sSKk72OWJBKK/vRwX1RWrKS2tbOFnd1tpcSzXMymCe7ff4zbn9/HaDCFY3m4e/s+ZqMp0vkCISuIhpG8djKbYZEuUHqVgA8Cq/F0JhD3nffeEzD64OF9TKdj5FmiLHXsV2S40tCzZOB1gIKV2mCj3+3jzZtv4sb1GwjDQELXf/rhT/Dk0UOkixnaUQORACsLkesjcEPG8qMRhNjb6uHKlV2EzRDj2RSHozHGzH678gYeDKf4+PAI96YTjBjy3mwibrbR8Gx8+9YVXCO4PN5H+uQhboUB3t/eRZcwaLKAnRSS5UZ1VUloRW+mgbkEz3ycRUsj27S6Zssx07bAcO+0zDBKZwLMnybHGDkp8pYLh9UpHReeH6DRjBG3W4hbTQRhCJfB8mzFixwHD55i9vRY+p8dN0ar9ERhxUqJpnKsmffohrNskEuFOJ177Ks8VQWTRRkI02zfkYqZCa2wBFatFrIkw8O79/Ds3iM0HR+tIES31VYKK4bY8/4wskxjcDDqS6kUaFS3pd6vPamKrM/V6gqr5VyHc2Y9VvMekpw6TeVUNh/EijyyUjzGGEnTEYVV1O+gs90XhRor3XoSus5sx5r6Tfdnpc4eI6gliGRVQbZVJv8fHjzHZ59/jFtvXBVgxTza0Oc4usqwMl3aZgfEFzdbOP1KsrLi+dm8TDjnIFTl4HVfF53/rZ//bp5/rz+6Xzyw2nR+NgkGNj1/0/rhZVvX+ZumtfnVy75Ybf69zCOogYXTc+7zgcNZsOfkQXzZn/9Cry/7WRezBG465euPT2V/yvzoHKiz4e7WfcdrdyAnXBVnHcM62HQ6//eVgaEMeuvb0On7TwMrs6V0ElbxbKjzqH5/cnGuTiUn7K/7pdiamqSvvvSEUe/qULbuMOdDgBWrJMVwgx62dm/h+q2vo9nfAxz63NVut0jU6eXjAkAqvKwu5tnAiqJs5jQwdJ3AagruqfkeJ2PLreLl4RlgJdYKHTL5ywysXvXanWjAstb+YoDViQmbPqj6xOhsYFXLQzlvSD8DcqzaxCWw2nT9NwLH14VV8sZqIrpOofVVB1ZJlsmCkTvRtE+lSYm795/gxz/9FA+fHOGf/OF/B7fRxjjNMZgnCFo9RK0ektzCPC1QuYEqKkGAoG0qPOdmB3w5CJRUyLB/Y+U1LrIUmOIOfy6LyVLCdrmjTTsOF2ZVnqLXiBAVJdpFidY8g3c0hH04QjhN0OCCLU1kkk9FjqrQpwdPIRcKhBl1lRoJav2pPgb5fQ1WierO3HcmTPt0QzPqlOVsXcEDeX8z4shCX1Wp4476cTrGneET3B0+xbG1gBWrEHLmOkWtJmgfUbCEZdRVeffA9ZEcT+AME/TtBq42emIJZKWz1LIwJRzY7cHa66FoR0gDVxZ+Us2RofccRwRYaUugOKJU6g2tZ1z4ccpj8lTkCbI+Y7oXBAhZaYY4K7CVV+iPFwgOB/CGI3gMRNf5Y1xELsdByW1S4xhDrbnxktLSRF2eUa/xfBo7zilgxeNTwGq1uyU2HW1P42cRxRVOAyvj9lLtzyj+1K2q+spVNrpSVLk2Y511GzFWPPmpONAyA01bHVdZaRrQGdWTnrAtlVraEkjo5DIajYt1LtADB34jUMCKwftbK2CVezbKGrDi/SCk0fA2vfW0tJ4ahVWtD5N2rKGZnGKxba7UVKebsck8khwrvVmofipQxufyenBezLlDnpVI0wJJkiHJVIVPWgKj0EMjDBASQNCSqlsD4xBoXZ0zZ8wCHu0/w/1HD9HsdrC9u4OoESBqxGL/Y5D755/dxcP7T5AuGDgfIplnUh2PQvHQD+S6jEdDHDx/jqPhERaskEzfJe+HvBSFzjvvvStqnAcP7mM0HCDPU1FSShC4BlZSgEDany1tjfcTix3s7e7h6t5VCc1mX3X33m08ffwIs+kEDd+X/Cq3hACr0AnQCGK5Rs0oxN7VXbS3elgAOJwnOE5KjEsXzxYZHs5nGJQ5yoaPuNtCrxmj5Vq40QnQcyvMnz1C8vQJ3u608K1rb2DHa8CZZSinCVwpSsAqgbQF5kuAIlC5Ulo+AVZ6q6AOrBi6nlW5qlA6G+B5OsDAWiCLbSBS+ancIKU9kdCKoI+KMZ4PVlWs5jmmzwcojqfoOw1su000SxdhzoqaCli94DqtWQKX7U23fwIrgnl+0y9LtSWLEMztSvqtsNUSi9yD2/dw8OAxYttDK4jQJeSLIilgofoaRTqWDkR+dt4qtIbTPqytn+rWWPUlpxcldWC1XPwaYCX9ABWntEey75CgO+k3F2WugJU1RtJyRWHF0HXmgLU7HQGr5wIr9iUMppebywZVYmmSSMfbajbEEvj57U/w3rtviSXwElhtmuWd//dLYLWeCF4Cq/XuiAsBpVqzXA9OXrN9a2v0i+uPl1dYqXd+uQ33s46yXmP+LOCzvn19+ZbAryCwurLa915uN+rSNMu9w9OKEL3Y5ELiTEK5ujTrGqxMiflWp2JdjQSZr8LJOicEnBiUGlg5fge9rZu4dus9dHbfEGDFL5OHUQdW9R2Uc4FVRVugqhIIBq+LJbBcKqzMFq18FmOX1AsrNWern5+z/33eLbWpw9t0K65XEG169maPtOwAnUd/K1ov1lvy1h+B2c1c3fCnz8dpYGHAlVkkq0nzyymULhVWm9vDCwuytQrAk3kbr/7qtXLw5zz5qw6saP2QnBkGY2fMSinx+PE+fvTjj/Hp7Yd474Pv4Pqb7wBegIf7R0hKG+2tPXhBEzM6kZ0AmYELbMcsGa/vOVGJ+ArGE1bxm+oLnzNw4oacqtBUWQCZI8MQd62+EmVOUaAZeMBsjkZWol/ZaIwWwMEA/jRFixVYU1qhFfCS8Fqxh6xCz01QtgzhWn1Si34XaCb3Yq06oNk55u9P7GBrOGEutahpzKJe/1IVzdJKLvkbYVEhtpxJscCT2SEeDJ/hyfwYE6SSI+M2Q4RxJAG9ypJmqVLuhFaWh3zEkPkCe34bN9o76IRNsWfNGVpO+9WVLbhXt5A3QywcwjH2i0olQK3aEljxd9qCZ2KLxBYo37riFzNzCCcMsCoyWFmOKMvRS0tsjReIjkcCrNwFG8Dq8y5TvAjcqKRwHPT7fUymU0wnE1HfEWSxciOtZmZ3fdn7mQpeuk+sAyuxMWrlkaqupbLSkiJVomwdp6A5pVYhKYWVWrIqayHHa14fFYzOym+ByqnR100gleRWaaWY2Az1Xpy2IYklkcfCDKGaqo5tzwArtnCiBGbsSPFJBwLwqLDyCKziAFXDBWrAigqrc4GVBmZ1KCoFVeTA1fhzYizVaLb++eUxJ+amilDJvbGEVQZcKRjPcyH3lLagidiEGWe5DvLXCjNVYLOEx4B5sTRqW67NgjPAgptvnosHTx/js7t3RGG1s7eLMAzRaXfBRKTHD5/izuf3MDwawbGUgslmXEKpqjVSdZilCZ4/f4YnTx7jcHiIWZkgKanqdKUyZqvdwdtfe0de9/79exgOjlEUGYqcSjxmBqlJsoGfWc5j9gW+UNFI2+HO9g76vb6orB4+ui/vN59N5H6kFc+pFLCi2ip2QhRJCj/wsXPtKuLdXcwdF89mCQ6SAvcOxhizGiqda6GLRidErxNhK/LQdoAwn6NRZZgdPEM5OMbbvT6+eeMWdv0YzjyHNcvg5mxouXwzeH1pf+NWZa5KAogd0JBJ1aGpaCbeJygxyxdS9EGAVTnDwi+Rhw4yVq50bHiBL8oqqcbnenAqGw6v83iBcpwgyixs+y1se02lrjLA6gyjbT3DSoCpDl1XiioFq0RNyv+T5voOFgQ4oQ8vjjEdT/Hw9j0cPnqKjheiEzTQoSUwpMJKFRJSVhhzZ+vqrWKhVQorafdLEK4eZzYz6mOyCV2XSoNL2ZJWWInN2dbW5EoUoryZc1RiQx7aKR5pYOV0Y8QaWLU6bQWsuDFjch71PSb9UA1YUdVM++D+8+dot5votJv4/n/5Kzzff4xvffN99DrxC5ZAPbq8cM+/zvzlIs+5VFhdKqxetv2ctwY7oWB/2RczjzMDv5l7nZEBtW79pyqZ/oKBlVGKvupn149XCqvTX68CrC7y+c2GvXr/s4DVegXorySw2lslMbwArE7blVR2iT69MtdjDsK6RrtOUrkCVvUGowLNzV4+q7QQWEkRJItS6KZ8d3o3sHvjHexcfxugtJyLC1OWXVe2ksBiPWHmO5wFrBhObHKsGLquFFYqw0qqACudeM0WoXabZOA0m9y/xMDqVSSvL9xQXyCwqsOk+r+XC4ZaTld9cfFlA6tX6QfPgofmnJ31N/U5fsktgdyW3TBorTuHmwRavwzAigtBDnxploK5vseDMX720ef4+Od3kJU2Pvj2P8LejZs4GE7w4Okhcrho9/YQd7aQWbSf0fag2gE3ttmPCRRwHIEUorjQGUdSuZSV3RZzLGZjhC7QakRSbYuL/SRZSNXCRZKIKmIxnaKiHSgtsec1cN1roJ1bcMcJLOZYyaKEC5RCgoLNosQoQ1bB0jrI2ixz5H40/aLZ8zC2QK1IOZWDJfGItdYivTxtdoYbiD2iZi3kIklXl6IaKEGOYTHFk/EBHg6fSwj7wq1gNTzJNaLaQCokWhZ814Vve6iyEm4KdBHgSqOHvbiHyA1lcT5zbMxaDXjXduBe2ULe8DGrcsmtEihnORpYUUGl7fGa5cnn0KSIwEqEVbwVZMFHuKMsgVQSVHmGQCoF5tidpWgOp/AHI9izBaqc+jr1QkZjJWHbrquyuLa3MR6PMRoOpaoboQDbG6+1LGY5vpmJZg00Ll18Wg2mXl+1LVmEa2DF6oMrS6BWWEntR3VN1SaNUimpbDPFeASqMEvIYYS2ap/GCqhFOPJ8M/4u30OUhISvCvKlVHPoxbDpJ5QdUAQkCnJQWSaLc1oCvRPASiyBO104rUjsgIRWxhJISEM7mPkSy6OGLfLZasDqzP751IS+zjOk75YQK31u9AlWFQPlTeTvbItUrEi0gpxSlXEmQJMZSktFobQwgXO83+Wel4pulpyjlM/0fdx5cB8/v/0Z2v0ednb3xD7FHJ9snuHJo2c4YJh7wjkN1WXAdEKrssov4z0+XyykCt94MsIsXSD3SsnGyghaKwuNuIWbb9wSUP740UPJn2KWVVFmsGjNYv8jzVwpQgnpFbDyBFoxG25nawfb/S004gg/+emPMRgey3sHni/Xg4ZHAiupYAdHoGSz10Vrdw9Fs4ln8wSPRjMcpyWOpxlyWjtDF37TQ6vloR3aaDslYt51iymabBd5Ai9LcTVu4s2tXbnf7VmGMLfh5RVsZrHpDCulJFVQuciUGtFkaZh2UE9rYzsh1BumExymIwyKKaZ2ioUHlDGzCVnFT1V0pAVW1FWlBSerkB5PERU2ulRXhW10nAgeC5/mzBl0RG1Ufy+lVF31kiu1l1IYGoWVsgWqin8EVhmVoizGEIY4ODjE/U/vYvTsALvNDtp+hG6DwMqHbSpf67Yv/UStEIZk3hlL4DK/zTgtVrbj1VxQd4TqhOomrvpxlcunFFayOcG+SgOrRZFhRGBlT5C2VQENhq53+j20Wy2xiYqaVAMr6VNq8+5CWwKzrEArbmJwfIzt7T5m0zH+41/+BcLIxbc+eA+NyFsCK95b6h4mTFfrmItuGL/K/PD0Yy+B1VcfWF1UIXTR55s2cwmsVmDoxLlY1mp+vTvRiFxOPvtlgdXm9rvu+qtNwBc/V/05JpLj7E/3Kwis/vjf7LwUsDIL65MdPIfLiwKrU4XtzYRPdr04lhYyaMkOtk0ZdANwYrQ6V7F99W3s3XwPNi0ejgqolYutAZLs2K4FVswcKXSOFXe7uYCYwaoSUVi5XAxpYLWavOvGvAyN1f6HEws59Z+XGQwvGGFVA4gnw9df9vb9KgCrlXvoZKXD5Tk/41yac3sJrNbpy16uDa4FShsVVhcEVsZbe85BfPnA6nx13uZ7yJLFIPsYAVa07UgWVY4Hj57hzt2HuH33Ibb3ruLGrbfRaPewP5jiYDCB57fQ2doT2A7bFSsz2zKDmJll5Xk+wijCIpkjpO3NJ6RgyHkqWR1HR4cYDQ7gWTlaUSg70lRYFVmGyXSC/cNDHB0dyW5/O2yg50XY9hq42ejhRtRGMC+QDsYImMEj9h4GEnNRawKj1ac3iw3Z5TcjxbJNGNJ0arjXjz2rDzTKJLXgV5Rnaata5l+phbqspWShr1ZVpVMhtQscJyM8GTzHs8kRns+HKHylMuBiyACrQICVC2QV2m6Eq80+dhpdNO2IOx8oHAdJ5CPdasO+sgVnr4vUdzArMmQFIRIhDNUtVCYZ2KP+YVRIxvbIRWemS7xzoCKwEhcMq/hRf5Vn8FilMcmxN8/QmSwQDMawxzOUKetGqs+6NAUSBlEt5zhot9uYaoUVgSJBgk+LvLb1caFs+kkFl1aVAFdXZaWKEVCkN3YIHVghjgtypbDSGVY1gKTuP7WkFpsfLaI6WJ0Lc99SlkCp7GcqVNYcobJgNbY4yd6iskhVKKTlMuHi+BSwEsXgUmFlS84DlSFSKVAsgSGCONQKqwjhTkeAVU670wZgJYDALKwFwPD4Vgor0xvI+HIWsDrR1KnK0UBM8qvU4t/W9kA5J3yZopS8uWXpNOrTKlqzLAnmV8rFQinJLAa1r6AtQTYfw3ZIb9Mnt2/j83t30N3eQn9rG1tbO9LeEvYb0wXyeY5snmMyGGPM79FYAsCnklmVIElTyWWSDCMCkNCR6oNUhrLNem6AK1euIooaODo4QDKfCrAqpZ2UGlip+IWUiiVtaXUZpO4G6Ld7Aqy67Q78wMPf/Ne/kawsz/cQhaGyhpWVZDy5ZYUWc7XiJuKtbZTNFp4sEtw9GuBglqCQtkVrrws/dBBFDqIAiJwCYZHAKzN4ToVOM0Q7DhFaQGxZ6PsNtKoA7qxAg8CK0DoTWRsqDUtN1EWVUl2vr7pccl3xU19/KhllFlrlmBULDLIJBvkUU6SYOTmyhqsq9LE/Y//Dtsqj5umlemuaoWUH2PJb6AZNRJUHO69gMe+O11TfH/W+UrEU1SYJp+V/vEf5e8muciTHikSXM3BaAisqRZsNsTk/fPgYDz69g8XxGNfafbS8AF0qrAJfoK9qpDKp0rZOA3JUmzd2wFXBgfMtgcpSaPLy1HlgIDwb/hLISLiuyuXj36iwIrAaWAmeujNkHR9ev4Xmdg8MXGdoPYGmQPHTwEqbHJhhJTmDWaGtrhYajRA/+fGP5Pv9r38Nb715A6FP+Ftp5aKGVXqj8GXm55vnAK//iEtgtXnBv/7sLnvr174Im9rARYHTRZ9vPtglsPpqAisDwM9rgJuuv9kgPus683eXwOqkJdf64z/aVsuQZWVAEfvr/6vS2ebvpy1VSlrMjJFVYzp94dZdMD1NXIUO6veSgdzsenFSaetwY5sy6BiVxbyAXfSvvIlrb30AN4xlgWd2jzlYntURvaiwklRfuDZ3JDmZWQCFAlaOzQD3UsmY1yisZCi+kMLqtftaeeJK8fblACtVPv3szoLX6KKWQAUUV69/+rptHlCWS98zT+RZO+er323OsNr8/mcf+3KnVp+7S4XV2e38FK5+4UFfKrAyfdtr3oLsp7hop22Z4J7KDsl2qSwMRjM82z/E55/fw/7RAGEU48abX0OjtYXRLMN0xsezpLkCVWwmeVFJGPNszgVeIBP3QMMq33dQ5hlm8wkm46GUm5+MjxG4FQKWN2fwbxghbjRkUXr/4QPcvXdfcrXevfU2bu1eQxs++pWPq2Eb7dJFOVnAkaBwtUhRtkOlPjA2J8kfMeoavY4Sm6CxeZ3B+5YWKbUmOrnEf+Hxq7BjtTAj7WDOidoYYBU9Lhpp2eGwVLolkirFcDHG4WyE+wdPZcGYWIVYd9ieXNuGACvHQ+QG6IUt7DX7smC0MkuAVEl7VLuB6lofxU4b6MVIPBuzLBOQYpc60cZWmyW5zuxZMaHVZJmgJ6M9XuRxNWBFhVVFEJjDTVK0FhmuJgW2FznC4QTVYIxqkQiwkswynTPF8UTAkOPIuEbFnKrWBYFVLFvPi0TbpwAXDWEMYDHHKMqJ5W6AirxS2WgKSkqVOB7fqdB1nneVYaUWeAKsdD4VFUOSr0UlG2wEtq9snSa3SqpVqkWxsQkKiBPrn4oQ4HlSoe8VUrlfzFspi7gCVip43WO1P1EbWrA9WwLXvYaPII4EWFW9AOFuR0LXCayMwort9iyFleSOmc+mPHv6WFdGoeU525Bnq7VGCjdKeLWEmqnzoZ8rlsCCVRpV8LQar9W8iv0EVXxc5hNUUWFlsxUwY8gco6PV5czpqUp8+POf4+HTx9i+sodWu4t+fwfzWSKQLA4bQAbsP36Oh3fu4/jgCIsFA95nmMxnmLMdFbmqCsn3EwulhdlizjSypfqLdr5Oq4PFbI7FfIqyYIVDBTb54Qi72Pb4OpUEvtsgsGp4EbbaPWz3ttCIGtKJPHn2RJolKyFGUaQr9VFlZcPKS8SuB8vxkAYhjosSt4dDPBqOUDke2nEbUWmhYVuIfRuhB/huCa/K4Zesj5oj6oZSWbDfayEixElSBLRdVyGi1BJoFWSVVES1l0ozjSh5zVj4wLQ/A4216onCQvYlwq5ony1TTIo5JuUc0yrBzM4xtXMkiS5nhQAAIABJREFUrFinyiaq/Dyej8KCX9ho2wFadoi210DDDuAWNmyxheo3rYEdNZ9joR/Vu/LfxhJugBXth2yzhFYEVqI85ImhuiqOMEoS3L59F8/uPYa1yLEXd9D2AnSiCBE3PVz9+tL0bBkfFDA14OlsYHXaEmggdF1RaCzNUsFQfy7VhWirL+ET35PZeXkqwOp5kAiwCrbaaO30RWFFi1/oElZCikzwZjEKK95bUuRCZ1ixkAGPvhnHGI0G+M//6T+K/fS73/sOtvptBB4ttspqy3tM1FWXwOqlZzzrF9wXBUZffWC16US9DJDY9Bov8/dLYPUVBVZyWK/HP0zfWP95+t+XwOoUsPqf/1W/VpyZI7MGVgKNbNl1OwlFVjFhYgnkDN3sMp5x560HVmbhU1/FaEm9KQ/NRQhLQ3MS5/gCrEqEiBrb6O7cxM33vyOljxl0aYKKzYT/9MU/H1hRup9rhdVUgJVt5aKwOg2sllUCzYLtlxxYbepwTwObEx3nFxC6LpkYNSD2wjUzGSinHqOa2uYB8xJYXURBtEmhpS0xF7EEvoIH/jzo9zID/pmP+QKAFavNLRZzgSnME0m5KKKNJ68wnsxxeHiMO3fv43gwQtTsorN1BWGji0Vi4eh4JDCDCpokScWiwkyYlKob15PgY/axzCyijGKxmCFN5mJAU4CgwBvXdxBHgSisaKNgCDsDtR89fYp7Dx7ib3/4d/j6O+/h62++i77bQDivBFY1SwdeCpTMeSGT0pYhUVyaik5a4STr1Fr1NONa4cKBIMfchkv7YC3rpw63Tl8DLsJY/U3CvPUfZdku9m9Vbp4LO5+LF441tK/ZFWzfRsrcmmyB4/EY8zLHJJurindMOnQchL4ndrJ2o4WGG6LtNhBYPoqkQMrPGwXIezHsW9tIehHyVogZwZeodCGWHgE/NWAlkMFUCTT9jwYxfGcJZtcZVnwclQTzKpfP5y4StJIM1zJgL6/QGE5RHQ9RThcS+GzGLi582SyZ10TVHS801Tm0lfH8MqtMVB86B6qiqkiDJaWw0iqJ2sKsPqWSc6sVVhIYz8B9GctWUMksTlfXS0NFnZVGqw6PgdCBwdlcRIoQWVQUatGuOJlW7tXsiDmVVQWhlXrflCHPDGaugX2pCqhD1wVYSZVEG44GVsyv8uIQiD0UbU+AlfsFASvTXpeffQ20ImAqaZXTKlEVvK4Ui1JtzgA/DQhVJUVVlY4flwzL4jWWxynSydcUOMsvmfdQBeZJOPckWeDHH32Eg8ERrty4LhA8bvUwGk0ROh62Oj3MhlN89OMPBVhRkUfQOU8WmLMoRJkjI3hhkHjJmRt7Etr9KsSNtmw+LWYp4ihGr92RPiFbLOS+K6UdFzI9ZKEdqZ5H8CXXxkVo+2K1bYUxWlFLVFFS4TnwJNKBQdqshkh4x/kkra1UGTmFhaPRBA9GIzyZz/FkMZdsuXYc40qzhV5Wol2ViK0SAe999hmo4LEID1XwOyGsyML2DkFHQ/KwnKRClDlwZ6X0d2FWwUtzyZKT/Creb1oF6tCSa9SFMp81tlFldRNgJXSGWxIFFsgwJ6yqEiR2jnGRIOVfeN9KNUtlcfRKW4BVl6DK8hHCg1sSVqk2oPo5Bf+M0kbA0SlgRWuwNA+Bqyova1klUKyIFmwWiogCFL6H/dEIn312G8Nnh2i5Aba8WIBVO4wQBRpYsclpYEVLpzQ1OR/a+qetxacVVmZupuCzyW7TER76d9L91ICVycqSzR0Ws6AlsGImWIpjLHAQ5wKswu2OAKturyebLoFUWdwMrDjw0uJJK+aHH/4En3z8M9y6eQPvvf+22AF9CtHsUhVuIORiTIicZ4LIi82NXnvesRzrLqsE6s7vNU/l5vn/phe+aBvYtH7a9PdNx2f+fgms/mEDK9O3nr7el8DqNLD6l1u6JZxWWRlgJcOpmp7rXW+zcysKqw2WwPNvSPWaam1UGzi0Yln9VitgKCOWCjVKYVXCR9joo7P9Bt764Hvwog78MJTX4sRBFnkOp7wqP0J9nbabqZ1jsAohJxoWJftUWM25ihOA5bh6QSWfUT1cqQ/U7r8KvJORcPkxX3VRfdEx86IKq00d6spSuQJLy+dwDiVVAtdc5Q0fUO3Gr7IRTv/7rNC5k6qbep2FF49jPbBSO6cXOf56Wdiz3qu+EDPvc2KQ/EpkWJ2/Q7BxQL9ohtV5lkB9S5281qsrtVJB1OvWvezwv7ydT/Y9r/Z06Qc818d0OhG7EqvUUd0kBZYsWyAUV3jP9w/w5NkzPNs/QlG52LvyBqK4i8HxWLJqaN0bj6YCKHg/iVLHshCEgWRS8RZJ04VSO5Q52q0Y2zt9tNsx4oaP7X4XrTgWu8tinogF6OB4iIOjAf6fv/z/cPPGTbz/1ju41tlBkwu5SQZvXkq+SznLxaKyUlfp4HWzaK4pRsxi3uzIE3JkkkFkLCU622+5WFf9sO46z7g5K7jMYdHASqlOlAFNFo6SYaVURXzvLEvEIu5x4aWtX1zwz7IEo9kUs3Qu9iUCvojWOdohmy1wL8LO1WtlRYWEwfRxhLzXgPf2FSxaPrLQw4LKEQnhtESxItFNGlhJZT2thDNciH2/2P8qClvqwEpVhWN4Oy2GJIJWmiImsCosXCktxARWhwNU0ykcnakjdj2xyHFY0fktzGasVe3ipotZ2JrFoekzTdXAlczcPFb1kUbFJQtOAkpdmbAOq8z9tuy3zOhpcqtsVmB0FDizbIS07ujQ9VXG1SqEPROIqMZNlXtUiMpKqhRKhpOyThpXlsA6qrgkBlwrrCgqkYW6IworlwqrZgNlkyo5VyyBXhyJHZCh60ZpTWgigESb/ozlcpnPJTau09WPV/3Jif78jC6ScCnPEg2nVHtZ5VcplRVzxwTkiZWS8M2VxfJSBcd5hC4hyHgCVUDBFvDBwOlZksL2AmmHx5Mx/u5nH2E4meDGrZtwvRCWE+D4cCBwtt/u4NnDJ/jBX38fh8/30et05TwTWC14HWxbABNBk4FWChq76PW24dgehoOxZCvR0kdlW56mUnGUYM5UdBZglSVIWD2QOWME5V4gFlwq7viTr0E4ELNqXuij0+8jbjalLQSiBmWNUkfuk7sPH+OThw+xT3DvuBJevtNqYi+KsAMbcZEhZDQEe4VKAQdmdJVsIF0PZQjsXNlBb6uHIqclMkM1y1Acz9CtfERphSAp4BDOkMcTmmpg5fGaaUAvCkdTzVJvpIjdtbZ5mkMVgEiQIbMK+ZmwPWuFlQFWPAd+aQuo4h3CAHZGbhEKua4vc0b2J1K0SBcsUPe1yk01wHc5/9GAyWJVQOZXSYaVg7zKmaiPMvCQWRaeHh7h888+x+x4jJ1WV0LX216IllZYcYPAspVrgQqrJGWVWwW5Vfi8ylUxhTdM0Q3VXtVNIP20HrdlE1hbAqXfMdlYJpyfVnPpzyw5XgKrROyVKY6Q4CiuUHQCNLY66O5sodPrII4aCJg/J/NL9gQrhdXyXrYUIOSYyXucxQT+4i/+b4xHA/zu7/wmdnb7Uh0w8FjBVGXDKeGatuBavB9VRd1f6NeFFgBqc+dC89cNH37T+mB9IMXfx5m9GHTcOL+94PnZfP5e7hytBVYv9xIvPEqW2me4Z07Ouc8vuvUPIXRdNu/OPH+n29WL7Uzvya09++uv/4sQ7vTj14eua0fCa15/mRPqojrLOaR+rdPzwPP+XleXnfWctX2TtL/1/e/pyCLrf/qD3qk9RFPKSUGZFzuk+u/E8a8tgWd0HGIVWGVsmINf3SNKTSX/X76tBklqmisDFvMS5GNZ/z977/0lyXVfed7wEenLtEPDEwABgiRoRWk1mpF+mNGcmTm7/8fOX7fnzO5qJO3unJnVSjSiJICAABCu0b7Lp4sMv+d+v++lqa7KbAMQgFjFU6xGVWZkmBcv3vu8e+/XF5WV68dotQcIWrt49pUfY/f6txC2OphmmQzCuSrlSNCjDbSVIaPAJX14yqWSb04YmQuDmlkiCq2aOtUcK7fSSoGimdCVQbVLmm2ZCj/zyuxnXJ1NHeIycHqSdqelxp8cmJ0xi1z5ld4wy23irL08/6Gx/oYz13rNM2fT+Xucc2a3tYw4zhRuLW103efPVSGnNjJfKT1VYfHMMydtchkI66se5bhth/l0j+z1I55N18+G1T7OdVh+7fnHqd3Saod1WkKulrynGTRtGO9tOKxFXzif/C9lAfHNBVf1aX0qSrF2MaMqneWimqlqF0UhxfzEmkFYIdahFbiufZVY3XxXcjoIqjqdtlTh4nc6HaGutFogPy+blRiOMxwcjfGrf3wHe3sH+NlPf4qfvPkW8r0hir0R2qWPPhKURymaGcGa2p/Zl0mFQdcRWyJLpHPS5jcs/a4PGIFbpuIc24dV7MjJMnRCQ561L7btefm+0N/RGlMaBY1eRwVDpuQ6z4MAbQ1FkrZiJnRKAfh3VyBVKflhRi3AfWdoOfvriqvrNJi5mJYVRihRJCG8SwPg0gDFbg/TwEFFiGWtQPPnnlF7WdhjFiw060mMXKhrAhKtdifrF6Y0fFlUkj1EqyKDzVnRMSlL7BQ1rlQOLpdAr6gw27+PYjRBNaM1PRSFjrQNQj8eG1U3BuBYW54+dRXoyTHONdIL+GIrApqH3XxRZZ7hJPtbS6i/XAt77Zb7PmlzvoYpy8KPZkLy3DJbh2AlIEhamXAvFiDsIEfbgsmuYn6V5AgRmDnICloS1UIkGVi+5gBRWeVTvcPnGy1BvouAodFJADcJEXVbQC/GcVzDG7TQ6hKMRGI5mkcDyIGZXB17XCanSO8qzc+a/2npObqAs6tdgIWBUtCF14jHU7D9aZA8/857mMom/k7tk5pHZqEVz6nPSnL8nQEnfArI6MIAGb0oVKMAfhRLhtXnd+7ig48/lXPW6fbhsAhN7YNtbToe4/jwAIf7BxieHKPgWKiuBKKzb8kKKqJoATVVLQ100P7PkcyqnZ1ddLs9FHmJ44MjDIdDyc8juCIQIJ1lhVJCc4IhAsRJloo9i3esbypzJp4GqvuNI2ojga9RhLjVRq/fQ6/bl2qCAdWgfgD4Ie7eu48bn3wGZkrttDroeR7CskRHiihUkmHV7Xfk/Wx/xaxAOktxODlBWuWIOjEuXb+KpN8R+yOrG1K9uO3EuN4aIBhlqIcpunFLrtPJdCL9QtT4CqdFWWXzT82/ZcHULJyaqnm2TfO1HJWWXi32Sts/yXhWqbv0l4Gj21/kmi0W2FRlpWofbk+an1Th1M/kf1LJKKAz0PwnUZ6KBJEKMwe5B3S3t+Ue+vzmTdy5cxdFVoilFkWFQauDdhiiE6klUKuomggrzxF7nrQBY2M1KwamaIC2jbll0vR7tjCzAH3zANX+UDSVZgKo/8VFFylGQmgfBSgDB5M6x0k2xbFTYNQL4O/0MNjZEljFzL5OuyVAXNRQApW4AKD9D4P/OSRV0AzsbG2Jquqj334oCsBrV3dx5couup0EZF0Bc9rM81Ngv/nffMxg7MtPOn75It735GMQfTY++ftXgcWTH8vTjUDXfe76cfDmz90EjB5lnL1u/xTSnv+K5VDtJz+/Z4Ol08Dpi96+3d55sOx3Aax4fc7/fK12uq79b5q/rc1wXo5UWIySVk7zvLLzE5x8Xr+FoObsDWxqn9r2Hu8+OH1PrDu/y3u1DJcWohVbTEZV+qfbzKb9lzHTmnP30ALqf/5Tq7A6/a6zYNXpk7MMl85+/fnAarGqY56XsgMM9lxUSSGwcmVVVjpmqW0dwvM5+OkibO/i2ks/waVnX0XU7WHCyliUi7OyUE0LhQIrkTqbSlwcsCuw0gcggRUzGhoCK1FZZajLFC4MsKIt0LyWg0vZzjKwMgPi8875pgv2zQFWm2+Ks87BJkK8XBHnrPdvOn+P00/MgdV8YqKr4k/6wJyfkScEVgJPv1JgZbqKNRl0a6+fGcyv83Bvuj5rgZWAguULZPsb3SoHn2KxWTdiWNcZmgv45AM+M62wQc4WZMxXolc7cGZdERDYCTv7EmZZVQwBN7BKiwiYLBOqrKJQQYEZqAchYYEnIeyiwhAlVwrHUZtgPssxS0ucjHLsH47w3oef4Nadu/jJj3+Mn/3wx6iPU0zvHcMbVehWIYJxhWaaSR8oakeXGU8VGOHkB6FMuglROPmUbB4T0E6VhVSpO6WOtAOMTcDK2gp5AxJQ2HZAUGNX8+dnT2wyutgwnxguwatGKhwyK4qWKg3/5rnhd8Owa9qH4GCCBsMQyLsx3MsD1FtdlIMuchtcbravge/6PJOAcjNoIqhaqKwUWBE6yvXjwMnUH2BQfGWAFe2KVGVUdS4T8EFR43Lj4mrlgk/e6d2bqEZj1GkFvyFkCwzMZMiyI/YrC6pk6UD51HyQTFueXTOyQFCebgYo8s0aT6mwj++1GU4CH2k1NA/g5R5ezkDDSrmBzEoJP1RBRYWVBmFTrSHtcgVYrS5Q2Uw0WjvZ7u23Aivup04nZaIu6g+tkBdQycXdrlUdQVUdK0Ei8sHSmH47Rt2LMGq7SP0avV4X3V5P7h1RWQtINflchugpS9VWJXBCp8Bn9hAGuxlgvlAd2nYtbZ/Wv5KFEEqBPIvBsw6y+Zqk1VbgwHvVwAcL/aR9EsYJ3GCWnEIwa7+1FQKDpCUWY8Kqd9//AGlWIml1WYUG3VYPs2mGk+NDKcQwGp6IRZmTd57TIAxBGyZVmxLe3lDVw29TKbKqJCdpe3sHV65cFWCVzXIcHx1jdKLAihU3qyIXCEYDKuEVq1YyTN0Nfc0TIlAMQ8QEU1RYlbT7NQqs2GgJ6cIQSasj+VhUf8XtDnaff0HA1eGDfdz44LfIDk7QaVz0HQ+JA8Shx5oUiHoJ+jt99Lb6Mr4r2M/NMhwfn+B4PMKsKRD2W/B6CQqnRl7lCBoH0azC1biLcJRL1cCWH4nlejybIYlaaDWB2H/tOETbBe/55WeNyT4yMN6EvgmoqlxV+kj/NVffazvjc0nsu5LHap5Y2omZNqfVInUhlYBaiOUcWPG+k4qg3IaJlaVKToAVLZe+i5KVUWXRYoZ7d+9i//4DVDnD6H2BVv1OV/INOzFVcIHa7EwBBYnacAy21fKZRj61uCtsxW4Lau39Y50R0lcLEloCVaKY1fPHe5mqVWal1ZGHLASGdYZROcPQrVHudNC6tI3d3R25h7kAI882c97sPSLPQPY3ZrFZEGlT4d6d29jfuy+5jp12gitXd7G91UPEdiMVN60fYvmnWYTlVVgKuN80Vvm6/d0+o558/PJFAasnPTOL++C8LTzt+P/LBlbrcckXd37PhAq2P3rS07/0vvOghTwjz1Bh6e83F1zadP437fpaYCWq9qdzyEiBiTVfm4Cp0cNvOoxz/s6FwPXncFP7f9Spz5Nd39We5cxtnFHlcLnNbNp/jvfXAbevHbDSlUyzSjCHP4tsHMnJkkZpgJXDkE4OfLoI2ru4/PwPcOX5byPpD5AWDD9WVRbl9TLYnQMrPvQ172OhsFoAKzS0BjI0l5M3UymQCiuf0Muu7pjAVMFgXBXjZGA9Idx0wS6A1SqEOH1nbzp/j9NTXACr02fr6wysdF/FLrMgg0bCo3/7ugEr21E/1MkaQGonsTKZEYDgyURUStwLCDLQY2770kwgARbGJsIVZlnFNiBPbWRUcqjdgQHMWVZjOMywdzDEjdv38MmnN/C9738Pf/zTP4KfNRjdPUK+P0WnCNCZAc1khoI5XAb2sA+tRESqqieZeFFnJaLUSkOkDbASu5oBdXJNDNSwx8rJlr3v7L/1NTpH1MmThoyLOmUebm5W7OfXfkllZWzEMpiRky4+Hw3ntedKJjeugCP23hkcpL6LaUezq+pLfdS9FipmWc3HzQqqlicCFqCJnU4yZ0whPpNdRWBVUxVlwurVZV6jLhsBBFMqvyQrqkBQFOgUJS41Lq45Ia5w/+7dQX1ygmKSw60IaQI5FAnwZ7A6LT+WN5ngc3vc8tOEDs9zxsw5saq3OaySyZnFMNaCzWebOSBzHfRlohORA2WVybkX3vyNlkC1tz0MrCxJs/eAWBxN0PsKrDLAikUHVDKhYdAMmuckk+oqFjRj1UtOYCNWQUsiNJEnwMpthSjbAY7CCvfGLGm/g+vXr4vFiteJECanKkjCn41acwkkW2Al4wr5vQFYp2CzVshTtaB8ixJSFWJ8C+EArzd/J0o4P0AQhaIQ4f1D5RKVizwue29YgKXqRPWUOlI9r4ZnfLG6OAZkRSFgZ5zm+KffvId33n0f06xAFCYoyxpXL10TsLS39wBHR4dI06mcR+YFiSpHAJ7eV6Kuog2T2VQmgJyWzTAK0e8NRGHVoYWWr8m1ot7l3UsCrGbTMUYnJxKfQEnoaDTEaDLCcDKWtlp7FEqFUgmQ9kRmQzV5iSQINZpBVERqoe52utjZ2haV2Otv/RDtbh/j4xN8+v6HOLp1D16aoUsroO+h044Rxj7agw62Lm9LFTkC0zylRXqGvf0j7B0dYm90hMxvJNesiX2ESYRWGALjGba9GO0cCHl/NS5OhiPJAxu0uthyEvm9wcBq3zUEdx5JIXegQkv7MFJlRSNgX5jT0the366AxLWE2QRJLEMtqyiVzVsbIOmlqS6pCqVY+0WTrUVY5QSMxhD5EBBHGKUpjg6PRF03GY2kjcasMhuE6LbaUnGvFUdSiMJnX2v6SVFwWgXi3I9N0LboE2wxpkUfb2CstWxzHDwPq1fVpiwaCLCjtZDg1JH7tgxdjLwSJ3WGqVNiFnmidG3vsO1to9VKxM5NFZ9VJPL5Zp9//BsBOdW0LD6SzaZ4/713pb/odju4dGkLW1s9xFEgpnLroLC2RuX2XHA2Obly3tePPx9nfPm7fu0FsNp8xjcBk6edX1wAq/W4dNP533QFNwGreQGVTRs6Dxl9xcBKPb1PjpwvgNX8wv5uFFZnV5xaBlaczBnpPitqcerkhwjjFsLWLravfxfXXnwD3e1dzDiYNHkRTlPJQ3MOrDhwkOpTtnKVkk2rsOIaERVWTlOgyidAM4Pvlgh8TVSRaYwMIhVafVOA1aYO4+EOe3XFeWEJvFBYPQTT7C8uFFZP+LhYLeigG1ntvB8GVovXcGLFoOA1ArG1+7Wcm/NkB7BQWFlYtfzTbtPeYzLxMIBnQSHUEmorBVo7oH0PJ5R2wE54pRMnW82P29OJFNlSWZRI0xxFDoxGGfYPhvjkxk18euMmvvu97+FP/qc/QdSEOLy1j/G9ETplgJ3KhzNKUaRTmYhKJSWpyqrAyPU4+CewWlJYySRe94EZPdYKJeP/JUBl+x47UefPBbTSXlQmUAZySeU4qSC3aAPzAaFYZ1QtNO+zrHpoSTWgah8lPGpvrJADSB0HWRJi1m8JrMq3Oqg7sWTZrLaDJWDF/CgDohRYqexZhQgKGqtmYQm0Yw8BGKWqWNKiECUGQ6uRzRDNcmw1Dq56Ia66HgbpGDg+wex4gnpWwCUpBLOddJIqdsL5M8vAJKM4E6wk1ee0pVnwZ9ugzWcQW6WBpnYAaEEfn3/WpCTXh98mk4qnUZUOun1Veun5F3ub/DefiEY/Yhaflu8BKvQssJLsIGsHNMDKY56PHI/uI6ueUVVNWEUgRmBFWEUAQVDFUnFOKxRgVcQePhnv4bMHd3D92WfwxhtvCKzi58VxjOl0IuH1Kts3AHQOV5fMS6b/FkXWKZWkVAC1sIqWOi6Kmf/meaGikYtOnGATkkVxgiiKEEXxXAFplVUWGNrAZ0Jo+UwqyAms5FvD9bUJq0U2arVxcHSCX//TO/jn9z/CLGdOWyj23yuXrmB4PMTe/gMcnxzLZJ4h5wFVKoEv9l7NDqO6SisTirLNVGqsmE1Va45VEieII600Ouj20W138fpr3xYksX//Hu7fuSP2wDar/VUlZlmGO/fvSfGDaZ4JwKEiSNQ9bDNFhTiMpA3ZPo53PfOrdvoDdDt9vPjKa+gPtpBNZ7j72ecY3tuHk2ZoA2j7Pvq9NqIkQHe7h61LO+j2GQ7vIpumSCczPNg7xMHJCe4PDzFhulTiSvuIuy3ZTy8r0W48tCsXLTdEXVS4v/cA4yzDpd4WLiORSoTq6jPAm/Y8A3XYXuWuXxr+yBTDVpu0Cp3lMQCfS1SNmkfVUiqaUWHJ3ST31FwhYK1pwm4Vm9scQwGOVHCaHCiP1f6CALXnoXQdPDg4wMHeAdLpFHVRyrHEYahFOHwFV4R3IVWnAteMKpLAypj4LKSSPpuQSO948wgzkMqoX/lL43qcg0hdRtExtfSgRi0oqlfeg7GPLAAOmxmO6hnyyEHVipDsbiHpd9Hv95AkkSr6jHpYxufMoTP2ZRYo4fNwMh7i6PgA4/FQigJsDXq4fGUXg0EPISGtVGYtpL8KfD65dFgh8FBkpuy7DLx/ygzOJxs3fDHvugBWm8/j489/Nm9z+RUXwOqbDaw2hsCtbQ6kBusVQutbkwltvQBW556mr53Caj6ZW+EhS9XHpKqRjuAc15fCzw2zB+IWvHgH/SvfxnOvfB+DS1ek+pNU1eGkyVgCOSFSBZfNnVoCVhI4qpZA2gd9KReToyomcKoZPLdAGMg6mObI2JCBC2D1yL36hSXw/A5durrfa0ugzdyxN789V0vA4iGF1aLpKbCiJfCRm+PKC78IYGXtHKf3wHa0kqdnBsfLSg1LAIqSodw6ObB5B6q6tMG7/Keuwiwk2IsDzguTneM0yLIC02mOqnIwHee4f/8AP//Vr3F8MsQf/vG/wp/8qz+FU3i49eld7N08RLf08XzQQTjN0MxmqLNMMoMEFBi5NSdG3B9OvzhZpQ2KkESBVYVsxqwcVYcJNDHA6vTKmP295vjodRdgJcBEJ0SqwFkAq9VtLLI6lp8ZFEfwv23mka1/IRlbhFRNgxmAWeBh1o5R7PRQbPeQDdqoQk+VWWZ6JGN6AAAgAElEQVRupmfVPi/086x1zdoUTyusRF3F0HULtJYUVjyWWVkqOKtyVGkKN03RLmvseCGuAPh2O0YwHCE/HiFjEHumwdBSgZEKGyrZ7OTYqArn4I9PJuaNGfUGJ2Ryno2Mfw6sToFE21bZnuLAnwNDrWJHRZyCKVH51MaiZlVxduFGgvX1+TnPe7Lnbgn6LCusVpRKBgQyJ00f7o6qCSXUnflVuh9s+8yu8mIfDe2ASQC/25IJ8Mxv8MuP38Pn+3fx0ksv4kc//jF8yViqBR4RWBGgiK3YnMMFkNLJtYWjFsDafbSvo4V30TYXoHjeaOAhCEIpDBAnsXwurbS876XKoyi69boIRF0Kr9a/aT5Yw+tI+y2hlbEFcqfDKJGxy+e37uAf/ultfHbjFnjPix21qMRGNRmPcXR8jPF0InmfkgPGUG6CIganV5Vm5IkozOyHCBKth1XHNh6r23kBkijB1ta2VAp88/U3ZN/u3rqFWzc+FxDR7/U0+5NKrbrCMB3jcHgi2VGEVlSX0QooGU6imKNixtcwb1b9dAP0mK2UtNHrDTDobaEpa4wPj4E0R1g1iAldfA+9bgtREqLT76C71UPSYgZVjdlEgdXJcILj8Rj7kyFOqhny2IHfS9AadCXwPeLxpjm8WSm5WrQRHhweoXSB61u72C18tCqtSsn+jdXkOGYU6xzv2zyfW2lVrWdglXlkcVGUCs/VrBrNpZL7YiUVewGA7D1IBd8cJpv8KmsP5Gf5tFxqUqyAH4atM3Sdklr2byeTCfb2D3ByfCKfRVjI44j8QGAhf8q/CRKl4qG2L/bxmpG3mHLNVVQCrLRP1gIBC9hrXYOL88BFYD4vlqwtjOIQhZWqrRgUTzvg2C2xV01x3GSoOhGCfged7S3JnyOwYjGRVisSlRXBKzMfW0ksSsl0NhWrK6vkpulk/u8rDGrv99Dvd0WZJRUtq0LsytyOXXbXp408oWSxeT7iuABWTzZ4+kLe9fD9cHqzT6uAugBWj3ahls/T6XN23t++DpbAp1VYXQCrdZbP1YnVme3g980SuDpZmA+l55M0qVoiD0zxemjQLRjASmC1hc7uq3jx1bewc+06cq54GzsNB4F85QJYmayA+Qq9WQ1iBEhdSalkBVYZqmIKlKkAqyjko9sCK33gyUPPgIavuyXw8TvsC4XVche/7oE5P1O/9wqrR3sonvWqhy2xq9BKFFaWI5zagIiBvgbAal3moWTd2MDwpTwAhQ6OBNKqhGU5XHKhbuWgmwMDTkQ5ueFPnUiY1ud4c4tPmmYCrDj3PT4Y4datu/jv/+/fiKXoz//Df8JP/+CPMTye4f13P8HtG3voVgHe6O+gV9Tw8gJIZ3CLHIHZtFS+otdwrqhRlZVd8ebsezZl2Xu1S9n9WobU9ndzVY4BVgJWGlYAtCvoCqwkvJpl44zCZHHpH1Z4EuRw4knLFatKyYTMWHc4kSZEyliVKvAxi0Pk3RayQQdZryXwqmIFKXlOWFv3AlbxczWbZSlTy1YxnIcPa2iyAitTL1eAVWNsYgwap7KFFqxCbJfNdIqgKNFpgO26wk8u7aDHSnKTDPnRCNVoKrlbPG98X2a2y3+bufHCWuao+ph/kDbGSbdUx9VrtHxNmBNmlWzz24hV3JJIl3OoEjJghU1LJrRiOdT2axVV1h5ot08Fw/xayWXTdmy/LbAS4caytc7Y/FkxToiAOPYVZhKCaeYTFL5EAZrIRR26cBmm3I0xc2ocF1P8/P23sT86xksvv4gf/PCHAin42Xw/1Riq0NCI+nlYvlFs8FgI/OyxqMJvYfnj7wms5vZKYwmbQ1la/hhNEISiqlJIZccGCqoIzCywUpWRAll9LhMc0GVbaNYab9zKxBiYMUar3cHxyQjv/vP7eOc37+Hg8ARFybB8DXoPQ19UjulshqzITNU5E8xtFusIliR7rV5SD8o+aOGZKAyQJAniMJY2VJWVQCYCj+eeuQ7fcTE6PsHR/r78u5UkAqzYLySdtlToPByd4GQ8lH3gl60kyeBsUVz5gVgNaSv2GldsajGzSL0QW52BWI7rrEDi+mgTskgFSg8tVoUMPUStCHG7Bc9nyHyBdJIiSwvkeYURIdR0hKNiiixyEG110NvdQqfTkey99PgE+XAClLUWvphlCNsJntnaQX9aoU2roOMidPmt8Dt0VOXHKolWrSlVOY0iU1SPvH4yjFz0f3ovGHDM7DxCyJXn1up/sT+XUaVcK5NjxX8aYSNz3UTtynvDwCoCIgbo0y66f3SE8XgiCwesihoRlvJYWG2RmWKEqQzDlyIUQuDN/a4V+KT6Nr/MxEPvW+t71j7Aqkj4knl/aAtRiGtBozFs3qTaibVtyYJw4KIIHAydAgd1irFfwRt0kGz1sbVNa2hXrHyEVQRNVP2x8m7Kyq+EsOw7Gdxe5tIvRVEgxUeikKrASKBWILCqlKqd3AazH5mzJ1Zd6cxN3LpYNE2elRybKui+iV8XCqvNV+3x5z+bt7n8iguF1VersNp05266/l81sNLF9jWihg1Vwf5lWALPv+e+dgorXTvSycHql1mxN4HGRmIlQIrAipVz/HgL8eAFvPztH+HSsy+gcnwUXEzlSpgBVlxtsqvmooawAbEmFFIGsgRWXMnl2NsAq7qcwnMKxBEnAKzRY7MNzPaMCkIGMWv6uE0rBF92hpVVPpy3iw8roC6A1fK5ugBWi6pGD7WhU/VFH+9Rr68++/wuoNWi/T78YV9nYGWPS8ramwm/9HPmAWQrhrHi1rK+TCbPJvvWnh9VeCxZkyTDSs8Rs3GKqpbKYePJDNNJjtk0x51b9/Db336MGzdv45nnnsef/6f/BS+9+h188uk9vP32b/Hg/hCXoy5ebXVx2fXQYhbSZApvOkPACT8DhQmhTBC7rXSmqqdFhhYDn2sJjFf1iYVzcxWUhSkWeiwDK8m0UeAhsGqp2po9dk589QGxWi1G5lguULiN5PUkzA4yEIw5RllZImVAdBwhSyIUnRayToKs00JKayAnOFyFZ7+upcDmzyA7EdApqV4de11ETTa3lXFypape5mBJdTruJ6MQqXwTBqEQhFXaGFZd5zN4ZQm/KNHNM3x/u4dnggADBMBwivJoiCqdoeTry1K2S/DGa6zQwd43mg3G9mPPlW1TVplGWMD9Fk0BVSNW9WFEe3ymtZJI1FTyNwOsCCNs0LtapQwIM9lWtPnY661l5xeh0/PAfAv1DJw5Daws0KI9bMFe9XPYpkVtxRwyCZUOUIWufLvdGHUS4Cgd487xPj68/RlmdYFr166KJXBra0vvC6vk41iAQGG+P3pOBNbQKldaBZW2YWmH5ucy9NNjVJDGnCqBU76POOmIosqGYy/ub4JefT1tibbamW5bAQdDo5nV1VSlqJgEWlUc3TB43oSVuz4+u3ETv/r1P+Cjjz8VWEUrKuG0qv+o4FMAxmIJbPuEKhYyl7yvuR8OixBIjL3AVGZUEQQwW40AgKAvjmJRCjEbiiCPbYI2wTZzuJiVV5RqKzP3GVVcDfufukJaZpjMphinE+SsPCnriwql+ZMV+QilAhZwgCPV82L46AcJttsDhLQelzUSL0CLANB1xR7Gyqie78AlXDZ9BQPuCWjyGS1iQN40OMlTnJSp2M7CfgdtASAtVFmGdDhGlVI9yvuxlPNEYLWVtNGZlWjXCqkSQjrXQ+x58vlc7OQ1EQhuYBVBlWSh2kp+vMeWgL0sPUjFSwJiQtNF/37W89HaP6X3Mc5dDi1lImyt2XKDegKs2B+z4uxoMsE0TTGZpVpZtlY1G6EVAaFAKh4PAZZH5Rzzn7SIAdu9QGmfFbiXQoflXrXPKNPfGmBl4b3eR6oy47GWogZV2GYM09Z8i8qp0RBWeRA15AgFhm4hVt7WpS30draxs72DditBRMtglmI0PhYFFcETx+XTyUjgk1TEFbugj3YrRqfbElBFyzCfIVrxVBd/+Hoes70XLbBaWAIX1VRpvL4AVk8ycvsi3nOhsHrUs3imusWC5UfdyJrXnbl98/rz/vZ1UFg9LbDa5M5YD7ye3hJ4Aaw0n/y8r68XsLKhymcCK7sCaScqqpAydaDgBRH8ZICw9yy+9cZPcPn6i6jdAAWfpFRiVRwoNEZhpQoGVWjpw8pWMdEHMPOrVGHl1DnKfIKmSuE6BZL4NLCSoatWdjHn+bxKQ+dPyBeX5wJY6XU+72sT8Hucvtpua7HNiyqBOts8//yvtXR+acBKEIHs2lxhdbqNmKDbr5vC6qz2aiHOadWLhBGbfsoeMScqosAQ4cziBAuEMOoV22cRtnNyyElsVjYYjlOMRzNMRik+/ehTvPPOb5C0O3jhW6/iT//df0Rv5xr+/p3f4p13P8Z4UuOFrcu47rp4xg/Q5yR5PIU3miKqKvhmlZyr+2KxNiCBEEFDrHUf8zQXYGWzfk73eTyGVXWVZhTZc8KVcam+J+oqTkAJ5vTac2IsQMQod+y9bh9inDRWPgtmeYh9KqzUHkr1waQsMGLZeaqq2gnKXhtFp41ZHGHme8hNfoste67n3yqsTB+/AqwMtDLwyioROFekIIzlPjTcWi3sjaisqNBROxavUylKGn7n4Ew7zqZ4pR3jpU4XzyQdRJMM1cGRVA3M01TzwWjp4nlmlTcJyla1seYgialtfq/YMG8LrASKGEufWDo5iTbwSl2mFTqtWBRmAhVsmLqx+WlRA77PgCTJs2I+1wJYLasH5RzOFXgKURaWO/vfS2qUpkG71TZ5PaqUEzUSAY/novEALwnhRLQU+SgjF043RuEDd4728dm929ifnKDxHezubOOll17C7u6u2u8AmeQq8F58NndQ90snqoSICoQVLLINWqjE3xNM2S8CH0KaMGQlsxCu56N2+DsDsMznss1SdUVVUZbnBp55K+1c1ChUH/E+Iqwi8CUcETsWrwUtfR4m6Qzvvf8h/ubv/g63bt9FTMDneshmhEIN0mwqcI/7xr6Dij4CBJ5H2V83kG1ReRMFkQaqF6VkRhEQlHUuwdPcZ17/StRbhVx3HjvVTJ1WB5FPQx2znhr5HatLhlEk95pkKvku8qoUYEVwVRDCAaowk0eMA9aoC0AVk4/Q8RDVLq7EPVzubiPyQrFEMhSdoIgWNoIMwjgpNCEu6UbUl+wjsowAuJICE43nI3MbjKpcgtddo8ZiFlI6GqGa5YgcTxRj3BcJ5ncdsP5qt1b7YUS1nO+jTUskQQ8rVfJ4TZ6T9HmEiwZWWcoqFUqXlIM8ZgnZN/CX+7p4mq2OVgRWWcut7X2EKmkVSx6zVVcRWLHtsWucTKc4OjrGcDSCb/KefIc4kODNE2WRgCpjzbTASnputnta9owlcGVCIArSVbWvdBO0/EnIPBWlmgYnP03Gmh6V9tkChyWMvkHu1ChDB6lTIfVqTN1KKnq67Rj9K7vY2t3B9mBLMqvyIsW9e7dx6/YNpNPxHExd2t0Wyx9D2Tvtlqi26rqQnzxVbNc2C473Lp8tVJbxuKimC1nl1LS/hdV+kct3Aaw2TfkfZ4T9uK+9AFaPesYugJXpZZYrFs6V8eefxU0Kqwtg9RVaAucF9TZfv/niw//6b7bP6bEWtpRTj9ml/7SwwQChM0nZWfRssW1b7eos6CPAyQwCCYdkhZlaaclECAC/Da99FbvXX8WLr72JztZlpIUGjLJyCEMa1RK4WEHX0HRdO5efZgVWBu0NlVbMEMlQl6lCK7eE5+r2KDV2TAl0Wak0NgdTdlC3Z5eLz1WPnL4459PFR+vMFpfv8T/7LIXLKQG7Vag9qvbw1E7bCav99UP7uFI++uEj3gSsNv3dqj7O/nxT4mfNiX4UhdW6K7ju/aYFzlUcDwM1Ux77nDZlM2aevAXZanVPOGhhlTdzfz5aWz3rVcv6otN/X1hnHn7nIhh23UNn7fmfA+fz9359+1oNXX/scyDcZ7Ws7bxNmEtCC0yWZ6CqgP0M+ysNJmdVMhfD8UjK3A/HM6SzEqPhFB999Ak+/OcPcHh4hJdfeQ1/9m//Pb730z/CzQcn+O8/fxt39oYIky1sBQmuOQ12AVzxQwxqB9E4RTMcwc0zUR0ImOKBGZggP+ktkeqFtPEw4FYVYLQoLYdq2/7QghSCJa3+pFXmxBIVeHNQoO/VZ4mqDXTireoctbjZ+9kqcbyI21JLDyd/hDozrsyjwdh34VzewiSJMG2FmIUhMk7CCQOoNhGrpsI3fp2+HyW90FjidJxkAqvNftj94p84sdQqbDqpJqyiDIOXl/vECfYso3IqQ0Vg1VSIyhyXvAavbW/jla0d7DAM+OgExeERivFEKtBRTcHMIgZt5wzQVgYlXww5ZmYLAQ8BCm1dtKbxi9CBYGE6mcpTmeeHihner/y3gqsG7Zih2GrhUjub3tNyzczkdx60bu30S6B6OZTcXj8L87gfhG56cvVmsxN5WwWM+zB/xGiDkWesQ7lz4KK11RUYkbk1gq0uou0ubh0+wLsff4gHx4cYXN1FENHSFosFrN/vY6s/kNB1C6osVFClhVXLsd1WmEwm+swmdKSNVACwqQJIABAEUqktjhNpu9YCokqrUEKn+VMUVkuVABUouvCDwEQaWGWeWiPlvFEdwoUyth9e51km91LohwZAAX/3i1/hH995B3uHh/DDWHLqZhnPqSM5PsxGs2HnBGhsL4QkPP5+fwuvv/Y6drZ20I5bmI7GODk8xnQ8xXQywWQywmQ2QlHSbqXWSIHTVPbYSohy6/tSLZLKHYInKvf4egkkJ9hiyDvBgOMgzWcCrVjdkpBbxkvcLsEM+xfHF/suAVULPi65CS61+0j8WALRCbQGXQZwx6ry8xy5b9IsNfZMVfhoNVEqplwpqjBtSsxQSVuh8pKfK+29rhF7gQAyKcLD9k+lFht1VcIrMrR87o8nQfGx46IbRugwpFyyUFWhaEPQCaz4XsJy3oYWzAkkts8TU1F0ruRbyqCzfSLfK5mApa3KZyIqqEQlsGWYlucgbCWiCEuzHJN0KhbsnPbtuZOvlPZLBRuvD/OqqKzi/cylViquTNS4KZigkVlaKVvD9+1akNwHpjqlfbra45PKsaKsMtBqfky66FJLlp6qthgEVkUOch8YOQWGpiog2iHCXlvyxTr9HlrttgDm45Mj/P3f/wI3Pv8EW4Murl+/imtXL0mYOmEVm5BUJOW3ONRNaLzMD6Q8rnz26fGTzDJ4jucLHktuCzvkuciwWjts2TS+3jTm2aRQ0e0/+Qh20+d/2X//si2Ba8+fOG+XFJJPcLBngbBNkGfxMXbh5/wPXm4/p9Uyj7O7ZwK7De4medxvsNQ9LbDSPn+zQujsYzV9/1doCTzrmpw+Z+cr7Oz+myHeMkw0/7bX/7zrtymD7PT7nK8eWKmHf2HD0Aagg0sTDmlsKLw1WZaZ4etc1Wy8NrzWZew88y288Oqb6O1cxUyyS9U7T2AVmOortmHZz1kAK06IJModrCxIYEWVFS2BtQleJ7DiQj+hlWaWaierwIqj94Vt6jSQ2XjDLL33cW7g5U7D/vsCWD18Bi+A1bpW9UUBq6cZcCwDq4fBmQXaD6vwvvnAyqpcVs6ACbi1D8GUQehiw6HmyRGbWEo7TJ7LpG2aZkjzEvf3jnDz1j18fuM27ty6I/3nzs4O/uiP/zVeeeN7aO1cxTsf3cTf/dMHOJpUaHV3MYgSXHFr9Ioc27WDyy6rBgIhs6zSGRwGwnNApL4wgVb6rf+W/qbgqr0OXLQK3MIeaPs+C6zkOCSfyATRszvl5Iar8oRwEl4sqwgmh5twTkPFraXMTqp1W5zYmXB6M4kt6hoZw9ajAOPQl3D1SRJimoTIwgCl66GhPcrRsHGqS2yClbWOLy0B6KR8KbpXJ8tWJaSKIlGIyYSuRinwrlZgZfKsCPI4yeSKfyE5Q4QDFYKmRKvM8Gy7hZd7fVwPY+ywKhyD7JlLM5kKXKCaJp3lyAlSpMqbwjvJGJOy7MZ2xbL1BCdUjxE4VPzc3FRj1AwrCcNm2L2orRq0xD7DoPNVYCXn1nFFrWFcobruI89ivfdUmaR5WwtQuaQONFZPbQdG2WzshQrEuJVaH5/WD2UqoTkMxA+9ecB60wrRtAKcVBk+un0Dt/cf0AOF3s4AYRwiiSKBJoR23U5H7GDzxS5pV8zu4QCfQNHkwbHS3Wwml5fPcSqrbFC9QlUPQRhKxT2Gw3OfVeFGVZ8vCiuXCg9ZQDMQ1sA+2sEUuJoJvsnhtKozAURlASfPxWbHcO/ZNBUw1G51MMtzHBwe47/9j/+BG7dvo2C7iBNMpimmJjduMp3AD13UjWa/8ZsDlH5/gOeeex7Xr13Hj976kdgBCatuf34T9+/cRTpmaHWGWTZF7ZTIcsLuVCGaXmRpU7wVJUtMgJ5mAPGXFh7zWAhICEqSOJZcK8L10XQsFkGxE5t+gpBUrIAgSHERuD6S2sVzyQA7UQdJkMBrHCR+hK3BQK4fz/Tx8FhDt7OZACu93xRYqR3XRcZqnKiRoUJuqpwSVnGxkrowKqX4rQCH2U56j2ixHZ5/7o/CrRAOWn4gwCpi/lnJatPKt5Sg8a6R0Cm1xLFtGZBr+w2rQOJ9KpZTgzkFYFkQL7Dclap+WnzC9o2ehKuzj+X5y8pCQGom/UeOYsaxaS3wTyr+sXCQ3EuqMLVWQLmfbXVXs2irx7AKrNRirNd7XknT/repkipFHwjk2e8ZOG8ttrwmNrPKLiIg8lCEQOo3OEGOsVMgl/XlBC2G5/e66PV6aHfaaHc6+M177+CDD/4ZQejixReu48rlHXR7tPxFUvWP3YOqPPnMsRUOdbIk99iaheJFvPoSrJKDNU/dC2B1AayebOJl+sj1i72b5n+bPvoCWJ0PQzTGYf3XpvN/AazMYu0ZsMme2QtgNZ8ALCpfLYCVUUCZlqhVn/Q/VIas1f4cP6BfQIDV4MqLeP6VN9G/9AyKxl8CVhUCJmfOm/Uik4QrhbIbsoJPYKXfHj3tSworx2HQIxVWzErRVZ4LYLWpm13CacsB0WcNLJ5SYbVpT9YrvC4UVrqquqnbP+csi8LKZAxtuhBn/v006OJ+rO6LdpaLqcDyZuy7v6kKK8lOMpWUbC8nk5r5yhDtYBWCIJI+bzbLMWF1rHQmViOqbo6HE9zfO8D7H36Cjz/6DEdHJ7Kq/uYbr+MHP/wRfvQHf4igPcDto6nAqnc/vYscEdqDXXSCENtODX80RDcrcD1K8GLcxoDXdTqTgPBKgIdZwWZfycttJlSiIqFCYCnnSYLhl6CVTIcMpLBh2mLjlHanpbiWlQkrtjwHoq6wVg7bCuYAzGSXCDCiBYQKK5cBvwGKdoK0FeE49DCJA0yTAAUtNdznxkVgVEaSwbvS5lYnNrS/LQMrG5it+UEKYkR9IHYs5h9ZaMdsG+b+qIWOCjlRPVXMDapQOzW8pkTHd7DlubgWBLgeRXghjjHgVqdTZMMx8kkG5oRNxrQIEnQpMKMKiNui+ocqCAEgBjBQ5SBgycAZawMUaGCUVlIREFRYhcofjSVMr5WxB/L1JvuGZ8lWc9TZraofLbBa2KIWOVv6srmU4SFrqHAQKnFM4Don6ASYrCoGCVr3kXsN4u0+gkEbU6fCx3dv4f0bHyNrKlx65io6vY5U52O+DaGUVAgU6NMSq5HYg2wwPccQvD5lKRCEMEEgiA2QlsUntcLR9ifZVGL9YwC8Vfpp5oLCUh8ebWbGAibtlPeOAVg2I0iVNgsFn83KqoscdZoKLCGwYq5Ur9cXMMXcqrd/8xv8+u23Mc1yhHGCIIoxMrCJxzmdTuEFzDFTBR/bWKfdxUsvvYw333gTz11/Dq9+61VMhiPc/OwGPvrwQ9y9fUeUXNwhBk4zwyrNCcGmEpjOtiXthwpEUbVoFpCoBiXjyMAr3j9ipWOAOqv+tRGHoeRiDancylOBOWyV3J4Er7PtQb+pjIkbF8+3ttH3YgFVkRug3+5ha7CNOInkunx+63Ox0+aEvQJsFaQRDJMJU9WYo0FKdZX5PLZh3t/UFrX4uY0Dj3DN89FOErSiSNo8Q7xrMJifANeDy3ZSlRK4nlBZJ8CKWV4K6wRw237LPJV0wXKpDzPYR6Ay+yTm1hmoJYsvBmJq/6dZWASeqj6lWo8qPlVsVk6D4WRsrKS1KNAY0upVABPBAskANBVcjf2P0GpepdFmcNkIDLP7arO0T9KFwmW5P5NnENVURknFXlCuZ82cNIIrvf95fGrdppqQsM1FFTiSJTb1agyRYxY0aJIQ7QFBVRd9fnc6UvGRNtK//r//GifDQ7z55ut46aXraLdoufUkVL0uCy1zRGBlVVZLcwJR7y0pHJYjNk6DrEU/vjyKeHjM8URDma/gTb+L0PULhdX6C3uhsDJFkc45TRcKq3VzqwuFlS3Ucd5d9jVTWPGhd1phZUq6y3XW9GELrXRgqTkCkh/hxQjaV9DZfhbPvfId7Fx7ASxeTOmyVVhpTuei0cwVVjJL0hVADiQ0yt0CqxyNUVihYbXAGoyy4MBGgZVMw7SK1IXCam2Pvh4Y8RyuWqJOb2zTA3PT3y+A1brL87QKK83F+WIl3asDyEWH9TC0+pcArNjvaFkmmx9iKzEpRuHEmcHJ03SG8XiKPCP4qCR0dzSe4r0PPsZnN27jgw8/RpaXoqr49muv4QdvfQ/fefO7CNs9TCpXQNUvf/Mxbh+lcOIe4k5fcp+8dAjn5ATtWY5n4xZe6fZwmcHHZQVvlqOcTGQiR2uM9KSy3O2I7UPgRqPWsWXpL0GAhVa8fgqYTAC1sQNaYMXtzRUKJnBeJmwmMDynfU4CwVnHVS3cms+jCiuCO+bR5HCQua5a/uIIRbuFLIlx6NSYRj5mkY+CNhtOPJmnw4plRjQxn+/IIa4CK81A0t/ZXLG5PZHXjUoNAWYmrFtgkkI7AqsiYz4RwZXmIxIqXXMAACAASURBVFVUVzHjxWEGS4NBO0YHDbZRY8dpcM13cSkI0CUXJFgZzZCNZ5iOWBVN1RXczizPRHVBJYrYBkutZqf5TwZYGTmKwim1Tc6hlSlxH4daXdFeH2sHZJCxrRwosGoeuG4qABorgq2gZ4HVsmLDAitRQYhFThd7FuHwvM65hqtzfzj5DnzJrEISSm4V82/i7R7QifFgcowPb36Gu4f7aPW7uPLMNbQ6LXQ6bakWltM2NR6Lgkoym8IAg37fjCF0WktgRTiUZbRWUfFG65q2L6uUor0yjGINV6eS27RHbdOmGIwZg/hRKGDHLmLJPeESQFDtpvlsy8DKKgVVYVWizlKxqvG6MvOq1WpjMpniF7/6Nf72736O0ZTgp5EiM7wF2Q/Y85mmU2T5VJRNWtAzwOXdy/jWy6/g+WefR7fdEcXWydGxqKtu3vgco+GJTPw1JN7BcDJEURWY5TOpZCkRoCYvScZYUgGPp1CXs0WnZO5HKpa8ohLwvdXuoJskEuo9no4xnk2RNxVmVGkSNlg7KvOrCIOiCC03xCW/jVbtIYSHxIsEWPV7fTnvVBDeuX9XbZoZYS/zkQhRXDknVFPmdQlip8xpkEt+klbcY7h7WDto065JsOb7AqoG3e58P5nhlVUpwsiXoG6elyLLUOYzzRcjRBJQpUUJpO0a0iPjCuaB2SqA1konAfgKdHjteZ8KCBJrtUq17H1Qs4pkO0GlBRfnzwCpKlqXAq1YPEJ7JbUP+iUQNi4i+FrVUCAg92vp3jb/5r7Samr1UyqU4z4sIL0NIreATR3ZqgrU/CytUsgFAYIqBuxz/0QVa6AnIbNklfkuag/I3RqpW0nQOr+r2EPUbaG/PRBYxXbZa7dFDfngcB//51/8H+h0E/zhz36Cbi+By3ue1yQMxLZrFVZiCZQ+REff5oTNBzgLWLUIVT979LOsaV6dH3wF3OmJP/ICWD3xqfvC3ngBrC6A1YUlUG+ns5RYmy2B6+f/X0NgZUMp5057fTzL4KgxZbWNDU8V6SZU1JsDq6R/Fddf/g4uXX8JCNqCnjQipZKH3+oa+mLSIh3+HFgxw4rh61RYWWClOVaeV4klkGotTyZqCwsjpekrqzqn8oY2V+l7GoXK6sP2m2gJvABWS6o/03ZOr0qcd12/+gyrLwNY2Tb9sFT1tNLqXwqwsvaqeSUzM9mRiYrri+1PSpfnVNI0GA3HuH33Lu7e28Mv//5tlDVXt2OZpH7/e9/Ft15+CZcv72Kws4MHRyMcTWv8w29v4h8/vIlh6SHsbCFI2gh9D6MH9+BPJ2gXJa4FIZ5LWrgahNglNOHEcDiWSanL5G+xx2nJdbEGMjuKE/15GXe9IqogWYSni5vQZFdZi5EogGQCp8DKHjv7U06MaAXkv83yugRNWyWDVWyxUx6zSlYYoIhCZEGIlAG+YYyCgdBhhBNOaEMfeeihkr6e/XwDn246ozhYHb2aVmVkXzZTSx/IxgJYGXWRKCd06kRgpeoyhqxrnhffW+UVH0MSqE2QIioLOX9qc4l8D73ARa8uEc9G6BYpLscBnu33sNvqIB9OUU0zZMMZ8mmOMisFzKRpKsCK7YOfxc/k4FkD8lWlLADLBK0LXOAE2WZZyUQXCFmFjfxRro+CI3kd7W7mv6WHUjmUPJfV1qZWQNt29XdSMmwOsPmeReXIRRC1nbBzYwRWzCkSUEVIFvlw4xBIAqkG6DI03wf20xE+vXcLd48P4CURdq5eRq/fR6uViGqDAd20XI6OT0QtJAtdAC7t7opCRixXVElRhUdgNeP5y6V6o4SoR8ypimXiTVCl38w5c0U5R3UP4ZaEmpvzwXMVxWoVnB+TZCQxQ0iD2AX4LEErLTCg0JHAiooeyc80SUO8zz/99DO8/c67+OTTG6J04gIc7zybrcVAd1VYsZraTK5T4AXodHq4duUarl15BlEYiZLq+PAIszTFyckJxqOhXDcWOpAwagc4GQ8VrphqyVYNpFlWCmPZYBV5qslM7Z200DVouZ4ElW/FbfSoAqMqcpZiWsxQNDXGDHZX0ivng/vF7KK41ULihejUPvy8hpM3km/VidpIokRACZWDrIInQfisakiFl+sJtGJlwKKpkFc5SqdG7vK/5Q6Qcxk2DsLaRewQhBFWheh3O9jq9dCJEzhlhTQdY5qPkbRj9AZ9hFGAdDbF4dEBpulE2rconwSU6H2heVYmO4aD0YKLnUYtKjZKgiqjQHKMzdSa7Qwht1UEK9pFqfx0FjZqAUGM12IWF/tNWk6Nms0tGoQEVqWDmFlgjR4fFWTcM7nHl2yAvFfZ56wY/qS/Xdig5+pVKRhhLH/st0xlRMnlswpSKqxEZaXHV0lpQgcOKzgSzrpAjgozlJI5R3Vk1G/DTXx0+l0MtrfQo103iaXyJO+3u/fv4S//+r/i6pVd/OAH34XnNQh8LtSwYAD7JVqZNe9LKy8uDIw6R7DWPhvLsQ5WnaV2WKeA+MK4xpeyoQtg9aWc1sfa6AWwugBWF8Dq9wxYzYPLZPl+obCywEoyNEx2gExubDiklyBoX0bQ3sW1F1/HtRdegxf3UDG8VsbNfFgTiGnOgDQsLTcjq+yCxB4CVgxpyNCUKeoqRVVM4PvMsOKDVEssaw6AVhzkpOQCWJ3fxz+twmrT02OTwkqu+imIaLepFo7TtrRT09el957elzkwWbOT6/bPGK2+waHrXyawUnD1sAd9ocD65gMrNZSdBlactKiaVENxCaz4zcDlw4MTmcj+9rcf4c69PQwnGb7z5vfx1ls/xivf+hauXrkkuR8M4+bk7mCU4sGowC/e/RTvfHoXZdBB3NsGGM4b+Ni/fQtRWaBTlth2HFxyPVyNIlxvt3GVFdzGKYK8gpsVaFjxitBFlFaaz2ODuu2k3YISqyrR2BdVsNicHzu5l2kT1UairDJV2qRam+ZZ8ZMkxFeCjpk9ZVRo6vVAQ2DFSWscIiewSGKkUYzUC1B4IUovQMqsJ4IDWlVYLp5VsupaqiCK1fGh238BXPRYTA13k6Ml7dEU26DqgIYyOR/zDC/CKubOMJerQZmz8hvXTgztkmMiDNBAaYIh2gLjYorq6AG88SF2Ixcv7AxwrTdAywng5Q2ctEKVlijTHOkklewl5mIxaJ9VIgWAiIJCJCYmT6zSrCUDq5YVVvI7gipZs1Eb4LKKxP43fwqjNFkx5mCNakjb7hxazQPzTb6ZgWaqqtKMJ1vBT4Aly947leaQEZiFVFcFcOIAaEeizOheu4SbBw/w0d2b+HzvHtKmxKXr13Dt2etih+Tkt9tpS0XAMi9EYTVhlcUsk5L3tAZSKaOKKyYUsUpeIcBqRjVNXYsFr9PpilqNFkDCUbEAMnRf4Gkt55qh91rwYBF0S3WX2JXmFRZVqSXgyyNMLOfQSlVozDXSYHQCTp5/ydQqKgyHI3x+4yY++eRT7B8cyXWdzmaa1ST3RKPVAx0Grs+QTieIWEGxogrFQbfbF4VVt91FmRUYjcZyPrQgQoGKbX9uwVdIJQtuvMZSCc5U6pTcJb0vqfoSYNUosJJ/M5+LgKRpcKXXR1wDbTdA1w8lA4q2wIzVll1gWmSiyuEXr1e320XSbsGhwqtxEPOmTAtgVsGvXEROAOZ/WfsZoY0oE0v2BqzMzPvYFWBFDVJZZ/KzYEU9s5DI7RJWhTUE6rTCEK04Rq/TEitamzZOqhSlmmGGzqCDncu7aPc6oji7xeqTRwfIq0KAlVWIapA5OxHaXrU8KLOkBJxIppUBf6I8MmNOdVAaSKTZV1IJk/eo52CMQoCbXaYhtBVwyww3FlOIYulv3Apwswp+WiEoGvmOaxcdL4Qv+8AxrUba8VthjnmImK0LqLLfyzEZJodP2qaop0zxCFbRZPvncRGi8SfPs6kQWDoVatr9Ale+C6eRHLHSa1AHtPZ62Lq0jSAO1ArYZ5h+IsCUCjtaeff29vCXf/kXAqzeeP0VRLGPfq8lz0UWp+BrZfwvfZhRp9nFbGbcOgpQ586J5bGeFFQ6bfn75loATw8zL4DVptnBl//3C2B1AawugNXvEbDi41C/LEx6GFipd12TVGTSIsoDF5UTwW/twom3cO2Fb+P6S68jbG9LEKeunhMmaQnc84EVMxo48LZVAjkQocIqRV2nKPPxErCiwkonaqoQ4MRA4dUCgixmQHaFeV23yYH8030tVoi+iQorBsaui87bBKQ2/f0CWK1rXV9HS6Aduv+eACuzSiwKFVFjGKuFscdRRTOZzjCepDjYP8JvP/oU77//IY6PT+AFMb77/R/hrR/9BK+9+rrYomjgYJgwrUKzssKkcHDrcIq/fftjfHBzH0HvEuLuAJmsvDcYHh4iKEskRY5uU2MLDa6EIV7o9/Fsp4dWUSOYFfDSAjWzbzhxlAmLZreo3eXhCk221XHCZ21gnMAvgy1VqlJRpdUFJQNKsqFMPy/2JAk4komqVqoyihVWoPNczFoRZkmEtBNjGseYhBFmXojKCdE4AQUs8n6ZUFLRw/6GylvxrtWyfjHP35Umt0ywjOVbnk2qMBJeZRRWnMgxN0cGrbQwCrSqBAywspcorKjA4DOC1cbEQagqXYI4PtdYft6j7XF6hPL4PvzsGNuhg0vtGNtRhGf6u2gjRFIHcHOgnGaYTabICTIqYEjlVVGLUkhCww1Ak/NEK6exAxI4rQAr+T2FXlrYhOoRq1bQrGydVFNBp1YohVZmaDIvVWifXqtZVQvF0aKqo157C6z07q7h0q9FtRkVViKt8OG0IjBkvUp8FKGL9z7/RKBV6TsIui1sXdrF7pXLiFuJgAjmVxG+sg1lzHcjzKEiMU2RTqdiLWrFCVpJIsCHgMcCK1YcjhPaCjtot9uSW6XKIn0q2UwytV2q1XMezl7XaLdZPdCVKo2Eg5IFJj/13xZwWSAr7VxC+LUyn++7on7af7CPvQd7ODo4wmg0wSxjtcIa48lUxhhUV9n7SML0GcxflQKsCOe4w+1WG71OD74boMhygWxSkdCE/EtVyYZqsUKC2rUinAI2wlPu4zxnzUA5HofQCgIqh8oxgr8YYRBJWPzVwUBgdpBVAq4C3hu0s7GYge9I1hhBEgFFf2uA/mAALwwwmk0xGU8REh0TWKUl/NKBV7tyfwk4MbejnO9S1VO8XrXrIZOqnLS75WKvLTxdmhS7Ii2/LB5RO6K0SoIQcRQgCnwkYYQk8OHz3iyZDeajt93DZeahbfVwND7Bxzc/xd39+5hVuWaY8X7ldSV0510iYlP2I6x+KMufioQMDFKrnPbntOiqBVghu0awqnqNeYCzphB7tbWQ0mLqxYGcI4IrjwCVXVVWAdMcGOVwp3q+wwLoIEBQmQVYwkepaqigSuoxmAx9uzigfSDHw8aGLkUEtJ+TohGEp6Kk0n2mJZGLE5JlxZ+6eizHUrJ6p1egjhzUgSeKqpLRZ3GAqNMS9eGg35X7k1CZcFcXIBz4oUKro4ND/PVf/Vfs7gzw6qsvotttYWe7L8pBI+IV+GZh1byXMgsHViGmqr+lvnvJuqnTi+VIgWVotX7B8unG5l/uuy+A1Zd7fh9l6xfA6gJYXQCr3ymw2jpDE7u6yry4cU///lE6/rMeCIvfmWHJXPlk80LsCpF42K3lxFbckd1gYGUIN96CEw1w9fnX8NzL30HY2UEpOQscHHBCzhtKRhVmMmIeeSavhCu7HFgY/CQDeFoCWSWQdkACK88rRaYcBFxJ1RwrW4t7vcJKqzWtBVYcED7V1+8KWBmo+Jj7+rDCarEBToBE8XAqaFsHGPq6TUBK/75BJbUSyrnQRS22ff77N37+hvOx6f221t3ysT6qJVAGa7bG/WNeFzvxlM964tD1L0thpdNZ+f+VsrTLg07TPvRV5x7945z/szbySO9/0jGvWRWXFWIDGDip1AmP5sYcHg0xGk1xdDzC5zdv45133sXNW3dw6dJlfPv17+A//Mf/GZevPiNnYG/vAZoyR6edCKyflQ0OJgVuHkzxN+98jM8eDNG7/CzCdhfD4YkGPWcZ3CKHn2doVSV6qHE5DvHCoI9nu30M4CGc5XAnGTDNgLyEY0uhs0ggrWFL18mqpyyYovVoWWXFvnzZEmYhnbXSzQVNRvUh5eNlouSCpjd+Hr95fma+h3xnC5MkVmgVhZj6AXI3QOOEcJxAK2qJRVyzCjlRt5mFMonjRN20n0V479Lzab5DJmpMbDa1Bo5zH4SISTiSBOjzeUVAoJUEqaapVf3AyWSjlWYJ8eTboQ2qRj0dIR8ewJkN0Qsr7LRDdAIXUdPgam8H/aCFnttCWLmoJjMUkxRVXojVMJ3Q3laa0GyqaPRoeGxUz0gVL+Yq0TpkQ9dNpUABU00tKh97TeyRS+6VhDovgJW8xvSlRp9s9NA2tl7fvZxXZTPMqFoSO+iSD5PPfj+kpcjRymgMWWbgOisCUmGVBPj43i2899nHmDYlrj7/LHo7WwgTtXC12i0J0baTWZ57AUJUnk0mmE6muHP7NuIwQqfdRqfVFpVVzWywjFXycvhxjCihwqqDJGlJdpJUbzNdimT3EDAxMF+C7tW+Jcqpmlk7Cqo4+aaqSsOz7Td1fGrNJMS0UJbXhCHp3AYn8Ldu3cKH7/8WB/uHSKIWWq0OToYj3L+/JzDJAi77LKVCjLCE9xbh9Iy5VqxuFydiuRP7ad3Ifsh9xaB/tknCqqqQb15Gqqeo0ONP5lax1fB1PC69Zz2x4lFdRWAV+hFaMcFDV+BDO4yxlSSoxlNgPBNw5bNv4JiH8r3AlUqOVApRvbRz+RL6u1ui2Ll7sIe9/X0EvEfTEk5Ww68ccH2xKVXhwzYjAEVUbbZSqS/WXglYbwq4PnO3KpS6w7KvhF5UWAU1JBsrYqYYFYTgLrmIqVxiO2wqDLZ76A46uPbcM2hv9XA4PsEHNz7Crf17mNUFok4iQEkgsyisFFjxHEvIP5WT88GKsQQaZfAysJLmZPJPRWFFZT8tbyx6EHjSfqIkRhhH8COW1FOVn8+iAQy8Z57geIZqOEM1TuHMCK1qtCtfQJ/AKQPGCa3mgNworbTarrlPxRJoKv8J5Fblqlix5zlVBI0NcrZd3tbMpyL0Z6U++fZQuswOK9BErgCrJtTvuNsSu26n3RJYnIShht0nsVjJ2UPxmAl59+4/wH/7f/4vXLm8jZdefg6ddoRet4WqzNDvdUzousmussH30t8unXej87TPal1MNiMcO35YKe7zKPOWJxpQPcabluD/Y7xr+aV27Lg8hnzcTT2sYF/dwqbxz6bPW7/9Rfbfpu18Xf8ui3drdm7T+d0wdTnDYbD6YY3JVHzS83NW7tDGfZ5/mIkBeMTxt93uo29/cVTL04CVfd4w9t70WfL2NRdw0/tF0f7E19/cuStznFPXd83fZB1VR1wbL/9Z13nZwXL230/1oWfkVC2fv7O2YfuPM7cveY+Pfv/I+Oc//xvWhDr9dRoCLCb58kr7DrNq9CgnTN5mTr7+FIJ06oPPOPFm5Dg/8KXV/IpFkuMB3GiA7vYzePbl7+DKc6+g9kJZGZLgzjqXz7EZEZw8LG9rccLYeGStSWyELnJ4yDEZ7QP1DL7foJVwdZGAyVTM4QNUwrLOOn+nV+vta1aPUaXk539temAsN4SzFFabbriz3nP2Z55zU2yw1K3CkFXgwC2eHdm9eJ3d//k+iWpO90WumKyE28pFdsK0vK8P/25ZEbfpTl93/rX5m31ZUxb0rHMs3YyUiF+6neYZVos2pQNN/Tqt5NPOYnNndf4xGsvd0jm1+7XpvOgFsO3/yfdBz8HiDlj9t2bwnPclJoylKntnvW7d9VsM9J58/5erRj3SOVt+kVHtSPU1qh8If2Qy4YjCIp1RKVVj/+AE77//EX7163/EzVu38fwLL+DP/uzP8IO3fohBf1sn0UYxxOkAJRm0omWVi6PMwS/f/wzv3TnC1IlR+ZGAFoIKZuhMRyPUsxlit8EzW328eHkbA9o7jg6R7j3AthfgStLGTpCgxQnlNIczK9HMCq245jlS6ckqaTQLyZ1b0phVIhlWRsGjIb98Flgwp5ogXvd51o/NgqEdiDkwzEZxmI9Si2KDYc7Mqxn5Popr15G1O3BaLVRBIMHrRaMlNCT3SvoG87yZP0uowJUzhWIunrLh2AsbKt/Gc6v7q9tYeYY1tD8ZxVnFCn48J1S1EBioUsx1qejRmzzwWPmKVkzmfjFHa4Zm+AD15AhNNkM39nF5q4utXgusFVbnBWIvhFs2aIE5QR1shW2EZYP0ZIj0aITICVHOCqkcSZuYVIujGkgqEhKsLewyVBf5nLzTRiPCpgaMFGcWPYPzJRPP5A1pM200TFkym8w1NFkyel/xvaYIibFjaZNenEMF4sY6yomu2Dv1d2zrzKpxfEfaUcksHNqBeglOqhkeTE7wDx+8J6qq7vYA3UEfXYY2Mzi725WgbL5fn+FG/UZIyGOX7xIP7t8X1RWtcbRfMoSd54CVAmkzDdtt9AdbAqxkQMQg6zCUa81MLO6/ACZaAotcANAiYF4H7FQhMY+nzQl6TFBqssA8qrdpadNqhLTm8TMEIjEPS0L4G/zt//dzDE/GCIMEL7/8CjrtHn7+81/i7t178h5VYxE8QnKWRLnFa5zn0gdLJcuGuT+hqCxFVSWvd7RKHRGBWL0WCjxSl4ZKdLYAMybSS6WVSwsea1kiDGJkaYE4bMt+EfztbA/Q67Xh8lwMJwJPCFS8qhYLHivVaY/WIGzFyFkNc7uPKy9ch5P4uH98gON0BNcLUGU1AsdHnVWYHI+RDTPUOYvfaD1BtSCakZnEQWj1PEKvwi3QhISOvK8iuI2LfJKjmGQIKmZrxRLkHrCinmyRW+O2NYLPcxts73TR3+5h+/Iuok4s+/Xx3RvYGx/B7YRw2yHCToKgFem4j8pUZsOZqonMFZynKplqgIv+wqiqTGVAQkGF1aq+I/hhTpoNLef1o6KLyiT5velLJROQVUZ5b6dUD05FQVhPMkQzWgVrAbBNWcElpGO7phqOelsuNkhpRWrpmHFFqKcWZqrY2Keyj7Uh65qfRXtlIyq5aZmjkTB1R887n088d1SGRj4qt0aYRIjbLfhGFRZGkQBNWmzFAujTIquFCOZ5bwLtHFEX/tVf/QWSOMBbb30H/R5fL+waSRwaEyrX1EzgvXDLxfOa4OzxvtaNth9vS3qd7YL0eWOIs35/+ndPtk92svp0Q8CnmXBvPl/r5y/2eXr+Pmya/2zeg02vWD//WvdueQKuAwqP8vczYwkWn/pI2zfNZx0wOHNsvPTLJwUWa2nPplP/COfHbuK8/dukcNu0C490ftfMQDZtf/3f7Tjp0Rbcz76+58+PVp5DD/EX3TPblZ53fjcJbvgceZSvde1r8fw8bx64+P05wEoOZZXcLYWpruzgmgnl6QNZBVaPcpiLDuGsSX+NAE7QhZ9sobt9XSyBVFrVfoRZWUrZaa6o63BHlVUWWFlJ9Arhk1UYTnUUWLnIkI4PFFi5tTxUI2ZsGGAlYvDzjv+887VEQ+dYZs0zY92E/XSD/HKB1Tld3spxnsU+VyHVcgenhoSzvhYrYGcDK/se2hhMO5VBt968qw+584CVPenLq20P78umB+bTASstlT4/mnNC10//fX6M85HKkwKXrzuw0gpz53+JP+spFFanwfyj9Ukrr5JZ3hO8T25eE2QtoIBWDAVWnF/MslLUD4eHY0zTAu/85n388le/FmXpT/7gp/jZz/5AApZ9NxRVTSVTON5PalMp8xpZ6eGk8PHz9z7Bu3cOMfMTOFGsk26GIaepQKutbge7LDke03Y2RT48RH58CGc6xk4cYzdKcClqo++GaFce/KyWyVKeZrL6LhYSAgBOikwFP5mYmLZtf0coolUl9YuDDU6sef5EcWBOieTXcNLMFX7UmDWVKGymdSH/5u84qZqEMfDMC8iTDoKkBS9OUHMSTLuKLD0s9TYm10WghPQVGt5MtYZksli73xJs4e+oOFjuZy2MsdthqLpOAAmqCCT4rXY8KSJoMlbEkseQ9YDngBPIAn45gTO8By8bS6ZWr5Ngd6uPQa8jE1tRcJQ16qyEU1RouyEGfoyO5FpVwKxQeJhZK1wm1dRoBZOMpLKWoH49BD6rCKw8CejWIOcGAcGZCcWXvmwJkAuQWlFYad8q8NEAK+2ydBHBFJJbAVY8T9IWDKyyijmTpIyY9j/fgd9OEPY7KBIfe+kInx/cw73hEUZlhrDTQk/sZD0JbaZ1j+AkDKloYrvRe0baFO8Fo7KiMimdTEWBdHR0JOCKKjMJAHd9tLo9dAYDtHs9AU5ybISKUSTHQGDFL8ImwiF+W2AlgFWyjDSjje/nBJ3Aah5eT/W2gUcWWNn9E+tdydyqMd55+z3QHzYY7ODqleuiyvvFL36Fo8MjjCcjo0KuReXDtkWYxH3hWDEIYtkHXga1I/IzaUtV5R+LF0iikg0CN3be+cps7SHwjTqM6pe6RCmwKpd977b7qEsHrYTnvi+QsNOmDdMDsgzF4Ym0wyrL4ZQ1IscTYMXRlqi4aMWjzev6ZfSubGPS5Lh79AATXlfaOcMERCssJjA+nmB6PEGZlqBTzqlZ5a6aW4SlffHyUVhMoOJXCPoeAgIrLwQKgtwpspMUfukicWO0mXPKinoG4NAKbGtGeF6NditAf6uL7nYfQTvGqJjgxv4dHDEKoh8j2eki6rcEWkkUBE827Xa89lUjNtG50uWMhRe2KfttlXcWWLHdcFFVM7I8qSopUNkALfm9XM9aAKWC00yUgyy6UKU5yuMUTl6jLkpRfVH9Kt9lo1UFed9L1ha/ASbaaTii9rGZo5ZNDVFXGyAr/Qm08oBpmalSjvtBNSp5M6EblYWBr+owhqi323OVISE37yECuLOO2QJdqVI5HuEv/uJ/RxS6+OEPv4vtrQ7ijdLOqQAAIABJREFUkAH3NVjBVBY0CdflvtV7fBVYrZ+wPeGT+RHfpgtm+gA4byxxHrB6tPHnuh15lPnD+gMxqzXrRlgbgMymE/V1B1bWVrnpOM79+1MBK1P8YM348XGAyuMCq2VW9uTA6onP3Mq4atNWvp7AatNeb/r70wKrzQrFs87b4ndW/LG8SLs6h380YLUZuJ99/Vb7n/X7avr+sxVWOsBd8YWf1SHPq+VtujD69y8eWHF1tgsvGaC79cw8eB1hCymtEFx9oXrkiYBVIcBqNjkQa6AFVrIibFZzvwnA6tGuzOpAYBOkWWzT5o4tf8pZjdcmgK7+bQGsTr/nAljZM7p8Ez8EJC+A1b8oYCVZM1I5rRF1VZqWeLB3jFlW4e9//Tbe++cP8Mqrr+Hf/vm/w4svviCD5CJTxUfFAhOaty3WECoXssrD3qjE25/cwccHY+R+jMr1ZMJLRU9T5NjqdtGntYpZOJMTnOzfE2CVuA36UYC246Dn+uj7IbpuhL4XI66ZO0MlwwwOM2uotKJaxEyaBM5wVd3XgGipsEW1gLX5GZWJ2Jr4GjODFNUEAVVdYkqrEyoJ2SasmtSF/GS4chN4cEIfZZCg6e2iCtvw4xb8pAMnbqMOQgFWtLNw46JZky6F9jx5EMntJW4/Zh+ZZ5NWAVxVWp3+bwVR5gFvwKDMV2QrTFdf+rsEBatyiVBI3FHcMwZSZ1O4xQTe9BCxU6KThNhmZcDtvlQzI4whGJpOU2TTGWajKZysRMvx0QtidMNYAtkxLYG8QjUrJGi7mClIzGkhyhksnQvTpa1KrZEKrGzFMxYSsaHhyl713Njy8XPRuSknr7Bq8bwQhePSf5sHvb6Ak3pTHY6TXLED8bW0zXHhJ/IxrTMg8pH0uwh6bRxnU7EB3iLUqAt0d7YkD4cWI6kG2G4hiWMkUQyfJ9RUPFPHmK7Yy/0goeb6s8gLAVYnR8eYDEeYTiZyDgY7u3jupZcQShA0rYCOTLI52eY2CKwUOKmaSaGT3m9zwGkEsHyPTNqXgJUqDammUoUV4ewysCJUvHfvAT779HO0Wl30ulsIgxYODo7wm9+8q5lcGVVzMwFJFljZ/fL9EEVOSEzIoTZEDtsEWEnQeinXVoGVUaHNK9bxQrioCmZfKQSktTLLUsn3olKQ56MVd+B7Mbb6u+h1+2IRdVnVrs5RTcYIpgWcrBBgQhta6HiI/EDufTaMdr+DweUdbF3jfepgb3yMg8mJBHJ3+j1p51xoKmclRscjjA5HyMaZVMSsC7UCCiMyBRoEfLLNys3UoL1DcOkjDmJUsxLDvROMD0fwcgdtr4UYIYJmoTgipGWPoLltNZseOr0Wkl4biDxMkePB5BBTr0Q4aKN7ZQtJv432oCO5SyIOZFurTTsTFeNi/HN6gmmf2cuqOwtxLLBahlrsI1cgF6siWkspLallKdAqm2Wiuhrtn6ApNNOMFm9ahQVeZaxCWaMVRoBUeF3YBG1ovOTcuUw9ZCah3ukKBGn908yqgv0aA9RtFU9aI8NAAvSp9pOKkwy1b2nVPy02oCpbe+zLx2uPzRbrSLMZ/st/+d9AePijH35XrIGt2Jdq3VIUgvm1utRs8rhWZ/e2IurjjHO/uNdeAKtN5/ICWK2bzF8Aq01A7qx50PJ7vlqF1abWv+nvXz2wMmRmvqOnGc1ygZmzjkYVVr8bYCWLxJuA1VzhcM4KwsKwtOnifDnACl4bfjJAq39V1FWsFui3uhI4zH2j7Nigt0dXWDVUWCmwytIjAVaeUyKO+HDWQYsOUr7+CqvNV2UJP52h8Fn7fmkTp0195yiWVkIvzYRHqrwIyjz1MRfA6gJYaX/x+6Kw4oSUCiup1FXVAqym0wInwxR37+3j179+B2mW41/9yb/GH/zhz2Sil05nAq04qWPwsGQSM6tJqtPVyEsPt/ZG+OjOIe5OCmRugJRWoixF5AKx66BHK10+QzYdYTY+QZVNkPjAdjfBdjtB4rqI6gYBV+uLGnHtIXECqejl5bVWrmLhPapaaFnJCEg42dAgYU5gJGzbWGA4GbKB4Ly+zACSQGpmbtUl0qrApMwFVhBYEVLlHi2BWnkKUQA/jiTHyAlijAtmqYSo3ABu3IHb6gm0Kpn9Q5WVACsFMQJjCLEMVJJJPG1bxpprQYT9KT2ThVuSSWWVUya7gfNAU9beKo3sfWvVngRyYr1zqQcu4ZQpytkYxWwE5GO0UKKfBNgedLE96MtPZpCx6h0nemL1Y+j+yQjpcAwnL5E4PtpBhI4XoeWE8Olu47ihrAVc5RMCrgkKKl+oUCmY61SiMXlcVHGIYoGV26JQnpF2AimDAlOVywIXUcAZC78FWfOJiOQvL1Qk8+pkxuvMNiCTSirZCCS5gMRJbjuB2wqRh0AdeQIhT9IJbu7dw53DPRQ+EPc66O1ui92IsEpypmJVA9Hex7DzstaKdlblYqGVWDXrRsPJCYCnU4yHIxwfHGLvwQOURYXeYAvf++EP4S5Nsq0yhNfaBqMvA6tlYLkAnEDgB2h3dNLO/bKAguCIgFiBlVpntUqgquD29w9xdHiCIIiQzSqcHI/ld3fu3DUQDZgRIDWV5GcSRlFdw+sUhjFqwuPGEaspz7UCNQVWfB/PlR3U8z7j41ruB6qFqCUvawlqJ7AifJyMh1J9kIgopO3LDdBp9bGzfQWDAYGaL4HYk8kJyvHo/2fvvbvcyLJrzw1v0zuSSU+WZZmu6jJdXd2tljTSkxt9En2v+WPerPfWLD25mVFLalPt1OUdyWKRRZdJMh08EDCz9j73IgJImCSzWu2A7iwkE0Ag4saNe+/5xT77YL6XQLJt1xX7FGFVln5MGaa1JaSMyzLNM5fCfqOMnVoJnSRciidTOwtqK/bTykEF5b0KauUa6uUGgkYLjUbTlIZShtl+pwhKMinEU3Ftm9+VS2UErPa2drH/YA+o95CLZZFo0wsupZRA3mqU4sgBq2S8h3S8h1whI6PwdrKHerKNcreBTi6O/Oo8CivzKCzNobg0h0wuI9DlVzxUMPp043EKgCiwikIrX4BAKbJjFBbCNB7C+jGL8KptEJTPvK4JqtknqCCULyH97RykYv+nmor/7lcqdbCNfTGeSoauAlrOcRJh1U56bNFbzuAg36efpKXMClgpvZmqMPOj8oUH/D73YbUrtjAM7zjOMF31f/yP/45ut4lXvvECTp5YQTGfQYL+dhR2KZXcUgIP3bAzsv44S9yv+b0zYDWtQWfAagasJvWRGbA6eobP4Tnm+AqrKLAaJSj6bQFWft9+D4BVDonsAjLFdayfvozNC88hM7ekssdcw/MOoxW08ndp3El2AEV3SvtRBn/rIt4HVi0EjX10OzUBLAKrlPxHDFZ9HcBK3z9hztVd0wmPiQqcabPJ0OvRBcWRPjoSWHkANV1pFZsBq1lK4EQPq99/YMVgzBb4zqxbVbw6qNZaqFabqNYCvPvex/jii69w6fLT+OM//ROsrq2hUq0IVjFQlsG3PIdN/cK4NGh00AyA7b06Pv9qC3cP6gjiSW27HTRl9p0mBGo20Gk1FYSmEj3MF9JYKLL6WhKZRAxLVI0w4Ai6CCp1BJUG0Ooi2Y0j044h14ohK3+YmDxUCK2ktlA6nPOooMrKK2x0996qC3KfW+0mgl4HTQerCKnoutOK06MG6CRjghnxTBqpXAYpGhNnMvJLiSfSKFcD1FsqMoZWPINuxqBVN23pgT3vmaRUEvPn4Y98pixydwb3BqHCdL5BmbRX7kShlfgXi631PYBCdYTM5Xs95Og51Gsj0WXKVA29ZgndRklgMNZuYGW+gMViHitLi1hWyhthFYM/ByCYmtZooVKpolqqoFGqmC9Np4tUN4alTAFZl/KUiSVVMYz+YjxPhFdUYcj/ximueNCWGm8zmHxyGKAOzUGEDyou4tL9NNu5N5kFlWmxmBKk6mfOpF3zbETFxup/vsIYYRW9qmIEDvmszNXjywXUYx3slvZx6+4dbO89khStuLyI/PwcFleWkc1nnSl6VsodpUq5/WP/8Wonq8JmB6JzSaBISNQ2jx/C1NLBAbbu3VeaYL44j+defFFm3b66nw+6+flQGeV9pAw4eZDpv9d8rBKCPrlcVuBIKwSCGCmdLKUwhEleddVGhYblPSqxYrhz+z7u3dtGpVxDtVrT5wm35B9Gn68OzfWrAmCEd4tLK8gXFvHo4Z4qI/JccZ8FHd3vhFTuPr6tcxxgNAPwmMBfNpsTbGi1miiXDqSwYnEAVgMk4lmYX8bK8jpW+H35nAyxy5VddGpVZIMO0l3zQOO2aGpPaEegYZ5G9D8Cqp0mSs0qOqmY/KwWV5eUDrqwMCcIxHNUrzZQLddQq9RRr9QFanX+PCxmgYBUAikpfNICKSmBkwyyyQyCWgs79x/i0Z2HaOw3kOokkeqmQBerdC+JZM8DK6qr5COOdKyDXC4tQNqIt9FM9dBM95CYz6CwOo+iA1YLS/MGrAQjDYCr4I6r8hqF29Hfh2+4eOWRf+bYHQVWYeGHcAXmPf6iN7GYIsh2oYLSFwGQJ5q80TjGE2h1BbB4M0HgWl56zi/QqQT9/unajlYxdCm8aWcK7z21CCHZVwjUOUZJsRbxbPNjhFeherVVtB08uOP40u218T//5/+FbqcpD6sTGw5YcX6imovjqDmZ9RtkAILMgNUxbExnKYGzlECHLCZ48I6D8UeFTUeNX4/6vpnCKvRUtbFwPEAYde7Cv1mMHvVJHn7/tHP861ZYRYHZkRRW/cnhtzIlMIFYKo94eg7J7DKWT1zAmUtXUFzeQKCS68700i0e7bR6KulP1hCwksdBx3lYMXWjpIqBLJ/MPHtLCbSHSigf08Pq1w2sJt/hGDQN/PqA1QRoFVFazYDVzMPK342NLsajv/++K6yoAhFkosqoS6PsNlrtDiqVBirVJh7tlPCjH/9M6YH/25/9N7z2xhtoNJsol0so0GzcpbZZ2XSaWtOEuYtWg6kjPexWWvjo6k3c3N4DkvQUoQIrINFCt1VHUn4+rDiWQI4l3otZVWlitSaWgk8n4koroZEv09Iqe1T60GeG/kkdFIME6EKToncNVTuqEtbtV8ULy6R3ZZbepNkvQRmT6GI91IK60k4EM2ivQp8eOu5ynE0nBaioyKFPiqWhmC+KxqpeHEHQRbXRxn49QKnRQyNGaFUAskX06HGVTFm7uEDTKmVFgJUr3BCFVd403dRGBt38z0BKoMCMeefxf34+YHClIK7HoIseMqyuWEWvUQKaB4h36kjFAlUJ3FhdUwog1VX0rqJPIm+K9FO8aLDdYXpaC/Vq3VLaSmU0qoRfAbK9BDJIIpdIIZ/MyOeKxtcJql6CLtr1ltKDOkwXpPotorRgKicXHDbuh8doFQLpI0OVnN0w4d88hOlfnzTVzqb7JuqCVRHyxSVDsx2oshjPZyKfQSxHNUsa8UwK7UwcN3a2UG438GhvF7sH+0ikk1jdWMfCypJS+lfWVkxBk3PpRm6+VZoQzfiDCLCyHY2kBrJvJ+TrRaBDjx8qrba3t/W3+YUlrJ44oe+RaktV/gw2DXpNmSKKQGD4LiT/bal3caVF8cdvw4qzmAE6P+/7mJmu2/bK5SoKhTm0gx5u3bwjYNWoB1IWWTpgU5CGfbJaLQtabWys48UXX8Tlp57B3n4N73/wMe7duSNwQTBGCC71GdPHaMbtFiwGrAzqCZjEY1JDUSHD46BpP9VVQdBU6l86xdTIOIr5ecwVF7GyvIKVlSV5sNUbZfRadSQaTWSlprS247YIN+jNRFjZCJq6vpu9NpBOoLA8j8W1JRQX5tS3CvksErzGugSzAVrNFpp16+uEilQR8dh5TCqek4y7NDTbfiKdQUrjUwrtRguP7j7E/S/vYX97H91aBzlW1+ylkBGwiiOhYgMxVzWwK5icybNYQwe1WIB2Ng4UU0gv5lFcW8DiOve1iPnFOaXA6QaoA7kkgD5dbdTdaTW3qpMOWSE4wMPXA3r/CYCF19fANeTHHmkIw+uLIJKwi3510euSfaDeaCqVmH2B38821I+rbuqBmofw/XDH7Vdf/cU0ZlXBdOfUeWvxOiGwIpxsNxt938LoWOnHAn9tDKujLE0whlJpH//4j/830umEFFZrK4taZ5ODS73VV1j5NfcguDqW4fikCPlIr80UVtOaaaawmimsjgqijvq+GbD6+oCVtWXIQobjsN8WYHVkhVW/E/0Wmq7TjSDB4CRZQCy1gIW1szh96QUsb5yWVwvt1v3DFFaa2t3dYTeQDJRVtJMXBVadVhmdoIp4LEA6FRtQWPk7RSMvtCOYMNqN6F+vwuo3B6wmQCvn9kcD01lKYNh7RgHDiQq6mYfV77yHlYCVq6kVtFugj1UzCFAu1wWsvrx5F7969yMsLKzgr/76b3H2/DnsHxwoOKXagZX6TK1E6YSlvwX0NGGaSLODO/d3cf3WPTzYr6iyk8BE0ESs00S8a4brrHxK9WgmTWiVwlwxp3LvxWIezVYD2XRGleWo0qHyoXpgaTvtShOJahtpVg/s9voKhgRjS8EQ27eg00Y9aKHebintj3BKqYFxpvnFpMBghEJvlAQDpBxLu1NBkUQ2l1MgrDQjVtFK0IjXcrJ5bdDvq9oMsFtu4FGlif1mD41eGj3OC+k8wGOO0+swSVdq8/iJwBmr/Ge+P6bKoRLBUv+iYMYDHe/L5K9Lg2cGrGRkrkpcDIqBZIxmyA0goEHyPrqNA8SCCnLJLubzSRSyGayunUQhV8DSwhzmCnmdB6ppFBhLWpPQMbY7VM+0lfZTr1ZRq1RVMaxZqiIhU2UIVBWSaRSTWeTjKRlNx4KuPG56TAnkc0BDq17foLnbakkJxkaIpkJKxaQf8+Aafkg9x7kyk9S5lDqDYIqqCQIftjOBEtuTaUU8pzSuppol1kOl1UApaODDL6+hxWTBWE9gamF5CcsrK6oGSFNnVgP0PjmC1+68O0GIAI4pcNx8HgFWPCzeH2FQrzSpblftRmBFRc/K2jqy+QISziSa3+9VTf78R9MCVVgg8lAf6JqqiZ8jrKLKyoCVWwS6wgLev8pDAm6LP41mC5lMDq1mBw8e7EgtVanUUavWUamw4ALT83potRqC2qdOncSr33wF3/jGN3Di5Gl8/Ol1/OAHP8SNL76Q8oXHqBTCNv2vmgbZjGg4BY2Ht9bHZFovny2vImvpewQrE0n0unGkklS2pbG4sITNzZMoFLMI2nXBniwrPTqFGq8lqXx47Xs/JBakZEZoNo0MU4zn84JVBY47mTSWCkUZ4fP8cR8CqgHZzwnPWN2xWpVCqA+s6GuUpFF8AjE+y38sjUwqg1gH2Nvexb2b9/Dw9jbq+w0k2kmke4S4Q8AqnhCo7wQ1ZAsZtJgOGG8DxbQzWy+iuDyPlY1lFAjwiwSRCadQc+3pzMA1fg9UwA47SRRYDc/lUuBFxplo3xoFraJgyvcj9jefssq0wCpTX6tVlCtVnX/zXTO1IMcRrTejfdgprfy2/ZrWAyc+87jTDuayb5vCisb7aeQyvLFhvm8cC/sQzBUw8NAsuu/y7hL8iuH6tc/wwx/9AKsri3jj9VeUEk2PNA4lGQJJASunZItWB3S/z4DVcQpFzxRWM4WVDQajlDjD8GLa+6bBy1GvTwMi0/Zh5mF1PIWVB1bjzv+08/NfpbD6vQFWNNtFIodegvLt0zh7+UWsnDwnNQGBFQMmPsJFty3cnMVk5EL1i3IPrMzDisBKCqteC+l0FFjZ3Xea2B4HWClImJASGN6tHfM1kbt3w3exoouEcYPJKCAyDXKFkZyJtcdLEsfl51o+ygxYzRRWf+gKK6ZpEHQwgTmgEqMTOGBVQ7nSwNVrt/D51Rs4d+4y/uRP/wzF+XkFJFYe3VWSY9EnXVBMb4uhFbTRqDdl1v7eB59i56CKdpcVqdKo1yoI6lUUsknM5bPIpVPI50xVRbVDJssUoTRyrASWS8M8VkwBYX4pLK8eCFg1mbqzU0ZPCh6rEkZYpQpaVEZ0OlKDBd0OWlSOsbqfSwkjkKLxcizDwDNud/KZ9sdUE1/WnQGp8ytiwJRJpVWBzCpGWdoTDYjrLQNWD/areFhuohLE0GFFxHQesTTnBqYmpRnpokvFAwNFZ7Cu2xguaCP8EGSLeFW55Zx7chDLB6eEUjQj1igYN+UGfxhU0yeHirLaAbqtKtq1PQS1faR6TcznE1hbLKJYKGJxZQO5bAELcwUU87k+sPJjt2AVYVLPgzUzA2/U6jJYP9jZRbveFLwilMrGEiims5jL5JFLZqS8UsWwoGPPVMC17fyAyqCgrbQeghdCUB4/5wTOa/10oaGbxP7mj1KVmLIp3xvzqZKJM4V2/IlBFf7azii/m06g3m1jp3yAO9v38WB/F4kiU/rTWFxcwMrKivOASqBYLGBhYUFTtZQ7MvD3qX6WRiWPrSFgJZ+jvioOqFaq/RRItmm5VMK9O3elOFlbP4F8cQ7JdBq5XK5fHVAV+OjvE4/3fay84fqhedQBK/6d22Cqnleleal9h6pCZ7juF/38N1O3srm8gGmlXEepVMXebgl7eweoVgmtatjavq+1CoP7EyfX8dpr38Rrr70mkHdQquL23W3887/8f7h16xZWl1cEDXiM5XIZ1UpFhuzWJnYd83qWsbdLH2Z6nwEPgo22VGtiW8Ywkc0UVF2SRQcXFhZx7twZLC7NEaEhRf8nqmGcYktVGQlUGw202gQkXaSYUkZT/XxOv8fTTOlLY35xHksLi0gynRAGrAziWUo01WVUfJmSkjDVqj1bfQar5khAmirkpLDKZ/NIxZOqMnj/1n1sf7WF6l4VjYOmgBVVVgMKKykIqXCqIjuXRTsVQzPRQWIhh+xyAfnlOcwvz4GpgIVCzpRgVKfSg83BP14niRiv+hBYDQd1/hqKppIOrMuiisT+uBJecJobnGG+PuduuyrV01Vl5bl++PChfh7t7ODg4ADVel2QKkEvP3qmMU2w40qQjwDQtu0hPzqXksqxl6nnek6llJKdz1ka6VOXL2KuWHBgOWU3ETqdfuVD/3v0ZlwUWP3yF+/gl798B2fPnMJ33v4WFubzUgBzbUgQZumXzujerduHVZxPEih/PZ+ZKaymteNMYTVTWE3qI9OAyAxYhXDgMFQ6vofV7wKwGmAUf/f9pTFXlJG7/pvHKIa4+J/0GL5TNDyh+9c1KbsJO5paMKlDK2ThwjpVQCy9iNzCSZw8/xxOnX8G6fwcapTTMyVEj8iJ17+HYUr4uimsCKzox1IRsJLxeryDTJYTt0Eq7pvt/4g2OKLCSotrL9kfcZcu2hbDAGo42B+l0PHnZhTM4mvTTNUmTjiuPPxoYGXt299+PxWwPwTpzn5UYRXuvz8/gyWM7TRGzxvvUPplXAjOovs8GihGz9k4qGb7OTklbbDnj7rLOvnzlk501Ovn0Dk8gsJq8oLBXfqHzs20ZYh7veeLDkweA464tSd4G2GPWzT6XRpTWnz0dTAIDEftwDR4a+qFJ9h1dfGYfEVMYcVS9OZj1Wi1sL9fxkGphutf3MZHH3+ON9/8Dl7+xqtKXyoUi/Kx8Yt5poxRYRVPpOTbt79fkmnz9vYj3Ln/EGvrJ1GrtZQm0qiV0Q2aWF7Io9cOpNIqShXCO9ldjW+ZTAq9WFcAjT402kPeMY8ltb/lgzJqFY6JPdTpwUP6QwASdFRCndBGHkMuxYRKCIIMgolELtM33l5YWkCSaqKEqypIBVU6pYDWPFMszUqpN94jyaXbGTQhRGsJ8JWqTexXW9irNPXD36utLnLzS2gjKVN2pLKI06g6niSzUaodj9nSenwuf6g0klqg01bALJjlIFlomBxDrpAzj6FuDD0qbdodZOjTFTRQL++jvP8AQaOEZnUf8U6Dtk2Yz2dQzDKFigbyBRSL9K4qMGyXlxiVL/xh8J5IWvsTWAkc8ndX5l5AsMr2p6Fy19q9Z6Xri9kc5rIFzOfpQZZEshvTM2EWzdkFtxIJBOWKAcZ+5UP/e6RP8zWnYPLBJlO/YokYyvWagCPPbTzNNqYJPnSOpaRLxqWm2quWsVcuodxkCqiZPTPVk2o6pnoS9PBH1cYyzsDZnf/+osrfCVZlQKdOJgxtNOVjRIjDqmN3797Vz8EBDcTrpr6iF1i9oeB9f29PVQK/9dbbWFvfkIeVV40wIPcpe2xnqlaiADO6XlELOdBCoMLPcv+pNrG5VQZnfdWJV7AZ73C+XwIKBD0tVCsNlA6qun739w90vVYqZZRKB1I2ffd7b+OZZ54REJOSqQv863/8GB9/8png1OLCouA3Uz8FMR48FNjR+KAyiubVxX5E4MFCD62AUMjGIhvHzFNPKVtxmvOnBM8Irl5+6WVcufKc1FUPHt5VTc/V5Tml9LGdHj7awcNHD3FQKmlQpDqShIlwjibpHN/yxQIKcwUpp6isSsdS6rt+nmYqJBWZTCnkcZrq0VJ4PbCy3ezKxJ/KvXyxiI31dWysrKPIggv1NnbuPcLW7W00Sk0E1Zb+lkJS1wDBljBTvItEhmnIXSCbRLyQRmohJ6P14lIR2UIW6xurYCXNDPcn4XzdjOyYfbv5ToydAEatfzX0+3lqCrDyazQCI157BPTcJg3xuY3dnR189smnuH79OnZ3d1Gt18wrrUdVnqULUoHG1EO2JVOq+aD3Fa+JbC6jmwr0CuN25b1HbzOCqXRa6ixNcRGvSakv1T/iWF9bwblzZ3Hx4kWcOHFC0JagkfvGa4HvJUDjtUnozN/n51kdMi111X//P/8PnD+/iWeffQqnT21I3WvKKuf/znHGL/v62jC3ZtMLk9dPRw2In2wG9/vB8WWc0mFU3zj6+nPSfvnAbdIN78nHP11h9WTtctRP+bZ50gXUUb9n/PuOq7CK7vmo9f/k698ZSU44/FHKl1Eig3FHOPH8++IZhwzHAAAgAElEQVTtx1BYTV0fD6VDD+/ntOtz2uvTFFbTPj/t9eP2sMnbn14lcPL3T79+Jvefwe8f1X/994/ajl6jUegxqwSO23aUCfn9iP3OAyveaY0Aq41zBFZPI1tc1J13My13E4TPAtR5dvkCuqD8BKKVmwKHeI/AitVWKui0q+h1alYGOZt0wMpOtgGH4wOrcSdtGEJNGiDGQSm/4Oif9Mgi6VjASoHeOFN4a2zbvmvroauPC1CH/vqLInuL+fqMfAwBKwVy2o8ZsBrVXjNgNQg9B6+R305gRQ+S/YOKgNUXN27j08+u44033haw4tXEAJ8ARepLeZmQ6LDaXQJBp4O9/QPc39rGo509dLqEYjHcv7elKmnNRg2doI58Jomg1VBAospmVMZ0ApngKpBtWeBIxROVEgpcugZYCa5kskzDdwczqNgh+OAPQwwPrDY2NpDJ5VTpLb8wp8pvVN7E00z3KiKdoAEyPWWoGLOqgpYuYgqfqIG1D/L7z1T4ULnVClBttHBQaWC/3MReuY4DGjg322h1OIon0Y4RppjqqpfKoN2La99ZwU/JbT6XX+DGVEZSyPh/uxRHzQ9OUcIhJ8HKhRzHqCzrdBAjtAoCVVyslnawv3MfsW5LcwkrBWYSYjpSYXHcarKaHSEUjbmbdaDXNu+WJKu/wdpdXolMFaTRPJVGprrg2ErViwJUtr8zJ04nkpgrFDGXz2Mul0c2lUEacWTjKcxlcpa62QMKNKum4iZiJM4OZm1hN6u4bQWyEf8cv5DgYrHozmfQM48yVnnkT63d0r8f7e+hjS6arJZHLyJWectm1B/07JRN3v+JVQCZ+uk9vCylKlwUmYW4myXYBoQh8k9KoVQq4doX13H16lU8ePDAfL/qdcRj9MtJSPHHfklYwjTM73znezhz7hxicW8kbYbp3nCdz1SzeT+r4XlU7URlmlNPMXUxCqys7cw1Teo115es/xr04Pm0lK2uvKuYDlg6qKBUqmjf6VW3tLSIp5+5jAsXzgsw87PcXqMV4H/907/g1u07UowtLy0rZZYQpVKu4MH2A3lhSbkk8OBuMEhhaBCo0yXUYA90Xkvu5oU8rqga5HWDuEzXX3nlFVx+6iJqtTK2H9xGt9fC0lIB+/u72Nraxs7ODmr0ndJx+7QvArNA55OQPcPzm80o3TGdTKmSJcG3B5AtmsbzepIPFpV2RaXoKvVABt+m6dbagsCacDgWw/zcHE6ub2DzxCZWFlbQaXSws7WLu7fuoVlpolVtIt6JyWsvwRstSmHtIVWgWVIM8VwSyUIWucWCqgLOL89LZbq4MI+0S0GUn1JE5cNjtEvn+MBqYP03FADwNY63uuZ7XfV3/l6r1fDRhx/ixo0buHPnjv7dbLXUNvKu6nRd5b6UgBXPC68DA7IGqJhaaWo/789msNJX/fM3K7Qqi9xU9tC+2wmweeqkgBV/ON5L+djt9sEtlV6EuPw8f+d8s7+/j48+fA9f3bqG05sbuHDhLNZWl5DP0lMNgoMclzkvOAcJf9UPridnwGpihsYMWE0O+WfAKpxLfUsN95lJQGEGrKb0r4nAbgasOHj9wQArdhUuvBJpU1il5zawfuZZnL74HPLzS2jxzn9fAaWVo+EQdyfRdO9+wRHe9aBZrldYocMAr6JKgVRYpTPM56dviVdYHR9YRSnx8GAxSjX1dUKr4wOrUccf3gHrA6sRFDYEVuFF7xeEvjrVoeHgMYHVaAVTeK4NjI2X7c4UVhMG5JnCKhw+Js9bo1/lYO1icSqsaLjeZtl6pnqVqvq5dv0Wrl+/hdde/za+8co3BayktKGhNxUt2gD/lpS6qtZoYe9gHw8ePsRBuYJUMoPbt+/i2qfXVCmN6TuEIqkklHbDdCheI4I29JcKGKBbSgfThqiw4j41WwFaDC57QC6TVwoOTY9pqq20a1XM6iHufF0IrbgN3llfXF7C2vo61k5sYGl9Vd4zBBdMRRSwcgGWfHOY8ufLoHuFr1Ok9Cl2vxocv4+m1h3dnKjVWyhV6thn21VqAla7+xW0unE0O6xWlgVSefSSGXTjKaVPWlV5g1Pcfx+U6d/u7/LPcaXgOWdwzJCPFtPeWFE2xvQ/Qium3gVolEvYf7SNamkXyXibXtNKJ08SdPHzPGdOsZTN0Q+oJd8hnRcaricID81Lqx1Q8RICK4IZAhZTW1ElZt4/vmoYhzMGoUw3ZKrOyvIy5vNzUl8xLTBFWMU0rG4PuVQKi3P0jKFVFqEOTY7t2Rvbc/zmmJykDxiVOdHqeeyvrG7Z66LRDlALmqgGTdRaTTQ6gQAVqxDyC/jM/kL1XJ7wktUnc1k9m4lzFhmq6wifEqbg4PdJ2SY0EUKKKLAKGg0szM+rf37yySf4+S9/gZs3byowzmS8UbsBQP6NoIJKq2JxTsBqZXVNsIvfzyBdYEtG6Rbge7N0P096WOphVb8aX7crKOOBlYdKPtD3hut2k4t82eAHqyzypguFfPSxqtVYqa+q6oFUqnCbTz11GZcuXxAoZZVAb6i+s7eHv/+nf0K5WpXihgqrdDKt2zcEVlv3t/DwwSNdH+YrZTBCENClV7bbBByDKiG/BrFxgRA5gxMbVME8i40TrFC6j1J5B6kU4Xkcd+7cUkoiIRv7Ds+nUojbDtj1ejq3vKZons92Jgik0ubkyVPaN6p8COh4HTRaTUFy39Y+VVdpwOyrfXP/GJoCdy1B75WlZZw/ew7PXH4GxewcSntl3LuzhXqphka5jnYjQEzjrUF1yhEz8xnEsnGkc2lkmRa9OIciq3UuzSHHlGkBFJqA27hk46T1QAPH45Q1blgeoaDyfcJtZHDBPmItYn3Grj2CK/ZVVom9fecOfvzjH+Pe/fsCQOyvHjCzT/Nz7BcewvLfhLfs03xQDUWFqXmYBfJTM5N0A1a8VnWcmjNsvJEyz+0Pr6Xy/h4W5udw6tQpXLlyBc8995zOq/bVVbjmtjz0Jbhiv/7ss8/wyccf4MK5E1hbXcTG+qrUVVTcUnXP86lx6RCQsrUlUzP9OZg09U4GNk8yaUc/M1NYHa8FpytEjrf96Z+eAStro7EKmgmv+XHpONfftOtz2uszhZVGwbGnYNR5Df82U1gdarhRkshoI/rXo3dv/EJl+EIadVZYWYvACulFpPJrWN18WsBqbnkN3RgXg/6ERoGVV/xMAlZtpQTGunUBq067gnis3QdWXDz6O9GTFFaH4VLYuYYlvaM6VxSYjFJQhYvLcLvD3zlOeeUXQdOH9XHvUN2aERdMqKiy/esf6cCG+En5pzjJuX8xCpEOtd8MWIXtNUsJ/J1PCZQ7tQIB+owEgkMMHErlmhRWn3x6DTdv3sOr33wTr7/xloJ/qRAYBDJ1r2sBRiyWtOqC9Tr2SgeCVvS6YurHRx98hJvXvlQaVJ5V2mJUCTlPEwYwDFJckMBAgcqn1dUVpR42g5YUXFSrlMsVlA7KTnmRkE9NI2j11RG6nhkUM2XEpZYQUqyvr+P0mTM4d+4cTp05LYUYFxoEK6mkpfb5tDzTddiowoAoTCl24xvHXTdQaGzo0SydpuRdNIM2avUmKtUaSpWqVFc7uwdoBD3UWlT5xNFGGt14GgFsbkixIqEUVfbjQZKpThh0B5YuKG8no4umOLJslI45JUpZluYxU+H28AEebd1Fo1ZCLksAxeCWc415RDHQ5blQJTZWz0vElIo5P19EcS4vg22qhegZxoqPFJeQmckbXV5lNvf4hEYDEvZjgAkKaqnGOX/+vCoRZlNptJge12DVwJbSF+kHRtWLV0swwOR+eXjF47Qgl8GjpebwO+SJEwTqN602LdO7qvhIlRXVc72EqV7YqVZXV7U9X4WPwSuDVv4wIOZ+9pV1glRRHx3nWTUErLQu0H+6MlOnIf/tO3fxk5/8BB9/+onAR04G6EWnKjEAR1DF42nU6yjmi3jrrbdx4uQpZLM57Qf30Ztke1N036bDwMpdtNZHAgv0eRxRYBX1LVKlu4jCSvM6iydmM9bTuq7iJauDErZWrMrb+fPncOLkBhYW5gSrqHzkd1AlduPmDfz0P38hsEyFUT5XsJSuXgzlUhn37t7Hndt30GYRhoCG8Uy9tfNrZlXezJ0LV+dzFZ2tpUQiqExirriAtbU1ZHNU69QFqlZW5wWu7tz5Cjs7uzo+AVXEBVDZ3h54sqocxxh6k9H3jedvc3MTzz3/vParUqtib29X/Z6qshqN41UFz/zEmDbIh/XV0LtDBSbowxaPCYoxNfDlF1/G5snTqjZYKVVR5c9BFc1aQ9eUlHbG+JGeyyCeSSBLn6q5AuZY/GBxHsX5girhEQ4aQLdxqW/6LzsE85U7jsIqeqssaofu13W6/lxlTPZFAij21Xv37uH9Dz/Ar95/T6mAUhLGrTIk90kKTQ5nHUtVFRwVrLR0Uiob11ZX0CEcpPl/oyHDdo7zhIWC18mk5iONd5pjzCS+v+ZUcQlTGNL8nZUrX3/9daUG+jUdv5P7y/3j53kDg2qwd999F/t7D/GtN17G4nwO83P0fmMLd5QOSGWVFKOHpPa2tvRtNc1SYVrA++RrXz8K+UyNceByVDAZfW90ffx4ezNLCXy89hr17hmwslaZAavj96WR/WumsJrQv9yNkBE2Lr5PHhLw/C6nBHLZ2u62kMwW0U0sIJ5ZxtKJSzhz6Xksrp1EPMV0lkjKX19hdXRgFe81BKzagQGrVCqGTMYMYO0xZqLyqWqHJtzRwGrcgPE4CqtxYCoEQfbdoyDik16uoxcM4SQcpbnDSiYDVuE3h/t19JRAs2EdnxI4U1iNp+/98zHzsBrb/adKnifHK5MvK8kcLMGF6Xj0r+rQqLsVCFiVynV88OFnuHXrHp6/8jLe/s4fCfYwmLO750yXoBqK6SKWDlip13BQKaNcLUu1cPv2Hbz/7vvY2dpBPptTulm700LQbmrR3+6yqqClodGnhUHfiRMbOHPmDPKFHGr1uqmrWoE8gbaZZlRrKI1HpsgMjFwb6EaDU1bpd1UhSwpabJ7axKWLF3H58mUsLS6aLxCVrGnhIDNRZ2aj81Ww6ol2h933YBtSB/uzAigBP6bL8FhYHbGJWr2mfd7dO0CtGaBcbaJab6NOJUubygzzsIqzSppPAXRQgUor8wejmsJAgx2iPVsgRdFBDyk3F9BwPp1Iycz8/p07eLB1F90uYR5VPUoKs+qDHVZGZaWtjFKiup0m8oWsgMTGyXUsLM4pYGcQyhCZ5vmtJgPKllW7c4G7pcbFkKInF1MxLfcMXUIxKkiSSVVhu3j5Ip66dBnrCk4DGbR3Wgas+L4qIZZLifQqCKVoCa64lG4/h0YqCQqY9XpKm+pSNcbAnmlc3jhfaX1W5Ytpaj7FKAquvJm698TxF0t0zhAUiAArQUN/70keiFQd1fGLX/4nfvjDH2L74QNdIwrYEUPQasnDh4EzvZ30HATI5/J4/bU3cfnyUwJbhEBeEcLv9JXXvH+VBy/Rm2nsr1JYtSztjp8nJPTVBkNgZUb+Uu157yoHrKhgpGKOOkN6YjMtUOeahQw6HTz19GWprAg8Cat4kbAtmX539dpV3Nm6g3wxj/m5eWQzWcGqXge6Vh9sPcDNm7fQarVdxUCm1Rl8ECSTWobg2qX8urRPpXTpkjRg1elwrMkKPPToCJfq4dTmGs6cPYGPPnkfj3YeoNW0dmb/7rAaJT3iWoEBK6aBpphq2emnhlFh9syzT+PsuXNS35Vcn6fCijCOvl08fgKU8KYcwZH92Co4hnara+nEaSroWmr/N954A6+88qrg6/5eSQUiqkyxrNa0nx0p7ZjOm0Ayz2IPKRSKBJysBkhPuYK86einx303YONSJl3KLNvZgPl4dfaktVYfSLlOPwpW2bzQ6adFK80unRGAunbtGt752U/x+fVr8oXy/Y9qNVM3MaWYfdNsMfrKN6ky2ypwcPH8eZT2d1Epl1Ct1AxEM3U3sL7HfunTCJWO7NqgD28BLM3PYX/PYOULL7yAt99+W3MHrz9/XXN/6anmixIQVlFhdWJjBc9cPo1iPiXlneqLaj6jSpT+ad5iPpxGTVmlEd+tZcdZUrguMuX8POm61209Yi0yA1aP35YzhdW48PHwXBhCpVGCj3FtPxHYzjysBkDd4/ff6Z+YDMxnKYF/YCmBXXR6AVLZAjrxeXQSC1hYv4DTF5/H6skzSGXzIbCKOBNq0vMTX1SB5UIjSwk0hVUy1kLQLAlYxRAgneZdcWe+aeryCR5WvCM4PKEOAisFBpEYbBhcHUVhNQlUjVNbRZVt0y+7x33HKEXV4b9pimf8EQlC7fcQeE1TWE0DVqPvfoaLC945naUETl50jz37s5TA46cEUpIiI22mA9KOuivFQLlSV5XAz69+iatXb2Lz9Dl893t/jMWlJRlL88HUMUsxM1NuAqt6q4kqg75GDa2ghZ++8w4++uBjBLWW0vgUxHRoVN5AnKl5rkJXnqqXNAtKpHF68xQ2NtbR4T51OiiVK4IirAC2tbWFerWuYJDBqS8r5quzEVwYZDC4xGCJ6g+mpl04dx4vXXkBmydOCrC0OgHArEaOxQ5Q9Z8loKEKy6rwKT4demY4IzNph5LE/6i6ka9VQ0o0Kjbq9SZK5SpKlQZqjQ7qzQ4aTpkhLx/n1aTg2imrLO3PwJRBBm/8bsxMIbMUMkxhSyDWY7W0JJr1Jr64dl2qk1Q6rhsqsbj5Xgms90wBQ2jFNsilk/JFJHSgkmZxeQG7+7sCVkxpq1cbaNCQu1rTcQiyMWhPmi8T00flFxSnksvgG4+Dr1PBdPbcGbz66isKTpX602haBUenkGIFQnp59dPgXLAq7yzX4OYhRAN6B+wcNKBZfpweXvy/qs8RHJhZs7zItE8JPevfVE24lDTtv/M58kCATWpgx6tuzQjfB/OaFaImnwRWiYTUPT/80Y+lsGI6GdVVhKnlSlVBsoBVnAom88+h3xdTD1968Rt4/vkrmJ9fkFeSV5RJSSJY0uyniPogfQCYCBQylc/M3E1NktF3eB8f9VvnF8XjGgZWNK4nDEjS/RtxpQZ2nVccVW2LSwtKizRGQyUh4XETjx49wld3bqHeqslHbK5YRCaVsaqAXaBSqsi4/dbN27puK5WqngMqjJTeauec1ytVTM1mIDWfgWZfGZSgJqX9yeeLggr0rcrlUzh3/iQ2T2/gnZ//EPe37glycEzgd3TbBlZ8O8qrix553Y76BpWkhOGvUY2zsS4VIxVDhHDsJzxPjx49FLiytEIDRpaqmjTTeKmuCLjZ95OIJ2M4KO1LMflH3/8+vvdH35VybndnX8b7tUpV1ybToNusnkf/pnQSyWxGhvCFXF4pyoVcVqCXsIrqULvYXXvoOrHxVmCeKYHd9sSaG+NuDvo+rnTqCes/r7DyfdObrxNY/fTnP1Ma7L4DVuznHjQrtTWiXjfFVErjOfv25ulNvPTCFWxv3cPW/bsolcoab2h2z3YnBObDK60sFdmgXbSa6Fw+h73dHb33pZdewne/+12cPn26r5q0aSCmbTJVkCDrRz/6kc73a998GYtzKeSzCWQz9ErjmEMAaTc6RppNaN0eetqN9ZD1c8UMWE1YvM9M12cKq8NgdxiyjBNT+PlsUnQ4TeF43NdnKYFj+MOI8a9/k6Q/Js5SAg/13VET9ihCbBOtX6h6yfegVPHwhcGAqY1EJo9OfAEBiigsn8Hmxeexcfo8MvliPyWQiwwf9BwNWNHElqWbAwGroFUSsEql4shkKK122/sagdWogWHYQ2lYcRVtM98+o1Qhw587KoKaNqCMNUePQKfwu/zizJ1nLvxcwDkIrcLwdAaswtXsIbA3Swn8nU8J7EWAFf2QCKwIJSrVBirVJu5v7eDddz9GNlfEd777fWycPCEQI0NyGZbzpjQDKRZ/66HVaaPZaaHeqisQ/Pu//3t88uEnQBvIpM2snQFS0AukiAkosUIMhWxOKWqFfB6XL1/CxvqaVA70wtrd23epREmZWVfLVeSYQsWqhKxyaHlc8qXyKijfNZX6laB6K41zp8/gjVe/iacuXkImmVI6WTfRFbDyOtjouMS/DY9/UbjPMT1OhZr3V+F25M3DCmqBVGuECUxHqVBlUWug0Wij3mih0WwrhbDJ6llOyaCqbqoEaKDKvJ1Y7dClqBDAuQp+fYiVgAK9OBJSo7DC27vvvocbN75ANp9FU0o2VotzwR8N65mLRCjR7SGbsiIe+fk8zl08h7UTa7i3dVc+TDRaL+SKqtJGI25CKwbMyVRaKqJ0hqk+NkdSmcb97Ag4tQ1YpVLYPLOJb3/7LTz33LMCVkqL65pJO1M6682WhX9OTcXUK8EZE705s/IQWBk8MFhGYEXjav7PgxwCEO9DRiBFWBmFPIJOTiHFbbFSnPzS3EQSpoDaXMHgOKpiiQIrPzdRTfSjH/8E77zzjmAuQR2BFZWB0fRGggoqqXjshHBPP/UsvvWtt7C0tCxg5YEZ90em5g1WbDQDaf9d0WOJKqwIfYaBlV/T+HTTKLCSmoschMG5Cg1k5BeFHtcWhH4ZpJJpKaB4PpVSih5aQVNKIqrwHu48AA3JMtk0cllWV2MKW1LAqFato15ryHi9VmWKaVnQqkUwRW80nmfC63bbVSOsmppJDNqKUVBhRZDGfri0vIqFhXl0ugSCKWyeXsPK2iI++vQ9XPviKg72S/JXarH6HKhC51hjsInbSyQTAlYEiBzjFleW8Sff/2OcPXUKDx9s48P338f29jbWXArp7du3NdYQcGmsSxGCsnpoSvtN8MLjTPYSShfkGFKplVGYy+PP/+LP8a233hJEZHo1j6vZaAjMUQ0nhZVUXynEk6b+y6cz+lHBA0J3KeBi6Ok80fPL0v/8jxWV0MDRV16OWlM9DrAatf7zoMpvO6miCzF89dVX+OCDD/Deu5YSSDWtL9SgEMb1Ww+xbDxg1T8a7ffw1OXLePPN17G/v4Orn38qALq4tCy1IcEh/01YSJCnaqau2nY0JdgAfxf1WlXX1WuvvYZvf/vbSh3la2xfwXMHi5kOyHNCJSS3/+23Xkch2+sDK1O1EljZeCBPxL6Hla0ZTWE1A1bhCtl78o5e0U9ev8+A1QxYzYDVUWPhJ3nfTGE1qX99bSmBoQLFGtxr8A+nF8mrYhLDH2E6+fUBqx5i8Q6S6Tw6sQJaKCC/uInNC89j48xFZArzUhAMl311U5/5kbjbW37g0pHLcJc+B4FMc4NmWcAKvRYyaZYU5gIsCqyGGyCcCAYDrkHZsC1BB6seaSKK3BXyd2RHwSgthiIeUSGUih+y7jwEOwZ2ebzCZhqwOuwx0MeCQ40S0UdEJBMyQXWPQag2bp8G70giZlUgzVXGHuGxTpdp2/kZf/zDAfOkvn6YYB8OuAc/H3pxjNvuuPPW//ukmsb9tjhCWuCTjMYCCpMl+U+42SN+zBQOFsSOHxgnteG0G7Cj4G9058bx6iMdQMR0XYEp089ilqpWq1EVQT+mJn7yzi/Q7sTw1re/g1Onz8hHhCk2CroYCDIIodcR4yepMNpoMLBtt/AP//AP+OC9D9EJqBo1NQXTZ5h+SGAVi6ekPmE6EYO1pcUFVQM7fXpTRr4//elPsbO7p0CGQf3DBw+xv7snw3fe7acBu8ZQB6sErdwYxmd/N55w5vTJU3jrjTfxwnPPI5/LmcF7zIJNd+G6Z1dGPbIde91pL/2NjV4M6XhK8QvvtMkQWP3Bqp8RQBHotRpNBeWsmEYlSbNhBsMtpsCwypuqIJr/EyN2nnMzdqb5rwWmBFdUCAlgyXyZgTgEBS2djFKxBB48eCR48vnVqwJWamuak0slY95V6WRGgItjH7+HapPV9RVcefF5nD53GtdvXMevfvUrAarLl54WaGBqEz3ECKwIA6giIqgQnGsHAlX0UqKxPn+YckVwc+rUSfzR9/8IL774gq4TqoZ8qg2DfgbjpjBjuiL7kRl0W1U7N5aqEmRYPdArXtg+KTrKS4Ri7SJA5D3MnGLKv6aUIp5Hplm59xMe+DRSzRz+3BLmuEC3D6zk4TV4rXNf6NX2zjs/xb/9+79j/2C/3/8Ifaj88al+PL9UeRDwUsVz6cJlvPHGm1hZWpG3jtQjVFdHgFXUsFq7HklJUwprjMULmrquCDOpQjKFlfl/8Yf9UvO8N6v224hB0JHXIfsPfaz4w9+z2bzS5winqKhiGi/7GrfBa5/7v7u/g2Saxu3smwQtvCaTglKEVVRTlQ4O1PcJPPlsJvKWPstt7R+U1L8ODsp6neMISRrfw1PBVEDuz+ramlN7sdJfAhsnljG3kMf2zhbe++A9bG9tW9VQpbwSOMS1vXQmI3gq8Nfrqa/zeW1jHX/x5/8NL125ghvXruGH//HvAlQXzp/XOEPgSyjDfSQsSREmpTNqK+4bVahMPUS7o37P1F6284lTG/irv/krvPTyywIvPEHsA/Jco9cY02LbgRmpC6j0lJqbz2SVEu2vDQ9WY0ytcyb1Hlaxg6mP85icx91R5u9RQMoUVm5F6vp+9H3ykSJUd5U8faod4d7Vz6/hvXffxYMHD+U/ZVULCVdtbyyd0AAfPyfvQCrEYjFcufICvvvdtwXT3/3VL3H//n2sra3rOrh77x4IDNmn5wpzfejLbbIdfX8nSGWVQLYn077feuvbSsfk+SMg9GsnmfD3ukrX5M2Dn/zkx4Jsr736IpYXMshnmb7MecilX7qbBUqf7q8vosDKVs621gvXfaPOwbT165Hm6bFvcvshf8Lpa81wM9H3hsfyuPvSX1FPWN5NA1bW9SbHcJP2a/zK+ShHM67NjvLZr+c9v3lgRUp7tPhrVHwxdX06aYH7W5ESGAkAR5zSadfv5E9PE7xMf/24vWza/kdjlyf7rsnX7qg5J/zb16Wwmr7no2M0u/4H9tEVNPFrweH2i/3d9+LSn5cAACAASURBVJdHXC1uIHGLmtEDrf11Srw89UimndBpd6i48Giy+lF2AYnsAmLpZaxtXsLZyy+guLSOFtNlnN+I2dTa+KCAw90xs4kvpCjyI5WZLlVWXMTX0W5V0G3XkE50nJEul6BWeefwIxyIrfR81KDdtRsXs2OAlT9Z0f2Kgiv/e6gZG9XMYeDoX7VjNDWEn6bszu2TPfpHPtwJBozRdTTuCwa/y5+LSd8+CjYM9Al/TNGNRJRHUXg1uC1b6PgLaSoYerImGkh3HLWJacBksG8eTp8cPWG5MxMpGRpd2B3+zJP2gcHBZhA4Pl6DjWv/aXcoDFiF+z/8+7QJ/bivO7OjsQc7cf97DCoGp1wfjNF3hobCTA288eVX+PSzazi5eRZ/8qd/puCNaVDLy8totOqmBuDA7yp/+QpbDNZ+8IMf4OOPP8GXX3xpAWg6bUqDNtUnVHLkpFqg8Tc9XNbX11Tx6dLlS/L3+fv/9Q/4/NPPlO7BYP/ffvADlPb3sbK8pDSPTCanoEIpNAmmGBoMaLYIzNqmWGLqWzaL05ub+MbLL+PK81essluzoSDFsP3Qw3XhqNm1H0n6/cwBEf/JSC9wa3AHDKgooUF4y3yg+Ez1gJk6GwTwwIq/y2DZqX4yvlLWgBl4qACmOqbtqndR3bKzs4cPP/wQ7733nqp4EfTRB8cbRUvBQmVRgsCRFeliKBQLMrp/6aUXce7CWQEJtvPe3h7e/vbbuH79C1z/4oYAAFUS/Elnssjm0ui0CUsMmNA8mUGkV7YwUDx79iz+5q/+Gs89/xzq9ZqrlEdVmgWxDOLDx6AnD9uC7WYDpZ8xBs+TTOvd/Nmfl5yXGf/ub2j0F9tDZ/uwS01kvnD9WX+JLmQivYV9n2mAVKT94he/wMcff4y9/X1XWdGqncmHqmMqMPZRA49JpXb97d/8LU5vnlagruppLv3MG8vbHGEgywMnU205E+qAQbsBBVPtJAWR2RaaWyLxtMG6UFHGqYuQmKl/VDElk2lV9fRKIu4vFVUEAv7HQzB75vbpV2bASoDAwUceC/vB/t6B+gZBgUFbS1+08xFTCh//frBfwd7egQzf6Z9lQ2ocCwsLZpKfpVF+Sn1ubi6HhcWi1EwE4/e27uHGjS9x7+5d1AhOEHceRhwPTKWndRD9k9odma4vLS9r/Pred76DUydP4kc/+iHu3r2Ll19+WeMCz+W9e3f13RxffGoa24r7Zj5LbeRzaezsPlI/vnDxotSE33jlGxqrOP74/utVcnr2BvislJmld5Ir9ODSfn0/DsG7pD+DD3c9DM8fw2/zy6voefN9yqcwD297eM7QuOquRaXWJpPyhHq0syOwzYID9Cqj0jCVYFGDrLV1K1Bbq1InU8gJvzodjXmXLl3C9773PSwuzOP69evqKzzXNL7/8ssvsbu3p+uBgF7rNG8bFvGx4w2Wre27ePrpp/HGa6/jueeex8rKqp1rN61xfOfNjVqtgrX1Fdy5fQv/+q//L1ZWlvHcM5dwYmUeiRg9t0J/Mp+GbSPOUIvqn+FIP+V++bE9aqatP7QvxwBWUvU+4Q3Tfv98Qt5kTfmEH+5fDWERlOEpfPq/fZx0nH140rWrn9aOB836iuDpBzvyHdOAxbT4+HG+dvQ6+fDa+XG+kzcJnvwx3cPpKPGRH5xHAb2p+3bM/j+trSa+3h/LjgYsDx9LuA71c4p/z6i2OHz+B+PySe03PsYa18LRYxoNxob9vyfDNVuHxf7u+yujW8vdMTjc4IODyzHP99QJZRqw4t28oN1DMltAMjOPeHoJq6cu4fSlF1Bc3kCbpqFxQiuqF5g64Zi68xLxF4RNfDb52O8mdya06nWaaLeq6ARVpBNt5LNcIOqe/hhgZVMtf/oKnaE7MFrQujLB/W4zoBSxjuAnZA8cBoMCQ14j11LejWVIrSVNWWSWpwfOpAlz0gXvFxM+3TJ8b3jX0E8L475jGi+bBpJM4Tdiwjtkej943H67vn9P+56pA9+YN0wDItMGPL/ZcTBotAIsbBNt3xvEunaatk+Pc6zR/f/NACsXGLqd/p0CVkPAxcA2gzqrjsV0PZowbz/YwUeffoZuL45XXn0Nm6fPutSwlKVXRZRHoUm0qShYbv6999/H++9/IADiz5HUPqkM2gEDeaa99KQOmZ+fw9LKMi5cuIinnn4Gd+7cxQfvvY9Lly4ruP5//uWfsfvoEVZXl6XIUdpQ0krZW1Aa8UNyhsE0Uua2n3/+eXzrrW/h0sVLei+rnqVZwWrCgn3a9TltwcTj9W0SrfxmCiJWeBsEVjbmhsCK+xnt19HxV7OEG0v5PsIRqlWuXr2G//zP/8SNL270U+38Pvg5QcCDoE++MWkpO5iKefmpS1hdWcEvfv5zHOzvSe326Wef47PPP5eSKJ0iOMgixVTLVBLVyn5//PZpbDxOBvpUfv3x97+PN19/AydPnjSTfHdsqpSWoEIkDJjGLUomjQcefAzMS85YPPq5cYvlaWORDwhGfp4pg4RR6ElN8/nnn+Pq1avYur+Fvb19AVWqnUwxZsDJG73LED6WwF//xV/j7OmzWFxcFOCQybarthaFmFFg5cGXVEMOfDLwZKAdAiunBnOejKak8f5QYXBOuGVeXjSpJ7CiQTw9maywC2EkwQyBle+z0QU6ld5RwMo2j1aM9ICKz0qTbJpBvG9Xgh8qD6nAosqqUq5LheiyY921nRSoYkXLXJ7AqoDFpXnkC3ksra5gv1QSbOJYw+e93T2rNud8wHzfIIyXAiuRkAqHkPC73/0enn32GXz66Sd4+PAhnnrqKezsPMLPf/4z3N+6b+o4KdmoaDIfJl+xjsEeM9VYXY4Kn2effVZgnabfqgrpPMj8Yt5DIw+vOEtq/PFKwgh4PcocKOQ3QuEzsBoZcce4HxgoOXJQNTgccHBfPezzBuwcawkgD0olXPviGu7d38KtW19h59GeKkJSQagqjQ0qLe2GgPdY4z5TXbq5eRpvvvGGxuQvv7ih14tzRTx8+ADXv/hCKXssXEEo5TK+Q+DL4gpUzSViOHP2tDyrnnn6GWyeOq2UTxV/kNcXkM2k0WzW0e0FWFtdxocfvoef/ewdXH7qIp6+dAFLhYyAVVSF6fuLH4snrkGHANbwe4+6vhobdk2MmN3a+RjAasCTb8ROTBofjw2sXODxpLjIq5OeHBnxm0c5lR3l6nPx2oS1w1G2clyF1fGB1eTWO27/nTwHD8ZpTwJ8jnf87qbLhBM1+fh9z7XnJ9n/8crIo/Se6Qqtyfs/HCcf/s5p538aHxkPmqJxv/XBJwdWowjEYL8eZeXwBwmseP+Ha+54OmfAKrOIxbVz2Lx4BYvrp9FLZhywYupJdyqwItTyufRRYNUJagJW9LTKZmJIJycprDTV9uVu6lSCBqFXx+MCK5u8XW6/C5LMRuu4wMoP/Ee7QKPv6jO+UchsgESNh2KPA6yGFzBqwyMDK69OsovrdxVYjWqDw2duCOLNgNXYzj0tYJ72+rEUVsPpv27xxqCOgSRTA4Ogi2qtic+vfYFbX93Fyuo6XnjhRT3Ti4TpNj69xxufc+JRkN7tCqJ89PEn+OUvf6k75+aD5KuVeZNnFq+gITKrNeWQLxRw8dJFXHnhRe0Hqwyq8lMigX/553/E/bt3sby8pPQjHzx6xQm/m9tXukjXUtAYzJ88eQJvfutN+Zysr607dVNT25gEzKcBq6OOWj5YHX4WdHMG1FE1lw+aov5K+pvzLvT9ou1TCJ2KhNt49Ijw5Cq+vPGlqmGxDQgLvJqL47jaiTdPmO6UYjphD2fOnJZa4emnLuPq1c+lZKMS4rOrV/Hpp58pfcvUKimnBGIVvIbOG88zH1RFcHsM4NfX1vCXf/mX2Dx5qq+sM8WKGZDLh1EB9fi7rNP6f1QhOAzzND6PSHMahNyTz+A0YEU1Do+XwTyh1b179/vwhBUtvedOs2EAhd/d99uKJfA3f/W/4/zZ81L78Hz4FH15Z7n21LnqpyAZzPT9QvUCCM0csCIENIWVm5t5s8zdiNJcpT4UKrQITHhOTVllHlQCyCaAUvEAr5pT33VKP/vFYM2wymS4j0d9h3jeCSd8W3Db7J8cF6iuqlYsdZbQXIBJiigq1djHCKwyBqwWF5Ar5LGyuiboQoDClL47d+4IGBLc+nNi45Glmvo0UwOHKQGqV199FdvbW9jf38Pm5qagCZVyrH5HHz1+niorevDlcqzmV5ChOo+9UMxiaWlB0IQ/rH7H/uAVcqMW9P0xxaV4TlqDTO7/gzfBDq2NfEqzhx5Kswy9WtmrhoHV8PXC4+DxePBuNxqsv9cbdZSrJd2I2N5+KIP5Rr0hHzGeQ/r38aYA+6f82NwYRZ+3QnFOkOnll17G7a++0nuoSqPC6qvbt7VND6w4TnB8Ifz1oJFVFdknLl66pM8tLy0j54p6sM9IcShjekJcnjv6JTbw4x//B7a27+H117+J9ZUlFNNxJHgj2RdyiPjZDa91Ro0U/RvNY4aRaQHftPljasB5TIXVDFjNgNWkPnjc/hvd9mF4MQNWM2AVxv8zYDVtNhgK2EZPSCG9G0ULOSkqqyaZRSI9h3hmAcWlTZw8/xzWNi8gLkP2uLxSpJ6SPxV/tYpNAwormf8OAiuWoon16BFSVVpgItZCNs07c1ysTFdY9Y1HOX3rznMInY6isPJtYmvdQeClilbj1OpHVlgd4SSNeUsIrIbf8PUprMLjD/vBwCLSpUMd2kUn/bP3RiHV7yawGgeqRi+oZ8BKw7BLR5vUw6cF5NNe/1qBlVKpzD/GGyMzbm622tjafoRr12/IOPzc+Yu4cPES0pkcYomEGSjL4ySmoIQGx0pqdsBq+8EDpX0wtYxV/hicMkgljGIsLf8imC8WAxMqfs5fOI/nr1xR8PzJR5/gzJmzqiL47//2r7j55ZfIZTMupawtABJVJVl7GwTh9tbWVvHMM0/jypUrqk7FSoQK4h08OI7CKnp9jzrPHjyM7QMugPSgLTreRM+9/z367G9ZSGkjaGFGw3zQ5JoA5Wc/+5lLu6pJ8eD9oZSeSHVLq4VCsajUOUITgr2nn34Kt25+qYD9woULOmdUUVjlLguSTd1BBQOBh6W6+XPAoJLB+8kTJ3Dx4kVkM1TSGaTg73wwELZ0dZP0j7sTN/EOqlMERsem4XaaBqz6KTVTAs5x+9ds1NTHePwK4msN7O7uCZzQ58crimS8rT5vwMagTQ9vvPYmzpw+J9DBacJXjKTayntZ6bsjRvHRvm7Aisbw1o4M7kNjfkulEggTDKNJPWEXr1FL4ZM6kdAyaR5N5glo1S+5Xaa68VmAidv3HmqEnmCVRPNgjIKQ4bnCv+aVV/6ZwXIrsBRBAg365rH9CDuYjuyvHYOkBCUEVoQWeUEKqWlicWRYsCGVVtuyzzJdje3NB3/ndixF0ZQ0XMd4oMTvufLCC6oKWC4d4MSJDalLCUy4fwQubG+mPLLyoHnpzbnqj0kkU6xgmBNIYVv6Y+NnuN/9lNYx/SvqwTkqOJw6/o/Ybt+Sbzhlmf3IQSt+TKPukIfV8PXiVVXcDw8ZvY8V+0UXBhyV7lmnqTzXqp0+lDw42Ff/4fmVCjSbMfP9oK0+v7S0hO2trT7kZntRmcjzRSN39edEoq/Y5Fi1sDAnaMg0cMJXwUea/Sv1mgUNOq4oSAKNWg1nzmyi02ni008/xgfv/0rqvNdeexWxXhtzHL8iwMpDb9+s0z1EJ2cIHDfgnwGr8aunr0dhNSZDYtKibeC1J9d32SrleN9/PIXRcRU6R26kMXP8DFjNgFW4Vp8BqyNcT9MmlFF3yKILbN154sI5lkI8VRCwys1tYOPsszh57imkCwtOYeVgVN/Hyg1UNLjSCs+ZW/UhEIcyBlUdxHs0+KyiHVQQ6zX6wIrpdONTIm37ftEnlwQBpwh40r6HhTkHjckGGy+aGti/k/0HBKyGF+H9fjEOWKmTDJqaDwag3sPKJrxRwenw34/QnQ+9ZdqCd1r/798NjtxGj25zWkqgzVTj2+FJjin6mej+Dwerj7Ptce0/bcHIgGOS6fq09j/u68cFVuZh4YYgB7QZ+wpadZnK0VVVu1bQwcNHu7h9+x5Li+Hc+QvYOHEKiXRWwErQySun4mZyLDUHx5y4GVMTfNCg1weUMiNusQKZGYgzIOVnmDJCX6VTm6flr/P5Z5/L16qQz+H9934lbxmZkMfNT4bKK4Iaqne82scHVYQwNHDnD1OA/EOwh6bo8leZvugc2T9cqtCkfhZdUI6bkKN/H77eRkHP6L6wsqOvhsUgj+3NQN6C5Y5UJwzAlSLllAceEBBW8dz56lkGUgJBK6ZXVcplXL582UCF4AaVFgYHzUeJoCpMefTzAs8DPcJkMO4q3PG7ea2o3L2DazxXUaA3CgpNBn5UULiiF0MyH99Gk4GVXzBP93AYtW/Cdpw/3TEaSLJ2r1Qq+uGDx8u/8cer3ei1FDQDZDJ5nDq1qZRAgcAeDb1p0B30vX/CC9QoYX/+5TFL3uirCNrvStFLhKl6hBJKQ3PAiioqM1p3wb5UdlYVMOY8mixtj/tsxQO4TvCgTP5bgpbmtyb914gqy/54/Dzm36P2kNqsK4Ue/+393aJgj2OQASbzoeI+M8WLgIjppjRUV9VKpxJk34xCMX4fX+PfuH2NFQ7Usf1L5Qru3d/GuXPnsbV1X2oqFgnI57J6Xzabkd+U33//PWwn7VecsN0pBV0qpAdUhJj8IaiJjq+j5vRDCQ1DNgqPM49p+5HuTHijKTiiNAzPVejt4f8Wffaf80UDvDLOp6SywiRVS+obLjdc3DTyXQSe7CNMLeU4lc3nsbd/gEePdhFPmK/Y7s6Oxu719XU9631Zziv0MjPI6FNp+Zofe5QOqeICdo1xjOE/2D/5PioNe922ANfNL6/jg/ffRRA08NTTl3D+/Fl0giYKKabmms9hVM3q2/z3HVi5MiKP28WsT3kF3xPm9EXB6pPswNcHrJ7k27+ez8yA1Xh19VFa+HjAbpYSOMlwPzpvjDsX0/jIuBt99ve+GdGhOWr4+8ZvRzPe0NsP30SYpQS6SVl3t2mszqpLqTySGZqvL2P99NM4e/kKsnOLaMcS6MqoQJoma17dNOXtT9fg4hfW0KZa4lDGBWgbCbCEcl3VAtGrI5PqSWFFIUOIm4ZPsQGrfpqJU1jZgsmCDvu2aJXAaAUk2140YDqksnIL1lHdpX8EUz2sjjIsjX7Pf4XCajhgHAYMVJgMPgZbY7B6YLSS4O8WsLJ+c1hlNhq4DKnKZsBqbCf/TQMrVrTzQYoPuBUAdKxKF0EVARIN0ulpdefuFh4+2sHCwiJObp5BYX5ZAMvDcfPdcX45LoBn8MHrxFQUNTPlZs3AeFwgxRQqcaUXUlnClLbdPTOuZgoOfYHoq8Sy9jsPH4AVDelJxXQ+poF4YGVBIr2sLBD3bUtD8XSGZu9UGHX6KS79tLQjDEHjgCYrH056RMHJcFB41El50vbb3UDHzLYkEOHx9Q2iWV3MwYpoSjjnBKtaFsiLikEiVQ0PHj4UVFxaWsTW1raCfHpP0QyZJsX5fMHaVEEhPWTiqpDmoadvc0Empy7U93dszusbhbsg2qcW+eMbtygZf/wGRI9i3Dty27zhYxH21B4wDlilknGZS1v1OwbXBmv78KnVcj5DNnYy6DcDcireWtjfL2N1dU0KHd8+fWDVh75OleuqmEVz8HpUDXloziqVzvPHzo8DhB5YOQ8rghea9es99LCKM8BnOmBK1SOj0MdglcElPrwBOY+R9gUaP/QctuEAUHMtO7ywDeGV83JzqrNoyiC/27ZrMMF71fE6N3BhfzM1mKX7RQGDr0hnvnxm9M7Pcl/MNHwX+wcVrK6t4/79e6hVK1JY0Qi8WCzoumAFTPYPfT/bK56QEbega4+gPhCQVzVPd96jN076NwxHANXpvW5qt9Qbhtdffl3E11gIwa/jRoFxntdRsCp6Pv3nPWjmawataIfB/u3WlF7x2IeXdoSZTFpppfRmYyrlzt4+7t7bksKWcJ1qNp4X3lwgiCTo5vXAz9j6K/T1ix6LgKSrtOj3l0WQfFECgrJiIYf79+7g/fd/hXJpH+fObUpxRZVeNp1ErN0GbbZGASt/nOPPwmDANep9w+14tDMavmvy511gdgwPqxmwGnUFPe5ZevL3z4DVDFiN9EA+YpeaNr5MHT+meOJM2/4MWPVXrxb0Hm6wwen5N226bkqCONoMypM5JNLziGUWsXryEi49+zKy8yvoCFhxXe2AlECUWYbbOs8rUEJgZWJRphAasOp16A1QQq9bQyYFZNJcQJmse/TjcFqWvili0um+OuScI0zXffvbIjT8vP79BwKsrN1GpwQyxSJ8+PcMvbefHhgFVvaeMCV0zPaHDUKOOJD5t00DItMGpOHXo4vx4XYZbIdI6uMMWI09a9POz7TXj6ewslQjBqT9u50aHywgUzWsVkdAigyq3emhUqurmlezFSCTLWBp5YSeGXhQ7SIQQlWGMxLmvzWSKfUkTEdWsKyqYpbGxvRBqZ56UCB5+/Yd7O4dKBXwi+vXzadEvlU0OF5RwMEexu/0waJXY0SDsHaHAaf3+TGViAcr0yrkRE/a2OvfD6JjzrAPoH1QOBw8Dn8sGlSOur4Gr8dQIeQ9WBik++BcVfhaFrD6VCg//mt/mMmeSki1Uy5XLJXt7l0sLi6p7Du3RVjFdmf6DiEh29xXlmKb+KBSPkjO60bVAtuEkpaSyaCdUGU4oPf70J/yI9AjOu+MH/LCOW7cOBYFhqO/53jASipnKQzNN8f/eGhIlZXdILK+79U+hFYEVqWDMubnF5DNMa3N/MR8ChsDfB2XA1UeBOk4NP9SgG3AyooNWDoUf/cqlCRVbH6/lNJnHmQ8L0rfTZmJeCLO56QyC+mp5o+HQGoYWHlwwx7UQbsv6RmeG8adt/BaMuDIY/Sec/7ZX8P+hpv20VVXtGvKlK1MFYyClLCNbP6hbxv/5t9jKsEY9vf3sf3gERrNNpZXVuVb1WzU1dcXF+awtLgo0OJTHumF5JVFNGAnhOV+t9oENgYGw2vQqoL6dLpJU7ZS8twjen59G01VEIww5Y7eyPOKr/71wevepwU6YBsFVjbuhwDS99no9WUQyRR8oNWFXM7dWkZKK3cr1J1XVn+lWopjOyvC7u+XcH/rgW6EEEyVSiXdUCAo5zxCPyr+PWjxRondEAwhqB/LbD3aFlC1/WUqrAF1AnlWYg2UpXDt2uc42N/F2voyNk+dkAcaC3gwnRmsRDhUgTU6TvjvH3cOp80h09ZX05ZzUwPOY3pYzYCVete00/Bre30GrGbA6jj9b9r4MnX8mAGr/rU9PMf5tXp0PvjdrxLICZWVAlmVhD5WmXkgOYfVk5dx6blXkF9YRSeWFLCSysqblFusOACsLIToyShyJLBqltDr1GW4nknHFLx528zDI6ot5vsBk1dy6TudbwjfwUWx+/ColMBhYGWLBxd4/gEBq2jwOBC8DgCr6OQXATY6nVGD1PD333Zg5dO8oovqUQvswf43U1j5wW4acDru68cBVvKgSTo4xfErArQtwGO1pw7yhTnU601UajWk0lnBKqqgKtUG5hc2sLC4orvjSuNot/W6pRDRXyYr9Q59aTjWEKJwTFHKkQuuOUapglirJcUPUxDv3r2HBw93cP78BXxx/Ya2zYBmbo4pVCdkwExT32TcvHh8wMgxLAQHVsKegQvfw23wuwkLvN+Ttf/4BeuoIHzg+h8RMEavhVELhlET4/CdKh80jkpJiX6egReNv3k85kFk/jx8j3nqGKTzEFLqNw+w5H3VUdBXq9blLbb14IGA1cOHOzo/y1S2zc9jcWlBKVJJKUkY4Zk6iSDBB7n8Hu23q8TmzdyVjsX0LhfY+6pj/Hs8afPPMKiLLhLGRwuHbxAMLzKiwPDwNqeXtR61H/05ET0ErWZf6cP3KrWtSUgaE3yy82jHx2dCDKYFys+qFWD30R4K+aK8fQiRGLDzvab+iyt1Tkb7kVTAgfbodgVsuV4Q7HHG7l59lEqbX5ugFdkXVUkpS1djShaBFdcvBL9Kr6SvpoCVpQSahtuUW/wOpuHatWaptG0wpXdQoRI9l8O/h+DBpQvD0nq9kst/Z1T1Zp/hNW5wzfvedboBkq5Koe97HrR5SMi24v4aFDP1IR8EsoQm5WoTy8srUvmwmhxhFZWc62urSg00f64uuh0Dv3pINWiqLsIYVnD0/k7RdYL/7uE+FL1+eV78Zwbbxvr25JTYyB2vSKcYVlgdOh++cmDMICcfUVDlf/eb9ONJOMbadcNxgAoztoe4qlSzDty5neDYS9+poNMWPIwnUjgoVTS+0MeKu8L5gTCccwhBFeH4/NwcWN3VX0PWvl6pGY737S634fzbuMZWoY0GqpUy6vUqtu7fxd7eDs6e2cTFi+fBbssxM5fLoBsESFPZ6xR0o+biaSmBxwsYx49sRxv/jq+wOo5p/O9HSqCuvukn4tf0jhmwmgGr4/S/440/syqB0bb/LwFWju6MHU6Od0KPNkrR+FHmwz3+ZJAqrGDt5CUsnziPE2cuq1JgmyqGpFW74R1omtBmdPfZzIrtsg3vmJu6infDKFmmAqIlHyv+JGJtZDNxZNJUPoRlwQf3dhBYjTJ3k9heHhTjTW8n3UGyAJc3gAfVQXYsXMUeTpcZrik4baqYFND7UPPwNr5+0/VxPYEpFYcfYSAVBX4+dWWwFPVgpZ9xSo6j9MSj3uEet61RQWP0+hm1/eiCbvjOef97+jLIaWd7REseU2EW3eKotp0G5Ca3uyLRI6UUHeX8jXrPNKB1XGAVi7sFgw0CNgrxDrq7huWkp8OkiXoPgdLOnLltL4Hbdx4iX5jH0tIyFhYXldLBoEVpRTRtdr5JBCXR/mVQal8ZKQAAIABJREFUicobCzIMnNPrJECt3sSd+1u4efMWzp6hv8y2tre6uoyl5QV5kszPFWzU7Nr4E70Db+1ox2JpWmFlNZ8EbSk9frEawuVhlcNwwGjKAg/sfZuF7eZBk2/H6PUxakIcDoj4nqhixAfb2tPId/e/J6KKteMevMZMoUE1zuEqsXx3o9UAoQaBJI3VS6WKzgPPMdPWaIpMfyUa1y/MzykNiGlSrB5HOGIQ0LV4pP/4vkzA4fe9fwz9a9qq38lHMaLq8O8b7vv+PWE7Dqq2hgN+/pvgxz9Gtb/SU12TjRrfCKCi++PBiD+/5h/l9z8EU+HxROYCl7pGBWKr2VJK1N6jPcTAdUFaRtJ8lnLJgQyvwPHzdLQt2ZdzmSwadYJkM53e39sTQJufnzOT+2wWTaVt9pDOZJHL52VQLsUkrw1WBZRpdQpUDvW6MXlyWb9hdbcaUin2dwM3hGN6r6wQOqCHWmgqcHgEi6bEHR7LqIYhQDK1jNkh9MAxySCYbc8XgSASYVs5w0+lI3a6NOY21U2YihmeBz++hwVjOMaYqfrefgm1Rhu5fBE0B6/XKlhfX8Pa6rLUN/TKEit0pvL9AgE2INoNQQfD/HUbfebvvnrmyNePsP4a7rvD1wmvRd/v+8fPlN+WmftbFdTB69P/m83blu/doIJc595dj0zR5sOrWL1Zv64lAiQu8Zwal+2RIPjUDQTz+OKzqpGqnYBavYXd3QNBK3roxajq6/WkZuNYw5+irgNL+eQ+WpVKq/pq+0XfOBs3OrTL6BICN+S5x/NaLpfQafO67eHkiXUszBexsryI+fmifBKZKitfNKptI6vv466fDvf+6X+ZFp9M3oJLaf4NpgTqqp2wrJt0fEfxsJr0eXnyqfjD+Pln8vpp9A2PaJtPXX9NP8UT33FcYDWt/xz39ejOj4oPjnf4VjZm1Bg3bswa/r7jHd/0tfvk7fsMsPEXwLT9+3Wbrk8dP8ZmaNknD613ItlG0dc0DoxQyE/+e8R7c8LnJx2Dz1AbfE94XsM+Gyrpo+vH4Sy+4WMYPn/HVlj99gCrODq9BAKkkcotYXnjIpY3zuP0heeAZAZMjFEZaC0sO4JWrDqjUst+wPWLNu9lxYm+10GCsutusw+s4giksCKw6kuyD53VGbAKm2T8wDRFETl1PB4NrHSp67OHFFRDSqswHTQcIPyXPu5keRzYdZTBZgasDk2XvwfASr3UO6i6PhvBykrZYdqggauweiADhTjK5SbiCavsl8lkFaARgPi0u5bUPuEdfD+BeWBFxQ7BFiMIvo8VCamwur/9ADdv3capkywz/0jBFxVWi0tzKiM/p5RAjo8hsPIBm4dVDGyUjtYPZu38MdCWiqALKcb8pDW8IOO/h4HSALBiSkpgQCMaSEZ/9ykl4xZ7wymDXiHiFRt+UcDPHwZWVByEdyhtRwYVYxbM+iqKYSU/W4zwPz1Bi0q1phSpcrkmYEWYwspfJ04whaaoti8W8jCPeqb72ZjK9429Q6iYNlyQ2g0OBwctK978jzwQcJdXdJyJVlkbB5yiV+XwAmPSv/natJSf6FgcHV/9OfZQxf/bg1k/7tsNqTCNSf3PmYx3gi5uXL8ps3MqS2h+T98kPqja8Q+hETO2dNUZPU62qoBtKhOltGviwfa2/kaVivdyE0ig2gsxq6JXqSJfKGJtY0PPglZUxijVzc6ZVzqlkiyCUFNK1e7ujlXN86olnn8HBsZNlFQz+uvD+lw0fS6BVDLrgFSo6DLDeGszf/5oBq/03wSrYFoVQ4ELELh4c/ZwzrXzAaUS23mL9VVRBFZM1SxVqsjkFzA3v6jjqtdrUlgV8lkBD8JZwkBZH6j5Q7Dtb9JRJTTpQeWo7xthH/EL9cFgf1T/jvb/UfM7lUleEcVnrisJQ/m9hFG8geDDqeh+2DnpyoEv+r1+jPFjKYGn77/epD8c0ziG8vgN3ln72DPPoRR56neuQmU8Cfqit5pttIIuehybEimN7fw+AsJCPq9+azdCbW4ilGOKn8ZGwSvz6uO8sV/aNx81HrtTwVEJOj9XlH/V6c1TyGbT+p1QzF+v3LZ8E7Usd7dY/dj0Nd4km9g5htp+2nsPvz4DVscDVhqRJjb70YDX45+5cGwfnK8fd0vTgMhxXx81t07b5tGPYQasft+B1bj1l/19UOE+Lgad1J9mwOroV5veybtHlNnzdhKN19tIIpldwtL6BSysncXFp19GPJ1HQEm6JnCmUNjdonQyJV8YTctucrYh1E4mFVbaah9Y1dBusVJgS8AqnYojnhgHY2bAKjyVv05g5VVkoya+kMCPhEk66RZM+sdxoJMPCEZta/JFf1iW259Qhzw2hr9jprCafpfmMYeUgbdPhZYukB33HZMWFxYI+9zkUC0kOOI2aEUDWAXVASupROyHqqt2m8orU+Toc3GWnzePHPrF8HPeQ6e/j94EmsCAKph2SyMeK9bRU6bRDPDw0R5u37mH9Y2T8puhUqY4l8fSYgRYMehw/n+hP9JgSzAYUhPJ38SCM69g4s0lejd5oBamEnqFyeFUtUFgFVMw1E+xdqqEaJsPAyuN9ZFrygfl/JsFZB2lgYUeQjap+88MpLhxfojMG0Y0ouPQ6PEnuj2loCcTanOqHhhQpjN5tQnTOC3VM+NM7rn9tql+VaCLVdnc2OFUbn58EChzCo6BM+LTkdwfa836wC57tYh/JoQZHnPCf/dv9YQpTU4dpPPc60lhMn4hZH1zErD0wMDvjz9/fsEVHSfVrk5tEgVWoQLQ5gqqDtmfVbWxY4UFvLrEAwJuy1RMbn3g1Dj6fgd+hAQIbTodpFMpQRhW0OS+bqyvSbFFBRCDumQ6re+9d++eiiYsLa/g4uXLgjVUiNNMnSfC90FCAPr/9LoBypUDPNi+h/v376qSnnlHWVGDTDY9UWHKcaB/vTlw5/3OmJ4XjzFtle3BipWBSzMl1LLUUwPOBFU0hrcxxfbToBpXVVJlOShl17c3YbfrRtUD274SIb2NmJ7WQqPVxrmLz2J+YUnfT2iVz2WQTiWUHkgwS3DF9Rj9kSyllemTZrLOfsMxq9/nI6brvr/QhykKirzfkvpPjMCc7Tc+JdZXGRy+Lux4e0qdYzt43zP2q2ajgUa9IQ8oeQhaTqqpkiIeVfZ3a0c/3nBffIp132ewXyXUqu+FSrauAWwp4+hHqJZwx+tUh4T6aqM4EsmM+SF2ueZJIs7U1EwWAdP9urS54LyRksKOd0cEImVJZSoqy4wNbyLQDqPZahp0d/YXrCJJdeHK8pJAO03Y9UMI5tI7pRSk516CN49D4Djqhtxx5u6jfPZ4wf8MWB0fWFmfHfeYuv46ZjrhTGE1U1hNg6aTxpFjjx+/ZoXVuLXXHyyw+nWbrk+bdLSgdGaPHlglMguYXzmL+ZUzeObKa0jm5risQqvTdnDL0gis5LIX1IfQoH/HR3fAaKraRbwXoNOqoR1UgG5DVQL5Y5YMQ3fZbQnlpPZuMB668+4/RdimkHusnG+cqbv7hj/klEAe+0jT9bDXhAqrw4brnq5HUwQfF1j58/ak0GvygDLY+0ct6H7fgdXkCcGDnVHX37SR42ivT1sw9bPajra5gXdZ4NsPuQfMckMO4t7gpPdKEXTpfd0uf2eAYn+zYCwSUMdiSGdNAeBT0/y3+QpgDLZVYc2pdeqNQJUJd/ZKuHtvGxsbJ1CrN1ThjwHNwiI9ThZRKOQURKaYjj1g6D3YEPa9YYrwILDqoVFvSmk1DKt8kGmfD8fHgcAxTgXHXP9Oke8rowDTpKA0+l38Pvl7uTbzSiu/H74/2HFYEBeO/9GxProQD02nuW3/Y99lVc6CTk+qh1Q6j0JxXgbcVI9kpZpLIpNhyhiD3pagVZLpPmz7uIGL/o9Lv9R+2sTSbz+F2P10KrvZE0sQhobnbFjh4VP6osAo+ruZYocKvqjahH+fBgypEBsACkOm00yLjI57w+fYp7wNbsPkY/wbFUb+NZ9KSwhHEBEEHcwVl5DLFQSsmFKr4gVOEch9Z0pW/5wPpW4ZFLQLjmCOwIXm4WxOX3GNgEHAQPDL/ILqjSaKxTmsrm0gW2DlRwbzTAc0RaKUKgJW/J3KlibqtTKq1TKCgIrK0BuTHk6j1x92Tr1nXXSeEhAR3LGbNeqHMq03ewOpaxwg6qekEVglU1KD8XOmkOyqwINdA9bfDY6HpvGENnw/U43rtRpq9Xofrnd7ccwtbai/E1hVqxWlAlJhRRCTTFDFTqjGvs50NzMa9/sWBsth/w/Bue2UB67R/tEfCxywis4ew/MxVVKHHl4JBAJZ8+eKjhedwIAc1Vb++9Vegnzhj/fm8mOOH3ei5yqa0hlW3zPlm9awqUFvTr8vgrE9nlf76YGpgvRLI6BkR+a5TKEwP69Uc0JAgnGOM/Qls9RTlyrKLIM4i2XEkUonBGd13cdiaLE/6tz4lFBIbci5gtcEzyvPm/d5kw8WUwFl4J/QWNjvPTOF1WOtIgYzQ0Z/dNL66TefEjj9cCevv8LbetO3NKZ9XJz2xJ+PxG2jtjENaEx7PbrN6Nz3pPs7+LmZwuoPRWE1Os78A1RY/aaBldbkzm+hG6OHVRLx9DyKi5soLJ7Esy+8gezcMnrxJJoMDiiV5h0k3eVJwt2gO7To8yqrOBcF8S5ivQBdAqsWgVUT9EoNgdUoqDQDVuHg+GtSWPWBlUni/aL58CDvF3X2nv4k6CDi1wGsBrY7lGc8aXIZNQmNm8RmwGq4JX8fgJXuO7sCEGZqy/Pfd9Vzihjro6HSSgGLQA/bJISxfHsfGlDhQp++vsdJ5IrU56lg6Big6fFueaB0QIKTvf0ytrYfYXllzVIFm0yt6WJhsYC1tWWprZhOmGFlOlfO3kDG4DmKpmwxGNa++TvtXQjI+AAyGlT6ayDqIRUNbMJrQZ8e8OeKAiv/mVETNndVAaEz5eZ7BwPKMPD2wCq6r/IvVOrYMDAN0wwY5A8CEzM/lsKnQ3hFWAhBwlabauGMqj4SRLXbXaWo0aCYKTXZTBKJOI23e6pQS9WCTNwj1R+jXkLcC1PuhNDKE021B0EAFVCRUzYIHw1m+LFtePzhuY16jE1aUI97zVepiwb90X7AdhoOWvx7uV8ELf6Gz0D/cVXToimeKkjg0rUIwppMjWoxeM5IDcWUwGw+J8jjVYr1RqM/tXA/vLpKbeKLnriKnDyXTGHjg0otS+EyU3UqHXlVc7uZLCsS0ivLDNipeiH68gBTaV7yxiSwaiCVJPjjvOXBgUFiD5gmzS//P3tv+iW5cWV5PiwOX2PLjNyTZJIUKZVU033OzJn+MNNnqnv6zF8zPX/mnPlS1V17SV2qUkmiROaekbH4Csece589wACHwzwjkktSHlQoI8IdcMDMYMvP7rtPPcL8JCP6rBiINY8nBT3l01Ke0soU14a60vdpf2PnqSCutgf7NkgOGId6hALNEi7QvD3qyfk0l9HkkH0RPKx6vYRhgZOxgloALGYIxMahA/xso64uDNA3x99tz32tHTJDa9V32D01j232S7X+ZQ3FY2P+56k1/fJjZkMHJas+wQFbD2QZPET5oX/0ARbboLtmhOStC1WwmrqTYYkAYwzZW7NtLfE7rBDiTJK4ryHk6VCywVCG4wOGv6JeEbKH8kYoJlRu+IblBdR+BKgR+h0FhqqWBbBc8Fh45ZXtx/WJGsqJulJAamCT9UeP1agWets2v+lq2/radnVO+Nj6RvEu76+/Z6+wej8Kq+0lvwdWVdnsgVWznew9rNpBVNWvNeet9bGtUshvG/tCfeIHFxJYOUC131pQoRAg1KECw6CHa8BguYb0XHoSpRMZHtyX4eF9+eLn/wt38RJk18pXJbDi7jgmTSVx21Rp6BQzlx4lz0spllPJl1dSFHPpJWtOJDUkcDuwqmZ+mwMrjrQFw/aG920rrLoH/K76Q8hke0TUd2S6XgNW/uSluqdqsqcL/trE9j0AK53IV5/XLK+mB0+zPfsdSlun0XZu/297hRVLLdhNXPcNof6LCs+OR6jreFv8lkFHLq4cUMGAFduXMzfVJbICLrZr+rE5jyunTCG/sAUqwwGhnFD1Ff1NXFvV4+FPop4kOCf8q2C4DmB19vaSwAoZCpH9TjOrTeX4ZCL37p3KweGYWVL7UF14YYH2fFXACddXqaT07+qqgv+lUGx0VI4fsue/zeAYgUXj/P7Erm2SV/YJQAKeB46/MPWVQgax/HPp3zQkqh1YaX+EY/w2QJXP0iChqmmgcJgvcpnDV0ZgSgyIgVA6cWbgIzk+msh41Jc0QRgnzLc1SxgbXwNY2YJe/1XjZP+e/X5GYaanLq4Z6NeBlZV//X5w/9v7P8uCtm1CZEDSX9j79eArTOw6rW4Irpz/9iZUcMtZ581mEAWwEOoqgJP5HAtuZL3T7JkwRB9PxoS8GlKbygwhkQ0Fmj+GqAeRZUlDfSt0JjhwkGc4GquaG5kjez0ZTw4IrKDwgmIJUIH3gjaVa8gnIEEcoW0jCyK8vnCjK6rsKlWbesF1fVlYmY0TvpoHZWIhZvY+G8qsjFEGCkFwLdpO6klLbANI27qdX0MGYT6uCjUAK81WCvDtzGQJrNYyPjhi5jj0L7g/mHQfAoinMaEJZngxw2+177Dq4PwpUeC67Zk3IOe3v7K9O+BaTttbVO5+/+P3Cdp/Og8q9AONYwGMrCysrwWwsr9rvRXqSeY9c83noKmQw31Yf7TCfBaRgG4sYA4MZJblZ5vaFmGTAHNQRw1lMDyUEXzDDk4IqyLaYmjEATLWqlcY5sbYkMVzgf4bitOl1gPDP3XMRRuFxYbbNSnVearec8mAnHqrhFRO9EmfNio8K9PuPbB6t1nKXmG1V1i9W4tpvnuvsPqxK6xsftDOF/bAauP5CS34/IK8zsMHzxaFZoUUsSqsAKz647symNyVJ1/+ezm580j6owmBFdJ4Q2GlBpFYwFmWuXZgBRdUjMlptJIin9F4HQqrNFlTYSWC83yowMrZmHbI5DqBlWUV2qi47wtYbUKr7wJY1SCYr+By3hNd7bqbgNezB7VN6H7swKp7QaY7uB82sLIJuy6A+MVFr9cfcYHnFFYesEJ4FzOLmXdTRRQYZobBmCnRndeftVNTtXAhCv8qHO8yBF5eVcDq6bOXhCdYYDNV+eU5TdcfPrwvB4cjydJEBgBWDCFymfsaEiuFKragNLjn7o3ACgueet/bNrjaPdagifPGMoVVF6hqA1dUWC1XNVNkLjLdYtMHJFyseuGJZjpMBcLWkHBhaFBVNgilKsqQQFX/YLErLiQQ2emgxkklSTKFGSJyMBnL0dFEJqO+JFD7CjLX6sIx7alJuL/oNWDl/50/u+L3+3SotKx+fLjWVOX4fVhVP1BbWNa49l6urdyr451xtwccfYCG9/lZBt2FegpCXaD7Hlh1cCUync5K7yDzGYLKisBqAc+3sSyW2v4ArA4OD6Tv1FGotzJkybXj5niIcCcFsIAXCoQZKocwW5cFEB5Z8AoiakEYbYbQqwHDPjXNm4JHZmIDsOLzr8BqOIKqDv3CUtY5nlWorBQYKHDKWK+hLx9Um+qM10cvKA9yu6fB6gggy0CNvk8/iX2H8yKyz0Y7NoWPfYYq5GJmZYYnG54Hq6PVOpaXb+dycHjCcDRkvgSsA5zFN4C4Aiv4iWqfWIXg6k2jLP3bb7Y3H7S1t+Hqr21ttbq3ysuuamMwoVClqg9R8brdPxPIuf7Z+hD/vZdXlzXgXuvfMLtk0oxKBcb2ZednSKB6lBW5+RqqoFI3KGKGFUdxj7544/GxjCcnhFbDwUSy4Zj9zsp5VFEBCx+zNUzYCwKrLMP4ouGpCkuhSNQMhFAARuj/1m7Tgx6KCqroG4f6AVB0Mjjqqvj3Cm4WLku2tUH/31Cb1tf3CqsPN0tguIb3Cqvd+qdwSba9Yw+s/tSAVZ23fJDA6lbLdMft3HqhEtXgUB8gvm+FlaZjdzv2USJ5BP38SPqjO5KN78pHn/9CTu9/IoPJkSyw4wmVs0sNjsprTritMCwkELtHAFZJhG0qzRQI0/U0yamwKgrdedr88sppy4jyvhRWmyoc99lOul+/tmop7PRGnXlxw8BKJ8+1r3IGXZtKtoRduunGDhPu1g6ZGbYMODbf4S+U67vC1T1hUV+FODQnS7sMlr6CIASU2u6hDVj5ncpm3dYhlrZf93TWlF7YevWf1a6J3fYK2KUMdh0s2+4F9+8zjuZ7QgqCyj9l16t4t/eFgPtN+z8383c71hYS6ICVC7Xz+15VE+jCEF/wWKl5m9hi0oXmUIEA5YN7RivTcD0HzY3dgpUKq6sZ1T5v3iJr3Ut6nRweHVNhdXHx1gGre1RBIEvqIIXHjC7U/cWvtmE16DUFit6HKo6sXLmj7y3qfOCAdzcVBjWoAu8nzwOFBtje4q4+OLcbK8PDSxVI9XAmW3Dy+p2ayl9omuk0xpM6sKpGEN6tU1iZEg7HQXVCjxuG9ODomMk/oGybL6A8gEGyM80vCplM1Oz+YDJksg+orHqlj1ETOGj/QJBbaz/aB1pdVX2GgtJWIOh5UNm91KAgjZYVqvE+y/kCEgT4ysOqf6kfrxsbBDSuYZtQhdeD9m0hiRbWiN9L82os6KFyc4t43ocqN+zjzR8NcLc0+57OCbJY1vFIZnNVyIwIBo/oY2VQ10Y3goJGP4t2g/YJKItxAN94l3mUYXQDrMK/AIuAK3GqkAqqxeFgxLBPF1+lyWByeCYBBCiwSpJccIgqrDQsCwor9T+CaXz34Ol7iDWfB9xOP0PSgsqDycrfnk/tn/XZtrBBvJ/3iHBaU/m5ssH1mHE8jp3NpgqscjVdZ30RuKwZAvv8zVTGkyOGvqIvAvy4fetI7t45YXga5laAsyWud2HH1ZhxM2Cx9Ey/tR3XPfP8kFd7ZqwcuV25gAdfBazsWTA4lTvT9bJfo6Kxet60D4DiUlWXem6X6Q8RAK5vss/WqACrLwAi/K7ZYzXxhmnQ0LHCg20tg8FIjo5uy/HJHRmODtXHCt6H7HfWBFacCyNKgeGo8HeN2b8DVDEk0KmuEBIIaMW2INo+ofwz7zNTX5mSDD5WMNzHFBntAOMR1XzueUL5bzxXzbjyziH7ZvXf9ky8ywxBy4Yj6JbD2v5e/1v7hseOV+GsCre9u+v+nFCu84O6y8cB+gbk3jZ/3fGOam/bbf55/TbATYTrHr6xPt68w1D7Cr3un9EfO69Tlm3HYGbY7Nf8awpdX31u9+73H9psDrU/6y+v0/514nLdytdPDJVPqJ788m97r21Q+J/lrzO31ZX93d9sal6vzk2rT/Xrcrf72haSWYGwepvVv1fntjW6fw26brD3Na8j+r//4riwBYQNqqo80t0Q/ZueozmZwevdgvRqYcUuvZHJCH8LLUhDFY7Jok1uoWNGSEURDyXpH0s6ui33P/qpfPLFL2R0dCoXszntXmAcqZWju1LaaLk/Wj0/Jj/HTrYLDYSPVVTMRdZT/gtwNehjxbL50FuBd3W4rJbAgKM7yFsfR1UouK/aZ7ElVq2xDRboNbqL2PIRoQX7JjCoGlz9lFv+vq5Mba2NtN7Ptutz2YJC7aT9dW3nlfn6Znk1wx/0PNX79IHSOmoDVqHr2qVj2FZ31bU59OgDK8/XyHbw267FJlzbPiN0/aHRPtR+Gs104+NoEt3R/mtKpPDFbr6jFerueKIdZnyh+2e7qd3i9vv1B+ddJy/2+Vzk1GCOfvDSLbawsEK4FEOm5it5fXYpZ+czefN2KuPDY4YywRQ5TQt58vFjeXDvVPLlTMb9jF5WtqC16zJVEZ8N4+cbobPY0be07O1l7isIN+8Zfb+pbColgy4ALENZBa51LPPgjPczwyaRgMMZRttYSMUBM3lBSaDZtKroHz9E0xaiWJlVClOYijMbG72kNKsfQsHgHQbWMF/mUjAkDGFTyNK4pN8MQrXwjRCqw8OJnJ4eUXWC8QaqBip71wVDzRREKYyiv0xLX2QKPVZHqeohEioVwm39V/f4pZ5qDE3FCGq3jYUv/dZwiaYadH4vFhIa6VRt5eogWuaCAkkEmXdT/h2ek4VTAFF1CEVhXvBfg2wLQBu0ASiOUE+od2eOHqFMFwsultcAAjDDnquPFdv6qpD5GqpsVSIiFPD09FRGozEbI+qtktS7nt+1YW2XGo6pX2gjCO9UbzJ7VtPeQFJ4BgFY9fqsryTVugXsw+8IFVNzdWTEQ3vRzTCouGOqq6ACXFcf5dVvd/+oykf7ak5uFdRWHmX+E+gDKxvb/L7EzrViuDElnApLHEzJV0uXvEBhDpQ+KHMNBwRIyWUGMH65kCGSDETIDDijRxKA1a1bY+kjJM1lqmPbcnNSnWU7c3ivT2nrEy2kD/dgz7T/Pps72jhu/nrWf1SAX/sTS3jByT7OaSHJparKwSuCVRduW6B+NZFDHW6hzWpb0bBtm1sAOCvY1DLTuZw+OhoCzhaHMkEWSpfFEb+jf0H/AUP1JOkJw1F7fRkMJwRX+DveZ4DMQnI1zLACV4TdVHDahgPCkAHL0TfB4y0lOI8FClJAG4PFy9LXT0FnIngOOb9uWxxWzXPHQbfxtpuM396pti38/P5v1zG37TlqmXjwTyFY1Tk/DKwdrM13FewOU5jth/Pzuxf8wfntjYCBffYNoEOg/YWu34sEvlb7DZ+/e0MidPy2vr/t72030H3+uml3qADqz5i2/tD8uPvz34OHVeCidy3fbacJ8Y3Q/YfK1H+9rQ/b1q/V76sOkrYd094+tl3h7uds/7y6L225xm4HVjY5qMJNNOuOXlw5scXOYvfzVANSPrCy84QqNFRhurvpfISYSSuVddSXdHgiyeBE7j7+Qj7+yS9kfHJXrhYrKWAc2cMCQXdDddRAh6cLCp16O6mkF6+PwMOIcfwGrGYfCCJ+AAAgAElEQVQEVv0Mx1SFUO3QWVltv4NdgFWoQ2wPCaurcPw6a/4cOn/ogdp8va1BtMMqlhuBVVVG7wZOYCS6TWEVajlWP27h4fyA7Khq8dY2olUw0MBn7bl4hx3CXTrEbmDVAiV5L3VgWYElf3BXHwossN+t3F0plZON7ROG7vaDHWJ93rZ2e10NlCxkGyDdpf7dgvMG8x299u3XH3x+Av3nuwxIbXdsmw7s5ix00NQqkTBzKv6+Wi5kOUca9hWBFRRWb85n8urtVEaTY+n1+wqskkI+/eSRPLh7KsVqLsMslV6pvqi3xaZ/22Ybw+KqG1h1LxgQflWNS9X96WYEAx09zy59vVqYaZnoopLrS4honf8LlZP8uyoOTEFjC3ODwOqh5JYdJI/usx2FxMKQuySAVQQn1SYBQNUCACbJHBwR+ohBKUEAlSAkbSnDYUZPn/EY0AMZt9R0HYBKzY4NGLpQnJb+lIv9mmcf3oRr1bCerjFi+5QkkrUBHAermM8EeEU5llNaMUZJP8MZ7gNkAXYBTjHUEionwL1C72dR5Azhz13IEMNOAQnWdWA1Z8IAVRCuihx6kOpykT0TCjyW+1pWi5UsAapotr7AR8oULwOgLJeESABWMGDHlaL9cn7SmPvYPEaVXYAG6tkDrx8AiJweVJapEMbqfelnCAuE2bpCK1VmQWkCDy0YZC+YATKSpaTpmrAK/0LFovUEYOUKtRF23tXTNfsff9HtUG49/LhxMptbtZ2HgEQFb25DU3c1AeDQnxikgYJIgRWgjW4SQVE4WwJYzWUwPpAESXHmc4Y73r516IAVspDi6QEYwTxLM9OpQRKGLVUF1UY069vcv22QrewnrE8s+0a0Ivf8OrDq95+lL5TrR/GIE7gzgYULDbS+AgXjftZ+xIX/luF3WtB5oZCImRUJ/WzcxrwGmSXtd9y/hd8670IDpoCS5mVY4OeE7QwqzZNbp3zG0jTjXAllj7DbMmTRJcLww0TVQ1EzYKpfmm46QN2HME0DVoSqEbIAqvIPfn6YT5gRfDnft3l1C5wIbVgFR/EPFlhVs4brhvQFy+Y9KEB2+Yyu94SAw80ULntgtcv6weZ+Vk/vBiS6N4xDCqvQ/DU0Pw61H319+wR+1/K51vpjh4cjxDdC97/DR5RvuT6w0lP4c4O2ttJ2LaHy3eWcm9dtsMtXO+skY4vC6v0Dq20L4tANByuMlF/DESiXdsAq6R9JMjyRk/ufyuPP/kyOTh/InMpkBVacBLoUu+8OrACrfGBlBesrrfTKu9jFdwmsti1I9sDq+wVWofaN5+P9ACtdLrpW6f7dAyvKFn7EwKo5YbDFGv6OvtAUVgasAFgArM7Op3J2MZcXby5lDGCV9WU6veJu+scfPZCH9+4Q4A96iaRIW46d/oaCqm2Dwq5H36uLnJAsvDl4VmPGbsDK3q/y6CokhwtGB+ywUMxXWHRWaeerBaeqZzj5cJ5Jdk0IqcGq2e6HA7+BGuCHhQIrLLnxGZHo4jHLBlTaDCcH9KHB79g0QQgP6kCVtYW8fvOKGeKYFRCh6TTgFumlERePgDjMwMVvvQ5b0/t1D1hVKavsZyz4oQjbDqy6xmeCKbfFQwUMb14HPS77YWrtgC6X3U61gcU7vYXyQmKU+2wp+XQhxSKnwirp9WSNsP04kgVaqaaJ0/tSGU8JX5cuGxoW/gBXCgBcL0efcg1HUoii0ESVhAtZrCO5wqQg6RFYoQ3funWL2QINAmoWyQqK2jjK+sbiP4fNQMSMjShHwBkAK1NuI+Svlw3oGdQfjLTeLSyqBGKob3g9wZts5WAVwmkxR1EFXLkuLzcjQiOHvu4rhPxJqY0G6pe1fVFSbgb6qi5XwHVgpUkUAG4AfQFamVCACrhcw2ChomNFVsDq9cWMzwDKZD4zYHUkt05G0kcbp4rHBclRYaUNARuPBCpKCsvC6NpR9vs+g8xUaJrqz6mE9BwuVNWZ9uuxPvR3qjIAaQ+Eq1JJ+xjrP3isA1WqYrJ5ontOCL48DyrVK7LPQLkYqNJ71zLQ7GzueFNfkSolqqjqq7Lq8OjERUEgAYfeA6/RMg1Cxeh5blkoI+oR5Qs4ZcAKXMyAVZb12B/1U3iqQX2FSsJ9qwebboK5VlZCt2jDb20PrLqjkm66Prrp8bv1MtvfFQIO3z+wusGGqQtFv0kZhernpq83507NMeBm53eq6R0LoK1vDgGbUPvZA6uq8PfAyjP0va7CaluD83e+dmzv7W9zWVIMWK0LpEvOJM4OCawO73wsD5/8VG7d/0iKpMdQgyTF4kp3vTjBx66U2wUvFVacxFcZUaCwkmIpMUMCAasQEjh3Cis3QTEM4M3/vm9g1Q086hPxtgIOdSjvR2HVohLacRf5Q1dYhcrXXzDYYqla9FeZDzdec9P8zTr1odUeWH3bwCrUt2kOt92+2gakXXdwNhZrWLB4CqvlYi6rBcJ4cnpYGbB6/vpCRuMjmkarH81KHj+8L48e3JE0WkuGxfoNgJXCkt0Udpu7NR3Ait5ICnvt3qtwQM9DhsBKwwq5aHTZzVRhpcoqDT+rfGostIVgCq9T8WEh9Mq0NCIInw2Q1GMoTi+Fj9GAoTnDIbLR9bkATbNMelRAIARN6CtjoUdXVxeq3MkXarpNlW8u8GPH9gz2Xri0TRRYGbhSnZMXFklYZqBKF5LussuY1DYwHgJWFhJShgM6UMVPjxDyZx4vuF5VbSA8D6F6ayid3k5l9uZSpm/OJZ8vJUMY03gsg8OJJKOBrOJC1kiUkkT6HaN8AYU0C59BBDOOxt8MaFEBs8qpLIOPDkCKhabNF0tZrkUu5pgP9Etz95OTEzk8PFRQgCybDPkyFbYDYbUsnGv6KNLXJ4HiCNeGkE+9NoT9ZdlQhkMFVlBXMUzKgC0kd1CoQOmGcMBYlVVQMpqhdYTCtbBzr18PjR3NMaH5/PgKq2Y9b7zXs3MonydctYnnXLpGsApkHgWwwjeVRYX6tiEMkKFhcUowO1+t5fXFlCGBKG9ARICPk+OJ3DoeS5YUkiFzHTcWNexVPWegrObSyxk5VOEDzQWZ7+HR7APxXlNIGqCqhwTaRqQysaofsai3QgoCK1NpVn2Eeltach/tJxhSTEmeBYIBeOK8qqKqFl/qL4W/oc8oQ/rLxBtVWC9CYpXXKUCFsmowHMtgMHZQPNP+CCpa53PlA6vZFFmvLdzRQhgVPuK++n14nKm6zxRWgFUaEigy7CtURPtHO0VfRYzmq7ZdSCCvstnV75IxoGt43CusOicPISCx28zj+u8KAYcfBrC6LnB7Dx5GAcVAqP5Cr++B1TuEMLQ0g13Ld1sLuunx7/Lk7YHVewBWbQ/Mu1RC6L3YaUNFUTAeJzSsXUtPot6EwOrg9kdy76OfyL2PPpNkMKaiABJ+TIwwoTIPI8rNCa4ccW8AK+4l08NqIZEHrLIejtBJud/3WOOxLFlt97GLwip0/77HUmjBYa/XJ7rdC+bQpPjmwAoT9WsCK87RbmaCUHm7+Is534/q2w0JDJXvtYGV85Zplw9V5b0PCfx2FVah5/e7AFb+4tNftPkKKx9Ywfz7/HJOhdWzV+cyGCJz2lAWizmh/cP7p/Lo4T0qIBJZdwKr7pBlhIR2h1T6QG43YGVhPfXJZBX6p4tGOxdM66kKIWBSdYRCClNIaEig+VhV9emW+8wSiC8dOxDCU6wRyqNjUdYbCnyM+v0RgUW/PyT8A6wCvIBpPBfjBCRqoFyFBWlIYp4vZbWcy3IxkxUy1a7mas5drGSUYSG/ZuhOTENkwBDnhe1UIg5PaUgVrtTJGrBspil3R0jwLsDK1FO29sT61BgPFFZW3gBWqG6Enk4vL2V9MZfli0s5/+aVvPr6mSyuZpLGqUyODuXozm0Z3z6WdDyQop+KZAm/10khq2gtS/pFIUxfB15mdvTDPaEQgVfPcunE1GoGTmCF79VKlnlEYNXLhmVWP5iu41u9wcLASjkBlDCaPYCwykFP1OPBBP5vyAo4VNN1Z5JNmEqN44Lm6qjDGAt/qlUQEgpIgDZoIYE2Jvm+i5uh/83+xg9pa8IcMyc1hdXm86XPRFMpaedR7zAHfRgC55RCeS7LJQzW4cemEAceYT6wwtvVwwoKq0OqDi0kEMDq+HAgqPY0hopKwysBrEqFlQtTK2dsjVBAKwczTa9gk4UbVP+WiqfS485Cig3g6MYevn1IyssCcYJyyTycPPWSH36sn++UVaX3UCz5CvekKLdSTqErUSUZQkbNv8rUYCU8IzDUDK84FrAK/fRgOJLhYMzfLWQT143yh5JQ60IVo/PZjEXlzw1NKWkhgaqYIpNveFiJjIdQWiFUMJIkxZF44tGe2UpKf1Cbh1R8yk/KEBolO17fA6s9sHqHTb+Nwgpk7QkBh9DroZYdOv6mr++B1R5YhdpA8/U28HVdINc2p2i26c3P+x5DAv0bbSuI0II99MDTZhVhEfTxwCIBg3gqcW8i8eBIRscP5fTRZ/Lo05/K8OBYuCPFnWhNGczJGGGVKa0qYKUeKOq7wV2jYiVxARPXmSqtoLDq4bUqDKE5Kfz2gVU37Gk2jjq0Mn+E7aUcqp+bAiuE4PhIqA26dbUBwMfrf3leT9+Th1Xo2rmw2TCr1qM6TdftmFKOv7GUKcMe9h5WoVroer0buITO/G0Dq7bBqFy8OYUVFi7L+ZyLe2bvWq7l4moh55cL+ebFmfQdsMIiVNYLuXf3ljx+eE9Gg57Ea4QxIVStPSQw5LH3foGVwqrmINmmrLL3AJ6UYTLOcL30qyIAgWLAFqQOdLm+gjoJp/BVvxksMpE6NpUohjIhlcnBifQArBAO1h/SV4YKG6eyGQwG6mHDMboK91EFVCSz2RVDqwCsAKpWy5ksVzMBYMxXU5kMEkkBOGIsGFVlBXNkG7dq6jWG5Ol4oX0KVEEAVtaf+K/p30LAige7taeNRAar8C+8rEzlwujDfC3zy6lcvDmT1esriZ7P5OyrF/Lij9/I/PKKIYHZcCCT2ycyOT2Wg7u3RAapJOO+xKNMin4sq0RkTr+oNU3YMYYQJGCp7LzHdGFcyGIORbSDDcjQuAK0WgpCCQ1YAchaBkGoq6Cy6vUy3r9euyqsrC8uAQ6VPvpNT/0ysQFLmN8nx6esc8ADVQOr5ybLFYrtGKbVK4mdLxn8yQCqNNhSYRWBkqsvf4Olqsfw+N0699IaLpV4TbBt9d/c6LL3MSTQmawr3zWVYgWsLOR2lSuwApyB2hAKtNlqTQ+r0QEAYSaLOeBdQYXV0WFfshQm/HnpYVWOeU6dpnO3ejtttleFzz6c8tRYDiIhzJTvYXShqeUr0KrloN9MzFBmB9PwRx5v3myuvWiYoSqbFFSZgsqaBp7RVNY5YJX2nZqowvIhVpo67a9VBWrAjG0I/W6aEW7BYB2ZJwGrAEfTRE394YnHTID5SqAqhIrNoBXOAd82+2xLlGEZRtHutP702WKGSkCrFB5ZKX+ejKAOhRE7MpuimWqIMeqxDBF2zwLrz9aPN1VWWZPfA6vOKUYIeITmJ+HXuze8g5//vZuu3+z6g/cXKMDQ8Td9vTn/a47pNzv/PiQw/Hx0vyNU/u9y/rYxfht8avvcXeBS83pC17/LOTev8XsEVm07fP4FhoBIqMIYAgD3DxcOgV3N1TqmwiruH0p2cFduP/iUxuuTk1OZwx8E2U/ShIoB9QhwmY48hVVhCiuTnnOWUgErKq2KmQNWGlbS7Azw+7cPrKoSagMbplDYpq7CBLLrK1Q/NwNWmORqWGY5/9jy87ZrbBo7h9pL8/US+nxPwCr0wHOS11k+zbLbXHRaFsS2sqn8JtrroHs25IcXtr+zu/38+E3XQ/UL0L7rV9vg05Z23T+flb8ueuqZNzBXxE47wqlWWMggTIuLG1FgdbWUPz59LdlgIoPRiIqJIp8z5fxHj+7LeNATyRfcdadJuJcAwRb1CFXb/mwb7HsfIYENqOQZKWu/XIUBajno74vZgpfHxSAN1z2DdQNWVPEaCHNjhQtPwjihITdYbKYSJ1BODaWXIiPXQIbjQwIrhAJCaaMeNOo9g39TZzpuGcLMp0YhiYat5ysYWEMJhm9VXC2WM1mvZpLKvARW8GZEcSuwUhBhSQFYH+Qern9wrwAeaOID/XqXDYNKCdYwvuaJnP08wgIBDczwaLGS6ZsLefvileQvriT/6q1Mv34jZy9fSbFYqWIK9zAaSP9oLMNbhxKNM8mORtI7HElyMJA8i2WZAPKtJSE8UE8e+ld5mQlxq4AgZpSPOjaVCf9dRzJdxTIYHXIRD4UP/KvgY4XFv7aLClj5ZcRyomm8un6rIEa3tvAc0Kcq7sloNCkztqkxNurU7Aag8L6SJM75DKVuwa+wSsNQUZf2ZUoadXTS5yo0Pvt9QbP/aIYEbgNW9jkbfQk82laVabgqrNYaEugUVgaMtJ+BWithiCzqAiGBZ1cLGU0csFrMCTqOj8ZySGAFwc7CASsHp5zyyLpNhud6mX+a99gWElh7D0IynUaS/YJTSmmf4YEuBz0NXOE1gmwa7FfmsCVccqGS9JrieaC+dJtPLnxYCpjuA4xqn6BzZf1cBVN6nF0L4ReKxM158XKvPyyzTUK5CY80qLKgrELGQPi14fkDpMU3wCyv3QGy4XC4Aay4Zes8rLBJoc+XGv+jfjB3hqJTgRX6u0iyLJW0h+dB266+V3NvlyGNiu1qw11ofAyOje8wfnada9vCzn++2hZfoevrej6tJD5c03WTCm6HPjeu384CDs8/Q/XjpIBb3xa6/tDroc8PHX/T18uxwwv/2dbW2661+/P3wCpUv6HXQ/UbOr5rfPfHsK6fm23k/bWP3YzcNz/vewZWG4O/9/C8y4SrrfI2gRUGe2wDjSWG8frolty6/0Q+/em/k8Pb92S6XHFSmfTgmTBnth5Lu2u7xTpHwA6Wp7DCII/MglRYzamwoodVDyYEmPToV7PwNctK+9cuIYF+yN/mWerqjl2AFc5Rvc834m2/xlD93BRYYUJpu/71a9ttMn5zYOUGvQ8WWFX15iuuNuqlVWllO8v7LIHvMjDU39utsAoNSN8FsNq2EDVgBVUKFFZYtDObWi5yOVvKxdVS/vDNqxJYMetXPpfT20fy8aP7cjDqy3o1V2DljL/ts/xdeyuvdhiye/ltLhjMw8r5wmxAOVv0VbDOBwb4mcDKQQQLB1SFFVQFmvWqglWqslATZA3ZoaYL2egQshRDSQMl1UT6fZipIwwMqqo+jdVhsq6KJlNT4PqR6l4VFAAaFjIGg2RkIMNn5witQgigWzDiU2lqvZrKcvpaQ8hiqBwAAwCs1NdK8wlo+eoopBOBqr+NJFJZBP/etqnR2f9vUW/64xrUzPBFI1hdFYgDk9mrczn75oUsn13I5a+eyurFpSwup5IBZiBkcLWgbxUUVYBTyWQgg1sTGdw6lPRoJDLsyaoXSRHD4whhlNBZrxmMhNHdCaZVYbVQIEnj9RJYIRwQACWW6SphFky0/el0KpPJRG7fvi39virfDBqUPtmunLYBK6iooKbKegOqhlRNpxkBNaug1of6h8GP7EKSZCkpAADBr4YBWkgq/q4152WGMy8yD0Du0n815yZECUonyrlLG+AxmOJ/Bp8jKKxoeu+y5DFETtsmFYA0X3dZSPE+UJQIsKPHYwCs3k6XBFYoM9QV7p/AapIRWAHKor0zaM6ZjrMdO5BXJuZsmX/hT82QQJujlcDJZYu2urbwt1pZueezglXmZ4V6cgpMU2A5NVSZ4c8ppvR394x5xulp0i+V0to3KThniKtlv7Z7owKsAj5oE+hfNCugJm6AFx541mwONRWAqELFBQAi1GAR+okevanwL5MGeP2RawgKmNH3oM93PmToCwGsCKsIrCIZDaGwiqXfT6WHjNlQByKc1SkDGcapvYv7/3p/70O5Xdrwxnv2wKqz2ELzj2uVeXlQlbV023m+9c/32ta17kWlyFu/Qtcfej10TaHjb/q6ff42CHGz8++BVah+Q6+Hyj90fHNMbtb3u9T75vw67NEWuv5dzvlOwOq//qeTLdvbtjPijZbNJ5uAvVtS2VagoZt8l0qyQdi4EPfh4p4U8VDW6Vh641M5OH0kDz75Uu4+eiK9wUimDAMppNfPOKFiOGAtMA2GxJUZMFMn0ycLnhnwxACwUoVVJFO3YHATywaMC5muYwFjsnHv0DK7oC5gqo7B3mPn7VJwoRx9D5jNBcnNgZVfV3p+bU71hU77orS5P9K2YGq7fv/87w7UNlsXz1GmfK+rDfw6qY70n43uBXfo+nZp69tUD7oj23x866VaO3bDsNclHrimwqIyzNy9D6jfr5pF75olbqOsCA+q8t+lc6yfw6QR+tdt5dxdR931H6rfm0ZGdCkI/LbR3Cm2kBIAf/SBVEQgVGqB0JFc5qtCFqtIfveH51JEPZkcHnLxkvUiuYNQrVFfbh8fSATVKRcxVUigD6vsGra3YZTQdoWV38arRaXtwCiEaJ+UVZlbdSFoPoMKIbjQxqJwqV4uFazysnxFumBTMY31lbEUNFOHsCMig4FKCVCql0JJNZZ+fyJZH6bq8KsaaYZAmpBrcKGFD+E6MoT0YJFqC12MRa4s8ZmEVoRa6qUFdRWBBkPflrJeXjBMUxOIIKtXLGkaEyLi0aJhMjPBaTnXFQ64JiwyK4WHwQn7t9PUn5DfFLqVes+yrqnKSn12WNazpazezuTq+Ru5evpKihdX8uYf/ijZVSHFfAkpFoEVj4OBeSKySiPCqTUWw6OexAcD6R0NJT0YSdJH6GUBN3eJerGs40iW8JECvoIqzoUj8v4EFgDqYYVrIfyIM7lcRDIcH3Pjaub8fKCymjBzXeKAh44PflvmRlcSs9zRh+H3XoZ20FNQFaknGcO9CK3QBpz5tqlV4qVk2UySCGGBWl8MpSptCDzTfGdMYNnhLGS049FpGYc3ej9t357PWLMP9X/3wZUZd6NMdZ5RMOtjTp8kDTtD2cznM8JsPC+AVCwTJhcoZJ6LvDqfyu0791lmV1dXDC8bjzIq19M4l35PmAnThx7scV3HiSyTXWVg7dfvO+xnJgBwIb+1kvGGMx7vCKwPrLTfAYDTLI7mM6UedmgrapwOc3kq7gCt0x5Vd6pEVUWVAlVtW5a5z35W3yi0Mdc/EWDp39j+4lRWOaAVPPI0+yQynSITZumjhs9h2KqvdNUQbvv21aUsG3xejj4nJ5iymF+UlXqqIYMl1KEKrSaTkUwmQ3qwMSmE82DjtMLChUtlp46X9XnL9vlDaP70LuuPtrE4tBbp7P9Cg3tAAfldKKxuev3dG8JhYBUqolD5dx9/c4XVTdsPPPpu8hW6/5u+/i71vw1ubL+/MLAKXf+uZdd+bX6iil3P9G7vC5VfqH8KfVqofELnD12f/3pbGW6r89B12X2FPj/0mc01rL6/Q2H14QMrmJUCN9lkHLO9VIpkKAVUVsNbMrn1UB48+ance/ypZMOJzDCgFzl3pcoC9w3XXZYTC6fAjjSzEDpgRfN1Gq8DWEHSj0kJJv1VNpkKvnQ97mrYyipiyEn1Xl0kabpym2BxyeFt9eoEsnvBFwZWOnna9hV6YPzjrgus7BzvCqx0h7gbloRex2f/uIAV78gVqXl06a/VfVblhgG3C4h1drillv37A1aqDtgGLbaDEFciLpbHKx8ruUC7qsrlhwustL/YBMgKcNRIF14+AFY5FpnInEZT6rXMl4Us8kievTznwn48OZD5YibIcn739Fgmw74cH45E1ktdaFuYi2tnprhqPttlO+QLpuwL1ZOeZXdgZQsiP/tV5W1lcIrqgSUWYVU4oIUwsT9mJllqdpwhMjYP0MmjT1ZV1aqIJaGiZshscFk2JqwCqMIiFYtK6ptih4pwTvPJKbAoT0t/HFXROPNlKNYArFyWQmYsZGgdAJYqcAALi9UlF4kK5GDYrT4zGhK4lqwHaOJUPeUYaeXdDaz89tPaD0BVRrUZ9cj8z8YorlVdtBYWxAAbAFbL11eEVZd/fCHrZ1cy+80ryaaFrGvACuopYYbAheSSpwqvin4iMupJMulLPO6LZLGkAzhzRxLBkD2N+b4cmQRxWQmAwUrLHsbszvibyhW013QgkowlGxyw/UJhhfeNRliAHxAKWD/BGYZ7lvBeLPZVLQclmwIEAgkDVjGsBiolHqCW1bsmukBdLSTrzSSO8AyZ91hRRqmUWR7dRoO1QwWfrq3s9ui0Vh/qiKDTAwibz1gFFzaAFWC3y1IHRQ5glQIrzRAI8MFEDa4vJeRhSGDKkDX0MUVvKOPDEz5PV5eXkmWJjIap9JEpMYZ/FRLdmB+SqSEKAkn2JeTS3eNPff5kakuFuK3Ayist9IlVSJtuVOn5iF0YAqeKTCj7cU3M2SlJhGw8UNVhDqdwSWEVQGaV3XexgOl5pQDlc+SFbqOtUW3pzNxxqIEmnGu5iumNVwKrvJDVEn26hmrivdSKOi8vA16WURT9vQErvB91nABuuc0gA1YMlnTACn2PHQ9oNZmMZTyGohDluZAoQiirA6+u7sq5neuLqnlsY2O80VJD87ebAofQwiy0IOucH/0AgFXo/kKv7wasrj//C31+d/m+L2B1/evfAyuXSGJLRd2sfr1ZdmtI4x5YhfqnPbDyG+b3rLCi3TlTHmuK73L3GMa3yVDWgFbZkYxvPZSHT34mDz7+XLLRgcyXa1mtVy4zk/NGaAVWKpfmlIjAqpAYO0gOWMUyl0guy5AM9SuowFNozcsJaAuwMliFz8WEYzsFxfVpOMy2r05gRd+V7w9Y6VSzrmiqL2grhdg2qGIGodvuPzThKQ3HP1iFlQ0YzUHXtVtPMl+WBZURmtWqGXawrZy3LVhtQReauLW/fnOFlWVws/O/2wD5/SusfP+VtjIKtd82BYFCA4mcb1YAACAASURBVIMHHcBKRBYILQO08oDVErv0AFarSN6cz6U3GMvB4RGBFeD8ydGEGQJHw54kXJxsB1ZtELrexnZrOf79VAs6AJ36fVa79/p3ppM3Y2gvfbv6VanCSpVL5l9lXlcKrPhZaielYYCFgxCAVrCERhhghgXjkKnkERKIrID4prk0TJp5qC62VRnidia5KIT6p9I/cYHAEB3422BCptkKCaxwL+666f0HU+4cyT80bIcYgyFlqoQAGEHIjoXnqN7JVyUqsGIvTN+rKlTR6qjzeXLAiuXLE1c7roAMOC8W21B7AGSsLheyfHlBWHX+u6eyenou0fO59GYQiS1pyI7wfG78xJHkUSHLIqdiahXlhFFQWhFc9VNZZ5HEo55IL5LIZRIsCK4ikV4sRRJJkcQEZ5gn0HwaBu1YRLPRZpJkh5L2RqXaBfcCI3wAK/yr/SNzEJcN1RQuAFYJlS4KsAxYASSYwkohjbsnwkoAkJzKMCirst5cEgIrNcwnUHBdObPQESI0wgIJrJzq7z0BK+szmnDHV3AasLLnycAv1YYlsFoRWOVOuYjwTtwXfd5YFgpwwMvnK5Hh0R2J0r7MpguqsYaDTIbDRLJkRdN1qAehEKTyzmZ4aGcGR/n8d2+4VX1HNTdjufI51Odm2xfgj6mn/I0gPpJsp+o3pf2HKsioqELbovIyc3MsKFC17yDsoigLaqip4l6NNa6prKprcv5XblOUsBQ/xwitTAnK+/0+FVYlHKY5fCFpD5lIsREBHzyY+9vGqr5+cXHJ59NgFcIEs15PelSDueQNnOcrsEJoMmG5U3rhfIcHExmPobCCKmvhKawUgDE6oaGwYgMg1N4Dq+/Twyo0XwoDq909ONueMX8DfreZQGMBqquzdz/UHaHA87rHoz/fK6y6Cj/UvnatuPY18B5Y7YFV2YIaD3KbX8UPAFipeS1k45pNhkMrgFXclzwZiWSHMjx+IPc/+ak8/OQnMjw4kSXMKJEh0PmusMvbAFZOueGy3sdYWKxh8oo0xphEwcMKcn41TbWOva6AUoC17asJrOx9mt5YO1E7r7+AqE/AsFu7fcLlP+gbi0cuDrCL/P0orPR+q3a2TWEVglVdw033gl9h34etsPLb1ya00vs3eLUJBz90YMXQKM801xZe1bPU2Tq+d4XV+wRW/qKz+bP/HNiCE++ZcyGjwGq1XHFnfrlcy2IFmBXJ+dVK+qMDObl1m4ueSFZyAHXLein9XsQQQeymb1NYNfsvPvEeyQ8BOb8+m4tptGtdUFttV8oqO64OrHRhhmOgtqFiiaqlClZVC3QNKVNg5cyQ4Y1INx0N90KoZJSNpJeNmE5es3MNqKbgN82PzWhZByqwBy623bhg444C5Cp8h+raKKKBtZo714GVQSyorATPQIRFYQWszKB9CGN885Qx/yTLDMfKUIWUASuDEj6c2D6ARRIT3EVUvMBHysIOIwcSVB1SyHK+kvxiLrOnZ3L++6dy8W/fyOLrMxlcxZLOCykADin6U3BmIX2oWgArKKL5XxIRSK17keQ9kUWcS5HFEvdRF4mI+44GqRS9RCSNZY1jAK0iKOIKWQFQ0u8q0WzCSb8cZ3GvWZbJ4eER/azQTuhD5ZmcAxhgYR8ngAV9EqYECpoEpvvwq3LhgFHM50mBFcoHn7pEqkSXFXApWbKQJMJnOB84Cz91bdpAgsIa87FSWMI244XE7jr5L/tGp9juUlj5Wfbs2W0DVoAe6D/QXvVbn6tVjhAxZzbPCY8qrOiztCwkyg5kuljL5eWUzwTCywYZ+pVcxsNEUqcUVGClXwTJBpk4hO8GrJp9iT6J1fixWX5qFVH3rnLSQYb4wpZNw3k1xA8hcpqxD2oq9AGAmIRUpWm7Qnb+Ti+6mQO9Bsarf6vrJR0q+1gDVowkKHplSCBUfmV4X15tVAAgLpZzNxdVtRUSDCAc8fz8gveHfhptGpB2NBxK1ssY8md+az6wUjWnGbencgBgNRlIHOP5hy+bKqxU8WnJHmymZ2b1bt7i1ILb2m5ofPi2FVbva8Hddn/WpL9PYBXqMzrLnxdeqQVD59p8vT5ev/vxe4VVqH2GgIZf5tuEEdvrZR8SGOqfQm06VH+h84fqd6+w8mvgBwSsIHyGKToHeaYZ6ss6GVFhNTi8J6ePfyKPnnwpByenkhcxgZVmbNIbqgEr6syxw+5C/fg6JueFRPA8gNHmGsBqKnF0qdJ15xFwHWClGVjcdThYZQsGmyS2LThVzfUhAyuDKXWg0rzXqmwa79MZXef+yJ8WsGJrqfWR24zYrVz2wMoR6WuAFLd8ur4HF04QWHCGBqwmxPGVSDy928neBViVIT30r0K4YCyzJeSrGhIIYAXfJACrNC7kcDLg7z6wsn7LQgJvCqya97OpAKlWsvreuj+KpmV3ITWmtio0DHINmAAzcKqX1mVmLlM7uCWfmko7bxqJ4E/U46IUCp10eChJTz1kYByNMDCEChKmwV4JWWgBLBLnFeWyzpbuj36yh9InywEJ+C4tsQDUbKqEaQ6w8RoxbkABhLGPoULiMjbibwgdXLnQHB3P1MtKF5LWS5ShZU5h5QOr0GQLcXsGrFaWpATUySliMGbik6FSWcyWsji7kvk3b+Ti357K+W++keU3ZzLOM4kXhRSoCwArly1t7QztNSRe/XS4aI7xjRDBSPK0kIvljGoqwKoIgKoXC9y6FVjFDCskuMoUYOVJLAspZJYvZY5LTYdUyqlCSkMAcQ1QWB0dHVG5YsDK2rQBK4T/od7VSFyVNWqwjvOATMJwHiGJOKkz8RenQEk05K0XG7BSPyAiEg/obgIrF+C5I7DqmhCzXbk24T9n/s9NYGUQhSFqnrJoA1jlAJB4pnRj0NR2PrBCFOiLs7lcTJcym85pBH5wAOhbyKC/ltsnUHJC3QaFlT3nAEUGrFBzuy+YN8tCswKa9UO9veszDOC0zrX/YBgwzcidTjFOZMGslgBTqVMlof4xr3TKRaruXea/lSZYILByvqQ5E/ZUKlEnJCs907Qvitl/UHXp+c1puCEyA6rCCtkB8X6/zqh2g/rLGfmjP0To69u3Z3J5eSnz+ZLnxfUjYyDCYcej0QawovqL4cjwx7JrRiNMmFlzPIHCC/elmxoMS5Y1oRdDOvFcO1CuAN4pU1y21T2wai+B0II22EcH3hA6/x5YdRXgXmEVUsiF2teu7XevsGovqT2wqtBJffH7A1VYQVJsCisFVnQW4GICCqt4cCLJ6LbcfviZPHzypRzdvsvXEBqgqMMtS3yFFSaXkZlLusS8JbBCpkANC4wL7Aq+dcDK7X5eIySwDVjZxMQmrD7AsskisyPBV2BH5+YNBdP3rrDaHVhtXLu1zj2waunJmkoqLec2ZcuHDqz+1EMCtwEd+3sIWFlIYA6TZJfJa7VCBi+R1TqRRZ7I2cWUxtGmsAKoOj4cy0eP7sn06i0ze20zXX+fwGpTYVUBuWY52ENBL51yEYf07Ap+FFhh40GlD9anaup4t4BUfKFZAMG1AGhieLWowTpCmeLBROIefleIVYZHOYURgAYVs04hYWFfJYQvfzCvQg0LqvyOGEvlFFYGrFwIkcvkRfgVF8zWBdN1GFcjdBNKh3ylnjIKq0wB5fu+VZsAUFn5C+LgZBIh5TCYxicBDFE5piFWKrBQ0AefnPnlXOZvLmX+RwVWV795Kstnb2UsmcSMYPQMxiO4RWo5sOey5AoubApDNU3ZY5Gr1VwkAVRV3ytGbCIcECbsvYT/MoRwmEk8HkoxQIbBROZFLrP1Wi4Wa1nk6vWDRT/aBZQng8GQwOr+/ftOOaMgwpQoUKMAWA0GIy7a1W9SDdYVVjlIA8CIDbAIbQ/qKiiOcknSQnqAVjKnNyZgFc/vgJ2VfR1YKUxTA39nDRUA3l0T2iawaoNWladbHQxXsApzEOcPBm9Qp1w07zXNuqfjDz2eSoUVoHgs//bVS7mYqkk4QssGqJ/lpQwHkTx+eIcqTnqHtgArlERCY/vrfSkc8tRaZWhgpdygzYPLMEn/OkWKmvURIXlRX2L4ljGMLqUnnW0UGCgv+x+ExsK8q/SoUlWi9jf6mQ65l1AM5cx2kWqmSQJcd7u4Hg1B7ks/02yD7MdciB/eBiWVGlJp4onZTGHVq1ev5Pz8XE3wI/VgA7Aaj8dyMJnIAAA+RVt2XlT0gVMPPR9YARnCw2pyMKTCygdWUHymTHhQTyRgoZh6G6rQ/KECq+u1rOqorgX7d6GwCl1/CCj8+IHVzUIa116G+FBZt70eKv+bvh4CGv41tUOhbmC3B1bXHX20XEP1G9qwDtXvXmHlt98fgMIKcIrASlac2HCi5DIAGbCKBidydPdjefjJF3Jy96EkvaFmZfKAFc6g0nIM7pvACiGBqrCykEAFVsX6rFRYXcd0nb4mXpma0Xq50+xSG/shN+XiioqBboVVrbrMR8B2cD8AYNXsLn1wpcqDSi3Q1rX+6SmsyhUwf9D7/3EDqz9l0/XmJKMJdULAasm05WtZu514+g3lQsN1KKzgYfX1s5dOCAZD77WMhz25c/tYfvblZwRWbSGBBrDeB7BqLqT9e7a09dbqq/eqatX3ptL07Jod0IBV7GJ1TPUAPxpbP1UKK0TdoaNOJUmHhFX9/ojASrKBSJpp1i7G+2HRaCqviAocXWjqYtM8ZKxf0gmf0z25lPaa1n7Fa00AQFxMkiqsKngFkGMhjFwcQkjUT6SfJTTHR73AI4cKFfgmtQIrLTmON++qsvKAFZRMWHybGiZGv1wgpHEti/lSri6mMn91QWA1/d1zmf32uayev5VhlGmiNZpYOwrjAyuutQtJWC1upASwcj5X3OyBRxLCqwAjEXgHCAEDaIQO9lNZQXU17ktyOJLkeEJwtc4SWcSxfP3mTGYrJGDpccGOdgHlCZQ1Jycn8uDBA+cnVmVVo89PltGfCO1AldpOVUNlTQWsWD8EVri2pcBGPo5zQaQYgFW8nkGTx3aBcLJS4eZuldtqbrwm1qAipQoJhOKuc0nRnuZW69x5vFl4qvUd/vNl7as58bXnqvx3aWbrOcF3mSyAMLWeJRBgF35iAFa//cMrmS4ADFM5OjyEHk/Ozp7LaBDLZ08eCSNayyyXbpLvIJMCK91Q3Pa1bfxX8KeF4OPp6jwVtFIBvNYv1UgJMkFCYdmXdTrhBiifHedGp2pIVW6WXnmYq7mwXn4s2zu81dQji4uX2p0Y5NMsg/g89qUER/rcr9eR9OmbhwyE2v+UwIqhyEL4ykzS8INbLuTi4lxev34lr1+/ZjvHseYDiHaNMFjUw2QMaJVRgcdwVYYHarZSCwnEda/WkVNYDTg2AFjFDHlFieXSQ8bTPbBqbZ4/BGDV2XmEXvzgQwIV/t/cw8pfwYUKrf56CFjc9PUQ0PCvZg+sNusuVH4hoBRqDaH6DZ0/dH17YOXXwA8AWBFOIa06QxHcRAETpCiVdTyUdHhLit6BHN35SB588oXcuvuRJP2RrJnBhVM2d0cAVjpt0B/UdJeTSDcRoSwdO8hQNcHHSmYiORRW6kHB41wIji4CKi8qd+batEQn6NVy2w/HMEClKbirnW+cBxMG3fl0hryhp8K9vqlSUkn3t+9hVd19/VLrg0WbiqrW3BreNwasum6/64Evp4kdPk/t8/3mFHn7gBXqcDqm2uVLbcoobV9u17P1JJVyovKw8lNbq9XzjRRWrNab7TAgw+dNvqqd902jcV5ex4KNn1tL991Upu1yZdefrLAOQ9e3wyVsAzq2w29txU5V/h0eLLnLcgX/GWc8juisJYFVJL/76pn84ZtnEiUp/U0QCggwcvvkSH7x8y+lyKcM/9imsGpVRtae4+4bbAK4TSC3GRKo9a79OgCELhQRnuSM1g1YwYSYqz8FTAz9q9xxyuA5KBlyyHkcsOrTs2oicZrJGgtXpohXBUQV3a2KW2SitU0I+BwZtGKdALSUYYoaKsRMdvATgw9QvmKZs37NOJ715VQaCC9iSKOOV2kSSZalCqwyGD/j/jFOwd9RTdrtW8c9zXZm45Q//viK3q4+KlorQAEkUg8rDT1M1txKkuUil/lsKZcXV3L14lwW37yR2e9eyOK3LyR/eSHDqCdx7pmncjxXtIb7BJCAWouKLRfyyTHQZVSH6bm2Z/VLAuhbwfUKAC2N5Gq1kBWyCA4zSZEs4M6x9G4fSjwZyaLfkz+cvZHLlZYzQpvwmVCeGLA6OTpWE+0EHlWaGRB12utn0kszyTIYtrtxvgxvUmhlbVX9q5BtEuGdC4kTA1aFyGoqCfzHPI8iP5EI1Te156VS2NDCivON7X1QSGFVgaUqC6ffbxqwqi1mXChgZTYO/6qlLBfwwLPnzbyh1DSePmdksxoyCaERPPL++Owtw48BTg4PD2SxnMrTb76SfhbJlz95IuNBqqbrZeietjH1ZTN1fHMMqX5vA+bl2EmY5jzlyoWrzUk0E2ipqmLYZ6p1n/UJLKNkIOt4JHmRaAIHKlT1/rmR6ICVhbTqs+4SH7g6VWsKbczVOF/BMojStP2h7al6SxVb6M9EhqMJ26oCK/RTqh5VJZjOFS2sFqb2Z2dv5NWrl3L29g1DA7NenwpIHIPPgMLq5PhYjo+OZTxCuGyVEZCX6e6BbZuquUjGk4kcTEal6TqUVlDd4huqT9af8yJTRIDycabrgZDO7vmTAYcdBsktbwnOD65/6rKuuk4Rmj10Xt8O66/Q/PNG919G3Vx/DhdS6ISL//qf7buqhT+n7R067nT1v6Hzhsr/pq+HgIYycofsWzPxhednXfcfuv5Q+VRz1uqddbC26xmu975Q+YWer9CnhsondP7Q9X2YwErbpL+uKSPh/p//fGtLn6kDd1mgW0ICIdvv+vILvH4BdtT1OxyTxuvQ6SbL3H1jUIKspSe9wZFEvQMZHN6VR09+Jo8++7kkgwO5Wuh+MDeO8O5SdaQLCRNnV3tfuigoU4RjUo6k28szQbZA7C6pglonLthdxkRCUx1TBM3JkRW8E0ozixR2zdRztx6SoUDCDeyunHUSbKEd4TIMPRCYhHXVoB2/DZp4uK21GVQeStW9V4BM77u8i6YCzDvjVmgT6hECswW28i0m0JUKorkoxkn12SCo7PgKlV97h1RNWMvX28CQhTO0hYSaGKEEMu3XGXtZBK9dlB3QqjPLjBneN8CS32ZDHTavuaMBhyZ8ofOHXr92mbkLV31AaNq6/VP8oq8P5HpOeJjY1+brCNdC+nlKFV2oikIsZlLNI/nL//Y38tuv/ih37t6X0Wis2eiKQkbDgfzH/+0/SJZiwoYFkmU004WXfWNh13H17qX6hKlZZ/64UQdWlYJQM6qZqbrze8LCzoUEagiTQiDCfhdmVyAs0NQ9LtQKnRIN10XkajZnNq4kGUgvG0uaIgRHzdUFWbmc6gH+MT74VwChf7MMclhUll6HLG5kyYTPEbJ46aLRQrA0dBAACiqHKtU9Xud7qLTKBdePzF26sQHD8J4MB+qphc9jZjAuFrGpshQ4OEmBMDQNlUSYo8EV9mqu7rYt9Gt1ycanvjkckxgWqGMkPKng19NL+nJ+fiUvXryW9TSXwTyS83/5Wl7//b9K8eJC+utE0rVrL+XWkGZVRL3wvvw+WodTVRmh70XYHz57lQvCWuGZBKXVMoLFuYajrbBoTxOJRwPJx5msDvqS3DmW9M4t+be3b2QWR/Lg0UMZjcfy+9//nvDlsyefyv279/gzy9qBgx7KdjiQtD9gCOggGyoacGMIwkc5G3HjtS5oFGBEMFdHSCBN1gFhkLgAt4oFfT1k29o82o43QjZ6ilKjsfURa865/Lbkz238v3MTg12CtrsatPKSFgBYMaSYYWhVu0RfUk2noBED/EE7S0WQqACG5FGPIXV/fPpKXr55S++kk1u35NXL5/L02ddy9+6p/NnPvuRG5GoxlXw5lbhYaRhlDGg719A0zytK+2oN2TMPKVw7txwbm37srxCmGcFTDOpC9R0r1mhPuFaYpaeyXBaSZQMZDMcyHI4kzfB30cyAayikkHxB5wIK/9y/nPcpgMZrnDc253JuU5ORvc7nqj72aVgp2gDnaS60GZ9taq/BeFwqs/RYhdD6kKgaC/1AksQEVM+efyNff/0HOT9/yw/t9/pUYV1dXVFleOvWLVVMjYY0Uzd1VOXRqm2CPm1RIll/xNDYfgYfL1wrrg3tGe09ZxZZ9D2E5vi7C01Gn6QuV7ZxfJ2R1IDidY7VY77d8T28Ycbnbof5Y/tbqif4+iVw0yMN8N7kPNed/4TXjqH1T0hdFTreX7+0r293L5frHB8CFqHrt7XktqvsPp7oufMGQ5+va9y29VU1n+z6gNB+b+jzd62dbddYW8DuerL3+D7//tuusatsbc5ul9P23u41sHt6XPVd5/i2Nl+exyU90utzm1MfNrByqYU9VVRZ+IyNTyUbHEqUjgmsHnz8U3n82S8kGR7L1RKpuFuAlTeIqfrBTTZoxK6/298w4VwvzyVGtsAYkynMOjT7FEzcmWbYTWB5nG4Tu0mAmrJys5xpxbGTVl/sobHohLepHtEFgk7kLZSx/SkIZSnkDvUOA2Y71LHycBOkFnF+HVjZB7ntcaoMvMZ4DWB1k2ffOI9vctt2n10PfSeQ8eotBMXq91FNAnicTUAb5QsFoCkBt5VD1/VpCvnukIqblC+ODZVPsEP0ZwTXuJjQgBWasIZev8YlVYcoq/5WgZXuttcnzlWZ6I48FqaWak8XRQasCvm7f/yl/Mu//lYOj064aKNReVHQ3+c//8X/LrK+YmYo/8sHVlgEdX9VfUjn4OXuwRbWek/a/7H7d69T6eBUS4BSgEGmTmoCK8Y5YtXpzuV6esIq9VaOZL6EaTT8ioYKqgisRpLEfQVWNFjCRgO8YHTyVS2OFVqZoXeZ3QsjgANW6qml4VSmcLPnBs+OGYHbfRuwYigkBo/VQtZQEbl6BuCC/9KQoUIZ/w6Fj8GSOJoxw62CK4RIIuRQ1UDsxT3YaD9vrz8HrFhYLjQd0ArgkO0KBZvIxflUXp2dS7yMZLLO5Oq3T+X13/2rrL45E7lcEFiZqsj6Yn62C+msxnT9ieXsVFYAVgQszpMMdQxgtSKMEPoKERpAeZJGcpkWMh+lEt89kd7DuzIbD+TNaiG375zKYDiUb54+5TFf/uQLeXD3nrx5/VrFaOBxMNbu9wXQKhnAZDqVfqIKOrYh85eiaK/KgKUQzxbuMLkGuMKifiVZatkd68DKntnu/jMMrPxn39pQ+fyzrSqs9l/j66UxeAWtzHsJfQDUiitkm1st1XPNgJUD2lpP/rYfQFXGzJqEVlDAS8pw4xevXkvW78vxyREVQG/fvpVHjx7Kz372UymgmptPZTE7l/XikpuEyKoYMbxSYRghVQNWlabnfDx1Ydtsz/QpTeAxBs84gGM8l3iOM3rV4Rkfjg4kgWcdfOqgqqKHFNSYAFYFYajCpgqWWzmha9Dn0plPuPfU+mNnyl7bHC4fOJ0HmPpO+2b9PAByGLEbsKrmeR6wwqYtQgPdvGE6u5KXL1/Is2ffyOXVOesMCkZkdwTMQns+PDyU4XBA6H1wMKYRPvzVFJqZV1vKrJhxArXZUBL4d/XwOq5VVZzYxFBIBVUh7DrQ5p3S0ymuFFilfG6u9VUq4K51dNkmrn90+MjQ/OMmr1s423VxT/jqQ++oNlZD7/y+Xg+Vb+i6Qsf788PrAKdybLuGugnH3gxY3TzLn86etj+/u5TfzYDVzYBZqP6D9XPdvmvXDw68r9yc2DLH/9aBlVf87x1YNe6JLe3HCqzUzDGVtDeRKJtIf3wqdz/6Qh5/9nPpH5zKLEfYIHbiFES1QYs6sLKFlambMFVayXr5lsAKAzOAFSaiDNNYY5APAyvKzh2wQttvmt5yweV9+RMTzFy4UOpQuOyB1fYnfg+s9sAqBKRCr99o3PkOgJV5PLUPXE5Fy0VNBbUArJartSxzkV/987/IP/3q15L1kUFqrGE/y6Wcnt6W/+u//IXIetoJrOoKkbbS2g1Y+ZPBClq5RBfe9RuwsrA5zWyoqgeFPerZRYVVjvA15+XjVFa2pQDhKxZSWMgqsBoQWCUJvuFLlUkRI9AOGfpMTaX3Z8DKDyWzBZ8CCAVWuA6km9drdqF+teOx6VEpbGzBWqmsEJ6+oP8YVBI4R5ntazihymq1UuVVCaxkLhGNvh2wQso9T0lt7X0nhRVbjYNdLuEJ7Zs8YLVcrOXyYi5nl1MZJAM5SUay/Pq1vPqbX8vlb5/J8tW5pLlbUvN5qCa/+KkmaXfNh+olgyGp+vZEUHRBPQeQ4gErlJ8phJaJyFVayPpwKAefPpLDTz+WF8VKvjl/K/3RULJBn7AECpOf/+zP5O6dO/LNV18rEHXG1GmmwCrupTRYzxLAF3fNcayg0wNW8P4pkFUYi3gkakFGYSqt8G+O5IXq++X8q5oT5O7+JwysmiEBPvC1EEs1wa6rqSx7Kf5etk17Tw1YabvjN2FKUWWFI8DFplQqAlUVv/ucl62LmOqkp89fyvOXr2j7NR6PCE5wrk8//ZTAajWfUWE1uzqT+dVbyReXEhWWWbHKd6nZFSsLBoOIXe2YqneY8xcFBHr8RthvmiLz3oRedccnp1QRoq5NOQffNA0xXqsXagn8KvBXbgDQY6wq36ofc9515WbUptpHPak0XFQ3L1HGCqQIv9NE+qORbqF64bL6s2VPVB85gLPZfEog+PLlc7m4fEuYD4Um3j6HkjSKqSLLeikTEEBhdXgw5mdh4wHfiBogvEuzEljhOtIUfSAuBOeDehOgyqkKCa+W6tXmvPQA0TXy4GYKq5BC5kbj83s4OLRgv8nre2AVrqBQ+YbOEDr+fQCrbVAhdG17YLWbgnGXcgy9Z2sd7YFVWXR7YBWii9zVNAFK3AcCAgAAIABJREFUMz0xJoqpJL2xxNmEXlanDz+Vx5//QsbH92QpPQ6f8ELYCViVKi5VtehUfSnF8kKiAsa2C7dbqoshACv1brAsKL7Cyk1OnGmhD6z8XUD8zAWXp4FSomrLKvU32AOrUHfT/voeWO2BVQhIhV6/XstzR1n2sw6NY+jzQyGBzR24+qCi/YcprOyzsEgCsFrlhfzuq2/k7/7xnyjmGTpgNZ/N5OGD+/Jf/s//Q4ocCitVcdlXU6XTXUZhYNWEVewB2RE6UMBBQBeOunh2IYEAQou5ew3qBIVV5jODRbkpe5zulet0ZgXEt6hKFkqCKM0IqrCYhQIDXjxYoVnYGd5nsAr/WkggVE4Gq8zni0DDZcW7ml6WC1473pRYNb8rp94yWKWm8Uj8sZLVYi4LLOzhQxMnXHSOJwdUWQE+qsLKgRJZOIUVlGfwVaq8lpr159/Plh60A1gVzPw3m63k/GIq08VaJoOx3M4OpHh+Ls//+n/Iq1/+ThbPz6S3BVjhM5um+garbBRc0TeykIhhnk75A2AFpZexL6cQKbJUVqOeZHdP5MEvvpS7P/uJ/M3vfyv/9vyp5CiJXk9mi7mcnp7Kl19+KceHx/Ly2QtCTZRr6vyLEBYWIf4/iiWDhxk3nEqzAAIAzYinqmkhrILSzalNItSThk31ElVZbqh/QrEOrJBKxbXtGWsHvS7cgs+RC+HcAqwM9pWQ16mp0NagsFqsFuVzRxtRpzDU+8H8ChkyUz4/fI5gVL6OJV8DFEXy4vUbefrsuczmM0nShG0Y5vco/y9+8rmsFgvJV3NZzi5kdglodSbLxZVmanbeX/78zawVmuBV+4x6H0UAxWx/mtkRYYpJkknWU4+6rDekqTk97KCmgn8cfKnoUeUgFOefGu7nw8ASIFFKWfmDVe/RvzPHQ0PVqFepjVefX/0Z/TIyAOI1hvn1UsmG8JnSerSvqm9UFb+FGwOOX1y8pcrqzZtXMp9dyZohw/o5UG1BnYm+DIbrUFshA2CaJpI53y70Z1lvQGiFpAPIUAhghZBDNWVHiOiC/1JZRa8xKKyWkvBnTf6gIYE4wiUp6B4kOl69pjrr2p/3bgeGgMdNXt8Dq3BdhMo3dIbQ8TcFVttASOhz68/69rvoPs9eYRWq/7ZyrpXpHlg1xh391crIno9QOw+9bh/yI1FYYQyvwvW0xACKIJseSNI/kLh/JMd3P5aPf/Lncnj6SIpkIDnecy1g5VyykNI0v5RidSlRpMAK81h6izCST03Ny2yELvzNaarcpESBloXGtQOr5mO1B1a7djRd79sDqz2wCgGh0Os3aoffAbDyr89fvOrfXeipUxnxL9zJx+JMv9+8vZS//tu/k1evz7hgZwawVS5Pnnwi/+kv/qPky8tOD6vwxKsbWBlwC0Kr0m9HlVS2wK4UVgqyyrA7934NydRyIKSiiThTeBDm9LIBF9xYbCM0CGFNgFXwuXHJwxj7hEWeH3qk0EkNupkBjr+bUgILT13wAliV8flu4eoDK38xi/fjvtSYfUnvKsnhozhj+vrlAjBKZDAYycHkkIbMDPkFN+AiEYvFOrCyyYVfvs0xaHsb120b9TxyG0Zct2qIGKLZp9OlnF/OZLEWORgdyK3sQOTlhTz977+Sp3/7a5GXl5J5wKpGFZzCyq6tVFY53xe0nNx5r0VUzSmwyuOiDAnEsQzJRGjqoCerQSrD+7fl8Z//TO792Rfy93/8vfzzH76Sq8WcEGqxzuX07l357NPPZJANZHaFEEoAq1h6UJdkfYZAYZFOYNXrufHbgJWCEShv8FUBq6ULj8K/yP6oi/cspSylBi38CV94weGH5W/W1Lbnh2BpR2BlCio1E9e6NWAFU39rlxaiqwpDVSVh/hMhw12C7z5DAqGwymm0H8nF1aU8ffZMzs7OZEEPslyOj4/li598IR89fqztCpOp1UKW80uZElqdy3xxRShCU29sILrQagVWOh8s27HzcvKvj5uJUSrTVUHlJJ7zfn+okKo/kh7Df/vqU+VgFb26UAa2weDCgd0UfQNYlS3C86Ar/cA8VahdZxX+qRCG7cgl3UEZAyoBWGm/0qOfVtJDf8R3N7xgdA6sJuwadgxQf3l5IS9ePpcXL57J5eW5yHpJ2ETVVpxSRYs+azgYElhB9QY4pgqrTFKEAUJhBRAPiI+6hT+c831dr+HDB9WoAnFEHVQhgdrm0XNqZIMFS94EOt3k2BuN3jsdHBr/bvL6HliFqyBUvqEzhI5/X8Bq24L9ptcXHj8q0N32WaH734cEfr/9zz4ksGy1LlzEtqV+kKbrnsKqsp50d6DqpnWUSdKfSJwdyMHtR/LxT/4nuXX/E4nSkeQRFibqEbURElgu4kpnkxoUo607dk3XV7JeXojInAaqKX2s1rJeuQxMsXlEQWHlLxPdYlEdrdwEq+oyrCO0kEC/YywnZ3sPq8746VBnb1khP3wPq+132u1h5TzQQgV1g9f3HlYdhfcdACvNEFVJC+oTEIVTbuXARbktlKAmwGJtOlvKf/ubv5Xf/u4r9VOJIkmThOqH//C//s9qqAsvGLer0lQLhDwWKl/Apk+fXpa/4Ma1b0I3V76AJC57mf2LVRgUVhZaVoYuUQFb+QDqChcbC6rKZZiKU8dCQQBghcUZoBWVVQhs4SkKiRJsNqgSy793X2FlSil7FlQpodcL1UMTWPkZ43TxX4U64RjAKgNWORbu+UIW87kgCxhUTQgFPJgcyWg0IWDhdTHsDAvGJUOq8C9VPy5jl1+2KNHdQG01R/BwjdbbCot7YTjg+XTOsXYyOpCjdCTR6yt5/te/kq/+6p+kdzaX/spcdhR2+V+msCImcO3Y/KHoNeYgCoAVvcuigqo3QCuYsuN4ACt4JEX9niz7iWSnR/Lgy8/lzpefyVeXb+WXX/1OzmdXUiRwSFrLvQcP5aOPP6F5Nw27OXSrj49liYO6Be0GIVIac6mmTbw2uCs5VQ0X8ixnhPZDZaLASkMDYSB+E2BVV9a09TRWPvZ8+vWszwUg5vaQQP+ZsWybBFbIKko4gRAwNaVnXkhkdYxdRrso5nMDrzeEA+L5KaJMgTCNzYnM5Nnz5/Ly5UtmZ4Qn1O3bt+XTT57QABx9DRLJAnIUUFrNL+Xq8i2/F/Mr6aVOteNAFUPNCKvcXMt5WxVrBWTl9QE6JxmtIdJsRFADRWKWwasO/mTqs7VAqCkVc2hfrpyYQEevvfrSn+v9U115VcEqp8I3VO6e8TJcmGDa8w5z/aACKwWw8KpDpkpkDtSowmbfqD6hs5kCRTzPqKerq0t58fKZvHjxnGWI8FTUPz4vTTOZjA+ppmIfcnAgk8mkShqRQIGm3wBX8HSDByq8tFQ9qirWPNeQQAIrCFF903XLVMpEEN2G47tMO9o9Unc50g17OykZdz9f852hBf9NXt8Dq3C9hMo3dIbQ8TcFVt0KeH1uu75C17cHVu/H4W3rHHqvsCqbZ1sZ7RVWjSmChQS2PdaaKTAlsJJ0LJNbDwis7jz6jABrHSWSFwgGaHpn6ES8TJvsma2bkgv+VhyIHbAqiqn0e5FkvUgK7i7rJE69D5wCzMw/dennJjhul8mbZPkdFCeUvq+HCx+wvSle55+sh5VvSB4aejZft/r1E/3Vy9p2OtsX/HhAQ0DGHuK2825fGBrMtNBRvnMDzqnpevekrxNYuYXpt7lHECqfUIcWGrBDtR4a0EPnD70e+vzu2Qaqrzstfaj8QiGB5oHUPuBqqIu1LnjAmOLIgNUyX8svf/XP8rvf/4FQJuMue0z1w+efP1FA76C/3asPbt4HsPIXgU2wUt6XA1amQDKFlZmu431twMrpYByIgiJEs4NRRcWQQFWHRMjwl0AdounuuXiEeqcHJUkdWFWASrN7+cBKr6MCVjBd94GV9QnW7iyM0KAVAIwBq5yqkwuRfClLhAXOZhx3AFWw8ASwGo0P3Pih/ooAjAAnCqzUZwYKlma5+nW5vQ2rRxEXxBamrrIdyVe4T5G3Z1dyOV9K0evJZHQoY+lJcjaTF3/7a/n9X/69DM4WBFalssq1xxJOmarHwYEKCGnNsf0yxhJIS0O2YIRPL3l34VCAYIFPYJVGEo0HcvLRQzn+5LGcZ7H88qvfytn0SvIklnUay8OPP5HHT57wtP2sTwgIvzMAXSzmAQGhOInhL6bxfJWnluuRK9N1KITUdBohgfAOo9KNxusFTa+bkDfUZ1X1oW2666sLWFkYbch03QCwAavcMlquEWJrsBqDiaoKVZEISJVSuUSVObPKwWAbgC8F/uN4NjkYy6tXL+XZ82fy+vVrPlcIyXzw4CFDA1OcD5osJKUBtMoXMpteyOXFW5lenUlUXDlobsoqp7ZycyaGPJMbaegZstslzPqZicSZJMNDSfojAprMgSpcr4YIJgx75DNrYX1uvK1sy2weV+/H9TFQgGPAnOdhv6GJK1CeaFMVoNZzoX+wbKH2XAJUqVJKfergMQXPNaj8NFNXHZiZT958viCk034EGxCX8vr1S3pZzWcXEkdI2rCS+XzJcplMjlgWUE6NxxNmb0Qfxm/UK8rPASt690Fd5UICDYoRWLkwWAgR1bdqRd2qhgQC1mJy7LIZ3GAQ3QMrm8XeoBCvfajNHL/NGeS1L86tr24GLEJ98fsEVluhyA2KYA+sblb/VvR7YNW+BvYT1O+BVeBB5TBd9pW6E+p/wTQXYX/pYCJFMpLR8X2GBN57/IUkgyPu+iqwMtN1BSDaCdmur+5jVEoAC8dTYBUXU8kX51KsZ9LPhMAKsRA5JxdIW17tgNm2n57dzG7Ng6td2k+PiTLLjcuKxRACtz/JDcXtA8aP23S9yjZ4nT7d6vWDBVbOV62rS94Dq+4BKwSkQq9fp92Vx/CR/26AVdvA6yUHVKPwSLiA5kILCejytfSHI8Kq5y9eUoUwGg4JBw4PD+T2rWMBNOHixPv6roBVbTLmFoO1LHowU3ZZAn1gxUUgNhQYUoa+FAtULKihqtBvVVJpWBMVVs5km5sgXFCql02vDyNp53XllFC4fwsJpNrELUp1QafACkbIgCsWSrOtHTXDAw1Y0WQ9X8p8+lbDAldLWczm/NeUEsPhWA4Oj8ssdlgkEljRTwn/qtIKC8hS/eEUB7u3e5eWmuOU3gUBARVkkbx+fSHTxUqk35fx8ECG60TSt3N5/Q//Kl/95T9I9npaB1Yq1SmVKlRYMWsjoIGpl/RnW9zrh2KDaA1kpe/HvcaRgirUR5oi5kmu1ktZJCKj2ycyvn9X+g/vyD/9wQGrNJFi0JfHn38mH3/2ObMIIywQdY0HAucBsCUsyKBugRJPkwiah5WFLaJtcDNhbYbrC/r4IEMgDagT9fIBBMBX0xw8tFBqe57b2pCfdMGHkgoZVWGlfVClVuNnO3BokJcAxYXEEVhRSYM2pFlGma0P4X+EVUhS0ENaRekPRhpqy7hUhVZqvg5oFcud01vy+s0ref78mbx89Yqhhqend+Tu3XuSurLhfKlYS5pEkkQFlVXwYppdvZHl/BWzBtJAHR/hQgFRL1RTOfikwCqROIJxeJ8KISisbt1/LBF+h1oohq+p+sspBwTQ1xBAhVZug8hT5QAOV2i0GmsMWNHY3IWtElYZgC2QSdqZp3sqSmWv8NnT+aM+Twq46VvngNVgMJBsMNBngs9d5UdThokwxFlVGga+54upvH37Rq6uLiTPZ0yaAWP7y8sZnLEIrFRhhrob0tMKZQgloSaR6EkcwZi+R2UV2r2ariuYVx9BzKkt/A/tDGGAlZ9V6WHlPK30Cbre1x5Y7YFVV8vZtR/ddo7Q8d8GsAp95rs8KXtgtQdWbXMFaxfbQJz9PSgo8Ir3OwFW//U/nWyp0Urur6PmpsLDMvW8ywPUfG9IkdvWIdggznNhEYCQB5Ux1U7PP2GHO0Ua6kNJR7fk5N4TefLFv5PjO4/lapEL/sP7dMyv3yN/YziFFZFBJedhhV2jYi6SX0lRzCj3TxM1lNTJnU7k9NI0/Tknp/i3/Cw9u3lY6S1V92E/aqr2sumVwEoVVvp3G7y3l1mVwl2nOPq5XY+0mQm317EP2ZzJ6kY4SRtMq0BT231vUyNtXgNzA3U2v66Fl04q1XR2s9z1um2R2fXQ22uh667AY2hHakeF1Q7Aats1abt27eYmD3Dg2NDCN6QgCl1aSGHgH99WFv7xofpru5Zmx95sR50TBvqGsBV2hO11lwAWDV1fXeVvIQV6vPuNnYyGKaNfhY+VZlx1zwNpgr1jrWa7zZ2CUKXVXvcXWlVoEq/ICwH0n0MfrrArdb462CQwYGUKK8IGp66y82GBraUeyXy14uKZPjbpkKnsEbK0WqmHF4EVVDBcnJkfIUK/aDEsyAKnC0IoDzT1u58CHoqc8nPL+/H6rUgzGFo7NCWVATYqeRzwQpmYgsxCAmFGvV4pqIIJOwzxUQaTyaGcHJ9SYQVVBL5U7ZHTZxFhnMV6rlkemdWrnsnMfsdCtOsL18NrZliRQh00oflsKbPZUi4vZhIjzGoA0BlJtozkYBnL+S9/K7/+f/9KhucL6S30WHtWMD4SghASKFj0YZXDBvr3MhR0RQ8rLKDTHjyrtD5wLrsueFTlkcgKY17Wk/W4L3J6JM/nl5BSye3Hj2R4+5bk8AYajWR8dMQFO5XS/FAXjtXrCYBBL8sYwubQVO06DSAAoMBrSdZzhmLGMZQsmj2tKFAXatruh3229VnbJpb+hLIJpOwZ8p8la1f6yFebb02gqyGzlSqRz9UKkArqcWuv2OgD4AF8BSFSr7ce6psqHTxLkZqaO5il0EoVTCiw46MDhhZC8YMwteUql8PDIzmYHHBsx/OjwArXizkQ6lm/o2IuL5//Rop8Kiv8zUFThuu5dgglFfzmAKSR2ROG6oAyCJntjybMXYfr4zMOtRKfA0uK4CwnymdD2zf6PAPS1QhqANVBKc7XFDIpsFKw538xvBohde65LmGWywaI9+I5NxUjfjf/KvYLUDcliUznyKyYs03iunAMlFV4NvrZ0GX3g29YLssVQoen9K+aTt9KGs0lXy5kuUT9oth60kv7zApLg/X+UEM8y++UbZY+blQYAroh9BOqNYXzhFYMFYVXG259SWUcQDn6mgTZtAG6EBJLj6vtwCo0f7Bn2x932xZj7zQkfYdvfpf5S/Oy+GzpcHztr9D6qrv8v4sZZPetvU+40/ZJofOHXg9VTFu/7v8tVD+h8/uvbz4XKnzoghbB548f0CWYuEnrbL+2m5b5u5RZ6L2hu3uf19rWr9GLMQCN7B621XPz9Xe6Zm9M6+p3u9qYP0/p+pkt7ccArKpwKXtw3M4UGVQkEVKSDw4lGRzL8d1P5MmX/16OTx/LDGELDB2g7XkHsGIx1nbSzMMqkTZgpR4FCqwqj6ofCrCyueqPB1ht7zC7gZX52HzIwKo7KLAOYSq44YPYED4Lddpdr4cGvD2w+iEBK6Sk19pUXz0oDJrGuK5Hc6NkDIOZG3ypAtT11x40sYGrOXhuwh8HWpwqAQtE31gdYTQa+uSgiBcCic0EmIFD8YHFdR1YaZZEzXQWKbCirFXhHRe1LcCKSg23cFNFAgza60BS1bt6PoaxOWDFZ7K2WWFKLQ0bwlcTWK3mVzRdh9oqXy5lhtC21YrhPEdHt7g4B5Cj7TrVNPB0UhP2Yj2VWKCswOKy7mNk5W8hpduqGMeZQpXncGWzcMDq6nIuSYYNo5EkRSL9ZSTDq1ze/ONv5Df/33+X4eVK0mWlPOGkRGfRparFVEu+ykr5kYMLLvMjFWsJIAAUH4n0AAMcaMJ5qYiKI0FmQWQEzIeZzCd9maaRTO7cltNPPpL48EDO17ksk0T6BxPpj0aqPkSdOf82qKsG/T6N3FWf7Z4ZpwTTv+DaAHYAV7BgnzMcMIl1UwshgdwoAchxbaFtcdLsH5sTPx9YNZ8ZfwLZfG74msusabCxfEacwsr/neoeQCsHrOx8BHI8FRoVPI0GkgJYwZwepuWcZCD5DZRVAENqVg9DcBx4eDgh4Li4PCewgnJwMjlgSCtUPPSGs51RqugQ0qom4lExk+df/5qbhXyGoBpD6CCgiVOwo8mnvYEM+hMZDA9k0B/LYDDmv0nWlznmaC6joUFx849CuKkt6Kws8bsBafOcIr4vFX+W8KECVqUKzcvkZ5uh5htYg1W4JpdxsUwg4TYS8Jn0USMwYpykLJF8QUR6UIFGEWEVyhFlrNn9VEGGMlJgBUXVOdWZSTSTfDknoDdghUyoMKAvTdUdrFKop6pTzZ6KcMCI10FD9l6P2TS1HSqkA5RCn7N2wAqgFhu66M7Uw01DBK/7hXJvbgR2LZyu+znf1nF7YHWzkn2nxfU1Pip0/tDroY9sW8j7f9sDq4rG/BCf6z2w2q1+9sDKsKIL3ysdzc0sHRMpTbQrRZxJOjiQZHAiB6cfycef/7ncvvdEltgV7Gm2p3cDVqowgOk6bFqpsFpPy8koBmLs9nISUgIrVYNx4sxZkJmOVkqnppeJTt61y3sfCqtyIuF6UWbe/uAVVjpB2vbVDawwsVLT2XKh5E7kT4JCD5t9dkih05xYdVx1uWuhizdeXbuC0LXzXe6/eX3atEw7Expar/f6Hlh1DGmewkqfzc3OP1TqN1dYGcRUpSGfBdfesJBj2KDX9hx+F3j48Y0OpISuc9vrBqzaFtfNMrHfbSFt/RkXzy57niqsEDqjYU0+sNL3uWedY0MiKygvEoTAwJdoQIUV1CLLlWbX4pdTbHCBSjrjSgqwht4wdYWVhceYaqM5Aa1ClXCJWNhW6iILwVKD70pdZTBrE1hNncJqIesl/H2uuFgd9IdycHDEkECECAIa6KIYht/OO2Y9k14836qwwq0HgVXpseiMoktgtZLZFEqPlcLA4Vh6UU8GS5Ho5aW8+Jv/QQ+r8VIkWWoIVPOL9Ux5UxUSWPtZuy8NobIwJCisCKsSGnbHnARUYVEM4UO9pakUg0wuIXA6GMnxowdy8vFjycdDeZOvZIbws9FI+uMx65yZBrlQT5gZMMsQWpZyqa2PC8z31Uaa9U2QA9UKQjehgEO2wbn00lx6zCYMaMXoWg7CTVhpQAifsXX84X2Zh9J26Nt8bkrYVKru6moqfp4ZjDvQa6DKQgPLutGR04UC9qlmh8KKGTXh+UbllYXWqpLJH8vGYyh4IpnNp/Ly5Qu5urqiqo0KqP6gfK8mRtENJgOBkczl7OXvJF9NmVwBzys+jmogp+RC2x8MJ3J4cCLjyZFkAFUxKl2hFuClPwJWkM6pr51Zuc0P0Ack9GwCaHQhd2YawXC4CkDjXAiftOfb7BkM8VuyF6sPVYWqatDqvAJWrityGQINWDEEFppQXE8sVHTNkOQgx3OeEDwxo6ADVsjqiEQPMF+fTd9KtL5kpkAAK2RIjZCkiH1hXzM7OvUZQb2LFNXMo6qmSrOE4dL4DPq7ISuqa886cqiHG0Ejkw9oaCCUxUw+gKylHcAqBHT856YN3l53XPqujgvdX9d17BVW9TnTt1FnISAVej10TXtg1V1CofIJle+3/foeWP3AgFVZ4dfMEhhqMO8jJFAnQDoRqqJTdNLI4Ry+CsgUODiS8fEjefzk53L30edSQLKeqiB5N2Bld6NKBMTlJ8VCZO0DK83+80MBVuUV1xbDllJY54NdD90POiSQWX/UvHXbV1hh9aEDq+762wbR6gqrULcbeoq3v74HVt3ACgbmvs9cc4AOlV8pb9lSBV3H60KtBVhxhasmecBYBmgqwIn+zy2Qyw2D67URXcxZqPJmFkA/5MMW3n5IYOmZ4hRWCqwcAHFeUxZyo7DKQhtxi6ms46FEMRQIUMz0JYkzAquFU2qZh5KFGZnKiiMGlDcuO2AzJFBDvNTvyr5scaULagVdprDCe3Bf8/mcwAkLQBge419+jvPHwvVgUUolGcIAlwjpgUoC5skAVpcyn065cITp+tHxLQcQerqYpsm7+ssgTA3ACp5KtUWzpwjrVkBqFjSG3ZmCDQvbdcSQwPlsJasloB4ymo1kBJgxzWX+1XN59lf/JE//4Z/lQFKJlpWHlr/o5DW58cl+5ucwC59TRZsSxXlRImsjYFUPwA9qD7fK5uIa0jJXziz/fibzXiTrUV+yW0cyuHdHiuMDWQz7UkzGkuB7MKD3FSAFFuJQxCAECuotwEr4XAFWMWyT4bFOXeKA1Qr1s0L9YI4wlzRZMpsws6cl4EIKP9uAFa51m8JK+wlV6nXB3uZrtXBaz8OqAjXOyN1BEzP/roUCluo3HXsQcqq+VQNJeiMqmlDnUPbpI6dtnZCjhBn6HPYy+CHB3Hwpb968kYtzZK5LCFvhmadlo32Uqp20v4BvHjzB8sWZzK7eytnbtzKdTmnCD3AyGODZ6cvxySl9tIbDCZVVUFMCEqoHXSEIE63Ueqo6q8pIDc79jUQCK4b9qpoJqjPzXFOIp22Z/YaD6KZk8/t2g1UGLLT8FahbCKAPz/R9DpymCojQJhFOqQAt5meiDNRoXTNYGkTygdVytZDp9FIWs3MpVhcOKOG5RTkDWGlGVCabcP07nahcf8pnD/5gSSxxL2b9AS4CjlHN5Uzatb4Q/qrQSoGVzo8pDkPygfW0E1i1gWx/pPFDaffA6t3H4JCCp3v+sQ8J3AMr9sxbG963XT7v3uLf7xGhldNN79+/Wn8sr+aU+5BAVxYNRccHA6zMnUQNWjGBhbl6lI0k7h/J4OC+PPj4Z/Lg8ReSjiaSJ7sCqwpWceeIwCpXYEUPKyisFs7DCv4gPwyFVVuD14WfeoPsgdUeWH2btp0h4PKnHhIIYOWHxBmU2XlY9TMGtBx0bWBVjojmX2WTElVixW7BjKena8ISug/NMlYHVc1FdrMPM7hCBQNTqMMzpQJVzOAHtYLL1GrhZaAfOIYKATK5nkSxZoKqAAAgAElEQVS9QxECK2Q/RKr2HhdmSwesoNww/0FddCuI0lBBhMJgUae/+wbpBqzooeXC3JrAim3feVjhPYBQFxcXVJnA2Pvo6P9n782bJLmy7L7ju8eSe60oVAENdAPds5IUx0x/SJQ0NEmm7yFRlEjxI8pMZjKZjKalyemZxvSKxo7ac4vFV9m59113j0iP8KxMoNEQIoC0zIoI354/f8vvnXvugWRKs0mZTJDdJFg8rBimVWQoM0KRJWqasM8uMJ9dyvlwon54dCK/mdmOt4xJRsTkWEyflwjAsMCbASvRE4nCyvmIiYk9IYyPJdVVc2bFo0lzJNBsRCXb2QKvPvoDnv/8I1z+4UuMOSl23mN6bxwWtRDFzoKKYorWcF2ETJV+n+GA6vvtSRZLAisCKtYBXriEUgWhhsGVFfPFiQ9PHYdYBECeRvCODhA9uIPk4T3Ed07gTcfwmIlNYihbuwGBFqK6CiW0UE33NVuamegbVMmWc+TZTOBAmV/KGCEKKySxgq/a1aMulOy2AdsnlK0XpD0Ttq09Q10g0oVSUtad0K1NwIrwtPnMma7b86RhwwQXDAejsmqMMBzBC6iu0iybouJ2YbUMF9OFEleWLuNxRD+xqhRYdXp6KsdjSCt/xH+tUaDJ1YHZcUUpSD82L8fF2SlevX6F84sL+S5DCg8OjjAaT3F4cCzPtILlQAGhVokWhmqhOWjrPnSKV4bZdZ9f9ZNTdRGvhdBYZX66vSmiqPKUfxcMYWyzOapnZutT2jVWl3PqACup186jzdYbNSQwakICizJDnMRyPovFQtoPKs00k2DqwgcJoaiwJOzOJCxwsZg7YHUu5ciQTkk4AYJGtmmadIJ1WgKIa03CIQsCzjiJwKr2K/GLS+JUIKFmW0wbE3YJ3RRAzkQPCqvY/gi08koZO2vm0v7XDlht7kF3CqudwmpofLUdeOw8rN6k/Pq+uwNWO4XVSr0YWgHQgaRTCtTiNOHCnFQq7UeBJNJFNIKX7CMc3cWDtz/Ao3d+itH+MXJfVVibFVa+U21ZrKELKdkIrNgp/+kAK1nF3xBqpEE9DlxteHJ3Cqst5bcmD9ykZmrm/k22x80rEvrdFgLIPreGBO4UVtftdPruT1eSP3T/ejssVwc2bbt1haWGTK67d3B9FWUI+G1JENpMtDaVz1aFVVNpW8N1rZkudNABK079bxNU2gVW65Pu7sTdTse+oyoIhu0psGJIoKmrLP27hoKpV45s5zJ/CRwg/EGEID0BfIYCauYrhopx3wRW3DdDlSwDmapJ1IDYzNglS5goPduwLgNT64aYBiW6CisNC9NwOAKrV69e4fz8HJPJBHfu3MF0Om0UVjqB5TUXYqxcMQSqzCXLF02N+Xe2uMTs8kImumEUY99N3NPRRI5RSiG4SSMzBJacsG42Xd8GlBVYcSKqbWRRV9LXViUVVgUWsxxJyCxj9LaJMfIilM/O8NXPP8Lp3/0G/tkMMQugkz2tD1hZJrSuukrqfQUEAqyYhU46ZAFWEg4oUIkKN8ZYMQRQQ/oYIlgXJafiApzY1C59YBEHKPenGD15iIP33kH64B7KcQovTVFKqJ/Louc0hxJuSJ8rAkUqSiJVCkkSgiZ0rcJycYnl4hzzy9dYzF+LyX1IYBVBvu9JuKZ6lNmPlcH6s391hVXhy/qz0f3emwArA1NWZtwvIUgXWMm+TV3JUZMoqxKBVRJuF6TwqFIUOOS+6hRovB/ybDT9JhM7MC+OKt8IWs/OTlHkuYQFjidTAS4KrFg+/L5NshSEEItxOyqsljmViQn2Dw5xeHCEyWRPnlMZCQpT0uynppLi/cuybt1XmCTjRucnZ0kH2mfannWeE0AFHa+nW3YSkrwCrMxvzUJ/Dcw69aqVpwoWVxRzGh6odY8vCU3tKKwInwiseHzCKv7wxfITeCT+VRpazPNqgZVCVK+8UE8pwio/VmDlMQyVyjNVFkpgnwCrUkJv1dtLr79kUHUUIo7UqJ3QSlRdoUI0nrdkJxXvKgVVmq2U9y8XYEVgtuk1FDKnAkenmu3A7r6+47rjhD/m94aub9u57IDVDli9SV292n/sgNWblF/v+H9gBzuFlRbQRgbR9H39dijr5Tdout4MmjYorDR9881f30xIIAeJauTZAitduSewKlgWUQov3oOfnODeo5/g8Y/+HNOjuwPASlcDG7zQOhKryqBRWM1R1zOnsPrTA1abKswOWOlK7ffbw2oHrK7b+vwpAitOrtcVRte9HnmuB9jnbRVWztXKQVRz5DNvEk4gdWJz05d6862GBHY7KRvQd0FGN2Qnz6kAaYEVYZUprARUEC65DpOHsfAiyUTnJbKAIb9l4q1GxuzTCKtoZkyvFzDEm9M2mXi3psOqqor6M+hKgej3u69mH27Cp7BHM+0RRL148QJnZ2fY39/Hw4cPBVwZ6OJ+1oFVlRdimlwXnDgXyJYzXF6cyb5omkyVyWS677IF+g2w8nzeNQVWXpXJKa6GWrqFmY4J/Po9XgdWOVXFDIMsPfGvIrAax1MEnk6Ck9LH4vNn+OTf/0fMP/oUBzVDxCj2UjPvrsLK+iwCNoFFTlllHlRieF97q8Aq8OCHDP1zoXsySdfJML3eqLDyCAAIrCpPQgb5N+IIiyTEnKGBj+7h5IP3MX3nMerpWMzXcwmNrSUTnXAx55NFk+k4Yfgbs0yGEt5GYGWha6QPRb7AfHaG89PnuLx4jiK/EKPpONIMkwHHJc6k37zPuoq6IYWVAavuZKQLftfvqX1m4EmN+BWkrCiwnDLQgJUCX/1eMwxi/WcYbcRwMAVWfjhCjRBFRTWg9k1afz0BiCwbG6WJPxnf8zUkMltSIXQumS4JqtKRKnYM6LGySGiumNVXch58uqliIkzh8xhT6TNiCOBYnmfJ0tfxQBNnUzufIAQzi7aQSEdEzXl2QnEtBLhVk2piACobrfwa/6pSEz8YRJeybrJgdp4rFyap966Fj917ybZsHVipwoohez6Kcil1j9dJddrl7EIA1WTMEEjN9Md/s3ylTcuXTmE1Q768gF9R9ceo11j8++DFoqwqS0IqT2Giy57IdpHAylRzvKd5lcl31NydkIxhgcwQGUloIOuXAjGGAbINNcUVlzqGgdX2fkXrrDVR3T5ifcx70/7p295uB6xuV8LfJBDoBRIDE9TbHr9vIt99b1Cw8QbFtwNWb1BY1/zqTmH1J6aw+tMBVhuULh2FlddANZ1QcXASRAFy8SpIgWgKPznG3bfex+P3/gL7dx6g4GDGVmicn4TVVZVu22RsVUfAVTVJEc6U4CVTg8/he5T7G7Ci8S8DGNya3cpKEFVbjX2xG9S1kTVtI2Urcatpv2UArhYz+nJ1pvV6aGexfQ1e0yCa38aWh3NIYdVxaLmy0qW77ZtRt3EezQC0I5PXc15dNeteZ3u6rb/FpkvYNmHXiWy7utcHNEw90BR1twP71hRWbbkpLu0Pu7pOSGffNWn9MRDbTkCu2Ua/0de2lT9nHD/okEBydOers2kFYqiwbwOstOlw/jDOvNcUBvbsuumV5fHrOFpZQontHnJD578NWHUn3t3nsDsJ5wSMYWkMpeHkU1VWLQDhZM0mhJyA6XTZmT97MaLRsYQEigcVfYmoyJDQGVUjXM7OXQNL2qUATPx66Nvja9iTrXTLpHNlxUjT1ncnT6bUUDNjy4ZXuZCdqgFWVIi8/fbbEhK4CVhJ+FHO7IAEVrmE1uQOWFGBxWuK4hTTvQP54b9lgYkzfSpbvEIUFqjbSbcobp05PX+3mdC6d1K3Zx9IJQkZgigwOIHnWVRogNU03UdYhwiqAHFWY/bJ1/jd//H/YPm7r3A3oUeRZnwzLyBpm3z1xOLxeb5yPhZ22AkVZB/KCCPxCnPqKvGqotKJps4OWLEON0bZBFY5Q/k9xISteY4wTbCIAlxEPry7R7j7sx/j5IMfIzw+xClVa1TSUEEmmemojArVdF0ytanSKkqYuc2AlUJIy5J2eXGK16+f4vzsBbKlKtrikAAHCJPE+V9pZkPLQKf1hArMTtY1B15W7oSpmOS3Zf5re2UDgdzGzLy7z1WjUGyAlYIWNZ+CeKoZMNH9O14kwJem22MBVvSHipMxvCDmqAvkgIQtVt+lvhmw6kBQVSoqhGKdvby8EFUX6yqBC4GgAitmGlTgpU2W9luxMwbnPaGikIDGlI2EWKycGnqr3SjfE7AkYbH0EmP70I5UrF9kuXdZrYURN35VcvyrwIoqJoNV5mWldUGB38pLQknZhmjW0W47YWUtRvJrnnKWJZBwVIBV6Ivv3evT1y6cOMVksu98vAisNFsmfcKybC7QarFUYOWJlQXDaDXxBEBDerYTzlDe3R+eHuGxtL3m30fIXrGdoRIr1hDE2Km6aNouHnKmsCIIJLhyHnoMD6SnVXm5VWG1dfzgQi1vC6yGJp0bx5ZDnds1Pr89sFpNGnCNQ658ZQiIbC//dpz6psdtn7ibbWlb3RYYDR19aP9Dn7/J/q8CpVY92G0b1v8eOsZ6WbXnfHuFlYZWb141/bbL57rX/m19b6jtuO31r/b1erRVoPkD87D6d397UvdPlrQTbbIE9SmsGMZwS4VVm5XKbs1q5bfJRl8DJ7fPZalyY/Dm/sq4ygO4Ak8zXcbl+8keovFdJPv3cO/xB3j83ocoKVtuoMrqdE12v/Ywds/OqyuEkukkFz8QVAuR/HtejtBn5hauamUKpCTVsjPqdZNEwWocQLv3pflfO556YpikvE09bqmzNaTIlU5PyNm1OsQtT9024KEGs22Had/d1Amu7qsFgVcbkzYMrgUa/Y3icIe6WjbdMr6Od9PQ/oNuyFEPwLJna1M5bjTNdiSihXdXr1+BVZtWfahRXr8/skeZe26uAEPX3z1m3/0fPKebi3OuNN59xzLQsd5x2ERq6Pm4LVC7VvkN9XqbClEyYt2yAK/se/1k1uvd0OerOxxaQRzKErh+etxfF1iJjxMniYVCJobyKQTTmbVmblMwR+WH51ERQ3N1qgkiRMlI+pDGRJk+TwReeQFUBZYLmmXnqKgk4MQuikVBEAapeONcLJbq2+QyEpb8hzPLtnsjqhK5T6au0OPxvXyZNaFgnLCLcXRZin8PVVb80RAmZ/LcCQnU0KNcfsqcCyf8O0O+mGPJnyWz0sXY2+N+DmUySSNsSSdG4EBlVX3pgFWhqhUBVpWEG+qzoclMVu86AZL2mr4ocTTPFxd+aKucl5Asi2Veo5gXuDs9xoE/wuVnz/D5zz/C848+Rvh6jrFPJY6GdFr/rf1Jx1/IQtDYTzo/qsaI3YEyAiOG5Km6idel/mU8/ziOmyyP1p9TZcVEiT4/J0ThxD8MkCUhir0RogcnOPrgPey/+zZmoYcFQQfVcmGEKFS4yftNtUk6oucPlUYEJuotRNgh4YceQA+rrFggK5YoyoUocvLFDPmcwGCmGRtZllKYCqnY5wuk9BjaRcWLLlzJIpXcDvdMimqGiNCBUud31Hq2NdF76l/W8UMSCMV7LX5Q7p5Ldk2WHQ3DFQIzZM4yxTHjX1lQzegUQVTNjQ+RTvZE0bQ6ntHxTts+KXRsk+K0T7YAFU8VhoRVS/HNoioukP1KyKX8OC8xgj6XpY/PSat+kg5xZQylSRNW3zNjfMkW6dRt9jzSZ6s193R0zinQZJFSFgrpo8b6VQAlw3MzAUbWLonyykHz9irtHnYX4jS7Yi+s6kxM+EywbLh/llWaKhTyvBpp7OPs7JWoqxgSyXLkeHeUTpGkE6mvk/FEwgFPX7/EMrtExERDdYbZ5anUSYLSOBo3bWJdBZLdkYDf+k8ByE7lqNep5SARCKyrDLmNFFoxTJbhgfw3z12/x3ZCcLaorPg3M2yH9VKSF938tb3zHOrfb9r1thON2+3hNhPaZjHJNQd9fe3g+GNoxetaN2ZA5r1lH0MRNtc6/C2+dJvyt3nZtsO/yf77gNXQpXUX8tbPpwu6+/fj2rctIVtDx9f7d/P7v92QZjjk803Kd+habvL50NN/2/Mb2t7Kv5/h6BVt+mx93zdqPzpJhfrq79D438r8uufoDQGrZsCxAViJAeMtXq2fge1kE7DqV+o4z1VNX93RAVg7zI6eHaeYSIYTRJMTJPv3FVi9/1PUTL1sqaHdKXTb8BXQ0FmJ08e0klUidrieZAsksFog8HIEPlfN1RRYzksmLJrVR7ZlNiWpTKa0WoVV3cl/tyJYIyTveQrFmpLrrly6v7d12C2w2HwD1zu8lfNyJW414M2A1bZGrjWTXV3hvzp5ttXZoSq4ERgNbLitw+fZrAMrGaB1wOEgsFqRynVOxj1v7fFXUKk2REKbvglgdf37v6243hxYKVDYHtS4/QYNNehDwOo62w/VreuUyW32sW3bbx5YfbNnOtRhvQmw6rZ90q4RXjHkhxAnL0WhwaxZptqSJ0OAlapBmAELPk3Mx/A9LmKECGMFRwoJ1CRalUvcbylwoS6XqKqlTBA5aY5CBVYIYszyQkCNAIyyRpG3JusKmhjy1EIIlq4BKGZMq5wKhe/zuIRMvDZO1BkOyB8CA06k+dsmr6IAI6hyP1RaEVzRyyrPlljMZigyZgD0BFjRhJo+Vly4EXgnYhwaQ1/CA1U0OpEkeqLqVIEVW3aG2msmPLe+py2PAKsagSmcPIYbMkSoxrIoscxoCA9MwjFGZQDvdInT33+BZ//wO1x8+hTJvMQ4ipGVGo4o/bfBKpnOOsDBD+WmVBrOZ0ogB3g4/uBkmeo4TuZFxSPNomZcY7iUeBjZGgjbZwFWmjhAcsSxaoQhyjhEMY7hnxxg773HmDx+CBztYRkyLNAXvynNnqZKPMGgITNFKsyiibtkb/MDhAyXI+iiKT7BZ7GUe1VRkV3Qd2yJquAP1dmFwCNCEMcSFVzRejM00OlCnwRaSTBmM1GQZ0wIlEte0PnbBrSEVaqUImwxk3zq6RjiZZ6bVLppvVc4yNBYKsZ5rVpnyoL7cYtoXozR9A7SMdU8qdxHm4BYu8u6buOD9bmx3CdmsxMQ1QVWudwzeU5Yrp1sdwIn3Y8akBPo9Y+dui1Z72CaCrY4VODoaeY/PpOqotKtWRYSM1gRKvIeEJhrG8OyKrIMRZ5p2yNhiS0c0xBBVZl1x2j2b12oVI+o9fNbbzcNgLF+KbCKJdQu8ksBVgwjJrCi+pNgejzaF2DFRBJpkko44NnpK2TLS5DhEsDPF+egaTufnSgcIQxT1LXzr3LecK2ojvVzNYOhQWa5Ziob4wgJvbOojEtXgZVlJhXvKo+AyoDV4pbAant/tW38u6leXrcH5PUrkLv5a2j8sW3P6+f/5hPOdpx98yu4zZZW729Tgrc5/jAQGdr70P0b+nyojRo6/g5Y3Y4/DJXv0OdDR3+T+993rKHtd8CqAVCqsPq+AysxfaTsmmAoGCMcE1ipwurJ+z+Dn4xuBay8ipmQDFhRZTVXYBVozD4Hq8rDVJNuwEoGQxZgs7YC2AdJ1qGVbF8Tiq0qLNYHR7cFVt2B1vrAUOF6u/r+pwysrjOo7WswhoCVYshVBdz6sbYee5NC5gqwsjrU/t4Bq+EBxw5YDXW53+7n3wawsomgZnzTcDICK0KcFWClTa5r3zkppoEzTbJpBK5qIzG+JgRw7ahMyrlPAhsxNJ8LsCqLhUyyZBJNtW6QovZCFDSX5uKDm8wXVKC4PpR1j6Fj4t8j4MqUM5pVzrKmdUO1LIRLPHxsYkpg5SbpJC82eeWkmabLAkI4Yaaal+ecLUVhxd9UnjFr2uHhsXhZEbioEobPDpVjzNLlgJVTP/QCqya03a3KOmBF+sHJPjz1ilxkBbKsQJ6V8EoPDw7uYfH8DC9//wWe//oTXH7yFN7ZHNM6RBqEyGRBR2GV/lJQVbo5jIFJQiZz8eY3OZ8WZCO+RsxUp2UkimgHuAgy+RnJD78v3/MkIJRaOzX/5nUwbCwMUAUBijhAvTdG+tY9yRi4985byJIYFY2tw1igFTPgMTugKH4sO6FAMzXt5zFo+i6KHFGr5QIXqyp3ZE5hEDM1FotLMa5nuCHVgQJwJfSUp631WxId2JxOFigcZOOCiWUJdQ7nUvfkb62HjWm3MS1RhqlChuVXUGXnqVpIMtuJskpVVqK0a1ZQOR6kob4CK4by8Xma7j9Eku5JVku+JGDMjWcM1jQT67WmRhZ8rF6Davgc88USOWGxUyUStDHDJQGugJCYGe9UbSVteyM261+40+x4VhZXM3bGCZVK6jVnz6MoyJpEDVSbcXsNZbNyoqqKwGoxm6vC03mwNYburl83iLU+jmrHfwrJ7dU3QeF7ln2QwIphwpKdlFi3mOP8/BTn52fIy1JD89IxppMDpCNmWYxE7UcQfnb6UtqxJGF7xYQSlw2wiqORhAQqsPJRV3q/pQ6pnKoJ07XQZylxMWA3hZV6utFDLE5TWShm/dERosLw5kdCAjOE2AGrm/bAO2B105Lb/ry9yV6HgcIQ0rh6LkP77J7fDlhdv3zf5L5e97tDR3+Te9l3zKHtd8BqE7Da4KPDAcVtXivBBj3yQr1hbuaxdiBdOdc3dbXHqU06EEU+k2wlHkovQTA6QrLnQgLf/xmSyb5MOHQAoa83UVh51brCimnCMwFW9KvkCmb7shWNzoqCLL/3D7b6BjG2wtwOgNzQp/Ha2hz3vH6frqOwWm8cpTzd6Pn7AKxkBaxHeda9jm31dxBYsRDNZ2VNbTh8XBmV9x++CQlc/7ytK1r+O4XV0P1bf2bs3q939n372Xb/r9Pu3Xb7oWP80BRWBqvknrqJtQArwqqyzRpItYrCKqFRgEclBZW2BqwYEqiQQxWwru0X8OQ8lTiJLxao8gWKYiYASyZnVOt6sQCrIBmjFrUN1VJU1Kiqwl6WOU58XlzImmYa1Kxw9NiyrIZNu0rlD428qRhaMeQmatGFJDN4JggRFU+2dAorAqtMQtHKPMNyscR4PBFgxYyBDBeieEZBBgEJFT5XgZUaoXOivtZnGTAR02t6WNGjRj3BeNlUVhUZC8JDWHo4Tg/w8pOv8Pkvf4dXv/8C9esZRqWHCUJRIWWFKqzazHOqrhIgxUmy81MisBJo5fppelbxX6Kosgx7BqwaaNMJL3RKVjqY8bgCrISYKPSK6DXmc4zgIU8i+Mf7orQ6fP8dVNMx/P0p/PEEdcT0fhG8mMqfUJVf3JE4VzufJZ6TmMKTBVWiqCLUEGDFcqMqKyQ8I6XRkNasyJHlmUIjUVrR74cG8QxG1JA9jd92wEpi61Rhreb3jkg5n6Emcx1DI50yZlVlZSFeLG31ESOsaqGVASsq6RyQlTqjSkRRmQUj7O0/RBxPNfTSjZ2sHl8HWJnRPJ/nZZZjuVS1EgGyeq7VIFRiHVZgxZBMhVX80ayXmxVWovDqhBG3z50qKwkZuR+DVU72rvVOQlUJ/UqBwWXFZ40+UAsslwzvLDC7uGwyChp8s/MbarsbcHwNjY4BMZYXgZWEUaLE/OIlLi/PcHF5KeCL6iomWphODzAaMVwyQF3WkjyCXmoMbk1iNnYFltlMrollQNVoQJjtgJUmLiUcV81cm03aqetc0uwmJDBgKKICK1VYKbASYCd7oMm6CwmUMTEVVjmCHbAaqiYbP98BqxsXXbPhEBAYOsLQ9kOfd/e/rrIcOra1e32LgtqlOsXt1hrULhTZ197snLWduOlrFxK4veSG7sUPDlj9L/+yx8PKgSNZWGmX9nor5i0jAnvCgVYrfwOsemOt1VpdHhn55ZrwDrCSwYMAK3aRMbzkANH0Du69/RM8+tGHmBzekRTMna3fCFgx7qEbEuhVXDEisCo5fpWO3q0F6zEstbq9yzCPtVXC7iR3U2PUVnO34u3CDO397uRn0yNxHWAlg+cNMEylCX/aCqtu+fUpwIaAwpsCq02ArB9ebQFWbvSv2613CG7Q6Cr+dZHx+vVf5/4PlU+3bvWV70Bz/J2HBN60o73udm9SftfdZ/d7P1RgJaoJhty4kEBOjBRaMcRJcsq5tkmBlXgY0nfKp4l5Cs+L5H2Wnyo12ixpBFbq4UMfK1VXFflMM4K5MB6aE1f08JkcAD4nvYGoEqSfcWoLbXtUBcsMcjZZVuilk25Oys1Y2T63NkT/reeok2H1sbKQJbbNfcCKflZFxnPOMJ/NxVeGIYEHh8eivijKSsIXPVHWzCWcvaYPo5tQUkViGc6Eva3YARg0cVBOVETaRlGEUjIkMgeC3ENUeJg9O8XrT5/i+e8/x/zpa8Q5MPZCROQBBIPSP2pnaOoqwqrChQSKSkrAjyqHZH2AReC8yahkknJqfKy0XImMrE8nmqGqSACKhAICoTNUqiMFVwlVOwxrpG+TD1STFNX+RHysvKN9pPdOEB0ewJtMUCcR6ogANIDP/6iw448oubQuqSm4hh56ZQEUDBmjckiBlRcrLA05jS9KAXdU7RCIEJDw3mhYowIrHTg4A3qXUAYM4aQfEJ3nO6oqC2EzZY5OXCwLpHpZaRRhO1mREDe576osVOiqyh41P1BYRfUNYVUkSqcRptP7iKJJm1yA7C7Q0FVuuxIS2NPAMRyQ3+E5UVlFJZBsJ5kX+czqsQhpCEOaZ6Dj7WkTt/Wxj73fHQNISC99xgQGa0IEMVR3z5WEGUvbosoqvl0KTFwIqGImw+WS/nBzaW+yRS6wk8BOwkFN+eXKdlv7LGl7qFgbmPAJmHNtCs+bajZJ5lAXOHv1FWbzcywWSwmrpKrKgBWN8HnP8izHxfk5FvNL+H4pwIqwOsvnEg6qwEpN16uKnyl8532XLIv6pyoaO+MRiRdwZScZLxlayGyBSSrAiv82hZWoBKV90XaGdVeA1a09rLb3mruQwG0wYRcSOAQEhsZkQ9sPfd7d/w5YXS3tofIb+nzo/t3286G5123Pb2j7HbBqgvd1JfdPBlhZj1tRauQAACAASURBVLk6Q1a5sk3pnXS5ycwnkvN2pa5iSEi0h3B8jOOH7+Gtdz/E0b1HNwZWEpdfu1WjKgNhFX8YEugTWPluZdT1GVL5jE45s3IOeq8LrPoeLgVK7SdduDT0MF4HWFjK+T5oJQOYjkdFH7DoA0brA8yr5/nNeVitP/BXoM2ayf36uQwBK8F1PQqrbcdZeaZk4L15UNGGkF6FVjuF1e1DAoeekdt+vgNWbZfeNyAb8rASmOTaeFNXNSqrHmAln5m6yoVdM/SP6qogVFhF03VmwqL6wCaUairssmBRlULIUBuwolppJhm5NKybshx6H0aIRvvwJMMWQ3QYfqRhWBqGRDBUiAqGXkqmsNKMY5bhVCejCq9UqWTX2wVWBq1UWcKQHVXI8BjM+kWFFSfWXEChsoqZA/nvxXwh0Is+VodHJ+JjRUN0niPPqyyvAisJCZTwMAVb68DKgAyPL7BGI+s4B0Wd1agWBarzDN6swCd//xtkLy+wfH4GzHIktY+Y5Uc1XEZ1h0nb9EkT1NgBVgQxEnbtgJXUJoKhQBdKRrGGognA4o8lArFxDP3F3LiA+4o8HxF4DupbNq+W8jv1Q3mf5brkdaeRQKvo7jGC4wOMHtzB+OE9RMdH8CZjVEmIyg8Q+bGUj6m9ee68BhqyExyFhGe0JXDJAai4rqmKIrAi4PBC8YsqGBbI0EEDW4Sl7NsJqwiwREWlXlcSqufCrGoQVLRZ6BrPJac8KnINuWSd0ufGwStZPHOm2cICW3WVwitNXCD12FR9LhSQSQcIJaJ4jDQ5QiAg2HlzBgoQrwusrM7zvKisonk5b5dk/EsSCYvVRAd8ftWcvTuMGlqEas5Lwv4U/EpGQadepIn8CthymS/l+p06KKMn3HImwEegVbZEwedLPg/FR4sQScL0Ou0V92vwzvqR1fGIKZj6FfbdvsNCArk/DYvkamiOl88/w5IZ/3J6tSbyfI/GexiP9sT4nO0V2wAJGczmYriexAHKainQjecjwCpiIooYVc02TIY0QqgEWLkM15YcyKAVn30xqXehuYTGct8I7xJNTqDlr6brXWBF0MpkRUGd7TysbjjI2Cmsblhwnc2GgMDQEYa2H/q8u/8dsLpa2kPlN/T50P277ec7YDU0vt/+eV+/2L2nV+bvvQorGeF8D4GVhQR2sxrRKFdSi7PLjOBF+6KyOrj3BA/f+RD3H78nK+Vyya70rhsSaB3xisKqdKbrQSEeVhz4WGqcpkHSaBVZFB0CVpseKBvMyP7VSqp5XRdavQmw0mOsZiT8PgArW2HbpP4ZUqjcFFjZIHhoQH01JHAVTHFi2wKtNfWhHOT6luU7hVX3GVnLHHXbnmvD9jtgNdSh6cyoO1jj3/bvPmBlkzc1XVfPHZ3ou5T1brLOcECZZIm6KlHvqoDeVfSyokLBF8NnmZjLj9te9lnCoxl2uUBVzFAUlyjNIJwAzItdfzKFH6Yy4aNqSnx+nJqH+2W4HkGVASutJvrQahidTphNQcW/GYbTAiydaJvSqqtw0H1xoq8hgQxbIrCiZ5IBq2ypAEDCAo+ORYFRiA8RoYAvyjGPRuA1wx2p5mFIWgdYyYSe7U43qyt9ptx9JTyiWqusEZQ+6kWBxcsLXHzxEotn6l0VLioEixJ+USOs1RRd1HFdQ+pOdkAaqZtJuhzVqaIaU3YHrNjpcfJuiiv+pveVqIGc5w77fgF7zrQ9qj2BVQlotO1hWTJLGQRYxVw8IjyiOigKUKWxhgce7CG9f4LJowcYv3Uf0Z0j1FRgyYScwEr1XAJpWBepfKORuYSUVQhZ1npjUfJ9JmlMQgVWNMF3Gfsk9IxG3hJCmKvCjwtiLjxNIZLuQyFciZKJXjzN6Ke+WKoOEn8uB0zteWqglUSxq3JNBeA6TtF7wnNQWCU/HDeZ4p6Qjybe6Uh9ihJmlhvp8+UglRjgu2eKsEP+tnFVTxup6iZ9DgisCF6oFKJChxCI/muituIYzj3PjUtEJxSw2852/zaIZOrF7m8JpnRhptbOaCisJjQQbzGG1S7nAqsWzO6YZwoOZdzlSTa+MIw1RK8Dq+w48oR2whC6bRs/o9pRVZvat28ap5hvHffLa5LyrjK8ePYJ8nwh7Q4BFdVVfMaTeKxZQT0flxcXuLg4kzpFWBVHPvJigcVirmGlIdVhbL+YkCFQ1ZeLMOU9bLIsOlhu0NwUVtakmZccQzhNHcd7qK2w+VexjeGYWCMTFFh1bTO+2Y54p7DaKay21ajbAo+h7Yc+757bDlhdvVND5Tf0+TfbmvSc38ABbnt+Q9vvFFZrCqvOFG+DEuTm8as24F695xtCAnsVVipv1ymAk7e79RzxLpGJUCkdvGS5YRhIOAXifRzcfYx7j3+Ct9/72a2AFX0mpDOuabi+hFeph1Xol+JhJVkC3eC+Gay4KD5RgkkIwerkedPgy8qp+7kBKx3suOlQByxte55+iMCqOyjk37cHVhqOsT4QteMMA6tufbe/11ZcTZNvI8PuBGAHrLZ2Gc1EZC12WQfdw9BqqMMY6hB3wOr2wMomfQaCGjAl/kAKmTjJ5I8ZLLcJLTghpt/QSMASwZVmyqMflBot80VFjAArUVdRHaPAqsguURYzlCU9rJg2XlPRyz68BCVS+OEIcaThSrIwckVhRWBlflmqbLGBBs9XvazUr0qzDVJxpRNTa0dWgZXrORly5vsS8sMQQE5IUeUrwIrhZpx0EjIcHd9xIYGy1IA4iZBnfcBKfZUIPmhmLypPUhZ5tT5KhEKEM/TIYeKviCGRFxnOPn+O57/9HGefPkV4WWJU+kgqHwGNnJ3pt0yCee5UADk/HOUnLazis8e7pF5QWo8MTpWBGqmL0oqqHoIlGtynMQL+Zsie89VheeaLJYrFEvU8g78sEBQVAmYRDEQvJyGBEesCz48Ah35jSYKzfCmKqvjkCHtPHmLvnUdIHtyBdzhFSVgGHVsQ2Fk4WcG6KNn3mL0yFwP2SMzgqf4rxe/KiwKEohqi9xNDwzWJihjpE0AWaupN+CgTfveZJBVwSkAqq8pyiVogowNWArdcZju3TaMA7oRGNu2a+JQp5NLnSLND6nOkC2pa9KRsrKM0QKeKh55SY9Q1w21bWCOhmWGbzZL1ehuwssUYng9hVc6shL6PZDSSUNa9/QMN23XPqZxL000OK5MYSshn1kJ/rc3n8RjKalkBtWprOyLZ/8pMQiRnl+fiV0VgJb5V9LGjstBlFT04ONYM1A4CGoS1sEMBPvbkdEC8lr+pKy1z9FVoZfeJ++W+rK3gdVTlEi+ff4pCEkJoOOB4si8gke0RFVf8ngEr1os0YUZAX8IB5/OZgnECqzARg/ZKgLt53GlbZKGAvAcNrKKPmcuoqK0CM/5qaC7hPJVWbM+Y5VQXdltgpYDKASsLERzqSG/4+Q5Y7YDVtqpz2/Hd0PZDn3fPbQesrt6pofIb+vyGzca1N9sprIbG99+wwurf/u3xhjLXsKy2we8PXWqzyPTf426F6pu8s+Nffa3+2zwUeqUkbrIugw+3E1lodGbsHDASKHEVluODgk6twQR+eoDpySOcPPwR3n7/z5GM92Vrmp5y0mFhBetybltUbs9QU00bsGI4IMqZSp19DQkU5bYzQm0mU2aQyvN0IXXrE+hNK20bSlnHW7Jq33oyyKCmYwC8vq0gPa60ug9MQTUEzJoBGP9YM7i/coxrhtytHtOlUm92dhXk6EcOVq6oy1YHsUMN2hCw2tZyaTggJwdXzQ3terr7p7mvvezzBrh2vOKuqih0q254oIAYfbOZEAy1sldWcV2A022R87bjbi9f1/TYgzV0ATf4fOj+DwGloc+HTum73v625zdUfkOfd1UH2katd2Aa1ta0KRvUCAaEu7BK2jYChqLQST4hi6lsRSFMVS19VUYSvqQZ8kJUVMT4zOYWwrdMWAIBnMLKhXNReVQVc2TLC1FZeT7hktsvvV68BAgnAqw44aOBOr2sqDgSRYRlXmM/RGPviF43ahpt4VmcoFvb3/WqUrN1qh1atUvTCjjfJm7HSSwhG5VVosghLCHsKGjCXkg4EF88t/FkD9O9A1FisN+mkkfUDoRcXHBxKiuqrVTdQ1N1FxIo/lzmx6gKK/NsYrtU0cuHRuuzAl//+lN89ne/RvHiAuM8QFJ6CAsmyDP7ZVVCSa+9BpK7bRqbBRrIT5jJl+CN4ZVxRD93FAEQTcd4tbiEl8YYHe5hj1DpzjFG+1MESazJTAjGWABlhctXpzj96hmq8znq2RKLV6cYMTtcWYkPESfgLO8oiUX9NM8zRGmKBWFKHInKav+9t3H43mMk909QTcZYMISKSj0aXns+8mUmBteEShx3XM4v1ZOKKjHfk6yU3D9/mFFQel+eI8MEXTijQhPegxKX5+fqp+TqkECwMhcll0AT3r8GOKn/FO8/lUFyf2VspM+YPkOCBLXPcL5YBBn8jHVJf/hv7VzIbgOp2wz1GgkQmUz2xauIcMP3FUg18H9tIUCef9fBmH1D2w5YWKyGni2WBMI+xuMxpvt7Yt7NcDsb3TVKL6fA0/2oGtF+LEmBeUmJMqvzMnilAMtHzayeElGp6jQCKaoiGfrHUNvzs9dy/6w8+b0oDJAkDANMEYb0fVr1A9u2EGLtWAMEez0q2xPujuHs/jBMktc3n53h4uwrUVjxPjAUcLp3iJjqqohwPhQgzIyhVIfxmSas4phYrrPMpY0hiJLMp3Ivnd+r+NxpaKiuhGpmyFbtqbC/yBWimU8coVXM58eVu4Rg0sMvZGIDD2HAMGKq+wiqcwT0YbuFwmrb+Ha9v1nvC/siKob6y5W65HzgbjN+Guo/t52PrHt3noU3OXfrS1YMe998B4NbbL++TeP6dre3KZ/Bk/uGvnB1TKM75vtD8wud397+tekcunvuG3vZtGPbNWw/u34ucN0rGjJdH3q+r3ucb+t73T6t7xjfZP3tv0dt+d8EeHbL9zp16Mo1dpLuDW3fd35922wrM+9//i8PNwMr8S5wH68Yr3YblO1VoQ9YcYt28ry+/WrzrwXa/1BYgy37k92oX4Wu5zgZEyokXAnl6iFXA6MJ/Hgfk+OHOH7wIzz5yV8hnR7J1lnODpwTEW1srgeseGSm6KXCih5W9ARZisKKIYF+oCuf3TAR9Y5Q0NCErfQM9LScrveodSw7WhPRtQliX0nvgNWGLH3XKHYFVrqCuv6Q9QGr1XqvN/YqsOqGXq7efNlnkz3QgNVKns2tZ70DVleLZwgoDX0+VE2+6+1ve35DHe7Q5+vHX++0muxn7otXP3fKWQeF+4AVJ3ICrAhtZBIurtyioqIqJIxaYEW4oO9z4sYsbxb6pN5X0t/I5JUggAqXFlj5Dlhxol5XPiovgRdN4fn0r1n1sdIQHg0tYktPKxeqLtR/hqnjFWopsFLT567HjimqNDSnq+BsJ+c6mSVUInRqgZWYZneAFbcnsBIz5r19xOlIYB7VP2KnXTEk0IAV/+a+FJhIMYj0SS0CWriowKokwKPCalkiZlN4usQXv/wdvv7oY3inS4yLAHHpIZDIeO2XJXTPmaaz/1nNctLWGAKrKi+QElpwAk04EYdYMCwu8hHuT+DvjxEf7WH/7gmmd44QjlPUUdCEBhIMMWyUwKq8XGD5+hyYLZG9OsfZF1/DP19IeCAn2XwtsqUoRXiviqoSs++cwCoM4B9Mkb51F9MnDzF++z68g31UDLGsPVFrEVhVWYbFbC6AQ7NUan419YIi/HHm1PQ74j75m5WD/zfeT6oWJGAgAKMXmdwLAhUCK4Z8OmDly/1zZukuUQA9zHJR3PGGWH12SioHrdREXQENlVqsI6LiyRXaWhgoDbgJQKjeieMRknSCJJmIZ5tYGkiWzavAqvveZmDF7XT7QpImMFFNgPGESqGxhJXJs9IJS+R3TWXF8tQFT80EbGF4Bq26IKv3b94g1mvJpKjPK2EfQVVOnyqCKzFXz+V+8nN2wbE8xzRup3JTF0PtGbXaa8dbbx9XgJXkhRie8Jlqi/CJbYaZrs9npzg//QpFQR82Aul9TKdHco8IGAms6Le1XMwEWImnGhWFPpX/bDNz9c0TEMXwVlfWLnFEA8ttvM42k3BLQmEDAbyE5bp4RpBaSl3ms8Rj80VYxZBohiEKtAp0dM5wQAIrX4BVu2Ax1F+tfz40od3WP+2A1bdvur4DVtvnFztgtV2jNPR8v2l78U1/fwesriqo+ubD3feG4OhWYPU//ov9nhrTR757OlaR8m8nKpsm8jagkbW+7i7WsgHq9ps7dds/v6HqKoVAlPWrWQZDAkMZtxWVBy8aw0/2MT64j8N77+CdD/8ZJgd3pONeZlkDrGyQ0J1w9imsdAVXDSQNWBFe+R49rLgK6ozXO6mVv01gpeXaqqy23vydwmpwBWRbA3cdYHUFEq0RyCZpwJVMjFefwZW6KCpC/c5QlqHuINqeO/m9U1h1kkr03+nvGjjd9vjfdAe9CUBd5zj9qymm2ulTX60qFwzyGPwXCOCUAOvASqy661BCAAVYRWPA5+TSefLIhCtAlau6hH2FZBe00CoJCWQ6ewKrc5Q5M2xp+B4n8TRsF2AVTsR0nRNETuIJylS9pNCBoUUKrFRhRVWGhf7x/POikEkeVUqtwkrDB0X9IL44rWn2ajnrEywhhgQPkqZPYRMzGtZlgeViKQCC+6IhswErQjKZkFKdVRfqhYSlZvFaAVYuO5wLEyJ0kjJiJj2Z73so8xJBViHJgeXXp/j0F7/C699/iVHmIck8RARWsgrkoWA5N6bqeu5iQH+lYqlrFoFVyHLg376HPADmDC+apBjfO8bJj58gOTkQZVW8N0buAwuqRwgfmf0vTRXMlTXCstZwwKzExdcv8Orjz4FnNINnWJ1CD25DBUs6HsmAIhD1iIec5xyHqA7GSB/exfTxA8T37sA/PEbOMQC/ywEIM8fNZlicX4iyZbq3p9dLVYvAOjXXp/KH4VPJeCShi6KwcsCqq/QjqMqzTAzqBTKUzO5GyERYQwahnkr0XlKlFWElFVbqacawNjVudz5VzrRdVN9UVXHBRVSDasheUXFEVZYkBmD9CxWETKjMm4jaKghiUShyscUUTE071QmzNojUGOG7e9y2A25c10k0QDN3+q0R7Op5OcW883la7/OoWNPxTgusuuF/PNaKb5X1mbpjhagEx5ahkXUnJ6xSpRrLlH/zcwE+oZqehwQyckz16FqFyu2C7DZgpUPf7cCqC8IMWIkRfRiCwOrs9ZfirUdgNZkergGrQMIYrwIrXrOq6VpgxXLktSgEp4+etrNOYSX3Vdsk+6HCSp5f8YsjsFK/K5qus27z3KlcJCTrAiuFVJrUQtRWO2B1ne7zynd2CqsbFds3vtG2CfhOYbW9uHcKq+tXx/569gNTWP0P//n0KrAyXf7KMLK/Y2Va522vBih1JurdSViT1rrZSV+M0/AqlIEtnjpFlsq9OEijDFq9KSqeaziGF0+RTu/g4O4TvPPTf46Dk4eyokpgJefGlWMn1VwJ6bIIJht4OZWUTGS4WlSrhxWqOQKaSvr0Y2gVVhY6xk7ed+Uh5+oGY10p+WYF2tXSXouq2AErV0Q62dtO8Ic6lG8KWK2Aos6zsBlYGVJqf68AqyYUUy1Nr/P6ISqsrlMuW+/xdSWOG3ZyW+B02+1ve/1D2w89X7b95kHdqum6tNpXwgbbCeG6wkpMsqmwksm5M7rmBBicMBEMjBCGYwSRmkOLR4ucFP1rAhRLAiWlt5JdUE6AISv0uKHp8gx5doGCwMpzwIqeRV4IZp0VYMVJvE81iBpoM/OYACsqZDjR5dkwLEZCAmnQ7L5HVQnDxZyZMc9HzdcNWGmGW520qlH26sRYbI+1vDixJJxgeJcAKzVgZ0igeWLRyJohgTTMVqNrqrOcQocKK2acqzM1YafCikCLMKyTNUxCBKW82J+KWzyKZS7qqmhR4fTjr/Dp3/0a8y9fYg8xogwIK/pQaVtcEnAR3lg376BBt7WzNSwuEJVUgXCSHAagb9VFnSMLPey/dQ933nuMOx+8i3ocwx8lqOjNU5fICW4IMZgVLgp1Ys58brWHpCJAA2YvXuP8D1/i8jefo3xNGOlhujeVcDSaRvO1mM8RMhMaJ99BgIVXYxH5CI73MX10D6MH9xDevYuC91OIWgWPcONyhrOvn+H0xQvcv3tPlGhF6CETzy3CqUDGG/SwSidj8bTymS3RwR6qqBpFdlkiWy4le55k0csLZFRcCYihcIz3zHlWSeighhMSWhFaEr6YysqeDw0P1NBA4gI790atx2yATk1D8+7p9ACT6QFCZtf0NHSMwIqvbsidKm26maX1c5uUdBXx+pwLym1gE58L1k3xnQo0HJZQTEL3pIKwjNxv17BQ6bQJVllb0lVe2XsyvnMhr1QoGrAi/KPqTBRtop6uBXhKeCVhpmUDZOicZCPVer0OrOR0eywZ7Hv2LA+Nn+173J9C8FIzJ4YhFvMznL76QoBVGKaYTA4x3WsVVqz/c2Y2pAeXKKxKCQkM3PiW+1Mzew2PlDahkzSiaW+kyOWBElWqKazE/8/ZUEhbR78uCXsljNV2i2NvBVYB4pCKqwqhr5BcrDQEWG0fo23rg4YUGNv6p53CaqewGhrfXOfzHbC63vyjryx3wOo6NcwNS3vGxV0xj9XD647JudfvXUjgf/+fTbYCq3bCdDtgZR243R7bLzPerL5WgVUrme5/KFYbC1VYcRVTH4QWWMkAhGnMozHqcIx4fIzpyWM8+eA/wcmDJzIIMGDFFc9uGuHmnPuAFVfZvAoBTSQ7wMr3MpU7a0ok55Eg+aN1vO9g122BVROx6f6wcr0OiJFz2HlYXb/FuFJTh0MCN9X7ZkC7dt+6GYP0cK3SagesbnyrbrzhbYHRd739jS/8mhsOdY7bBnM6edyusLLTsIneOrBiuJd4u5QasqPPlQErAiKGL6UIorEAKwqKVH2rhsvlkiF768BKTa4JrMp8Jh5WeX4h3i/SrsrkLgKCFAhGQEDFhfpXiVdiwQmwhu+sAyuG85g5u1yLU/bopJu+MGq+3vXiERWVKHR1Ymwww6CbqIGFKtHI2KlsOOkuClFYiM9VXYHqlcl0X6BAA80KAimGUi5QE35QZUXvrjJbAVbiZ8nwSTM/l8k6Q8JCVFmBhMZSZws8+9UnEhJYv5pjz09EeeVLF6/jB1MZiTpLQJuqTNhNdnt4t94k/mRSHmmMBSqc1hmCoyke/fTHePjhe0juHWHuVcgZkuR8tRpfRTmklp2UZw0EZY2UyjqGBX71Ep/9n79AsihxMJ3i5OgIgedjsVjg4uIc52dnGCWarS6IY2SoMWP5jhOM7hwhvnuC/R+9C+xNgDgQ3yowfOz8Ei8//gzPPvkc90/uCJAq4gBF7KOg+X5KFdFY/LFCKrkEWDE0S2VTDPczQEnFk8Eq1ql5lmG+UAip4YYaBqvLFvxNvywqA9WEf7m8dAoWl0HQYJWFzro6y/FRo7hzyUhYH0+O7mA8op/URCAtQ2EZBhcwHE4lXisqVRtMWrsnpuvuxtriTNsmUO3YKs7oVyXZB9NUHknCOVuMEX9NZ9TfZK0DJDSvq6DqG/d0gZZAUwnXtYygzqtJEjZQTcSyN7VaIRBSfeI0XFHC8QTGEBaq2b35g3XhUrfd6jalq8BK7Pq3trTrwIr/7gIrU1gpsDoSYMUQTsJzjmMVWKmHlQIr9ZTi9fO6CE51wZQLz6o+XbGvELCp8FeBlYUE0mif/1bvNaqruD/ea1MPynPH8NpQwwGTyONjIgu5VFgpsFKPtZu+dsBKk1Tc7LUDVjcrt9WtdsDqxhWwWczYdB+Gnu9v4v7dZh+7kMA/ckjgkMKqO7hYHVLqbR5aIeL26xPtbgX5JhVWrdn6usKKKYDZ8foCrKpghDA9xOjwLTx6/5/g/tvvSfpkA1ZclbVBDQcp9loPCbTwQ3a6ERVV4mM1h5ivY9HE50uEv6yAW+4qJwX3IP4YtirZr7Da3hjY6nu3THU/XS+k/kdyB6yGswRua8zakMDNputN3dmgMDR82QXDVyGHC95b24dtu1NY3abL2b7tdw2cbnv8oZIZAk5Dxx/avm/VZ3WAt11h1Z342WSzGxLIcDROHOk30wVW9K6qawKraQOs+F4hoeG6SCITWZnHu8x3Xa8ohtEx1xuB1eIcmQArJtGg/xXDCamuSlAHVG6pL5WqloA8U38Y+ldJFjynsOLkWv1nnMLK+RoRVNikWoGVQisLEdQy0PCo7mSSAIthWwqsGMKo56wqGzVgJ7DScykkcxeBFTO8EQ4IQBJgxcn73AGrxRVgJRFlYuvVQjNL9SBeNVmJOAey52f48h9+h5e//wLhrMQYITwCK+d/af6S/KfLPabAioqetYpqfa302yyfJMLcrzCLPRw8eYh3/vpnOH7nEbLYx0Jy8pFGaVglOz8CBoESHH/QR4dKEhZgXiIlbClqeK9meP7//hrR+RKJHyD2fFy8ei2gyry6WLZUXFENRRy6oO9T5CPemwL7U9z92Ydixh4d7aGiXyXBD4HVrz/GFx/9FvvJSMKjijREloYoRjHivQkOjo4w2tujZEdUVxxzSBa2gCoXK2e1U2P2PFERliUuZ3OcXZzjcjZDzpAtp2oi66I3EX0zVWXHUEEabrfASsFA90fvqSi/XcIBqupYF8WE3vfx9luPEcc08NZwV0Ir1h3JAuf7qBjS2gEO6+hBEt7IUXWcs9peCPGU/YniLIp03y5Jjih2HEgxUCy/xTBdxzhULfLvrm9Vt83ojqkM9q4AK1EQEvISvMlyZ0eRpqBKKr/4MTG8TQGZtUVEhqpcs8yKV8cC3ap9VWF1PWDF6xBwtgas6GGlCquRKKwmUwVWVMGxgBZLAncCK60HBFZy35wyNYoJrLR9kfagbmwPwAAAIABJREFUA8X1XrnxqXuuJFGF+FgR0Ft2Q/XEMmDFeymAy+1VFVYektBHHBJisazVbJ2LANdPG3O1Nxua0O4UVttHsLegXUNDC/l8+/igXYzdtLOh8cW1TuJb/tIOWO2A1R+j/vbXsx9YSOC/+hd7WxVWQ8CKg81tL9t+E7T6poGVGJyazJ1dcV3IipIqrHwE8QSln4rxerL/APff+Us8evdDHBwcNB5WYRw1K1DXBVahz7CDTEIC61KN1xtDScnCoz4SVr1kVdn3kMl5taalVk7rvzchpy6wMji4A1ZuivdHCQnUCel6x9o30b/6DNhQXyes9mpVhc076ja1A1ZvPPS4LXAZ2n7ohL7r7YfOb2hAOHT+Q9uvA6v175vCqg9s9U30VhVWrVcUjZJlUUDUIVxkcMAqmiCkb2E4EgP2vKRvj9O1cmJONZabpNmkU2OVNGxFTNcX58izS8BTlYUaFCfij1WHKeAybIkvVFELYKAqRr1v6DekIYFdYCWTQ8IBAWAKzu1HzJwZduUm4q41c9CqVVhZJKAIxhhaiBKB587bASsxXV4ukRe5qGKYKXAy3ZNshVSEFTkn6was1McKVYaqpAeWLrKYB72EjIkEQ4PJdEbqIyiAOKtx8fkzfPH3v8X8q1eIlxB1VUjIIeGAuogkSKDJbEXvJ6qr1oBVZ0QSRiGW9G3yaywjD97JHt7+iw/x4Gfvo95LxbOqcv5PUlelUFxSE6emETVdEukEqqzExF1yoby8xPJXX2L+2TPMX52iupxjeXaBKs8lLI3+VxnLkSTIp7+Vh4LnzrC+OESexhg/YdbAJ5g+vgek6qeEixle/vJ3+OIXvwIuFgKj8jTCksBqL0V6fIiju3cwOTqCNxmjjkJRWBH+EViJLbXUSWUlVLaxzlJxdHp+jmfPX+Dl6WtcLnIUXoqakJNuBwFNrf2mDhBYFdlck8JQyaIJCV3SNwmaRV3kosqzuE+WIcdLrKuEVg/uPXAhYAR+GqJKpZ6Gv9aIyQdN5t0Rx9vzbMDKstmuPucewigRXzdCQav/auTuORNv/Vuz2Tkgyd9UOfp8X8dRBqwMJhkY4r8N8hqoMvDDAta2woUBixuEqvLFgJ0m64TNvi8+auLd5EJw1VeuQikJC1rTegMofeNem8B34daQwsquowusWDctJHAVWB1hPD5EyAyBLntjls/Fw2q5nDXAKmSWUtYpKqxizfIo6io+3x2/vAZYOY8wedZpuC7QSsGVer2ynqpii88JgZUlLGLbEvrqYZXGASICK4/10UGrHbAa6qI3fm4AeKewunERfiMb7oDVDljtgFW/lcf6GN76QHu/79nZNqfw/tV/0We6rh2YJEFrMsa49zpnoLL9XsvU5lvdg69DGDVcX+dlq6GHzfZNq7z+cBgsaFNmq/LJpTwGV8Vp7qoKqzCeiFmuH0+Q7D3A8aM/w+P3fobDo2Msac7qa9ppdsAM5xBTSgFfetzu0XVtiIMlhpcQWOVAuVDzdQmt0LBAk5irN4ozRJedeTIQvTmw4v2RrRtgYiuKxjZsFaz/gWpDFPV03DU2YGQVkqzvQ+5c46XUf4ShCW8fmJNz1p2v17aeg2xW8HHfQxPq64ROuhHtlWNLunAxtb0psDLD9OsAq1XFnFybq5HXFdRfgaEGwa67gxt079vKV+/uLQ5+pe24eoJD9W+ofgxtr0fc3GFv33742q93/BvcGLeJTIhueP599f5KG+FUS5s7KA2p2fS5Xb9N3NZDAjXVu3rMMNMXPZ0k8xhD9upQ/KsIrIIwlfbfFFYSRuVx1Z/fWw21UzWshgRWxQLZ4gJ5NhPlhZoUUwEVww9TVGJATdWFTqypWMmyvAFWki2OEE0gQNxk+BJgxQkzJ+emsHJ+SRoSqBPCtj1XxYKVg8EjUUg5wEbwoPCBoUw0VKf/0VyBVZ7BD0NMJlNMplOBBAqsVP1bVS4kUH4TWKkHlqqraOruVD8CsNp7xs8SBIgXNV5//CU+/8VvUby8QFoGqOYZIi/U8HeXEIXXIDJ6edMjA2yzBHYeI4mkB8T8/GI5x2VdYJkGGD+5j/f/5q9x+KNHOC0X8OlhZKqRokSZ0UtSMzImcYLFcinqK59KHCqw4GEUJ6gZSvr0FBe/+ANe/eMnuHzxEmM/xCiIEDowRfP2/TvH4omVc0LuwujE78f3kYc+FpMU9376Pu78+DH8CcM9fXizJV5+9Dt88Xf/iPmXLxAHIco4EGCV7yVI7h3j4K17GN85Qbx/iDqKFFhRBUaYIP2JlhmBIsNYi5oZDAs8P7vAZ199ja+ev8DpLEPujVB7BARURdGzjR5FVL7znjLrHRfO6JmpoIqAR03J9TscoxByssxYwwirkjBEmsSIoxCHhwcSJklAxN98XpIolv3R1H+PpvGNabb1g2271iiszOupaXc0E2GSjpGOx/JcaP3WMYWGpylQYvtkWTPl3AmN5RlXCMdrsjBa6/MNChmw0kyibCfUB8pC7ey44qalA1oJpTRPK8IdwqE4dMoq832TS1S4pYb1+mPPp/Vr6+13+/zqd4eAlTwvAoUUcPPvFlid4+Lsa/HcIjwXhdXkEIF4janfFz3MqK5iO8CHmRBSYJIprFx2zEa92fHKs3GPDcUkm+CawoptB8+tD1ixONn+MSRQPKwiwizy36qBqiLcasYAfXOBq32bfYv73ymsvs8hgdvHTtbf3Xx0M7TlzUFLd8/fLbDSp2HTOQydp031tl3D9lK8XRkO5Qcder6tjRq609/O59pHbXsNzS/e5Lz679F3q7DiOTVq+K7Suqdcri5KtxYT3Tq8FVj96//qcGuJD9wPWR01OfFK4a9j/yuTSz2spiXuZoOyvxU2rHb4toRnD0nH+EKYUqfrc8ezSZXG6dNjhFLpEEk6RTg6wd79n+DRe3+O+w8fy0rlPM9lcKuGplx91Bj7dhXYptkKimRgwIGHmEcWCDkCr5eoCnoGzMVkUjIv2SqmZHWSK9cJjguOkKb7CjAaktQ6iLFliWWbZ3TT1MjAr6PwaYz0dSBiadd18uRMfh1qkAbF3cPuNaz/venBbMGaHd/gTadeNPDqKqy8LnBaVyf1nc/Kd1ZyCawOxJvVU1mYZbYb12y6+tpOMoca8w3PTufk2jrRnlAziZfvbXeA6LvuLsQcyvJ5W2AytL0+psPgZmP92Z7zYTAL4Jt0GL3fvfnypt69gfO/9fkN7OC64aQby39DJ9XX6VztsOzerwLfTasuNgltJ5yqDqKKSIyoXbtaiRIkFVCVxBPUVFuJnsTMm/W4rHVmai6TTZcVi2FO4gfFiSi9sfKFTPgkzI4KlChBFCXiXQXJPhjIZF4maFkmJtniHZUzLKuWeyxhfsyY5bLDSQghJ47OL0gBVVdlpaGBBkO7z5HCDAWNucvqxnIgpGJYINskXgOBQpnTfFszzPGaCRBGo9RNemOUNcMkSwFzVFURYFBhxayDakDdmlOrAXuFsnAeP3WNLC8xDUfwThd49o+f4sVvPgfOlkjrAEHlCRjqe8l189nJK/USMzsVybrLz9itaNY+ele9rpZIHp7g3b/5KzFaX44CLJjsJGaf7oBLKS6V8p+UF02nlxniUYooTTSsbrkQ6MJlKO/ZOb78336O6qtXWJxdqMG6S9ripTHCvQmSwz34kxTxhAo9DyXDPRdL1FkB2naVkxGKUSiZCg/unuDg8BApArz63Sf49D/8EovPniHKxLkLZRJgNglxPgLSx/fw8IOfYO/wPnyG3CWRZEEsvAo0XWcpUNlDIElQVSLC60WB33zxHB8/fYHzvMYCAeYZMw+qsku7SQcTzTfTBeStLw7ov6mwoeKlQlBB1IaEdZGEF9YIPThgBcS+j3EYYhqF2E8iTJMQcSDUCkkcCtwiKKvkOeSYgdF+DG+EgDjWfVUTqiKKAJcQKk4Zvqbhr12/qvZZ4LW1zwWhiXM9k54vSZn5szU9t7pmz4uBKvqS8UdUQI1HV6vQ4vdZ3nLezluP9aoBWk65Z3BKx6y8Xvd8dICVqth4nazDvC5d2lw/T/k3aaR72Xi3O35gu2SqMQm5qzUzoyjKvArPvvpUYCXbpNF4D8loT9omUTHKs8qMkTTsX8rzvB5mrAuxcsVqwt/xyGvaaxmbEtKqysxgeqNek7BI9QITNZxHQBVJRsW8YObRUsNVA4Jk+o4xAUWA0K9R51njsWZl344dVZmprbWrwc08wk3U+5uXa3WbNuq4aRcuUJ1jvmsd7WZf2jZ5k1rVqFVvsv/be1h9MxPym5fg7Y9/82NrG6BP96bX0Pm9yefr46LVEO/+Mxje//Z6M7z9zcfusiihco2bVN7eyJb1HQ2d/w0P3Nls+7n3mZp329Wh+evQ+Wv7uM5Q2nsyvH3/d5s57kDSKetPN5Vjd8G5289Zq64N/PD4v+nX//XfHg0Aq+0VUoaXTafX7LanEuqJtS/9t6yguV5p9XdLDlcLY62CNKvz6+s0LczSRkXTNDMdue/RS2QkwGpy73289aM/x72HT1AHMRZl6VZjac7J1UfCqj5gpWelEIzASoT8dBSRcMCqvEQtwIqpe3UC5HLouHukUnRZ6e9MWtcBwxBhpqJgu8Jj4JE0sLcekma+I98ZsHJVWpdc21X4tcsZeuCbGrnBQ6q7u6vAqvswX1WBqDdZm+Wmb8C5tfSljLcTiz6I2QIrfUa2PaH9wKqFg64WbzzNIeA01OBv217OYs1seWh/q5870LpFaXXb899+PusA/c3OXobhAntv0+m/6TG7LbBNY282YFjX+PWBpu7ZfRvAikCJaoiME9GaMJ0/zFKVIIrHiAisam33zePQOksDVjZJkwkewQ4htIAa9YGiSoGgg6CGk3CG7NHDx7OQQHrbyMJFJVntmJVruZjL36bkEmDFSb1MNhkCph4zOrG1SeBVYKVlpt9bKT+G2RGumAraAQpPzKYqVDSspreXnDeVJVT7qkm1AKs0kUlugRAFU9gX7LOWgEArwi5mXVTPHM2mRhDG36X8iGK5ZvhjiUmQon4xw9OPPsGr330JnGdIESLgOZZsH9uX/a3ACvAK9p2+wB/tclpgJaoSD5h7JS4jYPrOAzz553+J/XceYh55yAOG52n/7Fe1ADJCMAFWolTSBCz0wKKCiWXC+zqiQoiKsaen+Px//b/k9+JyJuoThrv5aYzocA/J0T72376POuUsO5QwvWpZoFxmCCl58j3NHMg7kUZIpmOMJ1OMwxiXXzzFV//wG8w//gpJVsKnsifycJ4Cr5IK4ZM7ePjTD3B48gh+PJJjMtSw8MUVSZVDBHl5hfmyxKIK8HJe4h+/fIHfPz/F64Ia7oCWXKhdWJuMqJyynPeGRvs2neo2ke39KMF4Tk4bWHbEo2ENAVXM5MYxDWEUuVREZVrgYxr62It8TGMPSQAcHuwhCQMJ94qZCZPhr1Rs2SIYwzEdpBW/Mwnh8+FLGCfV7PSA43MhCLGp6wqsTGHYPhf6niqw+W3xsHKJC3Q8teolRVUVfwiQVWmoSRbkuZNn2Rfzev6bI0QBOgauCO9IWERhb8CpVVKxTOW54PPTUVcpcGptHnQJ+mbAihDIwuvWgRXv24unn8uibxSnSEYTpOOptE0Gw+TZzzVbpMEv9eFzC8K1jR8VdIqlxlo2UjNlV2DlwgLdvWHSJCtz3Y6wkwCTwMoXUCZ+VV4NJuumoDViaGDkI2KzzHZJxvBa55s+xansbELWWLMTyDYQVhNBDC26beohd8DqTwVY3WIMM6So2Lrr9XHwm59HoxbesOmbAIO+XaxvvzqG0kQb28aP249v4onN133b8x8qUcvYPPS9/s+vKnrXvzd0/jc7bjOrdH9sHj/3ASvrp6Qfcl5/G9uoQQWX7EU27xtfD13/pjH7Hw9YaQ0YOo+mxP+nf3m8dbY0CExkgGlwaWgCZ7PTFl7phLK94c2JO2BytcBXK4dAAnc1TQekRWBRjU5S7UJFag5wQgFWQXqEyd338eCdn+L+W+8AUYqMm7Fn9TkIYZifKayatW4HCWwioYqjzcBKZfeSEcVJ/fXEzMy9DYvsgxOD5f8NASsbxLWPossaswNWaw9US4MbYGWrgDdWWG1uNjcpw2QC6567HbDaXAI7YLVlMGId3Q1XuP40gRUXEAIJAQyj0Y2BlZhPd4AVIRQnj5ww0xg6ILAKY9R+IhNuqoG6wIqKLE4WRWFF9YbzKFKVFTN4qSfPJmClnjzWR7QDkmZQIv08J926YKL+XTV8Z6BNZROB1XJ26YBVLucXxyHGorBi+SQovegKsELlsgR2FFZyDKq5qCRxwIqzUyqAkipA9vWZAKuzPzxFMC+R1MzKpxBgZVpgjyonp/zbAStTWDV9oBAtD4UPMVsv91Lc/fBHePTXP0V09xCzoBK4U9OziyoUhhc6ewJJBCOgykeYxKq+KyvxrYpqCFDKLudYfPEcn/3vPwdeX4ryhhnqxgd7GB0eYHzvGOmdQ/mdhzwPT83PlxnqvEDE7HYioQlwmS0xo+k/gWCSYC8eoXhxhle//RRnv/kE6bKER08zv8ZpVOJVWCB6cgcPCKzuvQ2PxuxpolCMym43CSGwqopagNWs8PH1xRL/8MVz/OHlOc5qH3PCBo/gs00Mw2LTkMKqUcusl79haskyKFnxWG88BPLbgBMBAu81F9x0qS/2PNp0YRR6GIU1Yq/Cg+MTjOMQe6NYVFf8LPaZhIb7qTEZU0FFU3kNqbNwyiAkVAwRxAklWBpq6wBuC0XoP6WZOVdCAkVBx5qlfXHgvKz4RHC8pGHCqg7UbHgaottkzHQhdhxiEuCyHPgyYKWwhedEOKMKPpaZApk27I+bMemDAF2nsLJx1DqwsrBnAUmdMOkhhZX43Dm4pAoml4VPMjSWeP3iKwFW4gW2AqzI3TX5wiZgJTujhNEprNh+UN3XhX46knYg0QErvRcKr0rCbZckQLJMVjy/SIAVYSKBFZV8Ek5N1Z6EBQYKrXyCZkYxmKegASu2mRYCre3cDlhd7cdlFvX/C4XVzbHB0IR8+57/9IGVnX8fjFCQrs/OzYDHDljdvOa1oGibYGR9/n4FzAwomIbrd8tPvgtgZX3SUDn2AynnFfsmwOrf/Nd3bg2s9GQ70Ko5+3WU5ECSWyFZ3W79kp1Rq0uj3X66RjPXCGRHEyOnJNJoAQkGrIigGE/PTIFHSI/fwb3HH+DBo3cRjaaQIECu/gUcoKwDK7ci0TEXtRC5q8BqJgqrwOceuYpJBYD6NkgHXLUZVtSLob2u7t9DwOqqum21HC3kcmODJitbPcfm4F+yXn1XIYHdM968EnRdILGpfFeO0i2HRvikNap94LrASldYm1r+xsCq2+htfuQ3nrvLoLQDVjtgNdRh9H3ehFl8r4GV+s3QkFrVihr2HYRUEI0kLLBfYeXW9mhOLGoUpx4S76fceViVqCWkZok80yyEAqxi7luBVeXFLmugAqsi43f5oyGB4lkoihKaahOk0W9Iw6MMWFF5YpkBbdLeBVZNCGC3r3MLOgQBOgFWpaeKOaiYUh+r+eWFm7Bm8j79ZDQkUIFVHSQCrBj2WDuFFc26TWHVhgReVVhpTJSHYFlj/sUrPP3oD5h99hJRBiT0uinVTL4ZUq09pnyf3ljSh7o+tdvWURm19CoxW0/fuoNHf/mhhANW0wQXhGoB22UFBlLOTokrk12Nx0KUphIKRjVX6gdICGaKCmdPX+DVx5/j9a8+QZRxIh1henSAyfERRscHGN89QnS0j3IUIfNq5KjBrHUGrKjQoqH83niK2WKOi2yBJQ3MvQB7cYr6dIazj78QL6vRooRHLy2vxnlQ4KWXIXp0jPsf/gR7Dx7BG40RjEdAEgqgYwChKvOI3gJcLkqcZzU+fXmBf/jyOT49m+McoYQESja4TkIOp+Vpxj02ftDyaUdcFhLrhaz/YiymZvW1M2iXMYtmwOOLoZYEUKFHo/UakV8KlBqHkYQIHk4STJMAkwCYhMB+GgrIundyokDJAViDUQHlNVTXU2koCkMFIAanLERWx27mYUV1vGUIdCG4UuZmp0BVPL1HzUNO/aX0vUwSD5jhugE9hsiaDwnBHCFLsuI1Z8/WBmDFkEBJRqCgR3r0NYWVJihYA1UWVTAQEsjz7QIrlg9hmoxJqgLnr59dAVZsYyxckX5c0n5JeLKqtUxhJfsoNdzPkl+Ywqp7Paaw4jPVwkMFjJV4pVlIINWY9BOjBxrDph2wogpLFmx5fKrBCP0DhAGhp76vHmJae53QUsfJUqRdqw+dQ2hA9E5htQNWW6evA8Oi7w+w6s5BunORHbBqxS+9Y9xbKfCGRtXD9WcIIg15YA2dQctdvhuF1XcArE62PvFDhG/V1HsdWvVpn1YrWDcGcxU+6L5WgI3rvLo3sU9hpZ/rCK10KYnVByFEVbFz9hDHIwTJIeKDt3Hy1vt48OhHGO0doWLmE0mdzC6RIX4dD6tO6KOtyvUDK5rWXqKuFggCAiuubtPHSlVZGrapq6IqMGsHOnZtVhZ/DGC1fkw5dqNw04GzTaT+eB5W3zGwkhvTKgKvEmIdWP0xgFXv/XFDO7kfW1q1PtjVvjfc4F4XCG46hW3by9F3IYG7kMBrxLCbKsG8UkztwAkZ1RO5eCURWPEnahRW9LLiAsVqSGDbB0mmKxdWp/vWkEBVWJVtSGDGELlSIBMVVgzBIbCitxAnctJaUJFEY+dsIcCKCiuBKDYRZyigg1MGrGQCyJBCZ+rctrM6Sdd2Z60fVKcYaZcZZtj0gRqlpuFLonYosZhfomSmwMVczo+Z5NI0kR8CKz8eS9lVDBkqmDCE2QE5uaXvFZVWGvKjYU/qiyMwzHn6+AzBvMxx/skzPP/1Z6K0GhUBYi9EldO7xtlKu0bqyhKWS0JibRihgf1dBh5mXolqL8Xxj5/g7b/8EKOHd7AIgUVdovJduH6jXNbJrRpOsw/XVQeqYNIwwiSI4C9zZKcXePHFV3j28WcIFyVGYYLJ4T72To4wPjpAuDeGtzdGPY5RRD7KgBqQWsYS9LCisTs9rPyixiRKUWQ5clSSUZBXO2G9eHWB8z98iae/+BXSeQF/kUnVnPsFTpHBv7ePk/ffxeThI2AyQbQ3AUYxioBhkGakzzoQ4WKe49W8wO+fneIXXzzHF7Mcl2EiIYGBqKu0VAUgdBQ8/Fvqk2ucO0ON5h0/YMibJgsQaOGyY3KBzYzaRUMvCjbNosdEMr7vxkYMsaTiyq+RIsdeUOL+/gjv3D/BvcM93Dk8kCxxBE1dGEVASFiWs591SqY+YLXyPIhXl/Mnc1ctQM1BKVNWWSIGMwKXpALuO5r9TyEL76fBG+6XpvUMARTD+Thu1FWrIYEKp+RFUNXxsLIxQmNqT18uPifmK2aKmK4FRmdB1uBc95oNWBkU4vkSWPG79Keanb90wCoVP7B0PBEozkMwhFmBlUJ3biNqLPqJucU5EWg4hVVfSKB20W5c37mH5itmwEpBoCYnYltGYEX1GtVt4qknXp8l2aSALANWSchEEeqv5/F5FtUIQ0q11nZDArWSW0ignvcuJPC7NV0fmh8OT7hv943bHX94/Dt0dt92SKDBajuP1XkI2+udwurmCrOhuzv0+XD96VcWtXBpB6zeMCTw3/63twBWvZn7+pRWbma6oqzSyrAJWCkI08wozasHWG2cELvVmkIG3G6lV1bTqRripCNBEB8gmD7AycP38fDt9zA9PEEdJqKSllADDs6su3YhB03D0UAmXZ2SwR1lzy7zTlXOUFdz+H4mwIoDwPWQQB2gbAdWWxtkSReuE5pNL8rat72a9OQ2hDXjdzOFdyu93xWw0vt7+1j77QorG/C3JdV8393nq5nM/vjAyiYl9ttWPnfAaqewGupa+z7//iusNKMXgRVVQk2otUeFFdVVI/h+vAFYOYWVeBCqEldDWjSUzoCVGZfT2J2TRpkwOmDlhzGKWpc0NGMos9SpXwx/BFi5RBXi/+KAlfjwOIWVKEscsJLJswMP+lsnvKawsnuoPjucdDKsSr+jMMF5YsmcT6+Dk9VsMcdyfinnxO4gSZitMFbz+HQPBSe29LAqqLKi+bpmCWxN1xkaplkCBWC5kECP4Vqlh/JsgdM/PMXL336B+uUcE8SiPiqWOZhlrUvUryxhOWCl00+nkuJCEzOcEVgFFeJ7R3j4lx/g/gc/EnXVHKUokVRlobVYysnBKukRxdCe4wc1ZN9LRki9ANmrM1w+f4WzZ8/x+ukLHE4PNHPi0QHGh/sIpyPxrCriEEXooYoC8cDStHiUbFfIlznKhYYGhoWWOxO1SFY7hs0hQPFagdUX/+GXiC+W8GdLRAyhijyclXNUewn2Hr+F5P59ePt7iHns/TGKOEDFe+pAAccrVFg9u1ji11++wC++fIGnWY15Msay9gUk2eRexlPiYdWqebROKWyyMrb7IShLpOQEogqsVLGmqhdVjXMYRDyqHlP0IqIGjOkdOd5h9rd6uYCXXSApl7g7CfDjh3fwZ+8+wuN7J0hpCC4KKQdYJfmAesD5UYSMd4nhsg7qqprKQgADBCuZMm1s2Zpdc3hA9eNsNsN8PhN1lXo1qY8UwwDlMiWsThVjFipIYCVjw4AAhVklCao0nI3jJjU7d3DKmZiveFWJQkk93qzMWcZ6/h3fOQesut9pxnUDwMrGv3Zcwib+SOhjvsTs4rVUzZAeVukYCdV6VH46Xy1CLbZDVFgRBPG6WmDlSZivAau+kECFoK4tcko+CwlsFVYMu2S56uJmJMAqlbKU82aGzYLHVzP+kP5VhFYhrd80WRGYtEjqm1OK2lm58W1j/CHAyuYTBFauzbhBB2ijhp3p+g0Kz21yO2B08+M287BbKWiGgcPQGf4xgJXOk9sxbldhJUmffvAhgZvv0rdfPzfPvfvq6Pr5DAGr4fNf7RM315UqVL3ZAAAgAElEQVT+MhoCakOChSFBje1/U/11mZKu72H1b/6b7R5WQyfcZiTv3ri2ENtiWpfu6QOoi1WWGa6bKe92wEoVUDoJ0XGspkIumbmo9hEGMcLkAP74Po7uvyvAav/kPrx4JAJlrhyp8akbSLsVxqYSdlRRsnLFyQIHBBzI1RzwXwVWdnM0JNDKqG2ItkOVbRXu5sCKqeBXJ0luX51e/LtUWH37wKotOz3WVbWbSdDtM3v4+G1O4JpJ2LcQEtgcy0BiJ2yRgzhN+735tVNYDXcoQ4OSLaXrqsRNj7EzXdcCHM4SYpO9VYUVVQZqqsyFCZGwULnqhS4ccATPM2Dl8r26fqF9zhVYyeTVZQmkskjNyxnuU0jmP4b5yUQ4YEhgKiorn6blVOwKECDUySUrnwIr9gEGrPicqrrKwBX9e9jBSIgOJ/ASKth6EWmbzMUVnVR31RsCzagWojrM1B5i+aTtgWSvIrBiKE5VYrmYYXF5IZkOmVmMGd2oIhHfm/GBKKwYEtgFVgyFpCqCZSH9dMm+VA2mFYZVYlxeL0sUp3Pxrnr98dfwTjPs+SnCysNyvmzCl+wZ2gSs5H0H3dj1EEhloYdF7GH/3bfw5J/+OfafPMBlXWBeFxLCJ+bkjR+Q12YJNnUVs96FESI/wDRO4GUFTr98htnLV6gXOcqiwHhvH/F4JFkAxfg8DlHT1ygOBJoxtZkt1mgf76EULyve6wJVljuISaWSrsCN/QjV2QwXn32NT/7vv4N/OkNwsUBKOBkFOF1cIo89pPdOUO1P4dM36+4x4uMDYJrq8UkWCbgqBVZPzxb46PNnAqxelD6y0R6W1HN1Q/0kRGvV3NuAlXYSzm20A68kaYzYgDlgJcBA1YWCzUr6WhFXOUDK8DbxDlNolSQRstk5/OUFjkcBfvLwBH/25AHevX+Ek0mKoMpF38h6L6qcIBLfKta9gOF4UsbqFWV9FX/Lv6H3b/3FZ4H1nptSMTW7vMTr169xdnYqxuqERczuR2BCUMOMhAQ1IhzvqLFoos86zRDf0WiE8WgkyqrQQeB2kcqZrlsmQFfG0pSIqqgt8xa4tcBqPSRwZRIyAKwMVNlzbsBKwhyzBeaXp3K9gfOwIrRi2yBwmXCOGUKljVyuAisHkmsmD9CKu2K6bscV0Gc2Fh1gZWNCLuyako3QSoFV7Moy0X06HzFOrgmleC+knMMaadwCKw0JVK9XU4ra4GYVWNk574CV9Is3HX58AwvBwxPqm4+urrPl7Y7//QFW/SCCi2Q/ZGBl46LNM6Db1Y+hGnj9B28jGBo4xND5dwU/2+HQNn5gQ5erUHSI/3zvgJWecJ8Cpgut1mFVqypqwU0nq4obrF9RWMlTu1pJerPEiR+GHrNgem5Z9aJnCAdnnAR4AqyCZB9eeleA1Vtvv4eDOw/hJ2Pn3tABVhxIr1wjO4kWbKwCKw6iM1SFelh1FVYq33SqMpedpVshuwO2ZoB/S1O2IYXVOrBq4NUPAlitdlhtUa96iulwzrIErntY/XGBVXN/3Ar8DliZe3N/gzzU4A51Sds/H0oyMbT3HbD65oAVn88usEolSyDDAzUkcDuwan1YGL6ioYCiCHC+VKawYsazmMAqTuAHMQq38KCqrAKVeV4xxK7kBE3Bk/Y/Bq0UXBFIiLnzBmBl/Z8trtpkWCatnPgHoXjyrMAsA1ZUy1SqkmE44PziXMAVYQR9rFKGPIUx0umhTNqLPmBFAMfrkskvB8caAsX9itqMEOsyQ/l6Lgqr00+eIrwosReOEJTA/HIuYKn7WgdWuljVghdRbThgRe+qxSgQ36p3/+avMLp/jJfzC2RViTRNVRFEoOf6VI1id+GATqF9dHQsGRxHUYT8co6nn3yOxekZpgmzqo1QUEmTJqLyybhMFXjw40jM2qnSEoN8B4UkvNGFjxa5Zkucz2Zyb2mmb2obmrp7swyzL5/ht//+5/BeXcA/u8TEZU87n11gXuWID/dwSQUSPbMe3MHo3gn8wynqkRqw10EodfdiWeHr0zl++dkzMV1/VYfIx/vIqI7qrLx3QwItNJBm/93xmSqmFF61fYkqrBg2pwFgDNMq1cC/oFl9wOBD5x+l6R1rZj6mZYJXoZifY4QcP3pwjH/6kyf48PF9HKcB/GKBWFTqCqwYD+Zx3EVlX5JKvWe5UyVo3lRWV0xxxTrefRmsknFnXWE+n+P87BTPnj3Dy5cvRVFFtdRkMhYIpexSw+DUz1MXMcWUXQzaKyTpCNPpVAziCVIIJi10UCGXKvkkI6DBKfGLM8+4mwEr2W9nriX/NpWk+90F9SwHXgevj+dPAD0nLBRgFSEdTREz+zUVVgx5dCGBhHaEVmzPwjCQMGLNtKgKK60JNwdWLCs1uXcKqyjCOGVZJrJnNX5neDGVVLWcA69BFFYJy5ZQnNmyRROpKivJzt2EYDho5qpyE6mxA1Y7YLVtuXZo/LUDVq3gZBho9H1jCKgM3YHbZQlcVZ59G+c3dP5v8nkvUBrYwVD5/uCA1b/77+7e5ol3HlE9iirngaRAqc2E196fjsKqd4mgT6XVDrSagY3rbnXYqi+9yQ5YVTTKVXm3yN8po6chLFdB/RHq+AiTgwd4+Pb7uP/oXcSTAywpp0YlsmUOzmXA2vGv4htyPCqwxJNK1384JZKUzmKwzhWtOaqSxusMB2RYoMVrOqsIF6q4rc4OTbj7gFc7EHWDrRVT9fZounpmIGbtLNw9WfUoWy1/BYFqmDv02qQes7Tvtn33eG38tgLRPqA3dNx2v+tKKr2WRsHV1h6rRfJ7tfy7WS51yC+p7recxBCEHGqQtt3/6yistl+/3c/u5EW3GKp3tl9Z6d6QMGBoH6aquEb12VDCJhW4VRO2tQr1AvFmixZYrd/H69XVNkX3ppOw/djExe7N9fa//emQaZiFUl33Qep8z7J0ta5DV3fSt7K0WlbbFVa2R5uoNv4zzlspX1IJVKGQ7HVsj+hfRQVHCt8nVEpcFjVfxBBMw66JJJznjygcXIIPp9wQBZEDVrUYNasPDNt8TqDVdF2BlXomsx7oNjRsz7M5lsu5KCAYEkc1loRABaFT+LY+S2EcuZCk2IVNddspXyaCAkQ6Sh9RoBB+OY8rhW2WXISf+Qi5DcOSwBC2JS4vzjC7OAXqAmkcIKZxsxcgmR45VVaBPJthOT9Dvpw15tuZgDcXLlma0kSBlZeVCJYVFk9P8fWvP8Xsy9c4QIqkDFAyHJCekb2hDO1AU5Uavqig+CIEqnwPVRJimfjIpjHe/Wd/geMP3kGWBMiFvzilkHv8BLjxnoHelFTLjDEeT2TiLvWGapTFEtlshnK+BHKFMRIfOUpQhQz78xWeOICihvg+0ihx/f9q4L3UWg+i7OEnEqbpEep48IsKflYiXhb47D/+EueffIns6xdI8hKJF0hdYiZAqrlmqLAIPfhHe9h7+wHSh3fgTceo0wR+miKraPge4cuXM/z9H77Cb56f4cyLkSVT5H6IQlbYOwN3BzoIQ1lP1MOzHUt1YZVs6Gs4LP8QyEV9OdVVtAKoKkS8h3kFr/RcqJyHgv5mdcbAR/iLS6Qo8P6je/hP/8mf4cPH9wReectLySJI5CZtKMETDeJDKttHClaiWJ4t82WytrZRtLnQOt5De+5tTLDMlljM5nj16iVev3qJFy9eSFgg6yWBCIFmksbq1SZhdApJbDwqYYFVjYODI4Fp8rlALedH5xIZSJgwy8KpHLUdtmlWLSo7C8XVsEcLf2z7UI6x2OZYG9ZtJQmAu9e7qc+0leyuhxWVnJcXp+K9FdLknL6shKXOiF/UZGy7/j/23rs5kizL8juuPRRUJlKL0rLVdM8MZ3d21jg04xp3hvsPvwZpuzP8mDSaLWdHdJfMzKpUyIQO7ZJ27n0v3CMQEY4EKruqu4E0GJAIl8+fP/F7554rYcqJjIklJJDASuAr1YI6ftFw0GIupHTW9pr6o6GBBjAbLzFmCSSwqk+cWA6tqCXvoEDUnG0LFacmG6ABh4RTcUSYyFBFBwHfA4YGqmOcDJKlr6gBVqnrduAg/6nnIV3f/yx+OtOWrRmArBufzYXZXqD/fNNdFie857n+9ee4vNXGm97DmWdwqZC+5rOvH183A6um8flC1TxzQdUcRj9aNh5qvotV+zZnCawf++y52Y82WMY0PJ8mhU3TvZXW8qVpwxWfNz2fpsP+6Ps3XGBz+drEFMvrSNP9NR2/Pv+Y9Qe1OtFkul7vz87WvypLYP3dWPeOOP/t725caran3iH8qrf6ZoBkgcysg6mfqgasFqf8s1ZgWU8y/zcOEuurDHUZt2AnMcrVUAm9RnZw7LADlG4LCLfQ3riJW3ffw8177yHqbiGhRB468OGqqa5KVueVaaZZdtXMRHVgxRVFrmZNgWKCohjDcwywoi+W9dtQ6wMzgFpda5sm/fbhrprACkx7i8BKGuQ1Hf7i9S9e548PrJY12LOhwFlwU1sS1dX29cDKPtl1z2ddm3UFrNaVzk8fWK3vj+YB6LJtr4BV1RHXwwF1IlmKn5AAK/FsYXtaZQj0vAiOq1n8dEJ+PmBlFVaiJKLxeJapBwwXKOg3RQ8rAVaBACid8Bnvq4zhg2NRPyQzYKWePZxIiociG0xekzFNp9JEQgzNhLdq012ZqFtgZT+vAyv1iFFgZaOLZFIrIfBqkp1NJwKsxsO+ZAKMAl+8hwRYdbY0TBH03xpjYoAVwRb3pT+YADGTsp7nslkIaTrujXOM944FWE1enWKjjBHkLkrCLDG0r0JWZvdVG7gzTF/YEVVoBrDkzJQXephELlr3b0h2QIYFUnEl2JD3xVA110XGSTkBAuFS3EKn3UUrZiiohlMOBgNVhhGEpRlKY5LtGbPvPPQlyQpVPlIOBFbWJN9xELqBjBjmlDC0sjITZzm+8dnhdvLNbHtpjjApcPT4KU6ePEP/yTO4wwnapQvX+PpwWj4tC0xptN6NEOxuw722AWejg2BzA8FGD7nrI3UDPD9SYPXN61OclgRWHSQW8sn923k978MCUQ0RnAEr21zOQrwqpTjrpN4H92AorHoJUWEVegF8pp+R66ZKhnWyQIgEODnAJ/dv4c8+/wjv37uFrZhZGCcIyhSRhNap75vjRxJC6xDe0t8oaot6jUkKRCG0EBJoIY4IgcR7SuEFf7JOstyHgwEO9l+jf3qKk5MT+Tu34bEIqxgS2Ov1ZOGRIJPASieQZhwGoNfbkjBfVS2ahc1aiB+BmnyZ0Fu7cKBZORkxbELY5mCV+mfN2m6Wae0e6u28BVb1d3vVJMHemzVdt8BKYFtE1WcM+urZzJEC+qj4pMefBVa+C6ru5Hw/GLBSn1g7tuWxqbCiwo3PgqG3qrAyfrSSFVvbzFbEMudYm+CKsF2BFUxWbU0EcHbxehbhIJEKq7/WTdjOA3yugFXTlP9ynzdNqC939CYFzhWwugJWl8IfcwDyInW16exNQMkuti6DSbavumj7WN9vFUR6G8CqDq8Wr935h7+/2VRma+63voI3m5ovDxFc8A6pDrpMncVPz6Owsj4Bs8c1U1eJabqEBNYUVjaLFLPNcO3PbcGJthB3d3Hz9jsCrFob17huqAaqvmuAlR2wagNXASu12z0LrIzCagasqK6in8kPD6xmpb4CSnEi8zaBlZTHOYHVciXO4vVVA5BqdeJtKqzUK+2scaG+FusiMs+jMDnzwi14UV2mw75SWF0Bqyagvbaz+oNXWAGqsGI7r15P9OShuoqG6wRWcJjFj/449C8sRWFlU7hr+1Il/rBhgZJVjN5NnCQzLE58YIgXyplhNBVWCqC0/S9LDSGkeTmzBDL8jhNKvu6aVdBur8CKyxoKSDQkkBNq62FVDTQUIlDVZdPRz9QYVPMQCJmMZ1RByb1IUkJVZBHKeARWNGfuq8KK2QAjMT1WYBW0NhTCuaUAq2TSRzKl/2I6A1YEFaJwMQorC6y8tIQ7TDF8cYhX3zxDdjhCpwgRElilhQArlpr2mZVRdn1AogtOWkulLrsKpehflbR8PPjVZ7j+8TuIbl2TjIEEVKLuouE7wVIQyDlYRu1WB512R9rz0XAs3kZU3YixvYFQVJ2JGooePp4sLYmpOsP/ZBsa44upvSvwScMAq4mNJGQxfR5/Tic0qjehiexrJR+lQis/K5GfDHD85BkOvnqM5NUBwiRHm0fOGIaZyv0knoMkdJG0Q6TdEO5mF+0b19C6tgOn1UHiBXh5OsG/fbeHb14RWAWY+C0JCaQ/kzVap6pKipL3ZspSBSrWh8iU82xspeF6Vh0jdkxcqhPrAl1RozImYggfVTss95KLb1R1JfDTAR60Pfy7n3+MX372EXqRj3x8Cq/MBFax7vFZeAKpmJU5hst6zu8ggu9RvcUsynXv0qouELzpu2DqX5ELlDo9PZXwP4YCUmE1GY/Eu8oO7vn8rNfTzs42oigWxZX1wxJWaZId0HCf76EojwSa6WjAAjINubUKK6P4mdVlq7Cq7CwqlVV9gbMCVrbuz9ptMz6bAboVAw57PVZhpSF/iSis/MD46oUtA6x0cVaBlc0SqKbrHNMScOn5HQGSqh67qMJKTeztOIY/VWEVC7AiJCSwSplZU8J3qci2vRL99Piu8f1luCNfSSYwUoWVRCTMFIJ2TmBbk/p8Y3UvdwWs1o0ArhRWtkVcVUpN4/MrhdWKCJ111a722ZXCan1B/VSAVX3MVv/9hwRWq85RLyHnH//+9lpgtfaF5Urj3N5WWVUN8HT/+sSy9v+aV9WZx7ZkVeVs46Ly5Hn6p52ihO1xAkF5u8k6o504h0ccnPoonQhOuI2wfQ3XbtzH7fvvo7t9A4XjyxoP95PB8UqFlbGCFIWVsmoJCeTkhauPZ4CV9bCiH8gPo7BaDaNMSm+agr9FhVUTsJoNK1aGjc2Hn/3+QwLrRseLr4KFactfEYsvzxsStUxl1dQhNgGHJg+rpvKfCxdZ8YzWXUNTSODaFUoNylwbUrm+Ob8CVlfAigqrClixXRdg5dMjJxYD9rrCiiFUqurUmmUn6/xZ97GymQJFYUVvKk7KOPk2Gc4YeiN9iJIYCbXjN7PrpVRXTZixrA6sGKLIEDkaabPiq8KKwIrqKwIrTrL5VYEznfwRxojXlYEqMrll3jYCoYzXpx5TBHLSfopixVdgRbWShE/1MTw9RpaMEXgM7+J2PryoK/fE/9J0ncCKIYG8D/rIEKrYcCwLrCRLYJ6BwMrpJzj5/hWOnuyhOJminQeisBKzbgI16yZpvYBqSgzeK6EF+8JclNAaljcpMiSBA2y28el/+Et0798EtjtiuE41lUyKc1XSODLL9aT8ojAWwDSdJOif9jEYDEUBI74/EVVx6v9DhQl9fFj2qVJOKTOen+UmWdCkjE3WRXkq2spzgG2BFX/RLJLq4aPqM5OtsQT8EgiyAqOX+wKsjh8/RXl0ijgrEYqIREMrmRWQYYEDt8AoAMqNlgCr+NoOwq0tpGELe8MEXzx7jW8PBjjNfUy8GJOS9ZHjGAvRRNajwIqwhyoz04DOQyut/Bau2RvSEGEdP8k3/dvMfYWejw7LkJ5VyRB5OkIrH+K//Ptf4cPbO7i9ew0OM0umU8QhAagr70xIryrW7bglyioqgPjMCAb5rKh6oxeUXA/LnM4Ns3dT+1/CKHpT0UeOAJKwan9/H8NBHxMBw6oCVOhjxmzGuP369V2BVRoi6uvzcV0xZQ+iSD4TcEzIZTMqG0BLQM371/Kx/lXVoiMvUxRiRk21LCRQgJspy2V9oQYg6r0vhp9ze9u+W2BlYZyoShkSODrVcMawJQorbZc0QybbJRuOx21F7UaFlclQqtkm1CvqwsCK9VfCrGvl4jgGWDFTYKgKq0zbUMGns3FGKe0TI0ZpteZ5VOPRcF0VfKIPNOPvKoJj2eLi6lHCFbBaN4K6AlZn55Tz5dU0Pr8CVlfAav0c5VwzmJUb/djAqhKN2PFyNRe2iufz3v9ZlZaOSnQcPn9ce8zF98/5x7+/c3FgZQTk1Uu/2ABamXntFGeyNFmFy8JtvwGwqt+cusJox2hXC+1ggOuJuiJOGbICKzfahh9tYev6PQFWNF6HF8kRFIbNAyttoIz3jKTiVWpngw05VBAPqxmwGsFzjMLKgDQZxMyA1XxmqMWH3zQhrS/Izf9+BazqZblc3cUB7mL5z78OVZmefU0EZMqK7OpXqAnoNDdIawZj58gSaPdefv922lINmpdtv65Barq/P3VgtX7A02y6Xg8Psceyq/F2onPeDmNxuz98DysqrGiSXgNWkiGQ4TH0c4nUcH0hJFAVVqbtllAom+xLvXLoyWIVVgqE1Iid/YECq8h4xdAT0QArMSdPURJYSUigAVYojYcVJ8YKrOohgYQmVF9RBWKBlTWF5n1ZYMWJ3yKwkhA6AQq8bgVWgoAJtnitohQiR0sxHQ8wODlCMhmKmorQipkKHb8NPwzl/ygI2wayjQAr+l8xlMdO4K2HlYQHqk8TTiY4fPwCp0/34Q5ztDIffkYvGvWAyk1IoBbTLNfX7Hd6cfGvVEKLN1XoY8zshLGP9q1r+Pjf/zn8G1tI24FkB7T+VRZYjZMEQRwjbmmIGQHVdDLFeDRBRpCUZFJuhFWEVPxJI3jxDqMhPAGHqNI0LJDHF2AlaqVF6fB8Sy99vkNooSFPPB93kUGeepMjIA8bjDH8/iX2v3qM/nfP4ZyOEOdAyEDMJIETeKKy6hcZRlS6dUL4W104G120b95A1mrjICnx1asjPD4coV8GGLsRpgxHpcLK9kDiFaXAkgbnkmVQEYFx9DSqGpnz60KBzzKXOQeJZTVwZJZk6wOaTCcIXRc9mtOnY6SjU2x2fDy41sb/8bd/jo6bIqRCyQBSKpW0/Fz0NjbhUmFFmCIqQ08Am0JXPT/rL99JqsW0vaveQ9YZhv8xA+B4PMJwOMTR0ZGGAE4ns0yYszFeCZOIQJWGOzs74mkmah9fM2sSWvL/Ucx2gqG6GgrI90nUklLfMzGhlxVk+47PMjAqvBIlFj3mLgCsZoqqmS9U5dFZH8DXgRXfQ6u0nAGrYb+msCKw0jK2x2BYs2Y5ZVmZ/UmHTPmTnl8cWLEtKwQ2iyG9MW7nNbciesnRRywSqFcBq0V/TIXqGhZYwie0cg204jjbjL/nwcIitFo9/roCVlfAanUJVMKKVdtcAau1eGAuS/FFxqGXV1gtCY55gwtper5Nh1rpAd20o/l8fenq4uX6r8t5WJ3zMmf9Sb1v4u9NCqv68dcBq8XjrnouPwiwsmlva0YKs+ucP3Hds6VaVZv3v5pNmVfEmlWDSF0BVTCjK1nyG3P9mFqsqz+6cqdgTBRWYrzOgVMEL9oC/B42d+7g9oMPsL17D17YEuSkptxGg2LCAmarqwY+yfhKVoHUv0KBFQc5NF2nh5UFVpTSMxW0ySjzAwErq15bpaK6Cgk0Q52l6iELrGydss1H1YzYAfTZkEFTL0z9OE+HtwwaVZ5ry4+wfsClk6umRk9q8kr1lFFFrt1mdbN2Bay0nTizEmDK+wpYnV05OdMnmImgrWXLysyu5sybrgPJRBVWhDXqo02gZIFVLIBIQwKpbLIhgdoOazi3xISJEsWCGQusqCQisBITdqN2oIJBDNTpScW+RyLPGbpCpYhRWInp+lDMjrkfQwKZWZC+ibkFViYkkGoTqlDov8SJNLfn5I6gSLNuORpSyKxaxoPHKqw4weaEmRP+rAasRLllTNdFNZITWA0xODkUpRX7p5DAioDHieT8VFxxocUqrPKM/Vc+B6y0kDih1wx5XlqgOBrh9VffY/jiCFHiIkpdeBknoaog00BK4xJgDJRlumlW1AQOeT6SNEXJawp8AVNer43r793H/V99hmKzhUnoYEITb9+XCTaNzTl5n2YZwhZNvGM5CdVVyZRZ0QjVGLLFTIk6wbWhgKK2imlSzecYKOCRjp4hgQzV1EyDumY2P96woMdmDqT/En2O8sRMys3II5f6BXhliTAtgKM+Tr59ioMvvsXw+SsE01yyBmaTiXgoJS4wRq5+Vq0AaeRh5Dlo3dpF0dvEMTw8Ohrg6ekUQyfGxCOwMtfK9kfWCl0Nb2QZEWQZYGWW3Iw6zOqCjcKK98oFN74nJHdmfKxjKIZnaZa32HUQlBmS0yOExRSff/gQ/9PP38eHt9oIcqr2PEShmtxnWS5At9XuoruxoWFqJumAjtVsNkKIkbuqF9XXiF+s/5MJ36Gp/CSgktC/yUSyAhJa8TPJJidKHFXtsC7lDLWUMD6GmAXY3NwS5R0BlfpY0Yidiqu2ACsakCukVGAl4IWQh6DahJ9WwKpSIplBp4z9LLCy0Ex/mnIWBZ+Cl2ULDuKPZo3ya92sjGdNeJ2dGNj/s94rsEowHJ4uBVbyzgl8U2BFhRWhuwAvA6zEykKe/UUVVmqdYdtkq87jc4yjUIAVy5pt6CwkcM5TVReP2YwyFNCbAasCvoQGSuO8gI0XIbJuc57x1+I2s9He4iEXnsOqY1+Zrq8eF573k8sCg6bzrD/+FbD6g/ewsklvmirCis8vV/9UFHOZr6a5208JWGmXMq+Iarq+s5BKS0v/zoWJ9YkIzsyr/uHvLhESKImNzWh0men63JNc7Fjs/1f1FtVEer5CWHdRPS9Xcu2XZruhkajK2a2BqEzWTZprKqzKggOKAKVDb4VtFG4b3a1buPvwQ1y7+QB+3NVQAVGwmIxEZ4AVByImtGQdsJIsgVZh9cMDq1nGGjPaW1Rk2YmWLaN5FdblswTKavKaDn/xeuz/K+XIYpa537eHlTXjl9eoPlTRmm0mO6uAla39TY3WcmCkg9KLD7h++sBqXYOmCgUbFNFUgss+N8+r7oh8kcOs2WcxTGN5W3QFrFYV4bIO620BK+0PqFhieExLMgTOK6wUWBWES2QSBlixPy2ydv0AACAASURBVKgDK5msGg8rMSs2PjridUOFFVUZXqB9Dyd80v5zostMWEZhlYyQElgVBFaETZpVUEMCa6brYTgDVlRRsWwIq+jVw4k/2w1OvBnCZMMCTc+nznuidqqAlSiIBVhRXeVImBOvbToaoH9ygMngVMCaBVY5zPkjX4CVVVhl6USAlSgjGPZDACQhcMZ03QCrfH+Al18+wXjvRMIBw4Sm28z4FchUU1CE5YJWYWUyrvE+CBlYnlMqufhMAh+jMkPr+hYe/uwTXP/wIZJOgIGTI3FL+FEok2xQOSVATMM0vTCU/ppeZmnKMD2GLarXFYEIlWi8D/bnYRSh3e0ItPLj+AywIviRkDrjdyU1xWQK9kzCY6qnpMfwuMqoYYEEjMzKR1iVmNA6+llFWYlonCDdO8TB777F/pePkB8P0CZINSH7HG8kBBtxgLIVol+m2E/GKDa6wNYW+kGMp8Mpno8yjLwWEq8lCitmQtSOSmGVhAMafy4Cq4IQRoCW+ljZ6b99JiowJpWi0sr8FC8r9RDiu9AKPISEN6M+/OkID3a38Je/+AS/+ewhnPFrxG6KiL5UNIiXeuKg1e2ht7EFP2xJhkDrDUa4q2+bDlZZv+vAg7+PRkP0+30MhwO8fv0aBwf7ko1Rt8uRZvQDdRCFvvqCiu2DgdJ8BszS6LoCiQmsfI/vj0Jhqq06nY4AK9YDhsiJ2sgojgRyEkDymTLtqB0WzIzY9dplXCViey3V+XDAynRdF1KrfeyYwkKqekigbUMtrNL3Qy0vbJiwha7LgJWo2GoKK31hGcKpCiuWnexfU1hdHljpKrtmQbQLxEArNgqryIQE1k3XzbhKox2Mb5gorApRWPkeFaCsH8uA1WJPc5nxk3m8V8DqBx41nf9wlwMGzee5AlZVGZ0di/0RZAm8AlYzD1DpqhZC6y77flXz9HlQZWtVk8LqPMBq2XXX+8L6W+40ASudcC5v0aWrlo+WwKVFinFmUllbeV/a7qwDWWaMRlm7NY+cTfwlEHAmZy+Y7cikqBZTUbOiLqFgBFbxFpPrort9E7fvf4jdO+/Cj7pivC4r9jLgrzEFc1lWzcVO1Q5eJEMQ1fiisLIeVqqwckFPEOq2rMJKpXyavXD11yLwOdNdm4w3diBkP69XtFXqK4FNZgVw7ri1Z1f3lDKlPreprkY3ceLVCh9CxvnrWwWsNERz8T6XXdOy0lylMNJjLlu104de7Xf2HteMc85cwqrzX0ZhpQPaH0JhZUrxLXhYvV1gVX8xmwcvF9liPbCybd/ZbDT2eTetQMjxz1SkRYWfUZDWvV5WAOr5e5xrrM7evkQzN7+7a8ut1v4s2+58wGr9Kos8ZTNpm1dYlUgmarquyWodydzn+wqs6GFFQCRqWmtCLMCKIMi0SdIfMHmImRTmRl3BVO1FLuEs9hlStUJ1lUelkxdIyJ1mkVWIw5DAGbBiSGAyEQUGVSRq0h6gKJk5j8+cyg5XQAthFD12rMKKwIoKEgIrMnRVaFHZpSFNts+T9luM4W2WRPYtFbBiX0TIRf2YVViN+yeiuJIU8p6PDD7COEYrZja8Atl0KCGBOUOICk7cU+SFhl1SfSLwjhkZ8xx+AuT7Q7z84gnGr07QKQMEUwfMHhgGoYCSjF6SykFmaiteotY7XXCi0mWSqwE5PZmSMsPmzev44Ne/QO+d25ItkP5VPFZMZRuT2E0ZsuhiOJkKoGE5UjEl6jfJTEZwkWE6nohPkpRnStABUdt0ez1E7TaCVixKJPGwsgtbok7SsY0a4SuwcktHwvzst6i5PUIymu2r+TRDIHkfKbMuFgUCQs4sRyst4Z2OcPzVEzz7599h9PIAcQG06UFV5JgQkLhA0GnBaYU4nY6xN+xjyO5pexvDVgdPJyleJCVGfhvToIOkcBERCLFuG8A2A1bMcExgpcGvc8Cq8uEq4fgmwYxVWPGxmAyBDk3OJyNsUI2WJSgGx7jRDvCrj9/Fn33yHu7t9pCPXiPy6UXka6ZOEAi2sLl1DZ3eJjICPpeKL6I7jo34Jio4ZP0kmNUwXP2mTxVh1eHhAQb9Ph4//tb8fmrsudRni+9KpxMbVZakH5H3XOqpQGJNdLC9fc1AbAKUNrrdnnwTWPEYrl8pnEQsb+CmACsJU9Wxn1UFWq8naeuogBLwpseoG65bICVthxkj6sJU/XxmMbTWltdXsOcVVha4qgcVj8vMpSPxsPLhUz0287BSLzzNsEcfOob6TmZ+rlKnTfijgFdjtm/PLZk9z/QLjryzHC/pt/ELow2WSfwgI2/TtlqFFds266NlswRWwwyOsW0YrqqsNCyQwIr/l8o4A5xVQO6q8drZHmjdhO3SCisp5DcZBS7tIc89LFlUN+hgeN1yZ9OhZ6lFmzZ8a59fdkLddGF/GMDqfGOwxbGUtkk2mqipJJaNsayD7Oo63PR8msa3TVf1o4cEzrLoNl3p8ne3SXCw7qjneerry9eqeKuzvBmwmp97r73WWX8wvzh/eWBlOtgl6q1l1+P81//thpSbDtZUgGsHxNIek/IYT4YzYMrE39f7tlVEbXYOcxUz5crSBrd6gbidNZy0gwALWtSQsQIc0kGL2Xq16qIGu1XooL0H9Zt0xXTWjzcQtXdw7dY7uPvwE7Q3dpHDRy4rQBX8Mv2DvQPzUyXhduVSBi+yipiJsqrMBnDKMVCO4DoMC9QBTpHzwde64BWwoKnBaAJaVpq+qjKer0G3kRH6XObgi6b4mR1+EczMJnsr709Xh+3XKrCzFJqarGCLHbk9hq0v52mKVgOlKlRhaR2uVf76ee05m55f07U1lZ+Gul78q7n+rAeqFz9z9UTX8c7111eZ9l2sfs+/0cuO0QSstNO5+KB15f2tLJTFbu7suyfHnBtI222WDPTFj2/117r6a7Nknq+jW75VvUNugltWZTDzVOKKvhj6UnXB1X2qBzhx42S0PVM0MSRQfKqofjGm63ZyqbyN4McYYNO7hmbYAqxseBGPTb8xmnUHMhEWxYjHvknBltyHQB3rYzUSP6tsOpIZIVVSVJs4boQ0JyRQM/herysgSoCUmYhyEq8TefXQEWDFsD05rypJ2Gbqc9bJpZSNTLZ1gYntgvUSEo1VlkimwP7xPpLxED6zF0YhSjEu9xBHEUIqLxg+OOwjHQ9EMZakIwpkJDxKwxRz8TwqmSFwXGL6fICXX3yHsj/BhhsBwwR+qWGM4zRBGfqijEoZiR/6CLpttDc30N7sIYpbTH8i9zMpUjHUHh0di7Jm99ZNPPzFJ/Du7CBrBwJ0khHPEWIr7mI6muDV632M8hwb13bQ29qU+8g4JvAUUEr2Mj5z8ZjKFC4aM26ZtLsO4m4XPg24GR7oEyYqYOPvLENZjCKMYHkbdZU1PRNTbj530waL6oXhnFRzmYUp/j+miiwtEE5y5K+O8P0//RavvniEYJoiFmgzRuaV6G5vIGxFGE0nOD3tY8TyDkPsZxmOowhHUQsvSx+nfgtpvInUDU1IlWY85P2XVAzx/gmwWA98+qaxmhA4EBwatbmAcoIsDUHlPQrAYRghIW2WwstzRBzPTIYoBye4Frn4i8/fx7/71We41gkwOd1Hr00ft1xCUlkn404XG5vbaHc3JDtgSsjJBUMJUeWzlkFlBVOS6SzslGFjfPbDwRAv917g+++eYP/VnnjCqWl4Ktk45R0rc1EQ0rstDOiV1FK1mcmeSUDMb8Kz7Z3riFpUVMW4ceMWaMTO9pHAJxATcoVNrCv8mzUHt+Ge0nLNIE4V3if69DyV67DeUrZdEQhUUxJq3N382JqHtQC6GqvMr2RrBj4bTsh2RJMv8F2cMLnDdCSm67xXvnNUG9YXQdmOWRhok01on2Z6rppvmd5mbSF5piqzY+rZKG0WxkhAy3ZqceEtZKizwPjQtI/6LmpoLmG5qkDTVCGeBYFcACZMD0MXYcB2jB5hDOslvFc4L6GMArpM2O4FByEySzAeexc7hM06ddH+f4bMLnz6pklv8/jzotduLvnSwG79rV8WiKw/+qpxUbVXU/np5Pli4yfZq9GjaPVinp3vXjRCQ696/fNfe/+zDMsXv//LAquLvThVO9Y0fl///Jvevuara6xfDQvKbHvt17Lxs52/LOcy1iNw2X1Uc/1qXwOrbLTZwsLGOvazvCTmz7sMyC++/85//c+7FbAykvEKWJm0wqZiV15VpqobYFXXpL0JsDrPCsc6YLXon2Np5xkSPecRYKkkO2GO2luS2jtobWPnxkPcffgpelu3kIGr4cbbwvpV6VKUyWumk0L1UaiaDFXsFKKyorKqzPpwMAaKoTFfJ+BiBh01gLdlsA6YrKv2zcChqUFqfqmkWasdplJdcRJn6sKakETd/+zEWlUP5wVWS65TBoBVWnT73M8PrKoBw3pgtRrI1evajwGsmoBK09Ntrj+XA2Jr6675cF0NXXt98i5WcHrZuc4HZFdfQVP5Ng1Y1pb/kgmMbl/3+ls8Qv1+ed3LgJVtkOr3tWxwpivY6xSSl+1Qm/Zf7JCWdVr2b3Vgpb8TLNE7iF5LbM9rwCrswHVD5EZ5wYUX2cdMlgVCUJ0o3lc68hJzdclmZaDVDFhp3jROuhm+Jior+gS5BFZUYGm4nNyLqG2myNMxinQsPzmhl0x8YQulFyPLqHyJpO3a3OzJhJOTO9Y1TpYtsMpSBWEWWPHczGKn8YzWoNpMuoyvlAIrDSWaZbwz5tCj/gkGx4diwC7AKgwM4NCsaRE9tKjuGvWRjftqwp6N4HhUzhAKslx4jyWQAt4IGD45weuvnwHDKTa8CM4kBcPmXD/AKE3ElwntCOFWFzGBDEHVRg9ht62gziNkcEWRlNKj6OAIg8MjdDe6uP3hu8h3e+LnxPL3MmCjIPwpcXJ0gtdHRwgFfm2is9lTYCMeTgqsqPhhrbfAigoxLhaJX5GoqlwJCeSzJLyTZ0poZzIGSligAVYCq2zYmDxs9UyjmspOnC2wsooTPgf+zgx7NKj3JxnKwwFeffEt9n73LYqTPpzJRDOktX2ErVAAEn2aJsMxkjRH5gc4KnIcRSEO4xaelx6OvBay1jYyZsE0XmglgVXggT+prGI5EE4RrM5gFaHVDFhVSjy1UVBFjvq3ZXBZ78oSHa7GDfvoIsX7t7bx648e4KOHN9ELSuTJUBfnCAEF5MYCrFqdrih++AxoiM82SmCZMTOX8iEQLgskk4ko4SSck4q4yQSTMWHkHp49/Q7Pn34vUIbZLSXktlQVI98pWbikjxchlReIkksAEDOFitdchN2btxG3OojbHexcu467d++LEbwKyyu1l4wza+pKVVdruKc2yVX4vgVIAuwLBVY2VG8GwqWZXhYqXu9PNZtnfWFNGXTldyVZCmVeq/drwZj4fE1HSJKJRAGoz12oisqaar+uXrOLt7qIacY+EjU4D6nqEyABOksUV3rNTKrAOmNM6K1iH0DgEVhpKDNBk7SREmJpgZXCO6uMVTGY8X1jFtOQ90pARzDJ8F8CK36r75bCP89YkjSNclZPly4LrBoExs0XNktC1bzpRbZo6n8vcsxqn7efZfCPG1iZbC8NLrSr5tTy94b6c9nn3zR+bqr/Tef/cYGVFZpcXGF2uffnbGTGmdF+I7AyYetmx8XxcxOwkjb1TP2r5grSx9YXMWohmMv6hWXj9/OW0bJ6fgWszASPhUMgVXJFvrUBP97G5s5d3HvnM2zu3BYzWk522LmLBkFMVJcBKx3YcKBZgRk1XldgZRVWdWDFwdFPA1g1VSZbV88LrKoysOO8ajC0CIV+SsBq8brttdoJiy2nM/fwIyusmoBK0/P90wZW8tTXFlFT+coQ+6KLlL9XYFW/V3vBbx9YNdU/2yGt6ujqf5c222SsOy+wKkyGQAum1JemMmm2f5fQOhsCWANWs3AXmd9XwEqUTgKsdOJtVcB1YFUKuBrp5Fr2ZfhZjKLwBVh5XoDt7U2ZcIqZuONI2FodWPGeqc6iOoTASifkamg+9+7yGmYKK4Urmu3Og2fM2S2wYsgfkQ4Np1WRQ7+fEDF9oAgNRn0ko1OUOY2aJ+LVWDiamr4krMqosCrgDkucfL2Pw0d7cEYJNhmGmTJerxTl1pDZCX2IH9XWnZvo3biGcKMLh9nmAl9UTBwvMVOimJQTGBye4njvlaiWd+7eQnjnGib0rgpCtP0Q3jDB6etDHFGJNZ1i++4dBJ024k4bXhhIlkEejzCKoWEsP/GXoreSWY20gMAqkHgdhGf0tApjVbHxAurhsnWoUMELBxknz8Zgm6GBNsNjfTDHsEB6brmTFOEwRf/pHl787hucPnuJ9OgYW9024l6MvMwwHg3FXLwgrCqAxHNxVBY4acU4DGM8zR0cezHy9o4AK8IZCWmcKaw8FAZYSdtEtZVVVwmwUmWVqMJEDa5hoxy/JCl901IBOQHDSWm2XmQIszEe7HTxm4/fxScPdrEZlvDLKUKPfmuZQDGqDtudLjq9DamronArS7TaHQGHCY23Z95salCv/koacmsHxjwe34Hj4yO8eP4M33z1JSaTASYmc6WG3XIfKm+4YOipupIZNQkGJWRWARYh8a07dyQs8MaN27h79x6u7e5q9udCQ0MVCOkYZRFYqX2DWcFuAFY2g2fVXxCmGQgzt1hXV5MrVJ5f6KrOyTrEMlNeptdRV1hNmY00mQjwtsBKr6NSRb9tYEWQbIGVXqe+c4vASiBcDVhpNTSLx6JwrWWLpPdeQP+9EmHIcFOOpamyUoUV66cMyY2HXVMfs+rzH0Jh1TRhb7y2K2C1toiugNU6hdUVsGp8vxo2WBThvCkwuvT5G4BUE/BrGj/X57H2WqtjiinppYDV4jEXr7fp+teV99KFkj91hZUFVl64gc7mbVFYXbtxH/BaYjsqUvEGYKVRiRpao6uwFlhlS4AVO16upP80QgKbXrjzAqtVwGdRBTc3yeLA8UdWWCmQqkphGZBapb5apM9XCqum2jT/ebMgezEF9sLxL62war7eJtP1tweslsl0F0MIVims7MrnMpJWL/XLA6umEmzqsJaFBC5babGdVx1YiSIkU3PyVQorC6zYOFuF1SpgZRVWYrrMEDKTAUvOzTm+R68YDbthuJi8/3RmEmClBsdigp4noqyywKos6IXjwgsilAybQwS4sahAtre3BFiJukoyf6l/lYQEGrUUgVUgBtHBTGFFaDUPUTghVMNpC9nrwIrXVVdYEVhRUUSzGKpxGA4WhQFcKrzGAyRUWRG2UUqFTGCKqE2YN6RwkE8yoJ/h8Is9DJ8dibKq60eSvU8gX+Bj6gHdW9cRX9/Cxq1dtHc2UYYBMkbSGBVTllGhrB5SEWexp0McPXuJIknQ29nC1jt3JaSQEKTlhRi9PsLe02cYT6YIuh10buyijAIxY+e3F6uXFZ8VG3aZsDPEk+VCKGkUU7pgpbCM23mBennF7ZaGSpqULVK/rSl3vaMw+9eHe1TvMfSwrrDi7gyFK6aplFErA4rjIV5++Qh7X32L9PAI17odyfQ2GvUlbJMhqbQ6YLTUxAVOXAeDThtHYYTv0xKHCAVY5YEamltgJeoqhgDWgFUpHoc61qDu25qvW8jGei7eaXzSzIhZFgg9Fx6BUDKGM+7j1kaMX33wAL/5+B3c2oyA6SmcbIw4CuiSL9CMoK/X25DMgKynElopAgImBOD7mWBK82+GOUoIrWbelLIpNOOjJA8w5v7DQR+vXu3hX/75f2A47GPEMNWUvmos39RYNWhI3TThdavXm4Q00kur1GQFt27fwYcffoSPPvoYu9dvSJ0fjcdSvhsbm3I9FoQL8DXedTaTYaVEWq6wAj1SjdcZ70HHAFXohG3LqrFB3YdTr3F+7DSfUZDtgAVWPIYFVlZhlabTMwqruu/o7wNYWTBsgRWfp+8SovmSJVBCJ6kQm6mhCRe1H1K1lwKrCnyxbeLYu0Ac8p4LzSLIJEcCq1Q5yf3Izy+6YnQFrJp676bPrxRWTdVv/fjnSmF1pbBaH1Z42fHz7wtY2ba//rOp9ah/vmzMz8+vFFYLCiuHKdDjDZR+B3F3V4DVzTvvwQ06Aqx0UrJCYWUcOUVhZcJ4ZBIhZpzsYBeBFT2saOfOlfk/DmBlw4lWQZ16RVwEOjO6fS4PqyXV/wcICdTrq6vjzkKSK2D1Jk3P+be9AlZnPU106fg8sMoO1JeFBJq/Saz5OmglXcKlQgKbnnZTh7u4irIKVtnOaz4skDDi/MBKIYX1UVHvpLrCSvxeOKE2wMqeS65JfFfmgZV0zgKsqrBCcDKeTVFkVMlMUOYTVYRwEYPhbx5NsiN4AU3WI2zRe8k8Ik4u0yQRYMWJdJFr9jFOahlyZf1pBFaJeqpSWWl40jywsgbJzKbH6xoPTiUkcDLqi8LKAit6NnGyz5BABt/R42oyOFF1GDhhzsDkJda/yskdpKME5WmG/X97hvT1EM40Q+z5AltSTk7bMdBp4cHPPoa32ZGQQEQBpoRyrOOEdGL+bBYtUCKmQf7JEEffP0fWH6Ld6+LagzsofPrZRKDk6ODZHvb3XiHqtrH74B6SOETiaRighVb8Sb8vASeinCNIrIykLaBQoYaaqxOaEbrEzB5HlZXxs1JXALUGmAOE+ubMKawEpmZGzcVzGujF15nG71RZtQsXfpLj8PEzPP/ia5RHJ2hRSTMZY3hyjGwyEaN2KocmZYmxBwyjAJPNHo6DEI9HKfYLH1m8hSJsoyDosZ5V/Mnrdj1jdG98friiZhIPUGGlgXD0AVIDeSkPoyaSzJKkktMRynEfG36Ozx/ewV9+9j7ev72D2Jkin/ThlYmWcdQT3zhm3qORPeuRVVIxkcFpvy9jIwk1rAFD5ToKCnl+WRikeE/8tFxMRmPJDviv//Ivorbi95jJAOQ46mfE/eUZcB8CEir1shxTGvLTTytu4Te//jU++/QzPHz4jiQ/YFgrtyfoUkNwG6rIMEUFaTOPLRMWaIjRLKNvPSSQeTAl0Y6E4Bp/ObXpmgulq4zK6/WoCgm07aj1crJtig0JtOF8hIs8j4RPJhMQWBH6aCZShgzba1BzWAFWVI6aEExVXtb6BLZdlwgJlAQKNqzaTDB4TrY5BFZUsanXoVj/m7GWtZIoTVIDlhfHxKrWUoDH9rJEFLL9KxD6asouD8wci2Wql34xifMVsGrqvZs+vwJWTdXvClg1ABkD+Jtq2tv6/A9dYdU0fn7bwGpRtLEKPJ3n+a0b+9v9/+Q9rByaVcYbKJwWgvYO7j78TLIFhnEPmfGwWg6srLTb+M0Y8+KZwqos4Dv0/BjCpel6odkCHUqbjdeeUTbPMsfMHkptJbdpwjenWFpSK5pM189mAZw/iCWcq0IC65PrZWBn8frr0OrSwErcxBjyoI3i2dVMCwRWvy6LZqHLVFJXwOo8zc2bb/NHAazkJi42YNY961kq3wRWzVqL2fmX1V01X18FrcwEYo3r/WXbn6b9FyXN9fe4/rvtmBcVVjRjblJYSUZYOzGvAStOWulrJMcW2EBl1VlgJSVNY2UxTq/UOzqzsooI26irwkqB1VjC6gjV6PXCLIEEVi7VVWEXUdRCt9sREGL9jyyw4oSUwEonqArKZiFPS4CVJP6oASutHeozQ7VDHVjRw4oZ4CQMMQokex+hWEwAwdAwAqvhCdLJAK6TiNF1XtBMPpdMeUx2mwwTFCcp9v75O+AkgZPm8B1XJtLMdhdd20Ln1i7ufvYh8laAMvKROiVSgSMUBvkCKwisBBRkOYIkBw762P/2O0yPTiST2+aN6whaEQIvwHg4xsHL1xK6du3Obdx8/x2cIMOYz4AqF4YEBiyrAHGrLZkX7YDKqZkD83nrRN4qehRI8poIq6i0ospKQhbNs68DK3soG/ZmiaPUzZTPzZjw08OKqqtcwySdvEBUOPI92DvA/jdPkL86EC+r/sE+pqenklEwpHm462JclphEPibtCPnOFo7DCN+ejrE3BZKwJwqrgpCQIX0MYbSwiqol1injdUaVlWZFVrWVKJ8EcJZohZFAUpaHT/DHT5IR/HSIKB/j43s38PN37+Bn793FdkylWB9OnghAcAMCqy34YRu9HjPvteRYR0dHGAz68l4xvLGKQqTHnJqG2xA6eKpGkndRPONygT9UFtGn7NHjx3i9/xovX77Eycmx/F2VYPrM5BkWug8hiSoTM2xubuHWjZv4T//pf8WtmzfRimK5Np6Xqh82CKqK1Dor4a7WFHzmI6XZDM3gYiWwsh5W1kC9Dqt4nQo6bWa9+d8Xs0QvAqsqC5MeZx2wErBtQwzFP6tKNKHAStXkPySwkmdQM/617RgXZRmqyHfYgqo6sLLeO1SX6hfbAQI2q4KkohWaMdCHGLATWNFqw2Zl1Sbu4klhroDVm4/Z5ve4AlZXwGp9HWoa/10prC6nsFqc+y6On+3TWQ6SLh8SuB6INXt0rQNey+7lTx5YwQsQtjaQlRHccBP33vkcd9/52PzNmJbOKawWU4GuBlaMuy8zGpNO4FhgxQ7XpcGvmrZWE4uzSolVla/eRPyUgJWMHxbM1yvgZUTcdRhnJlTnyxK4rGHks7Ar9BcBVuqJs+y6Z09mzrD/rHl8vSG4Cgl8swHQHz6wonfdxWGVpm+wwOpNYZVtPCogZcNRzrQJK6GVtDCXUlg1tT9NA5ZlIYH1dq/eIVtljIVWnNy9KbDSwG1VdHCyKN5GBlhRYZXJhFdDAq3CSudFnGzPAyu5NpOyXiaDsgJRAasyo8JqqtfI2ZhDmUAMn+qqsIs4bpvJs04sqUzhpJqTbp1AQz4X83SaKVuPHqqr5HfNYidKKyVyEhJYlek8sJoM+zOFFYEVJ+9BuyWZ7ghnCKx81xFgNR4cIZ0O4SARs2sFVgV8qqAIrAZTZEcTPPvv3yKcOnBl8k/FUY4i9LD94C52P3gH4e4WEt9ByjKqPAAAIABJREFU5jsSBsj3hZN3KX9mO2P58/wEVtMcxatjvP7qEcYHx+hELfhxKModlgEz501GE8QbPew+uIvu7Rs4Qoox6LHFZ0S1kYKnTrcn0KJqxytgIJNqgUoVsJI6QOjl+4haDA1UpRWBk8zy6REls31VW8n2Zipu3wEJPRTjbsb9Gf8slAJYqOCimolgL4SLrD/C8PkrnH79BJOXr9Hf20MxHCFiUj1OyT0PU8/BOA6QbXTg7F7DaRjj66M+ng9TjL02Ur+FIghFUaXKKhc5wY9HYEWNt9yQTuodVd6oukpD9XgPcRhjOhlL3Y18ByVVgaMTbAY5bvci/PUvP8bd7TZubsSInFRUg7Q9o+cZ/BhBdxelS8NvX0rj8GAfL188x2Q0kgx8BBbq0cYQMRqzUymo0EqU6cYjVGwSRGGjIJXggs/75LSP589f4NtHj/Hq1SsMhiMBlgRVfJMz1vlCQwvFJD3L0G238emnn+LnP/sc77/3jnizEbYSRvN9isJQlVQMKctMZkd6Rcm7xIyQ2i6yfWkCVvRVUoWVUTzKeKQyKpcmoqbOm4dXNYWkrVMmKcTME29WgytgxfKxCqvpdGzKVxVWVZbCVcDKKqxM/3FJhZV4vdUUWtbDjWsgfO5U3tnyXARWWr7qRSXG/FZANYN8fN2YdEJN2ANPELF8q/eKlvtFv66A1UVLrpq3zGcjvuzxzu5/5WF15WH1w9eq6oh/DAqr9VBKP31bwMpaC6w+x/qnZ9fKz6vMugJWjoewvYGkCOEEG6KwevDup4g6W0gLzX4zr7A6H7Bi9hyfZrXZCK4BVi4VVgwJJLAy8nirgDhPSN1SZNMwYX7bCiuul69TIC0CoTocEtNbswpcB0TLfl9e7S2wurjCat312Wu9Uli9nS7jjwNYXaZsVCEoX+cOA5x1T+aXOui2/ihLMjsuhVbrshGe7egu0v5cFljVO8J6OKBN934RYKUqg3lgJaoYExKYcUK8AKwIdMRDKghm/kiiXKsBK5lxcSJFY+hMswQy0x6vMaX/E8GB14IftBFGPcRxRyb+FsTVgZUoK0pHQmrEOJ2+WcZQWcIBVwArLoRUqowKWLE/qocEzoAVjafpJeR7MpH3PRc0ZR/3j5FMBkA5pcO6ZEOkobxfenBTYNofIzua4sn/+yXi3AeD2KjaSQl42hFufvQe7n/+MU6RipeVNXd3RRHBeq+B2AIbGCRZOoiTAvmrI7z+8jHG+8foxi30BwNsbW9LyJeEl7kurt+9g637d4CNNk6dHBPkAmEIFXl+PquNzS1sb+/MysJCMoIjljefhyhDyKPkOgqBbWzroziWcMRWp22yADpybIFtFlgZZSXLe7bKaEICqRaz/QrB0CRNRE1GBVA2TRDwjNMM6f4xXvzTv2H8bA/jvddwx1NE5vmlroOsFWDcClFs9eDf3MUgiPD14Sm+P5lg5LYw9WMUfiRwS3yrPB+55yGnGbVRWNF83MIqXRhSM3kNAZSGB+mUBupAN/RRjk+B0RHubkb45N51/O1f/BxxMUFYJjKeEdjr0aQ+ghN20Ll+D+MMcoxh/0Sy+r18/lTegV6ngzu3b0mdYsY4wip+c38BDTZZjUPg5M8AMQ32eW39/kDcQJ989xRffPUVnj57geOTU0wmUzFy5/OgsTvDfFm2HOtQ7cRz/s//8T/ib/7DX+Pli2cIeT6GvXqehgUmhLAF2q2WeKHxvVMTeIaouXKM8wOrchYSqHW7ajcVXGkZayieAir9Wfeyqu9DhVGVxMHCLhsSyPZiEVjxeISBqrDS98vwa01SIb5f6rWn57d9hkLuy4QELgNWLE818/cEWBFUWdZry1V1lvy7fX904VEi/oyhugxtyxxBwOdGdRkBFjfgs6K9RhVSeJFe+ApYXaTU6vtcKayuFFbr61DT+O9KYfXDKKyagNFPHVjVr39dnXH+8X+/VSsx6VpqEyG7kqidro0Xtwesp3puKrCl4WI2q8gakUJTlq76AEGvoUoJzP+f3b9+MgdJVsAL2/CiTTjBJtobt3DvnU+xe/sBCofZc2wGQFMyDInQLlhOLaEYVqVg1UUyzAKYdNcpEiAfoSyGcDEVWTOH9kWpGYU4yKmH5S2WU9ML39TlWEm6PMEF9ZNacyyZ3DYdtBqWzU20l4YkrTkWy5Ar51WdO7vxegVHc4d5WQWIDgD1a5WC6rxAa1lRNF1f06O47P5Nx296/y5z/h8CWIkMpSEtcEOXuvbjtfcn7/56hVVT/V39/lkIa7JUrbjHs/uvKdUz0IqTT77/qzvNpud72fbpbPt9No26BTpWuVCFBRIypcjSHEnKNpUqqAhBSCDUhedFKCUMSr2q9CWuMm4pONE+zgIrq7Cy2ct4LoFbvkIiQiPN0qcwiJ9bACbHLxgGrt5VVFjx93pIYFb6cNwIne4ONjd3xK/K3p+EJtWyBFL9QWDV7fbknBzcUUUhvk8ScuPP2iWdY1vlrvXk04kxM3ZxJkjT9ZOD1+Jh5ZZULgQCOZxZmBZ9eGhKk4mH1WhwROtvFPlUlQ2EBNMcXuZgfDLEydMDHH71Em1E0pdNsxRhr4Pdd+9j6+FdOJsdpJGHzKO6Sj2LXPNPLYwcCeNDliPOIQDn6OvvkLw+RpiWYlROY2zCukkyRX88FqP16w/vId7dwSRwcJoncFuhgRcFvChEp9eVrIIML7PhZ/Rbohk7wRO/qJwibGI2PjHbLgqBOPI8PU+O0d3oibKKgIdhk6KyE98t9b2qNz0CFmR+rZnMeEw+VwFhVAJKn1/CYTY71sU0RzTN8epfv8Tev32J40ffoZM76Li+KIhGKJB1IkR3bgiwynsdHJUOHh318fhwgKPMQx52UQQxCo/PkcoqhVVUXMEPIKGAzCJovLpsWJpUU7lfjm1cqZ+RkyPME2B4iC6m+POP7uOvf/ERtvwcG5GDyFMDe+YB8KI2glYHCLtIvA4eP32B48MDvN57ge8ff4tuK8RH77+DrY0Otjc3RWlFGEooKv0JVUwGWFF2JvjMqGrk2iSUTWHmNMkwmiR4ubePr75+hG8eMUTwEJNEs3O24kjAyPbWlvze7bbx888/x2effoLQ11BYqgZZrQnOVAVZLRgmzFJoFFFaJ3U7UVpRbZjQI8qFL9kW1Tzc+nGxAtB4nsdcBFD2/9o+qKKwXv6LnU6lJNX+bLFdFZGfCaVkXZNrKXMMBqczCCbJGaiykvDDSukl7UquYZS8J1G2mXuhMs02/8smNXZhta74qkM3fZ/M9bBOmSyu8g4UuYSKhswIqjHLBprpAo2q3Gz/ZpTCpWbPtmHszFrJUNUwYB0imFMvK4cG7Kw3JoyzaRyz7HPxmOPC8YVF0poJ8lJfbzlL4KWurXHn5vF34yHMBqsUFm93/NE8Am0a3/ypA6uml6ex/KQtq2rJYj1YN7fiXk3Hb6p/TQqrxv0bsvxddv+m+2v6fL1CkYsVVZbc6lqr9+LM8etzCCqaTYTSqvtsen+5MPwmX43ASgcQrFEKaerPpw6sVjU49Ys5A2POAayabqY+odZrONvZzx9jHlhlXCH1Y/ixAqu4dxN3H36CG3cewvFCGajqrMBKqG1nakPc5LWRtNB6f/oKUNbPeHtXVqbpZUI/EAIrlTRzsCGDGW65xnS8qUI2lc+y8p9/Dm9yhLPb1nnXqsZl1RnOA6zWX52uJK7zEGoCLk3luwxYyRltSmbzQrwprLP31fRCNz2dy+7fdPym8rvM+ZuHCw1Xd44sgU33pyFxq7dqur+3A6xsD15vy5ZDpeXAqwlaVfdrszVdtMNpen+ay1+3qCZsPw6wqntYWYWVzfa2DFhJZjszURNYYdp+wh71sBoBuZqv59nUhJbRzppZ1WK0u9vY6G1L+J+ADRNKZkMCJZtaVkhIFYEVYRnnRpyQCrxaAFY2JFBDzdcDq/HwVEzXeSzCDYYbMkyL6iHCBapjJsNT8bEqy6mEgVlg5UwLuGmJ0fEAp08PcPzta7ScSDPBuSXinU1cf+ceundvoujEyEMPGefEEk3nwCtdmVDLa0d2QQBEYJUUmOwd4uib75EfDdSAPS8k8xzBxWg6xbjI0b62ja0HdxBc20QSuBjSdN94WBE0xZ22ZPrjwa0fEsGeBVZUOjF8UOGnkCsBTBLKyLBMKm2YsTCORWEV0pjbzMskrI8QZAFYqdiKyVbUx0wm60ZlRQhGYEUjegFW3JREJi8QJjlOHj0VYHX45SME4wRx6UhZTgMX+UZLgFXeayNrxzjKSzw5Gsj3UeYiC7vIvRYKP1RgRe8qKpUkNJImUwSaOm5jmUs9NiBDwiKLXAzw6VvmTAYoB0fY9nN8du86/uKjB/jwzrb4VpXTsYTJMqTVb/XgRh2M0hIn0wKP947xbO81To8OcXz4Gv2jfdy7tYtfff4xdq9toR0FCHxPFFZ8DhZYaZZLDpQEE86aCYExrG3yTICEMDovcXB4iq++eSzfrwywIgPZ3e6hRc+ySMHVzRu7+Nnnn+L+3XsCswlmJYufywVELQ0LrPg8UmaPNGe3wMqI6DTEMKcinuWmbSr/b/2gFFiFBljZ8aD9acPcrKppIavnkslWNX7V8qhDvGXAiuXGDIr8IgBk+fpeMBcmx2PMPLqYJ1KAFcfxCpTeJrASoNhqSfZRPpuZ+boM25hNlAb7i6HtEicqI2jbLlL1FvoKrcjoPY/PVL2sytJmHzxvT1NtdwWs3rzM5ve4AlZXwGo97W0aH0rW2jXAatk8qWlM/ia1+gpYXQ5YyWLPmxR4bVvWHC7srTvAmYWb//u/3D63wmoRWHEpTP0z5icc666/PrGfTcvW1PkqvGH5URcn1KtMtKu954EVB8Nw6V+1ASfcQNy9gTsPPhZg5dHU1DKR+WGN0VAtKKxoUmHYFkuFGZccEsx8DOQDABMBVq5L3w7NSPPHBKx03F6Vb1PDIgNpM/m66IS5yfC6Cbg0rZDVgdWy+6smh+e/7/q9NpVRU1tw2f2bjt9Ufk37r20LahOFCz3/PwJgdbb+VrBKy2R9d1A9/8VGdB0OtJ9p+32e9nrVNk0DkvPWjx8LWKl3jq7UW9P1ekigqGBrCivCnbrCyrYJdWClWQJHorCi0irP6bnDpQ9mb4vgeoQhW+h2NpGa0EPJEFjzsLLAqtvtzgErgpd1wIqQqw6sRB1CcFHkGJ4e4/RwH3VgJSoc8ciiGseFH9BrKUcy7guwyiS0cSJqYaqCCKy8tMTwqI+j715j8uwEfu4pNIoDdG9dx/Y7dxHubiMNPJShZqyzbm0zhZVd3KHqJc3gDaYYPXuNkyfPgeEUHT8Us/hWu4P+aIThdAqv08LGnZti5l5utJD6LpIsRZKm4oXU7nbQoom960rImFVYcSIfhDRTj8SQnZ8rtGKWPEcBk/G1kvAwQgqGj8VUwnWlkxdAyWsl+TDASozcdY1MYB9VfFTbCKwy3lwc0InCioDAvssGWPnc7qiPvd9+jf3ffo3k9RHcqWaULDfacLZ7CG9fR9oKkYYBjtMC39eAVRp0kLkKrDiTp3dV5miWQPGuctULShQx0FA39T1T3yaqzNzAg1dmSE724fQP8fGtLfztrz/Hzx7eRNfN0IuYsW8oSicnbCPobGNcePj+5QEePd/Hv37zHU6HI9AfbTo8ReQW+Pyj9/Drn3+Ka9s9RD4VflQG+kuBFS+zPmaT61OOKBkY04xmSAFOBxN88+QpvvrmCV7tH4N/puprtxuiRbiX5wKtPvjgfXz4/vtot2iyTr8tgkTNUGdhlahyRKEEcUSiyswq5EzeSHNNGsom5WdUTTZLocAkMIudVVhV7W29TVboVIUC2vai3t7ZNtICq2WLrgRNrMfq/VUprMZjZvI0akWGas6AlW7DLwVWqUCiClgZjy5dY9WepjZztL83KazUw0TvvR6ybRVWDGEk1COwnHlZUcRZ0ustnVmgmJGzORZLVim3+NuJwo0w3RETdmYP9FzrZ8XQwIvJnK6A1Xl755WjM12J+AG+Vgkemsa3lxt/NC+ZNh3/Cli9XWC1OL9arA9N9aOpal4Bq4sDK8kQK/HbTaW84nMJAc+Xu6GYXd4YWFVTprcTEijHX3PDTaZ7ZxsU7frs3xeBw3zpmo6Wq95BTzysgs4ubt59H7fvv48w7ki2HdOdm37dhgPqCpp87OgqoaqNOGg1K5r0VqAJbzZCkQ00JNDjih3DBRRa8ebfpsKq6YVu8rhqrIpmhWwVqFp3/h8GWK2/wvUT8mZJt93/PCDuPNssXm3T82kq/8vu33T8JqDRtP+6z5uHC/MA9Myx/uCBlUw1agrBRVhVtb62DVpef+rHqG/RXMJNz7epfjUN6M5bP34sYGVDAs+rsLLm5zYk0KqrrGpBQwINsDJhgWVJCEKFDUFJKB5WcXtLPKwYziiwJMsEWCXT6cx0nfBpY2NjBqy4GvnmwMoTf58yz2bAiiGBVFjxWAV1J5wEMwzK01T0NDrOpgNMRqdIpwPkyRgOIU5ewE34XWKwf4LDJ3tI94bwchcpo9A2u9h8cBtbD24Dmx0xQ2fWPsIcruWo6tj2mzpTFt8hlsFBH8dPnmP07BWCrES31ZEwMqYKOx4OMC0KdHevYePeLXhbPYxDFwn7HuMFSUVUb2tTsvtNkwTTJJ15B1FVFUXM/BfJ5w5VUhKipJCJk2s74ZZnYFRvhHg0fNdwUCrRPAFj1pBHgJV4smuIoPgBGXVVaRRWohJZBFZCZAopzyArcPDNE7z+169w+t0zJCcDOYd/fQv+7ibCGztIQh+p6+I4yfH8aICnxyMcZMDUayNzY+R+NAsJzGxIIEM9XQUcqiQjmqFQ3KjQCWjLDH7oIqdX2fAEN2MPf/7BffzVZ+/j9kYETAcCL1nnCy9E6kToJw6evT7Bb7/5Ht8+fYmXh6cCfqgqdPMpbmx38YtPPsDH793HRpswiRAForIS2GJD4yTsjiG8HE9ViU9se6Rm6sA0JVSL0B+lePT9C3z9+HscHg9E/d6LA7TLEfxc35nr16/jV7/8BW7euCGhfIS0PK/EbRlFkZrhK7CSUGHCPVF7KZQSWGQWE7kdlUG2lVbFD5MxqNeZ+GIR9NbCGc+OL1XRVH3PLxBoWFz1pfBufpFCzrUArBQO5ZhMx3p9VC96vniBKZSsxsAWWHE7Kmp5LN4L95d7XsiyXB8/q/fVvOq1fi/1kEA9pvHfkmx/CpsYqhnHkQBTHU5rOCOvS+ujtd1QiwoboyB6OCYh4L0JbNVwQHl9qc50c3gOgdV8GZ67z7kKCTxvUa3Y7kphdQWsfj/AyrZxtiLacWnT+LSpgl8Bq/XA6uycq5prcMzDkMCLMmsZvjUAqzPznSaFVTVl+nGAVdOE6KxpdpNAbf4Fo8InK1w4vgIrr3UNu7ffxe0HH6Dd3RSTVztZtKtA9Q51HlhZhZX16ijBQI4iHaIw2QI9L4XraZYTVVjZtWc9yyL0aLr/phey6YVu+nz98ct6gr+l6qrLAqum+2v6/CywrO9xfmC1qsFsUlg1lW/T5033d9n9m47fBDSa9l/3eTNOaTi6ZjZvVCE11eHLhQSuP3rz81mETYvtV/3/5vdaeLIev96mvYnSapnH3/z9NF3/Zdsne7YfE1itU1ipBw2Tb2iWvrrpunrTVKE+4p+Y03Cd3lWjmY8VQA+ZnJFvKN1I/LXCeANBEM+y+om6aiFLIMP7LLCij9MisKIH1WwAtyRLoL2+OrCih9V0PIDvMNMbs+BxFqgAxwIrTgjzZIRk0sd4eIxsaoBVliuwmhbovzrC/qOXcI6YOa6Q0L94dxvb7zEc8AbydoRRkcGPQrlEn4s4MzNlVTjJhJ/QYpJh/Ow1jh59j/ywj5bjSyiRH4aYZBmGaQI3irB1+ybat3YxCT2cIKO7FkLHFWXN5vYWOr2ehLnRqJ3KNXr68CR1hRU9s1yBaDoxliyRRoXEN4f/JzTk8+Jr1WKWO6qDAhruazihBVYe/dGM6bqIrUy2SfoyEFiJn5UxBVeFlenj+cN4XQWei+Heaxz/7hFeffkt+q/2JbQvunkN4Y0teDs9TKkYK4FBWuDVyQTPjgfYT4GxGyFxCKwYEuibDIGqsJKQO5fl2BYlS0EVGo3/qVgRxRuJRoYinyAdHuNa5OE3H72Dv/joIW73YkTFFA794cocrd4WyrCDvZMxvvxuD188fo7vXuzj8HSIJNfydbIpYq/Ee/dv4ecfv4v7N7fRjTwETonAVV8ohnaRNOi10c/KgU+jdwNpCDaFn4jCqpSQwJReVghw1B/j0XcvBFqdDCbwoxZ6oYdWdoxyrGFxH37wAX71y1+KN9toPJR6IQjKAChrPD6LQeH7K6b0xmNKjsJyURjEbwJc/bOG7RJYqVk4IQrVYzbUbdm4U9tmBU5nPaws4KkDKgt05kYpAqPUP82OZ+y1JOlUNpV33WFYYDAbh9mxsQ035nbizeVpSKCYsJt70x/VPdjfLbBa5WFVV1jVgRXBoIVxVLsRWImHmOG94uFqVIhybrHUMOUvK7/6zTgFm6JBdFeuqqvYRjE00HeZyOgKWF1mHHbxfa+A1RWwugJWF39/mj24msbXTZ9f1sPqzL3VPKyswmodsFp3fZzGcKF4ab4pc+IzCqsm0/VqOnjWw+qHCAlsMj1smjAtduy287f7SfaXua/5F4wDAPH9EmC1CSfcxrVbD3Hn4Yfobe6IIa0ZsaxXWDGm3hxaFFbw4JalZgpMVWFVFmP4FlhJal4OGtgtV6tuPzSwOuvxNf+SXA5IaFr3dcqidce3WQIvbrre3FRcFljZ1UR7pnX1cVk5NNXfps+b7vCy+zcdv6l+NDWY645/HmC19v5+CGDVYHraVL5VKMPyO23cv4Gv1yJsTezRwuq7UaxUZ182gFilwLoCVqKwsaAhS2FN1wkd7GRNlCDM8uYHojYR83UzARUoYialoprNU1EkFUy0YRRWjkNYlZvwphhR3EMQdeE4vmTFmoUDMhzNgCs5dwExLbYeVhZY8fycZNdN16UvkbBGVTjYSayoLqi6yVIMTo4kJJAKq8BVtRaBlSzKmLA3hu7QK4ZZDtPpEIPTA2STIcDwHSYoSXIBVicvDvH6m2cIhkyEWCCLfXRuX8fme/fQvnMdaeSL55QomkogkD5R1cS8j4LnQ4kYLvxxgv6j5zj89nv5vRPGYprO6+pPJ3CiEN2dbXRvXAd6HckM2KcPpOegF8XY6HSxsb0l5xqNxxiMhlJ2BF4CCySrXSifE1bxmyomXkuWUDFDiENjbprzFzOFG+sFQRXN2hkeaJVZfAPFgJ1Z4UxIoPXFkudGdRUHFRJqqlnsGBAqHlY1c3Z5TjSkH44wffwCL373NQ6evhBfqeDGNvxrG0A3RsLyKoBJChwOE7w4GePVNMcQAaZuhJzJBXwCK1e+FVhp6KqE3GdU/TH5C+X3zGrHHpfq7wzp5BQtpPj43i38zZ99jk/v7MJPhsjHQ4E1PC7iDo4T4LePX+C///YbfPv0lXhYwQ3FA4rQjXVkM/bxy0/fx2cfPMDN7Q422wHKZCLASlmVhlPyutQzTd+rGTwR/yr9x3BAiQaMWhhNC7w6PMWTZ3t4vneE4TSD40Vo+yXa6RGcaR+bm5v4/LPP8M4772gCgOkU7XZLVDwFw0P5XlLlaAC0QiRmD6yAs2WR1hycD5cKKwExAqsqYCXwSMJtWavnfVPnfF5tuKFJ0iBqetuEU6AnCqv6GMqCG23R7fjDAiv+n9cjIZ1FpkoyA6yormJ7ZPtsq4ySbY1SisdR38JKadaksLKwqr44Z8uPkxVr8G6hl2xvFFbchwqrKNIMpKKoZMZNLuTmBdIkNQpFLgzovc+yR3MM7TBmlPXfKLYcC6sc+G6OMKDC6s2Me21feRUS2DT6a/r8ClhdAavfD7Cy4+jF8XTT+LqpBl8prNYrrM6U7wKwalJY/eDA6r/93Y3aDOhslkB2fm/TdL0JWJ1nQjwPCuZVSmc9sOZfMA5IkrRE6XUFWJX+FnZuPsDdhx9hc+c6PIYlyJc1F1sRErgCWAVuKavVc8DK5eqtpuUt6AP2Bw6s7MBqGdT5YwBW6+5vsUFcbFibGtSmz5sa3Mvu33T8P35gtT7L4PryFZ3CWtP/puezOsmIOfIcsVJAXP8iBlgeRL6oulo+sGh6vs3X36RobaphpnWthaXYidZsYlHL6mVX8XXyefksgZw02QlpkWcCrOoeVryGOrCyCqs6sLIh3VZhVQGrsfhYWWBFA2nHb6HV3oQXtFGWngFMpaqrDLCyE2tCF6aFJ7CqK6zOA6x4T7yuOrDqHx8KsKLCisCKYXJUF0vYOyfUzMYVhwKsUEwFQpwev0Y6JrBKBFj5DNEa5zh+cYBXXz1FJwmQJTmyVoDuvRvYePcuwpvbSOMAU2YiJOCjQTxDeyywomKIAKMsERclglGC46++w+E336NduOi12nJNkzzHIJmid20HO7dvIdzewMhzcErQEvvw4wjbnS66nQ7COEaaZxhPJuIXZmGNDUMTY/kgEOjk0FvLeu8UTIqoCg1RwRSlACs+C5Yh/0ZYxZBDAV1GASTAit5gpvpbebyERBmFlaio+H8TFiigywArfsZQwVGZoU3AtHeMvS++wYtHT8Sg3bm2AXezg4lPfR6zC7rICw+nowJ7/QlejlOcFJ4CK2u67tFLzIS5MYTRZf3KGfgmZc1nTk99WR4rMjj5FNPT1/jgzi5+88n7+PTBHVwPXTgMAS1S8TYr4xYOxxm+fnmIf/ryMb548gKHgyngESrGmI6n4lFVJiPc3Onhr371OT64fxO9CNjuRijTiajM6UGk8MUorMQzzVyj+LtZ7zUNoUwJmRgy4Proj1O8OjjF3sEJjocJ0oLQM4RfTNFODrARAvcfPMB7770nSQp0zGfNxRlaqOFn/LbPVHzpCH01zbP+3YQE2tDcKuJsAAAgAElEQVS1mRqIz9AkRVCjcM3Yx8yBnjzPCljpeNX6R6myala3TPa+RWA1W+i0vm61plqVWRrGZ/2rLOAmhLPASkzXPZqbBzMVVr2ttAu3Ar589TGzoZHrgJUts0oNZt4T8yzrCqs6sLKhl3wfrIeVVdmJATu5HSHsmO0jQ2q54GtgncBkgkJ6VwUC9SWjp4S1MkyTqj4FVlF4BazO18O+ja2ugNUVsHq7wGrZnLJpTPomNf0KWP20gdWZ+fU//Od1wMrCH6uuqnfGOlHTGPj5SYftuOYmVsvMuB0mCFov520CVjI4McfWAZGedXWlnn/BuIo4TXLA7wD+Bkp/E9u7D3D3nY+wdf0m/DA2g1RjLjYjjEYVJctympqZnbDOJylk1hTKHPsTWGVpH05J0/UEvkfvAB2ksSO+uIdV82RRPSx0u2U/myasTS+/9e2ql3m97Js8pMBV6gu7tjVZUtOL1irkZk3f3C01ma7Pw1CtO/W/6cSwqlOLvzc1rjb7UFM5r/x8XoLzxodZ3900K3Ca3s+mC2o6//r9meGK72Hze7C6/C4DrHQ1eN1X0/PXV3PZMZYBK3mL506nx1+lqpprgZdepqSXX/PVfP2XyxJiT11vm35/wIohYMaAmdm/slxgVR1YSZ8ikzwNCROVFRVWEt7iIfCp4jF9AUOJqORIx8jToSqsck7ImBErF+Nq14/R7mzB9VsoCoakqSJKTdZ1Ui2m3ZrMTEK6GOomwAoOwigWCMUvqn+q2mNVIKpcYJVgXyQTWAl1S9E/VoXVlOoZKqwIrKiw4jRQJuGEMwGi0AcYDpaMcHz4Cul4IMDKy3L40xzuJMPxs33sff0UvTxClpZI2wHa926g9+4dRLtbyKNAjNj5frKNo7m5pGeR1IB6Pp/3kxYIBlMcfvEYh4+eYsON0Gt3NBQwT9DPEly/dxc3HtwD2jGOsylGTgG310G718XOxoaEfhEKDccj8a9i9kMqePhms/8TOMFnxokyv9knmnbTcz0U5hmI94+oPhRYifKK4XkMaWq1ZsCK57LhWRY4i1pDQskKUJ0n0IrPQbyYKsN1C6z4GUcAg3SKXquF4HSMF199i2ePHmOcTOFtduF221IGNCD3NK8jhpMCr/sT7A2nOM6AsRcj8yORMFGRpvBRsxmSxVABRFDQCnzE9PIK6LnELIYJkE1xvPcd/upXP8NvPv0IG4EDZzoSM3P2m1PCvLiDR3tH+P++fILfPnqGvZMhkpJG+h5K1t8klWN7xRTv3r2Bv/7NL3D32ga8fIzNdgjmxRRIVvf+IqgSo38feaFWEwL6CFFEXcWsivwu8erwGP1xgoOTgYQCZhxZ+bEoA910hI3sBHd3uvj4k49xQ7yrEumPqR4cj8dSDjYkbk4xKcDRLBWK4ZOFVvoeSOicQE19nwhLtE6okl4z8mkZix/W3BirAlY6JrUhgfN+pTomq/y7dGyhLaK2uyapEdV/voYt8sv63aVpgjSZmuNrOCABz5wxO+ujgW3cl8eR0ExZLFVvr8U2WK9L+5mM9bi2YGCvTUCaPNN5T64Z2DLKVZaXBVYEgR7N00N6q2kZjQbGNF7ihfX+pT0V5Ru3U2DFBAqSUYqpK2oG7FHIsEYTpmnljrOfOjaXLzn8vKa7UlhddPzQbCmxtnOVwjQSzcYNl29goygvuPsld6sLHC53qPo4sv77ecYflzvzZYCL7ruu9qxVmMxA9/r6t6ps9O/rTa8vOz5fu//ssleX4dr9jZpy3f2tm1vV26mL1YHL11+7QHGx8//4IYFqS7Ss/p2d61bzjKreS5bANa/QupBEbfrOX/elufw//5etOYXV4uSnmhDNN/ZVJ3fRR6X7NQGTdTesHc5FOxt7fppp+EgLpoLuIGxfR3vzJm7e+xD33v0IJTtMDmRNx8fBN0P+HHp/UKpvU2pbrUWt/SCwYsroslAT3iKld0iCKODfuW6ai0/DeYDV4otvBzTyc10QaMPjaeoQmp6u9R1Y1bDUn5/dptqWQwhN0d70tfT4JoPP8hqwYhK/AAiWdY5NkGrVvS67h3VA6zywqvn5LG9u7LWs23+xuz37fJob1Kbntu7z5u6+wXR9ZiK8+iyN5XfZAWNz1V1bRNW7v+pA1YKAHEjnMfq1ilWd+6HYA8x3To1lVjt+U+vbeKwlE6b6O7nM9Nca+0p6eaon0hxUL+X0InRDhFEHUdRFELaQcrZvQrd4XKotrLeK+gfSTrCmoMgYOqRhYrN3l8oIMd6mSsefARGXYVfGY0UhmwFW4mE1RlkkAn3EK0hCkVy5Nn4X8JGmmtKXMEmyeHECKd4vpdwPw63a3R7idhdxqyOghX2OeDIRvJjwIDtJnPnMGNoloXg0u3YJFhKcHB7g5OgA2XSinkLii0WkwHkns2+5oogKxLxZW+Z+/xDTUR/DkwP4WYYuPIxeHeHVN0+R7A8QJi4SLrpc72Hr/fto3dtF0QrFF0vDvSSFngk5NObWXOjitRUO2gjEt+rZ//gdxi8PcKu3IyV6PBqiiAPJBti5eR3x9iYmBH+hj3h7A+2dTfHH6sQtJJMpxpOpmjiLcbxCRfHlkiy0RhVSy/aoIMuTsua3KElmoUzqV8RrT7MMPkFPHCNqtyS80LpRERyK8br5svVSfkpIpx5nBmPqixs8L4GEH0gYKJIU6XiMo4MDvH79GqPJWOwICKFYF0Rl4vjISh/9SYq94xPsDSZwt29hfzAWOMPFt163g41eB9tbG9jqdbDRacFFIQtnoe/Cdwg2U0wnY2STEXa2Ori7ew3XN7oo6YeUp4hbbThRjHHpSRjgl09e4qvv93A0TDBKC4z5roF1KwD9FPwyR6/l4727u/j8/ft47/YuNkIPDstOBKCOhlMSFLIuGlgisIoeXARfAoQygXXjJMGEXmIEVgeH8OMWBuMxDk9OkXPsxWdaAnGZ4LPdDj65fwv3H9yT505gJU2j8RQjwNSvagFAoYiCJEIoAaqsGwxRNKBKgJUco5D6NRmPpY7w7yxnvifc38IfOcMMWlUNpD2PHeva/9tx9fKxhF0Eq4CVfdfrbRPvaTjom+swwMqEBFrT9XpbqdegIG52XmvCb8NVbQZCY57e5GFl4bkqttS3SsrBcDDuzzYoDH0B4UFIYKbtjUQtGNWbXqcuALFddR1m8wxQMjECgbrxxBIoPPN/LbDRjiV7oGabzFCUqbS36nVFqzgTLmiAlYzbTcdplnFnY/umbvPsxPryCqP6gu+q8eOq6/pxYVU1AGkaA6wr17cKVJoe6Oydvcwg7jLAy0DjNcjLvvf2VhbrYNP4ar2HUXMBrX8+5smvKYKm59s092vav/kO1m1xuQF0de0Xrz9N9/dDPr+qf7JvbPObe/b6qns1LfiFga30mSbhzXmfo/N/NQCrWte7Ip3f5R76eS901Xb5ZYCVWdHhhEZk5m4LYec6Wr0buHHvQ9x992O4UXspsOKKMQfi+QxYVdxISkQ6SBOXXybIsyGKZAjfmSLyaRapmQIpe6+vUi0OYM5WMi2JGbBan5W+sXibGrz1B6j8Fi4MrEQb3vzCLzu++iesouSrgNX83235rrr+ZRDnTcts1bEtsFp39+vOZYbga4HfemClTc4MRdeUiss6yMbKdKEN1q8wNpV1E6tt2r9pheq89f9Ctz6n1lvSji7A1bm22JIrGfhf5qsKKVxW19cONs2H666gCZiq8a+ZOizJVmUnXAqEqu3UT0YzrVKlxEl9lnMyWwErhixxQWAtsLKZ3YwKgeBIQJg9nyisNJOYmG9TWRGE6mXlUEdLtZNBr7wWKmKyKcpiYoDV2JhbG2AVthFGbeoEkCR6/XJOAVaa4pe3ySg19uVBzIyCXcSdrppVyySZk1NOmI3Rdz07l85U5Tjioegx7AlIp1OcHB7i9PhQfp8BK9fXkH9O8GbAKgCVR1TiDIcnmAxPMBJglaJdOBjvHWH/22eYHvQRpB5S7r+7ga0P7qN9dxdlHEqrYtWthBRc9GE5yvWbEMGAz2ucITsaYP+rJ8iPhrje3hCF2UkyhttrodhoobW7g2hnE5nvwokDdLY30dqk6ozACOKDQ1DBSa31RbJ+Sexb1czbeCcZ42qBTQyfIzA0dcmGh0oYn/kmsKJKJ45jxO2WqrNkVZshSaoOtsqNOrCyE/0ZsKoDUDNRYh1jHRJVXUlgk+D09AQHBwcYD4ZaD1ivswJZ4aDks3I89EdT7B+f4NVgjIHbxqR0BKBsUnG21cNmt4OtjTY2u23x0CRi88xPR7ITa10jBdu9voNuuyWqqiLLEIYhgk4X/Qx41Z/i//nnL/H9q1O8PDjFOKMJeonJVM3YqTByGCaKAr12gAc3d/DRw9t4cOMaNsMQXlmKdxHhYel7EtooQGo6EY+pLC+RZFT4Ua2li49UViW5wqpEfi+k7tCXjN9WjcXnuekDf/PJA7x7YwfXr1+TZ6wKKx1SsXwnk4m0UtLOmI5Ow+x07JBKmJkaqCu0UqBDWMVvAhgCqylDTfNcgZVv3z/WqfkFw8UJpQ3pq4Mq+d1AE7tgcbbt1bZOlUxmnCPeVerFJTAdJUajoVqTmzZBPawU6NVBduWVxaZMwwxViFS1q/Ya6/utB1aamdCWrwB7U8/lQdEO3QCrIPAMsFK4RKAkVKtQUCzVUcaBfKeY6TBgKyGZHEV3Z5WKhFUGjrHStJn5kyA24DMjCk2AMoXjFmLOnufMFmoQFWEVgSeDYqkslfrALFfn60N/csCqmRdcZmDQuK8Npzpf6S0/XNOEvekiftz9l4s46tfcBHwUSKwuwZ82sGpWCK6//2aF02Wfb1P9ueyq79sOKXy7wKq5dNaV/w8BrN70/t46sGqqcE2fN004m4DV2v3NChonAgKsvBaC1jVEnevYvfsB7rzzEeLelpiYLiqs3hRYccWdCiu3HAuwCjx2wgRWZgXa1J0/VGBVQTS9EXsfjQqrBUn5ulfoTNlYn4q1Cq06Djq7IiYDWU01N3fdi/9fBZ0uCttkMGoB0ZqbvgJW62Fm01izqf24AlY/fWBlJ1A6MTKTFwMZOGmxCisFVoEqrOIefP/8wMqG4xFWzSmsLGjxfPih8Ygx4YGaC1aBlfRjNNc2wKrIVWFVZNMZsOJ2YdhCQP8qeKIoEVhChVU6RWknotImOqImcYMI7c6GAVY0W9dJovjAODohtGUymyzWgJUorJwS0/FYgFX/5Ah5mqoBMmeOVBCLrLuYA1bif+WUGA1PMRmeYni8DzeZopMDY8kQ+ByTgwGC1EXGOfuNTex88AD/P3vvweRKkl1pHoSETp1Pi9Kiu7qbXJK7NHJsd/h7ZveP0tbWhkPj9HR3dXW9evqlhA6JtXOvOyKABCLyZXaxFLIsLV8lEoEQHh7un59zbuf+EfKQyghOjI3dlMCKcMMAK5lg066YAkECDF+d4OSb74BxjK7XFJgxRYbW4S5axwcI9ncQ7vbQCH147SbaOz34raYM82djBtxTXVdM8AmYdCFDF4MUKuh5UyihNkELrMTGZ8+jKDlUISVWTaPaIsihLZDQUoPDCTnqgVWhcDGQoWThlusmoIYya1XozWZTXFxcYHBxKdbEyXhmgBXn2FRceRjNIpyeX+J0NMFZlCHo9HGwv4fjowPs7/TRboXotUK0WwHyJBJY1aCyMI2QJjO5riGPJwzR391RJRHBHNsnqwo6Pr55e4Y/Pn+L//c//ozLaYZxzJxPva5ULTE/iRlQzNZijlOn5eFov4cHh7s43ttBPwzgW+USlVg+VeyZhOJPZxOBcwo1CC9Y/Y72L55bVyyQHBeJNsZ1MUsSDMejRRg+2wcB4uODXfzL7z7DUSdcZFdRMSWLMIxhMwH6OsY0izMLi55CTOHZJWBlc6tsJUWx3UWxVI7k9hTqFsCKQw9q5ezX6njWFn1ZB6wkz8uMf9aPL1RppSHpejwEVjZEnY2H+8frxvZMhZkFVrJcatq19gs6MRZ1lQG4VACKwrRkyyiP28r3xaJvMWM7C+Ls8WkftB5Ysa8pAyvCJdqkJbNqvgys5rlaAdEgUCYcNpZlYxkl2JXnAY9nPkfg0pbtiHKLIj40WDUwBSQTixly1i6ozoibAqursMpgsGsstlaOaWXBeTOwqJof2bFP/XJv/cT0Jn9xHWBVN7+7yedeHwjVb/12+7cFVnWW1i2wqm6Dde3vfYHO6qet67fqPvO699cvEljVXZA6y2BaIymrA1Y6uHElfHbuNuE29wRaHdz7EPeefIr+wfEysDIrqgtg5WiGi1VVmcfYQmHFFRy3wcHiBGk8gpNPDLDiAILBoj9tYCXnryLDqRpYLdsh193aspK4YfsyGeEq+ZU3rkCqAkeZsYF93fo3jVZp0+csKWHKNrX6DAM7UF0HxAisdKV081cdsNLj37yFqvfrlG6rsLqGI3XDBVqu6FQ/PLr6F8X1uanCqnrAW71P9jO1/Vxd5a952JqXv2+FlQUy9kG7NBErWQItsPKD9gJYcfJrc/Jkld7Y/bSfFglFyRJoJ4OFJVBUPFTlEFIFwUJhReuZVLBiGJNtQAKsqJaiJXCG+TzGPCOIMnY/agb8Jny/hXzuCLDiF2FZEs0WKiu9GLTRMa8nQKvTR6tDRZEql3Ryr1CGGZAW6NnzxImcFINnhiLhzTzDbDLBxekpxsNLUdLw96J8MQqrMrDSoHZuIUc0GyMaDzA6f8eEZLSSOSZvTnH+7RtE52N4KQPUG3CPd3Hw8WN07x8h8z1kpt+WXCingbnYwYyKhZlMBFZZA63cw8s//gXvnr1ACAcd2jipNGuH6N85QvfuIdxuGz6tbc1AbIACq1zCuhyji4E+kRcKGWM/XAFW+rraADUwX69bWYli1SZUWlnVlVgFGxAYQFugVD2UTCwN7RboYK7/OoVV+Xe2/dpVc4WcBnY2FCYQSAyHQ5yfnWE0HMk32wndo4wuoMJqHMU4HwxwMZoggoOdvQPcvXOMw4N9gVWs2kf7X8hrj0wAFa1+EUFRPJVrv9ProdPrqs2VAFRkPI5kRL0djPHf//Qt/u1Pz/DqYoZozlgE5oIF0tbiaCrtXGAKVI3XavnotAPsdJrot1tos7JiKT+M1z5KYgFyvAcJGZq+i3bTV+DAKo5eIJlFzBez0IqHzSD98WQsAeNUTEXTGQ4PD/Hrj57gq8d30PNpM6NSTe9f7RFLEHJhOzYAqKSwEohaAlYWbBEG8fkYRTOktGsaa6HkvLHS5KINFRl+9vqWJwTlSp5yvsz7bF+rGYLl/nd5LGLVYhZOE1BRRabqUu1vJCdOgFUg3zpmVmBVhKYTEFk7YAH+7RjEjrNs21xtt7cFVh7bo1gC2QdyP7hgx3OsKlNa/6iyIrBi7yWlARqqsBItmRQusHBe7Yf8lmIC0n5c2bbrclzNYHy2HK3ELWMcGWcRWNn71Y4b6xVW62GVKmG16MnNv25lCfwJKKzeZ3J8k7N42+3f7v1bYLUFVrdzmNW1vzo+UnfP/NiBVd3xr75eq7BavKFUzrB8knSFaPOE+X13aPUC1CkkbgusOCDgoI2S+7wRwgl34DX3sXv8BHcff4LDe48WwIrPB33cmdUalgu/BrDyHE6KWCZ8CGQT+E6CwOPgiQ/hnz6wWoUx5WtWvv7rJsR117fq/Zp3oBkl+rXuAbLaNlf/vx5WlSfzy//eAqu6DrP+dbv6vf4v69rHL1thxQ7pNoJ8nvNiwP1jBFZlGCMT0QqFFfkPFVYEVgEzrPyWTHzVcm0mPUY5swDt2dwAKw08t5YbO0EjsJIKcww0pv3E9+XftsLZXGqGlC2BCfKMyipaAmkNjMR6xQqE7Op9rwk/0Nwe2hhpq7LAKolnqrSi5YUzuoaLoNlBu9sXlZXjBhqoLUohVS+J5cycE3tuuDeSYUxLVuALMBsPh6KwmowGAunWASsCEw2TZmU/Ahna7aaisCKwmk/GCGaJWAIvvnuD5HIKN3NATYtXBlYMuuYEUY5BvVUEVtbSyEky55XMsGpMUjz7wzeYXg5xdHCI3d1dNAIPXq+N9t4unE4TCHw4oVb4I8TjUCRKtapiNJmJNc+GoMtk3VQAlOc1oQktUAZYaaBz8ZyQuB1r1zPtS4BoqpZTCcOfU1njao5Vq7nYptgma4CVQlJVa5UXX4prpfef3S1atyaTCc6ZN3ZxicvLAWJaHpljxUm9Q8VRisvRCIPxBN3+LvYO9nF0cCD5VaKcY4C+BK4zHJzFX7hgRugyk/yqZuhjp99Dt9dHlOVoNtvwXR+zOMPpcII/v3qHf/v6Gf7X8xPMGk0kjRBzZgpxcYRh/InaXalYcRoh/CBEsxOi2Qpl2wzZbtFa6HpoNVtyfFGaCqziPgSuI7bFfidEy58j8Bqi+CKwYn4RhVes+EjVnFQMTBIBVrTlMXuLff7jR4/wuy8+xW4AhKa6nK00aEGNtfDpGKJ4zpfBkYbTawC79n+qFBKIkmeYTicSos97lK9rfpUq9OyX7YE3Aasr6iqj8tLflxWuxRaLvti2DZvzlYgCUapYSr+Sad6cq9l6q1UCy1X+loGVaY8lhVX5WfvXBFbcP7bDQKCSIxX+XH7TtkcbnyizpJuUyoA5F4+lGISFVtp3qzWwgFW8WoTvrEDJ7VsYxu0KrIJWFRSLtFlWVmilY3i9blSXXk/hdPX6Gnth/SBn419sgdUtTt6KOvAmW6qbn1ZvcwustsBqC6yqZiB199f7vv69A6s6Qlg3Ia07oNtEWNmBIicAFGoRWDWCHhrBLnaOnuDOg49w/+lHEnbKcHWpYmIzKyT8k1V5NiusqKDiA1NWfbIIaTTQ4HUnFWBFxwQr4twqdP12CzxL6qX37/CvwobVSe9fE1iVYdHic0orlMvQyk4kzUNl3V0lfc0ywFpVc9n9X/394rPUd1J56ta/Vy2BMol5/xNvhlpqp9gqrDafwLr+5adtCbS86abQavlh+2MFVhZa2atcVliJJTBNEUXMsOKtaIFVR9RMkotiKpGW4YEFVg1Ws6KipgSryoBBgAchThDCF2BFpQmBlVF3rgFWkmGVRcgzwipCqwRzCYhnla7A7JeDOE5lgimfn0SIownimFk5iahM5g1H8qva3R20OztwWQ2OuVkSSqzAKuXE2tiFFn2VJMGoworAitseUZFzeorZZCS/F5UIFVbMYRShDyviKbAShZUszdAeRyg0wPD0LbLREP40weT1GS6/e4t0OIObO0gIRw53cPDhI3TuHUowOpXDYgm01eFMyLlMmqmwMsAqPp/g3cs3aDdb+OCjDyWbKiNtCX3kgYdGGIhCi+eb/RwBRhQnotaRyXiaCRjR/SYUK1kBpboaj1NVVZprpQ9MgXz8SWBpc79siL1RplhgRRUb95vAijlW/CxuU4LbS8BhncLKtl2pZrzypZ+rqhsR+8lknFUKI8myGg4GODs9w3Q6w2QayVghB0PuMwkhn8xmOL5zB3s7uwL6eK3lGjK3zFXtB2EBIZUA05ztzRUVVrfdQdAMBYA5VDVlwGA0w4uTc3zz+hR/fHWK5+dTTBAgRqCZaqymmEZozAlLCKwIxmiV7KDV76DVbQvQC8MQAQEvoxbiRACpFDvIEgl9Z1D24e4O9rpNeJhJIDyBFSvcSW5XyoqasdgxkzSR80NwNJ2MxX7Y7/Xw5OFDfPz0MZx0Cmeulfvk2htAqAo5hUwKoQqldlnlJApKthPTPnj+RYVpCjqMxyPJVOOOaeA6FWGqbpQv02YWqKlkr+PvVhVWFpbpW6/asQvFugVsJseK9sV5hjiKEcWRnFexwoo10xRiMAqrIlfKFBNYBKqbao3mfBCOrlNYyf1RynFbXTQoA79lS+D60HUFagRWhEq0U6rKihlTzHJl45OCmlw0ZgA/f0o9Cqazq9pK71daAQ1mMuMm2qg5xuYw0JftqzWQdkBu1zFFVcqlabRQQqGyvw6wWgcjdTZwuwH4zx1Y3Xb+Vzc0rpsffr/v3wKrLbDaAqstsCr1MvUdUvV0v77DpNKeCiuI7B1eF/B66B08EmD15JMvkYsUnxMIs3hrS+RyxdFkV0qzvSLRlfomklfFiUs8u0QWDwVYhT7kwaqD4asqBwtn1j8ofzyh61fLMm++HusVVtWPFHv9Nk2mxUJwBflYSFXel/X7tZjgbLD9VQOrelhVhmyr/+aUkMdX1YKrgEuhMKs/5+vO8tYSyLNSXRa4unX+0JbAXw6wsooUO5myUImTEp3gUh3FWasPz28hbHavAawAndcws2hZYbVQwEjYui/AKqAlbAGsFBgxB2Zh6zKTXQIrKqzADKuMP02ouoSgE1iFMinjPjuClridVJQrUTRFmsW6+u84CJpttLu76HR3DbCiukoVUBJAbSZx5fPD7XGrfKoQYqTxDIOLC1FYEVjx9wRWnNjOWSlP1AsKrBTEEIjxE9S2M5sMMDh9i3QwgDeOBFgNnhNgRQKsuLfufg/7HzxEm8Aq9JFxWzpzlG+x4lHJYuoqerlaAi9fnWI6nODuowd4+unHyDwHEwK+wMcsz+A3qe4hGGGQ9FzscVZhIqeIk3UDrKikkssh0UcKqexPhVZ6zeR4BQ4phLFfiymsAVYEYlSyxJKLBAFW7XZbbIFaZVBthnbyWwWsVi1V9noRmBFq8BgJShSuZKImIix5++YtxuMxBsORgLqctr0sx4T2uCjCvTt30e/30e12NVvJcQQYUXFilSW0kbF9B4GPTqeNdru1qHLn+L5sdzaJBFidjWd4cTbEN+8GeHExxdk0RwQfcaJZccwcomKcwdbIMngNH2GrLbli7X4fQasJj4HrVJ7NIaCUkMl3G2IB7DZ97HXb2Ou00WuyyuBEFFYBKztSsZ7Thkfr4EygFau8+WwL0ylm0wkO9/fx5NFD+dltNyWvSHOK9IsQZhFKLjCpuL72+VuGRgI0pTqgjsEssGKuHM/ZaCRTtT4AACAASURBVDSU/kHuKUIXUYIVFToFWJUev+XxKv9dBlarAeyLweMVO/ZCs7Ww8fG9EsxPWBsTbvOaalA/mTDBt8A09k+LIHRVYFoIptUBi/PENmnjOy3Q47mxgMq22fcDVqqAsvlktO2K4q8ErAiWFFix+FAqY2RaArmr8i3giv/WioGijtW/UguvUdbomNtAMlkYZn/nIaDl0NV3WGCl0Qcit1165Cus2jzlWp0/LI/HqTA0OX11ZGTD61tgddPlWj2h9fPDmhHcCmB+v8u4BVZbYLUFVrcBVnX322r/W6uwKt6wvoRrecC27sPrgFHdDte/fjtgxQEKB7OyTuP4gNsRYNXdf4ij+x/i4y9+K7/PzMBExt/SU6qc+zrAyuPDcx4jmiqw8q8Aq+IYNil8Vjtmu3L4Hpnla09lvQKl6gqoRNsOBBcD/xXV0urvi8+sn/CvAqvlz7JVatZ0GkthmOs7FXULFWtv66BYHbCqO3/lld3V88TJFvNSbgesmPOwBVabWmnd9dkCq6t9T/05M4NFc9KrHlhV2xJQU1Ml0E7sy0CmUFGkklEiCqvYKKygwIrB61RYFav0ZUugql3ErSZZ6VSOEHxdtQTa/Co/ZH5RiCBoisJKgrfN/WvnOwIsaGVKmV01M/lVtE8RWLF6lQIrqqzISaRKIIPipWoYVV4R4liBlTxiqJYJWmj3dtHp7MpxUXHAUGLiJJkXijJHFSS2r2K/wuOywCqJpkvAigCBIIvQRatwCSaRN5SBFX9LpQ4zrAiskstLuKMZJq9PMXpxgnwUw503EDGMeq+LvacPpEpgSmBFa5qvIEaPz4HXcOExx2vegACrvIFv/uNPojx78tnHePTpxxjlCabzFH63w3QbmaTqe3nEDZ2wz2YC+rWCGi1GqrCSZ7GxgFoFlARMWzugsSgKsDIWPUKY8mSdbVKD8BVgWmDFv7HAitCC4es3AVb2frDXi8CMVSfZhVNNRILKyT2BCbOanj//DuPRGBeXl5jOIrlWbL2zmFlGCY6PjtDrdAWk8XoSpjSbBFaewBvuowaGZwKqqMQitFL4lwhUHI3GGA/HiJIc0dzBm8EUf3x5hr+8u8TpNEc89xAltDYSMNDWyhOdIE9i+I6HsNlCs99Hq9+FG4YCBnlPMcg99DypQNgOPIFVhFSdwEWLMJaYNFWLYGCyl3g+CKsm04kAK8dz0Go1RV3F6pYfPH2CLz/7DG353Qh+QHW8Fi+w/QJtvTxuC4vKzwZpi6VvUVAaYCX3c6lqZxlYiY3VAiufrdhMlt2SNbCk/rGfabPmVj9X2wFv3mLvlsd++nvpo0z1Qh4f86vsN/ePGVuFwqoAVjI2paWSBMhUw7YVELldBf5UIBWTfruPfz1gpTZGPXesrmizptQW6Hlz+C77cNqlVVVFWJVlc1H0UR0rOYHsHbUjMQor/WlHdVIggWoqUep5CAJXYBgrEUqwu+nhNMuq3BqWM0zr5i+rMFISrLbAqrKsfd3877pjjU3juy2wut38t25+XXt+a4Bv9fu3VQLrzm/d/fM+128Ztte904zxK4Cuov4iw3HdFuuOr24v3htYlR6nAmmuflUTxr/mCV9/cLcj9BwQZFzOkXDYQCoFMseqvXsf7f4dfPzF79De2UfD8xEvVkBlaVtWEqmQkoHFBoUVffucsFBhxeB1Aiv+DDygGboyaKj6qu7QJajk2u+/+sDVwdDNv+qBU/X2VWZfdQyVwEigYbHCfcWaJ69vap/WOmIsnRXB8VXnx97Pq6DRvqdywi7V0W1k7/tfBYkRlUo6NwdWCwC74eNvO6Cof3/1CmfdWeEk9nZf1Qor3p+bFZD85Jva8eyEpFils21pcZ9K+1iXMVVYSRhEW+bDm4D3pr6zvP11f1Ot8DPl1isuQNUDaxVYbXrglaGVVbHodudin5KJXJLLd5ZzMqQKq7DZkXBzTnZsuHYB2PXTGNor4cUMtk6KClwLdUGjgVa7I9Y8ZvV4JsNKpkGclMu3sasI+FJgRXWVfKesFki1RmIgCc8ZrXLMBPKQJgqa+DqBVZLMkM+NYoTZS26A7s4+ut09AVYyiXNot2IlLQcxlSCm4SwmxXwWidVRJ6QEVlS6jAcDxLPJwipIRYacG9sJSLNSNRTpFd8rOCuLJcNqdnaO+cUIo5fvMHp+gvk4hpszn8qBs9tB+/4Reo/vwt/rI2KFwYTaq7nkGDX9EDktkDnQdgPksxgD2s/+8A3u3L2H+598iJ17x5i3A8wacyRiwWdVxZAPaMzTHFmcSAA2zzkVV9xBN1B7pmQRGYAllkZjbSTwsnepqK+UaAkI45coXDmhlgB1U1nNwCpOhKfTqbYLqok8D+1OR9RMhFZW0WXz0crZSeX+f7X9lv+fuU3MahLFl6g9bbU1zthznJ2e4vz8DO/enWAwHIotkHZLqr64X8eHx9jd2ZGqeZKzFYbmmT4XxQ3PIUEYYVWPIeummhwrBPKYzi8uMBmPMZtoNcJ47iBq+Hh5OcWfXp7gL28vMUnZzlTtIrmb0p5jqTzY8ny5PwgY2zt9tHpd2S6vVdNzMRmc4+GdIzw4PkAncOCkMbw8gcdxE4EZw+bFksdsKMKJImR9PJmgv9vH2fkZ5sjwmDbADz/A/u6uZk4ReC3OF3OQCmhbXihagrmLanpqIWU7EXizqLaplsCYYesmJJ6fxKw5rcJHG2hhmWPlUAtA7f1XHvOUVVVFULu2DqmkSc2hsS3KOHJpHGL6KFvVz9gdGT5PlaFAzYhAXGMlpJJlsyn3jKoHVW3GRyTHWQRudh/4XJNvydaz9kM7XtL7pNzXltVW3Ee7neL47Hv0fRbE8V7kZ/CzJGi/6aPZYtYW9ydDI5/CYUC63H8cK1NBSNDGdsa2S6JnC8sopNcHnj43dcFP95/dlkfbprUdUuAp9xQVgTzOXPo+Oc/msbqqwNv0DLK/Xx5D24Xr+gXnjY/Imgl/1diGb5V2XvFH9eOvqk+oVjBdp0pg9dbrX73thPe276/eQ1Mw48YZzoWSctPn3Hb/6+bft93+bRVWt430ufX+L7B3fVtc2zfc8v11n1p3fLe9vnXbr3pdWq9xmG06jtvu3+p2axVWxRvWK6wMqtl43ut2+LYXrC4/qG77Uk9Gynrzqe4jl0qBO2j17wmw+ujz36KzewQnCA2wKoJ/OYApZ1OoN768R1rBRB6WzDLJZppjZYBVawGsNk96t8CqGEzZa7k4J0blttQGV6Dq8oS8/GjXf1MSrmOgzYOOqja0BVY1j/QNarviXVtgpedCoYq0ycU/1gMryc4wI24FVjcfMP/UgRUnlXzGJKlCK67Mu24TzVZPoBWBlVaZKvrtMmRsGOhEYKUKK1Vr2AkaFVbNVluAFZUwhFZUWPFSUXHC4GN+cdFD4BXfm9KuY7J+kqmAK8mlkmpY/HQqgwicfOQZJ2EKrBhwniSRAAFrCfTDFrr9fXR7e2IJlPp/DVctcjREcdJZmnDKZJmTmPcBVjKjNfZSqTimiwAKcgiLIkwuTjE7PUN+PsKYwEoUVpGopHJmTnWbaN09QPfhHQSHu0g8B7M8FSBAEOGxOlc6R9vx0Gx4GJ9f4t2rN/j2z9/h4Qcf4NEXn6J39wh5y0fqUe1s2njOY6GgJ0XO8Gsm67MKIpVmBHoEVh7Bg1r+RC0jQesKJAwGKlmJjLClnIVjJ+AmgN2qq8rAim2Cx9LpdNBqtxdgiNNpUbMsZScVi1A8h2VAtfpv5jYxl0vam30eSei35lkNLy8xuLzEycmJqqwYuJ2mAirZVvd29rC3u6tWRd9fgCu2RwI2u23CKqqrJH+L9rI8x2Q6xWA0EiUXARPbczpvIG74eDOK8M2bc3z96hTjpIFZwqm/Qr00J4BIBCOEDQedbg9hv4dWv4eg3RRA0chSdEMfHd/BvYMdHO50BVTNowkaSQw35fVkVpvoVAQIEbRotb8UhFXTaIYkSzCNpmi1Qjx98ligVbfTNlXf5lqB0p4/c/3KI7Dy+begxSryrgOsmJ1FYCVtWL7ZxlhsRa1vjkdgZWxw4uLVc2Q/9yrYKfpqgm4qdIr+e11FZC7qcZvaf7EdqsJqGVjxmHn+CKwEVDLv7QqwMlBXgNtVYMV+zMK29wNWZuHCQi4JxdP7QtqaqWhItWbY9ARY0Rbo0g44nwiw0mIIBFZqBxRolZNp8r7QRQcteWQWa+xCq/oDje1RM9s8Wg4l1F3WoSXLSqoRio/C/q0B2dewhC1DqmKsrh9bQD55iq88i+smhHUT/qrR1RZYXWN2d43rW7+VTX+xBVZ17be6/VMpefOzvzRWvvFmqgU3dZstdJ51f3mz1+v6jzq+Uvf+27y+BVZrrmndCb0tsLJVR6SSEcPV3RBOQHn7XTR7d/D006+wc3gPXrMlYaf2i/slA2I+Xc3XMrAS/YBkSYjCiiXO8ynS2QDzdCq5Vq2mJw/Tm6s0bq+wqluBqQNmdTziWgqrinu5vPq3OM+lD5XQ2wWkKtQqy3979ffS2el4Y6GR2TTxr0EyihtuALyuZp5d/aRqhctWYfVLUlgV7UwfsmwbnJjS9rTu3rCTpspBb80N/GNXWFUBqyBsS2l0HRRZaGUnlyaImWDHKKwsrCoDK+ZXEViFrY5U92NWDDMPJQBcVBnGUMfJMv/fACuGrjdyKoLGElJNRYoFVjYIns8bNAKdpKXxAliltBRS7YMGOr0ddGgJ7NISSIujIUuiGjOVswzkXEyWlaDJvnACF03HAj6osGKelc2wWiisFsCqyJuy7UtKz2cxppdnmJ6cIT8bYPzyBENRWBFY0aI2R970ER7tisqqdbyPRqeFlLlF7Zbk2czjTKoCth0f81mM19+9wMvnL3F2OcLHX36JD776AuH+DtLQBeXHBE6ciLIKoA3GZ8B6njJ2nEoKl7NTOK1QyuEtrIyismKws4IZAhurQTBxY3I7LMYVBi5Q5SO/XwTwc5Epl4p9tl1QydVqtQQOBaHClTKw4lhAw76XgZX9PAsBLLTi72UbdqIvC2d6txIo8PNpgxuPRjg9PcXJ6SkuhwNRfVFhxc/p97oCrKj6CoMQ7U5bjpsqJ8090uDv3b1d9Hd25PP4PuZiXVwOxFpIm6Vj1EkEBanr43yW4dnJAH94/haXszkmEaf7RfA9c7bYtmg95XbbuzsIGEhP6XieIGwAB50mntw7xEG3hV7oIp2OEA0HyOMZ/Y9yv8i4i7lmDc3eCsOm9GtRkmCWRHj15pVkWB0dHeLJ40c4PjqQnC55L+8GKuNNHplVWJXHjLaapu07rVXQVpWUwjkWNoutlhbjRBRWVG8yR4xtjcDKKqysIJFzYQJta8nlZ6yqqOz4pwyyikGk3GUKYcxgYFUtq/DLAiFtXwRWUr1SFFZUcEorlPwqnkP+5KDGtkfZL5cg1yqsrgIre87KwKrcXq3ayp7HsppMs7FK2VeZaL9ln6QoDPsiVtp0gCCkCtCXnwRWDgisGI6vCiuphMk+ReyMDSlMQUhPyyDmCrX0b7Xa5+IZZ6CVtT0yz0pC3Vkl01YLpJmW9NtYBNnyrsMzfsrAqnrsertXtwqrLbDaAqvbAa+6O7COf2yB1UZ5489TYaWDnVwHipJV5aPh9xB276DVv4NHH/0K+8cPEfZ6iFKtyCSTOFM1ppAUsypTWWGlwIqDhPk8QQO0iFBhNUQWT+C7uVgCdVpyU8x8e2BVd8PUAafbAauias2m/agGVswQILAqv3sZThUT7qvqKpnX6VLgxgl/3fmxwPRGwEpmMtXIdQusqq/Azx1YrW9fhSVQsjx+wcCK9jtOVOMkMworVoZjpbKO5FhRyaSQp1C6qHpKvwXslDKsLKzSgQAzpFgFrY1WuwvXJ6TwTXU9Aiu1mWhQ9gqwMtXUkohV+QpgxX3VYHBO/hno3tGS7ikVVrQhRTJhZpEPTs76uwdod/tod/pwvFAmampt0xwambDZEGKrFCoBKzYNBq0zdH0yHErFQGZYMXRdcp8IvnhuNGFdrTkmnFyysFg9ME8xG55jdnKG9OQSo+eqsFJLIG2YOXLacHa7ErreuXOIcG8HTjuU/pUTfiedC7AK8gZGZxd4/s23ePvuFI1mCx//5is8+fJTNDpNzBjoTTsfQUKaYzoaC7DiQQukoHufk3OGqFPt0m4Cvlbso/2orLKiAksghuovVOlUegzw95zI6/NclRoWWAmMJLAaTxRCiTW4IUCg2WqJ/YqKK5maG7WHtQQuLWJZEFbKGbPPNF30cvT88fjMs2gBCoxij4HjFxcXePfurUCri8GlWsKyDDv9Hg729tDr9URdQ5jGYyRk47Wk6oY2Rqqrmq2mqLMIvAaDAYajMRJzbn22ozxHRJDkBrhMgJcXE/z+21e4mOUYTTPEtH+K2oXjpbkAK3KWvYMDdHb68FuBWq3SGLuhh3t7PXz88A52Qg8+EkyHl5gSWDHEnoUOmEPmuXL8bGuEVWJt9Hz5HdWDBFa9fg/379/Dvbt30Gm3BPwyc07znQQ7SLXHsm1Nnxq0nVnAoTa2hQLPqPHE0mBswQoWcwkyt8CKoeusQslQeAIrG1yugFMreUrhA2MttSouCylXLYEW+PAztfB0qdIc85ZW7IEWDNlBDvscwip+2wwrtfVp8Hqz2ZIiBGJ7NZX+FKSxX1R1GD9CFVbM3LNW5c22wFW1ld0n/tTiAzbM3XxmCVgJjDMgkMCK6idmTAWhB89lgP9UgvP1uNkn6j2rNu4GZrNUVbICrLRqICGYgEhjXxZDtnSK2hdL7yoFkubyWQ1RcLGN5QZYKbjSa1BlqNNWtAVW68dgW2C1BVZbYLUFVlX04rbAbbXn+clbAq/zwKma8oqcnEMO4XEuMq56e10BVmH3GPcefYq7jz5Cq7+DmJMbGdOrBcDKi+3gaB2wkowmcCWJK7ZTpPFIvgVY+cwJsdupRyNX/2ILrK4CKx2oLq7JElG7qrTihMrecBYO3URp9cMBq9uFrm8zrH7cGVar9paiXWsIxxZYWUtgjiimJZAVomiN6QqwkrLoJufOKlt0IqeWGKp2ONHREvF2EmdDzIGw1VJLYKsDx2MFLgVWEn69yDTUinMKvlLMaf9LI7ECJpEqrOZSMZBWKgMnWBVr7sIPe6oqIKQSm1eiE2hOZF0PO3sHCFtdUXg5i4qoJmuJwMo8i+xE2FoChWpJyfc5JqMBLs/PBVhRySWV5Gzo+gqw4gScaiVlJ1S+EKvliIbnorBK351j8OwNxi9PAQIrAQUZMlp8ui00D3fRvXuELpUwnRYm0QztVkssgWAw/mSGk5ev8e71G8yyHMcffYiHn32C46ePxAo4SmIFZ7QDzSIkVFhx0kioR7InC0UOAsIpVsXrtARYqV2LeVZqsSIIIdwTq2ZpEW65Fgfbig2zKcL3bVsgvGIA+EKpItXYPIFWVFhp0LsGv8u9aBRWFlitLjaUlVU6kFNAIfsoajmdbovF0yhkuA9U+oyGQ5ycvMPbtwqthqORZFPt7+7g6PAAOybHiiCN7xfA5rjY3d3D3t6e2BgJOUbjEUbjsWZz0TJmHNkKrOaYMSes4eEyBV5fTvH7Z28KYMVbRQKwhRoKbGP21N7+vlQJdKlmaWRw0giHnRCPj3bx5HgPXVaEY5g+1WGTsVxbwhqq37gdUYlSNef6WoWPYIh5Vo0GZvEMOzt9HB8fyzHSCEvLJikv1TOqoCtglbaR4jlvQ8+l8qW1i5o2okzLVBJcWEQVWEWzqUCryWQswCoMmLvEDC8ThC7qHkfA8qYMK17TKkugfDzPhQB107Mv/qlto7xgqBUMWRxC7aACGKPZol/hMRL68Txqe7SZXrofvD4FsDJ9oMmXsrBvVSFWhlX2b2xfw/2zFklt6zbXz4A4CX7XJ5gUN2K1QI9KMEeAle9l8F0Cq8RY3E24usBlfjuIIgVWtAey9il/J1VSeQ1ZwVUUbnrvyuKBXYiQYh45ms1AobvLnC9+U5nHUZ/mBDaE1Fd/bYHVFlitPwNbYLUFVltgtQVWpd6hjtD9NYAVbzoJ73RcpFzFcTvwO8cIOkc4uvcRHjz9BP39Q0RcFeTqjaimdDBgxQ26H+UAbVVYKbBi+C0nLREyA6w8J0OTIaQ/sMKqSsFjByabH+e3DV3/PhRWi6Hfwja1vP/lDoY2h+UqB+ugVdVwxg7UbgqsOEmoWuOrUrgVoeubB11V11e0Fbbq5YaDrGsfdYO9+vdvM6zMVGVthpXYTq4oAIs2LIrPX7DCilY7TqSYX6WVAglcaC1ShRUXIcqFGdhnq21Lg4DnhE7WFmizq2SiJ72fCVzvIGi2pLofgRUnSpw/iYpFSrKvA1Yaum4VVppjVeRjcQJGYOUGXZmISQw4FURcCBFo5AGOh05/F37QgsvwccmtsplJOnmVSn8rGVby5JEPoEoow3h4iYuzMwFWyFNRJ1Fhpe81yy4UQogsQSeC/JLEmMYcfmOOeDzA9N0J4rdnGHz7GqMXp2hMErjG7iPvbfrwdjpoH+6jc7iPsNeRUHRR/cQZxhdDXJyc4tWz51Lpr3t4iC//+R/Ru3cH7YNdzOYZJjHPU448TpBMZxLUrk9SBTuyXwRWtPzRptVtoWHULwInrHJGqgPSsr9SxaZ0r1iFlUzujdLOKqxkcs5MJypZqPYxodzy2aFarxjAz2lxGVits06tm/BaYGUzNK3CStANeV2mVlW2TQIagpPLiwsBVm/evhXFFfOVmE119+4d7O/vq+pLKj/qMfP/79y5K5Y9fl1cXkhwOyEclVYCXAwMJLDieY/iFInj4SIGXlFh9d0bXFJhNcuQsiSlAVYNVmAj+Axb2NnbQ7vXkapsbOd+HuNOr4mnR3u4t9tBN2jAnaeYTSaIIlbAVMUjoVrC8HY5ZLXscgGK+03A5gcBOl0NuaeCTELZJSA9FZUgAUzCPC25BxUYLqCggVaqAFL1nbWJWkuZgmG1AdpnsFVYzaYTAVaz2RQhrXb23BooomotLnAWwNG2zXJ/va5KYHmEoorBlcIaJoj7KrBi38U+RLP2eLyEmbQGSjU+h3Y7BVZybc350P3S87UMrFRhpX2hURyVAtX5vlVgVYaxvG6F6swozmRcTBBkgF6mofpCYAmtjMoqDFnNLzfAim3CvL8I0xNFFZWzDF/PWT2QCr8VYCWWQwOL+cFqpdVFCF7LdiuQdum6Cq0Ir+bMlOUCMsfvNhOrYiDzUwZWdfOn24zftgqrLbDaAqstsNoCq/9EYKVLyQRWuQCrJHcwd9vwWkcIO0fYPXqCJx9/id3DY8xoCZRVIs2u4sNRq9WY8MXySq4ZZuv4mIMJBkxyAkNL4AhuI0PTV8tFlSWwesJ/e4VVteWv7nH20wdWqVmh3QSqqs9/UYVwC6w2rEHVeUaNhL+upW16/eduCVwf6l9YArfAqhpYMfGIwMqGy4saSFQKCqyklnoJWKk9qABWnW4fTWYWGWDF1X36nqiKyiR8Wm2BhcKKEIwKKwKrCNmKwspmHKXMSoILx++KFV0tLJAsHyqFGLBOQOaFLTSomHAYoL2suuBEk5P7KmDFyf1ocIGzkxNMRyMBVoQ9VmG1sMwJsNKUYgmELwMrF0hGA8xOTjF7fVoAq2kKh+CDk35W22X4eujD73fR3NtB0G2ju9MXuDMbTnB5doHB2Tkuzs7R7/Xw9Fdf4snf/Q5pp4nMd5EgRyJ5YhmyaYR0FqEhVcL4BFXlEReMCAGoeqGKip/hWGDFfDEbek3llEzaC8s3+2hRSFs7lwpsNJidn8vnu2SQmdB9C7Es5DTAjJlKFlhRYWWzdCysWp7UKwpZnTgWwMpYKo2qbqGyMsBKauExtyiKRWXFLKvXb98IuCJ8YpD1g4cPcXznWOCBfQ4RphHyHB4eotVpS2YVg9ujWO8Xtn9R5/G8pplkUfFcJdkciePjPJ7jxfkE//MvLzXDKs5NAQNVyxBY8bh5f/So7mqHxj4aI8hj3OsTWO3iuNdEN2CRgBxxFAkQIyYgT2VwfJZForqRpTspFEAbV4B+vy+g6uj4WGCRBImLZZN3DdVYrBIJxPMEGZGVUS6uAitVVan6TuGK5h/ZIgwamK7AStqHsQRSCSa2wCReACvJBDNARLZDILoBWOm2mKFEVZaOE8rqJVXoa5zSdYGVHXNa8M2DYPg6c/x4PQlvaAFl5UmrdrLPzTpgpXl8Rf9i97kMrOzfLIBbCVjpONLaru0xse0qsJJ2KZY9Fi+g/ZNqsDlCP5K4DL0fbLC/LfrgSeg6QRXXBiiGpXdZ+nMD1i2w0n7bFC8w10iAVZs27hyua6CVZFixUIUqWbfAqnrkVTX+3QKrLbDaAqstsLppoJGM60p5n9eZA17PEmjj4NdqQaovWDnP4To7tPo3dSsEt1VYaXyFStM5bEnol3da8FsH8DuH6O0/xAef/hp7x/cRpSyjTGBFG1Ymq68cOEkOgVFY2f23F1FiQRj6SDA1j6VKYBaP4TYShFRY0V9fkWG1BVZFtkIxUCo0ScuWwLJWSf+9fP6uWgJTCb2/WWi6vk9XR28CrOSNNWUyqoEiG5fmVWz6KvZr3d+Y1c+K5NHK9lclDTM7dD2F1U16Bn3PZmB1jW5USXPlh3OCUq6kt3ydV+/29z+O8vWxfV3R55nKgWYXC6hqV+S15/ihFFam4VcedF3/rZOYdV960HYCan9aKGAn/PNcVUtciVeFFSeGagmkMkmCzQVamcn5AlhR8VqomuxkRwCHrNjLXY1uj5PxNsJmSyx5quDxZMKtwIoTH6PsMFlYkimTxkXoOv9GLIGaO0NLD9UlGdUCfhcNAitjV5KJtRfKvjt+KPtPgMSnBFU+vNZU+IprLs/RDJqL87SkyJC8pwxZEmN4eY6L01NMhgOZNDYF8FBhxeMwFXIl01ghD4Ok7b1FS6DvAMlkiMnJKaLXZ7j49iXGz0/gBD/dEgAAIABJREFUTlkNjrBDFT2E/6wY2GiGCHtdCeFmjhQBxGQ0wWg0llyirAE8/ugD/O6//BPmuzsYIUM0z2TyL+BrAawI/bR9iMPR9ilGYcX9DA2w0kwpPY8abqSTZBu0vrjPJLDZqKENoJBQgMW1U2AlAylrEzN5S9x3fllbICtGqiVX78fy5F6VcMsVxK7eC6ruWcAWGYvoPlv7o1SDzAlYM8nTOj8/w+s3b/Dq1UupGkhL2JOnj3H37l2BFdZmyHD4nd1d7O7vCaw5OzvDu5OTRTtjNUq1jBEGpAqs5kBCEOuFErr+/GyEf//6OYZxjikvhVSoZJ/D9q6h7r2dfcmYYlYQkaOXxwgR4243xJPjfRx2m+gwr8hpYBbNBFhl8waSlKrISOISVO3nSQVIHmczDMXGyNytO3fuaE6SKXLA9stMNI672OoIrBbXT7KPFgZ/0z0xZ4mB6Wrp47YsWLEAVECNqLtMhlU8E/UagRXPTTMIJdCex25hkYZ7E1jpeeP1WgJT2iIWwGp96Dohi6rK7Je2TTvmKar2aZ+ki6RFzl4mCivuI+2eov4LwiWFld3uMrCy1r0MmgGoQfMCcOS4tCqhHVdoPhjVXWq50xOri5UEozYbTO43O56ZczFWVXuyPcndU1hEKyeD1wVYeTGchgKrIppBVbFUU2nFQGb0z+VnnmmhGfaJVk0pcR4isTPWULHmspoogRUVZxyzM3ONCivmV1GFpf22qm+rv6oVVpsq+RaVEzdv3arrrzFW2bSRmtT42udvzbHXAyvts76vr9vu//Xef/P9rwvtr//86mtf//7qMy+LchVft93+xvGzOaXF9tcdpymEc4vGc/v9vx1wMj113V104yOsO746vlL7/lv2H9eIAKw89vcHVv91p2hJK9CFn8SHjV39sA96uwfye3nYfn83fN2VrrsgVe+XoQGfiDLo4APTQc4Hoc/JQhcIeugfPMKDp5/h7qOP4fgtCV6Xoi4OB3tUTVn5s1uErpfuAQ5G5MFIMJJz1DdFg9/zGYAYnltYoq5OWLWKUNUDz1aXqTtPN329GpjISK1y05X7vwAG1VDq+vtue8niHWXYsNxODdCipLyi+V4HuFTBqnV5JgvwoOO+yq+6AQMnz8sDhnUHY8/L8mtm7b8SttXfX9UZUHUKPsm4qAi9r+uQ1wq4FifVZniUT/H7DQ7rgPHNez6zT2s3UIDVq+d/GbqqvaXYyOq/665f3fW5zr13U0nw6qGXBzcWSPHz7e/VtlKy/SxCkpnpksskOE05aaHSoI1ms8cpo05KzKRQQFGu0IgggAvuoqgxldoSsQvSPqJ5MO1OV2BVEBJYKfyiNY9qJ25DJkBznUSKtcbY8Ngv0nCVRjMDqyLk6QxzWhjFxpjIRDfNWBGPeUg+CEBcn6HTIRouYZUvwewNj2HWrsAfmSgqV4JLC5DXhGMmXQQqPFfMqBI8R3CWRHj94jsML84EYDEni888sTh5AXJODCXImDZER6oT2glgI8/hznMEroMkmmB8doYZLYHPXiJ6/g7uJFXLHm3NMiGdS+U+SIkuTiqZYcOsIa36N2LVNSfH0UeP8dHf/RZ7jx8i8xjHzTwvm89j1G8J1U5GCbQILtfWqBYvV7K2Ov2+2A5pH+NCEq+LDmOoFtN8IVXDmG+BVHzua99gc8ikbdksKaPU4GYkK8i0DX62QAmHKjjNRPI9/wpULSbeKxlEsoHlO4qqLrEymfMnE/fSt/1rtiva6WgNPDs7x4uXL/D27RuMJ0NRqz188EggDxfRCB0Ojw+xu78vsPXi4hIX5wOBQWrN0gk74cI0ytFq9+T3o8kEGVVpXojXF2N8/fId/vj8DSL4iOds86pMIrJi4DrPsR+2JRDdQ4zZ5Qn2Oz4eHe3guN/GYbeFFgPxxQqm13g6izCLI4GKQeCLXbXbpp3QkYqMBC8EVffv3xebI+2kcjkXKh0Tjm8ywGKpqKnqHH4tKi4alSRVZtq2LazSMyoABnMkAlEa7CXQEJWOFj+YRWOBQby3HCohGRVhlxalC1BwrNCvAOsCjSUMXpdSygorUeMvFH72ym6aMGkrkkqeVjlkq0kahRzht4DHhaVP7w2pZGqUhgLjuE8uIZ9aArVIhI47qXpjX8XPyKRN0ObM68tbmGfF06IQGcGmsdsRXXomw4xqrgXkKgpA2DYs180COLnv1K4XhgHaLQ+hy7s/EYjUWFghTSVUHWjL4oBUr8y4SMA+hb2bKl3Z8VjUJcdkzpFWJtTIjsDn84BVCQmoUumzFWI50t7eb0Sw+kS8+QhA5g4WtpnNrsKxqvGHXMmNCz7XeXIvmPzGP64ef2qHdqtJ663eXH+MdeOf28xdr/Peus8vj3Pqj+bqX9Rtv378XN1+696/eZ+LOZ20UTPXW27fax6I73kSigWK93zj4s9vC6zM/GdtO14eqy/voX3tdsBytb+wn1HXLmRcXX4EbTh9VduRJ0gdsa25LO/bvhr/7f8qASvjIy9/xs8ZWJmRi/7QxCmxBcIN4TL/xO+iu/cAD55+jrsPP5HfMcdKYiZcBVYcllBdxUGN7cB0fK3NQaqZaMCCACvCKkIrzCdozCN4ko9ZqAnk/0qN4McOrDjIq/qqnxAXtsZNE+/qNr+8orraKZQDTa92GJpzcj2F0rq90H2/DnBZ+zc1FQKlO6+01Omkodj/q53v4v1rYPSiv7ox8DCwteKZV3n9JVhVM3s27Ut1h2bO/Vrqp/t2tUN9v+FpHbC8+XDV3Pcb5yv6wmZgpQ/7HwOwqro/3+eBtvzwteaoKmCl1zcxygwLrea5C983wGpugZVmnVAdkqQxUtr2qFiSyRjtTro6n0peESELS6830en25CezeqSvEPhFO6ACK1q7qTaxygupHGhshpxWJdEM4EQws8CKIckR5nNVFeQZIRjtbcYGSGDFBROvBTicDKodUDOtGMSulNvxHKkG5jcCeAZaE8bxi8BKFkjSGNFkhHevXmB8ea5gLU0ELtHSxs9Mwe3TsqUV1JhFRQAg92WewckzhJ6HOJpicn6B6btTDL99YYBVjDyiOqehlfykSep2bPi5Eg7d7oQne7+LR7/9Evd+8xn83R0kzKeRUva05KVIk1R/GlueVEI02ZA2V4zbFxDgEFj14AaBqLg4KZdMQimgokoxaVOSZ6Vg19rBLPxkSL48/1dglZ1wl39vJ/9akZATYN0PrYJW+jb9Ns/IUv9nihGW7xdWQrSPUPtZdlu6X3pN+RrbOasDXl5e4tWrVxLCfnZ+IpX17h7fxf7+gVaADH3sH+6jt9NH0Gzi4mKAi4uhnFsV8BCsqsIqThnGHQpMitIUmeMJnHr29gx/fvkOL0+HiIijGHxtgJVUj9TBDRpeiIf37xJpYT69xL29lgSt73dC9FsBQpIPe275GXEswIqQgQAli2OBp/yK41jO68HBAY6Pj8TSSGhsn4O2Ly7Oj96Ddsyki45asED7kobYChXYKGBc/C3bG/U+pvi1w3VIAt2MFfgMsEpYoMCXsZ3L+4SKH/Yi5CQe25ReUJufZa+r4BbJuGqoAn9hCVSYVX6mWFvVpj60DKzKbZEgNcsSqSqqqittRwuYa9q7PXe2zRbASqMoCDhVmUR1KvPjYkmC52UjrGs0PAFEyF1ZFGCfSdRHxRKBHaE324FmY60AK3oWjGJMKyLq4gB3lMCq0/IRusx3ZYYV1aPs83UBVBRWRhmrwIp9M5sS7diEaOwIuZOl9XYBv4U10JZTVWDFqoRz6a9ZlVDyrAi0Cflv9xCvevxVvqbASiuO26/3AVbalqsXjOt2rm6+WQ+sSjUO6j7syuubKs+/94Y2vqF6/FEFFP46+1A3/ql7vW4v6t5fBwTqxrd171+/f4UIQ/oEGQNcHY8rM7/FzWeEJnXnqPr12wArjjVK88+N0GrdMf5IgNWaMUn5fNW1r7rX667N+7avxv/9X3dLM7j1E1778P+5Kaykw7elwY19QGYEXOEO2gKsWjt3pVLgvUefIWj3kUgBH44MtOpIHbCSCSU/iJLxOQN+p0A2EWCFeQRGM9iHtL345UZQq3CqkejUdUh1Daru87fAagusqgSWtwVW1R2inSSvg1BbYLUYLFTc5PVAua6HqH79fR5oNwJWMumi0oCTtjmSmGopF77XQthkoDlzfXQ1ngOkTOBSgoT2POb4iMuFVdV0RZ4TI04BaCEqgFVLJ85iK1SljgVWrP5KVYK16qiVTGZWaMxzpFST8HUBVlP9tsBK1BlUSHJyxgkwq6M14fkteEFbVFYKrqiuIliiYof8ihNFtUWxypVL26BRDlmFB9VVWTzD6PIM5+/eYDK8lGB3qjF4zWm7klysawCrwHUlK2d6cYHo9ALDZy8w+/Y1nHEsYeoCqwRY6SBMys6biTpBwSyJkdA+tNPB3keP8cHf/hq9J/cw4fmRCSitQ4QFtNkvAyuxWi2Kmej4hMdoVVutbhdeWAArsWgJtCqsjYYSFNlVRhEjlSLXAKsl+GRAlIUFcn6NfZPASkK1V6yrxk+1yLZa3CFrBodis1pk/6yAL6MAs/cx/5agYjQa4d27d2Lze/36tcCsfm8Hx0dH6HbaEsS+u7+LVpvg08XF5QCXl0OBgIQpBKx5TtCRC4SieiVhk2V7cAKcj2N88+KdAKthNEdCs58AK11aU8elgX+Oh3t3jtB0M4TzCB/c28PTO/tSGbDNypG8xglBCEEHwUMm1Q35TXjjs0EbWMzzyuyqo6MjUVlRgUVwbKHLOmAlwMEqj2RipNDEKoxarbaxiSqwLINIqR/pGahJ4MN7P0sQx7QuqtqLAeYLYKW6RYEkjgFWNu+uDBnFficKK9oRad+1GVbvD6zYzssKK3usFljR0qewvABWZYuehWWbgJW1vnIcnKS0FxImMpdOQ9ydhgdHYJ0neVSaY8XX5qL4VGDFe0LvC/sklvsFagdUh4H2DrR9loFV06NNT4FVobKSKy6LA1rpk8oq9s3sp9lfMEPWqF0NoLb3WBnq2YIFBFa0IAasVmmAlYVj0ibqZO63ewRufPcWWG2B1fuMj9Y1pLr31wGBuvlh3fu3wGoLrG7TPb5v+9oCK8mokXpp5ptlTALAb2HuddDs38Hxg48FWLX7B3wES0VBC6ysJfCKwso8BLkWKcNsyUlQYDXPJ5hnE8znMwQ+H826SvJzBFZ1HaLGiRTyUdv4695X3CRbhdWywsoM9swJWlZYLb+27lyvKsHqgdEtLIHXUFjVf/4mX+XPA1hdfRiUV2uKCfyma1k3oPnJAytOiFPN+FFgpSG9vteWKoFULymwUms17YCcLFuFFbteghJZmSfQMplOzIKhFZCh0gRXBFiiwDVV4fh3YieTLJSi6mABrMRgvgBWWToTS6ACqxnmcyobOMnUCRmhjdj/3MAAqw5cj2orgquA/hWFQG4DHm1WnlY+I0VwaWM3SkutuDYX5Uo6m+Di5A0GF6dIZiwfT9ubVhakwoo5MFIVt+HJBHudwooZVYHnij1qNhgiOb/A4NuXmP7lFTCcopHkAqykKqFRaFsLHukaLWkng0vkTQ9HHz7Bo19/juNPniLvhjifTOD5zUqFlT4YFZCUFVZqCfRAYEVLoGZYeZopJG/guTJ2epW1LKCeXGcq4Qg6jOVvHaQqP4/tRFiBnIIqC6yswoqvSaaV/axrKKxWgVVZZSXbMwqrBZShjW86xfn5uXy/fPVassFCP8Tx8TGODg9wcLCPnd0uPJ8WyRyDwRCXg5ECKzmPBBwEHQkani8xB2nuIndDTFIHL08G+ObFCV5RXZU7Cqukqp+q19jGrCWQbfPocA8tN8NOAHz+5C4eHe8iFO1ehjyJTXi5ZiwRbhBaWUsu89QSCYLP0Ol09RiOjtBqNeU8ShsvWwJLcFDxmSoj5duoqgSkGEWVtHMzvrNjrDIAcn2NvKDSTX4vNrsYUaL5VTTX8v5y5haQGDugMHCGihcWZW5nSU21FlixHS56a2uW2zjmZztbVd6JElSKRhDuKrASu57wOr2Pbb9uqxSuB1Y2K80ed4Q4nkgQPrPFuJuex0ysEG6jKWoI7WepUNLjXwVWAgyt2tAorCyw4g5aYEUYSYVVy6dtj5Ui6VyQ0goLBZoqrFzNCJPFBPbPVGQS4nla4dRYG7WRmGgPsR6yr1MFmVVYMTOWKiuxcVOLKeBtC6yqJpw/tMKqbvxSN0+ofv/PX2FVd/7qYMP7AgXd3lZhVZzXTQqurcKqzDw2tcPV9vuLB1Z2QKihvHx4NTCnDcNrIvfaaHaPcXj/Y9x//Bn6e3cEZkkZZa7UMMcqI4jSKjdlS2BZKmgDPRfAKptino0xz6cIA67D/XSBVWHmquv61r++BVbV5636gayQdV02V6F2KF2hhWR1WaK6CqnK8KMeGG2B1c1avnmw11gCt8Cq2hJINRMnb2IZYY6VAVaey9ypDhzCHtq1JcRXrS+i8EhizS+UQG0b1mx64oaDZpMKrRZabYa3h/B9BmybgFlTGUyBlVYJVIWVqRjIRRBxDl0FVlkyWQFWhCeqHiC0osqKlkA/6KDhNo3SijAmlGp4rq/qJcII5iMylJtZVhKWLvk5nLVliKYTROMhTt68wmw8kPB1C6xoMwqDpqiQGKTNc8NtSObUkiUwRyNL4buuqGTi0Qjp5QBDhq5/8wK4nACRKqy00p7on4y6RUK24DRDvBleIDzcw+f/8Ld4+KtP4e32MJmnGM1mGoxvLIFWYcVJJkGO2AElA4f/6YxUbU8mQ4o5Y+32QmFlgZV0czwn1hZlgJUOkEx+UQlY2YHTKrSyoKQMOCywEmhlwIBVWFlYZQjLcuj6Bum9hlQvK3/Kap1CEWQqF0pluERsgYPBAG/enkimFUnd8dEx7t45wvGdQ/T7bPtAnCQLYMXPUnhDYBQhzVM0PAcxLVfzALPcw+kwwbevzvDyZIjhLMMsJRNVRaFcY2JbBuuLG92FFzaxx6qQToqDtodff/QQDw/6cLMZHOZBzWYSDC9qJYae+6oYssDKa0DaFtU8zOC6d++u/KSyivdUncJKmrutEGjAlmPC1QlpaJu1OTsW+tmfmtWkqjZ2BWwbhGm0JkZJpEHmBFaSY2WsxdwamxYrGzq8d0uZegaeWDsglyqXFVabMqw2P0G4rVVgxf3VzDxajZnfp/eLDTznubTPdFs5chOwsgor9g9xMkMcjZAsVKDMmmoh9NsI/I7kWSmw0hxXAejSb5jjNAUPFu3XxCWIbU1D2pDGmqFngVUnZJ9VtgTaIjhmccACK4JJqczqIE2ZY6Wh7FTGyn2q5bgNLFObN79oL6b11KfKKnBEZeXQ/0lgxbwuGR69X0zAzZ/3y+/cKqzqFVZ1wGULrKrbbt35q2vLW2BVdYa2lsDbtq+6918BVv/Pv+xVWgILCnY1U0U29hMOXZcHWsZcB5W3SxlsWZ31kbsB5l4bXusQB3c+wIOnX2D/6AGcoCnVkAisxAPPQXUFsNJVrwbXzsU738i5yj5Bno4xn0/RDKoVVtUdcpH/tOm2uq2Cos4SuAVWP6wlcH0GRrFydOX6XYFW1ftf16HIYK/Chn5bS2D1A9VkVP2MM6yu3v/LCivbv5Qh4/WB40rGTt3o5Qav17efYqPlv9VsDn002d/rxK0cuk5IohMoAitRWCUZkoTVuVqSYxUQiCyAlfb3hFU6ySNsscDKABGTd0Ng1Wp3JGzdD5qi2NAJE0PP+VMhlQArUXcUwEotgaqwyiQjJgEVVllCS+BE/k2FlUyYTPUttbtw5uWJsopWQNdtSUaQAKywLfvhEFR5CpcIrFgl0D6/9CcjilJMRgOMBxdiB0xmzEuktU4hUOAHYnHUgHJVZ8kklwUoVoAVt0VLIJUcyWSMfDDG4NsXGP/5OfLzERqxKqyo5NGoCmt/cpEzSHueYuICx599iC//8e+w9/gBYreBmdgyqaagUsJAhzWWQGn/iy5GxyBW4STB+O22KKwkk4uZVbL/CqyosFrYlPh7q6KTyb5ayWiFKrexMrSywMoCArEnGvWUKLyMPVAUVqadyv6WqgPq/2+eEvPY9fuqHbAM0iTQ30zOCSdGoyGGwxHenZzi5N2Z2LUO95n9dIjj4wP0esxcm2MWRfJ3w+FY2pfYWecEVjEStj9XgdU0c3E5nePl6Rgv3g1xNkoQZQ3EiQbCaz6UIiupUmkgYNjuoNdpIpjHOOz4+M3Hj/DgoA8nncKdp0iiSIK9E4IDVgMUi5sG6zNnbS7WwAba7RaOjo5xeHi4UFfx+OsVVqXMT6suEvUhr4+2awFSJs/Qnmu96LRIash4TmtkzuqFGaaRqRIYx3J/Seg6VVZKNwTYSdSpR3ii1fXsN3GgVTjxFNkMK9tWbPu5blfKvy+r++znWGBFtRz3IU0INK1SvSjEQeWhKtXMObGh61wk5XUVeafaNqN4jGg2QhQNkaVT6WupNG01u2i3duE4AbJ0LudI2oBUauT50PYgeau2vVONV1JYsRGxn7TAilVK2y0fvRb7MeaQEU5rNW2t4KCLcVJUxlZiXAArnhOXXF77TI3O0y9RXZXuJxa/oCLQbSDwHYFWdJlyLE6FlVQI3wKrjc1xq7C67p26/u/qxj91r9d9et37616v2/4WWFWdoS2wum37qnv/FlittD+7irsI5OSwnuDKJbRqww33sHf8FA+efIHDu4/htzpIudrYSGXiIgoriX9cr7CyE0pZbWswJ2EmGVZpMhKFVSvkw/PqoHndBPTqrfPjB1Z1DVIHvltL4KZusXYFaaGwWqVGRZ7MlW2vhAOWMs8XWobyZK3yoVYBq2Rwb4Ju127jGpbA6gfqFlhtgZUt807VwRxRTPXUHK5LVRSD12kL5KRVrSUMJucEj9BKFitMKXS+JgojTk89H+12V4AVLS+eH8rEWWyAFcBK83S09LsqrGiBYWVYholPIeoqA6xyVozlhEmqCjLoXbcttkCHAeK07DUxhw8/7KLZ7iNoteHRmmihDBolYGVAESD2vdHFOUaXF5iOLpEnrHamOYo8ZsIqTkQJ+Wg1tDYiBVasFGhD13OBX75HYJUgm04xH4wwfPYKgz89Q342hGMyrATgiTtX94PbzF0XZ/EUvcf38OHf/xb3v/gE804TkUixNFPMfqsdK0MSE+4VoetlhdU6S2DQai0prMrAikobC5Bs5UNR0xlLFZ9NUhnOJA+Xf9p/iyLJKFrs4N0CCSqs7NfiOWdglQUTMkZY04nZ39G2tJphZT9HQIvJVrMWRtufTiZTjMdjybI6PTlDlubY3dnF/sEuDvZ30e8xuwmYzWYKrEZTCa1m0D6vVSTAKkPuOpilOc5GMd5czPD6YoaTYYzxLBdgZVVtMrnXkq4y7rFVF4NmiE4rgJdOcdQNFsDKz2MErDfD6oYExBkX+PR82QIFBFa0DLaaTRweErbdQafTXqiDqK4qXwf7LLTQxtoBRVlogv7FAie5UYQ2xfVRYGXhltXrsagA1T00wLlIMmAaJxiOxhgOB4hmMxzsMches5R0m5rX5FFh5doqksuVS1V5p/A48H1VHdrKgSWYWTdZLLet8sTRtkdRWIm9kxCeQNOoHBf217kE8i8BK1f0gJorJcxOoS3v7ygaYTq5xGw6QJJOBKhTFdfp9NHr7oOqVUa+0ZqndkBCfGMRZa7eCrCyBWkU7CuwSiJVthJYtZoe+h2CwNgErovxVOGTBVasXMoxudynVFQx785FmnGxmP8mRGafpQvDmkFeQKtFwaMGQT2z+1z4AdWRvGYaIL8FVptb4g8NrOqASd2CfPX84+dvCazrY+rmZ3XnfwOmW9xT9vm5DV1fPVNbS2Bd2+Trq+2vsVVYqe2gAFZU1zuYC7BqAV4fe0dPcP/Jl7jz4AP4zQ4SKYnMLBANDJVV35I1SxaFDYThJMRaBxwOEhh2yklLMkKeT9AO+Tj+6QIrViWq+qrr8LbAqvq2rQNWuqi62SetVSbXXCMLrWqqHNY90Oo6nS2wql6h2XjpTFXHrcKqXmHFPkYtZDliKqxiKgBCBEEbTeZYiYqH0ApIaQlMysDK5t+oxYmzJUIqAqt2pyc5T4REBFai4qLKhjYdG4jNSY9RWFkFmAIrTbxaVlix31eFFYPXFVixlDy3SzihwIr722gEaDgh0txD0Oyh3WWINivihQKGRBcwJ5hTJYkqkbSMOysTDs7PMDg/FUsfgZnOU/Uc+VJVL0SS5mgI1Ckq++WusRmb4Ph5kiiwosJnOgNGE7EEElilpwP4scocJH1GFECFWjnxHFxkMZ78za/x6T/9PZp3DjBIImob0KTF0ihCVhVW1hJonx3rqgTaDCsCK6uw4gSawEqrAlICUyisbHdnrYYS8k71hbk910ErC+21fRlFFs+xsQJaYLV4bylrSYBVyYpY7gUWXbZeElNp7qrCyoIJwgWxYUmmEIsINARETSZjvHn7FmenZ0iTXALLd3f62N3tY6fXFlXJAliNaQGkTZNB+w1EBBQ8JsfFcJbg9dkQz08GAqtGCcHNHLMkg888T6rnqMYSqRuLDhhg5VKt4qEVevAtsProER4d7SJssLokIQ8QS2acVmPjuSRQzSQAnkA0wU6/j3v37kllQGbFESazTVI1x3vVXoerwErh16IynlERaUXIlZD1xXXWf8j1medwWK1TgJVHdyuG0xkumfl1cY7paIzHDx6aankcI1Inz3uOWUgENg21FgtMUWjFL7WLKriV6pXWqmh+J7bd9/gqK6z4tjKwUnsn+zMNXrdFCezmrwArq7Ay1eWk6IQoG+MFsJpOLpAkjKzQ3LFut4+d/pGoVtOMIf2mGqGBn5Jpxmst0JBOBf10gWKiEFNgJZbfmDbGbAGsdroEegnQSOGYHCvdRe2HintIq4kKsEqZg8bt8t+FTVvg8BpgJQsTyOF7DYQh8/toFeW12gL1ER5sAAAgAElEQVQr02Q3tsYtsHqPG3XNn9aNn+ter/v07/v9dfO39fu3zbAqzsvmuZnpJSsvcd31Lb++6d+bPsCOQ6pMpe/z+XVt9SavvzewKnZ4/YmvK8tb1+DrOsybHOTS4LDmAzgBkQGoGURwnVgK/lKK7LTghHvo7N7D3Uef496jT9Du7SLlxGfOfAUO5DnwKki9dvCUCprwSNk2lxrnKn9nSV3EAq3SZAC3EcF3aWHRcFGbl7E6SNvYMdyySmAdEFmVsJf/XuZIZiB90+tUzrBat436/bPv0gGiPW/6WzuAMf9XGijakOJy+736/rqjoj2o+m8q93/FTbd8bq83qN18/60qrK63vdWjqTv/dWeo9vgXYdHF/pXfU91hmq62whK4WOExO1ouA60D6uoLWHf8Nzur9qyZBrBuI9cEVpV+zNLF2dS26o6v7vq+z+vrHqjlSejirCyCdDWrhV8FUFi2BBIKiWJGgpypFFBrnQIqVQcIsBKVFSe4zLCigkeVCb7riKonZvWqhiN5Vc0WLTAMrQ4RtmgpNEqTEijSqoJaCVAVQSlyQx9kqiXqHSpqaX1ilcBYYFUSjcRug7lW4kpj2gMNNBOAQ+URQ3IovaVfPBCFVbu7J9CKIdkJ867EmkVbDKvr6ftpj+R3ShvWbKxB67QsZokopfilk0pPJt9Sjp5AwiohWZGLazDiYdNjcMx2ZdIZJ8BwjMmLtxj9+QWmL9+hyRiwWQwv8MViSHWKZH61WjiPpmjdO8BX/+c/YffjJxhR1SBVRhxkUQyPiq6S4sQqrMrASlRQpQwr3q98VjKbh0o4WiSpClOA5cr/MyeJdkECK/6e1yoxmVVlu1AZWC23sWIIZ2GBVfWs9kcLq1dJbSULYFzMMuos6YNWcnbs59HKZ+/hVWjGvymDMlVcFVXxeJmGoyG+/vprDC7H6LQ7olA6PjrE8dE+PM/B5cUFxpMI04jAKJAA9WmcITLqumcvX+NiMsPJYILzSYxJ5kjQeszAavECajsnXFo8aU18AklMs9VEwCDr2RgHLRdfffgQHz08RjdwRWFFiDBmnlocw2ZLEeLOplPE0RR3jw5xeHCA/f19yTViu5QKkLQumnB2qVZn8shWFVcEWpJV5REs8/1GkWOUaa1WC1EUCzSzYNZeSwFJ8xRuEGBEpaDfxIs3J/jXf/1XafcfPnmC/Z0+fAlwp0JTzwFtfgRWBCuT2VjtcHL9C6W4HVNyjCiAq5QrJe3DKILseMU+p2x7s+Mu6a8S5lRpdIU9N6oSpHJNA+sJf8s5Vna7cl48T4sSSOVODfK3z0F14BEmpYjjMSbjCxBYxdFAcs4I3gK/iXZnD93OnliVk1Qzv3gfyz1HeCe2wGVgpUoubbPlDCve5/x7qp26bQ+ewxB3DV1nn6jtTSM6eB8Vd6MWpkhTgkLav9lN8bzr38h1NeqqIk+WQfFqv+YtSUtg2PTge+Ta/EyL/9/nSXb9v616vnLYwut4mzFEeTxz/b0q/+XNP32hEr3xJm6fYXWzY170ZOYfNz6AxbjkpvtRBwTqtnvb9992++s/vwBWi9dljL6KRpbnZ3X7su51ifCp+Ko/P5uA0nX25oe3BNbxlcpzY8YkVWewbvv157f6PNa9f/X1WoXVzx9YmRVT6bM4EZBixwZYNQVYtft3cfzwM9x//Cna/X1kXOlh/gFLIoskuTzZllGQZD3IM9fmKMhKViK5Dg6Yn8LV9iGc+QSBx5XTq8CqTu6qK57VN2zdhPS6r6+HOTqgvc3XFlgVZ+/7AVaFVfW6cGNpOPOeq8GrbWELrGoeGZuel79QYFU8b3SAUwusjG2KVj9mq9AaxS6Jpc85uWm3FFiJLZDTIQlnZ6VAQiROYhpIE/6/+FwkJ4o2wlarI8AqaDYXOY3cI5uFo8BKQmAEGGnVLm7DwCp+miQ5a84VFVXMsEokH2aGec4Q9Ax5aiechE30LKktkXABDV9sgZ7fQae/j2ZnRyoGcsGEf8pKgay6pYHvmUAmVr3LkgjRZIQsnoKq3pwTNkoRRLGg1fUIrQiLCH34Jc+aNcBKKgDKhDiDw88ajDB5+Rajr19g+uodwiTDPEoEGlFdEfPzqarwPUycOZ7+za/x0d/9DZr3j3BJNZmn8AFxKpN4njf1K2q1RsLDVYVVOcPqJsBKYKYcgypQyvBpVWElo4DSIpdtf2Vwtdo/WsXVYhpkFUgGWNlcn1U4q5N5zetZ/Vy7D+XPtf9eQCsQKqX49tkzvHl9guk0EgvaBx88wQdPHwtUGQ9HOL8YYjhOkDYCZE6A0SzFxXiCSZTgzck5htNYoNUwShHL6MRBKlXZWFVQZWCagcYvSVs3CiYgbAXwG7korO50m/jqo4f44O4B2gy3RiYKLJ77OM0EGlLxRVuYRxDiebKfvW5XMqzE2jXPRc3Ic2WP18Kq1XNk/8YCKyrsJLPKLPzxHPL/RU1n7pfVMRUD1v1WG+eTGQbTGH959gK///3/wk6riQ8fPcR+vydFB3gi7DWhnc03gGoWTRb2P130LFcKdESduMhcM1Bzobgyw0YLp7Q9aL+yCqwIrfg7m0WlC5vstyJz/5ssPqNalCtlANcqsFI1mBm3cfzK85WmiKMJptMLzCaXiKJLsTHz+vteiHZnF53OHlyvLUo9KRAhajtCJbVJChArKazWASv2VwT8BFaER71OANchwKIVkPtFyZTNijOVSxeTUgVWGbPV4rkorfKcbUZVXZqzVlQT1XNgcsYEWM0RBC6aTQJOQkN+jlYm/CG+JKpLgPzNv7bA6ubnrhgP3/wK1E246/buh37/bfdvC6zs/HsTfP1+FVZ1QKkOWFXla64+b9dt6/tuv1tgtXTWNTxXV8NkyGyCRTlv8JA7TTjBLprdOzi6/ykePPkM3d0jsQwKsDIlh3Ugagcry8BKQ2KpsGLeVQrHAKs8nyKLB3Dm47XAyg5YqjuU/3xgZQdCul9bYPXjVVjpFZK2ZycaSz9ty7od8KyDYD92YFWcn7pH9/rXbz7UMffPLwRYlR88VQ85+5oNXbcP5PLvLXBg/+OYDCJVTCm00uJ/Orlpt/vUROg3g5UloF1Dn6mw4qo77UkMAGfAr+83RWFFYEWYQ4BlVUAyIbJVyawFiNlTmX62BVZaeIp2I8IeDZe2oevLwIowicDKBLdLxTFOsqg88iW/ikorVVjtoyUKq0CydjSQWLOlCN64cCJKC+4LK5xNx0ijmWA6LpRwkqj5QwRWBGGFMkn7iWVgpRMpQjeRpanqgZPNwRjTl28x+NN3mL16hyaDkeIUCZ+jvicWw3GSIPYc+Ps7+Jt/+S84/PgD5L0WzmdTCWKXioRJLkqVJImuBawUBugkmRPjdQorARYrCiv2PwQmGpJ/FVhZS/um9mkVTuuAle3bloCV7KatlKjZO7aCWR2wWh0gWoBhf2/V19Z+JpHRDeDk7AzPn7/Bt98+k3b9m69+jS8+/0SuH+HQ6zcneP1ugEnSQNIIMJgmeH1+ibMBg9gbmMUZJnGKiDZXZo9JMDttqlS8aDuwmUe8AdRupxXvmi0PNBm2GxkeH/Txmw8f4sFhH6ylPKeqcJ6hwYU9x8EsijEZj2WR62B3F4cH+6IG47W0iioesyqBloGV7X1XgY5VX4nyyFhANe9IM6sU9FglUBFGLuOxRkPuJYRNvDg9x7PXb/H1N9/i5O1bPLlzjI8ePUAv9OEbAMnt8qAD35O2y+OIYgVWCtWEdspP2yakMqKBOQUsm8M1lkU5v6XMqU3AimBNAZy2f1Vksb8rgJVWLDQQxCw08dyuA1YWJmnGk4Juqj2j6QCzyQVmswsBVhJM73potfvodPfh+13koGJVlZqy76wYaM+BgGv7VLTXQYtQ0DptgRX/PgxcAVaem4vCitX7BFiBQenaznR0YgvDSKS9ACuqq9il5RnH1kZhJcvEJr/KqGLl/k/Zv64BVo4qurbA6mZjn63Canlx4yZn8fue8N9kn8rvqdu/LbDaAqvbtLH3bV+/cIWVVn2Sh62RLDITQNb2JYC2iYa/A791hIO7H+Phk8+xc3gXcH2ujS9J/peBlVbTkVU5C6wkizeDywFAgyvuE+TJEMiGCDy1BNpBmsiEzaC3+oL+5wGrZVClq3dbYPVjsQSudhkFRlkGMvb3xYByAR439DrVCrx6Oe0WWFV1578MS+AmGGCVBAt0uhR+rQqr6wArTrqs1Y9gIk052daME060WI6daqU5M0+oHFmEerMvNiXimT/u+pp71epIOXcbuC5r4KbSmyhwpeoYLXi0eSsI0WphWuHKahqpbmKfzyqBVFilsVoC04SBxlRYcVLPDCsNX5dj5YRTpLmeTAyZY+WHPbR7+2h1dgELrKxylzDJWBLVEpgiiyOks4lMQBt224RafBbRRid2OZ4TVTBsBlZ0zHAfSchyOISBgzHGL95i+PV3Aq5aGbFaQ2AEqCYJA5xPp0C/jfuff4rP/o//Dc2jfcw8B4PZTFVdhOiJTkplsmhkTpsUVlWWQNr+SB0FDPA78MUSaDOseK0IXwgpLbCyAIiveeb4N7VRmewaAFJui+V+TeAEyacxPdhntzzPF5NtBVllKGWhCoPqq+6R8udbiCW5VgBmSYw4ywVK/fv/+A8MBgP89re/wVe/+lzbQpbhxcs3+ObZG5wMZpjmHsZpA2fjGS4nERzJSWO2m4mfZuXjBgQ0ybkTZZ7o0ozyh2Ytjpc0VDxseXDzGIetAJ8+PMavntzHUa8Jh4rCNJZwd9me2BsZrJ+j3Qxx9+gIx0dHmgNqviyQKSuqbFEc/kkZ2NmMKmaxWThEYCXn3MAqbo82Yav8Ed27gFgT/s4jCbs4Hc/wh+cv8N3rt/jLs2eIxiP89pOP8cmjB/DzBJ5jsQlD6134ni/thvdbkswWgMqOiXiVLcCRdikWQoVlZaW6wlLmzunvi2tbQCxRgxIAxywSocH1Yn8VMDRHHM/Eqmgz/IpKgdrWrH2WlkAdY2q2lAJIhUgKrDIF3dFYFFbT8ZnkWOWSY+UiCDtiSw7DPuAwX4/QW/MxxSFqQ+UNsLLnQtuufob00wkLUHCbWrWv321KALrj8tgIlBVY2XNl7hhFUQKwXOnXVWGl8Aq0UPNdBijKRy2AVaGw4q1uLYE0NPDztErkVmF1k0nnFlhtgdUWWG2B1U36jtUx/6ZtrLavXzSwEosIgRUlzVqLRINw+Qw0wGru9uCEB9g//hAPnnyOgzsP4fhNwVqq5C9Wf/TffIbnyMUfz0GIlubVpXnmXWV04UuFQCqskA2uACs7keOgpFry9/0DK9uQygP04t9qf7nN19YSWJy99ee4+uza4Dz9K1s/fROwMn+ztMnbKKy2wGqrsKppn6X+wT58yg8hO1G7+gBbDjIu3ruSYWXKzLGflGyqjN+czBB2NdBs9kyIORVLrDKlWS9WkSVIQawknAj6CMMOwmYbYdgWJRK/dUYmmgRjCcx1Qi/qIwO8JCPJAiuTUWPyn5iTw9yqAlhNF5ZAqm5FeSBZU4UKCFRZLQGrAzQ7qrBiznneYDaOJyquXDJujNKK9kNWZZtNkMeR5lexChjBlgFWYgM01QEtRGEGz7xkCdSJPR9lpRwjAqvhGOPnb0RhNXn5Bs0sR+hQKZVKmHriNMT6t/P4Pr78x3/A7tNHWhmwwaBv5vA4cOYN5LQS5jk8n/IMvfrrgJX0iYusP1WVlRVWFliJkoS5VsxB8mjh0owutgsLrLQNFdCoDKzKIKn87yqFle1yxRa1mmFlMpeuC6w2fb79fRlmWBUOr+g0ZoU1D6dnl/jv//bvePXqFT7//FP87je/QhB4osB79fYEf/rmJb59dYqzaYaoEYDauyh3EdNWRYWKyY3jGWLbFkUa7aSLynoKrcw6nIEscwShI8DqwW4Xv/v4KT65f4SdoAGkM2RZBMd3MZxOpPoe22un1cZOr4u9fh/ddmehruNxFsqhUmpRyZJeBlZWWUVgZQGhKAglL8zaPhVyEdTIcYlijPe5xi/MMmDSCPH7b1/gP/7yLS5GDLF/BzdP8Q+/+gKfPbyHRjSW6s6ivme4OHPtmAfF0aJU51sFVjomtJUCrXpMrHzGRmhhjFoDeQo2AyuCKgutxD5rQ90lOwpICARFwbnZEsh9KAMr25OpuoqwXEGigO9oKsBqMj5FNBsgn2vovee30G7votnegeM10bB9o+TwK7yUe9UstBLgal6WzfpT9RlD1wms+BpD0HvdlgArz6PCqrDoyTWV8bNWJdBxYgGs0oTKWNq5VUkr/cc1gBXbazNkrhf7EgIrHt/3B6yqFpxtmsdtxhBbS+CtZh/mzTe/AnUKkbq9+6Hff9v92wKrnzawMuFFdc1g4+vfd/vdAqvSqRdgZav+aMKJAVZ8CrvI3SZypwt4u9g9fIqHT7/E0b0n8FsdpBzMmQepgobCEsjAdX5TYSXZplyN4iAqywVWeQ2uiKnCap6cC7DioKIsg7eDsB8LsBLUsZTVZY53C6wqb/ZahVHp3bcHVlpdp2zTu7XlrTLDagusbj7U0YnNbasE1lkybfPa1LaqFXQ3fo4t3rgKqaoecMsqE52oXH3/JmBlrH7GFsiqacw3IYCiuspxFFhRgcBqf1ReiIXPWPukGqAXyN9TYRUELQOrNPtqobDi34u+allhRSWKqBaEv7C3x8ISqAorZveM5ZsKKyqu5HkjNh4+DzRTa6G64fMHnJQ24QVdtHsWWIVIJEORmTGeTJxlopnE+v4SsKLSqgysRFElCitfJpyFdUctTOuAFffPLko4VClRYfX8DS7++K1kWYUMUFZJg2gVxnmKqOnh0Vdf4st//t+R99qIPT711OIjYcoC+URyLCoRa6veBKxWFVac/EuItOcj52Sfqhef9s1gobDisRBYCZg0CitdCDJKKKOasgqrMjAqt8Ny6LkFReV7SsLvNwArWbBao7CSibXJypJxQWnNYN39oW3CBlibgH3zJlFG5Qxfn+L3v/8Dvv7mzzg+OsDf/s1XOD4+kHvo7GKAPz97jT88e4XnpyNcxsA4A6ZM2HfbMuEnCrBZZQL5BDTwUaKZUPpxWoWSqkR1fdEulguw+uTeEf7+i0/w9HAHTaZgZbSqJZh7DQzGI0Rphnani8P9A+z2+mjxWlHZTphUqryoIeO0yTLLihXdmotzZYGVhVs87wRWi7GJeVbZyrl24Y/bEWDF8ZerIeRsF5ezFF+/HeD/+8Nf8PWr18hdRxRqXd/FP//2K3xwtAcnHusCIwG10xCLMPeJ9x1hYBxP9ThWgaUojhpqXbXVC03YuoVO1wFW0+nUhM9b27GqjwTu0Q3HetWSYacqK/Ide9z8HLkvSsDKVmVeKKxEoak5fLT+ss8QYDU6xXR6CcwTuX8cJxC1arO9Cy9k30iVFdVjCv8WC7dm31aBlRQmMsAqiWP5e99z0O2EFGYKsGKeFPtE6RMMyFOPtKptVdHFIgoEVaqwIrDSfMI6YEUFFwGrWwCrhrodVP/3/XxtgVXVed2Grn/fE/7btuq6/dsCqy2wuk0be9/2tVVYkSsZS6AFVhKazoGa00TmdJA5PfT3H+PRB7/C3YcfIWx3FVjxYSpy6Gpg5bBM+f/P3ns+uXJd2Z4LSANX/tb1juQVKbUotUwb9YeJmO75e6b/wfkwJuK9iZ433VJ3q0kZGtHz+jIoePdi7X125slEIhNVuFekSEBRqssCkObksb+z9trqColQBknuag0EWM1GL9CIVLptiqr8BG51hfjzKazyC99E/r4FVt9yYGUhF1dDK+VA4y8fWG2zBF6tXqw7SOWBex5AWf3KwipdoKwLrIgFJCxPQnQmmEznmIwJpJjGfEfNy7m6Y5gdYYnLKqhG5bpYYYhLLItRVVgRWHFBpgv2ZWBFFYoIThh+KAomBVaq1q1Bwn1EYaVZAqmwMmA1GTNlvIYEUsEkgIChgYRWhGiKu7DguOE8rFriYXWIWtjEmBE2RD/1ABFDoCbM8DWS7zPPO32xqJSg0kpCDsUQnuovBVYMdVRgRWWN3r+YVRcorHxgFVB1c97DxeePcfrBZ+h99RRtBvEMh5JJbRGF6M4miI4P8ehXv8CDn7+LXlBDnyoO1BFRlUHYJsZBqspYEGW5KrgusPKzBBqwIsAqAlYSSiV+TGZmnQ1B43NarntuCe6ZYPvQyK/7q4AVy5ZA0IcHdqM+sEoVX95R/TFVY7gy4WK+n1a9VsdoNJFF/OMnz/Bf7/1Wsse9++O38fbbbyEIahhMpnh2coHPn53hi5d9PL0Y4snZBZ6dDzFe0G0qRJ31TjJOsv4wHJB1XkNHLcRK6rfAKnow8d8ayhXMR3j34T386ic/wt29NsJpH8FiIiCiPxliTGVTGGF//wCH+wdot1qIa4EoaESp7oAV+wI+r9FoJHOqRqORJKPhZ3x/J4NAoUsaoMhEXz6wMkN2VVYSWqgah2Dq65ML/Prjx/jDV8/wrNtD0Gzg4qKLO0f7+Mdf/gw36a806aM+HwsYYjhr1GwpsFrUMZvwWvsJsDK1qAAlgVjLwMr3rGLdq1JYdbtdvSfpI1xyBbd5KF0aQ5oXXpZAyTqpL16HeVhZWRqw0qA5hgKqAlO6Af7mPfW7uOg+U2AFzYDK9tts74mPXhin6lNCflGaMtmE+Fmp2pAJIUxhJedyezP0VCOwYl0isOq0CawW8kP4WZP+QH3f1PDfjs3ui8dkH16TTIUEVhOyr0JgpYHZvCZNiDElv0ZDgBVN1+lby7k4FVZbYLXueO5/bhsSuA0J3AKrLbC6St9h3/mzAysViq9e9JQrhGznbpNbLv9u6Y6+hAQasOJgyeknBy9VWBFYzWttgVY7h/dx7813cfvBD9Do7Knng+w86aQjTaNLkQuBl4YEcp1gpuvMtCOTvBonhiMFVuMXaIRzMPMMjyWeJ+LtqQO/ZSnSzINuIiKzM1fmK7ME6qerFBTL72efZWbCnVdZqW7Mmype/jmWCniqrl8mScn0LAGHyT2pbUJmAmclaJDRvA78sqoqM/8uN7p+5w3iTzCL/l1WqsttL/v80p3fq4GJdYBVWVBhVVmqn0jq7ZGvs6U7lFIwBWf3UujaIsI+50vo83W7qJwNzK56BlcrVe9owvzy95DuPGbLz87mnzV/BcVX9E0prPz+vwgMyHV5YUf6RC1Eo1xhZYbQ8g2XKY+m62OGnRAkTRdoNHdQo8tSndnw6DujmQLFnJ2bDnM1I6digJCKhutxo4Uoakkot8Iq7eXkPBI+aCoXhtKoOkHVUSmwkjAfZ7q+oMJqagqrCwkNJLDiKlEyRcm1qwm8+FCJskXDX2qBma5TYXUo4ejjmVoFq8IKmEmYzRizCdO3UzExwXTMkPORM3yfyr2q+TS9ngisqJBgOJhmCatz9Sv+RephJGbhvGWXRUzCnGYLB6ye4OSDzyQk8CCO0T8/R9iIUWs30cUce/fv4O1f/RLHjx7ifDYVE3beUxzGmDN0iQb3ci189rOkD6f5PcOFCB1VLeIWwWl+OrkHBVZUWIWSkZBG7wRWcbMhYYEMCeTilkPkiMDKLfaVO6ZeUxII6jWXPEzl7ftwSDzLMgMKy8klbfEUNlqfzBhbjbqtX1O1kimssr2KHdo/h7Vbu47M9bhnNOgP0WztYjAY4je/+TW++voLvPnmA/z43R/KYjyMYzHx708WOBst8OxiiM+ePMdnT0/xh0+fYk6gK9kkp6LWUx8k81FjRjib3yjkCMSnjb+naEYzRIsxfvKDN/Grv/4xrneaWIx6iOtUjdcxnk8QRDGa7TbanY48N1pC8YcwydKSm2/VaDSU9sv5UKezo1kkXZlZX8IyMW8oHd/cLETapga8aYOlT1KEgAl05sBoMhHQO5xM8NWTJ/j46xf490+e4cnFGCP6i4YBBr1zvHXnJv63v/8ldglRRheos/0upgJjoiaziDYFvE7HY8msV6Sw4t/42EUJ6Dyn5B49k3W+T/N11kEbp3wox7+dnZ1l3jNPNYFDVCGFbMPaB4lHWC5LoA+sVMXvxkxl8JgLKGefoQor9h2jQRcX58/R752KEboo3hZAs70jmUqZBKIeNESpGUUNB6xcNTeFlQNXCuBTHfB0NBYoacCqzSyTwQJBOJfQQFVYsa9iZELdPUcFWAKsxMOKoZC8XwJO9bAiTBSozFm8PPsVwEqyBIYSjsh5eI0hgRLyebXX6iTd2saX1j/+8Cw2t5vNIF5FSGDZ/K2yVMyFovKDhbOrpJ2u+nrVgvZKp818aZPyz252XOVaNr2/Tb9fdc1Vx1/9fnbDsTibPde7MtmpuoyV7+v4sboGl19/0Xz6cpciY42A9aJ7KDu+vpeu6ovPW1X+VXyl6m7IMMpeVeu3quurOn/V9/Pv1/75nw78JX1J5ZGVVcH5V/09+9FVu5juqVXdV/H70lmW75Dm0xhnD5TkwEFNBi2XMUQGvzrmiLCotRA0DtDoXMfBjQe4+fBtHN9+IOa3/cFAdomswfhqDbcOy5SZTqs4QRcBM+oYYTF5Ccx6Ek8fBcygxAWMbKE7A1GzJuIf3NVLG0lDG6Tiu11Y/jvxE3DhCrknke2uM2nuShpYYYNU/6+yDqPqwYpUvORV/vzyCrNlD6e0weWhiE5obDK+akHvX1rRZ6qARlWD9OcrRcev/n6qGChqn1UdTtX75c8vhdXrlN+qRpxtN2l9SGHT6qvQ+mMLwLQrM+iRfT7rTM2KPuP+lp+dJt46VbV89fuE28vtJ+1TM88nF+6ZP2pajtm6rp+7+qSg/O7Ky9Suf1X/b6m97Rzp59IwqKXvulvRybqqmCyMSZUIGvKnYYFUO9BwmKFFunCdmccVpwuBblMEYQOt9i6azQ4CtxgzvySxybLFhwshtBCpKTceCJummlFN0rs77yTdfODfGaczwWTYw2TYxXhwgQX9faDKKnJ/bIcAACAASURBVN6HLDRFRWK7/ZoRi+qXIGqj1b6Gzu41hM0dzBeBbJhwpcuxREK5qIohPCPskYW0KqxkQSrH1HA4hmARWnHhx0WeqK64yHTQeO5BKx2bFwKReE8hh6XzPsZPTkRh9fSPH+EgCBFHAc7nE5wvpti5dxuPfvkz3PrBm6h32ugxJC/xFXK10FV57T10ccpr46Jb/Hp4/QRNNMwWVYVTbYh5tfPuItAjAGg0BLJxnGg4mEDTdW70jMXbaypzSd/IW27LIEiFf40fBmhjbAqcNDwrHf8ljkk2qPR86g1lLUSm5rm0slUTTh9AFAG16WIh/mHiZjAHvvr6Md7//fuox3X89Kc/xuHBLppxiIWo2uoIG210h2O8uOhjWGvg//7/38eL7hAvXjwH1TxyLLlGHRtHEypeXPipqyuaBXOBaDFCY3aOd964g5/95F08euMBru3tIjQVllMZiVrGwuJc2UhoqKihUnUL78/qv5Uhy0fhjIbBqem41odkU89lgHSpblyIJlWOAaajCV2rJCSYZuHd8QSfPXmG9z7+CB9+9QJf9YDz4QztZoT++QmixQR/99O/wl+9eR/7zQiYDBiEpibhMQGNKuEFMtM3bkKlZAoyeZ12jawa7TY1iOnL5mbyuRoQEqw6ny3+zdRlBHKswy9evJAvW9gp/2bQiuUgG6PJ+dO5sNUVDZuMBbJRZSXXnvRh2hAJrAjfqMaknnQ2GeLi7CW6Z88xGV9I38XhI4wbaLT3EDd3UQ87qEm/SrsL9auS5+xAlT0z+21z1KkzXVfPvYlkCYwjli0BJvsoBg/TKF+ziep6yo2Hrh5IWLdA/jrGE4Z5m4eVblBqf62htjyGJMQgkAxqEg4oHlasDjVVdF3Vw2r1iJq2+OX5WzperjMiX27+tzxSV32/akZUOj9cA1ZVnr/qAsomHwlIv/r8a9O50YYBJtkNkE1vo+D7VeVvY+GqU6/z/fzcTb6zmuRmT1Uxpy0/vzkwXRVYbT4v1jNXteTi95OrLvl6VflXzR/Kvm9zoLJqV77+Tr+5an5fdf3VZZe9us2BVUWFW16IbC6j9G/BdlZWnWcdYKWSJoNV4kwlk7v5IsIcDQTxngCr/ev3cePh27h2+wFqUQuD0QhxqLtmUm2T0MD8gtEWpTyPTjBkEoIxFtMXwOxCdnvikJMsB6xkMSxLHbdZaNMx/TtT+ar/Rbqw86pPAq2W799fIKuvSK5KFDfAwudMYFXV5ZX3wpsBK1OnWNNfjonPAqv0Xu1ZvRpgtfoeqxrsqwVWy9dRBaSq3i+fL+hEUhdiWdC0/tibrYP545SVn55d/YKkFiazB7eAcGEK7t01weoKYFU0AG8MrKjEXDXYurvL78CW9Ldp/5NXVq63qbD+M8v0wKXlmgdWS8/TUwT4z9BfnK8cDKV3VC8q87ex0BkBVqLm4UKXqdMborQSYMX1PaEVlyrBQoBHmAArqgdiVSLR1FwWePqMZHIgKhtTbjL7HIEVFUFUS6VmywI65LqmEkJVI7Aa9TDudwVcgR5WCw1VUWDFft9l7XIJPRRYBQgj+modobN7jLBBYMXUHdru6rx+nse8aCbMEqjAiiFLXFRL2J9rC3pfVFpQI0MVjWYvC5kchGCJvovM6paIG3RBS0VUxGvsDjB5eoqXH3yKp3/4CAcClIDzYI5BI8Dho4d49PO/xtG9O5iHoXgXsXxV+eBN76iecmFJstgVfzEFVoRVhFYEj1R+8bosO5oAqzqfCxXQCqwIxMTXqsmFeUv+bV5IVNIZJLCx0NY5/C2hnSWvamCVflk8wdy1ahY7LVsfWEl/6a1yqsaHImBl7YRdwZjZ3VhOC/UHe/b8BX7/wR/RH/dxh/DwrYdoRQEwnqA2myGKG5KUoDsaifn6H754iWdnfTx++gQvT04xHI3E+0vmBbUadvf20/Lns2CdobKLMGA+woPjFu5cP8C9e3dx/fgaYqZfk/qs7cGyCerzY2o283tyO8zeDq8CK93xNfDDvxn0sDpgGfhsQ0O+J5k7depSc0ArpBqPkHoKTKcLdPtjfP78BL//9HN8+PgxHndHGIf76I+nOGjHmFycobGY4Bc/fgeP7t9GJ65jMR2LooyKKcKqRqyZ9qTNUY1G92/vHgysEbjwcwRF/suviywBH1jxc6z70h7DUJSGz5491bkigTE925hcQjy+XHZrYYvZMcSvU+b3xuswPy2bM1p7FHXnlHNRwr055pMRLs5P0Dt7iZGEBTLubo4gjtFo7SJu7SOImMwi8oBVCquKoJX1n9ouFSTPZ2N0WiEaEb3BmGSUz1pD9FjebOuc55paSvsqzXJIYDWdUUEZYL5QHy3pl11CQlHFyqYvQbh6+4UBw0wVWEUR5x3qmbUpsFq9HM0pMvUqLzXMVvUPVZYGVQtWuaKSBfMm88PsnKz4tqvur7ywqj2wLlXYl/6w9eVVwGL1gTe7/+oLrjp+FfOr+n5mJuh5M1ZfmfvExsCqXCF0metf+5q9D/oROpf9vj8PWfXdquvfBFitc73rtv8tsFqnNKWz3VxhVQasZgtmHtpD1L6G3aO7qrC68xD1xo5IzL9pYGUV1iYhOtlLohBk8p59bYGVlpEu4rfAaoPB1u18boHVmp3V0se++8Aqf8s+iJJ26M3fiwY9v1/LT4B1iVoOrAinDFjVa7EDVvSzMWBVE+8mminTbJ0eVgasRD3gjS+bACvMxxIKaMBqMR1KxlgfWNFfy0zgJazc+VgFoSqs2jvXPGClHT0Nin1gRQNlAqvJeIjpeJQAK5aVLCQ9YDWXtGeEEKuBFXsHA1bhbIFab4Tpi3O8/OOnePz7D7HH0Kj5FL2ohvDGIe785Ee4/+Mfonm4jwGVGwwj9DK3JfVBoIeGlvnASpRRvsKK0JA4yyk3ioDVXBbzoQAryxrHBTGVFTTYV/ihm0gJQHLqgFcJrASWuOyABGpcTErYmwFPjfXMqKGreg4fWOXrP7ewCKxESTJXRUq318fHn36Cr589lkzFv/j5X2N/p4OIG1tOKcc6MKFyrhZiEe/gvD/C6dkZev2+msSLBxHBTB2dTkfLT0JcpcWiJmmU+fym2G1Fok4SX6qIsIreQoSNVMos0IjipNxlzE1iMHXc8Xm8QWcbn32VjinktB6kJucMMZVycUyewLVmIXiooxHGGA7GuLgY4vGLU7z/8Wf47Ucf4+tuD7OohWjnWPqEa3sdzAddtOsL/OSdN3Hn+iGa9IiSzIJz8aSjkpD3qFYNaoJOIGwKq1RdRRWgXifVTX6/5gMrUTYSDBJ00xhe1HKTpK4zPPLx4ydyf6EkFuCxLMOpbmXSi6lMzWCm6wasMgDewUAfWNVoLj+doNc9EcXZoHeC+XwkYdABzdtbu2i09hHGu6KwIoRUhVUKlTMhkN4D5v0ZsOJ9EvS3GoEkHZJsk3XCZQNWCulYpwVaeQCYCS9EaSbAih5rnOO6dpUDVjLH4yCwmCXAqhHXJVyVwIoqqy2wWt0LrbtgveqCu2pBXt4/boFV1fhRVb5bYFVVguXvf9uBVdXdVdWPddv/1YFVRfnmJIxbhZWFFCUKKyfhZ6pnRJguItSjHYTc4T64jZsPfoDrd99E2N4THxSGBG6ksGJI4NwUVvQ0uJzCKr8DnE4CdWeyClgtS/KyYYFJhc1swySalq3CqsKDoLpDSBtskUqp+vt5hVy2A6jqcKreL+tOrLPeAquqYWHldG6Fwiptg5nnk7TBYsj4bVRY+Xeeh1U+sCob8Fa/xy109aHKKqxcSKCEBXIxGCNiKnYwI1ldvK0MWFFNRGhDo3XxrxKzdWbSU58kHxJkgZWC/3UVVj6wYkggFVYEVhYSSJNrBVbclWeW2SywosKqvXOEIN4RbytCIF38q5qFUEkyDpYAKxkPmCWwrotMyaRHryV1+VLFLkMCmcjPAR0JeGPGNoaDzRao98dYnPbw4oNP8eV7f0BnOsdoMsJkp4Frb7+B+z//CY7ffIhZFKJHI3hHEvzQfTmmA1aEAarCUSUbQ4a4mLWQQAkNc8DKjLa5iBXPLS7yI8lYopnQmhqixBdVKAxvEy8uB6wMevg7m1z8lr0sS6DVAx+gSqY1YTd6DuX3BtcUWBGkmfRe/M+cX5seJwtsiq6jyNcqaUc1YCIeYzVJ0UgVHOckT54/w4effYInz57ihz96B7dv3sDx3h7qDJ2bjBWmhAwJDTCrheLjqRmPWT9CeU8UKnZfevPqt2aqUqeMFLBFSCQXqqo5C4Xl931gZWBJr1+PbyCR72kbdp5HLgyU5adzGi1XHz7y7zTw17InqGJmSA1zld8L9UjpnvdxenaBJy/P8f7Hn+K9P32Ks+kMjb1DhHFHkgHcONxFfTLCblzHD9+8j6PdFrVZkulTgJUorAis1AfKDNDpHee/VAlFYMUwRDU9t7qj/bNmlTQIyHalXRC9maiemmgGwFoNvd6FACuWkwDZmG2XmS81LFB85ThhdNTfAJ9dD/9bkhFEUWJgn6gMrWKJzyrBGxVWCnYIrIa9M/S7p+JlNZsNMV9MJGEDFVYEVlFjT4EV+xKn0k+N8KnitLDYdKwqAlaMKoijOuKIZUAlKBVrDEFWb1ltz6zh2p4MeApkm9cxHDESwhRWrHvOdN8prFR1paHZqrAK0Ihpus4qw+fKung1D6vsTDnferU9LM/f/rwKq/L5m7MS2SqsrjiB2yqsquZ3lQW7VViVai6r1n+v+/1114dbYFVZ0/UDr05hZTstOqA4W1HMEaMWdhA0D9Dau4nju49w88EjNHcPJbW4hHtsEhI4OXEeVlPETMojniSMvVgvJHBThdVqXzKZJmZCvVLt8BZYWUOuatBVHco2JHAbEpjt6i4DjHPfTEKSvz0hgT7wKfp3lcKq/PsGrLIqK9/DajKhdwmBVQP1GkNqGCKShgRK/qsoEljVau9IaCCzoxHsGPzQNuzClVzaeF3vWUigqi2KQgIJpDhG5BVWRSGBBqxkoeMBq3rQQqN1gHaHCqvdBFhxgc5wPy44OWYQVkmKehqXj4cSEjgZj4pDAnPAShCWFxJI43UdATTtmiyGp3OE4xlq9Dz64FN89p/vIxqOMKH3zfEB7v/sx7j/i5+gcXyE/myK/micJhxZCoUjaFGVlS60FVjRi8uAFT2teAUCyyz7mHlYuZDAORVYbkFO03V+jmMisyaqH5OOYabMMbghUfWK+0pnGlXAyg/xKQoJJDBQUOUM+z1gtc4Ux99gzE8KpQrK/VI9pSb1nLf0hkN8/MXn+PBPf0JnZwcP7t/DWw8eYKcRYzpiOOoEYaRlOp4wT5/nPcQQWAfheN1i1O0Ao5yfPwKr9FxRiwBVfZHEfFzMshXM6POkB5aXmVHC6ZixURfLhDv2Mm8lvS0FHiw/f6z1PaDke6KgY0ZGIRwCYSVpgLvmi24fJyfnODm7wEm3jz89fo4Pv/pagVVnlw5x6MQN3Lx2IP5VB50GHt2/g04cIHD3pO1aQwIjUZ6x/5hi6nzSfCBl6i/z2eL1u5mqtie/PrJeunanqi2t+yxzlg0zGT558kTaN5VMmumP4a6qMDIPP43eTBWEPrgyZRWvg9ArP1/hf/M47KdELSb9yBijwQVG/TOcvXyK6XSA6XwkpucEVs32AeLGHoKgKWBfwauen+ewHwNv6fPNK6ymAqYUWHFzlbCS/dVYQJKEBQqw5LE1kYLVJZY9gdVYQgK1DgkELgFW3Fw2YEW/LElIIF/dAqtVfVHV/LaqD6ua/1a9X378rcJq4/JPBvniI13m+RRtSFZdXyKNXfHB8vNrApyy12Wuv/JaCz7wTSusqu6v6v2r3HPRd7bAas2S3BxYuRMl3lLWADRLE43XCawQ7aG5e4xrd97CrYdvo7N/LCmfLS26TUbMIDLb0VsYXt7DaoKFAauaA1Z126FcD1j5nYT92w8JrPKw0rsv2mIxyX5OwZMLeN96WJWH1FV1GFtgtQVWaVe3vGcr/UiFssq+/21UWFUNZAasVn3OFiL+oif9N4EVQZIprNTLSoHVHNMJw8um4tlEhRWNlxcCrDR7K5dHEy5KYxquE1jtCtziApzASkNwbJfcgFWqkkkVVpcHVn5IoC3gixRWELVXC3FzH+2OKqzoHSP+TTSMF58sBVa+wmo6GWWAlR8S6CusmGGP+gX5fwesZMFvVVG8phwApQn6ZI5oMMXzP36CP/37f6He64sqa/fhHfzg73+B4x89wigO0BtPMJOQv7qEkIl6i6BDjqtlqqFUTD6iRuUCOLhoH6eZAvWbamRvCg6FGephNasHCBsNtFpNRI2GVA2GAo5GY1GhEGQY7ErUPJ4aqiok8DLAqigkUOCDW0xraGDWGLtqfND6n/YQS5+nMmeqsJJ1nsef1er4+vlLfPTZZ3j6/AVu3LiBt996E7eOj1CfjYHZELEmhUzquCm15QoTg3SCID23QDEBAs57TMI865gRAvMpS7IBBVaa+UznPDNCw+TF8NsssDKvJ5svSb1wJu98bo2GAZ8Uwqdzq5pkGxRYwolIjZpFYEqlEoHGYoGz03OcnHZFYXXWH+PxaRefP3+B54OhfL5Zq2Gv3cItAqvaHNf3O3jz/h00eS+c/YkCUZVwlnHPFFaSIGBC5O38E80njmXhVFKETAa8bY5o9dBCAiVjZr2eeDvxOzz2ycmJeFgJDK9RHaQ+VPo8CP0UNGV8sTwlGj/HkE7Nqhkl1+TPTQWyuiyr7DNEbjebYDzsYTy8wMmLrzGdDDCZDqQQaLje7hyi0dxHwD7VAav03hhuR9ifqqzsPfMXJJTTkEACq7okGyLXqztghcUY9YAAVD2+dIqqbZ59F7sRTbJB4Mp+w4CV+gBq4jH1sNK9Bs0AbsCKgMyA1VZhxc2R1YutLbAqW4huFVZ+6WyBVVldWX7vVXhYVZ2xan5R9X7V8Yvn5emEZdPj57//PQ8JVBG7Sqr9HxkhBVhN5wFqYRsIdxDvHOPa7Tdx++Hb2D26ibrzFLCHli4Y1zVdJ7A6VYVVHli5Xe3Eal123LUiqOl6oAsBsUDIS4+dL0hhuJrdp151OhkuhlYKvHLveSPcFlhtgdU2JHDdbj3/Od/DqjjAwLKBull7ZvHnWnC6HPwWKqyKJjH+IJQHVkUD3GroZcBqlcJqhtFogjBU03WBUQRW3IWnyop2wvOFAI92ZzcBVjQ1J7ASdYwsDH2FlZ/kgiGBzMRXDqwkE95iknhYJSGBXHDOLUug826WDF5pSCCBVa3eFIVVq32owKpO8+pAQqA0pFBBjy425+JhVQSsRGlkHlZOYSXAioCAY4kHrKyLJwizxBiEIjRej0YzPP/gU3zwb/+Bem+AqNnA9b96C+/8w9+ic+82Xo4H6I1GApC4D1TnsRme5cpRxx03DuWBlQuLYmZCAkexYxcPpbrLEOiyBDpgNaX/WLOZACsel+oqAisuikMJ4UoVVjKeCeBQXXSVwsoystk1+2OtKoLSHV5fYWUeVhYSKJDBASu/FyCMWOe1UmlVq0k2RZYxQS3BUi1q4HwwxuePn+K9P/xRMkPev3MHbz28i/1WTKMDxMECi9lUQIk/vovaihnaJJtkgOlMwyp96wFer32PbYWwSCGMhl8J4HHhjjYFUWWMGu+b+kmP4yCXAxO+UofnoKqpZDmdwE5NIkA/NYaoTjFy/mXd7gUuekOcnfdw1hviWbePJ6fneNbrYzQeIV7McNhp4cbRvgArgqu3HtxDxKx44lvF82uGTZaJXY8orKhmNJDnMu9ZyJ+F/cUNBUz+HNFXiVE9qJkwaxoGO5uJkor17vnz53j+/JmGts7nAu8IrcyHisdh6GvGFyuXpW9nZ0dAlQ+sZA7pFFFyb3U1kWd4IzONMjRwOh5gMrrAy+dfYULvvUlfvqPA6gCN5gHCqCn9pJWB1QsfkPmWFGw7WQ+rmagnI/pzxWyTDEkcicoqCOi5R7WeTs01IyTDT/k8VFXILIGTWSh9ut8+NVqVqj83Qs7pVbUQJRcVVnHMzKhsu6rw+i4rrMqAk/R/HN+2wGqdLrjgM1tg5RfKFlhdrhptgdXlykvGrX/+pwNv/06mGiuOsuK9v+gsgZaBT4Y7uW/1YlBRgwCrWQ21sIVF0EHUuYajW2/gzhvvYP/4DuphI+NBczVgdVYArKZJGEYxsCKlcjvXbgfUn0j7Cqvlh5kHVrrrq6/lZ8+Jd+F78tyZJdB2Uy9f+XRaUQ58lhViufMksNFdf2709Xdj/dAEe1Zb0/Xy8i97qlsPq9W95XqtIb+7uQyGfdVU9pj22bT7/jYrrFZBJ/XFKd6RMbVFqUpLPKxWZAmcKLDyFVbsN+dz9Yvi0prAKmq2HLDagRizL2piMMyFY6qwUXNz8Zhyi1SxDpquD6yWsgTyuhfMEkjgZCEtLk29bFBQrqLAigorAitmCSSwYugTvYa4cNaMhAqrioAVFWhLWQI9YMUVb15hZU+EIXrqMVWTcL2QwGoyx7MPP8Uf//XfUR+M0Oy0ce+vf4R3fvW3iG4c4vH5GfrjMXZ2djGfTAWm8CcFVhoep2KrVGHF/0yyiE0YoqShYwLUTGFVT4EVV7QGrNrtlgAylgXNqvPAyjyF/tzASsy0XcNVsJ9VLKsX0XqvIj8rmsrznpmdj3WaIX5ho4XhDHj68gy//u17ODk/x+HhIX70ziPcOtqX7HcNmvVPmalyISBQwl/Fz2iBGbP8uRDGuKEhjTPWMc/6QIEM/eDm8n2CJ8l2SQDHZ+oM5w3oGbBSR6gU+ibKLAdtDC4Sesh7XtKYZZhN2KVhYjwfx/LJdIrhZIIhEw9MZ+j1B6KyJLR6edbDi24Pzy/6eNHrYzDsA6M+DneauH64j7C2wJ3r1xRY0YuK4WrONJ1QTkPdFC6Job9koNR6bYonmYUk4XmqyvJN0f33FMQGCGlcXoPUWdZ/hvERtj59+gTPn79IQBavpdkkeFfIbMBK5lEZJaEqtvgZAquiED0dK9zGJn3rCKyYUXTKjHozTEcDAewvn32JybgnwIr1t9HcEYVVs5UFVmZNIUbpHiDzwwJZTpoMQX3qWFeCGmGaZe1jW6An2EgM0al+EuGcBq06MErFom061DGdrwJWfC7W8FgffWDFcmffYqbr3hJovaaYmS0Xz6B0nr1cZy93riqFQlWWwC2wusQDvfRHt8DKL7ItsLpcBfo2AKuqK67qf+z7pXP00pNcrj987cCq6oarbrRKksqQwE1elsFHcYc/tVQfK2aMmtdjLMIOwtYhdq/dw7Xbb+D41kPsHV7D0DPdvDywmqI27QKzvgzUQY2pdxm7z0hDnYgqONMty1RhlQIrBUb5VxZKZd9d9V7+OPrf2QVz8bmqwtrKnk8VsKp8/pK72JneivIsq27zgVWhwbzb+U3vNev/U3X+Td/3PVCKyqnq+FXIpBL4VTSe8gmPQmxrNfbZ6mu2k9qzulob1rOL3jD3clfENpPOWhMoXX7LRR0oV80Ff7cIp5IDVvV/DOvSV7GK0e9Tik+Tv67scaq/v0nvqSnGy+pwZf/uXX7ZhGfVceY0CZbQGAd+JCSQZuZzWUzTw4qG5lRYiT/VgqbFNPeeYVEPMJzO0NnbR2dnD1HcEp+rIIxFleL3CYmaxikpJNyEWdrGQ1ngsa9mJjGCFQsZUuWVeljlFVbzyUAykOn1k9q5ya9nui4RdBKiGIvJcWfnGuLWngCrKUNfxHRZPZvypuumsOI1SCZCqrw8hRUXyuL34xa2oQtLEtN1z3CdAIwLzEaTpvXAsNsTYHX+xRN88Jvf4uzJU/zsb36Jt37xU8Q3jjBuRegv5hjLYrSOkKE8Aqy0ngnU4I9TrjGMTBU5TuHlFrVUm1BZwgWtQQwJoZJQKwIKxrTVMZzN0dnbk9AnxqMZSDATfr9vskW8mIQ7hRW9wuw5W7/lb/74Ciu9fh+uViusEkCW7CKlC2mtt6nCqqqvKFJZzZwSW/zHqBycQ7KnEVhNFnX87qM/4fcffoSXZ6d4+OAe3v3hD3DjcA87cYjdVgPTUd9lanQKKDfLkLIKaOKuYZUBTdqdIlvgFcM9azVEsqGlc4rEy9NgJJ+rKLhMya1Zec0ji38XI/GMz5iFcKaeTBYyy8+bN5Qck30/QRfPPFMYMhyN0R8OMRiNMSZ8WUCSLIxGU3QJrS76eHp6jqdn57jod1GbDiRDYDMK0WpEeHj3Nt64dwdtgZ8Ka6lKFIDm4Jm0PAtpdQK7jNLOYJAzXTdvLjXp97LpEbhOZmgIFKNaSv2rCMUYDvj114/R7/cTwMN75nWY0oplQThrYN+vv4RbBO57NNvPqa6S9mReYy40V+A3VWNiwD4R370Xz77EoH+Oi96pQMt2exc7e9fQ6RxJf6kxo9nMl2yjPiTz25dBK23fEwZfi8KKRuiRKJ/4zEaYzUaSnZDqp1RBRh8rKtaonmJb574ubTlSDyubj/B9rS/MMkhgxZBA+pBRtQfnXaVm7GXjV9lchmdg3dwEWK0/Vyoep6uAVVmfou25PCRws9lBtr/c9FjL39/cw6qqzy2/5tUb/evea9X5/fpRND+qqj9Vxzdosu715j9XdXwD2SuPv6bgZdXc93V7WFXdn/V/Vyk/h7RLTdevclz/O1XXX/V8qupX1ffLz68bPakK22cOug7352IyjrxuhVVVgVUuaCqAVBWwqjy/e7rpoOMvALnDHTpg1UbUOkTn8I4Aq+u338Du4bF4JWQX7G4Znblug0R5DysCqx5q8wEW8yGCugEryvV9YKUL5uQ8eB3Ayq/maUecBT5SZbwPuomqd69+Ba+q7DzQFliVE+bqMtxQoVbRI26BlS6NXhuwkhCl3EPwPKuW29/SlCH3h+8ZsKJ/k0tzLjBkBbAK6syWRWAVCMTiIpbAajSbo727h51dKgYa4OfqQZQBVgarFCzpYlVNo9Xcm8BKFvBcAoNaggAAIABJREFUUMqiVkNfDBYZsDKFFUMC6WG1DKx0Za8hgQQ77CCp0GggauxKlsC4tS+m8HlgVeRhNWWWPgF5CsbywIryBQIrUVh5wIrgh6eWmjTTzGVxg6b1NYz6A4STOU6/eIw//ua3GHQv8PO/+SXe+OlfobbfwTAKMKYptfOvCkUJbM6OXGAq5LGFntlJkWIIdCkDVomKhJkD1WR7ghrau7tot9sCQhgipaFaeg6bDdkiXdqTJJLTzHIMCeTf8v2cTZR8DyvpCV4BsEoX+FlgZQ25dJGZgD/9hwEruX6pnjVMpgtM+HtRx5OTM/zmvffx0aefor3TwcP793DnxjFuXTvC8X4H8WKCiEoWGpdTMSUm/kphbDEj4X4EWO7HyoZKw1CAlCp1ZHbgYJUfCuiQoNvcUB8rrRE0dae2L6sQ0meVAkwrj1RFpIBClF+iymP2wxnGI2aXnAioUlNubaesD+PRDL3BEKfdAZ6dEVid4aJ3gfpihP3dFuKgjnYc4cHdO7h35xZaMUPdGJamGf8YDijQzvO0k1biKUQNHGmYnSqgJCTUtWm56xywIlRn5kEq2yxDIEHUyckpHj9+jIuLC6dK0tBfM19nufG6CGjtuKLmcx5gBF9UauWBlcy5knakqjg+gESlyiyjHrCihxWBVa93KmXaau1gd+9I4XmjrSpQD1jpNSqwst92fbYAIVgksBJ1oWwmhAKsGKpHE/TFYoL5fIgZ/dYse7cz4mffJyGBM14znwCBVRoSaHosa6YCXrn1bMAqrgm4Cups93x45cCqbHokNdiDs9nPuuWoT5nTVpV8tHp+Vz5B2wKrq212rtPXVkyNSyNTqr+rn6han26BVVlJvn7T9arnswVWV0tY4Wp/khXYxgj/t98+7Dl854FVFQGUVYbb4dXfroEYIKpxUh9hEbZRb+wrsLr5EDfvvoXdo+uYcjLiVpy+miE7EK0GVvXZQBRW89kgA6w48ZNJt+x4+sCKfiC8aF0IvDqFVb5jMNrphzDkdxS2wKpqwlH1/lZhpRPeq7y+EwqrPLDKhLRmDemLy+h7rrDKACvtMy3lvK+wCupULsQCrGhOPZtxZzmQRT2BFRVWBFZUWBFY0Xha264DSLbodAtWW7hOJgRWTnHCHX23gDdgRVhkHlZ5YFUXtREN02XkSQyC88BqgUgUVgqs9gRYcZnFBbtlxfOBlZ8l0KCZD6xYDuKNRnWM5ncXdZh44/CePWBVcwtp84KSrG+jKU4+/xofvvc7UVH99Bc/x913HmEU1DDguClqHPWt8tVVOgFxqiRXjgnYMK1kHlhJYhMtVx9YyEKNP2GEZqeDVqsloWwEiAasZDHpFD4GpRRYqffjOsAq7910FWAl3NGBQUN3dhyqWvyX/T2ZoLkCSv+e7QUIZcwVXNbGc3pa0VsNmFJNWA/x6/96H//23ns46/exv3+AG8fHuHvrFm5f28etvQjtgEqnhvNrcs+IRMA9L4G0nrpJ2JiDtuop5OZQygITeGWTT/OXsmfGOmbjYhjqlpWp3wxU2fPyy8EyB/K4aro9x4BeZ8wsOWRGTJp5Ex5r9kQDJARak/EMw+EYZ90+Xpx18fz8HN3+hah52vT1qtew02ri/t1buHX9OhqhZurjdQl8CSPn26XzMbWOyPa9CovMBF6BlSqcU6VvHlix7RNy834I26wcTk9P8ezZM3S73SVgZeollpVdg4Xi2bMgsKLCan9/P6Owsmeibcn1b5bRkeDPgXZRWC0mODt5gkHvFN2LEwFqjUYLe3vH2Ns/RqPZUcWcA1Z+WKABKwsJ9OdBFhLI4/HZENhRadeIQ4QB9XJUhRLETbCAAncFayzLQKAso5/JVdlfq+IqfRZm85DUvwywggNW0likb95EYfVNA6urzp2kbW8VVpXAqHxeulVYVQGdyvX3VmH1F62wqnr+5e87m41k/pBVWNk4b21Q+trvusKqssHYzqBBJ+fNpKoKHYzn9AwJ26jF+2ju3cC1m2/gxt03sX/tJhbMknJVYMUY+rkHrBgSGDI7ik6IssBKJ40Kqv4cwEoXUcs7OEtykMzu9FZhlR3itsCqbMjfhgTKgtqaVEE2wPL2t7xoyk9gfYh+FShY9Z1vPCRQgJUqmjigZYEV08RrSGC9xrCeFFiJUTDBTy1Ee5cZ+HYFWNHNiSFABFb6MmDlzNdzCivxfXFqHllOFQArKqwWsxF8YIXZCARWqWLDLboS0/VUYcWwlzDeSYBVrR5D79p5S5V4WDFV/aqQwDlVVYyPoVeQKGxqEgZmtUpAAhUqk4kAACpMZIU6norC6pMPP8Lu3h7+6qc/xdHd2+iORxgw81cc60Kda0wROXn6Zbs/rjbFoCrBHaqwooeSU2BISKDz69FMggatXJZAPq1mC412S4DLZKbZATOqqMRPyJsMJabrmvSgTGGVPh9XGy6psEoAmYEyLwRdJ2QGhlKo4UOr4h32tFUKsCJotN16qk4YLspMmIs66s0W3v/4E/zr+7/Dp18/xWi2wM7OHo4Oj3Ftt4m37xxgL65jZ6eDnXZHwuJCmq4TYHK7TAAG65CC1yCkR5FulnGpP4dm5xMDBQd47beWq4LFBDDy3y6sk98JBFCY75Pv/5QP7df6aWUmKh16VI2GoI/XdEiT/qmEBsr5Aq0r0oIZFugyhnZ7A7w8O8cLhgQOehhNBojjAGENONjdwYN7d3B8eIgo8YnSMFRmDFX4aSpLDQUzA/QMtPM8rHzLMi0PX+HE9qT/zX7LPLF4rG73HC9fnqDf70l95nsG0CwsksdTjy+twwm8dionA1b2npWf/XcK09J+SPoyPvPpRMKYz0+fot8/xfnZCwk/pNH6/t417B9clyQVLGuZI7s+ML1GVaYRXKXgUp8f78cUVnyOEuYoIYyxhAeyv8SCIHeK2XzsFKIa3qkehGrXx98hQ6Y9bijt1VN9yYy5pjYbEhIY87f+jWk3hNmVLBnL5m+vQmFVNb5Wv3+1zT7/rstM16vPX/6JqgXtZsffhgRWrS+qyt9UtFd9DpXHX1IYZs9km3VXO//rV1hVXZf1NVWfK3rfaTC/UWBV9fyq7qvq+1XAyg+lLyyjXEK57z2wSufSTq+RDH5OKs0GF0SYBS3JFNjYvY6jGw9x894jHFy7hRrTFjuZ1qUVVosZgsUIi0kP8/kAdYwFWHFdQGAlCzEuyJyxeAZYMUsgB+NC0/OihaxVh/x73qJhqfdaR+Gx2vOpqjOVyUSFuqbqGLrztvWwWtWxbD2srEGXtQm/9PKKJTe1e10eVklSA/8a0kloFlgVKRzzktzsBPa7D6x0sTWjT1MBsKKaSiLDwMWTASuFWBruHaG9eyDAKggaqNEzSbJRiduvLJYy0MqpqWwgzgMrW6yLyouLPvZNsvAfSZr4cb+LybAHAivqkEypYmE1GnJoIYHsm0PMBFjtotU5FIUVgZX6TOmzlmN4putUWJmHVRWwqsVqtp0JCXSDIo8eCLCagt5WzB4n56OJ9ZMXePzlVzi6eQMPHz1C+2AfF4MBhlyARvQlYtCepLBNAJhGgbmVpjOvT0PdHaCgwmoyxcR5WIkZuIUxSUY1ggj1seJiOW53ELeaYho+mmh2QJZ9Mm54ap7M30RFlmbp9KFVOaRK+4d1sgS61XqisOJ1i+LIkrskv314mWb+zQMRfwIoIMZZUie+UPS0cqCQwApRA188P8F/fPwJ/uujT/D4pItFvYFWew/tsI47hzEOWhEO9vdwtL+PfYKrVowWjbDrNbTjEKDaZTEVryvOTeg7xh/Wv4l4uZnflPZhGm2pdZPAUd9X02xpV86wXeGNC+KyOpf7Ld+3MFnXviXEbzyWTIC94VBDZ6fc5NPqJec2lSDnRxL5RY+rGS76A5x2L/BSFFZ99HpdDU0Marh+dIQ37t2VsiCwI0gh2Pb9mOyZJ35dOcsKHw7pW1pfElglIE3hEpEgr9dAk2R4dMejdxXVVQxxVQjvfLO8cEktXw0DtJclLeAxqbLyFVb+CJP4WrnWqaG6BP7sS6j6nKE2n6DXfYHexUucnj5Dr3chmVb3do9wcHgDnZ19UZ75wEo9SRSk2Y+1Lbu3JFPglMb4DlhFDTTihoSIqtqTfeMUc3pZLRjiSWiqSRjYd2umVz6bOLktKwdfYaUgVbMNMksggRV9YsV0HfTZS1VqVYuz/Pvl+hq3HK0ICbzsOZc/vwVWm5Rh1YK7/NhbhVVV+VW+79TlV3uGW2BVVW6V5V8BFDc9fvn3swqros/m52JbYOXt8Ipht1p4yt5h8v9BhHm9iXnYRtw5xsH1B7h97wc4uH4HYasF5jmySYlJ/rOgxRbLOQ+rxQzhggaXNNbsKbAKZogihlPoJGTKhVgZsJLZYX6RfQlgVZplbz0FjH+vq/69quJugVURIElLqwrYVUnCt8DqLwFYrZ50LgMr/7PaQ2Vf31NgRa8mulllQgKpTEiBFbMFMiRQF3/OHypsorWzh3Z7T8zWa/RIEWhFnKQaEh9YcYWpql3zW9JsVyJXprKBapeFGpUzHM+A1Xw6zACr+mKCegZamOl6MbCqh50EWEkiEFHsKPiQ6xF6odIDSUs/GWHGxa4zXS8KCaSHlwErbn8IHOF4orIDDTmnYoVA0G1my2fGU4xOuzg/O8fBzRsCrcI4xmA0kssQQ/QFELIMnakvj6uTJ6rNuBjW43Jsc0v6NISL6pnRWMAVQZQteCXsSby2UoVVa3cPIf216nUBVsMhzZrpPaQKG0uq4qtLbF9GzmyWAB7Y8idJ/F4WEl0NWMk9JKAmmynQzpeac2dDyAR7ZJRdeg2KQu3HfWe+EMhYF+EWsygGOBtP8f6Xj/E/3vsDPvjiKYbzEFG8i5Cm4PM+dhp17O3s4HB3B/udlpix7zViNALg+sEumlRgNSO0GiHigJ5D+kPQOZpQCaPKIYU1qVm6AhW2p1RhJcpF998+sFo5P3DqI/Gpcm2bEMe8qoYMXSPIXGjdMOMtAbpubiPPnsq92Vzq6NkFgVVX4NV59wwz1rNaDbdvXsebD+5jt92Wy6Hqh3CFdZAeVnJvTnHp4ngTFZddvyQEMCAldSf1SNO/K/iV+uDMw/ldgzEabgkMaRw/GMhhLSyVdcAfz+2/pe9x9ZQgj2GxfBG0KbDS8Ga/LmvooTV13Rw1eC79yXyK2mKK4eAMve5LvHzxGOfnZwKLdncOcXTtlvj+xY1mAqwsFNuAlYVT2tzYrj3JBDqbYDKdyHXGYQNx3EQcUuHH62XtZv89lPDAyUzBnV6jhgQS9kWi4HJeXAbvncJKnwnhFEFrzQEr1l2WF/tsQthyYFWlsJJ7K6y86wGrqgVl+YJv9dmrv6dNRerE1ZlX5Wk2v7+yU2wVVlXrg6ryf90Kq6oKQuhctYZZfYzXD6yqyjcLx6vuNvu+6yG+UYVV1RVX1Z/Nvq/RC7apk9/Eyx9bxrnvekhgdYHbBJSTHSdPd6hKhjv2iQF34puY1VsIWoc4JLC6/w4Ob9xF1G5vCKyYSpjA6iIBVhyDufPDa/9mgZWfhrtsUe0rQor/vXJCulVYlbb5qg6zqrPfAqu/VGDloEFmB19VoOlrC6xsEZOGBNJsmVkCqXDSUBrhS1zQBqqw4sJVyrEeoRa10N5RhRW9q+iRQmAlYU6i3EwHVQnfyoTxaWYvCaEhJBF1iS6eDFhpFBFDbJaBVRJ0KDCiGFgtEIjCKgVWvE4PWHFBK6s3KmsUWpnCimE9ZabrBFYSHyMeVl5IoKtiBqx4T5pn0C2MpzPUBvQMmqJzfISw3ZLrZ5kHDJ+X61BlioyhXuZBWWVyEe9CnJIsuE6lwzFPQgLXAFZ8RgRWDEFkPzkcE1gNk8U6+z4aRdvL+tLLAKtyhVN1lkCZf7hwrSJgZRDBh1a+b5bf/+ehlQArGqVLcJMCQIZwEjKG6tgvIYDTuImPX5ziv/3H7/Bff3qM3ixALdwRU/LZZICotkCDmdqCGlphHe2ojp2whmZ9gcNOA9cPd3Hv5jGOj3bRkZBBqlRUZaWZ9DwFEUGhwT9RKakCJ/GvctCOz07YqFNYST3J7fYKg5WMn/bDrJuaAZTta8owOrFuSIGVbDgy+yXbbW0hJvIC0sisZguMJhOcdXuisOoPB+h2LzAeDNnqcffWTbzx4D6azNo3n4kHFBVHGhJIDysHN5wKUjY22Ve4l0IhH1g5U273/Pl9Cac0qKc9RgKdeS6+eI+j0UhUZAawDEoZGBQllAAs9b6zz7E/MmBFWEjTdVN9+WVcBKz0ffcc5jREZ9bAPrrnL/Di2dc4OXkh3n87nQNcO76N3b1DNJotUbhpSCO9p3QDhWVmvlo+cOZ7/Ayvk6op/vA644geak1EAetXKP0uQdN4PJCwwKlkDXT+ZAxWdYw+SLJUytUr0DI/QOenxuNEYd1lIjTDdfbZzFL4lw2sqgQSZfPHLbCqNj0vX5BvFVbV6+vyEtwCqzSZWhX8ucr7mz6f1/t99tfLWZL9cyZzNtfR1f75nw5zEo9VYKLo7yUN1h01e8PLx1i9e+n2XXOS6yXqVvF+1UNOdmDVsMrbm3H8k5fMSXjQwKzWRL15gIMbD3DrwTs4unEPUXtHdjn5UjVEutBMvK2SoAi3wHTFUF/MEDFOf9LDbNoDFiPELiSQEmZZ+CQKq8ReU8xs1cuKu3VFd+gv0pdKLPcHDX3UlYXchU2/3D2Vdcq2sqkCVsUqIll+O6PW4ueUy95UcBhLa5oMzC49ul68Cw8o3EZwi3/nwaDPbxkSVAGjTd7Xs30XFVZZBUFZG6zKclP6XXtmRUXoVIem6vAqeMEh/QOseB4FIYHy/Kpi9Evf5467povPvtI2t1y/8n3ougorv23b2crrXlXfKVN9b4eksCcqUIZosbn+3buEsh2WleOEy9AnJucWEjjXhS1TtOeBlQAgrsXEdDxCPW6jvbOPdntHvKv4vtTJxKybV2s7+wpbzHeIz55qD4FlslOoHlYGrBiOJ4KSBfv4AZgdcDzoYjrqoz6fOh8VK4s0ha+FOfN+FFgFqIdtNNv7aDAkkL4tLiyOxtOiVJrNVZVL/yIXEkiD9MWci0inAJMFs3p0UQVF8+uFACtTLvG+XYZAtwKuz7ko5jVw8e98FGdz1Ccz+Xtzf08yDXKxygVqM2qI5xU9g+grxQ6ew5WGMLqQQCURalbv/m6gQTZpplNMBFhRfaEKK1GJ0LPKmeFLu6mpYb4Bq8FoKAt9viyMa0z/raXmpYOOJjPxxgnvcwaQ8iFXS9BITTjkJW3VqWtM1bIKWOXbNT+noMplB7b2kfH/ShtLsjCvUYfigBXDywisqG4T+FGTkLnG/iG+vhjg//3tH/Cbj77C6ZiZHFsYjufi68M6sphNsJiMGP+JCDM0aws0a3OE0yEe3r6Gdx89xMM7N7DfIVRg8+AzoQqJ4Z+O/xqY8YAVvZ90YaxtSodiVVyxphHg+D4W+T6AAFI9nLRN23NR03Vx41eFl5j8c6OPF0cvNlWAjacKfbRdLjAaT9C96OGEwGowRK/Xx6DXl3BHGtE/uH9X/KsIoZllj9/RLIEa4sZrVj8vexYaGmnPPwm1c15VBpoU3pgHm1OhMVA5CBMgRwglMGc6ldBWQh1fFWXgh78NavpzFv5bgdXYtYEAu7u7iZG73+/KdeoAprDLDSvanTv50oIqqzG65y/x7OlXOHn5Qtpkp72La8e3sLd/hLjZVsWTBxald3Wed+qxlfp28T0DVlRXUflJ6ERgFYUNAVbSR0kdMmBFY/2xS1BhcF+HXvMM9O/NTODlvPLsCc9VYdVoMKyY96dm7qtWO+VjX/qt1R5YWj+WF3zZMXfzBWHFlZasj14NsCovwer722QO8roVVuvUjnU+s/oZVZVP0YZF0YJ+1Rmqjl+4NCqvUpl3q45f1Y5ks+2KrdAAdWEGb3fiza4va3eTv5e0n7laHXC61oIiWu9467ScTe9/0++XP38FVjb+58d+G3sz9f2f/+lonftecV4dOP2BNG1gOgG38IksDEkPV1Ugle9XAa2SBaNUOJtsCHZSH4SkAdkkuxZI1p1F2ELUORIfq2t33sKdhz9Aa+fQLR50d80/pp3avAw0vW5674yjr885ue9jPh2gRmAV0cOK18I9Uy7CNE+gTPzd7FqBlb50wC56rfNYFcr5Pgty94lTqN9wihqRhqVoeRWdzzwZit8zf4Hl76YLdqtfdoc+4NDJnL2T+j9oHcyf04df5peiz8uHjHr/xQCuqJQ3AVZa09Z5TqubfRXwqbq+dcamleUhIUnld1Cu8FpOJ5+/nqrrr5guVWSByUpS5dy5A2bPv/ysqkwDqwZsCZ8qHLDXG7S0fNf77FX6iar+V59+dnJe9Z3MdcjiSP9SBKXyOyzyOQsiEzWOepvIjwiMXJZAWeAyLG8OZgsk4K8z22stxmzOBXOEGhdIzV3ErY4sTglyxORbIKI/trlFnJxcgZWG4TH72FAgkfZD0sNr6BKva8qsX8y/PsZs3BdYRQ+r2XiIqK5GwOKB5fpc35NKFqTqUijQCvUYUWtXoFUYtzGXMWnuwqBUXUPZgYQAEj4IEJoJ+BF4x0V2jb42scAcGat4+DDEgotXboCwLjn1hz0j/l3ux8Eq8cZhiJSFeTlgkH2mqlS2ein3l2QeTMPu+XfNg6vgl+/wefGHi24J1RIvHIZjOc8fFxYV0OsmjLB3eIQR/YwIuOQeNbTRXlz8W59u85T0etIxw69/qxYERf3gxGX5MzDBYychX3YtnsJKlS3p9RVN0vRaFISZYiUZ5TLzGYWBUldd1j6SQRnRBFgxDG6K0WyO3nSOD75+gX/5/Sf46NkFevUOxvOaqKtEASiqRAJOhmsyGcwUMRUogy5+/vYb+NkP7uPO0R6OdtsSSig6FoYUOtN+Aix9Vmn4mZS7C0czkEOQ56cRpErLvzcffFi7Nkjl/5aykZDSFBZJkJ1KkOTa+BKg61oSvz+eTHFxcYHTszOBVQTaZ2dnaDYauH/vLg4PD0Tho6FmCj4lFFDquWtn2lvpvNfNxaxuZZVFaZ+mz915VyV11BnVLxS+Sf/Fuj9xwErUoUULutR3lF5xpszidaq6VIi8mOe3Oy0FbnX+ZOGg+sfZmKYgSOCfHF7nw7PpCMPBBV6+eIrnTx9jOOih3Wrh+vGxKKzCxq70eSxb7WdcxtTA7tVCRTUE0eq2fW48GUn5ElRppsqG9sFJ3V9gMqbabKT35WBYogRbaPivtk322aayUljFLJQEVlHAsEDCRwKyuXhY6bXYvNovh0xv5v4jnZMa3ZNvkg4vheWn37/UWFh02sq/XX3sT+74yodIFkiVV1n8AavHV50DVwOrqvJf/f6K9Y6OJsntCOy94t2/iq/lx4f8Me3+Vs3hqxR6m15jdfmXn6H8+xuWvESKb3YMvb6rNiD2+WwDNgH2+pilYik+h4a9f/tfRXN7nZ9wQzG9h/zn8uu/2mbASidURcDKJvBJg1qRvrK6Qpc/EJuwrHpkZcdXuKQTERugrVrY4kG6J1kccDunhZDGt7vHOLr9Bm49eBs7+8dY0KTXPAISCKYJc/lyVrV6Nq/eSaYSSp2nQyymNF2fIKxrpsB6jWJ3A1ZyEW5i7wEWSwd95fpqg62WsQ369jt72PS89neT+mtZ+c8p/XcxT9SBSspcvArs8zajSQeF9PnZxNT3C0sFLj6kSv/tH3cZWOmzz+6QpuWgd1kJTCqAadn35Y5koXb117cDWK2+g6qQxE3Lt6rkqgY8kaSWdPpV17cZsOKkWj04Vr3Kz7+ex9zqMqqapJdL5vWq0/abX3xXPRv9eqpQySotrP3pb5tXZGCCAKuxLLIlvMmBI1VkuFA9CQ1Uz6p60MCc+pEFoVQDtaCBuKXAiuE/stjmws4ZRfuw3MCcGBInvlEzjIcDdw8uvMcAj4QKjhHUCKxGmI57GPfPxXB9zkUa/QsDKpPowaNhTdYXKXtKRw8FVpHAtWZnH0HcEWDFxS0xjuCDxCxZvbOorhIFWAKsdGFHxRJ/xN9JVrWqsDKQIAv9pE+zLIQs2zTURxfxqkRbXT+zdVo+5+YACYTkhNE8wmg4zXYwJ8SjBxc3clS1RYDAUEOtbVwkqqE0gdXuwWEGWMl46xawfE4WEujPUXyAlq+j+QlTvv+ya7ffhcDKnV8BRaq6Yt1a1R8ug6t1gJUpY3TjRtivzbOkPBmmpSBvggBfnHTxL7/7FO99+RLPJiFG87p4UtUWGkbLzxmIrc9mAqzCYRd/96O38LNH93DncAd7rUjM2CU5IcEnQY4z2c6HgPnPIgVW2TrjL7gMSBn4kDDbJNOfeSylv3l8TvgNThXPQ7OTYdatXq8nkIq/p5MZzs+7aLVauHv3jng+hVH6nAxAWThgHmba0FEMrFL/syJglcwHl4DVDEMC2OlMlI3L44PCSC1f+sSlfSXBI/sUgjsqulqtpvymn5yGt3qKerfZIGcQTy2dd9m8RMMoJxiPBnj54hmePfkKF+enaDYiXD8+wv7BNcStAwHqArUNWAlUMj+zEmCFuSgiFXaGaDaaAq1UlUXln3b86lk2kn5BFfl6w/IsEmCl/Sdht4ZI8oNzUVURWBFScSOYHrEKrPQY87nb8EnmAGnZpn1DHlbZXJh1T5NyrHpVrW/WGiNLP3T12eOrAVZXP79Wt6LyXrdUXhewqgIH6SrR2+9e96Jf6ec2BlYbmZ5X30pV/d/0/eorKP+E2y678mGqrr/8wLZh7n9qeZ3tevelQ0n7TTxAr3wLf5YvrgJWzGCd9OXuSsrK9JUDK7v7ZMc5WWkUP4iqB175/gYKqwyscBPn5UHKB1ZNhO1DhJ0jHNx6iJv3H+Hw+h1Jj54HVjKWumurAlbMIEVgRfk1gRV3gQisuHsjWQKlYv45gJXBoCLVVhWwSp58ZgBf/XicFq2uE+t5NPXQAAAgAElEQVSkUerNJo/BJ9h5dZVWdFOEGXQrug69dh/EmRpuC6yq+6tVuzNq+pwCv6IjfduBlayQN9ql2GyHg9nrtsAqVZRYm15VK/2FPUPgRE20JrBidj1RWDlgVQ+baLT3EDXbAqxkUekBKy7ArP76ZsumDqAyxYAV2wE3NuaSwYoKqzHmUwIrZggcCrCaDDRD4GI6Rn0xF4WVqAYqgJVke6tHiJu7aFBh1ehgzlBBhuvJQnN9YKUKKw2zywMr8VhySijrj/k5BYGqKLHMXwK4kj616GldDlhpdF5NQisFOHrAStUhBGu6NBSIFUWiFmvt7IJhf6awMjDAa10XWBVPplwJ5MLE84COkMcmXHJOD5hpeaWqNVMb+cfIz2/y/52En3oKxMz1SjGXAyuq42pxEy+HU/zrB1/if/zxM3x2OsZgEYh3lYQhElqJQT8NtxcI5gqs4vEFfvXu2/jl2w9wfbeJdsQeay7QMIjYllT9nYId54Vmcx9PWZSGy6V1QyGEQ99urmjti/dJOOq3+TzY0x3qbDh/Hir65cXz0cycGfj6vYEAEyqtOp0Obt++Jb+DUO+B16FwVn2pkhAUm62IwiqtJwooGfqncMh/zusDK1WBGbDSmVEeClwNWOn1ZFVVKkhLj29zrCRckLBzPMTZ6Us8+epLUVqxSh9fO8S145to7RxlgJWEbeaAld8mrQytziXAKoxEXUWje/W+UxjBsGECOFVY6WaBbZIo4GQ/apk3ya8c4KMHlmQGDFCvEVKxLvGzhFWcX6cKq2z5rgIoRdCKwCo1DS7qBavWL9Wzr6pPXB0YbYHVqg25LbCqqnXrvl9V/zd9f93rWPW5LbDatATX+/5qYJUF/vnxPT/fei3AyiBDRm33LVRYpbDChyb2APxBnIsDmsc2ELb2UW8dYO/GPdy49wjX77yRAVZcxFvmgLWA1XwsKitCK+7E1zFKdoFqNYZiLAMr2wvjla4OCVynInHIsgE3BTrLu+bFHThLTT14/EEzr7RavaBXSbVKz3XW70/OspPYIliVTjTc3qBuDeoUz/07BV4+sHIZc9z2iO9Bod/1n335hGC1wiC74Fm5pNsqrEoralX5VtXy8gHR1f9vTGGlmaK+78CqSFnlQwB7xkuDWU5hpea/Cjw0HHAmP1RRyLrWASuqrOpBEwRWVCwRWMXOuFtVMGlI4CpgpUqUZYWVGRATpElIIG2hpwRW9K+6wGw8SICVQjAq/CR2yimsLLrPQoGoZqGKJUTY2NGQwGYHi1rkgJVSe1moETzwvAztch5RAn5caJGE83nAShOKBBoSWHOL7JzCSpZvzoiZbZGLSQ37skXiqv79asCKw1ERsPK93upBIM8rjGLEzZYAK2aNI5jxQQHriynDVimsiiZS/t984J4HIayXVwFWZX3WMsCyhXWqKlkXWAkcmE/kGuuNFvoI8d5nT/Hffvsh/vjkHL1pDQytNN8sDQmco0Zl02yOxnyMxqSH/+UXP8Yv33mIo1YgnpsiqqoHAg1pfK4KvfTHypr36YOaImBVpBDIl3++3fvv8/n6Cquq8dsMzRkWSH+si25P6s7Ozg6uXz+W0GCL2OS1qdn65YCVf59WZ4qBFRW22m7TkEACKyqsRphIwoCiDSE3x3Hlu67CSiGuWkwogKY5ero5qc/NNi3dmdmnTCfonp/iyddf4unjrwRgHR0d4Pr1m9g7vCn9k7Q19ruiQLUsnWnWyGy7NJ+2OYajgYN8NF6PHbCK3LjIolHlFqGVqGZdyKGGZ+rcVbssXoOwVnkx1JTq/UbMzeQ5goCwip+ld6BabrhZozf+rqP2cRu37Dxl3lAOrKrmJ5u/vwVWl+lP858tnh9ugdXm9dIt6SpC7rbAqsiDtqhNL//tu6Cwsg0Im+/n5/r5ergxsLIKt7xraNlLXEH/hQGrBMKIZ0YKrOqNXdQae9i5dgfX772Fu2/8EAtmmyoMCeSkgC4gClIKQwLnDGkhtBqjNqcfyhD1+lRi7utUWNEc0hEY+S2ZDJ1iSCYsVx+wFO74prHZcDuHXFydKWow6wCrpAou9YEyFcuEBNpHigeMrELKgJYPhtzuW+JhZenBXXk5nwNTBph/1RZYlQ9P32eFVRUwqxpwqwZ+VVitfpUr1MomVlVn1j7JTStWfrjs/lwLzIZoeEqQta5AFCq2GF+e5JhSpnAgE8+maoUVgRVBFoEV6hoWGIQtBMwQuEsflpZ68Ug/a+Fx6t2UQAoLn8mFBI4GfS8kkASI32MY4liujcCKhuuT0QWmwwvMaGw9m0gYlpik2zOw0CcHiMyXhgHl6ktKYNXJACsuztzyaWVIoGYrJLjzQgIjzaqXKKxkQe68hzKeiC4Q0lUTUY/QO8oBK1NAFD/n9YAVPRgEWDLEjItlB6yYKZAhgaJSEt8jG0XVV4iKuDCOJbMjFSmSrdH529gzU18z28BwRtdOBWVKsipg5cMXHYazmxmXAVbireT5VxWVW76/SWGNGf/bmObUAc7xPB8SmCpR5hIWyUzHk6CBPz3v4l/e+xi//ewJTkdzzOtUBRL0KtyVMLz5HMFsjng+RnPaxz/+zU/xy3ceYK8BhIuJA1asC5ECAg9Y5cvLPK3yEMd/Rqv6iWROlVv0rAJWyezBe0YaBpcqBPlv+qNRZTUajnF6eiqhtTQnPzjYV3WPZAdVI3FTXq6rsOL3/Hu1/ns1sJK4NIGt6mHlgNV4hAkzaRbGHKXAiuUrfZvULX2OBDuspWEYJCGBlgXUB1ZsdPyMD2ItzDcJvXPAatC/wPOnX+OrLz9Hr3uO/b1dHF+/icNrt0RhpXBYvdD4MsiX3ndqycDPWiIIKqfYFgWmi8oqRhgQEuq4KM9OoNVU7stUgPw7YR+Bv06BtSc0YMVwaz6zOKZCTlVVCqwIqjRNgaJAA3bWF6/eYHUDRHIu/e8tsFpnnF/5mW1I4EbFtw0J3Kj4zEHzygfZbP6/DQksmteXrjk29bBaBax0V1YHLh15bGqdrRtVD7zy/Y1DAm0Y8gceb1fLASuGenBXuxbvYBF10D68heM7b+LNH/4MMy8kUMKk3BJO5nIVwIo7oLXFRIx5F7OBAit6WUm8PbODq8Q6MV13oRMCXcSX5VUBq3RCkU6ayxfEvM8gYNpq/5X7r2RRtjwRMGC19oLH9sRsF3Dpi7pr6CpcIuu3J5wCL19h5TIXeYuRrcIqW7DfZWClDLNEBVjZv+R3SC4z9lV7MHxfgFWRR1W+JPNwgcCHYIg77TQgN4UVJ3G+hxWBFRelBqwYFhhGbQFWnb0jAVaWzUr7NGYL1JAyH1gpWPGyuC1mGPZ76uBn6tAkjIX9+Rg1TDEd9yUckL/5N01TyCwe6kElL2cWrYomLuhk9JAfCi24KAwbbQkJjFs7skmifkX6KfOwMoCnGQKdAb1TW2koXRoSyHCuGhU2DtJlQ3ecsioJu66hHgZJiJSAF4Y/igqk6LUmsJKxjZOF1cAqUXO50xAuxs0GorghZcCFvYA5D1hpGaaC/1UKK5maeEBk1XxjVR9I0GDHELhaEhJowMpXFOYB1ipArtAlm0FQLtttWGWBldVHXdQTWI1p6h018Xw4x79/+AX+7Q+f4XF3AM42ZOkuYayauVGB1QyN2QSt2QD/+HcEVg+xE80EWHFeQmqlIY4KEw3UVAGrfKicLbgMKllNsuOU93/OVL1kCqRAJ5vJkXWFoWgEVy9fnEgLYijgzk7HtUXNckdgJckYShRWSft1F54HU36WPL+M5HPmb+oycLLJsx8ThdV4LPVa69TyDdpfBMi5+xPT9Zkmm+D7VE91Om31iHJAWkCRU1jlgZVeu4V0un6F888Zkzf0cfLyOb768jOcnrxAu9XE0dF1HB2nwMrqpyq3VLGZ9inpWiAN+dR+WuCThFKGqgB1KlftFt22CEMTmf3UKa34nlZ9y9hosErndrz3IKghbjCLJZNTKLTSz7Nc51rXE+8uH1hVqUb9tcwm4/9l5gqrPnv1+X+yXXXlQ3xXTdfL1j3+s8+klX8VD/PSx9gCq0sXWeYL25DAzcpv3W+vmmMl/bubg1XxnleusLKJhwErG7C/ncBKdU+p6XoSUJZOEhywUk+qSGDVPGyjtX9DjNfffvdvMK/rjrUUvoUEcgfbfXe1woo7apPEmJfAaj5liuUJopBZTShxdgqrRMfgmWO+EmCVDs7+Tls+3C6pmF6GQlnc0WOisNaaaiIvs/Y/rT4DK1+2CMzAJPuCW6zZ4WRXVJYObv2n7+cnq7YI5M6aPHvzBtsCq5WP4TsPrEqq4KoFpH7F/ECqdmVLJpteeyr61HcdWDF8zX+lipJsOy4a8AxYmYdVEhIoCqc0JHAypjcPJ5eRKKz4Q2DFbHs7+9cQxDQmVpWAhTmrP9tqYGXm1KawMi89ZVqmsFLT9cmI/lUXCqxETavZ2ARYGXw3pYwDZaLucps8TPhBYBXEbRfCuAPIRoFtBi2HBMrCVDLuqWrG/Lh8YCVRLey/XXjfErBKMiWqDxPLyEICzWOG5Vz8qgZW6kmVeuqwLHjPElokxuu68BaoY8okZv6KIjSaTTQaTUwmM1nkE0LwfuweLgOsiuqftO6csqeoH7wssLJz5Tf60lAsN655oDydU6nKKg2Lcgb5zq9LTdd5Bp17uH+Jemc0mQJxC4NaA7//4in+v99+iI+fnuBiwdmGQo+5AKuFhAPSw4rAqj0f4n/925/gF2/fRyecIqpN0WjQxcptSAac+/hgIqukySus8sDKFFC+b5U/D0nmj67g8v0xQwLTTHfLNZHHt2PbHI3/TfjBfuHk5ESuv92mj10sdY9VjfWcn2Po6WWAVR7cqR9TNjQy+YwPrFj+DDHNASspn4zKypuvuduVMM4VCitCOANWWqcJ9rUeGbCSepJkMEw9yMzHihB8NhnjonuGJ19/gRfPn4oya3//EHsHx3IXAtacko3nM687Hzzqs1O1mz4Tzbiq/ayqPOmvJ7DLQTqrP/wMw5vVfF0zS/nAivYbEhI417KOIibPqMkzJaRSYMWS5PnYr+jmg4QTOvWszh29+Wp+Iyuz6e5Ampc0pKgfLJ8/lEw81n7ryrQp1Vdf/RCldgbr3cJV507au1nGxlXnqloAF7+/BVbrPbvqT12t/NPjVn2/+grKP7EFVpuW4HrfXw2sljMm+3OvfP+5BVaJS4AOVEmYmGQ10lmZZmJhCuUIiDqYBS00945xeOsN/PCvf5UBVs5KXEBIFbASCfeMMfUMDxljMe0nwEoUVhGNP9MFQRK6Zkqj1wasslAoqZLJ4toN1rKLxwWPP+Il+zbytWyHk4dXtg4p2dESM+P0+Ppv/W8ucDjBNg8sXdP4Kqs8sHJ+Qe6YW2C1Xmfz3QZWOole9aqacC42CgmonnDlF2zZ67QsVFedcWbbalEZlE0YrBfIZG26ZEigD6wKoVTOkDkzmK3KEsiwGMnSl3pY+QorH1jtHhwLsEpCh5wvnwErK5NkUeNULgasUoWVU0SJwmqG+XQkWQKpX6HR+nioCivMqaYlGFA1iz1f2YaQIcct/DQOUH4MWBGwNTp7iJsEVnGSTl6ukQoaOabLEuiOz1BAg1Yck6hgYCiXqYEIrFQhk4UOyj006xZ3Ffh5Lr7FhNpl8WKzYdhe8WsNYCXC63RMEHWHM6037y3dU1A1l+v0BVg1W03EjSZGQ4YJuQxlxHoSrqiG2fKMPNN0WzzLk3Lm8n77zsPS/Ph1FWDFhb2AQaegs7JKF/fZRCfZTaPsxN0W91lgRZjnQqckfMq23/S7rA885mg8BuImFs09fPz1C/z337yP333+BOeLEKNaIONoCqyc6boHrH7+g7vohDPEwRTNRoh5jZttVIE3ElVOHkbJGO15W/lA1O6TQMielQ+WtPppqFj+5T8HyQLpVbV8f5UHVvbfmolyJiGBBqyiKBSQxepGFR+PVWW6nldY5QFNJbDis2PZE+KYwmpK0/WJKqyS+7ebLAZWWtZZhRXrHoGVqI0spDYHrPieVk1TybnQYPYH8neX2GI2A8MCnz75Cs+ePpY51+7ePnZ2DxJgZc9JlJzO685/jnlgpVDVIWvpZgiZmGAhENsL3jGfgz1vyRY4SoGV2km4kHKZb2t0dj0gsGLocl1DAmnA7j4rgdCibqXSisor86/NwSpTfuYrXwKttsBqvdnj6/xU9fypCnhsgZW00Nf2kK5W/tlx77VdnAT0bgJMy7NoV1/39z0k0GW5tTjuNdYOtf/9Hw9Ln1jVgm31Q9HJdlJhOZF3Z/IrsT8hKZowVj10hjX4u6o2EfQnO6vonu0ymb+UTPBkEi1uU3JqSeCk/5JMTTOmQ4930Ni9hnj3Oh6883Mc3bgrXgeUmcsOfeCynLjJhnmVqLg7qzCSYA9mLJkzq1Qfi2kPWIxVYRUSuHBBYCBNr8OERPLb2wUqmuzq7lUe+Gip2hw6W+5Z8/XkuwVKkDQk0JtMeSonKc9kl3oZVvG+mJ1IN96Wd5YtFGRVHZCSkOfjlWmyAPImdr53VeJZIKsWmSjKAmZFGVWFJFTVz7L2Y+htk+Hisp4oS/MvT0WwarG06h4VoOoO8EqoVVFAVf1L1fublP86Hk6V59/QgyH10Ki6k6L3y3YC1zme7nSvC+zy/ajUXy/NeNEZqVgoe6nxeNpW8//O91/Wp8jnXDa+siyBVOrIIoaLoHos/lX8iRs7An5ouk61UpLZy2W/M3Bk7d+yBMq5nGqJB+YiTqzzZYNDQ6sEWEno30RCAEeDrgAr/q02pyG6+m7Z4lbKR8ZHboq40vJCAtnGQFP0sImg0UbU6Mi/UQ/FMFrCWky9wOM7LxlRzXg/spCMYoFWBqzmLuRIVUy5sPAaYdlMNiV8dZUuorX3Ep+pwgesfzWFq9yrKDGyPomqK7EximHunsLKqbcYeqaPm5s4EdqdtiiseF29i0FiCp8fonhOARquf18XWPnjlrX/VXWUq/rMpDxRqphnlg5tVt52DWlf6+8wUimTKlz8+sFzGNAxcGWePTqCsR2p6XSS9EVk4bqgZ30ez4FJvYHupIbffvAp/p9f/xdOazGGYD2i5xrnIiFqhJzjEaLZGHv1KX5w6xD/8NNHePvBDYSYYDobIYxDydy4mGk98O8raTM5WJiHVyznPJDPL3Cq+l/LEug/s1XPyq5LQ4anmE3n6PV6LhSNfYB7Ft6civM6myuZOsjvgwwEWR3zf1uzsLZjECftUzSsTfoT99wIpwc0XGeihAUwcT5ubHNSfj7AN5WUC3ukYolvE+ywMrTbLcSx3pcfEkiFlfX7bMr2XPQ5av3TNk8cpyr4iRjUn4r5+osXzzAaDkTh2NnZS0CThRRqeF8aEphvT8n5JAOpZqaUTKQM267VEfLcDl5ZeWpyIRq708uKnnXqEUhfKgmDlFBH+t2FCCOCdYI36P3LPRJkqck9IS5/uHEQMDyQ5eY2O32Fle5ZmxpNn6YKqgxW6dpjk1fVgr6q/ld4Wpdems17K0Tem9xe5Xer7r/8ANXAyi+/9deX6bxq+fps1i61wYbByvtc9YHN7j+7binq96rqz6rIp3Vv6DLXv375p2cven5F4/NVy7eq7l/m/tYts/RzRWtiv375R8zOM2SuqEvYjZDb672/6hLRzcjVn1uaD2yBlVaaRCWQACs3EbM+SVZmoQArhG00do8R713H/bd/jqOb98Tr4PLASjs92f1ZKLCaTy5QWzBT4MJTWPm7aul1aYeZBzPLnVg5sNLMMdoJaMXxFxXy3aVW7QZsz+8l0wg9aJUFVvmK6WXJ0i39jAFo+t8lS6IEKNoA4ncCekMp1MllZXMquC2wsue+DA3Lupy/fGDl6kzJTZYP+K6uXZU4ijXdJhPebx5Y+X1nUTFWeSx808CqtXMgwMoWWWm2Pp0gJAsSCaNxMMpBIIKhwaAn4SvSKxt0kkx9CqeotCKwGg27qq6S7IUTWfkkQML1fZndPg9YSb9cC8VziyorQiv+u+aAVQo2bDGm5scGrBg2xeewBKycost8F6k6ykASFxKooTqhhH8nITpOAzEdq8Hz8itd1GkfXAyszHRd29kysNK+WQEZ4UQUR2i124gbquwZ9kfJxljRbmmV6frSiJTzUvg2ACvbhEt/mwG7wqkUWHEDyClNktQsafjXZA5M6w0MZnX87k+f47//5x/w2cUEA6hxvXiOIhClVW06QTyfoDkb4q1bB/iHdx/hnYc30QgJbMcIIs0UGSxoaPXtB1Z+vTZgRYUVMwUyDE1hEqFtdj6VJGPwQsXsObDumMJq9RxLVWKmTjSQo7MdBf4EVgYb6V9lwEr0QwJxaqiJEkqQb2oi70L8whJgxZC4MmBFlRGVWepHpu1M+0KalWuWP2bcG48GYrbe7Z7i5MVz9Ps9CZfsdHYToK33pqDKQgIzSy4PVivA1f9Z/0RgKr0Ev0/w5KCX3DevUQC4ZQy0flQ9uyTMUYzmI83s6EzXo5DXw01kHsNtbtKXiyB3NkXAgFiXbVDN9m1OYGN7bkNlC6yqV6GX+MRmC+b1gdXKDYeSsSsjuEg+twVWfpFd5vltgdXy+neZ1myBVVn92iqsbIfXYT5BV4nRJQdJNYQN+LdaKOF/i6CNxs4Rot0buPXWT3F8+4GYdlJOLkOupEVX/CmTDbcTtqyw0uWepNl1IYGisJoPBVgFoQM65suk+MV5m/iAZjVwyCsU8hMr4VGZSXoWGhUrQLRR8R6XTdftuvT3coeWVZgpLJNliYNVWWhiC5ki2arNLQyfZQFekcJKpmOJOkBCXqiIsJAN11L8Mtp0B60MeFjXdFXekYVxxbOEqh0W//mku/7rXdF3A1iVQ6uq8ttsfyMLly8xz7Oamvt92SOsr7Aq3L2T0+VVo9lr+KaBlYYFqkeKKawYEmgKKwKrRV1BjLT1BI7ofVioIHs7hUCpJxSh03BIz0EPWIm6SsEU/armkyGGg674WPG/a/I+d/cts5frvbx+WE7sgBWPLCK4eiiqKgIrUVhFTQVWpsAoUVjZgpAqDaqr+CPefdIB1V1IdxY6GChSaOdCdRgOKGXk4BJqmIxoLF/0yv61DFhZG9IQb1VScSzVhbw+Ox1Xay4ckOAuknFwPKRps57fgFVe8eT3a/JvlQVqGeQAVdkEvHDR82dQWFUBK22G1KppWJkEOblNJsIGCT+VLG4LzOoxU7rgk6+f4t/++Cl+/ckzdOf0eVIVFiNACayCxQLxfIr6qIs3jvfw9+++iR+9cRs7Te6ITlELeNwF4oDZNcuBlbUjX2FlACk/vlb3t7n+Rczj9G9FCyL7Wx5YSf2aqtKKcEZD/1gvsvMGC+lL5ynZMBBR4K9QZ/v37SsUMworZ+7O2+Dzodl6bzAUZZVaFrDfyoJkX9jBPilyflv8N+/BFFatVhPNZmMJWGk2v7nM4CTLnoApKlAVPvrPScIJeczxEL1eF72Lc7wksLq4kDJrtdqJQs0UZAqrXF/hqRvTOZyDbg4CSobEmSaa4POiuop9AX/zmCxeVW/prqoZy/N+J+OBegYSyFNJRg8sCV1WhZX9JrDifUhfww6VGwaLCepzDdtOlFWJYtopP1ndfQXwnxlYVY/o683Vio7zfVFYXQ5Wyaw6mVctjwdbYOXXpS2wqm6hqz+xVVhtFVZeCmObGKzqsHQSogO3TZoVWPlGl1Q/KbBiWMYUERC2EHUOEe1cx7UHP8bNe29hb29PjV8vBawUYTEWP0CqsBJgVZ9BIguTwTQJBnzFwGp50p5M8J2ZZtrg/MFRr10zaq0YDmURls+iUgSsbNJnsCpVnaSTwWI1CWFgMbDyrtqfUG6BVeZhbYFV+YBTrbCSpdKVR63LLtCyJypuE+tfzHrAauWET2BCLiQ3d/JvA7CyMA4fWDWau2i0diUkkMDKVAHamziVSk5hZcDKQgK5UBqPh5qtlaBLwgHnWExVYUVF1Wwy0JBAAqsZ7a1VpSUgyFOUqmmwV4+EUunmhCmsamFDgBV/6mEDHCAYQrSuwsqAFcMCzcOJsgMdg3RzRV5JaKAulEU1IYtQLmrVM0loFz13KhRWVh2qgJWWum4msHzFY4jjqQNW4qNF4BbHaLTUc4wL3NmIi80s9PMVMFy86i15GyG8P6dE12yMq4GHKEFKQlZfd0igf20puDLVFAGTu36nMJEZjUArTRrARboYiYMqO7GfBsIGHp+c43efP8X/9Z8f4eVIs2wSik7ED2zOTyHmor5/hruHbTFdf/fRXRztNmUzjZCDz0eBlVPQuXrjhwTahpkCBzXj1jqVZhb0u4zL9odVIYFFx07q18S1Qw+MGLCyNkVgouWuACM/Xvq+3EXgyu7ZgFUafmfMlEBawzkn0yl6wyF6/YFkCpSe1flLpRDJASWr8/OZKJE09DcLrBgSSIVVPkugAStCGwNWnMeZykqejReCGAaEYCMMB32BVi+ePxMDdn6uETcFmMVxQ5RNpqyyMGItxzTMNQl9Zoir8xtVoG4hr867zM09BYK5LI3ah5hpO58dQ7K7ct98SR8eqcKKoE1UWa6t679NYaUpzAmswsUItYXabtiP+lLq8+b39L/TsO2kv/HHh/UH3ZXzr6sdYgus1i23wk03b23grRjcP3NjsvZ0HtDahgRugdW6ta/oc1tgtQVWlwRWki3EBqQkHLAYWHFHe7oIMQ8aiNr7CDvXsX/nh7j98G0cHh66NNpOR8W+zE3OViuseHYqrDi9pN/JQEIC+TuoceePcm0ZKZOuUnfXbJDaNCRQB/T8zqRMvJwxeXYC6XfWupO7GljpdVu4Qtpcs8DKzQMyiwo9d1GoVHaBLiWdeFilEu5815CZSG6B1coJ0/dXYbV60Pm+Ayu/ZJb6CZ3F53z5smVZNaF53SGBEhY3UwUnswQuajFqQRPN1p4Aq0Z7LwFWprCy8BxbbOttuoxWzsNK1NxxK34AACAASURBVD/O3D3pFRNgNRbvKgIrgqrx8ALjUV9CBMX01y2wZOHuJsDCf5KuMTEickMTSylAEDaScEACq1oQYSpKLfO24aJv2cPKV1iFsaew0lVeEgpk6qO0H3BG7C7Mh9CKoMsWb68CWKmloGFCQpZUYWXASlQmVMAFAeJmQ/wiCSpm0xlmY8IYB9vctfmKJHpe2SsBe/bARGFb7qHmt/9CBU9eGfeKPazy50z/W4GmeP/Ipo0z7naladtwAiUEWCkQIIqiOu+sP8Inz7v4P/7t9/jitI8RzcaDGMPxDPQFpedRMJ8gHPVw3A7w7sNbePetu7h1tIOddizPQtRJSWhbqgIqAlYGqQy82LPwPyvLQR8seqqpVT10FbCy+Y3/HNl2TWGlTUDVlSocdHMtB9/MfN0y2uXrkgGrIljFz5pyMwU5Cuyk1gtQdOB1vpBr6vb7OO/21LuqHghITMPs6EGnoYtyvFodsykzSodOjZh6WPEMVFj5wIrnJNzJAysJGQwjOZ8orZwKUcpE7oHnGWM0GopnH7MEnp6eSJ1iWGAURNImJaGDU6oamBQ1Z6LAs6ymLkmAU06J4byDVlq+ri7x3KK2MsDJjQFVSWkbVyN4Ce9zCYCCKFSjdvc8FVjpd0SpJSI6p+TC1AErzTqYQkkma9B1gSps001XbX/p89tUgV81Pq6emSQ1sfojKz7xahRWV9+s0zZw5cvX51BlQuQOv2rToXh+t1VYrftULlN/i8bPqvMUjb/Wd/rjxarjVF1fVfWp+n7V9Ze/vwVWW2B1aWBlcmCtWmpCm4aNcbDif1FhlQCreoywtYd6+xidG49w980f4fiY6X1t+aa74lXASqeZdTGDDBYKrGbjLhYzhplMEDAsMHAyZhsmCz2b3DCfm+xZw141mbJJ42pg5SZxmaCPdEenGlixPPKmztkRyjqMpWtc4Zvlhwbq/NIWzF7jz6UjTo6dZBx0K5ZtSODSjvE6g4B1wt+dkMDVw8oWWGnZFE02TNmYTSSRLcuqAf+bAlat9j6a7T3Erd0MsFKzdadScQkr5B4csGI4Hxe8Yia/mIOm7hlgRT+VqZqtL2YjCQUcMUugA1bcnHDOvc6TRhdxGYWVdGVEDvpRU1jVg1g9rJjVMGxiwexuYpZeDKx8w/UkZCaKxXhdFvIScWQeRGY47YcfaWZAHl8WoM5HRxaLrluvMl1PllUrPKzywMoUVhYSKOogAWWBhANSXUWVFRfdo+EYcwesZHHtrs/qqwCBQoVVmiXQFFarFjT5nmEJIP0ZgNWqa+PfVymsiKi0YimwUrPpBaZciwcxRtM5vu6O8X/+58f4w5fP0O0PUAtjDARYMZQqBMYjNOYj7NaneHRzHz9+8w4e3DrC0f4u4kYsdb/uxl+bSxiYsnFEQs8ccKgKCfSPkYwxFSvadYBV/hkasKKHlYIqBbO+pYBdM+GHqZfEw871CYlCLBcQm5/H5IGVfS/bp2obH47GOOt2cXbeFYUV4RGBlV2LqLSiQIAMQ91U1akhgRo+Wwys/CyB4gHFPorQXEDRVI5FsMRkQZboRoGPUnQBVrMJplRZDft4/uwpTl4+F/CuwCpVWBnwsmdpwEojN7VOJmVAfyzXPhVASa1JHpeAKsJq/zuZDZKFXFMKrAj16bWnStDM2O38qXRqSN/YGuoLxksMdbPY2XbwWPKc3Ua2KKxKFJavG1hVjp8beGB+H4BVvvzyz7L4+W2BVTloSd+tqp/+cbbAamk2URCdkRWFpN/4Dpuul1S2fP36nntYcVGwBrBiLLxbGEzngfhYBc1dAVaNa2/i/qMf4+bNmzJAJh4S8wXqEn+/2sMqAVZ1gMGGprCaT2nkO0G9PkMYuolUDljZYlEUTK5/ze9OvlpgtSw9VmAVJe5fRfVuGViluEMXavrf6bUXZQ3IKquSRdAqYCUHzHlYZbIQboFV0YKgqP6UDVxbYGV17OrbhOVArGraUNwuqr7lTTcqswSumvCpqqM6S2DVhObPBaz+J3vv+iQ3cp19HqCAunY3m+RwOJwZkqORZjS6WLbXsXbE2ht+308bsbFf9uP+Dbvvf7gf/K69luXwWqGbdb/LGkmcIdnXuqKw8TwnD5BAAcjqKnI4I1VHdLDZXYUCEonMk798znO4YIL/YNSXOBlJE7AixOkAVjT39YAVU/voBeOy5ACx4A+znDMlENCK6qrpJb1WULHNB1ZUTpjCyulRFTI0ASsojPo0W+/1R1olEMAKwCkArArTdSgpOoCVKSvK8ThyagXn7+VSbHxgRYPuxg5XqhDseE1VAtuAlaUErpjmhGtH9a9UhuMR/12uljK9nkk2X7mKYvD4cufpzod91KviZYvo4oY5hVXTWGj91lfD2HzqXy6WtpU+/oIVVvWU2vrzxFQ+TR6j6sxSAtewNXAwCcAKYQSAFarPqTIvkifTXL7+kw/lmz/6pXz07LkIgNUyQ9006SWprOdTGclS0sWlvHVrKB88fiCff/u+PHj9Lj07WaXNfXYIWHVBq6J/OFVTcZ+8KpNtY1oIWKlCpjo+a5U5ABjEV0gHVlURlTQubjC4BkhkwMpSz+xa8G9TlUA/nmkDVv7iTVWFOYHVs7MzeX52USisEE/6bavFD9TEHdAliaMKsCo9rNYyGo1YKZDG6Q5sKLBa6rif57JaLQpghXuubaEQ3LKlkh5UYKiqCJXVlMAKaYFQd0HBBWClEC117VjeLRzPrg/jmqVe8/yTHosnEJwXsMrzMoUVR1EZ0VKfdYAsN0u0GEYB9XBcmufXRyXd0NQ5Sz+jl6+kH8/pY4UTUCCpaZIWt5Yer9qHtgMeN5iBA0A2OH8egFVnY3fBRrzxAKzaAMl2fTjUP/2jHIBVvU0PCqvQ+ucTAlZNhFpNOuuDvg4Y1eB264cAFVYAhtxuiu7SOIm8CxybJpkyQMVio6oAgsJKwz+38w2FFQMTTHI9BnprVGwaHElvclf6p4/l0Re+KvffeIsKLLzfJM6sVGKVUYrPseDJfU6ESTlied08m8lqcclqgZEsJI4y6acICTX1zQJTZ6tarG32BVaosMJrdpOndiLsh/lG6E3LEksJpBagYYRrSgksWr98fRFc+J+nAYqek78w90BUwaUaHvxOYKUtScCIlIpXZrruqtLszjuKdJ626aVrQOBd8+TuuwEr82Er+8fmZzYvaf3AfpfzL9/T3oDdA2L7edmxu9//qoGVnx68XYBRf5Utwtre3R3w+f5xu30+06U7drC56K4tPspxHgqnRVEW3dK7qICijxQAE1LwsJjHIiYVGK7HyZgpgaOjW5IOj1jvvJhDCmBlO/4OBjDdD8qqlUBVZD5WxeJJ3cLpU5XjnFZzpgTOry8IrWBazARwT2HFRTGX/KV7iraiGgPr8+m+qcR1Cqt0xJ8lTqkOoypCXy3r3CoEOnN4VyGQVQIdsGLlM8I5UwHrXKcLVX0mbA6AN42pFRT+WJUyPTmUovdVEd6gzh8NuJSLbvss/RxTMJT32HlYLVUJsoI6CO0EFcegL8ORAqvFYiHX11NZzVDaHubMaraMa7RjWYVA5gF5C9VCfGQN7066qa/XgRXf4vXXVw2smlICfQ8rLrihwsG9y3OZL5YEnQBaz+ci3/zlx/Iv3/uJ/PbJx7JO+nK9XBOCArQsp1cywEba9ELuHQ3k/Yf35b2HD+Txm/fk9slYJFtKH4CDYFCN7BUclO2NZ5K/M5Dn/IhsoWjxnw9lbgKsOBbY/bOtM+/+WPxlr8LrqbBaLNWDq69qQ4s1ACrqcA19mLCavnJ2japqRN+rzxX+eKVATBWKfjqk9SE9ZsQ0zOvpTJ4/P5dnz8+1mIJL0fMjRj2WfqOZB/1UUAmvLFAgNF3H042UwKOjI8aXqlTSa1fTclUSLQmsoJDqE1KWflM6FqD/4PiYJzCeGrB68kSB1XDQp4eW+kaZ31f53BusYnEbB6zSJOXnIb1xMBq58ascc/R+6MYljm1jorartoYBq9Tb0CWY89RVOnfY82pzlQesZC39eEkvK00JxJgJ37xMoshAWJkq2LS5QiAaDiMaJ0dOBXsBK9dvW7YMtpmRCy/DbV7c+Jo9gtcXkhJY9oam02sa0/3f+evP6vura9L6vFY+9C3T35btGbr/ocP4Y03X/NV8HPWhbJ6/Q5/snsob5HS+eGDl5p2OU+1q3+pKsvkg3fdnv75v49pm32pea9fvryokd799XDXf4P5t1yNu9qobA6v/9l9v11q9bfS96ajc9sD7F2QQq/3YnQ1qz9uOHXazw+jDq9VZbKNbA5hiumN6RMqd6jw9luT4bXnzna/Kmw/fk3R0JLBvRCSBCQ8TOnaYCkNHTIJFeOVNxMiVB9BaLyVfz2S9mso6m3GXfoRAAtWRYAwcIVUFEyrKoiPwBKxTj4C2L79DbACJCAucMj/f942yBYset/kBorjLAraWU2j0NKycbP2NPvzyF6vV39t50dPAZ1qVY9v7G07OBmrviW8CNqEHKvR4+v23fnwuXj3/tNCxGifkddXvq+l+tx/XYMF2wKd+bAsdm9/tP//NFSD5qHgKiKbztJQS+9vGOWyY+t+0FbvHtVcNrLo+30OEvOimgKCuMKiOp1XQ2wanWscWBzxrGbjVJzAwIXalE+JA9fuPc9TFjy4kMi4yPNPeDJ5VAFaARvBzwv8xRCBNZCB5PFIPq/GpDCfH0h8faVqd96XZIc7nBAoLOyYq/7nPt7RA8zjJCbLUwLeXZ5ItZ7KcXcn15ZlE8FjJseBduXRAa3cd110hWmf7axso+myych5TFM3Haii9FGlxY6Z2rTIELZ4vjrsZ1j6sXItzZmqPpsto5S1teagc7Dm2haIaLqvSYjAYlkBAC+ZWfEe4CdU4AFSfq/o46EMJHxDgdasVzOwXqjJxagmkFkExgoUuFGOXl5cEVrJcuyplUHmotxKmK4NV8LThObvTsevmrOZPKVvGEBtBYx2o+gU+zLyea39X2sWlPqlNkHrzVCKiukl1pV+Wai7daNAqco5VMrYgXHEm3vbs4B7pYtsAqFYEnEd9+fHvL+Vfvvtj+f4vfyszSWQV9+V6NuPz00cq2BK/RQm7pYwTIbT6qy+/K194644cpz0ZoHIyOmGMvgSTIKQpOk8hpyAETC1S6Jxpf1H5zsnd6v3Bxr2u8cvAddeI76ck2nhiCis8w6iiZ5/l+20aXPLHG1/t5l8PX+vGEOsfvkILxyewQl92X7gnClRiGpYvVit58tHH8uSjZzKdLZgKCIiVJn0tLgD1JkaxOJY+QI8zFpcIKYElNEO/mM+mhIYoBDQZj1SBiOCRzxaqIy4JgvmsOaN2AGFAJ3zj3BX+r50CTSEw/a9WK7m8vJCPP/5Ynj97WpxH371P5yGbiyKZz+d8JpG2SKiMMQif5RRWFj+W999tUrrNbbZzAdCdord4xpDFALUZzN/hzaf+Xnqf1WOQz5fFCO6YRd9C5kQPvRNtC8UZ5hKMl1CgIcZe0cvKfG7LVYA34IUD3O6AZK8Fo7cuafmUUPxaYrzmA7zqBW04muuO3zrPn/20ZW0T/mCNuTiRtL842P573X9vYtvyfDdftkf71Q7WFH+Grv8mp70RnyLN11K5Ww7UXfTHrv2mbKMYxYtU4ptcR/W1+/W/YlNuxxPYFbaXH7dr25VtGJq/K/HRf/uvp/7o2/H07YbyQgOeVXBqO+mXD6zqn2x7N/p7dnjbWXYTJ4IP7lInR5IcvSUPHn9VHjz6QNLxiawQuMRoUi1vbjtwOWGVSs45SeQ9tyuuFXxg885FDUDVCrBqhvrSMhoMmI6InSYCq/VS1vlcRBYMKBRYNRmU6/l3AaucMuhMg3lKz7uq89VHZm2nEHDoHrA6TBNdeeHN91dXR83m7N7j1BlQMJQuXtwJ93YdELwJaROIodHrVRRv9kH5HsCKt51eOfsAqybfy/K+2vOr90n7jN/Oof7TDazK3dObtZq9OjxhfRaAld7H8h42QVJccdNr9PHoNp7ubFuvytpN74GNtF1TXhewAmwHsLIqU1wEEi6tZL1c6L8OWCHpWuIhgRUVVuNbNFxPx+ON9BG2E32aAHkArNSzivDLfRNYOX8etB8B2XLB1G6Yq2eLa1nOrmV2fSER1AncZNBd+2IDQ5BqDmClflKcb5wS15SPAPJcmHOG6LE6YJKOJEVaYG8gq1VZhcuCZ9s5w/sMWBFOxZpKZIbI+MwSWOn4rwbP5gGji2l7bjU4UgWxm124sN3mqwlY6VK0BDeAU1xEL6vACs+gAqsxzZ2x2Aawml5fMyUw4WIbMA5pSYlzVtbzBKDjGbLal/tyPzOiqXhCbl5JPf6oB+UKHbwe/JKA1ebn1oCVe74JWDKAKx9u6ZUr4CmB4zJK5T/PFvKN7/5EvvmTX8n5KhL8brpYMq0Vi3k8Q0gnw3v70VrevD2Wr777QL7yzj15686JjKBahIoR8xhYYU8LwRDGOZUM7jP6MaEEK9CZETYil1Jx58+Pm3Ol3pum9u/qf13ACn9DSpvPq61rA/gYLDN10Caw0mdKv51S0h1gE1iZT1Z5HcxAjGL27dlyKU8+eioffazACj5igFY9qPZdBT2MH0jP66P4ABRKgC0xgK3FMOqPN5vNCKxu3TqR8RDAylXM4ziFVEinEMX/Mf87BZgPrAzUGcAicCXwWsl0OpWnT5/K+dlzAagHMLMKgXqPSmDFR88bdwxYEaJBueUeSh9Y8h7zDyXoLGbsooKpzluItXH9gHgGrAiDndeVQukyQ8HvKwYSFeauuMlMYIUUQaqusMGALWiFVg45F/ESz9CB6G3GwPprbN7edcnnJ0a2fX4YGLw4YLFLG7zs93QDK/Tp3da1dt6fDmC1aw8Kt35o/e4f4VUAq5C4MHz++9x/U1+G27H9Fft8/n4KKT9e3P0KtlANtQ5Obgzv+PA6cIwOwKppGik3jRnkFWmC+loDVlFyJPHkgdx/+GUCq+HxHckAtxg/YIGzKnfeNoBV4oCVTYbY4YGPFfxPZvyXu5qjISv2GLDKUSp9PSe0YkliLHj2Alam+jIVjF5jOdH5g+HmwxUCDp8lYFW97lI6vvvDXB1QDsDqAKw2Rps9dmj5NDpj3CKAqu3YFeoB9/vNCbxUWbVBr87+vyWwaDrGiwRWTPtzwIrpgB6wAtRtAlbDyS1JRqNOYMVFK1OCsAGhqgRNEULKGlJH1PuGqYDZgrAqXq9otg5gNZ9eUnVFY2C8DhsgDsajTXxgpXON3o86sILCSqKEqiqoqwCtUDUwBKys0p4BK6tWxvP2gJUuGNWAWkvc689mmoxzfVXACvfAB1ZLqjwu5frqSlMCI5hRm3osFaiqtIZ9RFWLKayKBaY+OGrmHFDU+0Cu6fl4EcCqDvN84+o2YMZQD8+0KaxqwMqggb+IMGBlaZ2rKJHny1j+7Qc/l2987yfyu4uZzCWVBYBXtpQEfWSdEVjxCcozmfQyefjasXztvQfyxYcP5N7JicSsPgg1C7JrofoujfvrKYG8J87CgX2uAVj48MKPH9rav2t8MmBlxyme3ZVCGwNWBmReBbCC8giQ8A9PPpKPnz6X2XxZACtsqBmwosYyjgis6BnlASvthxhi1qzm1wSsWDgiWzEdkrAfSlX3LFhMa4DK+lcFcLuxD6qpi4sLubw4l6uLc8IiphT24FdlsFTnJqgi/ZRIrWiq6ZEAVniWLe4q56oSeCH2ta/NDUUAN/Q7KNgA46HkignQmDYZqyqMx3dwut5XcM5M6+bGIWJ2zV7gv7L01FVOaWVVqbnxrEfeDtlv9tICWO14ANvk6FJJHYBVR+Nio+gArDrDuzDwKd9+AFa7rBQPwCo0f/t/PwCrjdayZZT+wQdWCNhtV4ZpFclEotF9uffWB/LGow9kcnpP8gSl01VhpSa7VgXKgSGCKwRq2FlXQ3VOllS6IIVFq0vlKyislpR0J9ihQqUkBiRLybK5ZPnMvac75N6c5EsYpQornI9+bb62Tu7/+ICVSRua2gltEgJyoSGqvhiptrPuRrfk1IQOrcGS26VtD+raD6MB00FhtXsOvz05O0actWeu6U51BZz2dNq/TQu6OrCyMc0LMyr976bQqisdMNSBXySwolcV1FUAVzWFlQGrqDcqFFaD8S16WPUGMC+vjnNsA6ew4kLWAaomhZW2F5RdqrACrAKgQjogvatQHZDACinfWpmL4zhUKDC3jnpUWNkobGOyjQmmsPKBlSqsxvSxyjIFS8VOv6Wyu5RGU4T5wKpIdwLT8QyKC4VVT3138H8spoudfCq9/Go16gG4zVd9HMT5bquwwrlA6QWFFRbGWORiwUxgNV2wDXEdakjdk4R+PHoNWI8YsLI28j0Lzf2r7RqagvD6M1J5Rm+osKo/3wZrDFp1pzSoEIX+UZ76CAorA1b2/vI6PIWVxDKP+/Ltn/5a/t9v/0h+/NuP+f9MEqes0oIxeK7QTkmUS281lZNhJF989DpN2L/87mMZQrzIzESodaAKUihlgFODC1UYQe2j1wjRW7k7W4dU9c2dtnEptKCqA0W0ByCuedD5CisDejw3p5wqnh/aypVqaH0+XozCCvf6ajanwurZszOZLUpgxbHBpecRsEZCYAU4A7WVAUIbh3DjZ7Mpgc3p6S0Z9gebCitc/wrG4gA+6gPDCoSJpgUWCkykJHv+Wz6sh8pqOr2W82dPqWzC+3DPNFW69Ku6fft2kfqK8YT3A73JwWT41Pn3vnCnciotBVbVzVR7VjFWAkg5Nk0zesCqfj+RPpWkgH3woPVcUL3hCudi95FKd1YI1FRAjNncQIZilmUIcN5qVE9EVXTdPYEV03V3+9pGIXEAVgdgtVvvKte/277/AKy2bSn/dQdg1dVqB4VVsE91Ayu83SZ3AqvhPbl9//Py4PGX5ejOfYnh+eGAlbOj5ieubeecOfHI7YMySoN/3STFgmYlAjnyGuksCqzGowGBFXL+dcfIAav1TM0hA5rU3YFVU5rhHy+wagZ2LxtYoQu8iJTAMuRpA2+NMOQArFyz7BUy7gEcq5B4H2C1DWhqBloKLYtFQE2hFVoQhoBVGLh1B+yhlMDV2qX9WTqgB6ygtOIidK3+TwBWEo+kl04EwGoIYIWUtw5gRRDQAqx0MeuqzOI84GGFMTxbEFhBXZWtZrr4YVWussCHLdKYkozFmTMHDimsLCXQFFYhYKWLcPWwss2WppRAPR+ka0GdoLDH0gPtDhmAKPvEywdWVvkPwGo8nnBhDGB1fn4uV5eXks1gmqzPL17LRTeMqAcDeucYsDLjdV9lhb4LgLJtwNT2jL0IYOWDFYOFOG69KEI9Bd4HVgat0M18YOUvJPTx1rgji+Bj1ZOf/u4j+adv/Ui+/dPfymWeSp4M2OdZWQ5KwvmCbTxIY4myhaT5Qh7cPpLHb5zK3/3lV+T2ZCDjUV+YfAkPNyqskEjlFGCkWdq/cEytWqeeSvbVBqz8e7PNGNd1L33g0gSsrP3Ylz4xYKVecRfX1/KHJx/L8+dnMkelRpcSiPGBzzAL78DTTmigzxjUA1aatqhjDBRQAFp1YGUKqyIl0KmsTPVmKYHmcWdtaeNF6R2oqcbLxVyuLs9dKh6M39f0noMHnY01d+/edUDKeUvhwtxGjboEcNus8ho/pVA3DDfnZ7Vw03bJHVBCv8J19/upDPrqk4V+TMN/K6yjA21RnEkLBKg1g3pVmcoKyi+FVgasuKnMeE1TDEuv293iB36yK64RXJY0vEAf5W5gFgZW3Z8cmv93Oe9P8j2d539QWAVvxU3u/6sAVqUndPBSWl6wDzA6pAR65P7mN4DDZveG5wFYBZs1DKwsJx/AKu/fltN778obDz+Q09fflmQ8FmSgICeewbAZ1ZrhOiZGTpoKrKi3cjn3MXfhAavmkmcog75ikMhdIxpWIj0FKYELpgUi5dBt9rRe1W7Aqr6j5U/I1ck5pEDqnjBfvYeVKpSagQ8aVSXju3/VlQUWrJWR+otQWB2A1W53qK5R2uUo2ylMmo8cfm8Y+FTD+dCirh5U7OthZSqZtpYLn/9+wCqDXxSA0spVA6RnVelhxUUqmBLT6WC4PpbYASsorOK0HwRWvocVF/rO00rTi7CgWXNhD5UVYJVkc1lMr2Q2veCmA3buI7eYrC7Q4wK2bKuwgqqq5xRWSAkMAStbhPvAylKyNlICnX+V+szAkEhVVpb2on3nk1VYAULhXHxgtVguCawuzy9kvQAM1DRNLpLTVPqDAb2uaLjuUh+prmJsWpu/tkzJ7Xqu9gVW9TmC6hOa3kOxUqZMlX2nhGzO6qcyh2nBSh1b1Kzb937yYFYksogi+cPFTP75Oz+Rb/zHz+TpPJI8Hap/Eu5/tpblDBUvc0KAhH19LpM0lrtHifzdX34gD++dyv3X7sgAar31kuAKahekneVQuRFYOa8nVlzW2pgACVb0JQSsQuNa1/hj7zW1lKUF4vdQWJnnlsFdbX8FtlYdkLZKL0FhFdOjSuTs8pIpgWdnF7LMVPmEe2DAiudIYKWwD4p7iiNjTcG0qn+AKoBGPrCinQRN17UQkAEroh6XMmcxre9jZbGKpfqVlVG1P8HAfQXfPlbmjPm5s9mc54LjQA15fHxcKkBdG9r9MJWVFif1K5bpGIMxS73B/DGn6o+F6weoM6UVrlP9rJAeqHGzwSqD01AgGrRSdZbzXXPAir5VTOFeOoWVZ9thXlZu6iZc23IMqfdRqhepcN/t6wCswu12AFbhNup6xQFYdbZOZbN3t5beB5gdPKw6HB12a9hQh/+0m64z2KNPiXp44HrUUyPlAmidnMrJa48JrO4+eEfSCSoFYhGmFUpsE5GpHjRdrwMrDbQp96bHiVNYradc/PSitfRRjSftMwjBZGrASj1Ruhd8NwdWOn1WF5rt9/6PAVjVr9e/9gOwaodhih4uuAAAIABJREFURULcRsT1x2O6Hhq/dJIKg6f2BVX3NBcGPiWw6lrUtf+tBKa7LApfNbBaZfBjyWW9KisFdgEr6Y2psBoencpwfBIEVlzEtqUEAlxhwYaxHVWpVhi7sdmwkPn1BQ3XY+7+kyBU+kmhaHLqIANWZrrelhLoAyv8vF6rQoNAhgOZVfIr5you1D2FlY3ZFdN1B0kKU2QHrMy+uIQeZgKvH8YqgVt8NUKZLUzXDVihWqEprOaLhZydnRFYCUDlSv3E8EW4NRzKYDhgaqCvsiqg1RapuCUcqqbbNY0H+wCrjUWsM5U2E28CUbcgLv8NAytTqRiwsvvnm64Diqxjkamk8vXv/VT++79/X35/lckqHshiCVAW0Z8qw88wXYctAawOspX0e7kcJWv50qO78qXPvS3vvfNIjoZ9iel9lWusAn4FpRXN1hXAARrgKGrE7iwXCoVNGXvUx72m3fstup3zmCsVNT6swjGhxjHT9VcFrLIsl+cXF/L7P3wk5+eXskRqMxRWVGW6ydUHVk6hRhAT64ZnCaxyelghTe/27VMZDYZFSuCmwgrFIHT8R3sbrPIN1FndkHFsTiCFzzG4SHi/XulGai4yny2o7sLv4V2Fb3jP2VhnsB//6pgFJRv6ht5JjYI11jbFqaPMBbTiPXI3nqUoUECBcTDS+RBLYwzAJq8q+Y6PJtrnCrN2N36xMAGKFuFT9X2qnlIvWftWM3Ydw/1qgRbYwwNp16Q+NXvHsXf7OgCrcLsdgFW4jQ7Aavcn0M9O2K2ld+Mq9lnbrU+az2yblOLwNR1M1ytt1HlDtmirm9/QqsKKgZ4DVtjJx5ftRqHa1Lp3LMd3H8n9hx/Ia29+TvpHJyySC5kyFwac0DT1i1MtgRU29VAsGlOgLmTgdYVd+AgldaGwArDKl5TgA1gNUS0wQZiHXX0orFDJRE2ALSWiqXN1AisnqC7sI4tyOU2eAc1qFJVUt399FhRW9cXJAViV97NNfVYskPl8bCy7il+Wu6mfzSqBNx8/wkN8+QqrMNa+6N8FWN0EXL1shVUX0LaRtmsECaYEAlhRVaVV/fTnFUGSVQmkhxUUVslIAKygsBpNTmU0uSVRknYqrLjT71UJtEUXF4jZWlbLOYEVZFxUWKEgxnIm86kDVu5vujgpK8oZZMLYzUWYawQfWOH3WGzxHDiPoLIWlEOlh9U2wErfr33MFqA6r6FZtIoeVVf0GEoEJe71dVbFy4c23vninF4xsIpXgJUAVtjIcRXDBkMZjAZFWqCBKj8dcNun1BbrTQGi3c+XAaxskV9XWNnv7XzaFFZF2p8rFMD7XasSSIiJ+98fy7/+4Bfyf3/jW/Kbs7nMcjUBJ7BCvwGkcP5JUHVDGQLD71Evk9cnIn/5wbvytQ8+kDtHI+llS0mjnAqXOIlZhS4HVHBQFfYGAFaofKzqc42LuhRWbeOZ/zy13U+7N766yk9t84GVtZHFeJ+Uwmq1Wsuzswv5/ZMncnFxBQbL53UJCOsGBrQTZlCEW/gGgGHoxYqMVWC1WGhKIICVXyXQN13n+OXaHjcX7YRUQKiifB8rM2FHmwFGwf/LFGgcV2DKj0qqawVaeA2emclkIpPxEW+LpbHq69XfSn+POFMtMez/9OxSISf/LbJGOU6ap2ypLFDoqQorq8AaRwqyoEC7e+eOS0EtqzRynoDPFlWZOvzjPapiQzwOz0FNBURGg8KqrEgbNC+rAq7tiJx0Tuj2EO0apw7AKjyKH4BVuI06+1jNImKb1/pt3r3+u9m5bcwD8LDz7Cyajhb+/H2A0SEl8E86JbApMOnscFsAq9AjsTmgNQOrpmoga0mlP74rw+M35O6b78n9h+/J0d17EiWJLAGVskx6cepmY6ewcvsxUe6kzpQ06x4NAkEAK6is1tm1+lhlM0mczBk7R5xYi8nTpUJsEoPism3B2AQezAFgc7lcPsRVhZEv22Z4xypMWtWqPMr2A5aZhjeoeFwgtnn/qmdb9/Sov77tXLQ9qimJ9Z3sIojq6EThATHQAz3T9aZ7VF+wV1+DFNHu44eBhzMRrakOtrmubRRW5XGaJ4aQQq/76sq91tBz3vz3Zgjrv/ZVA6uu68LZ29jRBan8hVj9Z9uhtt/rorZ8xrr6H95Dn5stv+rPF86fqRwd76d5Mxc51fHF0vEQsPDvrkogFiIAVQBJ+JfX4zys8t5Qev1jGYxPZTA6kQTG5QkUFuoJY3CCpszOmJjtQq8qXeAYsMJrAEqiHFXU0A74XHhXXVBdBcP19QqpVE5h5RblaiBsbeZWZR70NQ8rU1hZ2+SoFpYDKqUSJ0NJ+yNWCgSwKjR2mltOAOUv1PmzUxgYGODvkEqE80JRjzShwTqAlalh3Kyk6ganhqmk5xQGUe03sOv5wdBn6Yn0yaFSI5fVMmNqEXxykr6mFsFwHSor/P16OmVK4PTqWqLlWiLce0I51anR38cZr48mY10YOwN2A3f2uWXJkeZrCI1PG9CkwXS9XojKH1utferjrf3f/3sV6jhPILe4r5y994G+6bpCm9KQHccGnFxEifzyo0v5p2/9UL7xg5/L5SqSXn8ki9WKfkkKgOEHpwbXMarTQZGTL+QoWsjbd0/kax+8J1997/NyZzKU9WLG52E8Hsn1fEpvMaRqskIlQEuO6phqd6/cSp/tpvkPz1nnGBhIx1IVjWur9Zp9ysY0bjymqGxXnUTLZyRm2pvdg6bKi1AyWV+y81Tvt3JMseNZ9cTienIcH+eUyfnllTx9/pwKq+vZQhWRUDnSdB2KKzX+xpUg5EJqIP6/psIJwEihDX6Pc0aseHQ0kclorOmDSNvD6zk2OtP5XEEvYji/SiArELqiBX7bIZ5F+wFMqVfViioqe695XeHMLKUVqbz61TzKs09ZSqDFZEBExXAfEUTDF6vwZXPgVecOvFDvH9uFiiuApoztAZ8vnONkPGaWAvuYez9bELYaLgazY6lnlUIqjOn2f8TdhcpKTazcHdlx/OPbulMCu8bPXQD8llP11i8LxUehv2/9QS0vbBpLt/5MjpOhOrHdZ2gqlX2vY+f3B6ocbt0WO55A6Pihv+/4sW5ICQOr8Od/toHVPu33aVBYhRRqn2oPq88asMolkXR0RwZHr8vdN9+X+w+/IMev3RdJEjEz4DhSryo1iFTJMQM1VghEoUAz1HS7mahSAo+q7ErybCbr1VTSRPPyNehwsmWXS8/K1lsAK+vY/qKxu8NqgFEG7HVYpUdE8HoAVnsMG55r9c2BlQK/rq8DsOpsHffHdmQSnvD2uPcFxNgurar+SQasfPPim4IrM531QVX95/rYgf9bv7pJSmC9f+v5dwfseI8PrOz/Bqx0dx2qU7cYz9RXKlupwsqAVYYkpN6oCqwGqLRXBVaWMrRaLllJC5/nAytTaiiwgtoko2dPDGC1mstydkl1Ff6FUlb9qyztRoNj84XS9Yre+6JEeQGw3SLeNX4TsOolADhuftGbsgGsiv7QAqwoPisq7DlghRWkyjecDEuXcnosz09mC2DV+fRh7nLnVQdWUGoslyv6ULUBq5kDVgAg9DGDApppUnEBSMYAVg5G0qC4YNQKXV41sNp29KiARl+1wguuHaUGrOx5NnWLQiv9BqDMen357dlMvv6dH8nXv/tj+Xi6lGgwlkybU32cqGR0wMrJfHrw2Mymcu94JO89elu++t678uj1uzJOI3pd0dIKyqAkZtVGQmFWxoyostJr6gZWfkpjU1uFNlbw/hCwqscv2wIrnA+UTAasDETj/QbAy78B4tSU6w5YLRYrAqtnZ+dyfn5RAVaseupglAKrnBuYavntK5wMWKnayoDV8eRos0oggJUpklylQ6sQWIdVvsIQx8W4Z9AK/2fqbQLYrfeXsa1T0wFa4XhuddnY1Q1YqbecvtdgFQEVcBF81FYAUAqm0W/p0cbxCJDOqaRguu7iUSquXH8d9PsyRJowbDVYbdt9FkY1S9UuoFVpvq6p3FBYIWeihFgEZC5uC8VfncBeR34H3ZpHgjCw0kqou3/tFnvY54Xio9Dfdz9v16s8YF2C5S2v6QCs9m3+ykZi08Fe6v3fQmEV/vwDsNryaWnpK3uohpw6tqsTHoBVPbbbkDxur7AisBrekv7kntx54wty/9H7cnLvDYn6A1mtEeBhIWMTNmJ/rULiAyuJEdIhFTCm/B6eJ1RYra5kvZ7KanElaSIFsILCCpM8Jk0teQ741T5jNUEQW3By+YEdqY0eUx5Pg71mWIW3HYDVXtFCpeV3AlYBye4BWHUumTuDaYaTN5BE33z2308h5ius/HOtn3MbxKLCwi1+bAFbD/rqx6r30W2AVdsYpOPXzYCVXWehsOLCRE3XbXG3AaygUoDNswNWQyisJreosIqQAucqgpmai6bqWymsVtLLkaqD1J2MqYBQVi1mF7JaXEuezd0Ggxoms6w7S7p7u7o3BFZIbfQVVjcFVv4CmrwJi2gHrDQVUBVWtsgsVVYvB1jZ+fBfp7DCvZzPVcEBdY4BK1NrXF1fU2EFYBUvc4mZRqQ+Vlo1D/MSUtISVYA4hQ9+50MqQrjA8P2yFVbbjhn7ACt8hkHfqsIK+oJYJB3Ks9la/r8f/kz+8Zvfk18/vZB1ivTZVNuUKbEoHqApVCpKgA/VWqL5lUySSB7cPZUP3nlbvvL5x/L2PRiwi2RIl+1p5TYomXpQHjGVzTysmBRVeChZWzSpJrZtp/rrfGCF/kTQ7FRXVEElVYW4D6twLKiVbMwpq9eV8wJV7278KNJ8C9N2/Vt5zJo3aA71qMh8vpKzi0t5DmB1cSnTuSqsJI4JhxTQeAor9lkAG4VUgEVqiK7wBj+jzY+Pj+TW8Ymqsei5jnHNN11fy3DYLxRSeM5MWWXt6Pd/H9ZbO/agykwUTOH+ltBOrx3jSfeX27B1gNzGG14zQTSKXABYleO7ASumI9LDS5X+hXeV2whhhU2Mz1DSsXBDn9BKz9VtGDPdVfugwSOrFgjvKqbAMmaH0g/AtvSy4l0IbBi+XGClAHRXD62yYtPuS9ZQfBT6+67PdddYsfVnHoDVvs0fjI+3vhe7nMkBWO3SasV7DgqrhuYLdVjfdL1pYdW5g7YH3LNT3Ty/mwArpB4cSzp+TW6//q7cf/y+3Lr/lvSGI8lyBHmASgBWToXkTB3JdJHeQYWVM4vEQgYxCnd1kM4ylTy7lsXiQpJeTmAFeTNz/j0ZtJZFD0OTpkUjOiwm+up0VT0WA5AO3Ws94Ksv8rt3QA8pgf4jcwBWNx1/9wM+pTRhd4VVaHwLXZF5SIVe1/R3nDXTW9wfm8bPNnhlv697WBm4Khdp5ejgqzOLBU3Av6NetMDv41hIueLgnZfvn5Odly3QsABDOqAprAxkmcKKi3Xn/wRglQxOZDC6VQArKqzcAtOOzcUYoZWrsOZSArGjbwosfv5qJb31isBqvVpKtpwSVi3nV7JezbjxUJj1YmPBQFXkpfEFgJVCPdoLMyXQgFWSDpkSKGLzS7vCim3eoLAisMKcYgqrnvpX+SmLdWDF2cdBXJokBxZsXTcW8531DwNWhARLpB4pXMC5YaE5HI6KlEAfWKVZBFtIKkbwjcpqOq9pGuBghNRJTStEeqGVgddlcufUxlMPKXg2XnPDlEA7fttz6j9zBj70M92CO6Cw8kF0udC3tN9I8iyXuD+SqfTkB7/8rfzDv31bfvDrD2URDyTqj2S+BAgxU+syfYvKPACB5VzSPJPjQSKP7t+Vr73/OfnSu4/kteOx9FhpbcW4BalzGr9o0EZoxfQt9WBqWoBu0/ah8ddMwtmvasCKKYoJ0lCbUgL1XJfLBU+tBPn+z+qZZmDGh4oVEFs8e2V/4vEIrCKZzRZydnFFYHV1dS1TmJtDBReJS2F0XqVOYYWITd9fAisFSJoSiH/R3gBWpye33AithSEMWPH9US5HR2PCLavqZ8+j9pV1pUqy9SUDV4CfgNuAyup1pQorVUrpt1X5ax8HHCjixqm+12AVjefpT5dTYaVjvHpg6eYE0iEVWGkfQyoj4BRiVkvhLv/tp6mMBiOqrVQNlkteAVZWYsIyIdDuprBy4KrYdNbzfvXAqh6/3zCS8CwpbvjOynPR9t7Q87nLZ7bFzOUzuiWAOwCrfZv/AKxCA0CwhfdReAUP3h1XM5DYp2TUngc4KKxufgP3BVa93liS0W25de9def3x+3L7wUNJxxOmGiDoiEVTNsxw3XLWDVgJgZUGL6xkwprUC8nXSAm8lvn8vABW2K1Uj3PbDbIt4t2BFQO2MlyseQ20K6vsLQdgFW77bXvlAVht21L2uk8DsLrpOfuvt8XalgFW7aM0XafqAVUP2poglr8AU0sPXbDVYRV+t6+Hlb9DX+/fnKobMprqLVoHVrZg0lQlfNvuuwElTQlkhTUHrKCwQpEMAKu6wsoHAQWQIrRyC1lUw6IBsqXnrLn4zVcrSVBRKkP64EIW8ysCq2wJdRVgFT7fmeoy/U1BFf5VNxo2sLa9G0bqHlYK9RS6AVjBeB0KKwNWUdTv9LAqh/ZyEWnXS3VVot5RTGEyhZXBEJeSY2BX/Z/8EvMKi7q+OhWenocVz4l+iChCh/bV9CNMeAasoLBCX6gDKyqs1mtnvK4VEdVsSehllUJZMQCw0qqBNoNCXcwUo44hfBtoUnnNjsDKfyb9ZzYErArH6spNKINgH1g1pQSiraOkL3l/KL/+6Ln8479/R775g5/J84VINDyS+SoXVBNkP6XCCpDCtRvUK4COeSZ9WcmdyUDee3RfvvqFd+Tzb70htycjyRZTSWNViBMkWPu4am5+OnMTEA+1f2hBbMAKr7N0NvxMWMU+7zYTPSVtCVpUYeWPqfayEvgreIP/W1VNhd/76ipVORUzl5P3AVhNpwt5fn4hZ0gHvJ7JDOnIADICI3NU3VPvPIwlNF53qYAKrBQq+cAKrwewOjk5lpOj4wqwYjU9gCb6ugmBFZVJnm+VwSr826QwLMfjSNZRXKQDKuwq0x75GRseQf7DZoUobPyzsU6VVTgWYJ55WAFGWyZgCaywKbxWw/g0UTDK4kQK9PAPIB3bKY41NbA/FMArNWxXhZU5Myg2M2CF9y9ZJRBG7Kq0UvP1IiXT5oiWQbCrf9rWeFOOQ9lP2mMDnKmqdvf4OgCrVn+1bVq1Yy9/m7fv/5qDh1VnG4bmB41tdl3DvXrT9X060EFh1dB6oQ7zWVZYCZwY4qHEg1tyfPcdeeOdD+TOW49kcHTCIBgTLNwczMNKt6NVERFjt5ycSmsKwoSdpZ75y4Xk8LBaX8lseiawAUClQFTYsaoofI+rXtj1wDVBENwmvtftRFclxf7DWzUlb3o4DsBq18FuszUPwOqmw++rB1b00thjwsMCcNc9DlNYtXlYKQ8piULzDqTbKXYrMX+B6y+ibcywO2R9NZQS+DKAFc7RFFZNwAq/WzrTdcthArCChxVSuAeTUxmOb0k6mDAl0F8cGLCCwsoq4LWZrgNYQV0iMFtfTGXu0gHhOwhlCZRXWEzp/VFQVQFWbPrtgVVm1Q57gwJYxTFMjd0Y1OBhVVxcoXgoF9E4XNxPmHqkC3ikR5ZpPTiuCsBsIanXYcblprDqGgFDwMoUHT6wwjMFlRUrmUVSAVa4PwasppdX0l8jlV4hGgDlikorV40RfMT5WfUHqBoI42+oyNR3iKbzUGzsMYT7sJNtfUNgZc9HHRYbGLEqvL56Rz/GSqs1FT2oBuG+MsbUKf7vUJWuNxrLs+lC/vU7P5Svf+v78uH5TLJkLIu8JxmrQSp41aIvqk9D32BVSVlLki9k3Mvl/q2hfOHt+/JnX3hHHr9xT5J1JoNeJH34WKlbuHYn+jkBvmjjN8Eq/H6blMyuWcOAFYGm81/CtZvnElVeTiZIKMTnpHxGNhVWpWm9fS6uiwULXMppXWll12ddo0gtJGiN5fpqJs/OXTrgdC5zKMHgxQeT+NWiCqwADJ2nlY1LBqzQ/3tOtYbqhwBWMF23lECFMQqhkl7CNM1+X71RzXNLY0rziSoN6+vjPucGFmOICbrrqYTWjvo+o/Hez+6ATAlnUKsvMyBFYJeLTKdzybKcqakGsfB79bBCit4SwxdhKK4Z31TyWfVt/MSUVt28SJESmKQCXyuCRigxa8BKr8xVBnTVAiWqAyuFVrgHXcSoG1hp/NI1/HS9n012AFaV+bses3RGlAeF1U0D7o3XB9f3L9NS45ASuNf9OwCrhuYLdmjG626voaHSXOcO295ytiaPGtv3KC8mdyaNmzsZCMAGEqUncnTnMYHV3bffkdHJKYNgbr64aoC6K+MBqzUkySJr7t7Ah8P5O9AIciHr9ZVIfi2z6XNBJkMfPhCuIp9v1OgvKJp6bz3g8wNDTnjkZm2UucvUW9sJu1k0lG+4d34g2vxkHVIC/XY5AKubjr8HYOUrrJqAVBOwqgZ1JbCqKgm0bZvUHv5zHQJWXcCc61YsXDtuex2g2TkZsGI1KE9hRT8rZ7rORQpSZLDgjhIFVkgHHJ/KaHJaeFjZxxsIIyjBotDtnm8DrACrZjBbZzrgVHqRwiou8F8gsILCKuoNWCUQpuu93jAIrHgPGlICAax6g3QDWKkiWOdlHdZfHrDCQte+TGGFz/SBFdQfSAk0hdXl1ZVWCfSAFY6Bvr6EOXhBe7TCGDx2AKyQGpj0XTXEBP0h5kL4jx1YWduockaBSzEuRCLX87n0R2NZSCLf+vHP5f/5t+/Iz5+cyyzvy1L6kkHZR7CasyIm/iXYRdumqeTZStJoJcNoJZMkkwenE/nqu4/kg3ceyhu3T2UAhZXzGKIkC1DFVYaDt5C/4K+Dq5DCKjRjmGk7+8ZyqcpIB6zQ9zRDsZ4SuAmsbNzR8Ug/1cYmTalTLygfYKpSS4Fi/Tr4XqSyZlEFWEFRBGDFFLj1WhZLVVjpU6jjCdLYWFDCVS3FZ7CyqQNWeC3Aza1bJzIaDKkswnUCZqU4VwAbAFzAaoAZDg+lMsqfB3zT9eI5da9l3IiUQCozHQR2L/IN6EPASt/ixhi2qyqsENteXU1VYYVUXwylFotzHwCq17nEsSrmBgRWLvXUZSEga4H9nh5fulmM1/YJrnoyGvYrwMr3sSL02gBWqCposbymWXZ9dQIr14+6ZsAwsOrSZ4WeDjT77htm9fig6dNC678tzrDzJf5z1bwh1/H2A7Dat/kPKYGHlMBd99s1HTHQfg2m67drHKZt+XDT35eTeueA/hkAVpbZXr8O7C7lUSpReixHtx/LG48/kHsPP6/ACru3DG6cwS4nBp3osCNsKYEKrNTTCjthPS5woLC6pun6YnYmaW+tCiuWk9aA0XoJA9COJV9TwFQM8q5CTPs+D3ancM5N994HVtWFbdsit3FC4254uUus54aUjspmtffWanf13xuaMDcXz1UFWdMury/jL47vNYdK3l/M1ycPrOptWV7YvgsF6zPlcZr7EBQQ+31tYuSbHa9bXhEKuFRhtevXi0sJbAvWbMBv/vsmaC6VHmUlMY5PNeWIXbEWp29rg1pVLF8Z4sQoCqza27AbWGmaEsYoBVjqV8LS7fCUYoWwngNWKYFVMjqR4eS2Kqxouq6qJ/0cqzioRtNUXHBx7wAWdtPpl6Xpanm2lBT+VTRbhxr2gqbrKIUOYIWxXFO42YKFh1WZJqOm8zremQE1FmU6vnMbwXn+oLgGhmKmBPb6VFghNbCXjp0LdqnuQRy+cb+aPKyg2O33CRCKFClrD3fO/gZpU0og2sNpZBofgnaFjJs/zPzYzUWc3bBgtXua54XCClAA9+Tq6krOHLBKWazELXZdWiDvJTdjIqYWqim0elipAbimCcJ7Z4mFf312aRsSdFqqfjG1yp8QqmMoFStuLrPP8e8N2t1/Ni1tT9tBPZLs+avCEPf7wiDfPy07h3IjUGGV+f9oihnuJ4DTBcDfaCi9wUi++9NfyX+Hj9VvPpardSoLGQjrYLIgDLqKeScpsEIFRhiyp9FaRr21JNlMTgexfOmdt+TLn3skX3r3sQyjXAbccKO0XPu387OC0sduQNMYE5qH2ud/bW3CZ3ftS2c4XgCrVIGVtnUJrXyF1WZKYBVYof/7wKoebzXFX+UYG8lyJXJ5NZXnZ2dycXkts9lcllkmCwKrTObzmesfOiYgmRjjEcY4uzaMcThPjFk2ng4GAFa3ZDQc8r5RBdaLqSxCeuyInnB9KlGpFGpRQlj712M6heCUMKpq0VVLtLFO09Xc+I94t2WKZLtz4aIPiYKq8t/LyyuOe4il0V/13gCgKrBCJVZsDKSJpgMOCKzweShkhCqYGk/i/M2bEO9Xz65UjlFF1CJcdhmnQqPCSlVWmtqNVED8C/N1QD4dtwEJd1dY6bzQ9RWKPzi+7Bp+aM8PnULg/LpzwkPnv9ep1+KJmwMrfPo+8acbX3e9iO5bv91RA7stL7v9Q8cP/X3n5ARbBQeAR/Dz9zmB2ryx3Q3bCCB2e5t7V1ij2X34fTbrbKzf5wJuDKz+r/9SB1b1eKzrqaoGRruc+DpjaNn61s4O91IUVnYq/jk1V+Lg1NZLJYaR7/iBnNx9LPcfvif33nwk0SCV6WKmpp48pAvr6UVQaMpk7SZsmzcsTz6WpeB7OTuXKF8w2BsOEBigzC8k47pTaIbobQtKTOKdE6J3bk0dkHGMt8u+8bh5O3P14CY8WKgfRtHilUXxdr2pS8ERPoJ5LOhO0+axLJBrCgm037JKozfp1Y8RaoO6KXX4nGvPZ2C+NWDR2k7evW17zU3PyX9994JDTVn3C7g06PLbuR5ct5+/78fT/KrQ/WsK6Lf/fPvM9hZo2kHkFbtxBMazDMldGkc9aOtKCeQxXFqx/35OIgRx5jGifie2AKn825BK6EMyNeLFk6ILDX2v/YxPsAWAGx9rhLh+/uXCW88N1fwDRDiOAAAgAElEQVT0d5r2ASN09bZyO/LOrDyXgfT6ExmMb8no6I4MJyfSS0t1kh2jNFXHQkQXL1A0EIjx+AqzKI9YZzJMI7m+eC5Xl2eSLWf0rhKYAQNWMT3HAnrWhtUFkT+eQjFRjoAevHCqigI+4b1YqMHkOZFeMqDSKhmesAKi3RM7FvxvCBlcBTNTWOGj1CQaVRMT6cNv0dswqI0ulf+yj3iqO5xR4XHmIp/6GEJj5g3YWY75qkopP0b7oUIru9dQgwygFOklXHROp1O5vr6W5XwBC0jOT/ZaVnjEYp7wUu8BPt+MsaGywpwIgIVFNrMsAc0cMKSnVZEaprCJs7dr2HqkYu3tQ8JiTHBqDrvdla7t/hMKGO15tmP6z55GEVUoXKIBV0Gs4/nEcny6WAsqvQGyLte5PL2ey7//8OfyL//xc/nt87ksk7GsJFHfI3pWKQhgm8SRLJZLARyJkJ6VLWQU59LPl/LauC+P37grf/MXX5HXTydy7/RY+ikCtpWsWW1N05mioihNc1pgaP7QBXvtrtjN8p4sAJ3ZbMbnuICzphQyBVNhEq6Q2h97/HHexkrsP/qm63bcen+vb3pZ36aSMBN5fnYhz56fydV0KovFUuaLBRVW6Buz2ZRtzc8EOCeAw9jGJ1wt8BxUx/iE1kjTnoxHQwIpAJvRcCBHk4lMxmP6PLEPuWcGaYFdxMX3MCwAlLeBYQpJ3ks+R8g6cFDJAQWrYl3qNt1HupQeqKZ4DyNsLqBNclmg8EK2lukMFRMdRsJ1mmCVjQKCDyWrmq4PUvhYxfymutUUaSzGgPtpz7aeJ8aGo8mIflbwyYvx+RjbaeWh3lgxYRXmApivY65C1Uj9XJyVxS9t8Ucwftgz+inUpC1BTgj4hs6vO/Yz2LV7BLff59ucut36sekeafvsQ472ee9W9bI6b0Go/Zrix9B7do3329u3/Yi79xw9Zl2Bs8u573oHNRba5RP9eAcgvGOF0qiY0NdrARzOxK0H6Hr+9zz1Yl7qaoHQ+uimrRftB6yssXa95Yj5PxvASreBqs27RroJvD8Gt2Qwui8ndx7J/be/KK+9+Uji4UBmq7nAIkXfhiqAblFWGDvqrlHZ39AF1dgxzlfSkxVNfAGsqLLqo6pNRFi1WmPydKKtetDqdfIQsKpe0ebgrYNQu5dVUxBTXzR3dmgCFxcAt6g4tnkg2BNv/P46sCo/qXzQmnaQjOIZsLIy8JvnEJoc9gVWIUl3fcFTbadmhVm9LdvafxtcHRowNeDbffywc2sLGPcN2EL3rz4g118f+vzQgN014NN9BeNAzTTdf/7qz2Kx2OIHuwnPLV7sb1pCvaY6cMBKy9K7al9O6VkFZqpS4lNN4ZCDU/7PDl4REvfcist7fv02swWTfx1muk5gtQSwghmvA1YwQLfFCWgEli3rRPJoIL10wuqAo6Pb0h8fM61Oz9PUZKrU8tMNaa9CWKVVAfVfVy5dMknitUyvzuTqAsBqTgN2lELHIgqL2WL8LHRIWPh7E0kBrCz92iCqVvEqPKqhKnBqZACrpNeXKBlKPLylKl8/pUdRo6qMLC3JFFYOzpjJejI6cmk2oZ5YrY5mr2Zf8YL+6hhs56yvLv9majOXElp7/C1tze6Lma6rkqQKrCB0wLy6Aay4sDfLJIU3AF40Z0bFQChCkI7oqiRaQ2fO4NoHfHatxWm6KdtiRc4GnqrNbwMzeS+O4YZcBS3hBcvuwMr5VBqwcgDT2omhQx7LdOGMtQGSIpHz+Uq+/ZNfyT9/9+fyi48uZRoNBZEIzwMpgDVgpfEFJHFLSaA8Wc4kuz6Xeycj+dLn3pa//osvy2u3xvLarYkMEgVWeDZ0owrQIC3G/53mbyjMGqcPm6O15eFFNZ/DD0mBFe4/nxkfwO4IrJByh77l+0D5gFH7fvl8WUom5r35IpOz80t5+uyZXM9mMl8sZWHASnKes41RqvQ0YOWAvRmo83L1b1AYQWlE4/XjIwKr8Xgk4+GISiRWHnXkRxV87UsXf8OrKdZDWp0+3AqqkHWg/mQOXiE2rcBeBfbWHEhAUPSG16sadrXOWZ1yuVrL9XTu3Kh0ruK3p2pGe6Ar4ZrhkzbsI+VRJIk1ltaCgTama5ohzlXnJZHhsE9gRSBOPzZUzswUdvGTdeO4AFY0YQcw1MwIpkxWClG0ZxtsjrAF7g4Pvi2v2DY+afuA0PuDJ/aSUwq7P7+6Wdz02hBI3C8+2yYC7r6CAG8INn/o/r1oYNB1Qp9FYLXvyiNkyRO6+zmUmx1fHbzKjTvNYpoy3tj3CgNXECB2L7r/HYDVRoM33WAHclqAVdw/lv7wdTk6fVvuP3xf7r31jqSjkczXS8zBNwRWKkNWYLWU5fxSZD2XXpzJoI8gWxVWmZsw1X6htsv6AoGVi0Y6I+t6cPYnB6w2Uhpdqzn/hK5HHrt63QNWYMAJBAwHYNXdfqEJP/T3+r2r9/39AqIqAK0HBAasqAJy0MUWN23Qqvo6t1nsqbOsIlWpDLL0XN3N1HL0lqakydI+8NGfraqVjZulkbGlxlGViJ1xLGLdiqZpwVpvf01rsvQmBVZUVyE9hKky7cAq6R9VgBXS6uxLj6mqClNT0RBYV0gKrQxYQb2FhRI2F9ZLAqvZ9aWsljMu3GkGDN3TDYEVqEc5HVE/UfjL2Dicr1WVmCR9iXpI47ol67gEVmbCWwdWpiLCAfF+KpsAcIbjTwRYVeeIcmNEFVDVp8hXWOG+mIeVD6ygsoLCSjIsgEtgpfcPfULBKQ9NWKr9FubYgFZYzMPDKhlAqaYA1tRjgFb88iBgEQAWHcb94Pax2oCVpTyX169TaRFK+OmEDRPBywVWkcwW6GN4sjMqzq5XIj/41e/ln779E/n+r5/IFX2sEqfmhtemAtfiepBOikc4g9ptLoNoJUf9SB7fvyNfePSGfO6t1+X28Zjfg7RHlRZUP9yoITSoKmxvBq2g/OwGVtZ+vsIK939XYFUZXwHw4N3kPVN+ZUDtQptp0cXGQC5yPV0QWD0/O5fr2dQBq6UsMdasUSVwwXHAxlUdo7RiqSqrnIoSNwHjFKvhuSI9SU8evHGf3k6j0VCG/YH6WVGcpPSntJhojkK6+5+aneuzUgIr9aJzKYNFZkERSerLbZ8aKlSardMOnkAJyiofWOEkbWFowKqYFzBGCxRWCqwGVFhFBFasHghglVvKuNpnWHU9XDumMk2TROXAgSToT2uFVVAN5vmCwCriNzaJtfKr2ntY8aKqUrsNkmy28AFY3TS+qrbhHz+w2q99qpsWNnZ1Ljj2+OMBWN208VyVwUIRvPn+7g1/jaNexIb/Tc/cj5u73nsAVn7rvJSUwPoC1/2/QbtPhRVMJ/tHkgxek/HJA7n31nvy+tufk9HxsSwxqcGzgefcrLCqEnY3nULmbCmBBqyiTNI0psIKnhFQFPDLlTVtC/T2VVgVYUZH7sKfNrDyKjY1qLy6JxwAgAOwehEDbluQGAJGoYAg9Hd/OGoCtaHPv+lEUTkfei5pGkgdUNXPpYRKPtyKZI0SYY6SKAyy71Kh4JvycuHvKaz0+kqFksEqHFPPoVTxmdrK9zezog3WDpbS1NZuSKEmXGLKH6rJoey8nnO2xiLPebtk+HxdBOV5SoVVBViNjqSXosKeG0YdBCPocGllmnKyCaw0LQdHzmS9mMrs+lym15eyhsIqh+JNgZVVePMlIAwxvE0SLXrhboEDL8VJeQqr4jwJrKDmgCfXUNLRbVnDUJ5pOGWZcwNWhIumHHHKB7yWhtMAV4PRSwVWllNXnZ/cgrZQnlh1Nlv4mZpC+xCAFRaUdWC1WiwbgZVBK/Y/plKVxy+gFUADzNhHw8J0Hl0VimekE2q23SZs4CKV8667I1sCK1vculDgUwOslkt9zglfk0QWUU9+/rtn8o/f+rH8+w9/Kdf5QBZR4lKxUKFOvaysHaB4QxVAwKokn8sbdybyxXfelMcP7srtyUDG/VhOJiM5mYxpcg1cApUPzdatIl2HOrp7/DQfpaZRVK/LB1amsHoRwIqfaLDIPV8Gq+xfu+d+fOSPw4Awl1dzOb+4oocVgNViuWJaIP7FaxdLVAk0fz1VUFH15NLb8DOhLx5zt3RB2h/MxOHR9Mb915kGOBz0WRkQcM3eq5FtVYlWb0l8tn/+dZVVUcXSpQM2KayKsb3IMFBgRcjbU1AMYMVvEVms1jJfwHgeKYFzqrZsLvEVVjw385yK8kJhBWCFTEdA2BTHtznDGbkbsMK1A/6xfeDp1R9KH9UecT+d4Xq+nru0wIUDVpoB4WcFHBRW7Qq9UHxzk/hq81jhKuZN8Rl7vaU1d0lYQidf6AR3V7GEFFb7tU/1ArYHqeX7bhK/HoBVsMPUXuCAVcfbOoEVu90BWFWaL9xhy93Sm94uzvmfmpTANmVVu24fufcZFm/9ifTS2zI4ui+vvfkFuf/wXTk6vS05PDIoeNaOVc3lt0ChmhKomanwioAUeSWrxZUqrKIVpc66AaSqAu4KuxHvAKxeVUrgqwVWWuEoHDA0949DSmAoIAj93Q9+mn4OlWXfZsxshXE0fcXOr95/fzHkn0tlkeQUSrYAWC+1LHehrOJufgmtFFbpWdKPqgaszDS6fI9Cniow07QQ7YPV+SL2TKU5StYUJ/X5x0CVKa3Uw8oBKyhrcq2ehXmFRr4OWEk8lHRwLP0JqgQihftYemnfjaElxKN6tTBwV7N1U1hZdS5dva8lWmeynF3K/PpCZtMryTMfWJX+Sbos1EYsS6iXeTIlsHKv4KBeFp7wd6mgsIIqxQdWORRWBbDSG2azi/4+pooI9w9/K7x2kB6UDF4qsGr29ytTAm3BXFWibAIrVAjE+aPSG7yI8A1gBeBK7V/Nx6qAr87Lyhbe+Bws3FXhE8lgDPP6RJC6h76oi2eH+14AsKpDL87ZDnLxcXiFCiu1qnPKHGyAxbEso1Q+fH4l//Ldn8rXv/0jOVv1ZMHSAnpPNJ1L1T2AHxBIZrNrGae5PLp/Ku89uicP75/KrXEqqaxk1E9lMh7S/BspV70IFdpSSZB+FQNSZC55dcf5O6CwspQ2KKwArPD/mwArv99s7BY7YKVsU4FxHVo1beYV47FEcn4xJbA6O7+Q6XxGT7D5fEFghX5owIrFJZgOqOpSqIDwM6vEmphJchbnmYxGTAWcjPHvRFKmQDpI6EBXAXvchkNoHqqDqgrEQh+2k/BSAjHmlfOfH//qA8CuRx8r9abCN5YDAFUAVvCxWmB8L7xaypRAm1/UU12rJwJOISVw0I8JrKCwguqqVA07Dyzry5HQrB7wFOPLcDCSIYozoKIlco05lxiwUoVVHKu/lR9zHYBVOP5s61/bxFftffMArELPrf19F1jFaOQGQO8ArLa9G8VdCVbJOwCrapseUgKL3e7tlVWFZTqCNQQqyVji9Jak49fk9hufkzcfvycnr92TKO2z0otuLG3m8nMZ43+s27olsILCCr4Sq6nk2Yz/V2Cli1Smq0DhpUn5rf5N+yqsikVmi8KqvgNXXyiHHmHNpnNI78YeVO1B7nYD7YvwsNoPWKmipH2Hpht4mI4iHDAcgFVzTwwFTDf5+y4Tduj56Ao4tvGwqoMsAz08V6x7Vk6FUqTyYQFZpqAUO+hmlu6glfUnLtCc35WBIwIeD1r5ihS/XhR6rZnWtgF3//d2TLsGrKC1UpYCK6bLeMBKU+wAIbRCIIAVYdXklvSHRxIjrc5L24V6y4AVUv74Oc5gHemAXCTi87BZwMV7JtOr5zK/vmSVwHyNTQak6ziPKyxgHQTx77MqwBVhFcOqp64q+1HO99v4qJs7mkYVQ1WVDCUd3xYDVgYUXR6hVtXC/WHJeQU0ZrjOql5UaUF9tt0OcRVC6hWFPKzqClKbT6y6G9ObnP+TLYptE8buNxRWMEnHe6DoAawCfACwyh2wMpmapQIWqaMoTuIt0gFZ8DlMjYp7kg4HEicxKweiTWxCLu5LQ9vcRGFlx6vMR0iDch0CCpOur7oSwNrIh7+VZ8ebS/y+zZnCPZOFxxwE4DE83pBKthIMBUvpyfkil2/+6Ffyz9/6gfzm2VSWcV9Wuau26Yo9MA0uX0tfcpmdPyWk+ru//pp8/s07Ei0vJVpNmZ6l5t8D6feHLLyAfjhIB9LvaYU+enh4TVCft7vn8bDCyq4Vz/WLAlY2phqEt9P3oVVTaqA/lhM85SLPzq4IrC4uLmU2nxPQ4N/lErYPa6YE6uepsko9rJzq01UstU0FgJbhMJWT42O5c/tUjo/GDr4A0mrqIp8F5zGI4+r4Ho4fbPFaB1c8OQddNT0Tai/zr3KpgnyRAasy3iEcxmzjYDOGN/hXAVTN5kiLRKq3jpTl2KPKNgp3kZLpqswiZvaBVT+BElj9vMq0dbcd7Bm3Y/xhdW4UoEj7MkJfTXosmqHVAVcuJXAlUQT/NbXs8L92B1Zl7LttHFB9XXt1R3tdKA4OxTfB83rFHlaBInGVddGLj8+KJz/YTG0vCCmsQqbiN72/9TYIvT/098pz4CnH6/NW5/Xv3Hr7m65vF/m0n+DeHlaBDhwCVmoB0X4Vez/fgXsTOv7GJo+nbtzlth+AVeNc7TpAI6QpOwcVVpiKk5FIcizJ6LYCq3fel9N7D6Q3GMoKqSvuLf5CRW9WWfa86HScKJE/rxMl1FWAVgRWPSxg1GhZgZWW/z4AK23NtkVv+4PxqoFVFXY1nWdIoRMqC9oUuJTtdFBYhQbcbf/etoN1kwm/6f63Hdd2yP2UQB8o1N/HBZLz9bGf6f2DVSoWMVw4OPjjVFYK1A2Gq1+M/t9M113/5QJC0ytgRss+aZW3nBpDlyz+ly5c1OPHqY8cHOhqs7qHlQZ05j8F2KaqKMAdLJChSMqjvsS9kSQesEoHkwJY6UisC0JNCVSVFQBVtoKJOqpzAVZpZUCW5uLCfS3X509lMbuU5fyawAoePdiZp5IKHikFsCqv3p8HuOlQCfSsjazKH9rILTS50MIzC5NnwKaB9I/uElhp6h+AgKYAmsqKC0gHrNDWXEjDJDpNJQY0iGFIv13Ytg+wqo7N5T2H91g95bQoBuCCGyiimoAV1HXrBbQ/ev4KYav9XPuCLvJtoW7QijAPyhNUCRukhFZQohUhgVuI10OEXYCVPz9pFr/r868UWGmVMwW9GVU9WZzKMhrID3/1e/n6t38o3/vFhzKP1McqA/y1CooikiJOmV/JcSry5196V/7ma1+U2+NIsumZ9PIlPavQpkk6IBylCT6BVSp9pKSiiiKrKDdVktyc0zfHxzCwUgVSRCWNASsAUJruA7CYyb6LH/g7B2JtrPEhoYFW9bdz45+36MDfrTJnFS6WZ1+Aw1zko6fncnF57YDVQhY4T1QKXC44FkFxpYDK0gINWjmfNVcJE+mW+B6NBnLr5Fhun57I0dGE18cUt8Jg3irA+t5x3cDKnt2261GTdR1z1Gxdx3UDOUwiddYVpcLWpQI6kJrhuYXFOfyroK6iwmrFscsUVtZutkGCFqXnlFNYwa/KFFYAVr1Yva3KlHn1wrJKgzgeFcJOrYZxZjTos9og4BdhVeTsOSL0IwNWullsY85+wEpnn12/QvFfKP4IxTfB8zoAq84N51D7fZLAqi2W7DrH0PrDf+8uQHD3nq+fHAJ6ofbfLvJpP8oBWG03d+zS95pa/QCsNto7BKt8YKUS5gjmvb2J9Eancvv+O/LmO1+U26+/KclwwgnYiehd6k6Vh2pMrGaQNnWhComV043WC1mvrmnAniRqJJlDReCA1QoVqw4KK7bdZxNYdQ+ZoQkjNGD7waYNAAdgVV08dE1qoYCuaRHvvycUMIYm1K7jhxRWxSLeTex1aKU2HVq1ScukI4HZmfq6hURpGq3KHh9aacRgfhAKvKxSVVH2u7jAclu7UFnlkVZqq6lC/Ge53v71a9C/GyxTTy8+ExQh4NnCAqovUTySZHgsQ6ewSgYTqougtNF2QqVBz7CbpscZPbIIqAp1lf6MBWScZ3J94YAVys8TVJnCKivgkF6ep6opFFbVyceURXY+3NAoUsZUTQtgFQlSAhPJYwCrOw5YYQHuSsvbYtGNiVj04b7Z39HmMB8HsMrdAj3UD/2+5N+TkMIKaWD+l68MwsIWvmN1hZUtam2BSpN0quGqCitWbFxC7WZztnqb4d4USkIDVr4Ju6vupUQxIlTpD/A9UIDqUpxsMdEIrLyLYg9sqRLoS6iLRe6nBVgxx09TptBeACV5nEg0OJJf/O6p/Mu3fyj/+t2fyIzACgl+ZUVX9Gb8Jpmdy5994ZH8j1/7orx+MpT19TOZpCInk6EsFwtJkMqZ9EUIrBRMwQQcaWpoZlRsNJfPprmqu1+GTdcJngUbe6XC6kUAK7daUkDjVWnFNQB6+dCqHpv4wOr3T57J+eW1XF5eyXwBYJXJbDGnjxW81JAC6/sC+pUCcVyMXvAEg5IePlXwrjo+nhBaIRWTXdwVy9D5QoGVwScbP0PPfx1W4f/6fNhurMZfdv3sV25DVV3PFLQrHNfqygbVcZ0Y2zJ4EmaAdFCZLak2wzilabo6zyisUniHn+E5pV6D6lcFVd9w0BMAKwgmWZHSAVHHsyvACn0BVV/RT3DPAKyG7J94L6oMQoEFUKVjux5PN4t1TKwqwPxxsv5zqI1v/ndTWLUvGkPxRyi+CZ7TAVh95oDVTe55aP3h948DsAo+LbUX7Pf80ouPau2DwmojyKwPfMVuB3O6wpyyjbCpx8V2Db5xDM90ven86oFCU3eqFgncHlZxMnKS5t5gzLTAdTKR8e035cEjGK+/K+Oj27KkeoHTbPHt9lZdWoj+3uwjtXwKpngorFZMBwS0ikR9rLBrJM70USvG4P9VhYJ/3TTXZWxgVqnmV6MTf7kg0kXVhg7CfLLcoqB+D24yoDW1fyglMDTh7vd3T2FUKSHvQclGyabdS90x3qb/tw1l/n1pbJ8t1Q9tx7dFgv19Q+ngqQhvCvx03eUneW2ehQG1pmOXKWHh8eOmU8G2r28al24yoYdeGwKK+5xnHVj56X4+6CoWSLUKe9zSxnqOY5SW6oanSDFWQZmQIRVCd8i19HjM9B6YYA/6A1nCRyjLWDZ+uUTZeKRgaSUldF2WFbdnyKUxa79xKi2m7JX3v75orexku8HargdthwVdAayoklIPK35kDiAi0uuNpJdOaLo+PDqV0fFtAbDC9WhZd92pgwoDx4PCSkfDXKDigUk6lFaoSIi0G+zqz6fXcnV+JsvpBf0GUZ0wh58YoZVWkdJgwu2f+3OVmzxKhFU8nQ0BTVmNSjcmMN7o/ciiVAZHr0mcDmlMjrEIiz8uCtG+Dr5gisDf0n5f+sNhsQiEqoGmiB2wvwkY+idp84fNo9WFbalgrd5X3xxei9pXv8p5qPAEQjU5eNxkGdOk8E3/MhQNcNCU/cKBKVdWTJUpmUsXpWrO+yRneN+DoqI/kBQL1T7gZiy5pe15cMlvJxv77Mx9YFVpz4bxu+BraPeAwqp7flU4omNwczU6QFj7qo91vjIEn4MUrPkqo5rqD2dT+dmHH8s//Ou35cNn1xKNTmQVJTTBhjoJqsNRL5NbMpf/6S8+kK+8944cJbkk2VR6qBgoSNfqSa8/UCgK2E2lH85ZiL4IrAbwJsNz6CpXmhG7g470Gmv9Msvtsv+U11ga2tqzbfAK7YXn3tKZyz5bjZH4mDaYM9ucbaDfn73qXlb18cuuFecCJREUVmdICby8YPsD2CAlkGmBK1dAwlUwVWDj1KSuMMTJZCIDQJbhQEbDgRxNxnJ0NCa8AlzBdZrvmG2JqsLTznp7jUN9bKaGFeNnoYw1aOXG9DhiaiMrAJKNqqITbaQm6/rZK4y9GeAcjNYzlwqI+2eeU34HKGcLXEHPAUOMub7CCuAKsTJPz6uQUMTZ7vpZZdF7dnCMFKmV8MFKMHdkjLuptILKynnMMmZ37bi/wmrbKKD+uvCCd9cjb/2+TzmwCl0HwWtDKps9+6H4riwko59Uj3ND799XYRU6fuj6X/XffXV507mE1nf7Xj+LULgvP2betl32VVht+zlNrys31F7e+mnf9t3n+vz5144TVFjZQ/jHDay8G96aBrjZKYiO8rUkqLTUG0pOYPVA7j98T15/612ZnNyVdR4Lqgk2AytMphpQ6kTqdmr5PwNWc4ly/cbEmcSupC5Tb1xFo44FnwErvY+lmkBV5gdg5edrFpuFlUHMX+EUQ1sh4/5TB1Z+6Ns4qDYG/BY6m4fRyxtwQwPmnzqwKlMCNS1Ih5KyEATGNwUkACBQ5vQlBbDqj+iLAsCDxRdgT7ZayIrQaln4OCElAyDMPJtwdE3JwkfBP6fdA46vBTyogSr//xUPqxwAX6tr5c7vyYBVkk6kZ8Dq6LZgk4HACmDCLY5xDfgGgGO/ZjVCVP1bcxcei3R6wUgk0+sruTx7JvliKlG2IKRbZ4sCWEVRrvCPSgRerPelqjadkG188TcL/EWkc7qGsqrYHMIZ9AisoLDqpSOaKjO9i2bGSIPUVED1OMBisScpvYQG0kuQBmjqAJ0TQuqWpsAFvzPg52/8VAAAz7u6oWKLetvw2UyJKdvCV21sACsshlnlspoOaJDKNTBXvQCpvK/ecI7TgggPhusAVUgNTPqJ9BKkW+pCHDitUJN0gT1PYeW3Z9Wk0t1z2xd7QcBKn6kyTdcP9ELAypQreM4AMAEP1lEqT69m8qvfP5d/+Ma35Ge/eyarZExDdvwdkGIxn8pgPZM/e3hH/ocvviPvPnwgw3gtvdVMei5tFv2RwAqQFWCNCkC0J0CCRjyozOYDKwN0BqVDwM7br3O3W58dfa70Z4wRhTcdYx4F1dsCq41NHvck4ymkwtB7srcBVmxrB6x+/9Fzubi6lovLK46lADdQus3mMwU3zqNP05Ut3VoxOJ5b9v0AACAASURBVD73eDyiqmo8HslwOKSqCj/DfB3tC8Cu6csKbmzcuTmu2hwjMMaYN56mj/vAStVXNFJf67eqXfFNXOn+lrHfEdatVrx+9kFW9CszD8om1ntqugKY+JvCyoAVFFbbAauIqeOWIoxrUGClSq1+XyTpOT9Zlw5I8aXzeNR+5qBpB/QIxSC7//0ArEIeVqG2PQCrUAu93L9/WoBVG7QMXf1+wCp09O6/l8Bqv+N0vfsArLxdK514XrXCylsoNG42baqO9AbrlL9ar1gePU8Gsk7GMjq9L/fe/Ly88fb7cnz7vuQoCc2AHSszV12K73QLhQqw0gpCGowgdx5Gv3OJHbDCTn6POz2YyDV4YUDj7RDVwaICK9+vQM/+AKzcPfQMxg7AalPp0jWY2au7cFPzDvUBWN10immaUF+EwoopVRRZmdm6Kl5KdZBCJSwy0mQow+FEYZVL0YKyCgspLAgJfJYzB60UXCVUfzjFkbtoGuU6VQi9pjz1Z3388hUKOm5VKxCuCJecv4sHrFR1A++nSHqJKqzidKIKqyMorBRY6dCs5u1IT7OFLS5avU+cBxKUVvBMcZ4nV5eXcvn8qfTWS5FsAfd6B6yg+IK6TEEHgEgFWFmVNR2Fvd3dJmDlYJVrN0CqQmWVx5JFCT2sUOnPFFaEVThzeOlw7HfeVvRqAmzUtDcDVnWFZxe4atqBhGJGf18dO3TOYTKSzpYetLJdaQVWUITVJt7S8bxIMyJ48xRWBKXwXFqpAT6hFZVUmhJI1aClEGUu1dMBK27UmAcNmydmeiSUVglVVik9vvB7Hs/zsmpTob4qhZUBEnue/HHFjNbtd40KK0QahFAOdqLNeqlczlbyu6cX8s/f+r587+e/lWczkYXA6B+ppLFcX55Lf3Ul/9vf/rl88PCe3Ds9kd56JTHUVU7VhnNDSiCW/FCsOeGfwPKAhWWgsIK/VRwTuEJNZYo6O+fuHXYFItb1qtenwMqH0aZAvQmw8tuzUFZZX0Y3CwAr6/s+gMM1sXjAYiW/e/JULq5mcnV1JbB3gKpqNl8QWBHeoNgDwCrHIdff2W6ppEksR6ORjEcDmUwmMhwiJXAgA/ixEVTBv6pIsN2AVe7B3Hoq2lBYOWDFW2CFAovn3IHyXkJYtcqQ7mfVAFWti/acLRYEU/BixfVig0RhVZnBwDYshohyTMTv6GHFsbpUWFlKoO9hZTF7VWFlwMrNA1AFotpggmqDUFjhZ/wO1QHVv4pDgfNN1Bj65QKr7gVjoe/c+h6+8BceFFat8UsdhjW1/UFh1a3w/CQUVrvCKtzPA7B64SNK5YD18e+gsNLaui2t3g2r8CZUAYRxK4CV9MfSP35N7tz/nDx4+IGcvvamSIyADbM5gJWpoxRY6dFNYeVMKj1gxSola1VXAVqVwMqlvrDSDBaYbjqu7WTjtwgCyx3v8jLLFI5KSHZICaztojebWroVkqty9qecEshgsmPMOgCrJoXezQf5lwesnCLJAXCmZ1n6GiGBptVFcSqD/kQmk1syRAp0kaKlfnoKrZayXEypvlgsp7JeYexS8FN4Wpm6ynmrWOpeGyipp9RUoAk8Upjm6L4tJZDAQsdYA1ZxMqbCChUCfWDFGnwwV3dG66ZiUPCh3zRez7D4U0UWfK0uzs7l6uK59DG6rxdMB8wBrpyPFTNVcN30k7K0QKsUW44f5X2tP0XuNYUUy9IB1QsG7b+WRNKj26wWCC8gqtGMCjjfKqjiYHiNCngAVlAPKZxwQKcBFjZBmbrKzZtJOoGVVQks5yAz7VcFE0zXN4BVQSC0qqEu+hVYYQEPWKWpm5lkS7cKdsCKYMD59NSBFVNFWXZMV8OAsuzrzKBUwAeVVToAtBoQYKF/OTmgKtU89a3/88sCViFgUwFWDgJbimU92GsCVrjuJYzJXWqoquYSmS9z+fhiSvP1f/v+T+WXTy7kYr6WmO3Sk9nVpRzHC/k//pe/lbfvjGXUTyVfLpjqR20P2y1mf2OU44AGyANhrksZhgeRKazq0Cq84CvVi5vjoz4/VkihANFOtQmFFdMNzUTeDMNdx7Z5vw2msz8ToCrILgGbKt188GbXwf7ofJ7Qf69nC/nwDx/L1XQh19dTwir8fjqfU2UFiI7fqcJPU5ah9MR5j0ZDKquGaSrHkxEN1pEaCGVVP3UVGNeZ9JESaFWYS+Gsf8JbT0YhYKXPqfeMEJqnnD+WK63+t1xBQaVjM8ZGwDmCaGwa4Pm0qoGuVesFiwo67dRiSDuN4MnVkhJoputtwArzg22fMYXdAatBCm8wKABh3m4pgQrGoLw1SK92id1pZVs3cMMLwwqHci7Z53N2fu8fObAKt4spn6trMH0Wqv2i6VgHYPVqgZU/du8Crky7Gu4nL/4VB4VVS5vaJOv/2XaMyjSF7hvS1hk+FQqrG6QBlstzdHWdLHIsFNJU8nQsyeSunL7+mMDq7uuPJOoNC2CVu51FtlSu3gwsg+5cq3RnnPv6hcIqypFmMpdoPZOewBsCyiutxsVgDIuqliDaD5zq0OoArDillLDylXlYdeGe6gKp+Qnrfr8FyWVA7SshrHpP82QbGmL5BDgVQ/C1DX0UTw9SCrpMA0PH3ffvTeNSOEgsPzX02k+1hxV2trngd4brLo2GDN9BAhbGy+EvM5Dh8JjAKk1HQOFUt3AB6vyvoACAj9Vifs3vLEOFU0AcGJFrsK9PXZk+Etc2DNrAlc03IWClVQqR+uKMfVFRLxkJgBUVVuNb9LCKcQ1RT5I4cuowNVnnWOxMqHE9SANkWuBagRUWK/PpTC4uLmR+dSF9KF7XgCeqsgKwgjFYCawsGceNN260L9LgKiaKlfDJSyO395piSYFVBmA1PpW4P1QYhQW4M1zHJgpUQwqrUAEvdalu8BNS+NM8JmwqpbRNdJFWvw8K+NoVVjBdr8Iq811SkNeosPKAVelhpKbzmn6qC3sAq9UC98bkGM5U2il8rNUAGy0lECmEbk9I+yJTVi1bKZZevy/pAEo0VVmV0hF7JppVqK8SWPE6HAjxAW99bNwEVqjSl7IynYGv9QpqEnihiZxdL+XJ5UK+8Z0fyX/86g/yu+eXjHWQUhrlS3n7dCz/+9//lbw2Ttg4ALt9eFFRmaYm1oBf1X6mz77FTqhsB5WeeVhpaqtL1wv6N4YVVj6wsrHYFFbbACurGlh/VgxYASJ1ASt//sXn2/1ZLOZyPVvKf/7uCf8FuEG/ngNYzeasaAiAY1UOcRx8FsZRqCkBqKCsQhR563jC/8O3CoCGPmFQ4QNYsRpjmUJYFzNyoNryqwlYWVVA7YMWr1gaLdKSE/pVAVhBUTZfZCxEhN/hs1cr/IxH2CrVGtyn+ZT7KpVEpSugpjcasMIc46cEmun6TYAVPrkKrNYyHGCTwtRVLwNYheO39ttjsKp70b/l7d3tZQdgdVBY7dZz+K5XnRJoT98usEpnsTZRyx6NsuVbD8CqpaH+9ICVdeP6ZFL/vQZfSPlbw4g0HUlvdFtOXnsoDx59WV5/8K7EyYiSeImwk+wUVuzp2IcEsHLSddqU+sAKkyN8rBZUWcX5TACvevxd6dViCqu2nV/b6Svhld7kA7Byy5kXkhK45QjT8DK9b+1BS0gSG1J3HYBV9735UwZWuPb1EoDFQATwgSo2NSUQCwp4vmABP5bB4FhGo2OJ44Hka/iwIJXIPD3g8YSUFRhiIy1wKtlqLtlyRmAFbylTLNliFb0eo6BVeetS9uiYVQITC3bUY0tT9wrjeAesNhRW6UQG41tMC+z1NSUQBrtYaFO9UCwoXYqgA1Y5FCh4NRQ+y6VcXVzIbDqV9XIhKTYU4JtFHyv17kI6N1RDeLQN/m1CWV1k+IbA2lOLEKq4rnKM0AqBmk4ONVUqvdGJxP2RKoIcsKLhugNWvaTPtCx4NGlVQIVVKmVXPzH7amp/f5eY/cUZ99tzQ5P9DmAFhZUPUxRGlN5a6h9fX3C5c8ojporZfOUDKyzuq8AK5+ZSAT2FFa6PwMqpU9BnTWHF6+85BRzXz6haCd8l9bOCkgjt+ioVVt2jl6nVXIptg4FsRQVW89khp+v1ZA5lFFIiYYYNxZAToV3OM7lYxfLNH/1CvvOzD+Vnv30iF9Mpm+PkaCR//oVH8vdffVdOUlU6Aq5Q6YeYaK1KoJ4ryuHHkEXBBVnTFJu1ATzjdT81MKQws3TbNoUVzgl9lsCSqVyqOodxPNV7AYWVmdo3PiNU/HUDK3ym+fD5sB1ACgqr33z4B5ktYMC+pI/TYrmQ6+mMFQPrRTTYpnFMJZUCqyEGJDk5nsjJ8bGkKSovwh9Mje0B2ZEaWAKr0sPKxhpT1m0TwTQBKwNe5d98cIWREA9WT7IcaqqlXM8B59SInTMHzdd1bHfJ6O7UXAWsos8adCshjQ+s2hRWSJtsN13XlHHVWCk+B7BKermYwmo4jD3TdaQSq62H+ua9iJTA7vive8NL1YrF5sc2N/FFv2bPzw9t+IXGv5ftYRUcfzh+lNC3PoeGru+gsHq1CqvKzl3Nrqi+dmrqiwdg9aIHlOrx6s/PISWwMSWwCVg1/U4z4un+gsVAfyjR8JYc3XlbHjz6ijx4+z1J+pNuYGUlkWnwqsDKJk9VU8ETAouiKVMCY8E3gi8NwHRfyub4zcWHBYo+uLK4lpVbKqxkc/LUBQtOSV9YDwwPVQK336HcfLTNkPgArF7usNd+9D95YAWPFO5uq1rTUgKpwqEpOtQPQxkMj2XQP5IkHUkkqawzVbxoJpGm/HFMyhb8Xq3mBDirxZR/w89WwQ8BP8uSI9iDQLTmcdQYGNRgld03eFjZUkdLnePYVsFJzeJNYQUfKwNWUFjh+qiwYnVApKaoITOux4zkuTjBopNZ3blMr6/l4uxMlouFpNiHWE4ldtftAyuFVc503XysigsrFQPVgMkff5t2z9Vs3QdW8fCYwKo/QPW/RFf/SMWhBxPSAAeSDIYEVlAMkek4jxjODR1zB/5kwMpgYROwMqBkry/hhBI7fw7SeUihFcEoFE6NwEplfgAgdj/rwAppZ8v5svCrIrAydZX7uQBWTpG1zlBBUsNMBTZVYAWzdbQdQA5+nhwdfaqBlXqabQIrm6v9+blJYYWGACRJeil9kVRNqO0zXWRymfXkh795It//zUfy/Z/9Rj786COqKN+6/5r8l7/+C/ng9VM5ThywgmcS+mCk1TWpnmLWJeuLFqAyjvEaBQm0PYA3kFNVmdLK4pVtqgRSKO0VZtAurc8PwaYDVvaamwCrTYWY58eWo0opKjiXX3XTdV9VZZ+P3wFYXU3n8psPn8h8uZYF0lxRpXExl6trpFQbCNYKpvTKiiNJ04SgajxCJcC0AFbHR0eSEM4AAmLMttyFopzPhuk6vU9dKug2828bsDJ9pfbDMqZEW9BsHSq7CGmma7m8VlAHvyqrOqsZ3KVvFccR5xtXntfLAlYxob3eG2wtoxKsFMBqNEKRjaWrEujmAcySauwouaty26bQCAELcxhra/8DsOrqmQCO2/Tc9tf4GzJN65sDsNqvfUPvftUKKz/+2kllVRTCCV1p29+7FZZdR1XYuVljedczaYu7X+TxbnqslwSswqfR3Bn8ykfNxwhNBE2wxh94QgoVeLRUvwoDl83fbyhhdLdlhRQSBLiDkUSDExmfPpA3H39VHjx8X/rDEzUdZdUo5+fCE3QeVkqD6PGgFaXsS9MCYbIO43WkBAJeIS1QcuzkK7Rydhx80+YOeXWxUA9sS4JctOIn7GGl5s62Q9S2w985ZQXSBkITzr5VArHjufuXyuJ3vT7tudZf25+fNvWdVRAzVUfb67qGWgbkHRdQD3L9fsoFo1u47taGuw/2xVPWUN0nHGSWZxt6bVfAeZOzbx4HETirhxS+6jvyNg7WYUPldTCiJkBSaKUAXE27oX9ar2PpD8YyHJ5I2p9IHKeyXuP3utGs3VeBFSvl4XzWS6c2WtGAnedIQ3OkcanSiudMJQw8YLh02hzDXDP7i1G7Frs2mq47U2I9D1Nc4Xg+sBpJnI5lMDqhwiqhwgqpMyLLxZwpZvjShbJ6JQFkAaoBaUApghSby7NzOT97TsXGuJ/KenYtEWGcXjOuU/154F/lls0VFWV1R5FjsGvCilqy2Ll2Siw7hvOvUl1bIr3hMdViqAAYwwgfpvBRz0EXmIgP+N0fDtW7il4xujhUU/QqMKzPI/5zYv3G/tV74DwYK9X3ynkHiqY6sCpUK6xkqMBo80v7w2AwUCWGqxxmKYEsNpKtZTFHKqaXqkifKlVRkRfiHLE4RsU13FMarzsPGmf+jxvOcQr/x3gOVQq+41hOTm8VK3AVhWxuCnHhunOVwH3mDx3/gSZ8BZM9G9afW8c6gCVAv+WSYBBtjYU4lGt4LuartVwuI/nVkzP5xe+fy3d//HP5+a9/I9PpVB6//ab8r//1f5b7w0gmKVQyOQ2zAazg62nAirDKQQxUdOO9Z5ooVHZ4XqFQ0j5Sh1b4HZRQXV8Yp1rHRleUxldYAU74wMpioLb2U2C2WenSCqnauGHnaBXnDLj5wMp84/AMUmE1ncuvP/yDLJZrelXBdH1GkDWVxULHIwywqg7TFMvhaFBUBBwg3S9byPHRWAis4LAOD7IYpuxIzUS6s6pDi8iy5mMFYKWbpOGvprkcsz9jOI4nBqzKsTzLcumlfZE44XVeAVhN5/SzQmYCxipuM7hNBlOcFLFIMTiU1+CnOBLIYkNB1pLGkfTTSEaDRPopUvngQ4U0br02DfXdxquNfFBYFcBK09vTHtovYoXA8RBwfeVUVhq/qy+jU/xaZsROVQI3N4jrdyFkKaAKq1f15W287HgKey23ncotlGXQfmoudbXj3oXXj+2+hnUY1jTHtdonuxeH7n8o/tzxtnwib+PKt2KJ0NBCgbEp9P7QhRTxl3cu2x6zLHa23fjZfC67v1efviZjwtBVu/Fwi5dt2xZbHGqnl2wAq//z70953f4f2nbsdvrEzjchELU80OYXflINpp9jKqLyXHTAajdm1yqBiazh2wCD2wGMfV+T19/6ojx696syPL7L1A2tFIi0Ba3KpcEbJmooBFzHq/yrv0NlEnHVAtV8faqqK9FqVAgINqesYt+8Vp2pNAgsg496u1cfIARsprCyxaK/gAxktBWmuV2Thv2tC27s2vfqgWgVysCU2R25RdrcPF7abp8Cl92//OApfJR6+5QL3Y7WdSkP9TbG/3VC9Wy83MVuC64sdcR6TB0m4DNsh7zpmNuEO/UqZg1TWrjhOl4RAuKhgMUOHTpO0ykUT1pHzNl0XPsdglVAIL8wQP31XKDXJmO7T/j8bIndY5eSsUalJi0zrgvBRKK4L8PRkQxHx1RXweZJS5SXUAJBFVPqmEKnAE2TQaBm0ZRDS6VYw5h9qX4tUGLl6znhe3FOWLja4tWBCtsF0/7mVQmk6bpeH5U1Bt4skIVPYITdffg4DWUwOpbR5Jb0h2OJegOOm2qarIosHLuiIMLifbWU0WDARcr5s2dyeXZGkAWAhfSR1ewajSgZjNdzLCo17duM4AlAWn0OVKVWLog1gDZ1iM0XUAGZUkbHKzcn8brGhG/paEwvKwG0SvsKrNI+lVdIBVT1lb6vlLGrcbSlZPrjer1f+8F3BXi69u9Ki7Cxxh+/DJZT4dEA/S0trLhud3/Qb/gNBQr6HRb27r7xcwxSubRAmFQTwqzgRabpYZYGhtcDFOCLgIHfCq2skuJogr7SKyoI0iOMKW+4x2XpFKskaNdajLcN12aLlGIW2TJmbRyXXWpV2xBXr7rnz+HW3w0W0bnAnS+vUSKZLtfy5Nm5/OHphfzn7z6S7//wJ/LRR0/l/ffek7/9m7+S28NIknzZWrcGMY5yPh0vmPqHOIlpoaSJ7O82zxb+Va6qoFY51vdXr0WfG31ubQgowaUaYyuItwqg+JkaRVeIhuOSK6Nn83g5turnJc40vvI8+J/pUmTtvms6nkI0H4aZqTj6Es77/Pxcnj47k4+fnlFNNZ8vNC3QKa0IzAF741hWGSoHzuhddXr7lCmBGBPGw76coDLgIKV/FYzki4p5PVS5A6DWeNPv8/6zmnkpTSVwKit7mq+fb+5fxA4Y6VzfbYsZNKxGrJtQjQTPqtlsLpdX13INw/VkQJMLayvugLjnC2pIVGW1EY/XUDheuqeH1RAzmv3Dt2rUT2TQT/gzt1zc+7WDoS/aGFvcUQ63nPOosFXQh7TAXryWYR8pgivpo2JgnEsSK4Cl7yNSQqlKbjddDwGHEGwJrX/YzzqgVSh+Cf29K7iy+bjrNaHzD6Uzhs+ve/DsmtO0H+8VPrr94t0PEuA1lZNrigVD7VOHZhvH2GvDP9x2ofvP577jMF3X9yKAl8Zf+37tfv9D65tg++156l1jxzaHDp1fqH+G3l8fP6NXDaxs8dPWOKEL2qZRt3lN+TnVyacAVk1KFuzEZyWwyhGI9SfSn9yRe2++Lw8/92WZnL4hedSXzE2Y3ClD0MQALJKVC9gKlVGZ4FcuXGjki51kGK/P6GfViwCsUJlLFRGbX26CrkGIzcCj/s4bAitTWLQ08k1SBj+rwMoWfNv0M/81upvoq+q6j7ABrNxY2zVcFoGgO3RlAHE7i4WN142BlS4YfGClsbFDsKw45QLOBmXCdsCqczqzq7pp0xevbwoC/GsIDbhF2LvDDqsBx9D9q39Gec5QSGAc8CBOLQKiEsW7Hz7w4UJ/CRWRfgJ9aKCOgAIHqWcRqqaNpd+fyGA4kbjXLxQ6eL0t8kzBwGp6DOTdrj4jWvsZp6kACz5Q6i2zkGyNlMEqdGBxPQeusGjRKoNln/LvD9MY/R1vjWLoTYJ6ZSWwGiiwGh9LOhzzWgxYUVlGjmELXrfAY65KJmmvJ9liIRfPn8v08lzgaYVFSwwFx2IuAoUVFu241gqwshRDPugb6lX8TnkiVuRVWKWPiy62bRHvX7dCLgDFkSSDsfRxf4YjkXQoeZJK7/9n792b3LiubM+NN+pFFkmJesuW7W7f290RMxE3Yv6dns8zPR/4dtt9r+3utmxLNkWRVXhjYq219zknE4lMFEBKlAQwKqqIRyLz5Hn+ztprjyfWG45sAmUVst8xVCvOITRt8g9LCoSdsKrclvcDKzfSb1QeFeFToWIq4IX8h2QCXx4/4ET4GsV1q57JdJ31h1kCBa6S0rMAVlRaYSGKzwGQAlo5sIo2FabWbOcBRWiqpP9PLlB+A5UhMuHRdMn77OSVJnVWPCqL97cJrDpgldqoyrbsQ8p6jqyJBBUObqAsA4SQ91qPGd3+9g3gyrf2pz9/bf/6m/9lX3/9jX3xxS/t//of/4dNByv6au57xPhfAVYD+UdR1JbPLLWBeC9+Q2HVBazyRmMLsKKyU+0RqmjWNwIrNT/1ZXnuF+VWAqvUjzpkxqmXakOBdmSVqwIrXEAoG803AL/5BrDqhf3txUtbOrCCqgqhgVBasZ6j7+ZnNwwVRBu+eXRjYyQEGA6YHfDx5ZgZGifjkQ35vZK+jgY9/j/VSQc1WRWAe+zAvBj3o+w1NdF3l/OO8nV2tSlBh+pYfbyU7QRCQ3EfB5yvzmYzu7+f2T38rNyVVWXrinPfQEHobijYA0SrVuqHI0Jff0OnNRn1bToa2nQ8YJ+NJskNV55XlAWAU5qxpBByrUMiXLnPsEAAq8kIZYkxYG2Todmwj1B2utJyvFh6lu5984h2YBXnsX8G0LX+YUhVywSia/7S9XrrxMrH2rb3tJ9/9wyw/fwOL7/m+1OOua1XuvfFLoVU+1GjvzkMePwYgVXdQ6peXl3189SQwtgwPO7uv4lPHXbv38Q31Y+h9edJGse3rpA7A6s9d/54YLVW+mtmGxewGl0+sfc+/KV9+vN/sEfPPrZtf0oFliZEGPCgsMrAiga9XJTVxx7tEirzlLIFElbZnCorACs0uEOAVUwmsuFp7Fpym9NLZXdRpd1CzUzyRDcvHlNI0J5y/bEDK5bnkaMWJ1Ke9v6QDumHAqxwLdGeygVLfUHXPV3ZnQBXy6l7wtJVrj82YFWWPf4uFVZ1cIXSg0JFbjJa9MNbROsx+Y5cXD6ywXBiwyGy6g2568/XQ0mwlmoU6iopWDwjIG+NPKUiJIiLDIYNImQIpAbw4Z4KUmVyA1zL8AEqCT4CSLGvk2oidndhEp+BHWMDfQ4kfxHrI9MblEgTm0yvbXJxTWCFsCQ8sOGQPHBSH+f9MDMDgrmtbfb6lb1++dKWs3t5bxFmrayH691khVUAqzinPOHa7VsZgJJC6fLOv7iSrl2hQLSmTwvqdB8N2RszsBpcXFKxYKMxfauksEKo4LsLrMLHpr4THAqr0sNIYYFQ80llFQorQdJwQRZsDFBVB1asY7nQKyoYLsYdZoTCChkDoaoCrOqPhvwB1Elb86542xcSGIqlsh96YwqrA4FVjP1xDiWwUsgmFHw0m3JPsRzKut727NtXd/bNy9f21dcv7He//09Clk8//dz+6b//2gZUfLvKsaGz7QJWmAflB+V+FegRwCoprwrwqb5On6/3bWpYAlhUWFFJqfEkgBVgN5NGsC/LwKqEa/F8WXaaLu3Oh5qAFd/pcyj0rQBWOJ8XL76xr77+m33z8lVSWAFcQWGF9xHKwm4CCsBej79xnhcXU/pYoV0jO+B7j69sMhzYeATTfJ9fGpRAMcd0tdSRwKocH0uQyPJgSF9VI1Ofo9SBFearuE5AK5jNv0TWQPfVC2AV/lVq0yr5hNo1Gc2BfQP0jBsb9kJhNSKwAqwrgVVFxZrAmkIA8T0wf0ddUlsA1KwqrEb9jY0HKFds5aj/x7+Vg7MzsGqeaZ2BVdsM9AyszsCqa4Xy9l73YWyPJcNh39sF1LuAY9fn3zlgFdlC9hVPt6T2sILtetexwAqqBOzAIrBv2x9Zf3JlcKLJEwAAIABJREFUw+lju33/5/Swev+jX9imP3bjSe2AYfBljkCEtGDB5eFoeRepmMI5sNpu59bbSl2lkECYfUo9cQiwyhOJqt8FJ6pnYJXuQb2edIUEnoFVFbLWO6D6BLZcPJ2BVXcIetNEOD+XFVbloq38O/rPJtiM960XkSVQMADqKu4092HaPbLL61v9jbDmTY/hgPx+9/+hP5ADK8KxUDy52bKglUyXIwQoQnWkEIUnnyACFpX6kT9R6VWiEIwA+A4oFGSdQ6rTlr926zG29AcTqsXwGyokAqsx4Ju8W5jlrlwy+6ZB9MXYqZ/f39mrb17Y7PVrKtLouoTzQTg4VWMCVrhWZINFqGZcYzuwko1X2i4od/5dsYNrptpDJeheTkG50JdPCOBwXQBWPVybG60jLFAhgTBfl9F1UqMQgX3/CqtIb79PYRVZAnGLSmDVpLAK36owXieYokguq7EqwCoWw4VpOdVdDqSwGAfsoxE7swcKWsGnKcIHN1QoKUyw7NvS3w0DSAmsIgSqa37SeOwDgFVdMRN9g9oSgLYSAzB0rw6sqLDa0HMI3kMAVX/88i/27bev7fn7H9gXP//cvTWPB1ZoX8VsJ3vpOawWsNL5lUpDtasMccvr4vEcWEWdEUhXWwqFTSisSmAV55IBWWw0FgrPmOk7KEubMw0KK963AlghSyfg01//+jf7y1d/tZevX9tyBRP2hS0XArGAiCv0qZsNPa0AbaF8RZ8CdRXa8+XlpT29fWQfPH1E7yaE/wWwIqhBtkD36xLwcb+ewo/rEIVVXFu9HkW/FiGBZf0sFyklsKJfJevchh5d89XWvn59b4uNnou5LK4vHgGt8tZUmelQCjn6TsG3iyGBIyqtAlgRmBa+FazjfnD9nYFVKKxY35AIoLe2C88SOB6sCasQFoiy7TMUT/N3CY3yKFL+fVZYlaNrvZfrngGeFVblWnC3jnUBgfpG0E49/Z5DAt82sOoaV9Vsvz+VU9f5vc3XfwjAamc9+X2HBP7QgRUkiZjQwguACqvJlfXHj+zR08/sg09/ZR9//ve2HUzMhlj0abeLixBOHHaB1U4FDWAF43UTtILxeh9/Y7jcOx5oMldXuNQVVhF64tPtncZ7Vlg1dRl5l+8MrA7r7suBNf7unq6cFVZdwGpD9WUOCYz+JWptGbJSh1YMSVt6lkCEt7kvB3onhMzh5+r6Fvv1ttnC/FcZ5hKwogWNh2R52nh5nrjPB87Lw+e0YOLZ+fnKmBxhdARWrrAKaAXIQGUVPuMO79wJdwVXUlSUydAJm/KuJXvZ3ogBIwBWw8kFQxuHDqyYMa9hf4nGyRJ72GjQt1cvX9q337yw+f29DdxHJYBVHwvJIiSwDqxy79GksPIwRFykzx7qgFehSfqhcMhVRooEoR08QwKnl9c2vLwisOqNpzaawmR+zOyAAlZQmpXASmX1fYcEMhTHQwKj7gpQ9LlQLxVWuv+uPnGl1GapLHCsLzEYIqTVX0dYURiJo64LqmY1c1neaVFOpZVwaQ+xQYz/7FNJDWiFsiTAchN7JSmohj/Gfe9SWL1tYBUgoQQO0XZQXPAUCiAkD6u8osd1IXMdPJbu7+f28tvXDGObzRb2+PGtPX//mdkGG2f7U3V1KawCWOk+ZAVl9Fvym1JoY0CrfC25TaX+ILyjHG7HccLLSfBXDyisBkPd61JJFfUvzX3qHkVFSGDZ33YprOhjBa38YmFfffW1/fkvX9vr2YzACgAHyiOFAkptiv4Y5uwI/yNY325Y91AmV9eX9t6TW/vg6WMbAlAhFNFNzwNYobUH8D0FWDW2kQgZ9M2LVN9rocEBdCMzKH4zPBLXvN7aV6/uCKx07eqNOU92paNCeAvIxL+DNANAZmAFZRVCAgGsGMHg9UbvDuP8akggvBUFyrLXoICVkh5dTAECVzbsrwwqKwArvEak1kOyJCmtzsCqeWl9Vli1IYezwuqnDqy6FEZdQPIUoHUGVg8uPe2Cty1533WFFYFVH8BqY9vByPrjS7PhtV3ffmzvf/RL+/xX/2g2nFpvgJ1ahaGgkjLEI+JHQ2EVA3Flyz9CAuE14yorDwkksCrCG6rFr3ItPYRiV7K6W1a/aVXaLEJ/DgmsllIpS9ei75gHtSzusXDI5+uL2fCeaft21rU9/jKU9PtOYSxsyt/1v3dqylYeGNkTosnDwqeLZw+rnVsc/Kbr/sUHy0WZnkMog4BVuXAq/w5IFc9V/4+oNs/y5qF4inDCYnxCYDWZ3hBWIVxCYRPqv7CY4sKBwEqeK1ocZmUUFgzhQRVqKdUpnbvMzuW5op30rLKigbu/lgyUqTpwT64wVebxFA6mcvTxJMaV3lBeVv0RlVWTiyuGB+Iase6EykB6rMIYOgLwcMzNxl5+8002W8dXOEDjQp2+Xfs9rPJNbwZWWDQnBYBn7otrQLsdw4uKC9G+YfGnco4FkhRvUFgJWF1bf3LBHzw3GI+pBqLpeiisRFbyNX/PHlahsCrrOK63NF1PgNuBlUK8XJW3kG8a6hl+k2/63/KuajBd37jtfEOfVEIrKazgjoPqosyBg9GI4YEwwMZryVGnprBKfXWHh9X3AaxSXwAgtUSWTVdY1YAVqzqh1truZwt79eo1wwPx/4uLS7u5ubb1Chtn+1UUXcAKSpgoc3JbhmdFX+L+WqFcovdVTvYgCJE3Acu+LRRW4eGHviRl8PNxD6ql4UhG+zKBz2bjobACREmqxNLjzcf8UsHQBKy4OelG6wz12ypD4J///Bf78s9f2f1iQWClcED3ZmMmzxz+CmP4CJcGsEJIYACrZ4+uGaImSIV2g3A2JYQoTcePBVbRLvdBq3Tnm7JkVrK4qYypsmKC2A1B1Yv7uc1WayrMUK/EAlkR1ef5/DapopIc1edgPYU/QmFVAivXxSUPq7iHobAKQMpkINpiKQIPBcEwv768GDHB0bAvhdWwt+H3Kcxdmb/PwGr/7LVrQf79mq6fPay6XOdPBSad97/mubqzxuhQgHV5WHV+f6O36CGrsTfznq7zO7X8287yhwCsdurD962wygNFc9GGB8ubqR6HdKwPM13XTe8JWGGhN7my7fDKLm4+sKcffGG/+u//p4AVU45j8aSHBmAZnnEN4cqD8LLKEA+jPhalSzddd5VVD+mg5c3Q/NACSVl2fCnnC59qI6hPNs/AqizPrpBATpp/4sAqFvtqCrmuaW2/35T5rLA6PSSwBFaxEN33u65CUIiZ1CYAJwRODAcc2nAwoXcVQ+ocWMXinKGDDqrg4QRgxbDAlDFLaipqJggHHEx5aIp3mXw+pV13/xUdBz8CYVJGSKnFMLsCWgnGFrvv6lKT35MURX2eP9KqD0dTG02ubDCEL9GAhtL0I/LwuHJBSwXsdmuzu9f26puX9vrbb6kEUwQ1V1zahffMiJElsO5hlSckexRWYR7so4JC/+Kc+nYJ1ZQro1Tu6PMjJLJH9QuyHk6vbmx0ecOwQACr8YWAFbLwZYVVZLt1RRBglYQCGo2+B9P1MiQwzqFUuJTAIxRWJbCiwiqgVA1YQWW19CyC29JwPcI+Uzr7XXP4GJcB/Kj7KFRWAFZUujDzIlRu2XS9PsHsUlgxS+KB+x07Gw8HhATGhkWGQvnL0PS7gBU+h/p2dzcjsEKGN1ST0Xhi4/GYSR/aTr8LWEkVlMP9UmY/ZhuVoi4DzMjwF/dLEKTer/Ga3esoJ50QpAyFlaD7fmAVwBQQpVxTKSOr2hFhlBuso+4eCqxgOP6nP/3J/vinv9h8tbLFWsCKZuuspzlbKe9bH/dJyTWmU5T7yK6uLu3pk1u7mY7po4fqCfiHEMohoJUDq1T+R4YExlyoXn8SRI5tgqJ7K+spFY5JPQqV3JB9NJ6Dd9Xdam2z5dru72Y2XywUqcAxSACxbT2rOTNAkoDVxWRIhVVkCGQounuEZhhZNje8nlBYBVgpcQiA1dgGvXX6AbAaUXQpdRcUtWdgdci6qnPp3PiG9gV7d8fZNqZx08yVnceuL4+c+qdVoM6v+zrK8bn8uwtolEC98Rg/8pDALiCUNjiPrQAnfq7r/Lru7ylffwZWDy695G6y95M/BGDFSZ0Dq/7k0jaDS5teP7enz39mf/+P/8NseGG90YSGm+pA8uWqwwvFjqtRoia5GmELYLXNpusIBwwPK6S1bwNW2AmuA6sSLGgCVj7OwKpSGo1jyVlhxTrkCqs6sCo72TOw2q8+eBMKKwSZlG24HAArioPCbyVP4lJ0lIeaUfMnYDWc2nDosAp7+KTqWpzj++i1slowUx6yJkn5kzMSMownQt3c18qpSJokop4gYyChk0N7ma4DgElhVSqtAK0EsqTk0mI8TIXj+1y9Gv42BFZY9A1tAGA1vqDCaovde0kcpbBAgB0Wh+ZZxLRsspd/+xvVVbP7O3lxIQzEM44hXHBLhdVqb5bA3Jc0AyuMG7k/ZuYOZtMitNr27Pr6JoUE5nC4DKywyBtNpnZx/dhGl/CxurLBFAormLFPpZ6BwopwpQRWHvb4PQOrMF2PcgrAEsCgPmHL0E7KqS2yBHoIFeGGK6wYEggQsFjofa66Uh1UXcGx6/1T+j4noQGslESsx7BAqlwmCrXsDbEJdXyWwO8bWC2W8FxDHXEPK8ZYVfsstG0ABQArKGEAibgRFuqxlvVWK7AqIE/pTyVg7Z56a2TeVLY31YmqzUEbsIoEDurvpAQmeAk/tCIkcAAFvIemlgANICkrrGKu1COzZpU4Aljd3d3bl19+KWC12TDsUsAK4a3oXzKwAhTEdSxXC/aRMF2fTCYEVk8e39gE943wXMCKhuzIaunAKs39TgBW1fljdUMq6Vr3AStmbBW0YrbABKK2ttpsbb7p2Wy5NJTJDCor3zSBAjZAvc+KG6a5CtsDsBoPeklh1Qasoh7oYGUWV4UiKlo4NljWdn0xhZMbgVVWWMGQHcMhYCoqQvZUrEOBs4fV/vnPIcvFUxfsZ2BVFWDU54dnhdXuvOyQevlm3qN+vu3xkKRlDz2nDKwOA6ZNxz8VuHV9vv6dvf/v/3l6Uo9S2U1pMB7sIuRdIYHlCTd1Pg+9SfX37xZY9eZlAl5Lh+IHwmIHskRk+sMu/obG64+osLq4eW6f//If7fa9j2wwveTAjAF7MBxpl0mr/gJYcVUpH5YU4KJdpN52xZDAgc2shx8ALOQogQeMx9DHtWg3zHfpK+oqNc7YLdPg2g6s0vXv2UrARLdN1ts14HRV2K4G23X8KnyqTrZip5THiLDMugcDPXl2ao2HNGmSc6jCqjxXgkutVFsCKqrfW04co+rEBHxfO4gd6ni9Ul6+KEuqv6awvZYtTly3Mpgd92DN547q/kfX/Y16vu8IXfWr68zf5ufrwKqpf2vfIYP2I7f/uJZ90KoEWNGu6eNU+CIp6xZUHwDdWJSOlG0PfkmF55NC/zY0IdfqLd9F+S7JQ0QDsmdtc3+ZOA/mJvTQQgEoDyl0eKXNT3lZQdEFULRaLZO6C59FunSabEPtgJAYhsUMVSfhu+UeSVuCKRgWAzTg98h6A6istlSK4P1QkowGQ7uYTm05XzAr4Nd//ktSkFFhxUJW+CJDGQtgRZhmK4aKCMKFbwpb685Oaqh41A70g3IeDsY2Hk/5m4oEb2GhLMqbOGp58M0ejKd28ejWpo9ubYiwx9HYwnQ9LfhS+5YnE4cs9+s6pB2gjENFl+pY0T/U+yd1b3m8ib9TPcdykxY1mlTH62U4oDyM/Drh70NTagENVg9XWIUJO+syVCoOrNbMJigfKxSwQlTzoxxf6ucvnkmLfaO5NMLR4AcGhRWADdQsE4SXynQ9QEdlfC2+K44f7+VxD9xgr48dqoba/Gp8rSj7uA9l/yA1JeoBQmNjDiJwzPZLr+pc7ov50l6/vrP5bMayR6gqMtUtlkttt3kbLL+rDjrKTH9SOvWoBqp+JuqMzpbZIDlGZLCLOoHyxzGaJvx8rgK1HcblAvDQQ3hC0QQpgZTd8aZpdAvwq/4t1Vv2ew7O/buwYYgnGe4HGNXr0XD9D3/4g/31xUt7eXevXKreB+s32pkmiOuVlFUI9bu4nNqjRzd2c3NDpdUIc6/1igbgAazwPmQMxGsRbqne5zjT9aa6VZ1D6P5VjKbi/7qzyZ8v94EqU1x3bziyOVRWs7nd3SNz4JJ9MoF9bCrQPiO+p6xr2kDAtU6GfXpXMWPiUOOAwvZ8N6RQgsUd1X2LSqE/qtPcDY8HA/YhzdbR/y+pXuN3DHCeAJoRVp/HwMPWKg/zMGrqo9l2m8Ixuzr0N/F6DFwnHKtrftd16K75Wfvrcb+OXwI3eWB2nXP5+ts2/S6vv6ktI/T4+3x0rR26gM7xd65s911n8bZKKKwd9l9FV/voKp+29TPHf3bPx19/V/s7teTqxz8Dq50F+QOBFXZpAYxKYDW6totHH9j05rl99sU/2JPnH9vo4spmyxUnvNjxDmW5r6wyokp1N58HdpECWPUNmQIRFji3Xg+TuWy6/DaAlSpcnqDVK6DmEcc3uK4K/10AK16hX0e9g9gFenG94YPy0wZWBHZH9kqHTBe6OuwzsOoGVqyxBSxK/3dQwIVUGK4zTzkWrGMCK8NPCgn0sDF6zeh76cQeHlReD8qFu9q3aIx22rNBLQGIe1WFX5UOoTBC7YYLDkl1pRDoCEfksciN9B58L4GVA7Ptxj23sPgBxEJSjASsoDhCpkCoEkZSXazWNhxgsTekourl317Y/avXDEfcrBH6FOeEUxOw2nQAq9w0moEVJ7xpcwFtCUqSMWHVcLgPWOUwcFwzFngAVtObxwlYQV3VH46pBMrAKi/6BKx8UXfArC/u25sGVtiw4u0rgFUYrsfvgLahMAuIUQFWVPy5Mgf3q/CuIqgixPB6WIz5XcCKxuoc3+V3Rh+rIdR6UhiNLqasQ8wkWPgxpfteC7ngtfgC890AVq40jFqSMgZm2AoYCKNwqmDu73mvAHlh6I+Q1OSF2AAvObbWwv6if8BXjqD8S/1GFVaxbgewQh9jm5QpMKBmfUGW+pcasKooa7wPQhh0F7BqHF+008SzZkhzhDRG2RXjoeAfMgPKnwkeVl999ZX94Q//YX/75lt7NVsQd1SBFUKfs20EwAuUU5eXF3Z9c83fzBaIU4BCFUALmQIJ8gbMGDgeyng8QcPvAliV84BSpZdCV6t9IGdQ2DRYK0vibIGfFT29ALLDY1BExkNv/TvYX3h/fBqwyrOXSvZOh3wsU8AqmK270moA8/WB2XDAtARnYHXk/C/6hhM+XjG7bzrOTx1YtUU4oLy6PKBOuTeHfLZr7dAFZA6YunScxu687JDzfjPvyVYZ+47Xtf7pKp9WYMXCz+KYY66pa/1+zDHLz5yBVa0Edwv8ocAKA6nvAA6GtoEyYXRlk+v3bXrzPoHVsw8/tfHlNc0lsVAAsIp05oqhj8G3dK7SeWjcR9hNKKzkYYWMgRhAt1vtwNV3OA9VWEU4ooqlYVEVMdZ7FFY/NmBVH0TfdWCVp87NXUMsBOPV6u5oEHa/+0corM7Aqr1LbuvQ2cKLDEhNu7KxWI9vKY9HRdIBCit+TeFPlOCVK3swaYldfSqsoKhyhdV2g/4tfJV8gsMwCEEivFKHYSWwih6NvVwNmuEYq+VCoX++wCzVWtgKgEpAMAtwKvyt3DcL573yz9LHReE+WLxRpSoHeZ6/FFYCVvCwokeKbx4wtEuzNxtiYbTZ0LfqxV//xnBH+md5dkL0xYysC9N3KCBgEr1dKlzRd9xDYZVrRzOwgmcLzgWqsD4UbT39HgyQDQyL0qywArRT2JBCL5nRDd8In7DhmMDq4vEThgYCWA1GExsipCg1/gBWWgDi01JYdU/73jawKvunElRFljO8zgxqrrDC+eDcN4sl4RRCSwmsXH0VwIr1xj2/8DvUeGmUL0zRCVYcsESJIEObFNTSUUBxhfpCw/Vez0bTKSoczdgDokR70z2qK4gErLzpa3eza9buhbOzQ/5GFFZoX8X9d/gS6hNCZRhkL5Z2f3/PHymsoAIcEzbUFVZNY02COqXJOhVWWUFXVSXqnLJpuib3SiCX4WDTd/F6WhRW0Re9KWAVoFKgvKqwijrA/nVrtliv7csv/2S///3v7ZtvX9sMcMbraPbb8kx5tiV8gmpqOp0SVBFWTaB+NYYCrhcL9ndQqo2HQ4KtElil8nlLwCpCsnc3LUO1F5U7+r8CEGmyxetH+SA8FQqr+XJlc4ArSEfpQRUW6qVi1dvQds1MrscrrFwzm8zXqz02gBWzAmLPg15WyBi4obqKv3vYPJAKvzo2q/62L+jOCquuBXn77KqrfLteP2TLtP0Mvm+FVRcw2Bvy7pfVPfJ33YHTXu8a+rqAzOnn/24Dq67S7br/Z2BVK8Gyw2nqsNs7pO4sgeXXNS3oum5o1+unASsNoDxGf2tbSNRtZDa6tMnVewRWH33+a3v/45/Zxc1jm0ONQI+IAeXhmKliMlICK52vNyJvjcxGtYX0G5BqLoUVQwOxWJIk+V0FVl3l3/X6d6WwAhksN8Oj3p6BVYt6Dt5AZ4VVaxX+voFVOWmuAyP+n7v7kZUKE7zwURoxu95mTazBPoldFpftoGySkg/d9DgUAqGmkCdMDk2u9936/9aWy3lSaBFaMQRXAF7KAYAVKWMAapLaiiGJZmuEhDFL3MrRlIeBuPpKIdCACwBUAFYKB8SmAYAV+mPBoh66cP6sF0vCqpcvXlC1QFP5VWRj1KI5LYo38BdECvoFgRVMeLnB4CqaPOHaB6wg/holRRXDMA1eL/qNc8tqDqnLFBIYoSDWCKzoYTWGyion+gglVygWBKywKdI97XtbwAqL0VBYaf2aDbjR9wewwvcHsIoyhYJkNV+wDgBYreBnxboAcJWzBuILIpNgyiap4VdZIn3WHJ5rac5CrqcFLUIC+RHAUFfN0NNqMqGP1XAMWABFnL/fQ7xozO6PdFw3elYLaAdWbAcNGwmaJShMd+/rpcKmOEZAKF0Pyj/ff/bnBVSK+56B1R3bG328xmNflEshVLbx+jlFv1CB2YXCKl5XHYhr0j3P/ZaHBXq4YvUzxVyMN6z0uVPoV2SzTfAc/ctQ5R/eSvX5apfCKkICCVlrwCrKGeUpb6QeswIiHBAKq1d3M1sg8yf63yLMtVQYTicAgyN6V+EHf+NaQnGK+k9YNRraxDMIAlhBdYT2kereWwdWHGmKsTCAVcxni3lt+S4odV09BT4FaIWMlHfzBf9W4HnV6zapxjxRB67/FGAlwVxYE8Q1qOwwvqWsizVgNRoAWCn5UTnO1sfc/ROEM7A6A6uyfXSthnZf7wIWJfBpGie6R/6Hn9NDPnEGVqeFZHbd/zOwqtXGnzqwSsWRgNXQbHBp46tnNr56z55/8gv74LNf2PXtU2ZFAdTiJL0GrHIkaQmrXGW1A6zgYYWQQAArSZLfFrDS9e0PCcweXA/ppg5/79sGVmHhVSrFqoNoU5eelhrfu4dV13DXtuCJFGtpinaEwopA4PDbWXknF0wdHl5dE5pzSGB7SGAUeNk/lH/jdfgYwL8JCycAK6iqelBY2dCWS8ByT/nNromIKwOrwbjwwFI2tTBlpr9URbWpmpIHWSzUllROcGHKRX4OMSSwohGuL4a56ou+zhek9CjybKk0gPfaHKZQuB43kgegosoKoXbwEdQq1vq9Phcm1BytN7a4nykz4MtvqfCy8viF52DKYOim63UPq+q1NgErnRsA2ghqKCi/DIBDoYGo2yjLAFZSWAGMKTNVLOyR7bA/mkhh9eiJja9vXGGF63z3gRUW8uVOMNp8eFcFsMLrKTug32PcmxVCqpBpbbFgRkB6VxFaSU0VyrmAVhGaynvjxK7s/3SXsvI0+idFNQFWRYYAgS4AK3iFBbDCeeMRAIfqvVq/msTK7Pu6gVW04XKhrobkZ7sPaB0ErOTBGeO8gBI87ORDR3XZFmB55QqrO2YUBYhDKC3fW/M2i/bdBq0Im3YUVuF35mdDU/wqsOKxi3Czuqm7ykUhuzkxQwZW+t7wTuwGVs3yt+p8KCBcAKtyPOT468AKU76Xr1/b7373OwIrhL+VwArliOtBueIHfRJN1h1YTaZjKn3UD8DLb20rJF0YDvkewq3RiKbrNAUvYOfb8rDi+MsY17papQRW5SylUjrKvOqbuFKgbWw2X9r9bElvK4YH0jvRw7sd0Ea7xO83B6y0CZBag3t0MswcKqueABVCAhEOOBxsbNQ/A6sjp39aWRTeZMccp3lDOR+pfUH/01FYqawLgO1/n4HVWWF19rAqFiXtC84fvsKqBFbYrd/Y0Na9CWHV+PKZ3T7/zD75+d/Z4/ee2xqLLwdWWCBqQcLpkwb8SMleS1cthcHS+tuFK6xKYLU4CVjVLDbS4qhc6P4UgNU+hVWzP9e7A6ykRGl/7NuBPwOr7ilS1w5G1xHeBYVVHVo1qZ1Wa0AfqJjQHSFEbkTz9cXC07hTqRQ70VAZaaqDsLXIagV5fMCq4RCLWRgj16FVtcQEeTKwkkm2G2q7IXuAH2UH9HAf9onIBIf3w79IWQUVa+0G21TWAOxgAa4QwF4orJjlbEDwg4XmAO/ZbAhAZjCXvru3NQzlXb3FsEB4CYqA6DzCbL4lJLBdYdVjxkIAK8AqlCXKvgRWGcgC7rnCaqMwcPKWft/W254NJxeEVZePn9jw8orAClAO15wmpe6V9S4prHBfQmEVcL1U4WDhHkqVElhRhQLgs1jZCmFE87ktl7vAihAywgLdxyrVf4oJc9KLgBmVTbiA6g6saLzuRs4Ypvsw7HdPK4RjhbIwQaZaSCCfLxRWcjff34vU+48KtDoRWMW5EGAHsgpISmAl9RVeg8JqNpvZ/eyOoCSAFUL6Isxyx9+sWCSV552UUQ0KqyqUy9AjH3tjG7T7SLRQhhgHDPrQAAAgAElEQVQ6oGOb90xvuU4hclMQ7iHAShuL9UcGVgFWGabY4GGV+Bn8q9Ybe/Htt/bb3/67/dd//Rezl86WUGfmbFHwz0MWQIQAou5fXuC3gNQAJuvM0KrEE8ymuF7zfYBVF5OJQgIRtgrF+HcJrLgiLiFVHVgFtKqqvhAhoHEF/ZT8+ObLDdVVy7XR1wpAHs9rQ8WPQ+s/weM3CazoRZsiHOCHiI0MRv1a3xASmIEVFFbjAZS98hQs22p9jG1u4WeFVdeGY/v8qtsD6McOrDpD5nwzYmezwwv2DKzeAWBVy8pb1nn6s57wgIXBvoe7MJ9N18vO+8cOrNLwC4VVj0OabftTG06fUGV1/fRj+/QXv7Ynzz+0LcI7sIDA+9bhbxHw46HAClkCAavebWDVteDvUtB8VwqrepbAfF7vtsLqDKxc/bOnV+6qf11jwdv8PPuOt+xhxZ3oBv+qfN1aLAGgrwCsGN2ARSiUIUNbzAFqtNDjUoGgKoAVVCYD978S2MICDqFR4xFAzFBhQy4pqe6mCtRLLeTqGXoQKcRPKQlz35gWrOvwuxKwAsiHIbpA11qhQDRox+8t/VEErBDqpJBAhAZiwQ1gRTNmNyAHoLp7+YpG65vliuGAUO8AiIU5PDIARsiijN6xhlwlD6t6SGCuP80Kq9H0iuc16CPUB+GHKGuUPaBhDvkStFnZau1eWW4yD3UY7sH44squbp8yUyCAFbJvMQTyHVdY4dojU2WUVelRVAKr8K8i80G4IDZ/CmAFlVVdYUV3srqPVUzWEVpVKiq8jkfoGO90LPo9FNBTj0kZiluKkL/BgCbsMLxG/WeIaRj/Fx1MtKHSdL0LWFEp5qGI/F3uMEVI9pEKKx44wlvdwjqp+hxYERIgF9oaoVozu7+/49/w9hoPRwxFC4VVhAU39al1YKUVvtl4pLDCuISAWXo/2qb6r4CW+g552eHMSqP7VDbsU9VOc8gelJSCjXF/pRRrDwlEv7jzKDYUmS3Sw1ibPKzwWUA/HGe5XtvXf3thv/nNb+hjhboPOCMPpw2BGsrj4uLCri4vBa4mANkIWy5gFRI9OCxHuaCNXEwnCVghhA1bp+gLkwLtbYYEhmTwwcBqY/1I3kEvKwArZD3V7822b3fzOccl/KD8AlrFWIK7fDywEpQVA5MPbRVYOYTEuEYPq1JhBX/FtU2G6zOw6ppEtbx+BlasfEeXYBewigPv27Q+m65/z8DKw4n3QqUD7BraKo8EMc0P3/I8AyvORWpkt7nIMBk53KX+sF2Lh7X93QVp9Qbr9XiudvNdEcXwDK6bYYPes01vYqOLx1RYXTz+wD7/xT/Y048+s95wIoWVS+0x+RVwkEeLLwl1AbHI85mdTNehsFooHHALKTJgFfysPPWzH4s+FNq2qvyWjDqnGecuvU8M9aX7Gm+Zmrhavko3vZ8Cdy34v29gFRNaL/QG2WxWU9WvXBPtPQQ7dgKLDzUOGh0hceV31ndJOKU/gMA3D1bZwDTNNx8cEiiucMrjVCDZJSnvqn9dp9/1+a7JRtvnU2/iJ9HUv5XAqexXVeZQ+rSHBKZFckOWwKjzAayosArPqi12vAe2XFA3pd4hZRcXqFH4hMKbOfHZAljB22bCtPdQWU2mF+zvmsKXeAVbKQXo4eLZ3eRllUO6IrRHIYP5h95+mwXDCulltYaflIAVFvp5Aa0wJwAqQDTAKnpYMdRDixY8Znf39u2LbxgKiGcmWEy74Tr9qTx+mJfjWQIxH8Bruo4lTdcBtSJcL48fKjDdat15lN308kbqL54D6IF+h6cO1GvqtwX3IiQw9dYMaxza5PLarp88s8vbJzaYXBCkyLNLygV9bcDd0nSdg3VnEy6hQfwt4Jo/27SLWwKI+DvVc4xF/WGCESWwwrmWHlahrpJ/lwMrXBuA1XJp89nMFvOFZ3TMwFOCOFew0NcMr/nl7gFWpZlhjA/IAkhvJ8ZaeXli/IbCyDMEClpJZRUG7FV/qLjvUodoiNi/A8pT97Tj+/vwDJPVRgsFiyvB6s8H/GE0YiQQiNlHTWGltOc9W67WNpvP7O7eFVYE0wGscluLutE0bsV5ZLDUYwhbPj/V9bIehQK9BFbsK6BqdCCT6ljMbRxWsT45cMRxFAFcjHsIwRs6xEL/ULwW57+CzGfnEfexR+N5+poBL1NlVTVd1z3csvyQUfEvf/3a/u03v7U///kvTP6wcGCFc8U5AlJdX17Z9fWVTScTKqtUBvLpQ5IKgNuYu+GaAA0ROjiFET7DNFGxpTilAszbaZoTFgo/nFsdJkZ/WC+PevvmzHin/kbj2tenFBYCOD94ISIkHJsm3LN1k3VshFjf7mZzwqsFym/lmyoivspOuVkT5k2GA5uMAFFzhsQcvVv41Elf53VOmwP6D3OBajOCb1F/jQ0BBmhDYdXDGbnCari10WBtk8GayY/4kfCXKNY/0f/rG3fLJCnGOnvg5jewve0J9zrykAd/TNfcPXa0HbBr/tZ1MqeFBDbfk67vLF/3lBMP+Ujx3jegsPPxYd8J7ANV8bz69+/vkUfE5nNoB3JZHX3cFexZ1x93sNZ18J7WS0je9ji1fbV6WPl6vztGZ/8Znnp+XUVdP37vX/75ttbjVKFMrvDNpK4JTJWNpP2CFJfetujrKpBTClvjeHuHWw3paCjeiAXGLhnlEn1mbOqPr8xGN3Z9+7G9/9Gv7NMv/sGm109stlwyDKE/REbiBRd1etTPwzMWKd8V5cg0d9wubbtZ8KffW9igB3iFTFvyfolHBlYYbrMKJU2UC1hV3uN6B5cl8cX9L+9ZZVetq/q1v9604Om6P00d8r5OuunbxSM1ieEUpbhMHAeT4wyp9xvgVo/d1BHuaT/l8LVnp7yt1CD916P5+HJkqS1iisVJ13SjLMum84jd6mPvfFf/cexxcztoXxAq096xj9MnHF2woL4ALNuDoIkbcO+5hOr7fdpc9HnykIICQLBqs+nxN2AVlFbwsIq3c8GHnf4EbNAe3FCY7WjARdhkesmf0XiaIAmgVZn9LVRKs/vXOeNeqKocroUCS91jkQmVqg9lDVwt7tV3uik7w2VWS4bNEMStlsleJUJ24PkCfy2Eewz6Q2VAu7u3+7s7wg+qqRCy7eGHxPz8igg1CuwEFRjKHyFKgFboh1fQiyXpHNPTE4p5WGIP5swAGzJ/R/ZCwRktmJP1FpnL1lbILFtbAOmeqjwWq5VNLi7t6vETu75FSOCtDaeXAin4XvdQYu/mihwAsdi44KLugA2HJmDFEyuAeVP/HZ5O7KF2+jfUtxyOxvJ1o36+tyc/H42OSgwApUpSzWAhiTKYzW12f08DdniQlZCK73WwHwAjoBW/b+AKi9RhuAVS9KoBMRwwhTqKE0FArNFQ4zkz18Es3zPY4TV4o7kCJyk5/F7yDhKY+IJ5T/tt738jqUEeuEpA6LUklXu6h96gca5pfuPXmX3T3F/QPYMQzhZZAhF6ie/BtdFXidcqHzK8JqCSDfSrc5LyQns2GU38npdm6/k9AuO538J3SGknJWYATIDn3L/I5wmNieO3m/dDeaTzyuGBgNdtc0i1ydz3lNNFvDYAsGLZ6Zgy6Va4Kv6h3ACrYBfx7avX9pv/9b/sD//xn/b67p6+TPfzJeuN+uCVjUYDu338yJ4+eaKMgMNhUnfS/Nvv2ex+bov5vT16dMnPMGsjYBX7GrXpAHQxO5A3W8CaplZf3eBMbdbnezvt25MSNI2fTbMRfF65SVU3iOEB+/mjdq1NVmXSxniC5BGL1dbuZgt7+Xpmd/MV/88Mr7ifawAkqaxQH1FeAHj4v9iy99k5EpdFkOfHan9cOBZz2bgmlCcVazwOQsKRJRYeVj0bD9Y2Ha5t2BOw8tQkvqYIbzjBssg0GmOVfguKdW16HTs7+a4+1zZ/6pq/n3KO+2a8DztmO/RoP3/NQ07ZsO+6913l51OBgy55Z/z1ennQh9/KmwpbhT3H7+IHeROu+QBd5adPvZmalOtBbhHp+/eE/WlOcmzh5v563xHa5g+xjD+VobSdfXf57yv75kLp/cs/Py5e2e08q8Bq9+BdC86uE47U4/suuvPzJWFoOEjX57uqSqfksgasOBDDPHd0YTa6tuvbT+z9j/7OPvn5P9rlzXs0ktxg0BtC4ryUb4kPmfVz0d0IYKV8KQyBgYfJFgBrZsPevdl24eExUjuFwaY+LQ+ZmDBzAkZlhHyzUqJz3ymr73g087zCdPQdAVb7IFUXcMFEonxPqaCsAqsAWhWitefO5SlivqfdneJDQFvUGVU/0oI9HW81FXRM1LR4fdg5NbWVQ46xtzP1RZtAYR2qdbXMw17v6rC5GDnsUI3v6gLuXYfu6p/agJWMhdEP7L+CdmClRVIAKwiUCKw26BWwkOvbqgKsetYbaHHGCX6CAcouyNC28dQm0yubXFzZEGGB9IlCn1MFVlJNbez+DsDKQXuYq9OrxBep7PMEpEpoooYHNZWyA+I1KbVWhFVY1AJoLefKQsgfhN30PPMTQrcYgme2gMnv/b3N5zMCK4UW6jvjGvF/1VB/nn/6hIuwCuoq75uxWx+LbAIrZf3bbvFbxu8AVswA6GCJPUYCVkrzDvVkhEJyCerQLJUNzLA3a5tcXjKpB4DV9PqRDacXDAnEiEEPg6SCiM2LKrA6ZMLdBKwIgtB/evXrAlZxjfm3gFU8AljR3JzeTg6sfGIdSsAYkwgFAEnmc6rjAlghapXnmxbB8f9cj2jC7sCqbKNcfnhXpL2MbLSe9mm8LlNt5cCKi/HIOAmY5V5XCI/V4lxeVXG10e/g/rT1P4cCq3SupUqISm5WQK9b2SuJ73eFd9yPOE/5zkV91NkBFM5mc7aTAFYAVZOLSTLIxzXhtcjsF2XS1gcCWOEhBVR9THLluh9AbVyQSkBaykw8z5rN8g/w66HBW5hjh+LNffjoSSTARTDS8mgDVihXACsmbvBjApzhB+Gq+KyAFTZFevby1Sv7t9/+u/3Hf/2Xvb6fUVE0X8DDz83l0ZYnI3v65LE9ub2lagoZ/9QHbRVuCs86qN1mAlY318gcKGAlE3yUhOaMofKMkVWbS1pgN9WrCM9q2uAq54XxWdYM9i+1AizC3MtXIgtnytbYMypGc+bXrfuAKXMr2v9gNKXCCqAKP6/uYca+4XO4joGtCJNQNgJWUP3BE3BAqMQ5s0cBqH7rwWsguApgHGb+gXn1Pm5yMIskLhOwCucI5VqfwOpiuLJhb229LV7TVoA2wby/Zn/iyQsSeNX9VMNvtzRorZzvwIupT9xzLl3zm5MuYU89e8gxw8dn32e6gdXbVch0lV/X+rm8rqY59inbtQ8p5+b3uq3DgfPX3WOAmOekNE3f0VV+p19DeYRdeMnv30lIEZ+BQjTWbsedSVdIbdf6p5yTHHcG7Z/qLv9iUpSLZS8EPgOrjrt0KLDCYaLx9wYAVlMCq6vbT+zp81/Yp1/8k10/ft+WWIRg0BshLh/hI8WAWTuXElgpuS8WXghN0U/P5jaw1w6sstqiDViFjGgfsNJgnlUpPwRg1QY7uoDKdwesKq2xsdY9HNpoUnoGVvsbcVeHfQZWAlYrZGOiygqKKfRJAlbrlYxuAybUgZW8ojTxpnn45MKmF9c2nl4SWGHhwUmhLyZDohw+NABWrMEJWjmsqoRCaREQ3lYBT8KnJgMrXIOrL6iSWksxBXgFRQaUHwxD6RvMorH4g1IB74GhdJh20wfLjdt7NFgqYJX7arGf5KID5wVYhTAlKazwdwArhPgRWPWwAJMJfQAr/l14TGUgBeFWzvyqQb8ZWEF/Nb26spsnT+3q8S2B1WAyNUO507crQthiNFHIYamwepvAqsziprGlXN2GwlrttwlYMUugz2lKYEUYgiuhwmrWCKx2stc5hGR5BiireTzUgRWN1Us/KtF1gRHApiE8KyOsLKusmoBVVjfrejH2dAGr9umJwB6hSsC1MuTNlWl1YKVJtEBcTCgDFqFU24BVtBO2eISwObBCeagfQfsTRNoFUPlq4nvH2NwLs/IasEIbJLcsNwVTtkiFEqPNBjQNQMb3Y5HgIYNUUroiJyBOMmB3OLevnKvAKr9LvEPACmVPVRWVVfqJ0EMUNRRW8F76+sUL+82/A1j90e7ncz5HmLUFEJT5+M31pT17+sRubx8zHBB9GKoovQERbgrbiZUyNgKwP7q5sNGoT2CFtrIPWGVYE3MGXUu9PXLutwOgC4V+0X6PBVZ5gwqAc86+NnoFqsjoAye4j1CE1bbnBuwbu5sv7W6+oDJN6ncApAgRhrpqZBPCO6isDgVW+Ha3tvD5VGxjZWClY+Fn0Acg69uov7LLkSus0JZDzRWbLc6kzsDqbSyFk4j5pIOfgdUp27UnFb1v/h0eIbD7bWdgdQZWte2SPKA1KzjKCU9akpeDWkfIXRch7iJ0bzsCtwtYxUSxBFYGA93R1LYDGOF+bI/f+5l99sU/2uOnHzHaHTYl/RGMTCGdDzi023EEi1DYhgZLhQXCVHipjIEEVoWKQAmAC8lz+KJE3L/PR3g7s8Iq+13FREbn9X0Dq64ucR/k6QJVcdy3C6xSiyguY7+q6QysmibRXTWgY0nXoiLj4vQnrrCC9xL9gVZYbGZgBcN17F9XgBVFL9ql54SeGfTQH2nigHBAgCoorKYXVzZwhVWEppXqB3kSrWx2f5duYBVE0fwlmQYz4Jqqo5yungsuV1dJfSFfG4b0FQbsG4Qp4WeBkDEo0mCgq1CPV69e0RcGht2rJYBWKKg8DBDvZ9cc4MqVX6HFR18MWLVZusoKaitNwsKXCuqqXk9ZE2mmzgW0wyt6TAlICVLJtyjKouyD6wor+iMNBnZxfUNgBYXV6PLK+qMJQwIBxrRBkTcgQnEbqtsMvJvbUYy/cT7luR2isCo9FKJ/K+cU5fjSBqxwrQobEkDFMfYprJI6zj+jMpRiLWea9PG2AFahFkgqKFdbJfCiWKsErBDOtxn0adweUCvCAgNYQUlHkML77mOwF3VSOR3dxVVDAsvyDYiljamqwuohwCrKDqGpkSkwQSL4J00FSggWqcSS6ilgSDl/a5rLjZAEwUPqSrip91YVVpxjFcAKoING+2gvbo4e90E4yRxcVBVWuh9SZHV5iDUBqzSk0P5BSiBCJQdWofaSr9Ug+Vf96auv7F9/+1v78k9/tvkS3nvwborMdzBPVzjg++89tUc314TqCHUFGASIgXoI54wEE/f3M1ssZnZ1ObHhSErEFH5Kz6WsJkuKphQ5qhq+O9/w+lRMRfUeh901FTTvkCanepSfa6jTeQM2XtzaYjnnB1VmOm/5wLlSDh6JSFK07QtaLVf2+m5mr+5nNl8sk4F+wEr4DgJYjccjGw1x1EMUVll5JtlV4CpXfEX9TGGBUO0hJHBDYDXorWhyL6yXM9dpbiF1cTUk0OHYjyAk8KywOiusjh6+uOF3BlanhCSegdWPDFh1Aa8usPEQYMVQO0y0QKOGE9v0kWr8Q3v09FP77It/sqfPP7XtYITljQ3GGsSy510XsNIODnbwqbCCFBoG7JtXNGFXxiwNziWw0vY0JiKe3lwB/Jpb7IQEauaR5yXNkDKOqTfvyiCP7cB2FzTdR2r6TNc9LY/69oCVltN6NEGq3efOwMpL64BQxe6a0X2sM7CCWbqAFUL/6sAKwAOqK4mNXNpM3xL3dXGjdPYvgyEVVePJJRVW8LDqw8svPJrSIkSLWnndLG0JiFRb7RBc+OoHUCJgSaie9H9BHSkCCliVwvnUD0KhsEGI4GLB70L2PzyH1ocFxt3rb+lzFeoqQI1IgsHj0hOpCqsEteSPsg51lQOrDVOcR1+ufhewCqHffWxkQFVlOZMcTkLCHw8DrEGW6DsCVnFdGOGRuAZkFbt5ZI+fPbPLR7c2urw0GyJMCeqErKSK9uK6pBQm/raBVV1lU+3j5H+Wlq8Rnl2EBNIDq1BYKYRQAIZ1Ayqb2dzmHhIIcEE8V8CpVF41hZXGavXD5cKrBFZMOeAqtVBIpdAzwCoHVlnd4wolZ4SCCAAaMPyX2i0phiIs79DObOd9GSQ0KazwXU0hgSWwSvUiPKxqCisWJX2j0GZXBEQ57G9DYAVYgh9cVwClBB+9vka9LX/j7yEhrmBFva4EPNCcRPcpvI7kYQWIBvCDNi5Yne+Dwrmm08lOSGAJrLpylgSw0nnHmOLng76HoWuRgVAgnDAsvJgcWEFR9ccv/0xg9ZevvpLqCuGC9DEdEqxdXV7Y7e0jKqwuL6ach929fsXwNqqGEEbch8JqbfP53JaLuU0mSCIhYBWQh0YQDqxYpn6TIySwHF6r86ddpBTzl30hgXVgtW87LoUN1+owrp9tmT5wno3PFVYJuvaEgzZQWm22dnc/t2/hOThbwLIuKYDRLkeDIc3qcd9PB1bqfaWycoVVD55o8MzqMRTwarJxDyucoSzjQy3MPt2VeIE15IVYJiraN8c+ulP4Tj94BlZnYHV8hTsDq3NI4E8sJLBLYfW2gRWBh2eJ4YSKWUYQ6jElsJpcv2eXjz+yT3/+D/bBJ18wU+AaA+BIk+SYgO8Ly8AAFxMNxM5TYcWsgA6s1t86sIqQwBJYcarnmac8xRd3j/JEvdx7r05K/LP7YEtjKuPju65yUvoQ4FTPglCHPl33/3RgVfdAqk/Zyv/v+zsmwvn1w8rgHBLYVePayvEMrACsFFqBbIACVugnhtazofX6I2UALDyltNkeYXsBdGDuHcDqggqr0eSCAItwAYqiIRbs2jUHqJKiSd8tgVEV2AdGoPF5CWmS+kg9fywow2RZgEk73fhhOCAW24u5rfGdC5iyr2jODRK3Ws7oo4LntOiVWXN4HEGtRcYfEKrwbIJ/2JohgJ4lkF5WNWDVxyITKhRkE0O5KiNgKHE2zPSYyzgpqyorgRy6leEdxpme9cYThgLePntG4/XeZKJwQHyXh2lV+sTkmSJT8O8CWJV9e/Xv6mKtSWFFxYwbnofCqgRWuIcAVrPXd7acYwPHM8N5nc0eYLjdUullFV04+uQ9hRJWxXhOIOFeUwFECAeGA1uDlybD8gjRyx5WAjECVmgDzDQYxCDC8lo6sfbxa1dhVQIIbSW1K6weCqwAq8JYnSbhk5EMv8eA0zJxb9rkqyoGs0ddACsUSVZH6ay4sGfGzQz5SmAVCiuEyKFdx/fK+F6Q4erqSuG/RUggjh0hgVA4te1wx60qwWqEFVKd5V5LTIyD73XAEaGaQFcAU/Cs+v1//Kf9229/a3978Q0hNb32lgvCKWQFvLm5tkc3V3Z9dcmQM2YFXS4Io5A9EAortBh5eEmhCmgOYBVZKSMkMABQmsU5uKq396oCUhqh0sMqgFWUUWU8BaCsTXd2Zj+MnXTAX8DLqHfR5vE28NwAbZGOnXXKt2Gh4sXfi+XaXhFYLW22xKaBygSPAFaTCUzoEYrNWXby7UpbiBUPq7rCqtxywMZGZJiU8XoCVn0BKyisGCqIuhp+iR7yK79YvCqTdX5TkRwpl2/XTObdfP0MrM7A6viaiXHgcA/W+vfI1uDsYdU+fu3bQsibdLtSmePv6M496oiwS7uR5Qd5ys1n9YP3sFp3Fkh74XeBgS6FFXYwBawy+oGE2fpj2wymNpw+sYvHHxJYffT5r6w/viCwGoy024rJTPOjgBeMj/eMJzB4ZFiggJWtvmGWwF2FVZqKOrTSEk6T/wBWkmKXk5I84U1TnYbT++5M17vuzz5VUtrF7qgfpwErn1iXmfoaR/DDlFb7rmV/DT4Dq66u9Qyscsdfhnd5zSVswYJvuYCCAuF06GiQbQpqIAGrCFPjZxKwUngWkysBwsD0djRhZkACq/GUIYIUZvVliBt+RNhVh/8KoFXZb6orUhgG19kATszCV6iKKuFyYcSuRXIACe2Ke3iGVjNUVmHxt14sCTYIqNZLo6fxWgoslEM6DsLzNmtlC2yEVVoIrWm2viK4QrYr+lcFZDMsJLGQR7jOxAZQWFFxpVAkLsY8S2Ml1M7DcFR3Hd0l03m/c8xK27P+dGpXjx/b7Xvv2+Xjx9YfT6lGQEhgHxnGXHWSR4Pwo/lugRWrTi2kKEKN6ovX0nRd6iYHSw728ATVGMhQ6Qormq4z5BPZHTEcSnoR43cGgYKsIZfZp6yKc1pzfBc0C3UU/k/l1KCfgFVcn7I99hUl69crBQmUMAJWpSdWl4fVQ4BVnEMAnhJYxfUkgBdm8jH6tyisApAAkrCvSNBqacPxkLAKQCV8rOI7yvtdAa0pC2hWWAUEqvbXUnWW5RjAKjzw4lzYph1aSAEnpdPNzY1C9fZ4WMEUvQtYNcEqnhPusyeVkGdVwA3BsgCr+I5Xr+/td7//A4HVy29f8bNQdsIP6fGja3v27KndXF+5IgwqKoFBZLuDsoqm6h52ScDN8GEYui+ZuTWAFYFqZLYL1Vo5w/M+tizTXObVkMDYDGgLCQxgtW9ZlOaXxcZD9Of4nVRhHi0b9heBkvE6N00YHjpgCDSGnfl8YbPFxl68WtKAPfpuZGlEWV1MJwRWgGCnACt0/Qw9ZrlGpkCFBI4QEjjZekig/LQ4N0fYhG/qeAqkM7Dqmqgd8/rZdN39Q/dDibJYm9YX37fpelVtuFsJDhv/WqDMiXzgYdVyN9ooRSZoFls73Nl0/QysalWiS2FTV+jUK2gnsMKygeEJMh2NAQo73ABW/cmtXTx6bp9+8Y8EVsPpNYNGBiOEOqDCasJUr8phBhhKA5lL4l0AVjJfh4dVb/WyprDSfk65M6iwGWUH5CSE3hyeRSbtqOUJVlrcFAumarm828CqPlFu63ROB1ZQOhTfkP7zcKXVGVipHLsg5UMGkTOwekPACimtJDVKk3H2jRv5tNBI3IHVeHJBYAUTdiw2oKwqfW4AqubzewIrLOSr/Y3ON7J6wfEAACAASURBVHpEqAhigcO+nD+uSmJWMhidezY997eiH4pbq3B3HNANZtBQNMwXBFYMD1wv7WI6svUSaq8MrODLBbVVCay4M+7m63lM2dhqu6CqCkuqElip/wacEKzKwMpVDAQbPVu56XC5oJcCS0CpAhmTOMizImIRBWD15Ik9ef+5XT56zAy1G+w6uin42oFVRuYlsArlyv49tvL7Uzk7cJBaoD1LYPuGwmEKqxJYRRUogdUCIYH3OUugotS1qC+BVWSaDI8rjdf71VX4XpRfKKw87RrvDQ2uhwNbYWFagCkpa6SwinpLgLIHWAFite1wHjZhz3H8pRopQgJpvF9CX79ubrRVzl0bb6XpOj7XBqz6wz5hVQAr4gGHygmcFRk+60qrUmFVOfeY4PtmULkBJWgFMIyQOqk10aYBLfAIYAVQBWBVKqzkLQeAKKUbQvPagBXq2aHAii2rUNvFcbEp+e2r1/a/f/cHmq7jb8AX9D/Xl2N79vTWnr//HhVWADTop2aze/5cTKbKfjceV7IxqtJsbTafUf2Xwc9+YNWUJbBJYSVRXq6/dWCVXnOPt30aNZ9RuqqoqpSN/miELIup+mr2rNBvedtAXUZfNAfHA6jMGBa5stnS7KsXM1tueilMFRAbdfGNAatNqPFQCsoSCFVbAKuLydZDAt0A3j1mce70GHStb1VhlUPe32ZK+YfMk45971lhdVZYHVt3qP/dURtWj9a1fu/ycOr6/PHn3vTJM7Cql0p3+X/HIYGn3vAu0/Xy+LsKAcnx3+ajDVgF+OGAu9VEQdMI7bytbGSXtx9Yb/LYnn34hX3y8/9mt+99SOP1xXrpE6eBh8Rk/hpLtjRRUPBgNl138/UBTNfX30ppRQ8rN7CDEbB3BKlBM92RlxUTwehbMHETcSnCC9IEorqgyOWcgRUMhps8ETQJyaEs++5R3NNyoldOXHcUArVd+i6gWB4/zqECMWr1p44O8XkVmyPEysVK3l0BVpp+VU1R0sXvKq2avCEOBzanK6zKDqVcvLzNNpXuQ0zwT/iyw8tq90tioXiKJFaLmbfXB5UhTayFFdMfgJt2SXWoDup9p/6fQwJXS5mubzdQtAyTwkp1WeAE/6AopeoJC3WKl7YGY+nhSGFvgFT9wZjqKizKpLDSAl9+RAAJyt6nc6uWHQFIWsLrvXHdMleWgknnA9Ni/78vYtlfJM8pKDgGAlZ4ncbr8M2aE1wh3I8pyh3k47siVJE+VwRKixwS6MbdccYo+9V2adbDckTAit46inHk9Y9HFzYeX6CnZVmhvY9GWqTRvBqqrNRXC/5hERmeVViYMdTIs8lW7j/CMJEh8Nkzu332no0u5F+1QblDvbVVNqtKDa0Y/RI5tba+6MNLoJagA+/VbgBRecAmYFUqOpraTkaWMmCO7lSfKyALBH7rFWFFACso6VJWR7+08nxZfoWXFReVfkPL/iD6dAI/gB1XRgG+KuRMUGozkK1zHr8cCBZm7ngtPKzi87yWWkhgU1l1AasoD9a4CizxQbynbIQ7x/HvjvGT5wiI48BqFxBtqQYPhRXbyWqJWk9AMJ1OG32s2OZrsKzsxxREJ9/M+hyAMyk0ztrnA1hFlkCGKCLU1w3fca3whIKXUSisIkwwfY9X0jA9L0FaOU+I9hPzmfI19lQOlhU2VrYnzX3Q3vEdX375J/vf//t39vVfX9jr+3ubzTVn+6d/+Du7mIzs6hJhgFATQcWGPgUhhj27nKLvcB+lyFbJcEJ5D0JhBehZKqyoCnIPK4Isrxulh1XTuJnnis3Aqt5RsM4hVLamnuJ9dOgVUFv9umCiAK483cSWtXANWMV7RLCo+RXP1eFqtFGKe3tDW2wv7PVsyeQZyGCJ70V9RJjlZIwQ7Gy6vjNScwMg+hTWMtVDD0FmuacYBG2U4Hj0rxr2bTzc2njopus9/I45un6r3WnmyK/xkMDK/mZH0peuBd8p858Tpl3po2X/+SaOVz9GFZzq1VQmb0BhpaQL1XVKWebt5e+beCdceNf93XcuaV2TQvybT6JLkLG7djnhYho+2lV+XcCqu37vW6Medh1d5X/YUeJdu8BK42tU1Ppcq6qwalp/dZ1fF7BrO3/230Vf97BrfTPv9mVI9WC+3saT9fX9ySGBp572jw5YUcmEn76teyObPnqPwOrph1/Ypz//b/b4vQ9t0x/aMgxCPfwlMpNwWPfBrQyZiCyBSWGFAXIrYAVwJWdkLO70ez+wQjhgCawAzN49YBUTxHJCXZ80VgavPRUxdew74Sj+gbcCrHzrkV9Rhxnl/+uQML/W3VHnCVYinnv8xnYXQmHEXx2oz8Dq4b3ZDxFY5UFQpuFhur5eYwDFBA4Z7LCTDfWTqzPdGBzKzJBxK1QQUGRk2PnGDz4naIUfhKQhlMMVKVwQ4ztXtl6G50wz1I5U51Jxhc+TfKdy+NzGVg58IvublBdS/aA1AVhh1QBotV5mlRWAGaHUdkWoA3C/ZiY0qK/mAmWeBRHH6/vImmAVVky9ra02UHghU+DG1uslFTn8foYkQRmBtPMTlovEOlJD4HBUh8X54zscVgXExnGYup2LPCw8ZWodzHLT79vk0WO7efrUHjuw2tK/SsAKE5Lwgkk9Sy0z1SH9TBOsigVomovtaTqnAisuuH1SVQdWqE00zC+AFe4xfayKnjedf+lfFR5XaevGF0N+HfKeAexxhVUJrHBvUb4Y5x8IrBL4ciN3pwmp9OrldQqwiglpF7CqgKIOYBUJEwJYrbdrgioAq7qPFdtNg7qrHLcJBBz0NAGrIsFlUlKWCqtkAo+2XWQoDGAFDyu07RQmWAuTQ7hewOGoJ+U4KKVjrtyV9sLQXgePVHUWXlveSKmStB6B1W9+gwyBf7HZbM6+8upyar/6xWc2GQ8I16iucjN5ASv1m3JwcKDom4DMMAjAvlwkhVWEmpam66cCK11586JwX/0KWIVzjvobYd4BrHivXQbL97gRuSBf3lsNRVzA3Zgu46wwv55vphlY3c94pjCoh+l63cMqXUkKPxCwyqAxh6BGD1ICK5lqbBhmiIyOo8HWRg6sAKv6btcRc/XU73imQMLl2trVHWX3Tjy6F6xvb7PskNnQdw2sKuVxBlZuqbC/DrzrwErj6/6a1jo/4f0/A6tjN8zPwOqQHq72nh8bsILSKnbeVliwXN0SWN0+/9w++eK/2ZPnn1h/dGGrIsOVZAgRte/bjfWFRVJZQd2gsEABq5c2SB5WeG0PsBLtUem/o8AqgFRMXMuJbdPC550AVvCsaQRTPj1qVeCEaWDzhLh7MXlWWHWX0f5O6cegsIKqZzegOF9z3cMnJtGxPIfhOKDSarUxRN9tt8pql4DVNkLIPFtfygqq0gtgBThFU3FmQxOwKhVWWDhh4UhFoqsIpIaqqsbShNShQ5igxy48PptVZ1tbrhUSSAWVhwSmRRKncz6l4ZoIKitAKwCzFc8DGQThE4OwIXweC+DFbEZllcICdY5cOLlKIJfu1lbrOYEVFprLNSAc+mDswCszIJRmAFb4W+zDvatY5oCF+xRW4c8VIU5Sqmix7mXf69vV02d2/eSp3Tx5akOoMQAJscgGFCvCa7MPV0zwdFWHtp+oNxWvLRVLq77wTQCrgDolsIrj0nsM9+x+ZggNhMF+hATGfSqBW6irkql+oTAr9z+bgBVgE5UsA3haSWGFLGmHKqwqSq1a5sHyXhx6TyogoaauwjEOAVblhg4+AyVYAFMew8NtUecCkkQYHk3DNytClXpYYLWfKTzoamocWCnUgVUuC8Bu76mKsMImYBWm69HfBbC6uLhIHlbItpeyEXrlWECR5wqL8pzjHoRCrJw+5fvjZVwx3c+QBot5gGaU3X/+1x/tf/7Pf7U//vFP7Gtvnzyxjz58bh+8f2ujoSsJ2b4Fvxny6uo0dT8CVlJf6l7gWhE2uE9hFcc4RGEVbUtLwKZNtt1VZVP9CjvPgHeElu6rxfrlAFOdT56/VMFMNtoPhX0o5CR31+srg8JqanfzVUVhNR7B82vELIGtHlbef8W5aD5ZWnRQb5iYcgmsoLAaDrY2GeEerwx28FDr9hk/ERvH0B/GSOubwq6ySraINWBen6381IHVvvIQ5IyEVPvneJ2vnBVWnUV0yhva6q9r9lsP3zkWsj0dD2272tfDrv2ssHpYebmV6K7wLCn/zwqrB5bog0ICfXlElVS/ZwBW/emN9SaP7PH7n9lHn/+9Pfvocxtf3tAYlxMlbLsTWClITyGOEXKX6bE7T8nDqqcBEcqqwaoOrBAaKEPOPPHzBh2S9TBeZ0jgu6Ow6pq0Ny1+ujqcckIet766S1rt7B4cEpiAFc9+t3bt9bSK94e6rVld1d5hn4FV54DW0t5/KsCqSSGjyTmgSQZWNFzfKjsgzMIBoOR5npWA4X0XoWSy6cBCCqFbUBxgUThMwEqhcVIwEURDYbX20DnPyKdU37obqT37/0tgFb41pcIKChtCsFhYFyGTaFH8Xr/RShi1IYiCOgEKK/hXAVjB+wQPLMbns3uHVkuFj6Fn9lDF8lzxPBRqEQq4osJqzYUmwv4IrRAaCV8jUzYb/l2oTpYrAbfo+0Iloa9USEkKQXOFlcYkZOjq25MPP7Sr26d2/fjWBhNkoEWqLfewKlWlgdVrGyEV+UhbW2nyIfJFQ9t08VRgxfIoFFYyNc+wTXBxSWCFbIEEVr4QDRhaAVYREugKqwBTlUsvNo9CAUFllCurQiXFkMDi3LTR0hwSyKWvg660IVPLPtg4PrVP5xNcivtYbvaEKqVNYVV+p9qne3AVIf0BSQOSlMBqsVoQWEUmO/wOqFICoMo9KNo5PKxU93Um5b0VDc2z2QzPsodVqbAqw6cBrOhjNJ4QRstDrwqscDwAq1JhVRZ3CViq9bh6U6LM47e8i/zR69v9/cx+97vf27/+22/tr3/9G+H1h88/sE8/+9hurifui6T2HhYLYRIf4cGRdVC2E1Ja4ufu7jXrFT3VvF8pFVZMDtARElgCOPmd5nuhvmm/wko3zfsqB+ml0gyfpAm8h9IGBI0NCAlgNVfFc3UoHR58avfKphF1ZQNgZRMCq7u7O5vP5+yvYU6P+18Cq7RXW6jg8himPj7GEZavbzQStrFNRCIPKawGCAsEsEJS1h78qxBajs0NACtlDSyPlzxpQxXiZXxWWLV2cJUXd+cIZ2ClpDX7R+DW+bE6hsNvwBHv7AZW7S2g7fwJqpLK6oiTq1tsHHeI4lNnYPXQIjyHBD60xDrefziwwrAWOVG087ruDW07uiCwun72qX3w2a/s+Sdf2OWjJ2b9oTIEarbUCaw0L0CDKBRWBFbfVBVWDAmUp4p2onL2wtSvVRRWkJwHNMnvVT/WPFHJQA3zgzfnYVWfLO77/0MgxXcDrGJSF2VWr1RtnlYFlGwIWzwDq/YG+pC6UD/STxFYlQoZlAfC0vAcI+AcWNGDCgqpnsLYKMmMBWxaRGpxwcg4z3rHECn0gj34VSkkMACDJvxQH2ixCe8h9q0OPVLWNvcz0f89y1uEb7n6oARWOE65GPY1UzpfLp4iXAdHdD8rZZHb2HIxI6zSwqRHb5jFfEZoFaoN9rs4b2YO1DnHggvqKrwGCBeePgGsAK0Q+sNMi0ynxTRi8i6E4mwwoO9K2UeFeXKseSMkkPV8m0MCWfb9gb3/6ad2+fjWrm4eW280thUWrVQBKalHlCvVAUntmfscLog7xsAm4MnFpZfn2wZWpcIq1yd9K4AVDPQJrOALxCyBefe9rO/ala96WNWnmKWnRyhI9FvgrAzpw3sfAqzi823Aqt6ftfdvebMj1HQl8MFzgBltwKoKiFBDM7CKahHASiorZQqMkEAAK4XbDaiyQlggw9gK8/WAEXWAhefrwCq+U+d1OLAChI57jc9CYTOdjBuBFb/D2zBM1/eFBLLnCwhUQNLcXJRlmaKfmh8Z69XWCK2//utf7be//Xf7wx/+05bLlV1eXNv7771vz5+/Z5MJ+kT1YZhL0bfLsxxGXxDzMPZjDmxZjTdre/Xq2x2Flfo7hQN3hQRWQZwnhDhQYcV7XIDsdO98rGA/xzDwrA6LMEHVhbX1+pqnJsYXSQsC/qaNDp+bemeDz69tYLN13+4XK/ajzDq7tQSsAJbgN0X/V/dIq8A0tF9X5e4HVprVy0eQKIuAEcAKGR6nU5R1Blb97ZIKqx58DWnNoURM6R6egdWDV2gl9Kj8DTuCUrH34CNrsy0UlvHxfd+3e/h338PqhwGs9t+4dmAVCu/joVsbUHt4dToDq4eW2RlYPbTEOt5/HLCCTzE8rAa2HU7NJo/s8vYje/+TX9jzT39hj54+t95gZEgTXRoM71dY+eSNQ5+H/dnahp3AqhbyEVvPFYXV9wusum5XdULVrEJqO8Z3B6y4pPdTaehAk7KhPFtlIGoyXo93tcegnxVWP3VgBd+kQ0MCY0FXLuIFrLYeDoipuZumAzj1xzQKlzEtV3kKYChVD6z28nJhsgkCKygaYMAOVQPAl3bF8Y5IR0/PKSisgjBVFDxSTBG8lwbZvrgIn6r0nvTZ2DP38+0rEUYsUsJHJUEnZAP08gvfFbwGUAVohQVQgC2AMXrkFF45OH/s4icI50AtgNVgMCSwWi2xmA7ooXOEbxYW9lBf7ANWeYGv69F9y4oFhP89/+xzmz56ZBdXj8zwXShoZghU6BogmwepJ2ClnUnVmjA+7uqH41zqIYGROXHf55v671LR0bQ77HozjnasO1wpemp5X7AH9Jnd3VFhNb+f0UgfwIpLWw9V3AesKvCkOPk6sEK4VfIpKoAVlSLIIuh7EXE+TQorjQwZeMV7cZ3D0bACDOvldQiw4ukXQKU8fhewKseXgKLleJTvO9quAHIJrBAGq68HJBoTWkFlxVtQmL2X0DNew+8AVknWU6lIrrjx/oZQx5VFobYUOFOIbxw3gBUUVlQ61hRWPBc/Tt3DKr4+yr0+/pb3g1DIDdE59NcMbNF1QeH15Zdf0r/qxYuXdnFxZVeX13Z9dW2PHl1bfwCAH6HEuo3oG7KqMpiz2gDN+5nMQtD81atvEvwuPawCWPG5FoVVFVi6QnCHYO/buMymuOW9TkDWBI+4ZRBhk2Vb42Yn7lsBdRxYMZy817PReOJAwW1aqdBFv71hvuzXi43NV2uqq/A8Nh9CYQVYBWiFrH4BAmMsCCCqLLR5oRl9MSMdPNyIGxoVYAUYCPXu1pDkMAOrtfW3rrByYBWZAs/AqmuEaX59L6zyTYkzsGpXWLWWOhMMFIKG425R66fagJDrGls3zA4DVsef+BlYta0eji/XQz95BlaHltSB7zseWEFhBWB1YTa+tunjD+3ZRz+3Dz/7JY3X+8MJw09yqmEfNmshgVgAasLLJUvyr8LfGVjBdD2yBJYKqx8WsGrqPPZNGA8FFd8tsMp3amch1gKsFCrUDOPOwKq9oR5aD5qO8mNQWB0KrEpYVQVWWCztAqvRcMLQQPit5B1IZQn04GUVKU2FtWDesI4rJFDhcCObTKZe9J6ynB5UUkPQ1CkBKYdUvihOYSKKSawYLqdQC2aQUsgfF7PcqWdaQj+3rEjIIYlZZQWKNEDWwghNZHYrLYig2qHCKkIHYe5NQ3b9xiIZn5siE5VvBIQZPUPHqKCSp9d6BU+agQ1H8PUyZvbCA2ALoSxRvlQkADb5GJAWT1tkY0SZSTkUae77o7E9+/gTm9w8sunVNRVXWC5VgBU8uIpwxuRRcySwqoCHWtbEpjZ2KrBSFfPFupvPa2GuMJ3716+lsJop82MJrDC2MvSzVIG4wiqeI3gqF9Gh4PCuXFkKc0Y/Kq0irKjfsyXbQ3uWQB1KwCrAW3xvCayq8CCqcKt+LW12VM/BP+Mhh20Kq4pPkp9nOXbtA1bMzOceVtk3SubrAFa4FpR9XNM+YAUPKz2adH5u2t4CrAAq2BZXuZ9A/YDCqhoSKEUjbiWhF9sTMrmFyH03k2IJXtTFqVzTb2QjBBGBTxPJiIvVXXkkRN+zP/7xS/v97/9AddWT22d2eXFpg/7QptORbQz9rxJQoH5AFaXQxTCjz6JAfK8SMyi8GGX28ptvmLGuDLkrFVa8hhZgVZ1fZGBV3rf9Svt2YIXvHXtG1DQPK9sKe2z0heEbhfYBQAwPPoWYDwdjQnpkWkS4tRKEQM26stXWbL42W6w3yri63TLJBkzXERJYAqtSYaWyVa1DOLciEYr9Rh/XeN0bhZUzq6FvukBhJQs79OtQV4XC6gys2mdrD381j4G5f0jrBGbDPBG4/MgVVq0lfgZW2YLi4VWz4RNnhdVDi/EIYHVbmylUJ0gxefbp00PPp/P9Zbj/7pur55I6r9iV5+7m8XLAzpNrSKtYfkaKKN8Phikm4/89yx8mbPj/cGq98bVNbp7bkw9+Zh/+7O/syfufmA0nNl8sOeHBgiJ7aeSRM0uJo/Q9Ra/MWBgKOKDpOoAVHJOx5yRwlUMCi5E4ZPZFH4/wnbT70whNmso3Qtw0YeFE3B/1BUo3wW4YiIpC3jdpLCeObfexC1iVCxZdRbU54PP58sJjwe+Hp10uFSfpXCr5Yvcpr7JXQtOEGM91ASudG5crDcWge7+zaPRzYwaj0vOnMezhkFZy/HtOAU4xET/+25uXSQ85XhmC9pDP5fe291+lLwvvdNlhMhQNE/5qnS2PWMKpUCeEUgHHWyAjHiDRGnURmejkXzUcTgmeAKzypDF7x8S5UI3hYWUKD4SyJ4DV2CZMy+62mB5OF8CKgMd/AkJB0ZR264vwwLxwjnPQNXPxAfgSUCI1Nf0BaJQybPl58L1UeG1sPEJotsIT1dfInB2qHWUVXFFlhcyBACNQ8lDVgddXK7u6gAeNwm8E8sTLFA6JlPZacDKT2sUl1WkzLrKXfP3u7j6H7fE4UIShXepe4/8RioUQcpxj+AUNJlO7/eAjG19dC1hhzGHY4cAGI3iRKeuYeoE8TsVoQowiV+LWB+9/g4cVnw9X4T1HaAdWLK2dT8aYHr+bgZX6tbtXr5LCar1YJmAVVqwPAlald5WfFtVCBaBKKhZXWFWBVUCGSpoz1QkCtgys/EkqrMpHjEdN8Gq3iHP/3gSsWJ8H6uPLfqN8bx8KsuIhT5R45HYV6qpQWAEQUHHIhAOCgoB7kS0QR4g2FX1FeR5xPjR559ftAiM8R6AGf8/wHHOgjPA59BmEx656zE2/Z5OJMsUBXuAYODfBOam04H0HdRXui6BVN7DSfczQCqh+FAomz3jHK4l6tDWGqv35z3+hygrf9ezZ+zYZT9nHQEnFLKPwwXT/JsCqgE84VviBqW8F0FaYdTwIrODBV3hE4bUB4Ve+lzkULhua833JMqK0jyjnDOXcIko4jze69zqbcq4Vs04o7tJ4428M9RjAzwYJg1xhpQzZUIcCVuG+D7gJAoUv7hXCN1HvBEtXtkKd6A1sxZB2zHuh6ELGxQBWAE2CUQpJ9/41KTcjC2i8pwSSKoPNekuFHgBjACsotnQs1KU5vasArWi8bh4SSG9T3df0SAbRef78/XtYnbZ+6srytmdYOPjpVmBVqb8HH7L6xpOBlfquYx9d66NKv13UJT0f7fS4e4gjtK8vjr2qosq3LPC5fuYG4/7vaV0feLEfd/X7xpxTr7laF5LgpYhKKL+BEQT+aBrz2+tHNcv8Q8+cNUjx7A/96Bt5v+7/vkPphbpgqPcv//y0tbXlCrPvok6TlMVOeq0XiVu4c8JvunC7OoyuO0MwxKKpLAtcZNy3LQyMAayun9n100/sg5/9mqGBg8kjmwFYIczA393d7ZU5caG9Wlpv/YrgShlKlvwxxNFTkrzhzhTPLcxg06nq+UFf8v195bq/w1B9gDQ7Ptu0OGkvv1qO367Cbni9q8PtAiIFo2v5dkeHjUCvY8WWu6PG40fa631f3nZ92Yi//mlvq56yuXpfYhKrwa4dGHdnEesqv6721X1/2jvTN9HVdre7top5Sv8XGaX2X0U5Ydtd8GGlJd8TPMr3pqVFgAYCmjwIcLG5WfFnRV8aHACg6cL6/Qn9q7Zb97NxcLTdKKMdd6X9uH0bEIyEMTZZKA2qEVI4tMn0kr8H8PPj6WpxoYEIx4LpeJH5z1U77JFQPxkGVwcmGaLBlDfmPAG3Y/GGxRgXqVBfuf9U8rnxUhtNMpDA96y3CnkCrIIKIyQYGz63pE8S1DxYKOO5y+mEoY3Y/Y/PC+IPbDQe23K95m8qT+DQ65nXUOaRgZCKrqVUWwB4AFZcJLnaioszqlUEB9EnTCcXNrq4tMcffsRQQKjZlKnR+3oPpYvwrgTT3Kg09fdczdWAZ/Ff9j8eioX6E3BCCrk01drbQLr7511g5mgtHb4KrAqFkxkBYoBEZIDsbaRJjlDSmPCkfqhQWKmOucdToeSSsbNWuQAdBBA1sB+vr7NHdQEz+rKFLB5p46XMlFbIOuL19D7fJQkFVMXI249bhpPvG3tZ/rVxK70X50iPH43/acJcQCuqW9BXhCLJs1TGc8yO6fAK54p6DkgRoCWKoN538f/sKtR3SOXi6Arwhk1egJYVLRlyaxIbGTZn9/fe96lfCXCG7ICAVgoHHDBcEefHNkq/OffQgwq+AFYldIk+qFxIVP62rY29f+E8tri3UWdev76z169f26vXr3h+NIFHnWLCi5Xd39/ZcIQkDSP+hHm6xmZvCVEuCKGkeTx88QDrkCBilsIH69AqIFj9/KM6AGIBF3LmWtTXss+I8i/LKIWGR/svkmagzAJIERK5EizV60JhJSApaEQozzsNYDXiD31eNz2bL9d2P5/bPfpdwMlk7i5/LPSjkW0VoG40GnAjAuHa+I3zEMDrUYEVMI/nhJDu2HTmIFpttwqpLP65F5a2yqFeXaTMgMgQiLl3ZArU5rE8upJKzbOIa07uwOyIeW/5u6CtLwAAIABJREFUkbb5S/v8KuZ/x86ios3uP4Ou+V/jZm9xcW0RLultJ03g2hfs7eff/cWtn+f97z5GW/UIcLXvPV3za/X8+x9t589a3bEA6Lr/p139qTSg6MCObINd15cP2wDmvN88vvVV7WQefgnYpI6+qfnTXff34d9Z/UR9nlQ/Xr18e//yz88OBFbNp1ZXAT3sApSZY09RsSntdljH3t49539Sh0FG6Ibpkn/HXrZuBKbOIxtMrmx8+dRunn1izz/7tb33yS9tcHFri+XGhlSSx6C2c7v2SuU1YK7N1nfWt4UNeivCqoEtOGhScdWDjFr+AFA+pB1rnpsDK+xmtXRZXQPeTwNY6b7UFwUBjI6tkerwsU+7/wiHAKvGTycj/brCqjTWl5Kj7dHVYUU41L5jHDLgtXVabd+fsr89rNN5Y+8u2/uxB1X5Hw+saPpdhMzwPHxCz6VeAKtCuUSFARag2zV3+KHcWS5RF6GuQhr4qfUImMKEFzvJgimAVvSP2axd2dQzhvVQXKqwvABWyDJ4cXkjYNUfW28rtVCE4wBYrTfzXWBVLNQIf2JB6fAqXVNtB0asTEAHCxMuyLBIrcGq5IvVgwB24pmnHMD7QjLOUfYnW4YcAYgg7IyhgfMFjeOH8DGiWmMtDxuaJ2sFOBiNbEJQBaXZ1Ibjsauu0C9LehUm1jwGQgULYKXQprEAmi/eUeewyIe3y2h6YaObR4bQQIZgUkGi7xZQyQba1TaWY5cksNjtBFLbouTMFS7JP0gZytpChaI9HAasqvW/Po1sA1aL+ZwAET9QWD0UWFXG6wAO9KpCnZZKRVUgl1EJn+ClH2VbgoH9wKo08s7+IyWwcsO3KgCpdTCxUAm40AqsasqgBIYoaEnau52QN/qcsY5myBwqzXgu4E8kBwCsCmBVnnITsGJV9TobIVusjQ4VA2IRXBUHC2CF9gcFk/o5QQs80BYEzgCp5BVXAquAXWtCMKh4in6yBomi/jZBK9y9sQPdChxy2ITFwP39vd3dA1i9Zr8JKAVftFCq4fzleTdKhvUl3InjxuULWAl4LeYLm88XnEMErCpDCRvnLEWWPAErDR9VYOWlndbyWX1GRZBnZeXxC3VrfB/OP85DLLKq6srtBy9BiaRNDnog9obMfgpwhS3Yl6/vbbXeEvwvV1BZYfyRSTvOmz2eQyGAKIRHTsZDG48cVAJY8fAYpzAeKGMtfvi9qP8FsK8LIVQSCBXPi8OoC9gkBrDCPLxPbevKejRdx1wcylZFOzAJhJAs1wSRCVz9yqEbns0zjI7pQ8e0pMxGftwM5rQNy27T8oOA1XGnrk81WnXkAx4OJPbcn44JtgLKj390nV/n/F0Vc++jC7hVOo6Go3Sd3/FX/iY+6ev3Ew512vV5PPrRdcCloycopLrWH13154SicyuRdn3iGVjVSvjkCrcHWKkfAI0SsBpOH9vVk48IrN7/9Fc2unpqS8iNPS6++bbta1B6PoCVYBV2eqSwwqAJYIXlI/0rfKBM3i4Rs++Ln+OBVVXSt2/S3F6pT+uwuxdE7Tipa8Atz/0MrHbv5BlYnaKwivbz9oBVCgmkElILswBWVFc5sFqvcA5QJFzYAIkitlAehOLBffEIqwpgBWC0QngEVBLad8fyg4tQhFAMRnZ19Yi/AazwPvqsezgeFisBrOK8UlY7b5glsApVV0xi0beVE9oI/UOfEJn/2GY9M2Aqi/DNArCajBMYYPhdhAyFCizeC9DmyitAK4QE4v/z+9cp0yI8qoYjmM3Drwhl0rfHT27pXTWeTm0APyRCLb8P2y0XYSsotFYIQYQPCxRW2csKi/9QjsjYXvUNiipAq+1wTDCGRXosEtPO5xsAVlquSUkbRtU5zLR7h6+7f941jW0DVuViGH9DYQJ4CKVVHVgldV4JnGoKK94LLEihNPIQOt67CJUsVD/R+6UFd79nBFb+wqnAimUdYYNu4B3l1zxKVkMCmsbfJmVLep+7huvYhcIqBkXPShkhqQGr1H8IWpbACscFGAo4VJ7PqcCq3FkpgRU8rNQvKFQY3wmjdYQD4jzkCTUUKBoIFOGc+dMArMp7jL9LYFUtSwGTUQBdX5iWgBP9E4DUbD6z+9k9vxvABACWqsmV1GkBrEqFVX3eEeAqgFVSWDmwSmF2hfdVqk8NwJLXIj2TPO6a1OMFsNJ8tgqrBBarc4ISvOpvIeEwXo9zUj2Hn9/KEJZKVRUUVdZzMLW15WZrL16+IlAEskym/6x7W25EjOG6wWyIffpWwbsMwCo8rBAiGOcEYMWxIcqIvAZhhQWMTn9KeUYftj2JcaiwKuCU/hawGsDXCqOhe2SplMpN7RhbT5v/ngascFO7Q8Lb5u9dC9pOhdKeUKn4zjOw6lg9dQCxrvuTtAt7vuYMrE4r/861L+/fsX3AGVjtlG9Xhf9pK6xQXL4QTH5a5QJWO0aD8ZX1J4/s4vFze++Tv7Pnn/2dTR+9zx0k2We2g6ndSp+BVW8zE6zqr2yA3Z3tnMBqu5G3DXbmBaqk5ImJinYvtbA6DVhVd57rE772Bnv6q90LojOwqk5G36zCSp3tcR1uLKzPCqu3C6w46Ss8YEpgtVwpS+BmDTUOlDqXNhjAdyT7KGEHW6qqKrDibV9rMUKFFXvDLTOkKjxtZJdXj2wwGNnIPbG2G5gxR5jf2lZrZMnLxth1YBVqC/6u+SiVwAp1PBYiAaxSqRbASrBMoxbrH8CEe8DIL0deVLE4h/G6kz4ukKC8wnP0tlqt7MVfvyZsQh2+uLyyq6srwimYruNYV9dXhEuESu6HRBm2jxfrbY9qK6g+AMCkJpF3VSy0AhDR4B4hWluE0gxtADg2BBhUmFB8BsfXgrBbYdVnSNhu+411RJQ7lbSuCAu4iHMp/XSaevPu/rkdWMXCNlRjOdxIYxkUVnVgRU9Iv+cx4U4T7xqwYngRsoAN4Oc1cMP67DcVO+D7FFbZe7Lqb3SMwioW86yXe4BVdT4morBvo6gEaHHsigLnQGAVcKoEVhliuRH2asXzCDgUoW1RJ/YBKyhrAmxU6g/7K4UEyusu11GpEpEQQcBH9VJtB+1C2QoFzqiscQUTgXQBrBQOkVXG9XscwKosxxJaEZAX/VJ5/8LoHsBqsVzQtw7nqPagcEAahZu8v8pyq8+5y//XgdUCqkL3Ryv7jPo5V0BRhOURWLlOsgFYcavTQzJTO0IPHworqKtcabkLqqJe6r7RQ8uVAPFetJEVDeuH7MfgRwWfqtliZXezhc0XK1sgw6pyTQhcBazCM5uNXcJcnWGAQxtPoFIbMQyQXmCMoJbBOr4TwX36f65zyDW4GxKYdFW2Zibv5geAFVVWrq4CpApoBYUVXot5eB1Ypf93Sdw7psinA6tEJU+fjD/4CO+Kwmr/iR8maOiev+37hh+6wuq4mf+DK8pb+sDxa5dyXDv+5N4VhdX+K+jkPycA0+i72iKMzgqr2r05rENqq5Kq9Jq4qvPPjRgKq6H1R5c0Xh9fv2fPPv6lffD539vVkw/kb6Uo/NbQv73ACgPkdi5gtXWV1XZu283CelBYYaGZpMjhYyXzyVikMEXykSFpPErRY+2bOB/foLs/2b0gOgOrM7DqrkfHvOOHEBKY/KKagBXDLGC6jqgKTOKRBh4eVmMu5BhOnBZkSCUOEC51AiEYFhtINkFlvTxpAlhhtxw/04sbGwwnhqyDAFc4LoxsuYA1ZHy6Twsgqgj8RkSd5XPhkRJeSgGuYgfcw1wArFIoii+PEqwrwtkCWOGroJABtIL6KWfo8+uAAooLYkf6+N4Ij/Lsgd9+88JWiwWPcXF5aVfXNzaejJPCigt3LJ74e5j7Wpp291g2CVhR1YVFjyAgFnkMBwRk40k4sNpE1sGxDcdQjmRglXt2Uo+cRa7SDeY4tncdWLF/L1RMAaziXtWBFVzuHwSstJJXSNUQdRYZyjxcqC+YqHGuujFTLrrjlRISHAus4v4FsEp9twOFKoSqLjbrgCr6tL0w4QBgFdkps++cFJIBsTDHYB11/yjcn/BjKjMQtgErvwUVDyvF1UbJVmF1KKyoSnQvOIUDAv4gMynCEgHfYVAuiBb1JYAVAbzPmMNHJu5xvbx0flUFGv+P3oynuWtqT6iLkMDZPZM0zBcIvYYCTHUpQoEZojZUSGCcJ1VatfoW9zLAViis4OlUhoU23es4//p10O7O+9zduVsue0X16f+CVdEmsrE+gVAB2fPxHP40lB+POBhygwN9FYzV50vBqvv7OYEVIVWs6/w+ENajvfbMLlF2A2VWFMyD9x8AtButOyBUufQJrVJ59ZGjIXtAVucAur/lWMHyq7xJUQ4CV4JVUlYt+Rv/324RGhib2rE+8DLxcMpj5h5pwbx7UtUz7FpQcvRunyOfcn7tn30HgFXHxbWvD2NgOgOrt1dH3uaRz8Cqi3+8XWAlle0ZWD2gjnfdsO5D+UCeJtUlsMIgPjIbTM1GVza8fGpPPvzCPvzZr+3Rex9bHxkE03DRxKrbQVYvAaul9Wn2KIWV4QeLS0wuONHNUuTYMcNgL4XL8R5KKpvcWZ+BVXdtKd9xavm3emh9Rx5Wmrzu32dp6/B0/Vi47y+3ts+fPaywUGr3sMJikovFJg+rzcazBOIWYqIPqDRllkCEMzPsgpN2gJSVfq+xSMzACsBdwMrNc93DCiGBAFbD0YWNRlMbjxFqCDN397ESJasAq7I3iYVXU0hgLH6xINQiUMAhFFaxm45qRSPzfQorLCoxXCJMZOSLoJTxUPmbCMx8d95XbCmkEqQPsArhgQAM48mEBus4nrb1BdAArKDeYV1Gf8sMU0rfPhiOiyyAKuM0hFNEAJ8vqAzYWtLijaoR+FjRpwf3TlkJ8QiFlRS1em6fh9UhwArl+H2FBAawimtK99qzogWwmt3dMyTwwcCK5vQClrxHkGUgO5jnfBRY3QOs3Bj9FGAV96c+LgSkawJWGZ7sqiPq0Crqb3wmAV3UcxKX6L2bQwJlTp4Vh6xfbrwu5Z/8rcLEHN8TnlGAMKXCrfFv1FGa3NfGgAaFVbT7UmHFc6EpPMANsnEqwQGgFcGFK6yS+tAVVgJWalOcH+0BknFW+4AV/YmK0GS8T+oqVMUNPayWqyWBFfsifxBobdbyVKoBq7iH5b2Lz9UVVgCHcf57wWQB3Kr1AxsOTQllChySQFX2my09rNg/R6id93FVWLUfWEGbNJheMNsfwNt8ubTZHGWFH0DQjbwB3bqi9PqCeg4ZGke9rQ2QtY+bFTJWV/SAbm38P6IL4n7HPHjf3CWqo0zjs9dUCe80XjFY0ZVWAFb6CYAFaCWPSdU19RXRbhWufsojVAr7jtG1vtHofQZWx5bfqR5YZ4XVKbX/1M+egVVn/9DhmdMVstsmKNGcNNhE8708K6xq5dJ1w7qbhAMrFLz3+3lowmQMGU+mtoE3zMUTu/3gZwRWT55/aoPxpS/3OCQ2fFU3sKJvVYJVUFbNzTb4AbBa+96OFi7wpNGkBsdVVwlD5FMUVmdg1VZ67bXnDKzOwKrL9LC+yCv/T2XnAcCKC8smDysorJDtjmIp7FBPPUsgEjFIYaXvUEggQnDWGwErHo8KK6WWUFYsKDrdM48hgUOpq8YXNp5c2HAEQC+VUCx2l4t7N80VFOBU3nfjCTPLEK5aSCDODovAUN0gI1j6rKuiGHazx3Sdi2+gOc/IB2gVA6yyD+Lios/0BX1p0LxZUwXFsBiHZviNMGx8FqEuCjdD6LXCUKLNA4z0eypnZt8LlQoX0goLxAPnoyyBWphGensYuGNRDg+uElgFYNGI0g2sBsj6cUBIYITYlWFheeG1v5/rVsC2hwTSNB8hmoVHkK53wLIJA3wAK3iLBbAKwFYCAl95pvBYlpFDKgI/fBdC8Tx7E8syxvR9Cqvi0ksYcKjCqgRWqW37mjaAvta4tXoYm00+baiDqvK6S1j1NoCVFE9SWeEBqIK6+aaAFfqeMhw4gBUUVnio7QhYTSZTu7gAIBewwnNRV/heVzHuA1Z16BP3pBlYAeuj/UfWU5U62h3bydYSsEJIYGweZCWS3l0HVk33Lp6rAyvAxABWCa57XxNtr6wb5XXgu3eBVTXzW/aBc1Ws+4XVz7HZ9L3IQtygsIK5+mByYXNmS5zZ3f3MFgBV6uQE2/EeAGUA+oG8yBDypw0KhGRGXxkhpNW5tIB8vi91OCOgVX3wGR8/AmwJVFXVlqluOLCiusqBVc9VVggLpG2IHzRmi+7qteMBtr8nbX7l+wZWXeunDC+bzv+HrrCKnaCfrsKqK8th+/1/aG1/0+8/A6vT2q/m8W2PM7B6w7sBXTesu4nsAqsYHrUzNCSwWvem1p8+ttsPfm4f/fzX9uSDT200vXFjY+0K7T46gBVdsKSskrpqYbaZ8TfCAjGRCoqpnRQ9tPsUM932kMBS1t9cFmeF1bH7U2dgdQZWbxtYEdgUCiu04VhgYjGCLFOahwsuDYcXDN0D3AYkUQiLgBWNiuFj5cAKnwew0kaJoIL+gbSg3/NjjiY2mV7ZaIzsg8jK5Wbp240t5zNlH3QgsA9YcQ3RkCUwgFUorNIizc8L4Tj7FFa+LiFQipDABKxwzR7WAwVIQLH4TAqJZJYw2GBJSRWqL5TBcIS07FBwwYA9DDIdyCGLYX9g6+XatgiRjMyNnoExMqNhgbZYAhJqARyeRVBzjWEs7X5ZdYWVzvN0YMU+H+Wwx8Oqa3f+bQMrqNuQIbBUWIHAHgKs2P8iDBDwiyGBiiMCxASwpPrOIWOXAkfjalaTvClgFcfluQKehg+lL+iDo5ULg/LvUqUTdTgUMUwA4KG8pRdW+jz6AFdYJeN/V5tFSCBqWfQnAWQCWEEFc6jCSqqYULNEGHAAAsHxUFjJsBw+cvBv6hFY4f+AD9PpRQJW+H8JrKRqkuk6IZhmQzu2BiW0igl5+Vy+1/KACoVVlHVSWG03NpvNGVYMYBV9cQBXAfk1gVWAqAhdjGutAibBwDJLoAu8UtnEvU33uFYvq+AN3TbKNupubBi46IaeUQLouszcT5f3FfWqhMh5nugJJuIcCIcyeGX/NJ7abLG0V69e2WtAZ3hGIQsqsymO7PLy0gb4P4CVh3jSZVC7HrK38PMq1d4hDFAyEL/PRTxDnCOgpl6tPiKzX24LGVaVmf0ADBlZ29soHJDACvVySZXVMNRV/judCwfWHrOadvWhzfNuPdsFrDoXlMjwe8Kjy4LrDKya1nW5wH/oCqszsGq/v+1N613wsGo//y7g2Nm/uOq/qRyOUlj9v//303TG+yY97R1myFuP6fWyzHj307tS7ZhglO/tAk5dBd71+UNfj4HDl2thL4kgfXpV9YaXNrx8YldPP7FnH39hzz/7pT1+8txmc8jEq5L4fM77ykcgqwdTx3XODii11cyMsGpBj5i0g1vOoHuYEPrucS8Dq6Zd2piERZk/tI50lX8M1m0T7raa1b0gasdJHYrHiqFt/TzKkLxjzv8QYNVWfpq4KavYzv2hms7NgysnXpZHbrvHnH+eMh3XaccirO3Tbff3uwgJbCt/ZmxzQ9hjer/cn1VDUso+JwaE8rn8d7fCCgtNqgpWUgHEj7xf5NE06MkgHZn8zP2rmGLcr40LPEAqd8Tjom+54kJx1EfmLYUMCspwZS2VwVYeTQh7G08vbTK9pPIBCxKEegCorxYzmo1HSBGNjGv1NsIw4ndcf0yWcI8CWKFMQ1EmQ+D/n7336pLkyrL0jklXoSMjFTQKVdXoac7MWlx8Izk/h+T81nnimocZdldVdxeqgILKzFAuTHHtI65dMzfhEZ4JJFDuQK6MDFdmdoXd89199kFlcUkbElWXGHLbmJF0sFqxg9eLpxSqiJWc5scP24n3lC78a70hu4U7jt9TVAFYAUxBUSUBqsAQTnVBzJWhbKLv0aMeMRqEscKIwRnUIaKyQjAHvyyGVYkoZH0fG5df9RY8rOQCCrBqXENNp9ovYMGH1/OUAxYKRUxhhOtp58TKNfUqw7UBsILpuimsSnj6aMe1/iKnoOmd3EHMQ02AVZgkLh2QrzUXK1H0aio/b4D78KJvfrDb7dY9VQ2g5ffda6d6LaGqQ1PmaR90n0khezZt3ZdaNzVfJdSAJezfVlca8oGRXbMcQFUnaDd+NOWNx4qmB/tpgWgfAyv427/+Pujg32tK4BCwshRZvLeurrfhOQkP9AG8BoAM6YAw4BZfN/Uz0v4ix6uG7ZoS6AMfgzymgLLj9tuwDXyQjia+dpIahz+Yl/JCVJEAMZLaJnORKZFkHpZNgISr2iX8p8sHyq6ZgSE355QVwXTd2sdvZx5Zmp7Zd29HNwmxFmykvKpplN5cfWWutINu0HqKRz5v5x9Y+2/JFKEbpQwPTWkKdakk013f3XNKoG0OoN2Q1om25EISei/gbsrp2TIfGbSylHCZ98UD0PoSgKVtoJj1Rd1+tg7yFPJuIVLroOweYthLrnH9Hvwk9ywBVlFYMLBCESROC9QqgXIZJDrgY1FgxR5oLu2wXgmNxR025seA1fj6e2v6eMAvxj2chj+MtbODL9n1OjzgoB/00tHvV+uNvg8de/8YsBp7/9jJjLb/PgtYz1uy7zgsZdieb89F+57f2PkPf76M5Xf5GPt+3aLpPYTh9/spxt0fMRYfj13/sefH+pf//Na9X3a6BzO82p8fHIDVcIcdazDXCG5E+oMA+6ERVUFCQTKnaHZGs/MX9OTl5/T0w8/p9PIZrTeYsEW6vj2oh4EVoUIJmzrmFFYwXl/zH6QElhXMgsXfpbkNY4sO2dmB4aXdfrcW197uXPvYmovbfig01qEPwGrYQ+wArPrLLh+A1f7ACgEpggIYrcO7CsCK/as8DzRLo8G62pkGK7CSjWMEXzmrOaUik5hWM7CKsFOOtMAppdMZ+y4huAEMAqgqUaUwLxic8eJGEEaz8plbnTfnah9YMcTQSdQHVpym5FWM4/maM/3kO9i3SBVUBpQc1CtLNjXnMSjRHf/tp9qw5xHHIuLF43yr1MdKgrb6OQYiCqwQDBmwkuOyClymKEHVMwAr8aVywCqd0Gw2o8lsysClC1jxueygsBrzsJJze/+B1Xq5omy1pipHe6tqxAvE+4AVIQ2UKy6K4boPrMxHqr0GeF+AFfocgnv/sbXAU+CGczCAYVCEx+s7AFb4HlbIaHU+f6Fq7VAH3AK5ZYjVCiszXUdAy/bXChwxnjFXWJVAfM6uwArfLQBfUgi1a2+pk9z1MdWnp5xrACvm2LU/oKmHAKRRGTDLc7q+vhEPMK6oKSCPC92oh1VRZA5YWWXFJhSrNzP6gJWfEsghgJd+Z8Cwa23HKYHOX0lbRIGMXJw6lVxCC/7lVn/jeRRpiAzv67WgZPahVJ+l9+F1ksorc2pIa2yksN+XoCXciwQ2ynWSewLuSDr92jGo6ivLJR1b2lI2ZPi8UPUzlNRMOfc6uLN/W7jE52RKYXd2uo53RN5b17trhPOCQgnHXVIcYvPQPKzEgJ0q9LNS7g2aLu/mZvRsbyPZn2fG4o56/AwLtMbX343mfPg/RoDN8Ae+L8CqPwYcAwbv2sNq137Qd51H2/8ArB7e5x/wjl8GsHps/6/v2b39z0u5xkaxzNP6t5uXd+cHB2A1skU8OmFYIzguVN/YsBbADQ3AipI5hZMTmp49p4vnn9Czj35DZ09eUF4guHsssMKNFtUBpUIgVwxkhRWM13MBVtoXHZQSC1nZoXLASrrbELDqXvDYYmr3DrfdseW9bfLubsgj7TNGkMcm7IPCar/rLwvYx+1SyAasX6Rgu3ccFFb1DuT2gnZ/YFXkWNAjSEgpjFIKAgFWFczRNeDg9Cr8VlM/+Kaj1fKgsrKUQUYkOhVwQMZBmpmvT8THSk3JOeGKK+3lrNZCEMpwiXfPLTSSfmVzmK8k1EnDmaJzkKY3QwZOABcVFAiYF5tJF7yNoMoopAKaKpaDac+cHt9u6h5TSFkVOYNYSCcziGUKAlZUadDIbabAi0eKC5pFuYJzl2BcTOj5bzWcxu8R9FuKUc7qgYCh33y+YPWXVR6sS7WbT9bfB7BC/zOF1dsEVnzNtS+30x5+SmDVDkwb90lPYTV077Z5A69pK6zEc1kxsQ+MtK8+RGFlak4DYwas/Hu5D6xkbEgVyCFgpa73rtiBpQSawgp9APcg+GZBYSXKKqisAIhqQOIDK0sJxJmbcszAS9c9x2/zxnqFxyvGra1hAgZVq82a5543b655zAKKiupMVFSS0QZFUEZxErGiyPfa8tvT2s9PveM5uKw4pfshwKq51hJg5ae4WSqyRBYyF9Vgp2P1ZuDfQSidu01BKBUmFGhhc0DSB/n8GHLFKjC1Sou2HpGNALQ1p3V6wIxnOPUIA68SFZesQxhQgZGpAbu1s8y9dvz6HXKStWLKW8Y49bxIutxNSO5FtuYRYIVXAFhBUeWbruPfhI1jqNicmkAhnm3NeN95AFbb/Ws0/uqLlHf+/fD6dRxYDZvWjx3/QWH1uNhh1+YdA0aPjV3e1vf/vAorZ+DRezpj/Xc8vq7ZgL9xZbMoe7gO2DxtbcD92hVWu3asvteNNZjd0GvDdbm5SQ68LAQ5zSaeEaVHlB5f0cXzTxlYnT95SVUw4eDwcQorAVassILJI6BVuWRwVZUZDAhcaqJNCxLG1JN0OaKwGoJJcs30HHsu4FiHPiisHjZg/ct8SAmse+C+4/wx71fHj0fiOn/x3J8SuKVI8ACueIoMVwkcSgnkKoDwWCIYg4vCKlCFVaElxJC+J7vUanzLaSsRxzJQCG02awdb/JQRUWXh+KAuijgtME5SUSxphTIAK8xRBqy4ipbu+PkQyQdWvnpAxEseLHceNQBhJR8fBzyeooqDUijKLLUvBJiTSmfme+Q+0T5bFVJWRY6hFYAXgiKYy3sm4PwTeO7BAAAgAElEQVRvp3CQHX4LlkRVISoA8wQSLyxNVVRoxQBL0xdd+g+CN1yvIOS0Sni7pJMpcow0HbD2hvFTAp0uorGnIP4peOxquv6+pgQiTdEHVpYSyLt5jbHSnRLI1w8ggdMCRRnIpvkuLK0N392I5T6kKsCeHY+3lRJo38n3b68Nud9XqMgnKYE+4Gj/7PswvStgZT5W9l32PQAxvDhVhdTWzy7FtjUDG7QFUNG2tO8Qg3erqCmm65h7rDpgG1j58NgUVubHxKlpVmBBU3x9YNUGgf78g81jM4QXHyhR6G2ynJarJftW3d3d83wJPya0lcEannthGI5UsjhkRRqA1tB6yfeJwusMWElaYzPws+P0PUi3NwXxRkmhc/1MTczxedzdFFi5jGh9ofssTxknEB9zY12Vmv/Nv9O0ay2WIBsBAqwktV7GZ12R0gCWaKMEC9juq0BCKHgLPGNphwzf5Hy2gJVLCa7vtfi+pue62911a2SZHyW84u+XOhwyFtl2QTygAKcEWOGIkGaPtTf6Jf4WlZdV7Lbj9dVVNi7qdtgtkG/PC+11zPj6+zErH+89v2iF1fhm6y8dWI21Lo/x3bra9kcdUgLHLu/WvNx8Q5163PdBY/3PthP63j88/m0nt78DjPGPsfnFf34bWDHqHwRWW/PZAVgN97mxBmsDq3rHRjoBd0kEgdGEquSIovkFnT/7hF58/AVdXH1AYbKgCrs07cWovtvf/aqPVCda9h+QG6P4V60pLEVhxcAKCqut03sYsOpaCNlHyqJoeIdhrEMfgNUBWA3dL39uhdXQ7PBTAav2IrYek1jgW9lsL2hxu+Li2dLnYSXBgXgswb+KK5oysIKvnaQFItDghT0b4Zq3SCrAqiI1EsY/MNegJQXAIIjEZ2eZ+OgB6iAgg6IJ5tYMpBjMNIEVe4ZwXCC9gmGZqhec75SplzRQd8FwC1hZGhHeD0WVKSigsHLpg6wEE7BlqiwJPgVIsA5VFVI4bqewUmAVJaJyMs8e7q+chiXtAeUY5jhRScn19mGVbOCrmbGnrpJzKjX9UIIsDnIDYlAFYDWZzjil2/eB4ovmjr3eTGiagP96gBX6iwGrzXJFDwVWuH4RGzxLlUDcMDn9UnugX6HQxqGDnV4/bM8T7xpY8RygwKoNqHyown1Y+56fUiYB9NtJCTQQaz50Ml8I4IbqyV+otsEVVDbaZXtTAv0KlVaNsA2sMI4ArPAHyiopQoDUxBoCGSiWCoGiXO0CVnY97Tx6YSAreqCiARyXOQPNsskzrnonlQELUXuxskp0Qna9cAxxHLDCiudGVR71rTnxvJ82iOsCU/chhZWfvuyv2+Rn9O4aWAmkUn9Tq9hqaZF6rWxutPcL5NWwidVy4mfF90ZONceY8oCVgitOpdYqgMbaJFVa/MBkw6Miqfyq/lUKjZyXGqOgmJVafC6qUMVv8StUEayrQdYSK+uDPDu6hbentFIwhRuPtInBMlFK1UpfsfyQVb6kADK4csAK98TaU8v8WurKoM3Vud/uo3GHNuYBWI0yg4EXHIDVAVg9ltbt1u+Gx/EBWB2A1W79aOdXjd44NGNHFqj1vmxtTolFYUplNKEinFE4O6ezpx/Ty09+SxdPP6JkevKWgZV4WLEU2aJKd7Z2U95dYWU7pu3Fjt3oZRHW/xgGVnVAtb37p0uiQ0pg78U9KKzk0mxD2Z2H914v/KmBFc8wlv+tPhpvC1gBVsHHahtYSfARBkhbmdBkMhPfnErSWlj1o5AKgQLAFVJ1uNR8DoNjNW2GQgupOkjRietiAAaskD4jRvACrOxcAZP6UgLxMkmvURNtz1TejMzZ28qMca1iiW4s4X1IszPVExsMI1Bz6T1195AAKxDzdMAvVeOk8wUDK1NIQL3FKh019l6vEVBKu4mqov5bAh3Ao9pova6GJhDLN3XnuRj+QOmEFosjSmcztdAwaNVU/Vj/5O/vUVghWO7aYrVrLgqw99fDCscGYLW+XxJ8rACsOEVrB4UVrgsUxgwc1XMJ18nSAZ3aqku9YtXOelKa3xWwagS1JQR2YmpukMqgrP+7IWCFsbhPSiC8pPg6qmrQYKz5FAEgteetBrTaQWFlykeD7wLGFBRx3yy0QiCA1cSBHxxDH7CyPt8GVj7sw3GaQqkTCjKwgtLLgLMAbiiskKq3RoVSIA2oLjlNOHQKImlHGMVjThRvK/su//r4NygDVg5sKbAaUlj1ravk94D1ok6TNhIPQfaAc9r52vOPQY1Tq8q76ip8eqRmrK6gShSnAqx4LuaKqajKqf1ONzxxzvD+YljFUF+UqLzRIEenxRQMTOHY4cEKhZYAK24LvQfpfoKqolo6BM+3x7yl9I7TyD7A7wA/LdVd1FiygWEpfgBWoierYZWDV6qusvf4wKorDebnA1aPDdpt4+OxK7Cf28PqAKwOwOqxfX+30OHnBlbDR4kK1nIf6HuM8Y8xQcpBYdUKT8cu6NjzYxd8+P28uq3FyrzKF9NHv5oKA6twQlkwpXB6RidXHzKwunz2MU0XF3sCKywyNCWwspRAqRLYBawkVbHOyR9LCfTTCWwR7Hfu/TykDFi1TJY9udlY++33/c6vs3fADvUP53PwSA8u7jlaUa3vAMa+/1Al8N0Cq6H+Z6bW+93yZAyMLVaboMp6Cxb24pHhB4W178i4wgqBARvhqocVUYLSaRIMQGnF8UrAQX2aICCcU5JMOI1QwIzMd6KwEmDFpsYAUAgsCwU06gdVAysNEbTioO9h5d8/C6Q16wXmW6uf5uWNO951tyqAbBAjIQErEjxFFcdjCqZ4Rx/ASiI+956255Uplsx0XVICAyoDotnxCaeUcVUrDc5MRYXPN2AlxssItjzCyuBMq3J50MoBuAawknRCRIiTyZRmiwVXCeSiGbzq7E4JtMv1awVWOPXNar0FrNDGfhjlqyqsSiCuWgFfJ6RjaYU2tDG3k0I+hpkdwIqDd00V7Rr/bwtYOYWU6mEa41wrwdp92SkIvUqWYwqrCMByDw8rA1YMHEzNqUbX+G4UB7BjboAqA+8jwIprNmLscHU/pAKKYrT2fNsNWAkoNuVOrXoBEDFg7V9Hm2faKXU+0JKUQAFWBuowDqESQvW+jaorDdLglDHf4rOlrZDSWSusGvC9Y6OuDazQSaHk2hVY+es3A1YFlPi60crHhZnEq6hp8YxUwjNgpWoyNjeHErceAXyv4EIWoqzizQ1VXomXFcCV9DlRrqqfF0+DqEQKcGWaLZmr+ZrzPUbBICuDMW9jDo6oNBVhqWb6FeARrnFFKRR2LpVPgjM5R1VXuZxAg1r1pjOuF9rIB1Y67AXo8fWQ9PLQZTqIRYekBGo6oLa3fDMbbHkJjt61a6Uw7xIS87sHeNFYfPP4fDA9umo4w2IsYP55qwT++oHVaPykY3qXvrb1mkNK4OhlOwCrenJqxzA2Hw55WLWv31syXR9ttwGC11XW1E6yGcjJh/TLaLu+ZGzAjk3oY+/nxa+ZlXq3IYMZDBSihIowpRx+VekpnV59SC8++T09efYxzY8vqdTSvXbralNJ22Fqnp+qpViGDBXCho3XpUrgioFVoNJ3r8u44A8/8PexfFuvrJ7H1vd7AKlvx66vgUevL++OtU3X68pwY9f/5wdWvBx/tGl8LQ/vvoJj1w+LuK020WjJjJibn1yPLRtPAs7qXtJFxftH+PhNf2h26Dddl+Nx7dsRFbqd18dPP6PvHOt/zj+j8Um77zg6UfDIYrUPaNUBx+NSAg1YRZwOCCVAojvWMPtG8C4OImGMsusAVgtK0pmoBdj7tg2skF6XOWAlIk/1I+EATRRW0q4wOS8YbBmwau/4IVDlh6cs8298VtnNAlJ3nVQpNUlTBlbWIr5aA68VXygNYDSQ8b/PAlQ3RiQnhMcLAqX52RkDKy5Lz35C4oljwTWUY3b4fIw4D/V9kf0NLxBzVQL1erWAFQI5BIJsun50RJPplIpQdVrq4+ICarsn6bjZAlbaX9EeXQ9fYcXt54J989uSlLQx/4vR+UtTh3wQgONxFSC1gmNdCUxUZ5ZyhnbllMC7e6ewYnDZAaxMPcd9RKEU2jBMtCoZUgKhmNLn8DP6x9YcoO1f943t8d4FrKQPacqmGeE0G8Y1hf9+Ox6zSK37uPno1LDSlE12bNxPWymBzvQaXTlRA2yvMmc9vlCBD0UV5LAM3vmARPyj/GICUD8pZFBg5Y/Xxs9y49d7T30PZXDCTQQvMUAM/BFQZWmHprDi41KFFVfOnIh5uZ0/QDLHZFtATe55uF4OWPF4ay6w3bVqqdj43qQeVqwoRQobX6iQgQvmsyzHMcuGgLSDHCseAp8AbwDVJdXPxorvqWXXFs+ZiT2bs2u7AlhpBrhrJ0lhqzfjmvd2syBA6h4AmgArZz3B176GN/iZi59qSiAUpJ61nxyHJgVakQ4bnzi5OJ2gcoWkBbJBuXha2RwqYx2+cQKqAPbrQSDzjr/m530F3ZiAz+KmVGjF7ZtRWWRcOTvCn6CgxXRSQyqGbgLknCeXKmW5K0pP1q/X9EjtDlog1upnKETDe0QBVltz5JwWKO5akiaP7zNFltvk8mKGWuHWDa/GFik9Uwi/bXz+Hfv0keffCrDq3/IbXn/tvs7qPovxtevo94+c/9j6cT/T9fGt0rHvFxg89uh4hd7+x95p9wJ7XTvOGDu+sc8fe34MGI0uYMa+gMUf/S+yynh9rxguObXtTdj8HHv3eAv29f+3orBqT0C2eGzNP21gJRv1DytaEPzX/3Ix2OvHJryx58faezjjqwtYtZqsR42z+0DYrbG7A0bAKrl8ln4RcANYAIQlZs7+GNh3KaMpBdMLSo+u6NkHv6OPPvsHSuZHFCDQUXBkO1AY6NilQxAkN0RZxMmH2zBDRRTzsIJhMXysNgysiBVWGUMrUUAYGJQJCu0mwKoeMl3Qwk8JfCiswsf7O5RdfUEW411t0Pxd/d39aqyuzx/rn7ZQ6zu34fdj4TPcf6zf9F+78ZtO/2TnLUg6Vy2SjrD9qKEVFtlD5z4+jsZv+r1zAG+w1nCyfp0ruekFi9vtXivcaoNWHovepDLW/mPz0y7vr/eD2zDQP5b+fjLUA/pAlZwiAEjtx2JgSII9GVUGcuDPZEboVhoewRTmKztHDiTUJFeoCpRXAFjwnZpSMkFlOqTATQVmlRVFoS7sNejhoBJl5zMED1LVTqcsl0qBNuegJkBAvNZqWapS8Kr04Z34PN+7SidbSVNDkILz10vrX0ee4yqiOAgpBuSJIoYYAEgW9LIXEU+mtRm6a0FNdfYDf7m+EgnyvBZFlBwfUzRJ2asHQSeCa65ilkmKo1S58ttesINAoIpCA0o8D4qaR4CKqQlkDkUcB+UG7hPT2ZyBFSouItBjLyIOBE21UEer/UBf28UzTeZ2aoFrP12yVrfo8bNQd3jBOzZ+WInhwRIcgyicpH1xTe24+LM0GudzrYgS3Fs3mVNY5ZsNtzMuGNqXgYq3pmyo9dD/cJ011ZP7JGBHpEA1CFiB54NGA5dyXuLX40LdztuYXef6etfBunlANmchf0b1x78f3MjvuVwCjzBf5WIghrsWF2OrAR8DLfVz42uIlCdPkcXXH3BS01dNEWQg1vqnm2L5dTbPIL0W4EbSuXCMALny/YoDdKz593M5++YsaNXYihIqzbqAQl3MAQo6UdpAJYV+AjiVpmJuLveBkn/n5kBNGfbvEc1v7fYUYVikkLJhyG4WEDpmGVQhDRpzAKe0NQGEjSUcrxiohzSbTmpA1LFhaMdqbWrG6/z7gOhuuaKMoarMSQBKklaM66KAxvmxyeYDV4Bl7yV8CNoslzmLFbHyPsyXMaosqn+TKJZEZeXGQEU0SSJW1GasNoy4P6It8V74dlVxRAW+K8A4jvg/Vufq5+H7OaEuAN7RmhtQSMGoHH0oL7g9qyCmLIcilihHyiDWxyXRsozoPitpleV0e3tDy9s3dDZP6OXlER0lRFNm0LKpLME5vh1nL6OswvpX5xJ/mpbCg7qq16Ce1Va22aAQT8Y+dmVEWRUEAqxi3BexWc3dvmuFW6+7H6IwGFuvPPT5Idg1/llvIyWwafrf/s5RYORWF+NHu/2KPdau+r0VZNY7IJ++o0OBj8c/ari6/2cMxWBDzz0+fnn8Me/+zn2B1Vj8V6/9u49p9Pt9QL/7aekr9wdW0nUf34YG7LvHlvk61uOsGc9g6OA+1BUDdl+M9wRYDQRzw0SradTZClZ3a/99gZXuL7G0OaSgwg1ZFtOSHphTGAWUYzcumlI4AbB6SlfPf0sffvZ7mp2cEvENWRcCXEVFqnDB/yWG6oGDr+ZtTW40BQMr/g78DEDFwEp8rPBvuZFKVRV56ELbVVap59ufGlhxN7bd7K3Gat4IbIeqHdyMBkSjQEn9Gh6pIhv7/iFg5acU7tZXt1/lvr+nWks/sNJvZ8VHPQbafWAUWHFHf/yE1x1Q16bQ9fc3gztZfOJ7JXDpAztj7TN23cff3z735nxigWXXomaX5UY/sJJ3A1jJDnn9Z1dgJalxktJQe3OY2Th+h51wwPSUonhG6fSY4umCwmhCZYVApaAY6k6e52oVgwAbAKvaCwXPm1m1BdD4WuyII2AyuMPV/byKYiYbcDBGTtq9BsCKv7tD7IMzwGwMaAUwBGhnyicLvtihRANZ/3stbYVnTDc+xFSZA1gAK3gfARxNJ2z2jPOCbxcqJxZQmWmlxPr9trlRp7YYQDFAY8G1+cngPmA+gTnm8DCi6XxO0/mCksmEgZWN3zZ44GveCYTrXt+4rj3ACsfkp3sZjGBYNQKshsaXBL4GSetxw9dA55S2wsVXZuAlqQGr5Yo2qxWrrdDOgaaEIgB3kEoHnH0T/pmj76pRtIEqNl9XSQXDF1Nj2TzXSLnT9J6+ZUQLQvA/FX6Y2qLrGhlsagArUxnqWJPgexxYGSBmoKHwytIZ24osg7IAApLCpuNLM1fl9958y1OwebPhWll1UPmdmIRL+hsPXa8in0E/Of9hYGUKKx9YmfcbAAughgEr6TNYjwFYiem7wSLfhNvNv9p2BsnaTYk2M2DljxeeNdljT84V4zMroNpULyZLBbO5WVMZMQ+KZ1VIMyjAOsad3yfw2V3ACurAm/t7hmTYQOAqhEJaGNKwTRQHxDKaWC3LsCqmQjdWKxTtqErKFFjh+uJc0yikFNULOSVOwIvBGpWI8nFPw4Cram5YeYqNgZgi+OwB+sYxZQHSboGHkJqdUFiKwko2eiWVXCzLRbEq6dkFRUgxx9jLsH5OqQwSWmYl3a9L2mDjIc/oPq/o9aqkZV4JvLq/pWJ9R0+OU/rkyYLOJkRHk4hC3CMY0orWVq6AXBdYYogEzzdTN0WUKdWkRwiwEmhl6ZFyf8CYMGCVccaDbOSUqu6Vc22rKWyTe2j1NLr+GlvADD4vhRf2AS5qovjIo2ia/nfOgyPxn8UzjzuA/dauLCP42YHV49fecmO099dr7ua17ANy/l30cVf/p3jXKDAaiV0G1/9clXS4D42O318ysKqseFH7jtkV2egGgZcpgfiCq6w+gJr/4oGVdfrHB6xvA1jJpC/mj5Es4nlXFzeyzAGrIpxQNL2kZPaELp59Ti8/+R2dXT11wIpv1rz7FnMjcgUvkxybYqJxuKKwqoHVxgNW+BnAKusEVq60rgc33wWwGgqYhgP2A7DaZUI/AKsDsDJgZdDIAkgJqDRY61BYCbAyxWVt3Fx7c0W8Fw1AFaeoSgc10Zz/XZRQrwCo18CKg8JW6g7PjB4osMBLAmWZIxFEIoXGYJLN5eKbYkCtHg0+nINpux/u+vc+WY9VDC+wU4/0JgvAOb0G6h0855u18zwr34tjbSoQxV4Xvi0MNZAKeHREyUyqk+F9UHBt1itOi7TjHANWfL4I7DwY0Aesgihm/6rJfE5RkioqlGvTBlZtGNU1n7wvwMqO3/owA0hPYeWe16BR7riiBIHCarNec0og/KyQZsrASlOw/P7nmJMu1R2w8qCVb6rv0vA07Oe2bCiS5D7Vu+Z6z4GVtT+PR5bo82yi6VmilJI2kdStWmEli3WePTiVS0AWFFE1dK2BlcGONrCq49HHAyuoeQCmAKxgsi5zy27AisfoCLBi4KZKtTawwtxlwArweBdgZYowAKspFGg9G0b+2rYPWL2+uaFNjmsvwIoBoWQtUxwFVGnKH9qNEQ2KZVCkwApzeMaVWpH6amb2DKySiKHVJMEmrA+sdMGIeRkQB2MNqbNQ6gGYhTElMLuPRH24ZhUTjNFj3syNKlF21cBK+w2DNPGxAkALFQQWkFSFCa2KkN4sc7pe5XSz2tD9akN3WU4/3G9ojbUyVFrZmqJiRS/P5/T50yO6nIV0OhNgZdWsca2Bz3BnY4XeAVgdgNUuC+3O1xyA1T6b1Y++7A944wFYDV0sk54/Eno+EFi5tHMnLAL8F4V936Pdfr94YDWmQBjbYd51d6H3e7C7IuGCCn+3gRVu6Bnv5kwpmp4ztDp78gk9/+gLevbhxwKssDuPRR8UAbyIEcNj3gD2UgKbC2MAK1VxscLKB1aewkoXATK5KAgyz5MDsHLBng2aLnDXN6DGFDjWb7o+86Cw6lOAHBRWfrAy9DNrUVRW7pQPnqnJELACvLGErtqXRIM9TgmE+TpSVzQdcHpEUTrn3xcFFmvYjZcdcTx8YGVKCJ4ZO4CV7VQj2ATcYc+XTFRJBicwdzMIUlWTD6pYSs8pI9jZbiqs/AAUAI3TITfy+YBT5gWD4M4qAwK+SYVCAR0MrGTLQdOn5aYKJSxgFdK8wzSh9OiYkunUpR6tVytar1ecJsPAS/18pA27FVZ8XpoC59pQUwKx+cGKW+hp4b0SJzSF4fpsRqjAZf6JjUDa+QKNe5iMAStfndJOCeR7054KK1FreOmMcit1KW5+lTYcK6c/2vkhJTCKqOCqbAKssvWaVRloV+6auP4tZZW/qYyUwNoAWmCkSijc36awMmMgH1q5u/MjFVZ96w9TWPn3HUv7Ew6rYHVPhZUPOaE9sdQ/jC9re17bcAqutEsNsWpgVfeTZkqgqLrEK8pXgtoYr9PmHg+skjjiQgRc+IB9odQniYhTEtvqKjePmMJ7AFjZPMXpdZpK6dYJPOc1gVVeAFqJwordl8yrCGNcFVYGrDD3TRKxfLDr0V6D+NDbfNtsTECR9MOba9pkUokVG50wOcf1TqCOgiF6AXAuXmDYn8jh+VTBf1CrvMJjT6ulYs7Ca6MooEkSM3SapdCoQilk1fE0BZbnR6Jqk1GUxFTiPKAaC6CygqIV/aWkEimBvNYEsMLvRc1kwErzCjgdUKCaKJOQDijL1ZiyKqLXy5L+9mZJ392s6M0yo+Umo7u8oOtNQVyLEW1TZDSljD6+XNDvXpzQ1Tyg4xTfbEpfM0gnUXAhe9IM4Q8KqwdgAO+lPcr+3T7soLDaPyXwkbDBLcx+ToXVHse+Wwfb9p/cet/wMfy9K6wGz9+t/cYVVhKj6PrX7VIZsOpvzAOw2ro2+yis5MZbK4V4z6mhsOKywWElXhkhqgSeU5ie0cnFR3T18lP64LMvKEqnhJ1zTF5YFEJKDWAlK/caWPmHLgta7HyhIyDnP/dSAuFhpcAKCyosB7TDOK+tA7CSEFKD/T5INQakxp4/AKvhO8shJXB4j2oMyMu+eZ0iJ+TI1A8KkaAg6vSwEn8eZ0Cr/lWsFOX5AXNQQlEypXQKz6Q5BdFE9qdLrPZ1/gGwaqTd1FWztmCBpqn5gSBACJRJDKxKmBSbx0tEi8XCdSAfnnAgB3+hDJB+GFixAkerFuLaAFRJqpLQejPp5lQyLaAq0Kr2CJA4C2XUBVglk5TCJOGUblSZQxCJ8wA4QUogB7I7ACtzTDZgxTCAU4gEtEjhBKnEhQA1nkxohnTA6VQqbLXgVBtcja3rdgFWrJzxKsA9JCVwaIfT3+hpwABN78R7h1ICTWHVBlb4NxR1XClSAaRysPpyaJ/hgKGmtVLmWVVUaHMcF/7mkNdgmYEL9bHaR2H13gArNcM2QGLACuBF7pM1sPLBsdkf1FBI/asYpEv71cBKAI9/TxwDVlD9YCy0UwJ5fKlv3iRNaDqdsX+VwRwzOse/GzDNS0nk/UAumqPASNM7/BWhKUH7FFaAPAzOVcEEYMUeSx3ASl6HdDHx3AJcS5G+OJASOAasvn99TWtWjsIwHubtcg1YIYUKkOxxKGma8NjCsAC0gmE5M/9M5u68yDW9XIDVNI05JXAKhRXWl6yGtbT8+m9QsDidUgU/PdwxUBkQ0Be+VoD2gFk8TrCRG7LyUYCV9CtcC752WunPKawY4QeUTI7oZkP09esV/dt31/TX10u6Xhe0KojWqJKIuQkpm/DMKjKa0YY+vZzTly9P6Omc6CSuBE5ZlUOCwgpHw7RdDeEPKYFj94ne5w/Aai+F2gFY8d3l0d1v7I1D64+x9/Itf8hS5u8gJXBfYFVff6+wh6ewEruLvyOFlXW6vsBuDCjsrbBSR1ezHnbASn2nYLqO+C/DQo1TAs+I4mNanL6gi+ef0CdffEnJbKHpHSLFD3gRIztZ9Q527WHlhjf8Y2BeqcCK0/+gsmLT9bWkAyK3nhVWtdeLLD3UHP4dK6yGrj9voLmgsD19HFICHzShHjysGmDD/jE+/oev8vj72zfb5uQr81K3D8BwSqwc167Ayl7Lr/cUVi6Q7ANWbvdZjpEluqjmxL4jCKxmFMVTipIZgyu2q4VPH78GC33xyPPT6lzajx6HpSbaAsCHJAg0YIzNwEorjpmBMlRMUFjZw51LheALleAKCnKkPPubBs37n/lWsacWojUNkqxdGSqxSbdAPULghzhGtWecWqTKKg6xwoCiNKEE1QeThI5Oz0QdoJUBJa0RldOkdccUVlIlUJQFPggwz0FJTfIeL/8AACAASURBVAzFqwqB7nTKCitUCmR1lVcdsOv6js0hY8DKzsE37H+bwEqGhyisDCACGpmayFdY8bl4FfpwiU1hhf5jCisASqisGFipws8flb77hlU4s2Wzq1oq+aqs3HD+aPbdHrCyVKPHpgT2WbSYwsqff96Fwor7DIwHPPN4hhussDIPK1NYidm1gyiCMLirs9m6l1orqh6Bw3XbWh+vfSPHgBWrIhVYWbEE9EVJmZVF8HSS0ny+YGDlj2sshoeAlaQ31hYaUh2v6RXapbBy34EKlQzM1cMLW4clscIK59VWWMmYhrdUyMovzH0GrLruVwa8+VyRgueBfB6XQUDfv7lhtVG2gaIToN+AVczAKonRdtI2YgaP4g0VZZx/F1CZ4zriuKGMw2dUrM6aphFNWKWF/VZLCVRQhZ11nhfxfSmF6YQ9rDY5vFShykooCXAdMirV1NytixUiA1iJmksrq2rBCbHRkKIJUD8l81N6tazo3364p3/5+hV99XpF1xlRRhFlQUh5yE5U7JsVlxtaVCv67HJGXz4/omfzgM4nAcXYNLZ+zinmck58+zJF5UFhNXar6H7+AKwOwOpxPUfXSO8OVrXXz485zF83sPLSH3ouzmCGmtwuOx51ZGPxS5/Cyl93dH2SX/SN5/D3o0rg7oStfVK+5PpxHXQ/hZUtdGXdJmmBApk4TGOYxLUCsdCLUoomp1TFC5odP6Wzpx/Tp7/7J0rnx5ROZ7ww5uo8fCeVANI8rPyFlOsOgZhrNhVWYrguCivIvdV03Uny5HwPwEp60kFhdTBdH7qRve/ACrvEfSmBHIio8XevwspckDQIEXgAzxGorGKaTY/Z9BbKKkkRFA+UIIy5ElRVwidPVBWuopwHzRwc8CJzhkGa3oWA1lICuSJgCD+alEEVoJDMrzLjIViWwEsqHiLajDRwtTZs3z+dMgivV18juy78fTHSZkoGVazKQeVEVD/UYJwVNmbvj2kZ6TaTlBVOcZLS4uSEVusNrVbwrRL/HuNIHNg3dulUEq3qEw7K8H1OwWIVArVNcX6qtIW3K9LGkQo4PUJqZsqsS4BJt3/VLgu0XYEVQwy97gYsdkkJHFNYiWdSnW7Fx6OVa02h45+fyQEFlgqwQt9m7zB4WK3XYrxuaYFaAUzuefJoACv1D3NrL1N36QsZWGnKKR+bBri80GLIJjuEv1hgxeNeAITNdQKs1Eic+7QprERl5dqf0xLV9J3HZg2t7DVx4hm9N5SgBnS7sb0ZoPvAqqnyqxVWqLS3WBwxsLIHzgUpcminoZTAXRVW3VUCt4EVLJewhsPncgqvX/SgA1ix15NeAv9e47eFzCkyRvwqgZwSeH3HwGq9zmQ+QB0+VPhDmmQa02IG03nMlwDpMFfH/CnACvZ/IfRGPE+JEgvAKo0Dmk5imsaBwCqtKSj9BK9H34+oxM/xlIowptvNmm7u7ikOAro4Pabj2YT9LLD6ZdMMXROH7JuIypx4BkDYgJWkljtgBeUUji09oh+WRP/6w5L++Zs39GcAqzykLIgoR5/F4eCVMHov1nRULenzyyn9h+fH9HxGdD6pKOHNWk0T9YAVpyXCx1CW6p6X2MF0fZd7h9ycuzfjdnv/ISXwoLA6AKvdxkrXq/atEti3aq6/iy0S+h6PAFbt9aAVFOr7il8tsBL4UHf+3aWA+wIreT+7kHgpAiq84pQ9yJxrYHXMwGq6eEJnTz6kT37/H2lydMZpHgiGuByybq+yLwGUDPoN/kJbFsgaHMG/ynlYKaxihRV2/wCsbEey7hZ1oOP/rr4W/oLJXwR2/Tw04A4KK+mTXYvRg4fVwcNKRvHAPaFnTnPzm1Z6aaTpaFC5C7Cy1DWRk4hyCn8zsgliWizOOKjAH8AqBDsc5sQpKwQCP+WElQ8CYRpgwKsMIuGtAZaQ/U8AehCY4uYEgAVYNZvNGFghxc7mdizuAK0cOCkLrWLVfwXtPeZlhO9HehFUOPjOKI0lJRDGxQqsWGGlhTNi+ESp4TajpTikOE0pnUJ1ltDR8THdL1d0e3vLn4egEsEiV0BEoGkpZjqHS3vXVQJ9YOXakH2XBBhE7F+lMwVSEeczmh0dsbrLgJWvKvF/3mUh9FBg5UPJXaoEthcc/jHxdeWTEPWIU+J4FR/9VEE+N81fdcAqjtnDKgOwWq1dpUD8DooWhqNe92jf7Z1qSU3eDU5xO5nCyjqzGrNjEceeOfzvXwOwqj3EpA+C34rCSoCRKoj0OTNel205pAYD0MjYF/VT/W82QYenkaXf6nPb64vmGPaBFYMwhaVdVQLnsykdwUsuETWXAR4AK/u39Nu6gqHNu/sCK6T/ijJLa0LvAKxiBkqSEhhzJb/mGsFfKzg1YyewCunV7T3drQDMN6zukjk8oDROKEkiOjtZcBXWEil6XCW14JRFZAJy0VFdX+I1Ug2wpDQJaZ7GNEkCCoqc/agkJVA2MzhlIIgpD2JaBymtq5Be3d3S6zdvKA1Dev7kgq7OjlndhSquvFaVKgoEYMWFNiiXythBIvMbbzxg3pO1KvclwudP6NU6pD/9uKZ/+faWvnqzpjd5wN8J9VYci8oX1QxTBlb39JuLGf3Ti2N6NqvoPClVYYVNFtzbJABjDM3ACr87AKtd7hWdrzkAq4PC6vGd552mA9q68dGH96tPCRy/MqMe4J0S8abCSmIV+dNmNKag7zuStw6sxk55TKEg57sbNOr6rqEF8dixyfPD3z0Mvur3WlAjBqXSPniWFVDsgYFc+4h9rKLpCU0XlxRPz+nT3/9nevLiY5ofHdFqs1GvDHiWSDnzdkqgv6AWYCXWwFwYGBUJCZBqDcE0sdV7DnClKSq+X5PuqFqVLQsi7ZqNtdtDX9fVFt17q+6TXds0YU9NfG0x2j4W//W2eO06XrwOi9ihcx+7DmPPD/VB1uNJ5knvw+9/g8Foz8LBwKR/ji6NRb91CJiMnl+jNO72aYy9v/v5rhK72zt5khIiO+3v6jF2/Nu4qdmaMj/Jsbfbb7j/b59RLa/1I/D6RuD6iudhZQEnJhQEe4BDVo3PgiEOMPkjEYgjwIR58YSCEEqnBcMruH7gb6mEWrdFgfnFM1NUji5lxVqbCPY73nB3yha5LuJ1IwoCgyiMxlQhYUEzAyg9D1S44sQUeJgE5gsjQSrbDAMYIeVQIZeVOsMZQJXDQSzmZgZWnCtDFSK5QioLYjJGcAk4gVZEWneYxAyM5osFF8fAadze3NLN7S2fE6f6JFA5SJAONRhDK7ka4kXFiofCGYNblbDK0gPZx0p9cbhKFpQEEcWzKaXzOacFQmGFAIzf4yms2j+PjYsukO7PFWgPg1ROradpYQasXLv2bBr1bSRJBUbxS8O1sj9mbo7jaHtYWfVA61t6e2WV3Gq5pOXtHacGAgKgT9jzLk1W3qit4amFXEwtqjj2rVIzajZlV+8y9AUHYJCGhIIpqrDqupYGxKRPa2toaqEE6t0t1LUsas8X4h8lWm77nsZ9DqoTpMkZXPMrFnLxAHadduoquZ/KNWE1I85f03QlS6tZHIBTATFWvHaXcapA1hl147vq+Y9T/KwPKWDyF7N8z+aTrWi9WXEfN2Bl84DcN6FgCmgxn9N0OnFwSlRIMg/YGsFBNwVrMudpPzBvMk1t9NObzYMLalJ/vYGfMW65uIL596Fes2SzqTeWFF2w8cSugFHI1UnFQy+gCJYOrU7QBaxsLIh6SkFcGNHruyWtsoKWyzUtVxvKcxlTEcB6FNLJyYJT/KAQ47TZTc4KMFR5xaHxfIQU5qpkzyoosqZpSDESnYuMgRqrTXl9Ab8pzIcJxemEymROf7vd0LfXt/TNjz+wUvbF5SV9+vIZnU4TXnvGEwFCIvCvKOI5rqAiyHXcJOzfij5R5Bv2vmLxZFXRpgwpPnpC//LNa/rnb+/o316v6K83Gd2WEVUJPLMq5k04TqQgpuWazsINfXE5p398vqBn05JOooJiXiMgtzGiKlBTfl178a1tAFjZ3GzjV9oG9xxLhYXnIvoRfL6gEM4Z+onvl/TjemOyOdjNT3af9dfYxvzo826TfexO0fP8CLBqr8WbawJs6Fgw2zMP9k2Q7uV7Krw0Juo7++H1n4yhfnntyDXlQxfAbo++n/vvEnusfdE/3XK1a81tCu6uCMWXT/Sf53B8Ptz2j+yRD3rb2PgYbP8dPKxGD8bsO0Zf2PUC9dvcg5+Mfe1Y/NMdu9Yrlbr9dx/nfW3Cc/C+KYH7nvAvHlhpLgDkxVYvUICVLCR9YAX/lyJMKZ4eO2D10Rf/ia5efkLzo2PawPiSVzcIsnTh4SmseLLXHmJdAjdOLerLKYDbwGrljDctsPTl/1Y+3Q9S2j8PtfFYhx567wFYHYDVAVjtbjn5GGBlaWrdwEoqfpmik3fnQ3igpBQBWAUJTSZzhlQCquzverGCIEPAoY5mnvs6FmDt3+ElDAVEbWWwwoJM6xcW2Pp/Wwl2eFghZQUfAl+YaTqhyWQiVatUpYOgBn9yA9OsnkK9ClWN6KIDwAppZDAh5nQyjTwn8KoKIz5OB6wWc5ou5hw4FllBt9e3dH9/z1NdzMbPAG+ATGKW7gJn/S5Oz0HADgWQbvTzm4UWSIqiBvVseg2gg6pd8xklUJ7NZhSgKhdUKxIP15XzWj8/5P7cBVw4JVID8j5g1QYW/ne2+2xjQS5HvgWsAFLc/c2rzMbAQINZuVwaELIPWcGg6v72jlVWUK7FPrCS3MOtqkEGMuxQ/IqADWBlqioPWOEYUZXNgJV/33T9d0s9U/twvStgZf0N0UgM1VEfsFJ1WD3mrK3VqwrjBsBKuqUDVuJjJXF+N7Cq05TFvx7jW6CftZuNZ+kr3dAdv99kax4PGCt+5VGBBgKA5kiT7QBWfntIH1YFqKcYszUVtxfPCbUfH94j81LA8OexwMr6AtLWDFgZCNsXWN2uNrT0gFWWycQKYIXp4eR4Tikrz0Qtl8Gg3QErtDPAPYpNlDRNYppPE5olIUXsfSoK1grp0iw3xGbGhChMqQyhfkro317d03c39/T9m1dUlTl9dHVJv/ngJV3ME6ryFcWpVYeUOZc3AqCwCgreZq2QEgg/LPYpyynApgA87CigTRnROpjSH769pn/57p7+fL2hb+4yukPBj3TCcyhUYFQKsJqUGzoN1i1gBYVVIaph3jAGsAKCw7xcMUiVDt6dEngAViN3kAOw2gtYtXFT5xqvtwn2BD47AKs+/9VmYn1/HxkGQnr8vgR6bMHyNp/X+9qj49sDsOpBZQdg1dunflaFFUMp87iAzFnUFG1gpZsxbI1eICBMj2iyOGeF1bNP/gM9/+g3dHRyypUEscrAQhapgfichE0pZZfGh1X2s3hcyY4OgFVEawpK/I1AMqcyX/HuD5Qofmhc7z6Kh4q/uGv//OgBPXav0+e79wjqnZNmIHVQWHVCnoPC6m3eytxnjQPZdu99vxRWTkXFpdbbCitUh8KcJZ4kAqsSVliFIf4knPpnsKqpBZSFfp5JWXQHEGxMD/xO4lNRsnAZc1V72rV2OAwKD8Ajzx9LFAFyHlWeU4wUnPWGg835fE7Hx8c0mc8Y8FRxSJuyoDwQaMXwSOpVMShiVQcbfHMeD0OqYpNRvs74b6iwppOpGgxLmhTSAKfzGaWzKUOy9d2K7u/u2cMKDzNThjcWy50VsogXlqVWFRxsmeLLrdc0nZJTFDW4RoAJJVU0SZ3CKppNOSWQ01usimxHtcBdBkQXpPLn/6YHUO1Txq/R8nk+sLJ+YN/dtQB3v9M7G86jobBrpFHW6dRDwArXrA2sOJnejNeluR2w6tzJVlUVdw39mdvJzNYVWrFMXo/RFFaNVEXvwvuzg6k06rKcCNS7W8mOwX+2vcHjK6xkSNVwlNsVgATpqQPAytS29XpA/ZcYZEP1Ymop8ZCTapb6XZxeW3uwWdvXENCOR5SSckw6BrxqfaKuqs3c+ZwZbFSU5Rv+jj6FFdIADVjZ90tf0qIQ3nzkf0dbYSX9WTwtbb4xYMUA2lRxHoDcRWHlt4kBK6g2h4CV3+Y+2DP/Kl9hBVi1zgq6B7habWi9xlpPpgZ00+OjGaGKIiCQASud7ng+y0upwgih0TSOaDaJaAp1FtaURU4JqlezTQX82yYUpgtOBbzfFPRmQ/SHH27o1XJDr2/eUBSU9NmzK/rdRy/o6SKloFyzAkrWngGKWmtFxZLKED5WWLnCQ0qAFeY8NkSHqrMKaVVG9LfrNf3xuxv606sVfXNX0HfLnFY4WiisqkLSFsuc0jCgaZXRSQCF1Yz+8dmCnk4qOolLhm8CrGIGVphPJf0RGx0YRe8vsNplDh96zZiCpLYxeeQ3/cqB1fBVQazXrUza6Wp6qe99983hz/kVACutFrrT9XoHLxoR2O1dJXD0kA8KK75EuygLDworWzAP9KrBCV+BFa+v4FWlGiteMKCEr2ymisSZd/oDKhEIJnNK56cUTs7p6Udf0rMPv6DTiwsBUhzkhOw3gM+JQ3gG6Grbm+CawIoRF6cEGrCC0iokGG1CYYVFiVYJ1EUtPlE2POuqOH3By9CgGw/o+999UFjJDadbVrl93VxA31Vq9QCsRu8Nj3nBeP9+v4GVBY9QnJj3k6UFIhaHCS/vnIcxq6pCACuFVfg9u9p6KYBuLtLfwjvI779bN55WRI70Hh9IARg1Hqp+ELVDxd5EbAKNlD1LveF/5xTmJSWbkpZvbjjdZbFY0Pn5OR2dnlB6NKdwNqFVlVMRBVz6nFVXqsrhNBcOmBA4ieqKrxFSZhhabVwFLQS/tjSE4fp0NmMlFTYLbl+/ofX9ir8fn4fKhpwOGCENKuI/zsdKWTunvxiw8pQ/DKo0OOdUbXjNAFghhWg64XTAdDGncDoRs2AvJcypajrUVrv2+67531QlbVN9uY6c695oT/uuIVBlCxQZOeID5RtKm8KK2wd+Xl4q25bCCvBRcogcsFovl3wdWUfBfmB6VLo4bN/T3b87gJXvQ8bgh5VCYriOn6OOlED/OjZTAiUtkMUqXB23P51lV2CFPmjwl6+mgksDVg2/rXZKIEMd/Kk3gZyazkHiunolgyoFvzysXeqxpbW0Kl1Kxov+sZRASSt085Ls7jWAFbeHAqscleZ0TDT80zQlcIIKgbMZ4W/rq6KKEmBV98MmEOPvt5WVqfZUYWXzDK+RVGHlAyuDUOh3ok5SpWpHSqC1CfdvVVgBWLnP5SrPTW8PfwHvKwC3gFUQ0qaoFFhltFxntFplMrfwo6Sz0yOuFog5CZVS8wzrSkB6AfBZseHrD7N0ACsYrU8iAVbsXRVGsnmKzYvpEVG6oLuM6LvXt/S32xX95TajN+ucbu9uaBoR/ebZJf3Dx8/p2dGE4nLNaXJSRZZHOiusMCYKKKx4DIgZugBXpNdJWnpeBXSbBfSHb15xhcCvbjL6blXRq01JWRhTABVtWbBBvANWlNNpsKHfXM7py6dzBVYFRaawspRANhKGvx1bEsr89Z4qrHadu/te974DK6GYPdR+p5N/tymBw4fw9oDVLgH79rH8WoDVPu0/3ELD/d8C6v4IbHD9f1BYNbIp6paoI/v6+vf11Vp13V47tlv2AKx0wTzU5R8DrKRai/hn8I6RS08hKhAcJnNKZscUpmd0+cGX9PLj39HZ5SURp5HEvDVmCitekPJDNPj+IosXVLIsV2DVnRII9RVMNdvnYjDtoLDqNkW3xeZQ/xgHGv3vfqjp+gFYNW8sBw8rlQU0qm/5gaTOHKrc2QZW8DWBj0RCMUzU41QqAnKaBszGI8lS85AUgo/6NxVDnb7Flilv3POqrGqMCKRkmOG1ejgZuMH7YI7u1BVcLr5WQESbgtKbjO6++5FNzwGSzi8v6Pj8jGYXpzQ5O6ZNRFSmqDYVUwFBEq6FQgyMJwR37E+kdV3Z2yovqIDZdFHR6n7pFGBcwXAyZVN4hipFSTc/vKYMZt9quB6q4bpAq4gVLgI3EIipZwUwmSpM+NrgfwVY/P2o7JjnAuqKktVUUHRNFgtKFFhVrEKAWkw2Rt4lsPLTMX3Fx9tSWPnAigN5TQncCVgBAuDCwvNmteaUQAArXEdWzIhRT92DvR1NVtAo1PBVVe2fHXA03ydTs+HfXGUsdOrnNvTzgZW7nzDvenvAilPzWuoqq2IoGZe1qbo7Bq1w2AWseJ7gSnfSTw2gsDcTUrdMYaUpFc2U0JZSSr2CfPN8g2Lc97XKqa9+4u9UYFWwYbgorPzjsZRApAIasLLj9IGVeVTacz5IRTsLtFZgxOcsYNxe75RQXjqjfYb0HSmQwMfWAaxsXDJsagErBkVhE1i1Qe8YsEK1v3VW0mqd0XKVccXADGnNnAJd0cX5CVcLhMIKnn/ZButAyQLA3AeFFZRGSP2bJBFNYV7uvLXkUsB7lZIZ0fSINtGUfrzf0FffvqKvX9/RdTWh26yg1fqOZmFJXzy7oC8/eEbPFzElFYAVzNzFD1CM4WQNmwfYKMBcDEWVAivMwZjXKKK7TUlv1hX9f3/5kf791ZK+Xlb0Og/pOiupgI8XF8vICZ7rSCMEZJtSzgqrzy9mDKyu0pJOE1SShS9WyFVWRUmM8QBgJankB2C165Zpx1p2T4XV3zuw8r0Hu9ZRw/HFuwdW/ZY9tS3ETlyx80XszbAnsDwAqzEf7jHould82ylR2xVYOfJwUFjtPoiGJ+vdgRU8rOQmzMAKCiv1ecDunBVwRSngIJ5RjN2q5JTOX/yeXn78ezp/8oQ42IkTXgRjwahu7QPACoEWjNkhvYfCqgZWIcGQGMGeKqwUWPnng91PkUTL46Cwevh1OACr4Zvm2PXpfv5gut41f3WpVkQ+UisW+H2e6boL1DoVVkgTASCYsBcP+1ZFKcMqpGQgsJF5yB4Irth5hHeoOVDmqoHbxqG+ioqPoaWsUpTGkF7Igpifs7oB6lINWqGkYoCEFEAEhezvJAbykw1R8M0buv3me7q5uaF0MmF11ez0mOZX5zR/ck7VYkI0TymcTylIxdsK75XNhIC9rdAHGVipUoe/g7+f6O7uXpGQqC1wndIk5eOAEuv+9bUosth7RZQ3HEybwooN06WqHIJGVgh57cUKIs6UEXUVn68CKz5fqGxRlXA+o+nREaVHCwomKRWcYkgUqZK3D1iNVXlp3g/qe6E/Lg0w+LCKYQ9CPjXdtn7meooX9Ld/5/okK1hEUdxnuu7flxjytDys+H14PxEDK5iuL+/vHbDC9bSAFP3GfmaVjN7z3LjSFFU+PlVbmZLKpEIGr5ySKQbYrasXtu+jBpLs93xdwdfkjttQN/lj/iEKK+lx8mhWW5R1x0OAlUEhrlbsoKooE83fy1UJZPCBs28rrHyI3UwL5OnJg7VYNZnCyldQmZ8UChQMeVjN57MGsMJn+MAKfnFD/c8HVhh/AFB+nqavsHL9Vvv2LsDK2gPAKuFUQKQXanokEuJY4VNDvocAK8CXTQGVFNFqnYvCapPTBj5VDPgKunpyzgorTE0YC/kGIBxtKerFvMwojgJKI6irIoLllG5V8HyIqrBVPKFqsqBNPKVXG6Jv3tzTX354Q9/erihPT2mZl7RZ39EiruiLqzP68uUTerGIKC1XFDGwAtQLqWKJq6q7QlkvwzuLxzWn2QJWhbQuAvrxdkU/3Bf0x7/d0FfXG/puE9JtFdFdUVGJ6ooxPi+nCPMQ/LdQXdYBqzl9eTWnJ2lOp1YlkIs7cL6h+Kkh3wH/ZGAlO8HmV8UbMjoV/tweVmMKqbH11dj7f+6UwP2BxbtVWI0qdHgyfyTws3vMQErUAVh1rYR3/92wZZDUuR0CPr9+hdUe54/VhXrDNlukBlZ+7LCtpKy/exeF4UFhpYvGoe4/DKxwsxMFVMmm63BKUV+WPmAFwAQ1Q7ogSs/o5Nnv6MVHv2NgFcQRRQgcUX3KFrOm7u5UWHnACimBnAaYcZVASQkcBla8w4dgSi/AAVjJhXjIdRhbMAz1LVEI1R5iXa/tOpbO7zykBO5+F3vAK8fbty1nbi5e5IYpE7N9lv3dNa3vMhc15qQHAqtmlcCQ8hxB1JSSZMLAisKEzWlRRUq4jU1AAsYEWJnKCv1XAm8L5uQH8ajyfyf+MPW1coFZnY3UUBkheDR4hUCrgCF6IWlyBramq4qyf/malt/8QHf394R0PYCdYJbS5PKUZlfnlD45pfB4TpOLE4rnUwZkBok4UPKPySrumT8T1AUKtwygSapRyKmKm/sVFfcrMWv3Uq3hrcKbAfDRMojAiitJKavTqupzYSCgYA6fh0CbTdnhX5WkNFnMaXZyTIkDVgg4K4pZYduvsNoXWJnCo6GKsfsFgIUHrPz27oSr3sKcP5cz4EWhxNDQ+RxZF6pGqwRyqhWCUA9YoVoglHnocwasDJgy3PHb2U8b0+MTqKj3cYaQdW6bD6wYEOm92tL8bPzaGN9OCRToJkPm7QIrg2h1tUXxZ3sosGKvOw9YGZBupgSqakbOQseRgfMaWDHYNA8wnRqtT/E49hRWPrDi8S8jZdDDarGY9wIrXpepF1x7XrX+xx5tsGsArELlTu9+bH0Sx2+ZyzYO3FyOOXFAYWVtEQOyYCx3ACtUzbOx4483/3f4uZ0SyNYRBQpKmMoK0CqnjVaCxbk/uTyTlMCQeEyw6br6o3KlUqq4OuAkjlmlBPNyqweLSQwKriqd0iae0euM6OubFf31zT19d7ui64woi48YmhX5io4BrJ6c0pcvL+nDRUQTACtUzePARjZxq0oqYGe8mwt/KQH9JbdDRAVFdLMu6JtXN/T1mzX99Tqnv97k9EMe0n2Y0hLHE6GYQMAehnB4ReVBAKtZULLC6rPzqQKrgs4SpARmWo1UYDG3JwMrdu2XwXgAVg9YFXkv3VNhBaOUoZTA8fXXrwtYtePNA7B6XLe0dx2A1dj1+9UDqzZN3grWkgAAIABJREFUbgdszQs0POBsofNIQq27dWNNMvz8vgor3PAUWME40uW1WslpWbDhIVMz6gSjLPCcKDmho6sv6PnHv6ezyyesbogmEy4ZjMUCVwB0l1dM121nlhfIXJJaFVbqYRUEWKiL+boBK3hbYTeqYTqqQWbCdYH1Uz1vpPEbha3jH992Ftt2t0/3br/vt8Eyby/gbAMBW/D1ASicrvg9yC5wO9jgkKLLL8o7YHn+cdfg7QOr9pVsBkT19RFKYIkyQyN49Ibp5As9rTh6/TxiYR/RJS/ouMYcfHLJ6uE5aJ/5Yaz9u3cN6m+sgZWVCK771L7ASjHRlsKKx0QLGHGVrbxpul6UIZVFSlE0o9gUVmHC6qqslRKkCKEBq/xkwTb4sRHhft8BqzCh8fM6r1kwSABTMHNGNSvAKhx3JqmB/PuiohAm62ui6//+R9p895pNz6GwgrdUFhIlZ8c0fXpO0+eXFF8c0+zpJSUnC/Y+kblT07I8/xrflNtSsWGizsfFqidJVcK1RKrg+u6eoqwSYAWQp/ADgSCLbnhuRRaKVkFkP6saxuA4zMuKvas4HRFwLnN+YzD1jicT9uSan5xQcgQfmYSVYgBWkVaRNVhhc5b123FgVffVrjlwCFjxHgqn3W2DSJt7/b+7fsb5GbBy329eUlXFJvb+vN6lsAIIQH/L1htOCWSFVYbqdhWDTrlBq6KqBU4bKYF9wMpoBUsyBDxzW6MaG0NJJ8fYuoe0gRW/gD9DRo9/P/Pnqb4Zzd/Mx7daP2Wdo6dU42MMUW24GARW8K7z71+sukFKICCEVgOUdlOVFRCSSxNU430HIrfN0xlYmZLFA1ZOrdcBrCwlkNcrCqz6qgQeHS0csLK+KqBJxp6vsHK3F5sbFSbjfa4CoUtxkDWBU/5J5jLPBeYR5dvv2fkw5Nd0O7zDignAKB2wSvyr5EKgB7GdUtvTSw3obbzYHNoFrPB9UEGt85LWm4IVVutNzkUpACsvL0VhxVUC12sFVlBfye44lEZ4fhInNIECDJuYWmYDsqwNVLbwrYqm9M1dTv/6ww399c0dvdmUtAFAqmKGm0G+opOE6LdPTukfXz6hD44imlUrSkPxsJI8UnR6QClZC/NqmIFVQFWcsJn7qgzp9TKnP39/TV+9uqfvV0Tf3Gb0Og9oHaa0RttxFVaoewGsIlZZzaKI5kFBp4SUwCn9/mq2pbDieQTpjoBWuqlAkYxfg/7SR3ZUWOGVOHdO60RqJcYajOPlnJFqydkPtZFHx1LEUoO7VyljCqmx9ScrBnsfgOePW7u6j/zFA6vhDIF3q7BS1WrX2kjnmrH79xDsG2h4fQrqW5uUZUZqPzBPdD/cCm/wa8bXz54J5vgBP/gVw8BKrHuGHoPH/xY8rGQj7XFj0O75D74ojTf48et2W4/Ff7b5u30M/mf1RTr1d++ssPp//s9zCQ+3Ava+i/gwYDV2Mccm3LEONwYLxib8seMbfh5VcrjbyKLDC95rziQ/8dKLgyQY8caUpFOi+Iji4xd08eJzunrxKU2OzohiBF1TAkiS6iWa48uBjtz6bJHLzc1fikUhnsGukaYGVqgWuBYT9mpDVQloJQsV2SmVFRgWUo8FVjgvf9HWF/CMXeMh3ID2a35us0qgXP/+h5zf0JwrJrC9Lxm8ocuCdqwP9n+93Cx3ma76gFrnZ7uoplb11K+zb5O+hOMfUjSP33D2gUX7SXIlgLAUtbFe9nM/v93KMpbF0Lvv0TeR87jg90sfasxzrQWQKRcsKHPVArOAshwpbguaTOessoK6Ki9RPbD2jEHQKLC7NrDmgNgkwd6iuAZUEtxx//LgmQWVfM8pAZ6gAqkoR4qIzZ9QNW1yClRRtVwuOa0O/5WrDSVwUL9f0+ZvP9Kr//knmmQwCJa5EH5GUL2Uk4TWk5AmL57Q9MUTOvroOU2fnFMwwzmiTD0CSKTUZHyMMeZlJmeiHLE0r3iSugAdn11lOa1ub2l1d0/lOqf8fsXfLWlSnrLEWtUz2fYXl2a+nakCpIKpPFcqFBUZfxb8dYKAktmM5mcnNDs5FQ+rJKGcA2coZBWK+Wbb3v18bPxalbih0WEgEYurzvvxwIJ7qP9yH+AFYw2B+HilY/Mh+d5H8ot6HDFQCKAegaF1yHATIBHAar1aM2TE9eR3qD+aeCP1VAv01u5uc0gBFacGCl2Qyo+WFsYeZfJ7A1kMs9RY3b9eMt7FhRwpo2I2PTz7d23I2LWxIFvgmawLfHApYExSR+347HqKb5gZrkualg9ucNzoXwBetcKqvnZyGdUUn1Vr9TzcPOZGc7puZoG0ACBRFDZSTjU9DymB3O8YoskfvMcq952iwEKSsOk6q/W8tsW52ufKZ/uVFLW9PG8q88niqnmawuuulzdL+xAX1xvXiYGaq3yo990goDQVM3hRAkrqq7+kkA0XOS6bP5om7GbNb/BMNzK5H8GXCfO1ZDAv1xu6vl3S/XLNz00mUzo+ORGPKFQEzHNar1f8N9udByVNk5KiAF5aKSVhRAl8thiEllRgPl2c0g+bgP6yJPrzbU5/udnQD8uMlrD6SlK6ycQDK8pWNC839Pn5Mf3TR8/o47MZLYINxdWKYtTH1s1X+CLyp+tmRVlsJKMgmdKyiuiHVUF/eXVHX726o2/vMvr6ekn3VUzLMqA14BwaEQopLn4gRQOKzYaOoojOopJOyjv69CyhL58v6GpW0SIqxECeC4tIf8e5AVjxLK9FjtyqSFO6bRPTxpO1m8ynMg74J9yrsFmhoCoMC4oYYGEtXsMqgCv3aMQJ20Hbw2KWenx3zeHD8/8uK8+hO4OGJzutYLs+Z38PI5uHho9y4NmxMnGDH2zWFf3XcbAt2T5mGJg9+rx2fqO7O3S+o//45ZyHgej4hv9jYyc52D4QUp/KOHDc+UJ1vFA9f/bYMB+LX4eBZVd81zxMW3/0xY/++q++J9eQ272vVs54F9dmQW2NrXVgM3bvvtI+MBtvi8CAlb3UDrB/IfsugFX/gb73wErojzzcjcirQIOFiKpwDFZHYUwpVFTJgsL5U7p4+QVdffA5zU6eUJDMKIxTCUR4MaOSWU4lqXdlBVbZ19qOEHb5pVpgUK0odMBqrcBK/AuwYJBbKaocNRe07X4w1IX4EzS+4NPvUCk97Oa7/W3bwKoZsNTAsPtIh4AV1HCSdtD/GAv4ZCf3cTf+h5iuPwhY8VwuE8H28dfH+naA1fgkM3B199rh+GUBq46+ze0DYLXbgqcd/Mv4a5r2yiKi2aMNVDl/Gk0ZyXMEdEgHXNB0OqcYwArJEgBI6oGCgNVglfN3YWWn7AsBhHO0pI+tY9Q5wQ/y7BjDKqAwF9iTRRWVID8YjXlBIarjwTy4KLgcO2AWQ6l1QRMES2+WdPfXb+nmX7+iFMAK5r0lCXiKIyqTmNZpxMAqffmEFp+8oMnVBVXTlFCZEMqkOImpwPUL4d0CpSpLe2THi1NUiKJJQnkpASxMkynLaXl9Q8ubWyrXGRXLjVQYVFjVgHOaxt0EVdbWuC9UZMCK8y/tj3qQAVYxsEI6IHy5zs4omc25QiDfFRQI1vfsGvzsNo+rwmeEOTtgpalPXePZP2//eR9QtvsmHz9Lzprpss7kfBdgBRdHwEcFVksGVne0WW+cJxh3K75Pm5n3NrDyoT33QlMza2US7u8c3NpCXVMa1VTf7n8W4Nrnbd3/FCyyykY3O3YB1n3zv6l1uNeyN4835zMcad7fBZ6Y8bRU0xPff4FP/h8BVthqM6BiwErGrAEr7t9e4GXnbEtRmadac5wGilwxrgWs+P1qgG7ACkCIVUMKhXxgNYHHW5qMAitfLSDthIwwVRt7KisBVr66SiCFQQfr0y4x2qteausV6wemEPQ92vxrYXMrjxmFVrJJaRMqQKCNa/EcNYgmWETgD9pqvcno7m7FwAogCwUijo6OeX6DAhTXb7NZU55nPHfHYUHzifhoRWHKBRy4MiAXc8B8nFCWzOnr+5L+9bair+4K+vquoFdIOwRwimKuwBohtW+9pGm+oo9PZvTlB0/p08sjOokLmodQQQFYyV2O7y8F+hqmu4rnauCz+4Lo1aqgb27X9Jc3S/r6ekU/rku6LULOFVgVmCsrrmwoSkIsPMXzNcgLmgclHZVrOqcl/fZqRr9/NqeLSUnzKBfFWJAItALUVWAloKlZJVOAsq60vU2AMWAFUMXKqqCgKEKbSVq4rfG67v5e0KDN34Tp4ysrqbI4tP4cW7+Of8fwK6SrPm79y/PGnqbb+wOrkZvf2AUaUZiNA6shBdzYl7/758fit7Hnx/vfw4BF84zHYd/Y8e13BfcFVqhiLPfRvsfY9Rt7/uHAqrn57QC9B9nrY21WWWyv/W1NNHyNH9b+wf/9f5y5EdtcFNU7n80vPAArv8F4ETQCrLAw1TWY7LYFEZv3AlgFsys6f/k5PfvoCzo6e0ZhuqAgSpR94SZoCqttYMUdgr9bZPdshNwCVmG1Yk8rquCJgrRArIsEVv0agNXYBontunYGWb8gYNUe/GMT1QFY7Xcr+ineLSlB7x5YsVrCU0w5hVWOeQnpgHOapPgbHlZS8AGBKjxQcngpoTKYgiuNbgWGmsJqAFi5uKtDZQVgFbGgqKJNKOnUPJlCWbXJGFyx2boaPiPNK8krmhUhbb5/Q6//9BfKv/uR0qwStRY+jwP3kIo4os0kouTZBaVQWH3yktKrcwZWJaeFSBW/eDbhoB1pZQhmzJOrQmCDYFYrWCFQhAKhQtrZ9Q3dvX5DBZQMm6ITWHFAjx1UTTnuClhwvgCDfKPXFEich+3hA1YBTMFonRVWp6cUT2c1sAJQY+ihoU+Hymp8h90rPdvT6Q1YGSzwFyb2+V2LFb4zdfmW+UBV6ZAF+BIw1gorqOAa59BWWPUAqwzVJbX/cLdSYIXr6x+XA23esqYLWPHGhJXV1evEwN+raGjnwE97yp3GZX0EsBrarHA7sHrdargh6T4MpLwDsLRBCdQtJbFWWDXUmJra9j4AK19hhdOR9LqQzs5OWWEFYGVpgD408hVWnAanfa8NrHj1pMAO852lMYopt3DKPmBl48IPDnxg5Rvht8ej7GprC7WAFZ8Hw0DZDASk4SI5rkolnJiQ9indG2br9/drWq42VAYhp3nP5wueD4FXAaoY/muhCQCrxRSfidTiWNhBDttzVd4nM3pThPTvbzb0z6/W9NVtzmqr2zKgDIeMFMI0phgKrWxFyfqOnk5j+u3zC/ri2Rk9mUW0CAtKg0Kq+fFUgw0R8UfMyoCCyYxu1zn9eLekv10v6ZubJX13l9GrTcWw6r4UYAV1VeYUbKK8xAfinhXBdL3IKF1f07Mkp398eUq/fTqno3BNi7igGIq8UIAVqxDZ2h0zK9r55wJWHXeEVhr/+BrkAKwOwGq8l+zzijHgM/b8aJwis+sjD/EArMau7y8dWLX7V/B//e+nfLfcXhRJR9qWpB2A1WOAFe9G6roEN0n27ojnVE0v6fzFZ/T849/S2ZMPKJ6daDl55KUAQOk+XofCypcmS2vh9ZAfYNd/TWGJdBUAqw0R+1hpcOQprJCa4Hhbh0JqaCZ5HxRWv3ZgZYtvPyjt+nmrnQ4Kq0feBH+6t/2UwKqhnICpMqusYEA+2QJWsmMvKYA+sLKS775pNVIi/KpaQ4CirbJiyIS3I5jSqlGsMkBlL/hCwSA4zzl1jxVfqw2rq2YZ0f3XP9CrP31F0fU9pbCMghUCYA9ThICB1ToOKL46p+kHV7RgYHXGwKrQoA/AaooUO/jLaIoUp3chSEWg7wEKBMdQYUFVBVh1++q1pAMiwOtQWBmwYj+rVjqR9DBZbGU4V01XE+jm6BOrq4ogoMnRghbnpzQ9OaFoOmODYlbtqs+h3b/tHu6Dk32Bld9mQ8CqD07ZaOoFWupt0zhm77o/BFhxytNqRcu7OzJgBe8z4aBchtJ5WbUVYX0KK4aWBnZGgJXfDpYSuK/Cyp+NusCVXTfepzWQoemBOIYmsBLYIZUZvZ91bWJg0sHtnwBYMRivMB8BpIjagPucpgRCfYX5xldY+cDq/Bym4gkliaR8SX+VYgVYu9rnyvzXBFaMTzwAZHOk6M0kndmAlaCWWmnG10oV73bdrK19QGUKqwaQNeCpqjRLAZT3ixLQ9RukWnqQE6l1dsxQGMGDyQdWy+WG7lAMAkqpKKEZgJWmsWEuz3gDANcnoCSqaIZ9UzaVh8IUy0SktKHQAyoDzulbVOp7taT/8d0d/fW+oOsyojWqyALu67GkOIx8Q9Hqls7iij57ckq/fXFBH5zOaUYZTYKSJjGUkHgPCnoAPhFtqpB+XOb0BsDq9p6+vb6n7+/WbOZ+TzGtKKWbTU4ZqiHyJoq1n7QNzgvr6Ak8CzdLSu5f04eLgP6Xjy/ps8sJTct7WmCZzYo5ACuBU7JVK96XrLjSlF4XBz1IYSVVEMMQ8OshCqsDsDoorJAS+MtWWO2/Wj4AqyFgN+5hNtwCB2C1RUP3k1TuSgj7m2WYzo4R4P0GnFRq2kVhJeJgOVau7Qe/hXhG1eScTq4+phef/I4unn9Mk8U5Faikop4QuwArUVjhs3XnqMoYWHFaoAeskGJYz49yPFK1Sh5DO7ld1+kArLQs+yN3CHZJCexSM+zUTgdgtd/Q/gne/VMDK18pw8CqCCjLEorjOfudcJVAVnxJJScxPYZKSEqks8oKIEsDB1YCaTW/ITDhwwEDIPx69rCSdCKk5iFthYM1qI5gPM7HmFOCFDikB642DKviuw3d/vlbuv3qb5SuMkpgwm7pfPi4MKA8DGidhBRenND05RUdffqCJk/PqZymlKuoCMqD2WLBnoIwa8ffQRxz6leAn009A8VBgApaERWrNd2+ekM3r15Rfr+kuAw4jaYrJRDzsngA1YFyfS0k3EUAifOXolnyNxuBh5IOWEYhTY6OHLAK0glVHPipX1HLr2p3WCV3Iv4zcAu39qrVJ80X24KqD0i1+0X7flxCWabGpy6o13uSwBU5T/foUVhxpbG8IPidcZXA9Yb/jWqODWAl+W/bRQl6FFY+sLKf7Vi4MqQHsboUVlvTyAMVVvb+vjm/obBy0Mq8tqQypSmkaq8wAFl5DdYhXSmBDK3Mm+0dpgQCWA2lBGKe4vHjqUR9YHV5ecF+n1Cs4xq1gZXAN/Hjk+p40n8N4gj3lX5WgydRWDlQpMCnU2Hl/OtkjNtnWb+Fh5V9n9+G7ji0UjBeY8duizT822o4G6TyARvaEH6nkkkM+I3+v6bbuyVlOebugGZIIdbxIx5gcj3jJKI0hmq0ZPUTUmq5iA/mnyihEJ87PaI/fn9Lf/xxSf/j+zv627KiZZhSjj6j/RhjbIIKiFVO0eaeFpTRB6cz+uL5JX1wfkQX05imYUUp7wNAXUW0xjiFGqwM6A9/e0W3OdHruxW9Xm7ozbqgu4JoHSSUBQlDrQwbKKyAUxip6SmYJwG0ZxDCrm5ptrmlLy6m9E8fX9IHJyEl+R3NsWnB5vZQ0IqKVmY92WgRX6t68PPPOwMrNa5nAHgAVg9fMh1SAg/A6u8bWMna6/EpgWNj7lcHrA4pgWNNPvT87sDKDFZ5UQOvAOxyxjOiyRktLl6ywgo+VtPjSyqqiBdYYqRepwRaRrzsEvESx+3e8+JKS85DUYU0QFZZeSmBDKyciXkNqh4PrFQqPwC89gWG9fH2QLUhx3D1QOlrQTPJH0KuY0D1XXtYta+fr6JoQ8bGeR6A1T4D+yd5788BrCwoM2C1XocUxzNK0ynFyZQokBpRGta5svMIdPAHgSMgg8xjuwErC8bqoEyDOwRH5tcEXAWaDmBVFmykiypQCGgRlBRIEVxmNF2XVHx/TXd//pbyH64p3eSUcMl0r6KqASsYW58d0eTFJR1/9pImTy8YWK1hIq95PpPJjHfpYa4epSkbmuNPhJRtS0crUHBd0g2RBghYBWiVr1aUwIdrAFhZSqAP6lxgGtRV7DhVTcEVdz6oxBCAxxFNT47p+OKcUq4QmDLIIlWQ2FKnra5qzxPdHRoBfkMAtvUyXz3SpbBC29hjDFr5/cD1BU6BbJmWe8CqAYH0utj38TlWASUx0sHgjVPQerliYIWKaFVe0maNjZtaYWX9dst8vQdYwWOHRXs9KYHG+9rXv1GNxL+qDwRW7ftPO7h2/3bpoHYtZQxH8HNzKZi6YQZFyY4KKy4m8A6BFSsnVWFlY4T/VoUVUth8YGV9zFICr66ecGogxjCuBatAtb18CFWnBtZ3e+4+DBtqKGpj03y3ZF1VpwQ2jpG/z4yT6/WJ71e1VeVS20I2JGUNBxDG56XH4xdvAEiS8zFFnGesD2CVpA5Y4VhgvH57d8+VAvGR8LGyPmLwjtVVSUxpHFIM0AIFEtAYFEu8Lk2piKe0iuf0//77d/Rv1xv6w6sV/ZgFtI5SKtXcHsAIlVPTCGbtFUXFitJyTRfTiD65PKEXp0f00ZMzmpBAMZzjOs/pdrWmm+WKQdVXMFUvQ7pbZ5waeLsp2NB9XUWUQcUVJZxCyKtgLfphG32ctklE87DidMTzYEP/+OKE/uHlGZ2nGaXFkqZQfymw4oqq2p5sn8HTbBOIPxxYwTPWgBU8sXLPdN33sBpPe/I3dnZdgPx9e1hJwZbHp5TVGxe7Xu/tG+QwcBmMf9h0/ZetsBqLj8bjvwOw2kdhNXZ9f3XA6mC6/uipSk1Hd1NYYcHrKoQiyIF8PZpQMDml2dkzuvrwC/axmp1cMbBCR8RCDFVkGEyxD4EtikaAVYk0iBawooxN3N1DF0K8ALPw9MEpgboL6Y6rtVPV8jB5zJUeBVYjHzokqbTr+T4Dq/aE075B9J7fAVg9prv9pO/5qYCVDx22gRWC2hmlSQ2sBFrhIUESAsqiyBrAygKuMYWV9Vc/0DNYIaoiQCoJ2MTUXVQAebZhAJGXOasMinVGMQzX73K6//O3tPzqW5qsSwpWGUXm8WI7VQp71vDzPpmxwurkUwFW+TSmdVBKRUL4vIQxV0dMphOKJxOKp1MGV/iZFVeARoV6ZEHFcL+im9ev6e7NG8qXa0qhzhgAVnKuco4O0ti5Qr2mlRAlFdKCWOLjQ+ofJTHNTk/oCKlPR0dUoQJiD7Dy4c7bAla+P0+7DXE+PrDygZQtpLpUJQ2wNQKsuBcOKKwArAAr4OXVBlaQcyBFcF9ghX7Cx9CREugL1Oz6c59Rhc7WhLIHsNpSgnhpgJISaDBDjcQVWHmCsroQh15T8Xhseli5aqKAybYtZlDF2N9bMl0HsPIVVm6MeMCKAY5nCM9gJUZ1yICePr3idRLOow2s0DdtvgPIkvOqlVBYV+H3LvVPFVrs8eQZxYt6vTslkD9P1znW/vhe+0xTWFk/aIwh3jwUbyxbh5mnlY0RACS/X/nphmyUj9rQatyLf2+ygu6gMlwjxbLiKtCW8iY+hDhfVC9MaJJErI6qWOWJtLmIojihMkrprkrouprQf/vT1/TVXenSAbMwZkN3UfOHvKRMoVCNAgrLDQXZPc2Cgq6OpvT0aE4vzo4ppYqSCKrdilZZTtfLFV2vVnSblXRbRrSsQtoUJa3yktYYs0gZrEI2Y0fqIVfXxjXGJq4H+dBGqHA4Q7XDzR19sIjoP39yRZ9dzmhOS0rKJVcI3AZWNaXHvOGXlX8UsGIvLFVYOWCFVE4DVrYpsFs2yFgQ6s8pVtCpb+EyBhT2XfDsb7o+smMycoAupnrsibQK1Dz4Y/7OTdfH+td4Xz4AqwOwGof5Ni5dlcDtxVBfR2p/+CElcCwlkFNMtIQ1D2ADVmFCwRTeJFcOWM1Pn1JRScAIqTvvGHJkV5fAdrt+jJpqibvLzUeVwFJ8rKhcUkgbLGUcsLLFLe6otiPZDgzGJiIJZw/A6l0rrMYI+QFY1eXUH7zY+Jnf8HMCK4ZB2MleA1hNKU1mnBIYhAgvoMCoUyU42LNKXig/X0g1sV0UVqZyaMIavWcgJRDzlwajZuLOai4YBONPkXOqHNIB03VFk9sNvfnDX2j11+/pOEhY8QTfJwvkGBYgnAoCyiKicjGl2csndPrphzR5dk7ZNKZVUFLGfn8hxQRglVIynVI6m/HfgFYAVgje2MAdF0or+G3uV3T35pqBVbFeUwp90ACw4uNRYNUEPuJVg2vJMEv/tgUegBUUVpQmDKyOL88pXRxRFcM/RhRWDIucYrbtYWRqmqHFwLjCqg2sbD6yoYOAuE9Z1d5s6AJabCjdUlj5puujwIoCiqMmsAKkYoVVWdHqfikYk/Pb5Fq7f3sbKn0eVlBYGbByKaKWeibaH5dy9VMBq+ZaTSCV3NPFRN09j2pq7FEpqXKW/mk2AHitQB1xbfJ97jiF7mcAVk5lwnOMVAg1hZUdnwErgCofWHEzeworg6mSDigVBqU/S+/FMILHlQEmGasGzsU7Cg8DVl0pgX3Ayj7TV1i5sW3m4VAMyaCoYTYjKC1WUIn5ua2zfLAmYCWg5XrNIEjM9GPKiorulyvabKBOlc8Vg3KBcwym4MeXJjRNYppPJ6JmhVdgHFOYTCgLU3qVR/RjntB/+9M39PWK6LsN0V0VUeFM/EWVBWAVA1jFIQW4R2zuKSzWdJLEdD6b0FEc0gTfF8e86QovKlZYQQm2kbRAbEnkKA6LP2qJzqCK+7XOYzqG2XdKZaG4dwBGzSinRX5Hn53P6H/9/Dl9eJpSnN9QinVvkfHswjAO18jBb7k2bwdYSXEk9rAK4QEmKFEq+OpjJBOgc27cYX3y6wBWO5xoz0tq9egjP+MArAYv3BhwGosTx97vbAke1XzjsHP8+x/1xTaolTU9loFIVd99UgLHzm8sfpTNDNX6agEQ/zOlffuqIf4MVQL/63+56LnaciG3O2RzASw7QrYAeLjCZt8Ov8t885AF9cO673hKoOy2yrV0ty+l8mUQ0+I3vW4gAAAgAElEQVT8GVXJgs6efkwffPYlnV59SCUCMezqswxcpeLasR2s0nUy+77Y9ZdlJ2EJEFUZRbShqryjkARg8X4cy1Bl8So7g9vt17WT23VduCtrAND3nrH2HbveD3m/vXbX499FYTV2fGPAauj4xWy1VlV0HffYhDQGrLbHZj2m3fnrsN31uo1dE//54fbDdF1XOXvI5+K1Os1qT37ou3+a17cDfP9bdwFWjde3Kq5J/xE1QN+DvX1coCY7+RLACbDKCzwPOIWgY0pJOqcwEmjF6S7mwYSUPfawEgUUm4kjoMU8tcOlNFjTSCtTI2yorCTV0NIO1S8LQAcBZJZTsM4pvF1T9s0rWv75Wwpe3dO00KqA9fLBHQmATwYfqFlC8eUpLT56RouXVxRfHFOeYmZEQF7SJJpQluWcOsMGxXHMsGqyOOKfo1RSjTB1Ii0R3kjr+yWnBQJazUNU14JfjMyjMj+jXLGY1rsbvl73+vwl/REwjI2UVQbDz+ODoK4FLIlxjzij+fkpxTMYrsMMXjys5GV1Op37fs98e7hpdgNWOzQvv8TBho7KgL2fwefdhGu+r2L7fe24j1PB4Amp1wGeOkgDhPH6Zr2hHNUCoaxRrzDoKVzQysxQAYHXie2Q8HeUJC59rsvDqt4ykiNFe/OcrClcW8fv/YJN0TW9anuebr7Th2H2PTYD8qLTKbc8lRVvSEn6q2ScyTpk+/hQZEHmBX+uMA8rPyg08GWqLUt59XNLnbrO5mgdB37qHca6QDExXTefKZwbH7MCK6QuQxEE83z8jOuAuQcpbadIlT0+avpNtRRJAFJ+v/SBFcYn4M32Q6vz6ROyzilrJZSl9Rlr8hWACogArAyY+UDMri+3oaq2GFx7MM3amosqtDzccC61KT5S0HSdHsLHC6rQhLK8oLv7JS2XK75mjCNhrB4i5S+kBJX94DsVwMMqFACEdSCOebqgdTilP1+v6Q8/LOm/f/2aXlUpVwsUuIT1A09PFKEgBGwtTKXP96KSVU3wtEqrkhaYQ3mektp8wI+roqJVWdIGxuswU9eUP/hbYa3MdxTLKJC8TVVJApLpddN0wFkS0/0P39CLWUj/2xcf0D88O6KzKKO4FHCWQPmFNsEmsc7NAvvEb0yvXj1343fcJfR5g5bcDtZTVKXH3moZAypM1QBWhCrdqN3In8+yMFG4teY4G8ND6wN/Tu2bP/Wu446/nhvkHWOf/5D1decx7KMw4kB4ONgfW/9ao/TFeGP3rl3WLkOfMaYw8zfs2u2JNYMJDvq+Y/T8x07wvX9+H2Bj69PHn+RY/x++/n0gZ9fjGQdWu37SY18ntzIbBX0AcDdg1XUMtmnZvs4WD4iHYH0P9jd18XNbwR8cgNU+U9a+wCqi+ckTqpI5nT79mF5+9iWdPf2IKJryZrDqxd0OqjNNZd8DWRwDWKE8OjxcdJ+US/YCWKEgcFXeU6TAinBDVQNgCzP9ssoPBT6ykKuVVl2L7rEJYWygjb+/vuE99PhVmzbkOTx2eFpKu78PPQRY+YsNe9/YDesArJrBxWiD/cQveJ+AlS2YcEwIZCDqEWDFhczZywo+VlBcGbByigPeoYe6CqmBYmLM6YBg4APXdDtYlMDYQLdUGQQNKhhYASywOTCqg+H3iJrzgtMBqzf3tPn6B1p99T1F1yuaVjDRNWzpYgI+GoztPCQqJwlF50c0ffmEgVXy5JSqWUobqKyKktJ4wtAIKivADxgzJ5MpHZ9fUDKfUQhgFYkPUA7VwiajbLWi+9tbWt3cUrTJ5dg5jah+SApToSoowClTTZiaQrwJYSyvexJ8PfnaYo6Gj1MUUTyf0eLslFMCw+lUqnNZFUNVf/jzngt226l0nW309oDV0KbQ4JBTOtSA5V4hkPZ720oopIIhNYkDe1xRpBahUuD9HW1WG640yW2B6micUuQBK30995f3GFj1ta/tTksALhsRAsxEHWnKKgZWmjZmz/tAjSE2C9BqcCLgVKuF+v3aUgEfkBIoQXsTvuwDrHBsAC4GrCx9r1ZZ1j5PYjLerO4nc5rMEoA4249xYMWfwYosXafph1gbQBnlp+/Zzz4QFGClSkutYmizqd3XUclUHqL+akLFUhV04Dsx+1lFccprx/vlktbrjVOo4RMYWHH6JDy/Iorxb7SLokzA8CKZ0psioj/9uGLfqj++XtPrMqGbMqAVK+4EfAmwIgb+AqxwK8Dmm6TtRRXAVcUV+njMYeMEqtcqEGBVlJQjHZjTC8WpVfzStD20XSStjsmLeEXJdoBAqKCiaRTS5tV39PFxzMDqd1dzOg42FJVLomItqYqsgpVxz+/nTWRVnynEsrUXt9+jgBX6Es7CB1bqS7gFrGpAPwaU/A3l7X6Kq63KSW++9+fSsc8fX1+PLJgOwOpBCpnGpk7Q3u7omIl2UWT8xGvat/t1B2C1lwfbno3xPgArXxjVBlbt+PYArFq7Yw9r//2AFUr8pvMTomRBx1cf0otP/4HOn39K8eSIqkp3mnQnyOCK7AopsEJABn8HU8gwPMLNvKCQFVZrqop7TQnMpDIKtAC8LSArAeeR1XPDGwQuOEZWWDWVeI3gY6/r2/Iv2WqcpkaqC1gNtacoXDzl28Man189prAa+khfYfXQY7fPPQCrA7DaVWFlgVutsKq4UmBZIbUM/iVThlYGrDAHCeAWBRHmijaw2kVh1VZX+SqrqkTKX0lVLioYVlkxTBM1F4LdOK8oWmZUvrql1V++p/U3P1J6l9MsFP8dDpY6it1xWh1qrh9NKXl6xsBq+vySwuMZpwuui0IULjAnhrkv/F+u7zjwe/L8OR1fXlA8n7PKKSdcq5yKTP4g5Sxfrqi4xU5+wcfsbrYW+COdUS56XZ3MTQgaqOYKuhAMmvIN1xvQJgz/f/beu0uS5LryvC5DpiotW6CJBgec3SV3l8szfwzPfpyZ77qzHAqQBLFAQ7So7tJVKSLC1Z77nj13C08P98iMKlQXEIGTyOqMCBfm5ub2fnbffRgdzDE7Psbs+BBhOkLBlC8GsbUZ87phuR942b83j0HvBlj1rW4PAXc/JbA+3p7ChW2wZHDGDJXZfwiqamAl6qpGYWVVGOs1RULXHYAVL7CvQDJgQTVW17PT1xOIz1VXlTJDFK1nZ71t93dfzt8AK+7X7dsUVg54NH2DfcilErqAqE9hVT9l6+CpMTt+3worpgQSsPgKK+7TFFaz2bT2t/fTgm3V1g/4/cmwjYXd05NuYEVo4gecBFZSJdqDhTon0FRLH1j56YkNsOc8TpWWCqIUPvjXmSnJBtjMf8tXaQaUZkq1vBhJysWGhEcgqtHlaoXVauV6k56TQSuCHEmHK7WCHseUPIhxXsV4cpbjl0/P8OuXF3iaJzhFgrOiQuZU/VRLyXYApNxGrYyyFXpnBU7AlnPe6eZZYSTAiqoqelWxz7ECrF0L/95wokGtmOpglYJ9W6zlWZZIOP+8eI2fnozxt3/xAF+cjDBloaFygapYirKLYwwLZhiwUsbizOxFqdUApKsBKyqDPYXVVsCqURNwX0NAqX/8dPehzf/rcaGBsEPb3wOra0z6va8MKaz89r30nNwDKzOW2XgR+vvnXmG1W++1bPQPp7CyOUz7PmkUWOsK6D2w2gmo7AqsQkTpRIDV9OYD3Pv0L3HrwU8wmh8jCBP1lnAeJfYwb4CVSo5VYSVTUbdSzxz/QsTX9K6CB6y4+lMHoJab6vJW/eBmW+AkExWXarDpO7s+EIcGLL8m+1Whjy6ONt5g17n53xWw2tT+Q8e0B1Z7YNUHrATI1qbmOoqsAyvaJ3FSHyOMRojjqXhZ0XidK/V6T3ElkCoiqlQ0bU9TAlXR4pvWbuqvl9KNREJK03E1/GXaH9VWRZaJf5WlHwZUPBUVorMVsqevcfH1M2TPXmO8qjCNWCGrUoNyLRinoblTfcrfkkiM1sOTOab3b2H68DaSkwPkSYglDd6pBghCTKIRlqcXeP7kqQR8dx88wI17dzG/dQsYs5R7gBXN4J1ShxAErMS1WCIgxLIKigarck2dzFZMxXamyg5KmWpNgi+qDLx0QFFY8XoxhSYKMZ4TWB1hcniAyAEr8VQSX5pmoeAyzNDG6Cs6wWeGBDQ9/ipDwOnayiqDMrJq0gSMNVsx5VxrhbkNrAzOcBxm4GnAanFxLuBK1VUKrCTwlavrOoqkpDrF2zUVVnL4hgTcs1ruGZcS2H5+dQGrrrG//T27vg10spVpW3RZN13XhRinLKq1fw0MaSusNgGrGkGspXnaOVvA7SYCriWsT9Rr5zsorAisLCWQ94YF+T6wkv04k/t2O/nj0Zq6ob5mXVW61p8puiinHmg2lso4SsNzjn9Mq3Ope7Z/33jdvKds7LWxUP2YNHW4SVVcB1Y8MbG4o/rSS+3Ww+ccUPdPYEXQHjMtkAV+JMWzwmq1rH25pCKiqx1AYMX/UV0qRQvEuyrByyXw1ctz/NsPp/jq9Qpvo5l4Vy0J08XkXFVaPCeipoRplaL0b5RL9ZjAlGeO785bjerQnKreiqmAbM5Kil40VRFN9WTXU+sciAJXijNof3ZaSlFwhUWGabnAX909wN/+5B4ezwOMiwtUxQJlsarT/kxFJt8VBadTI/5RgZV6zNlrd2DlYPlHDay0H296DT1/fuwpgTaOdz4nP4IqgUPxx+7v9yus+rfv/AZ3OIih+LS//+1TAvXW7VIpuyeUPyfyrlPzHG3GRP9e2QMrb1Jp7WYw6Pr9fXdgFUSJpARObzwQ4/U7j7/E7Pi2eBGoD6/m0ttL8vDdBIp/lgSSS8BK3QLWgRVX2hywckJinfNo4Ng1afb/1tVGe2C1u8JKqhR513dbWFj3B+fdcun6tKTazXb3HlbXv9+v/s0PnRLYBaw4pqiHVSk+VgRWZUGD5hHiZIooGguwosKqH1hRFeSAy4amMQ+HdrqRBmiNLxbBlCisCKskLVDN1sO8RJIVCN5c4OLJCyy+eQ68vcCkDDEO1a9lE7ASIJ1EWMWBVgu8e0OA1ejWMTBNsAoqLPIMaZxgGqa4eHmK73/3jaT+3bl3Hyf37uLmJ48RzaeopimyqpSy7Dx2qsJEncAIzKUz1t4yPJdCFWI0ABc/K6eeIjxRKFXUyjKu/svEyHyERBIQSpXA8cEc08NDTA8PEDBlUaQHnorG80pqQytekiFgJft9B8CqT2XVd9cI7Kz7mX7S97BqTxjbwMoUKZoaSDVGIaDqErDi9SDwcEBTn327Ays7Vv84DVh1tf8lYCULJo1hfvsa+s//y1CyMUzVwM1gR1MlUKCkp4ziNnwPK5sYdqUE8m8GrLS56mWzxgfTGWC/Lw8rKoQIrER16YAVj8OA1XQ6cabkru90QNz1Y28m0vr3fmDlwxf1afDSC4MAORWSLUWVtbGBqjaw4nkYBAucilSvg5o62PelH9F8vKwElGcy9jQ9SN/WhUsqRTWtWVObbYxg+2mVRX5XFata7FLBz3KVSxp4PBpjGab4/qzAfzw9xb89O5fqgGfhBCzbk8vqBYEVTdZVPWbAih5YVGj5fVvG90BVqVYxk+dGWOXqV6D05ig6w9Xe5nivpPxJyqYpVKXCo1uQoKqsKhAVK9yIK/zNoxP8zae3cH+UI85ORV3FyraSwkizdQe6RLFF2CjAH3VKpM115R7bOiWwS2GlmQyNh5UcgWDytifwHlhtBlX2zOgFBh7ruP7z5+pzOv8bQwqrtc+2vR23UFjtdnQfw7f3wOrPOSVQxnMH8f3Yd9N9v1dYfVCFVQABVvEE4+O7uPHgC9z95Gc4uvVAvAgyBkMtL5KtgBV9BMTDKgMKmq67KoGXgJUz23TjWpdCqY9AfwzAqu+Bx8clVyO3s43uHvyHFFZ9++9KCWxf76EVgL3Caq+w2lZhZT3Y4JECKwYVEGAVhARWEwesNLVEgRdTArUkuqYEavAjIIam6z3zzjawqqGOUyvQq0oCQVFsOWjFIIfpemWJKCsRL3Lkz9/g/NtnyH54hXhRYFyFSBAJdGPcU7QUVmJizvAnDJDFAfJZiuT2kaQETu6eIDqYokxDLIoMcRBhWsU4f/YG33/1ByzPFrhx6zYOb9/Grc8/QXLjCOnJIYo4xLJU/y7xVCGwYtTjgJUF/+pfZeei4IrVABl0M/AkzBJFFn8vV7oNB6skmOW5uJTAycEBZoeHGM9pCJ9AkIsorJy3TQ+w8tUm3aPXcErg0JS3DWTbgcPg+OX5u9Rjn1MtdQV02wCrbJlhcXGB1YIejqqwkpTN9wCsQoJFL+Wzbi93XdrjcxtYaWp+Kw3M+29rT//Z3FzXZnXS1MKNEbsprBSC2KuGXs5svA9Y2chqSq0miGwUVnp8709h1Qesjo8OocBq84LbUP/dBlgZXGorrJgSyNQ7+kz5iiofOPl/53ZM3SrQWyCKjiU1sHJAURVbep9zTKDSbJVReao+T9yHZAY7c29+TlRWDlgxNZDb0PFW/QEJrXgPaKEXAqgQy1WBiKmEI4KpFL9/tcS/f/8Wv3q9wg9ZjLdIsKLJRJkL6IodsCKEIWpNQYWVzqOkj5IBUzkriiz6BBIakUlLDxVI5WptqE9iDa20t6lSjmmKzt7CeVnpmGvQVPszfbKSfIUH8xh/++kt/C8PjnEzOEe4fIOqXKldhivqImbtrCbr0gGpXuXLPLzeDbCiXrdtui5lDurUp/aC5FDKXr/C42NXWA3dnT4k7/isSanXYPrAd1qb2awNGT42mV9IiDa8lU6gtoXCauj5ud1R/pg/1Q+s+vu/v5xyvXMcat/B/culHwavm+ZfQ1UCr3dW23/rQ3tY8XlmKvk9sHLXbRN9b6uXtr/M9fRPV7yahcd6laj+U0+VQD6iWYWIwCo+uI2Te59LWuCNu48RxilWrI7ll6k2k90NCiv1A9FJkJqu74HVxwKs6mDNda0ueNjVP/fAag+srgqseE+osTlhlQIr8iKAKSWqsArCtFZYSVAXEMKY6XoDrCRVo+d5XQfEDuLQm8o3HpbKX5rzooGbUyaJEoDpgHmF4O0Cy+9f4O3XP6B8cYpJEWDEoupyzEGtsKLSii/CKgNWOZVkSYh8GiM4niG9e4LJ3RsYnRwgnI5Q0L5rVSBZVrj44RV++M0fsDpb4PDkBmY3bmD+8C4m925jfv82gukYhagGijqNrwZ6ol5wU1dLwSR0E58SqntUdSVm93aODCaXmRwrwQrfkx8HrYogwHg2E4XVZD4DolgUCgw0BZSbFMFT6PiBV3tMuTx+uMnidedbrSpUXc/ZoQkh1Q99KYGXgFgrdU/CQUnJ0rL1bEdWBzRgpRC0AVZ1xTEX5BA6ypTzmimBBqxkG376ogu021VudgFWPoDUdvWB1Xq6UTONXvdorLfhUti0CihVL91VAiUlzTs3PccaEblzfn/Aarlc1h5WAnlcinOaJmK6Tg8rf/xr9zf/mnT1xSFgZf1vU0qgASuarPNaW/taiiD/bgBrE7Di+Kf70YrSpsji3I/KKY4JBHcEVkwN1PufaYBSTM9BHlVeivl6nCBOEsi+LQWcsMstNhBcSZq3pOiFCJkCno7xJg/xm+cX+Ncnr/Gb0wqvMMZZkGBFyFTmiIJKgBXvM5mX8okhqiv6YbEAhv6NqYsF062rAlmZ1Qbn0vfdGqneKty/QiyZtxK+yfk4YCUgTD28RLElyQDa//hDhdW4zPHJ8Qj/16e38Vf35phnrxAsXguQk++ZV5XAQQIrTQkUL0CmNzojdn/cvLrCqtQqgfJA4pKCKaxchcM1YNVOCdT7b9NrD6x6Hk4fIbBau557YDXoYTUIjK4Ni/SOG5qfDO5/D6x2SgmUlHo3FvvzmysqrGz2tm6m7S6xhdS1H1KNbzpSm4YG3N06jJmG9Y75axPJq64A92/ZPBysvdzk17uJZIJVt4sfILjJSZyiotnx7GYNrG7e+wRhMsaSqTCtEuWNwkonKvQV8F86PaXpei7VARvT9aUzXdcVNucGrNJ0N9FegySWF99ePfAXEzzA3V456uoT/W3Z/e5Q/xjysBrsf6ZUuM7BMWDo/b5L9dmwbTalrnaurxD7A2lz/t0PblV4tV519LW+sm73rwU7dW+1a70hNXHoHuh7f+j66erj9V5+GsH1tvAuvtW/uja0ghoE66kUfUd0aeyS/tM/4WX7d6lgzOSXKXWFg1YBNUtiuj5FwJRAV0TcfO/KyjysVGWl1f2oFLjUAes/mDeLKQvaCisBVvy0BCSEPpVAK247KYBRXkl1wIuvn+L06+81HbCKkLDdcqa3RAIbfNN1bi9ymT6rPBNlVDGNgYMJYqqs7pxgcusEycEEwShBdrFA8HaJ8ycv8Pyrb5CfL3F4dILx8SGSmyc4eHQPx58+RHw0l8qDTA2U4JJjpwuo3FKrmPyq8lRN1C2lhQqrRl2h6jRJK6RCjaXd6Y+1yiQwzegRJik1QDQaYXpwIMAqCAmsXKUumsW3St7X6pkO890No+uap8p17gael72sfw5BAn8/Aqw802Mb+6xLXeq78gFvCxZ41gqPCoQcy4sFVsul+lcRDIpHmkg0mi9LHpzzxhkAVuL55NrbtiBXwqVkG5itN74FsOJnbW4g147gzf22cbNZVPP8p7yJtnkw6u+uVwOcbJum3uE56f25uUogJxm+qbwPrJqmXFdq+9efV9fOofZ5ol7TlD+umibVMAbP5JhcJdLlciHm4Ap6c/k3t0dgdXh4iDnvi56gpQZOHQb20v51SmDXPErhi3nQ6TjopQRaSh0BUexUVjJfU9DC3zQVF5BDxaQDL+KD53yZ1BTcroGuNst3XX8mfGIqIPv0apUhZzXSwEzdA6n0JwJNvXEEWsVRjFFKP8JY/KYkxTrPkDPdWtSxTtFFjRR9AMMURTzCqzzAr344xb98+xK/PwdOowmW0QgrubycTwKJqKzsnq2QhJBjYNEDXhu1+tKUZwKr0gXlNiVRQZ5TdiLEYsXnl8yEalN4BVauHSNnOu+Aqq8IiKscsyrD5ycT/N3nt/GzWxNMVy9RXbyRptCZsEuxFK8tTcyTfu9Sqwms5N6roX8TxKray5mzu+tpaYu1Sk1M1xVYBSH7CmEgn0vOykMWMXyFVRew2gxlhuavcm+25m/+nGt4/jGsDtr8XHDf3SGlfOiZ03f+Uh3dDqGdbje0Yf8RcoXPXprpbLHY07WQI1MeU6f27H9o/rzDof9Ivtrf/4b6/3rSup3S9n26v31dsZzezW3RAXqvr46ZH+Zl8ek6v7h0QBuhnBl4bm4ge/Z3LSTxvSFg1b7+Xkpg104dYHGt2QCNZtDtL7s6fBmGbsihDutPprr2NvT94SNsPuFPSm27vomifnK998nn3MOz3pJ8xIGsMEGQzhBPjjE7uY87j3+Ke4/+ApODE/BZXjgBl8qlvQe7Z6Tqn4PaX7pVHiqsqgtU5QJBRWE3Zd0qBzejT38etwas3HlcVvA056fApdn7+vev0rLX/2wzoddttMHZUP+6fMWuciy6qm1NcPn+6AJWHkRScX/3hNtRAD0/O6Z1P7Om73n5UGuHf9nQTtvI9zgxuX73efe3nx79NpLoTa3a77EzvALie7Bd5cpt+9mh83e9bnBzmyYtQ8+qvvFrjR33TNg27ruiKS/hU4UsY8DIUYbmvQqt4niEqqSHCks7qMKKKQ95vkSWLSX4iahm8ipb1eOfOx6msui4yaBHjYAtYGKjrXKmK8vszQV0zt+lrDAqgMmqwurJC5z97gnyp68RUw1VpyqqcW8NSiw4dsBKA9sUWVBhGQPZKBKV1ej2MeZ3biI9mqFKI0xoOPziLb7/j6/w+g9PkJYhppMpyijCwf07SG4dY/bwLuYP7iA5OkSVJsgDrXJFYFOXSpeKX3q/MnhjqpBW6fIQhyy6639TWbU8Z0UrrXYj7SzpglS/aTuMphOEDHrdjxSNd7IKUeg6YO2Pvf6/2wqf9Y6qAW5f/5DxsWXab9vgfkSx4IL4epTy+qKY868BlnWjeKYx9Y0fXce29je3bba3nSv73AVTAh2wEv8jAiu/IqPkJV3es63BSFomU4bSVAJcGacY2LpUIntuqFfP5tvfb//2s0n2xbb1DMPrtlqrAmlpg5crQipu0wPoev4SgpmiUfqcMwivzYqdcThTay24NbAiBfAIiNzpNe3eVAnU+Z9b+nDXXZ5Z3nekGp1Ue6MnUSj3hhQkyAhRVnqvUPUiqW8r9a+TYw1wcXHeHL8zJ2eXm06nmM1mmM9m9f6lP3oAsStY96GuzaeapMlmBc6Ov4Y73LdrCI45aoIOnC8ygNWekxiT8Uh+K7AgyCE8sip/Tfs2vaWSPlurLqkCcgbqHDvMG4vV/pbLlVT9U88Pp8ISdZAWYChlIFZ0x/ZMwkh+JqMR4pACVqbJnmO5ysBFkoRFfYIEZTzCKkrxOqvw+1fn+OUPr8V0/Wke4TwcYxUmnkqJY1aFyC1ych7J4YfnGIeRnK/yNzVbF2Wpq6IpBvV6y2mKqizU0AOMbaVwSvqXU9Hx2iu408urc831fpaWK8TnL/F3P32Ev3l8grtphuNwiaRcYcG04CwHpGoiEKNUk3bOjWURmf/FfagqTn291r3kRMXl+wXKgMEz0MqOqArEoqZiO/Da8YfjXXNP1CpIGSRUmeaPn3b/bBqDBycWAx/ojX96qrFebb/bA4KrbXcovW930+2huetQ/DgEzIa+779/3fjJH2vteb1NO/Nu2iY+6tuW35/b96f/TNq0Df3O5lmwf3xd94h3O63vYuNDud1XN+zbxV/NM2Ld77CO/5sSLts0+dpnHAbonf/sen2ufFCtL/Rfn2FgNbT/9ZTEy59u3z8tYLUJWumGmsZjmGpBrz84Dx3e5feHLsjQDf+hgJUNDJeBVeu+8YlO6/RLWYpLEaZTRKMjTI/v4s6jn+LeJ3+ByfwGuFVdL6IAACAASURBVKbFFBAZWDxgJRNPMV+Xq+IpHMwHwHLpqYKg6e8CYUWFFWXdCrTkQdk6tmbAlLNrXXM7eH+A2QQ0398DrN2D3gWwunqv1W/ogN9UGVx/4GjbXO6/PrAycfuls1LDhXp1uvt66P7cT8tk3bbYZWhnpUTdHmrJflc7DAGbXRRS0o83mca7gxkcH9Ymh9e9kpu/N3T+vdGqt9nrTkiHxr/6rrwGsGIHzhywonkwUwMRUGU1RhxPxISdwIrm61wtp5qLZbyLcoUsY9nwDGHJSb0GHPZw19VnnWyqmsAVenKmuU0QWCHLGfCp0oWfL6wilANW4/Mcq2+f4/x3T1C8eIt4VcoKv6T/SRBs6/NOycE/M8BxyhkGc1ShriIgH0WishrdOhKF1ehojuRgilGcICew+v9+izdff4+0YGHAsRjz0rsqvXGE6YM7mD24g9HNE4SzCaokRsVAkVGYqGKsGqOqF+x5yedTM6miJqd58SlKn6Ua1rnqi+qBpdUCkzRRj5w4QRBrkGVVrrhhA1a2PwvI7b8HTdf1SOuD6pp0dgEruy/awKrdXzcBK/v+rsDKP09LyTJgRVUKYZWkBK4yCaSFOkgavxmuNzUuazDj5mE+sLKqjEwB9K8hXXL6Xn77t4EVv2fzF/+6aQU/3Y9+3/mWeco5CbrddfNVWtYedkz8fiewch9Qs3WmuVqlOj0f+c4gsLKAsh9YmbKKGxRg5lSfhFPZalH7P3Hc4N+oBOKNzXOkwspgLq+ZFikhsJphPp+Lh1XzrNsFWPmwyt2/DsRyTNLrpMogGddcwYrzZS4YJI0NWDE1jultTnnEf4jvlC4StucrHDsEUDuwK8AqScSPyrzNpD8vuEjAsVQXrbQdiasaYFVJdi1T9EKkYSLj5DiJRa3E/ROCqy1qjCJj1VPgrKhwEcSirvrmzQV+8+IM35wu8TwPsAgSZIhQBqri5rhKWCUG5k4ZHsZaNZCwKolCVeuzveiZJco9BbJitG7QigOiKOW0SmHd923sX0uL1KvbACtboKgwKlcYnb/Af/nyMf76kxPcSTIcYIGYwGpVYMU+zSqE4lVFuFTybNwGFV/RLF6eF7LI0DzHbI5E5Vhzb/KDDkixaIYPrAirIo717LdNX1LAyAtjputdwGodzGz7zN9mtjO0rT7Yvs323/dn+o//XQGrfoXI5nO8rPBqH+9g+3vztusAq65Fy6F9rp3PTh7OtvitR3F1YDV8/fqBFe83FXGsv/pAih+zboJlTfW/Zv/rx6rnqgsGu7yG7r+h+GeXfW/z3f6+9CMHVs1kSC+6akN2A1bbNFrfZ/5YwKo74LTh4noDngKrRIBVmB5gfHgHtx9+gfuf/BTTw1soAq7f2KurWqA+ypuUnG5ghWqFgCorTj+4GkSZtqsY47ftHlhdrTfugVUDrq/Wcs2n98Cqv+W2nXz0AbGN73nAiooBAisqrAis6GPVACs10r0MrHKEpat/5KCVpQ/aPgnC5N+Oj5siytQPEpzKtteBVUhglQPJ6QoXX/+Ai99/j+rVGZKMPioKrAQiuCe+f45SXdBblSewosqKXlbVbITkeI7RySHigykOb92Qqlf5q1M8/e3XOP3uKeK8EojF8bkapZIKOL57C5M7NzG5fQPp0QGSGcfsVKtNscx7rKmdYjgsaXsOTrkJocsQs0zsuvKVmMZL+qAqrPjbqohJGXpRasWi9JH0Y4IMB+s09/+y6qYNrTb3sMaLyJ9wtv9t/23XqJkH1JnlzVOqpYLwU7K6jmtXYFWDM6ew4n8Tki4WC02vXK1EXcWUQKrX/pyBlbW/P+aqd1UDrOrZBuExoa9TWK2PIZ5m0Fsh9wMWf9XfB1Y8BiqA2C8IpxYXZwKsmL7GrXI80NQ1NQuXfzu1oQErggUCKyqsdgVWenv6PojNvy21l8BK+v4GYEUPJgIbKqxGKVMANaWNqXJy33vAytrX+i3HCh8oiheWB6y0nTIsllwkUAhk7UnwF1WELiGqkH5NqrLimJAGMeJQYRX3JSnTIodKUVQRzs8LvLlY4cXFAmdlgJerEj+cZ/j+PMfTZYE3RYhlEEutadOBi0k8xySiHuejGkWE5kDCa8jzlebUcWwdWLFsB5dKOUZS4aTbJUyuxzDJJ9Tg05SANm7qGGRVGvU3gdXs4hX+y5eP8Nef3MDtNMO8ugCyC6wypiOGyFS+KNkFhFU6/6U2jOO1et9ZNGMqK4PEknppsE6ZsY7wTMOvCvGKTWR7hFSqNuNvVm50SZpOEbcHVtedH/7YgVVnRo0Hb4bOe23esnUqf7PVPbDaA6uhPrbL+z86YPXf//7E4cl1tUz7llhfHfTKKcs0vX+VcZcGG/ru+wZWmy6YEdZdJKWyQholCJIJkMwxmt/ErQdf4N4nP8X8+I74C3D11JQwNVCyfHtTWDVMSx6YZvxIQIVqKT9BtdSHtqewEs8Y77UHVkO9bf39PbDaHVgNrSAMAa33Dcz/1BVWOQP5ElKeXYFVJKAqDGm8znSKCBWNcR2w4kSdCqs8X4gvCjMgRGXjKjz56ir+W0yCNSYUNZIBqxpQ0QurB1jFb5c4+/0TUViFbxcYl6GkIbKKnqTGiR9K8/yRgM5M18UPi8mMDlhFAcpRjIheVvMpotkY85snmqJ0eoE3T57i4tkrRAW9WRRAFVQNTCeIjw8wOjlCcnKIyckRRvM5wukY0XSMIE0EKEVpIvBKq/xRRRCoF5WZ/Uq8o+oeC1JzC4add5eBK1OhMYAlDBOFlQNWTs7mVv413cog0tVWadvm2e5StZS3dq06J9fu2mpAua60kdN1KT7+8fnHeJUqq30ruJpKpWoIAj/1/FlJWqAPrMTH6s9IYSVKLK+KYQ2P3PXygVX7PjJgtdnDqtak6S3ekRLI61+nRa6lBGr638X5qbyv1fS0QIGorMRgXL2eNgErKqwmk3H9UDblkR3LNimBDbCyjrwOrByicNX5VJjHHynmUAAXK/5WQ28DVnFEKEflqatKJ+2vCqv2fcrt2L3Oa9MGVpo2mUsqn8F/A4+865OApu5AFamSSVV5EWIHrPjvVV7gIs+wrEIUcYo8SPH2vMCrixWenZ7hrAReLQu8XpWitDqrIoFYK37e86sSxOQUVqrv4zhJYKVwzoCVjCpuXNMhrxLvPVVYSX1CWQzg3JnPBH1+WEpgP7Bq/MSAUbHC4eot/u6nD/G/fXIDd0YFpsUp86yxYmGMMMaKsFAUbwRthEy6v0pAlMYxZhZvqYnavroYIAo2W4yRlWFLCVSFVUplFbcdEu5qWqCmDWpctFdYXW1O3f70xwSsup5PQ2e/B1aNB2ZXW+0VVn+8bKWu9v9ogZU9aPWk/Io0f9rAapNpp7VDT8bf2iSuszMIsIqBaAwkM8TTE9xgpcBPforjm/cRJGNZFfOBVa3pqlMCawcLtwuzmuR6VkZbUM/DKqsf3JoS2KSv+NfXJnHdg61/vdcrE10tWBoayrd7nzfUOkz1Uu5ahvXbbXH7T+2B1R5YfewpgWJ+TNN1pk1JxSammFDNM0IQpGvASmVSBqyYbsWUQK0SqPegF5h5vkcaMCuwEnBVl3F3Ss8eYJWeZXj7229x/tV3iM9WmBCocRuy4k2Y5tRZdtuKv4r6Q0kFOJeWws9TZVXQJXiUIJqMEIwTxLOJBMvVYoXFq7cozphSosbC8rBmKa40QTVOAQKq+RTJwQzpbCbAanR8gGCcitdUym2NRqK8CtIYiGNkXBQQPxZXHIHHS4+XnJW0SldFS0praSqNVRR03kgCYqi6ILASIKPeL+abpRKOtvdKk74/NOHwn19tYOGPhL6/0dqzopX2vGkbbXVVo4ySgvMbB92u7XWdE7cncM+pdwRW0ftnsRBgJdCK6anvGFhdRdLf9Zx63ymBNQhwfcT3eGI7toGVHaOqYyzs1svTBGSXdAWt9xsPK/abPoXV2ekb59ukwKpWWQmoof9dA6xErFQWkoJmCqtdgZXuUy0X3Fk2RVDczSGqSVFJOcjCip7mYbXMRc1DkDMepZiMUySxQhwCK0ltrNVBDVi3+4GG6tauXcCKSkGpEsg+7NSYa8DKKYTIXghmbG4eMbWb6v04xtlyhedvz/FyscJpGWERpDjLI7xe5ni9ynBeVDjNSpwVwJJVARGBjqcZi7fqJuX8DFLZv6mySp2ySs+XVfecfYUb09mm7OOF/EAsLgirtG8pYdPagtq/bJwxDyuDWfoBBUHWXmMCq+wU/+fn9/GfH5/g/hSisKoWp8iLXM59QYWvASv5rdfAxtGAzzuXL6JrIAaoFGZZSqAcraewEq/YKveAFVoKK92PlW13sthLc9UuyNE/Zm8/P/Xv2U3fGhq/rra3d//pjwFYbXrmtWOTrtbZA6s9sOq7a4YW9N/9Hbe+xaH5oz42rw/VruxhNaSw0hWCdQjgO+/0w43h5hwanIcu2PtWWPmrdF3twAfSthPudmvIteYDMh6jjKYIx0c4vvMp7n/yJY5vP0A8ngHMwXfBoC+PlklLPf+xSZfJI3U1SYAVFVYCrZaIAiqs+HdKtrXKV/eAKY+6DRdvD6ysYfbAandgNTRC9JtGs5e+35TkP22FlTNBLxi4lshzBqkEIjT8HXH9XqsFUsXkgi6OHaqwWkmZdBpZW8ChE2RNmRC/oDqFw4IRTQ1sVFY2/mxOCZwsSrz69R9w9ptvMVoUAqwId5jmx3QyU3CtPUe8lEBLMREfFaYchUAZhwhojpzGqOhIzLGUSqxlhiCjqXvAFhAYxn2IV1UcoUxiFGmEcDxCRGXHKBXjdsKvdDbFeD6TVMF4OkEwHiEcJQKtqLqi/5RV/tLAjD23xDJfOQ8vjslaHc0UMaLNYjqLASsxCHaqALfyz0C1rbDatCp5+V5z1bp6TNPtWOy3vw0fQrWDo00T8fZ3dlVY2X64XVPq8G+EVZIaeHEhsIoVGKVtGfS7aoH8LUqKGlU4ZHEFD6uhgK9vMcWCeQ2gvYrM79DDyr8OTTCu1QH5Y8CKv/22bAOr9cC6XZdvXVkngZprUwJxU75JRUaXEmgG6+dnb+WTmgKmHkJSMdMDVrX3UwtYUWE1HnOc0td1FFb6fKndwJp/e+egKb7mN8a2YwolwT1N1wsss0xgKIHVlGNBEglUI7ASFbuYgTXzpho4BYFUALTA1gdWvC/4DQNWWs11PbgThVXEFESzsnSKHkl1c8AqSXG2zPD961N8/epUUv7elDFOqxSnRYBlGGBRBljkpSiqclYi5eyR/lJ1a1BBpsfvngR6zQjpCKwE9BBWcdxU/671VL4KOY3qRWnlCgmZBxs9CF18se61pgUdFLC6Sp6WfurSBpkSeJhf4H99fAs/f3iCh/NITNexOkWerUC/uUzAv1vEdd5i3J/4V3EsLa1C4HrxEFNY9acEFqAtoqQEirrKTwnUPqkKU0tdX6+6LsfRoUodiomG5kz++0PbGhq/rrKv9/HZHzuw8ouOdYGrofh1D6z2wKrvvhnqP+/jntt+/PgAHlb/7b8eOzJxvZTAP3VgxYlVe9LZ/DcnL/1dpm/AVWDFykMjAVZIDnB0+xPc//RL3Lj7CMlkjiBiNRdbRW/2VQcp9if35NFPWqXAXIAVKwQSWoXiYaXAikoJmcCbCaWb8OnEj/+/B1ZDg8EeWO2B1cetsLLKfKx6xSCMv7VSIM3X+RMGqfOndgEXS5VXrBRIYKWV1/RlQYUrT+9SYKwwhMAY55cjais3cNYTPvOwEtBViTqKHlbzFfD8l7/F6VffYrwsMSVAI4BgmXL6TOVOweD8o+rg1ZRf3k3M0U5+qAJIIlQRU15csOuq9jF8jakgdubczO6QVLwokvRA/lRxJGmAVUJ4lQqYSiZjJEwdnE0RTSeIZhMFWvOpGLRTeSXqqyQWpZS0JqsXrrigQMBHZZimq0ngZiMzA3l62riUQKavsM9p+kqdc1QDDx9eyVXplQBfBlbtz/tqOINW/j58xU79KOowkjWg4IMZ/bdvL3B5xO0KAvy/2fFxW5JOxbZ1Zv9MpzKFFYGVKaz+nIGVXS8fWGnFu3X1jwErgzXr19aqBDbKSr+vdQEreZ8AuK4S2KQENip2BR+SSszKjq7SnPht6g7kPcKg2WwuHla7Aiv1zjKFlUEZnf4YdBOfKY5n7pPm+UV+dLEscCFppxlGaYIZVZdpXAMrjpE+sPJhFf9N8NUGVgTUZrrvAytdHF1/JRwXePyUlEq+op5NFHHsjhHEKVZVgBeLFb569kZM1Z9clHhVJDgPEuRxjDyguxMLa6jnEz251rxT6zmlzQr1OAisJrznxGtP1VWEVgqsGuU7zy9jH3OpgTK0WsEYMSO3y6uKW37eKksKZLUcA1OruXZIywwHxQJ/ee8YP7t/jE+OU9xMC0SrU2TLc9Bfiwsxqo4S5ywxRFcYFck4yja1VEC/2q2OcVqFVdx6paqIYEtXJZCquhzjmOdbOHWVQitNCdTXHlhdHtOv8pePBVh1Pafsmdd3vntgtQdWff1jD6zWn3nBtsDKv/n8SeafA7BaP3d/lcSA1XYpDe2OKSJzPgfjEYpgDKSHOLz1WIDVzXuPkUwOEMaJrmt5Vbj0eOxBbxeUiitTWvHhzB+ulWVAuaiBlTxcOR0RFYSrFugOrAlEZHYof738wFhXWNWpLmvA6/oSwas8zOz4+lax3+cNvwdWe2D1pwOsGLTS/4fxFd1jOe5w9Z7AqvHR07S1HHmhwEpMc2u/DvMuaaCVrF8745dSUlo0cG0rduy/az+XosKoAOZZgGf//hXe/uYbAVazIBYDbQFWTKcWvuXGKg9aqaDBT1dUQ3R+r64wyOBYnHZ11LFgWpL3pKxViTIrJC2ExucETTRZpyqrYqAbcyQtERAo0cdqMlZl1WRcA6vx0aGAK6Ye8n3+MGVQPbiA1WqhaMoUaU6JIEsJUkQ2FXUWnwNMDZSqNAKsnHeVxFVNcOgHxN3jtz/CuqpnXiDcnni3gdXat52qqb2fvkl4+/h2BVZmUO8DKx4P1VV9wMoqBu6qsFqTkgw8vLqeU+87JdC/FmZkbYE0r61WB9TUQAMnpvxQZttUtmy2dTVgZcouA1Z+lUB6WBk8k0ptdPBm36dHlDNc3wSsqLAajZi2rK/rKKzimD5968oh9WByeQT0RBMfOk2R1L5ODyu2XSXA6lzSThtgNR4lAqyoSuIYqZl66woraxPZthu/ai8vgWg6qhJYiRotp9eVQ2bmS0a4TmAlkEjHXl1r1BTkMOTCA1OaJzgtga9evMW/PXmN375e4mkW4YxjezpCKcrNSECVLFpI+qPbV22q78ZYWVTXMZPAakp/PQImVxVRgRWBU13oWMZdbpNjL4dV+lkpsNexzOay2g8MWOk8m2Oya/W6qrXaWQBJVWCSL/DTu8f48t4RPj0e4+4UiAmsLk4Rh6Ya1EJDFqsooNJUZLa/eTCyuiKrjtVQnRnhAqz4d5sTO2glVQIJrFRhxTUNVVipmk58xZySVq3om9RtOx+9z6xPNYHZkCrqKnPkoW3tFVabhBqXr8vldm8qx+2B1b5K4FXuS/vs0P33PuPXbY53aMHzj54SaMBqHUL5wKELPjQ3+a7AaqjRhgbcoZTAXbff/322Q/MwqgOnIWOreqNckeHKVoAqpofVDUyO7uH4zmPcffwFbty5j1XOx71b3VmrImEPQHvQsaSwASupvyLAimmAFYFVtUBIZwJRWJnKSledugbibRVWu+Svcr9DptrbXL8+YNXlQfauBoE2sFo/VueM0JFO66vjuh+XlkJQD2sbFW/1faulwy41l19FrJnYa5/VmF4l85te/deHaVNdKcNNADF0/w5d36Fr1Uwkh7b0Pt4fBna7nv+miVDXdrvGHws+6560blqkFaQYsBYlslyDMEkLrFj2m0oBmhqHzqda0/xE+VBROeCqQTnwzf2Tw5jBMIG4KF6oIpCUQ03J8o3X6z4roEbTlNgx0zDCpApxmIf4+h//vQZW4zIQfyol/aEsZgvscl3fngfy3xbgubvHTIn936ZSkgUB56Fj5dupsgpyQi8FRDKqMsjgmO0qb1HhIQpYBjYJq3Cp51WZJCjiCOPjQ0klDCYKsqi4mhweYHIwRzJOcb48RxxH2m7SnrwfA+QBsKKyJE0wms00LRHMYkwFWhH+SaAqJu9NINvc4+sBUnc/0vvX7xsaZLmqaO7ffePrNneVr8hqK6x8e4Gubdlx2zYMbNpvBvT2HKFaJkkSeaYwyBfzdedhlS1XorAiYDXTdVP/saVke+4AFE/oE1CqMxI+MHVM+pz+3c6DfXbotfn8yUQvj73cn4zb9fPeVWpzqrr6ejhoaQrsruNgG9QV11zwb9dYKtCJQtJ5Cnnm7NoeWmFNnxN+QN3MDnR8adqgvl7uO2t9xzZRb6uS1K3Xr1/h/PwcSRKLYoqnLRUdxTtKF9XUa0//Nh6NMJ/PMJlM63RDvR7rzyK/PS5fAwUhTUqgUycRNshxNmlojn1rnpsokLTdOFYuVqpOk7EuDERdZR5WKIu6SqABKx/Y8t+qANLjYN9lH+ZfWBFwuVrVSlSrEyBHZv6AYh5OmML0QyZyi4xNxysBVlQYkeyMkScjPDkv8E/fvsA/f/sCP2QxyumR6O65hKnnZenaruUE+OtcpL43XCofx0sCq5E8JdR0ntnVNGHnb/Hv8hYxpVIrwZsorcwbjRfMeft5nofS9ryekvathRTEKF3GI6dIQ4AEJSZBgeO4wsODBJ/dmODBLMJRUmKE3FXwM+8tbWcd4rXCuTSXA4kGxzQt1Zmuu0rosjggyj9b4FUAxgJGk4S6rFxUVXq7Mj2w6XkNrLK5mRtZ/P/s8YDpKhzg9+ud5xd/vLXlzmFy6Pj732+A0dAYvPn9fmDVv13Om1g0pmfr3vy/61ND5+/Pvzuf4QOxJr/TGx9tHatuOsfd2m9znKn7G7r+NmdbP7q+VDX/eJtFhPXvm7y2SZO3Eau9H4u5h/rfpmtgut2Nrev1n67rPxQfDR3Xbu/vnhJo879t45xaYbUHVte5dAas1m+uoUGo2ZOaQEqJ3XiKaHKC8cE9HN19jDuPfoKbdx64qiqbgJVKnPVlwEof9AqsOGGiwoqVAi9EbaXAKldcwfK8tX/D2mNw65TAPbDSYOLyaw+s2rDkWnfYwAN/D6y80aTDD2N7YKUBmAErg1aReFlpH5dxTYIGVhZUlaakvNTGyJzIO2DlAk2uWkvlOwIEAqs6LdBNBlxKiAVhBAAMAWh6Pq0iHBYh/vA//w2nv/kGk1WFET1HGPE44xYZ7aQSlLaDD6zWHoKumexzNmrWwMoqjzuUa6btBFb8d+QWJmSKQ3iksat6XMm2nVqL0gIqsdwPIRVTB2naTvUV/a0IrUazKZJJimhM5ZR63tQvprLEEXJWTUtjqUjINESO1kmcSkBa5WpmHVLt5QFnPzCXo/J8UtoTQFW7rfefNrBq37Pt7W9zT79PYHVxcaGtHwQS8Buw4nkYsGI6oAGrTabrHwpYKYhoQStn0t+AsW5gJeb7VPz1jJGbgJUp03YFVm7mU3eD+lzcOfkTakl7XVtWUWD18uULnJ6eCriliTpVVqKAc0UcONYYsOKpbgJWBhvsYPx29UGR9pcWsHKQyt3Ja/MiHVN0VqVjTAOslpl6MxHeE1jRv4rASoSbongSmdqawmrNS8y1U+1fxXHDAatVRtN5Kyrh1JAeVJS0PUkfVP8o8ZlyiiGOobX/UzJCkUzwdFnhn797KdDq20WAZXogBusF558uo1DOU86nHtXknGXcc+oqgfbioVohrUoBRxznCaokLdABq7r6n1O+Mv1x5dJPJSXQVeLTfZvqVkG8pu/pOVj6s2/Az/NjYvU4AmZhgdvjAA/nCR4dxLg1DnCYABOqn6iEkrlwo7aVPigrFExNdCmDoubi/nxgJUmCdTtqf2Sr63MuDkuME35C/3YJWHnqsWaebMDK3fMbFhqtD++B1ebFVBsftnkGbf7MbsBlD6x2a789sOrr3+sLMHtgBeyB1U6E2W5Wt1rTETD2D6a6UsPKXKwSGI6Okcxv4/DWI9x5/Dlu3X0ERJwOuLSVNYWVTiOazECFZ0Z8uR7vA6vKA1ahACv1sdoDq+s/7vYKq73CSldQN7+2h9fd29h25cGHEe1AbdM2JGXOKaw0PciAFRVVIcqSq/Qj4qM1YKWBgwNVNF53AIt/t0pSshJeavUsMxMntGKlwKayn5rf2mRelD2SKRcgocKqDHGQB6Kw8oEV8lKAFQNICW28lMD63wxGfFWILQa1mrkNrGq1khm3EwwJsLJVeVWdSNCm5SvqtmmOQ1yI1aeFiglCpSRGlcYIR4RUIySsODhOMT6aI5QgVyvcUV0jHlmTFCVTiw7mSA8P5Ptcy2UKUEhVQsG0G+ahqEpgE0haAwaXnk8BKikD5geMTbrm0OqsBbJDI+iuwKp9Dr4CjMDKjpOwKk3T2seKn6PCygdWvsJKg3LVWnxIYOXfu9KWQjusWpmbY6z9twOR1wRWloJnKYG7KKx8YLU21nXNq5xUydpbAs6ywPPnz/Dq1SsJ+KfTiaT5qaLGUsRUecnxwwdWrBRoChxTV21acV7vgy6dtlZ4m6rKzalqg/Hm7NQeSq+FKNNoDF9QNUSFvCqRCDziKKiBFRVWXcBqDZ451ZyvguP2qLDyKwh2KaxsfKHHHpMIa4UVR1XCF4Eq9MBLUSUTvMpD/NvTt/jHr5/jN28znIZjrJCgcIU1lFHpeGpw0Q8oOTZzOcEHVlRYMXmcFQKpqmIRVlF7iY+VG5s5XkpaYIlc2k5VpKrgM1jWqGVM9W+qJ20vXQihstSeWzy/URRgVOU4DDPcGlV4NI/x4CDB3XmCeRIgqqgfo+qsCf4EgLk4sQwNWDH9T+FUfX2oZXUTbAX/WlCEi8RyrcMSo1gNIx6HjwAAIABJREFU3VUV5vpPvX65XkXb6021z1Wl+ekbh9Ch+cPQ+0Nj81BK0tD3d31/6PiHFDa+uvN6x7JL+1uV4x4c9o4UVn1zuKH5515h5bfQXmF1vfuk61t7hdWlVhka0D58SmDzsKkDlq0hGMM1iqVZhWqGMD1CNL2J+Y0HkhJ4894jJOOJvG8eVrbqWj/8JD+GK0YM/JwngKkE6GHlpQSyaiBTBAVkOR+rPbC6/u375wCs+iWnKjPpeyAO3b9DrT8ked0rrJoW7Bp/hhRWFiybj41aNzE9hJ4mxDQ09bWkD8lbqwNJUVjlS09x5So28jNlXqcCSmU2p7IisFLzZIIehhLqJSK+Ni61j6v1mhIYYbos8e0//VJM16fLCikn+BLwqP0tA3s7b7FxMSjjPERMGdALV8TLisopN4RKWo0mexOORa70utSTk5teVS3qLej8fJwqoRn6FWyJCiIKUUaBqK7ofxWlKcI0AVIFU1UcSLWvKEkkvadkJcL5BOHBFCePHiI9PkQ1SgRYhWKmrKmQMT28eOytlMBN98ylSa/LjeTfu7yq+HdLSdh0j/evD2rf3AVY+eNDo8JojteAFT9nwIq/rV8vzi/EwHu1UGNsv0rgjwFYWbrZ2jjpgBXPQdtfAZa1ZX0ttkgJ5HX1YYhda990/V0Aq3bfaofgaxCkBqeqVCGwev78uXhWUWE1m02RyjWs5G8KrjRdlvHfZDzGwcG8TgnUdvK8hzY8VBRENLDKFDw6f7IRwvysLGneOVy5FEkVUxFUKbDKSx0DZOig4pLAJnTMUbyWdCyhjl6AvrfoKPt3KW92LGwnMSeXlMPG+tyAlT/GcygMklSuL4GVqEIdbGO3EaBD+M1KgukE58EIv361wD/8/hl++eIMz1YhFgH9U9UnlR5WNp459tKqwuu0SgKgVNE1prrLGWOYwkrqzDKj1bSnLq2U6lkzX9exnltwqdZOUWeST1VZaf9XGOmgsvggOvVVwNTxEEmZYYolTuICD2chPjmZ4MFBigMOsfSXarX7ZWCl1+USsAqYfL0e4BqwoiKWwCqNdGF4HVg1vb/xmrVOyYvUVDbeA6v+J8geWDXzG3um1T3Jq2S6aR49tOi0a/w8lNLfP7/flJJ3eU7bvR0KNmT5o/X2PiVwKK56N++/f2DVPs69wmpruNR1iVsC9ysqrPjYF2DFVaZohio5RDA6xvTkvqQE3r7/GNP5IUqTUTkPDfO2kBvVAStVV+nkVlaTZApCYEXPDvWw2gys2jd830Div7eLHFTbc+9h1bW+9uPxsNoDq76h/eP3sFJZvZZDlxL3rBBF8/WSKisHrGQFXlfCrVKXpQQW2QWqMqu9RSTgIMiiAkvSAM3rSn1orEIbW1UDJFYj5H5MNaJ+LqMolpTA5HSFb//5lzj/6jtMM0hKoAAr+khJmooCIx3zGt8q+acVjnDpLF1XUkY+B6yE99fuRZrSQ6hhKYFqIO/8iyzx2gNWjbq1gQtUFPBYuR9JI3RRbRhHkiqYE2QxuKQPTRyLN1aRhIiOZohPDvHo5z9DenKEcjxCxoBYqoLRxytASsNkHqNXQ74NltoT/jWo6bxcfMVN+/Pq8aOvLmi1zYT3XQMrO14e68r5/PDf0m9GozotkMdMYJVnmhKYr1Y1sDLT9Q+tsLInr6VFSVAiN4On9HD+aab8sGuxTUqgD6zsOkh6nRhcly7z6/oeVtpfGpVe3Vla8yoDVl7umQAcps+9fPkSz549w/n5GdI0URjF4gVheAlYEUxNJxMcHBxgMpk4NYyBjfXFEwvwmv7nq9Zs/sFqcQ3oaRbwVE/FYxC44gzo+Un1+8sFvghwFw8pVTTJnI6KR4di2sDKv5cEkriUPr96I8cM7sO/t9bUT7WHFaTYA8eDhHClnsbpvJDQaJxoFcQknWCVzPD1WYl//OYF/um7l/jmrMBFMEYepC6pzQPx7roaALPjVlAvPVDG3NQHVhyfxEtLFUhqO1GJz56oUsXHiiorVprVsVsWLfgcqPOTbevmE2fWcVq8w68KSvAU00crYPXYDEfhCg9nkXhZ3ZtFmEeFmqJLup679pwn81q5cbzg/Fje70gJbAErU1gRBiZxhCSqELsF4O2BFU0/vXtmr7DqjZ3/3IGV/8ztXJAcIA97YHUJeXiKxk1x7t7DaqBb2YzQPfo3K0SHt6MM4dJi6oYv7oHVzsBKH942OfJ/D10smdxQYhzGYrpeRDOUyRGmx3cFWN26/xiHxzfdg10iBvkR1YTucQ1YUSIgiSvqOCwrP1RUoVoKtGqAlaUEqpfVZeP1PbAaunau9V356a4bVm/Ey0Fe87f1hFJ/jz8eYNXfDgps9gqrza20q8Js00Detd3OCU2Ph5HBJz16DVpNYWXAilUCmWxSVVzpYwqopumoOXqOIjsXYGV/51hCXyupQFry/ZVAHwmOafBsHixSiSpEGaYCrMynhAqjmOAhTgRY4cUpvvuX/8D5b59glgcYc4zj9sitWMzPBUKiiLKUIxe4SZDsbs1N67giMnI/BFZSuMp556jKQGGYrLW7eYytu8uSgAtmpQVdSo2cC/8XBmKcLPcH/ajs3BnMuWqDSGOpniUwImKJeWAVAcnJAUZ3buDRf/5PGN2+gXJCYKWf4bZZuZBePlJlrGU23YbMGycDHcDKL1KxpkC5VDxCe80fG1i14Rr/2wzWCayYEkiFlaWKtYEV+6BBU/n9gVMCxdTc9aH6/nXAiu27SWGlc4BhD6tajeJSnUxhZdCqTnPzfIRsDrON6boBqz6FlZ6fppkZsLLvUalyevpWgBXN19nNCKzms6kakHsFHTjG0N/KgBXTB+38rK/6ihY/XagGFi1bBfl8J7DSWR37Efu4gBIdDhywUgNxLjayeqgBK7FZkApynspIxjpVWPkBpCms/OqNvC4CuZ0xuT1ZOoGVFAVgJVfqYBVYCbx3SlGCFabMsd2SZAJMjvD9KsK/fPcS/+/Xz/HVqwXOgjFWQSqLokz14xJqA6U2+5xK36OfO72rZOwjvFGzdQIrQjtXCBVBpOMd7zZWV8yccbrsU8zenXG/QTJL33OpzjJ8uqDGB1ZE6axQOI0C8bE6CFZ4MAvw+Y0p7k0DTIIlJs5jSosYhGJGzzmLLO2KSpdHNQystA/rZ5mJTdCaRvTRynoUVjbXs/mhLFt4CitXZXyHvLyd5xe7xJrbTJK3ACp9H/nQwKrfQ2zY9L1/wXfIVLxZJOqa2zWRZ//8s29+vs3zeygG6Etp7f/uXmG1N13vB1bt+2cPrHYCVutDxqZBZdNNy+mBuMM4YJWFU+TRHJOjO7jz6Avcuv8IJzfv1BMIPnQtDU0X+xlJmWsuVwp9YKW59VFtur5EQItNWRHaA6t38Kytr8Wfsun60MNqD6w+bg+rJqjTALgBVqqySmIGhVryXARHNM1llUBJ0clQ5udAmQk0kHRB+XsDrKhsqf/u0jkMAnEtPg+YBhdL+XKBNkzxiGOMowRTRFh9/xJPfvErXPzue8yLEBPanzMwCyApcgQ8UkfVASup7OfAkgQZHeoqvygmE7KpepIgTyQVaqoslbHcs0GqBorviaoKDFiJ2kJUaeslnX0lDFOH5KHrUloE2Dm1klSfS1NJLzJglaHCMgaSm0eYPriN+1RY3b6BasbAksfJUvUhYgKr8VgqK9qra2LaBavqv1VUFURyLQ362Hu+l4s85S75J344YFXDFpeymOe5HD+P0fex4n/7HlZUWBmwUl+1HwewEvBHqOGls2oaoBk+O7+2a1QJtGtn15P7sGstwZjr+NaH/TnMdYBVfc+4Trm2Pammpx5EBgAINpbLJV68eCGpgUwBZErg0eGhqK3MF0i2Iyq6dWDFc7D7TX93j8ebVX79wKpRWPE+d0rUosQqy5FLsYcIYRyLVxSvko59eQ2sRPzYAlZr9xPVWQReTBd214bAyqpEWvu1gZVCxVKM6uOQXk1qTl5DekKioEIaViizXIBVPLuBF9UIv3jyGv/P737Ar1+e4zXGWIajBljV1VBlDwrfbFGzlYLE8TCuCKyoLnPKKg9Y8XtagyJSQC+AXxVWHDfFDp3PlbqghwN6WwEr9exi4ug8iTFFjjkWUiXwJ7emuDvl4sYFxrEq3qSfux+OeZaswLHeDN4vma47hZXels6vKCA0VXN9Aquw2gSslASt98c2sBKPfJeLfr0Z6R5YDVdpHZrD9gGXDw2s2sfejjGtsMGmc/QBuT/u2L/3wKprKXOvsNpuNHr/KYEdwOpE14W9B/36hzapR/SUBjzltjvvnk8NDci73nC20ne9A7W2ua7CqkIcOmAVzZBjjDycYnx0W1MCH3yKk1t368mEXhdbtREdgFME8OjXUwJV2k5gxZRAKqxYwHglnlasHMj3JB/fS4FZb4MeuaT7oHskX6/p3LfeRUqg3wnbQZuvGGgHdrsuLhk83BVYdTagH1XXOdrtwdVbwduwSmf39Xq7NJN6neBu0p8MXdofgcJq16zU65663QMbAiRruaHxa6iFu4CDBiuXv9kFzEWJ4ZuP+190flRyH0hqG7er0IpiKKYEElgxNODf6D9VFFRQadUuMVuXlMBcVVWiLlBgVYoZeyFpWPI3prh4war6unA1f6QpgS6o4XhAYDUNU8wR4+Kbp/juF7/C4g8/4KCKMeZn+d1QYVUm56DqJunV2wArjT9knioVvpwBjfik8H8qrarVQ8KxnFEvU/FkkihzGgu2FFiJ2kkORq9NfYlqBVRdistBLPUmpF+NpKTEMVaosIgDpLePMX10D3f+8guMbt8EZhNkYkwTybWKwhjj8UQVKG5/fcCqs2/wXBhIMni0a2qQzjcf3qCu4v54zkOvzbCg7+a9PDr76ipTWlCFQ2DFH77awIreVUwJlN8tYCWwwzWeD4v8SpMRPYIIFpka6VI79XbRsdcHhpvaYfP5M4ZWjxL+EFpJv9EbUvqPgqbuKoGqttY+pK/uJ1qjPtKxwK41oYFtW49hHbw2yVnrSgBdFXYzB95/6ianfMP6T4fMX/zDrAiDU9MQehNSMS3w6dOnWCwuMJvNcHx0KObrvJ6mTOJ3mYrFVMDDw0NMp1O57ma4ruqZy5Ux/evVBq/1f9fjop21/pYqoHZv8xQ5NpaFAiuOaYTHBFZM7ePn8pWMe6IuEsVR4/vnK1rlkSs5hAGYHuwDK/YDu2amtGpSEl0bu+MlPGGFQAJsZWOugqrATlbtK6XoQByPkMxv4E04wS+/f43/8dsn+I9n53iJKRbRGGUYoqDiyfnyGdHRqngcE5tKeyFBsS0QcAxxiipVVqkaSu4PGrKLEX3oFiSAzCnIqEwtJCWcKqv1og8C3lyP1iZyBS/My0w8rBRY0etwHoeYI8e0OMeDWYgvbs9xdx5ghCXSUKsEKvwlqKLKSqs46uNC57ly3Py7eKFZZUIuTfD+VHWc+msViDg+O2AV1MCqiYWacdgHqG4+LRe+8bD6kMBqB2HX0JC/5fsNpN/0haH507sxXd98uP3ASqFx36sdcLc/e5X48/I8zu6zzUfQB6xM3bvlxer42Hr8e/Xt7Kqwqq0dL+96Y+duPyM3HIOLiZo27w4UTFU/dO5dc7N6/OkJRP3vdc3jh/rX0HH1zRu2+u7Og8g6O5FphBejXAJW//3vbzYz7K4uuZFIcUfDHW7opIcafHDA8iZp17mgCm2u++KAoabBfkNvDBBbu2FwlBcrJPQiKWmqmyBMD5HObuD4ziPcfvi5pAXGk7msRtGEM0koAdeZEyc5nDgplLAVHc87QEor52BVwBCZelkxNbCi0qqQCU1Or5nOl3uQi+mrnN3lvi1zo+u3Hjc49PXB/jFQpW0IiF1Oh9y+L2wDrPytrQNHa9amwpe2R9OeIll3AeGmAc+2uemo5f3Osdb1WQ9WtSfz7cHj8j4YvDceN9u33Fqr9H5t6PoP9Z+hY9q0Ij/0vW3fHxq/hrazGVhdvqhdUMKfcLW3JSDGmePWgZEEmvIO18eBirDKKa8EVmlKDCFLkeUo8xUCSfFgBUCqC7RqIH+4Or+4OHPKA6l12qhIJNUuQpExYBuhZHW8MMB4MsXhZI5xESA+y/D0X3+Nt7/9FtWLU8wQS7U+SUmMCAs4hqkHjRG8tX10NK6uzjTASr7qTH3rUc4z8pQJn3tDgmFJo7P0Pw7Dou+qx3+7KjW4qjvo+vWy46gYJAk502CeaX8XTOW5fxs3vvwMd3/+JYLDObKYySdAMhohlCCaflaxBLsbbvBLZ9/VP+wR7puuq7inASY2LtkZbILfXX150+TDttE9Pq9PhA2yKLBq2tGgkQEFU9uIl5VLDRTvqizD8mKBbLWSPlv7V8m11apvVFoYfFMPKe0U6YhAVekD4ZK0izu8q97bXWO4msauv+oKavX90lQN9JVvwjx436zNYJrtSWhcK5BUnc1X4wFmtw3veX1vbYxo3a92lD7cUzmjV1lS+rFtx9IdVfUo36vVVRq4l+VKgNXp6alAqzdvXstu6FE1n89FZcU0T7k3skzSYG/evClQSxflFCD7HlCNcXfjJcdCDn77G5yQdGDpB5qDVweQSn88sKzeVZyDcexjN+Sdz3vQgJ2mPLoqdu5cXdfRWYrzxONvuezinaeg2goFiNl6TgXr+njhV6NdeyYybU7SD5vzU8WSAiam6fF6pyzek87wtkrw3XmGf//2Bf7565f4PpviLJwg57FEETIuShC4QT31chRYFZnQoYDFIDjeLVeYVAHGSYLFklU6dQGUai8FoCGCMEUSJQLTRhzPpHIg57vcXoEVF0ZkTqtJeQIyrRKrpyQUDzY3XtfXSepYMC06xGQ0QbRaYJqd4U5a4ZOjBI+PRziZApOoQBLLHV7XohUQ6FihdDSraSAeZI0pv36O6ju9pmzjMKyQsPJgxP27BWH5rdDC/A+1DzV+h/XdfWkR0nLRN8+hh8aYnePFoQnIwPvWF7eNeVojXXO/bdjP0PnvePiDXx8GVt0gwzY8NH+tYf+GI5HnzYYFR7lnhMX6MUP3vzef6G7xm273utvYnR/U4/XaCV6lDbrkBv3XtNnVtp/raf0dFrzruexgL+77wKb4cJuNXve6X972pj7eAaxu9bb60A237WR50+kPbX9owPK723WAlXgOdEf0W1wxPuBiiXiuEljWE7+AJpQEVmM1OUaKOD1AMjnG0e1HuPXgM9x69BmS6aEgJ67sJRH9XrQcNCfmVDxQoaAvXXkyCCNTWSnryx8FVkGhwCoMcwlWuULcEfrWbaLXp+2p5Iap2oB4i6baOCDrcV+nfzhb1NaEfX1LfcDK1GXXve3eBbCSSVjPA2c7YNU3IG5/dh8OWG0+xv7xwUpJ79L/Gth7/a1s/ubQ+DW0z6uMK1cHVpyE63hhAYOCKwVWYlfLioEOWMlvpgTmrGKlnlT84RijwEphVVms5N8cW1fLC5nQy7E5o2fdlwNWSw5fKQrmjsQxZrM5jsZzjDMgfH2BH/7lV7j4+imCNxeYhYkEEAQLZcSxiwpSrePUPveuEaWGRF6jt9VJ+hkv6HfAqkYojVpc9+uAsjKzZq96jlwB7EbirkCfwA85h1wD/TwIcM6Uk/u3cOPLz3HHAaucYz3LxqcKrPjUYkAZxRzlhydOnc9GOf42RGh8NAWI2IJFp7H71YoOdI1zm8dnoUZypSxlsQFWTUU4m9DX6jb6+sQxRmmCOE6QLamwyrG4uEC2ylDRw8qlAypA0b5p37frIsdFdUhCjzX1I/vxAivr0A3o88GpQjZtT55rDawkDbFp576gs+s9uYtl+DSFmBYpkL7vDkCA2Vo/a9Q0CqyWKIoM5+fnePXqFd6+fSvfp3qKUMpM9HmGVIbxv2/cuCHvOUzsVGiarqtBnFbX89XFm4FVTeoaYOWZYqui3aWzSTo0DdcLB1lKhCRC7v7TMU7PX45NgJfCFaqS5G9MXXWUWMYG+iA5hRb31QArrS7on8dlT0wH2xxwr/3O6glmiYTeUWWBeDQGRhOcljGeLQr8+vuX+JdvXuG3b1OchlOsWMSCYwzTrPOCideSfsnruyxXEHNypvcVOcLlCrMiwDSJUDIxO8gF4PDzREN5FSIrCfIijJMUaUh4pEsgZVVgWZRYVFTHqmpXw9YGmvoFB2rgKtNEU6iqqbsAq/EU4fICB/kZ7qYlPj1K8fAoxfEkwCimqb8DVqKQlSWYWv2mlhr6B4HfZsju4KZWhTVgVco5EljFkcIryWBgCVn/+g8oBC497737r2suMDR/+LEBq6HjXT/HYQ+oq21vaDZ19fffL7DSedBQ/LN5DmhfvQxohuLqpiWa8f/qrbPrN94VsLpu/FMvNe5wIrucw+5tv9v9/y5S+nZoOn8evgHK7oFVu31F0jk84e++LKqw8lWh7QG2b8BlKlZeZjIpVpPjBHF6iGRyhIObD3Dz/qe488kXSGeHKMNEVqM4KWAAyIBQ5eqcmbWBlT7cRU4twMoUVs58vVpK9UDGiAz69sDqejfdHli9K4XVHlht6oHvG1jR56Qp4aBBgwYPCq3EFFdUVWrITj5T5FRYafCmARjTAJ3JepGhyJeocgesVqxQambrrjx9bbweolhxkIoFWFE9dHhwhOPJHOHpCsWzN/jun36J4ulrjBYFJkGs6YgEDrGMgk11QNeA1l6W1uU/8D4EsHIL7Z1xikx1XApNyMCNhs5hKMAquX8LN3/2E9z5Tz8VhRWBFVMgBVjRjNoprLYBVpv60DpI8DyUPNBWt98HAlam/Gp8qySEv+SpVRvaO6PsNrCilxWBFf18fGClpt5WfcwUF06xI+oXVrFcB1YSO5sn2RUeHe9DYbUORC8Dq1p5pOijqQ4oXnOCJGuQVXMOb/LY9bcaDrMdQg26FFI1wKb+by+nzXy6GgUW5zELmcvQx+rNmzeitOI1J5iiR5sBK2s7pgOenJxIWqC+tAqdAAdh4uaR5XygnGp5W2ClW/TnhP3Aiil5oq1xbdactxqRG7CSGRr/W46Px0YYzAqhAaIklsXHNrBSFG+vps/7qnYTUNceZe4rVimaCieqrbiPKh7hAgneFBF+9/wNfvHNG/zb8wKvgwkWYSBjTMblzYLFgCCwi4ujebFEwTkjTSvKElMAN9MxjnktjqYCbmQ0riosshxvLlZ4dZHhfFnK3FaKIRAcucquq6rCuVQL1DZx3abJVLD7m8fueZTJw8el8BmwGiUjJPkSB8UF7o1KfHaU4MGhAqs0oupLMw40pdsHVg4WuNzN7YEVDdc5JHCbJULxkNUZdHvRRO64IQn4Rw6sLoVT3n0wfP4fHlgNAbFd3x9acH2XwGrTwnf/I2p3aHKFR2Dro7vAHjf6dzyr/J0Mtb8tenyYc9i97ffA6opXbmg8Htrc0IA+OGDsmBK4RpuGDrbzfcqGXbffQAk3bVaBVS6TYqbdVEgQJweIxoeYndyTtMAHn3+J0cEJy8FIwMhJjgWHOslxZpJu8mZmkrJ4JHJxEV7LZCNwKYGQlEBVWHHF68MDq80N39c/9LjbKRHr29orrPYKq77b2k+nvdbtP/ClofFraJ9/PGClVeysWqA5kOcuDVCVVhwvghpYER6JwkoCNgescnrSrFAV9HLJsVicq9OTlwpUK6KqEEWuqYdMjaMn08nRCQ6SCYoXp7j47pkAq+jNAtMyFGBVrDJRmlYJV/PXgdVa0Oga9scOrCStyCmsxMQ9DHHBClQPb+Pkp5/jzl/+hQKrOBKT+asCq77+IyODSsPWgy0HaNaeCxuAlWegNNSVO5WkQwor8UpzvksKr1Q501aD+go3PheZOp84hVWW5ZIOKB5WGZWAWuWSnkosIGCQgfxGfZmZ0qQ/4l31EQMrnSOoV5uKHBUay/mLAohm382l2zRedfUj83uztpfPOPhnATzb2O53u34GIXXhbYmqyrFarURldXZ2JilxVMkxFZDAykzJ+Tcqq46OjgRmuZBF1W8esDLVo50V3xsCVjW8lSjbD6SHgZX52NSwyt1XBqx46xAcuQvgAIrzZopp2u48rEqmPWoBAWvvdhBaI0k38Zbzlk7rUgxrAz1NY2MaHgfuKI5QhrEYrC+CEb59dY5//e4t/uG7C7zEGGf0A4xjZAFV+yUoHKIyqlxcIA5yJGGOSVjiKIlwdz7H4+MT3J7PcTBNRXnERYksz3G2zPDi7AJPXp3j2dsLnJNKMSuApvJRKOPbsqxwUVRY5fT60lV+M7RXva9fCduznXBFPcQbjGb1TNmNEyTZEsdY4t4Y+FyAVYKDEf2z2sBKqxiq55ZL4RsAVjpGsi1NYQVPYTUMrAYHxQFgNfT93QLWoa1f7f2rA7s9sHpXwOp6sEoGux1S+q7WPy5/eg+srp9O6Z5+24d3HRfrx6+wah908N//vj8lcKhL7oGVAqtNgUFf+/FhU9BjKmL5Zm4jQTSaIUwPMDm8jcNbDwVYzU5uI0wmyJ2fpqwKlzqp6wJW9TBEYCV+BAqsfA8rmq9zLisVsS692gPJ+0wJ7L/jhoGVTnA2vfbAavsRbZ8SODTaXf39jwFYWeU6hVUKrTR9iObrVJ8wdUNVV1RbUSkhHlZcJV9lOvmX1Cr1saLxMKEVlRPmYcWWs+RLg+oCqkpa9bKKVCR+JCcHR5hUMS6evMCb33+Hp//+FdKLHAeIMQ5j0JNIkpiTULxWavhl4aut8LoVb//+/zEqrJiSzWCaCisGnnkYYkFD34f0sPocN7/8Sa2wYrrOdYFV1/OpC1hJM3rAqv7eBwJWhBemgGoDq/azwbgLAQf9dKhALvIMRVbUwKpwaawGrXxgJefqKlUywBYYIDmzH6/Cysy8+ZTnfdv4V1nqWpMS3RVw2ojXDaxMaaaf8n3Q6m1xla02lXeFFyxtkAloVSbAiv5UFxcX8qNG6vQKigRY8R7mXMfM1ulvRZglLIF+UE5hRdnznu4JAAAgAElEQVShFoNYn9P0AavaAtOUYC2FlQFSqXDXlRKo5lQthZULQ0QdpCloBFYN/FDlFc+Lyif68EnxA+fTpQUE1CrgUkqEB6q4F/Hwc/eszCetWISouQqEbB8m6lHNhQgZDdbTGX54u8QvvnuD//HdBZ6VI7wFsIxi5DIXrRBT5UYI9eYFTiYxbs1T3JqluD1JcW8+x4PDQxyPR8gWp2JALmr9ssKyqPBmmQsQe/L2HN++fIsl0xLDGCW3H4biX0VgxdRKq2zYGK87ZzJXEVtPzfmyismYXlvCKlZmZLuOixVOggyPZhE+PUpwbx5hPqoQI0MS8wKZwsqAlV4TTQl0/nQbUgKba8aMBKYEUmHF68Jry+PvTwkcnDH8CQCrvkWRfg/ZPbDaFVg5R003BFxODRyef+6B1fUzrHTsv/73vTToDQPFoKBn+/CuYw97YDU4Prc/MHhBBiR/u3tYDVc56jspSZ3xljnag3cvcBFgVagnCWlUkCAezRAkMzFen9+4j4c/+UvMT+4gnhxIBRdZkCKwKhRY0eBSpFI6fVszMVezyhyhpAXSw2qpKivKu0N9AHdXudgDq2068j4lcJ8SONRPhicM/Vt43wqr5oFrsEpCBBeAaXqIVghUYMV4gb558nea5y5WLrDX8YeQipBAgVWO5YVTWLmAzSUguQkWV/OpZIkRRzGmyRgHoyniZYlXv/sOL3/7DRbfPUe6KDALYqRMV8ly9RyJQ6zy1Vrj+W1lKYEfGliZS0X7Krc9rAxY0UdmkUZIHt4WWHX8xacILSWQVbGc6fq2KYFtD461/uiCdB/68XkliWJi5t0UfajLaq2luWh/6HttWvm1vw8prHxgpQqWRmElx+rmB7Y9OXYBHAqs2AfLvKwN12nwXbLvOiWLQhZXvc7zHdOKYpuBFc+5y/3xqm2xq+n6esrp5ZRAzhHEA4ywas3w3KYMzYy3C1j1/s2B7do0229H541mHlY1KHPVQuVaciEtoNpNqzwuFgv5sYqPUjE0SeQ6EFARVB0fH4vKShfrNgMrv59vA6w2KayuAqysf7oDc6pSKnOo8NLqeXrDUPmkMCqVFF/taxxPm4qXzo+0Ba3W55OEeomO16gEVkn1PVnQpCqoQMiFTadIotipjCcIJod4errCv3z7Bv/wdIXvixSviwJZnEhaIM8jyXNMqgzxxVs8Ppnj87vHuH8wxo1RjOMkxjwMkUrqZK7AinNZ+ntVAc6LAE/eLPDN6zN89fwVzhHhogqQSep3LJ9ZFhCFlY432jc1ZVSfSOob1qTUqZWqzletop9UR6xKTMoMN8MCj+cxPj0msOKzJEdYrpAkLNPh4B/TqB1AlEBf8ibVAExUes6vLPQ8rBRYcWGkAOtbEFaJh1WkHlZ+le0+4LtxXPjIgdXQ/OTHDqyGPKp2nd/1x7e7e1gZsNr0nB2ef+6B1fWB0x5YDd0f274/NI7YdgYVVkMdnis3u7z+lIBV5yp2jwSNzyqpMcWSwuJhEiIdz1BFEyTTE0yO7+LRT36Ow5v3MZodiaEl21tWhctcJnNM0ekFVqKw6gNWalC6/toDq2369B5Y7YHVUD8ZGj+v8v0hFWfXhNmfkF3+fuNfZYBHg8D68SDjkigzxIaKgIKpgQasSiyXmaijTEkgFfwKBqAEA1S3sIKUM8t1/i08DslUcQquJE6RRgnGQYJpkKB8u8Dz33yNZ7/+PSarCvGywLgKEVMBRkPgJEYQBVgsFy7g6DY851l8LMAqkmo/oRgfX6QRRo/u4MaXP8HR549FYcW/U3exC7C6tJji5lttYGUBHH8ziJbXBoXV+wZWlh5lwMNMsE19wvft3zVso3Il4g8LopRiuk5lFasFlrnCEVNaKWRQ5REDfauQaMbP0n86FFZ6n1RXyYjsTIl838DKlDtMCTQPKR67tVmX/+Ya+LWiAh12B+Z156cE0v+JQNAGEfELszamuo3jg/2NptWhAqsspxpzgeVqKdfGjtHAFJVWhFU0XKchu6U6SvEGB3WYfij9xKXUGdDcFljVVQK9lMAhYEVlkZ8SaEohCQOlzanCUeN185XieEhgxWvDNGi/L6+oCJR7rlFh6Q2o56kVTd2cm2NilIrCnH03Z1+vSmQyP3SLmlWBlP6AHD84lscTxNNjPDvL8I9fv8L/fFnhuzzGmyJDRpVXFIsqi2l2s3KFL24e4NOTOT69NceNUYQp6CVYIZX80hyjaYo4DqV6IFVyVHEtEeOH0xW+fnWGXz99iTdFgDdZhQViFIRWAasRQqoFcr2Vzx7pn/aYsL7mwJGrF+AM7Q1YBaKuissc0yrH7ajA44MUn52kuDMNMYlyKS6UpMSEbCF1BOP/q6hKQZmmU+pCsEErBVZavVUXfdWjKwrVxL0BVlxCboh9H9y9LrAajI92C7+Gph+D7w+d8x5Y9V2gdw+s2v1leP65B1Z7YPWBBxHP/8/mVTbwtPvvHlgNzbh7h2wn6Wt5WLVX9zZtQoAVgzdWZ5FJWohkPAWiCaLxEcZHdwRYHd16iPHsGFUYq3FlwYdxIcCKq2Y2kdFJXrM3edjWwIopgTRdv5AHeeAUVvrAbbtYtWXO+5TArmu4B1Z7YDU0oxueMPRvYduVB3+g7wo4ux8Edt83KS3N53Qiw+BTKjlJ2jPjfwVWkhJYAstlLsDKysQLIBAowIqBrCDoUoIsVYem6QxUXBC7ynKM4hTjKMWoijDKA+SvzvDDr36HH37ze9wezxEucsQlBFgxKI3TRMbB88W5ptK0DLBVveE4S60+daNcq4rv+64SuI3CKmb7FVy1j5CHEZajGOmjO2K6Pv/0Ya2wYkFYGtOLcqjSanjhQJXALmBp/cNSAruAlSmsfkzASo97vfS8pY9ZYGQKqxpYySMwR74yUJULRGX/Jdjgq/F18hZvTGXhqgWa2soPCD4GYGXQxjysBBY7wCPvuXh70zhj17/r/QZYqdKN4EZNzxVSyfTD4JTApEI8MxUqccdaZY1gO8tWWCyWWBFYuesioInQEZDUwJs3b+LGDRquT2sQLQt+pkJyKYFXAVYE33asPrCyNL+rAqvGUF5Ofg1YiV9TqcBFABaCtXMRxaoHrMxI3eCVwapmtkYQNdbU7bKQis+rIkfGhYKC870ccVVhFNP0nMCKCqspktkJnp5m+MdvXuIfXgFPshBvsxUKEetTtVRgnC0xzc7xf//1z/HocIQ70xhjep/mK4zjEGNRhQGLYikqppBtnxWI4hRIJnixyPHt6wv88++/w6s8wMtVhXMWFgpSAVbsJgRWrHzKa6gKQP13o7JqqoEatNNrxSp9ARK2Y55hhhx3klKB1XGKO7MIYwKrcinASubF7n8Goew+lt9yr7u1D1Z0tGqBAqz4wFCFlaQExlLMVszWOXf2a8AOwZvOJ/2AwmoPrNqxydCM62rv/ykorKwaqkF+awH2neHz2wOrDwmsOJfue/UD37Xkrqt1fDcq6kT5IwJW/+2/3tRD9khHe1LW1xK7elhdo5XXvjKUEmgrjPal9sTLr7jSCSUGUhL54FUp8fpFt1XFvgeOAitdvVZTUJYEZuWdEUbzmxgf3sGth1/gxp1PcHz7ISCVAunpwdUet8Jrj0yTN/syasndd9LlUoFVVZxLeiAnilwxYspgH7CyiUJdY9lrJN2l82a45oUcuiH7Nqu3er+HVW/f5UqnVF3c/JKUhg33Bmc5Ornq2oI+CC5f//XP7nL+7fu26yyGtl8Hr5vOsfe6rqfDbmynoW30XIH+Cdt6CmzXbgYnfDsO2MPb323CtQ2w6vtM/yTaQJVX5cuUIxIYGLSiosoFEk48wfQP+u7luVZK5UcJOUz5oKbWBFNaSTDPVuI/RVggP6IC0Gh5EqeYxSMEFznefvcMr77+HtnLUySrEqMciIsKVCDR27eRf4mWQ9OcOm6/rla3S+2/t6ZY0Buqhl28tqLg8R7pqpLQIdP/u6lM/OdM1/7q9x04k+dEWSINIkRJgiWA1TjF7LMHOPziE0kLXMQhSqZ/R5rmFscJopBRExUXm5CY7sn6Z1cfcSPUpbtvUztdvr/W7/++5+dagOgdl/989vuqPnY3j6vtfRmIMWClAaj6IIl6igorGvaLuipDJf2Z4LUxXbdntt9ugfkjOUWMvVcf68Bcb2h88FeYauGMM9K2PqXpUevBu8Aml7rZqCMtRdIlKnkpgJWTqfiwSvq3lGrb/LI26fotgMGBbEvXMnBlzUJIZUbs/Dfve1HNyfjBwi80GG9UV9a+dpzcHvs7TdaZCjidTiSNztpVxhtT/5lHl4Pi3J8BLz7lbZv2TBRVqHgcaU/TqonrpusaUDBdmn5+hPGF/NZW4xzKDQauCfX8neLTpZvqDEXlQ2KETsVTHCGJY7mPeQ421hiw4n8TylB9LyOdVctjIQAWBJDrGaIsQmRMec1XWBI6cbx14InHNoro80R2VRC5IBwfIgsn+Pr5KX7x/Vv863mC71cs9sBxKMfZ6xeYIMfPH93Dzx/ewWfHUxwEGQ6iApMYSCMCHV3kJFzKCW2odJJmc4sZZShqqotwhP/4/gV+9eQlvn29wAIJ8oCLDYmcQ0ZVVlAJuMpWufipiu1FxHPUYgdNwK3XRipfu7aJUSItc8yqFe5PInx+MsUnhwlOUo6nK1mYpfpLv6ejXRtYqYJS21Pam9u3cUeUxUwFDJyyiqBRISuBlczBPb+0rmdt780lXWc3YDBkuu6P+4PH0vGBofGrE2QPxEzNbpqF8U3Htuvxv+/vX6V9Lp+jN5m4zsWp88F3AQ679b9rHXb9pWEPs93ad6hKp5N0dpQds0Mc6j/6zN48x+//fuNhdb3YaV35fvVroRh/U9EVHvtQ/Hj1fXZ/Y5s4Rx7Ne2DVf7MPdTiqD2wi5F+K7YCV+sbYw5LflzWbMBVgNTq4jZO7P8HNe5/i+NYjhMlIjCo1j9+pnsyccgOwkkkZc+1L9bAS43WsZLWIwCqoso8YWOm16zNd77uhRJq/B1Y6R98Dq2uNvbs+UId2OjSQt8en9qR50383D2QNPvyAVG8q9xBmUGrG65KzoUGJ/pBFMbBgwKVV1epUHQdiqG4huCKkypZLqfJX5PQV0rQVGgPTm2pUhqhOlzj7/gVOnzxH+eYCaQEkJdM+FFbJ3W5BJVUcLmj6WIGVTXUMWIVxDBmdxwmmnz3A0Ref4tbPfoKLSIEVq2QwAJcfqm0ZMTFo6pkwtSdefn/5UMBq0/NSu532u3cNrEQRSFiVWbqqVsmzlEPu99JqtDPG1pQhTeGysfKPCaw0T1GDah/8CUohtKwHkQZYGcSq7+s6r0rTZG1bOXOzBl6boJWmcGkvkvYQZZWrQOgUVzw6U7AZrJIxQb5cqAKm/o5TZklbK8Thd6kkHI9HmM3mYrxOPyueA8/RFJZyXVwVRLnOUgnyjwCsBHA0V6BWCFl7EDSZMa9TB9EsnFUsY97PTD1zxuk8ZknnszmhVNfjeXrtEsUehA6QrSpJ9SOwYlqloLSQQ4WCqkQAk7SOpuPFc7zNQ/zh+Rl+9WKBX7yp8JKFL8oVkC2Qlkt8cvMQf/X4Lh4dTnArAWZBjmlUYZzwumj1DPGcojLKjct0ipIFBapv6VFVhQKsfv3sDf7juxf4+vUCF0ixqlhgg8A9QEbPK1Yn5HlLumiJUrq6Pk8EyNfRlMKNGjrSyF6A1QqHYYkH01iA1aN5hOO4QBIs3cKs3bMOXDlwaYxT92X3t4Oa6p6lKYilASumX7K/UWml1QF5Dntg1fT9qwO7PbCqV7+GBuHO99+FafYeWF0fOFlG0+7Ayi5ve2FvsFvsZMm0B1aD7fuuP/BhFVZMmbk+sLLVfCeyqicCCEfiYZXOb+Ho9me4ef8nuHnnsVQK5MNdEQ2nC6yQwypbbomwVUFGJ0qsQsWZnANWFU3XHbAKqB7I1/Lw9fq0HyTvLyWwrnJzjY6hw4Q/XbzaRv4cgNUQUGkPlBaQbdeSe4XVUPsOrdAMtfNVgFXXZzeZbq9/dh1aGayyVDGOcVRUSezgKawKV9mUVf74Ikix9EADAAweFVitkC9XonIp6XVC5VKRI+J4tlwBZyvkr8+xevYGy+dvEC4VZCVM0GjBKgVXzSr/xwysCPnYFlRYEUgtqgqrSeqA1Se49bMvcOEUVggjMac3YCXm80xpusIKnx9UiEaDIKTVCd+lwqpWhnhpaP6krE45dMfQ9MtNE+n1v0uRLmeAXquOBMi0FFaijqG6SlMCNS2VwJULQApVDMz4zcHrc1mZ0wTSQwqHofFhG4WVASsbm2v1UQtYads5VWQN/hyM9oCVfd9UPduMQV3QSrL/Ki2joKbYCqvYpqqgpL+YpgXWyip6K7lj41x7NFKfMb/9/ePjZwmsmBJI7yr+mBG7hQn1NehQWNn8YkhhVeehOe2QBTF9CitRS3UorHwTejNZ52e5D0kHDAIkaYyEflGScqbVmgtpJ1UscV4nyisqBGtPJ02H1eGP/TXE+XmmKdrFCkWZi2AniuizFMqxSXVC/sQJinCEt0WM799m+MPLc/zhtMSvz4BTTilXZwhXZ3hwOMb/8eVn+NmDW5gUF5ghwygoMI6oVqTiCwKVaO7Owwor9ebieQQC57RaYAYCqxS/f3mBf//uBX7/aoHTKsayilBRTcpt0HcLBFeVgDqev3pKNYWE6mssSi6dmxpwTVBixAqBCfD4YIRPjye4PwEOwpUAq5gZBG5w03ZThZX2L+31PrxVhZVVJHQm77XCahOw2gXY7BVWQ+lY73L+NDTOdb0/tP+h8b3/+3/6CqvB8x9YbNutfX/8Cis/JbBLNDB0/r636NX79x5YXb3NdvzGRw2sJI+G5Yyl6DTCSBVXLAEcj48RT2/i6NZnuPXgC9y69xnidCYTBQVWUsDYSca7gZXiHE4i1HidEumqXKiHFXJdKfpRAKvrSVqbycz1OtEeWDXttldYXbMPDeRED014hva6LbDa9Lk+DyOZ/teBbQOtzF+qBlaSUnUZWDElsCiZDKLQXMqzMwhzigFu2tRUBFZUV+VUWWU5qjxHRHUVV9lfv8XyxVtJAyxfnYvSKi6AURhrgCEL94angaDU1BpLS/mYgRUDUwIrgjkDVksHrI7/4lNJCVwmkZiuVwGDpnVgNeRh1dUv7G9/bGDVBi78bx9Yrd8rTv916f4aBlYCmcRLWVVRAqTEi62BVlT4KUjxTMFb0MoHJx9KYaXAbz0lsB6rnRm83Am1EsXS1HVksb8rRPGrrmlwPuxx4qwH/PRC+7cAK7tO+jluj/51TLukwkn/pmonM8yytqRCJUkahZVBqz5gRYWVAataRWZQQhRWlUJJUVg16fx9wEoUTcpCtL2Egprq1M2iOlICDVjZkpldhzVg5dIBOccTsONU3axiSSN0qqyo0skF8vGbmgbINEhWD2RHJgASYOiuoXoI8hwrLFfOrLzMJLWSQ6+mHBJYOQ8mqoiiFIsgxQ/nJX77/AzfvF7iWRbhWRnjdLFEtDjFSVLiy3sn+N9/+gkeHU9Rnr3ENALS4P9n782aJEeyLL2D1RbfPSI89i0zIrOqcqqH3SMkRUamyQc+kiIUofA/TP9avsz0VHd1ZWXlFquHh2+2YaWce1UBNTjMYO4W2VmZZVbiFZ5uBhigUCj0fnruuaomItAp6aFqKhJy8SIsA4VWZpGT0EpSBT0fMy/Gq4sEf3j9Ed+cTHCes1ogfax4XLoIQpN2SQ2U1FwKeFVNqIu5CuNrIM8CRapqkAqSJYHVDHd6AZ7sDfDsYICjuMAAU8S0fg+KKl1c0tZLbY95YOWmil4FVuyzIftp6Ml8OQiY3cB2NgorSswMFXMXA7qe69X7m5TApU31KedPK18T54Nd398FFDqBTUdK2fJj/utXWHWe/y8cWF0Vd8xfseXnr9kKdl5kt3T7VGdK3kZhNU8lu2/YmwwDn26bXwOw0okV4ZM+nAtKpuNdBIND7Nx6iqOHL3D04HNE/Z0rwKryXJF5o87ctMObdLkyR8AJh8fZZaI+VoXKpfngDURl1fSx+PdWWG2A1U3viK4HZtf7bYPkqttIH3NowY2h18bDauHl7wJWbUBqHkS1GarPB7P28wyqJLCSwEj/1QqBTJ+iCsLxsTKVA5OMkN2oLAisQhqw0x5d/1YprBICK1VZFfQQIrDKcgzzEtPjj7h8eyJm68EoRTArEEkFLPUfktHIGKtL0CcxpTFzX2Cj1CbSXqQcmuvv/44eVmz3IAzVJ0WlEaKwIrDa+uwh9l88w8HLZ5iFAQoDrALfpAUaD6sgIixcLklf1IcYIXJ/P6XCyv1u285uezcVVg5CV0WEY5qv760ArMR3qgZW3Eo91TTQtz5Wmqqm5Spt2loT4Ljw5OdICdTjqVMC7fOdxyWhspMSqG09r7Cy7WmBlTverwKs5HvaYJWk/Bqho9mphVOEVVRUWWWVjiV11Ts1xA80papUkGXbv4KpThomP0uFFWEVf6i4kmM3AK7yobOpypWHlcJIvhYBKyoUba+yHlZcCLTKD5ua2uZhRWBFiyT+K+OTAYRtwMrIqKQdqH7SlEAfcRgKXGPKql4+rW7JcZRqVTEjp2KJgIrV9KyPVpYhTXnni3uULEryh35L9G2iRxYBkwBb7sePcZ75+MvpDH8+HuHVKMclIoxLH6OLU+x5GV7e3cfvHhzi+Z1dHPToHnGJfkQ1lMki8HVhQrT9hHwFEIFVBeWJIddSlP9U1XkeEj/Gm8sc//L6I/78YYKPmY8JFzlEyaTpuHnJc1Rwra2u7ucEVzbt0DytzNzWAVbI0c8T3Or5eEpgtT/A3R4wpIOWKKyI1uwtYYGVm1qr5u31WHEVWKkiDmK2XsEqAVaqltOps51ra1/ripnmHvYbYLV06nuttmzZ00+9fddcuRPYbIDV0uu/Xvv+9AqrDbC6aeQ6v11XnFPNWzYeViqxXvTqGvDWSgmU1bRQpNySmsfMGnnYB0C4DT8+wPatJzh6+AXuPX6JeLArD3IpxwutuLMIWFmQRyNNSsMFTDnAit9HaEXZ9AZYLb7+7iqtDRaqT/8CTNe7hpO2ILLrIVHvcwOsutqqa/zouj5dA7kNsBd9bhWgZY/BAiuNnDSFRQJJGlRLcK/BMwN/BVnM5qPxOX1WaGWlMEVUVp4GUoQxNPwtKmDFsvUKrKKswGCaYfzmWIBVeTFFPwHinH4ommoiOlJP/9XAU31SApNiI4FiC+/+pQArq7CywEpM14c9bH/+CAdfPMfeZ08wpY+NA6yoYLOm66sAq/r6zqevsNl+amDV/O7m/eD2z/mxSMHLTYGVxr3O9rYvZ05qoIEq0pXEBLxOTasmSE4q488JrFzT9esorCxwssBK1ETOwlbX+LQcWGkxBrnPTUU8pgFW1QKpxGFFY1MVTwGKXhP54X2dJY7HVZ0uaEEh1VQusCK4ssBKzoWSoium65qWaK+njhvtpusWWNmUQFdhpfBBgcR1gBW3US8rRTA8PKuwsqpuNV0PBFyJIizjOMrCFapSJbjiNU/puZYXSAS0Wq8no7AqmKbXN8AqQ+gThhGusHqg+l8RiJdBhFHu4c1lij99GOOb0wTvZj4mXijeV9n4TMzV/9Pnj/Dy9rYorQZBhpDKfDu2Gp/C6nlFOFV6CEouTtjzVWimaxU+Uj/G+3GBP/z4EV9/mAqwGuVAJhl/RmFVASup96g/ZkwnsGKaoKyLVf22hkxMCewXCQ4lJbAvwOr+wMcWUwIxE8BUOfyxn5Tsc4R7xrTe475MdcDKdH0+JZBQlcCK/lUVsPJz8bBSYOUuDm+A1fWAXXNh/OpsqGt8us78qeuzbe93ff96879ff0rgcgXvpyiatHix7kq8duUCr2+6bsf4m/Qt9X50oqkWH+Gu/rVJCawUOtqQ3TfszS7Vp9pqPYVVXT3kRsDKmHzayZW7D7squbzD1cAKJSv3UevMAC1AGWyhDPewdfAIdx99ifuPv0R/e19XoKRCIHP+s4UeVjWw0nK8qqSyxusMi8Q9ANFGYbVE36Mr8wuVQxtgtVFY/cwpgU1gtQgIdIEvfd8EWY5hssKpOnVKjGjFiJ2eK8B0yiDTqB0IrMK48rJiYJClNFjPUaYpMpasp8oqSQRYxVmB4OMIs7cnGL37iGCSYbsIEZc+yrQQjxNGYCy3boEV0wGpsPq1ACvrYWWBVeJ5yLYH2HnxGPsvn2Hn2SMBVjkjKwFVVE4E8BlAMvjvUFgtglUahv/0wKoNeNjUr+aEsgmsmAr3yYCVoQ+iUDHG/1YFpMqg2oBd+3gt1bfP958DWEmVygUpgTxCQgk3JdACFjsPbgNW3RP5+Un0YoWVgQ6m7dieddqfVcKogoVqIqtmEeYsBliE4VotVMeYeWDFz1FRZYEVKwVaYKXcuhtYWQXfImBlHMmvpARqIGLvktWAlZ0vqxm9VjHVqnMmMGcqs0kJtMCKqYHq+UUjKXpXEVbRt0rVrZPpTKoAJixakanPVa2i8+EHsawtUEEfEVYJtGIKG8cJH2GvhyKI8HGa4+v35/jX4zFeTTx8KPqYcFfpJbb9DL9/dAf/6bNHeLjlIU5H6IU5epGPjPeCAB5dTeX/+/TiEjND9TCTYyWiI8TyFFCKOszv4Xhc4l9+PMW/vR/jYxZgVNL8nedpvM4Knr8n6jGrJORvrHYoqYXSLm5/rDIGxXR9WKbY83PcH0bGdD3CbpgJsGIGgRi3y2XU41fPPlO8YEVgxZRAC6xkoXcDrKoL0jav6IoZ66u5AVa/dtP1v3VgtfxeqD0J7T3RJiBYykr+9lICD3U8n6N7teqoa/DpiNc+FZdq3Y+ZUi4dPN2y2U0AZz0dqjK2Ld/Sdf4WaDTB1GrAiitNkSoO5EHI5yr1Tj7KYIAy3MVg774AqwdPfoPe9oE+eGl8CTU2DahVNgJ2mVjLxayvn1TKMY6NLe8AACAASURBVAorKqpsSiDKTBRXUaAeV1df7sOkfSXAuFescY21GtC6r+WMffHeJWAT19TFe1gGrCSQ4KTtyldUy5Jz91U9Aa436MxR7micTgK/4vYLodzS7T+VwmrJNeoYYPS4F1+/LmCs9/fNUlKb42bbWXSNH119vws0ucH/1fGtDryX70dXmmpopRW/+BLYZNMBNRIzygVVWE1nLEfOlSLCd67qx+K/QuUo749U4ABVVkwHVGBVJDMBVv20QPnmDLM3Jxh/OEOUFthhwYnSl9TBJM0Q9nuqspJqeOpfJQGTHIrC5FUVVtI+zqXWEY7H7RRusOoT80yUgKkyuKkT0myR1spz2agA7FisfixGMO52LzuUVn67ngSrEf1VghAzHwqsXj4VhdXWk/uYhb54wkj7MmWI3l5M5SOwIrCwzuMtncn2/+b1t71eqg22jf6NdlrUT7sqtFYeUgZK2P5q/7VVJd2Jmv6uP/b9+vu7UwJlTHU8rOx9Koobo7DKaPwv3kpWWVWnBa4OrDQVbNmrc3xuWVWt+6T2DQ3kdXI7p46ywMr4G+n9b49GU6qq9pfnFJWSFgwoUOJ/LzsFu/0iaMXqbprSlomakvek9Tvitr0eK/rR/0eBFd+3nxdTdqkiqPtwFVHWXHxra+sKsKIKyY51orAyLwWP6lVm97cMWGkfsXfsXOMZdZT0HFX9GA8rnm9mvM542zElsEofNAu8Cqt0PK2ul7S9pkbWKYGatmdhHedtfhAJIBKfqqLAaDyVcTBJMkkLtPeEVlHUtGu+uNbJqQyLLsahB1qDsYpo1B8gj/p4fZnin3/8gD8eT3Ccxzgr+5imCYblGPe2Qvz9s4f4/ZMj7GKKIL1EHJaISMDkiGVnc8CKyYH85ozehvy3ZEofFVk29TN0gNUJ/ng8xikVViYlkFCNY2uW67MDeS7junoTqmIrZXo0lY/08eJcS+lfpdijwmpQZthGhqNBgGcHW3iyG2M/LtD3ZjK/ZfvKS46fsIrjqDVdZ7W/eeWdBYwyq6B/Fc3maV5PhZXPc87gi30HbTbMQ8npf81ncMfooG93DSILdrLKZuvOP7rGr6oggCNuWP07FeAue62+r/a9/NTbd7VP5/cveXYv7zu209187lrPe9fZx/KjXA1YrTt/X3wMXdfHFsVYtId64WJR/2ra6cx/blVgdZP4S57kf2vA6r/+l/16itMCrdyVRjPy6xjrrECudGMt+tCaxKtrQOh+f62j71Sgde2dCgYdLrhayB/OPEIUQQ+518dw/wH2j57i3uMvcXD7IcogxizT9MG4H8tEUZ7HFVOaH3zkgU0zTvE4yBB4mgpYmqqBzPMHV6KqVwNUVQ8U000aA6xMwtx+40x/7erukuFE1BjrAAO3ylJXW7e9r/f7GsjLgYNX91+XIV/c/ZenpHYOuNc46TZ6706qpR81AqjOAdfK681xXG/77oO3AZg7TNTf0f2g7W6/5fvo2r5rfOk6w67t7ftd4MoGlHZsXnU7m/o3V46eq/hGZSKtYzx+JAiUH5s65ZlVf36E8DlCEPYQ+LGqrowai6qAJJkinU3g5Sl8GuwmM0SXCfDqDOXJGNOLEZBkiLmfnEDKmEJbfxjnMukQpOPmqu1n+7Y85KvO5CFhyhI9cVitz5SPp4pJzJAZ8NNXKplilqVGKRJoehHTEuEhYpBpjOHVCJmp2oBPj5o4xpSLEVIh3SyvcJx2IAHVYzyfmNoF+r7Qu2V/C1svnmD3xWPsPn+EsaSJa/WsyFfTdbsooWzHjs3aSG6fFTBk/lbd/yZIU+8b/V/bq3NUZJxpxv+2BRvuk23iwg73+GSbFmCjnzFVvRwPKxdk2e+zQEIWa8yPaQT5Rxck3MebqoJSKv5MBUsFJVZJqCof269sFTG7h/nxTQPrmz8/dK823U+uh2kT/df2cmmR+dMw/81+q+frHkW9YKKKHHuf6N+Nz6t8MyvWseKmfQ6459sccyxQsoog9unpbKpnYNIvo5DeTCFCeh+Ztpf9VGBQwZT4rpUEBnzLgV7GZJ6pbAK+PQ9xHIvSiuqqwPzNXgemB2pqhfGrcoF6lca8aBQu4YcyiriNcmVM4eGzOjPBkaQ++/TWK5GlCWKm3tm2N5fCLmLpaat6Tz282Nacb5UC8ga9vrSFKCbpNcWZWVZgmqSYTBXY08NKfggDjXeUTakkNAqolJcxgBDbF9VRLwCGIUD1Vryziw+zUoDRH95e4rvLAudlD1MvRJ5M0Z+c4D9/9QK/f3wXO16CrSDBdo8+WgrBrEeTrFXYbmhUrlw0oMxWtFCGaSk0ZL+KgGgLr89n+OO7U/zh3SneThIkfiQG8Op75aEIA8zGI/izMfbjEEfbW9ga9OTcL5IUH6YZLksfE54pVVtyu1FN5mEQeOgzLbBMseMXuDsM8eRggIe7Ebb9BF46wjAO1WOMiyoWvkl1Vb3zOM6r4krVnDodVLUY5839HhdeCGEVWBHI2TmjnkG9Ytn2jF46f6ju2e55zKIe3PX3rufj/NCoI/6q21TPUnP4bee/fF/6DF/n7Fc91q52WjhCuDlbN93Jku20fyx+0nbOv5fGH6tey3WuwPJG6QJWpSOWaItP7N8WzX9V83nTFxcRGPsueoa3x7z2qa0P3XXaTouurfPqik+W7/tTmfYv/pau+7Pr/eaevf/6X/aWAKu6fHMzSPz1AKvOafnSa37dBp/fmfrByKBtwIl4KtBsmMorr4f+7l0BVvef/BYHR4+AoI+Ek5egRBTHMpGxMYvuYj780FVNAiuu7hFYseBwBhSsGJiIMSUTbqqXqZBT38Ru+9gKOvXHlyuQ6v7T2oj0QAiide7XqszzzXbSnUPdtV93lbPts10Dil1JXvQ9Xdt3HZ/7/i8TWJlAf0FgW2te2lti3fbr2n69+797QrEqeLoZsDL3tgn2CJ8l4GCun/GIsqWp+B6VUjZY1c+SMeXIC10lp7oqCPvwGawUVAkoqOEYkWQzZMkEyBKETAOaThFdzJB/+xHlxzGS8USCH6bGCdAxUEdGs7lgvHGdOyaU7vVp9n/xiOFBMrAmKLI+WSZw4bETVOWcV8QBwiiSoEaqHKYpPB6vGA9T9RQIN7LXgabDtDepfqz5s8yNVCHGF4EVv7YnwMpHwm32t7D98il2XjzBzrMHmIiiluoaHyEryDaBlZ3wOqttFdAxwMIFOvXKnPFzuc4g0vhsBeIMLHL7K3/PeK0dAGTBCI9Hj6OesM3DoKvAil9tx9suYGXfbwIrfv8yYOWqfARYmuNrGztFs7TuCrltT6OeslBO1E+mUtrVy2N1CQq4KpAwF/o04ZSZZpsPSzodA3b5oloNZPtJ23jiqqBknChZ3S0x6i+mTWnKqvzLFMDAGLbPKTMNsLJpx7RAMEo3CzfZ5gRTLrBiOmAs/lWRpHnJcTIVLlCFoAVWCkxqANkVMFXAyhlH5sZ0SXcDqKwSgGTSEAVG0YfPKjKN2Mnc3pX3FRVIdelyTbnmSEMI1+/3EMn8R2EKwVRCYDVTYMXv5N/F5LyCb7V5PT2rgnyiKqGgL+Ar8kr0gxIDeiyxUuDWLt5OSvzrSYL/8W6EH8clxl6MFAH8ZIyd5Az/+bfP8dsHd7Dtp+j7CQYEVqFokSDrmeLhpV6CtviFX9BnkPBdjg6FbyrySTsS4vdQhkN8fzrG1x/O8D/eneDdNEUWUH0bSXVBAYFM/Usn2CkzPNgZ4snBDnYMsDpPcnxzcoGTDDjNgCmXXSWlr0Tke6Im6zPdNE8x9HLcGQR4ejjE44Me9oMEfnKJrYjHaYqFMHPBmlYZZZwCK1Uusu/KSwp6EFxnAqykOBEVVoavV6ItWSuo58fXBlY3F1etPGJfZ37SNtdY9kX2OWJb4LrAyhZiWGcIvc75rdxozgd/6v3f5JiaMeR6yG/9I1i2h67x99MAq5tCIwIrCj4ssGphAa2d037e4NYbQ6tfC7Ba3P5d90/X+82+tQFWaxL06zb4lcGmYkB6EwiwksousUiqo61b2Lv9BPef/ha37j2BH28JsCq8EgEdNs3LVVi53ccCK0003ACr+fbfACsbQFb96K9OYbUBVjKH7pgY3xRYyfU3AZFN95O0IQOs7O8usBKFhAusRCzB1LoYoQROEUoBVqoOYHGIjCmByQx+niKg6mgyhXc6xuzrd/AJrpIU9MiV8JNVCXNBNGKSK+e/4JnYNf52ASvF9XYljWOvAoCsLORnWmTo72xh62APveFAjiWZTDAbT1Cy4uFkhpDmxyXVVoGormyKD1NeqLRyFVZ6Mial0Xj28tQibklgxSB/bwvbXzzF7oun2HpyDxMJFGtgdUVhZY6/qpZmnwkeg+BaAVspkIx6R0NRoypYY95arbSbfmr7Iv+lksn2X3stXHjGtCU7TWwDVk1Q1FwgsBNid5/8vkXAiu/RvNpWCyR0sBDLQgH3Xlq26vupgFV13nPQahmwkjPUK2ZW2OtVx3mllRk9q2tgAb9ei3lgZdtNIJiBWDZ1s1JVGQCq38090BRbUzeZ9iceawIv9dB0rHBTieeBFQMWC5uq9D0qhSJNLebLKqy4QNcEVpImafquVYlaYKXXtc3uwHZ2GmkrMdbKgPqqxgw7DMIT0/MZ05sNsJI2ygtZ368WHGXsMB5/0vC+pPIRkGo/rY3Yabbe78UYDofqCUhYlRKK5QKsZomarRNC2fRCVctR6WN8waj4ySagx5IfDxAR8nkFen6JHovpEMAMd/BqVOAPxzP8y/EIb6YeJl6MgnArm+B+mOB/+fwRXtw9wNBL0PMS9GMCMAusVIFJYEU4K9CK1UU53tv1DkkGzERppabmVCX1kQcDfPP+HF9/OMcfT87wYZYh8zRdnGnfbLckTxAUKe70Anx2+wDPb+9hpxdjlqa4THP86d0p3oxTvB5NJZ2wZHVUzxPQynRMgisvmyHKZ1It8PntLTy7NcRhlCHKxxgGXPxgHzD2DQ6wYh9ln7XASvythH7aQkQ5ejH7s9pqWHWVnSLpQvEGWG2A1RoPz7U3XVejtt4BXGf+dfWb6vHQfWbPzwPM/K/1PrMeUBtgdbOr+KkUVhtgtXL7r3fDdCscug6k6/uXb69qKOsjIQ9Czp+YnuJFAqz8/j52bz3Cg6e/xe37zxAPd5EwEKTBpRiZah59NWwtUFgRWNUpgaqw4k/okzBvFFZd13nR+xuFVe2r4j507O/r3R/tqcfzqqflD+wuhVTXde/a/lOd36LjaFv1XLSS6X52te1M6lMzncYorNiyVm0lPlbGG0bSUwywSgv6kHA/7AeRAKuAARG9SgRYsfoVAQErA6airvKZjnVxCZyMMP7Ta0STXCBVTFNxpm5QWUDY4yQLVCqSxiKYpBYteXUBK664EyzR5Ff8kmhwjhIJCsyYXrO3je07h9g/uo3e1lACz9l0imQ8Rj6ZYXJ8CsxS5NNUUhoJ3QJRX6gaLYw16NaArw6Iq2BPS4gJsBKFFRcsDrax88Uz7L18hsHDO6KwEuNj+KKu0gqBVplkFjocLy+3zzZhkLzHoFJkAiqZuOl0zza7/T4XVFnQYVUzFgTMASCmkYVMbNLXMmBVvz9vVHoTYGUVVgJh0lRVhaawgD1uF641z7M+FjXWXufltodeG5XqiPBJULLWBG5/8TrWPkb2HnHvCGvYXt8HjmreVt2097/zJS6wsgDWmqLblDQBVSE9gXQeUqVXWYBKkCFjxWJgVZS6wm2/T5QuUrxBFVZ8qRpJFVZMFazSYS1nNsfdBqy6VvjV48gETs79Kbs0IIlKN6qdaIBOXyl6zREG8R72+d9WXVgp7gh41Kh9RkhjxgILCcXnK/ARxxF2trek73EMZTogqwISWtHsnOMnr59VMdqKVBa0SCGdbIJeGCCI+4jDSI3XacDulSiDEHl/B9+fZ/jnd2P828kUb6clpkzZ9n308yn+w60+/uOj23hyuI0BEsR+Ctqi8jskVTEnmOLsURVUXCjVKq26iqAV/UpkZYaCRYBEqdRD6fWQoI9/ffUBfzkd4ZuzET4mBXI/koIRUSEISVBXVCS4Nwjx4u4hnt/aw1bkC+geZcCPF1N8e3qJv3y8xOmMmQWRWGbINJnqqjBAkUzhJxPsx8Bnt7fw2Z1tHA2AQTlBn+l8opYyOopq/NPxRsZ8zp+ZEmjSs7hfnS/niAVY0a+KaYGmoqBzn2yAVe1CtWhesnDuLGmydUb7TcbRdedfXd/5U++/6/u73/81AKv55//qwKpWXHe3U9snNgqrOXn2jRpxef/run+63m8e0kZh9bMqrHSNWybA5jj48Gd5+IIeA34PiHawffAA9x7/BkcPP0N/d19k0QwEOVmQ4MWu8jUmcPy7q7CqgVUOGA+rwE/nTdc3KYHXum03wGoDrK7VYRof7hqwVwNPdSqaxFmNFCz7lVcnlJqOoyk1agrsKiIkVcgGm8a7qpkSSGBFvkVAJcCKkN2LBGBJRTajsJJqYGmKmIqf2Qyzj2coPpxj+s079GbqBxUzEGFgIcBKA0EbcFZQo9F+EswtIS6rACuaGYtqgJFa4AusSgIg6wU4ePIA20e3sHt0C4HxDGRKIE3hCarSjxdIzi5x+eEUs/NLeNNU0gQJrqSaoQFLFljxPGzqoZwKo6OiRCgmMD6SyId3uIu93zwXYBXfO8RU4MVyYFXty7RPBZGc/67SvSqzzk8DrNz+ZeGPq8xp9nEeh3r2oBNYybNtTvVZAxr+fRVgxe+v1GVcnhGTcFVZWWCl6W5u6tX8YlbbJPpTK6zmgZVbCMD1smrcAI6HiQLReRtjLWqiCpnmOGDXx+jj0QQ7blvoNVVvL712AegdRegZGrohaXzS1xVoCMqzlf9kDLHm9tb/TiFRXqg3nH1ZiGAVVvxOC6yosBJ1oU3TdOY7to/VRvoKwboUVkuBlVg0aZU8pgOOxhPxsiKsEqDGcyZUEl8rk7pMUGQssTiqzWapACgCGBkDjCE7v5eV/Pp9VvlT3ycqqnQsVU9ArRRoPOhM2oq1fWOTEViFJQETfb6YXhgg5jURvyUg82Mk8Q6+OU3w39+O8M3pDMczptYFMnccFlP8b58f4XdHu7i33UO/nCHyUxZmBVOaA1YiNUooeT4YIMffOcaxX7HiH4cugseUaikWhQj7yIoYoyzEP3//Hj9czPD9xRTnnHZ69AD0EXO8ZcsGJcJsirt9H1/eP8Tzwx1shZ5Uj0y8EO9Y3fD4HP/27hTH4xSpr8BKQSwkTTtPZ/BmI+wEOZ7sD/HiaAcPd3xJcRx4mQFWZmlDrhOVu9rjfAJQgkfTCa06kJCKP3FEkKW/q6E8Z+yiKVWPQ+d2bAM2nQte664WdEw+uuYX7uZtc41lu5dWcAqWbIDV9WeCXdens/9UK3nt3921/fWPeH6LruNf/r5VWOk+l6mZ2/qWblPPB65/LhtgtQFW1+017mzlutuuYBC43g3VfUBd++/ag9ykUh1FPymeGFxVoxScK1XRNoa793DnwQscPfoc24d3+JTWiZRksGhaoMqTzY3vfKlMpGggyQdumRvTda56asXAUICVGrfrjnTF/m/Hw0pXWG/2sqbqi2cdXQ+MjYfV8pa391d7wFj1/IU76Wr/ruvetf2693/X9v8ewKqqEGiUJoRUWtFqXmHV5mHlAiuCKhqu03BXFVZqyi0KgiyFn2eI8wLeZIrx+xMk7z6ieH2KXgqEnl8BqyKlApRBF6FXlbBXD1HmN4E/nwhY8Vwl+PGBmVcgH0TA7hC3Pn+M3u199A925T3xDLTG6UmGcJYjOb3A2dtjXL4/QXZGA+FMFAQxIZMJaI3NtIzZ9ozshN8CK6oe0iiAd4vA6jOpEhjc2RNgZStcWdN18WIx3j32EdpMCZS7o+ERZRVWYg3GoI8ZXV03wQrvW0hqIUVTqVQ9XlxzdP7ekRLobmefbu6Y6Y4PLpSy962tEua+x2OjkkXAVZIsVVi1AU9pV6PGWNfDqnn81oBd969XRmOS9npacn2rC1h7W9WqNRtSX4VW4iHjgmq7aFb5QNlUNj3fCiaFNP5nlUqm7oUavss8xqjNDJziYYvC7gqwssb2qr5UCGMW7loUVlEUVQorAXAOsBKIZscDA9bclMAuhZV+bV0hVe8pbT0qq6RwBDxJ0bscjTFNEoDpdExZJCAS3aMN3GsVpQInKrNKgVZMJxQfKI5ZYrxOmK3QSpVTthqhblf5WnG8ERZm1CjO7wFy9IIScaD7YfVBJhBKlcYgRBb2pRrgnz5M8If3E/xwmeFjCkyZ1+cBW/kY/9f/9Ble7MW43Q8QlTPEgRqMc/QXfzABVsbU3irIWD3PACvOHr2QKjAqyQgfqZocYJoG+DgF/vt37/F6nOHVOJWUPradFJkg9OK3sNpeOsaDYYDfPriFF3d2sSXm5kAZxXgzzvH1+zP8y5sTvLlIMEWIXBRu7HccPwJR7nrZFAOkeLAV4vM723i6H+MwLjD0c0k5VLis95L2ZauwCusCC7aPs6q2HEOBkF5eFbDSvmJ6qvRrt0jXBlhdheLL5jcbD6vuDJ/u+aedA7c/pLu2X+HRvvQjy8fXrr1vgNWvw3R98Qxy1fimq6dU88CN6fpNYYU2YdcF6boQ1YDiKr0YSDBY82Mg3EZ/5w4O7z3H0cPPsXvrHvy4bwww1YPEDllu9Sy70ioKK5l+qMSZVWUk6cUAq4jVVP7mgVXXVVr8vhtYtH2q64GxAVbL234DrEzw9BN5WEnwZFb+20zX3ZRAAqtaNaGm6wRWVATQKsbzQoQ+QzgGAUy102AvzzMUBFZZjl5WAKMxLt+8x+TNBwQfJ4hTprHQUDwQwMN0Oo5q9MPJqexodBETY0rQpbWzFr/agIO9JyXlyvMkqKYygOl7kgpIadT+FuK7B9j/7DHCgx1gq4dpnsr5R0zL45cnGYYIkF9OMP5witG7E0zef0RxPkYwzRDm9HoxflUmJZAxW3XMEjfqggUVVgWBFVNQbu9h/zef4fCLz+Dd2sHMKKyoTKDpOgNJF1hJELUgJdACq7nVSyclcF1g5QJV6wHlmnNb0/JqwmHUVRU4c1bo56H01ZXTeqytq6/eFFjZNK2MIMEojKzXkIVvbc/3+VXg9VMCm/1T28U8042nVdW/56oGaovOAyudCejnXcBlJ5Q1tFLQo9X7xJ+OYNiOAw6wks/RL0iq9ukPAZIFVn6gKWuiwBI4XSs2eRS89+UcHfWaqrUU4bIgjEAOx9zemq5rBeE6JdAqrHjPyhnahnFAm6i2jFqO37sasFLTdvuq+rRpQ7YUTdDPLi4xmc20WmdPFU0DjgVOVoQCTJsSSNDjy7bjKROMtf0F4huwpJjKpLly3mcUE7VRu/TCyreKKh/RW5L9lDm2ewEiQh96LEnVR1aaDuBFPaThEK/GwL99mOKPH2aSDjgqfCRSUyPHTjnB//M/f4Hn2z72QiAuEsShVqvmsYZhrMBKKuwZDy5PJWCBHKgn9hSBpD1bA34CxR4uZsDbiwz//MMHvJ0WeDcrMDEqUh5nnGeiBON2NI5/tB3i94+P8NnhEFu+KRIU9/FhBnz9/hz/8uYUry5nuMypgKUSlkq7EDS1p5eVlyfoFTPcZlrgrSE+O+zjaOBhO1AVGo/fPimkvxlgRbBn73OrrmJb2qqABFacN/s0sTdrm/r8MQvNTqy2AVYbYHXdSKIrfuyKH+x4seh7u7a/7vE2P78BVutUCtyYrnf1/2Z/26QE/pwpgTI3FT21I/JRhVXpU24dwot2xHj94O4z3H34OfZu30fQ35KApS4Kq4mFWmLXlHs360BaqUfW9eTBG9L3gIqrCljN/oaB1Xy6yU0G764HQvf7y8uadm1/nWOeD7Z0SxuQuAGl+/vyAcWYNs+l7NQzOAmiP9H9NR/MukTfiRZaGmPd9uva/lOd36Lr+O+psFoFWFUwwgS4mam6Ru5Fs3UqrAisRGFFiZUXaACZ0mw9Ry/NUV6Mcfn6LcavjxFepIhTmj/7Ao2o+GDKHYMH+jWxElkbsJKKfOsCKyooSlVNEZYxJZDAasI0lTt76D88wv5nj+Dtb6PohRilMxlfe1Gs5upJioipkDRIvhgLrBq/+YAZfa0upgiTDBEroTopmi6wEoUsx2kGfazjGhhgdWsP+7/9HLe+/AzewbYorBg40hSYwIpBVhNYSf8xy/1z94oDAqq/f2Jg5aqrmn5H4hFjXqps0B8BFAay1Wogd+z4aYAVv3teYVUDq7aUQH520djDYW9dDysBxnPpEJpibZVWLvCTJ7sz1lq1yBVgW6mxarDHfm5fmh6oqU2EwzYl0FXF2fuc2/AaElLxh+l5hFYWWGmNBPVrk7RfU6xB20xT8mT+MQesCLu1upyFrU1gxT4uCh/Pk++lh5ULrOS5Jd5Dxge0gm1u6uF1gFVLsC3LfKqpUWB1gUtWMzXAqheGGMbiPqefUjtR45ek0IoQf0Svu2mCXCoOesgISGnsLfe1qURpiipwT0WuKYIcj+nRJH5SnkIq8Yg37mZBmWFvGKtSCQSFLFRRwgsjlPEASbSDP32Y4uuTGf50kuBjFkilPUImqu73MMH/+7/+Bo/7BXb8AnGZIjYZl+yVBFbUbLUBq1Cus4dZniPqxUIPE/rBeSGKoIePkwKvzhL8j1cneDcrcTwrMeMyBBV0ZYGoUGDFYYDA6vFOhL97fAefHfTRK6bw8kyg2wg9fHMywh/enOLH8xnOMg8zppwHEfwgwnSSiLqMPlVRMcW+n+HZQR8vbw9xfxhgNySwStgT1Q3O9Eumc8p95wAr3g+iTvMhaZGBX8i/kgpIE3teK5nTyHTa3Lf1fbUBVhtgdZ35uNzrbhGLlo2bCz7NjyjYXqxw6dr+usd79fvX8XCcV7a2xSf2b233lno9Lp//Lz+/TUrgLy4l8J/+cb9sBl06qdSqRFcDsvmbo1sBToJFhQAAIABJREFU0dVl1rtlugLGdd9f7+iWK7DqFA4NWvhjsj9UYcWqU32mogyxffgID59+iTsPnyMe7qCQHH4+Yo1Jq/kvs0RXjWFGn2EUVpzQ5LIyJ6tGSODll/C9rAokZNIlgEtX8ubT5aqShis3y9KAX6Tv854kdXCjv1neMe9zsRzyLDq4tsCjq390AYuVG2JBjnZXQs6639/1wOoCVsvPb351YTFUuk4rXe+zXTns67Zf1/Zd/ec6Z9P+ULb3Qa20WgSx2pQhbfus/2Yk2Y7CSlQyrNJnUgKpqlIvqzbT9VIUVnIPl3xW8F8xQNGqTIQwVGGlGby8QJSXCCczpMenmL07QXE2QnCZIMxUhSTiATMGSrhrgjkNAp2I202hDusqc21t7U4Im21BpYZU0uLRGrXYjAa9230Mn9zD4NERDl4+xTgokQZcQNC71VYvJLSilxWhVMxmupxi9v4Ul6/fY/TqHZKPFxgwuBW34gI5PZPEtyWQBQmG7HZfFC4k/Mywh+Gjuzj47efYfvYQ5d4QKU2tEYinjJReNwpcfU5rACvX3jya3YmfmFQ3XkbEoRPdDtN1SYF0IZP1O7MQzvictVaRc67bFVglje6pUtgZG/nnehJaA676uTD/vLDjVwXBNHuuem7YlEC7XwusrIcVvdK4D4IjPQer0NG/t41p9d+0cpp9td2XbtPb+7P+HJUxxvdJPmgM8WkAzeplBq5VSUh8OGt+WHVctTeVmz6o++KRWcsAcZWSa2aDJF3IMglfdWXLjObZGoTw+1nFjnBqTlllHsbcXw1pRLbjeOGpYkvBV26KEBigZdOyzOnoc17bUdRVQaDG5p6voCqK0DOG62JCbgK9RcDKbWeB5m6an6MiE6WSm9PlXCyrvuTx0INqNJnKz3iaiAE7FxoDz8NWHKIXhYhiHq8qyhhE8vj5Q+VpmkP2MUlSTFlwgn/0aU4uky3jY1qr4PS+1LFGrpHAKvWlCgOCfIJr9aoaRh48Vl4VxZZ+PmUbxVvIhof451fn+Ppjgm9PM5xmPmR5kgUtvBJ73hT/9z+8wGc7gSisgmwqwCoIeF8yJTBSNwmZqOpcsPQU3BBYyd/9APQATJmWR5DZG2JSBvjhZIRvT0b417dnOC9jnBc+ZjJAqXdVJGp/VdjFZSLA6qsHB/hsP8aOn4lpPI3kT6YlXl1m+OP7S/z5wwU+zDgW91Dw2ASm+cgz4+OFFL3kAvcHHr66u4vHuzH24xIxEvHKEoWVUUmxyqBWYNTxx1hbCbDi+WtKYC7AysLAWru4uqqia/5wdTlmfrD+lPOL68xF7GeXARUZtzmGd6i/F32vlJQguDVDaBuw6DrmLuDTtf2673ddn87r3wGsurY3ZjDrnsbPtr2rbL3ZQSyGdfVcYtGeu4GVWz223ouNi40ydlEJ68b8p57DOIrnjpPuuv5u/7v+/eNpuv5aphDrAEOnRZ1FXTtXdJ/bVdttgNWV9cmb3TcLtlo2oKlVgbFd58xdgjU6QOoTNBNgtYPCH2Lr4AHuP/kSdx48R397XzyuGO5YlZVxQHAIj4uadElIV+DUy4q/B5y+5BcbYLXkincNGNfpLO0DyjoDbve3b4DV8vbtasGu6981Yenav/v+dYDVIhDlQqtmoGa/qw1YycTPBJjWw0rMgE3FQEkbMtWuFGppQJpZ/5VCBi14ZYDSACv+N1UFGYFVVgjUCS4nSN5/xOztB5RnTJ3LJXVOKm7xAB0piAVW+mcdp5XPOJ5/awIrGX8JCHicZYEpI7TdAYZP72P4+B52nj/ANPSQ0EzZGvMyEVvGbVXrsGJWkBXwJymy00tM3hxj9PoYyckZMJ4h4rguShYDAhiomom+rTDGyImJKy6w2nr6EOXuAFkDWEnQboDGImBVQSZH4VRd/6ohu4GVVRjZ/dn+ZdU4YrBdgQmFPO7ErM0UvRqTVgRW7sSzDVA3gVoTWLlQS/qSqQgoMIXX5ZrAqj6eGlgtu3ftfegCLf193gNH96sUh8G0BVb81yquqs9UWUlVopM0+/xsxpjbi7LHGH5XwMbAYaUixmdOYRW/Tyr1BTQF72sFQKOqEmWVUc5aAFAl5VYeeJoaWBugc7zIZPywn6VaUDMfaxBvr6MLrAaDQaXsIny1wEraT6rotSusbFtbYOVeAxcYtgErO9LI/c5CCIRN0xkuxhNRStEcnTIcAqtB6KFHaBVHAr/sOQuQCiIBVmT+s6zAdJYosBIDc4VzmhJsb0h9VsnIIn+zS5KlpL0RohBYRSEN7j2EXolYvElp86DzO6lyGvSQREOMgh38tx/P8JezFD+cZ7jMA6SiKlX4RWD1f/7dc3y2G2I/8sT8PApYBREybvP4bUpgE1hRNeoLyPLVMJ6KuSASo/eztMR3J5f4ywkh0yUuEeMy9zCj4JbnAfWvYvqiT1P9YiYpgV892MfnBz3s+pmcVxD1cJoAr0c5/u14hK/fK7CaBT3kQYSi5DUIZSGAw1xUJghnF3hAYHW0gye7MQ77bKMMPqtgeMbAvlTPREk5N4OVelqpgo1trCmATP9WYKXzZwsXzc23VqCnX7wk1tX311Sou/OLm/y+AVbLW63r+nTNH7uAW9f2v3xg9dPG38vbbwOs/hqAVXOhz42Tm/eXtwFWP+0N0wmsZIFVcgtU4i6ruhQscEU/gN/bQh4MsLV/H0ePXuDOg88x3D0U43Vdq1LC2Q2s+EkFVqKuktVVKqzOEXhqlik/G4XV3BOq+4Gx+jRgA6xWb6tVP/lrUVitGvA2B/fmdi6wan726gRYlSXzyghVUmleSylBplVYucDKVhSUEFRib8IqVVrJj1FY0cdKPKmKElFSwD+fYMa0ubcfxOupV3gIDLCScK0FWJm1/Up1YIGV2Ig4HkhtfWZRu0o7ydCpShaqBXguCcnV3hBbzx5g6+l99O/fwSwEMlEXaAqsVJSyShdGSixtT2CV5PDHM8w+nGL69gTJyTkuXr9DkGTwmOYoqX8GIniqeBFYJqbGABNXiq0+Bo/v4uA3n2Pn+SMUW70KWIVcwGCRDaaDm5S6RcDKQiGquZqv6yisXFjUhFUCqmiQbyBQE1bZv9t9NMHSqgor9xg0DWBeYbsMWM0rc/UZ1wWsrBdX27PbfR7Ic1qqwl1VWblt3gRVc8DE8HT7N+5fjMUNSJ1/GNXeVjbYlWsy/yENdKu/aVq28h1VmdhqdVbBQ5WZTeXk9xNOUdFkUwAtwGKfsv1KIJ8xAq8UkNb0XFRVCq1sSqBVaNrz1JRQu1Jdp6bb7xCFkh+AwIrHw1REVQtqmp52OqOAM+1vKxm6Y6Ck1s15XLnXqwaGbhvOA6tAgNV4MsUlFVaTmQArjgUEVLFfoh+FGPRjhBHHPmNUL75P7G+BePkleYnJzCisxHRdMxjMIGROyFg7WMWJ0c8HhDc+pBpgRGBFc3WCFW6eThGJQznVawWCuAf0t3GBHt6nIf7b96f44TLHm1GOCSJd6KRCKvCw7yf4P37zEC/2e7jV8yU1L6J/FItOCLAKNSXQyJJslUCeGU3XZcxkNVdJUQ4wK31cZsC7UYJvPpzju48jvJlkGJUhJoWHVFI4NcVOFGGEVb6POJ/h4ZaP393fw4tbfez6KXo0PI96OEuAd+MCfzoe488fRng3yTH1Y2R+KBUHIy+WCowcFulVFczOcK/v4Xe3t/F0N8LRlo/YSxVY+XqvsN9HPLMGsLIqNg6Z6mFVIAh03izAqipIaxVW6y2G2Xt42VynC4isOk+66ec2wGp5y617fbq2744/Po3C5ab9Y93tus5/3f1vgNWyFvz5FVZt8coypdgGWP3EKxhdwEpiOz5ERWHFZ6qZhLEiFSc18RBFOERv5w5u3f9MgNXu4ZEYr/OxXxN2o86qcuj04ay+F1oNSKdQxtCSkxsBVmcbYLXknu5+YKw+pG6A1eptteonfw3AahlUsWoGmdzOpbPMr742B/4uWKXvK7DilEcUM6aiXxewkiCUnyewMCGA+JwUCq0IdbTSlQ96rJd5KUAnnGYoPlwIsErensAbzTAwRusK650cYHO+rCJnz13GSfsZE3kUawArsY8yqhZ6WBFKJQxWWFr9+UMBVtHtfUxNXClfKb40qpAiLGNlQZq2M+UxLEqE4tE1ER+r9OQc7//8LcrRBOV4KkFezEUIUagYNZIBZhzHZ7weTEd8fA+Hv3uBnacPkQ2oWpCEQE0JZKl5qhrYLiYl0MrqbYp5tfggCxBX06evA6wIENx+58Ic/p2m5W0vO9Z9KoWVXPvKr6L2ZrJ/V9Bjgc58KrmbVm7vJ2uwTphq4cocyDL92wVJ9jzrZ0J7SqDbX93fm/evYCXH7Ns9F1dp5bZv7Vtp1rl4nHMXwEkNNH9X9kxQJUldFbBSZRWBtIHU9KsKA4FVTAXsxT31qqoWs8y+DQSSlFZfTdfl3AykEjWVQDBVWUkbmtRRsfM2+9PDmwd+NiWQqboEVltbW1U6osLXGli5puvatnpPzf+Yb3FSDuqxchGw0iCQUIoq9iTNBFRZYJUQ4vOepN9RmaMfBxgOeogj3tuqSrWQkD5L5P+sFkh11TRl+lymak0BVk6Ka6UgtbM6XZLkPlkJkOlpcch/qa5S8JOlCXr0uaLpeZEj7A/hDfdwnPj47jzDH95c4PWowPGUqYKxpPqpwsrDfpDif395Dy8PhzgaRuIdFfmpwC/xsPJtlcDqSlUpsAqsqB7LEUR9UVcRVh2PUvxwOsKfP5zhx7MxLhFiXBJmsdiEpjBLu3H2WhboETolYzzY8vC7B3t4eauPvTBDD/TvijHKfBxPgT9/mIha680ow9gLkRJYIZAiHwRWdL73ywT+9Bz3esBXd7bxZDvEvZ0QsZfAM8CKYz6fUHQeY0qmpn4aL7EKVJUCqqiykmG2UliZ9EiTSr1eKo1p0w7m9VMH9F37Xxq//DukBK5zfKvOIdf5XNfxde27a/vu+GMDrLraePH76uXXbn9jx7w2jy670LJJCVxX4Xd1TqTtPj9HqK/gBlj91QEr46tKL3ZOmKIBynCIcOs29o+e4OjB5zg4eoh4sIXcTnaMx4A1XbdShGr90vicaBlrq7LiCtcM/t88sFo+3HU/MFZX6G2A1c0fLYu2/KUDqzZY1TaJWQSklgXEy0BY9Tg2CqubAivJ/jPkR9NHjJeV8ddLqZ4iiM9KAVTZu1NMfzwGPlzAnyTohxE845cl5+IqrMTIuAGs+CEqK1xgtWTSv6wNqmmHTQ9h4b/IQ3BrFzsvHmPn6QOUu/SQMka7+ig1eS2+BDpUoRBYUaVC/UdE8DZNkX48R3E+wrs//QXJh1OkZxeSEklgxRTCkrlCfBmlFPebEKDtDLD1+B4OfvcCu88eYdajl6ECq0phtQBYWdN1638k440rMbIAw5zGKh5WFlhZUNWsJkdg1RzX3DFzXWBl7/t6n/MKKxfOLQNW7Af6Wd2jNVinQkxgjqQJWtBSG3e7/WdeXaVmONbDqutea07MLDC2wMoen3YJo/qTtLl583kJsM0jR63RFrng6IlaVZX4nhs1pAVMFlhZGyd+rxic9/oYbg0FXLkTR3uOCqdqhZXdH9OErfm6C6xsdxO/GmN6bdvS3af9LpsSSGC1vb1deWixLWxKoOzTgDhViimwco3jbd+p2usK8DeV35yHi13Wk7GIWMXzMKOH1XhapQQSYFlg5RU54pBKMLZbpBXr2M4C70oEYSzwPskKzNIM0yRFxvdE4alVBFUhb9Oda1jFRUamzRFORUEpCqtY1FWaIqgLDoVcM34nUw293hB5vI3X4wLfnEzFdP3dpJTUOoE8hExFLtCIqXf/+fkd/ObONu7v9DD0UsQCrFJVa1Fhlav6VJSE7G+y+AkZw/iHnN8Z9ZGWET5OMrw6n+D7j5f49nSEt6MpZkGMpPRFXcW2ZVVJUVkZDW6P6XnJCPf6Jb56uIeXt/s4iAr0yly+P0EPH6bAt6dT/Pn4Eq8uZhiVPhI/lKXXgAorppqyml+RIJhd4i6BFRVWOxHuDX3EfgKEuaiwJBUTPsROXmw19KX8kCCP6jNe3gK+z3aywMr0DFEQazq49YlbNqvpAhJ2zF60j87tl335Cu917X8DrJY3Ylf7dV2Cru27448NsOpq48Xvb4DVz50SuAFWjd7ZNSB0vX/zm0G3XDrgcwJgFsD9SmFlgVWpxuphTxRWweAQO7ceisLq6MFT9LZ2FVgZiZYaQjo/nGDInMJGc/aBq7n4TA1UYHX6N66wWn6Fux8YG2B1Nahcv/riqvfdrwVYuYFb89znAkVHKeCOL4s+0xx/5gNrVUG0pQSK35JJCRQ11QLTdQVWRnnEsUj+QCWEqqyYWkL1qJcW4lmVvP6A2asPCE7H6GVcxVdD8mqUchYQGNQJMLFqKxvUGWClAZT5yhU6TCtU8I2HFc2IfQ9J7CO4s4e9F08EWDFFLzVQjodGbYCkskldeZofB1V1tOrMk0xUVf5oirPvX+Pi1VuM3xwjSlVREOSFKLL4Ei8qAyUSNt/2QJRdVFgRWE1CVdoKsDIqK34vt6vqrNuwS85FlUY2+G8bna6jsJJjtMo7868LT21Fx+aKWLM/t4ElMZ7vMF13L2ubwqoLWNl7xB6Pm9LGvxG4WWDlGq9b8GFN59vGOBdY2febfax5X84fjyqsFH2Z+8ippCjnJkUBaiLrVvvjsz3L6HzWfNVBjM4IrOrIFCQWtZWqnnjONPGWKoBhhLgXS/odoVUUR9WO3YmlhcqKygzIYN/IcjkeKS5g0gLtmUkarUkhdJ+pbl/ilzVTAnd2dipgpbRRlU/yWeMhp+PXVXWV2ypWZTbfL60q3Ta+dY2yMELttsV0fTrFxeVYKv6lcu8aH7uyEIjU74XyY1VWqijTtDpeYYJ77ocqKwKWXKok1kVzZAyVcdRq6HRxkSmABFY0QxeVlUAVC1G4gZq7i3+W5yMLe7gsQnx3ngqw+v4ix0ni4SLzkPuRQEsCNzYhgdV/vLeFr+7t4+nhNraDDH0/hU83Pa9ExAp6qfo26VySc1Jtq0B+8VAGAXI/xigB3p7P8P3pGK8vZng9TnAySzEpPYjDlumkhJA8Vpp1c6Giz2F0co67/UIUVr85GtbAiil7wQCnVIudzkRhRSB2ThN7j+WDQqAI5HoUoQc6UhFY3R/4+A93dgRY3YpyAVZeVKL01USLerSeF4rCStOyeS5MbVSzdaYCMoVQjdfVG8zq+jTt/dcDrLo8lJY9VmXN6Cc2XV/n+FaYEqz9ka74sev9rgPojj82wGppH10qSLHpvm7sPL+3jel6Zw+dm590fbr5vvv8t/dKu7DDzI82HlarA4frXgw7OV20nQRcS4GVhyKIRWHl9Q8w3L+Ho4cvcO/Rcwx2Dipgpas9tgCzrYbSBawoybbAKvkb9rBaflW7Hxir95+Nwuomd1DX9ZlXIFwJ3VoUJtc5iq7rv+6EpDkh6wJXbQO8HWfa3muFNBVIZxWvbKmHFQ3T1XydZeu1gpqbEkjoIMGWoUcyoacyQTxc6FTCwMSj6zCykwvMfjxG+uYEvYsEQxq0M6ozQbs7XlaQqiUl0PuEwMqmHBJ8Zj4wiwMBVvsvn2L3GVPyYmSSMmImhjwvTtJNSl6kpn9Spl5ePBf6Vc1ShNMUyfEpPn77A86+eyWm7IPSU78r+noxDVGCN1VyUMklCqsn93Hrq5cCrMZ+cSNgVVWZa5mwXQdYWUWVBRBuH+O9UbJimgNZ2vqi9A/nM5XpuscgWpHGVfVS+0TcAmp3LLX7blNY2eNpmsfbv7vAShVWWinQBVb2+O24UR9rd0pg856cAzTS79n/VeJh28FtKwus5sCXyZzl53Op0nnVbN1CLgFTUjVRAQr/MyeMtn9jWlasqqr+oC+wKgxChBEhSJ1OWimXDHmQ/RnlNiGIKNRoKE4Yk/FfGrg7FSaN55OK/hwAZ1Ivbds2UwJ3d3crA/g2YCVAUdqjPR3QflW7ymp1YHU5meByNMXleCqAhFtSpUToQujeiwIBVjRgpyk6wRPbSCrREdwXHmZZjlmSImH7GGClXn9mDBUFvPmLgKtC/LFo/E2vLKYDyrDDojn0rBJg1NNjYVpgFEuFvnejDN98JKzK8HoMnGU+JkUgaXvsLaIQA7AbFng+LPD7hwd4cWcfe1GBYZgh8DKRr8U0uacy1gArgcvm0nGBlWNW7ocY5xTMJvjxZIwfz2d4Py1wkgIX9O0qmDau4yIrVhISsU1kDCoLDAMPmJziqJcLsPrt3S0cGoWVfC4c4jwL8cPZDH8+vsCPZxOcprkAK2pa89RDyrzzOEToFwjTsQCrvzvaw7PdCDuYGoUV6aHeZ1RYEVjReF0Vklrt0pNKjOYn1CqBNbCyhT50XNLnnK0buHhG0Tk/WFCl0u6xc/vrTGZaPrsOENoAq25T/HWvX9f8c92UrDW7z9qbr5/gtDz+Wt7+G2D1cyus5ub8trCSeWjL/LLRQbx/+seD8sofjeFn2wbNvO0mFWtO7pb16NVD/Zs/ELoGjK73170jl+3f2LzoV1RVAnX1hg9Qmc76IRAN4fV20d89EuP1+49fivF6zoDPmexUCiszkdT2rRVW9fqhVmdRD6tThMzxp9RbFu1NqXtbvcddv3VMUvWgzb6XXMjlA64NSsyEzZnINiea8+a5V31ZVrlOV4Oi2utk0fbdD4zVe/GvC1i5177t+tVBySrX5qafaRowN/dTX7+bHU/X9V93/HAnjIvgUnNQb6oS5oJZx2DY3a7twSApJaban60IqKmB6uvDZXGqJTTYrasEWq8r+TuDNiIqoxC1sIr+IqWYYweaDsgKescXmP74Hunbj+hPcgz9SIJb9WDS61Odi/m9CprNedETvTJdF4VSrSutrr0Z/2R/5o8a1NqVNBPAi6KD+R+qTGJKHoFVSIXVy6fYs8CqSgk06TFieq7KLAY9DFsk3Yr/sr2yHEGWI2YgdT7G+z99i5M/f4vgcopB4cOnwqEw/j9GRcPgLyGwouG7AVZ7Tx9iTANkVm2rPKw4SNem6/YMrX+VVaioOocVvFpSxqpbwVYjW3xvZGmtQKJfjfu8t35iNWAxjzKmixkQsQwsMXjk9VMfsfoY6ntaJyzt77kQTBVli4CVPRYenQV5tq+tCqzceU0XsHLvY3t/N+9ROS+jsRGK1ABWei7Wg8wap2tv1oqZknim8Nj08fknkbmfJIVQ+2YNrey6saqs+v0ehoOhpAFSZSXwozFp5LbWm8m9zwhqbSoej4X9hbCKSiueu21vKqyorNHzsteUpt0GuNn7m95QQSCqIR7D3t6ebKNeWlZtWV/7NmBVt3mdEdsEVnr9TdVOZ45TpwRax08P0yTDeDrDORVW08QAHz0XmUf5aoY+6BH8KbAih2Hbil8dvfzyUlILmRaYEIoakFN7ktGqQedlatugvqNbg54AK/q58zs4P1PyyLRCwCOEIgSPYpS9AS7yAN+d0u9pgtfjHO/GJS5yDyl1RWEsZyrAyvOxE5a440/w+8e38fLoAId9D1shK/Rlolbqh4EUiuBXiveV+eH5sP9xjKeZ+sWswOvTMb59f4bXlzN8zHxclgHG9O4yFSqlnUxBAVHNSqGLAls8sckpbkc5vnq4j98ebeNWXCAuUoFbiIe4SD28pmLs/YUouM4yYEyFlRcimZXIMprN+4g8jrljPNoK8fu7+3i210MvHYkvlx/yWaXVt+kDGAuwIj2VO8rMf1VVJabrAf9GyKZBrdpp2DmvY7ouCtHF42cXEHKhcNscaN35Rde8quv4lm2/AVY/P7ByPQ27rvWneb8Z79xsXm2P5VMAq2VHYMf49nM3sLrKTGp8qiqo0hbj6TO4Lpyx4BsshHFCVvtsrdP7F5/BsvjDLurab26PL5dfdZl6rB7CtuysfWHxun3NjWnsfLIZv8jo+0//eNhyuO7kcXmHXOtcGxPVn2PA7nogrPt+E/o1g9KqrLI0MyeXEv6ZCakPLwiRlT6i4R629u9KWuDdRy9xcOcJEPaQFroaJhe5ujnMaq0bsUnj1o9WnUalarqOKRNi5CFNOTQf4DYNhFVu9DltlFsOIhNpdGWE295Fux7IutXiPnY1YKm/h4NFF7C47o3T/HwXsOjaf9f2676/7vdruKjXoA3otV8bW4pbJeHLXj/L+dUSkkb/XO/h2tXWNxm/3EDWbt825rgDuvt7F/Cy958N2uc8Xox3D1Py7D7ZQnLvUyHhqKmqil9GfWIfJgw3CZG00p+OKtQ8pJLK56NMC2z7PQTnCc7/8hrTH44RjlP0aNCeMoVI1Z2+BMnGBJepiAxkC67yR+IPJcolfo+BS/wbvVgYtNGMmd4oVI5QJcNVcwkmQzUM15c1d25WdTMClyBAEYXIBzGio31sP3uI4aO7yLZ6SAOqqvTYeI5coa/uGZPmVKVGiqKshE9PK7bVxQTZ8SnOv/4O59++gnc5wTCI5HjF+0p8biKpPDZlYHrvFu787iV2Xz6Dt7+NIlLwx8DXpiPKPWUWlZhaRDBVgQGTDmiVEDalzZ0E8NglFYaeW2KsXBv6Nz2AxNC48giqn/b2vrYeV+5nmn26BlqmEq013fY9NeVvqG7cZ4os3szBrAbYkvGn3m/zHmrz0JLRzuyTEI6fEUVQTlUQ+1CtJDSPvnlQV8Exgp/alLXtXnbb095j7v0rh08Tc9ujBDQasOMsHNrz4nVTSKT9WPq78eSam1uYNklTPtcDuMUL6K1k++/h4YFWBYx78i/7pX1VE2snDbn5tySZqveXSQNsgjm3n9iFONtXBHqYSpnSJwnJibgDNX4XP61+v04TtH3bQDg7Vll1VVvwPT/fMiOBMyZUpma2CIIpVMp5GLERghCX4wk+nl2Kuor+U3YWpQCQYF+BBtVVw0GMYV+9rAitBM9JhUYP9GpPcnpZFZhlNEkvNCWlxKwxAAAgAElEQVSY4xUdmYoMTCBkCmAvomLIl8UDphxSwcWxT64/IZJv0gDTBFF/gLK/g4sywrdnM/zb23P8cJ7ivAhxOsvFu4pjMo9BYaceU1Sm2PUS3N2K8PT2Hp4d7ePhXh8HPQ8DLxNoBI7Pkg4YoAgipF6AmVWLFQF+fHeOixQ4Hk/xbjzD+1mGs6zEpPQlFVDhli0PpCb3On5J0jhCnl8+wUGQ4cs7O/j7J7dx1PcR5mPxkiqiCOPMw8dRgR9OJvhOQFyKU85avRBZ4SOOQiSjj5h+fIv72yH+0+eP8OXtXWwVU+xFPkKq0cRIUb+bYxYXGqw2W7KrA8LVEqFRVtHPSkGWomFnDcSZr1qF1c3nFQquf7rXuvHLsiOzwKp6wjYWy7rOytqYLAuY1wFqXd+vz4Hli9/NeK35fOma33Ydw3Kgsnxrbf/lGQZd319JJpsfbL0ozaUR23OXx2/LjmGt9tP1FrvU2fI19Zzv6pt2w+UEo+v6yJys7Q6ea7/2JSWdtxhjvc4L1XIGaw8cZt60pAm6xo91FX7d+58/b++f/vHW0ivW1aE2wGp5C3QBK05CZAIhkwL+Zh7ypfrAMCWAk414sIvh3h0BVkcPX+Lw6Ln4W6WsbSUrQVdXqO0909avVXqeAMWFAVYzhAFNJmVqoxN3KRutwMpKp2vopatMXR5CqwGrxXfrBlitNyotv391hcGE7HMP73q71t5T5Qbo837xPdA1fnS93zWOt29f5y7Mn8d6bdl1LG3vdw3I1wVWzc+vAqzcQNmCaDtRthUBq/0wCKtAFdN7rCk1U6XUXLxWrHCkUFAVVqkjRN8e0sCYryc5dsoY/skEl9++weTHDwinOSIudwsYUNNun+kn1qOGaUuM7qhQKLki7iMMNWCTIL1UyMDfCXoEXEs1O1V7VNGFBP/VFNMoKnQSY3uCeNvwvxxgFd7eww6rBD6+h3SrhyTQFEBJveGYTGjldvnKR8v8nfsniOL5jaYoTs4x+vp7nP/lR+BsJJURGc0SJsn5BaGMtRMCqwd3cOerL7Dz+RN4e1sS0FLNJeO7uBWbSYZR3wh7MEHYnHeVOUFCvCas0oBVFQM2pbEJU2ogUquq3L4szzWjWLIaLncf7sR+EbCSNEzJiKuhVPN+bh77FXhljLg1+Kjvb3us1wJWBKACsKjaUHhl9+POP+vzkaWdOdl6M8Bx79cmvJJjbgyfsm+N6uf8yGx72vQ7bWv1oNPf1Uje3Z2uwOq3cG5hr48G7fQS8nF4eFj5VzENsNn+zWtq3+e4we8mcOYYwfayainbv+yzu3n9qzbifeMsLtjvEoAmXlo9+VdVg3q8TWBWn/88iG6Oxa3gqvqQtqWAGVtNUZRBvE9DnI8UWI2nUxlvXDWofJ73WElTdB+DfiTAqicqK0FeZiGSZudMCySwKpHQ04oqKwEihFQ5gjIDk/YiUWwFiEhs8lz+JbTiuUuxAJHCa7t4eSKpftNwiJMswjdnM3x9PMKbUY4RQoyyAhlhUwM6s18ERY6hl2GvF+De3hCPDrfxYLePo2GIwxgYeDn6hPUy5qpKi4qqUZrjcpZilHp4+3GCyxQ4mSb4MJvhwyzFZVFiZoAfxzZZaCCUk7RAo3oTAF8gLKmKmmLfT/Hl0R7+p4e3cX+LwGqEMChQRgGmuYezcYFXJzN892GKH0cZjssA0yDmMqsknmeXx8DlMZ7s9/APnz3E84Nt9NMpdiJfqhHKQdghVCo8WmClnmC+qQoYhqqs8mTh1iwEm37SjOG161Y469rTA+lvnGNfe8vVN1h1/rH6HutPusCqOe654/+ifa8CrLqO/ybH7W7TFb/c5LxWPyY79159C/eTFlit04Mc0Xm96+ZDyRknrySfywTr5sDqZmeuW+lhqsK/PQax2UJXngZXH7wLDmR5/6u97OY3b4NhbdfaAqubjQB2UfKmDEaW+kTosvgqdN9/umB401f3/uf3vAFWHZrErgbter8bWJkqWMYkvQmsGHEpsNpBf+cWtg8f4O7jL3Hr7nMgGiATYKXSc/uyqwYrAav8EoE3obWoACvfyyRvnxMjBlHWb6DK9bdwwnq6qFXowv66AVbLb+YuYNP1ftdAsQFW7irQzQfWrnZe9H7X+OAGtIsmee5nbFBnP9sFrNwAz4VVsk9bat5RWMnfBFipwsqmDKrCSoGVewxWUsyq4aqwIrACMln58+EnBfqJh/LdBS6/fYfk7SmitEQonldUKNDLSZWSvqTXeShzDT713HRFXPhWWSDNtcqWx/QYBh00BjaROYNGCYiMYkh8U5jfYVKZdbWsDmw1QK2BVRYGKIY9SQncMQorekrNQk/S8ngsFljRuFemSdyBSUuUFTMxmde2pb8NpinK00tMv32Fs6+/F3gViUKCwSdDYqY7UUVbYhr56D++JwqrreePUG4PJA3HQqpVgVU1fTPdXZlWDYUqcMFDNwGTCyYW/T4/0a+higtDmv15EbTQ4/ElEHYn3La/XgFT5ssXAatVQIvbBvbzVmGl3lVUvCmQpReTC6wq12inLXlpCE+b921bkOO2aZ2yZpaInQmjBVa2OqamwtXj1irAyhpJ6261qqCoEQ28VCDURxzFknLH76DBun1Wz9/f1rB9flZLoGyBFdMAXY8zO+fhflyIeuUaMYXWAVa2XXh8TFOUYzTH5QKr+f551buqrQ+1XpMK6JlgwijJ7DGxqE3pB7gYTwVYjSYTmRO5wEpwE8dEqbwHSQkksOpHgaTymdmdbJNJtcDSQCsqrBQEMe0sDko6MulPoMCKZvgcQyJWBjTZa6JaFeVXLIuZHAfHGasA+ngzKfDt6Qzfn8/wIfEw9WPRzhNw8bCr6pA23ZqG8cgx8Evs9ULcHoa4t9PHg90B7mz3sBv7GPAkuDDAoawoMUpynI1nOB1PcDkrMJp5GOXAWZrpT5aLb5UYrXusatgOrKxyiRCrVyTYKWd4eXsHf//oFh5uR4jLMUI/k1zIWeHjYgK8PU3w3ccZfrzI8C73MPEj/Z50imJ0gkE+xss72/i7Z/fxYCtCOBtjO2bapoVPtcJKamaYPIYaWFFhtQFWq851LLCyqr3qeejsYNn8568BWK2qEFkErlZtq/bPbYDVOu2nwHe5wmoRyLqyUrQBVq0t0BW/rHr/3DQ+am73Nw+s1pWcdl3QlYGVVNvRoEgmJKKw0hLqXKeL+lvobR9iQOP1R1/gzv3P4fe2kHvFGsAqhVdcwocCK99PERqFlQSMYq1hfCOsOaUBVpUJcQdhXxe42ICnhnF1F96kBHYP9xtg9csGVm0AoBlQtoEuu50bPDbTAi2w0mphRiligJV40NAfx/zdAisOCnNjplHqMONCy59rZcCcEKr0Eace/IsZ0tenGH1/jPxkhIhxiJj0aXqT+Nvwf/zXlI2T1BemrPV6SIoMkzTBrEjFpJv5NmFMr50Qg34f6SxFOp0BKVNqPEQcRw00CqiMMunMukejsDLxt6zz8/cgAIFVPoxhFVbDh3fFU4oKKwFWrDBlUgKtwkrggDUON8BKQJz1oskKeBcTJD+8xdmfvsPs9TGCJBM/H36GwIrQjbXeMqoznjwQhdXgyX35b6YiNoGVGgcbs3YjG1DVTK1AcaGVG8C7wb4M6ZJuqY3RpgBq61sW/FgQZoGVDViagLWpsKn/ex5YtYEGQS4LUwI9eASSjbTBtvvDPQZ3n5pGqoUE5PwN2LFpgdXz3V5Tx9vJBVbLApplMLC6Bx0gJ2l5BjB2Aas6Hc6qrGrPMgusRDFmlFgKg/rY2tqWf5kKSM8q+z0WFDevofukqYovFBmyJNGUwKoqYH29pH87wM29jrJ/Aj8HAFmgZlMBmRZIYKV9WxVW9qV9tb0yoNuPXGB/BSxWvnbGz8oAK+stQpzMxUILrKiwagIr3om2CAUVQ1HoqcoqpkKKqWeqKCKAFJUS0wJFZZULvOJYSRjFKoCRVyCih5IHgVUCrMT7yabUcfTieBaKwor+pkUY4mSS4s35DK/OE/xwmeHNOMdFGSKNesi8UMauulKkqU5KmGjquTItr+8X2Ik83B6EONrp4852HzusfChKWZ0LzvISozTD6WiCs9EEo1kOhENMSx+jvMCoKDAuSur2BVapIpUp43oO6ptK1ZJ6Sck/ZYm4SLBdTvH8YIi/f3gLT/d7GGCC0EvBBqSKapT4eHee4fuTGX64SPE2A0YIBKTNRhfA5Ax3+sDvHh7ii3uHuBUDQTLGVo/AjEsoRi0lY6dWp9V0zabCip/LoSmB9g7SnvNTKKz4Fesso3XFH10zxHW2t6zZouzrQp1fCrBadF7N2KSrra++X7Xc9Te1Bi8dHmrdO67tParPXkNhtS6w6D6+xZ9YBVi1p/Stlg7YfWy/fIVV27jWfd7uJ35ahVVzfNoAK+ObcL2LVH+6a8BfHVi5KYEcRFShwBdX+sL+EPHWAfq7d3H30Rc4evACQX8bZcgVtJsqrFjCeAyvnACsGOglkhKolVGs30Fd0rgyba9WRXWVfJkkdQOsNgqrZffWuv2jfftfT0pgM3BsA1htUKE5yXIDURdOccI8Z6LOQJDmyeKvNK+wIrSyMEYedDLhV28pAiuF7VoAnJA9KHz0Uk/M1mc/fMDszSlwmSCm8Xg1tmmVr6DkSjj/VZ8oBnI05M5DH7MyR0Kh1CBGb2eIeHuIsKeBbJkVmI7GmJ5dIBtN1eycaXbGW4vBkQVWld+Q0cG7JroEQxZYBbd2JSWQwKrc30Ia0uBXzy10UgL5/ZJyZ+NoI0+vgAnbJisQzTIUbz7g4x//gsl3b+BNZnL24ktF2uPTTRAotvrYfv4IR199gd7DIyRUNxDImDRAST8xv8u2UtpKFxRcJYsFRxpl6fjjBu718UnJuKXAqgkZ5sCPgSrNlED3+y2EaIdWGsQ7eZtX4NTVBQtXSayppDbkc+GsC63s+dtjcNujCazEzNr4WFlFojSgAVb2XtN9tSus5trfbGCPx4WC8jmBZLV6SeDMDYCVTQmU/VsQ43miFJP2Mb5YBECEVRZY8bisUb+cpgF4zTHbPUYxVxdIlUllQAus7LVy+wyBldvebttIkQIzl7Dtw21ZqXAwGAhQI3C2wKoCpQLYNRVyTq1mDroNWDWviXxfA1jpeKbHJO1JIFLiCrCa872hCktUeao4o2l3Pw4wZMVAqqxCgnjr9egLsFJYlUt1u6Jg5T8f/Yim6uQzClDYt5gCTcBTmbHLdQwFWOWIkHgRxl6Et5dT/HAywquzKd5OC3xMPYwJtKI+clYplJhU02P0uWBUcwRKXqgqLpqsewV2Iw97/Qh7/RBDAjepSsgxVP3mCK3GSYqLyRTjJIcfD5GUPmY0c5cfqqvMXLakaoxQivX8Km2YtEc1LjF7oMxEHfVkJ8I/PL6N5wd97PhTniG4A4K5aRbi+LLAD6cJvj9L8JrqrsLDNE0xuThDnI7x9HALXz26jccHQ+z4OYJ8ikHMJYy8ok1WhUvDdapk2SZsZ/GwCgqEARcg1IS9HVjZ8cf4zq2ZEvhrAVbLoM6i+Z9EFj+xh1d3XLc84G47r66Yr/s76084azHX2Uw+q0Nnd6XKZTv+qVMCu05qnba08zejdW/5qvVTApcf/wZYrQssu67/Blg1eqDru9DWObsC6q4Gvx6wsgorC6z0v2mW6fcGCAe76O0c4e7Dl7j76EtEw12Z5dwUWIkrgTcFijFQTuF7/O9MJl36ssdTe1g1q6XI+a21RrR8SLgasLiD/cZ0veuBsLz/2kmZpjm4E/F6uzbg5gChjYfV0kvQNT40AVQzsGqm/LmBeHPfiyZXdhsb4NmgWVeo1Di4CqQdYEUTaldhZYGVPUapgGWAVZUpbMYrrl+HuYdwnCN5e4bxd++RfbhAlAAxcZKkglFhoKMHU9OoriKwkvcIcQIP7y7P4G/1Mbi9j527t7F7dIh4ewCP/i5MoxuNMbsYYXxyhunHc+ByCj/JJO3OBiSMuDhG1m2tJskaLJgxjgqIMEBKw+Q7e9h++kBM1/2DnSolUNIWDVCzKYGLgJVUDWRbZjkGjJfenwqwuvzzDygvxlKhioGqZKv4vlQoxO4Quy+e4t5XXyK6ewsTFtMgkHF8jQoDrFhxywIrq8Zp3uttAMEFl8YNWlNDF/wQOLj9ykIDUbuY2Xabwspu0wWsTD20K1DDBWzueTV/V++zWnnTBENNeOH+N7+U189CGrnXDAxRxZADRMS7qK4KpfuhKrqGTcuCm0XtK6bdTradtC+vsVETdSmsLHzQY9XjrYy1mZrLipVBiEg8oWIxM1cYNBDvKprqW9jJY5TzNufK8yU8c2GV/UyasRpgqsUZJF1YUyPngGajKqMdKKu2kBHA3H+m/3F7HuNwOMRg0K/2SYWV2yeuAiszYzGm3s3r7F67ahwwB2Qhjr0PLEQrvEDUUFRYnZ6PxMNKfT0Vomk6iv5blARoHFfoOeUJtKKPFY3YCaAUvGm1QFVYsf0IK33xqOqFHuKQY0L9TJa0NVMxUAC8VDSN6PyEpAgwRixpgK8uZvjx5ALHk0wq9I0QYcrPhVRhUZHF49PCFVZxoCV01AuLXZhm77FXoO+VGARAn1UJvVKUSAIVCMaNn6ocf5apcTwXF7xAIBWhfu5zscF4RjHdj35RhELGnVX0kNaPz4y+UZmhl4/xYOgLsPri9hb2gxmicsoHA0pRoPbwcVzih48Jvjud4vUkx0Ve4mIywezyHHt+ji/v38YXdw9wa+Bj6KXoBSXimM+oXO9TVq0UUMXatcJwBURXKYECrNS/ygIrGUPNXLhe4NCOUyuMbqaR0p5vPXi6ZnLt73fNL7r2us72Bn3OOZguAletsdVfAbCyHn+rttM67XWT+HLZcTUVbl3n0Pb+Lx1YdZuu10VR6vNvKqwW379d8b/qNJuvX46HlTyznfnH9fvQT6uwambA/c0rrP7agZVM7hgoRT0E/V1EW7cEVt179AV62weiJecK2k08rCywKgsqrKZiwk6FFSdN9iFdiVaNTJQrVPY9CfiY2rIBVgvv884Br2OJpWv7rgFmA6zsw2i9gbWrnRe93zXBWRVYuZ9zoZX7vW2TRVeBYBUj1fZq4FQBK02J0gqBtmpaFcSJokEis9qI2kzbLfgSuC7peDQf99HLPOBsismrE4y+ew+cT6U6YCQ2uSYdyDzv/VyrDTKNUFRagS+peKd5guHdWzh8+gC7924j2hmKqlSURvTmmSUoJjNMPpxh+uEUyfEpisuxpN3RV4sqMQULxnTaKA1sb7BBiCisWGlwEIMKq+1nCqyCw13MaLpuSrETWIk+zAyMLrCiWkriIoI48z15mmHbCxCcXOD0j3/B2R+/RX56gcj3EfmEQVQQ+EgZPe1t4fDLz3D3d18gvHOAcZFryptRVjHCsgorAjMBNQxiGx5VelnmVTs2YK9ggfEicz/blhLY9CBUtYtJPXSAVXP/9r9XBVaLoJSFbrafNz8XRNGch6IL5NxtmyDF7qcJrCSGNQDGAiC5r0y/t/eYBVbufHURsFoEq6SNFgCrVU3X5XYT6HYVWKlnEcS8fLi9JQCIv0s1QJNiJ8b/Bo7ZtnOBVRsE5diQpAnShBXktFKhHWfm+ocBVu61m2sLnUAYny2FbTwWGq1vb++Ij5XtPy6wco3Wtc/Oj75Mt7XX2/ZD+wn3GlmvL/2Mwko5PuP7RWBFNZQLrKxNggVWCr11ECO0Kgpd8OtFHuLIx7CnFQNZNILbkAWmWa7AKqU61UdMYCUphPSzqlMdFarnClgIWugHFfRAa/ZJ5uE8j/GH95d4fZni7cUY5ykw8XuYeBFmhEumuAOnZ1VBCiHkxs9K0gtjGUc07bBEDKqi+EOUzBRFTQmUNjFKPbYB/bfou0d4ReDO8ZO4ThYGpBBBAa/IMYhCSftTHSQRmb02Om5xbI69HGF6iXt9T4DVb+5s4zBMEJdTlGUKP4qQ+z2cTkq8Ok3x3ccJfhylOM8KnI9GyMYjHA1CfPX4Pj67tYMBZuj7OXa2YsBjJVmOxpoOLipeaU+TvyAKK55C2aKwUkWaRUqVDUZ15Dr03HT++ymAVTOga85DuuaPXfOTZfOeJrC6DqySZ9YvAFg126c5X+tq36554zrbtwHDru+7+v5PmxLYdX7r9D/1Kl3uYdWdEthy/k4jLT/++QrG9Wa/HGAl49sSYNV1/X5qhdUGWDXu2J8fWOmDW1a8KrWSqcBnyjczaSaI+/DiLcRbtyUl8P7j3yiw6sVrACsarFNhNUFpgBU9rGqFlT5W7PGxZ88DK10NXgvQdoywVwOWeoONh1X342kDrH49wKoJrZpXfxGwcoNECyUkENQbW4LmyoOGChMHWFmFla1INmc+bUYGGxTqBIpGwR5CpgNmHvLjS4x+OMb4h2N4lwkGXoTQC0RZJbBHfFrUqFwDAl9W6VllkGbne08eYPvhEfYf30e4t4VpkYqfFcedkIbrjADpYXV6icm7D5i8OUZycgaMZwhZQdACAaOwsqkxtlcoeKL3FhVWDrB6+gBbDrDKTZVABi8EVqbo1FxKYBNYMQUxnSXY9SNEpyMBVh//5RsFVkx9ChW2UJlAOEc118GXn+H+V1/CP9zDuMiMikpBlf3hPU1gRZN6Aqs2NUkVxTseKXOwwHiTSeDdobBy+1kTWPG/F1UJtADEhUXzv6s/o1slUK5Go9rfIpgl7fAJgZXcP0ZhZeEuvaykfzeKDVhgRdNr+2oGM/x7lX67yCPMFD6w+5D2MQqrJmST/TH0rookUAnSDqwUMqgHJRVV27s7kgZIWKXHpXCmWXlPztucc9uzg+8zHTBJamCl6XDaTja9sNkn7X/bviafl4i9Blb2eCyw4nFTxaV9ru7n9vu0f12dfbjAahFENEOfo9pyUmNtSuAKwIrqM9/TY1NglUuVOaqlCKC2BpFW/WNqIKFOUSBJ2X5UWBFGEViFosTiZ5hbTTWUqv34k6vnUhAgCGP44QCzImBmNU7zGP/f9x/xapzh+HKKSekjDftIwxgJ1Vy8HtyngedzCivxCOTCAf2weBTGO4ttTYgjxSvU50oWMWRtQ0xN1cCdoFLGbwXqhFaansTroSmSBFb9MBBgZQ0uxH1PFGqif5XPElgF6Qh3esA/PLqN393bxa0gQU/mpTPxK8z9GOcz4PXHBN+ejPFqlOKMBvCXFyiTKR5uD/D7pw/xeH+IMB2jFxbY39tCks80JVzUb+qjJT/WdF2AFe8DC6zYJdV4vfI7lJ5t0redIkPrKlx+rcBqVXC1CrDqDpi758DLPtGlsFp0LuuAFvd41ilK9SmA1U+tsOq6fl3Addm1Wz8l0JFJLviiruNvf38DrFa9K7vuoyvA6r/+l8OlvKHrgtm0gFUPsPm5rv13nZCdcDcnjTaIWnf/Xd9/0/PW7bRcuayEGtBrB1AxMDYTSniByKIRDREOD7F367EAq9sPniLlRIGTGWeV1B4TV7N0hahpXGsDLhagn4m6CqwnQx8r0Hjdre5jTNdZDckAKw2GDFRzgJUrFrJpGusMSBq8LB2yqrhsUVCzyvVZFhB1Hf+q/WvZd6xyjIs+0/X9y/fN66ypLYtI+ZxfR7Wzv56UQHt/zrcvXbCbHaddYbVe+6125ZZNetxAzo5ZzcB32fZtQbL7eTEEttWvKgN1x2D9/2fvTZsjSZIssednHLiRB5B3dVf1NZylUPhx+XdI/lZSuMLlcmeGs9NXVdeRlSeQOOLyi/JUzdwtHO5ugYzKquxZIAUCJCLC3dwONdVnT58awRYLWEllQEnz0YCJFcD0yzj9Zreo70sGEyve1XoyZFDFiPMA8bzE8uV7zH54LzpW4yLEKIiRr3JJrRF9m6oEWUgEn+IkxfVyhYvlAtHBLnYfP8SX//P/iHyaotodoUgj5IFJIzQpdVm2oooxwtkKwdUc2eszXP3wBou3Z6jmSznZpyYXgy6bibJWDa1ggClH7MjDAKs4RHC4gz2TEjg5vY8sieQ1MgpolxMCTZJhYujmtItGj0qcKPaH0c4iYLVDfa53F2sMq0iCuABxnGCeZaimIxy8eIJ7f/gKO88eodidSJogX5feN4AV6QAC1JhkktC+bmkmLt2EbTSpWhaM0Z/KwLIO77BDrwPuAhAWSFln3zbpcnYeuz/tPexnbWXIinub5ex2iKu317f9vG1TXajEee6+PbvLBtvKaRYEUoYVqwRmNXNJnqMFWNk14QOs2mCgCxjrwJrUVPfZnT21XWVP0rvqFN4GsFKReLOubUXIIMDh4ZGkAqbjsaQAKsBFVpRqZ8VJ3ACWHTpdbD9F2dkO2ojlconFYoE8yw0rya6rhtXkjtFgwGdqI2h7WIggclIWx8JK4vzXPuwWWG/PqwbkU9aT9Q9dkKtunwFrRTPMgJUiwC/9QKJohMUqx4erGS5oW2gbZd1bI6jgtdgCWU9aRIIgE6ocQZVJ1cCJVA4ciYg6n4MMNQFCqwo744mA36wUqDV39BrC/iLAYoB2OVgNYiTTQxTRBK/P5/jz22v88UOO93mMy1WBy6zEkul5UYwySiiCZQiYvJYyZJv9QvlOlJsgaCigoNgwsxrlOYzOXr0DOJbCVLUWGyJbrTnYtBX5DDuMovM2/Zl9pcuUlk+LbCRkn5HZn89xEGb4/f1d/E/PH+DZToS0vEYSlViuFgiSMfJojO/fzfHNuyv8cJXhfJHh/OJcWGG/O32I3z8+wV6QI62WmIwjxAkPA2xRIkHeADIKxa9W4XUUyogLI/6tREQNK2q4rmlYmZyCtcrYbkpgvwUd8i/sgdHHJRQaC9SmF7aa4otffK8Ptd8F7D4G2NkEsNqmfV37z82RGmbe++7ve30zD/Hj5s9PAVgZiuB6A+zEvNEsvePNN28zgz++hzYBrETGous5TJPl0M+t+GxtnVlXvrite/wbwKp5vbvvwpBVrnmZI3QAACAASURBVPv7b2h+ien2aJh57c+WKYHbAr63jb+CO8BqmB/0aQ2SnpIrYGVFQI2uipnfcirHBUU6eLqDaHKEveMnClg9eoEySVFtAVipVCbBqoUIr8cBWVc8dbJpH+aEjsKVDC2MY9cFWKmDqCv+DrBadyh8hu9jzfZtF/z6fe4Aq+36zz9qbfvRBpj6AKsuIMp1wPpArfb9fICVsCkM2GSrXd0GsJJAk6l0hu1Ae5ZWMaJVJfpVs+/eYPHjObJ3V5iUEZIgQpmXAv7EYSSAEgErOamPY8zyHNcoMXpwhN0nJ3j8h98gn6QopynKlFW7GNBZEJ7xR44qyxHOM0SzJYq3F5i9fIOrH98iv7hCQt+Blfqc0uZrgJUAWRq0CdOJgNXBFHvPH2Hy+CHGJ/eQj2LRtxLAKggliJaiFCJwrYbaAlZySKBZkfJ3AlYT4lpvznH+377G5Z+/RXXB+lZMSyHrIsKM4Mh0hMMvnuLeP3yF6ZNTAawyBnshNZochpUBrCglLMGyEbW2c0PgZwuCGHZEPSdaaW38e1NTbnguf26AVb1ubGXdnxiwaoTETX8afSh3fWm1s6bfuoI2+zcXqHJBrDZgpXOxCQssYFXP2QHAynYB9a/IpOLP/f0Dma9kqRAA4pdNHyRgRTCqbo+b7mvF+p30OoJUi+VC2FVFbjWbnPlvgDJ3rmwKWDXpgKqxRR2rJIkdwEpBq4ZdpqCSgtAGUHDub/2PNmBlR8tqsLF9ZLR1AVZVGGO2WOHiei6A1YqFKGTdmyqgUgVP+08ZSAo0MSEYZBihkOp/AlhRQ4yq6vIMqo/GgGvMKoiG8aMFIgz4ZQAwBvXyfhaSSCcIRvu4LiJ8/+4KX58v8eeLEh/KBFfLHDPqY9GOiS1NZB4Ri5OKGATRjNi6MEpLTfGzgK+dX2rHtA1dYZTDJzSMK+s/6+Fow0ri85UCCjGdkQwxWqzKsGhZVIgsLqmMyKp85Rx7QYavjnbwj4+O8MV+gikW2JmEWBGwihNkYYqX7xf45s0Fvr9Y4v31HOcXZzgYj/C7R6f46uE97EjCZIbRiGmKZZ37J8L3tPVyEMM0WAUJQxHKJ8mM6agNYCU2XV3fjpRAm3VgUwI/DnD4ewCshnYFOeY04LrPX+m6jvDxLNPb70p9ondsB1j5DrR9jfb5nz7AUGHybb4+bUqgr2XbxNebAFbDKYG0AQ3D17a13aah2K17/DdnWN0BVrcDO+8Aqy1PKHwL0hMGOICVPfg2OfM1YMWUCwNYJROE40PsHT8VDavj0xcIJztbAFY8taMOxRJVqQwriq4rYKVaJQZ2USesA7CyznXjNLYgke2s6R3DyjPBfBve8Md/ecDKt358z2c3l/VN5fNhWPlOHl3AygaOXcCU+zf39/aG2XYcbcpzV8AsQFULsGozrIqciSVG40XW/zqThoE9nVZJuJCy5TwZDxHNC4RXGS6++RHLNxcoz+fy9yRMUBWqKELAZsIAkKwGkxa3oGjvdIS9Z6eSDrjz6AT5OEE5Ygl3o6dSg+a0SiXKLBfNqniRARdzzF+9w/nffsD8zXuMGLMQsCKTykmBskCNpvCoHhTbkBOw2ptgSrDq9D7IsCKYVCaxpCoyiqHQtySzGBHfGl6gvlWD2Iu9ZNvYruLlW7z/b3/F/JuXCK4XwjpQ+xpgRtBtb4KDXz0VhtX06SmKMUvSk51gU24CVGRokDVBQMIAVqIZpgNULyUCEdYNl9RPO2bmPTVAYVLMfGuQr38OgFXNjHHasy3Dyo5jvfZq8JYsGIIyDWDlrk+7L7Y1V/tAKwE1WgxHAUtk7JoRsICVW92Rf7PAlUCk5lp6emyE1oX1Q52jCAkZVWmKKI4xne6oXhXnNdnctZB8A/K4gJVtiYA4jgYVASrqVmkqYFaDE3Vp+hZoZOfMbQErVgZUUXgCVqmyMJ10SpcpxbGhmPnN+bn+N+2vhmlq+1MqbDJVzArom9Roy7DqAqxsBUFeU3lCKpvNvxNMp+A4Rb4JitAqhlVuqgYmGKexsKyagg8KKNn0NJkKRhNJQTB1AnParihBPNnDKpri9eUK37y5xHcXGb6bAxdljFlWYFkCOXXxyMYXOyEtq+u2CkAgxS6UXSXzzxGpF3CvLrRjBPEtI1ONjPZ1PWFN0QFhY1mGlQW6JNdcBOXZDgLvmlbHvVkTBKUCYpUhlRS8FaZVhuc7KX7/8BBfHo1xlJTYGQOrbCY6VnmQ4s2HJb57e4Xvzq7x5sMlzj+8x+N7h/jDk8d4fLCLCXKMwgokmOXlChERQ6m2qBqJFdOsufuQVUU/VwThtUIgWVaRTQc0DCtJXzTP1mhYbQ5YDdnWnwKw8tluHyDge33o+i7Dyr6vD7jqus7PAVj5n28YsPL17/aAVZdod2s/6GmEWodNj5z6nuS/b8DKFt1RF8rxoQYYVm6s0T2/Ph/Aymt/tmRY+TSsNo1/emdnK8XqFwesfAbB97o9QWsbTDsBNw14++7jN3i+Fg5PGam+spYSaJ1YW51FYCI9SU+mCEYH2D18hJMnBKyeI90/EgflY1ICKUhJ4XVgKWAVGVYRKwfypEkYVk3bxQkjVbrFsHJPg7tAKw8e6O28u5TA4S7yze/hT98BVtv1n3f6OikYNzdDG2i5Tl4XaNW3mfLvrsPU5Sy6DKsm0LVissyIYHClQa9WCCskhU6ALrIBTEqhgdNFfNq1tawkaDVM6NBTDSXhn64yEVx//5cfUH6YobpaIS4UsOL7BLCqgKnRdVmiwiIEskmK0cNjHP/6OfafPUa5M5aUvCqNRJzcgmy0Q0ydKRiFFAWivEC8KhHNVli+PcP7v36Lix9eYZSViLNSXhdRdxOg2TTswlDGedJG4WDRqpqOpA383n/xGNV0jGAyktekZDtFhk3fi52sAzn+7oA7FC9msHM1x/ybHwSwWnz7CtGSaddWbT7EnMH03gSHXz4XwGr8+CFKAlZkoVl9HEa1bBu1cMjyMoAVmW0KVeiXBatqAKtOX3JSAa1mFdkcMgn98/iXBKy67m3XjiZlWnaH6YOeTafrpFScfgdMataCpsXqetRqYkOA1ZBjVgNCNdDUpGZZhpV9Hvl5i5RAYRiaFH0CU0z7GxnQJ04SEVkXH2lN60qFyi0A2AasLFjF1wkY0RaslisFrFjkwKbCSsqazDodBQe06ppRN/rISQnkNXkvAlUE2VzAyrZPUyFVL8v+za2i6LKq7P0VpFMRcNtuBawMEKyrRtPlJBVU05VlTnkYVlzBtlqoFJEw2k4CNBnQqiqWGMdhw7KKKd+gFUKthpPARGKXFMCWtEMHxGQqYsCiO9MDXJYxvn5zhb+8usDrRYWXC2BWxVgUJTJ+llpfhl0naW2igcXWWc1C2q4QpamsSZYRn7+uFGnE1ZW5sb6uGqDNNo422B5kqj2rx9iAbWTJEbCKgkjZDCINpTZMyV8rJBH7f4W0WOJ0FON3D/bxh4cHONmJEWGOoliIVl0ZJnh3scKPZzP8cDbD6/NzXHx4i18/OcUfnj7G8ThFWrI6oJSdxTJfIp2MpK+F3yV6cdycSpRBIYAVay4SsKJuFUEr1W8tEISGRbclYDXkX/wUgJUvPvG97rf8/e9oA1Zd/sfQ/TdJCdymfW2/qfta2zGstu/f4c3Xy7Ci3dpg/+7tx74PdypxGxbF2sW2A/y2Gd9NGFa+lMB2lb/2HtW1p/ljhs0BK2r5fewAbpISONS/dtpsUyXQlxLo3t8HCHa1td3Xd4DVL8yw4oRVwMqmBDqnruYEzAJWZTQWwGrn4BQPHn2Jo5Pn2L1/uhVgBQnBFLDidxxkNcOqmSzq0KnToydnNiXQCnG6DmLz+9rB/0fZpjvAarjb/MZz6PN3gNV2/eef0l2AkutI2fu3gSqf89cGuWxL2puCZVi1wSp5H4XPewArq2FlGVauhpW9Bzc8Xt+ezBOsipnqsSqFUVWezXD2zY8ito55LoBVTMDKICQMIBID1i+CCjPGkId7OHzxFPe+fCHspnkUYMU4R0TPVVNF9ISMjk9JzRHayUKBqSQrkJ9f4uzr73D+zfeIrpdIVyXivERIEXZhUzWV/CiMzi8Jn5ieTQBtkiC+dyDf9379HNibItqdoowjrMiiIBPLBMBpFEvQriGuZVzoaDBuGocx8vcXuPzz3/DuX/+C1Y/vkJDxRfkUnu7HCRZ0OvenOPxKAavJo4coRymysqwZVqJhZQArBmAEwtjm3IAHOp7KtHIdEXes2qBLrZ044PC2HTYLcuiY65f1ebsckrZDbz+/qYaVu6+0gSu+9lMCVibiNuCtMqzqtcoCmU5fa1sMw8T2Q8cJrbtOG+0pB/xyqpDxMnJdO5+cFLd2SqCu56IWJbepqkylm0ynGE8mAl6pBlogc43gFoW+FcC5KW7f3sPtWJFRtVwthV2l2lUmBVaqE0sP1YZwMMBq948DWPGaBJ9YyZCAFVlWbD+fex2wUtCqAaw0Zdb9av/f9pUdi1rA3fSvraBHW2c1rOQgsQOwWmdYacaZ2KIasDKapJVW2Suyueg0TZII03GKSZogTWJJkxP8RgormHNq3lMAK8OCMmNE4BrxCHkyxesF8KdXH/DNuxneZyHeLivMEWEl6b1kYMbCACWtkkLiFVO26beZIRJ/U/5C60ShdYI1quVg7bjVpLJVJs0qd+xKE7gq895FvpluaG9WSRqqsvWNbaTWvgtYVcroFzZUvsS9GPjNvQP84+kxnh/vIMYMqFaS0roqgbcfFnh9PhPQ6s379yiyK/z2xRP8+uED7IYB0ko1WMsgx6rIZB3QXiZS2VUBvKLKkUcKWKVVgZjgFStjy0GtAlaSRmmkLbZhWP29A1ZDgIzseUa/ss//GPKQNmFY+fyznwYw6t8Afdf/xRlWf+eAla9/B+ePQUwdvmPr7TZubV+lqUSjacrN633t6T+McT5cX6YBrNwYukv/6w6wuh3aegdYfQaAlZzIiZNqtRGMD2iEN8U9ECHNEZDuY7L3EPdPf43Dh89w/Pg5qij5eIZVQIdjJZUCQ6zkmxu+1bDSBcx28X0NYGXp0VbFxd1YfJvMkBFqv3YHWA331nZ9/csDVr4Ny1dFpQ7I1wSbP5+UQDfI7XLqJEhop2oNBL51AG0u5gPEuhhWFrziVsEA1LJKJKBuia43ot1aNaldJZDpfRqy8gSbAUOIcJ5j9fZSvq9fvkO0KBGuKoRFYBhDWvShon4IAasowDyssEwjjE8f4MFvfy0C5MH+LmZBKeLjTLeRIhU2bKLIdJmjYmoHG0AwKiuQ8Of1Ahff/YjLb19i9eoMo1WBZFUiFN0Y1SaRKoUUcDeQB8E2BqkErCjuHh7sIjjcFV2p5HgfycEeKgZNASRVj+1hPxKwsrWxNH1EZY3YTj5bXACrN2e4+OPXOPvjNyjfXyA1lKisyEVofk67ynt99UI0rNgHRRIjK0qMmNtClghjwkhBK86ZmFktrKhI8M7u+SZQlP/a30UYpwGzRGzdzC8JSAmEfeaAVRuocm3etoCV9K3D2HEZVjUYy34qbjKsVHOo6c/22rT/dwEXu/bs31y8p34upenJumqLrrspgQRaJCWX8yFWNhVT6hik8ycZVraSrgJWCnARtLImxrU9LmBlwSr2DVlV1K4icCUpplbUnYBHXbTDv6vfADRbgBV1twhYsZqhBaxcm2n7zP7039FALXUVTFvJUEXkGwq5ir4TsCLDikvHAlbzZVZrWLVF17WKnoKamhIYSNFS1bFS3byqWCGmJl8UCFhF0GpMwErSi+lRKeCvqcSaqseVLaAVbQntEUvhBBEuihDfXqzwV1bJuyhwlof4kFdgqRwmupH5Sa0napcJG562jfNDoCzLhAhRBUxpVsAqNGCNomaGJWUKAWnv1dzN+n/CsjdWX6E6C1gZBpUTuJHIJimBUg2WKYCqkcWf2gXKfsvKHGGxwkFQ4ouDKf7w4AgvjndwtBeBlauDOMBsmeHV20u8Ob/Gm4sl3p29w+FujF8/OcGTg32MygIjw5zKqlyAKVkHUYSUhymC5xfIqxwrXhM5JgEPBTgGKrzOv/F3BeIMC9GIrX9MSuAvDVhtukb63ucDrNwMi64Di6H7/xyAlc+/vE1KU9ez+K8/PALdRY02GzXref09M6y26b/tGFb2iJF2sJ+hPXQYolv0doCVeIsDAzh4ALSB6PpQ//4cDCu3/V32wRe/ttv/iwNWvgnreyA34Gs7jLy27/O++/te38y09L2Lp1qRahVsAFixtC+SXYx3Hwhgtf/gKR4+/3ILwIrOpwJWIrqOhVYJDNQRFTbDhoCV3dxdp3e7vjHu0iAAq07dtvfuA9v4d98Jyqbza+ge2/ST7/7D174DrLbrP//ItQGrQQewDqyMK+IBriRQchk2NoxwPucTXe9iWLmi6xawaqcEim2VQMX8lCyMAEkRILjOMH91jsXrD1i9v0SahwiyCkHOMIliu2SVKmDFE+8qCbGIA2TTFAcvnuL097/B+NF9zOMQWRRiRTaTSVERoXKuS2GKqE4MgyFJZ2SqHZlWqxzL1+8x+/4Nzv78N4yXJZJljqjQFCYNJxmSVMiljHyFmPAP9V9YDp6UiN2JsJ6oYzV+cITxvSME07GkBfK7JNBDhpiAVAr8CKBmKmvxZ1xWyC9n0paLf/saF19/j/ByjikPH4IKqzwTwIrsMhzu4vi3X+D4H77C6OQ+ijjGKssxSccyqhawKoTVooAVAyjR22kBVsKyMnZRAmHDvLJ/rwN/Dt9nDli17WYDlmgwSeBxm5RABuouiMSu5JqyVQJrn8JUjltfvw3Dqi9Ya4Msro6VxvzbVQkUlgx1q5IU47ECVUwJJNMqpNC1qQAn/OiyRJYRsDJV6ghY1xp1OmFs/9qfy8VSUgFZHVBshasfZjSKuoVtb9rGIcCK73YBq+l0KgyrLkDNvY7tz6GAuxkD+jumyiYlFhyGlbDPTN9YwIpCSKwSSNH1D5ezukqgklNFBQoomYhHAJwS65yPAsGYCooFwjIXnaQkqDBOIuyMUtGyUu0tinBpvELwWU/baRuVZVWrRcUprvMSP1zM8dezBb6/LvBmGeKijHBVVMhEfy/UwhWCEKl2FYXfwfubzhEQjv8LCKEZwIqJhCZXWtYaGabGdrRDsTrAMVqmtrK1zmPaGdV70u2HPi1/oZg5ASvVkQpKglYKXInJZIVIlFL9NSpz7FYFTtIIv96f4PH+CI/uTzFKgTiNcD1b4OWbc7y/WOBiUeLi8gNePDnC03v7OEyYDphjLI+VY1VlotuW8u+sPhlogQ8y2jJkClgFBSZBgVhAQ9WwImAlvM0bGlYE2izo53A6OiSA3Ln4SwNWvvjF5/9sClgN2b/+6EdZ3kMu/jbtq233oJtmx7T7Tb7+873u9xCHGSaDgIVsH3cpgUMMq/6UQHNqKHp65god/nZX3Nb8zVR2vTHImzOs7gCr4fnfjr/vAKutGVa3o7Stz20V+1Wf1YBW9jRcrK2yGtQXiFCFKap4KoDVvZMvcPDgKU6/+B3KKK0ZVq72gSwsU4XjhuMv65XH9BTMZKVAmxJIB4eVU9ShUGfUMKxYetmkElmatGVYbQsa9W5qd4DV8HY7TEHz7pe1rn6P29B9AtR4aap30nXKoAO3tuF2vK1zw3fG3BX+73qYXsDyxqlF90Ta5oTL27mOWLB9b9uxs/3jBmY2wOr7jPv3voDOPu0gYEVAhQGrSW8ThlWu+lUKJpmUQY1I6vxeGXFjp+RMXoKUClEVIGFpu6sV5j+eYfbyParLJUZlJGBVlQsPS22VHP5nWr1vFGOehigoPP7lCzz6h98ivn+EyyJDRaaRSf9jX0m1KQIVorel7DAK+/L3bLGUtL+0ALL3HyT97uU//RsmiwLpkimJxjkWnI3cBgWspO0OYFUwz2dnjGp3guhoF+MHx9g5uY9ob0cqFYoAu2E60XxK15D9xPlOoIrsqrKSdly/eosVAas/f4urb1+KAPuUlV1DYJmthBkz54eO93BEwIoaVif3kUeRVCXbSSd1PEjQioAVvyLGVLZimQ1IzbhYkXW+VdaPo2Ml42b+LyCYqUzWN5fd6mF2PVswo+FZmAzxDQBW+1lluPCbKUo3bYVdF/VPIwLuAipsT6031HHv9jN1Hhp4ACt7ICZpqK2CA3Zv1vs0TKuu4O2m4LrRsZJxbBhVtc00JrbNsBIIwK5XppRGkQA9FFknYGUr7JFdpYCVMmdkzRjAiqCVMPOqStL8pPWm/9z+Jdg5m80E5JLKgAVTpxptSz4T1561/77g7Wa/aPocheD5xecgULWzM5W0QAJWfQdGOpaVtM39arfBBQzt+/gMtl9rwJL2wwGspM+iGMuswOX1TAErguQWY7SBtklPVKBKgSsLWAVVofpIBX2q0qQFJg3DigynhDCKVqtSPRVlV5UVdaZYmTQE0gnOlwX++uYcf353hderAOdFjMsyxJL3NKmE9BHtmAskL4Um+G1SqTnTpIgD15yOW2CK7Ch4p2nX0ifWlrTTLXWyyJwVn1WAe7VF6qha38CAdvbwkwVNXcCKrDLar9wcRojOVYlxmQvL6tEkxv1JjNPjXUzHEaaTFNfzOV69eY/rxQqLosJidok/fPEID3fHmIYBEjKspDCHpgMmowRJnCARwCqUg9iqypBXGbKAwFSOCXWrmJYo+CWfSzMJ2GkCSopuogrrWxkMV/RvmN3iPzCXtd/lPq3N6n4nuA2gt22eb03WRUJ6NgC7Nrtelv2uVSXQtSXt329ew/gUAzGYj2HvO1Du29f072bfGYDMfP233f2baup97fzkgJVLkbON6J2Uazu+w778+BjY179D46fNtAIT3UwnvX4PC6pmnXYLrtd7sdOItl/Su3jNiaHO33a/6QWb0jj9/ecDbH2vb9K/n1LDym1fl1/kC1+tLEM9Nf+3/3ho9qim09qd0OnomWBUK5l8/l99JwBdHbrJILsGbyPV2s4uYr6/MZxCQ2760sIARIijJFbNFMSIx3uI0l3sHpzg4P4zPPnyHzHZP0YY6Yk89QuCUIVSLcHc1oW5sZnRqZGqKCSd5wiqDEFBgjmF18myMuKhwkKwQs2G/q3sehWnbAETffOlqwvshHWnUV//r19X+21bwMG34H2v+2b+p/687/puIFIv+rX0uY894bFBZueoGhvtUm1VI6O9CfS337UrXSKGZt2o9eodhuH+se372M9368C487cNSMlG1WJA2cb3gU/t191r1AG1y86yv9sy9fX/VXiY3wxexcZYcXURXbfC60yPUcCq3Sa3SiDtSszTfYq0l8pSilcBirMZZt+9xeLHMyTzEnFJ/ZDG1klvy0k7hdcr0YVa7o4wfnaKvd+8wO7zxyh3J1hR5NywhUTdxZ7cWyc5IOBGzT09ua9Ydr4oEWY5yqs5gvNrvPx//j+EZ1eSFpiWgQTeBOFjgk4l9UwYnKgIsgoxK3sqi4BVFODgyQmigx2M7h8hPT6QCoJMGeTrTLSJA9UIYsH7MAokQGJwFC5WCK8XOP/Ld7j45gfMfniNZJEhJVBHLaCykOCSn71mkHT/AA//w29x/PsvER0fCGBFhyah6LolK9hUxHq2q46Vu6YsmFiDnmYZ9c3wtRpDHXZB5pfdojrWbxu0ai9E1cFZ9xFkTZAFwn6Kko0Aqz67oQHVxzvMdv3YNeWCxfzdiprzd6v91L0/dftBqo/UpBPq+lMNJl1/JqWqy60WrEnBFfst7bSglQTUAZJRislkKswqMq0I/NSfMSwr669wrWZ16psyrrjW2S4RpzYglxU3J2BFliWBbev8y7XNXPB5fz6bpgCZqXwZRyatcSQ/+RztPcsCavp3I5ZuALw2OCUgndEhc4G4Zh/SNGDpk2wlNlFjGAUnyKFaLFeYL5eYzZfye0aAxQD9HDr6XVp5z46L9ghTzwhdzWeXiANi8oGAKeM0wiiNkMasGMifI6xWmTBN05QpnAEykqOCBOFoF6twjJcfFvjm3SW+v1jg1aLAu2WJyxJYhbEcZNIOGdSzXkuCTTl+mbDljaC6rmkGemScimpWXVzA+nJde7W7tnXF6b6s722Cfxlz2XuaCoy8v32XnTuSHmiAd8GuUSCuMoxQYCcsJV3v8b1jxGWBySgVltbV9SXOL94DcYXjaYo/nNzHXgiM4whJRHuoKYZ2PNjHBFVHCY8kuK/NUZUrEViPYzJk6fsqc9CMoPmpz6aAlRrA5gnqp3f8z76g2F63bRnXff1uG2btWod9s1UZTUp70/7u+7ksyLZ/YgP/dgsb5mqXfTUHNHIe0jxLX5x189r6F2VJ93/5/Fvf6z5AyREZ6GyE7/MDTTd2YNhC+mLNoefjlYUV7jSiy972trEXmBp6qvZePlzl0Pd8vv4ben7ZP01FZLW57XnoB4w3QIt9TRx43QDeaj5ufNnxsy+0fQ/5mCdm2rZ/jQnf4hkb2991Ede/ujlGZN82RYu6Pn/Dd7wDrJqZdKvFLr07PFj+WWCOuAUovmnY1DEtEMU8aSNgFSEa7SAZ7WFn774AVo9+/Y/YOXgglWHoTHUDVkZ7qtUg3pPVUqRCCkVCqwwoTFqgCFDS4dAyzeIAyBGzBp66eUsLtSd6QBDfhnIHWA3PEn//DQdrnw6w0nZ3t6+hbej9LVC1Hlz3f966m07fGIr+em956CG97WuuonvczwdYtQ2we4LgC+6GnMG1YE2qIenpZQNcaMDtfpN9KUwqU+pegCfzTSHh9gZa+zeWjSGMIt6LgDZT4AjUlMjfXWH+3TssX3/AaMX0NU2nUFKWOREryciCiOEugwrLvQnSZw+x99svMH32CNXeFBmBI1Pdj8CWsDttcQpJZdOS71IWnu2l/gyDzqxAeTVDeDHDq//yrwjeXWK0yJFWgQTofC6m5NCJl5LxIgqswasAVobJRFBqeu8QpD9ApQAAIABJREFU4f5UAKvR/UMBr6pJimoUS0WuOBgJY6EU4J4ixkBCXa+rBfDhGu//+DXmL99g8fq9iK0ToqJWjrQhjiX4FcDq4SEe/A+/wfEfvkR4uI9CUpZY3YpgnynJbioCSsU3GQytyihOh2N/24H7oPvpOHludbq2o2Qr0thrrd3P/LGLbVDvG24jBKwyzB9T7r5vD/HtK784YGUfuqeqUhdgpRXrTKDmlGm84QEY8IR94DKtrEo33y+VAEcp0tFI0gDJ2IsovG00miT1zLBE2Mea7pgLYKqaVrpmyKx07yNAXVliPlfAimC2tNkAFA1gNewDte1d28ZZBgV/UqCbQNWIz5OOavCs7bg3oJUyv20fd6UH2oDTnc/NnGLbFbCSFFClCplSopoqQlbPkqLzy5X8JEilwH6p4BVUxHwNlDR6nyLwnbOQDZBEQBoHSCVNLcRIhNcJN0sysjB8OFaEWnICVtEY1WgPZ8sQP3xY4puzOV5eLfFmkeNDVmJBkJzpe4SdaieqqTRYT8s64FFB9/aJtgJW6/psLijo8z8ImLrjU+8ZDtXfzpC2TREgXrT4NIVR0rtRIAlLpGGFUQAcTadIw1BYqezD5fwSs9kZ0lGFhzspfn/vGLtBhTSJVCdLT1SM8LtWuUwIECa8S4aqWADlUnzbJCLUpxpf+mX9jgaG5+cb/6B+EtcxcT7btrQdfkx9H72fC/b1g1bdgJFcQU+8W+2/2Q4LNutn9PksoKnsuG4/qN8/sgcZ7jF7c+1NA2kfIOSbf0N7m/usXe/T0bQMne4r+dq3zf197WvviV2zywWsfP5jZx8M402+x/vkr28HWPXFJ7718tM91hBDUFLBTcXp9ti147YuP0gicEf+4adr9W2utB1gpRqY/V93gFULiW07+psYkaZ7PyVgpVK+XYBVlOxgZ++eAFYnX/wD9o5PECWjGrCSoEsYVlrFR52Btjtsrh/mXsBKa2qZjCBTJFDO50zlwLZh7QsyOg2mma93DKvuRevbsH2v3wFWPoPY7ajZ0fD1723tR3tjch2iIYdjCKyyNovvkesZh91uaBJEtMAquZ6IrOc1YCXMq1sCVmSIWCwxzCrgOsPqzQVm378T4GpaJYglj20dsFItE4ho+TIEVnsTjJ6dYPc3LzB9eopybyrMKwJW/DRT7Boeg01lo31UXarAiMULKsa0xus5wg8zvP/nP6F4fYb4eokxk51NgG4BKz5zE6Ap20NSBflNOZidMcLdibCrRvcOkR7tId6bIpyMEJDNkowRkOlAII2plASj5kupVFi8v8TbP3+D4v0FyssZEvMMElgTbEgTFHkpwvLByREe/uNvcPjbXyE42KsBK9F6MQwrGU8TW/wSgFWfna/Du864al3QVNaVA1hJilINaDcX8J0s2tc/NWClIEgD9LppgXJ6aOPFAcDKrk8LFtuqdLoGNWjqPIc3DCvXFgnjKjIpbQzkp1OZR0mamqp6qltlHWGZ5w4T2baBgJW73glY2fFluwhY0YdYLhc1YKWMGQ0CPgaw6rJhdu0R+LBaXExvTAjoWODNHDzcAO4chlUfSOva15t+CRlYhnHK56UtIcBXC5AHuLy+FhuUZbn8JJuKnyGbfcWKpNJt6gtZNqEdXwJWwvqhsDcZ64GCVgmBK8NkI7ZFcI7PK0A0p0SUIgtGmGOE7wlUXa7wPavjzXKcZyWumfLMQCfiQeY6L78GQBwgyYEnaqF56XfDubLprK6v0LX+ujwUjpv7Xhewsr+3AavGjmilSylQQXtI08A+CysBrBToC5GEIXaSRHTAisUVkM9wuJvg8cEOXuxNsMP3J1qNUDNFmyqYOqfIsuI48HBmKd/8nWLuPsBKA05rl24CVg3Dv49hNcy8+vcEWPl8lK754wOEfP6XL7Qeuv4mgNWmwFtfO3yf970+9PxyFGzTeE0DbjsGps5Cbzdu0z7f2Gzy+raA1fA9+jSoNmnZZu/xAVbiQziXao/fkB90B1iZjmtPkj4Agn+/SwkcDoiHp/UQw0onMkUio8RhWKVTBPEE09172L/3BA9f/AEH9x8jGY3l9I+6CxJ0kZkgzqUlgvcBVpZhVRiGlaYEcjNnSmBoRFo0JVC3biNrJY+m1QPvGFZ947zthuv7vO/1Tw1Y9cBsrcoX9hT2vz+Glds/XYDUJoBVnxMipytGg2ctYHMAq5p1YMCsJmhWwIo6UpZhZQNY+cwGDCt5NqbgUZeKDKp5hvyMIuMfsPzxDMX5HLvhSMTYG8DKnGoawIppPysyqQ6mGD87kZTA8ZMTFNMxlhRGN5RvYViJwLzR9DOsVOXvVcKwoli89BX1eeYLRBdzvP+XP2Px/Wv5fRrERp9LhYCblBUnrYXBulT8or5VJel/wXSEeH8Xo8M9JId7SPd2kO5OEY1HiEYTSWtjGyTVb74QofXF23NkZxe4evkawWyFcJUxi0XuKWmIFCIWjR4yrEpEj46FYXXw1Qtgf1cAK6Z2szFaVcu00Wqoy5IyKYGfkGFVz1/nJKztDwwBVgRYbji9DmClVdHWWRrufjLke/B9PydgpYBwax+9BcPKrkVNCTQaVnIS1ONDKAWiGQKyACMykWL5Zt/u7+8jjCOZS5YNUgfRwsyy1d/0OtZOcA5agFtAaqbRmgIOage0at5qtTRgt6Z4WYCiBsNvyTJv28CGYaUsMjLE7PNJumOSSrstw8zVn1KJTk2vbANWDaDpMlC0K935yIqJdlwI/RCwkip7BkS8up4JCzMvyMbU8c/JcFotkWUFViv6PwYoqaUdDYgO6utJ4XRJO1OZBSCmnlMAScGkfRuNxvLc1L9CzMI6E1xkAd7PK/z1zQVeXeV4dbXC2bLEdQksqW8lFQFjrMq8mSMmNc+CgM20MulbJjpdW1OGVVQDTQ442PbruvZ6FY/vSI036ehyINDDYabOFpUECTRJFb9KK6tG1L0KKsRErCTtHEjYNUWGaDXDTlTi8fEenh/v4f4owDiglhq1EfX9orFl1g3nEtvIcZCMgYoFhlaSxC3VBymDcYNhJbOknnf63G3Qyv7VpmN+HGB189rtXu7rPduetXC3bvf6VWxatr639gnNm7ZhWHFKtVm0twFNfIBIt3+5+V+Hri89aNUmei65bfu2/fzQk7LfLcOqy7fcqJc8Aka+9vvij43aMPAmH2Dljt9t5p3ZCW4wTrdt743VOyDSZFnrnYdVrQt1+UF3gJU1YG2hxYF0rzvA6tMBVhwOlm6PCVgxIKMwZzyR78nOEfaOn+D+89/h8METjKc7wqPiab9wqkpRNjDZA5ad0KwC+QtZAbakL4snlwxe24AVHTIyGVzAypRJdyjJvsCizxDcpQQOm0jfhuB7/Q6wGl6fnzol0HUQu37v2mTdv/kALTt7ugArNyXQAlBWhF2uy/SgjMLnTbqgiJlbllZLw8o6eHVpTq7/ghWwIkn7Ky6XCla9+oD83SXC6xyjIFb9KlVK0eDOpILwJ4PsZRSgONzB+Pkp9r96gdHjh8gnIyxo0egRS/qgpgRKkGPomLRflikAspvYdgaHxOLmC8SXC5z/619x+fX3qN5fYjdK9VkNmE+7Rh0pbZUB442wdi7VqyqUjC7HiYBW0XSCiGyr3QawCpi6FCdyz2K5RH49Q3ZxjcW7c2QfrlDNFiL2TjF4AbWMbpbQweXeIeYRED+6hwf/8BX2v3yOcneqgBVf52ctYCX2veGZScUzk87h2oF28D7o9HpSAuv5VWvVmBDL0VbwAVbtee8yrD53wMr2pdV00v87PXoLwMoCRDYlUKPHHsCqLu7YBN9cK9SzZBBOQXLOn52dHQGs+HvDBrEplwoC2ZN4dx5Y7bI6RXCV1cAN/yaaTjmFyFcCABCoUXaVqSRowS+Pfpidl01AtT4b6+uZin2WVWUBKqYH8hoMzCxYZXW2ugAre3X3vm4w1w7sCFjVYA3vE3GNKQjDcZ4RgCZYRdamYOEUes+xmC9Fe0rE6wkcm7Ri+TzBKKlmqgAVmVZaQ7CUvwmAZfoxigmQxZpWHCSIJrvIoyl+vFjiu7MZ/vZ+hrfzAu/mBa5z6v0pJ4jVTCn/kJW5pAfL85o+VMBKn0Fa59AoXEaGfKYuqtNozVnAi5/3+Re3BazW9jvWBwxzYVGlVYyk0vRnsq2MnCCiJERV5gjzHHG2wCRf4uEkxhcPjvDs3h4mwQppUIhOFfu2Aaz0+S1gxdoABKx4GMtvAla1bqtK6TvftdWrQeBm1josK2sH6o2xbWntNbv+rotf+9cFw26EvD1w3+cBWNkU/SE/Z9P9Z9gT7n7VB6gMXVMP34erFH5Mm9zPbNM+371dhtXtwRqzj3tSArdlwPnsh+8Z/70DVtYFaO9bN6xABwZzB1iZXrpjWG2Cecp23rOZ+JZhPT2tGEmHhpVuSJZhxfLdclYVjYBwjNH0ELvHj3H/2e9wdPIUu3sHqmVgqi4x8Iy569dSm+vP1ABWDAr1BPAmYMU7FiI0UJ+i1OwNm+phCOd3Gladg/4pDfYmDuUdYPXLAlZ9jkTXiVjX36zD4DtBawLr9ZTA+vM9KYEZq4QZNpVlX1mGleuE8vp9gFUaxohXQHZ2jdkPql0VXqyQ5kzlM+yqGrCiDBXFdg14FYZYxSHKw11MLGD16AFWowRz0e9LlGEkJ/VWZFltDs/na9FGSWXMhawicctihfhqgcs//g3nf/wG+dtz7MUjRGxHJiGfnq6Zan/1QaNJ0yIoJlA9q04x6hzFqNIY4XiEcJwimUwQjhKUhtkSkn2xWKGYzVFcL1BczQS8Yjl1anVpH2tFLMJqWl2V9jwWwC55fF8Aq91fPUW5MxHRdTKs6FALYCVsqlpJ2Ql0FNn4VICVjDtZfGYZte2ZBURkrnQstSb4d/afvyOGVRdgtRa8rgFWN/0GV8NqY4ZVU4RVQCT2uYBVZFYlClbxm33L9DmyrroAKyvYbgMbO3Z2PPlT9Kz47QBWtQi5vEZBcAXpuF7qFDDLarolYNUObC040vxcZ+xQl0sBK+0DAlf6U6sVWg2fGnRyQBZ+zrWfLpBr7alWSzRaIASdSH1yWKvzxVJAKcuuoh+WC7NKKydqvygwqN9sJ8EqlWMQBrr5FiZPxTQ0S4qqkI4SYcZTvYnMKqR7+JCFAlR9/e4KP15nOFtV+LCqsJLKgawiqGAax11sSQuwssAlwalal6vuF8u2Mot1S8DKlxJoveS1Qw574MAjgXCFOAwwQooEsewXkm5KTcCwQkK7W2YIVkuM8iWOgxJP9yf44ngfD/doz5eSQihSbWY+qG1XTUIFNwECVnFUmTRAzmkCV6bQ0BpgtR5Crqf0tFhWDuu1W7z58wesdF/v17Dqj3HWNax8fs6mEdFt3+cDVHyA1admWN32eW7zfhN51SllXT6iL/7wpQRu0798lqGUuNs8a9d71bNsNMh8h783r6FFS36pL+s66P7ctKNrzLpevwOs7gAr6YHNUfGfE7BikKOAVRWMMJocYOfoEY6f/Bb3H7/A3j4BK+7akeogsGpXB2DVuNQahFTUTwl48lQawMqKrpOqrYCVcg2s6LoKWjpmQvqsb8F5Dab1mxxfv6//1++hrtBdlUAfILMtoLjZ9deNfiOG7p4g2rHyGefmtNO56t+p6PoQMNW2NV3vbZd1bb9Hgs92SswGKYESCLNC35KaHk16UJ0eY/5mR6APsCqyQlhUybLE6vUHXH//FsvXF0iXFcYMwkhLqCV1Nb1NZpTN1IkiAayqoz3sPH8kDKv09D5WaYx5WSBOUy0vblIC10SsWwyrnIAVg07ecZkhulpg8fVLvPmXPyF7c4b9aISU9jHLhVkgDA1pkLo9AggZEUstdMWiFJK7UwNXZFwFaYKIFb2SRNIGhRViACsCZWFWIMhyVFkmVRR5C2oRisYNGyeC7xUyMtlY3TUOBbB6+IevsPPFE0mHpEYNU34EsGLbTGl6l0VRBxOfGLCSOdCTEugDrCznfg04N4CVAHafuYaVC1i560zXhVP0odM+KaDigsn8fTAl0AGreAeCSRasEnH1VKsASiBu0i1dwMoG6gLoGBDFVr2zoJAEEWYMWITAAlYu+9IyrCxgZfd4F7CSYMYT8Vhb3we4d7F53P2fa6sG7AjaRQpCELiSpWnWkvsZ95pt21jbt5o9qtp6djjlcYxN5XstYCVaV7LONI2PjCv2m+6OCuoyxc+CerpcyOZkmjKBKgWraPisagnfw1Q2AaBiglW7uC5TfH++wF/eXePldY63BKtyiG5V4bDnqZUnd+DzC2Cl2lvu2ErNPBkjQ41b8++t46UM+jbg54KbQwGdT3RdrmMPO5yUVL0m2W0L0ahKgxFrYLOskOlR2sYKfOSoypGWGfZQ4PEkwbP9CR7vjrA/ov/H9aE8TTKsJM27TmvUyq9qwisBrCi0HgW0/2QWG9CqBqx0zPRLfzYBd5sF5RwUbMGwqieenYA3OrsvxtD2rCfD9ANkuj70mWpbbH7/KVMC27775rFU9yzzfd73+tDc/RwYVr74aOj57EHEUJVGL2DkSQn0AVa+9vteHxofu+f0veffA2Al4+uw1fue+Q6wMpbyrkpgE5D3OVX9i+qnAKxkirYYVtYRZipeLlUCCVdJiXcBrFKk4wNhWB0++goPn/wKe4eHyq5yAStWOBFnoUkJbLZjPa1XwIoBoakSWK4DVqiokUBnTR1va+Ttvm43zDvAqnuWfEqD7TPoa87JRzPg7gCrQafH6dchcKrr9McdH/d3971dVQTb49oHWPmqBBKwWi4WdUqgBtMqQmw/a5+9G7AKUKxyAaaSeSG6VZd/ey1i66M8wDQeizaOpAMavcPaYlLjhDBRooANDvew++KxpMQRsFqmMWZFLoCVzHOTwqiCuiq2rlQqVZthOqAwrKS0eYCAmlGXC+TfvcGP//xvWP34DgfxWETeSykjr4BVxiBSQC4FrcjA0pLsCrRJqXsG+AwMwwAlA32mn1BDKI6Qia5PiJCVFhcrBCuWZpeq606VRtWtotA1U7r4zeuKiHMYYcVS908e4MHvv8T0+WMUOwpYhdS4ooaV1DJT5oHLSPk5ASu3SqBr024LWGkU2FQJ/HsBrKzwuhvY3xawataXalhp9KgzuF5nLWNDFg+ZVQSrKKyuguRJrem0XK1UhN2wjprUuSZN0GVY2VQ7glwcR16/i2FFoMqmBNrWWQaRiXoV5NiQYdVn62xA5QJb632soIFlVlmwzqbgsS9qPTDTd+4acW2jtW12HPTA6yZgpYRItTNzSQnUKokCBgoAQiCIwvRM81MgQHFv8Y7Wi0PQJhnAqhZjl5RAFT2nZ0fQOhztoUz38WZe4U+vPuCvZ3O8y0K8y4GrMsCcC5DgHdMS8wzVKpP0aILmKqqvaZN2bdk+oP0g816e0+kf5SYQKdsOsLIpne60FdtpbKgyYG26dZN2qPtJgTKfIQkjpOEYUUA2reRQIggJApYoygVGYSmVAI/TAM/3Jni2P8W9UYBRkAugFUZkWDHVvBuw4vVEOyyqkMYErMh6I7PYJFhK2WuXHdmAO6oLZ9eo4wu5dNItACv3QM+1A01/fv6A1RBgMuQ7bfKaD5DaBlD59wBYWa29Pvvqiz8+d4bVUPv/vQBWLsPKPWxx18cdYGWs8P/+vxzd5LE7PeWb8D7VMu/nN7Fan/A9PoM3bDB/KsCKwJEdBqoY2qWoZZuFW8V9M6J7EwlgFaW7iCdHOP3Vf8Dhw6e49+AB4nSMjI6UxFgUodTS7VIO3n7VJ7jGgRHNSIJVCliFFTdx5vhTmDKTCjfKsDLX0Nr06u5Iusgwu8o3/usnRLcdaFL+G40PcStawIxvw/OeQNy2Sa33+59/GBDy3X7b9n8s0Djcrm6GVZdD1t3+jpPCT8SwsqLNff3gmz++8bWBTx2QOmvRDcx8gNbQ6+2gTPSqHG0Ged0AUTZYY5Aqmk9W+8lJGZR72dLX7gI1a79+TVL7IOmA+dsPuPjmFZY/nmO8AqYBUzwi0XvR9OPm7FqsG28RSMIxsiRCdbCLyZOHkhI3On2AaneKLApQGT0ZssA0wNJnU3tkbZLqcclhPjWe+PyLJdJ5hvjtJf78f/zfwNkVdiqKmLNkeoRstVS8gZi+GRy3Gh/TFtWeGD0bAd1sdUJHesj0D9P++PmYttf8Lk4kJbiktWRrKWtLUX8lmRGwKiYpoodHAtjt/eop0vvHKJIYy4KFMwRC0zQZm35kAlAXsOpzWH3zd+31FruH17QAR1dKYA0y2MndKnHPPwvg1/YnjN6PVLM1e12fPbH3t7b9JvNjeA/e5PmH1tZ6Gl8TcBv3qcmD3IBh1axTTQ/V/8uTrTFcGkAWIAOKQTNT4ybTKSZMRaUfIELgrF6X6Tw2Y6Wi5fxWBpYwlIyY+RooZPZtq1nHlEBei9/6N63OSRC45pYYQEbmRX1S5VZRuzmKvE77y+3vm+PZCMO3x4XvZV9YYXYR0zbgnd1H+BnLFON9CXC5tnct7XmNZWV0Oo1Gnr03+8OabAtYicdEgFpskoL7DcBvGc3aR6yyaEtJ6rgasX0BoStMRwmCKEERT3GRRfjL22v88dUFXi2BxXgfP1zNsQhjZNS4oiWlXS9LRPY64hMqWCXtsynOxkYQaBPbsL4KLYQkQA6foZ167s4V+9HusWqqrK7toTbN0jCs2gcgvKYo+JUrLdxBhlU8kuegDAb9TrKhJnGF5cV77MfAb0/v44t7e9gLckywxA4LYogYGD+vobu1lRYIsgwr0Q6Tao25MKxYJZDAVVUsEZjCQU7Oe91jzTNZNr+bhGR65hMCVrr/dPmI+rca+K5HuTXSAshaG9yyXybde9OUQLsm9KcFQE0RlJZf054zffbd93dffKaAc/PMfb933ccO23YeeHPlrntrjNTc4bbxyVD/NMd1vl4ceN3DsPJd2Tc+bf/+p3z+TcZveP//9FUCB8fP7MHrBwnrMexQfCdupMkI8I1T3+u++MV3XZ8GsO1/9z42BhEN2VsuvuAOsLpZRcYdpOEJvz1gxeBLvuqBU8DKptwpYFUIYEXHsxDHJUYy2kM0OcaD538Q0fX7J6dI0okAVioPEyJWxc+17W6NYcX78mRKACutEijfAlZpJRUpBWwYVmaHrAErbfiwQfYtiDvA6pYrtmVB7gCr7frPGtyPBax8Br29oa87fQ09v/13e92+97uv20B4LZ3PCJ3wuawmlX2fVAVjUJpr6XqCPe1Abl1ZujFRLhBGsCosAoTzAqtXZ7j69g2Kt1cYZcCEcFUVSrEIgZY6hkmF2IE8jlDt79SA1fjRQwWsmC5j9ZNcwKoONPsBK6bmpbMV4vdXCli9v8TUAFZM0yuylQQ7BbVSjI206YqisWXF4cVAmeDABd4MSCAnYgagasTRLSCngJXA/eb90hsGs1KdrADlJEX44FBSIglYjR7cQzVKsWThDEnrboSu5X6GbfVzAVbSgA4wqp6Dpn1doFa7KIusMwNYKRdlGPBwGTju6aMbSHYHdGZ3WlNIv7la7ZporzfZ2QzjUH864tzmzSJgbd2HjwCseBkLmLvtkNRRAzEQMCFARcBqOp1iTMAq1FQvgs4ZNaZ0gpjUOYqyrwNW/LwVM69BM2c98lpkQrqAFYEqPpyCMvYWBml1ACsfw6rLf2r/zQVCGlDPpqk148j3WS0rPiP7wYpq2zTBIX/NgoRq6/T6Am7VqWpcnVrUwV6HfWytn2V6ybwV7JyDr2C5vN8wfMxw2IY3KaG8n9hDA3ZVFVKCijxojKY4WwX4y7sZ/vT2SgCrq2iE96sSS4LatOMCWJUGsDLtF6SSoDb1t+gkalqgXSt6xtAMdhPaG4aXEYVvr4OfC7CKZJ6x2Ux1TTU9RnS+MozCAnExx6TKcLIzwvN7+zjZTTHBCtOwwGSkIJ1ltWk2p9HAsr8b+6li9wSsCFTlCAW4Yp7lcr1K4No6XhdFr8Ej7g+u49qz9julDYzPvO471yvshoHaFrCy97E/XX9Cdjazn7SZnk1DdP+7CcZ0A1Z9a9vnJ/W97gNE2p/r86O6rr8J4HGbdvcBVnb/dn/e5rp971W71a2etvH1twSshuPjBnzp8683bmfHGzcZvzvAapse3uSzmx0Y3gFWm/TlBu/xGcRPDljdcKhvAlZCY+B3xABOAas43UU0OcLBo9/g+OQ5Hpw+wmg8RV6qbIw6V6qpYLfDBqwS06lUcp6wUSOG4NQGgJW4rC0Nq6ETBB9gtcEQDb7Fip7aN90Wwd8W8PG13/f8vtd919+2/UNj57t3/+ufD8PK9ww/J2DV5dBsCmjZ5+hyyIYAK36uDVjZYLcLsKoDl45Ty2bta2sokBtlAYoPMyx+PMP85XsEHxYYF1o1UAyRwzmvgyVjkASwYooLGVZ7Oxg/uo+dF08wfXKCYH8XOaujsv16Yz31djSBRHuFDSGLVMAdMrICAeECA1gl767w5//zPwtgNSoDVHmBJIpQkLnC61fKHrXbroJWhs0kLAhbRqcBreSW5hkkVDQAlPuTr6vevKoAWsDKjp89HWM1wnKcAMd7mD47xe6LJ5icPkAwnSAnWGcYZnadaiqRDcpMq2vy682TZp9DufZ6D8NKBrtHw0rmywBg1aZvW8BKfhLwuQVgZR1+F7iqQbuehb7J83etSxljB7CyKYH27zoeZPOZGw8AVvYzzfWUYaVr07AVahFzndUuYGIBK4JV4/FYWEYEWiSVjwG/4YMooKMMJKtxlSRkWN0ErLR6nIIbAuDkytaqRdhFbH17wGrIbrlD5gIkLnhSM4QcxqeImhv/hkAcn1WZVg2QYOdIO6VacSUFjPhzRT0704NaFKFhQLngme1bq6nF4ZNrGMBK06gta64B+QREMqnFkkbozinRGQ0RjaaYB2P8eJlJKuDfLhZ4vaxwXgTCrlqRiWiYMvTVBLQyVZuGXueFAAAgAElEQVRl+oifpyCV+Hzm/03/Wu6RfVL9KSmJgvc0OmvtMXHXhgssNuO6DcOKewghe/qhKcKIbDimdy+RIMOYFQSXl3h8sINnxwd4uDvCJMiQYoVJAkxGiVZRNemVbcBKUz412dsyrAhWEagKCVrVFQMtC7BJM+/TsBIAqWbfGiBnALDqPpB1jo2dA5Eu4P2nBKxcNhbHtYHJ+kXXBZR3jHgzH0wyLOeOA363/ZNt/Vuf/Xbna58d79kaakLddkeeZk15WF6fArD5ewKs7Bh02ZC+8fH9/Q6w2p5h5etj/+t3gJW/j37Cd/yygFWdeWNdTgmRXIaVJJSIzgrTArWksTCs0h2Ek2PsPvgVjk9f4OTRE4ynuxIAcPvlRqNghiWONki8VbUSzVthCFB0nQyrlWFYUZByKYKWlmFlnWhrJBqO+XYMq22H8g6w8tSl9XTwHWClrntfP9zGYerq6naqhQ1e7Xtd+9MHRg0FfW5QZQMxKUNPzRU36DYBGt/TxbCyn63bYxywtedvpQRGZYh4UWL59hLXP7xF/vYS6bzEqAwR8vA6KyR47uwXMSSaWlNQo29ngtHpPew8f4zp4xNER/soxwxNNJVOne2bgBWBFLJfKMou1o7ACtNgmBJ4vUL4+gP++n/9FwTnVwJYkUkSS0pVDgbzLAvvchDsgaPaOcN0bSNtYji1OYkRVdenab5qVtkgYKVBL9P/ysMdjB7dx/TFY+w8OkFysIcqTbRSoVxcObcSlP4CgJWrYaXN0afVoF3/31lJsJWyYQEr2Zs2AKxccMr+vu70buYw9ZlBFxxpr802YNV+r+bimVHvCVptStz6Om1SAm8AVjLXDbvI9K8AMmmKyXSC8Wgs+7oFlgqTckdWkPaPpgGK9k4QYDRSIMACLfYZa8A1ihTAyZV1aUEriq5XJVMDt2NYubarbd/s/93xbPppPTXQfW8NzEjVQn1eq23lBkZ8X8OQagLLOs1TwCMDehvBbgFMjO6nO97WnxKmGrVCTTpnQcCbQTurDZr+Ujul1yWAaIF5/p+C7crgUt+PrPgqHuN8FeCbsyt8fT7H60Ul2lXnWYkiTsXnE8DbAPMCWFnbbkEZl1klaYEqwq72vFkj6wByBRZFtM+8/rw3w/ifGrCivU6kqisBK2XMlUUG5AukWGI3zHEQFXhx/1AAq11qVZVLjOMSozREwgMKJgCo12wwdQNg1cCS0f1jFkGggusuYEXGlSami8U2Rtzhoa0JItu0bJcVakGuNjSv/fqpAav1lFvzDI6x0zGzALi2sV5L5n23TQnUa9h4Qg9j3Ot2gZx99tf3d1985gLdbT+pbc/b99oE8PC1T/a9DVMSu3zMbfxLG9l1zTxfu+vXPzHDym3HTw3abT9+N9fLxv1m184WKULWp7Lj12VfhwDfGnDeagLc9om7VlE/5Nve4+2a1HV9lxJ46973GcRhgzLsLG/SmPXrm63XCZREX4Abasj8GybpqVSnZViNj57j3qMv8OjJM+zs7asmiqlmY+o+t5phJdh1komTy82cgJWIUDIlsAGsIkaeTkqgbH8Ow0qcqIEc7W1PWHx9eAdY3QFWQ3PEv35lFXw0YOVzOLoAqbZz53N4Nnl9Lbg2GlYCXFmgakPAqu3MrtnHFmAVFyGi6wKzH89w9f0bVB/mmOQB0jIEqVEEzaxobV0d0IQGwj6iLSsqFCzPPh0jeXCEydMTTB6fIL1/hGoyQi6sUsL2usHVAss2bYpBCwF3MqwU0UEggJWmBFJ0/Zv/9P8ivJxjXDEVMBdtPzr6SRKhMICVtEaRocaXM4DE+nas/5NglJpV1JjqcRhUnklTeex5ttWwUmYYxZoD5FGAbG+M6MEhps8eYffJKcb3jhBOxg3DzFBlLVjVSBk3tKiueeKbn2uvdzCsavvtYVhJp3S8x8ewckXXu9ax68R1/z6cUrjJ8w+tLxvEf6qUQGUQOZU+W4CVgDNRJGLrZFcxNbANWMnarxlIKlCugGCAyWQsBQKiMK4rnskzmcOqmqFrNJkIWFGIXasEZl7Ayioa+PfpphKdje8EGBKQbf3TlgXVNS7tOWDF12vmk5POx6uKBpdzgwYQU+kEfk6XvdoWm16my9OyrQyrUZhqNg1NwSBZ24aJZkErbbcy5xSU1Sp91GsTJT6Tpke2fDTaxaKK8fJygb+8/YBvLxc4LyJcliGu8gplGMvYanBmWFzifxngS/PpGnaVrRQojCutRqpfJoWrrSVomFsuWGX9whuhyRp4o69a/88Flq0tteO7rvHVXJUrN00iEWgPgkjsKfIVwnyOnTDDQVLi2dEOTvcmuD8dgdBdjBLTcYwkJruRGlRaRVWSi00xRNX7s5pT6h+Jj2sAK/FxDcOKIuwKWFmrvg5aNXPHynSoz9/8/fMGrJrnWte7UlD2p0kJ1CMLOx/Wf982A8AXn7lztM+O99mm7QGPtt1aBwR1fRhYqSdG8tnNodfFymyTEmg7YJtGeD7re/5t4sPtx+8OsPL5R76p0c8AXbcH7T34DrDy9WzP6z6D6A94+9HFTZq0CWBFpRMCVqqHogyrKJkiGh8h2nuMB09+jafPnmP34FCrBHILd07Y2gFXzbAyG+9NwGqFoFohCDJYwKqPYbUtYLXtghkCG9qnH13jse2G6htjn0H2ve67/rbtHwIbfffuf/3zSQn0r191Z/v6wTc/fa9/DMPKdXQ2Aavs+1WbxVT4MxpWVoBYhMidKoBtDSs3kNMeaTYcF8RyNaySIgTOV5i9fI+rH94CV0tMiwiJIkzyrYC4gkH1NW2aHx2uvEQRhMgnI4RHexg9fojJ44cYPbwH7EyAcYpiCLAioEWGVUl9EqM9RRBgvhTA6upP3+Lb//zPIsA+DWPkmQawDGQZLDHoadQ43Cc3v5uUra65TrApDbVy1w2NLhuvSqBq+tJUSqwF6KsKURUgCyosppoWOH5ygr2nj7Bz8gDx7g4KMsjkHENbyWCMAZpKsZtve/2Ok17f/NwUsOpjWMm8sZ3ToXNlX6uDV7baCENrPrqmTPUGFS1H3w2M9fefB7DS9dGki2l7b8+wUgC5SQl0AasazHQYVgSqmOJlASv9vzKH7LcFrHQsnYpxQSAgFwEvq/nkApAChlm9IxYBMLpYy+USq9VSqgSyWmB9ktshuu4DrOz8auyL3sfaLFejzM6Bti2Snm6BJfb/TWqgar1ZEfmueW/9AXt99jf7xYSZBrFuqvzxudWeNox1FfFW0InPLkmBpqiFMq1ckfkAgUkJJFildfH4OfN7kGCJMc6XJX64mOFv51d4Oc9wiRgLvlYSFNOglwxSAaysXpbC9wK4q6vXgFaqY6XMLhdwqUEr29EGUHf7e22dtpDE9hjoGH58SiAvn8ShSFJE/Ecx+SLDqFrhaFTh/jjAFw8OcJAEmIYV0qrEKI4wGafiD+fZSuc7+0ek8RT81IqNahcIhOlKJWBldFolc0BTAtPYMqzq2WeYVg3QIM9tCyHdKKs2DFgRUL35VVtFMz71CrvxVl9KoI9hZXYeA5xsx7By/RLpUQPMthlW7vu29W99+5drM3y/tzt3e8CjsUuunXPv47a/z8fs3fw8L/w9AFbW1nfZDteuf0wfbDJ+w/PPHlJ8zN31M9vEX58Dw2rT9dXXQ5v6X3eA1cfPsbVPfraAlZT35bZABRTLsAJyOaULEac7CMZHqMYPBLB69uIF9g/vIYiTGrBSg9aWRTUMKylzzOCH4Y8VXSfDSr+7ACtpUItl4To4bQPUPnXrGrJtF8wdYHXHsBoyBZ8bYNVujw/Q6nKE2iCWG3BYwMqmBEo1wDqgaoSGLWAlwsFOBUHbly5g5f5tDbDKA1TvFrj+4T2uXr5FNM8xKalfJaXxTIpHUYuSu4AVxc6lEl9WogxCrEYJcLCD+OSeAlYn9xHsTZEIaEOgvodhZQCrSIIekzJnAavrFd7+0x/xw3/9V0xWJXbjkQS0/MqLDAm1cIyYuxNCKA5hrG/T107gUWtWBUgIWJkOargMNp3QpMoJqKNpPbTmkuIo0XCFpGJ5ixKzNERxMEX6+AF2nz7C/uNTpPt7CJgW6ABWtKkEq5RV8PMCVq59tw6I9I8JbLtALVfAuv68UyXQB1i179neU1SUvh/w8u0vdu30BTv28w3Q5HLGbg9YNcCXgl8WsHKF1uv1DIjQOgGrJE0kHTAdpRLkZhRcZ0U/Fk5gWmnNoGzAC45LkqSIYivEriwrGTszBsoY0vnE+/KaBKxY3S6XqoEsvqJfOub6/LZKoA+wqhmeRjtKwDUHdLH3d214F4Bix709/lZs3QYOFrS349YNsqgdtKy0PsDKPqNcS3RBDXPNsKSY3idadZbVZYBIxYGUWcX7C7OKWn0lzR1BJt6b6z7B+2WA17MMP17N8XZV4qwMcVmEWAaxHj5mLIpBYFsQRacaoXLvJfea/psZV/3pHFhakTWCZHadOp1dSTtvVmbs6refHrCqKL8lYByt6LgKMKpyHMTA6V6Ck90ED3cTTJBjBArUBxjFsWgQ8tnzYlWn8GmVwCZlugGs1hlWWlSIeQpkWa0wSjhKVsdMHNwbgJX64RYYbwmuC5rZx9Tg831awEqKI9RfN9th16yuh/UqgQ1M1q9htZZOunYgsp4S2PZJap9hi5QpXsMXn63tQw6jqcuet/3ETQCPId9yKJ7p23faa8i3Pw36ttZHuW0j15w8dz/72Av1f84dvy7AbhtAc5Px+3sHrIZGxNq7bbI6t5l/6hNsdmD4WQBWcp7nMUi+13/6JXK7K6qGRP+Xf0D7neVNWrJeRUkDENkcJS1QTLZoWAVScz1ATkeLKYHJGOH4AHl6hIdPv8SzF1/i4Pg+EI0kANSxWdew0vZYwMoEVdS6ElCLgWWGSKoD2pTADHHEM0TVeZEvt4ymddS2SAn096+vF/vZMZx7vutvg5D7WqYLenh++F733WPb9ved+mzXrsYBaq7T3Q/97W+ty8G8q802zK536RpZH6e2cR0ag03sR58z5wbLQ+/RZdf0x9qctmwM81MCNkZG5v0CWFnmlamMZZkUwr6iBo78val0VTtVzoPL3YUYoewCfpFhVby9xtUP73D16h3iRSH6VXHOkuXUGImQr1jMQdPnXGCnlPFUwIpn3BlTQ/anSB4cY/rogQBW4f4O0sN9ZJECVrWWlaE3VEzjYWoI7SODOimVHiDMS0TzFUbXK3z/n/8FP/7Tv2FaAPvpRFgp/FxGDasoQkiGlWlKDVLZ5zbpWWr3bs5fAm5xpAyr9pfVBWHQK+NsLmEF2CURjIFaAayqErMEkhaYnt7H3rPH2Ht8gtHRISKmBSp9oNaKCqlTZMTe6141gIBtRz1HnHnTNY9t28zWoI/aemMdFJg0srp7WgFwvW5M+iLfRyDF/aqBB6o9S2CtTBDflwtYuOv1UwNWdu31AlZrDb85Eey6aoMw9u9WVNwFrBqQL8DO7q6AEWRWMR2QgBX9AFvRz65v9rO2cR2wUo0nphSOROfJinLrzwAxxcptpTACuQawWizmAlYxPbAbsFJbQPBl2D42bCoLVLmAVRzbKphqh91+EpNDQLmV8tbkEAbybPYZBRyyts40qgtkce/DftS531RmtFu24MRhk1YnELFx0NnPAhIa6qiMZy2VwIVCDbEIOXXzaN9KYJmXWFXAKi/AYgsErH68WOH11QpvlxmugxjXYYzLrEROCxrFKFklsiwQsXIe055ZUKIk44qdVSAdcQ1VhmVlTvwNw4qPtViuBKjSGnkRCqk0batN68jydVs10V3brn9vuKvKRhVbZIAaZ3zqvdQwajmW0v/OgQnHztpZthtVjqgqMQ4CTAHsBxXujSI8O57i8cEE42CFtMoFrEqp5SYANQE/grRaPdvVQnHnsjKuGg0rjgSlL1RYw1QiTPRv60BVA/y4/osKrnf5dK5Y+/pq2Ayw0rV088v6tt2viX29AVitW/DGBzawrLsfyPhoxGHyYjvbYNtm9xT92V0l0K4tdx55bfvAG4YBK51fPt9p8P6OX+JrZ//rZh31MJz7fex1v665vn8/tKPs2d59j251ED760X1xAn3MvufnTWUf+ti7m61n6PN+wKoPbN6sUdvEX7KKOmQUfH3qtsweW27W2pvv8gHCvuvaKtZ972sfHFn7YO/biecP3DT4X//joQz70KQaavRtOrfrOtt+3tehwwbNPvfwCe2QQdx2wjoJFeZRGvox/0DKr9105f9SeIsilRGqaILRwSnGByc4ffIrnDz9FSZ7x1iVlZSTj1gunpRtm6/uBCO2LpaWcFfKtG7kzemTnEKFTAnQRESpxmUCo8AwwKhvNeSy+vqHDqc9dZWT4kKFXq1TSyd9aH66Y9PlnPrmV9e8vw1g4bu+f34OM6R819/29TXj1wE8+gC/m3hcc25XX1stTKdT1j0/mhnlez5f//rar5/vX//DeKN1ltYdlr57rjt8emd3w+iyM9Z+3Qx4bRl1MpVMoOesm/r9FAM2YNba2jI6VwxQxUbYjqwDUP1cEwRqKksYxkjTCZJ4hHGYYHV2iezDNa7evMf83QdJCwyXBaKsRJhXmCYjsHQptUbcckOy5o34cBDHqFixj1pWkwTJ0b6AVsn9Q4yoZTVNEYxTAaxyikPnuaZ9EMhKiKMReKOOFTCNU6R5icWrd5h//wbf/qd/ws6qxGhVIjEpihRmz8WeVaRaiX1UGxPW2j51dziAS9u+CENsyN2S2M7MDeOcNM+t/RGTfREEWKUhsmmCXEC7Ixw8f4Kd0weI93ZRURyebSTAQAYtS8GWFaajiQAX9di1Md6exeHOduuu1SCCebEv0HcvKbezHkfLdtRL3vmAzGXH12CgHISsDKY3XbPFzt96HX4JnD1j4DEQ8vwt0Ne9nwuu6PsaAEbBW6vDxHasg8r2ta61a//GOVCnsZm2FBW131hYRXWryJIaiX7VWHUs81yAJKbrcX4xaNVrNEGpvT7TAfk8tLMErFhNj99WpJzMLXah7LkEUgxzi/OKhQnItLIWsrFfDQi5ScDk2r36uc2zqtSWBYJ0LARQJ5hO1qRUjjNWmu+LFICzmlxsf80aMymBNg3azql2/9djqmJZMm7sc7FHZo7qtGbF0RKRYVYJq5EV+wwAXVYEnsjyURtM2xgFbC+LJbCgQ4SrZYHLVYGz+QqXqxyLCsgIdoE/I3yYlZhXEa6qCldlhVkFLAujr0UAPihQLmcolldIigx7UYjj8QRHoxGmcYyjwwNEEe0C/UICV0bTSnzEWFhds0WGy/kK57MMb+cZzjJgEY2o+I6iWCrTjFp8THdklWnqfvGaaYIF0+4IzBNAE1ymUmmKSLiiwvwSlr5ldfF3OaDQviXoqdpSuvY1U1zB6oggVAxUi2skqyWO0xDPD3bx7GAHD6YJdqIS45gHEYVUM6xNjQDhOj8SATwbLTQBGY2WlbSVhxkCr6nGoRQY4rX4DQJhtJ+5VuG2eezKh633BNc2ibVZcxfWQ8Z2ANrtv7iGehjwtSBgnxm76TO0WFQt/TZ7HbFNhk0mj9NlsE1CRR+YZqzNDdF1udwmhsEAm0Mmeij2EqBSAGXXHjk2eDAy0We2+/Pm/avv1HYNAYqejUevYt5kf3b4zo3167zg8Ozxt8Gmofe90+d/2wMF10a7vw/OA3Vptvq6zfjd9CPW92t3bXQ9T1dDfQRCX3zqVtHuur4vftZdqv/Ltw5v0/6tBqrnw2ssZrsaWsDv2rjdAVbDgIHrYLUNMV/bZEL1GkMl6XaY1cZwSWrPmkNnaM/cceMRRvsnGO09wMnTL/Hwya8x3jtGVmkiYcjN3GzYbQ0ZbRPBMSvfS6Ov+fzUrpK0wGAlVVXsiRQp6bq50Rkx/eYBrHwGzw3IXaDKBvI8WZaW9rC4fAbBtyBdh6DrHv4Fv53F9Tkkm/TfkCHxfd797Mc9f/vuPaeBHQwVftK3fm7T/q5+8I2fzwj77q+21Q9Y9TlePsDK3UTbgZeeXGvI7mpU1TbLCClb8XUXEBaBYJMCVFsbC0ZL6oCeOvP5JYVFMJIQYZQiScZIkwnSMEGwzJBdXmN29gHL8yvkH65RXMxRXS9QzVeYxiPNWikYpjRS4by/sG94wkY7xQqozCRMIsSHe5ic3EN8bx/j0/uodsYIpyOUBLT4uYJaJFoaKo8LlJJeCAF/xrzLbInr717h+ttXePuvf8V0VSHNSsTGXhP4yozlDXKmQxtr2NLJ4V+7KO3NnPCDJe015Y4hQSfeW9qThsjHMYrdMaJ7h9h9eoqdRw8xvneMapQox5VsGYowc08oKe81qqugdYFWg+6v0d26AViZCbcJYKXbx02wyU0RbNuX2jW3KekhRa8bm3EDFOzRLqqvK5VwP94GbwJY2X3/JmBlUu4Ni8N9VjvONwHnBiCT9zuAFf8rTCmothIBK6YEErBKR2P5Px+VYI4AVgZsLk1aIFkn7fvVqWKBAlZxYkCrOBHwJ00pIaDMLAJWUiUwIximqYYNYLUeCDdB4vAaoH3qA6y4aC1gZYO/NmBlGXQyL5gOG5N5RPFzZYuRoWV1rKT/Cq122OW32WvXr4kmlM4+gV+Eva7puxawUjDGHuo1AuoKvhDkItih6c3CFiwjLLMKswyY5yHeXi1xkVU4I2iUF1hqSRtZzyrvMMIKEa7KEtfUDJNUTaYCZsgXMxSLK0zjCrujAMeTBA/GY/k+ThJMoxijJAFlsgSwiogoUT6CeJAyvKoqwGJV4nKR4/08x6t5gZfXGd4sS8zo8oUiOAERgI8SYdsUBPHDCmESY5mTgRYirkJEpYqbV2GFnIAVRcxLZbVKFUVhIBkbL0x8ZfuyV5UVpTZMgDGOIXs6X2BUrLAfVjiZpHi2P8Xp7ghHaYRxWCAOCTQpg8mCQfWcqkoZfwWRjH5VLb4utRlV98vcX/wNC2YFCgamAUcjM4CVFhiqgZxaC8vRUDN7ol5T4LE11lXbXxj0bxqkyOeGeF/v8y/c9rTfYyHEXwqwsvfdNODuAufa/r1ra7yd1oorfP5jVx/7UqKG29ClobRuT9d9jU2eaP09Q/5vGy7rurrP/7X+0Ub+QusGFvz9+N3bn8HSfv6+dvbNm+Hnt97TZuPSdW/f/PHFR747D8c/fVVMm6tuGz/5Ps8CSH22qzO2vwOs/l4AKzVkHERbYpmAVbJ7XwCrB49/hdOnX2K8fx9FwDOp2wFW3ICVSWUBK27kK0RhG7Ayp5IGgFAXr/9rU4O3Fsg5JzQ8DRZI4GcArLru41twvufzGZQ7wGo7hpmvf33j5/u8b3w3Aaz6DLILiAy9xw2YLTtA7IAAVXY9Gl0Wh2VFP180mxyxdQtaETDiF4NeDZzr41QNSjoAK551K2A1ke80ShAWFarFCvn1HNnlDMXFTBhXy7Mr+RuWOSICM4UGNtQqYUoL7y+nc9ywTMobBcZZMS/cnSK5t4/gcAd7T08FsIr3pgjHaV0iXpwcBlssS87gg0FmUSFaFcjef8DZ198JYJW9OsMoq5AwTZB9JikxQK60NPnMLwVYyZhT04YMjyREnkbIJgmiw31MHz/E+OQ+Dp8+Rrgz0UqKFUWKlWFFsfqUDAnndLkNWg0BVnbe/5yAlTHkzZJzUgL7HMkuUe61NfkzAlbNOmyLr7dZQjdft/ubTb2y651j5B7UWMBKQaoRdnd3DXg1Ei0qyaJ19KvIYKHQN8Eq2b8c8K4ulGJS/tqAFQ+0GPALpOAwrAhYKWNLgTGtnKdG4qad8gNWrv1aCwwEsHLStkx6j9goY8esQ29TGdkH8m1SAV3Aitd2WaTWvrq+hfu7mACjC6VgFQGohkGjBQ7s/mQr/pGFaSsta48LV4VkzbLCYlXgw2yJ8+sVLlYlPqxKXJUBLrISs6LCkh4Wi0wISMY0vRR5EGFWFFiQ2RRHIiwerFZYXZ4jzpe4t5Pi8b09PD7aw/3xCIdJjL0wxIjtE/ZchThhP7IwD2kLqrdlU25XOTDPSlxmwJtFge/OZ/jm7BKvrxZYhRGW1LeiLY8TeV7V+SsF0FxJUYpAAKuQoJwwrCxgVSEqNT3ZpuLZ2aDsJmXx1OmqzGxmCrUpuhAzHX12LuDUw50JHu/t4NHuCMejCDtBBcL0kWGNiZ2yKdrmoIZgFCu9fgxgJdUlybBaA6xIwaUfbKpFOoCV9Q3tOmjc0Ztpgn2+6g1fYwPAyud/2LVV2/MWs8l+vhNsMfv8EGDVx4zfNCVwyP/aBLDqeq7mmusBt8+H8vl6Q6/3XdsHOAzf85cHrMQeDjTSN//qfawnPht6/p8CsPKNabt9mz5P13PdvJcf8HE/8zkCVjcFIHw9ervXffGXy5DrAw2t7ZWfd4DV5whYqSMklHRhNZHerXnmVqNCHJJ4hGh6hGTnHh6cfoGTZ19i9+gUBU/h6Ry0GVbGMtVVqkQHpRGlVBeKASArqKiWlTCs+M0A1rC1lGFlt+5hwMo3vX05tL6ApROFXTOevhbo631MK9+nfQbQ//ntABvf/X2vdxlU10D4DE5/SuDalTs1gPgO3wnCbdrf1de+9vvHZ/j8xwdY+U4PbADV55jdZGg05eHbgNUNjRiCIS3Aqk4/MgyrUl5vFWeoT6XFHUYh6Xu0PxGimEyPCdJkijhOUWY5QGHgZYZgychohYKB0IcrFNdLXL59h4CvU8uKoBFP5EmsMswLsiWsPlNelarXNEkR7k9R7U0kLQ67YySHu0h2JohHI1AoWE5mghJhzHaVqLICwSpHfjnD9au3OP/me8xevkU6z5FmDKxMajRF2glYmeA7Zlt+IYaV1S8UdkekYF2WRsDeDsYn96RS4r1fvUByuIeK4uvCENAy8MiZDhODfeY6nG4M5AOsJKnBpuo4QthrDsIQRXUDhlXb8bP31JmlKaYWDuly6Fz70BkIfmLAyl2fDdjhpgU67Aujh63B7UwAACAASURBVLeeNqgrex00af5Ph80Focme4ohSc2o8mQhgRTZRRDCBa6UFWLGanxRNMIAVWS5ukOoCWcJISpjSmwrwSf8gEiBU0/CLTFMLmXLLtDAFt42oc1/aTU8qUW3PnDRFtx90/Jn6aBhMhqXGfrKAlWaVNQd0dbXDGrBiKpwyrOwztxlWbnpgG7giK0rsHxmkYg+oSaUts7syDwS45gjmVGQshRGKilqimiINxMgJRK0yzFcZLuYLnF3P8fZqjg8Ez+Mx5ogwKwPMWRGUhwiSekwR9BirgqBQhUwE1FWaISpyjPIVxmWG0/0pHuyOcHq4g/s7I+xGFCenVmCJhIwzYZ1Ry4tgkKbr0Z5Kil4YIYlSI/YeYF6G+JAH+PFqgb++PsPfzq7walFghkhAszBJpf6oah5SH4rPqXM9rmxKoB4UZMKwAuKCgBXZVVqpT2yHAU3s2pd0S9G6ggKNkoJaCBi3WyzwcJri8eEBHu3vCHi1G1UYSVJlKVUEqRNWs99MGrnStUqkKY9A3JRAbYfoeskhbHP4Iv4G/WLpH2VYxRUhRDKsOJEtw0rTxTWgNgL2ZkJrgKX8Op1zCli5NvM29tMXMPr8H59/4Wqw2fVX+zxmnx8CrFz/Zt1XsundWimzz38Z8q82Baz6n5HpnSYO6dCPuvG8HY3x9W/7Gu22bAtYdShG9jCGt+EhdY9CzS4eGqRbvNa1P/sAS0fusvNOm4zPUBN98aH72S7AxMew8mXwuNf/GMDqp3z+m/3kB9y2jZ9808ed1Z2gegsIvQOsbpSpXe9iX0DpC7gHF1NvSqD9lIphrgNW6wwrCq9Hk0PcO/kCp8++wt69R0CcCvWaDqnN4Tesaj0RFOxLc7C54aposDKseOZHwjorqNSAlZDYLWBlUwK1jT6GlW/Cq0Oq07ZrQfsQfJ9Bup1BacCjTQ3Fpu/rmwd3DKvtADufQfTNP9/nfeO7KWDV53R1pQR2tbkdbMl7NkgJZGrPUEqgBax0MavjqU6+njLTw5dqWFICjsyGsWhYpaMd0bGiphQrWVUGkApXhaQJlrOlpAS++e57AbHk/4sV+DpBIsleIWMoUdYIb8XAhuynKo1RTVIUkxTJ0Z4CVge7GB3sIp1OEaWpOaUHRmmMfLlEPl8Ko4uaWlc/vpHv/PwKUzIAcqbQacBENpdoWPHmZSVt+SUBqyrS83x+sRpiFgYop2OkD44Q3z/C8VdfYHz/CJiOBbBiSqDIreQlYorai1h089U+tB8CrX5OwMra93ZKoJSdd/bgttPb7eQ1bg5Tiz5lSqDrxK7/3oBWbGPbjltR9W7AudF4kalv1h1tAdlTDADH4wkm0yl2dna0Oh21nARcrCQlUFL2CqbwNQwrKdfigDfs89wRZSaYJTpWaSLsPPoHXBMErASg4nUz/akgmgINlmG1bsPsrPVXCRIWqAPa2d8lzcvoG7ntVsDKMkZVdkGAjoiMMAJtttohU+GcyocdKYFi/5w+XvPnmBHI9DeT3qevmec1VecER4oSREkKRCmP8LAqgQUF1InTL4ElU+7mM1zMZ/gwW+BsvsCHVYbrAsiSEZZBIml/WRAJYCVQCEErOVikTlQGnj+O0wjVcoZydol7SYinh7v49cNjHCYBDiYRpiF1+HIkFCGXqnkK1MWRAlYEmIifSKYftcsQYZSMxHYLqFYFmCPG+0WOb99d4K9n1/i3swU+VBFWlmUVJobxp6mFBNNpKgWUMgwr/p2AFb+iMhbWLJMlCVrZdDplbnKuKtjEv1Oziny+SISyCMot8MX+FA8nCe7v7eB4OsJuCIwkVY8S8UyNVQYg2aUKKjasYl5TGVbDgNVQSmA/YGWOjMWBbPxTywppgAY9SO4E0/9/9t6zSZIkyQ58ToMlLU66urqnZ7C7oHfAfjgBRO7f4Ifet7uTEwiwiwMEcpidmZ6e5sWSBHN28lRN3S08nERWVnX3zGS2ZFdmhhNzczM11WdPn45tyB3AsBrzT+zzPv/Cb1c7IP9YKYGH+lyHAFZdz9X87fYMq3H/bh+M2405bpOS/vMzrDSG6/86+F1+JIbV2PsZmx9jGlv+2tD183B8P54S2GUXdv82PH5u+/zD72+8/WP9O/b52Phpw7B7NqqNDdwxrH6pDCsdCgJY+bum8rvqHJBhhfQI0fQE5w8/xdNPf4OTB88RpDNuZYnTwoSTWnSdTolGpLJrJVCY0xwQQXWRw3RVVETHiqKuZFs51QU5xlKQXPsqujT9X4dOOD8w8c+xMvR9DsFtAStlrHkBXwvAHGv/2OdjE/oOsPrLBqzaDMK2A9Y20H0G3gKtoZTALoaViXL7+lVynImxS0pMF8PKASGyu636VUEQI46nAlalkzmSeCpBFysB5putY1EVyqjaZAi3Od5+9wOq5VrTBa9WAl6RCUW2FUGkKcEnFxLIM9LmEcRJYhRkG1G7imlyx3OkJ0dIj+bCsqK+CuftJIqQrVbYXC2RX62wfXuJ1Y9vkF1cSXpgSqF4EXzXQNQAK6nWR9HznxGwEstJxhdTEx3TaUuLPUkR3TtB+OAMZ7/6VAToo5Mj5GQFhLEEjhS0p+0Rpphvv+oIpgVidcA67GvZgXdpaWO2dM+WHcCwajuMvrH1GVaHBHydzt9PBFj5gEszZxux35012hNn9wNKnqdzdBewsmO41m2pSxUA09lc2FUUXedar5pEClgxxUorfJYgw0pSAlvV9Ky9cpwb6wpuxFJpkCwrptaR6WKAlTCrCEDXGlAO5HVsk8ahN0eXqXBNQN+11tV91SEI7wNWCvoZW4L2hn2lc9QAK7LMCFwRpLRAggwt1bDSAjMmPm92twuwsnYKZs30WrE7DUvNQBdNcyNTKQGiBHkQC0vpalvgeltinQPvrrZYbnJcXF/h3XKJq+0Wy6LEsqqwJnMpTlHEExQEgvi7A6yEqRMmAoDlZBuFJabUjdpcId0u8fJsgd88uY/nJwvMkWEaMn2NrKMCSQjMEupXxcg2W2GZUHg9jLgZqRVFyVzkmIz5LwGrvMA6L7ANYmF7fftuid+9XeO/fH+NVxSHz7lZIEJYmhbpACemSdJuNoCV0w4UwCpAVFCLikwvBawMHJLKg6yISOarpC5WUumQaX6ToMIsBo6DEn/36B7O4xAnsxRHaYiUrCqtZygAl/jABCIFsFKwytJe+bGSDm8OWEmfBQXCYrXLsBLmlPq4sp0rVQmd06yPrgBuTcHzwPOOoH3QPzwAsBrzL9v+Qtu/sHnS9jP0iUyU3lCLfRbPIQyrOlXTA4Z9u9fnAx8CWLWvs/u8DWDVB9iNBswH7mh39Z/0oasaOubnd3/+8wNW5nO9X/t3z+pbwwff/0iN4DFCyNj7tc8PaVvXGBqef+MMpdsCVh/ivfRfo2v89b/T92nL2PvxN+wa/8LzXe8YVj5ivpsK1udwDRnDsQk19JLV7Wun1O0uGuqINrRkWbBd1Z8gnqCMZwgmJzh7+AmevvhnOHv0KeLpApUDrCxQq0uvO6dXyjEbYCVd4ijUTmSd+f1WJVB/zhGIngHX8qaqGB3e2wBWYzvoPwVgpQuPP0kOZ1qNORRjk/wOsPrrAay67EgfoOUvtAZWtf+VuehpWPUBVkMMK42eG8CK9/B3yaWCWA1YJYgpuD5ZYJLOEScExhNssxzZeiMV91AUiBhdbDMBrkr+XdIEl5KuV1wqsJQvVyg3G6Rkj0hVKa3YI9OQwQ6ZXQSu0ki+q2mCaD5DzO/pRLReJDZj0L5cIVuuBSTjPSgCH2Y5JqxAxza59BGJNiQVx0l2sbKgV5G8yxb572f/8+FgXR9lN6Dx36FoB7mgTHgCVYWcQvhJjPD8GMH9U8w/fYaTT58huXci7CsGoDHTdxj5kkHDa7TijPpXzzB3Ma1+KsDK7wdjddmK05US6B/fXl/b7+BjM6x8J8p/d00gZevz7kvQY3erV+3O3xZI7NhBm+1Wxud8cYTj42OwSq6sEfKttB8CVmIfCIqsVwJY2bWNqWT2wwes2OY2YFUUmQBWxtgiw8oKOEhqnOV51Sk3/nMdDlhJPzoAqg7+TCvI/BnHZuHnxrDieQpYxU5sXQEr+1KwSpll/LKiDNYf5j/463BtW52GFX9XM+pYpZI6pu+T4zMvA6yLAFdZhbebUrSpLjcFVkWI19drSQW8Xq2w3G6wIUuOGlVRjCyIUZLtHk8QRBOUrDDIPiBI7ipkUteKoFtUbhFtrzEr13h2PMHfPL6Hl+dHOItKpOUWcaUFcPjoSRIKsygOQ5RkrIZM1aZshCulJ2OFoB7LqFbyOSs+rrc5CrIywwRvlht8eZnj//zqLb7ZBHi7zUUQnmmKpoRG4IZjQ/qB0J0wrAywcqmCAlhpSqCl4al9JWBFZhdF0wMBq6J8g2m1xekkwsPTGR7NJvhkPsVRUGGShJjG1DgshIElguxu7REYTAmx8iUariL0zvdjjLhu0XUdvsoWlOdopQTuAlYq0G6cV2VTqY03u2OAlUtLEEDT/9qzT0OAyAcGrA4JuH3g5UMzrNq2ctT31UVgsGRGO+DdBY4a+9QHKI0GzCOA1fD9bw9Y/dJTAm/af+3xP3S+zq/h9z8WX4+1z/98CLTqi/H/3AGr4f75+AyrMRvQrhzu2xBb+3fs6x3D6udmWGldGrcUt/5VQVbdfVTqoASU5uBRnyCaIJwc4+TBCwGs7j1+iWhyhIBBDxlWBi55t5Ad1xqwcmV5JVDlvRzDiuwqpgaG+q/UtRHAytgK2lQCVkNfY4DOGPJtAWPfcV0GaffY4Snja1Ta2nUTPaux5xubsHeA1V8fYOWP2a6UQN9oc3z1AVZ+SqAPStnx9PBFNLlDdJ2fWdBrKTu222GAlZZ5lxBBGVYhAasZJpMjTCZzRMlMgrmMu/NkhjA4ISNCFIhV22rKHf5thvJ6JQyr7N0VVm/eYfXuEsVyhSBTUXYTZDcBXwlSRDZLqwdWZFtNEoTTCeIJ03N03Eg64HqDkoyuvBTQqlitEQcBZqyix3szwBfbZh6SqPfWz29g/k8OWPG9OJzDACvqhWXUHjw7As5PMPv0KU4//wTp/TNkLDUfJbuAVSsl0OzN3l55T2DwUzCs6jY5FlnNpOnRsNKgVJ9A175+FsNPAVjZfKzn1U6K2TBgRftu6YFdgJUwOdzzEVxpA1ZkWEnATAaRTkVXH2EXsOra2BEgRsZ+I5YehZEwrAiEkWGVF1sUpQJWxrASIXL5sirIrsCDLJa7wuvKOdlnZtg73+mzDsBK/RkFpYylxtsYKGe+jgJWmv7n7y6FjmFlQ8QHrNQ/6S55L13p+oftJ0AmfeueUYEIRlORCJa/W27xapnjx1WB1+sCV3mAdRXi3WaLTZ5jvdkgK3IUHONRLCLm1BLdMLMumSCMVXuPgBUr5xlgtcpLLOZTRPkS2dsfcD8p8a8+fYK/e/YAD9IAC3Kw8jWCimx36kqphlTpWEDTKBV7INXyyLBy6YaBY1jlmwyTNBEAiBsLYGppMhGW2FfXBf6P/+97/GkT4If1VqoGMkWR71SBHWYeS31SEWMXcN+NwcLlUUelMqwUsJIel4PI1Sf7jt3JJkcFAbkl5uUaT44n+PTRGV6cnyDdbDALCKoFSOMAiUgaGsDE8aeML/ab+cj0WKlhqPb8cMBKbIkDYXluw7BipUerJuhVCawZNJ49cuNVO0K1XAft0y0BqzH/0f+8C7Tx29YOyj80YNUX9Pc9wyEMq75r2jwlWD18zHAPjvnvY9f+c2dYuVHc20ljgJC/Vnf9/JcOWI1p0HVpcO7ai9uklI5bhzHAyt9U67ra2PwYa8HY+DHPoQ9w3vP//uN/OB8iyOwY44/xQGMPPNZhYx0yYq58gK/z0Ntdf/juDcPKfwW7e+G7gEwzuNkv4hTQGZqc4Oj8GR48+RwPnn2Bo7OHIqBJTZgawe4ErOi0mei6OhuaEsjvJiWQzpIAVk54XVlbJog69gb78/vH3u34lQ87og/AsmBi6CofG1Aa018Z22EY60MbP+8P+PUHI9pvbfPRdbzkoHZ289jzHfaGf66jDExq7j/m4Ni8sTO6DHX7GocAViqU23zLNTzRdRMjtmNsu1qrZLnWeBpWClZVEsiS3cHqgASr6u94iiBMBcTK81IZGmQzVbQhLowl2M7UvywX0CrOSoSbHNuLa1y/eYvt5RVWr98ipI5MoYLsFBJOeD+3+SP6JQyS45D0ENV5ol2LyDJINBWRFQ95n8J9O4F1CYYdsKWBtme3XPA1Nn+Gx6cGZO/7JY/ogmY+L9OdGPBuogDLNMR6luL4Vy8EsDr/9DmCmWqGMSZkCMqglwyrWu3YMSGsPQZ2WiM1naYFBrmywjbG/JRT/o1t6nVKvZRA/xhjUXVNeb+72imBXSDVUDAoDfNE17uOHVu/m6GvP/lzzX+v/jzVY1xVvgH9LVlRHWDijz0fxOG7Ichi89IXXZ9Mpzg5OXHsoli1gCgY7d4ZAaY8z1AxrS9vWFb2HPW9PZDJdKwovq7Xkdp4CmzRfhTKorYvE113YgJ7Q51AkrFM/L6j2Hu7741hVdtA0a9qQEl1TrXMdV2X0N+gIxvTAXfNu26QWL9f7d5MmVTQi4zMFrggc4/9ZolsCvgIvF3wvWixiW0V4dX1Bl+/WeK7ZYnLKsFlHuBym2OLEpsiE60wBQ3J4GRhB6qBUqQ91u+A/a1pnda/xGCYpnd6vECwvEC0fIN//uw+/u2vnuNhCiSbKxzHFDwnWKUMptIJq9Nt4/Okwm/SojzChmPKpNxHeE/yPgnes2iOjDG2L6RmVYi31RT/91eX+Mdv3+HrqyW20YR1+WRpkBTlMlddLKdjJbbDTZhCmE0BgkLBo8QJmdd2RIAcFseIUKyWiLI1zhPgxckUn57P8WARYxFWSKhjKOLxYt4RsCqgMO90/Kj9VZYTn1PAMwc8iZ0hSFeLvBMI5F4G+4LPYJurHqilcK+CpHzacgNUrJSrK40UHnLjUvqgpU9lbdBrNOOpz0712k62XcCW3QIObf/gtv5Rlz9S+4R1SqAVUerx3ToBaQd3cf6MuYg9C+QhgNXwht54SqB/6/daH0YXeB2bfV/1Gly7WLsr4M/NsJLx1tG2sXXT9zGG/J+2f+X/bgUM3nP4vK/btXPemP83fJNxhtLemtPafFMgvtmca9uLsfk/NL/b19p/lmYDqv2+2+3u64d2hshNX4ra2Mb38tvcNXeCO8BqZEiOGqybvqLmeB0uXSl1DWi1C1g1xrEBrFKE6TEWZ09x/8mvBLA6PnuEMKUagEe53AGsVMNKBodt2yqPwtOxIkilVQKBrQBZ4G4bNasca0sCwgOszWjQ8f5deNCZd4BVP2i4P776j+3u7DvAyjcRY4DVXhDXMtbtz5uAt6kOWAdmdXlvZVv4gJUwM8lUcFo3bQ2rhmGlgJXsPTvdDmNkCGBVFJIWI8LD8VRYVQStKL4eRalWycpLUCtLBNxdqCkLXlkiZkCf5wJaxXklAuj59Rqby2vk10ts311QtRjZai0sKQJbEYEn0biqkAhLlBGUFpEgIykjq5N6PNTgYYBN5gbPYX/wXxeUGEvLdsPFbskfmypgYwbsYwJWnE/ULIojVmtTBs2qyLFkIMEqiefHOP7sEyyeP8bxs0cIphNlGlRMnXHJKW5HorZxLti0uVqPp5pRtstasvMMOPNBhy7AasfB+ysCrCyQ3AVFlF3V5bxbP+0GXE4vyZ/zHmDFa5voepKkMMCKP5Nd1AVYqVi6VvQjc6cGDLyqjz7Diu0iiKBaUA6wcmNDmVUa5Fv7FYSp4aPWEuBE3m0s2nUI+BhQVzNjGjDQH5uWwihAnEu9kvY6J94kEeQ406ryWmH+R9vptd/JHhM/x13bB0X5nASsOKcI08kGYKBsK2FqiWmkgmeMt+sCX71d4U+XGd5kIS7yULSqMuTIiq0Ah2KLFEURe0XeaCngEQGrSNlNMl91zWTXEKCeUo50eYH7UYH/9eVjAa1Ogi2izTWOWAFQ0vI0d7kk25SFGQRHpvC6WgJlbIVajIKp0CYjIWwukrKoTaabDwSsMgJW5QT/6esl/vHbt/jyYom1iMpznAUCcgmYYil3BhsJOuEYXrS0LFwh1QgViOO3BWGy/mw2mKDCSVTh8TzBJ8cpHs9jnMYFUlYCjNJaOF7AKukbfVbenxUaXTinwBzfkiEd7ALZkLCgpxF3vylgxeJExrIytpjd1w+iFLDSvm8YiOM+0864qw2GXafRtGuv/zcJWIec4S6/pNGw+vkAK9tE6Wv7sD+1D1iNAS3t9zB2/NjnBqYeEojsP0sX4LELgDXrbXegNd6+/pbVG0st7bGbXPNQwKcrBtTNs7Et+0N69uc6ZhywsvnbOf+l33V18m3MEPh903ky/H52N3H9ax/6Xm8yVrraXltT8087WPU7MeodYDU82G/7QgYXEXHMLCWwbZD0992UtQbIUsAqQJBOgHiB+ekTnD/6TACrk3tPEE+mKN0OUK1fZUutVQmUHahmx8/2F3cYViFBKgJW/NexrBgM76UGdD/pGML8U5iaO8DqDrD6OONsnGF1U4CqL/BqB6IGLjFIlRDivRhWTly21rBS+0J2hNgeJ7jOACyKKdLsA1YThEGCqgyF9SMpRRbceiyClECMaFuVsptOkfNqm6FgGt96i2C9ET2r1eUV1heXyK5XqFYbEWanBtYsTuVcpowYqEMQjV+SzmbVEh2jzIIJAeSpg0WmhwUYDrAiwCVVU/mMptHTM0A+JmAl2Bl1tJjOE4bYlDmu8wz5NMXs8QPMnz1C9OAcyb1TTO6dSjqk6RmSPUFnnylRXc6O2Xwf8GyqQO4yA9oglQ/KGMPKumfH8WLqj7ds1eCXczr+EhhW/i6f30+dzldH6mIb4PJ/twW+zbDimGU1vHQywenpKdKU6XtJnRJoDCut5qdAhIqNK2BFmyC/S8Cvc8TmtMwbMhid3pG0xwIWY4157BFL+e9jWLVTovR6LhXR0o7N7/CcGbNz+4CVY1i5cdUAVjpH5H0MGPM+e9sevxomkEHKMgdAXnFLLkRRqV+VUXye7ec8i6e4KiJ89XaJ3726xnfLAhdlDNZRzss1inyLgkw3x7AyzTECVgSpyK4S4Iq2kKwal8ZLy8R3XFxfYpFd4+8eneHvP3+GF8cTpNkl4nyNKdlC9BENAKTfx/MFhSIriZbAtJkIVjmGlWOUgfaFQWGp2mTStjCWSocX1RT/8N0G//D1G/zu3RWWUYJNFaOoQtEWZE+U9PtcHVMB/Vzn2zMoYBUice0Qm8pNjopAWyXsqvNpgqcnczw/nuHJPMJpVGBarqRSIPVWHd1pD6yiveJYrUXW3TtTcXfXEFd0Qd87j1eGFYGvmzCsfMBKRdwbHTO1r0QKdcyondsFrHwb3P659zNJQW1SVtXf32UbtO1ve+gfEp/0gT58lpIsOpfa2A0d9DGI3LYQ19cDNq077aX4LQZNd0/qdn/4fWTvwD+z6/iu9dHOOaT/hn3HYYZV+z679/v5ASvpzwH7PPzsu3HF2JrYfg8uwh3UMBu7/20/PxSY6RmdHRkmu0e2Aau2LfgQgFXf/B7vm4Zh5c+rPnCt63q3ZViJJT2QYSV9dwdYDb/W2xu0/uura2cMqy6rbztHuwisDXox9WmKKppjsniE80cv8eDpFzh98BTp/Eh22gRFbzVBnQ1P1MTSY+Roumt03VR0PaoBq6wTsBrrH3NIrQnvgx4PvaExgyOB/U4g0VztLiWwMRZ9i/pY/96lBGqp7S4HqB2cDjtf3busfWCCD1ipllV3SmCd6uMqi1lgqxIojo1UV15yAJxzYQTqceLAUTxRZhW/JR0wEcCqoH5VXgnDiqlJ7QWZu+8SKIlOlRNXpyg7QawsR8qgZr3G6vIa68tLbC6ukF+xtPsGwToTgEvYWQiQkGHBMErSGDVdpA7SvZdghXsIprACl34pc0RSDX0neYQi+rEBq2Q6wSbPBKzKGBPNJ5jev4fTF08xf/wQqziUv4WzKaLpRJg2TMNilMAxQHZWu89lzjqb7qf4yXGuK2wjwR+TbUCGv/sB054j81cCWJkz1+6r9rrUtbbtntOk/9TrpquGZ+xIMqykalycIElTAawmkymSlDwVo7k4V18AKjKrGsBKmJQGIJestKYMRQORdtZhl/Jk5munOp7b7KpTH2X+9K/ENVjp7mVjieDZ2JeMxZph5QNWjWanALUjgFWfL9Jld+WeBKpyJvWRtSmKnQpaMcNYQD8anxDRZIEVEnxzscb//OECf3y3wtssQhFFyAsCVhsUIlbPs53eqKQuElFKHGBF4MsAK01A42Ylq6Ru377C46jC//abT/FvP32ME9D2vcMkoAB5JUxVncduAGg+mwBfol3FCnwCsGi1RNF1I6NLQJZSSEgErBT8I6AVI6sCvCtT/PcfMvznr1/jt28vcRXEWFdao0+KYZBhW249wIrEJzf2HHIlNiIMEQuLi20tBKiKyxJpVWIRh3iwmOKTsyM8OZpIWuCs2iIp1/JcATdWJY1S6jSKndax40TSRSFLv5RLVboKfS4ll2wyj/UkOJ6k9L0PYKVV8xQQs+sYINEwyCylsJ0W2GmHvcG/Zx9agFXXOB1jWI3Nrb5gVv0HqxL4/gwr0ecbAKyG4oN6LRp4iD4fSm2y06W0Fb4V+PbZZ/89jMUvY58fyrDqfg9dGSr9AOHYu77p57ZR4Zv1djvH/P+xz/02tcf/IYDVTa5/0+dvz9ebn384w6rPNtwWsBqa3+PPt8uwsmu1SSZD/TI2P8Y+N8CqfVyXfyrPcwdYDQ/TsQ6/+SBvzqgBK9uwkY92rX8Th+2LO0qB3zRBGU6RzB6I8PqDp7/GvUefYHp0giCigKZ91eQ7t8M3BlipjlWTEugDVqRPq0bOWP/cAVZj20/Dn485LGMG3TdCdQMaJwAAIABJREFU9UjwgnT//XUh62PXvwOsxgGrsUVl6PM+QEH+7tgUWulvPyWQ87MLsJJzXeU8ptE5OLwG3ph6JA4hHX9JxWM5eQWsQrKsHGAVIMKWouZFCasupsQmZULwS1hR7n7iitHsiERJhaDIkRD0yDIUmy3y9VrYVtnVSqoJsrrg6u07BOutCKpPgkj0Tpj2p2XHG4DNd7rk1q4ioGpwOaqq7WabUW2lz3XZ8o8JWBFQiyYpLrYrbFBicu8Ex88e4/jpY2FVYTHDmkE1I7A4RjyZwNLDbJ2Q1K6OoMj6X3TF3C6WBilNehT/3tYIaQdNg/abDDYPxfhLZFjVLD6vD7sCyz6H1Pq+eQeNtpO9DwWrdK4SsKJ4N0HJOEmkUuBsNsdkOtMKl65Ei4KSboe0KEQ4vdbB4jXIYiSAUmtCOVvgs5zcyPEsQM0s2XUYyUjsQ6vUj2h42gI51H7BGGAlfTAAWMmVBVwKaj26vgCry0GvAW3HPttbD11lTkLiZFmVQSSAFYF9glainZROkYcT/LjK8dtXV/j9q0u82lRSDTDL1pBKi3muRSecXpbpWAUx/TMyrMKaYSXFJAQALMBaEtXFW/z6dI7//Z//Gn9z/wjx6g2QXWExjcCUT7ZZnqNQm8f/NEWSZCkVHxdhc7KxCEh5gJWm1fE8HR8CWEUJ8irARUHAaoP//KdX+O27K1wGKVYOsJqIXSlROH0nGm6x3YZOmPi/WmFEvE+ZIy4LSQGchxXmQYlPH5zjfBrj4XyCs0mEWcDPC6QBU83Z8ERsCKsRyhh2bEA11WSX7TKsuHiY2DrHQUhAy603yopSFpRV+7Ofa3CpQ8OKSoBkGhEy86sEKvClMJmOb9MAlNm8kxLoj70un6l3o1ZSH5sR3f75QzCsfBvk//xLAKwOZVi17agueQr4jPlXfX3Pv4/FL2OfjwFWw20bB6yatnfHCePt649QbdSZv9ceJ/1nNp+MxSdD8Yf4IiMpgePxxyGt/FjHHA5Y9c7/OpF6V1v0pi3uG2fD17k9YDXWzlEGlpcK2B4r7fkpvsIdYDXySj+qhpVjWDVYUgdgZRypDsCKC3SaIgd1rM5xcv8TBawev8Di5J4IrzdftwWsmA5I0IrCyqqpIANoYNfVFvGhBWNswI99PmbQzCG26/iEijuG1R3Damx8DX8+nhI4LBo67my1ASufMcMZTTZFH2BlGlYq7FzUaUPSJmEZaSBqeI5pgdQUcSmSFe0AVnEyF3YVvxkusKoZ2QUasJFFxQpTElJJ11EYXYAvx/qhny8aJ6IjVQk7QaoKCoBVSLpgudpIRcFgtcHFN9/LzwSvYifMzuNMNJ67+y5sr6ETFXLWexKwsp28HeFrZ2mlrQM27GMCVkUArKocm7BCfLrAvZfPce/zF4jvn2EV8rMSYTpBxvcVhJIaRqaNRqqh6hA5UWCz7m1byyCaY6h2BtyANk0fqy7X5/B0Vbmpg7OAEsVN5/2lAlbmyPv92AVa9Tulvph7S2TZwAiZF6Vomm3zTJgyBKzm8zkWiyNMZ5x3oab2mdizaUjWDJyqrvhHwErAWvdV69KZzpQTNucaaAGLBRDKEtLvUtZ7AwHa1lAdXmFHtZiK0lcdG1pdx9m99N9dhpUPWFlxAR1xZnsbva16XHrNZB+wLX7KZHOcAj9aFzlGQc2pgKLjyuIkw0qC+iBGHiW4LCL88WKN3/14gW+vNrimdl+Rqe4YbVdd/U/np5SfiFNJB6Ru1G5KoLKRkirDZLPEv3p8D//+N5/h03mEYPUaQbnEZBpJlT6miFIAXlKAmWoXUORcNchkQ8EHrCwlUBhW+v5Et1y0R/kiIxBEy8sQV2WK//r1Jf6BDKuLa1xFU6xA7VPdGFD5eQI53KB0mw2md+g2NNhDtMAEq5KywCwocZyEOE9DnMbA54/v4TiCiMfPKLIeUHeLBV+1siHHHp+Pz8lUb7ILqSEmTWVlWmFYqXXjc4q6WajsNPmbFJ/QDRICYAZYkSmlyZ0KXvUBVnHFKrqsJKuAlZ2n99PxYRSiJrg2oMFE4T0v282DQ0Erew6zMfV8dXHHbQGrNqCx87sURrDK30PMni6wxFJzrZJwt6c0BKiI33HDlMDd6+0CBkNBe59tHgN8xj6/CWDlv2O9LsdPu29338PHBqzETntpWe1xOOYf3xSw2nkPvwDAaix+HH7+wwGr9tq0+17dlvGA7ehrx9D8Hh+7znP2/MMmTtY1ffwawz1k/mXvUR4r0gesuvwE6cM7wGpkSP6UgJVYi3rIyA/6Et2+eEsjg4FgmCbIkQDJOY7Onglg9eDpSxyd3hcdq2bAtQArp6Mgf+1MCWwzrBrAyhY5XrsRoezvx48JWO0b/N12MDjevb/vXKjo7NDXXZXAMYZYO9rvdm7+WqsE7mgIuYHW5Vj1OVsWJHf9y54ms0kdv/EqgRqE6U57A1j5nE5jLLkAm/YlTuQ7TiaaDhjNFKyS8ueBlHMXLR2mxBBQAtNDtCKX7JAzoHKVq7QqkgYjGsyWyAsGDJpKI2XTCUZRv2q1RbTOsH79FtnbK2TvLlXbKitQsTw72Q9MM3QaTpJiYwwiF8gz4DCGkYY6qmdlqoF8HUw1/LkAqzwErsoMydkRTl88wfnnnyB9dA/baYKrqsBGUvJYhZH9E2I6nQnDSnSsIwU0hGnmpqBW3WnpSjjQwB9fCkwoa8AHNdrBkgRtEu32aOD9lQFWth53AVf9Dqn2qg9wSRqN8yv4LhoWUCUAMAErrjt8v5PJBEdHx5gvjhwAoWNYGDbyLymKDSjJ67Ji3Xa7FdtgouP+u7X2cxyRcaMBi2rh8RcBceWbKXMEvdo6MzWkLRpaBjj562gb0LM1uP2v9VvDknE2QhpD4MirxubGt0DtHvBmYIT/Duw+UgzCS4f2nWJenyCwCCAECUqKo4eJI5+S0aSbAVumWLKyXjTFj5sKf3h9gS9fX+LNOsdSGHFaXVE1otycIatKgOVEwCoDrIQl5zSYCPLMkOG42OLfPHmAf/vyKZ5RkjS7RBCuVR8ror4WgUgFrOJKwSqmWks6MKsBUkifLCeC2JI6qaLvBLY5FkKp9KfrAz8L41RSIAlY/cOXP+Ifv3mN311tcBXPsA4momFFwEo3JglWKSwtdsMBVjJUpPgvtfQKxJUyp86SEI8WqaT/PZhGOJ8EWAQF5lGFaRSK5hbbzYIZkqpIFleRSyENgrU53xXZhkIMpdUjd4w2WulTAvAI6Un9Nq2FqJpsnAuqw2qpbmOAFdvtA1YE9RTo0tGnDOHGd9EKhe2UwK5xZ3OhHXi1x78BVn3r/xggMOi8DgARulbePiVQ1tUBF3GIYeHHHn3P0T5/16788qsEtu2gvxYcAlg1/TLmh4+NhP3PxRfi2uE+6hqDY4DO2Pjc8Tta8attJA492dj1b/7Uu2eMPd/w9W8GWHXbiQag7Fobx55vKG4YO1dJJ7uM7yFbNn69/SPGAKtam/FOdP2Q7t3ViOo647YI41ArnLJEj3Cbm841YGX0ZL2i7H5yQU1TZBXLzJxgcf4M959+gQdPP8Px+QMkk7kL0SwoU2RKppn7VxeNpgqQLvimYZVrSmAtus7yvznoTehiZ7ubw8b09oBVPwVijAGhNPimfe2fx95vt0HbZxV0v+f9nef944b7bsxgjxncXQe9GTvWjq4Fpa+/up/xUMDKXMDdq4w93yGz+Oc8RrPxmj5o//yhACvRqer4JiAj9/RSAgkc2X0lkDKGFY/12BgagPgpgfoc4siIrEUgYs+sEBgn0zolUBhWFBKuIIEx2VUCDJFhoEkatTg42xExOJHrKBtKxIzdDmNRZhIkmK4UdU2Y/hdmBcJtgXibY/XqrXxT26pab1FtMgGtgqICFUz8vtGASpljAlhZ5TMRkFfn2v7lsRIOednR7dlIBkM9V1oDTVMS90ff2Iww+5uFATbTGIunD/Hg8xdYPHuI7SLFdVAijyNJAVwvNwJYMRCdz+aSKsb2U8sqmaSuIldTbn5v7taOgFb0asAqY6DRpnc8g3uwIcDKxonlJNq9Jbjt0AaTfnHrjt1RKpp1VXDrAN/2nk0exsred4Nqw/Zdd5elTTKHfCaUvkV9/t3Sy3ZNGUcdDDNbn/1ebQNWOmwVbJQxKqBEKfPJACvOmzRNa8BKGVZ6R3svBAB2r00h8Vw05ezfdjt8wK1mNNXpsg6YcKBVljOg90FtfzYoc0mel+CDn2ruVQe0MwwI0xP0f5pyat/Nrq4FwRz7xiiz69ul/eewPm87/QZYWVEIs4sKsoWYzhaqW0XIh0C8MEdNJ0/t6JrpypQ+T2e4LEP88fUFfv/9G3x/vcZlUWEjKYQOEHKsJ6nG5wNWrkqgtk8DnajMsIhKnCHDv350jn/97AGeTJhKRyH4Da7Wl1RVFxajaPGJDmCAJI6RhAR8YgGmaIc4i5gSSDshdtaxMFm90IAcASiF6ZVQ7AGXRYr/9Lsf8N++fYs/XK+wTKbYBKkIzxPIR1FIYUMZ5fUGp4JHtnZIRUmyq6oc87DEg1mC52cLvLh3hIfzBNXyraQBzpMQ0yQWxq0wQ52GWBRyDBH0U8BqKxsqcmvhbilTV4M6wdAsvmNqoNhvTRrkM8tzuuqG4h1LkQ3aPGNY6dpQubRC+rlxlSMQhpVKXoimrLeJSXurbVX70BBiPCC1FmLXkd4HUrU/k7Y6cOx9ASsFnoa+9n2T5l7OhzcjuHcZu3LXHQ5jWI0BVocyrMxe1tbH+Q9mcvr6z3+kLr92zP8f+7zLMvr37APc7HnUjts72u/vps3db3m8ff1jQzcqnM/X48OOjawxBuBQ/CXr6wgONxYf3BbG648sByeV+7DZuOk7mnapN/6sbduu3WiOH5fc8Z///d5lE1e054ra0uEeGos/uzZE7T6yEg4wsWWD2y32dRw7xrA65LUNHWMaJu0HV4dhvEO6Amrf8I916Hj7m906mUAuQGk7Q/3XGVkuRl44F8/DvroXDdLXqzBFODvB5OQhTh6+wP0nn+He408wOzpHRjaCLKJuR8UFk1bY3V+8/Nx/FV1XwCqi3gB/r7ayuBOwqoRCTXo2g9D3B6z2u6drgvQbBgso3JTfX3K9suO7H2rkJM/vUojqibQDcDVnNQbB3tluWxtn2YLcLsDq/U1sFwI/ZjAOG1sDo7sj8PSPHltQakPTU/79tu37Kc/fc4pqR88Hl3cBrNGUQD/kpaPshtSOXXOggwE9xsgQ4XEXTJt+TUnwiLtmDhTSnX+nbyVpgQScTXerATB4Y2EiUMRZmBdaHj2MUgGrkmQOCq8rUEWbycXE7dA5EExiBAcUSbBBlkispdz5s4wVJ71jDKsgUPBbtG642yNaLdRDYUBHwfVCAKxqucb24hqr1++wenuB7dUSWGc4jicIWdFL2BAEzJgW4kqyO9YV9VF4X1bjY/sYxBIc0HLvTvekRuk8UEd0Yhj8eZvs/oDjB6Iro0GKXIK/CBNAv/g80ySVSons35ggE1MBtxusWAr+4X08/M2vcPbJE+BoinwaYxMCW+70h5GAgZJg6fqPfcg1VYI+Mjcs/9FYU4ocyL21Hyy9xkkeCRJpTqoBm/r7zYBqOcNyL/fOtzYMzU8F7kQorT7f/AL3h4aJpIIydRt3ba0+b5d9HPYPNBDXncYGrJL3ZhtFA8GcDhllGHWvHfu2ntfVuWoFClQvieNX2Y9MiSoFbOJ8p/A6WXWzxUJYVhRgJ1hpKb4yHoRdon3Ia/NcH6ARPSZnF3aGrwTmDXisA3Y/wLX+8H2idr/aTm39d+doir1x12U/6fjVMSz6YM5OcAyYPyj9QzskqbC777ZunZtvZmcU+GrssLXV7KL1hwT4rh1Mu0xSaoMZI0l4SuLPCDBYAasNmU7cpgtRku0YpbjY5Pjyux/w+x9e45vlFtdlIDpVeQVkVSlAMkXzN9tMwH5IlUDaQQVqJNWMQukoMA1zPJkG+DePTvEvHp3gXrhFKkLnaqd0YPOpc0mFEzsWRoiE5RoiTGOxY2REWUEJsT8EbyRFTmGfWPS2CmS0q9M5sjDCN1cl/q/fvsaXVwW+vr7EJe1/rKneQe4KZUhKeIQgIfuMjC1lkwV5JaLq0XaJKQos0hCPT+d4fu8YD49SHMclknKLozTAJKwwibSSoFbwc8CRm2OiW1USlCPjVhlWAgASkJKiATKAdHwbUKG/IHGi7AKoNW6Xg7gqTKi/KHaYcyKTFMcooZ4YJ7xqKKJghceNwJb0k9nfbIt5ecKak3WNAJmLW9y/Bj4O2c4h++CnBA7Zyr7Pak0xDzhvjt2d27X/6gBT7VBnxwdv3gOWuFMPDfrbAbWDIQdtzq69atumLg2o3QcZiw/H/Oex88fe2RBg52+ENNfZ7etD/etmzTJz62+47P6ttue75n7sUTo/H3v3Y2ujfD6w5gwyvH1mcE/rh94v2y6fD4RkY+9/LMNnOGaz3TvNt97vK/2bD6D78br5KHXl1o5+HG7/eCw6Nj98DMfW3DrmazM8nU9gQJWOw2H8o83QGk0JfK9R7J30ywesdh3VmwFWtt3T30tjA94WvPfrZ+6uKmCF6QKTk/s4fvgC9wSw+hSLk/vYZqo3FXrAmKYBKNXanwBK/dcqgcayImBFsCqqMvlXdKxkN8rtRFFU+ScBrLpNY2PQu99Fd0pfE4HWk0ucna7AzVv+vUDPy92sD9g1Tm453gN8xo1Er3Mywjp4vzE0fNaYwTp0Qb15MPwxnuZ219wDrAR9ad5n2yETf9CVI+9zKBpCdsO4aB9bM4isbL2lADnGTB2cSeCrAYVWDvS0W+iAu8/tetYbtijSRddgkbEQd5YdYBXPkKYKWFWVszkO91CNpCatqQkIVQy32U3fDyitgpUsWrWWjyvmQGYkf8xyRASFsqLWttq8u8L64kpArPB6I0wsCrezEiEDCwbwVvHMQAW+pogV9zw9GxmTZIA5fRZ9EGW9yLhmcOVYYTuMVNdxDBZUCLkBSxgoiqiyGxZknvmAVZQmoHbVusyxSiIsvvgc55+/xPHThyhnCbIkxKZSLRe2gfpgEhc4sIb9yZQaC/jLHcBK04Dac1YxeaGWOepcs6uqwMltACsFIa2N/pgam23ybtgyL+1QHcj6gvWGQptl8+EAKwNt1G/em8M1paP9NA6gFDD05oCVATwyBA2sKghSKbCpot9aLTBOUkzncwGsptO5AFYa5KvItwEw5jwaQGWglg9Y7QLhKjItyLP72rVxu2tfF2BlPvJeaoE4p2yj09hzACrbqICVpq7RxsgMcsLrNaBH4MK1qw4svFegunjUb6KdUsCuD7BqP78PWBGMl7Q6AdO1sp6AqAJaQdlVZJISnA9jFGGM602Gr394hT++focvL1d4VwSSMkgPaUt7IiBjIgUpyCylLlbFFGp3fa1kR3ZogRhbPJkF+PunZ/i7h8c4DzZImCZND4ygkcxdssRZPCIHjRUBqzBIhV0VTlR0nbCMAFYy2ekT8nahMk0JWFUB8qKS6oDhZIYVgK8ucvw/f7jGV9cFvr2+xFWVoySoL4AVNbaANE5QEOTnXwlcsZ+5xqy3CJZXeDiJcG8W48HpAo9O5rg/j7GIS0yQgWIVx/MUMXWrxG4FAljpTqEK2is4qGaJIJWCVpwDZMTqO9Yx2dgsm21k2CZOlKKirlWo+ItoqrmNCAJ1CljxmuzDEgFLGhKwol/L44sMyNeyGStsLJfqrFiO6mKFIl5vgBWdRWULC8A1wrDybeOeba5hsW5rOeR/aaBqCl9d/vGuqHIzx/mM0npUssPyfj6pYfljoEWf7yN3bbE3u3yobttkY+KQu4+tRB/v87GUKGMP9rVgzP/u7xv9xI9nx2z8TXvBen7oDbTb3wXg+PfdAzW9Taq2j2Ebk0OjdwywajO+b9oHY/HPMGCl81e/dn0wPa+xe7vvzjEj5Y8uXboNDnUw53oszOD8v+n4q30Ex1jfG3M7DBXnHwx0+h1g1dE5viP25wpYBdMF4qMzHN1/jvtPP8f9x59hcXpfnBT+976AFVlVZFgRsCLjShhWFVkaFDPl4u8czoFBN4SyH86wugOsxo3fTc3t+PFjBmvMYNeAYE9QN96CX84RPwdgJQCQAV8eqCM2ywOslFWlJe2FpeRYVrXYsPsbAS3LG9/tWS0rrpoGoraOMEwQhhOpCpiIfhWLOISSsqGbJVqxzweszKmQ8uoUB6bOkqzH++wH2o8kcTpyntaS9LNLlyLDKKSYewXEjnGVX6+xvrxCebXG9bc/INzkUmUQkiZYKmiljdLUaTZYinQp/Z66PgasiQ2ztArHPjLAigGfas6o61AHSs4USaKIxjf1FwErcTMc152AW0rhecewEs3BgBXGKmSLGR7+m3+J45efYHrvFJsY2EYMjhvAKttsm/tKsK9gFZlrylBpGCgCzntspcZZuAOsuq2Ipgc1DKufBrBqdiL13gZYaVCtTCsDrJSlmCCdzTCbL6RioAnvm21oABgN7g3w4r+SsusYVnsC+wIa3A6wkgIKbqd0J9jwACvbUTVwzQesJCnXWIEG8jo7Zrp0tvL765+akwBxlHYCVsZCNftnfdrYJ8cA9QArAdCYA+fmEOcWWVIErDYFuTkhiiDCMivw6u0Fvrm4xj+9eoc3W+rNhciCQNIDw4QgY4wtwXYHWJWBalmpXdRUZGGt5ys8X8T4+2fn+LuHRzgLNogInlAMP+fGoQJWyrAqVVicDCsCVgRTJnq9hOwtYb4qyEL7Q+0qsXjUwBNQiHcMUaUTXGY5/vBmg3/4eoWvVyW+W11hGQAZwVCeVajAO/WyBBwV0EwLZcQE5bY5JtkGL8+P8Phoisf3TnE2TzBFhrhcYxoWmETAYpoiIjjnUvZEON3SQBxD30ifZFYZYEXwir8PAlai6eXq96naOkoyFfjsDg4TBq1jR0kyrWioK7jFTdmI/VpsUeUboNwKy0qPo9038Fx5dwZYiTV12m8GWNm4MjvTF6i3jxtjWH0IwGrfb1EW2SGA1dCG+yGAlc/AUDvR+PFtwGq/nd662snC2Q/o23Z+qP3td9G1RoydP+adDjOsjFzUD7kc6l+3+9ba7Z/f3b/vB1bK/dzDHwIZ9gFV/vjue/+98aOauveEW51P57Hhx95l1+dj72co9tV3pldt9uh2vMkdonrTP/uAVV/fjY/f9wesbf746359PwdY7QGQOzagAdT7+v6DA1aHBLQ+IOQb9LYxGzMYXS9//IWMD8M/f8AqASZzxPNTzO89xfmTz/Dgyec4Pn8o6Ts6sMy4u0o8OwyrZrfCNKyMYcVF3FhWocv3F8CK+f7cdboDrOoBtmuU7xhW/iLaZ7jHZ+cv54ifC7CqGVG+TpXtYNTpgt2AlVXJMhBLU+92c+NtN6cuKS7aMgwkYxFZj6IJ4njqKgMSAFLASupIyfUalqrPXqhTApsstFpgWgLriilPTLJQfZCaSeYWNXVoKwHFyJ7ibnrCYDIrsF2uUF6vsfz+FYL1FvlyLd8VgatthoBi0SICH0gapKR1GIjk0rGEwVTqZ2oe9V784mfGsvIdMmExuCwdef4avGrSAgW08hhWKW2kBGAlgjQWsKpMIuD8BE/+3f+C2fMniI7nWKHANiQLgscWkgaYb5mGbanLllLVAFbGINV3qOl1befwjmHVZ0M+PmBlwKjfAgOVFChz81bYjw3DylL4CAiJXlk6EZYVQat0MhXA0oJ5H7DifQys4b+bzWYHsLLPFBRWEOI2DCsCCzpNW+Ktjllq7EmZM44pSMBK9IYcw8oHrKRvnB6UAVbttEAZ3zKXydihnl7DsDJfrg1YWWqgvQ9lZIWI4lRTnwkmUa9IhMz1MwJWrABYkGmVFw60iuTfd9dLvF5u8T+/e4UflxssiwrbIMKaBiGhXh8r/JUCgFUiwE69KUuPNtZOjiBb4flRir9/dk8AqxOsEBOwIlvIpUkbw0pIYAEQhwliuOcmw4pgPJlmwn4VipEAMuxjsppygt5CSYuRh7G089Vyjd+/WuK/f7/Bt+sSP2YbBawIsNE3dBVfabdY0U+0x7MNys0KMwAPF9SomuDFyRxnkxBH0wQTbmzmK0yCHItJhMU0QRITIWqYgOYT2Lsl+K5pfoEAVOwz6XMHWDVZAM7Q+oCHpI27tBkZE5qOLfgnNy34yKIPR6BP2b58lyJiL2O/RMwMgpKVapVlxQwCAQhlHDTRsG0NmD4jx4baWRXa9+Oarp8tuGt/NgZYDXk/N2FY+b6Y2B3lonFnZZBhcVvAqm337PcabHcMsZuDVWpz9hIYWh02Fh+Oxa9j5495p7cFrG7avnY/tgGVTh927CF6PldsvJE/GLvM0Ib7EODSFzvUBRAGbjzUf2oqD29/123G3g8/HwKtGnPWpAQ2x/cVFXCafOqJurRebV27H8fH7zBgNfZ8/nzewXl6AKtd0ddxhlW7/bdOCRx7INkFvkXZRL/Bd4BVe8o4LRmmBKZThNMTTM4e4fzxSzx69iuc3n8iTooaFm9nQ5wxX0y2wcqtFLABVpLb73SsSHoPBLRygBUXa2oM3KUEqunYSdm7A6x8A3oHWO0vJhJcetoT4sTVfrn+IKKVbiHyBdPFprqtaQuA5fNWSiB1UPRYDYz5uV3P3o+9GxOR5nwOjWEVTRGG1GSZOFuigJVmaaj+gJ9KJcGzBJDKJmhSwvX5zYEzux6nlPdt2GLSJmfmJI2PQQarneVM3wiQkgHBVMdtBmwyBNdrqR64vbpGdrVEcbVCfr1EuVxLtUGKEVeu0hlTBRm8SJ9y1z2OkLEimwQ47v04D6JOMXIMK5nfslvv/tVEEAWsXAqK2YCakeX0GVjRS5geDBNiMjEqRPMp0icPcfov/xaTp48QzCdYVTkykhucnhgFlBls7gCMQSBghVTZYlBVB06aPtNmWOmm0B3DqtsOgOiIAAAgAElEQVSn/WkBK9uga/whBaz8lED+7qfyCSAkwEqMyWyG+fwIs7myrCTYdwG7jdf2PaRaoBNhr9mWNg8/EGClc9kvCqGpbPqcjb0xwEpZQgpYkcW5A1iZ3p5oCDkwwq2t5vz7gBXr49X6eO4l++CU/8zW7811KFCeSDtEXJt6Te53A6wIMjMlbpMXWG5zbFnEtKQGXSZaVr//8S2+eXuFyy3B5hhrAiIEw+JIgJEgYkog0wwJXDk2mWhLKWsH2RrP5gn+3dNz/O2DBU6xQlKupcgf9dGoSSj6owSDJEuZVQITpITvCaylCt4RsBL2q1CHFLzh8WkSYbMiY4vssRTrKsJVXuHbd9f4/atr/Pb1Bj9mAV7nGVZhKIAVRdcJfmnWXI5JFCBhKl2+xqTIcH82wcsHD/Ds9BjnKST9L6oKROUWlHOfxcBiEsu9J6mUxbCEF7WXVvhCqqA2wlMNYKWaa1IZsU7TVS/T1g3dYCCbVoFQYUM53S4B8BwzzdIBZcxRg6wMsNxkWDPdMqC+YIE05DqRIaw2wrai78v+Ew1Bx9LlPUwPzDYG+Fx8jxYxdgXkZnf6/J8xwGoovroJYLUbyDYpgT8VYNUFSNyEYeX7ks21xhlWYyDKx/78timBh7RvCOyz+NsHFnaveTuG1RhgZRsEY/OgC2zZi3Zbkii6ngwzrMYAq7GUwDF84yafd9kHzeAWC7YTQ6ov6XvDfvzQVMRWv1TfoY2DofGwP55uB1i171n7Ng6w2gNsd1IVxxlW7f69NWB1CCXuDrAaMju3MbqyjKozlEyAdIH0+CHOn7zE409+jbP7TxFEDDRrCoGbFLZf5GlYWS6+K3ergBV3fdeaEijC66pjxdRA07BSgzVs9A5DmGuT2tFZ/X10p2H1/gvOIYvhmEEem/+1g3mXEri3+8H+PwSwajOsauBHyBFNSXvTqPJTAq1KlmpaqRh7W+RyB7CSFVTBJgJVkhIoaTfc0acDb1o/CpDIguTpJhoziQGgsLQMbGuJWttSbAGL7JbVwUezc0dQyVKaeI5UwZJUvFJ0rRLqda0z5EsCVSsUF0tsL66QX12jWm8QZDmqbS477ZI1woBYUm00WMqpa2Jgs6Vcegwrv2S3AVYGWonWiTlRteNhlawcs9W1WdK0mI4YBcjCCunpEeafPMP8n/0KyeMHqKYJVmUun0slQ1YGZFW4LQWBLVVTwTGCVVZty08J9BlWvnN0B1j1WbqfHrBq5oOuabVmlYiiM523SQlUsEWrAkp6bToRhtXi6AjT2UzGARnU/i6uAVZ2HxNgt6qBvGYDcFMnTQP/roDGT9c3H67toLYZVrWz7BhWpmElgYu7CcEDmfeS7kj/xIEsLl3MACephilpr42GW/2sIt5NALqpMGjP3Aasdvu8uZbAuGR5OXaVMKzkd8dec7aLOnGbPMf1aotNXgpgJb9nFb69WOIrpgWuMmzCBEtiUHzShAwrqoaTXUUfjVUI9V6cw2KLCLgUGR6mAf71g2P87YMj3Iu3mGEj6X8ltayEnUTASnfbqV+XBAnSKlGx/VRT1wT4E8DKxgP7TgGrLUFvsrviKS4y4NV1hj+9uRTA6o+XOd4UgQiub6NIUwKpcyWVApmGzTZuERcbHMXAo6Mpnp0c4cnxMc4mMWZhgVAEy3OkQSlg1TQms0tTGedz8rEUUKol9BTelL9HToReSwJRZ0sZVj7LSseOHu9v6miFQlcFWqoiqh4e+0sAQaYiBsTcqF0VIkxSrLcV3lyscL2R2os4PYowTXLMYzJ4twjKtVQ9JGClDNwmkFRv24076pFJmmADWNXriLd56Vuezg33j6xhZcUddue37rrouqDQXt/XEENIeqZV9XXMp/SDaUn7P4BhZe/d/1fvMx477dyvo3Fj/u3Y+WPPe1uG1dj1u+12Q04Y07Dq1vg97K6HMKzG/H/r/zGQpWvuOJhmMPocA6zGGFZj42Osp9rxURu0aqcE+jZEtfHcSN9JidX12matpoI39tFv09j4c7zn3scYe/4+wEogOLf55I9Ra3OzyTUsun4HWHW8Gh9Q+/PSsDLAKkIZp0AyQ3J0XxhWTz75Dc4ePkeUzJRNRVFKR98Qp8+VVBE6dr1eaTl4J4Wp+fykS1P5wKsWyN8rMq1sV/UOsFIDcsew2ptdYwvWmMH/JX2+v6h+fNF1WXAcQ9XAqTqtp4Nh1dawIsNC2u0BVr57KmwjR1u2ylgKWLH6VCL6VfyX4BXtCANoc+LdVrmXh9+krBlgZQFym4Vl93Qb7k4kV91XmUfOEXaKIjV1u17wRBydoBV1YEh7yBFstqiuNyiuV8gvr4VldfnqtaQIhkwP5DnU3CIY5Hb3c1YxcwwpC+Tl/i74McBK9qGMXeWYVgpYqdss+jzOTxTQwDVUzgkCSUGREIkVAIMK8wdnOPnsU8x+/Rnih/cBAlZFJoCVpGY6RhnbKumEBC/YiQz2PcCKUam5p8aw8u2QAhh3DKtuO/LTAFa2NvjOlzlsjcZSXqcEcp5bSiCPs/lGLSsCVhRfny+clpVbrbuez8azMawMvDaNK02V+nCAlQWUBiooW4y+gtOkc430GVYJN9oc2OCfb+NdN8R0DtUssrpiJAErZVj5gY89Xw3sDwSqCiA5bSkCVY4FpQyrusGiR3W93ojgesb0v6LEuoDoV/3+u9eSFrgJUywREm6SinrUgiLYxZ8NsJJ0Q6uUJ/p5Bc6CAn93Nsff3F/gcVrgKMoRhwWKbCUpfZJ2FhKAItAXIwliB1hFCFnxTqqZEl5yc10IViw+oSmBG1YbTCYo4zl+XJb405slvnpzhT++WeKbVYmLMsSaTL84FgCer4sVWkneSooMExQ4noR4uJji6clcUgGPee0qRxxxVWC1vQpJVGEWB5jEIdKYdrwSYN0VUxVoxoi5MieoSyjC+QoCcTlTwKqQComZAbaOwSdvw3KwZbBwA4abDwpUKWNPhd2p2SrfgFyrEtrVBFfrAt+9usLbq434sA8fzLCYFDidBphF1EtciZaV+MCtCtjSTqtqKeuUgnKaFug2KFo5ansBV+u4MYbVkP9zE4aVzS0X/tYpgT8lYNX2n5Tb4TTIegLuNmC0GyD/uVcJHNewGvN/+4Ae+/uYhtVtASvbUOhrp9++TtDJzYc+wKXrnHo9danoQ1v2Pzdg1bYL++2pPdqeKoG7gJX5DQZY6Vrb9EAXgDQ8hj4cw8rHUZQaqxWQd75uyLBqz/87hlXNAFD35M8VsKqokxLPkCzOcf7oJZ58+je49/AThOlcRTT3ACsd5DXDQ8Qr3W6S1G6iI0LAatukBErFQBVdJwPL160YXFh72DUWTLVGdMel7hhWZqT9f9s/jy1u7/P5GMJ+x7DqXyxkft2ySuAYYDXGsDLASoTWPaF2GwsKWGnA1wVYiXZVkFLeWPaXGTyz5Lx81Ts7TR+YKLgBVrWGlleBzU9f4j21opOWX9egQPnQnPWbbIswiRGnTN1pqvzJQs1gZLOWPWIKsses2LfJJUUwu1SG1Te/+wMCalptKQYMhFnJCEYCMgoBk2FlBNQa2JOFQIMgH7ASLV6H75uWlVQEHACspOpgEEjVPx5LsIo6VUcP7+Herz/H/NefC2BVTWIBrAhoCUjBNkvprLIBrISCFiBKlGFFnZxGGLhJCbwDrPbnZLft+7kBK7UPBHX4bRpWWjyBjCtdnZUxVIn4+nQ2F4bV/GiBNCXYQw2g5um6AhjOQUsN9EXIPwRgJQywVkqgOha6Zue5piS73C4HPGlKIMGbNGWVPseOEbBE04alX0wHS/Tn1EYZcKVbzyp+rWmBbr/dqwK640C3BkC9rokwlAI+CnioxIGlBApwQeZRnuNqtcb1aiPpgQStNlWAqyrE7759he+uNtgQEKkI/gSoqF0lQLU4lQJYCTro2GQOc0NV5lhUGX5zNBGG1dMpcBprmlqxucYk4XNr0QhNa4tdSmCMiBsLCbWxlCmmItqumh0ZRg4YY3uDyQLbeI5vLjP88dU1/vDqEn96t8YPWYDrMkBOm86qguzHokBSlphy9G2WeEBW1YNTPDld4JzaVEGJtGDl6AJVrOmNrHgYocQkBmZpjPlsIumA2zzTdcXWFytg4QB+JoTzOdg3VimQ4OA2y+qqgT7guRPACGBF+21FQlTLjM/NtrDf2OXrzQYlYlTRBG+XBb7+/h1eXfBvBZ4+muN0DpzPQyziDFFxLYwxYW/Z2HBjS1IwHWilY28fsOryyYaCbqZ9Huo7t497X8BKQTLdKvo5AKt6E9O1oM34tufsA6vE9ahBTM/4vY+D+5HPuW1KYLsP+prbB1x9bIbVhwCshkA3a38n2PUBAKsxhuBYfDM2fLqA7N2Yahyw2u8fN+Yd+NNOCWzmx64MSXdbbwdYteMbW3PbDCt/zjfPM54S+JOLrh/6Qg+ZiGPX6vp8f1dz9yWOBeTDBmP4ZR/SXhEl9XRsDjmnOYaCwiyjPJHqNWU4Qbo4x+LsMR48/QJPP/0NkumJOE+BpJo4kVcXJMqzO/FSW/xUmcW+WZJa0wA1HZBkd1ctEJpWM045bJhH7cVc+76Nj+8uQIcvTI6q3aJjNznC2mv1PR11vu7LWpR+9w30v5/9hXLXODXPtmtsTbNB23JI/1mL+nbx3tfhOWSs3WR+dLVPgIVBwHLY4bjJ/Q95nj2nr7Uj2vV5/4LqgzZ6ZvvYrp2jnWM8yq/8va66pf0yBlgZ+0qYTFZdy/1MSq4BRnIbT/fK2urPD9MMYfCTJjOk6RyoYpQFA0kt5W0cZQFVyLYqihrwsqDSBI2bCk8OTHGdWweXHqAn1Zw8wErAbH4u08gxnlzVPpnH7lrCkJLUGmVPCeOKbKstBYALFMsVNu8ucfXDK6zevBP2VWIC7k7TynStTHDd7GLtjMnq6+yHp2UlfeiE3HkI219/2d+lWCF1cEoJLvMowLLMMLt3ivNffYb05SeYPH4oGlZrlxIoWldZLuyDiimNLPfOSm8EvZz2lqQExgxW9Z3Ufe7SMHfHsYsShZXmxoFzdjRlpH8ODs8/BR2GCLYGMrRtmDPGsjUigaGvweA2jgyg9Gn7bVuiO8T9wqbDNkERSN144XvaL0ag2GzXHq7b3uGaOnCTMYfXACsCOwZYGRtSmZQK3rBtNA0KWs00LXA+RzqZ7wBWzRrnxqtbY3gNn2klrBOyU5hq5ulP+e9J5qCxO72U3uZvXP8tFcFLTeZ1WxpW7gW7y7s+R4DZbKFpeE7LaIcdJSxIl0LnAKs6ANMBJExQpgX6bfKBqj2Ht2XvmXIsRFXhJIUCTinYHkvKHfuAYOJ6u8VqvcE6y4UFJAyqeIIfVpmwlX7/w1u8K0IU02Nc5aWItE+mM5m3ytQxYEzFvEVTVGxbiVmZ4WlQ4LOjFL86n+LxIsYiIiN0g3K7QpIEyqSKVMohCiNMgxQx9bE4V2IWYUgkvU4LWBA8UvbJZrtBMj9Cnizw47oUofU//HiNr9+u8MOmxJsqFu0tOa8gwyhHXGSYosQMJf7Zp89xFAc4ngSSEjiLKkxRIHFC6vQGWY2QFQHJrJqmofzLmhIE2FSJbDd1TEXWFS4RhpWicTVgJQwrJ7xO8ErHTjO+FDTSZaF0gJXpmCnTVdQF5TsvtkgmMwdWZfj6xyt88+oab675HjPcP09wPC3w6CjGw6MIi3iLqFhrSmGkbao3JAhY6ajTdFRhsckq3WsBxvwX9t3Q19D5HEKiYacd1HGZHlFjrwDTbTWstAZ5/9dQ/KQ+SWNdu/ys4fhrPOAdA3zG7PPY+Yf674M+5EiGyvAaNrLC+XndnYcOj7+hqysW7zFRb9PQnnOH3o+4ZU4j0V/3/Dnjv592fCKQ7Yjoeg20DMQw/prZ/tnu3xcDmWxG3/z1l6tmjbMNY2dHBxhWY6/E/Ke+49qAZ3s+WLaHTOXaV1A/sx37yO8thhXX1sEx1hq/t2ZYjRnk8Q4bnjBjBuMm1+8KHsfa/0sHrOg8xWkqOglFkGKyOMfs5DEePvsCT1/8BsniDBWFRFuAVS116YKFmkogboSEirroO8CKQFUDWlETwKUEuipBhy66+xP3Lx+w2jWmDWBlk3xsDLeN4NiY9a93k2O72jF2vj8//hIBq3af7NoQ7mjvHtFppP1gvGWAVbfcgj4FrPw+HQOs/DRB07Div6ZXxcBUxp8Oth0NqzpNz5Vx18VHd+sJWCUx9UdiVGUELayn6SwimivHMoXjBoCVgT7GhuBmvutALnBSgcmxrbTRtECaBqdpL1pm3AIWAc3ERumzicCWpAjmUkkwIohFwfarJTZvL7B+805SBQupJsiqUDlSsgqcsL3FkP58bTvjErCYk83115mvPsDK3qcISFOPKwpEq2pyfoyzz19i+tmnmDx5iHAxrQErsh0IWEl4ZCmBlYJWAnxFWiWQTCut5tgAVn6VwGZkNoCVML688fhzA1ZkoEg6jw+OeICVvAvPqfxLB6ysaqAWWKCGlQFWOt/IsJlOp5gvFkinM8wWJ7XQvq0n7T7iPDEgSFKtskxTDqV6plYJ9EEef/w3juiuQ2rH3xawmk7nO4CVzGmns2UBkWg+DQBWlaDa++3j3/oCyrqPRNycwLiCSpIKHcWIpXIg09V4jQKb7VZS6wigiA4+wYxkgu+XGX7/6gK//fY13uQBitkprimrlxdIp1O34WDALjWsDPQXhB5VUIqQ+cMqxyezCC9PJ3h2nOIkITCUIczXSMhiMsBK+iLCNEqRREzT1t+jmHOI+Kuy40XQnZp59OKSKS7KCF+9XeOffrzCV2/WeC2pgBFec08yYdVBCnOtEaxXOIqAx8dzPDya4dm9E0zDErMImEYV0qCA1hHUjaiMGmIhQSpNBaR+FdurgJVqVe2AGjWhQPWLCL4RABKrRCaq07BiP3NsZQTsnXi/P0YNsLJKcaK5aGsDQX3nwxL44obuFjHeLHN89eM1vnmzxLsVNwByHM0DnE5LPDtN8Pg4xGmaIS5WiINSACuBc6VpbKX6bqKi+FcCWA0BMm0gsst//NiAVVuj61Bfuu1T9503Fn+Ofd728feBq9uTHoaeeQxQ+9gpgTd9H+3jBwFbtfqNllMHqNQFWNn69iEAq/Za2V57PxRg5YNBVuDETKmvYdUeb2P9PwZY+c/ThZ/Y8/mfyc9uI6sNaO0UEHJVkofa2J5fd4DVCMPilwxYCeW8KEWMlfFkSTHO2RlmJ49w//Gv8PjFrzE7fSCAlZaYoVOnoqu2uNeDRSIvnQK2Y2OAFUXWQwpSGstKwKo7wKrPuOok312Imom/ywY4ZMFrL65jIJLfrpsc22U4xs7/awKsupwNH7Da/3w/YNoDtDy81gy9f4yk7HlMK1sAZAEjuOVE1yWwJaCRs1BCA1iJ4KyuYgpUeLpXHKNaBckYLrr8U7MqSaaIWbChioVdRZaVrxUjAtEgRtSkFO4xrBg21ADdPguGcWbGDnQ1IQyw0mBEYXM1SwTRGiaOjEm7rq+BIJFnISkt/A5y1a2ihlW1XAtwRcBq8/YSawqzL1eIpdKUS0v0Uv5Me6rt8NWAVS0Qb7tcDZPU2lz3u2NZGWC1rnIRXT968Rzzz19KlcDoaIY1CmFgEbBiZUQlYOg7Zj8TsBLgK6RYtVYJVHF8BXwUvGr0fGw+92lYaUD/8zKsJGXKBZp1QGoAnNtM+UsGrETbjCmBZFjlDM61mifZTzLXRcdHK9WJLRDx9RQziq6nU5yc33dFEpqNEJtzAuy2UuWMZWWAlbBDPMDKP7cZP021Nt9xViDsMIYVj22wCmWV8y/UsBKxc5eO5oMSNVg8AFipU9PYmZ3zR9kFfPpSNeOEKajafWRYRY5hJTvfBIudEHguaZrUkUscYLXFP33/Bv/9Tz/gx02FfHaKVRVhletGoqYEKwtQ2YgKvKttUyMS5xuc5ls8jCt8cpTg+ckED+YRjuMSk3KLNHKAVRygJNEqijCJU/mmhpfMe1cVUH02Z+sJCSUTXOYBvrne4PevrkRo/furHCsyq6IJXou+E5CUBZJsgwVKPFrM8OL+KR6fzHE0iRxIVSCsWKmV11chePYVU+0IOrGNCloFUGyNdkpBM3Uq67dfS0/wz6zcpwxJLyUwz0THir4t/zXAyjZvGj9FWWQ2ztWn5YaC1sAW+8Z9DIrhFwG+v1xLOuQ3b1d4t1bW6yTOBbB6cZ7gk7MU9yYZpsFG9Lm0LgDTrn8+wGoomFMWQ+Ov7x97e4bVGGA1xrAabL/iDTsbKO2Ae9g/7nk+76Zj/vVtGVZj1+/yCXfP+fMGrMxPGwNG3vfzMYaVD1ipmWkcav6857/58b7zKw9lCPaxpIbis674yG9nAxh2MyStubvrmm4w+YCVP2/GxuRufOjWpp4X5PsPvj+w6xs0G+7WTtNztQ3zuk0eC8sXlT90fPzsgNWhDX3f48YQwve9rluFe9IFDr/qbVICRRegLBEnqQJWiJFOTzFZPMC9J5/j0fNf4/jBU5RkWMVceJU5xXvuAFYeWOXkeR1yTefEwKmtpgQGlhYoe3fKahj56pvouqvePrl74o6nTb5fSmA9kXpSAvsrkey3c5dhtL8QNUCWF9we4FQPGcSb9P3YsV2f/9yA1fu0+UOeM2ywG4ZVl2PCdvgLZhuskkXGrTq+ofcXJ59hxclijAu5luAzTdUvA6yEnSGgVcNW8BlWxrCRxAkXgJk9oyZMFHL3fiJC69SualICLQBWFhhBFNGg8tgPCpxIcl9dRbBr3Mv9Qu7QlxoQmDaUE2GVvtGV3WG/el35k/uQbQiZFmeOCsGvWqurkJ+z1VpAK+pbhdtcgKvt5TVW7y6QXy8lXTBgX1HnpdDUQgJnmqriAWMGQVsmjzSOaiCuYktPlUC+M15H3iNTZOIQm6pAvJhh/uwJpp+9wPTpY8THc2wjIItFHVBYMAaOyThyDCuCWaLTIqlLkTBBrM8NsNof/64Co5h/J8Bfs/qGU9KH5//tUwJZSc1SAqVH6dB4DCsJRv+CGVYGWEk6oKsUqExIAlUquC9zTVJCCS4BcZIIaMV1//TeQ4RxKgCmrqcGbDXVA+3vdh2fYVUUHGd6jm932n6TsTHfB7Ay57ph9imQYSmOBAXIFtyzte55+hlWBKo4tlsppR5jtU90WI1GhYwaW8LkVDDJB6xYkY/vQQE9K3ygIIZUaEwmeL0p8Nvv3+Afv/wO31xlyKanWIeJAFYgoFynq7q5wlnt0mg40pkSFmw3mG3WOA1yPJoFeHYyxZOjBPcmIU6jStLtQpa7i1nkoRI21SSOkUYpYuoLigaYMppE50r6LUBGbaooxffXG3z55hp/fLvEd9cZ3m0oGh8hj2Jc5xtwDEyKHOeTRCoAPj09wv15gjlZVXGFqMoRUmuJ1fMENNX7RFEiFWRjAlYUWo8CpGElQu8UPN8LSCT91Jl0m+dx4jgS6guSYUX9KgquE7CS9EsZ0wrctnfoyYJqACuncGFpchUrA06wKQO8WRf4+u1StLu+fbfCRU52b4Ww3OB8WuHTeyle3kvx9KjCPFgjkSJDCjYqps5n0uCurhT4AVIC3V5Rr8syZH8/BGCl7ERv16zVkqHgV2fx7VICJbnT84HbftQYYKXxU//XWPA+5t+O+ZJjDKY+v7D5+8cFrMaefzCff+ThbV4MAT637d/B8S/tM5uyC1RZ04cYTocyrIbjV7dh2ZMyKGvfYDphA+Tvd/dulcBmfVb/+xCG1Xj/32z8tWOYrt/lb24jyzbM67a3UgLH4vo2YHkHWI1ZpMHPb/ayuy51O8BKc9jpvHLxLaoISXqMdHEfpw9e4uHzL3D/6UupIEhRdtl2qsi4IMNqV8+pMVxO9FgMAR0EAlOOYVWDVQSuuOOmO8D9y50Lgwc1jNq98pcFWNmEbgzHLtPkJsNvFxA77MxxgzV8nbHz/QWxq31jBnt8QT3sOX+Ko/adj92UwC7nxA8CLSC3tsrxDMZ7UgLr4NMCeZceVAeN1LXpAawsJbCPYaUgiAEE2gZl68RIIq0MGCBBEBhgpRUR9R2rmyrgmTyDMXy8fz3AylmBvUpKwtCSwGZXy2JnCffSAHmYBmOWI68pUhawNJv4qm3BQHy1vBYGFUXWI2pcbXNhVm2XK1SrNS6//5FCL8jXGxTrLUKmEkqFrEhBKwOovFTAJnWwEaCvWWFMIdKG6nMRLGOAysCLj+kAq3A2QfrwPqYvPsHik6dIz46RpSHKSYyClQRdKqdohDkmGwFCS6E0wCrhZkQtRt3NsBLbbmBVKyVwbP25A6z4ErtWuA+kYcW0rV6GVaMFxXEg3zJPQxHdD6IEx2f3hWk1mUwEwDRA20BMab3HtBLgK8/rlMA830rAKOCYr0Hhrdn69/dLCbSUHQPM1QY2DCsBq2J+N4BVbcuFZamFBrpTAlm1tAGsduyq+2VIg4Nw8zbbCmBOwCoIWQ3V6UGxXUSABLBSnS8LfsROcgMwTnFVhPj9j+/wX/7wLb58t8YqOcaKgFVBofFQCjtw/Ghwz/QyBa5so4K2IdhuEW9WmJBplRR4fJwKy+rhLMKzoxlmBIGSgDnTJFRJGidTmZMwxiSaKWBFkCgOtRADwaoc2JQR3mxKfPX2Gl++vcKP6xyXGXC5zrHeMOWuQBRR4L3EvekUT06P8eTkCPdmKSZk0BdbxCEZqIWm2DlNNfapaGYRMJf0SQJWgQJWTF90/qWm6zVzR02isvttXDr0S71Nai46wGrrNKwMsKp1Bk3/ym0Y8JkVTHImV96VGuGyCpFMF7jOgO+vtqI19uXrS3x7tcYlSbhsTbbB2QR4eR7jiwcTPD+pcBJnSINM0iTNGxWNLIcumdaiPItgpf0h+5j/9EsHrMYYVra09PlfQ/6dbTzV6/1OMOvcgsEN3XGG1cf2C8f813b/tQP8sZSs27Z/DFC7bUqgbIYMNHJs/MQvldcAACAASURBVN/m+Wrw212kCxj6UCmBtb1qsbja8d0gwObbvWaRcz/1M6z8MaNrsdskteeuix/ti6yP9/9hGEZ73Frze1MC3Ya6aUjW86TFsBoDnH9xgNXYhB/v8OEh394pVIdpaIrdZAod9rKHrjgWMAye6/RvhGEloqwhomSBeHqO04cvcf/ZF3j84osdwMrK8OoC39QFdLk3Ss+2iSCAlTGsMoSBpgVKOiDTAjlx7gArz7/2HDGXErgP6PjH3GSsNaysm8yJmxzb1Zqx8/9aAKsuMEoCkVr/sLEp/rFdDCvfBvkMK+l/p2Fl1+hiWBmQpTq5qvEhDIkO0fVadFgjTmFd+Qwrd0u5tQZrE2FXCVjF6KhOCdTdZhsPsuPNYFuYQ4cBVl2LvhaCcGLgBsw5AyQ92tKtkmtI9Cf7Yy4Fzum3uHYYNUlZEbn0C+1UlecIsgLlNhOAipUDt2/fAawqeL3C9mqJarlBxFTCokJcBYgYL9s3m+PpV2k+Q/Pe2TdWNdDE2MlATbhZUKgWEeIIGe1qGiM+P0P85DGOXzzH9MEZylkCzFl+PsSW7WZVwfVGh4ULmJkWqCQNDaCShAwLDei7UgJ1HLni4ZIyuS98+f4B1+0ZVn/tKYEyhwywIqjpGD1kXIlv4OyBpAW69ECOC4IFrGw3Oz5HOp1jPp8L66cGuVlN0gFYOjZcJVBPfJ33yDJWRGsYLD7AbnP9QwBWdUqyjEfjZihbiWAVgRYR8PXZFk6/7KaAlb+Otf2/nQ2EoMJmuxYQSar4kV0aJQLGSMqtsCxpmwywUlBPzBKBoShBHk3wp3cr/MOX3+F//nCFy3CK6yDFUoTZeT3H/hI2rZazUcktNXICipPduV4jzJaYYoN7s1AAq0ezCL+6fyqi59MJK4OGqCLa4QqJfFMzaq4sIAJWacKGYZNXuF4WuMwCfHu1xdcXK/zpao2LrMR1XuJ6uUa+zZEgx715iEcnczw7v4f7ixkWEdMDc6n6F7MgQUm/T1mi0nphoYWSEikssyJHEgZIk0gqGvJnSaVzQv6Nc6R6YLUkoaWqOhtvgBVTAKVKYK5VAvm7fHlpqwJ4KY6JUBhWcoAuFTZ+Sla9jcCnvNwqYPXHN1f46mKJH1ZbXHJqES3Kc5wmJV6cBPjiQYpPT4GzNMcszPT5XeClgJUTe3fFQT4EYOWvHzf1vw6pEtip8eSJrqs25c/LsDJ/xPeLrC+GAZfbi66PeeBj/u8YILRjbzpjz9vHkEPPMBbr3haw0pnX/zXWf2P9P/S5AVYGgPv+pT9+uoAsazftx1D72/3X3pTv+7yrLV3+r1dyoONR3TrpAbk+YCVrKo2fRzJsxynjKa/D899vVFcMZMxsm7s+MKV7HNq4eh60GFZ3gFXrtY8BVuMTeog/dHtj86EAK6VTkzo+F8Dq6P4L3H/6OZ59/reokknNsLLqKaqdrOk2EsLWaYEuuHFOGuqqgB8HsDINjOa17ZoPY3SMUQdNB6FtKCTHf4/h1bBF6gWnJyXQnKF9a7Jv5naNmY6NfYPm0ppGtNOGnJebLAI3OfamDlPbwWgbc/u8b8GQ3ZkR8Hjs89s+36HXt+N2j98HrNrXa+9AtPusnRKoVIYGVPcBK1+vShaAHoaVr2FlC4oxHEzDShdsZUwZhkHtFpaZjyUVMAFKB1iVZDI44MPphBhgJQDKAGBlgJk5RjtjQesO7mhYaAl0xun6r1QP83amqOnUVLpjWodWIFQ9p8Bp4SgHjAey2ISxUwhYKXBVoMwLhFmGcLVGuMkEsMovqXG1RHFF9tVWwK2YeJxpW3npgLoquIQIt0QYYCUBqWNYkVk1YdoL78nFO2JxDAgoFRwfIT8+xtnLF5g/uofgeIbwaIZqEiMj44Upk9tt7VCZ6DrfvVUwo37hoVUCNSN8NyWwP+VZrcHw/PowgNVftei6A6w4HhVcdSlodUpgw3zScey8U9F0i5HMjjGdH+Ho6AgpNZNcGrKljfIc+9nsrc+wWq+XOwwr3wG1938bwMqqAJmnpPbRqgQqQ9IAq12AzDGr3PzvY1hJ9VKXEthev/z1xRxm346TYZXlyrBSwIr6VQ1gpcyhSEEQan+W7h2JUxGiojD7ZCFgyH/96kf8j+8v8KqIcVnFCliRNeZQGgWrCJK4Gswu0Ii5yUjmZ75FublGWCxxlBR4epTg0TTCZ2dHOE8jHC+mmM1SRAmBkxJpUApglYYT9TMSAmgEaEJcrHK8frfBq+sC3y4L/Lgp8ZogVlHher3CdrvFYpLi0WKC50cRHi1SPFgcYU4QdLsGWFmPWlRJhKzY6vhxDCN6hyLyLu8tRLZdSgrgJIkxSSIkMY9tACtdzpT+ZOmRDDANvOI7sLVIRNYdYMVUTRFgd1UCa1aBnKs+Kt+vMZSs2qUCVlyXua7F+OHtNa62AX5YFfjmco1vlhu8IWjHY6j9lRU4jgo8X5T44n6CT88q3J8WmIc5kshSb/R+VoFQ5TS0SuBtGVZ/7YCVaVjZ3G37WcP+2S8fsBqThPjYDKsx//a2KYEG/HTFDvzbGGDSd94hf/cZVn0xxodICfT9oLY/5PdvV/xjz9H/Wc0v7HjkYcCqRiZ6AKtD+l/Dr8MA664YyAqkWFxj66yA0IxPHGBVxz2OYaW/a3r50Fe7v4P/+B/u3YpudPuAcTgH+bbX/6UDVtQmGc2p632jZFVVkh7gA1ZheoKj+58IYPXJF/9Cyi8jpvA6l12t/qeFt1ToUlErx/yxxkhwxg89hhW2COu0QP6dvOphDZTdoKctvMxAuP3+uwCrPrPoH/t+GlZ6/x3axE5v90+oQwArRZh3jWkjjnvTsT1kEPuGyE3v0eX0DxmUMYPNz//cAauunQU1uLJtvssK8BkCO8a5m4El2Qt2jlXxqy+uKb9yf7Igaj0P1fUwMeBa24osHpc6ZNo3BnhpVLBfJZBMAZXGUU2SlGLr8QRBpamAomEl0iENyKs7okxPK5Ax2OoFrBQsUhuwP+4F1+kArMg6cV1b6xvVY19wKGUKiaCuItKg3owwSaS4hIrvCnuLulEMNB0DTcJF6bpSmA3xNkO0zVGQZXV5je27KxFlzy6uUa23iAhaEbAi1iTAVaUsK0fwUnaGzhCJQWvs30FapQJWtJPSF6wuJllMAYLFHO/CEPdevsDxkweITxaITo8EsNqSUxWqnpVWS1SBe3MQJOhjahhBCqmg6J6bQZirtqiW3aUDGlPAwFDRkLEx2e8CDNkPATxHylpLUNmbEt5UB6sdGrcc8bo148bpmEmX71zLGH/99xh2h1ylNmFvWOVLnzEXapGCkZTA9j383hx22BWUFSCK1edY4llE151+Vanpe8ZWEYYVU83YWNlxihBN5lgcneD4+FjSAs1hJKBABgyr21n6qPVnnvO6ZLAU2KyXMpctldAHrDQgUPvW98326OrcaGDJmifjTBmOpjNidtSeh2eSzRRw7hIsad2L416ZZAqSKEDhicsLMMHf+zeBdgCq1nOwXVmR6TyQdGi2QwGrJNIqgfPZ1OnilSKMz36TPnKARzI7wutVgf/2p9f4H9++xXfbQKrvXdFux6mrztxosxGwkm9higYI8goJp3iRI19fA9kSsyjHg3mMR9MYj2eppOidH89xcjTFJI0ESCHDiup9cZAIc6uIWIE0wboM8Ppyg29fXePHqwyvViWWFIEPAmyKAsvlBVBkeP7gPn7z/CGez0LMq4zbE4iKApGkUlMnDwJI5UUu6Y+RCNKH2mYRjg8RhQHynIAVME1TTNNYAKuG6USZCl8HSnUBzSZoBUYtKsIvKSyRsyJjho1LCSTbSk2CjjNhVTk9KbUF1MAz+6s6WOSDMdugqGL80x+/w1UWSD98v9rix22Bd0WJNW8exUBW4ijI8GyW44v7MV6eAg+mJRZxKf1sG6XiLztLoM9AO+sAK49le1P/aWwjdsj+OmKZ679uG95dRa9Wapf6JEMByCiDaCTgHAJMdtu/m/nSzNvh+PC2VQLHAJ0x/3ns/K6UqWaM2Lo10onDi9jgp2Pv70MwrIYacFvAaqx/ZZPSNaArPupKCaw3Rmx9G+j+es0a0Kjyn78vRuvzgURmQ6Zg1/y1iuFN5fBmHTbt1KbxXXHKcP9b7HIYYOX7aHavPY0qP86gTXf+v8SBPtPKxRB8f/tf3ZUfpZv+478fBqyGHdZbzCTn5ugV3s9hvu3d/RfwftfqEg0//EriCttOfCvQPeQqGnIUcg06qNRg4CIdpEdYnD3F4vwpnn72dzi5/wSIJ1KWmRT1NKWssA74RgPCBoku0o0ZoENBDYNMviNspGIgf5YaO3tVpprFUGMtvwqBhaieyXZOxyHP2zVOypLpibZ/2xW4NBOiGcuyX+Zu2Q9WjbepMSR9oNQYoDO2II614SbndxnNsQXhJtfvausQWHX7+TfGABnrvfHPh1P6GqC3/SzWr3VKXs+tJJ2jHUi1fudaZgGllrv3gkNWeXLHC5ghguuu0lhVScBbfznQohE5VUApEtHmFBFTAQOGLjHCgDZCwSxlCkos3bC/VP8ZWSsl0NKPuCPvB6AGlu04AA5LkTt4wIawqwSIon0U6XN9Rl9/ydlLnieBlAAc+rPP0OJOPQMuBu+MdoxtRWAvLEskuQJXrCiIbY5ytcb24kq+y+sVrn58jTgrEWa5MCFShJhQm0bEeJkgTQvsduItVW8ntWk3BU/6hA9M9hTBwuMFqsUM07NjTO+dYnrvDMnJAuFiKmmDS4pCc2NBgE11APiO1dmv5LlipgIlMXJeOCR4FyPkCQQTTIDYD0usMhMdCjJHBhy24fmvbBF7fzbOep2z1hyQipQOYLOPak/AjQ0CFuYhdF5XwMnuTYA2WLY/BXXDR/7zwWJ3IM/X+d/dQf7m5J4ddQ5uraHUeQnVoDPAuU75I7tONKXIMLH53QhO1/ZCmCsJZosFjo9OJC2QelCeu6dtd8CPK6kmzyx2qaqEwce0LrJu8kzBGJ1TupZqyvEurV+cTwd8cr9K20M9OyeQ7a4tFQ9VKagGreq9IYLJsgOfSFqgMahkA8CBtDa3tYqkAphusOkxUh1Q1347vw5GWmkUPiDX2GoFrAiWadVNBalMn4ljL0liLb5AW5dt5X0IiMj3G8UiXM6Ke1+9XuL//fJ7/O7NCpdIsY4nWPMkpmk6wEXSegMKKlC7j+APBBQn8BSWtEEZojJDWhWYBSWmKHF/McVxGuN8PsH50QwniwRzpt4FuulIdlpWAVdZiatthas8wHUe4WJd4nKVY5lxU4FAZ440As7mMR6cLnD/aIbTNMT9SYi4UB0zEVR35FB7/xwrxtDjpoDadJfqQW2rKhdmVZrGkhZItpVuijZgj8xPZ9+lBHvNPFd/UNasfCuAYMY0VbKsXD0ftl3GgbRL0/50EdIURYJlfF9ku3EssvAQz317tcKP767xw9sllkWEd1mAt1mFi6LEdVlgE6jdpp08CnM8n27xq9MQn5+GeDQPMIuoH8e1g+uY6rkqaMW20PYbgMrnbG9K7gaRgz7QiGj4kIeiPWmi5Q44PjiOIFhu8Uv/AjDk/+j8bWzvUFu7gml9lY1m7v4xTcDeZbvVMRgO2Mc9PN892u9Df23rsi26fumXD47b38YAIz3n/QErf+3r6uOx57+tf98fuZupHn62sfuPxSd+OmDXs7YBJP9+49t1I+Nbpp4Djjr1qcbjE/rJ/tjZ/7kBbNvjqwbqWqmmY33m95OMH0+f0u5vm5my1tuz1dB44y/phlqT8ufHJryWH//sz49GVN7NIF3e/3/23rRJciPJElRcfsaZR2QyDxabZHWv7OzXneme3zIzstIi/YP3y7T0XV0sVvHKMw53xzny9IAZ4ADMI4NZPCqcDIlIdwdgMJipqT57+tTDgxxOKO2I/uHvPhywss3b0KSY/twtbFMD7m7XGD/6Ng93/yw/DmDFPXDwQuO3AvuaZetQgNJeRylFGQCrJ7Q8+4SeffZ/0fGDZxTPlrTLS0pB286Q6iOBbI20H16GRaeBF18dNgYQCWAlwusMWDVWMVCEO53R2gd/xNVwgJKUofZApIBoZWjs4PoyqOUa+85BALAarQ542Ii7DQLfN57c6hAnMtCM2xx/D1gd9kz9b31swMrGrQ9a+Uwo/31eDBSwEhZDwwElAg0/IDNQA/cRAqzA4AJglaUoL4/0MoitQwBZmDqcCsgsMmWU8b/FUTSGE6azAVXtb28u8hzp0YPNxCge1gGs7J7b+dErfe3bSiseYYwcDqi8lEIOuEzUGYwlTwsoAmDVRBQD4EM+NUqo73KqbjZUsp7VlrZv31G0LfjvaIs0wZLTBLH5DgAtRnl7td2mC8i5+6w3hHQsCcB958iAlCqJqVjMiSDAfrSi2ekRzc9OKD05omg9p3qWUjPPqAZoA60F3JsCkjZGcf50PiOaZVTxtQQEQqoRACto2svmna6z7F1oGiYDVlKlcew1ZV+0Po8E5KMsqimHFW2VKo/26jvAABFaYGjoGgqs2PH9doTso4Gj/pjzzxUKONp2++u3FjTxA7rhPpZqgEydB+CjLDxjWDGgpOL7DP4w+8qB1cJwS2m+WNIaKV2rFWVzrRqnK7oBVjw/oLvEa75VBaypLAAUVAxW4VrmYEq1OXU4hUraFWXfA6xwD1axVCp0CmBlDGwHWsmIwJyQ5497SNrAT30qfa4OiFIWoRgF9ZekGp5p69m88u2DOdAt4O+xXtEGMIgA8glgJcAZi4nrv636otlSBvZawEpYTXmU0TfvtvSPv/+e/u3VNb2tEtpkC9pQonNSnHCMNQBWgPBKBeIpz9n+MLMJ4FkF+1IRkjvnMdHxYk7LJKKjeUbHi5SO5gktkK4HQmVCtMUzi2LKm4TyJqMdzVhs/WpX0Wab0/X1NS3ShI97sJrRw6MZna8yOlmktIZQegNWlUs7tT5sAUQFJcyu85OzPoRoO1UMWC3mGfuVYF0JuOMDVs4vgz9oSwgDjgZYFTuqSgEE80oBK4jHg8ELYA5FEoVEKn4qTygBkqDjV8cz2pVE2yqim7ymV1c39Or9Db3bFLRBfxQxvS9ruipr2jQV5VQJYEUxHQOwmuf0VycRA1ZP1zEtEsjwFyAx7gNWvMmkxT5At/1JASujeosluk0cwaRpS9kcWQCm/Z/bA1Z++w4DrIYYVt1NcQN8bnPv/dsNHetvfvhrhW24jB0fWj/uFn92meuhexh6xKH18fYe8+2OuOv1Q8cP+SUt8KhNnQLdQufva5i2Pquee+p4jVg7cOXYMxx9tlqNb2zuB9tvfdDb4LHr+RlCslnh/AAcahq6/vv9mKXj33nXYfvdcQ+9ja0288L5D/eAVc/A326q8dD0K7Le+nB29LVk94cYGyHiC2DDO9EeYLU6vaDlyRN68ulf0/nFS0oXR7RDBawUQr0GWCEg1RSSFrBy+7M+YGWVAhMGrQBYQYBdUxc6DLkuaLUPWCl4ZSmI94DVrceNf8ChBmnMkIYWzNucP7QgfghgFuqcu7YvdP5DAaux+RtiWPUBK0vhMzaRXX+IYYWg0AArXN8YGgZs2XvtPQ4wrKS0PACrBcXJjAErKUUFIMExq2QXRTSQeG9bHV0EFEz00BQu/m0Ctboa+YBVx2EFgGRMKo9hxQter5pd/zm7f+vOix2vjNVWAyuVdKM0Q2CMYEmrGxqbANcHYIXACPfC5bVyaiDKviuovBbgivWtrm84dZDyguqiZFYW+BescaUaJ2LOGtbIAvCAwN9PcWQxdm0rmFNI5WnA4ljMKFktKDlaUcw/C64YmB2tGYyK0H6tOMZC97q5jHvKVguKF3OqmYmlbBRlWMUI6A2w8mnnurFb4lz3gJULwj2DgDEWCjjs6535/yMCVgBHxAEUAIjBbP3B3AXYg6Iri8WCVqs1LZdLYZwoh7plt1jaKMBU1bnC+Qywgh0xwArnlyxMl448DlhZBUFjWCnrGilxnCZ4OGAlDrH4VZLW6/8cBlj1neMhwMp9R1leSbQHWFkaJackqh3DswBg1aY5gCWFCs3Jgl5dl/RPX7+if/nuPX23begqmdMOYBaAOz1e2HxSnQ7gMgMvRUEpF68pOC0QWlYArwAtojDgcjajNBKAagEmE+tFofqg2JGCq93hTAnVEeAjYRpB+wkgJM55tl7S0/NjenyyorNFSquUaKFphVQWkvLosVx9tlr3GYihsLUIRXfSqGbAaj6fOYYVNgkMsAI7yWMfCLtKnjHY/QAcGYQvdjwWUR0VrCpmWDXYYBBWFUwfACs2gRifYPbwpgF82jmV0Yyu85rebUt6c72jV++v6e3NlnMCGMQqY7pWHa8tmIvsOTeccYCUwE9mOwasPj9N6Mk6plVaUxKVLGC4x7BiwEpSVfFZ6ycPAOoyl4Y2TRXkvzPD6ucNWPX9S/s394tmYIhvsc8kEZtzGGB1SKA/5p8eEntNAVbeXsWeJmto/Qj53yH/1BhWd7n/0DXu8vnH9s9D5/efWz8GujPDimf+OLuyf71+PwqbFXbMo3z0/jaQaNDP0I3g0c8OeHD++X0g1saTH7/0ASuOLzSDYwik6oNb4hr79+prWHl2VNuN/jFJAQG37hlWQdHn6Wf+0wNWjZaFZ2puBKclpShd0eLoES1OLuji5V/Tw6ef0mx9ys4NAKsEzk4jVOtDACu4RMKwspRApAcaYCUaFd3X0A6Iz7JyqVQx2jKREjrd/1Ld6J5hdYBlGmFBhBbM0IIQuvKks3ZnwPjuDLVQ+w8BrKachZDD0oJCtmvd7l7LnNoLuLyUQGZWIf3GY1i5tCJNz/E14nqAlVRmgrzdnAEraFdBGQXOuCh2aEn29jhh67RBJVLiPgCwap14X1zdB6y8Sna4H9/psBQE9570Ewu0a7odAgkLDmeLecuw0ihcKhvqq02jBMAEIXYAV0XJKYAQXcdvAFgVRNnBvAJ4hZ/djppdQbTJKUYuXoXy7w2nCnIsyRX5zJnh0L3VrmL9KkYEtPZWFLMIO4ApWswoWs25WiC0rAywQgWwOEu10pjonkG+J10tmZ2VrVfMxAJgxSlSCAQrhLGSeiS0Ksf0MqsLhtXUa2r+/xgMK2HyuVd/JRHwxQi0A4Hfr4Rhxcn9KszfVggcYFj1ASuhgCDNf8ZgFZhW8/mCdc0knUtTBFuhaM3+UsYd0rCY2eUBVmJzAI7p+J1kWLmUSjuOZQKMEdaOL2Nwt3wI1c2bSUpgm0KsD/tAwIqh4oF0DN/hxt/9VAUbcayPlSAN0DGsJC1Q0gN98AaAlaUE8vkBzGdIx13Suzyif//2HetY/eGyoHeUMmC1BZvNT6XQip8VC4cjHblggAqAFX4A3EQAYSDzECHTdyaADdoI5mQiqc/4HK/l6pjyopKxI/mZbHfAS5zFRA9Pjujh0YqenK3pbDmjRVRz2mFcF3x+3hjoAIPd9Mp+31pfysZKTbO4aQErpE9mqFYoK5ek7ymgI7ZZbJOwGvEdaGQ1vFlQAbDKhWGFNPMSYJXqQzKLNEahCU4gFKFzTskGPwpFLJA6HdOb64K+u9zQq6sNvdts6ToviZKMijpm0GpbNrSpiXZIlddUbpx7FeX0dJbTb44a+vwsYYbV8QysroIiBqwEdG1TAvnaBmR2hYP7/s5PDVhN+XeyZ+zSuofWgRDD6jb+oQ9W8ZVNMkTtC69SvYA2BFjZ5pm1/RDwaWy9Gzu2D3pYO/F9P6V96PiQ/xfyv0P+Kdv3CcAjdPxP/Xlo/IQ+D7W/n7LaBc+dtuDYeYIprz3tqaG1aOzcUwwre6ZTgBWPQ9W1HRr/ob7x4+4+uNQHrOy+7Hs2rqcYVrj+UEqgP89l6R4GqxgONI1pxQjuUwJ9eDz8hHvf+HkAVrYowvFrkNKTLilbPaDZ0SO6ePFbevz8r2h18pAg08JimQiOGhFDluBUSxb7WhPyqd4vACvRsXIaVo5h5Q8410F2rAUZ94DVkDG7q0G+zfFD4FFowbzN+Yemz68dsPLj/b5Dxm77XlGBbi8Z+MPHemCVvzDYZ37aH5/3AMCq83wHAauIUwJn2ZJ3qsGw4niTvVkEg57IsZJxoENizDARXRcApmVZAbTxxZFxXxCE99KZ2gVWzYPvFNq9+wuefb6nVWMOgwpzc7oQDtQ2zRcLZiaxqLOyWTmFj28h4uAIwV6j1QO5CiGnB5asbQXAKi4FxGJmFVhX2x3lmw0DWfX7G+TlUAVQi9N7oIvSUAJmANhriLIQMGvqnQmuc7oYgAbYX1R4xeIMQXawXxcZ0TyjapYwc4oZWHMFrIyRi3StJKb5gzNOI1yenjDgZRLF/IwaYsBKcvYUWLD+VvN8D1h1U9382SkbOtOA3mCgdAuGlYisa0qgjUUVXce4caKmjmFlbZINVk0DTRJmWQGwWi5XDNKa9pME907ry1we0Z0SoAPAt1UPFJ03EYBnh/0gwErmt6T+iv6WY1iZLoUMurZggRZ6gN/ipwTyt7UPHZgyzLAaqj7q22FUVfSdcd8esoA3C753ASpLCzR2ldkc9AsDKqorJqBzRPF8RTd1Rl+9vmHA6ndvbuhVFdMmyhggqbX/5doGXgsHLkUaYI207pKqAnpi0JMSsIf1DQGKQacuzZhJh75qg5iaaL1YU77dMeAjIFVDqySis9WczpZzevbwjI6ymI7nCc2hAcVMLvhxYpvAznJVRve1wPz5sL8mAbCC2RGG1XyWMfPLaU0Zc8vOIiklth+BsVuUUkiiyoVhBdF1sKogms7qcQAzsY3CgBVAI5RtNYWshJJ0STe7hl7dlPTd5Za+u0J1xA1XaRQ9cQC32FiB6HxDu4oob/AjDCsAVkvK6XG6pU+PiL44S+iTo5hO5kRZDK0yrG8+YGVrogGlrujQWLA66QN9ZIbVzwGwGgWRGCw1hbiusLSMmMMZVn4QHPJph/zUENA15p/8ylV5ngAAIABJREFUHFMCb3P/t/nurcPjAw4IxRc/5ud7YLK278dOCWSzc4DUSx+wmhqDo6CkVEzSWF43bw/GNMQP7mtU+nPJfA1bczprgFel3GKdPvDVkSTxAGkHyDmcwUcKHGtV7s1wrXvA6uCHOxiO/+QpgYhHrFIG0gM4lSdZULo8o3T1gB4//4KevPySjs+fsHPClXC4chYWY8eiED0Al0PqEfdkJ1AZVqJjZSmBomHlgK39qe8mmg9YKSUClWngWN8zrA4w7cNfOcQwtu7iCGV96uK3Of/gDAlo29x1wbxr+0IdH2JYmb85BFaZEZ+6RstWslQfL8DCcW3ZWC+VjYErAEXMyhjWsPKZGO319wArceYBVM3nKxZdB8RRoSS4aDJ3iibIoqEiqQpaIbiYAqzaBUwBKwOt2jGpwccUYOUHAr62ipSM0sXagJi2Wp4EFPPlQoTbOZdEmUlmbxDMcKUqEb/mtEBRNmc9KwBX9W7H4FPSAIQiBq+qvKAi31GUFxRvJH1wd3UjzCukDCq4heNnKIbBFR4RHgEgkMpwDFg1ES3AkGGB4YYqyE6hP9KYy9TXENBmQXXVsNIKiBzMxzHlaUzrF09p/uicjh6cU7JcEJgbzGRgQpUIBMtjE9veVjS8B6za8dB3snx7+ecGrAQ8UqHzAcDK17CCG8dC07rTj4qRi8WSmVZgFiaowKdgiZMytXVYHcVIq4+qtpsBMqiGx+lWkBoIAlbG5gTb0+ljGWAlUxMpQF3/AOMU6chcJXCEYWXOv1WmE+/VaViZfpVvY/3n6YPk/bWGQXYFrCwF0IB3v7KiAVc4F1IC0Uf423aH43RBebygby4L+tfv39O/fX9J3+xquqKMbqqIqggbidZmTe+EaDozrHJK6pKauqS6goYYzg1d0kRYcgAa00wKYwCwYk03YU8yuM62Jmfg6GQ5o9Nlxml/j0/WdHGyppN5RjMqKcO1AIxBs4tgUpBKmnLlQAOsOrZVO9Rf1/rAnyQiNgxYLRdzBqzA3jfAyk+Xs+ej+zIMWuFnm4tuWg2wiv8G8Al7JRuprCuGiogxQDz0OWyYSPmDRwZp+tdXOWuIfXeV0w+bkt7uSi6GESEdHOMfY7sGaGWAVcOpmrDIeIaLqKBHyZZerok1rF6cpHQyBxhXCkgWC/gKgWe2qOo3y7rUrZId2pTcA69+5YDVaKA9khLYnaMCfu+/XAaHeCOuUnN/jt/Wvxxqr++buHEsANte0ZAe2+nQ9SPkh4593k8JvOv9f2g7xo4L9X/If/8xP+/PzUNSAkPXv6uGlemJ8gqpY2doDB4CWPnnsL+n2y9p+/Zds+9TbcF32jUVPmtPdN0+t3NMM6z8eSwjyHwF+ZcU/OD39WHdA1a/aMCKox7Z2eS8frAIUmriOcXzY0qW5/To+Zf07De/pZMHT6nhijxavcsWAnUMRGx9DGt2gJXPsML+HJyrLuDUc0rb/vUdZRuacEgOqzIybBDvUwKDBtXruKGdvrsuKKEFbnJ38VeQEmhl3X1HZszgD/WVseH5OUD3ZUDUEMd12FWW+oFdYgBWuogMaVh1rjkAWDURApcFA1ZpgpTABFiNBA1g/iDVrS3DYHpIbv4yO1NTSoYYVtZuY1j1Aav9FD9P1Bcsojatzu1atWOKxfukKiC3CO1QNhUH2kglycTm4e9ORTg5wOl0adld0dCFCHvJKYJ1jlSdiiL8MHNK0v0AKuC9FN/d5cy6gr4V/3D64JYZWQC4wLjCORiIMEBSTDdlDVL2RJCZIS1gTagyiPvC71RANaQRchogezgRM2iKeUqLz17Q4slDOrl4xOmBrY6VVU/7mQNWLeKoA7W/AkFQ+decEmgMK8z7CswqDthF/wwT0ADrIQ0rm5+cWsqVADGXM1qulrRcrSU1UKv0WmU2Jtu1lXtNXweaccJ0YdFrBmWkemAQsNLKgLgPabc6tKZf1YrCupRAZ5OE3ekDVq0uqJfqKfZlmGHlV+nq7wL3nWd/rTMb4gNWBtgYw8pSA02MvQ9YMQiH55RmVCUrer1t6Hevb1jH6qurHYuv39QxldAWZZ6QsKoarswJoXUwOHOuEAg/ygArY38SWKGobhojPRGMOWw2gnEkPhNszyzfEaw2Kgg+OT+ls9WMlnFDp8uUHqyXNAOrSoEqFJngcaKMNjDLCnzmaRD669hQ/3X6kEFIiK5nLcMq06p6nYp+aptlbdNqp5wqSbSB3WSGVc66gADupVAARM1jBsMY2APDP5YAC/+hNlUVZfTmqqLv3u/om3c7er2t6U1BdFlUVEKkPU0I7REQFQL7AKwAVjWUAwyua4IkxbzJ6UG8oxcGWJ2m9GDR0CIuKE00JVC1uAywwmYA+hJtMX0VW4P8NbcPdvy5AaspwERYjMK+HHuFUgJD/l/fL/J9IwlCXZXAfb/pdgyr2/hdw76Yt03vxYWHAlZDoEIIsAr536H+9RnwH3L/d71+qH2h84fil2BKXqABU/PPNj6mGFah609pWIXurWUNme8zkNrp2NTDY1PFZPkMY6DWeBc5wMqO74NW/flva0LLpuaKwM5n72dRTIJvbFN9b4Bb0fEE24xBvb97wOoXD1hp2hEWX6QE8s7cjAGreHFKD599Qc8/+xs6e/RMASuhlDttGKkcNARYuaQ+gFndlECwrPAedgb3GVZDk8tfFB14ZWXLQ4Zv+PN7wCpkFPvOk/3bjrvrghJ6bn9JgFVoZ2Swr7zqez5YZX8zM8eArF41QGNY+ZUDsWBYyfq9ZzsAWFE6F8BqthINqyZhghEwMQQPSNHwF1aZuQYyw9nspQP2RNdb0WiPYeUvgjb/fceiXTRV46o/Ztuxi8Ygjc4XDEZFwCShREXWDbhihgNXBdOKWBq4o2+ZNcaaMdg9Z8qVgEtA7lhfpeSAijWukGbHZda53hUzFjhoZe2riuptzlpXxdUN1dsdFdcbSiqIK5fM2jKBd96dxY0BCOMgTunZEv7ILTPDApZZgEyk7zGzQyuZ7RYpLb54SfOnj+js6QXNjtZUqfC6pWz6DCthWXkvvu5Pq2H1lw5Y8ahUkAfPQnSs9gEr0XMQEMs5lUipEo03ATQEtEIa7Pr4mFMDJSDtVgNzoBVS4oSN1wes8nx3AGBVS5VJFYOXVEDHsLJqp27X1I0/vIdx/mMBVv56Nga0mD30d9qleqJUBhwCrLIMrCH5DHPPAD2eh+g4+D9JSnWyoMsyod+/2dA/f/uO/vP9ll4XEV1WMZUx85uEsaqAFUWwJRVFRS72o0YqXMkMK7wA4mH+L9drAXHYdovlhf2BVt6canqYpXScRvT4wRk9e/yA1rOE6u01pU3JlQUh1A4bg+fL54WNY90bmftJyur67b1b4GKBx1gAwvaaNVRKZlYtkBI4n3FKIPYgwYRqK/qZSkkb2MjaghZd39xwv4K1ypVVwRwDoBpJmugc6dCcGwAmGCB9AfbRS0U0p69+uKI/vRXA6rKM6apJOR2w5HTWiNaLjCAOj/MifX1nPwxYNZSlCc3qnM6TnJ6vhGH18jSlh4ualnFOWSoC8rCdBpzCpo4BVtLHzte9B6xkvRnyjfqA1f53bgdY3T5g7y2HAwwX/3n2fWZew7m6qVq4geP/nIDVh9x/yP8P+fehz+96/hBgFIp/fFu/F/t0oJHhOwmd36g/oThn6Oy+X2391O+vNsPC2trDK9gGj1QKDD0bZtzzeuRSCfuAVZ8h1W5Aq8wHryu9jXY/jun3X2eMYgWwzWaxEntPBBu87Qubyv/wdw+mAMbpXExNbQh3zNQ3JFVh7BUcMHe7+MGi68PGwOlCjDVjasLazvHUAwhNeCYEYKdO6dNwcqBjRdmKotkJnT/5jD75zV/T42efUZQuUOmcjSw0ZrhkvWm+DDCsxLF1ZYq5zG+zpbjZUdQgLRDsDksJ7C4ulhfbfX7dLFVzoPqGpL/ojz9iGzu6KzewU+TvQLi2CLVbpkiX0t2/1l3HX+j4n/rzO06fYK72Xe/vY7cvNL/s+r4Rdg4YUuf2wVn/nFMOC2YDOzzMZnJUW2NMttfEgqBglc+iYlaDBiP2vp9CiHZiwXfnkXx3m4WoRTVbHlGczJldhSqBDUqNQz9EGTrWLlyHtZ64apMyHtjmpPpvD7gy4EdTGjkgQdWqtuKZUH19Z77/b81qa/VajB3ljwee9UibM70bBXIAViUqmoy/xUbKjTNLSf9moKoGa0zALPyPexNxXfn7+vJKq/4hnYZRPCFAiOmkqhbNGUP5oGGVQruK2VMRVxakvGQgK7++oWKzpQIsLE0rApOFGVMmOq/pifwcq4YQMPOzB9ilbTIn7iaNqPrkIa1ePKGLT1/Q6vyM0wihy8VgAKcjqjOtQZfbhJCeDI3/6fVLgJJJB8J7YPvOI88A/kYbDPQCPtzDx2RYAcD05/ghfdIZg71dUb6PVlTfS1UZJDEI68jXsOozrBxgsF8lEJdG/4OFyCwVMAAT6AktaLFc8e/lesUAJ74nRD9xAMEsQjq+2BpBtES7SlhWSAkEaOvA724VL2FMAkSwCob+b8cWFWBHdDKMwd3Oe2ZNgUEkxQcMEOA12xNdl/4WrSUdLPoI3MZX3+n2n6MPYOEafrqf2QJrk4FTxhbF/LPxie/YuaSiYkn57oZTL5tkTps6o9c50Vfvd/TP37+n/3x9TdfRjKAuVTXyDLi6H1VUVjtOg4tQyQ+gHzTEOCUQanZ4jikDacdHx/wcauhmlQXNIRI+n9PJakkns4T+5pMntIobWmQpzdKYUqTPESrcSboeCEZuguIJSDuYeYfvcHv2db6GghjfFhhgBbsELazZLGXQChWowWrCffLjUuF+88PA2EUFQ65iWFW0A5MPYF2BtEgwtpQpCM0uVFBlQAwsK3x3Sw2GxmxOm6KiVzcF/fv3V/TDpqHXNxVd5hFd1THlAPbiiNuSMjAodGEwrDZlRbuGaMfp0ShOQbSkmo6bDT3OSvriQUa/fbyiR8uK0uqa5ilYaaj0KIxcTl3lyrAyXi3V2l/L+iCV2Yuh4Fm180fdnGn/Qfxf24cYilEmGVYs8eUYVoOgkl/pV1s5tiZMHT90g7xRo9WARa+q70s5BoYPFpk+nixgXR3h/jlC/ueQLe+P89GHY3bpQIZa3yZ11r0Bdo3/+XgbxtlxOCZcpXr67kKfHuI/TIE5oeNDz+9QQGuoDfvwyD7YHGpfH7Dqt3cKsDF2lD3BofnTf68PKPEGq8dw8teq/tjeXyORlSXfsvP2NyjMfnQyPFSLViqGS+VwO4efQdFvqz/+9ap6fXe8J8jV3hffk63494DVYe720GCSdJjplLZph1+exF0BKwQ0nB2DXTnQlLVSYDQ/obOLT+nJy9/SxfO/ojhbOR0rLs0r5YGFqr4PHLbBDW/CoXJNSXGzpajOGbCKGlQOFDWB7oLjwKt9g9NlWg0DSoeJ1qmnrR6Zc179iXoPWE0vaKEFKfR5aEG56+eh64c+D10/uCD1cst9I8z75XcErISr4wKh1uBjB0OZFxxSqMC6v3CwaHIAsLL7NxCskzMfpTRfn7aAVRRnLLYOwdu2opPqZcnut2lnuTTAFOkqXpUpDvR6gBUHwmAp4Ry9Eurm3ON3C1p5ulayHopguFSX8naDeoAVXztJKIOWCgArC8pVN4qDU2MsMegUUdwCVjKSBETEPUiywm67ZcCIU/kYsKsFrNIzgRHBKT5aNQvpgiy23kSU4gxgwCAY2xXUQKNlK6kvnG7I1bAqxmw47RLtQx+jr8DIqmq6ubwS5kFRMmjFO04qBHONCl2fPafl8wsGrNYPzlnzygArBKZSTkP20voMKwESpte/e8Bq2sIMBkh/JsDK7eyDvCfjCc88m80VsJrT6mhNMcAPZdUA3MIjZ2AGVSU5mBfAisdjKcCyAVYsmsrzrsvEM8CqboRhbXaR+4OF5N051fNskZO7Ala2kea5saO7xL4zzv7OHQErCwKtj/LdRgo6pHPKKaP3ZUxfX+7oH795Q//+wyXtsiPaNAmVTcyAItJ/m7qgusmZnQUQGxwNqfqnAAQqF3LhCrEJIEEt05iWaULH84xOlws6WS/oOI3p6dGKFix8norgOUPAWqGv9euEzSbMJRUNZ79VKu/1RXf7gUbn2XrTAW00wCpNBbRCO5DGJ1pWjDsqGC3aemDs5ixcL+tBXgKwEkAeNhTsJYxNFplHKndd8vmoKamocmoAYqUzutwV9O3ljv71h2v6YdvQ25uKrouI+7rA+AZglUY0B1FNAau8rGlb11wlcKcMP9joRVPRmnb0KC3pi/OMvny8oItVTbPqigGrOKqk+qpu1HBtQjOb+tx8MCoEWFlQKevNh9vfVnNWT/HnAKwm14MR0GXMglrFYd1SGQSs+umWMhatoIOwDp0dGNYBmrLgPhBm37sNYCW3PO5jh0AIA8GHro1jQ4DM1LXNVk3df2j9v6v/bOcfAmtDvrs/T8a+G+qfSbDMgJoBVuTQ89hrg7eH0m9r/36HxoExrHwh7GGcwQFKvv+La8L3tgyMbtyrgHqP9de15QJYidxAdw3v2/wxwIqliDzArH9ccPyzId3f9PfPKbOLd5vvGVahCTtmSCy8+akBKxMcBNWc9aBYSBgO1JJodkxHD5/Tkxdf0uPnn1O2OOay9VKVR8te8w4bXkoZd25lO4zYz/FE1xmsqnOKG1YS4B1C2Wl1jKdhhpX1pmNa3QNW04BSaMG46+eHLBqHLPijTkmgWkao/Xdt312P7xvcrjMv5Jq+jfCPCTGsOMTwDb4yqSTwk1QdvuYAw8oHrJjFpEGrHCuLgDlE7XttgTy2GLQ+fUSRsqsAsRhgJa60pA5zupAGFNgRZUdKtSdCgBUCO25XKVXIfAem7+QL4KRaNcY4UrDFmFEIsA244gAUWk96n8ycSNMOYIXz4XOkkeDVgjcKWLUMq5a8IWwnBs9w/yxqr/2vfQA2hLnJZb5jlmk7LnillbQdBKcprsOVB2uiAlpYqmmlu1I1FwlUQWpcB0AWwCkFtd6/fi0AFlINUYmQwayCf99QTbPnF7R8+ogev3xOR48eUjSHxDL8eGGRWvU1gFXMItOXOUv+e0NzZTJA0SIeh235DGiQCTzYjlN7Pr5N+LUzrFoNKy3hbAwrNizKeuJ+0dS7vui6fE2qDJreG8S5Ib6ezjI6PjkVbSuwgBj4FuAX6y7mi4G4lmroA1bQ0YKelYBZwkRrnw2D6dAcQnKW5+y29kogb59h1Y49m9u3ZFjZPHcbaV2GVdc2d51g3+74LKpWMknbFGJYsafUAnsFbbYb0ZVKMkJ69YYy+tPllv7xm1f0L9++pZtkTRuaUQ7mTwHAGWL2ALlls6/YbpkJ1RY5hW2F/hIqFzJgU9FqJnpU0KlC5b/T5ZyO5imt0pjmYHJCqw/afQBKdayIi68MFa+CqonUt7ZX1x4ZY/uV2oYCGTsWgBXWBfiScD0ZtFLACuwmgEZok/nKWJKKUthVxrACYCX5icLEs0yBLE35eDCspC5PJanR6YyKKKHv32/o63cb+o93W3q9i+j9pqItKgHWnDzI7QHjLINoumpngWEFwGrbNFTwRnFESUOcWrlucjpLcvr8LKUvHy/pk1VFi+aGFqn4uNAQFLAvERaYwhRgfPXH9VRw3g+gfyzAaizQPZRhNXZ8f03oB8whwGfSd1Q3xR+zNg7lOAVwez7kGGAVCo6H2mIM9L4P5z/TqXsIAVb9/u+30R8P/b7t2NvRRkzHDx87JfHQ+HkMOJrq20M+OxSwGrq+rRC+/zIFNO21p0Wc1MLpOO1fa2xu8bhvGYY64gfSSv1x4dtosfEyTfz3+4B5/3g3xyTBWv7tV/HeB36HASuXcSDXHweMh/sAFHEHWLE/j1XLT3HkDW4Bq3gL+Z5hdZi7PdzhPzXDSh02fqjQI9BKWFhOsyVFsyNanT+jR88+pyfPv6Dl8QMuW28irbhz1rCwhUFnpIa67f4cKNFcoYUKTgdEpUBSwIr1BTjFxnZhNSTUSN6tNX3DKm2/B6zuBliFjHoIEAp9/rHPf9frh9oX+vzQBbfvzMtxMK7uCkMORxCwUkp7GxhowMeBHvvxErj6C4YvxMypFLrY2HdacMq7+fY9D7CC4Pr67II178CuiqKUmhpsL0kdwdxszwktJ48hZTsrKYSAJxhWkjojgJWfj29sKr5PE21XsMqEkGVHW7lMXlCOwFyYaDBluv/CaU9xC1hBfJqZD8rWgnA5XhagcxohGFbW/5b+7DG9ePeKgykJqHAPxgawIKva7SStS7ITFF6TnS9OOGaNK6noheCIGVgAemT4sKC6ilipmHslTC7Tu4K2C/pwl1Ox3TFoxcBVXtCmrmg7T2j5+AGdP3tKx48eUrIW4XVzpLN0pt6UAFZ62TatkUXcJ173gNW0BRkMQDyGlc1/KwzQPZtLCWQGobEZWatqGLDyNazMQcRX+VhmHki632wGbboZnZydEYTrAViBTS3fE+DJT+c0cMkHYwBY7XY7Bc0FOPcBKzALywqAgwNsbb60tlAZlX4/yXyXlGAIik+lBLrAUYBnfvU0gsYc+qGxK/cttoL1vbwgA5/1Aas0hfi3GA8LjqyPYM822y23J01SSrIFlUlG39/k9I9/ekX/8t1b+nZDtIuXlINlBQm7MmfACowh+FQmiF4hBbMoWJo9SxJaouLjLKWT9YpWs4zOVws6Wy/oaJayTtUiIZoBEEL1UtalMrDKpWai3VmGytGS+uUHMoJhAZDvpnq6YEbtpT4/sbce4K0FK0yGBJpVYHghHRDXFJaVtEsfmgJ9YFgJYMWbLKqBCh8SX8W9IBWQNx/gzsJ+mpIf0lqTGd1URH98fckpl19vid7kEV3vKipY4F43YqOaZin6R1NSa2LNqi1E16FlqPY6rokZaos6p9NoR785jem3jxb0/KimFd3QKsPmRCk2VddEZoHxXFD77a0dY2DVWMAeSgmcsr9tVsSIhk0/uO1bMl4LeON634excXAIoDIWkHfsxYAZNYaVLFa6odRhaVklTi9lXL8LGRR+edIFdgm/PSHAxgc8hu4j5J+GAKu+Tzi5ng4w1ELXDzGsQvc/vbqFGdih4/3PB0GjAMM7dP+HfD429/qA1a3bNwJYyRK1H9f1x4IdLoBtd4OlP5aH44/bMaz652D/tMeQNjvfb88gYAWQCpuw2tih+GfP5nQAOQOsdCr3ACucFxIGpnXH/XoPWP2yASvsoougZk1pKqET9BKiTBhWq7On9ODpZwxYHZ09JpRgloVXljvJaNSdDBt44hVKTRtOG2SuBWtWAayKVMMqagrWSxgHrKTkvSwscs7uC44r9qrUpek5omFjaAudH4b1ruClbDoj8uvRsAr10SEGPXSOqc/vev7Q8Xdp2yHHHgJYjQdELUohQ3xgdyQEWInDH7WlYjsLhqYEWpDKwA9S01rARlJ4fMCqXZR6CyA7jzoPDWACw2p1+liqisYAshNqakkqwd9+yWQEry2DiyvdyeYI/0wAVmBoGMhjgJUFjfhtQbYDrURbhwMsZVy1jgVXUqup5KpaAK0ETGpZAxBPBsMKQskQ6wVgxTojauE8U8R+LtrOqXjyHbzaSoe4tpXLVoFJTs0DaGXAHRZTCLGzadOUESbMaYsjot1uKwuuAV9tOW9J1rPnZRRoZtwg7Q9AXl3TPE0ZvKp2BVcsRFBb5AJY5VVJl/mOZqfHdHzxiFYPzymFZhGO4TGFkvMCWLVwFQN1YokZEL0HrFozcYjD1bcpdwWs+Hl7dHye3wxWOcBKPt/XsEJbjPHIoJWyDxlASSEWntLp2TkDVrP5gitL8jEKtrPt1fXRnGZjarKWkgJWrF+Hf/uABe+mVlQWO6Cw3ZRAT4TVmJ52rGi/KViFa6u4+JiGletvl3/Bq/0e66KXLjwQCLU2pgVvwoCVXxTCglvcC+wuBO93qCKKin0Ah+ZzatKM3uYV/et3b+nffrikf/rTW9rFKyqiGXtQXH6Vi9WApY404Q1RCebkjnXw5nFMp+s1PTg7oSNO/VvTPImYZbXMEv57FhMhSw7XZCBSQTgeIwwsmcB6RPNsJkAVC6FLArqfAmiatkProD8uh8APBvyg5cRrANKXwAwDaIWUPtGxgi3nY7VSH/oMaYEIRLjwD/xHTR1kMXkWuBdmlshrYRwCtCJqkozKZEZvbkr6/fdv6T9f39C3ZUrvipi2BQoAoHIgrCrOWVEGHS3VeILPC8AQousFyrGL2ef1aw42Vr2jY9rRp0fEgNXL45qO4xtapqhOiJRAjBVZE7HRAeYsW1XbMOkBn0N+zVBAHGJYTfpevH5YQDfsf0wCJLpuWZGPIfvH6+dEMB0CtCbb7zGsfEkRdz2NSz4yw8r33fp/h/xT9kEOSAkc68Ox9aS1l4EMhRBgFfJv7/p5qH+G7iN0zCF+u30ndK4+A6vzfR3b/fVkaEwPtqkHWMl00g3UAe23/tg6RMOqH1f0QSer4O2/b+ucHduPX9w5BbCaSgn0z9EHrTgu8QCrvfvz+mPYt+Id3H3/y9hUmuHR6rDei64fjiAPG5yfnmEFcrIAVhX7fjD8WLgNsFqcXNDZ40/p4sWXdP74GaWzFWvU8MuilgHAqtWwkUQCdkjAsOLqgA3SYJASeAhg1ZqWAdDK+q87yf2JP2287gGr2xj3oe+GKLWh84cWjLt+Hrp+6PO7Lsh2/mHQSr1e/dKHAFYQ1t7TsNKAz4CqDsPKWD4amPiAFa5vAJlBwy3DYwCwQnGGxfFDBqxY/FjUVPgn5lLqCmxrSpCfliib3o2kuAUYVpOAlSe2ygstduV1h93+tjGE2W6V8hi0Qt95DDf7vgFWxipoASsG6L0QQRL4FZw31okytfTe+Rl4DKtWjwupglVNGZeZd/pbjPW1TmbDAtbmEPgsBeGXIh6TKoGOOeOACQ7uVZCUyKg6AAAgAElEQVTZGFcIapEiWCpzLYfo8XJOs7MTWpydUHa0pghC7axtgEDSiksICxbmHNc1DZZ7wOrjiq6HGFYAhTpOoQdY4TmxhtRoSqAyMFsNPAF08WL9sjiho+MTFl+fL5aUzQW8YOeWnUmREODv2/ut+LoAVgw4QxC8FKZka0+5ch2Ah5wrwpnDLICbJ6DcA/Gtuppcm4U3JxlWOJfMJ91ga4vEqAvjBdQ+wNJfF/pglfgYYcDKD0B8e8ipkwA/SrlfQMQAtzD3riuiP7zf0O/fbuj//923dFlntKlSBqwE3IYWYE5UbCh//5or+rFOVZbS2WpJj8/P6NH5GZ0crVloncEwAEFI/WOwKmYmExhMKRiUWrRBBorYD7QbbCUGqTz7zDYHOnlIsbM0jolF1F8/+kGRWhJJD8ejBP7IGKSkKHKlQKZJwYYKuCpAVS3VWutavo+2alojs7IUm2QwCwEVgC08Z7Cr6oS+v9zS7757R1+93dK3RcbVAaFPBZsHxmoFqYoYqYpEqVVxY4ZbQwWYVrh/b+kGAIhKgev6hp6vGvqbiwV9elzTabqlFQCrCAyrhCs9cpVFih1gxUPT+a9+sNh6vhMbsSGG1ZR/IxseAlgNB4TT8Y3sIcvG9Njx/vWHYqB2bR7YrAv5Zr6GlQ+iuuMc86oLIuxrWE2BapN9OAB8+z5fyH89FLAyG+//lu4fBwTt8+l+3GfyjD2zofP8WP5x6Fn37yXUr/4zmDp3KH4ZAonbfrc06AGg6aDrs8Sg2NqxuT40r1oQjweDWNHQ/O2vbfZ921TtP0ezQ2P2m78fSVq/zT1/s9zO57/XB6x4/loV8QMGwP4cFWzB8N62DzzAin18r3/uGVYBSuLQwHUd/3MArJDGA6e3C1hRuqB4fkzp+hGdPHxBT15+SQ+fvKRsvhZRZRVcB3tqiGElyQqW7OIAK6QEAqyyKoEo2MwaVpIA4wmwixB7V5PeFOZtgt8DViHDHfo8tOCEjg8Z/JAdCp3/rp+Hrh/6PNQ/oc/9+e877HLcjwNY+TnolhbUMhO8FEFePDqpedOACNreB0mYVaQ78jWlND9ygBWzHaOM4iiVKlUeYNWyuLSSGIA21nYqkNriRNj7ousAbPx2m7PQpgR6LCPua7QtlZQQAFBI7eMxpFEM+h1gFYtHV9B88hAr7MxbOkkGrT4F3DSoEEapC3y5f/Qx2gLPuk9axp6DeK0KyCLTJh4PXa5CGGcICqHhwumI/FuDF/FMWyBA2C+iM9Q6NwAKGHQToFHAOAsk5Xslqggq6wqmmku0l6JxhcCTd9jASFstKDteU3q0pmQx1yAEDDITWXEs2nafQgXop+bQ1PzA+nBfJbBL5bexyr8j0YDjoTAYV6hAuRfsGcOKR6kyeWQoDVUJ9CtrybUQjAvII2DUEtUCF0sWX5/PAUwLy0ra5yqESQqrOM7CpASgIBUDMe7zfNep8skTh0EPpLf5KYGiy8Ft2HPEhY3jGFaHAVbS3uGUQH/sjjn1DNp4KXEOVACzsgs29FMC28CgTSMUNqz0NQBCZRgxC6jmqqVbiun7XU3fbhr63394Ra+2Df1wmTMLiMHiCAytLdHumrLimtZpxFX/AFadrZd0slrwzyLLuO+ZbcSsI7EvaZrQfDZjW2fP0oApsTkAjsQmSVlwOVZS2AUwAmOONc8S8fHG1umhIKYdPwxUGWAvbUygGcWap1bhzaV6mX4axOcxztHWOWy9D1bpsVI6FxCfpcdGVMczuiwi+uOba/rP7y/pT1cVfV/MpDIg6FMxvGDY0ZIoKhlHQkpnjE1dVL6tImZZ8RwRWhh/PwNgVe1oVW/o2aqm3z6a02enNZ1nO1pnsLElVR7DCneMVEz0MwNfHzElcMo2M5es1g0P/eIhwFPr0+x5/vuBcx+QMhsx1q7+9af8v36VQP/ccp7DqgSajm+obbfxFVtQIcBwOgSwmgLTukCcmyutj/CRGVahPgmlFIb8+/75/Q2Auz4vZ4fG76J/Pf+Ylrmvhw8BT5PxgQJW/tX75zgEsAqJrvvn2JtfehN+bOKD5v7z21sfuTos/BNZr4dsvZMf6cqS4LsGWJnvEBpL+30hgJWvo8rfYRBPNqkMsLKxEv3Df3/gPK6BK04NyMkDQ61vP3co+tAht50QB1+2NfCHHTFmdO4sui4zaLQRkwEDO3+OYSW+KGh+EVetibIjSpbndAzh9Ze/pUdPf0PZ8oidLOyuSeqNqyPlN8LqBlp+uehYYXEUwIoa6FkVNIO2lZQEEqSWKQ9+lUCPMStbOtbz/LekBN4zrMYGQGj8hwCX0PG/fMDqrjtM3epXQ89hfMGQYMXG79DiFFrwGfhRRkK7YGjQ6evVtLsbHYaVpKYYmNQysryb8MsaG1DBIsEsbJLRbHVOlMyJEmjJpATWFdhWXKUJAZEJOpLoRokWlaZzQHMxB+uyB1hxlT3x5NE+AeEkjQ995DRklO2hqX5svbTaKafzgUkwg74WUlqUkYEddE9gvi5Vo8ScDqQFagU0DlJ5h9/InThPF7Cy/YoWsELfeADUEGDF7KZCUwOVYcaVrTSdxcqM43nMZjN1BhSI0mqHNmoyPIkaJdcrAeI4EEZpe2OqKADByyTutRHQEs9d2VkcdM9SSlZLytYrShdzZq3g3qCtwy9OBZQV28YBfnORy5EpJMSv6VXeAJBDVtF951G00mQJVMCkrSomZwRwas9vcCfT9KLs+fd2O0P+Cztkev+3Cfbsfvt+QessKogbAqzAHuH767GSeOdWGVby2TBg5fc7xhDmptgcAaSgZbVYLml9dEyL5UL6U8EfYRjJiJD/VMCdU25lvkJbCWNNACuAV2Bemc0CqOCNVQaqdMz49yPYrbygG9eKrgtgJX1mGks6z/W5Sv+K84rvGTjQHW8G3Dl70j5LHVsGWNl6J+PCUoGd/eoDVtyXaLMHWOHczLCCPQMjFX5YKcAdhnMZZ/S+iuh1EdG/f/+evnm/pa9/eE+XN1up1gcWPFIAd9f0ZJ3R+XJGD06O6exI9KrA5YkYiKhpvVqrNp9Lk0YbmUWaJtyOtm3aU/g360DFCT87618OAGBrtBAG7EyC3EK/GEPPF2Xb7aWstnnlnDguIuR8PQbs0U98lTbd2XxBFyzZJooMinkm4upIIxR2le66N7h/sJskUMKahLTKN9ua/vDqin7//Xv67qaht82crquIChgyBaCqpqCacN+oggiRdDBpU/Z7OR2QUxGF2lCBhRU1lFU5Lesberqo6beP5/T5WSSAVVpSAlgLYw/nYoYVtRpWzGT1ACuzZUN2ZzB4dqvToAmd9t+kGMig/pMvTDVmnDkl3y0AQzHObQCrsRhp9PKypOny44Pvtu4YkKrrlscCNdaypKV2Nw182xzyf/2xP2T/p4/HJsG0/zjVNhkr6p+MMNTC7b+r/zu9vgfX/wCghuMH123bhAj4F6Hriz0fv4fxa6sC3ET7bF2e8m2EpNFNUR8CIfvncsCMLosHaFj5foL1yyEMq3784v4t8boPZDlfQ+Zjy6ru6ei2gJUWILI+6o/X/vPbn2NKi9m7f/VHOhrBRNHf/+3Z5IgNBbRTAxI3gcWxDQb8yk/mPPN8G2/CYQN2akhNfWa7ivuOubXZD/g+9CpTx2G3aeoF52RqIeDlhp07tf68EINnPRNtmtkprU6f0OPnX9DF88/p6OwRNUlKRVPyYpWhuo24bp1m2L+0h9QJEQFK/okqrhIYVxBhh3OL1AU4cILYmh0zx1CnpXmtyoPEP2Xnz5/0Y0Zmv598sFMc0P2Xe885DHBg9JqthtfHeLrunGP35AMagw5NcIdlut02dg7v0+75wgvm9PVDx9/t8z5jb+DpD+SSu/kkTqtfsn0oAB2df6rLMbgYaVM4yBpZjARgkiCuBatUZN2CQgmYJAiFQK4BP/Z96BjhuzyMOZDUBQiOPgtNqUOkQSZExoEpi3YTdJ5WlC2OKF2vqckyylnYI6FZNudd/FQdQlyPQRUVT+cS7VhMWMPJBXy4Xw5IsauvDBOwNFh3SYNzZiMhUJXOF0DHRFcxizUtkM+VogIXNFFS/hvAFX9fGUlIWbIF156+H1wy0GWCyazl4tciljai//laXGVVhd71NwI/3ozX9L0yL6jY7Sjf7rhSHzMa9P79oNhnnZlts4Dbb6/PdnJ1/BzgD6CA+x4AFet2SSoNA4FISUwzYZsh6FvMab5a0XwlFeKY4cMK27LGGpDmrumsuy4Ce2tAP2Dhvmc6uazaAD+nXtP+g7F45QxD9g8AC/ebmvG+HesDGP3PQ/5LUUnKnT+HQz6Hf79D9ttv03TA51J4O46c2QvfYVRRdmgg+eOnVNFq07Jyu6QCEgHwhYbVYrli0Gq5XjPLCvN4l+c0A7jpvdifk95ggFN080oq8i3l2y1rVglopQzqThA5UBrbB6t6dkLmnL9hpdpW6hEyOGDMIG9pN9hVADaX0mkpbv6zZA0qBad8P1QwMAeEmY3oV9FLYhl/8iO2B/0qQA4YNmK7CfMTGw3wgKKYdk1M2zhlAfavX72lf/vqT/TdqzcsOI4Kjuvlio6zmF6cLmlOFaEqHsTWpcoe/gbDFaLp4p/hecA+GYOU7WEMgXP7fGgWioi8a7PbSTcQCkwre9l9ih0TvxI23+yPVYpkxpcCYvNsrn2jWoac/gctLWFGOX0UYVTZPBcmbkSLGRi0qh3IAJMAXjGzq8S/m82XVMUzenWd0x9eX9NXry/pm3cb+uGmoGtKaVNDODylOJsToKpdsaWaCpphw4MBpoTKOqZd1VBp6bDQX0O6JXTHqopSpARGOT2ZV/TZWUKfn8X0dNXQKs4pjSrJdeS1R/ViWSYDrXNaj74NG7NnXfskFYKHX2Jj3ff3KzjawQY09+2YPw+GriEbEu6T/WByrG2Hvz8VP1noZ1N7MJid1NDqgkVTcdJ4i83eDX8jtOHY36zs9/n0WqK2wyzugHj+lH/MhWMOAIymn9bdAK/QSJhun1WEG2+D+VTWry1QwxqnkP2TeHNsvk2t/9ORt1rdYAbWIWcZnmN21+34H3j+/fE3NUfHxr9/TNdXhi/nGFb8WZvSL3OLNWaZEatFMlQWQPwEFaEL9tFYyqP4/7a++WPJ+qTdfOMBEFH09393Ptnjh0yIsWAY7yNY8R2FvgPnRL9HzHagM0IOaXCycpUo6YJ+cI+2hgCrQ/pnvA127fEJG3J4sWpK9oGdiwneUmY5WTDLanl8QY+efUFPXnxO6/NHRFlGBYJgOAOxVpEaWDndhGIJX63WImV+2amgkpJ6RxBfR5lmdh6VYSWglYFI7ZRU46J6Khz13ANWNj6GArbQ+AotGL9+wGp6wZ2ePwhaHDhwiLPh2wqr4jflMPafT9fWYM46dgWn0rCzL4uEYNC6YBirSFPyJDCVMuHCkFABcgWsagWsbP9VdJKIEqSw8MYKACekE4NldUyz0xOKlkuq0owaBpRSymL8SMDTAlasf4JUmIY1nKJSNKzw8tNufDFIMJJyVLZTPR4fUGoBK9vF14pWbNcRGKG8OYIjFVHH+7g+L6QoTw4Ax1to7XkjJYb/9lN+2MnxWRpIAJSW8hqln7dsLogpK2DFzwKCwQCstjvKdztOy2sFzK3S4V41LlfpcAj88ed3d2zIAzOh+1bwnpluJoCPwQNQCgyEiJIso8VqSfPlgmJNidR1Xhw6XeldoCD2uXUAelPJgBcJbLw1kqsMy78FsJp2OMdslNyhgFFjPoQBVn0baQ7qXQArXJeBQHOZRna5p2zsEGA15DyPOZoGAvQBK3YIMcU83SgDr53TCb1KBwqITXAVNPE9Zv6lGc0XK1qtj2m5WvM44eIFADznAlh1A6uWX83BfF0BcEaFyi3/lkp3qmflMQTMTvhOsYFLcv4usI1nbqLm8plXDKZlrmgq294QE2dXmDJapdM2AHQ8Mot8BLDyx5wPSHUAq0ba16Ywyixqhe4FKJbKiwDu0Ve4z7IhylGRriF6uy3oj6/f0u+/+ZZevXnPG3RHR8d0enxCJ4sZrQGsNJBzkDRoAFH2g3bhb/OlkL5n3zEmmAFWXSfe/C6pAidrjLHnxH7DfuJVIUfOA5IYRNTUQzzaFrCyQhMsri7fSaKERd0NnGcAh9E82zgR4MrYgnYfUtVQQDFocRlgxQwtnB9qX2BYSXkgSmYLymlG313t6Ks31/T12xv69v2G3uwKKtI5Xe1QeRCPJqU6Btsq55RAaFOlNUh8GZVNwoBVjiAM3VMXPPez2YKF8JO6YMDqYlHTb05i+gKA1TqidbyjzAAr2D22WEgF12IblMLbbk3EkB0bj4+c77tvY9Q68hrGM3RSZyoUrI7a4IHNtGmQJeRxdj8/FLA6FGwaWiPtioeew7XQgfNjdzUNWHkR0sjaEQK8ZBrqFsHAswj6/wERtPCz/LiA1fRo6UpqDH23D1hZf5oPaVVG/TV3aP293ai9zbcPA6zGxqb5YuP+gcrtjG16B3wX/7z7fxtgpTGIx5z2dVexPjDjWkErewYtaDXRXVN2ydew6yL3rk8dYCXjNPr7//7xACteEFUw0ZyCvnGReOKwhz7UL8EJPTn23MLuO1l+W0MGJzS0pw2GEfHHjYZ//f2HLzRoA6xaxxMOAQNWM6L0iHVqHj39nC5efE7HDx5TNF+gUC+TGW8PWMGRMMCqoJT1rBxgBYaVPVMB0ZxBluesPxw9/fSAlSoejz7Gu42v7mmHHJd7htVhgNPwAwoveD8mYNWff7cFrPbnrwQ/Nm+tAiCDOLZ4BAArBBR6AmZE4AfXqfBb0+dkYRFwhgEr7KJApLYgKvKI5usTmp+f0fz0lOLVCsIfwkBsiGZIIVJWDQuOK6uMGR0GWnkpES3LyIAi8DGLgna7HW9eMCNJQR0f1DJmCAcEBjZB2wSpL0i1Q8qIV2KeGQKa/c7giYJq/dHUzrm2KqoPYknQ5QNWxrIyphXrfaH3FBQzwMoq9fFnOjiHAGc/BckfizYW+vZF3rfgRPqK2WQGXCjAygwPiAgXUr2NA3AwNBZz/gEowUw1BKzawA5gJct/V1xpBLAycApH9EXaJaXhboAVUxV6fWj//qUDVn271XdMfbFh80EMAGfASgN+7nsAI34FPn5P5j92SgWsEmYLxgaeO46Jk5RTA5erI1os11oxUCpJ4jPTcXJtdYAVxj0c1TLPqcy3tNttNE1QtOl4fHkpY/2/jRHJwKhqa/n+lavCJ4LW7DOoPZHfhwFWboyaz2EMQE0x7IFlBlj5c1aub6mJajHZFjlAQthVylRiBquwJCLMT63gChbVtqxoUzd0XVb06vKGfnh3SVc3Wy5msVqu6fjoiFZgjxY3UmlZgSI/nbnDFGW2qTBTDdCyz/c96C5g5YNswgxT24l1oiea2wes7Pti+7HTIYAVt5NiqUKoFoDJqlrdUsYpxiE2OGXzEp9DjN0xbCG4Lmx8Bi8NsMI1DLCCZESS0VUZMUj1h7cbTrEEc+1dXlOezuh6V1K+gzfL9CxqqKCm3nG/rlAtM06pijK6KRu64QqBEoDhngBYoRprzIBVQY/nFX16HNMX5wl9ckS0jnOaDQJW2LDFC+vHXy5gFQJEpuKnNvQLBOP9mLGNc9p4ogu4h9rk2zmTPBkLAELxm3zu1q99+z4d2xpgNQpoBBhUoaIpofglRI45vC9HPPTJ9rtq7VNx9JDfZD6kMYSG/Ic+5jB1jQ97/vuWd+oaQ6CU+WRjz38o/h96JlPAkM0XH+MwP1P6zwFWVmXWF2LvA1b+eTind+J1V8DKzS8FrP6/v5tOCQwNeL+tQwH5EGDlPzgRqR2f1KEJE2rf9Oc/A8CqZSENP3UOCvW1N+B1tA8BVqwtkoiO1Wx5TudPPmOG1cmjp5SAScHPH5VkVONkimGlO5nQsYKsZR+wikHERolmj2FlduovHbASJ304IMP794DVLwOwGjK8twGshg23263H5yZEa6wqAa6mGFbCdBJAyhhWYi98wArzHILdCDEAWKEUbbVFAFrT9rpihtXiwTktHz5g0CoB64Ir6CGgkEp6uAYzCixg4wwPaR/D7qo5w06CpgOiHXAsAO4YYMWaUJZiA3cfDC5OddMfBaF4ziAlBuLC2M2H1omKoZtFNHCL+05TpQy4El9WAB+rEsgLswZH0gYFrKw9YBZYWqAxpZSZxEoJqG6VF1Tu8pZh5QNWzpF2ttzfIeyDp2i3AVr7zowAVwYImJ2QxyHsMoASJcTXNaUS4ACYVagGB6DP0inbPQPLDmybJ+tffwb6q3F/Ze6Lh4cAq6n1V9rlAWoDdpKr3U3Yz587w8pf1YccVnuWfadSgjkJrO04Aay6KYECeAujRXSnkKZa8SwCi4YlGWKAHDNOrQJgBSH2bAZQc8Y8aeYZtKCh+GPmGTFrpgazMOcCAEgNBMuqKMCy6urnmCNrvzEu/fEN2yHPsqt5Z3PRF2M34EqCQZcS6vpT0wlYBMeXbdXva+oXX38gJdDZAaehJmCNaWoJmCvt97WxXCEL3B9r5KEN2DhQbbm8KGiTF7Qpa9pWDW3rhjYFtOkEgJP/AHPUtEB5QA0azC4yq8t09FTjC+0AUMWAlWcLLWQaY1hxFbgAw8oH3KUP9PkoDiN2XwW+FXgysAwbGq398MF2LS4BDTSMIQD/rKul1Q0F8ELFwoKBqhYoA1jFgJXoYAGwLpqI3m4q+vot2FUAq0p6vavofUl0CdZrExMwJQHJSqIaaXwFZVFNF6dn3OfbKma227u8pJ0QU3ntxLwAKJs2FS0pp4dZQS+PY/ryYULPjiI6inNmWPFz7jCs7gGrofWuH8WEACtjkvfPZTavv2Z2v+dv7siV+37WdPynE2Mi/jyUYeVfeyxIH4rwDN/tx3h2vlB8+7EBqykw4pDPQvG3D/aGzucDJX2G1ZSPEDrv1Och/OFQss3YmOgDVv3r+WymoTHSfy90fBe0ctU2xZd32pRDDCv4AeZnt9e5I2AF/0XWDyOztHekf7TbIfzv6H/9t5NJCPi2KXf9gcO7T15aRt8xCwFWoQkbGoyhCePTMX0jOWQoBw1OAKKeHvDOIQrdB/ebx8aQp6fBqoJParLFIQRLIp5RDOH1+SmdPv6UNazOnzyn2WpNTSqOKgtStgPGb4UGMhzkWM1ASfkTwAqU6JLSBhpW94DV2PPzn39/HvQX2KHP7zr++ws/D5vArk1nFNziu0N9ELrW3T7/+AyrsYWGQSJNszBGxJjTMf5+GLCCZhXnkBug00kJFMCKpz//VqaRBmvszPC2Nwlg1cSUVPDnS9pdbSi/KWh7VTBgNX94TqtHD2lxds7C3WBecAApg1QsBActtr8gQRynow2lBHrvQWcKgBXAHl4PbAyCwZWm7b21u/h6CYBgDLwgeNPKgRaAckArJ+oyPBTgk50iSQnidvtOqbIZ0GMsymtVxBSwktRADWR5317cKh+wAgiHlEDRAtvfVLD+MsCqP87NcRh63+wxnAafwcJzVzX3xMGQEvXy+IVRA60V9Fk6n0kaJQA798h4LHjw+SRgNegY7KUguE2f285/H7Aaczh/DYDVuA2RMer7RO2aoOtuF7DC5DUBdtnZt3EulfoEsKotPZ9EYJvnMUCrbEFzA61WR8wuqVG0pU3LtDHvhGwBJghjS1hWBlhBW830j5xOUVfDCvfC89UTYDfQygApE9UXvSoFJz0dOavCtV9lsQtYucI13iak2ZlRwMoJvRtY1PmtzJlOOp3aYZ5/eilOeWN2VUUNC9QXtNkVtIPeX5SwphVXmQM4iOeH6oJc5bOk+RxFGdw4wPUhpg6tKvQdUv6MkcRafh5Yhe8y22tvy9ebkx5gZcEGA1BWnbUNGDQtWvWkuMik2nC2n15gYoAW0q5TbIxqUQB7ztwfPKwFSOWqhWh77AFWeN4AjcpcAC1LQ1TAitnCbO8S2pYN/XC1Zf2qr9/v6PWuobc50WVFDECBWZoBL9xtqam2NE9rOl2ldLrI6On5Ay5C9G5T0jfvr+m7mx3doP8ZKMfzTykBmEY1zZucHqQ5vTiO6MsHKb04juko2THDKk6EmSt5Cbgnua+ouWdYTcUuhwJWh4A8+9/pjnzfllqb/hyAlR8C9tsYAjyGUgKHYoaxPr4rYGUM/7Hzh/zzqWcf/uwwhpXFLOJ/ir9jgJXPsBrzIcLtGP9GOMNqmkHXxxH2xkNPw7o/hsf+PRRTtL5DT8Jh1MfgTa0xhpXMLU7ptY0zk9/w/V1leI/14NCcbGNSL34yn7f721xrt55F/+P/PfrRAKuhAcOBnQdYmaNujQ4BVncZbK3DNHoStxvnP+x+ez/UIIfbrvomwzWvZWIm4uQMDVCrJGVOluwEagAJ7YY4oyhdUzw7oeMHzzkl8OHTl7Q8PuVS6CwiyQn96lx0Gqzpii1gZRpWSPkT0ApVAlOChhWEj0XD6peWEihVHsanwG0B2/4z7xuoIfC2v7j+mIb3HrBS/H6Mdh7QsDrU4E4BW75t6f4tVWZamzigYcXV4BSw4rQwr0KeHKejR3VDOGjwAAwGLCrsWEeUKmBVXG9p8+6SNpdb2t5UND86odXFIwas5ufnlC6XrG3D6ULqILhxzdvMLQ2+ZIaD7pC34sSSRocXApUWsCoUsDIwiyJOObSUt7aiIEe1ckWkATLoY9X/FEzyAauObTQ9K68ioQFr7TNSDRagP8bq4GuAyaXC7gY04RgGrJSxBZAKgus+YNUHLP32mP0YB6bU+u6NT+eMt+wxdtSEASPOG9gIAjIYywrPAiwr6FgBuDLmTAe00gZGGnEPrQBDFtH0v/jpt0D2NGA1tQYy5AKGnUPQ9thUXf2gfa2rnzvDagqs8pk7YhecLbBedYCVOusqgsp+FRcCULCDq/UBsCqo1hR9jBMue89jBOM7ZdBquVyznlU2X0lxFmNZK+aQIAIAACAASURBVOtQnq+AVjLcLL2rYNAq323bqoGWAub7dfK3BhYe6GHfcWugzDmXiqfaRspuZDvGvs9hDCs5r/wYIMbjbwKwsqIBPlDVzlkATDrPzEbZxgHfC9LZEmVJQ7xcBeohaI9U3byEgFJGFXTmoH1lhA4tkgEPK9dUXz8Qg80DMIW+mc9F1Nw0rmKzh2pr7wpYmSiF+YAM3ieykcp9qKwp/3PrK7CmjIFr49RSVAVwAoMpYXYVt5/BOOGkSmEOIO5Szc8BVm6DlBeyOKbrvKZv393QV6+u6E9XJb3Oid4VEV1XRFurMLnZUHVzxRuoj06X9PzihB4dr+gM2QQl0eubnL56/Z6+en9Db/OKcvDbOB0cVQrjFrA6jXctYPXpaUrHDFiVClhZSjTmBSoYyobvX3JKYCignwJs2H6Bce0tEn172Q/4u/6TWyOH/LTuOjW8EnFxgInXVPulLe7gIVsfPF59qQ9t/8cGrCY754APpwGv8Iaz/wzFFu8DVnePl8bjv9D4DjGsnA0d9vPaitID7EAb66HYouP/6j/smD5Dq4u/MA+7s+Hrb4j51cel2I/qxXYG/XRK4BRDzG34+/3ffRbdDK2Iov/5X48nAavQhLPOGhs0QwO2O/DEAR973RXhDU0YV/ml2wZblEP3HxrQ08crw2oCsJoc8FjwvWDRxhG3HTubcJYiVAo8ovXZM2ZYPX72G1qenFOMcusqdGrOSPcZ9AErEV7nlEBQpLmSS0FJs+kAVr800fWPDVi1qTw9luHQeO+DWYcsuKE14x6w+nEBK38+34ZhNeyQRFytyxamIQ0rH7DiYKnHsBKWhbKsvICXz6mi2AxY1RCgjSguGsqvbujq1Vu6endDu21NRw8e0smzp7S+eEwpxNdZA2lGCI788cMC48y6gqMuO84QPRcdPQWt/HQfDlDSVsMKDCsOtL2UQIi611p5kEvFI+jTYFfarywIBawsXaa1z8r4MeF3XnC5n0S83uwnWAUtS8AYVcx60HRGZleB2aC/7bosU6OAFfRPypKKHZgmyrCy+hEjE9Gf077z3R8Pe06JquQbWGVMZdMHlPddWWwDrNBnqBA4XyykApxXYa8PWo0BVkOrcV+k2mxT16EIWaPu533AasiH+LUAVt3na05eNyW8D1i1FT91Ppg+VQv8ID23kCqismGEH4DCObhVqjiGgFAAK4Ze45TmcxFgn6E66PyYmlj0rBxoY2l0TOuW9xX8QooXqgUChMbfVSW6dHi5dAFjDCGw7zEg9bsGLlmVQGFXdQErrnLJDMJxwApOtGYvcxsM/DL7p2920hDZJrD5ElaXjWWfDcntA9DEgJKI8zMD1MTHuXcBSEFjrmRmFcAX3o1GaiDShxGMp5mkXYJlpRsPbJd07m62OwWyxC6CccYaVTPR7jPAXlhWKQP3vqYW2t/lmfDdtBsKirNrKrc8F59hBYap6fiI3+jYC/h3WxmQzyltFHBfFhiAPS6lW1JGDKxCFy4Wc7GfaD82CnwTALF5ZioJE1j6X/BFWbUF5LvclvTN22v6/atr+tN1QW/ymN5XMV2VDVXIJKgqijfXlBYbOl8m9OLilJ4/OqKTeUpL1liLOaXw928u6d9eX9L324Kuy4iKRp4/pypGEc3qnE6iHT0/Ivrtw5Q+PUvpJMlpzoCVdKkABBjXxrC6B6ymrP5tAKuhwLwPWHXP1y2YY36U/zu04eynNQ/dx2EpgeMaWsH4sRJA3l59vyAY/95RdP1jM6xC8Xcgo6y1zfZMrX9ahpUCWB8GWrkKymNjOFR07S6AlSyafYBG/u2PgzHAyv/e2PjxAaP9c/YYVqz3IZtccm7RTrUNq7bQitdZIcA3BFiZbyGn3Pc85XiPYRVKCQw/MLlUCLDqO+sOKf3LBqzMcZsy+p01vrMTD0FVTWlB8KWDn/VkGLBKqWxSatI1HZ19IoDV87+i9ekDimeiU8NaV4ODxQesbNeL69hrSiDc34Li+rpNCZTlXMpk2gZ8V+PEXKufT5XAPzdg1Z8r/rO9B6z2Z0FowevQMwYmUd/h2TPyBzCsRhcMm28juyP9RbZ/bUzlIYaVBT2wjH2GVR+wghoKg0CW4tFLv2GHrWpQNIkyOOh5Rbt313T5wxt6/+aKdmVDpxdP6PzTF3T05IKi4yNqsLuPVBQIruuLAxVlKrAGC4M9RGBYGcvFAhOGtNQAgCEAsXVU1cNvA6w4OGFdrYhBOAarNChkYM4PbHnXXwSH2/QY06bhvAzdsdfojAN6VDPEYmf6WyYajPtRhhWCFSFwRI7BZaAV2mdMAAWtUFkRqTwAqwBa4dlwtcVWm2eAAeQBdH07bsDD/rhQO8niwFb1TRZzjqNbYJLfaa03AwYQNs4yZlgBtEKAy2eTzNDedFHg0XdAhhYiPbYFCXW9V/JNx+E+dB0z98RnWA3bP6326I1Df0za2PPf64xZTe0catefo0rgEFBt7CMOyNs0f1cNSFhLwjxw6WLqSPosLNiPvGLRaBaaZsAKbGdhWWFzCYMTMEHD1ZBZmZ9msyUtl8c0Wx7R4ugh1WBYqdi4bIAJKMLjhRlaIpiNNpUlKgbmtNuiWmDBGkT9lMDWwQU7USvHdXd25WkIQGJA1TBgJYB+mGHlqoE6QKd1fwMMKwege4Lrar8MpMJv3z7x+EWfcGn1kmoDrNq0bGGHASCMkpRiVF8lqZoNsI/tB7NrjXklLCOuzjqD3thM7C/3kVYr5LQ5SeE0m4EKkPZy7n4XsLJxZhvFvug6i96zjVKgqAWO5JkLUC4VRh2gKZ9JdUCpZGsMNAZPIWKuMfjx0Zq/I1Vb5Tw2XqKmojTGtV2hDU69wxPH9+BpKmD1x9fX9NXrK/rTdUVvikgYVgCs4OZWJc3yDR3HNb14dES/eXJG52ukCea0YFAypXe7hr56d0P/+uaa/ni1o7d5Q9tK+jWDNlgUM2B1HOf0bNXQXz+e0aenCZ0yYFWMAFbGsHKAwzDoPvb5L79K4F027PsMqyFbyeDyaMp9Nzti6HuHAVbjq1bo/tq5N9LG0PE/dZXAjw1YTfsD2GwNfMPSw9XHdht3AnB3NpAHSAEhwDBUdCv0/EKAVd/n64+XDxFd7/uLw/6jXMnHb/prMNvhWzCs3Aaa+aJ4ftMMxT5+5M9xbGxwHNB6sJ3e0va7zT1mTv+vvz09mGH1IShm6IHLAjXZhMkRHRyQk0eHKYmh9luVm3GjOnVvtpCNs0CmA3bfReneC+jqNZzOeEbp4oSWx0/o7OIlXTz7K3r0FDpWRwItaQrRfjcZYCVaVhwX8hGiX8XaBCgSXF5REhWSJshejS0ipmfB7ocGsBKIif8oOwsxpyP4pOBuS0ILVpuZ4qGw/hn83UgXEEFXQ6+pTIaxYRLc4Zi2t3f+NHT94ILc2dGW5oTO2e2/8WfTN5QfYh9u05ahMXooYOW3tTNXvZTQ4eDSzbG93a9eDvbQ8f0FqgtSyOa2vWesIGMI4UMDrGxn34IDmVXEotv2hPZtkKTmNWVDcUWUodLCpqCbV+/o6oe3dIOqVYs1PXzxgs5fPqfo5IiKLKNmhlRiqHqgYKCAVgJYufQdVNfDS9RQ3I6QtcWWoRmYnF4VMZ9Db4CVLaxtMKepgzgOTIO+U2KglQFN3DZP6N1YVjhut9l2dqt8NhgH6dC4khvsgFYMjnHlKhFIxjnxLCqIrpsWl7K52up7Aw6TaWiNBez++tIdPwLqG2vFxq8Ee94iruL3vFVgdPkUWjciur4+OqIGGxgKXNnz4j7DZgVIujpI/ZVqjPQrfeUOkJTEaRsxZgR1NWjTFl1A7ISw7dhR2zLQ5/53bX0eaoNV0WN2mif87/pXWDj2b2MA8bjn74uz1m3bcMWw7tx0z88Aa3m+lt6na2j7nKWn+HMVPuVxg/FXVBSx4wl2D9ICC8Ai+rsmLvvNNkbAqiSZUZLO+XeULmh1ckHpYs1VBDEfrBIoxoaNXXd/WjEQ80B/NjdXop0H4N9jEMm4tXQfx4QQ3Et3kbkioABk7AvEAkibfhM23Q5hWCmaooCKnIv9BrNLE4BVBDvmgTH2PO2eob0Hpx4FDhi0qooWXDdgHd+FJjeuzJpfKhQn2wi4HwBWwmIrypL1/LZbiNcXNMuWAsgZsI0+SNI2NVk2FQHYy/MAoMXnUwZolol97Y5hSRXnMdcTXW/9PfbBhDmH9lv1PrMzAOHwXbarAMysMqAHANu8YFF+Tl0XcCtJYsrAFEPV0lkmvqOCVWzTNLUdPuQMtYHwg1RHyFS0cwvzCz0f0/tNSX96e8MaVl+939GrXUNXzYzKOKEsS2jz5gd6PE/py6cP6OJkRmeLiI5mDSXVjhbo/zij6zqhry+39I/fv6f/eHNDb/KIigjjLbHhQzMqad1s6cmiYg2rz84zOstyWsQlZUhlFPV4XvFYEgP9B0kNNZwh/2cfkLexP2idXFzE5nU4jgjFJ+Pri/MFp2IX8y/HvuO3fOg7U/6dbMghnhhnKIXiH7PBY2tMqH9aZvZIG0L+6VD/jvmaQ+/7gNXYPUy9P5Gc0x429Xz9+GhwFAY0mkP9M/15OP4O9Uno+qHjDX8Y8937+MJeDHCg6zP2DGxq74NJukZO6KPavfX9Y9+GTsc0Lj2gZUfzRq+l/rlN37GUQFllx1/9+ee3B4AVr7d75+jHXLYBg5TAv50WXfebEjLIHzbgx41xaLD5BuCQ7+5/x+1EjR3fH7D974UM+uTxrbVxo35/QkzNCA+wYvF0F0kIYIUFdkbx/IgBq9NHz+nJ8y/o4dMXNF8d8ee6lz9w+0OAlasSCJFXMKyouKQkvgesPmz8hY8KGeR7wGp6xfD7b9B4/0SAlbTFMSw4+NE0Nr9KIAJDvN8G1Kp5wgGO5/D1baGdX7J4G0rKiDJkrVxuGbDavH5Pm21O6ckJnb98QafPn1F8vKY8y6ieCSsAlQY7gJXpzSjDqg8m22hm4EGDQBw/BFiZdgqCGqu2iKAH7APTskIPsYafB3gZqMHj3tPMEkBNgCWprii/wezqPHfvGMl/QSQlv03HygTesevOzAD2AIRdBcBKQEQgRehbJzrPi69D0FtGgjkQ/bUA3x2nTItl9j83eeWWocDpoNLrPD5YRFOE5rmqYprSEgwHjqalGh9UBq2dDFgNLQAuBusYKAOrbNXxU0TDlmz/G78WwMp/7v0AoD9HfDDMGJbWMzLOhV1lgtX2gFqgUgVQ2cHEGGThf4BDeLJIz8NaLKmBLBHdOp8CWIFtEiczSqFdlcxpeSyA1WKxZLaTpK1h8qoIOsaOFh5A+wBk8A/PgYo2N9dybRNmVVsl9slV4RLwSjaxWv+URawNYJLrtVpyQDFUVPzQlECxDV2GlYE2BmKZ/bCUQIIGkbLL7DNnSxsqyryjsQdQvWVaVWASKagNpg+nRjumEltoBsWhRyVabQZYSdXUkuIIgLyMAB476HctMMHH4H0FqwBUSaVA0bdCe2c9wEqegwOsBLTrbozwORl4EZCUU/Wg44Q+55cB5TUzjxi0Z9DKsR3Flqm2GUBUXZfwPTCWUgaswBgTcXW2zXaMVXStS5qnAONg5xNNdxSbKMApJ98xYPXNuw39/vUV/eF9Tq92RFeUUYMDyy1l5ZZeHi/p8yfn9HAVM1i1QHWRfENL6LjGGd0oYPW/v79kwOo1A1aZKxgSRZRRRatmSxeLmr48T+iz85QezApaxEULWAlTVVICZd9VmMJDtr9v8e4Bq26P/BIAq9C6NgUG+XZ96G9et3spgaHr9T8PAVZhwKWTpLt3+VD8G4pPfu6AlRWxcTZfLWAPqBt7zrcl2/TP42PRY6CV37ap59mubd4GnP9A9+Mf3WhS/5p9ihHAyjbLrI3teT+gSqC1QwAr4wu3M6Rdg+S+2bK22MYvHrC67QTfN5nTAW8Qodcdp0MM1741MOaRo70OBTXj9+gDVppkrxFIE9UCSGHBzta0WD+i00cvhGH1yac0X53Igi/V6wdeU4AVPAkDrN7fA1Z3G4STR4cWhHvA6pcDWPnG3ges7P1DGVb2/Q5gpQtsyyqAkWcKibCrkpIo3lVUvLmm6+/fUvH+hoq6ofmjh3Ty/BP+oaMV5QCYspQ1VxA2G0OFx2Fb9l1SApVI0Nlh5kXTA25Y48RnWEk8pOmFRLNMggYLUiwY7NtTA+z2HCiPMt4CVqZu3DTMhvIXfJtPTCdnQF8CSW53T9wd3wFTQFI0K2FWobpXKbvrzF7zROn3AxI3tft9YN/tOwDu/iwg1CDf2LAew8oCUbs/DlbhACD4VMYCACuAVcywiiNiQgAORHAN4JHHidfOkenUB6vYjfA0zT7EBP4cACsGYTrsKmMGCxJ4CMNKvuc6bmzXumWktM6waTT5mhWmSWUAj4JXmrpsDqXpWVFZUOwxrABYUQQGtGpYeemjwrJKKVbgCoDV4ugxZWBgL5eUqq4lQCt2DBQ8cf0gaYmobgdmBACrfLvh95AqKOlzouMktkH05MQp1fFs7Cq2Lkj1M4a1Y1hx8QMFrMxZHasSyCkJ6Bt9Bj5gJYCX6HyOAVYswadsMn9OinaVMNTwN4Aq+5HPRO8j1Wp3AGZSFiv3BMtZHw+pjgBjkH7cUFGVtMtz2uZbBqwq5LS1DKt9wArHsNA6s65SylKkaifyHgk4xPNeg5Q+YMXpfx5gpeZXu1U0qtBmgFWmM2VzG/cP0XTbDLDgyjFiMHecfZXUP7QpEx0uBjslIDHxfqd3Bv+xphmKWeO2oc2lvrQPWAFkNYbVV2+u6Q/vC2FY0Yyfa3H1ij45XtDfXDyklw/WtM4qBqtSKqncbmiVzhiw2tQx/eE9GFYArDb0Kk+oiJFOaQB+zIDVknb0eF7RF2cxfXaW0qNFScs45xpFeMZCqFLuHG/MyObMvg3YN6R/iYDV1LqAHjLR9Q+Knya22+26wfhN7fY4IDG9su2DAF22mB09dv4/J2A13IYDKUIfssAHszl+eobVoYCV70N2fdDh6Nm6a3/Dyn0f52GNx1YWwFXZ9a839bfv+/kbLr7W4vjx+6Lr8C9asXXbMO1VCbTzsT0LAFZjDCvun9Y3aGeJ/uGKLknfeIDV//hv06Lr/R1j/0EcMob3AozeQWIvph/6Idf5sO/cnWHlOzlDxmmyXT2G1ZDxmwYspgErBGRNklGcrSlbPqDjB5/QxbMvGLBaHz+gBkHbKGAlGi4WlEpFFDh/IrgugFVOVNwDVh829g476h6wCrg8gS0mv/8GnYs/A8PKv24XtBKdkzHACtaphO5Tr0qgD1jJAiM6SrwGSOhm/+CUr6SOKC0bqq9y2nz3ljav3lN0U1AdxzT75IKOX3zCouvNckE7BFYpQBzRsOE0QN2NF9DKq+ql64ppVvkLJjvw+uhMnN5fC0T/JOLUNXtGvj6X/9QlCPNYZrpD319bJLtXAsmWFaWikf752naKwnCbEthqW2nwhgAOgBr6mFOglGGFaxjzwBbksXVyD6yzPlFHeTylYL96qZzLpQQOAVYGRnGKTZLQYrWkCEEnnimeIzBMxaj42XoBF6/EA/7rEFjFz/dXAljtpwR2/ZFQSuCQT2SgVZdR1XVWfW0h53g6oMqEzmURludu2mwCWFUUVah3Jn9Dw8o0JsF6wjrt652JXhJWdQEhqmhGi+MLyubHtF4f0Wy+YCAEPiK+B//BRNHtHi0VklmgEBYvRMtKwBzoMgmQ5cBsBax07PpgB85fk2y0GdDUshyVQSmi6NOi635KoDuXQGQhwApVkn3AigHMVq9KdfXqch+sUtZZXMMWQAsJtgwpe8JGEhsDW6kbidgAaIgBq7zIaVfkVKCaIGdsqjC99gMYVgC6hEUKxpVoYGUzAYIAXtn5AZjZMxZwyjGs8MxQxKJvJ0wXi8MVBqwEILS0QGZEqfXOoGcog1PXFL+qFLQGRbPURJBxDmFYSV/ApjvAUm2GAQ1NRRkYVlxtURizvq1n4DRK6f2mYIbVV29uWobVNWHdIKrffUt/88kj+i/PL+jRKqWMtjRPJWWv2G5pgdRXBay+ZsAKKYFbBqxysNtY5gLLQEpJI4DVo1lJn59G9JvThJ6sagasMmaBqe3k9EYJNhnyvwesuA9vC/ocAlhNA05OK3fMSzwEsJoCy0L+t+/PDfVBPz7s+ywVKol+YEr92Ho91Bfj93hYHDL2rVD/TJ/97oCVFc34sLuwlDiZwFPjd/yz22EX/RjkYzOsplNWuwwrbpuKrks7rTKx08/cm08HMqwGsQ3PJ3AYkAOr2mfisayijw1YhQeSdMxP8woDVoe267bGWmaIai34O9y9nNXbA1Z8YmqiSpgD2YwoWVKyOBPh9Wdf0MWzz2h98pDFA4YBK92R9Mqe6z6gVgkEYIVUhHvA6tDx8aHfCy0I9wyrnzfDqg9WucBUgCXRaNGUrkBKoASDLmBgIEgrTrXntcwLBhRQ3S5ihlW8q6l8t6Htd29p++qS0rwmgrjvyye0fv6Ujp9cUL2Y0w4ADtsFBEJSMYpfDFZxLon8MD9HqucZ+NQZi171E+4Dz66ZmDnMC4CVdoxrsGh95gNgPmDV6nn5AvMeq8oHrCx1TzgYeitWEY3BKmGO+SwrBIytRowxrMpKwEOIQHOQKqky7LDqEBwCrUx00l8f+vc17Cwp/6i3A2yAlZxPUkptF68FMlWPC2ADxNdjBJ0KWgGsQvKY8goo8QKuIQd4DKziIXEPWLVO7hRg6dv+ruPmi66b09xNCZR0O2wUKVipVeoYKKhLihsfsFIQS1MEZWNJ7YVIXknGrLIvwUOZrR9TOj9irbPlak1pJlpWsEqSGSgadk7o2+laMPOQtawgJL5rKweCgWj6VZIG6CrH+QCeELlE28kHmsC0sZRfERU/rEqgA4mczeL5N6VhRdCDEgBP7LBjU4E1tsu3bXVAmcvynBjkQT8VJaWs7xQxGwkpzAb8sEIUJpwoRXGKNewYg1ZgpDVEuwLsKPS16E2JZpWIr7dgFdLrZjMG961qoFRrBY7p9MEMsPIZVQCshMElARnbCk0J5GEALVJmhsn9cDoxV/MT3zQDtUhTrF1Zcylmwf1FplslGlspWKlsPyWFEH3oa5QI0GMzAgwrhi1aHTvb3WeWFe4tSqRKIACr1wJYIZ3vJpoJwLR9Q//Pywv66ycP6SipKG62lGHIYiMW1XGx/iUz2lYx/eHdhv75h0v6j9cGWKXCEOMlLSOoNs7rLT3MCgWsYnq6bhiwMiYYg/2eJlcK9tw9YCU2ohe7hHzenwNgZZvyfvv7oNLUfUjRJnkNBeX9z/r99EtnWIXik+m+/LEAqw9liTnN5dDYHX+2h2MXQ9cwwKofJ4xdb+j9vr+Mf5u/jIyF8THoNKzYdzQ5DdPS/AiAlT/+sRaYVIDOoGHstgNYfWQNq5DRMo2G8PeGvxGaMNPnvTtgNTWA2Kn3UgX222LpGOOVMKaOF7FT8aGixlICxb1sAStUp4nnRLMTWp8+pceffEFPn39Ox2cPKUoyatIh2TQmcUvpei5hb6LrqmEFYXVmWO3uGVYfOnAPPC40vu8Bq58/YDW2GBlg1S4wB2hY+aLrptdkDCYJIBzDCvMXgATlNTXXORVvbyj//j0Vb69pXkYULeeUvnxCqxdP6ejiMTXzOW2ZlSk7/PA/EXSIRdFKcwrycMAEu6CV/gzgsQXJgLV2/HoAlgE2HDx5Vf6sH6y/AISZBpadt8+06opFSlTO1ktNI1KXfLDMbLIFt8xuaKlgIk5uATO+01YxQW4/AnE9HwI69A0HiR8IWDHLhQNK93JOjSzmflEP2/VqxbkV8PR3cVvnRdMAAVgBrEpYSD9hdtUoYNXTrpoCq6zFklT4YQ6jQnI/qeg6zxl18CzVy4A/5+i59ECzty3TyAdie/pl7VwYDeS6gJVct8+wKh1YBeCKK2hWok1VF5QwYAWajuhYMevKQCLWkILWlSuAwiAA5nINmfaMkvkZJbMjWq7XtFof0WKxkop2YD9xZK5bVZZKaoGZbYQCQAMAo4AVKghWXDRB5p2lArJehWpzGcsKn9aRVb0zRpKm5moKMkTFpwArE3zvVwk0YGYasAI4A0BMgGcBq3Kp4sdaVVLRz6+kZBpVzCjC/C1KFSQHaBVTkqrmk7Jv6pJROSV+ou8lBRXVVdG/WzBfAVhpohn7Wyy8DhuM80m11oQBq5nYAy69qDsTlT1vSQuUMedMHq7ldEB0RGvlQcHqkUIsfmqqrC7YNYBXbP/kYXnaJg6sYhjTwC5jaDGQb1UEpcqkb9OMmST2t2HmEt99W01SdNdkfoHRFHcAqz9eFgJY0YzSpqRPspz+y7MH9OJ0RfOm4AJAwPrAHuaKiig4Es+5IuDX7zb0T9+9p9+92dDrPKM8SqhCCi2GuAdYPUgL+uyE6NMToufH0ShgBct3D1gNrV3T4I0dwUNL1+sxwOBjM6wEsBqXZJl20yWlyuy8/9utHS6lv/+5gATskRwYDex/LaRh5bdj+O8PvjQfGIpPps9+V8DKSep82F0wB1fXVwc89UG2sbEpGwCHX3kIK/ABq36cMDReQs/TbbzIxpIBVsP30Bu/7BgYi7/LsPq4GlZKWhroS273PWDlm8xbjLiBsXlnwEqmfcfo+QM1xLCyAT8GWGH1riBQmR3R6uQJXXzyBT15/jmdnD+mOJtTPNMqWZ17CwBWouTMu7tUIiUwv68SeLjdutU3QwvCPWD18was+pRcPxiGLbYqYRwweYCVaTtMpgT2GFbq+jtNFAWsqpuCqqst61eVP1xRc7mlRRVTtFpQ+puntHz+ZA+wwg4/M6zMmdK0QNbF0+peDNrodwyEEidMRHORMmSi7T4I1TKMEBSzqRG9PAPjxBEQEXUc7zOS/N0j/M3VqZjpIewzA/EMRrEqinxOnXnu+hJI8nqoaTxt5UEVGFZLyDENp2MBsILQnppzhQAAIABJREFUujprBuT1nTebt32GlQ/W9QGrrlMhqVR9wK6fEmgMK1sz2vGlLCtjWIUAq9ukAvoG7NcEWA3ppBmIJM9XmT9elcC+c2vP3Xcc+06mO8YxX9zzM4aVAFesCaWVbM1plIAegFBBCe0cYMXvydg0hlOjrCBj2AibR0CMqkmpitcUpytaLFe0YpbVEaWzOQuFm2g4M/n0Jmxucn8wYI35LqwkBnryHRW7HYM9SAdrq+aBCdqmgimwooCVYNkOsBKtPEkRCzGs+PxC9RusEngIYAWzITpVAKt2XMUP9+P63o14X8ICz7iuSwZ8GKziH1dZNCYAJmCXwc6I9TGAm4viUEybQoAreV83CMH4YsBZKgYiJZDBKoBXmiaIZ8jgvPYr20APsDJdLGNSGmbK49IDrNBeA6ykIqAAbsay4vXLB6w6lTEbyuZok2pg8fwQ+NqKBwibyunCWTVXsLowHsCwYlaVfgfj2nTQuF8gur5FSuANff1mQ18rYLWhGWVU0v/9YE5fPFhylcAZQRy9oSZpCDAj2ILVrmGG1a6K6I9vb+ifv7+k370WwGoXJVSjUIEHWM3qHZ0nO/rspKGXx0QvT1NacUogNg9UA1DviTXE4vSeYeXZhnFbt+/2HgJY9e1r9ywa6E541KGUwHYnrncP7cbPJCKBOTe84WTHT6dkWQ7+h8egtwWs+v3JBTYmXqH4I/T59PO7O2Al8c+H9h9vH7T2qT92h/69fz8/b4bV2Iao3IeM3xbDaMFjA2GtarFs5nQ3H2zCOIbh0DDy4x3zcdrv9fQthx7jHmD1P//udLLH/QfkD87QQLVGhQAXkYn9kJerRDV99MjZ2zE+UhJJTxq6T5vwwwjmIQi0m2xD5whdn3013iVwExfOkO1awU2sIGyarmh5/JgZVp+8+JJOzp9QPFtQOsduqutBc3CEWaUOVJsRxHuigkp7ouupB1hFEHxVXSB2RDxnVK5iqLQwQUyjYuwZ8k7pyA41O+XtgjJstHwBXBdMeMJdhviNNCDU/x8ycm9zTOj694AVenN8wfL7bx9clh3vKSdraOy1zoylWYw4O3jbHBZ/UZBdDLmyAVbMFFKdJgNe8B3s4Puf2d/iaMl52l0avRvRREEwGVFaR1Rf76h4c0Pl22sqX18T3eQ0AyNzuaDsN58IYPXkEVXzGeXQROHUDoiNu5RAAEuifaSl6Jk3EAuTSavsSQBXCaijwM4cgJMGatxNLHQuLArTU7JgE0GYMab42khJUY2rbtqOBNy495zZHKiwKAAZfgQDk/WhLHKlh2nikQW2TC+Q+0GgZzpdoqGjQsNgUNVaCYxF5v8Pe2/aJDlyZAkqDgfgR1x5H1VFskj2xe2ZXZkvKz1Hzy9Z2V1O/+NdaZHuZnVVkZX3FadfcGDl6WEwmOOIyEhOVXHTRSLTIxwOGAxmaqrPnj6tmWHlgLEgmb2xL7Z4iIaM/woBK9Z4UQPsxohbE5sqjbbwh8LdGD8+WOj6T/s4K3JOCUzzzDGsxIKL/bWUwD7Hd4xlhTHw8S8BPxt2jA867Fdc7PQpvHTOrs+NodbXRplGbY20cM77wUubYSXj1Y9pQh9pb/57a5kDFRzQYFX0bI0Vtomst8aggp2ATVDAKlqzXo+kvqqeHTOrBIllPSkvXUUYVnK/uzqhbZVRnBaU5VOazQ9oNj+kbDqnGOxr6C/xj8wRWb3lJdNY5hiuAccYgNVmveIfgFZgXgHEkWqBAnw0lQNl7gk/SPwMAa0asAp2BfPfpSNyhGv2Xn5h4MMh0VbFznbeBYjqSgm09GYwrHa7msEqAFXr9Yr/x0YBgJMsA8NLAHTxRYQLJfNQfBkwhRKu7AfbIaxUAcwjithw4tCGqSYpyDCcCS23O9rVki4oqYNqf7ggTiyAFVf9hH4VKt7JeZg5BdvE/dEuzGDjyh6UP+QcWK8sKGhU2f1ZarekO0u/cjVIBayENWv3LZ0+neZ8z8LOEtvOqaKqHcjn4eGoY5P7EXpQAPZIGVY1larTyAGU6qAxuArR9dWOnp+u6IcPS3p2tqEPm5rWdcKMqv/09Ii+OpjQ4SSiLNpRXsRU1jta73Y0yQsqGbAqmGH17MOS/uXVKX0HwGqbCsOKSmb5IvU1AeNrtyIwrH5xUNFXCwBWCc3iNWUpmFp4jDIXrK8YsHJzovFDuvy2EMzmzAhRfe54+XGL0Rn3Y5kxQKYLMAljun7/WrTJfPsRvvcbPuQryawN2u/8pyEffyg6tM/6jxnuH7muMYT7+qF/fbN5p7axI07xAYP986udui7qFDTkul8ber577MvgGmPxx9jnw4CVAXYf60HcnmHFrGTL6fXWya52d/fj9QC//dhD11Ff1iIsTtTTnrBt5hs62+421Br5EOvh8LtY92xOy0aDgsD6v/lGWL+bisPePVtF4z4r1hu7W9ziVvduK+i+L7Y1+j/+YRiwsgnfB1aNBczDQxGBQqOn0X1sVzBqYuDm6Miivf+ysuDicPANO+9GFgFxCHuurKXZw09di1iDSijtfQPST0fZc4RZS2BYwWvIIABQqjhFVVrEtGrXWL0/lKbPphRPCoomCzq8+5SefPU3rGVVLI5oW22F5aDOonaSiAC0oAAZyAKQyfuYthTtLimlLcUxXM+Sf4jLagtyK4G5io9a+WgHWlljrwc4dD0lcSKbT7qMSvfYFWNnz79vfI8ZZC6UMDDIJaDpdmS4QsSwvRul3I61b3j+dQeFXSBP7xwZ4cSOtc8PBt1o8M45tuD1O3wd1qDDeDZVKPo1GHodGQ0yFJWVOajXaIy//M1+cGwzL2oqdxoQMOiiwuJeFSqnWYUAs5RUifag0fNptTqIpUtlM6J4FzGTavXmjJbP39Hu9IriVUlRiVSMCZVFRpOnD+ngF09p8fgBbScpLTkITHnnGBogOA+nkamzblonGcCqKKYtjoFTm+C9gEczpBRdrej0xWtKy4qKdMJaSkmWUpXGVMZIR6r5vAj0DLBSmN3Z6QRBG4NmAJCaYNSJJMcJrVYrV2GQ+x79i8CK+0r0pjiQ5xrpEsibhhaCq0rZKz7DQ8aUBpzeMLLAy2azBXIWZDfOvToKUHhxVcpsrjVrEfqvV8NCK5/588O5586uCitv76U2CesBVxSbpDTJMwat8DuCrp2ybBJPg0UAvPZL7LcsBF2mSsrV91uZofmLJ4H0Mz69ilQ37/fXhHAN58uqIE6fjR2+vowtm7cG9jnQT+ezDzLa3LWUQLnz6wVM++sU0xOdzeDNL09HghlW5UaKndRYW3cUQVid0/6kEmBVb1Rc3Us9cRoUknJj9yfP0ivywMLq0EpKKYlzSidTyqcHlE8PqZgeUDIpGEyBk2JzE+s6V8JTRlG5Ff+JATCwlJAayKDVklMDBb/QDS5F1k17D6BLkmYOPJVnpcCQMq6g2SRjotmQY/umvW7+kz82GlshIudcsQ7nQffyfFQNqhj6VSktlys6Pz+j5XIp7B71e9AeY1T5o1GuZemOALRl/DK7SPuGCxq4dotzZr4if5/JBTFtUNBBgSoWuocIvQKFYLMWReGNLvXzXAtlw8OKRfA4dUOxnYoEW8pAEafKGTCsbdb2A2izdcsxOT3mr90jQGB+r1UBpY8qTg/05wo/57KSa5pGGDZhmJWCfqso4Q3OmnZgO3FBAP4SJVxAIKJNndDzD0v67v2KXl2U9H65o4t1ydc5Sir6h18/puOkpCLD5gZOBW6VgJTo710ZcdGhs3VE374+pX97dUYvr3Z0WiZ0BZJaHNEGzzxJqUgFBDugJf3qMKJf35nQw+mWZtGS8hT3wYsRz4ckEuav3ZfZLf9/3yr2+pfX9v9CUFLOrqQ8N8ftml3xiPubsWpsp8vzW8xWhOfps/ANb1nb4w6UG3Pxo4KWZi9trkv/6bj2gHs7jfj3XlTTet9e+3r9tL7Ge/Oo9/48QKG7b/ra1ra7Xf3ZtPfj4x8eA9oE93xbFoMTxJun4vUfszpVY6/v/q/rvw928Z/tw3HAarj9sqpJCn1PH3lVoLtuQ/QldVR3nCMEfFv+iPqjDQN1f45b+/vwhf650Yw/G7cuBvE3sHRD1Y9RZJPL9yeERW2xiJubyLrQoht97fM37HxfltcJrhIaWpDhwRL9n//5egyr0Fn8FGOQy8MyYCOOSjdTog+wMlxcF2kPJfXbZjtCYtx94AAOg6rf6xf2rtQWrHenbey8OSHjuxDdA8v0T/pXraEJx1RzK4vMAaAOUgWgZKBWTI2O04zibE6LO0/p8Zd/Tfcf/4ZmBye0xe6sHW/94xYRF5qpg+YvSoChEPxeKWAFEXYIbG4pUsCKUw8U2iKuTCRBpzhy1xtBYwZTgvPhRWMIjBoDZMeuLzczFLA0AaqMwea+IW06iHYFY7arx0bbN9LNXX3z8wKsrjmQOp0ypKE1HdQ1jsKA1zfM4tyLuPmeQxI4Xw5M0ZQ5HI/5walzADY0HdAJivMOugAszLzSzy2Y5mCAt2gVdLcdehfYxZSWEWWbmjavzmjFgNUl0bqUyoHphEXWs6ePaPHlE5o/eUDbfEJLLOBpSlkkgBULMEdEpQJWCMhQmSqHmG0UCzsAcxBAFKcBlTRFwHV+RWfPXlF1ccUAVpbnlBQZ1XlCuzRi4ApAF481ZQMxRq6/c1AUJywqbpUJGxaG6JOAbWBpXA5kMECQq5hBX0fSpIx9JYCV2jFmjUkfMjzFQaYAcbYWuZRIb/dJVYCUXYKklaaUvTnYfpqL25KxQNdAFgSo7O+0x7APEEnQrHvTnmPkgJMQsLJjdAODU4vShAGrSZYxeIX+ZrvMLLa2DQp3bccAqzH7MwQYMcM2uT1gxd5Dz6bA8PXbgBWOtXHkO3ehPbTjZO0w6KTb0LZtSmhrDLBqGIPCxsHklnFbsWi1AFUCUm1boBVS0qSCYNvZDR1I3yFtADlhN/GGEvSs0ilN8gXlxSGDVpN8RlGSKWAlrCBhxIN5IWOe04P12gDUOSVwIywrgG2ckqi6XAJSwF9rGG1gDckZDYeXecgAD4S79wAr09US4hKPZQVczMcz0MQc9VBfzz7H2N9sSga9AVYhHZDtg21uqv/kNupaTotxTX3ACml8AgJZoCJzt9EC46qBVmwnItoCwOENT4DI2PwEYAX5b1QwjSjP8w4XQXxlE3K38S9/9f0r8UsMWGnAqoY5y6l/Lp2yYUO1dtP1eeH2WZSdKyGKZZSyFTKOxX7LuXlTAOMKeJrq/Ul4qJUrIwGsqMIOPwCrCYvQ810xYLXltm9pwqmA37wTwOp0WdJqs6U0quk4rel//9UjOkx3lBWocohxtHU6buCPVnVKdTKjDyuib1+f0x/enNPLyy2d7iJa7iK2jWsIEycp5WlMebWhRb2kr49iBqwez1E58IryFECtAFayTgDktU2Upp9dMBc4uLcFrPp8XANUbayHfsioT2Mxw4gP3edGdgJWPCAbwMrFSx4bowlelXnYc/3wun2Bcd/9Xy/K6D8qZGjd9Po3+f7H+PchWBX2w1j/sU7hNTMUuto3tr6O9f/Y94f9i08AWCngsue/q7831r6Q8R72f18sJec1XUe5ur9G2+/D3w/9ieY89knIsAz9hBBQ4s8VsHKZILwR3FQc9p+ppVQO2Z9wztg9yYYtAMP+GC7s/1HAKmRQhcDVGCV1aMB+GsBqaLrp7p4u+dL2ZnH5dIBV/w5B30Rwfx8AO8aMDwArqqzss+gAWJqL3+8ITiPoH0wWXCnw/tPf0IMnv6HF8T3awQk1gOqmgBWc6N3SA6yw2xsAVrxrCIdNACvbkfoMWHG49hmwMkbSRwacYwFzy7juOUU3A6xC5y8ErFrG1QOs3CKhYIotBHj4W0650FQ4TQlkGrlW7bDUCqdvZYGp2yXV9BT+HSLmag92NQNWyVXJQuvrF+8FsNpAe06ZLdMp5U8e0ezpI5o/fUDlNKMVhiSnBCa8+wG2lTGsTG8KgBUzrKS8kgStYO0gPW+7pSmYnx8u6cMfn9HlyzdUxAmn1qRIH8lTomJCKLuEYIH5TtBMgfouUmpQYQopbBnsVUqbcsdaLnwdy3RC+wFYIWxI0xbI4HbydUcIItAO9NN0vmbRllRAONcGVImYvAbNWrp+3+nXnQyt0CgAfMMucM4HawRYOO4xrAYAKwOMDAL3AStOW/TYeiymHewAGtjFbTDQCoAV+j/PKJlIipHbpAgQqpsCVmMO6fDnnw6wwnX6gsKhNrAws9+nwXs7Zwj4OOC42b3qvEzjrHU5l96Glc73JrUPjhyYgsKgEmaV/mhKvqQCjgNW1oZ9ME7sHzDPqkYqGoS9p5QVwrJKJkgTPJRKgRgz3MmNVhIAFb8oAAArrhi4XjJwVe22VEK03LS1NGPMTxFD/18HsDIGpAE1eC7XAazQPp8x1woAqppOT8+YpYTUCJtLrtBCAFhpOOAepHg21weshCUmoLilIO8g3O4BVngOAK2Qjom5KCmR4asBrEQcv0kNN/Yopyda2qZnm4Rd1dgrA6zcFbTqoCvs4M0HrvyngJVsPEogw6lyzLAS3TGxhWpHUVE1TkTE3TRTcMcR0uog5g5GlMhW8N4Ej21hWOH+yyijP769oG/eLOnVxZZOVyWtN1sq0phOsoj+0y8e0EGCVMCExdYB6DIDkbMj0IcZreuM3l3u6Ns3F/Tvby/oxdWWznYRreuYYmy0MEstZsAqLVd0SCv61WFCv71f0CMwrOIVTRKkt8rmCXtuUcpgP6dB+oyWHj+mzz6NuP+ahtq9ISvnFEvfB2j9HACrvgyJcNT33WNfsDwWP11n7bpOvw5dvysl81O0y9rOs+qGYJ9//b90wGr4GYv99ivXhn15XcCqbwyMAVY+u+s2gFXf9UOAqut356+arfcAq2YjuA+wsk277gwVH6yy985X9lKC+57THmD1f/2X4356iOeI2wlDp/C2gBWXa74Vw2oIsHJuPzd/D7ASNQfPAQm6rdn2a33QZlhpafQBWq3/5b0JMUIQGZwwWHC1OmCFXVa+SQfJ6WURlCUOsJoePqB7j77mlMCDOw+JEDR+IsAKYBWzrJhhhXQFDHLZwTWWBO/mBUyjoQE4Bkj8NBhW/WZxKCXQL6nbd4ax+x9bdMe+3xXk9RnZrmvd5Pxd3/eNWJeNGVswbnL/+wv79QGrLqfAB6y6wCy0zd/BgEduKX1yPETDtw1DwUrWqz4JAIk+wKqV+sGVmCRtRhLeImZHpfDdz1a0fXNO65cfWGydASsAPVlGVVHQ9PEjKh4/pNmTB1QfzmgziWjHuhXqmCuLojR9TAQtUUwpBN0l8hGjg88BLm1LmlYRbd98oA/f/UCvvvmOCmjRMGCeUpynFBcZxdMJRaxPJeLCAKyiLKU4mzCwxelr+YSrPXGwrNUJOW2GsTlhQmVgaPDuT6MzgybJwlxJlS9mWwmbzbSu5DtS0l32MSTIklQeSwmUWMQ30c0CLFRym8PNRo43IjUdyqfkt3U8hIXgUiJa9lvO48YV93XzNxlHoFTvp7Q7ewoGGToriRkAxDNnIDBVUWfscAXGNwSsuJ862tU1V8fm4v7ntwesZIO4eUI3Ba0spTgErbocwJDNh++EAWt4j3Le5q976799xGlz8gN2iwXuqAQY8e9SAdD9KGgFSn40wrAK7839rhWqANiUOwBREPnOaZLPKSsWDFgdn9yjKFXBb4DXVlVR72mSScoezsmC2duSdeM2m5VUD1xdaTquzDcWSVctK5mz8SBgxdXyPMa32Th16KTKqAdWhsCxAVa2DjMrrIZmFaoAlnR6di5zzNs46eA7KmFENwf0AKl8uOPUOGEvNQwrvx3GsBKGuZfeDLApjhmwYuH3GowgAazAsMLYRvv7ACsG79jmN8xABvE5XVOYUFbllVlWLhWwYV2JKL7aS0ufVtvJz8cb0Pj+BBsKHrOo3oEJpUZSmbI+YMXrEANWTbqf6MZAKkHTtT3xfR+wQkrkhlL649tL+ub1Bb0639DZuqRtuaNZNqE7eUz/8ct7dJBWlGUxcdZnvWWAlLW9kO6aFHSxiejl2Ya+e3tJ350u6dVVSedYowjfSXhdwBo0gaZWuaSDakm/PpnQXz2Y0sPpjqbRFQNWzLDi+5DnaGmWzMC7IVDlxuwNRK+7fBA8k6GA27dHfvDo/v4jM6z8zJpOH0v7teszZzo/kh12nfWqq89Cn7SvbWZnu9aSrrZfpz3hMfsM8Lbf4G+4dF1TCNr9QeiYf39b//xj7tn/zk0kQTqv1cOwuu59hZJCe3GAZxf2x8mnY1j1zYUxhpWz/b5sCcftIqExCliNpET6528/N7aiogF6g0EQ/d//9WQQsAov4jsH4US8wXVlkfwkKYF9060LrJKrukl8a8CqCRLDAWODsyv4b4IQkawYeg0CgpyWI9oMTNdXEeH2M5PgjhKwrKaUL+7T8b0v6eHT39LJ/ccU58XHA1bQqyqXlEbQqkAg3KQEir6Gpjr8RQNWw9NtELCSyHrw+Y8tGGNzbuz7nwGrpge7HI+hHbLrMKzGACtopkiwJywrThG0FEBPvNYYViam7FptejUa/ImSORGVFSVbos3bcxZaL9+eU325oWhbc/DALJuioPzBAyoeP6DZ04eU3DmkTZFQqeAQLCs0jlhaB2ROXBQpJEQEqVmMHQMzOCDZ7SjdVjTFdV+8pXfffE/P/+UPnD6YcopfRDUDUwmnB4JNBQ0bYVUlDFZF+YRSVC+cF/x+Mp9RDeF2aB2BLcFBmqTYMMDESFnDmuUUOHXi0a9cRdDTBoMgPP7GC3HVVDGTIMTSPTQo4U42QahmY0PGic5b9LtDeZSx5a0xXM3LWL3BZBVoUdPJDYwKjuFreWBVy8HoYFiF9qAE2IFgWllrEG8Gy4pTLtGfViVRv/hzBKzMgjagYTeA1W0r99nRe6CSOnMhYCW+kPgUfa8usKp9fv2+gh8czPOPMEUAWAHSIWYpCZBl+pD2fgiwCin/PsuKQVpAYQxYCWhFMVIDC0qzGcVpTnfuPWQtqyyfUTLJmYkiVe0E5DChcebYwG6VAKwABiE9eEurJQCr0qXmylDWQadj27Yspa/aKYGwU/Iy1mOTEsiYRCJ6Vv6zN7BInk/DQLC/Y/6vVktarwGsYYNNWUGttAyZ7+2AUOayS/H1ACsBhNopgfY3l9KsgJWxQ3mupajiDBH15geAFVKtRT6sS5RbNwmYnYo53AQWAKAYrEoBViU0cSmVDUjlGFYWqrpgxVJLtToUiYC8vGoHhLmsC4CrO/Sf2igR83J2lK0zV6q1yomwudA5VD02A/ShkQhWGV9H9c7qHQGwWtWJMKwYsFrT5brkQhazPKO704T+/ot7tEh2VORI0cO4EsBKBsWEiw29vdjSn96v6I/vr+hP52t6u67ooo5ZNwsSilhzURU3g3j85ooOaUm/uZPR3zxa0N1szaLrAKwwz2RvRgCrkGE1BpZ32qcR/38McOhKCewLtn/KgNUQIGW2deyYzvsbc5BHPr8JQ6rr+jf5/sc01ezTWN+Y3xD25c+bYWV2/yaQh9/LXvrbNQkn4TNyTFSzkj3xXPfzaQArf+z4QOf4/B9m2IVVqu3c4Vht/b0HsLI0cVtXZUyJTRwDlEObxGujsgOHnt7e937/3+4MmsyuC/kN/phJ5ibNxwJWXvU6cWX2hpFbZO2TZjFpA1a+/tDeeUYZVgJY+XUOwwdnO3pdRpcJ0LcBrLiSnwU8qgOhQaQxMLADIyA6AsU5pcUJHd55So+e/pbuPvqSJtMZVabZcsOUQBZZL5eURCWLZ/KeVYQUBmFYyWSG79DBsHIPZjgrbhxw+bE1rH5cwGpsJ2CsKMJnwKqxHUOAVddn12FYtRaMICUQ8yMErMCYMfF1TB4EV40Qs4qKG5uIGVyaPmiaIbgdBJ4AptYVXb54S7sPS6o+LClalRTvpHogAotdNqHiwQPKHtyj+ZePKLt/QuU8p22CYEmZAIpguLQdsAmwi686SNCAYp08sK52FU3WOyrWO1r96TW9/td/p7f//kfKQfLRoBDAVw2dF04BBLMqE12QCX5SBqmSeUHJrODUwdnJMdVgBRUoGjHhdEV8Dz8S+DHlQxZM047xdmXdQmwsKwTUZckC9ghsmP/JJ7GdcwWtlHGF7/Nz5pK/XuqFiIi1RK1lXbR0m2aVcyPMBNPMqdHUxiEGk33mOy6+Q8Ni8gMvHn9gPqC/0oQZVtAFktRApHu2OV8hYCUaa/Lqqko0bp+H7OMnYlh5998VFPZ1T9fy3ufIGVjVdvjMlxgHrPqCKR4KjtkCthyAKkv/k/cRA1VMp9M1VZ65yOkaiNWtYRWmAbYdU6voVnPVOVQQZEW2eEIxtKuSjA6P7zLjajo/oryYM3DMDCBmOuL+RYdU9l4AWCEtEHNM9OygZwUQC6mCUhZbi5BoCqSA3qp1OQJYGWjFvEbzc5CGNgBYhc9eqhmiGuCG1kgXVv05ADO4H6chyO2USqiWciXPUHUF3fthhhWLvRsQzsLnADqUNQbDo4CVFFUV0Aosq+sCVpKiZgGDVHUDWCVgSky5X+VQgXRWmGKmm1R4lDHRgFWeayZi9Woj+dyoBqggoJREB8PPs3tMGDUtQDCrJB1QijNgbcM4kMIBsgVS6R6LMMWkUfJZRQld7iIGrJDO9/oCgNWWx+msmNDdogGs8gxp7KJ/xSxanCbOqIqn9OJ0xeyqP52u6MVVSe83NV0x+yph9iJYjQD58iSiiQJWf3W3oL99ckjHyZKKaEmTRJmMulZgXBjDype3CO1h3+/u7zdgWDXPWe2xx/C8DljTecyPzLAykLorPhL70t5QCPsg/F7oD4/5x4OLpwdijAFCff3f2rC0dfSaKXxjbcPnYdGTsJ1j/TcGWF2nDbc5Zuz5jPkXt7k2jyVLf+t51mPnH9Ow6hvXOoOFVe1tlIQ/AvTXAAAgAElEQVTvx57f2Od+/OGP0fD9PmAl/q7zH9imNhsZtuZeF7Dy56212cDWPwtg1ecI3mZAfTTDahCwajOr3OLr9Yp7yExlbpzNLsAq1AgRR7HZVDUtgr6BOVwWFg7K8JQYntAArKTVHDg6hpVVi5EdUC6BDCdpMqUkP6b50SN69OVv6f7jX1I+P+DSwbJ1ZFz3ZgfPTSxXXLpJYOGKgOVKASsVXY82LMZugJWsx58Bq2YcBrv/t2RYjRn8v3TA6ib3v+90jKcEhg6Hf44uwMo+t6fMAb8+Yxb+1vQTC378lEADq5yGFQCrDYLWdpVBG0twVqyqlQVzvNmNAkurktJNRW+/fU7RxZrofEMJQKwK9yxpSiXE1e/f5Z/Fl49p+uQ+VYspbRIIrWOnPhU9J00D8scwBy1RTTsI3QKwwm78ekfZakvZ5ZYuv31OL/7532j16i0VYFgZYAUNHJa0E6YEwHJmSTBtKxFtq2nGgFUNwOruCRFSCGdTiqdTioucIgRhXEYeOiISOINlwEwJ1VHB/eFvrLEjvwhzzQXUwrwSh8EcY9yrae2BHeARIJ06f6AXos/UFnzeOTLhYbfzJGsMB+vqnMj4AGCjKVUdy4CEbw17zJYdB1jpfQ2tIC6lj0ErBLOiD4b/4xSCxO2Uo58TYMXrHuZGILo95mT6n3PKpL66bElXGqA/DxyI0XNRLhrgvfYCm0rmF9ZLgFM1i1ArUIX1FSmBrpJRACrwmGyqHHU5pKHD6jumXNSB54U4pjueRwAmRfy7jlMqZhBgP6D54QnNFsfMvGJRcEvNxfUVsOLRitRbAFTMqpIfaNtBIwqgle+gixj7MGBlDCNXuVPTnm0uAITlmaS+i2NL6e+2/uH+kAYIsAqsKrPLuF+AVThOGK7CvrRCCpby4Ws6yVyW3XF+Nq5K4H5KILT7fMAKVQmHACsAVwZYAcYbY1gZYGXpfkhxZrBK7W2eZ9w/ou2nCeOeq4cUTqehqDZObJiAghlYr2qDcF5jXAGs4r7h43B+Af797xoTydJ2sBGDMYAxIbZwR4ynMWCpG4+6AYJZU0YpnW0q+tP7S/r+7SW9vdzQ1QZjCwyrCd0pYvr7L+4Kw2qSEPZASNl8OF8VZVQmhaYUntGz8w29XlV0WhKtYrB2U4q2wmScTDLKo5om2ys6jjb0Nw9m9LunRzSvzimPVpSAYRU3zjorOHoaVh/DruJxe02GlRtzga0KGZ6hffHb9VMHrLpAoTAgHwOk+oCjm6wJQ/b6ptcP2zP2/bCdY/4tz0dH9t5fy8b67+efEjhMGBjrvy7Ayp9rY/iGnxLYNX67fIvmuE/DsBq6xhjDqouBzUWKvLR9bi9ngDSxjK251wGsQttl3zXbdxN+XPQ//vHutRhWN9m5vK5x+PSA1T5Y1Qw4cf/9+xDn/NMAVn2DNRzw7eMsJbD/kQ1POBYpUaBKdsBNdcAGA3L0SzgICljF2SHNjh7SQwivP/0VTRcntwCsdg6wiqOSYqQGkgivc9oCpy/wVlegYaXaL7a7c4sc6h9fw+ozw2povo8ZfAfw9GhAjC44I4CfD9jtz9HrAVa9CxFfW1PwQkdSg5pWCs4Aw8rSAF1KIGsU1VRuEcgKSMLppZ619gErlg03odttRckKPzt6+Yfvic7XFC93lO6IASsE0fjZYgf+3j2a3D2hw188YR0rOprTGoAVgjiwcrSKnN8HFhTWUUXVBIBRSUlZU7rZ0eRiTenZis6/+YGe//O/Uv3hggqKacLnktBEsuxEv2aLPkFfAbAC2ISUwXxC8bwgyjMqTg6pnuUUL2aULOYUTwuKwLaC3lWSMvDCGi6aXiQi6payRCz2zi/0IVIDd6Kzs9sKw8ocDhmnqmNl6YFKWRZ2lawVPkDBwb/qZxkQgOMskLEg0b7j+tAAzLomVEnrWoAd68rfZfbGmLteTyVbm5Nu/Kl+DacDpimLOSNgo4noEjmnJzBnP2WGFYe62pd9AeOQ/eD1Es/Qv//AnghghXFiYJHPopN0uqFXn+0Qh5B3mqSKpQJWUY0iAdAFkuqAALBE10euYwLb7vsfAVg5JxV2wLMvUnWukhRg1lGC1t2M8tkhHRzfo/nBCQuyQ5xdtJa4RQpYKfSkc4yBeC58gBRciK9vBawwRqiyeoS/1M+wCgEr2VhTVhHm2ghgNcH4roSpijTA5XLF7zFeAGZvt9AmagNWrLUFcCZJhOFqqQ/aZn8DQfjrwmzq0rAqioJ9MrBBWXcvAKzAGi1rYVcBrHJMq2umBPIKpPdi1QkNNEK7UGVQZapUO9Qqa8nT267XLYYV/mbV73C+QgEv/N1APGEG71jyQTTGBLACXoT/bX3As+I0UwYZRdy89FKysbF5tEh5g1OyDWQDmVMco5gBq/erin54f0l/fHdJH662dKVg4zRPWcPq77+4w1UCIZieKWCFOYnWlNGENsmMvnt9Rv/28pSrA77dEJ2WNW3wHMDYXa+40iG0EIuEmGF1HK/p7x4s6HdfnFBenrYAK7MV4PbCvot/0d5U6PJ5+uzTxwBW7bW4iWG6bM3PEbAKfY0hG+rb3iHA4LoxaXicrbNufRzY4Oi6/k2+39XGMf+3C7C6Sf+NMayu67/fpn+Hvjt2/bHPx/rPACs7buz4/fHRMKRuMkbMJxwSXR8aD9bOYUKMpDv79xaOx3BDi32DALBiC9PBsHLrYof/ZNf0AVO3+aoMaXM1b8Sw+qf/fm8E4x8eimMDZtCZ06oh4rlZwNBmoHTGox7DineWWhfpZljJIe3PcJoWA8ULJOxwqzrlX6KFczmR8+47HTa2lhLY/8hYdLPHSLLTys6AalhpH3JvOtQdTkVMWzjWSU7p9IQmsxO6++AX9OiL39D8+B7VMUqLi8PAjhdfE4NdqNLSb145eO0cONTQraIddoU3yrTa8v8ArCo44SZNrKWqOZ502h8WMJgTJX3YtciGf28mwp9vfIZn7gJtjdlhx4aOyZgBvAm63HWnY/Pvtp+PMbQ+dqHq6q/bnmuof7rnUMSV8MKFZsxBcsZYcBBmIYWLgjFpWhp0ymRgcEpFvy2A491nFQU3VocBVsZ3ZEZE01h+x2yABJonFYMwcP+zKqH6Yk3b9xf07rsXNNlAgL2muKy5zLhVwdshiFosKDpcUPHwLk0f3aP03jFFiynVEDPXIExnpQQ2XkCC92WNNGCiWTyhGcCwd+d0+oc/0bt//ZZWz99QBhALRZhsx8bZDk0xA8iGdnAqSeQqEu7SmHaThKZ3jqkqJpQczik+WFB6MKd0MWNtqyTPuCQ57h9ADAe3nKqoWipxTOUW5cgh+p5yEMpCklsVhy5L2rLt0js04XVO3dFqXtrHtrC31hDVrzJmBvqnCWI0ZYufmQRxtpaYoKUYu0ajxtk0/ru0yaqwGfu1y/mw77ny9CwpIycAq8SYWvhfgmq18UjxyXMGCp3j4+kR4Bw8Fo3h5xmrJigdnrU2/v3j/YA2TrD2aP9rX3TZf/uO/z+P/3DN9qj93I2ehhF+b81tvVfRGZNXaK8RYA+9/HSgruOGAC3uTpR1ZuATIBUYVmthWRloZemAzDxRiEjNgDBfVLi6p9Kh3ZM5qn5qIzMImWWoDCtmWcnzZvYjWCRpTmmGlMBjBa3usBj7rgIAsaMUwDFScRl3E2DIGFYmIM8gMTOtlHWllS1Fy0pTDdSWdmlYyfzCMxLgh4F0BoAiyopcrqnFBzBfTIbBQEawqlartYhrm9aUjgv7m3t2WiXPdpPd+DXQijvUGy+aUmKgEZij2CRkjbhIqpgaYAWA3QArnm9xRFs8N7Y3KZUQAi9rBq22O9mIbDS8mtFlbDMxH8Iwg3aVzQ0RRZfjMy5sISCrY6OaRiJE8newj6oxpXpVAr7hb2BYZWL3XeqgpEJLOipSuydiX2HC0S8VmKsyZ6A1GKcZbfBnSmmzq+nV67f05u07yospPX5wQgdZSUUiLDUJripmflZxStt4Qm+uKvrm+Vv6/s05rXYRlXXNLLlJEtGdaUz/21d3GbCaZSn/jXZgcGEcJ7SNcnq7rOj7dxBtP6fXyx2d1wmhrvXGpDzKLa9NGZin1Zby7RV9cZDR7x4f0hcHCR1PNpTWS4oiaHXtlM2JexUTbcw2szWhnRMfvR3TNPZONpyH7Uvz3e6gWq37QIwwfIHr+z9d53FbObZxwNOjnbliupsSnIe21rybYR0c3zaP+dR+Oz/mWP87N9Gg6no+Y75kyz/s6OAx/z1MCQxP0fgtPaNAs2v62jk4doIPu84x1v6x8499P3y+ffFX3/35Y9LWyJuMGUmF359Ddl/DYwJFlWRDJFyn7fe+WDgEhPquFzKo/HsM79d+d+ubbkyYve8S7xkbv0Pzx9nPsUHg+WXRnxuwGhpwsjMOJo4AL+alt7/TFdJLySoDPtoqHO7Red3gLQreloY58N6IcQNH3hiVut2jNwGswoHkG95Gw6oftggR1K7JJICVQUpyLmsjq1LEAlhFcD6nx5QWx3Ry/yt69AUqBT5irQp8A6mDooGQSspQCTHKMcBK0hiwMwyWlQiwS3qDPFtpDbQbpD8VwtJbZgKWIq7WVz8vwKoNsN0csLoVXtxyhrrm/ZjBH/v8Lw2was+fBrAacyw6F+MBwMqEwMcAK2EhaMBogJVWC3RVAhWAdouUZ8AxZzmlDkEnhNarmPIqpupsyWLr779/QVlJLMAeYStfNBLZ3u5gc4spxYs5ZfeOKX9whyb3jik5WlA0nVKFanKoIqpzWPcJNHuYITlmgSR1TQUlrF+1e31K7//wPX345k+0ef2eclSJAkPJObTubHxW9m0NGFPwf4f/UW4c1e0WM6og0L4oKFrMKT1a0ATtBeNqWiAi4zamCMw4tRBVtySYYn1BtmkSQDJghb5GWiBAK2jsIMBiBotfJVACYynNLqCgBb8yX0R42ZhXrvoggi3T1wnu19JlJM2wcdzN1/HBKmaJ6YuD7xDEd4ay7SyJhHZj+3HOnUfjtvOgnxjcQ3APBpoHWPl6jD5gxc+qg0kw5tz5jpXd46cArHhVYSbdcEl3169dwJar4tj0Y3g/YwyqMcAK7J7ONVsB3BjgjQqq1zUqWgpYJcwqpNmrzo+JmzLrT1xHAcXbKYGhQxo6wv5Y5pP4KYFgYkM7iFlnkogYJRnFKNYyPaTF4V2aH9xhTStmWTFggrRWrUyqGlDCOpR2sZYVACfVtWLQSsckQ8vXAKxEV0rumNOAkaqsKAwYVjY32XdRoMi0qJCKCBYVqoWKLQCYsw8CaMjg9PAsBZDZWOYM8hgS++WeqaYUG8Mqhti5VukzEEuYVSg6ATs04ZRAA6wQrghglVBZxQxYMWglJqk19/15Y2l2XGTCS+ETQM5E5MHgRHkMdWbVbnDbFZiTyo3KDnNplQKAWX9yCUObKzr4+Jyo0jqdyepQlwxY4YeDQGbTxhRlUzpfrul8VdL5ckOv3r6nD2eXNJ8f0NMHJ3RvuqP5pKJsgk1SrZIJ5i0ldLVL6PXFlr57dUo/vDunDWt8IbVzQ1ka0UkR0f/61R06mlQ0RUogNlPqHWtclVVC6yij52cb+tOHJX379oLerCq6rBJaxQltOPU1ohg6hlXFDODJbkNFuaRfHBf0u0dH9GQR02G6ppRWDFhhtwesYt6UsPnrjSd7Pl0+lW/7fD/ttgwr20we81+6fEN9cO3xHIL6Iwz2z4BV07N/CYDV2HreO456xs1YfDF2vet+vw8UbtnqvTbKXDbmvANsOjau+u+7G6zqGgv7bZHCP/4aHb4P/ZfwHF1rmd+nXSl//n12AVrG+sL/Ik8iMfufA7DiZXxgUIX396MDVkIHbwCrcIB228shwKoLALAtyfZnnwKwCjWs+vq+ewCPM6zGBmwDVrHb0KQEavACphMcj5LFGjJKiyP+Obr7lB4+/TUd3X9KUVpIcKe7QbKrFzFg1VCeuxlWXG67WrOTLeLrAK5EPJbLcxsQqeIoBlg1g99rc8dOlD/5uozSyHo6CugMGeDws32nQwImv7TqzQCrJtXoJu1oOTwjEdOYwR/7/OcOWIX92p6HkhI4tkPS97kEjA3Dyl8IDLBq7XB1MKw4uPMqBLJgrO6AM/NBF4wQrJJlFsUAd7wLz9ozZUWTOqYJSI/vr2j9+pRF17NtxOwqzrzQNEYETVwSHRpKRc4gVX7vmLJ7JzS5e8RspmiaU5VKeqCxlxRx5lUGTnuO3X2wmDY7qs+XtHz+mj78+w909cNLqk6vqMAuvAv0ZLwDvLJFigE3pLTo7j6zO1AoAkwppDNDgy9LiWYFRbOCkoM5ZYcLBqyQHpgfHVCUTWiSZ5Lige8CqFE4jbWaOCCTMuToKAiuW+C8ZXjLXlIVUYI+S4fEGGkAK2NLNZo2kE0R8AvPyFG8FUhh1lNLQ0ZJMfq5jQ9nWzTYtBZZ21rBEM5pqY9+63kxMAaEnKE1JvEH/R5r9qDfA4YVr8amB6YMKzmtBKGupzrEcLts2KcGrHiVU30dvO/SoOoP3tq7+2FKYNf3xteXYcttGlZd6z+LqWONdPpV0NNRsApi6zyKpWqarZequOY290LAqkldbDvSNg7agBUAexZN4vQuAZIk9VFAK8BlqCaZMcuqmB9zWuBsfkyTHFUEJ00qrmnJeewpDBGu0lkhFQyVA0V8HYCxMUzRB8yy6mFYwe5Im2WdFYaVzGkblzJfBXThcc3XE+F3iKsbeOWPHesPfyxZ4GKAGo5BxUPnqwTsEAOCfA0rH7Cy9gwBVjv0G7Ok4KMJYMWpgQpYgcVmbTSwzcB0ns4KmDT2odGRklTFpooqj0HdhJXjxWN07RSL0WhRoY81oDK753RHWPQ+onw2F2ZUCf+vpgnsuNrfLZjH2ZRenV7Qy/fn9Ob0gt58OKerVUmLgyN6fPeQvjqK6Sgnmk8zSsGQqmtml12WNWQX6cXpmp69O6dXHy6Yz492gJUwiYmOc6L/8NUJHWceYIX0XYpoVcV0VaWsffXD6Yr++GFJ7zY1rSilNUPBQjtjphQXDSFKyzXNqhV9fWdOv3tyTI9mRIsY31gRMcMKgJX0jw9Y+eOqF5jqY1mN7FeOBaSfArAa83+GLNxnwKrpnSHAqq+PxxgqY/55izzR8aDGzs8FsTzIILyHses7P6WHZTT2/VsDVi1Bg7aWYQju7D0fR0jZL1jSBzjtx4SNnxVer8v/ao+DJv3OP9a/dtf896+zj5d0r/u23oX/m7/gX98HrHj8/EQAK7azYwyrsQE37K612SfhsZzTCKr7AMMqFC2Vc1wXsOpmVrlJpgu+a9dHpAQi3W5ozel3nmXHUEO4sW4UVyIwCrZjbjtxXO7d9Y0s/nA4sAPKAS12S7MDSvIDOjh5TA+efE13Hv2CYoixo2KUnt8AK+wuy/MXdNXilWbHDntoxrACs2orDKtYGVYMWDVtYgfLylq7ncrutBhzAn76gNWnYFh9PMtqbH7e9vO/JMBqfxHqTgn059rQ/HVcRo2D/cVAwCxhTrnzKduCxdWVheADVnjv0gI1VccJtTtGRTMPMV+RwsPV3jDXFbDKNkSbV6e0fPmByrfnNClFiL1GmgkWadNo4rSIiAjspFlOCYAgMK3u3aHszhFF8ykLnwM4YlYDGFcIKlQzCuyQKeLNqxVtL65o9eYDXfzwki6fvabq/Tklmx1lCljB0bfAj4MkHfIhYMV9yKwDRBAxbdCHaSKgFfRUpjllyrCKipxytBP/TwtKIcgO0AqsMASucUSTLJMKecqYgn/DfQ8tFejrgFHCaY4iVMxiugiKuQKhphBquqajrTZemgjY23Nz+jwKcKn9FMCKeaYtQAunMY2cMNDB70yAUUCPP7fAXBlSYEqxBJJRbpwukoJOHTuFtmbwmESA7zGscA0DrMz+4v+hlMBRh9iYZh7I1IAETZVAuV674pvNm3ATwP+9TzS9mev76X7us0DD6rpOqr9Yj9nXLsDKgXgAqnZSpIRBKfyO1ECuDChi0KaRZHOOIdEgzdE0J0JntBmmTdGGELBiBhnbKdFzs9Qv7nsAVrWBVgVl0wVXCwRoNV8cUZpNBWyxggqenpukCULjS87JbMYtdKy0SicDZZiMcp99gBXOLfcl44MLQfD8FL/LWFOWCojfTVwdzCqbXzae7XlZX7XXt6Zanjjqkn5m/k4ruDJgWAXnHWiWxpwS6ANoIvIlbUdKYALBb8nRIwOsWGjdSwm0KoEGWPnnc/bJaSg1lUl5brVSkBv9Q/a/1Oe18wmTypNkMOF11Wjalpum8qn+zfUhfkf6Hldg3XHaNX6gl7osK7oC8LSL6MWHc3r27pTenl3R6eWa1mVFRTGn+4dT+uWdjO7OYjpeTCkHClVXtN7u6HS5pdNVRS/P1vT69IrOrtaSgqgsqiyJ6Cir6XdfHNNJTjRDlUBeV2DPY7rc1nS6Jfrm1Tm9uNjS84sNnZURrahhV0l/iIYcvjcp13RAW/qrh4f0d48O6X5R0YyWlNCaASti0XWtHon0bwX7fFvpA6ChbQjtGH/vRwasmF2sryHgqi9A+QxYNT3TB1gN+ZBjgM1YYDiWEji6PnuA1ceuf4M+8hgFeewGRz6X8SuTqGt+DcffqF7dVFm1NaHP/+9uily77zph/7f7uEnnt3P4bei6XnidsQwsfwOryz/o0rjyASvzLX82DKsxh2xsvA0FvD5gpYkqLVF0dpY7c7wbwEqAFN/qd7zvWRU+BcPqtoCVaJgMkeKkh7smhN0pA1YuJRCLvoRGoo2BtD5Jk6E4oyhbEE3mND96SPce/ZLuP/2a0nzOVVIsMBGhU0k90Kv3AlZOGLaGhpUPWMEBFkFTA9HkRoQyPsSw6htz3QZpeATedvz6Zw+DSkvp7GqXGdCxBanPEIzNK/t87P5u+/lfAmDVv2g1ciRjC1vX510MKzdXdfK0qnQoYGWMHSdAzIwqAbG6ACseS2oD7H++DkvgICVQdO6gT5VVMQuur56/o8tnb4nOVsy4YtIj+6ZtYXEGsjFHUTluVlB6fEDFvTs0uXNEtJiy6DmEucGmQPoNghsW3a2QflgTXSypPL+ky7cf6PL1O7p8/oY2704p21RUIEhTdhVXMfUget6hRmYKb3FzPSln5/hIbASwplVEFewXgl/8LZ1QUmSUTadE+YTSO4fMvJrOF5TNpzQBEyvPqM4mXEmQhcWRJmQpfpomyCATGBS8ay6dyQExmFicsqNBMUSkwcoyBpXLuUMml1DK7bnJBoEw5qRKmrBXJIgU0ErGh4jnswOhgGY43830GmDFT47TtUXDh1OfWBwfAIacSzBBSffhW1JGn+/MmfClAIMRJUUOmobTsApTAuU4BV89x9DsyphD7Nsp337aRsaYhlWXHfRtWmhfG4dwXAyVAQ9N7+xbY4ftZ1t7sautPmDlO4z8TABKVUv+n1P/lG0F1pUAWA1gxTpbnGYloKL5DPzclRUXOqT8mQN8GuCi2VWFKLaBqwIsMeWUGVdiK6TaGgTYYQMKTg2cHx7T4uCYsmJOk2IGoSV3HTs3Azg8N+ScsGvCelLgCkAW9DugITcAWNnYQ1sktVcAKwN0DSiy+wRYtV6v+QcMKwGqhYHlg1XOs/EAVdHX0U0GTdtFKqEvjKsT2Lkv2AwUJpMyvIKUQL6m6vRJ+/dTAgGwALBi7aqyZuAKgBUzTY317jHIBPhS7SoUqtCX9bljQ0lj1c40zClLWeSUP0/7SjTHYL9Eiw/n22zXomfF7LZGG0suiXaKpYLNTCcZYT6vdkQfVls6Xe/ohw8X9OZyTW8ul3Sx3tHVGrqBNYN2iyymL04yujdP6WSR03SCFOwdrTclC6yfLnf07qqks+WWVms8y5jSGCOxoiyu6SCt6K8fH9HdWUKH05zLBIDlhW3UD6uSXl9t6A+vzujVsqI3K7C2UBIopq3aXhkPEjQm9Y4ZVidJRX/7+IT+9uEBHScbmjIna0VVLFUC+ex4NJiJqlm4b9f2N+r7fERb9/r8vS5b17Z54kuP+S995zfA6mPAKhldzbrt/JTPGlauu/31sQ/Q6ns21/n7pwCsfBZxOA7G4ge/jV33N/b9sfhorA8MsOqbX/3+gdmtNmBlfkDXvXS3pcEbuuZQ1/NvfI12lUAfrLJz2boWrle+ze/zXfB3n0EVglf4vKuKoK9hpUvIny0l0CfCdPVvOH5GGVZjAevYgBsDrHjAsc2TSCAceLcHrPrKKIkjbgu/c0R8cOgaGla3TQkkFr273iucED5ghZ126UMFrGoshQiISgasWFMgmlCUzalKZjQ9uE/3Hv+SHjz9NWXTAwasnHNorCgHpMmi2MWwYveZNazWLiUwiWW3GM6qe/6WT6KAlYGM4m43gN0+KNT0TZdRGk/ZGAcDr9f7+3TTz4DVdXuu/7ixBe22Vxh25NoMqy7D37fgNfaiqRLoB4w26vwdfg4EvRRATr/R342lEwJWDnxQ9oxrj8asDFjFUiQhqmoGrOKrkpY/vKGz719RtsLOsWYVeYCVpb6xxg7mHwCQPKNkMaXs+Iji4wNOw1s8uCsV+SYT1kNBgAOgBvcV73a0endGm7NzBqyW706p/HBBdLmmaR1Rgd12sDbg5sfiWrCVr2tK2HjVVEv2sbP73D98kARsLP7MzB9A40ifEZH2NJswKBUdL4hmORWLORUHB5QdzCidT6WaYJ7RjtMLYylhrsGrZeQj/NgiWObrS0CLfrGAEGwrA5WMEWdBjj1rx6QzRpxuEuzAJtH0TgBJBloZWxUPzAFMuub4DovPHJKeMr2gRJ4DnheYZBOEaXougzFYM0z6OhSVtmsw0wbHg13nadj4KYHOeRsArMbWf9+x+lSAVWgT2nO8XbVvKEgQwMoq1HU7nmP2yU8H77JVfYAVg0moCLi71Mq6AJyRHljx/wxWMYtn51jovIYDj3TAp+4se+PHdwMoDSMAACAASURBVErZIxgArDDvt6VUEeJ5qqwnAVHVl+D1maEALs4CwfV8uqDZwREDVvOjOyjVJ1pJwbVE5FtTDBXEFYaVgFcArKrtchCwauaB6Ff5gJUViQnBKoBMpp0Fv8ZPefPnGL4nDnsD7LFNUqYYHHfoJfnBggHB/DekhymIY6BYmBIox4nNEhC8zbBCljYAK6sSaIAVQBfYP6dR5QFWbYaVgi76rAUY930eBczhywJ4Ur060fqSY+1wl/qslS9ZCJ1Z8iC7CoDvjvUq1xoQh9TRTRUzO+rlxYrerkr65tV7OtvWdL6rGciSSoji8WVxRXemER1PYzqepVylL6pKHpPnqx1dbmq62BCtAOKhAFBElCc1ZdGOsqimRVLRr+7O6OFhQUfYrEClwph4nXh9vqQfTq/o23eX9HYT0ftNRMsqZQF41FnBvbLvzv6oAFZZuaZ7eUS/e3qPfntvRgf1Fc2iNTOsAFgxwyoCw0qYXLzpopsRoW3rshtd/uuPDVhBZ9Z/3RSw+AxYNb3Xtda0GPZdjOcxjbCRz8cAq7H12a8S+DGgZbgJEF5vbP0ca9/o58qwGoobh+6Lo2Qvsyp8hmPXb4gXMg7C7w8DlvuAlfO5vI2UrrjE96v89Sk81h9/aFvoH4QgGbffUt/d/+Yx79NBu/GZZk4MAXZG1rhuhM4+01hK4P8MwMr23rtTArrcwC6G1X5nuuBgr0eUxudSAp0H2Bp0lu8ftoCPdpeTHe6xV/ekaUo0930/nPCtyWUOKYNR7BkpYIWdKtnVr3ZbpqizYx4jXWZGu7hgwOrOw6/o4Re/5bLVeY7yy4rIuvQMvwTyEGC1ZcAKKYFJLFpWAKyE3SWAnJN/MIaVpUqpFkKfwelDzhtDOdzzYwZz7Ln5n++3UVIth9o4ZvA+M6yuMXlu8pCCY4cCVgYcO6oEdi08XYuGgBWiYeUvNGxYdfG6KWDFQAKLr0tKClICfaBYFhRl1JhoOYM68KdryuuE4ostnX/7gs6+f0mzMqHUSwe06ndgEmGx3nKVEmFdAbyIi5xipALOplRNM5qeHDNgBVFzBkoAHiHgRCC33dHy9Jw2F1e0Pr8gWm4oXm4pRSpgTaxngoAHYNUODCu9EZCqhHmlDCvOUxHHgbV0NIBkLRTuYARKidoQZYjFCVWTlMp5TvUso2w2pexgIfpWqCR4MOd7AagFZhZBywo/zNCQ9DqkKa5ZaNrYVUgLFK0rDoy1tD00qpyQtNNuagJxK3PPt8eg5I61evDsGNjzGGQ+YIXvSUpKm/3CY0D/BvspVdsExGOWASpaASAAYJWDb6CBp8TQ/GPaWWi7H8Ca02KAFZhrXYAVryaBhpUvun5Tu8qBnRN1tvfjKYFdU7/PploFqv7P26CUD1j1OYVj9zkGWPF09Sr4+Q4jpKXr3RkltbB4kCIHwIqFqwEUWFUtZScKG0zW+qbaVjN+/OtYH4wDVjKODbASlhUrUgvDiicHkq2EZVUDcJnklBczSos5Hdx5yL+jmtyEK9I1tlDWfQXE1FkGkCSabzuq8H5zNQhYAZCXsSgpdWmC4grqU3iDA/PMZ1YJgNSk5lk/WAoEs4uShNMHG8BKWXkeYGXMSvOuXKVWrdoIAMjmCgNjQUqgfNhOCfRF1zH/DLAywXWAV0irg02EBh9efkqgaXnJ3wWwcnPLNgXU1tq8A+AkqYoArYR1hkfFwI2lxirDlytHajVYrtrHzKYGsDIbYk4d+hnjY11GdHpV0suzJT07W9KbdUXPLlZ0SSldVRGtdwDAZKcF60iW1JRGG1pAw2pClEclxRWYqbDLES1LolWV0k43XzPUCIkrymlHeVzRLCrpyXxCT04WdAd2P4UWIjGD6vn7M/ru9Sn9cFnShzLhn1UFYXvRZmWmP+81gTFVM9gFwOrhLKH/5Yv79Js7BeWbM1okkH8fB6xsDIR2LrRfoQ/5UwKsumKUMfv3GbBqnnCXrxlW6es6Zsi9HYsfPhVg9TFg1dDa7K8/t3DfOwuW+Of7mJRA/1795Ct//TR/YGz8GxDQ13/+898/xtM87di05DjC23zouganxvfoh4X+QNfv1pf2mQQy4hM0eqx9gJVkFwxliI0DVk180zeeWs/rn/773T4KklsouwecOSbtHc3wWFeWu2fU7ioIrKg70Bn8dwW03t805SREOj0z0nHl5pYl/U1TbnQx9TuovVvVnMoGugRh/UH30GASX8aqcHV30NiAZEdM0wFZw4ob5ANWJaeRcLARp1SnBe2ijKaLuwJYffnXlM2OqCimsnsLZ81jnoX3z/dtumOWoFABsILYegNYIc0BKYEOsBKSFjvDEtipc6htHwOmzCGwXvoMWElPjBnU234+BljfZjG6Tvtve/4xwIqd84DWPjZnW04Ej+mOXRoFlpoqU42mlS/izawGDeas/DvAKvzwdUwrxdu94RBFU6VF20VYimAt5buYovMNA1Yfvn1O83oigJWeCv3J6RsqLr7ebCQljCuCJcK4QUpdnlGVpVyJL5qkHJACJAHYBMHy7WYtOlCrDZXLNZWrFaU7oryOKAHIVkrqhABWCLIVsFLTi7Yy8wp5jJxjAfBXQSDWCREwn1NyWDAd1a5EU4oDNopplya0ymLW2cqmBU3mMwatcgQvhwtKZlOuMojjAG5BnJ1TBLWkPHSyNuWGr2M2z8AqAa5iDsI5JZCZKLIrLxZfQCZminDA72mLMWAlKYH4MRsqwYn3ICx1z3a+VGzfgmqcF33OAaLp0niAFaKzaJoJWKljGP8bWMVqNqqB5TsmJkINMACAoKvS6FUCtLnpU8Z9J1TGnL60mlnXXN0HqXzRdABWCMi1Tz1Aq2/e7znwtjGjWizh5w0HSc7o7oGxRQFHLU3S/9zeyzjsao0E3rIt5PsA7d8bcX4DOCVYlrRQMKzOkaQkATTbEmFuWOq8A+Fc+qLMG2uzAeN9zqn5D/Y5A5WmNcWFVSQFTJieomMl+YC64cU7MqC+ADiFMDjcCADYOSXZjA7vPqI0m9F0NqO8KBhUcu5tjRQ3AELa96plhbkhKbMlbVdgWIkvIGyqBsxE3wtgZRXrhGEFn8LY4HIvxEwoCKyv1yt+xmkqADs+t3RAvJf5Wgn4lSZiXwzc0Tnt0ihU28uebhsQlZFl66MBSrAP6UQZkKY1xgwrLfyAlEBLN+Z0Z9wL0gEhtm4VAjGh0edif2wu2n1YmqOAcu3BKX5pU8zFgDloSwkz068IqFWgdCbjeRjD1/xpOV4qrPr96FI/wUKNElpXEZ0uS3p5uqQ/vb+g5+crFjm/jFJa1qj4V9GqlLGH8+QolJFEVG6uaJrFVCQVJbstxVyAACwpVLaGxhfGUyzsqrimPNpRHlX8fkobup9F9MXdI7p3fEhZklCaxLSpavrh7Sn94eVberXe0ekuoTNOB0yF4bVl5Iyf+y5ClcSaAIbl1Zoez1L6+y/v09dHOU3WH2iRlgxY1cqwspRAXnHVl3XjR0F53+aFQafvj4mdbizIkP30bVPLxqk25JjP0mdPeb7b/PSYJs60j2gQXQew4j7QxaIB2ptNt9D/Cu1wX/u6KArhfe6tF30d0cGOYZvkpez39bHNwC5fcxiwGGhM8Ez6jmSAdKAjhu6fIQn+buO/9vX9eEu7ZWvG4o+x5zP6uWrKjY3XrmfDMhDBc/eBm3DudvdBu/PDMdLHsFP0pA0MdYBW0n/9Kb9jgFbIsGJf0tPVtY0ce+52/ywn5FVgbssuNT2Bc5lH3NU/Y/MHReH6zt1l86J/+scT7fFu0AWOu38zsng2egDcYG83xxbXcKetd8B3fNc/tnPA2iSTjfLWKxyY9sD7J1w424cAMh8oE+AmdBjC6/gPrLMNKvrW177w/sMdGoguN/gn2ic/vAzqhJTKW3CaUqp4h3TKlP5icY/uPPktHd17Qnkx590vTpFkqnyplbtgEJvz8ljgNE4RxUGoh2QddrqrlUsNTBOlZwOQZJFmMYx8LtflNvSafu0Drvqf39Bwl28NgWFjz2cYsBG2x9BrzGDflmE1tpCMAcZj3x/7fOz+bvv9sfOPLmgdTpgLWj3soM8ZCRfw1vUUrOI557FknKHX1IO9YFGBCQGepDoXABEBrBoAy/rOwBB/cZV2QeoJQRkAlZKKaEJzymj58j19+OYZle8uKdsSpUy/FKdEwGKiRPcZON2O/yiBIs9IrbSHvx8cHortMIaMMoh43gBY2yDIUPFY1tFqUt3gSO0s5cAL/BlsU40YRCIuW9gMg5oDMxPiWOHfxrFiwXnYKWZQQfw34Yp32WxGxcGCwauoyCg/Fo2rBFUFZ1OqczkeiYq4dwBxuA677ZyCIxpWE07dgfC69B2rlyigJuXXGxad2MQmeEXbLPgz8En6Xb7jQKUIGkLCQDFmHZebZ6aNWHIDLm0McWCcQMsK2lwxpbOC2+0C5habq3ttbK+vDVPMHDQe4wF9nK8fOjrcb8qPBkNOba0bK+aAeX+3oNeAPwCP9moFevpHBie8HURfY8sK6KlLx+sSQzmuomFY1MQGVhPQY/1snT+sBKfjNnBLZV2hmlKwffjGJbcVKRY+OOw0GzXNr65QBRCgCeb5mqLqSkXXZRQ1cJdcseVA+yklyvCRtredS/87fQ6rjDeMUy1H58a2Ose+PfMDG/X/hKE4ofnRA0rzBc0Xh/yTFVPWMYIGE0wMj399lrjnupbqfWB+49pIneX/WcNP4UVPc8rZTrZ1woqyNDkLdK+ulnR5eUEQWQfAkmW5A1f89c+3w/IeTEYFoj0H3foUD5JTarX9ja8pGk9yY2I3DRhinT9X5EF2oHl4aHoz2xercgi7OskYBETKGwArEH55DKlnhY1E8WHEBvPGgitOIAAnD1Frg0sdlGNh36SV+34Qz1zeKJC1BzYLNyX7Bw2bE9/nYYJ1Q+8NBSs26x1XjHx/saJn78/o2eklvbra0Jv1jt4DrKqIzldb9jmxOcCFNGS0yqan6i4CoAVPlNPsNBNcHHthQAOs4ip+zKyqaUI71rIq6g09mkb04GBGD+/co6PFIdV1RG/en9EfX7+jl5dX9Gq1pmWcEmbZZofnwbsn7L7i+hidcYorQa9qQ788LOhvH57Ql/OYZrtLmk/gB2NTBxvrAu4YSIrxk2LN0M2ELnDet7Wh7y5LTnfcFdpEswX298Zmyfz3Px/yZdorgjgRjjXo2xd93xUQt3ygsPlBOOXHgXaoD1pZwNvX5iH/zkDrAb7AKEPHnA+/nb79bK+Vzc1Zu2yt3H8u+wBOy5abX+ptdO09mwAwC+MYtfxdX7vB3/rBqr5+cCdX3c/mue73z5D/7p7fQGvH/H/YLn8KhX3UBZi4McUNEF/OX2v9Zzu2Yc92TQFZ66+WP8Ep5/Lyz9uAjCEYFUgaeKLyPnAlqcxaqEa7vWsOtRh+e0wse/Zql90a2Oh/DsfHwsxu7q95kO5evdtpt899axCwcs/T1ot/+sdjD7AK0Z+mco8/eGXxNLEyLbQc7I5eF7AaAhNCI901rsN0vPChjQ24fWZWH2DV9Xfs9oeAV7uVY4CIiK73v/z76Vrw+Lno4t7Izze7NuJ/a+oh2FwQFJ7kNF8cUH4AwOqv6Pj+F1RMF+yUwKFiwArsKBWE5/TCWp83+2mwVFjAVXjSA6xiTg0saZIA/IIjBsVn2z0V5pc3b8RJ9yzOTQErX/+qrxc/A1Y3WL9ueOjYgjJ2urHvj30+5NCEi0RoT0z42geCwvP1/S5/x2SwogLt/HBbxHj+e8G/Y88og0qYDRIYGWDlNFRsofOcmn37JqlyqBA4SzKa7VK6fP5OAKv3l5TvIkqQYuJb+ap2gBVXqepgtli/u4AnoCZzOwBwI+YJFky/jVYF0B8HzcIOwXhdLDvMqwEgBlL4Cz4+A+BUqkYVbFaCtEWAVtNCmGG5AFbQ4uIUwcWMwas6A9tKAB8G6AGKIJeEhcwFpJKESaSYCMNJ9IMAiaiDYztLYGdxKiOYSs0OijFZWHgdL32GTbqeMHc2YHxwqXYuX8hphFLStdGhcowYfYgIiCG4jh9URjTAyiql+YDR8PyTotYNW6IBSCRly6pZtgEsd04FO20Pwq5ruo4MgKpou33GgJX2k4F3vEIFa4CtqsOAFSgSGq+x2LLAZ8Y/MnhQ/vc2RYSfI6L/ytBh28BOUeNhmeC17v14XdlAqRywMtDLea1U1/gxRqMxpZDiJ2nyVgmwYlbyliKIrgtc2vkK/YdWoMROsKRvhc6yHefYQh74ZQw71nkvxfH1v+9/J9whtmeFe0aKYDY9ZsBqtjik6fyQiumc4jQnSibcJ5wCpj6DAEQCVgG0Yt2+rQBVuA5Ae3vZOGH2l457XJOLDniVnQD0rFZrWq2WbEMxXky3CucaB6zwTKR0t206yPUU0PICDhmj8pkAVjKuQsDKdLaswqGMLR3jzFTSgg5wkCa58NQBWKnYvdaf43MDfJNriD0yMXRrC1fN8wArZkMxiCLHOoYWN6Ktw8nzFj4aQDvdOBGhf9g9+b6lDwJE44qSOK+y6LZVQpcroreXG/rhwxk9O7uil6uS3m8rOt8RrXYRbfn5q/aVVlSEDWXGLT7aRRTXuJZKFrKQubIw2QayehoDWhOAVdGO0/fSqKacNnQnq+nuLKd7R3fpYHrAxP33Z5f04v0pvbla0vtyS1cxqgPGtOW6BgCrIoo5rzaiDe6XBRXXClhN6e8entAvFiktaEl5DH92TXW0pQj+rsCPbs2MwRA2LStvHTVA3p/Uof/e1jbsnv9dgFHbj/mRAasRBy+MA1vxDK89Agh3BduhvxZeygCboQhs3D+U7X2za74dZB9uICWLN5Qcw0RaF9rn8G9+HG1+wVAX+va/K45pbeCMPIuuj4f92/Zz2fs+z9smfu16hmP+e6jVedNbCEXXw+sNPQ/Jr28DSv7zwfsx/MD0JC0TYm8d9quE283ZxszeeGn7Hw6bcH6JD0zLe5Mj6Rt7Xet385yauCC8bzsmTGlt2TNeI21DpwP4dJknDSBm328wgGH8pGmrbnD8j/92NApYhQ9dwKq2vpFNeGvQ2EDtGph9gMx1B3HX4BwccAa+tC5wM8BKS2/1NnHMYKIvr2twuwyWnF93kl2ahu0kKw2DASul9cNZSpASuKDi4B4dPfo1pwZOp4dUqzgoz+N61wNYIXjjI/gHbitqEHJp7mpFAKwi2ipgJXoucKh9htVPCbAafz5DO2A/fYbVmMH9mHna5YRdd46Gx41df+zzsec3FPD5gFVjSP1Fod3a/QVZPH6Jb9pBIx9rVdo6NIqYScNMHAQLDWDFwaJpqOjl/XSzsA3MO0IQVBHNk5zyTURnf3xF7795RvXpkoo6oYTXZF00FDgBw4odLk0n7LLbXc6mb6MR0KSwGarT06zHjUXznT6uGtbqp+sBVlYFz39GBlih/YZZcGojGADZhGKkNU5SSuczomnOgBV+Jos5pYspTaYFH8NV9gAAIV0Q6ZBgLjHNXhgUzKDRdCWxegpCmI5YjApfAljZGsjgDG/eeSwsA6zYs9CddQRS2430iYJVDFh5YJU5IgD+GNiy4AgAG/qfRdMlsLQfx2LydKO656zALPzydhm5ott2S+VWqrqFY1scJQnC0X+u/KGfEhOkCTZglrL18D3uBwnEW+PP++4Yw2oMsGpEZTUoUcDB3QOPR+2CALDisQtQoRNMlS+5jCz1icDw4PHiQEdGk0U8vQILGUANwCopTEIV1st+wGoskOOUQy8dMgyIwpQUB6TCkVbAyjrAB0Z9X2ovyFKAEVACJTNmbBezOQNW09kBTfIZpflUJAgEqdFNK7BJSyp3G2bz8PWQJgamJioJqgC8zSN/vvP4USahcFoE5F0uVyriLqmHlgpoqZD++mf30dwnrns9wKpZhxQg4jnTDVhxyp5u/O2BnQpYMcgJ8DYr2Iviip7MSlNwFZp9AI4UHGIbzz/idxtgNUkFDPIBYUs1M5aUjNMmKHf9yhNQbBqnbmvwjUOlEp4CV6qTAsAKbQSDDu1Z1yn94fkHen25oZdnl/T8/IrebSo6r2JaVgCDhNXP8YKTa0VRDQWVeY1sACsZJgr9sg2VtDtU/mPAirWmdgxcAbCaVFtaJDs6yCZ0UCyoyKb8TC6uVvTu8opON2u6qGtax2grMWBVA7AS7XReEzdg0CWwv2sqaENfHRT0tw+O6eujgo5S6FeBm7WmKILOnARnglXi3oR7+xmw8leX4fe+XRGgqgHM/fne9T4886cGrPxrmq0IfSBbj2X0tAGrLlu95695aVbmIw71mP/9PzdgNdb+vXZ6gFXfOjXmv48BVmP+vebR95IewrWrdT4PsOpb78ba7xhW6u+FGMSeL++lx2L8tNdnIf80Y0wBU5f2K5/v3YMHIOxdf49VZe6e4AZscQcYZkOEG5HF6AOcLd7wryezpv1MhwEr2SRpXtEYYGUXaF9Ed3y8HafQybiuCeuahP65Rgesdnv4oOz6QwE7d5UKmnpd0tF0203bN5m+6Nt177l93BAg4mludDgcfpv9anuSPCMvGXAiQAp2FUpUw+EoZgvKF3fo4OGvuFrgYnEioFYCgVXZ+UCwxrtgrBMifcDOhgdYiWODikYbcb6rJTOsQNmOY0WMHcNKAsFPCVhdh6E2NMbGxtewwfoMWI0Z9LE5Mfb9sc/HGIxDi3AIWPXZEN9Jab9HoKEBRiCsLJOvSSnxA0VuswdYccBmYuvKyGq1u4dhxUCJBjITimke5ZQuS3r7hx/o9NsXlFxuBbDyUgLN0Yqd2LyA3X1zxO7Xd+As/QwpOqIBNv7yUx+43WyXJGDia3SCAqrP5X3mnpGxFiC+Ll2t5xEtLkL1vCQRwfUiYz2rycGMASvoXBUsyp4R5bnoW+UCchGE57nimQBxCBj53sVVcA4DV3DDbyws31QWY4FiZWmh2VwpTcEL+YJnneOI1tuN6PSowD6n3QWqkrg+jmHNJQPHFCnBM+BrauVA1hnzqv4ZeOU/Ifesjc2gH5oDzgLWqzULUjOg6gGu/j0wpqcVaJsg2pgk7QfK11TAgQFBBfWY4aYP37XLokJNs/TnQpgSKCW/ZB3vYlj5gBW3SMVEBXGTIciMKLkxcaaUNW1V6PZcKg9QcwnpynJu/CXJobKKfwCpGLCq5X/RvwFYvZWgt+fVZZNa/aEbQn1OZ7jD2gdY2TMO/w/nvzWTAZcIgtgoZpDTJC+keuD8iIrZAWXTOYuxC2AFnSMFmZD+DGFtrkoouln4nxlWnBaoIvBtJ8GxmGyM4Fg4sxcXF84BxlwFo6jRzdxnSOD+bgpYtW2jjBOx+rJZgc9tznFhB61kyuNcU2Xl+Qh4Z+l9sB0xA1bKXgdEpECVbDAaysN8KbmGly6JHs0yAOparU7nlQO1fEaVx2L07wcagpLu7PuaBlhB71ABGgN24wn7ietNSacbov/nT2/ozaqiV2eX9OZyTWc7sJlS2iKBT9Nk0WPih0MDUMAqqVEqFQTYTjrwVxhWwnMVcBCpggxWMVCF9yz/z6mBWV1SniSUpxkl0LuqiFbbLV1ttnS129E6jmgbATxD+jXGllT1NcBqCy0rVLCtwbDa0pNpRn91/4i+Pp7SvSnacUVxBKmLDc9dpC+y6QXDlQ1Kk2Hib+Z8ZljtG7TQlv1UACufeWhtNLvJdq4n6LeNHLmP9iad3X1ol317KuP/ugyTbmmTMYbVWHwTttPaZ38f9K+hV8oVqvvvfcx/H777toZY1xIpBK9ms9Bfn7h7hzTIeKlvJAFs7Qv7oHdxZv9P/RxNrd0DjDqu78cdXYCVnEPvSe+v+Vs3YNUXu4TPv/2scGf9gFXYf2E/GGDVVFSzebAPhIl7FaYgwvYO9C6zerGZ521o/v6/HuqY0cDL/74gOi0dBfm4WXTFaPuoYLsBYwM2/Nw3+tcZOHYrfZNmjGEi6W1emztL/nX0jX4FO4ZDr8H7HxCr7TIk3PNh6qUNBGVK6DB3t2Q0+4irY4lwKnY+sSM6mZ/Q4t4v6P7Tr+n45D4RqgiyCLyU+xXACrtcjTQkTyUHWKneAZUUVVjQBbACw8oAK4u+HAPBAVbuyd0qJfAzYDU4/EYprWPzc/js46Lvt/3+WPuuA1j1OhwO5Rh2NrrmogtAlGFlwb4f8LGGky+qroLHPmAF7SneXQ8AK7N97DD1AVbYoUEAEyVURCnrV4FV9fpfvqfz719SUUaUV3ErJZDvVHd5JJWvmdtdoJU5bL4D5wARhNxeyoxvn/znHup0NCwrKDjLkX2AVfiZtbHt6KhukNpHAFYVAqQEO+sVM60YkJoWlKKa4GJGBTSuZgXFBwvaFRnrXSGNEMckEJjHdyBMb+GpV5nNxHbRBtbRMn0nVEYEwwsVzRC0chAmQvGtcaHtxPc3SI0yZ8dVJ2scMAcWKWgFzSUOuLnClwTOpu1jwbqfGuinRHWtHXDY7GVjeLvZcsU1sKycE2dsQXXOBbBQh81PhTH2hwc6cahuIBUHeg1AKhqZAWCqQT7aZUwZa+P1ASsBYlvaiTLSNK3Hdvb9DRR9Tnox+AZWlKXTseaNGNPwlPXMBS/MqAKLSphU9W5DNdZIBqjkMynw1uyqdtnKQYdbGQpDKYHXYVhZm9tgTtsm+s68s4cquB3FE0oAWhUzBq2mAK3mB5ROCql2xxXvpFIepwUq+CpabUiDFaBKQCj58a9n48XAV2YAlsL+u7y85PEklTNFaN3GDPsuHanMNwGsTLetsW1thpUPWMHuiJaVsDR9wMqWGgOreP7g2HwqnCI+HtX78F77SzXRLB2QbYqBY1rlL0NqsxewGRDMc8e0/xQcDu0zLilwFeyvzBWZqwCqhN2Uwj6D/YZnBV2/rKB1WdO703N6draif35zRW/WRG8vlnS2Krka4C7JqYomBAYe+ppBNgO+GClqACs8I+FYZRXQLwAAIABJREFUmi/pCHnyHWVYYVtCQCtjWgHI2hHunsEtq2rJqZUVlXVNW/ywzl7Ev8NOc1VgV9kX0he2ab2lnLZ0fxLTL4/n9Ou7C7o/jylPNhTTkjMHoNOaqM6WsKxE9oLtRFgFNRDD7/TdFVDs2KtpbPJASpqunHvxV6+/02VgbqthNebgDYA5Sk3/UVMCMR5CH7O1Vnf0v/WvrZdjMWgIWvm/jyjKtMCgLv/stoDVdYC23kfckxLon3PMf78tYHUdhpX50nt+PC6uKYF9wOJY+8dSAn3muutHLyXQryIucgQCVnF7NN1b2m+6UoHGlRlt81kC8HAQcHXalG1JAL+/xhlWpdOgckx176E2Y0HBKq9AldyfHRxaQfnd3FM7d/T7/3KgaFM3KMMpax6NUfqlm2HVNfjHAKP9RdRD07Ss9pBNFJ2l7tzhUVtq2goNdtJC85rv9wNWbpt29GLdB4zxE5xxDDQ+uN8k+myofZxbr89Hx4ELNJmijmVfHKOsmFE2P6Hp3S/o4Ze/oTt3H1GUZAxa2bSZoLqWEwBW1DQArHgHDrTAekP1bklRvVLAascMK9t4/qkCVh/52PRrP32G1ZjBvc78HOqjsfOP9e/Y98c+H8qx7l2oLOi2tK4eY++3vXthH08JNMDKgkFjODC7AE50AFjxdfzqHAOAFafCoWqWAlazXULl2wt6/s/f0NWzN3RAGU1KOPYCSvFSaKlr8ot+ti98bffuL3h+AOg76P6x9n6vuqjaL+4Hd3/G1uwHrHjtUfvcGgt2PmWr2a4DH4M1Aal6saYLwo6BaYXgDtWppqJzVeU5xSdHVM1ySg5mlB8dUHqwoLQoKEWKIKfCyB01y6poH3EcRyQaWvrMEHgB5EcJeAscLWi0IJmP9e4HqWOuStveOtvsEFpKIDOtOOBvUkoNsJKgvZ9h5UAjW0s4WORtyBaLisEApAQiHdDGjDICW/MAAa93L3Z+A6j4y1ZV0QArX8Cf9XAEsGqNId3IcefznLB90XUV+WeGlS+6roBVQ72zpFiXyi7XbZ6x3as9axvvTVGAfWuGa8q4tK0idYIZqLK0PzDV1poOiAAY66WsjdKf/SGr70jb1ZtnoExFdfr8QMvuJQS8bsKw8u+2i/nEXEHe4EIqroBWYFbl0wP+AbiR5TMGrWTDDCCwPBcGQNBn2PDjdDSpuClgFCoMY5wbcCvApa1VOG6z2TIDEFX+ILQO3Sob+31rjvXPxwBWDdgr1oCfmCtGA5dKwCpJB9SiRJoKKcCpVDcV+ySMLNgoAFYMVGlRHPa3WSbC/C1N+dZKiQyIuTmEFEjYmvYd269+MOzb48aOCitRBPRNVoItlkg9QD9KgXrGeeKUdvGEzlclPX/9jr57d0l/uCjpbRnT+XJDl5uKNlCcSnKiSDTMeA4pK4lNQciwki1xtkMOtFKATdohOlYTyH1xSmDF6YBIERTfU6qksR117DmRthPNQSGxAKxiJqwxxfTZSQICi2nRpN7QcUz0ZJ7RL0/m9OgwoyxdUxZtaBJvKMMxzIdT3ThUGATD9DNg1evmDQEiGpL+6IAVR0wdwLbv73TZYR+wui7wE9roMYaV37EfA1iNbejuryn9bLG9h9yREuj3Q9ivXYPkUwFW4bWsr8L7bz0nLhDUCIz7OEd4H30DvA+wcn5TwBQWe6hn06IecqwhAZaV5A5q6Wo2oJYww624Wt/4G36+DeMpvPeu8R72AZci4pRAqdQr99E+yvyb5nP/AMUHHIbhvEB9oyuZl5UV/f4/K2BlufNBqwywcg+AJze2FXRX1OVXKu7l5UPiO2MBcRiQhpNyaOBw4KA72WMPrG+ySIqbDSAe9h2H9gNW/gDqtdq9H7Qpcp1t9EZA4zR5Dbb+Nh0rPol8zm40l+9Fmozs3KF6T00ArFAG/oSKO0/p0Ve/obv3n1KSFlQzYCUOuJSFhnNtZ2uuW6sApeyOeYBVtQJvgNJYACuuosgaVup8fmKGFWtFDLwYcOsA+0IDd/NnJ33yU68SOAb4jM3PsX4ZO/9tvz92/usCVl32oUt03bdzftu7DXh/SqAtTL4GUDtYFOeZWSzKXhHh26ZqiY3RPoYVK99MMhT9pmmd0KyMaf3qAz37f/+NVi8+0Ek2p3hbUaJ6TD74g/cimC6pvn1zxC0hHQ4dPgsZPGFgZP0WOoQCuIieCfd5h9nlDTBlE/nzVYJeSbeDMDhbqyavS7boVRgXLIYKkQ2zrlBGPqII2laoLphnVCI18PiAirsnNH9wl7LjQ2ZasRB74MjyeibmTITmI6JSmUYcSKIMPVLzdJPH312zYIrv25lRFVGGTQxSoay/fNDIzoFgX6rDokT71lUo83WsDOyx+R2CVQKocVKTS8lyAR8YCgoecF9rSqMF+v6YKFlDqc389cXnW2sWAnXV3rK/c8qlntCNEX58uoYFKRk+YMVdgB1y1TSy8cTj3HhUDHrYesgoLTtYlsonQXUz+HxNDRdc8Mcu+a9t0hiAMC0wvSqLWGPnUXSrwKyqS2zorPk9Al7sLBp4cxPAKvSHwPDydS3CgMgcdv/vDWhed4qu+8caW8kHrFwbnE1QdlCcsnbVJJ/zT5wWdHB8h8DAipIJg1pxqkCG9iinSqJKHY85Y04JWGoghABBAvLg2qgGCAbgZrPmuYYxZCmx3KcdPpPZdTfG1f6MaViFHrhlFJjourhGxnxqwCpuq2qZCTaiYJWr6IkNxJgm05kDrIxhBcDKmIEMgNlcVbCqnfLbgKXO1toI5arPshkhUyoAhnknvxR7pAw4s7MAq7C9XZUlJRNJ71uWNZ2uK3pztqTn787oh/M1/XFd0+kupst1SVuwq8B5AlMfwBVvlDTpfhjz8BuluIGVRlCb6jOsjJHJgCaAKaQColJgw7DC1qukDUqKn+hwCRNMxq+rXSEpv8pQtWVCbFbMY04wxJrSuqR5VdKdLKIvj2f06KigNFrSNN3SbLKjxYRoirREBt1Em1VS/z4zrPr8vC6/qT1O29V2Q/9rKP4Tay6J+mPX7/ucGXfe3AjtZ/g9/37M73D+R8Am8+8lPK+7r5GUQP/6/zMAq731xUtp2+vDgGEV3q/fr70PKETbgwNHATfFH3yfxL/uIEO5JyXQ74Oh8cf3O5IS6K8fbtx7G+USvxh24oFWTpcS9mxf28rdL6D+QEO2r/3dfx/WsBqYWuxHIcOs8Yza52rSDZt1p5k/3HuCD+zNYB9vUSkineTR7/9hYW87wRrRmGgoYzIYmiqB4iw1KKXvGOC9H9AM3nwPqDA2YEwUt8/QjRq8WwJWYwyr4fZLOkIXRGZ95Qa558D7/cii5mJynZNuqGvrsauuQqklk7O8oHR+RPnJE3ryy7+me/efUjyBUGqmoFZNk4kAVnx259TrABMRAKVzB4BVvaY0gYYVfj4DVsOTXpbdP9drDPD5DFgNO0x9dkX+ziuW2E1P58ecE6ylfYCVMaxCwIrnexBwDQFWEO1NKKFZldB0G9Hy2VsGrNavT+nu7IjqdekqArrFQp08AV4snWI/3dgWfowh7OrjZcweS9tBoOg7CKaf4tuvcAxy0HhNwIqvYxW2/KDLNJDczo7SqF1VMU1Zg91E8AiwCgCXlldHEFZmE1qCXXXnmI6ePqLDJw8ov3tMVOS8Q49dedkQ8QEP9JlWCWOGG7QBRcuB2VVgOCnIEwb5nM6nBp8DJqQQgnWiVcL2g+OIGSR+XzqmlrKsNtuNY58Yw8Qqe7F9toDVE2s28ApmJ1UdspZ+kLG4VJ/MxqQPfjhADRpEAWBlItumVeWPI2Of8PfxaBQY9McQgw66KIYARBdgpVszDgCVYFhWP2PpSB8aWOU5gNcCrKQxXRVp7d6FHYK52zCrIhZVF82qqlxpWuCWj+NjtbpgpwqBPnSzJaE/YHbJD6C63n8MYOV/JwSs2gGE5/txWptUIEYqYJrNKEpyuvfwCTO38QMGlryHzVA/ogagJwLsBlhttxsHWHFKGafZCcMK9wh2FaoC4v+cNasaZmFor0OgnG2PAzXGRddDW2z+ngFWTNDhwgFgmUlqXzPGYyrZfzLheQFsscnGdiVOmJHGYBazpgTEAvzJ9pFFzyVNkG0wCit44J3c2/5GsfMnUQ1Wi0Z0A1YacPASpm3nezG4t6b1ekOTYkq7JKMPqx09+3BFLz5c0quzFb1ZV/Ris6OLClp8SMVDmiM0rlIWZxeqvrKnmG0vjFqDGMB/sntoMazU3nJdBjx/6FXFgMAqypDprRUDeatSp7Jg16rxxxtAWoVQU1DkmQuIxTZEMzNgX9EG+KlpvaO83NBRGtGT4yk9PCqIqnOaT3Z0nNd0VMS0SIlyVBWMYPea9jubamDb55RAsZkBgcH/m29VrxNkhz7ypwSsbP3xgSW8D+1Hy69xG2WN/951H302Wh2qa7v+fy7AaqjvB+PXT1AlcI8eGvTGWPyP4mA+5hX2URdg5c45AliNXZvNj/kpGAsBC53Hj3c/7nxeSuBuZ5JCAWilBWCk/TrSPfkG5o5a//tpdgFoOjT/uuanP/7DtTQcqKJhZYBVW5u6DUzpTG+lK4pH1Q1Y8WwUTINv3b5PNApYCZtqv6kNzHK7gHssoB6bzUNgz9h3+baELGb+7B5oJwPGh366zWbftYYcTl43tX+7gjpungYcfefnQcPtV0o3jwMJsfDDDCllHMhijXLoKe941tgBffQVnTz8ih49/hUdHj9gOvcWu9YsOQGPoQHE/BKaJlrLO2gRzgrHfEVRtaIa1QK5DPCOKeuYXG4IMc7VDOAxQLPLSLcWkUG4b2wEjH8+3P9D42L83PbUhgCr286PsVaM9e9Nvj92bNfnY/c3tmiEAW3f4hsaX15MtKy9m/4tg7oPIu6fmwuAq1FtAiHHRLEFrENQGMwgDtK2YBgYQ0hLtwaOnqlMOWaES+hOKJsfUBZP6KCeUIQg4l+/p5f/8i1FFxs6KRZUbUquIMi2RJlJAhaolgdEbwci5lH7w/okjRVuVwFsHL5u+zYuuu4zrPzxY0/HGE8+q7Q1zly6izgXHIppKts6iWl7MKfFF4/p3te/oPnj+1TNMlqj1DsCQ4iv68kEX7DKVZbpFlE8QYCmgsiatmRpO/gq9KA4UU2F280ScooQLCHLeO2nZFp/bRFQaYl6G8PcJ8omKLFD1wXoabuzLNtjnFhwxSpbOg/2HHV1wFoglS2Tfoqet+Ni7CSfpRRzypICfoHOC55hMgEbY/9lQ9IAUbt3O1bmYkTV1tYndeo0zU7Goa41xqZh3SihoQu2ACFmq2CrLoA+JwaTmM2zVXaMl+blUd8NHDQQisEX6FWVYFNtabO6kCq6Sp3HWqnJuXx9rtI54MSMBXJhMBQ6qPa7z+5s7BPRbtswFAcDq05HGB0sO8DCXAGaACZVxuwqbH7NDo4oKxY0WxxTMV2wQDsYRFIMUyooyk6tpAAas08AVNGz8sEAHAeGlWhYoRrxhIXWsbmGeWdi7H6waWPbB3vlbwJYsQ/lVfSUftAfHesMMKlulBps9rNM1J8/M6EmFVYHHdMY4KJNpcUGFHwDwAdherDO2A/SjWBWdTKgiq/b2JcE53T2ttv3djbL/EfdFPXnoTm82CGPEwHDeDyybQHoKqwraJpebit6vyzpxdmKfjhd0ovTFb29Kum0rOlsV9NGnyf0UQErSYqjAG18LuGaCdUKDCuf0aIBGRexcPpQco9m2zE+4EUiJRDsJoBW/B4gnsswINau2oCZx7pMMvdtMwBji+NEZZKZHd5tSwl4UWm1qqioKypoR4ukoiLeUDHZ0kFW0lf3FvT0eE7zaEspxNdTrPfCbuUrtao3Nps/DGL2vPwMkb5jxvwfmXuNsEhoL/z1uyt45bEywNC4iU/XZauG/iYgqkLXPb7XUPzERTE4JbP/NcrA9zRZOvvnGqLrofxBuJa6tcsD79y1vKI1IeiJ71n7u/x0fD6mYTX2/AYZSGNfhv3TDB6bA+H/YwypsSqBY00wDaveOaa2shOIYbMkeon2Goofuq7RVSWwNY4CwJY/czIFJvhuQuoKWjlRHonfZfz4m2w6aBWw8qb/3r2M2Y9BQC+44XB+YN2EDRR/pjsWNh9sv//F8GAjymeI21xpzmdC3+pDjjGssHO0//Ib9/MGrCwlpbnHtvdojnEfD8pfLK6z6IQTAv3Ly2pAjbTjhgN63a3SQMwesuXI8kBiUdhGgFacypTp+QCsFg++oOMHX9Ljp7+mg+MHFKVTKgW8ZdDKylba8h+ge0L55pSIpkogSgTj9yiuKBXVTjWsrFLbAgWvExBbv3YZ7a5d71Ejd4MD/v8IWPmLzlhXjQFOt/3+mMENz9/ldPQtRp8CsDKGlaV0+UGRpRyi0poPNvF7BaxMw0pXJU1tay+gXYCVgE4JpdmUpklBc9avOqe3//Y9vf/uOSXLkg7yGQNWDLYAGzIb82cErNjJ8tLb9oMkeRouKBwRXeeFriOg93rIS4B2Bd7csLDr206YaLWIfQNgVR4e0OLLx3T3669o/ug+bRmwqrm6IDMhEIjoxcTWCcgjG+igCEGbR4JRS9VpgtvI6UC5dmgqDDtqSNnR9Hp/HLskBzbfYr+N5+WCb4wppJQqYBXaSLueXzHNP0bAt4gSvp/2TrjrblfNUZ+ZF9TbubjCoX7BnE83B9Ffyjoxm+I75dxnKVIC9x+wPXN/Q4PvXS9s1zDAylK1BByUMcgvBkY0/ZQ3XyACXStgRYQqYf4GirhRDckd/St9BQaNVm5rYEwHYjAQhlVut2UmFTSr8P92fcVglX0u15er8L8ABW4JWPk2ry/Auy5gFdrPYWdeKx0aY1IFwwFYMZMqnjBYlZkQ++yQARowcJy+kYpw4zrG8jPQCn9Du/0xg2MAIuIH7yfKrgJgheNQObArSLVzNeyqBrBidENBnab/GsDKByNk+otoAh4cMopMFqDRrhJwC7ZGRPtNPkNTB1NhWMHBSiYFzwEplKAC9QxQyViz/3E+0a4y4FyDGI9l5ea3vmF7pYCKlICQVwvwcpIeck/GJmURdkpoWRF9WJX06nzNIusvL0t6fbXj1MCriugSqcOsSYb+VDUqMO0YsNKAy1hVUuWj3QaLtkzTjJmKCuzpBgF6kNMCSfSrDLCaAHgGyKVEK6Qnb5FWymn1cjecbg9QGu1jex0LSGzFpABi86OMmDk7qSrKqaIi2lGebKlI1wxY/fLunNMED6ItZdGWEgBW9VaARtvMCAB53OhPBbDqm8chYHVTf6u1bnUE/l3XdbFNB2AVXr/PnrFp/wsErPz5Kfbs/2PvPZsjyZIkQXUWFCyB5Fm8emb2ZOVu5fbD7c7Pudv5x3eyszPdXU2KJ0eCRITTEzXi/sLhEY4sVHXndFeIIJGI8HDyiD0zfWpqluGyIwNpDLAa68/99j3s3YH/jwBWYiKDMTF0tr8EYLVzfRRC9HbRtH3xw+D9m1nlryGGVV90Xc5vG9nKUNoWU1fVPfcPumrarb9s6dR6iEUGgQPRv/8xwHDf/Byb2wpYbacEbrfRTY2s7v70yIRyHS4y70/eLhM3QbDoXzwlMBCQDC86rNHz4QBWI1Nq9GOlKG898dZf2sCaRzn0GpuQ/UnbHyASsGw5ETZcbaLvAwR0A9nvv+sTF2N3wErP6ERvrRLIXb06nWJ5/ymOH3yEx0+/wPHpU0TpQhwQrSdMg9NR/gzjbJ07P+/tASsjdgQN/j6AVb+dHIgb7eQ7HPD3BFgNte9Y031IgNWuxXfXHHwfwGr43Nui6/0dfF+YhA0TlGzvA1ZBFL4FWLXXDIIpX4AExBAR4wkOsyWm6xpX3z7Hq99/g9WLt5hUERbpFGXOUtz7Aat9Scn7xr8HOLurAA4EKO2iZAHhHQGrNnUssCktw8DeMwkvNeMtVKCAVUTtqo+e4PTzjzF7dIZ8ninDKmH6jjKsHOzTHWFjJflz0EgGIsshWOWMBS9FrxffXm0kcPfgyRZuB1vY/0wzbAErS4PkrqaPtTJwuIbAQbGRQZVCn8/6HBDNrXBla89htxkyrOS7Pc0NcahlH+LmLqWsnFbxLwz6bcGzlMD9gJWPv9bR6TnBIcOq1caxrFp1IE0HrS5l84WMYWEEy6TQgNrHUEusMSq6rq8KSLCaoQCYAsD5Jp7pvzmDxFIAK0v/YypglbMICcEA3SF1sErXLq00tg+w8v7aZdvClMd+P/cd9T5oRWYlGVZ9rbUxJ7b73EA6YSrpGPC0NjK46WdQF5Og1WxxhNnySFIFhYHFz6UdtR9CQMltZR+s4jFbgFVZIU2YLpgYQ0jFt31u+Nh3+x9uGigzhaCD+Te9udnuaFtaUAeaqQURN1uAURnkAcOmS61z7SqZB8a6IuOw1aBiGjEBKxbOIMuK6dWSHujglQM3Hburz0ixaTzowTpgJdd20H1rY7RBlJAlwaIAyqpKyIg3rVMKqL+6zPHiKsfXry/x/cUGr3PgskpwXcfY1MCG4Kz5yKIFJ1WolfWi92aFEMgsHAi6PWiTTRWzzmLvQvDHKgUSsBLh9UQ1rai2OuWcYj9ST5BgpjH1yHzjvC2KaguwIkDM+xMReUlXNOBYyF8NkqqR805i/uSYJBscpTk+P1vg09MlTuISs7hEmnH83B2wUjD8p79uw7Da5xcZNbK9gX7Ae1v/7jbAx41zy1WH06Zucz6xN0FF2aFWHA3YPzCG1db6bBqe/fdCP/3nAqz2jpFdw1O0N3vRc2+Oj8XHvzRgFd76jfVRFi1naL+H2Hxw0vepEujX77RzuVZ1GlZe7VfXK9emDAAt13t1X6sHWA314ej4HwGZd8VOjih0gFXrdW+NFsdPhEAbFBXye93NsDLnqzf2on/55/0aVjsBq61IYXvQvo/5va1BfJ9z3vZYB3y2j3cKmr7bAlY7lpWxARE6TTc733e77sCw2rpdHzSa7qRUd08JVMo+5yir9cTZBE06xfTkgQFWX+Lk7BmSySEq0rrpWbu4JB1ur0hgUV8LXplwrzKs1lIlUFICYSmBLO9ijAa2pTtOPmDHAKt9xlo+a4OH2/b6+x23f3yOi66PXc2dtF3H/aXmx5AzGS6MY8/xU+9/7PnGFjy/7vuCVfK9dqcjnOvv83+hSIymBO5jWHmgIPffLkROEVb7EzKs5G9j8yRRijSe4TCZSzrgi9/+GW//+B1wlWPKz2gBSNm2zDs/j+7+Ww1zpgTucZnH5qfv3HuA4f3QVQK82Z7duHq/KoHhGGuZNr7D1VuC+kGAgw/hYQSs0odnWDx7jJPPPsL04akAVmsWiWDaDlkPFuy1YFW7uaAbGWR0dPovHTOAy6Mo2xg7StIx2RfCqoqEGcJAtWCAHYBKrc6V7SAzgNQAjqCJPVUAQJFpsmvu+noTOmpb88kAK++PLig3bcJgh9fdBx2PXZ8KOBD83V7T3+ulK/o15DsiQM1kn5sh2yCrbothpcyopjTKvN1gC3xUDlYZk4bMJ1akE80LAkiVMIAFxHJH0NKI2lRCYUhoapNrDglzxFgVcn25UdWuYgqgM6sosA4BAkiZN73H4DEdsJI1diRi3Re8dSZj22b0v+MgjmvPid9Sb6cE9sfLmG0VppExjjpn1KQJhEGkAtzZZCFVAyf8mS2FFepAjafo+rVDUI3nDBl2/MwBK7KwVN+oS8cK779/79ubCV1VTIpnhymBnY0xaDvQsdF51r3P/qd8gjOoNA3OfAJDlmRs23ssfKN6XAQ+FZTydkhTplJSqsGAUdO42p6bnj7lqSTKoOp732Ho0KasGQvIn8+fJU4pPM65wXmhYBk5R6z4d1lE+PrVBX68zPHN22u8uM5x1WTYRCk2dSS2q6Jou5zUd/vJGJQWlXddZF2AiSCY9Y3aToTKKgKavXBbp4AOQSlPC2TFQAWsJlEjbCh+xmsS6CdgVTprMkpE54wxoQCZIp/hgJoC+S41RYCroRRGxSIleo0sLjBN1jgkYHVvhi9OlzhLKyzSCpMJQVpLCdzDsFJR9uHXz5ESqOyE3SmBYZsP2RFnWPncCX936/TOR9A+vmVK1Rhg1f98zP78rQFWQ+3toP32vNW/2Lc/B2C1r//2+ucDgFX/Psf897sCVhr+jeMPfbBE/W2r6LtnDO8f+SYzYT6RM6y25kQPpJHrbqUEWqpfwJzSNtOfFrhqmVdBdoIAVqpptKsPx/CJoe/dZj6rH6j3F4qu28hsm62b085A04/8GenfDqcEdv0a3s9/eMBqfKiOGNtgILSNfeOkN6lpftaxATEKWNlC3zcMYxNdnQF1C1oGQZscYy6E6QKIC2mVZyT8bTWspkgP7uHo/jM8evolTh98gmx2jCaeqJic7EJr2UoHrLb1bnSHWRlWpmHVrLYAq2yiVfzcsDq6PGSAx4zDYGD2K2A11my3/nxwB7SXqnrrk9mBY4DU2Odj8+A2xrXv+Ph3up2O0Ihu/3+/Qdcqgbq+dGW12x1+7sBTNNwCLV80Q4aVpBK2C5gFnb289366CtuM2j5ZnGEWLzGrEmyev8GP//ZHXH77AlkJTOJUABIHXKQioEFTXeDlqpG7ner3BazCtg5TxEKHwUELSRnxaigDt9AHpcKx14Ek7RVvNzQDgJ+A1eTxA8yfPsLxp08xfXSKzSzDmj4A9agYVHoqpRfHcEaYOIxaZUpsqmkR+XiWZ2yACYEp+kZlhSovSANAhhizyRTT2Qw5PwvSFMV9cUIvNZYYbZngsgJX24wpBu77wGYHKBzI6TeSJBv2BNkdfBT55cDhMk9j6xT9z+VvO6K1+YF2WgiKicaPpef07ysEccI5eIPJ5cLwxtKR5/QUoHb+kWXh4t5avS9CiTjW36rDpMBD+9sSpCjozXsUjZ+W+WJ6VpIKZa4lqwFSQLxkOiA3bwoBrFQDshPp53PqJqApPzCjyHdxBkbwuEO5nc7Zd8zdokzoAAAgAElEQVTdOfT+D1lGfcBq13d32U99vyu4406oawXRK4hjVgacCrOKlQOnswNk0wUm0wWSyVQ0ktr5Y3YvTNtzDTO/f47nUOeK3kV4vLbvcOUjPYdqlrTMQSmv4Bt8XQd4iqlvInRzzJ10OuAK2nQpfwpWdamBtqEWAFYKTCkjjIBVkpJtRtH4bcBKNa26DTEhvBtg5sGCMtpuB1jtSgkkYOVtQnZcHcW43FTCrHq9bvDV83O8Wtf48SrHu6LBhuwrMpfqBjnZnc6majM0uvBF2YNd8NXaRvqMItKvVQNlBkm6serL9Qt38H2OEv44y4pKEykqzJgWaOGdp0hLSrqcP8KGgBWBNWNbepqm2ChhWLlcBjcfaDCUsZXEBK0KTNMCB9EKX9yb4TdnCzycNDjISgWsagq2O5us26zwMSi/PxDAapefJBBswJLpHze2/o/Zp601u+fX6JK/XWSmf7598dPfImB1Yx0MwMDQt2ht8shmx1h8OtZ/PxWwan3skfjhLwFY+b34+tb+fQuG1Vh8oiVnjG47xCIKxnzb1lspgVq8ob/GhmCV/H/rmE7DqnMWh4Hjsf4Pwb6wnfat+W1OlzyvpcdvDdwOL9lqe5Nn6PwspgQaoWUIkGtTBR28a/D3DVjZ7uC2kdhmWOlnuwGrcMIP+Js2ljsEbNtAaBDZOjzBCW51XksncJegS+3xGkksWc4UCJtTulfFbWPEKRlWEzTTJY4JWD35jQBW04MzIJmqQDGBqETTGRSw8mqBwR5ew51/B6xWiHYAVhKEDTCsxgyCfGdH/rY6BAqI/XVepjFxh4v/tRlWY+075rCMPfpY/459PjYP9hnZfc6SjJ2gvKyuOTfnaf/82/fDdAq1D30NKzmOjnIPsGp3+k3Dit9zDSFNM1EHbus6ASDGq7FPKDQ8iSaYRXNElyUuvv4BL3//Z2xevsMiypDGKaiPJcwQqQZIx14VCeU6PoUFmf5pgJXvzjqQ4mBEv81c08oXT0+bY4WQyoo67NOp2vvZ1ubCLbcvzMQLw+rRfSwIWH32VBhW61mKDQ2mVfyTQCrQ/5IAzBlqUt3P+n+gCXnojIEoAZS8QHG1kh/+PcsmmE5nAJmu7COmJ3LxJqOKu05WzXBDBpUxM7zdQkZTFVDah+xkCFj5GA8dXyf2ad+Zxk5PSL/zpswxC+ZKO4y25o5BVWGb2LmltQwgk1B/R0qHPKOtGaHzpFMh6GcBrJSlJFPOwCqtEqai6WSP1KWynQgqEbCC8EjIkKCovQuv6lwQx9bWZWFUCfBiLCtjXHmKfSW6PVotB5UKrntlQLmOi0pLARMHIGwd5oNJxbHxcTtk5/h1Twnc5ZR7n/PzfkogiRlMqQwZc+7Uj9lD+Vz6Qp1ntV1dX/AdxgMErMiyImiVZHNkk6WwrGbzJdLpHFE2E9ZLOHbDeyBwEwYaKqqumoBiO5kCZiCWr2V+rvB7/n+CM26D9RkMUAx4ph2gr7Z4e42yXW8R9nbAqhPkl2MNiBW7mDDlle1An4sAVSabDQ5YMTXSASthaFkKMEEv1a9Sh5620v04D/TbVLye7dnS3HNRcBti2zai2/TU/opwnZd4dbERgfXnVzX+9GaF8yrBedFgxRRSKRTQoCoLAazqWNMY+X0vHqGVULUSrNYUcjBKC3zwJzHAqo4q2bQQ2MiyAkIA3ayrVmZtKhVbJ3BFlhW1piiWbgsa+5UAv5MneFXaT64/rmHlds7HgxYiYeZBjKqkv2xAVlIjjUvMswJLXOPzowz/cLbA4xlwPCHDqkJV51bVcbfo+hhgJfezx4ka83+c4RjayKH/7/p8iGEVzv0x/2+/f7T9YP1j3WaE9qd/n2OAlaf572rCsfYbEqwOv7Pv+u6n3UV03Vn++/osfLY+aDXGzh0DLMb6730Bq74PPerf7xn7t/lojGE19Hzt+nILhtXY/YeA1fsyrFwDqmV4t35NKMJuYE2gbaXPpBslqO/GsPKU/HDOh33YHz9b8ymodnizr2yVcmytzQrQI/U8uhG4zRL1KrIOUplPYc//K2AVWix3vW74jx8uYKWVr/zVmn5zt7cBK44v2VPirj/BqiRDyUqBZ0/x+MlvcPboM8wO7yNKZy1gRXFJBawsNSnYSXNhy9sCVnKXNsh94I8ZhKHjtpyuXwGr29j1nceMte9tHZZdFxj7/m37f8wh2RXQ9R2W8LjQsQ8Ndvj/XQbbDW7IsNpOOxkGrNrA0QAr967lfGbUW+Cq9WI6BhffopEnYDWNp0jzBOsXF3j7h2/x7usfka5KLJKpCPSSiSCaKASruGvMoELSIDwl0Kg8e7yesf6TgCLQHAmDRW9HBi4OnPjxWpWKG9qW0jXgtd+GYaXGT1pscIi0WXT9T0V0PUL04BTzZ2RYPcPkwT1JCcwZARlgRQJAGEipvRUEy7SnDOQIzi+BsxFUyaZKueZuCqzeXmD19p2AVknNS6SYHBzItahfk0wyxNNMfkdZqqXs+MMAmMGusy54bWMyiSh4sIvfB622gvNeehOPJfMg3DBpg0VrzjalKNyJ7wG7fSd1C2zqCRFvgWU6GAZ7bqg3W1cm3HV2gX/XQQoAKwlgC9XnqYT5pIAV+CP1cnOkESvaqvCqMg0UaBFASqJBq1hmVc9cr0imqwTvibhSEQNlsqxYNYfgFbWRpDKgnLljy0glNZ6TfBHWTdgPWO2zXzq/OgcwBHr6fXIDrLJKag5YhXZx13lCu+jjj0CAs5FCMXmrBSeFIURkXdIDJ0gzpgceYL44QDKdY7I4Es0kH3fhNJV5ZBPY72mLIUa7QkCiLAWY9PSZUPfMv6e/vRqhVjXUflGHuNWpazfH7Ll6DIdWM8gAq1wA023AigCzs8Zop9sqogFgRdDKRdZbhlVMhpOPt65SoIqvW9W8lmmlFo+AdX+utBsJgei64uydkZX/U/eJqYAUIq9qrIsary9W+OHNNb493+DFGvjhusFVNMUKKUUfUBPgYxpgtdGqfFEqoFVifaiAL9tZmQMqOq93yAIPUc01iOAWx0WDMirQRKqjpj5mp/flwCHfl/qDkhaoOlZJpCmCcwL8xh5uxzhTBGUKx8hLBayYaq3mRtdDB6YJnjlgxeziptI2iqmTJSmBGyyaS3xBwOp0gSezBiezGllWoqzzFpC8AbLdgpkuawQ3K3Y5N31wfuC49wGs+jbBV07fMGvdjWDMj63/+/2j7THX99FCwGro3txX2PWZAqP7E8L69rPfhB8CYNW3q+Hffr99oKp9jj0MPh4zBliN9d/e/rfUnn6/hm0+5t/flWHFCqf7RsDedW0AsOqPl7H7p5Vzf68vuq4+xTZ7Ss6/lRKokgTddbcrBrapgUHlwC4F+CZg1b//sf5/H8CqPw+346chB/42outKOLlZBbEPWOmmYvQv/3zoey+DZnO36PqWa7HH5O7/aGxAjJ14fG9yzxm8isnWo2w3vN7fbsBq9P56bIntTh9nWO0zuGovXAOjP2DUAfCKVrobKq6ZAlZJCqQTFFGGo7OnePj0Nzh9+CkWxw+BdG7lthukmRQG7pyJLeq3tksHWG2AeqVaVrJ7XWE64Q4pNQasp4IqgaFDuqsdh4zfhwVYOWdlbCQMfe7qLbtH8V3nx9hdafveDFr9e7sXLAvFbgC+21ccc3jGnm/U4dg7v7bbddjgdjucQ45RaPAHP3fNxoDB0AZ8PYZVm7piotmif6TW2ukKlhphItYt88LELY2hSCHuaTbFPJoAFzUuvnuNl3/4GtfP32BWxViyVDqFZQsG4vp8AlSZ3pyoglg5aUOmdw6TsP92OdbqrG8zZ5xRqbSXRqoiapSomi5kG/A3AwkZgSFb1C4kR5uGSRiEdQ4Ky7Bb2wU8sRbDUjzkxstHxYZ5JfdPMHv6APc++6gDrNIYkYggZ6KqzABLLKel/QloZamBIjJtGgIONIbMPTLbJtQJW+dYv3mHy+ev5DdWuaYMHhwgMrAqm02RzqZIZhMkUzJgY8wPCWjxfjrmlbMu2HKVOe3ykOHDSsU23ckKncIwsOoAK22icC76rnGogRNGxmK7rYqhOGreZ06B130zCVhlrNm9aX/anBMNjuHXEFi5ZQukOKEoqiMi44PPaQ46QTjRrKkaFHkuDKuGgStBq4Z/K8uKgFUWbyQtcKsyo49Tm5riAxkDTUEs9QhkKUszXYOFSalAlehkGWvEx437EAzVDc5UBrNV0b3N+jdkf6TA3UDaQT+IcEZSCPjwGIqu+7jddx41U509FRvHpzSH3IhF7RD0z525Q2CPwBVF2MmuImCVkml1cIomzlpdPrcPfq0uWzrQnTLBdN53WeRSWCLPc7kXZ8L5/botlnlg4GaXQkhAxcaRsShbkMT1quyZ/X25LwO+aARy2rVAdL3Vs5NUuQjTKasiWgXRlJpVE2FYOWDFYwhcS+ppkB4pIHSrneYMPwetOqPGqng3EA+/Z2NmydwW26/+WufTAkVdiq+3KRu8W5cCVn3z+grfvaPAeoTzMkUeT5BHCUqOFwF8NZWWS9+alcLYr67fJbaQ+k6sYsr+4HOojRYdPmFYkYulO+slYTADrJzNpimBmsDuKSe6fhGkqsApQ+CKTKsZQUAXwRcmFa+t45Ql59k+XGOc5eubK2p4NKWfXrhUOiyVsSjvJBGyuEQWrbGor/HZUYrfnM3xZN7gZFpimpWoqg2SbNK2aQi6jvk1oX/1lwastnxqaajdOlRj/tuYfxS2Q98maSd1KcXeJn2ff8jutfN7X+PdAvD7EAGrIZ/3BtjcDqD9DTBUMTVca/a1LY+7C2DFc4+OH2Njbq1/oQO30zPVDxSw2v1qfXEbC1tjUDYduqIjQ2vcbe5ffIcgHbBt0wGRcV0/eF3XgAoBK7NbWzGVAzcep1kKrSzaqqE5NIb9WcYAK9u30KkY+BHeokPzuz8+tQfuDlhpt3e6XXpPHcNK1oL/8d8JWO3u9N2G17+zHzIaM9zhDtqQwRoZr8MRSfClsevfzMHcbgvtnGHAqv/kQ5N///W9esvu9h8yXlsGZ8dXbei3W7Ae/KkIqO40cY85pRDq8kTAqocf/QYnDz9BMjtCyZ1g0YJw59vE1SwyEcfdygYzYKADIz8SEBC4ogB7gdmMzhY1AQzgkGDdSiDLDupoD+t02JUWOHKCsf6/3dV3HzUM6N7+rMP8gu77Y/c/9vn4nXjIONwRsgt849Vtaym7406w8fgtjixIfbsxtgi7cXY9traU94DBDu1Tf/Hz83jQ2AWFlehH8SWglAdLVnJdUpTEseYOtznznAsU5JaTqraTYsMWFFpKX4YEKXeomwiTIsb5V89RvV1jdX6B8nqDuKzlc56LP9zhl57tVXMh2KGpgtuFAxRQcFJINyYEoPBFLQAlJpNJkMeu4AhjAKaNiMPSUGskQiJZWNQSqSVAAqvTpSkKpvfwemmEhsyElMFDg6IsUFYFlvMFys0GUV1jPiFzLEKV58KqELtArS4DxTyoFOaABSkSwIqelNpa1xxh2+YEph4cI75/jMOnj3Dw7DHi0yPkkxQbVpyqKswmMwuydFH2Z5PnkyrpGgbGZExZe1rzyefTSYb8aoWsqJCtCpz/6Tt89z9/i+b8EoezJbLlEjXZExkLYaQtWBVNWcU1weRgwVJ+iCaZfsbfZGKxopiw6CoB/6iLo6mK2tU6dlgNq24FnkNQyYOr1Bw+BRgMOzWnqrW7olPoFfEcRDTmGcE4x1vNDojgvowBEmxuglJya24yWuDPx5rrWukzCOBl88e/J6XqGahTIFkocBqccogJ66OskJclqpKfR8jXazRFjoSDsc6Rb64EsJpmTCG8QszOc9aaTGYGxq6FZFiymDzTnWIobfffkRN9p7XbGRy2qLYO6uiV+963voU2x+1NaO9cly4EZsLj+iBNKLou7cpCAAYMDNm3fQ7vFmDVrgHhUyvoYpCQsMrSdCJAsDCPkhmmhw8QZXNMOLdTAldWhdHEsR2A4O+qIrDYVVVibxCs4i422aQhm9DTZwlkhe3RbycFPPWeXSPK7UhYSMLZWWLLCU5KMGL23Z6R6Xxib2xDkM/C+UeQisBVNpnoXPWqouZ3C4giIvVkahk4JTpXDmTFUr1PwbiuQE/LBLQ0Vn1+ZTeZsCI4v3VdYm8pUJQwjU8Q9wbpLMF1WeLFVYk/vb7EH15e4dvzNV6va6ybBHkTobQKkOIP2g/lnkquUQnttep5CSDFe5R5wjbiKmb9RZDRwKEYGQ2+ClTEmp4r3P/Al3Pekdx3y1ilJqP+SPY0aixSGONKn4drq6wxtuTlXF9kPaW50PYRYEwizBioVR1L1i0bw8Lo4hJFcKze4DAp8WQR4dPTCT45jnEyyTGPN8h47zEB665Pwg2B2zg27nvs8m/HAB+XlNjl8/D7ewGfnl9wm3vuH3Mbf2vIdrV+2C39uxvXdX/ETM4gILbvgXYAdUMx12Bs126oabA/ZD9DwGiwnSx1PbTpW/bdUnp3Pcb7pAQOXn9v9D82GmzDcOywPZ+zaIPM262NgQGplR0POhb/9Ptk+2/aJFYP3t6Iea/HGfhueD5fP2+sO0YU0Oubjl8L0FjOgFRI2y6qoH58V1k3SSaDlXF9Y8qfZZd9cU3UXeMvvO/wWfx83DznK/ws9Ge4abj7tV1szlPJ+0UkdOPTNAL/x38/2httjg2I9+rcgYND+vZQo42e/66AxVBKYHBRHXyugtu7mx4dddCo7b2/uwNWY4bMAxE5rgf6UDsinR4gWxzj3sOP8cABq/kxKA0srqzgW1ZVyRZ0HTCeEqMpg3QJFLCi+DoBqw3zYDCbRJRlEQdDDJML4rp2TivKub+nP1zA6paI247HG/v22Pwb+3x/qwao/SBovUujq5sPYznko/P3jgcMzbnbOFA8RgErdRlv4/DdWHSCXRsPCrTqnwaC/O0OiwivU6Dbd4HFeeYOt0b7TNkTwEoml1c0YuBvou4GiKTM8itq1JsSkzWw/vYczUWO68srlJtcQJOE4IxVpGM1Oh9j7c5zMOhiCzT6C1s/hUTaS26t203iGwzCuMBwB5wvSQQRprIutJMoFc2mtI6QMoCjVagq5DFQxRoskU00Xc6QzKeSElcxVYQ7/3WNWZoiv16h3mwQ85mY3iUAFoMKFUanCVc2qRY3ZbhCwEo1VGIk7c6+A1YK7ORphOpkieT+MQ6ePBTAiv8vp2QUUPC8xiSdtLorfH4FrAyQI0OGCynTXdg/xD3MsfLjElbhWq0xKWtk1zku//Atnv/r74DXlzjIZlKNkCmBwqIiYGVpgZikqJMEs6MDAa6iSQqCWOlUQatYAn5+j7o3KRICXvw7VlBNDK60N0vXO6ClbCd3KIQVY5bcNaCCLpbjdH3u1qkWzBTQySprBYG3jl6tAEgGkadQttdttRD1PkLBcQVLlYHn5yGgI3PLdjEViCXQRF0qsi00UbBJHLBqBGhkpTBxlqoaZb5BVJbIEuqgX2O9ukRdrpEmNZKk1LQ8SfFU9gwZJHTD6MwJ+KabmVbcRMFPn6eh/tT7Or66o6gbQ27H+/Z8X8pGq63mafbm+LuIct/ZdCe2ZRhxrgZFH4bs29gOLZk01pFmQvormtpYH3NSGU8YRhy/U2RLShAskE2mSLOpsIw4ngW8YYqc2VgVBhdO4ZaDX6w3rTaXg3EhaMBUQX8NBZWtNmfLAAzmh41C/Z6yd4Qt6mmoBlo5a8k1qAhYhYypdJKBwH7KzQPO84BtyHN3mn5WEZR6VybMTiBPiy5QxqEDu9wv9Yp4mqrYicorMKPsQ7lvmXcEq8i+TRE1bFvOzwrneY5v323wx9fX+NN5jh+vCrwrIGAV05CFocTUSwGgYhHKL8lKEjtj/OyIqlT2bGyjhgwkaijqaqZgkn4hEm4UK7DS/mjRA08rVdMR+MWKRxto5YAVN0C5zpVYpg0m/L8x4nwzyKT0BbymGQgBq3aTumF6YCYsBW6baJvqj2SF1xUmdYllXOLREvj0dIqPTyLcm+RYJmtMyAyjRlswvn3s+Xjf795sz43+Gtw/xxAgo8DbtublEOASzgG18c7muPtm4238rfCa73P9fc/yU88Z9smY/9hvt/Ca0nuak6mWogda8b0PHbC6hXziniF8V8BKq4z2+1HnUKhruCP+3j+5bpz3pv3fBqzGxtrg5X4iYKX+NG0zGdkOWAXAXQumuhBCqLmrNorLPtdRZZR3lWN5n7cBrNotwsAE9O2C6nN2BaW8r3wN62tM9m3YXv8h2CyXa9hgJDP3xrzzjb0PHbAaC8jHzO3Y97f4dNJK2w7X3zpgFWcLpPMjEV5/+NGXOHn0KSbLe6gjVgpUnZnbA1ZVAFitAeQCWLHiiu7k/wpY9Y3er4DVLVadPYeMORxDjpm/54BVKwTTA676lx0KeLaCwkqFgNvKfw5YGYAli4gJBusCI/G0vAhYucC3LGQahrc6OoQNyJ5qVgXKqw2KyxWi6wrNqw3iVY18vZFKdKpTRcaPnjwV0eju5fZS2CuygaM74/2FJgSs2vbS1SrMyJMgrA9YKbvGFl8+YFFjAhWKz9Hgssix4eb2bIrZ/VNkB0scnBxidrAEUQUGD9RmEQihKJFfXSO/uER5dW0/1ICixogGSWxvAhnSfhrddAwrBn47AKsijZAvJkhOj7B4/BDLZw+R3D8BDhao0lSYYJLqYkLB3kYORrF/RBfZGFbCVrODGMx59nST55gU24BV/fIdDtMJcqZtmsC6p/2RaUUGGtlmk8UCdUL2WSKAVjadCGjFH2GpzWbCvmI/8Hsi2J7EAmBpVGdgGI9l9CgpOuoQMlAWgLVLiGvTWxRMUVZR61DK823v2AvkZelUysIypoQzar2SbW8yeagWrt/6fWM2+a45dc4szUfeEoCXDCtl3MgOpIOk8nGXDiiRKrXiigIJQaioRrG+wtXFG+T5tbA7ZgtqOhLltRRKhrZ1B1ipI2Xlq80/kPFgQfRNwdTd4PcNeyIpDemWz9HfmBkLeGy4m/C7BU7Brr07jCFYFQJWBNFD59Dtmff5XifewZD2BENglcdz+hnHnIAvZM7FEySzE0QpxdgVsGKKlVRjpBi5pcip2rjZQwEWFDyijdoEgJU/VwhYhdp5ffu9rcHR6WV1feBggINBDlg5w0o3Mz3AUnaViqiTAcnnIGuMc5G2zwHl1p4ae9bTGPW3glLyPQLWnN88j7WZFGawF89DZpkSIs3etmCaiu9R406mMn05Sb3kBkOMqiYg3+Byc41X1yt8w1TAtyt8f13iTRFhVbMkQSTaes5uCwGrmoYvSZCzEqZzt4Q5Fkt6LNmxDQGrVCUhfOkgqymWNGoFrMjTIgLtgJUzfF1nKpxr9EOVYUUbQ9H1CsukwYT/JxAoAWDHXqb9Zkogr16KPr+OHa+4RQCvqcnQJTAtnOYWsGJCZ8oNl7rEIirwYAF8em+CT+7FOJsVAlil3KCVNtU+GWJX7Y8//rKA1Ziv1LdPt/377xmwsmWyXSP79jMM2Afb6a/MsPoQAKv+GvNLAFZhHND1EUF0ZViF/eZz+Vbj/68MWHFd0Aqo26D1TwGsBu3DTwSsvA1vA1jpdb1wjvNctfX9nlr26y8NWI2hlqoSf4cc6mDADA2wXwGrrsz4EMMqzuaIJ0sRXn/47Dc4ffKZVApspFIgHRDnUmkAKX2ly7OJDocMqx5g1eSQuEpiJtOAsZRApaRraH6blLJfGVbD5nN0fO+1un8fDKtdDpXrWHiYNXSct++uQK4NCE2Xqg9YSfqI74AYu6qr3CaxcRf8OotJdk+MsVRVApqk3L3OK5QXK6zfXmBzfoXmqkT0rkSSs1pd1VYCFIiKQBH1l4xBtpVa4DuDxpLZB1iFbdK6144ycBeawAp38iV20/t2bT0BFgpjwhAgyTKsUeOaO+qHC0zOTnD25edID5dYHC5BDScyo6irQjF2BjRkU1XrHNXlNfLzC2zenGNzfonqei0Anj6rpocJ+8bAF4YfvBdNCXTtFGW08MVgpkwi5JMEMcGyh2eYPXmAycN7SE6OgPlMQCKRWBCGkTHxbD45c4gaClrhajtNrAWs+FlRYlY2SC7XuPzqG7z8t69QvjjHkoLdltoobUa2FkElA5mkemDKMvL8TP9PtgZZbRm1cciyWkzRZJm836YLkm1lwu1sU6ZeChhmDCxeQ6uRxd0OsImfy86mgVrsUtHICm1+uBvH5mQbGQNLy88ruKD/aoGANhUxsEU3oA1Py3LIz9jLHLea4hMwAkwbTqrFNSo6zWtoyg8JUsrCImgblTVqMqwIblU5NqsLXLx7jbJYgwVF5kdk+jTSProksS+FR6KpTUOAVfC8YTrDPj9myAzzvsNKcEOOcp9qH15D2jhM1eXfPed1C1AP2J2+i+mA1S77Ng5YOeA1sPXiiK3h3GFQL2AUBbuTOeJ0hmwyE8AqFu24iQA/TPfVNEHXvNORqACKslXXBOpNxyvcmW3TvINx0wYtQZDYpaH5WthtWSp7otPO6hhWDliJ3H4LVEgKn9w7GY+8/wTT2RwxAWSm8Moc07Ro6bcAsNKqgQTzFJwiAM3fBKwc5JN5a2m/Pg7IIPNxIMy6NnDRAIbzl0z6OJlIe1dIsc5rrNYFVkWFV5cXeH29wfdvr/D8KsfrvMFlk2DTJCi45yEsLZvTUmRAC1LIT5wIm5HXUSF1TR3m3wSO+Jxiaz3lxwBv1bBS35L6VY0L39sQkg0AXRWVBd0Ksm8zrJgSuIxrTFgx0HQUJSVQADL1VjcErGTvptO4cxYVr9IYw0oAKwGzdByIyDsZtigxrzc4mzX49GyKT+8luD8nULYShhXHaDgGwjE+Hvj+5QCr24JKtwrSewfd9tw/BTAbix9/yjnD27/t9wd9QztRO/96TCsZ+z3Rbb92e74PHLDa3/7G/v8pg8a8irJWBqxfpy/sR10AACAASURBVAN9OxB4Z4bTLa67f13bBqzCvgqZkvtDqM4hateXAJMI1+/+vfwcDCsHrPrjrM+4GoqffcV2zdUbY9O3ifYwrMIMufD5wrhpZ/v10jw1kduscw8I9DUk+hWw6su+bjteOgj/hlMCJws06QzLk0eSEnj/6ZeYHz0A0qk4JFzEFZoyDatbAVYs7b0GDLByhpX4f2ShSOaFLta/Alb7re4YIDX2+f6z/+0DVkMOQ7s43jElsA0G6XSEqX6eZuN6JxZIeDn2dvdDAq2OrdE5B91uCaucZXGKlOkL6xL52ysR7V6/vQSuS9QX1NkgIKNOvjOsXMPKGRgyDgK9HLNqCrTsYVj1AStnwcj5mNJhZecdzA6DRg00LACMYhRxhBU315czHH/8GIcfP0V0dgIsGLBOBDAoqlJ37UkGYjoY2TFVg3hToiZo9foc16/eyk95cSXMLQJCUWGglQUcGudosCXaLbY4asCnd1slCQoq+C7nmNy/h+mjM2SP7mFydg/J0QGi6URSy9rAybgwLUuNQY23aQC707RVSjySoCwpK0yLGvHbK1x89Q3e/PaPqF6+w0LANqWEq4XVanKSR+N6VCaQr8UyNAVSACuK/U4yFJMEdaZAVjKZCAsrnU4VsJqkmB8sRWeGYKGCVmS2aIqR3pz+FjvCgNhYEmQcORAkaWuC9XX3Je1Ih1xE1VU4ywFDL9XNsSeAlQFK7oyENsm1CUyWwfrL2870rEw43kErByzEKWu5N1qRR9aXskZUNgJoIi9Qrldo8g3KzTVWV+e4vjqX1s7mMaZHE1BSR6oyUkdNxPW7IiOtA9Wm/5tovIzrbX2JIYd1n/11wMpZbP0AV8A6Y8iETr3/PwSs5L0dYJUHTiHLyqn+TF0O77vvVO9dP4Rh1TG0bh6rc6+7d/WtPBgg3Fw2HJNMl6OGlQJVrGAsPwlT6WYCACmAo5ubZF+WpVYFXK2pmalXDrbmzDzp9fz90F63bSji3m0vu1lr24TT29vVgwBNTzTxW0ln09R5B6yYpiFAGxlS84XOqSQ29p8CIwKOmFPugBSfzwXZOb8516dTBaxcG0vmqUw3S1Ok/eAs0NxJbQivdmlCDU2slfzKJsVV3uD8Osebi2tcrAu8vrrGu00poNXbTYnLOsKqibGu0AJWcl+SymgMRp+sYi9SYTvKhoGBvNwgkNsRhpOqWLlUkjB6DZASf1AAK53FrlgRAlY8kbMZbzKsahyQYUU2VKKC9N430tfUrxOGlVZD3WYiyOzjN1Ebw0rnhLKweEtMXCRgNalWOJlUkhL42VmGR4sah+kGE1YXbasj3mRYjQe9vzxgdVswae88H/nwtte4LTgUXu4/AmC1KyUwtKVD9tvn6r72GxP9vquG1RjD6i8NWHXrg4LzGt/sTgm87fjor3HaH7QMXeVYjxX8usICHiHEDGVnhN/5pQErrjuSXLAjJdDjw12AFe+11eMMQSLb6PFxy+PCZ/HzeRv1x/rtACvpbfMPTLPXWPKhDRB/z1nVvzRgNWYIxzSsxgLyYMN38FJj3//7TgmMkE4WqOMJZkcP8ODZl3jw0T/g4OQRYr7fCjY6aNXbbW93eCV0ESFbKentGlZNjklaM3NFMy44NtsdBY3oNMAd68UPWXR9YGd5bNAHn499e2z8jn2+/1b+fgCroWBSNHh6opN956FveNugx4x7G/CFVQIl9U81rDw90JlXIWgl2ku2GGvw280vKQnOnWGKdVNrroxQX62xeX0hP2RaYV2juiqRKf9KdrcJXAlI5HpYwYKkoMS2Xo6wUW4JWIm2iMV2Hji5KHYbMnr5cAucJF2PmidxhDyJUB7MsHjyAGdffILF04e4mqYoMwZ7ZDOREVBJSiBFRPjeZr0CZeOTska8KtBcXAvL6t0PL3H98g3SdYEkL4G8FN0uamkp7OC5/y42bOlmolWk1ooMqopOyXyG+OQA2f0TAaymD86Q3TtGvJiZHHCg2dabUAJY2aaG6xwJYGVeAD/OyhqTTQm8vsDF77/G299/jeb1O8wENSNDwoIphUva8FlBIQ1QFfyKTNtGq4w1aaKplWRlWDpgxNSjaYaYAs9ZiilF26l9Y/o5AkQJ40IQQWTzRQuQMagWIEt0hAzYylLVWCIji4GzpRZKahID0hAmsOByyMlz0Kq19MEzeZO2mkwugE0QlmmLnuYkTa0sPoIWnEsMjt2GSqW+okSVl2g2FOEpUV2vUFyvUK6uUKyvcXX5BpvNFbKMFRinmJ3O0UxjaTOWH2MqK+lZrsnmTDFlDaqDpYy7bcBqF1i1z+HVPtVqckMOZRjkDAU1Dlg5GtC3TX0nfSst0OZpyLAKndNRR12awgEr79Wh1awDqdqpY1EWeSw5wWhJo1NGlaRYJQpY8e/F8lCALGo5Ubyc7USwisyioiyxsUqou9a50H4PgnF+L5aW0LapudLqs3Qpge6467k04BG7KNpcClRlAr4pYDXn/OI8Ni02puhV1Odr9ZII6qqmVwdWqSi9/E3gytIEXetKddUcXNEqj55C52CVZm4TkM6Q19zbiHCxqfBmVeLV5RqvBbAq8W5TYFUDV0WNq7KW/6+prWhi62y/jJX4pGEqqbSpGwFkr5KlmahWHIFLglZW8IHLH3WuWIm6ajivmHZn6dOaWCz+INlVBKx2pQQ6YMU+YBogfUwxXZISSIZVgymL+khw6xp03TpKhpXcntgM1X3xMElXCgWsaE+0uqGC1XwlosFYIy2ucJwV+OR0ii/uT/H4ADhOc2RMmjRRbA9y+wHifsDhLwdY7QJF3sNV3Xno3zNgJQF/wBDaZYNDW771/w+cYbU3pctYkD99DFGrtNjaMOnm0c8PWN20/7pNGG6AiW3wqq7/QQAr17DyfvDnlLT5QC+x9bP8PY/f+8UHevF4eD4fu7sAK5kPwTXH/Igt22H3436Wn4vPUZq/94szrMYG8xhgNfb9sTJzowH937XoOjUKJqiiDJODM9x/9iUeffRPODx7gmS6lJRAfaljdjMlsEtJaI8R0XUyrDZAs8EkbZAkqmElm4OGBtu+2cgObdf7uxz6O/f/6ADbf8Do+Bo5/6+A1d06YMhZCt/rl/UNg7hQdH2XQ7E34BE/vdMzkcDaUwNtB95TAh2wIpDloJVxq7o4zgSe20WBgbsJlkebCuX5NdYvzwWwqq82iMmmzrkTnGqFJWNyOWhFtpUARqYLFDrV/lysYvi+gFVb2cjAL09f1PQo2gnVxiKQI1W60lSAlWKWYfb0Ae7/4xcCVpWLCcr5VMAshx3IqiLTiiLaPMUmZ7VRPmeJKC8xyStEqw0un7/G9fNXWH3/AsmmQLRRlhW1wBRsEGUjS5kykEG9kdaiEZhhql1NHa6DuWhZpQ9PMH14hun9U0TLubCYJA2mhUW6gIf3JYGS05glZcYF2aUXRWsrq2pMVjnK528kJfD8q28QnV9hKvfJlDbVXbECVlsTQnawAp2cdveP12L4xvYS4XWmElo6IQEqYVslImjP90UXyyoJOpOKz57MZyrcbuwqpi4JOEUAMY5EK0tSFZmOyOCZTBeKwxMwk75ScXfRRBMDbzsTPjYCQMtBH/2t/cC0IXkme+o2hdWqWCZ8/oAF5NW8GPhzbjHlj+Nc1iYKrG9yFKs1yus16lWO4vIK1XqFYsWiBCthV+XFCtNZgsW9JZaP76GexVKBEWSrEQBEJdyLcPdZnCi77xCw6jOMdgFXQ1audczs6Xeucb2AqHU8LeXEKf19gGrIgW1BKxfpNhG9fYHWTgstgJWK5gYr9dZffae5s6cKANLZFpYKU6siclqIRhC8ogB7hoPDYwGApjMVZicjj7pNeb4RfaKcY6MH+IXPPbbhoBUKdK56G7RrstsRTkwLLL391M5pwOPaUwSpOEfIjhK2WJpKdUDjD8kuMcE22S12UMTSAB2sIpOMYJWItKfUvprInHKWlVR3ds0VlRJv7a04+G0apvKdqijF5Yapf2v8+G6F55c5Xl3nOF8XuK6ADSUGo1h+rwlYVTVyIWyZAHzEYhnkIlWICK7XG6RRg9k0xWzKqq0stalcJc5Trm2s0Hmdl7guajTpHAWY1kxtQrOdIqrOghimTBYAVjwiFF3nhsq+lMBFzCqBNTLaOOepWhoW233D6pEEpATobpdI29SQxD9bNp1p4UUEuI4w3RCIi0scJRt8ejrDlw9meHoY4cgAK41ftoM0t9HyLHurvP3lAauxAHLnXN/zwa+A1e4qgaNt83cOWBXVdhXXELDq5s/dGFb9dbHrk23AymOFUFNwdL78lTWsuGkwBFj5OuX2Z8i3cKA1TAnss5RlZdyTErgrPrptXBy2b1sUqtVJ1Y089gv9vbIq8YsDVmM33ncovIFubTidR7zjC2PX/3tmWGn6CSu+pAJYPXj6JR5/8p9awIrVYCRdRF3LVh/G9au8r5wT0DGsupTATMCqRlhWvjzrBNAApw8o7Or3XwGr4ZYZHd97J9LfPsNqb0pNkBIY2p3QiLJ9hwJBea8HWElaoAmvt6wQY1opILFdKdDngOttyLywaIn/J/CUgewqANcFNq8usHr+RgArrJgqx3pLPILC4JoSwqCBvxnEU2xctK2CgNh36fm8fLayrN4LsAqFsYX8Y5XUwqDPATM+H3dGmizFihX5Dma494+f4/F//kdEp4d4U6zRTKcSyEhKo8ijKOAhME7UIJmkEqAW67WwZuaIMa0jTYt8/ho//Ou/I1sVAmbFeYmUQvMCmFllk4Z2y6rP2TPzXgVWo30jy476RcsZcLxE+uAeZo/OMH1wiuhggWQ5F0BNduNd50njW00oMVDfg1LRtqIQOBkIDasjNsjIkrtao/jxNd79/mtc/vl7gICVeGTkkxmDQ/puO/j3+Z0EqSedE8FY1lL7TLidIJIAUCbCzvtxMXfRsLL0PjKsCDY1AjxpyhJTkBgkq3C7Alb+fwJe1MhiuqELvDNVK5vOlEHiYFmWiGZWLSXAVOC9A6p0JQkBKzoiLVhl1cE0ZYhjwqpmWgEBbxkJ/JkqV1dSfIB1MJksRoYVq8ZRpH9zcYWa/7+8Rr1eoyLAka+wXl8oYDVPMT1Z4N5nT1DNEkRzBawajlNb69p0Voc0HLDyNF4TeQ4BkqH/7zLBNmVbMHTXbui+oEc+8yqBA+KxPlbcHrl+nqekDaUE3toHGwWsVBR8CCiXOejOvswhVq1jKpmmaSEiw2qCo+NT0beaz5cCWNF+EajabDYCjBQEJ6yiVLgW9gONYRsuhsCyOgKGa8uaMJYswT1L++Z5upTAqk1FE90qYVdpeqOwwZi+S505S5HTVMZSbKLbS9Ws0nnHY4VZlWUCdDnrSphMAihriqXuhSggb7mAlrYsVl3fEihNfbs3lxt88+odvnlzie8vN3iTN7giWCWAlv6UDQGrCisyFKU6YIYsTVFuWA2PwHuJuGIaXIHlNMHJ4QKHywWOD09Ej0rmX9MI8+3d9QrnV2tJNXx1maOIM+RRKiLukj5s2qgO9OxLCSTDWDdADBw00XUxN6gxj7VKYMo0Z7G5mtKnDmaMjVQ3NP6/May6GFOMowJWItZuGwfSwGxp1cdCfonDJMcnpxP8w8M5nh3G8vc0KiRtfQiw8vX1QwCs9tmPu/mPNooHgvYhGzK2uThkJ8cAg59yzvA6t/3+0HEts8qZ8YHw9dDGxWA//ApYSXf0fW7RdgyqFLeOcW+Q7GeAbY9PB166vlHWpjOsPFbgnHBNwbHx9yGkBIZVAj1eeR/AqqWd9tLq+ex+Pl33vHjGzQIl+zSz9oWgQ4CVujMdM5v9Qja1AFb/8s/He/OxRjts390EAcJOpy0wdkMO2+j1RwCrkdtzWZdgwvSrIFnjDSULW07/vmvsXxCMFdHbvQ/PNzYhh5y0MPCVlApPX7LfbTuLyC933qdI5ic4OH0qKYEPnn6OyfJYHBcR4O2SaCzg6HaGRLC5pdNrJSYpVVxTDHUjVQOpYaWi61pBKjQcYznaYwuqU7LH+vl9xp87G7d23H/qxT315Q7fH2uf/ac2RozYBu3TcDop82ZHmodrAgkJb7cJGbu/sfk99v3QiPqzjjkh/vlQSmC/vfzYTr+kE+FlEONOi4zpHmDFhYAaVG7s/fOOQt5Bvc4c8THH77B4GTYVlvEEuMrx7rsXWD0/R7qukBYN6nUp5cl1V91SAQd+t58Fndu16032kB/fOQzaKu2RQQaQ2BbTVREQhzgFf4s2ViRFy6/qEuVyioNPn+H0nz7H9KOHqA7nKCcJNtQ/McBKOAFWhNAr8ZUinm6srbqW1ECyrZp1gWxdYPPdj3j3zQ+4+PElonWOOQMNCtUzFS9JJYBq7z2wPbZxj5QpLUmMIktQL2cCpFGAff74AdKTI6RHS9STVFhMZFqJkHDEAIm6Lgka7uBLFTsFYrQSn6YRke01qYAphedfn+PtV1/j/Ks/o3p1jnnBVBbu/BeWFm3pbiYcruNA211TMbU9NQ1H0z8leDW9GgeCVJcqFm0pSf8k+OSgkVUH9O6TVL9JFlQONIaUfZdi72RYTeYzAcAoiE8win8TwKrrBtPJQpkTWYJ4PkOVUasMyJYLzA8P5DgB+oRxZVpYlprqdpZpaZWJzwtbis/Ev8sSkyix8aQMKvYnWXt5WVDwTMT4MwngtbofAavN5RXyKzKrcgGuRJSfQv5VjqJcoUaJ6TxDejjD8qMHSO4tkR0t0UwSFDH1Elg5SAFm9rO/dB21WWCpp6Htu63daee4i67fIiVwlx0XBpN16E2HvCt37Z/pWO30k9j2YXDlx/k97rW/Ugk0TOkP1wpLyxrw77zfXfxaQLQoFWFw+hzM8E2SGWbzQxwenwkARJYV0wY55giyE/jhXKQwuIxjs239NtjlH7lFk3Q2m2ytnW7T/RrZUFN73TFjaeeYCsyfpqZ/E1n6ngJVeq9aJVC1q1S8vAXojH3IW6aouoh8m6A6fxP0ok4dASsCVy27SqoQcjy6D9WlfOj64+XH+Uy8box1Aby63OBPL87xhxfn+P66wEWTYhVPhFWVlzmms1kLWLGNJQCqKqQ8TbHBVIChCkfTBI/vLfHk/jFODmaYJrHoK2pBCr02AwuKuV/kFS4L4PffvcRramVdF7hiWzNdUvQKI7GbrgHYCaG7ZpVabQL1uhFTSUoi4WQGmQJYRTUWCTdteB6RoFMmGKE800plJUReVn52AFYKAEoZQUs/tgC6qZGSvdVscBBv8GgJfHl/KlpWJ1mJtF5LQaFWe8vGYRjHeNDn83d741XBx12bsQ70DgIdznywKq+77EP4/hCIcpvv7TvmfWze0HnG4puxz8fuf1/b9b871D77ns+tXefPdWyU1sbvALM6H7QDa9r3gpSqMf9XCwzsfo3517LBecvv32wL9Uf8Wf00WyBEIDrv4zm0/5tivZVC1h3TFbPYp2EV2v2h6/fXtu1+oZ2wtd7ARvWxlNHK/48SKnr9u2sMhetSu8ZK33nmUqeHKTajXZZMZ4E37vnMtuYqs1jXF49PQsCK59kXX3Pciv9gDbdrrvTbNTyur/PVP8fY+PP7lX5pUwLVx5IYiLIgm03LyB9lWI0ZhLHPxyZc+EB/i4DV/vbxylJDoIB+c8xg3x2wolM1RTw7xpKA1TMKr3+G2cE9SYxQwErupAUmlGmg75PF0QFWNZKI39KKTAJYkRC+BVh1zzU2oTrDtrsVf07AKrzekCEcG+s/5fOuStFP+fa2s/P+Z/jbA6z6BrK/gGzZG4qtGug0tmj7IhMCV2ZhZSa0qTbGsFL9KgWspFpeAGZ19xAAVlYZsC3qWnNXm+kINRZNivrdCu++fSkpgemmQUatbuoihYCVw4umFSJnDzS6OrWfcNzcDbBqOXoqtaRaWgzoLGFm09TIsxjR6TEOv/gIh19+jOTRPeTzTDStGESIEK+xaUyiWSFyakFpYl8rhEudKgIVdV6IfhVen2P140ucf/cjyreXyPICmVSJoy0y+ylAWmdj2f4Sp5pQPe1ZSZbVYoroeInJ/VPMHp4iPj7E7P491NNUBNgJAsn98F7NsSGgIX1roK2F6Xr9ssa0BtLVBpsfX+HtV3/GxZ+/Q3RxjUUNTFkWvtxoHa2t3dkOrPKAR+ApSQ1SwEp+VG6p22xhAC1gkKUH0jabZlebsqd5bW21MQG0fGPJU8AlDVGrFjZpLKwqRmaSGpkmUs2RgXhZNTg8PMH1psCageJihuhghvhgjtnJEWZHB8hms1aA2cXdBbhqxwuxJKV7M8gkWFUXpbCjmk2OtGqQVLUI7xMcJLBV5gU2RY4mL4BrlpdXgJDOZ0nmzWqNYrWSMdKQoSGMC7InShTVWgCpbJYiPphi+uQUyekBpvcO0cxSlAmF5HWtI2DlKYruTLWAlTiPJhi3x+EbC5jE4W/B/26M3nb9Ea28gLbf/3/L9DQbxPtxwKqtXrrH6b4dYDVkPbV93H8ZDsotJUNAarL8MhQVg4QY2fQA88URDsjgSU2QnQLfnP5kzYgWVCOAlYz34KXC2QqghA71zbWgdV0UFAnaSIE41kTwgEYBTH8ezkUFTaippEUMCFalKRlWWimQgBXvTVPR1BDr7XZaglMWRxATrHNa2VZMCVQmIwErf7+tKGnDRDZMOJeMbdWmClpRGwGsyghvrkv8+dUFfvfjW3xzmeO8TnEdT1CKoHyBySST1Mq8KCWVUfw5FopgSvb5G9ybZ3h4OMODwxkeHs3w4HiBg1mKjMCRVUeVPQthatWSWnhVAFdVhD+9PMfLqwI/XKzwelVgw0qFaYpKUpqBrAWEfSV5P8BqRjIoCCyJBJ38n/NdUvCF4Utbz3VGK55a1ryBh2xzBQA15bP7nk7vCikrENYbHCQbPFoAn59m+PRshtNJhaRaIUtpl9Xqt3Z5YBN9KLbpNglvzvtdvu+NMXxLwGosGH1/31G/sStA9/ONBaxj8c3Y52P3PWZ/t+3GTZB96Pv+3j7Aasjv3F7jbcw4WzIA9sOxNPZ8rb+448DR9nMQZMf397ffTcCq39/h9ftzgNPk5was9vn/N9t/G7DyJnCwivc72n49Vl14jf788M/aYwLAKtz4EZ+vB1iF72lWmOqdDqUEqjvUVaLdNYZ+DsCq7x/si7fGxnIIWPl0YGr8arWWZ+Xa+MEDVrd5yLFj9n3ueEwYRN40srurBHb6LT/lLsYZVmMG/66AlWrGTBDPTrA4eYyzp18KYLU4OkNDp6tdfDuHYj9gRcFaMqwMsGpIm6ZTR60HDxwDvYi7pnTekWHXLj4D4nQ/pUff9zu/Ala72Vm3acv+gjJmMMPPb8Ow8kUnDGbaIJDC5lw6+vomlv7H94U5ItUCu4BHFh91cRWYMXaOs6z4PYI+3OFmOmCWNyheX+Hy+1fIX10goywUaS0FFy4Cxn4248MFIJWDVj7OXM/K23YXi84XzK1AMwDE7PZNn0VvwbVHtGKhVo+7ZsW/wyVmHz/G8W8+wfTjR6iO5pIimItekAHfwsrS53bRW4kj2opY2mYENBoycnIVW59tChSv3+Ldtz/i8rvnIspOkXOyrAhwaCClIFroRGtwp/fMjyoyIShcvlwIsyo7PUZ8dIDlkwdSxTA5mAtoRRDHdzX5PQaqci67juBFfA5qK5UV4lWO+vwCl9/8gLd/+gab568w2RRYxikmFKLPCVh19lDHWwdYyd/OspJUmk6MVPrGGSCuMChpeApUWSSsUJpsA2tQ2TraATOlGw+uVKh6XJJiyHzuNG6rDQq7ivpkBJKyOdZMdZ0kyO4dYfHwFJPTI0xPjpAs5qqh5YCC3Tv/lmdiyiRTl4zuLUyrokC52iC/uERDHaqrFZKiRlKUiMuKEaiAwEW+QZ3nSIoKsVVtE8Aqz1EWuYwPjhPdUCETRQYPijoXwCrJWB0yQ/LoBOnZIab3jgTAKjM+r7qDop0jgGq3+2dK0RaodYDVWGC063OZf8ZGbPug3SRS27Lv1XfCd/29Zb8c0CE4GFQXCh1qt3s/HbDSkVtJFbsOIN8+H4FfKzQg1Y5iYVcxEXq2OMby4ATT+aEwr+I0k7RBau4VTFszwEoKwxhYovesQNPQuqDPp63ZrQM6L7x9pGJnEIRwfjrDygEr34UnID6RgjJWJVCE01V4XUTkTVDfU4k5dpiKy01A+W0p0G6j+IYDVqwOyDTBScuw0iqEIZCpz2JptlxjWuCbz0M7RYYVxdYbfPN2hd/+8AZfvb3GqyLCKp0KAD9JlJ2UF0y7qOT+RTy9KEB9qObqHT4+O8TnD+/hyckSR7MIB5MI04TThACzMnvpRzIFkv2R1w0L2GJVx3i9rvHjRY4/v3qHb8+v8HpTShXCUlKOE2FoWY+0G6IyVe3ZnGElwvd1uSW6zrEjguus+Mn7YXs23DDt+pCgOjWsylp1rDrhdSu4IoCxAt4yOGQt90KLHJ81MuRYRmvcn9f4/HSCT+9NcX9K5tUalAYUNcEBdlU4b4cBW90sGv7s5mbkIHhyC8Bql+25jX81dsyuAD1ca/edYwwQGPv8Nvc3dC9DcVXfdwztxLbNMLDJTuwMq5uAyDDjKrx2X38wXIfHyB5i5/ZkNwzZwRvtdYv1ZXf7bVeYHmqjrWe9wfBvZMMuBLJ8Hm3Pi90aVmOASf+etsdrB1iF6113D9upikNjjWtC2D5DY8DPHa7BGgOI4RH/xBmmbTwaAFauK+VjxSz+FmDVH8/9FL2he/+5AatB+9QDYvfaAt84E3aVHsmNm6ura3lW2bwZqxI4ZhDGPh+bdEMDepcBH7rW3QCjttL7L5YSuL99/tqAlcU08QTR9Bjz40c4efw5Hjz7Agcn9xFnUzugA6tk8oUMKwYjNmlFNUF0BDrAiqmBFF1nSqBlmrQB2tjYuc3nPyfDangX7DZ38dOPuStgNXbl/fPvw2dYjT1f6NC8t8Mx6YhiRgAAIABJREFUUCWwf73wnM6iagM7BrO2ZeuLUXuMOMC2Q99jV8k5t1K5OHN0WfJzxzV3doFZnUo64PrlO1x9/wrV+QpZEWHCKI3TzM4T3ndfe6dl4/gusC0GOjb2M6z2AVat3hYvLvoqFryQLcFHjCMwASs5O8Hh5x/h6MtPkDw+xWbGlJQaBdNCTHDbgSr/3UJwBNRdm8cBQor7kg1QVpiR0nx5javvnuP1H79B/vINsrySz8i2oSaWM79Cx9LXDUmZtt0qpgaCQsLLJRKmiB0scPjkIaLDBSYnh8gOl8Y0sn4iXuQpSRRPtjQhCuUTXKF21dWPL1G8OcfFN9/j8vvnqN9dYg5gFiXCDCqK/AYlW8ectkBb1aoNiBSw0iYXCpkxLJSlId80OnuoFeXjg0AiXzImBALQl7dNeF0ZJq3WlbK2KLpOQ07Qbl3VeHO9QnZ0iKPHD3Hy0RMsHp8hPV6ink0EAOTxyqbS++40bDSNiBpfBN2kCowBVvnlFTbnl6gvr7F68RrJKhehfQJXGU/G44tc+jeT3UjVrSE4wh8pdGBabu4sakDNeUYNoUKqUFYUW39whOz+EWb3TwSwqqcJOOWIIwldnmw9a6OuX1w2IKxGqQeNOW39zxVA7BhCY/5S3z7tA5xk/Pj4aDXdAr204HO/977DPQ5YbfsG/ftTwKpjoPjnel79rvw/TkicRFnFAoIeHNzDweEp4nQm4utIUgFhioLpgFohUhIqBqpNtvbiBmuxA4alH4J51j63sKhUY4rveUpxC2TV1PxTYInzfSoMGwWuyaji7zYdkOnGijZriolU2VTNKo5FGZMt0G2sSUkJNIaViLbz+ZVZKd8LUh8FrKq78IUVVmUdkufm+4mkBK7qFN+db/BvP7zBv794h+ebBqtkCqIts1R1n3JJy6UmV4qmyBHnaxwmwJPDGT67f4TPH93D6SLDhIx5yjxEVMgyFrA+hFUWjYkps4AtVlWMKlvgxWWOP758h98/f4tv363wtqhREBgjG20EsJLPd6QEaqVAVtFtlAklWLMqoalPGgkIx00RAlbU6VK9l3ZE6kQPtPJ0HNimgaRqErAqMItWuD+t8OlJhk/vTfBwHmGKDWtyaHXsgTSu/ty5GdfcHrAasisyRkcAq53fe49Acp8Pdtfzj6Vc9QPxMX9wl/+2yzaHx7+3/+hf3sNQ7Z8ztE2y7gYAegtWBBtJY+vBhwRYjbWf+x1dmzeg6PrPBVjtu374WbfGkUWt1UHD11ibb42ZQNepf41ueGyvO359TaPWFGbdtAzuo9WlvJkSqN/TYiNcb2jTwrHjY30MtPo5Aau72gFpE2uwTsNK19mLi0ux0wcHh4j+n/92uHcL7306b8iYjH0/fNAhwGDs+x86YLXf4I6nBI4Z7LB9tiaMedn7NKykwJNEcxma7BCTwwc4efSZAFZHp4+QTlnyvHMsdZl38WFjRvBzS49QF0lq07QMq6ZaI0noCOlGu2/8h47x+y5CW8ZlbxWW8TNLUHID+dfvjY298bOPH/ErYHV3htWYsdz1uQvuekC6q7dCJyMErXxn1itfhmCVs676DCutFujPrFfWxBhPfVNGhwBWVYR5k6B8u8L1j2+wev6W9ccxodh6TdaQOuRDOmMhQ8qfr63AZulkNspHv98GmT2GlWrWK8OBLz2/paox/5+AVRwhe3gqqYCHn30E3D/CZhIjp9lIaCl0kZZTtMwwAwko/iulhbkJpVGGHGcaK1FFkfUK6aZA/vw13v7hG1x/9xzxNSsolhp42blbXlEgTC2xZGoaf20Z+BTxdIZ4OZcUwenZPSTHS0xPTzA9PkAynwpwwyBSRMvJFGgdTBMJz1m1MEeyLvDyj39GdX6B9YvX2Lx5iyQvMGU6ER2OoO9ah8MaW/82YCRg4DjDyu0THR51dvRBlZhA7UE17uHscnaVAyQCGBEw6QXvrUYOT2ipOxRVZ9VB0cciI41BbhLjVZHj+NlTPPnyM9z76Ani4yXKaYIijUH1sIQAV1DlUHrWGGC8bkJwwFIqJdgmw+p6jfz8AtHlCq//8DXw7hr1uyukeYUZFOiT4/INMgE0yS2ptTS9syvMz2udNgmoOVYbFCylHdWophHisyUmD44xf3AP0eEM9SxBk4lLqCmBAVvR9cLa9qFgK51MG/9jDvvQ586waufYjrVol23ygK8fCA056NIWlqbn9ilch4fOMbYGqvD30EtHnt5fAEzZoX5epmnS6abnQMCqjlJMZ4cCVjElkHIFUj2QVeaYAkiGnejGqYPLHu+TrLft9c1gIXTkQzCy+54CHvzbRePFPBmQpQAVNexizFJaFla8ozB6opounFOSuqtzRQEnAnFaXVOAJwGw6A8ZYGfsQx7HVECtEugpgapdpawsZRu4faCrZYmVMgfqppK5SfawMNbqBOtmgh/e5fi379/g3168w/erEqtkJoDVlGl9nBPUMmMaM9t0dYVZvcHZNMZ/+eIZnh7P8eR4jnlcoy7XKucu+lWxpq17D1txCjKZyL7cVDHS+RHerGt8/eYKv3v+Bl+9vMDzdYl1MgGyWauB42PE1wJnWO0DrHjfBKwIUjnDiuAVAThlLWhREaYEEqwygqaNHdvFtw0RYeB6viCfUAA/9msHWJ1OSnx8GAvD6vEixiIpkKUUbrY1bA/QMOxjKkNln/855tsoMLfbhxqzSeMe6v4j7nr+/+iAFZ8/3AgTO7FDfH3o/bsyrIaklcMeG2vfsBLuoBUPgM2bY9F0Kfces2/8NLJ5dFfAanSOBH2yPV6VYTW0fgytx4PtM8JQ9u+Ea1I7Dn6mlEA1W9ubQn6NfQzFnwOwCttkZ5y1Zwh0IB1trj6DcM/UkZW18t27C9kEOjm59+EDVmMG9W7h7i/PsAo78eazjDOsxp7/ToCVRn9AMkGdLpEt7+Po4ad4+NGXOLn/BJPZUkultyG1B0WuYaXCox3Dim4nHZiOYUXAKo5INaeAmh1vKTBu3Meece/nP3NKoEyT9wwa7nL/dwWs9o+vsbLKHz7Dauz5hhhW4bjat5j9HCmBEuxbao0EQs6mMhBAHIYgJZDMj+1F00ArMwXiAFG/ytIBp2WM9Suyq16jeHuNZF23gBXvP5eAcPhl+7fyoafrObNGxrmliO0DvMIzt1ws3xUMACs9r4JVzuIhg2ozSZA+PMXBlx/j4NOniO4diqYVK+9RP4naRfyS2/HQARNtqzjp2DKi2aLMIOl3PjtFg1k+/c0Frr7+QSrw5a8JDJWSKsZjVKC8A8TaxZygEbflJT1Nq2ux3lXMUvJM/yNLaDFDfLSQNLfJ8QFS/j3VSl4iQL5Yiui49CmZX0xJu14JO4j6Sm++/hbx9RrVxSXqKxUIZyogBcLzTY4o8ZQYv79t+FTKurc2ydNHnGGl9rvV7NE1XvUFhbVirKbApnUVE5XhxJQ5SdATYMav3f1mO8sI47lSlqZvVHydYON8iujRGY4+for7Hz8TFtomi0SbrOTnIkadtVUaVbuKUbqJr/NO6TBavTPZzKCzv96ImHp8ucbL3/4R5cu32Dx/LUDkgoBGpGL3BRl00n+NAJ8EozRod7BP7Z+wcTguCU6SY0U9K1QoiaWdTDF9oKmMyfEC1TxFM9Fz8tmpxebppC1I4KLXdl1p82CXfciJ2/W5or3a3j9l3ekDVm77+tfj3wKoB+mAQwBVP6gaBayGmBptFKSi5S2LytlUQQORzcTCL9zmKqtIGFWLgxMsD+4hnSyEXVULUykWHSICK3pOBWPLuuycODtvCMZ5VUR/fvltbdCmRwdpgFvBhJD/jD0juxIKvBFE3wKsJLeYALGm7AoSFejBKfMqQTphuqABVgJuaKFSJSjpd71SJ1MBtXLgRFOahbkVgBteelMyznX8C2grM9QE2JlCiQzrJsOPFyX+/Ye3BlhVuIyY3pwgi1hYgBsfpaw7MasB5te4lwEfn8zwXz5/gtNphOMJ2Uts90rug8xJsrEkNd1ZXWY2RAyfwCKx3HQuDK/n1yX+8OoC/0YdrXcbXLA6n7Dn1BbsAqyyJNPNCtmw6ETXhV1F0mdDhlUtwDXBqoxMfgHslCZVVmyVSMDQour0rORjAzzZflooREErBQAVsGL/JM0G82iN43SDZ8sIn5/O8HiZYJmUmE54tFbC9Dksa9SAXzrEsLotYLUzGBwBrHZJJridGJvfY77tXc8/BqiM+X9j93cbMMPPMWSjh77fggO+7u9gWMnqPJIydleG1V8bsAp9x6G24vjaDWRwPu6aOzqH2jV3x4MOxb/7/P/t9Y3+Ou27jgC/XnjMWFEwsrn71wu/H46tcA0SP7/HsNKNR/P3Wm2zbkOsnxIoPo2k0nf+h99v6+MG468/V35OwGp3H++foQ5YuT2WOWNglQJWKS4vr6RC8Onp6YcPWI0arDsCFr+0htX++/8wAKuGYqYp2QP3cPjgEwGszh59hOn8QHQJLMm/1ULRqaaO9hhgxR056ld1gJU7J9s7EbuG9Vj//xIpgWHwcNcFfWxB/RWw2g85j/W/OwRjjsngYvoeKYG+K7+VYqPlOUz3wvRggvQ/9r0ETOF7Rt8NnR5RwTBKLA23Bg4QYCq6LnD94i2uf3iD+mKDSREhqyMkIu4ElCPUfgZXzkzyAE1xJnOwg4A5HKtDO2/DgJUKaAurR1LMCFqpfSgSoJhNED84wdIAq/T0GHkqHEwVBLeUIcGLgh9zIaRKlLDSqKsS3Lcs+GzXYoNJWSO72CD/4RXO//A1Lr/7AVhtME8SVGWhwYgwE7rUNw/yKolSyPRhdcFIRISpPxNPpqgmTF0EooO5sKyoYxUvpkhnU0xmrHaVIcomqsMlaSs1qs0G5dU1yneXwNUam9dvhAEWrzeIKBQvujexpB1t8lyCxi7pzIG1DrTSSpQhlNSJpmsrKyAgTounlUpDWSBooJX3rfa7n8M3I5wdx3ZqeXJGICQQpJUHGZQTIC3qCtl0gujkAA/+z/+M5OEpFqfHomO1YdodgS0CVgRdmSol4Kjtxhpgxb5m1dimLBSuEhF7VgUDoqIErjbIrnMBIdffvcDF19+jfnOBeRNjRoitrETHSlhTfIy4QU3AyjTPFJxhhudMNI8YuMp4i+gkM6yvUGUNNtMas4fHOHzyAOm9JZplBsyoFaTrUxvItul+2n46fwnescJdN3P6QU/fft0IiqTC2u11bMI5KgE37cuelBR3plsH1sCZfWLt4fnG1r+b5sfsuRkQTa/zMtjbu8C8NzJgCOgIINXEmM4OpDLgdHGIJsoQxRNhX/Ez6hERWPHdVzrnrHIn8GTgB3pgwPMzpS903sOggSwccfBvAFaqZ+Si9I49CUQmFQJjrQqYxJhnrNJKDTubV1ZZ1xVK4lRTBeX4CbWtFLzSwKJByoIULWClDjpBLWFYZZkdq9UG+xpWMm1KHYsKweq/WqSCNoFC9jOsqgQ/XhT4/fN3+PdXV/jhusI7pCgRS6U/3gn7gXMxa0pMmxyfni7wv310H58cZziIcqkSSPiL90GbV0mxCWBCXi03bKyPpYd5P0zF4/pURWiyBS6bDH96c43/+f0bfPXqEm+qGAU3SoWx7z6hjQ/bTOE8I2C1u0pgg6ypFahKoKmBxhjj2qDrrwJnZFcV1JSklpUu2XLPBN/F3xM2pa5dsh6TWcrxIVpdOabNNY6SDZ4dAJ+eTPH0IMNBVmFmgJX7jCFYtQ+0cjv8voDVDX/oPQCrnxpU7vNhx/yuMftBBuMv+Rq7vy17OrDpMPT90HeTDA07iduZvj3eB2j8rQBWu9rZ+394XaTduJlO282N2wNWY/08vEZqSqCnZftYCH182up9rxCw8v4P+7u//oZj5OdICfQqgf58Lhi/tc7teIBfArC6YZ9GJncfsJL2aWVKtBL21dUKs8UC9+/fR/R//1/7UwLHEMYxYzNmsMK8zXCXws872gB/KcBKRt727jfbtSt1PdwSY6KBXpJ+rB13fb6TYSUrqO4w6yC4SRvUpmskaKqTuQJW9z/Gw49+g7PHH2NKSr5sAfI4r0ygwSl3RHnORD37Ng+XNG2pyiSi6znqciUaVmnSSFog4x51/LQtu7Ksw8DF/v63KkDtkvE+rajXHxp/7nyEv9/nzO9z7K+A1d0AKy/Lu7VgBRR5T78bXtCoAaKpAzdewW11i0ynCSPMAI4f08qRFJV+JUA67iyb65/Z7y4lsIMqJCXQY72KouqRAFbV2ytcP38rKYFMB5zWiaQDShYCp9mI/dsCrEKmkQNWAl4YeBU0wi6qeMcHsUQEAQFMFylIC5R95yRGMU2RPDjBwRcf4fjzj0XPigyrjaQn1YhN7FYBqwhVoK8pVVCkUosCg+yHrd1r2hmmBeYlptcFqhdv8fb3f8abP34NXK9wkGWSOmYQg+6gBYAh76BQ6AwpgSq2OxlWEVlWTJNOcVWXaGYZ4uUM8XyKZDYRwGo6n0n1vGtWqiPYYsLuvF612qC4vGpFw5m2GJPxxfTFCMgyMkpqbHispSJ2drxLqRSr61Usw8qPbT+ZFRbBZWUVaTUyF6L2jQX9wvb66vZPB52w0GR8KItDgKugmiADbaZwXpUF1nWFycFC+vLZP/9XNCcHmBwuUBE8ogox2z0io4EV+vQ6CcPiAEQTMXcR5WYVTQWTuJZwvFL/K1rnSFc58OYSV3/+Hm9+/2dhWs3KWtICm6JUwXopGsJTS017rSxJQMqqhM1mc2zyQgNywekUZBI+StbgMs6xeHiCw6cPMDk7QnM4QTRPhY0l4y1IC3RnSqEqS0kjIGPmY19wo2tNZ1Tk/1usNmXZ+GvIFxpaVwjghOfuB03+mb/PIFwKQPRArv5x/ve4/9a/q8BwEpA0YK8DrbbHIivTcVxUNYHvFLPlEU7uPUQ2XQq4wJRApmfxR8AHuXfTYItjbDgGrP11h7zbCOO1c1ZpDaq4uiPvgaZU7BPASn0BZys6YFVR6NvYUI6rcJOuBawI3HpKria/egKk/CXMKLKqCFixeqBrWIn9bTClartXDpQqoDGyyUR+yE7kvOO4UI0sBbeC6Q+WSRRyp417BoBME3aNkzib47pM8cNFid8/v8DvXl/jx3WNt3WEoomwSCdS/ICacCjWmNQ5jtMa/+mjU/zXf/gYR80aM+RIUWj6IlN80xQrpvytc8wJ7hv4w35Uf1PXRdpaMq2YFpgnc3x9vsb/+90r/PbFO7xYN9gkWVtwxFdChefVR6T9ydJUU+hFa4ZrLlPwyHKjTWmQyU+NWVyJAPuEjDEvYoFYWFUlU+f5mz8CWnmhEzKUVWONbaC2igBmjFrmooqup1GBSb3CYbzB44NGUgKfHSY4ympMs+2UQJW8sPXUGCI3mVU+B7oiGv157/Y6DIKHbIgWKNntQ41pfA76PkOGZsd7YzZvzH58CIBVCDgN2ml79j7o4nZFZvKNTYOuemtoW/v/t8Bsy4bf1vbLih8U6BjqorH2DTfDhr6/HwjyltvNohoCrLpzKiM6ZDiprXWdTV2DtXEGfPTeBqbf/64x2e8jYXYHgJUzrELZD9r54ZdarJsbRna7/bXeq5AGBXZoo3W18LHSjRlfa8KUe/FHWjaVz3mL7wPfeIgptmtK9wHXoTbsv9ePyfeNkbH53663QfEQB6yow0j36up6hcXyEA8ePkD0P/7byf6IccR4jd/QntN7/v4egztmO8euP/b9UUCsPcHwhKHo5W1e/es4ijx2/f6Ev2lQ91+9/f7gYQySKwoyIM6WiGdHSJdnOLr/ER5/8o+4/+Rj2ZliD4qzIh42f5haoW6FBMQCQDHwswlojgWp0lVxjTgqkXDRTyOkFBtlEMoy5W6LnPowOA70oJuTQt/vEPDhflBR6n66xXYZ7H0L/laAPJC2wcDoLq/bjZ59V9g/ffcDzqH+x9CddNUatp2urjKdqkbeyYTsbT43voOG1FLEwvEROnhjhlUdje7yW8dbt/bBKk//8/cVyw3YVVb6XJxsE+11h6ZdMFutDAISLCWu1ZUkfYFpSHWMNG+QrivEFxtcfvcK+esLxKsKzaZE0nCHP5MALgxy/Um2etKCO+8jBSX0pWObVZL0PU8b5Geu+USHyJtIZryDatbrmopl89MCcJUPiVESgDhcIj09wvzZQyw/fozk4T2UyynWCZCXJWZxKsGCp7KpOfWQhVl2SolWIWFL+/KS9VZpjlpR03WF9N01Lv74LV7+7itJC5xHkeisCANCUsVMw6fVmFCWmlxRWFgK0siCKUAcU1pSqY4nulVpIgGn6Mmkpl3FEu28f+9TExEXfSqygNZrqYRHxhwhfuUvKdgROhZD41tBjd1zS/siBAi2+0qeS56/6+92jLSplZZSKul6+v1W64psEtZss/THyyLH63KDejnDo998jrN/+ALTz55hbdpWIlDI6wkbS7WqXHvM7sBAI/3LASQXPaZVJmglpDeCe0WF5u0F1t89x8t//T2uv/0B86LBhM4fRfdbwXwDKSy1lE6wX0/HjVZx1FFg6wl1e6Ia+QSolxnSkyVmD08kPTA5nEulQJ5HGYMKDArYQWCAQJtNIqbu9nfJbwYvPaDK7o7HqX3uHP++MRRNpP5LTidK9iCgMna9zoZpOlwIWI0FNGMbbnuNt0+sHQeJXyHpaIRZ6IMsMF+eSIXAzNMBNaNaGTFmW2VzwEDakgwzq1DqVTG9z8U0C9OOwKjaVj6vpIgaUK64kVdLVMCK85Jjq9t51zVOrBI/E404TembUHVbL2RMQoIclhpI/iPtSpKJlpuCV4nMp9lshglB8ZoVlJkKSeaVaV9JyqEe72Lurei6uC625vK5mA4tMuOaris7GQ25U2QuNkgmC6ybGb55W+H/+/o1/teP53hZNNhMmBKYIsprHM1nqPMVVm9e4P48wv/xxVP84+MTHEY5jrMIKc+nBlIqC+oc0OdlYRBytISR5BuZrT0E8g3L3M5xHU3wzbu1pCT+9tUFflzVWGnHafokU/9Y70/kp/SJuPHJ6wrzkv3hyXoN0xjVVlCDJqtyLLHG2SzBo6MlFtMJ3l2u8PLthVQrnCwPsc4LXK3XmoLItamqBUC8XK1005KAmKxbVFEnOMitC9q/EmldiPD6QVri/rzCs+MYHx9FOFvESONKBN9dQF/XAd63Dgv3v1r/Kajy6uvcvjk0Gh/cArDaHVC2q8HOWxi9fo/Z2F/Hxr7/Pp+Hds6vE/q3Q5+PxU8CTPfBhcA+hw0zeJxtPIQ2ViQOrF86vbzhOEbS5ENdTQMehp5vqJNUw3L3ayzlUhXoxl/9arUClJFJPxL/jPavLWU317jbRUYxKdkD/aXM9C4lc+s+usAzSNkMxCqDmwkJDd05uv6VvrP41DdLxMNrTbT7cOa/mh8rl+BaY/Z8+DrdBnn4jC3ASjt5x/nn/uWuOSC3uWd+jPXv3pFlm0RyTEv+MVdaxmWC1bqQNeHk3hlOT8/+yoCVxjV3Cnj/coDVUNNrlZbb7FL0O3bIkA5ewQbk/kVn9+Te3z6aQ0zec5zNkBhgdSiA1T/h/pNPpLqKVCNogQlzXEzOWBwJmbTcqbLMf0GO+cMy5VcCWKVxIQt7JoAV52oHhqj/vQv4GDL0ndBkt2AN94PPtZ8KuPR3O/rteVfR/9uZ5X3T/m8bsOo/eeiUhClu+4K2wQVtL/27AzLUmbCAWEBWZVK5k6FlsHVRYiAY7s4MAVZ6rCNlyjAR8CNWJ5rfEcBq0yBbVaheX2L1w2uUb64Rbyo0rIDHECFJ5fgtVoY9qO/O8E9PPZEpFvgmDphzN1ngKkubc5Fph7W2NaUCF1tIkpqG1QJWMo05ry1ZjeDDYo70+BDLZw+w+OgR0sdnKI/mWE9iFEznILMpuEhIBxbcQkAmSXpTwEmErrXNhefJ+96UmG0qZBdrXPzxG7z47VcoXr7GDMBUypb796Twewt+ye4i0y4l+NeZKO1i4uUaUCvjiCCMCCdbOo+kIsdMLzFmnI0ncZKEXUBggEGQPpEAH8bACFwsA/t3Axo/1SFwEKUNmBwGDJ9TYisJcwVo0ixTEwI2MJAMOAbY3NS4qEq8Sxuk9+/h/j9+gcPPPkby6D7WqbYN24m/5ZrG2NoCPFwU3h1MB61kzGsbOWgqgTx1dS5X2Hz/Aq/+9Xe4/PN3mG1KZCUF6xlEW7AbaEr5jqS3qKZHaf+3jqV1QBk1yAlMLTJJB6T4ugBWRzMVXmewbLpawhrmeHTAyvZpCFhxDLb2oHVe9Q52abx4v26vX26puhEigNUNE999LhUPB3f4t8cUr+faTQ5Y8b2xgObOgNWepUvaN45REEgic3SyxGx5TwCrNJshos6RxGNkWVp1Q98QMN0kVpd08FfB9a6qKL+nTDvTMqIeW2UVBk1vUDfbOsDKmWDKOOSwV6PJMeTsGcVlhSouc8NtkbDxZLwo+K1aVgS4M9HFa7WsMhVTn1LTSuaLAmDUhpJnMfF2AU3IgLK/FdCyVFoH8Cv2K5mpBHz47NTsI2CVK4MxynBVTfH12wb/6/t3+N3rK7wuGymGQRZRVkVYEpTfXKG+eo2nhxn+988e4YuzA8ybDQ4nifh+Aq4bYCUqWQTG6kZSAjWFToEg8QBp82Sd1JQ8AayQ4puLNf71x3P87vUlflhVAlhxTIqGGTW1yJnie2xHgTB5XablqV0RM2W+JZmqjFX5blaucC/e4MnBFE9PlpgmCc4vN3j57hrnGzIpp7jebFBUpWw2cAwQwGLKpfhvtA8104YpFs8+IGCVSUGKpCkFsMtQYZ6UOJvXeHoU4ZNj4GwZYcrsAQGsFFBT4NJEM4ZE2D84wOruHuht/ashUzC2vg3FPeF77wtYhd/1jcSW2r4nOA9tbN/e+t9ba4BlpPxlAKvdMcB++y7blPuCi/aznfEr5/c+G79nw814lLe6/q6DFLC6GSN6n96QDGkLHnUqxT9YAAAgAElEQVTrSnfum+3YZzh119LnVimP7vriJviGkm2y6AwzO2Pp576maKrE9v33x/w+wEg31PQJxubK4Pzbc+3+OXeN+5/c/3Lf9uxtKzpgJTVosSZg1cQCWIno+l+VYfUrYLU1yIY6fmyHQO3B3QArOhoKWB0iXZzi4OwZHn5MhtWnWkHwVoCVM6xsl9IAK6YERqB2S4EkrgSw4o7if1TASlo7QLX/owNWXTS0C3gNAnkboFuVrX5hhlU4J/oGuQ9Y9YPGfd/1z0Kgq3tPgRdZkCxlUH6L9qvpm/jOnKeYWTpgH7ASBkOfLu5pXpYSRTCEgBXBDwa/BKzidYXk/2fvTbsjOY4twRtr7kjsqJVrUeKTuvv0OzPzPsynmb/SP7nPvK1FiYvIWrEj11jnXDP3CM9AZAZYJbVIqcADAoXMjMXD3dzs2rVriwyrV5dYv7uBN0sQsPzDAFYMaqTkymFgyHjYZyQbJDWELEPDBB3mDTKHBWnSb3VdDKhSsbJqJrY9dvVT5b5BDSgLWOlrXNv8HIMoH0UUCmA1eHSE0bNHiJ4cAwdjZIMYGUu4WP7VYJjUoJXJMDmAlW5xtqRJgasgLTBKS4R3K8y++xFv//OPSM4v0CtK6cinot4KeLlsLdFVsoCds6Ytq8wCHDJWtjW9AWUU2NIuVK5PZhls1HAhaMXxr+apLeurzmWFN/96gJW1VVZ4fgNwlxs0nCMDWMnYy5gxOKTGVCZBee55mJW5gI0s7Tz88jPEj06Q7o2QhCxb0pJCF7C65/BsAazoXMq8N8L98jkDWMXLFOmbC5z/2x9EnyxerBEzSGepF5+9dJirco7ynO155faE/bcJWMnrBnhKQyDvB/D3BgJYxad7CKcDeL0AJTvb6sVUrDgBPPlZc0oCVtY5tvanCZ43bY07LpsJkHr12s+0A1Zmz6cel5RKOQ5zA4h3r8ntEGgd+b8tYGUYVhTDZvdHA1j1BnsIwt5WwMreE/feJmClY1tLNdQMKy0TJYDiMqxYsm1ZFprlVjspJb5S+ufYT9OR0JbPctqxZKQGz7W0rH6dcgoKWHlsPmDF16MIg+EAcRQjjkIFO1RqsOqURBCHicQoZJdEBcoDAYZtgGYTJZZhpX5aLUxOR79EUoa4Wvn4/irHN2/n+PNdgusCWNB2FwWGQYSQZeurOQblCl8cj/G75yd4PIkRZQtM4rBiV9He0Q5YzSnedyQ9O03HVJm0pjzI7JNSzhnEmJehlAT+h2FYUUfLBaxUq4zaflqiScBK2FUEyywLy4DHhMVEqwosASwR5yucxgU+P97Ds4MxgrLE1WyFS4JWswSLvMR8nVQ6eetkJUy7fi/CaNAXQI6lQYtVgtkqx4pTwouV3UY7RNBKyg5T7PcVsPp038fJyMMgJGClWmjyaJQipqDVR8CqM775awNWzZjKtZVV1OSAGNvAgS5A4J7t/whYVfvwdkBjU7JgF/Cx7TULWLXFBvzMvf3NPGv7fluBo8dvAf4MGqTvt/tsDdLZCgB1E9Tn1rfWiRMFRmsyRx2ncEe2XXQ3y0ofGrtYwGoXqLVrXMUndr7a4qFd/svPWb/t11EzHKuEorYDku/Fgo11etibHmBvb+/DAav3mWTuZz4yrLaj47L9fyDDavfzUdE70R6IevCikehYjY6eCGB1dPYcYX9kACu7oLcxrOqSQKs1QIaVtkFme/lENnatHqFToloHlZn4hTOs3Gfh/v4RsKoN+Yfagl2fbzPIFgi4Bwg5QZstu3qo0dXzGOHwiqptNhMDWFmGlcxdqwfTYFhZYEvaojcZEFVJIIOGTBxyAlY8NdlG1K/CIhWQ6vbPb5BdzhAtC8TUeUlVF8gCVtKdyoV8BBQxkI8pORIo0pR7yTgYFpECVWRIqutGmMISXl2mkXzEkCBd4EoErAlYmfuToxghe2E3MMAhYDMZon9yiOHTU/SenCA82Uc5HqCIAqxTiia7YOlm0G4Da+FGGadBN3wNLpntD7ICI5Z+zFaYffsT3v6vb7B6c46+MAAUDtM8WA1aWQeDXQGt7kxdtmHGyACWynqw5XJG68naZeniV4O6mmlX54XzxAJYlsFWjaXRsJEre2BJQtv62OYwNMsABYBy2VXG8FZUdCmvs9pXeg/CksgyEYtOigIzihqfHeH06xfY//ITlOwK2IuRmO5lFRvNgHnNtWeZa9VaNIMhJUCG4VftdwwU0wwxM2zn1zj/1z/g+o/fI5qv0OM6NICVlswZ3SAzJ6qyvwZgJbdsKPz8Pef8DYA89lGMY0RHE8Qne4gORvCHMcrQLpXaURWtNdNdTNfMdsDKns/92fz9/jPdTBxsB6x02hGwqu5rSzt1+7pbDliBPh0lHX9dhpUylagvxE6AUW+M3nAfBKz8IEZJH8EwseuAUFmslqjKLoF2fVrWKN9rY1CrMWLLAhWssowq1W5yj831KExKKfnzTMlfzeg02LVhYtZi+eTlcL1Il2QLVIg2l2niYBhWBLjYAZCAFVlWFFdXdqfaND4jJi6kVJsMqLgvDCsBrITdqcwvWbfCfNJiRbKCFI/XbnrwWLTnI/V6eHWT4pu3S/zxfCHMpjkz157aU2FXLefwkyVOBgF+++QQXz3ax0EM+Okcw5gFzWRBKQPTdvhUu+EjoDA+ASsHhFfE0LCQqWXoR7hJPfxAwOrtLf50NZeSwAU1ynj1LE30WYrHkkDDThKmmDIcZZERwDOAEK9HwapCygHHSPFsL8JXZwd4uj8UXcOr2xWuVzleXs1xvcqwTLnPcj6lyJKVAIUHe2Oc7I/lPAQub+ZLvLtZ4maRCtAnHSrzTM5FLauel2EvyvBkz8fnBwFOxx5GEQGr/B5g5WpZbfiOvzCGVZukwM/x47r2rg8NaNuO7/6ti2Hl3kszGP8IWNnF1f3Em8+x2qd/AQyrtnI6q/XU1HCrNaD0njv3t6q8Ux2m5rkqX0OzJAawV1lOszFXCQ2rkVj7ANynVENvm6/QFb/Qe93FEKz7b7c/4671VflqW3zUzvHrmFrueNpYmjsAWVXcTefzFfqDMSZ7+xiNxh8Bqy6Dunu8f/klgbuvvwasPGYBoyH8/hTDg8c4efYVjh59gsFkXzJfWpNv6I8SvGmgXJcEKmClEDNZE5x2ClihXMP31tItMPIhbZQ9ce0MCi07+jbgY3Mx68KuaZR1hnrT0a/vuw4m7d/ehyHkZsLd33fDjd0bQbVpdr91yzt2X0GXhtUvnWG1yyFqY1i5wVtzwNqyB+0G+z7DSoIaBlYNhtUuwIrP1gWsqsyKIjyyVhhwWbaOwEfsAJh7KO5WKG6XuPnhDfLrBXop0CspNl0DVmQXaF/0TW0pGRcpmau748kScwU6JcBQDSsXsKrgIhOA2E3EAlay6o1uj5RZGTmzahwdwEpE1AlmDAfw98myOsbgyTF6p4cIpmOUgxjLPDPC8Xo9OpvrVeFSuqvNzYojU4eI2fiixCgtBLCaf/cSb//jG6zfXqCXFxVgZZ0NXvPGl7SYa7ERBqByAY7afhhgx0jGVONnSgZdR8Vev7UZFjw03kzVja7LMdhmHroAKxlNR7fM1TwQZ4jAmulSpolBE4QTQDJBOPW7KLS+iHwMnz/G6e9/i+Enj5GNBkjJvjKAlWUU2Pl875pbGFYCYolmjcKudo6ynDLMMgTzNfyrO1z9xx9x8Z9/EsCqzzlWMRfd0nJb/qdn5txVoFa1yywT0M4AZUuVyMiyGkUIDkaITvYQH40RTgbwYlKsNrOqwoKxx5KTqJZPDXpsdz632bLNcWoCVqZko010tgFYubavea4mu6p5vdvm14c6pLu2NZ131HkiYB8ZwGoqPwkWELCyJYEWpG5etzKsNIlmg29bws1zi8aVKdm0GoGWBWtLtgXgMt3WxLOp2JSORlUdgVSlgRKemLVldc5Ep07YWQo4WcCKDKsgjER7sNfvYzgeio4VGUhqGwhWqbaWaHSZ0txefyDH4ueqcmQhxSqTXSvljD9m7L6CWQUyL0QejvHtuzn+7cdb/Ol8josUWFLDSaQZSowCH9ntNQZlis+O9vBPT4/wbH+Akc8mESvRHRVQTOoga0aEYkfsathTZT7jH9qyOH1w1OaKsSw8XCwLfH+9wH+ez/Dt9RLna0gak+vct4CVscO8/sCUyrCTqIBkRmNP2Et8nYL11JdaznDS9/DF8QgvzqY4G8XS7fB6tsLNusT35zMBrpaZcGyRrZeiS3XGhhHHh9gfRlTOEqbe1d0CP13e4c31Encp9exNObgw7tiYI8EkzPF47OGLwwiPJj4mvRwRx8pqbJkSw18Lw+ofAbDaanetXtSvmmFVx0Jttra7JPBhEcgvFbByCS+uf2/dvLok04xO41lvj/+NruoGUGMajzl/s4lUlcKw8iH1ufg36x9UPqhNvEoSVr/b/D/ru+2KgUTCwxI/2mRO2lhjzkSpYhLzt10+ykPBLXceduMrtb9U+WVCVFOG1e3dApO9A4wn+9Lx+YNLAnc5JA957e+DYdV9p+0LfrO7QttR/toMK3F8JJhl95c+vN4eRgePcPT0BQ7PnmPv8FQydTbWlYDPiGvyegPJcHOhagcXuygl2CH/IV+jLFbwCFh5mQJWzBSaEKUKCH/hgJU1Hm7QKgFC96Pf+Y6HbRc73f6dx+8CrGpj2Q741R076it9H8DvfYdpF8jUxbBqM5zNddg8vv7btre2ooebDCureSLxqpSEbdewsoDVRjBpSgI59tRosslpsquCMoCX5MhuFsiu5rj98R3KuxV6mY8+A5AkFYCJGlayci1rxkxG+xSr8sCqDG2zA5mdtwwWLEPL7RhjGVk2g2QBK4kfLL4sgaKugXpcLYCgKnYlBeV7ETAeIjycSmng4OwQ8eEUGPaRRgHyKhAy6h/OotgErEzjB8nea5lXwrPkOYaJAlazb3/EO5YEvrsShlVUlUkqQLgJWGn5ogJ37vw2vxshyM2yrVqiQMY4s92llC3CoNJmxeTazaFscLtpP5RBsMshaZ67uY62AQpNXM4FqpqdSfXa1GK7do5BOLt0sfX7guWAox5Gnz/H0ddfIn56inTQQ0Hxf9th0CmB2dAEq256017KHDSAVQXkWeZaYQCr2QrRzUIAq3f//g2CuwWGZJ+QKZNrUGw7CFlgypZ9mpupACtZr47FFv0JI76eDQJgyrLAPfROpoj2R1VZoG20LJ/nWjcsK7Gdxtl0Hb+mE2jXvh2G3U5cBRk3HnUD7TNjZyn9rh27Z9OsYLxhg1onvtuZfEAG+n0Nu2G/WcAKfox4MEGP+lUxWd2hqa4yQLbR/rD7lY0ZXIaVIivGpzJC+9pVUAMJC1S5Zdtpmm7oj9WAlZa3im6UGb+6pUGjW6lhBWnTAGVoKWDFxgyB+FZVSWAYoT/oYzgiYDVAypJolXyTsjT9tsf35T1k0ypgpeWDBNREQ0qLCA3MXxlieSJMFiSIMC97+OPbGf71x2v8cLXCFQXXudYjT+QZBoRx7q6xH5b4+skJvn5yiKOejxhrxD6vw9h4A1gpOG+z+ixlZCmiEagXgFsBJa4LgnHRYIS7pMSbWYI/Xszwh4s5fppluMrYlCNCmqyMRhcZVLwHvSfRr/KN7hoBK3ayNmAQyy75er9MES+u8fnhCL99PMXz/QGmEfeDDLfLDFfLAj9cLnCxSLHM2bEwRb5eYDoI8emTUzw9mmLoqVZWWuS4nq/w49VcWFnv5ikWaSlNN/RZegiKFKMgweNxgC8PIjyZBtjr0adNt5YE/tJF17sAq4fYiDa71ua3tZmKruN3BcldDKude6sBnH/dGla7NaS6Sr7d5ODOKMPVPbDjZioMfs7nNt97P0H5s7YTp2lbc75Z/8e9fwGPGuDO1oRMw4Gq9x13vNU+yf7usqtMPGAyZCYmNvq3hmwh1yvsrfsgmDtndzGsOG+tX75tvTVL/prju2t9tMVPP8+X2fRt29e/uX/zovpnyq4qCh83t3McHp1hNN5DGMYfDlh1GZwuh/vXD1gZz7FjpbUDVjubQG0ED9sn1u7z734+qhirgUMAj4BVNMZw/xEOn36Bw0ef4uDksQBWde9RC1ip46JdAnkfWourzp0VnlTACsUKwMoBrEgl13ahvybASoapUVbzEbDaxoz7WVvP1je3A0r69qrsyXzaBoq7nKVdx6uN8cNF1y3DSsoE2TJbMvo1E4v/rjMsZr47JYFWUpxYr5QDskxinWN9eYf08g7Ltzco79aIMw8xc8MJSwy1rboLgpgEt46L5QyZMisLyFgm0EbnPzHAteh69SCMVokN0O14WyBMxdltScomYKUIlnaNolh3FvjIB7GwqnrHBxieHqJ/NAXGAwT7e0glALNglYG9TdxedeF0hNa13EQBq5QlzUmGQcIugUvRsDr/w7dIz8kaYBcrC8OYa7VYlFm4LL9xAav74JThfDVLKkXjCUBK66iOl9Vvsk4Gr51/2xCu37AfpkvnjpLArv3zoYDVJrOrLg/UOa+AlZ05ek4dt14vxjJJsGJXruMphp8/w+TFJwgfH6MYDZBLC/ga6Kqut1l+aCZm015asFOOYOutxBFWwCpaJOjdLnH973/E63/9T3g3Mwzo0FA8m68H7NJmEz8KQNk5a9eHapfpmd35rLaAoGeONSuSpgNEJ1P0T6eIDsdSFlhQZ00edFvpZt35p9rLGmV5zYRTcz9u359r0Ore89+YTLwfR7OrrSTQAHQCUjmlcA9lTj30fe9j7S2zjwwrL+ghHrAkcIogGgpgZeSlKj/BPoNqzDwyqExJoCm1cp8D54UwsAzDivfCNVkDdsqAleOZuSAsVxH5NppsxrAqOGlnr65bWffmTyJMTiClajqggusEqkqKxwsgrF0AWQY4GA2lJJAaWVp+qD6Uy8jkmmRWWUoC/VBAKzbosGwmBassaGqBPV25ZFclfg8/Xa/xx3dz/K+3d3g9z3BLwIorJvLQD330Cpae3+DRMMR/++wJXhxP0C/XiJFhOIilKY801jCNFJholMSGxBl6j3bpigU3fqCUXbJksD8ShtOfr1mSOMMfr5Z4vSwwK2LRtkqTpY4ZwTjpmFZ3ByRgJU03qIXoU5Bd91UCVhEKDIoE4+QG//X5MX7//ASHcYFethR9q3lS4HKZ4/urFd6xtH5FUfUUQZ7g8eEYn54d4HAQoUdBdaNnd7fO8eouwU/XC/lmKSHP6wXkYClgNfRSPB75+OqoL90C93opIj/ZKrpuu1jXdrFmbTk7daf/s+0NnHO70qZNhslmHME9q6ULqXOyn7P+u8Cltnvoih+7jvlQwKrtONWe+KtnWG23vr9swMp4GR+Utd/0KKrnbJ6pm/C0Pqw7F+7P781ugdZH0BF29JYsS8phNdl9RnVchSNrkiF2j7b6t1W94Ea1UOscpd+5wz/kBuRia1V80ygz3DZD2mKltjW5FRDrkBTo8gvEj7c+SiXA7lclgdfXc5yePhHASqpBPlR0vcvgdDncfx+AVddjuY806rjYybh9xX4ow+qhgJUELH4PPoVPp2c4fvol9s8+weHZM9GXqHRvKlaHDdJ0wxOGlRYIG9FJ3h0BqxVQrIFyhcBnt0AgCghY2c9ZwGzbxqsGaXPRttFg/zoMIZ63lX1hwKuPgNVfH7DaZrDFWFuNoo2NYzO4tKuzy/mpX384YEWGlczPLaLrLmBVGf0KsJJCEN1w2CVNABYPWKZYn99ifXGH5HKGcrZGmHlg8UK21q5gcdwTP9UyHxVicL/UplS6QlanytgdDTLq9rvWebPHkdek5IgBgzmuZWtVLCvTzrsSCzZ6UYa1JJBHECClRgi1UMYD9A73MbKA1WSIwaMTJIFhY5nW6NIi3TAwbJdAEUY2HZhU1V03fdHwSVL0VhmC2wVm3/+kgNXlDYYSZNSAlY2sXGurgJV+ta1z16GR182A83cB7QzDSjq022DV2CuOnQoGm0yiKYGqz2dFvetraM7Rrv3zLwFYqUlvAlbqoA36fdytlkgiH/HZEcYvPkHv08cIHh3B3xsjSelw3AesLFi0cf0tJKEN2+4CVmRYpRkGqxy9OwWsXv7Pf0dxeSOAFbVl8pTCyewFaUvLNWupnXss/sbXFNzk14bmoNFCI+iZREA57iE+naJ/doDe0QQYxaJxRcBK/rOOowNckBHj3gPfY7/rNbb9+epcsK+7M7PpEzjMK+ftbga1ee6N7kVGY88G/fa97zu/NkzNe/7DBaz8sF8xrAhY5YWPPFNmlB2jptMsggbGYZbSPNMGtRoHEd2tO7rSltSAlfoU9nW1KUryscwqy360STgt3zDsJy3aM+xUBauUhKTlgASmyK4q/RC5FwiwmxmZE3anI8uKYPDB3h4rblXYvAKf1BbxOphVJlhFdlUQ8tv4YrYTXZnJ/qEdAg1YhQCpH2Ht9/FvP14IaPPt1RIX6xLzvMS6YBleiX7ooZ+nCJe3eD7p4b9//gSfHY4QJnNEfoHxeIh1lko5IL/lmjhATK4QybXr3mDNCljpM+OqYK/CMhrgfJkJ0+kPb2/lOt6tgKXfRxnGKPNEmi2IwLmUV4qCCVe4PAsynwiW8S9iZ4pchNAJWA2LFY6KGf7PF8/w+09OMEaCYH0LdhBcZsDFIscP1yu8op7VIgHZdKOwwCen+3h2NEavSDAJfITSATGQ0sW3yxw/Xi/xw9Ucl4sESyagTGMHL08xImA1VMDq2TTEXm9VAVZtoutMLG3sLb8wDasuwKoL8HDtR5d/1WYmuuLHrmN+BKx+zQyruqnPe24hGx/bmEvvC1hV6E8z7nRjChe4stqqltlrLsn6wI7eqlxf4982+bANENrwjxpxsG0W0mSNqUdxP27etf62xlj3Yu9NX+bnrN/W82t2W7s4i99G/Sruq1oSeHU1x+PHzzAc7Wli9X/8y/SDYu4uh6drIn4oYNV5fKfUo+u9P9+g2pKS7UfezJip01k7tLYUZTtg1T0hrGf+XndnqOXMVNJBiBAPpgiHB5icfILjp1/g0fMvgTBGZmjqYRQgSVPJdFGLodrQTIZRr8YIZ0owngD8LhbCsAp8ZiEp02no3/b5bCkJdOt76ztsA0naAatWfRqhnptnYXW3tgzf7pI646m9z9Cbz3xQcmEj2Gm/iN3r0xURrB3+zcC9re3tZhmOuMltJVUPGJeu+V2FKy1Zhnpv2R4Qtm0E7jldQNhdl6bZmGFMdYuuE0xhZzi33IbPlk6ygEDu9VcgChBEoQTeZZZLi/AwA1ICL2+usDq/RXm7EnYV248HFCCWKjMDgDDT7AfIM+0IxWNJ227T8l1CKtGL02crwZT93YiDi7w2s+Esr5K6GfMsGTyQGWXK2lwtK80eqU6WsAPUJa9ntEEL+K4kS+HHEdCPUfLnqI9oOsHwaB/B/hjFdARQgHg4QNDrSXkggx3qzjNIokKNaBGZua5NsgopxWRZGDtChWmO8naO+cu3uPv+JZav38GbLRFluQQjbWus2uRdXa+W+dq2fqo75XBlbGWva0Te63aGaoBVFXBl3itPscHAazooD9lfbYkTgyN29ONnOKc496qSlB1r0UisyxzRbwN2wpOgepassGKzjNMDTL76FMMvnqE8OUAaU5Mn3mCo2XGouCgu4K+oaHUlPE+SJIjtNReFlB8KYCDt6nNMMmD94xtc/n9/wOUfvkV5fYcR2RicIxm1YwItA7P6ihu/WfKgEbR2nDi7HjkP2DhgHZZIez7KSSwlgcNHB+gdToB+iIyAq3RVy01wrUL9GdedAFZtSZX7NukeoCSMEQW8FHAxAIjDTtPrdNZW4zm6AFwN1NTX44LkTbCKh/o5DIoHmPOf9RYBxCna64eI+xP0R3vwoxHykuVfHONa57IaY2uYzZk4fu4YqdNbfyUpRW1rn0vyuYZxxZ/SxbX6qmZtpaYnXT6N7THS/hoMmLfyNUkKmGCENlaSCT5Ltn34cR+3i7UIes+WK6zWKfwowunpKR4/OsXheCiNaEhgKosMeZbI+WQtk1HlU2idguu07aFhWOl8l256BJ84G5kYyHJkLBfvj7EoAry8XeN/fvca7xIPb5YlrtMSCzITKVgeBRix6+ByhnG+xlcnE/zuyRFO+0C/ZIMcyiN68EyHUO0uYHTmCh+eCKYDWaoC5vwX9xARjOe9+yESlrBHA3z77gb/+fICP96scZEGmKGHpXC4POTZyuQAdG+y4J3sAr4CX1Gvj1WSij0b9mIERYZsMcMoX+D//f3neNwHzsYB9uMS/WKNMk8xW+e4SYDvr9Z4M1vj1eUdkmSNk70+Pjvbx5P9PiaBhyHHl0Pp+VgjxKtZgj+9u8H3V3NcMHHETpS8rriHQegjTheY5HN8Pg3x4nSIgxFLApVhZQErKSs1yQmXYaX7g7NXmL34Zy2axpvJNN3FsNKkVA2iW8C1eprmerZdQ5d9aAOsdgW/zfN0Hd++f9sxP8h/tAffwbDadnz79yaDp/Ihq3Iv6/vpM3AZb/w313ZzX7CXZUHr3fNjdzKke9w+IAKRMGw3fODOtyb5Ql4T5qbe4UPnzTb/3Z0rW3WdTFdvez7Zf+8NQb0PWP+pfkY1o5nrzn2ellFly6brfUYTrHoMq1tlQa+2WNbZkXax763fYPaz1rXS4Zs052/zOex6Lpu2pNuKNZ+vJjVLpGS+mm7m3MPCqIc893BxcYPJ3iFOTx8jjAZYLdcfAauuYd5tEC2qun3R7was3Mx2+5V0GWSdz+9rdIhsmm5beSGdeaL+BOFgH6Oj58KyOn3+BfxoII4DDQ41HUiz532x2007YGVBKy7UBF7JskBSvwlYUVBT20ZL8P0RsOqagh2v794wPgJWu4NJ69C5QY0g+QbQ1BI/E/DkxvGzHZAMwCOOiGjqaLlJteYfAFgxgBfh2Zx6Sz7CtER6M8fdqwthWHmLDFEGAaxYMqjxmhG/5fhipKIAACAASURBVIZPwEPApQA+wS9uAEaMnYERASN5nYEMwQgzXbRKiqUVpgmThIcG0Go6D4bttLF5mQBNmi5UM9SxQ2b8CG7zOsBrC33RswopOHywB39vBO94Co96LiN2KO0xUkNOxhUjl8BHwoDUdMWS7lvG2pV5Bi/L0WOXvvkK64sb3L18g/lPr7E+v0awShDTIWyxjrasUVyFLawfe0tNwHoDOmgAVgJWGZBKnpLDrNLN2bSEt4AQn58j2t3mcHQZB16fdZoY5PKb58mSVAX/XY2zxsFqKrkFq20HRC38oUPG8qVFlmAVlAhOD4VhNfryOYqTfRT9nggmu/tPbc9NmN8BWBHoVR1EyL5CwIpzin+J0xyDZYbkxze4+rdvpEtgyZJAMlgIdrCDoTm/lvqZbJ3RL6pcQWFd2UyoZh8rEFQAKyANSiTE3siyOp5gcLaP6GAMz7CsWHjGY/C8oYBkDNbTjWYhbQ73PSdto2zP2ooa8LdMt6Zzvw20coHBCpy6V7qgGhsumN4MuLrm2V/jdTFnDBZFcH2E/nAKPx4iKzS7Sot0j2HlPGPXHrU5wxwzghyWgafMOzMOSqhSwEymqgtW6b8FkBdH2mjnaVhVDYU47KLjqWVynMvKimIZYIC09LDKStwuE9zMV1isU+lWF8U9nJye4smjEzw53EPPAFZsVlNkTPDpGoijWMsAbcmcAazkKqTRhmr0ySWx9Boe1oWH1O/j3TzBn97e4PvrFc5T4N2qwIzsKgE4gF7oYxwF8BczTJDgNydj/O7JIU7iEr0yRRgYNmkUm+6AetvcgzyWAhrACgUZUhq3MukJL4QX9ZGT4eVFeDtf44fLGf749gavZymu8xCLMsKqjKSUuCwI0On8V/vOBAABH31WvNowjgWMK7JMyhhZ1uclSxz4Kf6f332KR33geBhgHOToSXI0wzzJcZt6wi57fbvCq6tNwOrZtIdRACmz96W00ccKId7MU3x7fotvL2a4XGdYFgpY+dQeC31EyVwAqy/3I3x5OsTRmKLr64+AleMzPBR44Hz6tQFWzXhsG2BF9udmCVnN9Kzs9EfASpKibX7Prrj3LwFYVfuflDC7X/U+IPZOunfbGKIGm+wnVEfT+aqYVfq3an5vAFU1eKXv2h7D7QIcNf9He1yDfc1xazKtuuavu6d2PZcPB6wIWGpZv/Wzaef9IBLA6upqhoPDE9GwCoIY88XqI2DVmK33/vkwwGj7UToZVq0hVX28h53//QArbfTOgBfC8CBgReFTrzfB6PAZDp98gdPnXyIcjMUB45cLWEVxXGlo6KKr62lVmNkAVlijLC3Dim2AGSSrIWCILF8fGVZdU3HL6x8BKzfL0xYgNo3wtjVVZ1EUsBIgyrZQN10C5T0OYOVqWLUxrNwugdUG4DCshMHEwCgHYmauVxnSqxlmry6wurgVdhVZVywVZAfB0ojeylPn50T3oxStHYI7yzxFigLRcIjhZCIgFncFggKysRFUywvk7DZIMG7NvDIQ8T3U0OKK5MFN2WKVYTI0YzdAlg3dZscaoLnGgJ6Mn5THBB5SdkVkVr/fQzgaoCTb6uxQAavJGNFwAI8C7WRixRG8OFSGlQkopeRG9LZKCV78lF3kEmTXd5i9OcfdqzdYnV8BswXCvDDBnMmImcGXTd6RKZBylx0rrylQLqbK+Bj8qW3YTdbcgFUuaGP6qqqJawGsqMci0NCWTFqXUbCAqxV8F20zsgIMI2EXw8pWcCsHT3UKtUufApcuYLUOqWF1IGAVv72zQxRDluPdF2s3N1tdej0e9xlWwvozczhlx0gy5oJAmHNxkiG8WWD95ze4+Y8/4e67H1HezdEjQED9IqNhZRmH2h1NXTRZpwaMNDBFVQ4orxnSPO+SbL7ML5ESsBrFiA5G6J2SAThEsNdHEfkCarGkjAcX3Ubq1REMZrTeqm9lXFGnVNnaIWtnbIbWOqx1cqFmu24+//tMK3uv1bG3gFW1bdtkW3T5F13z70Net2ZGAauhAFYek2NlKBoWvse5bMfRruOGHIB5Jhs23un0naY6p/gl5c0Vu0og5IpBas7i6IEoSCVaVg6Y1bxfC1iZSSe2lgwj8p7WWYnL2QK3y1RAq2WaIymAuNfHydkZnp4d47OzA/SDAlHIZEKOPCVglSto6wdS8uoCVhLgGZtFO03WrYB+YYQsCLEqA9ymwHdvb/Fvf36DW8S4TIHrtMCK4Cw7cnokDgYY0xYvZtj3U/z2dIKvH01x0isRlykCJhd45xFF1WkX1LfjvkjrUKpRFgY9x4fXkPFvQR9l1Me6DHFX+Pjm1Tle3ixFw+oqKRWsQoRE2paL46nC8cIA5hNRwErkJQhK80fAPU6LRKIig58sMQoKPB2H+L+/eozjqMC0z6YkOeIiQVnkWGUF5rmH7y4XClhd3iJNE5xMB/jsdIonkwhDDmXBfVGfGRlhb2Ypvju/w3dXNWC1FhwuEhH6OJljXCzw5TTCi7MhTibsfP0RsHLX38/Zy36tgJULOt2362LZq31B37tpd60dkWYnjTLy+jUtC37oV9u47wI8Hnrcre/TzWfnYVxQo5VhJfvndv+na39yy8Dthcg5q32jTljLsQybrh2w2gSrrM9m9wZbEl5dk8OQVh1YoWpWCRK5L1Oyrs/Y6ifWkhZdoujuPTV/r7wB5xFU83JLSWDbvN01/l3P5iEVANuOIQWA9KtY5m2YoASsqItI4vNsvsajR8+lSyC77c5mi4+AVdei7VowXa93A1ZKe9/21XX8D2FYuYCVJyWBoWQ6EY8x2H+C/cef4eT5C/QnB4J6aiLPF8ed9xXGUa0hYQArIY1XWjc5vJIZTmpYLeB7KUIyrEieMJoLHwGrrhnY9fpHwOovAVjVQaTZg400gBVRl3VWmIxJ1QbdAEAiaNxeEtgUXddNzJa4AQzSCQ4IuyohW2gtpYCLN5dIrmboFyHCXAMTZoJ1vzXFKWUpwr3rlMFQgiU7uQUewvEAe8dHmBwdIh4OBYiwYrkEpincnq0TRvxYXl8J8FMmrEXM4WeFaGlFLE+0TRWkAqYutdnQAXLZV2aquhupsmdUk4pAWsZgKwoQ9GPkvQjedAJv1EdvPJJvf9ATQMsf9AWwCvs909nNlFlI+aLqF3kEZc5vkFzcYvb2HPPzS5TzhZQIUmydvlBO5WYnh9UKWCnm0Pplm0pskDCc+9SOXhZ0N2VdTkmXgBz2/YZxpaCQKam0jLH3BKysQ6jMDu0iRttsGVZVSUrL3QlgVQFuBiQxWjViw4VRGyApcyShJ6Lr/U+fSklg8PgY3oRsGPpo97ss2uGsS93MjTZKAnkee82yV3rUOAxFeyxOUiQvz4VhNf/mByx/egPMl4hU8Vr3IOoEVRVapsTZAFW1+DrDh5phJUwbC2jxp+8JYJWFJcp+iPBgJKLrBKziwwmKXoAyJrPYgMvMugrwmwlg1dSRajqWrpO46TCa5gytk0+fx/3933IMq0lVZ4CdoKi6BsdBtzbOZQV0+Rddu8+HvG51lxAow6rHZJkDWLkMKwtGboKDyoIS4Hhj/dhSUGVY8R71mdvSQP2pnzHWqopw7F80yNSlamlMrs5dpdxmZMhNLCQiWAFWLL9LcpzfzHG7znC3ykDgg3pWUX+A45NTPD7ex5eP9zEKWTFN0XEGVCnIHuV5ufZ6EVmMgSkHZPJBmU+asAD8nMLyCiwlfoTrdYHzRYZv397gD68uMPNi3ObAjACr8c1okQdBqIDV8g5HcYnfno7w20d7OIwy9LxMzifFZuL3EVQ2Mg8mICOgqFWJa2WXURidnR2DPpZFiMtlJtpVf3h1jreLFBerHPMikM6FGbUYpYyXX1zztJEqPG8Bq7oEVMeVpecxO0ynK/jJAqejGC9OJvjvz/ZxEOYYhEBIoC1nCX7BXhhYFB5+uFrg9c0CL9nEJE1wuqeA1aNxiD7PWzBdo2WXKUK8m+fCsPrheoGLVYpFAay55/gBIq9EtJ5jUi7wYj/Gi7MBTvdKxB8BK91jG+B8M1BtsxW/dMCq7b5cX7H5evWaKQms39sU7NbR+KUDVl37gyv43fZ8HwJY7QLV7GtNYMRN7jTnWROw2piXjZJABRar3fKeI6jnaW+uoglLt6mS06XWFpK7yW3DsrLlgc1E17a9dNf4WIbVxjxssIC3+SMPXbNd5+/yAbZ9nn4Ty85Fh9bs4WQ8U8MqYXOQpMCzZ5+jP5hgvc5wezf7CFj9nMHetiB3HePXAFiJU8ayJHaiiQcowhF6e2eYPvoMJ89eYHxwgrA3EHCKgJVS+XPV36nqv+sgXLNwkr8EylRLAivAitnDj4CVnTPvx41zZ9xHwOpDAatmQGlLAiWoqTYcglP3SwIlcDWAVbMkUJhAbSVfLmBFcWnPV42qdY78eoHlu2us390iu1lggFDYVxS51Rp5W6BCt5yePMtOUqQsVZqM0D+cYnx6hL3TYwwPpiKwy3KRGrAqkK0S5ElKgS0sry+RL5ZY38ywvpujXKwRFUAfAWKPTBcN4JpaORtbvGWyOLEffyUDQJmU+m4yWchUIWCFMEARh8iouzXoIx4OEA77CIZ9eP0eguEAfi9Cfzyq2plLDTF1UghUJQmwSjF/c4Hsdob19S0yMquyXJhVZC7x/dJFjPbq3rXpH8hMk/Ia2b3rdWXXpejTNF4TR9O8tQuw2nDIxSjWK56/2nTFtk29a3+S+WWAJSuwz78R0CNYWon+thyoFbCyosC2TMf3BWhMAx/e4QS9548w/Owpomen8KdjKZdhaY/rUFalkJayXpV932dYcf1IebgBkRikU5ctyAuEyzXuvv1JAKvltz8he3eJMEllzNi5TJ6DVec3ZaOWO2UhBhlXUxKoHTldsILhsgJWLKXNQ6CIffjjHoKDEby9HgZnB8AwhteP5D1S9iVd0ijYbTqomWvZFbC1g1YWRKuva/MxNcApvePNBJcZWysKX52nRZelrSSwKyDpmn8f8vomYDWuAKus0C5BCliZRem0ALfPUEW+68Upz1eYseaqPPZj0CYVFqyS7nUWsDQBY/MeTM5fGeMVWGXF1jeWsJxfNewIXOonyK6arVIBqc5vl7hbF5hn7GgaCPAR9vrYPzjC6cEYLx7tYRJ7GA97oivls0RFGFZaeirMWLKPgkj0CS1YJexBJjH8GOsMSPwQd1mJl9cLERl/dbsWZtNdGQjokvA+PGXQ0j4OvBAjalStZzgdevj60RhfngyxHybos/yXmlikNwWxJiqNRqnaQl/uUe6V+iPUoPMjZF6EVRZId74fr+b46WaBH2+Wop3F7oQUgpeOicK8tR09VUOmLl02HaZlT1EVfOkGGgYYEAtc3mFQJvj8ZB9fne7hq6MeJkEm7CeKovtFJuudl74sffx0Pcer6wVent8IeHm6PxTA6nTAcaDPS0BOu1ZbwIoMq++vCFhlWMLDKi+Re0zglAiSGablCl8dxPjNIzKs8o+AlVlAf6+AlbU3do9qAlbu69XvhmFVi9bXzoVrc//RAStbYGPHzf0p/pnTVEN2PycZqNPOWOtGws8Cac3kjC2fq+ZqJ2DFvaO9E6/69wSsNPGhxzT6vub3+vxaTliBVVbTqmMDbfML3b+ptI4zt1rAql2Akz39Lv/zQwCr1uu3STTuKZL3oD6odgsU3ds0R5rw9xBPn32GMBxgQR3I24+AVae/1eXQdb3+Swes2LZYhJMJQLEbTdRH5vcRjk8xPfsUx89eYHr8GL3hSDQKtOUzxZhzoWrXa8UEECaLx4Flzq3SsNpgWEmDZwkQPzKsOqdgl0nb+fpHDav7weCuTUCdEU388ss6HBLw5IYR4VC4Kf4twNYWDatdgJWeRtVaqFOFeaLdAYU1NJN/K2Cl+lUsXZCgSJaOCpKzBLCIA/SnE0wfnWL8+BQx9aEmA5S9CEXITlUst2DJiSdd7ciyKoRNlaFcL5DezbC4usHi/BrZ7Rz+KkWUsjSE72eArmCOZK7MbKtE2E22v6kFJR30+JmMAYh+kYlThj5KBl4sOSGzhRagFwuTiuWABUsY+zECYVixCUS/EhgGwZk8F3ZYslqjXKdYXd2iXCYoV2vpFshgjAwcLVOhJlIuYFXV6dDosPia1O8ErMQlsjFzy0oTPKTBsHKdqk3AyiJj1vGqNba2OQVdlGsLWFkmU+VUm+5oXQwrjccNu0rKmUx5owOLCNAYBSinI2FWDT99gv7zRwgP9pCLbpphjLkNTtqaMNwD7DyZi3LtZo5xb2F5Kp+nP1vi6pvvkf70Fumf38C7mYkQu6gK8TJ9T+Zx9XANMCWOrgNOKZPY6EYIsGU70lDUWVttEgCj+HoeeqJb5e/1RYC9f3YIf9JHMOrJOflZ0dohYFVQwFo7ELYFa00n3A109P0mc2udzIZ4au2Qu2kN+7tFYHVObRzbySJbqn0z2GoLuj50J/q5n1drwuxVhDAetgJW1fqptKvqUhuZTi7DSsZhsw04AWutbnYZVjW7qlq7GxdvAwDT8dhMTtVZMk+lArltSauFt3ysc+B6vsLVjN3pMsxE7NxDHsQiRs6uc2zTfTjp44vjAQ6GAQ6mYwz7PcRkMvqlNIsImRykJr0Ir1NwPVQbKiWPnNVkXrGLZ4bbLMebuxW+O7/F69sE16mPq3WBdRALQ4iNA0LqYtE+FiX6pQJAXjrHo3GAf3oyxufHPez5a2ErUbMpJX3SjyRREkiBoHa0pdXiKiy4TrkWQvbsC7FIgZtlgTe3a3x/cYefble4ynzcZqWwnXjfEqBT60q07bj+bAdPawO0rNdmD4TplaXoBQFi+qrLWxz3fHz97ARfHk/weJBj5KeIuA8RrCqo26di7evSx6vrOV5fz/Hj+Y2UEJ9OCVjt46RfIihSuc+y1PLLrIzwdpbhu/MZvruc45Lj5wdYZAXI2wrJsEoW2CtX+M1RD18/HuNomCD2Vx81rP6OGVbWjlub6YIg1r4232PncN3UoT2x/EsHrLoYcK6CaZv9F5+x4R9s7JWGnL5t/7T+t/Vv3gew2ji2szeqy2EZVo7Nr26k/pt7DDsP1MdUgL0Cq0TL0MJoKolRMamkMiknCrfVX9i2h24bH/f9bruRtve/Dyjl+jBtv3f5p83r2ADXtMZcBiujPIkkLnysk0wYVlE4wOnZUwqWYDZbYTZffmRYdTlZXYBU1+u/DsCKmWoVv/XDHjKvh2B0gsnpJzh6+gJHj5+jNxxLSYR0+BMhOlFMd3rsNQErBtlcrBRdXzVKAh3ASiHWjxpWXRNx6+sfGVYfwrBq24gUyagBKxfEkvXslARKhz+ja9WmYWVBno3NwjCsXMCKYutkVK3eXgtglV8vEaxyDL1IASuhCClbST5HYW0PWCBDPB3j4PEZ9p8+Qny8j6wfYRV6SEMPERlKRieIbCeWFpKVEkhrcoq9r1GuVkjIsLq8RXJxg+x6hvx2IQwmWyJYsYxMJssCViyZkxlY6QUZDoiwnKikzbJgE+QJUKUAGkEQpW6xZD1kHRiK0EfKEit2nerF8AhekdljACiypnyyh8iwWq1RrFMUCcXXCylvpAg7ReRVbU8z+BmhCu3ELl8iPs+R5HgSpCDYsINhtROwMs/CBr2yebtdAmkfGxlCOV4F5tiSo+0aDl0aFq5DyN8ti0a7QTpsrhb7UWvSaPcqARBEH0oFkBXMKgTwI2BVjAeiXUWwavjJY0RH+8CACQ6XNeZE9CaIqa6jBbAi8GPPVUExWYFsNkdxfYebb34QwCp/dY54sUZsNHjILJSEiQGsZH25nZlMqaqMhwNYWTBL1iynJx1qAgN8D3WsiGQOI2AcoxjH6FPLajpERAA4UDBEACt59gXSko7W/ex5m3Pogkb6OAic2C5fdaZ006fYxrLSRUeA0RVWpUPo2jRXN8QNuLr8lvfejn7GByvAihpW/ZF0CmRJIBlW1KwQrSRbZlR5GnVnW44Mu6TJT3NeuUdhHxn7LeUGZD9ZDRmnY6ALNrcEKZZppctIARZ59oYRpH9WBTg9h6heYZkWuLxbKLsqLTHLPNF0ysOelAQSpA/jPqaDEM/3AhyPYxwfTjHdG2EQhwJaUdOKDKuqwyvBHpZXG3vL+yHLabEG3t3M8W65km54ZDRdrIAlBpjlPvIoRmIiqFgAqxJRWqCXe+jzPvI5Hk9D/P7ZHj49jDDxV2yMKYwuZrqpa2oBK/pzarKZaCBQHcALQynxm68yXNyu8PZ2jbezFK/nGc5XJeZ+DzMpqyPIrM0UwH2H35KwcMMs+xBsAwVeRyDvj8lwylaIVrd4Ph3iv332GJ8e9DH1FhgFqvkl7AWW6ZIxWZb0PPHmdimC6z++uxG27dn+CJ+eTHHcK+FlKwRRT54dEzpJEeIdAat3ClhdrAokYYRFzmMZDa1kiX0/wdfHQ3z9eISD3uIjYOWsvV0Bbptp6AJEqhmxpWT+oXaszR5Xu9aOLoHu+d39tQItnD12w76bvaiNYWWPqbZ5s4ujO0ayD/+NNay6ns+HAlbu3unOHfu8RFLDAbyawFUXw6oef+NjNfbHTe3kZiy1CVjZ56vXaWxhoyRQ81B152xbfUHHvWZYPRywas7vej+s423j7dY7WMta2QVWda3ZbZ91fc9t235z/ljASvdptfO01ylFq3xKUIRYrhKwue+gP8F0/xhFEQhgtfjYJbDbu+oyiM7caD3YbsCKy03Dq21fu89v6e9uBrb7nmq3gNRpMqw0MCEtWgArKtgMD7F3yk6BBKw+RX88rRhWLAssmM1iZlqcNHUZbVCrLpyJRm2XwHKJwEsR+LkRXZe0Z81O2CIiY+mYm3flouGNjPO929fXN0tWDEimYe29umX3EF0bhlv+8vCR13e+31NrnuVDAKua7qpj5LZcNtdYtT12rtYiFFWGos6iNMe6a0y61lc1V1uMcBUn7nBm3OBt27Hc9+jvVrWXJQ/KoFLWle0wVW84LFeQDlzM5DuduCrqYVPXQaabfWbKkgqZ4WU54NUcy9eXWJ/fobhbIUgKDILYlATaoEiZSgSh1h6w6gUYnBzi5JOnOHj2SMq01pGHjIyYHvVCtBxOykoIWFGbSgTW+U221UqZVssE6e0c6/MrLN6cY/n2CsXdHFFWIhSZEc2uWzF6O3kp+q4bZg1aya8GsJKm8OZ+GVwLS0DshmGrETijPTHBC0tX2CGQYBWDIc26sCRFRXkJWhWpanBRp0mYY3Q42a2FOnws2TIBJRkxzOC7DKuqXNk8AmHN7ACs7NxoajXY1cBTbzpUvE7DHjWlbnaxy8zayDbWtkcBl00mG89pGVKWIdZc7ZVdM+MpDho1mFkG6gcyfyuw0S4AiylZEWXjOOvAKWDFLzqjFDAWwIolnOM+/JN9DJ6eYfT8EeKTQxTjEVKCXAa0svfoAgibtncT3OKzl93Cdkxk2e1qjYQlnuz8yJLAl2+Rv7lEvM5EcF22q8BDEAaqZeZk9xUE0rGUJVsBVjXQIYGHoZ+zK6F2KiIAUCBnA0BqVo0ilOMY0fGeAFbxdAiK6OgTU9CKrC1hbjlsrl32qglYyb+FC6KLpwk2uTZ50446e54tCXTsjOtYNwErtyywyzY/6PWHbmIuxdEcWDwGL0Ip2plDxP0x/JDSAwSsOCSBAr61oa/KM9TolAJYubW8lllnA0Hrf7kaViJSbudMtb9VT87Zm2s/w4JU1rbYwEntvA08OSdCEVcXEOl2gSWzwwSseJ9hH1QsXBu90FEvwPGgxPGkh9PjIxztjzEe9DCIqF3lIw4oCK5BK9cyS7vZ/EYZVtQEDPHycoafLm7x+uYOl+tcWEHzMkISDLEkYMXugaa7Zex76FHbL80QZ6gAq6cHPfz+2RTPD2JM/CUGcqoAFKwncCXQYWVERGVKdag8dnQdSLnj5c0cP53fCJvpYlnglsyqIkDWGyngI8+Ra7dAmWUIpBxP7Y1utzqOTogov4fsMFvk6HEPWM/QW93gxcke/vmLp3i6F2GYzzEIKVXB8lGiYrqeuAYo7H4+W4vg+o/vrgWwOt0f45OTKQ4FsFoj4B4j4D61+kK8vU3x3btbA1jlyKI+5hmZlFKgKgyrgyDDb05G+PrJBNNohp5oWJkGJMK4qPegiuEqQKd2I3TXdTvDr23ltft5tM+7dIRqhmUN1FY2YUtJrHv2LsDCte1dvlbbXXUdf5c9rdbwAwzVXwKw0r2k0e3vnv1Vn1rPVwqrT5/3pqFsjptrs6tt+oGAlT1y2z3uAhtk/DrGbtfz4Xn/koBV27W2Mawq22stdZOZ7MQDdYWEiVINYFWdy2Fzto/Gpt9Qz3EFrGwDpmqemkSJynfUQvvCqpK5szl/urbPrucn88hozO5aK78EwGqDXSXmnr5aJn6cAFaUIIkiLFYp1UowGu9jONwzgusrrFYJvP/xf+3tnLOdlK+OCd/1+W3d4ZqDv83p7Qp4uwAHd0Hepxtu3tx9g2ymW4sz9gAbKhu1dAnrgC6a17URYAvzomvab7kaTxcRaYoS+PnM4kXSljga7SMaHeLs+Vc4PPsE06PH4limGVt508m3ZRUE3NThF9CqQpfVHJbSBUZ1rPhNRZTQY6dAbV3c9XzaN0FXyLitcX19v9vnX2Xmdz6qrvnb9XrXPPjQz3/Y8S3QVAMoerzmfDLRX8s8U/+ra9vrusrtr+/cMKlR29CIagaF7vxqm0u1Q1frU1GLyu551fEK7a5nMyb13xXQEmBLhNeVgeUKqwsTQjHhagQ1WFWGR98LEc4yrF9fY/nyEvnNAn5KEVkfZZoiJgPJ6GcFYYQkz7FIUqzjEN7pIY5ffIaDJ2cI94bwxgPVhuKqZLmW1qxVTrLIr9MREn0pLW3id8F1vUqAxRLp5TXmP73G8tU75Fd3iHO2T6fD7glAkLEsi4LA7BJqGESu87gB8liwyjKPbCc6c02kAqsEjGpy8p9OvQAAIABJREFUURNPyrTM+9iJVL7MmNYaAEpvypiK0Tc4gLn5iyqHV93i2mY2zy9/bytha0zLNiu7ab9smbOOr1hmI7SuZlqRMetkCB9DRKwonJyLxgrvKQ5DEb1nVGq7FHJM6o6J9fWuV0wCMKD1BaSSmaaCPRXLxAWiZd6ZEjI6UfxMtYJNqalhacvWHEWhAFbs7pjFAfJJD/HxAY4/f4bx86eYjwbI+32ZD7wHWY+8Hh5XJr3dI9VGcH+w481fyYALoxAxRY05DxdLLN9dYv7qHYrLW7z5928wTHL01jlCKilbAFmeV2lYvA6ryN6b8+wEuHK0Kio7INpmtaCqjDFBTparDkJk/UAYViwPjA9H8EcxioDPgaJyyrSRttYW/NwCnNu14QYlNqCx2lO25LYtcLlvHeuZ2JUw2/AVGqDW+1tlu+IMMr1xoLZV0u4nsaSsQIQw6iPujxDFQ3g+Ow8rYEVQhnPKnm3D1xMXwGWoOdfkXI8F6IwJ2SydNAFF9/o3+lUN9qSFVxS0V1bYfJ3her7G1XyN26QUwGqFEPPCR8L3ECFnF0w2FvBLDGMfo36I6XiIw70xDicDHIwHmA76GHJdiP4g2YQKVhHsmq/WuFsstBvg5RJ3uY/ZOsXtOsEsKbEqCZApA4rlukxw0NcKaVtQogcP5E312QRjfomzcYwvz/bwxckYj8fsHsiBX6PM6eupoDo1nAQsEx0q/gyR+QN8f7HC9brE1XyOc5bwLhPcJAXmBbAqfCxFaF7Zm1I+aAJ5sX3sCCoMe5M29MiM0vfpmi3B/Y7lfuwMWM4ucBbl+OfPzvC7J4c4ZHfAHpMwtCLchzMBrGS2cf4gwuurOd7ezPH66lYSrhzfs/0xjgY+en6BLEsR9fpA0MPdKsdPl3MpZ3x5t8JNBsyllJGjxRrDFQbFCo9GIX7zaB+fUD8rXCAsqXRFvhvPrYCV9YcJNCpQpYCV/RbtGd0M1B429iABCEXCS1+3iduaKWj9be1c2uqzVUC+A3DbtWGyNG38Nnc5d8VX1n+qDtthA5vva+A490ySy5Bpt1ebJcDNwHyXf81Rkf2qYb/lGA0UkH9jnOT+dBNQareNDaoAlJrVuX18Gkkra+3MwSzgud1WWzZPu+j9rufyEK+9C1CsdQTfbzexTWnaEis8IgE/2wGZY2Hnm7XrbNBiB77p+z/k3/X8qKHy+3dS+wjufipr1uYZnb1Ez6sx6iZgdl+83Szu6pS7gKW217r2/67n17W+3PjI7pPu34S4Ulmwtjng+CpVoqialYhCJq9zYfMWTAkEMVYJLX+IwWgPQdiX11brFBnlRX7tgFXXMukCBD4YsHpfsMrsMQpYbf/iJN1ElK1RtAbSUAS6BqJ1LvHcVOXX7BZLcyiK6QUxouEe4tE+Tp+9wNHZp9g/fiqbepIlKClw6UtYCc+LVFDEiHKa27JmVxFlAaxYGpggJMuKhHLfti9+GNi2bSF3Zai6nn/XsHV9vuv1Dz1+1+e7Xu+6vvsOw5aAY8s8/7UAVtvnT50JEVvgsKSq4NFmSghamW95jdka48TQ8MtrFrByWusqYFX3WhdfVJx0DynLHYoA0W2G9asrrF+S2bQGK5PIgiJzi6UhEsGxHCmKkBYFVnmBdNhH/OkTTD97jr1Hx8Aglm+W1nFvoP5H5QjYMhYrqm0E0T0pvWHpWi4i7N56heLmDutXb5G8vcDi5VuEBEXSQphWBOV4jzwuBb1ltjQyXG1j7dow+7uU7IlIbl2+Zh0RvqcJNjYD/o3ztExb61C2TV3rnrgZPLuWutaMu+ZsF8Ea8tVyMdUcM4CVFX034JmmGFRni/osZBmR5mqvU0CqjEwEgiEKuok4PJlpxsDKviBUCxW2FxDSlKq58zgMoxqMq4KfOvNHXRvLRnLvywJuoXQLU22nLPKRDSL0jqY4evYYw2ePkRwfohgNhamggGMh1yni0BJwKYNKpaI4JvqsTTyGlIEeO4CxTCrNkd/eYfH6XOZdfnGD2x9eoc+5lxYixK4ZTY3RNORjwGEAK1vF2PDibPBbuUkWuJGyUWVJ8YAEd4WvQ3biIBLAKjoaK2B1NEYwjpFH1ANimanxVMmW6QCsmqDRNhBJlpKblW3JzDftvd7K9j1017m79o7u1xX8rBMWLYGx68w2FiIBqxyxAFW9/lCAKw+RgDp8FkKcdARv7fjUZXjKEN+VMNkErJyMtzPWMoIdgLW1WfeSmux0RPtc+qx+NoBVgssFgZsasFqWgQBJItkfsCMgf2q3y14cYjzoYzrqYzrsYZ8/+zGGoQGsDNhB4Ccp2H0wxYygVe7h5SzHogyxSjMs0wyrjMwidr0kazWQBACHnewg9sOLygI9n6PsIaa+3/wKZ5O+CJF/dryHJ5MIexH1ndYAASuW13Gfoih5qfpcCQXkswLLMsZ3FwluUuB6ucQ1rynNMcsKrEvIdYjOlRFo35xP+ldqDkp5rSQs9Fz8naLpnNbcwyKyl5IFotUNPhn7+OdPTvD12R72owJ9viYQMosLc3jUsOKJCDQhwtvrBd5cEbC6QZoXONgbCmB1OAjQ95lgSqQ8swx6uF7m+Olqhu+pAzZXwGpRsgwzklJ0P1lhVK7xZK+HL8728Oygh3G4FMBKwSr7rX41v3QPUyaZBa8s21nms1tObeahybOofasYPIbLacE90W4zGmv3bIDuMNV6sfZhY/0ZuJWA/Y6F3gVY3bdHerS2z7X7YLaxQftF7A649T63+XY2dtplx0RPrXG9erwatLLMV00umKSl3WNMEqqy2yacs9ek1998HnZ8GudpAft2AlayBbnPWe9019i7LJe2fb85Vl2AxwcBVhVhQ896L3lsEsHKMPUlKdZ8jwDe5qsNoGomVJs+5KavV4OH7jjUous1O0qutwWwqvdbBa1dwEqfjREXN/GBzFHnZO5+vW1tuc/4fwdg5frkle9uQDmJG4w31u6HmPm5UXZrR48YgC6YhFrAwraOsWC1CTUWR1PxC9KsxIoVFUxufwSsNtuO24XTZuTuT6aGmu8uy9j2WmPB7jqnG/DVi46T4UMAK26IKh5rvAN1qEKKIO8hGk5x+vQLAawOTp7Dj/oSYBcexdcV6GKXml2AlU7mFGVBwGq9AVhJJcYDvz4CVg8cqMbbuoLvfwTAatvcadvo6MDw/dVGZwJIy6yqACtLLa6yboWyrOhpm8/Y7IuW+zjmvAqYteQwTADveo3Vy0ukb2+BeaoleyygyHMphxPwgqs9ZOBQqpj6dIK9336B8SdP0NufiGZVEQXIqQNFdk4Q1gwaI46uGV5lSwngQbIIbQgBZzZeyFJ48yWy8yv5vv3hJYqbOcr5UvSsBIgx9y4gCTVVtmhA8Holg9miQSCbrgGsBNRwOsVZR5PH3hVwurZ6Gyglx90CZvHzf3nAyuhkmSDC3ruUJTqBMS+Jz6BIUy1nIUgipZEqQMlSU2qiaayjgJZVfJYxoaOdFxj2BqoVpsrS8tOlqcuxeV5hBBn6uHGSOM4WFHSDFtcRIwOL2oUZr4u6aL0A4d4IB49P0Xt8Cu/xGTBhhzeyFHxlKBnRY4JXZIYoQGVANav4Y05omRZ+mqGYG3bfq3eY//QG2eUtvNkSccYyphyeWZsW7FUWAktiTJDk6OFsrHlHhH3D2TOAlTjuZPaZYFDWTy9E3g/gTfsI9gfoHY0RTtnIwEfq5ci1PeFGhtW1J83ft4GtdflIDVa517jb6tty/N2A1TbQ6v12FPdTDwGszLW1LMKCJX9eD2E0MIAVuT8RskI1iNoAKxkbsaUKeZJZ87cFrBhwUGuLyQdgtkxxs0hxuUiFASVgEvgdYF0S0iAAQoaVMqZS2tDARz8O0Y8CjPoRxv0Yo16IgTCsQpPcoKnWJhVkWS3Z4bXwhN3E0sBM2GgeUjkH9Q19AYtkDUqjCUq0F4g9yDcBq4hFsItbHI1iPDua4JPjPTye9DCN2U1Q2Uq8Ozln6WGZldL9cLZYY7lcY555eHWX4S7zMEv471zZXRwLASOpscaSO4cFb3Bem+DUgjzlx8rWacrdteOiCs5HHtf/EqNiid8cD/HPn57gC4JFnpYW8o6VYUVbUANWZFid367x+vIOr65ukeYZ9scDnB2McUT2JKsEcpYFxsj9Hq4WmXQ3/PPFHV4vEtzm7DTI5xXCZynleolpkOHZfh+fn4xxthdgFK4QSuWABaukb6oRZzS2WzhyDruKrCuTzKi61xoQ35ZY2e6ULmAl+6kReLagyiZgcB8wrgPa++twW5n5xgrvioidN+/ys7b676YyY5st+msCVnwGcvxWVpiCF03bKSwrA/Ex/uHzsXqeauM3ASMXsLo/BhYgqc/TtP27KlAUBlOGYtve07aPbNyPOFC76yN2AZYKDO8mXOzcY0z824xRXODJ9QVtF2R7X3xNJCcckK4JWtn5s20P7AKs7DrTc2wCVpJAtoz2e8kmfbYuYKXXpoGA3FejkdH7rJ+u5dkFOHYxrNyxdpM2GiPR5lo2aQ3Kbj7zRhdDQ44x9HuURSprKJUMe6zNO9Y50twTwKo/GElyZJ2kfx+AVVdAvmvBNRf0vexZY7X9LQCrZsC3uTiJSjO7t91h3W0wNIsgAZARcFVKdoiwP0Y42MPxk89x8uhzAa2C3lD0EIRQ5ecGsNrNsLKAFUplWQVkWYmOFcsQH0JK1Tv4CFi9X3jRtT5+6YDVLoMqjq4VMG+Uu9j54t5/14ZggYAquLTMDQtamZLATZaVpYkr+6NoAaw0YWdCLCejol1uS3jLDMX5HKtXBIlmCBLmhkPZjIUSTcCLGQi6JyJyW8If9BGfHWP6Ty/Qe3yCYDzAiplmduEzQA/LTqTky5RYWI0iziRxoZkBJ3OFNoRrmoAVv9drlNczlNd3mL98g+T8Csvza3jsHkgdLDp6pisiWVZtzlLTVjZtqwJJyrCygJW7OVrnxA303dftOSuHZAso1QVY2c93MSy2rT7LsJJr28i6aTLDMomq9mIOaEWgqc928HmORAS/gZRkOj5pAaio+RVoiR1/GhF3lmVSeJ7loqOoJ0COraESEXPRnNFyk9xoumgJm2F9iaOpttcyVN0ujxVgZbSwGPSyy5hcH7voDXsYHe2LhlXw5BGC/SlGexME/ViAN2qQsSEAmYC8F6vBIzpktouslKIW6DGwXq2RzuZIr9gh8xLLtxdYvb1EcTvHIAfCnHoz1CfTxseqUaUMNQnsrNNcaeFs7hldDCsFrHSPkSJ5MtniAGnsiZaVT8DqeIL4YAS2UMvDEmnJVci1UwuDt+1TzXXQdKitw3f/7w/ZG1Xk+6EMK3f9tNnH99lhmqK57eXk7f6JBazIsIp7A2FYoSRAqoAV2UFut8dqfB3ZgS7AyrUfbWPcNg5te6brrOu60XuS/wtzykOSEbDKcL1McbXMBLCaF4HoVxGwoqYSrTm1OgjEkAFVRH0VI/dLwaQjA14N4gi9MBD7TRvFNUgAig0OCIlwbRGcmidMINLGE44iOE3ohGCVAYAEINLyO4I7EcEqglZkNCLHen4j4u+P98d4vD/C6biPSS9ALJINwJq2qYCAVSx3nK0SAayoJ0JtqusEApwtswwJWVU8v7k3gcgscG9LgdWbMxBVzb1yu9+6v/P+yd1kSeBhkOO/PNnHf312iGcDYOjxbKZKoAKsjAh/wVdCXNwleH11h58urpFmOfbHfZzuj3A8DNH3CHCR4RoiRYzLeYY/X87wZ5YRLjPc8b5KlcoguzPKVjiKS3x6NMKnR0Mc9AsMA4EiGwwrgqgayCtgbwEr8ztBStMUwwJWsicb+6xl4E3mkYIa2h3SspgUjNxcXZt/2QxoN0ErWxr+IQwrXQfbWU67fHcaXSUobb+C3QH1ZmOGnefaYtzos933XyyAdB+wupdgsENa+Z8tiYeqc+kmuGJZXK5Ob9NH7SoJtCX2D7n3+/HrlmpSZ6y64ue/BGDl2lP3Pqy95hyz/mAN4OqzoY/cBKPcY7QlPJtjVd9uO8PKApc100rP7Sb27gNiCuTcP3+teVn5YDvi213PVcdn967d9fx+DmAlNso0AbDgWxdgZcmKm/dhtbe5xydSHi9a2J52m71bJEgLH8PRVJpiELCiDInosf7aGVZdAXnXA3Nf/0cDrOhscsOwZYkMjDhxyLLye0ME/T0cnn6C06df4uTxF4gGY3GEbEmgZhaUDr+tJLAJWNE1CLwasGoXVa8XoWug7m8sdcC1bdl2zY8uJ73r812vf+jxuz7f9XrX9f2jAFZbAU8DemnGoGZXyfu3AFYCTBlHJ8/rLoGV9pXDsNKUmykAc5gtsknz71mJcpYIs2r1+hrF9QpRxuy35o5SERaXRSoABvVPUuqQTMYYPX+C4W8+Q3R6BLAzIEs8CGwIdZHt0clqMTRGrm31iquSLGFWpWUFWLEend2bQoqwz5bwZwvk59eY/fQGdy/foJytEFPLisF9lgtoJaK4OzbcNvtazVmydloAK7sxWoCmOcfdY1YZrL8RYGUp6W62Wh0ZdeQ3LsuKmzulHxTVX5KdUGbIYh9Fnw0veuiPR/JNoIqRrHZmpdZYLh0Ss9UaJbskzubCfCup5UUGXKG6MCK6HvhYp6TvaYAtjp8JiugsVeUEUobjOK9SLqqlOixHlYDZ6DsRUCvjEL3JCP50gujJI4T7U4wPpojHQ3gsS+1pWSpBK8I63FfoeLMLrQrkU+w/h5dmCKlNcDfH4vJKtKuSi2vRTSvuZvCXCXrS2VKocAZQstdZA1ZVSZ5todHIOD8EsOIAyLrmGEtXRB9ZREaZB3/aV8DqcAx/0kMeATnLiQjuOl2c2gKCrpIEF7Cy66gJ0m638XywIoK29S33HenNkp2u/aFrf2kvCXQ/1WSh19eqmhU9KQmMYgJWPQGs2PiRrD4XsLI8gOrRGg0rmag7At6/NmDFrslWv2rFjoCrHNdkWFnAqjSAFe9LNKVohxW4KKgX2h8JcFWBOB7beQeIowhhSGBLWVIsjaTvVUiHVW26QViEzrw2StDSO/pj9OFk7AyLx2PZYslQgGWBpTCWmGYgxLWc32IYBzgY9nA06mN/EGMUB4hDHhOqlZiXWKS5AFbsgEhNkSwnaAusPB+rokTCEnVix3JfBNDIDDNlwRZglKlngBgjdsxrky+XqSIcJZ2n1Kjh9XqrOY5jCLvqd2d7OA0TDL0Ufsh7ZrmcZVhpiS7PzZ6xl/MEL6lJdXEttpBll+wUSMBq4GUICVr5IVZFiPMZAas5frha4HyVYY5QoCi+7mcpevkaj4YBXpxO8HS/h5G/xiCixMUuwKouCSSvWWygAax4f9oQpQY/TQG1jJPVsdKo1DSKMKCVDlrdZdbxmDfsQb1XtrCvZN9+f4aNeXDVqbf5WE2/vQKJ5QWCbtuj7i6GldtJdJcfss2OWcCqvvYarJKrM35eE6zYuCfDmNlsmqHvqBlWNunuglY1w8q9dnccOwErQ5HaNfbbXquhzy4rv/31rvht55HpHzS6ADbniv239V/c4/G+hF3ewrCyf9vGsLKvb+5/7YDVtpJAy7ASeLlRym/39SbDSsAvw9z7OQyrbfPj5+Abbc8iNyWxu57TrpLAhwJWm3OQZ1NQnqLr1DtV/m8oHYJnywRZEWA4noqmNvcaAlZC3vm1A1ZdS63rgbqf/yUCVpVxd3ReaidMnaX3ZVhpdlSzNmoQjHYEi5HiPoL+BJODJ3j0/CucPn2B3mgqjhJbipdeapBtw/CSLvEma19vYUZTkp3UuKmTwm0ZVlq/qjWw278+AlZdM3z3610Byd87YNUcnebmbTeNnYCVKYFzywLtGiRgxY1LX1NdKzHHdiMVUU/juBtwzF4TGU5Y5aJZlby5xurtDbxZKppWLAkkSMUNXQArliSEFNJlyUWOwf4U088/QfTFM4Snh1TqxorOfxSIUC2vieyPmuFDjSTVFhIgRYTXPe1QSFBCmJaZdN1SllUCf7GGdz2TssDr735Efn2HKDVdA1m2xvfyXM5Xl9O68V6WI7OMw5QEChvK2BCbUbNddrbN8i6GlWz0W8As1wl4H4YVD2u7JFpqfe16GziIOKMpxbPjbkWFeX4Wfq7yFEnsI9wfIzqYIJwMMTpQEIjldabtoTzTnACPAawokn/78jX8JEW6WKFYJfDTHCGfq7A2fKRGOJnHEKaTEduXDq2milAFkXWc7PWLRBO7FErJpwI51FthaWAReIhYAjgaIjw5QkSG1cEU0WQoTL9gOBAttZwdAA3gJuApBykvUZDeLdeaCUCVXt9iTmbVxTWKmxn8BTtkZgjJahCdrpqKXxHQqyBP70MXne02tilAuwuwKnwtWeUatetbwLnAQx55WEeAN+khOhyhdzRBuN9H2WfZrbQrcTRmNoEgO193lbTaLGVb6Ymdm7v9Fy25eghg5R7PBbG6mp507T67yd2bjI7qIZmDErhBSKBqIAyrIOyhLDhnyby8D1htBN9iZw0T8W8IWIXUnpNyPB/LpBTh7utlJoCVlMrlHhI/FoZVRqFy4QQpy0qYUTEBq7CWuRHdJl9sPTPPypK0DCugZCm4ST5s2BERL9fSRGUL1mtAoCwDWkU2NGBZuFdiuZyLqPkwCuR7xA6FAQFvapr6mK8TAaxWWSHaVWRbCTAmwuu+MEPZAVDYlHxNNPHoE7Jrn5abiwmrDKMJCi1gZZhITlV5VQIp9jUIRCjeW81w1g/wf3x+ht8ej3CIBcZhAZ+l1KLDZMpTpCyQ906mWYQLAlaXd/jzu0usk0T0wc6mQxwPAwz8Aj2i4V6ARRbgzV2KHy4W+OlmifOkwBIhEmHD+fDTBP18jU/2e/jtowM8ngSI8jl6UQrK6dei61oaqAyrUhIOtguhZVpJ0kAqGmqoRmyQ8RtchlWtj2eSaRW7ysx/BzBvri93f6ttxOZmSGDz/b9qEKxr328D8xW8/EDAij6DU5XWvI6u+E+C4GoANsEq6xPqy5vMtsq+VwF/oyuc0yWufg4WrLKfrgGr9vGpGS3bnpHVh6yO+MDyQDlfg5Hcdo6u+EHit+35kp1Ti3cvrBkT2zbPxWvcdX67Xrbtbfy7C1g1kxf3L24Xw6rWOrPHcRlW96/hvt6Z3e8tQ9IFrN5v/dT3975ruAuwagJxTYaVTbTUG9jmlUhHXsfE6H1qDCJ6cISpRP+UiZZAWMp3i7XY7snegegHEjPmdcp8+AhY1QP8SwWstqHLaps+DLBSEThlKgmjQbZaXwCrsD9Bb3SMs+cv8OjZbzCYHGj2TMRCWRLIzdk6zHXg4NovZTdTGDWBR/ofFRekJNACVrbLQPuS+whYva8pMu5LRxuWXzpgtQuwsM6czXC0bVzu6LVuCsZha7KrNjJvRohdAAPL9LBsrIphZbWDNhvMkIVUsW2cmnVeS0Bh2FmC4naF1dtrrN/dwV/m6JUhG3FWHfCUKUWtEwWslnmK4eE+Dl58jvDzp/CP91HGERK2Cu/F2qEt13Ils7gNIGEAKwNk8boiAlaip8KgiyC0ZuODLEe0zhDcLXD73Y+4/OYHJO+u5G+hYfJIhkmyI27W0Lh3W7jKG8/AdGizYIr7rKzQ5nq93um0WHbo+2pYuQkBe/4uJ616nwBWxtpZwW87FgLga8c+aU2vVBD9EpYEs+vUnAGyKED/eB8Hzx9jcHKAYhAhGPbRGw+R0hu3gQ2BUWo9kVklgE+K9fmFaD+tbu6Q3MxQ3C2FucSyTfI2qpJyQ6u3DCvrbKko82YnRV6i1V9joGnXgjBwjYB8EEfAoIdyPEK4N0F/bwx/1EcwHiLaY0e9gYCoXhRJ4CvlgDxWmiFdJkiXK+lKOX/zFsXdAiuKIt8SrFojzNiIgE0HOHa2G60pBTTja5+R1XzZ5oBrubtqvzSdega61AyT++U2JSW/Rjg+ALIASIjHjmIEBwMRXo8OhvBFfN12GNwM+JqBR9Nhdm2U/q6BbdMx3BbAbO4GDwes3OO5jvtfD7BqglX3oxphGkUUWx8givuqh8nSucwCVio0bSyK/Kjsh9CHrEbQ7qB7272749AFWDeDKgswkMzKS0lzH4u0xO2qkHLA61UugNVdBiR+hMQLkVG4XMr1tHRPSyIj+AT9ybwxZcAsI5OGGQTDRNvJAsamOYMIoRsGlWHT2gYMAorb8jsJ5q1HR9AqR1AWUhJompOKrhPXmBbQsRTduHdMbFDknUkTlqYLKKcMKgI8wuiS8kS+ruCixiIGsDLXIQ0hbMdUG/RXQt8KWOhztY95UxOHdqgXePCXM5wNA/zLF0/w1dEAB+US+wOOoTZO0FItImaqx0rAKjOA1Y8XN/jx3RVWyRrTQYxHByMcD0IM/QLDSLsg3iU+Xt8m+P6SgNUKl2kpICO1uMR2pQkGxRpfHA3xu2dHOBt6QHKLOBJJeknGGvWwjU6Boj8oCRnR0VAAzzBd1fDU62LDNttSuaqzlo6Lq2HFIdtk4NxfY5uATQ0wyZg7Af2mXan/1QWY6/VvlmW5x2p+3l2LUqpK9twHlARa5nHTtjftbOv9STV5bV/02pzEA/MrTEg6X+57xG4bUXVNVDZBq3pe20C9Hg9NJdYMFWPlHGkL/qWLYeWiRbtAj22v7X6+m80o2sawkhzYNoE6/k5/Wua9871rztjDib02jVy22XdZL8ZPd+fD9nveDVi5+4WAJ46fdP8aNkXX6/PvLgncdu/N+f0w/6D7ofzvBKzcuW+ZnUw0MOnNDrv8XqfAbJEI83pveiiAVc4kpyUC/NoBq64F1/3I6nf8EgEr3dN0o2mCN5pFe3/hd8lMGYqx1RkRGVMGWIZhFfSmwrB68snX6E8OUTLrJwwrCl0a/RsbRBjbb65WM6AWsDIaViGFMoWKrYBVXqQ7Kf0uotu2KX3sErh7hncF3/+IgNWGzbDi6dL1r1ESaF6TzcbpEFhtggSwWD7EUkzAAAAgAElEQVRnRdpNTbkrzeYCVlqGVTsmYeGhuF6ivFlh8eYayeUMwapEzOx0USJLMnFYpEMKv6lf5QHzLMXwYB9Hv/kCwRfPEJwciHbQmmBTFFaAlQYKGniombCAlWZ4tSSwUBaNlOelkq0mCBOy5fg6RY/drv70Z1z94TusX18gXCaIRHzdbNj+fcBqm02+93fT8IGBWTNwFpCOGfyU9uG+jbZ/STN1KP8WgBXtW+h0ebKut4yz/SLeRHsq3fG0LLMke4fxTuBhxec6GeHwkyd48psvBLha+eyylcszFYlXK5jPz6a5lv9xbhDYyVJk7Kx3cY3FuytkLKebreQ1drYiCGMdQrHxVvRcBk0740nY2Ih1rDMmTQjYIYslpgbYpJknc8CPY6wDH9FkjJAA1SAWwCqejoVtxdJBj50k/UDKFFkOmK8TJPMl1oslytUaq/MrlIslsvkChTCrckRS1ijFHtXeIOPglNdalsLGntDSJfAhgBXnjmQ7ud5zZbNIP4IASElWHIbwpj0pCYyOCND1UfR0zWjDknpNN3/f7TCrcKn7maZTvMu/EU27gBDD9hR305GuHWfdrP86gFUTrBLvxV3F8rsAVuEQYWwBqwillASWSMngNM9Br9ly64xgrTmaAAIdX389wEoDbpbgJbmPeVrixgBWVyt2y6sBq9QXMQTkHnsk2855/MkxiMRpZwdYlnzLtwBYqgFlNZ1Et42NGaQ5qDYJIBgiZAlhIhLb1hWua14Dbu0ml2sigvZdzmr8SeqHcJyzDAVtaaEMJQGkZM9QPSz+lO9KM02lzukLMmi1ATuvW9ixhq4pxzIlxlU5TLVBmvVdZd1lo1W/0TLEyhJ9licuZ3g8ivAvXz7Bi4MBDr0VjsYRkpwlzy5gpV3ZioKMtghvZ2thWP1AXbz1GvvDCI/2xzgZBApY9QLxdwlYvSJgdbHAy9s1rtISa1+fFffDIF1jWKzw4v9n7z2UJLmS7cATMlXp1mioUe9R2CrakvyZXdpy94dpyyVn3nuDUcBAtKoulSLk2nERcTMqMrMbDXBkwRLVlSIy4sa9ft2PHz/+8Aj/9pOHeDSL0GzeIkvp45bGsBJorwOsaFllfdkcpR3UDoF9V1wHrLg6DgFW4mdsMaw4TciZ2/1z335s24pthtH94xyyP6KPeY9Bcd8eut0JbZ13ed1XlLi/JFDt1z4wZn98qKxamY6SW+pZNH6eCljdT3b4cz5+IaNRbbh+LHy+H4MwwTemoaUrhT9kv+//6e/nPhBj1xi9y/ju+n4BPF0j85AR3vE6JQ58HwqJGcPzDa8tjGnEdw1AvrH9c9/r714SeL/D7BCw2v6ed+sSKBe/gxW3D7z6HwlYhXPE75GOs+/JPWtqeJtDhlV/zuoPaCKRDdy4B1EDssWmbHG3rkSA/fT8ERp2SmeixIDhD2ZYeYY7VPAPjdOhgDkmW2er80WvtyFOzYd0Ifieiyj82P7z36ajjn3dXoM56NAwNgkPfX8ouv6+k1hYFewK1mndmJmkUGSao0kmmB0/xsnDj/Hsk3/ExZOPkUxmKGoGtkRG0629pme8hEaUGSjSbrn1lyBgFVPoUvN2QuXeX0Xfj+p4FnS3sy7L4gDD6EOnyKHjf+jrh87v0PEPAbofClj5+j10nu/y+vtuuN7lJQSBho5R6CCNBW+hYzxkWUnHNQNm+Fr48Ne4fvw7lemlgtb6b4s2tADA/lObJpmlosFk2eLtH77D+tU1sgJINy3i2kqUWBKVZdotrivJihBNJzh98gjT50+QfP4Roodnol1FhlWUpUKxJUPLSwlNxEjKNSQ4dz0jgijsEmhlvgpE60YU1QRDamQ3a9TfvcHL//YvuPziD8g3FRZ0ogyoU5DmcMA8ev8l2FNwIFyru+b02PzoOvSMnEKXO933mpcxBwth1/fftz9+9b5hmyKH2HWD7RnTIUZG4d5Eem8JQ65Ag3Ua4ewnn2H25AFOnj5CdnaEepKK4Dc7BrLjHoEhAZVMJ4PMOQI/rGRh6Wa7WiItK1RXd9i8YlmpglbF2xsBgabsSEZQzMTBJSMs3QFVlF1Ke6wkcHiPtGpHdSKccdWtJ9FfYWJjgjZLEU3IuMpFf4ui7Pybz08XC11DZCkWlTzqdSE6XGSCVbd3iMoS7aYQ5ljMMlMpZ2UJo46hCKF35ea6NlxY3p/XCXR/JxHHKmBYbdkAiv7z6Pwa7+Jpk5HrQDoeZmRZtajniTCspo9OkJzOBLCqpc4pyMjb4IQ2N/Rf3Jnuz0Gu7B7DKnzf0H5vz0GyNrzP2vYa8vU01PAY2sdD+8dBu90BtoNFZuPIOe/X04+F39cEcbZAPlkIw4rOaSXsKgVSWQ7dNyvwsdbx7vXX9p/h0GYM/xZWeVByKnM1EPnl0Z3t6Xabv/U5AkPUaEtQtqmwq17dFnhzVwq7imLrd+yah1geDli11K4ig0oADOo9GSgkzEvVKYzTXJhXkpCUpENffOGlu95Rr2NVmVaUjK4Mky1cBgWR6h05aKUwnzKnJHlNXTkDuD1+UrvAGaqJDtXJ0t86b1pEKUF4tX/aqLSrMzbb4Y0ebJ0Iu6rvLik6juanKWtNmyjIHuS3tigwj1t8er7A//TROf7h4QKPswp5sxamfyI6Vi0aY4vRprEb46aJ8d3NBn98c41vWHZ8d4dJXOPjixN8crbANCpxNJ9iU9V4c9fgm6sCX75d47u7Elcs5SQjjoA/2WfVBo/nGf7V01N8fJLjJC4wT1nOToteoq3ZVEh92ljKjDVZK+2MxM5yvjiY18/ZJEtRlqV2C2ZHRO6tFgzK0goYQN2nHA+WMdf9d9w37kuu3E7de9+ACT18PWS43/8O75D3Pfd/EaU2QHXHMh528R3aq0Px4f7XvXOugxFhF7hQcN1Bpe1ufrI3DZKcauvcFsddl7gtwL5zeO4nLEJ/lf8Om9qMDVFACpOXe0F+s5OBzMLQ9h+07SGjdef9qZT9HyQOwjHZyxALgM5d8zf8Wve/fW8TGxx0lw6TQ/45r4gYjqv/vT0/djOsxvZ5sYAGuN2PLQ6XBEqcIEyxMUA0YBOP+BVjcd3Yc15yuV3K18+NnmG4/X1jfkdImNHXQ9BqF3A91oZS9zQeQRi+9FHTCTZFjcvrOxFfX5xcYDo7xmrNqg89tiRmPpRh9XfA6t0cptF3/RkAVmENcecSMZNOJlU6w/ToEY4vnuPppwpYpVN2CqQTUyGhPklodNxQW42qT2ilSrN3DV02PhS8UmL7dgZj32j+HbC6PzqHAo6/FMAqPM99xjh8LQSs3uXzHjhtbdwBuCQlQQRQAtaVC6/zs75haumQOjF1AFiZx6DZ5q22tRZ0GIXZA59k0yC9LnH95QtsXt8iK4G0iASwYqa8KisDrJRFRGC5oO87m+D48UMBrNLPnwvDqiHDiqLpeaZMmJrsn6R3eBkIsfuZAVaah48ESJDNzEArKbFg5qRpkJc18rs1qm9e4+V//WdcfvF7TDc15ny/lUYKe+sHBqzcIQln+677+6cHrKwblN4hBUekK6M68QSrCB4SsOLGvG5q3FUFGgI6J3M8/rf/iPzRORYPzwXoqXN2D4tEJ0pcAiPQCmhlu7YDVuzqiLqQErpoVaC+vEX1+hrVm2usXrxB8fZadKJSKQ+0zoEOwmpKXxgThwArZ0h0CQm3+XIMMm5jYYNFkxztJAUErFKx+Gw6lXEgw0w6XRa1dDgkOEXQk8BoxLJavkaGB4FcAQ307pNd5mUwfhwGubweARvCgOt7AVYaPOu1qVacfK+UPrao2BEwa9HMU6QXcxFfT88WomPVJA4k7siS+z0zx3/UqZWETS/aGoInfN7tzNjeJ3PMAKtdDv8uwMbX1qH9Y793Y/pqvv5HaI4M0v06tmNj7UYcpTNM2JE4m4oGEjGq+4BVGEj88IDVEEh0QN/Hxp193gsG8A5YJab1hCTFpk6EXfXqpsCbZQ9YrQSwUtCqKwckK64DrIy5JOW2FCwnYMVyQCsVdMAquBEdYCWAkol6B50Te4Yv56fCtR1gpQpahgNGWuYnulcEfFSDUWMR17Wzse80VPvyHVkxUpKoAL3skWKjbD3YHhiC3ao3xcPbfTwAWPEetCzHi4GPT2f4N09O8YuHCzydNJhxVBMyhPUMuC/Lvhuz/2GMVZPgj2/vesBqeYdp1ODji2N8erbALGmwmGVYlT1g9dXVBi+WFa4JOFoyhvBXVhKwSvGPz84MsCoxTRhsifQ9WtGyJGhVdoCVgozW0dRAPplbgb4Yb0RRFKisuYokFpRSoN9u2lZjSV1f/1KGaT/j69kd821NIOk+HHQt9s++a8JGylWN+XDQToy9wXQz9yWs3X7tOrdD/u2hLmiuL7mVJDBmb9gR0EkVbquHvskQ9BYQmfpzNGhdPGSfCvbPfR0CZb87yCDdBgvHAPnwnA+N1/A27X2/dSAVO2D2IRxHYZ+9J2FgeJ89geDH9XF2gowzrLbuX7DRHErY/FiA1VB0vd/jx0sCfdyH9284z7bfNw50hfdbEuNWrRD6GXqcd2dHDu/jDwJYscqAPiAb8qQTrDcV3l4vhV11dHIhiazlqhAvWreVH0DD6ocArLYNgw2lLYBDCPr3MpTv8aH9C+4vn2HFGlY1NhpuScaXRpLZvWSCfPFQhNcff/wPePjsM2TzI+VERY2IRobmcpth5cw5brzOsKK2Ct02fYg4ZfRugNVuBP7vDKt90/nQBvWhDCv1lQLUcnAy77Jh7QObhucfGvSQHTU0+GOGfhiYiMn2sj8pCVTGj3b7U8jB7c8QrHLwwDUO/O9OANScdTkPCwBCJlhNnSEq2L5a4ubLlyjfLjFtEsQbaveo5gWZVez2JpsOV2ccoeRBpjkWjx5g8tFj5D/9BNmjCwEKWEamJVjUriIUwdIM3ZjkPnhpmesFSA2+BSBkurqWEUE7YVg1mK1KbP74Ai/+yy/xloBV2WAq+iRGnz/AsNpragcMK3d8/DNhRmfX/f2TAlYWDAocaUtAwR+1ePwhUNVWDVIyKZIEt2WB26bC5OIEs4+e4Mn//K8Rnx8jO5oL6FgyoPN74cyqQLvE2XvSbU8mFkXWG6Rljehug/hmjeLVW9x98xLL716jur6V19g9kNl74SK4Q0cwSDQx99hQDzoDvYYwAJV7xECbABvLlSgyTNYF51ocgQwCBr8SVnPj4NoScIpgG4NNziWWAJkGjWhO+dwyUC0AfqS0UgAr01wMFXdHACtxcA2ACh05X5Y1y4lCVr7H2pybUYsyrlGmrZQFklmVS7fAOTAjKKcpFw++x5zNIUi+/TdpXX1Wf+h0h+8drgkJ5APAaux1Pjf0n3YFNO/hEm29lSCs0kmHc0j/9pIdvZbuLE0vs2dYsUMg8QYyrFii1TOswv2l32c6W7pv7gZzfdceI+MYzC+3QWEA5u8hWDUErGYEmdsYawJWqwYvbwu8Xla4rSAaSAQ9CmpBtWxYwE5IlgxkKZcJl4tQOcv/aPN5PUkq7CphYEnxXs8o2x4NQYz7V00rSkfZwFQX/7ZqcJN87wArjrl2FVQ9H6lQ7WyZM7QUQO6DSWdYObOiB45FdSzskuvhuhzTz6mfLm5LOpDQs/YGHAtDj4LnUYunRzn+4dERfvHwCB8vYhwllgRVoT3pWiu2OM5QtjFWdYzfv77GV5fX+Pb6BqvVCnlb4fn5EX5ycYzjDJhOUiyLCq9va3x9tcbX1yVerircNqpMJYS3pkZmDCsKrj8nwyohYFWjFf+1REtpCza44Kci6vKowXTAyhk2HBv6F54II7tqvV6jLAotnTTNQGGYkWnq5YQjPpaWBE/MfvesidAW9P7dNljlQBjPR0Xe9Wfor4WAyT0wwfelPWtwP+ByX8NpaIfG/P6tcwz1F0aM2L74sfON7HM6b3X+6l7h//a/twEC/sUGCXJPA5ZmP5bOsAo3pqGd7BftmI3a5z/z+0NJlLH9Z+hD3YsHtmzG99gFbP8Nz3PMz9515DByGLvX4ofb/AwZVvsAK71399lwY+P7PoDVvb2TX2Si+8NrHusS2M2poEug2naz2DuYVn49Pob9dfTzdPiav6dnAyuoHbLQhDHrjPJdLC+CRMaivj+X+pJA/bheyfY4j4WHxrBihRfLyYV9mmG5LnFNOYt8juPjCyTpVACrjmFFd+lPzbDygDecYL55DS/+eyynD/7IXz1gZbREbaGrAp0MNOhAtckM6ewci9OnePT8F3j47HPMTym8TsdKkdtQMPE+YKVGf4thZVpWXhKoGardgMdwEx0atQGj+d79fhfA5EMmyaHjf+jrH3Ju7/LZPzVgtSuQuLexjgQfu0oCx+xGuNls2RoTCfHnOseja2dsOm9WLtEBV8Z2EQ2asIZefFGDADrKr2mM+MbETD2ZL5sG5ddvsfz6DerrNaZthqRkDEs2TKKZfAZUpkPEVDIBqzpLMX90gcmzx8g/f4786UPEs4nqHqWJAFb8bEJxXAGXNPD3IJe/u851LBUJu/T5ptbUyMsGi6LG8vdf47v/8kvc/PYrzKoGUxHz1e4uhwCPsfvYzUsDrPat8XAOD+eKx8ghILH1fh/vETzGLY4fczcg3h/x3nskINFMuOuFeZEgxfH5Q6CKgBXvBW3qTVVglQBnn3wkGmTznzxHvZghnuaoCJBIiZreHwkmWMbpTCs3dh0rkO/Vkuu0bqWzXraqpJvj3dcvsPz2NTYv36C9XUn3wAm1pKg51liLYAJMBljtg/3lNXNsXUDZ/5YuacIq0w5h4W/XxXLdFgWbFCSWNSPdB5kwcfF6DZB53aJf5NffOZ8KVqn+ms3nDwSsnMEm6z8QzuV5UKOnjGpUKdBMY8QnE6QXC2TnC6RHE2BKTblGgK1dTmVoa+478t7dbFt0PfxM6FDf2/sGgNUuh3+XMztcd++yXwzfI4DVaMCqM6p3ct2R7Z8nwyrJj5DlCyRpLu2rSUiggDe9Ai0JtMnnPoJkKcKSwP0Jq7Eg7l2uMwyS+H5nVxFg4DHJYmW5ztHxHEUNLMsYl8saL29LXK4b3FADif3j2FiBbFmCUeI3KWDVxql0B9QmNspSJDOT/KeWQJU/jEHljTt8NBwk1C5hNqbdhfUldz5+zqoie1HcO3tvbSWBwm4jaNVvZ55pQcTkpAFWXn6mgTI7DTL73ZfdSpBva1juvwuuW0DjNruzDf56mDTtGi0Q8Ey0PB0NHs1S/OxiJoDVp6cTPJjFaKulNESXZKtp7REI3NSR3IPfvbrCH9/e4sXtHdabNfKmxEcnc/z0wQnO5ymyLMbtusCrmxLfXG3w7W2Fy6LBLZl+0skPSAWwWktJ4D8+vcBHJxMcJ5UCVgSr+KgKBa1aQpTaJVC3AL0X4mZIJ2FlZwvzpmlxe3OD9XKFYrORv6WJhPgPoVqYHmeIzQhglUoPRd/p7undun/X/95eL51/MACrxvzWe4CVEDw5kz4gYWmlpbvW5BDwGp7DvUF5l8Vt7+lYtT56XZlT5x3o/RsG88GNoK/V2/X7X64lV+GYD8Y/+HPMF94H+A0Bq3APGvNrxvYoBy7fY9i23sr5PARcQpu7ryQw9N/8oPfm2GDsw+tyMDc8oft7rL66K854X8AqvDaBXUKdW7dbQblcCBDpuan2gMQINs0k9H5vsEpj63DtDX0Nv+5Qrmkr9hHAaqsicfs8Oja+djTdGme+ZjZOz8NAqHv36wBgZf6udGpdlSK4nk+PsTg+B6IMq+VGGcDGAv6zAKyGYnfhpN0b8HzfVfYen/vrB6zUqdRuHQwS6h6wiqdIpmeYHj/Gg2c/w+OPfoKji0fS+UkEN6XLhyw3dU67BaiT10yFdAn0ksC4YSap17AipVtbAI//HMqw/B2weo/JPPLWPxfA6vsY7FBjat/n3XCPGXTRBBKnXUsBZQMLNp7uM/aaA1b+PgJWvuEIZTXoFCPOutSoB4CVHYeZ+mzTYPW7l9h8d412WWKKDHFBvZ8AsDL6h2w6MbVQWgGsphdnyJ8+Qv7ZR5g+e4z0aIYN2RopM/VKGRFn34MZCQhMuYSdj4xPqUAW40IFSYSwrN41sqLGdF3i7rdf4cV/+RVWX32DRQPkdMB53XGMSjJMu4PGQ4BVSInfBxqN3d8OyBkjeAT75C5B9tCR+T6AlQRmAhgxC+/3mGWX+lCbyLJLFbivkxgrfuZ4hoc//wyP/9XPUVK3aj4VdhLBKoZAHFdxxhzwdEDIjJ1YV4nbaavpBLGsrkFMJpcwrdbS0bF89RY3X36L4s2VgFazOEVOUKkiYFV3Ldf9/jkwpSd+Pwzx7+2CUFVPkaBOTL+BaxIRS6moriu5ehODlmN0ZS7AZrNWLSDTBOKRukyqAVa6zu2kbK55UkuZCGbYRs5ZNCyC+THcz/2wZOrpWlfnUZiWLAmMGlRJg5qTfpEiOZ8jP18gOyXLKlUwKwhghgBJ+Pd9+9MDVryC+2UlH14SuM9Z5/kcLjnZv7/cB6yGAZnrT/SBm987so3SybEAVhSPJumuqih6T94gARTpWNABJwGN0WfBfnbgjpLKfVc0vH9eUsTfBKtot3n+1BbkY360ELHY63WLN8sar1eNAFYUYJcywCgysCpCTbDYQCoFq1LUMZns2hFQASu1HZ1AtwOCVPj3oMDmOUeaIHCH5WloZviVqdmw2tvAD9WwUrCqB6zY7dnAKunUFAYwCpyomrsJsZuGlXQKJHNS5bU6nT3Vm7NAytgRyhzq54WvuTCU75PUfSMgvRptvjCNgPM8wifHOX72YCHd+h4vMqTNGgkb+HgzCZZhNcDdpgKF73/z4hJ/vLrD5aaQe5ca8PSzh6d4eDxFlkW4Wa3x4mqD764LvFjWuCpasJSTDU4oVk/AKq82eDTL8A/PLvD8dIZFXGKWSdtTNE2JptqgqTdom7UCV4E2q2vwsZqB84iNWoSZXTe4fPV6C7BiSaCIvLPxCZMB4o94sflw5qoGYWe/O2fOWSnWSbMbej6vel8ysrTRUpHcg8jy10gZ1ygYLhXh+3r8HfBNOR/ZYOAdfu4BVW7y9+PVB0vSfC8a+in6t2k9doCCjmdnI+T6mfTp943hWLLMdp9/dEg0/pCGlZdc7/J/w/v2voDYO9wW8R2HNjP83KH9ZeibDedZWFYY7p9hmZu6Hs767NlV4/d0Hzjke01/BTyfsU6+AjgZYBXGF/2/94uuyzd45zv7uneJYbb38/58Q6BueD+GJYH9mHpJoC6i7nOdbl7fZfqe3yRJih6UD8sLt6/j3QArglIEq1brCvOjc8yPzlA3Me6WtKd2nn8OGlbi7AY0TJ8qvUO6G71/lwX1oe/56wasVLRRjbYyoQSwkrIUZgEniPITTBaPcPHkJ3jyyc9x+ugpkskElbRabiB6l7557ACsJONE0KotkbQKWEVNiYgdAymw8g6A1a4N6++A1YfN8A8FrDSI2L1GD21Yu0pWtg2zXuPQoA8ZVmPvCUcnNOrdew2wEvNrHdGGxl++dwSwopnfYlgpXaU7zyFgJZscg4O6FueZgNXyN9+heHGDaFVjFk0g6XrRGlbxVVOyFWYMy/3YCbBMY0zOz5A9foDk+RMsnj+RzmwlJaukHEuzfpLdstujoLQGPSKS6fTdVAGr1LRE5BLoJDOrXTbA21vc/uZLvPp//wnVd69xkiTS+rysSzl+wY51HwhYvQtY5PcxnANSDmhljntBqRGntsuhOgi0pywi3JPCf4sgMcs/2HWLoJQJ4LoYssA5Eusx8GDAGqGYpJg9fYCH//A5Tn/6KVazCaopg9ZYbSqd+DQRkXTpqicaGKZl5XZWAlV5ViJPAlcCzLCElKV/7CR4dYfo6g5vf/sV7r5+ieL1W0zbCFMGyiWDrEaaZui4Obi2lWboQKsAD1InrbPzvWhsF3B27alN20aXhAJWStPYYgEUxaYXbZXY28owLIpmSWwIWHnJJcdYDveBgJVyhDW4V1aXAVY8EysLJGBVpg3qaYT4dIrsbI787Ajx0UTE1wlqjc1P8UkHTE23Ox4Qcb91VpkAZYPSEv/82P4nHAwRze+d9X3+yphDvN+/Oby3sMPPPgaBHmFbK6Pz7aIU6eQEWT7XMq6KGlHadY9xnrRMvwdYeXLMMroHSgKH4ydnE6z1YVDj4++/XXTabbasmyTBZDJBnk+QTyZYlS3eLmtcrhq8Wbe4KmCAFUEPrnuyq1gyq4wqAlVkl1UUB09y0YETpkrs3BzVKyToKwCDLFLXCtSSY1+THeOxn4G98DJtiWXGHaTi+9Ou0JAdoaXtgLUV5xrQbLbtuOabEUTnwFmXQBGKZ8pDgS+eDUs45TjdtyvQ0nW+6wTh+3PXa3BQxe2CNeKQ4yiDl+DNJI5wHDd4MgE+O5vgZw+O8PQ4x1EOZJF2utXOoewsW+Pydo1Xt2t88fItvrvb4EYSKy3iYokHk0QYVo9PqJ8W42a5wreXK3x3vcHrVYvbOsKaDD9+oqmQ8SEaVgSsHuDZ6UzKEacpE7Y1mrpAXa5QlSv53TQsY2H3YNPElPElWMX5rXs/BeK5x7765jvpmOoMK5Zt0+ZlfHBOGJt2FyzUi673a1Xnd+iT2f3z/cMyExyrRi5y2yaHq35vSaAI8geaPCPmYri+hm9hd8x9Szj8/JgNfE+JpMMGzeekvZPrpz8Hk0wJVkfnfwzE1v1cwy5pYxf6oYCVlMz6+YywdML7NwQyxKoc1MjaP2RpTvu/XWo2tLH7jiBg31a58bazJj6z3WT3y8WXNV0m30u8m/ZQXDz87K49uj+/w4BVuD9rwmAbsOtBNT1W5791CbH3Z1i5zxD+7u2zWVE7/tB/CMdqeJ+0JND3ZztOAFb5+/1+Du8D/ZaORTo4jo9pKOreb1G6dysbX6F9sqtv7zbSJZD6VYujc6yLWkTXOUFUX7H505cEesAboqd9tuUd7cuP+IreEbMAACAASURBVLa/dsBKicd0LLjyuMk6YMVs4ARteoR8/hBnjz/H009+gYunz5FOZ8KwquoKmXV5FJL+OwBWHcOq5U5ZUCprL2B1iBI8uiCC+fChDvmhqXXo+B/6+qHvP+QQHP7+4TeMpaz6soN75/MDAlb7MgyjwZbR7Dv3+h1otUPQylPK8jyZHEbZ9+/rAk4TWh8rCey+PwCsZDm1rTifclpWKujAl2R71zXufv0t6ld3iDcstVPAqq3oqitgRR0L/qYjK4AV2G47Qn52ItpVePoQx588w+z8BGUSSYc5KUdj2QcDI88EGcPKO6wJw4q3NQCsdPNlUllFX8nWWX/9Eje/+RJv/ts/I768wVmaIYuATVUIsFKVLio6PlP3zk8XeH+HcoThZi33Sw3XFoMmPIvOkfsxAauYbeBbpAZYyUbMh5yXglhJlKKuGhFcj04XOPv8Oc5+/imyJw9QHS9Q5aloQLFnKq+HWWcvBW0EEOwBK00uqKPE7yUni506JWAkuMUkQtUgW5dI7za4+/JbAa2WX7/EpG4x4eZfVlIWmOU5qqALrzAhbAA71y0Y3y2wygCzRuy4/miZqSdAlJEhGUovHJeXdd7R05H3EzDuwiv7VusqSMBOumb5ujL2iTBRJKMKxNKWvNt47kHnJYXcbZ6449U5YBZQc9KLqL0EliocLeCRJG6AKm6wiSvUE6A9ygSwmp4fIzmaolmQJdM7jffm6c6SAQXn6K55wm4MKB8L2Pz8qf1A4MP38H3A7y7bemh/OLT/vAtgFepb+LlzX2+QIpsSsFoIAELAqiwZ5Fv6bC9gJUfqrn3Xee4C/IaBjI+9l2sx0PAyQAcSPfggs2o2m2E6ncl5321qKQe8XDa4LFiKBiwJerQQlo4kELgPyO9MmVUsEYxSNFEuHZlpSynFUBPkcJaUaHuoBpzm83m/fT0ZtWksY+faSaax4+tagCraqjYS0Ipzr2a/0rZB1cQKWsmeqgGFsnAUkJB1LAzKRLS3BGQT8Isbm+rAEaxy5r3eD2NgkollD33eMvqu/yaBzzZgpfCSgmcUt8+jCLO2wCk2+GiR4PPzGZ6dTPBgkWGSQPZZAfmjWIKcF5c3+PZqiT/erPByVWAVJXKcuFjhNGnw0/MjPDmbY7FI8fb2Dt8RsLoqBHBctgSslG1MnzipS0yqAo/mOX7x9AE+4ueSBtOkQZq0qKu1AFXF5g5VsUJZrtGSedWSvcYHgWgGryraX5aF6m2xO+G3L7C5W4qOFe2cA1Z5mmKSpUhEx2wXwypoIri1h24DVHofbeQDFhaPKrJbopnZb5JjNmHsdYFvLF44ZCd2vu4aeDveMPQfOtCKo2LA277vHiZE3+08O89h6+0dG9xKXt3/8P3C53bfRTMog7aAft/3j9novV32CBhLJ9EenBz+2z8/BKv8PMbK6t5tjBQSJWAV2s5ubw1Apl3H67udbicRxhIKYn+C63TAiraY/yYTjQ9nWvl7h/HjcBy2Xx8HrIS1Srs86CbrHZT9+rZji8NdAsdKAofzfdff+ryu611+A5/38RgCeXqfKB3C4/RrX2URehAuZLjd2zMHDCtNTA0/HwLnNlLWSES2GfquRALKGje3K5R1hNOLR5jNz8SOr71LIBMpClidjhyxn2KHHJoPE113Ucd+0IcT/vDi2Xv6hz9+4B399Y8F8n1DlJ2Lch8F6AfoEhhSgncZpd2XqA6fBkFWDmgbECnpbZKjSWbIZhc4e/Q5nn1KwOpjZItj6RSogFXvmITaEtu5ejo1yrCKyLAiu6otQB2rjLTqgD49PFenvPoC89e3Mhh77uGh+fuhE+TQ8T/09UPn54Zr1/sOf3/4SXdUh0fziTqyBn4EwGoM5BjblHdpWO36fLg+BMhxNpEFlX2Z37YQspceOpjVlSxJBrbv8iWj5gGqbQQKWBEIs/a1Ql5ilrUWhtWtAFa3SIsWsyhHs6nRVKTasiSMNfIa0OcsGzGG1SYCJqfHAlg1D89x8ulzzB+cocpiebD0jM4+N3DZcMyZJdNHGFaiPWJAT6YlAgxgBATheVcNYjKsihpXv/lKtKve/OrXiK/vcDGdMWTBpiolyJIgboze5HvTXvvn+hBqwztndEfadGjfhoDVvp0gPMUQyPJjig103GPH9w+ddi0JVP0UMqy8/FKYAXIMFQdPkgxlSSHmEsnFCR784nMcf/4c9ekc6YNzVHmmgJXoGzBA0yCFpXuuFRZem+zzVgKzKTdIaIQZ7EqQrSwrgo35ukT57Rtc/vr3uPn915gUtQJWRaEgKAEra8ss4+96Mn0RVgcIdj5NINLac5N6FZWuBFXvqARcvCbPpEogaoAVf6VKsTany5odOGAlovVDwEq7MG4DVr29Gk7Fri27AWVh4KYQgJZeCighARiZPVqa6Q5VFdWmZdWiWSQdYBWfTBEd56hi647WcbVcZ0mFrNW1dEfObIuUe2o5pzrE/SNkZYUOY7hGfNdliZmXX0rSaDB3h05m6IyOvf/QfnNvf97JsOqvV5o5dN3umB1PtBwpypBPT5BkM0QCWNXiuAprRLBMNnbRK/VR1Fnlq8GBnHHfTMyxAbJD27ILsHImlYur87cDVryX/Fye51gsjgSwKpkZJmB1V+FyVeNtEeO2Zoc6CGBFzUHt/KdaVQ0BRrIcwcQCO01OTGRd1wkBn56zQvCaGb3+OpVhaLp2W9CPjowuu37GMSBVe2GPhiCT248GFYEV9mq2ckDXtApBJaNK6TzjDRGGlQJW1I8SwEp0mgaAlbAjtPGH6NdZnbG36tGOgdq0IASsdC0aYIUIWZpKkiQp15jWazyYRPj4bIGnJxM8Ps4xTYAszQS04nmzjOTbV5f45vIabwuWaBZo7PVos8RRXOOz82M8PTvC8XGOq9tbfPPmDi+u13i70XJAVaKS7A3S1hlWOX7x7CGensxxlDSYpS2yjHZ6jWK9RLm5k4cwrVge2NbiIwtR2tiyKtxfoKpLRFWDty9eY323wma5lERRFsfCrpqkKQhaTScTs6S2nrYWYB8gbgNSfVzlDLsetNLVo++PURXbAetwnVBrc+hzh3o2Qx2dbfuwLfR+z7ZwznQpknezPMPzG/N/Q2xI7f/7xYj6HfqZEPDqQAIL6PkOX6u9z9l30eRx+s8HgKCaNPkhAO0/oz7uAQZUyLDatu0aU+8DrGT/O3D8Q/EDGTJuH8Pz9/W8V4PLwopwzx76WBy/Tm/Vxp3vccAqn07kGglc0d91ppXcO4LzKffHfgZsj7GyZYdzNtxj+n2iB6wcuBI3xvwhPa438OjF+v29/R5vzWXsWlyrdN8c2Ds/BoDVEFTzcRoHrDg/+/UfyoH6OIX7ZzcWzoLv7IiN2Ahwupthpbqn1G6kB7QpFLBi4uT8wRPM5se4W27keXWRlGUV/T//8bwNJ5wEch2tf7cj8G7m5fCC8A4773q8ewZRl/33+/joZ8eu2Z7bE5h9rxMwp+x7fTbIQO3l1O45uBjcTifF5II9kBUHP0E2O0KcHWF++hiPnv9UygIX549QRam0pFTx9G0hVLUQlgGRoWMgRq0XglZaEtg2BeK2QNKyJKSBxTXKCDGDpHR4127QRbENhPVdMsaMPT9xyCCPgRvvcz8OGvQDNYuHzu/QuTDo+bCf0GG5P/f7LiTBa6FHcACwCsdnDFA9RIke24S76w06/A2NurgcNrc9GPQZxL89g+4bzrAUpAtiw6yKsa8csPLvUF2DXgDRwTB9Xc9DgkNqtgjrSbVa0nWDl//tt4guV8g3ZL+QzqFaWmz1SsBiQqCKf0s3pxYVGS9ZgniSoZhOMPnkYwGuTp48xOT8BDWFoAlYpYkwdapSeh1ZGaBmoH08BENL2MmNbC626KoxTVLMkaB8fYX1t6/w8pdfoHn1FvXrt4hXG2R0gpj5T/lIsF5t9k6/vQHzAB8dmx+hQzH2Oue/AA10fsUBVlskcW5Ab07zTMajrEkzXouNmUynwjASe+OcAmP8+B6o2XEDUswuhfOIXYLEzjhjyIAqnQMKWNGyli2wToD6ZIGjT57i/OefYvHxUyyzFBU76fE4Vr7Dz+o90/JMDer6YdYAUP+WroKmU6PAT4OY+lScO2SrvLrC6qvv8OaffiOaVnNCNJLpZ/v1RM5P52avtybXZyy9Xbtrdzpm33Z1mnKHpbMD7lsYc0tZYVr2o6ZsGOToher19my62k4gj1NpCc/jqLOqIKqUSLYtjo6OBPioGpY+KROEl8Z/S4KF5WdlrWVScSKg4aoqUXFdTCcomxq1NBggehYJy4qsquRsjuRsJgLsTcbtThM4hLrY+VBYWwYGmjqkfqdcoret1+sN53Voq4Z703CPU8BWS8d6Mext0CoMiIIZZB6TDMTen4P7k5UZb/sgGsrpDVUQVn0NOvQUFM+QxCyFm4heBbUqBCgii1XKqGyYdLD0/13ZyKDbGRNrQVY3HD9+jnNCn9tOivpFp8zwWgKhKAgkaGDiPyx9liw154m9lqYZ5tMF8tkMnIcOWF1tWlxXCW6rCHc1sGoalOzEKYAV1zg7uObGilPAqp1MpWTQr9S3VlNIkfms3SB1nSru1/tEXcJEjuCrUuE9/csEvIWlG8sjFVulbNo1y4PFZJLxZuLgVqazdR+6BW9G2wxSTtvlwT0P6EGoMXtZCiy20M6v/7fuZ9pFT0d7K1i1JyVhKQB2g4haUhEwS2LM81RYTp+ezzFPgZTajRzvqsKGyYHlGstNgXVFFplRh5lgrUvMkwiPjhZ4cDLHJANWmzXe3K3w5m6NyzUTC40AVgTGeb4ZGrCm4CyL8fRogo8ELJvjZEaQrEZVrLFe3mBzd43N8gpVcScgFssC1VegbXCx9Qp1U6IsV9KJ982LK9SbGuV6hbYswfzthIyyLJX7xNJTKXU0jR4yGtU/JugbYbNeyb0MWT5kkrGckL/ritIbVhpqrF8vq1aGlfobQ1uj+1+v99EDituJJepx+Ty774O7Rl6/Zvt7rDNUBZV7E9StZXtqv3+ta1fPrT8GbQhtNo+lGlD2BQHz0N89dM+7axi8IM934ERvH1yfzGbw1jj6KQlUaycYJhCF4SJrLWCmBOwWWxTd+hA7Nng93HfHDLmzQofra5/R3zfm9/YkMmWDcjTdkowEMWBFjX6nzTHvDGwX2N0z33/ElzY7LoyqJDMNzlY6NTKJMJvPMZ/PQF+P1yBluMb+DPcQ9QFEbbabO1vzO0guyedcNkL+3YvM823a8dMqE2wc/Fz5WfpZktgzRpSztXQsPBGz+27cX1Pb0igeP3U+/YAFFmqgjfnPvWB6l0ncOpn7DMWAZCTj0Tvx48fvF/fW65aUIkNwuS5wQ9CeHciPTnF69gBJNkFZ1ljeUcOKSYEWLQGr//zvzwSwCjf6HjDYpuHtm+S7Xtvv8ATdTL7PwXsX9nt+2t2E8OM7AKvvCVYNF/jWidpG831P3inTfX77/Y90P4Mrpk2dJBqGfIYom2F2+kgAq8cf/xxHF09RxzmKis45SzLUgFvYY/uDZXJEgoGT1gArMLtvgFVTIMUaKVkKsdMbNYCUzlIiOOoaDr4weqdMjbBrpZhjO9hoDgFK7z9i2584dPy99/8dALVD56eA1YeCVnr3xoDP0GnpzyUoEfxAwGo4fkOjtytoE8fX68dHkH1/jcd329atbMt2uvMQ2r8uQ2HtarcyFl4uaM7n1mZiOWEPQOW77Nao8CbFVElZZmY6FmZLsm7x6r//Ds3rW0wFsIoVsOL1sPyCwudWSkHASkouJHBOZFMu8xz5Rx8heXAugFV+cYJ2MUGVJaJlJVl9ywKpbpUo53YBJG85dWKynOE6e8xWmDRAtqmw+e41ll99h7e//gPayxvUVzdI2NnQs1sErKhhteF6PjRLdwhdKkrSfXxsc94HWAk/1HQ0WAYpgJWXQKpnJwErgxjyCLwTF0EJbuST6UxanXOPEhCOVs+0k+iI8PT4vnBvpHPUMQSCluAdFd1XkWmPkFnALHKBFgVLKE/mWBCw+tknWDx/is00R51ner+9e4xn7jpBU2P72DATvJHyzQgozTyKxfYuNARYGgWsord3KL5+iTe//ELu6awGkrpRDTJeM8tBPJw8UBZy7y6PtMT29Rw66GqnLWQdJMOERWOAlJ+JAjEMzpW5pNe2naqoOZWF4UEdFu2+JaWUBKy8XDSKsC5YRGt7UELGivLC6MhqCU4KlA1SznveawDLqkDBcc34t2bJ2V0tyiJUeYR2kSA6myI2wKrNKZjtekDsnkvwrTHAythCwt4SSqdej133cM6Hc21sPYhZcYDGx0kG2PSOdLA7wHEgSWG3sGfsKEg45vPoW78vYCVEfyknU/aNBqcEL5jxJmA1RZRMMVtQXNVBo0rvy+CnO8VgDnVvGZSeDH1ZB6z67Lcaqw5IJ5DZUFCdzBcFzcJxp30Uf6QDrFjmnWE+U8CqjGPcrEthWL1dNbipYiybWMrKVm0r657lgAJYCRuOmj36m4BVPeHvAICysdLtQ4GJHrBydqKBzDKdjOHrYFYwdgJsS/RE34tzPRLGIgFVsRWIsLYSTAdVee1616x815gD92+KzplMACv9GZuvhxJSu9gVzqqQLcLXvgH5WZIiZ1lm3OI0rTCT4VVgTECrusK6KLHebLS7FXXHaPNbAvklZnGE86M5zo8XSNoSm7LA1XKFq3WB66LCSphxbF6ix4ybCrOowUkW4fE8F7DqiQFWU7KaiyXWdzdY312hJGC1uQHqFaMs+byUAtaqzUVQu6o3Alhxj3nz8hpNUaNcrRBVClhN00RAK96nPNXguysVt+6RnBe8tLrQhJHvHXK+3M/4ebn3ZKgYYCQK+bwu1QaTNWF+zjD+CxNNQx+ts+W0Gy51YM7OcA4ow2sIMutz8v1WfnrP77s34caf8IS7npNOFAEJrYRLGTbqiOklO9fV52wwd81nGLOIcn5bbBr7nJnOUVttx3MwpAddrFSWgJVDym7TAxFzM1TdhWu6xdxK83PcD941XEOG6b5h3RXL7IphHDz3pF547GFp3uj3CrhtSaguhnQ7ovdMgFn/sM01SbQlqez3lKaIEmW9zglYLeaYTCfaKdt5uc6w8k53QVmsLImBT2JnpCjUEECUZIbtIdzT6Nt37Ko+KaLxB3XrjKFoCW3tEtjHbF6htuu+7Ip//LxC5tSQXcXP7gWsgm6unREZxIHbgJWdd0eSsJJ8AZ3H429twLG9P/TvZRXIRBILBKyKusVscYrj0wvEaSps682qEKCKgJX45P/p3x1vhRvhzfNg7x1tx+jb/tYBq/sIZTBMI12N3mesf3jAKtxYdHOjvgIIWJ08xMWzz4VhdfzgGdp0JpoTrOFnSKZG3kAP3wwtGbgNWFFEzQGrDajKk1K42LSwtERC2xmLsyY7cQhWjQNWuxbFQYf7fQZ85L1/esDKt7DveyG+/P/0gNXYpr8vaPu+gBWdNK5LZp+ckuvOrv/uygBDMcMAsAodPL0DvpEp+O+Aldhx2WgjpDHr7YWOIRtdsm7w+ld/QP3yGumyxBwpWgbfdCLJkhJtJOuwxPjaASs6o3mGOs+RPHyI5OwUi8cXmD08R3J2hGaaa2mgCXirU2NBrHUbVA0hHruV0gPRtFoXSDYl6qtb3Hz5NW6/+harr18iul0By7U402TCyFqlHkgco9yQMbk74A1n5b17OQCshs4B3/9ugNUwwLIuesyOT3LcFmssKdYxSZFM2fk0l3I40sg3Ari1aFn6Q7HystKOe3UroBAz1bwffu7s5iVBmIX5fE0AF6fWewc8F8uVBBw7AAIbAomnc8w/eozzn32K+UdPUB/NO4aVzKAuSxd0erIugT6WDvDI1BIAJijgYXBKJ6GuMalaTFYFij8qYLX64wsBsQSwKgs9Z9EA7cGk7jt2lEVuWZnAwRf7PwJ4deO2A7Byh7sTjzZml2tdeRdOBtge5kj5kU05lmLKNTAITxLVQyDDivM0T7FiQMd7Rj2YnE4uHVljXJVkXMSkmSCpauSy58TY1JU0NxBXk0xHBrz8dwpULAGaxYhOJ4hOp0gvFpCaJOrHSUGXsbEYMEn2XzPQWhFsba0ZRAYBRzjv/f6POYDD9ePAntILlIUj98DHmuyeUTDZ92lftx8AWEkQYOqpvWsqBVXbgBXHgTaN5WRkpsyEYTWdn3aAlTDjggY8XdCszkV/XeHcDNkJtnbC8Qwd+u0dUq+52FAkm4w8FcSmhtm2zWIyTR01vof2PE1zTCdzpJMZyiTD9arEm9sCb1dk58RYtQnWETu6UqWz7UsCmawgs0x0x6hj9T8GsFJ4skEaaYmtA1a81A0z1wR9yRbw0lRJZBjzwzy7oXfhNp/MpqHvNRz/fXv4vnIg3iGyFEVQ3fXmGgVk2IQkjxqk9VI0rFQc28ptmXsxFqkAPRFHG8ha2r4S0xg4mU5xOp+gKdZiC5dFhbuywl3N7o4RKopZE9whWE29v6bCImlxMU3x5HiGR8dznEwzLKaZ6FZt7m6wuX2LavUWTXmLuFmJn0uwzAErlrxWDUHRQnSuyE56++oaTVmj3qwRVRVy0JwkAlrJXusBNW0YdbqEpae+sbwm7E/XNVNxd05WjhlJu9yqhaEl60c10ERjsRPBV8hA/J6ALRsCVuG99/fIkgzYFdvMkYCVYiW9fcLCuxTaUZ10ugXEv0MGzOalx8Nq9xzM0bIrnqusfwuwQzafX1NYfj0EpNSy6e44Poct+TdkEgXd32R/syY3oc/ocbaSOdUW+dg6+KiX2NvmDpTsF5yy8YeLM/h7b/w52LPHDrMLrJI1Pii1C/f6Q3GRfN7LbjvQLwQ39N+SxAoBfc0+KYsriXG3XgqnwQGrxdERZvMZEvpt1oWyO08HrLpx7auKtkArn1QjYEuXFLS5IfhT57fpvZRxkDnQCsPKnlXQ1AAr10ML19Ou8d9lP2V8rMFS6DeE8+xQhULPbAt9gT4W7OePg2y2NmVN3QesQtuvc3ofYEXtsYkwrG5Xa6qxYjo/weL4lO1DBbAq1j1gJXP9//zfjjrr4DfN0dHhl+9ZFztf+jtgtYdz/2cJWPmttJa57GKTTpEfXeDBs8/wmJ0CHz5HlC/EKWDycBuwMgNslD/a2x6wYjDlDKsScbtBFhGwCrQqTNPjfRlW4VwNF/iPDVh9nzURfuZDz+9d4srd59gj/X9qhtU+p3Zoh7qN8R0YVv7ZDkRSKyqUcWfR+Hu81M83nBDEkk3gnQArow07aGsJGLKq4ihFRgC4ZQlMg3TT4urXf8T6mzdIbjZYRJkAVqJdZJurA1aiMsdsrcSGLONL0WQ52vkR4pMjAasWTx8if3CG+HiGepKiJpghQatDGgzqdaNnBoqhxjxJkTGaJsPgdonq+hbrF29w/dXXuPv6BaKbFaLVBgnBaWFXGfMlUmewLbimd7tMw6TH1n2my2Lgz677H66PYRDvDCu5TwOmhd1mYaMtmwplHiM9XWB2dorJ8QJxpplrDnOx3ojw7eZ2iWZdAAWFdlsBdhIOHcvLCCIKJqBjJwwgOqPUGxsAVmIB3ZGk+WdgGkUoCCIezzB/9ghnP/kYs2ePgbNTAazYJZDDyBJFp50r9mDObDDE4k7Yrq1CyF5NqF2bhMXTNMirGvNNg+rbV3jz378QHatsVYrGFYMls9SdwzwGOO21b64BtwOsCj+7i2HlgJVrcjkI44CUsiCdYaXZcS//5JqggLQkv630atPUAjY1WYp4muP4/AxRzm50uTwidtFsGlD7q9mUKC9v0JB2freSMkrJ5/JeEbCSoJ3BPOe4AVZpIyyr+ISA1QTJxQLRIkOU0UFWlpVUsvM+SjSiN07KksTQaDmg3CNbluG8Hs7xYcARrhNhn4lend3JIWAVsim3buSPAVj1Tq6HIkPAioLdTcOSwBwJOxAnU0xmJzsBK7kqZ2DuAKzced0F9I3trzqGCnCsV3dd2ZbojVlXS/9upVXQ9qt8gjBlkwyTfIo4n2EdZbhaVXhzs8bVusJdFaOIUmziGFWcSKOFRpADoiqZlENSu4tjIYAVEw8OOFoQ2MPPhxlW0m3O2VCDxcohS2mrhNXXA1YCdBjDKgSsPCB2hpXG0uF97b/AbT6ZPP4zZsMPMawcZOjHW4/W2T0DrERQ3Y26MVupn5XHNVJj5zubgaA0z4V7PLWieIbUwMpjIHPwKc9wRO3AgkynGquywoqNMYRdRR1IAlaxMKMICiV1gWnU4jSPcTGf4Hw+wdEkw9E0V9BreYNqdY12c4W4vkPSrpBG7AZYSsONsmpR1o3IaBRViaJYS6fA6zfXUorfFBsk1I2MFLCaUJdHa8K74Fz2bGGWqLg0gaiUvoCVBUtJp+0fkiah1mXKEkIFrdS20p71QDb5ex48h4BDt/YG7PUwGBY4x1hoTicfzgHXoNPjbZcYymdc5DlgFu0L0Len+P25qfbAKoa25DKcYbV9BCnpMsCh22KDa/ZuyjvnuJfqDsYp9Iikd6WDWp6QMqa6bQV21h0PTP52wC0EsDRHFAB6w5rGgQ0YA5x2gVD73ruLZSdFbTvO4RBoRfBU/B0ZrO3j+JzUckqttultsF1kHOFmeSuAVZplwrCiBMD8aIGMZYFBctH96aFkmsdPHfbhTD0DWrbmorGi+yoKDeCluLBjGNn9sXntNklBYQWT++R2D1IOblv3Z7j/D30DXc59hdHYHngQsNq6d0PQKtRwC2NFn38BUzOc/0HJxdha7q+DIPxExNXJsuL+OF0cYzI7ErNA1jMfZFgx/yXlv//H/7poh6wq/9sX8q7BfJfn/w5Y/WUDVmRYNXGObH6O86ef4umnv8Dpo+dIJ8dS5McuMj1gJduSTQsXd9QAV0sC6fg7w0oBqzwqkFDfSvYeF6Tz2mJmjKlh4JT5cBswN73bMPVrhwvkECB0yKi+yxz/JGaYfAAAIABJREFUkPccOr9Dx/5LB6zC69tn3MbubeeP7CkJ9M9JYOxfNgCsQkPvoJU7UqG2lejSUHOHncQCXSPdbu9rWHVlKBJ9MytMYcicIY8BVg1uf/cd7r58AVwtcRTlAljVNNJkjNAhlc5OWizF82QnOb5G/Si22KyiDDFp0A9OMXv8ANPHF8jOjwF2MKPWFYGtwFmV+S7UqhgpNX6aGNG6QHm7xPryCpvXb7F++Qa337zE5s1bTNlZvqyFESLaPAKqVKhl3UdIGma/9+X4+jt8b8O1IDQMOoeO4WHAyoTuXXsvmAvs0HVXFcDRDNnDU8yfPBAmWn68kDbzZVkiZ8ngeoP13RLF7RLlzRL17Qr17RJYFyJSHlEImoEh55Bl9lwbSNhY5pB2wbVbwYZhqWoMyfelMerFFLOnD3H66UeYPHmI9OEDlASsCKSQ2WClYz17/T5gJY6KAaL+neIQs4TOOi86YDWjiP93bwSwevvFH5AuC+SivcDrUQDOf/4UgJW3bfcSIE3aWwdLwXesaUDAsHLAiufNkj4K627qWsr4+MBsisnZCaZnJ3jy6ccytlGeCSuRwWxZlVIqSHBy/d0r1G9vsKJO282dgFYi9M57Rg0K0bBimTr13qgh1wjLiiAVCFpdzBEfT5DOKJzPUkNZoVJeqoC43T/T6xEw0jR5Ops2CNaGANauAM7BPYFfAh2rriRQbqx+//YS7QErvee71+/B/cknquzR3epVnyAiy4EGRO2fdJhrlWXkgFU2oXPKEulKtccGJYGHAKuOlRCUJIRBtZ9/yBjh6x7Yb9bLThtFwCrHFd2LMVFhOSYnnnSbI0NMmefLNhOg6vJ2jetVhWUToYwzlHECqpdQY66hjpYBVtLVUUArY1hRe+kDAKtDJYEpASURUqyFYcUmByHDqmxMR8i64sl1vgfD6oMBK5uiOof7edjdLyYNhC3Ekm0tYXObQE7YbJoKg0rKb6pSS/gMRBOdSs4/al/FESZkYoiIei1lgTNqN/IztB11jTW1q9oWhLioK8aMv7DqhGVVyefmCXCSpzjKU8zSBDOqrpdMciwRlbdI6xvk7RIZVsgiglWF7OdFxTxIjQ1ZA7RXxQZVWWB9e8vITPSr0rbBJIowp+B6Qr1LTQZLYsUSJQ5YebJlkrG8loEfAbZe/sDtzIQ2r+vAaCVYPU5kzZZ60EZuR8CGHfpnQ8CqY5SMlASqfbOit5F76zT0fQDVfoZQ2HQhAHFkg+Rc4jrXig310YwM6mubroMBVvqGDvrXOEKUGcyu7Sx5smPvAayo4yZj6gzQTic61pIyt9GuURVqLIQMqxE/N7w/Y/8O19TQ/xoDQLbv7/ia7I/Z1erqTjOSNNx3fhoVOmhjUOMQIBXglYxCciRVJFxsN00a/bvNnTBDyaiiJunx8THIsprMJuIj+/6hLCv6byoJMLQ1up6MiTgCVkmSyWaRj5taq75Zj46dTiOZfUHHcS8zDEsCZR96D8Bx7H6FIHB47/y9+/znfn3awuhuVu8T3GdYhatJAcfQfxie4/75x+QVGValiKsnORnXx/KbZBiCVdQXFVyboD6TwP/p3x3dA6y6UzowmPscHT/G3wGrvxTAymQ+O5/BGFYpM4AZ0ukpzp98iqef/QLnjz9BNjvRGn8hGCv6GrgbRhe0DOkWYMVAiSWBPWCVsjW8CVezz4yAC53AcSi8Pg5Yjc3XsQV7yKAfMv4/xusHA4IDX/rXAljtDMpGHIVuw+iRjt4pcafD2Vdd1nEbsBJhzupwSaAbbN0krVOIlYj5PFVnaJv62jFghIWiWSIKDefZRMTXaXzTTYPVl6/w9jdfob28xTFZB1ULiv8Ki4olAKbTQ3dduzBpeZE6sCkYcCTTGdKzI+QXp0gfnCA75+MY8XyC6dFC2pFr/YBlY0zrSbrJ3a7QXN9h9fYaq9dXKN5cobi8QvWWzJMVZkmGiCAdnQKKuLZ07ks5D2a90zZ5Z8BKN8jAMTHGUrhph/MgdILufbYjJJsjaM6DB1z8FoIXV+UG86cPcPzZMyw+eiTAXjybqqYUu+Xx2sigYjekohKwan15jbsXr1Fe3WBGQI4AomR6vFw57hhwMUtUAsBKO6KZLbXsm5SFsXySnfwWE0wenuP44yeYUij/6RMUbA3NcsE4QmUTR+yfd50ZMHHFnbBj+x7sMW8jHeuUwTOpW2RkyL26FsDqza9/j/RujSnttpUyqqaZLp/vA1iFirmjAaevxyAIChNiDlj1vpKVdrjzK/pRPaOM5ypMAq1mFEd1VZbKZCGr6mSB+cMLnDx7gqOHDzA9OxamobSzNZ0wBrKbokBUlChfXQpgRTbh7bcvgdsVJlI2pdpB1MPhnJeOZpSYi2pUSYt4lqE9zlCfT5GczpAfT0F5pkoAKwWltD2Yu7n3SwIlgDFfMQTNw7m+VbLiLrOvIf5t4vXaSt1KVS1AdSCr2x/DvV2oLS4G/AMAVnY8v9pdgBWQB4DVBGm+2FsSeBCwkqYE23YltDEOqMhxLGDsRPnJwLGSDf2MsfWC8RXNMwG4FLAiQ4qd+whascPfTZXgat3g6m6N202FNcE3NqSJCFZFqDjnWKrKgCvNtUOgsayoXcWSXoNkNRySW2Eg4ztoWEnkZt7XMG8gGm/G0uG3cEY7YMUATBrCskzTSgJDhpWXBB5iWPVd6L6fhlU4N0ftD0F/A6ykJIT3kLbLmBBJxnmvzEUCQNJ0wkBUghXCMCBIhQZTat1Qs5H6fnErZXdkT/F9EiA1LTb8zXGhaDMT+67RxGORtRo1AnxNKWDvJZZ1hbwtkDcrTNs7TKAPNhRCXQgYW5StiAqvixrrssJ6UwiYVa7uBDSLKQjftnJcnhcfKo6vvrUwquSh3SSdYTVlqTPBrSxHZB07e/+olZJ2w240eDeTJL9ln+rBqu5zAcA1dD+H+3MfIm43j3A7oO/35PIQkOwBj7FgnMfYAqwGmJTuXd5UwWIQY5XKtYqelfou922gneFAsy6kWLp/F0L62+dp3W8Dho0uxl4SwvfVbm4HDCs+F4qij/o4VvLVnf+9mHx/snBYEj3cZ8LjjgEe/rrv2UMwkxIu3jVyCFgN58q9uWRPiP8nlzFgWZHiIM1UmOQwwKpmmR3XrLZQKZk85f4MiHYVwaqjowWm8ykS6pfZ/ujMKu9I6jPCq8kcrHJF1a373CW7t+e45tase4WRpx20UpOk4Jpa9J5hJYxds9uHAKtwTgz/rcOns3NX/LQPMNou4x0mrizRFgB1/f3zNf3hgFUbTXC3LEBcajKbC2BFZqvozhbUl1Q/SgGrBtH/9b+fbAFWPig+ecMLHk64fsDGX+Gzf+uA1d5F+2cjuh64SCECQnZTkqJqU6SzU5w9/kQ0rC6efop8cSrOl1OBfVFuLaKO0k+DRLeMDCsHrCrEzQaThAyrygArCcc7wEqMpFiakGG1vWsNRdeHi/oQIHR4fu+e2+MGZPv9h45/6Pz2f/tWifuht4683jsTf6qSwOFGfN8h2s68hK+/C8Mq3KC7rX2kJDBkUsl3eKv7kS6BroHlzkg3D4abrgyvCotynjIrn2VTYVhxH0g2DcpvXuPNv/wB9evrDrAqA8CKpWVk6XSAlYmGykbL41QErKaIFlMRXG+PpgJWTR+cYnJ6hMliYXpTzGYoYOUduajbU7+5Qn19h/XbGwFo+O/G2EVx1ahwq7WXp2NCN4FBPJ3BlKUJtQoS7/rZ68Tojr8VcA7X1L4NV3gbUjURZin7krFNDGymCU4+/QhnP/0E2aNTNIsJmpzshggVM/AGWpGRJOWXmwrF1Q3Wr9+i5JhcXiPZVKLvxdINEcsOHHpeu3YIDMqX+kkt84hBBlkU7PBYTXIRxz9+/kS6Ox599jE2eYomT4QJRFaY6K7wv6Atdmj15C0+t2zsxWwTxBEkS9ux54y4Lm+RXt7hzX//Nd78y++Q3G2woANogIoDJuFcHv575839AUTXteTPALiuQ63OC5lVHD8Rmbcg3vSrWBpb8f6ydXwaI5lPsXj4AHOyDB9cIL84Q3q8QMvmBBFLaVWTx+cXy4DIpmpvbtFe3eCODQZ+9yWq19cybgzsRbeIIHFbK3ONhIy2EtAqnmZoj1KUZxPRsZqczNBmLCWkvL+xqJQ0LD+dY2pgoqypbvfsbVwYNPhaHdpIvwb5lE48zfQOSgKVaRUyn0JA5IcCrPzsvDmKnN1OhpUDVmmioutJNttbEiglZTIhdU4M52YI6N0PuFQDz10avq4dASmwrh3cPHDQMe015Hyfoai4JDcEq2aSQAErahGy8cybdYvbssXNaoO7okbRUq+OTRYitpdBy4RfkqIRgCtHk+aoY/adY0mglRbrVencfE/AqguwdoiuO2BFe+CAlZcEhoDVmOi65M6l8c39H7f5obs4FjQdLAm0Q/O6dwFW3oFV7Lw1WxFGJgN+gjncpBjA1qXo95HRQhtIsCJn2V9dIWlrTFgiFxlgxRJBCrU3LKlU7SeudZbtCWClVSgoWRJo5Yi0/RRvJ8hFXSthscap6k6hxDzeYN7eYtKQZXWNpFkiob0wwGpdELBqsCpUFL5kQ4hihaimL2zlgLEyrCi67oCV8Ih8fGyNKyOEJX+JCNBn1GYke1vul3Xeo96a7CW+JnuGFbXaXNNpX0lgCBgNfVktBwznRt8N7T4ANQZa9eSMXYCVPD+yz+i3mnZXqF1nyTy1fXZunYbV/XlMlnX3Y981uKhudaqfEQCzQUfMoY02V1CDbPcXgi5y/pyWjA06xZo50IRDv2cNvyOsZhldpO9QMkb2kl/TWNLEz9/t7jZwpeVtPjfDc31X/EBAQZuf/BVqHtH+iIYd7S0Tp2Q9O/OGbFzab+7JxsxNsxSLo4U8pjPtFkiNPUk2qfnWHwO0+ZzsDzJOup7ujfEIs0pP14Eo/YRMHfNDfc4KM8g/b0zD9y0JHN7XbRvrpMBt/3srRhph6PWvByCaAV9DEtJ9hqPHjOpze/OGrXWhM3p7rQyT1fJ3irrNcbdiI4oWs6NjzOZHqJg42FDnz8rdjeUqc/E///txwGpY8jK+IDqLsGu9/M0DVjsHxozSoS4B+z7/Q4mu60J1hpW70ZyPCVpp9Z0inhzj7PHHUhJIwGpydA4k1GLolrgxrezC7IiaIXXAio48SwKpCaMMqx6w0sWjgFXfKbBvOO/W5v0Aqx8bMDqURfixv/+vgWG1Kzsw5sRsjTczrkGGIzSaLsj+LoBV+B63e949p/t7oGHVZU6GDkXYecMaBihglfSAVZRK5iApGtTfXuLlP/0G9atrnDjDarMRBo90qKtYysFN1XQ5uJrolMkzzBBTUDpDy25TkwTVNEV6ssDi0QWmp8eIc2ZeKW7I0gmpb5EMFR21uKhRvb1GfbPE5vpWGFVYbdBSs4rsK4IsUmbRSCcWir6KYDVryakHklCBej9gdc8BGDh8DliF9+5dN1zFdggIejt1Y0MIOASskhaTJw9w8vlzHH/+HO3JHGuWdSURIml3raVxDVu7lwwaGmSsYNqUomkU3W3wzT9/gWRdAitl5FCMPXFKv9O/A8DKGVZCOLGOgxK0kXFByD5PhQl39PShAFYnP/sMm2km5ZsErXjefC8ZPnywnEStc+CeCialgA79IXUiNaAnw0pV/htkBGQub5C+XeLyl1/g9T//FikBqzTrfLfQQRwNGPdvQH0B+FjJR5AhDzOzIeDX6c507a174M+BOQqre4As5UpkOhGsSoDLcoXkZIHzZ0/x5PNPcfrRU2AxxzqNsI5aJPMZSgGdTITXqP/0tHgf69tbxLdLLL/6Fpdf/AHFt6+Qrtmti1/EeR+DXSUJWPFRokKNGskkRbvIUJxlSC/mmLLZQd4DVrKf2q2Q+xSI6buO1SHAiuvgfRlW3T3swJ1AY8jupQB3JpisCZPdgPOhhGPv5StoZu67AqJSEkgU2NBUlsNJSeAEBKzilA8CVgqiC5gUlPBIbHEAsAoZCtsBlwaBDFh8TFRcXW2flyD6tPWS6/AY/Hc+yZXZas0TyJJltp/AVRXleL0scVe1uFsVooNUErCi4HrDDoER2mwqgFWdTlAnOSr5nYGcH2G+dh7U9wOsuorMvV0CtSRwDLDis9Q0+lMDViEgKR5kjzL2gIUlkvh6ykCTrFUyMEWPkQw4JkTZxVHHlbaFDDvxNaldRXYUda9A8CpClpLBoYxI4UgLQM2GDASsaDMiAa7IQNO9kwu5kgYdBMdYvj9JcwGsFnGNRUTA6gaT+gpZdYm0uUMW16IXWAi7qsFy02K1qbEqSmGEoVojkvPjebWYJwnmmXYJZAmnAnDmn3fAtM4VPj9NY2keQnZCSl016URpa5pAv/v1tjqdWdUxrOSy7neJ9/HnOhmyajrQQkByXfe9rxZWlPT2a5tlFYJX+wAZBYcGuFMfcRi4qzimBchmM5Q5o804+vC538w8iiiElWfnExyns2Qjr20F5w5+BMidnLN9gY9fB+Z0jBuyNWn3CJgZeOjW05m3A9bzfX/Yx323/fYuqUO75sdix1O/f2PvcfsaAlXd/i2gcKVdccOy06BR0cH4p4OrTN8pZA+z+YEAVtRt2wasKpaLcZzTGAVZ0FzrWSqC64vjI8wIWGUp8imbXJh/aD6SjLcNGf1iB3/vJUedJd2rRG7N856NZbueJzxEv1TXhezfW8dxDStd04fi//0lfVoiObZ/d3N6L2DFU+tLZrdJCzpA2yWB7okGMbgBnrv8d+oIDmMAP7emTVE1OW6XpexBi+MTTAlY1Q1WKzbDKNW+CLtZq1ui//s/nG4jAAMHdX9A/uMDVocAATfm+/zq/a8NL39s8buD9/7fsvf8xSfeUzJoE2ZnICEZDq/jfv9z00hIEVNffFv0WQZYFIvO2FnrBNNjdgr8DI+e/wQnD54imdDZ9PELjyEuR7fMQ8CKygDchJWiXiDFUhhW0qNGurxY1lNa8dJRYAYgdKrf5X71Y3HIYB56/dD8O/T573lXuo8dOv6HMbS20fIxwzfM0OuJBeshaNF66FrHgKn9GaTAwRg4BHIWlsEQl2SHw+CGVDZjZ0t1v3vRkl0MK27YHjj650MtzzADMeZQVBUdzhRZNkGWTkXDivOZQqxk7kSXd3j5yy+w/uY1FmQyUlOE32mOkEBVBnzJBmLmSbZDghaVdtQk2EHmEOY5MJ2gnbAEJcXR6Yl0T2NXJXG62T1JsrsF2qIUrSYKqqvIRoloU0qXPCmTY1cl6ivRMQmdKmGJ6GypmYEmfDZATt35cdHHURsmWu8MGHb/9G3p3SkI3s2goqLDZG65Zd2XZYEiiZBdnODBLz7H4pOniB6dYpNT5DiR7m90JKWsosvO1wIORgSuigpZWctj8/oKq5dvcP31d6iu74R9M2VJkGd1XUOvK81xNoiCaaq8YkLebLnOUs+jOeaPzpE8OEP+yTPg/Bj56RGiaY4ibiVY4r0ig60xUXdnF+jq03JBCbLJs2PwZqAM+9RJG3OW/xQlputagKpX/98/o/zuDWbsHCiMAQ0mRLB3z89e+yPmYyxz3u+h++1X32JcP7G998o6qxrk1AySjrEQDbcCDTZRg7u4wXKe4tm/+jk++dlPkZ8co2RGdT5BO5vIWEuXNuui1bEzBEshc6uR7lzxao3o8gbXv/0Sb/75t2jeXmNGXiO7iRKsshJEsrQaUqYS7ai2SWvg0Vy0rPLTOeJ5hjojM8Nkq2le7P71Dp2kYlXHyoGsIBvp6yZ0AHf9W+JnA0+dYcUoNgStlHFhPz3loOu81Ddk2K1ds3t69I7/UFDZZQJqBvhG/4siio6TBTJBmrJLIMH0iXQbdgDJA4mt4MG3nJETCQMqeZt8V99h0203war+3/p90oEySHj0DCvrNkf7x/lkXdWkyyFvvnT5Y5lfhje3G2w4L4nLZTnifCoMnevVBjfsuEpWFVlk2RRVOsUmzkSUvaTwurAIVdC/Y4p3TCNd2yI2bOuc56paLMamExvsgTo9qu2stsZpyrbkbx5p2CWQJeWquKbHlrlm+4xoIu0AMzsAeaA5NrxFcs4je7fP6S37MNKESAJhO6kOEg23AJvT2nWTQIE1abAr4cuiRtU2SFt24WtAuJDi5ky/MBHjQRvtoQBW3COtHJAKhdp4wUpKJXjS8RTQO0pFe2raFli0axxHdwJaTdsrpPUtopri6iXWm0qYBLcrlgQqi4v3p1yzo2CFmILroG0GFmkqQFRO0Wj6ySTiCZW43wPVN5bGt7JPpDk1eyYa2McUZTf9HgJ6kgBRu8BbQZaKagGRgca5fL8s0O/ZcH31a0zpgPPZrGMmSpmWPLjWrPmMrUc9nu8VnmRxv+F+zLUFGLkm0Mg80qf66CWcf/RbxH/ozJ/tMraOOB7sEOlz0c9fGX1agimAk30+BM/ETktO3zWuAjMbnAR9uZD8oSLirmfFvYW6fVbiZn5pOMaH4g8FLEIT31+jX5eXvYWAVAcwdfrAPbs03G+GDJttH5djUCs7yUpW+dl+HrAp1zZDc+gPcF/X7yOL1Viv1oyHczhNM5urBHe0+YV2dCUrpyGFEAQdOYb8rnw6wXQ2NdBqimzC9aDgoCT0zJOV6+fcEF/LJDY6GRptSuHn5TNs617YfO6fC/XjtCu3gMIe328xtSzmFyxmf/w/suWFd9vcr92A5TCx7h/2++Als3odDj537zLb3cf4YUWVvN8TjeYPD2MgzguZD0H3X5/fLTKsixhlHSOdTLE4OkGc5thsSixX2gyD57m8u5MycAEXPwyw0lv5IRk67xCw68YcWrB/B6y+P2Clgb6WJmxPxN4JqpndJmCVH2F68lCE1wlYnT58hnSyECl1/dmmdvbPOMNKc3j3AKvWACsRXNcgWYXpLDCz2uUwe7udldy9WEPDv2t+HQKEDs2/Q5/fb3AOv3ro+H9rgFV4P34owCrcyIcMqzHAKuwV3/tQQw0HtYvMEMVxLkBVns2kjas4jRUBhQrx2zu8/NVvsPnmFeZ1IoAVgRPVaSdYZcCURRMhYBVzbVrJArvMgc7nJEU0yYA8k85U7J7COSLle3SWWA5JoKowVhFZJHxIWrlGZGVv9AxEA8K6Aqq+iXU24yZvFy6apbZpDcFHcQYMENkFWJGttQ+w2ldSIrXtlmHXRJMKyi+rElWeInt4hrOff6qA1cNTbLIYDcXNCbSVmjlmwCKbKZ1FXjs3SYJWFN8uG1RXNwJaLb97heL1FeJVgUnDFulWeUcnSPngnRX1LZHHV30rLZciG6BkKeXRDLOLU0TnJ8g/fgpcnGB6foJoPhGgrZRjKctK7pkFSx2oI5lza7gtmWQtiREBZnbMYRdIaq5sSuDtHS5//Xu8+dUXqF5SRL9FLvdL56toN+wxQz86YNWJvfl59GdDoFYE0MlqE7av3tsbdtgiw+lsjpN//Bxnnz3HxdMnaLIMa97LSYZmkkkJJks/u6CboEIHVkn+U3RksFojvbrD7e//iDf/9AXq128xrVqwJFbsARNLshYUsJImIuwumTZoznMBrLKzOaJ5JiyriswiYblpSeA2oN4DVuLcD9o+HwKstoJ/B+o75gVLoeic92OYyP7Zi65L0Bq0Cv9wwMqD0D6pJLixrQYF/AggMTAxwfVkhiSZbAFWzKaKYzsiiGsx6aidoFMr42zX3ANW5pWIjSCzyksAtSzQH156KuPaOd19qaCySpm44zo34XiBfqg5lwkw1bLT6mSCbEI/aYKiaXHLVt2bCtebGssmpgQ3ynSKmppd+QwFyFzn+rMOmIG+oF7D3yBgFczTYWB1D7TqPFbjMnAsdwBWBAVZysfyPAWrGCrRpnBeWrMUC6hU+L+VEhXpphfx/hOwUjk6Bz3Fq5VybyaZGkyaAkfY4BhLLNprTJsrZA0BqxWaqsB6Uypgta6wKpiU0Css10thfyVkgFHDKgJmSSwsKwrFy7mbTfcxES0vAaxaTDJ2DuQ+zxJbsklSCcSllNMY1dIcpQOyXbha1wVZZi60N/R1Q1s0un+z6QUBMtdaDJg1vr+EoueWtwlKyFR3b2xhuwUTwCgoCRwGxGTfePRyfxtTf0Bdg54FpDZQh0dZHPpJB1pEV9HeL6wOj3AC5pSMjYe+ipF3P+F+KsnHjl1r5+DziCANwSpLHrnvGcYt4fePbdNepjiMdUJfrAOnBoxnBTCtfHSkZEvGdQ/YrIkBSNLPQTH/jIxlKGg/cvL9eVl1jQEbqtGmYD3ZgwqusomJ+iwKWKnunDS4FoC0EZF1JhgEsDpaYH40l5Jg6XvDxKTcL9eN7PdJPw+/hh7R0O/bjpPDMQk7bIY6it2SCgCrbQBMhoMJsAOA1f74M5yA406czJ89ZTjDcmAHgJWUYNfkxlcm+cBbD5qehXFUeDbCKRuAsTL3ogzLDX/nmExnWBydoo0SrNgMZ73uWFUErLgmFbD6jyf74oWdLSv1hHpq+fhwbdel338PPe/Bah+86RBg8HfA6kMAK1+QIYK6nbUTwIrU/XyB/Ogcp48/xePnn+Ps0UfIZkeiY2VL+h5Ly4oMrSTQACtjVwnDqg0YVkPASoyhiUxugaLDRfMBDIFdk/Y9nj8EKL3HoUbfeuj4f+2A1ZgT5Zuil/1tB4RGIw+zsB6I7GBYuaENWVauYeWAlbzHjW6X1QoEFw381XPzWxlLVoh6J1k6Ef2qJCYFO0FV1kiKGpPbNb775b9g8/VrzKoIWRN1XQLNwlo5VA8r275rwbd+l5SX0LOluDQ7CFrJBL/fRWupy0PASgCxshIhQ9kE6KCJR06n37JLJklD8MQ7rPDCJJNtukK8TCH87gGsdjm68jx1iD4AsBJnwgJ0DXa1e+KKQrqzHPnjCxz95LkAVmQxbdJIBJDlPrPzITtBCXtMadsi5ssNnvpGZB/RIbpdoWUHxReXWL14jfrNNeLlptO+0KBJAAAgAElEQVQ5IgthN2DF7U05VvwKdlRhAUAym4i+GE6PkH70BPHFCeYPz6W0jQwwYQUZ64IZyB6o8n9ZZxrZfm0OEmijDlfKduixdJ2KVhusv32J69/9EddffInm8gaTpkVu4uMCWHV97MYt1Y8JWEkhhIvMyyTuQSsveZxmOSqy/+gYpQmuihVuqkLG6/gnH+HR//KvkT44Rb6YY9M02NB5zVIgY7MQDrsyR+R4Nm9lvhv7hOV9WK9FnH7FssB/+gKbb14iJ/uxKJWOznlu+mBNrOWBdNzKpEF9kqI9zpGezhAd5Wgm7DCm16Xjq2W4/qMJImMjy5Lb7tA1dPr22b9w13bR9e5+GYDjGiXqIHq5Ze/oGtyk3lxXRrg/CdTPFL9/uld78nIIWCnWztfvA1ZkWQ0ZVkObsQuw4mHJVNVz789K/21lIJa5l45xxv4QJo2BVhqN2GcdtJI6W+3gxIBYO1lRYJZrnQCGMqzYdIbd5XIJkI4xXyykPJtAFHWKlmWLl1dLXG0aXK4brNgFdn6KZrLABrEIfPdj3jfEGAOswoYZXvLVMagsXfgXz7AKAKt7rBhPi4fgRfB+7ksdy0qAK/MTBRAUyEmE1x2w4r8FivIu1y7uK3NkCFgJD070shyw6nwQNlMhw6qpsWg3OCFg1dwIYMWOgXG9NIYVAatCACsyrAiAcr0Um5UwOQlYpU2NaayAFR8sC+S3pgkBJyt/lzmqa1UYVhm7VibCVBRf3AA2cN8gaOXv9bItlxaQ6+X188p8DW2v+717t90PJhIcsPIx8QWlrBkFbHyN6n5tjBbX2hpJmfgSJoNaPjso1/NjikaRvmNkA3PWobHLAuBKbYqWjTo7SKA7YZ9pAmvLJrqJCHWsBPwIO4L4m/qzCf1HT2DJuBojmmCLgPqBVqpfCd/XMWR2RenB3jJmvz2hp+BUX/qpIA27FOrY7QKmwkG9/x7JnHXgnsci4bXsi987DTWLIJ0Fy+FhKS+PN8knZre16y6HW3UIrVECExI6yXUPoJRGluL45EhAK5YEqpwFJ12/Lyh4asmbgCF2r4A+0KoavX7TXNYxdJaa+huhreibMAX7vc+fcddLnj2EfxwiDB36fM+gs/jCmFad+ew282HcrRMyJPjd810G2mx+mR0YjBTXdxXy6TGOjk+1HLBpsVxtsFmzoJ6AcoHVctkDVv/5PxztBaz2jKVOdEn573Zw3k0DYfcpHBrwP3fAakip3BrPdxBdHyKkWwHEB5YESpaoY1jpYtaF1bkLkmHiZsgWzsnsFCcPn+PJxz/B+ePnmB6dascb8/r6kNrQ5IC7JQbCHAfd/qkh4oCV13Fzc1O03DeL0BHWsfOFIzmSwFHeP1N3vXoIEDp01A/9/Ice/28JsBpm134IwModE99cukyAia6HDCtn9PQlgQFNv+sC0gshusYcafppMgCsyLxaV5ivCwGsVl++xLyKwCqjjmHlYIQE8tuAlQpRK9NGs31adialhEKBpiehdFzRQ5KMrDK2VDSmEYCGAI8iUsZDEbaCRoAMuh2w0t3JO7bpb64/ggL7ACsHlcLNqvs3Rcg/FLCiHpVobSlTiwHjhvdiMcXk6QPMP3uGOQGrs2PRPJIyFzqjhQJWIsgtItkG1ElGVbjcqlVF3ap1geryBstvX2L19UtUl9fICpZwWGc2C3Qlq2xBlJEklMFEYXYpn2ykHDHKUqSLGXA0R/zwQkoDF08eSAdDnnedxNbqXs2digiHjSd6q8HxY+CRkB3PTjlpKudd3N6hvr7BzVffYv31C6y++g64WYE9KinEKyLiIt7+4zKs9ts3dXjVknsnQJvrNuc5b0X/KYqEPXXHAPN4hic/+wwXv/gJ2mcXaBZTKX+l80//m3OAf0spnzlgsnoEsFLA1VeTuC+bDfLlBuU3r/DqV/+C5ZdfI7ldi5aZw4UEoUTtxhlWoBZag3oRo1kkiE9miE5YipiiyXTt8LtdLF6yleHeFQJVXfnB/U5bY4FEZwf7+KjbB90ZlDEVIdmgJMOZV8Fc+nDAyvfqkGHVWythLwaAVUztqqAkkLAB2SxkOoitHRHf3glYyTJ17c2t0KrzE1QwnRonzrLqy29EtNd9HVm45skIYKXHox0VsErK/si0ogi7FJmJ30PAn5n8k5NjzBZzCYxUvBuiZ/V2WeFyWePlssR1FWOdTFEkU6xF54qsPS3521cSKGCtn5AwRtTnFiA86BL4VwdYhXPBgCoHMvTmKDdIiho7hlW/tqXs2TrhEbroACuFG5HF9EFZ8tUzh0UrpVbNMt5zgbVE3F0TE86GUQaR7pNMbihgVeC4JWB12zOsqjs0dSEiwgSs7thJsiSLS9eLaEmyxLCqtLQQjYBV7Gg4IVDF8zbASta2ucAOWLELIIGplk0AWKaqNQwCXFGDVn1kDeaVQaIhuQSawpimsmLob1tSZABej4JXrbKAQ4kE9dt7dJEMqXDv1/Pwc6KIdqih069hZ1V199tBLznt3mp5wkOXcd/xVuytXYMH1eLjDUuXQJZZKuuY1+I+XlhKFc65LR9UbHwdtLA1mxGEs50/aefP/Uxuoc2lTUX9HvuAywyMMMpG4TgDSMQiBM01wnulZc+9ZIMz3vy5McBquGfvArMEkGS5ccBe82tz8CIsCbyXfGFBoWgchoCklugRsOKDDQVUv8gBK2NYlZUkAAn6SyWC+Ltco9q1cHGs4uuz+VRscpzGAlyJSy0lh+Yvy3z1DpzaQMeTHwJgSvmv/wy6GIrttT3EmGruCuqa2AYc9fqDY7wDw+pQfLgPe/F70Z19AG5uP6cLVs/PfnfNfHwj9Em9/TtcW+HaGBNdV9tg9oVjE6V49XaJo9MHODt/gHwyw6aocLdco+YGyk7fmw2Wyzu5L6wSif4OWA3BsnGkvivwPzyDtt7xlwpYaSGftnFuqcPAjj7TExxdPMWj55/j0bNPMT0+QxtPbGMISwIdsNJF62WfzHox06UOAp2GfYCV03KHgdrfAatwgv0tAFY7sz+h4zKgLodOVIf8jzCsOl2rgM4ua9aOvb8k0INrjba1acA2YMVSGAWsptohUPRPqI3QSEA8XW7w4pf/gjUBqxJIK+q61lKbL6CRZPq2NfRooQhQyG8LQvv2uKaRYNkjyR5aNs3ZNM6o4pAxINN91LJv6k4Z3Z2biuJZ3lVOSgGNicWP0ZnX7Na23RxmW7Y2q8AjEAdyj031zODYpivhg12/iJMz251RIwbA0QyTZw8x+/Qpps8fC8NqJV4wO0M1IjhPyvmGx7DrU0ujTDreT7FXLNcgI43C9C/fSDe5zYs3iG5XSMoGExGeV+ffRk7HTm+foDEJx4dTitlbPkUHapqjnU4QnZwgPT/F4ukjzJ5cID5boJ3kAmrR4SYQZylpDUwcarH5TlF8MufI26M2VcrBZHD05hLrV29w/eU3UuLWvLpCsiqQ2Uk11G6xboP7IKsPZVjt3y61pKALaGQAPdrR33RUWda6aRtclxtUixwPfvoJnv+bf8DRJ89wmbQoWQYrQRv3qwQxmxVIGZetHQPDXHfGGU5GVkC7KTFZF6hfvcGbX/0aV7/5PeKrpZRU5tSHE9F1sqwU3LS7iJpsq1mEeh4Dx1PEp1OALKucgKNm30XrpzcKxrzSMiR1iK1b4HuCVhyqbs1bhBgGJp1jaFo2PrSeVfZkz48NWKnEbFgSOEEiJYFTIrcSYDtgNVYSGIqu3/PUvOlBwG7VudT7CBR9JWDFdSIC21b6RfukgJX9eJDYlWjYKwRMRUqNoJUCVgQbyLTiO87PTjCb5lgsZlJ+EgmST4PC+ZhjWUa4KSO8XjV4TT25dYObGlg2EdYEFyjKzqTgjpJAMryGGlYhw+pvBrCy2xpgIQZY6egQ0hMwOtD14jzgPdb1roAVHywJTPkgeyliB0Er+2KSiqWADI4NpCQTihpWbLiqADj1WDSYUjA2QiIlgTUWTYWjdo15bYBVfQtUt2jrDTZFgbv1Bst1iY0zrCL6AbUmgury/2fvPbQku5Jrsbg2Xfl2aHTDznA4FB/5pEXpd0T9r7TeErU473EMB2YAdKNN+UpzTabW3hFx7rlZaXrQAGcooWZqdaEqzc1zj4nYsfcOydpWhrJSllWeSAkpYArfMWNYsTOwkQeNWayJOjpOZlIvU6kxRzEa2A8xB41hFYMKnS8ZPq8Wi2N2zj5mlZ/lyoLtinZucK7PtxxgTfJEoM1k7HiY7tHRGeDLzvZs91hUUqu/ZpdrBNPoYH7nO6vmHt4ERX27OmalA0kZvC7zTAaQ9JoBt8cuRtLsXV+/aIq9jfzL/hkWPYOxJNn5es0eryt4JrKIAT3fimwe4zEcK/v9OjCIT4qmMQpYdQdpH7DqdzXuAXGMhXaf0Ov563osToBoDdyMxwiSvvVCc1dwMcDKgFglKkARAHAilTxFQ4FclQ0uMbROrwA0AFjNsX5w5lPyp02CsJUOxkMZT8ZycDghYJWXiAvUiF+LIh3Dyuej/huDKmqD0TGk+4okbVagsSJjifBQQ9JtyrJoGzDJbsDdGXbXHdhH2NlHmNhZ8LK9IZYB8vG2lnz+dZM7Bqv0517Dg5BDROuU9/b+3OT8TzJ58eZKjs8ey4MHjyhrhhwQhut0t0hSmc9nMp/NeMMwl5L/43+b7MoXduof34VhtXtAV2Zat/0S9t2wv3aG1bYKAu/2BpPJ9cn7H86wYmnCDwSUQ3KRbCAtgKliLOOTJ5QEPn72iUyOH4jkowiw8kCxCxtDDsIDyO09AVihdlWb6ToOTfOwAvHaNi6nrfZpj38eYLVv/uxb8O/7993Hwf6/7nv/nqnu/pdbewQhBwsuQijYDyDW2qLrH//jTNfjA3N98/VDgOHRjwBY/RBJYAjYtgBWaMkL0NcZVvCzQgwDwCqrGinvpvL9b34n8z+9knGdSNGqhxWlfe8AWNGM1dasS6qY/BiIxISP54VuNqzvURKlx0iKhMjMIb0CGfYlq0J5CNj3sLK0kNPm3QArD3TDv8Yw/aGAFaEDmwQwJ6f8Ls87wOqDhzL8RAGr5clE5rxWaLtWklISmPGxGB9NdjT5YVJrsi8yQVFlm1XSXt5I9fKtzF++kcXrS8oFJ1lJMEo1fApSOGClxFMkUsqG0+DQWHBFJi06N47Gkh0fSvnoVIZPHkj+4EjSg5GkALPynD4NlHZQ9oEk2BhH7ouBzoagzksqOR4LQ/2bW7l+9UYWby7k5psXklzdSXYzkwJzzhKtJlMavTKsNhVpbKWvAZH96L1LIrYFzLv3XwTk5kHDg8LmqaWYBKwwR8tSpm0j18tKiien8vy//Foe/PITWR6NZVbmNFqnLMYYBFS3WlW2A/S9wYKdHw5mwZdovpABKnoXV/L2f/xOLv7wBb3likVjAB/M3peyRHfCGLBKWlmWK2mHqayOBpIcK2i1GubaVdDlO9EE74LUzjPJ96+QKEX72fbqdgf0EiIx1tR6tZtzxyubFm/4Y3nKd3SIHygJNPDN2Bz+XjqjovVgksA0G0maQho9IHMbLBZIArd5WO0DrAi8rQFWHj/g/WsDqpDIuMGsJ9PqSWQzOjB4TK5p3Cv1LlIPq2aFjpEAkFRQhvf+8INHMigzfoOsSi4UQAzs+9lAZmBVSSE3TSZvZ628mtbsLHhV1XInmczzkdTwHdoDWDmLVT159KzWLcqB8v98puuMM6P9hR/HtiLfCnrxT8Q8iecX7qeyjX0P73YpbWqkgBWAKbKs4GGVKmBVArCyAiplPCgs0DMHYAp8B5XdSQ8zMrbUVNz9Z3h2ALBqlwpYLSsZL+/YKRCSwA6wWsgMgNUCgBUYVmpYTJXTspW0qXnODJZgWIkMYEmZQb4NHz+o/PWMRfGJ42YePywBJ/BDA1ilrL2GgJXKA2EJEHva2WYQBgj5CV8z+lqPObcDWNo8Jn52/6XcwzJmlXQSMt9+gix8DazS0ELnue+R69JA+Hg5RzcG37X0pCxTjAGKRQAHVU5mfnYwnS/yDrCCz6d5bhJkCEBKt4H392MwQgFYdX9fP0kZU4LN7n6RFit5rFVZF8Z7p7Cd72Qo3Zv3vmd1gOO92Moe4pJA3OOYXebnhH7OTgi3PhcI6q/F1mGqQDHT63R6PwHpre8NxtysCyMG4N8ArinDqgDIBGnsAJLAVkErLhbcy1bQJRCFDvgFsnkFY1VlRCEuLEp0zhzI0cmRZDkAq1zyAjECq5MmBzQAMYqVfVw8EnEFko6BxYdOK6KdhILXClhpsYIP9VjP53SQtHZgjseL90et+8375q/r9249xogVTAG4CtfqcX20MHsKp04SGIOS3nUUnwIx+cZiNhjqq1RevLmUs0cfyOnZQxb2Z7OFVIuGyj0CVrMZ/awQp5ToeP6+gJVTCrcN+j5JoHZZ+Bmw2jZ+fznAijsJDScF7ZgTsKxGMjp+RNP1J88/lcOTR5INDzYAVrZwfV+1XRxnS2eMGXcJ3A5YdWCVHwV9wEoBm+0J1/su+H2A0b6/79qM3uVvu1/fDJ13fP6d76GZ9n8KwGrTofljAFY07TWmA4OIyKcK/71PErgPsAKrCl170A4dFQT4WWEzdoZVdn0TAKtJkxKwQhSblGCNwGMA17edYeVsAgZ3Jh8LBpg8yBGOd1R4BrsAKRgIqkec6+0tvdQpY9r13kqO/Bu61WhhYgRaxYdiXNGLgyp9j44LsW2e4jq3BUzaY0cp4QD54KcBRgJBqPFQyicPZPTpUxk8V8AKDCsE8Thx0hodbNCtyypuLhezbqVkyFgwjDbmWV1LNq0kubxlR0cwl+ZvLuUwG0jK8vtmwIpsLrCs3DwdH5qSPJUDJcVAZDyS9PRA8kcnkj04lvzkQArIi8pS5W0AY3IUDgyw8uo+/MlW6kkFMGo1WxCsWlxey+3rN1KdX0n16lzyu4UM5jXN4hHGg8ZfpcYO0Cvbuk3s3H+4FXf3319kPUjdvgdpNTWwBmxSOKOEkg6w4FZLmSGpPB7LyS8+lsf/0y8lf3wid/CmmEykAbMOoJV1EtTOTOr1oi/p7EH3lvIkNpEMjJnpTIZIvK5u5O1vfy8Xv/ujJBe3BLHIWENlnmDVStpE5xwCWcgDm6yRdpDQxyo5GUl6MhIZFbKEVzxkpQoRK5uKdAdbZcbq0IpmF8TGa0cD4SjA9fM0TiD8d945LlqHXONRl0Del6jL3HsDVvwsSN7xf64q2zo6SWAAcNcAKzBO6V9lfkHbJIHvDlj5OOm9ddCKHaSs7bnKY2xrMzPmqHmTAvhM4Djy/Fyo4itgBakVJFewQFCuDpI7AFaoLdA2DbgywAVjtKIjYiMDqaSUeTqQ22Uul7XIq9u5vL6dyttFK2/aTCp0S9wCWKFLlq8HDq4BVmTTMUmyhImQTH+uBLbRX2mXwPcBrHTah51Ci6HGrtLbp8x+LRgbYGV3DoAVOyYmjQwz7M8q+3E2pJo7K0i1oNQc997kgIFh5R1EdQ8GYDVuWwWs2qmUBKxuJWluZdnOpaoX7HwFbzMAVjpLwdxSFjUBq7aWErLABCyrhIDVAMk2wDWyrJRt4ywQPdtzsqswNwFWVYgtCGLpuYH56/uIMzKVxKp8Yu1+2N+h4/N2Z9MUbo3RPru+P4HFhnPLZFC6t3XyQ62g9d/cT6IgCVwDsQiwhH0RxvnGiuYTFcj1Ly+7ewFDZcHGtDLWzhCejzCthyQQ52w0FAoOdmBZeF3fkyFPxzkaMaz8KuzY6Ty8onPSYxp8lsb3JDZn8U6OVsyg/2l3ftyTXuLiltphfVfByONBP1sCGGceWevPjf97Z8GYjQsi16cNsUA8ZvH7d2ebgyJEbs1XTZUDAKxOjw9lBal4AKwg2QVgBQ8rnMcqwda5hLmsMkVlVeVy+uCE/wLA6gNWGh4wfzTWX2wcH/pO9sA6s4uI5P0rei9blEwbET3OvUtgmI/B7OnHlQS+S/7ZA5N6oGFnqeOfQUlI+nnWdgX7leffvgPbvxvYVXpcdTEB/tv92sh2XKXy+uqWgNXxyRn3Q3QIREMqxhJLoX8VACvsdWBB/kUBK14WdpwdX7sBBw0uwuTa+Uo738X+GLbLDQ/ecZ1eFtrwrF0Mqx1PC6+0G7DSLg+7AJvdQ9J5WHWJqVZMggYXB1qaSw3vhmwow6NH8uj5Z/LB88/l8OyxlOMjmo92qadP6PvjpVfaMRkgCcwEXQJVR0+XkFXDNswMMkKHJ/+MPKpCoMIq43sDVrtHSDeEH5jQ/eD52D1xL2CFA+1dJtKma+FNjgGr+w+Kqy/RVfWSwXf9mH3gQZ/lFbmtoEQUcK0HDJ5XdIefPYJBTb8NtINR7lHA92PlzTtTdoaqPFitw8kmSWDwzkLSwDc38MXkbV2lIpW8AJOgkCwv9TstOb1bACzzRrKLK3n5m9/L9NtXMmoTKZdqjJ4WWu3D+3sLcZ+HTKwcfDBJkc5SDWqDDBABrgFWSJ4djOPzzX8JoFU8v0nYcpkfknQD9LogUStJviKYzvUYVloRXQ9OuJZtsOI57bY6AYZeW2o0dI2cHeN54oAVqma4XwieslzlY0sCVmcy/vTDwLCa4bWhg4enFPy7ENA764RBhkqVETiRIWP+BC1o5m3DznHF3UJmL97KxRd/kptvX8kJgEiARRFVw7dkXBfknepjZZ39yH6zVYdACXLrEp3mRpKcTGggXpweSXEwIctqdHhIs3F2fipyWZJhpeAHPQEbtGpPJKkaqa9vZXZ+KfOLK5mfX0h9eSOr66nkAKtqeG5xNOn1VAOsRpX+LwhYkb0Wzg7uBtE5TOE4AbuL+ZQdHo8+fS5P//HXcvzZM6kOBnKHRHMA1xeVmbBjFEBmq/ojAQEQwoTJvCuYKoaOl2AvFNLezWWIzpDXt/L23/4gF7//oyRXAKwwvuq3qGAV/lVJoLPwqlUlbZmIHJaSngwlOx2LTNChEBVEbbXt8M26wbqy+aIOk1taQ6/vb91cMzA3BIVWzYwkGh1gtcaChBwkJK6+F+v43z9ztp1/GFdPQPseVnER0kVbAOuTZCBZDpbVgMxTAFY1DHQb9ZkKyh4Dqt0DhXlrdBkhpI7kCzpOXYKOa1hUc2NV1NpJiswUrchjmLqEWzkOZsNrMaUmlNrbGIkRpFc5pYyAPDBOHzw8lSJbSZGn7LimwILuxgADsnIitRTSZENp85HM01Iu7ip5cX4h397M5au7VubpUCVc9ASkI3WAYpBIGyTMa+7kgSZgtv2Z3nwRQ9SPJd5QzEMy2pWxAwkxvnB9NX2M7f3Y9t0sDYOVg8I9vRlgN0PPBI8fdA7pn/TRvEfhuvQXDjj4nA7nvz2vS4c2zcXYdsJiSfNd1biyywX8zMT9c8AqXSm7ipb5kNpJK6McgJMDVnZuGWCF8ZmjOQkLt7rncvXba/r5A4ZV0a5kvFrKeFnJqJ3JsL2WormVtLkWaaZSV3OZLWYqCQTTx3ym6KaFMx7m3w0Aq5adAoeZULo4yLFHJVLQx8oAFDMuRyFMMpj8pwKeWLUUWSwTMvZaWnnkUpPdY8C3eThx7PlSFFLqnFoDzfX+4OW1C1+8L2hcbvAQu/z1n++Px9wAUIB36oy4u7OSksBlHXzkwu4fgVRkaHQvaOF/B3Kh02OIv/QqexuFyjs9tuv/i+srKT0zLy5jr/lY4HNG725jFHWOw+ixXr6O+HXz0Js9qGql61TI+MjmEt/Hu/3awCPmwWN6kkBbVN1axOLV86m7P+ts967jocZktgbtPcFAtTrGPYZtXCzcFJ9rnhgDiGGq9F4rjgXjgozuBWZg5XsJwFt4WFn/oA8eniFYBvIMTwWTBrbSooMzcgPkpihQ2d5O70jrlgwJ4NnDMwJV5XBAM3bgDcEon2PQAVZ+H3QW9cH/bt+Kfazws7ItA3vexrjDMO1uGdvai2fxGulG7f5Pu/EP63646wWi+NlzoHito8up78W+dhz/4yh0/xHN82i+b+gS2L1exKY0ty9nviOvgMz+ZlbJyYNHcnR8QixjAXaVsf4xpugQ2AOs9nlY7R4wVY+/V0Lf05zvHPl7f1Qtah/x+/NeYVMgth2c2PTamxP67pGbFvq+Sfjun0HpriGR3aJj3v56WGjeVt6BIDuc3HQNmywORRwExUgGRw9lePRQnjz7XJ599isyr5AEuv433ux7wYrt636c6EbXSJrMJJVKkgQ/IzmvCFrRfD2YCarHQxhrC5J0Q+98Xd593MJ20Qu4PFDv7mk8FzbPi333/12uae246z1lF2Cl2EJX4dg8P3fN513vvO/KGa7a+vNAYeMVhF/2Ei1n6wSK6X1ZX7zxbb0aOwj6B6FFW3EyE8negm8Vq2x64OtG2n17l8DYNDSwSaKONR6Eh6RipfOU3cFwb7JCisGIDBkmMGkuRVbKqmoluZ5K+fpavv3Nb2X69lIGqOLPFlKkmYyGQ6kXVaDr92jbnkDE1N0o0VT2lK3jABRF9HpPaHmY6Yr0aiL/tefg8CclPArIDHMKQWSzWqpx+gp+G5kUecEgj1WwppHhcKjeEayoaFXaPQRQqygYOa8ot4LBO3cjBJAwQkWHrqpWRtj6VHUAAgA3ATgN1AjG4IUPxpSMHX72kaQAgR6dSjoZk9WEIBaPpyRw1Zgxrx3XAACtqspqUAb5JpJd9bIqZpWkNzO5+dNLOf/DVzK8q6So1cfBk2svMhCsQBKIBAVeFQ6kmkkoE1QAo6hCj0pJDyEPnEhxfCjF0YEkowGBK3S8ywalZIMBJZxkaCGZABNvMZPVbC7V7VQW1zdSXeH7VpqbO1nOFrKcLqRYrqQgy0u/yIuxttw5ApZobTj46Ne+U9LOW/Xu52W3v1oyiucbIE2vNANdOf5kSCSyKgr5/u5assdn8tH/8g9y/MuPRU4PpBkCBACdBeCBzXX+YxKxtQ1DwUd4rvX3GRrtzmspp3OR8yu5+gqxYD0AACAASURBVMMf5fVv/52+X2N4C9HUXuckTySuCeNbGLDZYo4MRFYHuSTHA0mPSknGuawKyHSaIFtVrExlRwqo44o6SUkcSPrlb6pwx/uoe36F/cfkEQCq4vNMwQMFtMKZQgDEJKz9U8eRhwi86idC/hrqT+VzwH/2BAr+VPiwGZmlAKggB9R/C/6ecsCm4bcDevE1AlTuTuvejQ5Js4NjnoyppEsT46qquiJXAPJ0FfD84v6hbBq2eLf74h3nsA7QiHCVqd/WdNHKom7Yhvv48FBOD8ZkwGhXKy3AUq4FYDyDb0qpnkJgvOQDWSalzJuV3Exn8nYh8q+vpvJqtpQpfPLw92JIpgwhFFMf9BJK+BIBenIJphVWvBgAaM09dXRNgaVbS5ksJV827EQ3KEpJIVecVwT40emQOyLAMbB1wPygPKcDIrr9NwaVQZDR+asAiBYl9N+QRndnUZTg8vWs4YUuW4sMI6Nwgn4m6dOVrUwpv9+cvWC3xr5jZGnoXu4AHn6BWQT5WJ6oLxQkdpAEDuFjxW6Blo9Zx7YWXlYrkarB2YXCjfNo9HORYQmoHF6TGKumlQFeb1nLEIBVcy1DdAmcnksGllU1lapayN0cxuu1NGADl3CssvgNoFVTw2WYLKtxlsgoT2VcZlLgmpWY64e6rmV0EUQBAyyTJJcFJIGQmfI7l8qaA2hZIlWGFoES9Q7ifmjgY4i1XMJj+4SyVxwn6vaKLt7Zxc/F0QbLgTj57zrVxcVn30NicAPvm9v678V3BubojLFOt2EPst9GIFVglsWdBvl4yM9cAtzl43GSHrOe1ANLz/HgexQaWMRAP15XXx9f3ItwZtg44G/6efT1FETXQqPfh8D0j/Zljffj81YVEhF8eC8XVwzOGoAQ/PNGMQALwUTyu2sxc+SNGNZQFHvF95Lv2/N48unZXWP8mcIci7ZxBX+9mGl0dzCkBE0IankOlryBtwSuOJbAr1aUeOLc4OtaYMruvLYB4N/heEBpIPysBrBZwJlHSSCOHwVrsYZic3gfcr9Pa6FEuK+8ty3IFnGzFHu0jZnXMbtx6/udYU06OBm/j5+Bvfxj/UK0CmqA7w4sY62oE98Hva5YxdBnXHbzrTvju8vQQrEC3pGcO2KleRdOjhVjTh1znDmLCtLoXB4+eiKTyYTeVfP5wgqPAK8WcnNzw3UBpjHH5C8NWN1LRO7Pjh2/cUrpD028+2j8n/XWesraBrI9aP9pASssmPcArAyN7rUX5WHvCSJNZhh4sfJXDKU4OCXLCoDVh5/+iiAWgjluTKRkdmi/dzBTJD6qnwe/iEaSZCEJmjzDSyBpJFkt0CaNoJUGw2oq6R1Pus44XoF4T8AqShh6CdU95trmubIPMNo3p/bN3F2AFV57X8K47/n7rm/33yP5xFplK97U/Oc+YKW/1TAwDmjs970gZ/tVxAdoeH0zPwxbrJmVIJHpVRl4+Klp5Q8HrHT9eeCnjBUYnVv1MsulGI60axkNuHM16q5aya5mIl+/kle//aPcXd9IAYPfOYyxMxmXA6krtHY1j58NYLQnvz468fztYtsoeLj3Wpo8e5Lv1UQmKogd6P/QsR7C+7gXFvy964q+UQB/CNLpTQ2G0JT0OPPMQAOP8ZhE1NgDtNsg0qbGutcp+8fYZhsAKw9QWiac5Dtw/wHoRUngZCSro7FMPnrKLnyDxw+kODqUJarObmTP7k8KyDG5AfOK/l4qbuK+mEMWUnGewlwXxuXp7Vym372Sy99/JcXFLb2OWJ3z4JpVQpXrOksOgBXfwyqbPpbw3kJiukL1bzSQdDKSDN0D0UVwWMjw5Jh6I8gDM2j4CUTomALsaW+u2eWuuptJfTeVlt9zglUwE0e7MtTQol5xfGuvOruMblOwRLAtaKY2rMEfBbDStY/7TyDTu18aYFVnmbxtFlI8eyzP/ue/l4PPnsnycCyrYSktWDKQSUb8j01hFT+vhXV4j65BgYI4aH6ALoHJ+aVc/f4Lef3bP0hzfikjzj8LMMk+0bmiyYTx75B0QP4HwGqSS3pcSnJUiExyWQ1SqVa1AVZ6NqZgNFonA01pdP5y2WzY83ZJMgKbwBgOYf2zpX3nY8f1vEEySCDauoH2766ddWbK2hXEuuJIAKws/HAZnf7ek1zMH2wvkDcj4Cwlg+ebgVdoSFHVNUEtMqwMeIhtJGLAKpwjdpMdOIjPF9/jkQRogqmSuSDzC0mfgh9IjDDuhC3gZ+ZAP9Zw9DnAWFHAqmFFfzRSwOp4PKQEED4pZG0RsLKuVNgXMy1UIH7JcgDOAwIgAIsum0z+7e1Cvrtt5Hy6kBlYMtmQwEONCybgrcCa2gninhJeUW9Rat5MAskPqFwwZavD1BbS41SWTS2DpJXBqpHBqpVxOZIkG8ot9gh0Sm1RKEgkAfibpgToCFQw21XWqUHMISH234C1FACriDnqgEaYOx7z2Ws5YKUlCvfR0XHSuNpYYNH+o4l5BFgxX/YGKSa3dQN1DpurBazzGKSA+EYdCVg3OvIlSzKtFLDSBByviTlJ43XMTTCitbFu6DynIACKDVjXLVnROcdXAatRc0vQqpxfSFZdy6q6k6ZeyK0BVuw/Cjk4M07E20tZ1pUkNfh4SxmlQtBqUuZqvt4DrLQYRnAUY85zLJcmLWSB76SQWQK5O14JcygnYKVwhQIlYJ6pC56u9QDqeE5DBiI8tiwhNeCDwxpCCveX2p7/bAMsHBQy+E/XqKb+IYHHYyD15t5osVsfMNH775BZkNUGsKDzZ+oAr/haOwBUwc2wk9gPCoaFs3oNsCKYZSdrnOfpZ/HIXpu40IeJHr7dCUXgEPFnJEnz6/R4dJOlThfToxjgAIjbRsR5iqlUrNGEriuPH4wdSUmmWRpEZ5B+ho4RGT5fjyWJz9adX+sxBP57/frXAa+6RkHBmaO6/4LPmK1qAlYfPTmRwzKTEYitbSNLMB6xXzXaLZDjahfbFV9M+i8rGQxLAlXo5FoOwO5VhrubtGPtOGAVA/R6ZuyOfzg+AJnfMX9ZxwLwfDDMfZzj3Nnv8W6FlgZL3V67HqP5QbndVuM+PqHzJ74WfdXNgBgLBmH/6GTp+hxVsNBnlx5qWojBSgNzdV61UhRjOTl5wPMUTCoUmABy4xwHeDWdTgkmegH1Z8Bqh9xr/fbf/++/fsBqfSPtfYZgFK3RRJj6liBqQqymvwCsVvlAismpDA7O5BEYVp/+jeTj4/cArMBMmANvlTSp1wArpXkaFM5ARpkrGkTxan8MhtXPgNX+ab71EX/9gBXnv/lEUAXonQL1P/TAtQM9Bq1cEriPYaUWDB1gRa6PsQFZBQfjqBwQdMBbFkkhA3QKnNWSXk5l/tuv5OrLb2UxnbEj2apqKNkY5AUZVqFLzkb2ZNeNxA9Y//ddASsA3qxc2D1mVckrqlFi6FPAwyGXX1TzBc0Q0Z0P1RN6viD4g6dQnst0Pguzx1sGe6MMpCQIQHg4A7Thx9FqIBNPMIPSXEPqNWR3HbDySiiYATUYSMNSlocj+ljlD05l8vSJDE5PZFWWUtM7QlMlJJia3ilgRS9yA60YiIAl09YCnAGMpmy2kHxWyeL7t3L173+S5ptXMqg0KY4BKwYjxnKh1CkyLw2+FJ5wIakEVR3yi0Gp38NCVkUm4xPsrxmlcWRtsPuTSplSeHLc3cpqUUk9X8hyAZAKSQ9MfFH1R/cpZxdYAGp3g5/Z6esmqYvn0M5zI4rr9wHmm4LYAKyQYXUfsMLYwQweweQiTeWuSGTy2XN58vd/K4Nnj2Q5GclyUMgSE8nkU/s2sQBYGRAZphNA5LqV4ayS1etzAlbnv/+j1OcX9PzCfGDoRVabAlZkJ3iFnCy8lTQlAKuMYFUKA/bDnLqeBQGrMOiaXDlITDXLuzOseB1R9VIZRdEnN286JLPetjskDLYnxaC212TuK8r/DMCqJ0fxYpWHqwj4FYToACuVAkLOtAuwCknZBgafX68CVr5b6Vgom8Hkz8EcV4PnmJljuzZZ3XgNWm8DsPLuq5ZGUdKDFCrN2SVwBv+hlchkMpbjgwM5HA7ZBRQMK4JVzrCCjJfAFUADLbrBwxDf+BkehrfLQr66XcrXlzP57vxazueNTEUBhwZMULIuFADUdWaADlhWkCbiC8yc4PELQBQxVWd2z05xTS3DpJHBspFJupLjg0MCZ1cA3lttDR8DVrWzifYAVt3UM4DSVfjxZn2vUNl51qk8RhPe2PzXAVZlWBkDIzqA/H2ViUmXdL23Fs9yuUWAlXd/BVjFZNgAK8gDY4YVwDdCJmQEA0wAs6oDrOj35GeidZnUhFFBMwWsmg6wqq+lrABY3YjUUwJWU3RwXdRS4bXAtKb8BcwnvFktq6oKgBVkgQcwj0atGAWccKh3gJVKkjA/4Zs3kCYfyiIrCVzVWGdZyXJFCqsBY7ihs5t2O+wAK+OlMN5WdofCtd7F19lzPrR6OwJUtD1C7O1X0YyxdUswdG2NO2jjBZ543+uAJ5c52pX0PDQ7A+z4tbtL6aROHeASA1bdpwxjbme1FyvwumTnBl/PTorcgTt2ThhYRQDOGGwuKWcXS4KDnX+Vx6F8fMQwXd//dZKve9BuAqycAWQSOPMti/fO+2dLQP26e3vPwxRzqANsNk2CIOneMA+w1urFnE8DsK4PYXBDsCpfVfL0waGcjEs5GhUa7ywW0qDIUWOPt32HT9PsdZ1pVQDwHZQyMoYV/lsbFijBgsfTFoYVC6lW8Nj02RSw0oL3tvG7DwjZ2WgAqYKenYUGP0o0l3cVDJ1Ndv/8tnHkRUUwbFjvcRzRD6z9HnTXvQmo6jZjBay4g3d5kFkuMEdHkRcbbgRYYW+dVbXMFo0cHT2QyeSIHQABVmG8MWcARk6nMxay1O4BLO10v4fV1p3INqz3lQT+zLDaPcL7/rqPYfXDAStbSKg0ZrnWgfOB5KNjglYPn34qTz/5GxmfPKLsSTs0dQgrqwaG1IYtNFTZ/LhDZQsMq4qywCwFw6oSWakEJ7S8N5aVGkR79cKDY6UY/rAvM43tBd1Gu/2ZYfUOQ/rTA1Y7GR7RFcaBDM5wFoj9IDCGlSc0wcuJ7YYVsPLfuWeVd3bpHVjOHoyo5WD2hIOW72hSQBzACGggvygH9CHCdZVJQZ+q5d1Ckre3cv4v/yb1qwtK3yAFTACKCHwrMmmquqtQrQFWOuPfF7AyDxeT1MU33GOH0J3K/thnSsIPRAMtmFIDCMI3mC9omQUfrjmqxtbdCDIbfGsrJqtmQ9bmHg5I+iwJx0GFw7BEK9sufgyX6IEJLbBpXGoBXyJqpA7AajyQ5ORIioencvjhBzKCH8J4RAYWWFZgY5EWHgAFXB865wG0skAwU1kX3F0RMOVg48xrqV5fyN3XL+Tud19JuTBZYsSw4kyw4NSTaA/AQxCNJMee02LvBPiSpwSoAFYts1SK0VCZFpgbZFx0XQJxjRnGqa4FwCH+BesK/ma4Lxk+AsY3MDRcztJR2AHcsRCwJknw9bSeTPQ2hR+BYQVwkAErqe1W7zdJYJMmMkdQeTyRk199Jg//9hciD47oTyZlYawsk3Ht2a0csOJ7+eaAn5ullJhn07m0r97K9R++kMt//1La8yv+Xo2cjW1oDCvvnITTAx4gyxwMq0RW40xWB5mk8LMCy2qU0StMO1m6x9CfB1jFFWn/iPGZTklp+NLkl+xEY1gpYNV1A4yDYaPtbLBA/PMBKw20wxWqnIyAA97bGVaFZBkAK7CstDPeogLDyjp32Tnscht9jftfMWDlb7nOTMD+jX1BPWAUrHI2L9ch9xn8HUkXzNWVb4XBQBJBng9M1yE5gTQZEqt2Rf8hxEMHBxM5mkxkVBTs0gmTX3wrNgUvPfUPBNBMXkUKH0NU+CHHg6+Pdg98tcjk64s7+eL7t/LiaibXbSZzAFaQEtLPSlk0Or4d2xyvSRALMpmQMOBOaw1bkxlcSy6rppLhqpLRqpHTMpOHJyeS5UM5v5nJm+lcZpDX4MF4bJKGznj7GFZBTNXboB0Y7O5cwFlCTOWnl3rAGP/POR3K+rPbrnO9kxfGr8pXAaDlPlr3ACsF+pQhBtarmq3Dv4qmzgIZHxhW+jeuFILRmgwTtMLYELiyI8tuBq6LoA/97PQsy1etlAZYjY1hNaguDbC6o3wIidrtfCFzXHaaExQjlxgfDHMN5uurlgyrYbqSA2NYlXlKYFT3Y+0wyIa3iF/wc46i2IiAVZMPpM6HUmONZQOdf0sDaVAIwlUb6O7nCYcyTpbt7FLWo68glbv21iQ9MLd/7ZSUs6jTxe7OcNHxjL2C+uzTAGiZaXYMwnMtWPDCexQzhG3+dbFizBCylDsq3gWAW3tVkNkTy5YBPtFSgpfrRQxlsHGP4bV0ALoCs+ozyt8bnhCPp1+zx6MxQ+l+Lqf3MmbKuURc74i+X4h3Q9FCwaFezBwVQ3jdDvavAU2er/NacLYt68Dy2pRrrjPs9P5Y7saOf7p/EQy2M5LahGVF0OpknMvDo5GcHYy4vpr5nIVceMBqsdVklD0poO72lP4B7C1LGY6HMhwNybhCIbUDrFTe6WdOuDaXxO4ArHjdNSwrbLQ3gHK7AauuS3J8L+Izelf+bit5y/ndB6vsBLGx1zWnXRl5t+2/fR3HnnTrazvKtX2rd4YclRTKkvQCkQNWwAe4n8IIqFXACn5+T548Ezamgp0H/UYR7sJ7tCFg5f8dGFb7ugTu3I1MQbyZLuaH7G4w4WfAavcI7/vrTwtY6WTmZMO9hvRveCTF+ETOnnwsH3z8Szl+9KxjWLk2m/GxHa628W0CrRBcpQlkTwZYURIIiigAK/WW0eQCh7MGuPSqiaulpondN06b//4zYPXDxs2f9dcPWDFgcZ+kyNuEB8EOhpV7WL0LYIXp6BUGUnHMOBd+SelwqIAVwAYAVstM8nol1cWttK8u5e2//FaymxmBBQJW6PxGojk6CWp1gSH7WmDHgvKPAVh58LA2ETxRCAmvxj89aBh796AsKOuZtY00qUhb5gQTwBYCa6gcwadDJWn0KyLA0vKgR/cX+Dtp50L1oQK7jMyrRrvBwMeKX52HfnSl2lZYq/BGP0/hjCfS5pksRyW9rEowrD54LKPHDyQ9OpC6gFxCwTX1MXDqu4JVYCXFHiv0c8lTSZetZACsqkaWFzcy+/qlXPzmdzJYRO/PwFZZD86wcsCKHyOuJhtgFSqDBDmNbcYKIE1x1LzEPfy4x9r1LleCLkdtXVM+6tU+jKEKU9VLTAPX7r3j4OgvClhppKoBa/CwsjkGOU6ayCxPyZJ78He/lOPPP5bmaCQrgHhloQ0BmMRvBjbiKR06qEUBM/4OqSaAqeJuJtV3r+TmD1/K7VffyOryhp0XQxMrelgp+OQMK5xNddvICoBVCVZfIstRQrAqA8tqnEuTA8C18M09zP4MhtWugJfX3wuoTUrlstOYLRF+NrDAjZONsddf/u8OWLmMLw58fYprAqIytiRBUQuSwIH9rAwrSIpjwCqA1w4MbDig4oqydic0nxaX3uBf3BcY8bLa663H3UvGGdrqAUPAagUgWNmxAJEh8wO7CT4paVFKs8ooY4CnEaQlR0cHcjgeSwmpHzz36FdlgBUAQwD2eB3s/dSggCEJwK5jl9VJKVdtJi+vF/LHl+fyp/NbeT1fyTwbSgXpIIAyA1cVp7BOjGaRwBTPJDnKoyQnKQKstClN0ixktFrIRBp5NC7l+aNHkmcDeXV1J19f3cptCwB/pcbvYMniaGTcl+2UBHaAVYCXotjMf2fxfwCr3PNWY8sgKQzJnh8ycRpvCVb/9NE9Gl6n7wRYWZOKFM05zNRZlgSs1MNK5YKh6QYZsepdBcZZu4TPmaOyCgI4YKUxxor+YOgL6ZLAUXsjDlgl9Z2slrVUTUMp5gzebQBJrVMv9xkwceuKgBXAqgGsGAcqCRzkmaiaqQ9YseBGPysAVkNZErTqACtncdGrkk3Y9Dzw5hMOcHRsK4s1bL9Qi1zztYwALYMcrDPo9hxvH2BV2PneZ0J1QFN8VgWgKgIG2GW+1/RFV4GfkWxaYyAfATHeKmcXd6blvn+599R6ocZ9ihwAI/BEcMsKbw6wUbrogJUBAWjcYAWwmEmlS6LP2nPAah1M8j1u/d+uQ6FnWDGAaEB9AP+cYWU2DbEXq+2zAbDxczJahopLO7iBf7VRFv/t/b7PBI638P7jfOw0fjackiB0ugJwW8soa+Xx8UQeHU/ow9fO59KAiVM3KhO1s5QQldtJmFqI/411necyGClgNRzBfF0tbFROq8blDojE560DqNtyJOw/LSSNa+O46cze9DsWEvWA6jGnPU7c9/6bAat4v9Uix/33DmWeex/N4/7uOfHaDqUHfZ7hUpyrtjd3ltrWEZQsQc2JCFghroPcD4DUvJLnzz+lZBnrw9UsuDdVVVMS6OyqiGF10APMt92czb/36ub2DWtnhVaZfO/x9bOH1T7AajdDxQY/UMgd+daW97afErBqaIxcSDo4kGx4KKePP5IPPv4befDhp6Q2O0Id/EGM5spKg7+N3W+fLdp7B4BVrQwr97AiYKW0ZVSzHbBSn5yfAat4weyT5Oxbf++x+EIiHHEjNrxctzfEm6D7pO7zsHpfhpWCBdpJxhlWHhTQgHSHJNAfFz7UBoaVSwK9qseuewQeQNPPJBuOaJYN4AGAVVEnkk5ruX35VubfvZG7P3wtw0oTY4IMBtwQtOHc12Q8rmx27Zbfn2G1nhasH27somKp0PrNRaywaGqsVlmiAnwwkuHpsZRHhzQMh2QLLCt8sf00wCnQuWcLaeeVrOpGFtMp2WXLBTrxLaWUVHLzZmG7bwPstgFW6FIGY0dcNxJEjBNC8hbPg2wMFbXjQxk9fsjv9PSQLKuGDCalhAeGJprO2JHizJ9G0NEJ2rCErKtsUbFb4PLqVqpvX8mb//u/Szk3hpWZpjpg5QwrHuhkMnXG1V3VswMQghyDZssKUunQu8zUK2N2zWinDmDOTN29exX9syyA4P4bvVS4h949ye5tkClGDIK9e8P7MqzwBhsAK59vkHbOB7mMn30gD//+b2T80VOpJwOR0ZDMFcy91M2nNwKaUVwVsarCHEfAic5ckE2iw+I3L+T6D1/K/NuXbIgwAHAZGGAOWMHfR2VkOOvoBQM5ZylSF0uarycHueTHQ0kPSvpYtSn8hKyzIz8zb6pW5vdIAhkXbqjc+r1ZTwiVhWPzLPrX55LPQWdAqQfY+tefD1jxE2lGozOK+xaCZWNYJWBVmYcVwSt4WqUyrxYErNhynp2eumo3XoPn/9rXOmClTAbtDsXvFh0HlTnrgAZBDTJnDOCwpJLdU7FfGLCG90fjiNKq8Lj9aTHg32GYXTUtE5+To0M5nIy5V2lQbZJA+lhBCqiSwLwwNhnlvPYNiSTcppJcpstMLhcr+fr8Vr54fS3f3bZyvYIX0YAMGVqoWxWcZzn3AvVtU98lYyhY8yN2OmXyZucuwOt2QRDlKGnkw8ORfPbhUynzoby4uJF/e30pN0uY4C4JWOHZAKx42/YCVt39NvQogpScduCJtOcKzojXOI6M28i0GD/rHYleO2oyoiun+1IgwWVRzqLzZCpmWCl7Cow6XIF7WA1gRg/Qih5RBqA5K4aAFfyewMDrWCC+JrH+fS/A/l6gK96qkdFyIYPmWkbNjQzra8kWV5I2d7xXMOy/my9UFkh/eEhdVDmAohXkmxmM8QlYrWRcZDLIEhmyCyXiXx0Bnlk0DFeGrKQlTf3bbCB1VkqVlZQEtmbSz2VkPlBcowTRnUnRGS0HthLOTzfd93PIYnpb4AZWYY1vZ1nRY8y/bE6G9yCbwvOMfpwYg1MxyNEDsPC6xvjqzlY3NLcZxPPPmk3Y6HWSO8x28znjXmnYXFRYCuens6U8BgyAldH5nbFie5F3KwULS/cl3X/C3siOk0oG0HpqBwTF+73HCT7n1gGfjjm87mFlaIJ3aFQXwzUPq26Nxe/pZ7Lmf/37omyyDqCWRAsDfn19QKv/uXwaxO8FDyvOYpMp6jiBtaam64XU8uhwJI+OxzJGKArPKPgd1jVZVvCyCq9riaYWAGOWaSKDwUCG4xH3blhYaDytlhCUbptCKAB2kUTz3gFkv8ArNH9hwIpzJ1C8Ai0kXKH+sN3DKv5s66CjPzf8y6Hu5oOeu74f6c/+EH0tLQCAecy90oQVKOeCqQwPq2fPPub+4YCVz3ca6qNzs8kBA2D1z/+0G7DamfCGYP9nwGrbpN6Htm573rv+/v0AK9+wTP+vSzj8TxkVxrAiYJWLFGOCVicPn8mTj34pTz/7taxA8cfB4wwr3+jMhH0rYMVuEGirCoYVPKxArwTDCp0CFbDyKjqCPRzsalLnm7EhyD9LArdOl//sgNW+Cp1/vjiQiSWBMWC1yXQdh6NLAmMPKw/u+pRyB3SjQ9vMugNgRZNTBa2gy88GQ8lKyGAyyVqRfLGS9moql1+/lOuvXkjy9koOaImqBroErsyoHJ/NZbE/FWDFgGlDdSzUUqw6acdPYDrhv8GoWhSZyHggw+MDmZydyujsRMrjQ5ERWGUpJYEEUMwkHB5LzWwuzXROU/DZ5ZXUYLegq910IWWrnQMz+khZEGfs5m7V+7GJoASVGaUSA7DC4cjGURi7PGMnOXTfA8uqfHgmxcMTSY4PRMZDld1hN/Eqp7LcTRKo790CEIsAq2SugJXcTKV58Ua+/7/+HxmwFa9Sy/FFVhMqSwb2Mej1EMICwBA0OyblskjfO42R4N5cKlUyNokFIfiHklTrwqhs2IAchEqyB+K9TcKqeuyyuoZYxKDGTsD4RwCsXHrgPk9d7S+RKkukHg9k8vGHZFiVHz6SelRKdjChLAv+aEUOjxZPzh0u6QInjaSdQacjEAfcZFg1rSQX12RWKI818gAAIABJREFUAbCqXr6WYlpxLgJE5bzLwNwD8OQMK60qE1Ap4EG2kiprCVrBcD0/GUo6KSSdIIlcUr7IRNzYnn8OYNW/5j6A5exCTaw0YHV5fmR6o+f6GstKmRn5jwRY2Q4RklIFJjrASqWAGeWAMWA17zGsHLDytbQPsML8UZxMwSgAVe2yVqmJAVj6t076rWeCsq46I1ht7IJuREhoyrzQDmforlYOpEILbjQ2aBuZjEdyenwkE7BnsVfBFJYAlXcIhDwQEl6TBYJZxc586IyoLCkAVjgfqjahNPD7u0Z+//2VfHExl7dVKlMp2e2tJeuJqYH5klmXLxUc0WSdn8MBq66fus4F7Cv1XMYErCr55PRAfvXxcxnkA/nm7bX8y8sLuWoVsKJBu4sK3wGwUshDWWrd11oV3sGV6F9fr9pgQe+fdpByua4x66OEmXEo41Ht4uoQiYuiggTFQQFb5y4J9LQKHl9UblIeuCQo5IAVCXIOcmLuOGBlTCuXLfl61LO560iJphzoFDggQHhLsGpYX0m2uCRglYl2Nbubz+VmtpCqwWcG2yPjGUkbArCql43AXwug1ThPZZAmMiozKXGWeSHCACvIG3XNl7KElDTJpUoLqdJSKnilAfT0Dpjmz8aXMFN13d/7CW0HeKf0kmFcH1QTHSBORzCeU9sBqwBOrYNVkRQpIo+H/TkGrOL9rwdk4cpZ3HFFh7MtI9mZeYo6IMG1Ys0YKImKAHY/J/3MdSA8MEbdysDY3GDHaNMe/3LQSUEwfMGbZwmAhTFBn4kEgD6YykcxWByz+/m7DuDxv7le4KvoBYZ1wEL3ZJV/WsGM46FnvoNxDjj5OIfPA7Z/3KU1imMckMA6csB5E8gYRmaTXE5E5lXFdcaasjUPocxyCVfBRpJ6KmeTUh4cDuUA4C3lgmqDAMsMMCBDNLgGWOm+CI+wVPIyZ8fq0WREiSBja7yWSbnj+eFnKR+zq+kMxta7FG4pKm0CgQIoFhhW3bzw8YqZeL24LfoPBYfceVp3uM1qNwUzN2ER6vsXgX7+c88Ya31Pj69I3zMoSHU26AMcP0Bqg+KeNbKAxQUYvYt6KU+fPidghfUBSSBYVro+VZZNJmNsuv5egBWDfR+ozcO6L2H+mWG1bTq+2+/fF7DSqaiJn6XjYeLrXqQLHpsrqjXQyROwevBUHj//hXz0y3+g2eOfA1h1S0u7QXSm6wCs0CUQnA1tcw2kFdIYB6wY6rklhx5VP3tY7Zgq+9bfu82y7VtmV1XfsVna07uN0bvTaT3V08xNG+dPDVjt6xK4D7DiNWtJx7prIqh0H6uMnZeKcig5ANdmJfl8KdXbG3nzxTdy8eW3Mlo0cgCZCA5tyE/M7wlDhkNUu/T8dAwr7SZm54tTk/l5bDcwLxoCQCbdIlskEVnkiZz84lPJTw7l8MGpDAFUDUupUVEpkGyB/osEARI1SO2WGmhM51LP5ohWZH5+KdXVjUzfXkpzM5Vi0cpwlUqOwyoKFpjnh5miq547lwFWuA/0JmA1x6o98J/CZxsNpTg9ImhVPDqT7OxIksOxmpvD4JFAhI+BGn4jD6CXiQMNoIhBXgDACoH/zVzaF6/l5f/5L/S02gRYxQyrTYAVDVcL9m3S+243AubvfDzAM4uWvQOjsyz0asH6QsDhEh50KvSOLJpMoQrJSrwnHNzSO7fuDIBF1IzAAyWnyO9cf+8JWPEj4FoioqCm4Qo4ErCaDOXgk2dy9utfSP7kgTTjUvKDA3amRAeZkp22opTB72P3Kx0qj6gskeVuhSJMU0tRt7I6v5LrL76Wm3//UurX51LOapqurxrtQgQ/MZ8nyqrQINMbDACwqtNGFnkrq1GqDKvDgeSHQ2mylbQAujyxd2kgE977+1+v2h1tvZuCX2fVhflgLBz6KVnAHdhUZqYczgQCVpu67HoC5BV2Hcy4I66/BtZ3V4TvQDN9AhIjPBfMImNYpW66rgyr2WIaGFZMIKza7QkEC1ZrX3EsjYQBewGZUwSoOsAKP0N27GCWPkb9Cvk7zHt6wrnPlgJWw1Kr8PgZrKOsGJINc307pWfZwWQkZ8eHBKzoGsYOgA5Yafc2ZXsCBEMHwYLSQPhXsWmCgdH4/DWkz8VI3ixEfvfySn73eiovp0u5XZUyXWWyQpfBwJRToEHHVvuYKp8Un8NYVwE8snuGAkizkHFzJ8dJLZ8/PJS/++RjNvX4+u21/LfvLuSyTVnxdsCKpAWCb7slgf7+sSA3SOM1l/JdKtxB/Z09Cnu2PYbNNuzTYO2z6EAgpvscClopQyomFahthCfOHXjGM8Haxltapc+3ToGA5wBYwWUMDKssgX8kADFl6uH5SLJwLTSiN58dB3i6xhUrgk0A30ppZbisZNDckmE1qC4kN4YVnGCxXu6mM7mezmWBxhhYF5SVwg9pyQQY7w9frRKm8FkiozyVUWGAlRKrbGABKOgngyMXuGI1Om9KLvM0J2BVJ2Dp4bWVRcV1G3nceREvXmIxSxMsB34ZwEUJLjuradwNSePmJFmfFgMeHQuqY+6o/2R/gW8CPuK9L/45L+EHF1mQ9AzF+ZeItdl1nmQzBbw3n22NZ4xlxfyix1C2/oUWH+E5uk/BlFuLZbwL4XN0BSowewiio7udgeT8fEjKV63kecRw1RsUWE09wCTIGF3OqICVS4Y776r+YKpXlgJWehu1C6eDQwj/NsXdPIchc83NkoGbjAMRPgGVqRgzrNYZYesMLb/THAN2i6uVRRoYVtpsBwyrdFlLPb2Wk3EhDyalHA1zeruByQjpbIPip5l+8y762W8MK16y+VgUaF4wHMgIMu5BqWc69ocCDEedI3Hx2+fqvvyD4Fo0fdfP6PWzvP93Hb8Y8OvN5V5xrb9G9FnGZA4XELpe3Htwh0nFwJWzUzcx4dbP/PWAyma9XkTokq6pQzc/uEskmgfUjKXQ8UKZw3Ur8vjx0x5g5aBVYG5Z44HgYfVTA1b3h7n/m3CoRbvWtkm+6Zah/t3VVe8/YnfC3rXP3Xad24JHfXxIQ7Z+zF0L1ifnrjHaJ4nqNLz7Rnrz31nZse5HXZ5q9FJurK3kkPXggEJyk6Gd+EAmRw/lwdPP5MPP/l4mJw+ZLGKyaVVRKX6h+hECl2jUvH0pUPSV+liBYUWWFWvZClhRg2tJs1elY4bV+wJW2ha2Q5jDKIWgMr7HWxatPSm+1+8KFLmE8oc8N56B2+7+vuvY9/fds2q/h1UA7HsofnS6bKjQcDOOAZMd1Yv4kPFABwk/z36rprkkcBPDCkaocZdAJqHWKttfr5sTBuJEtGhOE59CUI4tU5qFw4MJhq0PHj4miautGqlvZlJf3MnizbXU5zeyup1L0bSS04xcA9H1GRZAmkjyxMeYh1UPyIgCN+8+wqTLDUHRWS5i+BBkQVm5t5f5a/uvEdYj58xp/HE9n8ocSdvZiRx99KGc/f2vZDHMKf1LEAjAuwq+SjAsxtPQHRHjiUotAB/sC/DqaFrJqkbk5k5WtzMCVrffv5H560tJZguCVsM8l2quXWRcEmgwVQg0tbgbVYjCZ7FiSg4foVTaYSlyOJHswbGUD09lcHYs6WRE0EqNzo0Vx4S2k4Ih8URg2aAyDwke/MVoun4py+/fkmE1qe/LlsI98sryhoWEq4ZcjOagBv5wDiDJBJgQ75sWjfUKRIF1FeC7NR8Hf1N1m+nmjf0e78kK6qZ9TR+z8/z7EQArD3AJ/BhYi48NCfockpinj6V8+kjGnz+X0bMnIkcTaTGn4rPXxiZmAvQKhPggNFBWQJi+aDjbmkbwSu3NrcxevCLDavr1d7J8eynFopYBS9ja1h2hFo3xTbLUBelKyW/gppYvpSlWshplkhwUshxlMjjD9eI+4zMBPFQGJf0vcD1MOLdUOdfGf1Ni0cmh/F51pyNxBw/EI7DKJTKULq/pRXU/9SS4kwxprNKxGcJ0ti52Nlt6e4naWGN+KWCVAqwyOaB7Ls2ruXoBUZrXgeRBorFh3XRAAUAClZAwAW1rJpAqEVapCiQbaqKtgJZ3AXTgF53/AKyB/QT5XlGUMigG/BcsvnwwYqHu+m4u17d3kmepnJ0cyyEaOqyWMhzAMFZjHiaxVrHXQgAkgWCTAdDSf5XpZswrzCdIIdOBXLaFfHVZyW9f3cnXlwu5bHOp4WVFlqeCUwrk+g6oiBB6eSjPSdfxuptbO1/I8biUweJKJu1U/u7Dh/KLpx/wPPr24k5+cz6Vt7VKNCg9ZDdES/6Mza6m5R5thBSfv0lpvOwefhn3zgYgB0zIIa9EPIg1hHOW629FptBoUFLO3FiXMFbcmxWN7RsALGCjZTmZaUjK2QyFDSTUl0w7AyqwzRGxOGI9lgvnozeeICyGuFLlfwCE4BmVge1CnlrD3/s4omAKhhLSUmeCqLdqtz+aqI3PS9taimYmZQU54I0MFudSNjeSt1MaSWOsFnUtd4tKFhVkMUvJc4Cj8HRLKHXCWIFFAghqUuQKWoFdYj5WCqiYBw8kobwYAKSQBcJsvZCZJDKF1BPeMVouMjZUP7HvJP+x/KufF8XpZ684wH1RASuPw2JQivPDGNwxkMF93valpkHsvyH+9iNqi/m6bwvOwNT3VfZhfG65B2f3d2XNgMmh50H3ufkZEBNFbDCeKZSIKoDpX+6BpF08uwJft5frY73Ls4PluhfBY0+DxnIA4F6vwVmlPK5sfseAyaaz2C0N1j+7P1YBKfVbQ/FKmVWhHkmwxu+dM8s6hlkHbmzOfADUdl224+vz14zz1/VcA/vNvEFspXIxgGhaS1OrjgTroF2wW+DxIJOHhyM5LDNJm0qyZU2/0wrWEmRoqcSSt0I3Jr0vxjjnGFtuCtYbQCvEppAEkqwYjb/e8+4s2nAEhd0QHQt3TN+d8RPn/bb800/SdTQ3uhgHh3qxjm6GIabrj3ksAdbMogMsbV/v0e3VRzcuVPnb83csdNqYByWGzxR9/Woxl/F4TMBqvqjY3RYeVvBKHB0cydHhqcqujVnVqVy0U7iviXA//vmfDrfvFpYAbbthfmDs+vu+v/3/HbDaNz67ATOXRW9POPa9vocf2lUh0qQafbgDrNDVJGOnQNR/xkcP5MEHn8nTz/+LHJw+ZmAGwAreDaGy63TdNcCKS8ro3cBaCVit0CXQASswrFQSyM3DZDvd88K29N4Mq58Bqx8+d7Qy5fei2yTjOfcfAVjdq765R8xPDFiFig7mN8GqBJJ+moq381raeikH40MiN+2ilvZuIc3VTJrLO2mupiKzSgZIcCwhWAesQqAYVY4CfGoHkwfkXBuR5AePY7erDEmEdzLqAigH5ljB5ov2TYA0jUZHD3ibpASi2iyRebKUdDyQh8+eyvEnz6V5fCqLQUHACt/scAfAGskY8h+XHCI4xCs6GAg2WV1LMV9IcjeX2fmVTF+dy/zVubRXdzQ3LxC81FHb4JC2KUytMgWfbfEx1iVV9LMCOwZm8AcjSY4PZfDghIyrZDKS4dmRLBG4lHrtTEqYYCmtnx5FlijCiBmsm2S6kMWbS1m+fCOv/9u/yvg9AKsl26LrtatQSPdGlbJ4etBVzvpADB5vFVMfm8h4tFuHnbySq9Q73/G2a8X8B339CIAVdw+TN+gs1GtBELsAw+DxQyk+eCiTX3wk4+cfiBxPpM2VdUKQy5iNGEGXzfrPeB3cSwIJbkBv10wQtW5kBIPPy0u5+/alXH/5J/pYwXC9rBsZ4G6wq5ZIQ1ahvqd2BlMpDSYh/xugVdpKW6JDZUpZYDvKpDwbq49VpoAVHsdkhx2SWg2Y3wGYCrP8nny3X3DxyrWGi7sBK8IQBqx0gehPAVip4boDVjBh5zclITNpLRmMAStPIBzIjD+/A1b0OgGLCqyqtiFgBXkwQKulSb0VvOokF5wv1hUTQBXkfg5YgW0IoCrPCvpYAbxBJzcAKNfThdzc3tFHCOyqozFmx5Ls2ZCAm98GPaxsXDMCVinZWmQsaXZEZhvNDdCEIhsSsPr6qiHD6suLuVw2uSyyUhaYXwQWbZfw9u0WDAXAyhhWHbikI9ZWFZM8AFaHq5n8/bNHBKyaRU2T99+cz+S8gXS70X0+AePUwP49gJUnTBhjzJoCoAvpkrgvLWVt9WwqA6jGi0zGZUbgZTTIZQggBg0V2OluKYt2JfNmJdN6KbeLVqb1ShZLlC61ayGYFNj76HlkzMEuGbY9NMQi3W6G+829lcecez7hZwU74Q9FsAqgFaEdfHfeRmDAKWCtZsH8Cw3X7cw02Qp3b7CJIWWqHbC6lsHiQgGr5paAFawuwNKD4TDaui9q4HIKWHG/wnzFeDpgVeZh/AD0sSMllq0xepYArHgj8PtSkmJIWeBUUpkuhYBVYz5W6nsVAdoel7tHVS/f64AMHbmwQ4SfOJo+7zZK/owBErGDOGohToEl0eKdj5516Rr3TQN2HJBaL74EAN685nzu0DMP+2/w6IzIix4S2ZU5yBR7UAVgzrfLe7Jz3ZfRwMELn5qMu5+VsqzKEhYS3T7tYEnMMlvf+8N/W92X55354oXz1FiHAbAyZqkCDJ1nWexdyX2MjFGDp2Pghi/cv1WcFZx/XYfE/jnSAW+bbjIBK4AVJgdUpqt2MAQ7FutJ2oVkLfYwkYcHQzkZFlIsAWSBRyhSGbud8lyLIzrMRs/mwFojaxR7cU4GLdhVYOj73x18jAErB2Q2XX8nU37nKbz2QDuld8jM1kG++AUCYLXx7f0ednJdzZN0wurPyN88UujHIZ63rYNV8XrC22pnP7XV0CnSB6zoEVqi6AB7H+zhGX0gcbYenpzKeHR4D7DS3ES/14HD5P0Aq67DwQ+9ZfG9im+O/7wbsNEuUf8ZGFabqqPvMmY/OWDFOWxafCUZ6gR0vTsOc4r+UfaHUTFIz4WMDs/k9PGn8sHn/yBHDz7gpAR9v9d1ywArHlIbQCsEDKgiBcAKDKsUDCszXUeYwC6AWknz1+kzrNzE811Gc/0xOxDunxlW7zCgf3nAqreBh04tnClEX1X+oTKoWPrEdQVatlX4AtPDwR3bLHvrz6suXgUKZpkAFxJJQaBYLKWdVWRTLecwjkSXJgWxlrNalneVrO4qSWa1rKpGykFubbf7DKv9YJUl90zAugAjBIM2MAg+/DBHMEJ2h3vNGaulH4c4ZKCHT41AJ02lzhOpwcY6GMrxh4/l6WefyuHzp/I6XUmFoIvMAjAp1HNFD1MPWNWYlIE2y3taYUzbVsq2kRRmxle3Mn9zIYtXFzJ7fS7N5Y3IbCE5gEDTwjvLgP/auaifPYxWNB30AfQhAdsLe9ewpBSwODmU8uSIPlajJ2eyGqL76UCSslSwjaUjPSydNYpgBgFSAcP1m6lMv38r9YvXcvXff/9egJWbgzpIZQz2NcDK5vO9k84BK90jdVzWosoQRrgHTLcXq8yyCzY2BmW7wKwfAbCiKa0XSwxkxYcBq2KBCjS8xwywGj3/gKb5LToEOsgTugQ5K6SLSTA3cP8APjBxgC+C+Yvh/gIwHUOW8OZcrv70jVx++bUsXryW9OaORuwDynT0ddkLKawlN9C1s5Ln01LadMmugJAErsaZtMNUipMRmVarIpEGsnsCVgpG0mfJKsH74oMYlO/ved7xzmaAd+zxZg1+/8x4mAbPbij7kwNWoP+A+aGAVYKEOoGPE2Q8Wtiaze8MAFRvMHw5+0KLVf0vBrPOSANg1S7QW5wgFcAqAlYAscy3xUEN7hPwFExzfpNZkqQynBwQsCJoBSYUQCc8BmzyNGcnt6oVuZlVlHKVRSYPjg/kaFyykQRYWWqEbp0B3cDX5YDWkUpbqTvDyozZAe9gTmZDuVkO5E83LRlWX5zP5G2F4kApNb0QbT8NzXEsMSDDSv8GfhD2Xe26p1+YnZCZj7KlFNMLOctb+cePn8injx/JfDqXby+n8q9vZ3LRuCRQGVbvCliBj0SGixlbA1DJMbHBgADTSFopV40cDlJ60JyMB3I8KmRc5oL6AQCtSakFFfg5zVuRu0bkatbI+W0lV4tWrqaVzFphVz10ckSzBfiuseOUG+sbxXkdzNcDQMdCDepxBlmiRjbVUkrIgSDNwggmiGw7wApnp8pY1IgeCbV2unKPLS0kWJmB8mywQvJ6KvniRoaNAVbVlRTtnaRL2F207KoL7x6wq6oG8lF0kFRJKc5FBaxasqwA8g0zIdBH43WCClbQQLHDGkCg2QsAKzQIaJJCZqtEpiuROThjSaagp7GhPJ7m2lojB3c5WB+w6mZUtx6ZnNIDr4s/wtzzBDYC2OPk089tJLTvkr9t2/+0C65fne7HcR4ZJ+mxsbZKAq0TZniO7jaxpxbnGI9W6/xnMQ33psimgFGIx4eBMdsxRBiL0g/RGz9oHFQAuA7+YF3haNPnXT8jeLWsN+F56+wylXshd3OGlctcNXhSZpx+4sjfMAIUQxAX+DprmzHXDMZF2WfruWoM/NwrKrPRRSI1WIXMN3EtKlEPgAqkufVCkmbOPezBZCAPJ6WM0xVBLHSdrsmw0vdWINmIFxGYp4VNB+ETAlZgWUHG3Sxrq9l1DLdN173+yTlqquDcwU/f9Kz7Y7jrUTsBK5sumyK+/nqNZYAY6y4Z7wCrWBbYraiY9RdeM9poadnj/P1ezduAMDuP2LwEhUZBo5VasmIgpw8fSYmuppBdG4Dc3UvN1+I5xbjln//paPvn7SHum4f1HvX+Xe5R/JhQobDhWJMG7jM9I0K6g5O364bH1Lk/97LXJ8S258eTn/vemrxp9/XtkWToPrp1O1l/v03XCNNejB+O5ZDAxPIk3/SwMSHQRgVnlctgciLHDz8mYAUDdrQNZfBiFFP8DHZHPD/WQasOsFLvKnQJpCQwAWAFkYUzrGLASuUtes914+1Q3T/3Lv4MWO2bf7tH9K8HsOodmNa4hQH7hi6BDk4hgAVgFVeInJLqnP9dgBXGhp2tcNAaYCXzRhaXd1Jd3kpzu5C8SSRrEgJWq6qVtFpJiq6AjcnOeD53ksB4vD0g6o4PnfZe1Ot8CyIPB9uzvUoWj0sMWPneEAoDHrjwD1YtwV6c57KQpUyRkI9KGT19KI9/8YmcPX8q6cmRXKByUqjRvAaE5hPhtHNr88zPaJ118BaUkbSaIKQVQLwFmVXVmwu5e/Fa7l6+lvryVgbLhH5W3k3KTSbvnzt90MpCaIJoNYAn+D2gij0qJT+cSHEwEZkMJUfXwAm8hiaSj4eSGmjlMBjGz+n/CTxHAEZeXMv1d99L9eK1VH96IUO0kFr7Wi/2d6Ho2gOVWR2JsLr768+Jn9s/rHlHI9Nb93JZPxI7SWCMZ/01AVZsL+3+HVZdQ/+g4vRYiicPZPzZc3YJzB4eSzuALF07yEF+6wE3FXwR0wojDao5DLSRGCB5R4LDTrMrkRySwLuZzF69kfOvvparr7+R5s2FFPNKBvDvYJe7DrCijxuDY9tgGLDqGUcvNbCC8xVZVstRKs0okex4JMmkEGSdTaqAlQa56nvTsTS7O7utSLU5ifH4pwtK1dNHT8lQEe1JAr2LIApRChyFPeYHSwLjmenVVkQXYFOtAVZ0DVLvvPliynN+myQwZlj5XoY9l2PBTlIVAStIi5RdBQ8r2Al0MYJL8DKYn+MbgBVAgjSTHB1cI0Nwzg2CemCKArBKZVYvCVih1fZwkMvZ0YS+KlQRm5E6pICo3ms3I+0QyD3RuwWCfcSmDOr/QwkhBgDzNx/KjYzkm+tGfvs9AKspPa3mSUFPIkhRHYx2Jjz5n9ievcsYACsVfoXFz2ctV1JCPjO7kCejVP7rJ0/l2dmJTG+m8s3lVP7HxVzOTRIIsJ7+IpDUm+m6sgg2SwIJWBnNtQCgjyY69VwSmLynSzkoEvnkyQM5HqZyOi4IVh2UYFXhNVvJk1aG2YprtCGbKpdacrmtRM6ntVzOlvLy8lYu541cTmuZQi6YFZQLUqJHti5/CgdjNwvtlLSt2SXR2hVOZYX4F3ALRg7XAqgOfDoAaQC28AoowroxP2RLClxB4a6FMN1PzUgfv0OXv3omeQXD9Rsp5+cyqK+lqG8kgz+rtJyni6qRed1K3WLeKAtP2SVqwyEmiRoVqYxySAJTGWYZAascIBv3OcAfKglMVmhIVEgKBUTEsLqF5ArdH1NNFv10cV+09XOJ+0Uogm0CrbpohEBpsOuIJYXdGbcJyPC/4h6oj9T2FHQfcENT+N7TO/ClY5JojhTOFzdeR1yB9duDHBzCYSDEuen5pcFhelbb/koIKgBVZmTu5SPmTsqwogSdnXk7/0Osqwx7gfn88CrXCkT3QKoYAOQc4JO4X3XJlrUiiAAr9bLSawjRBoDMwLqJ/TL7wNm22IVCZJr+my9gDNpt+Bw+FwIogd2Klgtm4YEuqpDrE1zFPISkey6rei6DVS2no1weHw4pDyywPpqKkkAvTON1teurFW+4NPvAorI0MzJpAeY54SUuksQR2r78aNfc3Z9/O8i3f/5vzcN6kvz7WECPIRaM1+18Ru7CJuAd2NjBE/4YG0sPhCxPCOvSCS52HkVRDB+J+b1YLDhHB6MxjzsAVoPRRB48fiJ5NgiAlWM9Oj9UboifewX5vwbAqh8s9RfttuBNn6Nm4X/NgFU80TZtvlsn4jv+4X0BK+43PHjc/tUnqktT1BiuBfUTVSBUcFa55MMDOXrwkTz59B/l7MlHcnBwwOSd/lW2ANQfJdpH15hWfcAKHlYArCpJ2Cq1/hmweoc5sDURtufu3XB/qBzI1t9fWhIYHwohOHIQN2JYkTTDRDiiL0cMq1ChWWNY9W7BGsOK6waSIyQmCPKaFUGqxfmNLF5fSXsNjyoFrBLs1A06nCT8hnwQAE6bKEN0m3+V7nIxSGUwLdetav57G7rT7T2oiuj4YLNsYljpZ4zgEfPHoqdJkcsMgFUukj+/Qj7EAAAgAElEQVQ4ltNffiIPf/Gx5GeHMoepeoHW2Zp8MTG0C9ahUo8WZUZ1hsr+3+zcRZ+CRtJFLRkYaBe3cvfdK7n60wuZv76QsmqlQLcadgPrpB9ukt5fIh1o5YAVvGMgLwNo1SB4KQvJRwPJh0NZDgrJjieSHAylOD6Q8uhA0tFQ5Y2WyDOxRHCKQGheSXt9RybY9bcvZf79G8mub8nGWf96V8AqXp/hPqrTzRYhht0tmhIr4MDKJC/BMii7nCjs7AXdfq16i/6ykkBK9cz0PgasEFjjnhXHR5I/PJXRpx/K6GMAVieymozY/ZHnTNQlCMEpo4HIlwSVuwJeOACbUA1crpjk432LupHqxStZfP9azr/+k9y+eAlnbSlrMEO0AyMYFXg9GsM6ld5YgvwDAAO+J4o+8CNSWWAzTKSG2uxoQPP19KCUNnMGnCbM7wJY7St4xcGmJ2i29DQZwb7E7Nxauwc5jiYFrGi/F2DlO1S8AjrAKg2MKiTlcICjxbWxPRC8ArDSCv26JHCdYRUDVvTIhDFvO4PuTRowrCALND8l3VBVitdJ/sC0GxC0QhMX/B1sN41XukBFTacVsKraVO4WDSWBAC8OxgN5cDSWo1FOLyaCPGwKg9fKyMxyPyv8nmaxAHMoCbQGF+aXwq6fwD3yERlWBKxe3cqXbw2wMhNtggKhTbt1B7N7lpvMUNkzCsLEDHSW9JDwVTfy/HAg//Dph/JoMpari2t5cT2Tf7tcyEWjHlYOWNHWXLNyY3puBqzwnvAkQWIJNlBaTQnWHGRLeXZyIE9PxvL504cyzuHFBMx2JQUk5WDGET6BbBCt6RWwwmvBI7VaZgStbutUvr+ayuvbSr67upM3dwu5W6XsgtemaradGmAVOlOFKn8fsOJjOS0jwIpSQO0WiOvAtem/CljhGwwr7CnYZhywwnnCZMo7yrJoCu/KloBVWgGwguH6tQyrCxlUV5LXN5Iv5xQXAlCtasgBlwSsMM8cVOU0JBBf8WwEWAXZIphoKqFUETj2MwessC7gnYm1ludgWOUyW6VytxK5nC+kAQhpLCsCGw4I0BTdzabtxAxKBgerNkWYvr5NDr0jTt1NOPCoY3vCDkAqnFdrxX7+3v7se4OeIb7X9f2suD4ijyu8NPaBuODd6xyI+24MLhYZXKYf7ZfIeRyw0pBYgfLAXYqYZsz/GF8aW4vX0y+3x7Fc/Lnj3LEDAUlxDkUJ9xXiY8l86hhW+t8RWMU523kQeQTIzxjdT2fjbM4zzENvgyRQx7oPfK0DVmTis6EXdyktFABANCYqXoMehPVc8uVCDguRJwdDORuXMoKcwYzXHbDCXHPAiu+Fa8AebR/OO26D7Ypv+salKiXaBljdZxh1g4Or1vm9ff7um/+78Y1u/m1eYlr86lj1903XOw+0Lq/XaarzlJLRsIj6npVcXp4PRTLS+JqdNaxy4/WR0CL1bDblvR2OR9xDcdZMDo/l7NFjdg1WtqxJZe2DGsZrHlrd3vRXwbDqhTqRvKUb2G074vsDVtEeuPFN9jO0fKnv2LUj5HnfBN39Kvf/+mMBVjHDShs3oQptMh6wKwhYgZI9kHoJ74eJHJw9kyef/ld5+PQTOTw66nVp0Jah9wErjpatbwQL6mEFhpX6V/UZVpAEOh3eJi2rfbrYfmZY7aej/n8dsFoHgTUoMDnaFoaVg1PbGFY87KJAKYqY+CPmb1jHNExXSeBy0Uh7u5D5myuZf38py6uZlHUiBaqoOBf5OGNjWVC1NMCd4fWGcy9I35xZFf2rCaqthLWW9es+BLheZ1j553F/nzCL7M00ZNHkH8ykKVDt44kcffpMzv72Mxk/fyzzYSZTJClZqevQvITw2m5Cy4DD2v4yiHNvFzOuViNSNePNm1aKqpXsdiGzl2/l6stvZfrytSQ3MwJCZFkZYEUmjcVCPmYd48oDRpPNuGE2zYtZXiNrDN4yLRKA4wMCVvnRhN/ZZESWFejLIfGkF0wt9R38x26kht/Wy7eyOL+QAa496kDnY/s+gBXH0GO94GNlgW3PmD+VpQNWGi1bsHyfYbU+uXyqZe6rs+Xg2XlevackUGeZwpBos+GAFaYbmhYgMURHQBjl588eE7DKn5xJcnxA4JEdHMF68ySE0/C+TYEa2HsnLzW0RzeubLaQ6R+/JmB19d0Lqc7BrlrQpyxj5V7NlfE+7Frmnh6RKb8aVftngHF1K3WxkmYgUg1WspwUUpyOJDscygrm69pr04yjO2lrPM7xz4EBuSlZY1xh5tPR3uEJFK/XK+qW2DgLUs9V6wQXaWACI8sh06gCf990XROm+wG73lmsWAeskgToXREBVogNVgGw2sWwihO3kJSgOIa9o7oVWVbqYeVxATvzaZe+wXBM8CnLVI6YpoVdkzLjkDDS5wR7mLH9dVzgk5bLtFrK9V3Frm4Y4uODoZwejsiwKiCRDoCVMqsUtFIQEEAVYiCMuUoCFQjCGAc26jKRZT6W62Uh31zV8tuXN/Ll+VTOjWHVgh0TAVYoLDLRNCZcwU5+Zp7PM0QBGd/9MF7oEjhZzuXTB4fyd88ey2GRy/mbC3l5M5N/v216gBW62r47YAUgrlTj9GoqRTuXI4BVx2P5m2cP5dNHJwSvSqmlTFpJATDSAgKJNMZAJM8glWqkbfC5VJrZrnKCVvNlLhfzVl7dVfL1+Y18c3knr2eN3C1TafMBE9ssMHSi9u4mddZ7qrNH57Uzp8zLCrHkUm0pihRd+SARBGiF9alrtIYZMKXlkMev6GMFlhWSLHZxNUkgu5yxC261BlhdSglJIFhWq4U2FILxelNTBlk1ONUyAz11/uBcBPN71SysS2Ci0sA8o4QRXor4BmDVgmFlgFWWIBEfKsPKJIEX84XUmMs4J+yswBj7+i/RUMm+4vWt51dUxLp3PmgUzo6p3ghgwx5FYDnqfBevZcqyAVLsSHpUcnRfmdKds8ZK8w5+BljF+1xcpAwMcIIb+IgKWHF2BFamM6WMCU6ZsgJDHld5+sFmAHYxvm/zNOA6jDw8fa8OAIC+BxgocQzrY7U+Zg72dACC7f1mURRM18miUekhhcK0ZWG/YL/Lej8oIYRHqUkeLXxYvxd4X49l7v0NMxcNa9Y6GG4D3fw+xuebSvj0rPDCgspMFWiCZBQy26SZyThpKAl8NBnIAXCtppalNXhwSRkAK2fgOmClZ5F1UsY9zND5FeAuusJiHcW+artm47YgafsE3glYkWF4n50fv9ruLoWxwqUXeYaX0Of3gahu/GMPq86/en296X9zF+1JP52dF/j79wArDQ/m8znHvBiU7IqLfejo5EyOTs9oGQBJYFC9BIBX35PsrLA//RVIAj0x3DTJNw1cf2ogYHLwYvOk2Qc4/dSA1XrAv55g7wMUduzlupHvkQTuWxB+XDhgxS4NFqzGgBW0vgCs0OIZvg5pMZbRyYdkWD1+9rkcn5yE8811xAjSuJmt7QF9wAoBDACrqEtgkAT+DFjtu//7ttd982vf33e//19eErip8vRjdgnsjc8aw8pBJgBWSAxhtN5cz2Xx5koWAKwupjJsMymXGUEtzVa8K5tW9vmfOJ63F2l4C5yBxX/ZYVMPEF2v91lWHli56ScO8thQ04OM0CVoDawiIw2mmKBlDwsZP3tMsGry2TOpT0Zyi6Q8VaYYfS0N5Iq7FjIgQsBv46ayGU0cGOiSkand2rJ6KYN2JcWspo/V1RffyAySu9cAhVZkWUEWGCQxfjjSeDuapeZRor+y8eGNUi8Y74xGI10QyA5HlAmmh5BuDUVGA0kHAKzglaKAO77YQvl2KqubKQxtZHlxI83NHT1b3EEqXise5HVB7OaVFLqgrFUk40qnS3Lc5NPnAzqtIKHFv/q7CLDqvV3nbeXVRs4ZsojIjdu3zWz++48AWJFhBWDIpZH04aHrOr1i0tEIKIFkTx9K+fyJFB8+lOzsWFbo+ojq6QZJYGxCEqriNk9w3qFD5fT2TtqLK5l/8SdpXr2V6es3sry9lVG7lBHGBF2kEAxDSqhYhskUVBMEvxrML4CgurSVYVVLI3XWSl0qYNVOcilPx/ymj5VxtbTTmQM+OxKytSq134j1OCKOlTgLbF8I8Y1518UJEVlXADx+KsAKMiVK5sCGgddTH7DC+l/U4G9qdXVTl8AAvkU+JWQ1IBGG/0h1w/ghdAuDj1KRswkM5MAwRe9M3tGRq5AlOrlaYpdkrCQEhinBdo5LIau0kIvbuVzdzsmwwlo9ORrLKWQpo1yGpTaYwPrDODpYpS3vzSvMpIKs5lvy2AFWkAtl7BJ4BdP1y4X87uWNfHU+lYs6kSotCTRgn3KGVQxYYd0WHFtL+FgsgAG6JkH4LTr2FatGjrNGPn90Ir/64KHkbSOvX72V19Navpy2ctFo1ZtgfmbSMTXW2cmwwnvABLyd30nRLuTBuJCPTify8dlEnp+M5eE4l7yZCRznYGrOE8+7gYKJBv8tL9hofq3ynjaRdpVRHnjXpvJ23so3VzP58u2NfHM9k3N4P0FGB1mnMW8dNO32N4PD/VwzwCqWA3K/RMGBgNWKYBUBq3Sp+zoYVjXOL5UC4rs2k2gHrBg/A3RcpWQTA7CSxTQwrMbwsQLDqrmWvJ0LPhWN11t8iyxqfFZn6ekc0u6WC1k2CxqujwLDKmOTFsoCeZahcynUCCjopNIHrIQeVjftUmqCnsoY1PNPWbUAORAfOOLiYHUc87ikyM3r44OA+4z58m0sHBoI1Ntz7Hd8PF9AC3jbvrqClz6iD+wLvYh6rHlAMd6x0wzVCXIDTLTN0AuWABnZkdKaa/T2UCuM05jdGDgArTSuMqkSAJXIGFqfr0AVP5x3OQPIbFLyuNjJIiIVKd21cd1GgLYWlPRzowlV6PjsFBRf62S3d4wyFjKSFYFhL2Thv5UF37HQKlhirJuqRAW4AFhtuEG4fQAiGJNFoFU8fzYVXOKXoo9jxBanRBMMSsRrtPlSoDupZ7rHDFN5DB/VQS45SBQoiKLrI0DetiUL1gErnh082zrSA8c2y3g+5AXOJyeZb/aw2hcYmaZg68N2FvwsBNj1HrsBL8c+ticPylC0GdkDlHWOqil/B2bGeIjPzw6o0nkYvkOcYYLrLYBVVVXq0ZellEIXw5GcPnhE/8i6AnDcKV98r/Dp7YBVwIfeRxLoh8MuSty+G84bEslafMGuB2YbXyd0idp+w/YBVrGGd9N77Evo9wX7/Q22u86wee4ZoH3Xr6+zfcPfNeHd6JcT0AoqMWBF+YRteC0AK1QKi5L07SQbyPjkqTz+7B/l8fNfytHJqXUcMm8R+I+ga5i9dvcxO+oAElCGRyu0BjVJYDBd106BYcOzzxgOg0go9V4eVsy21+ePgQshidxdafLPtmmj3jv/7a1/yHM9KN31Hnvn73tJArVCrV+b56BvgOuBRihL2dPijTAOHHD9O9dQFDD4a3i8oDLArkMefyaVv5MForNUCAL89x7ckFrdfa4YfOBBbrIhxtyoHMxqdgFcvL6W+atLaS+nMkkGUoCRqPU2I4srM4oJGinhW2awz41ohO8DVli7G4zXbe6WHtDZODmQ5eMCtgkPpLAsVYzmyTiN1g/HcvT5c3n4619I+vSB3GSQCK4kGwzoxaV+X5YgRJR8/AqBeRg37xoIVgM7gy0F18dW3o3KsIpFI/Xrc7n54zcy+/aVzL57LUNjWJElQ2mMnTie9IcF4HNRr0fPJzskrOU1R5teB+rbJ0UqyRB6lZLAVTIoRUo1wQXLyuciGFbNdEYPq2xei9wtZLlYBBPf9TUYmF8Ocm5ZpLsAK19VCn7pHOlLR0GpV0mgfjnLYG0/8w5jtujie60Mgfhr7b+c8XxvjDUOpqzpHb/iopQDemhNrZJAvV/eHRGUJiaFuB+HY0kfn8rw+WMpPnwk+cMTGuav8iwUbDgnIO/iIHXzmWE8rhNn2QoJfirNbC6Xb89l9v1rab5+Icu3FzI7v5BksZCRJDJEUgdGXVVJBk8zky2qr0YHWOF6KXilrAywC/gOrdTpUtpCpCqX0o5zKR9MCFgtSxivg2Ol7dR1epqkcAuDKt6/N+2DmzpnKVCra0AZDuqPEyeO/JldENR/LnyF/U73lO49+3tMePzG228AyiojAzNhR0AAVugiB0kgknKVuS0qMJdUytHtE13be2dN+R7NLlsrTUwgCcyWCxpU616qEkAYobMLVF5Yco44BJ8/V2CB1kdq8p6go4Oti9DOHYk9AKuklPObuVxcT+VmumBF/vRoJGcArMaFDAtlxnjXP4JW7mFFqZUC9GRYUWasbAdNSM0nCxXmdCgXTS5fns/k969uCVhd1anUmQJWbF2PPbMnC1RWbw7gBmNJxoTPyK5q39aVDJaNPCxX8svHp/L54zNZVpW8+P4t2Upfz5dy1UD6puNHhpWtJQWslBns+ztLEzZXAUKBIb9a3MlRIfL54xP59fPH8sFRKaN2Lml1R98qjfGU9cUzmnNPE5j5QqvvAE54+QAucZZCIpgWclcnct0k8uKuJmD1x/M7eTVrZUb5YE5Jn54LXdrd29+i+RwkgWC2WGFj2eDnpQySWoZpLcOkkUEK2bACB0iwIFlSwArdCsEK1i6yGh5gD1LQCXNqibOsmkq6uJGyupZJeyNFdRkYVhmKswIpIObwShYLnENaTKEcip5H2j1vWVdquI6mo2UuY2NYwS8MYTmWLQArNjSB1yMZVvCwSmUOhtVyxW6BdVbIMsW3Alaha9pafHsfsLL9g0fLenynQIjPST8n14ErNeTv1rM/TuOP9YK7vkd4J+KJfQbK+uuXg0ILHvZ6uE6uNwCidu/xGvgO7xkMuhOpuXZsX4+Y8w7U1DW6lzsIpmyciFLVY8j0wAljvnb7t5l69t4DHkIAZvqG5fF4YR+LY+MeOGcAltsx2IliMYuCW3nhF6wxgZ8Buv8AMJ33ACvN16I8NTCANufYAJhCh77oIXoM6/mxnoOEOADnJ9aLNwoxSSBiGjQJYC5qOSKM1yE3xj7z5HDMboEDsCBh2m9dYrE2HbDieWLdRM3oyw9cK2iAZQ+A2EPEvseZn2/a7dX/6/4YbFJF9KKpnfmVrq/N0f92TKN7ffUq2/XlXSG57gyIDJgBAcxO0hhjCX2gzZlVCsh2gJWDgR0o6GPln8lZqjiL8U7zRS2jg0M5e/hIisFQprOF7psmleXcN/Yw43ST5IbY4H//X3ebrvcv/P7QvE+++y63ZF/CzYDMLisOyMIU20Ghepf33x2LR74tWx64a/z0fN494WIN7b3DIFD13jFj2PAwHgiWb3bjYQEK/EB5gIIJoSwFLYwkrFxmw2M5ePwLefrZr+XJ808kLUqpTKJBZJ+btj3XzdHdDJbJyUorb0DQYZ66qmi+niYAqqxSCMq3TWDfcINMykxwdwF2u+ePGehGpoeeRGxCpbugLY7vt4OFfr3b744jrrtfY/vz4wR986N2fX5CKAyid7zDPgrinqkXz+97oBV3UY6SHbL6eTatmU3JWsBY1ijJbnAZmzHqJqu+MQHEQit6a3vO56BznW3sDuw45ZsytGA+210jEu4EJurzRuR6LtWbW5m/vpb2dk7D9aSGv0TSSQJNPqcyIpf0qNbbv+J7Rv8k/3ysJuuX82Liw64PCHRj6gAU73f0PlzS2H9YqQ3oP+8HgIgmSaQqcyken8no02c0vc4fnchqNJClBVqZUsSijjnOONFbG99/uyI+3g96MLLQ1p4sFgSHi0rG80bab1/L5e+/ktuvviXDCh1hyMxy4U+gqrskqjOwdA8LzquIYuzzrKMykyIgS5yqYD8gyTQmBP1mAEQQ5FySbUP6OaRi/FbGF/1Y/l/23rM5luzIEjwhUkPjaVWKRS53e3pa0HpnrD/uf1gxO/uzZ7qpyeKrehIqkSr02nERcSORAF6xSLb1DFEGw6uUEVf4dT9+/LiDUjsOw/vsu7czv7mNgvkT7Qxz5gMASZSYGEnxPgWsYQBhgI1tK78kKVMwh0VxPt1r1DTz7kEunK+gnq5xsQ8tc0uz4l1XI+0SJt2WfF22XSgtG9cGRZY5ttbZshalO5C2ldZAyt4jTfhUGySdTlGPUtT7E8QPDjB8cooxfx8cY7C/h4Ktksly4X1QiJ2yQN69iRpYUYwBYgGh0qIWltz1xzNcfThDeX6B5a9/LyLrTZYjqiokleqlOZAnzB0LhsP9r+JxLA/StUuShAJmOgcEpoqEjQoSRAdDxCcTRHssQ1Vgi93CFNAgmNO3f6ENbBM2OwEtO78sg++2NEzCtYl4A8e6gKVjWTjgTXBFVtOuEh57f99GBSL/bRznbB9lD7EUj8wqdjDTUiTtlOf3vN6shTngTAUvVfHAidlfYTZIlR3XRGkdAbUMsCwK7fo0HGM0miJNKKZrou62/7dUYsxeaaDaDavaF4JSSAbY5A2WmxoX1zlWWY2MWnppLGDVg8MpDglEytHJshgTCxaGEn+1Y6rrY7Esx0uKdI+p1lUiYFOKPB7hu2WNn7+7wi8/Ur8qxqoZCuhAL0hZpV01gQr3a1JNGBiu4yP7R9cjQQve3KBpsIcSx/UKf//lSzw/2seHD2f4uCjw+nqN7/Iaa7K02BjEWLWyllN2UFPWEBs7kJnGsj2u+clwAIYf5WqOJrvGg9kAXz09FbDq6f4QkybDoM4x4dJm2bgld1zKwdliXRm5MyB0demt8mYSlE2CdZ3i7bLEv769wC/ez/FmVWHRDFCTQScblWGbspfdN/QeaF0Jl4Mh2h1QATTajDGKzQJp9hHHoxKfP9zDw4MZyqzA5dUCV5tSWDiZdLEqQYxykqagVD/t3qqskVcRMv5mBfKsAIoMcbnEsFwgXn3EpF5g0qykJDBm4rcN+iJsVpmUprFbWpMORSOW65Lrus4zjCMC6MAsjTFLtSyQgJV0O4wpu6HAhCYydE1IwB8nIlC/svVVUNyYZ7W8l8xaXe9aoGHgauBni79lup++50Pw2kGGiEmDQDOQjwtb0kA98VUEQOp3J24/09hFDiZ5x0Wx/9Su3CpZ53y63hDPDSYKnFGl36vnYZqw5GuAxWKpIvnWiUx1TK2rXBMhI83NfGCxe56uMy0nEYW30mF1WtxHdYC985/boNrOzr5Xv8UEtwEgEeA2QIcvIYOMP63Pau/z95R52QMEu/PCyoLbkm2vhnCXSAFHlr46CKf2X0uk9U4dzNjSfrUx4HeR1cfkQ3d9CvxIGb4x7NUV6UajBd3a+VWfRZJWUroqhcNaKljVAh6z6yibOZBldTge4MnxIR4dzFBcnwPFRrSupOGG2ErlmPKXGnQqb2M+lORu1F+isz8ZjfV8ER1Cs7UGssl9tLI2ofh3560pw9vsVs+H18d6ouc3nTyLr/sMNfX31aj343/3dTvM4Hb0QJ0gBQx1f/vedBCRl1uRLHIP6iY9ZpQG1xFICCZZTNU2aXIGY3uu6hnL8kt2n11tMtlvhycnODo9lVVBBpUDU60dE+UOBZxllRqjWvbi//eP+z8It/nBgNUOGlk4r3cG3AZah4bhPoAr/Oz7w/0dKyx4SGODuymtdwJWVsN61wS0GfhbMrD3AYp338FtG6oDrER3wb5b6cr6iTSk6eQQs0df4vFnP8Hjl58jGU0FsKIFHAhgxfyz0g01k6yBhWIUDApUP4CAFcEqAayQC2Al1HbZKcxGt5CkZs/VAuq/fxCg0h1A4brpALJdn98/hu5bb3c/b4HafZN05/PdPex62X3XFwIYP+gybnnz7YCVo6TdeO4CZP1jbwOsxPgayBUCOwJAtZk3OxC2GFY8lkklFneXTgyBCAu+fdy2AavwemQJMstd1EhXJerLNYr3c6w/zlGvCqHpc/mLxpX/DYAH8ckt87y9/loAwAKP9t78MA0yWNsHpgR9QRDcAVaWvbA9LGc2hc8JBBGAknPcy8siFAzAZxOkj04w/uIFZq+eIT09UtaLCFJr5xk5mB20MnuurIA++Ojnoo6bOjEx9UhYAsGOR1WBJC8wzUrUrz/g8he/xfVv/qCAlR3iogGkvpayjmwM+3ago7y38xWUTrfrzJgE0v3UHWGWE0j7r45hIo4wAxYKEwdMEAnEgi5Hu/baHwdYdQG9OxemgtxzbslXkW6THGiCNabtxftxGyvOto237xV3ZDgJecEmF+Zkkh3CLj1WVMQ23JK9tzKIFoowUIpj1Dotpv/jn+WAV9jlTcY4AKy0dNcdQQUXNVDyFtVAyo6Aw1Q6OUZHMwweHmH8+ASjh8dIZjOAGWheM8vPUwWtfO2Jtgv3Jxl6RYVonaG8WmDx4UxAq+pyjuLte6RZLmAkO3kKG8tLbs3h8yB4uxuU7Bt2s+W4c8y9I5GUB9qaHkdo9geIT6ag8EbFMkEKvQpgZUF2UMqxbe/uBayU42XnoDupnTHuAKugdXmooWRBKr9HLLKVgm2v5fY5+2h9ftuDMhBI7oe+ArvxDYVVFccOWHUFtJzrTZYJYMUsqzJWwgDQgnEG5gJMkF3FwES7AirQxSq2obTHHgwnSBMGIBQCt45oQcCmjkjHH1Buq2n4MGlGR5mIBDWASKLcNDi7yrBcl8gDwOrh0QxHMzKsGAQxYE4E6FawigFXp13FshMGRG5PCNgpaKV6WmhSLOsUrxeFAFa/uchwXiRYNwPkLBc07RXJeMjQWLmf+URir20aNKlSS+AnCQgmHKsS+yjwsFnj7754jieH+3j/4QJvrgu8XmZ4VzbIkCIqrbSNf8g6E8CKgT5HiZoyA0GC+bEsU0uqDFhfYT8t8fx4gq+fPcRnD/ZxNGgwqlnK1mA8TCWQFJBbUV8Rg5b1ykBZ9pp22FPbpTfClZVKHoVt58kWGuDtqsQv383xr++v8WZV47oZoiQIHVNDiSE2wZiuhFth0S5I1/WgvFsFrAgaxxiMDjr/NQYAACAASURBVJCtrjAuPuDZAfD1kwOczsZYLzc4v1zialNhVTbYCBOkwt54gKPpGHvW8fHdfIFl2WBB1hc7BJORlWeICpZJLhCvP2LSLDGulxjSt60LO8s0ANws1qKNlXOwByNgMBYAhUAEmXDDpsEEBlgNEoxZEphwHrRkMUk7vaR219PX5mfEQ6wxRBaPkCdjVNIRzxLFTAor3KP6WcLQ6ycv2yRfEKD0QCuOplNU7MvdT3HQShITZIRJ4L9dOmalrgLg6eyIRIFRqMUeMOYQgEnP++684OtVWqDbW3ruS/fPdCjdQK+u5gIaqLCzAloOWHElUPw+vG8/v9z/Uv+MLFXryGf6VB2z1Tsv6gC047Olaymftx3oSaLBy7F2J2oZZ4W+X+hmS9MeNvJpEwx6luo16FiFrE4H3Drbzi5/WiUh9609IKxEUXWwDJ4zZo2V9HpnQ+uOqU1zuzPIr0fK/Y2QEfqj7peLK9cy3z3ho2sq7D7JvUytOuQbAcL3RwM8PjrAw4MJmsUFyL7inhPAyu2fdG9kl08tiaOdEZ9TmIwKVnFSJ5OJJO1Ud1DPh9Bn8fFTULYb/fZcNgbgzfhxaz3siI90b3hCcKvczuKCm/F/0NHP3eAbn91VCHWAlSUkzH/Vdc7CkPxOwMrXUzuPttZkfxv+Yhk9S2wqoUUY1CbJQXkNasWtshx5VeHo5IGAVrw2EdWXTqxa/aIgasBotD3VJlV/OGAVOi63RK23PNy6O30M4JM/RFDT7a4GWwDGXQH7vxfAalewvu3YfvKgbb1wNwLcAVa+YHWBK8OKPw5YjU9f4fGrn+DJyy+QTvaEOk3LR0OoLZbdwdJyKNWR0fp7B6zYntrBKjKtWsCK75WSBr9oCyLdq/kTAlbykT2E3HJ0NwCxvwJW32et/aUBKy/784UaUqgFbAhKAkPASiIf06YJZ1gpuzfBFzkIeIpVNQZVhGRVoPx4jfXbC2TnC2BTIWVJTGMdBL8HYBUKe/IwbR2hgDq+K5D1x74PYJXYwViJnojeub+fgFWzN8Xg8SkmX74whtUx6uFAgAopjwg06tpxChhX7vLI55rtaAErMgQaBb5q+rPUK8gLTChe//o9Ln/+W1z++vcYFSIDrA6r2xMvZaOT1QpPW8BjZY7hfg61/kLASkuJbMa9TMqD9+BwVtaeHarOqJLujt6Va/euuA9Q382w+jTAimWmIWClzIq+YnsrTxSwq7prYtvuXDPUAlapWLRYbaNp+/nKIeJnkVGooJM6fIXrMBjQK+vVgR7JwukK8EBAnNngv/ZaAuaYOC5SedeoOH4SoRomwN4Y8ckBRgStTg4R780wOjxEQ0Hr0QDxkCU1Gqxp23kCVuSh56iXaxRX18jOr7A+u8Dy/AL1Yol0uUZC9hzByFIBKy+79OBo1/7XMlhrU25goQNWDAO5Jsu4RjkEmr0U0fEE0f4QzSQmcUS023ysnQG0E5S3cdntA7iYrgd0unv7r/XHdH22wKw3aQiCfAn8DFzZPg9DFkX/uTAKux2wIkOnZZMF53ZWMNCghpV2XQu7eHngRZCD7CpK89fUq6oUtOIYp+lYWtMPBmOkgzGSeNQDrFQQ2n8tiDBDpOpziQZ8BvzFKctRUqwLStXV+HC5xmpDMKJAGkc4OZjg0ckeTg5GmI5SYahKydBANe+03M30n+IYIwH3da9ohzaKwbOhA1lZ7GA6EGHx31+u8MsPc/xhXmJepcgwQsEyM7FFBvB0cUjrq/RsnMkvCGBlpXtkJsyqDV6MavyHV09xPBnh/cdLfDvP8GZV4EMN5JybALBq2M2SG4ebXNw3BR8J8HB7JxRPz1Wn6YsHU3z15AhfPXuAk1GCYbVWdtUwxmiYIs/JKNLkhFpZteECWHFYxGApM1Lmyr6W0mLcKE00wAZDYVj98sM1fvFhIYDVVZmCxXVxrAkXlhApe0/jTjKIFLBqUz/6DAFG0YzUvT4aTFGvrrAfz/HVoyl+/OwQ+4MY1/MlLuZLnC9LzNc5FpsNhsMUp4dkYO3hkEACIrw+v8TlKsf5fI3rZYZNXmkQli2Q5CwHvMDYGFYErFKRv1AhZNqQlQFWBcd4MFTQijpi7E7IkuSixCQCpil/E0zSWBlWQgBukA68kiE4fwLAiuw9Alb8FcBKkgZc+aXY823AqgM8HEAJWYghqGL6kJaADv0RL+/xBIkyoPrJCHM0lM8jhzOvSzXvXGeJJpZMC00YaXlQV9qne5rdQf18kdJSlgSnA3kfP/Pqcq7MwQCwciCOz1NUX1ZnkBTv1mrHMvKwRYGgDsxRDdC+cHro67gtvg2wCm1TB/oEDH7XAd5RNuiMOtWk8vkPQUGKrncgbptkcIYm4Xr5NwkwxoAzwIbgTx+wcjatlXiKSdN40Ev3uijNzhnZgVrBo5UCHSgjcYE8YICfaKupbqpoc8pfMkhVFZXdQMmkSqsCe4MEDw73pFvgMF8IYEV2fllSy1A155iGllSOAaHS9MgSQzF9XQesxmMZI+0YqNfrJ1q3JlyHuV/eKM8HwOQu0Oou/08sX8siMmiwrRZRYP9PBVjZIdQTN1eGldrPu34cYHQfjq+VPSnvM0KL+eOyhsUCa0kndeIi00VcU1ajaQSw2j860nNfEgEKhHq1nDIo1S3vVZgw5vqv/7B359XeBfhsOzXfJ5DVo8sciO/7Rnu9I5QdGt5tVv/Iu0qe/hTfL8buDtHAOxfCJzCsth2S1iz9IGZRd1W7P6YDrGSeWooky0d01AhYJeN9jI5f4OGLH+Hxyy8x2T+SOnkuWMn+qCiBuSneAty1SjSPz1dDDnGGPjliKwl08VAGidvlUu1w/wkAK6Eh9oAqX00O0N1Ii/Sm9Iftj78yrEJthBZI2LEodwZzntHaKgnUgFfnTRhSftiLoKselOJUicaSHswiovw9ASspWygbDKsI8SLH6u25AFbUsUoK5u6pyxGLvoQkyIWWLFZTM2EBw+pGSaAdADxM5d63HBbFWeg0dqTgPwawkv1HCS7xCjwiUiZMwUzXbCyA1fTLF5i8fIr4wZEwXgoKXVYs19EgoXNAO7kL3f39/ROyj4XJIglGBkj04yskRYHxpkD+zTuc//w3uPrNNxgzi2haJR70qOi19PdWXasemLcjW7yDYaUxw3Z3KTuXjBDQZsDEPzZooQXeVN2oY7iEdvVuJ8BfGTqU3bs7wKo9Y01HJrQ3BKxYmihxnrF7xPUPRLS1aqkrigpbcEvb67TT+OJcaZcdzTJynfL6lD1P51GKg5QZYdw6Kdz2uTHH1DOr4oQ4B69lhBj7zdg0IXgo9+pja1l2fj9j2iIBqlGKmN0cj/YxOtpHtDfB9MGpdAwcjEfCxorZ9UoAK93PDPqq9Qb55RzZxRXyizmyy2vk1ws0q7VoVsUMDmknrCRY8Q3LtDpbLSijlBSdifKK403Hz0sC7Z7pzhGwYllgPUuAwxHiwzGiaYpoGEuzBc6ZAnq2qnewqHcB0yHgKBl6iVk9VO8HlfraLuh0p7P9G5TDeIt0DwDbtWcA9O5zMjwO7wastCSw36KAGiotYCXj3o2FXLv5ELxPB6zqukBdU2wamEz3RSBdGBXpSEoPuUq9LYV2AFQb4x6nmWDtYiglmdZdL7YyuDjFImswX1U4m2dYZhVW61zW/OH+GI9OD/DwaIr96UCTbmxGIwGPCq2HWWLqeKr4rwJV0lVVNLISlNEAqzLBu+sNfns2x+/OF/iQRcK4KqKR6CJpBy0VtxYGYoutW3IhADTd4miaUApukZY5JsUKXx0O8dMXjzCJI7w7u8Trqw3eZzXOGAdGKeJK9eCEnUjAiixAsi94DYzuuMCTVDRNm2yNJF/iIMrwjz96jK8eH+D5ySEmZMVnC+m2N0gJqigDs+8jewMIY96bXXadLllBBCqktpmsqSFWwrCq8euPC/zi4xJvlxWuKnYSlJPLWHOq06anK2HIELAyYW1bB5wzJlNT+pZ5KSWMTw4a/PjpAV6dTjBsCiwXKyxWBd5drXA2X+J6vcFsNsWzh8d4fHSIGYHxBjhbbfBhvsTbj9c4n68E3KTuUbVZANkco/JKGFYsCRwJl61CVNNq6pUurlco2OqdbslgiIhNAuhDCz2kRLNZYxw1mCYRJmmESRJjmFpCOKJOLA3JVmGQAVZVPESejFAkYwWspJGAlgSqf037fDfDymgnOnI9+2RMClmbffvlAajvtzDQVe0vXak8p6hH5zZKymQppG8sK4kjaP8rJlY4rqU0caGMQweKqf4dfwg6DIcjAawcRFouV7quW2ZVB8RxMxGYue3c1Xt2dpXua/+VMiWuMwGEtu+/K//rAVZuhvwLCRxudQkMS//4Xt6T+zb+t+cDWBMftzv6mk72gtenz+n1t6CV7xPqQHEJpMoEFZ+NzFUbY2U9G6vdGIvCRDW/T/zYrbXRAjGt/e7O9RCckNCPvrG1rZEda+wqZ1i5/xFxnsocCe1ZGuFoOsHROMVBUiIpN2jIripyFGWuPozPlMsp2C3I/QsSov6uaB2ygx0TDmSOSQLU1mfAVgu74fbOwcDNa/3vkIoVHo9b/+4iTTuhej6+zuMPBawEBLLyTAVuu8YXgre1ZZ+3X+htgFUHTrXIoNkJOQGVy8rx4VnXRNgwMRjFOD45xezgAEVRoMrJwA39d+8W3YF5fmWyF/8KWN2HL94+kX7o/CUAq10B+x174ZOf+lTASg4YCuFtAVbJ/mOcPvsST199ib3jh6zh6AFWLeVVEHR1aFunjk6D2FEyrAywqlXDKo5UnHIbsHK1Wneq70Kwtw/Zm4PSObF6f6ET2A8a+4da8H/3GKe7Aa1/e8CqTczcsmLuA+TuW2h/boaVo/K9Q90AKze07XPfoyTQ18NtDCvpAEOBzxoYUPfxcoXFd2fYvLtEsywwqNlBT8uFBdhqW2ArEkJ9ED3oA8fag/WANSoOUc+g60nsToFr7PTW7/coCfT8m8QH1lHF9zo1rKrpSBlWXzzH+JUCVsUoRWHC5c6YaQ+VYEF0gWF/9/gZL8CHd3liIFQWiLMcg+UGm2/e4uO//Aqr1+8EsKK4rnZSFHnhrjMf2TdbXXYUEOw0M+RduwArudHAWTDHy/XK+IzrZch4t0BVd7dq3wKathnU1lG9xz78EMBKQE6WsYpT0JVKy571NUKQ1C5XHQwFETUIZsBSShAjII/rEjALnzJ4ULBUhdB1/AkcKhuR5ZEN0tFIHWoGf96EwDKpvnduaiP1M9rb0J4sRe4bQg8RQ88GOV0rttCejJDuTZHuT9FMhhg/OEEzSjEYjTBgtpSAlek18JqK1UbE8oVddXmN6nqJarlGvd4gInuBmkUsFbFAysdKhHyNHeZxRu+s8XmmKKiVIXopIt/LUhWW/uVxhZqsKpYFHo4R7w8RTwaIBprl1ZLkHwJYOWDa7TEPALvz76Z4ugeRwqqzs69lUQUaVi1gFujUhLamb/9vAlYEk24vCazBLlWk+2sXL92QbYmJleIoWEUWlpZlae5cWRmzvUMp4aNWFllcWmbXlel0gPkuwIp7w7r5meNOIXBqFhGwulpXuFiWWGxKLNe52Op9tlU/3sfDk33sTwai0zRMIxF4F+Fw+c/KGgi5UOOHjwmjagik7G45QCGlbgSrcry5zvDN+RxvFxtclgk2GKCiSpQFo7JbtZ5FGermi+m6bK1pWwokjCUpg2kwrAuMiyX+t8cH+PrpAwn6CFh9c7nBh7zBRdkIcJaQzWSAlTRNI3NJGoLw/EnERUM6wJD2dn2NaZ3h+X6Cf/7pMzzbH0gZXVrlUipI1gYzNGSvpEP1B70kTw2TMcZ4A4a11N4t0DrmMskjgFU6FgDv20UpgNWvz9d4u2pwzXESopICDtJ4ws5N+o1dSaAWAeqvzY1pWHFsmqsLPD0Y4ovHM3zxaIYHkwZRvlY9qhL49myO9xfXAlgdHuzj5eOHON2fgndFoDWLEry/XOLb95d4d77A9apAxoYNmwUiCq+XcwGsptEaI2p7sWOisMuUUbha5dgUNTLaDK7d4UgYgzIuZCBslgJYUXidAuzjNMYoZXc/Pa6HAlg5q0HBOrF/tOfstjaYSrfJDrBS9gJZcgzOqeBBv5zsppBp1Nm6vh/cJhiUDGflP7oGe/YxyEyFPqQkDJ1ZIkwx0+iUM1u7JPJayMyQPB3LRdmZsayQFwWKkr/UsVOgS4JuA6x4Vg8GCkAoQGXdAQ2wUj+wA6xkNYgGsu+iPpvM70kxDrPRxth0lpUDSq1H4GBHwCby51pfO3CAHCTaBqV8LF2SxZ9vP8vWOsdKGVZ+hnRsFb4nBNS27baUAkoptL6uS6JybTMhoMn80IY660WBH9o39WN7II77tVuAlbglBqjJ/XGOxX1SEEmAdrNxBDYUsKTwgUovNNSGqwppirA3HOJgGOHRLBVGJwEtCrgX+UaT0C415Gz7ANOV+7RKaso/EKwSAobUR6pP2E6RJSBk7Lrq6+5+TQohnJdd/+6fk/p/EvoGycT+GrLdFfiPuia6vabHpfl9vS/oqLja5dJ94dsAq11XZ9dowvXb/mwIYoV7389wtUTakZRnESuvqF/Fph5Hpw8wme0h22xQbDYtuWCbwiTsKhlf99PJsPrBGlb3hby3D4YeNPc8fweTSBxbqb/ufrYBjLsCbv/u+67htiv8SwBW29+9DVz9cEBh1913u1Y2dzsHrEnW4ExKAsf7iKYPcPTkFZ599hWOHj5FPJqpHi2zD6pgLbPsLeU9QhTDxwyCvCbQsGK3wJguIzWstJOYs0/EMAYZ7/617Z6luwGtPmAVGnQtTdi1tvuP3Tf+fwWsupPiJuga1DgEDs+uObv5Xp2dbcBquyQw7DIhQp7GsBKDi0YONwkGbikJ9CA/1GNSn0UBq6QE0rxGcbbA/PUHZB/nAmCxM2BTMn+pJYHejNJzwJ6ZciZYSEPvZdC2Sqz8gPPXCMPKlmQLuH4PwMpBIGXoGNBhmeqSj4mG1THGnz/D+MUTRA+PUE2G4HPUm5TE/x0GdBf5tAux+H7dg5JUZfnIao3keoXFb1/j/b/8Cs35dQ+w4j26iK+m4hWwCg9N37uhfbgNsBJSmQE53h9H/n9rTLUTjzLPnMGnV34TsAqdy/uaGux+vgsSHFjYpWGl12L7ywNZDTta3SpZe1ayIBWs5pyL7lJUY1GspJyOpXeuw8POeIPRUFo/syWxxp+NiJKTws2smGg+VSUm46k6/cZOlDJFa26ggZT7o6aR5KVoLVvkJlgjQJXsHHa+YvBRo5QSuwgNNYHGI8TjoTCuyLaqh4lcLzvYisCnnVm8pmy1Rr3JUF4vpSwQmwxRxjbZFNCnkDbZDObkG5NYQD3RaOjzA3faIJ6HjC1N7F2ALvuvjHjNFapRhGqWID4YIT0cI9lj6U+kIvEhKPZHMaz6a1/3QT9E6gc7DnjYem4z8Ap6thlo+4g2w/sDASuCSTcZVg3yMrPAUssCPWJwBoUIlwuox+cJTtDgMPOsoLQAVtRgYidCoa117CoL381AdUaq8/t0L6sPqbufgBVL8eabCperAldZg0VWC2BFEHIyTHB6tIfT430cTFIcUXw90Uz9gAwkfpZ0odOv5R4SMIUgRDpEnQzl81d5hesywu/OVni7zPF+scIlv6dOkAk/iGysQZsg1G1sQsSq/idDpUCPulkOlqk947lTY9RUGOXX+IfPHuHLx8dYL+Z4c3aF311ucF5EuK5ZRkymmNTkWVlOg1qorzzjdDfKMZkkoJxcvZrjdBDhP7w8wc++OMJRUogoOIXYpVxQmplUcramYyowiaduK0qtpjDGJBDVh1W/Ssv1VNuKfmcKDCaYlzH+MM/wq48L/PZigw8bYFEOsJH1okxpB1s49iFgJeCNBL9eLqhSFGz2M65zpNdn+PrJEX7y6gSP9xNMsdESo7JBXkf47uMcbz5eCGB1dHiI549OcTwdI2XpEUGTwRAfrlZ4/f4Kb84W0lVyvclRZCuAbLPyGhMsMcUaY2QYRpUCVsY8W68LAaxWZYWK63dggJXQNivU2Roj1BjFNaZphHEayXojg42M16EzsLu0hLIYDbCq04kAViK6zmYEVgJMdTQhiNPvCTSsememaCBZU5XgjFc72GfWhDbGzyx1kzqNwtB+epkg4wi1tQoWEbQScqwoNETCquK/CVJRQJvsKv67Y4p0UaSAXaYtJtfDZI43iuqBVV3psXy4Qi7mQ+yOJVu7KGxu1dbj+wjYhL6H7sWA0Rw01ZJvcCkDSxiJfQskDXyM7gOs+FHUr1OfL0wA6fd3wJyDSZ3db2MwYSEq+N/6nOICdg1sDLYIYkDXu9IyRJbXOXNLmd1WDeBAoDHUQp2tNuqnWLtpcCrAZFcj4BWBDtpPMmbJvud5zYYGudgZArfTuMbLkylGdYGUrDIyrPKNlAYKb5ksSGMXC6nEWfkmuG7WQ1hsoxGZedo5UYEgWxWm9aTjYB1nglBz2/ftAXc7mpeEUWoYv9yMXm8HrNo1Im+6LUbVxx2w8nkMGVYCEgbxw81rsLu+RYpEGxKE/pv925LDtLssB8yrGkUD0bdOhmMcP3iI8WSK5XKJYr1uOya3Y+wXIutY16bgozzz/y0Bq08Biu4CHPQMD/sP9JHe2ybAH/9TAFYKIt8O2t0JmH1CSWB4Dzsd5k+kH942Fp+qYdUteDVm3OTpeA/N6AjHT17h6Wc/wumTl0jGBKzUcAl9nLXHahJV38Fp2wZYCajdE10nw4qAFTUGCFh1out/DsDKxRPbYL8dz5sHgY9Bz+j8lWF15zb7SzCsQgaSOCo/sCQwPAacHuyAlQI8KtxD/aWETTZWBdbvLnD17QdhWk0wEP2qkronzBAFgFULRdCYm3PDQ+e2LoHstuLOoOz/oE2wZBfDLFYLWnyq6LoYIL0fA4JddF06FTGgngyRnB4Ku2r04jHih8eo98aopDsQGWZ9+/upNrc7a9U7FV8ny9FcLxGxO9Ovfo+3//2XGGeViK5L57Y2g66Zcv40sZaY9B3mriSwPdx3MKxc48RtQMisks8OqOHuhIulN9BenjftlXCOQqdzN4PKLAnfvrNL56cBVpL9tJI0sV/mDCsDra2m6oIL6V6nXezIpiqSBuUkQTobY7q/jyEFSIdaVpcMB1LmJIAv11xZo6IGwWaDfL2WzFhD0CrLEbMssapB3RmKJcseIWPG1paCVha4mMaP2HJztsPx0vM8Fq0sglbSDMEcJsm+8sCgY5kmKNMI0YxrMZaSBu1GY9QDYWlBrlWAUHbvyqgJUyG1To/iwLIEYav8TxxZK6sIV3fv/BXHvEOHRDRaeixoIweCVlVUo0oaVINGWFbxoQFW+yPUBKwSzV63fsifBLDqJ5h8HW8HlGLjqBEi5TM2FwZYdXPTrc/bNax6p6FJXXei62RYUVh8l+g6BzAnOGBMCD0rOq0TOsTMevOvlg4piMIOxAwUGaBOJgcCRojOkmxG19k051luTp3/vt+ne4zsDZftUsAqlfKsq3WJi3WBeQYsC4JWhZQwDAcxDvenOD6Y4XCS4tHRREpUxsMRhszSS4cs4QYpYDUcSvBFqQQBq+IBFlmFy8Ua55sav7/KcZbVmOclNkiEdZVJ56lU2CKVaexo908NwDRApf1ld1ez3+6HWrAs3CgBrEoMszn+049f4OXpAeaX53hzcY1fn69wWSVYSWdAA6yMtyoi5uwSQsCCuzBOUVBHkOVocY1ofY2Xh1P8809f4ccnMSbVAqOYYuwKklFXSEoBRYReJSLcQ3Zg0JEqD/hca4zvF3irpn5Xijqd4jxr8M3VRjSsfnexwUUeY8mSQAa8rYi+BdCmK+i9KGV/G8NKz3XVr0oJWFVrHFYL/M2rB/j6+QkOBhWGFEcn0FxUWGYlPs7X+Pb9OS4XKxweHODp6TGOpiOM6J+yVLmJBKT69uMC3368xserNa5XGwmco3KFQTEXsEoAq0gBq4EwWxQkydmlMSuxZLmbAJtDYSHIlRKwyjdyPeOYv+xQGGE0UMAqjQhYaclYL3Cljy2lVSmawUgAK5YGskSQ3QO5l6XLoNgqLYO9TXTdAavwPGz3qG2oPiDe6RXSvmi5ngMqHWjCc1HKvehjSAc/FUUnfsZfMqrk39RSFPFsZWHK3zaAViZQK5rdXo8DQ10w3YJsQQc4fbn5EQ7C+XbaIkq0iaMtwEo054Nx6IyMfm7o/4ZglX+3Are3/ziAuGuMfU7aaxM7bvbPVDG6M6sPWOk5y7lXUsBNwDGMpfVMEfkE8Xn8s3jvVjLZAjtS52cyFtY0Q0oIOyHtFuCi/SXrhvtYYS+Hz4SVQ/9yMBp3khhlIQxRNgqidNs4KvDZ6R6mqDCk+0PAarNCxddJPxMtSTO3WSU/9LCzrquRrCcmFUbjEVi+LQ0yvPxfAYYWkPO1EpImFBTt4v/tf9+VsOS7BFDamn79jA6w6sf9fQJAB432z2FflT2GlTANg5JAAUv7Z+P2SnQfM/SFW5/C2bKSJFDyQbvPZP5ohxJkZEcSdK4aDMZTHJ8+xHA8xmKxEMkGSTL0+z20cy5daqUAQMHZ6L/+7OBO3OguwKh1dO7ccj/syfsAKz2E9KcNKm7Q6HZfw79XwCock7sAsU8ZeR4CN38sYLKAyo0ujaFS951htYdmeIDDh8/x7Isf4/TpSwwm+0IzFsCK2etK264qYNVlNqTExAxZK7rOToHMLwpgpQyrtpuSTbQYcMnQmUENtDt23W/vwLjxgm6z3jQ6/3MAVkE6fudyuY8hct8a+7cErOSQNQPtYI+U/vhjkmFU6rOAXgxe2lawnbOjxqXLnPlr0jpCvKkZ0WD59gxXr98DixyzZCwaHNk6lyCmBaw8dgqCdS+JaAHT9rnOpoUASWjrdJe5zktQ0vrJDCuhF8kXaVYpCM8jdhmKkCURUgJWLx5jS4Th3QAAIABJREFU9PyRAFY4mIqOVUOnM/iuXWth2z71Dxvbf9SB4T/XGTBfoLm4xsUvf4dv/9u/4iAaYGhdArssnd+rtnQTJkzPwexKAn397WJYWY5Y7z9gWoUehGoAWNtjWQQGoHAdWRZPSly2ddTseu4CrPi9BCRvtb/BmbaLYUXHqRL2iYpTisUiiGo6Uwqu6eJlwEuwSrSVWQqCBlkK7H/2BMPDfewfHWKyt4eIjBBRVmab51iYI7Jf8lLBqtUKm+US+XoDZBku37wTEEgARToklXX4MsaiOkxGNzEHMCwRDAGK8Awns0ogXelSZlljy8IKG5DOFhMiQwIBLLmyaxbh+E7LhiBbUyqjilpVKa+TAKmIymtQreKseqYIy5BjJB2lKKit3YVkjQg4rHul1QKz9xGw0t8GZVPJrwCpCVAmlYitsxxwcDRBvD9CM+L+ahtidZ9vi2GXg+jrpFvrXSY8DFq3Send2uzOevWVVHupDShd+yzIDP9QhhXL9W4rCeRIFpV1d7IOXn7tbrdbwEqaX6jzyseYDafmzYhJM9OsqrWuuQtQzG7fBKw6+ISBsYC7Xu4RJcga4HJd4nxV4JrdAkvgelMgK0opxdqfTXB0MMX+OMXz0/0WsBqRZUWRYAesaDcSqhaxPCtFmQyxriJcrnN8uLzGx2WJd1mEqyLCmiVMKTsDRsgIDkUxhoMRyoJSCd6sxhrBOGDFEYlVAJpaU84iEKaVlFtXGKLAcHMt4NKL032cnX0UwOqX52vMhc1Fv4xJFdUXk7JWWbvWIRQqhM1yDt7XOKkRr67w9cND/B9//7/gyXCFUXEtYNWYbJmqxCbfyP4kAF5Yly71plxbUqm5CrO04b6FrMqw4v0QSCuSCc5z4HcXK/zi/RX+cJnhMo+xqVMqnur12saQwEbGom4ZbtqVutOwYiKU7Kq0KTGpVnicbPA3rx7iiydHmBBQqjeYDGJh9lxcr4Rp94e3H0WAfW+2hyenRziejTGJqdMVY5OXuFoV+O58KYDVu4s15ss18jxDUmdI8itMsMIs2mCMHKO4ks7YSkwhg0gBKwFEyXKj6HgyVDtE5lGZYUBwjYAVOy+mVhY4IKgfYSCdu3UkPXj1vS3gVDoSkJSAFdefa8xK0wcGzFJBqEmCXV0Cucf6AbODY12HV7UvQYLHg8tIAQEvSfJIzcEq0SesKgGnyrJGUdhf/rvUMkBhGRrwI9pE3CcB+JxlG2HJigaRJ3CkjIg6X7FoXrW2OzhoO5DHASu38XYfrZaeMzxsnQYlgQRmpIqkB3opUM0x4Tu2448eI0fA1psU9e1YJPQt/Bb8NTq+5p84IcDYajK/TDi1IHdn95ShSQ1LAoRkr+p5JxZURPL1VxlKOr+q92msafM5qBuligKq/6SDzc9i7OZgFnNMKrzfCWqrjWLnZaspNJFuLQvUHpYRxtOpfq/sBbK6CwGsCGyHgNWY+4XacdkaVcnOd8RKYpTi67f4T5vwFUYndVqrUnyc4RZg1fnE5mM7dmU+mXNUGDNsz4n7Mfz7fQCrvq/cAVb9c7+Tn9DHt+Gu9tCTZ7n+dW/f7BKotKUwlRNskOCfu5JdGltJJym7ij5gJUChAFapaFc5YDWczFrA6vp6LixSTxz3rsQcAZ5/XdfAuAOs3Cht/70PEHGD1gsMg6DrvvfvHqLdj7ZBXVD+oLjs7T+3gTsKfHTlILd9wl3XL2fOPQyruwC3XpB0ywV4DXN/0bpxvRNr1IV0DwPoPsCq/xldjbdsxGSIZHqMyeFDPHzxhQivi45VnGogRY0Ttehq+BTe1usy0VrJboppovA6jR8R18xEIWmM+/Pr4bUbDOWp3L4C7gOsHFG/OfyfBljdt37vBny008r2PIVztmv97jJsMsYOPgQRy33zHzJ77ruXP/b5mw6Pr1/tRnbXj19/aDT9361DsA0W3KJhJULKIWBFgy5lJrbGRJeqr8XA75KyHcnEM3uuXdKko1gJTKoUi7fnuPz2HYqLJZIVGRzUiEhUmNJKNZzzpOeklUd5hl+6HfW7Afqa8IBfvtccwdCB0ZbpWwwjloOEQIgJXLelYsF+oVOnlHydhzaTQWeTHz2doNmbIH5wKKWByaMTpMeH0rENQytZCfSifK5bhycADcPP1/UqzchFnypiO/D5Apt3H7F8/Rar129Rnl1hSraNCWg7qKAdtwwECUQju/Xf2ZnWfgalcZ0tZYmo6h2ojeoE429bkzJ/4ZNy4N9V9nr3rnHAqu+kduXIrf2w6w8/jYAI2TySTTTdJwWrtCzPAxeWfTRpLBpQiyLHpi6xf3KEo5dPcfSjVyjHqWjNsNMZGUwCBjm4JPpVqjUmrKmMWcyNgFdRXuD6uzdSbrch0EiAto4wsjkjO4oMEXHSxTlXJ1GdpDbMbDU4WtfHvpPrld2ypPQh3CM2AbzGiPflQJZ3GVKLqnPKzpNMjkjZIoEq/SsMB97XYKS6GS6WHrLqhLdDFoSWRTILy2vc5Jk4wulQgySOV15X2FSFgILSCIBsq4ZlURkJRmAKOJ6l0ikwOaCWlZY1qobV7T+32051aHc/37Gs3C/zEjtdE93aYJlX++PlmhastEFdUB7hr+3Wa7gbbtew8pJAgy3sup1hpeWArjsT2nquf2FYGVuPTQKYCWeQIeLKZJFYGaAwrBR+am+JfkgfsHJuZuA3iIaBMk1YVrjMK1yscynR+7DMkDUp1mR9yPJV5vgoTaRM68XDE0wHCWbTKSajMUZsAMCuU8IeiTGaTpHXZGiVuFxnOFtmuFhmWBYV1nWKsyxCxpItBk/svCoBopaQ81e7xHoPQ2Ooy1lA5lKDotEuaXLfxm7UM4x2tUK0WeDZwQj/+9fPcDiKcXl5gXfXK/z84xoXRYTcygcjKavkXtKSVhGXaYABhbp5ngyGqFmSs7nGy6Mp/uGzp/jR6QRPJgUmzUbAEx958gu1iFNLyiSgdp1jYw4IMypkBnnSQbqH8frZbGGIeO8Ev/1whf/27Uf87mKJj5sG10VCGA41tcCEddcxIdjoxwErtekEDQfIciZOeWwNpNtYtZ7jMM7xzz9+jkfjBseTFLOBBsFRTZ2kSkr1zq43eHt2havrNaaTKR4c7eNwPMCISVUy3OpaGHPfXazwh/dzvL3UboEEUpp8hSi/wizKsJ/kmKUlxmRYUdzf7A/TC+wsOF9R3L+UssDBaCprW3yPYoOI2mA1wa4a0wEwHaYYDxIMpDzefXwVnQ+BGJb/EaAqyOxLxig5l9RRkzJgPevE/TLwLASswv3tpXa8Him3ckAoSYQlwefJJNcOfWw+oMkO+WgDkZzp4uCKdKVl2WJZYbVai8g9O0pKdUZEIEvZVqZ4ZczNfkMXte/2isCIdrAM4+HSSn4VGtVAuyujJxtQr8lLH31AFEz1cuHQZ3D2C++QALYw4QLminc2cza822h+D8/7zqetsclXUlbX8/8C0EjZp67XZU1QzGfj2nOdSd9LXZfVrjTcG3KEwGFb8p50CT9PCDq4EQKhzj6XOM6OV2GQytnsZ5HzpKyUqwV5lJygTJnuHmjbOD8+L1LMS2DMioN5LucENPw8Mi0rsOFGWYjY+rPDEY7HKab0tbM1moyEB00miqC+6bLKdnP2qbPFTHScSRsCnkNhldvatZhCEjrG4gxD6W0sQv3Z++PxLdfxRoVY93x3vofnYcvysrPaK6T6fkDn/6gTZL5QcHnymcYkv+uq26ZPdmH979HyfPksb/ooDEYDOnmeaK0UFusMaza42D/E6aPH0kyBJYHKRA5ZenqtsubJ2reS29bvcIbVHwtYuV5IGETtmsy73fZPe/YmYGUo5Cc6fP2g4N8HYLUNOOwCJe4avfsAi08FrDojpt8mzIFkgGRyiPHBA5w+/9wAq0eSIRLWwxZgFQrEiXiv6TyLO9ZQZJ1oaoaoyVmQJG6aU5f79+idZuim3aY1pe+424iYoNvOAfwrYPVpu/LuV22Pf3/9Rt8bsArfzxlySm1of1qNoS2GlTBFpH16p1nDUpMW2XfKcNCqVpw67yAWkYav2joCWBUNRnmMxRsFrKqrNQZ5g7RikC/qVW3wdAOwMieRAJqDO7Jewy46plGkTpO2+O0cJ3X4pUXvNsOIgEUoOv59ACuyVaxUi62FWfqH6RjxyT4GD4+RPjzB8MGRaAdhPDKAQ69Lgn533Cyb5kwVXqs4bOZ8yJFKh4tjnpeiL5SfXyJ7d4bVm/fI3n1EPV9ilrCDlQFydvYKUOGB9z2AVWv/tgArXUcMOFy096YzvL2yW0e4Ba2cHn9TdD2cp7t2yA8GrCxgU8CKAAvLctwuMsuYso8WMlRYVQU2FO892sejF8+w/+wxkicnKMcDAauoYSXaJ+JZdmKeomIjpIgaDTWsqAlFBkFeoji/QHW9wPLiCpuLOZrFRh4fMNg2ANjcpS19iDAzZ8xbA55kbmUzWPc7ssYMrJV1489JSYN1iTSGgWph6Ks09NASBRVu5S89K+HGy7NJOrRsrpU82GTJeApgViK1oJvZ7JwONrPFg1TKEi8WcyTUzxoNBRSspB4sRlGzm1WOzWaFiJ0ZkgbJdIDkYIT4YIxob4hmqODgHw9Y3QTXt9edA1Wd09sB0zJK1uVKAWDd+x4gyPlsNS8efPrn/6kAq6xYt0HkLsBK/Q6bUdoPEclNMWBwIewPKwU0Ue0+YMX9rYBuwMNp14ey+6wvOzt2efttAhWrHFd5hfeLDOuGpXrM1mtpK5NwA/5GDR4c7mMyGGAymVhZIAP3VNcrg/aYmljAumxwnZe43BS4ziv5fwJhyypBTo0osiWDVuxcMgKo2hmioKrvEyYkyCQE8h5gZQCGGGOyVitE2RLPD0b4px89w8EQuLi8xNvrNX5+poAVQTJhwRFhFb0nBaykSIf+WwhYldzzC3x2NMHPPn+KHz2Y4WSYi5i4nItWysI9WEgXNTJQKKJtfRtNBoKXJ40ynHEv0Y4yMwx6F/2qIh5hE4/xmw9X+Ne35/jmcoWzTYNVxa5TZPiSkbYLsGKArGUqUvWbDESriWAWQR9kSwyR4+ksxn/++hkeDGscjFKM4wqDJgMD4qKqBEg6X2Z493GOy/ladG4eHh3gYDLAiDqrZFLWlYCRHWC1wXwLsJoSsEoLzJISk4TqZAqYa04gRkbAapljRcAKKdLRRK5Zur2VuQBocZUJO2s6iDAdJqLhQzaf2GXJWJi4v52LjNOl0xrvvdWwUg01KdU0DUEHrBxuvBlveBKLzEUHT/iYMhwzgvnCZmI5lSbVWpCAXjxZMc7O8SQKr1v0gmJJSGw2mYBWeUbwVZleUg7ozK2APdbZd7VEzgoKmUvdOU0tNcYUvja9JKor41KpWtemNAKDAancw94UR0EfLV1SPUvmJVQPrZGOperf8P5l70tWppEy4tB+eWMGtUhsOrHRhFOg7diBjqalaOwn+WwXR5emNwrmdGCZjX+vrNrL8xTsdmCO76EuZDxgs5Wuq6ATALyMjp1PFdhkzKX7SV0pPaNTYXZ60k7HyClNHYPdASsV2XemlSQjpEtj4D/ZXAvDiklTsU8KKGqOkkCG6mcSsHowTXAyGeCA/kueAdlGBNoJpIj2ofkDSixRhomAls6MbiphGTtgJTpWhq7xdQLYSKKtz4vYxiK+L1jlfkzr69xwEvuAVRfLuiacJb53JNj9Yn1NOo3K8bQ2hjLA6i7/9G7CjEKL7lto2GQDJSXr1OiMhV21XGfYFJUAVicPHyJOB9hQv0rOmY7F6Oc9YzQp9xX/pPOQov83EF3vo2edk3B3SNqxbroB6jbgHzORt33fvwVgdde9q2HUjPZtP3fd/6cwrMIDZNf83D039z/7KRpWoXPqi14ZVgMk432M9k9w/PQVHr/8CgenT5AMxlY7TOH1jmGlVyOReqtBI5/NThVSwU/6+0b+atvdELDqFq3rHYhD/VfAqt3Qu8DM+wDLPzfD6rY1q49/GmAV3lcXeOlK2gas5PAONKxC5uenAlbhNXP85DOcYWWi0sL8yGrE80IAq/nbj2gWOcZVjAHLK6SRGjVREmvw1Alhi1EWk8H7V1upoJQH6J3tFVAqcGbCHa3PaTarO9D4qeowtcHeHYCVMhiMDi7SF0Yfto4tEtCMh8KySo8PMHx8gvHDE4xOjxDvzVCNlJWjXV404+xMGvl+mw+3kM5Qk8ww6eqbQsCqjIDHhzNk789RnF2imS8RbXKM6ai4gyHXZGVUbXvuzpZ068TtTMAwDWjy7VhJhpxqwn1atJ+7bnE83g2tvP/bmUJ3r/Pb7TADPbnang7C92BYBYCVC55TsNhWm7KHUmrVVFg2JdKjPTx89RyPXj3H4OQQ+d5EyjsJWLUtpW2cff1owKnBsLRap+gtqdr8Xa1RLZdYnV/h+t1HrD+co75eY1hSP4cBVdfdseVVBQwrF4UPWsH0GmtwDzn42imzeamjz712yWrbqwuwaTPUIV+GW5iuhgVDLHdiVl8KqyzryPmgFhEd3HyTYTIey/xsskwYVCmZVkmEZZFhVVcY7c8wOzrAcDZBNBpIaeCmyJBtVpifn4kYbMNORsMIw6Mp0sMJMGMHrwjRQAOCT/Efdq2xMKnrIGxoC/qAVb/8X5zlALBqgarA3vz5AatN24Y9BKx8PJTNoVl5/goYlHjgFpZ7eUlUGFkoO9YZEe5/dJxtbSLjwS47YzIjTIbV+SrHRVbiwzJvASsypUT/J44FxCSraDwaYWiivcPhyHR5FKzi2BL4YIaZns2qbLAsG2FrsfyrgAIv7AZYEt4x2+ai43InZre8zbv4m8JqkMgZBTvdiQ+l9aXKADWdUWq9FGs82xviZ189xcEowvnFOd7M1/j5eSaldrLnhZGrpbTKg9QuoKJEFuv+oK5SU2UYFgt8eTLDP33xDF8/pH7MCgMUHWBlItLa3EFLalXRTH+FfSKAVcexVM0bLYOU7Hw0QNWklCjH+1WJ318s8Mt3l/hukeEqB9YVtWnIHuK4dQ0yWra+nZn8IkJvHqRLZzxhPS3waH+IHz85wn98foTjtMaEpe+NAkP0R4u6Ei2xq1WJ92dznF8uMUgHON6f4nA6xDiRQk8BpglYvXGG1cUGV6sMeZahLpaIsitMYzKsCFhVUlIpGlbG6uZM5kWNxSqXbpRlTS2+sTDaBLASsWllWA1jdjUlw8oAKzal8PhDAkTzJcT2kf1Avb+BiK2L6Do1rNjFm3VgJuDv0o4dP65/FoX2RW2JPk+wigCvaMbZmhS7Y3bUXbAVNQRdR4ivk9IxBU64FpjQyrMcWZZLCSDZhQJkcd1bEsx12+TzbbP62ay+XsipDHa3lS2p/+SlfgY8tUzT7n6FrSVMEY1bpMzNutoJW0oYg5EA1gQ2uP/LzbrVbBK7YN11vRXYer1uTbt8ppUq6r0QsMqEievgCN+vnRM78Ow2hhXng/al7XHowI6BBvxMBQzdn7wJWLHrFW2kEBfaRC3tov6vgvjqdwn7yXxX0SPm3hICq8Z0zjT3MfNElVcwWE4kKDlkySiJCjabrdyLjLQmz0xnkowcBXcUIKzZUbrOMItLnE6GOBmPMaIvR+Y3maDC/FFQrrX7lpzw8RB/lRrJSWKdAplsSAxM7RI4cm/GEGt9wnsql+6PvA3aCWU4em8y8C8gXfj5HuIgvk78rR5XhTviNsCK71GNudt/woRR6FfoXifQ5E0ITCtMuf5q3XiuNRE2Je3bRoCr2cERjk5PpUFOlpOc4glEE/O3BJWAjdYQoed3/5d/3NuZ4AtR4btuSEt6+h5XWFZyd0nWp0xr95r/mQGrPzYgug+w+GGAVSpdAQfTQxw9foVHL78QPavheNaKgyog0tXX+2yG+jFaEsjSkQxRRGWCwlhWVVAjbohzu9QsU/xXwOrfBWC1e/3eD1j1DXF3iAs47hoBt5QEikE2OrV8v5UEyl8BVngIK8PKwSL5G3hpDugIPVWboAtTg6VO1K8q3i+wenuBxbtzxJsSUwwxoGtuIqLi1BkgoQGIZUYCwKrrbmMZoIDh5ct91z6WY73VVOiyVHQ+W/F0Lz2wsirdjV0w746c22nVIlDAxKpSULFMbDxEtD8VPavJwxOMT4+RHMwo6CKACFkn9ArFfZIvCWju5v0Iw0UyXVpeFhUV8qtrVPMlVh/PsfmgYBVWG6R5qXpDPs9essXBNA0j3r904zKH5y7AameXwBawCoKnjkEdFK2ZyxOclB1g1Z1Pu9Z4q3W046jjZ/ypACsHWJRl1dlcAo4bZnJZQnK8j6NXz3D62XNMTg5RjFLkoyFqsoWYSZQWxBZMBg6Z9gkznSzOJYHGqkLMTOdmjYRi7Ozs+O4MizfvkZ9dIV0XGFGQvyi15NOCaM9Wtk62g2tBCWsI6LoDJs5xUCrooLSuUtlhYR6u6/IoAXm/VME7PAnDKiKTQfKEnfi6lzdR7Ddn4wRlJFD7i23SpLQy2+BivcTDLz/D+OgAe0eHAlwRsCJPgoFatlri/M0b5NdzbBZzShxjeDDG6GiG6EB1rDBMtPzylp/7zv27Aauu/CUU1nXHl+8lSKOZdwVZFKAyppXv4T9jSeAmDxlWffFfDgn9E14TBcilM7EEdB2gq/pEvt51HQQ7sp37wItsX68MK22iICBQwu58iQAQZ8tNB1hFKTZ1LNpWGj/FSKixJkxEZVRRXF3LoSj6r2Mo9pBnkwArLL+LkdX8G0npV0NdK5LLGaBrbZcE5AJHyb5Q3EFKZdpTyuZGkDOWKdLiWpBgdALFaFVYfEjAan+In33xBPtD4OziAt8ZYEWGlXSNixgMahc9aY7gpTcsCUxYtiqUekR1hlG5xNcP9vCfv3iKrx7sIa0WGESVdEeUbLx5I9xzDGi0jJ5MjG7/SnmRl+EyMLF6EpkDitNjgKxOsMYQv/s4x+urNX57vsCHdYllxfFjqb2K+kqzAyuJViFzAxZsTXD8+bkpgYamRLO6xKBc4sunx/jbz5/g1V6Eg7jCiGuebBwCVhRdb1Qo+Dpr8PH8GmcXSzRVg8PZGId7I8wG/J5SXrfYFHhzscY376/w9mKNxZoATIYqWyAuriEMqyTHNCVg1WhJoFks2mqWHy7XJRarAnmdIE7Hsi/lTsjeEYYVxdcrAayosUXNMF6zAlZClbSmRlp+KaxSnuUU7g81rBIFrETby0ArdX66hkjur2iA2ve55Pg1dhVZYGyqIECGiKOzjE9ZWKo1BSwWS9NBcjPdMX3EzlNInR0ApRug7UMBrHQvd+enwR+9BgocH33dDXDEQRp+e+AjMBB2AEs69JEx21FP2jJcrmdhUrK5jAXP3IX+GPXquKbW19fCEJHkoTGghEVl52eR5x37imAVgXdL4nOPZMUGhZRZankfWXz8KwwoioebDRQmmTFMOf7aiKJBVmhHPJ0XAwIDeYk+YMW1oaWPyrCipiV1BDXJq9/Rtmyx8jwtR2YJvPoGCnLLIuOa4RlvfpEnTjuGlco+dFbZWWh+vlCImyWZstJa1rz6j87QURawl5ByDhTMKBFVGZJyJYDVw+kUM9oZsqzKHHWjwutecq+m4SYTnpIgPPdou8ncFSCSTWecySZXv5thtRM42Uo+3n6ydyfV7uO/A6x0H3Z6lSEDT8+wgMxhRAB53JI9/k3bDCv/3H66tn/FIUGge72+RmIwyWI6a42PKdiojE+WmMdYbHKxiTxrCFjtHR1L90eVWimVWRs6Mjw5jAlfFloy6j/R//0Ps53jfh/Q4R9AIxN+lw+m/w0Hc9fk9UTo7prdYCG0wJUdj3f4e73J7GexP60k8P4F9+dlWIXff5vzeuc13oMEfx/AyjMlLSOEHdDSMZLpAfYfMGv/FU4ev8Bwsq/MkraVsR7P3RbtMuN62HDBklVFerFqWEl5IAUyW1HDELDScEfdtLtLAu9eUn2j0H+thfY3xu+u1Xbz21oNmp0X8j++hlUIWO8yrG0C5J6974azAyXU6fshJYH8LC1/6Hf82gasRFjRmCICBlBfIS8QrSss/nCO7MMcm7M5krzGLBpiwKyjdLthmYk6CJ3NCjOYnH/NAMs6keqlrotHa6SNeXVz5ameStuVxd8QlASq4dfSgxsaViY8KQ6AGXFPNsiBZMwGKQ2kgzseIj6YYXB8gNHJIaLZBOMHJwJ4iJ6PlAmrM0MAS0piTDCTJZT8RVGhLkoZP+Qllh/PUS9WyM6vhGXVXK+Qluz6ol2QVHTYyg09l2jdzHhju0RP9Va2RusWhpUAlttZ2x1vD7O4vU82xkB4CIbr564M1p8CsFI3Um9BWVDGrZJgTtlVF5sVyskQj370OR7/5EthyJWjBHkSoWImn2Wfch9KwdcYwAIYAwwJiIlCEJ1/0YPSUrt8vcSAXWMpGnxxjdWbj1i9+YDyfI6YXTJLliapZktbumqaEOLwtOuyG1XdK5Zht72jdt5m1TTN5B1Bl7B+pl3dsK6jj2eAXUtLaxvYNuAuwEpsDO+Xa3mQIItqLKscBSWDxkN8/nd/i/RwH+O9mWhSEcwqmhKbzRrFcoXF+/dYn53h+t175OsFkkmCKctrj6agIA1Bq6ptPXrTCH5/wEo/w0E5tb/9pgCy3+0xBp1uf9qgICg9Fkr+Xxiw0jvQ9aCBnGpWCYMpJsDmDAQXrQ8Bq9YIytrQtt2BiysOtQE8Umat8y/WkQBSE4nA+ofFGmfrHOebCpsoxZqlDcYmUaBTGUk1ExIM4KVDpXdn67SmVAuOoCSZDCzBo1dDwIpOfSpMBim1EcDKAjrXjSPbyHx5vt9yD3b1OkReqiPAnevcyQu57wqMygxPZ4kwrPbTBmcXl/huvsEvLnIpCRTVZbmXm4AVWcIsCaR2F4PUuM4xbVb48ekM/+mzR/jydIakWQlg1ZZ6GwNDG2FoB0baJaZtuIeVCSnS6Nohs2HgrWXZccRrGSCvYyxedvucAAAgAElEQVRyitHH+OXbc2FWvb5e44qNPlk+Sc0yObK9HNjXS8e2VcTD4OyGODOZzzmwPMdBWuJ//fwx/vbzxzisV9iLyHriYDIIzhGzkQfZaw1EdP3j5QofPl4j3+TYH5NlNcFsqElWzq8wrM5XeP3BAKtVjmyzRp0vBbCaxTn2WBKYUjS9QSrzrBYujbU73mpd4XpZYEPhyFg7BVoaDU2VI6qoE8aSwkhE/ie8H5HGUz4110erYdUmslgEMURlDCtqWdUJy/iVTfspgJWwncwncT9G7YUFpKBerfph3sWP5ZfaeRW4XiyDZILJDUhZGOfQGNjW4ML3vMrMGPjZBpe+h722S0G2ds2r1VOwNQSrAsBKfUhdkwSrWFJZsZujlbGJ9iP9DmrPUdMoTQSwIttQtBAJWLERCZM/1NFLU2xWK9V23PKf/DQjg8x9g7Ckz6y0AFYETRywIijvgJUKpndJV2eaehKV59KGgFX73epHeszR95k7BovbVdqOVUE2oVclqD2U8juZ3whrJqOaBrkDXAQTVIxKGXwEjmVqdH7kTG+nKgBZupd0OmvcY1UuwLtaZQVb1YxZIsISKQTMyazVs0xZVnFToN7McThM8XA6wdFggDFZVnmGus7kjOsAK9tNAQArY8uy6ZbBGwtYJb+WGLG7kqUpyV07XtyfDxOSfSDJS/Zug7X+dIBVBxj6HHTnZ3iWboNb2vXxbobVnYCVdYjcBqxk7xpgxfPlarnGkr7gaIzZ4TEme/uI06H6ZhXXvrOpuj0ssVldi36o3o3eW/R//f20HdFtQMeP/rv+OqMsdKxC0Oq+z/hhgJVsve3QpPeV29flT4rT48jlHRd5F+Am+4oO95+xJLB1v26gqGbyesjkzRu5D3jc/XYDl2xl+GfcAKzoPA5GiEd7mJ4+xWMCVk9eYrJ/JNog7ZaU8QmBpS5nyM9UY0WAisEpwSplWRHEGmg7lfa3pQTbw9RsuRGc3rfo2uf/Clj9uUsCHbDaHXh5huz2Cdt+X8+AmlGTpeC16VslgX7oO3DiDkR3mHe56xAMC+2E98YVbSAumapGsckQr2tc/OoNqos1qvkaaVFjQn4VD3Hn2lvTgV2AlQdOdA68JDB0cHqgvwA/3eGn9GgDbO4oCbwLsPLSWsmFB3XkLchaazdQZVpRzypFMx0i3p8i3puimYyx/+iBdJZLqeMzHDAlL85MbKwrajhwvAhSsdNcTQdoQ+HuDE1eYHl2IaV/BK3q5QZJlguzim2Q6aDk1IAw9ktrCw3EEB89yLh287d9YJs8iudh3ejt6NITuhetcxIsz23QsGdBdtjoPydgRc+QBUea01KwSgArA58IWMXTMc43KzQHUzz96dd49JMv0RxMkA1Un4wsDwYvfI8Kj1tlgJXnSHmSZUDF0TcASztX1ijrXBhUo6JGdL1B/v4ci9fvcP36LfLzK8ziVHXKRDdKgw0pdfFMoABWChh0e+5mow4FW511onpU4mwJs8/95U77qndu2vULSOOMRBFnZjCtwS+ddytmlbcSoOPj0pSAzyURiqjBZbHGJqpx/OQRTj5/icnzZ6imYyQUUCfjhb/UwMkyNJsM0WKJ9dsPuPzDaywvz9FEJcZHM4xO9hDtDRDNUpR/RsAq1LdTJ5CBJUECgtTEKxSwkhbzVnZnKW8dhzsBqzAJ5W6lZVgFCCTjaCBdAm8TXV9TKNc0+MLAWBJZBlzyGoRhlQ4FvHJmlNjwlhEZMuzU8RUdk52AlQfEkQq3iw+iARjZRJerDO/nKwGsCJKsybAChb41SCcbScAXBrxkJjI5lyhgJYosgkbo5+kxoKVuTE6UtXdM7rLQ3GDStcqy1ZIQ9LJukPVl5Tjuj4lenYIeCj1qgNBpiPA8ZEfMAsNyjafTBD/78gkOBpEAVm+uM/ziosAlF6sBVnIW8Tpk6NhJT/dYSv0j7jWWYQpgtcSPT6b4p+en+OxojMmgQEKGlYloK/BtHTddO47izDLCBtIZeCd7MeI61E5mwq5qUiw2Nc6WBc7WDX75/hJv1wXer0usROtLReBVLdxLxLQkuGV2GGNSPctYWDxDMpuEIXaN54cj/M3nj/Dlwz1M8gVmfI4sMwJWZFwQo2BDC0S42pQ4u1zj3YcrLK+XmA1TnB5MsDfip5eiQcdSPjKr/vDuEu8uViIwnG82Alil5UJLAtMS00GD8YCJGAP+pWRSwY511mB+TWFifjfX0kDWkbKAqGOVIWkKTGIIYEWG1RANxtTT2wKs2tJIwSMHCljFIxFfr1IHrJTBcl9JoLJ5uiSai+jTdnAtZwWBKYpnq10hWCW2lGsGEVbrTcdotESTijJr7MQkVmv520STPiLPG2sujAHaN7SAlVp7fZcCVm0Fh61BeT+DVQMeCDwxthgQwKLl96Qk2FAhlVJfNlYQLTRBlRWwYjjC7pBSFiigm3aX3k40ynWbzyYgjideAi1GPW+VMcQx9pJCBeQ7dqzYa3te7LTJOBCMIdgUNm4Shrwl2TUhpBqnft8t0EIAqm6wog6lNbwgUkTx/LbcM4qx3GQCVmVVhawm65Cly13XUs2Hdme332sbsvlBLOe1gQ7G4OX+Z0lty+oUjSp7jWg7kgFqzN+BaaS5Ziv3aV2gzheYRg1OqC83HmOfpp0goGgjavMHZ6BpDLCt+9jpJ4n4PVl1Q2Xy6tnXOhddF0SbS16p+Nc23iFgdV/c7eu1Ha8bIVDnWfbjkr6GlWMP/Thp2/+1nRHmbWxf6Za7HVTrn8k3NTO1QsOZ0UK/s/PIQKs4wQWb8hQ1pvuHmB0eiUafJHnof9IPMZ9Ewc4O+OT/K2DlK6xB9H/+3USvORj08P9vDyV9UPr1tp3TqYN0J8OkV3t89zftvMaWYXX7gP+PBlhtA2h3AWqfMo/3AVahkbnJsEoQpSNgOMX0+AkevfwKD55/jukBKX+j4MDhGlFgyQ8VihVKFax13iFgJWLrZFiRaWXC638FrPogxc05vc2w2SF+D8PuLw1Y9dfrpwNWodF2sIlrSQGZPoMg1LC6qyRQ3Btbhw566WP9MXdnxnV8CL4IYLWq8eFf/oB4UQLLDIMSSNmYhKLrVmZDh7Znu1pba7o7lMkOAKsQkONuYSAQgnFuJQWgkItWwKL/vq4k8D7ASkR2xSHVTEuYoePmdAaCBFxJgnKUoh4PhF3SDAaYHhyI/tFgPEIyGihbhyACGVYJuwBRILMWsKohaJUVKOnQr+nQF8gWSyRVLWAfmVVJUYmwpmToRZrFM/F9rQrteMOApRPN/xTAqrf+5KB2jRsd2VDUdRuwEqczPPS3Xq8f0B24/N8/N2ClDKtGS1WFMdSBPSW713GM2Ib96UMcf/UK05ePUe2PFbDiHDFQs7bHGhgrY1oDEw2G2sy1OP1mbyj6SleQpIiqwiCrMM4qxFdrLF+/w9mvf4/5d++wR8CK5bRCY1KWkwNWklO1UkD/JnfsAxdF2V66iyym1yBBzg86sLYpVOjW1bvapK+BF5IHbAEriZ0lkFYWixYwdf0eBUTzTjwActRY1YWM2+zBMZ5++RmOPn+Jq9EABTWtUoIVjYBaEoQUhQCxw1WG7N0HzL95jev375EXayQUbT5mWeAQ6TG1ZW7PcvYd0W7x9de6rd0eYOrMKv1stQ8K4FDMVIOgRgLaVhuKWWUr7fX30HGXfwc+YmfPPBHVen1tQRahwPsBK1b/koHhYsj9oEaYTAKipUgTBhEE1xywsoDOM/LtdHvwpMwqLUH1M1IBNvVFNIOv3djUMyG4kRU1LpcbvLta4uNqgwUF16MBsihFyY6E3Gm2ZwSgoo0TVinB30QF/EWHKZaxJMvWASh+p3ZBN3YCX8eOylLWJjSv1jnnXhZgjECUMAHUDnIPSZtvDzgEV5VQWjus6TZRwIoJv3zZB6wuL/FuUeKXlyUuS4IWZH8pwCa2z4LGWLprasmsMDCoHxYVmFbX+PpojH98fISXBykO9xIkkTYmkKQLy8fFqtr+rCsrpadlIuDH79MSSU1EZCpsbYyzoopwuSzw3dkKbxc5Xi8KvM9qnBU1MoKfg5FytQhY8Yyw+e0HdX09FTZOGMQ1RvUGR0mOnzw7xk9fnuB01GBcrzAjcCEgGIEHLVEqo0oYVqsywvl8g7dvLzC/vBaxcwJWB1MOFl8bY5lVeEuGFUsCzxdYiIbVWroEDuqllATuDUrK1mHMLpfCiqZ9IXtQwbp1VmO+yLFa06KTtacAqLAQqFNWZTKf4xiYphGGcSSA1ZTl3FZ26hG1stoUpGBpoQNWJXWstgArgksCZljidzvQ7kAjPRNchJl6U3nZYLWpRFjZ7YloDlnChPtrkzHgbFvEaZxpQLTs+4LdFl3D0xjZgSD9DcCKtL/2x7Tb2tNB93nHsjKxb0dPrNmGAEODRMbwkFIH1GSkPWRHQWHjpZgMhxixNEwAMO4FBawkHBfAUfc1172X0/GvnxmhP+Y6nv0ufKav5wzt4K62/ykd19umNR1gxbnj6tEzW88GlXRwwKuyLoKWlPXuypagVOYUdaTI4lKWlXR8FPaLJh6zQoGqTVkKGytvammoIAw90goIdgWEjT5gZR3j/Ozf8qs5kHkAWIkvK7eha1J8ACYDuA9Yqicl1/a8iK/niJscSbHBYZzg0WyC09EAUcGmMCs551rNU48RbPmE49XGuGKWox5g1Yqua96hW3k2by4tEpJ0QizlrvjcY47tJKid5sYm2y5j3A1Y+XntB0Cbk3W2uicIe/GNyiDcBViF67j/HR4ndcx5PZJ0XfA81A6BES7mS1lnB8enUg7IJAkT4AQGeVJ0/gibUfjdKwgmFTQOYgrD6g7A6nYYqHNQNHN0m8NhGbpbNqMKRG7xY+740m1QTQ/n25y9fuDQOVk2pQEKfYet6AWvu16nJQ23/4SsiO1Xuej6Xd+/e5HYpAaL8LbPuA/pvRWwsmyHMy+66wiASBqTwRAYTDA9eoxHL77Cw+dfYnb0AOlgrE6QdWPo2FY+5938aM6RYg4GVhGwIoCFUggbruCghqxVP1EDfXMF9Ybi7vu/ixLZBxoCU9X/fF2EN4bfl/HtgK2+J8yOtLsqAJl2Aa79e/rjASsNDt0K37/bb66x7ZD+5ituR+it9trW2W3rdxuo8nXoB2MLWFkGpzWwAeMqBLTIYPJsmE6A2Q8T5ZTVFdKateJONQrISOAJmJeo1gSsKrz9798gXdWIswJJ0SApGzSllhBJMGSghlsJFUO3/StLR3VPvDMJRSK9gwnnmaUwrr2loqDUbdIyAKFPiwaDPu6AitpUdXbZ2UzZClpy6FpAMo4WwG8DVq2dFW0KHjtK4WfQ0lBzZ5CipFg0s33MRA2GwrDyzmkC0klJoDrmMt5FpYBVUSpgRQFrslDYUS5itpglG0DMDF5ZIq8KoXMTCGubU9g9iuNniINADF7S1wOLHBr3g9WzTN065zgrQ8t+wnnZWpDtDg+SLK7VpYe+zaltaHdG3KHZdgq8S5QAQ6Zr5l9J/TEHbDr7seuUUfvl60lHRYEr6dCSRPiwuMbxZy9w+uMvMH3xGNHpIeq9MfI0kkDUgSnP6kpSwnRKdN65bjqQSun4pllAuz1KURU50qzCrI4w3pTYvPmIj7/6Ha6++RbDvMKgapDY2hU4x51HZyjbdcvq7Gm89b1EX9++DyRctUxsa4Vd+8fAxdZWOnihh0YLDCQCXihTRQErLaEVANAmJEeDRZVjFTcYPz7Fs598hQefvUB0sIcLlh0QvCU4EWlGV9hq1Lhj16v5EsWHMyxef4frt2+RrRbC4BgeTBDtpRg/nqFIgm5GvaXorBF9UFlpfm7SbmmysE0D7QSsuvdwLTKbT10TYUQ0tTAo3Vb5v2XfmmPLIKHdIcG51J0b4br0cjsFJhSwGhrDSkvPWiDSrnW1WXXrwdZFeL6RWaXMAytdFA0WPTvkDFCz5gUDwV7WRzvAyp4ytrdZS+kQpYk4MgwZoDW4WGzw9nKB98sNVlEqQEnB0jiW8AmIlIpGIIO2nOuKID3ZQWRohWwX0U9TW0zgXzwZWZ/KuGIJtQBRpl2lR6FtQOMTsgSSe5lsCDmpxAYqQC3314IDCljpeaOldtRsSrMFns5S/OOXz7A/iHF+Ocf7ZY7fXBa4KrXluJSTme5We/7RNghwTZ2tCtGADRQKzOo1Ptsf4T8+PsbzvRSPjwdIKbouzA9lBOl18T6UdaOQuILjAlgJaKXMxbJcK4NRgLMhNlWMj/MMv39/he/mGS6qBGd5hYuiRpUORftExs46fgo7y0s/TV9SgEEZRi1Pr4sMwybHpN7gyQT4288f4eunRxjVa4yjQhhLAlxLN2DC8OSt1mIfq3iIi/kG3707x/n5XJhNp0dTHE4IGrIKIDLAaonXZIOdL7A0wKrOlhg1G0xZEjgwhlVKEjLPY60ySNjmDxGyvMb8eoPlmvuSrNehBH1kPVYUkabwOgGrqJbrHScGWHFfmCaYa88poEkfhFuOgBVZnEOU1CNLx1oWKFphXC/OK+2YObIMLdB18XRNwCl4zEYxeV5iw5L+jBpKqkUqTRPkzbq+eT0UU29LFaWUzM9ltVplngfsPO3Kp2LLyqft+b898Nkcq7ZUXPe73LdYGa7fBiNKFYgDx/hCn2PjF2oVDWPg0cE+UBaSWKPeFI0BSwX5vjETcdI0gJ+lRayaHHTOOW+HgFWnvedNZVoQZKvxTMhw0nWvIEnIqvKYy8FB/r+UpRMgE81BbQREcFCaJgSAlbvzbh9VwF19XA5/q59FVgsflg6a7GZYqoSFgKT0Rwma6j7KK3Y1LbBigpEsOrlu1b9b06ezOQjL4/T+PSFljYuCpiZyQeyMyrHzxkEc4zD5TD9PuvbFSMiwMhujLG0CGaWwO+v1ErOmwZP9PTyYjJCyZH+zQFlsVMDeAHTFZqy02s4fKTO0pj4CkSXsHMwutPp9mrDpRNf1FOl8eK8g2QasOpbb7ckoP2M7T8OPLz9x+4l48zBtLgMtw60ke+cG9M9m/77eXwMHu4Oz/6+7ACthL8t3dwwrKdEN9KvIwjyfL6SM++jBI+wfHcua4jvpb/CQIWAlWmttuZ6eg+0ZL19iI////N20Cals2xOgXVYC3ZVtxoaJuPmHh3/bCdkS8WwnVwwWu8N17UDlTDbhPn6WOFHBBfeGU0TVTFzQrss1G/Q7+myJcML9c+4DdHw8bpvQ+xgqdyGsatud9mpXt4Ug3X19agh2ASa3Xe+Nx4VW2wVtbmh87u5iyImzRKr4aIbx3gMcP36FJ69+jJNHL5EMJ8gZuDPj5hlOy5T7YSg+DR0jO7wh7h5J9cqwIoDFNU0wSwEtEXxQR7XlatlC3kHLvH8MOlf3/te2K6Z9qQI+HqkGxiEIfDvHvvuGjkLbdxJ2XUN48O1cs8YQ+vTrD19p369nS0hJCF50G5Clj/tB62twey2F99+BT91X9eWud9+Fv8/Br9aQsZTHupvw8refF1sinWcCBlLwbzq9iTn5FQ2k/CotWdpFN6yxZ+eeBoPRSAQmq2WGEStX5xtcf3eG+etzpCzDZ9dA0esx/MRa41J8dTabYTQYocgLuR7aNB6G3Ll0FOgASBvwNBbR5nQ6xoBlRsOBOPwSpPDXmEo1A2GKlFal6CyQ4SIsFt6P0mS08wv3FllPMrlauqxJAt09qmOjTKZdP8JAkYBO59pbGgvrSZKbMUazqY6ZCXF6lt2dZx5ETo2XLGZZiXPIf7P+hqUYcs2eRRGnxkp9xNHor7/tS3XAqXMQrNubf547LFs2zu95WxR9+4i/Yf96QTsdrq5LlZ9rZP+IThcDPWEcUBNFbY04jXSYbe94eUQLkrYArjpaKoBvug5yjtu+swkzTLAV7taue7obCwKWowHGzx5h/0efYfLiCZr9GcqBBsFkgdDXvGuEW/DSvk8T5GY3JJDWzDRP6RE7+q0yRFcLLH7/HT784jeoL64xLFmepIBvS883J0tajhsg2pvDQMjW12ZrC/le06gx69/aotBG+lzyfQLWBL6MMAlN9JffW1kZkLhSFJRniSP3XJIgi4H3+Rr18T5e/P3fCLOKrDV2yaRGGBkyDNuohyF6DF5ewvKYdYZotRHQ6vyb17j87ltU2RrT/SnGJ1M0RzEaBr9DshPVgRcgVQg31AjRudTVo8GlgwEtJeZWSQJtfS7rJ7SBrYNLwEcz8q5ZpgGLlojyR4BqG8gwYehnmPPbulXJ9e6AFe3cCErDI/ClLGu5FytTETFflrYURdsgw7VemN2eTCaBaQpERGyVu9B3lzNqZ7297xbOsiDc/Q8JZChyTi1Olv3lNa6uM5xdb3C+KrCoI1xXEdZRgox9i+nrUvOLHdIE6ImEZcrSWyn/s1IZAWNMq4mgg7O5FLARryFI16tieN8T6ayQJoSt5E2C3457KAGYCdATErIwXdcH2TtkAK3meHE4xZcPjnA8nUiJz+uPl/h2vsGcusSjiQBIHbPU7IcHdKmXFNVIqgLTpsSD8QBfnpzgs5MpPjsdYm9QYzRM2XCMB66UsClbgpo/Brq6qLcHM8I+VcejqCMRtb9cV3h/XeDbi5XobJ1valxXEMCwZPBs+lgKXFvZF8EcT2TWjH/oTxvjTOajEUAtWp7hQVrhZ188w09fPMDhsMEoouQEz1Yya/Tz9La73VaUNS4Wa3x3tsD51ULW6WwY4cEsFj2rqmpwOV/ju/M5vvt4hY/ztXTEYrOGqMwQ50vspzX2hxVmwwbDhGy0ChF/o8a6ShKUanC92ODicoV1XiMdzqR5EQM+vd8ScV1gUBcYsaw4AcYxtayGWr4s7JCg46wwnexOCFqRaZWOkEcsCRyjSiaqM8uA3zTEuC98/8t5b4LfgrCzK2OTENtBkbNUp0JRNcibUnwNB1V0TZoOkulf6Qbu1q2cT3boEIgQ++xsOQfkDeyg0L36kLr2WT7kwAuvdbPZCAjDdSYglTADa6RRDUJyB7Op/L9wPURwnbpssfhNwyTGVJoJdCxUzbBp+SDXw8gAQX6Hn31G5JW7akXNtxOGpkPnidWQ1qCJAz0vEjbxcJHpIJ5ofdw2G9Uv9ZPnaVnY2bRtItT3fXh9Utbmamh2jX5NaovVHlmzxRa+VEhOBc+FiUV2FaUw6NuYDWeXziKKkZWlNBmQsTDbpvp06mN4mahIRYjfy2YU2gGTgCDjOs6/+BX+2ebDOiGVEhNSpidd/GgTFYQkYBUzYVYU2E9jPJiOcThKERUrZMs5hma/lF3MadWkgTRtYFMJGV9LVvEzWRwwTDEcj5AOmXDR5xVUVEcsxC86DahdcVInJN8lBO2kFCUDsrvb4GvLBdfXdTHTdoyuL6cvuftH7bhLotzyop7vfxMHCPV2b34Cr4jyBy3rkol8NlMSmQmu6wTrjE0pclRRiv3DY+wfHgqru0vkKuM+XO9uh/i5Xg7bdsr8L3+/17jQbujU+KRohl5/OgFTC1RlQ3QBzTZoFQ7YNgIpnyfnG+uC1UHq0F9F2XlTgsLdUjrIAWNGU0R+e4CVN2lxVy8cbIfqOqN5S7zWWzC3TfgPfTwEpHYtzrs/31kqd93BfVe4C7DS9/B67gKsGLTSWY+HE0z2HuDk8Wd48vInOH3yCslwTwxcJF4MnWxlAkhwq/K96ogz2JbL9wwGAStmrthemIAVTaDkLTVD4p5d60UrBbldoy3t9b77lju8BaT5lPfq+lUj6xGlXofHnGKKtgxK59ibY7gNAG999Z8dsHJh/EALqH8Juw3xdphro3HDwPr9941hF4FrTm7Xd3RXsQsMl0OX3Za8He92WaDRyitpw7RVMqgpdQlIhTFFw0ukXz3DHmDFg5WHNNtMCxtjVWKwrtCcLzF//QHL99dSChgRnOVa9s+WcisFlKWkhRlk66jKUhHJmtMR+P/Ze68mSdIrWcxDpyrV1Wp6RI8EsIrLJfnKl8tryxe+0Yw046++Zlzy3l0uBsD0iFalU4ZKmh8R8WVWZlbPDPCyhoIVqqcqRWTEF985x4+7HyZTHI0+GSGbDMVzKB7mYuAMM8OWyErgbVWhma9QL5ZoliXW9IfieF+yOcoGadMia5RAwsKXbC12qDwpEcDKGDh+x6j0bv/5zwyw2gZ2pNjn2iXTqvOmCIK53YfiYWVfHXBgezvPf062grAb+gQ7/Pc24L+50zkI1N9L4Vrh60gw3Wpc+GeRaVUdA3QzHug9vSlp7+Kfg+MaFSURkk4h/+csMAMFdWoiO6EKw7GIY3EUmwdTQgZdV1kQ1NEEsmM6BR5Ctiub5EH/S9lU3IctqZJwqMCkAFajAsWLpxgTsPr4GdZHE/Hdkbl/ip4ZPPhhe568Z9CAkmSbgBQ9xwiaLlZIpgvMv/sRF//fH1C+vkBR7QesdNpaUGhtJWm74qPHJv/8YYcyBFXCdadFka7zUJohMkXiQgZYSRedElUyJSV+pbhpKtwWMcYvP8Hjv/8NimdPxMQ+HQ07BnElMlZlaDB3EVP6di1MQixWqN5d4vpP3+Pm++/RLuYYjQsMTofAoxTtMEI0SLGmCb5MrmScU3lnSCAXqaHLWEUKzJB42ENzw8Mv6MTLfUKwRvQtktypdM1Mex1IVXNlW2u+7kUOYom8xdA+rpFZZYAVhVbxgNbSAgjpRD9bxfb+BDyZY7oHjlwfm9rEn5yatf+r97n6kNW7vTYcsOI15jFSlnV9t8Ilv20i3XQdi38VrZkbkcmw805PLjMPZ/LdTVtTOWAHXPH6MT8Oxnz3gJXe59uZW/f34Jy739v2PubggO7rXAwEdbRBSKk0GVYxGVaTIV6en+JkSMCqxOurG7yeLjFnAybOhd3URwA9Lv1iw5GhUvMvTh0ctC1Osgwfn53h09MRvjzPcZw1GA0yYQ4J64iTv/je4g2k61TWFoFBFjP8S8vpZMCqbrFsItwuW7yfVZom6xcAACAASURBVHhzV+HNrML7eYPbei1m9zU9r6zxoMW37fs8PgEwrOBlZtmS8cJrQMYbzewJtC2QL6/wyTDG//jyOb5+dqIgW8L1Lzs4EnO375qJBm6vylIAqx84pfB6irKuMcpjPBkBx2RWNsCNAFrX+PHiFu9v1MOqWpWIG7KuF5gkDY6LFqOsQZ6QjcYij4WdgjFJTOCrxZSTKW/mUuQl2RjpYCwgETd4AWIIWK1L5AJYEXCLMErzzkRcQKsun7S8nntrEqNNlWVVJQPUMQGrkcqt2Bhmbu4T7mzSpftGSkNGfP7ItOMQlAjlivtaK8ybijNRBajXfUuJNWr87f5XujZNqufAldXpsvcq9UVBCyn2emZOJ42VoQIKWBklUpllDQFAm+gnEzZ5LRlvagGsTiYErCiyVPaV+lBFYqZOsKIwBvFGBuT2CIzTzmb3yXjGEvMcxRn+nmOqZJd7stXINvTGiQ2en8j5EsCKAI7lp1uAVahu2ahxg32c11ZTTgOrtnJpBzS0xOpZ+J5geH7uPDuJ50FexP2LTQWCTpxmKewY+WwKIG8AVoyXxqzjvSd9mziW53GtiHmB7E8KWJFZkxmgrWx3ZeUJXii+kuoPxf1MpOGUaNJXrDNfZ+3YSg6cEEiOgfNhgdNBKvddvbgT7zpSAmVqqeRpBKsIeOkQInrrsa5UhrUg3ohpqh8AVi5D1Lynv7YSAWXNWrK4o45xT7EQsJLnCPmT/nD7AKv7EW0XPnAgddcd3FlL+wKkMR7DXCnMrw7FVR55SRmt3UOUCbPGUcAqE6nw7Wwp/lVICxwbYOVNcN1j6s6vTWo6yy0dkyII6gCv/P3/+qfjjmF1D7CiRp8d8l5z0Bu6eRAKGEL+/PADHzphVh92CaR+cOsGWodVEeI9MkveWIICm59JyJ4whpWlR5vn3aoRvdj3k4YPSX62L/C+54QJ967HSGIYmClvo5wPMlAOGL5/2Oc4DFgdOn5ubGSGELAajM9x9vQzPPvkN3j64nNkw2OZLqNjvLTj1+VBNgXkwwArPo0Jk1F6twArlwTIldwCrh7+/H8FrLpJjn8GwCokB/ZA2y4GYW888hBgFW7S9wBxIUM4iLkblLpvsm6acIuKIWClE51McmHBnbcmgzV110kbI1m2iGYlVvS0+P4d2psSac2R2DQCUK8eKb9t46WUhZPupFNIqrV0rFoJ9pzSFh9PMDw9xumTc4zPThCNCmFa8Zv3DvdE2UOZLCxL1GRrsINLQ2dStC+vxag8WlaIyhoJGwC2h/IwBNDXHdQYVj1o5UnirwGsFJC574Ho9yMBqxDg2AiGNPUNJT52pM6w2hc4+yLPQKDwvt9ik3QMpXssUh2H3h1/kLF2JZsBVt2+opVXd0YF+JB+joJGIucUTwdLdJmskQFgVhtSO/DRZL4Z8y/KdXy5M2n8NuwYLFpRBamQF2sKVklmR2q9kTZcksCjEn+d0QDFx08x/uqlMK1wNEElnXibKiUh9zBgvH0dNq4n31tkPxAWVVpWyOYrLH94g5tvv8P1778TwIqyQDKsFCixqEwGNSdWBevV92x/j11dv801pOffC4LteOXdv3vAp7bLFWCnfY0AfsbcYNFh15E+YFf1CtmLJ3j+97/D6LMXaI7G4uGGjFPelBHF8faS8hIgFyaAeuvVcm+WqN5fKWD16hWq6R2KIsXgtEB0lmI9jhHJ61FSZgbHG/erXn9Juu8BVs6X3B3tDgJW5nmigJWCP15oSoLN82qeRHo/m6xYACu5CgYedBwmBvyfBViRwcpC1zuofNXOU8tN4PcG8l8PWImkVKQvCearBldkWE1XuFlyGmSEOQErMqzYHBHAShlW0oxg7iaAlYHiBuTJf4sckGCgGrUr8yBoHhjba/uj/bkBq7Ra4Mkox8cnE0yKAouyxvvbGS4o3YV9ro3BNSGQxuKVeRuZKWukbYO8bTCKYjyZHOH5OMM3T0Y4LdY4Gg0wLOhzRUCeA3QoVVc2rXoUkc2Tijk9wym9cehrcnG3wKxa43K6xLvbFS7mNa6WLaZtLBMBa0oSeS5tD+zBKlt7MjyAklqbTsbxfgRMzfuLyqb16g5HzRxfn4/wT58+wcfHBYZJjWFma94kX7xKNheik1EtyxKXd3P8cDnD2+spVpU+7/EowtEgRdyyKFPA6qeLW7y7mQlgpQyrElmzEsCKDCsFrGpkaaOAlche6NPGfWQtUkKytQhYIR5IXk2GohA/hDlUIWkUsBomNFyPMCTjT29fkTP1odDkwtzrKeVPeS5zrGJ65lEWSMCKsWelwy2TVMgBlOAKq8/OheQ+4r0WoakVrFpxcuaqUQCDExX52IaAlftXuQeiepR6QW822h1LWHYQnXlhUmw9J77XSG5qEzzZ2FCA3lisBCpbMqkg5uiDPBPGlPA6pCnE5mGDySCXqYx8nNx9oujQoRpssvjIpq6M8oaPNJeIdVA0a+fVmKgdG1ERi42GqEYjy7dYtQiI44x2Z7oqkMDzRjaPxA5nTgfDwCTvs5zD41oI+AvItE067bI9K7tkQIO9jLH/+ZI+56NrKHftewWszG1SclbxymrXkgebG5atERq30CGjEXNsrmH3vuLdydSIzyMDaykMLQJH1mAThlkrBFRlFXvTxBuMzug3Jpk1MQS0skFGwuLk0IKaue8KQ6xxximegxTFusJ6NeMOovNIhcXD12S9rT6G/G/mS872JYAo4FiWIC0y+Rkb4aIDUox14ThPmIvuarwLvmmM5b5+Mblut/q22xZ9VHCgy3+znceol+f+r4cAK2In26+9L+e6H6u4j5fCmuMnIGDFcyvDM+hT2EZ4f30nsTUdjHBy+kgYVkJCMnVHWdFwwX10/d43pieBTRs40Cn//s9/PLoHWOmGoQmdPDBA4cIbR5JEA1u20b9tZsi+vys1P5AZ9GfPTOAOe0SJBjgApzYljfuQLk225Ovw9d4AQXYti+0FtP2YhwErBeR2oadyeA8hpAeX6y5J5OYThJa4o5jzYzp0/ETKCVhF2QDF6AzH5x/j+Sff4OnHX2AwORONsxh6GmClSbCz8x5iWLkkULe+TcBKR5LLOjVJy77jPHz+/wpY/bkAK11ClpqEyFXQQ+7XWWC2vhco03W6DViFsj9nWOlLmK9O4CfAo/kQwMoZKpLrWhEmk81sgUnngBNUuPGu1miuZ7h79Razny6RLtVoXRhWLHRN+KJBil4JKcolx+wyEGYS4JfsEtJb4WiE0y8+w4Dd7/NHKCYjAapo8EwzabKjhOFqbDCftKfsqhoJfSRevwOmc5S3MzSzOcDxseZzJQmX7R/OrlJTamXg6PanQXrfF71J5HGhTwILEE+sus737lcQWVzAyOniRydtU/ByF0ill9WCWPDyHt47edRWZzL83B1DdMceJyCTdRRVKtl/WU/DKPX2+wCwkuKe21BFY9NU2HACQrIA93MldmcKWAnVnCwkavfF1Ud/LVJQkzhLErkldRPJuAM8TjV2U1q+ArsCUnSrJwQTcT/fBKzWRyNlWH31mfxcT8YCWDnbRYGe/dc/7Az62fHX53+Tqs+mFl+G647yv2JZoX5zgdtvX+Gnf/lXDLcAK7mvjfWWp7lOlAqmInmC14G19sY745SapsgjdoFWIUP4Xk5iklNhLTlYLUm9FiGMXbd1iXpc4Nnf/xbP/vY3qI5GqIcFkvFQknBtsBGAVgmuGjfr1Cm5vmRacNDAxTVu/vQK19+9wvLmGhnNlycpkvMc0ThBPMqBnFPQlKkgEx+7bozKxpwNqQm4M6wON9weBKxIb7ZcjwxCzcd07+KquAdYSfEWGt07dOXX4ecBVrw/lJmha8DZVT5W/HB68+cArNTDqWwg094uZytcTkvclmss2kQYPpQDlsJeYsNBQReeA5GoEbCSaVbGOCUoZWCVjn/fBViFzOvNYuUQYOX7sG9UGwwrY2a6bI6MdkoC82aFk4yMoAHGRY5V3eB6tsIt2U1RgiXx1Y4Frk2NvomrU0jZbCSoIWAADczJssoLPB6k+Op8jNNBjNOjIY5GBQYcFMv3jghUEcjQe8T9q+jZRWP7xbLCvF7jh8tb3FGKOS9xPStxs2rF6Jwm9/ReIkiojDVfCc7UkV1EvYlkD1eAOBIERBkU/H1Oj73ZFc6TGv/wyTn+/qMznBctirjCqFAAUS0AVMLYs121MFgIYLXE9xdTvL2eiY/PIIVIAo8LmnIDt3dz/Hh5g9cXN8KwmpFhVSrDKm9XGMUGWKUNipQTFRkzeE7pMcmf6qM2X6xwO11hviRsnSFOh0jygcqQjGGlgFWDIm4NsJI5pxJflC1pebEp24TNwPVogFXJaYFR0TGskpSyZ50myOaaTM0k3GgT/7TIV7ZMVXLMfCuAVbkia0antLrPlex/BnR3MaLzFOwlge7fyJ0jK3j/qLeeX0vfXbgW3UOT5uaMn6rQUp9LAhXDNMYw41S/HIMsRUYwiteSZv/rVkzyiTmkVPDYdE31stJtr5N0BcoMZ1V1+7fXl8aucpCIz+Uxyfrr9jCNpi5jdC6ChBRnLjkjShpZOkxBwSnbW/k4a4RIzOok+H2klnhp/5OcNTh+C2Wd3ynDmw5l6b0ZfUiLg2ueASiM5tM3Ne8zl4nOb1f2BwPlK8q5a/oiMkemvJqeUwS5tLQmmLWqKizKSv6t3lea08iUw7V6YimTTzooKq+29eu5jxj+m6cUASuN9WQcM9aWAlhlTYWTLMHZMJd7Lm1LRA13bwKCCliJV6FsJoxTpvOx2KoNIVUFpQTGMrK6jDBjOIPysvT6djulJ4s78igNrdsKMLWG8DWymXluRjzPX/bV6NIgO/D1IH4QYDsfClT1OzGwLFcdYKUKEloKEISNaPWL1++vEOcDDMfHAlhNjo/El1ego5b7CYduqLm65wBhveB5obMNo//jH092Mqz4iqIhpCdDUBCEgJXk4Yba3kP+nH7vHhzbdHSnpJskoTtIp1JaUi7Jq8Wm7esiG4B4WCmdXT6wdyhtkzmkuNK9ryMB77zsDwFOvw6w0iW/q9DfB2DdP8jD3fGHj++XA1ZqlU6jmwLZ4BRHjz7C0xdf4tknarwecYyu38Q2VUOOP7goTOx3SwIJWFXIMn2XfYAVR5HuOgP+uQ9JGv8qCTTzarkm+8C7nWe3K3I3QKjgoX1xaB48G4CBVawH31dXet+V2MGgote4SW/2yf58YuD26zjvmIUhD1s6hbbRiDGnRDf1haC/REPmUhsjW66xfMfi8w3K93co6kQBq85LSxlWlDf75DM5RgbhOMZi3YgnzuDsBMWzczz5m98IcDUYj0ReRy8cgigEQNhNoiRB4riQFIXTLKOg+Z0yIlzcYH0zw+zyCsurG7TTucoDmUvKB9PJKxJmg2LEMSoG6EOAFT9HCFb5/tPt1yGgsgf41lv+vgeD7gXmT7H13LCTeA9IsoPgbs+eXdhQkT/5CGUWIiJ70HXkr9PtrewKsagS37KAABrEG98/tIHjcl/9t5xDeh2RHp/E4JT4mo8Rw3nKgdT0Xj0+lCEaU7YJgFbUMo7cdi+1nTGWgJwLSyVd0th1UnsAT4pLMpdE+qLH5F4bPCcCWE0UsJqEgBXBNaP1bzHC74WXbcBKzmNwLVkQiXcFO5P8XHWDYdmgfXOJu29f4dV/+X/kv3MarwdMKuniBgwrT/h9rYRdyS5B2gU6dh4n+qjQU1JARcs//HV9T5Flwm+RpJgsuRuHrn+rkgjXTYnjzz/Gy//pH0VSec3rOBqimIxlZLuc+248uQJVDljxepNpkdCY9uoWN999j8s/fIfF1aVOCBvFyB/lwDhBOhmQKmCMBS2oxMOqk74HxymFunXaNpoD97ODXwRYeT7lHlb2sp5gbwJWtk/rzfyzGVbs0IZy423A6nDC7Xf0JugTnoUwf/N/9zms0hLZg1/Si2he4oKA1bzEtIqwRIpynQhYVREEYWUfpyITFTNvglYif3AGlZqXa0GmQIvAKz5EITCd12PYdfzuK6Ofos9r9bESx+xpwryxqYk+3lwBK5V7JuvaGD7AaZ5ikCYy1etuVWNGP6Ikw0oKRQPF70nGjTko0+wIhq8RVZSgNxgnCY7TGM/HOU4GCU6PRzgZD0QulycqtxNygiK6AnqwtlpWa8yWlbCJpmWLH29nWLQR5mWDBUHCmiA+91NOT9TJmz2LJIDzwv2cMlrhc2icky4/gSusMSAIPL3Ei1GMf/r8Gf7m6TGOkxJZXKLIjGXKdd6SEWZG/l2fO8KyqgSw+u5ihteXd5iXNW9TPBpGOB4kyNZr3N5N8ZMBVhe3cwGeyKqOqhIFSoziGpOswVAAqxZZ0iKld1YSSbGv0jlgsSxxO11isazRMErEOfLhWAA4kT7SeN0Aq5xTD2NgwqEEklsbadbWhq8HUaiQYUVpV5KhpCzQGFb8XT6UqUayjoQBzmmYlH+VtTbLDDxgDlRV/GaR2aDit00ZVUBD45ICNFbKe5zYiK2aZ3rWPhgMrMbU8fbi6G7SQGkIGfBPr6OcgBSNt0XFRQ/MEsMYCljlubCsCFiJQToBPsJ+bKTIt03W9Gssx8n1rR6eGt8djDBwhw35suoUQIoyWNwwhkjGRW4eXjwFbFZpD0X3BB+KsAH8uEenNfwlP/B93BqACkiZPNyAsiAt0QaPHL82izTu941IyRXXZJZxNqc219QIQL+ZewhoFQhfHPjSxFdbiH380KvWx1EjtHAybq1rRRm5ZJ8q4MQ7kvs72ZRs7tBaQ2SoBDltUMDNcqEers6ykjyGfml2nm098bPptFh+64AHuX4RAfFGAKu4Ipsxwtkww1HGpiBZjksBMGE+bXxj8dYSokZfO8q0bF4HjqEQ43VlV+VFrqoLa+wp284BM82pbWfe2fjja3m+1Ncgao8jbLSg/r8fvXtLin1gUsOm2YGvh+p/5cz1X9u4w6H6mZeGDNQuVxPMlftJirJZY1k2eHNxjXw4wYRywOMTjI+OUBQKWPG96H3mgNV2DihNoYBhJefxf/+HHrDqAqKjukx6xUitD57+0eTJlAGIpvMwaOLP8QsWBl4Zy20AhiSYoQcRbzIHrPZcFDEVDRBoKQy6AsmlKruPr0sZDhz+XxqwCpkpfl7CnwdXY3dl9n+AwwvWp1PcX7AfcgwSemTkaIE4P8Lo5AkeP/9cAKvj82dI86GlEbrV+vShMOFlAa5FU+BhJZtLyLAySaAYIToNV7cJGvDJcewplv8KWB1aQX8+wOpDGFb9mjJWjU15OsTw8IIlBJy6IkYkgQQzlenpj+n+Lp4Hm5Ttbg/S1uGGB5APB1AgvndpYfJXlzRVB5J5gynN1l+9wfp2hUGdgJOp3bNGwC5huihg1VSakFIKWEbAjB0cMqs+eY7JJx9h8OlHqItcwCmX2NLLhmysNOcEF/MAkVuEEwjVuJzeIGnVYDAvZRLZ/PIai8tr1Nd3aGdLxMsScdUgYkIs+UdfICl4pVm5yBIeEsIHwGG/t/bJSwgu7VttXZG4Zf4cZ2oK3wGce+7lXU0LHndNwC1oqMj7e3OECbXRlYP2YAde8XkErLr45iVksJ12Ra4zySxWSZJrPkNMthYsmZjkjArkoyHy4UCuqXiJial0qVMROTWJIIYw8mhKrHRqByQ7YNKOyvN/l8T059eSajJxZDKZMqzck4jntE4itJMhhi+eYfLVpxh89Azr4wlKAlZ2zrxjuO+6hR2+MH77eeH5ZcIqDDJ2zAlYVQ2a1xcCWP3wX/5fjAyw4kACbSqpHJP/To1dsB2nQlAszB+2/02prXZ8e9AiBK08mfJ1G8Y1bbbQQ8QYUTZtk8dG8HFJE/SjIZ793Td49ne/RTMZ4rqpEA8GyAYDlCxmWBYFgBUBYvffFB8xdn7rFri+w+2rH3H1hz9hdvFepnvGAyA/yxCPUySTAaJhhjbludFJhXLHCsuqZ1h5sefeGQ8lpIcBK3bEjWFlPnS9h5VJAju/Ks+lthlWfbr+awErLUo4iUy/txl299forwOstFJPUbbArGpwOV/i3XSJ62WNWUOmK+26MwFQavFF4iInw4oglQJWMm1NtKT6LRNSxajeZIHCrOglgXzPfr/aDVj5Y3zN6jV2s3rdnDTnYX5MzVsv61A2khaclEVlbYkBGkzSGAXvVUrPWEAKgynvJ37ZKI5wMEdX0Mv0LHV3oPSdoFWBCKMkBjO8oyLF0bjA0TDHMBXcFUWiFowEGNiwoQ9OSU+qqsVsUWK+qDCtOP2vQUWQpOUAB/o6Up7pXmDsB4hoW3P67qc2vCwC2VALc+GRj86aRIEEMmzW82t8fpLjf/jiOb5+NMJxWiGPzbuJ7FhhWNFawOW4upK5HXDgyvvbJf70foqfrqaYrWoSIXFGwCqPUEQN7m6n6gt2cYNLxmKTBMYEl1AJYDVOKeMzwCpdy7khCMjYIUBHs5bnzealSAJpGU7AqhgdKQNZACuyp7kqlWFVRMAkp+k6qSLmR+ex0Kg9Ev94DfidqocVAat1OhYQKxvluv+JGTXtBxieyKCqUNfWTjE/Ih5jXfNbPY1EfGPxu/OFtIDl4Ib7Evv164eGKGgl8iDxf2T3UUEmn/DHVc36UoGXCHmWYMihNGJDw4tDQJDXWCWBXGs8F+JVJVOdtRneM6s05+P9JDFCfEQVsOpCvtS1PpxGh0IpQ1CHU0jsIpAjNTLjlw4VUFkbZW7cvxWokk/Cc2dAHoEZ+b1SIyUGLsnINmDKATH+dBBLingNBMqkDpu4kvZSFqdMIa/JzVRTjisjM41eTVQIGHjF3FQmTdN03ICs7vpYouXSW/pMybkKpu/qBuTnQwd7dIAVQRg28MSji0BUo+uJwAM/Nj3SbPIsm3tX8zlKej2KNJzNQ18BPAcKWnltwb2Onqpivm5effRQkzNML9dqhQFa8bA6zmMMOc2nXKgskObgPHvq+6E+euaVJc0HMf3nNbTzSRYX2Xsc+mGAsOQYLhm1RqsDw/vIDwpM7WdYbTNqt2OcWxrsyoGkJHiAYfVgfiAM1f5ru452S6Zd+SHXIodGefNFAEthFCfiWzVdlLIfjo9PxXB9OB5jMBxiQH8w8cYl+K1S0m3pn8c+/bv6mcvv/rffbE4JFFonv+wkyw1jR7vdreJl14TbAsoOOlP4nF0njx4GXUAKACtPWLdd8Ld7aWLUF4wFVeqf6obDZHVfUbyrEAovzkOA1b5E/0N/v6/Q93P1EODSTynY/Y4PUQJlgQUF2j7gZ9/nYTCkwVqUjTA4Uh+r559+hZPHz6U7JJOodDfsioqNNUGNeLdJKpuKzCr5Rmi6zu6LmTI6vzYArGQPDc0I7b8P3XB/ZVj9+QGr+/d4f8f2f+slgW5ouG99hYBVKAfkazFPE48A2blDWnbfKZX3DMCsELBSdqUen08J9D6Sa/yVNhyjWbWIV/SvqnDz6g3ufniHooqQrjghULS7usyZ/MaaHMjz6CtF2UgcYUZPj1GBycfPcP7lpxi9eI5qPJKpbWok0QMPytDpTYpdfi3FML0j6BtUNxiR4cMEeTZHeXOH6uoW5eUNmqs7rAlclaTGb3oA9iIiNZ3t9IE7LkKfiJr31w621KG9Tq5T2ISwBztwAQYu4QffZ0Bp0eDFyv13YWFGwKqThfvjg33AAauQSdt1kSz5PARY+d4VeleFo7nFVJQARxYjPZ5gdH6G0ekxEnoSeeJp14yAVTWby7Vq5gsx0SdvmnmVXCMZAqDG7IohGgjr0566xNpKtTW7iAp4SZFqXUdPbGm63k4GGH70FEdffaam6w5YaSalXdYDF7AzyNwCGkO2inTiXXZR1yoJfP0et7//Dm//5d8wXDUyQXAXYKWmuv1UOj8Uv0/D/XtXbHLAyhMcf34oD/T1tw2aslBIByx5lLUo7EVO9ouBVQLM8gjP/+4bHH/1GfKPnqAcpKg5bUt8L7TjK4wqK2CkWSYMKwWteLyUBOa8prczTF/9hOs//BHTt2/REvjK10iPM8STFPnxUACrhoCVG/R/EGB12NPglwNWJgm8Z7rey1Y2QQML8j/Tw4od+DC/ZL7jgJWzi/Yvz18PWEVRjlWzxm1V4f1siXezBa6WNeZtgjriBMAcVRsCVokyrMxcnTJBWh/oxE03kjPASorT+4BVv1Y7ymYwrambTNMBWw5YaZjrkzWuwTiSeaMKsDgQbB40lMJwdWfrCkPGJPHqIouJZuYR2pTGuOopY7Bv53Oo8U/BL6kA6LcoHm8NUNXIoxg5C/OqFCnWiJ5slLlGZLW0yGOCVZGACH3xysLUjNarGou6xUJYVDZZ0iZ4+RgWVVAYR989qvzTCqCrwJTcf7EKpKQclScqoyaP10hXd/jydCAMq89PC5wVZDmVqOsSUcahFyYj8zHtXSyirMUAq4uZTAokYEWw6WwQ4bgARnGL6d0tXl9c482lA1ZLNCXlSBVyMqySRr4JWOUCWq1FEky5rfsDsfAj62w+L1FWPOcs7AvkwyMtsAWwqhE3K2SoBRAUwIpeOyy/bYaGl2BeSMs2T5YV4ywnFdNwPR2iJWBFw/aC8p0WdcWikQwqBayqSmVe6mHVc6KkyG90mqJPmu0l67pmVHqld23XMOpk7DrURofb0LYvseYg5XUEqJSZ5xK+nICiMK9aFFmCQUGWFeEZDsUoka251rgX26RAAar0m2AV17xA78wPCZpIg8N8hXj+DRASIMg9DTcAKwO39KZVWZ/s9yIElHuC96cAVjI1jWw/Ba3IdjRtiADD/Ja1bexKMu5nDSGXPrfaeA8xO2dsNb/FAFjT/Mk8vwLASibxsmliTF8HrDgNmzlpJib/yv2n4Tj96JhzCFGE60gacfxpLDjx/FJwa4OFLuwkelDppOBuGp0B9w5Sc58UyaCBdVyoAqDKZGzgZrnEqiGYXQt4y9/1mhq+tk/uVDBEZaucSMo9N55rlQAAIABJREFUdo1VS4aPeryhWiFfNwJWnRQJRpS7ErBqK2GbehNapKa2ftlLkiaDM6yMsUb2I2PRaDzq2FVKqOlzFWkmdeFXVtC9UPUQYOWTUvfFuF2WBhs1VuB/ves1HgKsQobVrvzqMP7AUEDLD2+YUFlA9n6M+arGlCzaZYWj0zNMjk+RDwbCWCOrsuBUZN4TYqqugJWDVuHn8OnBXvtF/+nTeGNKoI7QtSLDJsbohtUDDh5wralr8942T1fYgd0H+vDmJ4KmwVK/QqCJ/+bCDL82k2tbIAaG+E3sRVIPWO1ZTP6Z7q+z/TnS1l8eArQeWjBybg8ARrw593+xSCe9Y/8jHgSsmHD9GsBKuo4cyT1AMT7D6dNP8fzTL3H25AXy0UQooptUUqff6qrixroJWHEHCQArbjqRGngK9dMo5p7hOcNKz2O/8ft5/ytgdWgp/3kAqz6hvm/gH05J7IACzQ70fnfZwJ7D3Aap/Br3gJVNjdkBSkkSfwiwcjmz5rfet9bjMhyHm2nGiReLGtGyBW5XuP7uNWavLzBaZ1jPa2FYyfHIM5koMXliFytGWzbKrlq3mK4bxOcnePzNFzj/5iXyJ+eYE6Jlx0i0/1r0iAkxk4BA7uyUbwffeF5iMnQIeJAWTGN3ThC8vMXi7QVWry/QXN8hWdYiD9S+kn4FJQ9SYVjs3wDdX8bvL9+j/adry/3yhUAGfxd6WG02EPQ4hNAcjGvfBqkO7Z8spmT+i30w7YBtSke7/XPXYAvzlLgXX7b2Q++syq8DDR0TzhXBqjxFdjLB8UdPcPLiOQanx2KCTn8eJnPdXVbVYpq/vL3D6laZcPN3V8jYqRbDfhZOa/m3cDICX6fON6NrCmkXOKORsRWqTuPXpDoSllA7KjB88RQnBEg/+Qjt8RhVpkbGAliZF8O+XWIfYNWtA1Gpco2rRwjXYr4sUf7wVgCr9//19yIJ3AdYidm8TZUKASW/78P490sAKz/OcO3xdfj6LIUHk7HKKyjbI3uRTJBojUUGTPMI//Cf/2ckzx5hNS7QDHPkkwmWZY1yWWIynmj+woJFxnQL5VMBK6va+HfKIWOaS3//I66/NcCKZqXZGil9rI4yZMcjYVo1GQsdlelyvekERe+su+WtV4Rc64c9LD5sSqDJYXaZrncG673vkviX+D1nzM0eVv55Hlb7AKvtvWL3+vR4sz8B2iUJ7XI2MnHiDPS4vi5LvJsuBLC6LhvMG06mKwSwIruK7B8xUyfDSqa3KuPKAStlQIh7tcoCBcBSpoHLAp0t1+fSm4CbnMqACWsUO2OfWnQxhqLux2TyKmAluVQHbKsnILkKhUkDKR+jrIqF45KT+Qj00Oxble92PdXDKmTkquq4FXNsggLyyvSxkhhH/zpOvSN7i8UwhxWo2TWlWJwA5gwBGUhhBTz9Tbw4XYl0qB8z7/1yXf299FUZrR6Z9SfBKvJHBKiLdRKYziTg3hnLXpqiRl7P8dWjEf7x0yfCtHo0IpBWYVXOEeeFxAyy0QT6CpqhfA/6bb2/W+KP7+lTNZUCjDFTACuqedMW09sbvL3k9zWubqciFXbAKgNla7UCVinBlUbApjxTYJZ7ENlnq1WJOePBghIqNh9yIMkxHJ/oNRIw3AGrRoC4Il7jZFComXjHsDL5UtekWst6JcjaZvSuIlhFr8yx/Dc9MysBqigD5CQ4mie3AlqxGUgWaWfh4dMwDUgXd1mf5NbdoA5Y6bnk/q25lDab9d96bXm+C2maEFjid4Qi5Xcia4egFQGXlrlN29AxAYMiE7BPYiOnMK7VeF2VOAaGkVlls8gpI5ScgI0I+1YmZ6oMThPl67RgZT8JnmbNLzle95ayOMtdWFlTOrBDmVUKSPH30r80wIrsIQerBLTxs8Bm0i7AylhUzrpyBZESg5xpq7styQqGZZn3YCSfUxgpBlp1rCoCVASsyLgySRvZVUcEgGxQkKgDFKZWVpr9DCWFXWNR9rVWFC5kYXmc8XxfQGpOyCYoblMGuR+qJ6ea0fPczDg4qGnFmJ2eaFz6eg4V7ONj3M+KtWQHWMn05AiLeoU0FZ4z1tUKSVPhKE9wWiTCsIrLhUxL5dRIYVGamb7EVJFkGubUAVbqiSd+jkmMoyMCxn3TVVrc3RTLXrK6j/wgUwI3CDWORbBZrGD+oQI+zIn8Fvs5gNWh6k/WUJD778qvHsI3dKiA5yg8p2SsR7ijrH6xwqoGjmi2fnyCNM/FG2w0HCCnh6/UB7peQ8AqPA5nV7nHVfSfPuOy7cEoPZ190h8WONsMK/6NwUo2H9fQumTCUJCHABtndO1LObqxnD7FJjCV3b4Y+l72Cez9+4T3PmjVFbRbrIGQEfDQ8W8vqF3d3H3FHH+vhrVWvAc/dy3Ue4vPtesPrcoDf5fJDjrXrDuOHljYLGR3XX8irGlOinGBuJjg9PHHePHya5w//0S0q0mad4BVeBh+oyhewfXGzdeRfWdZ0b+HCQJZK/p3Ba20p8jjUSrnL/3aDWR+6KttpJtBoul5lRQcW4Brn9jrsx9CsB86Fkkg3c/EARp7Eq/j4df/MMDq/ka267xpoqKXs78i3RSSjc5wD1iF3ln71p3/fjfDykzJzWB8A9CyoQXuYbTx+nY8jmO4v7EyNE1GKNO+yHqJkbYx1rMasx8uZDog7pYYrlO0S3ZujEIuCQUTMU36xTiZhr0EKtIY2aMTTF5+jPHLjxA/OUUzLBDlIyl85N4KjTPd1DzYGLf3SCZtOYGRxUKkfymZV1d3qN5dYfnDW9y9eo1hvUbKdqDMGFZ6slw9Kdpp/noYsHpo/TkDd9fe8NBzZa2Y5KgD1FwKZYHHAS/fn3QiLJMAHd8uI7UNgPBrH54nAeytEPe/d69l+8fGcTr93+8hSUx1j0mYfNN/wTqf9Ih6s5ji/OUnePrlSwwenwJjMmU4iUk7jwJCyjqiPLNFxIpgVaFdrkS2OfvxHeqbGZbTqUgFmcBz1DZBK8o+xQulk7wrm0CtzNRkOBNJkPrW6BpSk1aRl3JzHQ+Qnp9iTAnqpx8hfXwmHkwlmWFti0xMdvt71t9LAFTzENh3HQUwMw8rXgcWxJQEciLe3R9eYfHqNa7//U8Y12v1sLJpfrL+OnPgHkr9JQlTN0xgz0GGsXw7zjJhjXNtCDXLqgONX99cohzneP4Pv8VH//g3WExyVOMC7SDD2j2DDGiTDqE1+UQuIHuHJmACKrM4qhqsr+5w9+oH3Hz7R8zIsKLnRrrGmiyrSY78bIz0qMB6mKBJzFBX9igf8a7JpRvCu4xGpmpZ0rlr/wx9Ibb3ZvXusqS1mxJIKZ5K8rRQNcmgnV8dPR40MOkXZAbtum2KkEeAoCgusCaoz/8msCIeTn1jiZ+HoK5HC/ev2tVV3s7J9LNuFg/h9d3bJA0B7ZZeJQWW9RpXq5UAVu/nSwOsElQCGlBkQj8helKZgbUZBxNWJjtIACo5TyoD5H/rhED9vZ4fLdf9XPkedH+suZ7zLoJusSp9meunVycaLXh6aZOCiYxJ5Ok0YpaeMm8S8pbK7jh9j51w2RPlPTyr0uXE2KX7iq4PNgcUUNNHyjoXoEj3HWXEUHrEq0/gXWVZwjSU+90Mpm0yq7NQCJZI1e+LqsshjE3vZ8LmOzk7QkRQjK+yhMmwskLTGk0i1yaAsJrhfBDjq0cT/O1Hp/jybIijrMa6XaBdlyK9Z1FJ+ZgU4zbRkNeFcZv3+/fvbvCHd3d4f1diuiJ7pcQkqXEyiMS/az6b4v3VDd5REnh9h/l8LmbzMZkdzRLjrBV2Fb9p2D6mrI3eqwbiLZYrLJdLYTQROCJgRVbfOsqQFSMp+gUslBiyFC8rglWcEjjOyDah9N1ASwPt5BpxdZDNwqjB+zkbYF2MZUpguc6xbGMsOQWZpuo1YwqBQxbRCijwHDC/dzDU2T9dbcIVmPrky/u5n6yPioy0SOpEqRSlgcPjjYUZNSJrhmChSPfIfIvEk2qY5xhmmcjohfHDNcymCD+rsJqUdSVsK1szDlh5RJH8iJJFYVf5BF+/g/r6wZeeoz8SX/l4stgtDgpATb8myt+kQaFNzrjIJI5S0ibf0gjhfZEIIMX/5lwUAWilEWkABfOwJMacQyeCQoJ/9QacNp5sQIne0g7jGsbhAFNw7h1sMwWCgrG6FuSn3ad8Rtq2OC0GSA3I4fk0rqPGcj6WTVHd0Xs/rI6BpkCpM8FDJYNtFWYVy1xTpyfLlwPZUSLedRxkwOEGIo9NqEZIVCZI4C2KZVCEMHlM3uqAIy0XRNJptSP3HMpE6fN2XCjLinLohKAW5bQE2IxBJvmvgYva8tFj04mBBpdz/eQ5sjxHTiaj5UpkHXJ98DWKNJVlw1ya4D2/KHPtpXyBgVuXo3j91EG4+1IsWX+78iKP5dsKtO0Xegi/YN526MvxCd0Xez9iz6V5HggiEgDm2uZ+zjt8tqhwcXOHdZJjcnyGk7MzFIOhyHozetERRBdWn8agELTie3b505YHafS/vCy0vnagaQuw8sApt9kWsMLnUf6itdamuVgXWEP6zo4z45TTXYBVB0wEgNI2IOTP65M1JxRvb6C7YY1uQwqOLUx2HrrgocaUjw2PTwCVYMrf/aKOVDg1zeu20R3ymb0LajOXPLjwdv+RASpM/PRAwsJu+3nba4AbUZxmWCc6hvf4yUd48dnXePriMwyPThEnBKx6j4VuXUj1rMV9D1hxL5O+jbGstgErFmn/sQCrfYn1h15MldD3spDtze3PAVht38v6fga9BTRqpYP395neD5um615ohAyrQ8cfvrdvbB0wIYmFroeQeRQCF8IAcu+cUDLaAVbmrWZ5hANW8hqSuaxBX8ekBtpbAgyX4mEVT+kNkmJNBpVxl6wBpn4C0qlmopaK2WSdJSgen2H8+ccYvfwI68fHaAcDKebEIGRrjws2hEAusrkqmJAxESyXC0neUiZZ11O0F9dYff8W81c/IZmph07srXRPegwk1pp09974IWuwazgEm9iHrmnFeLVYkWsYgFWdKby0Ow3Qd2o8H+umm23d7Vch0Lhx7IGHQLc2uqEiuyVVcmjWcfXBIw5YCeuMA8GTCPNhhpPPXuDxZ58gf3QijKaWk48EELLJJ1yD8k3T4kaAqXZZIllVaN7for6dYXZ1jWo2Q1rV4ivBbzLoCFh1/hTd9Bxl9PA25PrS+lQLFvk2aSkZVhgNkJ2dYPjRE4xfPFPAakIZKqcaxipXDSUJBqJ3RpoH4rdZp5j8jeyBGFlVY/n2Aje//xPmr15j8f0bDOsWudqsqIl0d/3M+TygCG+DLg+tpQ8BrML8JoxfcsuTLcPEdaXAIKUzF6sZ8OgIH//3f4vJ159iOcpkUuA6z2y9xh1ITUuDjpVuxYGYrRtgJTkSi77rO8xe/YRbMqxev1HAKlljnbaIxxmy0xHSkwEwStBm7DJ3dvx6zixHkPtCTIWtUcGK/VcBVgZEbABWsSanwbTAjbjfARzmF/QAYIWIU/XItO4lzlowtPDz5wmxe1fJZw7260OAlQNXu67zrvzNX1e3lhwLeikt6V+1wCWNrytgSe+qKJe8RiAfgm3sHlOKInIUFpK8h2wSsvtYGSOtN2I3IMs5rg4C+v5iDKwgA+w67uGurDKira81zX9tyrQwrBRYcj6tyKKEJdHITymsJLsi0GbTC0PWR7DGFLDqi2SVqfbZG19bjJP1plaJUZRIYUuJsxbJNqVXbNjWAlo5K1ZNjl1Jr/HStxppwkkj1Qs7fV8BRKXA0Z/SEBLP2rUwrIRV5jFE4i+RgiXOBjG+PBvht89O8MXZEMcZY/ZKckyZBuaAlSwIBWwFsCITrW7x/fsb/OHtHd5PSymw0ZY4ShucFBGOBikWBKwuCVhd4/rmDovFAi3lhi1NnxcYpS1GSY1B0mKUxRgVGXJ6a9kk0gVlUQSsKMWr11hSjmeAVRoAVgTV1vUS4o0VGWCVJ8Js8+XnwxgcpKBBtTR0iPKQUZWN0SQDLJsUy3WKGdlV9Gfjd6McG05RE5mO2ywYqK2AZ+9lx6sjAIzleHIPWxzSYnQt0/wIKvHzyhRGYwWREUXW33FGwIpejjK3TX6SYTVIU+Q89sqlXCYZFGBOp6TytRI2hDeaXL2hO4+Af9e80UET2SXMc07DpuR8GvDVm84AK7FdoCTRmGXiybSm2byycyn5a7NM2PMiaVs3ClgJu0rB68qYV/SOE9+v7vbU91q1dQ9QheCU/dsBK1n/oSTQelMOV+v9EewYepN08h0HqyRmW77FHXnEyXumWhEWHJuYHJ4igJXmIQJYmaTQGVvuQEAAUeKRv5f/2+w2pAYImsluYC51M2K5v2jKTsCKwJ6wPuNUmE8CWq1bAbQ4YVAYrGKkp+bu4vFqn1msA/k5mhJxXYoc8DhPMI6ZF5cyQVCGUASAlVxDP68dwaYnQHDPJWAlEvWUUzuVWSvDCShl5ZohQEbwkTHfAKvQfzHY7oPNuwesPP/dl2uHING9a2yg9KE8/SB+weaB7Z/7XsMBq22GusZQBXbFo9eN9un3u45wN1vi6m6OpBgKYHV8eoqCksAskeEJ0iSwDcWPMWRT+b+3jz/6z58PZEpgH4p6hpWM2w5GGO9KCCR0BIBV+MEPAR9anzigYwXJ1lnrjsoR9C1Tdk1qPJj10FpYAHfa2q3gZ9uWmv7Z10Pg1IcsjG1A7TBgZZ0Coxz66z+UpIfH8XMeu/v4DRbcN8Vr+5rsAC05xpJIKjs4k/OnePHyK3z06Rc4PnsaAFYOWoUQqNOXnWG1DVgRsSbDioGJCddfAavta/iXBqw0oG+CUCGLsV9/uxlW2/WuA1aOsYnpb9fd8C7H9vsFXfnQS8e0zyFg1RcjNp2IgLHRqMK/dUB3sPNpV0g7QeKNp4Q+RIye8xrV1QyLH6+wfHuDZF5jEGVQDx3dzXQD1i6WF9IsKGguiUGBwbPHmHzxCQafPkPzaIKaOu5Wyde+t4aF2fbeu33t+bIpJz/JJME1EgaP2QLR1R3KV28x/eP3aC9ukJPZI14UWlyQZcWOo16LLYOrQ5vcjr+5B8R9MP7DXqgb7bsDrOIrUFIlfl5CrTafL0syNIIE/g+WpIWgh4KmPlyiZw7LNRImhBZiuxomfH+XZ2qSpBNuBCzizlSkyD95jtEnz0QKGE2G8jsCGwSsyLASU0weA4F9AhpinF+Lf1VSNsjmFeqbKe4uLrG4ukIznSFeVTI6PtXMWRkNxkJwg3pnZmiy0INVXlSwmGTnNh4NEB9NUDw5w+DpY+RPHiE+mQiQ1Wbct7VDHt7jIThxKL7IcRHQFQ8MTW6jxRLzn97i6t//KABNdDNDUZPhYc0Jv3aec4hctX//ewnKrkI9WFoPAVb37pnN7pCBMpwGVUoxv84TTOM1hp89xyf/9HfA0xMsBynaQY51phOQRMZoCFIHWNmodGVYmSeDmQmnvP9upgZY/Qmz12/QkBUZtWiSBvEoFbAqORkinmRYFzG4LQjTXXKrvuHjhQEBUMlzrMMtO1CXdPf750GGlc5JNDPfvuHYGa9bIir3RwhIdzJB2+cOAFZRVDzIsPLOuyf6LuP/OYBVmJuG/962RNiMZfxgCRZlg+vFCpeLJa5XDaZ1hPk6FcCKpuv0smopC5cilJ577jdosjqWgCKTtA6ij253ppSbrst59Gupj+V93Lv3eVa6mY/rGjagN9yoxMPKWGvCgAr8ZoWBRPhB2Ski1DCGFX2rpCwVhpXtogZGyDtt+dXw+suQBO8qWAtSbIoj9dghZJVGKWLxjjJZoWCrBogq5VgGCrDcd++UdatMKd0DulDaTcF0rpnuUfy7jbyXspv7qYqH5DjEcFvvTX1Nnf53nAGfnQzwm6fH+Px0iNMB5WcVkqixCXIqf5JrQYk12WdiBL3G7XyBHy5u8cd3U1zOKwE3CUQdpzVOhwmGWYzlbI6Lq1tcXF7jZgOwKrGupiIFpDxpGCtgNRnkAsbweEWiuVqhXK1kEnElBTzZOLwzUyT5EGmWq7SODRACVi0L7xaDCBgT8CHriDI5rgHLW3Toi2onJMaxqBYJ4BBVVAhgNW8SWevCPZEwZfwarg/3DpL6T4OzpTc6PEk8jNRjqGc6GqtL1oO2qZu6Qi6AFQFNXcVihk4ZabzGo2EGtrSFPUX/KvYMyFIhYMK4T+BDmv4aY9Rzk9eK3jdkzBAi1bxLb40esPLjcklZZ7It96kqg2QQq+yzdj8ak4+FOOO3OporQ5JsnpIm4maUXpFBxYYhZZ2Us5FFxX8Lw4qSYfOxEo+rTcBK9lNhOzZdM6Jb/naPS3a27V8ZgFZ8mHhf+m1zL08nIKx+zn7ram6qz2GsctaRMLHE64vMSPrQ0Y9OpxkLuyoArMSfVZhaa5ECy7q0HEfYcGJ5Z4wuHpv5cuq1sVxZGKiJedrRmJ3m80Jjl6YAmasErAhWzasSi6oy5pqazwuAlGWa2ot1kRJn1gSK6xWKqMUkBSaU3xKwarmT845SFY+A3AImEqz0/KOvP5xxypxPpaK63knOyIuBsIWKPEW9nIpUle9NwIrnwcEdPfe7kssesOonBe7Olz3u3q/B9PFC+Djw9TBgxRHnAdC59VqhpUf4J4nNMqVdF6k27XhtMrAne303w/V0gdHxKcZHJzg6OUExKMCpmmRX8Rroudq0PFJwWWWC/DcBszC3if75y5EcrZ8Y7xbKAQXxY6PD1h15v5FtJwy7kqf751ULp+1ywS9BeCnk/a0YDN9L79Ew4d6USPXv6Ytk8yiI9G8XOOEJekiyFSZEYXHkRZKf8H0FnVD6g97VzwegDi/Yg6tZ/thPMNi+OfYVD+ExyvmTzmMqssDR2Tmef/oFPv3iG5w//Vgo90pcDQGr/jPrddXFKQFJGFaBj9W6RJq6JNABKyHX/4eQBP786715RX8tYLXVur+3XHR87HYxtOteChLOjccHd2BXUHWIg06p2gKs7r/fJmDV3XN7AKvu71Y4OhDlr+uTA3X5O1hun8kMNFVyxa5fwlEuqG+XAlStXt+gvpwhW61RMPz1bWHvoavvjHu7EHOgn9VkjPGLpwJYFZ88Q3kyQEV/OpqD0EtlSw7o0r1D968AVmRw0SmVzScmgosS+d0C5Xevcff777D88S0yTip0rzi/np7FWVH88D6x+xF/acBqRTDOwCqRA9KI3hgnIo+jlsHilydjuqvpmuG5cYZSVwA7eGJMpBCw2t7zGA/Fp4M7GOUPMv1Hpw+WgwxHv/0CxYunGD89R11kKBOgzbWo5bmRhEISNu00ivEnA3JF77EWAzbspwssrq4xffcey8srNHdTRMuVMHPY6RQSTadb8PtMf0oHWD+tLWVdxzrFDFgXGaLhENnZMfLzMxRPz5E/PhWD+PWgAGWNTKzDey6Mr4fiHz9PTijNigpK35rbO9x9/xMuCVj98BrDskXOwiJYPmF6FAJOu3KGh/bHnwtYhatYjyOSYpBxuuS1LlKR/x1//Rk++u9+h9VRgVJAyFRGcrsuQwCriKbMTFJt0ItNe+T1FiNafjP5J8ORLLpXP8o9Of3pNZrFXGKdMEMGCeLjXACr5LhANKJJcizsFW8aOmumZ1gpW2H9KwErBTE02fQ9iCCoMqx86s9mnqA3g4HsZpovq26HJDDmRLIHJIEOWLnh+kYD1fbXcH/sgazNTHHXWvFYsCtxl9eMU/FQma5q3JUNblYNblc0YYcYr6/oghTnqCPt/BOw6uR+wsjLJP/RZN1yKZcESteZN69JBrs8W6sYvr8qDDYy3U0AqwMKvdQLHt4BVgZW2Sh6lQMq60kmpgmTXVEoLed5XMx7NU6J9KjzcdQ7RJlKAfDZFcr6OyFWUJJN+rHcCikSM0FXibyx93n9ZCkpA2wdsUBXg3TJ+QhPOGBlZFffuzcZVsp8ccBKJYHcU+mxVMtrEpqhubTcmzY5kcbz42SNF0cZvn5MwGqA81EKzsTgpL2YUiEBUnTqnQB5CYuuNVZ1i3dX1/jx8g6vLue4XTVi0B+3JY4zSgJjDMiSWSxwdX2Ly6sb3N5MsVzMjWGlgNWAUkACVskao1QBq6GYvfM96FlVoibrViR4LVYlWTwkdyeI84HYaojMiBLCeqVm7pH6kwlgxevLuS1WS/AHr4WaZStgKLKzlB5WA3B24aKm4XeCacMpmWQhCfxhkl7Cdwp2aMGuMcUbaF2TqYOltEmnV0fXjXshrQlYpZEY8wuwxvVok5QJWD2eDAS4on8Vv/kZGR8pLxXTdDIIrXhVnEl9+8QKQORqJBx4DidRLKinFGQQwNWhrA6gtd+LX6BKZeUx9BBloUw5vhipK0rGGElwY8k4IbLAVoatrMiiEi8vkwt2HlZmd0AfOzmXVojbLSVHbI2mkDnl8WmbTeXgVfd3+9QEkkLAqqvZXUHgw4C6PNd6lA6BrxuVyfmZYp5ogJVKAQn6yg4ukkBhWIlxu7rHDTnN1ZrCZGiJH5kAaQS61DzfTfDdx8wEwAYCRqpAkCmLNmGV3k7CAo0wXS4xLUssypWw1TgQhWtZpLy0m5GhIJHkhaxV1gQyy6XIAkfxGqd5jIyMRAJWYtDf3yeM29583Mx/elN2vraCyLUwLnmjDUYjHB0dYzTMETcLDHL60amX1z084L64qFujAoCJZcyH1fC7QKtfB1hxnR8GrPbVBXIstkg5YbSSKZCcbl5gWba4vJ3iblHi5NFjjCbHGB8foShyYViJby7v36ZBlg82GnIe2x2wktrGcnnBV/75y2HHsOKG5PIAQboCDxzDhTY7bYJM2nSskKW1o9O3/4Pf/0uvSb4vQ+z+ZtClBrFtKdKmZEnz0t2A1Yb0JDgxflSHTbvVg2pXsu+Jfs/w2i2p1NN2H+HsR/k+hKDuO7Mf8vv+tXcnhDuuTXCdBWW3zmIjgFWO/OgETz9+iZdf/RZKi8EYAAAgAElEQVTPXrxEXowPAFYhw8oBK5tEs+Z5pfk6TfX+4wJWH3KVDj3G6ahdINvqsjwkCXwIsAoJCf2G2YPCPcip9+H2vaBFTL++9d/WoWMHmBzwLUlS+Piw4PDNLAQeGnrA6ZtqNzdkYBla7wlwX+ho10eeZreAdp3MnJOBzACrlGF32aC6mmP+0xXKtzeIbkuZEJhREhJIfvshbR6SrThIEwEIxh8/E8BKJo4dF1iR3twym9+UBLq5Zpcg2sXdboRo2UMKf4uWPm9MGFYVhpw09MefcP1vfxBZYMFJgvSO4H4unoO6HXr3zc/BL1mLf0lJoKwUAajU4NSLKjcgZSK9rFbqO8K9iB3ZkB1gk4EcsHLzVe0mBmOibQ3sbLJ4TPRjsTXDAqKZDDD+3ZfIXzzB4NEpqizBksWYmzIz0WMxa7JUvo169pk8sOYErwjRqkR1N0N5dYXFuwssLi5RXt0AyxXGWS5dVAW9gnar8a60Q+c0f/N9ka6xJnZrgmx5huR4LNLA4sk5Bk8fYfDoDBiPUGYx6gMydF8vu9YGpT8jTpri+PNViWY2x/L9Jabf/4TbP36P1dsLjFiS+nRXj3R2PXmtUvHg6l99e6/4SwJWdimQslPL4pFTh/IU0fkxTr55ifPffoFqMkDFLJfgMpszllp4PlQ5YGXeMbxW3Id8aAKBK2dYzV/9iFtKJSkJXMxF3SBT2PIIa5qvk2V1OkAyyRHllJopWKr7gN7tik9pUffrASsFOd3gXfYFA6lcEqjSDW9qWWEYSBSFx3GAYUXAipJAGS4feFjxvVgOEvALAStnd+1qloUNtS6O6G52L+6E8XAjJnSf0fbBNAHrkKqNsGgiTEsIk+b9rMT1skGZDFAnBSoDrAhaueegcEgIWDnjzKcEdp5W6rF5CLAik6Pnhuhn2WBcbQFWm/ehe2IR+FSjfgEWDLRxWZ4AO+I1ZfwTAZP4+XtvLRnQYGtB9hPxqlKQXSZo+Wnu2BkGWAlzyyZ9mmejKOv4bHUL13DWMVkUPpDZg9KkNMChkwTaxEP31QmFiA42yMEYQ4Y5IgVake59OhHXwDg5dy0GcYMnwxifn43wxekIT8Y5JsMUoyxC4TIh2ZPINlIB5bJuZNLVdz+9xpvrOX68XWJWE4gmg6TEcVrhJI8wjNVDksyqq+sb3N1NsaSHVV0KsIV6JmBVQbN1MqzSBEeDHAMW3BEwXy1Q1qUwcVVisxbAalVTrkRGb44kLwyw0sl4qFfCmCPQM2FuQWN94ukaXJThYg5nIsuTBkYs+TlN11dtgnkVYVanmLaZsAgFsCLIJ7mI1lPce1iIa9hRewdZDibjF7A/Vkm6FJO+ZmS/V+CDINUgjTGkdw0nr4m5vXoJUcr4+GigEyVlSA3BRp206lPpKGmU/rXLng14rRsF+DgQpy/49c7x2kn2LQGgHJDSJo+DV2J4T5arzZcU0MqAKcr5yZiST2K/r7AJWLERuSKwyOYUc0YBqzRPcY82nfTs90LgFekxLwA0PA8Lq8Fdv/O8VYHJw4DVvX1Ul4hJBc2zjddFfqUxRVlWBjpK080lvlrvMc/idScgRcCKPlc0e5eBMfTVjDjBMhbGNX3KBMDifWPsOl8n3B4oAxRwVOoEzZDY7OOjmdnPyxKzciWSQcoDCVjxHMdkHGa5SLLFlIONvZS5cI2mWooskGLu0ywWhlXe1sihgJWUHMqrQ2seTv15sqEB3d4YY1lx4t0S81UpsaIYjjCeHGE8zHA8jDAaJmIiLgAYze43Jirfr+17UFXN/z8EsNoFVnkefyhv39Wo6R7P/EJYhLuOUR91P+YG9Zw0TNRHcblShnqaDwWoopdf2QLHjx5jODnCaDzGwBhW3KeaeiV2F+ORTkHdfh8/h8RXwvMZ/a9fDTX3ssAYAlb+e92kAh+FLXBqG+XbeIOw4t06s70eejsMByjw1vM3z60TT/X5GwXHxgM73Pnetd117OGDHkqYwyk8/jwHf/gzNA0Oz3P/2F0FfX8ED73/fdPOQ8t3/99+KWBlszmw5rjvJEM6PsLZ04/w+de/wyeffYXB6GQPYKXeG/L5xD/YACtZvsawEsCKDCtKAvl3/p7b2H8chtUvu1r9s/7SgNU2mKr32M8DrPxoN4KCdVOdYbVvQ94GrELjdYa3DcBq23zbQRk7gI19yX2tNNtSIMHMsUUGZpRX9pEiFi4XMzFcb99Pkc4bDBqOY9YpOZLMdVLAPqFjAhRxgia7iwJYPcfk84+Rf/RYmBucMKcmxS4l0a6b3BPBvtfxCLb8G6UwMdCMRs1M9simGsxLVH/8CRf/9d+xfPUaOScJ2v0lrAmjhRNIcSPVX7oO/xyAld7NFrYDaSBXGpMQdt9Y+DOJlE6xOLRSngO0bI+zM2uG3uLtI9PalK/cJe6epMnvrfy38+xCmhDQ9PXIDrP8nY8Vfwv1iOJo3uZoiOHffIH0+WMMzk9RpwmWTH5lAImas4sXjAGp8hnFa0EuvCZ5PG4aii6WWM/mqC6vMH/7HrO371De3GEUU2ajUkKffuWAL6+9+CkIo8Io/Va0av1Bn4wYDUGrQS5rMHt8hsGTcxTnZ4iPJ2hGyrLaHpoSxrJ9a4PF4YQMWk4FnM6wvLjG4s07kQRWby7Q3txhSLYOR3ObkWk4IsMBq1ASGMbxXfFy+1geYlhJ3rJDKtF9PnYFGbviCHN6Ko1yuT9PfvM5xp99hPXxUM6Ps6vEwNfY58JcaJhQaQEuEiwDF9mh597AdUvmmXhYfUeG1R8FsIrKlRRoBKXqFGhGMeLjAtmjIVKyrMjqYmJnU7g8qVXASmWY7FL+OoaVA1b9Lh+yrLhYmVBr9tQnlfKfxtT8EMDqQxhWEv9tKnWYvHrDZR/DKgSu9l1n/n7bmkHWuxqfKMOQ0wDXGeZ1jItZidc3c7yfVVjGBcokRx1nYlROuQqLerm/hdZKAEtv7E4SaP5fndRWBl30YF/HCIli8S0KCxZhjwYddwUM9fzf/zLASryrFLSxK9VJ87hnKI6mBZq+jjZK2BnnZxHPHa41Rwnc08bAD4n3wdt3DzPw3kEMuUZWnPfyPgOsAjaJrDYZlkEM2Aq2HYDVprzLxtv7gExj7LcsX+Vzq3SaIDoBK7HwNgAuXZc4TVt8fDTA5ydDPB3nOCZolcc4ImjF/Y8T+whYrRP2pzBdlvL97Xff493dAu8WDcq1smWStsQkXuI4o+woQr2YC7Pq5uZWACsyrsiEIrC1rhSwyqNaWFHjNMGE9gAsuNlwKZeomkpigdYLClgty0Z8xiixSQtO1cplf1nXK/XNQSM+VuOU5uXdcEpjN6kBvjdHZP2QKZXkaNIBlgSsygjTOsEcA5UEKr0oGBCgQ1nYsOiuva1NB6x4rTl1TuOpA5wqQRW2zbrFeJCiMMBKjpPXia8bEdhY42RUCMChU5W5LPj3XtpJBrmATBZ3hbBMUSllaKEk0Fn6/rNLmpQdJd822U/keWRRYQ2W2bUBsgRK+Dv+jbI/9apSeR/vDzJ8VpQEMh8x/6N2zfzAQBcbKKDTMFVmKAw1AfMMWLJGqYN8Kknc/NpuIO6EPMyLKQSsHPiX2O/M1HsvrrmqQLk8LptO7ZPaZRqlgVQ64CPIl8yDkuwqAhWcFDqgPNDyLZ3KycmPkXxzINCA4BbN8Z2t5ToyI7ro5ERF7WQ/Mumdsq3ocVULWMWfvE601yBwKENbUoKt9LtSP7CYvnDim2aywHWN4yRCQUZiW6EgYMUBAEoelphNgMuXituUqE+eQK4iAeRU4Lv5UuTBZFnxd8VghGER49n5AEejFMMhmULqqRvWKLvIKPI7XgQCPr+SYXUAa9JzGuQ+9+KHTUY8BFi5R/fmZ9JXkqybTLo0BwdHEBiOswFu6AV5MxVG5/HZIwzGEwxHI2FYURLIe78qFyhXS4xGEzsPNngqOEiP2yGuE/3zl0XPsBLzMEvIDCXsGBouG+hM9+ygg7vLk8OwMHxIUrfDj9sYE/tCdEhIcsCqj6by4RyNt+Jaj3Q3aKXeIFseDUGxuO2BsH3RN0Ay+2MIWPnzQ+Ap/Pf287f/+8Hz15d6OxKah3/lLIvwHOz7TP5qfvySp5m3H9il5hSFYoTj86f44uvf4dPPv8Hk6JEAVr3xugIeZgSyBVjJzIAtwKoywMo9rP4KWIVX9dcCVp1f+x4GYrjh9pvfhwNW+1hXoen6QwyrcD8J/81MhrRS06JsIPFyrNvJQcigtL+x1PTJW+oLo/4zEkiZ/NKiY9miImD14yXa9zMUKwhgRV8oibG2utVsXQErpZhHiNkFSulRMxHT6/HLj5E/P0c5KbCSgVsGWLmcRIonQzZ8PwmAKk82upARZToaO6FcoBLAarSqsPz2B7z7l39F/dN7YViRti0dTBsB7bOCpe7dVQs9vHXII34tYCV+MJo9bIBWFhF1BDLp9wZWRezUslNTcCppimiUC0lNQCFeDyY2ZPusKoBTE0v2zDWBFxBLpu/p9LawMPbgvrG+bDLgLsBqOByiPR0j/eZTpC+eYHR+JoAV/SxIU5eCtm6MEaNTihSX3PTTkv2dk5TKEumqBG6nWL2/xN1Pb7C8vAZWnHpjgBXbe+JmxaCvXUhJeMxgWNS1LomwRJjjzAnGELRqhwUSkwbmj06BozGyJ2doMpWA+QCSMD4dij8sDjmBsuE49osrzN6+x/LNezTvr5HczZGVpOGzO6vsj44l58wN6caaB8lWctUl3AcaXhKzTE60b7nuMy3110/I+hFZxxozNKiPhzj6/BOc/e4LuU/b8UAZc1KIM6lW9qWAFAQwxb/DJhUx0pnUVtarAN8tIsp9Lm4w/dMPAlit3rxDXJXiY8OCaBW3qEhEOs6RPhogPx0qYCVvG4LXzrBaIxLvPCbuPZt8V9w+7GHlrBvfA3Qj6AxWKQFJWYL0G0S3Nj4QsKKH1SHT9ZBhpewuTVz9PvQpzw8BVvvyqO372j+fTkEkIK5AE83XabBethmu5zVe33JiYI2LZYNlnKPkFKRYJ1gpC0XZKAR7eqDKDNZl/+5lgFwnfg7d51ABwNimsAX56w7ASu/qQ4AV1yMBK/M8I/OiVVNyB6x6rzMDrBotyujZ1HKiqfhLOT3VUSFnzYT5s8kFnWJojJxuLzVvkv68h3utAvVerEshbwwU99PqpM82rUtt4jV3VwaIvoZKGRUY0HzfAWPGYN0bCRysuSlyUt+6xNNBgo9HKZ6MMpyOCwGsxpSr5YlMuiKjadXGmK1qXM8WuJkv8ObyGpfzEtckNiUcHkDPHk4InuI4rvCoiFHPZwJUEbSaTWdYiSSQ0+1KoJojTxqIG9q6xpCSwJwMq1wKt1W9UpYDQRpKz1p6WtUKWPFzxJnIZrK8EOCRHlb06aHLD72fRkmkgFVKhrF6R3m8U8BKzpAAVlE2EEkgGVazEgJYzcCJgWQB854zANQGIsgUYfoceu3kMmDJ5xWAyUUipvi1MHFExkdZGMv9RiYiDlJO/kvkOEXC2dTiV8VXGdHUWpQa/Jt7KCnwyThHjyrNUWwfJLBKwIqfSxg9oamTrZMASFW5q+Zi3Ckp5aMMl00wSsBXUSsTfXmWuKdT18Hcb9Uow6rimuM+zXsEwJKAlbiwWdZnHmw+6ETZVXrGJFrbUBS/tYTJZA0zqbV9+uaeALYPrNLYp76p5jK2szEj8S94P9lFLPcVaoCZiKv1h04z1m8RQ9qUOg54Ma9QAVlikPnGdUZLAE6ojmhQb4DVMKZUNgbNYAb0wuK0PZEJmiRUcmtjIkneaxYa5hnbSmzj/U0fUN4jlOtrs5LAISWZDfOJJMNqnWBFZiLPdWbDMJpKBhMU6wYjglRNiUFLz9k1clXbmw8bP2dtbDNtmWocoWTa7qQkkyEIAmAvllis6LWlpu95usbLF0c4PSowHo9EkrgNWIV+2v0l7gGrnq24ewFsE1a249yvBazUn24/wyoErLZzCaldWiDPB8KwEj+7JMfF9R2ubmcoxsc4Oj1DMRoLYEUWGgEr3onlai7SaTdsZzxmrA+HrshSDRQssuZDwMpPmVLl3BRrE9CRpWTJihYZYeeo95rxN3oIcJHX2hGLt6V6HgDvPZQB0yquex02artlkw0vyObFcXyrA2G2vGRcQ7kvId7u4MpJ3TExsQP8LQH392MntjvvwVQc/ywPSbr0dX55xdmZ8m0VBp4w+ufxY9y+gQwoBgujNQGrfIDx6WN8/tXv8NmXv8HRyRPxsNgGrEwxrp1J6xprEclPQxCCG0nPsEpjdmX4e+l5dAWnmpb+0i8Hz37Z87trKoyJIKm0P8jWZ5KdDrjp3kofdBAB/4DD4pS4e+venicBPRgLuuvldEpkQG+596DA1HrjeG1/kI/hn0WfHB7P9pRA+Xs3KqXfccLnhc8PkX3pEQeyP9nQeP+IPCaUA7qheH9nhOu5B7N06IOWEwQyNFDzd4INsMtSrhEv16iFYXWJ9eUcwypCTpREJpdooA8ZVlKsWKLEDjzBguRIAavRZy+QP3+McjJASVp8xiRY/YacxRPec9q1DhinBhLr74g+cXC5TYiqSgWsljXmf3iF1//3f0P77hpF1UjnWcqsbjqHnksyyX7N168GrIxB0E930qNx+V9c5Nr15DbOgDceYnR8hNHRBOlogCqxBJadrapGtVyhXCzRLFZAWWN6eWWmoTQIbxHxwjYKJHG/8UJwGxT1+Mfro0HdvTDUH2owHgGnR1h//lw8rEaPH6HJadSs3hXq4aKeKjLa3RpBZtTX/TdN89uqQlJVYo6fzleoLq8xJWD1/hLl9a14XdFQXyZWyl6jnTm5t8j2MAmPTv/pQQj+gV4P0pXkeiwyxJMRspMj5KcnWB+NMPnsBSpObWECSj8KkTOarw0TUErh7Kvb72zJiCn8bK6m8QKyvZUJgWCyUrUgd9ulAJRGdcl80P0V35tgv+p2hMC7aP/6dAPZ/fGPn8vdnHeBGqn4ZQCrdYspS6HTMc6++QKP/vZrpE/PUA8IiNpcJbKrap3fV+kNL34qup9Ygm9AuRjuWyEaLUvU769w98dXuPn2T1i9e4+krpETTKS5c9SgzNeIjjNhWGUErIapGK/r9bAUx/ItEko2pgR2Bb0X9v093SeZO/7GqMwi2R4esoBUEsjtRfenbg1449LyHAFgukmwrIV4rjJEMb8LuOk6Ik7bMocbG2rB16d/j+zrNhyhB6w0juj91+dUHif0WjqwtRl3tnMXufc6HxwtuDQxpoTBim8eb1KQt4Lpao3305WAVd++u8EiKbBKC1Qycl1zGTU7pxRI73dFv7yotn3FDdY7wMonI9nZ5GAGGcpg8bMbcNSf7w5wvZfj9Xl37w1lHCqbUNux8boA4omJe0wREFHQzSf+uaxQY1oIk+ki8WEDHn+E5RlMiZNjMU9SvUb2PGH2GooeTuv1Bo0ZwG/m/da89Ayvp0BovtUxWTRA6lALY3kZYMUGR1MukDUrnGYRngwzPBrlOBrmOMpT5M0KQ45ZzwuZBLls1pguK1ze3uFqOhc2ze2yxB3RCho981o3SxTtApO4wjkHJCxmmN1NMb29wfzuDqUAVksxZ28JWHFSGcWGrQFWRY4BjYfJ0lnT90b3EJnoJ4BVJYUxp23xvsmKIfKc9xKEPcLGFMEgYVhRTidkE229EwhS4EgBLMlpxBooRUTPn5SAFUG5tQBWdwSsKJYSIk1fS6ipeYOU3n12Fbvi2moOHj8/B+8Egk6cBpjFBNBol6AMKoJUfIxIAqVY4Ljl2gYCAFma2nErS5gscd1a9R6ziNZ5xKl/pU3JFQ2ldcwDtbymbrqmubcL0GHeUgSqRO7XtLLn0zRdYuMGYNWibMikssYl90jxolrLcwh6KQzIOC+wmimQVDoruZ/y7rv82yfzaV9Y80Wts21CocfAn5WMKXvSr09YCTkoJvtp9wDbZ+0YeHzSR7O9UB5mcUvM+wEURSHNNvfgsq4bErnukQyGEbYvcypKNBEJWEXQiiwrDgYgsErAisCVeJgxLkqjudWBOr43cA3WNvzAGr+8vJzAKObo9Ilif888xGrer5SjUdLNc8pYSU9OrluqDdYNCnpXGWA15KCCBMgSvUfUt84a3mENI2CV8ASFdUnfuvmqwnRRYbaqJO3nXsGa9KuX5zg9LnB0dGQ+VlpD+B7I1++9+Dwu9x1o40EGV30zlxFfrg2GuElTNBAG3qa7F87B+rLrfh8GrMRyJDBC93fiHtPWawyHIyxWJUo2g6MM769uxHB9fHSKCQGr4SgArJiPNVgt5yKdpkct12iW0acvlXgvwJUwUJWxJnHHY4xLAvfdJxvFpwTeTTbSrzP94ka605WsC88HGU5yng8DNrsRTrvJt9hiu87BLoaUnkBLMsSD4P5XCFB5gRwmZZ6YccrQri9fQp6whFKK8Jo4Q+xDrt8uYIMdrkNfDzHEpICyyRrUFBejCfLxCZ59/Dm++ObvMJiQEngihVVVNyDAIquoqWXCWWh619+q3CrIpKoRRZzmUiGOa8QRZ0cYaCVdNubAH6YB3nM794yEnxUo9MECVThALZFDvwXEDF6vT/v6T9hd34cYBDuARN2rLBH0YLTn+EPA6v71p7dFVy5uSmrt9bY3vI3/dkOX7hgOy2923SX7WC7+GUPA6t7GaRp+VlwMDKofp3mjg8A2uS+8FtadlV/xFIpkgolGrYaN1EwLAMZkJEVdRsiqFMsfbzH7/gLZtERO4T1Ns93DzYJ79zYmH+OOy05dzHGup8cYv3iOwScfIX32GM3JRMy5VRdhZp/WKHCmAb0CnJnjx6vghA0HYzImkZfjvdfIW2BA42uO2P5v/473//Yt0tlKjL3po+Og0OY1PQz4bgPUP/c2ORQwmditSNfOcxRsPDDgsfBnIRdHWEZr3LEDzTHgJ8c4evYEpwSHzk4REciSKUvGeDEfBYJWZCWt5yuZtldNp1hd32J+pWylIWLkBCJXK6xWKyTFQDqwkkCaQS0/o9DljW0icg1bLgIOpjGKo7EAVsUXnyKlJ9T5KdZFLpJAFoA6RScy6ZY7Jqjsxjuw8qYCnqkEgn5WybJCeztDQw+rmxne//sf0NxMMUSEcTGQqYllWQktnWACC171ETCqfwdw6r2tBXWENiHbIEY8KJCPhyiOJsBkhPjZUwFl8uEA2XCAZJAjkumB2lKQOpxSLZsMJKzCuhGT4KyqsfzpJ6xv7zC9vMby6hbt3RzRkkniWgBC4U/ZXhU2w33/7Lu9u6XxIUOq2/O6ppKCgYe6jA+tXyboXG9MeJc0Oj87wvjLTzD+5qUAy+1oIB4laiQtA6qkECJgJXK+ppSYplWKylBlLfHfVSOG85guMP/hDa7+8B2mP/6EdjpFXDOWKYuziVvUOdAMIrSTRACr4myEZMw1rqWPev44cK3sA+2IM3/YBKPkPAUnxYGDEJT1/ZVm2X0+rLFLcrLQ18yYT52peLcJEPDqMh37+DwuAqAKVsmcqZjfBLCssLN9jsdN/x4yTMIGJ8FYxXCCeBKAIv011YZDiLlvx7ht8IrPlTHlUqRZM5brO0nFF4W8j7KJMasj3DUJ/vX1Jd6Wa1y1Map8iJayKq5t3qsx/auUoafny+R75hXFrb3z97Iivzt2+zwV9yvLJjyih7kDmT9BeO0e2yUYQjjyAqn3k2Xs6HJzB3ok39Xfck8T2Ts/Q8fi08aHszY02e8gp85HLWyQKjsiiApWHXf3vC3abUjZ99PNhq8lkl3uofFA16ruwfJvT7k3Uv8+H5JmgSwf9TDiAarZt0qTiixBkWUYJxHOsxS5eHzpQA0CVJxIRu+csq0xWy6EccMiWSCKSKfdpfS+aisM6ClVzlAvpiint6hmN2gWMwHJQKYHwRXK/soFEjI+sgRHwwKTQSZmzWQaJJyQl+q9wfp5VdZYlZWAKgKOJhmKYiDFHD3PGAO4b9F5b0Tz9RgoxMuKa1ILccoN+XqcXMZrRGlvnKhJNZlbS05gW+d4X+ZYrPl7TkckOByJzQKBePHY4z5FgNeYlrKm9c40L6pGfKqKlJ5gOcZ5hkmWYcjJgHxgRdGWslpkcpwMVeqvFT2R3NNIuQvWQLSL3bEtpc5Q6ZdIsXnfM+chEC4tboJYCkxxqDMZs2LXnOdYsUBuaZhPw3ST+fE1khg3yxVqAe2VnehNFZURsifJCZS2vVte3/tKxahKnmsfmhPUhe676Yxnrw7sXvF4LQ13z+VZG9leInWRNT/kXpYYbLWFsXgFEmNcJ/ASNHh46mRfpIemgKC9t5JbJ+g9xf93KnY4TVmZ6nxekXMPNxROk4FuP5LP0NSSv8iwWctLmfcwl0lp3t60cn8RrBoQvGSzj6xAsneFcccY1k/ydgKM5Pr0uGKDyPzU9HANiCTwGMUCJFdxKtUi8y7R3wjbj0BajfVyDgJV46jBEGRZVeIll9Pon+BWIEX2xqI3Q7iWyoqy+xSVgLwNbucl5kvK/Rk/1jg5SXByMsSTx48xGY+lDimXS/FnYmx2VlEqUjiec34ea2bJdaKnmw88cXaxnXLzr+z9t70B4D+VTSr7XdAECNnIB6f8kfixNVTL8wLf0XfVj5v4QyT5qMByUYrZssTV7VzO2WB0hPOnz5SN5j58zJ3KJRazGVblUq7tu3dvZa/69NNPMR6PxRecn1AM4QGMRiMBsUge6jysgpCz8c8wSfQ/7Oq4PfT8fX+XE7YdzYIHH0QIO8Bq36t/AIOlS7h2v8bB9+dTOnrl5vMd1ZYLbotJNnrbdLSDyYCiF2fjK2S5GmCxH7A6cPJ2MHj884Sb5P6z11PyQgZa+HgFZ2xiVZohG46Rj47w7JMv8fLrv8Ho+AkGk1MZrMxgSxNH3eAMsOLGuvURtFRqBKyiWCMWwErHEOuWZIazQqMOTRcPfZJdfws3gJ/73B6wkik3BuY6YL4JkMYAACAASURBVOWvFqRRm/eVfeaHAN/wXtu+dnzBhyihTunsjmcDrWeiJluUBqGtv4UHvBPs1CcZcHf/NbZfc9cZDhlY4efzf4cecfcAK2ENaZLrQUALGBv5bgyC8Dg8GHXcUAGcdXpR29JLgpR1VpzsgOZoqwRpqYDV3XfvBLAqGi0UhbHk7F5PGLouu55Vgc44HePkGMXTxxh8/BzpsydoT47QFrlaVZl0QZIlB0oMDPOr4/eIJwUypYlJmpitRsgaIFvVSBclVm/e4+2//h4X336HYb1GUVO61aq/h4Exyhjy9b9/7T9U8D901zwEWInnvHTfDOCRhLPFIlpjQd+6k4lMuDt69hSjp+fCDqIfU0UwRoor9S3QBLaFUOMoB1woYNVSonFzI5K1+m6KvGxkalvCIEvJoBUqCj73Z0Slojy37KgbCOEeFRzNOxkhOj1C+ukL5E/PMXx8hvVQfcl4XLLP+2fybqqBHC4/EFaAmOFrR5kTf+KqEdBnfXUnk+Uuf/8nlO8vkdcsdgopJkoGbnam6Z8jnUrzJTPzddkX7MJ4x1f9rChRTZEWOYrhAO1wgPjJYzSDAbLRAPloiGRUIKKBKP0gROdhyZSANfRQUZklvyljXP34IzCdYkkp4+0MWJaIyQgLkteONbErVAXxc9cecxiwUmDoUAQ8uH5l+StAyvt0QZDu7AijLz/B5JuXyD56IueoFhmQT07TCUJk/Emnv2GHUAO2ywGE2ULZaVmjYDuWUqEf3uD6T69E6tnOZ52xLc8pQcw6XQtgtZ4kYryeG2DV0t+K8c6lVrYRCEgpxC6VyN/bv81auP/91kAKK1hoeh0CPnK+AtBK1pIU/puTTHVfYjzXs6+1FQtu3tBkZeVIkkEHWNGLR1mBPgJbYbiyXnXdW76OFGYyedhfV7pSViJvMq2kvP0AwMrPQdcICAAr8eHgfZHEwkbke1VNhEUdYdam+P3FHX5aNHhbA/M4Q5PkwiKLWwUBKKlRWbMVm3bfCTfI8lOJkAHTuQOxmM3Y0J6egb25mjvAauPXm49xs2RnS/vnVPJSvzY895SdX1jEa6zpESQglnJZ9Hr70Rg3wMFDhfC7qNHlsxuJgq6MjffVFdL97mDM8GEotiiVAe2sbH1muE84ie2hOOR/5zlg8VPkuYAqk6YxwEqZhmyArOrKPIxq1DRxJqDKJhiZG+KXqKb0ZHDkbYm4nKOZ36KeXaMhYDW/Q7uaS1NWjJhrxppSDMdpQD4ZpOLtNMgikfgRGCKTkveHAlaV7PFlxfcmyzEXpgulgQxxBKwIpJCxNIoaYbEUSSLspoTm86Y/47nh+hLAilMcafDMNUxGadNiRsCqGmCBAg2BHwGsdNoZmU7Sy6afkd3/XBjSyJG4SBCKQGApxzFIM2GqjdNMjOXJsOlkYDpyQSWLcl97k4zH28tEdcqhAVbd9FPmdkZC5L1mbEUBMRoOY1KGpJqlr6XxQMCqJNjA46WvJK+pgVYKWClLmkDVlOfYFlEoWVerB/MQNLxmu07j+6440MaaOfL5ggcJa8vk8N3668g1ljebf6/83aYhuwcV17mca+7HtDXwoTIGOIslfMrY1QPVHu88VyYwL4oBMwP3aY6aI2jjw+ZCdLWp7OzWuJWhKKajEj6PSZ1FESD5i3pAyWsYA5OZM+N/ym+uU5EEtrpOxdeKLDx6YOlka2Vb6SAc2aP40gbkkYGs4FVfAct1YuxYR5i2EVYizVaTdoJYwq4jQM3XrpZivj5EZd8lBrxnRBqo01IZtzT/s7qy86jkhMBGWLU1ZbSrBjezCovy/yfvPZgkS5MjsXg6VYmuVtMzu7MKAAEQPNL4J+6Mdn+cRrMzHo8kiFsAsyO7p3VVpXqa5h4R7335KrOqZ2f3sDTmWFrXVKV44hMRHu4eKFSB/txLVjSyXBVycXbOOQogGfOdxvWRyOXlOWVw7I5Ht3f1u1TmVUfwhmujFzQOCDi+Hk+BqkBSSEbzacDqfssf9Re8EzsEAcGnAFYoumBNAWCFRhXwsAIDrZiv5OrJUxZWHbACQFlXlWy3G9nvd1xXX/34I/2tXrz4nLEUQFzgBHsUlNOEgBUAe65Ln8Kwug+geiiheQjw+f86YHUKcHDACsGQV+89zBgQUDNlvw+wCjfiY6DVQ4CF359jYIcvkvdt9tP7dxy40uAMAzObLSQtlvL081/Ll7/7Wzl/8oKAFaiCU8AKg9IrG+ExTAGrSCpJErRfJY5ukkEsLgiu/u0ZVn9OwGp6b6ZJ3UOA16n3D4Cld8xwFkSYvXjwfQLI0o0qqHzeA3idGmNDNyEHDCbHMe264YwrD2TVp0M3AMqOzFNGww3fCKaLsgKsrEyQE+2AVaOAFZJTsATADugKSatE1t9+kNtvXku2LsmwQrUWFU2yb4ztxwDD2VUOXCGyyzOJFwvJHj+S7PlTyT97JvLoXASAASRXNBA3HwUHrMxEnMmbF7iCKp0DVlVUS5YmMmsjglX9xzXZHAA6br59KcseXVJ6SSkjGkvTytvQoOO+x0Pr+0OJwkOAFcCTal8qnZxVXJFdW8seZrazTD7769/K/OmVnH32XLLLM6kSZV6BgYUk0CuwXpHkOQIk2Nf0DhLIAzcbAlbbN+9pBB5tS0onwf5BQDIEZA8AVohAWMmFcedyLv35UqLPnkn2/LGsnj2RaDWXGgGkVVdxMjClHdlb1ulwSPm8/bdeRbSMjuteol0p3fVaktuN3MD36IdX0q23MoeHCjvQdaTx86HD11gR+vMQ9NndZQBsFWOCUEzOU+myTJLLS+nBupobYAWfK/R8h1F7gqYBbhprHmGgxMOvoESiVkr97i2vcbXZSbevJAEY2EGmQqHEnW6cd8bLvyVgZeNfAatI9gBfrs5l+WtlWKXPH6spvSX0Q6dGlk2UjeKMANwTJIdYl5gUIFEsa8lwvd5/lM23r+Tm2+9l9/adtNstOysh+YVfB5laWS913ku/TCW+KCS7nEm6AngIGYQZZtPnZQQrxvV3nMPDfDNp1hiMHgestIdT8JkBYIVPDWOVgZHkRva0XPC19RCwiuNC8ATLCgyrTwWs8H1Ishyw0hWKqZAiKfbwAP9TASu87RhgRdkRYjSbEzABb/tYyjaSbZ/JD7elfL+p5PttJddtJFWca3VdADB8OmClPllDBGgSY/U8GR8h98TWBGdY3UFlHdCzNR0JnXs2Dt+FhH5kqYWAFTJMYPsNQBJ2evQvcIYVr5jvon7Vh9/5MR/Um5mM3y2C2JEeBaym8czUCmRgWJ1YJx4CrI6B4BhfYCsVKPQ0NZNmLbpqcsyOb5jPSGBpAYRrq9Ielb8pMyRtkQQ3khhgBbCq2XwYAKseHTDNE6gD2woAVyyyLBKZ5zEBK3hRoc37McAKexPYVgCs0OQjL+YEDB2wwm4562sCAZDdOWA1+MPi2LnnAxgCqzADMsa1DsANGFbv6plsOsghwarNmLxzf+mhhkB0pmbww7wDSEH5n3pnocsigCn48QE0Q9e4eZpQDkapIpnGds0spjksUCtgpaw+tS93A/ChUQcBCpXesoMcmU+4P2i6giuoflEkvkPmB8AKibGBVhAdwwMJoBVALfWdQ2EpYpc/gM66ler3DLERt6/jChpdl7BOoOBhgNKERaWsF+/eebjz+UwnGKdTTQmN4bX2bo9e/AHTzf04aefQ0ueQeaEXlkzKjXVF4wTNsRT08cYLdiwsqKkPEfcy67TMI/ECIP2vtPjma7E3hsB7SC42xtegMAG7CseJw2ob9KCUrO8oDaRE0GSjZN5hvzRWMiWGFjc4aEX+mPtGWqyK88W5VRLJuoWkHmMgJkgJigO960wei46aMFzHPCkg/5WaXUMXaSQ57Bh4XgDtzGDe7vfAuMOlAGDVJ7LZt3K7BesSklFbF+JK8iIhWEWeO9cJyA4TxuVPEPODkQ+VQIY5qLY3as0BwGqtI84Y/kOpgEDuWHAYR4/t9bhfbmsxvDfYSWwPeAiwCuP/+wqGYxxxWDDAOZMFxzmVyq5qZbOr2L0xzWdyfnFFf8AcMSYbR4hUZSmbzVp2u63UTSUvX72Uy8tLefz4sWw2GxassN7tdjt2cIb/FToMcv96CLAKp9kx4OohQOpOgDr5xZ8bsHro+6fsnlOvn56n/z88MI49wvjCN+G7MYcho3f+YEGgrysBEDAFrT4VsDo14AYR9IkTP6hm2WI6TWKJumPTSTJJspnE+VyuPvul/PK3/508efErAlas7NC/ENVqipW1ZW6QjI+b4siwgnElpYDGsIKP1WChaIvNvRS9ewfAvz3D6lPv3ynA8aH3++mfZE+pqP5edtX0Mwaw608AWGEAeKCtG/zhsZwCrAgOGcNJASuVAobsqikYcygdsYYBjEdUEqieM/BOQ4AHM9BC0mgu8T6SzXfv5foPryS9LcmwQvUGrZjZpZCXcHQvJ9uOu5J6CEGKJbOZJBfnkj1/Ivnzp5I9fSzxagkTB/6dsq2wu4uxZTR5U6r6kCRYAIOAYd+VDFTnYFFtSmnefJTNdy9l/c1L2b9+L7MuMnZVYHbLOWfV0hNrz0Pr5qf+/aH9IYOMbr/Xjnno+tK3skNIfb6U2bMr+dX/8PcSny8lOz+jR9QOho04ZvhZ5blSr71RCAcTaOrIxBqJ6laiuqYUkLLA129l9+qNNB9uJKVsTaUxGhgcbsROsQ8ZVgMdHQnGLJcWoNXTx5IDsPrsqaQXeowIopH0YEyqqbjJdiwwRRDsASuCeQc6US0mC25fi6y3kqx3sn/1Rt5+9bXs335gq2jrCTh4/znDj3NhCHLGnykqQaDvUgoLyum/BCPe+RxGamRdgWWVFLnERaYldKzVNBxXxpCzq2hqX9W8tv1mI1Gl/w8JHJhyAKtcekB5ie9jwaAZUvcAL/1vzbDSBAFqde34VuKcL89k+esvZPm7X0oC6e6ykNo9rEwSSGaPSbF0L1LpSI0xx05YClgByJPbjZSv38n62x/YPbH6eC39fm8t38GoUG+vKoEssJd2HktykVMWGC9SSRfw0AIjQFcz+gDZWNW1X5krd65dsK7r304BVmogPoDtuCbeQS/w4nR51dhEXem9ZHPY8jcyrOA/UZBhFcezewGruq0OjGqdYeWALPeDobI/XXUOPazCGGf6M6eeSRvd4FX9XZRhBaYC/M4oC4xQUY+llEze7Xv5YVPKtzfoFNfIpo+lAYMMaRgN++Ex9jDDygE4B9o0SdVOouFjAOfsl9r2/P7GGLoXqifh4UNlL8N+7ab2uukSsAIjgZJolzMG68go/tJP1Tnriav91dlYwVgMj0EZHcYUOFIc8fMfjnGSfKk8X9fmAVILNvKpInE6QqbzgnGqeZhh39SudSYrDeRZfs1HdpWu2ZADklQIwLmrZd5XBKz63a2022tpNx+l2dxIW26lqyvpIGshcwNMWnQK7GWeRTLLFLAqtF7FAoIzrMCscobVDozVJGMCh85kAEkhjcF6A6AN3lzzWDsdAgiYMqwIoBOQ1AYdkP0BoFHAKpP39Vy2fcGOhD3AWPoaqXzSASuHjBVYQjKuyT6+9wzgA/239PsLMKv4VKAKoLy1KDCvIoM0WTF0RwQdI9RqBJJBBQsVkCGDA4yYSNmwYKIDiNrQ31J/B8YgACvt5gfACkCV+jeisxz+Rgdci6f0s3wF1zHmMdidvDBofOOzgAwrk21xX4ZHE8b7AODo+sz/JnGW89u1S944vzg+DdhzACcGkwwG53EieZIOnRkR6+6bknsD1mwFPXHneu5FkLG6nBHf4UCsrqm2l1iLQwWslFFOb0+Tt2tBVkt6VpfVO+WgkHXmU8BFrwzALZ4DPeV0nEIOS2AT4wf+ZmBYYXzA59O+A3FDHsGcPyHYhXnJTroErFQaiK/QLpEdAckNAauYbCsAWDWlgQpqEky3DoGYJwW8rPpKFnEniyyWnBRCuzHuK+ZSTDaJIeWXsUHdx7KrxAArNEUAYNpLB6saxIPeKMQa+sCfMs9SOVstdG6g6QA88/JMZmhEAAAHiG6/kx5ed84kQw7i4+Gg+DgN1HVP9+8N97uQVHKwr4esZWeU3ZP7+Vrpx3MsB1WWN+aN+u3B74v+eyjppLnMF2eSwioIjZKynGs5ugNuN2syrNbbjbx+/aO8ePFCVquVvHn7luAfpIH7fSk54tIcvlbqpfnJgNUpltVDCcl0A7kTcuA+/LFJk0PTD33Jn+jvx24Yu80ceQybq3VoGLf68cWYgJ6QnjpET5zCARmCVqckif55D0rCAkT/2DGEA57nEL7eqnfKcjBjxwTV+UIePftCvvj138iLL38ns9UjGj4iNwQd+6cAVtKVBKySBJ5BarxO6jCDABxRsOj85Pv8lw9YTReLcBzwfkxj1Mk1OAVUDb//CYDV9LspdX2AYfXQ+uABqX92CFjh51ASOABanuSbTMklgYdeHnZvx8LxHa8TVo4sX2hBrLaWviRKR7mkcSFFspQYeee37+TjVy8lu90TsMIYxqZLyj3ZWgFg5SwrS4YBDEhRSISubE+uZP7ZMymePZUEskACHClNHpTuroETK45s++0G7iP8RnACwAZYFGhGgCrWrhH5uJbqh7ey+fal7F+9lR7m1z3aCo9JrXJCLMn8yfPlp7/hofuPINobW3RJLNuukbpI5fyXL+TqN7+Up7/7lVRZQuZSnYDGDz+mRGDGjgSzqwLAathHVLrGRASG5gBNtnsp332QHYzBf3wnHSR3+5rMMzZa0wE4nKAfN9dnfBbuMYANSAkQ3OWpNPNC2keXMnv+RJafPZH86kL6xVz6HCyNnp2IUDHkg9GPfb75sbh3h1Zh1ZSYz6qReFdKutlL8+6D/Pj7f6GhOTzKskhtytmFEImFfWRo6upjx08Gx81AdjCDVfmBGtgiWU8pFYR3lf4LdpUWE9glyoI5B63gE4YnOgMREMT15fUeO1Rxn0Agc89Y49b/bwxYYc4h2Md1KHEPLs9k/svPFbB6diVysaQxL9Nla0/uzcrUi1EDTHYORFKKZBjgEn3UdgSrMOYAItfvPkq/2UpX7tn2Xf1FzHcFnQLTloBVtMokvZhJskKTgUK6RAGrA79JZ9MEjJaDtd4kgeN6ehyw4gefYFg5o4mBIsDLA5aQ+QqN8T739x5O8QBpDbBKkvm9gFXT1dqVlb45I5jAduueBBjDKtzq9FwNPHlgDHnc4oAVYhA81fvNvXEMNABAS2N12GRnsm4TAlXfXG/l+5udfKg6KSGjjCBygcmvmck/IAkMGVahJHC6ok4Bq4Eh/0CcxrHoPnwDSxljbAQj/fypYIV0xaRT7BQ2NKBwJpgF5sG1dajqoBhriNEpZpUftgP00/OFLPsYEDWM5ZC9PAZDulwb4PxQ0XkYR27NMQCXmFSjV5ADDcr20evQoCmASYWGTnjGQEm7SpbgdFQbkXJNsIqA1fZG2v2GgFVTIY02JmbfCPhNc3TNy5VlBcAKwNAxwAoMKwBW8H+lz+NsQZYU54sBVkm9oycQjK4BEoG1wfgYexQ9gjj6bawDGdP+fQBz9n0h75tCNl0uTY9ukRmTfciwYN6O44JGEcfv3lPg4+UpwLZUFnEkT4qZ5PQBBZAVq7+XPdk9ULcaxjOhGsDvL/MbDgAzEFeykDaDNEsFAlQ0T4/YpROMKnTwA9P6Q9dIReazOjkArAKQUHU9XwfWjRquKxjlcnxtcuPd4MbYKsy39Mrpww5x/H8L9/B9LEwaYKUFpBE81oYId+MtAlYA0oyhpc1UtLM1PaAATuEJBqjZOUB2ucxnUsC/0hiBN9sbHhzBKqyZMCaHBBKS0q6RXV2pEbnt/QCy3DdYpYxq9I+dWsm1GCveeNOaiXjYYqAUQSMWPFHrwnjC3jLidANgwkvTSQQprfnI4V9l3sHpUCRpW8an3nFwhnOWWC0iAIQSPFOPQ4f2lGHVErDaoYsgwCqClJCBqv8pwE2SyQGWAbRq4T0LtlUpi7iXJVhPKFLQscd8MAfUzfZKY+5hvgDQhdMEWFabPVhWLY352QwIRSqug5YPQQpJ2XnMxipGaifjajGfyWq1lDM0YZqnUqTaWEx9xhplc2K9MfCcBVOj32mxKFx9rWBkdgFhYWLYN0z1MSWZaFwwdhgOc7swjgjfdwqw4r03wKrCPWgA5iHPALNsTuAKhek8K3j0dVWSXQUP2Xfv3sn1zTX9qxBrv3v/TparlbALN+Jnb3rkRbqHGFZ32TTjBcPfDinNdxOa6funrzDp5k/PhHzH+qPRrk/7yvDGhzfMfw67KIWfOAWsGOwNedEYPMLM8E7QEoxJR8PHvVpXD08EHgIswuOffsanXYHxVcdAS5KpnXlF48aUeviLJy/k81/9FWWB87MrgliowEL2A7AJdGmCfYP3U/A9gYeVA1YwXddOgbohj6aefyza6QMoSCR/4gVhXYhv/+M9rB4CHMNDOrZgfOr7j77XuEX3MazuGz88fyZsdxP9ISCZVJCnc4SU1aCqegywGsRrkw6BTKQNjBnbyztQpf+OTRcOkxtNwlEF0nBSu/XoRpHEqaTJTJK4kDyeS1JGcvvtW7kBw+pmx25uSFRR/VHATem5lGdZ8M+u5y4Ng7wK1YXlXJLLC5k/eyJzAFaX5zS+BisHYAGlgTac/bq7JNArZVrtQvc18jwEvu2QGAGAqV9/kP33r2X73Y/SgUVUtTKLU1a6eK8GuruyqxiIfQJg/ROnxcHLHwKseviBmVwNvlSQAiaPzuTpX/9GHv/uVxJfrmSfwlgTETGiezDS0NkNVHGklSoJ1SDMZEO+gcMwFR2VUPUqUR7bSP3mA1lLu1dvpfm4lhTSQJPVuR8b11e7PvSAgLE5gi/cR7a3VllgA6+ni3PJnz4mYFU8uRQ5W4jMCgI+qPiGa77eO43sGIYwaFALdtTvPaFMwODb7SXb1dJ9uJaX//R7ufn+peQ1uvBQjMRKqBtqekDN9NvGhycHGpcri4QeJKSTjT5FNOVFUARAwlhV7nfFhJDoi5UFrCMQq64sfcPrAp5vNm/M6wLfTcYj7oibtAbLtB8jjvtYEhMGT5/iYXXf+LxvfGvgrV2ScKdQiZezlSy++Ezmv/lCkudXkj65JPOKlHcHrHzuYE6ZB5GOczUhx3xrdlvpb9FZ9EfZ/vCKMt1ovZEYYF9VqqkxPchUZlqjU2DSSlOIRKtU0vOZRItUiouF9NRO6B5D9qab7hLgwXGNLJ1pIcIl1KcYVrrgHMZ0g1l1yLByyclkvWCwbwUrB6yQfoBZBUlgli1/EmCFz2JRywAr3aXH6n44Nj4FsArvvzNrvH02DJ/JasE8JM6mSR87qoFlJansukRu21heriv5+v1aXq5LWXeQabrvz/2AlXu+/CTAyhdrWxM0Xzke53BMWmv7ELByL8cQsBrYa8awYoLPRN47PepY8GPmunIMsAq7B7Jb4l3pioNbujaFUOPhbCXDdcJuHRKvgEk4/d3wKd5B88QiMMSmDn7a3CW7jmv5mCBiTfPusS634fpocYQ2WXFAopWkLWURVZLWW+n3a+nAsFp/IGBV79bSG2DlZuLSQX5Yk92xnOX0scrQQTAArPouoncVGFYuCVRlQkJJYIpOfyjksQNtJ1G1kxlMzwlwWJdAthFVwApjnEs+Y1QwrCBjjejztI8K+dDkBKyqPpEOth0GYCDGhswPFgncFsgsQ5EOflkRvbgWcSxPZwv1AOPftTMhrHoA8eM9WB9Co28fT2M8av5LVtfR+6UjBscJJhiAJ3S6bQAgokhogNUuFvmx2ltBga63zDEctPJ/lZk1MqucbczvMer6KY/gUB3j+9ZwDgTRdMM13MKarGh+R78vmqIfZ1hhyEJOBWb1UGRCo5IopifYDMw65FSIP9pe5im6Wy5knhUae7at3KxvdM9B1z7ERnFE/7V9XdGL7Xa/HbrnuT8b/awMsIszEAnMSsNAK7IiLRYeLG6N6UpCFg3qHbBSD0R6TfnfbK1SkQFiY5WYYl/UthZqhcB+q2RgaTwLBjkAK4jrMoA+HeSD8BDVjoK6Fzj4p0y6Pbs9KlhV9iIlrikKULZ/8DvBbOzQhbmSoqvoabUgIxA2FCZFHRhWSobQvFu7aINJC2v0uo1lV/faLXAHMLCVPRtXaDxm1WYlb5gnIPJdcvhAToESYlYQsDo/P5PVIpOzOWJBNEaws/MGGtY51D3HHHh28EqDd5Xka0OWwzXWi0suCTwNWHkerAvoNE98CLDSplFa0KOcmNcJTSrUTjbLCu6ntAvKMo5zxK1luWeh+uXLlyxW/eIXvyCAdbtZUx6IuJESQqwB8AD0boE/BbA6Blj8pQNWPzchewiwupdhRb9QrSw4YOUJuQeSrOBPNtuwYuTf7wnUnYH5E7LJ8L3DwPzE9x+79z7ABxYX9dPoQpLI2dVzefHlb+W3f/vvZH72iDJBDGgCfJDLNI2aMFol/yBoHgAreArtlWEVw/DSAavQN+kTT+DoyxysOh1Q3ZsM/TcCrI7dt2FxOWH6Hx73fe83d4Dh5dMFK0wY/UUHwSOM8O6hlY6msieuZGCyegwQDt8/BbO455rJugfoak7sZoKjVEY/24IhTzip4deERQEQbQGWxqCgziRLCmVaVTE7BN5+/UrSj1v6H6F66v0aGLMQQFIbS86VwBuMXaTSVE3Wz1aSXz2S+dPHBK/Sx4/YBY8yLPoGKWiln6FtkQ0T9T2KQTVNLRG01nspP3yQ3Y/vCcaUL99K9eY9JW/zKCHAgbP29smDZ8InAv0PAU4Pzb6H3g/AChseqmJgUfVnC1l88Vwuf/elLL94JvU8U18oRs3attgrr4gMYFSOwM2rfEyeDYjVZE6kg0k5utqVNY3Mqx/fyy1YaPC0utloRzucSAAwHQBWYBLhmtv3szMh2itj7V4uJX/8SBaQej65kPjyXJLVMMsXVwAAIABJREFUQjqaoVqyHUg9yYgyZpRWrtVnhDwdq/zD0wHdArN9Je27j/Lqn/5Zbr8DYNVK1sFdDeNCzVRJkPGRPQRKHjDZ37xrqQGo3Itobq0doRQ9Mw69y7RNQsjXOgjGY3eQWH+G6fvw96AzWQMGB84TY9oGCWdfIK3gzwEAcmydegiwmkqqpuPxXsDKKu5I5LDl1DiWxVzmXzyX+a8+l/jZI5l/8Uz2AB/B7AsaTAxJC4Np3QhUMoSyeS3VzY3UH65l+8Nr2Xz/UspXbyWvGxrQNnVJM2c1zVcQEX12qrilj1W0TCQxwGpxtZIuU8kaMkBVWI0FL+3yc1oS+KmA1bCmu8G6AZxDwn+EYaV7kAMOiltOGVYPAVYoFGCNH/y/TK4FaZ7HFc46YqJ0wILU8XMo9T4snoSAxRSwgp0DQUNKO9RJ2gErzi+BxCGSOpnJ230rX729la8/buUDVMYROjiqfPA+SSA7HpqE5gA8Md7NdLx6d0TNHrx6EZaEjgNXNgwGHybfD4c9ytcWYx4gBqNPE/ZLfJclHVwMCHIEIKbPXwPcWeIhMwYMTT2/8BGCVWNLvyF6GF89KVSFCdMU6Odabh9xsKccKXgeWwN0nIzjxwErJPWsc7hPUMDaHs9D53bY5Y7d8yDHi0pJm530+43022vpNh/YKRCAFRlWiBO47sFuYASszpczOVvAI7MeACsFsNGAuCVgBZ+mutEnHmlWELDCuWDMIuHvy40aWacArFSGR59XNCyZAlZkAQLUUNBnJ5l8aMGwyqTsEjKs2LsUsUUUUTKFwjIlgEzwRYq4Z6JfJCLzKJIreNay6Yf78qjEEexvDYF0Pjpo5feR98KMqYeRYYUUZf7CCzKSbV2ZgboCEShckTnFxiwiP5Y7SrZ9jjFp7mHADql1RCYWAVnzvCRzy7vds9g1jhYekw0yjrHpXhXsX1z/CYIpsOGdNb2Y4MbgBKx8jh0wtRQcBUgKNhXBc4xBFOGimA1W5hkaA2SgrEjcdASwVrO5zPPCCqSd7HdbrpOpsaOBv2FMb8s9QSs8yZpOE0oiS1xP674GUAdFGjDSAMzSr8skmSq8ULBRwRtjvJlEU+PISNIk4xQn64nd/FTCrddRQRo2NmHMo0xD2GmQdcT4vaWHFWIaxKpzMqwgMwX7SoFYMrltrDCXJplJY3Z04S67jhLQXduz6U2DeURAmkfPbpp530rR1lIAtOpbmUOWGHUyyxGzG8vTJcHGPPJ7SMdadLmHTLwV2exq2QK0qjpZNx09rkYze/ee0myDjHljZGrNNaEccIk4I4/l8WUhWdpJii6fAB2ty6ezOtWc3QriHH9h5c/7kRxaqThYxZDWCAPh78Z1cCSbTPO+Y3H9sdcMBStKiTEfEv4LllUFMBasKutSClmf7unatRLPb7/7jkDW8+fP5fr6msy5i8tLgldn5+cEteDZh/HFQtYfA1iFQeDPBawOVoUjV+lewIlr4fEN3D/q5wJWoaQON2wMAHXS3MuwokxO/TxwHK43ZfWZibZS4MNHCJ0Miashn/63cMMOuz4cHWT3mdoG3QiPvfcgCAkSi2mSwXNgAIPSCiZ2JGePnsrzX/5W/vrv/0eZnz+WKJuRIohBSwkMTCiHhHxS5XXAClyGLgSssND5U48OLIs//vGXD1jdC1aR4XTaFPJgXB2RO+mW4h319NVTgOG+hJJBKzXXVvUYpAjjPXG517F75AnsMaDKf+eA1XSx1MAHRtC6oIeAlWWQGtgFmnA9vKBVOgDUCAmLUcXJGkGVMJcsm0uWzLAlS1pFsvv+nay/eSXJ9ZZgEIJRjHmCGEjiTbdPtp0BVvr9pF0RjOogr5rPJbs4l/njRxLj3xefSTvLJJrlZFkB6PDubAQw3EPIVjoNaqz6BOPJd29l9/atrF++leb9tTTvriG0p3xslRf0FiLOEFT5nBX4KfPmIcDpoc948P2k1sdSAQCCL9WzK7n4zS9k8eULia7OpF/OpDaGy9DqmdclFSSckPwh8GWXQAJU7vEDhk8nxWxGCjIkWmDG5TCEfHct19+opxA6KsKU3oNHByK84krZYQBYAWAnYAXvDEo9Z5JfXcr82WPJn1xKcnUu8dmSHls1JZtWfbI5MgSCTJCUIYMxgqDRAUpUU1MAbPtK6tfv5fV//RcydTJ0OES1HfffEm12CALwb8G0V2oZLDlDw+a17zsYV+i+Asq6zi9jQnmjgOBfXlMP3I2BMDAKBy8MHfOYC75eoIrr0oNhL54E/Ny5/wIAK/WO0e5S0WIuixfPZPGrFyJPLmX15eeyyyLtShkOdgM3nSHKtQDxAOZ7Wcr+/Qep3n6gZ9rm+1dSvnknRYdEL5YaSUPfcL/swdZhZ6tW6riljxWYVclZLrJIZPX0Ulo0ws0w5gGG2xptlH5lsB1Zf3WgBfHKKUngIeDD+3esS+AJwGpcXy1gtS6Bbrqe56t7GVanACt4/w0ggxUaQsBK1xVr8x6EANP9MoyvQsCKLCskRxmkfep9g+RSfayQQCL1j2XfdBIXZ3JTR/Kvb27kn9/eytsSHQPRqRQG7AbwnJAEAoSYAlYcRtZtK2THcf8d5sNhXKuneBgnhcPxGGCFe+Om64w/rQOjvlZNmNsIq6Qyg3VHVb+jaVw9gs2+HlhiaoBcOMd9PE4LWbb7hujbHc/KEJgakEgDhP07DvYUM9A+tQ9RNm3NOcL4Rq9FxOQeD/XcMak94wBjTlviHeD5ysBAItmgA1lFwEr2a+n3t9LevpcassDdWtqqZMcw5uwo7HWVJH0jyzyRy7O5nEPuW5cHgBUYPw5YsUMZ5E61JneU1jAB1KIMZFXd3gCrJKaXJQV/6BQYa7EG5s8EXrBeRVA0qO8a1rJ9lMm7NmM3zLLF7wFYJQQgAFhhraIHUBzJLE/Z3Q2AlT5hoi1yDskP2Vvqf4TLxaTbGOaMjUxd4uCHMwHJSFX6l7GjlcnKJ6R/cSQ3+z1ZM/CtRByAdRjpK5hXe4nkzX4nDYsiJpN3xryp8GuyiazbrSJpB6oONu0J4t5RomgjapBeW7HF9kItE4xm5R5zOhjgYAf8jYaeiEHhB3s/io6QvhVk9Ce8R9j7AWBB+rfIC1mAUVfW0qPjbILuknNKAjFWtZNfq4AVknlchwj9ZioCVruqVBDeACsyrNDZ18Y8GOu3aJzCjqGNNASyLCcylhFzVmM2YZ9Sd2Flj+HuoftkT/mXWiCQZWV5JX2kLDbBfALTCvkCsUPzQ1O0S7sK51FMlhX+hUwQT/w/C3iUDcI5QwkgzMUxDtqGY4HeSfgXTGnEXCBG0F9aJYhwZ5t1jeQNzNcbKWACH7WymKEgp2vA4D1mgBW/w9lkQwFDZAtJ4LaUddnKpgWwqkVvZ6cORT6MY2vKpHGZFijpaZXnkiWdfP70AqGizIpcZnP4WmH9Vc87PNlxkK74E7E4vw5xm5oIhmB8CE45C3+Kg/jr7yMkTNfUu4CVkwNMpUJ7A2VaYc2CLBUgO8aJ7r3oVDpK/RGzf/vd9+wCCMP1N2/f8O+PHj2Sj9fX/N12tyNoBRwFsfyDgJUfZFgdCk9E26bqZugXyi+GJhAPAUr3Y05TQOfgIg5Gb6fTpnBzC2+kH9fPqdBqvB0kwMHCpzFBT+Q7pJVOj/TY9w/A1JFLdweesUrAqSvAAW3HcmfD/wTA6uGEsydCqiwHbcHbx6nkiws5f/yZ/PU//E/y+LNfSrE4lwpsChsrNLd2Q+BJIKZLJIY+DCtLanzBskpJn1Y9vdM2H/Lounf8DHWD06DXfedvxW6tRjKiGwPKYdwPv5sEoP6/RwDFY995CrjabbaDaS3bNReowqnvTAgmnwS+gvbnp2fRIZA1rAlYzK11s2/64cLJBf8hSWDgYREGDv7zKcDKogzpGrgUjJV+ZRsMGq/J3w6TM5x6luQaIMJUGn0B00LmxVLyYklZYNTF0m9q6d6tCVhBbgemxCxJyU7BOWqwq2aTDpiMa4NKoygpwmK9mEuyXCoLZzGT4ulTsjry86XkZ0tJlzMFt8xzAEEIwQA33G47aXel1OudRNutbL7/QfqbWyk/3lLiFm9LSRqYX2sFC7p4NW3XWaWJh3LBxsDx9J0nA/SIGf50/QzX+fDnh9ZXANglrj+SxYszWfziMzn79ReSf/FM5HIlVQZ2yyiJGZgtNn8Q+IzrGjsNDwEopXYM3M0AtKwl2ZbSvL+R7cs3Ur1+J/XL1zQ4R1kIAWNTAUjXLnoYe75+hN/r8gJUgOH5kayWBKuyx5eSPXnEboYpDPVnuZS4/riG1r2HZ2Ldf3B/oOUnVTpDHVC9L9AOOikrSbelFNtSvvsv/yjXX38vRQ2TXavCQiqA74ch90A9UK8QjhXzYQHYdt9DJQtmOGs0eAcG8Hscm69qBK4mATtbDR8pZqjkYPRLC1lazmZgjGjhvH/GdP1wBrODv772ePLt8Yef4/RYfPxN4xjuG0iCcI/B5rHuQi0M6K8uZPb5U3pYZZ89kQ5zEn5lgWQXhQJcW0ghAJyyrTzGz3oj27fvZP3jj1KjO+APryUva0l3AE1Laeua3Z1w3ygD7cHSgecG/FYa2felVGknyXkh+cVcZo/PJFmkEhVYE8wnyyRgOCcAj+HaO/xs6/p4/iZzOCgquJ7qCDhiscFQkLM44m7gO3YeZfrZqbEzJIEwXYeXlcCkPMZTTYFVkqryDnhYqX+H+ZRYEQ/3xO+9bpHKKjksGKrH30ERYjLYPS51sCr8l+sCi2xaJOBai3XIwAxWhuNc9m0kmzaRt7tevrmp5JvrvbzeoTkEkkQAXuZxFsSCZiHNIF0LeWEnPsuNJhVw3jvihWMRU6+Bi+ruBoRqu2Lx0GDc6xIRO4oArNJz1k/EZUXChwRUf6P7F7/fjmGQpJCqqkmT3wN8b5bPBvm0+SMMEkWuT8P6YwypU6HWkYIavqupG2WvTPOIodGGmiR5DjJd68L4fLqPMU4wpE8LFrp/KGNa03QmfLx9+A5ljLj3IMCntF4TsIohC4Tx+vq9NOtrKTfXKv1ll0AoBQBYAfzpZFWklAMti0y6ppQZTIVzALTY6PTa49tdEohOgUjawI7K8xnXZBZoADxUO5pYu4dVBhIyx5CaxDvzh86HzrCCd1OSSBln8r5N5LaJZVP1lDyhORL25AzSXOvutpoVcj6byTxLJO1ryfqGrC5ldGkhXq+PSsmICdGI2lnnLv1WnyZagnEfQZymknjMD3pUwYMIXQwhBYoiua0r2YFNRc8qrJHoDgeAuSeQtScTy1joymnRsWyebGQCeZ5DcNMl8TpSKPe3seVAIMeJgQBajDemmFs/WM5FmA1yQ4CXAAyR69mYrxkXa0GKuQpsCbqenlSQ+7ExTN3IIs5kVcxlDo9TGMWzY7KQSXU2WxCkoun6EDMosEqPo66VAqx9g5kYZ5LlpB0uATB5gQ3Ho/I2w4vBRJJe1mVJsF7l+1C8aCzdtLX6s1oBAzeVRbqulbJRyWEDL1frluoyS7K1aMKtYB5Z1uGaYwAO5hEvjTWgIVhM1mCk4BT2Nl6vyMzaDchiMKsgF32s2oqxLZiBYEjDwwqAFWEeG5eUpza1pE2lsXsHhpWwW2DU7yRP4demLDcdnFrE5/qWZQbowRstkqaLZF937IS3rTq5bSLZ1TgWFK9hiYN42ZhNOog4Bgjmeuxk8sA07mWRJzIrElktF3J+tpTFopAiB9sKS1MnVbnlPFG3BuyvCmJ57syC1QkM4t7A7xP/OI2fDkErEHaU6a+MO+3iiZXHMX+AVgCwlM9ijR9svuF3KGwuFkvZ7fdyc3vD3BU5LLu4zmZye3sreaEdBoknPcSwmgZ6noj5+TqCF1YxwgDq5wJW9wImXHsOGUrT+3AKcPtLBqx4/YITmZpK+t8cFLsPEgwTgTGxs4qsxoF3JInhNXwYsOklQ1BmFbsky0mTzxbnlAX+7u/+nTx58aXMzi4JWA1BqwFWWiE+rBweB6wgCcTE1ck7AlbHAUMfgw8BVlPjuU+cx3zZnxKwOgUo3blnE63yfrcTGJcyeYHPQZ7z34FNYR/w5wOsYHo9+lCECSe++hgDc5iTxhAb8u0jDK2pJDC8HtgA0C56rOSGnlVWuZu0JXZ2kR6DtnvGxlvTeBIV97kUxVKKHIBVgZ62EsFLiIDVS9l+o9KsAhK/GkGJduFxwAoJ0DA/GWhrdxaCANjM8kySOfxp5tLPCpldXRGwys6XUpyvJF3NKQ9k10CEX5aQcrMDqFY10m73Ut9uJdruZP3d9xJvdlLdrPn7CMkxTVM1sGanHQOsOGYJVtm/R9rhTsf/nxuwwiYPDwLI/iCnA2C1+s0vJHvxlIbXZQpQSEcIw9EwsZmuXAGgwoCOki9qNfW9dSPJvpIe3fdev5f2zQe5/eevJLrdSNQoYAVGGhNWtMtutXrp3+3rMmMm89gAHBTPZ5ICpLo6l/TqUrJHF5JfnBHkQPmspVG8jgttka7db+j11EIaBjBC1zEEd7x/MITf7nmML//xv5KlUzS9ZK22i8a45SOzYN2N+u1z2e0HNG0yEMdH+DNngLW99vVyAKvsOjtgEYJW46dpa+2jgJUVc0KvRb1/Y1KIz3kIsAqLTOHa4oBV6OM1jU08WZ3uYcNnQl5i9xizAgwrdHhMzs+keP5EkicArp5Jv5qLrObSMxs04AHgFNZdu94pAvF9Kc3NWjav38rm9WtpP97Q6D+vWon3pfRVLW2nAIEDVn0L41+hhxL+UkWNNGlH4/X4rJD545Uky0ziOaQ8auCrnfkUvHFQ504y/kmAFa7YofyL48AGCVkc5rEZsr3H+63HoP+vlVUabkUAm+ZDl0AAVjRiN8CK446ynLuAld9DlwTqnNOAN7RF8PVbx+JhBBSOxxCwCsGq8ffm32RyX5rm04xX10lIXiAF2bWJvC8j+fa2lj+838nLXStbSSkLDAGrId4KAKAQsBrGpPv0sKBjhV3zqvLrybvjHnAnZ7HFP1xXrH29sU3tyh0UlHnexqXiesQuWHoNVfJqPoD2feO1HAcFQRDrjo21bJyXuvPx8w1kGrxHWB0Zdu+DbUY7kAURr//M/V0B9zt5BCaNK7pO+Kv5+8Ik6xAQN6NpJSsoC8n2RybF7P4JJqSSNYzMMFw/euO0O8nAsCo3EoFhtf4g9fqj1Ntbaaod/XcAWKGwFuP1cS+rIqEccFGklPAVeWrNLRDW6ngk8ND1ZCrsy5qAFQtqU8Cq3rPzIBJ7MKKwREE9jJWVTBYDrWgKTiASZm2Q/8VSpbl8aGK5BSBbIgbCfc0kjVMCVkkHGVokqxzeSTNZpLAY6Ayw0g6ANEEIwFjn46gCz/ZOA5y1+5yNEGawWM/QyU4LevSqAlgFIAod+GIAxQCGe9lLR78gMK0AWgEYwXqNLpfwzdHhinFkoJUV6Bzs1jVHQXI+vJCPgukEsPI9C3s11zcbraGcXblkytbyMYLknY5Irp7h3qANemDoAzbVMs1lCQ8qxINlzf8HkwqsKWwEiD+wv0P2tyxmglKKe6t5zEB2lX0HOtH5zNFdYQStMIbArsIeB6DJ2WP+euxDMA7nfoTzNJd8rsstPNTgrWSMNMaxygQGQ2sPjzWAbpREjwVWsJ3QnRBgGLcDK1xprgpZrHpf6seq/6JbI3ghi+wr2l5AKgh2VESmFUpnKOZFyCON5dgBDOa4UaCzhsIHUlBj6hkPVM3dG/hY1TLrOpnzM2tJox2ZTvCaIqhEZqUCYlw/YWJvDHhSKDqwMjvZ7mv6Wd2AbVuhCQJYjSh4KGCl6YU2vGCsYo0P6F9q547LDbAZHQQhEVwtZ7JYzGQ+yyTPIbcEKFmzk2kcA1RjwsSch8yxNKX8blqwCdfSh/CXe/EVK2ROc8fx/5Fz6vVRDFcXSoqSsRdhfoIdSqmlys7dMgWfAXVUBnAqzwlY7cs9gSpnYQG4+vDxIzukIq+lt+ZPBaymF8ADFt+gphWNhy5YQEo52MT8f+6t0H8CYDX90DvB9QQAOHoQ9/3yAYYVqGz3MaymjIHwq4aF6D5E6gFJ3H2AlQaD9zPcHhrQSIqBTjNwIcMqo6Y3m5/J6tFT+fKv/k6e/eI3srx4TIQaA5rVbZOSjcHZeJIhYKV0TfgAwMdqBKzUsLgjVfCo6axNtocAK5U0nCr73W9K/acCrO4Dq6bX/xDhRscFtE7WjRXnyu5H1AkfMqx4r49UMXVwnj7/k0CXS/KI9o+mf4cB4ciwmh63DzsaOJ86tgngNT0WBazUQyukZNu2fee8hiSHiL8CVghQWexiRoZWtAsCVvgXgBUX2G0t8mEj669/kM3XP0gGejY2C3RIGxhWBlq5JM2CIizoDh6ylgiJCCpxRS49KP6rMwIeZFhdrCSFMTvkgWbwTUDX/B4AVnX7ShoCVBuJNjvZv3nLZLhFVzKALUhiuTnaSmIdYjyVGMEq9Sa66zFyuNj9uQErbPIYQU2eSvr4Uha/fCHLX38h6fPH0p8vGLQCsNLjNume2pgOARFPwynTRJNGvxNUGlVGhQpnR5P1uKyl+nAr0ftref2f/ovIx1uJajX/BAhJKR0AK6Pbh0vkMNK8ixHGEZzvATSerWgYXzy65DNeziVbLaVNE5q0o8OgskQURMJZeWdlkE9xDgia8i6i6Xp0s5X1N9/L+3/9WvZv3sm8iykJjJFY2L7jXfz8ruH3zrLCz6ggT5f4ASA2wMqvn8/dcD4eeDTaMjG8n62fTZI45AH6V86uYG/U++eg42jm7BXfe9eZoSJ36EGDdQ5g8DHALExyw7UnjFP8+PRf7dgET494uZD00YVElytZffFcovOlJOdLiWYFEwCCyEgukIwi4YeR+mYn7e1GqvcfZffuPZ/tzVpku9MxB3AbHZpQGUblmeATpIgAFdElsmc3wDYG27CTbhZJv0hkdrWS9KyQdJVTFsiORFawwTiiR1IA9A/rbwBq6dp/jGHlI+MwwAgToIHCby85Fv/ptdaOWwCsQoYVgCtnWCGA595kX6umttrswllWft8AWPm9+lTA6tg48OPH3/CzA52aZCtwpkgE7iuOXb1PXD2kSQHapedyXSfy3bqRr97v5LvbSm6aWPaSGMNDfeEOjtmT2nsYVnrvQsAqLMIqGDDEaWPqHCzS9wNW9I85ybACSOvwla2xwVDgvHD2BuMtOzZ+njJ/4UfjxUNLnXS9GQAr7M/Trfiu69UdwMrWioPGErYP0CfIk3PbZ0/lHx4LefwTxid6bQJfvWDf8IIH5LuahxljyBr+4K5o97E9n3EFhtWNeVh9lGZzK229JwuKgBUsMCBJcsBqDsAqIbsKCSsLB2TN6P3AgSEJRjENgNV+vydgBUkgYjwWFhD71CWT3iJGZzk8FbDy5kRksuBYtaymgBXkTWChJPCwEsqatqV29oqijHJzBQc6mSexLPNcVoUyrPK+U9CKBuz+eVqYw32mBIrjWQGJEUweGXw6eMGAgbS+oR8kdqkKptl9LzuYaQO0QhOWSMiwUrBKASuwq8j2oSxMWR3OEAz/1Xs+7n4Eq4JD0v3RWUQctDquBs8mFCX070rM0iKTM7L40UlC/ycWodyvmNK1RHKwoxCXg8UFDypJ5GK2kLN8TjAQNgVgUuE6smOpNRECWIP3gggwWBWYbNXNvd0Gwbu3+pwLQSv8DIUPARfsVUGc74UpOjiRIWOdVVDgBMMKYxa5kRPMzO8RjEwAVniiE2MESTVBQwCerezBvmrxNwCR2siC0I+zYy3e17xXC3Qjf95kbxbnKXAF1pWCVhmlgkLGmYLLgCoVWMaoI2gFrymCn4gbtWBJ/znIo2tIAhuZ9Z3MerASW8njreQJlDt3ASuufhibBKzghYZ4A6binewrmK73crPvZVd2bJSA/Q2AFRlFXJe04ya7MZJhpYwrQqpsUACPOCiHYgHwOJ/lMl/kslwUspghF8HvcQgN+w0BxALPrW2hOFKCQgvUlr5zYw73UwCrYCM5+uMUfzn8Hi0G65rqgJXORdqssICiTwewFFxTwBWvWZ6dcez5PAPT1GMBgFcfPnyQ2RwkgkI7FT8EWIVncSwg8BMKUeqHLsLh390g4/i77gW8PkES+CBg9tMO9u6rHwCsuNjZu47hTt4l6RRwFEIJU6YVlXFhx5Yj53IfYBUGpqcuw32Alacm7ERjKCu8JyAJTIqlzC8ey4tf/RW7BZ5dPePvsVkq9TmoLN7DsCJg1YNFUxlghaROib8KWJ3okvQXAlg5UDCtAg/38j6PsclNOQb6tEiWBv8eM/e3MRnKJ/yj7ixsPwGw8s18OCzcw4DhNE2c8LqpLPHOOUw8uKZ/vzeRNSBnUNkPTK9DSeDhcXuVz86ig0knjCdhuAsN+ZKAVZrOab4O34dk30j0YSO3X/8gt3/4jh5WkAAh2ME4ZjDY64Y0eCgxykU844AVKlwkbCloBeYCApK0kLjICVRlZwtJF7MBsGJFgeCuyo86AFZlRTlgu9mJbEsCG0mDCm6jgI5thkxQAz+BwSvI5IA8Vi699wOWHvAfBPpBxXu6/nvg5GPkIY9DJImEPOeFZDAv//KFzH/5goBVt5rTRBPVV40zNYAhIGlGpopPaSjmraH93LAzahMgA07blh2NIJlsbreSfFjLq//1P0n39oN0JZrYxyip63VB5cgTySOLI4/CNmsAUfAh62a5JGcrKeBp9ehSUvx8cSYtvMnyhDIMrzqyMm0ojlZFdYVgdRuyz+u1tO+v5ebr72T9/Uv+/yJKJAVYZYkjrq0yJvTh67m3ZXfPxGHfObbVmgGt7yNIBkPAagr4T/cjZfwEYJQdjTNyDoKngRIfSDfd72JiqH0s7vCgV2NBDQI/BbCarluewOP3SCzwgP8Gqs1IhsCCjFdLiVZzmuknFyuCyclyLjEYkogeEZAhCQDQtS+lvr6V6uMNAauC0+B2AAAgAElEQVTy47VUN7fSbXecmwmC9EZ9b3wNQDDNcY0AG141kA4hOAZgBfP1rJOmiKR4vJLsAoD2TOICia3S1MC/ZJFCrY3vglbGsBrX0/sAqzsR2TCeCFgGLOxpnKfz2zvLYXE7BKzSdEHASivxxk6z7JYMBswyK66EwbF3CVTQRGf/3cYzymbwNXcKRuIkQsBqKgdkrsSMUJklkFzFScYiGDEmk4BhIW8ll3WXycttJ//ydkNZ4PtKZNsnTJJ4bgFg5R5V9Ni8A1jpquvncxewGrNqAEPh3D7IuPmXnw5YOaOBXiOkiKJLmSfk457ANZUguyYj9K8xeYcNOsnRWdEKVj7W/D7wuJH0DovGGA2NvxxBgmEdC5tfTEyDuTa5OTIZVuZPFMgGwxjiIcDK9Rn87iOxWI34xkhnim2q4TwLtV1DdhWecb0TAWC1+yjNWj2sumpPHytKArvG/KBUEnhuDCt4QyFZZfMhKjuN8Wdd2GC4vttXsgOTHt5S9LHKdOyg8NFWBJYonYpBuEXTGLA61DoDhunKVjFQBDE4wGUamCdyQ7mryL7BtYSvYS65SQLRICKHdCpJZZHnMktT/j84hQCtCJ6YfFRxBysomFn3MHeNOUjoQFFigj9gVoFRygYmAKu6juDUtutkC+AKbKo4ZgxQ9p1UYPhYtz9lrWMPxtxzKo95wCmtR9cMjh+XlDpDdczE6EXmdglTwMrOxwEGB60cgNUaJ6wDaulhME1gUGWSMEyHcTqYagSs0LE5SuRytqTvFzoXt2WpUkA7Wpej8jMAchAQtsyBFpejNJZJPeJ+vllBtBEsH5lkBDWsIDCuNy5ZA/CjezdFgVaAopQP3YsR25oMnqBCr+wpglXwjgIDar5kQRH3A0DVtq5l11Q0Q2dDB/P8BPhqGJWer+UoKq/1hwHRHD/eCAG6B8hTheb+KCoSrAILvevop6aQl4JJAKoIVrGxgAKbBE+7VlLEfw06BrYy69GVsJZZBMCq5ZhX2Z7NKyvIc4eCDA/xNNmoaCom5tHUy80ObKtGygrNG9T6wWzSCV5hb9fxPrINlZdontb09tKCBbqFzopMFvNCFvNMiiyS5TyTLO1lsUj4O5A2ug5rCrzxFLAij+8EYHUkdD341f2EjtG03YsEB2/28UIrC90jRomiAlY6B8HY0/lKAIv7vcooF6uVXjsRMqmyIh+asGDsfvz4UeYArGboOhxL9B/+ahHGoCfP7xhYhRcfS0gONqwHGUw/D7DyDf2hGzNMicnxHAORPvWzNF6438PqUwGr4fiOHNAALE3+9pcAWGExQGXBqdspJIEIsrK5zM4eyZPPfyW/+M3fyKNnn4ukQElROVWGlXY40qArBHRChhWXna4iYIWqURKB0eUMEkgMQxnYXRbRvzXD6lMBq/sWnPtAGzCUpmCCJzBhghcmNQc//wTAanocuriHkrzR/M9f6+uDH2MYTHL8Gtvk5PHZCDl6DYgamCGChfUj244wwEFpVz9Dg5vhOLiAwuwzkySdSZGfSQ45IIAkeLHAWBKSno8KWN38yzeS7CrtoENfCloKDoAVe4J4VzaCAXYM9t00VAeIhTmCjQw1O8yJAlJBgFfwM0JQOXYJJPCIoAMSJGNZ9fsK7poyw2fw76F0wtoqs0IWzK0gkBvAnT8zYHUvQ9YYPg5Y5U+uZPHl5zL/xWeSPHtM7yB4W7HLjzGsuDZEGvwQtHJ2iVV1NJhUaQceWGM8IWY1C4EONkuACR/X8u5/+89SvXxD5hrMTwFY0W8CrCh+l333yU1BQbEmjWn+CqlncX4uM3QLXC5k9uhS+iJVeWCRSQRPKBihGuBSNaUmzOanQwPbfS37d++lfvtBbr75nuyqaFuyg44GtTqGIElDRyHOo6B+ehC8hqaxvDbjSsvZMJjUBytVIBVlwjfZdwaI09YOr66T0m/XS7fGAGQImQwB28r3z3B9mIIiYdHF77fLUMCCOxWbhL8/AM7cR1FEClT0EIyDXQXACokAAqMC9yuX/PJcsosVJbvJYsZ5iiogLyXeU9bS7PZSfbwlaNXcrqWBr+B+x2SVnZGwRnCOKsipvR10XKPAg45gAKxQDW4jtMqu6WPVFCLzZ+eSGmAFH6so1e5fTDFgxIy1w+5XuA/4uvNzASvunwZYHbvOyoBxhgPWM/WrckmgM6xcEmhD0D4TR6mAlbOshvtkzCLtoqxV2QOw1NdTZ8pOfFR93/dx4iClzzueCy4cOhgwOcyVGZbgXxQv1AeIYAzX9EzKaCavtr3869uN/OHDlj5W2wjNFQyMOwJYITC/KwnUc6EEzxkGNol0To5xkf7sHlZHYiWTnagR+GlJoJ+/rjP6iSxv4NiZ0CuDVc1+8VnmwQPAEveC3eW0vTs8apC0ATBB23kwHcL5ZWEx1wIwbsaHJ6d3Uw4HzPnaI8BRmKyP49y8iiYeV38cYIVClie/43rqDHwn4nE0IqFG4QOsqRpdZvcSVVuJqrX0W7CrrikJ7Ou9NGUJo6SAYQXAKpGzeSbLWSYZDJiz1NYUTDSMPd3/cRngX7XdlbLZbA4AK03+ITUrlfFEBgo6+EWUBQKwQqwMAIuAlXlYkZGJMcPOvImsm172XUw5IP2rskJmWcHPSekj1NIEHJK1PEnI3sI1YCsBYrFagFY/IpV7OavPUF+VCNGVFuueMaKQM8Qi+75hc5KBXUWwqpONeVQBsIJnFcARSAbd21NNzfX7Qxh0yCVs0wqbMulWZ6+2OTZKmsd5N4xlA8M5A7nvAlwI2cG6D8PHkY1SAFh1YAPFZKTBOP1iviBgBQY3JYFZwSf2A4yNPEcTKuuYqNHgYBeA3wO4UizQvDiNoaoMFfWpUsxWAa5hr/TMyovXgTWGr7fYvxKt6PGk9PMUqPIu1+hq58VPAFbYbwFWAbhCcSebL6Rhp8FO9k0tm7qULSSDeJ2AsQzZIV6vgAWZmYMNzLH4XceVrwcuE1QnPyt0WfMXAFZLjm/EgYThzfnYGVYYYwpY8d608JxTwKoAYCWVzGQtc0gCEzO+536trFE6cNo1IWDFeZMQtNfunSLXt5XsSjUYJ9sPigEyABWYpY+YxfpcdckwG6W0IFy4fyPOFetBkaUyK1LJ00gWs4TPy4u5XF4uBMq4ptlL20A0i0qbdiY/lSM+FH9D8n7fI8R37pB/6FFGC/5B6qsMZY37lJGrDW1QEARA5awrbcoDBmBOwAr7/Gq1Un8+6/qN70PnQAJWiMcwvv+Xv1l9EmDlAaifnB/81BTZXzdQmR8ArNQg+d5rdvqPOGFofz/hceqGPthl7yHA7U8NWHlMcrDN6//8JTKs3DwPVQY8cnQmQ60hLaQ4u5TzJ5/Ll3/1t/L08y8lzucMfCjjQ1JoyeR9gFUCU8YOHdnKA8CK7VKJnjswYddogjT/pQNW0y5/p8Yp7/8RFD18/xQUwnuUBTBO8Wlg2SFAfUASeer9SmEeAauDhMm+cwpYOeuLn2lBwFCZszE/PcZT5+6VLrvzdp7GwDEGn+tx9ft0oQmnNANqdDqJc0kgB8zP6F8FtlUM3xUEgnUn8fWW7KqP//w1vaNQdXTAigwreF1p3WToCqV0YlDK4TlkLARFeNWEGwsf6M3YCEEbdI8c16MYkyQMMFhdwqZXo/91KwXaCmOB5+5gFSoLZkOPGwVwRraCLy9sYPAJ9z+8t+Fe8BDD6ti9PFiurU11M8vJsAK7agSs5tLlKandDkSxJEgTews8LblxaJLmoQN7TBkWDDrIQmsJWMWo/gGw+rCW6//9/5L9t6+k2e5ljpbhqAQhwOQ9Mv5ZALb4VqXQpzK+8DO7yOE98JCDxBMMnflMZpeXBKtiSAYXhSSzgiAFzLKxue/rUqnOGB8U/Xdkz+3fvJfq3Xu5/e6ldNe3kkCGqo6ounGzsttIDkaI+fsMlP8jJsUuxzucM4cekEOaHNaQvOps+5IChX4Hdexo1x+riAaAFZMuG1u8W7pkHzCOEWj7mhAGVw40hGPN5wF+58ADzGQfAqzCBPaQhQNT+VQp6KjeA8hkIoQ5qtLdeFZIulxIAg+rImUnT3Zdoh9LJ/W2FIDH7Xor3QayIHhVoTsYpNrqr8FRZHKAwUDcZAwAMHEOBKyQvHWNlFJLm0fSLmICVjBghywQ7rNRggCYdUttC48EwJb3g/WfYO4IFtwvCTwMoIYCmYMnE8AqvN7OcNIuc8qwAugzBazgazmyT3Us0M8N4LMxGcK9QWVRNn8HfuU00BsZVj5eQsmfjx2/5+FreA4odsUA9WO4Fwo6G5JpBcAghicJElRlCEVxLqUU8mYfy1fvNvKv79byetfJGt0CsX9YdXlkOehaS5kXM8pRLsi756xQzxePAlY+P6eAlV8H21OUmnMUsHLm1DHASgs3KhXDeNIxBapNQ2NfxAZpBk0KCjrYI1Np8bRG8LhviL5x58P9wUExDntjxI5h7fF0Y0hQjUE1rDCeqIfrisVC/GwCMEGiPmkQci/DygyhdU00Q3D74mHdCjx2KK3D/wPIgLwcctbyVtJuL0ltgNXuWtrNNRlWAKyq3Y5jSCWBtWRRS8DqHLKfAp1uI5nPCjILOJfBJzEQBskd5ICb7Z6AFZJkSALZCINWAR2/A6MPzxxPA6yAMzq4pJ9qkkBjRdG7LE6kgidPF0nTg72ZS17MpMhySgxxrgTmjPkLBgriboJ21kWRgDnBMFve+XuT2rKZBJJ2NfhmIm9gGT0641g2bUWGNWRcYFGRWdX3/NeN1wFYqYm417a9S5x1tz1IIA8bSdzxOAxAK48rpwWSwVKA4JsCKM508m6StpUpgwfXPcIKElGy78DUKp/J1dk5/aogCQTLNnepIK4FOkgOOZDh56Hs8EgByL0eQtYUjp/soMkcCefQNIZnXtBC1pmqlxRZ3vBi8q7B2mAAcjW+l4CWyv7U1B0sLJVEovAC4/aya2TTVLLratmDERf1smsb2bWQEMKhUQHGAZA18/QhNPC5GzAsHSw8qFg4G73rZEXmFe4TjlN9FHEGGGcA0tRz0kBWMMbgY9V2ZNrP+krm/S2lgQBkwbbm99G3zAEr+H+plJ8xu0n+6HsLwOp6L2UFSSAY0pCHR5RKwhOXRSnsC07S4DJteQ9mDYgXHn/wfiibDNcdBXGwqeA2cbbM5cnjlTx5fCbzOQDSkiwrHmf7MwArANnY6+55TAGvgzFmgBV7Q7IZuq3DA4MaWwfiq5FhhVvloJXGWjHllFjTwLDiWLZOvRh36/V6MGHnHvEf//b8kwGrMHj0nz0hDidEWNV6COE7iGDvvXRH/vgJF/xYEn1wrCcmeTjZ7z2sP5GH1fQ7QnBqCCAnwN5fAsPKNfJNXXGw5bOZ0saTXNLFuSwePZNf/81/L5/98jeSFHOJ0CGDVUH1XNJq2mmGVQhYoU7DqlGqG+efArD6c5uue7vTKSr7UyWBJxH0wDRyCljhfiCpPfVeJoAPAFZhwOcb/DBWEfD16iEVJoXhnAsBq4OEhFUlrVY6gnQfsHbsbwSIbPMaA+OQWTWCMQ5SjWCVTiYY1rN6nKITxYqAVUbDddgyqjdbgY3kZic3X30rH37/lchmR4NT7yw3AFaUBBojgOUgEHZUUoCNn2xQFlFRCbIEn3i9VhtZ7OJi7xI4TdjU1FCv8RAwsaudVqyUZmvWuSbt4MnZ63XTN68S9yWxtcSbmZ9a45iY/4wugQ8t6fh8BqSQYT06l/kvRsCqP1ug3y+vjWb+em9JXY9M/lirB5pKrNQM3bJhjg3468FAk5Jl0PZZGe+k3mwl/riW2//jH2X9h+/pCwYKPzr5QGb7SYAVP0sBydbacCMIF3T9Kwrp0XHubCURZJ7oAAnQapZTVuZtqBuYlpscpIHcc7uXbr2V+sMNgarm/bXIZispOj+iYgdGC8CuLCPDCtVvYnguMRpQJ/3hAMy5h8zs8wjvUejVHuyspD87WOX/asVTExp/v4Z8druss9DgUzUAj/p5jCeNIeJVRj9mjyEYpARSDY8nHJh4iGE1BVr98zW4cjWJVf68szUZJ8pEgFk+vKuieT74kDlghXHV7SqJqkaifUVvtAheVeiwxK5MrfSQrA/Hb0udLXkM9HVEKwuQgFUtNboXLTKJznPJHy8lPsslXmbS0cADQIpKk8zZdahI+/rMc77DLv3jJIG8Xgbc3hlPCMidheCGzhPACt0CIQmcAlbmQncAWDkgqfuSDhB2vL0HsNLxMTIWQ5+qcQiPcpkwNkUW2iXKTE2iQpIYAXNOKQe0JwCs+h6yb0ycVJp4Lu/2sfzh3Zag1attI7dRIRX2DwJsIcNhBKyOSQIdsELSomKKU0w2Z6+FK+kwyS2WOg1YsaudMzgtqXWGFYsY2NvQSj6NJUsjSbGuelt1SgAhA9K28XhWlN2AJaPMGjI8PwGwGleF4zvCKcBqmK/BWnYQa5jcMvzUMM5wD8aDueFBANi2yi9TWHlg647FQfUb1NcRkkXSi9iVxs+1dPWtJACswLIqb8mw6rY30u430lU7AlYAACHhieB5xS6BYFjlZFiBTbFAgQOFDDYv0h0Z4wOJHBhW683uALCCATEadeC4mhK9KgGewVdKvazyBEmfeVnRsuA4YKVO8jnqXlLD0gAxe5aT8UXTdUgNKflUQA+xhnoowTzbAPMIvnCQlJon5rBtIFHXOIcd/TCOcE74KIJl+lxXezPJFgJU+17MZD1iF8AWsirrfOeMRJe6c8wYE3PcUXxnsfjujmm/SdjtOBE3hYAVZ6N5KJkRzyDzwzxBHEe5nskMq6amB9UizWUOlg6YVk0v8yQjk2oBU2m8B4k6EA7zqUQBUxtVaRc9zlHiQhrjIW5hMScsOGMu2/k6YOWEi2OdNH3v9D3Qz9M9ghD7FnlhkkjsgQ3ZYrS5SHAM5qs1xPcqsQPQQGYXRqBJnsmkko7g1LZvpESHuzgieAXGFbsRAqCyrqkqC2vVxymQXmLbCvfsafyp8KDuDejKe4YuvSg6E3zXJ0AQgFXsVGjXDHkjGFkArLKu43Pel7LqNzJPFLBCIxveV2NXmQia+zgYQZTwA7CC7LDF8Uey3TRSVQBkAEZgj4hk30A2CQYarAYUVFcWlK0rjMNwL2EPot+iIKkGsN4XNu6R73aynKfy5MlKnj4+kxWasUTwy2okRWxWYX063Xjs+Gob/HbKgpm84UCm72oDj2ciMKe08RQe2i1U5Y9aqDEGpINUvHG2vhnjam+m7AThLV8Fm2q2mDN3xRhhF23kTIh9/+PfX/4EwOqwvSy+IOwq5As+UGM/+NOAlbEBHmAwDW2VT1x5oJL3Pfz7pwn1QTBzgNAffl6YKE+/hzfEDFv9b/56Lnyo5gceI9P3a2VnakA5timfnplxCoaP0cV17GJx7DqEwf70GP3z7ruC952/Athq6ghzSkzAojDAKk4JWM3On8hv/vYf5LMvfyvpbDkCVggWHL3ngYVonCPcaDmLzRHV6lLN57AR84lvVdNMIrz2mAIbD2l0PcU9NYYeOn/9ux270fd5NkGS5QH3sfHjSYcOhdNz4hSYo1UaTTHDgN+DVHaXOcKw8gCSzLjw0k8Gwxjw2TuCz2KgagwrP37dbMaugVxkTLI0MClMxqjj3wGrIGA8ygjTbFvPRRM8lSApw2AEHh08G8X/SubyoNTp3Uob4DHhM7KZpMVKZrNzybIFGVY0lUEVGd3ZbhWwev/7f5VovZUZNiGcB4Ne868y2r1vqpgPoMwqqUop20r1x8avlx26fAIuJunC2akHkXmK0MzYTDF9U8Ddts4bWsFQPwM84DnAoNLng5lc+k3WYxtBCGVYOcdqvPkKcnknF5MYWlvkcHwzYSXpZxxEw896Enemlt53+3WMilQnFUDoR+cy++K5LL54IdnzJ+zOBgPshsaf1pJ6MFtXHxFWLsm4UomNywc9ARrAF2OmZYgrDLCCJPD6P//fcvvVd1JvdzJn9x6sZZgTGnB7cBQyg4a9A2MQ8w/fjao4gciegTiCF3hWQVoWzWGarYBVCuNuyMroYRZLTP1GxPbte5jpr7eUlAG06tdbgqX9ds/kAWEPNnEaf+eq9Wd3SvN0sZlxEID7ZfZrPr0bXCfsfvjfOE7tjWTD+lhyvylf7sxPwun6eOFgSGv3nuvB3SEwjAlUNWkgi4Aw9KsxU2yycGwu8O/GzHTASiURd8eez59w//fPwZfrmqlrlXcqHNdpWytMygKAsUvRPl3HGQBDRSmV6UiPkrqVCP/SL0SrsgQj2TzBKfsmbcM4bRVSgteH+n2pQey+q6RCm+2LuaSXc8kfLSVaphLNE+kTvBZBPl6vM5nzz8DKg/3D2VV28wiLBWuzF1L0yvn1G+f/nZgglBYP11uv0+jRgXUHsjok3zPrEliQ/6HdyWxdct85xC7s0a7ngeNzcN539MH0nwyu6X3WBMXZQ7inCliNncuGeMyNbwmsWRxLwEoZegSsIiRvGdmLPQArGrwg/sBbUqmjQt6XiXz9fitfvV3Lq20rNwSsMlsnQtDD1lkn9ppvj7PMlGnXEzPQ9XQsHRx2vh7POVyd/VqwCGKG+vTsYwOWsYCkgJXtP4zLlRGJpAxryiwSmaexLItcVjMYgWcCXyUAaVj/1tuNbKtKbrelXO8qWdciJbojxgD2MhYB1N/EvtM87PWcwgRNX+PwkJ71eEdHf53D5Mv3oNFrSq8CZi2/1iSjqmHSBUr9VHU8oeOjF3M8YdTYwVrOD+B8+L3j9UMCPwBW+Dxr3qEsKzRS2EgCu4pmq4DV7qN0OwBWYFiVUm23BLABWiGOhefOskhlZZJAdt+bzWQ2m5N5AsYbm8Ag6a3Qqa2V9WYrt+u1FijAfpqhA6f6jlW7DQErHJcCVmwcy6IuvazMuJr8Kvqs6TzkmoROacVC6gaJJ9hQKQErgCVqldfLcjGzorJ58BiwAsYYjcaNYaUMHy1Ac0/hfgjmloJVO4AZkIkhKcU+abYIt/DmgjzROrsBpMITwBYM1rGHQk40FOTc9NxBjiHWubOzcZzclTQpIKScIq48Y4HQmMLs5IbR5F5JPczsE8pfIR2DITqAWpzzbrMl2LGazQhQAbACkwps6DnYiWDzoAOd7d1gemOdAvCl+bP6UHIfpJG+AliQ4iFGqNBd1vdQAwQU7FYza4Bn3M9sTZvmuYcFZ703jBcbmHdrdzz1HcK1aujHpYAVAGz1aTWeuc7YwTPUCpkt1jDsjcLiS9lD0g4fxl5qSj47Wdel3KILHNhZJoVHoQkgUNjlVpUWnhLYbmx7DWNmxgJj/JpCEkjAykAbbd1MlhXBKn6X2kKQGYj9Bp6SkLlCEtiVchHtZAnzdZjck2k7MqywVlK0ToaVxTG2TreQuWEPbxNpKpXEYf6C2bWrG9k2jZRdLxs0Q4rBQlQzdko5eR3VJ7G3Lsssuhio5bJaAMNYY2DA/vhqKU8en8vZEk0aIoGwDBJd+GdiCx0LVF7I0tF9Kv8dcn9jfJ0IA2z+jEXDgUVlYQMY4QSSPV9xpp/brjD2cb9GbDy64amkVeR2i2YSEcc64m549S2XK1muVlLVlXYNtAYs+Hv07//uoj84CA9ODQ3EG3xDHQL1IGDxloYczGGV3w1rhwXMUEXbqDgJkbDl+eAaz8lmzAv9Tug7LaCw7nLTYw3p8L4Jht0QmHwM5zRSl7Gx4/tgYngIShyCBp6wIwj1oGr4QJ7zWMGye6ibpp2LJwRT1NjPTzXyunkrYwjB1hhwVZUylzTY9k1DN2fVjWsF6NQjTCSnr6G2nGZ492QUJz9Zw1ytNHCWW5CAIFRlAZLOZHH1XD6D8fpv/0ZWl49ZxUkgY8E5IeAn8OTnP14HDWaQDDfa8URqVrSivsLUlwSbMVcXT2TvOdAH/3T6+j3EELwb6h9eS73+9jzIHvWgAruG45K/I+BNOF6HLnJ3ZBVjcqdzLaiwe4LrsrmD63Pq+IfRPbxaE6aAYWVtgD1Y5Pmx+qGd0bxNsBv4aaKsFHJ96HUKx6xef0/FuSON64zNP3+/C94UBNbzQLATg9UHKQOSf1aUU6FXUKveDltsKmkuZ4+eyGJ5QfNG+FpBupWlOdk3ye1Oyu9fy/v/559phr1EUAfPeYxhk/vRb8BNgg9QmbsDUEP30fR5mAH4ZegzdALQ14/HGjCCU7oW2sU0cAHr1xDgDF43Y3NAeh9gDkI/YN30WAX0KiMBIVNMYD02s3PNUdSzgsUJu2/D+mz+dPAvCB+DNM0SOVSKOwRGkP7Ncukvl1I8fyLzF8/Zqa1fzmmC3bOyZdVPVqy0QqksCB1jvqfYpeGVoKwFQTXGYdWwUw9sTncwx/7hR3pYRR9uGZhlGCcImMuS9xGVnhrG+sHoPLyT3rVwZB+psaytXrguBdZBIOwpf05g2o0nNmFUwnHukDugeULdsNtjA1lZWcOsgJ5lTDqCW+uMJfwKgRb9zSbmxL7feOX27uzVMzGi6slzHAJgB+F9eWDiAjNUayMUgFkcGvY6B6QwTtTUNGhVT4BBjdMpazXQwqIf5qBY31Dh9Ieb0fJzrILHblGBabsb3w7VW28+EJqHD4CsfvLIhHVQXHdV9a7wfcaycKO8Mz7B/jzMBb0Pw3prgZnlxvwefal1uEQbbjCy8LHwQEt6ua73UmYil1++kKe/+4WUSSsNjFbR/r1Hkgh5PIoUWHeMWWMLRqC+UkBfT2xksHp3TQd9GWuF9QpdOxhX2AXH55BBYRJm/TiXuWkQDvYREtcYIIY9abSO0ZEAsHLT2XFv0SBX2TyDXJGyFL1+zjpj/OmmtQdrqxlUwyiaiTYMo8H60TiUATE6Q2V6bHgNzdO9xTY7OvUS52Z4G+US0xxeAUZ4n1AcCmPhBJ3TZlL1GWWA3wCwegfAqpHrPjfAyumDeuGGxGq414fxG6+vyTZxzCg8KJhg9XUbz94UgEQxnwAAACAASURBVLeS90+9jcYimZkKm88XVTamncL4RELaMQnVaj1iqDTuZF5kcjGL5curlZwnvVzkhZxlKSVluP/0U5NedlVJE+NN1cqb271892Evb3adbKKZdEnBNYv7bsBY5P6tuCBB9fGK6MLgo0D93VpN3GhorAAHd28AAjjXuh7YTcpFGOMBFCfAzkVMSTknhHE0SmJkSzAUzkc0kbYRHaEIBRaDLVLKFLGZyfdZxux3kZsfN3pKcIZ9EcydFslvJVG7Fak3IvVaoupG+vKWgBUYVjDWLrdbNqeBvCdDp2tp5fx8Ls8uz+XJaiHLYiZZNmc3yqoGs6ojs6pqGvlwfSNlXbEgjDkDCxQwrNgNGuAjPGQaHEPDuLhIRIo0JssKwBX43l60YYMGkwTqNcZrFEyGFBYeVoiVMFfUlwp+WMqZDVm3YZsPAg7Wol5TbmNQIPaCdAyME+nkpq3ltm9lY93/aqz7cUqwTL2ttKsb/ZDIWNbuwApSjA8Pq3QMaQGAMeMkhPcpwtjG11xrXsNC17D3qAeiMsQQ9xDlUnl+28kM7A4wtSH1i2Ip4kRmWU5TdXheApwCGw1AFnk0VsRR37CIXSDVpH/IAg6O9Y6H5GCgrvmvrmNmsO5MFtwT88BE5EWGvTGxkDuG8TN95FgQMqnf0LHO9j1joHkhWHNQk3cNG4HH32Nu7JdbrWA05mGnY96/ngAkCo1gXG3aWm7KvWy7WkqwAiOVh2J8+N7LNd8BKcY7FtdagQr3W032PTNUtiOYUgkBK10a1DHCwEgUm42dozGqgrC0UYH/XlvKeb+TudQyi2OZpwkZimCZwu7DuyRqhzvbK+kZavJhgLHwX4LJfpzJLEWRJpNd08q73U6uAfTXYE2j0IixrB5XmBMAbXHOBfzPzIaANI2huoeTBWGjl1ke03z9fDmT89WMIHKBoifYubh/jH/VJU4bhSDcBIZgTS8YH+iM4QqHoW2GmoiNdX6M+eGAw5C9rPu9MqmDwjuXcoDcml8MxcQBuNKi3lgwHOfwoHZB/IOczF6n3zMWrfD/s/lC0wwWRESif/8Pj3RuW9I1TG4dowyouckMYMk4IbSVsbc0tDfYZSGkYrRH/MpZVzqZxgpGo/LH4YTd+NBPb/AdwGJgaDqTQjtrTXHH1erQt0Fph0FGHLBQ9D5DE35YYRyPza8LO/hYV54QeMJ10YR1RLl5/YJOS5R+eOA6ST7JDjLAikwpW41BwfeFZ9zw1SFHE3oFrPRS6kJ06nE/4OJX7xCkCD/rPsBL343IhKkhezLolEAigkStkMWj5/LcAatHT2lsjcAsRWBocg9tNxsEDg7eMXjQQCs2sIqAVdQy6GJxMZCsnLwIP+MPDwFWd6/9CcDnKM3APV5sMXkAnAqBqmH8e/X+ALDSxceQU+2qY0APf2+AFYdP4HOil+nE8R8FNRWwshVvACw9adNYDwu9dsHyZER13Ha/LdEet/PxGHzD1vUC3TZsnIVAm/tSOdxlYJUOp4ha8iTLRVANRoe1DrWORNI2lgi03lJp95CenV09kfnijMay2DwSeBqh8gW5z81GNl+/lA//9C8SXa9lhSTOTAQVZA49Sj59wHmF7NPfMb7SPbMGDGFga3pCbMDBhBHBeWfdnrh+IVmAcs4SKHp1oHKlFsq2ousMZ+eVQSKoki6XAzhYpQmLrsqopE0DzlB+Rj8vBK9ZIv0sFzlbSP70SubPnxKwSi/PpZtBXqfeKZ7M4Pg7gNkZ9gJs2pqgO2jlIEOJtt+ocGJNLhuZdZGkdSfrN++k/O6VrP/Pf4JzJhMrL86gSIAHEgOAQfc+Jmu6nquZAeNH88KidwNoz5BY4Ekz49EUns0T0C3OgCtlLmBzPF5OIMhhgCfnmwNWxuTzuefHfmyF1/X7cP+cnusBOD5hMtE9Ad4nbFGuK6FWNoMxyl+CjdAPHhFsfU6qPry4IL0bJU2+BOlnOXChVWeMNTehxecxkKTs0DtFqj+EA1YD2ys4LjKkDKxy9oaCX2Mw7kevuYs3LhhZhF5AwuvgU6X1TTO8DsAz3/cZE1gQzUr2wDqLaNrOzjhRJ7dNKfsskvzJhSy/eCbFk3NpUaQ3aRrYrH27V8AKDUgSX3+D+W5yA49BmHjZ9/M4DYDze+QMyXGcaJAaPlRyh8B0wKg1AIavEaVh3mEvBKwgk8M4h7PO2CVpuLYGDqj8zEAqJizKJnXAikxEi00V0FFGlwbVOC7IBQBWKfipe8a43wAYBmBFr1OyV6wjJwErKqL4kTHANSTtBKy0CKa25GjyAtbJXPZdKq+3rfzh3Vq+en8rrzaNrKN5wLAar9pxwMrjt0Bm6xV2FPmsgxtnpCVePCcbm5qwjV378LqmqQY/N8xDB+QQgzFJw1ei6Ns3kva15FEryyKRq/OlPD3P5RePcjmLWrlAJzgwPYzigHUeUuwdgJIoZhe5d5tGvr2u5Pt1K6/LWHadGupyvWe30FFm63H+yHDxXWAcXLi2aExA6RFYbeZ5x5gL+zYSToABEYB5sFuMGdM3lNyC0QE5JqCatsNanWobXoKuyo7r8CoDrLiSggnBbmO6UAEg0wmiTF01nnfVgsYbWL90DVNPJ3aqxRpGwKqWuN2TaQXASghYGcMKXQLLUqrdlqASem8wdk06eXR5Js8encvT5YLm3Ela0Atns61lt69lVzaUBG52W4HsDGwDzF/sSSikkHmA9RNMJ4AGXUMGCQArgFX4Llw3yIaMe6Z5gz9tXy8INCtQSuCPTQd0LLo0jQCPS9Y8r7Oh7gmthpujJYL7VjVpJNu+lduulRv8C18jdChMtbsmACttaqAsc6zPAK785+l+ZCmSHb2a1DsE6vNkyER9gwsAKzKYMKcJ+FjRC3sL4E7KIBXUQGyHtXOJ7mSU/sOvLSbLCl6XRZrSx5TdhZHPhLLIgf0PQFCLNMOe4xG2xaeIG8OiNaMHxgXqg+D5pjNP8UHOLjakVwErMm0ViPPcke814F5jcrVhUQa/gi4hA9kmgn4vjyP0hjv0Q/T74sWkEYRwc33cx0j28LVqa7Ksdn0rpXSUDsJEvwLLCsU6rAPMUUKqiYKQWnixTiWWXTojmucLwJvzUhEtMJzddwzHiHUfaxEVDjZSMAZw3hkAK9nLokfzIpF5EssctUXOecRf8KUC0KTHh8FpbZIsh0KjlorfvZRMFmnBzuJl28m7ci8fy5qgFeS2BKxIu9BmB+iASbsRFFUYf8AnkGdkFgK69qCOjPk8LxKyX9FBsMhTem9y/qN5mdnkQNLtTxA6AFw18EglscmL6Qb5G27DQk7QXd3Hmxe8FKMY88lBKcLprtJwx2+GnDTIh4aC55HclvmZKeQ4vhkqhoCVstYYZ5mKI/oP/+5JwLAaUp9honhlTY31RjaRAxkEDHzNt0SSrxsm5ojYup7ek3wMxR26XgWMpKEyyE1EPVzCrkdD8GcJudKbhwMY1jdP2BUUCQIJYz7pTYgkz2YG/viLDsEf9eiyQCrwkhkmLD2EjhjeWVLHJMgWlHAwHCwOXh3WUu2AcDPAtLas+noDqyzapBTFGC7Thd3//0HAJWBoHPuMBwGr4f0OWCmAlyASTGcyv3gqz778rbz4zV/LxZPPJM0X3BA1zTEthLWpD6+J1ygPAStjWBGwav9/B1j52B+CfkLONm4HEEFlLjrWApaVAVYeDPo8+7mAFcCCEZEPquU2zxSc0mp3yLBycGHcrce1x8e6nq8zqnRuOCiq48NwL8/ePRHlG/FXdL/pJMtnEgO0osFsKimS7LqTvupkd73W7iXLhaweXUmxPJPOfKgAWGEBzbGoflzL+99/JR9//5Vk21KWCPLgf2Ur3R8LWI3VyuMz+P75p4aLI6Rki6ZG4LrQ8+QUUKN80qSjjvlxPCDpZzc+875xsAqtdsmgGVkP9E6wqhdZEgBerALLFWqQ2wQMleDUwsCNR0jz1Uh6SDfQHXG1kPzRpRRPryS9PJPiyZXIYi4yyykdQEUHiasWQBtrcqUJji6RVg2zIaDG5AmNUNOqkbRspb/dyceXr2X33Utpv/1BotsNTdmR3OLhrFys3SFgM71DHH+D5NJWL6sAetWRBR2cH7vtIUmmAZEl4SptCQEU90XTJMmSwMMtSe+uTRfe/aECph4XZDLZEBiYV0eGl4JaGuieeoTj7+7PLE2MkFfAzPHPc0YVwSHrOOhjDsAdgBrEEG4hEAbpCluY3AHJKxIDq2LjOmEssgpv5RK7/Tx3jvShqjgCaX6mbqI7MLSHZXQEeDSAMoaVnVD4mXojdH1ygIVgi+/n9q+vdZbT6d9tnIBhlc0KBvYfy62kV2fy5HdfSvHskeyQcOdg++A7IO2GZw5MnNHoAnIKrPEKmHG9t7hekxErPViXtiEecs+s4HxDdsK4lowAAzuL2Trn1WZlaqRMtPEv2Ema7AL0wVPlTfx/Z3YE65LOV5WnDdfwCGBFrx4GwDrvVb6CNUkjTHy/MsCsgGesSpeYIsFHDOmsEZtWWmCAv1iqcyzB8RvbRNcl3T8xhFDUhBfXtknk1bomYPX1h7W83DSySxY/C7DSNcviuqH9+cgYYcwcAFY08rVkl4AVJKk0MjbhzsA0NLYQQJW+lSLqZCatLKJerhaFfP70Sl48XsnTy1TmUSPzXmhEDBCGTSqwMkFyBqaBtYy/qWJ5tenk6w97+cPHvbzZ1JS7aAMRPw89Xs8BwJwMH84ODYHjYQygeAvgBd3u+BQ5mxUyS2NZ5JnMIIU26VJVlbJDRzlJZF1HstmjaYL2r9PO4ShwwahbAStvhkYWhsmoCfANSbEB97Ye6jwwMBU5ABJDA6toOE7AqqXxOgCrqNmKNGuJ6vXAsOrLndSQvJXwsaolZZfrRuZFLI+vzuX540fyaD6TOeKTKJP1ppT3Hzdyc7uV3b4iYIWGDC6fwlikv8us4L+0xWiqAbAC4ySPe16vAh5E1iWQDB8HfU3S5EX2GeU2Ok9DwAp+PgnGlUU4mmf5bQ6QIAOYtUsb0BTroga/KoyjNKEc8LZvyLBa9yJ72ACgy20EoFGLO74mErByuR6/ZkzeQrBKf9aVfthrvOjg0Q+XwSA3NKAR5wTACmAoAFoU5bBnQuaHn1XApUbrZ4uFMeu0AyA7JiaJScgSqcuS78W1ckqBs87xGVh3vSHJmBN7WRjG2yjcW+xg8byqlrkwDnk4mVZO0nAFDkAOysy0ksB1zCwhHEjkOkgWjueWhw0Khqw3WDcovzTp32gJ4vtiUMDzGzIURJwFpQUsPMuukz18rdpGgSqAzNJJaZ0E182epvtq+u4sUosjTVYWAlahfJ8jzhhKPH8DGbWurcfr+AHjX6VXDAX7tIGH1U7mfS2grSxSMKUA9AL4Mm8mAFbsiqrFMH6KseiwTjY91leRRZ/KHE0LkpxF8o9VKTcVmGW11CC2gGXVwbMylpJNBeANiC7PuvZracSf6m9F2XbUSwrA3sAosKrgL6bxvDaBQHwLxtUckm744uUJgSuAVmj+ogxeNXnXUaANT7jNqS7R78AQ74YqGGU+qZKELDVb71XaqIAVp6OPT5uz09zlLuHCCiye2Rn72cc6Pg4yaKZ3xq6O/uP//Lluf4Nh5Giyq5RLvVFubBmCVtwSA1NeO+yAIjwi2Bh0rqcHcssTlEjK2jSdrrsPTnpYoNxnI7gwGohri+dhSbP3hkk4UfQgUNL4yFhU0CanClgdvGZcI4cua4cMq3HShqyvIZg1FosvpCPSfWh86gHbCGSNdGfb/40h5ouML3nj8YK6eJflcxAjnP4f9xj4xJdPX6beNQbWkdqv4B43ujin8frs7Eoef/FrSgIfPftcstnKqjeqqR+2FJMa6bnY4mqyQDKsQEwH/bqvuemjg4JKAu92T/wjT+fo2x4E/O4ke8HgGapRpw7yYYZVOIaO/jz+ctjc3M/Jxx2JakcYViqjmjJIThz/CYaVA1Z4F5mI9pkOiKkkcJRosMIfsEbGLoc6tsdFzdaIgU1lxzqwrJy+b8fLf8ZETU3GY7bfBmCVIHFBJ0D818XSl62020qu37wnkyq7OJPl1ZVkiyUXYVQcQZdtqlrmqOC+/SA//uPvZfOH72RWt7KARA2yLWMPHLCLjizep8bklMo+fd19HmwaIIXn70mmsXLo0TW2Q8a8RJDnFTksUwQRDDCiR4/NPXhr0dYVuvFgk9c1y6pfLuHwLnqh6bAFmx5gKLo4rrR+3vw7d96YPkFSFJKcraS4upD4bCXzZ08kWs0lWs5Fivz/Ze/NemRZsyyh5e5m5lPMEWe8N/MOmVlJd9GCRmokBOIJHpAQSMAbIOAFCfF/obs6Mysz73TGmHx2twGttfc2+9xPRJxbmZS61RBVkXFuDO5mn33D3muvtbaMzFmNF7OGICi7iLai5s6XIoI73h+D0IKV9dUW/cUG6w+3uPn+DZY/vkV+d6+ujwzq1JJXrdhtHosF9cSHbkmg5f6HzsT2ubhE0D1DdK/OCuW5bh4pdv62hvp+fuwx0ZK3OISXVEX1KjivOapgXGfBcNhf1fZidhY+DVil8+8hwEqJT0KpOnwfVjgJGmofJThJr4tgLWUDVVzJsuJaE9PCzyQVitiJiyCi5Ddswd0gozwj8e0iYBVJcOw5D5nGB1gUw5hWvfk9Y/l3YJW+F11WHxi8CKKcCmMMq4Tlqr930L79tzO9UsBKQfqgp+5K60GD4y9f4MVvvkb/dIrb3QpNTrYn5yO7XK71SVmgrK8p8VJibvNec97wy3atETDYS0pcDtgKbfaaViTzIgLapCW3rtU/tTZ6A+TFxKR/krQZUCWwimKkhnGAG5K3XjNeaPAzwPKyAP06plUAgFqTKlqaubP+La2DsTkyMuQVgxgjIKwbUsBKDEuXOVmh0ppVUC5Ui1JBwIqJOwExXi8Xh+1c8vOhbURviPm2hx/utvjTxzn+fLvA+3WFVTbBrvWw6hZpMKwC8GzniwOpAVjqrZz10oIKugAbJ2suYx82b1KGlXdl1M1b8bKqzYNGhT6urWqHadbHSTHAcdbDtNfgfJjj9dU5XlAOeDJA3tsh1/oiEEODcO6rys4EClMeXzcDrOocHzZ9AVZ/9+4e398uUGVDAQ/6cAlRyNTFRBLbxNdVwsKsXOM8GY50xpBpRQldDuuidzYucDTMcD6dYETmQ5FJXqV+hnVlfic18H61w/Wqws2cxs6UG1HaxrlocnCycI0tZ+MXya8YGVzfntharuF+jAqYzEdVMQ33HzI5WsDK7ol+ODkBq3IDVCv0xbJaCLBqNgvrEjg3L6um2ihuHWaNun49uzrF84szmXWP8iGqqo+7+yXef7jF3f1CgBXl6JTuxN7CeV8UOSaTsTpqDYsc1WYtMIySdibZkgSSYeWAFZlpzktuC97hl8bHRX8lPS8yFZ1hRXWEsVm9a5otkXYfieQx4nS7PtYD2SWtj20DbCmXojcljbd7DRYEq+oKS0oC6VdF3yolb9ZlrpvfMc99L9pjG+zz8H8WYBU2NXtSPTZk7mPY6wuopZ8RGVJkTxWUF5NZLkkqMJ2MvSukAU8cEYJWYk7xPnbmIWueiCFHNQml5HgkNOwVUrt74GwUIJTEvYFFa0nLEidiajtf4uA2QNjMv+PbAZwJyLQJbZJCj8G1RFN/04j9fYuJ2N3OMfeAa2OgzqMugDTbu+yS4uwMSyQVTygLFJOqlreV5J7sFkkQa7eVRPB6u1Q3QRUgnW2lnU//b2SYGD9tJ2E94HskYwO5bJJd5c84WOmK4cIk3xna8Yz4wlm1xaReYUhvOTQCq/g56hP29vUvq0rrHqxzwwGrNnfi0qF0tO5j3C8wGgxVQJvvdliUJRa0eSDgX0mkjG0NLKsK82on6aBYVUpkeRfh82jBstacdywUlMWc10ktKnKoMyjlqD2Z509GheSC41Gu/ZKgFX+f0miCXPK9FACncoT2NvOCTsHICCCSGCJh4lkx1NerIH1jRz72ob0iJmgyT2zO2ARSuOvgrLw9xUbXD7He0NHOc0H+67/9F185w0rTz2efvVgAKTYxg2GVsIm8uhm/m5qztQCYM5yMgdDR6m05cfA6ilpQAIPKr+TB26RGZwjtCS3Tif409nD1vzEw4o85wirk+2GWVTAuWrw7cr8EITQ5oJuz7jGs/PXVntz+UPccbDG/ntB2Bg0xHVNeN9vadkl+AFbdRtBRqv2hxY7mGeDnAKunGAIW3D4teXkKsOEVibWhBM3kgKKdsnJBKQCp9ONTnL/4Eq++/Rs8e/1LDKenOqR4HIQ5tEkC22XzIGDFZqWqLNeUBBKw4iI0hpEkJf9IH/+2AFbpoZD+u73zJNk6BKyekgR2HmoxgPu7jyWp8Xk4yC7V890nDrkAk7WpSxLoDKvEDDVO2RSwiuVrc7ZNs9p5FQFSGAz6mdwe4gpHfX3Yds5kr498OEJG0Kqfg//H9h27xRq7+Qr3728xnEwwvjzH6PwM2WjSdkDi/Kw3rD73sPrhrQCr3Zv3mNaQ10fN9jqUGSYMy3SDjgPzqan5uan7FGClAETVGdtNbRPyAoP/k+Ns/lJWK9WY1NaWWJUTjjVla5TkkeXkF8Tf5M5ZrbeqXIX+n6+lDkKKKPoKRmRjkyxBjUEEFo7Vxo8PQRjNVZcQ6vBmgjiZID85Ekg1fnaJ3vEE2ekRMBmpY1ufEkF2T1S7a/NA6eJapxT7ASiaP33L2E1lsUF9M8fy3TXufniL5bv3mGzZ2W1rkrowLvV9XnM/DZgPHqTOnAcAq1gvsVXbVzO6DXaVHYaNmZrGeZM8szBSbwPhpCyR7nYBirSAlQfPYZz+jwtY2X1Z5NB17IxnzPVIltq2YsecWsAMyyv0sBBwR3Pno4kBVhkDLGNQcM8QaOiG/vV2i5rms5udTPbVLI9SJI5JW41OGAD+nIwB6B4mDkq1LIEYaz+nI+hKz8vwZnjoZ+181jwPOvu+D0QbHCfvocTZpS9KVAYZFrsN1r1aUsCzr17j6NUzVJNcEgryW7TfKSldo9oRXN3ICoCAFaXx2nedTdAxCiwBD8CgBeP8/dszU5KaLg5o7z8Kh4yfvAIcYJX2OybCfTYPGMuQnEAPvxpgJZdJ8/eMqlI7T3y3agErK2qaf0niYeVBqwArgUsEjiiDcuDK97OBd7lSXOiBNUFgJWpkx9Lvh4a6ai3uXa205VGGZlJorkWTQBmLS6/lk5h/y0S+RI6bVYPvb9f40/UCP802uN42WA2G2LUgV7dB/FzAKrrKagWFfCs8ZLw4ELu7AZIpYMUYauRnbKl50VRW1Mt67Cpa42RU4GyU4/nxBGdFhnFDllWN88kIp8cjjKYEJiqBVfJDksTfwCoVM+R/w5i7j21vhNuqkCzw797dCbS7L+nHEp1xo9tZ7AUdu0T3oCTWG2S42X7BM6ymXLHEqFfjOO/hcjrE1fEIJ0OaWedmJj6g7Mo77XryuGkG+PF+hffLHX68WeCajLcmQ9XPXZpsktlYH4bqRQLcsVfs+OyYrgFWcRw4lwjgydcoAawMQA+G1RYoCVitjGlFsGpD8GqN7WKGhsBzuUHeLzEd9XF+OsHzq1OcnxwjZxzcy7HZVri5nePDxzvM5iust+w0SsmRWS5wvRLcCMBqMpkIsCo3a5m6Nw5Y5WRYOWDFQi8BqwCbTCUTdiKWqLIjoHjaCViVsWmC2FXuyRT7u59B1jXU865WvkfPqYFM1ZliMimnnTKN1tc9dv6rsWoarPRzzhn+vklB00YpsY4j+juMj/aiUwetO75SFwnF/sxnpzyF4BDXvbyo2ElxgFGvjxN2yKwJWNH+gMy0DAWBcOYwZFxpfMyAXTJVX6OSpvdpOcGObQZO6Tk541reoAKsfF75Im4jaZf38txrfQFdNt7lk26VE2B1y4LyfabXx44xqO8dAtf5vBOQW7I2j8Mj/45cWd831kG7cRmbJuw7vGBkD8V/x1n48ReJZULADJwbLbhOkEpMJJd78vyvKvmyLeodPuxW2PTNzyp+T3JQC2N9XNPc17OANlkwJrptJ2Rcud9norPkPsZn2XqtOiNtUO0wqleSBhZNjUkfmPTZ4RFieJpnnpm9h1d32xDDSS9qTsFui3UP4x59rAgh9WUwv1bcw1dgYxmTBMqIfbfF3XaNORsqVDSi5/7Z9iHdw2HkCKcY2QA0I3hYvsw5zX2RhQECruw4OhrmmI6HmI7Z7XOA6WQoYgednfqG6EmZIDC/pg2G4SPxYUW/DgcKD7SWqb9HbFLbsycBK037RwErAmh23kYuYlhI/E1PcuiO0NOg99/9J7+yePqQYeU4RkjSuurqAdU+bjdha6TAVCfnOwCr/CZaGqCuch/FD5BK751UAuMGGOLIVC/G17XDAZzw2+FrkKxhezZOP2somPaINKiYbQLxAC2zM5S2h0xaefr7KXCWAmgBXKUAiCtWW8lNyyxKgD2ioSmrtU2GYvw+w7BKu2R04ZT96xDIO/w5//upv+fPzWTRK5LOhpHfCCnG2RBNNsbps9eSBL74xTeYnFx4KsyKOoNar/U+AlhZVxtxZdx0faPOgfKw8kT132XA6imEOg53X/Htwm+BHXUNsvkTDKtDSeBfC1jFWrOKQ3y65tnZVCFZ6hoXdJ0t5d3jAFUH5u6j8nE/duYnJuwOxuj77Znr1XcHZ1htDcCK+vKsydBsSqxuZljdLbC8m+P47AyT51cYnp6gXwxV8TDxIDURJQarLe7YIfB3f0T/boaJgh8LYCxe+VQSHGv/c4DTXwtYtazOBL0zLw7z6uhe36n3rPYE06MHVbrYBa0/KtAr2NnOjq/WF4CADIMwmg1SNqdAnb3ArMInOV/ETwmSsgdY7T0f79Jos9WKDW2F1bun0J+Dlc3JCPn5iRhXg9Mj9I5G6E/H9rM8B6v0TDqFnakzkb0257hMJfl8tlsBUiQA4AAAIABJREFUHc1iJSlgeT0Tw4qfu/sZhjS2jNbRnhBaYmvzcr9t9v4OySGnWfo+xGs7axxKIX+L1vYCxbzzno61tumG/YXWgDcq4PXnhTU9idFKv7bfTxlWbet6S85jHn56jf5+fwXDSvPED1aba5bgxAgohBgMJA1hxyDQPN877rFTIsHH45fPFE0xcOd5YNPYPLk4DtvlSqBpuVyp+UFvvdOaZHe+Non0xL4Vx8Y+pPO563IY16Wvfp0tkHPANtZzOJAEHoJZOv8opU0MS00ua5+aPwfv00pevAJdDzLc7zbAdIjzX77G0S9eoJ4Osc0NRN6xwxhD1HIrsEqAFX+fDKumlJGzCUtDZiguuPumWPKh2RgFSAe27C9C0mnBftosI2JM87cxqYIZwhoIxYYUOuP7Jgk0lhB/lwwla1qh13fAqut8142PnkMw9BOwqg1e+QoOWMk4Peccya0zWbCSxFCwD4FUAhkYjFuxhI0UBIYSePICKMdCc417HY1rJbtLgDB5cxhvU53b+jnWVR/vZyX+fLPCD3c0Hq8wq/pY0UNJgE1SY7FdzfjhDuhrrXjxpwP0mUTlnZrZC6utEqFNJKMUbNfU5WLie1iSTDP+coNBs8Vo0GCaQ1+/fHaBs1GBZ8cTnA4z5PRc2W0EaoyGA2QFE+9ashO+i/wA/Tp0dtHvhVXveoBdb4T7ZoQf5yV+9/4ef7pZ4O1y44BdgBhuB6KaMZlrVrHX3ua+YJLoqYNdhXo1w/Eww8V0hMvpCFfTAufjHKf0bMl5BtPD1NaRFThN2k6kuu7n+LDa4e1ii+8+LvDj/Rq3W3aZG6Ame45zIomPg63hk8WiCe+yGUVvMRo0+Y1lxeRODCsCWq2HlRtzs8tZvdMnyjUG1QY9SnZ3SwOstitsF/dijpGBNcxqnB+P8PzyGJfnRzgaj0mvVAwxX6zx8foet3dz+VftylqA1bY0P8XwOySAMh6PcDSdYjwaSpJmgBWLuZS/k2HFgpp58QxZUA+JpnsRB5OPL8tuggJKyaoiA53G0SzsCcA162vDNBw00LV0DGKyN+RBRPCkP8CmR8+qBguyqWom5KWBWL1GQFXbJbDHznJWoDosCMReFftWeuqm55hS62D3Jbnj3int3XW5TSpuoQ2MZH2UwvZwRoAqsUAwnyoyqAywaxmOSX4a7Cl3hrUGlZGY++I0z8WB9qI9iXZ69kjCZ2Bv5IUt8/VAVtWxTjoiCf+OgJXt4/ZaGZ93DJKDT6kcMOLRaNQi+IP5VQIcSBLMdSOTf7NJsPx7H6xSkS/pUh8MsFbiyTtnkYryfT9P5VVW19iVZsb+sd5g04f8rCiR2zZW3LLmCxZfGAOtG2OtTsNL7br06aCVywINeHFJZs+6Moo1KNDaGJIErPJqjbzeIq8NMD8aABOuIRIi/A14hsr8XxuIxxN+vqugyG6LZYNxL3Mfq4FYZPyMs1PdvJue5ICzzRp36xXuyxIfVxvsevYz86/qzllf9u1NmkTd7SQo8RPbj3u0ST4txMowGRaYOGB1cX4isIrORGRcWZMiFnQIWpUouGHIqT6ecQsVt+u+nSuJtNjiIz+LEsJOuw587Dvc6FMGu94z9pUEjA3QSme6F66sAFWj99//Z7/pPKzarG9fFthdxAG9y6vsNpkiON5vgbgnmYtF3Vb3o61xtwgDnAqgKzYfo0DGJLX30lKlWaP/UkxSTVQPxK1tpstYHIDy3UXVlnLH5Hnfm6sDoGw8DXXufKwCQYogRAwDl3TEa3+CKrad2ZLxYXhFjWl3By1bwA6VQNgThNnNkmNcKnVpePzjc4BVCgY89CpP/737tXmrqfAbYnVBJqf9AmUzwPHlC7z+5m/w6utfY3J6iYa07WaAIqdHkJsyPwpYmYEm02warsNN1ykJVPHcdqsnx+Cv+eG/aYZVGyg8glKHDGU/Ie2kfvTmSQErzctEfvvXAVbaUnyzSzpk+ebOawr9fGw4IRuMOR9sydhj9hH2CJS8chaBpO81CmjS6lAABW7EKW7RIBdglRdjZL0cWd1Hudxg/uEW8+s7lJsdTi+vcPL6BfKTYzQ6oJW+KLgBk+Wbe3z8uz9g/ucfMdmWGHIIy52qkI1MXrv9o02AfY9r27I/Mgk/N3U/B3gZUyc2xq56bASBYHy6EabM1ft2jzlbt1tSPBgPkR+NMSBzKTNDY+2fnCdbdqrboVpvUK3WwGoj8/IBK4esbDllvD3mUoZpIgE5pA3bfdMY0j1PvIGF4j1WjYoCvfFQRuxi4RxP0IwLDKZj5EcTsawIlmU0ak9N712aqkCRQcNyjXKxxO5+gWq2QH2/RHm3QL1Yo78zGQVDED03B6w45kalt5bTT31ofvtHCg52pRdfHnFW2qRNnpl3EOq49S1oxWvKEsAq3ifd7VJwzc5/n4s+JT4HWBkE8fj+ma6vw3/buWdXRcAqAFKLJa3rEz0rdgw6RwWy4ymyk6me35D/nk4kxW0y6/BmY22pviXhjQArSm+r5Qo7eo3NVyjnK+wIQK43bOkIJSNasx3D2RwV92Wd6RyNf0eQ3SYKEaO0oYYDQQmDVbteZL++9toimq+diLBTwEoAmEgeYS7MRA7YZn2Mnp/j4psvUTw7xzqjbKZBj40GlDjUqGl+vVuj3CxQlxvQgJ3MmCGD0J7ZKgiuISgQ3ed0LTY/u/uViY8HgsYssi28A9nSCmdr0qzE0PyjCOLwfKd/FKVicn1xUIvlXPmquKcNwaXYH7t1kgCpDliFJEB+YB6kckz5XmrSQlkf3zMnAMUuw8b8ii5iitG81TsBljhHJAkWGGqAVTwXxigDJuutj3uYnvuKkAE4Jaw0yiULroe395QDrvDTbIvbbQ/rfobtgD5sUbTrdooArCTp8X3wE8DKTeMlB2mLfd71L6pxbrthc873kjYWICjdEzMqq3comhJHWYOLcY7LaSHQ5/XVGUZ9ekHlGHOuVAZ8in3j7cIJulIyEtlf62/C9cSCkmpe7G41xn1V4AcCVmRY3S3xZrESUEG/sg6ot1idt2QgUwvf+V5jRaes2eB4sMPFOMPz02O8OD0SWHWU9TD0bnqStBjXwtmcSs2VotfIQJbVh+UOf7xeGPNtucO86qFWU4s+GB9b4uoLWlR+7zaobmB2LVofDl51xusdw0q+VQQ/PH4SsEU5d0XAil+3GJQb9Mq1A1ZLgVe75T2qzRwolxjnwIurY7x6foazk4l3eM2wWu5wczsTu4rAFWtETPIDsNIe68VZAhIEqqbTqWSBZOgSsCKIzRjZ2GgcP+6J7HJH4Mn9ahL7gjgr6ImTAlZZNpI6IqdEMPx6kjhLc1kM6shJ6CMIgbbbPgHcHhZMyqsSi6bGbEdA0yWAXEtiGvPKDLAicCl/sbS5SCLTfMrjU09NNgdpiSjpyKeinRnPS+bXAEOyqHoDjAY5Rr0ezoeFdZoT+8qM1SkHNMDOGD77p6PNla5Q2P00YlwBWu4lSQ+eQLPT80c7roDCaGZhzJkW9PGY0gpeXZbW5qLa74DtrvNQZjwqhpX2VCv6RP6rKZSYqKuoJ2C/UgxmCqh4pjbv9wArraFOAWS5Nn2j/HsKBvxcdBYvv0FCCRv7pM13eI+0CVjR16xHBl4jwIpeV2QlBWgV3pQ6NxM5YHdWO5OTsYdvkGLCeaEoxsosEhy0Sjs50t+v2kgamFf0sapwnBGwauRnRQ84spsEWHkxxBQ9HT6iWHFbCrAa9TIcZUOta37wvjksPKuUK5CBWDeYrVe4XS1lyH6/a1CygznjX3nqUUZJeWSssTT3sXkQsnjFem7KaMA7fT77Aq2GORmpwOXFGUN9jEf0uaK3FbdRPjPpE/TfLWDlYUAwrMzfyhVt0agrVAhSZ/iZ9MD8ibyuBTzTuGovlw3CwqeAluaYj3U0Hej9D//5b6049ImHlR++nmlEQJZ+tQlpFWALjDt6YUz+vYRNv+JSFFWwKwwk6esuOq4lJA16EGkQ7seiACu+XUb6bxyQfvB4dURAldr0Rtv1LjDTRdc02CVzx6vzD5jK8+9j4qcePRYFWqejkJIkeWN7ny1w5bTMNmgTjbRBuV051c+ujXvGQ/JJpRVOl4t/8/3K3X7b+C5kOgxuDn9im3xVuUfNpz+2IfpMlywZ/hlcaewXeamwY49R6de7BscXz/H629/ii69/g8nZFWp2FaI46xPAqoUeuyCH9jYKWoJhtRXDygAr0+cGgPjILfxV3/7c/X/63vvQUQSpD/MmP+9h9TmEmgtZU3HvLrsxIWD1mCTQmE+HHjyPXP8DPBKfYZ7smDdVbFTC39t2p+FhZV8jOYoKZ+wfnVl8x9ba19zH5p14yLnUxH5iVQrphNwuVP5UBdtGj9TBY1AC5WKD+7cfcP/xVrHr+YvnOHn9EsXJkSp+AqzqHnLSi9mx590HvPu/f4fVj+9wwplbNWozLVA26YAVm2t3P0bjf+rjrzFd1+smHn0KpBLNv12HgVWSYhGgGubyghLgkw9w8vwSGdvkHk9R0CcqoxGqdaxjdV2AAQ1g5wvs7uf6JFuJTBeyrpT0BPs1ZD6RWHkAY1KQ/VGwvZIeMVGRN/q8dWXrW0e9YYEVASVe12QEjAv0J0Pk0wkG9LNiRXE8NFN5NXowA0l6NpiMoxa7ajObY313L7CDQFWz3GCwI6uAflXssuWBmssC+cwU0CVyvcee4T5j1o/AhGEVz7+tRsWY+GzVfn9QTU3P2AcZXi24b10aowJmR5IzflsZgN3bwfC33/trACubfzbnzMS88zaTfwVbmrOFNYGB4wlG9GxhB8jzUxydn6I4PlIlvo7ORl740PVGNEQPEPpArDao5gY8rm7usby9Rz1fopnNMeQ8oqk+wRQPsFLAKiSr6fqI5/lzAat0TetcfASw0n4c4GdaTZf8wjpgBWDF8WFil50e4+TLFzj96hVwdoQlTWkt2zfgjslHuVOsUG6WZrzOJLkpMfYKqVgrDK5ZQXVpPj0rtA4OA0SfDJKRErDyqnOAtpaTKzR21hSTGdabycbhuZ6hKIYCrOjNYbpMAyzaTkcCraxLU8xL+U55tKA40OerTgRneBlYFV5WxK4JWBFcsnghy2mibp3/+J5koAVYFfGRAVaBP/eMvefdogJAtM6CBGrI1Lb75L21TEiXk29qgq4ZbtcN3txRDrjE29kOizq3DnWZM0UOFtnPAayiyyHHxaTRJkNpW9ZHMuv7iXkwWeJoc5lzo0LOFu1NiWm/xuUow6uTCV6fHeFiUuB0UmBAY2CKNAdMRLf6ZJ5f8NlUNsay1lAHy84zR6GV5h+fb46yP8JdVeD72w3+9btbfHe3wPvN1j2sOiN8m24mFRFDzuBrGQRTesivBFGKeo3fvDrC2bCH86MxzsgcyvvGbmjIXK0FKhrAb55pmoNk73HMap4TI3wUYLXE7z/O8N18g9ttg0rxZ2aAlc+FWPMx1lqJ7vGmeaHr0gbSxp+SJn/CsPKCjgNWBK1U+KBPFUErsiA3C/RKAusErGZotnMcjQf44vkZvnh5gePJ0D16hpjPNvjw4RofPt5isdoJ7CWOxqReDEvHZQTy0XtpWLSAFceWoBVBbJrrUwZKwCplWDF+tq26s3WxNaktxvyJBzkoBRRg1S8UK7GTdyuhdpm/RkZdNA3Ikb0AfQn7fWzZ/WzQx6yucU+GVVPhfrvROUC/qppAldiI1JuaWfOWHmMJ1KkkNVHTUOp0+OHTa5/B6QwgWxfGtmk9p+hTReaUA1YEFtjhb9Tv42w8RMbnzlhPHonmX8WzRLI/v88ouCX1UU+mLRZNgSQDh5gDDZRf2i/YSZuewwE+tN6HIYfS+W7nODsWx/2m0kHFaPy5Xt9+N4o+VsQyMIrSUXtnizMk802k07SUsXytKxhx83wKsOqKYBxnY/NGThqgVVwzAVaCdpQB7gEQlAU2FVb9WtLRTV0KsFqVpeR0O/b3dGNy6zxsMsPoQhznE+eodf70YNcBK6u/WD5i3l4dwyq8rgj098stBtUWGeWBKHE0aHCU98SyoiyQaD3H8hCw0rUIUBmg2ZWKJ0e9AY7oSceCCnc9Z4mTzZvxbOEaqWvMVivcLhe432yx6w8FWBGk4o63bXqSEfLfitslz4zzkcPsRSNJ4/sodyS8+Ie82IwVyK/EFy7OTlDkPUzH7DCYYTgkmYRrngO2U8fSlGHVxpD+qmIls5t6MAX9zNbYOmgVTZ1SwDPyQEryu313H3zj90sRbg5AuY5O1zGw/Xu9//G//GdiWLVUQT1kXqAll9YlIIzKu60jAmMBPq2/lZdcE6Q2/sIYUh1DS8EFMUUNXJeApgDP3uL2CzY/FvvU8U3Ktl7XD3FnJjmOZMlAmyR7x7GQDHSAsYNF3WsHaGQdozoU3XefNgOIRDndVFPgyu7bGF+xsbWTQrIVTjgHHfwPEyZ4qz+2v92LhdM4dO+10/eJDaodV79QY4TZgfNQMhP3kyZk6Wu0m5aQ4NgRw6IlpAZ9ZMMpql6Oo6uX+PLb3+LZ66/RzycoK9PTCxDUgIT7RjfWRmW2IE6SQMog9r5WyBmwJ/Pnk9PtM984HJfDX08Bo4de6nOAj/1NJzvdfw2TI8Rkimt5aJzTZ7r383ieey/cAX+HDKtDSWB4mHXv3bEd+ZK2L3TX+OkYODiWaMYDvObzY9AVwFjHsupambddBj0Qj8Rlf/6lTQfSzc1kSEqwOojT/EjcRJeBGDuBjkcTFPS2WG3Frrp98wGzmztMjo5x8fIFpi+u0B+bOXtBHfq2VHJc3s9x/fffYfHdG4w2JY55FO3KlqpvgP1TK+jpCcig6KmPdp0dgOkxL5meco/mNsrgXFU1rStvl5xl2HjwWJEu/OwSpy+fY3x2imaYYXR6JLPz8LCiz5KCAUbMbAFNJtWuwm6xxPb2HtXdDLu7GVbXt9jczjDJh6LQi7Xn1R4e0DLH5fNPGAafRGtGKvaCgnVfUb7A91eAy4psg7oYSEpGAKtHKRl9JTJrPz8+YVfHKMG5TFNJhjF02KWJErJ6Qx+krZ4rgTa2P2Zywvbosb+3az2NSn3jDRBp71l5McO3r0Srb14pex+p0ZYHwYJXH5k6sYLN28cruodzgFd+0KUw3jPOoC64/HSWBWgYNeS4/4dA8vRn+z+vMRmPZS7LWIBAAKnwBFwo3bzeLHH6+iUuvvmF+ZFNx+iNCz3DmvKF4VDPz850ryT7QSfTZu4rNP7flHp2WG2xvp3h/uMNdrd32L17j8yfK5MN+o/wtSgv4CdlZNrHPFlgsNomF4kJrZgDBywqi4ENaEr3X/47ACuTA9rDjsSjlUB58kXAhF407Lg2oCyy31OXJDIP2Dnr9W9/LbP17ThDNTVWoYJWSikY0HE+s/BQkmW1QrleoFwTuFpjRHPVgtKuAdFLGbRXSgJNSq9ra9tWe7HQJ2dILdr4zZs02JkfhgXu7zSgKbN9CtgREGGSNAPtzdOuNQWXDD3ODQdNw3ohAtR2fB3GCnuAyO9UEDVfKQJOBKxYgJD5urOaBNTxrukFoo5YHVjFxxkAF69NlX6B0H2MxxOZ09IP04yNBuiLFW5+Itz+2I4c2RDv7pf47uMMP92vcb3pY15lWNTcV4HByP2S/JiPVRaAVcyfAEbbwqOCQiaKhQMqHevHjOaNWbbhnPfugTJ3ppeRP52s2WF1915MqufHR/ji4gS/OD/Gs0mBI5oH9ypMCp4NNOan0S7byNMEuJT3H2973B/pDOWL8nY1k7WfOhCtIgSNsQdYVRk+rHr47naNP18v8GaxwbvNWgyzPkEkbcT2KR8avixlrTv6NzUY0fdxPgdWK7y+uMBvvrzCNy/HGGKljoAFvYV0f24uTKlSPkDJQpjPR5n7t6AVQbIB5mUPf76nEfwd/jzbYFazE1dPsjqBDrY4bY2GH62bKguw0j06UBXrxQvw/Ll8gNzc2ToFmiSQn2Q5ylR9t0FGwIjgYLURYFVv5qjXMyzuPqDo7/Di8hivn5/hxeUpjsa51B1VlePd2xu8efPe2FV1345eMaxYvPFmNsqVDGCiLPDo6EiglfIz7Q/sFrgVaEbAakSWWkbgxUEFN522tRO+m6oMOBuIcdIYw2KCrFdY91c1pcqteCNZVCNWNjFqyQDJSMpzgVDsejYrS9zXDZZiWdUyWd+KfWVdcgVWecId0qotC+bJIdhaOsvo3UzH986b2It9oRH8EoPGS5TM9cSqIu+TktSmEaNqPMgxHRSY9DLw7uiDSIDv5GhkAKr7W6kHgwMgATwZQ9IJA74+AtwXMbGF3PYZ/wLwpcyxNRG+VjLxrgni1NZluQX/DBgo9Tf2Wvwdjb+Yp3bTquX49zbbnRX46NMkYJ5sV7MakNk6W2JkmVg3zLVSRYP8uHTGWg7YSQp72ieZO/D5G/hlKzCwAstrG4x5nvGc4nVXpXm+SSpPz8G+wCrlEP7couGPRo3nYGPAFQGrZbltASt+j6CVYkCOFe+f4Il7YtHbiGSN6XBihBMfGBXvOGah8vCggvfKvUCdhrknSDpIcJcNmIwVOWzYYKnEuFfhiEwr6u1F6PACunfhdVdJO++o5iDQScCz5PrvYdQfYJznGKogwE6ArbjWmGTlDsvtFmuucVDpUFizAvQw35a432ywLEvF7dLzudy+C8s1wn7m8nwPQNL2OgMnraDBroFF3sfRJMfR0VCg1WjIgg+nTYU8I/BElqazMF1REPM7YlubeV2wquMrcq6/PP3R2fAQ4SR9yTQu6/1P/+XftoBVsEEssXR0MtpuHlQpYhMp6W2yF1B3CViAnirUpdKdVq9oXf4adZhLQCEFrH5uHgA9kgo6aGV+IGyf7H4RibTOWFW2megw8oPIdLc21PYlBaMOFiQ3jAQBjGDEw1ej+7Utn7ufxh4Wgx4Pf/8eOalYTbBKUrCruuTJcY5gMCVGZEkBt33Tx0CONoBKNKJtFd5O8Cc/PgtYhaDEcY1gDEgeQipkPkLVLzC9fIEvvvktrl59jUFxhIpSAiUXwZgNy770crxTgpElHaxiY1DDn/lZsJT0uZt44g7/vwZYaa345hS+JftzZD9x++sAK6sSWhcoN3N0LbIBuJ0pqlZqW13fB3cD8BNI7cvVnhuDAK5/p6lro+HhbW3WNf9kuFtgmLOSNkC1WGPx4Razdx+xuJ9jenqKsxfPcUTAiobelLtwRdKb436B5YdrzL5/g82bjxiXDY4YyPGwJEAuf5ynwLyn1xZ/+pcCVrHnMpBhIKQDxP03NE5M2uklwQrMZIQBGVRnpwLmjp8/Q340RZX30BAMovkwK9nc670CxznCiqPAHTKfVmtUsznq2QLl3Qzr61tsb2ZiW0k66d4BXI1RmbRA12jRthMfftjezMNVIacDFNry1DmQXiSUdzBKz3R4E6iSkbYHL/3h0OQJzj6wdjPmfyQGAhNYJvtk6TC4I2PHPQx4RfK6Sq8sOadsvqVSqYM7YAAYlR+fv3Zudd1t2vt2Bko8N4ddiTF0e3j8K2FQtQxKZ/NG4Ye/Kur//0uAVXo+H57Vhz9L/5uAyrAoDCxgsJ/R78do/pRy5henOHr5DEdfvJQfGcEYgo98lkx+FCq3UoXWMrwdd3ng0FB4V2HAMiTbRM+XWJBhdTfD/E9/Rn+2FHOOMtVRP9P8kx+GA0RaZweAVYxrW6j7RwSsCJqx4xevh95dTPYEWBEoPp7i2a+/xvTVFdZFDzsCIHmm7k/yYVJXGmNYUfYjWeB6gd1ijmqzkrFqMcxQjOgZyRPRgAlmYMawckA2AeNayV3M07bZgO0hFn7Z+S02BMGcFLBydpMJpwkI2noMv5GkyN0CGAJFDhgGCj8cEGyDUl8D9utkRxEgM8AqywhY5daRMJI8AXSWUFWle5+FVMEVAATYmOwQwNiwANnrYzSaYExT7zFnBrNXgnD8HKBq+tiVDbYVE4gKHxcb/HC7xLvFFvdlhlWTY9NkAhXpoRdd6FJAPgArrf9EKnMIWJHJYpujA1bB2Gdc2zPASkAVGWFWlTA2D9uZNxs8mwxwPhrghSR1U4FVp8UAI4InlIgx32Hi12N5mAlSiV1jniwCrHpDSXmpbKefVxsOuh+d9kpKVpDhfgu8mZX4jj5etxtcb0p82AZgFTRaE6AFYCUlKRsE1DsM6xLTmiywIb66vMIXl1Ocj7cY9jaSr5jRNRPLKGDS8oPNNWjczPlsTD99dYZVr8kw2wF/ulvjX5H1NdvivmL7ePq/sSmBFVN0PjorwMSjViwxHzzzO9QzcOmfscC9SyB94CSRZysBk+EYA5SxTal1SZYVjeM55n02R1jNUK3n6FVLrGfXGGU1Xj07xcvLE1ydHWEyzLDb1ths+nj37g7v3n0QYEXGosqz4asoixqCAFbcN8Aqx3Q6EWDFdUHAqqbXFQEr+vH0aozzAUYErKyPl4FdXsiycbQmWAQyTb5WiIU+zMfIBWJK2CawwwAW9SrVWUwpnwArgQ787z6WZFXtSsyaGitKA+VlVWFHcIsxhYiY4YcXTWDIIDHT8vho2cbum/VQfL5nLyCfNDdV5z4fnfzIqCJzqDbAatLPMBnk8hkKwIozdTKm2sMAqwCt4t92Vvu1p4CVzyV3V9oDrCKpb/cn7uEeI0bexT0vZHJkkouy4XOT8TJBKouFeyAgJbDKgS8rrDhgVddYkYEVgJVYo2aBE42O+DoEONXQRFYHDj5545yj0UiglYAoEVecDJJK2z12ly+XOrZGV8RG3nfRBVzNLgQwGmBlcsCu+7LuU/cR0Y+tSTKpCFhRCrjmVzTYaq+iVLDGuirltUqwh76lAVo1VYOCzQJCc52otxR3OsBG5UcKWIV1ANcxi63Ndg04YDWCgVZTygJzwrYhe7QoUbu0mF729MmG1EpRcTcAqz4meY4xz5SSOycZTwZM8qo2BKNYwCp5hQSscjVeURgtAAAgAElEQVRfWTfA/XYnVuKMgBZjGN6HYwzBvJSXJDdW61CjpWM+cyYHtRjU4mqqkOhdNSr68iwk02o6KTCZjDAa8Vmyq6yRCgyD6Dy57VjqALGHspmQan4+03noN5zJd5AZxG5ge/YB0ed/+6+MYdVdaCeB42RScHrgmxRBNwdIXQoSScNhxyyhyIkpV4BLFtTUGOSmcT+sbgboEx5KaaW4M3LvKI4tM0PZTlvfss3Eq+khOTLE1JlFiedKe1/eIYW31Xk4HaZbtqEQMIts7EGg0QNFyVSS5CYQalZoujCh62aYFvkjObd7TL0MDAgM9F8TbA+AS5KhBwArXq8kfZ9mkl0SlbzeQ6BYi7QapOteXpYg8BiRbKCfY3L2HC+/+jWuXn2DfHJGta3Ru1PvqpZl1ZloGw6mxqAmC+x1gBWBK6LH/5iA1ecW4qddFh+aBf/mGFZkPui5sRLtHUPCwyo2hHTtWX7eTYgAsR9nEfl6O/g77R0qRKaAVdIt0AGrkpKOqPi7LCTdpPbfP5CPAK7YhWyoGcKwTJVoglXe8cmCfPvM2L3KWVPLj3dYf7zDZrnG0dkZTp5fYXp1Lt8k3f+2RDlbYns3x+ztB2w+3gJ3C4zrHkbKPtjZo5GfSkhiPzdPHvv5zwGsAiBID5P4Xuj5g0bPw9PU6ZDRKdvnjq8ucPrFKxy/eo7J1SWK02MlxQwK2NadoJBKLg7AabrYySzQikEfWS7NcgXMl/KCIsOK3l7zH94io/EnK2nyi5DwwFl1EXilpvjpSHRdRUMa2QLkCnJ76Bc0PXY9f0j3Atz0LrVdpzqTA4Spprr6uCmlgno3p9SBLkYIsa3u/Ir9f+8KfyZgZWeArZtg/cXrWLU0wE3fs93kOPiL+nNPbtPtmJRwOytSuZ//m3+Uen8kFx7nZ3zrkV1J15yyvFIw6nDOPgRq0cstgnMBnlkms91ymGN4eY7nv/kGxeU5iqtzNOOhgTSaa25pqpu1c88Aj47haRCHBYxkrqs7YFmLKbeezdGbL3H3+z+g/HiLzcc7yXcJWLGKqnbau50YTfw4BKz4c31fFTNvl52AOu3zOABU4ozVZQuIeJphpfcgw8oBNCIIDLwJXlWjHKdffYmzr77A4OIYy34tPyt6epF9oXlKMIHtr7lPVlsF1+Vyju1sht1qIUltPswwnAwxEMuKwbQDVvSHoXTQExibn97BKVJ2zZ8uSRFI5sGvACs3Uh84s4qegBbzWEIr02NZKlixwKekg142SGY67F/1bztNuJWS6XMYfmieuYcTWVUsIkiyRA+rxHCdf1fWlASa35ySIfevCsatZGSaD32sdxWWZFrSp2Y0xmhY4PJkbEw0B6zIJCJYxa5ttDN4f7/A7brE++UWt5saSwJVvaFY45a0uGeYz4duzbsC4EnAiokM/TztDNWnjjEmIzb2OzEUKCmhnxS7ZG5BZhU9io56Jf7ZL5/hYjTA1ekxzqZDMQPY07BPbyVn5QiYF4hkoIN1vSJDqMGIYinuo9650/xZgmFlDGbabtDH6+OyxJ8+LvDnj0t8WNSYVT3c7NbW7U2LwVYsI2v11mZnqwGT2gp9sgHrEq8mY/zq+TP84uwMx0WDojfHoLcTYCVTZHkaWiypecGk19vdy6vQ2UHc96qa82+Em3WDP90u8a/f3+GH2U7XxSiRDCCxKZI9xYAA83vTlZI5FRVgzh+Oi/vVqqCn71kME+wq/b4YvCbL1brUcyFISAbvGtWagNVM3QOrzT2ORwO8vDrF83M+p7GYHZt1idmswoeP93j//gbrtckBLTH1Ai6BRs5xxsDeZJYyK4JVk8kYOZvEMK5jYZ1+uNUWRa8WWMVPelqpLCAgkHIh7xQYgFXffiYZYDbEMJ8gH9DpyTqbcb21YBXPy0HfJH70IWKMQdkWwamqVrK9aOjJl2HT72OjOKQRyGBS29gj+ISNdZOev3HGtWdW+BYfHERtHiVwivPGuJ4EqwgODPv0qMow7Gc6M9i3jefCmGbrAVhpP2L+aV9TwMrx0pZRovwqKWjEGWBnfmqpYaesRb5xnrsCoI05/L+9UzPnt3wNpWqqJPEjaBVAwJJNR/izJLcTUKK/r7HeuaRSz7ZTSsV+SACK84WAle40zKsdID6bHjtjsxtkY/LZWpTljPtVyQ8wJzvH5GiKteQR5wCUdwHn+1C6yt/h2hUYxnjOG2ukRTg1daDPJeeRywA5X2LerMtSbKT5ZiXJoCT1ztizfcr3KL98zo0Aq1rGsz2wlmHVAVb0e8tQb8mQXCBvtijqDYbYSho4JlORYGArxXZkQdJpK5Jb7d+YagStKIAjw0rgqNhbO/lKycTfQSsxxiQz5HXxzGazo0zdNelrdbde43azxqqqsNzt5KMoEFuhrWXD1pXXAMiuFOT/4rppJbIsaFMWSfC+wbAY4PRkisuLU5zq7KMvtMnqeXdBCNJdSYZJQN8Gt5vV9t8BtD4BHxys3MP//Bxg1fmix5rr/R//zX+4936RsFrg4hPRA50WwEpkeawEht6WLxrmbZZc8dAwenncsVU5umpH5oDV3iYQUU8gsn6F/FsbUBtMQ+OtAt76S8mzwds5e5Uk6L4pUBVJsYLtvQS9kyfogYWc8DADiI1JJSS7vweTguTaA6zTONn2ockUC94AH9/y4t78lTvQKm4vuihYInQI+MXUiCQjfe808SWF/ud8PARWxT37vuHddkjpdqopqx85rewyDE8v8eyLb3H1+luMji+BwdgAq4QVF93+InHTODm10eSATN64Qfq/UWKYC3b7Obfw4O88BvD93Bf8tx2wii580SVQ95uYrqfg0D4w6sm3leEemd2GVWtfaOd58iySLiVa917d0Vr1dcVuIQpO273G27T7fwfDy/4zgL+o0PVQDNlWPajmJh9pASt1FGLoxROwETNjdU2w6hYVWRmbEpPjE0zPzzA6P0GfMqVdhXK5xuaOfk0LLK/vgeUa+Yata9llxujWFf1P2PDhMx5vTwEAsQ/83Ll2WP0IsDpkvfFePPy37LzCgPXiFNNXz3D65WvJAXuTsTysGGxuGXCTZeUBgNH0PWHwgr9RmmnsW6O33aJP8/X5EuubO1TXd5j9/XfAfCX2Ete9JFmK42wPbp/rQzfpAavODD8BLaFoOc7oU3Dfyoa7bmf22kxYLQmPZKYNFwPI0VzvZFGaRUYD1d/IFNmvLQUG43K1/4eE/LAYkEgC2wPV52n6q/atoKAac8Q+TN7TfoSSMGVYuSSiC0oSz6u9QGJ/gNPxfPRscpbWoSSwHaMkSH5sHstfSbc3kMRvzWopK3rPLnH8xStc/uor4OQIveOpme/Kx8m6x0XRxt6vY2GH8XYA3uFFIjEQz6vdDuVqg/5yheX332Pz03vMfniHZr7CmM08mGTxOtgYgVJSVd6Ncc19ioEsg2N+KKH9DGD1qCG7Ozce7qEB1kdyLIaVqqW2bzDwZpJCBtrVb3+F6RfP0ByNsGiqzhOplNhF64h7jIB/+tns1tjNZ1jf3mKzmMsHdDgeYnw0RjEpBFg1A7IaDbSyhCoY5l6/i/nsxrCxr+ho8PWkwqM8nazzH/0oFSQ7C0nf55jG+RBAQqLO9RNkH7BKmFYCnJSadEUS7QVMEiSVoV/PyPZ07w7Ydi30OtuOYIEbDBPYMzavE2ach13THL3pY7Epcb/aYEvgk1LmosDF8cRsCQigDuglQl+YGqsVq/oVrucrLMoGN9sKi4om+RnqPseisLiL6gAP3v/hDCuCCOpFqxjGtghP6oO574ALWVWDcoths8VJMcDF0RAXwz7+yctznA8HODkaYyxGwE6gBWMl1iFMAse8zoBKyrrkx+IsIcqmArDinmj1XjNzF8uGF5UVWNbAT/cr/OHtDN9dr3C37WPTy3G/W+u1zTg+SsUGCPF/2c2ZABv9YS6HGb6+OMU3lxe4GObI6w3ybId+rzSgqgWkHLj2jUvX7aBLW6hhwl4T/J7gw7zEH28W+OPHOd4sSszpU6mOW94l1yVPGgdPmu2lySImQBVeG+ZpZXMobAsMxOrR78YBkpAEUmrJWJRyQDZF6Dc7gUX9ai2jdfpW1ds5mt0SFycjvH5+gcujCSbsyktp0KrEzc0G1zdz3NzMsN4QsDJxmwEWDq0RFON7sbOidz6fTMfyJxqOxuZDqk6BGwzoiYdKBvsUH1AeGKUSjnEKWOnYFBPTZL8EqvJsrK8DNUayOItPMgAE+mBWfXrtkAXTYF5S9tfDqqox2+6w4u9mOaos189NymXzOnJC2+8d3Jb2tMucDosiHXiU5FcRHlDuRymcF8q4ksiqEjiVFwKuBlUjT6phj4yrgX5OhyFbdQ0aAnbMRLx3k3kxWqFAqzLi2q5fg/2lEyNaHwMvBFiJJViVpsCxNReNLmwsBDjVMT7+3xzL3Q6Uuyn/Rg/L1doYi/pv+1vNCnUGBrYE6j2WUFjjuWAAU0WRC6yiGbsypeh+LMZdT9I1FRn9mkisYGhEkKtgJ2Zv2sS5kxP4UtMLY2sRsKKvouLDeL7q5kkA1AErrhuBpAFwkIltYyGGuFuGGIfQPtVJV0wqA0aXZBwRsCp3+r6x+izr26y5f3SqLr225KrWvIOFFLHgvaM4gSNr2UCmJFAMclSbNVAtMag3KJo18mqDSb/GmEWBgh6AXgR1Nz7b960gITac4esCreiHJsBKAGlfzPBcgPBAnWnjrLOigXmZkJVOwGrNZgXbHW5XK4FWlAWSXUYprQxxavO3ImDVsADvagifGBHFGoDWqg7MGkAlhNoKAyfHEzx/donzsylGeSVP6MSPQ69ja5Xz35oGpHl6C1C2xa/92DP9r6fz62gOFhWsvVC4i1siWubz/D//639f68ASyk4KGIBV6m2latmBX1UHt9gCt4DDEVgHrGwTCoNpC4oMQKFHVmc7/AkoYk93D4xpDzVdi3YO93mih4FVQqwttlN+xaQyA+hWGpjW9HyzNBaKJRHxsPYfQxuWtN+2d/BkPv784NnxgIj24un9GfDWPbAAqvT+qflse32pj1gnjYpE6DFAyTzIujGMy4sg9ecwRB57bXst8/iQGV4Y+7nOX4t4QI17juL4Aucvf4nLV99gev4S/XyqdO3nA1YhCSTLKiSBBKxsZv2lH/+uA1YBTj0FWKVgZwDWsSfE2n2MYaWftyaZQd90mqoOSKsA2N5iVfDWR4uVlWjbrKXeGQYH6zLaoluAEL5npLKaCSsTmqiic98JyYAa2HrnMhkxb0qsbu+wePtRcrbecoN+BRTFCKOpdS6j1IxdA3fqRLZEtTTfo4y/x8CHgTyrXwFYUab2GQ+4vxaweujvu++Zxwt9ArR1+QFPDkE1zlFPR3j9t79FfnWG4dW5wCqCBjI/1VlZy2zXckhrr2ymGR6wBRWcgS4PPdKbKa9brrC5mwE391j87k+oru+xmi+8upl5nrwPWD22PhnQxhmj7VzBjLfvFdvAKPltwBsBpUuXqspZwCFrStsuMlCUKant3QFUae9zrT7H7i8GrJxh0c3/LkW35C12SAeswrvKDWzVWjkZmJbZ3sXvncege3oEEBW/8iiQZFvzHqv38Bnoafs5dJgofG4/jT1D+zdfI8vkV3JPz4fjCZ796htcfPsVBpfnqI/GkgKygsggnTEEgzdNWWdX+fS1EyXxhFKnRiWeJM/3JFElm68he4psmY8fsfj+J9z98QfsPt5jXLHCTgkY5BslCanLRJRouo8NQV1Od9mjPgFYKcD3wd7bJ9uDtOvIGuds/J5J74j3MOCsBViVfUj+QA+v4eUZLv7ma+TPzlCPc0loKjFremh27PiTi11loCrlSpUBVrN7LD9eY3V/J6nhaDLE5PQIo+kQ/YIANGUEpQArJboBqTh7SjGVr7Wodtu4B0mQ68OYqgZa8Wsuxg+/ms+TFQ8k2fSHFwB6AEb+A2NTMPndY1lx32GCwoTLYjity4EZAIcUkObu2td1PW6MrkDZ5va23Fi813oN+b4jA3hysJlg59g2A9ytt7hZbrDY0ujfTLmno5HAa3aVIxOLUcaa7KrVDpsdq/59rOoGi6rBSma4/D3ORPfRCt81m8ztR3D8NSaPSgJNdmkxrRcr2w5slhApnqa0VWDVDuc58Ppsgi+vTvHiaITLYR/HeU/yRlbRm5oV81LMO8bWO80dB0D8+YbU1CTkBpRZ/GaxrLyoKqXxkkmys9vNtsT3N3P8/fs53txtsaiGKAcFlgKs7G8NojIgwBhJJo/jdVOq+O3zc3x1eSpGGOWBA3Y2HDJZNtAiVRXEQLaxq58BlrDTe5CmzH2smyHezrb47maBH+/XeL+qsKDtm+cq8pryRxMmwS3EyKZPnHdiUTmoG/NIi4HsdM4nA7GUkEYxVhJ4AllbVNs1GgJWZPyzIVBDrznrDLhd3op1dXU+xRfPL3EyGsmvi3HEcrHFh49L3N2vcXc/x3bLa7Uum53sjYk3zzCTBOqp0LtxMsJ4MsF4cuTz3ySBZOHlTYURTaPpG5aR8WxP9iHAyprscf4xoR6icMCKlgqR71nTFnYzo7m6FR3IrFr3gBlZQTRbLznuJdirsGEzJYK/bhrNdZ4Wg1qAPIDqKEhFMckfvhU00qYenRch92wWD4+yDDllb/2B9nLrAGim6ixciCHOhhxenIiOgV5Wk1Q2Zn6AVsYKtVmz5z0XTWV0iLi3IVmsUWz1HNcKFQZqcO+ipyOBqACd0nlISZ+R2WuxKfl7jEn0u26qLrDLoxgBiJ7PEQjj4tXfe/Mk6ZXaXL7GcDh0tpPdk84SNdugCTmJBQSVjRXfsq94LjpgpSKAd3MmgEVPqxawIjC0W0sWSFCMTKIwq+f5TsZkzTPYG4lxnzfQ3FagpbmWr9O3y8Dk7l7FYGoabNg9kA0ICPJwDuosrSX5XW3I4+s23mCQBnDFszfui/fI6wvWZb/uoRgMxbCqy4W6lmb1GoNqhXGvxLjfwwnHj+NFAN/PPNsXDSQzwMrPeTL2mkYsqwnnoIz+aeJvUufwZ+P4iwXmxW6eQyDAWwOL3Q73qzVmm40YVrT1IIOVTQv483XFQjP9Fblne0MKPw+7A8gxCY+vWLjgvkGWNvey6WiI87NTnB4PcXE+RD6o9Ewt5zKwPrbbtDNkxBEW8zkAaUTwRz8+l19bcbrDVtLwXdfs+WOLy/zv/8W3er94qO1XMW+sw0r6Efpn6WHFyIs2j51kgQ/AqNtd32tjAXV0f6tck6oWwI3dtiWmycH/kFm5Jns4VHWAlUk+opoeABUpbZ1EUDRGf5BaNAnq2bGuumpvGoLYv7vrC0qgsRI+/eD3iKweBrL8zYDpQg61B1jtsav8XQPpj2JQm2Xtd9E4BJfaLlUPSAIdD3xiuiV3v8e223tCWrABWCkJYoIQhrM528/nGIxPcPL8S1y8+gYnV18gG54IsBLRwVXNTzOs3MfKGVbmYWUMK+un8Jd9fHZBHbIqPnmbw+X6yEzYE97Hi/zjm65HiSgFrFIPqzjoujka8y29r24DPLz9FLDS6nBPoI5lYJvf4f5iQJq1u7W/s00rNszQuYcfUAtWyZfKpSEMUgoCVmZSGx00lCDJONM6z/GwqTcbLD7c4P7Ht2JY5dsSQyYdpL0X7Jpn3SwIbJXLTdsFj8FOjoH5NCmYpQFmg8q7KmmeP7FlBxjz2OxMN+iHfudpwIssr9xky1zfOtQqlGxpe3mC4YtLfPHP/gnqkwlwPFbbaR6ABKfYZtewRgNseAiz85Kcd12KxOuhP4yKCvLbqzAg42e7xW62QP/mHrvffYfVT+9xd30j2Rarm9FdKjyW9Hwjr02mlYbUAY/wrmglgS4Rk2TA2VBmrmrnRXSmK7dKTcQSswaRDDI73bt5KlgSZXWTrrMrdx41DUl278Px1rx8hGGlZLQ9TxIpbSKhDxAqJIEBvlleR5q6n9c+RnoWaeKbdE0K2WeAVum4frIu/ahKr++h32Fgmc7fx4Crx4oW2j94hucEXGosejWOXr3A63/6W5z88gvsjsYoR0OU9GXyhi7smKMOVJSEUe4i2YpX4N0ewEzN3ZtSYJ13ApIbtsl2Mpqx391h+cNPuPn9d9i+vTEmpMBsK5DJ0N2lIrHWOOeYJnAc1bz9ZwBWKVi1FwWEsbnvYWlxSImFGUkYw4qSB3ZNRK2unJToDr98hsHFCcpiIEYC5YDaEh2wkjzEg3mCxpSEbe/vsXj3HvPbG6zWa4yPpjg6P8b4eITBkEBNJcCKe74SUoFW2oQ79Vl4cUTbdGcsatjlWWUglbFXA7SirxKb3BBENqAvzu+WGeTGtLYE7dzoACsP2Z1lZYBVaQF/+KhkBKsymaVLCpcXViR18IzX0xJiyKKjaSuBBXOqdnDBHYoY6JMRNRhiDQJWJd7PV7hZbNSNiffCOJX3QnYggXxFFZQErksxrQZDupr0lZxvHXA17psxJsPHUNvaPxCwsrgxAKuOXBUnij0zSrJLgT5nOfDlyQhfXR7jy8sjXE2GGDal5IH05iXopf5SlIBQkjMYYK0uY8baCYumkE4K6BNDLBoLcD9zdlXFxJhgXx932xJvF0t8d7vAj3dbXK97WNcjje2uJGBlni6yr/e9lgyinMDsaoHL4QBfX53gb14/w8uTETii7KA3kFTFpNkG7CWxdbC2fV6KkSPfQgMr1dih7uHDusKb+w1+ulvh46rC3baH5c4YLfKXVXerME22vw3jdYJ11tXdvc8crNJ+L6DPkvWQCfJ3JUHT35iHVcVugJRqogbFIsM+ga01ys09qu0Mm8UthvSvujrD66tLedtQOlQyIV3u8O7DAvfzDRaLFXY7JvTOVIsmFDLbTgEr62o5HBUYj8eYHp9azEXZokzXt+qwOOyRfdTIy6rzsPpUEtgbxO5P2WmBPBuJYcV/uz7VwCruW2RW9SEWLf11VmhwT6Z2nzJniGXFkSAjj4xFAV1k0OjYjUJ8Im33PahlUD8CWFk+YWCDpH+e/Od1jbOsAE0hCE6JQeXeVfQmIlDQ5iPOqnHnEpOI0x/MWbLBrNK1cg34YrZ93+PfOIt1NBkTvCZg5flLFCgELmmecX8YCIRa73YCpATMhMIIjTrG8R2sQQ2bQpgZe+uy5g2FDOwywohHynoP7tMCZ5w5JVsjJ4Pwe2qA4114JaMVYGVFQjv7Zaaxl7/y7vV3XNM7MpiMsWOAle3Ptt0RsNpgmGcYyWQ8kyeUwEOSVpTPG2NLcn9nP3EMQk3EfYr7kDGiOtsc1ZPoO1iVxkSjpxUBLAJWzp4m+2ixZfxgkY3G0M3oWQgNn9lglPL+A7CSHxcGKPpDVNsNUK0wwAaDeiXASgbsfeB0OJQlRsY4gUZ/XjSP+SEvQNVugslPHyt6A/YFWE0J8Hn8IcQiYkl/Xtap1vwKWVyhxJOy9RUbO9XGYqTxfEk/wwZYlDUWWxrUE8wytplTctyRwosOUZxj4xkx6EwZwhigyAaYjEaYjPp4+ZzNR3oYj0di1XG/M5CoU3t5QuCEHz+dBNIR5AyPtocznM/m1y1gZVFVe4Q6q2sfsAJ6/+t/+rJJAZXuDexPtem3QXnXFlWaVNcyG8ZkGx+N1gKw0kLxNvEGWHmXGmdyCbCSRrJjAFkc3x1cAqEcyIqbCYTeoNug/Bl1N6i8FkwFByphWLU6TUuJzTS9A9Ji2INlFYm0rdC4LgfXnHKuwOURmFEMq4OEp9WEtnKrAMi4qafhsL9PClaFZ7zTVVPT94eSikhA0kC6HT9H9h+5dD9obNQfS1i0TTwBWJHBQsCqNzrG9PIVLl59i/MXv0Q+OhVgJf9kCwv2zJljE7J4xlwR7PNTSeD/D1gd8p+6eSr2gCd/D3lYiZWYPN8UVO62oMcBKwEyCfK5j8i7XNArQCloFcwvM73u1l8HeMX3IxMIE1Az32UFXjIRmo7KHyFaq3urI+/WSg0+ZQ/VaoPZu/e4/f4nbK/vMNw1mIoObF2j5OPE+2AyvGGwbUwNGvnmqtSFAaF1LikZ6DEXpQnuPyJgtc9wPTwUyLAywEoBPwNKrqPpEKdff4Gzb3+B/NUz7KZDlKPCDj8envSDcZe5hqaxWn0OWCnaanv1WMLPe3V5EffrPjvILFfIb+fo/eFHzP7+e3x48xa9qsaIz0Rjb0GPMZz2Z1L8l9KrAKPaQMvPAgZJAxolkyliQJN1yXKDSQfGwao0A8wBfViYMBkE1ybBnjJHxcje2/YaBqY0Pw36v2947cW2gNQTgJX8Hdr9ua0iePDgS0NvbmFhyCMeAqz4vcjz45UE+jH58uOnBa0cZPnUAcguP0Ctfwhg9TmWVXqGpHuGCBkDJvUN6ukYL/7mV3j+7/0a9ekRyikBqwIl54JYCaw4ZsgJhCjx2aAZOGDlI6/KWhJ0K7jkg+fk9e6PnI4FY4P7O6x+fIO733+P9Y8f0J/Tg8LjDrIBGHwlgFWApGJYMdH5DGClAP8AQOTftWb76hVwuIeFT46xz7QuZUDc6JNMhePzM1x+8yXqy2PgdIKqIJPF5Q7ag4xhpe53DMJptkymY11id3eH2U9vMLu5wXy1wvhogpPzU0zoSTHkWiBriYF8pTVkqVMqBbe6myXulnjZs+W9mFwzTNbFASRI5dJA/ncAVvybqN5acdIOc3t2gbzavm0MK4JcDvQIMKK/zT5gRV/AjIkRE3sVPgmaJfJEZwsZS7/GhsmGYsgArBJPMUop6DWVjbDtF/KiejNb4cNsidmGFfs+snyMqjcQs42G0ry3qu6BQDjZmyBDnIAjY13Obwew6Zej+4ou1e2iix3Gkt6nGFZa1ZLdmdmxYiGxTWyfFsJUVRj3Ghmrf3kyxtcXE/zibISrYQ/jPj36mHiZGTePQPqUhEUC3z8YVibZsxblwbBSWtwzQ3bbb4xqRYZVQ8AKfXVCfDdf4E83t/jhfoXr7QDzergEsc0AACAASURBVIg1GVZ8ppRk9mrt45y/2t+Y8FYlhhW76tb45vIUv3lxjpdHBY7yGkWPbKStdS+MvVN7ZDcXPYu34kcAbu5HxqLLhuyKpoc/fbjB2/kG72ZbzHc0/x5gtbXEVebQwS70eLn1ApI2mICVmyqry635HAqs8sJ3VPnlUcP78s5qAjjoqbNZGpOpyGSkPsp7kgGuF9fYLK+xuH+PcdHD62cXeHV1KQkbPTKrzRbL5Q5v3s8wX2yxXG1Q7vjc6Utj55N1dQtHSrKOjfXFpUb/teF4hOPT8xaw4vX0KAtsyPSioXSjTme6dpeAhSTQAEBvGiBGHBkxBCQSwEpgtUSPerZcA/TFXLHrMMGCpsYtf5YXiswJWtH+g2wRAosCWcji86J08BfCq1CSfEPIbRoksnB76gZScawp6yNooK/+WTQNzmSo3lesRrBE/Q3ZQ8Fnjcyu29TNiQsOePH9wkPPp1/LrGoBqxZ0twmkZlLy+LQYY8dow/eFYE7xXsLjiPdGk+3VeiODdIFRAiFtjROwEmAnewRbm+bBZD5+rhozkCsBrELqm7FQ6ybs7VkvTyxnUnncZIVl6+bXAVbcE1q3v9ZMPZhPlAdSEmjnr3VjNPP2aEbDoLgUWDUuCkyKQvEfn4M1UDD/JzGk232NDCuXMTqwHgzbMD4UyOjWFOpWKA8vAjfWgEeWF3WpjoJiJXv+wFyCzzM6BFuzBuu2aeorAk8EZq3wSUiNgFXNRhwErHoEe1PAqocTnkfqKMndnn8RFkC2t1MyZ/mvF9sJEDUNRg0wRA8nxUjF7nB9jEzKVFcsLJiKgIUY1eJoXVLW2LlvGe0TxFYcDLCqzePqdkkGFjsq1qhof9BCPcE87qAfAYZekjVMxLolMjYvBiXOT4HjaYaTk2NMphMVOjQ/nPFrhAY7U2z/2QesTEmQBEgHKUpbgD5MXfy/O4ZVmhU4ROwKjy52b9D7n//F+R5eYWCG+QjwoxIlMD6cohw/V/voQIw9UBal29trqrsLjwTv4nUIWHEwKzZzTC7BGVax+AKhjwwggupWRkKHfY1apzu3vc9waHd4cmPZqF11GxevNRDvFJTpgJ5DuVk6XFbxOYQLutHqyKWBgEdc01JkfUPV9/eYAHbwRyCpM6X97IAsUfaTj8NKsF7lEUmgHRj/MDndJ8BVoMseqFpFo9OES7I1KIBigsnFSzGsLl5+jWJyocOZCLNCNJ/zCdSiAMYMgfm8jFFlHQLtk/82htVD9/AUDNcN2OcIVE8jxDbH9j8eWryPma4LMW3//LFn1y7lB1hufPeHtwvfRtpk2mCJVo7nG481FUhltx04eQheH25Metbh2JwwI+0QtKsKAFrVFUkCvRqkJgTuEbAHVtgBGu8dniryS0namxf5yM14DahSxd8PeE4HMTV5AKzZbroHrLa4f/sed9//KIPmUQkcDQrUm52xplRJVQkdvZKGizyER1ivN21rbHVkc/kTvWikkVd19fG59nmG1eObvYK2B+ZHOt9UcePb07xzMMCG5+nJFM9++y1e/tO/wX0OlJMhKjJc/K1kRK/EhBU4uw+ZvXqOZLuW7aDWYp3JC58Xw1HSoyvU6w3y+wUGf/oJt//6j/jww0/obyuNm7oLEiSg2TRZMAnWH3cb+SwPZJPEOGwde5V/f8cg3CJeBT0dQ9aCRso6o5OPzEvdCFvPM5Ebtgyu2O8SRonG0w/zbh/u1lVQ8C257xacmcsnDKlkM4l/tnl7eHbE6RvPwvdLXULIi5JBSmUReip6wW6X7HrudKde/LlG9BFT9tg3WDFtzyvX5ARr8mBj83M2zh77yqqcJA/0Zhr0UDy7wC//g7/F2a++wh2DuOkYNTvjyR7AnhfZVartMpgUsJJ2p4nClu3pO/qmuXwhQBc+dwXPDPzv77D56R3mv/8Bq+/fone/Eg2f/nL8OwKeHIcwWn0IsIrxaqUdyXMMBmicoz5VvAhgrJhUwpietUo7XNKqrkD9RuO0y3o4e/EML379FbbHI7Efq5wVVgM2d/SyWZfmr+HVdhZ3aWSb1xV2d/eY/fQWs4/XmM0XmJxMcXxxivHpRIBV3TfAiqOb07TCNkRnr9ouboFmN5W0P7eAlcnlBllhnjouv7YmKS5Z8gKkgMTWRsE7anGdtAwrB2W0VjqGlZ/61vQhzm8mOQFYFUNv0W5eVhbnGAgk4MU7l0lSzoq9V4/bOFBsnL6kf00+wW4wxM2mwo93K7y5X+JmzU5NZKqwY3FfgKsVPgikMu71Tl7K5b1bqe8tYkYqqaJhskeYKagZ7AyX9O0bNofMKFgcTITM74XgouSgAm7M1DuvtjjL+3h9PMKvnp3i22fHuJoMMKo2aOgfkxPQM7CLz9qeBxMfMhMo9xMkY2Mn5hCfjdt/qNuVJd72YWBVXRNsINjHDnw1fri9xx8+XOPNfIN5TWnvCJsqBzuE01BdEj0BVlEIqJGz2Ue1xS9OJvjbL1/g18/OUJQLYLfAmFZrAybPPHs7dpXvLJYUmb7QiwkcYzLgaC+RCURb1zTA7+Ff/vgO72ZrXC+22NRk+gzkPaZCBL14omua++aEtMpkL/YcybBStuh+cUr2FZ8YE8Q6B1YCBrOe+npZIwiZ4C/VTexkOsbp8UTx6G4zw+z2rcCq2+s3mBQDvH5+hReXl0qY6+0O5brEarXDm3d3AqzW663GszVc5xhwPrQMq33AaljkYlgdn5FhZexnGr+TZaVuhb1ahuvTITmkxqIRuNl2CDTAapB5HCO/zxzZYKRugfKwEkDYV4lYMsB+D0s0AgnmZYkFatwTBKEEkGxGDiH3CjVlsDVqMmBja4jloaCmU96ErC18KzvGvhmGkDVFcaIxp2iabuwd3gs9RY/Rw7SfYZg5UOJMeEldWdTIrelGRzywWaazWwWNzqEwBa32ASuPBXw6iLflgNWWoKXnL7GHqq5iIk7tXWRX0YuK8rUt5X7BiAKwYIc6H5xuD3Y2lRd5grmla/L8XN+ra7ApBeeq5ZepMshiaOv8Z6C45hI7TkoSaB3/djtK6uysJetecj/39mQH4FBj8Gc8c8XKinhdTJwKw8Kk1eNiiElWoJDJuPWPFTNJJGPbl2Sn4dYfkiLzmvz9oxgnMEkeWXY+MUcxLzTzGgy5/6apJE1V10pnVonJHKAVO1ZuNxpveuXytayxg31SeTHMRrIXqKs1MvUW3WJQrVE0JSb9Bsc5jftrZFRiOFtYz1/xnOd/ztQjeCULg7oWWEVA9XQ4Bl00+SkhufvqhT5sV+88xre9l0USbUWKB/vyt6K3Itm/67rB7WaDj4slbpZLLOQfx7jeLT7EKu/8G33i2xqULYKdM2LPqVlBiay/xNnJEJeXFzg5niIvyKzjvDEmZynLFiG0nodHzmsRpO+gh6FimxfvA1btDu/HzUN5k30vVBQEGiPFVBrwv/zHp8lfpaFueg3R6jDtJti+bGKi3tE9meToIBWE6K9LlJWr2Q0geQjQ8CwAh26zsoq6NponTY3NtDI4OnFFduU2sHEwtZPLMwwFv0qqCHiloI4n2q2g/umEMt7p87918Ez1vLuNe/+n3SOJKn8LXEVo4UCZdSl4igHVvfIh2MR3iYQnra5rHP3+o0tiysrqwDa23/VqgcvybNN34/Ueu7gVVp0thiiO6GP1tYzXJ6evMCjG2tb3QR8LrtoPrWzr6GIdFUsttACswlyU86wbq2hpmo7LQ4vDKI17JfSDx5SOyyeAkgK9Q7BsfybY3z8OWFkw+/gzevL9vcuVAbbpPNhPKtP50SZUAX6FnMwPkS45N3puMCw7sKrbA3hrPAC75+drts2nueG5h0RrjGgBuq0bD94dnLADzapAksKoGmz0ZXX8oy6ebCeBvKYJp6Y+Ktnac4IxqY5RlAMCzWor4/T5mw94//s/yyR8QiPhDX00OF9tDoti7Zs7q7NRkbCk39vXCkAyoJdytZA0p2sm/beCyXYv2Zcai9mlBfz47nG4Lvd3Zav4ckfnsbLidnJ6jNOvfoHzX3+N4csrlONCndnIPhKryIEhvo7o9QSuGBTw0JVEz56mrkh5YOVBigVpBKNZQWKVOFsu0fvpDa7/1e8x//EdsnWJwYa+HtaOnO+nhF+U/o4ZpVXjRDj50mh9HB5D9t8KxMJ/ShFMZzoe27wVCdP1bWcMx0UePREofzJTTfIYHyl7Sc+wfX9fW4lXn33HghgBfMFkPNiL0/01AKm0LZ/zVWzvSq6vrZYGuJB0c2v3XyaKBGQ8KDXg1u/GfSKVoOxdk585CdDcnvoH85TfTxl+rVy/LYA0KLJcnkxrtlC/PMPx11/qM39+JbYVgRiBkh7fiTGmYMzTaPdfCx8cC8q7qp0q2UrIAmiJ/ZZSqQrlbIb+7QzrP/yAu9/9GfXNvVqX87opZyA4q6Ddz9sArFoGnq/39GyMFMYAHZ+HbfFof2+1IYvCUsfss2u29UPjd86y2+0ai0EtP7mLr77E0evnwPFEJvWqHuu1zAzWfFDNa4SSkh09f2hmy+rrbIa7H95g9uFagPzkeIrp1RlGZ0fojznezsqIc5KNXSTJ8XvRPdmG0NC4mnuAlmCwggwk4qdZOxDE8XmeGNzK0LZbPQmrsOviasbs3Es1mxwUsfvkONOfhKb0NEC3joAD/TeZs5JKKBYxA22TILBizjPCzqdSkkArTrRJqc83zRgCb8UUdTHFzbrG797d44/XM9wSvS/G6LvJNZOaeA8dpz4HLaElS87WlmQ+Sfey1PvpIHRoAbaHvt/uH34GZINCnQsF/FAC1tuhaDbo33/AP//6C/ztF8/wfDzAUcZOVDTWrjHK+Wxs/olhpWTIiqj04jJeugGqkoN4xyfOSY4fxzEvCo3fjokdAaiiQC8f4m5F+eQGb+ZbvCMzbb5Rl8RVxbMkR82vZNQOKQssseY6ppSTAPZyhrxc4eU0x3/07Rd4PuzhatTDNCOjyTo+8+zk2TCcTNzPxew8NOf50ElR0TPlfpADgyGqQY5V1cPdao0PdzN8XJf4/fVKnRu3JSWcFbYEfZLimSRHrcw4kWO1nj8cs1qFKr6nzq7w4lU3sFpJPUcyH3DP2aLerjDsAcdFD88nfRwP+0r2JuMCdbXB7O4jPr7/AfO7D1jMb/Hq+TM8u7gUUM9FzlS+3tUyXb+7XeGa8/H2DpvtVhIyY2641CwYMBoU+1TnNxEDejg9O4YZaw/EFNmuFvLTotn6uCBwQC8r/n7iN+fALxPT8ZAMHZMiUgLcz0YCrchsJLOyYhMCmn/XtToA3qPBgvW/AdlWxhwVC0RMUs6N2EOcI8N9zM9HnXHCrR149sKYzvm28Y4Vqdm9jd39jgaZDKyHLEKQ7c4ubHlh4H0DTMnWdS89Y80wEU+8rvaiq6S65PGnrt02eo95OrZv5BNWLevi3ohPOX/nq6XAfQHH9BOtaslwl+stNlwTgxzbih5Wpb5KnuYm6ow9CFhww29D5jYW9HFkDMN4WEzbMMi33JoftqV3+XmXy1qxKrwiwycoVUBoX3AmTeR3kR+IAeSFIcvLu32vLaIpYCo1D8PDimAiASuZ4fd6OBqNBF4V8rTyLs6t9K9Bn11xE0mj7kn7q70f7z3OGGOZaTU758ekyNwq+CzYeZeFIcYjG+YRvUZeV/F9kyKaTFPYhMe/aiikvadEv96Zt55/ErQawrr/sb9XNIdon1cwlcPHyhmY7D46KCsc0/yfpv8CrOiD6+bsHp+SLca8xXIiYyXKOkHryPMexTOZWKX3mw2uV0t8XC0wqygZLASzSTTMucI1qLq77YPiN8vLt4u/PZrVPpwPauRZD0fTEa4uTnB1fozJmKusxHa7Ep9CLS9ENuj8zCInY6dWU2d4nObrLXy4I34UE809zOyrAayMz9qMv008bHRFZBFTVhGsfW8fsIow/fCIjWDlAMzxLhKxSHS0x8JuUV03ZXVUPRaaSTIabNcLT1/9CD8Imp9iuFjqa+bKe6DHnnSv2+g7c68uuWFA3y7SvcXvgVIEd59GHTaAyfU+8itPfjtNsx76RUkvH5GkyHBPu+1+p8PHxuwxwKoFFB+4gEBI2yQprcITNmr12G7u6qbI6sQQgCVBhLzA6PgCZy++EmB1dP4l+sVYdPKw6nR35ZjydjUtYEXzXVaKyGgh6uom7Ox8IB1wClhZhXIfCHt4pC1u+XmAwSeAVYs8pwP3lwBW3bUdPqPPAVZdywLfhh5gYSmkTb6fbi6qKrr8pt1Q/L8jqPbzPLaMbo3rIDPqcfcR24+DV22lvevsF4cfx50HvFFinWLrpuwMngO8YsJiG6Rt4O1cJNWWgHi0VXc2kAI+B6wGPKRWW/QWG9z/8A4f1NVujSlrnWRTEbCLzimqMCdd2Jw6rsqVd1NiZYYDEfLGgRgMvpnurQ0bEVUZnwSsnt4BPgdYUSbEpImdejZ5hv7lOU6/+SVOvvkl8mcX2BUDSZBijRt+6nJoHhhMVnlQErDydsK6cE+4dahzzKVGsGSC4BMBq8FyiebtT/jwL/8O8+/eYriukO3ImiWHnx4W1q6Yb0lgMHwieMe8Jm7bCuJTzZW9eUtb6vYf//7entuZL0eisSe35gHuBp8GkuzPUsuLHFD1x5B6WcRzDsBLCWvKgvKKXQBdAegcgh+WdHuwrj3Nz9GEAby3zpP9XBU7VgQ9eW/XrtP0a2cQpfIj7WgOxBg7wNe/nr3zAZXIdc85RqYNhA/ncgKKpwBYTp8cBohFhuzZOY6++QWOvvoC2bNLVOMhmtxBB3fSsbFkJzsHZLgGvWRFwMACtQ4E7GiYXpYKjzxWAbW2V+jd3GPzewJWf0JDwMr3iHJbJgC0JR1i4O11CguQfR+I6gJSO9BSlp3Wte95wRowj0BrGNCOK+f5dqdkhonRfbXFsuhj+PISF9/8ApMXVy6XtOuyrmYG3ppHjsVT1gKbDA8gq2psbu9x9+MbzN5fywtncnwkwGp4foTemNVYcV7Urrrf9wYlPGc96W2LJAKr2L7e5aqaqC550J7cF3Ck/VU3FYlRB8Lb84oztAOqNDwK/ToJoD3B8DK1XZNyI3YCpbk6WXGq8GcDva/MaGO9+ZpQoUCAFavZlKxY5Vy+MwKdPCbz8VSho5igzqa42QK/fz/D318v8JGm4tmo9aLS3/p9aH5ov4guUFZR18/Vnr3bSAxk7O4/OQiT7x9+tytgmdSVUr4h+nmBHRt/EK3EGtlujuf9Hf75L1/gnzw/xUXBrl7cgxkLAcOcxRrziMjY0l4L01hfNIc38MA7PdFPys3DWcghm8fOXmNOBJuBf0vj7PfztcCq7yQDBD6sKszpDdVIgGhnYNWA5x+TLCZTKiZR5rma46i3xZenI/zzb17hatjgomgwVsxmnjbmQ0WQy9m7vBZvw2OSK8oXOV3ofdeXaf6m7mPOjo3LNa5nc1xvavwwpxk+G4+UKHfb1lTaF6ED7p0VSRpL89+j0VCyJzKt2SFYYLHHsJwRxTDHdrsWEJX36U+zkbH6UZFJpvl8Sp8aSvRyFDlBvDXmsxvc377Hcn6L7XqFy4tznBydmBy2JrshQyXAqsLHDwSrZrhh108CVp4nRaFF+4mDCgE2ELAiQEWg4OR0qvemhNYAqxXqcqMOgfSvIstKoBXN16NI4expAggjeS3zubKoUAiwGmTszGmAFZkdm6aHZQPMG+CuB8x7wJLAKhkYZOy4lNkYzg7uCKRiomxgtT59/5XULYoS3jTFInYDLBlzjAYDjNHD1eQIR70MI8Z6BFjJmiL4wfku2ZVJBlVQJKDgX/0EaRUa3Qr0nd33FTJ/xaFIzsKU6WNNN/yM8BiCz8YYjBU2lJOpyZjJJ8mg2gOsshy7qpFBOD/DQN2+8v92e3lKF6N0uTbBKn5G8bPNsSNT8ry13V/dNoa/Hx7Gduq2/EIDsYMvsSfFtPMnGqO51Xjb1bGNDwTi2fVzHjIOVyc8khQ4P/vWsfFkMhFgNeTPGbM4KK3nEz5tcXY6OSXuT+d1Cz53lkLp2azY1T2wuJ8IrCLIzE96VdLrTkDWTv8Oz21j61tcynhWQLDUA6WYk2xyQXbrcQaxrYaS2FrHTa2jKIJ61+E4B3TtCiwr9Cnn5r33+u1XNghQ0VehmNlYKK+J841SQBmtG9s267OLY4YB98Cqxny7xc16idsd2a70jcuw4d5ImWRId1nI8WeYU1LvgFW4DYWiyYqAtDwBppMhri6O8fziGMds3sJOwwGmkjkmwIqFFGdL6ijMrFOrn71xCip+8aKRgb5uTC8pqJMDdG4ZgtMqB9pFagsyIsGohGn+f8qweih5bzGwTwCa1gTOA7h0svH9VQF2tpXaFYfExeUd3NA7UdQhA+FxIMEGxz0RDP1KooIAqSJPiwSo+36bZEYFKspqEZo59dKSj58HaHwarHwe0DJz2Yf+0r53CFjFpqX754J2gsAh0PHQKz4EWMVm/NgVHGpQP02sooVr111AlQ6BGSYZI6KNfIj86AznL77Csy9+heOLL5GNpuoR1NbTvYobG68NAP+n87AiuypkgWJcPQBY6ZpNO/PAbe1/798lwOqpOfAUYGUjbM8vpKvx+5aYdTKGFJDW4EZl6pOg3SY1u89E0mIJTyKBVMXckujDCo8AIa+kd2CpJT/2tl4J9SqdXsaNZsPgUYcGE+L1FvXdEvc/vMX1H38wwIqVOWJVkqxFdcArSe1haqwqY9AYAGvtYjvAKuNu/wRgFf5SMRH3wSszwv3LP6yyLto+KyuTMYqXz3D2zS8x+cVr9M9PsB4YOLT/vnZAawcVq8IZVl65iucqcMpbHmt7JGONgSP/ZrvDYLFE7+0bvPu//iVmf36DYlNhVFkg2WR90bgJWgVg1SUC9n52BQ+xD/croTY+YQJp/2X3Y22PNSMiwY+fKXB2oOEBsEogjrweEo5IshXHlmwML/tIwar4nvPDdA0PAVaRRLuRh3a78PCwGlonT+/mQbfexDBUckLat5mmMkDj/TNA1Hxsu+461MOKs89ZdtSL9eILsjUC1z2putjNj5BOpnMygn+Nu/+gW5M0o66xY9L0/FKA1fSXr9G7PEM1GspEnGPFOWFxnjOsY38OIL1lmHllOd7JHba7GpRLhhnokf232aD+cIPV77/H7A/fobmdYeT7yc8BrA6PiP19L272KcDKTf5dLtYZOttYkQFF8IXMmRUrvtMCk9fP5TE3fn4p3y/Kixm4Sj7onH4BVg6iuLPP/8PemzVJkibJYepX3HlW1tX39Ows9oIQJLAgIHyj8InPFMpSAAp/Lt74Su5id2a6p48684zL3eOgqJqZ+xdRWdWLXRAiCzJHcrI6MjLC4/PvMFNTVTMfjLpVl9PbH19h/v5agBglgdOnlxiez5BNUsCKYBVBK84X8ytS4sIlp9fPsd+albThkTYjzd/GTJEIQtgECtlurD8/tQXgREEkYVZ1EX3Ejv47b0ggkJJrl15V7DBV0Y+wB6zM9J2opu0TWt7BvlXiZ14s9MjrY7Q+yQuGpfy4qnEHWP3u/QL8fr+l79qwO5sCsLIxMPDKmuqYPMfYV17E/Ig31eOB3Efiac9MyXBgUlHsycLLsOd5Uu7Vtaqo7/AvvniKP3txgV+djTHLtzL1plk5k42qIgPGgB72ADH2otkoOzTkzDmylwhYkTIbDGbrSsZxJVhIX0hKI1ftFtdLmpgvxKr6+WGNu22Ghw27W3JemBuLSG3K9Ak+EFS1PUStmOoFnowyfHt1ij/7/BKX5Q5n1U5Gxuqs58kYwZjtrnGpql2/milpjpBdQeZhJU+qeU3AbIe7ulW3x9vlCvfNDjcNwaxSHjUE93vrjb54bo1cfD1FV3FHVAlYUXa8qSmn84KM+waSlUaGFgGgbFtjWGwxqfY4HRW4OBnjcjLA2SBTVz4jcm2w2aywXt5jubhDWy9QFTkm4xGG1dAOnK3ZtrfsWrzc4NWrG9zezXF/f4+G4KuD4eZjFnLNiGXjrDApNgu1AViRoch4p6aJN5PtzDoEpoCV7OziS36QTJy9izPXN9dDQeB4ZM0V2G21qEB+2RIZ5nszWRfDinYw8l0y4EPNThysUk7hHUGD4RFgd8pW1GflxInznbsP52OeY0JvqqzAi9NzAVZTdjEkKCrjbDcscHArzq8APF2l7PPJYof+y/5t6zuaBIQnk8cjiYzeTKWjyGHngEnMNjIEp59aZDAEgMmkImBVNy0aFkOLUoAVjcNFGnRwyVhW9Bj8ME/p8CePZQ4Bqz6HVswRHd066/SkIJAAVj2zys3B/UA1gNQLEIGWHSiOvPBwdO5bDMaCXytZacSJnN3WFc8YSRenZ51EkMBVNC0Q4Bg3JTVbTxQJ2ie6Ikd/D7uYyiWGil8JUFEuL7DGwCoWQ2jMTsBqvSFgxRYf4bPnb8455RJEZRe7jTUuaGuUmxonBUHRLQZkWckj0LNTB39lddcVOByEc8BKLKvdDqO8wLisMCIr0LuM8s/Dm1PyPB101iwiPLu4t1alXNmUf5A9umxbPLQN5vuNPPzWu0qdA9ldcMn1L+CKW5nNN3qcBWBsgJWPo8df3OO4Z4+HBS7PT/D08gTnp1MxL7Oc+SBH0s5aWoJwj9PJr/2Oc6f0Zk3JGotYL+TtUWQMZlViH2S+lunGFK8TTFcbl65Q+7//5flRVp/+cVTULFR9rNpvj9lL9EGsH+7SQBKV879NpD8W4XPDIgDRv+enGAVpEO1hU2KCdrwp2Uag1+vAi8PNwRLV3sXcwCCvCDot8YA88uEF/OIjn/o8djVHw3/0ivH3qQdWOtad4X1yoYeMl2SrfuQ5ZufrR8YjH/Yx07T+M7m8ww/W2DyFmnaTlquRQViFcnKG8+df4eqzX+P86VcoxydJS9CYRn2Aq/Xlsjsz0DewKqSBYlpxw6T36RHD6tgg//jAiv/+0IhlbgAAIABJREFUfxuwinn6UdlhGBg+cg9ScNL2Gj9sk/vUdZv8hfv/McBKvkzacBNZS3jNxUbRMT4SSbADz/3aTRhU3WCz8mIeAgFCBmAVh5GMbSVp6plTaRWUVdw0EejYnGKOdBFAR85jcm+oPv1y9sjaDfJ1i/b6Hjff/4z5T68FWE1Qqjq3YVXzCLASJdm/jYHZM6wCsBKbgmACPdiSLfN4vf8Sw+ofBVh5tYPJ7obV7bMTzL78DGfffInhZ8+xnY2xJmtKS7zvwhbBRtwXna+pj5yzq4yQ0c85MqxI+S6Z6NYtysUC+59+wtv/669x/4dXGDV7DHdmtskAlgFEVJ4+kAQ6TtV73aQb3yFg1Z8xx/JKgmJ9J7m41u4eBNMuvT9H2+3xXnmcXsb+FwFu+pPP7QwtPwFYWcwVUjiP9PRxe48+o8H7Phw+BAxqaKrJxM4lIlHgiFUxGjAR6n3hyJgU0EjpiQNwqVxRBq/hIcJ/h6Y8QNrkZ8fM8scCzOqKUn5+sbK3HQ8wfPEUs2++EFiKy1O0g+oAsDJwz089Z9hZUhYJhI+AJztdIOOSQBuynjlbcO9aLrB98x7Lv/sBc4LRDwsMHIDbtmQlWQ0vpIjGZDLvDAO9+zt+sEem0/ETDKvuHHHhQhjI6iykVIFdKGX+DXl84WImwOrkqxeoLs/QMOj37paGzniA5vclwEnuMSUP++Uaq/c3kgTOr2+UqE/OTjC5usDo4gTZmCbhzrBiMrona0PpkSSBCjzjLEkAK3NqMHo/o1HJrrtGFn1X4zT20O048Nizfca2jJCRuAwwkiBn3LqzDarxSFIyAVY8wyV1ii6FBDu91TmlEpKy2bcYB2rVvXGgOIA292DVvmwScSbh22KMuzbH97cr/P56ibfNDjXBF3WJ7hnqAqY6oNC7IEXi5CB5FGkDEE/Pt3Ta9I8fP2pjE/OQPp/51uwV8iGlRTvs2jmq+h7/07/4E/zR5QwvxwVGuxplToDBWJMFwWAHXgKw4jsZYOVweAcMk3HHCs1evrSUz9Hcl5+9GJBVM8SK7KVFg59vHvDT3QLvVi3er1uwf9aaAJKKT2RXEVgl2MREMUNGk23tNdSWk52wxsvTEf70i6f4+myIi3KLk5wdZmsBVlqLUg6QIbfuiidWuCr0muzVIWbVNsO82aqz4y19KJsNHpoN5jQtZ2+CXaXn8Xr6YluwmpN4qTvHglFu+5AYYZsWuw3NktnYwLubEczj421t4E+xw8mowNm4wPl0gIvZEKfjASrKiDSutDFYC6Sq1ws09UJA1+lsIrkUpS+SN5LRuM2wXNSYExB8dY37+QoP8weBIOZXFMbbvELz4lKm4Hsft28CVlyiZ6dTjEYDjIZDgZFtXWPbrP2aKUPaYUBvwSIXC89pjxaRMW6mgEjvyddjZ84hsnKIXUaQvVBcQdMWAVYAHvZ7rLNMj3FP09UG89jZh8H2DRsFHX9Kbk3aG0xXFUKDVSOwgNKrTAWHWVFhigLPp6eY5aV8qkoyvAkwCHA34DXtYu/ElwS6CXmZj5+Po/1XL/tN16mmiQpAXhRl51ABCd4dmmCVW1Ywvlm19LCCdfjbck1Rmmr+cepupz4h5hEakmONAx+nJ6g3xTjeIWIL5VlrcsDeo6qLod2T1mKHKOYGE8lesfdADV/YyDq91Y4bvnfv/4jFTAzbcWykDqPudRQsTXm7SZa5F3B1cXKqnwRu5WvlZuzqNkhmp1V/Dz5+ml/GvQkeb3fvPG4ImZrFSGaybv5h1tlyzfux3WLF7roJoBX5jhjsBEMlWWRheoNs0yBr1ijaNWY5MCJgle0kA2ZTi5AF6tpcih7FzO7amVjyjGo2GJXWRZE/o2mDwH0yPCmXdGagWU0aC89ON3qwOdC95zywz7Miayzboc3ZqGWIRbOVVJDsK3rLEbBiB8E4A1IGk46DrsmG+QoTsBqUdCcYCbS6OJ1hOqFEn0UDSlZZZLBSiL2q/Aqs4E0mpoNtET9Fx2e7Vz2rz9iiHnsJlrFGLH1+14NVHkHYSk0Azezf/atD0/V+5tj07CmFcagfomER++ryj2QEZqSXBIQeKEVCqkM39UT4iKTmwyCgn8YFO9AdUJQClOoXZv/3h4CV1QhtscRgK8jpElZ6zHwaUArDuo9e4z9SMhjX1o1Z+kYKruzW/sMYViqNdBPmGBB59D2PPqjaOitpjEnsyb0nCVrRDlgVoxlOrr4Qw+ri6dcYzs7dG8JZErFLO6quz+6AleqGkgQyQEgkgftGLZ1TwKoH2aKV7mP30B77pw5YpcTCx+ZArMmPMqySimMc0gJjIsBL5UnOiOnXSHTmcw5GB0gn/x3tvz3Y12xN/KyC8Ruvab/v9xqBRUHJdp8pMq8sTmclmhV2awNsuZbr+wOwalrJARev3uH2+5/QvL9DvmrEBKKBp0lKbA8Itk8YVWr/cwBb01hVyUOGVdrV83j/i7V7yG5Kwfl/JMOKwTZBIVaBmfCdn+L0qy9w9qsvUb14inY8FMOK9OJwPBXIkmzhB0CM33PdPb8xsZY4H/jZh6Qo0ydlVaO4f0D9u9/j+m/+FvOf3mpMR2ykIM8Xsp9Iwbbj6FhDHwd8AO6H28qnGVZpQPNYw4yQBfF5HzBEExCn21uPI7HkYoJhlRQf7bzwv/kYYBUv2TFoE8Cqv/6eNfYhYOU+BnnmQdcGeVXK86UcGAjMgJ2Jvq0Dmu5urcvlhnR0mjYbwCij+sRjK9qIa509IlntAtRuHXrg7+swAhIRBkRD32M3GWH4/Aon33yJ8RcvgPMTsa52zrBiMiiWlY2edfd1sKZTDfvAWoDle4gmaKzPCG7tJtLPKXt4kOn64rc/YPnDK2QLmq7bDWT1nulnxyDz97RObxEkP352BqhjBa+PM6xiqoTM0OGg3vuKoIC8XvaS5xZXZ5h+/gyjz65QnE6xpfdMItURkJMUDBiIh+l8ziT6foHVm/eY//wGq7t7dUUaMsB8eoHhxQnyycCNzD2wlCzQQnjzSgl5FD22KAekZNNkgDqFA6yS0ToBn9A+9I0RYo/W7ToouBwyrMxQm3ec1gUmAegLF/Zeo+nEvY9KY8g6C19AEzv3RctzJn+U4ThgFeDElrIFuxDJGfk37FStpkEqhJQAuy3mIzxsCvx43+C72xXerDZYMprg3pnM84ilLFI0wCqKmBbjuiTQZTSSbvnp8Z/KsOJwtPutzLOpDFICPmRFnUnTAmd5g//5L/85vqIpbrlH3ixkVi5SJf1lJBM21o0SIZdZSSbj0LDlEuYbJWBCcqYt6obJ9R7lcKzObs0ux329xeu7NX68ecDrh5U8UubySaFM0Xo1ByBpRs9kjuRgZ0ehH/SzJLtnV+OrJyf4i69f4OU4w3mxxTTfSGbDir72Hc0vZpi1pTVi9RVoxSRgYgasW+Bu2eC+3uB22YhZxetZMXGjNw2N8b3VfF/ksqv0SXHYaMCZqLHvS/9HSwP5eHqizTOf+wPjAnpB0atqVOJsbN+noxyzUSEpHRkXZK0JViVg1a4FVtXrOTbtivRtnJ3ODDA3m2PstwXq9Qb3d0s8zNd48/4e8+UKi+Wqk31xzffxVwBWHG+LsQVek61SZphOR5hORhiNRrr/ZHRumxoVdvKxIm9P8iwCBgJxe9DKAJ7wcKSsjR5ydMSvZLjf5CVWWS42FY1bloCAKzKuWpf3WfzgjERJ/Zwhm/gQaf8N+5gEsDLmot0png0E5On1Q0bVWTnASVbicjDGSVFiTCGlug8bu5BzmZI8sjI7gkZ0pAvRLvNLAeoOXCbBcmQEtl97N8+E5SL/VEqwq4GBT5T0EfDg92YrdhXlfw/r1QFgxXjMACqXvZL11zUX8u61akBiiobUAzWNgbpUyBl3EYdE7NwxTvhZfWzTuDp+f9i0J3LdYNraXOo8Gz1OiOuIdWQ/bcQO8g1p6qxgG/EL11JI3tT/h/EKPdQEVFEqaH5Wg6pU9+3u5Ema72iOhixXb+vvnZA7Am/Y+P6vnMXHytySuKdAsVO93WK9bcW0oueaOgfqXDHGumTRLJLwGrjGHLAqNw0m2RYD7tEErNSp1+JnKYc8To4CR9cBWiGLNXFgfjIorSmAuo17PMxBozzwlM0DvIuxNeL24qNe3D3AyWhVw1iTOIrzREUFi5n5EHPuj6sl7tY15gTndns0BLi4b6cTqdsVfUxdEqp5uKcnYoHT2VjfY0qcGa/IgnynvYZ5Nn38+N+xb0g9FUU2VzuE/1i/z/a4S4BWNqWMSWvn5iE208XPW3q09isj+6t/ecyw0rT0ORID5tu/Epo4tIKe6lXihD3VBfdOSexwswjEvBrCayTlLf06Tu7C9PvgSV2IwEM6RBn9IWWzPUXrUsDi8N+ssFj1IgITTkZjacgUuQu0HruCIAM+9ru/32OfYmB1N/wY6EvAwY9RJh+92g9YOLzP0abTQLsUpDpmHzzK8FFC4pVbTwKU8Jsq14q0DAoZSA6nmF68FGB1+fxXGM3OJQlQgqmMyueebY36f/NF87kGVsy5DPuOgWyP3DOs+s/Qbbo97/RoSGwuHzN4jsctvT8ffn6ZLRz9yWPZ72OyJ/+zfyTDKqb5xwDLXwKsAqzxGKCrUoYU0CSpcWTYfekYFgoyremBAU69GWQX5OuPe1NIvcKRLDDudfq4Pe8owYl1kFTA9pQCMFikPpqsBh0kxi4hA2O/qpXk3Xz3E+5+eIV8vsaw3clrie13yVBIASvN3KSzimnLP2RYWQDhTR3SDTXZXQN4+xRg1e+1j+8Xx2vwcLMkNrHBnqDxcIDy/BSzL17i7JuvUD6/QjsZoKks2ZA/jkP7CikDBPQXjKDFtkMzjPYzpWNkMPgb5SUKejLcL4DrWzz89d/g/rffob6+xwQFBjse+ooUD1hbx4BVAGVmpHm8Zh4HrDrGbDI3GHTEPhlSno7RG4FDnBcJWPXIO3afNx3jkDx8bDfvQEq9V38t8foRzARIpNdJEEPDQ8wc0768xTWDEkovthvr7liVGJ1MMTs7U5KvpFTVuI1VhDnXW/NioVxzVzfIyNiQkbCzEQliJcCVmA4BUibzNq7FYia7ru6nzwtLOg2wIktoNxpi9PwKs199gekXL4GLE/kz0edEgdcBYGXbO4EasovSlF97iTOsDNeya9Sc7YAmu4iKAN3tPdY/vsL93/0B9et3KNi9MuYui02syqcSrs57wmVCjzCsdO6k4/IJwKo7E/w55kvi84Cmp+z6R0NY3qvxAINnl5h9+QLls3PsJwNkQ4oNXErATxkVW6+wKilz/w/UDTbX91i9fofV6/doFgsF4MOzGabPLjG6OEXmgJXJ/7bY79hl0f4twMo9B81Ul3s74y9jGXXSbIE8zljyM/kQZE3YgCGN6GKLXvrnULU35fGzIzriMTDgfjKdClxSV8ewjtC5Qk8dmhizrXniW+XdAQ2IJuvKACvZLfP8oQSCiYEn5+oCLavvIRa7Eq8WO3x/s8SrRYt7JgD0YErP4PDjCPAnNqrU2Dj+7ZKoWLf/qYCVul3BAKt9Y2u0GpTYb9bsw4cvz0b4H//iN/h8WuIka5G1S2+Dbk3teM/Ml4iAlXXj0l6YAlZKp8m67LtENi27Z21Qt0A1nmFR7wVW3aw2eHW/xuv7NW6ajTpQsRPVzj2HZATuZr7m+8g9KFPjIt0Dzq12jcGuwTdXp/jn37zE81GGMwFW1hHcACsybTjnmNCZh09EdDXlLfUWDwQU2z3e3S0xb8kg2Oha1juCJbmZKvPeUMDRFdV6ILpbl970wxH77qyIkTLmPrNB8/hiwlru6VW1w2C/w4uLM5yNBzibVOZVVW5R0WOM5uttgwEbBXDcCWQ0Bli1DcEqMre3GI8G1rxE2FiGptnj4X6Fu7sF5osad/M1lpT5UtosXyNjEto5EZJ1Y8Fr7TrjioAVGVaTyQCT6RjT8UTgjBhWNTue7THM2dHQpEzDshDLJc4bOyOVcXv9gL5Q9I0bYF8M0GQF1nmJu+0OizzHUsBVjob7mQk/BWAKrPLkWkWoA483A7ktlkgY+H526Pm8Jn7U7V6FhvEux2le4bwc4iyvcFENxbCSzJsm5gTwPX6ULFgG7t3J6fOwjyg4Jr4bH6QX8TddQSsaO7gsS40dCCQMhgKs6naDetOabxWBc4K+W85TAlYm47Juy1Hstesy1pxfn4PwnP/qzs7P0rGO+wgjzVwNQzOGl8Xd9jwD7D0bV2OViL0TuPao4U+wMW2PcOaLv77FKZEHG34gFlAXI9iY2lns18CdhiiGN3zgJNcZHSwrcN4RlKJkkH6lBloRrBoNBhiQZWWYlwFGKghb0SIif8u/Pct1sCc9i8hSCwPvblz8LOYqirOXgBUZVl0HQeUMNGTfyoNMPrmKkdmAgXttI0kgzdfJsArAimwoyQLD2D+k+2ZFqNhOR0YwPrfsxG0eZ10DG3/eaA9cUv5KHIR+kYx74vNGfK79yejofCsVgTnEnNf0R0MhwOp+vRZgdd9usSSgDzZLIGBlhYZIrbvjLEBAefKyuEkvq0yNPOiJN6woR8wxHFYoywyjUYkh/TcpgRZoZexUY6oZK1Hzwpm2kSP2+YtN1h59sWvqyXXpb+J1CNKZb1bMx+x//e8+xrBKN5ljOZJ3+7Pamd28MFm3P+uAD07EA4goAUX4QenDkSaqxwDOJxO22NX7tX6E1FmXnXSYUm8j81SxYDi+tEj9mqwCbcBGbIkHb6VRPAYsDp/xmKQufcYvAVaR9B6znfS4f/6U0q45kwBT6Xt9CGpwgVKDas9KAavHAJDHAKuiItXZWwAnR4eBVtyIjN3BBYZqjMn5c1y9/BWuXnyL8ekliuHQAKvuFvTHjwAl31ijGkR2lTwc5NLAo5OAlZkL2lj1lO8OWAm4/mAm+qbbNwk7vHFxx1OGYEcrT46UXwCsbMw+DlgFQy3e/HjcPw2Y9eP22L3RUkzYScf3OA4gezy+o725JW1GuU7YlcproiLFO2ztj/mcVEoXazqaAsSOmSbARh03hl5cg11z6mpn/22o/eHj3GjlXbHfWGDg5o06vtmKli285ys01/d487e/Vye78RYYMXdjlztt5r3EyKGuA8DKEvxD03Ule26wrAr3JwCrX5IEGqvr0anXrcmP/9YDWiK2owGK0xNMPn9uptfPryQJFGCliNq+ezKHAxH+4un8SatoCpr9AnmgUkaZUSZyfYft22sBVuufXmFHX7C8EpglmjX3/eSj6d0Tj6g4OAOK/nBftUHpJAN+Gh7ul+HX4EFiSMsCAAgGUQSMR9cQ19Ot5k6a1t8SBZaxFySv061XH1CtpY8AVnquB+naDfzffNgsJAJAdJCeMgA3pmc4XM4mmF6eY3pxjtFsimJojAaOrwBLTlAHrDarGpvlGvy5p5fGfAkyc/j7bMOk0ZhXHTD5yNwNRhJ/FQxrBarJPNVZ4QmKJIEMcp49UYfA6ZcvkD05QzsaiMGikMvvvfWEcSG8zgUDUzVEeo5LyboZmwBWARCruLHHgI0Z3l5j+YefcPfbP6B9d4OCJucxnsJpHAz0QDIkgQzQur356MzsQMbYPz8JWCUSww606jvmCLCijwbPpekI45dPMfvqJYqn59gM2IzE1onvcF519Aoxk1fuY5QrcLyXa7TvbrF89Q7t+1u0yxXqbGOA1dMnGF4SsKJvGF8mAKsWmUy8DbgwHwqv4lJKtR8Q7nAmvIFE1kXJ2LPGZO3PkZSdGUy5/uzSXfTPYP+22CSUxRZbCYArzaOqGo0EMMX5rfWtzcJYUg2NtKMRh7Or0vuz2VIAwb8xwCovzBOLZ1Q06WAHNAJWq12Ft6u9AVbzBjebLVYlm1Iceth0e2HIG53BYJ/z8BxiAhGP/4MAq2yHajhgZuXJXIHN6gHngz3+/Iun+JdfPsdnkwIT1MB2bX4xJTvzmZzP9sNDwIrXYf2ceJ/pY2ZdlvnFxJpeKIs1fV3ogVLiZtHi/aJRF8B3yy3eLxvQWVb+Rd7VTASqaElvyg6NBVmMihGU9JCdwCSvxtdXZFi9xJMKuKiAqTrssbjkXReVOezRsDuhS1gEVjVbsapuyYomcLWmnGevJKxmLsnunwRO+DoEhNW51u5AH/sRIfKYwoHNmI26t+l5wMRLiJLJ//Jdg2mV42IyxNmwwvOzE5wMCkwrgu6tvpmw0ZC4bRt1Keb+vd9t0NYrmaxvyTIr9uq+xW52BDeaeoN6vcV8vsbNDT2rllitN1i1e4GHbdu6RLRnWBCMtIK9UjuBfQZY0WTfAKvRuMR0OsZsMtM+0daNAKtivxVQRTkjf8rPygEraSqc6mECKmt5XzrDaptXqLMCi7zA+3aDRVFiWRR6jMwqsePkvhiyOk/UXRrYNSjoZknPsIqzUGc7n18aOEF21WALTPc5zoohLsuRACsyrehlRakgJVZiwjm4IT8pLxx2ibLNBJ+d7gHsKzRN2mPPii67IVfkaxqbiiwcszMhk4og1ZrdWnkvJftj59Yd1mS4O4NKMaEn8LGHMC7VV9I0yJibdj/VQTUuJrl2fYoAp5KuvN5ZIQGsTEZruU5fMD4uRB3mB33+kuaX7OSmdeLnka+qDqjyReY/vDxIzz1nd6ra4qBVdGwMtpWJzXvAajgcCkQlOCwz9oKAqnkYpkoGdTft4qQo7MR5RJ8mL1RHrCjPMQcO5UG4s06BewKMG7Swf5vf1U4eV/tgzdomIuA637QoKW9uWTwwwGqU7Y21qJTWC2EJYKVR9ThDAGbEGA7ihuG+VAcs1mCPl1WFKec+ZYnqWmhNB0K5xvlpGEYa69r77Gh6nhXyHbxbr3Fft/L5W5CFuicTMsdys7eCg8+nUDbodND8sknGgoaaupANR+mmM8kGAwJVhToHzmYDTMYlBlUPWkWzmccAq8NYoUdZYnV2wG0y/9MYk38hS6lkPWf/y3/7GGCVorRxGPRJZQR6UfFMASsugLSjToAGPXhw+HqPsyr6AOlgLX/wH9zQU8AoARL8udR69zuCR1/+O0uiDuv7AbyFWXQPOB1uK7GYWcn7VMb5S4DVLwFyAvw+0iUw6On/cMDKthWj5RlglXplHV9bCprZ7/YoWRFM2pQaPGOBFCcsUVqdNZwk1RCjk6e4+swAq8npJSpWFz8KWEWybGmtJIE0uOwAK1bF1keSwL6SeDDnDhh3MZGCYfXxWfZpwOiXGVb/JQCrx8DFuJ9pW/p4LL2PvkcngFVvDcVbLDPPALTiQHXAigfljtlRxvbaqZS2Z1RZwBV+Jv0asnG1BKaf3/19sYPTk1XX6NvaTFhcTJS3jars7bbt5q4OSXaU4Wb9sET97hY///XfYf7zW9HMGQDt142Zg4vO3m2hYmymDKvwM3i0S6Azurq/P2JX8TN8ynTdgpV/HGClA5Z73HCA7GSK0YsrnHz9uSSBu5MxanYuctBAwMGRNC2Aix4v7lEJ87vpsgFR8oe8nUwmXr9H/fot1t99j/Xrt8jrDSY0iNzQl2QjwErMymCq/GcCrGJe2EyxslZnUJsE0N3al0dbD+ymu/ghvd3TAseWI7gNyU+AW+lPvf2BvjKSpP5M6damJ+L2un4VCgztK/yhlFpSQkb2BQ3zhyVmz57g8vOXAq1oNiDfLjt0TQbL1JUBUrtBu1yjWSwFVJFtdffmre4JWyxnzVYyupydHAVauXlmnIcBHPkezofpvxL7RpcExnmkayjQEDgelhg+vcDp11/IdD1/aoBV4zKRqLTrXmgOekc3dVd6HKxSEiIwwSu3AqrMo4uvMGQb+x9eY/H9j7j93Q9orm9RbjYyJ9eYqoOUNU4wcM278XmnHvNu6c++2H3+UwCrqGexyqvVkoBbfD0G30xwCFhhNha76vTrz5E9OcVmyATQ5JGdbMaLA51nmYMRTOi0l729Frtqe32Pdr02wIq+WFeXGHF+TIe0yekAK/kWkb+S0Tg1vpks8Zug59AAK4E+vocnoJUZa/fgtu3avl8qOI/9IvWu8uKHB9kh+1UVmx54Ya7OBGXIjmQGYnVnrU0SfTdNowo6WSfG7nHvMZ9DBA3suSYHZBt5AlZM9qO75m5HeXKF9X6A96s9frhd4Sd2vyNww4TUbQ0ME1e1NVaEK0dTkCr8YtxD2z3BoiDwYSTxWNxom4wYVvlOXSSZHTOBYze3+uEaT8cF/vVvvsKfXM7wYpxjkjdiXpUjsmDYFc86ecW9MRNjY74J3lAgZuej2SnYXKevzrrdCwxabnK8uqvx7qHFu/ka95TgNXuZmZNhk7FrIRNGZxTIc8or/LyX9GWiBySBEK1RJuBbAlYNvryc4c+/fomzfIfzQY5ZSdDa7qEANbKz9nvM12vtZw2va7PHw7rFzZxdAFeYrzcyXW92mYFV/CSUiXJeECigqbHWcj/qOrM0t7tWaR6ed6jpQYHaPHSZaDfINmtUaHA5HeKLqwu8OJupU9hM3fZ22NN8HRsMaUhckFS1EbOVey9Bqnq91JqkMTFNi4fsnFoWqFc1VqtGnlXXNw+4fv+A+4elfLrafY6afmJ8Lf8Y0SFQXcQoWTJoyAArssDISMkJXPLYzzCdTTCbErAqsW1adQ7lWAus8iSbiTbnloERnl9Jts9RlYOVOpKRYUXAapUVWBYlXtcNFtVAgBUlguyqxw9v5vg9YKUUoisKeCEyKQRE/GSAr+13O85J77LMWG3ILXJf4LwcGWBVDDABO6yVYuLY5zeAlGuAXyoIJjHK8fpLWS3Hsn4+l0Ch9h2CCmI+eUc/AVbmQUUWDsGqNY3U3aOKPlUErNQNOSn2BoDW+amZuZuBOqHcccCKz2EH5mT2HjUPs9imi9cVd/fydK5/Sp6toNvH31FZUpEplTsn3dziOWrm4nsqlQoxlrTCsPdyMkJ4eiX3VOcdi6VuoK7TgK9B1lQUR+Wpaec24w0CuIOyAgG6uyiHAAAgAElEQVSr0YCduhuTCpIBWJlsToyk6NAtUM82tYghei/N6PLsYyTaaZ/D6izWnkeGs7OryKpywIpnMjscGyRisarOMxaJOM9owF4vHbDaGmDFjpsKu/bmeeU3P8Dbbg3IZN/AeXmc7WweyaSff1cWAqy+HI4EWNGeRF5fkgcaG43rtG3qjgyk46lj1tF2o8C+KLEi02/dyNtvsdljQeB/yz6zlHm3AvmZf/N9+8ZBttvIN5HnskBrst24NqOMbOxT7nez6RCnpyOcTOmXV5DwL6JIKNQUS7lvpxnKe4Te5UR95BC5n84pNUjzFZAUEmJNcE5akYFza4/sr/7ymZ6WJrF9UuhIMA8FZ1Cx3XxdN2Y4nGcYj4Z67ZTJkb4WAw4LHPqgJAVGgoEQ3gWxCcUiigrvMRMpgAAzdbeWrRGkpEAFK9B9HhmgmxvQib5oksZ4f6MjJsbr3lpTdF3nr/XP5UhThnT4+WUKSsbHkT9I3IT0s8Rz0ms+BqgOrs19WYISWpQDVXD4N3GP+N4hpQzA4fgea5zZWpidUZyuyNeIv43xj9d8bPz5fAGCIQl0xFafxamu+jXvDYOyaoRieIqTy5f47Ks/xrPPvtJmIaPVDojo5ZkCP4NHpqTGvBisSw7ptDRcb5DLFC5tChAGlcfAZ1A8+oD0lzzKjj/34YEoe8yjM/LjAeqHwax1t/jU1y8Bmh3f+CMvEnP2o6CW7l5IUbSS3UraquzyAgmGle05nktYhwi2ubat7rApQ7ofGISZygU9AZLkNok2u88QY2hJR79uvLVct8Ox2ri1ttN+sEszzv2m3WJzT+PaLX7867/F9e9+wKDZyR8hb1p5/TAZ36hVq2+ucZ3+hhFYCVhz0VZ4WAUTwInUH72FqaQ5naOxRjwW/eQc+NQvzcA2M6+gycg9cl5g8sULVFcXaAlwCLS3g1MFIa/wxNpOE0Ed3dwwebCqomlBxjAvBQDu7xdYvnqP+5/eoH13jYfvv8eItGe2Zt/1XlXHwWEAFQESKZBiwkYgxQO5ft/r99R+HvVMuK562HmDOMslqUpqJnN/axoFSAyC9HeswLmUh/dmPBppeLkOGYyyAqfOhjwHKGskW8yBPvMYsK4ylODw96um1i3kWPI9eL0yhqbx6maDyWTS376EARYrjc/l9XGsWY2lATUZS+oeNyzx1Z//M5RnJ6gk9xoKsAJBJK8ehhGvWFO8uc602jYN0GywunvA+uYO9e09slUjsHG/rDHYMkGmYCRcPA5nmSXvfUXzeA6GzIPgwJrnHSnkF6cYvnyK8efPMfr8mUzFV/IZducq96DzgEHjF7GDjbFR3xWfBtCppI0dwCyxohcEd5s1zdZv7rH94Q1qglY/vwEWK3XiYbDHcaUfBAEr/yh23ztPtZA49OWmdI8MoDUCKgMBUjA3QBsriMlryUEr8yfpYw15ZvAiZmOMPnuK068/Q/n0ArvJANvSEne7d1bu0TrwucJK/rAodb+a23vMf+RnfSuZs4yeyx2q0ykmz54ItCpOJ+z7rsozDVPJBBG7JgGsLHngGOfY7KzgoBggYVYF4+BwHw+w6sNxiB00NlMXcSgg7uTiBKaYfAqwMmCJkhuTHyZS8+T+M6EUw8pBK97XLhmUv5cDbZIBUspIMIHrMJ2xBdpNjsUmx11b4Hq9xw93S/y8WGM9GqF2lm8qszHGBiv/wTC29WAyHLtHkkXFkeQM1uN1Yh5YHxZqArDaslwv36QcQybvlDg2C/zq6gR/+esv8e1sgGcjGv82yPbU8FliRT8T87AKMPGIAekLWP5VBAaYmFHmxA51uwLXD5T+1fjtmwXmu1KSQCU7O3HWwVnj/UW1I1qMZ9I9k3Hzg5vcmECVJao8e/c4qTJcDHKclcC3lMDS0HdI42Em15l1UqMMrt1guaG3zA7LpsWSCVezxbLZYVnTLJlbGBO8ojeS9yQ0vOII0ptc2EY+CqkmI3I2lRelbf/v16YS7M0Wm3qFfN/gbFLi6dkIT09HeDKpcDooUO1aSQNLdtTT9mSiX54RBIM5OygNXC+XqFd0eNphNKCkhkn3Hg2l2ZTntDuBVa9eXePde3YRbLAhEEeWaKeWsFPBihoGBXPvsztswIywFZeR00uG9cTxmMnkKSajiZI6XsuuWQu00n5IHyt1oyTjyxgUiqsE4JtCplSEY6b6YliVAyyrAd5sNrjPS8wpw+R9UK5V9iBhwhZW0h7G675/dfkbf0fGu2lZLd6n6fuAXcysWQvBqZOskiTwNB+oM+BJNURB/9BgIgf1xHd1AzFMltTlvck+rRzioLFHFEyMuc/8lOuCa5ndXDnT13UjINUABgcatmRWbTs/K3np8XXFJE+aNnRsqESVlGwKcW52D4klbXsa9zICN4w9+N+MTW38+rOkb+phn5kyThIOuKcSBGI+1p2dWYZaUlMD+jkWaqbhhVTupfybPv6zuRDnr+WUPqqJ/1uMM8EPWXGElNDXHIs0vL96J7GuHMgKlpUzbLn1FdtGbB5eB2WtlAuKrcOis4A4YxNWMkU3YFxgtPKGPXIBnj7WznbS+4WknmNLpg47BwZY5R5WtFp42DQ6mwk+BgNKMS/XC8+XZoUh94At/ezYpdUYi2piwOvh/pO42QRwZVfHxkOcvOzcmytOWjStWF2MQ8bI8OV4jDN2EazYwAHIWXDb0S/LvL7IKgwQsQOEIkbiHl3k2j/JslpTCrgvsEZhHQSzHD++v5XnHD001SRBwGzvHac+1bJrsD1UYFXnH0Z2N8/lnVhVs8kAs1mln6cnY8ymI/n2yQdQ/nHOu2QcxM940BThUBIc8z8iiT6mT2K/hNkdz8/+6i+fd4BVv64OPWcCqeUmxwTfaFouF/AENqXZpoBLUNqCxhmIbwpa8bG0wqaDkQGngzAR1B6DYnzcAqIerKIPQjxfv2cS0MULh53QwlxBf8+qQWzkAuD617Fzzkwm+dUZgyqv80WeSK+ik408dY4In8cBTfrZHgP9IpBLry3GLgxBOQbpWMX7x7jGgk6DaD0m5Nfp9EI7owuPbXDxWe0aDq/cQE+is/ZKdsiG6bVtWPIHIAorwKpEVo2Qj05xevECL7/8jQArelgxwBSy6/T2mG/yEDsArKz/DcMXa95MwKp+BLCya9OWcXzhB3onxvyPASbJSjj++4Nh+KcOWHnw6TfPznlj3TFw4YYbQXEEgmQkdcCLGFZ8XlTHA4g6nCx2D3pAq7snXcXnGOTrAat0uHUNncMm16hmsLwjLNVjcXMj+njBCtjtA9Zvr/Hudz/gweWAZFdRDsiDgIe85td/AcAqPnP6s2NXfXoKPrZlpPGOU+sL7McDFJdnGL+4wvjzZygvzlCcncjYmdR2BsZqrazA0jduBq1uAGp7kVeyBIAYTZj+EmLoLBsxO8jwoMl6e3OH5uYaAwZbPJfdp+jgMOqiyCg0OpvED03uXcHsOAasPjQM7QM32244Uy1j7Lq/xb3027qhRMyDHdvQ7HPL8JsVtvXawCmNEWUw3kXP/XRUgfWDXMYxZCg5bVtnWUgCvWqs+5uyypL9ozucfYA0XwmAMeh1TxaCO2sGVlWO4myKr//iT5Gdz5CfTrEfDSShUFXTq7S2ZVqQEV0ddy3lLUx8N5IHEqyqb+6wvVtgd7sQ2DFgRVty/QitHp9mx4IF3+btjFUr9FJeHhvKX85mMl4nKMP5V11R9lZJFqjkKJomcBk7A0aBuldTxcAJGZZ2b/Oks0DN5iLBaJrKL+8fsHl/h/b3P2Pz+r3WOWqaDVtyY8lpr9gX4BSSFTdW5nj1MGgfKPGz/b0BK64rry7K6DU6fCWAlToW8fNQEvjZU5x89RkGzy8FWLHbDxMfscb6hsUdYEW2YrXPUKxbrN/d4OGn11i9vZbUmSDEfpijOptgfPUEk6eXKE+n2A14Qppc2uy35bLSMawUACuWKbDZMUGixNTBGZcCck3YzEjOQk01P1f94cOCiu3zDuVZddkBK65xniUEqvRd8NzPxbDS3p0AVgdgnxf+zMzY4pOUBa55yPVL3y0HrRiUh7eTXEl2lIbQ96jEfFfhpgF+vFvix4clHioCVj3LwOIaD9rdl1GfyQvBRizvQUV1eLTV4N+H6ygtyPR7v3uScA/ygh47r4oBQwlfvcA3T2b4l99+jm9nFZ6N6R3YArtaBioCyjYGWFl/cRv1Y8aosXIY/7opOKv+Gdug53h7u8SPtzV++36NB45LszUzc5qek/0kYEqrxs9ZWxPsdmZ9Cm2fM8DKzMsZm/FEnRTAaZXhpASuJkNMyxzTgQFW/GKBdd00WHMdk7lCjyBKrlgMp9n6Zm9dDIVtmGm/av0+GXuXOGM5Bbiu++bJa8e6kbdK30246zjlnUcltWUnwLzFk5MBXpyPcXUywEkFyYDYBZBsC+sMZnuIrWdLnAu2fW/JrlqhWa0U846GAyW03NfYJZRzYLVuBVi9fn2Ld9cPWK/ZSc7AO+se1++sEUvz01seFGCVKw30XFMcELBil8CTkxNMJlNtaPV6rU6BhDOZXPOeVDm/SQjiOnfASgmsjRkBKzWoyGghQMBqiOVgiDebLe7yAg9ZIf8qlWsERtj9t+Q3KVa6VD28pawwZ18BypunUa4x5Tole2qUFeoKeFpUOMkHmGUVxlmBIYF0T4b1Oj5WkjR6swED3y0CjJ/pKow9WSBjEgMIsKI3FVlpnMNi+2ZYtw0WAqxMTtayA2B0KfWiH++pYFz3utMdScCq+O/j/OMo/dAeSFJFDyhRls09yzoDHit4xJPszOqsqQQ/OmPZyWSM0Wio/DT20JubGxt7z7EDgGdcE6SKGCvlwf45IocMNlN0w4vXsnHkWnBmcXgYecGT+Zz+1mWctjZNRhfFPXY25fphFDIYVCoeEpjinZUHLf2u1E2wsO6dDlqGHERzK+hXHHtnWJkqwgLA8BSzohHv58YM1wlgEbBqGxUIyaRrxYryPHa/U+OCojHG6HDXYIANRjRfpyyQ4CLnonzV7G8O4rsoOHFcSnbczLHabDFvW4H0ZDyR6vPFZIJZXqiLILUsJRvp7PYYsyEJ1ykZUBGj+f6msXGQjK9Tkz3GRhUsau0L1Ozqihx1XuIP765lwr7kXOYYiJ5p8nlDJ83QXadXxLkdYGX7P/d2ypvHoxLTSSlZII3Z2UmQvlYmNzcAP84Cp0HEyrefibTe9oxeRRNzsAOuHsmJNIf+6l+/2B8u9p6VEpWxFLDiCxsanKOqBkJwea3dxPYJb1RNHigBKLmZWgLsGN2RhjIuIXM2RV9B8238gD3jn70zcO8TaDEGErZTXGuKUMemovfwRWYSIKO5RnIdAyjTTqfhpci10dut7eMHDCsaVTqqrS5OScXweFM7SGDTsTmqEthns62f1x3XxDWaAmn8PTeiuGfHEyEFE42uaMEAH2eFXwdkOKElQeTxxmvggQVCCow044OGb2g4L3fH8WEuWFXIByPkgxlmF88FWD19+SVGs5OEYaVP1127Nu70jBGryrqyhIdVkZEyaTTp9BoDYPkk3pR45KQHXPrvDwCvgyf+1wBYWaeGqIgbmdcAK81xVnFDAqTTql+TvLF2N3pGYnr4pYdbOo7dnFciEFBT95cHm1zHEHMz4nQtWbq5waZlpyG7ch6Qamu/rNFc3+HN3/0ey9fvsbudq9MMzTvZapbzlmtTDDefJOFh1QVYnkgLGvGqRjCs9IY6lHpJ4WNz6DChO5yjQas/yAo/NhE/8rg6JIrFkmE3rJATNHh6ieGzSxTnJ5g9e4pdVSKnT0peGmilUWN10IAbHep+6HDdUkuv9tGkRnOvWTfYzpdobx7Qvr1B/fZW39uHBXLq/H2vP5DL+fhE4h/j1tG5HXuUaXoi87T7bVK1w/X8CMOKibyL6h4DrARIsEIV55MO61xgicy+M+D64Q7FcCAj88GY+1OFjL4MBFnIBmCFkvs5E491o7lDwESeUHtKMrxpSFT3HPJlAEkGHwGx46/0LFbnPLGl9gLuGVDMyYyZDjH7/Dk++9PfYH86EdjRlkwmzFdDr+FVyPAPYHVM48tgl4AVW7XTIP9hgfbmXh0ym9fXWhfFqlVFj0nDISzRX61t6WGae/gpHJpGRZ8bmtByuKZjgVSUpRK04r8JtKWAqUxDFbtEKTfk4yZp6uvkXN1RdLAAjd5UDOa2qzXu312jeXuD5rtXyG4esL2fqzrpp5nGRkR3L0gEWKX6jL+WZCkhazliT8U9+iWGVWey6v4l5qnRA6vcU9QWnWfZeIjRyyucfPVSgNV+NsSSyQpBYvfJi73AhFO2pxFg397NsWR3wJ/eYH19CxqwE4jYkrh8OsH46SVGVxeozk6xH5JTYS2rU8BKPlZu9mtJHkNNNj0xU9jozHcAVvlmGP5sppFLQE5HtXo/jBSwIkPRAGmTAlZiMTBuDA8rY0X17Nt+f7c4wGIZa2EfiV0PWEWBhFQN88QiQ5HrQ12cYooRZ95m2GQDNMUYdw3ww80c398tcJOPZC7dsQySc0bMWmf99dPDwCtdJxkGXYvwxwErA+z6gowB2g7sEYwVOdkYvEzOyCIvNkt8dTbBf/PVc/xqVuHFtMSkJOTZCI3VnO0Aq1iJcTR7jKgf/DBMht07Sp4nFeYN8NO7Ob67XuJ3d1uBeEt102LCE25nloBHV8/IEYJh5W43Brg7YkSwTW5hGROuHcb8mQNjmoNXpT4fv3gvCRIQ6GbyRhYLAQP7SZmamcpz7NTlMbztEsA0CpkRH0RoEqCVTdFgWYVnX3itGuog35YdWRM7nIxyPDsf4+XFCBfjAsOsRbGpdb5pT+E8ECOJ18cE1xI0NEvsKQdcrSTFIxuZpsViR3jc1DRbPDys8I5emu/ucXu7Qt2Q0UGitxX/U2OS9Hww0NnlNgbbJSyrLdgwlpKd6WyG6ZQdCWm83mDb0vLAfKxKAm/85r8JWKnfgWkD2VyT+y6zFJULDhhWI7ze7nGfEbDqGVaKCz15JuOqB5zDjdqKQsFk7uTgLPRI8pQLgBATfrvDMMsxKSrM4juvMGIDF4FoDsb6WdSNjTo0kvWW+pr28WSXq/Gs59xSpz9j28QAcr9g04DFaoXluu48GWmuvqxrGa2HLDA6/9l+b+tXBYojWXms9DRXPD7/O9BKXAErLkTc4ztLF1va5PdPHV7RVKSoCMemQfa33E9PT08wm03Fsor97O3btwYQlSUGAzKwKuWLzNubpsV8Pu9+L7CIsQj3groR+yxsK1IgsC9YmyQvYpHIE9werbM7sI4Dbp5O4MyN1RVibWkNzqJdjhGvj3u3GE6cI1xLA82VFLASoOWSw/Co1nsLPA9SSi8dFyNVrCrzroozmoDVfVsLsGLPC8qSuRq5vXNW0V+LewCN1wVY7VuxrEbsluedD7NNZypwlBn6+SAWXinAarnZYc65RSY/5y6Aq8EAk7zAcFBhQFP6zQbk/J/kJSb09SLWEsw1AXnmcaVOptxLc8qKmbsTVM2wzUoZsRO0YiHm57sHPLQbGbKzaYVYVn5WyrvLfSq7goef5905rI605hvNgspgkGE8LCQRJNPq/GwiSx6BpCygsYkGx833GM6l+OqVa+a/yq8oLPXnvu3bKTHBUwnDBf63//6lACv7/IcHq6GydpjrtwmgwseZ8HFiB4aeLtaYvEpikq5bfbIaNHpKQo6lWz1anVbe0hkRr0+JYvqc8GU+2DB8vadgVQQ9seH1nQH9wHfE3qrfh+i5vZ8FWTR8TkERvke8Nn+qZXGCvh8ARkmQfLypfbDJJaBdB+hZWwJvvWwstQjybDL0m/nx++q/Gc4KdDAQUm2jE7ArlQM+Clg51dNey704fDOKDaVt1zKHLMSwGgqwmp4/w4vPf42rl19idn5hXYIUtNrRbaw1ouekv/vEdnRdQYZ3dhF5XYAV78EhC6y///aaH/s6BhR+6T4c/v6/BsDK7BBVkFDHTdL2mbzEz2MPtX5HUzhbVA5Y2cgcBueHc/DDse07yPS/6+AiPdQlJ0yunM7f7S3OsCJgxX+y0wbISCDNntK1N+/x+m9+q39X9QZTeSHsQdYNASua16qy9g8ErMzuhG3rPz6/PgV4EgQzMOzjs+6XAFMaZXbJOCvYk5GkWSUNmGdTXHzxEhmp4qMRigE7ADloFcmWfCwsyY5Di4b1ZFQVLHGzM9l8abKy6zu07++xu5tjf7/S78yirjeyPTxFDlkrAX5EAGsBLcGp3sfB7u2hzNr2z18GrAK00t7ncZ6qurHPUuKnzlysru2xLTJs6E9CU3Ma1p/OUI5HHajF45CSDvmCrOgNtcJ2scaWkni22Nqwo5SDCnaRAmC5l0mGWJZYrVaP3tzwbWJgxgBSh3HFduLAPU17n5zh6tdfy+9oOxupw1xD/MVBt+4cdcdXFV2iahWFBHq8MLCrN9jNl2je3WL9ih3mrsW2yppWVb3D+n5yuUeFqPSDBDhJwCq8GbLxQIApgSoyifhz8OQc25AxEpALppMC8V5yHCyrzsvLqCzg/Galles2bzbI1jWa+znu6J/2+hqbn69RLtbI1o1aM1uSbsUyBvSPAlZu8huAVSS/cU7HiRH7TFRPH5MEWitrm+fhY6XWzT4fuMYFEjNWmAy9S+BzDF8QsBpjJUmFzVclBx7Jyf2CXbOKCtv5CjXZVT+/weLNe7T3c2RqbAA0+QbFiQFW46sLlASsBpWkarwO4+OQpcEz0qqllkCI5oZdPuj9n1wWGCyGqFDHZ+nWoAIim+/mfuEApJ0AXUInSQQZifKoKh2sqtQqXj40ZDTwQxwGUF4gsYTDEi8WAA/ZVf257XV7BRmlAKustGIiX5b+SowRWejfFSNsqynuWuCH9/f43c0Cb/YVVvnA3kdM9XTPehywijiZQ8C9xEs4jzKswmM1LUx2gJVTCcQQo+luyaLpDuVmjc9nQ/zpy0v80dkIn51UmA4YE7UCrNQRdEOJV6W9P/bckBt1x4niJBYhrYC5Lyq02RDvFy2+e3WL765X+H6RYYFKbCcmc5Gw+e315gxefO4AXgNhlbQLsOL1x/mxQb7biJ1QUZKWmeeLpGne/YvAAcFHMljIDlABRd5Y5stiymaXeXFdaCLGmuoB0yi0CvyOQNH3jdifQv6qG9vJAe1MoDF53izx5GSEZxdTPD0b48mkwGxAOVAjPy4mYBpiMXsIx5mqQz6Cuw229YO8rRoCHmRHFDkmo6H2LCXQND5eNbi+ucfbd3d4d7PEfN6g2Zjn24YJXsfO6PMv30C6eDiAZnV8ZN1FBeEtyoJM8RzjyUSAVVkOJEffbRpJNZloCqzivGLXQJcFmpTWMnN5zcY51gFWQyyrEd5ugbusFMNqLWaysbAYh+voccPqNMcLuaHWhyxZrOkGWdgVMtkLUOY8IrNkt8cIufwvp2Wlxi1DAmg7lU1NZhR5Z3cA9YD5YY7TbbtdxJ+zqQLZJTTc3hCscAm80BJKp3PcL5ZYrJZiUbGYxeeumkbnmnIk7xwoaEL7Su/NqTOhS3zTDNpW5cfiNxUMxNizvCkK9ZH7iAVHNiX3PjXLsJyIMSvzblq9ENwh8LTdtAJ8CFidnZ1pHwmG1N3dnfJCPp/f3IfJcFyt1liva/D39D6jJI+/55UQyFouVmLqdZ8oYtU0xs8yecd252bHMPMdMQpoeoI3SUiYNYaZkiBhLMlhVXVSQsZFBLinjFvp7cQzxD2WBCY5a56fO1iT2uOcZZUqbJSlicFurLXuZx6AFVATxCNgb31azNctYxzcCLAabNcCrAjEU/Y8KMxniv1MzEOvPwU6goxzm+m7t8kLsZweHLBiMwtuAKMsw0hYSikzd6oVaCJxRqZhUUg2yAxLRFwHuWSObqPuSgHrUikmalYppxdolZV4t1zhdt3g/XKFB3qwcd6xSES/O8UmNpd7H7j4KAbIcu6oUx/lz9o/jKU5GVWYjks8eXLi3QN57wh2shNsK6Yp9xopFJI5w/1Q68ikAbJhjbkf55hv4d360TNDtfDv/s1nnwasvPoUf8CfPITV6aWyg17MHwemuiDPJ695Qnkw5htPysZq2OXl0E6+35Z4gxz1fQwwETjTGmBmAEcKNtmHNFO7/iBIASX+2wIbr1Kl8o0ASjyZSgMkO7/ib/rJGheegkPcCB4Fi1JdfXJD4jU+ttGl98GANAsQwyeM9yN8c1TFTEDG44TfKt0kDBswEJuckqcEZIzPm76WniMZgycWLoeIZWv7sHWp4RDmFWU3A6CcYHJ6hecyXv8CJ5dXouL+/QErbiR875AEro4YVnYFPWBlC+NjoNX/twErWQd2tPsOsKJHQWadyMwU3eRT0Q3SxswAT5rchiwhXRcxjzsNvD9wON4fsir68Du2rx4s1jpKwGNJHfYtNvRrINRGFlTTIq9bNO9vxEa4/v0fMKg3GG5Y7S00X+t6LXkJ5cMC3T4BWDEwTBlWltF4YKRi+acZVmlAlc5LD2eMufUPBaz0+d0YndVfVt8HA+TTMXJ62UzGOHv+DPlohOFkqgYHmZLZ3JJosYyiFbOxQkXpJTDAcWTr89t7bJcrrG8f0NzNBXzkqwZFsxWzqj+c+zHRZ/PPFFR3ATQ2kh3l2wB/Pmjgf3d2eFUxpbY/ClglHla9maRdRwBWDHrFGOV7FZS70KulEVi1Gw1w+auvUMy4J51gfDpDQdkdx9LFcvKiqhu0BHzmS2zmK7SLFZrlCljVwHIl1o/JO6P2yiq2MYpTD7PuYPN/2B5p9H29gncsm+82GD1/gud//C3KZ5cGWMnAnPfLChMCYxhcqaLluYdL40XicCaNPN3IRGu28h9bv7nG6s21wNzN3RwDgm4dnf/4Cj1ZPHq4g5QJEheVAmAxTchMm46Qn00FzBCwmtH8n8w/doOrKnl+mKzG/RT8zLYErF8LOl9c0k0gKqN0ZrEU+E5pX24AACAASURBVLx+f4uH1++wensD3C4kl2Ol3uwsQgpngFU0cSVQGcCuAl7vlKjE2D/Qwdma7leeUD4GWKm+HMC1iBsxc7zyKqqUdepkJ8Xy6TkmXzzH8PmlPK0al6Aar9UKBwZ+WQe0IX2mbufqDDh//Rar61vs1jRVZnK1R8uE9XQsdtXo6hLl2ZkaMMjXzun8ms17CzpF25dEitdJtuFADCtKU4JlFdQkAy3iPDUg0OZVeIBa4iyJnG3+/m9nWDBglzFw0TOrKpMEKq4Tu+C482sU/HrASizSR+SANkfc0kCGOObvRsCqpIeQvEYKMSQFWGUDbKuJzMX/cH2P398u8UNbYpWbj8tWXqBpcTI8X3qj9djFtJcT/FbntjirjgGHnv1+cDZ20ghD1dVRlXtZSWCPVfZaMsBfPznBH5+P8eX5GKcT7ikbsdUFhGxs7YUHZuy3HVPHi380xt0wieD1FkOs9hVe367x25+v8d3NGj83JeZ7K9xIKsO54vuykYiSjqIulbX9ygAl5QKJBFNzZGugFdftmJIel24xwVOSlSaNAqu825tAIZOYyXjcfd2ikJIyjbTSe2TOAH+L/LoW63q+722SLkbhw+dvuWtRNnf48tkZvnzxBBc0FAa9ajYYZGY9wf1VZ5MX/oP5ZdJUMlHusdusVQTjmhoPBhizQMRCEF3VkePhYYk3727x5t0dbu9rrNbsRGdnHxUI3Rn6gRzAPYSU7JufJNeyDNeZf7E7Nr3NaK5OD6CTUwwqyzfIsCLzS0m3PKzYtv6QYWUsK/Oe6QErgtgVmoKA1ViA1X0xwMM+x0rAu7EjuP+IXURJWjRZcqZkClh19jFihUCsKYLwY+/+R/8est752IhAFhne3v2RA5R68PaBl7Gb7aAP6aqtQduv7H5xh2OOyjVCFjAVJJznAlvlhcYCVinAar4kYGVsdXUCpAcPn8eulO5vZHlR6scoNNXvX5pDBgKZAlYf7g38PA0ZfKUxpiKWYx47pKx0WKHdtHrciiB7ARvqsDcaye+JdhjstMmpQ/P9kxOClmzKYEA1AYMgl5DZSusbAVLLlYppy8UCVTnAiK834NwxSen8YSFAa71au/LIzwdXRUSRjeCzLSyP/7xTtwXqBixFXNeBIgmBgKAG93Y+n9I/xQFkUlMOWBSYjsfWvY5xj//ka5o5u7GwuvVjm/dBE7AeCPTih4NWYu1mezyIYQWTJe+AdTBMVYzZotzSU6rGkN9kWJFBKh8rA5EIoxk4Ht5PCfjjznNkV5Onydeeb2mMvsGSoL1fL++Xvml5sN9hhgyXZYXzohRwVRF41mc3uwOOhXIdsEFAa3NDzWXMX445/YY7Q1bgetXg/Wot4Iqm7OKzsXkCSxn8rCwQdPcjiEvG+OR94/rRGpYXogGMzJqGVY7xMMfF+QQTeltNxmoyYQUxzlljWRGMjC/DDzwL0DripOH86eMJ26P9PJUCwOLcLp8nYGUP9IXoYCzx9XpJnIEYBmo42kvPADf0DRStSzq8atyZ7jmgJSAkAXu4YBNbmg8iZrXMdYDoGDDh4wSsAiyLP04BIgZHB8GCf/h4DjXCx+eE/c7G4yDhjIFMIPVjU7z0GtL3PQiGE2aVTJNDchUo4kf8HOLG9a/Fao/dF7UDFRpqlUiTbNpn1+HedYKwQNCCYnOCirbiHS0+AawCvHrss/BAMQ8ZC3bCoySuj4CVFzKQc7VxMZVjjKYXePriGzx5/jnOnr34BwBWnOO88gZFvn6EYeULoAMW43T7BDLwwczzDTi5Vx8+5Z86w8oQeaWlwa4iWJVXyLLK6Pi+cYXxbQ9aWQeMvCT+/7jh+jFQmK6BGMuo0Nt/p4e6/TtYg3Edgb7bvGRVvEFb02DUJENYt9jPFzImvv3Dj5INjdqdutsNGGzJ3JqGpyyNMPDrAbfHJIG/BFiZhdLH51XsHylQ122+ITX8xLQ8BrwO56Bv+OFEJIkJe10PsB8P5Xk0OjtDMTwCrJjEueSNVy+zaGcy0ANsT8NudlGsW6xu75UgE6ThT8qT1IGRhtZBv/bkLar93QHl3n8Cq8J7wmVOXStyJZy9JOhYEniQMPs492Nph3QYVMdPnUXu6WQMJvpTsMNUhsW2wWq3QTkby+Pr2Z/9M8ntRrMJCjYQYdcfBbN9Y47tupEXFNlVO3bhe1hifW/gHW7uUIix11cQO9lo4sH4ke3FGDWqUrP9sJloNmUuwOrJr78RwLGdjmSo33oXJh7iAmNUwfYKp5hdVrjICIJ4gLte04i8QMW4gB5ktw+oCfj8/Ea+Tzn9rCIpPbrIONMPQm2fqzHGrM5aArqXvxb9kziexZMzsfxmL66QTcYoJpMDwJQ+QzJtdVBKznkCPDz+9QRUSS49uZYrNDf32N3eY0Mftfe3aG4esF82yNuNSVhld8OCGgMsFjYoL7Cr1z0l4Bd0f85feTi6wXkHzDhA42OhufYJwIrnXmRPwawiUOR4gRV0mPRQSsTuYhcnYp8NXzwBTibIRkOBS5L+yRsp/DJ36u64W6yxuXnA8ue38rCivJNrVKSSfIdttZPRugCrJ09Qnp8iG430mmJ+emdACYEfBaxMEkjAypofJLKeJFYyoMESCzsDDCySjKiTlNseHrCtyT4t0aEUUMyqyphW2te841gHsvg+xLUU3YEsVgmWVd8l8PD8IPBG/5lckt68KlBUfF9gXJXYiWFFGVeJbTnGfJvh59s5vnto8B8ftljmow6wikQsEt/wcOy7WfcdAzlT+u5uEYwf7dBHe3sE7e4WYwAEWQ8q/uQomLxua1yUO3x1MsKfPJniy4sxnpzS94usYJO959tMDQjUxa8rEBjYE28plgABK7Vu59kwwF2d4Q/v5vjdq1v8+NDizWaAJRMcSWWYsBsQYQwnQ3mtqBIMJfMPleU8fV9aGkNbV0bNSe2DBoqShUOfPP6Mzp4BOgnYdWKUzh6xKc3bzmJv84iKwkPoMO3v+0EVO6AL7yxZ7EAqBb6eQCY/4+/L3QoX1RrfPD/D58+eYFplyNsVaL1NgIfsRPnQqvmPkTetoYZ1KCTYtGrurVNxQ04DmQdDsUI4XgSsNpsdbm/neEUvzes57ucETgiCOLN21wNWiu+PNltJtn092P00DyrKzSn1KzNrrED29GR6gtF4qr2PrHOCVuS0CrBigs2OlMGwUnHDlqCSYJcacT0LsCqHWJVjvNvluMtLB6wIvLsEUGNDEJT7h3eojNzO85eQBIqwoPiMvj0Ep0pMqiFmeYkn5UBWDQNKBDPKADPrYOuxBYG48Fn0RMbnkq0zWRt0BYcu8uiM1rnXEBggWCWWldh9zrSRC26J+brGql7rcUkAZai+k0E12Y8CsgRaWUc1EcrD95MeYF0iHkQG2wv6WRoy4HRvMG16u2tQDYw1JWsGFlLJmBuP9G3NM/ht0mgC8fa7sUAtSn6beqm/G46G8jPj/LB8z1mJ8qI1liv3sZbNWFZrqaMIRhD8SeWC61WNxXyh59zd3nfeg1Yky6xARZsEt77pm7T1xY0uvz4ggaRgko1FwXjLfejUDEAkiJ3AG7KqJgR/va2TCk30jiI7j4wx5rymbe/Sh/7t7LHofKjrcflkd57kwGrbgm1z1vSZY8OCHcElY0tz/ec0hd+SZWVeViMQzDaWFa+XgJW6swrg8s7L/tPWs4G85BnVWYbFbocFzdc35t3H37FQyeI5348Mq5Msx1VZ4bKocEH22459fAnimVOFACtvDbdcL5JYt0TJnE2AFbPjHNerGtdrfjeYb6gsYKfPUuxWegbSX5SxUeRqGic/wxW6eBdJsan5PBZotpwzZMRlOJkRrKIZ+wRTMshLmSB490CLF1I+kp2jsckZrBxVRdu3Ex86Flrlx9avm+zf/9vPEw8rv+8p48ArwMG4iQ54qpVzgrkuXSBXGuAkBuUWxnh1vZMuGCy7sX4b+uoSuWSS/xLDiovm2D9LYEwnYzzsQJOCXnpPbTj9gPTgkV1PH6j0m1E6gGlXhvQgjVc8fuz4v1MmQvr5f0nOFyvUWpuyJahR7LlAuZlw0+ImFBX+CAAtMQ3AyrwCrLp6VDlwsMeM3R+XbKamtuaDY0GHzYXovsi/pz8Lx7qQBGE4ucDV869x8exzXH72xd8PsPKugyYJ/Bhg1UP9sVnb/f7/AavHABPjg1MUFJ5VTCT4zUNv4NRnOw+MgUcvDK7XYPaYN1kkHCkr0NaUmYYer4X0Wo59a45J1QZYxwLtF6olTGwnXaNdr8wgnF1olmts7h5w+/1PuP7d9xjXWwzbLQZb+uCoTmprhPuOd7zpjWu9m6FfsIDgYGhG91VnWGmfEAZrYMPHvg5ZQnGg208BZL/AsPoUYGXBOY9CM7Ps2tYySRtW2NM3bjiUJLAajlGwIxd/R+aPe+JR0qYAl4mtDqOtAKs92UP0ziGTSBKD1nyb5P2xR0azSXVYtX0j2Ct9smR5vAInT/hjfsg00plWOqI+0SXwlwAr7s869iJodY8iSRAYJJPd4uAk5Xar/UYd7S5ePsPZ11+g/OIlmvEAJYO/itRtM9XtTiXulewEU7PFsX1vFit139tTGvnmHfaUTK5ogm1tqiUzZ9JH9pK33+7WwNFEYfGHlU8GwzQFBQPX8QCjZ+Z1NHz+BPuTifyPeP3cXxk4slqtxFLSrwiUSDJxtpouwToNqTrJ+0Um0qoRs+r+1VusfnqL7U9vMGKpLflKLDM+kDR0sY2vSuvcY74g9ERrOX6jCjibojibYXB5Jpnq6PQUg+nUJJfuMyQQyQxwokeVd6i0a+fMYrfDPWWAN/eo311jd/OA7H6J/cMS2yWZlYW8YySRM5WH7VFkVOxJpyeQYYCVDLJ9fgRIR2+TNEmM+ZayqT4FWLVdl9FIq0K65LuWJK8mCSQQuTufyuOLHlbZyQSDkxMzoHfuIZuAMBlW0Wmzw+LNNbY3D6hfX6O9vReQrHWfsevPFjta081GAqyGVz1gJa82l84LfhWzyiSBLPb0DCtWZHvASl2kjjt/ac+zBCgFrdT0gH9LI5yO33IIWNGjKgArA628m59Liyg97z2/DKQwH01vZ+2sGJMF9sU2A0zYrZPng1ILeVdlfP2qQDkgSJZhQCBFTCAC81zfQyx3Od4tG/y02uP/fDXHklJBARAWGwWAws9ERoI+m9Y0h6b3a+Sqabgv+m5+fHb1jx/G1bbzWwcsNRMoSzMYZwJEZti2xmnW4rNJgd9cTPDN1QxPzwcYVntb32wYssswqgafBKx4wZQYajwFmlZ4v9wKrPruzQPerPd4txtgxQRH/j7eAc+wKX0rNYqzzzsBGkvPQKm2bq0JEcfePUe5htwiqfNfMTNem0ddcqSE0mPRruhilXedr3q/fh1FHtFJbi1p8G+HCPx8tn2q3xc7GWwnHdxhsF/h188qfHFJQHAmCSNZV5Qw0kuMxfDIb/SykmLu1NCCnobbXYNF84DtrpUMj2fNCaV57DxLkKRusVytrTvg22tc3yyxWBMMJEDo/m57O78PduAun3MALnznVMBjwl5gUFWoCspCN5LhcI2NpycYT2fas9u6VgevTKbWlPMQrOolgWEiL68ZJsMdKBAMqxFW1RjXuwJ3MNN19kAkU1RsZpcEspGSWL9+nne5VCg7kvOYZ9Zwn5n8T4BVgatqhBGZV8xh6FtkvQr7iC8YNHzPADAVg1hRiUUes2awRFuxSBLxi6TnklOCy/Sl4pol86hlJ7VdgYY+j2JfGbNK3XqZE1VmaC4ZmcexUcQxY++wg+jzxA688n0igO/HirG6Yt7DIQEjUyuxAMV1NJtOMJlNDDDb8nobxd/MNwlWsfvwaMi9dYu2WUlaypyvFFBv4DFz585SQyoc4/FyzRFo5hjo7KUcWWAWJV1sRNOIgVWvGtzfP6AsKCek/9VAAQgZWvTm5E/Lvy3mOPCTClJESHmPiCK6rgCsnP0opib/bkN2Jn2sMkwoY+S1uxxOvlbVQGAduxyDCh7PTw03tHyPYxh4RMhpA7QK9jljvAZb1PsdVjsIsOJPekLxd2r51a5R0b9qawyrAVp53kliK58tdrnsASuB8862sgzIdso2z9FkGWgQQcCK5usrNv3hsznPiEPQ3Hy3xWmW41k5xNOywhl9d3dcn3v3zTLfUTLQuFOu10v95Lqx66kk9ed71pS7thvcNi3u2FSDj5dDyQWXdYt53WJBE3pXNMS+y7lqZQmLzHifOssJMtNa8sXI2NxjMsokCZxORuoaOBlXmpdlybPT2LYB3XbFmg7gpTrPfcxVdDlumqDKcXe+Kuf79//2C+2VIbXRodD5JfVVo5Cc8Y840bmQuUAisD8GjcKpPxKubqG7PFDPVwDp1NIjJktcQ38thx5adh55O+gk2A7AKV2oqbwtXs82EkX/yfbW08Ht7z2t7Bhhjpz76SLE2xlg8b7d8H5A7/1Qz6zKjXtG9dd76PnVA2h+sCcbgAIfdd8hYGVVy2BY8TFSR2mcl45JyqLiZk59t/wlZFTq8pS0gtUBf6zG2IEQr6eEdGOBiGrK3jFDAYzLVEmbFuBFwCrjfKkwGJ/i6tmXOH/6GZ599a00tSEJNLJ5dF4MrbhXclWpCdN1Irc8qElZdZ18Ak4dAla2dfRfie78+FfJs+KzHj3U/6dLsvrX/hBYsQGLUOvDVwpK/8fe4zEQ9OC5PS/+0ZcI4PYQsIqnko0xxn5vlRd2iyJQlfM7qwQkqNLqwJMlguYnYvRlA6xsHibD0v277ygaldFDAMJ9Zg6uvN9z+HCsL3uP5E18YFlJFGBFSdBmh/3DCs37W9x+9yPe/d3vcVmNUJGBwYPVmYPeWM5ZNMFwsYvQOLjJq2SGDMRVCrbfd1Ix14+zOtJV+LrP0c8vY2hZ1UifTDoAF8LoD3vfmm4eJR8zAKFImrs75zRkmasmgLJAK65j8f95ENrPklLBivIfglX2HO7BBlhZomIHOg3GW+zp0cSDyUGqkALp/ZXcbdUhZcAg5hOAVTRw4Nuk4H9nxBrsqpRpGsay3t7Z1uGhh1W3a0dXosQHJNhVnaE5r5eBXw4s2MZ7NsLLP/oWL/70N1hMh6jlsUQw3Sq2gmS1nbkPCc1/WyY47D65w3ZVG2B1P0f78yt1S1zc3WNXNxiVNNy11swyfD+as0fQkM7S0WisfZvBMuVcxekUAzJmXj6VeTm9jnaTkfkgaf7QD8QSaybokn6psMCufdacw6SqUEWW1b8dWXP0HGOv+GWNe0rqfnyN1W//gAmNQx3g6xLEmGhH15+uQD63Y0W5mT3Hjx0DKXcrT2fYDUtJLsn0G52eoJqMdc2SBhaZGDECfo2rY91ifU7y/i1u77BbrbGi/9bba2xv71ESeFtvBCQOhyPz8WgaJXPh+6EEY0uvCZOsiF3ly5h7UeXEKCbqwTBO98gOsEq6/xxLAjnGxnDp7+oBu8omriUdBDcYa1C+R7+pZ08MsLo8133VepDEk6xRM/nPmy3ufnojVlz77habh6X2Md4SwgubjBXSLUq+ztU5hldstHCKfDISeMjrEkODzCqBAInpuku6tRPJcN2YUNE9SHMoEsAEsOIYBWjFd1DV3f1NBBl4MBosK7GpvDtg/Jvghr2Pv6evb762Sa18f3F2S7xnClhpknA9OmCl9+PrUloxqFAMyOQioOWMPRrSUl6ZDWRIe19v8LrJ8R9+/x7zbCSGOGMhdVEVdSQKlt4CPPHqie6kAVhF+eHxM/wx9rFNKt1zdQIrZTiuxJ8svG2Dyb7Fs1GGb88n+NXVCV5cjDCp9hiUZLZaJymaFJPZqM8ezMSDI9KSatm6sDlCNsCr+1pywO/fzXHdZLhFpRboBIEokzcDaIIqKqarmyO3XutAShB4oyQxwM+WxswBWLmkj+PAzybgPgyX1S0sMQ/35JLFVRXEJGfwsbJMs2NZGYmi4+G5PMpH20EtCwcOW7LHPqJW7f57NQ/wYle1W+Bf/eYKT6c5ZsMKxZbsiT3GZH1smLQvMCDr1nExxro88+SB2bYCrFbNUj95ZhJIOiHQMBrrPep1i4f5Sv5VP7++xs3dEnVLuSPjKpeLczw/WvLq1xrHnmwSMkyGlXUVY8I4GmRomrUC7PFshtF0Zs1CmkZysYxNUeh11UkCQxbooIbAcvPEETCgvbJEWwzVKfBml+M+L3GHHAsl3pR0m7csdxUWwVR0Cll6d27YrhjAgYpUNFhHhmkxwKwaiGFFwIoMkjDWJmhlnmg2FyJ+9QXpZvl+Q/hDwHx0dbX9R0oPZ8XVBBfdS4jsKkoDZfjfNKjJMtnl2Oyt6Ehgqm4bAVYEKquByaGM+WTxm+U2UYEzyxOPHLtrDsWBzp0uPj+OXXmtOwzHJYYjNqKozNeN8r7CASs2gnFZoGws6Enp7KvpdCpzf+xbNC0BK8uzVLQhY640UDM6AVpNKWR9kSca89z2IgPiCUARsFqtatT8uVxLZjocjiUd5OchWLUioLVu0KzpV2SEh0OShcWTBMbiy/LGnkHMcRXDyplr6izIM5BAGuP5LJPEVsYd3gCCvlb0umJHQUrQeO6LWO3eWAbEcu+JPdEZll5s0Rnvflrc62hlQMH0akPQylhW9Hki004KjnaNct+i2hrDaoyNjNe5T5QZAWMCVnbG6BrDFsJzCBVT9wb0tuxAmQHL3Vbm6/PtDnN2Xa24powNXe52AnKfVUNcsAkBuwmyY+F+jyFlkhk7avIxlhIYY7YmoewAK4t3BJLtM32eebvBot2jZXGoGqkT7MOqxl3d4N1yoeuKL5uuXvwWUmWeU8HqZOy/YSxJmSKlkSVB8D2Gw0qA1dkJuweS6cecntLkuoe+EhwlPNzCw8rAFu0YTlyyfwtfsAzKzoD/43/4RvewqyxxYSYtMLlQ1UHPwQxjWtghY6/jgXJiCt4npX0gF4/FRqRFb6eIbWof6QQYm5YZYnpo4IE5F0owh3QpQUXtzDp7s/hYUHxOBwK5mV16vR270AMvJRwd8hcD1y1B0TmDIm+/tYUbzLA47GKxatA7fyi4KW8/Tt34uB48lfmlhuj2+r3hegrwpYHTMWCRAmtWjOpBKLtWu5YAfCQx8c0g/t2fSWGKGqwtm3LqCOSsLWqwabguBgErI+UQZTXG6dklLp5+js++/ROUo1kX8pPKv9mxzWxrYIUby7OKq/+5jp/obZZRfbwCaEbqwTnfV0mUfx3ioP7ZFMnY3DjCSdOhs+l98FqH8zkB9JO/OzyY+gP3g5fWA78EWD3+V8mjHQL9+DOPgdRD4Io+dKfI8qFM1nPJ40wDzU1WlWtJRx2kElDlPij+4Skl7MGkvhIfAWdUUxWDevCqa1CrbduU+q/Eg8BvDA9dJVPRycqDGKvQ7LBujF21XzUo1xtk9yvc/P5HPHz3E3IethtCpFZptS+v3mp/dHYl9wRz97TPwoqJB+kV2QM701ITnFvvtli0tcAPJoZLBoSDSsHNaDxCSeNIJk6q0lrVl2DBdlmLKZIxsVYHPvPjsrbyxsqRT4uSSws4SPtnxx8FAqR5Sx1gIH3Ba1Llvx+9AM7Mm84TIIJWep4DgY4kMznS6lcl29r8xm5gZ6dnLOFvdITxGjvAxopf0e7bylo2tkpyHBiwgoZVZyWB873fhG1xZ0ISYQwSW5/9fet9AvrPzINe0Ez4n8T9cxkC/aeYKLNqtsAWxZNzPP3Nr3Dx7VfIzk/QjCq0lNB1Y3YIbVsg4kBju5XR+rZmwrJBzpbI795hc3OLh1fvUN/coWq28uJgNZlVd7Wl9iBAnyeR7PC/jVBu+wzBHprBU845evEE1bNLjL58ri6BmE2wpeSbTUaYqGuOhmmlM8xcMpjuWcIFdEyzdMhrZt/4VtIy3M1x+3//LZo375G3W/mIsAsiTeZlik3zVu+wEwljGphqfntArnPV11BIGylvHJ3OsB+UyMYjVOwiyG/6UgwHyPj4kKCq2wRwTXB8m1bG9mi3aOYLMdroHbZf1vIN261qZC3ZFyHHcHaFr+90J4wuxXYLvKjigSX3nwCEbcom+7ufSPG4wJTOtNm2LWMVOrMqSajT5NqSNoLEsHtLc9XpGJOLMxRnJyiePdH9JkPapDwt2uUaq7t7AVR3P77GgB3h6CtHHy/JMGhUTWB1J9AvmwxRXZ1h/OJKnUEJEhKpkXGvhXrG4hAwbfuLzoVIlbtYh/usMaAkEfQOQgcMqM5Y1wCMvsmkJWfGsCbjhgU0Sh3sJ9egvgvKzUMOaLiVQBUBVc5kSHxI4vw6AKuSG0x2os4ggm4suonBxb2aXQNNCqP9SZhuLlkcBSeLeoN3dYb/8Pt3eL1m2+8tMgJANJfmPk3/MMrdXSYXXUW59igzJcOJ/27k+fTxUzoF6T94lgA369RkhQbbH1W9VmeqGr+6PMHnp0N8c3WKl2cjnA2AITZKoky+NTTTfMbhrNJ7J0jObQOCcuzLEdYY4M1Dg9+9vcPv3tzh7bzB/RbqkCj4KVQJETt3IJF3XvNzguNhZ2nMKQKovY+jn6A272xbVswWYFIaF/Deyry8X3YH+z1/H3KSAK0CmbPE0891l/tZIhMsLp+fPv8FerIgoDVv82KSNfhXv3mK88EOkwEbsmzNMJ6+YhxHZ1/a3KRUzOJc+QNtyC5psZo/CMSjVxQTaPlXlZRJ8/nAut7i7ds7AVZ39yus6w0aFj2C1ernt2F03Yp0XxnzLJIPDJkkZH+B/jnAqCSbwn4vsJHFpzGl7SdiC6/rGsv5gzoD0kuMfldDGiaXZGjx3cwHSuvRymZWMHCd4LYo0eQFVtUAd1mOa/rv0Mg5H2KbD2UlobPMkEytCTtn0niEHjgEPDmuZMDvMMkKnFYDnI+n8ueZ7XMMGcsQqGI3uyMvQzMqS/Ijf3m9j5q2WOE05McErTmXKetivlFvDKRqJDslI3KLVV1rfAgSN85GrC1QgAAAIABJREFUSQv56Xo+YNoeRau2kUaOaQxM7TX+D7GhOw9mu7/mcejrIgcmJyNMJkNMpmP9brVaiklFEIvSv+l07IPax0HJCKOkTsxl9XEBlrJYZvcoQz9yPDUQYNMzY3zaGuHc7L/rupXMjPssiQ383XKxxP39PVYLSgcbDKoRxhOTKfLzsgjHz8FCkmI+NbSwG2a5ZBAjAkuItRxgE88hAwa5Zhm76AyTxUzf5ZLgbTDpOX+4X5N1Re8r/k69lEOqF+eMM3c1Ruzc19SaKwR32CWw3jtgpTm1x2q1QEVG1a5Rp8CRmFYbma/rcRaGxViO22SNSMzT1ONjMZYJWAF1tsMK8Z3hum7RMq5zP1zulQSjCOaO80ySdmwasCx5OqjwdDDCZV5hWu+QM7YVM4skDl9Dyj1ytNwT+FkIshMw27KZALApC63r+7bBTdPix4cFapDFZxZBbFurorYM2VOPOBcKBsuRY0vpJmMM1cTJtCowGZXqIHgyG2E8qsTsNCsCb4bjPQbs3OPhYB5nKoCQkXVUmKaHon3ZIZv9+3/zVZKKWMIYgAsnH2l/fZBqky/MKQ1s8sVxBDh9LFH+kDnVS84O2U9JhesIgErBJ2l7fYPoaYmHnk3xeAAuHWCVoK49UJMMjjOYYoMIxlX8dyDaJpGyqpyh2D1gZUBfT30OwCqSClI9e61xD7rFtfInx9xM9NyvwA/cCCgtFj+s5MXneQwwSQNzqwAEUJAcmn54HgJWH7JcogONUbv7zx/3iBsig0dVL3kwlQMU5RAnp2e4fPY5Xnz9J6gmp10SS8Bqu6fWvHbASviuFhLJwgFYZRkDJQJVx4CVoetxcPbBkG3sltz+5wGsNO7JAf1Y2JqO9WO//8cBVtEd5+MR8y8BVkV5giwbeltw0z/zm1ugjuKockkyZjp6EUbdMy98rgwI6o15RZ8Pfxc36u2puR9D2cy/IhIq/jTmH7snWQIVv1MQKcCKtPcdsvUG1XqH7G6J29/+AfPvf5b8iV2KZNos3CBJLo1H7hsl/WC8POWAhw7CLTAdjkXtbyiLo78QKyVMBk/GqE5nSsSZeBOwGoxGluh71Y+HbL1cAqROr9aSK4I/17WkPbtWtqCa1zxwJFXkGPOcoNcEwWJpdim3sg1eCSErkg5Yhdn4MQMrpqUSNgcXLVDyjb+T/VgVN+aJAfTO5vQigUNdH0zfXs5oh1uwz/QOndmt+0mJgWlUYxlC+5SNlhiB6fRJtH2CjwFWVqExYMv+x6DApUkePAfQxARcVTSOKb2h/vhbTL/+AjidoGEjOY81Q7qYftAuCHcPBAEGnAuUbBFcuLnB5vYOy9fv1cmtWNQYEew0qkYw1LsDV2GkM1E7MMxl1AQhBGpMBhg8vRBgNfnqBXA+A06m2CoRMpC9UMLcJ48RXHg9MZHJW9dCrUVWjplFNa1M5AlYPfzH3+L/Ie89eCU7kyyxuD7d82VYLBa72bMjA0iAAEEYaFbY/yGNZoX9yYIAzczudJNs2rLPpL9WOCcivvtlPlPcbQ0WKxF8eKYyb17zmYgT55zY/PxWZFuzQxOAK1wjWTD2nGKg5iHAij6MBGaMVssW8OqNgLkBtl8C5th0ItkUHSsrJlVDnshQoVOcNV+gHMAAQZgYAyAEgLbdU/4n+5a/9/g3trw3+dABe/ZwmOI5haYKNvbDmGIwa9IBk5WMe72NPxuDntB7rKFJkkoNmeA4cGev9woi5ZrmE0E2OvxnJpXMThaSni5Ers7pTwapHGMr+N5st+yECMAKXl3oegqwCtdM9hUZzWoQjIgAgFVOwOpK0ouFDNOCzHE8D0gHHOh1yZeeu3sBeUKoiQTWcwBAkKkRWA4KRwWjfE56cq3sLY2ZHC8g65tsXS2CoBii3lVg7lp3QAuz0lTXHwerPHGMP2eM1w79i/AaeJSS0UATd4Cs+JycMQeeOz0QuW7qlyToX5fJdlfLpzqV//OXlfy86eS6rqWHwWyaS71vBO3K0fENqxpAyRbnaazLrE+l6NTxEPP12LvvoX3+wb9xOGhBAZI9bQygzysbWnanermYyMt5Kb+/XMjrs6lcTkTmGczMwbZBcq6SSNxHghCsrZvXF4C8rJJdn8v1TuSn2618/3ElP91s5NOukU0PkJwQ1wELX/fuMbDh/Y/kmCH+ZULofQUNNLZswgsRPva4c5uMyqvp2m5+lHIxQrNBFgqm0bx00DXcSxtw/hmBBWxglgOq/j5elxXkce9maS3/4796MQJWEJZCQgfJI1l+arjOsQkAynyM2E0beQeMvDdbNZhPB0phZljf0H0YnmnosHe3lffv7+Ttu2u5W+2kaeChiXlunXk5xnSP5D23gFKVK1ZQo4wXnRc7maaDzPJUZuhuy+Qd5snKEsEaWy0WUkwrMoi2mzXjZURzGGVlBt8z9QHSjqGIr+gaNUp+zOqFCXaeyb4s5XYQ+SSJ3Eku26SSFqx8qXSsIkjCfTsCrHw/z2AZA2Ab0vd+kHmSymlRyflkKmd5JYshkZIFQQWstLu4MbZ4C54OsF1axjlu8QXOiF9JKsvtVraQAUJmDc85SN7ArmobsikbAlYGJsUFid8wiS2ssmc3vsE7B+I7mFPYdlA84L2wuEcVCp1M56XMF5D4Tfi8waSCBLAsc5lMKpnOwPDzePnwXmANx3Ep/Y4K61oCc0D58D1WmtN13Avm7pnMrp9qZQBgCnNRmyrA4FzX7bbpaH+wXK5kv21ktQRghfOfRoAVGFpbAlZg+ikZZvSFVkW6rjEAPDhdYefBZ+2Qt3aIpDUA/+SqGy3S0a8Tf4cXpVk/gE09AWBFeamK2QCuq7enHovGNbapYc1lZ1QA5+g1RHbVIOjgR89JeFvtttppE1JAgFbtTiZ9IzN23uykqrBHgqfsKgwHqaCcUGsI9SlNyOZSwKrj1y5N5XrXSg2Qz5RmeC5gGU4TzG/MCcSRKE50cprn8rKYyIu0lLO9SElWp6uO1P6C/qXaF1h9ReFPih2lS3iN8KDbp4ncNnv51LTy43JDxnHTYH/HHVPCAuYO50WIsa0AYMW+UICwXAXs9rJIbQ0s5GReyaTKBOIFLHE8TxMYOnmA+Rw8UPnckc+rdYGTHLQAYYGCRxn/6//0elCARTWs/qVGiinpf86w4p7jGn8mUjrsWbg8lj7Elbij6mX8OdpFTCdcDLocb5iPSeag3fUg8phF5UFQDFgdBkKjuecYqI43iC3KIe8IG7r+23ieivrGgBU5VkaPxHdsXjFgdQwgkV5vgJffwxEk0tXNgzh/L17nifzxen4MkDwEWMXPSimbI+ARAlFb0sbnghwkSnbtg8dk1/eW8frxXiQ7yrBSmnmGThVZIfPFqVw8eyUvf/dfSzU/Z6DpFFFUgdtemSXKUnkIsIoZVho0YWGCqeQhYOWLoD5h0HB9QuhzfXpn8nt1PB5D0PYvDFh9DvBShst/KmAFdHzOIJ4+JtA/G2DF7oEMSLxLwwhGwUzf56wCVrYZWDcbgpgGWKlYVAPesTXzyODT+ztuVg89DzV1HDvJhflgHj0EJgywkpuN3H77IwGrYlfLHMkL/VdMvEwvBF3EdW7BfN3ZF/Y57CCmLKvTk1P6UGzQ5hiVydlEirO5zOAZc34q5dmJSe6UQUBWIMEgrfRuViuycpQZspVutZH93Z3slyvp1jB0zFitRwUSlUjIMkb2kbW7B+DwAGDFvcwS5uNh6L8zqQ8kn3GchDWAqo3RL8Zf4YxWrX48PMJ0burBHazytTK4UDhwZQwoMrsij5yYYeVBlGnCwrqr24xVeA5AYnhYOAyp1GV9snoVlCEYeFLDu3tSyOT1F3L5X30j1ZcvpJmWZFcF0MFAiHhFCIUI+1wCBgCtAMSDhr9aSX+3ZOe97dtP0t8s2UWRFWUuNQ8tEEHVrywpC9LZoQiBCzwArs7YZW/+5gsadUPq1aPDI1mPluAANHMg1oETA3WV5j8WoBikgcYNoAct7NcbGq7vvv2z3P35J2luVjJBkAR8h8wtZfThA9hwwZnXxrjlTsgcWRkL/D2Y7arMlteDscWIJZcE9H5Ib8qC0i2wgHo24xglJVg3ANqAwYZ5A6NemN5DogqPOkgh3UsNeyC9154ArLxDpJ+fj08bXPf8L8c44BCw0kq+sTP9RUgWTT4aA1ZR+zJKzQBYAZTDmZJBU+Ts6gUz+uT0hM0RNE5AsoCulHsyy2DyD1ZZDlku1hCsqfSJxHH0WOw0NC0le3ZKVl5+eSI9PMRgfprCw0kloZRB2DqgFteaBHhFU9cD8zlh4w2V7ZE5F4Aqld6MxT3rXqZPXxMPK/LB94RM60LZu0jWAFglicrPx9jxPmA1Hn8ErfG3mC0+Au/K1nLACixYAFZgB6rM0cBTGGYTcdJizG7fyHWTyh9vB/nz3U7eI8FCkI7Oe2C/wAfUEj/c684AK96jHgwrlXJDlvk0w+rxvVnxS1231H9wlGEqy6qVRZ7I1SSXL08n8uKkkmfzUi5muZxMMpmj42Kv3bOUGKOgFb3rkIThuFkl19tGfr3dyQ8fV/Lz3V4+bBtZd/A4Ma+SqOlPAAytABvmw5OA1Si5873CC3mBFatBsAVhJj8POK/eo7g4ofvOONY80T6Ih7h2qgwwFH2jLpYqBTQI35hXNGEGG4kt42v5H765Igi4wBw0wAoAlKBLHDsEavwNf6MAXGGOAvDAd0iiYJacC5O1KQArrEtdL009yKfrFRlWv767ljWaXhAQUJYWr5EdIh8HrLxAiPIhupMtylROypwSRgBQOAessTvsS2Blz9ENeKJ+TPud+QF1atqcilTGsEIMR8Agh0jvCLAicyqVNk+lriq5AWA1JHI3aEfNOgFYBaYiJOha9HNZlDZg0IAB35XlCUY4JPUiczKsKjmvpnKWlTKHz6DNA+8U60UEZcs9HWCzm6Qxi2muDmAR6yj2nzST6+VStpAA4lnh3zuwTgA4qq8bep5pbWn0xwux/QOqnzg2OASsIoDX82Hr2oviY1kWtGgpSgD4qB010nY1mVQKWE051tAQqOvAcIYkEd5WiK8fA6w0J3M2elgTjdmIJ+FdGsM1GRDqsZbvCcy1aIGgSggHmdxjVq0y1HB9b90Dwb7abzopS7DEZuw0ODKstsQObm5uFKyyjvbOuAIQBjBlAlN9dst0UHx85Ny3LNdwZzKV/KGzqsoHWxQXAFihOJNmZFgB6GGhBmylAkbkAAsBcLm6wgB55KfsjIraWM+xs+t6glYuC9w3e3oxldJSFkiGFaWBkAX2MikpotV8YQy0rbWLsuDJtLL9v04G2TlgJYnctoPskkT2kCcakIZ5gAZR4D6y015XE0Bf5JAKTghaXXSpTBAfkW2rXRUhodTioTVSsumjZvkp8+82y2kyfwfAal/Lu21NWSyA3KbDWEIHQbRqUBuDsWO2OVrZOu7CDo0Ldf9B7g0GJ9fBCYzxM5lWuTKvsF4hJiGAZ2oOIrnKEJVEgW+3Lwh5xFF+m/zd37wxwEplfyEWMyNcoKQOXmmC522HPZhQCaEHhHGw8WiSH73eDeJiwCo+hgZMPtD0M+PXQvOrxftDoETPVZlJMVvJb4QuUF5J8sXGN07bPNngZ2yr6Guns6iUjOAm1MqwigErnBPM9Lzgc0A7tYPFFLjja4uvPQbsRmDOafvj/XkKsIoBQX9mYND9VsAqBib9cxRw00WG60ukP+f50+coJ1IP0CpDAIsuIbOFnFy8lBdf/7XMz57TY4etvGFijYpmj3a96m3CpYkMKwewgLpj3MUMq6cAK9tBmVwo2OL02d8CWD02jvF3XdAf/+8hwDB+9dhS9OFj/MsCVrjBqOzkpGYGsGoAHI4QByaOIKF7xUa3OU1QR2mrzk+r6tL0v1EvJBq0j4AVR4PNuREYHZMSvQMj28/Hlf89nrs+H9DCnCNj30m+bQWA1c2ffpT1D79IuW9kDjmKtQXWtgB+NH1uDhDpGqGbsg8RcvvKknKyFma48ylNpKfPzmV2dS75Yq4ggnvAWat2nqf5m8HvAuAFpFjDbkcp1ub6WtbX8KTZSrZuJd93yqDAXLLh5PcKoMcoCdQ28c6wwtjDJvdQwvQQYHUc+nE9sLbCAZhSKpomh1Fy+tgo13sVQQZhQmnwE/6zoFKp++PRdH7rf+H8whwdmVpeMRwTIX09OqXp+0bxk892B23IXEKgc7aQ2ddfyvlf/V6yl5dSVzmDfO2SokyZ43sEJh/vk58jgy9lumRdJwVo76u17OCx9O6T7N5+lOb6js8bvgLaHev+fw6sAaDRJE+BG1Th4GmQnS8o75q+eib51bkUl+ci04qyQCa2VqVkQGORs56/FVRi3rQBqGxMgDULFdTtXrLlWroffpZP//ydrD9cSwV5hpneElTEs7SOQwxMYv9JSzCDn4f5SPDem98PGUjYZ4GqITGjx5DKW2kKjnM3sNjvMee1dSBChFWhg5rJA9kZxxiG3BUy+I+Aafl4UvOXAFY6tEePTQeLQhHDuhweM6xiwIrnZnJJramjFXxCUAVNEdDRD8wIAoSsiKILGRLhHZ8RwKqcbHnzisRcsySFgCACf/hFXJ3K9EuMlVMZJliTNCZC1dklXGGMk5jr3XlGbziND8znhEwrNUTxyrfu8SNLleunmY472xvjj0AV2FSUkpjcHICVsa08rtH1XP0Q46Kcx3s6lvTzH0oow77wAGAF4GoErJRdpbIHpP6p1E0nt00mP21z+f52Kz/d3cka11fAkycDEqidylhAQAKsACGvj5Jc6xbGCvQDE/y3/InTy0yjAXswXlLGAb066V3Sy0mZyMU0N7CqlMtFJRfzqZyWuZxXBV+DOJryY4g+h557FqCU210tH1Y7+enTWn653cqnbSfLVrSqbicex9cHgJXffwMOjp9LMPG3joFaVNCFPBQ5zC9GGVYaczN6CHuGARxRIDbGBra3HMlEwvpO7xvtoqcL+OiRNdIBjaER9jONRzDfJtLIf/fVmVxMEjmF70qeSj60koLRZICVs//AfPZ7Q4aVfXWNslzpJ8VEzbxk207qepA7MqxuKAlcr/ccg0Ov3ogKL9qa7XvtAwwrJNoweZ5kQrDqdFLIAgwcyHvqPdlCGxiJo5A9nUg5mymYDZ+tek/PM4BxYGRV7BKoSzA+GYAVBrCbKrPAw8BbjaLb6URuh0Q+9iJ3ksk6KQlYdRAncq0wuZaDboFBrI8E4xLeW+BxUeqUZGRWnZUTOUHhGom5MYzdwzBEBL8FsOI6poxtNNDYQ0ZuDBl4417fLWVTo5tjHZg07PqHfRB7i6tIH8gxPzeFuR8qDYgv1cRdGxAAcEKhAgoagHYwCV+czGkbgffUzZ5sqnICkFMldfSE7hrtFIjCe+hgb/nKkZyDQKcXqmyu8jwiwAoMJ19Hdd7osTw38/2J+TP12SPD3vGig/wVwEbTkDmFDpjSwSsLnkUTAnI4Dv5ts9kQsPrw4YPFgdqJnHuGyQ7x/grrrVnujMDWCFSOhA5TdvA8FbDCfUd8jetliMH9LiMzlp/UD3K6mBOwKpAnUPpoxXO7X5jXtD3oe5UEdsqwAnCF2BpzC7km1gUwXstuJ1VXUxJYJp1MCx3flIqHhzEWHtCkQf21lMmKgiRk5Luhk22SUJYNI/bt0Anc1rzjJmIdXAOuZQDTs+9klqbyrJzI82Iil0khM8RzzY4qkgrziJ6ImmOpj5ux8VEwSnPK/LBGAIxbtTU9rFYwm+9AXu9BXpe6T6XuRfY0n8fjVZ9yhTZ0smgRQg/uDTDwTLAfAEIiaFXCayzl9/m0klNIBFGI5eKvDTsYRyG+5CrogNWhV20YkzYZ6WFFo9aILq/6d+18gEWaHgTmBTCyhdwD6JCOqPtG3KXvYcDJJxEm6W9hWPlxDyYfaKtN/SRgFRKOI48tB6xisG0EiGxDtQ58h4CZAmOqTXaaoXc14RISGFY4HiihofroUhurWOs1xe1H70sC40DNwYuRgWVJWnTceJHlJIlkhMfXiteitWmcUulrPAGIPEIO88yoynpE5bxXbcfigtal2gbXK65lNZP52ZU8/+qv5fz5K6mmU1al2G0G8aK1+yWIQOTaACvnUQCwYrNQGE4CuNK25iPDyoGQw23nPxawit8dA6n+979UEvifG7ACok42FU2X8H2UBeJvqJ6oR4YuuoH1ZkE65W8GQjGg61oGSvjORGTQLhGk4keA1Tj2FaQJ0pMDBNHH71iB9bnoQGCKKjMkLDUAq06GTyu5+fZH2fz4Vqp9KwsEEOYNpUIaC6Ssuxyqk7guGo6a4bpu62BPiCybPaV/s+fPZP7ymUxeXEh1cSrZfCpdrkE/DcwB+LnjZfAxUEoyO5xgPUVnofWa/jQArLrbtQzv7yTb7KWH5Kltg/cbgT2AJaBkkzqrkkD4MmBTQhKLc/4cYMX5bEDMQ2k9KcQu2XTgxKvdtq48lY95ZduBq7BOe2XEQSADrJyhqk/BJcaOGPlfR0A5BING79Z36X98lSWMIw/s6FjYI/pOGiQjV+ey+OYrWfz+K0men0sN2RA8QnzFewCwQnCm99DO1e4Ju7j1vUyQ0C7X7ExZf7iR9c/vZPP2g8garjEIIhxkP1yH9KFo4oJrVCacMnY6VKLmE5pyw5y7uDqjoXaCMUd2UqGySjtzvQ/jAs1A2u6S7uPWqgkBDgoIuIZdLdndWuSnX+XDv/+T3L79QLAK50xqubFj2daYY9EAq6j5AeVuwdxUn8vY9dOR18i0OgA3ytzCs2PAf8zOJttQjeTLvKAJK0AsVuDdCJ8tl//lACv3LuH+GxLsEZhlrIAkyQHjSBIYA1ah+4jR9B20UpYhmEHKzKRsEC3M8XnYK2EBsNuTIQU5jc8Dgia4dwZ0wCAYjLz06kRmADefoStjqfIyVpgL8/pyf7hx3pDZqnXUkNTEoJUyrIy5yHU59v/Un8HwULDRYhGyv8GoUkmg7/caM4HBq0mLrxMArA47GB/K0T4HWOlpjQwrFL742fSw0iIsgCtcIcACsKwwC1BRXnW5/LrN5Ye7nfxweyu3aPMNxgkaSYB2gdezk5YyOR2wYoJvEqhH6afRNR7P/PF3lfT4qqeyRZc1Iz+AsS86qA0yzUVOqkzOJoWczyf8OilSeTEvIc5SJotJZOldguRdRH69vpNPm728W+7ketvKuk0NrIJX6MhA8pg9FEZ97Sc4PiaQYT3hFFajYBRaHKCKTc0ZSboHoiVS9wGr6G4cgVYKbFnc4HuSfQ9G6sawigKIAyYX5Wi2ZzB+i6r7AKz+cFXJ1SyXU/jKVZlUBIewb4Nl1TE5p2ccpbj4rtYcZMgAWKfHJWRHfWATIDEGkAX533bbyoePd/L27bXc3W2k3gP4sieOzmEwnQ8MKzfCUUkPi4PY+mHwDPlYnsiiyBS0qgoCVjgnGIuvIAEE0DGpCFihQMDz3MEyAZyJThlWkCTD0oDd0TFXYdwdA1a2z0EuBQbSBICVHAJWKVzUUMhUyZLzhcO8Nn8//I7lHcyPSZLKTDI5SXM5zUo5Q5fArGCHQPaBxrlwfR9tNuKY4qE5pICfrskEAzDm21Z28Kwylsx6V8t6X8u2aQI4RRk1fZBzgi7OGo2Lwx7vPlVwtjqRsr95L1HgBZMK9hBg22eyWi1plD6ZlDI/mZNJRcAKssR6S8YVjNXBwNK1QGVrrlwKxfW4iBfFPzw/N3pzMgcDPfV/Owas9KUjYAVwGy9XUMWdzMa7TZ9oAEzmMaigrTK3YIidpyXN2MEQdpawA1Ygu8C0XQEvk4yD4QbG277m/EBzJ6ta2Z4w7g04VcgTMb60mYl1/VQCt3Z/bdWXDtekCptUrTSYawxyis7EaSowa1cyt7F8CHxhqUBvZuwLtmYCsOp6glZYQ9EIBzsG5l/e11K0YFg1XHMnnJMmuTWGGn23SKqyQgtyWkjkzb+VzVeGTkEryGzRWGYYZIN5jHyJDDIrdCK+RNdoA6xgun5eVHJVTuQiBTtxkLLeyhzCjywnaMVYwXItj1sgm4cU31m36Da9oRF7Qxk8QLpdM8iuxd9h0t7JpullizgkN6aVjRufI4T+DMlUJr/FEJaHq1eekAU6nxY0Y1/M0NkRzwfzz+TOlDAaWGX5oY95EkJQOAvMNZHk3/2bbwYHMkh5tYHJxMAGsHeQ0+Bh9GPyYe3vH4OQsSKGTfQQ8LHF2oARBV9GoCZemD7HLtHPG8UoD0kCXcrgCxDeEzOdYvldfB+4cSMxzIuD1+vCpACeVkVVTuOvd8DKP0+7nIV6071qoSPI8b309+K7L5jH1S1/Pk6xPAYJ/RgxYBXfW7/WY0ngbwGsYuDGq69xIhqPBxIHkFiAgosEjhVMLOyVzE6v5Or1H+TqizcyW5xIY94pYFmhVTASJQ3ClPkysjGwGGOjjAErdC1wwMo3vUNDT46XgDA9DGg9Flw+BFbxGTxe3OehPsew+lx19nPvd1vdp847nkeHP6tnBsEqSo0AiihghR4U+F4UEzVkN9NzZyI5y8oBwBDwsjIJjx8EZkjAWjPds6DXAkavorLLCiPTYx813t3QZeX+mLN/ByiM82xFsm0j/aelXP/pB9n+9E6mdS9zbEyg8w9oQ21yO68mJdCwqyRWG/7qGCNYhWQ0TeRTvZXTL1/K5Tdfy8mXL6W8PFXgAH5WbJ+EJMwSOwMNOFcdzLZ2vAQKIOmB3Ge9lt3dUpLVVpof38lws5L9zZ0MdU06M/w1CFhhM8acsKQLmyDyKCYyRsbySsrx8/dhGQNWvj77aynBzcfGFSQ1O6046ozz2NjC38FvYQBEGaVWubWOpc9HwZQIULGONGHemCRGXz3OW607a+FAXzsGxvcAK/vXeJ21jyeTZQ8QtcjoCzX//WuZfv2K3kHdRH04DqbwETrH1s+RXN2DW+4rfcfApV9vZIAp+N1GNj+DUq6gAAAgAElEQVS/k7sff2Vnt6IbpGBya3veweamFHIHezWABvtDfaySqlDzdbKrzmT6/ErS07kM0wmZVtoBMhG06lbwQ69DwQOrsvrnEizUZC0AVjBTXW2k//PP8vE/fCt37z9K2ScErDgPkKwA4EJSZCAKgTWTL3qy4PJOl4SoB6/ud1qB1oRcG68pyDOOWQ0yGVdEFWLf6/D+CgxHdOXCubgRq4FZrGDT8+2JRVhpvzocoqIc/0BT5/GBhzUmSo7dvyv2rgrHQuLha8ojgBVbi0dSQu9AqeMIzwmxBJ6lGwhbIdCkkaiwurG9SgFHwIqMPABbZUbvKjCsqhcXMkxLMvVwPQD8DO4P0hnFePBXjrZIcuJx2CjBVrNCDcJjwMqLcCwImgzQzdTpIRVM1gEcqb0E5eNm5O73Gut/YOdGhc6DqXJUkItBExTCuP5SBgiArOSXg4DqKai2DPAhbM3Lqu3RQSmXD/tSflnV8v3tLQ1wt2AWZ2jfngiq42gAQMDKgPGRD6mFvShXfGqZfOTfAFj5vgcvFPzMnliGTybK1LCECabZc8jBJqUsykKmWS9Xs4zSFHSromE2WcMDm4Ogkv4rOpi2g9zuWwEBuZFCWsAX8O7p1HsJoFOIYSPz9XCfvYAdXYWuM9TyWMdAUxhYEqNFqlEq6BT8uDiiq7r9dwBWRdTcuCt2eI0DaIddAZ29rfuQJrhkq7gvkv2uDBSsdbW8mA5yMcvkbDGXRZWTxQSmFXxrkPiBQcimJB7PELBqWShHgZXpKsyHU8iDMpnCzxKdg5nko1NgJ7d3G/n0aS23t2tZLcE80c7dGJe7fa3WC2Sc6V4a1lYVi9JNFF3+JqlQIgrACl8ArCAbA0izrPeyRZGwLNnUAvMB5wV5MfYpsqxovJ7SawaxsqpbtO2H7/v0lLT9BGzetqzUw2owhhUkgQCsEgWskHz6Uwx7vW8BtmdD3jRNc1kkuZylhZzmhZzkFdnvkAlSsMTxpF1ig7z6EXZyGDK2gtGvCs8IBfgeyXYrq91etugI2A70sIJkErGT+4BizcC669LMODbyfSLOvx6awL6uOlsEe2U1KWU6U0+qojTACiAh5aITmUwr3neOobahtx9ZaAScIR1T8MUBK+SX+t/9PY5AXezRGO1xHi+5JNCv6aA+lAC0tuN7XMb9cOz6DXmr4wJxDM4iQwcwFR6sCpb7/ULMBHYVgKmyrFSVBUU7gCCAh9udrNcb2e+QI6hcbbT88MvX/dHBEI0JHLw2MBfjlMUcL7gYo88XZQA+AAIx12nor3YxiCNwXZwDZhGD/Q2SQLCsduiUiLkDPysyiFHSh8VDI3mLboHtCFglDddfNguIFGruixZiJmMeIttQzzktKCyHRFZ9L8u+oVSvz7FfqvcVro1djnnz0Awi4Zw5zUuCvmhVdtI3cpqmcpIXBIXdPgAENCWf9sQwcH9JiCM8hCJuT2BOFSQiuy7h/rCqe7ndNXKza2SN/ZKs/9HOwGM5j++MjBkwHrWIUMcH9dfqKJtczAo5nU8IWmGdBLEE610KH1N1ywoWBR6RsykOLWdGT+rk3/0bdAlUwAWD3zsAhsSUxl/wH0ASNUq/AtJ2XB2NggtFyA4Bq+P36aJ5v0tgPDniBSReWPT4Fow7au4BcqRJjo/vwbCDVrFc8Bi4ww3DhMN79L44kg7KpwZhSMi9KgUk2oGbQyBsNIzmA4/O7THAKh78fs73QRPzjYgo8zi+A3c8P2NYxUDFeA9HBsvhPXZmlaWdQQJmS2dEn9V7Ml5fOA7jF91xwOLAYoXtF0AVe2NlhVSLc7n66g/y8vXvZX5yxqonO6ahzWffkmWFTV0H7MiAIcRCwAro9w61FWpgFbBSurMnuSOgpov+CBD9NsDq4ftmktGIyfBYtPo5wOk/L2Cl8hIvoKrpnkoD4WcF0CrPJ5Ik2t1JZR5qgs4bSaNAmt5EoC0MG1sushjboD1zhpohu0bi9vvIbbH8kalU5GVx34Q9vs9chCEbyivJDLDqPt4SsNr//F6m7SAVAB8Gm2hPrPAKkjVltGARB0MgpcRDPUvUSwSeRzsspqdzOfv6S7n8/Ru2jh9mlfRlTkALFfsCyY0lbBaea1LO/E4NLHFUto0GAEtT6T3NWvNtLfVPb6X9cC3rtx+kWa0lH7DQZyo7Q4dNFtAQyCjDik0zAFjh7zDMtQrZY+OPpsPMjA/nrodAuBd8hhYPcd3yEClOFuxvMUBLhom6+IRuLdz/nYmBU+V5c3HmEZSLMYI4A7qE2CfGgJVX0MN+cTRWQtBqXdpGsMrDSJ3rqHjusZbAD+L5BcGqyeuXkjy7kGQx4yYewL0HbmLM0LWRGwoYSGiQ2LSbjaS7Wp/n22u5/u5H2b3/xI6BMJqll1X0n16nnacFYrzvYNExoOllQCZQlQSnAFpNn11JerYQWUwlPZlJOp1QYkdvFQdKeUi9v8FTxMAgNxvV9uVCTygAVu13P1ISuPp4TXDNATYfNwRcTKbniZ6m6hr8ONNn9DDRa/MKHNmB9uSZy1pKZquvEpAwPB/ocOh7GYNu+kkq09PXVPwMVtL/m4CVjwUfdyi0sMAXyV5DQeYzgBUBOw/443mKa6WRtWL5BKwgn8T6BBCZrFWVB3KdclkiYgdjLwwWkdKkPk8luVTAavLyMgBWuE8AMhyU47VZJ0e9TiQAVlAIWtsxedDrVLapPrsx3tBlXK9D4ytdT5WNr6bnBI3ojah+Uhon6Hqke46DJdH+caTRj2Mf/znMfZN083PRjZD+VQXtBVhVzjLGbx5DALBCjEFr8gEeTqUsu4m823by59s7+RXdrzoUKlDVBktGGxBoPcXgBPOZ0p1KJX3HDJN4rh/HD4crASwQ7C+9AlZALnsAV3RGStjMg7xgtDxPBoIU+CJTRlqZlgpmFHkhBarRtN8CQ6BjInK33ckeYF2vbc47dIECIIYlf+gky9SoPcSwUWzKcw8m6Br8B0DcWtBT3mH7hD5Pk5K7dyE3Gm9KpM+Zy5Q7+PteY89d73L4Y7i34z7gsZcXSCJGnlt8WDMKpkQA5Qzo5uoTGWvj/s2TnXqCzSYEAwEKTmloPpo2q7ekMq1wPLKsIMFDYlurnDWDPKjMmJRNmSRjDidS73vZ172sVg0ZVh8/XMvNzR2ZL5gXOAbZsQcxUXSNFLCqpA+G62DVQQoaAKsi5/4GhtUavlrw7CFgVajEGAUXsoF1/IDhAMAKCaOXFTw/YvdEBz2wtmJ/KQq57UWu4bcjmWyySupsIl06UYaVr+jO4jaJmsHu9KuZpJks0oLsKgJWWSkneSlTSIetoOfOkyrxtFWYzLXRpsZjljA+rPiB5Bt7Zo8CpAglgJ9WK7nbbOlltTOZIGIN3E1nZdJrDHuLFxTirrOWk36OYcX81XagvEgJWLmJelUV9KRiA50COSM8jZH7KOtd9zesh+4HrZIqbuduEm7x8gOhie7BzKvC4UJRxsF0MsS9kMVrigjN1mXeb3f8Ot8q4nvD6CIUfcAE1hGguMAIqCkDUWWzVTkNJBcAuGhosdlsZQUbhR1eg6NqqZjLQvDPss57wRLIfDRtnvg6BPWC7gvKNHOLIV2LBoJVGNMe99DrCubsBZhhwDZgLYNYEXYbClrtO3jCwctKGXsEZbCmwFsMoFXfSolxLa3MBjDpIbfVTt8cvmZ47msd9wmLg9howkCrfSKywhrddQpY4RwKtU7QrRGqIWVwup1DmSZkU8GUfTEMcj50cpnnclZV7MBZgImOzugmkUQeoY1JdF8A+5b+oiQQI99Gsw/Mm0x2QyarZpDrbS0f1zu52zeysw6kAK7cDp1FXnvcBKztZ73lWgQEm00JgzXZnVOwgyFlP51RHggGFvJGAlZutB5M1zXq4CM1wEqDMJHk//hf3hCwcrAKE4Bou8kAj3927wyfQI8BK74BPgZY+eCPwaQQCEYVzjEgGiuhugeaaSAesN09PxYDosgo9hiwihlWOvBN6mSTMWaaTaezBxlWAKzYRbHZHzCstKB7eLzYNNrPfQStRs1mfE8c8Iqv9Th48ypnDIBx+hv76yHAKg76fIA5yDYuSI8DVn6v43M5vj4+KQ5e7SaHSUEmABhW5YR+EhiI5fxUnr35K/nizTeyOLlgMIkIDhVaMGIUsNI+YvcBK/wVx9zqdwJW6DrhgJUDUoeVib8EsIoX5TDm7hc+DvaWpwPWUabx0IbkC/hj/8ZNJRDeH37VvSD/qJJJRjsrj1gXiS4au+oQsILXAbs8kW1lICITRoCFkZkhgjsDrPD81+t1AKxGSeDoHedG/j7OHXgY75sl9lGAG+YzAWPQ3EvJkPjtW2k/3sqnP/5Zdj+/lznawaNpBE3gwbDSDnzYVQjq0hzVACutE3GsYXHeZ4lscpFnf/0HWbz5QhZffSHDfCLYZNAtkEAMqoODeazxuLrpWi6n3920nN16YBrdywAqLgCDfS3t2/ey+/U9WTnN7ZIsLFRrGCSjCwjANKveuCSQG7EBWcdtl49HwSjlHudDuLcasarkyzYav7chyYgPeFTxdMCKqawWSAwoVrma5l9m3m33Bq9DEOGFRAesHKxiku9mubYBOgTl1eeAqIV6NG++cXqM1WV+dTBf3kPKgco3gJ83X0j56rlkL64kO1moTCACzOLLjXcchvcWIPv+QQPfdJB6u5G8bqWCDOTdtVx/+4Nsf3kv+a5hh7djwIrzNgBWlsTBd8EMeFn1BKgBj5JEZHJxJrPnV5KdLSQ5nUt+tpBsPiNwCjmqghgeiUZdlrxaTmhCJaZs98xyYiP5civ7P34vt9/9IOuPN2RX0dQ8AocQMLEQY6wmBz8O2D52ozgGFJEy0EqLJ4qFGPjhwI9vEu5DEyVKcRwwFtHAdrYOnC5XYgfdvwyw8sCXa21ImsNICwWfeJ75HAmm8riWxxhWxlRjwcvA8iCBZFCKopt2ZAUDlIxkbGIWvOOzFOBRB74AWFmhDwtgi+TTACt0CgTDCn4YDlh5IvIQYEWHitCZR927DwuIh2CVKbsOCgvc/+l5qlVmAEQAWggUecMM+3ddH5U5q+uQVsjjGCaO53z/Oo5xeBzzSCMDkjLEkhVjtGBXwAqdtuANg3gCQ75lm2/sc5Bj1kMuO5nJx/0gP94t5ce7tXzYtwzc2z6lrIsbjK3qLESYj5WDDKja/6cCVuyPB8cI3E20KuXDVaADDCh8Bq5HO+mp5QE8WpC0cAeG3D6DjFyTMJjrYl3BvUVXNEpajHkC2C0oS9Hkg2s5GJTWkCT2CYsNqMNzGpMRzm+T1IC9owWpkUGtskBbVQMCPFqIqAHfGDgdxlW+Gmv86Exujw8cV9V9dQTCQvxAzyy3H0BWpo0pdB3Sc3T5Cu2F25WcTQtZoDCQpzLNUwV14CEEOSYBZ2OMD5BBKWDVNnuCBTfLNYFltLhHS/czsAimE6lyPNgUxAh2coSV0HK5lbe/fpB37z7Q44fzwFg/x0U8vSdamMXqgHYbszyR0zyVsypni3ucL5Z9MIjhSbMGSADGTjVRhhVmFxABA6wALk2KlL44SNbNLUDHnz1PlYPr7y0S2TwnC+QaiXWSyyafELBqU/V6g1zRC8HMZMxPyns/UjafQgoIoKqQU4BWBljh72zwEcceFmPw+qFwMSsaj6v0ZMciE+5hDfAQYzbLpUtTWde1vL+5lU93SxqvQ/KEf4fBM+JbZ4syN42aXvneH2Kgh0Pq8FcCEWZpAxgCSpLJtJD5fErQCobpSMjBolTHCAUmUZxRZpUC/LrHKXDGHhHmXXXsb3x8OrjzrpCJG5/4eoXjwePJn2+Ys/Z8lcnpBYlxPo4sLEjltDmAHsPmkUnAyKC06uxxnjMCT3T9s0KFAmzbzV49rvat7EEDNRm04xD0cbQuhQ4Y+vqPh8e8MjDJdU6rF5cWZHCevm+Qv2W2HFgzMb4hs5ugqzd8FQFYMRjV++DMI7CPKKtGLsOiGjqIovjdqJ8V5pK0Mmk3lAaiyMy4loU3NGlQ5ZdHpfhc/w9AEeTYdQJ21SB3fSvLrpUdQKGykMGalGEdV7WFzgUcAXMYjMVJltHD6mLo5TLP6Am3AGMRYFULhzlIyYF6Yt/Q7pSwD8D9h1oGf2NzDjDIIB/OK6kll1Ur8nEL38Ot3JKl2NH3ioCV+XB5cxDcY5JDeJ0GstnegHsBMKvvaoJWkLWfnUzk2eVCLs7mUgFR4/5jBXNjWMWm6/gTzlX9aXXiJ//b37wMI9VpeSOAAUqyS9rG6RIGp+1RI+o6MpF8kvhG4gylsDh6Bxc/lYi2Hy8YMcJ9CLboaSuNUhPQ+N9j8CpeiO6tQQ8YT4bNzxYkHP8AWIt8PHZgkHh3JGvfGS8QfKg0ZdYujDGY5ouAy0KOJ73f1xgA80mt0s1DydthoKmbDp7fIXsu7sjoNMZDMNDr4H4ffPOMpZsOVO7qvQaqPqg8cI+qBLxuG9YcfJgwRSFDXsnl69/LF2/+IM9fvCa9Gl08wIrAHKtbVKFsoEZdGMa6byN5hgoCQBOtFILiCeBKpSYR8m/VYJVqWValxb8n/3sIRI3Hx7+0JPBzgNfnugQezx+/WB6XRrLWfEBXe/Vk4AaCjR0VCABVaNWMDXgqKbo/wffK5g2J2EqrMZQSNHoEdDBlhFZ9P/pGEMU8BGjj5ETnQ+gRc5AU+ZoUswfxWlQo8fE5znmzl/Z6KXKzlvrte7n74Wcp9rUUCGDplaLXGpJPGwvYUCt2sEI1rqGePD2ZS/HiUl7/9/+tJJenkl6ckKVDAY0zQgdUErTCFNW4gnm3jzUamrLKwjKHSf1ayRFM3NzKAJ+RP/5Zbn76RZK9glQYu5AHosLvkjIGgy61cnDg6eH7mcFtYJWVSHwVOF4NeJBHEgyY3jOosWoQ/Axwf1D13bWN9KD+4jpMmw/wjfU0bEYAB5lc2Oph/lwIMLSlL5gAmoCwuk0A3LoMWhLP4M4ZS5FvFsMFNm9oZQA3GTK6k7lkz89l8uVLmX75UqqrS27ICX0GlV5P6ZkxeXjZ7gH4wDqB46/2awYredNJVXeSLbdy991P8vGfv5fhdikl1jP3BI6ehj9T7ltHN9w/iskxzn1SSraYc0zCiL3A1+lCktmEHeYgD0TkoMbXWqzxdQmBMVhCAEPg74D7irImutDBw+rm//onad59lP1yLRVMshFAQ4LHDlJK/6Dc0xkTxpJypo4m8Pqfg45eYGB4HhZYQ0cPRqQGYQdr0sF7Rkmhf8D9x+BdIj+/jsdxigPJcczg67o/D4JERyzD+FnhXLSthMtWxw2F9j4RI8XB6+PP8IfvXoYqArqfzDtr00ETdnBEAJ7msu5qKZ6fy8UfvpLs8kTaIpWBlctRMqV7sHmHOXDGKiY82sb9MNyj0MhGC0aOMWDdj+WBMNp15hXjD3iImBwQgBEZVuaDpTuEA3B6rwAGBOAhKkT6ffKYKY6b/Jn5dAfAR7AKBRX4qZgkkNYNJkekjxVAK/pYaXGmSwrpspksu0x+Wq7ln999kp9WW9mBz5KiCQzWX5OGuYcRZZnaFsnX6KcAq6cYGnQQs72TRu5YGXvcL2OC0PNNzdiJl7NqrgxJawUkLbsraVUbsQAEXgpFqRG1S1A1JbOus/RU1FcNA7ps694Yg4K+fvia6Nfh8jEFqCBXO5RqqwxwlOyRoWrD2UEmDly+/zAAO0jQw7oReMu6BBwvAOYBq+ejrERneSngoUnbyNgdPbGSHh22IOkBkI/Cl5qSg11VALAS9YCjHyetAxRc7dpa6v1WjaeR2O63MikSeX55Js8vT2RWFgYIZtK1iUynJ9JDfvr+Vn7+5Z18/Hgtd8uVbHZbjln9z+egI/6aJONeYjQArDqblPJsWhGwmiHnIdDbkV206RpZwXwdZwmp4HQqRTWRzXpNwAom8kx2CW4aw4rSHfcv1jGEvZnDDTkywLqykm2ayV2Wy82Q0Xh9K4U0aanFZbM+IKhq0iHv2ocxiqYZNFsnUFUQrHL/KnjuoIhCQwoG69qhTpcpTfV9axyT1EOwivEfQK0MfqIDpYC3260s0dkZUsntjok2/eG4Dmmh0UeVd7x+bPfgXmoFzvg1HodiXACYykusdZhUHf2qzs4XsjidS6pdQnT+OnvqoPtgfIVRxcfGQ1zQvX+Ooy+UJzIhd0YRGbGMMdRCHhPNF67l6HZqHrUhD8Xq4ZIysr/07jvQG9ZmKoKtQ+SRSsr3fXwGvN6cLUMwvYZpOxiLaISh+SD+w9x136vtZsP5BUBvZKOP8UQANG2EsOhKdlO8kyI0ym38q+coYmuwqwBYcR7kqtLy/REKBjKs0DTBwX7z8JS+lQy5AcZsh2LkTs4yyAM7gkMAt13qBoIGCo/esd7jJwWpda4ABKrTXFZ9J7ddLWswukCCwb/BUJ7FPGVuAbhiHsE9XeOm6dDLYreT16encjGZypRdOBOCVmj6M8X+58C+jXgHGPFIORtYQc6ky0rZDqnc1T09Dz+ut7KszecqBxCMwq/6fJFzDFIM3tfuo3KvAqCaw+n+AsR+gPdX2sn56UxeXp3yO+xjAU4BsFI9CvIyLZ5pgUGtl1Sx6uuAAVYjMKLhI+nd9h+AljEZO5oy5mcVB4IBCfWK6ZFnFBcjA6scZNLP1Il7DLo8lHCPk0EHm5vGPwVYxcePPy/uZBUCIa+0MuB0v4f754jjBFNe3P8IQIpBt4cAq/Eaxm6FjwFWsbzQAzdF5dUA77F7h/NzwMpBqxBEh45AbkkZP9sY0IkXqxjs0ueF6gZlYpZ6MMEM922kn+oGoVR3vh4yCLS3ffU1Aaur519KkpSU6GQFqrPwnKhZodDtRX2s+Ox4SjgS6N4IuAEjQD6BCa5MKyK/EWDF5+zymP+fAla+0YTvBKy0S5Pj5PDQUMBKwatEILOoJC+mUhQzbYMM3ya8JnSbioKtHqB1DFipJNCikXsUfx91YQzbOPI1KE54HVD39QPvQcBIwArjA4amdxtJwBz59Z3cfP+D9AANsPArNdQ2Xh/TlpRzA9CKNjcrVLKfX0r18kqe/Td/JXJxKsnZXFp0lDNwSknMhxwcPfjoJ+SMHMVYzOyRfkAtQau8aSVbrqT/dCvX//y93P7wi6RgXqkIJQBWIUiPACuXYOly/sB/nwFi/R1qQz+++NFjHTDzPNzTqg3NRq2iiwoVfH0aePKgnfPJjIBKioqiy5OwRiCIoU+PBqz0Img7dFuwwMI8xSyIdek09f3GroiBZzKWHgCsILOCmH4ocxkWM0kvz2TyxXNZvP5CissLBggCI3MDrLR7kAbx3A8OpC0RLMnKuMhu0G6mBBr3reSrnay+/1luAFjdrKRoYNY5SpH9Tjtg9ZAJThzCsoMhzm9aSTKfSXY6k/x0QcBKZhOyrXrIr+z+huN7EQXXBdkOixcZfRAgSd3e3IpcL2X5D3+kJHW/2jC5IGDVqBEpWBuUAVlnPu0Q46VWN1M/HDH8zYsLvwGwClX+SFYQQGyLFeKhfF9C/TRgFe93Bzucy5R0MdQxpVyB8ecjwMqmfjjMU4AVXxTtzffWXhvD4XN5DrZSRhfMMfiA3Eb/pkz4rXRSfXEpF998JdnFQpoiQY8S+ro4qySsr978wKr9SLjuA1b6mRrDWHzAgo/u33q7tAiF4hJ/5umj+6EGsspwUu+MYNwesRS1bvE4YBXHQh6XHbOsKO6D9ws+r4D0r5A0rySFPA6gFQErlbBzPnO/QCKgj7xD4SWdyLrP5OfVVv74/lp+uNvKskUygRp6zoQMa4B6MiJYVxksqRC2Rv9lgJU+bKxf2gVZ3RTVk06BfmdP8nmoaF/XTABSZEhrQK9glcbvHMshgcNvFENZAxDsh/hZpYZxl0a/12ENMrYV43DzlAljGfsqW7rrlAiAVBRf9VjT/b+4WGXrigPH+v6o8HUgGTwCrQ4m8lH87A0bDMCi+soZIqFgZuwtxgTYbxV4g7wbhuv6s36vwHgAWNk11t0K48HimwYuNEiCGplPcnl5dS5X5wuZlbl6YqJFfIuCeim7bS9v336St+8+ye3dij4+exSsguTtGLCyxNRM4NEVEB0hryalnJaZUJBH2wX4sgGwamXVtTRw7uDlNp1IXlay3+2seQu6H2JNRye1Y8BKVyF2WnO/L1wWiikGWC2zgpLAmyGVTVJIk6DxBwArFcQ541bzSwW9AIpiT5lKym6AYFmdZyU9eOZZoQwQ87xRwFUlYcwUDLCKH7XHU75mYt1BEwUtiKWM3Zb7vdyuN7Lc7+hdBXkg5g9HP/f0UeKspzrmOgefFf0S53LxfoLcEz5VkP7hi0QWjCF0RjsBy2qiXVDZ0dykfrR3sFzSjMht9oz05Ai8jFLx+6fHjta6Hnue7LI0nce60Lk3qa/aDkyRAdinBEW4P9DzSNcDpuN8tu6rFu+z1pQNgBcBx2NLH4+v9ZQhBaQaAf6AkCfXDZlhqujQRhw4X8Qd8L4C+wqywQaAcDN6JHp856EoH52tLzw7A+jDTo6iG+I7jDHrkIyCHXyhwICkLJYEByuMmT0KYlj1s+qp4QEjitYe1rmVnnBdK3m7k9O0lgqMq9Q6FNq+yu6DfatgmIFMnr8qq1LIYGyznPN2CcBZetmiEQOALEi7zW6HXXcJWBFMCfOj6ntZ1LV8sTiR07KUyTBwnlWQYra9zLEO2JrPUc/us7bXeCdapnqptGkuuyGVZdPLzXYv19s9PazWdUtfLciD9/0gW4CKiNsNfcX908Xf9ivvNGkRgtrzNJStny0mcnk+l/OTGX2tQC6hoxYN2PEEtdiAnwH0kXnOhMvyfvz0v//Pr2y7ccBoBKs0yBkrozHbxFkFPoF9wzoGrGIQKJ7sD/lR6AJyOPifZIh47BwnGFF3E086jgEdZwepz8YhahuDXmHSP5jFHa4f/KyIYeVJNYClY8DqMBh7GrDy+23Nxx8AACAASURBVOGgVQxYabcGDQiO75tfs3uQeAXNz9qDUb0Xxxd4uIj7fYgR9gBSMnZTwIqvM8DK5YAxeq0LjcoH4IkEhtX8xRfy8qtv5PnzryTLp6TCa0tqGArHgJVWELV6r1cBRlWe1MawAmAFdFYBK3pcafZkVX7DfEMycLioPrVZhXjrKGnnOXwGGHiqwmrz/LGP1nXgMxSwzzGsYnD33vHgsURJiAeKWknXcBiAFX5HQqCAFVhWeYG2vHg+CmSTrRSiW62uUsNOhlXNtssOWLkk8OB+OghpgLWO5ZECOt4c/RCfB/pdfT+QVDBA7AZJto2k653sfn0n199+L9t3H6TCHKRXgpks25zH/EFAyioyWp4niWq2p6XMvnwpc0gBf/eaPlaQA6JrDt6D0V4YXIUKuQ4BqwLEgJWZgupcs7FCs0o6UEqOjWW3l+HDjVz/++/k5vufJANgRRaDAjnBzFxvzIF8LQatjgeRDf3w58eWsGPA6t5xomQk/JsnAFZhg4Q3gfSu62TT1tqR72Qm5elcJucnIgjgK4whrSYjMGn2e+nB5EFbYjM37mBAu2+AVFMaCSkdfcXYfdKYBDSgH1NEpfSPvkkh6TeGFfvLIBCBL960lPTsVKYvnsn8y5eSX55Lt5hLj4o4urQhITVdP88zlqvZXOcq4rIFvIaM7V663Y6AVbnZy/r7X+T2P3wv/ac7+lixK58FVMeA1TEAo3NEp5SmmVoxB2iF8wSrCve2ABA4rXgNQ1VIXoFZUlAKEkvCETjx/qBKh+QeZsyrtSw/Xgv83upvf5L++k6a7Y6BHAIj9z2knBRBE2UbEcvOZB9kNkdV8MO5qiOO609Aeg5HISnzNtV5vQaIMU6wG+V79TGzaVw7PwNYIdE+qGjrWep5mSG7A1ZHXlUHscADE4jxsvvm2MXHYBt+jkHteC3262GXS7w3WPfwJPQcDUtz8MG/+7WTU4zgNk9l/vqFXHzzWpLzmTTAGUGkU6fbUCTwJdZxXX4Iu6SOQJ2GfLaiWccjrm0MRHVfUIMVrQix8GSfgDHGsWeAFfZ5N213eoFek/pTHANWx7GXP6cYsPK/KQAFDyh0FQZjG0UuzGP9TpYXAFgAZ1YgdZ8SgFZUviJRSgoyqj5sG/n2w618+2klH/e97PpM+rRQRSCANTQSscRc75+u6SxGHC+a0e9P7d+4F+aqGCwPCPaScaAJQOxPh2tWA3H9V77fvBhDMc+LcvYc2fQECTPZOgowAajSL3TEM48087CN4/WwDjlr0z4/PBeMHY4v/89jLZu8jId1YCuLLpb7jR5UAfAKhS0uBgd3NRS9or9q/oZE0i0JjMFthQZ2CPTnY4wwW5UMiDfDZuy1JvmBzBJrpCaGPZs+wEsyBqzUAAyskUayAT5iqVyczuXF5alcnEwpKVQpPwDPVLbbTj58XMqvv36Sj9dL2e8b9ZPBF9enMNsDbI45yOYqYEQlgyzyVM4nhTyrSjktUnropGxo07NTKQCru7YhYIXCWjYBw6rSLofw4QGwMMDTTiWBOC7lhqZEGAEr76Rm/pN5KTvIAlMAVqncSi5ryaQGoOsdvAwocLYtnr56ByUyS3OZSCJzdAg0SSC6A85TdHeGCbYyFR8ErIx1pXdHxzvHp40BAh7wm0PpGp3Wmkbudlu5225kudvRaB1/56g3351QOD/IAx4P4uO8Kl6fvEs8JIBTxIvziRQF1j4Sz6RCx8lJQbCKizvzEfeQGnNtTch9zfW8y76H5AK/P7QBYT2IPKQMUB4lcR43ueTTowrPfRA7az7mTC7ml6FLofvJjn/TuR/lC9YFz6/Ndtco5zJjeJwpyS8iTa3SNO6OKfyVEMejq6aatROwWgOwAhOrVnsBL5zwtTpNcHsgeeRVuV1DyPl83bEmRSwDqCSQX9inGH8AsHLTezOOZ8dJBYzAPwXTiXJ9Ms01ngPbquj2MpMtpYGlgJ2ZErjCvKLPHS0j9PODl77HdSiYwNA8y2Tbo2MtwOZeNqm6MsN6BIxBWrQAsOL5Hq6L5TDItO7kajqVWZFJ1QOwSghYzfpBLqoJpYs5GabGzEVXTuTYBKx0faG1gcDTUWSF7rl7MKvQpAPF50GGHJ69qez6QZY1OpK27KLIBlAWv/EZ2p7FOWbPgR0bh5YG7PD4A2h1MqtkNoUkU7uV6hbm80RZpSQieSEsGvvJ3//tl1HGOU4KB6uUEhnOSudWALLGBNI3sdicnAwIdVU78JmKk87jLnZPAVbxcXzfcgaUg1MOmPlxwoYZ+UoFfyhnLhtNPQBU0flSW3xPRjYucLpw6f1hNS7ysKLHldEaY0ngeO66gDwlCTwGrPg5oZvjQKT6GJCLgUVnsR3QvQOb7fOSwPG+KrARL9r4txzJ3hFgpWNAF+mg2w7BrzOsFLCaXD2XZ6++JmBVTU5p+A1av8p5GjMl1SpBXLlntY+teiEpUNN1eFllmcsCnWEVLa6eOx0AQU+jkfG9PAQaLaj/LwSwiufOeB0UA1gVJUQBIVgmZRiKvxRyiwm/AFhlGVhW0ODn7EgUEHDulEZTN0kgQKtjhtXBfbTHcwCGhwUqfja+yY/+cLoFwWsEzxzePCIZPIO2tWx/eSsf//Sd7N69J0U2g88EzQC9kqeUae3YoqAHKorwDJLFTBZffynzr1/J9PVL6RZTaSv4wgCQRd0dASPmvUidwuzTqlhRJhiCKtugApOEFWAkkr3kXSvzppXu/bXc/NO3cvudAVZg0rKd7lgV4fNzwMrijii3PAruoxjY/uVRwCqifB8cxGJof99xIq7JTEImAypSkP/tsStPK6kuzmTx8krK8xPJ5hMFrOBpY948CERQPRvqVpK6JnDVbHbSrLfSbXbSrbci+xr0TQUh6RCpiTVp0ewsqP/pfXITc/6k+41HNBiS2JQRHBSZJIu5VFcXMn/5XNLLc0mfX0kPyR0ZYlEXNqusETyJ7oV6v2ilimGlSa+63V7KBoBVLctvf5Sbf/yWgFAFHzXKiEamDA7nDKtY/qWfM4qn+Um4VoBp8EKCdxoMfaeVFJADTitKBCEZzCcTKSYV7zPYVu6xGDpjYiwB+EP789s7mqz310vp335kt0rIAL17jicF7j/FCqF3gbTgUCWe5oVzbw3UKvbhf+OzGf/ORZz/cUg7gyvyg4qfdQB57A0O6zxluu4Skxi0CmAVjxMBRBb0+vmF5N1P8OiKCBjEEuM4zrGfH9o/AnDFe2k3jwm1gd6BkWcFAV9BI/klbhikLuB49LNKTt58Iee/eyXDaSVtgSAUxSywQhSYGCVHB0RE8/vRhGkEEPX1OHdd30fDdKahrMibebeZrRO8Mk8WAFaMd5RyoGNBA7UQPyheaKxXS4AOwBJPTo+a+Pj9JJCJ/5Ek0ttMiyhIgPAzCmJgV8F0ncE+/eEoUuA14Qs+Vkh6wRa52Q/yw+1G/vh+Kb8sd8ayymnOrljHaEzuSJWu6U8HAJ8rOI3eaJ6U4Vk4YOXzaHRKPvaqIQvGxFM8E2N+WXZj3jgofqhlgoJWCvJgXSrRYMWAJY/dD4psDv546dpiR76GciBNhvQ6R38onyrKmPF/G9fScV01FuC9uaPvi2OVwxXFQbHYdD1q7uLSRItmnF2tBQH94vGw/phlAGRzkLAgKcXzxmsxdmCw7rJA3DvtLobCVSf5UMvFSUWw6upsIfNJRlZDBnlmmktTD3Jzs5FffgW76lZW6z1JIc6K+RxgBa8pQDLTZJDzMpfLKpezAqbL+AyVzwA0X/cArFpZkt2cSQrvtrJUiXgArAwAY/HCASsFXXW+jx37uL9hvqJpSVbIMs3lLgXDKpN1ksseclp2jlapbWC32PhQJ9REFjBXJ8Mqk9O0oM/OPM3ZNZDSViMbeOEjMKzcdsUeOq/DgPzwnQzEip0/6eO12xGwWu629LECQ0abvphXmJEv4hqwj9t7sU/0h1Cc90KddYrHVAMGM5tXcnIyl+kMLE94UMHWBIzmRBUiVjxnpBxyL90P/XrH9dnXaluTI3AonFKo3pgEOIqhQ/duzlsUjlsFA8OXRUe8FvVY00ZKir6P93n0nNB4QH+P7xcPwXrQ6Hum2+kINrsHJa4VewLGiyuDCMjzWhSwAlZASSDYh7s9c1ttWqTNKHTOYIoCiFPT9xZNBWx3YzzoDGk/B2M3ATghQBrZUXAtMPsYgLjKyNVCDOSjyAowhhrcRyojFJwnw4qNj/Yy6ddSDY2gldgE7C2AXyxsaJd07Zli1gdhndR1Hez5Nk1lJwNBq3XfyRo/i8iOIBIuWwErArteyDL5IxrklHUnp1WlDK+hlynOo+vkVESeT2cyhUTQJOBY7zEn8T4Uxfk7ukCjVzA6Ig5gUA0EesGiAssMoDS84fosl3XTyc2+llsUZZuGr3Gg0AEr3DdfD3y8YocqUv2aVbnM0ZhgNqER+2KO/Vm3LYBWZCSaFJrxZcCaLN/+t//6K/50n8ihK4VuXtrbSeO7MXHE71xwLHgli8cYNv5aB6z85I/BFTAWjo/rk2v8/KeWEzWxw3uOKeMMuNyD5FHAKu5E5oBMPOEUsNL/HJkeQRD3+NKqobXitEojJgBQ49BZ7Qi4UzDot0kCA8gWAVZ4Zmq69zjDKpx5LIGIQMcYfBzv8rhoxoCV0kX9HmhAW07QphWGc6ZDRtciA6yUTqpwuB5HhXwAOtgZKa+kOL+Uy5dfyfMXX8tsfkFQJAH76giw0nNTlpU/DrTMzJMRsAK7Kk0bkwTqBjyerz/BsWoQswcfG2H/pQNWOrfHoPr4ZwWsPICLA0S8D3MKdxuJAAAH+FkpaMVqNqpblBCOawJJxNwo1cOKUi4riQSGFXduPad7DDQ71njKBkAYPdbHOucDMfhMWpRDDAQAwAFvKBiZX3/3Z9m/fy/ZvpYMCTkCdMxNhKLwMuHa4KbXGaVrDdaz07nMv3pFwKp69VyaWSVtWahxZ0+RJBd9jtEcf1LzSe+ONq4WJiuzRDMEy5RX9FJ0vUybRrp3H+X6H/5E7yNsQPA8ajv4CClzbKxAqzzE4xXVoUe7tX1wgAaiXOo/FrA6Zg6GBCMCFtiOO69kVe9lh0D+ZCbnX72S86++kPLylIwmqQBMa5cwD4gQhJAxBeYbzOV3e6lXG2lWG+mWG2luV9LcrWTY7iVrejKwtJIPqQaoxLY3sVmIrn9qYn4fsOKGbGbJkCgKpBKnJzK9uhQ5P5Xq9SsZ5lMylJCJ0HML3y0RCPvHEcMqBpxYCQJFvFZJ4PJPP8inf/hn6d7fsLKMcdelBobZg/CK28jP0+doggVNAhFDIlhgBVsBCnSQSeGZUZUErxIwrcCuAttqMpG01C5pAOAYgBVgTGnHng4U+81W9ndL2d3eSX+3lmy1owyV1H6wAo48tTyRIGjoHcMQ2FrraARA8Vix3fyBirA+Gwf/OGzDAP7tgBV3phi4CfKJh1fwvxSwigHF409wwCpeU2Nzds6ZiDka751hjTgArEzqZUUADQZt3wrdHsNOyHbTW+ytZ3M5+90rOfnqhXTzQhlWkARCru/SL+fr2QMI5xnO0bIPX1CMEcD4jNINBamwdztoRc4qWUpamWYcgACbgJWyq3j6Jh8Iwq64yzAkiRbIx/fHf45jOr+fWPt5fAOswO7keaFaj4IXiikArOBXMplqC3N2ddbgHOwWH85kqSe5LNtM3q4b+fbTWr4Hy2rX0XxdzcqVueNjic/UpD1xcvbQCHwSsOJgdthVwSYF95T1rsbuPtgjQMuLIKQPjfI//ux7jckHKflUR6sAWClsh8Ydg0xw3yjjV/8+/W6SH48dokSdcRwALvN1AQhOsDkCRQ+uOez9URxiz1uTv0NAK9zDAIAZeOp7m2Yr9lvkMRclcweeVcbA4huCEfx4fR6Dw+MSiShfE6S0GpvTt8p8rAD8gRUA38IybWWatvLiYiYvrs7kfF7RfB3dxKA7RXyyWtXyEeyqtzdyfbOV3R5+goirtMkDO/TqyR1+GcOqKlLJulaqoaPh+lWVy0UFSV0iZaIJJwCrlQFWYFnVAGdRIALrEObKeKYtJIHGsKI/pBo4I1l0VuUxYMXxlOWyQ7IK0Cor5HpIZZVkZCVi3mj3Yl2nnHnoXliIkWAGDcBqkeQEq8CyQndAMFIAIASvKjPRJoBjRf+wdkbMVwdUtMyaSZdUUvciu6aW5XYrt9uNrPZ7emiSoYJ7EdZRm09RkfVz89e7BPu4xDlh7UHeh65/3bAnUHUKsHI+laIE6xS+xdi7AWhpy3KOs+hJu89PDOjGRQW+lADRmGuOc8PibeynKChbQOjFPBwH+zl9P92DK/guj8ATDt2iwGuAPv1BLSYPq1LEvnU1hZ8TPlc9i/wrIgnYvgYAymMoysStiQuna5JxLqj3pnroIU5BMRPdBKEeojk4p2DCOB/57n6nkkK8lg1heCydT+M91ooii9IudbV+hM4aZ9xonQUJDOcmvTOJKb1Yu45xP6wvdGxi1CnIDbC66FZS9jUBq2maygS+cFwQ0eBJm6gw/+U3PVH3gKSJeYKCiRAsWnedrIZO0I4BXnSNycEdsNIlTBtw4EjciRuRCa02UHwQAtll3chFksirxYksDLAq0H18EM477wZNwBjPA3uiDFLDowoMTfpnafaOfZTNDJJM1i38rXZyvbEOggS1ULD3DoIK8qn81prYsKGCrjXYffN0YBfV+bQiYAXfv9wAXoJ7OBOCVlq4xZiJZ07yb/+1dgkMAZTdVA+LOCAIcIzdY/R3Hdxo1xkj0C4980Hsg/V4M+dnajRjx4+S3ojC/9CCER9LpWdjUnssSYzfH3tB6SfrhGNwELfHjCo7yhQKdydslmOlT93xOYaNYYXP0QUNml0sVlqh9MXAj6ZoMx7QIXMpXhyJzkaeX34MBYWw4Kg/iT+TGOxzEO/43h/+PiZ5498fBqx8UYnfz+QIC7j1Z6YvjS2WxLsj3wKn42KhysGiglHq6bmcP38tL1/+Thanz6QoZ+TUgpbasQsOr9g+8hiwQjtRBGQAFVFJAGDVsvMD9LHUxR6P54OxHsvPHr5L/18ArLjQPQJauaRlrIIa39bWV3ha0TUDwUmGChKkR8qyyjIY06r+RGN49dhwwApjm5R930bM/FT5L/o58foQYl6bj3re+lxiQF2TI+vO16M1MfufaqDTdlJB8vHpRu5+/El2b99LstlIv9nSiNABK/BZUTWlvAznBVlbVdL/YVhMZf7mFVlWxcsraaZgLeRsE06/LLSPJZjXSV8C3ADlNwKsonVtrDZE1Smr+sAMPt9tpHn7QW7/7z/J+s+/sNMcurWh4UAMWGGWMu3AJhZmgzJ1jsGl3wJYcU+lyms01YxnwD2pa3gQ48OAjn0NzypUaxdTglXP/vBG5l88l3aSq3n9RE3Y4wSZayKXGKaDZP3027306530y620N0vZfbwheIW/AbSCUTiAnyBB4/YBpoQG/E8BVgSujZGC55sisDw9kf5kIdWb15KczKWcTSUpc7LB8B33GVILyqocCjN2lXsB4B5i/EJGx/bpdStys5Rb+JH907cin5ZyggQ6AqzgOaPnq8/NK4LK3BoDGz4fz1WNUebdWRABZOhCBW+uqpRkUkpa6RfcLOEXRplmmkpRQfIKz5WGsr9+u5N2vZFutRHZ1ZKBneh7fOQZxc9mW+g0SAK10qrG3agOqgnooVjhGLAK66f5WsWAFQPy3yIJjDycuGpEgBXT9fvVtjCUCTJ8RhLItdH2+GPA6Viy6Qf2iMlZKf66+P30Q4sAq9CF0M/XkgFnkjh+xwA9AmXVz8hWUZ+4rNCmskXL9MsTufj9lzL94lL2FZiEAJJRPQdgZT5DZhjt4j9POhhf8LO0SYG2+PaYz4s7aoxLZhXCZH7XfQGSOmRm2iFQ/aLoAeeSbQvXmdhGcRbuBa/bpBa+R3kc5vf5oSKkJ4wJPEjYPxuAODqAkduiTV0IWGUyhfl0npMJqucAVpwxrBCYo8PYAFlGIddNKj/c7uXbj0v5mV5WqDwbvEOARivsTLKtmyK6zN4jEz4dcIV/5X5liKR2VDX/wwNJvBaEPEV1/qWPN3aloleVAl7eEIRJEtcYlf/FgJUnxliX0CIdxQCy9q2QEJ4BKQ1jbuCxJf7dAS4HrJRdpXHjGGuM6SNHmB/L1hZlbrpMcASReAxjW46AzgjoW0TAb6PkUAEpXauViuGxiO419m/MO8bzAttDy6jK9qMcJbBqrYuWM8QQy8CXBklhjk5dvVzNU3l5MZcXVzBbzyTt9iIo1DGh7uXTx6V8/LiS9x9Xst520jTwUdMW85p3+P77EGDV83MAWE2ljwCrQk4g7UNjlhwt6Xsmu3ddI7dtKzvst5CHo1smEk6wQ7AWIAFMYCoP9hdg5966BepmFAArJMK4RxhPMFvOC9nkJbsE3iSZLDFfRI2YOWYDA9RYtwSjUhbezsuJzJKMgNVJlgvkgEjsKZn0IpADHvY8uQ763zhndWwQkIg6psKDbt/lsutENvVOlpQCbmUL0INWAJAKggVihu7GCteBM47rp6YrQJEQbxpYVRTwrILFQSptv2NnwMViJlMwn0vszbh1A3MXgFbxnnG8P2oMxNVv/IqCrwPA6mAzMosUAKMG8Km80kAn62bJ+WBgoM+bMY9TBRQLW9aB1+eUgz9kXkXM40MA3gErj//H6/D4HoCVk1bY5deaozH7JhilEnN8DJ+tgVY0arcOuiyctyL1vpXtVhlY281OzdwPlyhde2wvJ7hjtg6U5eFSnCluY4l2PejaiC9rSqPFEC0OoxzKjqvw3LJCs5UTCFhlLTxyDbAy0AoSXsS1AbAi+Gx333IDlaSr7BZMKnxt+l6WkPVKL5skodoDgBYLQIrmKCmHtDZM2VRg34zcG3t2mQoBs3K/J2D11emZnMLTqkPXwISgmn5Pmb94MRzDCoCVN+ngecXgWqZsylXdyfWuDobsZGOh2EHlhxZVlb+rP5P5azmhF87gDQgPvUkJH7FELs6m7BhYVplJapmV2LvVYzieH8nf/60yrBy08cCB37nG3wdDDkARM5BzcOQYMDpO+EdgyLw6vN35I6DLQ5JBn4Q6uaATPQSsHFWOF6IY1Anv5941AjZ6blZVCUm+TgB9v5mwR+eqDDGjUtomhEmJRc1byrv+1sE8rxT6MZ8CrPxa3JckLCjs6jJ2CXwMtIolkccLs17v+IwfWlp9PMRMMH8drgvTB9RnBIU8B6vWqUmyovweszuyTIZVXkiPoPL0XM6efUnA6vzipZSTE1ZtYRTMDnRqnmIfGQFWNCl1wAqSQAWuVBKoPlYjYDWO77jKy0XzSVfDEZiN50X8873E/ugm32MQHf37YwlR2OSeSMZ4VdH4PX6+Dz3v4+MCTXc0W0sSutRo4Im9BC3B1YAdyUkArMC2Ymvj0gCr0dMjBqyc3snPfQCw0s1sBBZHgEqXJa4n9vh5PtHcg1lk38JXCkmLusWk3SBTBFzrjWx/fSf7tx+kXy6lvr2lzAx4PZdAxKedmiLSlBqRBVhUAOBP5rL4+pWcvPlS0ueX0kxKtpvFCINXGwCrFOMcctwStQODYjkmDR2xNdWrUpqserCswEs+dNItb6X+9T0Bq+0Pv8qs1YrJvqmthqgMlnuAlSWu2m0v4Oj2qaGwE4ZAwNx9Rddli5Kmh4zY4nHNj7ICQ/iZFaBUrvtOyqsLsqrO37ySycsrGU4m9NXZI/GFjM0/07B/Z0mqvxQ6DDY0zM/h97Rt2Olx/+FaupuV3P3yXnKwrEBtp3m+e5Mi6UR1Ry9RGU/RWk66kvoTqHRHkzlUrZJJJcl0Iu1sJsWXX0hyupDpyULy2URS+FzheWdYTbAZ22EjKSDHmQNOAKwgG4FXCCSNH2/k7k9/lu23P0mx3Mms1+C/TfVYiM9wqv7+cP4hwdSx5FIxNhUgAGDG0Xad3IPhN4X9F8kJwCqwyXJliXE8E9hCW3aVoQ6gz+9qSSC33NVomca/IxhSvwAFpLCfsvtd39PXSr0b7LwwJ3EdNCwdx2ZYV2wEKo0/mq82L3wccnw9AFjpOjEmEy4JZFIeA1fmCccuOE8BVt6pLwKOxj1NP+fYaD1eIx9an+NUxwErHicO7D0pf4JhFWSrjEQjbzR7xgRXfHV5gGEFwKqB4e+zCzn7/Sspnp3KthikR5W/MMCK8gU111ZgTBm1MbhAwMolgYpy6KcGOr4yrLSvpwJWlHGAxpVVKuNH0oFKr4FV7o2p65+3x7Iuls72JmvpsItcDFh5cuSJDOe5FQMRXwGwGjCRDLAyu2yeK1lWkCLNF4xNSjBOKAuMAatemnoP5bHsk4mgQfkv607+9OFOvvu0lJu6ZTJMyNrki+74yYIJQG1re/65vfehf+fabR42WBsgXeb34CtqSSmbn/Dq6RsSAExaLijQxblB9q0pIYxNgEQhc8+q2ECZkrJeu82xgY9+KTNjlNn53jOyKHSdILvBZIGj39QIVilrzovJNs8OACvr3BcAq3jej7K9wJC0mar3cZyBBLQ8R7U9Vs9ZYRRKxgNIZUxyvl2PQcCRhZAR5NK9RF+rgAXWMWfZGVMJgFXaypuriby8mMmzi4VUwErbHcGhdl9Ls+/kx5/eyfX1Rj7dbGUPsAoFtk5Ze4w9CaiPSVoALpjkghEFSU9HRtVlpR5W5+gSSNmhdiFDYYWdxppabrtWtiiEsNFJKUVZ8Zk6wwqJOQEr+pHBowv7yiFgxdnNtRsy9EzqrJBNUchdWsiNZHI3QMaUS4Pzd6ktB6gyD5EIA5Aqe5GTvJKZJDRaP8kLAlaTFM0/FLDyxhQO7PN5R4CVztlDwIr7PvfmXFZNJtt2kDWlgBtZ73eyR+4AClmeyQ7WA3EUdCw7/0z8jzHuhAEkzw5WTSYTKStIhvcEqdAZEL9nYFcBO880/0iMim3hIlIl9QAAIABJREFUk8GpGlR4kdi/x88+3oPC6YfNyHJy/F7r+umgGu4j10srFvt7HTBmzGVKGZ/ntA/gl6JruL8KDCr7KpA8Q05MXYIabbNYfR+wQuyF+Y+CAOYQjhcDVhq/wNPKuhTaiapKa2woVmQFp0jbDPR+225qWa+39Lmqa0RoNtMtBojjU01jvDCi80mpgDoicN8oU8SYBTMKQyaSR6odQxYAK2IRLACpjBYdRpMOgNWe/lFTMJwoC8T8se7pIXi3NdABKzJoAUjpeo/cAobmt03DubxNYTei7CsAVthfmQNYp3MCzACNazMnTxGrAYzqJdtt5SrN5GsAVpLIpOvpIwfAqooAK+RBTNPJmB8tKg/WVwCiWS7tkMmq6eR638j1tpZlAwZyInd1S38rB6ni7zhDxgEECdWaQFld2gE9SzqZloNMqlTms0om8LUqAZ7ifeYPGTwiNX9K/v5v3+jyHPKpQ1nQ5wArHsQBI6cWR1R4tNUOk8+oxjFw40ZsjwEuj3lc+TEVEBkBqziA9El8HCyMIJouHHGSHFcePZH2mJPHs0CdA54eXbphjpVATAKghTD+zI1BoudHk0Uyo0YDPrzuAMQb75Z6SECqccSw8gBOwZD7Us0YUHSGWXx/DwPBOPyO79T49xFQG6WSHszu65q0PQSFHJyoviGYMWaVdiGKSH1I6iEdQLtRtKA+PZfF5UsCVhdXrxSwgjeSm/9Z2+aw8HqVxACrPMWCXVP/Ci+rLDGGVabG63oeupk6YBZXCf4SwIpP9bHbFy3Ax+Mv3j9t6Xz0JU9Tlt2I/tG3H/xDfCxNTgHWmCSOr4wBK9NeY8OgCbhW1CG7QKdAfMGMXRJ0QlE/p1CBhY8CEniTa8XHVVncCIrB403/U4DMkX1/Rj7/dX0aYRf9LAAFuI5UUutWBR8rVI2LfSP1x2vZv/so3c2t7K9vZNhsBawmeFml8FAEYIXqAoJ0zDXQ64vUJDZfyenXr0UuT6WZVNKDqcJNIyNgBf8OjHPucpY8K/MmpOS8KhNcjh1brHqLoK7Effr0kQyrT//4J1n/+E6mQ8KADueEZM7bPSuIYdV+m08BODkah4dnEG7vA0QAM6tlMB6myZgARH8KcrDI3BId9pZlIWdvXsvLv/qdzL54Ju0MnhfC+5VNSsH64OMiyMto5o/uOZDjqM9O0YmU0NZDMnG7ImDV3qzkl3/6o5RNJ9m+lQwUcWcl0PTRZHaBAWX7gE53m5za2hngplaS4DuVSQpD2kkl+Yvnkp6dyOz0RPLFVPL5VJJpyc57NThtYFs5SBoYVsp4IEOga7n5ovNec7OU+t0nufvuR9n//F4m+46m67RJgRGngS44M2cmKWDlgGfs/KQwCooS8P7SggUqkofM5BoJFa4H3azodWXVLZyzeVKYgomgE+4hwL+kUUkm5j+P7UUXRZlUrgLfNxQi7J5zzeCFJwSseB0P0kvGERiqu5GUewRDreOaVyAtqo/xJwAgFpoEZpWDV/gUyJp0dxnXhuPVkP9qN8GZYzGQ7GsNjxD8sw6T7/iYzvDiebDKO3aBDCyq3wBYcc0z6Y8WTcc4hn5LxNUDHO4rdJiV8L/o5lMpn1/Ixe++lPxyIeuslaFIJS/B+oM0SVlWkDyp/Fll+loB1/V2xNTs5wiw8n2eEDvWvUG9q+hhBXZtOmEhw8cnxuqBfYElUwqy2ErvfjTms6Lghgf0kYF29Hr/9xiwSgHOchAoA0xhBzWGV+liKieLE8ZhRVkyTsGngDVJDyuY6tZ72UNqIqXU2Uw+7kX++O5Gvv14J++3tWx6RBXqy6F+YDCUHhkgaF9+LwR4fCgeDE3uFxHDiuxZLuruGctfrJ7glgpjF1qyqSBf5kS0xM33YQNteBcsWQheZvZ88U54nMBkHExVGgXjesAks+ISu0xZh0F2bjLrDcSyMK+vW/UCc1BBZ+KoZXWDeB1rJrC1uIxLSZAEjh52mnQqc0QlUwezL/rlUBLouSHXU0tUO5PWjyzvke2AgMOB23AeltT6eEPCzRbrpIBgT1aPK3hATbNOvnkxkxfnU7k8nUuZQQ5YExwCYLXftvLdd7/I9c1Gbm730nRg5KTSoGsa0k3mB+pVGcAK/9kBK0hoUjCVcnk2reTZtJRTgFg4D4uvsKdtwLBqarlpanrgdBjrRSFFNbGmMi3BMbKyjFGiXRAPASuMPIJZpgyhoXlRyM58rG7AsmKnwFxqoxAxLomkqGBXYS8HYLVIc/pXnWWFnOSlzPJCJsiPjBFP0JZxlT5lL/A6wwogSgxYYd5q8wOwUjK5q8UAqx0Bqw0AaMyIAoqATDY7WFiP64uy7UYvtRGUP9419HfNIdWUG7laWcFkfSrT6USqCsXcPQEqSO8zMM2Rd3AJUoaVrq2+P9mTNtCC4zT44PkYMIbgA6cTikAOX0Nhs93r/aO80iT9BIp0LjuA5dftXnza/VRzS8hK4XvpBAsHBLGXIX/30NtZV76HKmNWc+gQYzhbl4CNM6Zgb3EfsEI8w/zVZIWe1zp4jlinLCoFrNqeUkAwrFZr7SIIwKrvvXjiIJSzgu35Md9QuSGbHRkly5+7FusUHCHrkExhLcZhXGdVSXYVChMKWClTi68fWpF2JQUYVgD/E2EBoIKRuEE4/vw9r/E8lPeOgBViIOxjKQGrOzQOAOgMLDJLCVhhQFFqbxJHhWsxeuDfa0w1MKzQjAFjareVszSTN+cXcgLAqu9lOohMBpEZWGDo3jmkLNzT/5faVewlBswzpbF8jMA68vFUNm0vN7tabne1bLpedpLKx+VWmhTyYDVux16Jn51hpVVxA/qMsT82wmgkgaR2ksvZyUwWi6masSN+wZzCHNIoOCTayd/9DRhWj++wWikbA4148nOfNBoiH7BR+mJWib//GJDyxeCYcunHj6tq/lr/HgMyoBzGv8fn6pMkDobi88ffQRX364/PfwSWRvTaj+0AEia4yp5sQhgQFQNMDjoB2AqLcXTPFLCKAa9x4cKQxHtcXqj32CV3bvB+2OXPQTq/J49JMsf7NAaux88Zv4P6qjTNxqR+UfWNoMGhVNTvhaP4WBCw2KNS4kw0nBu1qbj31UwmJxfy7OUbefbitUwWF6Qf0uyUnsMYm0rVHgMSjgQ1DgWbKoEEUE3XAV6lAK2oI9dua4bNGjX4cKwz73oCdIrBrYe2tAPK+gMv+Nz7vaXrQ/ce743n3/3Dx2yecISDlylYOI6pQ9BqDBA8cBvnh26yTJLpee30X6tes/JSSDE543cF/hS84Xg2Lztnd6D98jBoa2gSR81HFrRfB0THsaPz6XCu6jNnThs8CCDLs0qlJfQAlIohJQACaeBwu5b+dinLn3+R1du3kmx3rILAhB1BJcAnslGyVNo8kQaeEecncvr1K5m//kLSyzPp51MCMJAEgkSJ7j8FEySRBpUkDlHtBKLeRHbHWcJR0JkGjOjQARk1Lq1tpdzWUn//o+x+eSs3v7yj/I1UXWN/QV7rFGofpqFSZ5/pVOH4of/GfCmALnpnbY2PvuNvAOXKXDspAkSDfxIquggKAfhUb97IxTe/k9MvnsswK2kETuAPFfwCpvz2HCM/hrjijc2XLCgkkDBhxwYKMGW9E1ltZf3zW1n/9FZ2bz9I2fYEI8G0wnkpcDEasOupH18JR9G4xgeWTkIpY/nimchsIuViJiVYViczyRYzSWcTekO1AEzA4AAgj2SczBJL9LuWdPBus5b99a1s31/L/u21tB9vZbjbSLKraW4Zlpjo1MKu6p5kHkQfTXIFluPLGj38AoaL+8eSlDFZrIuiAl5H4ISBTyqbiQL3o+cfTtXOy4GpAErbC7z44qcdF4M8JnBPHK8M+f6IKLeB7BvrPJmCmpwbG32UkRIc9CDSpVO2bIPujk5exjjWPVnZIthbd7u9SgLho4bkBwAzAQ5NsgjYY1KDyQZAj7IB/RuTWJrNaPJMiT87CKmvBd7/UHwUr1vx4zyWBIbE3PY2xtZOp3dw05uVGOvA0SXMK1Rh5epMLr75WhZfXHH+daj6wy+tb4ml9/WOTBrB2ktUjNy5AKWzixwTMwdJYhnjQMaUgjXeEh4JLlYxrP/wfZtJCl9DAJu4rw4O2jFjkCokOr4+2tga5RLGpIjiKd8D3bcq7oCJTQTz0hp967w0qQniC3yRWYUCGaSykH+wq6HOX7weaxoef92J1ANkzIW8W9fyjz9/kD++v5GPdS9tPmFyDLYjfRDhdWIMImfV6fGiQMJ8a2g6H4Fxh/cn8n9j3meiYGf0U3YOawP3LTzywqF1Aiy5AcbHfmmeCGtiRfBBN84RHDFZNgAEmoqLGgR37V7q3VrSrpEpTHLTQU7KTJ6dTmUKCTIlNpns9o28v1nLXV/Ip9VOaiTHvLfKuM/hvQdgnPuiJR3sSqxNSrwTWYhenfngALRtdDQMd2lJqByPAAQSSUg/yfBz1gpZOirJ0bhjZBGr1NCZa4MMbFdPcXkAucbnqMV4+i2atHZgE5leqjyTk0rkX706lYs5jIQh/cYx1Deu3rWy23by8cNK3r67k5vbrWz3rexB5yNIgK60KNrojsVzD9uUFlqR9KZ9I4s8keezSl7MJ3I1yWUOo2hYBsAvFlMZDAiRkPAuTRYIBnQ2nVknU425ANnC6wbsLFzHpIRISJlAmkjqwu4eS2Tw47mWpeyLSj5IKu/aQW7SQuq8lBQyXJOzKsEK7KpEql7jr2eTuSwkldOsYMdAfBrXWOs4Oc2rUPDX9fHQDwnjH2AQ5n/T6rrLSL+HSXQiN7tO1nUnq+1GtpC941mSqagF6pqNJ4x7bfIkn4MjiGkxq+0h+HdfZ5BDKCsJ+9RAFhXkf2dnpzKfV1JWjJJ0j7HBTAIHQ3ON38f1Jr4+K04okqR3PXjIaczkRSRb2Ag+AQxkvzjz1YPfU8yw8v3XgSl00UOMiPexyArwpa75Hb6bACcBwE1giYB7jHsI0JprqzarCHJl864MbGeQE1BMZG7nxQ/kdsoGR26E+ekxQ4gdovUQa/Pj678Vx1BYaFup4U27r9lJcEepoUizS6TIJlyTkHNgv9+j27QVYpR9HUmFTdKtnHuNzIIk3zZrrg+WoGAPOdy3jWlJb8hOChquQ3LXSTXAa66RSdLLBKb7mUhdw1Jdi4B8yvRAUJAP62ANryt+ViZNkrDLJ2S9t11DiSA69JGpRBKkzU0UJgkuAbAy2wb6ljXqCysDQeFplsv5ZCJV18tsGOQ8TeUKf0symSGeIXPeiQbKCOTQsjIZbp3mf4l0LbytEnYNBGcR4FSbZvL+ZiO15LLsOrne7uUOnQXxLMwCAIxO7ZKo983HiRdqQSqBrBkcsyIVeXZxIq9eXsoU1gb1WiYVYbUA6Cd/9zfKsHrsvzABjjZdf30MzjjgE2/cYwA7MjDi4FZNyd20UwMe3/zjIOAY8PLf2fYykgnFwSLe75MpPq5/Pi5J/90Wj6OONH4dDgLF560LmiajrgmOq4B+Xzhxo5bBh+CaAgLH/+l1jx4/7tmAY2IRCAAZk/Xx/I8XBgfLnnq+/jnHQZW/B0G/n78m3iPLiouqAZrxOIkBPA80/XWe4JAeWlSSTGZSLc7l6sXr/4e9N22OJEuSxDQ83OPCDeRZZ1dPz4yQH3nJcn8IL9nlb+aHFZI7OzPddVdl4gbi8iOcompm7i88gczqmR4hZ7nZggYKiMPj+TvM1FTVcPGagNU5MJ4IHOAJEBUIdbfpaJ+24A3t3jlgxQOeiG0plhU15BxagSGqVAdCouPKP150b/joEvjY8Llp5vPP/zhgZRtVGuemj/80YBWsoyQT7ukLuu4AOe1D7AfVKSg8fF97vHdkU7dAPtdYTTwcdD/Jtpodox1ZUmCdowxUklxVBoHmacUW0Dz0aUYoPw1RWhOGgldB0rmznwQEE9K/++ZtlG0CTgGk0RJ9jLxhhW+E9nEl0Gr1y68CrdqHR1UccgahNUEkN7klYDUeoZpkGJ8c4uiLN1h89grTVxdoFjMDrNQ1i0kAO9yYJ0vtgBUT25B52Zxz1gWDJ8ledgKrit0IOcdyW2K63OLuP/zfKN9d4f7qRgAaqfIEOZREOwD+9L2xffIpwOqjEzb5o6+iARDc13p1nHOs6NHkNHxKzja7WmOF0xMc/uEPOP7qCxy8PEPDapyYaMbhYLCj/dG9esIsMqRJESjIJ4lhHxtIECjgc1ZbjJZrbH+9wuqHX7ClNHBdYsagTfspCwVWnUp5Sb/1s/NxkgceHaCdFZjQeP3AwaqDObLFFO10iuJggR0jD3k8UA4Vnc6Y+1Ni94B29Yjt9T22l7eoLu/Q3K+AdWng26AYpDHvJCxe2vvIRX9s/1CFjnNExqFJ4SB8LHy9d6BXcrbGLrhfBOgvJA0iu8cq4O8BswCkYp/xDefDTzNs+BFeG6S8KxEwwMp4XmbqHOBGtw8FYKVDx6RTKt5VlYApGWlzzjlIyqCbsnN6LMrfjlJfVt3pU8b7aa2+rATO53LukS1VVvJUo0E9JZRkcPH3BJHJNhPItmtQBlsk+bTPrdM+3rBzYu+eRkecUEGFF0QAVmLJufeGmE3hWdRixWDv89c4/eYLLF6doyarakKjcCsw0eB0xPiKAR/lCxQYCrCyogFXer0HWEUQ30VE5vukA8o6OhGsogyEMkACVqP8UN6GAVgN470UsIrPLtZYEk8+lbCke3/EECEp6UFTVoXpoWXnXzCoWYBgIVJxk6SDBAgKzYd0DWsPUCGRCRHtXsdYt2NcLiv8p19vJA388XGDbT5XUM6AnTN0SsNtT34J1OjzOGPLj82OWREFh+E6HiZv/RryiR1ruAOsbCRTZauY6CYCscTL2Q3hR6QUSezfkLxFxdqSY6VOIkKYfCXLmNBuUG+WSrqOixE+PzvCUd7idJFjRuasJHQZNtsav9yt8fMaeP+4tYYklCiriGieplxTUcThmU+owZim9l33TGwuXyF+TQGkBytEu0IX4/f5ge6fGEqUlzhg5aw9meSHrYTLk2zxuVSZUia+rwAxzsfw2kzkshEyus+auGyUr+9qebAcTVp88/rIASvGHWStEtACyk2D9bLB1dUK7y/vcUvD9bLBtqq0X5OVQyuC+Oja++I/vLjD9ToZNTjKRzgnw2pR4JydtXI2fqGfls1brkWy7ejdRIbGY13LtJnm66PZTCCOrDvYrYt7Bs3a6S/Z7jCbTg2oI7jiQJKaqRDg8AKcYrtignIyxRUBq90Il1mOMqfAiAW/fj/mh6DtwmwHzOoWr+YErKxDIItN9BDVvGNXNrLM6YHn1ibBJrV8y1g7POel0qGnT1OjJOjCzp47djMD7rYNllUtw/Utvav4WbvOgL1HakTIqVpG8bBLEDUXP2ialWHC80Kefo3yiaLIZLJOg/XZLMd0ys/vN85ZzeGZaKFl7J8JyyvmMjEkl82a84k1LQuWLwEqxUQO3hJcIvDUrSmagVPe77MozS2jgQL/HoCVmiuUlX15rMVi4YyFx+lU+2hZVebbSWk3gXlvRtM1ohEr2M7gALgC3GMRhQUO/nfkvWTY67FJp8J0LxzGR7HvR54ZZwVfm2udeAFfk9+bOkNb0/G1kN8VJYOrFTsM9oCVNZ1wmXsov3SOCQ5UXN6rqizSSa/VmqqlDGA7NxV70xNuV0uyOx3VKHYV5qgwy3aYjuk/N0IlwCq2ndDdBVjJLoSVScDlZWWAFTt93tYVVgJfnYUWdho8/7neDPVFS9N8B+p5z7WfEpQmG5CecbMpirrBomlwghFejnOcjTIc0oCdBXF5WXk4JDsxC05jLUoB5wglpyaBYrLCGH9REnx1z4ZLOW7LCu9XG9ySrcxziUCns3zNvyowDRaZo+2HS/zJTAS7uO9wcXKAt69OcTDj3F9hOmFE6PEKc8ZPAVbDg3YIbKQVr66iGsBCUl3aC2qTKhwnXgBC6SGeglbpc9PJxN8PuxAOo+UUKBkGjjYRPSROZIVpsBSgQVpJTa/XTNONCRVgTPw9koj4W3yOWMxWqTdQIfWostczVgYTPpni+SYgcMyTewNuDbAaAnrxXh8HTOxASClGw/vLBRuAVYAJMY774Jv9Nr1vMR7Dz8bndYAVGVaHpzh7+QYvXn+B+fEFkM+k6bWSRaiUnwCsmKAw0GLIRpN1sqtcFvhfAKt+XvesqucBq3RT7n/uASsV6Z3+K2Nd8UdzZNMjdRA0jx0zvI15bXPBu2DuCDDw8CXAa9U9BSTUoftjUobVcP1HVcLWa8IsEwuNnamKrr05GVD8X8FNfr1F+7AUQ+fhx59QXV5jvN1qsx6LPWHAKA9oHgJVnqnz2uLtS8zfvMD87Su0hwvsZhMDrNz3TNUOeb3bwSdwSRdn1WPrTNcbTHGVqlMHwar1Vh3xxvcrvP8//gOa6zusH1nVZhdDwm3Rdie6aybdTxJ08y8JWPmofkA2jOqvAgiCehnwWG8xXsyw+OIzHP31X2Px+VsUxwcoM4iRFP5HDEq7/UQpck/tjc6RCr5cSqz3cFZLuymRrbbYcWx+fCfQqr1/xKRhd6sGO3WgdH+cjzCEh+dB+t8ND36CF5Nc1O9sNgXmU2TzmTOsChycnsgPQ6b80fkspCq7GtuHGzGs2NmQoFV7Z2AVQUmCHN2Z4zSrAAkjxt3LQJ+42N8CWPHj7zGd/XU0RZMCwxC46ir7T7zvELDiQ8JnJCq66dNSoOLJz9QftL10mEHPU4BVwsDxXcyaGoSsLE2QVLQZWXWdfBNKOgmc0qx4OsX86Ejm9ASyCFZROsm/KyCnNMYrz7tthYa+M+sNytUK2+VS3Svpe0eTI3YfLby9tIJnzkFnqT0dV3xYxBierbbPOnvYYxHlLTLp9/o/N0ntLQ4Ueic47i/rMXD0V1/j6Mu3mF6cSM5MlmjNynbFs5AdR90GlQwryev3ASsmzTHGwWLr463ex6prP+6m5vTPMMDqQICV4hNvUZ/GB3sMq2hs05m6WtOCpySBcQZF4S9Y5mk8J0MENm+JRNsr1zyLBFC5mfAQsLLiiiUN7DalToFskY4x6HJ4tanxp8t7dQv8080jlm2ONaVcLZNtA0eYePMlOH/3mGN+BgR4pIKC3+e4/3uJZbKfh9epOEDOHNX6dUBOLxSZtxYkASsT7aX37OOAla7GGME8q8gyzloDN3c1mu0KeVPhdFbgxcEU37y5wGxU4WjGKn8jIJTg5Xrb4KfbFf54s8X7VSnZDItGTGp47QStxL5QrugshpFORuz4XSwrAlYuh+ZlBbvK2coqaJGZTEgqwDgbTffbs1iY/22Aj68RAQ9yObKmHKal6Sox0dFX0aUnePuAlWWHnbed+6wNAavj6QhfvVgkgBULLqXwDQJWy2WN62sCVg+4v99gW1FCyXyHErIRKhY8fB7uAVZW5tP6nWY7HGTA+WQsdtUZ/V54ZLEgq9toMlgmgZtmh8eqAhlWBKxovs6iiyJ8lx6Tk0eGFb+TeTmdFAYgkREd80wgi02T3PrNa51V0yluRjne7YCrrMAmI7PeGFYUxkroSB8gyo92wLwBXs0PcYwcJ7kxrORd45oqeYF6lzs7m0xrlQJWkmSSGUuJFAEpJsw7YFs3kgLelzsBVo+bjQFWvGxKpQfFme7sStePiZt9ffZ+vp1MbmzgFFlWkv2xwUUxkjk0gSz+PJ8Xzlz11+nkZD26PNz3u1xNRCmztNH1MZ6JQqXnhWRDhe8S48L4EnOxaVFtNsZOFx2m/3CUqnPvKLdb7VcGasCaAZSV2Hm8yQTBioKSaWMSiZ3MM4kF4CLHhLEQz82CLL62O/dYjCRrdcv7o2IxCxpePHPGFV9H+bkDed35HfFJsLdDT5gGFC4bD4WQLAq8SRPPX2v6QAR9gl09EkhFb6vlw6pjWHGeGSBpLHO7D5Y7BGAlxUfXcM022HR/ZjEsziK7vB54CcCK4PGEonIxrFhU3WEegFW19Wdpw+4sfKQWEVOJPs1e/KaPFYB7elntagFWjcBX0Z78mLY1IsDKC/6Sz7pcUCxayRvH6mS6YOGmrjGtahwDeJkXOGe3ToLKLMBQJkzgmHPcrIAF0EakzuK8uO/cZ1z1pAiCsT4bMFTMB1pcrtZ497DCbdmgZLHCmc9ip2pULT+y1zW2Ge8Kr5XyajI+i3GLs6M5Xr84wdGczLst8ty624bJ5+jf/ZuvPkovScGb/RvXUwBTNlHMuacqSOl8jJ9TwCqC7iHo0R/GPUsrFn0KBqUBQfqcp943HhuSxKeCiLiOqPClrxOPD8AsHpsCanGN6XVFxS0kDPQCCM+rHpSy7jUyr2Y7Wm/jbICgHdJ6zQFg9RSA9NRnT3+XAlZPBdTaiJyiPwTePjauaaIV15+OkUAsLqbZIYrFEU5fvJYs8OD0JbLJHLtg63wMsBJY4aBVW4tWyElOeWCem5a80/t2pUnXBPnFW5epT43S8383SeC/XobVx9e3JcLaqLRhWrptmz2rAjzIDoCMDCt2JZPbpG1Pe74kRtHvASurfnLbUoXoI4BVP/I9w6o7dJy6bp2pKNmaIFMVvZDUL+cmu9oAyzWqqxssf/oF65/fAfcPKKpaG3V3xFP6QsYHd+3FDNNX5yhenOLoi7cCrNrFXFUDUs2Nuic0ABN5pYSOyaK8TvagzN4ql3wv0uQJoG1u7nD/7gq763ss//g98LBU1csqjmPrHOWSDa2/LnTeZ2f8JQCr7q4GcO8D7ke7pBaq3HCtTczX6bHaYnZ2jPM//B6Tb36HyZuXArBW9EDpACu2zO7ZoxbO2v+0XrzFuFST0QVP4Ip3aWJ1nv4M92tsfn6Px29/RHl5g2yzVRJupqI8nC1R+af8U9c9mRGQQcXyqRnvY1oIvKKROZlXrC6KwacW2b30ncnO+uGW7WtQP64l6RytSoxpHh/y0CiEpCRI97D61Bk1PG+Hn1EWUChsAAAgAElEQVSJAscgqWBaSNX/c9eYPeCwO6NDivLkRm6rfQiYdV3vEplFeuZ3L5VSQZLXTwsrdv2JJFBVfTd/T0CNLsEM43EGbG5ez8CMc3NZlQJrFudnmJ0eoThaYHp0gNGE3WjJsHLAit+ZALkfj0yvKV+mH0bJToprbB+XBlitN1jd3NkesqHLUSbQivMumEliQsaaGYDJH9yvJ1jqPJ9s/+irZ6rn65iKLjvRF8HHRm23R9gUGU7/5vc4+OI18tNDlIzfc3bGSgAr+RexSMBE+XnAysCqfUlfPz8p7wjjda5p+lUaYEVJ4GhsbKaQBKbzwT5WzyxTMc5nKH9WQuI+TsO5FoW8KNhF4Uuv4R523PMjyQ1NTgpYqZtfwrASy0rGusZWq+WDYm286zZDlRV4qFr8cLtSp8C/f3eL2wpKjLcN2fLGMdQJyHVXMFEbdnlOJHkOxqeJzt4aCMm0n2WW1FixTkH9HmDlVXUfYH42yQE7wMpBFvdYMdbVkGHlT5Y31E7+VTQJzsl8LjfIyg2Oigxvz47w5uQAL49mdPcSY4AsPbIceMYvtzV+ul3j76/WeP9YCizg7wn8WdcvAlaMyRQpdN5pAViJgdzFEk6Pc/8o888KxolKl518Rw0BugSTyZ6fGZ6S901obM6RMZICVraX2K9Mvh+MiZRhZRLCDmwVw8q7bUra32BajEHA6svzOc4pCZyzK2Uj1i33BPpXrZY1Li8fcXm1xMNjKTYUpU0cEAIgBKyiG+iHDCt7H94XMt1ezApczAqc5DR2bmm3LLCBMZc55oyw3bVY1jWWTY3HpsWap+1sqphFy1dMO74mZYHeMTDP1CGNe5A1KHGPNLdeYNIrpQNb20/nuMsLvN+NcEVZ6JiOOWTVcb+yGEEJKK1E6CW6G+HN/EidcvcBK/oEcY6M0Mo03PeeBNgIDEMeXyx8CbCiJJCgyQ6bspYUkOtyVTdYbbfY0rbAASuBoSkY3JEkUuksa1W9h7AVd2xdE8TJC3YZnYpVNSULe0LGphtCu98Pu5t1R10UGeJ7ci48tbcJoyJzy2MDzUeXpqsDLz2BSOggICU2DFnIJg/j4+h/V94v9fcoTAV4rlyN85CAVUgC+TiqZAhWOTAW/lyRlwYjXp3pihzTxRzjSaEvdlwkQMX9W56A0wnWdSkwKwArfphobiFihfs7mmVB4mPoZ54UEgn7apgzy7A9tqyB+T472LS7AjVBy+UaD/dLrJYrlFvClpa7CLQKAohsSpzu5HJAA6xi/46/9ThDeEz3Z7lvHorhyFSsURBsoaSNYJUDVrMxi88u09OTOz1Dr+gi4UbsVtvz6ZFLkGrZ7nDf7vSdsl4DXx3o0ctY3Kp7zfligWL3pWWkz56JZTVmd/S6wRGAF0WBF8UUx5QMsuN5s7PugZzzDIWje7vGxAk10qxYJ2C9t7O/eW3sFkoZ4OXDEr/cPeJuWwuwaiRTDil77P/+Gfyz2GWbJQgLJkXW4uRwipdnRzg9mmCSc62SsZoAVv/7v/3dR9P1FKQYBtARcKSAShqspKykp4I6HShluWcqnk7YNJkeMoieetywgmUAz/Mfj38P0+cIYIbXqaTQEeTh6yngUZez/X8pcJRWuIegmAKlmuCKdZ8IyrsCYnlGsTWutR3tK4tRVbLMRC2mBz5ScZ947U/dg/RqjSH2fNC9t5FFR7lkgxlW8J8K0oeBZgSiBKwITuXzQ5xcvMLFmy9xdPYaxewAO1Vu+izvA0mgtMCG0xKgMqZVSAJJ3yXF3dBi26PSpNZ/7rwdPriF3S9inj33iP8cAKun5rz9Lph7BlgFu6mvBBN0NMBK3TYctFLtNphQep0wPqxlWiqqPoNAVmBYQXoCsBruO/Ge3cavamqYJI6NXcXkhaCVrmUsVka92mC8rbC7fcD21/dY//QryvdXKDal/BTC8FTzPKMue2SG4adHGJ8f4+Srz9VFLjs+REN5LCcVo01nQflPPa248+nwyq/aR1MKuEPOjho3D3ikyfqPv2BzeYP8fqnrY8WLfa2sc4clcbFO/qUBKx3uzzgZCrDyjjEEdapRi+WuwsGLM7z4278GvvwcBX2gZgXW3EsI6nAsm518TOxANRq5quHu2RBty4NhJXmbwBdP2eiXtS4xXVfY/PQO93/8HiuCjTLO9/lE/xEBVs+v30/9RfMqvBl479X+hczBQt8JYvF3rPKK3h+G5N55r1yvJGHMGHi7/1bGzirqW2xVzy5G8osJGd5TTKWn9s/nPkMAVqZ27lm2vuK6xG6PoeEv1gGSKWj7xBs9NbadvCIZ93Sf3NszOymPPWv/b/sMK841TpS+UYG9gQACX+8K0pxhRcCRVfd8NkPD7jKHcxy/eYX5+QnGx+ZJZh2jRkatF/DYSwEV+/FeuV8VpX/NtkK92aBartButrj+8WfUd0tJi8fVTqAV5b+2P/V+jnHmDvfSdEiHBSEm7Z2XTwD8+vzeEdE9ZdTFSHsq2QVuVF+MsZ2McfzXv8f8s5cYHy1QEbCiz9CoFcNq1NbeIY4BH4N4Bsc9w1Xgulf4I9H/8D5aoG1VUfOvGlHGI0kg5XbzPcBqGG8NGVYcj1QSGIBV+ry06Me4KAqiaUEzACsya5nQKs5RQG1dq9Su3EFmyY/43y4JtLPKAKtdbd2WZSLOxDsrsNplAmF+XZb4jz9d4v2qwtWqwqZRH2KTxpNpRSBUiomeYW/ztZdUCowPuorHWfuAlVWgA7yx7osmt+HvrJtc721lXih+OrNLsxf2bG3x//o1I/DfshnvgpeIpwVYsamCyctyep1t1li0NV4fzvHVyzO8OT1EwQIgO6GNOddryYXacY5V2eDHmzX+7t0KlxwbsjbULMTejYBV7YCVXYL7pmnOW+9Lo3wkHjKMx9RRyjr2qauUGwCH55/lBBaMsDRUtyGJSttchUzcujhGbqrhcfZWMMyCdtV3M/bXd8BK7yeGlcNCYnw1mBU5jicZvjyf4fywwOFiYibMlPiw3fuqFGD1yy93uLpaYrWu2ZRVnmmq9WWtAVaOVvSAVciXWPSgFLnC+XyC14czvJxPcJi18sqhubsYMvlEYDJnEQGrzW6Hx7oxlhWvfTq1vU+JO8+lGjm9mKhyyICJOpCxuGSdA7UmIv/dtSjU9IIgRI7dbIGHfIKrNsMV5bMZ03SWiZl4W2mYc5AeVmRvELB6uzgWYJVKAmUBIBnQCDv6VgbjxUGNfg+ye6HGAvQxImPIAavVtsTjtsZ92WBVNVhTJkYQW4m8NSJIVS+xD6dpAN+nGNPD2Jh8lssw38tQkEGVZ1gspgKr5vMJZvMCecG9xopulE+RddXlolELT4CZbq+LDpl+IQbSUBJoBZuOVR+AlexPnTkjmaABUB2oVe/AOGN7+6Dzq4uXPecNUJ+Al3yExdIxCWRnN+E7j/kEW2FBryPyphXoCjamIQuvICevlaSVZzDBKv6tUpdi83MVQMh41yWc5pZowK9AR4GJzgzyXUydtn3eRa6a5tnabzqAmt5uiUpELZdzVCXB4Q2WyxW261J7ed+50Br81BW/aJxOs/nYoXnomqWPvUfs3v2pHQyr/jd9kxLremeAFTsGTkBP0y3mowYGWIkCNYhPvdLmb2U9dMwwn2t4Q9CZssDRDqsRsGKOpK7NTrQLEMjHTPczzpdwmEjIGSywZXUjRclRluHFZIrzyUQA8nzXYtY0MmOn1UZ427EQG0w7u6U5cqpp+Fr+/hyqcjTCKstwXzW4elji8n6Jh2qH7ShHlY2x5ZiywOfrQjPLVTr23SW/2gvoDQkczSd4cXaAi9MFDub0JdtgNOIO49ys3wJYpcHYMCD5kAHkB2YyCdPnDJ+fAlbBMIr3+3MAqyH7pwtIEklEGijEBAwPrA8C/mRh7Evy+goPn5Oamj8VtA9ldCkwFoFSMKzkA9F5XlmXB2MReHtIRySj9qN02zf79HW7jec3AlZRk3/qPqWMsBQQ7CqU3rL06QqCVQgj4IzrikR8JOP1KcbTBQ7PXuLlmy9x8uItivmR/JGsvXMEXF518wQmJry05e5jFZJA9ipgrsmDxdrD8/sTLAynq3+MYfX/J8DqqXWeAkXBsgoMWAlMTrNGyi+M2WSVd+/YlAIJ2lh5OJg0UMw+NhBgBfQZwCpN9lJ2VzCsuMnnTFhEWSegYJ0nW3WvMSCDrIlsW0le1t7cY/PTr9j88h6jR+sYSE8KM1S1snR0CxwdzgRUnXz1GbLTY+Snxxgt5sbAyZmwWUdMM4V1KayCcDNMbSlRpcada5dVMurql2vUV7d4+OUSdz+/w/b6DgvScgl0eIASxph8Te2HTrUOEtFwjf5zPKw0vmmHQ1tqng11S8+MZ5ksM8DKR9hmLQ5fnuP0D78XYJW/upCsjuAATSLZAZRBO4830s9jDYeZo0dHBhYygRAQZIAVg3kxs+gvtikx3zYoOV7/+C3uv/sR7cNKFSEZ5XpF9J8DWPE6tca9YkUPFmV57nPEmEjyMQ/6FdzS+yc6zhCs8vb0NNNX1y/3odD51Zm897P5LwlY2Zjtg1Vd8JkyfsLI2UGjAKyGYzfcJaOd8nDedY9LgM6nzj8+T79/wsPChC9GYTfwziqNOieiy55e30ySLXGHACijpI/wUJY4ujgXgHr48gIHr87FkGTzBPqQlQSsHIwWo86LqLouBnjEUN1/jvR4VbNpSLstMdpWuPzuB5RXt+paOVpt1cyB7LlgZkRTgXTvHP4cd/45wIrjwDlkf7e1pnnDaSlQ3kylVcji3iJmT45yPsHRH77B7O0LZAczlBxERn0ZpW4mCSSDRuGuSwLlY+WSbC52A8x8jDu+aTqfOGbB+pELn/Z7kwJxz6f3iRXbAhjdmysfYVhpLUkGvB9TRbzA+03T9OEZ3CUwqvYas8v2SmeDCLCyrpr0sFLVP1i4brzexZrKBVk4rLVs2fBlizFutw0u1zX+7qdL/HxHucMG65ZV4xzVjnJSymiYxNGCdj+pslLKPpMjqvga6w5cToxonW0UXbO82ibAKirwmh178kDv35eAwgYEubG4g1gBN3ZNFmzgBV5KHbsrMdmsMK+2eDHJ8dX5MT5nsYayDCYMuw3GWiitGm604wKPm0qA1X/8dYnLZS2GFXd8dsDj+c84gHJLx8s6n6hody+JGmcfWV3Rectlx/JUUbc64GDOhuwOvHksrzkjgKTBptoIdNU0IiC0I8hnoIWkcupw3B9pYQJvJsAWGwb7LYpXYdKuvcbfiy8+5jXvCNHsMJ8UPWB1kONoMTXohtYHdYPNqsLyocSPP17j5naN1aoWuBiA1WhET54BYOWxrhX4eK7UmGUtXixm+Oz4QB0CD7JGhuvqRqjrt89Yt5S0jpQkPlY17soSj5Q7zuZo1TGPQOgONI3n9U/HZF+MDcMnyES5m8fbAVjxs/MxykHoFTdfYFXMcI0M122G5SjH1nQNti+58f9klGGejXvACmMcZQUOxoWY5prCKkyNsJPPYwDNHTWwOyx1Lzz+oD+VupE1LZabLe7XJR4IWNU1tlWNkjGmumYG6EaGi+9vOmQswOn3E8HODlZYAYLgDUGp6ZSMqhwLGqtPxpgvCFix06gxrJxs0nnVdfFZnC/+CQKwSmXPqTxR7+nnn5i+LMIlbCr6h0ZHasn4/DH8mUWy5mEl4ErzymeznZPeBZWAlXcPtLpx3xXcdqnepmEv32b8LPCJVhtuvu6SQH7oghYKk0KdlVnQk7yN4DDZrA5wMZZSUxOXgIoVlIwP3++ppmsRl8b6kxxw0IjDzizr2t1UOxmy08OKMmQtbZcmk/jB96jKCuWWHlhkmDnTSvtN2vTJzt8uZiGX2D2sYkLaVmsbSnQK5ClAwIoMKzbhoQh37oAVZbcmibYz1p7aR1na3r1LJrdORssrtHgc0aOS8sAKZdZ33osm0TGHrWury+7cM83iddu7FDs0O0x2LQ6yscCq02KCg3GGxa7F4W6HA3YOpERQ/rDePZpMPM5N+raSWc7cztrieAG7VQfDh3anfeZ+ucHdeotlPZKH1aoFlnWDeuTX7kUX3huTbttYsOkL7wH3ILKsDqY5To9meHl+iNPjOdBu1UzN7AxajP79//h1mlb2UbX/NOwy90HQ5aDI0Nw8rZKlAdzw+TFhUy+s9PHB4EnBphRcikWWAkNpwBPXPwSr4r9DkhiBRLx3vG6AK6lcL0V8UxAnfY00SH3u2jhxybAKhlpqVhceVrF4An2WgbVvurzpijvUitMqhnH9fZfDJ4Ca5C4PTdeHwTavKf28WqiJST4Bv+HfA2ALQG8IWPE1BAIWE+wIMhQzHJ2+xIu3X+Ls5WeYHhyjzRhoMgDt67uRXPW0b9WIvf0lD74K2Y6SwHoAWDmwO5zd/wWw6mvBSQeHDzaBqBlHp6gusSLzZKaExSraZDcxmSFgZbK5Pme2g4GdLJqdsQcVdArwYYWobyYQ4PP+2vIt3yvogdRPJtOOqirASp2TzNNB/wiIUP5XNshXW1TvrrH8+VfU1/coyGJcPSqpC58M4Q187nyC0eEc05cXyM+PMbk4w/joENlsJm8cRi06kMOEsuPPWrCpDpY8aDcb7FZrVLcPqG7u0Oj7PcrbBzTLjTp1dFRvmSg2JqVQJyHzh+gS2CT5i3X6zwKsYmtwqy0vHNq4xfCRKeVG1kz+mzyTSTkBgoOvP8fo6y+Rv7zAaFoodWMiLUp4xbvALia8z8ZCiAYI9ov+S3RyGUBbcErAiqylsQNW9btr3Pz9n3D7x+/lYzUbUZrVSxU/nK+/9TfGZuOBTLPQLkBy0RJ9VhisaQ/id08W5aGgFuf0fsmNFZB+9RSIXgSZjHXU9/4SDKuQPQSYE/et25N9KPT3AWilORSdApMhS0+MONeHPkMxRXQ+JRHE8JyNgoukWUnRQNcXvieeSwRg1c13f20LbgxEIVDFAJleamz7nB0f4eTta5y8foH52QmK40MBqhsG4pPczNk7qUb4CdnnVrLAjM2BqmBfMGFAVYtKv/z1EqtfLvH40y9o7h4xqXbyxhOEk9FLpeqlQ3+mJJBrgvJhAQyK5K0UpaBUKLhV2RV00tC6aVByn2RFcjZBPZ/i7G//gAlBuvkEFQs0mqcGWAXDykCqXhKo/ckTFSb9Fnwbu81imK53mzc08OYgMlhmZ7CeYSU5+Nj8op4CrFJZTher+Yh1wNYAsIoCIfcFAlZR6EoTKrto7sHGfgzASg04nGElwIsME0kkDNDiV7CvFKfwrBCjvUGlBhFj1FmO+20jP46f7zb47uoeP90s8VCz4USOVUVwgG3ueeaRMWw+pj1Q5wmKUZ4Gf/Pt1RkWnSStA6z6c84kgfs+fWndTe3Q1SHQC3sR/wngsQmkWNn5cfuAFV+3wWhMn7MtFts1zkY7fHW0wNcvTnE2z/X7Yky2L2VFVvxjMxzGbPerLb67fMTfX24FWMnDiu3Npaqy4hHH1DAhzWpzLenmHtkiFcb1RvK0YpyjyMeYUm2Qm/Q2HwFH9KRzD6w4N6wDtZU/1uVGzJqqbMTyMp+oFiWBq5by2ARwdTaXun9GV9ZOEhgdFN2EOVgBzqSlTDEAK34PhtUXZ1NckGE1n0gSKMCqqrF+LLF8LPHDD1e4puH6hom7d82VsqZFSX8b96KxdhNx9No4kWFFeebFfIq3Rwc4J9OHHq07NY937zdrBEPAiiu59ETxrtzigf5snP8shFMGzRGjhxYljfm4Y1cVlAM5YKWCuZgPBmzwnNUeznU1W2A7neOW7ex3IyyzAmv5vnGHseZGlPdMsxzz0RgHyIxhhTEOR/wduysPwFwxsAmOeIdbH4VIwpX/yTvUwCrGZpyDj+xIttrgflthXTcCTDkGYncHw8plb3G02RnYEyq0NpUHW4c/scOKTMAUpYDTGZUvIxQTkwTyb2RUZfxyU3j+bD5q9q8rUPkBme4LcdYOwQYTgrg0nSCvGs+oHCxJFzsic07RNqKtGB9W1iRka3EtASvle8FgDvYNWWnuEd176QXY4ufpwMM4Pkfs28GWijg0zNbpecWi3uT4wAy42cWP/nacS9OpGFhixjkjWmBVyNh8nFQEledSX9CK2LPrzJcwv4aklIgLOK5NQ3DSWFIiaDooRUkk96HNeovtZotya2wrI2kaszAYVmG6n0aPKa5h961nWIlzTGUPZYHyiyzlYUXAisbrZFgVbjiuXd3BqjS+UmnBWUecApzbGzKrMvu6rjbY0gyfai5vyGJntLHvuN6ELzDroczWJbwcV9kNucUI84xFluGEYFWWqeg7q2tcZGMcY6TfLUYZZjw7fM9jnJsXLBhRXmgdsoOlx/dk8WLJokHbytNwReCQBZ92jMdmh/uyxgNtFmgor/00CpJUdHiA4+ob219tzI4WhboFnp8dsFG3ACuzM/gNputPSb7SCtpTdO0hiNMt5uRQj8ekDK14rUjG+P23AFYp+ho3M14rALH4/fB7SPpSsGcPaXZD9BSwShdOF5APJBnpJhlttvm6AU4Z6MM2opacDj97HMrd5PRgRBt5SEB4UIgh0D8/rj06+gXQlS7C9OdPAVZKmhNKZoCFcb1sMfrc31PASoeFI+V8fwOsjFI8ymc4OH2Bl2+/wvkrAlanGJEp48amtve7Z1cCnqgyJkmgfxGwamkyWKsiqJa0HcPqwxHojeqeG539tuVPPepfuySwEy88IwvtP7OVxUIaqHupZGHqDCtSqGm+bhV4tEOWVQpYGcOKVF2VRZ2WG+s4Xc99AmybXSRTIpEqIZkl3isGlLFSYdItq5BQqkWz8ykrUtd3ePjpV2yvbmW+Xt1eIWdHMYE2tiEr5qYkbD5hxIzJ+QmmL85RnBwjX8zN38j9rFqnQ8tzyo0FufmSaZNzQ7++QXX/iNW7S2yubtHSc4DeTNta16X9SYkpaduUqDQCUXjwMFkjJfo5wIrvqfX90ZLD83M7Cj66sy7NH8LbvD52kGEFb8OKMA04D2ZYXJyiePsSxe+/RvbiHKNZgZLXw0DFu5coF/dYzlKWCOwsuVNdjkmEV1BZpWXUSMAqE2BVYb6tQcDq7u+/xfU/fifA6sDNW9WU4p/84W1X4aEeezLvQ+ybSod4iHpLbdemaLkEYMUAZ0IZasP2zpzPxhbRHqngwaQMEciK/OBYYAe+P8X8TG5ZetYO72QEkSlIFB4Wewl0ysAYgFbp+b4HPPmbdRXGAFTi88R3ebv0syYFpfgz5438OFSx7bsAi53oAxLFbzOa3vew6oM881YhYKXmCBmwyTO8/q/+FoevX+GAMsDFTJI4drEkeJrPp72Hhlcxvc7Z+yoJr2rMhNblSEoeqho51+LdEo8//Yq7b38wkHvLrkDGAGHSsqq2/2zASu3PnWEV+b15zngNWZKOsXmIkJ1K+c58hnoxxYv/+m8xeXmGdmoMRxrL81Qsy63kSfSlsHTPJIHGthoCVgQ4ArDq91gLNIypomBT9gMsSHCPZyRJ30L+bPK7aLKQFvv2W4K77MSr/10slgBWafEuACvO0TSG4vO07w0Aq+gAyOQ6fKoCsFIVOwGsouhG2XLDSjA7UPF+cw9mhbhiwL3DGgX++OsNvn13h+tti7stcLfhXkjj7DEO5hy3KgGlAvSL4mFI6YOF28tiDf82DxJLNvuW57EWLGGP3yedADUIdBzhl3uPJVKk2FY64MozuW6lqhMnmTM18maD43qD10WGv744wdcXx5hlNcrVHRYzyjLYacyScUqymlGO64cVvn3/gO/uduqqSOYCAatKl2t+lkwUbX8xNpVYQ5qDRofK2xLHeSOT4ulkgtlkgvl0gtl0gmlRwIAUnsre3TCauARg1bbYNmQqNVjTdHm9xWpbY7Vt5De23Y2wqbnPRCdtZk0mNTR2rzG1nmZYeXSp5I0A19OA1eenE1wcTnC0oFiY7AQDE9bLEo8PBKwucXO3wXbL8WNsYmj3U4CVjVPEuoxJGhxPxjifTfB6MccpO9TRn5VR84iMLzNxjsZyTGgJn9PH6nazlSxwV0zEsCK4IBElgWzKb8aZfLhkHD0eycOGDKsUsOK94+/0+bkHzRfYTua4xxjX7UjfV2RZSc5kgCYZQdNxrjP6oM3wZnGMwzbD0agQ60oWCgkgr3vbSXnD+9T3ZG8uJfY1v7h7ZWMHrDa4I2C12XaAlVJapz+ZqrQHkjTvncrbATumL/eClZmqT6c5Dg5nODi0LoBqxcDhy9kYi2CV7fuW/7BL6X7EtGffMGCXWoyY+DA7FUiFK+9GSy9FscsdsOL4MyZkB2kCVjJN35Ziro/KGvN2jFG3zqwrYUroIGDzwdkbpAMWftREwWOWhPAQOS7Pf8Y7dlbz8xoooriA0smDuZ1LFRsvGGBFo3bKBQmS0vuqA6ukYOhJRpIM2oD0xQ6POzpmmkuqu5zbGdvxGTsPaXoL+hlP4Ip7OmM7ygUJ2q3XW6xXBK0q1BXPEysSERwX+C3mmbFt03+RP/cxVtcnQeNG8JrgsTzlyFTdbTFFI4bVjOuBj1GDi6Q7tEWEFgk6WCXyCRsSE3Qmy8pBq6tyjfWYqgYCtRwvK6wGAJYzxnTASmvU5ZjyZBRgpVaUKp7PsrFYVlPG2Gy4UJZ4m09xAuBoPMYR16134RaZgAwtdUamxNv4VaEqYY5CwIo2BIy1uP1XuxGqUSHQ6m5b4WZb4vJxpW6l7CjI9WuSd/cP9BhK7GN61TlIP5+OcXF6hIvzQxwd0rglim0tRv/b//BFG4f3EKgJwEHGZ+7lFL8L5g+TKg3/M9XFFKF8MuHvNJhJapzIBwIoGgIeMWE5GYegznPXE89RZS1MN2Vu3gdEEQylLK24snQjEDWbE0xVJE/A/HVTttPHuxja8ZQCVnwtPidM19VudO9fosFQhy128etN94ZV7Bi3FCyK67Nx6BHm9B7G68T9i78Nq5wx/h+8kdoAACAASURBVOkYpa8/ZOilH0UGxqweT+aYHZ3h/NXnuHhNH6sXyCbEenvTts6YNhqrB0KrjIYhW60KFwn9PMwDj5bPhFfZ9947jK1j73hqcg7m9VMP4ev3Guj9Lnwx9s+8tIcmfTX7qcd9LGHVXHWTc3tubwgYr2XPj014iGy4qWu3ge6NkK/r7s7ubbD2btxkOb4MUFlVNWmgSUYIXIyVBPRzz/0ZvAMmO73RR4ESweiIGYlJHFD9+meAYImIAFqX/ZkJusn/RtHJgnPEH6sKAe91WUsaONnWwGqD8vYe9e0tNu9+we7xQd3BipY6bmtjqxQvA2YXp6gpszlciL0xOznG7OgQBYEymlEu5qbTp49AXalrS7Vao16vJStaXt1gt16jeaAPztpMw6sdJB9rWSQzBpJSDme7dGtNxWrX/u/3Cughgkh0ff+NPSrWaTAk9+dDzBaCRQY3cPy67szJjBEDyfdKggWUHe2muQFWr18g/+ZLZC9OMT89UWBsLbT9cGZeYiV36w4lqVNf4RM/0sE5/pYdnfidndtYESqqBvN1BVzf493/+Xe4+vtvMePvRJOnfxUPyQ8hq3QPZHUyzod0dmttOuCvv/sfe9DGkxofHK0issT8AV6nNRA19ADJ68S2EgzwDqAaBC6fwhrTzzLcH6Ka+8Hvkw+UzqXu58TQfHg+D0Gr4fsPJYSWzDmAkBRtPrVv2U0xXzN5ePCeag64j4YDa2RemM9jIQnCqi7VpZI+VfSXI8Oomk3U5ZH6JkpCZDLsMgTdBx9k3icDSu2fwBQWNZRAW2mWEhIxrQg4c03fP6K+usPy+5/FstrdL2UozKvlvh/m72nRxt6zv7PDMYzHmqjJpDQdlrv33JGYJpStKnAeZwKlGCDSr2t8foLjv/oa7dEC44OZNY0ItirtBOqtGypzDZvhOiuVpODL2JqfnL47kTRG8JwAJyxKBFhlABUbbNiXChPqDOsMn8QLJcZAvnRJPKd7nJiUK670glvKso8x4+fmYwJIjnHV+tXeb3InFcByShMpU6S1giVuIQmMpNg8rnomGdlWUSBRVZrzj4VERhSjAnfbBlerGn96d4d/+OUal6sG5XiOOpsYO6DdqGBm/3qQKrxWFJyL1WXnlk2zYHlw6M3DRo0Tkgp0N2fNiLNf4l6As/2FoF3Rma7rd3v5s/mvml+kJWghR7IzucYoq1E0G7wat/jd8RzfHM9xMSPowHiKjdbJgCYjgeATx6YQGPTz9R2+u3zAn25KbDAxlg87LdJPidJKvxAVPOgHxHVWl95Fj8lJLXbV714scDTJcHR4iMVshikZuvogXIcNJpSzeSev0PpEkZVjudnWgvwkidsBq3KHu+UG7++WuFuVNIeQmb74vmqWYv6wkvgx9iVQ7fGRC479Vhrb0bqROWNawHKjmGUxLXAyG+Obl8c45XgVPOu2kgwSYLi7ecTV5T2ur9dYrmqsVuy+Zv55OgvZMZnzxqVXsrtxljnXJ/t/zMYjLEYtjscjnE9ynE5yHObAjL5jBFDobcPkXJ3zOPYtShbJ6lrsqiX3r8lEII+YqQ74cTRoVUAQcsLXoYm2JDnuBefFdA6EwD03ccaEnQIXkgKSZXXbjnG3y8SmYLdMdY4jOw4Z5mRVYYwvjs7EsKKP1ULNcKwoaOvZOqDrfTyui3UUcWvlrB126d1lYwGmj/SvWm/wWFa4XW8Uc+j+y4eOe1q/58eqFCDfVYt876eUsmzlHzyZsuBqbCp2/js+ORBwNR63yPyLIGOAO8Zm4Vy3tZ+eran8Pf2bgOnk4gI0lRcSjyK+PCVr8lHcqmvtYjoz1j0lbfydg1acYzyjpu1Yz0vPm5TVukc4SQMFjyfN2YLKB/eFGwBCAi3cmoJLWtJDl57pftOMnR5RYqdavBoMqzG9YN2sXR5nwmfcD5SFAZ7/uYGdZMnGXs3X0nXzPKNnVoB8scsmRT6tI997u+ZQDlYSG2bssOZcuV8KtKqNIirRMces2m72TNeTY9vODydsxNDZWohOgnz9UsyggoyqEYtZ4WVVodgRuDKQVuvIvVc1h3ytiRXm/sAqUjgbaUPQKgMut2s8tDUed41YVhklmvRg9HVEVmooF8yKxJiWlpsZa5NxD9cdu5QT/tFaR4tFs8OLaofX9LWazSQNnNLvygvvKtjqLDUmcvjZdh5X7Dh6MFOzA5IEeBbxzFzShH21wfV6i/fLFVYYYcMUTEvFQDo5UO9aKwjzIqVhrLV/zqc5jgkaLwq8vDjGgt5xOYtwG5MExgEeiWXKGgoAJQAryTdCB+s3dBigpYvnU4BVTIQhEBJBTvg6KcBMutXpoyem6imY9Nz1DAErPk7AkOhzZjRmm2fPWEoZSn2g41GBA1bxfkPgKQWJ0r0iiT58o+5bafbBmW3oQw2tgRL+Cs8AVun9jGtLxzcdBxoMDgGX9HOmnz8FreIzpF0S456k9+JjiUsAVvSxmh2e4uzl53hB4/XzV8inBAKeBqysSu7BoVfvZIdKZhW4gViQxQB9nJu54QfGw17VHSZgw/v0qcQrBazSw2E4P5+7/50/yNMP2DuInnrIvzxg1eH5CWDVbd+2KSqRiS8DrDJ2kJJng5nadsCZkmWTAlIeSN3yELAKADn2HJtPHwJWqoazwuWd4gQc+JcCoPEY0+nMKN88kMtaIAg2JcqHpQCr8t3P+l49rkSxnvCxYsnwXMuUCDYErOZTJYnTo0NMFgvkYWY6oempJYC7qrJK2HqDer0RYLW9f5R5M0Ervi/liQRjzAcnhDm96bkCGqv56qBOPZAiBQ6AKeZYakT55wJWXQUp2D8DBCXmPx/HwGLLbkAErM5OMH55hvHXn2H84hwzenxNC1F/7SOYUT8ZDAKsBGR5f7CQQLGa5G2RY39nQiXAqtmhoPfY3UoMq/f/13/C3Xc/Yt6wcsWqkQW78s54Zu1wLKKt7lMPMVNju9YultWLOVjl20Z0NuzAqq6DlJshpwnl4I06XH3IrPKL3k8wP7zKTwFWdrUf/us8NZII7AN5FsM2SsgG/9I9sesKGI8ZmPMTsJKcJaH1f2rP7N7OASsy0YKlNQSsjEVgnRwJyDw2JZrpGOdfvMXZN18Br1+ink2sUxGbIqiDzX5raoFUDsbsB/ZkmLjfhycSOicdtJK5P/cJB6wefvxZABYNTDmrdb6HR1nCQo4zt9slByy6DwErD9g6wKOHQ8msElORr5GzHNNI7pgfHSC/OMHR779CezhHvpiZr5cqo5ZkEyCQaTULOKTU67t3O3sGsNrzLAwAxVk8BKtib89oViwD9t5/Jp3L8RmHgJXGzBlWui+SPFq8FYDVU7HcUyx6Jftuuh6AlQzVB4CVSWFTU/a0I6I3lRB4x8TfeKDMa5pRIaP1m/VOssB/+PkavzxWWLUTVOOpEuV2t9WY6v50Kmffw93IN9henVzF12Q0KI3pYWNmVX59Z4JBSWSKV3WhpzIEAw27WMiP6GQ9W0HS/P4CsNK+6J6SjJumuy1e5y2+OZ7hm5M5zqY04yb3nckiATWTK8kPCgWW5Q4/Xd3h+6tHfP9QYUu7YQEnBlpJ/Cegk0+rMMnH6gBFv6q22qh71tF8iqMJ8MXJBAcFMJtO9aWOdcE8UQexhA3l8hEbJyuEMAGVfTxjcQJYdYvb5RZXD2vcbWo8bndiw9HbSu3jBUqbiS8BGhY0bL/jXIy2WAZM8P8V0wnkNp4WASuehPKwmmb46vwAZwcF5hOu0xIZAatmh7ubB1y+u8f79w9Yb1psNpQ/mVejTOcJwgm7MVlydFIkY98MiEeYZ5TqtDgaZzjPKecZ46AYYcr+Eeoh0TdikA9bAFYEq+oGS8p2yCDU3uksKF/3lFsSeOP2z5+ZxFL+Z5JaYwjzn50OBMzpmzdBVUyxygrc7ka4bTPcZRM8ygid8lICs5kM3QlYkVX12cEJjtoxDrNCMkGe7ZzCYVnSJ/+mOFHSnsRAZD5GJ192USOL+4H+Vas1VmWFu81WUkEySmTRQFA14o9gFXrHvZRh1RlA76yhFUEpjmkxGeHgcIrTsyMcErDybuP8u61T27PsOZnIBeYXZYvO9hr3JRoWcIK9E10wOY8Z/wRgRYyG8r5tiWq1USw5pV9qsxNQpS8yuQkO6YwCpiyw+usKEBsQR7RWfD/o4oQ4s7iCArAKdrg/No0jg6HFMRPQyPXgjS6Ynype537igBWVMwSqgmHFM0llRc4hsq7Y1EaFJXqi8jubB+TyvlLjI76HM7okM0yuSdGayF7mI1Cr06az9LRUGXe6uTwLwtsSm80Wq8c1NusSfDn1NGLH1wSMjr2Xw5fGXGn+q/f2+9sRXhrzhMvpBzgi2FNh0tZqjEDAapYRwLXOmZQiB9geLL0UsDIfVbMz2QJYj4DreivA6r5h9z02j7HzTXGBe/4ZYGUZgzqU6yfjpYZskvJSulERqBaARsCqrvGanTxlxO6AVcMcyLx35e3Jee7RmeG1lsupuEwG2YyAJT8XY7TCmpY0La5WWzGsfry9F2C1bskQs3jZmHA2V1moUQMCbbb07dthUmQ4XEwxn43x4uIEhwsCymT6VhjRdD1uUCSKkXjHpA1QIrwFhn8fBmh/DmAVFbQIcNLnBsIZwFR6fV2wo8pVVMyiwrXPdEnj8fhMMREDsEoDopRdlbKlbMIm0UMCWCnwSrr5xes9kUskvyKCa21VYwz7n3szvP3X2AesyGLpAYHeXyq9JylYlS5+23ifZljFZx0u2Cc3xEGw/sE4PTMIBKykjc8nmCyOcfriM3UKPL54jcn80IwzfbhThlVfKgliJQ95A6wYZBlgZaDVvzRgxSpLCvgN59rHk7fEX+HjE+XZv0ZV1o/LrktQPKEDimyGDV7nUwyr/iDeK091L+4eVfJY8Wp7ktSor45XD/pxsLXJoJEdA8WE866BKdPxKYZVgFbBsFJyahmZGflp01PvQAedaYxrHlfRXWVMtkLdoFyt0dw/YHf5DtX1jaR7zeNanfz4d0n0SLdlUMJ7PM0lBRzPpihmM/c2YkXEE35VCKzLWLPdYkdvN3YFXG8kLxrJm4Absty9bMNmgBKmjsGuiqDGg4qOQRQVsQFDpzNl/6cwrPzASNk/3a31HwRYeGWeQUfJAzHPMD05xPjiFNnnr8SwWpydYjSfomHFhx5W3hDCChYmStLtMRjOpRgcGpM/2vtYhyiato6rBuN1id31vdgtV3/3D9heXuMAY5BTQDmH6Or02vjY2nkigOPDDbzp199TgJXFpylrcZ9hJa6Ounk945Hn90r74eDn4Tg/9xE+CljFCz8HWnVpl+8OafAaSbOkInscDj04lSzukTbS08tNXFPAau9zWPT3/N1R8mZyk5hn6VkWT+Qa4Vmwakqssxbzl2f47G9/j7NvvsY9K7geHEcXx3Q+RFXQXssNzbsE3zvJKqF3hpUHZUwCCFhlqw2qyxs8fv8T7r//Cc3dgwArBqEChZxdNIxfhnFMOgg9YBUg7n6Hongu7wEDU16b4qQx20g32NLQ9fRIUsDFl59hdLSQpxX3Q+0XDGAdsCKzhWBVq0471qDEkm83vXaGVZh9d4CVAmJnBHHHEpPKpIBZZjLw6FAcjIKPAVZpTJDKVtUZecAyTx+bxmUfxJ2SQNBP0GIvMqyGgJUaQCSAlQXMPWClsXZ/N0mPxLa3joEEOdrxFA8l5GH1x3e3+O5mjduSyQSryWPUu+hS5wG4Ksi+b0TjjFgDMnjvO0uKBGiVi07WbpVxt/gLCbxL/RQHe5JpU9hMo/cAK98TYg1E7BzAcgDQBsTwgiocoMLbvMXvTxf43ckUpzOy3tiFjsVccs3sfG3bDGUzxu26wo+Xd/jxdolf1g22dHBRYcoKAGZ07g1I2JWOMip2zyvXks0czyd4c36KVycLnE136qhFJiXlLXZNdm0dcJWcFxZrOaNN9m8mMeFvJKfZAQ+bGtePW/mQvb9bC2CTNNBBNIJCBKcMsCJ7ymIjA6yik23cRvud+nCICVCJ+UUPqKPJCG+Pp3h5PLMugWQwspNiWeP2+h6X7+/x66/3kgOWlXlqmW+PvT9DB3r/MIakHYA+m9Zoi1k+BtWmBKvEsMoz+VnxdwUZPw6SGoHAwVYCVrsdVnVlgFXTYsvPSBYhQatgtErKZPZZvDcFGV36fO6FG96x6l5nYyMWRF6gJmA1yvHQjnDTjnE7nuJRpu/WzY/XQ5+qw1EhVtWb+TEOkYttZQwrq2gFyzKTAsJitpB0xYGuBJz7mKRkjOyBdbPD42YjwOqxLLFkkTCYuUkntShCsTOc8pxAGqL7o6lDkRN416IyQH9Ctt/xDOcXxzg8IsPK1mg8vTuTHLCiV+BeTqT12RdMlD8FAypQaI8rGAuyIy0lYwQTxpx6BKzotcQGPdvSrBp4f6lUIJDD+apY0yxS5KEZob2zhz/I0fyiHceLCMyYUl5A7nLEAL+Sc1ufwYHvkAdqTGWgb3GbR3XuRE6bF5OI8+zmrBZeTLCqKARMaV+mtN8bqIhhRbUWWVVkGjJe5M8EBJMQIgpbfF++Z819RQs4itXhY2VjRMCKhuybTYntpkZTtahKmrQ3Wqcaq67brxVZhwUTu13RPMbB2+ioyfvBPNOlugUBKxYB2gaTlmoAMpu4vtjpOOJek1RobybSzi2v29t5OpMpDZBldb+r8dA2Ml9fcz1Iel+IkR6FB4Hr3uyJvqsCxXWzDWxS4xyHDWwvNynjvG7wWZbjVT7BWTEVw4q+VtQ2TXi2srCuDs1+nkWOEr69aphOH0kWM1i/Yhf1HKsGuNlUuC1rfHt5jfVojBWLGYy3HRCPMbWz2RhcBMh4AygFn07GmE3GODs9xOHBRPsr98zRv/s3X33AsOoCJp+0gYZHi+H4e7Ct4s27IPwjdPhh9Jp6JKWHeTyuM33tuueZxCiCmpAMxX8PA8cI+NPnxIS0G26pVHzGmJiprC2u5YPkQZ4ndnimFUIhkM7YGgI++5+fgZZ5RMVnj/ePDXLI2hkyrJ4CrOI947WeA03s8/RdEmLsUgDwqesfvl4XgD8j73wuYxE9lMltliOfHYtZ9eLt1zh98VrG61yYvwWw4opne1EDrIJhZUZt1J0bhXWQOP2FGFZRoUhBx3TD+/86YGXXZ/NgH9Cy/+7/7pHwHpvEqrfyARBgRb2zyUaY3LTt2ILEAaJgCRW/2KGPgJVJAlNA+jnAKqpwAupIiRcBwzY8Q0QsuBaVNWMrVmvHGpw8BQVMRsoSu+UK+cM9yqtrPL67VNc+LNeSDubSt/P6WzGIG0Zu3v1EFXwxExnImYRQtQMPLOgz0FKqbCVnfVlbbDvPuyRCh6C9TsdqCfDawZ2oXHVryOWD3ePdJ2m4v8Wa/JgkUABRgP1pUJMAMOpS49fHIIK6dRpeTw4XwMkBstcXYnrMz0+RHx6gnU0wojyLQbJ7RMlPLNhiIZ92RgMBH6viGLONw0zq8ojB2uMG5btr3P7pe9z96QeMVmsZQ0YQTa8regDuIVbDydbTFzrp9r5cJ+6fDUAP3gWwlq6LqFZ6gYGvLXDOL2GIzTzhWRWrKGLM5/bGZ8+cJ57Qsame+FsK5z0VyDJQfAqwirEYzo/hW0g+F3vCXjHnozCiXkbAhQdukuc4uJ0CEzpb81y0c7Kr2sMZXvz+S7z+m2+wePsa9+xCw05wDlx3bcT9QuWA062pntFozLdwt3HAyuMyPV6AFZAz4L28wf233xtgdctmDaymKkvq5HDDuCMd62Hc0J2XWgNWmdYlKnrzKrnPHVVSfZ3Su4qAVUlj4ItTzN+8wPTtS7QHM8klZUysjkEeGMuc2cy1CVgZE4iyeUqbDLgKSaD17Op9Ajvfqs6/ins7G6EYYEVJoHlbOIgircSHBcO0i2IXiyXrZFLQxL1P8IZjFXYUXUKVMOC5d+QTNv3YB6wkT3fpn+ILB3fMj6vvgGh7r7VA5/xJASsC6ew2h/EEqxp4/1iaBO5qiV+XFR52mbw6DARICqTySPLzgBVtgfH234FEie3k1fq6KV0SaGbwAgbdh4ePKilpVuEuSvv2Xb5nvGfecSldbcHKjZi4Ywk5eyCq20yACbActBU+n4zwV2czfH0ywfGULDzW+OnNZQxKCluaJsOyGuHyYYMfru7w88Ma19udTHbNlsKwJs+lHQRior1FRn+XtsJhMcKLowU+e3GOV6cHKHZrFJqX7m3UyRcdJHFfJ92nNFblh5M0131VJOy1RI/+Y3frGg/bFj9f3uNu3WC5ZRe5OCoIFnHOZNjRdEsbYLBqk65pSZdAbi8GWNViLjKpIjPsi7OFgDdKWNQlsCHLusKNA1bvCFiVGaraASvlGpRi8hroYVuqaKz9T6fkTlvZdDzCAYGq2RTHI+CsoMfMCDMyq6gekAlxxBIGhBI0IstqJYZVjRXBK0o0CQ6wuOPxfsQr1h3QjKNp7EL5sUnzYi3zb3LXsfiGgFU+wYaA1W6EG4xxk8/wqCvqWTfsBEgPq+NsgtezIxzsMgFYM4yVCOvWue8OJUEc/rHiKI/j3MeQN8YgPOuASEaj5I6bDe6WKyzLCuumdi2F86Id0VW8Rw9F71LcxeQRJvqpVxCw0j8Wt1tMZ2MBVScnCzGtJAd0Q/aI21LSQ12Vmjvan/pDuwM91PFYh11fFJFxtbOq6tVa/kI5ZVLyTmzQrB2w2myNSRVAl3ssmteinRlixHUF0PBA68+Q+GMao+zHK32cvxeH+mcJtVUAC90x5YCVuhraROzUANFxmbM54gvt0UUuueBkNjWpXZ6h5hfXXvhdedGFcabks1GoTWILAzht2RKw6tQzLvk3FpB5UrHYQ5N1euyxMQObgm/W9LQqUVJpUdLTzcbLCXl7BJhh/tbhnl700P2R4Jji4wb5iN0CGzGsJu0O8xFleASFTXprnnnhY8cKiUVfApgsOTAvK4LP3jGQgBW/KAvk/kZpbOQ1BHTVmdx5VWZbYWuBP6iLuksDY4LaPtpg1jR4O57gZT7BaV5gvtsJsKI5+yIby6tTPQJ5jZqHvjfKyyx8Wvvzj9dFFiQZVnfbGndVg++ubtWYgYAVfawEzEWc4B+f9zOnP6Y2BtuHCx3JrZhWR4cznBzN1blz9L/8d58JsEpBDgWJYcCnDiqmE+UkSxOgHuF73sPqiRh671cBWA0p3+mD4vrSoCW95qcCwgh6h58rNvkeVPBeRYkh+FMI61OfwzoNOUKYyAj/HMCKG85TUsfoQvEh4PG8JDAF4uJ6Pw6YEXAzD4thwB1jOmSYPTkOHrCloNtveX8uLCb/3PLGk0Mcnr3ExZuvcPbqMyyOTlQ9jW5vzzGsJP/ghkFPhFGFbETAyjyshHy7xcYHYONfCLCyw6qvmqbzy86pjyVu/+8zrPYBqf3kvAes4khMv3vYE6CLYARPagRcUQltDapF0+2otjYeZrpOOr6BVsMugUPAShUzlwUqwdDk4YHmZpAh6vKqq3WFMvKrvE2YDIgpZP145G203aLYbFDe3GD56xW2Vzdoru/RLldi+KjKEJ4TkVxLamhJsIIOT9o0Gs444SGmg9wDCwYcSlLEKHSWh3dIiTaxwcBJ54sqUxEI+QkdTCCZNPNN/wKAVeSPEYykM1Yd+7oAyaj/BAnJ6MgOFxidHmJ8eqQEOj8+VCfFnL8vSO9mRZ7VMh5SBjB2a8LXzEh6fGPHyTfIvYOaxxXahxXuvyOz5Wesf3mPSd1gKjZOmH5x6sRA9KyGPbBAFc5+f+vBKiNMR8DnR3y/vcUgRDU/kCz93v+owN4S4g9Aq2fAqk+dh8O/f7BvPfECuhq/icPdpgukE9+quAeKkRywipcdYm57hupPvHeY9e8xqRLG8MeuvwOsdE/Na8HO1H1PSKZmZA2QXbX47AVe/c03OP7yDXYHCzSzhRgEsQ5izdh+EYPiAGOwV8IPzgErwhidDMWr4bzdBKwKdh57fy3A6u67H1Df3BnDyqLczjT1nwpYxf2xITPwR4mD7yfct3Rt3hlxNWpQ0Rj49QUOP3uN7OIEOJiKKiHphWwNwqTaOrASqAIZVvKv4lnpX/S7IGNEw2R7ajCsOt8qB6xadQYkw4qMVXYGtO5BxkyxsX6KYZXKUONsjH2Az6HkLSQeHaCVAEApYKWrTOIsSZAKNsBwOaE61bqfojPfjHXnC8QBq3QayzvNE3SOPUeP72kFR44PzbvHuNlYx8Bvr5f44XaJWyY+TFHywnIOZ7WFobf3yUVDn0YBA8aiUYe6pItfwwxKl2eBCivQZO3RA0oGu0wCeBcV6PfAlWGbI0nLkz6Atr8mfoddjB4dN1MAX4BVI8Dqs6LFH87n+PqEUjcyirZodw6mtRnGLaUfOW7WNX6+XeJ7St5WZDHt1DiHc9S6dAW7ilfC16Fh9FIdtM4WBV6fLPDyaIGLw7mYVm29NrZQ7NGUlgnACPZ/GBLtx1lc55o3KsqbPEWpIOU0DSQFXFUj/PDuDnfLWn5W/H2MDW87c5lGgJWhZb2HVewXFqfw94wDlHAGYEV/Kfp+vTrBy5O5kqpRU8rHqilrSQJvrpe4fL80SWBJMNml8cGwkkcPZbv+WTvAqu0Aq9cHBzgZj3CW52JY0ciZsS0hHI2wm0Ur51DnrhYbgvtVJcCKPlY1VRwFPaCiS5eBgRz3nF9Zz7ASY6dLKu1zk1FG2ZM6MBdTAVaPbYbbUY7LbIpH/t7lYEo+W+Aon+BkPMXLyYEAqwPkAqwKxUuW5PIeZsxMta7pVfYcYEWJrhnsE7C6W6/VIfCx3EoiaIbvnvSH5MhZJfRACkA8gF5joBhQkNO+gobz+Uhg1XyRY3FQ6GsyZTHNm5V368bOFO59lGTa+vX5IgRpH3zvujg76BTgMRNzrl3aR4zZ+IUxFk3YCFg5w2rnEsBgx0TY00mz+v6fnaVB1/XX2TBpkWAIX/bMWwAAIABJREFUWlkc0DMKVdvowBv7TNG0TKPlDDrJRSXd5XLg+vBz1vedtEmQwCvd4JF5hc2m6tyqvJ/qhSKzojNfm92o6ZNK+Zsz64op84h9S5fuMwmwIgOLa8J9FOMzCRzyI5r7uLoIslBNeW6FxwdKBDdYrza6+n4dfTxC6+oGiivdSkKxvat76GE1ImBlDKtZS9kmO2fa/mHjzS97n7HnRlHQtcPYusNyzpNVtUKLB7R4bBus6RcmBoZ7IjrbKfxV2Uij/zfChE2xEtJAf79bFE2D8yzHeZ7jeJxjVjdYNA0OMzNgX1DCS/uD2jw9ebbxf2o0oLngQLs6ttrZqS6lVY37ssF9tcO7xzVWbYYVG2BwrToIGes/miQIsIrKnYNWbCcypTzwYIrTkwMcsmPs//TfvOkAq5gIAQbJt8SZQtwQRd923TT/+7cwrD6esNuh0VUck64OMegK3hJALX4fgcvw9dPAUQmlv74tTluEKSA1NM2O10+Dp/Ra9n8mJdIRbg/aYnyCLfIphpWC1IRhFdcXgNWHAf/zgFWMlQ6ckHwMukak12/AmgFWQ3ZbCljFNQ3HJn2t5wDHj3mYKU7IrPUwxjMcnLzA+Zsv8eLNFzg8uUA+nX0UsOpN2RlemxSw97AKwIogQc8k6RbzXwiw0rHrSW06/jHHPmTIpRvipwGrTyasisYTyKGj3tj72Dzosu/BbhzzZA+y8Mekz+vu/AfioQC8DJwiQGTSEYpm+Du2QCfLqk8g7Vo031gdoaTiCcCqA4Q6ya9rn93nQIeFDsMePLAKSeJ3NTKGFY3XVb1OghkFLGWJcVVJ5lNe36G+vkP5/hrl9S1GCiQa+TqoY4YZyTg13GnQLmHT+hBDxK+Fry2qLwO+zAzZY29zwEobPA0tvXlDdxf9NaLbjEkr7BbGYxTAWLylg4PeDcO9LR2/dI/c2y8TA2rNlSTZieSTbZVVXdEhMhKDQ34E7Ba4mAEEro4WyE+PkB0fYHx8hMnJkbqYUU5Js1RKBAnsMODpQQQDeTsFJNkqlAEyeNtWKO8e0dw+4PqP32Hz/lpeQgX/xlklLYPJCSdk9nXNB/txSMcj3fv3/L4UB0Wgk1RIP4hZ/NzwudaDOtFFbT9J3FstMT3TVTVAhQZLdu/dP7n+k0c/xbSKcbBYoIezAij5FGClfWzwGdILNDbJ4AMlAOHHzj9rec2pYR0y1Ugs5A7+Jow5Nk2NFU3EGbh88zku/vpr5K9OsaE3zuJYNHSxLT15UTLrDJvU5NbO2mSet/SiMhlqbCNWmfQOQmRwsAp7SZbfd7j/7gc0t3eah9Z9j9drq/KfAlhp/se82MNdfb6xCQSZikIWrTPiI2o0iwmOPnuFky/fYne8wG5mDLMwv1WCretjCGmhJBlWWSbOowArSgLku5dIAnt5ufk9OScU7Ui9jgRWQXLACcaUfmvt2CfQPH2CYRUA3F7s4F22lNyyi2viG5LGghEX7c0397qyroRjZOxM64mUvD0GgFVU/oPz1Fvu26tyf1a85GAH55BiN0pwaHtYNdjWIzzWUJfAH+7W+P5miXcrelmNUWZkthlTn4k9v3J6srD7GnYo1yuTd01zzItc4FUwRHWfKNXyhnXVrkXZ7LAhG4DbIe//4gA1ASxVp9WHzsArZySJO8yExEG52MNjP49Y0Fhdnkxr3pr8gt2Z5rsSn09a/NXpFF+fFjidMgHbWkc/rUujGFdNLqbZt1d3+OF+hbuywaYybytKW8J7y/YWk5wW4x2qzQPm4wafnR/hy4sTnM1yHIzN8Ltt2fHOrzYoDozbvQtbKB+CbdOtM9vUjdUslYSZQcu0uAHW9QjrOsOPv97h5rHUlwFWBP1MQsO93wiJAVgFu6oHrKwhg4GMAViRpsFrP8hH+Ob1KS5cEkgmGX262Ghk9bjB/d0GNzcb3N+XuH/coqqD/aDZZk0PGq7LHrAi84FA0iwnywF4c0jAKsMFPbPyMabsfk0fSQFW1g1NKkovblW7HTa7xhhW9NLaltYpUKxnm2sWOpisMM+4B7KdvHlHktGpvM7vSQpYcX0RsOKcXyLD3WiCn9scyzGlQFz/FpeQlXFcTHFazHGRzwVYLdqxfK0kO1TCzXlsTS8sVnavnCSe1b2mT1G7k9RxQzkgk2FJAg2wIjvHWI69d6adSMb+lEdZFC/8GiO2Ug7La8rHmM1zLBYTsaoIWk1nLHQaOzV8tjTltN2Z15bGxrjjewyrThJIQNnzZbGq3A8tDM5lls6O0byHZIpXDdptBQJV9Xqr3zF2tBKrx3+aOr18nfM9wFsLrG2Hs3PZGXhxxgwKa5rlzprZy3eTopEx4Ww9yLohH+u71ppAamdYJVnGXmfkJK7kXl9MJipSyPtqPEKds7OcMazIEuY8Kne1mPxkYM3mc5+L4Q8WgKF9LwkYhkrAv9upamPU1Lbv8ZympJmSwPWKHTzXMmHfrtm+0/Z8Y4n2BbMPwkBnxeqoU7Mizh7LD9iFl8V3dvAsKAlEY9K6hl1QvQunpr3lEsaQZcHB8gZusdZExHMLNrDgeUBpYDbCkv6dZFnVtUBa8xM0tpJiO6GZ3HVpseBjxKIbGYTu06q76F5XfOR4t8PBCDjJ2R0wk0RwXtc4Gec4LSY4zHJM6xYFvwgmewMGNapRnWcEsin5+cWCJFjOvac0wGrZAA8NsGJjhnqHtT6PqzRaGrWTwk5zhX7th5l813QjH2Exn0gaeHx0gNH//N++3WNYpYFFBJtxaIT8bkjZTxOC4c+/JeCOQyidIOkCSlk+T4FO6fNS8Ic/p5LDuLZ9wMqywS6wf4YRM/x7JOpFPu2CVS3qpHV30Cmfmvj2uz7YHT5mD8nd++M+YMWubFxk/cFuD45xiLEbjmEAVOog8wmGla50sCnEf8dcGLKr4u+fNN1nIM5uwNkEi+MLAVYv336Jo9MXmMwXnwSsjIFlXQJzlwTyuzGsaiW38lsd5FQMQgQwacE9f4f2EvwnHkY/hHT+xNz61wJY9fNQsyaOtjhmBgyxFByLh5r5KeV/Aq2U3PDLJIGsxIth5RWQHtBloFVJLsAkSkFnd3DYveFXLwnu5SrBsLJb6oa3PLiJE9nRKiCZ7JmimIJr1Lzi3JJI7cBprmwAyWhdAg8rtLcP2L67wvqXd6hu7zAqS2SqQhsoKQWYVwiNVpsYifuIaTcJk2f5VZlPGINYfSaBbH7IROdVZ3hYjJgGy2bK2u3JoUN3wErJCT0A/jmAVeBhEcwYbhDqJLWppmH9iN5fqmLyYLJgwloWZxixUn44x24xBY4PMTk7tu6JDLAXCwFW6m5CXwPvShi0eHoU6DOznXPVYMSgbb3B5upOwOHq10tkyzUmVYNc/jIV8gl9skZYrtc4mC4+AKwMCPvIovYB7Wezg1XJVmCHu+973Zbr6W7332my2AMh6f2KXT5+l4KC3QnwkUv9Ledn+tpDptWfC1h11x5j9AnASkTuDjMOifA+S+q53VVVeXqYsFLngJXiTJfZ87Nz/a/rCltilOdHOP7mc5z8/nNkL45RkvFdLCQpZ7BnQZObvwYQoUTBd5+00mhok1uTRim2nxEM+Ol3N6Y8wwGr22+/x+7uHlMagyqw7E37/2mAlUsRHCSzEoGD8D7Hprk1dRBbMWuxHDUCrM6+eovTrz7Hdp6jdcBqS/CdPnnyoxGP1BJ5frFLoJjH9Ntgdd8o/vtdAiVaNplymLaOmM7avm6SQMoB+UUPK2NYBcvqKcAqDt69uM39X7rCaCcB6uOWYQEtYpDwURXQJSDc5NkqYJKtKWatVZ/jROvBHN97o3DJEouzZd1KxE2bHUFqRyjLmr04sGlzPO5y/Lpu8N31A35+2OCxGWEpM1nOWTr51hpXjhhlbgICRi0OijFODuY4WkzlfUTQSlei+LTQe1YNW8PvsC4rBfz0XKJZOAUrDbvtRkSj7lpmMq7EVLJAT3aSgkMUscQwc4avih7u5yNJvgz6a8x2W7wd1/j9yQRfn+Y4n3Fc+I5k1tDniZ9vjE2V4ef7Nf54eYcflmus6VlFZI3MIVei9gU6A0dzzrtqhZP5GL97fY7PTg9wwI5aNGNnkuZe+BGzxrkgbMEL5gF6RuK8X3ToAStZDTMJZjW/zrBtxvjh11tc3xtgVdJo2QGrOFcZo9hhZ0mucxz7kFA0EgP3CPTyHtN4nf4qh0WGLy6OcHE0xWKWY1dvsKu2ihGqbYPVssbN9RqXV0tcXT9iU9KY3LpWN2KWG7NMwIe2UbsfBJIoCSRg9WI6EbvqYsougYUkgfx765JAM47253q3vA2ZVQ5YXbP5y4Qu+hPzlvQznM8g8MX7w2iIRumUBBKwEsippNeYWMGw4vpqJzM0+QTLdoz78QTflsAqJxhmXfiUcwE4mcxxVszxolhgXo/kPTltM5MdBmDFuMcT3wCsTMLd5zA9YNVi1TRib9ytN5IFLsuyB6wSs3W7kN5fKea90cpsx+qk8mTRFjnmi0JSwEPey4MCVJnLX06NKiL/cXsLdcY2QIyyJQMs/JoTQkTXsCQaejAODFNXdaLdAduSqDiaTSmz9RG7Xpb0e6P0lPcmPoevaGdqcf1y34h7Gqwrfe/Ou+jem0T2KWilIzD9fP24pwoHAficq2pywfPaGq/xKwC5ND9WzBIeT06G0P5NCTdBK8aCfI3xCBs0oNSd7Kpiro1HnW6DdTVh4TNCjMTWRcqEkbGxxPbywCfWkUmIAXmYGZKtYjofvl5VWDpgJR8r/yy09zEvvl4x88HnigYEOl8zTOSBxueUKr5T5cMSxpxrmH5M9IQiw2qcmaS4A6zIPh0hb+zKCdpxzWnsVPC2+6sstsixzsd4ZMMB+tMR0JQPHNDStsSpdwZWWSwbqoWQjAdhQKUEB7h0/rQNDoscC4wwrWocNA1OxzkuJjMcjcZYNMC0GYGCZ8UUPpQNSSAEpwmocj8jhN4SLCezlcBaK1ZVmU0FXBGwWjYN1nVtnY4pneb15pYfWhjB1e/7g7TlFqvMpmOcnhzi5PgQo//1vzdJYApAhHwnKmBBy04BK97Up4Ck7uDxBfwpSdpzYFV6TSl4FZOpBwb2w+E06eVfUsAqBR9sUbHo4IFNImNIXzF976dAq9l00S1eJarDzhDPRev6faDFPZ3R3q/f/j4cvxSwMtN2W2jeCtQT5nRc4z4NP4uBVUYL/XPuQ/oZo7NiGrCn4NanGGZ8bFm3aEY55sfnuHjzBV5+9hWOz1+imB/ogI2qaBTieq6JVRt1sDIQFzndmFbZiFRdkwSq00w/xHZH/iKAlXuQpKDCwI/jtzGsnp8kH09Y7WDe+/ckwypC96feZ4jkpUfvU5LG9PFB1+fjDLCK2rIapwZgFUGIm3raXCHDii2gScn1zlYdYGXgVQBWNgb2ZXPPwSv3CrEqus2TAKyYtDD4MsCKDCsDrMRWiMc3TDzHGJU1xpsK7cMSm3eXePjpZ2zeX8kzqaUppjN7VB1XVwsbT+0HUdXxYen2mNCNy/aiUaBiLHSTX4d3lX0sB6nC1DABrQR6x06RsKzijpJiK0q8Swc7+rtXiiIh6+68BsBWVAesJYlOd3b4NkRj2mBYMRCXpwQPk6BwM1FjZWyao54VGB0uMDklYDXrACsGIQSs6GGgoMcZoDqoCVQxYNhWAq0YqDWrNZaXN1hf3YjhMql3WJBFU1eoyi2K2USGIvcPjziYLdzPYV/WPNzPhuuo3wsdEHwCrLLb5aFQsu3GPmS3zs8PPT8q6DbasVL2l2Ti9eC33knzHyxlvUYUCjpQq19/T+Jce/h74q0T54K9qEkyBBgxielB0r2zLz6/Fe/Sqdr97OFFx1KJcdc5Hdffb9x7G5ACKzfdDemEBY8u97FSJrZNjboYy2T88HdvsfjqDcavTtHOZmgZ2RJUUdBkMhNrCGYgRgDFnaJTF+UnrAArAw/sHPT75p93wutYrsW6JMPq9tsf0NzfY+qmpHxNSsaswcB+ZfaDWCP55Olj95IzrcPE868lgZGAlTFHyhHwMKrRHM5w9tVnOP/d59hQUjOz7kqUFwVgZQyrIOoTsDJb6ugSyCTV9l2TpHVSwJYJqzdNEHhlQBVBK+sSSElgmK8z+7OER8OaSn5jf0kKeDGftf/5/dk7TXwMJRf3fSbih2DMkUElpj9BcCbQvpdGw5u+Q2APWOm49xUZsYT2Ppee8WdWh5kgKAn0QhaDfXa5FeMJObbZVJ5N31/d45f7FW5r4KoeYcs9gEBDU2FM9g2TFVXaG7w6OcTxfIrzowVODxfqLsfubOYHYmeZyKX1Dlu2YC8rrLY1NjTM3o3w/a/vUWe5/LLYj4q8J3qBiNWlpNxM1wNg3z/hCeCY5YTNx6Qjk85aVrmtS+CbrMI3xxN8c0LAiqbf1k2S96GiUXEzxpKA1e0K//juBr+stva5lTUZ0zAYVgH8qIgIerps8epogq9fn+HV0QzFbotiV2NajFVsYRJs6886dKYF8TgrgiG67xfGghaTZyt42WI2mK3kfdmN8d1PV7glw+phi5IsMC9W8XObfMp8wDrASgNp+zi/UxIvFYK6oXLBM7ZsdR8Pp2O8OZnj/HCmpKqp1vr7hMWx3RjlZof37x/x7t0dfn13i822NiaJjtTKuyQbQCS8Xnufvf5k3GIxauVddToe4eV8IsBqnlPGxutznpAd5wZ20QJp10g6t5KHVYvr9RpNMQHY1ZjJrRcOFVuNCDg0DrASsGJSGh5WNpN4LQRjrUFAjhFVD+MCG2S4H0/xj+sdlgSsyKT2Bk4CrAp2HlvgRb7AvBlh3maYuiRQZ5oDRwFyq5OmX5sYMWHk7Wtzu9vJcF1yIwJW6w2WVYla8Y8D3X04amvLAVoBu50RlTd/6fI9XjqlgAZYHZ/McXBIFhABcAP0e3sWPyPE4jdvOpu6ffylmCBVBAXA5CCE7CLc6I2m1hkZcJsSFbsdqrN01bGtuDEUCQOVrx1AEWNKMfTJnovDy+dCSAh1/2L/9YAkuk93hS0HHCKns7Opbw4xm83AxmSdl6rnzaG8mhRG2LDz3sGShEErk/awfxDAR68+Y/Fxviwpox2PkE/ZeGuO8Wwij1QWRMnQZ1HUmNjm2xdnSGTJtJxQTN3l3TYIAVhZfmp5Es8yLmVKApfsGrjaCtAiO1SNNjimkg72nc0jV4mALiWSCLAqJr1ahHOF+532fzKsdsirLWYjYD5mM4LYqY1lJdsBb6pCpmB4WIkxy5yBZxFjmKJAWeRYosV9WarZwDaYVr7uOld1yQ2DkcdCQjCg4zy0XNjOC/OyWnD+E1QrKyyaHS7yCV5MpjhhTl63WOxG6sw9EQnA7gMBKwHuJUEls2ZRUyatUwJTPL8yNLkBVg/VDg9VjcemEVueTCzuVTTfN+KhIWFaV17AU15QbzGb5jg5PsDJ8RFG//7fftnFvTHxIoAhPYtg1T5Lp/dv4eM5IVKAIg6YOIDUlnfAnEgBD5meRZvQCGISOkzPBOrNzdNkI0wrU/AsPbStk1QP5sR72XWadlqUPEdZh4lOfP6huXskzgoQk5bM8bnT10uTpQC1IqBOTdf3r8E+L6//Y/+40GJTCkaXAnXq2anf9g2rB/h6uSBfl4dxOnbDymY8L/38cd/T5CSCjC5wTN43NpkI4rv3kBWNM3PyApPFIQ4vXuL01VszXj88UavMqPYaauygYFfWD9NBznpuGLJn1MYxItpdcPpbUB2G17G/67uDdh8dZP9jXH+ajHyUnvXJFw0wbggaffKJ3QOikvzbnjFMcc3o+IN/zySY9rgkI1Y7WdeJKwIhy8kqGQKwiJiTYeXV+vR9zIOjxXa17Kqa3cHvrdk/nP/pOPUgVih6tLbZQaNrbW7BPIP6+J2xweiDzspkK+KBZBWUPq9WqO4pD7xFeXmF+uoW49Ua5e0d2s0WB6QzTwu10mV1QGuzMsp2zHH9oMTNqkzc3/RPrCiXV5GK3nlQ2QGQ+o74KOsMoiSItHa2M47XVoVLCTo14428KYbsJWVBDeUpFtBbtZQ6el8HnpjRNkFUZA+0Yoak4HaCqdlH8dsQgIeuhftpnqEtxjJdH7FzWzHG9GAhWSBBq+gcoyIgB0Q+Dn44bysL2tjOebNVEEe2Fbsr0iif1UgLxDw49GsgoBazIt27Y41+DPDVdSQy9CH2u3dPk8nbS+SMYcUBkYcKW7c75XovINQc9LbdHfzo7BRnaHbjqui6l+5YhdDnjr9oWKsK8CEykdyUHnA0tgCbC0wL829jxxze6zGTl2yMTc1g0a5ZLBUx4fqGAl27MpdrimlHjzGaecr83sBMBnwcZ3b/4ZyXbJTrizuBPLL2QfDhfmMSiv3fhgE7f1txiGcTmYwf/O4zzL58jd3ZIWoyrBjkcFYzkAq/jNiiOvChW4IW/IZROMevYVJqnR6rxgLzgq3ZWXEk6+XdFR5//BV33/6A7eWVS4Xp/WIdmmp6qMV9eaLoNZyTw/+WNIKUen6pNbibmQpwz1A4M3RDMIPp5tkxjr98i9mbC+BwjnoyRk2JkNhS1DxxX1Pfbv3MhN7M1uPLfazEKLGigS3+gO4saIzig3yrwrvKO8CCQgBvNkFJVyeR+H/YexMeydIkOcwi3hFHRp51V1d3T8+uuAQECJBEUYJ+hySKEvSrKYl7cXdmuqe77rzifFcIZu7+3hdRWVU9OwREkFuFQGZGRka84zvczc3MA7xPwTu/rxFHDHGPMzk8NmT7esU/wVjWOmrzk8UHFubynFKSomdSKVEhFcL/GbhMoNISIsV4Pr+jWNEnfA7iSDbkbIUAkGyPsMRts92Zdw/v9TiXwfjdpsbrjzf4/e0W/7gdY5dPBE6Nqg3G1RqnOfDt43O8ovxtXmI2JgA0FmuGFeMoePA61+3APlZFve1Qty22DWVQwA3ZpshwV+/xbr3DhzWD/pGkWeNyhhWPT4a1tr4YemGeQ0xG6Ddi6603wOus65M6MinB2GGKBk/GNb4/yfEX5yVezDOc5Jzrte0veYllM8Kb2w3+8PYWr69XWFVc73LUAhftZnGf75us8Bi6Gs3yI755dILvnyzw9HSCRU72EJnKXjhJumzGfUzjq1ifA8DQUpcw5Dj/BXKbaF8wrCLAltKiMf7+93/Epu6w3FQCHnU+vX/9Hh1jZEm33Lhfsbz5s/B57t+SJ/osJ4AzIXA0m2FR5jjN95hRkcy1n/IkgeCcuwStcrz+5Rrv39/j/Yc7SZCsyYLdGzV9UEMYawZgELMBhcWICW+DfLfCD48v8PxkihN2SPUxxPlil24A25ngssU8k3iCVmSl3jYNVvsOO67t7G5MWZ+IYtxPyYCj9+seJeXV47F8O02C5venLzp4R1yytPge4wyrfIY/NLm6Be4ImZEpk1G2OJIHzoWbrrNL4HxUYCKfGm77jYBS/qNkqfcmTcC0nuFT5ErON3WDdVVjubOHDNfZ7VkAZWyBA9AVBTmtAw7UpnlLn4OO2LiBvlWlACuCVbNZLv+qvOD7We4gY2sxvD2X9M7JZpMz0j5n/qiHLNFezkc2Cj+LDD8CI9yLWaRjJ+TtzmIfglccj3LdtuYNKuS47NWGiC2oklO55YSk9L11Tqyr5tO12+10T2h9o7xQbDBjoLuKzOW3iRm+75vDXHMQKMkLoojctRGH22t62EpjfNj5o/Bn6ggrkCjeIiOSa2KRq5EPH4whmzE74o00piJ2NJ867xzp3rlmKWFzVcckuin3tQC3vAulGmx4H6Smk50E4xYOw9X9GsvlGhULBdsKWyouYP6Kdl1tnmmP9Vha50NjcnY27O85QXB6FraYcs0fkb1ao2gr87Ri3yb361TMGF6VAnxiJvs37o/N4xwVBPFGWLY1Vl2LLSWy6OQJVee5ii1BPrH91XwZeYy9/LWvmsa8NnhxMqWPYI1xXaOsGpzuRwKsnk1muMpLnJEZ2XaYdN45UExKetk2AsPYFV2sSMZwjKNCQUIKCZmm+xE2bsL+flPhw67GHYtAzEsINtc7s+VQ4cWadFnOZuSAfUsPuj17OBlw/G//9XO75V71DtAjFpEApHQhwj8m2TTSasjxhsMb8jnAKv3MTwLYo+g1AK8UdLFBwiCPwMTAbEoTLW2jCX0xfh4AM0uyTSr0sI9TgD4pYJO+z3C9BpZaBKX8mjKM0mA1Arf0uscinb4uJsTxNYqfvwZYpeBg+v0AHhnglh5Hmux9DbDicUQQyO+PAavj405BLs7SXIEvW3bnyGdzzC+vcPnshUCr+dkV9uMSe6/4KjBW0mryLBtDXmHkxuLSQIYsAVgxV6bxp1hWTu21eMe7RyUJ4+eu8UPj+muv/XW/H9hjv+71n8wUB4v/6YCXAVb/1L93tF7gS8wlc3sg15uLD7sHuqo+odl7RZ6Ay2ZjHjJuXh/VkViAPw/YKrN3D6SBeRXAVHQJDCNhdhoLKaGNV5MKkVlv7I4OLSnm6zW6+yXqDzfYX9/qQTN2GrHPshyF2riyM43LjXeUCKSdp+xaRvJcNc5g4EJM4CXYKu7zsc/TzWq4Ljo7B7nCNJzVaNKl9d7cHCjLm03teyX9FryrOrOrBcJJdy6KBpMY85eQm5dfg2PAKkbY8Tr60PjU0GGFOyrS3CTFpsoN+Cis4xWPk8/ztQLbvPMPrweb2jM4Y2dFPUiPd0p8MLsUSkUA4mt1jFol5A9Iuv8UwOoYxk3Ptaf1PzhBCVgFw8rBqhSwUhdJA7XMR8O7einTsOC2baqexm1gk/mrxDppbaPdUrT397BNXVCJA1YCzkJq6u+hV4hWbTI7sUfIMMhzVN0em65GdlJiPMnNDHU2VUWzX1zZqYaditjpkuw3gqZVY+awbSfJXCGWRVJcccAqGFYEUu3f50Er22MOsXALwg1IkU/JtMTk6SMBVpNXBlh1JQErl395ReLgXtrG3n+6EncnpSqMoqsJAAAgAElEQVRpZYVTVT1LFGXgSjGzqPqtAjh2qVz+8bXYVfS5y6pa3g8Kr0ZkX3wKWOlsj8Cr9OfDOMDa2ZNOH8ElA2EGnUxmi8wkY6xaVqxEP77E6bcvUT67RMtgs6QptyXAkve5zIvznZmpzQ/S9rlWezpP43X1qmbyZYmjyQCNORAsWfOtso6vZrROdlX4FEZ3zUFSEmtGGsekMVsa88TzWod57QVYWcdmpTlOExAHhtfCASsyZUP6ZxptG19Dp0FLzMK3xqRvBj71CauzeMTGkxQ9OKeDTyL3RWMHcMG2JJ3SU7pkrnY13n28w4/3O/z75R533RijZoeyq7AYd3g8L/Dq8hTP2T2uHMt3aJZTDuXFAjeq59g2F7WBYaRCY9NIIsg5umXAvx/jtt7j/abB21WN95S0tCPs6NjJIpE69BrwYeuiWSRoDEgiEiwUGmgT/GdHMoN3apoE7ys8GTcGWJ2VeDnPsMi4XzSox/z8Ea6rTuyqnz8s8f52gy0VMHwFAVJtebYXs2ClsU4whiyi9TVeXc3xw9MFniwKzAvOr4gbuD5ad6jj+RLLbeQXBxLvAKy0l1riF2Cv2u3Qe6wbyQfsdz/+jB09pSSzbMwPh8CKN++YsBtVwoqhBN5+Z2OKOY91eQxGstkUMC4nCJk3W7GhmIPIx0xSuxxdS7+cEV7/8hEfPy7x8cO9wE+xRLS+27wTPOTxrd0585YrxwSsalwUwLeXp3g6zTGj1EhS5MbMsLX2B4vWGG4sxBGwItOBfR7vmgZLdNhwTkwmGJMRos4C5s2VZwZYsSMyk2l2P1RRy03tfXJ5QwBeLPOjZLyxzmf4sSlwPSpQ0ZuTv8tGYpKcjjMxNJ5NFligwHxcCrCyxL9BQ6BbCXwpgI/y3jTmMPDazo2+XALgyByrO80/Psgioy+OQ+4OsSXlkQBxBGRHZXVo6GE+fUBBf7l5AFYFplMCVlxzuC4mgIWAbQPWtWJQRllwbYzxFNKmwaIl2CJcbiW55HHQWJ2AFVn9K2NV1btKxSUWGdWYgbEpi0O81i7ftS3eGNpiuXt3wYgPA0TRazgXCUiLtGCAmlbWMFn3Ln+cPxrnLh1m44SBKdlnPsM4S1lOmntmPm5QknkpST3h5t/h7xsAl0U9oZKwogT3PoJS5ckMxckMHY3Yc6AjFbU0c3bSUkVkdRsOW+hYjLUVzwArizNs/fFIwL0sQ9FgbFYrqBFwyfY5NqutdQ3ctfq6Xm11DZhDBEAV+Ul67xnL8v5b3GbWHwSsyFyc0IeOgNV+h7KtMelqTEZQ06Ded9ABPfPiPQas7BR4HIqhs7GAKgLDjAO2XYM1TdhHY+zcS8ziJb+20QRFTaMGxqjzwe06cSkseaEbjOtGTY0W3QhXeWGAVVZisR9h2u7lx0XzePNt8/WW84HxIK8+7xF/x2P1XYj3Rb5WLdQ1kIDV+6rFDecxwSk2kqm2tl/3xBQSHSIEZY5mgBVTNMUy/+ZfPZUksB+aCVLLQOGAAdV36TpMcB8KzuI53VBfeNJqSXwmF/4API59mGIhiAAoDX7sPS31CSDi+DzSTS+OJ8AZA2iMyhzBTJqTxHsFwyoFnuK40gU2BanifWJBS48jBfg+WaAT7Wz8Da/f5//ZZh2drh5iWKXX5NPvDaQbgJwBtDsONOOceSxxP/j1IUAwBfdSBkME8j0AKU27ma6RJTIqp5ieXwiwevTiFU4vn4DdicxDw8acVbqGDcOesYXqE8CKFarCzCUNsIp0xsAOW9jcfOELVzmdG3EOv+Llv+Il/yUAVhGQJ+caEhKyGrZb84jouy2Gif2hh9WnF3MArEIuwnkQFfgw3+3btYcMT3GaadWD9SSQlSOIfOGa7Z+26G7vsb9dYvPmLXbvP6K+vkVB9gXXDb5u5MEEWUC9VM/GaL8BKTYJ2a22ae9s5JI8rl5uodGvGdF5xM2sOe+YExOoohElKy2jSaFKVDabYHK+sJbsar1DfKJFzUquKniVgKs9faLIlKUhsDrxkVliDDMLsf24k30gXSs+N5C97uYVfAvgyBAR24uPjF0CGwPTtONYVU3znxumuvu6EICJq7yyLFiTeai7EatoFgHIcYVdxzzAFMev+9p5BLDyuXP8EmB1AMQ6Y8DWoQGcsRgq9hiOAQPYbcy6XFlIppX9xRSQVMekMTI4jXGTBAJBcws5TQ9YedDog1tgFTuVGZ04Q0uJHc0vRyPU+QiLF49QsHp/dorpfKbgSPfG9+zdZqt7QrCKRrB81JutPDfGNVsj00jCgBL5nTmrRfchaK0DD+CAI2ardt/w80BWGEahBG8EWHHMP76SHHD66jnw6BQt2xx7dzXd52BY9cmlvhliG/+s+Ez+ghIY/lPiLcbDSOyq0XaH0XKNzev3WP38Bnc//Yz2boXCO1kaGMjrFBVm34UeGKfpvvdpYm5xTMgZeWzGEDIgrsxLJaA0HG5nJeYvnmLx6gXGlwt1C2QFWqw+B6zUMc3BKoEG9HAUYMV1yWSBMl8n40pAF9cyIewCTnrAigyRkAES5nZ2FRnpBEcCZAlJzHEsFPt+xFtRyDp8nd1/i//cx1CLsm/3ZLkokbVOrwSrArBS8YEPZ7OmMVkwKvhc2FloTilJsUTF5v0etQoKCVDlCVUwsuSVJb8segARtCrEfrq+W+GXdYP/9+MW71Zb7FZ3WOQjvDhf4OXlAs/O5jifjMWumvBBsFE2P0PsYucgK+++YGigGgE8gpiUxpQCrQhQ3VZ7Maze3m/xYbnFza7FksbvoGzG7osSFn2OjwNPTGTQ64htMKx4LPRSItD2aFTju3mG354V+OaEpuiMq8muynCzq/FmucPrmzXe3tLwuqXtjqR3Akt9vsU14wfJ36SrsN/c4tXjE/xGgFWJWW5d6TQnCKgeeTV8Ceg9jsNi3w3AStuFmplABuv0Rn3LJioOdtD3RR489BEryIIaYcYCS8/aj+Q9ZP8ePQjwcHBT0n4rRPN+kkXGBNU+2Tx9+H+3bbFdN2JY3dyscXuzwo4XLVhR7pnVxye+Mh4CVg2+vTrFy7M5LrM9ppRv8mq3tZhtkkO62DWS2xSw4hp/W9dYdi02nKiTCUZ5IcCKnpQpYEWWaZmxi58wJ2sMwOvVSxMYYxwCVhsHrG5GBbZc98nk5TjHHovRWOyM59NTAVYn2USAldmPsNMZO0STQW6AFfedVCmiGIEFk6qS7YdYc3so+SVYtdxWAqzu6efTZwBe8ImffS0WmO0uR30e6Nou2hRwLJBhRcN1+lexWyCVGfSwCgmYgDZnWEWrDP4u8jMDyb1piCuP+FkWFhijnuyqQggNO2dyblRo7teypGiqWgU7AlZRZDRs1bocm+Q1FkYDo2TI7u8fu5yuoRjEdv3kPRVbVBSFpUSwRifGuLeCqxhItGfRGLc/EpClosIDvpRaqoOZawBIz7HyIrQBzVa4U2ycFHf1BEELrskcN9MJ8tkE+4JMfWPrC8DiHucdwbXaaOln8ZMM1ZBWe0OkI2m+janAK8imtfMjaMW3ImAqZtWmwm7bYL3eYbXcoqZU0EksA8POpceJxDSjosCBzwDq6XGnToGoMRs1KFuCVjZ3tQ94p3KxwEy3ajG4H2Y0ErT1msu6AcSM3Vik45pMwIqMq+uaoK3LGYPR5uw1qVgEIIWfxeDRZ7HXXsVksUIbHuceiz1wkRWSBF6McwFY847yZHYoJRhtKicF79xHayO8GMLvwNXAJjFvxpZSxhYfNzU+sIMqCwhGKRHhyDYs+pCS5ODj10+erNUArDQXA7A6BjPEVBhnWK/XCYJsdLMUvLCB7gbED5iVBUMiBXTSpCIAq2glrEnuEyhl/vQJXUI7t4DeLn38zfGmFiBYvG9U+SyItAkaAaUm1JEHUSqJjNfF+fO91OXFF7L4rPQ9JpNJ//79gpecY3pdjsEdBdRflAQOi4r2F4FPtsioUsfk+4F/h9fKFhQ+d1wZTcG99G/SY07PX+tPIuuMgDGua9z3+ByWuyZsu8lKtSRFBYrFqQCrp998j/NHT9Gq21w4c1rgoLb2geO6lCEFrMSocmkgO33IfN0DBRvnqU/IPwNWDw6SX/mk76cDi6pTHzeXBzJ4DsAqaO8Dk4J3goAVF0BKQSyY8Q4f/f09BMeHwzoErMyM17pEWXJDdoB1BvR64cCkVPttz+HFYiD7ynxFZDDKwIH+Vfcr3P3xZ2zff8Tu/XXfOZBdXRTsqeXzYRcXyz48ebX+XL1/iJ6NdsOMFwkmqEDlnj2SDPb2kXorSl52DDhpTklG1WKO+dUFFlcXKBZzGZ6b4al9KDcQAQvrDbCrsb27R7uzn9lCmZ4JOWVQHuy4M4cFE38iYBVVZ32u3y+tpgFQcZOVzMkqPwEo9ICVaPVWYdfD9+/UL0ldfsSAOKycxjhQDJeABL9y2PYvU6XyC/++CFgJYDIQTlJlnYMFBQFaaV0NT+9UDqjqvQFWtiHHPWSQabID0f6Te2LAlV0tw96HzmwpYBWdYGJNVGt2Z6NsQWZVh+zkBOXlKS5/8w3y0znmixNkRaHPJCuQ10V/I2npAFhV9HSiTHa9wWhbY3S/AekW9DlhxxgzYXe5gYNf2jf9GvfXxueJPGx6X7gEenRKPNk0Nf96UqJ4dIH5t88xe/UM2ZMLdPMp2FmNnb9CRmnV5YBgh/mW3uIUsGLQa+CgMRAneY6S92u5QnNzj/sff8bql7dYvX6n+U8wi63Zeb6233rA/hmgKmKG+Bp7Z/wcTFLjFhnYrT3c21YTgN/UtQBGduIkWDX/5hm606kqrQrke4aVyQAJypgTs0sCxUjmGOMnuI+VM6yMnyCTLLGnDhtnEDijZIeeVXxY11Ub3VYoYqIbd+2hGC+Aqvg6nLeBRjY3vPio8W7DWusxkypKAAngucybgJXA3khE3HMn7cylWEVHZ5IYjkfOAYsxB5NdVetlOhzMMpurqmr7gczmc4idq05oBK9KyRwoMfuwbfF311v89P4a99cfcD4r8NvnT/Dtk0tczHL5mDBxobk4H+ZL7f4qXgnv55kP0EjU1bGKR5FP9HnbPf2rciybMW42DT7crfFx0+APtxssu0x+IWR/iRbirDoBl/7PJIE2N3Xr5Y1oLdaLZodL7PBqNsYPpxleLnIsCsaEHdo8x7v7NX66XuL19Ro3W3p6jVA3xmQScVhjLcyKyXoyE4CcTVW2t/jm6gTfPz3Fk7MJZvkeJN4qkfWmJIO/3GEsfjx34lzS/MHyD/tsaz5iSxZ9UQlYrbkX6mdCa+aZR98UJppM2HMZn/vd9pzRRk802LDj1Hoe1iZe7OFrCjkpG1NRzQ7IZGn3WN1vcX+3xZvXN1je73B/v0VD6bQUUVag4xi3vMRYKvxYSbVkgm4+aH/5/BGezAqcjzrM0BjDqqnESCTQIhagwBR7MPknI4nMBjKsesDKvXAIWAmMCMCKputjk0WTXUVZoGSriVzJClFcYwfAiie7zqb4scpwSxCX789z55zd7zEHcDbK8XJ+jtNRiZNxKQ+cGP+C6Pd7FFxTvsCwYg5DwIoSRIJWAVjdb3by8vkaYCVw0ZlyabwiVv1ohOl8oiYuQ4dAA6ycSNY32wnmTk+qcFUPDdvjXwBWQcDog0xaT5BhxTPlMCLDZ+veVTdLFX4Y5xij3Iz4eyZ+DwZ7nOKgVYApAVhp3Cj3s5hA7DSNMwusBuY2SQZWCOA97yXK7DrXsa5JY3j3FJI0i160Mb4GM3KLF73jYxSCesBk8PQKRtIAWH0abNFCQL6TtJEg44eM/FJtRDE9W0gayDiZhRm9zucwCwk7Mr+doW3rfuIlKXJSEBockPN5IhYZGeJZgZrdTsmsWu+wXvHrVt6qPVFGmGE0qQhPKJfuuwdnmCSzYMTmDLnAZTIiA7CityFlddwLJFw3EFyFxNitPHGIVp6OgwsQY15d5FJU8DpV+w53TY2fl/dYE9ilvysBJDVM8AJ2DxzZumpxsq1lEQPx2nJ80KeX3Y9pvn46HuMyL3Eu0/U9TjHGYpypkyDjH85vs+iwxZb3VveAG1ww/p3hVdWNpO3reo+bXYNrSgIJWO3Ni1EG+2qWZXkjySk9W42/c8BK8QsP9X/775/sj4Eh3vgArLZkQDgQocpVUGZdRpYCHceAR/xdutGkQQ2fTwGPtCp3CCz5Be+RYKNc8vVctAdAz298grKmrK14z6A/GmB1mLCkYBmPL0CgdPOM4+b7EGHna44Bt/isFLALwCreMxLE4yA2BYfSJPLTqf51wCoFFPuFtTd+to05As5+oT0CnmxxOgQOImjg/Yt7EZWnGE/8uzBlj+OIa2poNCss7DjEyiWr/xmy2Rznj5/h+Xc/4PLpC/aZMYmC+1NEwjMcThyXJX6sdoUkcMxugePw7Ahq77C9WGITAMmnV/f4mTjnNGD6+l996RX/CTCs/oxkP8aFxm9UWgKwkkTgqD26klkLzCIloAxP5noPAFbpmHl47BsIFmuS+ZyEZMQ+W4wBN1sPkErv5Yl/JkN2M9AMSr8Aqd0O+/UG96/fSBJIE/bubiVz9oy+Qnx0rQJW3cUwij46UAUO/flaC9sYserh5QaIakij1rHhiWS+UDRaZmLakqZ+eYb5k0c4ffpIzKrxtFSre23wLoORwTsBBGo2SDWnvPF+jfXNDXY3d9ivNsh2NfK6RdZ5Zc2P+Z8CWB2v7f3pR0eXhGWjuZ90NFQRTh4e9m/whuoVQf36kbZKtvEWKaV120rXtj9lTv45gJW6dfnGHAGmBfoG2Bh4Z2M0tP0mYTaAzypV1gmFo0hBtCe0IRBjEmbD1Y1De7aVXzVnKBwDVrGuN5IcWktqsvPYZaYucpw/f4bL777B7JunwGyCYjpRAL9T4ONyFY4p+d1YYEK2XrvdgaDVbr3BeFdj88tbYL0Vo48SQbH3SKf3Ygv3RR1/3GMPmOJey+mKII0b5BrT0i5eJHOCVAhYXZ1j/uqZHuXTK2AxlySEyUxUn8OHLCrbfTI6DJF+eBhg7E0EaF8wHpvslx4X17eoPtzg+nf0rvoo0JrnOyEwrrjATFFTD8F0X3jo++PYhz/3TUucHRZ7v40FSjlKrGveszFmTx/h9LtvMH3+GNU0x84DeBszlATSl8OZNc5kIGPMKtxMlk0cJnaVvqcEkpYKvCTmO2igFZMUM1vn55vxuhUAgtmkMU3WQGqYHWM1mY/m8eIyvQDVEy8YIwj4PVdiZV4VYlYxgS5Z0LJq+mEXQAduvSgRref7aMATjO1mY4zFtlWM1rUErSxZjjmieFCSDpIfjF1gAPIY5+fnAqzoY8UYZU/gapTLD+m+3uMPt1sZo999fI+L+QQ/vHyGl4/PMeO6Xq0xzU0iZewqW+TSgmZ4vdleeiSNYxyeFwJfJP3LJuqmvGkMMLve7fF///EDrtsxbrctNt0YNY9Thh+WZIVI0PY+Z65qQhq3lmlT0Wxxvt/gxRQCrF6cljgtjZHOzmxv71b4w4c7vL3bYlmPUXcF2saYv2aobICVJWsWUzHtYHv3/eYOL6/m+O7JmbrpzYoR1T8WT/bg2TA5vzaHdOjJ+DKLn6FpUACONZkiup9maK/uXzJ4t7ElnyoyiXRNPAn1lSrSRy3fff8xT/SYvLtxtvIVeoTp803ixvlG38Hrj0s9Pry/x2bNhLgxfxbFAgZPq6OXAw39biawn8WwTh5W3z06x1U5xkW2x+l4jwXznbbWmC7LQr57ZnlkNgcErOSDRrPy8Rg3NGlmwYvFI6o1KHNywEodCkdWzKUkkIAVO4GJOeZd1nSf4iEmBZnT0sphk0/wc1vgBjk23Avpx+d+XwSs2GXshQCrAiejEhPvEKi1is5TlLR9BbDS/CAY5oAVzZwJVt2uNgKsVgR/kizmuLAV19fW08FawAArYHYyRV6OMT+ZiGEV/lUZ4zqB/IO/YoBEMf64r1p+lwCtibWMYr2Yc+79yL2RjWXo0ymG1d1KXp2M2xRDWsnAQWWy0M2rSh3g+vtggFQEtrF+BsgfY4wxRC5AxYqinCdWX2GzLqoRCEiF9n4seTsJHJ25nNvoJ+vFTcmNeeWxmhcFen2LYrKh+7W/avAItVaWtv7Fe/hOzDGrGIBNAWR3wa2HXqgFTi7OzMtKDCPzSWNnYVoXcByyUYWmVdgKpPuJQmPuaxYt2lQ3UNssQSzmbupWJuzL5Qbr1U6dYQXcxbqgBSHk4zZnwyeKN0r7G+dEBDoEk+kP19WYZwSCdvKxKtFhSsmsFI4W82jtdJawoxz9fZUtQjSGIDhI2eR8hoJG+Ps9lm2D39/dyqNuW9fqvscYj50jxcqyxdLW2f7ghnyfsSsN7lUwJHjMGGi/FzDFuXuKkQCrsxEBrAILjDHbj6Q0oa8s187eU1qSwLBCic8YYVvt0O7H2HbAqu5wpw6CnWTu1YgPgtAsLtB/jzsHG+h4odsBq16Wy7Hzv/y3j/ougelGEIBVyvp5CLDSGuCG5Qev7V37hwEe758CW7EBHW5C3qbYmUIRYcZGnzKauGjbZj8AKmlgmLKeghGVgjg2gA8TnjSgON5A+wXQOx0EYJWCNoZ0mzdGILyx2MXr0s843oTT3z3Euuojbq8CplTa+MxgWKXnGscer7G/s8F1vBgfB5nHIE1c7wAs4zqnQONwnMN3cW8E2jEgH7HrDxcfhjcjteA9e/QUz7/9AY+efYM9qfi9BGHo0BYMBgEWuvcOWGlhZxLojaDH1iY4PKziSPqF958Bq4du069+rh9fwWRS1yxzQbAALeQjg7Go1ZktRKPJpNgKYpUYy0r38qjj1KcHxL8eACuCThxHIQWMJMS062GzY2vEYMrLjYbMAfNWMDmNVbnUanizEeDT3NxhQ8DqdolsvRNo1a63aHcbFoEUYJrMIlg2vlEkiXpI4dJqMp9zB5m+omYG3ta6nP4hK9Yezk4wfXKFxYunOH3+BPnZiaqZNc2Wpe23qpre26P0Mbt3EIxnB5r7JTYfb7B5f43m9g775QbZpjZTcyEDwxqdrrXH69LxPdAdkP/XYWW8X+cZEHPjPAJFh5+D4u417aTQ0Ac1isIc6Dqq5EXVWxvyn8gOi3P5jwFYiRGSeJPFTsS4j4axLNearEjOkcNaS1N8Yi0c726EHAytiH4GE3WnnrhU1FQ1XvlWgGu/t6eHZHy328hUlky97Z4Sohbj0wWe/fY3ePTD96hPadydKxhiIBteSrGOM5COsS2m1a6WnIE+YwRwVj//gu5+hWZFphWfI5jLMgNzOXapMfP1flw9AFjx0HvTVAfsIshUFzXed3aZPF9gQuN1AVaXGJ+dosoLNAGKqoONX/2e8Taw9+yKxZU1zLrydEeSDXbl45GsdwKot+8+4v6Pb9De3KO9X4JAtiUT6snlcYdLy+N9j8Z67N8PgVX8EwFWAXomRUAZmfIFWa6uOt2sxOKb5zj9/iXyqwvsJmNUfaIU1d/wsHLzdZeDCEAVY99YNQZYSTwFqJsuP4nAsYNVunuMqyiXIZBJphUXOve6TGTE9PiJ+dwncknsJ0ld8nMaB+maBADhoL4SxGhiw1bgBTsTuom6yyR7Nh1ZYQ6iWS5nIAjX8ZAYbrcbjUEDrGpjWPk6Y8MmQPuRS/EMhCyKUp99fnEhwMqhPvUi5j2hP9K6Ad7cbfDm/Qes7m5xNivx6tljXJ3OzHB8S8DKpGOcC9GdicdpDGCy850F1Q/bwwIaj4OAC9lCYCw0LlXE21assI/xt+/u8GbT4vXdFh93LbajAi1bhfv7BeCicw6qp9Z8iQTN2L/Z4bRd4dlkj9+c5XhOhtWEwA7w/n4lwOongi+rGruWPl6UlY0FjGitIUuNABj98gh3jqwpAdllo3qF5xdzvLw8wfm8wLTgudv5az6SVeILxOfAquN9aHide0ep2OURheNPPDYDIDnHDLDSa9TtzuVDlHQlTTt4Wfq40gsP+htdO+/WGyQIjilezx6wNQ9Vvn6z3uL9uxt8eHeHu9sdqh2lbbyvvOfcojnvpId3Bk9fsnF2KK/fXgwN+qFd5iMBVo+mBS6mpcYWmyVMpxNJ7sOsn3sZk3/97IDVPWVzNF4nOK/mJ/TEM6mRdRIlYEXgiPLjTPdNBRQfH33x2RlJmm+8d6MxNlmJj/kcN/sMqz1QsejMcb0HTrIMZ+Mcj/KpAVbjAtNxoVXGrFzCw8u6OUtO5Gt3zM9gH1phiAbOZGp0kgMSsFoRsCKjvDesPmR6H69HyhI8RlO8wPs/yVBMxjhZ0HCdksASBceomHOdQMHj4+rfV8B6NDoYYqB+fEZx0q0O2OCDD3UFpKx+vZOH1dg9IQNYEEnFbRFUgFCOyjXb1kblXAmTqJeWiaFrD2OwtZiSgU/gTc0XzB/T8mDGvubva/nfyOWAxsRkkUJ8afdpbGoHfXszc8u7OvdotRqTWx8MJUhryuZrvM0tB2mDBS3/K5PFkaHDmInyfC6a40mB+fmpYlzFuQSuCMBRrkmPVHlxGquoX//1WUNXVHb5dHLk4M0lDNCKhJT+EaQjq+rudiUPKwPtyDbjXjH4JVt+YoCXKc0MfDZTe2P+6rPcfoMdY2fZXoBVTuN1ygRdHh5+hrLBCL+p4AVreXZmp7YDF7SORuY1OpnqWm32wB/Xa9zTz6qpsG5rZ10bI0vjhNff1zWts+Gxyt2fv1cAakB1Jt/BPSZ7yo/3OMEIJ90el5zHBbsGZuoaSBN2stDJqDeszdUTR0w+XiuTQWdqg7YjaNXsBV5tOxbjM3nrcQ4ThN7Ve7T0/2PuqGtLzziOTwNadY//1//uce9hFQvFkNRZC8p+w3B3/xTMSMGqdIGIhS5lKEVyG38TAIo2rgcSjmOGRQpYBaOJksLPgVURHMX7m2zIJI0PgWZpspYGWXH+PUVQCPVQOTwGe47BqPTv0/c4DuTiOFPAKyqwx8mip6GGtw4AACAASURBVJg+eYYOD8eAVTDY0s9NmWZ22YcuiXG/Atw7DkbTa9Qnfc52i/s50DCNQZf+SwErTe6WxvwTjPMSDZOTrMDi8jFeELB6/g3yydw9rMzLRcuiH3Ncg2HOGKnQACpqXy0gV6NjdUkaxlk/VhOG2cPXeHj2c9fia3/3+d//58SwcgBJgJVVZ74MWBlIkQJWah/t9yMq5p8f//Z5vUFxIgk8SKyGQpQxFiQbHLyuJCN3loqkU55Qd5SP7HbyfGrZQeTjrSRC49UWo9UW9d0Su+Udsq4yGaEDFqygBdvKEuRDMCfWAlVXpLiyQDskXky4uZEQrNrlI2QXZ5g+fYTzb19g/vQRRiczNLm9RjRpdnkLYIxvRYkiA6OmE9uFnjvdeit2Vc3HhxvU13dob5fYb7Yy+giG0kNrsORFX/iXsinT+ZHuBf05+/ukYHcQHbR2JNWx+Ht5OAVg1XuaJhV5Gd06EOl7SHoeX5ubfw5gJWCxD856NZPuOK2deH8UlpeFOvNlZalgUT4KzvaQpITXmBlpXWNEUETMg/APCTzRRmaf2vQAlT1jprL+2yPAqpyWLKFj1dXYsSPSsyd4/MP3OHn5DLtJiZp+Y+E/EAagttSazwzfPTzFHBClrIFMw/rmBvXtHbbXd2ju1ti7RJDgDoOgYC/0+8YRYCXDVe/IZa8ZgloxeAhIESBiwnQyRfnkUt0CJ0+uMDpbIDs/R+MeDwHc9mw8VRbtmrltzuFepODYutzpmjcdsm2jubH85S22bz5ozpNBhs0OYyXXSacgT1ZjfMebp4l3z6BKQN00zhKg5cF6X0hyQ36OLc7zDa/J2Ryn377A6XcvsT+doypG6p5ot3pguVCaZBIpA6NtXlliLyk9QQQ3YE8BK7Go2NnVgSqCVdxNi3KmpKU3Vk1A+IEVMrBe0mIYv2ecFOcbcdJB7OV+K1oFBepYMkWTYHUHJGClwp+P0d63ygJ5AWnRIUqXYgCmeA3ogdM/1xgz5SCG8XkmQMo9yZh8zOcnmE5nmM7mOg4yHSkrEywxztHuzdT7ernBHVmsuw0WswkekwVbZtjX7Pq1lV8TWTexn/Feq2BC7ySB+Z7GJSyzyLA4buVTFF5po4IacXR7ercAm32O15sGf7zb4Xcf7vHL/Q53+xx1NhGopvXCJW/9mNM4tPHCT2aXtqza4KRZ4mnZ4duzDM/PSpxOCRICv3/9Fh9WO7y52+Jm06Ha89xpRmwAn6YA5XD7Btm+laE6H/RqMVlbjcdnUzw9n2FWMA9lEWOwFrEq/SFrKp0/D82pFLDS/eytBBIvHnlVBmNkMMFWbiXAyvYQMk2Gtcm/C8sXpqMCDAzwjDhzKNLSkoQFLwM3CBDUZDTdrfH29Qexq7abPeqKya8MZfRayvnkHik5r3vw9smqMdQEWI0o0WlxkY/wqBjj6ckUV/OJzOxpRjydllobOW5lJJ0AVhzlBHnYRp7SoTV/5lxk12FtqE7s2NcqmhCwYnfUggw094MNQFP7qZng9fEWB8c2K7GcnuFDO8J9u1fnL8p8yF46yXOcZSUuGc8jw+l4ginZVEq+zQJC67L8fOh987Dpuq514mEVput3662Yp/csoATYG/GDbYgGSiQWLwY8OhCgtWbPJuQCrRaLmboECrAqDVTlRQpT9b4w24Pd/PvwHYp19jDa6MFisqcISvEr2VTbCrvlGh2Ln2za42wexZBhLyAGEDvwBvji0vkAItwH1PaeAGMJTNlmx7HIMUYGGc9lzDijt3MyAEv7gLuYinXE7qNi9XB+FpIDcn2V51PFdZXzwDyjIu7brjmyvFjmoJWxmew57X9WlYiAwr5GcdfoX77ej9VhuGK3TR5zkWNyeuKdp3mjzNeKwBXXz31urHEdkUvpe/KF77c5i4QJs6pv5uK3Sp2TMUa1bdQpcLOpdew8V85lmtZHXDLsW2ZlIXZn12gNIROZ67qAO6Lk7LzXtphmlNuRYbUT45Q/z8i6JctKPmTMTT3r0DgeLJZ4jeSIR3N52pioiUoG2gxxX2zyDNfdHrctvdy2uG926iTM3EHSQPntspjuBVFtmQMHka9hbKoO0fpkesi2yNhwhqBV1+GEXQOLEk+KKS6RYdEAk7rFjICVe6HFwqguiiZQ7skHuv/S1/LsWWQbYaeGGGPUWY477qHbHa7vN1hu6WznXUijc6IbehlePsLof/8fnh0AVgMNzjaVg4DDKfBpUBKMobiZvOQpIJJKwh4CrAJA+hzolD6fMokIWPExmUw/yUnSgKhPfKJqd9QRz4pyie41AidPfgb54KEheYBfxyBGmozFxvbQeaeJXnoCKVjF7/9jAFZpoJjeO7tPlpkEay3OJ84vrRAfH2cE6sfsshSIC0lkXAP+TT9WWJXZ7jCdzpXMcUC3Y6LqV3j+7W/w+PkrTOdn6IKl422bvwxYMTAnw4qBAIN3dskIwMqNoVNG3T8DVl/L6b/4+34j7zct7xzC5c+NfAPACtmgwTjOqmEVwxlWVv02YPFPB6wMiDKqbhBgB7NrA6YMsCJAykCENN6KHklOG1a1w/3ceCwE02aTUpWw6uYOze0So+VGsjom6LvbG3Sbe2QErGQHsrfEl4CRb9IhD4vAIgAH63pnEkHrsmIbDCm6AVZt8jFe/Mu/xPz5U5x+8wzZ6RybPQ2YWzFmWG2pWnJETA6gucogjdIsFn8JWPFjaOi52qC9W6L+eIPdu2ts31+jvV8pEZcs4jNFgy+vPw6UJH/br6UO1Gn9TGSQx+tjb/AUTIvkKwNOVjCDhRF4TJrQDPuVAzdHzN6vDW7KO77072tdAu1vjQrvxTC0YwKOvI/A/PIC4+kExXyGfGJsEUk3yOBjAt3sNM5MxrnDaFebnwDvXy8R8rGSgmM+ZoIz9DnAipLAYsK2yMBq32B/doKzb1/qkV+eY79YiJat+5J0cVSlXgwwq5j3DMIEuOK4z+oa25sbrN9dY0fQ6uM9uuVa7CtCCQSt0vpCAMLBqvgaYMWClLpjcoxOS+SXZ2IbTh5fYnS+wPz5C9RqtW6ySwKFPSut79J4yLIaMlRLnEjP5zUnQ4zsw+rDLe7++Brr1+9R7FqMq1rGuAQWJSkTQwKgYW90QYq9MP3K71NLguM4Q/uyr0uSKsk/xhI3ShVYZWQ4vWFycbHA+fevMP/mKfaLmVVSE8BKyZizVFOmqiQlYh9z/XsIsLIigaSqlAE6u8pYshnKCV0tWK0NnzClBInMwgLsPul3VnnqXcXfH8eJ9jfGsJQ81qpJXv3PdG2jO6AAvWCrm6O45xAGWA0wrnlVcV7VdeUxjflWmRTQOhHGWse5TfmWNUBg91den0xA1eniDLP5ifujWLcj+qXQH0jmsKMMNPHebHagbQYZL4vZFGdshkHpSl2hqemfRY8gB6y83Tg9lEyWRuAnyBRuVxwMY+XCluSZXJaxGtlq7AiYo2WFGpn8q/5wvcLfvrnBj2RZNRnqYqY4SiUA7WlRsbdkIrqF8XkCVuNqK8Dqcdni27Mcz84mBljlY/zNP/6Im20jdtX9rkPd0RjXumOSfVkWlA2zc2Yt35ZSxsL0ghujGHVYlGNcLSa4XExQZqqdW+HQ5WEmjTlUOfx6wIp5IRPMIyN7xph9tzPrnmf7mDG3I1m362BD6XCdH2RLRZmb3YdMmI0NYTg8GSfGTOG9ZEGUawmbVNxc3+Ht6494/+4WTZ2hrhjHWz6lIpXHOwRMOrEdBzl8AMzGUOtQNhXOCViVYzw/nePxYopxvcW+Zdw8sZhBUkBjVwXDygpfYyybVtKhFecgJXu5ga1OagF478YELnOBVTnZbwlgpetlN6yX5krGTylPVmI1PcWHBjJS3jAhpa1HluOkKHBBhuIox+koxyIYVnvjjvZMel9bPgdYKV9gAY+NZ45M1zd1g5vNtjddT5nY8X3kWVpfeA0oIQsgi+ddkrVCwGreA1blhPdq6Cqe5jMHhIMjwMoigZCnuYE/n+Fncv9gcbBq0JJNQsBqs0NescBowBT/ec9z+7ln9w2SwJ75HHPGO+eZZJCS15CaNgJDyRzjeM8KFgHcgFtyVAOsmB8Fw0prkZZHdqild2COnMoXMjzlsxWAlZ8jxlgtV5LW9e2wNJ9CUmhNL2L9sTjAgauesWjjSkzc8Vivr5rKfF0JWC3m8rKiPHA0yblgaa9Xd2o+2LW7ByVtLgs28Yld0LPNwWsnlg7bBz3RtluBzjxHkwNyjycjssZ2u3MPb39fl90aYGcMK5qCE7AqClrbsKMjbYbcj4xG69zXGzKstvKkm2bsGGuehmSi0mDPxCS+2id4hEBlxgQsmFDWTMCTNjplgdmU3RQL7IqJOoHe7Na4qbdYsig5CmfKxE/UQXhj2fkezj01ACvvlA6SBtjQoetQtq2aJzwuJnhaTnGFHKf1HrO6xbzjOZClZx6ucd0ZG1n8Yesl55qk/OqmSHYumZKUk2eoxjk+Nh0+bnZ4d3OPu02NWoBVoY6jjOVCxtrLc/+v//nVPgV4IqEInaclecZMYuJhhpR+ITPrIhhBWiq/S9lMEcwEcMLXxWtTQGP47GEDSwGrY2YWBwgDWpvXA5Mh/RtNmCMj9QEs2tuE6jWwA7r5EMgT5xTny+MJycvxJhufGcbnx8cQQROfD/BNS4XYH0ajT8G2Y9DL/t7kThosffvmT5PPuP5pshjPcfDHwIpzTgPr9FqmC3c8H/c/3u/46+dM921jNg0xNzhRmInzFlMU81M8++Z7fP/bv0IxpRnwVNR/UZ0JDigADLbUYLCq4DCkgTReH7HqtNVX2VAM3tT9mLXVdgi4j4//y5LMT729HroO6dg4/N4Cty/9S6//p6/r+RaffYuHgr8vfuCf/Eufdw5YucCpl+tRzhAm7Opi1HcVsftGDysxfKKDSc+wsA08xuLxGmVJBhkAbGpgshS9jSpnJiFhkNWbsbtc0EBvu25cythBiH9DrbuSc593kfQxIFagUTcomj1y6tvvV9gwOb+/w/r9W4yo02alpmInPtN3M41ikr/bMIzzpEPj3T2s1OyE/ia5ggHq99ll53a3xU2zw/TpFS6+/wbf/zf/NapJjmZaoONclXTLWojrmgUNNwF6dIZu9KkOgWxZSwCEHQNvl5I23vz0Gu/+4feYEljwNf2hhDqKBOnaHOuNMQCMcu03y65rsMoieEvGVDrTdBfSSpvPxHTMHxcEYkzEWwY48blh+6Xx3weXsYYmiXf83ZfmH69zs60xm88wKgqs6p3kW+OTGU6fP8aU5viPr9DRmJX3l+ylqPY5OEpmRrvdolqujQV3e28gYtMKtGIr7BgzAnmF1nPDN5DSgkMDDi1wNCp1MJWYgNRdg5pBzLTA+OocJ5SWffcS00eP0JQTMVuV24bfWiKxkGSqlzva7BV4pec61NsVcrKtdg2aG2Mm3f78BvXNvc7BQCuzGFXg6n43OuaQ8AXw4kc/DCgCCuwiwwA1Q0Nt1XyKyaMLnD1/iuLxJarZHDiZYUJAkAlcPkZFlg1ZEV2H+XyuyiST69hz+jFED0xW0XlODMrvlli9+YDVm/eo3t9KGkiPEbIUzWPOfWyM3OONADwA97GeziF+Hx5ex+Mo1iuL701aIlAmOtZRxuzg9WoMzF4+weUP32F/vlC3QFZGd3UlSZPg+R4VNPaMvT+T6pBkuPw3GFbOsqKHlSWPlDNwfWaiQjB/IomgGCRRAPDPsBotPYvMnNfAlOGRFiE/B9jF/FKV10ersbrZNMOLDxkBs2mffAwsLAe3NK4cTHNfsaausNttFZcKEHaZd9/QwydJ3I+GiaSAMyZ0JcrJDLPZXKAVq9i8LxxHYrGQacAHv1e8Rf9rRS0CpfhQwu/+1GS0ETgT483XRO5NcY4C5NQZySU+xj1JGOTmDWVFj2hXbvJMeY2NCyyrDst9jh/va/zNmxv8/YcVbht2bOPxTzR/Uhae9/SzREBZ/RgFpSv1Eo+KBr+5muGbxwuU4w6b7RZ/93sDrG42LJTwWjgLg0UZzVsC02y40GA6Bs5nJS5P51iw4xcBq2mObF/r95nYjMGQd9P+YFw+oLCIfebzIYkymsSPLMkDQp4UDGvvRKlEOPzcfC01yU2/oxzsVjGXeozUvZ00ZlmkEmDK+NsKEDT5v7tb4u0vBlh1bSmGVVWZzEi5h9HSBCiQ4Zn6+thUdh8rSrrQ4mpS4MXJFE/mE5yXI0zHZE0QCOhAU2OBU27SLxN29+zkjKfH36prsew6mbATsBL7TgUPji+zzCDDiuAhGb8C8AVUEeBhwdfBKm8wYX5yGdpygrtshutuhJu6w4oF52KCrChRsoFF2+FROcXZuMBZNsFsXKAcFyjUqMpAQOYHKrb5fnDA2PY7kTKsVpXJhyQJ3FXY8SqosYmvSmKcmdk4n0sVQlpzes8wA/DPLk7w6PE55vOJugKyqzjl0gxrCAhq/UyKYGmBjPsXu4ymyo1+FPlnsfOf+f1Q7NFitDPAigUqdtftaM+g7TqMVp0tmzLBEjPxFDDTwBNgYKxJphL0pSrKsXy51OVQ4RlBdmuwYOueSfD4s7rEam2KuFhGRL4f2H0PQ/+wz+nXemTYbWq0dSeAh7G+YhJJ48I9LxrFmAzV2JDRYZf3h2PxkGGp4wk/JEkAczGraIFRUS5YjOXlVJ7MxRzXHmJhkTf8cYsMV1JZjOSyOvPm6OWBNYkvLh+OPZDx+Gq1xnazxXK5tL2ExTnlFXa85l/prCRiJGNr+MQ1nUVQ6/pYY17mAvKLjpLABpMRzdfJRGXcYRI8FbeDIebywNgfjdFmAYf+yzcyQ6HutSWykzPN75uKknADrdacWzJAz9A1LmXuAStnWXn8kpel5knIHW2/6SQPpFfVrAOez0/wfDrDZTfCYtfijF9hBuyMaa3pA2MNL+a5fybvIwH/ICioIcjYCy4EC5HhDmO8vl3i/e1Sxuz1uMCO8sG2k9wzm4iH5mN2j9H/+T+9VMwUqHNMOKtKsKOAJX1RKT8GrAKQOQZ4UoZOOuHjsx4CWB4CrFJJYQBWfA+bNCbtSZOY4/NI5WkWGw5bE39mQJECVvFeEXim1yauQ8q6egiMOP6MY6Ao/X2Ad8FkOAbF0kAwTd7tXJxJ4hM+PebjBDM99+Hz92KafA6wSgOFz53D5zoRxt9+sUukSzYMsFL/IoyKKfLZAk9ffIfvfvsvUE5PkZczbbLHgFWckyVCYVgY5uvcrml0WRlglRldNmVn2Qb25wFWnw+m7Dcp8JiOU/v+64DVl99/SGA/97pfB1h9HrD72vnZZhfCN9v0egN2oukCrBTS+2N4zZ8KWB0ECw5YMaGK3SrWGVU8JSExoF1rWHSbcoBQ6xXnPwNvJQ7jnk2iLZ5Jhm+u0oETrKJxJquqrJDdr9AuV1i+/hmj3Q6VPK122O8q+XIwAZYXFiu7vilRniGAxoMZ0uPp68DgkdWiasxKZSVD5fPvXuLqh2/lW1OxG1DJTZv+EW4mr2SRgUh0gPF9rUewAxhj69la4Ac7BIohdr/G/c9v8f7vf4fybo3SaefHa16sszEGYiz3r5Np6gC4pmOtT9BEdx7+RTVGcyMMvVOGFr8Pw/aUdRXAVvpcDxx8fpR+bfwHIMN3iKpcOk+/CFiJxWYVJJrjr0et/KDI/jl79RyzR5fq6qh232yNJaDRiz7eZYVy0q6qUK/WqG7vJUEjaCX225ZBzlgm5gHs8T14TgSXWE0vc6YGDlj5hU47bTKBpidEhU6AVcZOe68MsCqvrpRgsBKvAD+uZyK9jOtjxQUHq+Le0Ymk3hiNfNuoKQF9n5a/vMPuw40Bb/Q7MI7OIWBli2NvODoY5w8AkO6JEgbzaZOhaFmgPD+1a3txBlxdAvOZKrH5bKouQwJ6HCTQ/hbBvx93v6fTHLWu1RW0WW/FmiTzcPvxFu3tCqMNW4/v+qAyoBUdYX+NouOX//aIrR0Fs3RMDfPMgBIxiLxV99B3yTwmdmNgO8l0z86//0YMuZbV5jzX/Zf/mQ9/69gagJUlBgObOVoOuYeVbqiEQ564usku6ANIJiDXVa6ftr5q7ivWt3VRYLliaQNS0tgoBbkDsIvzT9cYhfu6jgODinNJzTO41gXDPzwPdZ3cBFlJnJv1e/zDpII+VVW1E1ATjKqQSEay1K9IZG2oLbedJwGecjrHZDoTc59jJ4BhY68QtGoFWrHAZtpfMza3SrhJ+NybWsNbgBXFOdGN1NkEAq2cUWcAtDVWkIxJN9SS0DBHD5aVGdBbYkSmFQ3ZV12On5YN/v2bO/z9xzWu6xGabIoxZSNkB+rt3OcsYFbdPF6/HEXX4KTb4Kpo8eq8xNPTCdBVuF8u8ePr97ivWtxtaeTNtcdkJryGTCXaaoN5McJikuGkGOF0kuN8PkXJLnw0GSazg4VEMnnUEMcAOYl1meg5YBWxUrrXaP5/sYurLVq2xg8Fa7t6A7s65gG7r+o3Ys+4XMwEz76GHq499vnh8ZMUxPvtxqRPFn8ai4/xMKVF795c4+P7JdYrSotGB4CVUSoMsLLehb5X632dEKCkkV3GYIDVYo6n81KAFZkadIXhtVQ3s7A80nB0trW6EI+xaboDwEryaZmmR5GP8bF5WLEewP0iQFcSWTifOE6DhWjsEoIhLCCUWBdz3HQjXDcQYFVRGpUXKOm303V4MpnjPCtxmpWYIkc5ylWEMZmuyam+BliFvLEiozE1XWcDEInafCpqbbLOayF8MtntYDcQ48z29U5g1cXlKaYs5tAgu2TxwNhKJWOuRFaYjkcrjHK+JvlDqtbxPYeAFbsDFizMM3bcVtpr6tVGpuvYVD1gpbUxJK5HXlEcMgfruS29GFN+7N0+ecw5mxqUY4FWWcE129d3AVa2Adr884Knz4ke8QmwKkCe8ICV7ctAhhBpADnq3R5tTUYSO1dawwp3dveOxr6MaSkjkyzkk71poZ1I4iXthD6bGRyEKuZyxLfqKkdD9snJXKx1GbI7O5csZRqyM0YmW4vFBhm6205hRT1fVvnmclLjus7iAzciRSmZ9oTNZiv21e3trZ2bmGJuQh+MLfl0GjszCuMhC6SRO/29Svowknkq9mntgFUj9mTB5gqyXHBcwkGrvlGTy31tubF1hvsA5yMZkSywFLOFQOnbeifA6rraYsUCpRjnbmiWxj0Rt7htREq4iWKGVmd1Ouww2+/xeDIVw4qA1UULXHRjLGi+zj3LASsjM1kjBStKmqcfu2hazO9+xlJLsbsp5GH1vmrwbrXBx/sNNu0IdVYKsNp2bDRClh1f7xVSvsu//dfPNQpT6qRVBo3+9xBgxd9HgBIB2fFkCuCFFQdVDhND0TSJP5YMpoFNLBAPAVkBWAVbot9Djr6h3jOSloe+ckH+HGAVi1sEWXEeqS9TGpA9dAzHgFn6Gr6fGbsNjLKoTsb1TAPB42sT1fb4+zQ5i2uWbvjHoBPfjwFW+r7HQOLnAok4j69JhgwQGzb79HtjWLCTBX1KEsBqeoJHz77Ft7/5S0xPLgRYcRMk9dkogu5BIIQ7AgYDrKTXHXUKjghUHQJWh/5X/wxYDQHS5+bPl58PKCJSAFv0nTunoDQFrJRa+YZoksCRwJRfy7BKx7JRcq06zc8MYFfrjlfouXGqa6BXNRV09WwsA6xIjxfw7d4LfIVadCfd/bRRc83bsw025EfALi+j7Q679++x326xI+BA0GrLx84o4Ob46sCVgVfSt7Pqz7W122M6Mu07GTDLrsGuGGP67BGe/lc/4PI3r1CVGRoCVmRWiYVBCYZ5ClmHkegAY3eqn1++R3DzaZtK84KMl/GaHlw7yZ1u/+EPaH96iylBxc/M0VjrjtfgCAIV7ieIlNYirwkIAPLq1wFoFccWrBWvMPVjLSkqpMGmmUc6OO0eYJbwfv7f1xiSCsb9Df5UwIpV08koQ9W2WLEF/KxA/vgCp69e4PTVczGBtkzsKQGif0h4cTndX9UygjCsxm13aNcbyU53NMh/9wHN3VId61iZFQDqDELOHTGI2g4TevwkCZqNAUsoeWWYfDBR4/hqpyVGj9hp7zkWr15g8vjRFwGrGE8RKPVfE48X8mJlMkqz9dVWBuWbNx+wfvNBLKvRrsKE88aDJlV7Zbor59I+VeuNQYNh6bfUTLFtj1JPO1LsZ1MU9LZg0PrksRhWbH/NIJadM+VzQaPWpDYlsE3tzU2GKyCMYNWKXiLsonlnrMm7FVr6cG0qVcPDUyzGiAX6wV9zxpgnvzEK0/043duPYyROD3UXcuCuj5F8PNKjasPuTqdznHz/AotXz9HOp+hokq/KtJtnB2vAWaqD6awZTseYoGSw97AytNi9d6zoYF5V5ltiZuYmDYkYy4x+Q1IWyYsVBFiYitgljSeO44M0RgnAKjwHbe0mcDR0epVc2wEtLQsOWClh5AjXemqSr6atlWCbv6nFVQQRArDSWtADILYDKcbNCkk6yK4iYMWvNDtnsksGBf8uJFcErORBp2tvLFqNKxki07PLASs/ToJnUYHWVU6SGxVJtCcNwJ18RwSImpeRDM1DGuiyrCjG6H7tx1jvc/xxtcdfv73H375b4/2OBtiFgAlLtAbLi+B6GajNTya4sMdiv8VF3uD5SYbLaYZqvcT1zS0+3K3V3WlVc8Z68t/Rn45eVR26ao3LkwmuFjOcTsYCr2YF2crUKqXNyhtrTuKJUjRHkBl9UrA4jje/tn7z/H8NYMU10OYivaOMXaN7wc6YvoI+tJMcA1bDHmt7WzAtDDkzJicNnMmu+vhhiQ/vlmjqsYzXLZk3c+nolNf5wmJra+ydtnaT5XCSZ7gUYDXDk3mJixLyBcvAPZ1MDmMICtSJDoYJw4qJ34rG620L9nun700AVtaxl16vBKyMGcj9gtJAa/plElsDrIzCYsCVqSK6fIJNMcUdMtzQxwoZtlwvsvkleAAAIABJREFUCDqPRqBZy+PJBBf5BGfZFNN9hmKUcYUxlgvZyA4oHTOsNHc9JuG5cRTzQcCKpus3y7UYVjw/2+3s9XJuShhW4YEpWwKPK+J8+OMj7tenZCPSR2mP6YzrmK2N0WEvCqHpuq5cUHYFCcjp+7tyqOjuR6a02ChjL3ZWqJdrbO9XkgRmbI7joGsAVpbwGyDeF2GPACudCwUpE3KErWkRGVU0iy9LM5InYNWBDGUrbAoYTa0uvQCRMpqd2tSv+SpAp50PewCPr8zRVuwuOJLXk81VKz6YAbltlJTYEcBpBeLwCc/bCIa5PUjPMPM6Vhyn9nDJ/ygLpcH+HlmZY3oyF8OKjWSoOuDam7GzIL+nP6DastIvjuc+AFZ9Zc4BK0nYVBjjy81TkMdKOSCBquvra31vxAw7J6tDW6Mfexh+YrmGiTop4eMY4ByVtx9bVexrzV0yrcSy2tPjz4D/uM9aXzy+UH6isewlKQdetW94kWUyXWDHOd7WYlld1zvctzW2HBU8Nubf/p6R7QU7POxKtI9GHO0WQfLRY+fAtsF5nuNRVuAKGR4jwyNKfAXA8toGZSHUEtb1wqwf2LSAEmQbF56hG6OYgNV+jDfrDa43FW43NXZc1bKJOghuWUwic9QbBRhoBYz+zb96Kg+rFBjhwJN7vgNWkQzyb6LbRgBZaUASAzuAHb5ms9l8Isk73pTi54eAqfR3abATfjUcVBHQPlQND4ZPmtIM7+O+L+GhcLRxxuuOmV0p5d0+3ys0QW9/IPn7XEqVDtT0+74ymniCpUBfeg2Pgbj0d+n9eQiweigRTRPf4+M+vsZfCyiOAav0vaPyx+tJ4KBlAEYtcDHH5ZMXePHqB5xePEZezlUtjDbKA2DlTkh+vRXPCrBi9xuTBHZdJQ8rMawEOKfVuGjp+vmU92vn94VcWb86vmfpGP6PwbCyz08ys68d0MHv47y/lPL/ujcMkCoWpvjKfMICXVl4OmDFypRXPBhQf0ESGPPgc5JAvn9U+DmOON4CsIoKvZWi4hoNG7AKRqpWj61HluQ1CYDrLGYL7OwqE7QSWETwh9Uzemhwc9tsUbGF+rYS06qrLJHn82SgyKeI1GJ6FzldmEysorVq0GbfYM2g43yBx7/9Fk//4jeYPblSwkqTdZlOOyVftPakc4x1/hgkxAp8fFiw6iRQnhsnTXK3FfJtjQ2ZMP/4E1Z/8zvM608BqxinvxawOhzXA2jVj7CjIdpDnV61i/sTSV3qV2Wx1iCl1PcOWElm94Uh+jVA/c8BrDhS8j3b8tLMPEPx5Epd3NjFjt/TIJ8SQVYIQ/ob7ah5vTjmehCT84B+OtsK1c2t7k997UyfbYXRtpasQCa13Mg9iNR7pIyCBLASC4IVSCY2BKxmBljNXj4TaFU+usJ+Qr8b9wlLgpa4pj2r0QGnAK3sku+x50Gxisnj2xEA2qL+cIvlH99g/faDWFdTpsXOzjJ5FDv7WMIXtught4vkPD4/gkJ+Gtd/sqcI3o7oLTcpkV1dYHwyx2RxIoPWYjEzvwuy2hjoerLutuFWASRDhkB5VaG7pbR3idXNHar7lare7LA5lgzYW40f0AKH8D7q+Eek7QNPzFj/UzuDAcQaSXam6+DV1R6IUZevEZYMHB9fYP7dC8xePBHoSLq/jLv5wQwO+6XN9jYDrKIiH8Uil5qIVWUMApNhm+SlT0bVyczAKltXjaEmGYR3Rkznm7GTzMYg4iKTB3DvHVqDxxQ9jh+iChwFTlaNJa3wOaOtXWOe4F74VzlYJoZPJfDRbBUMrAp5A8+Kz0UCqAYSvezXQDp9Fv17yqn8uvhVBrpuy2DvZ/5AZmxtgJUtW+yu5GbRiqG981bvWeUMK5dcWGcqk1GLYcXrKwsDhvamIzQvwz61cEmggY52m9ywnHsVAcVRht2+xB/XwN+8XeJv3q3xZk1wgh3bKLdSyG9jUkm9z1u7sGLSFfsWcwJWWYOn8wxnxQib5R2ur29xv66xaYBtwzVdpi0Ydw2KMVu07yVPe3Q6xaPTGeZMlkctSjHZbWyqux73HhYQBau4xMVhOErP0jHxyfjo79fDi/xnASsB03aPJGXqO07ZHFGHNMn2o2DRo/DJBzlrwJ853OPsPJSKuTRI867t5Gv24f0dbj6u8OaXG1TVSLJAGtUHm1LHQwA5EsR+UpnM31gONGge46Is8HQ+weMZfaGA2bhBNqqUCNM7U745Sm7tPpt0i89Zy3gCVjRf39ALUGbVLJ4Y25cdtaODtiSBDlbR10rgIpPuA19IbxrA5L4osSumWI4L3IEGymOskEliXmYZZqMRzsYZLosJLooZZqMcJTuPwuItxXRag2xsRd4YOUJ0CTS7EAOsaNi82tUCrO43W+zoVeY+eAKsgmXlUJIAsZDjxmdwDrkX2enZSSIHBE5Pp5hM+TdkXlpBPwgNcVwqojkr1pYB98b1Ylqs7xEnMkZgAxzuKfv1DvX9Wgwrxoq0mbBYzkkLPUP20BbHSHnD63rAakpvIDNYl5SRc3CSIS+5tzBOqPV77UO9HLfnI7rCpF+dvRrTc3b7uZDmo7EWiR/Zltr+2Ugg1FABWAkIoYS46VBtaxm3t+yWyRiahesArDy+80vZA2uyDJCHmT3IsOLXfFJgdmKMajKQWZwiQCWgSt0DeePMc5Fs2ADRLIIPKnlwWL04zfxEcmfKuBvQjJ0yx5ubG2w3Bl65IYK6CNqyZMxx84e0BiNc17Wfq6FYp73JAKsWRecMK4JWsiIwBqW68zkoZQbsxv7iV4593bvI8kKVJEUIvawWHKnYdK2AKoJWVGms2sa6CEsyaddPlzlhWOlqOPDWs919XNv60yJvW8wBnAECrJ7nEzwtJjihlzrJNp7jKk4j+0trasCQBvpaDGYWLIz3JBho9+oaeL2hWXyLVQ1skGMzyrFqgXVngNWOBSeXLx4AVimTSht0Y10B4nldNJcJcnKlgFW6yUSAG9XCVDJ2WF2zuZAmRF8CrGLmxGIRIBoHVyx0AfikAE4qKYzfp8BQWlVJAZ34nsf/qRTRGB38d+yRlS5qPI6UgXW8GfO1cZ3i/YZgdvDviWt9fA0sGB68fo6DQv7+oc8/PI4hkzz+7IdDhMNnH7qn6StSwPCh19KsVICVArVcksBRNsXp5RM8e/m9gKtiMpePldeDDWlVku4mmB6cKxi0EAW5WngPpuufAlbDBvGl8/waYPW18w/5aHrvhu+/Lgn82vsbWPufAmDlkVuYQXvnC1oopYBVUG8DsBID6VcCVg9JAglYRdJEsEqbRsKwsvUlkoBDWjWXVSYr8mBx/5iQ5PQsMWMr9wyknt3EQLzpMCfToa57zXqwqlT5b1vs1msBV0ys6HPVbLdoaBTKdq8NO8Ywodpj3bElLbB49gTP/+I3OHv+BN2kUNtZdQPUPmsbrsaEU29JqY9qucZVgOW+6XHTb9nFiV3CCJDtGvlwERBZ/e6PuPt3f9cDVg/N/1Tek47hOIaUYZUCZQfB/ZcmWOIpk1Z5eqDrSOJoQZBT/G0B/f8NsOKxsAJdMRA8X+D8h29x/pffIZe3UomKdGnR0wkuWMvjfj0hqM6EkQQR99qhhFTg5mqtTo70Glv+/Baj5Rbd/VoBLxkZ9C9Q/YoBvwBfM6Z1//6eYcXAgQlID1gRyHl0jsmLJ5h/8xz5owuMThZKMKz47+CfB4rW0cpNqj2f63Npjy4Vd6pcZiyrsmqxv1vh/qdfBFpV764xc/o4Axr5KhH6kBEWIxFjmHwCWAXzIBgs0buKnRc5FzgvSDdn98XZFOVijoKywJOpWFYyE+XccH+s3tONQSSB5F2lroz1NRsnbFCtN+gIuHl3Tc5tSRg01pI90sdyAMIRP6SxixJZZ/IEYJU2JhnmBv1GJj1g1d8DBxPEsMpHmNIP7dvnyK7OsCdgpeDQioypxH2QBEZiYxGqktie2RaggZk9G+ClErElYWplHr5Q9hk9+NWjzP7a1CTdfU557qnNwXH8ZcnOUODjPTL/KAOOGIQz6BfAy7ltEXHCrBpkjxytLBJQRsM4TeASWaxh5uZd3rRWekOKdCnicZCBr88tJsjLqboVE7DrG3c4MMz3FrtKhtlWIBCzl26FAaiJXWXAlcnObH0QaCTPK2NJmnyQD+/Ixhe6TIumMxofIvoOTEmTsjl7wTsmck0p6PmxL/DzioDVCn/9doVfVo0MsBsa2PQMXAOrbOwZi9gAq0wJ1bRZ43RU4xkBq5IMqzVubu5wv2kEVtHrkfdy3BE4bzDL95gXwJOzKS7mhaSABKtovm4yGYuPdf89+bGeqiYn7esUR12kj8Grr8Vfg49rgLWR2lnSyP1ayZKbAYckqmdYcbwfVDzSH6wpg84jAc7SvU3HK9DF7jPH32Zd4frDPa4/rPD2za0kgbsdgaQEsGKDBLEHbC7ELmZJpYGLfK7Y73FaZHg8LXA1IZi4x0lGUJAsjT1K3mMHrJQIureaZHaU6O2BVVXLmHnNwgV9bdQtkOx05nHGeuNRkBVHoEpMqwCsHFAV81zYzOBZty8KVMUEm5yg1VQsK3b9qvYjA6zY0axp8Ggyx1U5w8mY3lZkWVEWaAxR7gbHgJWBbvSNs7WJSTsN1yldJ7csAKu79QbEP2xFM4aVHt5awJq2PABYca0T0GBeuNMZQXIzYL+4XKhToNhKlEcSOLfbdqCEMZaedXy0boGHwKvyVO8Yp87RZOsy1luTSb01D6tdg8Ib9FhRNLyEhgIi15sA13QHHLTSWp0BxYwMGlZtOxmu0yGHkkCyq8gYk/l1yABjoPcVDqEqviQ6mBOgTl+kSbrWJQx++yOufwZYMcbUqugSOYtFVRJAU7XqwlfvWjQV91Xb962o7Wt8kA4cUNc1TzoWG3vOGD0ErCbTKTLuhVMy/Wz/0F7C9nssVClmJhPdGEoBogViY/gfwU4fLwrXiXuYHxfjA+Ify+WqZ1tZ7kIJqy2fLBhE0yAt4doDLd6zfZ9NIUzdkBO02jdiWJViWhGwajDjPVOG5LYJvvwEG18yPR9fgfoYM5/XPsPJ9JTdX1TcYsGb0sDbamudQcWshxruBGiVKhJ0x9WJ0E3kVRAy5h4LWYSaWJyYdB0W3R4XGOF5YfLA0/1YXaKVV3jhRkV/xiUCrHzdd9msrc7+LMkplNd3HTZ67LFpxwKs7hrgZtdiyfvAxg5t3YNtB4AVL3CwrDhxePP4CDBIiTdNr928NAAjTaik816PLvsEDo1kWmE8DhoiiHkIsEolg2lCFZ8f4Fn8HAFivDY1PT2WJR4DXOlxxGspaTxmO6V/FwBaXKfYpOPzGUgdA2EpYHZ8/Y4lkvHa42scxxoGu8ebaPzdlwGrgR96kGB+pqr1a15znJum8slP81bTbPPctGzS7LWYYT+eYH52hcfPXuH5N98hn5yovbY2Jh6bzysFgJzMkRwcMKxMErinh5UYVgwUzb8gBB099fYLCfXXAqavAUr/xQBWfU5n1M/YjOj7sWe7dGdYsWWuPJvCRNC9fD5nuh7rxjHDKiSB9PFIq/wErMzDygaJacqjA9Nh0MHnKUHR0HMOcjBYuH0YMmoMKO0jUpRYEqtEloAA28EzUJU0hZUSqzCYV5Ulx3vvOEgZYbfbod1WoLcBAatms5O8a8OFeZLj9OljPHr5HPlihh03Dfqo+DRlQMpamiBZzVEDJCyiti/BRuqrKWRoidZPO2Ug3zViwhCwuv+HH7H8f/4DZpUFLQ8BVunaFdMkAkpt35Yl9zMoDewFLn2hQm7H6h4QSXAiWYyfVvy91lk/v/jegMioBj48ib82f/8cDyse0K6p0JQZ5i+e4vFf/QUWP7xCs5hhNdqLlp2XEzPr9MqeXWNbt/gcPT2Y5NAYnUa0lEl02y2w2iBbVVj+9Brtxzt1dtyvtzLzL+krJAaDSlUDYOUrGwEqeRtxfOq6dpLTNTSwvDgVYDV78RTZ1TmKi0vUMt3xC+7BkUZZClj1AWh6nffGDGKoSsCqbjCp98g3O4FVyx9/wf2Pv2Dejcz0X9PCAKu2B6zMlDWqcv3a7EmU4jUPjbW3MwBiNyF1BDT/inFZIptNkM0nGFH26AwrsnQkCRHdgGCgdeVhV9KagHFdo7q/U1MC/Y4MRO/2aVXvAJ4GFl9KtoorcVyIinkUscHxGhZ7N8cvASsFpxGU9vOQgeYI7WKK+cunGD+7kjRwRGN5xlv01CNgJVPd6LI3JO0CmXxNUKEnzMd7lovFdsfxS0h+oggSgXcwiozh86nBehqfpAyr1LQ4YpI0/snUpYisLkoqSm+lboxEq9MaYEWmaIwNAQNMtDpW7le6nwFWpSbvujK+Xg+QY0hWzAtrRt8zMaPIqpo4WGWfHdQ1K+A2vezFYhDzO0HnAJ88U0wWyG5cnJQ2pSzGkTTRDfD5PBMOY40FiEF/QgJlvKGRJPYlisj+NE91rdWK3ACrbZfj59UIf/OGDCsCVsawasaWuGl89Qm9YCpbO7Tx0WOqxqReY4EKz+Y5LthVdLvFze0Sd6sKOzYkkMSFTUUqTLIWp9MxziZjvLha4KSAGYG39G+s5YUkc2Kvn5j0xMEqN3mOe9vvrQmQOcyPr3lY8foZ8BJjwxHOnkogFogz/cLfzSQ8LrdymY9dDH+fpP7XSwIdFEn3QEGWKlwbMGDdKNkpsMbHD/e4+bDCu7d3qCqTBDIWsnjCEkJ1G3UPSPPwc6BSrBJnKbQNTrIRLooxznPgPN/jtNxjxsd4hBNKVyljcoZVAFYWglBGNcKaXcSqCmuOYwL9Ml7nGBfFwvJhU171gFUwrHStekmVxRmW69Dhm4BViWoyx3I8w003xseqxY7EjizDoihQVBUeT+e4mp5gTg8r+VgVAqwE6Go8mH9buoaYxNdyA0ruCVh17JY2LrCuGlzfr/AQYKXcNQGsOL6EzyZm630eCDLfKsxmBK07sDvg5dVC3QJ783LuIS7v7df1KJSrCWd4Q30KWHEsKt1ws3WCVXxQbr7f1WLw0hOVe00AVr0HobMi1RlOpt5DoTKsAbhUZBNONmMMcvlgaCBv69zM4/mwznDhXWVrVD/euY4GiB1glS6YAfIRvj2c+7HQW1oXTnWF47H6sumqBIIq9LgiWFVvKWFld1FP2byLuN+gfk1KtkKtd/21cVY22VRFycYjOXAyEWBFZhUfBKwEVrm3leRo0eEyZIq9GiFAMO8k2hi7SgbytTHGKsbKZPLt2HWWeyolkObfKAlhY760goe9WKGYwzEReQiSQdU5YCWwqiXMJwCLwD9XSsZ1UfyNuJn3TFt4AljJPzBYVg5YsckBm7DQR/W+qXC92+J6t5HFiEAr2kI4y0qAld9+xd8t1UjO2vXGLwaWcVy0YsayW+CsbXG2B57lEzwppzgf5yjUVMeOnb50BcHoiOX094P9g6lZ3MeKUJjL6nlc9YgSwBzrfYYP2xbvVlvcVSwEj7Dl3qljtv1KHlYxGCMQseTFnPBtT7MAhe73BLFUafHnUsCFr00TBE40JpCR4KTATwpOxQb1EGCVmpYe/31U/4OBlPo/xWc+BOSkG2KaEMXzKfiVdsF7CJQ6/pu4BnGsIRmMv02/8vu0AhmVSb5HUOTT94/3Plg83HIwnjsOCr8OWA0J39fAlzShtTFyUJqKvfzgaxqcfvoCC+aMYRWAFZlUBaYnl7h6+hLffPdblLOFfKyiG0gAVgwmNAb69ljWjNskgQSsOGFSSeB/foBVT3N98OoP1eyHfx337+v38TNv3z+dJnJRfSb2LsCKG19HKqh9NfDKGCdKVL/AsIoE5BiwGroEzrz5gklStAYEgB7bsuQsCesgOZlDQFV1t96nIaq3kl6w6q71zVojD2sjKy5upu5rsnnmekVdVQz3r1LHQQOqyMBioMJEmUEPO5vtywzlqUmbmMg1DPIla7LjF2CbbDzirnklL5IQ4QCR9IpSbMkdqbkyja8aZJtKndDu/sMfsP7b32P2gIfV8bqZ3v80Ie9N148q0L3nT1TO/A3SarZVDD8FrBSkBH05GGPpWqNsXCujkt0v/fs6YDa0MP9TPawYGO1YWZ+XOP32JZ7+y78UE2Y7ybFiCKN25wZWUUrKe6NxrLWOYF+GTFV3bto0cmaXlQZ7ysy3FaZVi+btDao3HwVc7T7eyrhVnQMZfHEf9g6UJotwmrt7WHFulQx0aXBL4LLM0V0sUD59JNBqfHGG2ZMnqrrbMXm0mUSMZirrbxz3ML3g9JTiZ5NKSb8qglPbBtvX77D68TXe/90/ij5+DFg1Zv6DUfdlwMqAPgvqDbCiAbsBVrxfvLoEphS80i+BFHRmzPSzcG8lOXy6Zxwp8PqZ96Fl5ZciFq5DLvUNfzENL+sQFzItD5kO97cjxlA6N9LYIhhWsZ9H0ifAXOCbX39nEHKIswnD9OkjTF8+QXt1impSIDuZGahStQI91Nivr5zbEQ7H4Cl4Lw9kAceq8YFw87WSFyqeG8CcdN4YM8fB+8Q03OKuJLv3z06LkxF/RJKYFg153gTsOIetyJALsNK664y6YC+YUtvAXgIDDecJzWU3K7XhTkHB6GalddDZmHbdvROjN9ngFCqoX+N+wQQ6K5XxmSTS9gF1PmLCTDaeywO116kgm2NPwIoObZIPGYBoXYyZGBJUHGucCYim15ssC8w4V3khi2g6f2N2GWPaYm1Jn7U8uBzax4j2NwesCF4LsFoCf/3L3SAJHBea12IzMrH2JF6JFv8rybLkhYDVtNmIYSVj70mBek3D4XvcLSvsahrNc79qUI4bzIs9Hp1OcHVS4Ookl0Qt39cYNSZTK8Wao7HuIFXXLiY2R3wNry6Xu/Ssj8OY5Uvrtw1Jk5z0SgnfGyj1s9qmM1vFlnTTdY4uB6xY8PCrOwBWyQy3fGbwljrOF3QfHbAyJt1egNX1x3vcXW/wy8/XkgQaYOXjRks3GwJZbGR3JAArS1JtW9hj3LWY0mNstMfpuMNF0eG0BM7mGU5ygoYz3Usr5g6m63w7xV8YY1nXuN1VYlhVjCcKrjnGPmV3Qx+KB4CVmBOMo9Ut0EHOXpZPY3ZrP1/lOerpAuviBNftCO+2DTZstFHkWJQl5uwUOJvj0eQEMzZxaEYmC9RcZ8Fp8DOMfI7XWBJfyqnYiZ7rNMcSGy+NC2zqVoDVLZnIZGskDKuHAKuQBB7nSLwAlIYTsCLIQ4bV+cUMiwXlwRkmUzaACEmgDYpg3PUyQZugPQMvXYc4ALlXjwkKVK0YVgSr2tVW5uuSnPP5MIr3Ypb4sNG8w215/GMMeItCIfdQAlM6dusMqG7oGccru0+23pjbCxnOoh6KERy63iXQFrVe9haAVd+JOJkTfR4olm9pRv+UHro/XIBuAuxYkCNARULzbi9pLAEsPkfGEkEfv4B9PpkCVul8M99LW1spD+c+T9/Qjg0eykKMK5p0QxYa5guoGa99zeN61+DoXros11EO89pquNZbfB/nuVlv5UtH9hUdHuwr12YCVmYxwPlsRFkeG/cBK3JLpRYMq67FpDdgpxl/jRlBRsbnvJYBWtlAMzKYg3Q8bzWP8VxD4dN+jKnL2PPpVKzzZdsIrKIBO6WBy70ZsDe0kXCmlYqRzpakXJNF+iAr8SSUa8jzjzHGHuW+w7RpcNJ2eDzO8WQyxVVWYtLtQX4fXVTJ9OSD50Elh0zBxJKs+31GzDMOUF43bgPEcrsa3ThHnU2w6jK8W9V4fbfCTVVjNxqrWdAAsu0x+j/+x5f7lL4eAcVQ5TH5X09xk0l4oOy2oadATgpqpEykTxkS9p7pZz8EWB0ETn2lxILXYK8EYJWyruLzIiF9GCEOCu2gF06rh/yM1APl+P2jepgCXBEwxsLFTgPKBZKqZPr6oPXHIh2fR6CPj2MGVrxvrB+OwQ6SpSMt+Nc8rIKaeZyQxs/HwGJ6f+2afhnsOK4+R8DeHz8nuoIOBni5pH/tqMBkdiY54Hc//AsUsxPkk5kozhEs8nMZIBwv5OpH55utqd75/mRYsVWtdYcZGFZJGfozWe/XGBpf+30wDPvzPUjsvyYJ5PwIyq6u3CdHGf5tnzn8A3+Ih1/z54NVR/msJU2edEjvLd0yA8gArPizd3hSwh1+KpFI+XxUW2UunDZPhy4lASplmM0XfTfAWHRjzAUAoTHrFebjIZsxuO5vzmAYGRscE5UiM18Va/HLzSoAK3ZkmSgwN6o2F397szD67WUdZF+595SkX2JgMcd2QN9ZFtTjM3JktUhjJw3GSO/lmXDzCpq6m+qSpRIVPVHRfZxVrXm4FHlm3dpY2dtUuHv9Fjf/8AdU//Bjz7Ay6Yz3AfdrkgZ56RiOdUDXJQZAAi71NbyQ/AlIO0z5o1ui3ldsGa/+hDTNZeh2Pf26BjU/3o3XKEl2/FV+TN7GWpvzQ3CDBQY9dyN5TSS6/fr3wPRTdYjB0WKKk1fP8eSv/gLly8fYFhkaetSUJXbbShUsLTuSaSRFIK5OlKFxDBJoGe/RcINvGmR1i2m7R36/xfqP73Dzu5+wefNR92/iHiB27BGMeiXSg2djNZCBxzHbGsOKwdzZHJPHV5g/e4zR5TmmL5+hEsMq6ODGYkrZJem6Efe1Bx4pI2FwRm+f7RZlB8kC6zcfsf75LX75d3+NRQcBWQzcQhJImvoAWEX3wWE/iYoar51J89zHR1Ix7wzlCYESeHabYmBGjyunCzBoJKAqlo0DxBEUGpWfXp273sNOBTm2iXfLA94XS7oTU9KjNVjMTAdDglJyvEceJDEOcAnQ4LVjW3ejajhIax3jKHvcjUfqFjp/8QT1yQS7IkN5cmKts9kunX9DKYjK+MMqbJ9vSZSB7kO3QAahwcq2RPs4NrHzOVg7k8Ta/KoovabBLBMWmz3B7EjjPF45GtjyHxMMxWzOWFVsyG5HEzKcrKsrpXkCGLwzlUmDEKaoAAAgAElEQVS2zdhYl1kJtnUClGdKW6PerCU0iHOMfUL7stacYc+0uIvFBzIDjBFFEyDNcbK7CVaR5RWyRFZ+d1sHrKxTlDxc3WRXTT869/sS6DeSl4oBVjzfvdZdAmsBWMl4XLfbmQ4Cn3juBpRFl6ljwEqCivA6Y+AvwGqEaV5i02b46b7rGVZvN3vsRgRvc9ReoZaTVeLFGIxcjj1K/KbtFmdZi6ezAudljmq5ws31HW5XldhV6haHBtNRhfPpCE8vTvD4dIK5pGlkXvH3lCyz2F8YeMJEzitZdo8CrBri7QOJSr+OD2yVr8VXmve+BqYApTxy4v7H+JefjQGGPRNETL703+FPVmCw/7YPDb/n9wZY8dyCUbCXX8/N9Qp3Nxv89Id3BlhVTIY5hgnmBcPKZJleYvK4yRLVYFjx6EpKNtFhMWpxnnW4mI5xeVJgUWY4F2Bl7nKHHlZMOrmWZ1jVDW62W6wIvPJ60YhZsnLWzujBGyAqmTws9lrR14BVr2PYQfd7PVnDBJAIWHXsVFae4GM9wttNg3VLZjGPb4LzPMOjyUyywGk3xriimTO91wywooxNnj9aI0xKxWtOcFj51XgssNQAK+ndsKmNYXW9XFmXwFjj3LuzlwUaYtnft2hGkXoekxk/n8+MnUT22tkUJycTTGeFHgZYDZ07A8CM3JYFh4gtFRs621OF1rbDrJzIv4pMKoJWBKya5UayQMro99tahxgdqS1udDNrW8R7hpcAPr8HEjWS4Ek/s2KEckqj9UySQAJVNFsn66lgAxJJTF3l7MNX8uIYt0n8axfMx+TemDBaRX1uDsUQe54eh9aZkhFGlMxsP+DfEpgUGZZAD+eAA1ddY8bbHAeaUsH49GMJX6hPPEhdKsiXKf4q2Tk4Rz4tkU0nGE9y6xSsLnlm2m1UVlv7B/WH7Zc1jf8d37BitB23TXNbxwlWLe/XqKoGdcWYoUVTM2NlbGJdU4mDcB0gu/b/Y+/NmixJk+swj/1uuVRW1tbb9AAkTHoSRZAv+hskBfFBf1gmM9JklAwACcxMz3R1bbnfLXbZOe4e8d3Im1U9C2AgDQXkZHbmvXFj+Rb34+cc515n8jrm7wSeG0kJWLUEgGjCTkkgmFZgKqHsoYVNzjN7TvT6dNY7QxYrvlnjvCKbsaNtsVhIn2aya1u5LXdytd/IXVvJAxo5pSI17oWBeDQ5sOuDEb53OSSeYvkGC93wKsxiKjPyBntEK8+iRF7kc/rSLSUiID1DHhNDHAqvNhQXrTs6pLzskqvxjXcAJuvR4pN9VfK80cBh08XycV0SsLrZ11Ji7ntx0s3d/+O//WZgWPmgDKtgPkB9MnqAo34xprcPFvPw9Zxcj5KJg91BN8LA/4AFkglz53CSWOJhx3UG1+FrxirNAMAZ+ysEfBSQGtliA8oYnKJL+kL2mW9cBJlM8heyvDiZzHTUJ5zfiynDSgGU8ZrDYNdPY8qaOtxezcskaL+q4GJg5Be84TB4laGzgb9nCoiF5xbeSz2O6s9D0Gr67Pzcn7p/uD856J2smKuPVQe0dn4iZ89fyetvfiHnl68kLRZSs8qukwpMBAyBgeExtP10pSxKidDYqpdVJKgkAbRSKcBQ0foC6Da9nsPR+2WWWVg1GvaFYXwPtdPpYY+CUwNgFdCZpoCCz7cvzbvhXIZN5sgp/IG/CiWBZFN1YFrhmSGxZTap3jWU4VlT4qFjlXpc+JjC9WETAQ3XN880yTlusVnm8/lB04WB0WfAbWj+6/cqBI9DwJxblFXhfdNOrRsXacA2p8b5CLALy7kbtVvrcPpIaHLOSqTNFZYVEIAM5p+Yf2qM68wbb8nLioolt5yb7jFkiBgTSkVB9F65Z4IuoMOT4/XhMylfjBkkoSPazbv30ny4kvjte5mZRFG7mljwMARLBhIHzI1hjXD/XJt7rNQcyMOxuaP99ggUa/pocgdUlRCwWJcs9enSPlYIAnBpOJ8G5vZpIYvVisn9/XZL/TuqSiXo1pCEGfCn9wKm2pU0VSUz3N8avivKdoBkU/1ktBDj+43fMT5bnCKp3h09bjgGw9b0dnchSatBT4cp9i/e0HA9e3Uh/XzGtQrVNQZsvD59ht65jkw4RumTgBpXT0CzkxT0b5iYf7qT9sOtbH73Xh5+907ifS0n2YydmHi3LCAdPMCCeUvAG2Mpjdk9D75PkJueXD6X7OWFJN++kXpWKBOa0myVJ/g49Eqjjy8GN5b0M7kwL0Hs48jIELDEu1K66zvpr+7lV//3f5ZF3UuBgJ2toPQeAJBh4k/mmUOGhzsb4xyuEeHvR7louD86qMTkx4Mbm2daTdRXO7jqMIYXBB6XAoZX24i15zR5oa4p+oHeNjvce319oYzYgBeNn1XK0adgGWVSIZGBx9x8wTb0+yylzPTVv/il1EVKsBFV4+EZO4sH1fTByNqBAD0fLywOY3xYv+zOjbjkcIO51gRNaMhwD4zVYUY+7uUBYDrEG7onDhJCu+u+lrl8W5mwqLg6UKMsfoJJ5g+K9xAM5R4wdgDEWMP+D1AHcmtP8kKwbHwmJv2aNBbSNRz5r0vKAJQlkmQuC9QHjYBaY19NoFGF11hOmVAwaSczzHy3tKih6znWIUgOFbCqRj8re15IeMCQUpN5PcbonaV7CUA1Ze6AGafydFaprbvpDNXpqJCfdpH8l7e38tfvH+TDrmOnJUgtVHIX7B/T59T2kqMzXF/LKm7k9TyRy3ku7XYr19e3cvtQyhYGxLsNW7JfriJ5dVrI82UhqzySFUI3sDSM1cnRY0ku7p92iPL55xPZYl5KwtQUXuOVAQ4f8obRI9Y71Y3rJdcHgLe21+q+ovN2iAOctTKYWqv/qQOAOlBDOddhPP4lwExjBvgd4ScFLFCk2G9rKfed/ObX7+ThoZL1A4A/bMUYHw4mq+cq10TvFDkYDKuEEt0YwcBAN7FF3Msz+IYtcnl5MpPTWSoZni3GJmTNxtUioA/Qp+tkXzeU0+27TrZtK1swwBBrw/8PgDwKWpSVK5sqx34GoJ/MWc2VCWFwiTbvzIDtmp6cyD7JZBsXct+lctsmTDyRHCPeeLFcyEkUy7M4k6UkknexpPC/wbgnSG3jG2dPENsXJS3AeEdOqrlhut73sqtqedjtCMSt2072nJeOyBhQap5vYyx5sIkMICHm9WxWyApNAxYzdgkEs6ooEjUvB2AFyR1lnBrTjTGjrlVjQVX/5l8sSoKFAhN6FGzA3NnsFbDaoZUnGq0oA8djxAPAnyx9Bay8MOIFNjwr7B9R1kmPgnyGjoEoAIBphT3WQFSv6LvPno99s0Z5nCd4xVUHpjJkx0694U6M33esDqkCYNxhR90ZrodDp8UaroBVte+k3iN3Nn9It7NwqSmZsXrtw/nRO21cx/BZiHsa5HdFSkuAeF5INNcuwQ5YJRjnOkkt/tJx5YoLEpgOWMkj2Ia1HmAQAKoK/lsA7uueTRUe7jf8Doqze3ByfND8Xk3gWdDBc0KOA2JPi/iokxz7TiQyg59Vh6Y0jeQJpLJoSKCm8GRtmcJC93y7dvcStSY2OD462uZoVpYCAsMc6WQrnewSkXfrO3noG9l0DVnpkJ0zHoWHFBQftuyygBN0qFW/MI1ZAGADjJpLLCuJ5SROZRWlctqJPKsauchyWRWZpCZ9hIk8jM347AnQ617pxSMduii8gwEaSQfQN8nkblvKW+w5ZS3rVuS2aqQr5lIizrYYOvqrv/yazzNMfEOAxFlMIdCBv9MrJtTC2nA9BEQ0KfjcPywYQCT5Oguywk1imvBz/gXU9cMJfthZQTe0caNj4ENTTgO9OCFVVjZlVvlrXNIXHsfvFwcoJ6QisWBrOKNrAPgmyLGfux+PlRmrfoXPIUyudb4daqT1tapTnybS4flNF6TjgJUz6HyyDpno8Og8wQuRdq82hODCsWcdglYH986eB5JCB6xQZQSNOSuWcnLxQl5+9a08e/Fa8sUJK0bUzmPDhRww1NYPoYom8WrvBgYWEG6AWwpeKWDlgY0zrKab2XgVfyxgFd7/8FhDovOkB08YwAV3daDuHgZuU6AqfE5Pzz/Pmj87Rf+gPw6yQJMC0pgR1QhWPm0BI7B6DLDySo0FH2xDr7IUyvOsDbma5eYDmHMM2A0DiOOA1SGoPga6uhFjPtPA1MxMfRPV1ylgBWmIPQ3r0BWAW/QeQBAzrjvhfAboPyQ4ARPTqVoHz9WrXEPSrLsWqdgT0JvnQ4sjbftO9jheVbeye1jLzYdP0l7fSPLuo6QwL93t2b0QyCK3FjO7HhiqukoxSeS9cCAM89E09QQzDPBzk2G95/o8KVpjld0NiK1bTAhYGYNKgTMhgwCApZo0JAxOoWuP5zMpTlaSn51KlMEHB4GjJgxIENXkHuamJb/6umKnOme5qeEqJF/mH2H3FPebn20yshzji2GItrL3SjvuEQCrBhv18zOZffdalt+9keL1c5H5TA084VGRZFr9tuqW19RRWOYjskDYDcm9Cox7xHPdV9JcP0j78VZ2v/sgDz/8JMm6lBVAWxwXZ+ZFD2MC+YR1EIcsBhrAa5UN1PnV+Zlkl88k/7PvpFlCAjEjq8+9DuiTlMTcH727mYOt9DwwhgyyGbaGRkCGyiESH3TKvLqT5tON/P3/9Z9k0fRSwHPJ9l29HzoiKMX7zArzc4H3p4D6L73/wMD/cycyzPBgbyDjB0GZo44GFJnHne/LeAellYaWOQOHcrDMACKsb1EiVRTLA+bzxbmc/+IbglZkxoEpx7kxSkopQ0v1d8MzD4sh3mHItrkwTvDXk2X0BMeE48eOwaKieYK59YIDz2PjF0/qvGBu3ZI8fiELaewqCIAI3X/dF0vBKk2Uh/OzvR7jSzsBajdANTPXdQjP0Nf56X49jWXDYiweGxm2vAUqCyTTaej01BtgBbN1Bay4hGkGxPMuirmef2Itzcm6svNC2/IcskGcK5r3qDzbyzH42CLOFaQDYw3GwfQ0MtDEujmGSTKBMWOVYuYU5mH1w7qR/+/dvfy3q51cwc+ZfCjtyOT/CDDbGqaxqy7H8LlD1LWManmzSCgL7LZrubm6lav7nVTwc2lKWaSNvFiIvFrlcj7L6L8yz8AGGPe26f3/LOCDhNN8b4KzPCjWjR5oRwArxoMKaPJzA725P3dfTx1sGO+F/gRAwffjcBny6/g5gJV6Yun+hnkOwGq7LSkD/PG3n+T+vpT7e/jg4O8A2Ny4PJIeGTylS5jfDsbTSI/xa2wdFrELwcvqeZHIy2UhL1aFnM9y6KvIyAXjUuWmWsSAnQA6pAG0AmAF03wCVn0ve3gTAvTEem+Ar3ZyjCRLAaICOFawShsDPAFYAdhaLqRK8gCwSmUDsBT5UBTL8/lcTuJYLuJUTqJUCgBWkAY6i9FkvsoGVdapMyy1q5h2h8U9A3SCa9nWlWzQXayuKB3asaCp6zDZ/AZ24L6qRZjPuPAJ6yLjpuur1UKWq7nMZhmBqjwHWwkAmnZU1TT2MD8am1OEMmzLMS0+QhyRIZ/BI7UugQCsGmNYQeIPU3aX0fm5j+NuNDIPiy5mByR93IgkLb2rsgJMKxiuO2Cl/k0c3+aZp2Cts3KNuTrZf0O+yJCn+Jp38Fo1zx7K/3yNx/eav7h3IhaaDh5RFfysROq9SwOtfZwVizXfH3PaET84BM10X0dc1pJRhUYrETwsAVgZwwoFHgBWLsMBE1+LohrPEWQPmoOGoKGzrOazJQErZ1bhO4AqMK7wnT1pPIZx8gPGHYzggWtQ7gAAp5EI9jeIkYCfoOFHX8msfSBgVRCwSthBk2qNAbBS6S59Xe3e+zkr9thKkWYyy+eSZWjgktBoHd0T97HI+92D3LeV3DUlDc7h/4k5gufGWNmajzPmtyIO/Q6hbsEnYh0gxSAis38ZJbKIEpn3iZy2vbxqe3meJLLMU8lQoGdTDi24Qm6IjrvMk4ygQJkzASsAYpG0SUZZL9a+9b6Sj/cP8lADcIvlpmxkK4ns0GwB8nyc31/95VcHgJUv3h7oeZe3MPg6fM3jZD8EkT5vuq3BFg1ozdTdk0OfF9P3O2DlgQdQQj+3cLP08w8DlGlQgw0fATmTFO+SMwGGQtPQMCgcgj9bDwl4UR4x0lo1mB3bzYf3zT/PN4zw2OGa4Nc/BT708zUwPAZY4Rj++cfe6wm4UvufBqzC8w9BM7+XClp+HvAJk4nps0IAyk49eP4sPafs/JHkC1mePZcXb76R56++kvnJGSWB9Pyw7ohgryCB9qqahpEuA8K9x7NF2AYcF8AkNPH/uIDVZC8YwFLfCLzd/fR1I1V8ups8AWT5YvYFRuPh0f6xACtsbA5Y6eJFxP0AsFLgxexhhzGlAPOod4eXFMx58YXKNOVxE0B3Ok4dpPVrd3Da5TJe2Q3niYZpChSHFbSwequt3/PhWpQMosmjj3NncISBsx8X35VBoCCQr0M+H+meE6xHvE67Xr0WC6QmLE3/fAJWDJxUgogW2PDMQke0h5s76e4eJLu9F1lvZfuwlnK7o3SKXT+QoNKjxmSJLqsw2rsyoFpuZO4x5DUUnI4CR2boSkYjrk/9vPjETLID00oFVkwawIoua1Y04yZDKYqkQjeRtmGwnawWcvriUubPn8n88oKAFQ4OFoZS8RtpDKza3t5Js9lIu94S/Eng4YUgkm2BE2no/6HtsHn/vQ7E6+uVARd0HvIEHgBTizVrMZP44lTyb17K4rvX9IeKFjOtDINVZDR0N87nMzQDcj4nxCc0SDcwghu5jh8kIDjf9m4tcr2W3Y8f5P7XP4rcbWXWqyeZ+hGNsrXpOoJAVZte9wSJ4GXVJ7HMT1YSn5/I4pe/kH61kAXAv/mM3k8Iauh3QEDPGG86qKxLlN0njMXYmLYdfBhEZgAt96WU766kfH8lP/zn/0KGVQ55IyeyMqscsGLXqceL3/CbLwFO/sKDuRusgZ8tOOA5YH7ZOYWncWxHc2Jr+Dckhhqy63V4DwGV1to6oPQrZZJY9sd9E8FgGrHSCdkxyuR35Z5eVWfffydnv/hG+uWcLD4t6Fj1ntVPJFN4y9gpeJj3unINYJOun4dxgl8rDcIDhryuKr66jNYPXpBj9XgoAqoHpRbc9D3KdvHPN3CHa5hKApxNj7iDQI8BVnh+ys4c/f/1etR7aPSSUqbS4AlmMuZjMSDe7/FrCFwN8chgkI4np4wvJNIArNxDBk13AMjSWw5zwRI0B6xyeHCRKYI4ShlSTHbM5F5BevUDIbDnbEiyB2FJDJY4Olyhu62CVmoS7LtScCyPUz1WQje2fCE3+07+/norf/PhQX54aOWuSaSOkQjoOhzOEe6FBK1QNFCzJPjcQRa4jCr5agnAKhPZb+Xu+lbef7pnjJklvZwUkVwuRC7miawAbESNZLHGVv7P59v0+/Epbt0rD/54GN8w/jaGxzSOxdu8qUoI2nL02b6p93xkx+h52b6qA1ZnyyRu+vmAlTGRHLCCHyVAlG1FwOr9uxu5vd3J7S0SXHgUKpMP541iVV3C7RCPwXzbhhhC41ckumBjwFsbnlXP8lheLmfycjUjaAiTe7yG3WKNzQLWGrqjocDiHfb2DRq7tGQkgWHV5tqB2ItpTwFWBK0skZ0yrIBqJfO51PBRS+Zy32dy0yXy0EUErDDnz/JcTpNUniepnMaZFD28brQbKMa9F68OACtzbbPtQi0HLWFtepFdXctmv6c31/v1hteFOed+SC6N1HTC85Ppiq67Tp4DoEpluZzLAlLACWDVA/alWl7HzQCG2Rrr8WBIzFAmpkoCEXehOAVZYFy10m1LaTYKWMF4ncwr62LJ2WAAPO0Z3MPOPe+8QyAN8rFA9JQEKmDVk10F43gAVvAG8/hxjI+xtBhgxWmmMdnh+q/zj+PfgNVxbk9nsQNWBglybmlsrzUUtzTRDQjhvQNWTRkBa5W6rK0IoKxV3VtcsRASXvS8Dvd5KwRxgmQEqwRfBdA7SFbVKmCQ1Bnxyz1hGWMFwccxwKrI52RWOWAFphUBK3QPBCsaXlYaBdtmp91cIW/VvdWqAmh8xCIkWJMGWEklRX0vswiy6kRyGpfH6i/oBW7zmnOWlT8u3g1jHkOCPc/mMivm9BSLspQdqqskkqtyKzf1Tj7tN5wvYF9hLgEAZgEW9RrvkG73whn7YFkRQLb4FIAVLB/AtMLPJ3UnXyepXMQKWKWQEBqLDMVWjP8CXZAt39N1VnN0WnTA0gCyYhR30Skd3UzLig1DdpIQsPq0K2UvsZQA2bAO/cd/+zUlgdPAzhf8UHJ3DPh4arF3hPhLDCsuKrwpapDppu5+3IMKir5q6HLg53NsczwGWHni6kkHNkJ0AwgBlfBnfNrUAyu8V/zZvRIQcLGjxCH44+cfTnVPTPE71b4+/c8DrjAgCIMzUgWD5zdu1Mef6cF7EbCDjv4nAKymG/6xRGMaVOK/AVhBEsjXUyYB3wXc+ELmJ+fy8utfELRanp1TLoiAUhM6lVs9Aqw8IGGCHDCsuPGAYaWbj87Nf3iGVfjcHv+sbaWP/3sCmJowrB5tIf/kACskWkD0Q4YVbY6PAFZGY1Yuj1ZQaD6rHTmQEDDQMcAK9w5Aw1B5sGsP5/BhgKF3KwSnPbl6PF5HKdK4buj7XTZIwCoGw2ps8364+auGW/cyPcvpOovE1edFyPLU0Wn6e3vIQ5GLXjAaiAHwmgLGoXm4V/udno5qXrOvCE51m50UkG9td7LfbMmyCgErJpHWhcnvAQIxBmTUeLZkLmk1RbvV0W+oaaW1FvNgRgxeGPSXI5KuXaPAjIDpqJnaarKqxvckWkexlFVN6vC+72SPSufZiZx9/Vouvv1K8vNTaQvtkIJ/9InhuTXSVejEU0n58CD13QMNy3uAVps9gausBbMAXYfcqFaBRu8ayLvrDBWDUf3ZOfsMgI6sFhKdryT7+oXMv3lFmV20XLBihMAZVzKYdlvszIoVP64XmI+rNM7HxpjE4b7A+6J/2Ep8u5H9249y83c/SHv9IEUjEjctK+EcKU+gPgSs2JkPVTOhiSVA3mxWSASD/zevJTk7kZPzM5mdrlipbJOYlPqO7aGtKunSNwdntMzFaj6Scpx/EUUyw72638j9b3+ihPHq734t80YBK28QwMqaTS8k7Z/793MBK52X403wnz/HkMBzTDF3bQaF9/BoCWaiTsRrAFj5ASgJNKAKwAaHOpkfAyHH/DQ0csPpIvEAizuF9EAiua33snz9Sl78xZ9L8uxUmkKfB6vClJqBpcMWRRw0aaaA97G9ZRi/nwGsUgT2k/f7tePcYf1wAKSbF9XweTAn8fXJGBE6T4xdpSi7mroaYKVybqydKoUb247rk/BassZXds3uXUVvGwWsyG43n7tpDOvP38//6D5psScTJJwj/KuQRDvzkuADJIEKmI0sW98DtFsVAStjZ2mb9vG8AaIr21u9kNioioNVxx0qzQQDs0yr0bxHbvpuCKhJkdT7yhIwMk9iSYqVvLsv5W8/3MvffdrIu73Imna+KbgHB/El75XLj9jyFpkyOjwBsKplIZV8c5LK61UuyX4r9ze38vbdFZOv+SyT80Uqz+eRnGSY60i+akkjvb6n9rjpfnf4HACeOfPQ1r9JfDMWXZ+SBAYMq+DgHgcrmOpfbjfg+7j6z0zXjvBavsSw4t5vknewKfB65BT7XU2D6U8f7+X6ei1XVw+y2UD2i2evz5iAVbXVvcvM39WPUVNqBzvpYxVHsohFzrJYLhe5XC4KOSsSmcPkGaAxTfEN3MV4hSwe6z58ZHp0s+3ZLXDdKWAFhlWfpSopJ9NEvdXAsCLjDvMcnjwDw8qM4UOAD+A1msOkBQGrBzHACgmmzalFkshZmsrzNJfzJKfxOgGr2AArA3ZDwMqb3ajHNK5BGRi4R4BH900j27KUjQFWAONoF+G+qWCnsJinPk+fY1hl8AoF+JonBKvmi0Lmi0yKIqWRORu+Wc7A52RAgq6tCk47CO+5rgNWHhMBsCKTCh5WZU1JIIqG/a6SfGjGooA2x5uB8GSuW4dCeqUZYIXfuyQQ7pTOsMqLiKAVPK0IWBkZRAErA3EPACvkRwrEPVqzCTKYomVY3x/vim7Toc1ZfM0npZvv0vxW13S8pKkiygIBWMHHqtxVA2Cln6deU+Ec1Pnp3lrhPm/nDb8q7GMAcOc5OwXHAK0AVhkzOWwooyJkLRTyPgYFG1c7OMPK1G30rKprdA1sZbvdyWazk3Jfq7qiV8a5gowg4KA4o4CVqh+UcYS1HoI8FinAsIIksL5VSSABq9i67Om6z2di5u3OsFKgaixmYKzBFmeezsiyKiBRTzPGDACs7pq9XJc7+bB9oLcVWJYotCLPRmzXmuzP4yAtuluTKga6ensAWiNmzSAhR6Gkj2RRt/KL+UKeJbFgnmddK3kLELY3NQNwQ+g6jDU3Rgp8HBx5iO1BOgIWAzC666UGY1Ni+bTZy/v1TnaQOQKwwnX/1V++GTyshoDcvR8iVHDQttJuniV7OnFDLa8Gir4h+mDzgGkaLIT/jYTL22x6F0I/D27kgweMa4N9uOlREJBMk8FpNS0Ecfxa+Dtu6I/lb+EGdoxhFm7CDljhPSHDahpAhe8Jz+/QVPtxpWfKMDsEnGyRHtD4x+Z4vuEeBxt1QfocYBUChtP7iGNj0/UJPwX7wvs4Bat8DLC6DIaELWuYbNhc+ziV2epcXn/7vbz6+js5efacgBV2INcf01CX3gn8JP1fS6RcDqiSQCwa7mH1PxZgNU3oPh8gTmeim0l+bob+YX8bJYHqTQY54DFJoG6WVnnmIq0btzOVCEgy4VGwkoEeWpCjKh2DIaMSi/DfdKz7346tC4O8Y3KMYU0JmAnOItAEzjq1WVcrPbaOYl//8DO7jAZShfFvCtAjYfd1kvPwwMPFWFogqOIAACAASURBVEcBIO3VMp2z1hb9WIXYrkeTJ0tOEOjgxxoMJJgJ1BJBBljpf+P3DsY4RThFUDt4LCgw5aAVNuF2v2WFl2bVYEsBrKpqevsBOMJ3lSp4hxN0SISEoZYImy0qjyahcYhWG8ar5AabGSnOYEaeLGT1zRt5/stvZfnqUtp5IQ+oLOcZN0B8nvpwQbrYELCK0ab47kGqT7fS3j5If7smoAIfKDLO6KExBoqEy1x6aYCVrze2SPHv+GLFZzEXAWD15rkUX72Q9NVziU+W0hPocxq7p3TKwmHXGOKwvTQgHAZBiHtSWW86dlyJtqUk93sCVtf/9ddSf7yVrOokaVrJhgry0/OUDDGTBRK4QrwCkG82k+TimWSnJ3Ly7Fzmz04lWcykK1Lp4O2DLjwuRcPINi8FrbTrtajPihqGIlBJ0d3l6lauf/WD3P/uJyk/3tA8HoHOAFiZHwPXiLDEeeQSvgRYhTFLOM/95y8BVhnm0XBt+i4GUk8BgME5DoAV4Xedx1pVVpDd5416s6gsw/U1jL8ZD6J7WCd9lsmmbaTKU3nzP/1Lufiz7+W+byVezjnOcGx2x2sQ3FnESknbn45h5Zfm6ym+h4CVFpUOb8zAsBr2YGeU6+hgzR1rJTs2qlm7eoXq+on93vQ2doRRHkOQ3CRLCMwJVIWAFQ2IrfQU6FjCdX5a8DvcKPSZ6PkhwQBrVw3Dsa/gMwFYudTYk0nl02mTArZXN/aYMqxUEsi4DrKsqmQ1mcwG79JFlqxJH3s1zyeYB8AM5wC7jUFarYUAyleMYcUxhnOUROp0Ib+92crfvruV396VctUksu1TqSCNUmrRQXx2AN4YYxJLSNJXA2D19clMsnIrm7s7+e2P7yQvCjlZzuVskcp5IbJIOpoIR20laaztz4exEzyHL8cixwErP8RhPvL7AlaHsbTG/SNg5evKnwaw0pgSexzOGYAVklmwSa6v1gNg9fCwNx8rxA+IZ9ANslTgP2BY6b20QoDJZzTB7eQ0ETnLY7mYZXKaRfJsWZAdx/0Sc8XZiD3EUtrUB6ykfdPR82ljgFWNvAp7e6xAuANW8K5SSaB7WGnb+4HxFwBWZF9gn0sLqVIFrK67RO4llj2BVSTgvZxlmVxmMzlPc1lCFiipZAZYDR50gSQwBKzY6IBdnsH4TWiwHgJWN2BgcG1QfR/mlTbKMFarATLTop7nC8xfUMCOeoJWYFmtTmayWBSUBsJ0WgEr3RmGceSrlTWtCH2YQ4YV5fOI8yCPQhGjbMiuqjfqY5XWmEvujaXSWvdvws/oBDsU8pwx78wrmK4DsIq70cPKJIGHgJUz9e06yKxSdjZZfBi3JnVWz1lbu7nHK9gQ1pXCmviwnliBj6EBbWoUkQAzFT9oXQ0s+FiaEnLAWLo6kmrf0N9K92nNXx2w4iywZiv6t7G4NeSaFtuwM3CRSl9kEi8KSeFnBckrCgS+b9EDUmW3Lsx2hnG4Lur6rUxhyHtxLfTfanop9w1N2He7PcGrOAadzWIIP1frXurH1oKeSoZh44C5jKw570rJ6zsCVpAJFmD9m3WHeyx7UwqNR8Yc13dhWgwBQIozmaUzmedoIJCx2FhHvazbWm4qZVihc+ADYgh2F04Zo5bIt+ipNdqA6OpjrSY4N/RvzhSkT2nbs7v496cncp4ksoD/XYtGQa3MRVlYeB17ZIeeyw5UBWxjGt9Dhp9mbKIAxiZkgR/WO/npbk3AatepHDj6d//Li4N8zzd7BzHmc1Di1DsA/wa5igX5IUgxbAITxs/TobR2S3FNgPqj6KLvnwPATIM1DSAoobOFA8cdwI4nApbwWCFo4oCV0x+nAJNfSwjYTEEnH0JqMqkbpLOsOD/DRPMIC2oMj/WnMDifBurHACcmujCdHCZ1SIXW+ziaVk4CTaPuO6LtYGMIROKcHDAMgwcGkmZEqgHhoXRprG6NIOZT9xfPFJ/BiimWxzSTGgsY6MPLU7Kr3nz7vZxdvKRhB3w+SGXkYq5g2QhYefcDbltHGFb4rGOA1dMj9EtB15SK/rmx7mNi/P7HM6z+yQNW3GSNYdWpAbvr3PXcR/8JrTCpia4DVtgw1fdEq5Jok6vJjpr5OcPqqcTWwaBw7QrH51CrGNaPQwmvyml8Q/V56p531uFkMGofq1U+bmqUkwIT44N1wQl+vnZY8wk1yrWqcLCO+LV44sL1xtip0/XDTdsHgN5BEayvAJ0IMOH7SF03oaYGqJbmFDPYvdpaRkkMvvQ9aP3SwZCgqfV36OhYA9RqpKkUsEKCSYNFMCXMCL3a7aQpYTpaS4a2us7WcukiE3lNjrHrlNDTzzL6+Tz75Xey/Oql9CcztuhGxQhyGjJ1LEkkFsDPq2kW2TxspbtbS3e7lvb6XqqrO+nut/z8AdzyNvIWgGp4qjGCezhxLzFAi+slmBhY/06Xkr6+IGCVAbA6O4HWgH93eo3tEAoIss2xAla1AVaWz+pzR6XeQU7cPzDC1pXsfvwo13/zKyk/XEsOwArSxqGCfHzlGdZdVpuTocU9qPI9ku3lQtLVUpbnpzI7P5F4NacXRAzgKk9p1AnvK0rSho/QRBinCJYadgCcCzoY9pBofLySm9/8KA8/fZBou1c5oPmojditGYiP2qejF/BzAaun9s8vMSQUsDJJpT3vELDxkxoCxGFgjGPDg2neawbZajpO7zPszQjCAbgO3eNUzsGcCu9BEhaJbONeZi+ey1f/819I8eJSrqud5KultuYGw6iGpEjXR4IfPOYhk3rcr36eJNA9rMI4bggIAcgYw2qI7exGDPGAA/Th2DAoU8EqgPC6fitYNZq2Y5eGB6FejEtivZmLNbAgYKXxH8ArBazU0BVfUwb7NH79rCUF8zIr2oG5C+PaOGXCiyAa4CAYsv5ZCkJhDVDZCq4PHine4RCMMWdYqVF6x8YPDHEhGbP26qO8A3cADFSMD/XPQrKhe12iJrgTSR9bqTMpF6miVK72kfxws5VffXqQD/uOpte7PqEviGaZI2PNYzxnAqgnHTignURtSUngt6eZfHs6k1m9l+3drfz07gMtG1bLmZzOUzlJtcMV+7t3taTw+JkwrMI45/Px0GPAyhNnP8YIPv5hgJVeszVBseJYONbJFD5W8LF44Evrx8iwUiyXMTc8b8z35u5uKzc3G7m+epD1pqSPVVVrExnNo5VJfsiw0kIAfk85HiU5HbuLLaJOTlNI7WI5SXu5XBVSgGmJ1wGUa9XfjabJyI+KGfuHgIVEwMokgQCsOnSzxV5Dth0KuyClALDC2FMwffCxMmDfJZTOBmfyDx+abCHrKJebPpW7PpId8hIwtXqR0zyXy6yQZ9lMVpJK0YPFlZHdOnhd2kBhs4+h6x/6eIBRCgaasqwasK6bhpJAMKwe6pbXxhoB5gaZzcqwok2Ae6Q+LmvyE7VxmHqGAZyC+frJ6VyW9HWEbNPWbtu4DhlWCuxoHKZWMPjnrHbESMhRYMMQNfD3EUnQhQ4M9/VWOwXuKgIBjH2NNcq1dchxRsAKv2OjCQesEDSg6kbACuwqdAqEbxP2VowAGIB7E42RZYVr1boDGrJYdz9rBuCAlQJO2snP54eztHRN143Q9wHtcqj4+AhaIf8EC8mZ6zD7jqWtYgJWPcCrqqfXkVt/6GeNwJRb8ngcdRAPkICk7GM2cckTygHRVCabzyQqwDRVRjnjYeuyapfG/Zldbg1o1ljJiTHa5KlGQZfFqJgsq7IEe7KS/b6SuoIRO2lCxoqzwqc1D+Cez+KmSuCo7NeWUwSY876UrLqVokecKpLDnJ/FP+/VqLGgF9CGTDfw3YLvKKZv0sVSpIXM04JeVtxZol72fSsPXS1X1Y7xxH1Tyw4jA/MzTWUHDzwQg+ycPM7RTMZYekZgYodl3HMOuV7yupGvlgs5S1ICVkXbsmsgPOtWYIzxteYJa/PbgUJVSSFHV1lnmmW0B6j6SH08607eP2zld9d3I2AF2e+//1cvg/jEKXmjTwE2K7AE8IUH6p30HLSYghO+QflA/pIk0IMvTnRORj2CL4jaRUsHggYqyrCaHj8EVMZNTqudIYPo4HVGefRrmQI/PlFDoMvPzT/DTT/9tW4gPwQHluxNN/Fx4o14YbiR+vHcg+AwydZ7pAHy5yWB44Q/BMTG+zA+62P34SnAyoNGMuQCKVZ474dznEhOw4TbrxNMKywQkAhgg+2TnIDV4uxCvv7uz+Ti5RsOaGxK3MrRShPdBcxw2qf4yLAy0/XYTNcZGLY0qY1oaKkLrq6uPmoff/88YOUmzE8fYAo0Hs4PDyqPfb7zTSZ/m1DmfX75eU6/fz7h+0dgWA2AFZK344CVe0y4QaMbUOJa0AHDASsmBuR4B3IT81h66gk6yONrwOi/cuxZuyxrrNoPGzK9S3xtClmJ4RKvY8pBIiZaJpkJ52/4d0qHbEPAWjd44B0EA3ZMG6jOPCVDwU01GdgaQOzf4bEO1tHgC6UmswjSCS5Bgs1oUCcUvauCDnC4GmUQ2HpDbb0aCmvbdcjvwCBQAIugi3U4IRhGYMskf6j8VpXUZSnlbiv1HtK8WuVu6AZiXeb6GtIG25qRyLdob9tLfnEmz7//Tk6/+4oSvCoHuyBm9ZhJMPcP7Xakm6BKAxHIC9hkCAy3JeV02/dXsr+6pSQyxt9wjyp0ukJFyPwUjWUzgBfWTlqliuZYhLa7uOaThSQvn0nx9QvJX19K+uyMxutqcGmBko8d7+4yAazY3duoVm56SeYxugjB62JTyu53H+XT3/w9/aFmDVplg34+eliFI3oAWKwqi0QgRnCOoN98suBhAmlIuphLcbKUDNdxspD0ZCnpyUK9uFL4DKCSrrKpYT3B/bAOSACrBAHc/Vqqm1syrDYfrqS8uaMHFytt9OTSM/SKG5cyGoQ8vf7+PoCV7yXh9y8lnNy/DLCyHeH4+YzKPgWaDk5Z13F9btpenm58SF7BXjBgWU1YjcE30EiEPg5bdHVazeX8+29l9fVraRczNVtH/KOlavNoU8CKYBWkEC4dsPP5fQErZReMhS7eb/fNs+Y6B/czkFjh948BoZFZxeumR+ZYcMBcHY6PAJheVnrnx/hD4zwa9ZoEx+W+KMAxFiRwxxLX8CTC2COUffsLpvGVgtG6foDd5IAVGG+IRwBW1a2apXPNIxOFd2OUgRsQTO8r86sjWGmdAnHeZKtY9zPGhQZHEIhA9Z23fOLxRRaadhxUphoRSiBkakDdRQSm/uv7O3l7X8lPD6XctbFso1y2HRJ1vDwZ1t/hGQ5yI6VU8Bnh6A5YnaTyi/OZLJq97O9u5fr6Roo8k+WikEUeyTyGFwtYEVqwSAhYPQWaPj2vbUfxOj7/k/HswPQYi8D6XH8uYDV9n80RZ3IHp4Tj/vGAle+7I2CFJiEArMDI2G4qAWh1e7uWzaaW3b6W7a4iUwPAEuodmhy6dNzLr7qucxybn2HWtzLrO1mhRgJwJe7k9elM5gk6PcZaGDLASru3ArAqpGl7Mqy2BKx6KbGtoEgMwCo243vKArWTLiWiZG5AMqWggIMO9Ku09UHHZyeSF2T6raNMbmQErMAMxTmd5IW8KObyLClkJQn9FzMYr7PoaJ5qBwwrj+8U+McXhVXYu9C50wAreN6sCVh1ZKmCCgVhI/a3KWDljUnCgomuXyqpBlMVksCT0wVBq/kc6wGAKJcEHsZ2w5piBUMt8Y0kBQedyFQ3wCqDJyfGd1kPgBW6BoKt4l5etFTwDnm0UFDmPsHrgH2lRVDkS9h6cP7wr0okG0zXHbDSHGWUBPpqgvUEgFZDYAusKgerOsbp3Jzpx4Z3eKMQ/W6ezwNoZT6XPD/k3KOnoQJWytbDvt93ibR1JF2NtSkhy6qtOxIrRrXT4/j7qCQQbCTzGwQwBZYVQKpstZBsOWdzmT32CXptUn+vzWcstcJ9cTN9B62mksCWTdkUQgLLygGrCt6iTS+bDeJfnQeqPDCLEhZCsL9hz9ctLqW81kDovqckMCkBWFUKWEmkHqBkYelzsn6GY+dja4jkBeUYCjiMr1YbeCyyOYEr3C9KgpNItn0rt20lN/VeruuSAFaFzntxHABWupO6tBFjWbt0NlbUiQkwu/oBsV/edXIax3IK0/U4Ibtq2XVyTr+61LyuIFk2AHaQYrqNSy+5McTpacmmSh0N1jetyMf1Tt7e3ssGADi8d5ErQRLoG7mDRA5K+aYP40l84aGE1Ef8dxgk+HHCpPmzlGx4QCBRCRMiC2r9czy5G7+DwjjuOiEw5JtyeE4AVsIk1QNYnUQqNQqBmmPAlwNWfny/TzhGDSAvYIWFgFW4XYegVxg4hQydMKn117AtfCDRnAbwlBNMJIF+T/yehffFzym8zs9JAr8MWKneeHqOfp6KnI8BDe97YNzKABYsCpgkE7CCzAsrdS6z5ZnExUK++f7P5fL11xLnM7bB1nQWLXgRvKmMaQSsdCofdAmMoHyvJ4CVDbRJF8dpiPV5wEpR6M8hXlNAyTc1/RwLRI/GdX8awOrzIWPPyv8/xD9/RtgEsQHSw4r+g8awUq7KIJfTOahjZegsgi5K6F5m3aVUJuFthDXQgffHFC6cPrPpmBvn0OG16zi1UHr4rj+o2e44zp2ZOJra6t99LVEwWUH2MCHksSwg4Vpk5pRgVWGuYb1kVYybxdi0AUwyX299/vh98QQ6XD/YmCAS2ZcljRMHM3F2XFTAikal2PANiKKnD7TobNGuQAK0+AdrBoPisQtWA8CKGn1sxAhClaIcvsZNFilXQPGjLMmwispatu8+EbDC7zsER7X5cdisun64kzZNZPX6hbz5l38mq69fSTvPpUQwiWJK3TBooeKQXbwA4mjnOuwtDLYhPWw7ScpGuruNrN99kvWHT5QGysOaoAoAK2ysDki5d4BvrWTQm6Sf41BpE1LifQB5XjyT2VcvJH/zQtKLM5HFjDIv64E5SMyUYaVfCJwa87QBYKWAjn4IEg4tgnaS7GvJAFj9+EE+/fWvaGZOwIrSB2Uc23Ki8kI7jIacWrRhYooWz8TAtP4OQA0mnMkMFPoZK5MAqtLTpczOTylHQ7toMKwwTrT6bXPGGFM9ulOBMbDZyvbqRvafrinBbO7X0my2Y2dGu3+hxTrPNWAIHluHpvvd9DV+bf778PVMSAP28bHjq39msIJMl8MAnArvq99wBSBUdsCukWBVofsZ69fKcNb5qmAwzP41eLdCSZRIk8SyiTqZv34hl//ie2lXcymTWJYXz6SstVDIuVMre4IgE4NhMJMVuDmYo763/IwugVijwso59yvbo3HUkDnAtSsAlrygcHjvx25GGMEwJR8BK5XehRV0BaxsjXWQx7x4DjpMAbAz7ypvVKPX/RiwCuOLMM4J12+OE2NjUGpOwEql5oipUKDF+lE1uP9griho5SDPAKBwGVDTdQJEVkAcWBaYX5bgKVCnnfvMwo7VdwestMmFfkEKRPYY5ikVuJBv4Qv8JsRISERS+U//7XfybtPI9b6VrWRSpTPZwfcO+RmaSlQQWdhoJQt1TI6RJCtjFIBVxS6B354m8v35XFbtXsq7a3m4u2enw8UslVkK7yqwq2qr9aGznFkY/15SwHEmmvBE904ymcM9eFRa/H6A1QiqeCysrG2FhnwcULb7R3tYGfcjABXw7JV9oZ43D+u93N1uZburZbut+N+QFWmHcr0Xh4CVmRKbHIfPiJKcVmYCwCri10ncydfPFrKIOynQoZwNChQIgyTM2YN110tZd7JrWlk3LRkMAKwAiFcxvK5UEqgskFgy6xKogJWbyhvQboBVqLSRNJcmW8gmyuRWErkTAKcxpUcYb6fFTC4LeN3kciqJFG0kOQArAF7WuVL3Pe9UpiNW/aFgSUAuEOWA+L5Dl8D9nibNd/uKgBULbyhmM1E3EAwePd6F3dYYB5zDvQDAT5YnNF4/PUO3wJlJAVEwxdzWuoqzb8L1FvmKj11nRQ1rDi9Ciw1gWIFBk2JiVs0AWIH9DRBLTcmVOWqdtLjWuCSQWY03vjGZL85be1f0I2BVJMqwIhAFuSDGu6/x2rRHJXpocuWAFcaNAlZKIgXzTf8b0rcx3hzXJ3prHQGsjIRqLKuRYaUAqAJWXQM5oANWYFtpgYBgz+B/OI3qR0lguMdnSUaVRY34OInowQmwCqAVYpddU5Hp18NPyoGroRunq9FNAGfdq0dGra5FKJKD2YqtF0BVWdZSlZhnIg9g6hOkU8DKGYGMxbHnZ/AjtI6bbCyiMRnZjF0lKQArAWCFOSFSAGSO8KX7wkDQGZBWVRF5lgs7DBSlsSyjY+yqWMkcTGEAbJireaosq74hWHVV7+W2LmXTtdpJ0Lr1UbpqAnslf+v9r+pKPRatgEL5uknN066TvGlklSSygoVP28qqE7lIM7KulhIRyEroWRuw8aywh4L3cpZzzQLDGNMAFiBNBJZwJDe7Sn66X8u2E9m2vWAdi/6Pf/NG0307KQ/yXAbIBCrw9PDJ6IO4hE+Iba5hcu4P3S/Uk0ZO7sEEsZd9uRveP2gwJgwrn6hI/hzg8vMNA6rDCX3oqRUmcwOAYtWyMOAKF2Jcw5cANwwcpatrUoABykDDaOwhkBMukn4OU8ZHeG+mxzjKDrGgPASGwoDNpZxhsDa93uln+jPG92kF1Zlu/nmh4aCPnRCgOgxmx4TfA34mLYGJtIY/WFzQAS6X88tXcnb5itLA1fkFZYGm3uGGR4aVAVYMaugbg7RIGVZ0eqDPAhJrpBMw2e8ko0G+MSUm4ES4IYVj/3FSYDqrz1G0wof+6OenGFZDiPn43V8wXX/q444nNYddAqfJns/Vz12Cz/npaywsNIkFVGO91KBDq5kONwA1rQwNW0fQx48HhqfLdjXrtwq+yW8GeUVQ9Qvnejh+jyW/QZwdXMJ4/0NJLa91Ym7D8w8oxeP6Zibeg6m6U41HgNm5viopUaPGcH1k0mNnxec3GGe6JNF8YAAUeYJja2uDag82crCMwKKhbE6BJJf0ab6n0pbQuypcPxxQGOa0VUtoAMr22W6qaUCMadb9XquJo4GQJuvBBEYCnjQ9AST4TEFC2Oz30u4remCBcQXAbr3bSbqYyfziTBaXFzJ7fi7Rcs5gm/Ri8+wdgCBna5iZJBJ+9ZHo+DnJvhFUNfd399Le3Mv9r3+Q9u4BO6Us4B8DaBvgGavTuVQoqPj9cUcH3w+NadFj0z1dSHRxKunLC5m90g6G+emJ1O4fRZNkbfXL/dZaFe8aeOvF9DDwQJVFDDaGU0lFCvbXzVo2v30vD7/6UfbvryXelqSPs2Owy7LCQo5LQCdxn9PhGSNzKqqxep+qRERmGX2swLJCwLc4P6MXRAqfsJRwngaVxpiqNjtKHOr1VoGqh7X02z290cC8oldZwDLmXPYigZ3vNDbwvQr3Jexydmwd+hKgFa5P4b6kgLKqpkJPDu/2p88Ibd6zIRh1oNnBavofwTgZvjUw6MZ8w4NFxxyAgEUuxXymVgZVLfW+lG5fEkCFFBHzHsMBnQEXry7l1V/8mcTPz6Vhi+4ZTWMBLrJjkM0dBXHoRKbjyDPeg3ts1kWDpF8B92P78jHASlugB0wrX4MCJprv3+oh6sxUl9gpW8i9B4fvQ6HKgU/tfMj4N+isp/ISk0qBCTrINMJufdo9Vos+h3FFuP6P69BhMqy/10yCfkL0joLBfCJ107JAC4aVnocC9G6E68Al5g89XhngxwSs1Ph5lFDj/WTVEWDUToJIJPZgWVSVFHkuGZi1ZA/3NL3OMd/IntPupTUSIng2Fgvp4BW0b+TDzb18uN/Lrz7cy0Yy2XSx7CSVPQBQRDrIptiYhm1Ih32TDBmeoV0Pko40kTTuZSGlfLWI5NuTTFbtTtr1LQsLSJ7QJTCLWnYGJIzmz5zr/3EfWJ/Hn4sfPI4cYys/V72HY/w96XhgL5sWfPU4Clg9LiQOu6l9HAppPo7GMRyOmTAWDsFPP/5gj2OSOawRmjuh8UgvDw8bieOCtgjbbS2bbS3rzV6ur+7k6vqGBSKXeIaxiEq2rJkG9gBL/LK+kXkscrmayctlIWdxIydZJDMAKxinDQBKGJVjrui1IRKuml52YFm1nex7kQqAFTwKwVQGqGPjBdJDgAsYfyg+Yfzgv5nH6UQdQAWcIf7eRgC+ctklhayTXB6iRO5Buu06yfJCFklKw/WzKJMzSWUVZzKPEmXHELRyIPywUzLWR2WsgFGoHQ8h/eJ3sEeiRG43O3lA17bNTs2byUI06bt33DWZve7jhxUJBTQ7spNOT1dyerY0dpV2YAUoBPaVKklG0MpjMypvA3a7e3/62EdcQ8a4ywIxBOuWgBX2TNmUNNpWBFg9QNlMgkCJ80e1eBXmaUrz7WQ+R8FW10UCV1kk+Syl+TpM4yVWplVYBGZjGQ5chBzVIFUm15J+sz3HLpY8jGP/XLzHAXVdPpW5pXuprwm+9+j6BYsPspbor4aiZiFFtpSoz6WtItmtwdbE5+B1vkeNRd1xf9f1epqjMIdAlocCJZrULGayujhn7FJFnXo0gVkOPZ4xrFjAtb2oqvbKVLPClTfY8OZvJFRYlzuAeLg3AKx2W5B4GgLSVQm/Oo1zcD5Y3z2vicH6soIV55UxF9mBuquk6LaStaWkfSdZ10mBTstJJEWicxDnpwjVOG4NMuK8JhCHMQX2EYDgKJNFPpdlMWexCPtHFfWy6Vu5qUv5UG4JXIF1heYLOzwby78dsArjBPgpHiNksBiKglhVyUmWy0IiyapazuNU3ixXZFnlZSWzDkwySCABwA0BnxU/wbxXBYbmCWD/i5SQLcOAvY/kx5s72QCwAvhPhtW/eU2GVfjlQIkDNk8CVkCz0R0qYM14wnWM3aOLQ9i1QxFYDBad9EoF9XNxUMpBEh0E7gVweM5+7LCiiveHjKpHMU8+XQAAIABJREFU1zHobceqiweADri5R9ZTmy7NdxGQmhZ+6mHlxwsn2uHCY6HfBBR01tYQvPs98sXGA1QDrPx+49jHAKtp4ObXM70n06A+DP7CZ+uBRoi+hn8fAxAPHsbrDBch2qYaZVT5SiRqsqIIWeDy/JKg1eWbr+X02SVNSTHElaaKSsDIsDoArFhdxnipJQH8rHZuAWBlUsgAAAqDk2P3R69vEpwNpo6fC8ue+tt//4DVUwnjFLDCBljbJugbgHsVDICUJ0ZB5DbMvwlYpeGcZv5hwjJdy6aA6/R8Pel5/IR0cfX1zdc4za4sLOabTZIVrGvjOBnRgrA6N66NWnWiJ5dtomRGHVTSTDIQAFYErq39L3xTyGw6Algh8QNghXswdMvCsRGEODOTl4nASK/XjzMkrMa04rpgTCwmPVblQ3UWdHsNsEaDRfd4wXG8ExGr3Kwg6ndq4ctWohrrZ01wA3R5frfze9isBbRnSNaKsxNWzqJ5wU4n6nqnKStZS6xEK7DHdYRsIgWE+HvI6+pWut1e9vfwtLqXh1/9RlrKA/cyQwcjUr9h9NoTpIGXjQa66jugQYmzSAy8KXLpVjOJzlbKtHrxXOYvLmhmTvN1GLvbSEEi6UJi+kIZOJB4IulySMRXGN5NK+m+lvbqTgGr3/wk+w/XklatoFWFSh0M6D2MxYegd5RBuHH6iLvy+WBIQyJi3XbQaQeVyqjICbzE7GCGpF4BVZWD6jMnuFjV9ONoAV7tFKyCu7CarCsorp0rlVF6UBDwgoUBL2FS+A8JWPE6Bi8Qu3GWJHgFE/eGHmzGOnLWoQMSeJIl5hP8S3IACuhQVEi6XEgGthruHwAdVF8hewWzcIuW5jupd3tWldE4Cl5hz777Wi5++Z20q5mUYEvANNa9HR2wYodATQB8BHpxLNxvbaflN/37ccBKx/HnGVYH62KAGehziuhL5aucs2AAvA+sWGNUKYNUi5/6pcCOSt40ENN10b4IqLhni8rxKPP1lvG4p38sYOWgHLrPwjsqRY07ngBWairuaxcTR2OZYDHg8+WtUPYYkuUwFtVg3K6Znps4ficbmEWXtRTFnJ+NApqCVTEZTQMOmSRSIflvEcFksu0SudlW8vF2LVfrSq52YFahih4zwK8EQD7mmCa+AEb1WZmfnq0zKuPTRDKDd2LUCfpUfrWM5LvTXM76vUTbe+mqkv0G0Q0Q3C7tPYj57HNGCxZ/6L8wT9B9U/cj/TkArCZAwzDeQ2e9ELCfrIXjOR6e69ANbFK58md2LFbnGXqTFfMDwt6HXEABKxTWVeIEphU6CbfoiFbBA6cnYPXx47V8BBu1xP1TT7LxFJRdMa5Rmh/RsLltKAG8WM7kBboFZj3N14sslgjyJ7LfwLoEiDH6CqHztgJW8LURqWOT1AOwwj0kYNVyn0TuPgWsuIdOACsWVAgOAbDKZA/AKs4MsOplC9nTbCHzBIyLXM5jgFYpZYE0ZQZoZqypoVthkEsqYGUeVmgywI6HClphf4bZx3pf6ZcBVmBhOWClXRK16DdKAg2oDgYs7lVepHJysqAkENLAYpaSvYR5CJ8jSruwXxsL1AseAwPbkn7FFkZgBesVrRIIKHRkWIHJXcN4HaDV7ZoMK+2iZ1YNZq/ggBVzjknerEB/x+6dPUBjq9gBsIKXVTFTphUAK7KwbQ3TsatKBQ1lwcJSFpF6NSmzTQErbRrk4DSui7J2k4ji3SBoMG+zwWu1LBvL3iVbC5QIyJI4lyyei3QZOwXuN7CDMNLHEcBqLMgcN13nHsAYU7nmMFtHt2MUjQBWxWCIo5MuGhzQr8qLFHodbQsFk2IKBIgxZozJSwUC27ribwbmURZYyW5XSl11st2UBKzIpDZvQ8cO+FkOjqWxFk6NXU02Y99I1gaAVYs1uJcZ/eMjSSPkTNqUwQErAkVEd9RqgsVGPjR42EWSSSpzeMXNFjLLZwSuscIAoIKH1YdyJ1fVXh5otSHSYP6SuDECr74OUcESKiwmizyXqKaWVZaxqQ4Aq2dxKq+XK3meZTKrGynqhteEDtIU8/jya90v0eGUDF/LQ/A8waTCGgWKycf1lmuWSn9bBaw+t9mEDKMQzOCgpdxA336MKYTfhx5KvglNkWKX0VnccnA8Bo1muI4/EOF1GqYFOZ5Mhufnv/PPf5yoagLmqK7fAw8Afy5ghUWXzC+YGLsnAFs2644zZWhNATv/3EeAlssMJ0DVo+t4RBU1xpIlQs4QGTfZcTH1wMqfS/h8wp+P3ruA4ucAGTfYoKMkk6GJIfzh9WoCEwJWvD8IZglYZVKszg2w+obG60le6N+PAVZGtjToU50ioilghQUKDCsHrEZJwTHAajo3pq/Rbht/aMD2PwBg5ZKMyT1wwIpUWsRD6LKhiq2hCwmN0/lvanSuXch0vo+SNGdX+TNxwMo9UaZglW6w4fsfr3SeeB3ojIeX+fg9BMd9bmjy4myAoAJm0oNxPfLOV6O/FT/C6MbeqdOjVE3kxs6sfOlQnAiYApSmqekvNkPK32w9IMMK0gTI4oxhxWqu+1CZFEK7fLmsQWeOAmKgNGMeBoCZyQEJVpBh5d1E7P1BVzzdgQwMMS2+HWmQrNE9CJE0dkiTKYIJBfNYZQKopJFJIBhieUZfAoJA2BfAxcQuaGwfpmTBVKR5ubW3Vmp+y6CxRye7zVZ60I1//YOU7z9KeXUnWdOz7TauDQGxypP1/oyAmK6vBHmsCRc8nrp5LrKaSwLzcgBWl88kgRfUYsEKHxw3QUlHwK1BNPyO0GRCJdH03sK1m4wPt49m5mBXrXdSf7iW+x/eyebHD9IgyIXEYPC4OQSsFErQfwTZDu6J/n74lXUfY0CHAAZgH+4pAlGwqwGeGFjF8cD5a8avSLQIfrbSwXC9rCSCRBBgpPmu0LuHNWD1W5zOdZ6jM3oClpDP5XD/eDx7D30Zj/3dA94QJDv42QNAGzusPrtfVYQKJyrQMe8DvuhRhZbxXSsV5gOApXkhxXIpxcmKzLTBQyMHY8cM6jnuGqkfNrK+uZHbj5/k4WHNKunJi0t59effy+LVCymzmIEkQEImWgbwDswqB0+sO+7nACsvXjGJIE48sll9T3eGmd/vEQw3Hk4oqXxEclGzcI5fBOMGpKux+ghauTTJX6PjT0coEgae3IH3n7J/dJ0183UDYAAgqp/Unwaw4rNF44A0Vw+qPiJghedOhhW9spTRRgN0A2q92k9fOK6ZME3HfDE5NU8+vN8as4BhDKDqYbOTzb6SOFtQToh4pCgymc9yAlZkRiGnTFIpu14eylbuy1aud61crUu5WZf87yaZEaxC229IvcA6YRJtjDDsC0x2p4CVDQokZ7Snk17mUSOvlzEZVpdJLVm5lqipJOnwVUrcVxJ3KPwhRtPOzgBH/ukBVodF0qfAKh1f/nUYw4Xrz+OYT8cu8c5YPchYrDEZmypBVN5FxgXjHkhBkSskNF//6e0Heff+kzxAlk75zjHAamw9gw+jt03byCzu5HxeyOU8kzfzhIBVDtk2DJRbPB9lYXIc8P8jKu3LtmfyB8loBf/FJJZmlh4HrAAw08sK67PZeJgUyPMcXG+eZZThoQFAGeeyjXN2CbzrkSSL5POFzNJCztNCTuNMzqJEfawAWEGa6B0ArfDneZsDZGxgYbJY7p0oQdt3fC7YVdt9LWsUocDUxjNlN0GVZPteO8RPVvh0ppVLBiEJRGdAyAFnkL/ODbQiu2oErMbCo44qGtZ70YWMKB8bDuiqNyhZVmDVALRBKLKvpNuVsvlwze6BClYBuUGwbH6gFhccAvoKDgG8R34zK7D+mtwVQGMO4/VEcpivE39XwIp3g+uR+8Gp3JiyPvPQ0wk9dk0eACuT6Xo87bk+jseCshlna7yrx9DvAHeUwcTdxACrBP0um1jqvUi5Bet8BKx8Tnr86/H7UQ8r4CX08dQ4FXszYsQMDWPSWPbSyuLZmbQGWLFjID7AxzOrAlpKDAErZVmpZYbvnQrmabdAdAFV0/VO7u83BKyosLL4d4hZCFhph1zFOADaqGcmY1Y0rWh2knWVZH0nRWeAFTpWopEC/OW8aZOnqUNRzQArI+Yz1e0xpwywKuYErNisBXF011IKCIYVAKv7tpYtrntWaLdrX8V92A4R5BhVeU53UDtAZ0CsFQBjq1rOCFgt5TLPZYm/1bUs0DUQXQRNIuyAGNdL5CdguBlegtgLLCs3X99HkazrRu5hH7KvJPrf//KVDq0nfIYedT+wT1OQIebD8wnr34dgaAJY+GeEyRiplqZd1tE0TnjfNFTfql5UeY5uLuo7pRuDVkCnoMrvC1gNi7AxndxU/EuSQCzYzrBy+cLAcAIF0BISf+wH9wA+IBPT8vBZhOcUovZhYM6g9oipub9+CliF9yoElKabsv/3U4CTn4NuyiMI5ucSfn44PsJz15VSn91AgSZghcmogNVsdS4nFy/kxZtv5ezihWSzBSWDSPa49mDSWQURW7puGd5yHX5njTKsQH2NwLDC9ylgpcf6EmD1+O9qfPjPgNUEKRhCWE1Q6c/aRTQhVRuQsXWutrB9GrAK/U58Q/W5roVt1fQcA6umgFWYqIbP2497DLQiQcTAlymorFWxMdIcwOiAdaVrggEKgUGyA2VIlAhcGUjk8xlBycH5aglkWGsJNrPdsAFW2DS8u5938YRMqaroXYTAgms5k1cFhJQ1MAJWWshBEmo6Ke8M57RvZ9a4E+rALxsDNQ+INESBh0Sn1U1q+i3ItyZpeLY7tg1WejGruwayuDk1NnuaP+KaLNhwrxiE5DCexg1UqwaHRIY7zoCS91ZvrIJCqBzu9vSvqt6+ld3bd7J++1GiTSnzLpZ0ANo0FOTHOsPK7tEQ/OC84JWRJQQv4tWSBvHFszNJT1YyOztFVM9ACi39AAYhmFbAS9c/PmdFFEwGoJ2h2HkPge3tWvbvruThd+9k9/6abDCEqQWAO/gX2AhzcNHXWA4ZB18sHxteo8gm7wel1WZGqv5LWjRAeRksIWfR6n6hrBejlZhkDVEGo06VXqJ6aGu6jmFnzo4MK0opfLw9sX/gc/9YwGoaF4T7sIbU6s3i92nwesO5WWchhPxgIaDrDp4dniPAK3irnb15LdFiLjM899WS3RUjsNPwvGnoq67BBGLhtbLdyd2nK/n07r3c3txQMvP8qzfy/BffSHq6oncVAFDcNYAznK/WNVX9LGjnbufrSfa4fo5rhkOWlpDzkU3WFMw1SBYmpusuCcTR3VKA9zEArIb1h5PaO7nCXF0N1gcQ3qr5owdRyE6EPLke5H/D+QWSQF2nAVopu4rM7gGwwhmapDkYQ2E8Esaij35PH3PtPqtm8AAXevriYd0E+4gJg0swfa3nnNLroAcq1zYAu5mkeW7Sbn02On4NqEW0ArP0fUXAar1HlzN48+CexbKYFzKfzxjjalyschcwY9ZVKzfbWq428O1pZFNBghqLZHMpyaxCV6iEEl/MLUi7sKYgIuLycgBYuYcaQD8HnABYtfJyDklgLi+zRubtXtKmlLiFMfROpN0xyVIzYL1f//QAK0urBgmNz5FDQGqMQ0eD7zA29bHiMf00P9JxhYKJyrs95tTaizeIUmAfpuddizGCjueZ3N1v5ccf38s7eCmud6C3UkY0JnIWVw6ecRhCys5Iu0Yy6eS0SOUij+X1LJGzLJYZGBxgv3XwakUCPnY8U0AM3fV62TQqCQR7oQTzd45W8lOGlUqXFLDSL91Dx+51GrNHMoMkFnmgqCzQAavbXmiWnBQzybNcTrOZnCWZnPSxLCVWhhULz8bqCbxg8VnsrueKHGtSQCmgrYD0tJJI7h52sq/QNbCkpxUAMMIztp/RfH5cCk0SqMx2/HPACqAUWFWQBhZFIvNFLotlIUUB9mUsKSSXllT7nkSGLljJtpdxH7H9xHMeMslxnQZEscsaZhB8M/eVbD/ekPUNf8IebG68rtEYhR5iJll0hhU7INIqQoH8RQFUSm0pcC5JFlu3QMjV0T5ObVHoyq1ahIE1pD6cOP9DCW3YCXHMV61BAzt1O3qicbf70Dlg5bEtvpflbvBwwr0BwyoCu6oSqXY9WVbHACu8F9c5FpyPM6xQXNBzUCAKTOcEjHdYRmBenJ9o4xh8DXGXE2zGeNQCRJOfu5fu6KmnJDftmohugcA96rqT66tbetVBtcAxZQw17kxsmALbBl3LtfOrrTL0AAVgtZesqykHRBfQuXSA8yRH50dEr1AQ0Y8uzFIGWJSS+mF9B3svSmSezigJnEHmzk6ZAIA6sqogB8TXbaM+VpAEc67Y4kNDeg5eaxg0YZ4yZh0KTuqHCyCKjXXqlgbsl0Uhz9JUVl0rJ10rKxFZpSlZVhjXbEpqOQTyD2viOJi+43wpa8eaM5vLfVnJ7W7POR79h3/9cjBddyAJA8A7VoUAx0B1GxBlBazCxMoX+qHbVVDVC2Vrvjmw44CBNiqDs/tl1FD8l3eGCQErlwk6IDOtpPp5TwGVMGB1hpUnrw5y+WTBe0dKYridjT/PCujTrYuhVVU4dwZUdWTwhJ89BYKmoE94Tr74TRNmHTj6z8Gt6WvDgNPvSZjc08Q1+DdN6o95iITnis05PC+/Lr+XoYfW48/RQO8QsEKCi4XUAKvluawuLuX5a2VY5fMldepKe0fbWKvVwhfpKGDVBoBV9QcBVuE9OfwZ4+MxWHN8pBz77X//DKsDN+lwHA0/m8ks9d+64Fvxl5unduAIACuAWcMi6a3ZdQ6FyYePfZpefgawmq4LnwclNbGY/nPQzL8fJFbGijkGVunapR5Ix6rQuEx0QfRqvX/usHkExQG9ASNo5UfEXCHDCiyBwBDR16SqVoZVxiToELAaOtMEm5LPbXZVMXNKno9/WaVQ9TjqEsfzJ/gwbqTKklQvFVdzamHCWNkq5JNtiTmp1WNgTwA6MrIzQLCG5AYmyK1UKE7QwF6vV9GvoHXb4KmiAImuie4XNdDEBnCiQXfA7Ubk+kq2v3srd795K93NWvK6pyyQcj2CZHosyBcRaPIfACpjWDExjLXddgeDzXkhyclK8rMTiZcL9YDKc1LV41khfZ6q7wC+yAD0ph8qdFbwpGe1NWla2X26oc/X/t0ndjesbh8kgtE7cBMkpwiUJoDVWE32442j2mtC+vSUdaZ7MDoIKkBHsNQAR4wb9WDQOdgj+RpYN/AcMIk/gE9jx+E5WuHW5rId01l3wXjjc7b56/uuz3VPWD63nj4FSD2ew4/ntcoTbdya6T3Hv78Zz8c6DW2aShO7WUbJwfLsVNLVQk5evZK+yCVbzNkEoEegDNP/wNiVQCpiCcQ3qBTe3cvNJ7Ar7mU2m8n5yxeyeP5MuiKTHvMURbC6lWpfqtcZu14BntVERWeOSjLD5MBP2383/vfTkkAkYoTtgjXU19NjgFUImis7WqVwTDLZ5VS/dI56IcuTDU0sdCmxhLp1nyiLYQJWlZ/X0C1wqHy7RFDXHmdpT8Gp6Z5xDLBCUkEGYYwGLsJ4toSfHplcrdR1+Qiw4viwiUQZINa9BBKijL53TLK88EmrCD1HyAbRdKSqOwbf66qXX1/fywYs06jnWJjNF9p4g0qCjB5+8LDat8qyuitb2bdYfzLpITUDewasMDP9d+NqrEv8VF+6ucKiUGTbCB+CAqC+ThZxLy9mIl8tEnmZtnIKGWBbSgKgqtlI3O1ozs5jxtb85gsMq2k8OZ2XUxDVGRq6fv8hksAQsPoSWDVsqo8K9j6WjuUs4/qk/kY2AgfFCUF9Y17TvJ9sZsS5udRNJFdXDwSsPny4karC/U8GNofNEMpkFOhX+Rv3Cux9BljNU5HzVORlKvIMhuFYg8jK0Jg4RoUFAA8KCehiBhYeGVYiOxRsJJI91qkDwEqLDZQEkmGlHlUaCui+5AmaM6BmuXWtjFLzscopCbyVSNZgpIDdDWuPNJMVACuJZRnFsohi7rNZnGsCGzCsmH9aXsA9gMbsZrxugJW2GonlHn6UVcM4AoAVDNjpKWjgxM8FrCj9S9FkBkbrMZlWq9Wc3wFmZQBCzOfIgRlO6cwKpsaM9r3MWc0kWrh3aN2Q4U3ACt2Q0WzmbkP/zLoqaYVAdhUuFuaG8FCmpHeUBCq7CkCzzu8Z40frAgjTcUjJ8hg++BJnYIljwsPfSlmsGlUx0jCQJwx5VWborFaGOpRBKiiC97EbqpEMxo6eyNnGgsjIslLACvfWQd04yghY1WWv7KoaRTcF9l2t5Syvw7XjuOm6xwxsUAQcAYxwrMFLLRzJPCdwBbsDFBa9eyTjSBaGxvxVZ5tf/6Enl3pAKmhFtQj9eHv5dHVD03h6kwKLoRwYRAkAhinBIjK6EHtbl2DeScQb6LLalpJhTnctASt0AZ0J7B6Qt0L0qgWqEbDy4rCVTMyLExJtnBsAqyzJZZHPZAaFUqKS9SaKZC+d3INp1VRyW+9l3TWy7hsa5RgEah0ULS9lwXBo6RMs3WPRCSxkxOtoJgOvKszr0ySWE+ll2dZymaZyEvVygq6BWMN0QaNvGfMHzg+NF7WLoioXAIIjhuqyTNZVLbfbHVmU0X/41y/6ENxxgMeNeqdgRAhqUWPcaBUhBCpCI25//XThH487sowcsHLwxYPk8DOpoUUV0qtsRxg+04A3DFTCoC4ErHRympeWMcO+tNniPTDN9H8uXXQDdpcFHgSDISPKqjHTv/tm7ecUXo//jedmVMzPBWpgp/n7/frC69SuQ0+nBKEppj+X4X4G539wXg5oBqa5x0Gf44CVJsoJPazSYimrZy/k4vVX8uzytcyWp1iJmSipqaglXj22AWdYKe1SJYHHGFbtRBL4NMPqabBKA4p/Bqwc+j+sYI7/hWADi6nS3lFpVJaGVscPGVamzeaON0D9w+B8NE8oqdJEWxNNk5dacj2AL5YgD6BSkDA/nuOHoNUI2JvvSuhVhcABIIrPadvswvmrgHBwNwLzRGz8bOdq/wYwbTie/mGYbxMPGe0epV2qIPejLNBp+ybbAsjjkkAmUkGXP5yXJyv+2VxLjFlC4GMwjbf+0u5fZcUFNRxWtq3iR8YawgykQapCPmSreGKsFsXaWQ0daQbAyoxerViByi4CEcqvwLId/PlQqXJmplYIuQd5lSi4LrJbTJZFBhMD8ZgSbtltJVvfy/6nd3L39z9K+f5a0m39CLAye4jBwwpgHrr74cotDdQNFsElmm7MZ5IsFxLNZpKfLNULCr+bz0QASoDGD8+jJJH5fDEkNwrcI6lspd7vJdpXcvfjezKs6qtbqW4eRHalBrR2D1mJDQGriWzLfbeGIXjwdzAEIQlS+acDRAQAOO4wZ42hZmAT55AFMXy9MeAGM17rNmVcqkEiwffZM/efPSCeAlbhPvP0zjTOjS+9xv8exjI8d2N/qvehh/FjKZNdhbJESumkxNSZZ5KfreTk8kJOaKq/kg4SdbAXc0hVIatUbzUwgF32xp8okySCTXbf9uFByt2e4MTy/FRg3N/EkWTzuXZ321XSYowaQ7ElYAXw1yRIZCMi4HMGz5QhPO5ptlUeZVgBsBq9UA1gCsxRDxjaBmL7feS8RQIDwNyYVf5dmdNhsU6TTgerPKHvO8Qnwd4RSAG/DFjpHvLHAlYAmhKaoUOCXElZlWr2Dw9AAlZIRpThpWDVMEMI2HlyAqAxLwqutyFgpRVwBazAskHhpkLHtjaS//ftR7neVZQ+g52VQcZhAFgMwGq74xoJUKrsIrKp6F6nGamaDdPbR1mb9EwxhtUIWJGvqffKASvKUpSnQtaGiMziXi6yXl4WPQGrs7iWogdotZO0RzezvSTsyozxrYCVPr+nTde/FENzyT7YjzWR8T0Uxtw2049OczfnV1mTr4Thz08xq3zUuXxpnD9hPB2qQQ72SKsd0Zib91K5mbo+glSpiS+7XxMUh9w0lYd1JW/ffpR3767k7m4rDSsfyGccsLVSgQFW3EOxl7txP1hzXS0AF0+iTi6jTp7PMjlbQgKEZLUDAVQlYPBbYpMPZfYB+IQkEF9gWAGwgiRwZFg5YOUMKyjDwaix4RywybmPAnRi0xase5nUSS57mK7HmdwAsEKSTKZqKkWSMpldAbCKY1mlMF5PZZnMgZEM0jqNqc3vx/ckiyV0tI7AFZQWAH/LpqVcaFPWsqkq2cM7jN1aEX9YwcxH0UQS2JDBguuDPE6dkABYnZ2v5OxsJbN5LmkaAlbjMCRklkMS7L5CZpTujF2TlLMbIoAMeDs2rcYRZKR0Em9VGoj9Hp2SyUABCQAScnSR1OByiDG1mKT/hz/lNAXXKcMaHllWbLIuUdJKWuC6UOhTUIvsKA3s9G0AbTjWzGWTTCwF0PXAFlsxztBmSV5kpo+STS/1IHssCcT6qc2tFNCBE9sUsOoBwAfND7yAHeIKAzPMn+OgsIFyw+x4VL/KJjEZuh0v51JnEZsLwMeKfk9W9NW4Xr3NdAlypcxo8eGFZPX0wu/tvtETUllCN7f33IM7eKMCLK3QQRCjD88BHqgoaGpzlqGZidee2XiokhweavB761sp+kb/m71gAVqZZNHTksEr1uIVk3mSwGdRITonzpKcYNUqn6vfFSTAcSTbqJe7piZgdddUclNtpYwYWVjcouwqFj6A71hherr4upYBzw3jO5VYihjMSZFZ38qibQhYfb2ayykYVhLJrI8kw+3gENN8qoWM0nYnzCQKJnibFbData2s61ruIf1FZ/F//78+7x1gwkNzRg0CKe0AoyPSB89jwErBKv/ySpsztDxJDBf+MPHEou6SwClgdbzC6h0JRnp7mJj6501BqvC/h6oOlQzGEfAkKTDN9MD5cwGxmxS7fIHyReusEG58g7F8kLBiIOH1jlhPz3EaaA+B4pA0K7Lti3z4fn8tut1oYmAJ3tCpR4PTY4DVFKR3zABDAAAgAElEQVScJvrD87OAeUh0Jp5i+MyQoTXc9yFBR0VDjVhdEsgAHUMYfhKJtnCG8fqL19/K81dfyeL0mcRpoe1wu9YYVggYsA1AzKNNQy0dsS6BT0kCUTXyisM04NeTDMe/P48xCPtnwOrLDCvjAwyAlTKsiNx3xpYZGFYOWA0jnz9Mx/Uw30m7tfLNBHAO54o/x/BZDs/wQJAdfq4GzSElOQyk+X542XgXtKAyE44bNxU+NjdDwCqcY9O68DDfzGB+WIvZHQWAggJWZCaR7eRmxXokbJaD6TrBQjNdN+2+Bxu6kihINfK4jfIddAdUKZkGJ+jeQ5YF36zAlRtCjgGRBvB+XzSRUuPeNJsNkkBCzpD9+3oAhhYSsral+TmCNbLJXHaESqyb1Jt8wjfe8flqqkbfJZO/4f30Niz3Miu3Ur37IA+/fivr376X6H4nGQpkAB+MYYXYzan8vIYAsKJfEwepypQpycG+CUlYnkuymDOAAmgFhlVXgIWVE7jC7xcGWDGlNbZRU1dSbjbSrHdSXt2K3G+lv9tIv9lL0ihgwcAVFVj3TrHK1CNZYEBCG57vQBDBXgpTYDWsxz8ajRoACSBpZDBrYO5glU1MNc8OqqsOgnLWs1qvYJA+DysjWICNbxi3viX6uP5TAlbTPfxgjyU7ZWRYKT5ryTLuBbr0IKCd55I/O5HZ8zOZXZ5LcW7m/0WhsiyW5rUvrd5/yAA0QMXnu3kuQKuOHTFLqctqYF/Olgtp4CcD6zAAYF1HjxPsZmxRjzQqaqVjlVyfP4M70OaZkB6RVA/PU//+VJdAMAeG1N2ZbrbmMo0xNt1w34LW87hO934Cq4qdSI1t5eYo4XPHEAhjRayNkC+FjMjx7gejlV0CNQHH/RiOwTH1xwFWSCocsIK8BN4kewJWECXAr2QErAxVsMTLgHowhK2anmY5GzWAGRUMak1oWFmAzxUySQXHtlEm/89Pn+Tt/Vru11vGPDDoht8QxlSSFVLWaE8PEBTBvXpUsYMyGOiUhLNgrVVyC/YHwAodCjk2NCXg1xGGFdZXvHeWiJzGjTyLG3mR1HKeoGU5OleVUshe8h6W7nUAWCFxq/4IwEr93cI+Nk8yrJ6oqg6A1SH5WMGrIek+FsHr3qjm8WMzqGm8cSxmGNeQXuB9pGwa0lOHBF73845d0N0jrao6ef/hVn7zm7fy8eOtlCXGBZBwZ1g5r9UbBkHmFUuNcY9OgQAjMRoa2O9DatPKZdLLi8VMnp+uZJ6nkieQeOOegiUIfzgF07Bi1O0IWAFIAmBVF1PAyroEmn8VCvLO+vLxz3gdnW0xXkkYQNEwlSYtZJ8Wsk5zuY1iWUex3EOBg/hEIkFpH4DVSZbKSVbIEp5W6ZKqNRabTJpGrx/v4O3gJT0r1Y2JsT8BWp1T6IAIhtXDbi/3+71sIellF0ErmAUFeZUCjpJAdOqEDyatTskuaigNvHh+KhcXZ5RWOmCVAnQI8jf6UOJeOzPa5eXGtsKoQP5F4gVAD8j+0EQFhUqwy8DaBmC1LWW33RCwimHOjtgKah0rWNDf0oawDzUHrGIYT/o/Alb46iUmMlDLbI41peXvyaQ2hpWuCcC9ATxrHEDIIwK4pUwrgFyhZxcLzBHytRH8Vm7MCDg6aKXzWLsEKo6M9Zs7hgFWKglEp0BnWI249TgfPX90D6uDohPisiDHdJY4njsYVunJQiVvAKvMjoHwLUF9EF/gRToCVlxLgv1I57myjELAypmquIfrzVbZVrUCknt4qe1Q4tKusChMhIBVaJ4eAbDqAFCpHJAeVj2KBI2kfc3igBMydNhp4MTzwljrejbewfqDsgHMylnsEEiEc8mjVM7mK4m1qs0YYxcJ/auu91vKAq+rjVQxCh7o+N1RHojz1Y63jh7593GoOWBFhYB1tcRKAblygcYQXS0nfSvfna7kpOtk1fcy64SxddqBWkJHPq4NzLMoXyf0bd6AKABHsobBfdPIQ1mzC2j07/7VRY9kxr2WXMKFoB6/c8bVCFgpUOQPk4ZjeKBESPX3CnZ5AKNBWwhWjOCJ0g15LCRjZoI+zD8bjCEDzAMW/6zQAyoE1UJQ7NgmpAmnUsD97w7chcnulySB2BAcnMO1AIDC1yhFPA4U+TViIoTnerAgBgDi9Pc8f+u+5B4UoXzTj/9zAKvw2P6+KTgWMuTC8x1pnIdG0dTrfgaw8kCWVEljFvCBGMUR5gAIzODzcPLshbz46jt58eYbWZ1dSgofK/N+wTY2VLiQOKPSNXiS4N42EmMR7isasNPLKgbDSjdF3cz13xicBBMzAGynr1Og0AOjY0HRz/jdpAo9viPYZYdfOj3i2N8+/1kjyDZe5xB5W4X7YDPwxC2ofj7+BJUY6AQaYZawpkkg1yoTphpitQ+0Wg7hwcOKB9Hgkce0wOKIN8kQMLJorffffxeyB3EUT7iGNci9XDjWhtE+ubRxgR4YUAGwpdVT3cwRFHrQPF3ndExpQnZ0PcICnyFBDTqnupxNR+SwNmkArtc6rHPsqKEMGFDoybKywDksLIRsWSbDBlgBqFLf+6A6ZqCYA1bjOmDjJugUiGcEfw4CVhZJacLvIS7o6ZAMqJgppLYz+MXWCoaGUkXVx8rGHUAro/kMoNUhYKUgWW6m+maLbEaroR+IDU0mvAqgYG3iuCj3UtQ7aT5dy/pXb+Xh1z9Jf7Pmpqp0cTVtdcDKQZ0DwAqmxeYLwQTfWUeQ2JGeXqh5OYABeC+ym1ymXfi4R3rAOHZkQSv5Lfy11htJ4XWx3hOsitEZ0IxdAeThOSJp8JFy4E/l09LYUsdWB1ZWaf5lRSkk1sbYQkDHyvDAsDJJoK3PumcrqMcRNKwTNmZNjjQUBoNK3cA4GTyUDKbAfueG7gNj4vPr2rG9K3yHr3v+uilgBXaKS1ld1oorgKwPldld1El+cSpnX7+S069eEbQSsKHQwQd7/2xpYZYV7gwAw76GYA7PSGU1EU27AUZCJgT2lAIvrSxWy4GZhfdUZUnAalEUlIrgOQG26OhNA2zM+DJRJDVM+YN/vq/62uZr0ihpCFdnJNw6/rji2tzFd4bGBgbr36zqauuQvzbNigFExlj29ddTrKECb6Clg03OYFIyrJ3TsJlMIHsDrLzlOI/hfoC2f4fPVdfKiYw8ANrGa1WA0M8bgNVut2eSScAKXUYNsHK/v8ELzxh0ZBsw+UlUEpijq6YW4fy+sWsc10mwKsFIYzsF2UWZ/M31vfxwfS+fbh8IfjZRJnt4PaJzYT6zKjeXR7LOyeTE+KQ3s8oI2QRgiJus3mAFlRGwwv0Aw8rOi+gK9gIwV7XfKlg7q6ihFPB5jBbljZxlnSyklHlUSQGJIMvjKDYkCugTsArH1OF89f33qVnM+npA0ArDDfw8esAej3lGwOpxN+owJnn8+Zr8aR3G1j/7Hq4Vuoc/9n7z8QZ/I7+jRkgZZNCYV7vdlteAebLfNfLb336Qv/+738rV9Vq6Dkkh5p+us8xpdDUdJIFgjGCtJ2MDgAP2o1aT2UXfyOtZKq+Wc3l+spRloYCV9CiaKyCu6y/251SqFowFdAqEj1UvezQByWMyrPiceP0ogqD7HzymoCDJTM5lhS7P8TDesceh8641SeqyQqqskE2SyV2cUBp4gw6yjA+QzIoso0hO0kzOZoWcxLmcpwsCVvoM9BkSWBkYv/rk+AzMgoCNL4xNgvmEdvcArO7hD7jbyQZNVQhYeXOUcey4d5V/3+/3LHoClFLfr0bmi0IuL8/l8sUF538KX6gM+bCycpTNp6OeXYSZR5j83nMZ+28cn0XPrufaDzAKrCjEaznYJZuSHXZ3m420ALfanl9gYgGwgkyQZZ6A9WrhtBaCKrokWaHRQsQEQCfQMFwLmkC0BGdUpW0G2ywYiuQzuCZRp6VgDTuqY5/x7rGhXA/7GCSBo7yYwBclqx7DmnyQ4bUdg8CVMpBijII+laaKpN7DSxTyMGdYWVc+JZXxuGPTNl9Px9icHl9BjIJ5hvihAnMUjSuWc4mXsxGwssY3eF60x0BREiDlkPsRgnzEOMbcgLch9lDGusw9tWCBAgc8rdqqkQqeZNud7LYlw1sFrCDH1M8iw4qyUmNTArCCcT0BK2dYOWBVaRdBFhMBIo4rmDLCtfN1YbgJylowK0cBGaBkHqcErC5WZ5x7nDsOWNXoLrth18CHvpZ9jHsGViJiDO1s6DJ/z8P008Nyko457D9kuIE5iHgIXlxdK0v47Ekn352eyqrrZNm0MsffWrwG1h9QSaBJCXz91HORBU7vGMg4OpJtDZlvoyA07uX/+b99o1io6Z0dsIK3CoAsl5T5a0IHO36QedCM84lw6kDPzUGVJ/NGAS1deMYgGccbDTnHh+KvxQTzIEcXM33gbrg+Q9vKSWc6LvnG+sI1+M/4PbXXvhiivagBVr5p+d/9u1eYw+ANx3FABtc6osA6eZ3eiGqjB5BjwjrKDvU+6bk64DcFnaYeUNMAHRrSUILpfw8BpuHZBdc/9RgLN/QpOBUGeP46v1/h/QmDRv9MZ56Fz8CPh9c75VsXDb5rACu0sgiZxErOX7yWl1//Qs4v30hcLECW5DJL0MkDbr5dJxVbyRLnxuaPI0H6Ar8WmFJik8UCrfTjMbgOAxfdhB4DPYfVbDUtHVlAU2AifH94j/3ncSEKA7Lx5zCYCxcNXzw+FyyGnxeOGwc8xnl67Mzs08KV8tHLVNYVzFr70armA4ilwCCCZYBVKgtUqaBLysYuILYhWSIydgk57G7Je077AF9PRo+r8D75/dcxPTI99H6ELM3QSNJp07axmfxM1xUFCtRX79ADZDo3dFwomHcsYcY9Qa0tZEg4LuWAScg+UG8BBap9XaGZLmm1ev3YwDkNrCuYM6t83Rzvgd67pi0ZqPnaiuqMYk/6XGtsEpb8JRaocL1C226yO1AhDp6Nd/uwpBfyGDJEaJisSTrPcyiIKMOVlaNg/rqTkAcT5F3a+3Tt0mfJj3NQ0+SLTKQMBGTAg0ocABjrZMZqJ34POjYkLXdruf7rX8n13/5a8k0ty0QLNbh2duoyXEchMmUysJOeSb00oLT7xsVnZNuox5pR1dn5S+nhlJshiUY3vsGJE4VIvbesroJZtturf5ZVXl1X5ckNASUmzFbpnDRPGdYZ++EwtbT/YuR7+Eqf1U8BQgOkwGVyrADrkxzX4XFtCLyhbLz+/+S9aY8lW5Ic5rHcLffaX/d73dMjjT4JEEiKgCRAv0GAQFIEJAH624IIaURqZvottWVl5t1iE8zMPc6JyJtZ9XqmxRnqNbKzKuvmvREnzvHF3NycLxt/IbdkCbCgb832VG6zFBtIp+ep/566/rhEBJWIccBNXNZLPvdt29gREwHPVrb+7pWt3760i+/f2frlNeZNS3gdG5AB6NLbvfIrCI0Ht0nOPKa9QKtHlpWP59IXPMamQ0zfRzLqPHslmMnECAknQJzvmeE++f4IexD/PvHT3MfTZx/VU7wd/aNr6MSUv2A5htC4RNc1VSwHahQLOaCWFS0V2wmlSIDGDKTyGFH/rkQ6VfvT7wv4mtr+NLI97Le3c/tt8loBKCJpXKwZ0ON9AFTtDjs7AiTk9EwI7AKQ0TprTVPiJIaZWiKjKIABFyM71ft0pHvS+yQ4gWmIm8FI+T/f39rPD0f7u0939mF7tB24M4uNDRWmIWtqoZuUcRIWtVhoXwGWyH/Mz5IG0SSGsOz+HJxB0op2GoHyK4xTHxpbtzu7tqO9qBp7uy7sugbTquWkQOuPLoMgoHxk30wKfo8PZA4K5QCQxsbPp0t7jE7JAB9cEPYre2vlEkrm8rhrGnM9bRzSvzwGpOJEfA1ww9ClYD/QI4zFLDGwEZ/jHgGGfrnd2S8/3trPP93a7WfsNbAmNfF2Gmt64Rb+2TUwp8LEAqxXfWN/uL6wN5uF3WyWtipaW0HDqsJea7iPoWfTNmD3IJmV1hnAqvvuyFH31Pip1H4D4JOatAOmlIFBBVH1WswHiIvj37M8TtGLEk8OLVgura2X9lBWdgt9KSvtc4+BABSHIsvqsq7terHgF3RtwLJakJktHUzGpjrQBMIprxJC5tJ+cHiFT97Q/8aEFoMM9nu7g/h621KvCwUFrC/1OGO3kmmtwljEgCz894hNwK5a2PX1pV1cntlyiTigI1gF1hW+C/QBGzqyWGfheMwhf+xTFX1qMz5dsgQ+5Iafb7zvuhmsbHpr93uyqo9fHqzbHejz2S9CBqImTvKMe9zAYhM1EVsyaJif0lBEzAmGVW8ge/LRrACog/mLV4lVzbipXkhnlOcIRTMBd7ALLYpx1JdWK2BqJRRg46hNRkgJ0DPFFQAfeR5JDlbcjy19PADkKa0/QpBenThxbgUIqeg4OX95sBAHFEBHrrHpxhLxGYaXVGcrCq6T0b4By12t+2QTDZ3VKCCGP+e+Szkg92Lmq3U9ii0VY5p1DYDI3vbbgx32B3VZQy8OjCC09QN8pJ61a1gBvPS1R+GpRJcQ7qFrbQGAqockhVqx0Ra4KiS+7uGmg+xizWKBkAWzB4ITwxUZ0CsQ0Crs5vyKQw9QJNl1rX1pGrtrG/vSHOy2O9rnrrEHw8TjnkVVaqv6e8A/so0V54yF7FTIipgEzYTYI2T6I7Y5NLbsersoCruy0n5/fW03RWWXkO85HGzZtXaGbhCAzii4rs98SLAPGsiKZ9gyx74lCIeCDHXb/rf//vcDNgUSMARuAZDEWOLJlDvfMCkIlOjmGO64XQhDoJguNp9Gb2pTalPwdc6Iib/PHZuCheRackAG1w0mFyv4Y2XWD68HSKcAqzFgcw2m3IHGdeTA0TzZ55kI4AuUbD9sca/QRxGYh4DDTaUbSPxMn095MU2/8SQ4PvvU542LPDpuvXFUwCMIC2At7in/e35vcX8JwU6f8GsAqxysmwNW8ewCrArjkwcXCbDyoGt81nFASgJW16/fkWV18+a3Vq0vrC1wjEVzTelB2icErBhgArXFoW4pSFkWjZWlWFcM/j3Ry/dZ2m6np9elfxcin/b/Y1Bl/tymf5+PX86TB70ysY3m7xSvfSZby37lNGA1B3keX+1zCZ+M1vya/XyP1Fr83RWqMdoZXwCs8IWKMgGYpHcyOkf/nZzhmPaX2w8HrCb2JD0Nrd8kUUqU/bgvTeCaiQOHSrhPgcrXAGcVNlJ6dZpZM2UoTNcwJ9DloBVtCMGmCAR4tfxl7umRJKD1nLK4Iul1x+UtDRPHzXhZ7M+wOVqPZE8RmHQOWI3MtFGUU89V5zuNQqYaARxIiwlaAIPUUjuukeN+EUCJYSf2CYJdimOOwJOjQbFk47o7aDl7fnF/CqL8PrgH0pTIZHOSfaQuOkXd3fZybVCpbq087m34/MU+ELD697beNrbxQgOulQEgngnYWQFyArByoJyaE3kFlA8wJZBMcukIUxCrYFxTaxggBPvDrwt6F9G2Sd0cHBFvyVTwlzQtCNrlAdsTgNXzdujpf30W8HEgRbVGgVTJGmRJtEMs9D/Cb0eQKdqY0u4fN8MIKI8i8nzO6ZVB1/9T742/59OOWYV0xiKo88XVhVUvr+zmDz9YcXNhi1dXVp5vNOFxZAKg3QKA7PPrFwWCeRFJZz0YGp6sjW1vaoHTmj0GcxhXk2HtgM743D359T0yBvzOLNUte9M81tInEuoOdO4S+BqJULAdUWGPllwkb5WV9dITGm85yfwB7lsJtyfgGZM0QPfHDN14vjpXAVjBz06nVwm4C0B6sk8d9cc7CNzWJMPc/gZgtao3TIhhz6A3tN/vyKqISrsKtsEeiOec1oX21dsh+edoG3KxaLJnOthZgQEo0gj4gzj/wv54t7dfto39eLu1nx6QRFR2rNbWVysK0US4HNOI2cIyAazYFPLkBsR9PgUWcX2xm3skvQApClv2ra27g12NgNVgNwCsSrB69lAVVpHQbRyj2ElSNz0N+WeHbZ4DVpGYpoRVYAX3KfOHdHtTNpYPIXgWsHrOOqRcZLQ6+YdNANXH74NVR36hpdA5JNwy2mp1XOA+0DYkwOqL/fzjrd1+Otju2BMsoh/wz52CbRraIhK/txb7UcTP8Ky+v1jb63Vt16vKzsre1lVnK2SDRUc9HWizAbDiJDaCR2aHobOHvrGHvrVhvbC+rjg0hFP4CBCZLalPVdgSIt543ACssFuQr/i1ErAaFvSrtGPLhbX1wnYQXR8Ku7XKPnWFHUpNEgSr4qKq7Ga5JGB1AS0rMEFM2psE/NjWFNVIgZksGNFmRVEGQy2mgNXu2Ng9AKvDUQwrCMsjTqG8iFAc7rsTgJXwQuUDYFGdnW9sBRY0dXyAw9W2ASC4RicSmEqa4kjSKQSj3EKH2H7sW8auDnJLdFxxHOMJNkQVZvvWSoDZhwMZ1c3dVoBVNwjII4tRhT6eH59+GIBVAR2sOB9ue0MmhvezAnssACt0JIA9JXCKOkUo2DCebVgUAWAl0jYsQ3T/qM1M7deK9yKO1D35lw8gUjwkOy4QVxAIBk4MfcXpesdDZy26rZva+jaE3RMuIEH3OZCc4sJ0XlVYyPME3j/8Gr4QXwF0PYeG6IpDUwBghR/nIxK1emTPjYXhCXM8Y30RsMI5L3gfEF0/7I9kVuHPAK0AYh0PeG7ay5R7CB0rn0oTsgkArUqAZzPAisUDTLRHQzhALS6qOlaC2cYGE4+5PdOSkjPa7obCLtbntgTrt1qwbfChazkd8KFr2Br482FH8XWwLKHXifWC+QLYhQIviqfxJDUMTb6G8T3YaSB/RKsp8oGms0U32BUGLBSl/fb8ym7K0i6HwRbHva3BKMcQAwrX9YwfmAJ64ZHxbDb1ETE4uyc4aGCw4n/9774fAqzKUc4IXkD5igsU8J0cv4Kbx4CVx4GZo/eEa/SrkahL1X7+Xx7Y5YBMOLwxbPAEAonQHLCK10RbYziCCYMpqzrNHUUkQcFE4hF2UCxPEmDI83ZIBmkZYMUKcJZQ6fMTywpjk6Oqis/Irw/vFQyTU0Bevg5xnSkR12HPK1R5QJC/bny+swTxOVcf/zavQM0TnFibOQgWoB2osTSAs5hLCa+asqvVxq5eqi3w+s1vbXF2ZR2coLTZJkTFcU1CRJcHQAyrGgyrf2DA6tnyvj/Pp9fxPwXA6tTd0QKNAIx7WgqvC6xCVUUMK/Rd4xmPAHCMQR+Bk/T+3FteAdE+U+CQczOyV+tjPbjSPk0ikeP+nwT7ASSzpsffnzhCB14CsELwpkDnCQZVOOssicvPB0O0UaxVAUm8FHYF76tRygFaeUAcelAxcXECimfi2ZxC6G06fj+TZMEp8MGw4pn8FYAVBZ+9fTOeh4qgCazAn5lWxCTVCWClCWWKasIARFDi75Hp9QXQJUBPFV+nlj0CrYK1piDVA35PxgkRwC6APbbfWv/p1j7+7/+Xffx3/8GWO1SANLlP9XsHveHEPTXEpYZ0BDU88gc3OnPtRIJeUZyJ764RhvchW4cO30E/fC4SWwCFDjpoIqOjjQFW+c9wjf+xAStpkjlHzr+Pp9I1nRKDLoFW9KmzGDTlptNznc6NEgX9B1H+bwPsn7LBeM5gk+MpQ9Tz0Pe2urm269/9xlZvXvJ7d7ay4XzFFkHoyYRfBbuGweMzjlL7NO3/eZzBthpHJcYz0iGBcIbVjMWi9ve4/TmQHcUBJX6RLPD9s7ar2I+8tmgB5t4MtnEC8CMZYzsDWVRgUwi0UtU4pkbJduVuHJ8LlkcAVsEi4fUES3REI/NVjGefpq3FGPcxOfIRVWRszhhWTrnhMp0CrCYMq2rNywMTBq2amGrVtJpciPvBz6dgQoDjWitO9MsYVo8AK7K3ANyhwOFaVm6HurK2u87s0761n+/29scvO3u/H2yLlhlcF7Q6x6o2DYA00kLLkPHR84DV3H/l9l/2U+ySEbDqWlv3R7u0g92Ujb1b93azSAyrgoCVB16evubbP9/f08/S803PL5JTAVIRH8bejDj5zw1Yhb+dPuN0R88xrAKwEsPW9yz2dVZcCIYVAavPW/vlpwRY7Y9ow5ENjGm0ecxC++gMQ4cJvP1ce2Fpnb1cFPZyVdnVAtpQhV0uzc6WYA9GV4vkFzjZrNe4eLTLbQlYNZxs24FNWlVkJM0BK0wcDMAqKg1MHB1AqgeIsvsU2Rr7trJtUdntUNqXorb3zUDACm2BBKzAsHLA6hKJbLmwFc6RD74Y9wwDe8+VRsBKzgJr5eVmMqiOaHFsGk4JvD8eqXuzbTsCVvgSsiTiBPdZxrBC7sUCGGMhJN9oExbrBn/HGYHw+vm5JgYul2Iq+RBUW66QHzvziyCG9s7ok32tWOwaWZrOjQRIuD0QsOoxTXK7o24lRNiR+JNZjcPB4qh3KPHNIYQiTc6aoJZ8YVhQb3Ij6FQtoBMK0fiSbCsAVgDcNCwKDDVom6H4CMhC4ANAu7g/sJCUr+Zi7VPAKt+zJAk4+IMwB7GydE2lMQyGFUCew6F1wKoaGVajV+fgmSkQHv5+Ds5TBzHXVSQbWIAVioqHvmVr4PLq3OqztfXQtPKJgWwJBGj7DGA18UrRpsihM4orD3tMky3ssDvYw/3OjvvWesidkEnmEgtRMCHDHiw3L2Ay2gazCKAjnndjUG0GUMUva2wDhhVsLokXTuJgzVKeFpP1PBRSloC4Fh0F0AceCtss17ZarDjMA5MCUYqBR952mhD4tw93BKz2Q2ddrUmKGG6EAt4UsJLNDy698nMxDcPvc2J129u60Lm+LCt7s97YFdlWg62axtCAugEIHN0Jrn8bgFW+B8TqUmqgwSCDFf/Tf/2GgFUwq1SRTyhqDtgwnfHKhxyLUFf9l9DR/O9BCQ8K+BgsuaiepoSl/3KHhj+jQhEaUWHAc8CI7CRnKMXPAyAKw5E7zgkg5MLBcU3z7/n7xGfPWUIwduG/mgYAACAASURBVEGTjeB0yrByjYwToBXeMwArXGMg8/E+CqY1RSxflxFtd0Ar/71YyXDAieGWAobJgvtf8kT6lPOeB9rx+mBY5f8e/8Zk1RPVcBaxxmNAEol0nLu8QktRUYgTr+zi5pW9+e3v7MW7H2x5fmM9qo80pEFUnN4VDpwSKTGsEmDVJoYVtK28hSo3ur+GYXUKsMrXIol2n1r1f/yA1amrnvwsa2dK5z4oFGNmpZbAEbASwwp/P3oFIk2Zcv0PN8hjwJjA/WRrYkrjrMqrZ+lXM1YuUzvgeM6zXvR09gM4SJWE/EyJWSWAHIBVaLDE4IgcnMafjwdops3Q2PENYT290SyYEizIBBiHeCJ63rMKbsamkBhkcu6yz6lPfgSsvPUit4VqqRQ9fLxuVMI8AMJl5gwr2mqnRQdo51iaQKrZBDrept87gIUxKXG6/+mzMQWs9DvBKBOAL/+kBIEFAQeARpbYyGD1hXbdLdgEBpJktg1WYaQuxM3ff7QP/8df2+1f/60t9x0dLm1HWdoRvRRsMZbINfcWWQ5675jSl9vPQB0jFz8FaITe1Nj+kDMVM4F7JuSxX+LnzlLis/TqYiSmk+f7iP341dP8q16gbeJ+34983sqphfO9OLZ8ZoCVdIqfIIg8BqIjSMoQG1XOn7nqud+av5S14wV0UDr7ctjbsF7Zq99/by//8Dtbv35hw8XGOlRlV4uxKov3AF0emkXQJvoWwGpMlmYMjgCsxlZAygMgCFaypOVJAM6k/dFFcRMD6GnASgyyWYzmzD/+Fo2AV4PdVkTRUhpNAqzqajGewQCsVLjkyeC5yvcgWEtjpT1AVges+BuPNBD9fcbzndu9fCK1PutrgJUSR7Xl5raZMSXGcaPw1fUEqwCu4QvtVMFojQlU8imRjHlRYGwJBItBQJ4AKzE64ukBew7AikMdHbBCst1WC7tvB3uPtsDPW/vj3dFuj0aW1bBYEWBAy9i8CCA7hEKfpvU99d8pu5CejwOHFJg3MWq61pbd3i7taDdVY+9WAVg1toD+Z0wVBXsBQrkzRl2s02iyghmSMYimNioDEvga3WvY8rxLYbJfZP1HYDF/tqdi0dPrE0yQKZvjKfBq/h7Mi/HMufyufTMDrCSZgam0YFgBsLq1n3/8Yp8/7m1/6OwYYvnB5lD1YwKSyiMqzmXG5cU6MDLOy84ua7OrurQX69pu1pVdrqFlpUFGse8agCID+gwKavygPWgLZgUYOwCtwPhDPqJgYmRYQZQDgFWF/+OFeLteAFbQoSFrkIthbVXbFmLrhrbA2t63ZocK0JrO23m1sKulWgLBsLrGBEHoW2GYiheSuD88B5W+YGoZjH3PUiEnZuKazY5tT3Hm+8PB7o+YFtjYoev5RT1crq/HScEQo/5RAqwkED5YhRYySr20djzubXO2tiuIR1+dkWkF8Iea1Ei8V9LwG329OwPuYY/D2H5IgEMMr6BN4n77fUPNqgG6x/sDBdgBWPX7I4EsKHwOkAjIWuZYAPSYiFMCXR+S6xaCOx5PQrEHGlwAq6jTBbCKgJWAE3bqgTXnUwIBQIiQpgodhwa5RteoXeX6Tcy3M3ZgaECKiKNnRsCK0wXBJ6sZ9x+Pne13jTWH3oYGgFViWKU4SmdgEldlnQ/JvqgleGLnAtSHZhNkHy7ObH1zaeVmRT0rTHgG+yoAq2jRG4unOWssKzaG60YsG4AV2GLoMjjuG3u429r2Yc8JgrynLmlkp8l7WHfXs1JFSWNDYFedYQWgam2tLfsjGVY8Pb7WmkTqEQHOKSQ3PA7kIB7XwYPUIACrZbmw9Wptq+WGLEdMCmRbMFhWQ0fA6kvfEMDGunC6pr8HmJOR3zPOioEyY8XQ91GsV6dJyCtMA60Wdl5Wdl1VdmFm10VhFwCrht42BNvBMAzpHmnYquiZcpEY/sQCcQxA+rf/8i0Bq2gNS+CQ60NkFDBq02eOPxxvbsinAWJG6c4CNToXxkdTACycXQ7OIJB4DrCKvuocSMqrSvl7PgKEvB916iCngU1oNEXAOf8cHHwAVnQzjgwHGi5x38Qmy51qvJ7BaQSmmaOOz8snNeYspVjnaNmcg2vzwOHU2sY1zK8rd9g5eJYHvPE7ABTz55W/57gmsyA2rTeYNg6kZcyMFJxJlBnTAjeXN/b6N7+z17/5va0vX9jASYEa4fyYYaN+ePlXBFVw9s6wooaVtwQCyMr1YzJwQ3v66y2BOWB1Kjn6/xdgFanbDLBSyYOU4ImGVQ8aOmyBBjSk9rWRQpFNmUy6JQFW4Ls0zHJKvZ7cNOiMqSOJ/SOABcEyldtHE8afZ0FH/EPs8RyARcAMCrV0A1JbWn4Wd7vdyViZjgUaBi7ImXSptJ8jAUyAlZJWBekJfEa7SVDR8ZvRyh0fGoLCqQiR06xx/aEFlgN1qYKmz3qqJVCJjtbbKes6NtMCBlkmPtnOwTABT6ldZYJaZIHJOGTDE1i1AypAxrWJwaShHTE2OGcckTHmQbgCJ7GZsGY1gsDPn617/8k+/Lv/2+7/5icCVivGlNB/qMioIdMtE4RnsOJbBp3FbD8O4MTt2AjVBtvsRNvH6IRdvyO3l76oZFuN//E+pvgOgtc/J8Pq5OaNZ84LToAVn8MEvRHKnLcNx9YY9824X+af9BiwiklSOWCloQ1P//ccYIVrhX9FknbfHm1XDLZ5+9re/dVf2vUPv7Xy6ty2Rc+EjqL5TNJ1g9INg/D0tzGs5j4ynnW0VCR2lVoBRzFpZ1+FzUvrGywlP3dPtASO9z9rCRz3q2tTsPI7xnZqxYlJf2xnyJhVARqz2OMapgLNlIzlcQoYJjnDKhlat0PfyLASEyjTQfXWmj8FsMJ5CcAKQXkLwdzjgRpWbSfGu55XakNMOywAFSXBuYZVCPlqbRXgw7exHbCF7IZ0rMKeIikvFgs79IXdHnr74+3e/ubzzn7ZtbYd0F61siPaMsauBp0a6eEIsII4+9cAq9xf5GARWWR41Gg7NkycKqijsmr3duGA1dt1by+oYSXAquwbCnIj6fqHAawSAzFShNBKU5yYZDXkZ5KBUSHj8dCiXwNYRfyXn898jZ6zLXgabIehmUvMT7EbdV9sCUS5lC2BW3sPhtVPCbBCe57r4DurdxrPxOcTrPK2MrWZIeyAxk3H5Pa6Lu312crenC3tcr2wNYcKIWFupLmJtlScTRTReoA7je3JtIJ9W9gA0CoAK7Q6Yi8wtEmAlQpDDtpyYpwmBTLZ9GEjAL7QEgh21Zeytg8QeifDCoBFRfby5XJJLSsAVi+q2jbQDyQDC2LSvh/o6JzlHuAP97xME44RrhdT2FC4bsB2aTt7gEbP/mAPx6PtWwBWnSaRYdpbpm2ZYjTFWuBsoS0OzxF+X9pLPduER8Dq8szOzlfUs1JroK6F/tdbq1OOlIZtOfWFYBXIDGzzd9cJqYGCIuutFejM2R+tA+ixO0gPCGvgotbTc6w4kPmfx2jjHg6CAzV6idelVkZnV4HBj+cZg3eoXeWtgJqWiHWVzWUIM4IUDp86+KfBVeHE3T6xaCofiftVxOWTBbvSmiNa6Fp+b48O7syY6JF7TXP5KGamAAS+MgCysA9k4jjDCuDs4uLMVpfn1LBqKwA2A1vfCuiLYicF22wMrrI2xwywimuS7q40rFi5xPTWY0fACm2BbQOBeSOrcb8HnykxhUJ4XcO6PAoiKwpsOehYNbbMGFbroRNgRdVmzzMctMJzj/xfgks+/AbFVeRVmMhXVLYGy2q1YZ6DBj/4E2hWgVn142Fnt/2R8U9TDpquyfY7TXAeh6qNgFUQlQTCEvgMrTGCbwDJSp5zNNuv+4GA1U1Z2HVV2vkwkGUFhhWALbYC4xGM+bqDnWBzCb0awSoyO/+X//a31LDKtYj04LUJY8NEIpe3BI5UwUeOJI9apxW35GC06ZKm07RKFIcTgNU8IB+NuFcaQhsrgJD495yJFAYqR2JRWWOxLxfJy6pZeJ+56Hy8Z6rmJ2G4SArz10TCp2t6XAmbO928BRC/e4rSnTvu5wERXVuOUs8d86lE+xRgdZqyLQR9ksTPmGLB8Mqp1Xn1TAbNg7vZRDh2Plfs4LXVxbW9+u4HtgWeXb+yYrEmYKV7m9e4NbY2GFa56Hrlouvs44Yg+9hy9Rj0+BbAKtewOhXc/FMHrJ5L+Bi8ZAw13b8nmqNIME85KcGnAKuhXLgGiCaVhj2IfSrmp4M12RQpaowwiEtTT8JuTYNyv6psi4zBCoUkkXjoXKZzMme+yUFNAgZSzVGNQzCUmAvxHvE9AVaPA1H8WgBurGRNROC1lpOAOlsHAl5YAQfdw37HWHl9vlpWxlHzEciMTAsWRcdYRDZ+GpDkgNVphlUkzM6EIDCT2kG11qnVKPKNANYCcJrSs5Kd1BRGZ1K4oGg6s2i3EQF+XHdnYI02Jlo7oZsV9sIdbHlsrfnlF2vff7JPf/3/2O7HD7Y+9LZANbptbYFnG0wqr24rYJaODHe2umoSAyID3nM7Hbofkz3kLoHPcm7C3JjMPUa0eqWT9h8XsCKdnsF3iOaHl1OQBvuQ31rc5wSwmhvOEfBM7KVx3UZWUcQnzwNWp2zy+LPBbL1a2UNzZPBWXp/bzR9+Z6/+8ve2fv3SmtWCAS6mPVJgHQG+g59xLlhQeeZDYl/m/jO3NV22v+kjx+l3YlSg+p3b1XGfeAtSaKIkm5faKRKY7G2x2XUKsHcw0UGrFNOoHYf7G8lHCRYJhMXVXjyy1L1tR37SmZAeS8b9hl17VFfyG/kWhpV0BhPTMsCkYHM91xKYM6xS3CHRdRULzJoDWgEPdmw0HVBAVZoEmz/eScEWujwUXff3A7AZ3QnOgMLaUZzXASu1cgiIoX5ajcmAlT20hf1yf7S/+bSzH++P9qkx2xW1HcsF9YUkLKPkQJwT8dZG0e4n9uBY/DvJcPJkHUkfQQqMHG9t2e7tsjzadXm0t2tpWF3VqPgfrESLDZNd6Q+GuHt8/BRQmvrMsIe5fybQkYGciWEVGlbTosavBazmxevpMsm/xnueKgjnsfNjM6X1Y+7pg0v4mgxrnwNWEl3/Qg0rMKwAWAWDYExsHxmUfAyC1lyQKIqxSnKRDP7m8szenq/tclnZujJbVGppJWCFLhT4PbBehsEObWO7vrc7xO8OWPWldKwIhFDHSi1LqMmBYeVbW0UT+FNoWAG8jCJKBV220vZodS1quysX9mEobVssJLxula3Lys7qhV0saruwwl4tlnaGxBZaVmXN5DV0rHK/DvAj8gTYYCmHFnbAcBKAUQCthkGA1W5vX3YH22GyGNgwjtogZNMzViKseEfMOIqMtxDIl2YV4zqfbrdeL+3i8twuLja2OVvaeo1poCWZWIfjnn6Bcb5jN/TnE808UJU06IUDVQCyOWObMQlejylrQLMPjXXbgzX3W4JWNdaWFE1JBIy+w23UCHpkuSXPV2xWL8qH7hYCFs6AIcsH4R7aBjUFEc+YQBUbDnGN8j3w8WOBI1jm/swx5CfluG7b/Fnhd5lj984KgoZVh1Y5ALkAqwDgAbBKOXQCEucxuQdLsxyaYHsuQ5GJ9lN4Hc/mbGXV2dqK9VITA+HTgeYSeP82DauIp3lPLL5K+5atjgCsms4OuyO1rHBfzaGlhtUOwKMXa9k56nEE2G0cKuD2okBLIMCpoU2i6/2RLYH4GbJgDj/wfCcofRqyJKYc7UjIM7BVFBTL3jarja2XG8o3AdzlWel7Mqx+avb2uTvaXXuwg/UE8xruAeyRWppvIdmTsdl5HqnTHWSAKOSpvXeJqbOwIW1r54PZTV3Zy0VtV2a26Tr+2wY+mICV4l/16yWGLR6swDMNYiBgBYZV7tTCmYQw5MTgj0jqeBp0U5kzDKc0N+7z1o44eDlgMgZCEaLNmDl5oBcgiedlYyAV1xttO3kCmb8/rrlDz+WMKh7XnwKuBPjkjjYH0XJ2Gj4vQCIxrCKhC9rxlP0RyR0dgCdb8R743bmG1SOnGRX8WatBrFVcy7eCVqfinggociAu1jKeQw5aBQB4el9lEzRwcABY5Sy+iYCy2Deg/C7OLglYvf3+D3Z+89pKUByxxRMZJw/HR8CKrT80uBCghPP1KYEcz9xNpgymfZz29zwAg1VISw2GR5oSmO/peIevBUzTgOgEoPlkz8yzKd+jxzh//jlT8IlYV87qxL4aXz8CVvMIy6v/cq8OWMGxYepLTAmUAHuJsejVgkwH2JKgUXPPYVx3iPZ6BV/X4wwuFyJk8O4VnzlYlZxpussAUTjhzoUkc+BTNmV6T49amqPi9PiRTVoACXg7iyCWMq2pT7nzJDWSu3H3+XWkffk4icJLJOqbtHVG3RaKwi4ngH9Mz9NeVeUtqqYenTizMG+TSELBWPoQXU86O6FR6CLQj0ArVdjo+MZCSDCslHiN/01o34M1TOjFdAgAL39WYtjHs1ISTjFonwRLx+rTSNGSAIeP60fgWByOdvzwwZoPn+zLv/+jNb98ts2xt+rQWH9sbOHi7kq2nf4OwCTTkeEk6JmGTn7WRvvv/DgFPB54Bis3/KeLUqfzlYOop08p3v/PybB67vyzouePLo6Mh5nO0PHE1nM4vcYnWvojC8DL4zbdpKMbTEmyliNWERko6pexbHimf5//AOjeN0drVrWd//atvfyrP9jZb97YcHFmR4Azq8U4ly+ubdxtrk3x3OfPfWA621qp42GfwBEwe1zE33WCUyHR2+2mdomHcbTTYetkIuf2S4mgzr1rwI3iphmrHCEjhcp1fZiiSHCZYuueyGWTJMZU2s8o2ANjyzT3ZkArs7qSJ0GaNDq3t5HxT0XXozU4YknZfW8lyPZJrmElO5DGdEecFYBV16DSfzQUFjQd0PeYJ4RzwCJn/yDjywErJLlPAVasukPyz3VgVZgR0IFpgPu+tk/73n68O9rf3u7sp21rXyBYXS+tKWqyRDiwHHue08Nc2yOmzD2xCU/FYDo7WmMUTGDHA7CqAFh1Bzu3wwhYvVx0dlk1BKzYtsJkK7VlP4qRsms5lRs8D1ipgh/PTQXP8dT8aobV1+IvJO5xPRHnzq/vqfMdrbqY9pW31YuooUSOHRoZw0otgS66DpYJR8l7/ILE09ky8ZnxnAQF6JlFexnQnapCa/vRbhaVfX91ae8uNnZRma2ssyUHQjVscRVghb0GwAoTcDvb9719OhytXy454U+AlWIMWFWEBgvl9alNzC+MMT5YWLAVDqCh+kVNqaq2h3Jhd9XS3ncF/7xHOxha/4raNnXNSbyYJPaqXtp5UdqmWtgKNoZOJSWonD7orEKBJlojpdSFHZE/ACyiBpfZrmnsy/5gX7Y7tgVC34pnhwwrZ2tkgFIwiNAOSMAKGlYLFPm8IIU22RVE19dkV202C2paAdQCaAXACsAVgOc4a6HxRSCBhAEN1gB4g69o4RsLlmTYDFZDW+vYWbfdc1pgu92TdUX2VStx9RGw8OKmJvzJac5tFX7Kz/fnh/2CAoja/sSoosZVXdpiCXuEdRdQRQAWBRqA2SMDKZ2EOCPRARRxHcCpvBWyOUp4HLpOoV8L/A3sI4R0+A7AKuzEHLCanj2dgvw/aWY5wz2Ab74MUwIdmFrVVmBK4HpJlpWBLe2TmrGoz2lYTTVI9dkjw4pDcqT7CrH1Fs/Ov+8e9oYvTAsMwEoFPDHbQoDduXZWoDXVhdcBUKEtkKLraA0E64rTAnEuXZSc8q0+PCUAJTLm3J0y4i7tuD3Y2Wpjm9UZ2/n5G2D9AtwlYLUbAasdpgUC43JFPcTRsb/Yfq7gIZ1H/sCNsxfAAKARfAJ20XW2AaOq6+3lYmFvVyu7tsI2HXS6zM7RRu+aWwF6U6KBHXg6TwFYxffif/gvL4douaNBcO8AR0xRUQ+IeGneK5s2jFeKssR27qDiPROgMVX/1AZNYuNz0CoHbwIIweezasD+cG2CUQjUEd9oc8xb5vL35vWg59INYtwTfp7r1JwC0eI6ouUvQCGxGVLvbUxoicMdyWJ8z7VZIukIgCoAs7nDfRxAJYQzDxzyQOUUgBTvH2BbvrZzB433nY4dTeOiwyhGkMoAMmOsjWKBWQAd94qgLQCrMFT5dxon0Er7wurNub169729/f4v7fLlGytWAVidQAxYiUxqKmBYjS2BaAfklED8DIBVOnR/CmDVusbN6ev/WsL5j1/D6uuAlRKSMJPjakYFfQJYQXTdvzjitrTl+oyAlVo0pJ83Bo6m6aXRbhLgrlhtSiygoXEKsErgkK4skrl4TkjAlGzpewJBgtofSdMYOiosGAFVJUJqU/LPmAhAJzuQEslItLO2PM3BfVTRT+dX7IK4h7H1LtoC4JgzUc78bOE9QpNQdiS1+vkVS9cgWETe0py/TudZvxsMK9yydA+9PJZp6SDgGduDImCiPQB1fQpYURPB3zstYh6UCLCSvk9U0txnYn8hAHVJCNpYPh+fyJJNmcK9L+DPKumjYb3A3C2OjbW3n635cGt3f/OTdR9ubXPordofqSexQgDOhEPJgghorl8QrVSh3ZQlzLmNnp8fgl0BWLFCpcXPq/v5jhvBmThheWLOIBg6ai56+4hBd8o2zq3783//9YBVHAZpnkwZmM4QcQBXsp0ukuqXkXJTnT8ETXENISabzgBP5LM3cCqIz38BiQz0G+zqzF785e/s+j/7vVUvrwlgdRDUZtufR6lsPdW0n8rZNKisPvffHDCI14Yd2W0fVMX0RBF/VreAzqWYkzmTxTUb3eyeZFhlmnbjXsqngwZg5TwNtQN6S2A2FAYXkABvAVbTFkwkgGFfBSqHLYp4oHamgmOQKaly//BrAauc+fT3Aazkb0qO7QZomANWsrViWT2Ov3TW2KrmBQEYBsafI2DlsIJXU7FGTNA4XSoAGQfVkSBCy8pquzsW9pMDVn/7ZW8fMWlqsSHLCgLtAqyQiDhghTgY+/OZI5DH9DkQkwNWakGFuHZhFTWsDnZeBMNKLYFXFRInMD4aW/jE09zOJx97usiV5wVfB6zyKYFx/nWTuT3S+zzfEvhrAasctAp//9T5Vgrn5zWTBUiAlfykplB2rmH1WYDVZzGs0J4X2jA6S0mfJjH8o6TjZ39svx8IOJQErGr7/ubKvjs/s4tiYLKLSVwFmEMArDBpDokokkCIkTcNAauPKM6sVkBpOLFQDKveAavCIOdEMgrrAlmhxdWLwVKMTga2iQI4qha2rRZkWP3SFXZfLGxnlbWDJgWuqtrOAFpZYW+WawJWZxBfB4sTibizGxH18ExR+sOfv69PMC7AsIZNKmq1NG7blmDV7XZnW9wjWwYrnjEAVtIfInJAWxRTGPEcpbecNKxgz2C/AGABpALTCu2AYFjh72AlkbFEvExtsmE7IhbRlEi/fsQ/QjsI6kTMiTsDYLWAbWg6tgTuv9xb+7BjHFKCWNH1ZHMj3nWuGWPPIwu60aYV8alPV8T9AYzm0ilmjviMNqwabLkWswotgQ4TknWF+8bPUJBn3ENNz+kZxFlZLBcClMc4TCx9vbJgfgcb3zXIIRGvqGBNt0bmFRhWUZjIh46dzuse+/tgOWZMTWcbxZTADte9qqlhBabV4mxN+iFY8u3QjpIe3BnuqMJGPQVY4XV4lChE4H5p38GsABnu2Nv27sHuvjxw4AYBK2reajKjBpboUKF7iDE2ZSc6q3u0ACbhdQJWAK8w8RFsR4qvRz09iYCS8R8DVHxqH3JgXMfZ+szO1+e2qJZWo7W/BHhsbAn+8bi1T+2BDKtd0dmhME4M5CCgqrI9iji4WY938agJKI0pXxSclA8RL8Fu4cTAxs6KwjZ9Tybld+uN3ZjZumntzARYcWgRpxJq6aMLInCXHLDihHEAVkBJl0uMJ04T7xCcALAKllAAPNHTqMOWAKtwJnPAionBhAWk4EggWcmq1hywigAcr8Pv50He3Hlo9GjSj0kBmpLCAGROvseAwsJqrLAEqBaAFX4/AKQIMMOJxf1HQpcSXhn22PC5aL3e34XRPGhMovSp+on7j9+LgCMH0vAJwcbKHfJ87fG6+Pd5wBDPKwCCfH3i8/Ed6x/rkn9unggEeJi3lcb1j6Jt/gHTBAiHF5MjXJ40Y5lx25MtUZPCOJRLW1/cUHQdTKvN5TW8mYszzndFAqwIaMIsEKCSflVVwggLsNLPp9XoZBST0RyZEqMGhWcMGRNnHkzN99x8DyWgZ3zlo9hIsclTxjtpBz0VVH3t519N6L7CsCKYkqwXb0maNaJsE9TBeGE6KzhSkEBRtUcrxcKWq41aTiC66eBxnJ0AKiIwFV05azeLRC5jYiqhCYpxrisVjRRpPTm+tQzRWgeoeC+UouR9pUry4z2m4PIUxS/v63/62Sq6UbJ62n6GhkCqnuWMRiQaqAzG2OOwq7KtLl7vIFuqVMuxyyFMWwJ1EQFqKTmI30uTYlQNlo1sR4FiTlvheVI1FrY9tVtk70mgUtVR9sljrK3vE1+OCVsOY+ZzEXov5KhQgfdg8KPkchQwjxE3qOZsQIWGnoeDOgwa9XpQ7Yft1uxhZ93HOzv89NHa95/N7rZWHVur2cvTeduLMy+8FCTRdbwvaNMJiIzzFGc9B/rjGccOpL3IAKjcfsTUKNr/rxzivz8s9TUrcfrfcV2cogg77ccHRSAE49Skgz4PpsQFGBIYsE9pQuBTLcRCHoGIsVqqc4H3iKEqqlwnNo7ICCcptuMFP2ffqGw49LYvBrKq3vwXf2mLd6+sv9yYXZzZQEFTPa3QPxsDQw8OozDyCJjM7GZu9ycFMQxvgD7J2AYY66Don/fPhM3veRQljdvz+CYDKsU0TYl9+P8YxJDvTwWiCIFTwUHtbQKmYJPX6824lvk51Q8L2x8Un0VLYNBh0nrooQdglR5MIF2RiM5B+dCQ8uJEZvcDbMFvElTKWrp56a+0mQAAIABJREFUf/lXpjMVhUXEuwTyi8JuP30i2xKJq85qsFgVpwVoldvTse2aa+TTE5G4ZxMXvU9stHNk8sL2yeR78YDZGg0mVEqOQ23bYWnv9539h4/39je3W7u32nZWkmXFiYwYXtL1bLsA+63BBKXMQsxjkLnExDRGRKuoixZ7axIYVgA7zoeDnQ87++15aVfl0a4qtKe0BKygtwJm1ik5hdzG4c/z+O+RJfFpkWNrqL9gBFA9z5j+XrJ4OfP5lJU6BRin8zgtSp2K3xTfp8/L/xxi62oJ9BPBok8SWwJgQNmMrreHh719+PnOPn/aUnT9/Ydbspp4BqnHKN0mxsTOzlLsF7pRWQuiR1jd0FpdDHa9rO31Zm2vlhgnP9h5OdgG5KT+yBiXhZZCmo9gV+GaDoPZbWe2R56FfYT9S78NYFSsnw0SfbIh00RS2m3YCSaoaqvDa7lMFRhWlT0Uld3XS/vQV/aFe3hhQ42EuaJmEy5tPZi9XCztoqztooKu1co2GGbh9gtrUPnQKTI33BcqQpP94KRi9bix3RFTXqFf9WW319TA/cGOHVogMZwLCZEkEgIMJHPb26sVj0c8q70BO0FQtBxstVrYxeXGrq7O7fxiQ8CqHxr9fsQ8DtBzqhmAQZe0QbFMBVkf3RJDMNhWK5COrX/HltpV+AJ4dfhyZwYWWdOxdYqJPfeX7FQ+zCb2NSUY3HaJNJGG1uDPo2xv2dtyBa0gzVzkZGq2f+K5uhklm9KnInqenftrFSS8EMmgyOE0xzEwdAgDB6jfR9Ae5wMtkio2ohV71Bb1Zxy+hVZyUqAT5pC8H61N8i/+eu4MsI0Ko+h6vVnb6uqcYFUPoKpWWyAnCVJAyfNp7H1ODtT5gO2KgplyEH0yvRkvBUOVMM1XTCveUzPYfnuwLfWs9rzvSQHYC3Tcy9QwXCk+QiaBiYdoue6gFwiQqrVVf+T3DcBFAIn4aKq6s8+Q/oDvj7Pr10TtxGgc71wr12rbLDecGrisgXkYJwZ+aA/2UA52PzT2Be2Bx53tuoYtg5L31UCBkWEVvpZrgYLyUYVJ16TlAvn+RIsrJoKCSfmirO1FUdpLCrCXdlmUtsbQA2f38gzwS8MJIh5EYdBDMBWk/8f/6oaAVTCRojIWCWQAGjwAPPHTJHCygaK1IfsegE44MmciK8jl6HYFJE85hQgyTjkj7kspEY7Mh3EznxD6jn8bP4sJq1oKUpKcJtFEwvb44MRBmh6g2M7591PAU85amzv0nGmVO9sIdON38/bB/J7nAUO+rnGP+evngBafiyd3+I4KQRio/N/yawuAL29Livd4LmAJ5kZ+XeN9uXGAw2K9p17a6uLGXjpgdXZ1g/EXfpDmKZsAK7db7PAFw6oswEbAd1S9kFzjS1oA0//i/VJFYbxGb1kaAcpvAKxi//ynD1jxTsc6nEOw0vCgo0LDOIAUtKnhq7Z6uR41lnL9qjBYEsD1JIJ05QTwkIHh1Yn0+gCLvV0kkmUX3KajGO2TRHEjKKSAwghWyS7lQXnaIzr3IX06aWnji2Z24cR0k3hVfl5jj6XrCyA3fTKDlJFRBZbokUlH2IUQr08JVuoJ1/v+OsBK+1xfMbFnBKwAlgGognAsR0DrPAmwkn1XQpGCeAL2UVlzjbq0XvoctDjGWqhCGSWlNNVJPkNUbFSxxkoYgw5VZXG3qxX2lyqcI2jnehIMElGhhM7A7db6T3fWf/xi3ec7G+63ZpjwCEo+xaSDBRMincGUwJSkx6yCHLCaP+PcWuVg1PjcPRnRVsoCtJmZm+tBPeUj/1w/F16EM+3T4VwTEp+nKqJGZrMC7vuI95gBVhEgRmLIaXQBeKN1xf3P+O8Mmsc0TrHRM4jdVwGrwmxfDmwHfP1XAKxeWn95Zna2JlsAQxmCeq8gU1/QxlCfx6Pu4UfLnV8DzmkEw5z8hCRl3FsBkuhnY3zjQfnIvMq2RfjXZDtSN2AevwSjII9leEZmo6oJxnjwiT/j/AhcTqCWblB2/nhUhf8fGrAKNq3smoZNRIEnB6y4L/zSRv+aAVb4WQBwOWDFuMzMvnz+zKA57bMpYBVrKN8UrZNeSQ49rygwngSsYgS5Wtso0s8cS3YYGmY4HwOkD6j1s7Qvjdnf3O7sj3d7+3l7tIehtANjoJWVaA90zQ9q99So0icr8qcAVkxgAT4ApOg7AlZnw8EubG/fbYytgdc1RqxLL4kj2DPA6hTQEzYvj3VP2iEHrKLjdbo/5XNiv52K0f5xAlYqpuA5gaESg4n2u6Pdftra3e3RPn18sF/e39r20HqBL9iKAlxbtxMAObgmvgyeno42EmUaTME+ryu7WS7tRV2RYXVVmZ3VZiuIbPtkEKwVGAtge4EZcrDCbvuBgBWS1w72zVmCFEsYeltB24j6XAIGBHhIDzKKQGKHOBBSYRJZaQ9lRYbV+w4TA2sKr2NQEs9Rr4m76wJCzAsyrK7qlV1WKzsrKgq+4+MgCVFCVHz8L8sTtWlle6ITozDpWB2P/IKG1e3DjiyrA0AT4oEA41WIkM2cAlRTwCoK/rp/TNvDlMDLK+lZraBlBQAERW8m7c5WB/jnU6Q5JY/AHjTzUKwVEyWOLIoxuAvGsQAJji1BK3wRsLq7t4KC7KDu9NL7QQwFxpz727iXyM9knb2db/SlTpSI6Jw/761aquzEv7pvFYaawCu2sFHG0VvJHQxDbL5YZQwrB6FEyoiwCTbOASvEdQ7sYEI4TPqhEaElrj3l5qec+uN8W/payQcrVnRUARPxwEzarDgpkFMC69JQN2e7IH25wEb4POl6KWYNEkYVU/ieAKyooQqGGInQhXWHPgOsDv6MXGs2SkOu7wvfW9Yr6WMSiAJoiaJAa4teLYGYFLgqWtsAMC0HWyC+BoCKfct9IOPAGChjWIUWLYTrONypqG1dr+1suSbTCiAhih3byuzeOrvrj/bpsLPPzY6Mc5wjPir/HizQsMU0BwWICI2ArckwPoGqFQTXF2BSmt1YaS/Lyl4XFScGXmLQAg+v/DrF1zPAKuKZEbBy1lzxr//5K7YEBnARItrzaVN0Sk5nzpHcU4BVHqBH4hSJImnRIXbOfmFNG4nfmSdtzwWcYzyfAVYp2UtMprkTzOyfEPoT/8X7zAGdeGkkf6HhFQlzXFMwGNJaBfjhbICgvc50JXKwKAcLCRhmlegAdvJLz+/9uXuaPh9Vd/KgYw5YxWfPAav8mk61BObgQDyDeJ4pgXG6pLOsggqoPn2zxQpkSAFWYFi9fPc9GVbnNy+tIDsj0N/cwLlh84q0QKkArKRhVeALRPw/EbBKe+/pYDF/Bvl9J+AqqlZyMflZSnv0iZ+Hs56XJk/u5qd/+LXzle+LR+/iAI90aLLEOgskNEoYIARCLYRBS6uqlVXlkgwrVIlhsEUldYHuDGyOoCJEd3MACxsEFYeoNj1uuQV4QlXFrJUvgZCsQ3hrhwKVYFYl4EqBYg4rxCpQyCgGTWdLM9+H/mwnWXUCRLH+qa1mPqDCtQYyhuqEaYm2le5AwCqYpNSZofN9nGDl9uFbGVY6w+GQvHrmDKsAqcjyGgErTU4EWS4m7ch36DxzJG+wQOAROZomnrvWSqCWAso84UnBpZYbr0EwRA0vZyvRLnrQDScKhk5Q8kd75BUcIKnUQDg2VmyPVj7szW4frP30xQ4fPll790DAioEktOo4mcxhygBCvZqZ21T8OcQjR8A+Y9yEL8Ux8dx19H+5f+Gpimd/In77jw1Y6fyAOULEIgEHPgEHj3ePtQWIiMAvPyU+Cp2xezYll5V0pXtcbwhiE5TwNUWiHIAVKfkeyDxl4b4KWJWFHevCLr5/Z6/+6g8CrC7OzDZrJnAK/Z2x6yLlA1oloH3BRGM+GXF6JXn8QIDCwWbEWRxxzmppAkly8ArvNLbCekuqwFd9Bu6N+2tSIPR2NP8Zn49ePbGBPAuszCa9Kgmsi92tuE0aTWND0gjMJq0dtWz/wwBWKQ5JbI5vBawmcYVrYMT5wT1oIqwSXsS7fP0w2N3tLQGriHsfs12nmpthq9jSQzYKTFhixI97fBSknwNW/rjgO1DlPuxVsOE05KX11dJ2Q2Xvd6398tDYX//ymQAWQCv8W4HX8GiAz2pWLDBD6k8HrLD/hO+F9giEfxs7s4NdDHvDlMCbCqLejZ2VqPy3YgE4YJXJO2eFoHQ9XwOs0vn3QpL76tjfvtP9UD02gs/GJ7n9zGLcPP7Kffsp4C32zOj1swICyUUs0mSTdoNx7QwEnE8In2NfgWmyvT/a9qElYPXTT5/t0+2Dj49JhT74MmjHAFjKmX3yK4pHAqrhhGK0EZVmF3Vtl2Vhl4XZdV3Y9bK0y3VtFeNdMCbE+sH7Iu859AMBq50DVkhgAdKjaECujANWjHJ8ghwBXG9LI8tqUVNHD/o7AWICsNqWld1XC/u5MQJWD2hDqtcCjDAMpiiYsF5BdB1JbAXACmyMhSmdDjBJ+WHaR84O5/5TbBeaVpwaiMl+XWe7piNQdfuw5bTAfQPhebFaEHMIOBYIN2VY5T8LO0tLzDVAvgp21dXVhZ2dQddqTTCdGmYKZRhH4vkpJpKGFfUzqQVIpfORrRPxAdcY1wNGDsAqtFS1vTUPW00PRBzS9my1whdZ9W1npQM/sU8jfxLtJ5gqKb8ePZoQEiuqiHs9ziVDXsAbmVVkW4llJTuh1kEAbbi31VodStSjQhyGeCyE81GY4tAJ+D3EadEGKDYS2GFqOZSNTedS/urx2Y6hQB7/OZk2znC0jVK/Sh9BFlW1WdnifGPlemltjaxvmABWBL3o9wRY4f3CH3wNsOKqsaXRdbqOA7Wrtnc7AlcEtLxdEgAsxdo9cAM3uEJBKO5d0zmMOoIUX29t0R3EsCo7WwMvATGMrDwqOFPs3Rk74wTN8O1RKCZgZbWt6pWtqyW/44SBUdmtFhw4c9vu7cNha5+anT30jXWu0wqmFTX2xuHpSYOUUyTx5YXwMavhQAZ8ptm6LGzddXY1FPa6qu1NtbCXZW3nnNLtQC91pmOWZE4oGBjLhzehP/83/+L1EABFniCE6PoEBPHEJRnv0M7IktUsMI+Almwtp70KdElimhB7G6cRzBLVqdPyTTp5/3TI8sA0B2CmAEkK9NzujxXC3CHlINM84FRwFgAPgh8gzApEw6jid2L8ehym8TByVKjrZKFPKgsk52AVk9lMQywAq1iXuLa49lOA1dcceuhsBeAW1xkGJL+v3LDEZwarag5YxfuEIc3XNBkmGe7YD6FH4OaK61rVADYgkrey5fmV3bz5jb3+ze/s8sUrq5ZrOXsPvh8FN9FCQZ0BfME4grEBphW6hzGyF+/wNMMqX1M+91lLYN6R8rWAJ18DPcO8pe+fKmAlSnWI7/qJ9Aq8wBhUU/SFRGFldb22uvLgxfv+tZcduIgKzXjWXesmhH1dcwPlBZqzLOFLe0kgWoBgU2eYbIlaJiJowb3gAYsinRhXsdvz73pekidNANTIX+VL45lm/z4eVrUTsrruFjnsivaRDHcwX8Pu5IAVQBQxrERfZkCLSp5P89J5jWlLSbyWQSedJFqeZ11Vs5ZAfW7SXZGYrFo9gk5PhtXYEgjdF5xbtQYyAYyCxAhEhVOCBpieezAOAtASyyqeU3peZHLENEVqaXlAwEIT9BggDF1LIyC7/wmgSgDKUTOiHp0V+6PVh9bK3cHaz3e2++WDHW/vbDhglDujMUQkFIlkO45/MSDJ/FYGRTKwH9uk3W9wq4UPSRIEckczUCsHrE7twNhhT/3bn//nmkhHMCmbHsfhNEjQDKPGG/R9WgkhW07UVHY3tnhw7wh04b7ETXMMj9rlVvCvomhKdJYLpeoiQcqvaPg8twbk1taVtcuagNWL//z3Vr99acXVufVryJ66DcHEnXFcpAfDypVoIuai++GfdR6TqHOc3ZxhRfbvGE84sJu1cCDZpWZETCNzvc/4DLC0cv8/tpu5VhrtarAks4EmjIti+pxXRxW3RHu2A96jfVIsIpZQOpsRn/x9GFbc99EaFqyH2ZCN5xhW85ZAPjUH6nRP9QhYxT0yZmtb297fu+6Wph0/BjBkQ2UvNcI87Cor82CfAKB3oXqarFhbDw5iMiALN252WOyASPR+LzF7XCNAwsXK2qK2L8fBPh0G++ufPtnHfWef9h21rNBWBYkE6mLBFlfS7sn3QP7n51oCWRSMKVsulkvww1oyrM5tZ68Xnb2oGrtZtHZeqvIP4XUQMIJ9PCYUc1B+ZtNOelEvCMmGuivOJqyl3znhQ3+FgZvnBMoL/AP9fb4Wv+Xnmmfb4ze1zCnJh6UIu6zP7AhK6nwUdtx3tt919unDg/340yf75cMd5RIAcJDx6BpTMT1XSxr3HhpWuuAQYWccVAxssTkrC7sqC3u1qu3lqrYbB6zEsoqBKZhW19thGOzLMNgOejacECbAijp9eL5Dz8EjeG/oHI3r5RPu8Loagu1oEYXeE/WuAOaXtqtquytr+6Ud7PNQ2b1V1i085vNx9ouytMvVyjYGwGppV6W+kE7HKA3ZHOVLzCUQcWWTgAmGgI2G12Cq+9BzMiDAOHyHnhUAq92htQahCCez6fzgd4U/zkEr/5kXDMA20ut6xjUAqq5vLu38/MzOzzfRy0TAihga2GoD7IliY/lGKs85MOxFuUyyRiw1sacosA6wpxus3e3YEkjmFYAqaEIdG+sg1dJAqBui974f6CNC+sDXjS3negH9K9vPXGJC6thj/j2aLt/LbA+k4n50MHnOwoZMAYpLMqwE2KjlT0VETnqE5pZLvlAGgscNwLhkQuhHGGdPiykR/8Y1T23AiJwobGSLHSPpVDJnYUmAVYGJj+uV1edrAlZdVViLc4ANjvY/wP1y4N76qGESkc9+DbBSju76VWwJ7O2wbWx3v+PUwP3+wFSC+xR7FLmL2w1c9WJz5oAVDydjzLLrOBUQoFXd7ThAYVN0ZFgBmAZoxU4GhK5kODt8PQKKAWmnimhllS2gEwcZlmppCxRI2Ao82EPf2qcjNBO39rHZ2Q6r4oL1AHingJVnNb7n0DSjycmJ2R3sS5zhBfZI29pFP9jremHfLVZsDzzvBqtaEEakiYXnh7h68hzdj0dhl/vzX/2zl5wSGOBHAiwUuEwq3FkiGQ4AGlBhPqf+Q4uIBwWwKtenydHyPCk8VQ19yolkLtoBxsScyBOIHNTJ318VNlS4QoNBTyCAmhw8ioMzBy/wwdBgEZA0Baz0+yGI7m2PGaWSQWtWQYlnkCPN+FkwJwK8intLSHq2Eplhip/OAav5GodGmYxOtCAlA5IzxyZJiQfZ4UjidfF5c6DwFGAlujeMV9IwUauP+uIVyKLFZ0HACpMCr18DsPrBrl6+sXq1lqBiBgyIyJIh8aQq49k6SEXRdbg2BF2dhCm/AlhNgIRZS+C3AFYR6ORr8jhg+qcMWPmIV38OUdGHQQ7ASsAENPHW/AJgVdFoKmiM9lBVBbR7I/6NoiafA6RDnVGEpBagIwPvGQMxAuA5YBX9/f4JPiUyZ1dpeqR5X7/sU6oYJxBK1A7c47Ql8ARI9aglMF4DwEoaTnlATfvvOk85YCV7moZCIFDtWtCOBVgJiJKtDbsXbAIyyTKtJdoPtu6FyLxbjBlgNa6j09q9vjJeB56NKomoW6HVtrWqFhDGqqxXGUlfDqcWAp14egCmGOTruScA2ynlI3g3bdsebbK3F6orAIDVwuqltBdTO11KdkY7p8xbtdymtf7QWAV7fGysf9jZ4fMX6x4ebH/7hZT8AcCBj57G+PcFg2rX43JdwtE2Z1X4oM8p2Pb/4jmgdYA2Lvb7CaZEjDFOMfQ0fps63f+P/waxUQlTcww4gjfoGjBp0Ijk9eUFJ/RUqyWDR2gSjlMc6R+lhcZR3wBBMVXIA/KhgcBzxQCeoGIrMWCeuMAbAUw8Jl580zrw3CHhXy8IWF394Xur3r6w8sWlDZu17V3DAhVKjoimO1KaSDk+7Nr0+EY2XO5jA7DKz+3Y0guG3xOAVSSHDTU+/dR5RTkH3wnm5f/F+fU1CYYV7eu8ku2AVbRsBlg1gjMBdDlIHWBV6JhObZa3aj+KQdy+z/evZ1mjrcfOGX832r6jMPh0SyB9K/MN3bCAuPQVgFWcvohhEH9hOuBhtydDlYy3jOkX9mVMNjnpa6RQyL5SAgyAlVpg8dmnAStGliE7QuACvwwzcGwQlwgQ4/UjwcNUNYhVt4X99OVgP6E18P5gD31pbQUB9so6gFZlbQ3EDbIDMI+Xvw2wSq13AOcXAKxMGlYvqqPdVEd7uejtslISVQK0wh25EHfuHfMY+VsOYTCY017y2PMpbUit0re89fRY/JkYVohFpNs41dH1bIQgBybJaSDBYM2ht8O+t9vPWzKsfn5/R/F1tg168TW0rFB44pThDLBiUdfvjOxgbyeGXcL0xnVhdlWV9na9tNebhd0s0WKn2Bc2hUBnp7bA42B232NamMArtAX23lIPkAp2Fky6mjpGOFZRQYId9sLDEg18g9XOdge+AV2uXVnZQ7WwX9rePg+l3Q2VtWh/QsznyWldlbZaLG1TlHZdLO0GoFWxtDXbAkNoXcAIfET4UOhgkQVGfVS1OQK0AisERRK0MwGwwsp9vt/avultd2ztACYMSpwc5KQhCGKrBnAZwFVsndCwc8CKUxnNNmcrMqwAWEGQHTEsgJ1qgS8AlyqwArRC/Bj2FIN+VIgUKyfPucjSi4lpyJldq2oAIMH4QzEKfGN7OFpzONjQdFZ3pRU+dQFmT4UgLxTCB0NSIQOOc8BKLiF1eYy2Ix8gEB0GXjTR5gtkWcwy2UrEbx7DRUzmGnY06wQHEW2pQMuiJycYCiya+LSsYDs96B43xzZkwU/gWbCruEXdRwdghZZA6FcBsOrrkhpW0GorakgWQGJcoJm0ugRYRU76NQ0rPUNvzfNa93Hf2uHhQMDq/n47PuvYpwSvHUtarM+kZQV7x5YBaJXBBvcsHNRgWBWtrU2A1QqtqSUmeCImGQxTbkc424tUyeNqvfQ/TOCsbFFUtgQoXC9ZQNweDvbQtfa53dvHdm+3HcTXh8k6CbBKWqosUDr+KNDPiRwOrtPnsm3YGDsvutYuhsFeVQt7txRgddYNtmgaW0KEnhNJvcU4qW/p0QednltoMLYE0hBkfaSpnWQmaJqxYQKggP5VSjZT4BCJHYXLWDHRVx7kKNmBWXk86SMCkFTBSyhx7hRT8TABVjl4Eg57DGbC2DtgBcOdAxL5OuSg0Bz40d81/UpJliiS8TnxuzBkFCfGBIpsGiKD1gywysGg/JDiXuKa5teZg3ERYOXf48+PgLrsAyai+t6mmINLOWA5B6xyoGkC6mTvPwcMc8OEBQFoMWdYqfjlWmIoAhCwWlq1vrDLl2/t9Xc/2PWrN7ZYn1sxtizocKa0MLJATwroOLAX8Rw0JbDEBAZM+fgVgBUZBW6lo5A6urevVBjzdY2zmDQYTgNWqtidCtBiv59uaf3WiO4USJz/7nzfT96XYA7WM2dY5RpWXskiWAWCKITWl7aoMWJ1zeRVo3Z1lrRfPSD1oD63TUwInFbLfYl2hv7ooEgS6kvnH75LiUTad75P5EVddD8Aq2BY4Z4EWo1B2njj6VkEUDrdc+FUE0gyAbl4k7FXUc1cCfSaaO4FA2k6jZOgdQiM43ygbaARYKWES4BVnFN8ruwzRsWmaWt6HQCrYFhlKccMsNL51/WOlHYf1xxgukBEBNxqty0rH7ddqcIcCCQTXW/1UzW9tLZjhJHaBEWuUbHJq3RjkDfqTqTWSWq68G01UY7TbRdyxgFYha1O01kTm6cC04FthRC8hKZVayWCw90e1Qy7++UDhHqsR5V8fxATq+1tAUpzAOORDDlw5TtY+xmBmu+dHLQiePgNgBX3bZ4RTtKX5/WbvtUG/Kmvi/1PNgvvpbcjCjFIWhDILxf23V/8YIaR0pulVasVg0TqXnmbQQ+gk74QQBUqyY21YLnt92S3HaEl5kK0xooydBykoQI73ILh9uvzVz0bB6yG9dI2v3lj57/7zsp3L6x+dW12vhFghfYxB6xYkPbALSazhX3M/do8+I7EJAeteK6UuUwYVgG++9WxnWhicWb3OuYPedTKxDfiPYE3OWAVsYmGmqhdLhXokv5bbo9VRJ1PGY3hFn96S2C0/p5iWLF+7rSbpxhWPGsOWI1xUsawChAuMqu4d4ghH/Z7tZyyCOAJsVep40yENIb0+2CntLBqn0Ry2j0BWDmDzYEp2bBgWMmektyJMfBkX2jAhtpxABlVtusq+9IU9vPdwX78srdPmD5lqIqXmg5YLW3f4txlO2QWg/xawArtz5hKtbEjGVbXtreXdWMvF51dVNC3ksaKxsnD5ub6ZlOW6LfYlbwlOJ0ltU2djk2mcdK3xi/TvCPeO4AKXekc7Pta/CwGLYb4OAMyA608mmHx69gIsGIb3q6x5mj2cH+0Dx8e7Oefv9j99uidHlBWhXSiwCtM6FTLbcptcpYT9j3sIc9JjYQP7IvBLsrCvtus7O1mZdfQsWJ3gVo/OXULbYFNZ40DVtuht13f2xEgC+KCqmRSTBEHJMeVQCvcZzApyYRFkrlcct0AioH5AYALYMC+KO2hqu3jUNqnvrDboSRDsCfK6QxlVrUKW1tlN8XCXlQruyoWdl4ubOEMZoh6i1UtVi1L3DGNzFlyaLNCGKE2sMLawgRYDWYfv9yTYfVwaCi+3g0ocZbWMI46AVjlxUkHfhL+rdZITAtEK+B6vRqHMtQABlcVda2gdeXq6CJTEABybUZONgbAoQJeFCNoXaP1Hc/VJ4ECrEKxhoAVimmHxpr9wQ77nQ0HTPSsOT0w9q5342vNAMRngAbtVsaw0rAyAVY5YMzDwJsWLjBOKp604KnQKR61x3A9YhU4PBGpAAAgAElEQVQH9T3G5dA0F+TncyukGRvMOAFWOW4QZ/GU9TgBWPkwgQTN+O+76Hq5XFDDqj5bs3A2QCgfm3sh6Ygj4meX8M8BqxFMdM1brY+/Ny9Ya0StMtexop5UZ9YcAFgd7bhv7P4OU4D1uzh7yl+cUYyWe0zoZI6iHEA5TWf1MBCw4he0rIbWVgVafxH/CLBSPVii77icmFhOi+D+OrAZirP3hdVDSYbVGlpWdc2hKZgW+Lnb26d2b5/7o22tI8OK+ojOVJsAVsF0x2eG5AA/VHHGyAjHmnXQ4ertwsxeVAt7U+Oc12RcLRu0Oqp1kAwrkHxCyyoevwNWsT+Lf/sv3w45iyaJeStRnjCvPGDJASE5jFShSZUur5rzEE5bv3Qe1JISTIanAr647jyhywGrEF3PX5dfHxK2/L9JJc6T4wBe5gwj3Hv+s8fvoyBEwUiG0kelDz2caC1o4JAwLSlN98PrAVhFyw6TSq+yhaOMQzMHzuZJfH7vc8ebnruc3uT+/e+8Fm9pzAPw+f2mRDjpy8yfy9zp54DhYxMErRs4PCR2OszaB4KeeF1wKgFYrc7t4sUb6lgBsFpuLqzClMecYZXqT25dXHeGwoguuE7h9W8DrHLAlPc6awnU4ICnA54AHGPtp4BdHjD90wasElg4BazEssL5IEHUWwI3Vi8ktg7HLofJFfIJcgHS6VxR3NOBp0hseMa7xvp2bwVZPKlipXMjNeYcrApblQJAhC4OThG0dGYV2VX6+WPR9elzkg/LfxZ/DpZf9vepJWKL5FBg/wJ0mQLyYwCStfQJsMvus+utQfWWeheRcLkegFeoNf1VCaneMxNdJ2CFwONpwEotbe6IQoPBAas4G2BY5YAVGVY1JkkFYBXPJx9/LKcqwMoTOJfjAesK0/+iEqczN21pjPWpEASHDiCqnJxOB60XAVZpzVLrcdhIxkrEW8M24s8dKdn4wpSTBi1D+4O1d/fW3j9Yf/dAkfZF05OyTwFU2oWszdCfM951tKcR7HhQGj9/xLDKWgZ51zlbazQ0WrGo0v2pgM1je/zrfiINJM09R0pxhHg12kjO1nb+6qWtX1zb1bvX1q9qKzYrsyXankAx92YWInEKrNHyRyaVg1MdAcOjbT/eWr87ELjqtnu2R0DMkwE9EvcnNChP2eT53TEyqRfWr5e2fPvSNj+8teLNjS3fvbTi4ty2XWtLBJRDYZVrVbFlI6/JZ8BQ7lvjzxGLBFiVF3kYZHaNplC6+Gi6Rv0MCfGIRflrxj3lYI079rQpMsAqGFa0tdlAFQns4rwsR8BKtlK2N3T1ArDOfWweYyT/+KcxrMA60fUnEFpFnFzf8XmG1VNTAvHOYpgiY4xWPhVh9/u97Xc7VqhhP/WcFH/I5suuB+ClwlHyS1yrJwErJfMCyZKY9mPACqUydTIYWog6xCWKdwYIsA+VbbvaPmw7+/nhSMDqU9PZXdfbEcULAlZgWKXC8lPxVx6nxfNLLYFZ/I7zO7S2AcPK9nbZbwlYvVr2dlULsKqcYcVCM1pHZvFPfg1fA5T03JPGjuKkBFg9/v1/fIBVMKxyllUAVgA0m+bAewTbBYBV12K62GBfbg/28y8P9gDAqgHzvyLgf3f/oL/XNRmsc1s2FsbxrHyYTF+77tDQ2ZkNZFi926zsFUAU6kuJzaIOeGd7DWYPncCqbdcxce2oN1hJowztd8jt63ICWKGaJB5KoSlnFoDVYMBq4BMOmBRY1va5rAlYfe4LOxS1mIGwp4hJak3225S1XQ8Le1GCZbXi1MBlUantHuCCM3oI0DnRQPvE/Wu01nt7OAErnBG2BO6pZ3V/aOzQDgSIA7CC73jEsJoBVoqb1DYngBY6VpVBygZkBOiS4RqXq6WtzwBkrWy1WWAYIddb0gQxbdrjN9ZaJWWwgL4e04A0rTzaoujjfFIxWgIBWnX74whY9bvGVgCsWOBzSYhoN3PACoWglKF4+5UzemTDVGyQ/Yt4xeOmbBhagCECl2SvsR5tD8KJACu2+/F7aHQVzvAS8KWpksEyA9jjBeIZYJWDQ9Pz/xiwGmoBavgXxkphjBywWkFsHYx7jz8AVgGMCcAKU+4CsMKva+hLym/V/h5fOon8NAesdJY6Dv/pUfhsBgJVAKzAsMKURMSXALbEu9M78DuYSGip5YAgtxgompJhNdhi6ARSAayCEDvAq6InKC3Yl/1JGelN76vPce3ZWG8X9QK4CdH1s9WG7EZ2mQ293fZHtgN+bHd2N7SGVYEtQOtkzrDyR68iKsBhMjgANHnLfL7bmKMdyfq8LCu7KSt7WdV2baVdWmFnw0BbtUABHb7WWwODtc51lxsen0HxP/833xGwmk54S2M/g+oc1OjoVcwTJyU0AVylP+OzArCAcQBAo8QqWu/Qts+wbTTKcwcVGktPASOqSPnDzjZXBIpK2NKRnf8Z7YoShZNwcUoUFeCEqOhjQE1BggLmnMGRNjh2w+XlJXvY1ceu/muNSo0WvGlSHcFEDroFYJUnrDLYj0GuPJiM18Tizu8h/j2qP3MgMj4vfm8KWKm6mgcb86BIZ3LK0suDGQaESBg86ZMN8PWIxJzUcwiSoq3kzM6uXtmrd7+xq9dvbbW5sMV6k1qKPMhMIEJyBACo1BYo8XVkqmgJFMMqV4HwE+LvJUeQ9Dt0ehLwJ8A0gQ3z4GIOgs4Bw3Hj++dN/07IeP6jseI2f9YnXvjVH30toJw+r9nbjXpP4SWC4SZdMYFYPs6b2h+aEFhRw2olIWY6TG8Fi7zNTTEMPT5fbW7RNiHDHwyr9oia85xdJWaLKljZnqIZGNM/7QcDg2GmWUXASs5U2zfd3/x5PQlYhaWdA6jZc5bbQUsgRECjZS6BSmMhINrxnNkXDh1n77DbZQwrXR3thTuQsH+c2OdthlxT0PxHDas5YJWuJSq8wTRQcpUGJehaUDVC4CJ9uBpgFaYTgWEFsXIHn7mXglji9xuA1bgHQsDS9agFsFEBMisMpIRSDCvZXIofg2EFzSQX+ZYNi1ZDVVXDEQKwanaN1RCZxjQi+BIJDjgf0GxT1daiRfD2i+0/fbbm9s76+60Vu8ZKjGpGyxbvS6AVqe+kTCcRclYYZ0CUWto4SmDcXTGqOz/XYzLuG28E1yKMz2K0tFMzPQf+XoRJ7vyzTZwHs9lL0ytmL8h2inQi8EpQ621g4IMpPBevX9q7P/zeXvz2nR2xXVa12RL6O5VhojWCHE6fyVoxYmR3BQADeh0I9KA7cr+15u6BwBWeQfewsxJtVNS0kn14dA8ZkDOxXyfWimObHbBavntl5dsbW3/3xsqrCwPzYOEFEYmrF9KscitCuI0jzwPwDPFYLV/ED2JfK8aY+kifEufaLFNb66HnIx8bEytHfpt/mBL9fDWYRoT2EgCbcaqdi+WjqrlYjYB2AvSBH+ZxTCpCBLs4NkiaUqiDHfeg72EdA63NN57vSQesGEeMyVaAGPEe/r4TP6t/86jTH4oL9rMlxAE51+RSfC0ACtcGsGq73aoVdYx/1b5DKQffVWBsKs7ymJjUOsUowgAlxgy2cPjSSEaU2YllLDvmE799OahtVWjUPdue2oaej59ZIT2pbduY3R56+7jv7eOhsw+H1j4dGtuhpFIubd9V1qIY5Ht7TCy5PANtm46ZFzq8us/2ClbowToXDYS7eOishsivaVIgAauqtbfLgYDVcjhaNUBGI1rhFJ/E80572J/9KcB94kSnmoThn6Mjg/Z7fH2y+/Gjr719vh/jz3kc7E8muwe9c/57z+UPXQdWsQtUZ8LRI2BFAW6s18DkHULMQw+gvbDtQ2MfP25tu2vIFEW3xv7Q2MdPt3b/sGfsRI1Eh8jD1+r6BBqtvKBF1gjAvw6gYmev10t7A9AKTCCD1id0rtIEdAC1mJq3BVjVdw5YDWTugQXLcyDTTrBq6QwunlMfVoLrqhZrXksNeQ0RVxh0gQW4K2u7q5f2sTf70GEaK1pYJXguwKrmZwGcugZYVa7sulzYZbm0NbQ4AW4RxPX1dZ0iZoxuXzhplfhwRf+PyW8tWgK7jowqTAoMwApMK+hYtUNhjQuB+9NOJQgdgnHHIZYY9Tp9ajRaGSUVIS1PtMOvNwCrNnZ+teYkwXoJphoGmat1mHsogBDGOCpwrSCpE/GLf65YJmqpYi0RoAgZVmJZHXd7Mqz6fWOrprKyReyhHCaKH7BpzF3Ydp7jOOGj1CKuYUZRdAstonR2U6EzloQ047HrGoCV9KwcIMkY+rE++C7JKIHzONvRVdODSOApDtdolK3QGXyUP2benqYYGtiBH+U6Vg60nF9fWemSBAFWaf4TWgJL61yygvbQhebzPBuA1NRnR16jZwr/D7YimGztsbXm0BGo2j0c7LiTflUULXLbyM+AvcAZiEm9HhMDsKpwpqy3TV1SN3CJL4iwQ4y9wL8pe3AJ4KBUjdFkFJzIZg/f06LAarYsFwSs1qu1LesV5RvQCvip2duHZmuf24PtwJZHbuYxW/jDOB6yygXtloYKCIyUq3E2GuK85mDrurLLemFXVWXXVth1UXJq4MVgdo4YC0MbMtF1xdDh8x2AizPyb/7Fy7ElkL2HMRLcA2qxjLSB2W7hEwUZbKMCDUG4WOhMIyEecgRu2ngJWEqVx5hSkiYF5P4sB3dyQCVewx7irOc0fh4gTxy4MamZjNBMlHY+1EzjZTyeEWtNgrFwakDbawdu0iEfA5egQjq7IVpowPqKwImUybwSP+vnzYPcAKjyAxWA4HNOdRpETllWaMkQYCkDml87k4Gx/S1/PgJwAuicggLTiQ/jlKzsHtP9qnVBFTU/c86MEc26ZOCMJBSVcLUFntn16zf29vsf7MWb76wDS0XkyCmF3K9b08eZWhCYAMtKcqWss1hdNlaxhUkyj9rXyWFFhTmlKZk+Fg1xTqkNEC8F+wnwzdclgVCtO5oEpOS7/zFVNv2rIlQ921Mp2/R9nvrbKRBzvl+efKeYqjcBdMKg+3daMAXuqnRrtC9baWHgMPXIWy1UaEVdCU5NX9XY0pcqO1FxQ6CEljhViOC0HcgaJ8B4YMdL8QRnDEg07rmwnVhWXrEbq3mMFPKvbBVGLQcBcmlv5Ct14pk8osKMfHGf/JSBK3y2zkCktHx8jgM32q3WtWhpUbsB9m3sVwb8Q2EArFQNiw657M/FQFpwakPCO4aWTLr+0K0S8BNsWSWoLTUSkGy2BKmkXwUnFlXJVD2XEGcESForVJKTX3AWlINWIp2pcheg1fgzB7KoXwBnSdBJdjXo9ywl+BTGaC8cz7NHcdyZ1MRA1qlrwlohWGZfPRxy01m/PZBhdfyiL4BYw+HAAKI77KkrATFUsK4AVmFVgwnEoNpbz9VK42uL15W1Ro1DOB+r7yCQ6OODLauazwhLfNwfyehaYhAFggWIkmNKj2uT0Ha56UqBhe9iUueF+yEFwth0XBdEzalH4Aw/Lktw3yPQ9esVmdijQy6UXrvvGtshuL48txd/8YO9+osfbP3yxrpFwcpmTOxhpc7Nwciyci0E+ja8JcQ4KTiLQMYIVoFhBU2xh/cfbf/+ow33W6sOEMDX+aYPCZOdTyv0MxK+X0GpDoLiA2OVvwX9/WJly9cv7fyH72zz7q0VN1fWrZbUuOK1cvGQSDjlPdoDPQmMhF1xjuwG9honhI0FueQrwlIApJhZ/PRXtBG00iAR6OtThqjLqIIaKuhRSGIikLUuRCsgQDkAKrlYsYAA1+BM7m7y7Ce+5qT/lr8bYYRggGZgV0xdUgFBHzTGYrPnE60poWuU7K/uX/+lDR6FCiWDihei9TFYVRJWVoLM2BWiu01LwOpwOFiL/qzJvblupserjNN8rxOocj8W+wcsUlopTzr0uQ5M4fXwcSdAF06mgi1FXQQ+jsG+np/EiBEbVXaP5NRK2/eVPQyVfW5Ke79r7P393j4BNF9f2XEorYFGEs+31PkJbMO+eHtRtLOCTUCB6mhN6b1NiK1COFCYiqrk6Gxo7EXR2XV/sNdVay8WvV0swZw9WGtoRW/sbHnmosJq2xpbxtwABWuNa+R2JPwJ9kYLhsMYWycmr3TVkoxIYjrkpyUS2mwDz05Tbstm/6REbq4BN3vRPGGe/jNA6KOGjIyTeb2gGbGk5t1ng5agndZaA5/Smz1ssY7yQZDHAIj1xz9+tJ9/+UzmFaQU4McwjYuW29mHXMO+J0jEOMBBHIAdq7K0i7q0s8Ls3cXGNkVvZzVE2dUySN0rgCA22H3b2KEw23UArnrbA1TFtSwi14MvBPApjSzGu2xDwntg/fU6+H3snaGXvQIQPqw2dmul/dy09jO0siD/UW9sAEjrBSj4vGWFhHZpV4u1TwtcsE1wZYUt4duzglALvUNqHwk0Xi7UoaFD6PqCw2ANyBG4JwxNWa7sOBT2Zb+nCPsOjHSnSWAYEP/L4sIosEWhOs49y8dZPqTXYUIyYp/CLi439uLVtV1en9tyDYoVHqyKg9S0ChaUF/Epl4MpfJRs0HfaRuRiFC7XVEDpI3g7JLvIoUHWMi4Z7vaGvmBoHVLPyNnHjGtC48h9dhQs8BkUqkcLMlhpZHeh7ZPKZCSW4Dts5lhs4zWq/XfM/WC8nDASeWI8i8i/I2cfl5ghhE+bxoTeoaH/Jts914MMMx+kDNfHlA6UYhmcCYipx5RWXl/kpWQ0mZ1dXbBFFUgq2ELUnsTfg0kYU+g8P8jBSlxzjjkECy2P93EcqfUNpuJ2b9vtnqD09n5nu+3BNuvNqBmnvFIdIxEH7eG/AdoSW1lIG47dVw3PGc4r2m3BsALwvLaWIuxo88X4gEneP/WQXKMjdEAXS4PuG/pmAXziMwhYLdccgIVMGDbgvmvsw3FnH457glZbgOwQVc+A+Gg5jc/lOR6fm+JXpTnS2FLrIntIbDkMdt73BKteDgKtXkDHzvca423ufxWRWMSBPfG4ka71X//zF/LHvjEiwdZhlUMIQApivgFYcWNMAKuYhuC9uk+AMGPwOCYuST8rkuf8IcTnnwKrFCgk5DruI3+fHPCag2ii/kVClY7U6OQy5ftpEh+UR4B4YGglZlYOAMTvhNMLtk0IIefMttwR5tefH/gIjHLAai7KHO8z/+zH966MTe08+ApGSkpUg5GRr2sAj7nuFN4nZ4Hlz+8U+DFJiHxzK3hwZgyDKLUxwekgES3hmLD/1hu7ev3G3jlgNdiKgZ0AK909IZycVSeMewSqyKhBu5c1tqhOAFazyYx60xyYSKCV3nfajhZrje8pmUjjsfNnzZagZwCn/D4eB1whD/T3A6zy58tbzcDZU5+ZfkZlyElFajTmY6vsxFU5WOU922VtbbHwlgYBEwCsygJVbQFXtVeuc8BFFlIJXAPDzpYsH53LylVY7rg2jfIChVngio9TpVLInkLhsQaxg1LSFDtqPFmZW/A2kawl4/n1mv9rEjxX2ySep7PSWI0vOMY8CMAesijQ9roZHFuc3xihOyYErmGVACsH1THZyoFctkwHyiHoY5K0JnBFAGRI70SFsGdCPQWsoGEFRmME13E+9JymegmNM27TvhNrNQAmtVwHaBV7JGvF9upqjSl0SBowNns8+4npRwp+xuQTNcNXypknQjAUCCOoIGiFZ4DRwcfWut2BwFWz3VuPYR0IEnd31kELZ7e3dn/gNB8wrwC4VBz3XViB+/EgMBw+dwLsnIOsLcTHsf4IupnwyqYgCF0tEXCg0ovAVZVKPH8ErfA/49qN3J80epiWAb6aH6Yjhl3Az4JeDRLDHLDK/sz39erwiDv7BJ44L/C/YFbtF6XVr27s6vc/2PXvf2v1zYWEOyWdIBvBwMPLByMD020Xk2wcTU2/wRoieMH3fru35u7edu8/2uH9J2s/3Vpxt+e470krXQa05UHUWEX245cXfmALqNeA0devbghWrd+9turFC+pYFWuEiAmYhk2idCyvH89I/pPFnRjIRxuqCncLQGoSDE+T62Bw6xnmtlJLBlBR/t4Hu3j7c9wDR5tnExpjCl2cAbXGalJeiN2Hr2Yiht6VsGg5UBkAZoCVJ/6N10yDoDfI45IRlMp+P/crXC9fpwBJA+zgLvHx4lPQ6rEtDp5eavsL0CpaFJQgqR1FZxsg1W63s+MBY8cTA3T0AQGURIfAyMwLNrxrfnHEeLANUgvgWFFny40mv+VPfRw0ApuPfV4uXYuzJOsFMQ9ZHQCWO2kNHa2ybV/Zfb8g2+rDw8E+HwZ7aCs7WGVtMVBvhAmZFwBh19EyRo2QYHiyjQcJu9vDCWCFZ9laGSyrobEbG+xmONqb0gGrBeKlg7XFjpNhz6oNRZ/j2YXWmAbdpClsY4LDoDtaECVMHflF7H8mtLTjai8iB2ucTuk+zM9fat887Xkj5j71r9p3Gdj965w3f7HvjwQkkpSKd5g4QBufT1vO1iGAVQ1tN//O5BR7QHHPw31rf/y7D/bjT7e23XV2xOQ1qhsAmH8MWEEcnXbIwQQAlZi+d7ao7aw0u6wKOyt7u6zNzuvC1mD94LmgyGW97TpAj2Z7AErQ2IJfwbUswIQH+w+6VDayp/hcYe842RX7Sh0jJTrbMsCKRZXVxu4AWLWt/dgPdl8trVtsrAdg1SsGxDVAu2Zd1nZRL+yiXNpFubDzAq2MhZ0h5h/rjQ76uO+GHVstoCMl/bdgFwLQgDYxvwMkqBFnCrD6jKmBHVqeBp61NBhoyupUDlbyfbQPJUuB/UjQCo6N7CANnEGnEHStbl5c2sXVGRlW0HeiTqizrDQRL6ZrStMobyMloOtFPbSXkWkyjhUdhxGqUOiAVbVvbdgf7bDdUY8Pelde8tVQGCeUjDmlT09m/h6FK7R4OvtUjxc6SoN0In3t4/exjxNg5WLlbKPzsor7ifAxc5sfRwyvR1zQYE9n9ilAqyhAjYAxwCY+M9eAolZaYcurM04gBtgmco3bTtwf4oeFWHwArABU9QAPfUIgbLMkgwJx0VnKQau86yriR8Xpni+zlU1dWpgIuOdkQDCs9vw7JCsgcaHzjonAKTdFbHUAgzAAK8Sv0JoNTcVOkzcpwM427dY2Q0PgCgUFzrt08GueAYZchGJErQ/AzwCsNsuVrRYafgUAuSkw5KO1T82B4usf26PdYwfXhXVB8hm7VWhxpFVF3bKUG/UcOKA4Bj/H2WW0ii5M6+3cBnthlb2FZt1Q2BVkk1BUwbMABoU9H4A6AVXcGZ2U/Mm/+mc3I2AV7WrafE7xG1HLaWvOHLDCJQZD6/mqhLNYPHEZgwQPeHLAJwLxlMwktx+vg6FCcJMHbXmSD4ZBfsimybgb+xE0CC2qiOAiiNTfE9CSACv0MY8Ba8aOyoG5AAHDecX6TA9D7ohTK10eBEaQmgeYAVjlwFD+57ylMvfHWj9N+IqEl6ioo6l8j2A9ZUYoB6x0j0r+c8AqB2zmhiwHq1JC5KyRrLdbPqk0JLQBWBlQ6PWZXb1+bW9/+4PdvHpn1eL8VwJW0QIISjsYVker2b6U9G5ykHAMeL4BsMrvO/6cM/3mzw/37zL9T4ZK/9QBK9mRBMqpuuL00bKyPeMeye4ZRvQWCtxQucPrUHXQvoxW40zvAkG6i+VGS2+0fGkqHWuTM7BKjE6FKmgLjZbAHOQMICnszbyCG39PYMqvjXXdovikJdmZaB0ReOVJMqdgOsPKQcAEWAm0GMEjMpPSxEXsnbAPBOvcq8V0GFZCvaom+6a1ym3dnxewgiSRqOzp7ITWlPTihB2rrXTCtmIopRYoVOOfA6wiwBBTWJoy0cY1Crh60MVXwJ8EzRmBG/wl9KqcbcWqZ9NZ0bW2vf1IwOqIgHG3F6h1aFDaIthC0VRWTCWuLZaB23q8N8RXAWgBiOCtxj7XmmCKGXwYKt4IwFmvB5MGoJMHvAoR9HDZthbClZxazbFQI7DDBC9roQ+9jEkRIQd+Aohw8CoYVh40cK1IHb88Yyvd1e+/t7PfvDG72HB8NNNuAsUpDCRs7DFGBHCssnp1kaAV9cEEqEF8vdvurP38xY7vP9v+5w92eP/ZursttR5QyRtPatb2p0pf2AGtZ14MYmUbAXhZWANB1oszW7x+YZvv3tr6zSurri6tWG+sRxXamTUIKJWwaBmbjrO1nNkY7DlnQyEp9JbYsDkC3v1ZUXIg7f8A+8dnwfAk2SANb/HiWOiigIXpgFV6uRP2MYEHgJT/uwArDaFQ3BUgS4pt5v45t2sn94jHCRHHzX1gxC/TMx4hrducUcohCgx/OmAVLSehHyX/KzFX7H2y3o4HalgBsDq1P6R3laYqRrsdg3BPZEeGlTMPxt/xYgJBKoKYApfHvRh7Ms4qR79jGAmYfIh3UISRdAZYENDHwQ5BK1VTLmzbL+yuMbKrPh8L+/FLY3urlYBjShrxIPcdPhiCAHDWdiqWlSf4zNWQjHs0AsAKAtpMjjq7ss6uh8ZeFRBe7+1i0diiPlpfYLpia+ti5d1RSWdMuL9iawHqKbbV7TtgBcBn1J/UVh81YTPwXTl7Yo+mnAE5yTxVm3rirwNWp1uK8xj7ad8uhg3b68fuFL+eSUutrp8gZKuJgAFYUcfJp9XaUFPX6u/+9r399PMXAlb7I57TE4AVmTE6M1JAojek/hRa2QFYlYcdwarrZWWXy8rOFgC0tB/wW8dhMPC4yLACSwTuogQApcEliBuQNC/JsPLnCsCKrfNIRmFToAWIDY0pZ9g/0GZami2WFF7/pe3sp+H/Ze9Ne2PbkuywOHNmkrzkHd5cQ5fU+mIY+mJDlmz4bxiwZcv+zYIAG2o1uruqq9+rO3PK6WSeNNZaEWfvPEySb+i2ILlYYPG+HM+wdwwrVqwAw6q1bQV+CFi9skXwD7DDiPYwHXBRVHZetXZe1DZH21DdCHQdp+W6zoPnfADGKDeDwTO0jbrWZBDLmVvZNJwYeLNaE3BOvy4AACAASURBVLQCSIeBGgCs2GvB4WyKowJkDbsh+6wpaywDEbCKaaH4Ak0CBMNqftYRrJovoKGJK7Sj1lXT1g5aab1KJymA2DRUS4CVGFQs7O0HxWdu2Jk/OCuQnSsYQtIPjDnWy6VtofEIwIpAAYBqINj6LBTscnaxdvvBNj0KnroH8V0srjFWCUECL+75MQdghb8afnIcs8T+zHPJKeGEfgH2CgCHM6RHcCwAykxSRisO8Y+KepRwaEqbvTjj9OHGJ2OL1dw7GCw2adHUVrWNlS0msLomk7PxOmhUPgFYaUpn+Gzl/epmUEcSmZEcaITZPL1t1r1tMZFytbXNZkuNsylgFb4wJioTsAKTHufg4usspFArDjp1AqwAVKFVO1hWAJ4fs38BWLFllYXcUnEmtPEORmY92gHbeq4hH2VBhuXnHbSsNvZxL8CqZ8Ex7q/HTwx/PNZxwIrxHew5B3Bpx5DVS30qWafmMNhZYfamauzramZvisrmmBRIJpb2OIqUktgQywp7J+4PWZU5wyoAK7GavPrASRhqOaHj9+AnACtW9T0QDFpsLrSdVxhyJxDBTx7QxMLIN0BegYz350EnJ6uA3pc5jDxoCsAqfywlZCmYDYDuyFEpKj/hrwLQSxWkPBgeF6TTE6P6EteCxgqUTEc/c4ApP7cc7InPnyLXOWA1DRaZ/zj9NAfq0vVVeWkKWI3v8dGv+b0KQ841xfPLWxISyh4GKgdcTgW8oHMG9ZstTS4IGTx8OCGMqS8hzk6G1cIuXr2yL7/BpMCvrFtc/QTAytsCXbOoLLYErCBIicAw7kt+rXjPMqAg0UFF3YwKf34PT13rHNA7SgI8cXs8KHrmmfHYfvYnHDmc6R59EjBzmnpekThmWGn/5Plv0qZA5bniBBcxhxAQoKIHo40AHiEMaPKqtB4B2S7Qq32WWlNVXcHUsWAJOasujpPTclJShH9XhTOERqfkwfXYtXlccUlXOUACVYF/1g+TzkjlnQ4+troF08r/Zq2HuQAyEhwEOdJZEMgztsa4aLCCMAHUwV4IhlUAVlq/D8vNOWClPZ/Ey1llgmg0QUE4RomtQ7tKDKvQhkstsscMK+A5uwQ2uFi+KqYJsNKhic1GCv+45pFUop0GLQlq62OCPv48ZFiNYB8ZZinZR7UtgBxcqHDyaPPLK5ZK/oIJNNh2ec+WQOhKgHmF4BG/h01vB4jsYspdgFbwoV4FoF1B2xsqwE6B1p0W9V5ZimtdIIgBqAKKNtYL2uBd/+NoKIDfQqz/EfRBNA6GGI9BujNst871Ho6KMXlhRheSPtoBq/zfFN0EKIOA/NWlXfz6Wzv/7XfWvLmy3QxBkIIYrrkM8yUbwP0qQSP827cBPSunSarSxvfh2Le9Ffdr23+8tuX37+zmj3+yzYfPtvDWy2hXDEp6HG8wqGNJBEDH/cDADULAZqvSCFoVLy/t7Osv7eK7r2326qXtoLEIOv0I9oTAqCp/2x20ZnLASjZpFLL1hFJFnQA8dE2jgp9sblx7B/m97VCgisB5tJWkxEpV/4jJ8uIArRMSQQirMrnDPglfm+zVKPb6CINqatemPtxNSlonRyK16aaf8o8eLXCdy2cm28wlMX54tniOuUrS7MimIKa2QBXBcP5xr3EdYW+2G1S/12pnHkHN7Dt+NGCFJM9bIkZhd2dUeVsfBXX9ciucTOAqCwZgEqm5w/r9wbbQQ/FJsNh1nJKG/YK2EyT8ZWfLvdnNZrDbXWV/+Lixu31p92CNDXtWytHCAdVnymaDgRdTnbzNIkbBs02JwtNYR8F9BPMckILaTy5ssItha6+K3l7WO7uoe+tqgDTQZ8E0KzAOAwzWPWNS7gUSSGbkP9zfzrKKHiDtH0kxUJiepL1s6Ibjtvk04Si+PAdYPQXAcgdnLa2nfPhTgJf8qjR4coYVv9NZy/n7GS87GBmFJlw83gOsgX1pnz8t7e//8I7TA5drtMRAVP8YsAr9GE3SVgEuGFY4ByR+M7KWzIblLVlWr+atXc4aO++QHCPS0noHwwMpOcAq/KIlcAefGpN2yYBKgBUJOtGaSDasci+qcqBrgUAHCC2YyNbYum7s/W5vbzGRsGxsVUibreTEaAFW+AHIghbARdnYedXYi7olywr/bjHZjAw0j1+o/yNb2pB5vGdhO8mPhAiIa8vVNVmKt5j6i2EL+72tdjvbYL/ANeKc+f6YtJyGLUDyRtRg18fTHDNnWKklFIBVXZcUWwdYBXbVoQDQuCPrqpu31LiiRhKuvesWEWj0GEl7wrHdTA+TDKDQwIy2vNDcg8zAuqeuFSQJ8PcAfccosnl7IGwAp/B650huTTU1Un52BKxwzngv7uu40WSQ2fiL72cnA7TLxF6NPD7PFfFYECYC5DryHzhliqZ71nCiJZCsKQeqyK6CfWlqa9rWyq62Bi2BGBLA4Roq4EJmh6Cwt0kDrKq7lqAVWFYhvYDV9BxghbbxlLtJHgn7FW3lAVjBhmPLY630WwDSe04KBHC1vF8RsAoMRYV09+c4HwdeIfuAtr0ArKg/hvgHNtYG62ygPQbLquP0QD3ePAHYw+/gPo2Mai+cknlbVRJfb8+Za6Eoty4Odr3fsSXwEwCrw95Yjhs1OiMeVFzHdeTjkhW+AXwUAElgdyyUOGBlg50XhX3ZdPZNPbcvqtra9co6FFawjugJvbhC++kFD8EtijH+l//utfxoBOlOrQvACs8FnS0YOEG9k2ZMqp7kgFckOoFQTh3HNBGOmzgFbPD+/L1EmbOeykjAxpvizjM2SGpxfKgHlCjox3T88fsmgFU65nQFU5CV2ipZDXKwiih0RleMax2AVUwxnG70KVgV78sT9/hsmvFJoBif9xzDKgCroGMfXUenPeYATABWCo4Buinom17//D15IJAHrnRUACQ8mM4Bq2hHRJACNB0MAwBWZTuz85ev7M1X3xCwOrv88knAikCfYBPXsUKDh0S2AVixJRCAFVsnEgASAGHSswoEI9s93LCpJTC/D3HO0/X8AMDLtN1OBUzPPvaPAFjla2t6Dk8DVs5gOkoi4vpEUhRaW+MVGQEo3Jk+mESaE2EF2FUErOCAoAPgWhbOcEjYkIw+g04P8BlweFCuQE6AKv6Svo16GjVHdM8oOs4aW9iwMIwTPbQJTfj4npwSxX/2rvkLEBQEYMW7IJxiXLGo/uHYHKzJVnIAg+qKit79oCknHae4fwmwEoMoACsEJXn6GshC/j7u2VG7KgesUAX0/QTAivpVEluHPlhuG0f7dNQSqMrmsf3KdazCv8TkGRxpsK0c3kE7DQArVCJRuIhpkkFOieKL27IArFht9CBtTPi96hc+Bo9ryo4DW/43aOusUiMoguDm2gNGsIE2WwFW296W19ecfkdqPitzmkpGSv9usGK94UTCg4NaYBYheCcrCglBXXP6HgXNkfydzay+OLP24txaTL7Jpmwx4UMQS2bXXt+L41pvqANl260VKABQGcXFkiNOdsCCq/EJhtUUsOpxPl1j7Zev7eqf/cbmv/7GiqsL27alA1YSgh1bkhjLJMBK06i0AhW0J2Vq+he0J4BJtttbs91bebO05T+8tc9/+0db/vDOZqwox9QdOiLtbmXGZKHRz0h9aGxx0G4zm1HfZLD7w962bc1jP//mK7v67jubv35lPdYANS9y8Nz7KgsAViuG03l1XuvZRW91GN4uKJZPAq4gqqx25rQHki/nMbqqKvUcfDBMKnwFYCXQKiUNATIWnF6lFqtTYNXxvT5ZUHKmUFi0B2uDB65n86Rl6v/z+CTOVWtN0GVcv1GjJ1oAckRMVykzrn7dogLsQFPeHoj4ivsZ1h/JOUDktfSrpP/loXasf79Z+AxaXiZtI0dowrBSQhbgY7C6GBaEHQ82Y1j87HzwT7Q0AVMGULVBZZ5ad1huJVulCIjBQ7E3q7UBIrmYHrgb7K4v7e+ve7YGflre281ma1yN8J3NTKwt2BjWIQSA522XwoJ39EEiXlIgh8WGGjoptrfFYWfnh61d2dauqp1d1Ttb1DtrShQq0DrknsgBRhw3rimOG5eSDKtwMFlCOt5ETpL1lj/K9cDmh+i/ZEmYugQA6G8Mf/ZkfPKMG/4xgFWuwfrw4wRYBcMqCr183YRhFWsegBU+k4CVs9yobXvAxDmzjx/uHLC6tfUabBJoHCbAKrVAB6gNeYtUM8N1AmDVlQXHudh6aRdNaa9mrb1czOxiVltHwEox0Hq7sQ10CNGyt8OkQAFW6GaoqM+7o3YVQK62hh9Muq0qKng7GGQG8MupzmB5VSyqbJvWPu4He38wuylqW4ENSCa9BgvsEaO5f0CJ8qxuqWd12czszCpODJxZaR31TLWO2UQWex7/jWvqmo9cF84i5eAfokQQez/YctsT2IVu0KrvCVqtdmDhgOm9Gyct00ZTeL6ioLbzRaQ5B0ZJdsE5bIYMq5JAVdPBT8C/4f72dnY+J2i1OMdkbGhtllY3GiKE6/9gfYXWn+dzmOQWNjc04AL4ZByB4STeOggfCzY4mOCQJgAaR8kBCoJjOqWz8aMQ5kPAArACiMF1S92sxEYeZQHATvI2Ql7v/eD3JTGscqIC7sUpDerRl9Axu47xKdvAgVsA88WsIgcdg3XaxrrZzKpZY+UM+sbyf7hOAKtg2wOwwmuxjgFYYVoggE7phMqucFLeEwwrfF7Eg4zPM8CKrDUwg2BnBwxVEGAFnw7xdWjVQdNKDEAVlDV0yNmWuMfo7HE7z6mYowSTkyEowA7NKojfiGGFv2BckXkFO5v5xMzUMgaaAlZYMypgFFYXtZ3PLqyqOzs0NSfP3gwCrMCyAmAF8XW0BCpeyhjkDkwN3A/pjlJrzwEr/FE7r2wNjve8LOxN3dp3zcLeVLXN1mtrCcqJEcg4zYGu+FTGFe5fiv/tf/hqjACOWUpB0VVVKqiRqZrnozmzYAXPUYDPBazxhbmo+GPJ+ym6YARgAXjlzuIYtFLkOQV48oApvvfIoXiwlCqwDmvklUZvr8mdov6dQAtNkdNFiGszLkhPzp5qCQxAaXp+ccz5tcnPOwf4chBoCgg9x7CiIGCIVo/TG1OFV5s06drkgBXOGyN7R/Qza3WIADavME2PTX5HFRoEVyNrCwlXaKkASIVIPSfKoRe5s8WLSwJWF6++tMvX3zpglYoBmhCkbSRQY1ROUZBFwGrSEugivImi7sGwT3lIUVcGxJA5kMRk4/vyv9M1n99nXo//zIBVAHPTwC/W13TPHAVto+h6iEbl1yaZMZo6N9R0/l4RFwsiJlvB4SCQSQwr8MzZIuAC7JFEBB0jACtNRHHqMwAqSVyK9IyxuxBXJ1VDk//0b+lZQQOCwXwkzE4FeRgIR/nraKdG+PxMaPzY0wLNUhLma3bUqELbl8CiaH/j2oqqF4LcPao+Lg7Ja5zEh9P1ctZVBgxIG9j70HN2GSvj6d6N+8in+wXDSq1JagEITbiqRqIFwCo0rNL0zecAqzGgd02nxLCK+huAKlrZpPVzAPsAgJXE1tnC4GO+ZWvEsAryWIDyQg8UhiJAIGgXCT/eBcq5Fxng8I/9jTOgwmu6CCqDPAQDZDTt2BZY7Pa2ubsXg4pAUoxA9uC47217fUMtpsN2q/dAOJWaWT3BVwTfy35rWyQgVy9s/tVrW7x5Zd3VhbWLmWFKVTBwuFSoU7AftbTW1zfS3bq5s/390gy6Cmg1cAAHVUvSx2PanrLD4wUbtvSEnhUrrl1j3Vdv7Oqf/9Zmv/7G9hdz2zSFHSB0igpfsNL8U1NLoLOOnFlGr+p2H8fD4BgtQ2BR7webYcLN3cbW//DOPv3NH+zujz9YtVxTpJ0ZNwMbj2xGAV4284lF4sGQOwYBEk2rthgwHTDd6eULO/vqCzv/6ivrLl/YDpOntLBH0Ge075gANqwxADprN5QfEjDgdsUL1VpHOctKe1dgcKq8pko4ksA0hU1Br1fEHZypqlZDAyZM6mClolVW7WoSDPfIM4EAsTni3vgxj8ee+dExLM3WRz5K/BRgNQXBjoCsbGPq8YcMq8SySkHx1JpypxNYCsA62JJgWKG9XPcexTUkMwCsEJcieEeiOWXh5S2BtH9PAFZIqHJWl65BYgiFEDT3aO4SvSyBsfa73cDpcKttz5ZA3M+2RctG4wUNniDXatGgvl5yAtr9rrS39we2B76/u7MP90u73Q+2LSrbV2DWSQuS7eWwS2OskoxXgHZsOneWFew5hLYxUr0btrYYNnYB0ArC62RZ7a0rNWUZ1y50+cQeQTIOoE2tYkcMUNy4US/RwVJfksLTMEQA6xt4u0CsmJInwCrYw8EWfliE/imOOMD5o9sy+YCnASvFEpoulljgXPPZkIF83+A+JOAZLBxPZA+F7bYHe/f22v7wh3f27t2doWMVek8BWCF2GQHdsBkcJBSouK4poJCm8PnDu95etJW9nHf2atHZeVtTxwpJMBzqEuxgTAp0htUS7XQOWMGfcmqkA1YddAqRYIduqzOseFudaYah7wCs4FPBCty3nX3aD/bBCrsxaLCVtoHftsYqFgvY5KW2wKKwuQNWL+rOzqy2c6vYGjhH69VYeFbExL1GdjK5HTS8WnNqw1UBECBHzcmBBKr2e04QXG03dt/v7B4C+ACsvCUw/H10fhBk8Db7qIRI8N7vKmtp0qJioY4AhOuN2c5ms9bOLub24vJMQBWmLfoeQZyh3Mo/bDKYAmcQHUL5GiLDCTEGgU4NM2jKir9sXETXAhneO7YJkmGF1j8HS/E++hIwvJFXBcOKg3rMBrDeocHp+kgeHAvscR2pAKygPcbv9MLGFLDKGVbTnJxWKNe8H+ODtAnZMkuBdQ2UIJuqa61bzK1qawJWwbbDdwMvIMPK7yfAKhT9AFzhveNn+abnQBuskbGQcBznHw8NE6BOAIrTZVFswlqveD03m56AFew5GVaYcoz75MQeynWwSyFjqXHdaN0GYDXGFwQFYWfRTiehdbCsqGHlgNWslqwB85eJ7WJBgpI9ng8jxnP2OjXLDqWdzS44IIGDCQhY9fZhI+H1G2i9QTtszAfGeaXOsIoOBo/bCGIlDSvEfSNghdZitASWZq+rxr6pZvYaDMp9by38sANW0IyN4iKOMTrsIqcv/t3/9B2nBHLthPgsK15e9fDWtQCsjqivR6NBRYudUmOngFOAYvFdORMpArUw/qxwh2bDSDuOgO+4bJMHRpFkxSYab1gWlEWAlHKz49Ylfh7xBInackGMgEyaeBiinVMwKYLLhM6miYS56PoDEMe/58cCVqfen6/bQJ7z6xPngtOBAX1KdB3BWNyjtEZcNJsMK6gnJNAmzjfWAVt+chBw8m8YTU1IYUeuf5ePiGelURNLMOUIVcZD1dj84oW9+uJLO7/6wl5//Vs6dZ2TzjwBVjH2XO0lI8vGBdg5JbDylkAGnrhHUS3Pr2ICKH0lpCcnU2am1zld6wSijQZpBB8eD5lOfd7xkaW1OLFXP+o//3EBq9xsTgCrUcw50Ho4dk8yybKCR9I8CYBWAjDjv1Gl9TWX4/kxEcyTQzp+Uqxdt8qgIaMR3MfsKgABDmTSV2WA1WSvH1/EKWiVA3Q/6nI/cCkR/CX7EqCVriUCqGAFpVOPI65st8NrtM7H4CpYaeyHT/shRGxHEJU98BkU6wXJ3N6FDaX4bVS/ndFG/UAChN4SCIZVjc+ctgRmDNBHGFaxJ3J/4KSABNgJ4czEqWEzwDI6Bqzi+GlqMobVWGgg40RZaOj/5AxRBb7e6hDJAKfhOIsleQSyI3BAURWKCicYTqDoo9pJwIqCm9KrYgsDtBF2O+tvr83WWwq2Q1z8AOF2sqK2EujdoX2ht0PX2tWvvrFXf/Erm725MptDIwT3HxVAJXIikXqFFBpbmIb2+ZZA1frDZ9t+vrHD/crK7c4aD54Q2OX2iEkcxwqHLc2KQRPAiusIPrqtrf3qtV3+899a96uvbbtore8QTLYMquPaaKCa9jr0ehja+D4kpBDFOZ+UxipoLaABIOB8MJstt7b5/r19/uvf2+3ff2+H+yUnoSk/8Wo/Kb86AwJm1OihUo98uCcGe0wpqyrr0Q4+6wQIQsPq9SurL87t0ILRArFWTXHLWUxcp2BWlT2r6bF/kazHmG7Z7rAt0QYYIt1xhZ1Bk1W9c/BqdGpeOFIAHTFQZU0zUxv1EcMqB+BlZwVeJ5scx3b81+/5FLCMtXDCj4sh6l4xplydaAvM45Q4v7FNNGsJDE1MFSHztsBxV09saJoQOAJzRBDks6eAFVoBAViRuc92Ca74Y1bh0bTBxwErtg5DY9HBwFSIEVPWUXGv5Ud7bDoPFlZYbR/ErsJgB+jlVQ0HLQDMaikK7B0QPnwGe2cLkGtf2P2+smsAVrd39u5+aZ+3O7vbG4XY0cxsZWvDIcbI+7pwvArXFwL0YK5wrLgzWCowRsqDtcXe6t3GumFtF7a1S7YF7u2yGSjk3ZRo6OqZoCuuR8EaaxIiv2JaRZ/TuHQ8ruZ6yJIbrYmCE/PgZwBYjYneaDfSOguANvbaz/G+AY7/fMDKB7lkgNVoSzPwIS8A5YCVGKRYhwJF+u1gb//02f7w+3f24cPSIIW4G0oHrDTgJhiJXmVgS6B0CWOTys8A/AFohRmy501lr+adXc1bO29KawGwDPjevW36rfWHAwErMKxWuPbIebDWQDwIwKqBwLkAqyiysSXKgTNqUUF8niLtsrdYp0Pb2s3B7MP+YLdW2c1Q2mpAi7snya7dyLbKorSurMiyArNqcajYFgim1Rnah3xyr/aD+yUWKj1/dbaK7kGw9ARY4SUAqsBU7gewrba27Hv7vN4QsOI+5FQyFXCoc8nF5UMCRpBKT3KmJvy+T9njvYnBPmUAmYNVTWEvri7s8vLcmg5kDtgM7ZXQ1EsFp1S0iPU8n83GdmlNDxU7hyQSDmTpNAG1KAlY4W8wrMCsghh7aGiGLhYBU7RAosimC0Ufzfcip2dLoPSpRrvtsTqZTjFlFEUkdL2cAKzCZkX+mccY8dx4H7PN6yEeH6Fbh/91kXRO9nO2VDefSZOKCGny9Ty3iDGdac24DeBr6Fd5Cy32JYenPAFYxXErLs1sEgsAAtg1sXlPsfX1CuwubwncoLtDGnURCggkl4QHjpMtjlgTPugn2OaheQigEcWDpoCO1d5mJcAqsF8HtgXOcVrOUj4FWJFhnhFJNPxcwBkYg4vuzJq6s7LryCa/3e/s/Xpp7zcrAlb7Bj0o0fWRCh2hkRUDRSJr0TRT+b4x7vOiPBhWCwzxKCC63torM3sJG+XDiUbQKoqLVlAXTPbTY57/63/+Nb9hmrieAqxwoY8YVOz9TRPycjAqEp1cg4oLxEGtsYKdVQ0T1T0lDFP2VR4c4fPYBpQFHJFoBKspNlw4jWOAbD9OWWIg7dd6BAlOAFbp4slDMJh2qlzOsApRxThPBSaa+IMgKpDnYKBN78GPBaxyBDh3jFPQLjcY6Tn4JU05jM0YzzGAQB9zpR7xHEwchU1pPHuORY37FCy7WCeoaI4h2omAF+cPhJrCoxzLHWwRVR14rWr1u9MBlpUtLl7Yy9df2NnVG3vz7e8ywCq2TUyhUfDDUfIaDmwF2DbREogpgXXWEugCvdGekOzoFLDShuT/PwLG5QFUDpjGvhgdwcjYy9+R/v3/FWCVO5E8ufhpDKtxd45GK53vcftJrDM5NLwcQTVCeLGsyK5iTS21BkbLhfQtvIbmBliMBrUBaj+i8omKy5p/455LfJyZvex4lpwrQHFzm7GMju9MGOTpuZ6+f08/Gsy/48/kNfPOfq1FB6gyj6R3YooNgCTZrrE9m0Ko0v5SS6GQqAjAgoXET3gEsMrtB23HqF0VU/zU8kTACuObzVsCjwCrKEPmgFWuV5NaAmWfZEfiN22tYFdpH+pxCiDYcEDrC1gm5ciwSvYm2Ghg+I2ohq5FMF180ATfnzt2B6zQkqbRzaXaswjSuKYTAhV2ZEAPSVN1QugUT6DNL4QnR+cSUwHRAoh26i30rjbW369sd7+0PSYQhhYWWhh8qlHz4ty++t1v7c3vfmP15ZktbbAN2IM+KYYsMTh6Z3xRfBVTfO/uya5avv9I0Gq4ubdq01sNJgdo7NttYrOGVfOkclzhWVuT1qYwxChO7JrK6i9e2dVf/taab7+wzaKjhlU9n0nnAetMQwpH/TEIeTLoUQSlKi10DzwW4fQsnFtb2RbXCMH5brDZsrf+hw/26T/9nV3/4R+sXK8l1Dnq3GWgFTsrNUVPTN5UfOJY77KwFQLiWWezFxd28cVru/jyjbWXLwhUoRRDPSBn28EHxTqlT4QfqXessHNF8qUOdPp5RGwQf3PfqyAMSaH2RIwMzwErrlpPHGKPs4WGAFpt3exM/3bblfsLxUcaSjOiaONxxZ4MVpPu9rS4lMcDaV8le/VTAKspaJWDozrnjEHiYMcDhs5RS6DbgRFgyrQOHcCLqdbBsMJ0QABWjEu9+pwDVlrfwdLwpPgRhhUBK7TsxLCaTGdwNDd+0byxbRRfdw4W9bRw7hJbxxrQ5Mam6Tghdz6HSpsydAwggYA0W+l3e7KsrOrsbruzj/dLe3e3so/rrV33g930aPMqbU/NoIpAGLWhXOPQP9J227XEbtmaK0/DMlGpJKnYQWNkY4vD1i7L3l43g13VqJRjIMLeDuVmBKwAVum3tMZZJIpPtV54/92ox1qQLpXfR59Cu989BlilYvVYdJFR+TnOV62o1BV8/CfvEHj4KoFIYQfjmLiWM21fXWvvWmCRP5iSe9uiQ8EXC9qI3v7p2n7/+7cErLY9pkYC/IStFFgBq8jjpZaj6/yRXIg7J7BK91AsK2hZndVgWLV2BbZPY2RrlPstRfPh39ASDcDq3gGrHjaJRWLOmRPDCkBXXVhTS+9MTiMxYpEYvTy/2wAAIABJREFUwwTheU7k9LZvgP53h4N9GsyuD6Vd7yHujGltMyvamfVk+Ip9iDXYYDpgWdrcKpthihgmBqI1sGpsUTViEbmkAb7HBc/EIgl8yUFgTtX1dmhYOQBVYNOiBXC13drddmufMMyDeYeLehO40m4lcRc2XxRktQSGzCfXrewqSxchRM+4UrII+IsWwcurc7t8+cK6DtdUPiIAK02wTZOT037Qup7P516MFBMNz8N29f2WQPdiJvvgghoj6BSMbmhrxqTBKAgBqGJ7IO79an0MWAEozgGrKMi7bhi+fwT2MBTlGcBqXPfZ5ol9gjUyZbcmIESsKgJNKAKBPY/WP+hXobg068iw2hx2R0NkuF+90gG/Dx2r0CdlixzuLW+b++kQ+damyn51wPiMiEfV2hfTVfHakkwqxH9gUkGvCqAVtKu2mNy47q3r5iNgFeIHKi4LHMVdFbtKxVPGkuMkZkwQRdkBZfyBQDPbAfl3sOaws7ParCZbcizHytb69Q5JhGihDVmEWM9d1ZFhVXczFu9u9r29Xy3t3XplN7ut2awbGVbj2vRCw8hm97gxNKxkzX16IHVTpfWNc5gfBrssSns9VPbqYPamqaxzhhViROz/Jqb6gkk8BazylsDjYMW/dpx8p4AvB0V0VUTbCjCGIxRdAA3PoqIVQE6euEdQBsAigK5TwVF87uigvPodTgCAVUx8yumI8ZlEwTPmWE6rx20Nin4kQbGY1GIE0a/mgYbWGDhSn4ohdqLdZQypOMbc0cXnx/nH+cVrT4EbuTYYF7o7vAAZx2DAvyi/j9FDnAfBcTxcREBQSZ90/ZusBQDnjwUzvX8Rd5AO7s4yZ8Xl5xsaZNPvH40WAItRKyuQXG+78WtJUANmGXpXoMVXjV1cvbQvvvm1Xbz5lTXzc665kQnmY7yZsEN0lBVQAVbQZ1CCjQoCqK/3Vte4z6hSqyIYUx/Ttv9xgNWpsOfpgOf5KYFPAka88aeO7WfFbz/9TQ9aAvOPiDDwqXDQoZix5S20mnC/EXJJ60ApL+X43KV46V1N2vzSYyAKq0Xtf5jig5ZAtgP6tIqItJiaHMW6D4/5yN6Np5cH2T/9sqV3SG7+wc9YeQ6Q5fgVScQXgJRGLKc9qZwAQe74eOh/0Rk6cEWauwCrYBkJO3VtMLf74771lkAJSAaopIlSFK8PoKrC/oJdmGi7+fuZnDuFP9f5CWp8/peU/gxoGlua/DzsgMl5YFi5sDL7+dMV5XXwhF+BQDby3kGnsFtMOjIh8jy5ZnCDgImtg2K9qYoHkwSGi7NvmL/oRBlAOiCqCEJBaQ7IoZ1yv1pahfcgSMQv2FbLtfX3S+pTYDQyGD7t+ZmdvXlls9dXZouZ7RqwTRFoK/H2Hq9xohCrW3vQsA/W395bf31j++s72368ttWHTwSxis2OYraswGZ6cAhmCb5BkJwJp09VjDWBB0KIE18866x8c2UzCJX/+murXl9aP2sJCBEYPCAQcYaT2ytNO8RUGdeT87L2SBRgm8nB+kFiuADX5kNh3VItgR/+498SsJqjQunrkTlU1saPe0rRbWpQIfk7WE+gSYHwHgHwy0trLi/s/OrKOrCqMC0QbXTQPnJhezK9/LO1LjTFDsK6ZessMQfwVLCdJtCpMnm8k6H1IgaNACtNbsvbRNDOwDYEtHk4WxJFJIIXSODaOYErAAVRzQ4GH/6GPEPs4yMLTcq9Cm6P/TxfMNF788TkVJEx//74dwBWCcSIYoPngt5amUA/XqlJy7Laf5hYjvqmag+M1l6tC7RshNj6lokS7F5o6B0B9G4nxqtCuxj2I/3FdzRtpzZUb8XWkPZjn0wbE7HFAQLRPRleA9g1HFqhlBNMKIwYx30FEFbXYlkRbEXsQzBU5+szGXj/kIADcLjdHezTZmfvlhv7cL+1683e7jGw9FCRqUNY2AsZFHbf7+xs3tq+R3vkTgwrxr2AuA7WAbfApLNhbc1uaeeHjX3ZFfblorELsKr2S7NybU1bsIWRMZRug7MuGE0lwMqLQ0d5hvsbkRw0bQsFGAB4oe8mL+ks7MlC1djztAZjLcbLpgBuPM74k2b5acBqOvTpOEeKKVYnXTgfzON7PuAFiwBod3tpqaGVaL3sqWH1/fef7N27e7u/x8j7TmxUTlT0Kb7uE8kQAyVtFBJTYjhGUYeBgNVF29pFW9t5XfD3rC6sPiD2xbTCngwraFcBsLpHSymiJ2+BblGMQKtnZQSs8G+v26T8nndArZFsB3S2COQeMLVyU9V2V1R2cyjtMwYEHDDxEro5LUXfdcBK1PFe9EvArHZDYS/bBVlWFxBjbzqb1bU12E/eZs5tFfGEF5zTXlbC611Q7NAIBVv4gc1wsPthIPNqDf036B9hP5E966wOssyUgLsBFmDogwGO4f6YsuzarsWeGlYQXL94cU7xdemYgwiA9kDYrTSMQ8sDml4R00oDjudDYpfAzhzkgVQ127tiop8zrAFGwa9Duwp6YmjRpYg6GHSh14WiGvStNlvrEWdQDxLXX+wYamg6A0n+Sb8Rf+I64H0A1iPnx+ui5RX/jpbGnPAQ/i583pj3RzoDO4fzrsBuRpJaacoffBz1jDHFsrYCE1RL17bKii1RVGPLpYOPAYRFe7eEwX3/c5qrHlD6e+xjUszmcYDHAli48N+IOVaYQHl9S80qMKx2aDWF5qZL3QRTbyxc+vGqZU/hVDDVeAR+HMQnKL3Rc8+iFbArzTowk4q9XTQHq6FzFRMks4IAbdUJUfYALgHAViXsdmtV19lQ13bd9/Z2eUcNqxWWfIOhNMgzJFZIu0VmvAvt4DF3Riyzh6QKxkhgL9NvcqyGDVv4kd5elbX9en5h33YzO+u3Dlhx5BY12MC0wi8nXmeEDsao//Zff01rf2yIk9PFzVIF4aGQbzBwYgMwjvVpffln5hWI3JHgO+G4c0DpOUZVDlzps5JaW7w3jiMCuBxwSdV7BZ5piklU71NSEVMApk7vKcDqKPA5EQVOAavHAI34zrieOVMrP57p+/NEC1+fA1bT16YEVcFwVKnHY6RxEyssv4bBcgjASvT90y1v05bQKSBHo+GimxGQx2ULxgPOnT66Qi9yRxHF88sre/31r+zqq784AqxUUY7x3SUnzzAQU81EgJWDGQKsllZXmkYQwY8Aq2CHPAxAdXwObkxaAqe3/LmA313TiZWih/7LAKyeqnD+GMCKZ+pBaQKtYLoIVnFCnP+bl17GkgYtPJCDZ2RPcRogjklSjQIrEdiFXlVUUsa7mF3/Y9DqNGD14C4/ev+ee+JIcz1ezIr+Y0muWz0eppIcAVMa+x3AFQErFygnfAItEweuxOxQCxmF531SyWOAFa2sM6wCsFLgBA0FMBRVURz1qyi6rmscNkcaZjLXHAk86mAIEElAlRi78b4EWJFkPCaDSpBb2w8zAlbcJ5x+dwxYSe/Lp+KFKDOzKk9CXftnZFfxGI9bhGj7wLLxSF2BmxKqugbDyye1qad4ZBHQbvL7dS+DQTYyVqnvtGOSCL0rtAhCe2K32thuuaLuBKp2iGqbxdzOXl1RV8kABkF7hwEZ2tEceA2gxBNDVlZRScXUwvslf/efb2357qOtP12bLTdW9wM1s0a/wURWNp++QyO7RlaZgudouRMrpph3Vr5+abNvvyRgVb95aQNYVgDUtFM9CJGWVNh5QEcxRZCi7D7NjICm74E9gh0w1YbBOlzvu7Ut//jWPvzV39rNH7+3Be6N6/NEYjECiGXJsd0A/BD0DhDDRbKDFsb5zGw+s/b1S6vOz2x2fm7NfG5DjeuKvhZoX4CZIgsd0y0TuIODxcjsKWDlTIqjjX96L0tDTVOguDYYDPpfAJxMAtVSEO24bP8DUNW0ZCVXzUx/ndmF1RbxWDCFAyDKQSPZtRD9/aWAlQL8WENPAVZ5fCLAQPst9seYNERNwnWtUlyVX1hnqE2m+gV4hU2u+EfgDAArCvJuwfpWXBB25qcAVlG4xcqu6tbZa3ll3H0IGIMEq3h2GlKzB6tFICwAK0yBUncyYhzXa6xaCuGyNbCTeDqSN4BWnDpINogGvqBggHWzAeCwN7vtD/Zx1duHVW83m4N9/+nW1vvStkNhO2hEQtcKIsF8+97qEnosAvBGcQEOZjhYC5ZVubdm2BKwWhzW9qoe7Mt5bZeImQ5r67q9Nc3AxJRr0EmMoWuVa7wy4RilAcKPJdF1Mgk5QATYPdamJgfqAh63tI73y69t7qfzfz8LWHES6ePrP+9g0BqNtaq/KPie+olC2CnAKuUAaO1aq+DfD7Ze7ezTx3v70w/X9h6A1WqwPUHMUuPifS/wOnrcoylzjt44azy0KaFtg4LFWVPbeVNTP+a8Noqwqy1Qep/4BLQCkmXlkwLRyQD/AsCKbX4nACvuedyfCN8QpVHA3/0eWTmlbavKlkVln/eFfR5KuztUtilb29ctGVau+O9uRUku2rwxQRfi64uitouqsfO6tQVaA12rSRPFtA9UVMhj9mNmKnlnYJwCRENeMwy2pdA8pgVCQ06AFcTY8RxOCyzgKJYLP3BWGfceLVUGx/oqGKdQS4IErKpu1ths3lnTIocWSYJMxKbkVMHEuFJBVrc2gSeRarBQlk0yhC8N0fux2OYMvmj/wzFTGwn2w200WglJJMA+R1y3hSj7VkyrgT0NZGWFjEGArMe5s0IosLGoD+mM1ulrgkgQ+ybyvwA+xMqJmN6jQqwhFI2qkn462FX862wrsv8AWLEVMzH4eReywpoKCO61Y8BMvmE9XnsKsIr9OrKrPI5FC3MAVigs3t0ubblcaVIgASvEZrnmqoOe/v0E97wET322fN+MwJk7ycPOKgxAQDtgCX3BwrpiZy9qMK0w2dUj30xWIT/vI6+ZSXbBxsKHtWDytZ3dDXv7sFrZp35DFj9YV8qg3E771YRtCC1dsegV36otNtjy0teC/Aoh4H1v3bC3l1Vt37Vn9jWA9F0/AlbQ1MLAoRp/R8Aqj+czwOqhMVagnxhOiVI/BicwKk07Mqxy5x8LdDab+RpKies0gIrFHgtjCjzFxX4IVil2jpbAPNGJ1+KzprpayYkBAVaFM4EwUeEUEyDo+NoHIS6XhNNyhlX+mnCapwCl/Djj3KbXJI4xjj2uUXxH/HfuUHPnnANe+WcfLVwSVJTwKMgXmo/X04lChwWL0Rlq6RiiLUcgUDDcYg3l34fPydlX+XkEwp0n2+wdd30ZXkOyuNQqKHR9xhaNxfkLe/nVd/b6u7+0Zn5B4FHss6AB+4hQ94cJsHL2DVqYQGkHw4qAlTOskCCNgFUeyEyBlz8DVspkj2tMJ6O3Jx50u5z2oNcHBTHC2PvfDKwIQc1RDDN4VzRZzqTyaYDBrFN44ZXYkfr72IEl0OoBYJUr546C6U8Bdj/1iuSvT1M5Tn2KHIYC+QCE1C4J5yH7zXYCsNOoBybgSqGGpjihevMUYBXfywmeDIYEYh8DVmBYcVtKcN0BK3y+XieNDmlsqSKjoFt7DT/ccxxvPgWs1BIpBkN+X7A2wH5dsJv/FGDFNXQCsAr2BQMbAD8ilqniHu0cMTDDbR/tMCp+8Rom+7Ab3RFgFbZPfgktEj5A3JkEoZEXAB1GhiPgJjAEoAginRBfXm1sv+1ty5bqwupZZ/OLC6sXAFUAvgiwInMrZwlEQuXnBPYEJuwVaL1eb+1wc2/rj5/s/v1H232+s+HTnZXb1PLNKUwcda9knwWrWN5eBR91lViw3RNAA1OJgNV3X3FiYHGxsF1dYVaSBKNd+HwEmbk2jwErVnR9fyn4EcuKixvBNXS5ru/t7o9/svd//Xd29/1bO0dLQiYozaIL1KpwfYqS7AFofR262gzCq2gnOF/Y4uLcqsXC6qsXVs5mFHIFKABGAO2Lg7gjw8ID21FjKZJERPzQ4RqZ6KcAqzF0PNrGAqwk+irASiBV/m+2nPh+ZsG0aqyuWgFWdUd/iHWphAQgtLQ2OIVskNaJtP2SPgr33ui+nrbfeUxxygZFyvYUYJUn+bE/FHF5q66vr1FQWqZrrHYnkHCU48h0LcKuqW137ALwFlGtYbTAQHBdDCv8W1pAyW4/BVhFC3B89ljYwxng/jlgdlxc0gUeAbMDbKaGLQRgRX0g4uxYM7LJYNOUFdZiy7/zBcaOSzgYhTrvTiKQWhwgViv7ibamrVW22hd2sx3segNNosL+09//YMve7H472Abt4wC/8DkAJKjZsybojSsRY+0xSbQ6oOUPyStGqPfW7FfW7u7tqtrb67a0l0i2y62dnx2srVX4BWNkZCi4jw37HrHhMWDlIr1esDwNWGk/4t4Kppm07Xu7SZ4jHHlQt4enAC3Z+zQl+KSPnQBUcR7x2scKimEzHxSk3ffRrtpg235FMHXXD7ZZ7+3608p++P6zffiwsvsVNKZwjaT3h6RPDlT+FD9s+eEliYEyydYgWSQztapsXprNi4O9aAq77Cqbg0R6GKyDzRsBzwRYAdiBDaTm0gSwovC6F6nT+el4KD7uwBWveVVaX1a2Kiq2A37cF3Y9lLauUNDAlMDUXh6fyUEoBNvMzurGZj4tENMDF2VDAXa0DeF5tuAD0GfsELPfUiESGk+cZq+yDkEogFEApaBdtcRgFIqwb20F0GrX2xYaUdAZwmUeGSrBsHIlQJ9aSddzlFTF9VduBJCKLbJgBHEipgY9dLPW2raiIHvdFNZ1ndhUXkCTvlsC4VQgi04m1/ZlO7kzw7POGIirB3BEaZZsIAAeV0thT0bVHAUTCohr6h+Z2aGDieIVnvMiFj/XBdvpQyAZ48NbFMOl1kaCLxMQS+vDW/Z5dcCwxiTMFIdxWTsohb9nLy7432CTI1ZDm2DEbUUF6oEgqSO/MhbUghGUpmjGrWLMp82s3xwgmviFhEsoBo7CK2NoTMm0gu1/AKtWq43E1tEWuOnT6z2GzRdLgHa412MpNjAG94HenIoqLwclNJjeitZbtPvazi7KnlpWiq+cGTcBrXia7u/DLkUkvUEHlQNW1Xxh68Ls42ZjHzdrWx4GQ/RJC+nsugBTdR9ki+M6MmYLeSSXp2D1wfXdcPyLwghYfVXP7LUV9hJM3hBdB+Mrfr3fIc0wdxmYUy2BCjAeAlbhqEejTU0rtcxFYjINcAKwyg19vrimYFIs+hyJPcVyiMfiIuUg1xT8ycXgjx0OWAHhACPRO2ZYUQw8c3r63hAgTqKdecATxx6bmDc1Myj58U2rQXlwh/eFFlcct4LNpAU2MhiyKtH0HuTXO96v74VWAETN8D1qM8Dj+EyOBUWLivfU5vcpZ1jlovN50Do9x2OGlswGX+NGbmSHMFLV80z6XIMEDofBOjQjyspmi3O7fPONffW7/4aAFYDHHLCKhvYQ3D0JWIFhNWQMK6mOZoBVcv4PuTh/Bqz+aQArt9Ruf8QUEmgVNslXh0AQN1URKHP6o+viSKcqAVWjcdXqc9/1GNik+5vrWnnpK0y0PuMXAnZ5rPPw308DVjweVDrGU/BWESaCSoAUUEkLDEw1AVZUFdIVRgD1BMMq9rQwA7GKArDCyGsMLigL6FcV0GllKyDAKzGsEmCVM6wCsIpEPYArBQYBXKlaOgbEDwArMayGw5kdik6AAWy5v270YT6FM28J5NjraAmEhpFXTvNpkyFISt/hFUpM9yG7b0z+ZZOS6LVo+3zeK01REFFRLrUbB2AlgEFjpAXMDNS+AliF6iWnewGwwtSw2ZzimEgvKb2NIC6m+zlAxWuWZJ6lgYDgH3Z0s7VyubHdza3dvf9o+0+3dv93P1ix7qX1FC2RPtIaCWwAVnG96DeCTVtAD2SH2dBWXF4QqJp986XNvnpj1dULs3lnWyQSWKa45oKSRi0QXhEHfTma2yuX2tTBsvLKHaYhQoj+8y2Bqs+//wdbvvtgZyi0EEwVKBNiubjHCIQvXr9yoKoVEwysqvOFzc/PrJrPbMBYa7T+eTBMuNtZ5fSFFKaV+E+AHKOtQQLi4lzPA1and3qFAQlRnWTAF8CVB+IBOjv7BmyqBgFmO2NltMBvMPy8VUZ+EEnL3nZITEJjckwoEhPhOUDqueefA6ym8cxRXBCR9I8ErCJmOQau0UDkmnTeBUAQwdco9i9iFLCqAFhBgiIHrI6AqojTJi2BMRzkoU4avgc2QQyDXDIjzlNttQCqNFYe8Rb1bny6NBgsagXJ2t5wP8ncbGx+9oJAVYnYDLEoEu5oK0OxcdiKoQVx3xIAQE3Q6n6HZLywv/n+nd0ACFn2drvuybQaMEWQ7dLQaNsz6aMeF7R1sLh3ezJzoM4FraO22Fk9rKzZ3dtFubPXs8pet7VdNHu7mA/WVGBZqR1QTdhuy0Zt2cRKOgKsCA5HkotD8JbAfWoJ1LbWFNcArNI9y4xeFmPn8Xbs5dh9ebzN60bA6vGffP1P13L+PdNPmAJW4Ufx+JirAMQcNgQBkOBu1oN9JsPqxt5/uLf7JcT4YT8FWI2s5NBTcg45bagX6hSPeITkxCuwMVobbHbYE7B6tUCLYGmzEpMEFTOgJZDC62iRA6BDcAeEBADhh2OGVUw1OxqK5SxmamKiRU2xC1iqAFM3RW3XQ2Hvd9CyqmxZttb7ICX6hwzwJ97g0w7bskQ5ys7QVQGWVSEtq1mhxxt4FNdVUstkCuvwmTMAVs7q48qk5pQE2VHM2OwPthn2AqsgxI62QGdfiZ/PFFwR46ibGgxs7cVxavPI9o/4EkCupmUSrGIxbm81gKrFwmaL1maL2tqusq6DTUfhLdrYUnu08muB3SgQwdZQegd2wmcnxj1P4IoAPGgAT/PRHLA6w4S4iB/hg6OlMGIPsNd8wjF8CWISTchToWxWNWOba7QC4vtCwziAs4jjcgkGKnrgy8nMFHsq16sCo2p2thBg5RMKRw0qLhKF4sH+OdqDoTWaFfBO7XLFVz8NsGI+whil1IwnDkzYsR0QGlbBrgJwFaysETGKGMfjwdA2VBdQ1qnk5ycNKnH5SgJWgzWFbHNnvZ0XW2ttR+2y0DEjq98HEYw2K8taFPcLxIIWIirNTTe3erGwvq7s03ZrH9dru9vvbIVYItfQjOjSWwJHW0wgLzGsdDToi5GNhY+pC2gfFnZVVvbaarsaDvZlU9sMEylhMw4CoQla+cRKtyrKAbH//td/9eU4JTA2pZs7B2ZiLGKI9urZCPJzIdPcKcQmiba8KWgSrz0FZAQ6i+ceo+SO30XdPW3OcCCxaeO9U8AqLdxs9USCHADKOH0iubO08UPk2IWbMw2raQB0DBClaxfXI3eguWHJPydem4ufHwNIp1o6H37X9P5gI4BhRdG3DLDC9yCwA2AVQVjethmAHY5ru10/EJ3MDUNegZqCdrxfHtQ8BKxUBUb1iYmDV5epGQFHNZvbxauv7Nu//JfWLCBo2Dpwqor+Q8AK36ZWMQlwo+8XgFUwrORYHgJWT0Qz2AeuofT0qx5/9r/olkAa+nwP5ef5Y1lHebiY/XtkMgVgFc8dA1oMGEawX1XLBF5Fa5pWmkNQCaty8XU9cCpsTeL9o8M5et0vB6yi5/uxFXJS4yp7cc5ulChiMNJgo2A/Q4JVUxfl5Z2VQMe1+8kMKwFXSIghKr5hSyAZVgCqoG0yMqyysbTeKadRwMGwiiAwgcQB5KjVIQOs8oTE9WLgtglYWfcow4oiEd4SOA6LcH0bhhxe0cx9Bosv8Cl7CM6KvTL6EKdOMYjkUAoNhFCSHLRpF/ZEojAyeB14cQ2ASFr6fpOqg86UQgsckhhUQKUhoQCwbju2tKEiLgBfYUGww47WELE7XVfSsmFH1xtrwFJarW316dp276/t4//9N1bcbxgMM+CJFkn/9xiku9h6AFbcUSXGJvd2AIPpbG4NWha/+oKAVffmlRXnc+sr0PZ1rLgPCLDBslJPUwKsxiJnTNfyQDPEbHlN1hvbfr625dsPdvf2vfXXtxSWh+6B/KyACrBROOGqquyL7761EgKtmCo0a+0ALYwOmg0tBaz3OBYHOJjAhyirx7Boy6Q4twdeDB5dwxz6WxRc59cmQejnQJ7RDyM4c7sUhTdJ/yo5ZY3e9ejAwAGAAb0JiKS2TUfA6sAWL/kuJgMKzsZptxDnVUuHsyI9vtHLUnL7mP157lx+CmA1jQF1rKOi+djy5DXBTE8kHd1IsvRiQmGY0vc4YEX8BawJglWY4KTpaBwYkWmVHMVtGWCl9a7qmYT7FQcTgHCGVQ4Yhh9JBVQlm9QpolAy4GaBnwg3usYHRmTsUW4s3tfGusUFNTtL1+7EWoXdUXIIO7HxAqZaRfEeKFCtMSlwKO3d5zu7Xvf24XZtn+/Xdg8mTz+QRbJFMtJUbMsCaMCWPpznbm8dNIRw3v3GGswbHFZW7e7tvOztzaK1N/PWXrSDnbc7ayeAlRh9OXPvMcAqhMSR/D4BWEUrO8HdxNAgoXDSMho5QKyYfP0+ACdD8+hHBG+ngKun3haA1YP9kzGskO0WAAwBZG53tlr29unjctSwWi4HQ1cRp2eTcaNrSltH5rRED3LASqWMFNFwctwBmlCDdYe9XbWFvV50djmvbY64nwxMTJXExMnB7sA22h+M4zwKs7atR8AK9RqIqlNY3VuQcez6SfuYtih0eQA0lJVtoWE1lPYeLKuhtPuqtS3YfmAOimvpWk0qpGvbqW0XoBQAKoBWL8rWLsrWzkqAVpV1WBP0hw58hjyJw5vQgBt1w5xxHa18AG3XmKSHNsgegFXPyYFr7g0AWoPtqZzgA0Ki1d4BWX4O489JbJroO7xOcS6Il+D42q6xs7MF2wHPLltr2pIMK7KwSBiQJAn+h2tJJmTsd3QMEbCCLhXYU+gQ8kEoMbwjYzrlhAfGU86QIvi129ui7UZ2Dp8Hex4sb9fA4t0AwwpA1bbXc4xP1Erb+fWNNnQWvgJQy3SFIxe0WMcoAAAgAElEQVTPu3W4ftGaWlUsyEGbiq3PWHPeEhhTAgEKwiOG4Dv3sut/yZfJdydbnUDGU/tUvify5gRYhT2J98RwNGEMDxlWGJSAz5kCVjtMCiRzHfFutj68OOrRj443Y/vSg/uQH4B0e2/5VRQ/sFUbgBWaurvD1s6L9QhYAbQKxluAkFOGZ4BVcX4CZVF3aawBYNU0drOD8PrKbqFvx6ZzXXvHwDQkwffFGMtMACu19IG1i04IwFUApQaxPIvSXg6lXe0P9t1ibjNnWBG08pbUGMLDuGpk3TtgFTc8/3vMZgh9I6VPI2rn9IZToFMAKqKkJ02QAHDCsUTLYSQOEfhFghALffoZcQwSDRcFEu8NkdHYQHFsuRB8OoZEjU+sodQSiE0pCqAcbgJt3FCN3MDjloDcaeZO8hRgE5+dB7w5cBWAX4BywWTLkepTznm8RyeuffoutXQo2EVSBuchVkQAVm3r7IVMhDmfIIkgjLbDW2fyY49rFvcuv4dxjcDukLE5Yjo7I01TEvCZCNLQBtG0M7JGqqazxcsv7Lt/8S+tPbuy2azztemZlFcsOXnKBTYphpxNjEuA1XAsuo5Ru0cB1+OhSWi8/IiY5+RL/usArKan9hx7aTRzHugIKDz+kdcXzHQK1NLjSN71E3tZrR6R9MgrBVzl/PO8DMfKZHzGQ9AqH238ENT65YCV5oSchsti/4xHdQoDzCqqY+CSZFcpyg6gir/RGghdDHcoZEc9o2HFfXtSdB3uDBqEoLkDlPD9BU2rTMOKPjrTsHoIWHlLoLON1BL1BGDl0IfqTBcErBTAHLeM8K6jcsc2sYei67y+UT1yvS3pRCi5h81lFTMCMH6WAKLRlpGtlSbDRZWX95SVRtaY0tKeBJUaeKFgO16HhJp23oNCwjwI6hrMiFE7AwI42GvCQNQiSwkDHiQOQKFeJeYHABfrDXWgGkwYu7m1/u1ne/fv/6MVd9D1AVMDgJW0LgK8ygGrsY8sY1gNtrN9ZTYAAELL4usrWzhoVV2e2zBr1b7oKA/v0KG0kpMtB3SqeutDxrgNZ8BzVUsb22ZWa9ve3tr28w1F4w/rDfW+pJkCEVtcIwiRt1a3YB/VdnZ5KcCq68i0AuAXY7KxNsCQEfjgwuGx2fwY+g1SuWCMuKguJ5Bq0+6YdP4ywCpP7l2NRYUT94uhR4fJqWgDhE9uoV0FtjEmqnKNai0LWEsT9zgNisU3Bzh8qvPUFz/mv34pYJUHzHkcEM6aDURPMKxS8SFY6nqxYincd2hIuTAxE+WkNadYFWxxTGxaOWDk+2EEVXTmTwFWjzGsKPYulF5MeG9XYwsSExy0ZKItRO08WMOjppP7uw5MObyf7DiPNbmgwDiA8P+MYBXiHfzVVDLplPGzaGsx2b2yxtmeWCc9QIdDabeb3m43O/t4t7Hr1cZuN3tbbnpbrrfSLKLg9oGtuxL4NQ6B6A6FzcFu4US5tR1291aCYVUP9uastdfz1s7rHQGrrkb8JBFp8h1+EmDlAK1PLwQwSw2r3jWsyBCOYRlufx20EmCV++9jRnQk/7q/3r6SIZ4qlh63hj4Vx50GrU4VulI48xhgxccdsNr1W9tt9wSsJLr+2UXX9y6W/zhgJdaQNDqVeiZNH5wL1gRYVDXYMIedXbaFfXHW2atFZ4u6sP1qxX0EKyfh/j3/TgErFKWoYwUR9lqAyTi0gFsyieJLQ10xAF4DHau+aOxmKOzDUNoHrMuysW2pqZfcx945wj3rYobREoed1QGwKmq7qlq7rDqCVmgV7Ao0Bcp3hhYSO0bYmqhJipAzGDUICQaLrUdmWd9zeuBmtyO7atnvCFhBkL03tA0KzA2dpDFMdbA/kviUL3u86jYN/pdTDbOCB1hXCyTqi8ZefXVBZro04BQr0C9G/jHGUYpHsG6438GG5LAN5D3OyoqhLgFqenxzlHc6YyriGwBOMXQHnx9AFvNplDYRH7E1cEfQir/OsMIFxJRAPD8CVtTkEwMscvFg/OLYj8gjlKTZW93U9NsSUtc0wPjdAuB39JOi865XpjxT12H0ZVkINOpYRXfUZGMfMyB/GWCFW7Vebez+fkmGFQakQJMO4uvSkdX+GBPU8He+bkdGKpntzpxnQF0SoMM+4F4CUOXT9moC0FubH+7Zso1IENpuOWiFbyS+kp173hLIXVMWXPtYxxU0PNvObvd7+7hZ2Q1Y/g0aDrW+pOjhzHd8aLABsSYZEys+CpCJABRPSMwrMMTgTwBYgWH10gr7bjazzhlW2MkSXYfmqXyRdNri0h2syFsC5eBT8kbA0g38mLiNAZESQYAXsTgZ+GXgDhZnDlgFUJSDM6ERkW8qJAixsPNjig2bB1s4PFZhfRogjgU/OWAVn5V/x3GS6wY3qKPO2IrpdXG/8f6osCUgS8ZyCkzFf0cwlAM5OZg0RUDz4IkOhwZdPwFaxXV8ioGWf0d+DY+BMc92ePyJQReUUfw9W5wfBXSBNIvq6A4/E13PzzuOM7UoCJ7JjVaMxVZ+4GKiKmjyB4AVj58gVWNtN7fd/mBF3dj88o0DVpcc/ypwDzGdklQ60SEAKyFiAqwoOZoxrBRwCTTFxnTdj+Pu9InJ8xXkosQnn/wRD/7XCVjxjk3O/iTaovHMcud6/YSxlXqYpxdTAdKxAosDJW40UzUS75Vwa0xVJGpPQ6qqV4KMjgPQf0rAatSlIAJyGrRKDEUd1zGuh33rVVcH9tQASW/CQB+AlYTZUZsRcDVgsqADVhVa+J4ArMaCQTCkXItKdiABVmjDLMiuUvCsOxP+JGlsKff3xCwLJsaqYlQXfwZgxRa5SBqdbQa2zSgwH3bBGRk4lhAiFWiOgGjPUd+0WRA19iJIUPCDgRSTiUBRD5FvVp58Kk3Y8RjkkAcKwSKjjXZ2UFC/dc0EmoV2BEAk+thajCC+FpMDa0z42lH3iXY9QBcEFQCRioNtd1tNK4Qd3Ww4KrxDgH59Y9sfPtr7f/9XZjcrFihwrg2rtk4v95HOIUifWgF9j/gACzCoQCU/zOfUhJp9+cbmX7+x6uWF1S/OJRDvgvWsAYKURMDKbKAMhzObQmw/JknyfoCRosJFv8H0xHsbVmsrtzu2OvabrYBtxAxgoTVoG28IWAFMQEIUvxIvVrUcPgKA3+ivJgwprnuAPD2muIWWiLOpqBAvcwI9Ik5CfJZhlUfTbuooGhwty7J/OWA1ZVglwGomhhUAjKplYCvtmMx2ecIjRlECTNBinzPSMyWB0/7tmRc8x7CK+GZaQBuB0B8JWKW4Ip/gBIBVjGvGL1E0c8VvvIfsKrQDOmBFT8BWsGjzzAEwj3czhpWYkwpIHrYEkjqYtLM8QU6A956aWZGQjGygSFQwTAGAVVTG6QZZ7yZgxTY/AFcYO97OyLDE99HCQmdnv7O6xRqGpklpTYkJatK1IegD5sz+YMvdwe62mBh4sPt+b/eb3u6WG7vt9/Zu3dsdAGyfUImlXUP3yEpbVJVdzTs79EvrV9dmuzs7d8Dq5ay2ebG1ebO1jlOWBVihBT+BQDE84wmGVaHYnQxC16zMASu0oAuQFGt+1BEjrVGaQBE75O37D2N933NjPuNRxy/SsMqYE5PdM2VYjes3mxKIez0cMCWwJ2AF0fWPH+7thx+uCViBYdWTIX0asBqBCm8J5ETkkaEp39tCRgNT94aDGFZdaV+cA7CCgHlB1irs4RSw2rogdDCsArAiw4qgFRg+6oAhTOnSDeH3sErVzUAqsO3Kxu4OpX0YKvt4KO26EmCFmF5apJqSFtpNaBWLyYh4jm2BRWVXZSfQquzsrGyZ4BKKdHssGyCmMPyWNJgAWmGdye6rwuBd+FZYjxZAsKwAWu0AWA22xmM22O3ynoAVQauw1QzXnJ2anfcp0ArfKzYaYiDcb9ewQgvgrLI331xwwnLKoRU7M893llqA9gI5Fe9FCzIKGJE74XkCHJnNBgvLITTFY+OEZwV0sBfRQo33UgomJgMjHkA+TZkCMb75i0KaF3RwzyK/o+6xvzfOJ3LUnGElvWDdH/hXvtbBKop5+y/1zwjK62KQmM0ckcCEC/wrngxx9cg86I+dDDGmFhHlH9UPHewM0NOvb1xD5N+prVH6VboNeF9pO7Tswsber+zu7p4aVtR79aERPwawIkAJxi+rZhhg5O2RJVq31ebKNU1mldhVZFoNG5sfbq099LyPAKvSQAKBPvmU0zwGjZZAgIRLFP4Q63YYRDM3QNifthsCVpwYmg36UEumpgQqi/YLQvahTxB0oJRiB2TcUUJXLY3DjoDV183c3lS1fVFX1u1wPjpeSIKOgNWEssD997//m2/H23dcQcgt8DHTIQeMpoDVlPoXr409FIFdMHJirDCDNUeQAxiaglZMKjK6IzeoC9ERvYURZYKiG4XNF2LaQY1MxxNO9DhZje9QVRKIsDSs4rgDNWawzTbEFPBMQau4gjlYlYN6Ov40kW56rfDf0AALNlUkgDlghUQjJYb6xuP7mBhi4Uzy4Dp63vUeAY7oUQ7A78WLSyXKsWhHBoLaMDV29dhbxzWMe5oDVvhu3BMYghAExOs0jUnUwzhOXFskZPE5SNig44KRzHA88xev7dt/8d9ae35lCxcnZdWTQaTEpfHdSr88lacTFWhVjhpWXiGk5wO7YwpYPVJFI6AmJshjPzmAd+o1zzVl5C2VD98/ZQw9eSj/BE/mINNzH/8UYBVuZgpYhcDl6c8GayME2I8q8WMfHftp3E1F5StaxPSdGE3v/Un+JUf1iKRhlYutx+GM4Nqpc3vueshygGHF9X7y5QpM8menRLRoAdCHZHp8HsHtAQz4SPOBYBX2RcXH8IMhRxqtrLaaqGpGcqYpn3HtUiu0gie1BBIEJrUbZ4QJc5FERGnEdbZcXBfMVf48AKxyjSdNdcwBfe4lDxBlj1obijMzMKxIvQ+Gla4mvoUai26/ZPe8pcQnsrC1wtlNrN5xklcCrPA5aAskYAW6uusEha1GQBEtQWHbEVSl6YBZMcNXKwMsJFo+7SnAMVxmhk8MYCR+joAX3ymRbZxLoeACgFXb2XYtoIk5SxhiBBNepV6u761BAITx4dve5pguM5gtP13b+h/e2fV/+Guz63sCVng/Kq4RTNJqZpXvqR9jYM0VfLAdWhVB67+8sNkXr23xzRurX76w2esr21YFJ/Vx+h5PElOItOpDm4I+YwSsdP56TP4Rfh5tXf1qCeEFNIIRXAtfF8M6xvYsBOrUAtJ0NWpasaCGbaLriXs6BnRHIrFq08FvADJMwp21Rl08b/XowQB+DrDiNni4w5ljuS5KaFlIWNlZBmNLIB4BAI112JJdBS1HsG7wi4Se7Jh8Uq8zAHBfeR1dR0ksnySOq338mP05jiWmJip0IaOdZ7wX4+enlt48Zkz/VlwZ71OFNopVEXPJTj8ArAjugGXYMdSNtsCIlVi8MkgWaCpgiK1HIsi3u7YX784IZKjfk3uZsUQAVm5fHDSRvdUV4ATRALk8PlLythsBK31vtD6lKwnWJAu0+OWp+pAKamNVTKRxj+tuTnALa5kMK7BAD4OYhEjerBiTFnwLB2RAfN8K2w5oDzTqVxHA2u7sfrkmYPX763uyajZkgql9GEDwoqjsrK7t69dXtl/f2fL2ox36eztrDvbqbGYv2soa21qDlhRMqoLoOrWNEmCFcwZgOP74WhvjU5/sS5B20MRHxtWZhhUAK4FVAq3GzgIfGjJOyZveQ//SPBbWPT4GKJ9jWOXrVi5r6utPeO5sP+X2M3xeymPQNrTilMZ9v7fNZm+fPy7tT3+6sffvMXHsAJPNZpoAb6LtPK6pGD7SsAJ4RwDPCwDyhmiaLa1BLmEDBdffnM/t1VlncxSZ0CFhZsgiVpwSuNPkPAesqkbxPYYDsCWwEmAFIIvFGxaYQjIHBhJABPJZLwzDbkILsWrsbijtEwArq+1z3dqmBFDRjvZHV9JlpoW7isGKuRlFaXMDYNXaVT0bpwdWPa6O3idpE2dEo42/LGwHloi391OffmzpVXzQdjMKrG+xB4Y9GVacGghAuDD7/t1bFjkIWqVMWevA97Qb7EnR09eFEzpQuFJbtoZcYb/UbWEv35wTsNKkQF1rvFZdL5jSCHAn2UTZB5fpoX8TYBU2fZxq6+u0a1se11jMyHPo/WAt8jf3wyjWbXvpWbK1Hn4SQ2MQr+EXgBsGuDhYxZiD06MxaVQ5Y94xJVZ4zeeiM2iUVwDAXZS2xzAYAHpYXGiBC92wAKjoJH3oggNWsrnRGpzyW7LbGQZHQc3jF98s09hZPiDHAeKz0me2I2Dl2MNYuMWbSxt2wBoGsqturm8JWEn2AliNhKL0Fe7r0iJyFp3YdGyx9PZermGfYoSWQOEhIF6AYUX4mmu+HbY2298ZVE0byE9gvaBwwdhWxW3ozU7zB/ILeWgH62Yzu1utbAPdwtncqsWZbcrSPvdbu+13drPdaLJmsL2zlJP5y1h8DqZq2Fdl3bvtRhgBihnD3tphb5fwK93Cvmw7uzoMbAkEQ6w+FNYAsKKGVYppuc4Y0KMl8L//+hBoaAAoU9ApGepknMPB97vdaCSwcHtQBglkgK6oX/V+CpBIbXVunHxiTZ7YJ+AmLZz4LLwLQZgSKSOgkzsV0YT1fbFJcMHEVPLpdz65Ct8JplAKVnxkcDCsUKHAhn8iHyV1Mg8UvXUQ4BkW3mq5UksJHboEfvEe6EPBQMBwxfU9Pm+huAHARWtggErhuPMgMa+chmHIEdYIzHLASi2VgYynlpqoEuL6xv3DtZoywnKgYBrQxn9PnX46jggClRAf3Uc3mHHPgu1HY1XCYbZWzc7s8pvf2Bff/c5eXL2xQwFJOgR0mkCF6iMNrN/A2MTRrlQYRrLCYbtwNGnPcB6imithkrHReNIcmtd4kGkA8xxANb1Gp3CQx67jw8e9rPTEhzwMsI4/5bnjffr5nwfUnDy/qTf5Eey202nW8TGl488Cy+x6HQE+Jw7sWHT90RX+42/Z5JXSnUoqCOnpKRB+HGhrD4E95YDcGIvrs3SKBenJEtmpxbYaMJUMk60QcGrMMskvSPBc8yiBxjCmeI+DB9G6NgpB7s12K45GF9Me9h2fJSguGG5Tez7uc4LjSKm8ahWAlk8OlK5PVjH0SVpq8UMQD8AKUwIhLJoSSkWS+m+2OfPfxxNqdNUA5vk+9gobQavM/jOJc8ZvJJbJrjnmliVSATDz8tNoxbWT0DIrc06dxvVBy2HYmXzaLa8RgkEHoqKiSs1IF7zEOQB40Zm43yPDC+wwBbZIGGsAWNudHbZbtvqAQXH74ZMt//C93f6Hv7LF1hnK3hIYU4WYbGWt8AEuRBLGdkpMDkJghIk9sLcQNn9xZouv3tjszZU1L1/YAVMEMZ66a9mSRzjT120NFslehZvwLWTbjYURCc3u9z1BF1JHoP/joCACMrYgMLCPCZho1XI2hrNulSsL1GEg7VVe7B/vLhNI4UGv1qhaEY/b0mJv5XICj2//vECV4ii9Ht8xiq5nzNLcgqli7sfO1tCGQCW0HKFZVLUzJvqhJSp7EBIO3m6fibCHr1dBqmdSJ7ZR+tYj8CaTRNAxJ04w/s3EdKxYJR8eCVQuqaA1nQSLI+lzmDaLw9L11L05JbnAFJXpuIuI+T5V5V5gFECAtYpvYA6M0wHTeYz7NWfIMenxEfMBkBOUiknKoWMF1jfigjSZUVpV+K400Su/noq9dH74dx7fsXVoTIIFmG2hOYfWnwYaN5gkJpH9EHsfICrvAT2Fav08ArDCbUVVHMxMmh6XV0AsB6HtP1zfMTG5u7u1u9sb2283tmgb++Lq0q7OF9YgI91tbdiurNhvrSkl+ospVTV1QGFf9moTQ6JdCagIUeaIvWK/52soioN+NciywvaOX/w3pm8FYz4vDIwrZMLInvrP4535MF45XSj68e6ctvCZ/CDudfIbygFwbVbLO143rNX1ams31yv79HFlb9/e2+dPW0PHHv12cHrc1yKRlX2PhNbblJ0NSuACNpJixmYtBMirws6byi7axs7amgyrc7Txk/mDFji0h+7tft/bbb+15W5r3WJBWwrgAgwPsHUBcnRdQzBljym2CsqBZwh8IgEDTBGOnOMDYFL1VWefdqW93RX2oZrZBmB7iDePPkEXkyCMt0cROEHLE7SsDgCuwO7Db2Hzg9msLG3WNDZDEQL7lEUR2e/VGhq7yhk4BTM42Gwtg1ScWp6wL5CUQ9cNTCuAVxBlf//52q7v7uizABxj3+yQONOvDFbWiMEUQ4x5rjO3I2fT2seDo1ziWBj85psvNYWxUYwCPwf/PZ/P2DaI+Aw6mNjyeG7PIQsC5+jPqpkPJBJwtHM5gVhzi9k8ic677Y2cAC3IuJ/Ed6gTHNp4AiHx02GyLm+IAxLIiWDjthsbYJv2AMpFQAgyB3w5bCD+Qpsr4oXI4fE4Cgj4PT9bSNcPaxUgI74PzD1gCSiuuKYkGa7O0iZxJxjwAEO8eETeG2PUxLdqWsS7ipAixohzg70U8y7FmBEn5pMVBT4hBhGwxBZThrgoNMxtu4bg+sqWy6VtNhJd13chf2/8fXrPUdGPeATm8GmchFaJ2h5RbMDPbAF8Q7G0ZDnVQwCLUO93Nuu3Nre9tcXe2vJgHWwz2sTdv6DgkQZWqUBWYt0yS0bhrbIt7ifOCYx0EEKaxu5czw56VjjCLY7V7wVjZ5eNgFYXtdRq7YcdfIWz7DRMBN+CdnOzDnbDzOaHg52Xlb2sSntpg12g5fdQEazqDqV1aG2HF9mhnVat8iF9Ufzbf/XdIVDpKWAlZO9YtyqMbjhhLKgAZ4SyKvCMoBB/R6X8ONFstOXYq3uyeqGFgh8sdoJH0IEMFNjby/KkPEgGsTgROJC+6i1fefKEz8IC43LOQKcAlfA3b8l7yo3liX0Exbh2mw0YCELP41rSsLgGQUwpjHNIoI1AnBxcCvbdmDDQaHobSvQvZ1peuvbHDKD883ictWi9fB1sqka9jI/B4GicfQIAwxjqnN0Y/3gfn73S2VAeweXXPY4zziEHBvFcAFYXX3xrX3z3F/bi5ddmFTReBFix+tiAUYKEWEEFP9Obw1QVxnMQ1UXbzI5gVVNrcyXASvdBgNUYciiqemTN5oHJkwyph10iP/Eq/ucGrH7i4T54eYi2/9LPefz9zwFyvxTQ+6VHfvr7055KdsmBrYzOKMAq1idXo/M40vsFyIudsd9jDYOVAqFiJfgR/JBd5ZpHDBJoe1TxJnASrAmPShUu7awc1nR+URUMBgMBKwfAYp9MgSt8MIIVWpGschXM1dOAlROG2TKDYHNGoFq2UiDFyDTjdD8xbjECObfx4x5Ftuc/wbh4CFilym2+n3ltXAB+rPw7c0tBkocg1OSKaYDBoBDjkxof3kY4ThjMNL8QSIcf1v2SHpQCAQwQAzk8Bgog0Pfx3q6DgUQd1aoDpv5sMAK5sHK3t+sPH2359z/Y5v/5mxGwop/N/BT+O/xWAC+otob/0TSomoFMj4mBVWFbBC6LztpXl9aiPfDNS04LrM8WVs2lI3VAud6TazSsoGUjBZM6eRab6Ccx5Q7TtMRYQUtbZEWw6fBNZKfwuJOOUKqkx/Rf3WRpNeoXiRjjD6/IxtaKADZAqzELO2r9/3E7/ynAigklp3YKlNFKPM5+A7BSyB1aZpgo1XFyXNXMCd7Gug9SPvcC9y+KLsEalNg4216dAUQdndBOmoBWtJ1PAFZ8r09hDWA/9+Fiywhwm9oAsp8D0PXzzoGcuLquo69LlIFKniVbAQ0r1zQSqOuAkO+3YFbxfLmWkm1kkuTxbf7ZDMg9IYzrDoCImnHeViyAXLp9WJ8BUEVsGut5GhceJSwArFy8OhgNHPyis+WvCsJgo3fW1AFYqc0ZLYN7B6yieMM1PVa+9UnqFojPTAVdlOo+9XuySVbLpa3u72zfr5lYXJ4v7MViZrvtioDVYbe1AgN6QpOHSQTaZreGtnK0immIKtaEo04RsGYAdRQxIm4cNb1YsFRr2QhYgRW2BWCctV1OisNTCYG0Kx+LS6fo0i+DrJ7TMB3Bgcxvxx6BBUerKvJwxKnr9cZub9b26dPK3v3p3j4BsFpCv9WF9p0RDk4rf+mTvXXMJ9HF9aUPJSChKXqwMl1Z2LwqbdHUNq9rW5QHu2zMGmfsQDlgW+ztfre12x0Aq57af2jXQmEFgCo0dHCvAaJ0iK83KPaCgVQwkYfbV7IMW4splDuCVozj686u97W97Qt7X85sxYnf7sdGdrjbChc6B+MGoD7OA9BJe6gEXJUArEp7UZbUWps3jc3RgQEhd956sbW3YJC55AF8p5gbmIaHRB4ngxhCoC6Yy1sAVQBL4NMOB7u+u7dPt3fUuaraznroE3GuE5oeoW+lOEcdxjGtVlIDCbCSrhhspSYGqrUNb3p5daWiIUEXtcDjbwBW+Nu00ijc7TeSYaBWKI0Uc55RhzFjT4W9FEkiji3lirIGKJh5K2ZoCXtxI4YMAbCiv/cOFYARmmoJwGpnw2Zg22l0zMC+RX4LGxgkDTwer8HzyIvBfqU2FjU5leOD8YP1RsIJp86pFZD2EdcoBqQgRsD7cD09tosiRfhvFgTIEJQkheI6B4s9/gDDK/e5Y97psgips0g5MGIVYRxgLZdWF3PbbgaCVStobGJYmTPKSNyp0FLo73W2+hhDEuBxjczxCguwki1EhxXuLy0677lYrIoT6t3eZv3eAaudzcqBAuwArCgDUcJ/EC4aWVYErMDQilZo6MuxvRy94I0VXWd9WdntbrBbsC0Pe1ujZZiTQ9UIy/3kE5/3W91jfCHjNMRo1DFzchLXnwaMkAEGTGUYbFEUdlkV9uogwAogdDvgb0XACu2NZPbBNjFNFI2z+D/+9a8POVsnr3TGon8qNCMq6mCQmORRFakAACAASURBVENJTyra8EJdPxbDcRLvlcxsek0E6PgbLW9Y7AAp8Fh+jMGiGgMa74qJpAMBBIwnDEKgwLGp8BosslSdT84rkqtAjR+7BnkAEhXiHLBCIBP/HcFLHD8n1Zzwl6kapYplWuCJghffOwW6cjALx/6QEXUMgsHmBWDFkNgBq2CoqYc3jbJX0C9qtsAkUVwf+wmgKdZYBK7hbIFAx3XJg924n/j+uMfxugCsym5h85df2pe/+p1dvfrGDNWGCgN80TYDMb/nASuAVQCtcsAKDmNE68cO8OcBqwQ2JuZVaKqdvD5/BqxOiK0/ZW1++nP/fwessHcVmiTACiwrTJMSwOPMKDgc6rep2noKsFIQHBOg4Ab3VtlW1Rr/HCawzorQHvKpRScm2OAb/zEAK3bAe0tOJO4CdMBgcPuSCWPnqwgBiJK9xCKT73CGJdrv2GoQo+vT3Eb6ULYZKCgKGxcC6A8BK4x8CkFVvysjYBWDJ1wnIQC8E4CVRyyyup7RCxgRiB6ajqx49dAZYw8R+h44Ve/Q93b9/iNbAnd/80ebb1ThzG172OnwufHfHGmdsXgAmlA5pSoIWPUogGDKz/nCqoszW7x+acW8tfb8jFNoKrCtoCuFmAGMFWoPHwNWIRAegBXuhVhWx4CVWhYTyMZ7H3pe3v4p/xetjYl1x9jEwQ0lE4n5kldcx4JarGtepbxF7Wmb9BxgNUKN9AXhR5M/1chupRcBQoVOV1mhLRCSAWBLikk4tqll4B0AKzEHvb3Sq/BkW7ElKGnKTRNstg5MQJ4R+sgAqwBMjkHpnwJYHbcCxlUNDbgxvssACzHLJDp8zKDUCPloyUvtkEnvKI7zxwJWYDkFYDVOG+UdUytdSFBELDUtROSxS4oZweh2IXEv4k4BK+rokcHQWV2hjRUMK9m7AUG9A1ay86HBBRvgFX0vtDE9JzM1FaDZLsh2D0jcgRmwVgtHabboGpu1tW1X92ZDT8BK4CZAKmmuHIbehh2mxCIxA/iG75d2kc97H5l7WsMOybqdks2Nwp9eys4j/8VTaLd5oF81Bs0P94suQnzXqX16HKs+V7B6LuL4pYAVEn+AKPuhJ2B1f7chYPX+7dI+fYKQM5LakmAKh22Ubgvhp31iXDBA8Td0FMNeA2gqkPQheSYbScBVV5U2LwZ71dU2o5g6bDJGqEDzDO1AawJWKDCw/ZzahtANonwimTdgWBlYNpwomAArMiIIzADQEWCFzxjqzu6Ghgyr99bZsgZDOkTlXGDZCzEEsgroS+HzBTShVQjnQLZVUdvMCnszm9kCgFXd2AKAFZjjBGgArIiXNuadzgohYMW9W9gBbeHIbwDC4Ndb0vYOwl3fL+3jzS1bc6Gbu90B/AcAh26OgwAriQ6Iie4A/RgPOCsVNjjFSLKpWPsgBMifyHwj6ce/wa46O1/Y+fkZ2YtkXw1bG1Bcr5yRRfBGU2Kn+WB8vzpsEvM1ciy5MQDNLnPge0pATBIqGQkbZBJ6MQl6kv2WDKvN3YrC/nhd5Nf4jpwwEjls5PD4arJQ0XZ2cy22IQCttrXZYs48XxANptE5R5PFAQHXoU1Fn+b1Wj0mHxexG74n8i/l/CHBo10NawiZgWC1yhe4zSBIokKlCpNeuAVg1cdQMgB+C9tu9sQRAMKhwywvviHGCfwj92G0OyzMyf8qGowYPAGLuCZcNwQ7xdALsB/C6/Odpn9ikuusGKwtdtY6ExJxKIAoQFQscnoRVQwrdR6xvZxSGEAMUUxsqGd30/d2s9vZqioMKow9dEp9z4xxIiL/nV8vgNP4H8EqifWzswwddp4zoJesGfacTLooC3tRCLC6KitbFLW1eyNgNQNghVjO2XJs2MB+wR78P//H344WPJz4FOQYHWFmvcPQQ+g09ZNC0yfR6xIQlhjnU+CCRbyYipQFzVHZjdY//PcUsApAKw+ygt4fGzM0omBAQzsJxxAaTaLU5q1pmRbIMwyauHH5dQvAKKq4+SINJxLHlqpLx9+p9wgVzZlFQvC1mMNA5SBZDpjE9XsOsFIy4K1+mBTgjIQArIIhFwyrMITRRiqNgscBqxywyxlmui/p+6ZMvhHpdpbYEXDnhqienVl5dmlf/+Yv7dWbb62o55yqg62I3ncY+nF89YRhxTYDKDyMgBXoh3trUL1g1dR1Pp4BrPJ7ehys65oEK/Bk4PNnwOqfHLB6LuB87vnnAK/n3v/c86cD5lQdzpObaaJ8mmF1XFmW/agovA79KrGsMoYVnCAqVKzs+3Qrd0z8fK8cyr+63h6TDDi9ndXFTs7P2wEj+FIrnNOzMxZovkf+sQGrkf3gAdxjgNXRNfeRw/lxKeiJ4AcJYxrjHUGN9r0KCMHsGllWHlOIxelaObSxAKySZiGueGJYhfB4Co54TATCFJDSNkuBc2RYkTqeaWmE3RJbywEr/Bt+rt+TXbXfbO324yfbvP1ou9//YDMIhzpjFPT63BbnAV9eUGClE2AbdKRwPGjJg0Bz19gBSc7Z3KqzGZlVmNLXzOfWQI+xayiODmYYK9CoVmZTGXnOmUi4pqzJR7E4ErqR1HIQiCOGlV8b5xhq38jPB5gSj41sZ9eGoEZGBlgFeJmzv0UA0N76KTbhWcAqK1h5Op9MRmh2MC5KgBWuHc+XGjBzZ+BIp0tsSl8zAU54m0Gcj66lAJ0dKsyj/49A2dv+PMj9OYBVFKTywTX5HnvIsArAKv1lfMVSsR6bgj5IOaBhJYZVavnleqHMgTSk4t+wX/HzPGCVWgLJbET75ciwClYrEt21rqO3AubFtbj3D487ncsUsEoFTH0H7jwAKwBVAK0wxj4BVpryBBsQcWFwbKVro4EQ0QoYgKc0PtUi2CPBdm0ttDMe9mCcI+nQVLgDNNqg6YnhB7BfiNUjYcVrwfgoMLhDryeLJPSLwkiOcbT2T25/jwGrOBfkEXidkkz4LwmuH0/6Uxwc+3LqacXefrhX81j1WCPxOV998vlMk+bU83lukq89+mUkixx2gXWE4QBbW95v7eZmY+/f3tvHj2u7uYEINpgSYpzsqfKjtu/IA1KXg7egZwdC/0KRbLAqkNAe2B7Y1YV1NtiX884WTWmzTpp+mIq37Dd2s1nZCu1pFNOvvSUQgBXiY7SiV9JX2uN+IwJwlhEAxmBYIeesxMvAOrd2brdDbR92pb2z1u7L2pNg5TvUYnSKNnwKXDOSabJrYP9QHELOQE2rmu1FX56dEbgCWLWoGpuh9Q9v4QbQRL2IoYSNqV2Q0ADZOwIDewwegE2EraRjZv+VAbD6cH3DNkGratv0O4IA0BgCK0uCXbRQPo0w8jNp+EQhScCZbFQAtQBkAOKEfdVaFls9Z1ixC6dQuxUA8qYFw015NzTACOIE6zrLofFYLgkzzVNxHag951Pi+e3U19QCQqxB/x8FKgetaO966K7t7O76hoAVtLKQ6xBUcpYV3rdarcZ1SsAKjD3k37jWu97urq9dMwtkt9bmi4U1nYgpbFGEb/JSjgar0Mjw+OL50G9ksXUCWAVpJkA74BN5TgzAWFIWoY/n4IgQM0lKUDqC3oiPbbcClwFU2VBbvz3Qz+Dx6ZC5eG8UzsIeBWBFxpyfD213+HwyACUJNBZMOZ044ntoDQ6csIfJe2RWHXY2L/FvTROkqL2Lw0dZVrVktQSqJRvX2EEt6COWla2GgwNWvW3r2jYlhjKAYeUi6x5zcUgG8AgfFhNawMRaQGTCnq6dNHOgEt8IWM3N7LIo7IuyJGCFCaD17kB91a6oCFhhj0qfVYghAbd/929+w+V5CqTKgZGUOAU67BvTEU/eiEAig2I+tuz58p+0GMZGjQQhvi/YO/irwEcso1xQPYAcTsHx7xuDToJgWphhMMSyknYFfkJnABV4BYMRGB23jkw1oKZOKYKS+L44hwB0ghIp352Q0xQEHoM9ycF6wPIEwwrXBAFSvgnCQUby9BxgxSqrswnY4pEBVvHenNKI8xhbKvj9TzOsOH0qxj7HxhwReG2j/PPy+xCU2hyUi+vI69vN7TC7sG9+88/t9Ze/snp2YQXbAgVYaeSpkGSg5Vwf4bS8pckG4MlgWKEXd8gAK59e8xhgFdMkRv3o43sb91oVlEd+/gxY/Rmwytpw0ir5GYCVswJp3PkT1WzZXswWAViVA1ZM9iGJRMBKyQBtgTcXig4dpKpoNYux8NAv2VtdKGHxODMlEA5YTRlWR0mrV8T+MVoCE2iUkhsEAOMkOGdY5UmDNJ5T8hmATM6wgn1L/ii1yCvoTICVgHxnWrkvfB6wQjub2rbEbnN2lbNa9HhqdYyWwJxhBSYp73BG1U3XWKLtnAzX76zYDVZCg2O1tvubW9t/vrXD28/WbLM2vxAz9Ym/4c9ymTyeqwf0ey+5N7POurMztv0VXWPFrLN6PrMBGhPQt4DmIAaiwCbzkgtkYOtGBlhRZN3bz4MZg6QW65JryQErHoPHE7iGo+h1tp+wJsSwToluBKZMHCIeyQArXcdgfvg+dFApT46PAs/HLbzHH8nHH4Gl3ooz7lXeyON4IJKHYFmhYgvdCR0/RHdnahfDNQab0Cfm6foqkQFAFfGGVppXwNEK0G/Hke9kJXhVM07pOYYVglSt86TxGDFbtKLELflZgBXjS0+gsuRTax5tesGwSnuTMQ0mr+2QWKzFtsDaGa+3g8hkL6klc0xqnZnJuC7fe2CYELBSITGu52a7pLZMtATm8Wq+Jx8DrTjFy41nHmMrzpGWVgBWiFXBsgoBcuwjNIep4CvdkwAs1UEhu04wywHcqm5d10/7h1NGnTUPsAmgOvZdgFPUo8KexOMArjxZ3fYbsvPYDk4dRP2KYeUsqziJJwEr91buZwAGYItDsFjEPqxhJamxnkcb7uyZBNhMN+IjOnPjHvvlgBXbVn7Ez9Q+C7A6OGCslmfEykiC7+56+/AegNXKPny4t/2uzAArATi49+GvjgAr9aKPJWTlZaCuQVBf+mNgV6E9Z14c7ItFR12rBVqxwLDa7ex+u7ZbAlYAaTR9FeAU2lejNaluNSWwhT0CWIOci9PkBFix/oX1AAlgFo9rK5qZLYvOPvSFvT3UdmdIjvdkZ8meu0+ALXGGFZLpUU/OgSiCVpiIBobGfG4zaFmBpVE2YmqAgXUorBwOLip+HFnh6kTnLRtbnV0FLR9OkYU/gOZxVdndZk2G1QrDn8rK1picBl1Q7CswE/34YqkLOA4zHgydYFVLZyzPGTE8IxhBMkVidCNvgH5wTN+ED+x34LoM1s1qm80wCbeyxfnZUcEqz5VG4MjtWw5YiS0PfSyfCux2LZiZsokOErtGnmqa8tdgbsNOALCC/wVYlbcF6noc2CoXx4TncV7R+YP3b1ZLirLjtdChREsgGMScQueaXBzGQo0rtQSqLdAnBjoDXvb6IcNKebDOI7SoopiCdYCBBzlgNU6NduIci71k4QOAlHoUWFRgVK1XvfXrg/XOuAJgFfY/imRqiQ+WdBBRHG+Jwm8UrVhs8jySjh/rBaBhSBq5VI3rw5KxxBY7gVWYFjiznXUlpmpi66q9+sggCFp1wMoH3fAlajHfFYUt9wMnBN7h/lSlrUswcY3PqSXQwT0SatwOSZnUgT8BVronep4ZCDpw0fm037ON98oK+6au7WVZc9+W/c7qfrAG+xt70P8SE3Y9PrYEBtiC406IZGprUjAeqvzJUCqgVk+jwAAF/zl4I4BIj+efk15zLM4br/l/2XvT3siSZUnMc08uVd3Vy93evW+BMPo8EjSYkQD9Cw2EkWYE6KfPBry7dXUtJHNPwczcIvwcJsnqrtvvvic0CwRZycyzxInwcDc3N+/sLD1ABw0Mqgai6b1EIbc+Of8JWOn8bhOqa+BCSFHMq6vrgcZCdVxwvJcAKy/Mes+4Vi/eCrp0R05OqYO8y/vdELDSxtOZah4nM5iqEaxA40uAFZw6A1as8U6nDMeoInUCOX3dfT7ULPSl+0DA0JgHBbDSZqvvqnc2duzq3KxBArPky3UcF1fxm7//V/GLX/1tLK5ek2EFqvz+BO0HcGwzoLsIWCEAegxYUYNhkpozyXTrGlYZUORxZczsdA1rxPHqSxpo/7JF1z/BU3v2LT+9htXnXmF1ND/3WJc+Pwhg+0xqgFMPYh6zOxrDqmSZBVgN56QYVmJX4ZudAkElh1g16ObZlYaZEgtzZoDgLidgvYgqnl0VmYUHYMXGt107pklHyq7L/nhdFC2s3MTEgPzxGlbnKUTXU4+LLZrVIVRBYA/aUSoxDhokX4SOiVUcvYqui9VTEyjO8vue3LSDYJKdo5bFlY0nVT2zf51hJS6EQPUEvxpgVcaLzFBpcwls6RpdeF5obU9YqwBW3pNIo2YHn0Mcd3s68ACtTrt9bO/vIx52Mf+wjTkbFkoMRaVy5KBzNiKA4bGbto6yxGRJQXQX149kEjRNrq9jDs0FtJ5kgLIIlFYQYCEyqiYB3Ae5AYJSr6QHGT/OjpLFYZYMANTOdrN2oNeFNbdUDtiTQtpfJ3Qu657eM6naX9mdqAXsld2TbJB0Dvv4eqwrIPy0ZfC+XPeIvsxdTtI9l17OxDvIlVw6DZUSUOjQTaZLCnIjYACgAQaO533W5jZAVOzzLJ3IzkQAdppmGARls9lIS6g1Dau8X4yHu/akw+2SBs+7HkgjM92d9ZcBK4GFdSpbkuEyaIV5CFW2UhITamjDErf9jjop1rMpU7gxqCuYqXkiZpWBH/tDYFQIkDazUmO13SIgkw5Llafw/Bv7M4P/ZxdTlbz1pGmfK4iRdV4wrAbPN7sggnVBfTes60w04P1UKiFglQwrXpDGi/dEAeozNe347hQuJjhMxhiATKxBJIQBhiEYE5iFccU35g4EuzFi6BQrwApMdZWwcKwGWp+5pgqobFBKc0YlgWruQzIXwTrGDrbpxdfSwuWse4LlP0zetHXX9svPA6y0b11qmPLYHlwCrBgw79BVDLYvQc8DhNgP8ec/oyTwIf74h/doikrxfZSiiXfR7QLnXGtwkn/NMioHjCqnwXMCYJVaMrMpGVZfrxfxajWP26trAlDQfLrfbuJuvyXjCEAUmhctyerEfpqlbXPpr7GrbHb3ZlnqPrvfcs84x2ytpLH89avYTtfx3WESvz9M4v15GveIMwZlvslKIiiX+kWc6wkSgzXFQBb6QZO4BVACrZ/sIng7XcTNdEFRdsztNeK/7GrHWZLPXrEXUI8uVo7x5d9Zczfn9+58irfv38cWfwP7ZLsTywrlZWAQ7QBkJSBi4fUEW3F8NR0TYCVg3wkRMZmwFrHvGagSSKFStsUSALU6wAIU31Gg+xg3N+u4gk7kah6vvrxVwrEkmKrtUSzYE1qOp/xzvUJXYNu93l3UgIt2ISX2JESe5ZbJjL7/iKYBIoJUyR3vBSiTs13EHDBgpfjyEKdsUIE4Fn8Hu4qsM+qKWeJA7EL5dCm+ngwr2BdONYJY7jJdEnAtkYhYsIunywRlp+scHzP8QG7wXe+2sO1iW8EWwZdGSSBLAB/2sd1AYF4lgoh1e7yteL0DWBpJPX9hEFj3ktBIYYAWH/cmKJg3YMFBPB7PSeSeQ+pIIQ0NxiFAIDTUOcQaoBVAaerNiRmWVBxbztwlOtBO8Ft8ptids1vo4RD351PcnU8CrKCHxfxB+tSJB7WGTMkgtHSGsE2BzbhX7L0LXBPuhxpW0/hyMo2/WSziTZYETreHmOz2bApE1l+CaxI0yf//X//mNw2w8gIzaGXQYujkdcCKD4eTKDNUmZHC5yQqjsEG5bGjtXb4+8IRMndpY8drptiZYWVWUXcy8+HnJiih3t7tQOwdlXTgy46FJxbES5UpL92oSsZtDPhcck3tiFng3OWLWMR23i47NDBM2ZS1sNLkLFos1qglCaY5lp3CaMDKBuIlDbLqvMuhR110stgYwKqtua/bbe3t2Pk8/inNhWFWuI7R5YDc78DzVfallWlcYPv5Gfi6DGACsDrMV/Hbf/gf4xe//rtYXn0R89VNHM7QsDpk54JPAawO1LCieCgFDTGHsnSHorgdPHRokRzR7ML2dMDykgYaNuUf/1V6jD5xkOfHf8jMuHSInxaw+ekBq3/e999B4OHYdwf8RcBq9NAaYOUscnbW64AV7CX0bgRYUX+wlQRWSrgz2gmowGEjEzNFdbMkcBpbAlcdfDf4ow3R2UODMjVoZU7sMwGrmN1QdL0yrNxNStQM02P6r7ZdBqwa0JHMmro3PQ1Y6dmZ4VozeY6H6ALQ2TbgUjWsUnQ9O8fS3jbAxcCLtGiGgJUEyw1mwH5XB9XToQEOAJ12OwJWKJOgvscOjuIhpodTzA8TlnWwl0yymGmzMughtJT0fGssNcAK+xvKQeBMzmdsEY4uP8yOSyG0ZaA9PhIU1f6GfQPbsrofWfuhl3Opg4/miJ+Jp3UDrACcFeb2eB/X81GyrfoxDubMipPTW0EDrUGAEt0/GYJVfS982oZ/OmAFFkw60WVNtzYKQvjyuVt0XxomAKxWqzU7RlrLSvcs8MW7s8ZMB2/i/A0kPLErD8c5QSuCsvkMNMlczpWd0eg3SGDV68zrW88hYwLneArDnE57UhHq9Wku93FogBWuvbEk/Rw6YMXPZYdoJOF2m00CKwDkdCEqD8r7z3k4BKxcatsDOHeTFHCkDLgZTQgctpu7UWdJA5n6WRO91ffyI8YzE2DVE8KaV3reHbBSSaJKVKTjgnsiYEbR3FxXZCBIzwwBCAAq2BBJ9eH/EHCHLhG6vkVcs629AzyNu0py0eUL7HuVVrb/k70m0ApsK5QMUhMFrCp0sEvAyg29XIbZ7VGfQ5ozYj7IB5e9A7sK34jjxZAVSD8GffKWRv5n9UULIPVkF+JPY0g96aNdZEg/fvclwAp7NUWfCRLu5YefgkEwOgW+fXsff/zj+9jtz7ExUEJQ2QL1Ok8Tm07giiXOmXSg/UjACm3l0elvjk5iYEfFKb5cTOP1ahm3KNmeqYT6YbeJLUBLxHFoXoTuXkvMP8xTlP+fgZUTsLperMmEoJ7TALASmDhdSYyZSenVdewmq3h7nMbvd+d4F5O4A8sv2d26mVygbnpgcXFrPSbllGXgYCLBfzmdYnk8U//mdrKILxbr+GK+juvZPJaYNwDN3TTGpirFxlk6iOeQXQNpIJI1TH24ySS+v5PoOsrf7ze7uIdtyRLCu+2ezCskZTiHyRDsIL1L/mAPO2CVvkMm653Ug6C2QBeBM2LWYP5rjwSrEQDH9c0qXr26idV6Fqub1DgqhBLbHZaSYX0XZqr3UceJAKz8d5URIwkm3Ud82b/ReEt4nzE2xusg8XUn9BzD1T0P5zM5BO9js6z0ecjkZGmgSqrxOZQFQnRdexS62GVTMCb9uhQOLXriDCppzFJLr4GM4TUW2ZQkAUWLpmtPMJgoMyKJAZXW4/v9OzSiwL4owAoJITzf7cMuNhvo/nXASpiHN7tuAyrRw/uNxl+Alc4rxmtG/o2VhL1stUK5peJy2GOyhdNfobYVWEunfSxP+1ifDtSyWgMgarpV1R5pL2yQdzbpECM3OM83x3M8AKiKSbzbbwtgJb8Oc91lqAYjAaVbdgn3YrwDz9OAFRhWBKyOJzZMAGD1m/ksvp4BZJ7HZHuI2O7IsFrM0NBHmWzu22xQEzH5D//Lr88WijQzyKwQTwhcwJh51VhOSc8TSqiyCF8sHqCOldnMRKI5GZMBRdHdoj/gTd0PGcglfif6mq0z/TcvEIMrdJYYHFijQeVyWPhAKb0ADSzpXCp78fX40fZA8cmtSj5cQbYNrBhtxvUauPMYV/AF9+3rqoFcD+50XTYIZrD5eeB1lTx05thY9HMMmHwKYNUMCrpm7HZt8Y7vVc9FhuKpL4NM2lj1vg5OwhiV+ysT3eNRP1+BNM5HtJklYPWv4pe/+YdYXX8Rs+WtSgKBQnPGi6KMjdC1wvqJRXuMoOgdwCoDVrgezKMUIm5Bby8D0Maa6D/oweVrDPB0RsblERJg9Rmg1aBL3ONz/PMGbH4GrC4/nx8LWLnFdh1XOKzItotdZYbVGT13qI2itsAW++2UcDNis2SNgJU1mCDXC6cKQC80OBzUK6g1+0gMqyytrWVuZmumxlXuSyo/TFusY0g0tY2R0p/JqFCXQANWdkqk7dMZVkqWpMRqdsKxLRJghShX68/BqPYCXTcchscMKwel3aFzYKpOdYo4GY41wCodjSa6bsDqKYaVxgLOo8AWOV3KJBq4QGk77HO3bdVZxPXDsdhBDHS7I1hFCQRqmiBrNQ1o4tKUpaipkwcs3WMXQvAvHJDks0h/AEGv9toT59B8pbI/althDGYzOvYERQcBp8Zb2VqDVQqMq/5QB6xcjpqdYnK/096ukqq6N9Q1VQHFceLNzqyBnA4u9PUH8KYCKD2/IOfZTQ2e2v9+GGD1eB/NHTMTWHZnM5mFiHACsVtk29cKBqa9k51YCen4Y/zh2BMcUedAB1ECKI4JWEkvrOldsTys2xNrDmmZXwasDBp+GmCldTf0C3oSTH6nRpfPqZUHag0AkGHZWIJZEkAHYAUBXGW9ufqhoZEMAdsn6SPpOPYFzawy2AcfTqzNaesqibGSXwfA6n6QcB37cdVvrr6X76cDVv06Opt9DFipU6HZWLin3eYuASUEdOpepoAC3UOnsUBSj8wcePtiOgK0Ivg1iVhDYT1tXffjxLJyOTeCZTKqkgmpUl2BVQd0wabHlaDVTEyr5wGr6jOB4ZrzlOLXCVhRCxfrW4CeyzO9zuTrq2SmNyuQFa/+aEs4PwKs/N4hy/FJR/bCH+hdphbVc+u/zm3vPfwc1ia0kQgKuoMlksin+J6A1V386U/vYrs7xcNmF5stQAt19GIDLfi0BHIyIUI6hXSVWEaX8RbXI+bAEQ04oCWDxOw05udjvAJgtV7GwAWgugAAIABJREFU7fqa5XO4nv1hR7FzJB62ux0ZVqsFgE7cMWhvABLk+98sr8iEYDk7zpMMK44H8h5LsUIAbi2QTJ6t4u0+4g/7iLfniHvoZiUYxXFyoj4HFPsKWaHpI3NPK8kHEGtR5j4/nmJ9nsTr6Sq+XKzjq+VN3C6W6orL7oXwX5SYcdM0Jjq4ueXrZJAk2AdQBQABAKuPH9mYAADW/XYXdw8PsdsfYrM/xD3ob+lzMKIgOzCTT6HOeJyr1ohsLBq9BvBYAFWPpdhchFVFCVihQyBs2m5DsPD29jpevbqO1RWSQ4hz3M23VzE5NkaXuQpYOclmwAQsrQpY4foFfmeEVJqG4RmSZcfy3WSiM35/3EW5xm/Wi/Z+3eJLHJtlebInuBAyhTFmWfKK1yB7wOut8WP+HXZerB4nmxr9t9l2Sgaw3lLPx88I9wCQnfsYmZKWX1CHXQDlf/7jn9n4AZp6Ls2enKfUsNpuwKhCSaDKecmwOg7Z7jUebNhGVh5YX5t+COZpcy5UH82S4cOBgBW+BVxi/WMNip3PtUiG1T4Wx31cndE3GyV3E5YFopSupJNyVaWPnjJJAv+UrAZgtcX3+RzbySS+2z7EBs3vppM4cD1gr3XXVgHcXj1IfNP/g5XAMz0e4/r6ulVZ4AmAXYWSQJTxfoGSwNksvp4v4xZ+CzrC7vZkTC7RdZYgqVKzFvyf/Pt//W3zkjyg1bGDBsAY5KgGGJOraSSUgMPAyatXr9pgeBLXz0NcroquG3wy6HR1ddXOz4EgMtk3PFAMjUjjuuFgurWwFxJBc2tzJHDSkMHsolWBsp5hF0PMBnLscMgnF0Dn7yGamoFQWWh4wB2Em7IbRN3E7OwZpa+it3VB+VoEKHXAwwbJ19MDKYvKDannDMxcupMIs4+HY40ZVh1s0jnHDKtxAD4GrOoccIB6aVw9JpVVpfP1DoUQiDsvruLmy2/il7/5+/jq29/EYv2amwtdNAqLgqKcgWku1w5YYfPG37GRA/jbx3yKbBCTJrw3ZxucSGsdpBKwcklgve9L6+WyQ5OU52cAqzEA9ug4nwlYvQSo/RAH7oe/96cHrH74Nf1lP/HS83sJsOqA89AR11WKNq8vh7bK2FgLhwE7XFQAVifU46s8kO3gJ9AeWHEDai2DGwtVjhftG53d1DU5w8lAhgcByiHmcJgox+hn6e1E1+vkgEF4My8IJGUgyZ/uijcCrDrbQ6DzBLXuKIVCKd8EbbGvqVtnQWTRfVOElMkTORAuCfTabM5x1uDbLun6rDugn95vtJ+oO2p/rsOutQS3LIJKsMAi6/n8krHD8SqaOnqCAsVdKm2wwc+aGjbQKUqaNRwCAirEDjrYUe9Rx1KtDTKi7BbI9sxy0s6naUBHw1R8B+aNMpdaEhQ/dbCAbDnEWsGuYpeo1PuB45jZN5gl6X16fo5Lnqh8EsfDlhl4i6UyUHawnPtPfQbQkRBrWowXl1TWPbj6ByzFsNYVP+fSSu0jLunsz7M3CzBzvAfBdW7nquNLTyccnlv/dNapAamnjzn66KslNHo5QWfYCYiWlhOEkSWc7LIvloO5S2LaC3dGdJDCzDbWfLaQVmmmwEOMnYLRx9pW2Y1B+/9Ao8NzWIGB5qWTPR6zDrxxfx74L3peek4diLR94zPPzlZKjrp9thqswF/ZbjdiFaIUFokrUSjLU3JQo5Jgry8BVy4pVqBMZgjHFN2OVPqBb2t3QgPF11ZtuX/3/lp967o+m8ZeInFmVhlAM7iEa7AvSBZSip8fwbpoefncE9S3lexHAFbsEkW6C9YnjgNWHsqNpiwHZIc/ANPJhiBrM/0bMNVoE7PhhgBBMaxQEjhB8HTGmgWTDUEnEn86pnLZfU67CUdPaGCI5wSsHESyqxUYRAnIoBtbhiyP1hmBqrFeUwJWXncG3exP1p9iDPbOkT9052cgmCyGpz57aU7UawDDyokgJXjAmjvEh/ebuKMAOzTS9PzQov7du4/x3dv3sdudYr5csWTb5WZNjJ1bZTIYM3kgC63glrpjAHDPp7hdzWMJzZsssfNqoC1ixZyAlAUCSD5TgFV0Hci2uV1dsYMflzDWOgGb3D+RC2ITo0ks4FRPZnGcruI+FvHHwzn+sD/GB4g65/qXnRawYHvOCpgLg9ukNBizn8nKAHQGwOrNYh1fLq7J2lii7A4gQu2iSSkiAQS03PQR8rUUe+cai4jNfk/QSrq459geDiwJhN7VDgF+TPkeAFgUTCDoqkY32FfBjHPMgvXFEvuMG1FKZ/9ouMf4jgXgkKEEO8byMTwXAF0ow5/Gm69fsxrEcTFsJj4D/Suwcm5vb9OWV7a34meVGu74fJTH0nVjf8HxoMmE1yCoTuA+mVrUMsukI0r+qq3T3tyrhupePH6Mmo/phzjASuCJez6+Le/D5Fv3IQyQAtRobKE2j/qZ6PslLkHWFGY/WZwC5Qm0+5yM4+WLwi7Pp/O4u3uIjx/uA6WBTPxCdH0L9qn0DwFcEXQ8nmK72/Jn1cm2/fcYDRKwxDP6s1ANldhEuqczmY0i6mh/A3jHRCp11/axuFqoScZBgBUYVuj+eTWJwMpZgYHOAeiJX+39mnHYS8l6B6irNpZoRRYPxyNLAt9uN/FwPsfd6RjY6Q7Ul0tdQTYVE0OP/l42x+HccpdAyEIYszkdCKJBv+p2No9X53N8g06f8yXX6gLJzQO6HIJhJQYlyyYxHmYo/p//8y8H9sDOnYEOAzsDQ+8tHhnOBKy0qckRoQ1IEAcLp5a3eSp5Q8ENV9F1n8c3CUDK11SPy6251Ajj/0Ru4QTnABHASlE2Oz8+vo2qKHp9Idg5HoNrHo+xAzrO7DoDUEGfCmI5O4fXMAkB2FWQztdlVpq7zNnJEeV0CJBVB8jjW43IGGSqz1ITN4MaADvusJX0/S5a66z4MPBQQPD0Vv9jAauxw+fn7blAQwSHdb6Kmy+/jW9/9bfxzS9/G4v1K24ugOEIWGXJEY1VznTT6WGsBFhBeBSZ2H3MZwCs1JYXhlyAVTqC2XmLzzh1ecYaVmOw6kXA4q/MsPoZsPqhbuoPe/+Lz/9iSUEHp14GrOr1tDxkvmiwRbpVLAs8wPlFEIBM/TyWqyut+QLoG+ToYKzYVfienPcqC0BnqAnKgbBuEHQOgSoHcUPAqtPl/ykAK5bF+LIKM6PaS27UmcTozJDeJdQAVt9vBO5x3aQjpGDLjkcFrMRkUYCWgVHq/gieGpbkWnS9A1ZdiJ1UdYASSKBM5eiqvA6OVKbIylRwwAvHhv5K9otnVz6DVggM6VhLAwlUfM631ImgjU0tCe456TSSpYFAHvaXGXXdDbv4ALDKuWSHU2OnB1CdDZaEHjaPAKsukn1uyR0DngKsVBplUEMMg77v9yDRHZtSd+sCYOXcl9ap54KZfWL/6strchg+GWB4yir8MMBqPEI5rgPQSmwTvRMgdJYqsO085oe0jsCwMSNPmekEFUeldQK0E/BMXRGXHViofNx5SUMF8Rftk58HWElWQoGF91oB5S3QS6qWQbb+N3BF7LPI5zRgxS5W2QmxA1Z2APo4C7Ayu0mlIBTY5TpQox/OaZSuwmlnJn2XDEyxVlrKoNjyTwWsACBxjpRnXBlfCHrNtNBcVPnSngmEY5zBsMwGEGaiWI9EDKslS8gAPcJuMBBLFoM6OQFcEkOBATU1Zfb8HYECxJW5vmBHaG8SsILAMMFlvNddBJE8FWsBShdFCi9tbGfu2eYCsHIZFUsBWU6FuSBmsACMPueHu50endfDkAmp9Sy73G38wD9ONvDQKg1X8uWEUn8Pn/0lROWCQRiDV3xuEJxmmY+ZgBHb7T7uPm5jswGzDYcX2wO/f/f2Q/zhD98RzAIA9ACNNnVG6FpWktwRRFUBvawqUFt7gVbL+YTaMgCsUD7nkXZhAfWUAFiBkQXAaiZh/QkZEAascvpmYoTsG1wP/O9kYkFPh0mm2SoeYh5/OoJldYx36LyXJWK0A2bnZqKFDMSKSipv1SyyuIPSYruazOKLxVUDrMDamO9RLqWuge7aR2Jq6j5xfiSDlMBFMpgNPgGMkhD7jGW1e6wRdxU8n+LDZssEOUsEAeQCCMn9UDpyohKTCQg8D9163bgq49OnEyJgaCVglZVI8L3wdGd4botZrK/REy5L55NFipgaRA/s6a9fv+K8cBLA5BAMIPVLUcbLxH76GrlXI+6xHI8rm5Rgk34Y40YAeFtJEuCrMtH9WgfkLu2Q0CNLTUuTOrKJm+Nvlmry2rJbZKnSol0nM0oLcLjX6jUBQl06xfE+/ZmUuTBTUrYP4wuAVZ1ZH+4hrr4Tmwr5vsOJIBWOC1sqcEuJIewNZBMmywjj1/wHM8YybrT9c55RzSbZd0/d8BJgxrNEFZa00MSuouQRzoc5AbSZgNWBLKs1OgUCsAJYNTnHGnsXMBBahP5ldirXG0uGJT0hwAo6VofYnCO+322pM3d/OsUGpcsEdGWPMMJoxkDgXyhCY8ERsMougbhW+hkAPydnAlbXUwFW36JxQpYEzg/HWACwylJfAFaU5GiAVZYE1hsZB9wGfZ5iECHzxGwPNzTdtI8hUEYOQY3LhhkmIYdjJNbBQ3Vc/JB9vQYvDKoRVALDOWuA8VkgwAKraoenLs6qDFevjx/fp2trLwFWFdSqm1EdQx/PCxrv8yJWNwjVeLp0sDs6rqMdam9gczfF0uUOdTzGgOMlh7mCcsxQ5yIyg0vOowyJrtUOXUemfFw4N9waS5aknrMhyyONLr0uCqaNzSCQLKy0p+4J4urH2TJuvviagNVXv/gblgViQaF7jpgI2iCeBqyQykOeBLhyBazAskJA0DVX9LxT7yGN5OcxrJQJ+2uWBP4MWF3aSP9yr/2kgFVx1u0194y2NmzZVWxKsNPTxrAKlgQuCVhZ80nlFZlsIKsqNxoKLWMbE5sKOiUSWsdGiNfHWeoOuP3UgBVKAmMqIeGu25MlPsmwkjelZ1ptDO1cAtK25RW0ksOTpcGZkZwvOkuHf2eb5N5Wfsiw0jbOPHURqHa51WXAagjqSaRctlIsCzOsrO3kro3uyKHSfN4bKeTWEoNTgi5OGXjSWYPoeBXtlhizxX48d2uWE/fMPRntzpNh5YDNQBbLOAwCwmaWAEMPIZ8F9kIIySYLjewqdyQjc6MDVh4DcEIIVkFPAuVMj3THekc8XcOYYaXSLoIhcLq4TBTcGjThXMhnZpCgBxVj2/Dj7feQYaXEUdaT5kmaK1724Cy35GXPWB5kMJNgxMxaRxJf7wyFvE6CIxyZ9owU74riqCwp/DkxNwD8VMDKoICZCX9ZwEp2Q/v9sNGP1q0CYwNZmG8AOLyHKWjY8hvsKvkvlWE1Hl8EX9AZxXHlp7LLIhmnAqwwfgQ+MBZZGkdAJ0s2ANr4awxI2OerdmfsR7rcUKCdAPauuSaWRm/okNo3fD5YxwgClIEWWNVg8MaqIssuDaDuK0HNZFgh4DAQKMBK7erJqHVmPvcBA8kAvMleY2kgtJfwfrCytBdAFwYxG9ggYEBothk4cgdOjZrYVNY8eQxY+blckjYXSK7QTmPc53WzXdlF9TJolSV04yVd/v8SYFXM2TNH8b12ZItJz/yGFhgAK7Eg8AwOZFlBy0oMM9hlABcRf/zj9/Ff/9vv4/u3d3E4TWIDLTEwb/LpK0HSAasC12UQLKCKJf2ZSAFgtUKjKKw5xGyk0qh7MMAqPEOW6BCEBGNKIv0wvzfLNUtL+ZgRd2VJHHc9sC4SsKKeDlnRi9hMFvHdKeKPKH2czWPDxgC5T3i+ZLywwH4HZnU+2r6X6Br3KNlHqRE6Bc7mBKy+WHaG1XSzi+VpEnMJCTTbgg/hGslYSTifmk/JniZZDCW3+4P0GNG4Bqw1lKgByAWT6nyO7z68jwlj4HPcPWzJwGLTp8MpHtAhHSW8CYK1xFEBrJQw6P5SzpRm/2F/rAElkAjXC98LYviIEQkTtIQKrh9AlXWPXn/xqjGRYXvYZOsoTTG8ZzYXcQJHUHJLJaUsD0shdMpGUMBbbHHMCceIiK+9of8owIq5j2TlcUsbNndzYs6AlRmvPBeYb1lW+NTiw1rKtsSDeJNsfXizeF5HNM/YxgbPD4y4LE0EYxnLyTpV+AkwGe9z9YFMr+Jl6vqxlFP2CNdOHevyfMf2BMkE2RDZA66/1GzCa3hGjWHF5hdqWIPxQNnugTGAGFbz0yFW0LAKMKxOASjzaj6lKLtKA3PPT2OJ/4m5BdBWV4G9B9789nwis+rDYR93YFgdj7EBTsFSY6xjsegAYothlYw4SigIeuO+DNApny+uYXlOwGo2i9vTOX45n8eX0ynZkfP9IZYAtabTWMHPhm2nHwiblUzI//hvf3uuoMIYeLgEWBlAoBNBITBlXQBY9W5G2VLZlHQnt9zCtKnMaxH4Gnx+BxBjsMITs4JCBnv0WTkXXjxiCIn+WOnZFRiqrCKzs3x8lcQNxTN9DQafxmM2Bl4MqNkY9nOrxMSsKwd3+LxLXAZd9hI4GgdVFTjzeDXDO6qdlpNg4UtTAzMTnRpk3PASqFHAe9kpx7kk+tvF8Opz0d81fj5nnWs4rinxdczq+Hrs/Tzr/CAUtVjF9euv4utf/JbfV6/exGk6J8NKiRlkClNA2sFJdpbBAp4zGC+AFUoC55jHSZlNB0C0Um0scuQk5i79hWGKrY7B815MLel60d+58Aanz56huL1w2JcAlR9zVZ/+mX/5JYE/zfh1B+Yxw6OMbsmeNrs4YoJoahqwmiRgxYa4BKxW6+vUNlE0aKAamzgAKziEIsQjEBFgNZ2KYcXXa4nbINXsDFeuk7Q5LnX+SzGsxoCVc1Mct4no3zLg+nEZsOrdPattlH3vgBUAEthrCzHjeMi4Cdi7wLBKwESuce8UZJBlDFgZLNQzcOdAaQvIVlrTQrpistHa0BvLxQ5QJhDgdJsSz7Kv1DNBZpIaKDM4rRD1lGPUHMZCm+U4GKh3x+DMdCJj3AArMDjg3JaggzayqRz07Lj2BJQqWhdNOizolkXGBi46s5a+fvrSDbBKmvxZwEpNNNlOWyS87onWuxDogc6CZlDllVoYvAFWZl4NbXxfhZ8HWA0YIJygw/MgEMqZq+QOnm8DARRYCHDWt8C81F2azGJ9dZ3zfshSESiX66ElrDoI6lLW7eahAFbZqckQQepr/qUYVvYTDEq5UY7XrUs3/JMJKZapKkuMtQp/A4AV7VcKyivYTYd9NL4Uqad/ozKHIWA1idVyreAAuj6HbQZ8KoHmzCBgpCf0QwErfMwltFozTgy6KygAKzWUaIALuiAS4FCZHpkrBbDquXndk1mmAncA8goEYxdrtqMHICJbg+MxoM0gjro7KbBMH5YBrdhW+GbZkAHNI4I1+HqHBKzgcxmwquXixYfSY2mSIUj+WZuJDCs6cGK8aYiHfg6TfRY1awyLfGfaL7P2+NPA+YAJ93mi658CaNlWjOcHnhvCvjME181SY5k0SlsBFkvHC0zo6XQRu905/vCH7+O//Jd/jO++uyNYzR6xieY4EZLTnclQie37CsSaU8GoQI4dAt0ErCBRBd4EW8pn52CDVUuyrNApDswS7BvBwPpmtXoEWBH4xhkm5zhCzwyfxb4hFfbYzRbx9niKPwGwmi7jgUHymQAXWFnwQ7iuMx6hLFcxi+wemLdE4A/XPJnEajaLm9kqbhereL1Yx03MYr5DEDyJNZjEYCmTnCA7S8AK85vsFjGHLB0jPwBND5n61joCsJZjmhzc+P7jh1hdXXGc39/dU9cKOj/oJoj/T9nxzpqDWsY1PiDbudn9buv9xNarK7J+RE4QOKEucWeV8bobZ8YpeA/WNrrKgZnz6tVti39xT2ZNofLp5vaKumQkLSBWS5Bf5fzaC2gnCGpLz1NagEoo4HgoG/RycjmgfVbHx32vHP+mudaJEUKdaxKd8j5IPFBoXEk73h/K5BKwcvnyMLaUvUDHWNtV2xqBKdLVBAiF9XZ/fx93d3exfQAAF+xmCLAQkgewQWB/Ekh+QEk47Jyu07pa3f/oeySuB8Bu83Xa7ffnLLcxRRVYpovZgsof5Q1xHXiOOJfAqkyBku0HwEpjMz0eYnbax4IlgedYxZFdQG8WAqywrgWKdXjU4bCST3kV9PUi9pOgbtXH44nlgB9RIgj9rFwHWAuKfcS6wzzk3pDwL9cZdXUEWHGdojnCBCWBs7iKSdyez/G7q6t4FRFrMNWgX3U6xZpgOEp2M3dKIG9CluTkP/273xGwqg+7AjBjoAH35gwX3me6XgWszIrC383Q8aT2YnWmyeKOvKEipurzjgEYP/MxYGWwp9ZRdv0nATOXg8sOmlSmkwESM6zGY2IHxSyn8X3V63S7y1rfq/tym8ouEu/xddlDZV6prXwX1sMx3Da1Mrnq2FRRdo95NRvUYnDGOzeIFrQ2rbDLTrmdRI/tGKzCeSrDwmPW55tr1h8Dgp6P+HxF7itghc1jslzH+vbL+Orb38Y3v/wdwauYLwRYZdcgUixZEtiiVm5YMgxYxJcAKyHlNBHJBtN198CTr2fHFt/bpTF42mA7O/g04PRpDtHPgNXTY/zT/uWfO2DlYOyMcsDGsOqAFRlWLgNL2jIdiHReDnts4NKrAlCFbpoQW4dWCbO0A3+/uZFt0P+pGVYO2OgGPKFhxb8ZkBm0XTewruAGa93JBtllab04GQCbAifGZdq2zSi14ftbxt+sApcSu2DDrAA5LSoJdMn3ELAiWIMsOLQkWPqu64Pz2tp287DODMnWVcCKJfukfytwgSMGxwPUd5YEQu8gwRDbMTOfeV2F9So2M5wRXaf3aVxbdVg1zgqqlCWVM5xeHBkisqli9ihwS90vsFqy846FmWcM3sQkwnn2R2hogIpu3bHahcwlgdpru0PdWcssCWPEp2tqQOBLgFV292kKvj/CzNDdawyQDkm0Q4EhV/bgBlhJYTwBJz1nOeAS21b7bQEwBqwIzjWdpH6v7PajOxcAkwLO7pK7fXhonYlqyZ5BUupBmtyX68pj+CkaVmKVuSSwgw09wdj9wjFg5cCWa4csdYBVuyxpS3AlGdZcYZyoQ0CwAlYcN5YDCvBzgMRSwP2WgJVAMAnNuqLscwArNQiUtlQrRywNFgAuOaHbuo0mQIvXF8xmd36t5k7xK7K2i1VPpazYpY5NFLp14xQD0+UyWNwSW9e6pOZplkADLEXwxtdO+EmVEzbhIFETwsC5/jX1nIjp+4QTgWKpSgNInQMFuAmsf6okUELyjWFVsOdmdzLJ6LXttfVpftUQhLy4xHkDn7b4HwFW4MERmBfDimOYenEQecZ4oBSJ+mMxo/j673//ffy3//rH+P7tPRlWscD9d5vX16jmwDGB6T4rsltdAlZbsG2mE4sEsERUDV4R1PdyQASRSzCu8DeAUAA6phHX6F6WGDoZY8mMFWAFzRsAXB2wQpLsMFvE96dzvD1GvD3N44GCHKc4kpFFweHc31QmJXyp+7icRbl/E2BK+wVACmWNV7NlXE3ncR3TuD6DvTHj/5eTWSzYFEXzkPsQwBp2IENXMtxTAloJWHHLzPXEYjzEtBRpVyJmu9/G6modx/MkPtzfx/1uTx76x8023n38GNPFMksEU9PR8jNJ9mySI608VU9KtzSJ9VqAlaqG8Cd1lKRIO0v6Opht+QGW7aXWJkoCnXwQMUJNugBk4Rui7ItsrLLb71VqnH4Lxme5gm6m9ARZ/kt2V7JqyCpCwkiX+2MAK+loJWOU7KSutYxj0p5Tq1NQiMEq2i+yvswUvJR0BANLFUKwIxhHJBjZgAt+z3QRxz1Y3seAVjdAK5T7wU8yMHZ/d88EEGbiYYeEiDoBKrGRhJNWhVP8RyYjFN8//uoVScz3ZQkgag7hmWONweIRLE5wDsAXxoHgT+79AqxgJw5M/E2haRUnglUQXsdPAFYLAGGYL3khzG9mowTuvc6TJSkDc/4A/WY0GTgLsHq32xOw2iMJzL0xO0lnUxoCVq2LcHZ3ZXmvQD2sGNg68JVXkylF129Pp/j729t4dTrHEtpfWRII4BndDwlwwb5Qtk0A9gCwqsDVeJDHgbgdfgNWDExSA6kipG0DLUa9Zrm52Y0YVvi7nZ66CGpwWI9hVhTOpTpP0bTt4PeN8sLUgc1KAVdmjFiHKuE0fFdAqn7aY+Xyw/FCq++VSKfogQMRdQuVmRKZK18Ajbv9aEGzDLAYB58PSHkFmMYAYy1pHNPRcY0s6Uv7qE5OGeikDpjGXN/jDTetaneXCuDo+69zYXxtuN0qeutnWsFTj38d3zb3cD609L7+Ir76BQCr31KAfQIRPApGaiVm/8oErJJJgo05O6ZMTnCyUsOqMaw6YKV7lzPfslhmWFEkoI9NXScvuzHYOp1ZvfzuT3WsXj7X5Xf8NIDLp17Nv3yG1WNbN7z3l57f5fG3Y19B9v5aO8MnMKwEoqDGHhtH1bBCydA8Fuvr7KqneNbAN20NhX2hkXKMKbTdCFqpdPYceB3Lq3fZ6/aA3hb/a+ZRt5eZzf8Lia6PGVaKH1Jnr5XYPCG6zi51qfaeDqjvQc9N5du+dtnl2pEGthnt17sOA99j0XUlDFug5jKiIcOqzxfhST5WMg/SRsJJqoCVATWCO7yHFL01uJ5uOQCrbr+ydzFLUXT84xmMsYW682THvZqcMdOWd1EAK+7R1EjJbHgRNuc+k+/H71Y4cGDlJIA7zTF4IAggMABgiEu5Nf5qFw62AQArOJAolYGzu90/tE6S9Vo5C7i/uiSwC+arJBAZPNDODVh1FjCP8xxgVUAPFJqMmR9jP+Epa8gxMoMqtSSHa0iAo/df5UCTbZLskp4sEjuIwtrZlADvR/dAAxVjfUqSLzLw476V5ZXc53j/xzikLgfK4ex88+9wxNlyumu5cbsdyAm8LLoVUfbBAAAgAElEQVReASvPsQZ+Zgt17/3yX0ryMeee/AiwUqQvxY5TqR3neSRX4GnAiuwqdNEDIJq+Vy5e+pNgWIH9x/nJIEHADVgjDqUv+UdjALj6YBz/EWDFa0imHEFI6vu4C5wCVwG/WsDs9MmBq0mr9HHEA2gsJkI/BKgRhAqcZsIzATCvGfnREOJNlhp1q6RrJXAKwf6RDtZhD5FiMK4wNgCP9xcBK/phxRZWQEk2T/uCGAdiVeGeGGBWAK4spuTWJHhxqTuXbPhlvzVXmqPtJxbpi/t33+ouHuGpc+N14Q+YQ7BxCPxRriVwEIAVLm23w+sIfKfxsDnEH37/Lv77f/9zvHu7wa4cx5mE0Tm3eS3KIDVWT+mwp1ezHDCZRQKspoHCJbI7yKBBd1iANyoJBLsKpUXQllkQxCKmxPetl7DHKv8keyv3U8IISCgkwAGGFeYqGL2Q8Xh/jni7P8f3BKxmsUOzLKyrOQJifZZfDlQrYJV+D+4YguCcPwkgA8QAaLWMaaxOk/hyuY6r8yxupou4mi1iiTVVpD3mS3Xxc5c2CsiT9Sa/AHGYtBhhi6nWyd+VXFLCaLlaxuE8YQngPZo+HE/xcbuLDw8bAlYsISyd92zn3E2Q9zluuJEMQ2hY2QeRLQGjRlVDKuXr896MUtlhASYArLB2XQqIuYWY+vb2hoLsr1/dtph0u98FQCsL7uOaABjge76AHdHd47heV27KxVWbGpbVJ6YtfvJLMZbjW66JbHThOMoMKybOsqsdbRdAjbQU2re6DyYbKfF0+w+QbnjYbGO3QSyu5wo/4nwUkcGxvxIeumasC5T/sQoIjYuy3HXGvUKMJ4CGqELgHEo9KLOm8Xywb/avaqPEDN5BAA37OnXlUPEDDFq6cmQNpl+Gd7GSjRpW4kfukVDFfMBzQen7cc/On2RXTQRaXUPrDF1BE7DiLk/ZtgRss8O0Oz9SNgKgLDTb5rPYTILsKmhZ3YH5mYAVSwJJuBHbj3p1TYNS4CUTxmSI6nyAoVfwScCoSsAKDKvXWMcJWq0AklJLT42erqBhjhGi6khhWFVKfZ1fVUOqZk6bc0inIUv6ErDygsRDrBpW1Xj3QK23PtdC08br48ORrmDF+BieqF4w1F1IynQFrFw24GvzPWLSUBck2WAVsMK5K0PJnxkDe3awKohWwRnUx2IRYCzcddBGpWdE+qjLqdE3fjdlklkvJ9ATHOqizEOH2+Pn8bSjNLYdZljxHng+lZsY9cbxdc7MYxQ2nu/huRSTAbo6Zv13OCSgurqtdHW6evBW50V3ZtWt4IxN6Op1vPn2N9SxevXm25jMl6IXJ1Xx8wAr3bsD2AZaJWBlx2o8L8fg22Wb/dMDVn9dQOqZvYp/+hmw+qkBK2fthwwrZEhg8xYxX10xaqpOiLRJMqOOVtgUWUdrapQGIouuwIQOHboNtrKqnjl3FOcM108JWKFLoLsLiamU+0gB4FkdU4PzzPy3aK5khzRrdS+1IUgNpD2z0aWMpSzU+kun7QnASlSUzM1SR6QCWtKcEjAzLAm0qLsCzIVaBycDzDX+Yk51NqjvAM5yTTgIJErACtAjqNjzBR0jtX/uNAXcb9tH8obtVOr4yoYr9wl6P8A6gEBd46Lt50UXykwy7ypmWFXAivtiLSN117DsEglWGJzdh+1dA6zqHuPgmIBFA9PcYS4ZViPAis87GQ66b7EDBgmvQXMB7CyfC1jlwGaJyngvBWBloVh1yezsGVUHas8U+0qAlX8H+EHRYottp59jH0gzvLcDNyOw7XG4JgTPJ2kVuTxWoIW+PxuwYnMiLE5dTQ1azEC3/9eZjZp9hvCVPYdAtTv4SRdGgKU0LHmnLwBWYFiNASsFTEcCVuobJrAILAeUxQFA/RyGFT7M4KslKEtpJ0R9k/XW9N24jlAGKvgSCE9ln3Rw0xZKyTaBsGbnpw4fgwoFjBp3CDEDyFJAyhLd1MuiVlV2qHLHKYKtB+kAXgKsAGIwHVdS+AYcm43FHHP5M4EwMavkV4nB+hzDSmGe10D3Hw2IeT11/2wMYL3kozz/94bBPfE2M1Q9t/22CliBsaQ2QQCqNI9PB/n6SmIgyJzGZnuKf/zHd/Hf/ssf4/vvNwRJtgC6CBYVsGqQtLCgf9p9wS0MeTHU+9yyEShPCUIDwMKaFFiF7oAErGbTWLPbXxC0gjQT3rek1ox+R9DNbnxZEgj/fHc+BBjHmMkIQ+fzVRxni/h4nsS7Q8T3h3ncn6exTcDqMJ/EGUAMhXzAtBMjpjxZ7csJWiGeIrxOkF3AE6D7xXkSq1PEl6uruJnM4xWaM82WZFkRsMpED5t65Z7ozxo5xbNz0ytqWhG0ErtLaXAws7SfQ7cKXQM3h0N8BHC1O8QGzKjpLHYA01HWR/sjRpdiOq1Jz9/hFBJJgMBI+haK9ZTcAUgAuzgkVGQsnWVaWANo6mXASrCb9gzcN8gOr25uGJNiLiBO3SJBgfuai0V1fXsdq9UiVmskiLKRAhttSB/QCcnm+xSGNV57CbDCMrcm89D2Fx3MBKB8DvooyohJI6/I11Qco7M31dkPHf/u7u7JCoW/uJitIo7orrvWGIAxdtAecmCpo0ooAVixQyASFOisTdbrmWMFvxll0R3r0P3Ils7IzO1+Z+5DbTJPyJLEdYqLdFbzg1xzBF9TcB3vQckmGXAJWB2gOQhgh3O5A1aLOMSaGlaHuAXDKo7Us0KZHea62axiPgmYA4tJdlyAWCzmcVos4j7O8eF4jHfbbXxAZ0ycm6V+0GYDILi3qTZvMUHHuZoDuQs3y42DYBUgqNU5yLD61WwaX0wmcQ1mJH5OZxSKB9sM+pnwS1USrLbTE2tYDR90p0NhUlfk1GCGheAoTlkcDesJ+HhYGG3DbDpADh60SVbQyRuZHWWe312Z8jzVaXZ2W848ArFep4uJQtGzVmbRywZy6jRdEDheALp2WzGsMIGBnG83dcINQRujqhWwstEx2giDArohHB8DVkZinyulk9PpyV/LALsoHc6LxTUGyjz2vo9xUFzBNPPahWwDSc5uFknT7ICjAh9v/P7Zs2b55EYZK99rc5IH5adJh7wAWFUAaBiIuOU1rOcsThARXd/GV9/+Jr751e8IWM0WV6QXc2NJbxLaJ5qoZl+0/FzpEgjjhMAcm4HQfy1pswsulASmemMHEoc6OS+5O5lne+JtChg/5+ufPWD1qXz6pwZhnJn6wYM1BEl/6McV4Bf66OgAdR5fOvbTzyfDSZeuPXGOgiUX8U6HclkKi9wGsoMsCXQeB6DHImYraVipXbK02Symq3bb0iSRbhVyungNpQt7biCzmQGrOga9bfxlwCrLyLiu3KVMtsBgjVlIorM7e4y1q6BSAq7LmMwhut4BK2eWVf6Uegg0tMOSczwLBv+4xxb6tnAif4Fjmw5BYb86GNJLYK1JeL06VCyVonMoZmYDZ/k+2xQ4QLoOgT7JqmqMrewUXtiuACBok1NDApk1jg+1Zbrwup+GSkJ605MW3Obrx9OEgBWo52ZYeWzwk/sws9yP7TvOMQVDI8EB+wnUL2g2U59zRprk8MqozoCcYrLJ7CGTJ7t7VaeT3dugYkWGlRgim+0dcoyNBdf3pR50d8AKgfpQdH1OZ9T7upksbs0OwEpBQvuu9ia1Ef9yDKtqITJx1wDHpONYUB8jnKysBmg18ElMLIwX5guAGICcADsrIOmAWP5DL2GtgBVFfRPAFmiRWmMp+o1nPd6fe0AmdlybC17GJaDmX4m+DG2oEqXa/1we6ORpzkTN+2TRuRxQbHYEDNLAMCusH77bJq5P+jy2FWK1e27B4YbvxsAMJVsMUDmbmTmHbWO2vSTzmgUp9sLr6WJiMwEr+l4EjPMa+FOBmbosoRRFa0TNnBIUZk3JiF1VppF9b/nT+oMATIHTtrcARlm6RTtgn17Ze5cSdT0/+UEc06MCxgMAPZbzqlOgTJTDcQFs1jtpPmPaZM4fyusl+5bjqWey3xUNmkdb9TRIwEqBwr6XDjtZD5/JELB6bu3abl3atzmO+a///bEfYLBBtn2ooyU9KYksQ8gcQAQBq902DtTOAZhpjbVZbDen+P0/vo3//J9/H2+/u4vdcRIbgIoYAZ+aBtOgiq7Sf+qy/Jk0IWCVTQ5g4xOwItAIvarZNFbLeaARGQCr1QzdBFmFGIssCURAbYYVizP5DLXnYLHsUb2A2CyZHGDGntF97QRB50m83U/j/jyLhzjGbhqxB1iFErWsM5T/8Nguaspj79L+09V9VEaIVQ3QCoDV9awDVmvYQuzBrD89xvVi1UA2zGesZgJu2ZyEFSxaNdqjYe8yQUCbybL4gyTsYS+Ox/jw8BAP+yPb0YBtBSH2LbStvBejVBIVMwSsWl/GcpMCq3hOMh3lmzF5YhA+tcGc8G/2oGlNCigGA8hgc4s3WfI5C+x911fQscIci9gQsNrKziVg9ebrr+LqahVX1ytql5lhTrmEBmJrXrf9P/dMAz5PrR/5rmCfqYJItj4boqR9M2HDMX9NgBGwYlaiJ/m0P3WWOvY8sBVR6vfhw8d4//5DCqsDjF1FnOexXl2zqyLGAWO1eXggeIdrgv0nyy6Z9HjPcrGiTdxsH4gRkGGVZYS0WejcOkEXxzn/Zn/P+6z2A7yKqgc9Z4mtA7CaxGo+izWkJwAIZ5dasi0BWGGckkyPZOQukwpMXJ4OMYMofhzIsFpODnEzRwnekQwrFjbSVSzl19lwDvOe2oSY93iWmBOLORlWH/aHeLfb8ucDQEg2EsA3ksNZoZUNm8yYRqk99lJowNF7SoYXunniex0RN4djvDke48vpLF7PF3HLdbqIK+igIkm034mpRSZqutD/8d/97bnWkFbwAwPrrFbddGumugJdl4ATM4qAxFqA23Rk1uADycsueQCM1HXOk19tsh28yOj3TQG/Xl3dJCDmwKYGJvq8/PneycmMIUwanK8uNAYxhV5YASEvJo8FryczuNzcSi2rdAnQZUYsLetY+eob4AdQrbXoFkUbi4xoL1sKC0lvC7WcA+esGlv1uv0sKgOrXqOvFVTP7sQmQFKEAX0tDhz6+Mt72Gwemj6Yz3nJgbXRGrL0znSoK4BWwcjx867j7kwz0N7Z8ipuXn8V3/76d/H1r34X1198xYzHdn9MR0npmO7veAtK6iwdqxSUnhxiPsW8hHFGDXRv29oCTzsfpcvhU0b5+dcvO1YZiTRW26UN269dYugNtvcGeFy+kr8uICaH9sd/NS/tRx7CUdqPBa0+9/yjJ1ue1acDjS1cyo2xd4zR0YcZa5KOyYgCM2Ye5+m1NFsYoyA4QcCHOn7YHoFVFlhnwNG6jVQg99Lw6+/jksCenFCWTt61RX87aCWb4NIkacUp46iyHQBX6DgEwAo/LTA8gd6A6AdNIMoBEu1362Kr8iKVoKnLYTtnK7nJUrtqPNhEx/MF9lLfzJZaJ4ZOl3ST5Kz0ErO6j45HrdpBBW9uy+5ujwlAJmOIx+f73LlUR8TnuKeXhifUXchWw62bYmbvWRqHFvfZIalex7PzMLs0YSAh5oyxZSCcCQhci/bfnAsF7ABrBa8vEZxkIOfxd1mLnkkH8QRAio5P/S2CXCrTQsDdbVln7Cq4KJpVySLzyl1z/zE7WawqASHWHXMCorLhannkUwyrl9aHgZyekPCupJjTQYueudkx2vfEgCAvg1O07yN17BXd9DIwBikArcioVMkVAmKCiE2aQVopKZPVyiqrnycAA2VgAEuTbZWBMj+bc9DMcO7pmpnFfzMTMuVgM3DGu+zvGBiuCVP7ZwI5cB3qYmgx4T53NR+ogfnIrjbkJmaZWTe4bbDK7D4ELIphExTNeet9lwDwwCet/mn33ewb1Z8UGFY7vfRBE1TMskDct/1GBMX2PzQHNKZmxHvdV9/LYFRdz9X+AKgDIGAAq8lvEDzTvGeARDF7AYFiUvb1BVHiVgGQ+nOt7IxBNuyOvpEEZGKkNaBIu3YRcEvANhMBQ78/1xbSJ2CVuqNGWTMO+FWl0tfSSwDV2CY/7x+pHLp/Pf7d1+31pPHXJ2C+Z5Msr2UsoRIzshyyczoAk932EJuHTXz8sIl339/Fn//0Pv70x7fx/ftNQLXmcFZXLjJBcs+VDUs18ZYU6HsF50RWIPCabGjZhEgsLHyDYbVaTON2tYib1TyuFjOCVug0iH2TgBUF2dW1TeV28uusm49GHhI7T7Yf5ROncZgu40+bU3w4T+L96RgP04gdQAOwdlkGWfyr7FzoDppSoiLSlywlgKJaF7SBKTlwBfYwRJ4ns1hNIPY8Y7kgmSwxjdfLq5gBEHJShqVZndGlLm8CGzkXGI9B/widcuE/oawLzBeUa51is9/zm8pJM0AHAO0AWqFU8BhkxeAbXTZPvcmAmbF4DWAlbPQCtpn7tmwn1w2ZuNJ7VKzUmzU89sIAPLmMmnehUt60xWDWrOYLHtqdgL0Hu/Pgq9ev44svv2hdB6F5td1u4u7hnvER/MTFYhartSQFHKv7OATNEhz3WhIIhXtHQZs6PeL9VTLHcaArkzB3qjwMjw/dIyQM7COgs+EepBPYK+1R0MLDT5TWAoRSQqP7CtCo+s1vfhNv3rzh+sH5vvvuu/jw4QPBewixm71Pvb7Dkew0Jst2m0BJqXZg+ZZ8Uskqyp2wyRIwFic7V7ZcJXNiEWI9ARC+4Tpbks0IME56nhZaV0kq2Hq7/AYTEUCo9CLFnETLscX0QMBqNdmpPHB6jhVYk9jzlZcWWMaSV+EYvKaaUMVevpjHw+lEdtW7/T4+nM/UnANoBZYj9J8VXFtOKBucWVoowFpTmSm00hYgbwG3mczidUzjdruPb+bLuMXvWI/zRSwSOMe8omg7fLKsHpj8h3/zN2c7I2Nn2pOoAlQVlBo4D2m4K2hhxNTvs1NRJzC6Gfj8rrP1JDeaq804MfQ0iCoZmMbNzSs+LGeBvCh8HdfXCWgxa20HWD91XInIGYwaA1ZVA2oM5nl2dnS7C79RzCw3doNDdCAGwrqic3s87Fjj//jMpQ6F9Vnh/Pj/GCj0Yh86fnbKa73vKdCmXci7tA6qUVHbz8eicQ54dH4Fe54j3qCrg+Frrs6a/q7JbWfLP2uQNB7z+jduiwhgFqu4efUmvv7Vb+ObXwuwOqOrCtJvLplogNUQJNHxcSUSk6Zg6PQUy7ladgqwcvBhMKAGLM9rUD3eRD7xlSezpmNw5XMAnyEA/IlXNnjbpwMrl47+lwCsPu/+1XHrcwCrzzx/GZbxvH/5ecgxswOi/1wCrBK0SqCqd15axGl6HUHGCj4LkAMdtgBYSUBXYJWELbnO2/nMSrkkKtmv3BnmIRiTQfoYsMqKuQGAwODmKcAKDKvrOAHAYs0fAi1kfiSYPM7k076mzZFo5hiwSsAinXUDJw62Zaj0PwXBoOSrZAO6CCJ8ZIYwRWtdQmQGUd9jL887BZmdCVx/t12vAEwFrLqdEmBlVkWLRXB1GQz3IE5snKcAq2fnIBI+EPssWdGa1OE4jdqU9+BWTB0ERB0s7CCPyxfs/BkMVJl86k6xzXMXXe8C5Xg+KndSFznvsSq3ahEjKOook0uAxU62gVLfu/bHIWClvSpL8S7aj5cBK8NSPBZPpsC6AlYGq/g3zjkHZmJcqUmj52SCa5qoChBRMpZjZsAK2U+Bk0qQ4b4lzp/ApzTdNc+T5SS9le470OkH64fd4XoAgMDXx2m+Cvd6XWVNsMBhJlOyAQ6dnVz3/XFCsa2JEwIT2KosYS7sbb9nDDhUX5ZhRgaknquNxZXjobbted0GkBNM9hO7BKboM88DVhgVsBvho5CFgnLfzEzLdwM7QppGuh+xq5idL/62zzUGq/B6HYf6Ga5T2q/e2VtNF7RG3OnTYCDKMyQfkazQBEkZdCZA7u6BsJsGreYL2Bf42Jiu+GwHrHjdUrV+8qvek++z7XioQEjAtrau7/u59RUNWOXPH7BlPwtYKV+QX+ODGhTtoIv3o77Pn6kH5X2Gz8rrKktuMR8ZcG92sbnfxYf3D/H2z+/iz39+G+8+bONuO4k9WG7czwCudJ+dDDrBFCnM7n0l9V0JKvUGIHwWCdS35zefELACWIVg+nqBoBNpLwoLipHH0sFZFkeLvdRKcrG6zeaznUybfJwu4t1xGu+OEe/Ox7ibTGIL3eApgmgB2mQ74Zp4iwmUYt0kuxUajBZgF2tl0DgylkjEQMj6dFaZYEDweR7Xi2VcTxfxZnEVc4QJvHX5o9jb5Sfkzu/y++wISoF2A1azBQGEAzvcouviITa7Ha8JgBW6BAKg2uEbGsnHAwEt6kUBUEHikJpCYsUhAQHGNsCPOZtA2BZr/VO16IwEjYTIIRw+BGSHS4kd5Gbq2DlkzkojaZkgZ3Ftur1L0PHVq1fZrU56VgCv7zcb+obXV9K3Wq3QuEWde3mdydQXKQWvq6ucfJeMbwGWz6bSzTqDvKD32Qey/fJna2zPPQvlemcqo9FWYo8CUIVGBZvNTh0AKdeAWPqQDTlgTzu5BSVt3377LQXoAVjhve/evYuPHz/yWpiwKFVHuAbvEQTQqOeVSbFkhdqt9ZPgdacPghnq5AMAK+5/LOs+ELACMHy9mLNTHtsppGi75wfgVID0BElB9GGnS2mkCVDFO06xnIFVBbBqx9LAqxn0o85s0jEjFo31VQAr2AiAo7Td0qPTn+dkcULH6t3hEB9OEXcQBpnNWMUUqaempFkmhLOaiRpdYCIDXGXyYsJuofMThOEn8eo8i1/NV/HVZB5Xh3NcHU/xGhVTvocVAGF3rEwgHIDVeCPzxmDAyQ/EP6szUR3qMSBhMMWTsOp84Fj4PxhWpnW7Rl4OShe4HW/IDbw6RSzRdjgpgJrQchI6fTxR/QSsjNo3enSKQV66p/H9D8CSdI7EXDUTzCUtWeCR1M/qxHtzb2OegJUnt4MRA1aXxtRjjr9VUNBgW1tARY+kb/I1c68NSna5ax3YeWOZZAJW9ToMNOla8blxqaVLPvt4VOHAPtY9izIGPp4CQgavw0jBg5sv4+rmi3jzi9/EN7+28DrEDvvupYwLZ9KA1TMGrABcVcAK2gx/FcBqsINUQOVnwKpvyXLHPuvr/1eAVQWr6rg8BVjBOVxnZzHYgWRYnbYs+0M5ILPjbc2MAatxecXjJ/FTA1YxuyI4LQAK7KoZHcUKWLnzuQEr2i8CXEo1SUy0O3QCS5xp7naDVnIAJMNJgv0zw0rHpb1/BFj1hg2yOU8DVmNwrzpw1bYTDHIJRhO8dJdBdzhMhlJjWGVA2gTpOwX/UuLlJUAaIFEF0CobuPoNvieDGNoPTkwKmDliUfaa9GgBa3b2cUAt2gvuMQETglcCQjm+2cWHW0BjWD0GrJDFroBVzRDrYNof63e/PgNWT1ugCmZcepf3Xv2tdo3N4DrniVezWQR6vxkm3hPyWnOfg29ihiPHAJpWKbiNLosUnk2GkcGoxhzKRI/blyeBikemYGsKch/ROa8BKmIqsFwkX9OlGI6zvdD/nwOsDHRWMNRs8Q6EIXO+oX5SbY6gU3bg1+Ne5zJ9pQJY1Tms+SPWGTLyOp7YFfQxfyBg1eZkzkP7PxgFliRmRy8JAfdmOwasuo5eB6x8jxWk9msV5HkWsKJGkII9+ssEFuoakV4WNXBSfJ/dnoSbespy3fGZYE4kOwh2ldn+i4CVEysvA1b9PnW64XoCA0yi7O1iGpvKCRVf6wi0enrJDv7yHIPdpdYJTT8Wzm5gg33svMoEQjDHZP9yPaTQvZlWYhCqKxmYbIfdMe7vdvH+3cf47s/v4t2HTXz3YRu7vVi+CH4JeCB5giYdZK9aXLmXYlMqg8NmwEp6ik8BVsv5JK5X87heAuiZialBtrU0nthlcD4jI4SJrQJYUYMvExruUkoNRcQu00XcxZyA1ffHQ3yELhBAA7I+BFiRBQaWBUErMeKpNQXAiu+xzewMq8xAc7ChcYTrPO/RRQ26PhCQX8bNah23s2V8OV3FEjEYygizUyC6DVKHEbpBWV6s9Z+AfgJWZLQlyJHSXQSkdiiVwzWiw9t6zbJLsqrAtEJZ1W4bG35D/2ceOzxbAA5sOiBfgsmEmZIprash9YoAVh3iQJF+MJQR+j+dcJUGs3J43tsUIws8wr22L8/LfAn/hU7T9c11a8qCcmEAVigfhI7WzfUq5nM091hSLwugFT7HBhjJfsUc6VrUYmKzSQbYrzOUjUnkXOXIveLKdsxSBf6/41yyO/fZ+IK2DOc9xMPDNjYP0KLqXf0I/B/SJ2rGSx0xIUAPJiNL/05ndgsEs6rvI7L7Ylp1UoeIJZ2w0Xy63sdnYLMknyTASnsCAJ6ZqrROx1jPp22NgcWoR5ZrM30DxLtY43uAcNRMAyDUASvaZ9jdySGW030sJ/tYTaBpJR0rAFZgWZEehZXEphtJtMl1K9BLX7Ah2xM6BZ6oZfX+FHEfk9hMECmL7Uf+F+eTmO+sYsgEGxiFZOtNZevQlGF6OMTyHPH6PI2/u34db8B+3B1judvHq9mcgBbKI9draFEn3G7mJkoCNXidZYT/O0Nr0bQhYNEBiUrF9jE8oZxhqgipX3OmFYAVnbBCrVX7cFFNTUN+vL/QFWWG2yydzvTpwRpZVUkLdimgJ4uOmRmGLAWsjrVR3/G5a0ABY9Ko1CmQznvLrgYYR7fIxOdcr4vfFUD1Np4Gn0SZVEvvMWDVM+d9kxtntf0ZvF5r6H0f/fqlxaCMXS/H4UTN8hkL0tvZ08+uieIFW0HPOg88lypg1YOaIWB1KThySaav/TFgBRhYwutffvsrMqxevfmG2jzwZSapsWZmiI1/ug6pdcHiCnY/A8sKgNVils5E07ip2eEeqD8VeD6er0+9MgZcRpuPedV9Vxkd6PMAm5cCqpfu46WA9vnP/8ywquMzDhvLVnwAACAASURBVKheGnvasQagZOeoqrczmDP0/FgK2BoFgDw8XdKbQbkGACrUpKscEF0zlSmvIC9nZ5lyg4qICxf8UwNW5+magJUYNQuCbwCs3O7Z5U3Nfmi3S90a/OcyYEXFCnZB62AAbfaI+ShKdy0JlEOGrKZKAlMvJI/nvdZ2dGzX6t5Sg24HnnWvplPQGMcdvBVgkB3FGqu4O0juFjdMPKhkw3s3H3Mp03pqLprBVNm8nsf182PAyvfTGBc5b+v9c3fOskYDLu6eK9KOWnwro6vOQG18kmEl4NKlhPppEAvvRamKARXZwgKqFFaVW3lrHBTIax04EL48Qi/ZVwEzDkuGIJXONCwbH0w/7FjZttvXpYvqdrWCF2IGQINjIW0rACRg+LBRgfypfr3aKWtJJ/w0jKfmpcqWDslwan5JZnolyCvB+8pUHDKs4GcoOK3roM6lMXvPc4J25XyM7faBDCuf38cZz6NLtvUpwArj5BJJs9y70Lgy0c3fGYEo9Xnb161rfuBHY15eAKxc9kTeN5pfNM23FFtPhtVwvg4Z9F6/NaH8yEdjYGHdLAD+Yi9yrJqumACrIzR4siyRhVdJLTKLkeeB35vNOlhzAgFvSp1kOSB0QbM80PP0JYZVtUe+p/6MBch2hT2vx74u63zuWl9PB/jjVfzS+jW753LiTMBA+9tIp427kFk8JWh0d0bMOTA8eA3UVTrHdnOMD+/u4u3bd/H+wzb+/O4+gHugsRlAK5gDMEvI/gSTpTUnkM3iOk/Aiuwqtd+6CFhh7wIDDIDV1VIMK3QLBBOEIuoErDrDyoCVmUoELhBfpGaaBcfFGgJghQ6Bi3h/PLPc6O4csQWjDGLN2ZHvDCYHxJ0RYwPcI9EKLBHFTp3hlkykpCTZNFP3KYFABIsI1tfQyVmuCFjdnmbsJgimEcoEV9N5LKi5JdBqlxrGLMVL9miPlbV2SIKg8A/GX2V/2PUBWM1XKwFVya4CqwpADUoEKcR+mpBxhXIzxCsAIw6ZXIKtJukjdxwgaGBYUVcudRuXUygCNes5nL4EwFRBpIRLlrmn9ha5zUUjt++Lzu6jnOtAdhWBSTZpkAwNtZkm57hKMXbMg+vrq7i6RldadLfcsnQQX2Bf4RhNGzCZo2BWAaz3PoH3NMZvsqAQ/1lCqPo+3IOgTXW3kSA6QN3jieMIgXWOJ0sB4R/0ZjbeF2TjBFiJHJOagdSgAkNrw/sEkMUKrgPieDHA3JgNfwPztOmjJsyTbkTTS8bz4pwxYJW6o2DpNVbU+cRyW7IY0ZmRZbdiPKlkM8kXAKWxLxxPZFbd7wRY4TmxgyBZgigJPMY89rGa7mNx3scaVUMUYs9unQSsJjFfLpWAynJXsnib7IdYjQBcH87nuIPu3OnMdXqHc2I9oEMgbToptC0R6/JIDDD+znHGW7Bv73YUXX91nsbfXt3Em5jF6nCM9eEUtyi35TWcOG/wWa0mzfLJf/pf/24AWHljtwPgDbsCFt50cYBOrxvSub254L2fAlhVhwILzCDQ3d3HXGy9bl4OjTYlAlZZ3mFHHRPK7Y1vb1/lxBl23rNTVAGx6lT7d6C+9WscUMBpE7imjd5BhgErvOa/4zhYpNamwv8NWHm8zNbCcQwW1sz32DGri3g4hgLCQGmvz8vnsfFVTbPKWayb4meGSbdeXz26fzHaZMAxzgYKx9lQbkqpI9ECFHfQSuDLE7Fm5usYm5L/nMMJKej56iZef/1LAlZffPPLWKyhbQPxRmHFtXSqylAqEKJrSFbJZLIfAFYW/xVVehgUauw/r6SsHnOYKcxhfwRYDfeklwCjlxyusYP2Q///0vmfP97PgFUdnx8HWOUR1OqmlAQOjpwG3yUSKiFAKc5xAjYSghXMb4jmSrsKdG8EF8z+WMOJG9mQ7afA5ekA4KcGrE6TVQOs0DIbelwGrJhZpK5F1wmSHcgMM8umAEwNGVYMsOHME7DCOPV1T+JVQ+lYQJCAVZYEZmdX2cIxYJVgQmNY6Vo8pt4/Ksjg/XXMZG72spbI85HLTpnhYm0tl6+5HKzb3dSEyiDih67/Wvo+BrzGx/Le2Fkf0OowSFT0owoIYMBKzA8EEWKgMIZLzZcBYJVNNTg+cNSztErjlVqQDYQcztz+XI3IjthVA2qJ94PPAKzYVVmiyqbUC0SswNUoFB51s0QJhL48Rytgpfuo8wnaK9bJJKNnjrxr6sukRlwF0CpgBX9cAFuyl6i3g255yF4j+AJIKuFWzFv5Vgl8GuUuCDdMB+6/Ag4V0Gl+SDI0Bv4VmTwo89g0wGoMFo33vrF9lQaOaux8LgSpmqe6FwZTlWFFrbpPB6zG91P/z+AbgRLKqZq+WF+PGCozERmIZKt6r/G/BGCFBgaWeGhMGJefJmBL8DEBKyYoAaAlq4qi1wVsMcNKDTtUCqgGNgDboH+lPcpLUF3gnrY69Zn5edbnekmyYriqK/vqB1u3EaNr/PmxAufjG4Ho9VM3KHeyS2IImEJZoOYejBwC/w5YnWK3Pcbdx4f4/u2H+Hi3jfcft7Hdn2O/Q/J5ErvtKTbQ8DlgjGetmx7nbJbMEaBuCQL4vNof+/g6SSXxfEjJkF21hBh0dgukPNZZXcyyJFDC6r20jsDFYTcArLTjJeFhtoiHmMXdMeLucKSg83YyjT06652C/YiPs0kcAAShXI59qMTkQFkTd04zhEpyxSzUfr+yMOSUQNwaguyzeawns3h1msXVGfe1iKsZvucBYXaAV3gfusUJ3Mg0BcdRVTxIktnlMksRcR8AK3ZeBsNtNiOranPY8Se1olKHEItjuz/Fw2YXDxD5BuiCMldUAyXgqC6ZCcYBe4MGEkN4PbM59cv8lb+VrorNbuTeJV8obUlhaBMMK8kvJxYAOOJeDVhx78bZaSMPcXONpmhgR80pXA6WFfwezFt84+IARAmwUjLPzFHcG0AWgWooKxQw5rgRd4XSvApY4RiIyfF+6Bp9fH9PzS8CVTvE1upcyAY0CT5pbucumXZUg6pxMGDWGFQAg7IBm+Nf2BkKri+XCWYd4/bmOkG5rpudE6XLcGZJPcZBDGFrWKmr8h6dBsE0n0RcrRbx6mrNtQbxdb5bmhNKQXEeAoSWbhUqiO43WzKtUJIqAFTM1tnkAHU7MqzwUyyroIYUOOXzLOCF/ZaGpRIxYnT1uAzP+QCmXUTcnyM+ns7x8XiKOzQTgJ+8UHfrc8bBsDncT7iH5MRNhh/ucQJkfbeLq5jGF9N5/GI6i68h/n+axBVALICCubcvVwveT5vdOC4YVhV1rE6BnMXOpqqbbX29fr4CN3ZQXyoJtNZTc26a5sQkvv/+ez5kO+j9p0yQMkTqKOMWvaQj7neJkF4VwEoZVnWCEcBkAbTq2FXAxDR0D9oYsGJQ80xJoEsTPa61IwKPyfJWGRozrNy1obLbTJGvmXZ8po5L3XT8+hhwHN7HiV0k5ID6u98PEOCe7dMnBUDpWywwGDSLhvbuM54fBudkODvoqPvAIoaAchHJHWl8jefgYN5lFgOtQafLK3YI/PrXv4s33/46VjevqM2jFrRDwMroFdgSzCjKBESc0d1hTx0rM6woRpkBe88OV0HezwWsejCtER47WM3LuAgMvAQY/QxYNXt3+Zd/0SWBOVuIRnD1vwBYcWdp4BUCVYiCis6bneZOKIFFRkjZ8CaMnocf08+7qO3l4f2pASsQnQNAFbSZErCaQlia9n0IWHEtJMCm634MWIlJkW2/07brnRlYpUC3bC2GMjswZhtyisI3TadLgFVP7BgY6CBFH0PvM5VRa1tou8/svNkuIzDdwXbXbZRAs5zGZFG4i+IzgONL9gUZUttkv7cGluOAcwhaWdOmlGOmZzkMTmWnmQV1idwAsMoyd7KehnqUFLVOceoGqLVhVoKpO/w94HSZIjP0qRulLHXmu0fX+Xj266jP21+8J3UsEqhyAqQFYoWB4Y6+9ZgKaDpYpbmbdgC/F+a4kjNlfABeLdacw/KL1MwAc1jhqN5r5hrKXCWa7RICgBISjT4wUABDM8sBE7Tq/oo1rPp447hPAVb2X6r2ie9FYJgAK2lYWa9tqKU5AJYqSOkx1cQQawOsCmvtUBBY99MindI6/YcCVnV9VPaYASusIYOIDIKT6aYkokuJZcvA3GyAYcmE1/VSr++5kkCMJzVwMogEE8bXqpBFncnGgBXHOxmcCngMSoLJkCL8CVhJI1YZdvyk7nBLrpjW//QePbYp4zWF8z33pXHxCn8KGXs64fLssTNhKYLgpWOr+sLrxcfq6xddezvg3QCrHF+sLVRAnFJQGQEl2FMPd+h4dhf397vY7k6x2wPYQvL4HA8PBwJZAK3A1unqk1lelz6mmGEI7AEqXAas8Hd1KkPnskmWK4FhNWXgi7IdaBAuACJkSaABqyRjxnaP0jExWNr8ckw5ncd+uojtOeIBujwEq+axRcnR6Uyx54c4xR6AFcsCJwR7SFHIkkAlhRKMMgsju4PjuUDrB+vLQDvLEdPmL06TeD1ZUIj9GsLP0MKdLeNqKmF2FOSdobNk5rG1rHA+zGes1aNkEqhphRIxAhIdsAJuAgYVygBRKogEOt43gxTOdEZW1f3DJu63W2pg4f8o94L+rvXIBMAJ2zRYhUIsAnAoBS37mVmEfs1gjEyem7hk10GWAidgCu7WyMYRXElBJutLNU3nuewCukiqImomHauVSgLZBTG7ynaGlogdBJtQbrkTk8k+YgWsPObv37/PNSQbAztpJhbuHOAtSv/QBXC73RG8UnJOPoOOXff1knyEfZuLMYW3qCRQ8S/OhePhOMvlqpFHwKpCTIu/3VxfEZSTXpvp2EqG2uxg7rtTrbqvirFKAAv4AwArlOpNsb4WcbNekWUFrScAWUqWJKGEzQrUZIDlowCRtjuVB6LEMrXUuG6hxXzex3J6IMMKOlYrdCEkaDWNOUXi+/7OcxgcYqJWkwp4BchYe4jMTyZxdzzH+8MhPgKEBTi2QJWGFoQSXyUxiEgCDEHafng655juDzE7HOJ2toivFst4cz7F1/NFXMc0biZTvj7NPQTaaGDyaS5kBcD/87/9PbsE4kGRfjgqjTPDyBPoknNqA+wsVd1kvGDwnkui63iIBqzszPocWAiuJfVr9Sd+Xy5AQTTt3+2R+6QE6to2rBRJdachO581YzV2MPuCL25tQaKZY3eL4VqekaLrdPiKiK4p9Q3Mo4OiSdmRXhmRKvg+Psd4POpzq8/IxqA+v77pnym6LtHU7DSQQqFkhSHTkRmGZrSzI4EBK5bNtBLO2io5dQ0S9KzAmu8Vx0BpQr02j4vnpMG78XP3HGMNNPbb+SpuvvyGDCtoWV29+iImM9AdvZ01d6GhV5cAK+R1VBIIgyI6uw0e50ZhBOia/tKAVb3eAl49ug/dz0sB5c+A1XMupwKW5xhCz3+6bn4vnOcT/lyf5UvP1YfrOV5vyj14HZ7SjnEHrSjyqUmUYqtHZXSSXaXY3ICqwIB/joAVSgLJvJktyRgZA1ZmRxqwykS2Sv7ILEunJsEqd0nC351sYfjmboaNYaGMF5kQBKxSeDLZQJcZVgasNO8YTrXOhUOQw3bSe3MF72kz4c607m79+VcNITNn8ZgN+jgRYfs1BIeGduWleYiSa7/He5D3F4JBBSjw630/hGPUtb0uaSHqGNbZSXaVkyvpjGrPEA9O9+ky+6kCgwReKmDljCt9nhprtv9oHcGhN1DFkrg8i5MXGrtxsNrt9tP2V9pnbA+t0KPdpwHMOnY8X+lc6OOitbgzMl3YvwOuHcjuSZsevk9jubpiKS3WDVrOz1BiwmsCstDnKOdKM5XqNgVbAXYFNayyLbmBUu7fcKL30Bgrtil/Z7h8kqirtID0HgUavTy1P8u+NtxhGQ42S0JHgFX1hS4lXYsnkPg9SiXd4VLBioACAFZ6Op6bDYArTLH6jMe/17Xh+df8nVISqIAQgKwAKyf0dP0amwpYKcAoTKVBaXAHSp8DrFgQOFs0YLI8YGXNM0DkM02GFRO8+D/F4KVBY4aatgsBmGZY4fkIqMKaBKsA86jsUa1r2csb5KOxTbzr8ic1Zo81qJ5aqy+f/+I7HNk98XHtH2NAqFmqOBKwKjpCGTiqe60SwrT/6q4Qx8M5dpt93N9vYrPFHIVuzzlBKzBSdvHu3V18vIeGUGrbEMAROylXWeIaAJdRtuWxqmOG3wVYwRdezadxtZzF1QIMK3QKhGi3RONRQkfACmsoGVZPAVbat5KpOZnFPqYQ4mDiDCLsh9kiNicExoe4O4J1dY7dbBI7sqxIXRDLCmNGFhK0rBK80UptjCiMOjSlDFipKBL6eyr1B0vr6jyNq+k8bubLeLVYxe10GdcTsK+mFGmn5k5L7Kibns/BhNFB5xZDUmxDlGvBt+KzB2vscIgtKmsQiFPBBL4KtDbRBW1GlgxEzAFuCeA6xHanLoIEAgDUIe4C2IFyQMwLiK5TJLvxs7WPZHm1bbxjeq8FETSSPACghBVE6duUKhKZN+2pYBsBjHI5HO8VQAUmHwGeCePIvld2ewlAShpWKvfD7zinRNJPcffxY3YgtXTOcpDwg54UvkSUMBMrtbKQcD2c4rA/EUDCtxjlPSbvSb4+t3sSYMJrQRWPk3k4h0C1GV8HOHV7e8ufSA7d3Nxw3NG1c7VcELQjAN86I6f2mvezBKwwT7FXwll0aTUYiQCmoF+FNXS1mMf1ehlrsBYxj08Q1VfZIBhV8hf1DY8V0+MBrDIAnAQ5MWcImfIdKB5cJMNqeQbb6hSrSZA9SL22XC/0n/Cks2pqwLDC8QAWozx2Oo2PAKx2+/iw38UDmgZgHigz3FniyXrEWjdgCJ2zGbSpDsdYnk7x5Wod36xW8cX5FG9mKMsNfl+D9Z0sU4CfWwCClDJIn+D//d//BwJWdgKq3cWNmKJnZ2IMXFUGTc8sD2muvnCzfUzx04YowKo5sznhfD5POAUL/dvvRxdAsYMEutGkUT9EjiaDEwcYEOhrnX3kHNUMiN9XHcXKUKpAnM8PwcHmAFWqeArvioWkLi/4UicW085PsVqutBHlM/Bio9N0UAemytLyef0cJKrXtUfsoNTXqqNUr9VjNQas8H5m/GbzhjL72cp4dHDLTn2lbdb55Ayp78POJK77EmBlw+QsKhBtf10K6IFgY8Gep0sCVl/9+rfx1S//Jq5fv4npfJWBTM2gdYdFG2dlWAHc3IphRQPjJoMj52fU8vxzAA+j74/9nQJW8Y+VadVGpHXhesrdqqyMS+95KSB9yY37vM//XBJYx/fHA1bVCa8BtF+vcyl/hy3EhsJAWBREATqp3YS5j8xeoeQqeDPwJT+3xG0Xp8pPzbA6nBdkWF0CrMT87CWBXAvWdGIWTIAV9VZSdN0MK7debwzb1lhC1CruFaQ9V8AKe4rZKi4J1POgS5CBiyjTYnZYzbvuq7bx+Okkj0sDm7OZnYz4fNq+k+cqGlZ9z3RzEGQ5s6tiAbzbHplP8dPWtYRlvVf7uus+bWbweI+00wjAqul8Xdjfe8CfWfoUiwdAKHZFARLzJNqrkuk2rwxel771ecskUS6TVqVeGEtyws0AHlB1e9elRzP/OcDKdjzdQgAULC3xOer5qm/RAavK9AVgJTA1tdLYRCC15ybu3ucAxSLXKcx/jlhfv2IZ7XyOgALtuhGYLHVNGRxaJ6Z3UFeHR8w9dFlkSSCBDItvK7jA924LDZ7OIub8zfHC75iLBqz8rMeAVfVf7E8JEAO7TABJTczVueYk4CUfAmuPPAYz+rOcVz7InqBM1xhSIPRDASuvjTFYxXtlUnPG0iEJDqt5RAWs7PDrGqWNZ6YE26HD/0zf8pJ/XJOlFRTU9WBNmWGVulXpa2TbIF4XGVbQscrnjHV3CbDCWKnED8/EgMtOGlbcT8BESV0nd7R1suAFR+MSKIhgXTnEnFED5Lnbwn5oJxzLyYaicI9X8ghwf/SGZwErxSHVnlc7qwaJWPuPASuLfIPBwbUF1k5q8cD2oROa9XkOBKwitttzfPy4je/efoz3Hzax258IfqicyCyIDl5h7RwOzwFWKuGEH7xaCKyChtUa8xVC6+j8BUDLousJWGVDP25tEBcHM7MyrMzsABizhR0nKDOP82wRhykAq3N8QEeywyF26CIHwGo2ZVkg3ivNuwTTkx2GbVzFceryx6fftKW11ljMluQB+DHQqZpAO2c6i9v5Kl4BtELiezKP1XlKYWiAWrCECJhx/B4jqlPwJBnbABYARAnsxr4kzSKAZWC+QFgcABTYKpwTiegtVqt42GxYEkjAKiYEITZgzqAMbQEdnwnLBVn2hTLoIzrEqSth98fklzFp5nhhtJfLrvVYFM8H8WuLa52UMOiHaGi3I2BFrbI54sGtgKfVKm0+AB4niGiZGqCH44MhBbAKrCiQE/Dz6uqa/hrG6uOH9yyrQzxIlmvu144XjS/gp/WMXWJo0XJ3AVQ5YGdY4fY74N9Z3NS7zBK4xWLFGNeyPfC3zHYF2Ib7ffPmDc8NFtftzSuO18PDA0FaAssNsMo52Rod6Fljr8RYGLDCvkXsA4Lv0AZjmSpA4Vmsl3P+NGizgsYUnj1xEXWSxNzGXMFIA9hESSAYeQBGMS/wDCjpEQeo1Ko0kIDVMVbTiBWAMpa84lFJ96ppgHJOOZXKN0gLD/N4OmUp4Pvtjt/3wCyoMZedOgto5TmFcYb9h52Ync4xPxziKibxZn0dv7haxxdxjNeItffHmO2PBI+l3XWO1XopcX/OU4Dh05j83//2dy3aMVhgVLaCJWNqtkEUTMjxRlmdA1x4zZL5/50aCCqrdJ3wGgAyTBhMPIEaovx2x7Vn4wTu9AwvFiMzesgMJOItSnPW+6ZDwIwFhe3kBFBEbq9Mhj/nCQyEF6/1EkLrMwggw4I3G8jXj/uF0ep0tl7yhtG3Q6b50luQ23HCT12j6In+3ddWAa9LQUJ9HgaS6gSqqDM6OcjggD4pcA1fcFSWiyU3Rd+/DQDqec2wkt6YDE29VgdYHrfquPXnic8qoPDcs2Pi53/J0auv4ZnPltCxWcZkcRVf/vJv4td/+w9x+8U3cWKZ0FAjo2bDbdqxmBA4Scdqx5+zZJmo7boW7sDxTsP8ElhVHa3HPlnJNF4syxmCVm0NtIzcsFnBCz7fX+XPzwe+LwNWL43fS/7kSzctanwFNIefeOn6H7MrXjrj8O/1/qqN+9SjDJsIaJ4O5vhggOp96r7V4yOzhnZwSsBer8PBZok/GyPX7xsHFi3Aa9Tmrv/Syg0ze+QGGU4y0P3JDDxxNUbMoDKrdOk8WQZ7n6TouksCZwswrTpVXWBR7/DVGnGQ+iyGlRgUHbjq2kreHnXdCpI6EMhPCOfL7GYXLpad7x2i/Ch6uZd0lpg7axm6oeZQbWpSmdAG31DGJMGL7pBpT+gggfcPBahuXa8M9afYr7ENrvdvwOpSsPzyHIaYKdQRSln0SJgYnZJ8bJU3qlEHr8HlnS7Py3G0gCqzpmRY+dn4174O6Os0D6iW1motuZtSZ/z3+Wt2sY46tiH6PzV2skTB7/PzZ8ndTBpS9fNDm2M0rQbgORdRxoEykwSr3CiAjRKSudZA0jQNfSzl2M9XawbNWFMAquaLq1jM1ywVZNdNgrIS5FYXR3WqktAqTlP0LgxYUeRYa+7h4V6Mm8Kg4qVkgtGi754r47nmgB+vew0bDNNxpamkOT9kiuC1mvAcnwM3YA0Pge/5bJM1h5XZEpZNjD/nUDnXJTDF1zPePyrTXOeH5p4CPgPJmB86pvwiMzq0VVlXTd6LmTg+XwVEms0rtreOASL61eqaAQmuEwGwAz7rarmpjtk+AFCgu2L/DsGoBKkEFNDel7JAzhHOR+lZ0dfKRAJs44kl6GNZhKf3yIE/wI+pm1v7GjEkh+wh28mStHzBgXh+/5fdrqcf2IIsT65zc/A7PytmAs0ZQSllgQxYWUuN4CzyLQA9wCpBxzN2SCTJliWBOwBW97v4/t19fPf2Q7z/CNAKgJUAEjxnaFuJiSHbdkKjlbI+td76XgLgFoDVmuyqWdws5/y5QnyFQHQi/R0E7ygNnCfjqSV+cpvposwqS9a4AjyTJs/pNA1o0ZJxhcoOBMjzebw/7FgauMFaxLqAP49YBY1OsDYoy6myvFweHRBXRlrgkMvqkhxgvwSsMLBcWjngaRrLY1BjB6yryf4Qa2hbAVAG84b6l0p8MRWWMSMTJKkN1kEtNMU4UNjayUF8CmVotKcsO0MpIFhT0rbCNwXnycTp2kUALDb7XdxtHijYTr8NTbXS72gkArImAQYp2SW9R81Qd6hnzERwZJlJH81alX57n9GA1oZoKu1SQsV6V9Awc/JJ5+n2Ce91l1UD5LZzTijBVtiej5PrOJ5F2G3LxvGA2VC4fnVXHMaUAMNEAJLwPPP+3MO0/00nucelHzfeQzCuIG7gy9VawCi0t+8DigMAe/A5aJehbJd+1kLlj9ifGV+z94iSK7gMllDOpgSsEKFS6B/ADYCt1IfDSsTYzKdKMuJRU6dKzjDX8/2DNKy2EJgHIInrys7X0KOdBUoCj7GaHGM9OcdqemZpoEt6WVEhB0VPHraHdigTD/gdawdsQQCWk0ncQ8Nqd4iPaB4A0JnMv2RpZf2f/WSOPRIW6F4IAf/TOV4vVvHN9Q0ZVteHbawBiB7PMT8FQWJp4aWNSCmsVMWKyb//n36Zid7EZUeUbIMmNVNaQSgAOmNntQZefm91yA1g4YHCIVC9awdKXIahc/e6ekwSOy7eoAxYYRJiApmCLlRfLCtl2abqjMOMeDp8mVmzQ+/j+/rxPgNplwArBjAFtcd7LAhH8b2jGFL1uOPgBJuPA5FLgFXNkBmwqoDWcGsfOlP430uAlcA9OcxCquFAiOKKFthArStgrR+8rQAAIABJREFUJeMiDSvePxYY6MCJjNuwjI1PdUQ9HirV6GL1ngMyPgIsX5pL2FApHDtbxmR5E1/+4jfxq9/9AzsFonsgyhuqSkkP5nsmQgiwAStkrPcFsFLdsTP5OcIDIedLz8CvjQ3s8L04bnXWLgEnHbSqzpMysXbSnwZcnru2f4q/vQT4XHL36nW9NH4/A1bVXR6CVX2dXXrSmjPuIuR1UTgd+aF+fNm7UiWYBKHnArZPBazST2/1/3Z+KmClUikF108BVixtKoAVbJsBK2/GCg5MrsbGLMCKTkwC0WPASqyVBD4aQJKAXwOsElBLm2aWr+ZoL49rzjrGz11MnwCsHBh6j6qgFZxmaYbo+C7/qgwc3ZcTNL0bjvalXkLwlC2Qje8Jl+H+C4ZVioY/UZL0vI15DrBSwI5MrO2cmNSdNX0ZsBIj2YkQABKiWpeZXcwl96mOPz4CfHuHpSyJ09UU0HIQLZfbzfUlGkUL0FzupzfC6VRJ1vD1tnsocC2aPx2cyqAyuyQ2oBodiQgQVAAzd8DSCZjrMuefNKsEWM3mq1jMrxpgBfYV92hmUbumEoWHiZh0baq69yv4RqnGRvMvOxi1/TPnixiM/YGM51r1G2mvsjSE6+IFwGoM3nhU2zFL2U6zYQ20ElDUdET/CQErj0cF7mUzepdA3gN9zyFg96mAlfaGqSQ12MgAwW/36wBYKTGa/kn61wKswPpRwIfgjTyPDCxkY/VsXFptABUAFTPtrQIC1w9p7ecBq+7nDDXhFBShJMzzZwju1uSN9xOt3n6+TwGknrNhYwapzMNjn+3SHinmUzItvTZz3fD9uSeZzdjYwUcB4QzQmYiJQGUwtKygYfXu/X28RVngHZg7O4KiiyWe8yw2u318vLsng4e+fAbbJilobbikC7pGAKy6hhXKlgxYoZMZtHIMWAH8QdBNz9SMTyJJmfTN0vcKWOFvYEydTwxpWRoIwGqPbmyzabzf7VgOuIUAPcsGZ3GczOIAUAeAJ7extLEUVZddbRYUwTbNqwNy2RB+pzYhgDaVBa7YMXBxOFHX6ma+iCVKBufzuJovY4l9BcfGuNOuQ+NJZWqz1IWs8ZqBHYIuIDakzQXzyvMGXeYEWIFp5r7MqVEEpnSWBZJNYy0ssKTY9HkWdxvABSJlWDvLrFWRCiSmLsBQ5AqUO+P8S1yX978k/g7KV5M55HLoFss38A/rGWuwNqIY+guV4UpG1EhH0+xY+zl1PWINGAsYYwyyX72EHP93nO9YHc+CGlPENGQ/vZcKsMJNS4O0zZdSJaV6AgOA3gtUfYRjUuNwIvYUpoVAvJQkyGfM1Z1lvraJ0K4iIWQ6iS+v1uq4SaBKQusEeOjOqXwVgBnJIAAhYaNT/gDrGewwlAOiC+X2dGLnvgPmDRsoHWJ2RrfAY6wC5YBgMAm0IjuS12YNwA5YETCn2DsR8gZ2n+bz2INddjjF3X5P8fV7alsBJMs2AGxiIpQa4B1tfZ5netjHGoDVbBnfXN/G18tlvDrtY3U8xAL67Wd8ewyyaozjwbZ68pL+j3/9iya6jkEx4GLnwIBVBXE0WcQUqiWBY4fAnzFA5Y3HDoM/j3M4k+zjGjmtDk0FL2yUWPKR2XO2303KI5G9bC3uiYxsEBdAZmar810dI1+PF9uYYeSgoW8qWe43AqxgiFpJicG20e532Ike6A3DhswLtJb8+TrwN6PSAxCjBD1+vVIsfUyDSaTazXvppAErvA/XgYWCjVGouIBDjY3qpw1YVYZVNSy+L88X/+xj3cXUvIk4QKJhZUtnOSF1zvTPY0GjRn0ep+kypqub+PJbAVavv/omJovVBcCqOMdZZscEzJTNQpNhJcCKdOcUyvtpASsFZ/r6YaCVxudnwOo5p/K5v/3LZ1hljC1PuXYXaOtG9/84D8z1PJ4+j7LVQ8DKNpwzVYmZErw//v0lwMpA0CXAimCLN9QUi2cXEjbaQEOFIcMKwTYAqznsfDKsXBLYbJE7nDIezdIp6kEItGqsL5YadMYGt/MRHoj/doYVFTHFAMtmFdr30lHKY3V7nSU4RJyye12ZqNVW+/dHDCtcP3UsbCNtCnqm1KXyYhS7vNwO8+cCVmrd7TnxFEDw9PoDkKEus8Mvg28SttVxzWRLvaqsZK3zkYylZKrY5wDDdmwf7Z9ylFpf9MvAr5q5tMrNwWX2IPiS/U4v1p9IfTNfC32PZC89bb9TCLXpJnYGoD4ttpNKWnONu8SqAFZtZymAFdcDs6LqJuY1BcbXfL6O2RzdnyCiC40raK7IEXVm3XswgKgGF6Qf4zmHYMilY9zLi4C4gxwEV/XrEmDl/b+uAzLvk+3V9eX6erXfMP5ZfQkynCCUbMakE5lMBGn94/o9thdBh0GA89j+jQGRT2FYMVTJOV9tNwO0nIt4XdWAPwywqv4UziPASmXMZmBgOMD6ItjfxkYJ4SFgBQ0clI8moO2Rcrkmx7CXpwqwwho14wHr+mWGVV3jw/3nOcDKe57nxNCee859NmDFEs0KUg1mc+tidxmw6iU+tm/s7WHdMvr5yaBMgIRzg1UZAig4B/D/AwJ2lAgd4+4e3QM3ZF+gA9366jrW1zcs8wVY9efvvo937z5Q7Bsd6aiPk3YQz90JFpIAjjuCUCuUA7IsEN8qWwJgNU/Aip0CC8OqMb8Lg1jAptgTXocuqQfydDoLsDpCjB2VL7NZfNht+ROB8u4csT1PYosSKVSxgCEGgrEDfJfDpYFX97LcXdJ24bz2SVgiCK1a6AfNFiwNXBwjZodTrCHEPlvEzWLJv12jnG06D/Jx0IExn4cJCDgGxpDHdomumzkAGCLOJZCsxnF4cOyu6lRZalaxfBCAebKGMHZgsaBrH8oD8eBP01m8v9+wW5xK5vatuyBAGJaRKX2RoLIkIKyNjOeljZXRTTJsKtu5s4fop5nMQmaeWb4d3HzKjut12wiX68sHYZfZJufzmGnets8qt1Pmj1nOjonNIlds3yuGhgxpyzO46cGwbFc2Rm5JY4JlzM0kWup28rrPajrmfQvxRI9VSasSgM/ycsWT68UiUOoHoPd2uSCoxLEFcJU+HeNgxOEpHm+sgixYxN6JkiEW3x0AVh1jA9AqASuUj5LMEeeYg2EF0IqdAk+xBmCFUl9UETUmvlYszQDtAcBwAeLc4MHUmwmw2gKoAvB9OsWH2TQeGmAl1l9jCGuaqmsh9GBRDniK+GK+iK9W1/FmvmBJ4Pp0IlAFT2BOwKozrIhFKMgQ6+o//Ju/OVtjyYCV0EMxXCSQ9rxG0mATKQ/Mk20MWBmUqICRARj8JPq7VItLl/PVDaYq0TvQcOatZSBzc1dJoBhWLvNzSQjOf6kTH67Pml5mKDUqZGb4vAG5HtWL2QARncEzRMXl0HuM7Bz588dsS+0xqYvei9CAUQWNPF5jI1H/j98F/PWAqAYVWJEQyxMYI0olHcE0tBDn5aaYIrY29kbu7bBjjH2e4fFlSCvQWIFBTexe7lnPbcDKoOElR5bsuWybe4T2xuomXn/z6/jF3/xdvPn2V7FYX5Ny3BNwwyCCOUrUqNOBgmMFAVuXBB5fAKwes1nGY1/XxaW/adxrF4unQatWRtTanntSjQKjyyf6q736vEP4c0lgdWSHgPynPbJRBZUnRftwF4q+DFilv/LMyZy17mVm9ZpZQOCg5sLvPxSwgvNdmQVPAVZmWJ0mKAfuouvzxWoAWHGvy5JA2qbMOkq6C4CAAn4F0I8BKzkOXMnpxWiN8ljY4FMnUT4q6xOy25rKfMaAVd/HUqSSosWdhVtthm0pwYVSbuVsJJ0hdEFK4BCf7QGt2K9NtLeVwCtbJ+byXwKw6gyoHw5Y5fhfYlh4YmcJZgWsOkOOd9z31yYs7261YgY9AqzyY3TmM7jIHXq0fv6/9t60OZLsWBaL2gvobYaX25C8XN77LjOtT+9/yLSYdKW/Lpm2Sw5n60YDqC1L5u7h50RmFdDdM+QlqTdNa6IHKFRlnjxLhIe7h/wwHezWs0vPSZXlMUWr7uH2sClmuKVJh0CrcnmlA6W+rYQVib7imi5bzfBSYFWCK5qYpvjb20vG3GaheG21pA2V2Oy2TPZisqwWC/hZrWJz85IFIQB/+Hllg+H6EUv5D59/glJNZoTkMi0X2B2pyPcYjCYDva+LMZuP41DiT6+FyrAiJDzxOJ0CVdN9Vu+J9TL2W7Upn+NIml3zIjqrjoQOfF6C9c/tfx8CrOBRg6jea9IeVrqfNrI5Bt4qumly99wbj0Hbo8q4TFnvuAGqDmC2T+Auk/mUiJjdoHk1BazSh2UpDyzGmF49hWGF+MZzFWbrKg52wCoQc30Ew6rui/53Z1iV4+vCx0p7d2edTlhaP0gSqP0hywVlC6mMwWkyXCXlOYcyR+TzTlyN0iICFh2w4rsmAtMsOQhYAbhGsgn7kKAZ+3ubsp9ncXP7IjbbW8oBv/3uXfz5z1/Hl19+FW/f3cfjIX83u3ZLnurrH4KWIfNzrBfz2K4W7BQoltWSLI31YlBSDMAKxYJkWFXAKhGwBpoYsNLaznMIgNUASdwijrN5nJC3LRZxD/9fzM3FInboqHc8xQM8ewBY0VcHzKQsnuX4tBJRbtzNcN7MaBdAZmeytLBG1+gMCOAWzOsDkvtF3CyW8XK9oSQQgNV2tog1EmrkRCwUoemX8uNEeySxa8V8gRtcR+i0lgV4y8VoWJ5zEwyV1K414AARBjykzI6SAXt6c+Hsms3jAXk6OireP9K4XRJQgFVnysfW2y2BK8rVAAaSoXPivreCdLCcf5YEtv2Mt1XPkdybC2BVixDTwpNz4hpn9C7KqayBvDzP0QaI5Zp0/lv313oesKBAtphJKyoctRw8AURXGrUXy09U3xPDatT0wHtYO9ZLvJfkgJaL0rJCn89zbNKRl/HXYU/zdODaAKpe3mzj9uYmNmhqRjE+5kD28gRIxE0Y/oyiknN+eWe1bDvnl/ZreZsBrHocBgJWYFvR4wzST4JA6hRI0CqOcbPQuqWkN+MMgclicSnmFbvKLQ6k50aThIg95tvhGHfnIb6JIGCFz2MHT7XPzPMY9w3vN6yXU6xPQ9ycz/FmsY7PV9t4M5/H5+hAOgzZlRO+WiyddV+1bATIKA5vD8DKlVtL2vBALNWz6bqCk975rQII08NkGmQYzMD3awKD/3YXOAySPxPBND53s9mS8nYZbEATqgm/R1tjJxt5U/JkUmUUPzMQYpmAN3sb1jnYubZgHFRV5pPvgYAXJmQusBEwl0vDeld/hpFpH7GQBNagxvfq7yHYsxQQ7+9FXJ/ZteCkvs81wFDPqAdAjeGQEhA+M3ZyUFBZP1vSjF65ko9Vl/bVz75mWt8Df2n3/d6VZYZ/ez5cB6uAwmJtw7MMVRkxrF7+5Bfx0y9+G//08y9i+/L1RwFWlAQuuM0TsIrzIZZz+dusE9Drc1w7Ge9REUSJli7/Od1sx6+YAlZ8KvmSS9bUVdAqmSfPXsTf8Ic/AlbPD/50b/Pe+bGPrMshrv+Gq6Xd6GM8XwvW9Pw8bgd9B67wCzYi9S9Pk7ePAazk2ZHFviL54r6eYFPy+i8kgef5duRhBcCqSgJViNJ65bXYvDIZVkr4uySwMqz4u07IayXKge/3AqwcAKnqCYaSq7ReKxX48b7js3cqCTyDYdq68XXJEN99BFjhnLnGsCqGv1dmAIOXJyWB6ng0PX+uxQPXJ5cBqym7qb/a80mMXgVonCsZc2rMcq/MCrCTBIJy9ed82w4SMT+8YFhVAKoCVt14vT8nA1a+3jFYJfBSzGRVmA2e2cNFRS2vTQWKTqh1HahAa/6m1I/AqYscqp9bNigA1o3s830ygdcXnbdIhjnHkqGlgg5+hvkhAAPAFeSK6/VNzPjfktczwSQjMFk5DCidlOd4IE6k8bbgLXmLiv3e4iBrOyfn57Wzvu6JXsdiMkB6pvut7zsFr6bzsX1G+pqoqDyWNhqwop8HLyAZBTlV27x8Qiroz/w+gJVBxV7Ms5z4UhIojWz38Kp7x3QcprE32QJLdIhUh0JKPlEwSMBqBCZ+ALBi7OxEM9lvkmx6PmKeALDSviQgGN97HrCqe+L0jEH8DoLZ06brfAptfxr/fsJMPxSwah6nWkNe630HE5ih+dL3fl4Z5pS5NWfE9ilvzDWKea38RgwoMQ0kU1IOcwrIi1isb35+YtZA8rejnQcMsrdkV4FtBWbV19+8jS//9FV88+1d7I7w25WcipfYvH6U3B+Ou2asbobV7XrFTmbrBTqODQF3HQBVlDSxe6Bic55BlOR7WLIw0wYn90cwkwex5ehPRcBqEcN8zuR7tgSbek6G1R3kSLi/+SwOy3nswI6W7Vb5U4zls1Nfsz7g4tJcFT6Y6hiaUIO9BjbMieAVAAaAVvg3GVgBwCpiPczIBEHrkpc3tylX6uwq7BmWPWL+Gvg1YGV/OKkZU05nkh7XRWcw7Wk6nR1kAQpjPNPjDuNkGRgMwR8ed7E/gK0lk3b8e3t7SyALckLMC0oPUSiAjQsBq37eeB9s6wTvlKbhNQ7o8jedNx58L6UaA2oP0bmjxiLuhuvztIPJHit89d7l/PESA9AcOx73DbCSh5Wbs1SWasnZmjWD1qPkgN14vs4iAVoZl04CZRm+Y+vV54OBrHjCjU6yYRe6DtJQfRkvtpt4dXsbW7Cq+N5wbQOnMG0JcAbhbCbgL6beFms3P9skS/YBLM3p0HTscTjGI8AqdJkcTgQuCVhBRYUuhOdDrIZ9bOcwXh9iu4Dp+1ndCDM26fJkdSjEX1tO8JlANk6mIwzeT3F3jvjyeIwH4EXAWTB42UyAz4sFqZnYVeeBwNSrmMfr+SreLFbxaj6PNwCszkOsZ4vAqKyyIVHbK/MaKAkEXvHf/xe/pCQQFyR3/NSzpxmaWT1TwMpBhMGGejhOAZjK8nHA4YnR0VABS6C44fdR+cFfOPVzYpmymhQ5AySgKLPFsgeHBuCoFOoG4WnlirSYRjJZZ7XpPIvt9qb5InC8U/7m+3b3gilg1QClBKwcBLVxyPPLgJUDmCnDCvReM6CmY4jvP+Wh5WoZPQQmVbT6376nev3t/Gjsg+xAkGwnA1QG9Or1KWEaV/9MifQ91s2lVvWmIKcZVnUOedOyLHNs2jdueS1ZhLplAEtebF/F7Wc/i89//qv46S9/Ey9ef84DsJ9lUzYSIrTUDDcPq266zsrSVcCqJBXXKS5t36tjMd4MdaCPGVbtyZTgpraG72aV/ZWXDILLz/nbfedHwOr5sZ8exN5XP/aJKVi/BDfrGneFqXvh9Hf/dMBqXK0GqN1lVZ8uCWQHlVJhVmGng+HPSQKHWMVseUvACswEsUPkYSWfiPQu+ABgJWnVpSRQAIAd8HxNfey4l7Pa6EZdH2ZYabz1zPB7BHyekQRWMN8s4hYUIajBeZlaRYNz7Xmnx41fr711yrB6fv/4MGAlQGZ65jy/7/WQeMQOmmou05fCAa8LJfysjJMJCDkXTMDKTGoazl6sDUvx9GuXDKsxYCXGmuaRzkFdu4Pqy3Wa67GtywlQlc9eb5JNBWiQ7sg415BvEOAUf54gFb9a5DEGrPieJYHQM0hOFNcpQ/Mm52ezgUBFPgEfzkN4VoFRBeYMvmIt+W9+Dz9HwRAAFs3Yy58Eosyw4jiV7lSK/7rRrsGWvl+NGVbTmEG3mEVIZVv867iyfsVrXay8lvB0LLOzpzrgk/tca5FYZFOFYcnPKyNQP8drpw6PYylX5KcMKwPzApfMLvOcG0sC5Y/ycYCVwap+f9qHuF8uV2xTT8nnySBq73DnrG0sCRT4SElnMqwacybBxMb+SnYg3of+LE1mC/b+xwFW3mPazpEAY21ie7kW+8ycPpdRkv308TkqJl87k+WRWP9ciTEb81iAU7sWrH8USfkOODsE3Ij5r3VrT15Mhsqw4nNi97Hs8NXyI3mRUSJ2gMeO2LRgV71//xD3D/t4eNjHN1+/jT9//TbudxGHEwgKyInE+GLMJlpmHA7omg0JEZLuebxYr8SyWsPT6dwAq+bBk4CVus9JWurx8V7chxukArhW46Mkp2cXQIAk2LvZvAqgCRhKSO3ncT+cKUW6n8/icR7xQGZHiWdMdko/qNkScJpkj7Qwz26s4H3o4BLg732GMi8YXS8WsVmtaMgOcGodc3YO3CBnjEVs50uysD5/8YqAhM6kEwtiuBz2AU72Jr46n8FXM6xk4N4bUuCSyIg3w+08xGEPT10zm5DXYiwEUh6GIR5gz0JF1BB75Ga4v/mSMkFIxcCMeY8uhI87MnHogcRCIAgzS81HAjd9F6vzk7jKVI7HOSfSAme758xkH1ROLhWN5j0GvHfB5X/J8IyPYkqsqODPeN/q+yIUNmYESo0FHAOsN4153y96calfbzZFyfPccXTNWeChaXDIz1PECljmIH8EwyqnUp5Nno6QiQKoQhdNgJ+36zU7bDJiIuAMBRurohpHIYZpeq7Yc7tBp3uDYH5WY0sgsPN250GAVcwIWAFQoloNz2A4xvK0j3WAZXWI7XyIzXKgpFeeWWKumD3NcytZVurYl3sCfNhA0jmf4/F4ivuI+ONun4CVOmDCq60CjmRcApA6wxduFq9nC4JVr2fLeAHWGdsmRWzIcFypcycj2gT3E/wVCD6L2f/4X/3qbJBgypLxxK1Vjlqlufb9Ke2YCzRpkVNwC8+tMpA6atg7C5JhlXEJj9hErA2CMfgZBEBh3FcrgG4IpsQEkK+VNoWuPc2OUdiI1poQFdRyUFGDqDpZfR24FhhQ1kqU34fJzCzYxrMetm3zdpU+AauamDjQIU07OwX655YqeoP190efUaiv9fenQbYZVvL9Egg1ChD5332D8cJRQqkJ1U1pu5eY54DnR/3q988QjO9TwbTK5sK9ootGHW8/G74PKJVzUV+P50XMNy/j5s0/xZuffUHA6s3nP22AVdbTOhCUMgkaw5Gmfq1L4BCbNRgETlZ7MuNkYNyi5krI9CwigHnogOW5oKea9uqZtLk56TB1Laj6W37vR8Dq+dH/ywNWPi5zxicNmnPYrcTLJX06YGX9P1elKpXF9mCaGNTzYgpq2FTWgNVzXQIrw4oq9+wSOF+9iAGJNRNoMUHmS3zFa9QQ4jmGlapbklV1pi7GKpkbBbDSvblKnnvCBwAr+cAIYPDvG7QSwyprXE+Yrtcz0+yqJgmcAFZ+xv48feaYFa1z0x5WmSS1rqPX9696JozPkHMyrDrDxc//YwGrJh3RKXnBWEUBq2E5KVmSbFSVwSlg5VgDQat9ecZ39YmAFbvxOJi2PLBnSJ1B1Xdkz1XMFVd9Xa3tLCvEiKDzp4cXEx7fV4IlSKToImxQossC7WHVf+aguXj1tIQiq8iZNIipliDYDMBDGWMarAPUBJtqRZmRgGB5WnGNEdTS68wQbHdPdojiLSeCnAsJnuHfiDfcaIfdz8qf6VwbnfelU6AKjpeAlfcbxyC2fPgYwGqUFOV7j5I3gwJ/YcBKvkGey8mCS9apzk+zHC8lgQKsJFuc7q/1v+u49LHAswVYhe6QAB8XI8BKzyIfTvrB7PePxXT9acCK+2lhWBlwNcNKQDByAzz/p03Xp/HDdH+pkqY+jfKiC5J0AViZAZRfnzqln49fwBQzg7Ks/xFIXs+LKWAFfs8EsGosK5WLGyuRnjIJhg2y7yBgNVcuY2AWzwu5B6SEYPS4wAyZ4MMjJLkAKRbx3Xd38eVXb+PP3+5idwAwhTUpLyXu8TzeIefdN8BqvZwF2FW3q2XcbtaxKQyrTwWsfBZi/jHvAGAFlhk7AYpdhY1XOSEm95xSQXQlez+LeHtGwowEXd31OP8bWAXcTx338F7swJe2J8xZ2GlYRs6k6GEvIe0PzCR4Sg1kIG2SCbMYIpangf5WAK1u06AdHlc/uXkZCwMNCdYjzCLxAfeAvDMBK3aiB9skiSF43Sklx/j+DJ7L2Atw69wyvb/pWORemJ579C46HclAg1SLYDObeCzIiCVgBRALEsrdLh4Lw2p/OMQBOR8Bpd6Uqnn5GWDN1os1hnO+Y6UQ7s37hPequu+oS2Hfqi2/87rSEHXAsObZzl3xzCrg7nyQ8c2AxmZ6/gKsQFhJwKr5f2W+X6BTnytmcPk9R7kVGYPycTZ+oM9JUs1yHucTCA6dZcz5xeYDALTE0oNZP7pMwmR9QRaV2EtwQJ3NwZiAbX7SQ1K4o+JS8D1o/8PXq/il5hjyeMa9A4DEOkAk8RhqUPDItQ+Pqog5On3Ci27YEbC6WVTASsxNWOe4kKrFJP8qsqwcmkHqBxA5ZYcP51l8WQArlL9aR84GdIXYVXGOl3OBVZ+BXRWLuMEN7h/YsXCzADi8iJWtKpqPo8YG40ng9l/+4+/PCvKUBHsgdOB3kMcH4rjyMwYpDGjUQ8UP2syt6aF6c3M7OWj1np7QDw+PjcZu6l6XyAnswOasSSTASvciRL1KAn0NSoxkQquqLSbAOHDydW6322Y254WjyS0QwZJAB/JmbxmvNmCl48x69348QhJYQZqK5hqU88/1bHSv/l6V3PWF3H2hNKnTYyADvvq6xTI7R+CwygXuq8MYuIufn78PQL+HPLr0vHxwVsDKG9AICBsh2rWS1wFJfDauHQy7aRDbwDokpAu1+jyiMrW+je2rn8Sbn/4y/gmA1T/9jJu3lLgafz+HBkJle985E1RIAlHRANX6FPieACsh4D0RLEySDwQ8zydu2eVnUqO7Ti3voFUNoux50WfU39e/PgxYeTe8ft19/MZ1TL/6A4z+jxiMjuZfe/Gz19+6d33Exzzxkh8CWLWK65MMq8rO6x1SKn/+YwEr/I7o84XCLchqJNn+dMBKQVk/FyxZ0oC1LoEEKNLUfIaABBKWdSzWLwOiBAHrqEBCurRgwIlnJwaqqms+u+iiFFQ7AAAgAElEQVRjxSBTsl8DVj7zFEAleNIGqLIwtEKzYDhiWEFW1U3Xda6OAasuD8E1LdfyOKxAfk2cLSdo51Q2vFDCnpGgTV5bJbRZqPIq3Rodn9HPFHtYjbu0Taepz2Jdn4LTuiYXZKDWZLnLkz68KhKMyS5P3qItX8N/V8CKz48MPIOLCuh8rvr+xLBSAs6xLBX4BjjmmhkX2DoXoDMwxoCVPcm0L1jyVz+gufzy5zK4dYGBEFsflpmqrEwCeE/dL8QAKlWN6XGhpN8mN2JcSRLYrzutc/VMLCOq515KQFSgEsOKwphk9EA6xM6VlDwsKRdqvlZL+Vph7S1SIrhYIxQ1iywrxJYc5nWpCm92sIxwwZxGy2/EM6PRm8hPXWT0/FNlPyvOKTcz0KfvK7nwcz3g/afeYBm7qWV7rcJrb+OcT3al5mTZC6p0MPeAi0Qvn3CPYyvAaXBKX8UGze8xadCydlObHj9Z3drbxvv5N0ngZNwvAKsGJCbYjtlIk30AVgAhHQ/LFA/j085XepGBtbOj8Tq8vXh/tN/QXsvipcc6mV9i0PrMSImJCTxzSMnAICxNAyabRi3Iep/xS3h/xUOtnmvX9rH6ez1+uB5X9J+PNo8LNjO7kI7+jF/vpWmAxhIjzStyf9LuGmMntqu8uTp27/mt/d6MRa0BnFPIXZr/KwErdSjH97jOhnNAMnbYD7HZvKDR/rt39/GnL9/G//5/fRX70yx2ezGyzN3ULcHkW4AV5ENgWN2uFvFiA9BqFRt2D4RRNOJlQRGUBqITXM4dKF30Tn1ctL70PXjjSQqZxZNkU0EZgckHQIdnHxhlMH1eLuMhIt4Oh3g/nOKQMiWuWNw7fqd9FWil3r9gBQmsomwMORGuAXlf+uTIGF0d+xA/rDfoKj+LGXytjid6VwGwerFcx8vVNl6uNvF6fRNLhlZAn+RBhNQahuZgheA+8RXPgoDVMBAcJqkCrDE23VK2SlVQssItc1YXPrE7ef4CVKbc7xi740Em1+haxy6uYldh/wZY9QgQchjicX9M9hUKJEM87MC4emTetFxtdX4Wjz7hb1oXtIlHkSFjDB1l+m98H53kJdfKvSI7TNoLCYVEvk9T5ZRiOzeXvv8KRNLMc3GuKoh4RtX4kxJZ5MLad64yrEqRQ/eUkuQE2vC88V3JbTtBQ1cBeeucZvb4Y/siF0GQGx7394pK88JxD/AGA9i5TjYVWFb4y/YvAIDOg9bIAiy4R54vBFA5X/J/GbQItEZnR+yRlosiLgLArG6PGBV0BzzMggwrAFZg3uFZc96cjzE/ArDax5aA1TlulhErFAyyQ+HIR9W+rQy2dBa2z065Kth8YHR9vd/HQ8wCxjxgXw0LsCQ7SA9j+SWkjRHxer6g0ToAq5ezFaWA+/t39L4DYIUxEWClsU/OjwqTOCsx//+3//jvzmrn7R1SQZO77fnQJWKMLhApGWxVuivJkic7voIhY6QUk48tPltXPJirgxBmhFQ0Nv8+FkGXoPXuChUcUYWzB2xm/PigV8BoWv94MLj0ysngYKUe9BtsWjAVz4GkN0NWD/G5njT+PKKhKZvD+9f7q9X5tiHQg6Fre3VNfmCd2SPgrTPJ6NNFNF4sLP5GSUicWNR78bmq4EJB0gkmffk8vEnUhMkLFc8Nn+POfUgIAFaxS03+8ftUNNy/5+/5s13prx5ZBgcq8IX3rGCnAUFvkACsOEeBqi82cV5u4+bV5+wU+Ivf/J6H8ZnShS69abBhC1axicEfQhJDglZnaIuPsVnj2cuYnc+GvhkdUuoRXRuG0T96MtEPgfa9BnY9HTQpKOlA2wis4gb3YUnP9SvLbeEDiE+9/ufe52N+Nr12rtsLxGQ8FnV9Xn5GBWQ+5gouX1MZD9fewddc10RPvsbyuO93Bc//1vOAn/aJp/9075PUE5SXPh+o1zXdf2n6O/2/r81z/J4lvfVM8Fg6lBVgVZNN/Hc3buwUbgTr2CvBqMK+fENJIKRLlj6445UTXFLobZLcmCUKXt0lkCwFre52DvZEtnvbTBMivsaGn6TWK8k3Q0WJnN/ZzDSBTDbRXsIDJV8jzmgmYQleVHN0H1UoLPie0FabsyABBhdhdA7hvIDkSywMVzJ7AYPChSfmUJ9XBmc870dzMvdFfa8AJ1fWdZ0DumjcLU1oshW8QCAlbbouVP5tOsrziWdrT3D5fH3/rGovYkFLADHJlAxM/4yNkuva9hhpTNFFV8+wj1kCB7oBgqRjwKJ/lkdQxrQJ5pRxQWEYkoYetGdALZGGvk85oKqdTG4tYcnAvRskT2OZHjv4+WmKG7i1jK6ABQnCeT5JKoLbxFgKAKRckOwqWcYut69iBskgvkfw2tNAbJJasNL6ErPLoOPD/Xslr0XSpM8fz7/mR9YMoRPng5F7A2rSO6u0WYekip+Vnh+WeDqGIwOzAa49tuM1tZspgFU5szTC8ptRgN2B9xzqtjbr2uG/keal94nnqmK2sc9r/70skraOldotpvFX61WQiWBbc7x/A5OWmIhhBfCRrITiN+NpasCcz4f+NzZf31OuxjgyC6L90aQ8Kv1jm2R5xKDU/N5s5GXFRJJ7yRTw7rFPA6cyKZa8y/5pNX8Z+8I9dz4+/TN97mgeFjmvv0/Qs73J5Vk8jaXrtlgLoO0Q4L7n/6ogT86LNtd1fgH0bfsMnk/ukWBX0ZDZgLm8nAlO4t3fvX0fX3/zPv6P//ObePv+EO/u7wlyoLh7MuhIphWIAAAWIf870/vm1WbF7mbwtCKBmb8lcgV8rGDATrPlWcTNVgoWJNweC7GPBHLae0viJDGnCX2lRIn5Bl6HAjYTcnQKHGIfQ+yhcJmnSTtiDeSbIB/gmSRLa7ZaSAaXcjHECrYiwT5EbB7X3xvT6jrzIWBtEnSFfB9/h4j1DNLIbbza3sZ6NqOcCd47K7JZzux4tlks6MuD8Riyez3ekgA8knruUWKWAZQjCWGBfBhrUTndaVBXTufe7OZK2a5IYXhOMI3ntWJME7jCCno87Mmqgo8ZJYTYm0GwANiVypXdHpJRddGljBSsPFjoQBUFsGW5jHd37/mcNjc3zPf22E/Z1U6x3YubF33/TT8k3IeadMwIlGqP0HnccvcEvCh17TTO/HfurNnpj4SaJYCjPf+CBIL3fPfubbx+/TIeH+65v8PzGuMDkgPmPnJvsMkAPhoMU1fVHrefsIcQXBTrjrl0hoP4b3xWa7KBgoj9yTiHEVbtSWoAUQZzCIxhADC3mw3nPk7FAZ1mhxPnAroEgi2k8wHrAviIzkMDVlwbGf8i9wWGAtAM84XPGPP+eKAhP/GUfP7ZNoxdNB/wPOPMeUDCBeb66RCb4RibGOIWYPMcskCAZd30XTGxgGfYfaBg6IKggE1vdgKo3h0P8fawj/cAZJcAlBf0msNvUW44nOKWYNUy3swX8dl8ES/Brop5rME+xHWBGENQinCyih8FWCZxK4s6s3/5D7+nhxWDokRPnTxMmTL2huBGk92WjMxdA0Zwa5hg+BkmDCZQrxiLRmdAx1Wzsd+UAp4KdrhCjPeswJBZPkZQfdCPE6VyFGS1eLd7zGA0/U5G1WIbRHaGUq/u6pCVjlzXacBGn6nAu1cIe2JQX8fXNmS3vqZfqwMN0YO79BGbCjf2DJRwHdXg3mM0PTQNVnGjyAOwA20OanrAa5lFfT+Dl9OEfnpvBijr/PB4XRrwaTV4Lvi9fL39mZuVhkkuLhs6GYFNdV5sCFgBrPrlb/4Qw3wdw1zeG/KK8ZNRgMMEII1ACVoxuYORMQIBAVYwYNfvpV8GUedMrj4B8LlI2JpM6+mwaQxYXQby/9iAVUNncwBattMGZAxYXUk9fyDF6v8/gNV1AMp7+uUM+zjAasxAmb6L9kcnfPWrX/lhwEqBt5JYsyOmgJUr/dnGPCBLQpJ8E/PlLSxfJc3IfdjJsxJCFEgqGUmmo7m7qXVvZamUSmNlk+Vd5p5Rxo4ZovyoyE4B2ysBcoJIDk54hIvNRaYMQbJT9zAoVSnO+ZRdO7mlXMLUehuQ4wwkS0bACUEF9J2hZKQAVgS1ejfSBr5UZszo0Ro46t/0Xu0krgFU3BgnTL6JEbXHbrr/nREozQ0SmlWQ5PizwLQjAKs84+QvYjZBJriN+ZWMFQBVaUHg2GQcaPmeeue+6fnYE1V00UWAOAWsSiJZAL+r+3sBT3zWtjHEvBvSdFWrKHkHSuY5LxPgMUuly1Z1H3X78+dP12NNuqfnc2eolFaTJVFX+2xGMikl9TpDf6NlLLevI9Clk95oMPHF6x3HiM3QxjMlybwH3vsQ+92jEohMBqY4p+InoTT2y/Lq43lMz5jqYTVmqrHAlYU+nyUChrSYzJjrzy6zlQSrqrzWaJzALHXdGgNWY78Xx4HVVqEBUEzKBYi6eOdkrs7HBoxwDortJwBfz7/uz/g918DcCcvfc9ep2lUbaQLAKsoCU0Jrr5kLwKr4hIkhtxM7rnm89Y6oDUhrreCTgXIR75xivcI9iSkkvLTKpzXzLLEdz+/0fcGeyxDaUlgno2IU1995Osq68pMrZswV+OUcynUyZnCO3+tiz5tM8PH1XXZtNYipOaH51fIhzHsmlN3wm11hEwBB0i6P4HkMRxk1C/A4x3ffvY2vvrqL//v/eRtv749xB8NuMJnYt0zm+/RnpOwQ62SI1RyJbsTL1SJeb9ZxswaBga54jUlk83WAVlj5a0jecx74XhX/a11rfeEr9gok3xQAZTFgrs56APbxF0br8HUCUYBfZzRnP86VJNvH54D8FKAQrp+gmAs86ZmFbqeskYAhqH2W0iluu/1s11am38+ZSMAK4BQAq9vNNuYDxmUeGwJWM5qyw9vqxXLF7oI0FMEeBNACbweUg9a5ANHBXFvFiZ0atRetIENMVjZZcmTgYu3rfOdZxo6K2PqyyySL7SKUAAwDONgBqwNllgCMArEQikBkex1pyo6YhWX6M763J8ADWSRjl8Uivnt3x59vtjecS3sWWPR5UBctcU01HMrNyXs2ACsyNZsNgeawGVpgSI+LEzXmwP4mNRHGBCANrtGA1fv3d/HixW3sHh8IWMGgHO8FGyHEeATYuEdBSpneSrVRB8YygTQzrBwsmtVjqZ7OKJvMA9DRfofGAwCsMM+FtwOYQkdNNCZA92pMXJmok4FI8ksvxgIkNFHGMlXl5YpZMeZg5uF5cS+nVFbxHdYG48ts5oK5Tn8psOpowD7E/WGveY4493iI1ekQ2zjHLWR483PcrMBcgvm7EG0AWyiO8VrSQ46nimXCBtOxD80iHs6neLffx1sAaItFPAJgy+gF5Mrl6Ri3MYvPZgsyq/D1xWxOwAoA7zo7FeKmPNYArsw0A5DoyIjz6H/+r3+b023cYcionyeTUd4qUaBGciHmTf3bD9neWZBUOTxAVry1weJ1MFb3f5tZY+AFr8XvWKZ4DZARAlj/OIkSZM4gIME1ey91wGQW9/f3yRzD5isktl4Pq0ikPWvgDFgZGOtA2ThYUbKi6p0ShAy8imloP3jGxqy9WqfrN2ClappMK+nVlf4n44OgtIQ8ny8YDg4efT+YEBUsrGCRR/UpwMpgnAPkaTCM7/t5+72mBzQCpenP6mtMdfbYWz/sTYwtv0mnFWAFgGpz+yYBq99HrG7IsDqT+YDKsOijowSgAVaqtgiwkvk6Aip2DMTvXQGsPi7t1x3+CFhNWRs/AlYfCqLrYf6h1177+SVg9SkzdmpKPf2EpwDGPtenXV6cjLXkigvj+wNWs8UNg+waFI0SxNTEj0Arm0wjYW1slrzmjwCs2ihY/aVdPoNum1ErUWgM4Oz05q6EAq8Ooe0P8uNaTTdTQxIGJW2dvVK9vih3INaA80VNgXGvOJtV4EhBBCnlSuJ4/hHgKvK00aMdA1b9PO8dfnSO5P/9AMBKnukCKJsxK6eVACvJ1PGUxB44ZcMUF9jMCjE4yLOW7KoM0nlftTLoG30asKrxy3KVcicG8JYsdMiEAX9ZUlViRgaErQamMjkWQHDWIO1KkCSlZ5WR0s3Wxx5r9cy/drbWs+aDgBUz7+JdMwKsxN5Th6cOHim4WsVi/SKCHlfytYI/DsHTZDIgcWjrEW+Tc5DPD08VshawCSBxYGejlJolb8QJd0Np0qOHQw72NTe4sYeaO1dhDJjAEwzrDI8er+AastnCxeaZBa2MuRjn5RluTo2ZVZ1hdR2wwlgZqGrFwgJYKZbp3TYrCFUBK+aC9FPjlTS2Qo0tGlst59KHACskwTBenwJW5vg4Hva+bZb9c4BVN1sXw4cr0Gy1UZMaWC4g4UJS6v1kAliV5gUGHH2/2n5UOqzAIv+dn/P3BljVZzX9dwfn+mTU+HteVel1sjCzmxhzJBit73dxOoiNgXt/8eJlA6zA0sDZcdgf49tvv4uvvr6L//df38XdwxB3j/sA2wSxMlg4zJVSXsjujvMT4+DtPOLVehmvKQtcxHKlojFZGaVL4LKYr9e5w5Mym195bikaxzrGGiAvg3sIViD3g2SxUXI0x2kpITPLMOgqOJ8xSUai/jDI1+oAsArgDfYAA1b5vgRvcLZg38iCiRlWBK3yDxJyfJbBFYAUZFmdZ3GzAmC3jhNYLshjQb4AUJFg1avVlh0GUUICYIG/aqCWsi4yfdBlcR2whTFgBU9LAdcwUFdDDBVMRE5QnKHumBxXsnCVZ4FJhBfDn+oxfavApgJgNYdMnizKJeMFjAkkgQa9II2DtQ5YO5Sf5Wbz9t09X7NabwiGAdDCZYDpw+LRIWOX0jiGOyel+LPY7/YJsvROfMwTk0m6hhS5qAQKyZeXYAUT7g//xl8TXx4eHwjwYc5jwm9WazL3CO5gJgE8IQsULKo8JwpgxWeRfld85NmGj/ERIinITcnw7oboZtvhNZjjr243BKy26w2ZU+jwB6PyFdhyMFxfLggqm9nVig1ZyDoOgF8lKWzSSlwK54RUZQL4OlCtgquLrjqZyKKDb9kgA3YwrCDTe6BXGVhjp5jBywqA33mI7ewc2/k5Xm4BqubcJHUvu04TZ4BfFmfgk4AVZIjvDvv47iDzdfwlYIU1AR+v04kA1ZuYE7ACy6oCVs2EPse4RZ7shoo9pTJo4xKwsqTOIEk9sPpmY2NIfIoAD8vJDES1SlLS7AROCbAyKIL3qxLByqQymwu/g6SnS9FUkXLlobel5vbPedeqkNhw6fXRZXa6rm4kDsAKn2WzdjO6zDgCA0u64j5wZjlh8uH36obsYEOIuLX9SlwMYFU2kwKKMWA1raboms2u0QZWJYE1eO0boiqNZji0MN0V0/zqtvQ1kZwCYA6yuKaz2uAqvQPMa79fD+T6Hj3AVqeK+rvT65yOLcerGe/jOXbACpVeGDCvb17Fz3/9+/j5r38Xi82tGFaUBOp5aFEoIGXF8SpghUTiEGieA/2+gO3eycmdOxysXsS7V77x1wCsusHvx1zB3/Y140pKo+aUi/qRYTV9Qj8MsEIRQslN/zMGrD4U0D//8/Hzupzf6HIk/X/9mdd0Zxd/X8BqGzHfxuB1nUWBfvZIrqICQLKsSF7yOZFt1ksXnHFVfiy5qSzeNp4cXwXcYqGIyam9piaiYjkBgBCjS555iyWSNZ1RGo+xn1cDrBCoZtWNZ57sBcSbYgc4n2sADcyARtCTkkACJkrkDFjpHLy2J/ib4x/2s9OsGdyqHGL7PO1n8PidqwdYvmaGglfyihKkcl7rjnYM41jdA6ghSaDOnGSEZ4RbAStXm3v3xU8HrDyHEH+MwIYJxqdEq85vV+N1jyh4yYC6zzkmIDzQUdnE+qhFN8sBNataU46UrVaGlc7CfkF1rf6lAKvWsYpdzDTXzUols3G5pSQQycEimcwEQWDOnskR2VEE/CR5bTQghMJMIAREArBinOcOeVlh7p3L0liZCY/GExV+A0neV/RA9Bwcazk+9bNqTHkwGBqzrc7Y3Ntaw4TOsqjAib1a+h4znecesw5aKQbpksDKsGIyl3KZCpw60akMKyW21cOsMEQIkPdrfophBWAAgBUKxwIc3c1La19xdp+7AqxQ8VfyiHXZGJtmflnynD6kfJ8nAKv1CutbTMvOssrPa819co8tEk3FzR8DWFnufXWjezog+gszrOoeMT0P+0VU/zt9t+cdPr/6+WCYB+uFDYoeHyiHAvPFHr2vXr2WNPqEXEDG6rvHfQJW7+Jf//g+3t+f4v3uwC58YJxAPcdEFUvVMs3ZMZazIbYLA1bruF0vYr3GXBZoQQYJPaygSuj/PVqXfmbND1Fm0thHITGmEiI7BpL5A/BESI8YX/SnUpLOky07l+1nAKzOcQ92CQyoAXbMZ0zg8QkA4bh32R4EgBWAG8w9rMfcltwRzQbuBMeS+Y3kmcJnAE3wKVouOdZgkuD7AKxuYMi+WsfL5YaAFVgkBLkIcOg0p8k1QYSIFe45m4jI4kXAigArsNsy70sWDYG27Eos68MjCykE9jlOQX8rMKxous+DFIDVKgErgXXsrD6c4hF+dILu6N8FsIoSSgIV83h4BIAFJpqkZwDC8DlghnIvAIDlhhEZTDC/zz2ao+5NKye6CORSFhmk8Rqo8QgBq1QVGTdAAcjWQsjNMaAExc/nWOMeQaDBeJLEsGiAVUOdeBZnJ0cAofZWbMdSRnIgy7AJheSgPK8TNMJXeirNI968uIntaslufvQsY5c/AUD47+16RfaXCUCK+8zQVcdGAo6l0ypej4Ij1monhYjpZxxErLEk1+S2D3B2Clhp/oPNd4o47mNx2MVqONHwfB1DvNqii6FWH237aQhvm4mMm3UQtCyCO2l6g2KN3R0kC2T3Tkh2cSZBUbdcxOp0jhczdQf8bLHk11szrCLIQgPAxz/pl6X3V5gABl7HAE5jwAoBRTMsTwRQyKYCCYNRYtyogqyNrRthVrADn+uJRkQy/a8qYFUPxAqGWHLmz8cBife25M2AlWiuHdAxvU6UbZgNPlIbiQqSA4Mcb74f7kufdWk8L6M8MazqdZpdBXAPHle+fwdH+G8DVJ5w/u86VpVhpcdTO8TowMB949q6HLMDctw4wB7KB+7Ams8+WW+twjUBqrxBXD9MJsHVlazGn1V9r65VBgGYOaDpgU1PiHr1aEzfdrCG8ZuCof39cKAhaEJiviQoheR1uXkRP/3it/GzX/02bl9/npJAMR9c7XRf9LEksDKsJAlcLkDbRVCW3WY91inj/BGwejrmm/7kR8Dq48eqH+CfGGi3jzDDdPqZnwZY1TV9efUCz68lyg7Kp126Kjj9gwGrRQJWCWoIoKhtk0VF935v5mr16e2G1j0p6/cpL0ed107g9NM2l2kua4BKHhxiBAkow/6lC5BhNj2b7CcFQHwFAAsU/ISrMoDhWctLkgmvK6s8P2gygvNd3hTkqhCwso+QvXCqzHLsDelxUkI0nhN5h2Xc6v1Xv0UFhWPAStFGTerrWdN/JkkGzlCmFOlZxd9L8Ip3XVhg9PrIzlcNfEtAst6PPXXIqE1A61K2M+nYZfbMxPS7A1bjdtye33VNtHtuLL2zkseMpQyM0KuCoAUCW0g+xqbT3WErCyr0sCoV9Ta+4wT3rwJYERDVPOwMkALSZudASgIhLyNQJSNvJocpOWGAnQlVexZgOGK+p3zVHmUEJO05RVZRQ0LSM042AJgqqwXir1xiBVipIEstEPq5qZAp03sy3DCUmcjku2keF4ZVi7PMIPBXfu44dvPnMOkve1ID068wrCoANY2jDVjRmPk5SWDzH+rFBDyt5wArPDcAVm5z3571pNCAe2JXbpp5QxIoMFwJa5cEVoaVGfJPAVYrSMrSP9Qt7h1uagxy3pVr0R5iSeBzDKupJLCcpZ6EI8ZXWc1/IcBqvPeN56nGs5tOt3039338d2ch9aJ7L/gkXJ4dHB8fHgIyqQM6q2cOcnv7Qv5kZ/kBngBc7Q6UBH799V388Y938Q6SwIddHABWzuD5lIAVm0qoWBAorsxOsZlHvFwv4812E7ebRWwJWB2fBazqHtmLSXoWYOkIopcnnv6K94xnj/2ee3jOMYJWuSfhER3PJ3rpHOdzyqAezxEPCVjBkB1d9Ag6UcKEPQgFJeUBBKwM6rZCds6RZHXhM8BYwiNB8kzeLwAonu3ZcCa7qa1iFtv5Mm4Wq7hdLGMNKR2YV/MF5YHwtQIj1F5vZHWh6ZYNtltjitz3CQZ3oECegvm32W6i0yYAKZM40DX9qC6AmFvcOyUb0/6cDGwCVsd42D/wHOYfdjxWGwCBlmhoBYN3MK7AvBto1o7zmnl55sftmcK+p7CBAMZAvqedyPFNZ49rAnTmleKqPlvwvmwoQFmgfoD9BCQRE1kgZaTqBmcB8IU0eU80mywyY32cx6SmwZNN5zlYZfjauh3i2RJwldcUzdHpreTeKDYixxw4s2vmZrWIzWqlBjDJeKSRf5xpvs6zgD5V9m7M8U5pqNe5WVYqCuC+tLcSQyBQOZDhxrWdHmM8MxOQPYBVdR7i8XSi8TqN0NMvjevssIt5AlZ4KpvZEC9W81jNwAjDvB4ocW0dAinZzeiwqAmmgNX98RjvDod4fxriPeYIzu45QN1F3MLP6wzAah6vF8t4NYN/1Sw2EP5CPotnlmPb9vT0ccXnbDfrxDLyOUMSyGpFoRsrCRFNERMDB5M7HBh4MmB1pJnd5UbsA9eAQwWsHEB4AvrA8/sYkDBoZcCsPdiU7WEw8WD1+/Y5SZ03kwIBVksahMvw3RRbeXCND1snX5Yg6rAVS2EKWHGTAGCUbtwVtNJ4KnkSpd2H7nTRpjSyHcrWtnbjTdy7GGDSNisQsjwg2wrnwHnjeI7xNn1WU5DJz6K+1zVArB5CFYTTptMBLzMszLCqoBXGp0o6a5Dp98e91+qofz9nXBBlx2cycVrEYZjFcvuCXQJ/9sXskkMAACAASURBVMU/x+c//yLO8xUP4jFgpW3UEoVWwUyDYntYLebo6IANumv1uWEkzb+bRtYRGW+60zHviYU7t13/Xe7nI9P1Sw8rnbdPgxoVJLr2KTXJufbzD/3+01d++ZMfAatPGS299vuNf2cxXP7+GJx4HpAag1GXV3+dYaU9Sp/z1wesNpT75mC15FBj1/X9PfkxwyrXDP2k+piMk35JujpY1YMrf080fJwF6V3V5AwKZk3pFqtqzLICg3O5PMS8AhZ59jIpYR7dgYLGEmNFFpeNBGMpk9wB4ZFAK7MkXBBx8aLfmz1EfGZeA6y0r3jcvKf3/V1nESQMki2M96AujZuObSaRLqOVYNbJqQA63bsAP/2OAStVGbMZBSvQAgfb2ZUm0HouybC72CINWJUOGlfABZ/fUyC0n1U14ewsNkveUPCy/LwxeSjJxHXjHq4xrHI6J0DA/8qH7y5JbT6X5PYHAVYZ5/CjLp6nKtG6jhLLEIyyoW52DoRMkIyrDZk7bFufBqpsUID/JchNXgV9M9JLMivIR3YQRHINsDjnVnbPqk0WMSQAx9wq/dr9+wxVDDGei2Sv2VNOiCBBK3tV1Wq4n930vOwMp6cBK8/NUWz1AySBLVaxSXAFc5xhlA62zwFWGDszrBjT22i/FVAr6KN/d4YV5Cbdw7UBaR9kWPk5oMuYWPKUnVHR1H0R6/5TzxTvB9zxCDQU36qMj93Zse9DHfjq8zgzpauBkV5/GbO4cPFxHlb1ra/Nz+vnbwei/fl17/ZxxftPaS3mNwCru7u72D08MrlF8r7d3oiRMkccLR8rSALfvbuLb7+7jz/98X28vdvHd+/vY3cE4wMyupScNd845FLgXx0TsFrFmxt4OCFRPxPIwhoGu4p/Uy5liWA/M3pM4/uiVBcYAPeSBT+fgBWTMeALKOhUD8HMoXIrgqcSWVaLBT2tHlOSBIYVASt0EkQHNQIxqIvAHgSNMgR8Xct/jJpAiog9iz5a2fwJYAbAdJqFs8uhznkwUwBGgWVFE3YAH6chbpcrAVirTWzBQiUPWyedACt5HrX8KH29nOMZ3BrJjtMn0Hm7iCaSUI7O+sxbbRnggh7zZjKpTrE/7QJekiJUqLsUPusA6ShkaWfIAAFh4dmc4+7+XnMrJXpgaLXVbKkfmzOIBbvebho4yL24sNkJ5gsCzGUyVgQ450YOqfxejDtbBeFe5QGFdSAWFBm3yQaiUyJBuzzV0noC6wZjjim2Pzwyr8Y5r+6WahgAdhX+DakfnxnGJiWDfP4pYF0GPMxmAWkj/apA4AFgQ1YeJM9iaJM1B3AtGbHOYwEaGpa3NJL5NNYi3if9wrCW1f0TzLtzayyD98NzOfBZnghWEbTinIeJHK4Q7yfAaoZugWCpzc40X79B98/5mfcAaSsd7GwA7261CsZGZc3kSrMRwuNpiPvTiXLcu9Mx7mn0HwRoX63XNF1/GXP+hRxwe55xfSBqxzhbn5ARZyqZxLsk4JlgH4HJ/+m//A0BK1xOrd4YDVQnuE477oCBNnQgmJVB44OFAXearbvK4uCvAlZwwLdHkqvRFfCoDBu8txe2QBnpPF3daXLGkQmnfk52VQa2pCQmva9/lie1JrmlbkR2U47XgZs0T4OmN7s4jCWDHbByhaS39Rxv2hybUdDZwSp/nu/ZE1/jYFCoSwLaIZCBX6tuJYA0vcanDtOanNRnX5+Ln3OVeHrzd2Dme/dcmN4PNkkDjtPP9OfiPfws8Boz7LiosWEdoJglYsVOGQCsFuub+MkvfhU//eKf4xe//i0ZVvawUhBis0f7JrhVtBYJglgDVkgmVwvMIdBA9fMfAatrEd6Hv/cjYPXhMZq+4tMBqyq5qYDXdVDiLwVYPZUs/rUBK3QGpYcVghSuz+7hx407AYvS3kR09AyIyaB4ArDCxozkrAfcHYj39+YppaGp6IRd5dcoQTKzSibblAbOAFiBgaozgFKBlAs+B1hVSSACcMbPAKw4AOn/MTHo9XnnyjVCEwwBayC9tdgF+I3f0xwcs251b/OYQzM9qYz6bGi87ibVryw2/duAv55bsphc9CAgIZNRBH8sJO0PpZMwpAo+/zpg5Wp8N3p9ShIocKaHYmn1WRIIFebGz70n0riu7HKYiTKZJE2OJW8mtR3Kz2EL67QIIWBlNxavfMlTMkZs7eoZ8qass4NlDnX1+h8GWFl64utU3CMpYxbsKKnJuZAsCM0PAbYEbWcw8d6wXTpAq+VqnWezEiomVWaIsaILWaTOVVaW9wdKm/AXYB+SCaqBsuU7nnfHRvG5AqxaCJXdldpoFo/OVi12gYdrUs+H8UYawdNvhMyXsmemNLAyBPEZnwpYtbn0EZLA8b7TbGWeZFjlJOBl24RcgM5TDCumzWPAivJiS00lLc7ZlW8vWYptOk6QJCVAXAEre7ZcZ1h1wArm3PJIwjOugJXmXQNm27+z0EjAIOO2BlhxFUwM2P1Zf3vAqq5Rr9Xe5XGKqF/KAytoJTgfyTFUAAJNAFi9e/cuHt4LVMCeenNzS9BqRa9hAFZSldy9ex/ffXcf33zzGN9+9xhfv72Lh/0x9lAO8UgUa5irAg1R3DUbHlabdbzebuPldhmbFRhCONMMWPVOgZK/uYA9LmR7f1PyP0cvQp7jAKzAhGqsyZRfETvK9vbcC3nWneN+96BDbLkiywpdA2G6Dg8ryJWQPINpgiQeK/04W8QJyqAEZmFQz5mRk1d4vPY5zrQJYAUWDUGh9E62LAu/BsCDnQHxFsjrDsd4ud7Ei/UmbldrJvAwbc8Dm8AVzdrB5qGkWsUmy5ndfdF7I9d1FrFYrMr4xlJCgVVi6zqnJujB/cBnuMaWHSTBXjrDlD1tArK7Lthou/2BgBWM2vEVhQcAI2BYASTBfQPIk6Qwc2Z+vvypLKnE/k1g0PFItV8gy80S8zzzyjJwHgmMwLmfwCs1a8Ocx3/z2aVEmLLN5vvUwSrMFe1J6riL1y0Xs9jtH2K1WlDSBw8sPF8xqgS88nt4TxqBi4VrwArd7RZYf1lM4RTiM+qA1QrejnlmYU2yO2Q+H3YAzC62bsjie6GskV6kKYnNbrT0hLRFEU3WB/m0gVV1OhCwgpcbfKwA4M7WK30mADQUz3CmDqdYQx0WQ6yHPWW+8JKi5xRwoNxbccfIz322jjOIjN+yOyes+MFuhDzwPllgAME+v72Nm7MAK5iv4+8a0yo7boIVJ+DdVhWKBbxbQ8FGoC+tIGb/w3/+qwZYVUPHClhhKjXQp5mPC60Hw6rK94yKmhWD/3ZShAfEIDU/HP/uHlLoVGI2ksMNfTVq7EnLaiuCV7rkCxnWAkW1T4eWAwl1IXRApwUv8EgTov/pgWsFWNSZpa8igXBiVuEvWmsSnU32Vk8w+0Ks4JpBPINQbDs7qWYZjMFXAIa+ngriyHNLh1APznSdDPxSxumgx5/Xx0Jj4MXt9/Zn1d/zz7yBVGCsbQ6TtrUOYsyQqnJJB214dh1w7ImmAcNaLfC4TUHPFrxy8i7icDrHfL2Nn/wcgNVvBFjNVqys4Oeuxit4wEbsipn9ENwtQZJAm02i0D9nF8EfAavx6vz4//oRsPr4sZqu6Y/7zTFY5TWcu984Acs31N58QT9pH/c8oHXZJVDrqu9J/xaAFSqm2kLp6jzy9WmAVSkRNRNJBBAMWCuQ4rNC32MnrCYHnIA2CHpWMCPNDmqFxSlCjMEegeAEwtPHCr5F9MhbobU0qtd+Sr3LWZI+dD5UD67iYWXPEQawqLymdxaD0uaH4wLNxKDdgNUoMR/PBc8P7dl9j+Y5D1o3PBoIaIzP0jYHmuRm6u2jhPR0xFe9b68yJ/jUEgnt1ZhLMEG1jwPD8AlgxessDCsVwT4NsLL3pOKNDlh5PfXYAZMtuz4m6GJmlYANdTU0TCPppMEqJeeQ2rQ+2hxCgWb2cGhnbzNevvQCq2f69N99DvZ5PTrr4U+SvyTQV3FQ4rk8n/v8p+N3slo0YxWDJcOQgC1YVetYrG74dbu9FWMCUpQEHSiMpeQVba0HesDg87AW0TXw/v59PNy/j/0OyQSAMDAZxGaQga7PbKy7BKz4rWKkn2OJZ9kZ2ikjyJ/h+SB1NWDFeAOMq6zo0lMjq+OdxaO56D8fAqwM6FXQUyDSdQ+r+mw833wN36dL4IcAK+wbMGOWAgFsAMGHZtIZcNI80p6G7xmwgqSms+fFJFCCrULA84CVsAYVXytoxVOEQ9yPEoNXBqwkueF6qoBVA4une/rfBrByPvTUGn0asNJ8NmA8Pf/FTsGRcqSxM/7sHh/j7du38XB/L5kUEsTbFwSt1ktIa2SmDmkgAKu3b+/j3bsDmVZ//vZt3D3sY3dA8ot3k+erGBynOBGUkiTwxXoVb25v4uUGPk4wmYYkUPExknzIi8A26YCVYmsX2X0v3Oe4lOY0fD/h8xLE6IUVu0PKH4uspGTgYh+5e7iLGXIv5EkAVaDaQHcz5J2Ledzt9wSsyDyBCTjlgwuyTwiiVMAqPY1cUTDoIh8l5WKY68yvaOwtY3HeAe8bJttLXuP5cIjhcIhX25u4Xa3YVXCN3BmsJRTB0LDsPBD4o1RwuVLHvST8slNbgoBgb5H9CXDPigow0Wga3rufG7DCWNvnCV36PFdcFMLM0VwAKwejk0ojdhmEafsQj/t97PbHWG9vKQUECxO+RI+PD4wrCFidjrE7Hlh0AhsWWABz68RacR1gcTFcoe1m5uVtMkOS14zStCuXQAL/Rr4HlZTjA+bL6YeN1zfJKCshmn8EFWm2LymhzzSzngDIAOTFfDocHsmCurm5IZsK0j5xvtKDDTFeygMNRllejee3ZPe/7CLvBhDsJigJoK185ksx1wRXybsbf+8xnhg3Nxtp76G9j7GOiFv6k9UujhPGNwBYDbGH0T4AxOOBgBWeKub4HMBeMqwwH+fYrxOwgofV6rSLm0XEzWoZazYPYNue9LSSjPg5wIpdOAkEzwOgFToG3u92XCOY7z999Sq254gXaFQAKSCkmwlWzWDmD8wnuxKyMJV/HSfh/DcewD3tv/vPfnEW4INKC9gsqJ7seRC4pSJ+wZOnd/pTJ6L1ZjtiYHliOWDFwWZAy4sd34O3ER7GzY1aURrYqmwsGLv5Z5ADuLKD97ZMToAHAhe/R694MgjCYqMkcMVDGJ0yhNgKpZWuWy3AWXHOzoRtc2K7dQXLHgeMFQYSX9mhIP8YYOlJYK/6ynC9R/UM8lISp4Aq23dmp0K+V8oWDWBxvjoYz+Dv9vaW1+bxbIdBLnwzoCrbqoJXzWPFVe002TTAZJaU39csLd8rJ1FhcNUNB79jhl4NxPoEHDJIGlewK2BoBN3zqrLN8D1QBnn/6OaAjSrmsYfR2+ufxBf//Pv45T//IVY3L0g5xqEIKquqDuh8ocWgAD0JmVw8eBd5y5yHHX2swLBCcEXaJ7nKCXq2ykV/tnUMavI+DTp6NfDyJx/7HW2rTwMOH3qf569PB8i1yr2CSe2i00OmzkEDHk+9hlTb9qeDxv6WPuPy++Off+gu9fNr1yCyzSVL0a//EGAzJsp+3HX8JV9lBuh4DPl0+K3x8+2V7RyRfL7ltydso2tzub/nGOS/9kzqWp7+29mIEhzJvLRPpNwtpUJ6Fvx/BrfzGSphWzI5zgCjCVhZopHPkpU7S5laSi7gpwRFkB8ZsKrX36/VwXafIy6QqOvoUh146OGDapFAeCfJ8B8Uvf8g+RE9E1hzVBdSlJvwswTQ/bkGxgVgtKJrJpP4hgAj0MDFec9+h+lxkQgegza+dyYGDEXSE0vf17k33bdl8K49Tvu7ZQtdvgCAUJLADvr3ta9/8dxJ0MoJ72hsAx4P9uXRV3k86av35+ZNSTNSMTwoN09JYC1cuUtgVq/EqM0p0O+zSwJbv50rksDp+Vj3NoFSCNPsD6YSePPXSrYcXsdix4htYGbbpCuagdVMSH1WNQ+rkaRCxbOn1p3Xv9drXX854Zj81SIV76lca3tv4sHuFlj3bIM3kvSgJf1svpZMd7aM2xdvWJ2Xx6QMg9u5gaD68YFeITgH4Pf18HAfD/d3BK7gT0nmDU1+q3zVNg2IW7dicFVZDWKt9JZr5yNbiWsdmJmPmIvvmx0oPQ4ArcxyoFltsnb087SSGK0Ne8Zp3fc1Y4bSODZgDJOAFbpcaX8bm+f7WuyBahDRBdkxQFxOlKSRmWHFa0l2HpPeZiKv7k9mZWL9MGnObo8q7GaHzrIPG7ACUGXgqp+tmuONQcimA5LsYBzlKztmriHBxOOSLAc+O1USOD4pHQv4Hgj42sTYnTZHbKt6/l0HrMqwTz6sv34cN5S5n3HvpT/e+Dx9Pn4a8xb6b2rOtPDnSoyHV0Dq45j0sN/H+/cAe++Z4+D5wHR9u7mNzWqTCTDyKPnjHA/n+PJP38a3b+/jT19/G998dxcPj5AtYVMl14KAAjkWMMWH595wJDsDQMsbdEhbHGnaDNCMexyBloHsFazrNRm4jhPH5wzyH3VDg++4ACsC25Yap28U37P9TUif5ziuTQbP+ItrBjuLMDT8rcD+SD8rdhEEQwid02DMjpzObCcMNIGNjA3y35jMPH+QxGdehpfSpymlWVg/rSutnpg8klL6J4P2BeWAS3wA/ZaQXwgceLNd82cryKexEx0E5IN1BcYLuhCuFumRhBwF5zLYN4ldgeEN5pNyxGRXNfWN9h8wfuh7yfwxlUY5aQFGNqALLFaw9XCiwQMJBQTIARlHyeSb+SDYSmA84yLoZQWly4H+StxbHbEncLVHdz8aiZ+avxZjqOVaLK6Jx19diLi2mq+2Ak4avVtSSt8pAG4ZewmvAOAKhpKei9Qz8K8CuLigHHmRc9fsKmaBKTHE9oKOm2JjwdMKYycGNPfVYSCAi5MP/+1CmnJkPQ+SdLiVZKdCdvPT/GHujM0yz3rnxepyq6KGuhxiX8S5qjhGz3rQulwt2HwAwCGAorv9I2WwJ7x2sQzUAznW+HywrPb7OB8PlP4BsNpC5jsbYgUTdgCdc3haZa/O3JrclbDKOV1kY9dJMBrRIfB4iocjOk0eCMDNT0N8dnNDH6uXi2W8mC/iBucM1gyKQQP8oTGmxjVklaBnJTmkGWkG6CgJxEvUdU4mZ6oqC2zo1cwO5gh4ElqPoN0DaODCGzy+PwWsHMT6gYkVdQlYGeTywW1GVQeNoDGVgVwHcbLdYx7KuI4eQGTHJnZQ0sI2w0cTRZVQUym9SNhFDhXBDEQ8VvawIkundBCsFTe8P4AkgS1XAKv5nAaIDoQAGFryZkCoBpkGbTCRXcH3MzKgpvuyd4f+7YVQf+ZnVLs01sDWCZcDdvysvq+vqwJK0+evsRKFtgbFHeySdvravJkG1xWoqv/mRsEN88i5CNBqfzzH7evP4pe/+V386nf/Pta3L1V9AUN0Ac8XgYEIFl0tJWDFlaDkogNW6AKCwBZgleQcXFDNBFeBzVOATA1WxhGR3kcB3A/40zxFfsB7PPOr/ykAVvX5XSTuYxrmZKSeBtL+Ok/j8l3FELwW9FbAqv58+tpxIF/3AHxa3cv96X1OXwJW0/luwK+u57YXdN4/2SgVsLIXLdsIJ4DxFGDF8A8HdLvezrToDKtMCkeA1TkEWOnP1Wuk8azNu7usgfs0AiQCVqB9g+GrokgFrGSamtIjVKnTx4peLQEDUUSgOnt8DijJNJPGgJU8MySTybgYgQIp2wLyWDkt+4G7LPHlfOzqxEQmlrvbpam0nnMBP3Jbqsl373qb44FAHpXtBljVxFyATAes2+wp44w7QkIjmZeS8CKZG42JLsgdsVqBphnt68zzc+GZ3BhhKRcdVW8FvvTzWtfXzqLszuSz3Vfv9aCveK4CrPT8xPpwQm2WlVkgI3mMyIATYFngUWVY/VsAVmLv5fgyenbDhrq3+AGZOa6fqb7Kp8aW9Gc+TwTpmBeLuLl9HTMYsTPghn9MnyNM0I57Jmo8xwFYvb+Lx4f3cdjDhwfsLal6LwErgzyaPx2w0l6gxgdiyHFe+3tpUeVmQcgAuWdl9yiuQT/DBB+9Fhtomu06adJu0KLYTHgPVPw5ZrDWGA5x77JJaseNfbwXdZuMLgk0eDU9DTR3UsaZTDndGzVBYmkYUG0NBT12HbAieJb3432xfmUs/omAFc2IrwBWhNoTkIRPqAErra/xWaVx7T5xKjR4zfViTD2D+r/L/lYQpr9/wIqnWg5FXzvcqyj1VEKNF6Bj2xSwevHiZWw3N7FZb0v3WCTXpzgehrh79xBv3wmw+vM3b+Pd3WPs9wBldFZAsUCYkVJmZvCxmc/i5XZDwOp2dY71XIwVPg8k6XMYYIOZgkTfEt7K1MwCNdc/OtIJsAJYNaQSgpLE9MWqYBUZVon1EzjB+WrZf/pg4QzEqYhEGl3SIA/czWDGji5mCVjRcD29IFX/SWAmuxAmyIC53vIeEysA1pCNiQtJdnU2lWhgarJGwODCOMi/SubbSNQxv7FDvlwu+TMw4Gi+DsYrmCfzRWxAtMAY4rWUa83Yn4OSXS5pSPJXyVzqRRO8N0AZ/A8EDa17vlqFNYAEGUeIFaWOhCx+JN2VHenItDpq70ROCQIJDzHJCVkMI5tJ4DaZVjxHUk7J2xHTSRJEvN+OYCqGDrHDnoDV9RwQc7wzeAUUK5dV0UD7mgAm+k6RraN9Ds9MkrtdUUSBfYXXoYPdMlYA5457gq1USJHhIh9DsdnUDRBj1aSCCVgRhwDDCkLWQvLAONt3s8U+ZkWB8YAzIdniuDeQZpJT3fJ0E16wDxvvIM6ShESChdiDMdbrJQEreFjdH3bxfr+LR0g9cf5BInvC2sS9sXoYgc6uYEWfh1jFKW5nJwJXAKEpEwTQB6JJdjz0LsycvcWkJe+BbJhMrxmBsh3JI/iMU0Ay+Xq9iZvZnJ0B0YhgC8BKZWcyEbmes5BHJnXzMFThjOdgrkVGRv/Lf/O7swZFigpJATV5JTkb+1e54mNPJlfMHNgaTPCB6wlnIKaCOwxSjodRFz4DQwaOKANoraxT52hAJiui2lDSc6FUkTzBZRgPSifa96KXg4J+VY0FqBiwqkGAEwiBrv3wdHDNalKCbfW+FPjqvSF51JhkEJXvoyrbLEDZ1OsRlCngNjPMwJoDaVeRLWvEdQNZngJSHmsDdvUZTp+DGEdir/nzauJmQKtfQ5eF4HUG5EbBfg1K8/p64tIrupIzTv1Bxsmjx7WCWvXfRHONqnNTXXGR3rx8HT/74jfxxW//Xdy8fBOz1YZoMxFhHGYTwArXkSplqenhL4JjbzBgBYZVB6zM0exq26cYPE9V0BTm/6cOWPGQaH+eAoCeBoaeBwTHIf01UFHL8fsDjtfBomkq8df770vA6nqQn6vqyoX0QP5aoP8cYNmSh/oEc3+bAl/eUyp43Z58mmGyOMDqEQ4q7xNpri04iqbiYFgt5hsyrGKO47YDVt57TalhMwazIBNYUSvjDPKTYaXP1VlX90vv4xWoYEBowAoymrkl4SJTE+xn5bh3BWRiT+kE7geGuLgqNNSwGbtAA585DBTMYPS/wRqrgBXegWPm9EWdjwwgdQq+ACoZsycbSxF6Stb8JMYJkd5VgaLP9VpgQCCL/dYgxOX66uvWCaiTTsYcZMuJYZUZtRLQ1EJm2Nt8ppgMIPBtHjpIS3Q/ZoCpGgnwUKybBsQlE6lfY95/IqMX53s2cemv17oazQOwcGdmWKlrWQWuVDpVvbmdLQZf0zdEAGPZAROwYlLCAD1Zbk9IAs2wup6kdxCWV5aJS3stK8kyk+1eXvp366Jerk0gkIEiXl3M5wK6cB/nAckLXrPk1zgvY725lUSQXQOV3NljTAbGAovIkt49xu7+fewe7+N43JH9BwADbA15HOkzfX24ngMYCS3h6XEWbqABVpTqKh6z5M3nNmQtHht1DdQe1BLPBl6NAeVW6GqyX8WULvR5rjjG8TC22CUZVmBueM+aFgd68tPBXHeI97F5cf4ZnEpp3AjEKoAP77EwrFQgVlt4dxKzHM3zRrNb+5rjRTfV8fqeMqxawdv+OnldbR2l1BCApAGr2kBpvDaSjZgcjo8DrNrIJ/AzAX0qWXD0Yf1cHO9r/1YMqzyx23F+CVqRmXxC9z7lPvB/e3h4IMMKMiopWG4JWG03W+63Olc1T48HSJbPcff+Ib785rv405+/ia+/vY+79zvktWRakfkk0ayky8OBDIyXGwFWr7eLWM3EWqmA1Xq1IItFiu0CVmUhgGOK8+eIMy89rMiMlHWHPBkBmQn+aL46HU8XnAnQIZuruBBDQ3XkBCwVnelltZtHoD0TQKtHSAQhjUQOD1CAsibtgKjl8G8BS3net4WHcVHyrrNWexrZp+m16LMMsS0k7ABJxCKl5EcMHlz6cI6bWcQWHQVXm1hgz0zACmDVZr6MF9stE3yMA1gpQPdwPC4MlC0lf/O+ZZksz0EY0O92TXFOU/LsFGgCxekgpg8Y7pAD8jyBiT3Gb5CXlc55Fejc1ZfElgGgiRAH2wXA8ytPSoZgAFK0z8DS6xjvH+7j/uGBewjANgpXEzWu68zp9hiwgoUAWFq9W/B6teYcliRT/lOMdsAUIiAmH0SwN8H2A1hFgIqsI6CWB/5b+XjaFR2OZAjhAW8AKOXzN7sKN8N8NuWAXH9mk6fcD7/jvJx+aIVhBdYXQB2uz60UZi4o+PxwwaXhCng/nrMyXuffGOK0hPwVXTCH2J2O8f6wI+seTQbANrQknfOXgNWRX8mCHI5xOx/EsEqwCowxICSec7o2SfgZGzeChdi3sqADo3EW7FLIfQWfMcTyfI6Xq1XAdh9G6+yYmV0zIX8FCxEgOyO4nHsayqF1rsRaZBSJe8G6QZdAHSpD8X8SYGX/pHrY+t+YUDyMaZCnKXqNgeOD2wd1pffhezQtJzBdhwAAGzhJREFUT6phZRW5Wtq08qldtSaUEwI64PSwUiW7JxzeJAWKQc4nGSEDWVDSCgVan1tbgAvB5KJKD6u6mHqipo3C912DWV3XggeHAStVx/tY4fWPDzKUs0+DK+3YEPT59vdQEM6JnLR2XCNQZV5/mmNiLCtgBUCJE80tMtEOkxtPHrxARzMBMGBVASG8zklcfZYO8p6sUBcgYpwA9oChJ1qjmH30H7XC7evydWA8IQX0ZoFDYwlWIIDn21fx+c9+ET//9e/i1Wc/jcVmGweyT4FU52FI9pcYHEyGjfYq7WRyOZx27BKIwBzsTlaZJpLAHyQpe6qt8tNDMv7JPzjD6kOAlRPcDN8uRuVDgNU1kKrPHzNPNCevvfb5938aSPvYx/dDX2eJSH+fClh1v5ungLWWwBVA/ql7vkyKx/c/Bam8R9REuf7boIwYDLXt78dLAg1YdYpOPstkHMnjSPTqBkxmxQFfTod9dnSxjM+JqffpDEhby2nNEwFW8s4AYMW92S2jUQFklxe0ZIYXnsBv/EXXUTI4kYADvKLherJUCgOiAlYeR95ZJhxmQ2nPFs3c7CvxDnT96tbD05l/BSQYtJJvUGNttUnUAVyb2NfzuxWlcG7B2yL3+muAlX6vzvI+vmRHN0mzzcplvyvYTZK3KmOyL44YVjjvk2GToLOeQxZ+3PmIDJt+EQ3EmjCsGkCoQmjKZavp9LgbIs6E+QwMPTGs/JwUe3htZJEjk5TReDAYcwv3UhRL0OFjAavnwKp+TdcAq/SDYQ6Fw7Ffs6SWKqnojxILzjLKGDBASFRTJgegConnCUEsYjPNtcVyS+YhACt6JKH70kLrhc8KRssGqx7uCVaRXXXac10gXNNf+RyREYX1lFJQdDzztTX/JaNt2caegFZ+bk8u1Zxgj9g34zKOwUg2J1ZQW4sjQEtjxV0l44cpYKWx19i1uWUD/wSsrC6o/nD1mfV4OSWl+VxqfFtf39hU+SwFDCcrg9fTO0w3ZmbKKeWrAp8eKReY7BDkKL5pBKzkYeVCZy/4XEoCXYB+ShLI9u801dczBiHOMlCM63hua442sLDsEzVO6B5jY9N2IQodiOIY/l0AVuMi04jpOvrRGLTiuQlQNzdY7OXINwBYoVCOZ7RebxpghU5jBm0pCcTch0nz/hDf3d3HV9/exVdfvYtvvn0fd3f72B+w1uArBQ6p1h0YkRALvoIk8GYTn92uCFgxmSegJYbVZg0Gi2SCnqsiRXT5twomeF+ARpICcgLg3zzExHYBG4RAjPdQ+3eR4CRvPJ5vKYfvZIozTdNPc3hXncmywl9IA+nxA/uQBK0Mbhms4lXT6yjZP8wNxNSlPxL2AoIUYm96nQo40pzWyk8GYZIq9My0z8zRWXAY4ma1jjW6qhKwEutkDYbVfBkvb274OvyFBA0/Q7KPvA/gk9c+vfc8TmSFg62i3I57GtlCAu3FAEpJPHNJgFZSVcFriWx1YmMgJAiwWiB3BgtpASAGoNGBgBUALeaczq3ninYEbkQ87HdivIIYch7i/T0A0fdkGcE7b7ZciSlT4m/tNxo/EUT7IrBUWTk7AKVNnI7a4+AhBvCJdSISQORtSganWX8ARrQhcjwJzqSJOa+ZclkAuWqEA8BK0ZP47bwmmqqLuQrgp62/Yp3kvYvAVrL3bNDP7owJWIFhJQuEXAu8L8skGSQqjkuRHIsFkPyBOXge4uF8jCOs0eBjdYbx+lGdMSHBJMtPnV95/ZxHRKt5ti7PR0oCzbDaLuaxoTQwYglQlPNITEfMLXwmWfNtfqcHWUpyjygmZkMCyv3OQ9xCegnrKMxpGK5DJryAXxvAxUXsHx6LJBADnV6JHDMxx3jJjHFDgJUYSKesYOniZCzu6k8PYHuFXMvRZmACXRQotkWEBZlG63XSVWAHDCvrg/EaH3AGgXwwmhpnDy1NHHfjkylnl5SMTTH7YpAcEIgs2FabzZZfzbDqFX4BVgSEVqCyTz2WXInDpi/TySkQZ8DKkrlWtXLVPMcL18IglvOiA2caZxna9+qxDhxuJkyICmCVlWI/h1xbqU8WoMVEqwBWXCQJ6GkO5GscTOZCqgw3v6+DmCljroJdddFWhpVf8zGA1Rgo9Kf3IBE0U1En4ZUyi9V6TcBqsbmJV5//NH7+69/G5z/7ZaxvXsYer+WBqHmLa5cpruay24qqI0kaJA87SQIZUCnZ5AHsanXxkKrzuo5Tv+rpv7Jc9PQLPvgTKTnGVcMP/lJ5wVPj65dcBo3l8Chzub6+/rs+92uv+VsDVpXld+36nh/LfxTAahoQ17vqAfy1xNfz43pSrPt/LmGuINYUuOpRiVhG3r/NsOJBXSSBKuaJYSUPqy09rMSwkqeTgpXu6wZ/qba6k+UqNEJBjQArFQdMNS/xUZpup9F0VoV9ztHTYZXMERcTGA+oO5z+7mNm/48Zgvnuh8emQGckzPaZKh5IZVwreMU6dlvzvaEJgy1LHNLc02ADAfrGsML54QB/Hieg+C1hz52wmKs3hiugpXLOcV5Qgj1lWGV9lRG7qPm1wl7nQAYKjV0l0ESAlYJvxw8pt9NAUM5y2KNCiYIRgnadiT77zLASSNFN18eAmiWBFUDLvb2xAjT/NKnsrVPYAgAgFzIjlj9GO0raPXXW7hjs0ouV7JS+KSkJ9K/3a3vKw6re0zXA2LGYv1bwQbclncEUsOLjy3Fot0UvsMpGxfMV40mMiHkcj4ix4F2E98S6BGsHLb8lCwRYRSZP+r5hPR/3R5r5kll12MXpuMsmBWAnWBKI5yuTewMNuHewSgxYiYuBP+nnRuadElp0MLTPHI30yfRasH27YKfOcOxy3M5caN5kjQWZcXImWt5zLmMl7a/T+NceVtqHOkNhut92hnmyrIpx//TZOhJgMjUBrJ6SBEpKjYROLNFqvM6z0V0XU56Bz5BtiBj5TIgbQ/nTASsAJjRcb88Zyo4012dMXOON6veWnjQJbHeQanoe+azLM6EBVtqfhDVeOR8LsHWxb/RAoYEYT8UJo/WWIIhfq3urnl6O46ZF3el5nfs0s3kzO7FkBjJq0C0Q0kB1YF9SDgiGFQAOA5J4dvAqBjiMRPQR8sD7PcGqr74ScPX+fk+WBlg0BHQAxsBX7nyOVxuwqzbxkxebzrDi9aBrWoQZVi1ebhLrmkspSecIJFgFNqZ8FgUMwKOLM7SBVnnvuUWaiZLQEM822dVAsod5BclSMKk/gPGDvwSr0PJkRqYVGFh4TQOteJjoAywJ8xMhZzrPV44N6z2dAGDAymde82NsQJ3OMM4LKGQAuiwBWMHDahHnI9hkkABKEngLQCPBKowBQIT1csXniQ50AlbMCrcfb5cEMschwCIyB0Ars6Y1/8QIN2DFQhx9NxFPSFII0INAVzbAoCQNoMkJ8q/0WGJeqdwK40NJIQCV3aMKSMnEftzt+D2SMQBmbDbJhO6gla4rQa/samlpvIsd2hchqV4zHsAhShCvdYXNc4IhIfCMkK8aYrbWNe9Edhu7AprAYfYUN1cQ+PK6vHZT/miWHIsqrRGd8mf6X1smSJa92KwYG9mYycsLwJO64ApcJP5BiwcRgVwgcldrel+lcT3z9tk5vnl8HwcAO3gmM3TDPFIGi7wY/nNg7uGMt/yOTMXEFuanfayHXaxnYFnNY7OYxxbSQIBWLCUlBpS+jfKT0v04foEHGUFjjLsZ4SASAQw8n2MLzAE4BQEsAbGYt5ApLieAlc8B6o6ytgDAk6bug1h/s3/5D78nw8qAlSuaAq3G3Xt0WIl55CCBZtcZxLhqpkRDC8QA1tWAibcNUKYDXZ0SJwDMlGIutgyYLUvkpE49sDr5KcAw2MOAJrvYYKLjPbAAMcGxeW9Bt2T3DFXDbVpXg2oAVg4qeoDQvQDwexWs8gHrSgY+3wEJAb4CLCH5QAVEGZWuHQCYg2QCTAkAElAxpR7vA205Fn1SD7Up2YxU26vHvzKwDA42oCl1wp1RJu2vx9q0xkp1rweuTdXrwezEwQe9fxevGQNqPZirgQmHYxQY9wN7/Dp4uAjU4/2nyTvTh8Uqbl69iV/99g/sFrh98SZ26AhiJoQFHGlUyPmcSQ8CVpjSIREZYLpuhhWDKlOjs6I+MT2fglbT+xoHNj8CVmOo7RIA0vg5oHwOeLkeMo6DzSnLIlmiOReeeu1Twaiu69Ov6en3+x4/aayItirLmzx3fZkwp1zuKdBpekXXEohxAK7/mibP3h96wcPCNVW7zLBioPSMJHBsur5tkkAl/927ygmkqPpZY7KXIAsECESGOB0gPTItXlU7A8Daq1QwaPsR2bnJ4EFwh/MB+zLZIqJgY8/nmQownIE2kjIxNrGXqDMWYhKcIwCs0j/I/jL2EyrdyNIwoye/TR6oSp8NMVv76GQbs/CcFWjWAykFTNAKLcTpiVG9nHqjkHrfZlrVmEBGrHDiyKAuAQ7v3/qqyG8KrGg+qN1yW0cpl0zyO6WTkqQ7EFewj2INPAuRKw/DWlK0RH14blHeJFBCBbPeJbDvzwKsWtvvaiVQwClIJSTr871Yoor/RrBqwCqP8UYnkwyQ8+bK/pXpctLd+3nNzyEAlH5ENvfONVXPWcc+FRC5dt7UtfhJgFUm8x2wSnC7NcoA08kJNxIfjCdo/vDTQYUe9w//DMQT6Z2CxMddlWHGPlvSxxNyQCbPyayawdeNHlYpCaQZNwBNnb9sCsyqtBI2rVmB1pLqmFFoQD69Zix7o2R0Gac0l85dK/et7vtk5gKB+ZQLar/qhavKoHes4zivXVdhKWlOSELkWtNIals23c4wv86w6p+jPVfkgQ5Y8TqTsedKucEdCSTSw2qmtVIZVrrFlGa3ParHqQKtnAt0AKiarn9IEghAgoA+OsyRYCOzZHyl/Mhmhgko6mzpDEztbgapMiYbgVyeG3+PgJXXTo0hyqTQdvfkH1nN9X0CbDUUnsGwAmDlDnGQTUEWiETR3SCRA+33j7HfvZfMaJgHyIp390eCVX/60zcEryAegpUGwAf4FtFz7nyOFwCsNuv4ye0m1gQDwJXl6iPrBP5AAAiaJLB1g+zdYLEOSFDAHQJEZnMGMG60n/NcpmRIzxhFYp9m6fTXGHNSVut8a7FG5ozE5PF3DhG+HAfZoxdsK5jKF8DKEiTHMPSbwn+kNNsMLAIHyQyjj6XE+i33HMWseQaS9UTGcG/KwhxwuY7VEsACTOgBKESswKKazznOMMsGWIXnSyP75YrNpmCkP8AUfQJYycRaIIhtfTjO8PBtbNCUmhN0wzpW4Z5rL33/RMbB/gF5oUA5saW6dRALS5RzaR/BE7JvFdg28KxiwYCSQtmx7Pb7ph4iQ700dBkV0M+QNO6zwQpUYEHPJ9y7zMzxecAI8DRh57Qi+HQ6oiELPgNMJnRJlM0AQFR0BFxjUuJ7IDAczwROOqbQz3FcC4ke5ext80JRLufolGHFTpHFCgdAC9aYziVNWQGqeCAl183nSOmbZa6Unoolb7BUHosAXc/x9eNdPJ4hARwkEZyL/QfSBp4d5hbmE0BQsvNo3I849xiz0yGWpweZrxOs6oAVeiXSjRLj3BhWmvUGrCjJx/iw+KNnzzjsNNC/ajmcY52dFPFvsdlkXq+umIs4PcLDMuX+ybSFXx7fazaL948PBMz3QxCEm/2v/+0fmiRwuUqNapHHOTjH19FCS3rh4w6kSrFVDHTwQSe1zSCFg9iauPB76L72DGCFDdhBcp3MZh7hwOzghtprGnjq1X8nGUt1x+AEx2IW/ZkVcbYuzfaebt1MwMja5HoYOhHskkBPZCdkBpgqYGV6o8cE14ADBNcvyp03DsgXtYg6eCbmAAObYrre0PrCdqlVOryHWGUKui2/bIE79KdXPMI8phWwwrVM2WQGi/y8PRcqaOX3N4OrB2GqhlSA0PPEn18ZetPAG2MMwArPUcaBYs5Rc48AbHMbv/7Dv49f/ua3cfPqs3g8gG+LYGiVEpoeETA5K4DV3C3oh30swaxioom5mlWx1iWwSI0KrdVRxocAqycp6U/HKaOf/KMzrH4oYPX8+Gpf8p9rgNQ1jxHPwQ8/gr8nwOpaZNvlE+N76RVEMBA+lPBem8sdSHwqSdBv1bU9/bcDAQV636dLoAGrZPUWL7KpPKiDTzJr1P4CC4NHMqw6qK591vuP/v00wwo6YXXP0TiikGCJNf1F6O3RASuyNROwwq/wvrPKXuU6SsLMFE4z7vQ70tgDYE/mRjKrOmglrwFJpxRIKGdNSSBRLFzvIoYjij79vNb+ncFpoerTb2pawErPkecAq5wFTSIx3utxUXJIQVRFI3r6BCYowcqoTF6dAND3l+yAYxwPuO5tDKcOWLHIk4BIBayelgTWOdo7/MlLC3mKDPH1t9smCHQ4xWKWgNVEFtnZulmqLwvQoEIzE51In5hZZDLq8XJSPgKsHP0Whu0UKFZs0dfoFLCaZ4bG4LlIAjOvkQQrr72CfZKBwmsCc5uzhuCnACtYZWAd4PtgRC7TZ0rVfbKsWK1f0icHz/Kw39FAOsn/UQErnLlUdzSGlQJ94tNg6DTAQk0H6NMjQWk2IVDKy72OyYk6egKwisWGsYL2qi7/9LnU5ah4JukxlxVqJs8tJtL6r7GOzpHeIKfuwQasPLoVsKrxWy+GXgJWdX9t721w6iM9rJ4DrOR/0gEAf54bM+lenwes3CXwKdN1dmHMtc/GNmBBwLC75SL9mfjMMRtQrEYDNl1VUWMC75VuStElgR1g+9sxrD4GsGqr7yIcmQJWmIs4e8CwevfuXTw8AACGCmNN6RTYFiiQI14WSxVn32McTgeCVcMZJtWz+Pbb+/jXP34TX3/9jjEzAKs9iulgIqOD/HCO2/WKDKvPNqvYpj8Q/bqxR4J1wvoRWC/ZUCOlrD1/UKKO9+R5jLxmuSYbE8xMA1ZoxCApYGfUcR6mRAvZEM/BZAqC9aTzTv6wzfKDjOAEVNJzDwnxDkAOwAWDWpgWlo8T902D8+wsLgN6gQfkAM9lCSDDbn1eRxm77x1P3/TpwfWxqIV9BPsRAasVAavTAR01ZbqOhH67XhEg5DmZHdnxfUjVVhirrPd0ZpcKKwKsBDiYcaYzxQzZPBcgJztC3mvASkxUyTIRzyRozeJD91j2uU5GtOXzlq3BNyx9vuA3Bb8lnBfL9YqEAcgBtW/0TqStCJgMMO2BM3qyiWQC4se8AVYkoMQs7tPDGEAV/KDW6IyH5h0AOtCxbqf4DnvMZrWK25st5aqMy2ApsEOXS3Xg62xW4QX4a4++em76bOD8hal7xknMbxPkwfcIJCY4iXGwTYOaglDGw/mv4qn+GD8wYAUiDtlUlNthDUoOSMBqdo63p108DEd2CQTjCg0+NT+pzo0F3M/SFw1W+5hXmE983sddLMGwImA1I2B1s5Dx+jXA6oJhBd8qvHcCVlyXbPnZAavVADngOVZoaEgmr3zGyILHsz6qYyb9Kcm0FdvRf+/gxceOlec4YP6bYYVDYIUHuZC8SkwfsazMnLoGWEHDanCieUQ1N39p3SvIYTBLqDDaOhrVVdAwBT7gVTFlbjEMStkau8NlQlEldQ4+wACyzwc2a5msC+GWfESAFe7XErzqkyWpoTaeXu1JpL+Z7PXJ1q9fC84gTQ1cKmBlOrUBKxvebzYyiPeB78SayURJMk0lvAYm1esG1ZABVOp1HRQhuL8m+avBUH0mMucUguz38M8re8zPHF9NHffPK2CFg/M5wApoer2WcUAuwMqyTixsXJsphJAFfvHPv4svfvuHuH0DwIptAkVPzUPN6LgBK4be2EsaYHVIwAqJ5ocBKwWpHYb5awNWalc7hn0uIptnvlEBnWsvqwmPn4Nf53u7BgR5HOqc8O+NXj/60EsAqAMjClOmf34oYCXA+3lQ6+nh+0cGrCT3oGSmDOs02L82l/tr+v1fJgkatecAq6ckgbiej+sSKEngGYln8lj69dpzx3KbzhY23RoJ8GH/wGBwClh5/5LUrAQzlBmlhxWo86B0pxwQr+Ned5DHAySBawTsBD+QWEMu0Zs34JxHkeISsJp2vnIM3FsqmxHKsyRNTR3IsAtqAhAy/OyAlaSBmO/QIy7iDLAHjHp7JzQvSsvPU7L+PQErr189lyvyO+zWBqsIWEl2TWP69EcyYMT3SIYVA/4DxnsT5wFnvFlQajPO5iqgn69k6m5v89H8gD8LExHLwaaAFQLOClgJUPM+hOtczORR5v1OQFYmBlcKGI0Bk5VWywRG+5gZJM1o3VXecbddrVsxxZ7bm/86gJX2YwBWlEuyiIbq9iwOe8RTsC3Q9cHCVXusrrUVNxdokAL5INaMPKvw3FkjBPNwQOwIBrVYVmJYZYZGwEp+HE2ej30jgVkDVgKtdB0EVm1WTAkSPFRu5J8zYfL2pCTvs/lbaXOSX6pa0CtG1h5UASvFeSpojYBCfkeFUPmB9E6kBsr9PHsSpUTUnoUOMa4xrKROLfK5JxhW3DmeYViZtVjnlnIAdRL/FMDqKQ8rAo7JsKLBfjKsrgNWvieBqyKuVIZVP3PGMQpRCMVJf1eSwL88YIVnI8DqLu7vkbQfuQfCI2m92iY7RYDVfvcQq9WJSf3jHp43izgOq3j79jG+/PK7+PNXb+PuYZ8Mh0yW4UmUgNWrzTperxdxu1rGdrNO/yCsR/2dAlZiGLnwofncACtK0TYXgBUk+2QXtRM+Id7s1qbyvdBrgD8AofDXQDOYNvYISv0nwRM3J0EyTMw+WVZgYRmwwqxBgi96S8oMuecZFJjHATFUAlaE8MlkEuNHZ0KXlYMsYCUQm0wA8IVUGc3AIIUcIHFGh7qzOizOFzQKp4QLcUKySSFBo6SKxtVgIOszKhOZ4JjBqWStN2uZ3JMEoAwELDtgBfm2igkE/gd5JtNxBRLJJJf4PB/YJVf7nOsnlkxqnGXcTs+q9YqWLWQKsSnNmbJVzwl5K5vRrphczQMUU+HnYFjhL/faIeLd4wOlYgCqXtzcEpSC6ffDw30cjmBZyZYBDH6MJQArzFUCqgDk92JYoejYi5SdBdgYohnL1nMe9w1mcAOs6CeKDpk675CbIR9FYw96cWOvy/GjcgoMP8jfW6fZYgGQDCsUdhDX0Uidc6YXVwFYPSzOcT8c4vGAdTrEeQnzLjRLUJhyBgAK2R5schKwAtJCgs5hF6vzPkDxIMNqMYsbmq/Pm/E646dkWF0DrNjk0QyrlLnScB2MKjC6AJifz/TGAg8RY22mHp7wEj6XmKdpqzYFrO73+zgAMD8NzPX/P89dQBzD+zkQAAAAAElFTkSuQmCC"/>
          <p:cNvSpPr>
            <a:spLocks noChangeAspect="1" noChangeArrowheads="1"/>
          </p:cNvSpPr>
          <p:nvPr/>
        </p:nvSpPr>
        <p:spPr bwMode="auto">
          <a:xfrm>
            <a:off x="155575" y="-3001963"/>
            <a:ext cx="4486275" cy="62674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/>
            <a:endParaRPr lang="ru-RU"/>
          </a:p>
        </p:txBody>
      </p:sp>
      <p:sp>
        <p:nvSpPr>
          <p:cNvPr id="1028" name="AutoShape 4" descr="data:image/png;base64,iVBORw0KGgoAAAANSUhEUgAABKwAAAZACAYAAABUvtqZAAAAAXNSR0IArs4c6QAAIABJREFUeF7EvUmPbWmWJbRPexsze43784jI6DMqK0EkAyqhpgUzhkxqWICYABNGTJAQCBBJiQlSDmBAI5QIIVXxWxjkhEypIpvK8PD08HB/nTX33tOitdbe5/vusWvPPSIyC3N/evauXTv3nK/Z395rr7128b/81/9oLsvS8DVNsw3DaPM8W1VV/NP3g5kVVhSl2VzwfUWhv62YbbSJ7y/Lypp2Y7vdnn8XVWXTbNb3o1V1Y0VZ2ThO1vP6ZnXdWFNVVttsuBreiz/zXPjfs5npzzQNNgwnm6febB759zSNNk2T3dw8MysqXh+fOVvJ3x/n2aZ5trZteX+45xJ/cMV5smkceD9l1ehZ/LnwPr63LPn3OI7W9z1/vtls+Br+jdcxPvEe/B3/xn3FNfA9Pj/uIcZOrxnvG1/496X7WF584hvcC+415jA+K3+eD11jnDC/Gp/889ff5z/P7xfz8NTvrp/r0n2sxyV+J54j5iHmBa9jTPlnnq1pG66Sp75injA38bt4L66L1+4fHs7mG2sk7qEw7IOCawXrpqrxs9m67mh9d+Ia3Gwam6fRxnGweZqstMKqsrC6rqwqSzudOu0dX83YS1if+HucC7s/jVa3W66tuq4frYF44dL64LUm7EddP+Y8/x7PGeO17APf73hfvo7xPHg+/A7ei59pbmOEH490rO9838T44Wcx1vkaXeZvmmy73S7jjc/Dn3jWuOZTc4s74/35/op7yd+Pce26ji81TcPrH49Hzv3V1dXyeXGv8ZkFbZGeN1/fXB8+DHh9GAb+/NL+yOcsn5Pcvkwm23BpnmVXNRdxH/E5MYZYa7glvZ5sZ9wTbDpsMywfLsPxxRxXFf/A+GIf0Wa5LbZ5MvzBa/vtzsZh4Fov8Tn47VH2rahL62y2YZaNwwfQDhal1RVsUsXx4dekz8Dn831WWFPOVk6dlaY5X48XrpXv99izvNw02TD0vLey0F7G5/EmMQ76GJ4zOmFw57FXfI/DDmza5efLHGh76nWceT7lMfYx1tzD2XpdzxPnObM7yzOWcb6YPTzcWVNXXJv4E3sS44Zrx/jFmokxwPNi4jGX04hTr7SmqnEk2zTg4Scry8IGnJmYbzwGpkiHo00D5re3bn6wcdb5Fp/Ba/tX7J1lX7h95L8xoKP2OOeJ69R9Bc6DBhLzUlY175djB9tb1jyvrW509sso8ue+lLQm/Xd0cifbrPfMNpxO1raNbba1FcVs/dhxXcAmlmVtddlaMZd8bthn4/qbrCgnrpUCn8/lqfUZz8L7xP/L/tP9cQ790bg/i1r2AOe8yX6aTb5XTHtnHG3COE1YUSXXKy6OnTHWlc1V8jnws5iHWOe5fYk9wbGazaoJG3iywXrO4zR3Nk+Dldij02wN/ZuCd4Y/UwEbEQZsoi+FR63r1qqqtbLa2FRU1o+8rFVFbXVRWgt/iHM82DAONsDzm2fbbvc2j35W8OzA9MLXwtjM1ndHnp/T2GNX8tmxauF30N4PE8+9xs8+7idNg+yWjxVGzo9N7kvtaa0XjpefAxhr2pdZ63CcZqvb1tp2a0UFW1Aatkf4oZtNm9av+2oY2AJrgzYM14CvieeVzxFnWWm1TQPGhV5ldg6EP6VxoV3ANWmn03mCa1aV7Hvs69jzue2P78M/iGtyLcDncF8G/45zIfZv7+dT+FFcwzwyselG21azzfTJ4XvUVlYt9wV85HHq6HtrLvmbek76/CNX1TR2+JfBQ4I/M2Hctco5B/vdzgbYMRhknA1No73v51HvZwntE+YSnzFrH+EzcB+Yh7nwPxPiitImqwynWoMxdFstOzLJZNMnxjeT9f2J91kWkxUz7rm3edR5NvHufa2VNfcH1kjVbmyz3dvDw8EG2MtZPmOMMc85xjUN7VU5zryf0s/zAbHUNFlV1bonnnnaHzBlc6nzrilaDmuyn1zUF32KOIdibmn9BzwXzlzYv4rjMs6T9TyTR2tr7VuMGP7m3OO53YZVGEuYRdhH3Fghn0Dn7mgNbhhzTZ8b86JxMOzL0qxqSuvH3rp+4Mrg3sBexnwx/usVT9Ieyy+mR8nrKwbSmYEtgn3r9+lxCfwIxWo9/WzGblx/WJ+zVeXGqhJrAXtt4NrlmQu/l3tSJ3/BOcczYC9inSNGbaxsNzyPMEeK8+C/4+eII8MH1r7FOMuHQTwqn6hp5LPD1mCu8ZxYxTiTceZEHI3nPXUdbQmuHfEB7ok+XqGYlX8wLr4fFE9o3WER8hzzM5drkYdwsinnPool/ysWTfb3XIw2zEfuXgXN8vuwILCOuV78MJb9w9jpGMZc4rNqxF9YaxhbxEDjwN+jP1bUjOeb7d6qZmujYa3ATmBs5TttG/gsijOwH3FdP05twBFN/0BrEXt4nnCeHM2mk+6t2VhR1lZh7UyT1fB3i5I4xqEfrdhurd3vrWor3l9FP2ljNjbW9aPNbuv5PKXmF8+is132JMU/4YGELcQ96xnDtw0fIuYd/346Psf1U/wdcxd+xrLX3N/FeOXnhGL/yjYbxVCn04l/I+aJfwcucGH6ha3M7p8vxiV8Zf1Nn3r1JXumMWqaVveEwcLeHHyfAhew2U7Ho5/Wyb/P/fzwNXP/P/d38rXN7wFYxRsA4OBPHJAKlmRQaFTcSZCBkQfcT4ODMaXVTcvBw98AYjDVcBoDsIKxgGFTEIWgprKWh9RjwEqTJqcbhnccOxuHTgfkNPDQxBcCEnwWDkKCT4VvBm58BcQxGDlghYOeh0gpg8Pvs4NiDVjhZwgo8DoWSr4QI7DPfyeczvjs/PrxeX8TgBUM53pDhKO/nuxLi3Zy5yDfLPn38Tvr12LRwXjnRnJtMGMDX94w6dVL1491uH6OcABgyOoGkOfTXwHIJFA2rW9sluPpdDbvEWaFg4EgSC6MCbyaR+tOBwZFWJ9tU9GY4jDluCOIKAVe4qABOLJEvB788IpwrqwymNC63RFYzTevjJXelxuwGAvFjfi5nyA+BOvxXwNWueOKX/mbAKzyNZIDp2vAKu5NzooAkQCB8doasPqwsZVV4nv8YM33WtwTrh+AMxx+fAYMO8Z6v9/z37mTv9iAbNzztbkGrAjAZIFT2tuXQaglwArn928MsHJQlMB/smUXASscxgBUEQhEEO4HM5+VhxGCWazvlkE3g3zF8AzA6UTVlU045JlU0HwGiBgOKhwHOqgArBZAEoGrgtq5PygJkQFWa3uyOPxZIiEcR+w7HeK1O9IBeOhvOLPusgrgCbQBrypKsplnkALceI3B4AJwyWU5B4ZTkufS/oygo8IY+XqPZ9TZqTO0Owk8xdrMEx6xFxJonAClJWDGWUQnXgE6ztPSHUE3Dzw7dWxHRgjDDacMAcpg03wk0BH2/CywnWfunbVNOdsjDhDgExgLOHBKMIgOvgOmmIcF7PIEC+633SyAVXJUYg4j8FcIzDlxgxigVn8EYFVbu0GQhDO/Z4BM+1nABjcEFBgK07/xtVwKlCibdkmQwV/g9SMfhzlihBnOln62AD44E8qK+ySCqRmBIXwTvhXjBydboCIuWyG5RlCKIaTNNUBWPdulP2egXZZM4QMCAINXz5kMwKq3AoElkg3TbJsGzisCmwRa4Tlpm+eJZxUc/BrBVo0grnXACvYYgabOsRb3zVBxsgFgEwErJAEQcCOICkAGQSRDNl5/AFjgTiwTQEQ+FIBgbXfjKMAKgKY75npmjRHsBPes70et5ACvBKzg/gOwEhCDe9HvE7RuWqubDcEYgCoAE4gf4vxpAehpfvNzAEFlCSDRg9kRQMeyPuDIAyRorJgqoA+xtH39a23pOSNhKfup/eXAJz7Tga48wIkgP5IV4TuuASvMC8DpCGixfpY17GcSz6fMbsquCVzGOqkBY2I8RuxJ+dB85hl+uv6cA1Z4LICCCHQwiD2fYQQ4COCOAGPJwBC7LpJEsFNY57RzJcbcEyiR3M0BKwcm4HuduhMBKyZ2Acgw2MW5VTEw3tQOEoVPxXNK6wVzhJiBa3DsBVjhnt0G4OcYB9p2gKNIqiP4RFzRbKxptwQ2sV4CjJFN02fgzCG44IBVib/dduB1Rihcg74mCVgBCAVo5Mk8qzWM2JPuyUbs8MgndqcmjjAljwYCdhxxxlx+3pSYVuzB0UoHyzBetF+YOZk1A3TIRBZNFsat4nmIfQXggnvZv+dri68DwAr2s7CegBISYQpwZTO1Fmn/F9sWXhkQOn0ftpS2D+NDww57qkAenw9wcRg6vQ4L5P4J7rkoGqsRY8KXwLwARKsbG5FMJFjg10WcytgWt5YAKyQssFYAJIFcQcCKyS/NG2fewbTYz/Bj4P8jFmhaAd4BdOE8wFmM544YMfZtB6IDAnn6K27baDfhg2i+InkSyRLEE1xruB+aVMyL1hl9N/6dfM217xT+aYz82d8AcwFYzRibUUAYzg2PdxabSnKA+4Q+/7CN3GOekGP8Q8BK/h7uV2BtYe12J8BqLm2gjXBiCQCmCgtVZ0UA+jyv3EbDdmv7ODg+Hm0eT/yDewJQjmRYhfWD5AT2IBOJkx2H0crtzurd1spGhIVyQqK0sWksresGKwGYeQJRI5kBgm6/nwSsZqz3BFgFaBX7F+vomwFWKfGSzw/uN2LCiFPWgBU+6zcBrGSlsOcijswBK/m8uR1KMdY5YCW8arCJCTqBVrA3A0FgndiyH8mHw7MGkSQHsfJ46tHr/+t/8+8SsNKBjYMrBfRyoGR8FkeUG8gZHRlgxfeUcLwbGgwcTrhNZODwbywqLDwEMHIohahu4fAwuxrsAH88WhZMGBY4jNHATEnfHXT4wDCVYDsNMjAOWPFzlE/wDKAAqyWYCgRAx5T/Sctk7TTGIsQ1YHiYcfMgV4eWFmUsrvisfLHlgUpMvl77zRlWgbrmQEE+yetDb224YAgyctXZ4ozDORbQejPh38pmn2c78zH8oMEMU/8Bhso6WKLDGowabGhkqC9aYz8QM7ZbOMTxPJxLz6rTwfRYZQmeaUSFtIMNiDWHg/N4fGDgI2AKWU453wwCcEi6swSjjfUpSDZzsv17Ol3NzsoaGWAh1YtTnGVN8mfO5yIc8oiw8rmO73PAKjcEcU18XgqUfz2GVQx/7mgtAMaKsZh/LsY5WCUxN3n2+OvWbgBWkbFLwWxC89eAFe4LrBGMC34W95mDa1y/nvWMYCGe8RJgtV6j+X0sLpqDSPh3gALcX38jgFUkE2TH5WTJZsNxfsSwCgZt7V4rGafuQLuzGnaM9s1ZArIxzhaFY1fD3stB5vrn+9ypzQKmGMsArFKm1mwgYJWYLes1mjMjY32l/QBHSoB5gDjcE+7wpHNLzN0wdJ6TFEMIAVk4YQgmnRkWZx/nNoCCBbQKe6cAbTlSMntGQMqBa9kTOcs52MH5GeCUy0HO13sKdM+tW8wrHWqcf7A9zEojeaOgfwRjItYZM806nxbbAkef/yHneWLQme+73N6s7feZjcGnwEEl80YPvzg4Dv6JgegBZ5arFBuutHq7dcAoOW3yR8SQE+PofGzC6cGcdqeBWe6mrc3K2YZRgQTvxdlMZMDMsNNKYsFJE/tCLAnumAz05vP7XOageQSUaQ5h6/FOZ+B44kJ7QFcg4OesE8JunGuBVvyPCbPE0Lx03j1lX3DWTEOnhB657gCRxEJHtnkBrJjBrwhaDXAiAzgeJts1ewa7AKzIgqvAOCuth6/mjGEAoQgIMGQAbgZ8XqnRwOuOejNQiAARZyKAgaHvFJA4Q1MMKyUjca0jko+1kpe0h4qcfS2JPev/inCe/4xXFRA4w4o/CPAZ+09jW9UArLZI19MvBGOGIAQY+GCgZICVbLcSqvQJmDQSwBZZ5eTfgNmBADUBVvReM4cqfpfrcWHD6omwZwDYYR2y4qBpFqYHGa0AQz2TLV8TLJpgdU5WA0QkrUjXk+VPY6d9FIBMAkQjSUHmCYABMk8QQHtyGewSgJIApSKh6UFsJDO4xubBxu5IlsKIINRBJSapC0FW8JHIsMKegD1ELMCgHp+hceWzYbzDSyK7V0xI+JdVo7VJNtMkwAoMDYA+czWQRUXYin64mIcEFAPsABt+6MjkgDXkvQPaYRWIzkjZKMJ3fA0+WbPZKGZBTJSxDcInQGwC20vWJpgyHixzHTtATJvvexFPWAMERQ7FGVbE/jI293r+1j5Qlm/xmVaSiLwlsgoBOAFDFfAGJiPHg0EpBljrQQyrmcwU3IAIoL5nYt0E0MXfVQIr2XjYlNmqpiLjEnO5nM/O4sReFtNVeyn8BDGscdaiysCBTyYYADoklg/sWgTCkWjgfnDAF/ecGFYJYAPDCwBqh2SZMzo5Gg4uYoyqeiv7gJ9jHlldBPKFgujwm8OeiW2kxATBKj7zZJvtTtuP4IWzvJkc0VmD566bhmOD62Mv0A44E5w0NVlE951kfzA2+h3YN9nGoB4FiKX4RYz5/CvZJ9mKp74Il5cA0XobwZAD9ZQAoyfdAUI7Izn8On9UuUTOluanw0Zi/FZVFRjPliSWjYPB8gW4Tj1Gp40iI8eZydjbzroGGMOED89WACJHG4ejTZPYat040aYAtESyDuscZ0wkQ4rNlmxJMLV4XsEmFbVN/UTyTLUBVoF5k0/H5/Qz50mGVUAH3Iyav/CvYrzDH8Xra0JJxAckzXlVSz5nug/Nae7/5uAXvlcysVxiqEjMR0yVJxsvrwGtNV9+GR4iH1p7/fzvuLeFYVXrTArwfOTeCMAKx76A54gbfKkstxPXX2LuBRCP+Vit7f/9v/33fb0liuZ5kJaBVe4ELp+Gw4jZcQcRFoQd2RA5mjD6dBjIhIpDShkeGKgNXncrHGWBEYBz0mAUK8+WjL2dTvfMmGhxw+EXpQ3lBdgIyBAJIBNotiDA3BQyuhHoCkV/uhyPB09kI7OgJnduESREIBCofDj/AQT8bQJWlxDcyAA9aanOrJsv2hVAEgspZ5DkvxYbCsY7FnYcWLH58HoAAU8azRWzLd6XL+B84+SbmXbDKaRPXT/GIt8Y8V7eZ1Yex8/xe+bzeYYKjknLjYkSh5MdDvcMelT2hLclwCoyDBwLOmLB8NDVyeZgUI0zrjKrYEw3i9G5tN6SkUilpTEmsmvnJWlnQaWv4ZivCIwX0O9rAKsAKfIsQz7WOcCWG+Y18JavifX+ievFs4eRXztr6zkONo8nNZcf59ePDC9eC+MfZXwR4F+8118FsHI2yXp/xJifbbelxMkpyKtSuPx3YhzSAZfmOcZKJYFRsu1BizuPLIkhSzVKAqNERQch1q/KO9wZJYDuQY4DHHKKdGgEDTycU5a+4v2+/gXa6s8jFIfJEHf2PBMqxlaUf6SDKV8r6wxMfoBiDwowDxAwDtoI1PKVoe8T2CAYuSQr0oNMZgwFQsnRFSjHwE9W7oxlRUiEZUbpc5Z793k5SyQE2O4Lgse8DMFZkLteL/n+z20tjk0AELJxxqAfzmsknZhAahUEw3nGWuDZHlnbYra2hJMaJQ7OMMqYLus1nP+bGXuUlPleiUQWn9kBq77rvfQ0GGkpSw9HsWrbiLeXgEdzjHUVZWHnJTKBYQCwGgYF8ihNQRBI5o4H2eJ4BIiRGB0MP53pgnJMBTIZoOeZ67X9IRvDp5rjyJmH/6OScNqRWP9LYsUz5AjgA6jCcyMAF2SVMdfPfZH83MvvZfEnwOA6HcwKwVUArFjeAQAz2L5kHtZAMz0gF2BFcHmYbd/eWDlpveOeDKyRAsw9MKm83AzAojPqsYbIrwJIgGmGreFYOAOQBygYZQguUPLXJ4YH3XsFZ3xbMdth7BAdJcAZP/X58M2R7y4PurVDsHWw/5l1DsDXSwEDgJBP2FqFTD0CFQAUHqDjCi1tYM6wirIn7f0Ad+Sg+/5xJ56lnQ6QpT177mDnZ5H8I61lrrfZ7OTlq0hY4azC68HgjzkPHyo/r/B5ZL8huCPg5Ht3OQ+clRabxemxZ74B9y0CQexjMMaiUgF2FDZjYDAbzBfu9wxMAmB1erjjo49YY75+wKASMw9/AFgNBKzgowN4Ilg9KZiOxB/uC6xcAWJaPyz/AgsMrCwkwgGmzkigCFyZysmGolvYSo6rOJPRpRkg4dGdbOxOYhthjwDEYVxRCwALBlVd0ydD+SGD4GbjDCsl2BVo5wyr5P+hzhSAlXxKgcOINHoyV8Ac0trH8VIxUSTAF3sxPz/WPk5enh0/y1cYQCPskxJAg/CopeSPoFWAvwtxVDYMew/zCkYKYqKeZY8A0xS7KQh38IjXzT/Vg0mZ6YV9o33oMimwwxgT2jrItQBEwHmNNYXkP8a3slP3YAUGx++dnjFBK5WE4h4FDqVkWAS/uN92e6Xky9gTIIc/gjWGNFTHmjIxe2mr+QxikaH8eQGsPHEIMgUGJ2c6q9TJfRSwtGDfWa4vkG53fbMkV3jmLQCGYh/YGsiWYGxQFrsASI7F181OICt9JrAZdZYLWCz8GWCfQcujceRaIjPWfbM4u2J95ODHh+IvAL5FhX3e29BJXgH2HI9Mxi32rsvh5ICVQA6xwoS+JqCHn7eANNorYKFhviX5I5IGAUHaYvfJyJR1+IdIjmQCUMotx02su3E42TieSBzQWT9xnwKEEllI94+1g70FBjdZdPVG1V4A+R0go80keOiAoIOG4c3hTCFQmgGCjvMuHlwCHH2+s4qLwAM+BFhFhVLEzuv9H/7jUwwr7jmXcIi1lf/762Kox3Gd7/2MzJN8bj93lwQsGJhIdGj+uS8WwMr9agerEmB1zrDKsZ5Lcc56PIo/+u/+gzllc8MpTw44jE5icMjpXAaBoL5qhfFhCmxYQO4lGkDfHQH1RRsZUwTueBYwVwBYOa7MjRAaP/gsUOpB+VetMMp5DizJ4qHDxenaKI6eozQQGlrQBYJ2AYykc7BlQHxBqWQLRiBlVy9t+BjEHHSKhYjr/f8NWK2D+xzoCcdoPelnARGn9DxYzOc411DJfy/GJd9w8Xu/CmCVA0prUOPS5+X35ljNKr/w+GnPgqysrIIghiPEy2/FekB2yPXTENhj/T0FWOEQCYMCwCoh9IVtWjAIxKbjms8YA3SOoLFSNVxH3EMZew/jcQlUyddpzhJcA1U6SNL6zo1iHqB9iGH1TQCr/H7yAD0HTteG8ykQJn899tlT6zcHrGLt5M8beyMO7XhPDlBFVjt/D5/BPb01+LtmWJEqfSErsAae1rYlgMP8XmK+4r3fBLCK68T4JjsVehvKOKm0xjWsPItIwCrTq3LjvjBOCIa7Bgd+Fgdh6A0xgw0tAQ/WxaCKwF0sE/2OZ3Gzn+N6GGZknPPsS+5sXQrSY2ziuXP7RHu3sBt0MAbYFPMRgFUAvSjrWdiPZ6C94IgoOU73koNWcPD1+2fzG8HzQjVPK/gs2HA2x3re8/UedmG9j/2kduaQnD2yPcF2INNNOi4o2ZJsVZQ0hS6UHLstGHKLJkfSW0w+ge44P1eWtY31AYabs8dkm4FiOMDEkhyVQCgISgkMjid10AAieMAS2l50+t25PSuVC62+GG+AUCjpqKxEEEgnX1pDDnnRiQ0ALLQtVfqC4MpsA+8/K/fK9y3vNwvUcgaLACuVV4Y+m0Dk0CxybAXldnCUPVDHbwkcUvBOhu+q1G99D2v7t8wFHPYeGhFiPKmgRJl6xoB0zEEsAqAHxx2glUpdmPkczdpy5wwhnyOCnoV1AOE8mcHgiJMLjRXncjnxsAQTKE5gMuIcwO69TMgBYRLaPCjVOlFg3SHQDHA3SvsWwBQMC7Bdz4PlgI/xrCiziYAg5lnjiwSpgA4AVQWZ917y5WVfeH/jgBUZAl7WHwyrAMu1FlPwvthnGUz/5zptopfTvnVAz22DXgdQIIZ6aNjhdenjuLZNpq2WnxkCeCqyrObB/Q8PFFlC56BYMMhz+6Tx1/0utmIyq6lDqxIZ2hGUSQ1IDqtUK9gvADikFTaBIqvrAKQBy8GB0RqluJ60A2A1Ym8yISAAdRo8gTyjpDEYVi4Pgvc7WwOgGZLOBHhRfjNh/SrYJejS4Lpuo4JBw5IkB8AA6nZHT3ILFFD5Lj4XMQBK3hW3IF7AOhGw1pCVgfVFhpWfmWHDFChiz6gUBhSl8EdgW1giybI44S8Fy2txTwLSANLAcwDDTknM8/UTNuASYJWvP/4uqj+w51mGo4QAYDDqcYGlF5C4lyljvKjdA8AW62ecyFTRMDhgxQ2qNbo8V7beAwgDQypYKQhekQAQqCdwZmEdeYkedYNQKrrZMK473L8neMdzX8QzgRPBdHEtzQAO8nHC+G2urmRzT0euxQbnYN2w9OyE6SZxIQAJPzVd31BlpmJY0TdyfWUC97yNXLdTiQCyfOjjiI21v3muteixb4CPrKJkqSUAFawlsX4UfxK9VLlce6Vy6rlneW5dYrxlewF2AXjDHFJVyrkFcJlw3JFJ5ISgS4lujNXXlQTWrUAZAFM9tF6pNwa7KKDxdDy5LGiywfEd16jHM+HDhb0TMI8x7Q06ga2zR7meQg+M4yM/S7ZCSVElq3BGSfIngRoYPwBrkgeibaC0UIMVxfmTXAWuCJkD6Ge3VtStlfXezPXmcN7X5WjIVYXGn9ZVWu+RBJF/6QMfd7IMBVdsdn/nSa9fB7Ba24HcTseZgHnBvCKxsUhhZL5VxGAfAiuTT5GeLcWSjkTTuOmdwQ5ebI+zyGUfNG6Y6xFySZAJcoBYxLXkQy5nIl+PSpZ0VuZn0zpe5c/+6A8EWMXDURAxc6BSQJAmZvk5boV0cwUHUbO8lAZWNUWtmQEl5RlZJAh7JjFNHJLLgmQmOxssM+u6E8ECalTAHR06voa/saJRu4wBQq25hBErq2EMnYaIwwZZc25eAlap5JFCn25510BPPGM+Flgk+HeACBib36wkEJne30x0PRbxWSY/AoBM8yMt0PPvFEd4wJAdmvHFwMelAAAgAElEQVTcXwdYMVu6OmzPDhWniD71+TGmsTjz8c5/Zw06RcATgMFT1yeSH9nH0DzKWFQUns4cOO0viRvSMfaSSYkkCkBFSSCF2CtRvJUJ9D20CGzqjmBMySMhNT90cpRhoCaD60aEc7wuiYusax6w5s96XrLrxmVVkvAUOLTs+SjHuCC6/nWAle5LnxvZYzksTs+/7Mcvj7AGhOJeIwj5kNHlEYMDNtOACYOYf34e7wT1F3YA78FhqrnTQ4gCLudJoJ40DOLLORvLmmE51oo2G89wKfCkY5b9+TBgFTpmaX/GZ8V6uwxYRXmV1j7H0mnLYf8WhpU7pQtgF7oeHihJp0NOcFqjGjvKD6Ckz3UMI2CP0kA8P7KoAqykfUXnMkoWWQaQB6OpLCw/dCP40nykeyGj6PzXFyZUvBxOA530jM2muQFoAdH1KHFPDBeVEHpk7ZO/3mvcz9RjyRZIVp4Ygib5fAeYs6wR/9V8reTff2j/i58jDSXk82GjkDUV6zWJnSfboUBANl/gxrZRWexS0pwF2fnazO1PfI+scMWyoVTSuVDJMyaJnjlAqGCJqkxE2h2JORpjlTOf4zWt9ew61G3ZMmmmz1AgsOglsKQtB6y89IUsCGSQoeGi0qZYW2d7NuyYdrto+ksFnDPVKK7rzEbetC8HZ4kRPAGbgImRYCvG3FTUg1pnOfN7WDOcz+4TcwnAB1AVAmDXxeGZrLoZlTvhWaGRSOY51owy9SpVBKtn6SogDVD4ShQ1nihoH245mZR4HewbB6xYUEk2jAN4mjgBIZl4rRN8WPLH9zqbEQFDnL8RJHB1+po89wZ9I3rgjX9BP2cNWBHApJZOTf0qMpkBkrD8i3CUzmKWqLkINAWNnR2aNWVJzyXHPM4X/i2juPis53s4nRl63c/+DJwQQCbnnglU14PJGfr0q0OTbS36Te2W2sZeiQKVuKZyJuoowd6GyPpix5KYLvxmlbPNFNhuG7EVpeU/WjecFrCKwLSz88hKmmbbsulNYUNREaQBy0p7S6xesbTE/SOTjmBAQcAK5wH8J2moQaRZxhDMPDbUcB9LvpK0sVQS6CuSCQoX9Inz2tcG1wQ0sE4oIZL2rQJZgQ4EdQH41dCpkv0hiwuaRFg/ANYIWDnwekF0neAMNcBUgkvjACYNSpXBlOO04/wEg6YQM8YDc4LfAGxhPD4gifEhwIprEOAFKlUMAu4T2gDQZ2WTBRLnEuvYrZgCc7cVbdXagPIoNMQCy4pvijWtVU4QOrOjMnNM55I9R/KAy7ewgQjOIWfHEep2aQIwnliKi3EngaGy4/3tovu1ANpeDRPUpfArwk4sPhDKOjcS7S6Hzup5tE0lssSxN7s7DWbtjpp8ZI4t+jm+/jE2LtJOH92BSfkeqt4hYO56fAQmmdxw8MoK2109kyg/95qYR/oc12Vm0wcwrMAG7glG8/pUVwBDr+W6aGxgA4RNhXWJuRjshH1Q1NxbeAbJFcp6NZVAXoBeUiJJLMvcHn7If8YaqLHXWeY4qCyQ+6Jgow1cR2VlMhxhw8POSSs16S/mfobno1gett+2tmlrF3IHCOirh2OmOIgxurPhELN3PfwY+K5etumAEhuwOWgFe10DsMJ75sbA5kZcVlco9QbbLuROWrP6Ch6Snfiek+02o13vGpv6Y+YjyA4IOBNrNwF+AnYy/MXn+dy3iXlIfsyHSwKD8JH78et4Os78PNbH95ibHNBLJ843/S7KUOP9a6BK61jPsuTVPDaC3cLZJP8jNMy4hiKOdMZcXD2PixYdPtfOyn3zGLuIOfIzt/jf/qt/b6bYG7V3XBTRg/j8sIwDd3k0N2KgjlOvKkQrAzRycOru7o6HDamhdUOtHgxyOJ/IEgXCSuAr5UaXUXd/VBvH64hx2MHR7I53ROQJltGquggbNa1Q+44SQQBm0bUQgumpKwsD0BXLKg9AA0hROYv0UvAM+Ip/B+gSiy7/d+7o5xOxOP1ekpY7O2cBztesvTVglQcZEeh96BIUz7vAsIrD4esAKxw6Z07cKoI8CwAu3EjU2a4Bq/Vb8+vEOOsglF7LU18htB3ASB4Ic57cCQxhSB3q3k2L6LECu2Aw0Ilz0XWsxaZVQM5xd85r3CvdKlJfRWGX3+p7gSWstbKSyObleyjrLJEzLNbghuYo15jL2I8+IPmBFWOcG8AwCgKZHmtYLQyZJ0ZZnV4C7DnvVvkUGJUb5Jyhl89xriPw1NxifOFkiJaaPpuHhpcWqCOXAkp8xfvgaOGAi6YMFChVWLFk+2Kc8vt9CrC6dMhcWvt58I3Py0Vy830U38e6iP34CLByrQO+7pRrBYSeZfe1RFvgZXl0zlkSGB17UsIigUOpE2euT4HfXZpOACCgGKrKaGTTXBjVRdwj07bsEbe1cgjExqDH5Q7xOTiRujByrEInjs02ah3WyNBxatM6jIw1Xtb+Cd2LxCCKuSFF3C1gss9etoNALLochmHI9xu7Yq0SOR6Ih41a7LPrYij4CoCLbj4D6Hz9xD7HPUaX2/xAj7ESeiLQrijQfUhdsRaQw6FXlTdqjOhcoAyIIY2Rcg9B8EvnRqz//AzL742ZSpagJdH8BWgK9eFMsy2tb5Uz0H57J7DFZnrwdvY5Z7pvaaykNbPzANYdaskOSWyeTCMFXPpsBHHSl4HtRWY9BF+DJb7es+lsSd31cvvO0rswUA7Mce69/A+AAEBHML/x+XDGQzOHgrOzSq7WX7Eeoktj/DyfE+oletodgJUjUQIrPfNLn2iRS5CAOhlTDhpBnJjMeN6CmGfsWOUBELo+s4TUAR36QQCtfJwRIM7e0VJnTZTXJW0Vakx5ByaCMSFajfMPQaJrMDFb7IFlsBEk0n4GCfNeowEQymziDMc6jyAqAh0kLqUzpxItgjihHcrA0ftULwwrFw32pinU4VlwaxnYmH+CAmAIhs/qwJR+njE8oxSGYIWXGDuwRyH7rPvaAtR5YjR8cPydJyVpP12DCWMQdkbAqOvlgKXkLMEz/3LpUuqC4CO6ayHYL2zTuC6hd9DrUbIICwVfyecOHUaxjrH/UMnAElKMLQNrBaABLEcpMpmKAKyQJAZw2IsNIVkFB6xcWJpaPwCspsF2u634Da5pQ0YG9r2DkjmDJATU2e/O19wJ8g2TBNc3DTqE4cHcZgEMsMYOnRLZZCJShBuAnfw07F9WadB188SG7522NLvelFa5hmD8HsCqh2GyI3SR5sqbr4FNkHqduiUmYEXmWSZNgfXGvZTN+Zl9yMwFbD7m7Rp/msI21FyVPpxOYp0vsYNka/CZWL2l9QOe0ezYjYaOjWBZMQHg+kIU+8Y7ySZTQEt/1jvZYY4ASmATA3zcgFwA0DNyQOjYNk526gc7doP1DliByYZnHjp00XZ2VQBKjvbItIV+XPIxwzZS46oarS0nu6oK2zelXaHrZ1HZ7UNvbx86exgLm+pWxAq/fvhHAKtoxxjDeGc/j18Jug8SnQ92pc4UlSkq4YMOeOiCqTJ8dVqUtfLtvQDReBXJbrHORHpgGhEi4IXZvp7tui3tegv7LOYouty9Pw3WF431FCyXXaamLjWcMSeQpEmszLATAVo9OljWC4laalnCyiUDzrqlR0OElbYrbYp3+ONZmvmAgpQBavd2vdvazb61Fgn+gm0BBBy77WdpJpiA2G9zwbV4f+ztcOqZEFRZt7MZqbcK0KojeL5Bww4kDafKuqM65O7a2W720MeerGF31tbG4tqAX76/vbO+v7dn+9E+eb6xrQ0Cef0LYyHBeAFWZ/6fw7TpuBZYGBpjua3Ohzmfi9yPIwPNm5aFv7jEtn6BiN+eKgls0bRmSbafs9jz2OHyOsBZSEHTRXSdOzF8AWrBBiNf2z+tC7YHsI4Mb51hTEhnDZpcAjIb25TwicQm9kCenEyulLPuMnyE+/Z//i/+0cKwwiTRuVoYF6FpkXSscscaH39EjatfVE6malQhaAw2FdrChuAtnBFRnyEwrZrcQAj5AI5sC8uUjY2SHVFCRfVNOOBo719/IVDBwa5gsSBDBEMNh0tdYiS6FhkTPAezWqyb/3BZIEGHTKwZQQR+P0TOAqDKxy3Agdzx/tsCrOKzksFws/krMKxykC5f3OsMb+4443tkYPPPzYObDxtL/RQOeQ5W5WPEJZAJQOqgSQLLmHNmeD7wQaFhFBs/BxX5bB7M5Cwdkj48EEA2gJk+L7nBYdV1R+oiYJOC1sxSlIWVlbM0xEpRJxkvdY32t8xEKnMimnwCfS8dOnkGJT1upl/kL+b7E9/nDl08ewQ9MSYfKgn8JoDV4gxljld8RjzXOhDUPLsosR+I+TR+U8AKugPUy3CbJeAtZZvi9ViXcV0cRFh7AKzi/bHewoGKZ/gQYJV39kmOVAaerADcR4BMtD1fDsy0mmMdrIN5vHXJ5BCwSiwSPaf0MmIsYm3rQBUbIjL6sdZjLWi/iYmD19gNMxPSVGbHHS/MtzMrEujtoJWDVxK3Fkvt7LD2DBY1qDKG53p8wrbimROlXucC2Isj09gJLFvWkAe6IUApJuZjwAosofVn8mxy8OFwOCTGMcc5ytKUIdXQeFDtmni58xGgOBImSJzkmTTPlcopc6Am35sYa5yjl2yq3o/PVxtzarLU5BYx0KN4KuyL748EyLOnF9+D97ZkWCkoSOs/nM+0j3RfK62nebCmlKB2vue4XhOb/PyZF3BbQqcoKYkyurDvsb7z/ZefEcsZROFelTwSxPBym9BUYAfJDIBeEge4OS/RC3ZX6Hud2amF+RCB2vneZCAfHaQAmvOP7DnLSorSDscTM+wsTYPIdo9g3DtbguFD4ftM12tlx9VlNn3l6wPXE0MdJVmR3VcJsARG0MkTujyeHgUIws+cpUkFOwLhY+rEOMgCB9JBLIzX1f6KYrYU5iZQ4Swrv+SuQSmGmAMhjCzQKoJ8Bfoh3RDt4OV/NexOh7ORts6F38F8kkCxMuTSidLXAg56ZhZNB9QoIZWRwgeMhChEkRVkp85dYleJddFzNJS0jJJAOdoKWAJcC/smeyk7Al5JV6HTr760tJUYiO+T/yLbkQc3THAtZXn6XvtIpVTJ95V+T7QYX/yDumJJWYCLGKtccLdzfa/oUhqriGPlJXMtxnzsrZ0G25ZmuxaAlRhWXBcufl5RWFxsLATnYOMg1Ovm2roC44giHPyONKC4Hx3sYFIGExcsCswHWGGeDKBAOgF9ge8AyeBbYz1tdrJ/PHcIHhE+kR4Nkn0eDfCso+1TV1Sy54BHo6Rx6gnqXO1a29YAmMCIGslu/+pkdt/p2gqMtR4AbONC+ky3jWQnpiBuW8z2/Zc7aykOjjHFWijsME52N0z2MM52AFOELBisi1jHAr9xv+yeGMLkWWVLsBMXv/zMCvheQJfquiRQ8xx/NpVdQ67HYNtRcQKQUE2ocFZpdSrQZGLDantzj25qpR1PPfWSAIqAl+pCB8l2RymrS7aoC6KAG/oU00AwcNu2tt3gbE4B56kb7P54soeu57phAwhXAORcLf954EfAKvkLOncEEOXBP8roqvlkN5vSXu4ae3m1s6sNuqKW9vr2YF/iz/3JpmpjExoJ+NwFrATACiMFGynACu9wxgxL0iba1/CHMGZiIHG3y0eoayUhyNiP5iMBWCnhJBs2W3cC0w8MIIHCYDHV6ORamJ7hqrXne4ydGfbufTfaZ6/fW1+0drLKOu88iM9ufM9A2yoE4/NYLfzcHAh9vITYc3Hx9RTDOHiTgSBn8Vn4WmSjSeeOScmceBEsJZYSD/bsamsvrra2a0qW4AO04pnnbE2W+uIsKGs7joW9P/T27v5o9wfoX6pJA+cda8rXG5g9GMsrdAFE8mmsbDgBOB3selfYi+vZbrZgrmHvYkdc2/1xtq/evLbT4a29vB7s+x9v7aPWrKXwf4rboss7wPSI8WPszsvTle/KbXoeS+T2Nk82JH9ePi2BIPcf1vFvzGkkMiJRgdfR0EuNoxKYG2cI/v4mgJUkCeIA89qSpbODbF2UakZc5Kcd9z406JSwVJk4ddDcL1K1iu+VZXzP9WUjsXYO5KUS6Tx+pH/4f/zBfzhHvbHqS1PJShyM4Srkzhw/AIDFbiej7k4rNi6uAUdht93Z8XjiwDKD4SLomCHRcWu7vr5JqD0zoA624L21ajVpaKPsxj0D3ptN1lajDd3Jjl2nQycceR4IammMTgP4mzXFMCxB7R7Rtl1ClwEsxeaMDS9EXIBV3EseTOcDvSzq1Riug5FwzPl6VrK2DkzxuXnAlo9DfB/3l39G/IwZjJwhcOHQgxEI5zL//Pz6ecAeGzueG4DVel3Ex+QByIWPfvRSbGoFyhICxobMN3EeWAukXPfIOL/sWQBy6dDPnYQQJA62BzN1AFUrOzzcUwthv9/REQLVnGh8BedD5Q9B5U/3G21fPYtNcCoDqOD+IDsQbJgse3sJsLk0ziojSA+2fk++n/OgMg/SY+0T4s10d9LaXiDkRyNIAXnvhBPvX9uQZe+uSkcDFIlSwnz+Y0/me2qdqYBDwd9x5yY/WONeYg3mmYt8v2POyDbyzPTyuSugKR1Y50MAW/JUBiX2Sm5bYl7jKrGen9ofH1q/chfPg928oxqcawAuZCO5llS6F4l0o538omHE7nKeLXEBaQFN3kWQ2Rgv33I2GjJbCGSj2xMzh1mZLEBBOmeLtoXYsOySwzhYgHNuY/Lv8wNrAemcfQBHhfoP2eDxfv0Fjk/o8IAJQs0bgW34CoYXi0285TqDJmclUJw664z0qJyPCUYF+vmaX2yxZ6bJSvFyctj76DYLdtVmBw2MpA0Zzx7zhN8NpzfsYthmApMO2CD8EBXGtXJcNB5gA/YJAAmMDQR/MQ6wWXD6OA0oK8k64MaZEaXvuT0/s+0U91ZXuhxIeQRe+S/lYyTOI6k7otqv7HDs33z+1+coAoWWgHNqRS3h1mDdaV4jYSAGjoAFgCPITiIwCNAKt8nPC0aHM2d5b4vOpsY3xisHi0O/K3Q9APzgHkPIGNfVvWjN4JPqEG9flQkHOPt157e0fNQVLLSg2IHLS6g2uz19KmglMcFSVdQtQ3cwAM9o640FgHFhuY5rppyG2Y6nwZ7dPLdylri3MvkjxdhRyYF3aw8FsKlyJAZ4Xl4np9Vblp91wsLvVzbVe+tHiFOrdAwHbrDTIvlINo93D6S9p84T9hQCbIEhC0i8iNt7wOzBqMChc8FXJIuOIE0sJdNeruj2CLsSDjgkKeCH8IxwZj3Of7RNP4AtxDMwzWueMQ7gKoCs3JcmkAD76/sjP7Murf+1f4h1dqJot5C8S4m7+FmcRcu5A/8ZrJhxsF0x20++87FdN6XN3QPBBorBO8g+QSdsHKyB384yP5Wa9eXGXp8K+9mXb+2+G6y5uiLgcTwhCal5RMlnVJzqbwFBpds8nhte6iutO2fNexfJsOcC/sQEWJJ/AAyPOF9QxijJELHNEAfM1PlBmdx4fLCrprLvvfrYvvXimVUAWPqTDeXG/tmbg3327p6JdcQsYORhbYERtDBywh90JlDMzXY82e//6Nv2ciMdHWpWVZUdZ7Ofv35nP/viS7vrIOwMlggS5vLVAlCl/+ol8fkZJgahvugv8HPVxOfsbMTK6U9kVn33+d6+//Ezu6lnm0534AZzzZ56+DcudE+s1cennAmE/PWt2S/eHuz+cGJnRKxHPDtsRu6rhE0kq9DL3wIglI6NICgCaNuNXe23/Hxc58uvXtu7u3uyGdGFFMwZlLth34lY4N1gfQFLt06LWs+bRic/7et5sM3wYN9+trWffPdbdrNtbe472+2v7b6b7U/+4mf2y7uj9axkAIMntJLBDpSmGtAhVgmx46D8IZZAEqBXAA7b0rJ5GIC9kz083POs3e52dnt4oN2VuLx3WsU4O+uKjH7OnY5nlWLrzG0Ls8082lVdEKz65Pm1ffx8by1KJbsTSxr/8hdv7DBXdpgKso8ABsvUa7AQ80aF0voMjfMs9v4j+wJfj0B4xlqO5GQkn8+CCzc0y4zA5qHkWDGY56mYLGNTNPcPXuy39ur5lUCrGowysawg54NkB55pLGo+47vjZG/uT/bm9mjHE2wDgGkwIyvv6DrZ1HescsH5df3sGbub1tawUybAvmf70j5+NtuLq8LK8WT9abTdzffs089f21dv39jt27+23/3hlf344429mI9kWWURlJplZQyrSCJwPzJW07uD9Zmvz6f8+KdfTx29n4qzI65ZbLfLzhBMIqB6SVJBmMaHAUvsZe9aGbIYbmPD1yIARbKGGmjQzyPeA0yntw5NE7zxg1aHyj1TEjpPVLtuaXZe0ofPGlzl44R7yAkXvP4f/cF/RIZVMJjy4EuTkuhy+aEXTtdmhxpwZd04sXSMCxorsJtwEChb4hvDWVTUmqobgknMwFFzQCJ4zIWfZWmToQ7JEwaiBKwg9tXZqUMgkkpbJJYqoACfAZE/ocBOe3dtgE3bPtKviDEIoOpXAazy4FyHbFqQeaC8gBorBhEnZeW8PhXMxYSuA+b8GusJX2+crwOszgCiC46VxPBzVtElt+mbbeN47gjMIlhLANBj0d6/ScAq9MyYm3bnBOKY2HyHw4NNQ287Zvwg/n9U62QKNkZXk8dMPYpWL+WAEAfWoabAWB1LkCWJtRJO6TcFrPK1cQnQisMorp8DJPl463cFWD2+5tcDVpcApvjMWI+xCuI+lTVO7JR8laT3OIDte+IM1PLS3t8EsEqARuoAxDEK4HwFsq0kl7wL33kpZB5YXALO8kNEn/X0/lgfYmfv9Cx4/HrQdTnezjgBQ4P6IBROlte0gHh+wIBajYNJIInEhaMrD8VvnXGl2h2tBa4dlji00iPxg0/r1tkbLkAt+56tq0Uyp7AebKDFaU+OaTw3M+ZuX9bAHxxMinov46dvIvcbvxeAJH5KAWAAUZ4FXA5ZOmjeiIO6H34GBZiWlQKm4BQZ/CRKm9t+3gjRDHWCWu4dzDLXmUHAWkN01UsCI3uW2wL8XrCeCXxlCQgs0c3mShqS0a0pACtck6U3YFulcxlJIAFymGMwR9W4JBh3+LzIKn49YKXykxywSuBFYmO5e3dmV2IduRefschSp0KMc+yV/BzF9eizAIxsKoGKrj6rkivMn8qTepBCuO7FaMWYMckD57ZuyHDIwYbwRgO03IKhw73k1HUfX65zJAvCjntwFQG5SuvkfwiwkhvH+5bolVg8ZOSkZEesWdwTni+6NF2yELgeGDYSV07OoEBrlcA0G7RdF/OE2X3olqHrLZYn9Y1cg48NQFCSUdpxnO0BujaQgGl31EkDwADfjqUvGH8dkgKAl5b30M6S/aCwtTMvkKmGhsluC/FdlKxhyYzWTaX94razE8pdnCnEDBF9Qd0/wSrXO4d943mGdY29QG2kJFqvADeBv/h9Mfjln7Dywc85riHDsxJVdrmJxJTWZynQBGC82+2Y3MS8IVCCP3DsB7tHOW3GujzPc0THVVmZ5CcJAGUBPgDnrFQpty34Xgmpc79i8YegMYOA9QJYFUAVEgYKJtMhw+sh+JpH286DvdrW9q/88LfsGSpz+gfbtBW7j2J9M7kL4WjYId8DKIFC8Hyqd/bzu9n+/PPX9v54ZEeuoVBnM4qku2xIAqwcfMC54QymY3/S0vZSVNnvsOHSQCSMyuFLtRUArXD6LMLDGCcmQGDbpZODSGKDfNbpYDdtbT/45JV969kNmWQFRKar1v6fT7+0X9whOO7YrAnVH1hzPfRzljK4zCcn5qD52E1H+3vffWkfbVBRguY6heFp7ofJfv7mrX365RsbioZMrrkAYCX9LVWTODMas58BVMtK8dcSEOs8pMwfIVOsP9q+HO23nu3tR588t482pZXDAx6aTLk0ZsEM9jOymOxUbu0v3072xW1vdw8nslnQUe2EZPEExq7Ym/GF3xSzyv/OKokpC+C6ltjjYFlh32B9vr29JSDGbm0AxFAaCCAf7CSpmzkrVHcbjW1CnkFh8HKKLPfTALDq7uzjXWM//u4nBmBkhq5Ps7HbbrSffvq5vTuNNsAHZzWDry1ne0tXDVIxYnRREB/7AnYEvlAommPmYO/rmgAswCRMQ7Pd2EN/UnFgsCddk5k6nugOCXYQ7BDm20urKQRQlGT/7G20XTnZs11tr55d2ccvrgnOHE4nuz329rNfviNghdLGgXtE4JIAKwC0H276swax1vaF4vsZEBp6pUsMuoy2++kL+0Y7lSX9Z7qOzqqBviVAqWmwq7a25/vWnu1aAscArVCYQsBq7GlrwKy672d73812exzt4YiGD9gxpbVlSWYkEi3QnJwQ7x8e7ARw8uZGGlg4n1jCaXa9r+zbHzX28qayZu7sdBytvfq2ffr5V/bm7Ru7e/Op/d6Pr+0nH9X2cj7ajtzQtMrjnMEcyVeMxCU9tZV8g3CGX/cr92suAVZx3XUMHPMY2MT6OjmI9aF7Y4MaJpWcoezyAPi80PASUC53VsQMJJdUCjx4U46FgRw6Xy66znPWsRglqVNDECTAxGBMoFY8xzIbK+JA8Ud/8B/PKdiUg3gesCZB1XTguvEAQE31/ySGG3onOuT3dnd374CVs5+cwg7Hkoi0Z3Yj44myCQoXukMSVMPFEfENE4AVhNXYwtLr3uHgwSmMCQbDSyWB0s7C/UJPIkARHDTx/Dk4Q6PgNMcYj3Xm+VKQzgNnHeSuyj3OnO8MsMoXVg4m/DqAVdzH1zE4vg6wyoPvmP/c6K01rNZr5FfZyPkzR4YZwdq/CMAqB6twzwtgZSqB6k5HGkN00UFJYDQDYKcYf3+MVQSnDLgIWPEdyhZQWw0ZNzjkCoIWvaFfg2F15lCsnFJ+6gVB8lgbGNe4V62TxwyrcBOeQlWWQC6799zIru/vHIhCe+PHTQfWeyhfg7EXeN9wqgvXPtsAACAASURBVBAMfoBhlV8rP7zztZwDvsEOiTJhlUSmr68DrGI88zHO90t81gIgsgvr018fAqzoKLijrySHg0nJ2hPQoRaGd2CJvcR7AhiEDJd3r1FyIsBJ0fAJRJ0xI8LBoWQ5NRjkq7p99wYXMb4MmNjCXTZ5eX4XdweAFOf9I8DHNahyACfGVQBLaf1JXazydRXJDryXXXqgc+B2hCwROiHSPMQZFB2PEmCUWDahU5gHVHy2ONgdHFzP4AK4RZt26qo5kyhYjNR7EbARn022QKYhievm7KfcnmO6EGBRzDtEdnkjAidRchBADtctOyJFyYtARgBOwTCL4DgAqyinTcvpPOhlaQLENBjUJq2RvMRvKTEIVvOZAwJBcK0dOoZeDrXes7Guc1u2vLdwDSDqzMCRb8hoQLlLb42doP8BlYoSZXktwRR0skFAQmdv0WRx0eQolfOyLq0bn6d4/PANqpoAj0u7OyND3WBjJ4KtkQArBwq9XJbJinpDx1xJPe8w6AOO516XJJzZUzMyYQiuMdLDrKeGNvw3ShMZ7c82o0Rs7G1bQu+msau2spstyvLAgpGe4l032udvbu3NoeOz1e3eCoB9zg6JgBUEGTAk7k8nAVbO2KGdYYsstEhXMnFTV/bs6spePL+xm+s9hXLBigf75E8+/aUdCVh5j0MvLwk9UyYhWeKMEj0AymI5LeXB0bMngICMxSPQJkqhsuRrNAkA4EFNHfd5I1PNDe4NONBJsnHAClIQlAQIwKq3HiDE4u9dYIT4ek84WWJ5iWGlopX8PIrvY+/n50fMv+y4xu1RviMDsGC/ArxabKQDWGCoNKc7+8Hzvf3+7/zAXlSj2eHOrrAmSEPU9Qk4uoAujgwIdANkPFR7+/ShtJ9+/tq+vL1FMGCDt6uPTmsRAHN9RvkewCZvagHA0bWkF7a8ng37CPZS55BYegiiJOauDYYKAoEC1NEFYEW7rvcjqK9RKtud7Kou7TsvX9irm2sBVogXqsb++NMv7DV0gqg1h25iAiUAiDEWyRLI8QSan8k2w9H+pZd7+2SnWAdk2+MI3aHOPn93Z1+8u7Vyd20TOtFifxGw8ioSB0NLgGvZDIZ/QWhuETxO7KpcQxOAVdkfrR1P9uqqtR+9em7fe7GzbYGuhQdw4WTj0JCKuC58UI0TmIn3c2t//m62Xz5Mdjh1zoCqyTjCPld5ZIKKdI4LrGITIVIbNUbqPOElcwB9ap1pHViIpxMBqrrdsBwQr2GskGwYwNB1YXeuifC9/WMXny0A3yy2qqfBquOd3dRm3/3kpX10c0U9PYCC9/1oP//yrUFSeyC7SgLrAm+j5YjbTYK3APAnQ+krNMnwVCibBquEZy5sPip+AFgjYMeNVqWdXA1SMbknCthgRk0JYK9g72CmeM46EAlwbFNMBKzaubNdU9hHz67so2fXFK0HwPf+4WRfvLu3wwTWXukdA73BiNrAepfZBKiu7cj67M5tiYAEL2305Br91wBlFu1LvO1xWTZ+GxpsOUOUICMuSf3IydpitsYm21a2nDf7trYNSnPZKXMkQIr5uj2N9tCjHFLaoFgPjZdM7kvjNVB+C93U/nSwAxjCV3uuKfihfQ99xdn2+9a+/cnePn6+pZg9mMLF5qV99ovX9v72rR2++iv713/nmf3kZWkf28k2s2Rpwj5GsoIaVmRaRmm0jtI8jojukGv/75v++5sAVpeArARYoenOuY5wvgY+FD+oqzJ8MD+3cIZmerJha5To8f3NpCk6p6pTpvRrQ//X+Y9LUxQ1DAnmOZvtLfJRwoyoYf6EJFN+Di7n3v/53/8ni4ZVjm4JjIGonTukT7BomIXJOsGFPwpHD9lJZPi7Ts5YQsxlPKN7YAj44YBAlgP0XmZDmTGR5VrEpTNVeebI4HD7oQawSh0E1SoYGTKUIy6dDNi2Vx0EmfkeRn4fCN8a3IngLoCrvCQQ9xTBbQ6onIN953S/ALjSIj2HAdbgUEzYNwGs8iAnFkC+CZ/aQN8EsPrQhgnAYb244lm+buPm95gH0xHA5NpEMebhRHyTksBv8vlLxBoB5QqwQjkgNik7XZSFPRzu6ORLy0zIMwUQ/Uvrwjdk3XgzALVKrtglMzGsYkOvg/JflWGVj3f+Pe5lzbKiU5B1HEogS2JYna+dADHWoymn+RyEOn/POkMceyx+ByWlEeDGz5asYlYXHyB0PsYw1BLezlhDZ23DH3ewfPQEGXML9xTrLhhWZ5TaVSZ02Z8ZyJ87BDkAuxyGXqvONew25EP5mQ8BznQs2JFHTyXH3g8Xt5t0uJCFd0ApnoeaMwhgUZIHwMCFgLTXPQsbABZv0F/j2vFyG7BhyeB5LHjO9ePOvsp3UofV2NMILAhY+dclwCo/k3J7GEwuBMSppPlcJ4s6IXCcXNtFGjByQBWUwMeMoEQixmFHJSyr0mSJuKewYpljrD8Xrs/XVR4YxsjF70RXyQDvVFGo8QwmWM4qyllXsRbiHinAii6kFAmWM43MOOYDGV3oXKDVORxHavB5ty0Kj1N/S0wEMR31/PjiMzu7KV//j2wME1YAEDIGiIMXCzPb12GAofn+wPdgUARzDDY1gPMzYNUBBjJeHBAN/2SE+Cq7dNGqkckwGDQ/Wnuwjd1Ord1PNYVrEVwxEEaZB7U3oDmDIFIl/0smH0C+d4xS56foUpY5tRjLqra7fiDDJkoNGQz5H1wPzG8AVhQdh30JtiLbzgOw2hsbtWXlp7HOw1946gxjwOCAldwidVILX4ncYNoml2qcequGnsH7t58/s2/dXNlHVzVLLADyDWVrX7y/tz//61/aF3cH61HKVMNXwrj53qEos0oQp7K0A56fDpTWWE3ACkwr75yGc7Ku7Ga/s49ePrcXNzfW1KV1x5Pdnnr7059/aae5EvCylDZKPF3j4CWuDlgxw82Pczaoi80HqBhzRTAI/p8nBGhHdMXEtmL2V9qptFecxPMGEEhWATDGWQ/mCL6YwIIEBYJbdiFMJcGpjEn3/ehsdL0u3UlBQDFKz2Le87/j/Ly0BnD90C85sz/+jyiVxD9jPPNrA7Cyuzf2269u7O//ne/b86Kz4v6t7QAkcD7EEGRJJIJ9rlHjnsF+uq/39hfvZ/uzX76117d3LIeDDg3LllCKO7hmYAagKaB1wAoxP8AxBoTpDMF6jWYd7OjHLnS+vrCHOU3QGGJvVO8S6p0NXRsKsYFzGln+B4H05xB/3m4oMD+jnGU2++I42AH4qncBxPpRZ3E1icolSXiiuQ8Ae9ZOvX2rNXu5bW2/RfMH43646zp7d+zs/bG3endtMzudiWkvYNa7mYLZCtApA/HjqA2fIMoAVYrkwFWAOfNoDexY92DX5WQ/+PiZ/fDjG3uxq6ye0UW9IxgGWzYO8IUqMoqghXToTvZ2KO2zY21vTmaHDgLXYlkyBHUAZkli+Q1JD03dRzXCLHjz/aNyQwE8grqo2Ye9h/MFRIEZ5b9g5aA0vmL3Rs5TVDSQeRo1Vw4OLCC0eyH+Y5xrVX+0euzs5fXOnl9fURcJ1wdz8v3hZGMFhpvWhmiUri+FJI+vFWoW4SwdB6uGzppptB1A2qq03XYjtigsK+4XINw4stscRPUBiHVLubgH/iGTAYYV4lw8KxlWKMPV8wGwApBzXU1kyTXlbM+v9AwArB4IWB3t7gTx/sIwkyw9ZsdT99HAUGKX2acBq0txwdlrAcC4rRLgG+MeYL82cHTPjj2AMT3h/TFfXnbN6fGGINCOQydbsjkrNClobNfW1DuT9vTM8WSTgn6yHglQMM/BQJtnlkxukGSZe9sAYMd6HzuVBaIsDSL7dWPFXNqpn+0wlVZvN/byo2t7/gzJEZT3TjbU1/bFV2/t9PDeujc/s3/wL39sv/3c7KUdbDOLYbXE3+7jLgyr6ADvJfA5YKWGDH97DKtLsff5vaZy9ByH0BSkDuYXfQhHxdXUDnqNqakIbY2XIfPznKENjEV+mrRHxXxNgFWsDZ1uKt0n2OusaTL8vWkD7BJ1Ii8AVrGm1zhC8X/9D//pAljlzBDSvqifERpF4UCcI+4KkFJXqrgGDnkJxkpYm5lqDoBuUA56TcAIHRHwB8YQoNV2v2M9Ocr4QNVdqN4OVoXR0S5CFkHoNQIw6AzBoQj7RI2WaZZWBbLt0LTa7iRIO83WgjK/oqTlkxuBRCwAusUeSK81i86d7ADazjXBYnz4XjqxTy+qSwDWGrwKDZ4I8nNQbB3sXVq0vylgtS4JzDfT+vunnK58UebGIDZcvhEjaOP7voGG1cWNmr0ovZNzHRyyQJhlwEYdqF+Fgxs0Z2zSw/Gejq1azrs+R0arjZbP7EYJ0VuKvEbHSmXxpKeSEOhfF7D6YEDpweeaNRnGAK+HsdBY60zPA2YN1dOAVaKcp0HNnXSJAibx5rP581bIHwKs5JSnUt+4d16HjYfQdShsUIjtRinG1wNWOSCaA1YZRnO2hC4dTfn4rgGr2ANrMC4uumZsrdfrhwAr2iKuL0V2ZyCBg00oYwGjhBR1X+cEbPrOBgRjXAMCWOmU5d2AcOC4RornYnyByI5T3JpdAvXToP7Kg1LgjPGlSK8HjjmDiIDQSqMw5jfGIQDX+HfYNI05PhoOG71rZ3Kl7ymeC6AMYrmLMD/ACQcm2WlWrGLel3evVTJDuotRRp7bpfyADdHr/P6W7/PuOr6OKUDMjLI0Xuasy+Aj9t2iv5VYiHGvuB8EAlMjhw0MGXTQIqMH3QXRIrucqGfSFiO7CsFpZllaAFbcN3BQXQTcGxfk4EleFrh2fjHS6qrljDN5NrIYDp5GILIAVoHseBDdtGL4hGh3bh/wu5Qq8PKHnAmpOcA6FsMOJUYoAxxtYw9jbe+njb2bd/aX73p7M1R2B1HWAvokyKSjN5jAviNysLN8AX6FhhVbhYdf4y23l9ItByNKs4exY6epBajKGmzginkbc/yb5QULkxGlgi1be8cZF+ss5uAMML9wmHFf+31rIhSUIThlSR0p/7jfmSAdgrsX29Z+9K1P7Mffemnb/pYBhTVbG6rWPn/3YH/2+Zf2xcPJxmZH4V8E2xC5FrASwJIYVmi1zhl3cVayEkKI3juA4k62bUPQ6ub6SonEU2f3p8G+ugdwIMBQjFGVt8Ya4qOF84xgz20YlgTA1mFEeY7KLtVtSucs7g2lftDjIUi9gPo6y8KOR/Y3X6dc5+6fqSlMJHjivpLmKVg5iy3PfIB1oBFAWZwH8TsEkcOlzoKmC1N94aUE/OQxU3Y5MTBoVNO9x4VKdM/r7u0Hz7b2b/zkt+yjsrfm4Z3tASi6Ng5sBYA68INYHg4IpG5ZTndb7OyPP3tnP3v3YLcniFuLpQcAF2OIRPUWrBr/fFpmLwcMhtVUs2edGCkO3Ahcd403SDIA/AQ4g1JW7+o6doN1w2xzs7cB+57rx9VTvDxai0hdxSQfUpLZAfYHSlmoxVahyEgJiSijFUMXpdtiWy1gSoxj6PxMA0GrfdvYFhq5ExiRAwEh9AIBkFE2m0X2AZcNdi8CFshNoGGFFwmmdZQlxnC+BFAVoNXig6ApB8TED/e2GU/2ydXGvv/xjX3yDFpBAMMGqyAUTvAdYAdK8MCK7O3Nw4O9OY72ZmztfsR8IzEDFhJK53RHXMPe0CPWrcqLtf6xNiCCD9sQmAW7QgLYFHeDcRclAZAMcT1B+gLolIfX52HpWBqlkesYh5/to5NXpMnuTzacDuwAud+IAcmy5cKTEcuzhC/oHUNd+2+YR1ZOtNRz6wmO7IrJbnC9piKIRKASgw7gywGr2/uDvTsN9n6s7DjJpyBws7CYtVjov4CfylJmdc7D+cySQLKGgAB3ZHXtNxu72m2ZBENl0P0BZ4s652He0NE19BBpT1yAnPYssz3rpFBuOM7OcMH3S8JMCRXvorpkOVKjAM1P6IuJnRaAFa/rP5efqeeEZiLZtmPPBBpK+wBWYd6QdAiGezDE8bs4P1AoDZBqOxys7R+s6e6sBpsQSZeppz2gNmNdshS5qlo7za29H1ueW9DT21ztrShRem52qvZ2e39PjT5796n92//qt+23bya7nu6tmRLDKnzkaLoRSbRIpLHpmy92xdryN3/dr0sxblwL148YbX1upDMHpfpJtukSBvHkvWm5BglZ9tf39nLmeuMRdP+jn+Zi9/A7OMfRDdRt96Jd5TuW53povJLxnTpy4mfRBThwkfwsvXTfxT/5w//MSwKTzoYyy0LSwmFNWlahGuQAlg9WKOXnzBgE9MhMLYDVUs6nW0EwAxZW1AUjG4nJhy7W/vrGtvs9DwA+MEmVcsZywAqUQm96otKWQZ0Y8AfGdofa8gltVTuCYjiUAJJho+DwBWCltq/ndf75v9MYJBAKP49MNA+UjDmRBzRrdss5YBWZr6cNDs1eRoN9CrBaWAuZHkYs+A9tpm8CWOX3sEZDA7Baj18OWnzw8zPR+dxpzz/nNwGsHjuO6W7ybFYO7uWA1dCf7HQ8sPyobSoG+giSghoq7R5dMxkyUWixVWOdqQONylKiLAd7XAwrGcH8oPmmDKt1+dB6HqKkKQen4l7XIOclwErz+CHAKjL6aVzzuYsuZwHuLk6pAw6klWYlXWuDhXvMAat8LeiAVLfRcyAjjeUlgx/zlK+3GP/4rLzLXr5+10dT7LEc5MszG2vA7Qw8BKC5Kh9e75Xcwbi0j/h86YTTOgyHgY6M6s7ZctZ1GUjpZReunmUQcj7dKaToscpV6XSyxCMo9JJWDUaChESVZaGGkjML6daws4uAAJYQZCy4YOURIKTQchrV9X5N9jNa9ubd7AT4++6TDV8upXOCgJtHTLonZJK070JvKYA1gC/BaIiSI+kqXlrbAmnW64HraFnEsu+xl/m8oZ9FRpODrZlMZDx/rMPo+iXnSF3TokEAAqMjHOQG+oxoKiLNKgAycIT39WT7qrNd2SuA8UCdoskIYMTHW7K0UTa5lFuZujGm5ZVCYe5x4pLehU6j76l5fZ9nziPk4CdmQTTYphoXZexygJYVjZy/KFdOwE68NzoBklputZ2m2t50tX3RNfbFuLM//epkX/S1velL66DFhGAYwSv8hqq2I9g9GAt/tHCoaL+DwekZQgE2i7wdG28NxUgdJf1MP8/ZVrQxLHPzEOMMsCptHtXBKxhuYa9yP+pD56dmcIFf3D/SNVUipcCmKKFBNFnTn+xZW9uPv/XKfuc7H9vm9MZaBLX1xu7Gwj59c2f//Mu39hW0X5qdPUBFu2xYkocvJhfAnoCjC3Y9hZiCCiUdGBEApH3EsmMGbehICaZSQ5uHUgtkvudqyy5q8iqJQvnlUMqsMgTxxlSyA8AKoBi620EcvO/uJNzvGlwIyqkrhk5k0DALIfmQgs0ca6y72rWWIuKObpkhYC/9Pu98mu1r+nwECBGYnc/QY3+NNTKPdKSUcEmlNpfmeQ3gxvkeAaK6XOd2L7NVrlW3BPsLa02vUBR5ONjLerJ/7fsf2/e2hT2bO7tpoY2FNQPAZiLjA++VQHJlxWZnD3NpX/WV/fHP39gvDr3Bc5+hCUeWo/bT6XgyaMS6ZRCQys8F81PA5Fhi/3iSwe2pAE9ypwi4ACyri9n2kBmBpALKso4SpT5ttnb0vRplWWmfCnAOPUY20CFDE3tUAZh8AGk9yWLxBF1KteVXOIMlexKxilE613M9NgCW8JqfpexCCoYWCRgSTg8mMjr4aUFnCqxrHasoHfPOhEm/LTH3MJZIyM/difv6ujb75LolYHW9gfYPusn5XpzVj5Rd2I6Dvb5/sHfdaA8zSqfFqONWzrSEUykmlpgOqWAeiylq1nfqaMlz07WtKHzPNanzF6wK+kF+hi2dldHl1Ec9Lz9adkRefuXLegGzfS7YURRxIwFN1/liXTJkN9RBF3fPkjyuK+mIkVWLhAhGpZhYarZDL7lishdtYS9adFwsqbuE62JJ4ErwVrtpsrvD0d4cJ/v8HqyehjEsEkhktFKzUH6ZfEE/t3g+hj2TDlWLBjVofgJwB5rOsI/oTgngs+utajcqw3S2rJpSOAMV648M9Q/Hj2EzLtoXst+07hcwMg5Dguk6W5ZSP9o8uUT4UYc5XcBwfUKAPrgqQEkJzWMvw3YTxhMrejRrq42kJQBi4UzBXp87a4YH204H25zeWdu9t+b03trhYM3U8xxj2TnsB+xwu7Gy3tqp3Nu74rndl1fW1Xsm8+ZqpobZoWzJ9mvmk9Vvf2b/zt/7nv1oP9i2f28tZzWxxD3l4xpOYpsHYBV6TskOu7340CH9gZ99E8BK527S9uQnetxAWD+TY8njkK+LHdi9W/KaPm+KFZbqEmdYUbKhR8zQS2SfJf/ncaGjMpk3EliJ1qr8RcUFJJrwY1RuvsYU8udbP0PxT//wP58XMMpPXgxOOJC4yfjK3xcHZrhKEVgEvR8DCmcXVFnSp/u4TmoLq2yxNCLwUACVgkK/2W5tu9tTQI8rc9k8frh4gOVmlps/EHeIgUEgG4MMoCGCXrKsRoEIYiaUtgFl1ymt62ApBnINHsT18izopex4BLM5ILEGrNgxK8vE5w5JBOG/CmCF31HraC3wtQbPeu98HWCVO0xpHaTNDQc0/1oDVV+3acJBv7Rxw1D8iwCs4hnCEQ0Gx+Hhjo4anhOZGGhZwbSDzsw17SU1+XMu5QlkrGidMVgGg8NLeJbAhll8HbR0X/ywgFZDrLN83Jfv3bUKgev889djvjZi+bo6H/9zhhU+S5T4rwes8jUaaw+fIxaaZ+Ty+mgX4h7A0PED99I6WgNWOQDMMXMlzXimHISL9R+fH+MSAHOASQloTOs6spl5AH3paML4rMHqHLCK+w9bkt/fklFcBTz5OKw/f71/+Vn+ItcRr+VggeuthPQqQCsmIlDGw8BTFHMydZxhFQ4rc9JgS6ApBdUw1Oo7stgBMiFAjf2p7KocWeq1RXcitvxWEANNLZV/yOEJflR+SPF7B7FO0KhaaQDGmOBR2dbeA44orYtMuYIVsDDEIMM5EnuBryO5OaM0IDXHCFsfpzifhwFMcsa0vgVYRckGr54zLNwJVJfEmn9om53pBiceh7VBP+isDCkBA/gc7R8kRwQy4jMCVOvGmUKlRbOzugKbGYBVb/WMsq/BbprefvKdG7uuO7uqRjp61BmBUDQ0IggugOWmsxmfFes1kjFIOF20P+6AEIpwj0diuYJPOCWO7si+JRui/eZBahRqLcCA20C3q3EeykakYC0AK5VXVFZT2Li1+760XxwK+9l9ZZ/2O/vpfWWf9a29HivrALzA7oBpxHIZ6d0soqAElwS0BjAl3RfpbSoA8bXrLBwcCvLpE1ilzLpGjWNM1qJAiwieVdcE8Ewtz5NN1rwE63Ttk5zZyHAAlxcFmumGBEiqbfkAspG15WRVd7DtNNhvPX9mP371zD6uTmw3PpaNffXQ21+9vrWfv3uw91Npfb3h62RYUTcI9+87FswXjA3pZQk4VsY02VHZXNchygJQjjsCluZKQT2jIGX7AUDx+VGig7IpBJxYVxT+LmxT12Qj7Da4L6nIQCOnR9M0aCz5vh4obI7A1Es2H4FW0ZLcx9zLNYN1wL0ghaW0B7JDgIwJlrflyc5zYIpNWZLKyxloJcDKNYCyic3nPE84PToX4N9R08mTxyv0PILQ9f498w8QTD68s997dWW/82Jn396Y3SAxN6AaYcPSJ7B0AYLTFwCLqmnt9aG3n9+e7J+9Ptq7STpB1jQce5wpsFHUf3EQSrtdg4cxqwhYzTaU6BaXusQJ0MJco2wXNmumDg50b15c7e0aHb9RavtwsLd9Z59Nnd1hLQFYZe4D44E9hbJeAZIaB+1zlhoySJJuXt6RLgAv7He8F7Y6/Gey7IJZwc2tlUHRfwdUa+r8qGMpSj3FLvayMD4328o6wApwAwxIATv8ykCr8A2iWQoZOgGSZvtdSpJmLdhec88ugc93lT3bVgKsGBfBbpXWTdB2Kux9N9ltP9mBZZ8CdqWtJU1MnE1uwFlhsPh/xNzky6nRAp4VY6jzPfS5UJauXeMr089yCOKTXRw6NigJgg2JEjRheKsEvRaOr/DUYMBfC8kYGhPXq6T2loNEIC7QfpCNpf1qYNQSwJtthHiVqdwMZZWvtpV9smvs413FsdyWM1lsZPOCYYLnqip2OXzblfYXbya7nxo79eh82Kuc0sElzmuwrpytJgA//AYvffW5xxxzPPAZ7rMgzghfif6NN/AgCBDdKFa+Rw5grP3F9XlCwMsbdmBOlVz0JGI0mnkEWi3Ht4FOksqNI/HggBbLxMXEX1YDmdc6yxurbTvveAaywh7VUvPJyuHOmv4dwaTy9nPbj7e2m+5tB70pT7xwZZHVq07rU7WxY/XM3tav7G35wm6LKztCHqAubGo3dl+gLHe2fdFb/eav7B/+/g/sh5ujbYZbA8wuP0OVHLRBvG+dw3nCPGlY+YrkX+u05XrUn/43WdwLA+n8OtRA4/yrrDfmNfzMddySvx4xzwfvxAGriL+U0Na6WmyNg6JBAkIMQZtJcBEE0aTBGz5e/hTwH6lHzs6CYq7SP3cXEHIBhMPdYcpjNNz7o/jrn/zhf+lcviS4rA5Cmqj7h7t0WPtik+/phppCn0kTB441AnncFND//X5/DljFoiAGBcNRsGUoHHoYhIfDkTRSCuW2rT17/nLJeDgvU84hD0YcGFEKg8NbQnmgIPbdicg7BppZPdDXKcwuRgt1P+bC9jfPGZDlzIfIBsSAKfAKnQtvlc2J1Bjl2VEt/BSgr0uOzgArZkDVNhLjJUOug/bR4vRZSM6/DDs0YPKsuwI0tYi+BFi57dAG5TDIyITTzMM30FtvK/kUkMcyue02pZz92XMHaQGwntg5OWDCz17pAeVAVr6AtTk9KMpdykwvgXmBCwyWJSN69l4dlqlDpqkBLAAAIABJREFUhK7//t0bGtgt6cYT2VY4RMAsOxwOZ8yoMNy8NxeYI6LsWhUAr6ITJjPfRJnPS0YjuaHObud0z0egFEVJXbPIx3f9nly0Hj9bl7FGW9Qlg+BAUqzjBFi5N5HP41J+kpgPsW5zwHQNGAXAA2cMmnMATQNE0jmktYu/YQeinC3WR1oj2CsRF2ssflXACjXZAjz8K7K8GAfWdUd99rlDGW+HrcsBq3x/4z10mLOSxhx88VMyj4fOjj4s7+7UJ0Aqd2h9A7NGPLMNcsADBJ3t7vY9O3Fwn00jywARSHBflNCzAOij8jIEHdAg6avGuqq2Ds4syj+g6+GglZhYyo6fUX29HXmAQwjEqqphphDrntRv70BH1qxnI+kAZvpv+X7F9zkDUYmUrONeUdoRou6eJU9gpguTesc46mgAKPNxkS0XYIV2ygx2e2SPvDywaRbwRpl3fcXaFnlEoFWLpiHumOYOQzzH/cM9G32ww5izcnEfPN+giTEcQ6jHa/094HfHFqUmCNyH05Hl7tJtFJB8HCB+3Fi1uWaGESAUAs0KgUsz2sv6ZH//735iL+sHe1Z31hbSK0NwV07KeoPk1RM0lrg7HCQ822XAKlHBOBYERYKplVgIMrkaNZ6PDlDl50osapZdLjY6nEAXOfX9rHFP2kLhWFJDgS2vG2vZba212660z+5m+7Pbwv55t7Wfnjb2+bi1t6g9qlolvuCkd0dDSVQxq7yAWXgvYUVAi3kHkEn9JpQ9si29l516wIq7ZfmZyyZnxHwGz+xmR/FieuMMkm3GHICHIu2aXbvlXGINMmBcOt252xeZzCWmzcETBd/hMAsbUq5TFA6fB3wuASuz+fhgdnywl/utfe/ltX1cj3azb8mw+vLuaJ+9vbc3YK6Asdds2CmQ4vBRDsiuigho1MGpntX0YmFNBNsyYwRyekN3xVmVOqdQFtRKO4MDxsjLgT1sTuhflVYBuECSaBpsU8x2tWnt+dWe4uDXO4ACPYXAD6fBHrrJHjpo2BR2mtC1DaU0CE6j8MrZt2Ez4/x1P4hryzsPwjdaWDie1CTTgmUz8pmw7iJJkJdlhy8AwCq4O0lrL8E3UZmQH6v4nsLivs91sEWJVgKCqeHIEotsTSzRgr7pkaTNwOIYd6wT7GDIYzx89bn9necb+91XN/bdfU3AagBQ1W7ouxOwQvkRzjGwqIrG/vrtg/3Fl+/t5/ej3QJxamqb0QEO+k+0bY0H1OcMNOpXuY4V7ruD1hK3B1hIvmbJzFPpD7r7QXD5o01jr26u7OXVNe0JSqa+7E72/757Y4hQhs6F0gsw+HDWCFxuwGgnuwddx1D2Jh8Bc4zEDXVIXVMFU0p/Hecg9mTXSXg9cAc6W3EOqIR1Qic+Z82QZeXB5aKJBVCRAt5YB7gpAFbSdKLGGhNF6YxZCrAc+CcDj8CmZCqig56Of+hBGQHcHZijAwSkB9u1he23SIgwonTAyshovMf+gLY+RbxFKoiO1dTjQRzCDqhiPmBvLXARNJN87QdgFZpMWIH4GZlaAD24iEPTST4q9hJjJawNxjnS/zkDrDL2iF/CrZicnxCBD/+DrBl271SJmZJDYLbNhjImap9J6Yzd/7juKS6N0lWwAgG6HW07d/a8nu23rjf2neuNfbytyFiDXhIAKwCNRzSYwHXall0HAVT99JedvR9quzv19jCMdoJfgfXGbvc6UxWzaQxYnkntH4dvl6ZIbic8tl4YZ7kYONlbAa7LP144gQtTMPkpGr/HYIpe07jLv8KwCISkj4V9vgBtcb74/bqpcbxhsfs86/1nuV6euCbSwZYOEkowS8ZPbb21ZtpaPZcsX62ng9XjnVXda2tPX9mmf2vjm5/b9fxgN1VvV81su1o6icp+ohMhrlyyscqpfmbvm1f2vnppb+Ybe29bO212Nmx2ds+GHbPdlCdrX/+l/cPf/5F9vznYFuCYoXFJAoQklq/O1vI3E/M7gONIyizJ0rUB/4b/pv/zGwBWSm7p3teA1YeAS96esgOyb4FbeJMm/Jiz5tpVJDDBb1rwDgF6qDjKv7L6Ar6M7rpkC/aS2KDPRJaV1jsrtLJkZVwr1u1ao7H4v/+nfzxDuE0HMxg5MFjSKsACjpbcRBmBpuHGweDxjC/AJj27albPtwcMIkoVHICBs+PK8kDmYXCbzZWV7MSjEjscsLQrvnlQ74yyPQBf2+2exgisCgr54npORaUzAEYHamRhqdkSWoJ+OHwRGOPnzKCTkt7TSbRaItgwemG8CRo56wDGG8KyUboQziE2tYJVZe0DDOBEo67cwQGUROVB6nmLczgcyrpEm1505CG93UsPcIirnAcbXdTjZSHB8LXq5KEAwqmryX9ZMnqxAAgMyELRYOPP4MJ9pOdRzFIoAOnmbOmaOkdyc/gRwgDRHZA8OxSLznOrKeDzTZLd3kJHjOAmNh5BOGTpIJC7KpmLkhXc536zXUpP6EBQSFF/YzwSw0yHRmSu3JW3sUSXIDn68XPpZKgoqj8d1aEGfxY2S2RRJeqqTSjAMdGf1bEGh1y73VI7LZwhHDo4ULGR0SGKn82uMQIWEnjJY8Ud+jxgjhlQ9twVhy8eTpHNumg/qU8hBocAovOy4NxhWNow+waPQy8CTh3KcTAnjY8cgFwbIzldCXCjM8P6sgT6BmMjd8pTPCx3JFqlRqbgDAH60MGhDxfjhNkqb1vr1H6k/qlR5GKZS62Pn84CfEWFD8B3AQw5qFlWdilFyfR+4GR6J6LI4sCmQN8FoBIEzfE9IlmUG+BvnC/MIXsb5dH1dwQsuvZHaLDZTOCeXwTitCM14cqmSkC3thP+1Bu7bzb2vmztXdnY+6K218Nk43ZvhoMfVPVh5Lrl80K4FLZuMfqil2tApK+CDDNXRZSDux5RzD2FRBeWTRZ4hfOTNfTQg2QnTJRnrYDnBDLp/MntUDrEgwa/PmJztoQ/x+J4J400gj15obqXhUdmivuOTUOUscsLfxZbjLbPBcr8wPKCHhDYBmrNPJ6O1t3dWzuabQuzDbKPE0qRT3S88BzImL85Qcflyopqb5019jDrLL2pR/ukvLN/8yfP7LefDfa8ubeiv5N2CHKbQ21NiRK6k01FAo3EOEqac0ga6X7lEC0JiCgJ6cVwwziT+QWH3Zlg0Kdauiwu1kFBB+ckyjVcRy268IbNwJ4INlmUaiVHhso3NqEkp0TXoS3CbzsMlX12b/bTu8L+4rSxPz1U9mVxZe+mpBdWA0SCNlN/ZDctMM+8hxdgKj0nyt0ARjU7G1G2xiLCCDLg0OreuhPuAgwldTXj+Y89OmH9A0DUOVRuNzYd78zmk223pdX9A1kjoJd0/WQdytfw/rmyut2RMQZhcpWMqayPbN4saNMZFvth/bcL5sbc4fyiHUPgppIKAEDfukHCaSQ76YQ/KOWCyC/wIho4T7i4HdXWXhTtrB5ZPC2eie9D3WNepuaMz6V7kC6m0fK15ZyMRYdIKpICrebR9sVgLzalfXLV2kfXG7veQAh8tmKUXwcIsJ9KO3WFvb3v7Je3R/vq0Nt8/YzB+YxufAikOyRDKzb2AZtfDCcHzDDOKI8EE45zCdhIPg6bcoWdcr9JY+/6W/ChIjNNP0CBKlmYPt4BmQX/lVfUhZcBST6K7BIFyfl5ShKI1eVdzbxjG/0OlC1lCQ0kY6Ur6CWc6krgdlklo7j34/FA1sKLqrdXm8K+vavt1dXWnu/2tmtq+j8VdGKqkoH47Wmyr+47+/JutDed2S+PI5mL8KPCn4zHURmQxg7fL+MXEZJ3cY1nDruNsYcdBFP0WTHai2Ky3/vOK/vO1ZX1hwfbIggqS/uTv/6F/enbB3sgaKjnAZMIzQwwXvIFY+35+ee3Eesz2rmfnyzncUwOlof+Q2IwiLXK8ieWlKvIDUAUznLobhHWj06Hvmejs2gAUInH5w04eHyo/DXK2dQfMWkK4VN5fo6D7c1sA5vcnRQrbFsrNzX19bgGANYBEadOVWk9xdVdxMbP6gBW6NO73aDrwDU4M6lFVlIm4g+GJVkupliRgBXLtcB8kX/lvVgF2HjJKJjNMhiwS0/LnkSyI7cYsRXxN/Yxz/RFCzMSjYy2ySCmdfKkBLT9eHIDKGeybLDh8M6elaP99qtn9sMXe3tezbazkd1U2aDD/X+3akuyri9aux039tnbk30KoB+i39XG+hJaYbJrmvu8JHGRAXUbKLtNUfaMGR+sTIa1nsQQnp+Sw/jJZIOkG9wAy9c6Z3vT1kYm3JnA2gaF7dCltjtR62kuwITpFMMg2TjAfiBxI4BeWmSKTyjkjzHPfC/JPngC3uOh5dx2L2xZY5ROQMdIlHdXdlPOtp/vbdd9ZZvjF9YefmGb/p01p1sK0+9KdBqcqYEllhwSVZVtWhFR7rveHqba7m1vh+al3dYf27vmpf1i2tr84pW9G1FyOdn+9JV9e35r/+CHz+13X9RWH14TsFKMHhYyjdfCiHbwb2EHLiBWkkTJAaKIB9cMoWTs9R3uPbpARwyQPsMT9lk5YGAJy5xGjez6wv7vIHwsNjkDMNUx1H2aIP448EsmNTGffgGtIoaIOcRCyyvEaCvC3/V1SsJBiKwvz7EEkfR9LwFuYnNPtmkl6bRIdPzT//EfzwJEBtriirWk0t8h0up1yezKwrTFIOMHES4AXaGR4GAVy4eXTSWdDroDTl9cun5Qy8Gs3d9wcwRgpa4HyqhyAr31OAJ+OMXI3LDNsrcDx7t5UPr9UWsIQSCMKzq7NQ2BK2SKgBCGmDaGjLRfGFToIXjZBu43SkqwFpDJQVApgVxnQnm7V7aD5oJTtnrJ0OPzvR0qnXAPZghqLYCPhFCn8eQtI+UeVcgQOfMsKMocOwS33mYVBjDKe+pNopRHaUOClJIGSW4odCB5VxUcRCGO6h2vuB486KBG0wqll1BbSUAJ2foFBMqRqGWHhJnPHFp3ZrVsUwZOYFgI8ivjJrbeY6YUDTCEz8mE8VA8aMI+t8zfLGVS+rRoK6uAHWvHASvPOKT36KAb+uPibCyHq2fa8V4BVokhxIx3CCw7rbxGOSHWbQZqkcVAwUplm+gwEfQ514RS5wYfKT90Isukqnqsja8X7r9oz+ZCGdo8a5h1bMAYq6RB8xRZ8nw9CLBKgKaylUn3g/pvcd9ZrbUAVq1POpW+R6IULwC0i4DVss4opJKVbIWwpgfXTxjxtDShH5BosKTy44cAskHJHpDBkYMoOrnrP+u04GXOxXx10EWJCH6PIKV/oJgEKZvB773NdBh7fCbAKmSMcQ/H+webB4hn9zYDHECZA9mr2B+1WgAzm+x6L07Bpru0gFTpMxE48B7dcUYJIDQsThCgbvZ21+7stt3bm3pnb6uNfTHOdlc19kBQq6KDDEdXugpmUyXgO4WfPjnuVbJEacmo8ynjZtSFavlNDVIwAMK/elzSrOvFkgymL393wbKWvOPyNn2yr2Rfe/isp7qc5ksnz1zFOhUwpawtAe7QMQzgNgPZY85jj6e9jrnU7yJTrmQNgpyZ7cqn+zvbdINdlXCgO2YgKzuSOg8W7gElHsXGhmpvY7mzQ7G1u/KKTAc4ea/m9/Zv/Whnf/fmZC9riGvfkvlZzZW1Q2MV1k/RS4/IbbwYJglw/v9oe7PeytIsO2yde6Y7kwwGY8qsnCuzuyVIaguyLRn+F/4lhv0gQA9+kN8s2BagF0+PhgH9Ab8Yhq22hG5NDXVVV1W2sqoyszJjYgTJyzud2Vhr7++cQ2Z0tSzJLLAYyeHeM3xnf3uvvdbaw2h3vyLh0oshyj3WOoShs23JhRXHZJaR7RvAbfXsVMN4BFOWPUyKCYBVuOd3AauBYRXWCdnJBOxTMjrErJji2CR4vo/w5W2Ef31M8Ysix8smw62GKUXIyLqoa8RljbQpMalvkUe1ACvJkNxRp0ti1PEUbbZEGc9RTWYoZVpswNQkFgzlnXpKoriPGDTKOJE4YNU05umTzmY47jdIuiMerTOsJ5VYTkmSYV812NYdrg4VrnYV2gmbaBmqolIDzioQ2xuHZ82e4PGa79ds/01vTvXQ0LDXqiFDhnRqhZImTAoTDwWKsdgpOQsfQ6Fo58o8woC5kVG6r48AYIUHNTQzR3xF3Y/weyESGHvTnywBfy3SusB6UuPpOsOzkxkezGKThsAkY1xPxlmjTD/G9b7G5a6SD9cVYmzpVxNnCutsVAqwSmjIXukZsJVBoMo/dV1tjbI9SDBE0j+PVZY3WCGpKYPKRRyw8pgefGxs7+C1do6XKkVvtOifw6YS/mkMJPcA8nsuQFSxxvahJIRRzzv7YtdZetKAsiHBfN3PS+ep4yUTyICVowZvNFhMCGp3OE0jnE1TrNJMxWGeMsLReKPFoW6w4TXdN7g+ArdlZLIbGXXbNTOgLwC3YYZcAKzsnAJYpK/co4JUS7k89xO+jgFWq7bA4zTCf/D+UzxZznDYbMRwKdMYX766wp++3uEwMduQTlIvk4DWZEe4DNCutjXUAz4YGDq9AanvFLa72O/2616Jv903qwMMCDM5nAEjZE+qGU7LBwJCjZl/02dNU1odMA4wBkE1PrzKrnqPSDP2tqYyj8HyW3n/CI6zJolttybZLwnEsHErALpFR+kNj23K2JWpoaQYzGP1wQg8D64na/bZK/YSxJDv+B5rUceAU+7VHOKgmtAByK7xRq8YKs7O0fNjDVzzGDSAvAes6JkVPIl7IGnIgcN1H4AsX1P9/j7szoH1Km9C9xrUT5UOUf3C+8YGvDPRBa6xXrOaE1GN9rjBWdLgk/MVPjiZYTmx6Ys573Vviu+5dsghpO5JUXQErI74+uaIywrYTaY4TszIXx49I8BK0L/L40NfL9jR8H6brY2BnwaShmERNonRjLANstSuwNqNxy9PKItiPZw5AmDGeZUxzEIsiZCRUX/cI0kagT/kesi+IIqxO5Zi2NIrU1dPU3q5Es3f0ZqkJh8Mvo0iEMp43hhKBlg5aBzAEZeB8jnlwA0yf9dRjWV1g9nhBaaH58gPL5GVN8g51CAGFlmMxTTDLDcG5YRNN5EaKO2tsC9KbA4ldnWM/WSFbXqB6+wC32ON+uQRbjhgLa6xLl7jWXSLv/X+Cp+dJMiqjQNWtqbuN+XMI2z4WWCLDTVO8MC7y2z7twWsAoagJewNu/Befd7Y52pDbTg8EXf/9RcBVgac9w+MMxVtMqt5UBqzSvfRpaxhUIg974ZvjBuJdpxWx6q+c2/bQIwYX0/5sb2DIRYAKzJkrRZ0RuE//Pt/Vx5W/BTYFKYv+TQIk85Zsm/FGBNVOwkmjPvi6ICLqiZ1BBm4zQskGKUHxpSNV1fw8PGZ2XShpE1JO+nLIbD4hCrzPgl4sHleZdkUaZaLqk8DPJnnETxSgIokRbR9RPM/dKwyfq9Klyh4IRnRNPCowGWbjXlVBAkL31sjbsM48OCD4gCVKIlthcw12hoF7ABY6MDYg2sghiGwXtQ6zZs6dl17MSdM0thPK6EkiOwP74r0KLAMMGv5ldAjbNy974uBkd7cQtk4nNmCsoVl/ij84OISCEXpkEabGxASPm0NWC9IbBhudp44eRwf8x+GDd8PoE9lRqh8oDyH6xXGvocHPpgUD1HDEwcP/JZHGLNMwOios2YAo2+EnsSHjTnU2D2Y0D9F4R96NTQ1p1D5ZuX3SW8mPS6nvlDF7ZuF31NLnsxomhdYo9890dF4X2nsjbKuAO9vaTCCdQb9Fd30eGA23A1HLk3oNY4/DFtDZ+UdIc2mK49q/sAcCz4ytnn1YMS9hEFH6TLWHsRyM9LQbZBPjz6GBHD8MiyU1OgTGGu+D2HTCK/xjjzF0c+h2xjaI/cZ0CaZecd1Cc+E6OEGThkgr7a1klECWJQNBJBTya5LBsM6UtfSP/rjHAG398HeMXgXbtsAFth1Z/eq5UhwfiV4VZSoDgXKwxFNQVNtM7Nk4tU1/ByAMn8UfDKQSc/69dUDh178O+OBUZIj7Mt0imM2xz5f4DZbYJPOcYkYl22kzy0ZOekUVZoZI4SdXE/wbb0OxYoYjl7UDat5YAFoqptMMwPL7l6B4M/rXcBqBFb119wS/jGGNaw2j7mjDT68i54LFgKcGjVam/dXSh8/RnEwxEP19INnUxg57rKN+yD7u7rI6qA7q7Xm6OWyxKQ7Io8qZM0OyXGLaXnEigVlVCBt94QWVfwybuzrCEW2ElBVTabYT3jfTtDEuYy0z9oN/tP3CViVeJhsEbdbSdNYpE9qJnuc6mWJ73id9gXZaPqvBaThSQzPpvbzICdkXHOZQWC3muTAn0H/2ksG7jCsBrnyfcDqXQmbkiCWpCxs4xgZgQcaCLcpXh4T/HwT4Re7BL9s1/juEGFH6UwcYcGpcttrJIcDVlGJvLrCtCvM40SSHSvIarJGkhna6SmO8QLHZKlJQ0XMtR+h1rqVKE57Tt0zrHwvb1mouvk5gTLKqw4brOIGH12s8Wga4Xw5U75BwOqqbPD9zRbfXm6w598mU7E0zMzYAZQ7cd7vRc+cuR+Fws97hDHwg3yX4e+b9Mo4b87/kYm3s1YD0BwemsDuGplFBw+n0SZmB3InaAegLFCAHDh2HrP9suUV9tjbsdC3itO70uqAh1mHTy7WeP90jiUHCFAypiloVlAbAylB3UywKzu8PTR4U3b4ZnvAdQ3UcS42aV01AqvIImCziffPmEnW+LFr7RML3ctkmGznsUrv50GHgJ3kpMPENzWwXFqmgqFnmQwXsvXIOTTU7LKNG2q8LIFhFeLkGLDSgZOdSUCCkhovBDVUgfI0yve8QerQYO/hY6MHJji6lXSGAjPFmQ7zOMKUjd9JhOUsV75fNaV8e7Zlg10dYV9TTs73yA0O8uZfaAAa6GM57XgpuOVk70WkfE/Ap+WnBlja2ky7CrPqgGfzDL//4Xt4vJpjt9kILDxOJvjV2w1+9nqL4yTrGWMy1HbGo66dr6vAmr/LsB/M1ceAqv3OaD8KzQ5ZPQxm2jz2JKP8sEHkhbkkQ5qo6YMc2ARzVuMAgvEYnblIZprXNwKBXPppwyGcYSUfN5MV3gGs0KFojpq+lrcNEjdDJhOumMSo0ww12WbMWQhY+cAC1SJsNCn/sz01eHkZoDI05hTnPd0NU+R4mGKvqeEU4kvwYjRQnY0w1Y5hEq8rYAKzj0+ePUEG5PbRqwc1xqsmNAPu7c5kTorh5RMlyb5RqcXvGzlAzMOeYeVTKuWaZJMNySxCeYvzrMOnD1d4f5VjTvi7ZuMoNNBCY9i5wQGsRoouXuL59QG/vt7jsuiwnWRgW0mWarredu/0LKhMsaEUxn9k/sPpicrk3OspeJIaiumc/4HpKVKDse64b5eobejHHQajK6v7dCnU7vyGDZ0Jd541bFsesMiAB6spVlMzfqcy7Jqxc19IVk32rfmb8roZUUGKDLKTHEzXs+eMMKvf1AoJMH9Yab6+TOZMJhrniC6bI+bFFWa775Dtv0d+fI1pvcMyibRvr5YznKwXmE05EdAYcpLws9kURzgUR1y+vcHb2xK7boFtdoGr9ALPJ2colhe47SKkUYmz+i1+lOzwHz+d4aNlhGl0ZJvjjtJH+aPbEIw9vENNynUTchJxSTyvCTmRrm7PMBuMAt5Vh7DOHnuHjgEr4S0jyZ+lYHenFI46Vu96eWM8jVlV9xlW4elzDIjFRGBVmd+KSViFBbhiZAxYyU7iLwCsAu5h/p9eDYye83cBVmG4g+WCLnvktf5f//5/ZfsDN9VeLma7jNXbZkAoHomjtvwvkw81KMqjecwIMDIpGZPwQHMLAI2BYsaKEVrnnhQp6e9iTZmelsZ8mhQTZAm6YW46JokXJ83kkgkm7CAIzDGtqZJjdp/YQfNxjEaRNHQuGNcK9fcHqjju+iFVQV+t8eb086D3isZ2G2hX+cQpjWjlR9NgGkcCmfj60sg7SKIuRNOoy6wCPAR99z4xkMXouTI54zF1lIjYDQ0MBlLZtTF4TFeYJ+oreWaL5WxpHc6+IxRAjLvr9y6mYZsBNys2cAl88e+zPNPx8tpr0genA/CaOhVUFFT/noGXnFJCf4NRjurHGb5nrCnHFwJsMQKs2EHSlnJ/gog/8CpqR55GJsPyLpQMNP2dfGS7wUwuKXMJqK3v0AkaNuOeNdOH1IGlYR1Wk5wEJpPlUc6HUhyydudQULnZgXcgtGH1clKXB0X2bAQW1jidC6zBEd7h+Ma7IRuDB4budgi04zv/2ySB1gwd09/7cv7O4rF3f9fP7HzHmvUQSwKwGf5boHCv1/dJUmLQGeAnwCoAxsGU01H1+5HYjieAH5aw9KXAvX+PAas719XlFSx2zVfAwKpwjwVacbro/uCjcbzr2reSbByY7IjHL3w/pxqxy8KPwrPD99JUjh9sRD5JraU/RSoZS3E46liK/REc6S3Zbk1pCA1xnd2pZMhMTBXzHGy/m8yEYpH1Gbuu5idFC2qOKudksCKf45AtsCXjarrE6y7GayR4Q5lgmuM2TnGgHMonvxBAu1MIiPpvLAQaDoQUzDq5zlaQZIUJm3Xvx9emR5/fCX/3WVgPkOk6+gvcuRUu2RzfErs0w29H7L6+I2EOfzNOEMbgfSg0NblsZCatxN8Zl0oPfS33MfJeQs7k02pGzkEvENdb5M0W05qmo7dYNEecTCosoiOy7oi4KyRNbioWjRGq2UoywANy7OIVbvIHqLKFjmlZbfC3ns3w+brBo2Qrf4goJYOanWMmewliZuUB9O+v4fDEq9gZyRACeSckdKEbHJpUfAlr3LhXjDI6k39oHxxff5/AxbgQaN/alzxO8Hv89/2EJsQ5rht+kgUqhzAa6XYpLqscP7uZ4CfXE3yfPMZ3e8onO6zSCMvjWzSX3yHZ3eAsLrDq6HRxdO9LMxImy6hm53kyQzM7wzFeYZesccypEOsAAAAgAElEQVRPsE8WOBLYZUFIuF8JOqedhb3DEjsq/Y3NYl4tlD3QP+rJIsXvvn+BR1mHdUawoQFbIpsuwjdXW3z18i2uqw6TfGFsRsdF3Chp2Gl1I4x5NV6/95Aiq1zu7Ml3433bDUN1xLZQ9RHiCBmow+8H4My208DzHfamcaF7d8cKjM4h9gwoc2BwDaymkE0kXYO8rbFEhR+tMnz66BSP5glSgo51qYJSeaj88HwCETmIdYQbglb1BH/25gavyw5FlIllVWv6HQErSknGgFVgsZkkMKzzvqAfSS+M6ebnVBoLRpPEtBgM/CNYxPexYUMBDgznL86JMrDgVeM7Wh9HA7gR2FyU3Ol17jCseJzMeWuBS/Ta4ZqjV9GRjDkxYtkcGzFoXE7DMprrq1CxyZVcitGUEiCktwhDt6RK2qTEICK7hkw2grl1lKGLUpOZeSQ2ZtQQbflPu7tDVB7Yac5wF6Dn5vUBNPXrRZZLVu7xaJri995/gienKxTHvUC4bV3jm6tbfL0pUUT0MArDmIx5xOMI8cGuf5iea8+lPT0jSVz/O8OU3RAXA8tIdYkP05DfDy1IcoJlzMV5ZXhXnXEh5vcEDVnRfWMjALfiN9oaUwhxibTncup7+rULQwdMGhgYVhZXxCFrj1hO6fPloMcklpn6ddVICls662xCg3P+vSxM7PowhoeG8XgPCKAVvyfmtjN9BFR50WlelmRYszbiPZTWxfzntPcHJnYAwCxfEjeILLj+DjhLZ7QH/aDJ54D9/TxQz0/HqZF81VpSeRM42DAeAoCBwa6CW88PrxMHb5gZOPf/pDng8SwSYPXeMkNaHxDVlN+br3OoBUwKHVJP5jUponRtgNXV1gGr1PzBnJhgYJWbrLtIwVRItv74DGrP8+/1j09gsLkkWaC5A5aB1c3EsyR5xC0C+jxcoGeQqFvc6EkfBPn0kFqjruGESVR4tMrx+GSOdRYjjwnmd7g+FPju7QZ7THROAteobmJkaIwk0kaFp2v2mpbOuuIk+DYKO7C7F+xownmytsu7Bst6j9nhEtPtbzDdv8CivsKsO2I9zcUyPntwgrMHp0hSs9uJOV2QZICkw3IxlSLo++9f4PnLK2zqHJv4Id4kF3iVPsJu9gBbgpTtERe4wWfzEr9/FuFHixbzjM+s+UiPc9C/CLAKBIt/34BVyH9CjhOewTHQM25w/zsBVvJZG3JhyR9ZDwTrpmDqHwhNih+0bTHrIK4r4j//poBVIHLcf46DoXyfXztjz/I/t1zxWiD6n//+3+nMO8Y3z16xETYiNxqVo7yNhNUDbLPB1QWDzMxtKl8Ycx68omxqlD80I6mBwh0LPqeNaYS1G77JQ0v6ezPwCzWidW2NAUV5IBOCdDr1qR/unSHAKrGLysmDx/KOETMp4TpWPVnmHxVMv0x3Tc+qVFM+iCbLFJPTPniajhpJ3qWgaHKoseyR3yegxUDJY6cpuQKTA3D9xCqXkBB8M1mSjWbVXB9S3DWJo0M+n5vsiO/F601D+objOUk3nSAhHVqbdSjEQlJkX00qZAXs/Q+NUiXYR927vKp4rgy2pkfnhrrdbUEvEnqZ0BvMzBOdgUW6Pq/FkEbbv8ZeCsH93zCjO+CV1bNeHLlcMjxAAgV9AlNf5CgpNZ8oQ9kjRKl3asIYWT8WTbqQJMsZJoHVPeoeCbAK12dEVdfKcIq7jHJ9upbT44zR5gWDJtML3AuspJA4GcOK69QknkYRVzfLR2nzvvJaC4QzfrKzGEYoumUSHlaGa2WX2T0MQu/8HeDIbwWsejGirY2+CNex+PrxKYHBJDJ8PyTaMnG3BWavoS+WoGujdEp1AMQtGRozOgbN/ZiZGboVY1Nx2wr9Q/fTO4N+78M59CF45BEVtNr3nwIl1Iaq96+npNN9rDg+mw/gmIUV2FiTpkNKw8h7TZQxq80Svru+SP3mw++raPJifgR8qNjV2OrUWB/0jipKlGRbHTlQokZbtugOBLsDkGoeF3K5U8N/PAo3sI387uh8KbugtwVHMjPBd+lMOkURT7FPZijnJ7jJl3ibzfAqzvE8IngV4TZJUZCN6edGNklQg1hX1uUhkgwGn7ggr2GiaTGrprzN0fRwXfrr1wPx4/L3boHsM3lGJdFYGmhTOv/8D2ML92v3Hd3dMcOqf0bC73kBGdaznuB7k5wEvvyWZFxAbQukbYSsLpAV10iPl5gWl5iV11jjgHVcCrBKWgJWHIEdoa0nOFSR/MUOUYpDm+E2WeF6eoFDupRMZ9bs8TeezPDFGnia7pDVt4gSK7q400wmND61KYB3z9PiEPe2IPkNSYlA9RHgZxPdzEyXjSfJTWQxMPK8ClMcnYk83F975sJe/S5JoPbZO1P0/FlRE40FtLGqY28mYZLjup3jp28n+ONL4Hn6FK8LK07o07PYfIvmxVdIt5d4kBR4OC+Ro0BC/0A+Rqw9ZeIao4xnOEY0bF1hm5xglz/AdnaOXb7CbTxF0cW2f/DvApFTWq4BwKWkjgxJggBxccCn5yv8lQ+e4Eyju4+o2wpNkmIbZ/h2s8fPX1zibdGiI2DF6UcBsOoXcaAk2jfGotp3EW37uD3ak4eXMulV/xYjQ2yTwHmXzSKYs48GsMqAAZ+L3QfWMXgdwK5BxB4KPn/JETv8LmAl9mHbYNYe8WSe4dPzJT48XWDelegOW8Qd/S1SFFxr3jhSzsl718XYVhGu2hg/u7zBi32DfUdj+amYA8rzGJfkt2FDKixpUaLl52pxxvYr35vtTuvnjFnMH9pDiSmbqCkl2p7D8vcZdwh6+v6p/dBlfhZ5Dcox1sVwfYLfk72jXXNZXiikh0lnnJpIULRBggrLPMbpNJf5Nt9DjL1jhU3ZoGLDmTuCphnaudj703ctElvQ4i/ZnUG+xdc21kpdhMKdtWosuXE74Weq+XStWKHOqhkxagP3+YeAlWcLXvwrh/a9vGf5OdMspdy3KiRv/tGDNR6drZSrM6+6ORb49vIaJujhedu5jYeCGGA1SHUDoDr4rg5ynnCH7+QvsnwK9Y/lYVw3vFohn1fOwn1UE84IHpprlqSJzttUzhfyT/8aBjU0EypErMYxyo+BDQIwXEoq4PAdgBX37lVa49F6jnmqOZ7yA94UFb6/2eGmbHFsE9DnkvttsBRRraXj5HFbTWdPeBjC5LGlZ3cwpPm1DWVTGDyg68PzrswvamLG7MeWYAo9pqaGyoVHx2Vr5nJi84cJDIWP0NTQsxcmjvZHF44ypN88JwKGHCJSgkK8dGLrSdefa4IsMwcCmYObNJTsTRp9k6neIWuOeDqP8dmjNZ7OJsiqAzqCVjLHd8Cqx/1DtCTLNkWXr/Hd1R7fXO3wpmixi1IxkmSmL4ahxUDenb6ZFRiZOu3gSXWHwOyAHq+tSasCxCTZo54PA+B0F13Gr+gVShNfcEGxZGQRrUQHrCgLJoN/j1Ue4YMHKzxdTTEnU1MS8YkmSf7Zyze47WLsOspPyQajX1zMxM2G+OCoZ8JUQWTU2a5kNQ0/Lbb61q87OYBWnbyl6Y66rLaY7V5juvkGi/I11thKpny6Wqsh9fDxQ5xfPEBZFzaULc51b6azFI8uzpBGwNe//DW++uW3uDpMcDM5x+vJQ7yevYebhCzpDKh2eBZv8ZdOO/ze4ohn0wbzGZlgd5s+AYzicUu55flOYE0FANAaaf9+JIGMI6FWGDfs9Nj8/+VhFZhh3jBmHhfUcwZaBf83y3FUW7gFj+qLtkFZEbD88yWBptCxNTEGrMY5/jsZVsKKDJMIAKj24v/hv//bXTC41mPh0zXCwhK7SVNhLKCKYqnpdqTBdpgnuZg+BKvoGWWm6gRyLOiywFKYUefJuk/BhD10HuTHIiNqSz6kfVYQt6kTSmv5PS/o1QX0JDifU1JoUwDN9M1o9AEFLEsao5uZNT+YgLPrRYkgGVF0qbeEOKRk3qljtzGOJT2MqaMUGmk/C5PXiD/QKJXJiTax4IKvroN1I8KIXHmCNQSCfLyupIKxZHW6YWQu6fzt5xoxSoCKKDI6ZG2DrKqQlwWmVYWpRv7SPH7IaHtgsJeUQabfY0DJ7oN9MOhxZHDDyWF8fyYo7KLJ/DeSoWGUTDRJhUaXTBBZHATGmmQZYXrTaFmOASvdS//ZfcDKb0i/WVnwdVo0ZZf8W289SEqXJogJnqX0hEosedCGMgA+vcF/X1QNMiQt/FHiLhq4y1Js+3SYZdSdYMpjmeYgo7KXNlCHkiLT+BqrIIzt1P13/zXeZ27ivP+iYauTTWPOFvRKCd2uIb33O+YJcDCQ1/MTDMm9k7sncHHHDHmgXY6Bk/4ij/6h5y9MbwpgUG8Ubnctz7K+CxyYJNYBtNR3mFIUNmZLuNTJ43VUPPAr67Tw3sRUVHkvB4KHlUsCFTMI2nKUW7+2HBTTD+0eBPZHWGPGXAw/tpHy4b6GjXS4BH6TvMDkRtqPFtY+6yOqR4AVmU0C6cheomSnJJDs3faR/1eIebqTI5RsDMoohAdWl05nKJIsaNpwCIHiPmaX7yvQnZ3busPu8pZBSBJhmbMrSTLmh5iX3iG1LqnHX4/D6hES7WKXTkzIwPq0IoD+JGW+wmG+xu3iBJfpFL/BBK+iCa7jGPs0w07yKEqDh85dLyEnmOHePkHqQ4ZV1DKBts5JOzFZV7heAZIc1u49sGrEdDCgaECg74OR4T47hVj/eZ8eHVjB72JS3X9mLIG2jx7cvbO6hrUcIkSYfNUDQvePgXGN+2gLzJsjsv1rJNvnmB1eYtlusOr2AqumNFtvCzNpJ0jQZCg4TTZL5a1UdBluJytcpg+wTdeo0imyrsTvP57j85MIz5K9ACt6TLNAKhSkY8zSqYPMdm6WLLFx4+aqolmHpDrsu/2VRTSx6U88P8lPtQ/zuRUy4HLtPnu9k7QYiO0ehKMJpkEWPAZ7uR4EBjr7iv/N/aokS5AJc1PJ12uSTrHplvjJJfAvXjb4tnsIDsSm59FJs8HszZ8hevWvxT57kFd49CBBRt8wNqck44k0PVLysTjH9THCFjNcY4mb7AE280e4nZ7jKlmqYFFWweJtnJGPAHx5OJQlUsa64w4/Pl/j9z96hlW1R3TYag9rshS7JMc3Nzv87MUlXh1qtBkZVmTiujlx30PwisSlaAbYjmPk3VUb1un9tRz+uxHD0GNUYLo4fsPTEP3ffyGwqoK5vFgUMmUffmcspxokULbphpftE5K+iRRAjL4PJLYKGTbz5oCPz9f44tEJLvIY8XGLrtirgOe1JUPBXXXEruCzQaHyvolx3aX46atr/Oa2wm2TIsoWaFuLg2RYMd8KQEXfdPFYFBoGHmD8oecXlwdx72P+VNaYa+IVfV84ia2RjQNjooze+wtv0Ul7kY7ZrhmfZ3OMtY9Bft5fLfd0sg06+DDx99K2wjqp8exsiYvlEpnji8cuwvfbA35zRXmpzUgjo8TYLe6NRTCCwDW3QN00M2fXEcpk3nIl8zK1PEH5lpqINiSCTM+Y3rcj+XfIo5QhOKNkiJoj0NPjZmDw2XWx1WzXIQIZdlwDSX3E6TzB6XJuJr0d5K/zerPVc0Juk92vwZ9HzHxnYN6J/w7cybg5sKFGD8ewfu2OjP1RHU8yKbuQbTZ8WkmWppxexr2O8klOb+1rAwqezMcyeGAGME/7X2LA+zj3tGmABnYE2ItlH6ONmnS+v2dtifeWE7x/vpLfGO9dnE/FjPnlqyu82dc4tFRoGAPN4qeSDvP34lQ9NuRtQ/NhCs5QCs+r10bGngn5p6XD+juXo6ZRw0GR8vajL/CurLGvWyRiirpxQJ83uyJEMrm7k+5CrBkaKCE4DXtOiB+6Zo1NjZtOqHbpJIVnjkSGEIeSIKX3IBsQ9uQay4p3xAArxmVOCHxvEePTi5UAq7Tcc+oJ3N61Z1xapTV03Wm6fojn+O6Gz9qtmLGHiJLxWEwjL2V8f3X3KeaYutTGeOulqA5U8rwNPrF1Li86sat8grkbuRsQNuT6MkYPrHYxAQ2oJfEgACy6zWRYOctSFW19xNksxofnKzxeZshrTs+lyinFto3ws+9eY4MYtxxoQaCKDCt64KnMZ+QtDbDS8Ar3U+2TcTt8A+uNZWZLzVnoZPZXB8zaEovyFtPtS8w232BVvcFpchQDebVYgh7A73/4AR48eoDb3Q22ux3ydKrvL04X+OBHTyUr/PlP/xQ//ZOf43Lb4XryEK+ic7xdfoireK0GbFfc4oN8j9+/iPHjZIOLrMRyQeLLEGtDc8zquQHIGucfQS1m+cm/m+k6cQjVsyPA6n7+81sBq349vnuH/62SwL7xqhaMGo+MXwLpWOPIv1qFWK8iUO7ptRkBK9o4jXPnkLMFD6uQr41jbV8DeTfuLmBlwxqEgTA+kZikfNTXzf/09/6LzkZskzXE4tvYBCFYS3riVZcmmXmHQcAKJxhlC+vmSypmYJVN7DNmz/Gw7xFKA0ts3KfVgzZBQYwoTUry8YxuXC3QxhNmAzvC5I8AgE2QZAvk+cymQTnqH5JuBgwCTqHID5spO7lFUWhKDKnbJkezYMxga2CDARj5bOayQPZRQuJt+nQWDKQjhwk0ZUUPLu+wcFpS0+J2uzNmkaxxLLUyFpYxxbbbvYKbVCG8JpRAuH52ws2gPGKNDmdocVKVWB0PmB72mFUlUi4YMrO806+F5N1CrTMmVJldl+FnA9vD+my8ZywazS+h4vHHEdJZjnw+w+pkLXAozc3fqu9EOQuH4JbdGfu4X6AHP5JeSmJ1+ABiuam7khVPfMSiopSOXhPcBcnsI6uKgBnBTQeztLD53n2xYEeh19GG4TLWcGxOBe+z56hFTUmEuuJ3O6m2t3JN3A34PUrsJ6SJkD7FwDJKK+qM8u0+AaI1mgQhdNJ4S0pe6yxHE0zaZU5nzDoDA4GbzUYvaw+wf9/vM4+M3VRtXfcNzd/BqPtBSFN21ldCwz30DYdPAAErJVsO5gRGhEApAKuZTZnS74i1QSN3MjYNtGIib7fHgp5NvbKUTaWOpLAOdvmUQEsKhsmidivuwE4DYOVstZDW9B06BzEN6LaEbAxoBEWNHkyjCZks0QvoQOuUCTx/7BlIkA8KGCfJdH/UVw2lcIBLX525N34uzATdU7IRqGz7+WiX92eEx0PAndeDfkOKaw6kaSOiIebmgI5j6A+FTJpp0M6aS8lxqK10PS1m2XPmx+Amn3pYfNQyAXJ1qluabVImyNHAcxxmS9xM53iTTfEmSXE9meA6zfA8mmgyDsdEN511czW9yAshTrFRIaSD4XGws8fCSZkMXZWdsTuc/w+B1hE1894ivjNl6x17dpAk9zZK90FBvxg9HXmcVPlzGV52DHaFWGd5/l0PqLB3jr/qb10u3q+B4P1U15jXFZb1DtPdc8Q332JZXeIk2mOJAtOIDJ0K0JRAgsQZJtHMkmKOZNbEpwwbzHE5OcV1vEKRL8EhdL/7cIrPTmK8R8CqukUct5rodRCz06YEWY0evAqNMcxGyzBoxGSEQ6MoXBHTJ4UuZPBi0KQoZzwp/odr6s/iQNAywOo+w+p+h3HMsBoSIN+v3Ley49RiSvDzOXbREn/yusM//67A1/UpmmwFlrWz7XPML/8Us9vf4CKt8fAkxXzJgStkMiYGBDqGzdhKwOhmX+GmjHHVTnE1OcHb6WNcTS/wNj1FAfPR0PMyYpfwIQ2sGTXKWNRynew2+PBkjr/24Xs4IyOh3CPLE5STGJsoxtfXW/zse2NYtdlcLBbvFA4rm8WL/LGswKzvdYfDztrHnXDt++A3hg9sgli/f/v+OJaphbjay2H6bpSqKRld934oHqcdlhk9jQGs8RAw+kkA20J+JyYsYyvZ5W2FRVfg88dn+OzhWsa8cbEHx3QwTunRlccXJWucFmmAVdvFOHQJbrocf/rqBl/fFBo9H+crsQuUVKsOHHk29omLHWsAFcLa9ZaEJEQSOfvxPZ3lWCYTJdZkU22PFbYFeQcJGk4Lk6fSXVBdzDRvA5k9s7Gsw70bWxXYvkVA1H6u/MtlgXlT4GFa4fOn53i6WkvpIBA3zvD1ZosvX1xiQ+kOoQ76TTlIRj8smpLrPYnOansYsaS0DqzpYbwdz4XcY8y3IAdTggeR8WX8xTwT9IaSLqkXhT2bxvdCUnv1/IynDNrVZ17ASZBtuUfOyW05nwebREa1w6GoEWczm2YZwMBgOq+Mw4GZwDrxgt08s/y8/DqMc4PADudr8vkOOXWQbSmboWcUzc7bVjKq5TxFlvK4KuzLUuwUDsWoNF10eEZ60Eoejsy1ja0XmGGhxJAkMDIwhg1r3j02qPm4qwnSAtOmwGdnOT44Xwkso3KEwx3e7kt89eIN3uwbHEHvNvfUEujYgSC1pGQtpcq5g33OiA3rsLcx8fujNGlkru3qhKSukUct5kmHGeVkGdlFLW6LErdlI5CjjsznTzVViJOBtRLkqoa36SOk87wPrAvvxrThTvHnnGI5z2KcEdCcpphxvXCIxb7Etuwkly/ovckGsd7bqk/eEQFWbBS1FZ4tE3z2cIknUzKd92qAcMJjkAcHsEqpjNbbBOUkw2UT47vbI76/usWmgr6n8x2eVmM2euNhDEaSJaqJtd54s2YrrxHzJ/saGhau27CGlRhL1mznkWjt+N+oeR3W9ARgTWp1jEPBSgCtiuP7E/ReZcB7p3NcLDOBd8zRufdwUMkvGEPaiQFWLiUks3KispEgN1l1Rr4QI9uBumGQkmOh/oQGibWOQENgj5h1BebHDbLb7zG9+TWW9Vs8yGqsKXWdLVWDf/L5Z3j87DHevH2F7e1GVjjZLMfq4gwffvg+0qbCP//DP8I//6N/iVebFpv0EV7HF7g5+QSX3QJ1NkN7uMZH0yP+xtMMH+ESD5MCq+XcmbVDjRwYVrxmGjo1YngrzoSBcMo9bEibfX8AEP9NPayIQwTAaszkCsxyizWDUmIMDv1FhITwt/ebtON8Nuz1AuEcrOonA6omcMAx4BaOABiL3j5/G2AV3rvPH0fXSfUQMafedN28vmXE7oDVdDrrff30s//xv/kvO4I93HB5aKEotgUlikS/2CXB8nHd8lhqycJZuMGgMbECfyeAVtvb256dYoBTmINggBA/DLAiC8WKmsCsCf9t6LEDSc4yEcjEImwyRT4laDW1k9fD76ABQaWyEqMqgAViu9CbpigFWBE0CAZfPPda09tsghu/z0kyBJYEOMinikwojqytcaxbJSZwWYXYYG5cz3MLXh59kA7do4QsLU4CSlzy6NIuotQ0nmZhz3HOTYlVU+Ji0uHZpMNFU+HkcMB0u0V2PCCuS3TxoAEfZH+GaDMw82EYA1YBKDQQjVGH50dAPbHuGU158xTLsxOsTtce25y1IiDFfMJEb1VgG9DpkIsMKbFHJS/A+7QldG+8c2fNrrCZ8RIYUEWQarqYC7ASaEVwyF8r+Fr1HjGB19w/EK7Rd7+x0DHtE1G9DiUllQVdXRBL1AaGsvlYaZsz+pRNufGkKFDYbWLGwFAhM49TNgRCkonj6yd4oPHvtAbbFi+uNwIqGQDI+KOJO9eYJJn6e/Po0PoXCGrrj/8jKJDNF70sKwTMceD84ZS1Ue2j7GD032F6XDAWR4fDgQr2QbtsBaYxHbhxsrvcG0/zWaZ/nT7NL2G1WOgr/ztNY030IoilCR9RBA4Xtuk1TnX28b7GbhoCZgCsAg8u3CO7tr7ixpI6B+JCvBonpENp4H4+ItCZPKSX0DiryspR29MEXI3kPlz69f4ISgONJWndvfA1AF2G13khFLJ9v+whoA+bUki+vU4wClH4bfvqwDwndOU0+DyU2G/3vb8VR86pQ65pzkKOfOx3mDozyOYYH5XATcyvhAkyz4tSRdl6keI+SXBIchTzJXbLJXb5FJvJBK/jFL/qYpmz10hRgta9KaooUXIoEJySwzssEAerwsKLzeTYT6s/1xCzQsfGCqE7kUV/E4CoYRUP/wodSAMxgwejvYaFC8rXnDnpErgBuLL9b/zz+++hEo3r9f7iGt2xsSR3zHYJ950NBTYlZsUO6/IGs+23yDa/wbp5i9O4xCqBSh42FliU882ybIbJZKa1WBUbZzmyIzrFJVa4nixxmJ4gyWJ8+nCKT04TPIuPmJJhFbGobXBQkUxzZfMAYUzjvqnEgsxfgVbOthIoYz+zFr0vQ7/+mm443sfV4TY/R7GuQmzWvjyo05mwBDsCnsu7JIG2LiwRHExPXabjXWWxunrAaoZDvMKfvKrxz77d45vqBMnsBOvuiOTqV5i9+glOytd47zTHo/M12iSSCTfjUgCnQ7xlXNkfC2wK4M1xgjfdEpf5E7zNH+F1eo4tn77AHvC9wWKLBQtlQ7w2CZlsCaqbKzyZp/irH72Pi5TPLtlhMA+rNsLXVxt8+fwNNlUkD6suzhTzPfI488WNg734q8wsq48L94s7u/bj54bXzvZzHas3nIIsWfu6f/I8eB91z+y3R68UmDgSqIyKypAP2B71gw9vHCg2jq5V2EtVsPt0QAJW66jCF08e4OOzOWY0mG4KLDQpKlLTkfFfnWHybAjmym80FrPkBjl+8WaHr6+OAqwmOf0+bXKeDWmzfV3HEa6H8fkHJoV7FtklExRvXqNdi1lT4K88e4ClSPYpDlWD612J60OFbUMftEzf09AcZy8FFhELS76ldi/moP0GY1czABvG8HFvKDXW7Nbx5wQsHsZH/OUPHguwqg4Hm9w6m+NXtzv8yTff47Zj8ZwZYMV8WYMuOlRuHRZVLqGiH9ho+qH2DO2HPkgh1AGaZmagAvd/GRabWNHrAANnwn/3Axd6fh3jsN15MYCJnokZEiShtmbMl4iTvSI01QHJxKS/Fld4XOYRppz/jtTSVqkV8mqrO5hs8V7/o3+fM8iIt+q9bVcIxO1+dTImiB3iLDBhcysAACAASURBVAOdnRJADgOo8DCO8GCWYr2aIstjlE0psOaq4BqY4Lbk9Tbg2ZhrQepncaK9Iwkc8mUNX2LDkM2/4CfGHMkZ1CyV8rbAF+dz/OicUskKRXFEMp1hc6zw1fM3uNq3KCdTASjm9UvPKTqW1Si7SuBCNiFgZX5GTk63e9M/Dz5ySBNEDbSyr5xU2WLWdZhFDdb5BOt5JvCIdRsntm2KGpe3R/kB2nRhH44gMNGyAjJ2bD+289W974WrnWxIAlPTItlQb/CeNMUOZ/MUTwi4rOaYJxOpeq5vC1wdGrza15KD7R2wkt+WjNDZcORQB2DWVnhvkYhh9ViA1QETDtNKzQpm6DIGaaf5cJWTFC/KDt9vDnhxvcVt2aFJckm51azuGX8+jbGX9jkYSZWMexerERMk873QOwBWweOKx20TJyW/FI3e9m7GGKutbY82NRCkJDKQd/DwMsm6Ta8k2DiNGpyvUjxcTzFPjSnNZs2mbPHLV29xW0eaYksfSDGi2TARy8KsHsaAFY9BJBOP7XEYanOHbRkirKpk5O0Rs+MN4pvvkG9+jUX9Fqd5i9UsRZ7PMV+t8cVf+j08fe8JLt+8wHZzjdPlCWbLBZYXZ/jo4w+Awx7/+P/+A/yTP/gjvNjU2E2f4nXyCNuzT/Gq4cTMOdr9W3y6OOI/em+KH7Wv8GByxHq1HGUzYzN1wz2yzKbcjcGhYIsjj2oNjPu3B6yOx+MPAKvx4CnFxv+fACuL4/bsy7+K8ZLD9MRWN4aVKaocfvUplbwWzIttguLdvPo+w6p/tj23HOdzqqW4ml0Zp1zFB9wZvtNiNl8MkkPGiP/lH/xdHY4muRsPop8UKMYBacMspCtSg+kfZN1XLUx2y9O5U9fNTcE2D6MQ8/N42OlmB18LjRYWo8i6TBNNGfEiLbBIPNXhcb16/doAJRXoLpfzG8jOxbZgd4ayPkts73heqRNj0gTvTd1JubhBVx0lVSGtCuHQaM8GLJiMRn/vE9H0b/95RLlgOP5RkLff8bH1feDyBlT/3x2qphJYGFNayZtXd0jqCvOmxklT4KN5grPiFmf7W5wetlgfjliUJWa1TSbRWNNAYx8llT0dv/fWCFKpET2fDKO2QM2ikmyY+RTz9RLzk5UYVgSMxCIfMaJ0iiOj7oqAlwMYyqfu+Y0EiWcApEIxEDSjRV0KnCKwlk5z0TzJouqlgATSQlNAjCpPLn1HDdNNwoPQ061HuuOQjRrKaxWTAKK2QjKPUfHB0yIjw8ZkmoEaXtalb67WxQjdUduQYtSNdRYZokVo6Tiinswtg7oOx0IdJ0oFjmUpoLSsDJRimbcpK23moaiz13HGH5OCzDxmhqR6AHoFaDkr7YeVgX1njNSHaxR+Vyh2X2rYvtxDI85oGlg9LjvR7hjAlwaZkig3lfS1Yai8bZCWcNj0UIFYNEgmYEWvuIiTspbqHFIWTMnpNGenMtHPNArZN3Q7axuP3MszGSfcWDwwLwLQHtZkYNnZujQGWz/9UsCiAV7h72x9OyArTxuLTgG4CgmVpbdAV9rUPhs8wYDf9BMH+X361/QAr3fGA7DMgv1+l2TMtArHrkMKOnGvrNQ8YPJKGZQvPnYWCV4VuwOKHScKVpo2GNPDQuOrrU8XwDUlOOH1/J4p1SGAyPuvKWWJW/JOcJgkOOY5yjxDmWXYzJZ4tXyI11GOmxq4otkxUhySDAWZqxodf9QFDT4VQXYl409eQJFaxlNu3jURcwDs7rOceF7jdR3us4XfANzbzRr+dmBENZRRanLn4HUVrvsIA3/n46X7H1icY+bWCJQMlGyxagMVPqRIZJKQvUrJS3fEfPcC8etfYLF/jvMJjdf3WNE70IeQ8PZxKtUkIYU8R54RZKkEMh5vD2jiJW6wxOs6Q7V8iKKt8d55js8eLfBeViI9XsvrgxT+YkJPyhiJ1s4g9eCFMgm9FYNh3xw8qqxAlI0AE1tnY4dra13igCR6MRpkJSNQcAyqB0Z3iFU2WdAkX+NngNdSAJc3IQhwKdmxSKc4O0m4Ntf46asKf/Dla/x6P8NsdYrp4Q2SN1/hcfkbPM0LPDpd4Oz0BF2SScLD+JTnufYy2h3ElPnkmRK4t9dbvLgu8Lqmj9sFLtNHeJU8xO1kgZbrXLKAu/PQ7jBGCGhQ0kMDcRYHswTP1jM8WMzE7NoWBV5sD3i5PeLq2ODQTNThjmiK3yOyHisE5FvFqJZGxmLY29r+mJjK2+KdRpT3+7JdJ8tNPOfi3jcy5bZvW3Vh7RoHnRxgsf5UMFC2yWXGYvSC172WuLNwbdxZF36fFOOcVU6PGdtOAuhmyQY9v6YtLRC2+PGTU3z2cIX1pEZK2azImZ6X1iwayHCyPUdge5Ti2OUCrH764hrfbRtsqonkQVzX3NPJrGauofk/btKt2tQBviAx0xrzDCAjyxwNqv0Os3iCjx8s8VcfLSQhYsGYTBfY1xP86vklvrvaoUnnYiUwZzA1nl1XIzjYeqGs3CSlo2EyPBAfqiPAypN3xRAx9uz60xz6g/UEH5+vcLFYoOOxToD9JMEvb7b48uUbHCLCopkYRfK+I8iNBsXELAyWCYFvWtIEL6XwNBm7SruuGrkmD2Gs6ZoKUV2J9ZRNOuRpqkarzN5LwuHqgMoqg7m+rqs1z11aMphOF6XFX6aayhk0gMj8Wc3DyYpzShYNBCZwwhhkjGHmF8pjJE91Vkpv/cDGcmn5q693TRbr6DtlhVpRFz64znN/B1TVoOTzI48qAxa5Q8SUQboyZNZU+ORkgacncyyWrGNqVFFHVx98d73Fr19f4dhxMJRL8siSEuBkbClemYpMJwF4zl7SxHLmSLENaqg5DdOUKFzbdGQNxu50Z/rk0RoneSTjaYIDzDffbnZ4c1tic2yxK8mmI9svQkMl+aTVveZXsnhm2Qpd7V6jvu/b/ACPKb7HMU/kvayUM7pygIBLXeB8kePp2RInsxTTCUNSittDie9evcHl5iAfNcKanFwZlBzMWyvKPhcrWyPaR3zwlzy/3K5DjURO4TQfQjVLnQ2csomzvZIk9kePTuTlRng2zaZqMnx9ucE3VwcxwA+c+K7109g0e+akBByaFgs0uMg7vH8yxXvrDCd5jKgptXby2dRJHMGbz4oR5lX0dHp5qBSzrw8ldlUneT7Pk04tJA9OFwu7bqx7Hf0Se47T7LsGGSWvboPTNy9Z67p3s+ohDXXgcCAO37lFnsZYL+cKIfk8x7GqsD+UOB5rVLKIYQ1PZUOM4ngwSZcDVpo0Sfm+N4xNclpjmrZYzFMsl1xHiaxuDnWEL3/9fQ94ypqCOb0azSblL9iQCf5VbNxLBeJAVgQBPgYhD2oXUxq4d2BXIe8K5McNJpvnSG6/way5wskcWM4zxOlMtfhHP/4Un3z2sbz2WE88Oj1HNpti/uAEp6cnePXtN/iD//Mf4Y//1c/w/KbGdXqB/cmH2Kw/wnU01zOQVrd4P77B33iW4ovZDpPNS1w8vLgDWN2tkYzhNyYChPohfC/L6NHmU+HFOnJ1mg8N4z39bYBTkAIaI/0u+KNaYzSoKuAo/N3wwf19LKmTj+OoqTj+3Tt2CjzWpsZiNlOzT3GSa2Ri2A3JAlw3x+OhB5KVPWh76AGToZYK+9SILRXsWrwStYbBvaRajDwvLfu8Mexz3Be4t9iFsOzh7/2D/06G7yqq2RmVFCl49tCBfy7AitMumNhVGhdKICdC3U1wrLjZkvIpr303uLOEiCe+225GFDr/255pFWO7P7qkyaVcXg+r26OuqjFVgrFc8HfiwUtHn6+ccmvFg+3/zsNwSeCfB1hJ40uwpm+R9/wNY9I4YBWmtzkC1SfIIYEInYHQTxwMnkeJ4chnyNIz27BI0dXtJ1jS0ACww6prcd41eNgc8AwFzo4bnB5usTruMS/oYdUglW8OvRK8O2dlm4MO/ZEIsNMiZJLvPmS9TxaNIjMzLp/OZ5guF8gXU0QEiWTM28rDakxsCPmsp7vaALgGg9eF3QNPegTquOzMdalKbX10L2kdrWTRZnTP4GzeVOZdpW08eDyJth6SiqH4NB24rWlDbC3htcJ/MOgNMhSxJiS9472vkC1S+RFQGUFjSleaCxUTTdLUVAZUxTR05UZrmw8Ts6ImKEomX2mAVFmjqGs9R3XbiaHH8CIQS0MFguSUBQdpykxgDbAKd21Y4+z+E7ALVzsUHEP9PLhfvLOm/jcDrDx5CgEpvJsBWNb5shrIuir9BynVKnbs55ZIeOHggEGgMovC7AmHkg8GI9B7INZrJJOJACsW4UzWRHvuWqznM++cU7ZjcsPEZYcqzGo6WIy8Vqw6sy5wmCbpNbQCXZh4wQA44RQdpUkDUBeA0NClDaawXrCFaxLCtv7SC4hgzB540QR8ZNquboAZpwfPqsC2sYmp4ZqOtbKjy+z/NADBu7DekQyJrGfyaIsadVGhPhToKEu43Su2KCllwqSC02UFjMONsWiMFRK6cHbtmRikYqRaksorXSUxagIV9N3JF3gzO8fbZI6bSYq3UYrLSYarSYJNNNHo8dq713331o0/+16pfm7Pqj3D4+U1ui6jTTL8hpmRjhg//sdapz7Fy6Seoy0zrHW/1MFncLyZvytxePfTNXw3sFL6Y3MmRABfxoBq+J3QYaLp61mzxXL/HNmbX2B1fI4H0U4MjtV0gYygiBe9CWUxkuanGvGcqmjkZO49MJlh2y3wqkiwy9e4KY547/EKnzxe4FlugBWNjNV51QNLWUAAoMeg4MCsCszSwLwK920MYI0TkRDHbM8MgLnH4/G0wb6xYYCHLWtL7ggS2OsbOyt8PwBWwchTyZjLGRljS8phmWzna/z8ssI//vI1frlNwEnE2fYl8ptf4328wrNFh9P1AqvlCfZHAiuRYs50PtWAEdoeTKepikB6w2y3B7y62uG72wm+qVZ4jgd4lT7GJl2jjFMZ3JvMNYidXeYzoczfCnLtzZSZtCVm9NPKYyzzFLMsV5F/Xda4KRoVPWQIGaBBphuZGcaiCk+DQEJ/joXU8D/MxdiaR3qQDJgPY6E9LPbSoxBLxC7uvZPCs2LvxLyI7HbT6Fih2JuC98SuAGvxPB0H07PlHds7oJXLkl2CLcCcrHKxWFwy7PGU63La1Zi3B/zuew/x44uV5LGTaivQiPsAQaWmpjErgQrGUe7IvAiZAVZtij/+9jVeHBps6hgRmYlJAjbJ2OhjzqGZC/Tn6ZUyxuS0oRCWvxHAbGkATpYwz+t4kMn5jx+u8fmyw7Q+CJyJ8yX2TYRffneJ37zdoo6nKmDFbnEGkXJZvYWzkJzJL/yevqaBYaY9w86n34+Dh5vuNxubBzyatnj/gXlYcS+o0GHbdvj6do9v3m40OIAz/1IxrNRLByG4koAVfXxac8OhTDgYlIe9yQAim7amXFzyNBb6FWZRi2UW42Saqpim+f6haHB7rHFoeBw871isjCBRCk0E7c2SF1I+ZrEmbktMKGnjQCFK1cDJn5GKc4Vs08LpNW16pnFNKMHTsx8ACTUkjYHGJ6hlQc0iyrqp1jyiIlSsY3qk8N60suIY5Fi+J5FVVJV6HbYN6RHGrwSdCDLkTYXfeXyKi2WO6YxFfo0mnoAl3m+ut/j61bUYVmyocxSKhiQRY5YvrfkSBZNsKVa8IS+wnjkxgQpdKwPxbDpcyLMIPLQ4X+dYTGMsphzuAzVEb7cHbLYVDiXZVHYfmpi5psnBS7DRbdNQJ/HUqdAcoEVPWyDpATI2HM3jVxJpZ/4QfLGntZVc83w1w3sPVjidZZiSz0d/y2OFl2+u8fp6y/l9qgtbedKKKywwh+bk+y5GJYmjsezNQ5RXy3ye9H1viIrd1k/TI2jSYFHv8fRkhsfnK8wINPFapTmuCVi9ucWv3uwFWBVqvFnTk/eOa4yf83gihtVJXOHxMsHjVYZ1zgafydppYh+qKkVBDTwhG5h2LBGudwW2VYtt0Qicpgy41XsBBWsM2jqwid1NVDuHvZJsdlIdlmSFanDI0LQWOSMMG/NaiZ57lGrV1VH70oOzE6RZLIXLsSpx2Fc47ktUTGjJIOT/GGO4lzpgJWaog2Vi8EURjiXdLNnYaMQQTHLWX1bXFFWH7Z5XzYz5CWTymI2zaX9f0u9oJAcMPtJhP0+ERI9ysKBUcNP9uimQ0JvzcIP25jm6zTdIm2ssZ8B8nik+sKFz/uQxPvv8E1xcnODR+QM8PH2gvWz98IEUVF/+5E/xj/+fP8RXv36OqzrHbvEUxemHuFk8wy2n/dKPt7rFB+kGf/1Jis/nO0Q3L3Bx8Ti0nu+keFY//hCwUn0rNpLtkWRYBcBKNi7/ngGrkP+EZt74Pfj+AfAKOeuYhc6fByAs3I8AZuk4uxbTNEFdGzhrgJXHJQesqrK4c10GNUHI160pNT4+O5bB28ve2/fT0av1EtJ+h7PfE2PPbaGEW6h4cMDqP/vb/7XqOBbZx5JBrkRRFWakSrTapxxpKCBBKlKdWU6Kkkv/h1QLlomHChrNfTAvJkYXXgx1+xx5NW8obhK2UbLDaPc+mLGHOSxWJqtDGGjRXtqEvp82WmdIjEqSO2wqJiXWwHN98IhHYq9zd6x5ALd66Ef3JYAJg6Y41I0G0w1V1qje8kNyr4B3FFx8ILJ8grYqMSlqTKsaZ12Hx+jwFBUeNwec7N7gpLjFothhVhdI61YSpEC7tq7SeDpbXwrqqBpmZCHauCY7AFYEu1bna2Sk8i4WyOcEq+iHws6PmcD7GJuhpOxNy/2B9gXeL1iXr1mn3SZGqVvrgJXAKiZm9MNKY8kPCVxJBuhTCns2lidxPasqAFbKMQ2oYhIwlmv1jVoHrAwJD10+nzLoBv5K3lr6jhlFll1yI2B7V1ESVxtZTs8HglWHppFHwbEiMAVsD61MVkm9ZaeD7CmzDrLOailJnwNeWoae1TsLIXilDXTggSnI+8qAFBh8/ToMteUd0/h3l9QMUGMWz/jfSpLGNPgRc65Pku3hsdU7QhP0Ov7c3gGr+NgHTEWgk4FE6tf7MAaduk+96UpLylmAUCpIGjY3c2P41OokkWGSxQS0EkwJapGRRxnPJNI454QUb8Upe4/eJ4Brrua4Y+vW6ucEcP34GKMIPkqeMWbI9J2E4ZzHvi7jLgETOqvurIggy0qglCbXAE1JX6lGX2mWzn/z9+z8qeGnaa3BNb2RaYBvxgShAFr6c+Vv6p5gxlgQ0VLjTFkcG4d/83YjTweCWL3HFT08yCRkHJfKbNJP8gvgvQFM5p2hhNUTKHZqKR1m8lmmM2zjtU1Nm85xlc/wMs3xgsbsHbAhDZ9Sby8Gxo2DHqDy0Gxjcn/IrhqW3NDVGVa6e0OMEHUTGnhx4utMC9V32jHhVL4PLKh9gwwxLDwj4b/f/WSF8D4cV7+GRl5VfQLTe0SFjd7Ol8A3jU7P21ucHL7H9M3PcVK+xMPJXon0gl5U2dTGX/MZmTLdZuc/wWq1QpyyEz9Bs9uq+NjXM7zYAZdtjsvdFj/60Tk+frLEs2mFtLhB2nBqLhkVFp8j0bo9Ueifg5HsOcROZ56E+yYvQUoHE9qd2jnd6Z55gqH4FRoIYuIayzU0lyzhMvaQmgk+1ID/5t4fEqzwfXWbOcXXwS0xfjSVCYrJ3Fua6Sn+7KrGH351iV9tU13j6O3XWOx/g0/yDZ6uJpjNaCOwQF2aJw6Hr0xnU/kkUkq5Wi9wsl7gfM3fqfHmaoc/e7nDTy8jfFOvcTl9D7fTM+wIkEWURRt4anWxs1UkOSOIZkmXupb1EeBEK5oUR8AsYQc/woFTmES9cRNzT/AMV3TAyqfF9WCV1j1pE7YXGwPB46/YqQZY8adO5HE2sE91CpM8PU6HGKlfVt0fwAZvHvlo9eCxxCvPIS3GEAmDdgy4Cl11xjeTWft7BraXeh/j/C0AVpZv2aAZDpc54neePsAXT9ZYT0pExxukHU3yzdevpak0Q15bDlPPKAGqY1zXE/zxN6/wpgK2BGayGSsMFG2FatKoGSSas/LIYY9mh8qmntrgGfp8UdospzhO0SpLPFou8DuPzvBecsC8q5QLx/kM+wr4+vkbfOeAFdeGyaGMdcCv+hToYl41+hTKYoCjmDwNgSEW174XOvuE+6SuJ1lIBD+7Ay5WM2MqxzGODYHPCi/2Jd4eKkm1+Yopz8WbTzxXMoGYOzY0ZRcIpEn1bnzuEm1NcXUmH3MzTiVsK8yjBg+nGR7OMjxazPS6LMjp3XW1pxSrkoSIa7piw0OsMmPsqXHl6035O6XHHG1flZjWhbz8Fh2wiBNrZmlfN8CJx0two2DxL9aONZzKSYQDDe95Xb3A5/nSUDvSFEOTUREAkWcu4aPWgBkOHRFwJKDTGfQhtXE2N+8BC3WCOXkUISebjgzArsKnj0+wnsZIMrvHDe8BYnx/vce3r6/ko0TZm7GqJgZ8Cb5yFrcYYnyEzfOWz5NiH6WAlGwnxnPjcRuIE5qIBoJyiDCBizwjYx2KVZyMfjxQFcOfzXTta3pcsUGvyaredAWnRBpDjcwxXi967U0JmMlHjuCT5TemciEAbxNmBWRGLW73G5yspnj//ASn00SMIa64sqxxfbPFNT16yYbjWThgxftIb7cDYlyWDTkzBiSSdaSGpGXhCiOB7e2+U1Y9GoibdzXOJo0AwwdnCyQp12GDJslwXcf45mqPX73ZoYhzrUPVm2iQk/lEOVzb4ixPxVSc44h13uHBIsViyn3HlSVsHLg0XpJ4MqXqRt6ivNbH7bE3eJe5fJKh4WRYDhwDsKtaSb45CIGMMh5DYIpNuw6n3M/8nps/tJnWs/JQBc41z1jO+oPgLGXSJytcPHwg/8OmswFiBKuOuxJ1Yd6mHLLAdc52Bu8jvWLlmeXXUUqvyQRb2uVIclzZ1qMp8ZRbtygr+sbNbe1qQA9N6qmqIARu8Z41ke5rIKEorg9MIQ1pE7sqMKzcRNWl2GVLzWyJbn+D4uo7HG++QVddYZobe4zMqBdv32IyzfDhpx/id3/nU3zx+Wc4W55gu90hznO8ePEKP/njn+CnP/sKb7YNjvkZ9qtnOK6f4WZ6jgPtE9oG83qDj/Md/vrTFJ/kt4huX+PB+YWDK3ezvMDUF+DmZIjAqlKTORAkNEDLssr7gNUYyHlXE5S/HxhSY5bUOO/k343BzDEzPeRc4+/9wDYheOt6Ih1+brsep4SyBjHAytQAtner4RV8yS27s/+/B3CMz8vAPPchd8BqqDdHE1l7AoY9zWrGhhzUmWlMIgRaeSYRGmzRf/Kf/7cdgyUlSvvjAbv9DsfjHq2mBdSoj3tkZDyoEybCpdHV06nkfJQscdRtPUlRkRbsaLoSbHZwnVKnDqAvanYPNaeBwZ+SIfel0lamzcJNpL27YwftI0a98xe+N2bOhJMWz8YZUpbKBf+Tu+CRhY+B+mpL1pKrwGRQWdEn6/yPoaOvZk4rsuvd1e6XWccYuvujeisU7AKseG1JPS0rnLYNnrQNnqHBo3KH8+IW8+0bLKod8rpAEqRr6giGLuwdOM3lekNHlkAQgSdzLmHgM78qMXeSCOfPHmJCVkvmE55cBsDfkzeITFnDh63WAGbw30woLCBZd/zOpD92U/hwsxBy1pTAKU7V4fQ5MrnY4XJJoUAoZxqFBE9+ZoF40mu8B8BKg6zDQzRiqgRAJfiaiSnQe7B5N40bMD0RAj9IjA0zjSYjiqDdviy0wR/bBruy1Of2WOBQVCgb4MAJbZ1NxjJSMzulnDBJPzJeP5ezhk1fWKMXABb1XEM7LJAAEOha25gNY3zdq9lVzIwmWbxjEdrEzftAk/8ivy3STc+wCsDU8CQE7fu7XluJvmT0Qe5kj4dJAm1jNkPvAFj50xh+37tVvOpM0NRVlGcDLxqn8HBahZnpcmQ3u62UH5CJJcr8BLhYLawrKKN3kzCrMyka9QTV8WiecD4mWpMvnH6u+6Du8N2C28bu2hkbC+ZuMT4U5sG03p8J9/4yw3Oj8KuApR9UVQu0YgEXDNwFcHEKoIM1Zu3h4FO/Odyj0TpAbbGO52sFsnmwDf428gDpJtjf7tBWLapjiWp/RMOpkjTql08MW7I8Tpdzu+QiuJ7a67P7OWxE9oTbGm4mGUrMUGRLHBZLbOZLvMqmeBkneIEIV1GMLWnjNB9mcUT5kBsO64opZlghZ4zGEfDvgPPYH+D+GrRH+q6ULxheD7Jlj1m+EQdq+hDqBxA73O//L4DV+JjD8YXngf8tVpBHzN4fLSRABFrqFnlzxMPmFmeH7zF/+3OcVq9wkRQCrKbZHFlOjzAD/WdzY9TMZzM8evQI0+VKMaDYXimtvD0m+ObyiBdFgpc3G3zw8WN8/JTTjypk5UaTA/l8CaaSvIf+WMbkVJwOYBKHr/TyfkvagpG6kh4H0mOOi77TIRvtn4j6oR+6TmKIWGNCoI4Y0NMesArXizF5DFjxb/m9wLzi3hE6i2EMSNmwW1yaYedsja9ugH/667f4+jDDdr9H/fLPsNp/h8+XezxZUlZJ6UOO+XShIoRyGjFuuCyTCVYnK5yfrfHJj56K4XazOeCP//VL/OHXO/zyMMfb+Y+wXTzENuHaZjHPSZnDcAj5smlKE9li5glmiSUbGPRb4nV3RAAJav7ch3PwepJhRMk/Cw2VhyqmO3lMmnOEaL8GrJgJp/vQmfePxREHrISlD9YG+ltn/chOwAt5e0+T1el+M+siAOjeMyE3EpDj91x+UAEoo7+Rv5axaKSptvzJjYcDoU97D9d0nNke5JPSbCq67ScJ2e+7G3z8aI3PH61xMe0w7w7I2JHXlGo2dBYC09l4sgYrNcYxdkWLN4cGX725xU07wa5LULOYJPujqyWJUyHa+EAUseG8oeSxUzHVc1gWhhMy5OoSeV3hyXyOLy5O8V5WYUHRtDrDCY5Vi+evZt2orgAAIABJREFUr/H69oAu4YQyZ5dwDQv84bAVK/zJzKsQ678FWKnx4iweMUA6+QTxMyYTw5nF/Kp721aYVAcxnTj8hEAum2mcEkfDZE6xlM8s4gEk8Zy0nhCgouyHzTgW2CaZMqmWgWr0ISwZv3lLKD8mE6Q84DSN8NHZCs9WMzxIY8kaSwJWZYvLfYGXmz0uDxV23FdoRs9n0uOKyTZd4qa8vwPFdOum0udp12A9AVZJiplAMssfVMBziFMbYd8SnIpxiGJNst1HE2w5SILeXD7BeIoIU8aXskBGpnDUKl9I+SmmCIGCTrk3r60BVub9E7J5SWrFBGeBTnCLgBX/PkJGcAU1Hq0yiPQaQDlKjCcpXt0c8eJqozydexiZVfx7vg7/HQTEXDNiL5HFzDWiBorVTZqEmZg8LnhnKbqa6asZ7Ct4md2C8i0yubm/V+ZfmdGbmHsvGXSMR/KV5N8a4Lf3J49xhpF8SiCOx+k+bWLg+mapHpizrMRuizrcFDssllM8OVvJfJ5+jARGKJnb7VhP0hLAOfqs+7QWWBcQZIyxaWNN8WMMErPK8zfFDz0SNuAggJzGQLRj4uT0VVSLEbU+mSFKCfq3qJMc102C7zcFXu5rlBMazxvIRUCNQBG9t6ZtjRMCffUBaXfAPG2wyCOBf5reqlydgBUBLMZwG8rBWpnSS05/bXYH8wqV/7DJYCkJ5HEQsKrjFAXXKUHWAFhx7RCM7DrMG4LgxrAy+xVjM/IZVFMpSXGkMoOAbFujbCrtTQ8enEkKHU86VPRi3pco9gWaYw360gmQdWYgY6UBVjbgyKYUGmhepczhbFKlJkfye5xyWtM7rkWeZNY8IFgf8ZMsPJNUCrByL0zV9PKvMnDTwBpLYkOPNdQFpnRw4D4my5/XcYPbN9/h9u03KI5vEactkhlRqxleXF1hV5eaEvjjH3+M3/2dz7Gar3B1dS2rle++f4lf/uo3eH11RJmsUcwf4nb+GNv5ObbZie4B6hKreoMvliV+/1GMH6UbQIDVIwckwzEPA6xMUv9DwCpMObf9fABixsBRAKvGTVDlhS5tC8CONfQsvw45fZ+DOfgzBpn6mqTP1YLNiT0T7/rdMcsqWCoIBGPlS4ynKtRMNwN1vYPAqgDMDXn3D/1a/yLAauxpZU2roZ7RUx0bgzGw8e346aMaplR7NA4Mq7/5d/43hT96VNFvar+9RrHbIKr2SLsSSVMq0DNwd51NChDDKs6FZLf5TIlAnUxRxZmm5mmTdvMsOfmEAtG7oaK7azwm4WoSQ01Pb5fKg5uzNxQwdCfsp65n8RDaoiODK+hjR528AFiFryHZGi6+f6dnDA0/GRgt9wtVB6u8wFVS15k59hh6vDvOuUdT7GZZPmanxE2sm2DWtNqoH0ctnrUVLoodTrbXWO43mJU7cBoMwUOx1DQFwmjRfB36Ypho0opdF831EgIm30wqGei4aSV5htlyjsVqiWSWIVvPlATzQ3IMN19jZ5EIZ6+B7XV34T7Y9bOpbwYo2rRFn3hDyj4BG14dn/IXzNQp/UsdsCKhOxTAA+5k6Sv/Ww+04wdKfMf/NrX2XYaVrwwrJK0Q05h1GXC6sahPbGRwTdKp/BC0GVPCRRkfzfSrCgVBquKor4eqxq4o9LUgHbg2DwACt2JNDauznw6oToOPYebRCNTyItCOrnPAL1Amw2306zgCXsfr1v7tk3T8ifnhz32N/VbAquej9EcfAHa9g9RuYW35u+oeDMACu+QGKvjY+SALdMmaTc9zqVlv6GvTd+T7onHLDFJGg9d64nVqatH5y+NBj74MweV1YR428gCI2BHjyHqIIUFQiwwtfp26B4S8J5j4uUksY46xrGwjtQl2AxI4ZomMOx1jsCH8jq15hylHvlfqFgZzXJm8OvuK65DAFSXWBK4oEaxMJihdvxaJ+8M4eDV42IyAq8Cq9ElCJv9xApwns2RQEYhiF5CvySSWnlbl/ijwqqRUkWOnaxa8tvbH5rW6JrzeLKLDxEaf4hokd7IAbVM0yRTFdIb9dIGb2RxX2RSX7HKmGV5WDXZxit2ExYUlp2Rcaay7+9/0gMeIFRnW+KDHHwCtHiTyc7W1Gu6hg6KOOA6AqzFQwjoNz4ti0oiOf7+D9S5AavyshWmk498bpKgG4veA52ivCQwjEjyy6oiL5hanu+dYXn2Js+o1LtICM9RYzFcaKkLAnJdssch1HieLFT766BN89OmnOBZ73F69VBPo5VWJn3z1Cr/ZdHizO+DJs3N89GyNZ4sGeXmDrGOpxwaGX2EBzvZMjTuCllBZEEjYWOAI6pK0cfPdEmDk+/mYBefwYB8P6QsVZIXj99F+w3OfLtwu5d0Mq/AMjgGr8VSdMHWIBRABK73q7BS/vI3wT7/Z4KtdjuvtDtWLX+Dk+D2+WBzweD7BJJtruvB6tTYmoTczShZ8EbA8PcH5g1P81d/7AifrNbbbEv/kX/0S/8dPn+PLbS7Aar94iJ0zCNnRVvMkMDnI3GARwKEtjG+EeFzSa70m2xvKIyctWZHDfd3oUI38VTh4JW4Jhpi3BJtImigrmVowuTZJstgjDmpYU9vHtyv+G2BlprzqqBjgJXdv8zdhgSN/Hpdq6P5ompyxi0svoLx0NPkO91dNCTMGrGIsk9660VcWR2LIKMSGQezBxNnsI8h84Frkfs8ijQAJ44PyG5oq7zd4vJziw7Mp3l/neDyLsOCIqmKPpiiRJwvnDdUC6nJe3KbD9vaIt7sCrw81KCI8IEURp/IX2qLFLmrE1mm7VKBC5UCg+LdiWBl6z7yBewvIsKKnVl0iKwpcpCk+Plnis5NMRTPle9zrqrLCze0Ou2MtxlXJFNeLfK5OsYJciXCMEuzIGNJwFTLhreNNwIDFLFkgM0nQaiRiu5CBwoaM7ZGasCuPI/p4sciOlZ9sKQmPUmT5TKw/gSUOuChTcYsDAq23Za1Gc4kERyotyHxpyY4iABRhFyfYMchNcxXH2G/waJaIXfb+aoYlIQz6gfIadzEu9yW+vbrFy12JW07JS9jIHrroNLrWkBWeT1ubHAsNzlHjgX+u0GJKfx42NwPrW963EQi3H+ivgxj7SY7LOsZmEuMmarHrGpSaFDnBoouwbM1eg+9ByCKf8BraxE7J+8i2kuzSm9oCcU3pYel0AEpYoBNg5v1hPkF7AgJZjeR4BLzUsOWajXPUUYbNocbV7V5m/MrzJP1qJKciU81qIubI9Okz2aU+3c+I99NkrwZW9gCX4oM1E7hWCz7Xyond60myQTLIfI1IFEIWjFlq2Iw5c+TSteTz7YAGQSqyZzKjJRhY7pYFxqBxDzFPU/icHri28gQPVnPMEg6y3Wlt8toVxwJlQX6Rd2vNm0THQKkX37/J5gbkeI4o9lEwYBczLsBdOnHbS31N2JS7GnkaST5G2RxtbViL7roMr/c19shMlqv8qkHeNph2jQFWBGFaTuAtkU5KZAlNtsloMXDUBiYR8CMwZIxifvD7rA+6ivUxVz4/2PCnhD020JexgHFvuhAjULuuJqraJGqBnwSCmlLgoIa3eCOba4DvLwg+SSUpJNBOYKlsGzMbX690bbiuWjbV2ZA8FpoYzfsmoFv3sO7Xbh+BXXUilmc61fXvh5opJlJ+aJMoqZnmHcsnjZ6dNOIatvXIwE4PNvNXdV/r3lMy5GSWZ+v8vJFtDVBb623Kv2tQbm9xffkcby+/wW73RhLvKE1RxSluSzI2C0zyGA8fPcD7778vhvR2d9B9ffV2g7c3JY6Yo0gfYDc7x3Z+ge30BLtkhgk9ossdTusN/tJpi792EeNJdAVQvXT20O4vmYwOJo3zXZtSOdRllucN3rPyQHWLk/u5Y18njBhn4XuBjWUek8Prjf8m/E4Amcb1SAAEDey66501rmF45L8NsGqrQnWWMawMsLJ+iL3mUBp5Uz8U4KNr8sO8cZAEBvwgSATHQJ6eZnpYOkkoNKoGE/8fDj2K/trf/ofyt6bWtdzf4nDzBtXtG8TlFtP2gPmkQu6LlPeKnRTpcRHjyAkUizN12Jt0hiqd4TjJUcrkL4yzHrp9lgHbxAT7yotj0sMBUHLAKpxEL7hzHWzveWKBjIBV6ImMdZPDTRu/3t2yfpgc9+eV+3cLoR8Us06N9e1t9CIBdjOJUgDabAKPUYHFrmqBRdXhtOtwETV4EtV4XB1wur/BfHOFbHcrH4eJyzYUP0SrNT8lbvpMZoxl48WYOtlh8g03QU6psc7sJE8wW82xPFljsV4im8+wrQ9ofaKbyTYNKrKidPBPCJSTAarwOzZCOMbsKsn7EgKbkb7SF4sgmNhHBCYIiNGUmZMOR9Y9fXDwf/RB5I5p8oD6BQZGMHz3MmxQr/kmYBNZTcqkbh2TrIYyEspJWOwYEMWEb19VYlId6UWlTYKyPwOpNIU5mOx6si2abzC6YwfLi70wydAJNH3nQdfVA3hgSI01vmPEnZtkKALvEKyMljIAlH/OEv6LGFYKlmHt/OA1XKozxGwHBoZVQGNHjVkefTgRTsdHfXlY7yFYCUXvp0YYcCEphANRTOb4dwStAjvLujOD25SeIyZWpChTMkjWHmU9AqommsrF758uFvqax2RkscjyDpMngezu3GHd3GNThTO9/+yH582s9X3VOWilFeLsKjFsWNz5hBj+N0Ernh/Nz6KS3S8CVjZhkMWWgCzPDgPbq1/ngU4bvE648PncKic0GHQYhcwhDqOJgVy/NGXfH/TZljUSJib0Y2OhruNQJtKPVB5v4j1V2DdtRZzGfGg4HadIpzjmc2zzOTbTOW7yOZ43wBXBq5i+VjF2lAuwyHcPF3u3oUi4y7Ryhpfnu3q/0eZupB3rNof4ZEmRx98ecA0sOYuR4qf43xlQMyQrY1r3/Y3/XY+YAVZhkgs3ePOiCJ0umvDrde6BVTwPJaZcuwSsKgJWLzB/8yUeVJd4mBaYRjVOTx/IuJWxiEUH/StYxJwtT/E7n3+B//Bv/k1sbt/i+vqFmM6//u4a/+iffYmv35gf0tn5Eh8/O8FTAlb1jSbycOJWyaJJTBkTCt3pCPp11r1xwIrXhVPZGC3EcJLZp3l5BMCxX389Q5qmq0xIDKXna5Fp1HcZKduZkiHjz4+zMO6brvOnY6mgJis6o1fHLVDVpsbRx6ibneJXtzH+6Nst/uRthM3hiO7yK5wev8en6bUMdvP5CVYnpzg9XZvhekrvKnpy2lS39YMHePjwHO8/eYgnjx6jLFr8X//i5/jf/+XX+MVthqvlB9jPz6GRApKw0MCez7lNclJxStCKRY9paXw6HxtOQEcMRAxkAjbOPNTSDGbA9LtqMIvJxiBgZXFaMi6bVadoqPHnXO9ig/j0Kcnlg5efrT2LDybDM89ERkJ61JhkJGkJjEQ2Zt03GoaGgob+NJLmJwsxL8wZY5K2wRodVmmCOZmvBNCrGjjSa6qSpG1KHzI9dhbne4YGc0kyYxywYaeewA1BkqNGxvto+LrCMu7weBbjg9MpPljnOEvJjDkCxREL2lJo+bgHDwsIDjihjw/9ZWqgjKc4TjLsQfAFuEWHTdRiS4ZJlKOIEpQOWDEb1f7emB8Zp9JRis6JypTDLXhPygJnHfD+NMHnJzlOIuZoLGDZBKhkVMs1PZ0tlFPwnAnK8XxZuBIc4nseJimuWvr4GEOMa5fN4dkkwkIskAarGMgagoIGIuRkAhIgEWBlbCV2wyklk29O0wokI3uQUuK24LtRzuZeOd6gEegpwGMiRhAbzfQT2iMW0HTbRQKCricJrijTpVyW2/zuBk/nKf7y0wd4Nk8xI8eHezVlV8kMb441vnl7q8lpN2Q9Egw0J1+zcCBIxGEebYd5XeC9uMY5GaZdhTOUWDdHvWYyaZDIQd8aOTRK55NAwVnB6zdJsY0XeFFneDtJ8QYEJhvJAgmSEoZetx0ueC3bUizWnMAEKjGjAoNI1zHsIS7DDc0HfjWWOAEmq1PimOA22W4EMWj6zq+mH1OhT9FZl+BQ8TGwgUT0mpIEmDLUiFMOVaqDg0fiiZ4ak7Wqqeom9LTL8Bw/sBWNGcO9hkNe+LsEkinhYvPUlBBiqnOgjU+BU8uY/m5KSCwyiS/W8ipQvujcRgETXH8GrsUEaOkJ9//y9ia/krxZltCx2dzc/fl7L8bfkHNWVlZlFdXdqupB8M8gNkis6D0SYsMesUGsEKxYILFBJVggFkgUahVd2VSrphx+Y4xv9MFmM3TOvZ+7R2QWTW/4VUdHZMR7z93NPvu+e889g2aRNow2BlioNbilxQqI4FZTlay76PlFB69JDKWhJwjEjc5Y7QbYG3Az0LuK/mXZ4iyZ3sENP7dlq+A2wB63dBw6WYCJWy9EE4rS/A47+ktFTCte4KGdjUjBfVIA+oCCYFVkQDAZQzOTR5MReUbQdxKzh1/LwbXCOBiGJUNl79vcl9e8mkaU3Is0uDefMoHckrUTsHIWOj/rzM/NZ4DPbyxZaRYTjDS2bTCT5z00iahdX94V3uPJpYYE9VkPlIvKAIaRdSTlib2AK0r8UwLYfH5kME9Y0IILzEc2DP5Mjn3ouI5O7Kh5snskxrCYrlzz9Awckadc9wZ5BpqCBrZ6SHiN2VcZGGW1g/0KAWzG6jGD/Yk1p84T6zHI/r+7eYv3b7/Cw/07yR8Z2qMnlsNOUDo6yr5mc3mp9EB6VvJrHg49Dn2BJtngIdoIsKovXmBP5n9KBmSKrHnE1fCAf/gkxh89z/B0usG8v8Hq4spSkfkc+9Au9F+8vh8DVse630HtgRY9gX13Vp+eA1OhjgqDzPDzuU5CsMyxh/D6PtSh2oPOgmbC3nQCrD5kWIU6LtTKH9fMH0sCCbpSEshnVXYq3pcGIOzDmpd1xQdd6AdG8eFzGevKiAihljN2VQj0c19S/l1RaqDjFeAHdajE4Me15IDZP/hP/vuZiDYP3H57j+buDcaHt8ibWyymPS6iFjmLXAIjktBY5CUfom20xE1yjaa4xlQs0WcVmrRS3CdpeCyuOCkQ+CFqrxVtJtmzgimKKRnjP9iiPweudAgcq1lrNI5aHW+zydT5jYt61kCbudjpgnzcdJzAknMoJpTgHzc44UEMP49FWDDlC5N9+55AY9Wm4hpeMwx0pDmKsOx7fGea8IJ0x7nD9XDAVf0gZlVZ75HT20o2+rx0Lo0LFkixo59nJthHdhXfgZt8EgGnUW+xYlrSUr8zXSEpaA5I7wyKBQMLwDdlSVjtQZDp6xHSOK4r/SEAHcH3RrID9csm+xMwxZQIHr78PZipn0mPjgy1sxtz3jx98Hh8xIQxgsUZWBImY0dpqTeSDvKxQRDVfaRfGwEp4D3NKVlYkWE4jGjIrhoneVWZPvss/VJRyJy0MIGDByTQDDzyzwGcwDg68/A6XSxrXs+YRipUnZ0U1r6acl/31tydPdBnPysQTD6WCp6v8XNU/nwTsxsYDJc/XPvh+09hBKdUNU36/TBiDVRwghg8asLPPL6BE9U1bNqhmbd7bIecMS8Cc8pMmAnoDDRhpceFr7YPt0peFVLPe5PCOIVe5RinpwQCaGpZFgKxlnlmTRW9r1jUqbCzaSLLzPD+Pj44wuX+bYDV+fOm7z9fw7/FdDtIw3R/uS/RJNpTBiUbdOngPJA5apIXmyiefvrxfXjENdwj5uTBccZS9SStNKLhq0mWKE1kcmHHJr4fRSUXYMVGnQiuON1myi5QwKdDR+DOwewQSOD5YJLhUCo+0Wg4X6pY2C6WeJ8v8DYr8IZNRWzTcEo4bOoeQg7swp1YSiYNP78nds0CYGX/JoDkCGT7/hv2WJdFBT+dIwdSsewBIXffOsk27O59bGr5bwKtVIQ7YBXedCgK2MiE8+t8bQTQTYBVCqRdjSfdHpvtayzekWF1gydZiyLqxYRdXqw1WWXPXy1KTVI35QV+9tPfw7/37/4T3D28xY7n9WaDv/3qFn/6v/1LfPluxJxU2FxW+MGnl/hs7YDVTIksY83Z3lJ6xrH4R0+WS7ONYUmAij5BM+qm1v9eLBaWEMhptiTVp3sXjqPj/ZO/hd1MgduaVLvnA5sqxk3L4Nro7KHo4Z/PUwLPp43BdF0JwJLPiOuDrqWNwYip3ODvtin+7Ks9/uI2xoFF5d2vsdp+gU+7r3EZNVhdXOPpsxdYX64lMV6Wpfw4CTCQ6bR58gzPnz/D7u49fvC974sJ8b//y7/B//zzr/DLbomHix+gXVwbI4IslsjCI+TzQXCB0gmamrLYpDG40YjUNMp0WAyfCEOSmymvzltjexCYqEDAYsIqpQORDb1E+gmeRwxSCBJbT1NTA83hU2AoCHw6+YUZg9KALu56bIBpD8xpfC7PH+6Z5q/Dc49g6iEacYgI8ozYg6wbm/zzLGVK2cs8wpXMt0sseB2aDvP+gKhukAyjGjPzh7TXDOAN2+smzXALyrkStPOI/TxjG8XYE9hmDely32TocBH1Ako+X2V4VsZYpcBq6rEaGqUJkgFFv6K875Fz/yQw3wxo6dHEYWpaYT8n2KlujfEQzbiNU3w75thlhUIIdD9UOzC9z55r/kfpDa0f6Kl1SbnaMOBynPFpMuE7cYNn6ShfrXho5BGnxpGy3apC6ynAPOWpPGijXDI2AkR1ssD7OReI1o/0eiULaMYyjrCOZoFjTDArqXIgO4SSHEnayFIyL0TeX3nQzqPYNvwM9IdlfS0L6rbVekojY0rQS8aG5MYq53oY4hxtvMAhLrFFjgekuIsyDRrezAledT36BQ3rY8y7e3y2zPCHL67wfBGjQCOf2iktMRcr3HUzfv3uEV/f7/E4RgLm6ENDphfrhVy/DLS66mv8QT7hRb/D9VjjYqqxnA4okh5xNlKJZcwbSSM5WCGwQ8YJGXMpHuMl3sbXeBfleB8NeJh6pZ/y7N/MwPU04wVB/qFBNTUophqEMtKZrBYOEkxSJ19V7z1CaA9vPvcisevc6zZi856SYcq+xtNKKcsNDb+MqnkvKauyuHYqirKEzK4BWUrGDkOQmNTHgUGMeMplkm0pfOZhxftj9VAsxrhYR244HgArDZjk3cbXY63KKp5rNZXNCFl1/Kmy2CQwExlwKkb0mGIeM0xTCjJKzfeT4MmELCXgR2DCoGV+fkJUHL6SOWTyWwvm4ve3DQcF9AklE5GrvkdMGaOYMz3Wq8qeTQ+KIBhCkL7j9eGvjowzO3fPmTgiUSitlcQHW7eB/XFkdPCaZGRPDZJ6klnGZ35iMiMW2LdAQ3BMd5B764gyHlElQKX7N2NKaKxO8/1RYFWU8HPaMJty2mhOMfe0bvDnjfYlHMCzr41nxIVJOFP5GEaIVLuZLo7nGqXJPYcS9NBjOuVMdlWMks9DOmIseU5zuOG+ZrKT4H3iLyaYkzXGZzpz43agKCvkZan6mM+eAFAmd85kW9LfbxQIR5ApckDMWL1HBEnnCO9FvedQOFFtNdLepI9A0Er8WbI5ixhROiDJeY1oQu5AFPtRnjvqBSw5mLeYIF/wpDRPPlPhCHx1wEpgqw9I6QXG83NoBtzfvMf7N9/g9vYdmq6Rt147pwL6a4KIPFurHPlioZRkspIPVMHweUsusY8v8X5eo1m9QHv5Eo+UgsYxyiJFfrjDk/4ef/Iix7/zNMXV8A7z4Q7VaiPAKhVAfOav6ecxMY9jP3Skkp/6JTKszgGrD+tYAy9DHXvO5LeEYz4zloQcvib0ax/7YZ2DXaevt3vx8ZA11KznwPv5ewh1roZ7fau1w7VkIS3B/P9kA3LWfZxhKaea/fg8/hYPqwBYBQArfA71FsSBykp7n8bMJ6r+cfAbQr7CZ4r+0X/6P8ycZMT9AeP2Bv27rzHevkLR3KAa97jMSU0/mF7e04lIoW5H4HFe4CF5irp8gnGxQVdcYJet0VC7r7QESnhklOE+KPYQs7kR4sYzSOXbqR36MB6aZqhsO0/SJPO7OgFXIZb9uKr8gwfiD1kbR8nJBy2lXXv5NBzH3/4+PpAJBiDq1LSfGimCSPQUObFdNBXw7z9uxGbmIISbn0YGdjT86xr8LJ7xvDvYodpsUR3uUTQ7LDRVA3pKejSBtYQwV+rocOGfhWu4oeURQgoRxRppRSiXC6yuN1heXiAtGbM7KY6U7KZivULX03RNZajFnXIKfvQcOAcz/E55v6cr4yoGPaieekJ2FWV/Sv8rC/3Og4UVsiaBnAiyseC18ojy0HgG5FhNnw5YA9Psmp/7h7kP1DFdz2itpoc1I1OTT1oxQE8qBgswVOBxv8OWv1jQolRR24rWHuKRLTxAfjsySffJgHsEeS61bdgZN2tOVCjzMlkAr11oWkMTFthr/mwel2vonQ3Ickg2RJeriQssN/+WM/BV3lMhLtup08cf4gxF2wCd5eeTqyB5FRIetNOnB0h/OjGLzp6skALlzAtOdxdkO3iXquvvhV6g1bMJNGbOaVMOscRiDCjdyprOkArGe07zesnmfMIaWDHnEwT+HVN+dOmCAT09ec4MJjlB4JSfHh+rskRV5DJu5+SPsoOrRW5+KGEipGfXdfdnV8I2zNNnOD4VZ4dYWKen9+ybul9CA6t9bagIjTE2HSJPECTzaqZpPz0oyFzxdEE1fLq/H6YZ8jPz6/XeeNh60IWeS39+KQmkPJDPNCd7BEL5OvYaE+5vH/S7JIM0iJdE0d6bmE9Hbb1dZ6NDW5FrRri2f8Ys7iz0GGO6QJsssMsrNJsrvEsLvI4zvIkS3BK0SlK0icnG+d5OBUH40wmwsqVlTZm8dDTJPkWAGzxn6TfmzGHtuDnR0ZzcZFr2aTyP8LiPWNqU5OnOvLRYZh8ysLHimSe5QvDS8HvqNzuW8bNHOYvV4klH8lTjhIlz0lPRY15CBrZxZx9Y3PctLrsay8e3KN79Epv+Fk+yBkXciox8cbVRs8AbUJUL7B+3WOQL/OyiuVF5AAAgAElEQVSnv4t/+A9+iof79xjQ4eln38Xfvtrif/xf/k98dTOhWF7i6fUKP/xkg8/XIxZkWFFMQ8BKxqGUjdj0IDy3su05RjIbNVyyvmnCoa51BdmIs9CijcCRkXsGWoVHworYo+uZTwrND0QnItc1rQWCD96ZvwP3A77G6ax1P7CzaSbZLwqmSDOtI3p5UMIyFQSsEvwfX+3xl4+lpErz/VfI736Jq4e/RdXc4upig08+/RSL9UKfb71YCbDi0ILPzuX1NT558Rx/869+jp/8zu8irzb4s7/6Ev/rX7/GN9igffIjTOWVWERkSjP5ywyLJ5TRiEIG3SMuskLspYT5Jc4ul/fMNIiddSC7xafyMtIGsEgirJMIi3hGlZiUSKebWA4E+Z3NoemQmSbrGRBwbz4wxrBy9khIpjVuoXk2ivFCpIQePzTTNTNoSqW005EtkcTYM2QkjvA4zdgBYkQxIp5T75ym0+sUzwhaVQtU3N/qGuNui/lwQESWle/fNqCkXyCfOWtwmjgVg4eAFVlG25lAUoL7KMdDUkiORuiHHhs05H6azvg0Az4tU7xYFniRzVjXt1iMtfmgNHskXStmGuPq6aMzTJR/LjGlFZo5E2hFsIOfg4mmf9PFuMsrHMiuI3BG+ZAzrBJeE35OAkRdjXJs8SKLcDWPuB4HvEhGrOq3eFZCcrN4agVc0f+VjDf6zNHvhqev/GLkG5SjZ/NJCV5S4SFa4cDGtDfAigyXKp2xSsgC6ZHSmmMywEr+MWLREcShRQSbZfM+EwtcXjc0is9Uco9dJ6YxK6CEEhs1/X5Gq+EEmqbBFLMmXChR8IASj1GJu7jEbVLh6zHBF+2Iw2KFOUvRHx7xclXgD15e45pNbFTr/kRZhbhcC7D61bt7fH27FbuNzCsOuOXjRH8kmh+PI1bDgGfNDn+8jPG0e0A177GIDiiTGkUxIisiGZnnBQEdFnATvZkx9BG6PpL31h5L3EZXuJlLvJ9nPLLGI3MmATYRbTZ6SQ2XU4NyrlFEJv2irImgn6SRudV5mv77Kav+wmsageNMEeQ1NzsjJHnqDW6Ktub+bsOgriG7jibYhHisbixLslFn+VxpZkuFWcJBKE+BGFPDQQyfCRukEnyyx9MAKw4odLx7Hchnk01gOHO4vvRLklICaZnqKGNGjagqCs9otT5KyjaOTNZk0FOCaYysv1DNqhICWc50Vlpp8HiYUBQ2rBAzfAw/w2p3vm+MGQ772lI0lTBH3/EUWclR4IhykYspL2mhEHN66kYCYZi21+0oIXQ2aBg+SB5ntUZguHDdBtlcqHNMrl6gV1K0pSC3dYeJNgdzjradsd231gdQJZTwPkQo8xhVnqp2j6scc8o6niEM5uUQ5NO0wBm7Wb6f8v6kfJSDTjKMNYjnwGEUsKMQG55jXrMZwz7GdtdoDxpJV51jA6yQoOQHTCcMS+6zfI60igz0UniP+SOxDGTy3zDG6FrKLMkGWyCnV9o4KO2U15l7R2BDERhNM4Kj/J0qzFm+jLpu7j2pc8AaYP0auwkDE6abidax1mvxLS4yvc+kIDjIdWEMfn2vrDrsqVF9xgEWn1PKo9VTO7Dr9zWAP8YQJMg2oakPyLhDdQO2d3e4ef0tbt+9Q3voMUxkgEXYsU4dWvRZguxiKak1GYIMtLibRim9psUzNOklHrHCsH6O/uIZ7slqZtJomaI43ODpcI9/8rLAHz6JcemAVVmtxRbXM+OAldiEDuSe1/3nLVKwSmF5HACrj4Eifj2BqVDDhLqK+wv/nteJbPEA1JyDUuchM+esqDDQC+9L3nln6YTn4NGpmrY/GXvKQ5S4hxDkpFXQ0DmwZs/buaqC9atV4B//NP/fHiAVhtsGVtr64d+xnrbP795UYsT7MJxrvmAohJEUzgGr0HoFK5YjYPXP/vM/nZlc0z2+wuH1LzG//RLL9h5P4gGrZMDQbUUFlH5dxQdfzOik9ZgCi2u02QXu4wrvoyUeq2foV0/RZBk6sR9IWw6yAZFOtWkZqEP9tUfOfnRZ7F9NxnWCs+wieWiOfSa/kgGg+viy2gcNHI3zJedMzw/UTB+CM/bVJ3Ds/LudiG9Ge/bImmmmpkE0DLWpEtOLpLkklXjssBgaXNFUPU3wnanDJ3dvcNVspWXO6Y/QN9JF07tCxXdYEP4wmbTIJAB8VUoy+KBx+sXSSF5VLFAY8ZrHuHr2ROZ1aVUgYgyqjDUt2ceQccFgR1mUXa1Tc657Hlar8aPtfniqjCid7v9BmR9/0bxWDCuemvRwEtvL5lRitB0lgMZwCIDfh+w5g1XkYaUDzTAPPZCS5FkEtK0tb2ZZFDJVg1R+UdETRcvuux7bQy2z9APZJQRDePhSRz+n9sAI5DPjVaXmuEcIDww9SA76aKPSdbCNWxublomBQlq1ooLYCrbkjxMDIVw76XURI48LTRvINOPBR1mK2g/RZoOm2ApNX/2ikHNao1dW4WMNtY4O+5+a2ulOOqOPB7YABiY/EDTUgWgTWkvVM9mabS4ntDt8/znQomLKTdW9/fHpvyXdyC/M5aVsbm0zcsmbN1EBtAqcbx2QDtoZaOC+TDIyd0mXv18bElvBqUjq479bopZSrNxknUwqmRf7NIiALFlblA/S++pZVWJd5FjRC4uR9nyu6B3Dn+PgR1j/gXGi2y2afAgftQaRq0KJXud72UdyycDK8kG3AUNi7oneY+bsLendnUArAVKe+Kf0QflWWVIU7wkn+HbtuBzd50rPisfVHz2o7Pmxtcz77bHwzaj0wHp/QENz6pYFHz07OKE3Xx6ZLAcvQXM7MJCWjTRNM3m/PZ5dNyXJMcUF+qRAVyyxTUtsyyXuyyVu8hI3UYwbPpe8L+5RJ6tofzjC7yal5b5Gajyf1eD/4jIqGvay6OQwhUXr0CgePY8G+WmU3HMls4lRJhlSNndsgGkS3BO0iRDlK5e5zwZau99iRikOAa+hQxlPqLJIzR8lICoSxCY14IwNA+UfLYtaZwwy2ptgGRl92gY9AZWvXdOToa5x6BjjVKpALcdeA4vl9i2K3WtUwx0WaYs5YgIZz1+WdZrw6PUJtKwvSvzgey8wdA3ypAKKK3z5MOPnX9zi2z2QLCp8er3G733nCj+8mFCNDyjmWqk88mpSYdYd2Y22jdn6FYDM0AIOMs4IWB8ajs6WEuzXIhRTJ5aVyVv0X1ibThUP5zIp9QLzHQTl38ujzlMI9b/ZJR7BU5MV8u/lMZIm+l0pbQRFWMBGJb7YZ/hXNxP+xTvgEJWYmwdEt7/G4t2/xrp5jydljPUix8WTKzU9RUpOU4Ka9Hgyd6oUV8sFhsct8mKNPSp8dYjxq3GBm/wJdsU1229sRsqPYlxkMS7J+pl7lsxYzJ0lUXkimVjsOrdCoAwBGzIOLWWQNQNrB8WtS1jEQPoeGe//zKQzi9K2tC2CFGSWJ5gpyZFMx2SDlgbtZxCB+zDwCKbnPtARMMlr2hvDSvIfSknI/OCTzcZNZynP0dzAjLjA/ZzidgK2SY4qnvCHlykux4PkNfHYYu52mPo95r42ZoUi23k/c8RRjnlKMA18XRokz8CiwAEx9gwMiBZ4iBZ4FxX4Zk7wJorwhh5ei1Jss2Vb49Ohww8XuYCrp9MBT5goNewAplxFPRIyWdiUFgQ8yQIkwDGjbSkXStGPdDPKMcwpHtIKv4oX+HJO8WaO8JAV2FLWzBp3jFGMMxbDiM004hlliemET+Iel/0Bq/oReXeHZclnr1NCWZ6zmTWghRIT1UiaKJpBPgECWq6yAWWKWkN217zCHC8lKbUzitesQZLWSJIGadLKW6fMU0ndCUiStcNmlMyARjgAf/Yov0IOebh/2wAmwsXF2o5VWjO4T472Lq/79oeDFcJdhLaecWgj7KcCu2SNx/wKr7DGK1T4lowrStAIQkiimeHJMsFmFSsaPY0WaIYIr3cHvN7ucdu0YrBjZqInfUjJ4Buwmhs8m3r8IJrxPQKAW5M/Zxcj0mWHrOpRVAbuiAPi9aE+4xRhZHoZjbT3A+qGnrpL5rvhfqiw7XguJOpXymmHrH/Ak2rGIu1QLibkxYxILBo/Q1mbKVo3VBBe2J4V+mreArXH01uU+ikmgkzgxKqh59zcdTg8PmK/OyiNckGf2LI81sesBfXjxHSxqjenQoMm12SVexPL+0ZAgrWKpGyK/mRt6NUDayNvUvl9qkHJyKakN6G02czN7SimnNUSv0zl4onYxnnDYcenz0NzFI6kBBsFMqlv0ce3es/qEPMAFUPEm16ljrOf0NCRgBkT5M1Zl6QFnScEN/RzTCZEs+yRsi+XEKofdHk3+wauVdXCcj4PJbcB7VI9iCxEfzYyhM2Hy5Q83HYmzFx8/Sxvp+12a3v6xQoVAQ+yaQh+LEoNzbjX2ef0WtNbPl5PeYAqXMgHLwLJEpPFZzl2bSMQyCR9xPj4QJ6GjXpv/Kys5UZbz7lqETKYYgw5Pwt7GpIEPGlWu/kpj5FgDoGkuYsQdQZy9hy207OxYCBCJLAw1S/edCXqYCJITVakzl6z4pGphhuk88IlKdcO681eLCcOLnWXmNBLtCuoYrQWQliVsXvVCRKoZI3jfRo9/Hh/+dwEJvTRouZoP+IlgTwea6BvMLcNpvqA+v4ed69u8PDmgHoHNF2OHRK8nVvJfus8QVyskUUbdEmF3WKJvZRdK/TpElNcYaDKixJlBnpkBeKZtdUDfrDo8M9eZvjxqsWi+Qao71GWSzHWAtPJ5ueGOVgdauvvVNsYoy7I9Lg+QvLx8Ww/86wKA99z7OC3/fl8EB+Gh6EXC4BUqI1OoBORxQ/QpDN7YS/a/JlQmIHUbrPkfxyQiA/ZtdYrhfrMSQehZwvMx9D/2bVwcCkkl4aAuyPOz+fXlEgt60e3h9I+kjLgzYMgVLexfjxdkXPQSj2MF59HVtkf/2f/05zODabdK/Rvf4Xoza9Q1bdYjy3KeMAUdULcmSKn51qNMJlFbPQTZHmFLl3iNl7izbzE2+K5mZGmpabCCQ9W91gydwcDrDR5E4BxDljZGw/vXyyB0PA5hqL7Exo8FV+n7ziPXAw19vEDn62SAHKpR/zohp9dOms7z4r184UWACulQ+g/S/2hRp+Gh5Ja8PNq4+aB0aGaOjyZOryYB7yYBnzS7vH88S0u2r2Z4/GXphGcetiUXzfqKCELRtsOMDnrIsj/uGlPbNJY3CxzmapXm5W8q5jyQraVGfoZyKJNLMiO/IOaxcHJWPt8waipcFapwHmCUBxncXNzVpXizn2TDKl8xrxysOoMZAzJQadLfLzzJ1aVNzwESu2GhBQBo0rXux0SFhBKa4plHHoYRuz6EYdhxldv38vTgZNz6tLD5MuedDMYNEcBSiON9eDcDE+yFC/dvFH4y6LcjqCVMT4DA8a+zr7eCiFNiCTl8I3PKkm7pzwaJtO92wSPh7RHoPvU3QAhTrOUv+1yWjJCzAySTjiOUNk1E62BTZFNdETJjAl4EWgLshKb3vBLBaoF0Cok+50t9DAVOSL6XmgFxgoLaMOE7VkM5pycGAoQC6bvooTbJO9UIDmwEmiDIR7W/RKMOjz6+3MzTk2u7PoKqjJOsn1N8DsIDEklZxGwctN391cP4BwlPPQ0WBYZVosSVZkrRprTt2WR6/exo02vMRVODCNn8vF9BFNhj5W3e+HP0Alqs+fteAcDsGkPg0pHcXu9ICRzhF4wBFDqxgrFDxhXwU/BUo3sWfaCT8szJJ+G6+8MGpfKijEYpDpcI/RqaymhaWTGzgJpHmZEch51xbZQCKflp/Slo8Esdz0PWVAjHvycuH0RGIo1YW/IlsgX2OYV7ssK91mBezI1lFjEAz880yyubSpDRqTqY4LQNNmlvESeG2ygM4wJG6EY036HMpoNVIonLJIRVTpimc0okwnrMhNrpOT+JMAqFsBhXi8R9mzU6CND7xnGVXOtJBYnTunAkyqX5wUlSPy7sN7FmnCgRqlB7YBO6YvGsFJSZRKJ0ScQlQUBWWWUQtEnr+tR9xP2rXll9HUN7B4Q371F/PgWZX+HIubkutb3ZzHnsjFieutQ8rousFhlePpkKcA7i9YYs2t82+T4xV2HGxTIFgt8ss7xs882+PHFjNX4gGw+IGJKGt8rAfqejbF78IW0mqNvgjHyPmAWhrP8WGWcrerQCJ/td+F0ZpGnsbmzGfj3YvFqW7ACyEw/z9mpNPUnTd0AKx2F3DMFWFkyKw/dYI4b5JlNtMAX+wT/6mbGn9/E2CcrDO0BuP8axfu/wurwhhwprHOmLuYCxNKY+VgxGiIK0YjNKsP1aoWMh1yyxANW+KbN8A2W2BeXmMpLlHOKH5crpftW0YhqblGNNRYTHVR6SQIp2Q0cwlBLhIKUUgey0fkV6cCBlqWR0aOIMiIy4aKIhaVcWHz3MNNislYkwx1CmqM34pqQ+vHE84rXVLWWFTrHtEA/dC1l1/yNOFykX4mZDRkbi5jqQInNvACv68Nkvkv7rBAo/L20xWrYIZ47YKJ/TYs0HcCalOFMOtd0T8n0STEPMWYCVmIN8GcDzUgmF8GbBfbxGjdxhW/iAq+zDF/OExqyFacRm77HD+YRP0iAT+MBV8M9Lob3WCYNEjJyykhMgLSMkRI4SslcGiGbF9pLtTGGPkXfkbUV4xElvk02+AoFvolzvM1KvE9y7MnKGiOsRuBqHPEcIz6JBzybGzyZdrgc99hMB5RxjcVmQpQNkkBxSBgXtEOg3MdughIvBYCx4aelzIypJZuVzJgUD4cEw5AhGoxZIUCKDKNqQFwQwCGrZ9KARdNvr80IWLGZpNJBd5dAgmTdfD2737zuGfPhNTAN8b3+vPrAhUEKShVrJkzNhK6esW8TbIcS99EGr6cLfBut8WVU4m2UYqsB5YxNkWKzSLBaEHThnS3RdDPety3uWnqHDRgoMY0Kl4QCFXpcTQd8Otb4Ud/ge3ONzf4drlYTkqcJog0Qr0ZkC0sPt1mcrVvVZZzeE4xoB4z7DlMD1I8T2n6JXbdG3RU6cyhnKxJa7W/x9DJFXvJ6AnEJUuF0dsUEdnh+cHEEZr6VcoFHrefN9h6fA4qxT1sUnn1kNJOlZD51Snobe5lH1/VB3q3cf5OyksejKEvu1Wld5SlkReNuDwKyORyN9cmScv9SD1xQ0jZrVZ5R3jSKDcQilLJjeeiZT6yCTYyaFYyvzMCeg1FXqGjg3XJ/sfAi1QUM02DYEgfN/F1SPcEpYhDRN01JhGKg9JjHWioZVaeUVsUE2nhtjU1JjyGe47yX7vKk+kRD84mD44PA+PP3YFYXxsRQGE3glrtigtd/8qFxOrpvlPeR2u9YM1JqRgC36TSIY21PADFbLmSFwnTopCAP1tUrvjmrnAyhOT441TV2NY6AQ/mXWVNOpaDuq8K8jUggcFAhDDQqTyxkh/WcJLxcn84yVtIyASUzwjdRIM9JVrYtEA0aIIhtzyaG9MEGGPc92m0r2dzyKdmjBkzS5iXipI19nvdnApx07oafb/J5e7cDkJAN2gt0PTL7OdCk9yA/FNNrtTa4fs29ypQn3pDT28/rhxA6wd/D0Ok4oHdW+bl9CesaAZZjrbRTdHt0D/d4fHWHx2/32N1NqJsFusUG77IIXw0N3nLgnq2QJ08wJCs8FgvsshJttsIQF4iiHFGS6ZmjFJmJkRxoLtsH/HDR45++TPDjZY2y+QZR94hFuUJRWMKqDdm1kLX+zK7ktF8SQBGxwGsUfkYOe89tDsLZHgCo32ANnYMIZ3/+twGsuP6M8TiYi9L5zzmCP0478b6L65XnB3tYAlZKXOacQoDVidhgCorzX6bkOr4/MXQdsKIXYcARLKD01FdSBp6kXpsxQdNoB2LO54URHCinZE3wWwEre51zEFDKlR/98/9uJjCVNTfA7ZfIbr5EebgVjVbZITkPX06sCvOT6YmuE7lNkVMqQFpiXOAhXuEt1niTPcPj4jkOxSWamE1FoHzYQjBDNzKQhL//vQwrbenauMy7Kfxn7CqjTqoAO0rCQkPouIafMiqUz0Cwj//89+FVR57ERwyJ88Wh96hC/BQ7a2C9p43wBnEDIXNqbHA99fgcI14OHZ7Ue1zWW2yaR5R9bYkvbrCuQyUkK/oLHq/BUa5oD1Oa556CZ8aKlPxx+l6tK2RVgaQkSk6Tdk/94UMXkvwc/DtPQDv67PjhrYdD2nVjVqg5di30zKaVBVFGDXCm96KvV0ywTc3tkLXXPjGrnJliW6Fv9B88dsfW3goIO0wNoAkpQ8ZwIEeba4DTWjacj02Lh0Oj3w89TdTN/FDGbvR20GTDjJZ5gBB55vvs5x69fjeGlXmTscA1oIUPuvO4jhJW/QynjBluakDBkWUlwMpT1s6N5R1ZCYChLjU/igArlgY0y7bkuJwHhg4/yuPc1JlsCz5b9PkQw4v/50ae2nC0MM3jwBkSBK1MXhj8GoKrj0lVuaEZkBTuw2nDMLqY+9AFuWswtibLxn3L7F7bxqQG1IurQK//rYAV48h9WibQKxh8+gSRh70OeU6XOanXgvDYVRUSbtp+Dlo5OMS9goV+YD95HJkaY3lIsYAAk5diTa8pt6Df1arMcbkssV4UWLAQoHcFCxWd0cE3JLC+HPoUkBfYiAZPeVlq6/SMtWjqbWMNholOuP7aLlmA+vuj15SmmjTvdRArIEOa6Z35Lx3XoMzTXRl+doDZ3seCi+vbpphKgHO5ET206GXFInZoe4FWweNKXkVuypjRE2/hjE3ub5r8i3On4lnNWM1Dccah6S1BKs5QZyXqokJTMs3F/AXITFCMd8pCQ/agApZpqMm4dz7L9QTshlkSkz0ZE+SesKDnYGB7wCalh06GyyrFRRlhWcyoCibbDLhcFmYk694+AtoVwz6p2NzvOe2dseN0vOv195wCVUWGZZ7g+bqSvGvBuHn6XnjDqDBHeTAmLsnghJzFKi8HWXws3hmR7Wm4bnasWHu+PuULA2QMW7cjHjiZv71F8/4thvt3wO49onGPttvamEdGumwabFXRy6GoClQrAi2cZq1Qxyu8wwrvUeJQXCAvC3xSpfjDTy/wk/WE9fSIFAdNRRtNrq1gFMvfvRDE0PAm5ehf6GsoFG9hmsCPFCjvZzXHWdMXgFJj/5l35SntUhNDTXtPqTS2F56+ru8Hp+qzeSE+zMbdjNuVZMNRgzOswuS4iSt8sU9luP4vHwrs0gvR3vH4Gvn7v0W+/RZlvxfAtEBrPnYymaWB8SB2zMW6wmZ9iUVxgS5e4n5e4v1YYJusEZcbLPI1NsOIn2YxNkONPOqRzi3yqGEuFfKYJugs3K2wt7PPmFAhXZTDEsoeGFzAhoFnPtcM/XFMlsPhE68IQXtuvCbFYFraSDCYa6lzD0UO1vl9DmxoSMHXC7LqIyvU9qYAXPG5DXiGGg/WlmRXiEGS4LBrMQ8ppo5nTYZ9H2PXR2hp6p0Cy3ErHyMy8DmtT/MZxSJCWVEWxFrA0i2d72vnGo2RyUYcEjRNgq5LUdMLZyjQTpV5E6VLvM5KfBnFuGVibE9514wfRiM+nxq8nGqs53tU5QPKRY9iVaJclUhK2g9YzcrzjtHsUsz0ZOfM6NsZzb5Hc+ix7ejX9BRvohW+SgheFXiFDLsxQjZBYTgvMeElBjyPGlxOO4G+66jBdQksFhPKa7JR6IOTIJbMiP42xiw/AVYEo4SDClSaO9tn5zHB/T39BGd0NNwh05KDkosCxUWKZEGWJAGWk4winCOqwQTWBvkyj2j3RuS5diYPtylRmObYqFVPvwozmtQTsGICzYixmXDYj7jfzbjtOFi4xrfzCl9GS7yKc7ynMT4lpCkZpzEqzUFZSyXaR7fjhAP3Vg7eJENPlRpZzBOuowEvpwM+63f4fnfAS2yxTu5wcZ0gf7ZEdJFhkhQwlXG4BtOSv/pghLUGh7lkB9AnrJ2wfXdAu0+xO5ToOpqJ877TKL9BUQ548myFpJgRL+iXEmOW2ZGl80nC7gPHUJuGoVvoIo71mydtqg53dozqFQFFBvjS7JoDLrIWWO/GlDSnuesIDbCystNraZZUHAw5o0NIM8kxBEDobxWaZQuu9ObUh9jOPOde7SR7BwaNXaVwIQdZ9JaD35AGqmTX+nvQ37uXpGRgRhIYCerEsVQyXHMJezZJ1nzNqJggONpKDsizmt9Hb1cCMsboca9KVtIOAgk04/tymxTKZ4Nk37Uj1i+cDUTU7/mZIGaPQqespiKwzIVMtreB4+bvRrCKw/+ZKZhM9ItihUwxlYzWH/wZaV6ilz+Uq3m8SgvvVURVDaZMfXF8hvTZTbanFMEwMFTtHZhepipg/SmJnFhxNqQhmCe7BaUJOPjjBAebd3Kz4KSQta/1ggzmSYYILBqGQ4t2d0Dd1rh4vsEoyZ+xogjW8L4JBGOavLyqnAkowXlgBvKz8fzkQMx8xGQxYR4ztla1Xu17ZLSg6+GWKw5YKYnQewaxcnz4JHlbSN3zs+cEBtu15LuaGJo20nvygHQ6YD7cY/fuBvdf3eP+bY/DoUL29Pu4WSzxV9sdfnE4oMvXSLNr9FGJJk3RpIUGPxyO8plWUBUDTVibETwdW1x0W/xoMeCfvojxw8UBRfMKcb/FoiJgVRwBK3pSSe7ogFWQx+mueL3BPxsDPBZgFeRvtiysEjpnJJ13th//+fzrPwTHTj/n3L/z3GeLgNXJZ9h3rLNCLLRyrAG0fCUTpu9or8/C+2ZWQKHmsg7hnOEVhtSn2s/qxiCb1vc6Kin7W6VEEv8gDdjWj/nQGY7De0OsgC9OwIqe0P9vgFW4XkEyGG3+/f9iruIBy/4e2cO3qB6+wbJ7wCqi4fGE5eVKtPsyL9Q8E7DihszUt3KRaYNmIuB2XuD9tMQ3uMZt9gzb8qkWFo2r9WAeOQZmvmi+MUYlPf13ApeOgHjL54UAACAASURBVNVREmj/FqQ0BKxOQMgZovWB/1RgOtgr+HU9vpzJ2D/yCPJ/9eXi/+vs55+928AckkWdezWEQ0aUVRZxM+UBA67nHp9gwOf0YmgOWG8fUNX0qqLngiXE6JpoImoNq+2RJ0nZcRP34lcPfUbAxhoCNpIGVi3VzMRiPxmAxK1JG28oVgIyerZazr1WDBF1KmQ4QFT08PxlqkIKAlbJcqHiVqmArn/l94miq4bOzeIdgAx3W3uCGgXZnJ4ZSwcBmIEf0vRzIpHlNtGiTIEGfEy1JEg1AXU/Yneo8bCvsWsNqOK/cXqS0tSN8j7jxRtgpcLf0AJuuHbg9vJ10arUJi2zAccGeNUoz3S6yXEtu8zDPYbsgnnklf/+AaXRWUhGfQ5j8LC5mfeIYCOnrzkp6uihY5uHNRKcV/lc3KjXlDQ62yUEHEv+5Ei6/H2cOGeAr3YvM8mU/M1f31AP35TMCNj1akGx59NBa4jYxJu/QAATzc+HhfS5Llmf2VP+rHY2AIhNnflqePS6eyXw/qoYc4lQnmbIM3rVhKQR+ijYhF49vBdwAn5YjBDcimNUZXlkX5m0lBp9k4TKuNTNI5kCRJYjDdvJrLooCyzLFM+fXFkQtJtHngPctlnzWn7oecWlZnsNvdTcT+q4kxxhLNuTnDUilhGvUegkXP7HAkL0f/oFySMtMPj0ArZ7HSmjOjFOiYPB3P342iHBzp4DNZKF9BHH6T0/DyUlMg4d2dw1+rOZMhroyX2GHhVxnsnXROEKanxFmRJba2yojR+x3x4sjZOGqDTgpf/AYokpL002UTHxjfuXTaFZYCnSWaBShNvdXkzJx27EYzvivhkUxc6/Y6P1oljgOstxtSpxvSoEWJXZiIJGoRE9XCKl8RCUUWhIRIapsUxlqjqm6Ams9T1q31O4ty24l2YJCnGCPWXL+75z0JwAAcF8JdZ4wiILUoKgfJ5nTsGOnl/O3hQwws9IAVCGephxfzjg4e4Bj+9vsX33Brv3r1E/3qLt9pYGK0kNa1ibRpPNwQl+Wi4QZaWo8Ltogdtsjbq6QldtBNJ9XqX4o5dr/J4YVvfIokadcx2kFpRRSk5Gb5NBAHcwCrU1eSpi+KfQOITVR98o20fOzlpf/8fpmOZOfn77eWb7AcFikxSGouy8gONrMPkvyAMDYEXJSQCsKPUQi4XSfEkCIzTJEl/WBX5+F+Evtktssyt5Jkb7W+R3v0b88ArY36PoHrEadzK1pukt08UY6UcpQ7VcoawukS+eoImXAr3aeIk4X6HKFriKM6WbPa/fYxPVKHJKwiwWPaOJr5MqSnnIBCm8DXGU3Cv2UyR5E5tWm8jbfqeGvUgR08NnQYlPYMAZc5a2GIZp0+vvYClgvDcCrDJj9fJ6Sxbs3m3HqSn3vFBYmzT4KAlQoq8xUFjws7ist5RrAHMdoadkbN/j0IwyEBfznq5HRYRqtUC5LMykN+fPoZk1JViCzazX43VgQyCGxiDAZmwLdHWEZjfo974lw4mywAXepRW+TUvcDiZ7uo5mgVXP+ke8RI3LRY3q+Yi4GlAsF5L4kElO9oX1HObPRmCbSY3sAfu6R7tvcHjc47BPsK8vcYsLfJlW+Dou8Q1y7EdggQhPohmfzT2eUXqIHSQMTWqsyxEX6wzlKkG8SsRwUBKybrqxVCTJ8iRLG4wYoESXbAVsOCumfiDg0qKhjGyyQIPlZoX8okRUJAYcSF7okh5vGs0ThAxFnt+haPVmw5kBlFSFIJzwfB6BGWfZ6LykrUQ3Iu1nRO2Ietvi4bbB3Q7YR5d4M1/gC6zwbUzQKsUdn1el+tKk39gzk5LQyFY18/pJnqV2Vsdti4t5lEn998iwah/w3W6L62SLJ5+MAv2SywuMRaEwDgFd5PQQtPHzeRDHintfj2hqkbDJ7Ua0twfUd/S/gdYP1xaB09UmQrXJsHqywkyKLUOG6DfKfU7npSWhJZLWnmrUU/6EAyIhCMItFIwpasmk2t/IsNLwiQNnHyxyIKYzjf5yzlwS48DXhGpOszywOsxY/rpHlNKId2CpigJG5PBwhBmtDwocma5zBrolL1uzGKsmNy9X7yMctOL7ZE0nNYYGkW4HIZa3neECvNyPluxhAUOBdRQGltq/2bMMYkmritcAwqTZGrrSsoC9jNuYCOzyupjrmnXfNLR6Nsxiwj9VAAdD2piDeLrMXjezv9J1cP9FVu4812SML7YbkzttCCDJpIKgcsxJZn6QHCplNC4PdZp3fCGV8swYhfdG98fZVXpp98ijvE/vS4Wc7tRRhSHli4/5TSjDgZfVeZZBRkm7W6VMth4NsOIX24CcxvW0p5Apu9I1RwUpjG2joIZoYeFZAlE1yM6lfjJGFGsTB6zcIiSoWtRLxPxcZHJZGmM4h1VXOhOa9zMM5ZWMqLtuBAReBw55BXQFdvXZOX/sJM4ZO+7PFtadWEJTi2jaI513iPs79A8PePz6FvdvOjzeVyhf/C7eVU/w84cd/rpu0JQXQHqBerDBCoeXrQAr2ib4OiIwTG8/Xrexxabb4SfLEf/kWYzvZjuU3Rsk4x4VWdR5fgSsZFHg2AI/74dG7DYgO2dYtXX7WwGr4Ed1DnidQQfHP548Yk+DvL9PEhhkiIFhdQ6ghR/4scqM/1vXWGQH/jacDNYJ6g0GWJ3+O8djrGa2vtNtYvwFzFrEbExUYXh6qUAreZPK5R9plps0VKEr9qwFewzjLJ3CTawfCljRSX0TrocIMBf/wX85V3OHZXuD4u5rVA9fYzPtsWbxlQHXL59Lo5un9HnIkQU5Ds1AOUBIyL4BDmOMN3WKX9cVXk0b3ObP0VdP0NIPSOias3Ocgh6MjsVTOKdQ+W7sPBXboJwZENC88Ls8eeIg0/pwOYS+2+Rtgeb7m0smWC2e/uWEtoeJsG+Nv229nabRzvzSjdVnZZMxIKXsL5nx3QT4fOzw7PCIi909Fvst8q5GJpDCGTw69Ih2O21Xpr/i5h+ZJ3bI2LSFhscjp4l5gmJRYrleYrGq1FAacj+riOXhdDKXP21Guq6eRvfB9DyAZJSMsJD2w5cFiHyqZFKXWLO6oGGnXZrjbRRdyA52d3j6gF0VNrKIca6ko1p8kn5AmAaYybzFdrOAiVLSPMm+mND0PQ5tI1nPDScNlP+R+tsPYkjx65Os1AG129deoBizxKbzJtIQODh2Oo44WQ/R0JJbRHQSMeqsgKCZ6SM0ODRAyh5rJs2FDd1Bt3OpTEgP8zVtL+qThzDx9BhRTbm9qDBJKfX5NMdk6kekiSZZRrZxACOn1Cx2koWAOabE6IjjdEyeERyVG7tLfmceU2xMPgKpBEe42ZASSvlJ8EU6Pnk+hQsMKgNlgieKmpx5xvXFhUVruwyIzSOncmRG6M8sqDyWVawTaphpcMjDWybB1v5LW03AcBzRKSHwZErIry/yHHmW63vNq8vMMQU+8PsI6LjnFw3VCW7xtYqMkh+TaQmicwo9fz77xIeaPkG2FljoMGGIXkWUCTJC/KJauJ+VffYTA82lydyutRhOcfAG1BrwKvDQNd4epxg4aL6fnEFg/mgfacXBwy2AVgKjQtSzf59LJrRr6d/NPyEwyNTMh1fy6Z5RmClXpkSCh74BjgYi2vSPAwH+ohEnX1NNpopPa4zFHI0ZT23MD7KKtIe4V9nMSpDvh/HOw6j0NfpQTUmOKC8RF4Uow1RKGKvOzdR1rQJNP8W+7UHRAgGqXTfi/tDhft/ioW7EBPvJJy9xkafYlLnkfwsahDIZh981Mx6d012bJhmQaAXXQL+KOUIhDT0ZmpQIEr61Q5XrjGuBxSFBbQKZvms4e9Tet/xCuIP4QW3+YAb+ir1JoE9ehL4Tavpp+5pm2zzIaTw9zXisWzw+7HHz7hZvvvoG79++QdPQc4pgKqesowAr/jx5BZYLdFGOuLrAXCyxSxZ4qDYYVtcYyqWSsL5XAv/o5QV+fzXigpLAmIDVhFqbNWVorSRoXJt89uhBYSC3p9nqmbHnU3vJ2fSQf9bw6qN5zjmr+WjgebYGw3kcACslKgVZoHsSBuCK+wfXlqamUuCaT4rWLwcXfYNh5ATdJA+8l02yxhdNiZ/fp/j54QL32bXWHtodiu23wMNb9NtbZPU9qsOtEsTKGFjk9O2yIjWhiXRxibl8gjZZYygukZcrbLICTxDh+djjetqSU4512aFcFyhXmeRolKcp4I6svNJCY2yHsEbVCk1D2ttD4wCOTeYJMtA02+QdBK4IxBGcsM8XkVk1MM1JmnFyrJz9682uBggnlqt5c4T7d2JV2LlAkM6ed/4/AT0ccLlPjP6+nzHVA+Z9j37X4vBwEAgtuUQyY3NVoKRsdr1GvqQ+jFIMsghpBcxOM+wrLlMM+xR3xjFCOqYY6xHtY4Nu22PYz9jVCW77HDdzhdtyg+1M42cm5424au9x1T/gs6rH1XWE9NMUw2JGWpSgDpEp1qodxDxlkcRT3MBeJtPRZ6ijX99uh2EXY/c6xnYiYLXCN0mFV2QnThFWiPAsHvFy3OJ6uMeGbKC8xfoiRrVJka8y6owxlwVGl4eZOVKQzgR3R2fe+udmbUfGNPdJWkCM+weMhz1aeUnNKMoFytUKEWPrs1wJWRqguZyZgCUHVpGYLGT4WEou77nGarzuzpDUfi4ZiPuOhsFjAPPE5OCeMiAnm3sCUsrDtwc0d3vsHsm0yvBuWOGr6BJfpxf4Oq3wFomM+NkXMFCAFWxw3NG+RqDEa1QyTvKuwdOpxw+TCT8at/ikucOn4w6XywOuf5wDmxjzYoM+oZCWnrA5Mlox+15qkizWGPTGYb1ImfwBKZutbYv2psX2bYv6vsHEkJVlis3zCtXTFbAsMHCwQhlKyvQ4XmYymch8JYDgcuOzmvfUslmTFqLcw95nOI+bTXu6nWpIejLJ/NpM090d1GT/IXU3XBfRdwzgIauj47qQx1jiBt4mEeXaNba6/V9oHsPAj+cDh3MKSuJ5LNuLoPzwIYFZNAlYCD9HA2x5CNsQgq2+wUzWb+nfVMu61N/0Prb/OxjLQSf9PmWoIczE0ohFJqCnpcIlTGJPJqdqErGhZgY+6u9ZJ2hYyl+nSZ/3ElZb6TWdCad9Kig2VC8bIG4MK/p9mfEMh4+S59FagNdEQJyBOHbuppIumn3GaVgaesvj8J6yXr6CW0/ougtP4v7FkTEtJ+xs5N7uZCZJQok/tTqbbG/WvXWTcl0fDkmps1QfJoTFBqDO4laa5BSeb/O3iycGi7T6nZ+5Ucol9wPKMBmbUcg3TgNt+gXy8/lnDGCYne18ntgfGlMz6GcIcNpdZwtpigaBgny/nkwpdrkPoBe6r9rpjbDAwaXvORoK+z1XWrL34cFEnF+vgS7PsGmHaKZlwT3ieov61T22bwa8eZUiefJTvCqf4y+2Hf5unrFfcnhUYt90KKhAYVhGYnu/pWk6cCjJZYSkr3HV7/B7qxl/8iTCZ/Ejyu4tMrKrKyYuFuoVOGjns6jBozOsxA7yvuFcEhgYVl3DgZ09Z8cayUGZUFP/VuDA//L/C2Alhp7bNPB9BpsVBX15vRReIwBWYR2r6uAzGoK3yH7tWTOYakSWMccK5Tffqfle+Ro9eh+evk5DtgBYOWj1G4BVlplM2Z8TXRceWmoaPwasnPDhdWdguGrAx/3nk//4v5npuVBt3yB99yss7r7AxbjFuuC0MEL15ErG4pxELIsFLpcrLJeFgKKmr7Eoc1Hym3bAuz3wy4cYX9QVboqX6FYvUMe5piaGNjsnQEl6Zmr8IVh1qnwDTVOSO2/x/n7A6vQhzy958GP6GA87fU1ANc8qbj+twvcc5XJ/3w/xr7foZvs5khCRWUVkd6jxKUZ8jxHQPTX7dyj3D8jbPVJ6Vkkjb1RSQ6ZsAYm1McEAEZ8iHKdlbtxIKui0SCX9I6uqIlhVkoJsEbnS29KM/YxZFabVhiC559IHF+0M4IuN4SQJHVkUbP7dWF2NGovbjABJ2LCPXYkZRZ4ZzH4MGtpaYKqXAVYncaBlfFnTSpo9fQnIohpwoDdCU2O73+PQ1OZLRVBLBapPl7TWLPlLlGSPT7VnzoELLzZYNDIthmDUyJhxTZ5m9JRc0NuHNOiMHAv+n0+ldOAKnlBHIvoz71jwAjsjWQns8pS1sKkFAzq7PuZMYmCVGd/SALeIYzXSZZygSBIBJwWn7ZQb+NSW3hz0g6xlXhuhm1kckHHGYy3F6ICbNgfqzOmUMveKxuaRrSON3jwLlimebBhUA0dQjg2UkCmTLIplZMyRMBW7XC6PKWiKPh4HNG0joIqN78PDgxpAmlQWeeG/DHU3IoA5hoXpDhNf+H38nYdcWZb2/VmmKQgZGVYMBrq2JU52NAtXA0e5ggFVQvadCm8MICvOLFLXYpq3fa9Pa2JlegWZPJDXnZMtFnnHSGmfRh7ZoiEIwN+NpIdBUx6aRqf7h8ntiU0YjHEdkD87DOzgs2dJxeH5BEvU3hAR7PxQMfyMPXYErNQUWRrJ8RA7+r8Ze0J1O00//fqHuW1IJWTxKtNbZyPqffk+zgVgOJ0bep7tj4FNIVNPPxQFEKrJ5eHlhp5OK+f15xliyddOR5dsMRTgRu/mOt+1A7aHDtu6FVjy3ZdPsEgjVLznJJTOBMqYuOWsVZ8A6ip7ciiLLTM6hU1iVczSX4rsLjPTD75urOeEPRyloHZfjB5/mgYpJtpodbowQYVDFoIACquCjBqtREIz6qfZaJLn6LIMB/rvtRNu7/f45qs3+Obr13j3/haMfqbvgEz4KfFSWhH9chbosyWi5QWwWKItV9ivNuirtWLm87HF95IBf/JyjZ+taR79iDwmQDuiFeuU7BMD9VTY0PjXGVaS64m2bcyfI1vyzFBUBBZN6D6iNfsxoNlBSIF1yMaAG6/x3MxfvdsZAyhIVPllXDf0mApAvYx2aeqrZBkywhqbIHojwieZgNWXbYW/uM/wF4cN3ifX6AhoMfSkvUV0uEe/e0R8eED88AaL4YBFNGKZxyh1bCSYkxJjusaQXWNKCcZc4qpc4Hk04dlQ47OxFkPk4vKAfNmjXJfI16WBGKkNk3R93W8rXCL7nG7gq4bKGA+SKYvpRoZTojVBQIBnn8l+rcGOOYmXpx0bUCZfOfvX2QjagAhkOPP0NOE9pXtavWEnmDEEjJEUngs+G2GCzrACUB58aDByOPSwRU0TY4YcpMCLT58pzIVpP1FRYKBvBZ9bJQI6o9k9+gKzVq8fGQBbsIhtGgyHBgMTtXYDDtsRd7sId22BXXYlSSZPyJRJyv0drtMan17P2DzP0Vxn6EoWwDmilGEPlBuwBrI1wuRT7t9mZD8hIoBM2VZ9QLwHtr86YN+RXbXCa9paRBW6OcEqmnEdtXja32Iz3uEyr3GxBqrrAvmmwFyl6NMUY1ZhisxY3LxP2Ch6LeIAq4+ig5mB/R5RQtYhqm+AbifGBNdFlhVICoJVS1ltTBkHUg6C8ZlV3WbMIAIVlMeJyclnNQTqeAMixRGfvw88SXxarrOFDXGjepUBabw+DPxh0uP8uMO4m/DNV4+4bZf4er7CN+kVviwu8EYWILHuNWtUsd6Vxsw9zQAyA+gJME0o2wM+n3v8JBnwo/4BL5obfJI32FyPKL+fYlgmmMiCBK9lhTQqNFDj4tf+o+7ZpJEx32hEyh8BqxYJB07bDvtXezy+uVVM+/qqwuaTC+TXa9RZjomsXu6TNDgTC9MhEg4ExSAK504YRJ5aONYKGuD42a/hjQ9wDEgyz1gusm7qNByWwbHsC2KkXBeDN/vcRz1d12xydMKaZ6PdLEs8JQBBiTAlZ0KfLHnNmlMbhin9XGwxptulqov4n6UGEjgzEFOAg3uV6nOqcKO3lMnqBFjx3hMooUTH/ak4qGY9p+GuhnxWowmwcTahMfxsoEnGFPcahkcwaUq2ArQYkBm7WToc93jWlAX3OEo4jd3Pe20qQXsNM7S3EBBLXjc2m8BLZzwZ84ssQrOWiSihzjyUwA3Uw7XwrsrMzfk8ySBTej8HYuyMC6+vykoSgESDA3lDqXYcMdFom0A4f4ZSlUPypm8BVLZklJ8yCdnYiLy3gUUvdpa89RgUYd5WHESweRdoKCmV193ywgvhSi3m8YCIMj4yo2IYwBsTqOLnyjEP9DWMMfdc25p1eVvpQ8zAdjV5kWSRtHTh5yPIZvAjmWkm42STwbWoJGkOHbWGHbCa6RNKVpgFUfF+kjjBMywMq8nYtmfmtH7479qXeG3LHFHGSqoGJjLA75F3e4zvt9i/GfDlr0b0yx/hq+wF/u82xi/SBA+rFQ70p2panV9S4lCaybqYQIyeEWO68dpn3QFPxz1+fw388TXwcuZrvEORDEjKBbLixLD6t5UEErAKip2PAasAtvwmDHQG+JxJCH+bJFCPxJnM8hywElOSN/nsvwDwqsRygFm1hQ9t1ff0nfuFOuv5twBR9gyarD7UhufMr+NLBs9rT/I24hWfHQPQWUuRZUW5qvYUN+RXsIKQ0nPAKoSBWPPD19M1VL1iz2f08p//t/NibLDcvkb27leobn6F9XCPZd4r8SS/uJDkIIkLrKs1vv/Zd/DZ5y8xJANuHu7w9MUn0nFyYvXqZo+/el3jr2+B1+lzdBefYCfAytLpwsGgRiGYJ3PC8wHCd+79Ykin9ULWCBwRcOM42zTh+LN/c2kcmUPnN/WsoA4eSx9+p9NDT0fZ8bXDp7B3ZBKuYETHh5aLhEbO1WBR5T/IIsX3Pq932LRbVN0O2bCX9luwDCdm+iyBPGrx6Qx64CadswASDO2bojY/+zVmwPL5JeIqQ1mV5kej89E019K3appvG728YlxfLq0p2TbuOqS34PQRffogxSRqTnBByX9n6X+89vFsG7JP7M4ZaWFCfkyJOrv/4Vrr7nmSkAAq6bpPYJUMl8dZ3jIPuz0e93vs9nsxeEJqBw3cxJpSExxMlS0FjJsrmxslmLnEkge7gSXmR8OEC2sgRiUstsMgBldLH54RKJdLY2TMo+StamoFptlr6XoGM2uNf8J8whljPqUKNFtRYUN0qNgsTAfh/08PlB6LaMYyjbEuCiwpTVtQihuhKNzXxGNM6a3FIfvjvlNS0GGYsO8m7HoaVKfo58ziw2mAqDjsQWbUq8wSzyqCYPGMdUUzZ2PtcHMKEiBrakhZNumg+xDa17k0SEaanFIGAMUZeWxmCFhxc2JCi4z2BDgZQ8oazsDgOGngw5QqRLryvfP7rHm2Q04MIAcbtI5o/K2UOm6GIYLVCjqBzQF8cMmdYQz2LAmoyajzt8bRpko26TtO9hyoOK3tME3xNsS95gyk8R3u6IlgG/fHHgm2pZtvQHhOwu/2E3y/03PoqWJnh0qgJNuUN/B+HCkNiYweI62p5gcn2ileVjpyTSxtKBCmqVqrLnOlebjeW2BpaL81REb+X3K2cKTTqeS2k5mUVMaq7utge4wzH/yA4zPrqdbBmss+veSrBviqeCVzwlNXaRguNuXQo6o4XSY1nc+Qm8LKv8u8xjTRVDfOa22sJoJTpIuLlD/ULkmUMO4EWHmTTVagnVfhuXac//zE9vsVWNJHJhKlpJ7Mcpqk+XnBdcWBBVm2WYI2i8kbEL297iK8enWPb17d4pdfvRFIt29aJULS+4ZrnfsYmWrRxRV6/l6WGBcrHKoVGhVxMaqxxQ+SHv/4xRI/W424nB5QJDQVn46AFen4ZiRvwJpFppuxKK9dANvCM2nS2+B5wELbzu8jk/aj4scAqxPHKBQiYXgVJvrhcooNJADV1i3lHAGwCmshgEBcW9PYCiQ3WNEYsW16gS87AlY5/nx3gXfJEyg8O5pRjXtkQ42hqTE3B0zbO6TdHuXYoEpn+fKwYRgSMmcqTMkGaVJhUyzwskjxybjF8+4e38Uel1WL5WcxjZyQVrwHOSYymvVc2Vojg4JtiGbVQTouFoRNgUkd4LPyQSPrhR73joEeKyZKdsDK2Ldk4cqAJ3Xmb2B9yMDXHKNCpLTVRyfmrIHb9sST4WfMZpfiuxzIuRV6rujBGfcNor6RqXR7eJS0gN96+eRak+054xAzw8BBCdMA3QCXIe7skoMJuM++BVglM5ORd/Ivmch07jug7lA/dNhS5rVLUPdrzFhi6tmEHVAme1xfz3j2IkbxpMBjmaPPC6RJqcZtjnLJ08iQtn3MHVg0tCGLlp4pHSY+d82E5ot7SQO/GSrcYI2HaKWQh2ruscYBF8M7XOU1ri8mrC4zxASrljm6MkMfEwBZUTDsQUBs3rwI1/1x8FMAnct8FHxiidJZ1CIdbxEPW2Bs1NSJPZUtJHmZ0iUGiZJNdkRWNfF4Soe089LYum8tkTClWbbt5+FpExBPCbEDLMca0p/fmWgIKVL0WpO/JQN/aiTdAQXj5lvgm795i/u6xLf9Bt8m1/iyuMTrdIE7ynAEqJIfEaGWvIhr0xg2JoPk3wxYd3v8AB1+mvT4fnuD6/49XmxGXH9SAC9SdDnXzAYzeW1RJVAWXYOuZmpta4llOf3JyMyl9QSbUbKs/L32E7r3e9x+8xpzd8Dlsw1WLzeYlhXafIUxXQExRZ65HpmpJ2PYvcg9LSuc3qffbUeirF1SLoJz8tyhaXEv2XvPNOEix2KzQrYqwXzujqwZNskEo0bIC21qe6XV8XvkH+P1lA0TTY0w55kk3nlZas3ye6aG65TG5mZjoMaVQIwnftGnIF8vBRSQsc5zoTnUaJvWBlWWs+Nm6ypuEBcZkkVBOqmAZskb5Y9EU296PvG9tha+4s2lnf+2rsSiKgq9Ju1IUspwCEYF+SctY/aNPJa6RvwfXVJuI+GMyBYFsk2FfEknfAIs9HWzoBl+1rBX6EyymG55OOk6OJCmmk0eZ86AUdhUgowhK4tMzwQZXBxCG5iruA55qpE12m0bdIdapuzs/PqsqwAAIABJREFUg+zcCywyAyj5ffmK73Nh/leUqNeNGJrjoUXMa+Zm6oHFyHo5KpjQQlZfisXVhUn2gjqCYBWvMQcAvLdiovMcNb82KR18aMH7m5Rm7RKL4k1bhr1+xXFjgDyWiKLSQLghNp8+Jj8feiVq0ouU91dehvLBJYhMRj0ljvT1Woupna0rJAs/v8jIobcR66yHR/3O+0MVg9louCTQjfQlC6NtUEVZeKU1Qik/Q3x4vYK3nq5vSAGmlU0ao3x6iWSZISG9c94ine9RDHvgZovD2w5f/mJAnX0XX+af4F8POf46jXGzKFCz6GNvo8kpkx4J3BlgZQN4k2PyfuT9Ds+GHf5gE+EfXU54Ot0h696jJFCW5nrmjIls2FvwsAqgb6hZggTvXBJ4zrA6+iyxn2OPSVaRpXL9G/8LANGxPjqz6gk/lz/vY8CqV2hE8JGylwn0mwBYBbBKno7joEGvSQFPoVjnYFR4LwGwCjXgx4BVAOqCX529ZfcU9hqG11A9OgNQRERg3eCyQMmeg4fVCaQKJ5jqaCcAHMHA5X/4X83LucN69xbF+19jdftrXAx3WGUt0mzG5uULxPkCWbrEZnWF3//d38Pv/O6PMaQDXr1/iz/8oz9Bva+xff9OxfW/+Lu3+POvd/hi3OCwfI46W6BT0xaOUWvkBVhJG2m5bKf/HLBy+YZN8o+34JTgcLxJZ+yoM/DKSjSblH/Qr4W3Ef5S0bbnN9oQfbvxLr8JVNgwUT8aT7PQN9NvFqnyhJknVNOAy7aRV9UfXSyxur/B4uEdChqsM3UxGTHF7t1ELxYRzfhDAx2TWmXzXmBDqCmLo/g2xIsRkdmUzXj+w88lJObBwdKXoIumGpqCGFAocMcuxjEinNMP+qvQg1LeEl7E6IMHORPTqHiAcvLDGNdwOLn8i43oQMCRYAJN/zxRJfiRcCpzjDYN9/ADg0PuEPZAq8An88GZVaT1E7B6/e4dDm2H7f6AAw2oqWIqC1RVhbKkKTZTSWKBIZxOqUyShxIR2RmvX782nyAmwuW5PI34vYuyFI3aJqOzdPjd0KFpW+zrGnXTScb0sN2L7kwzZhZmnNTTRHrkPJJTbzW+AZwyEFMNgBbVGYOPh6sbERpVlPUDgbNCcqMs6lCgRxWP2JQJrpcLSZwIKhFwok8dZYFBkmZ4RKSUoGaYsG0G3Df0+Ymw62I0Y6rEHEbf5smMKpuwLmZcLiJclgnWZYqSP2/ubZN3v5ojd8mZNIGGbqwIW6uBJSSgTg2lbaQyaeY9ZBCDS/qOU7kQbx8o5j61C1P3cE3sufVgAAeLTnj22T7gzzelacdH+qNJsiQWlJ6dre1zkEgeAmQYBRN2KVisOLVGOvjbOTPGQR0DWJxV6Hy70PIFgpUBXO4VFSSBx6nHmezSEwwND7HPZweFfS6TepymLAKej9MPUr6NpRpe36KdPSggJPsdpSDBTNOmoTxoCOxq0qs4bGMl2M8zYM9UfiZjkZ+ZyxY4ZVUbqqSP4Onhnin+PJHGaweqUeWNpececiPlKx6cEEDI4C3nsilWD5KAhj1DyXAEj/l885nljseUFjZ/7o0YpuF+H00nH9LouLbcX4Z7FYu2qZGXQwgpkMefB2eIem1UKv/vtP7s8vD9uZeJf80xMj5I6Nwb4gjg+2fknkxJ0EITcqCNBrR8bYZoxAVubht8/XaHL95scddMuKl77LsRDQt7rmsySPIC8eUVGl4fAnrlAvs0x8Gjx5d9g9/JBwFWf3Ax4HJ+RB5RAkwJinmMTGRYOIAeChMZcnJaroKLjZIV9DLeNxrc0YNOHFEVoidZxTkIGwCrMJQ6B2atvLHnTKe8GLkfAlZc34Faz8EDvzYkdxmwZsAlJRHBmbhN1/iqq/Dzhxz/4vECr+Nr1BHT0mJUUYecibAE1Duy1nrM9U5TXbKsBFhxGphSYsAmd4EKKV4kMT5PBnw63OBZ/x6fZwdcXs4ov7PCsACiIpeh70jWjVh0nso0GlxFU3d/YvQZbJ2QxUAPkdGCShxYMn8P8ylMEnpgEdTlWrQBmY855NdSjzsDh7VXmXRS5vPu/aMtQDcs+OzZ8MvqIsqpjfkXkqOCdEnF/tFjhuzcVoygqdthaHbs+t3HkuBKoaHmHJPhlGOeKYOkqXUu8IGf3fJIXA7kU3yyBLLxEUncYE7o1TKyI0T3WKO+adE8RKgfc8RjhbGZ0bYHlMseTz8rsPk8xbzOsM/IJqyQJfQqZAhQAvpEy7tlilAtFm6E3PqoqZdUmCzMnE3YNzdKmntzKPA4rVDPS31vNjZYRHsU4ztcbyY8fV5icVViWORoCDBTYpZUiMYS0ZSbfI1gldIA+buzZN1slgwQMVoTS9kTeECD/miLeN4jmghYEXwkNl8hzi+R0KeFZKIpMd8rNY5kO3AdEICl7xwBHRZqdD830EpeO578S+YaGRLcOAMTJNR4fLvFmv53bNxYb3EQuEcy7LDsD6g64OYX77Dd5XjVrPAmvsJX2SVeJwvcJQnqJJNn1QEzHiULM8CKoICtU6JsDTbdHj+ZW/xe0uK73XuseU2fzXj63Q3m64Ui6KfpAtFUIZkLMXS6xzvU23v0ba0JfVISFFojqRaIcr5XyloOiIYHXPC93x1w8803GNsdnry4Qvl0o2CAafEEY7QC5lKsk/HQYWj47DtT1ev8MAgPw5qw47M2kMzJmcZs2pu6tl9Dj8XlBhfPr7G43mDM6NlkQzMylggCRYcOM2vJ3R7N/qBGXo27vN896CZPka6WWFysUSy450RiHHb7Gu3j7hi4YibLLsnnICSPcfHpczGAaHw/th0OjzscWLMy/Y+MKb4H31uVZMnB9rpCvGaCIRtJMk8nxO2AiSxHvkeCTXXtgT2BOWzgK3sAJk8SXKNnTHV1qbWjNce9pm71npv7LZr9XoxdVXTa6zgATVBeLLF+/gTlZi3mEUHBsW4xkC3nAJBJ55zha27OAq8IyompITY560+rs/nZ0kWGkuDSkuAm/TWNxcNngrU3Ad6cq7IecLh5wP7mDu1hrx5EgBV7orA38ixiUvDlhf26WKvR5vXd3d6jf9wLyKG3qNOtTWKXpYgZdEXwp8jw4vvfkURa6ZJ8zxyk897uDhhqrkMCSiZ5VMoj1wTXmwCdRB7BBBgzpr4X3DtqINojimqdnsOwQjQvRHyY+xljPaB+PKDZ1hjrXtdU/ogOWCnAw9giuvZZtUG+XqN6colis1IoAWu2kb0W+67X7xDTbqPt9cxQzeAlpx0rzrzjulislliuV3r/TdOg3h8ECgaLCrEVFbBDAkSKIYux+vwF8qslsorS9z2S6R5FvwNu7lC/afHqiwl7AlbZJ/irucRfYsZrvkftd6lYgardZH5vXtLqZ3SWTkiyGEW3w/PxET8jYHU143q6RULAKifpIpMM+xywCobzYeBjtZ4N8H9bSqANek+2BsEC5f8XwEombCeExHCLAGBZn2HyP95u1hAj2rYxxn5gMJ2991P/YT1qUPR87DEavs76HPfpE7pkfQWxAO4XxBnIYOOakHLGSQVH8gGfRytS9Dk+HNzbez//+2j1H/3XkgQut+9Q3nyJzcOXuCTDKt5JL07kdbG6RFFc4vLiCX7/p7+PH//u7+Cx3+JvfvELfP97P8F3PvuOjIr//C//Fn/6Z3+J/+vbA96Vn6C//Ay7KEerGsmm3vJMmii9oS8WTQnNsT5oYNTUO61dD8a5aYytQfsZQt3NcybERh/NNM6YQmJYefOgLdD/t92AERnNIc8YXtaMm1yRreJ6uURPY3luvGTscPNjQ8ZJCw8DyiUXC4w5p0090LW4nCd8DuDzacR3ph6L7S2i3Q3G5lF63YRsGaY8cfPnKw2MGW/RD07VU+oIkxRjlKR7arJmmylZVJT+LS+W2sSSVYGehtui9M/oZ/o4MWqZE5tCRuIswHXok27sWneTW88YW043GclOVhFfn6aViRL/+Gt1sXYfHkPVwy8tL/c+CXK/czabNb6nRs/+7dSQh3/hBq2piejK5oWwrWvc3N/jfrvD/eNWh1xelFitVtisL7CsKm0wvO9LPgxnvlHBLyg8wmT6nF731GhZA8UCn8U1n0zzENGmJIDPgIK77RY32y1u93vsB3q/pDiMlH0skRYrgWlhoh2AK3cMEGh1ZASF1I3ALBJdO1aBR4lCEbV4ss7wyVWJq0WKZcKSf1QdyqtihqMhXU6zcTuoef2iRA3orptxcxhxs+3wWM9oukkHx+VFhZdPlniyzrFORzAnhdKpjEW0KKXOsREYFXhCdn+DaX7YoALzyIAtA3uVIBmMx/3zBUZO0F/bnmQ/O8TA2mZoKyEwu8ImGRaPsSrCpuheEC7B9O3Yk+8MKrKm1zc+sh3zwn/+CWwQRVkoJp9fo8va99h7VBnp94vPjEPXfiwE3aQ52Kvh9Pj4wD4R2dWT+ChB4FTKGm02rQYACbCkhl9yJgOdjrIrb8p57QWmGXZ0/O80jaGpPv2ZTKYZwCU9T2QhUuNOvyOCKu5RFe7D0bNKDDkmTjJeNhIQZF5B5pnGPZKHnaWL8L0y+ZRfT7DMJYjaDEL6jDPnnOFpYId9RqMXmyTzOLUWgGNgh+6BbxMGZBoLNMwcWKRS8iBPiuPVMENSFqMs2gOrzmFVAXoylhbV3thcpqgyeQZvL98fJaf83o7yJ/cLoA8bI4+VxOnyGitMDODn9SEbL5j48y0F0JbXRv4AvOcui9P1cyNPJXYS8KKqgD5M9HFIZzW0NC/u5xJdvMaf/80r/PJ9jVcNsJvNoJ2yoUWaiQ3a55lMjvl5+4hyOEsHokHrxUjp2hb/+JMKP7uccBVtUcaUEFHJYFPnkR6CLunW+yXrVMbdQUpke6Lda2c+hYHOPKOp90f23Yn558W5F0T2LLt+9rSMrWBSsMU5FTyAK/a8chJoz7WbArv/oEVQk71n/87UVDJQ+DL/D2tvtmNJlmWHLZuHO/i9Pk8xZQw5VmVXJqtHUA/imz5F0IsAAgT0A/oCQWrwS/QkgaTQItnV3VXsqpwzBg+f/c6DzWbE2vvYdc9UNUVAyoQjMiLD/d5rduycvddeQ+718T6P8Q9jF3+76OHG28faiWXtulVqAl/a9DGSTGoTflKK3xkb+Uxex0bXCdGnV5pn43GzwmDxBsfBEs+PPPS2fdRDpjOqd2BDby1KLBzaJKgcw2nUPJpSKVNKGka2Ye2VmdoqWDpskgbS+Ia4toc8Y5GsDEMCygLnlequSPlLSU8ym82c7iGUqAsTpwHCMBJWXjssVG+P+yEcn0lppvinLMHEWsmkhsnzz709g2Nzj8lFjtJw+l0mYnlA2V3lDlCAoBobEXqBhMIaZipfXdSoUooDlUkiEg3eVtZQbDCp2C7WcPwKpZshF7ZVApfAzCxHMa6wvilRzJl4TrFKiXDoYPi4g/DURRG6yJ0hXG8LIRlWlY18VSBZkiFCoFUl1d1+B0GHE3gO19Q3piwz1KsFemQ7zAucX2aYTAHP21ZZW76E76fwgyX2jmL0DzoofTKJ6FvVReHGqEobXuVJehfBpDIphF3CXyW0gteSrG8SoMIAoSQ3h+Lfw0/T2ATbUwGuJG2tYq3C9xzAtntwnS4chFhNlyjXZATmSOdLeS1XgEHulyUqu0bQ6wh7pjscIOrEmM/n1FljcTveMCRYQ0otzNfg3m7biIbasLr9LqzQQukmsOolgmyGYJVi+XaM6U2J23WMdecY094hruDirq6xdjzMkgprx8HcbZDJec4zTeVIBALoGrVTrvELp8LLZonB5DV24iVOPxoi2FNWaFLS9mAXkdNHMc+xvLvD/OYc87srsUqgbykb6+3jU/QPj+B0QpQu7S4yWM0EdrEUYKhaL1FXK5UOEpSJBoC/B8fZQpN6WI+XWNzcIZ0vBDiQwTS/eB61xt7CRjFecgSuKWUXloQ502kZkeXCIJdUaSbJfvAYJ68+YFoLFlkie2fs+rCZkDuZY3x2geVoImyxkgAFh6ccpPF6cWAR+Fg3FXaPj/Dy44+wXCzw+pvvhcGTjGfwCZYZuwWekxzScWhdMPRgf4Av/uzXuDm/xMWbd+I/tprMELm+yDzF5F/q2UYCCSym5g776B3uorM9QBx3kCyWksy2vhsjm85RrlJuvLpWjMetSHPE0q6BzUFxrwcrDnHw/JkY7NM/l5/v6oe3mF5cCXDVZJTlc4/Xz9l6a9F3d3BygEcvPkBvOMD52Rlm13ciPyNwJTLezVl+3zOqnYPxOBX/VfpH6YCabCQ3ChH2uugMCSLuIBr0BRRJmERHthRtBWYrLK9HWN+MUS6W4g/Lwb0wyig/t2x4lCq2hvFkbPU6+PCzT8TegtfZKSosrkeIyRxpB1DsB3l+EmSKAukHE7vG449eSQ/NITvfO+/N8m6CYrnWALM1B8rsZbiHkDFMkMUVALriULDbRWdngM7OFlxucVjJV4OlnC/d6ATJskHEcyevcPX2HOsJN8wSyXSBkL5OJpBIBo+m3pdhneNiXVoIhwNsnRxgeLQHvxshSdaYXF1hdTeGm9JXkOBXJj27hG3xGZBBFtlMJCtwgK97O1lWNDEnu4psPzLQhGNsbDxE0sm16NjCKrcPtvHks4+QVhn8kOE4c6R377FHmfE4x1e/vUPqP8H74BjfWR38AcANkwE9suR1SCmhBSIBd6SeUgN/7SmqKkffLrCdjfD5rovPejni5FIIOb5LYkcgNSXr4U6nK7UVfy+Ejg3hoFVCqFxSyt1NDWQ83n7GLH/ImGr/+4+xmO4tYx4URj+rkTZd9M8SlvV9aG3W/hzlzZhex4A9JROSjSRQ/n7FIbUC5tzf5D4S0OV9rAhoZfJ72rHo5zSG62ZwviGkcAAlyc1KViG20H4pNUp7aBnAGaWGDJnbpo8emhwMmmHW/dCSP1ffF9/TvYdWDSv+7/+6CaoM8WqMeHaJ3vQM3eQGHSwQuAXirS6ibh++30fgd3F4cIzdwz0sihUuLq+wu7WHk6NThFGA7y/u8DffXePrWYNxdIy0u48FdUvSvNUaLW78q2T+Rg8kUsGNHEdurEmV0ykkn0FeXP3AOpEwrbLIkSr4dS4+RK3ZGx8G0s4oE1ANdttaq0xIEGwBUwx613pHbZBJBaoEsGJDYeLQQ99DJ4oQh75swKQFp0yuWudgmTEvSbPL0fM9nEQhjooS/cUMzeV79K0CkV8jil1E/RiRFFAdAcsG3VgWE9k9XCirFSck+kVKMFFyxiBzOhZ4Hnr9LnomBZAsK27UJBlTq8tCm40YB3w2ASfqiSXFS4tdQT3NQhLPJW76LJLIlDJ0PaEBG+NXAkWk84ltwkOzw5Z2bgrgdqHdP1gtWPUQoHrIOGpBCi1k1VRTJ4NpVWI8n+H67lZAK75+3OlgOBig3+tJWmWbFMfNigbZLWC14cWZBo6/Z2HRAmkKhpjAHa3aAMoXZE0pcCGRvwaAYZkSxJEkeN3MF7hdrHGzyDFZVyhIXQ+6aByGoivLSgCU1jj+QYPSgnXt1Kg1NOb7Jv+HE396xu30XOz3XfR9ILTJ4Wolm2wkjX9BCyqJzEJ1ymQO0DckqYFF1mCyKjBZ5khIvwLQ6wTY3YqwFTmInEp8KvjsiIecEGpa5lRrIK5AlDQyG2aUNo3yLW1Sn1zCli1gJvgmDapla7QAkjSYBhBqp/jtWpRmxhiKKoKlorJ2XW3ALgMitSwdpaS2CRX3GnkBhnjYm02y9aBoATOtU9W7jC4AbNjVT0KLUn1/bNjZ0OuG3W7ALXrSMs7oByTbsmFKKaDXejBQ/qmS1BawEjJPK1kT4ECblIcHw/37Y59KQN3I0B5ICPUJalO+DEPFTFPks4lu3UgIlGK2SQdrD2Kux3zNFDYCUATmyJDSdUzgRUz+uZ/Q10TowwZwMvIj1aUbU1GWCbIuyGxoJYQ8cIwpp9KWDO2abTeniZRJGRbsRt6tjW37LIr0aIMRqtudeCi0vhEia1bWSQs0bsCqDUZyv67lXDFx3yJLomygYEqcLcl+LaDENaTNvrK6xPj6IfDEQlwkHQoCyP0zZ4ped/O8tL5hm8Qw9YuTtU26tM31QQNVMr1Il9aBAyW9md3D15dr/OE6wQ+LBlM2r3zuxd/O1kCMgExPHeSIAMeY+5Jr2itWOMUKXx5F+GhQYgvqYUVCRkUvJH42Aj7c201DxOeV4QaS5GKinMXDRNZTu642O61IDTZyUVPEaRF1bxQq9+/BUEhrGIXG5dlvz2Kzfjf7Nc+zfxKw0hAAMmP5bmiiK88ZVRoErLIY/zBxBLC69fexsmONXadhrRRyauwvUD29OMpSTOr5A+jhlPEMbBpsNcBxVeCTpsDjcozt5AxH/QxHj3x4Wz6q7kAYImDT4QawXQLkZA2o9MhnId0eoGYWqrHjRgxZ5PADD3lTCmODAymRVDGWXeRVjoDIZBWKt5QBdznscwMHq2oBj40o2QYEsiiPaFl4QajDBFm+7R6hXjHc+2WXpQ+mgGBq5K6gn2G1kaDgW2oJRVZ4vUZVrCSGnGdTYwUonAHgdBSMp0yeiaIEbsgsyUpkC6ZcKhAm7EzXlkGaT6YH5UlkEjgVEnuNrFrAQSKWCu6qQDMtkFynyKcF0gWlrA3ivQi9xz1Y+5BI88bZg+8NEDQuimWO9XgBJu8xDVDkpGSBbHXQGfbEKF1AYZsgYAmLEsNsgWaZY3SZYXFXwilDYTtYZDx3aoTbtF0I4Q0jZLaFjGBS0Edjx6hzCx7P2ISWGMpMKZYqMxLzMfHsU/YJ2SxBtyPNq8emTr58ZORVWmzsU7FHkIGA7cO2ImEbZXMaio+Rz+ZAmqJJaLjM++cIE6JxKuR0rTSS1IPTY/SHA4xv75DMCdCM4BqvHdnIlG6uMik2GnEX8e4e4v1dkTtWIc+jJYJ8iogy5LMJxhcrTFcxsPUY2fYpJo6PUZVjbbm4nReYM83VKjEnC72hW6aLgtGJVAmUGQ6qFJ/bJT6optiavcb+sMDex1uwBwGaaIi8DBE5AwR1hORugeX1NZY3F1hPbxGSzUbPFTdCb/8Aw9NHCHcGqAI2qWs47gJWtQTSBGWykDVKPw1+LjcawnH34dtD8K9M3t9icn6OfDYTo/lNghwZRrIX8z0bjyojfxMmiDGMFmYnhx30+aM8iuECgYvdDx7j6NUHwlqa55pq2iVgleS4e/0O84srZBy8Mu2SQBm942QQxoa6gh36WNQFto8O8OrTj7FYLPHj199JCmI+WQhbS+tSE4DEQb8NpBxqHgzx67/8c9ydX+HixzeoKcebLdGhb4yYgpv9VWTODKRoYPUiDB8dYef4SBhdy8kUs8trrG9GqAmkZAVsgnQiRSRYbRpOMSCnX5UNJwpRBj6e//oLNKGPqBMhX67w/pvvMT2/hJ+zN2NoSyYsaRkEc0BOcN93MDg9xOnLD0RC9u71G8yubmGlBZAWwtrhedyqSjaMEWmQWY+Uho1KCR33Rw7sLVhMe+vECLf66B/sIdoZyj1J60J9tBogG00xO79GfjeBnfHcl5sg95SAroQBmeT1tKmwprfh9kDuy2Qywd37SwRMoh0rKLixbBDGOBc8/Qlc5J6F1LXw+KOX8NnvRaEweuc3I6zuJnKfXO65vE706pU90uwZvL++g5wDTaZV7++gtzuE26GaJ0FjrYWNRC+2wN1HulLGdbVOcfn6HZLpXK59naTwJMBJR+rqR2kGpFxSrotZXiHY3sbg0QEGR3vih7xeLjG5vMTy+g4hhx8MBiHwJNJYHTDpIJpLpBF1j6QuUxwdhQIyEAAky4+KY63NtBdszd1ZsyQ8C04OcfrxK6RNAS9gJzVFPrnALmpkdwm+/ccx0uAxzoIjfIsOvoWNW8dDTisJGSpp/8NgCpF8cmjTxh1IXVOgZ2fYyUf4EwJWWwWi9Aqhk8CxyfgLBJwSkDlmTx6I6kCGzC3j3zS2bT39kEGuKab3iou2tvn5rz8ZpLf1T5u898exqs3+8E/9zPbbNlLE+5G6ctZlzyhRlWqyLgMr8cO7B6xaZhjfXwtYtUFZHNY+HJQ/ZJEJaGVS2tswM1o3iDXPZlivvaH0VtKL8dzVoacQHChkpX1FSyBoCQfcJwyzXwGr+xrb6v0Pf93YeYooX6GXThGN38OdvEOvmqDPBUR2Y6eDIOjDdSMEQQQ/ipAiF8qfVwLbwx04UQeXSY1vFxYumj7G4QFW/pYsJBas9Odxqxw2m2Wabdo0bLNkuqkUPhPdbMAGPgj8cHJYmQXBwk+Sv3wfoecjdGqE9Up+Fa8bPuC1fk+SpkJHbcEuTtCjIBQpmIAexoQ5zykzeyA6FA2sMT1HjUGvK7KPThig3+mgw9Qwbtw5/Y4avL9dYJkVuF1MsZhPEdQVdlwHwyyDv5hh6DboBjY6wwjd7R6ifhdBFEujwmZ/lczgMAFOouFt1WkzJc3o189fv0OxZoxpDqaf9XsddLsxXJr6ybTM+K5whdKPxyT98EBx40j05hoFq1IBKdQNi4Kbl8SSGtPl1r9EHhA2qw/M8lsAQ9Na2kflZ1REoXj8HKRqr+69kWIL4Eiz2jYs1Hm7jsgal0T451MsVksptnu9HraHQ3SjjkYoC81ZkeR7RoW+J05GNsCEKQjM/9nIkkS3rx9SEmlUvsfGi/IWBa3k4WwaobmmdY1FWWC8znExTnA9S7HIbVROBxXNecmSMm2AgiutOeq9EXOLsrdMGLEiE9PZHFuhhd2+J1/DqBFQyROTdAVt9Aoqsq+JNTqxFyNoA34Ipd+2kTYWlmmO6TLFap1KTHYYeOiRLs0Dgr45fOZMrH1NSV0rRdswrO595CSi+8ETImDVBngyLDvzN5QVo2wcYfdUpUHI20GmTv43NFITa68rRjdTBWdaXzvD8NI+1FxjAx4YYEknXPcHRkvH5T7B9UvD6o3Zpfmc7aQgT03+AAAgAElEQVRDNtCSE241R5ZJgfG90ntoGnMDAtwzCFs2kAKt+ola0K8lbJr7JObQhrfVTplMk8/nv6zJ0NPXEYmqAIQEfZTpx/fVDoLbSUT7efk/aO6qm/+9qbJKAPSa0jRfGVq6npVZpgCWrEkDPkm2DgE6kygjfmYi46tRMgkOTI1VP7FCnaBFJsymSX5ngHCx5ZHKRO8n1157QOl7UK9T+R42CSKN1Sh4SbVsJcxmGijTIGMUqmakZnIjDBvS0/ncClfSvIc2XZRrU6nJcr1EIiydqIKxIm3U9VqkqTgg+cZAlJ+T5wO97FhCsYeXgtiweziJ5ZCF74fvT7wFhIamYKQaaKsPoNQ9Mi2+9wITg/+WNSh+NDxzGE+eUVMh0yX65CVWjOsswm/O5vjduMRNEwtjmVEVwmkhaEZzbl5LOfSV6SNm2k2NbrXCqbPGnxyFeLmVo0OzUfrmCGOOIyNxpFfGMBMCzXnJgITWA45/xvun4NV9sdGuOU+ubxuaoNMzKWbNdVBgqpWj6U78EyaukZ8qwPVgvxOUS2n27fcoW1WvswBsnMIZORwBKxqmcmGVXg/nWYTfErCadwWwWtKPiqlHYsYvYmBZH/rBgIDghmH4UQJesMGpSwzLAq/sCp9Xaxytr7BTX+PoAOg/CVHQeDvYFrat54bCemEnWecN6rxCU1TCAtcmWI3WBTwidckkyxFsIvsmp5y/rsTfj8yYap5Iw0rQp8xL8caRKbZ5BuIoRBCHyJxSGNcOpeFM76MkZ8W0tEqeV6kpHgJWwngwg47WQ0sakEaSXRnm0Up12RTvnOzD7fiwAu4NGapiDbsu4AvIHyBtOnC8DgI+u5RLUZI0nkmDzoEbmUFi5PyA5RF0IsS9Ltw4RmdnHyWlVE6GAmthHIUo4WcFHMpgb5dIxyssJysBsgeHA/QfDVBu1VjzfnrHCJwBnLzG6maC2fkN1uO51E985sk6Ivuof7CN3v4QLr2GbFoZ8DpkcLORsAjWVymWV2vU80quvxfZCIc+uqd9YMtFHftIRU4cw3F67LrRJBWqyRzlfIHlbI5ssUSTEazifVfXe6lJ+biR5c56rBMjHmxhsLMjMrIV5aCUCZq0R510+7AqB1bRYHJ+g/nlDYrxBC6vCd+bqbPIyqenA+HugvMV38Wj58+wf3iAi7P3GF/doFmmAlg5pVYoysrS4WYlse8uto5PMHz6GP5uD0XMPW8Jv5ggZELp9RK3byaYzjxEux8gPH2OJIwwLVOsKgujWY1x0eCqXGNERlfjYG35SCnPpC9PmuCkKfErp8Lx6grD5AyPTz30X8YoOozm3ENdx+jwHiY2pmc3mL2/QDa+RbGYokdQL8+lrnF7PWw9OsXg9AjOVozCTuEGKVCvgDxBSfP6aiFSbyfswPUGsO09hPY2qnmFq+/fYvz2DarFAh69qcTQnXu4SZJkDSCWBspIkmfUYcq2gr7SM4giQplqHBKnvo3h0xMcffQSzqCHJYc7toOO7cLLSnz3m7/D6mYkYGPAM0DWBsW+WrcQbKGcmNdzcLiPl599gtVqjR+++kb83PyikfvH/V0GI2Kwrym3azbcu1v407/8C9ydX+L9Nz8os2mdoudTAllA9mducgT+LGDKwXrkCivs0YvnAjaMrm5w9+491jd3cJm8JnYktfgWmYJNawXKegjacu9lIFPk49P/9r9B0wmFjZHM5nj/9beYvb9ElNfokAW8XIuShO+eSdb8vibyMXhyLAwrbsHvfniN8ftLYcl5ZBDzXnOYQk8rnsCm/pL+RHRoen6TIc3PJ4CVCVRpPDKiuugc7CHe3UbnaA85NXc89IoCq+s7jN+coRrP5B6xxhZZm5HMtqQJXt/cajDOVhgc7ePFxx9ifDfC7fsLRDyzV5kk1HG4JEe9DN5VgVI4FnKfvpQWHn/yCoH0fCHyJBVgkAwvm8wqSrwlCZKDFD2KhEVmW8iZMOhayHwXvYM9bB3uwu1wOJWisVORUfPMQ91HvgZ8y0Y2W+Dyx7fCypP1x59ZVGIvo9yC+/NUBpiui1GeIdzdxvDRoQBWlFIuZzOMzt7LtYr5HglgGlWUAC/CSBSDPqmR3MCX68DPTnYn/062ToQxRgWR+KjJsEVZWAJaWkDmuYgePcL+82fIBLAiKDZFObvCVpVjdb3E6+8WWHmneBcc4Xt08D08jJ0AJeXnQhMyUmsDWIkU1yhbWNc3TYG+lWI3v8MXBz5+MazgrS/gEPTja/qhDjYMYMW9twWs+Bw/9KBqASvtUUxvYCQBf4w91XbJ/yWGVftz2r/7818fvv5P6ibTy0gNamoMHfCb+rtVC0mIFUkpxteLQ74WsCLwTEa28dnSpMR6Q/LwRZ1iurOf2a3c1/KsydWKQHz+zH8LmUDqNDP8MuQBAdFMnSeuclR2PASsZKit65Tv86ceqIC1+z/+66bOUgRVgV6ZIphcArdv0M1uMQx0qubRoDnowfepryaoQH+3WmJ1ucE4XojMDXHXRLh2tzEN9jHxhljBk80qsBoEpJYXCbwqR8ez0A0cdFwLp7vbsmm0jabcAPEoYUFaYTKdicl2Jilg6mnSiWJs9Xro+jZeHA0EsCIqTkYQPRkIWNGLiMX2eDyWn02Qi4AVWVIErFiQ8+aKYasgj+0UWOWAktIneub7REMaEBO8ErSY77GmUa4v3iKz1RLz6Rjz2xtU0yn6VYWBZ+PjF0/gBTbsri+mduTBC0BCvTEN0KxMPA3k2SNmQxRbIl454bVEx54sV0LbJULPRCc1yVWqrGf7KpFhA+a7sOmlwV8JWIX0J1CTYSlXNowU9XQhQOPRgM8sdF0obAKVmSObk2FRyX5nZD73Icn3pq33D+cmJs2gF8bM9QG9UjgohqXDIFKVBGr8LSewZD6wGWEzvF6vwQdHUt8Ifsrma+RV9G0Rec4GQWt5ci0EYubIpoHX7nwjMRLAqlGzPU43Zfpg/H8kwYuSCTa5QtH1kVkuxusaV5MEN5MUs8xCYkVqNGt8q+Rqsulv2Va6r21i4rVR1Xvt0XQ2n+Nw4ON4t4vtrovYyQ1YpeCZStLu1ZVq3Gvib1lTcf1yE7IpA6WW20ZeEfRLxfOLgBXXbEBAlI0yi2jq5WnmS1mXmSbJ/TZm25snwdDR9N63aXDtwWpYii0Tyqwh8T0RVJ8TbjZgipA/ZJ89BK0kxld5OZvrotfHFGjGy47Xd8NiM/Ad/4TP5E99sNpYd73uPIwU8TdTwoeeQtx3WqqsfvrNhdbzyIA6D2ScLZQnxaM8HwoYtSCnLrFWwkjZnGEDmYRK7jMCeJgDhLKeNuZegTVtypV2q74+BmGSXx/6ZwkbyKQIKstHC4mH71ESpEyyjoAMBqgyy1J9oKS3IrjCn69iaL4s8Rv6ppF9KGxM3RUMaKBAp5q23/vkidG5SBTVw0QSWwwD6aH0V5LyWCgWhfGoUhabMC3bz9BUCBkkQVmgYd5JOpIuDZFgky0hCnITjk3DZXKuCpH+2bCZEsXhh0m/k1vMayDm2mrUTtp6QICCxVRO4IjMOEeeI7g+sqqWL35Onktc27zPBKkkxY5JnjznPFfOJ15TSqxzSr1z+tIo60yvjYJV/LscQPC9MZVS2JRNJs1Xg0JCHtZWgLW3g3//Zor/+zLDVd3B0o0JbQkgxURL8QjkzzbGEmQN8ezi/+/Va5w4K3x+HOJZL0XcTODZpPYTqHTVENw8D8KwNYCVSNUpb2NRmRFE0xXYMqHuAUggNNIW3pCfel215u361Iqh9IOf0W5q3NN/wkxrQSsBRO5TVtvBk+aTKjNBPcy0maQkUGRxG8AqFMDqN/MO7ghYiYE1z1T1fOAakU/FY5H3wBT16p2oqVdeRSnBCp8HFj7PZ9hfnGPPm+D4SQjvcYA1bQDcHdhuHwGlcDlQrHJk8wQ1vUOKEtmKfk8K3mvsOVO2TECI66C7syOSE7IUGpGPuiIrS8h2mK+RjWeombhqGgIOdSjJpQ8jDYG7x3vir0JmwpjN0N1EWE0yERdvQWNKbI7IlgusGT28JwoU8vFioS5yCDakXOuOhaeffohguwenF0qSbkmTbzQIZV9yUNRMqPJg8bPOFljc3mE9otxmJd4nTNMSpobxnWE9Qg8cMpetMMLg9DEsAm5brFu4p6awqwR+RUP2Evl8idV4hsnVndQlu8f76J9sI49rJHSk8Y4ROgNpACdnl5i8OUc2VkmMrDfWE76LeH8be09PEO8NRSaUcShiZ3CqEUKeVXc5VudTJDdzsWjoDDuI9nqITofIY0dSPOkt51hduHWIclULqLg4v0C9XGG9WKDKMmn0CSgJY4L1I5t8YcdRMkrfIQ9ht4shWU2726i6EeqAHq/qj8IalkU8m71mneHuzZmsBWu+QkApIM9UAc9pMZOL1w0T5lZ1gaQp8fTVCxwcHuLszVsBMXpMEyTTRkzGlbdsrLYk2W+RV9h9/AR7L54jPNhCFhYo6xnsfKTG69MM599cYnQHDA5fYvv5h2g6XSyrtSQSz5c2plmDq3SF6zzHuHEwbVxMax9p2QgQfFyX+NKrsTN9h+3iAq9e9RE+9bGk6XG4D8vqo2f30Cwr3Hx3htnZBerZFFaWyJCN6zOhVMWxER7sYu+DJ+ge7sKK6TNE579EZKpVSUngXAErL4LjDlCXA8TuLsp5KYDV5O1rOOs1YkngU7hbWE6m5uY+Iz494guo55GMH2SAQ2BBmgb14HUdzFFg69ExDj9+CX93GysBgS0DWBX4/d/8e2STCaw8R8TpP58JgjIi81Mjfdbr4zwRmd6Hv/yF2Dh8/4evUS4SbDmBMJ4ktU3MzfX9kJGZOEBwuItf/8Wf4+r1O7z96lvYaQ4nL9ENAjFPF9YE37/nofQczKocZegJYPXk1QsZqtyeX+L69RsktyOERY0OzxAxQmcGt/Y6Ys0gjEYXKVOZuYf2Ynz0L/65+LqRMECG1eTtGebvr+AsU0SUtjPJjUxsfg+vNwH6rQ6Gzx7h9MVTMYA+f/1Wnt1msUZQNAg1ogJ5lpnkTNbXtAMo5P3SE4drOC9yBeRErq4jXXnqgwD+9hb87YGw3+qIBrCOnO3Ly2vc/fAW9WSOAWV09KAyDLvWUoB7LaXSpWthVmXYOT0SIPju5ha3784R1Tb8jENlgnfKipQ0SEMeSNk3hJ5cl9NPXm4AK4J3lEsur27hrOhZS3BFZZsSYCTG/pYAOpndiGSOP6N7uIctgkkRA4ISWe+uQ2m/h7yI0JQeYx+Qz5a4+vEt1ncTxCImtlGnhbyGsnzbNEOttbgeFvSx2x1icHogXmzsv5bTCSZnF1hf3yGqIOtJ3l+b3EhGEh8JxxVbAqp4eB24r2/v7UqtMx2NUZDhxdrb+FyJvQ/lrBxieg4Kegofn6B/dIjSJruYia5TNMtbxEmK6eUCb9+kWHjHeOMfCmD1o+VhZpOEwTAKgqjqB8dehjWgb4aXosWSA6DAlk3A6hZfHBKwquGsL4FmJcx2Ws2wBuNzEkUcRvCaUo7GYbn6Lt3/cy8J3PS7RuHxEHhqa+yWVfX/F2D1EMxqwSsBdAzg83BQrcnOtAYhbsLPwzRsLZypmGABK2FYri+DKv7T9mpqo8MtQ33B7gf8Zv20THr2umSdkiHYAlXm1xboauWGbfiaDD1bNY0Ai+yX9awkC1xmMWa/US/Vh709YJ3+y3/dpEkqG1OnqeHPR2hu36HDaYiTwKWlYpGIx0kYkF3kqY+IRf8nD92gg7SyMGk8TNwtzLpHWMf7SNweck48kzn2Yg/7kYO+C3R9C8OOLz49sVvjcBCLqbQ0OCa+mh+JcgducinTOExUK+mpbFhaplRMWnyxFkkgJyFCDRTD31q+X/yYjIxjE1MuC1sZAPy7Npt8Ywi/aYmNJ50AV0TyaSBNrScfTlO8i1iGJn7xUBgtGgVaY3Z7K3TKjm3jeH8Xg2FPJmgl+wpJqyDVFbDFzqRBvN1B0RQo6R/Fh4Nop/Fd4abd73SleKEJon6tUOQ8nGmqWCNyI1TUqVPDTSPxKJCJDXXmpMjSkFslmco8UMev1lCaka70qNDPqVN0Ghsac92WMWM6RGVZmYujc1sxu22n3m2DrwCS+Wpt/tvfmwXYmjuzYdGEt0LaCNn35Wqq2a+ivuobI6wiyxUaoVAM+TnaCVLbVt3Tv+6f783b0emMSoyUASM/QyRGyppoASulsBI4K6S55aZMY7+kdnE3y3B5O8flNMccHeR2aJr+e0mgSgOVcaaEFqOr1tRx+fLrBJ16ikc7EU72+uiHlAfm6rFiqOkOo7qNV5QACYZlJUCPpHTwHubqRUMqPJl3nA5Js5xvEhFVBkLNP5tVCVyWz146NOZvf27bmm44TzrRM6bhG6lOC8oYlgyv2T3g1NJO1ZtOQZJWhMILrwf7honG6WELlhkmjXhqiTi9Mb5JagpuGQTfDK/lXknasOhblXkln8Cg+xsmX2vabXycWoCTu4XMH41/lVnR8nPuJwQtZcigJEpOMqCnSv4Ur1JDUH0buoFrQielW7rRC0NH2Ay6j7CXJCAkAJ/sV/cMtJZyKzKEB/5n+nQQy1Tpjh6GBhCV5EHD9mo/1wPGoAwFhJmmQAAbKc7TJflSth2NZVf5G9cr11YqHjt8UmjUyAPGcwMB3dOMxZotHiOUbosE27GlQCXQFLDZKOnRwM9t9mSh25Labsu+LsaqBJTkq5UK8n2yQAJCMdIpYfFLEi81iZXXnO+8cksB/Am+8Gkoa0eCCOj1lNcWEjJUKKkSXwIChWp4TGYCG7/YsRFTmt3pyGvl67XcHxZjBL0WeYklvzINYSCoI0Cs8XpS0/taACiyX3u9rgD788USs8VCTNJZEGjanYJiBKg6UYgei9HARpeMYU6aZBK2FjlS1WRIagtFvIe/fTfHvztL8DYLsA4HkiRI9g/fr6bP/ZRhxY/n1w265RKn7hqfH4V42mcDMYFvs4gUPYCGPphJXWlSF/nMcbgjAx2RVGcb+V67oW7kgWIQrWk47fmhYQvm/GhlpEbOIt9nCimdCgKBF2waIgXChEe0GSo8LARb37WHEziRj8oz5/8EsLrIAvx27ODvll0FrOwYJaeAHEyQWSnrhWuczSeBfAWsybwiS5nBJVGVYyeZ44vYxmfZBLuLMxx1Epx80EN94mEp6Wz78JwteLWDYp5geT0Rpg8lHw5rGHp81VwzxquTja+Jr688B97uEJ3DfQTbQ5GJsWBejaaYvj5HfjdGM1vAJtNPABYdSPA85xCn6UQ4/eKXYvxME+CLH15jfnWDapWIpEcGXxKgcs9q01OvTc8zEeCGEKlJkLovSNCIa+HowxfonewjPNgWFg/tFghIB8JWIzZgi4nwejLB/OYOq9sRKoJVWSF+ImTyykmqhCPlw3G9ML3Xd+EPB4gPd9E/OUQ4IKiYI88WcJpEZPFWnmA9m+Dm/XvxDto72kf/YAdFRA+fDmrsI7S2gEWC0Y/vMHtzLo2vz3OXH9xzsKKsuB9j79ljbD85ht2NkYj/2Rq+M4dP4/JZjvXlGIvLWxlcdfcGiPeHsHZ6yBhow6RsN0bQxGiSBslogWw0x+L9BZokRZHRT6mWvY5AsuzzrFf5vQyBkXqRzSgllj66vT78QR+d0wOgG4vnKBt6AhJcHzWTnBZLXH79LZrpElFWIeLGz2aCwBbrVqkRuJe5WJQZVmWOx6+eC8Pq7PVbTG/u0LFcHSoL+1AlWWzGCciWjo1ZmmLvyRPsP3+OaG+AIiyQV1M4+RhBlsCfF3j9j+9wc11i5/glDl5+BKsXI6sT8c5MEw/LrMEoWWNU1LirbVyXDi5yC/O0Qt/1sVek+NJv0KN/VXONT3+xB+cImNOvzz+AYw/QdzooJwkuv3mD6dkl3CSDz3qMoTEE5VCJ7UbdjbD95FTuZby3haQh4ySHxUZeAKuZ2CdYdijeVVW1hcjbRbGqcPfuAouzd7AXC8RFI6BMlmsaXiuVlN6BZ6ek6TGVkKMEPfT5PNGeg8xBDgh4n2Zlgt7pIQ4+foXoYA9r44YR8ZwsSnz3978VwIrPcMA6RJL4KD/WFEEaoxNMGmUrdA528fEXn8tZ9d3vv0I2XSKubVhpLvUgwWcaiJNtSZCS/llkdn32+ed4/fuv8earb+AVlYDHnSAQ4IuAJtlCVshkwAAFGfVxgJ1HJzh4dCLPuzCs3rxDNhrDz0qEbBnIrC0KWc8cjJOpzgmWE4QCWBFc9w52cPoX/0xYZlKD0BR9Msfq8gZrPkdLMj0LOUsyJkczPqLfRbg3xNbTE+ydHiPPUtydX2B5cYt6tlQgR5hHtQGsGvGUkl6wyAQU6W71ZaiwWi6lXxIwzygPCu5ffP7iEOjHOPn0FfxhT1L7mFq4vp1g8vY9irsperRrMIxI3luf9SU9JdnoExgMXdSdAMPjA+yfHmM8GuH6x3dw0xJhVut7NJJ0AlYcAbCLyXkx+jHsrS72Xz6F243ED7hMEiyv7kR6ac3X4oXFYYZIERuCB8p6Zk1Gf7IydOHtbCHaGyLe2eKEG2XFlMAEHtN+wVonho0IEZkyqxST95dYXN3BkufHQiOAlUmzN5JKSYA3gJW1swVnm55mO4gHPQF719MZlpc3yO+msNcZLDGG5zU24V/c14zPKs8KArv0CesNtvDo6RN5ns7J0JpT4q2+Y62HmktT/H5HzP/rwEcwVPP92mW6JocVE9jJHPZshbuzBc6vHEzcQ/wQ7ON7RHhru1hQes/kVAGsVNrOOlQGgdITaQ+gp3mJgZNhr7jFl4cBPtmqYK0uhYjDvkksb+QR9ASwogoplyEj/aJ9YRs9BKzMvGzzR00brmH+5CFY1dbZ/yXA6iEI9cf+u2U//VNMLGW4G7bXhnjSpqYbNrnUHgSstHuo2NMaT1aeT3y2+TMImPKa8jPL71v/3jZgShj297UEh/UcCLeAVZsArr2T9pAtYMXajf9IjffA7kVceDZKljakTL9PQ3V+elWsp//yf2sSkbfZgtKGyRru9BrR7D265QRWeocimUlRHkcdhAHTWJSub9HE2+tgWTmY2BEW4TZW/RMU8Q5qNxTJk78a4flOBy92+9jreOiFDrYIVpEV1TDBJJEpn5ri6peATkTjWUgS1ZdJqE7utWHX/pQUfpqci4eRiWhvaRobRlBrHNgm/ZninokQ4vjvs2Fv+Qb38ZBtBDWnzQI2tGwLw8IQ8JZ/5rpYLFdyTXqdrmzys/FYJunD4UBegyW4Uia1YZdUNQI9fNDrTF5fTFTNl3bAioiTFsupPQ8ORogX2RrpaoEsWUo8aiCRxyqnY/QqaedM72jICiIlVzQpyrDiw0jjYTl6BTjg1IJaXjI1jFEu0XBpcg1409IZNqDVfeMuKlT6dxg5TvvYbPx+BGi5Z+aI9GyzAhWmYOOt8fO8hdKKC42TRsRsfEg11kaeEy56q+gDokmAlMSo4WsLtcgm9jPQyjDo9aWNDEi/wcivJLFOAStVTN2z69rY8bKhJIMTvQhZ6WA8S3ExK/FmAaRWqCCCGGerHLBlBLV+Ta1cThh78gUE9RpHQYrHOwEOhh1hCtoVPWZM88RbQOaAKXbFF+fBOhbAiuu+4lSUjSUBA2UqCf22NUM3DYtu4pTo8mB2Re6k8evt9btnGLVkozYmWy/pvYyMvxMQmGvLSIUUiNPPpx5ERusur2+Sq8QnSetDXiPX4a6jDCuVAhrvKvMrzR3FV0p8lmgezmm0YQERcBL/LT0QW7CKz5V42pmUilYOx9d9mNRI8KDJEoVvHyZd8L2a66L7kG6e8hrGPFw8W7gJb+Spsh3LxiQCTnmEKSewIEUUnyuz9+rhQGCHsKGamss0xoA38lHM+yG79B6wUvZpy77if7Pgbtc+1wLZl2yY+MVnmgWjAorq4ScMJZKK6MFHBoPtIK0bAZ/ygozC1h+K+0CBkEzYOBDvPlnDqqdDlpVYJ0zvzJAz2pzJMrznnNgxztlzELk2hp0IXTIqDN1YfHhsCwnp+UkuwQAEy3if22vUXhsGagy6kciWyYCSEoWTXgKU3BPY8CCTyGiRhNUO0rzBPCkxSzVVbzxbojCAVSsp0LQuGlQDW56D7TjCyf4+Bt2Oslkoya4brMsSb6/vBLSaG8BK6eI0PSZwp2cD92juocNBH4PBluzrZAbfTSYiCWTiKL+H+zjXHJ+EXhRi2PHw8niAQRQidrsmyYepfZTBr4VVUIZD/OE2x799u8I3CwvLcChnKyX2gZwJZr9jM0q2gGHoBpQEliucWkthWH0wyNHBVBhW+syQrK+gFL/4/tRUvxF/FSkwxGhfZfWy1s0/relmC8KSBcpmSn+ODndaenp7ruggRFlXrb+dAFY03XwwUWsBq3tOqQF7WwmrYeCJbEcknsYc9WeA1XkW4ndjG3+/MICV2xFTegGsJMJCveEUsOKaMueR7FNaZMRlht10hl/FFj5ObrG7vMCjYYXDpz0URw5WvJ/+ETyrBydvsL6eYvTmHIurEax1hpB4iQRbFJoAZ6Si3JtkekswxbMwfPYYw8ePEA2Gsk9Or25x9+1r5Dcj9AgCG5BCiNk015dmmabjPp7+1Z8i3tlGPp3h7OvvsLi8gV/WarVgfPXMxqi/yFTTSIFNSIDKoA3T08TGszHO+IzsbGHnxRP0n56gZHHLxtn2xHeF8jS/rrC8G0lC2/z6FtV8JU0zZUXCQOAw1CR2bhiUMjWipN5C5gLR/i6Gz56if7TPBYGMxu71SvzWPCtFtZ7j7uIMyWqFnb19xMMt8Q6y422k+Rb8podqvMDoh7dYvbuAn5aIODTgdhz4mBcZMt9B9+QAO08fId7bFkPjvFrB95iKt4a/KpHcjrG4vhb2evdgG96wj6ITI6dXjUtAuwuvcFFMVphf3CC9GaMYT+U6yDRYzj8NfmilsaxftaoRl9vNeesHAQ2UJToAACAASURBVOxuhMGzRwh26E/TQ87QC9a5wgZJUC0XePef/hH2fI1O1iAogZI+VlK3agVaZQTFAvHaIaD47KNXGOxs4+2Pr5FM5qiWiQBW9E/iP7zm9Mch60zWX11i++QEO6ePEe30UfoqCXSLCXyejeMEb756j9EI2Dt9ib0PXgIxPdfWmqaZuUjTBss0w6K2MW58XJYOXic1xqsCPTdEdzHBl7GFePIjdt0RPv3lPurdAgvHRuGdCGDVc0IU4yUuvv4Rs/fXCLIaEdvN1Upk5Xxc53mKldOI3Ovw+XPxYVpSocBm10qBaoGmYq/Cp4T1Qh+2uw/b6qMqLCxvxlhdnCO/uYMzW8OlyTfrPiOXJ1DBL7LOo2Ef8fYW7CAwfkm8eI0YUOfztRiK87FZVZnIzvY/fonO8RESAh0ELvkOigo3P75GSrYY2UA8d43PmTDe8hpOwaRiDzfJUlhjn/3pl1J7fP/7b5CMpvBzTfBjryPR8KiREuTwbDjdGM8+/yUeP32CP/zmH/Dum+/kmrEHYd+S5jkcntuhD4+m/J0INT14Gdq0O0R3MEBVqBH44vIa2XgCe7EWlhbIbspzYchwpaUp00xpbB4h5fkXheg/OcXul59hyZlSxWfORqcEVhc3uP3+DZLRROWT/H6yd0MfWyeH6Bzvw9sfiik62crJZIaCMt7RDPntVLy/CIYTYOK9IaMqq3KkZS7+bLuHBwLCTUZj5IsViwcFz1lbkilaK+CTRy5Of/ERth4dwooDZCQWMEjg6g6r82u4WSmsSDLJmDLMc4/1NYdvtMqwuiH6p4eIdwfokT03XwiDqRjNESSlsLOYks73KPwem0OuRlhkwd4OosNdxEe7wqAkc5J/v5ouxT8rv52gWiloQt8/Fx58GQRqInkTenC2Ouge7cLpR8pwtTn44N64hk2A1nJQWANYVoSQwHTRILmb6t40nglD0+b6MdeGwA7XpvHAEPBy++UzNP0Y/rAr/lWS7Lxcyb1o5iuU04V4Y3FYIMWMKDQYFqN+rwLCW8C6yGTf+eDVSwE83rx+LT7M/B4Bq9ifdmOEwz6CQQ9ON5Ie1eE+GHByy+eQRvQT+HmG4nqJizcMvBpg5B3hW28b31oBzrlnucx6VGaR1iWqnGHPzbqHNZZ6o3LAWWLHK3BYjfD5notX3RJYXPDh09GvGaDTBoEhJTx/MwbvcPzpkX3Uhr7ofit+vw9QFD4/LZtI+4+Hqgw9B/6/AFatJcJDwOoeoFJWXms0pW/LMN3FTF1ZVXzGeGa0fZkAQVQ/sIfxvE1yqTCq2K9wQGbsSCStfFOfqRWIDPoM6OkEkWAL6v177937/wZYyd9tU0BNY9ReJ36Kew/knwFWL//V/9qs8hrLgswfB1FZIU7miCfv4S0ukI/foEomAiJEjK4MVGLEJqvxIqR2Byu3i3U0QNrZQ9I7QOnT08FBr8nxvGPho50Yz4YRtrwGvlUhMGBVWSQa3y5mrsbrw7AgdM7Khlcptq3niixPAVX41ahRrq4UOViEdvhgqtgiewJwcephChmhubIRNR4v95elhfT0xiyXS5GikemziWTfvN8KQcCkJNL+mWQaSANP6ioZXixMRbIhN8RIEAgakGkhaU42VimvASmlqtsWKjkfcsMQE7qySezyKZlrStR5iny9FLptTZaD8TKhVwMPFFLPOWVgc0gGks5RhTepkiNur8La4F5Ps1/KpsShTmRoAlix4JWUrjY2swWq9KHVR4PeM+EmJa9FVluPImVktS2RLub7aa826BmbPTbvYvLMuoT8QKZlsMjXJkoYKwQ2CN5QfidiBgU+hFlnQEwBVMz0+OebyEbfK6CV3mORkrCAE72sGky2Fj9E67nh6RolaEHWA036QvnMaQrcZg7+47uZGvoaAEalVbwl+vk2pv+GVdUCOnwHcbPGqyFwuuVh0KFJZiYm+GzuJfWqJnvF0NJlcteyZ1omTTtJEF6xZuOKD5cCFA83Oa518QmS+69sFJUq3Uvh7q+KwUtFCqieZfLaZqNuGx6RhFHSKYCfgk1COhDJql5mYbWYNcDXY91MoFF9IgjsqASOjS3PHmHWmO9XWZr+fK4TeifpoFgbHmEpgSwrMg58KWzEFJIQuEx1IH4QBDwJiBB8ktdyXZmoEBCJbSaWUmLqyrPCe5eXNVK+XlUL2MHvJWNNE/uUPszJBEGUqKkEmJHX9+jVoOy2VIYADGVI5Gfx/avXkx5oDFwgqDOgYSllImEk+w2NviWtUxa1jTUXmkSjqwcAP4OyhTTaeZWQIi4UQbl2Eaf3Mdk7sfy3MJLkWSbZwJUDnmB9wmlfXuBsPMWqaAR8EvCIMgWR8PD5K3Cwv42ATfVWH3u7u9LwTsZTTMZzSZqbrhg6wVQ7MhaYHMaGlmbTDBSo8fzkCHv9HgYdTgIh7A1eGwYr3E6XuByvUdS8x8aQkQepZElQNtHg9HAXW50Qu1tdAb4oH1emq65HjRnmT3ZRlBZmqxy3sxVuZivMkxwJTaCNV4hGMjOggl4gunZiplh1Qjw9Psbx3i58m2BchulyhbvZAm9u7rAsGwk0IONKJIGGSUfJFc8EmrZzUtrtRBKIwT1pvlwJw4qmnmQJi/SPSYQsRstC2FE7EfBnHx5irxOjE2yLUTdTbVyXpphLJEWGJuzj3dLGv327xD/cpJh5WwD9WepCJ4n0z1NFu5Hqq5yC7IStco3jeoZfHUd4uV2iZy3g0feFewk9cqTAN3u/Aa3UXF9ltQLit3J982daTKgnkaQz8Uz1dO0LI5JgnxRI+nPF22tjtKmmzxtJobL55exUMMeAUEbeqjLXh8xGfXbEq0vYQDwbWo+rQMjJDyWB94DVnkoCWVTJecZrpTJhTV5twWQp42Rf4RCsUybYz5f4LCjxcn2N/ewaz3Zt7J3GyPZsZEEA1zuAT8AqqTA7v8XN9++wvhoLaNTxPAGk5TwTZpf6yLW1QGFbGJcJDl89x8Grl2J+zXNtdHmD0fevUdyO0GdRLhNPjbSnmxzXIZmdZRzg8Z9/id7etqR7vfvD10hvRgjFs6hAzbQfs+e0YHnrQSjnA58b+lS0PmNc1xIdr8mC9FGZNgWOPv0Qux++QBNTjkrw0hNJE6VKzXKG6cUFbt6eIZvMEFSNyqH4sclGJODJQSQPd0p+FQ00PnJARjCv20FwfIrBkyeI9rZRuxxaLeFaa7j1QhJ05zeXSJYL9LaGcOIYKdlZvQMU5QBeFSO7HuHm29dI318jLhvENIDn5/FdrJoKKw7EBl1sPTrB8PQYAdOP7QKOvZb0ZnpmlfM5FuNb2K6Fzt62MJ/KgJ/Zh213ENIIfVVifT3C9Oy9SKiCvIQrz4F+prbGaWtQHUIwhMF4tKqVjO5dBNEoxTk+RjTYQ06JD5+ZgI1zhnq9xN33P6C4mcCZ53C5P7NxtBvU7C3oR5lXcNl0sKTsRXj1i0/FyPrr3/8B6+kc9TIRc2eRDPNApUF/HMDuhCJDZTx8vL2D3s4BvE6IyiPYs4KbT+Bla2QXU7z//hrLJMLR048xfPIUuctQiKWY/ZdZgyKtUKYVsoaswy5uah9vUgujdQG3aOCMrvF5DHQWb7Htj/HJL/eRbq2QeAFq/wMAW+jaLrLRDBdffS+m2GFpocMdOs0k+Ih9JU2wl6w4+n3sPnmK4ZNjpBEBuAKuzaTFBVBO0VRc90x6o/H6Mco6RkXrB6Ys0tD97TnKq7F4pJGZI3sdGgk9yLhvdUJsPzoSZg2Hv+wreO7RTJ/+QDTNJnBF1smqSBDt72D/k5fonh4jdW0BTESaxBpiNkOxXMA23qEEh+jxVq8ygJ5NOdlyLm6ShQBWn//lnwn78MevvsXydgw3KWFzjfHn0YeK0k/6AMchwuEWXvzqT7A1GOLv/q+/wdWbt+h6gUjfeG/oiRcOeujuDhENBwDTSAnE0C5EfHA9AUuaJEdJD7bRRJhH+XSKKknEmJ6bKvufgiwMPvtBiBWDIuIYex8+x/avPsHCJgMrQ+y46MMVwOryq+8keVDlYMpairaHOP7whQDHScSET938yeDxkxLZ1Rjzdxcopktha0n6Lm0xBCgvhGW3f3yERx88FZDk5vJahgOUX5O1RsNt7t6U9GVOg8QFdj58hv2Xz4RVyXOYwA5//vj1OdLRFCjYQylARl9kblBkg5GR5Q66OP7ouQDLYb8roM3N63eYnV3BXeUieeY3MniGUlHWkMKdj0P0Hx1j+PQUecdHwqEFt1rYCMj4Hs2wOr/Fkigw+XxVjcAO4dk8wxohGbi9GPHeAP3TfdQR5XusPxI09QoWEgGsJOnX20fdRAgoAaxtOOsc88s7TM6vkE0XIgVW3ozW8CKh56EgPlsuPvj1F8gjD01M2aRJrU4yuKtM2HYE8bP5EkuGgFHOSqCKQws5u3Wtc/0us0QZVs+eSm159u6dBhOQkUvCRScS8/rO/ja8QRd1SIk1ASXWUxksv0JD9limIG1yvsK7H1ZImie4do/wlT/Ad46Hc6+R4YN0lfRaE7WI6PqlXvQbRj5ovcuIACYB7gcljqoRfrnj4oMwRbO4lBARrn8OaglStYAVP1VKwJY1uk9Ddg19MxDD/wOwor9kK5t7CFa1NVSbvNzKA/8Ym+inkMxPf9f+/T/2q2AaBlDW79JaSftmTQmXHCGp4xSwEvsYFprcR6lQ85SJyTOKjCriAwQc+b65nlnb/Ryw2pioE6/wI5Fjbj67wTkMf0Dl1jKwMtYExvNNvVOZsK2ANl+jvWZt3Xev0GmvvwXrT/6n/6VZFg3uchd55SK0PHSp7Zxcohm9QzE9B7IZKsoCa5qiqahMjMeZszk4QBoO0PT2UPd2UPqkFVroWCW2rQx/+ngHzwc+DiIHXpmgKVKemXAsU3C66sGkHZpGLcrNFVO9BpxEEfzRAlXlciofNM7zMq1TTX8LWmmS1L3esr3ZBKwICsnDK4wHY2K4WSMGXDFFFf+4jZ9tZUxs5tSkm4UbQTMCWnxfEHNU3gahgUM9BoiAMsmCCSQiWzE+LWolrLpRkcjzO8WA3tDmzPunWV+WpXIg0L6ToBV/LZiKwujQ1VquCY3vom5XUjI4pWOTVpHB4pGBpNIkne2rewXTh/iQU40u6iXjw8MDSk12CRTqr+pfc++NozIM/kvQjQv6PtJeNXfKgGmZMMruar1x7gFBMViWZ8x4CTHiV0wW2YwqU4gPEz+DpK01tmzS/HleEMpkkX5l9+BUa/qurIP2PfP9bwzB5da1vl5Cd1A2H7/YrRvFo5pBk5a8RBASMNNNgGAJp3dF0WCUufgPZ1Ms7Y4URHz3pfgAGR2uMRu8Z1np5+LnIxjWqVf4bM/FcddGTPpxToPaQg5OmvgWTFlh6g6TUGQ6q0CSeKupUFCpnWzuKQdkU0OmCxtGISopuCLPgvFWIEOJUlbx+pFraZhPm6nBPb3UlBOaEPmTyUILPtIvi3G+pok3nmiBwwhhAhfs49loEVjg4cbpF0HKyoBBwHiyEECStH8yc+TLcxBSsuVYiCI2/AWmqxQzTscYFU3Tx5bhVTXoxTF2hgP0+134LOroVZAkwmyZzZcoSzIJTfIHffd4fTlRcYCXJwcIbNVr86omBUEmvlaCVZbLr5SucRNXBgonL67sS/ycJ8MuuoEr7yGmHBcNVkkqQNUqz/GO6Ts5AawHgBU99YJAvu/F0R76jGMOI3mdyWyByXyBFWOWeeGFcaoFtcgVyIpipHaujCQubAIxcsDYFrpRiJ2tPnb7PfTjCH2mR3HfFnWMPvsExearNaZpjq/eXWJdcaBKAJFgukbT6nLQZhtVjqP9Xbx68Vx2j+9/eIPLmzvxEWDWMlk9LD7UEpWFB4M1CvEAen50gJOdAfaHWwIskqG0WK9xfn2DMzIUnK56wJmmYcPM4V7QlCILOtzZwqPDHWz3O2LSzp8vgEgLUDMhrrGR5DVGswQXbHxGU4wWCbrDHWFGUrbIZ7z9l3sYCxuLpqqBh2fHB3h6fIRO4CFJUlzc3OENmS7rArRkp38d9fp8kqSIEYBQhw/cmxvKFVwLYegrczYvsEoLBHFXrjcXTkjAiobqyUpkv9t+jb/69AQH/Q464Q5YJzPVxvf4jhdI8gR2PMRl5uPfvVnib8/mmLh9IO7CElo3rwEZjtosi7ckmS8ErOoa/XKNw3KKL09ifLRdoW8x5pqm6/wM8gRtjC1b+rqMITYspjah1/i3mD3i54AV5WkC1nI6TSlToZRyAlYcRsiW+5OkwHtGs0R5t2buhgbexhjLtND4KWrB2AJWNAjXVFdNT+X57wvgxyK29Lq4EIaVhb9f9nDrKWBFKaVF03WWa+JfqFWvsDu1JFWOs8itK3TKFIflAp84OV6urnFU3OKDAw/DowDrHaCkj5R3CB9djpgxfX+D2+/eIbkZowsbWyGNdldSJEq1YUIHREbK92kDk3KNk48/xOEnnyDeo0EwAatrjH98i5qx4jSIFpYkmyNHJNwVawomAHZiPP7TP0F/bxfpbI63f/gK6fUtInqirBMxASerr5Vrb646Gcri1eXACkPxjhAfUa5rgmMGcCSgdp0s8Ojzz7D/6UdAvyuAGVmxlDQ5aYrV1YWAN3dvzyVhrO+F6PmBNDdpmsg+q6xmY7rbRnCbUotA1ppH1WCI4dNnGD59BFfYBBnqWgGIflQjnV0hWUwRxV3AC5E6IYL+EWxnD3buIT2/wdUfvkN2cSNGwTS4lnOQ8k4+jxzOBS6iwz3sP3uK3sE+7JAM2DXyZAqvXKNcTbCe34kEKdrZRRN0Ufp9lJUviX1h5cGerTE/v8L47AzJ3Rg9x1WunkjrTaou61N6qnJ4QiY45VWyP+uOJbUsWSDCYOtj+/Fj9PeOUbiafkWvU0llTNYoRmMsz65QXE/hGFaHWm+qRDvkmqXkyrMRbg/wya8+lxr6t//xN1jejcXLRkylefOpn48DuL0IXr8jEjGCf16XCYo9UYPX9hpWuYSbTeGuM0zf3OHqbIa86eH4xScYPDpB0lAevUAQusLQKSTdjTurj9zrYmZFeJ9bmCU1stka5dUFPu07CFbnGEQzfPiLAySdJbIgBsLnaJo+OM5I78a4/Op7zN9fIyosAR3ZHMvQ1Kac0ULKaxxFGBwfo//4GOWA0iJaf9DWhIyOKVCSgcLHO4LfOUZShoDThW/5Yl4//uE1svfXcNe5mPOzPuflyaoSCVUhg75IuSg7lGaFYCMHFusUi9EE0+tbAT3YCDIgiIy9g49eCEjBZDgCX5K5W1YIue5WK+2ZqhrzuzHm1yPk0wXqRQInyWTvvE7m6B/u4Yu/+gv4YYDv/vCNAFbVbAUrK9UXzXGQlJkAVkG/g97eDj759ZdSi/yH/+PfiCH4IO5KfUBLED6/9GzbOz3BYH8HJY28uY8E9GTl6deILNGVyLZcAMMVJWu3d6iXS9hFLmFP9I+lrF2YFH4gtRUBq6NPXmL7Vx9j4TbCwOIzJ4DV+dUGsCKYwB2a72Vwcohnv/gE3eMDAcKn6Qq2a4vXUqe0kFzdCbM0vVPWIkEoicfw6JtViKfU8bMneP7Jh7J3Xr+/xOj1e9TLVGTQ3OnIG+bHye0aay730wMcf/IK9qAnLK9eGAOrXMDt6fkVHDJR0lQAq4ASKAJWZLBFPnzWHZ99iCpwEXRi+Tu3r89w+8NbuMtM5KoEt7nPSDPHgSfPu24Hu8+fCFA2qSjtL8WTMvJ8dDmAni4xfXOO6dU1XJ4/HGYRsHKZUFchrZhO2kf3YAf9k12UPiiURlEnlARIOItVJ8jLBla0j6L0hGkdWx6iAlhdjzF6fY71aCpAp0rkFNCQ+ofkJAKrvoOP//lfIWPipkOfPe3Jycb08hpRRVbinYK0kylqhj4IYKXPA89JKgA4KF4kazFcPz45lrCsy8tL8d9lf0A2XjhgcuMOegfb8PuReGAXDWXUKcp8BZ/SPrrHU+GVO5icp/juhxWK7oe49A7wtdvFj5aNG+57PvtXlYI6DI+RulVig+A3TF1UKaCHArFX4yiqcFBP8MnQwaMgQzW/BkmbPtm3q0SG+EzEYw3O/o5+2exf+WetJG/THm34MapGyTlAaBUqD9hV/7WA1UO21h8Drv4YUPWQiLAB08w8gmc9gR56Td4DVkZl8ZOUQAWIfD9Ewl7D+A3rAFZtL/izKZMUj2zjqavsKpPALpJADXVTxtS9f/U/BVi1YFRbywmDzfzl/yrA6r/7n/+6Ga1LvE9cTAsHeWmLBrpbpehQmrUYA+kS2WqOIlnCKrnBWyKHqP0Q9dYQVn8HDaN+LS3Iw3KN59sBvnh2gKcDH3G1RtAQ3SYbovWKYOoMG23PeIvw3G0Nk9VJXlLqjFeS3CSTYiYf1qjm2LSJjwYLE0mRUAN3kQiaC6EyGi3XWi+rlk0ir2PoaWrcaxgn5gEnwKCgoU4H1VybFRhjnMkCYDFikgyNFIuNJd87WRQ0DiRowM8pzQVZJmSYGIaQcAPErZ/Mh0KKEH5QRl3zICJarYwgNqucb5LFInM7mX6s5jMF8IiOcsrte8reMmHvpJnmWYWCQIsXorFdlEUNp+b7Y+FKNDUTc1TKDnl9+DrMqeJnl0sp/lz3yW28xvT4EECqIRuIX8Yfx6SfEKDg/xfGpO1pApiwfvSxJDuBhRc9osg6kOhVY64smwN3WTLQkrXIH2gOx+un/Gw1axP/KrLJOP2Se2zYN+Ye8qhkEiXKTJtTAieCEgYi7ZOiHZVMVNjQiixVNuRKTIvJVLVtAgOpAHtMcxTgkh+KNZod4ZtJjtejFOMV5Qd9gIg1GzaUCJmekVMKRONnnXE4DlMgE3lOdvwCXxwH2ItYcKnmOmKyE4taehHYPmcEsMIuRkwoHE1kg+Ul7MURdrZ6GHBaWqbwGkp9SklwkobP+KQQ8BNwV2R6vJ+uyAyLxkFKiYHlYbLKsOD0hK9NQgSnIuIX5CKlZ4PExrIh1udIGU4sqh3c3F7LhIl0a/oMnewN8fmrZ9gJHcxuLyRdk4dW48VIGgdntxO8vx4JoJOV9D7SNSEIPwEq30PHt3G6P8DLp6fS2H/3+g3ejZZYNR5WlbLrBPDOyTJh89SIN97J/jY+++SlsG5+89vfYb7OkOSk0tMsl2kYCloQrODtIKPt1cEQL06P0e32ZD8iuPT64hJvr28BP0QmHiyUl6hnWBsvzQKkqXOEboOO5+DV4xM8Oz0WTywCVud3I3z37r2wcxrKWG1XihF6BfG5JoiXTO/wwW4Xn3FSubOHt+8v8O0Pb7Dm1DXooBZGIddog3W2FiYP/YXMoEQmIiKjE2NYpeVz7dLbjz6Bg9jF05M9bHdDdFxHotfJUrOCCO/HE/zDtz+icGOsctKG9cDhGuH7456z5pQVwKAbA1mCj18+RxB4+Mdvv6XtJ0peUwIO4nmjiY6y7/HRrEoxTnbzBJ8+f4IXT07EC2syn+PHd+9xyUkuPKwr+rp4GlHMDaFlznFSxhTTmuakOT442cfLZycI6e1QUGZEoFbTMsUjzHLFu+r99Rjfn11gmjLqfQspbVDE91kBv9aQnnRp8Z7igk9XeLLXl/e53Y0EsHpzeYvvz28xKz25RqXjyx7Be0CvKZniMc1HSEOckNaoiwSdOBSfjfEiQUXPu0Jp5xwIuE2F2AEi7iv0A0un+PPPnuBoh2DrrjJr8zU8m2dsIo1P4fUxqvv43393hd9dJUg6O8j8QMxGeb99ri3ZW9RMXtwlWKRWFbrlGnv1FL/c8/DLPQv7PmOul/rsGGYk7x/BU07AWhmTAkzGrF98BNohw73fQCvfJ8ja/veG0m1YVG0Bpn+uzzibKf7K12TibpYwrceYcpuhlPoctPvVvRSxncS1Ez/upzlBfhlYcY9VyWjj9QTkI2D121UfV84uZnaMQgINyMoygBV3UjZw/EZhelJu7Op5SzlsucZRvsAXQYNPFlc4TG/wdM/B4FGE+QGQhxH85gABenDo43l+hfOvvkc5nmLLcsS8mJITTpkpFdlI0GmCbdgua7fBzssPsP3iJaytAQoCTGWF9cUlpj+8hjMew1qvRLbCwpANe+n7GBwdon96jP7Tx5CcY4bN0Hvk7RnWF1dwlzQub5CnOZgouF7N4dCL0XUwSzPYW0NEW0Opl8gwtQk0rmiUrsw9rsV1XqAIA6wjH0/+7Av0To+wriv0Oj14eYns5g7vfvc7lKMJ7GUqAEPQOCgI7vP4Dn3xu5H6TH6m+oDKoIyMzLJGHHYk3ZZRA3no4eU/+xUGj09wu56jv9tBnk9g1VM0+RWaYm6MzHuwgwNY/i6yOsIgGCD58Rxnf/ef5Np7kkiofqcM2BGJA+2fuGkMujh49RzbTx8htRtpbMF0wvoWKMawirk2IP4QjbcDBPvIMwd9uwM/q3H79Xe4+fGNNshVhZhnJpNTySJhw9TtSAIih6yr5QKx76MiS0gQZR18kOlM1kja1MgDgmPbOPrgGeLdXcwZ2ECmeeTLOWyvEqwvbjD/4Uz8gWh2T0CRdVNADxjXxc10iuBoHx998QX6O7u4vbzC9bc/Yn5xja54LNKmuUYROCJR2nlyjM4OE7wZGqFJo4VL24oVHHuB2MoRcu+fl7j8doSL8wXc3h4effSxGPAnNVccGQo21pmmgfEC2BaN80MUboRVQ5DDweh8jJDx9vNrOOkNdnYrHD8fwNv1MGelEz0GrC7Cxsbi/BqX//gNypsperUrjTOHQ8q+LWXt8j0nDOPYHmDn+RPY+0PkfNmItVqCMrtBnU8R2mQXkI3fhxPuIav7sOoQQWlh8uYtbr/+PZr5QsJnCDnSQ5b7NBnAlHOdfvkZ/N2heMaxJs4pdZUkLBs3F5fiFzcbTaWOP37+DCcfPUe4t4WMbCMybsjE5lkm6aNqKUID7GK+RrVYS1Lc+OwCPkNHBIir0QSuGKF/+OGHDlLmTwAAIABJREFUuL26xt/8n/9GAGAyoFrDawIN0/VSPLY+/7Mvsf/oBG9f671OZ0vMxjMJCon294UR+eijV4gGPdg+a/EUPC4YVJI1udRBZGjYtQOn9sDJVXIzw3+m7T1+JNnSLL9j2sy1h4fWERmp38snqrpnmiDBAQaYLTfccs01d1wQ3DVBgAuCoOr/hQSJ4VSL0vVU6szQ0rUyLYjzXfN8Ua+ru4lpTgKJ7sqXGRHubmb33vOd8zuTiyuEdzco5lPYkiahm5tCkBp8kyUqe5iGh62/+AKhx7OHi0alCjuIcfXyNXpv3sPkHta0MfB9uKtL2Hn6ELX1Dm3gyEyCunku4fsDNDVLYnKX370W4cqj878sTiCXd5KEIiLtfvYYy3tb0uKKNMX7v/s9YjqlAu4myGhVMHwKRzMO+FeWcPj1F9DaNWkLZESxYdh4/Te/UXFe7iHpcOL5jg2cdN0gQ2jp2Hz6UK6xGTmcHFBCQ+/4DNdvPkCf+aiZdEQp7h/3YmxPnGs52ntbWHl4gLziSNOg4XCfxlbKHDUO+Ke+NBUyvu0yLseInWGDvNpZHIE1Ao3NVawd7gBVW8SdTKNgyEEZD/gUyGIZ8oUZ+bquPH9szZL7JroZYvD+HPO7gULJcN/OEg4mN8hdC3yJG248fQRrfQWJsBYUzVRQHlJAwJ21akMkJH58dol0MoNdGLDZ0peRdZTIGZf3BFNF8syVZwoLZxKwsbHr+1g52JeiBGepJsUamsGzZYws96GZIYo4UOy0WEcxzTDqRrjtF7gOK7i113FutnBsergzLImfUsa0KFgJQ1MZMjiU5prKkgY9odsvxVrdQtuMsWKF2LQjdLQ56tkETjqXpBdDFYxIc4hKdiSHIUzxcMDIsz4FKw4nf2R20viwKPxSos1sNpcBryQ7Fi3cZaOopEPKBr5/zEX1j/23xddYfJ1FYmxh4CGSSKJ9pUua7miVjkgFlcKGb+oLLDfg50LEDvENymVFPCz3PmrgqX4t0lNqGWQskmc+xeHlH/EaYuKsRLSUiZYfX8OPe8X7+7XFwHHx8yuHvmLeSmS01AV+FOPU/u8+ikL2ef/5X/4vRdfPcBpa6CU2AjpF2O7BDRtyuIRxM5qQhjJFZmRJwgR0ahgmRrSaVRrIDU8ayKp5iI4W4NmKg6/3V9Bx+LVCGHks03HZqHFhKGvU6SZRF0UZTeBEghc/IwJlJOjTdLUUrGSfWWa3LIe5U8VfYOOfTN7LKB7/XKCxEikrXUDlv+UHLvloW1nVRKUVK8n9MBnbB3kIK5uwJJLDww/VVYo7tHlSsKKFXmWgKJyomIpyoclmXyJTisMktKpyY0znDV87Lyj+VqFBxiLKbD0KeSAI+F3qIOnL4tfm10uQJRFSNtNwQkrRiFNuWu+lfl0d5vScUDY21Dhi/2cPQ5zkMAn5kxaUSAQ3ToMoGimAdS6OCTWmog1UCVZKPlQqPeGdPP4ZOplm5Xt4r1o+K/gZ0wlVVc4aRqsWkTuxx6sIWM5qUYPvoybXD6M1nEgTpEzbKuNY8vnJos8bk4XAyq3FWXlmOYjI0BEwP28C5avie0KLaI2fXxqhYunwXOVaChIIEHRCK7GhLMA8jPLzsHUTNdvEkueiydx7MEaehyg0BTUX2UmgOzki2DgPC3zshbgd07ZbRy6CVQSwAZCbUp8TNBWb5GtmvIqWddaCrzgJnncKLHvqmuXXdiQ2xO/Bz8FCkOnwCwsXwzlObvsY+1TDCXk20Kq4ONhYxWrdRdPlt5xDz0IRImXqWrqK+DCjbqei3nTFcbOgY55qeHlyiUGQYJzmyAXizO+dCLSWIqs0G1NsNNWDRbnReJ2ryaNYmsX5wxr3GOvNKr442sVe20M+H8FjIxMPbKaHcQy8u+ri7HYgwhCvDwqpqlmRjhVyhTgdz7C1VMXDnXVx1bx5/xHHvRnmmgsfjogzJp0VaQbHrAivpYIEq60KPn92JG2Tf/jhlbxXs4ibXk+4KwtANh0FFIH4Xq04BT4/OsDayqrYsfuTGd6dneNyNIFRqcHnpougf95Ln+DWin/HDQSHlVaR4MH6Mh7tbqNG3kKS4LzXx5vTC0wScpZY96rgu7TASl0sn02zIfZbDp6REdNewsn5Fd4en8n1qTk1FIYjsG9xVuTcUPNzt2WylKc5bNr/eZ2IFV3FpCh6E9Nfsyik5djbaGOtWcEyRaeE7XU5Ys3Aca+H3787BrwW93oC4VZ1K3y/LGHzUezkrzoFjWiOpw8P4boWvn/3HmOGnaTKXj1HKWDzhub0hdNgK8+kEdYIZ3h6uI2jvU1UKo44u44vrnF+08c8ocuEX4eCFcUC1Ssot35BMG0KM/ZR1TM82FnD0d4GPJsTzeieYKXJfc9rlO69q95YBKveNERuedLsxWuMrjw1/FB8uk+MvjSFq2V4sN7Co501ND1bpsWnN328vehimruIDSVY0fHG5y65ExSG+RX5PbnJq4jDMcHKUgtutYqL7hCTMEFcuk/5bOXrqWg5aiajqASjh/ji0TY6zSoq1YZ8bY08HUaVECLkM81u4zap4v/47hbf34YIK0qwEgArBT2yEMvdhowxhE/HqTkZTHN00iG+WLXxYlnDmhXAyafCbZLIOAV+3kOMjpabqwUz4U9Z2BcbMv63T4JV2Sy4mI4txK37f1cGRWX98mJ6R8GK7kmuYQJBvxeBX/zbhU38/oZu8d/Uz6mGOMKNo0uPYqyI4zXcRA6+GwC/n9VEsBrpZFjxPuTNpcS90hgj4oxkTLhOiqDPPUoGNwuxGo7xMxt4Pu1ibX6NnXaOzl4F0w0Nkeugom/AQl3W02l3iO7HM6T9EdwogRnFMvyjKEjHM/c9MkQTJ3UhTUk89C0/OkLrwUNEFJa4BnAtGI0wPTnF6O07mAFZn6kc1unA4QSfTpf23g6spSVEsvfQkXMIcHmF6ekF8u4QBuMnsRqcBPOxuAEI+JgBcNe3UV9bg03GDaOysxnmvR7iyUR+Zq5vHDTkXgVzx8DOz79Ec28LERMvjisg8NnVNa5fvgTGU9hhhioZk7kmA5uYLZxVD1atqu46vge+LzBxYQ7y2JHm8JyqimHT/WHp2H7+BMtHB5hwGNhwkdJllQ+A7Ap5MlJub60Oy94GrGWEhYOWVUfw9gyX3/yAdDiWYQvdAow80NXA9Zr3CMdIMYHTh3vSUpZVKa6Y4irSi2sg7UJLxmrvZC4D5go0Zx1ZZKPKA/1wht6btxhdXImoKFXv3EQbdKuxjdBCpdNClWyeIoc/m4kImAehiIfc34jbis9JxvgYQ+N612pgbX8XjY01OZCFdFCRncpDaJIhuOpi8v4E+WAET9L/HDJy8KFYc73ZDNXtLTz68ks4lSquTy/EoRcPxvCkyTFDQOZRp4Ha7hqaW6uwauTVsKWV7xMB9nR9zWFpc1TyCBaB2aMMJy+7GE8KeMsb2Hz0AEaDIqRaF/gDKuFRXS8yebcUtiHmOSIxkIxS5JMZot4liriPpTUdG4cd6G1bmFfwNqFrNVg5ML24wd0P75B1x6jnBjQ+1+W95Z4jE9caH3UhX3urhtb+Dqp72+IQ0WzuoejWUMKjw5GKcFZqMJxVhHkbWlGFk1kYnJyg9+Y7YDqFFvMzNJGG3N9xz6pJE+Hmz1/AW+uIKydiUzfdKpoOr1mD78/Ru7jEeDiR17q2s43Vgy3YDReUG5JMDZal4kgG0ZK7EHFMjzIUfiJwfzZAYjaXvXVI4dw2sXt4gIePH2HY6+O3f/tLVLhvCNjMWTamkuGTRCC8+os/+xkqzRrev3mN2W0XWpxhNvNlD9rY2YOz3JHnhNusQJOEwBy6TqEqRZyTScWjAnfeDvSCLac64sEcs8sb+FeXyMZDOIIHWQhWPyYIuGbkNQerXz2Gxka+WgOuYSMfjXH75h2mJ2cC+udKNiNPcWcdm48P4HXqKMhQ0+i453/nWq+hwYHT3QAX37+WeG81U4KVxO4dC4NwjqxqY/v5Iywf7MjzRUsyfPy730qMUQsS4erJWsj33DSksdFZWcbBV58D7SoiClaZKgJ489e/RjacwIhiiVxSsJKkBx2fRYbQNbH7+VMZCrDMgOxmuhl7H09x9/4jiukcVcOWbYQIVhbPzhlmRiFRwOWjfeFQcZBHTpBEo7gm8/Oc+hieXEhjYYUfgohJHACbmDOWSrbm1hpWD3aQu0xXcChJl6QSISRiThcY993cytDJJOcdClYW4ushBm/PEPSGImTIADwl/F6JDaPQh9GuY/3ZIwHnpyZ34CxziJVLXhJOtjojkot108Ps7ArpcCLxYpOxypwNegobo9qSlYuUhhSmGcgBK1wHc8NAc29H3JBW04NmJjCMBEbmSzqJrYdaHMHyc+gzIBpkGAwL3AUO7vQWzu02zswaLg0XA/JWSz2Ew0w5L7N5k45hGQIZgvkw0wgNMxfUyoabYkmfYdnw0cQclWwmeoQIVnSaG3mJpaFgVf8kWPGOlXSXDGRV6kj2IwKbp3CtBKvpdCbiDf/3wqW+2LcI52nh0Pj3VKwW+6Y/KVhxD1T+HAq9wHQDI/0KUcH//acFKw7vVZRxweD6MVT2o2Cl9BeFjlmUZPE5JgkM4QlTV1FGlH/o130Rb7Fv5N9duPTpkPgUk1zoOgvp7CeClSw5/8Vf/m/F7TzFsW+ilzmY5ZY4VhjnECJLGpfV72VsSwIW1GCU4s6DrGY5SAtLJuItLcaOV+CLjSo+327Dy32YKR0ltBMqhZKHZk6C+UbwfRbxiI5l21KKm0Q3FKOEPJFPG2Rx1qg3R5qiZLLKr8NoWRn5uAc5476TqvKnFrDy38jBuzx8MxcuIDkeLEpg932VT1ri6AqTxa88XPPwyugMN34UdqQqW53f1dmBThT1Z1TseZgXMUVicnyNdDAoeLTEfco6er4XwtPhRoBTQUZrxH2lDkUSgdDVjUbSfxKxVSETNpcol7x4hI1VRv8Y+4oK4S4Vtouw0AQeLLndTDVxVSqGuBY4PWAkgJNlna2BJn9WioCE2vOz5+tUQGy+xpQPUBhwCAvmtbBgc3BTzmhc+VuzPUyDGMPpDHM/FPVaDrjl62k0Kqg4lsQneDB2xD2m3Cv0oXEzpc6XvB7opHPkocLIzThKcHzXRyDQaLJ/6IZSHAkudBSs6PhxjQLrSy00Gw2MZj5uBxP0pyq25QeEMieSxeZ1xIkEhaCtdhPrLbJ3LJgUq1jrSKlEFj1V1c2oUC+z8bEX4HJQIAQPtgTdU1Jh5a4hmxUuRgrCzkkK7yk6onLJVn+1YWHZ5futIMCMxsk0jkIAN366jdtpjDeXXZx2h5gn3Dzwgk+l4Wy7s4RnB9vYXq6hiHjY8AWQzQ935vtKpaaAK/dNCVinEJYWmKU6fvnyAwZxjgkXXskZcwpFX5cO13bhUz3hw1i4UurAz+dklnHyKQpOWc6nIY9C1E3g2e46nmx1ZNGwkCpniuHgbhbj5QndSwPZyOi0o3LyxGr7BdCdXzwJsFp3cLi5god7m3j15j0+3AwRaC4iigfc/ulqomLpfO7kcNIQTc/AZ0+P4LgOvnv7DsN5IBMoTmEoWEmcmEIVuWW85/g5hCP87PkTHO4diKB0edvFq48nuJvN4TTb8n5TSDHoJCyB/OKyKmOztpGjCGfY67TwZH9beE18el0NRiJYDaIMfqIcQHJgFettucBFc+w0LRFzqrU6zq5u8PHsCmQKwqqK+20aRtIgxamowailaYmzLGdDKGuZhfGnq9gon2+8ATKKVtzAJeg0LGx1GthfXZFpf5pkwq76eHuH7z6eQqu0ENBVy/uK0TpurChcEvCaJCJ0eroGOwnw9OhARIZXH4/R40aGm0olASmTT2kN5ufCuZfD51cyw6O9DRxur6FSceHHMS5vezi96mI4j5HSRbiIqUp2SAkudNbZvP8lsmfgcHsF+1ur8By2FnFN4Lej6408NEa7eTDT0Z34OLm6w1V/AkbdYVcEZixCtjybVQOdAm3TfhVhpe7hwcYStpZq4u5j/OHibogPV31xWFEwFo+m5M4Vg4ktrRTguW3iIbpiUmgA9ne30FxawruTC5xd38m0W4SRIhOptWnraLmWgN5rZoHdtSZqrgWLbmUKfHkA2+BmI1D8La+DS9/B//ndHV73U0SVDkIWENgy2lBT/PuCleBfoYZHmY92PMCLVRtfULCy6bqZisNqIVjxWSZsLQpY5RDnT4lOPxWwfipYfWIYlM6sxXTt/p/zzxaCFddF12Xbz4+8xsUmZiGaLQZV/5BgpTDzaiPJAQnF4B8FK1sEq9+MPCVYGaVgpal4kRKsyKlQggbjJ8LX4jov9fGAlydoz8f4yjXwbNrH8vgC2/UIGwcVxJs6QkbM7HXoRRUmI4nzRJgqAqwdKiaMJa45FhKo/YysboyQcDLPgoTlljSMtY4eYqrrmCQxap6HahzDP7/A8a9+DYvCF78OP6NKBe5KBysHeyqeRUe0PJ9NaYbMu30M3h9jfnYpByMOehhFpcOKAxfGQWLHxsqjJ1ja3RMYM5/3bDIbXl5idnMn7XTSKsfnCg9+hoadn32Opf1dZKYCrk8ubzFgE93FqQhqjI94PLBmBUKKulUXbqeFzuYGYhY8jKcIRmOks5mU8QiIngc93v/8uVmNbmqobW9g69ljoEkAOB8EFDSHQHaDPKVgRRZHDYa9KaJSVDiowYP/9hTX37wCpnOY0n5KdgrZmCoiy6FawAiXAVQ317BytC/vI91quR5A125RJD1o6URFG8wlFMYyYK3AyCsw/QyzixsM3r1HPBjJe8AIkhzmuVPh9dxuor21IcwgOnDD+Rzd83Mkk5mwiigNiHjGvZpJxlCOkGuo52BldxvL+zsiqJG5JQ2ShinxxvCmh9G7Y6S9AVyBHjMWn8iknPuiaRKjvb+HB589l7X29N0HEX9MOnXpsqPrsFFFY2cdzf1NuJ06Mjo0i0jicyxr4QCScVkzD2ARRD2cIRrEOH3bh2420d7ZQ3t7A3mlQEi+VumClEbDkn0m97q4oNSBtkhM1FDD+OoG44uP0LIxVjZdrOx3UNQtEaw0Zw2GVhNxYnx2hf7rj8CQoplyJ5GcROYgvx/dVlxxCN8mh6u2uY61z58idg3kFtdpH0U2ANIhzIyoDj4jKzDdVUT5EnTURbAanZyh9/Z7aNOplCUYBbk1kdxfCdeutWWJ2lZWO4jCCL3LG+Fq8eyxvLOBSr2KKVsxp3NxQbdWl9FcJaCdsUJfHPlkzfLcwbWe8WXoNmzdgV3YMFNN2kTp1gkub/lQFBGKz52N7S0cPDgUYPWrb7+XNk5GEbn34ECeoFdq6+TVPv/yhTgY371+LfcvxVm6RTSvguWjh2jubsFoMvJJnIaPOB5LnIyJipSimjQvsxmN7e9VGJmFfEZGWw/T83OE3TtYZNCRaycuDLq06LagG15H5lmoPthGe28bzeU1cfFMLq/Q+6D4e8SgTKIEeqOO5aM9rB5uQ6+pxkdVJKQGltzx1jRThJHL71+L06pKMZNNo0yNWAZ6/lS+3/bnj7F6uCvAcF4fH/7mN8j6YxHn6Qji/SCClaWEssr6Gva+eIa8WUHCswWj8oaNt3/9a+SjKTTGvxhn5DOU9yL5kzQC1Bwcff0FKqvL8OlMsR1poKMz6u7DsQhW/Gy48eE/o2Dl5ynm5GYd7oozi4y6+4IVnWR0oTJOyqZCtgVKpFeaVw0pMSNwne6xxuaacpKZEFGFGTzBesiglJ+HGhQycizPEmEgm58cVsO3Z9KIuCjyEpYUxQ3DxCQOpBlw+7OnQKeJ1OSJjdcs16lUnespWMGGU1gIu0P4F9fiZJPGSrKzZMjMYwidjEzlqGQHz68UrBKeVatV2MsdVDfX4dJZV6FQyehuCJPw+GiuBhgi4jL2nWI8TNGf6hjrTUwqq3if2ri2q7gybIy5xyvTU6IlyMGQEXVmmRnm12BToEsiLHsG9pY8bFdzNLIhGvkQ1WyCSj6Hp9Ehz3VExSNpdqDDyvWUw4r3ENdpYkKUNsE9xo+C1X1HOR1WC4bnQrC6P/T7pyJ//5SOdV8E++k+iOYB2XNLukmZXbiWUzdQLGNy4Igl+tFhxUEhNRHF5qLQSAH0HlXnnsNqsUcS2hRxCkwK0DBSilXCaP4PLFjRJX0/Fqn9l//dXxU3swTv5zruUgdTcCJNZw4lB9WeRhVV2Ds0B6mSV2GGSHObxMbUZJwT9XU7x8O2jS83KjjquDCiCYw0kg2K1EeXTV8UrFSkTDURCYqUh3ZuwASYrKBWwngqWT3CU5fNh3IvcUPFfaYIQSU3QIQlRcCWwxYPT3QhLeopOQFSB0CVrRY7mszUlDovUbOyTUwxrkpItzJKfWo44wZIGp8YN6MPVR4eCxhw6UOiK4kOAiqUFKdKaLji+OQSiaKDgi4iiWFRQLIt4dAQMOwxuz3nwlu+73Q7EVjPjScfLIyVcPJUHvaFA8PPohSsuOvOU07zPASFjtvJFJeDEaY+XVU87OVY7dSxttTASq0uh0xylHigoYZAoC0FK174Iq3RKVYCasVkVuhwLToD1HspcgAjnnRxFQREasKSGc0DDAjuC0J5GPCGpjuA0/Fmo4qaa2Ol0cA6G0DYjMGTH9sT0xA280UC2Of3M6BZnmyG+uM5rkYTvLnpIiQfSaDcdB0ovhLfEwpWdUvDUt3DY05VW02cXtzg48UVZoliP8RRIOIZN3Wc4vG1MlK10ahio1nB471Nae+zDOWokSmHiDbcbOoYaw4+3M5x3ssxSx3huolUWRDoqpx7fKByoedDhEILklBEFgpW/2KvJoIVHS0LgZPXI5VvXi+pVcHJ3RjfHF/iajQT4ZHXLtvfaNd2sgyfH+3h8e6qWPk5uaCLS/hfrGwm30w4amUcU6KtOsK0wCTR8P/84Q0G3EDR8SjQcMWdYsOTY5MfpVq1+FoolPKa57WfSjSPTwOWC3DRsKQMQIt87C838Pn+GrZpAU6UaJZbLu6mEb79cIGTm4E4Vgy3Ap/XMA/1IrqaKnIY+VhyDRysd/DZo328efte4lnz3EJi1cSGbxqFxCG4QXEIW0wC1B0dnz15CNtz8O2bdxjOAmlU42FO7hHGDnmVysGRLrkATjLDl08f4eiALA0NF9c3eP3xFLfTGfRaHSTH8V+pOdXCBakAltyUcuHL5mPsdZoiHK42qiKk9Oc+Tu/6uB776M85deXD3Srh9AVcMrSQYr9Txd7GMpxKBTeM2FzdYewTrEpeBTcrprK4892WnL6mKtRzxkK5yVRtqgwhcPMnKExpSqFjMoKezrHRqePx9iZWWy1xZ02DEGe9Lj5c32FWmJhJGoLvE92uyh0qh6FcntKoGkDLBB4f7MJxLXy4uMLFJJTXxdekJnI/FiqINZtCF1K0XQ3760vYWG7AcZTo0x1NxWFF0XjkJ8plxYiaSC0qmM3va+UJKlqGlbqL/Y0ONpZbwh7gWlLKZMqpIkgg9XydRZm4rM7uBiJeJZotLid+bXHVUeQqM5Um402Wjr3VJeytNtGwdZm88XrvjX1c9MbozjOMoxzjiM8IXqaqLINrFOH6IrbmdCLnYkd/9PAQa+sbePXuI95+PIHlVSTmbRYpmo6BtbqHtWYNnaqHhmuycEu4hCImS0MoIcOc6rGmPkfqLuPjWMP/9UMPJ1MdsbeEkJsGh+83Y7uLyJzadVAYlUZIug6zAM2w9xPBipHA9JNgJW6scjr40yne/Y3XQoBabJruC1Z/Slha/L3Fhm3hwOJGSQE9CTpVEWQuqvfFqj/FaFh8PTWxU9B3KpumSacYn926TEO5+c+tKm4jG98PgF/2bVwbK6VgxSkoBQNGgtV7zueWRK8YzeGmtGyQTFkEkmWoB3N87ph4HkxEsNpyptjZd2HtmIhdOnEYq/Ngm1VYhYV0EiMZzsQVM764gskBDQUA3ktqA6UQCDyMc/BUcbDx7AlWnz7F3DQwDHw0azVU00TifR9++Ss43EDTncm9U7OB1u42Ogd70qo38udI5Ya1BXpsjGfov/uA/tsPSEZTOLolz8k49EWoSxgHZSvmF19i+eiBNP+J4DeeYnyleFThYAiLEQvDgJ8k8PUCW18+x9rhAQyvgiLOhQFz9+Ej8ulIGFt08tCpQldWxMKF1SW0tjdEiKEYMO0OMLm5RTIcQysHbSLecLYvMWVbnEV5o4LtZ0/QYtRRT6GxPQojIL+TBjjGCnW9BsNah2YuIYUHJzUx/eGDuHNMAoMZUaaUzGEqAdgmmZCWuBfGHJwuNbDOGObeLhLHQUb+kdYFsoEIVqqRoQ0YFJ5acPQ6MA7Qe38iMU3ywci7EU90nqkBVcWTBjS2ELKBjYfyOAhw9uYtosEIZkDeFN3eJU+Kbh4WUDAZwCHZxhrWjg5gLDUlyhRrgMvYLKvrb/sYvv2I6LYrghX35jEHyXQKkyGlaVg53MfO0REmsyk+vn6LqD9CxbQlEgq6GddXhKtT2aRIxyYyJg9CYYQJ142JAe4V6ISbzBDcTeD3Q0yGKZqdLSzt7MJuVxGaEWLGh+jyX1SfS8sMBwGM+6i1IGOpQ2JiyVnC9buP6J68g2WE2Nhrob3dRlq14Rdc2zqw9BpSxqSOzzE5voA+DeESFcBBl+ANSnFeoi/kA0bC4GHca+/Pf4asZiMz6GKcQdPGIozpCcUZrvIeLHcVcSlYebmD0ek5+m9/gDaZwqZ+Tbd5GMj7yOgkHVa7P3+B2sqygNZPXr9H7/hc7pOtx4fYPtwTdiqj/4z7e40q3BrXthBpOkPGAX2hmrkkTULmj+XBMDw4OgHZDpJxiPnlHXp0lM19zPj9ixxLyx1sbW1JrPbs4wkcOof9UMVOud6oVhpYnovDx4/Qn0xxfXWJIpiLMM3nWnVlBauPH8tnnnA2XqE+PkYSj6AXoSApOBA3LA+FUQUoVpExwpjcAAAgAElEQVTxpVegJ7qwrMZnZ5hd3wBzNrdRzFfIAF6zap1gG56BolPH1uNHWNnYQjCb4+bDB4yvrmEwomdY6Pkhmtub2HhyiPb2CjIrRZCE6hRBt5FmgdUUNRiYXt3i4rvX4nzi/87DWAQrxjL7gRKsKD6tPdgTwYoYk3e/+BXywUTKB2yu89w3S/JCCVbN3W1sP3+MjG5N4k2KAk3dwttf/BrFeCYcqiwIRbDi/UR37TgOkVYdPP2zryWuy0ZjJoEYHRyckdd3hpzCuIDHKQmRFWxL46ZvQtxVvNcYOWapl4i6svfU5DkZDybisGKLIiO+bLqRMgw2x1J2sE3U1lbQ2lxFarE5lOfQMvEiTnYOXBRvlw5pOuwjOlJ1C9VMR8xIIAWru34pWGnivBfwtW5IvNJeaWP3xXOkLTKPM2ljRc7PhcIvBSsmZxwpmkiHc4Q3XQR3PXk2cLgjiREKHnFSYmRUa6a6TmMp/DIbdXQeHMBabgOtKlKKyoUPg7/jCUDH7YQMsQKhX/BSw9DX0Y8sjK0WJpVlvI+AO9NFz2QckGI4X4M6jItglWVlKkVxtZhupMi6UrVw2Klil8jPsAsvukMlHcEDBatE9scU6rkBoeZHwcqyvU9JCEnpkEnGa11wKmW5i+ihJbNJ06TUiYIVoe333VCLPcwiAvdPCVP/2H+/71L6432QGrAt0lzCyhR+McVyxZ7mGZuCVRzx2cQY+R8LVlJq90e/Fg6rcrhGA5A4qbhX46BdDd5lPyhClko7/UO//rkOq78nWP1X//1fFZeTCG9nOm4oWGkeaT2yEEs8RGp5laNATkklHZ3WeXGC0M7HiAB0sE9lxwNerFfx2bKFDUadGFOS3K3ocaU6Rxu2JUIOH8Bp6W4h64DTfeXWUdY7RvqkZUiA62UFdYmKpjADuyrMF9VWYIn9kptkmfLzcEEFlxtEvvHysFdgPG4U2MYggFUeloWLo1qfVMW9spaKeEapImecJhHHF9si+PUoFm0uNSX2JLoKNxEU+sp/zg+LQgVz3LTpkvlCt8WAi/N4JpG068Go5LaoLj+KVO16VQ6XbdbPcnJn0HVFqx8r7LlR4WfB9yORSbpSmlVEjw93Ucjp6KArRLNF5OkFMd5cXOHDzR2mhGRys5ClaNdsHGyu4mhzE+2Kq8TFNBCgPBmECWH7JeBbPgdx1ymXFb+GbdRQ5Kodg4s3nR4UcqZxLr+/ff0OsziFT0FJ2o0UI0QOGcz6C/y4QN22sN5qYG9tGevidODDh9MdMpjKJim6HAxPomwn1z28u7pDLyWbgodmJcTIu6ie6eL4K4KpHAyfPTzE8nJH+DkfL6+RGR5sryLVuXwgCaOJFsoohJFFaJs6Oq6Jf/H5E9QtloZQkCSrjA9mJdyxOWyu2/h4R3EixTRxkZlkD/GGVio3Yw9cuCWvS2GF0aE8hQNg1c3x5bolbWFyEC4defz5KRzkhoNId/H64ha//XCOLltl6k0YjNGyspjXrx9gf2UJT/dWsb1cQY358DSU7y2MHR7GaAUu+WEKnc9DQoZpquP//t0bDBJdeBJk0nGh4YFKIkzclNOZJJFQPuSZ9VfsoJyWYLb3cVLOWIPjyvWU+VOs1mx8cbCBo80OtHimIP6Wi/4sxnfHl/hw1ROeFeG5Qhchi4yHcAIW6EKKI7QcHdvLDXz5+BAX52d4d3aDQZALUJnPDopnjE/yAMMIHH1X7YqD548fSnTgtz+8RG86h+5yQ8aDAt0XqQDWyS0SYHUaYpkL284mttY2RDDrDYb4cH6Jq/EUETeLFA1LqLfA80s3i+jl5C/wYBTNcbS6hGd7W2h5fH7wIJKjN49w0hvjvDvCPOT9xAgf64FTNKoeWp6Fh+ttrLbrcFwXg/EUt/0RhrMIvUmI3sSHTughNwZ0egq4mgz0WDZQa+0lcT8xujcKE8xjii1lpl3ExRThfIDlmoMn2xvYW1uDy6hfHKE7m+BmPMVZf4Khz+OdLU5MuoZkUMBnTgmwXPIsbDUqONxel4jyRbeP4/4Mp90Bcs0WgVwSVeW6xfWgajD2luOIQtNSFQ2PzbKFPKP5c96yhn4W4sNlV6JaZGNI6JjDEkHYqcaXtUYFm0t1+d2s2MqhyDieMPXKKVs5sFBiuSlMNgpWl90xhgGbnyiG8bdyZcnBigUBeYqddk3A9+utKoycblLlXJiHGQbzSETW7jTA3WiOcciNGAEzZMtRKKFsKQ9+YXZRICeYfn1jAx+Oz3F8dgbb8wS87Wgptpbq2F9dwnq7hibbIU1NrslFM2uRM94dw9AZz4kwz3X4dhuvugl+8WaIu6SCxG3DzzVYDpsVlbtWtg4yZ1Fxe16jlL/ZclcPuvh84bCyAtj5fYdVaXEvhzwLgWrR6HK/4eYfEqykiKD89Y8JTYummE/sBa7R0jZMIV0JUH9qY/bTjdD9uKCwwxwV9WWJhJSe0N1jVnATmvh+oOFvu+ZPBCvFZlRuOdX6wR0O2z4F1srWJzLjSjdMJUzw0DLxLAmwMb/Bpj7A7oaO1q6FoqohNLlfcmDbdbhmDVpiIZ/G8C97GNLlNCJfJZAYFyP45H0sxDnOTCZZipWHD7D14jNpy5ukMeoVF+bcx+3r1+i+fivNe9xYJoYJZ3UZy4cH4p4gODsg204Yciaqlgs3jBVn6dVbYOpLlJn3fMbSFlODn8fIqh62v/4a7cNDzIki4LAvDOVAMjw9x/TmFloQyB6K8T46n7Y/f4qNh0cggiGehbj47h16x6dwuS4QvFs2t9KNwINl83BH2g+ry0vCN/R7AwzPr+TgU9DBRYFQNsuKQUf2ZqgDvqVh9eEhtp4/QWqTucD9F0WkLvJ0KuuaOEKsNWhGCzCq0GYpxt+9F3eOm2Rw6MzPOQhRByrGl3ioIFB7wmdH1cX6g31sPHqIkJwSI4JhDFBkQwGOSwWO0ZCvHyUeKnoDSW+C7tsPmJ9fwmILG9dUwZtqCOiYq1fFWbF0uCstWBHX/iRB9+RU2EwYz+Bxr8kItwCa1fpJRxS95F67jbWHB6hurSNgLJB7BcsWGHl8NxCHFdlkjjCRKJYr1qkkhNg4urONlY11DIdDnB8fI58HqHlVcbW7S0toHexh6XAbaDiYZWwYC2HbFKxuheWopzbMxEQxTxEM5hjfTTAfxahWl7G8sSMAaDrefC1ArKfiTJCDjMTIVQmMUC7pBpHhkAkjpRBRxdmrt+idfUSjYWHzcAXV1QZiz0FMSxIYJasi7I9x+/4Y/sUtrCAVJAFPkkkpgvF5L655og5YOsJdeb2KnT//WlyKmZkh4bPNnAP5iNkiJVgVNiyCqYsO9KIBL3OEx9N/+xI6HVZhJu1yZAdRpA60At7aMvZ//gKNTgfz4QTvv/kBw7Mr2f9vPDvC468+F0ca3eG5YcF0DVgUVvM5cjLQUh8g95RoE92QfZzh1lFoLEBxUDFrsBIDeW+Ki1/+Hul4KvD2JMvgVjy0220RtPvdriAq2AxJF6wI3RLjI/JBx8rGBgazOXx/JgMREchME2uHh1h59AhpzUVkZ9Actu0Nhe2lZwGy0BcHv2lVkZkVwKQAXIPFn4s+4FmEyfkVJpfXCPsDiczRmEo3r0KxqeZwxu54v24+OMTq5hZmFM+OPyIYDOXz4yBylGTyHFh/vA+vU0WCAEE8l+EwuYMav6dmo1JoGJ9f4/y7VwIlr3PPzCgkHRYmBasZUHNx+NVnIljFHPJECd7/za8lnixtmTmHeZSKCySmLoLV2qMjrD06RFK1RTzieakBA+//+jcoJnNxt5EzSMFKzrimjgkHvZ6NR1+9QIWRayYOeL8nKUZX1xhcXqHwmRrida8GmaZtiyAe2Lp8P0aOfa4kfL7yTEtOlaYLqy3oDjE6vUQ8nEiyhS55MUqUhVyMA3ts1FtuC9eMghUFYoVJoc7HQYlCjGT8bMgnlTInQxxW4TUF7tNPghU/Nz6LFimcaRrBXetg76vPEFYsuXdMcvyKEEVBMZpnSA+65sGCBx50pNnwtivNqKmv2KZkuglrlyllnjMkHUQzRixxd3epjfUnj4BmFWnNQqzRhDCFyabDYCjCdHSbIp5pmMYUGD2Miir68NDVK+hbNVySDWnSXaUjWuBuFkM6EazYuKyexRQEiUKgYNXxTBGs9po6qlEXlYhFDgNUNB8ukQullkE8iHyKvI8tFpDQjViKMWKoKVu4FrUsZcPrYkhH3ulCsFq4oRZ4g/sRuH9fwYp7hfuO9/v7MPl+1FW4py3bASlWLQQrSkk8Y/9UsOI9pfZtjBn/WICjRKhPo8aybZ17IlP4ahSr2GCqmArKvPMfWrBaMKw+ISb+6//hr4rzcYBXE00JVnoVTEwvNpCiGsoLV5lI+c0DOYUHudl4RFBZ/noR4bAG/HyniWdtHbWckDaVu2WsRuCzEoUzkbLxjQ81x1UV8rTly9BTPRSFWCTAQ+obStQQ0G3ZKMeDKg84oebgdjzDYDIV5oe4phgR0g3ULAvbyx1xK9G1RFcQJ5K3oxHuphP4tNpLhELBxukc+VGwUg+QkK058kzJZcESeBnB6HzI5Cm+fPwAnXoFraorwhyh9BSvxDIrGxINhcXF2RJuUncyx3VviO5wjHEQS0OXTvWekSta5bNYNlwNxxYR58snj9FwbWkUEwU8Y7Up8+dkS/EYJgQg2QRJ3EBs0Eqw0jQqop7EYi7Hc/zhwwne33bFNWIarnJ1JT62Ok083tnB3mpHHEl0xTDTbFlk7lAkUxMVFQVdkGAkPA1bryLPSw6NaSMsOCVOcDehsyTEh4traRaSyQE3OIxoCj9FiaCMwCVBAD2OUTN1bLTr2FtrY2u5Lod/sKVPDaYl8pMZFUxi4O35DV6eXWPM5hc6dMQSxitEtT9Jg0SewKPQF8zwYHcTW1ubuOr1cH7Tk4gahURyJkQx5zSWC0MSQY99VIoEDT3Hv/r5V2h7Jio2L3W+96oZRAlWOWLLxUnXx8lNhlHkIGNEkrnfnLDdWCqBudGSB0TOQy3roSJxR626BX6+V8MSBStZMFWElP9XIqQ6a6er+OHsRgSrXpjCrrfk6zMOyr2hlWSoG8DBah3PD9ax3rBQRFP1ICdPiROQe8B7JcbykJDDz3T87v0VbuYZulGGkCIyH2YiDpMpZYhoxSk1OU2OxuiTEoPpqpNIAzL4BPuZFiw+K8I52q6Bz/bX8WR3DUYyl0MkNy8UMN9ddsVhNUko6ekisJJlIO2w8pk4cl0Sor7ZruHPnh1hNBzg/dkVLvtThBpz8K6ImJYpZAcRHpqmhg22JD1+JBu/X37zLYZ+iMJ21KLDDH+RomGbaLgObB4e8wSbyw0Rhlu1hkQ3536Am8FQ3HvDMMFYJtgUZJUgKiE4EblVdNeiMJSGeLzewdO9TdQMvnepACfnOXDcm+Dt2TUGM4I7PeF88fBKbhHvuwdrS2h4BG4a8jyahakIVue3Q+EgxfzeHMKVAiRjDtzMtusN7G+sY7XmYTQa4bI/Rm/qI5IxIsU/mYciS+aokAG1uozHjKt5rsSJ2TQ0iRO8PLvBzWiOecJot6fgipwG0lFHh5MBbC/V8XBtCWvtumxKKNx8uBvj5cmVQNO5aZdW1xKUTY5A1dBRMwp89XgfK3UHrsH2yhAmm1d0U14jhbLfvfoo641q1+Rv9cwn442NLwcbK9hdaYnLijKRcrMqEKYc2Ogw5aZWWgYVgDTMdYkEUig8vRsiKkxZa0TIF8OsKq2wBbq/hCOCiOsuishXQWbDkL9PYPskznE7nOH8ro+7yVyYcsKz4r0iLXuZcujwM09ibG9sYGVlFVc3dxgOR8qpxriqo+FwoyO/lyq2gNdNTksZ9ZKIFNdX3hG0u6WIiwyBZqOfV/D9TYhffhhjarSRuS34FMEtXo9lvEiFMkWYlTWWK1rBSGCEmn8ngtWLZV0igY5EAlOkAtBlk6di5y1EFBn2lG7PhRi1iPXdF5QWDquFSLUQuz7xCO6B2rkFWghW/O9y8CpbBNUE7Uex6h/6939vslg6rejSktWB9wmjN2Q7Gi6uQwPf9YC/uTNwQ4eVXkXM9YfQda7nZdEKq+75TOs4Oho2uX2MuqboRynCKJPI0AZ0PEOG3XiI9eQKW80I65s67LaJ0LURwIDpNuDYLei5ByM2EPammF3eYcbDzWwqpQUUNIU1Ibw5ct80jOIQ3voqNp8/RW1zVQ5iFZZ19Ps4+cM3iG+6wveRKI5lobazhdVHRwIxJkSYjl1x6hQGqraHalrg5uUb3L18Iy1oiDM4XN9YcW0bmKYh0loFW19/heruNgKB5prwyFfiM+/sAoOzc6m2F4A942K2iZ3Pn2L9YF8mrfP+BJffvcXk4gZVRsLFncZnVCH8l6JeweqzI2zR2WBTUMyR0MF1fo3Z6aUwvkyyN6XQgs8rJXjzkDlGKpG9/S9fwG7XUNic+XPo0UeRTwW1QMFKN1dgGi3ohods4KP3hzcYvTtBrdBlIBHJmkPXnYoVSeU8J+JajsgElrY3sf30CdJ6A6nFw9YQKCYoSsEKeh262UCSeHAKF/5lF3dvPiDr9mDxfpdYuhpyzpMYWquOlUeHaB5sI686Iljx/WN8UHhStwO4BJxzn7uILZXjX65/WtVDZ38XSw/2kHq8ptSw2OVn3xuJYDW9vIZDMLRgb9iiqIpROGWvLy+h2qhjMh5h2O0Kk5SsRDIYG5ub6Dx8gOrWKiIrxzSZIctDOFYALb2SplQ9sKGHJtJxDn8YYz5JkCQURXbQWlsVnliAEJERIzUy2WdyMETBVxVZ0InAPXwJQ85NWJkFTHKcvXmPWf8aa+strB+uQyfriRw+u4Y8c1Axqpjd9HD1+j2S2wEcaa5Te01+H7q2JOlB1zeLRhhhZSySUcrPn6G+sw7dMxBlU5hOIMJjHvVpRELKn0McVm2YRQNu5mJ8eone21cwpjMUsxC2ruKijKXy/vPWCOp+gWang+uPZzj+/g2i3kia0JYe7eHZv/yZ8IkoppHjq5kcgPgoUqZJ2Gw5R8aiKu7R2ErnVKF7LTAUnmc2KmYDbm7DHIc4+Xe/FDZQwGp5nm10XcDI/OXP5vJ8ZuyK/NVPrN9yj1ZtNKSJmONTx+QeKhKY+fbjJ1h+9ETEpMgl04/XCqOSdCLNEU2nyINc+LKFU5FSH8OuSzzQZkQwVk1zs+s7acTUg1jxpGgwEHNL2QZMByZdTKsraC2vIApD9K8uZT/Pz4klF3m1jnWekfbXoHl05PuI00CKeohG0YwGbN2DlwGD0wucffcK2jQQzlTqh+qwbpsYRT70RgVHX36Glf1t+FmKZB7g+Fe/hzbxYdARyjMliyLoLCHrSyuw8/yZCMmhR3cO2ZoF6rmOd7/4tQj6Us1LjrAMahNoTLUgR2Ro2Hv8EE6jIekNijN0mk26XcxZhEGHmsQR1LmRgtU0jRG5JjaeHAnHasLhP4ejfOZLE6ABJ9fkWp+cXSEjyJ/3viBpVDJE0AqWBbPGKGeVk3KJFUrJDx+VbM/2bCl2UTgb1f5JoZUreTWjI3OAwZtjBN2BmBlkX14KVtynzbIEla1VHHz9AjMyQU0mKmYwigBFwVdPp1kF0KrQi4oIz9osEgFscnWDcDyGQWcT8RREZtD9K65pPg/pgAzFMVtfX8Ha4yMlnHo6IkLWeY9mM2h+H8UwxPRjiMh3MMpsTK0mBmR2ahVcwUbfcDA2LUx5f3IPLO4qtceRNZ9iDtsAKUTyeVwO6gwOvC0duy0Hhy0TjWyAVkYuGh1WMzhaLHFADq6IEmLMjYKV8Nw4oF+03C/UmxKFIvugP9Z3SvC8rdBDLL0pi2MWgtY/NxK4GBoueFj3dRn5fmUpzp8UrHivcphaOqyktKks2FkIVj8ittS0+aeCFc+iwiakw4rPOnHjqzioGpAulIE/Lcn9cx1WFKz+KBL43/yP/2txOgzwagxcJQ6mRhWxRueCAixTPZT0bLlBFLeNuI/oZGJ1cKym1UWBRu7jYa3AXxx28LStwfD7EpMQSDrbEcQJY0g8hhBuHgjoDKDTaDrzRRwKohhxopqEeCjc2liTqvFm1UWr6gk8m7IEN6aMnL296uNyNEVXBKtcDr+MBtAWXjMNHG2sY29jHVvraxK9e39xjnfnZ7gjEFNiGAq2KmwtpZiVbT6KWWU5rjiCFgwP1ShUumWKDCs1gq9XsLvekcOdTjGCeh4vJp5HdML4dIyiHNfDKS56Q9yNpwo6TVHJrogAIcw0wtaTCDk3c4Qn5xmeHRyIi2tzuSmHeLqfipwKN3PPKoerfiblSuMmWDgwIuAwg2uicKo4G87w+w8nOO4PkdsVWHYFOV06aQi3SLC91MaTvS1sLzVYTiyTGNvkNUC5SeWmP6m7i/dJYgBE81tKXDFsESKuRzMc3/RxM5pJMw+PYXJAEl6XilOp66mA53mKu8OYUxzJIXejXcMhmTKdGqoGWU2KvsQa11R3McsMiYi9PL/G3HRFDKRQJZMByXRQ/FOtXPx60sa2s4G9vV0RrE6ub4U/RbmPsHqxe2qq9Vlgz1mMipagpuX4mottzUHN4UPfl/w/YyjcyHPCltouTu98fLxJMfQZ4asrAHQcIIn4Hkp3iURS+dmK25CHlzzHspvh3/zZIVqeigRKaybvNxGsCAS0kTkNvDy/xe9OrkSwMqt1OUzTGcYF0CNseD7GWtXAF0ebONpowuWhNwnlQc6vKQuhMBBUfFcawQoIeP28N8dxd4rT4QzjlK1JZAGpx5YIebLQQuJSbc9Cp2LLNIr6NV2KtGbfDvqIacnma4gC1Ezgye4qHu+uweMslDFTgdtauB37ImZOY02YavMowjSIMJqFwmzS7Ko89F0dWG16+JcvHouIeHJxLS6rWcZKd3IXSrA+1y9ZoEwcbG7g+ZMnmPo+/u6bbzCNE7nu5HDMz9QAVusVrLUaaFZceV11j9EOOhu56NAJB/l5GAnszgKc9QaICAQV9x4f1GXsTqLJjDgXMJIAjzeX8ZwsKj0RxggdA4Fm4GLk49v3Z+iO5iojz41aFmN7pY0HW6sSO+VBVlwm5EQYNqZRjuPLHj5e3cnzkbwhaT9lOQPVnCxDp9XGw+0tPNlaQa97h3eXd7gaTDGLeBCWTkxxAzJCp0Uz7LTreL6/g5U6Z/YZUi1DpOl4fXGH07sR+rMUhemqqHcZBeSzrG7rIug821mVz1XEFdPFcW+KP7w/Axtmc9NScNySc0cJoWaZaFjAz54eCI+MbJQk9mE6DnTbwyRMMQpz/M03b2W9Ea2hXAT5EnlHk/n0dHcL++sdEUHzaK6ijjJ8VxM91dDDe4cx40K4aIyBdseBiFXvL+7kXudawee9TP/Ldjg7DfH51jIO15bQrrkoGNWV1g1uEFXMKjdt3A6nOL3h+0sRM0NQmOIOENcWhWiufzxEBgEalRpqtRrGtM5LxDiBZxbY6dTwcHsVm+0qHMaFWULCz1VAk4pNQRg6SwzYMhVrOnzDw2Vg4ruLGX53NkVaWQG8JuZke7BOm4UUwp1TkX1Zl4UzQDG2EHhy1afDyvkjhhWddwvBik4Rrh2LqSDveR7wF8LSp3lbyabin9+Hri/WxfsOqYXAtVgv+G+Eo1cKYdLaVk4OKeBww/tHm5KyHnrx7+9v+iRefM+NZfKhLZXvtvo6bLjVHVz5Gr7t5uKwUoIVW6LoOGaMk/eIKlHgs3jFs7Bbt7FWo5CdCTfuYhaKoBpFGmpxjieWgQdagM7kGGtaH7urBZrLFoolFz41KKcB02nR1wYLFcDPETFS+v4YxXiMfDqWIgJGqrnPUE3BdAcTsq1h6Wgfq4dkSpHpaGN+c4M3v/ktjFkoG3Fy2HLPk7/HdqeiUcHYH6NiqTWV12TVraGaAVffv8bdD6/hkmEUsW1TCfaWa2NK5wfj7j/7Cu7WBiJGawwVydGCCOOrW3RPz+AP+lK+IYXIniX17itbmyK0ja+6uP7unQgpFQ6HWE0tVy4Q8E1lE99nj8QlNeJ+iHGJMMHs8hbj96eIrrsw/QBWCSwmR4xwa7oJJhSj6xXsf/UFlnY3kdl0vM1RaEPk+VzclZrmQjeXYep1mOwQ7U5w87uXGH88l7Yxl44DFiNwCLWYAqucs7jF5lmC+soStp48gbG2plhZOl1cvGfn6hmhk2dSI10HCAsMP5wLG8yYTGHy8Me9oTT66pjx8Nohi+wI1b1NaRgLpRBBh5fmuKHL/OwKDj8Ptu5yICStqGowS8mBYl1ta10OeIwskmPF696j83QwweBtKVjxoMjCDooTAjm2VbNrlZEzHVEwEweugJZ53ZgWWjs7aD3Yh9lpIrZYFkNUAGNrY5jZDYrZRExJOYtjxjriOQ+sVRhuDZWlNmrLLRDgEzE25KhYqTR1ObYchHk/qZ57hU3QM8DKLThk4l6Pcf3xBGk4wfb+Opb3VhHbhjjTnWobWayjangYn9/g8uVbiXdV+NOLa7IQd42aiyfyWXo2RR/V7BzZJioHe1h9eAC7VRHBynA41B0ii7pwbDrJddjuCuK8JYKVkzoYn16h9/Y1tMlMHOp0z4SM29kKhO92mtj/4jkarTZOX73D1ftTWEku7Xzu7hqe/MXPUFRsFDYd//wQyaSbQUumMNKJDAzD6Qjz+RzN1XVxMWmVtsTvtMKFp7Nl00DRm+Dsb3+FbDhWrnbukcmQLEstFGdGHYK5T5bnJksyHNV8yfefQ0O6ry1peUyRmiY2Hj3B2uPnwkML6fyyOTzti1ighzP4/SHSWSbcRMLrdbaj2VXkGhvEqrKnj4dz+HdDDE4ugVkAMJbIIb3wfEqWK9lFfI5aDpxqVdaRYDJW6RNy8ygO7e5h/dEBKis1xDoFKLZcxwoDw1ZJvSlRRApWZHqdf/9aGkebliOClKw1jiUxNrNRxYMXz9DeXBPjQTCe4vKbl9DYiEruMvlQNHizJuIAACAASURBVD9QiHAsBIaG3RefiXjkc1NCQYVNfSnw/he/ln+XUVTkf+JSEAYweU1TiMtTLG9tEk71SbDS81xeX+L7n0QSMmp5hmCyh4JV7FnYfPYIrb0tDCmyUdSV1tkCDh2yHIJd3gmvDfMAhjRyKxDCgjEr1zy5kvxZyBIl14rFGByOOhacqge3XlWiFRl8FKzoXqdglesIr3sYvDuBf9cTpzX3GRyqidhItm2eiJPzwZ99hTFZdkYMu5jAKOguDeRZnhsUrGpIUw+uwetVk9ZBDjSCfh9GkkqjOR1tdI+pZxFFGxY2xtArDpqbGyLiJxUTEfluhS/uKjObAtMu8n6I4VvieuqyPvetJq6tFs7h4EZ3MLIcBCyn4HUmRol7Z3NBElHgpVAmEzc5D0mbZhTK2W2jZmK/DqxoU6zqEzQxgVdMYPF8Sze1zkGQahOlYEWxSv1WIHG6j2QvIzMmdSb6aZsd/879lsD/P91VsqaKc025oO/vfdSflUUM8tOWbZ4lv0qMPaW4LOtCGMg9x7VYBrKlw0q9LDVyULYQ9Ut9RRWLlObu0syj/n/1WxGN74tcf1+0+ucKVgtm+adB5n/7P/3PxenQx8sRcJk4mBnc2FHoIAxV1dirfb5iR0liUVwaSu0U6BZtZ1mCWjrF43qB/+RoBU+XdLkomauWCRo3+JotzqqIwN44xSwB/vDuWMB8fkDOi2Dl5Htxc8smtMmwj06jKpX1W8ttLDcqZZRCCVb/9pvX6AYpZlTYK1UBwCecBmSZxFKy0RAvHh1JJXuSp3h5/BHvzi/gkxFQb0qdO9k1vBD5WtUbvKDicyNMyJjKrCrgrppmq4ZATg57Uof+9GAbLZdTJdUAx78rjZGWp0ScsY/j274IVgSfm24FdqWG8SwqXzPfJtWSJnQgboKSGEYc42iLbpUtrDQ9WOTSMDqisUGDUqLKynOBl59dIGzKbUSQsu9nKJwazkdz/O7DKU6GU2heXfLrSRihVbHgD7riPPmcr2NvQ1wiOtuqDG6uVIXxQrCSi1v0HSX0mbojCw8dSwSED6IcJ3dDvDm7xkV3gFpnRdgbwtcqJ/nicigbxXwCW10XDvlFQSBuKDqrKFiRK7PZIpyY+6FM3EI8jHBzfnI7wJvLW8x0B1xy2B4f83woFnVVI8zPh0JLMh3hyYNd7O3t4Pj8Aq9PzsRNBIFxczIfS/aXwoGwaMBrh21ewLPDXbnmKFgx+y+cGS4oyKWthiLdWTfAh+sEg7mJxGAk0EQYTBH6vrzHvOk46WVklL4MiknsDex4Bf6zf/0CrQoXEsLq6cxTjgG2uaWMBBoVvLzo4htG4uJCNhdxliOmTdyw0HCrCIY9NMwEn++v47P9FeEGaTFt6YwXqWkERaiFYMWNNq9nCsew69KG9sNlTyKHYZmjF+s5NyN0Ttom1hueiJkbrSpqtiPiQphl6PozfLy4wGg8lUU3jQJxYh1treBoZxUNuvTCmYhZ5DQF5GUldAQoEeHqrofBZI674RRBzqalmjS60X1C18tffPkUjqHh9PIaL/msSHQYbrVs3+Rk0UDmz0Wweri3h+dPnmI4meDv/vCtxPLkKCWCeiIMoe22ip0uNxtwLTLeIsVzKCGLfLZR+B74IXrzED8cn4rwxFgZ2X4iiJblDHwGSDQ38nFE3tb+JhoG78VYDkeUlW/mCX736gNuh3NUq3WQm2TmEQ42OgJpJ1Cc7atcTOg+tL2GgOKPr/si0HXnFPIo+Cpej9h84xjLTbbabeLnD3dxd3uDNxc3OOuOMI3YhkUHq4q4VjwTyXQokb7PDnaw2aySdoWcLBvLwsfbEd5f9nAziZAbdKGqEgqBWiahQML5THi2syJOMt4rbmMJF6MQv319jOtJgMy0PwlWjG7TYSVONgv4+tEeVhq2CFZxOJcBgO54ApYfhQX++tt30rbJ+1fgy+XmkfEsunMpsh1uLIv7JfUnIjNTrOHzlQIenbmGSTZYKhtL3XagO1X06FLrjvH69BpBboiLSzG+1L+lkERQ/4utDh6stWUgIlUg3OzyvuawxvWEQUXm1tltV5hWLA6YZAbm5BWpTk0RPMkJiua+bJikGjuMUHUdpNEcnaqFh1sdPNpZRdtlmxtjIxEcy5TXzHpxxYlUgiCF8FCzEVp1nEwKfHM+wneXE+gNOgnqmIeROOBkIlxuEtXEsBSsSocVBauK3xPB6sWygTXbLx1Wyva/GEjxgLGYDHIzc1+wWghUnzYy5UhusYla1Dl/an0p/+JCtFpwsRaClTx3GMMo6565yf1pFPCngpfaEnCdVtuqPxLHxDDKkgB1cKeTiNyyyxnwbS8rBSu2BC4EK7rS1DrBddZKImzUbDxsedhpVeAZGUa+j+NRgKtpgkmkQw9SHLo2jswU7f57dIJLPFwC1lZNeJsefD1F4dWlnTDTqrCsBqzcRTYOcfXyLbLhSKKBJvEJCrgmwo/wcl0b3fkUta01bD0+QnWpgarnYHpzg5e//i3clIcpXVzRjAyuPjmSA1HsGeiPuvB0Chs6AjioVZqoZDouvnuJ2+9eopLQRQiJsrCJynIJuo6RtWvY+rOv4GyuY85Ys2GgZtiw0kJYU3fcHw2HIlhRPDWrDnaePURnbQVJEGFwdo27H95Lax6jPHTzCHvUVJEqtGtY/eyxOKxu5xNUajU4hY45Bfi3xwjOb2DNfGnOY6SCh3GfsUnXho8Mc1PD7ldfYJPTeZuT9QB5MZIWO4kEsiDCaMNiu1xmILwd4up3P2Bycommacvkn2BuClZcd8Spw6GFbSOzdEyiEF6zjvVHD1Hd30csSXQfOXvFcnVg0yjY8CBttxCPAty9/oDhhxM4fgCTQjE5fXTCZIDPIo3lNtaePYS7sy7MLzqsXIpFuoWL719hcnwOK0igkWkm3BnldKZIQaGP353cr83PnsBdXcackhBFZ8alKVjRYXVxLcxKOsh47/MwQz4XD4yMhUi7dBLKmkhuZUBeqFdBY2cb9f1daM0qMldHYeVI6AKKe3DyHpLREGk3QTbUEA/ZaufBqa+g2llB7Gjw2hUUVoJMT2B5BEkTwZFJSyFds4zRMq5EsYqfDzsjKFZ5mYv+WRe3Z2dAHmDv0S7a28uYMnKrOfBqHSkFqusuRqdXuPjhjcS7POECCuq4fJ+ot8ayx+VekZ8nY4EUW831VWmWdJcaiDCHbofIsiHS6A6eazI1BsvtIMmUYOWmDoYnl+i9eQONnEoKP2zfJCdO1yUCazfr2H72CLVGE1fvT9A7v0LNdDAM5sBGG4/+5dcoqg70CoH9TJ0Qo1EKVskEeTDFfDTAeDLF+v4DJIYngpVhN2GiggpTCZMU0VUXl7/7PbLRWF6bxcELW0VLxt/imMxDNe8RDj3prq54nvw9iZpp1D2mwrYtDE1cmJ2DB9h89gL6Ugu+wYg0xc0BkEwBf4LZ3QDJWPGh6mtNGDV+vuxZtqFbNTgWmWIJwv4M/Y/nEp0jZNygW5+b/5xypRqWGBQVwlhSIsQFcCjLwxEd5qMsw8azZ1g92oPVNBGkE5gGC1MScVjlBc8OTThGTdyH3Y+nOP/2lfCv7gtWhmNjRuG7UcXh8ydori6jNx5hNhjh5uVbaH4kAHSmAbh3zJiAoPPV1HHw5Qs0tjfgm+paIoeqkhR49+9+JcJYEviKX0V36HwmaAYKRYyI1iUOmIkIxnVKRK1gLs9F17GE8ZfGLMEyxWFFWHtcsbH17JE0qg7pXGSzZbnr8MhJSgoprJicX0OjIJfQ+a+ixXK2EnMHeZzlb4rTWaqwOUwysZm2UZXnl1WtwK7XxE0W6MrgUck0gdfzeUFHFAdp3I9xjytrKKOSeYrqzgYe/vnXGDBKalKwGsHABHrB4QDv5wpyrYYkrcKz27AzG0FvJNB5RgPJLaxwn+PzflMivKQxNE0SF0bFE4YhG18pWIU2BVVfoodWNkUxuUPaDTB+z73AEkZ2C9dGAx+LKk5h49byMHcriNhgKm8KmUxK4Oe5U/Av3KNyIMufl+kViQybyGkUyBOsehp2vQzr5hw79hxL2hRezkhioHjcFMLyFKbBYbUtOzkKVjzz/2OC1R8P1xTm6Kf8qp860P++lPP/7U+k+KhsAvypYEUhSoaWMoD90akvnMcymUZRTzmsItBh9UmwksScivYthNL7YtXiz8hmE71HCpGUUKXa4UtH4D1P1p96Rf9cweo+HUv2hX/5V/978e5mhG/7Ga5SFzOzjphH/YUzgzahUlokdFvBt/kWlSqk2PEKOeQ3shmeNoH/6KCDo0YBTHsS26H1lF9TGrucijgtTs6u8N37U0wJxdX5oKHAo37zQcisum0Zkrd22JCVBlhpePj84T62V5ZkgnHTH+EXLz8gsmvQKgqQPJ6Hwg0iOJtcijbPX/Mp/vW/+o/Rarfwb3/5S3y4vkbqOLBqDUQxhR5VSVm+UGVWKi3JnGaEgVL62WokQlSpVpOHg3AGMl54QH+0u6EOJGEgByi2vLntFfxwfIE357foziOMY+VI4MGKm+Y4TBW3p8SZ8xBmlbBQ3ngup9NxgLVaBZ892MXh5jI8quLhDHkawOL3IzSTte18qIkIzUmyEqzCsIBZbeG4P8Wv337EJQUyh9NDNali3I6g4Ww+Qcez8NXjA+ytNCQqaBYEACu0tuKXLeTXkv8hbYlK+EkND6M4x/vrAd5e3KI7i6QBjK+T7Co+HEQRZmyTCzIn+baNiJMDYU4p5hiFKcRz1Iwcy1UT/+nPPhOXDt8tij5SBUAeUhDhw3VPHCy347lMQujcmHOibDkyiYtnU3FYERr9/OE+Hj48FIfV71+9wd00QJSpDRCnhHS00RXSqXtYqjqo8mUVCTZW2mhUHMUkYHyD9jmCUpNIWj3MagO/+M0rfPtuhKCo4/9l7c17JDvTK79z9yX2XCL3PbM2Fotksxct1kiw4DH8yQYDGzAwgKT5w4ABfw97bEujkSi2xCJry8p9z8jIiIw97n6N87wR1Um6Dbe6pxpEk8ViZkbEve993/Oc8zuR5mHEHD25ELxWwkja9gjR5PTft7nBDwVKvViz8d//+XPUKqoOmm4oFd+bxM/sIkZw8P6yie/PG2gMI6SmI69V1ZdSsHHg0aUwbGHGzvDzZ+vYXZqBTRce29Sk/n0aE1WAPFluZGKh4Pg87Jy0hvjmwyE6YQqnXJGJNzcgfAgYcYCt+Sqery9hzrfkAciFPcxy9JJYwOln55c4P7+QSU6tXMTmcl0cRAWdbkfFdpODAxtC2aglvDMqkTbu2l0cnV8Ld4gtpSadSLQAhwO83FnFs91taYX89vVbXLb6sP0STL5fSYyCY0Pn5CBJ8LOXL7G1sYGDoxMcXlzKwZ8TJQolnpZga3EOT1eXMOM70BjNy9TEQWYJkk1XDx+5L8lig47vPh6J06pNQV3uKVsV8/GgpuvCkCm5FrwkEKfOV082oecROv0eCjNz2L+6E8GqF2QolyvIxqxDzvBye0XeH1dA6jliXk8UC/kgZoXvMMU/vH4vn4c0fKacwxPWTrh9iILtCnvpZ7sr4pi6bPdlnblo9mU4wHZOTuU0LYGrpShriXC2Pt9eh2flGIy6yCwbt/0Ib09vcNEaCPuHYivXER6szSwSRs3u8hy+frqBggn0ux04xSo6kY5v3h3ipNGB5hWE/aDYg3RzqHjvYsnDz55uoGRyPebGnnwJxrFYyKBjlDv4h3enaPQCEfdtxh5oqSbklIwypHiyuiBCusU49FjFg6U9lXFQcQpOJkGCUskF+sy4Ht/vm84Ib44uBe7LyJQIVpPBC+8INw3wfL6Il5srKBdcBMO+CFZiYuOD3uYEmHElHa3+CAeXDRzddfAQ0knCVUkXW77wFTkZZ+utOO8mrj5WLydj7CzP4tlaHYtlNg0xCqWcXJIU4GZLQNxcMzJZU1KTa6mORqDh795doIMiHtiEppGDqOqEFYNBRYfFbThxPk8j7ZyselmEStzFXhl4UQPWiikKdKsk5B6pdkl57smwRn2d6UZrutST2cjh0WOu1fTPyvedANvlcDVxaj2O9U2fq49dUj/6ezY4PrLRP66M5p+bQtpVhFCJgfzF3+cGjC4DWTdp6eeGhsIlTNyMdLx9AP7znY4GWwK1ggw26EoWYZCvnYfuNMCTehUvZosoZ4GIshRUbxIN7687uB5kSKIMpTjChp7gqTHARvaAhZikjTZKC0BtpYbc8xHqNqzyvPA/ooDOkQLCuwc0D0/Rv7iERxA+r6cgREzmiuARJiwYEyjM17BJ7pPv4vb4GOcHh/Ak2m8gMmyUVhax/PIprLky+nmEnEUgow4c10NkFGDpPpwYuPt4hNvv30LrDuBmuuKk8LBpG+jlkTRDLf/iS/irS+A4Spzk5KLxXgpjDB+6EivrdbpwPAel2RqqK/Oo1CoIuj2cvn6L3sE5CnEOMyTvcIJMQI7Q0kV4mXu+i5ndDQwprNJ3ZtoSUewfneN+/wjZ/YOwuXhQHI95gDDFGSGHL5YfLC7gsz/5FTLPQmbxgNxDnAzEWWmZHnSjCjMjlNzGyXdvcf/uENYogi9sVYigwsOIxxZIgYObEvdhRT2ZU36lDH+hjvrLz4ESI74jhLE6+MvzMrdgaC4qhRl0GQd8f4Do9h7FhMO8RCbzwndNJk1/tRIWnu+hvL0ughVZXiXPF5fb+OYOrY/HGN+14DE+RKFdIs3cVsTwikV0CBIveVj74jNxWvXJJ7VIkDEQ0tlweIrhdUOecyxU4GvjHupTKkCeYYqpSGcnX3MMDUNo8JcWUdvdluuHAuAwHtCWDJ92j/GtiKnjqz6GjQBGWESptIzS/CrMShkP6RCZk0G3GSllm7Fas1Qgm+9BgpTXoghWCiVQNH3YoY2oHeD+tIHj/Q/Y2l3G9mdbCMwMse0iscoSQ7M1C2Grj5t3h2gdn4twUWKxjMRmU+VQIUuXDoMsE4Ys33c6YRhH67Ep+bNnqG+uIbViBFkHms4KmR7yPFIuerOCNKvCNWpwYgfNgzMRrCy+56EaVgoLkOePJIVJ9/VMRVzvw1YXCMm+ZCxtDG11Ds/+5OewZsp44L3nM4bWF8FKT4eIuncYdloiQvilCuxiDbpfRWaVkOUuilYZTmrj4fwOdx+PMTg9ExFSSmEm3gAlXqjzJJ+Has6i9m0TKMFE4OBvUNhjc3SE3NQQk3Xl+ahtPcHGq5cipqcmS616yGNC5iNxS/Vu2mje3WJpaxFWyYNZrCIzPUFukF3Ee8viM+jgDMObe0T3LVhxIgU3kgThgVcwv+QGq3ZCDshsm4NIBv9y5KUSPvs3/w1QpLjHePEISdRBwpQIXyDjh8Ysik4NWW+IxsEx2kfnqqBgwntTYnMma4NdKmCeLZwzVXT6fTSvbhDet0X4dhlZoqsrikBGk1ktobAwj72ffSXFFj1C8DWuQxbGN03cvz1E3Oqq88aE2UpxW9IHQgpWxRxMBKltjSrrYVOzOArVAVEigVEYw/V9idrRXUrIuz5bxpguHot4EPVnWYJghina59cSCTQIlaezWtpSVVkKnS8iEnDgGUXCoOU/U6iUALWpiyCk2Saqi3X4C/OwayW1XhgGZmwPraMzXH7/DjaFNjq/A7opc1g8y9KdaGrCGFx+8RRDpkXosNJaMLIHaHlfXluqe8i1EsKUz5UKfKMIfZyJaE42I+PjNKYqVJCS5Hgekc9r4hxmrPLZH/0C5kwJYytDogVwLbYytpH3GijENu7fDzEc+WiZFbS9OZxqZXyMdFxqFkZ+AZljIWEElcM5aflWgpUCBDGZoswDFK2mbhzujfi+FtIhisE91p0Ar+omNoop7KAtCSLuH7nn5jVL4w1dVnRpq1igqFnKRSSMKDVIlNQXP4OJ24liEmPXv4nVKSPGVFiSyLbYv9Svx7D26dCNv//47x/vvx4PCx+LVdN9GoUoAXEw6RJHqoxJouR02avElrhLBOnEc7fijf4G88Q96ATtJGKpGqLxs1SOMwMWo9vTdvnpuiR/ZNI4/9tUqt/x99Rd9Chj+Yin9UkUlPOrGljK//+7v/mr/PCuh9etBFexi4FRRqgpwWqq+KrvzwfiVLCS1UbRkyS3msNOY1SyoRKstmfxpAxg2FJZf5eClYOIEHDHR5zqODq7xOuPJxiYHkJGn2iTFw6CjLcExsrvQNcLK9oZa5nxTXyxtykRPMZD7rsD/N/f76NPMYwHaEZLcv63psCIXXJ8wiFKJvAXf/orlCtlfPv2LU4bDXTiRKJ6uelJnGxqcVPeITboKZuh73KxYE53MoWWyb66oAW2K4czYHuRkbolib8gInCRlEIHqV3E25MrHN600B7HGDIKQMWUsQt+GJFiBUlbAStBWUU52cxQGKDui/EIJR3YWZrHk5U66mVPFOQkHsLyOFkjU4sHQgXnUwdvbuBtJu1g+FWctilYneCiH0wEK2biCQYNBRpPADUP0uQOvdhYRtXRYLDymKIHt5w/EqxUYwgByaK8Wtwwu2iOYoloHhP6N44lOkR2ETd33BRwmeE0i5+toIKlRhgiaNHVJrwnPpg5TUGMop7i62dbmPdtqZ7nEhUR8keAap6j0Rth//Ie58KpycV5Q6g9+WqM4qXBGCU9F4Hi1bMdrK4u4/TqCj8cHgkQm64j1rCSO1Y0DKzMVLHOyvCKD5crPd/XnMBLxgFDaYXzbXIbEoRsXWL0yvTxd//0Hq8/thDknOIrJtu0FZNvm2e7qqWS2XFSy9lOhwyLsw7+7X/7GSoUrPjzTg5lbOzhe5tbBTmIvD1v4PXZjbg72ELIQ61wBCTiZ4oDSQt6KJspXqzN4fnaPKpshyGLjJMJWRgmMP4fCVaqVWyc2zjrBPhHbhrJySpXRbDiwkfHiAhWc2U52M8XHOHJ0YU0imJWGYmb6Pa2gcODQ3Q7HZQLPrY3VrG3sSJiIx1F5CEp8hd/DopWlgjXbKfrDgJcNVs4ZYy0H8t9zAc2hdLlmSJevngiB9LX7/ZF1CKniGInF2N+TIx+OlmOV8+eY3VlBYdHxzi5vpH2JtNmk2AgkbLthVlsL9CtY8CYNGnIbS6uycl9Iw0pQjISAfyq3cVZo4WLdgex/FyOtFrRfUoWG+vFbYorcYiVWhmvdtdQLXoIojFgOXhzcikMK7b+lQolaNFY7q0XG3VsLMyAvYwibCYTwSrThMHzMM7wj9/vo8WqQMdDSMGPySMR8QMUHQe7y3X8bGdJRJbr7gBvjy9x3uwhZvzacic2agL+U5SyCLsLM3i1vQbfyjEa90Q4vx9neHN8jfP2QERngsu58VAtfQnsLMLmQg1f7KzCN3OM+n345ZqITa8PzvD27AY6BStpW5mI2gRHTwWrJxsoWSk8lgGwrl02gqYIpYPMxn95dyaCldyLrqserAk5fhBQOT+zl7ubcHjQjkbCB+QUlxXnFGfkBCXDUzVlYjkG191hoqPRHePbd0cY5ZZA/klBEXenRHF+I1gxylkueghHQxGCJM5NJ5w4oNR6Q1A8I4YHN23c9EOM4KoiDcKVuY5TbJoIVvIE4b0sDLAUe8sUSmcx6+mw0rG4LOlgY+MoJ/QiWpADQWevQVaMg5tehoteijfXXXQ1H8SzBrxvZG1XTZBy4JVWVELWuWn7jejKu8dNQ5TjHnZKOV7OaFgtJPB5hGX1ughWakom++5HgtXU4SQCYMTN3W8XrKabq+lm4vcRrFSKdNL6JyxqNa2ctutMxaypYDVlRVCwIlPSslWUmg2XwpVjgxpM3AY63j1o+NtboGFSsCqKaElnshKsGDtKhbG3N1/Fq3oFM1oCh1Bu08LZMMEPV200Qh1RqovYtKhF2MEAG0kXa0kPNa0D12lheaMGb7aKMePUDpmRReF/8NCX9yOJ1XTPLmAOA4Fmk4WSM0oiSAJGbHVphuPBcXljBb7roHV9jcbVNQoOSxcMEcSqG6tYeLYl4Ox+FkCjs2vcnQhWJVh6AW6i427/GLdv3kLvDeFw+eD3ieg+NJTQNVvG8i++EMEqnDifGSElFFhndDYIMeoPZXpOF4dT8OFWi/A9B6NWG+ffvcHwkIJVRk/Gp/hWmJPpqMOeq2H++S5m9zbRpwila6C7wI5SDE4v0Xx/iKTRgk1xgIcbOgbJmOI6aOkicpkLc3jxJ38kgPTM5iBuhCQdipvcNB3oRlkYSeYgwtnrd2gfnsGJM/k+ilGmDvzcTwhvlHsOi4fpROJfju/Bnp3F4hevoFd9ZGaEMGWTohJy08yArbsouSX0OID7cIjw5g4FQs/ZEMooiZR+0C2cI68UUX+2h+rOhkDTKVgVXVccD2HjHs39Iwxvm/JZSJMWn4cSpyRou4AH7hkLHta/fAl/eQFDRp9/q2BFhy73oioqIrzOScxZjaVUOREPWIySszzAmKmhtL6GyuoSDPKjeA1odGjH0KM2tOEQUaOP/s0ASd+C582hWF+DOzeDHsZI7RiaHcMw1cFQeOiylkaw6N5BKHElCe2kOYpGAfbIQnA/xu3JNRrXl9h8uoyVvRWMOWx1fCQUHM0i7NxA77qJ5sdTjG6a0k7J6BRB0lwLhBEorl0lWPGe5zXJz3KUpRjqGlaePcX81joyl7GjPnKdbu+esF5ZDmWYJSRZGZ6uBKu7/RO0Dg4Enp/GEdKI7nq15+ffG44DjRFxli6NFQfO1i08REqwevLHX4ugNYh60Mn0SvrQGLGki7jflmG6qRnwChU4pVlpLU1YFKD7KOgFaMMUd4dnaHw8RvbQhT09CD8SpKbHuKmwqVwNPHU9Fq7EmqM4c4Rlk9nFRlDHQXltCysvniH1KfgyTjZEHg+F26gHAYbNB7SaDRRqLpwynTo1YVmxNEgzWEDiwUxM9C6bGF43Mb5RRQwuhQGeUTiQnw75DEuVtdB8YRL1kCGh6Dc/h42vvkDuG9AdlgSMkMYUrPi51Tv1YAAAIABJREFUMJ1DfMYMik4VeXeIm/0jdE4uxGE1FazU3pW800xEmvJMDW6xgP5wiHajKS2sHDkSSs/7thcF4tL067Oora1gcWcHOQUr7uU1DUXDkmhy6/2ROBdlf8x9ItjWq1jG5LvyaC8up8lhXcr5eCaVwAL3fpO0DRvKwxiO54lgpc+UxQErghUpl3Sd8dlKwYrN2GGCh7Nr9C9uYIQqcSHt1ZOGbHHU0KlEx7Y4kcn5JUCXBQsU/aif0g2owa1VUFxehDNfQ2ixqdBExXRwd3CMm7f7cAjWZwqIraxMb7DYIs3EmVjZWZNo+YiMTT1QglXehpZ1JVGTaixgKsrnk6c+HK0AL7NEPGebJws6VHukcj4pxIvaR0gwmD+noWP98xfwFmeRF2xEWiDrBRs8ybByIw3dozH6PRPNrICWM4tLcwZHsYkL3UaPZgebTnZpoZLnDIeCHOCwpIefjZzFJTWs9j8SYRc5K4WfjlAY3WHLDfFlXcdmIYUfd2HndBdyb5fIPl0GgBQ8TedHDCvlIlKRwN8mWHEPQoyI0kkm8cHJfTp1nE8d6NM91XRfMxWgRFmZ4HGmQtTUTf5Td/tjYUsGewJbVxFdlnCpgjo63WRn8YmNKo/AyVBwOmRUQ1LGjyc8MJ62JprPp/dDYOs8oUzcf1MhSsQqJWz9Ib9+V8HqRwPO/+mv/yo/bg3w3X2Ci8gW6zybyUQU/qSsqZ9NCVYKqiipX2mCMMU9YVGwykciWP3x1iyeVDToowd5SRI/Y2wMygUTJRoOT87x3ccT9CwlWElEYXKYFYCuHAIoEBhSb66FPam654Fwb3URRhqhPxrj9ekN7kcpbvtjDKirOAU4NotjczgEmI+72FyYwS9efQbXc3DeuMP1QwdnzRauH/oSl6PTgwuoCquqKTkPFGLmTCKJdnB6NRxxo08bvxINRA3n68siLFddfLa5jI35ihzOCYDlwbo5TPDhvIHTZhd9NtpJmx4XCRoOYvjSqEI7L9sw6AJQLgGq+wQu0t6dh2MY4RgzjomnKwviEmH8kEwl0+Fmn3Zp1erIw49kTKlF6zaSWIPh13DS6uKb/WMlWMmGmo1gdC2FcPkeE+CajlEv2fhyb0MOimbMSlsC2LlkKLbL9EJVkz1u7Og5LYDHsMuHIfYvW7i470mTFT9rUUpTNrSxzcFApUCbvYUkCtAbjRCYEz4Ha5U5ZRD3gGIO0eW1MVPG9kINeysLKNoGgpGyrJI3wBatw+uOwJ/bw6EcnAlcJn9GsrcEuWsZVmar+NnLpygWfewfHePj+SU6dLrxGqEan4SY833sLC2KC6dom1L1zBklH12EVFOwIhPK5cSEzUnBWASrILHx99/u4/XHJkYpgdKOaoYkY4fXSm6Iw4qLA3/PtXNkBMnrGZbmPfzb/+5zFIuKr8G3Sn5uLsaE9Rs+EruMN6c3cp3fjWIkdFjJNEYtF1LJSnEh50M+xHLZwefbS9icK0lDJ0HjU8GK99UUkaqWHAJNLQSwcdmN8c37Y9z0xzCLFZmS0e0nm8dghI1aAS+3VrHIxo8oxH2nh1avB69Uxny9Lm6nk6NjNG5vxRm5ubaKrbVlcemYKSdJnJColhs6CslZkmZAk8KKjs4wUMyhRhd3/QAJDzi2KU2Rr14+R7FUxtHZOU5vmnJoF34INxQUNyjs5jmebm1jbmYWJ2dnuLlvIZUYnSacl9VaCTtLs1gouiIWsmmJC76ItpLS+Y3DRA4sOa96A6nl4eP5FT5e3WKQEAJrC39P6mC5XnDZkPKCCFXbxC5hlmtLsB0T/XGAb9/uo9kbIdVduFyXsghLZQ9PV2ewUCnIfcvCBd6HAsOn48RwJS73zZsDNPqROJh4NfJ/FOgSCrGuI/fEF5t12IaGxiDA2+MLnDXawmyiiCxWakbrkKKYhtier+KL7TVp4AwI5rcctAPgzckVzlp9JIwE6koAILSbQiCj3uv1mjjCyq4hok6hWMEoc8TR9f3hKTSX9nE1LZEJVBqjoGtYKLkSCSxbPEhKr54SrKAEK3FYvT+XuDQbW01GTfNMriWKgFaeYHdlAS921sUlxigtPze+V7bU8yroJy8pxqN5UJOpvO1KBPC+H+E/v/6AUU6BeypYTaLteQY3C/B0roDP6LAqutLmx7Qh43mcbHNTQ3Auo4G5aUtb4D7ZYrcddFMDEIE8UgUSdDrJisj/UbDK5LkwX7SF57a7WEFBY8x7rCLtghUKkIARCrGgUtpFkNloBwZO7kOcPsS4iy30NYdIVCmv4EZVNj9ii1KBRBFq+PSUe2vSeAuKLJEIVtulHJ/Nalj1E/isfk+5pVeClTgKGb+ZCFbTTdN0IyVsFW6OBI6u/txP3Vh/iGD1mxi+2vBNHVuPbffyPSk6SMueckPzcxan84QDphxW1BsSuUcboYl3HQ3/13WKBhlWU4cV9y8iZsguFHk0xGathJfzFdQdHQ45MJqB484YP1zeo0O3VG7Kxr+WR1hNB1iN6bIaY0XvwwlPsbbsYWFzEYmjo0dXnV+G6c8ii03YqYPhbVsOYsFdE8YoEEcAk0Q6nxOT9uJ+GiGzNFRmKrJ2jLs99Ls9OK6PlIUWMzPSIlfdXEJoK3C2YSTIxg/Cxov0ChyzAjc20Px4MhGsBkoAoLgQUXQwRbDCJ8FqUZoHRbzkoU1Xew4eCjJG0mOuiYYcnkiw5r0RNO9x88M7jI/OBfBO8UXiCLyeeUih2DRTkeji3JMtdDVG23VpdHWSHMEVxZ8jjC5uYJHFJnMhFbnhwCa1NPS1DHmtgud//CsYM1UkFgXGQLhLjGAzwqEbBZhsWms8SLNY7+IWDPVyICbMUTqhuS5wPSVThdeWyTgbWZjqUMhmv+Uvv4BTr1HVQyACh5xMJXLCp0+JSIfLBu7ffxSHlSdlO6kIX3KwZByT12fJl7bH2u6msJUI8fZtW9hg8f0D7g+O0b26gZlQEKczkvGqHDSe0iHXCkdyyF/78nOUGGFiS7NtS6vYY4cVD6Fcm6VheSJYcSmYivDS1kdAM10pDADwXnFdWPPzqK4to7Q4C83je81h3BhGOoBFt3F3hN51B/07UpwKqCyso7gwj4ANc7aKDWnM+k2m4KrSnO/BkHAEaVmWI0wCht5g9g2MmiNcHl0gjgNsPF9GdaWGgUamUhG6PQct92CnGq73T9A5uQSGipPEZYwiKVmA/U5XWKuS6GI8itEm0tTZ6Mf4tJ6jvrWF+e0tEeMinWvbgFkLJMlQ9ukUrNK8BFevwI0c3H08wf3+R5h0vfOAzdZHDky5pDKyyX2BayFkqzAFUH5GBnEXYxhr89j55VdwZhjdZ1S1j5RsKK7OeSjJh2hEWLoJ1yvBKc0hTC2kmgPHKMCJDYwbHdy8P8Dd8RmKHNIKdFvt56YOqmklsDisJqdCte4rjo6qypiIJ9JazcZCICavxjTgLixifntTAPK5x70kucAjmGwAjwOEDw/od9rS2OeVi/CrMzD8srD42NxHFp8R2yK49y8b6J9fIuv1YFOo5TlDngNKpJiem3hhp3ombZ/2/CxqWxsori0rh55J9u5AWhQZXSUfUjPLyPIqClYFWXcgAl7n9BJmEMMh12nyTOV7QUcw93OMxHFYORZRnfHRibmBXB4NIhqljomZ9RXUNzfgVqvIyARkoYmuiwOTYhEFK7YR8oxHNhU/eym0kZSPEqykUX4SfZLnorzlil/MD0Fxj1WclO5wfm9zrorlz54grxQQcFotgzzpEoarmeJI5QBjcHErYps4fsWJo5xYFKNYZsABNqOIwnOVuvZMmh3FOUmHJ59dLl23yyitLBDGKm5YN9Nwy1TAhwO4FHjoviETWbDTFOxzRK6FMltcnz1BQIeVHsDCPfTsHkg7QiOkSzhFEZa3hGBswtYKqJgFiezeH56ic3GFfEzciXKf8TWKW2YS5eXaQ/ZUdW0Vs5trcOYriAwlWhr5UEQrN0wR30RoN2Pcjgw8GDU0nXmc5y7OchtNnk2YwhGelHKpiVFCqRATk4M1GTYLCExMHxRxeIb00hHc/g2eljJ8Na9h049RjLvwmPpgQiNP0R/RVWtKJHAqWHGJkwZoXhNSEvZjwWq6F1J7I3Vuk1vxJ+zN6T7pNzqPcmdN91aP91K/TawSR9fkz8uVN2F3ivoigpUS6rjei8OKgpWcJxTfS1JeFBSFZaVcVtwvUdiUYadAY9XAUsTGibuK74dtuz8Sq5QMqA6d/zXEKnkPfgeH1WP7mry//+Fv/io/bY/wXSvB8djAAyeRPLjwQS+vZwqDUz/y1LEhioso26Zq4EoTVBHgSSnHLzeqeD5jwg67kvvloZhiFeUd0/bpsMX51S0+nF3hJs4wmtSaSxyFE35u3tmmIgcXCFfISkaY88hZWpVDoZVFwvLohDkag1A4PDedoTTicRNuZglKeoa6uBmWsbO2KB/sIE7QjxIcXjXwkVliAuAJruYUU1hV7AxkQ5WgxIXFMlMuykZoMByiF4QYRmxxImzQVrGUcIianePF5hKerjHmw7ZUQhwL2L9o4vC6JawXOkfYlMcHIg+SWTDCLLPQAtUjhJ6NZLo0J1JmCLkQ2rYsqjkPU9FYBJyXW+tYn63JYV7TKYGpBrpJT5ey6opyaiJLDXFYnbR6+Gb/CBdkzlhF5IyXJMzNc4oVw7V1aMkIZjrCs7VFfLmzjqqlSWMeQeSc4ki2eSp0KIoM0kyH5hTRT3Qc3TzIgU4iProtjWCsleZmv2DpmC8XsTzP1kYbvQfWzt/hPgoRUGAzHNX0NLFcymsOhigyyrQ4h8+31jBXdBGPesgoZjmmOEnaoYVffzjCRfMeuetLvDSQGKsmk1C67LaW6vj55y8kSvRmfx+XbLtIFHTP02KUTWCtVhNAf73si8MrTqi8k2PDB0coN780yzHiEIeTdjIP7W6Kb747xtvDe4xSRgtUBEEQ3XIw4WadzhE+6DK4hJaOu3DNDCuLRfzlX75EochKNmU9FsWeoFXqj7on0PXvT66VMDtOhGvFqaGypjKDrZo7WW7Az6qgRXi1vSI8Kx7IKRYpZDfdVGoqoX6pZYeCM/1st0Pgm/cnuGj3oRfK4LSciyWnxBgPsVx05GC/PFvFcNDD0eWV8Kf48+7t7WG5Pod+t41moyEPsfmZGczWytDSSO5FClcUrNQ3JbRegfIlvkqnCnQRqj5ctXHIFkGyAQiUjEbY2d5EtVpFo9WWhk2Kxlx31FkplckYI52ri4soeAVcXd9gQPu+OPlSzBQdPF2pS2SPUVOClumk4eFMDutsLpPYq3pPeUgTMTY3JP520XwQwYpNfGTlyToldeyZQDAzljxw8s463YKL53tbmJ+tovnwgH9++wFBSqGBxykNBT3Fdr2KJ8tVlB1+imwO08RVJKIFfx7TRyfQ8O27Q1w+jKD7jGmruB0PeNFogJLr4snqIl6uzwuL624wxruTC3Gpkbel3D/8fCnmcdoUYmu2Ig6rkqMhjPoi7DB69sPRJU7vuxI7YoMfH9Y86PFgRKGZgPgX2yuoFR1kUSD1v/1Aw/7ZFfYvrnjiEiGK1z1FREZmChpQLzr4+ukmSmYqkUARrMRFb4g4M8xsfLN/gav2QBpeZb2QBytbe/gzxNhYmsf2yoKIbuQ+cYjBf18oleRzJ2iTIhadV2xYFScnIwrcgg0j/MMPB+KwYiyQ7ttPLMY8g5OO8WTWx2dbK6gUGeMig0oJVrzfuVnhRoAbPYPcrVTDaaOD/Ys7YX5FpiP8GnGITtYc4b5x9RFWWYTV2SI+21zAdr0MKx6Kw65AoCoPuuOBHMQ1g64zQ/hu90O65TKcdTKJtQ3MIoYa2T5ALBYqtWtQmEQeGpX9WxpjFWFatQRCh5tGKIlgBbyYwSfBik4A6dP9iWClbs0pr1HdqiIA8lAwEazE8TCZJk7Foz9EsJJN0+TXY2fVdHPGr/3476c/n0xyJxs4iZRPBCs+qxibbk4Eq/90mUwEK1+EXCXssTFSdnEyiCB0fbviY84xZIDBteiqH+Fj4wEjo4BYCmZyFPIIM2Efi/EIm0ixZYwxMzzFrDfG6s48ivUi+tkYmevCLs0jZQOaWUH4MEbv7Bqdswuk7Q5sVpxzb0WhhrBgARTHiPIYtmfLc4lOD64v9KXmrofS6jKWCfVeqmGEsbg7DCNGMnqA65YQM+5kVOEnlhwoGm/fQev1BY5rc1PK/YhlYvBJsHolDquEk2aJXFDAoIg/OTTT5ZuSJeqoBk9Nl+a2pPWAxtv3iI4v4UsERDkMRUTUNGm30+g2erorolVPVzE/3ksehbD7DhrvD9A9PodO8Y7XbspiDyVY5baOhyREUi7i2R//EVyW5dDUzEr0nExGVbMNuLDCHOHZDW7ef8Tw7gGuRCwBwzZhuGQ7kV2oIQ2VA13iGRwOCIYgR0w246uXEsFjC17IyLLBtZqbeK5/Ogq6jcElD7iHCG+b0qYoghWjPBya8L7lAbfgYmZ7EzN720g9R8QU8lsLnFw/9KUpkIc8ja4KujgoeHEwkGSwHRf3wQix72Dty5cory1jZEDiGGwVo2DVOTzD8KohLYEqEqgO4BQO5LAzYfPxOMfPRD4XCmOMrXOpKBZRXlnC3OYq/JkSEjaRxkOpsmeTsjUO0L99QPPiAeFYR3FmBdXFRWhlE4nD1lty7+gcV7EfJS7TrdhnX7LE0WSAnWjCrsJDju5ND9dn1yjVSlh+Woc946LPAZpThmUtII/oustw9N0b9C8a8Oj2FCC9hurCPGZnZ9G4vEJEfhJf9wRKzv0z/yLYnqUFpcUFzO/swq/PIDZDJBgAeRcxIegsU6HDKSuKYOWE5qdIIAUDJVgpjhCvFYpjPPTSscLoaIm8zAxwdAttPvvW6tj6mg2WZaR6giTuIs9H0DQeq+nYGiFhbFEzYTsFWF4NYcL4ug9Xc5F3A9wfnUlsd9i4FwapzCvUqq5Eq08OBhW1ffxrKliJWCIDS8WooVxA0ZAlweShGdWKsJvmtjdglBzkDocNxEQMhE+bDjsI+l3c3t6gWKmgUK1JAzUFK92pAFoJWuLATelIukOP3NfmPQy+NnH3q+uAPzV/RkFZUCzLY0R08GytY/HZHvKyh8TiHpSxSRWdlL2n5UO3KkjTsrQmpp2+CFaEkVOw4lrBJhY5tPOMJf+oBp7CTaaoEBNUrwpr6KhMyTuyTYnIzW+sYXZ1RWL7bKwbC6vIgAcdnbMrtD4cC3Sd9zL3OZQ9VJ8N3ZOpwM7ptJNmczpNFGBSBqQUBaRwh8MTDja597MsEaycxTksvdhDWnQR0IXFa1XOzUqw0oYhOufXIliJ25b3A88L5GHRrJDFUkxDxxafjSGZefykiYago0k6tpSwRWnZoTC4sQp/cRZuwYcRxrj+cID20amsVdwvyZ6I14tBzEUu7ZqV3Q0sPNkRUYmClYl7aBnB/B2JXZMvlmklOP6yCFbkjFXtErKHHm73j9C7vIYWcD+mjAyydgv4W0U4ec5g4ZZZqWBhdxvltUWkNhtt2crOhvMBzPEYdj9D66aP61aCbl5G167j1ijjNHdwTRe+42LESLw01iqkifClhGlJZ7k1KdbgupHLvcvf4A7eS8fwB7f4rKbhq9kca/YIpawPV5vw35CLYMXBg2U5IlhJakZKr3jtsQSLUUF+L5WwYnRYYqOTxNXUoT4VrH4qSE3dUo/3Vo/3NFNGFZ+Pj+OEU9fV4683HRhOxS2eG5jkEUQN2Z1hIMMjDuL5/yoCyBTOJO7He4mIJuFS8cyRiU4xTdJNBSsidVjIwD/Ha3vqsJJT4x9mqvrRWvavEaw+RQL/41//h/y8G+H1Q4qDAdDMPQSGrxwGXCtpVfzEd3ocCVRKoUAtCazOM5TzAJtejJ+vVvDZnIUyAnHu8EONxflCbpGK4LUe+rhodfCx+SDtZNKaR6nIdEW0IiCaHyYnpiWHPKoY9aIlh4vNxRlpciP7gG6Q1ijG68MLHF42kZqsbedGIJID0/PlWTxZnUeN8OFwjIyHMsPG9UMP785ucHzfRaBxAqJa5iReQSA7Urh5gq+fPxHoNp1OhAtetTo4vLhGsz+C5ZcAOVSPQULG7tIsPt9ZEeZRyPYEw8U/fzjFWbOH1jhFZtFmzAmxLPPigNmYKWKm5Mt7fdNs4WEwVo4Fy8FIrJ86XHJ2kgj5sI+apePJ0gL2VpYxV3KVFZnuFcJI+dCS6N4EjC+16wbMYg3HTeWwuuyNkDslLnXSROe7PgbDHmyHgNIM6fABSxUPX+9tYWu+BiNQghWf2qKhT1xWIqyTnEL+l1NEa5zh/fktPl61BTKPiUIrYmaWCOdrfWEO26tLqHgueu17XN438cPVDQYcRFieCAEUA3kIc2xLXrMeDLFSKeDzjRVszFdhZCEtJgL6ZKtc5tfxzdsD7F9cImT80HIxJngxo1yXw8tSrM/N4OvPnmI46OPNh3102ErJIY8BFLIxlis+nqwsY6M+iwK/LvlgOVtYDNlYiv1etH26PzipSqRe1jALODhs4c2HGxxd9hBk6jpSwgI3tuRxarDpIqK4QV6YnSIJe/DtDBtrVfybP3sOv8BTgmoME0YL772Eh1gXiV3Cd0eX+P7sFg9RLte3xFnYDGSZEknjYsr3SznxBni6OoevdlYw62qwUuVK4bU9XezptJr2O3BBJF+uFVn45t0JjhsPwoOjcMp7oei5QDDEomfh5c4G1hbn0O118e7oBBc3DYTjEM+e7OKpRM00BANlsyaQ1hYWWyr3MF2HKsYkj+9JY6hS9znBp1gxzAwcNHp4e3aL685Iash5Xc/UKij4PkZBhB6rjsmykbiAmkYx9pGHIarlkgi1D92OTLbIgmMsq17y8PnWirgGjWiAZMyHpppK82jPSUss7xE3Doxs0GVABYTuAh9BruO81cX70ws02Cxks1bdEq6WzshhxlY7E/GQ4NUQe5trWFqcR6/fx8HJmTT/Uf6mo7LmGMIz2pkvwKfNQgZ53PRE8n6zCTO3ffQiA79+f4KTZhcaHRTysODBTkNMl5NtY2+5ji+2V+CYOprDMd6zZeeuLYJVzvKJSf6eYo+XhNiaq+LV9jpKDtlbPeHLDWJTWgxP7h8Q6pZUB/PeoeAhtc1sJKwUsbE0i4rP1xCKfXoYAOe397jtdKURkZstHgItQwlWPnKJj1KwUg4rcjq4keHrmDqsbPz64BIX912MuPkUoV5xO2RDyIGBa2FxtioiMp8zU2t2pcYDuo71+XlxzDHWTNi9NHFShM1NEaz+8Q0FK/JOODBR9wC/tlyj2RjbNUecg9WiL88HCl9yn9NxQmu1JIrIorCltbM5iHBweYfTxoPENSOuOTzofCpqnQhWFNGyCCs1Dy+3lrBTL8OOCVkNpJGSq0kQsJFsJKIi1432KMb5/Qhn7Ri3gYueXsRA92Wgw80pDySyeZBMjrp3eP3LRJExQwpWPDRKA54m/LFi3MdWMcfzGrDixcKw0jMhjEhdvDSIThxW003XYwFKRMiJq+lx5G8a3fvpVHEqaP30a/3I1v1pP/H/5jdMv950+jjdxE0dV4+/jro8udZPGVa8bsmIVILVh56B//08+sSwoutuyvqS9XAyWqSgO2exCVX9e0bK+Qy77Y4FmEw3KHfAZPH5QQ+1OMCarmNXi7BLcPXwEgsrLtZ255C7MWJTg16oIdeLcMwq2Mk9um3h/ugUQaMBkxE4bgTDGHpMjqKHROPQihtp8pPUdJRR1IdxKIfPub1tLD/bglXzMMoGwlvSECAedeB6ZcT6DByjhkLq4P7jCe7evQP6fQGu82rjdJ7CKxuitLkSVn5OwWoBEXlKUtrCOAFFczqB6fggH4ntxR6fZqwjgMVBSquDxpsPCI8u4EkMSE1uhYvBCBqBzAUP9Sc7WPrsKfoWuTqqybHA2EVvJDwocqwoWNHFycOizXeeN5Froh2NMXIdvPjTP0VhZUXez4wsHgpWhuKCsP3YGqfovv2I9tEZQlbEMzpjGShWK3CKHsbDkQhE6TgUcZCXHe8XrkJ8drB4p7q3jbmdTYl0hhQrJRKgODacbRQ0QwlW7w4RNShY8TxEbpUSrCydMOlUXAuVzXXMPdkV5xZjUVw/KE7qwzG6Z5don11AG1Okk0poOSiTCs4iiseCVWltWWKFPLi6jBRSsCJL6Po3glXKa+VTS5SKAisHjlTbiPgomGbDFFE9smwU5ucwt7WGCpEaDstFWGM/hquncOMAQauL1kUb/YcItjuL0tw8/PkyMpenbcaEFK6CazCfnyYjhdoAaR6IYCXrTqzBCk0kzQStyzYe7jtY3lpGbbOCvGhgJPagMmxjCdlIgz4Y4uOvv0Nw9yBlLoT8sylzaXsDs3NzuPh4hKDdkQZL9i2LeC3RHw1BEiM2cpi8P3b2UFtbQsJDMYOQWg9h1FNxZquANCvA1UsiWCmHFRlW3DdrwhmVVAXXE3EiGkh9JkJ45RswyMjPNHSiAO7WMja+fAmzVEBuMspPNATvGwqqAfIskJgh9xWG7kA3yeN0YVtF6DHQv2rgdv8Qo8tb6GQYMbL4KFqjZCj1Sw67PxGs1LhiYq1XO31xDgqnZiJaBRxHeDa8+RmJfVm1MoyCLW7ejHEsQq+jByTjPq7OrlAqlVGs1qSBWnMr0J2qiBVIHRQ0HwHLXM4uMLi5Rdbvi0tQOM+CsODzWglWqa5hzAN00cPck23Un2wj9PhsG0NjDWXSg5bQJakjp5PLqCDPSvD1EuJ2F7cHx+if30h02OWVHCnuqUaXEp3lcjBX7Znco03tZhR5Im7CPAfWbAWlhTlU2S5fqyFkM6dlCdOOPFZGDQkOv/9wLKwsnk9ktC97TaZb6LAFdM+FXSzI+U4cOHxORhHi4VAYopJq4NmXCAc+f0xTBCt/ZQGLz3cRehYiCUtMsgwZOc8GwPbZsyuMru7EAUUclWrrAAAgAElEQVRBSSQYuj8Zss1TeOUCCpWKrHO9VgfJKEAeRNBiujvV1p1sqxGHd66D+Z1NVNeXBcaeDUe43j9A9/RSRL+c7kkOn/ldeIblQLDoobK3iTrdoJIp5gCXccAHVoWK0J/n5MiVYNjzyDIfrlmAp9kY3zZFbKVbmC64mMMAJZd+an5XvSLMp+jIXA+zmxuY3V6HVmQ/3xCaEUKnyBv0hQnYuX1A42aMXuBhZC6gbdZwrnm4zG3cm9wHEemAH5d3yRJKwUoxaNmwLKaKiQOd9xQFq9KogS/rNr6sJVjQuihkXTgaeWbqmgoiniXNT4IV2bz8PHlNc28hBVWTlsApw2rKpaLDaopOmgpS/1rBaopcmApW033PdL/z/ydYpRziErURxzJcfSxYkYtKMXsqWMn9ymeSzWC6athmOdCUUSXlc5N45FSwEuPQ40jgtCbxR9LT7/cPv4tg9VN9TPtf/vp/zq+HCb5rZ/jQTXGbugi5wOdUNemOsifK5uRliS1PAETyU3KDxQc4Ib08/C/pI3y5VMCXCx7mbG5GYlkMOF+XchROQk0bQZQJ52i/0RJ3AJuY2BxFkQfCX1FvKLk/PLT4WoJZzxTGEmvOyXCKeMAoFKVt8J/3T7F/fouMDRdcQNNI4nlfbS9jtUbmU4gkDOSgzLpexgcJRP714SVCNtzx0DEh4FPo8LVUIhV/+aufiWuCLgY6Fpr9QNhbxzdNZI4ndn0eFuy4j5Wqh6+ebmK+WhJxK8gM/MP3B7jtBuhnhoCQVeliBtvIhWfy5fYi1hfr0nJ0fHaJg9NLcZcwbpLwUCxRGUsEEDpDnCjAYtHH07VVbC/NSx6XTgRhF3CZkOZA5Z6ZOqBMv4LjVg//JIJVIIIVPfAURdgyM6DIYAO+byKPBijpKV6tr+DlxiocNttRsKKHgq6wSQPi9OszLUxmx20/FKfG8V1PGq7IKuMN4kq1xki4PYxyPllbQdV3xSXSHo3xd/tHuO7JTEgilGxQ5OdAwUOayoIRKqaGZ0vzeLa2hJpvyDXFAA1jRSgu4tcfjvHm5BRdLjQuN4ucxqhYU8U0UHMsfL63jX6ng+OzcwFq02HFKFUlD7C3NIdnG6uYK3rQoiGSaCiCmGkTzBfJg4zQz4xTDbbvMQ1rAuNQw7/8+hynFwPcPkSChpe8dZ7DIUybC0BswmQ0k2gdul3sBEnURcnXsbs1j1/9Yhu+r5xP/ORsi5A7HTEjGbAx1ly8PrrE28smepmB3PZk4s1FmtE7tq2Io86wkEch9HCIlaqLLzYXsTVfgkt+lDjkppMJdWifClb8rolmo5v6+PbDmTgV4RWF48KriJBvPRyj7pl4ub2B3Y1VdAd9fH94jMvbO+GcrNRn8WxrGfWKr3hVdA0RSDt9GMsUi4ciXqOqyUwOgeLe5IFTuWsYzz1tj/Hd0RVOmj1pEXQcZfmdMgrIj+IDg2KYqnYmG0KXthcCdrngs3HKK/g8u4hYOl+w8cXWqkQCEfQRB0MYptoM8jPiRIiTQXI4ZCNOMO7kwMb4slOsoR2yYfQCx40mS3HlIEAWCvksfD0WyyNGAcJBH3OVojisuLFvdbrQ6VJIeS0kWKr4eLFex3rVhpkGsvlm9IyuQSpoIevyrAIGKZ2DpzhqPCB3CjLFp8BAJ10yGsEzDWzW5/DLF7sw9RyNbh8fzy5xfd9BSpeqyeiiumfpFvWzWARoClZFW8c46MmBeJQaIlgdNVsiWFGoVIKVmh7ydrcJ6fQ5ZaMIG0kkJ81tdAZjDCkicbNFCzU3ceRAJAk4lpjzbPzi2dYEuq5EFYGks5mTfTG5JZ+1tBtyQ8ZIID9LcQ3w0KwYDGXfRRqOxbkkD3RAGpzo0Xu2vICypaFW9GBLLDCWDQijwa1hhL//fl+YUMOMThLyDqaCVSoOq62qjZfbq6iVCtJwKUIzRaopw80yxPLPoQ3Xp0Gq46rVw8HFHS7bPYz47JDDNgU7VbusDLR0z0SYcxWvbG+xhgK5NEksLWYa3aRxgDznBo4mfB2tUYLjuyFOWiHu4gICp4ZubokDldBZbrDEVUUHXaqmzIZNUY33F5th+J4ptwUFV8ZPCyJYAc9rOZZdClYDYa1IpEEq2X+7YPXbuAqPN1PTmOD0YCXPg98Dui5nr0eujalg9fj7P44HPj7MUYGYClZsS+T1Qe9eZrpoRgY+dClYxSJYkQMm0HUZ5ijoOj8vOWiFgewvCPTn5o+g/Uy3MeKAgN4+7gtEvY1hRUP4cYhFzcBuFuNrFpPcH6FcGWNjt4JK3URq5cjcEjSrAg1l2JRvu2OpBO9fXCDpdqETkMpY+jiF5xBwy+/FxkvVACciqeuizfrwhToWyITaWkbmcq0aIk0HSJMB0nAA16sg0WaVYJU4uD+gw+qtEqzSRA76+eTgRoeVNlvG6s8/R2G1jrG4EzjlJ36dsWQ6tnnAoWRtS2wLOv9yYaYqnnb9+h2CwzP4fMaSqSeClUIdDDnptS3Un+5g5eVzjDwbMQWAPJP2Nz/KhAd19/YjNApKdHcbBsyUE98Epu+gGQwxcm28/LM/Q3FtHRFdUXT38LnPBmM6NGMIv+r6H76Vw3/OlmjHgV30sbK1gUK1jPu7OwyabYmuZAE389yws0WZ1w1ljRTm4rwc6itLiwgmvC1GgaSuPM9R1A0MLm7Qfn8gLCpfGpJz4dNwMk+hje7QsW2gtLaCuad7MKoELquSALZV21Eikar7kzNpBnNEUFZRpDSIYHuMBI4Rs43xy5cori2JmDaNBEYNClbnE8GKbmXlQhUnHp31FAA4xJpEhVVMhM98xVkk35N7Hr1URGVlUdq7zIqPWOOQOATlcMZnMBpjcNtHp8Friw2pJVSX56EVDOgFDamZiWBAB4ZGlIJJ7AHpa4GUbtDFQcHKHOsYXY9xd95EluRYf7YJe8FG4gExAdJaGVa+iKyXIWjc4PT7H5APAviOg1EWobpUx/qLJ/ALBdwen6F7dSuRMXEKcq2YTPojxncZg3NszGzvoL6zhcxhLI3u6gGiiO4JRmB8EazI4XEiQxhWIliFLINhZJRrpzoa8X21+SyZr8r1xCY6MqzyIEE/iVHeW5frmuIII7YcYOa8NnUKVowIKtYpF2uNQ6rcEbHK0l0kfbqrTtE8OILeHaDAdSZWQ6vH6+iP/p5xwcm/n66D07VWThIcEllq3yN+JwNg0DxhOqJSQn1vB+78HNyZKlIjQZx0AYLp07bEoe8vGyj4JfjlojBgeX6CXUFGMSl14MJD3g8Q3jTQu7wSyLkWEu+gTgDy7JL731SRYLIhWbrwdAfF1brEl1ONEbA2NApWKSPwFjK7DBhV6MIWKyBqdXBLCD1dhHEGR4p8E3EeqY7ySeyMewNJQooVGpZvI8goXAJGqYDCEp2us9L0yAZDFmZIoQMdj6YlIgtLMFr7J7C4/tIxxij0ZIjLGGhmm/BmqvBqVWiOI+4pitfRYCjtqclwKC5HaaSTjgbefxr6xOJsrmDh6Q5Gjo6Q54SJgEKHlU3MR38sLZXBDcVvloSo+C4FK1YERHomJRczC/Ng4Vev3cXD7R2i7kCKMUSwIpKCLqs8wyBLMb+1gfldrnklRN0erj8eishOwYrPNiEN67rsrcZ888olVJ5sYn57XaLNFKx0jWJVB0jpTuT6wZFjCdBrMAzyET1kwwDdi0s8nJ5D6/bhkfUqghVPh8pxJ1G0CQuJe5qIa/5CXdynhcUqUovxYoosI6TjNspaiPF9F53bAP0uy3Fm0TFmcGWUcaX5OM8YFXQw0g2ENJVQpBdGIWOp/Nz4jOKlQKOD2iOJoMmyiWSM8riJny97eFWJMJu2RLAy+U5PRG/GK39bJFAwIVKCxeeFutZ5j00dVtO9DpEiU5bTY6bnYzfU4/v7p4LWY8Fqijp4jFx4LAX9tkhgHA5Ff+G6RZSGiHcSFc9kH/FYsBK9hoV2UjSl9n2jEfeCah8kQA9tyvOyRKtRDitZkSaRwGlA+fcTqR7/V7+LYDVdlz8NLP/Xv/kf89tRJoLVu06Cm8RBaBbF7RQlXFtUm92nD0UgzmrTzDUjNdQGkNWgbjTATNrFZ3M2frFWwkqBE5eROABkY0xmg0wEbBGOWDfeDFOZsJ+SbdAdIdI4JVNTTXFKAfDpZokJT8+xtzwvkUAeuvhQ5gVMB8S3747x8eIOdmlO7Il0OmwtVPH1kzVUzRRWMgaxBhTK+PU1pyTRo//y/gQj6Q0g9F21SPGQxJJX1oL/xc9eYtZXoGnhVpk+Dm+a+P74Eq1RiFg3UPAsGMEDZhxNBKvl+ixG4xC9MMU//nCI1og15Q50y1NV5FTRLeapQ/z5z56gXiV3q4BG8wEfjs5x3mhhSHeHX0DADQdvKi2XqKEZDOEmCfaWl/D59iZqjiaHckn16hSUuHSo3LuKLWkwChWc3Pfw7ccTXPYDsf1Cc5giFMp9Ri4M+SpmBkuPJEqyVavg1eYaFgqe4g+Ju0o5uLgR+o1gRTeHj6v2EN8dnuPsfojMLqiWsjhC0TGQDruY802JZu6uLqHA3HQUINBNfHfdxg/MdHPa6hUx4rQyyyUTzmy3xQNeEmFnribQ76WqJwo5BStp/Sos4IeTK7w+OsYdm9zI+xEIZCb/fc2xpWWRAt+g28Ft8x6mX0Q3YkOihkUHeLZax/byAjwueGT7sNWO17Vs/HjQZjUsBRK2doTQHQO9aICLqw7evL7FfStHPzLFHSgiQZaIUEfRQ09oJ1ZuNotAWpdskC5qZQvP95bw5ctV4ZarBzLkISWtUFEqzqdBauK7owu8v2phrDsiZJKhROu8Y5vKmTNhbkgTSBqhqEd4tljBV7ur8LkhFcFRujTEnTV1TIozgxEa2BhpZfz6w7m45CAV7Qq2J80ocYhZW8OLzTXsbq3jod/D68NjcQRy48CWvL3VWWwt1eDr3MSquAItpyquQFaLYqxx0aBgkWmWguIauUw5BGDrlHDRCfEvh1c4ue+LkOY4NoIgEDcZJwOqSZFsLR7s6HTzZUNCrhP/DO8vwgcLpaKIBhS2GW19tbUihQVksiENRYykKMHJKTf9gQhWShTiNI1uAiOnqKDBLlTF5XJ+38HRTQO3nZ5A51M2EDLOxxBWbssmLg1DcZT5ti6utxHdFBaZgBoxKdiqzwgUf9HLRRyW94DVx5lqsYniTGD75Dv98/4ZjhodxKYrEF9ORwquLWUCFKHWZmfwq5dPJQ583e7g4PwC92zMtF1khokwiSXXz+KGIlJsz8+KYFWwNQxHHXENhbmF14enOGq2MZKKdTpr+cCfzpx5SGBlMCWmRAYBFLl5gA2TDJFMzA2ZTPIXyw54SHazFLOuhV8820bZYlOnigRKNJVOrpyClSl8trO7NrpjNt+4AgqmM0ysxxL31MTdypiFCHuctFEQJug9DLDk6qj7Fpbnq6iwEIDsK9tGlOnisJoyrEaZKuRQLApFQbDTETYqtsTMKVhRFONjRRgzBPES7svDLTcEvHS5rhgO2sMIJzctnLABLsyElyX/flJJLQe3nAfLAH42xrOVOflr1rdhTfgjGp9zdAPFPQE9J4YpseqLboyDuzGuhpaILCPdlrZKVsnL05MnhIztZHw+kqfI18SAJVsKJ40qFGLosGJJRNTDVlHDs2omDis/78OgODERrDhRE+A7oziTqf50UzGN/vwohjf5cxSsKEo/BoP+PoKVrBM8BD8SrR5zG6ZffypgPZ48yro3YY7wwE6hkNwwClb3sYn3HR3/x8VUsJq0BE7grLIOMvZlOtKiZGqplGtEaaQaIjk4Y9xdCjC4z6FSQaB1CDuOUMs0bEYJfpWmmBs3YBm3mJtPsbLhw63YiCwPYOQlK6JgVeEkOoJGC52zEwxub5AOGdejy4oiLwVgNXCiK4dDCNazw3MxMi3QcUO3klsnyHeoHAsYIRi1xFXouBSs5uDpM/BjClYnuJ0IVgadBdyccjo/cVjpsyUlWK3UEXPPwMBxNlAiWDaETn4SB3u6izzzoelFaFYBRmpidHOPq9dvER5fojy5n6acMwo9ffIdTQP1J7tYffUCSdmX5sAgjuCbFiqZgXtC4X/4AH04Qp4EcBm5SXK55+iMug+GGDomPv/zv0BpbR0B1/oJT9IwhCqDMMhg9gOc/p9/j6z1oIpmCCmfreLZFy9RrFVxfnKKFmN4QYxszPboVNZ3OlK4/R7lKUYFGxuvPsPM2qrEYyI64Mmu4eEky1AhpPnyGm0yrBotFVXKM2kAYxzeyfjaEgwNDYWVJcw/ewJrriYcHx5WyVZkNKd/foXGwRGy3kBiSRSruD/hodwpFMRVlpQ8rH75EgVC1+lfn0DXfyxYqUggh0HibpmUcUBg81JlM0F3qFigmLk0EpZ0aZAjEJ/w9UJ9BvAMZGz5i/tws6EUC6SdEA9XfQweyPIxMEtebMmGUbbYgqE+hYxMsBQW1/ScIPwAuaWpOHiUQxsCw6shro9vUCpXsfZ0A1EpRuzpMAplpGkJRjyPtJvgfv8NmsfH8HIdtmNLZHVxdxNrL5/KujC4vUfr5AJR8wG2VBOq6LlwjbhrsjV0swS1zV0sPX2C3NORGmwSDBAJFJ3PVwpWHly9CDtUpQTN/X3YQSwigLCBZCssJCgU6zXMbK2iVK3g5P0BUjaPDyMM2YD8dAsrL58hJgpFOEO8prhUhCrerZHrw8+WezR+Ho60dzKrR/G0eXiC/sUVvCBC2bQQhTx5TJpAJmPEKatK2GQTZtVj0V4uQYlgqSGnapGbRPIt7owTRFyvij7cxUWUl1dRWlpCzj6olFBtHtrb0JMh+s0OCq4noik5jYnpIyfzy6yKYKXHJtxEQ97uoHdxhcFNA+mQqQ51ramGQl5n3B0AuWNhZmMVtd0NoOoiNBMkeR9W8gCNEU3ucwwbsVlBTsebXoObewgpWB0cY3h9B5uCFR0gZDwxRUA2Je8Hk04YxS6VaByPa56JTLgxNsxKEfZ8DXaV+1f1fKQyQTcWhU7PtKWZlMJY6+OJNFJS0KFYRe4PP3uBu/suikt1lBfmuSEXYZo8rXGni37jDsFDB2bC88Pkewh/WfGzqttrIlgNzByxxSSBYk5SsLK4Be6NJoLVPQrgPlMJ9ZmhgWFWxggrC3Oo8x4tFBCNxjhjfLTZlsZYsqwSCoaTWHs3CoURVd/bRLFWRtjr4frgCCMKf3yu8/XRZUORX9MQ8D2rVcRhNbe5hoACIgUrvSsNgVo2kvdWmwpWWgUmWWN0Bzb5/DpH2GzCGo3hCvpAiaZKsJrERCftidzxjWkE8QvCM5vfWYNRYVEVuZ9DpFELft5F1h8gaMQYtjWMxkX0tBk0rFncWGV8CDK0TQ99ol4okHHwbvC6V8NPkgaF+8YzoTisFAWO86VCFsLvXeOPN8r4vByiGjdQyPsiWFFc5YCFUTqKrWKkmbQEigA5cRWJePQTwWq67+H6xEidWo5+07A8jQE+3rtMB3H/X4LVYy7W1NU+/T7T/dhvE6zGg67sZ4lGEYOANHf+WLCaMqzEYfUTwYoOK+6jhJ0sQw8+GxVLWvaG3NNOBXPZIE7P/hOR/Q/Qrf41gtVUpNf+t//470Ww+qGd4U0rxmXiIrTLErcKEjol1MFVYeOUsj1VuCVXrKXisnK5mEQjlKIOnszY+OVGDZsVS8DrRUuTAz/fUFFfdUsyzOT9MNJ3cn2H98cXuLrvyiQ8m/w7mfOxcpktGKMunCxQTXnry5gteXKY4XZrnAH/+PYAhxd3KM8vKUf0eCDtVj9/tgkn4wEvlHjTYBiIe8wrz4p74W/fHAkjhG4OOqiolE8FK17wf/nLL6SljuwW/uj+TB233SG+ffdRhKvYsFGplKCPOwLV/eLpJtaWFzEYj9EeRPjm7Qk6IRCzipkxHSreeYqiY6JkJvgf/vSVVLabBg/jOi5v2/hwciHwa7apaH4RrX5fFoOy54jjiDyrrYU6vqLtvmjDyWlrVRtqxZpS9kze0DRsqJbAAf5p/wTXg1CcLLoIVmR4JPC4MY7HiNheZ+bSlFR3LTxZrOPlxrIc+rllFDS1iFbqfZpGzFLDwXl7iH85OMNlewzdI7jRQTAey8E9H/el0v1nT7aFI2SkIdJwiNRycZc5+Nvv3qHBtpRiVZobIy4AnF4QSs8FaDzERq0ighXh9qyG51SQUpJerOPD5R2+Oz7FdW+IyCsgt11xWOVJgoprI+h2sLFYx2g4wEOXLWcV9IIIrq5hvWDh+RpdbjOqjTIZCc9rCsImsJD+J2n2STgDyaE7Dm7b93jz/gxnRwP0BjxQutAsR8RFRgZdLgK8fjMKGRRSaC/V4biEBXcxV3Px2bMVvNhbgOcyLqugdxRouGjQykwOTzvS8P3RNfZvWohMX5xrIW2aPMzbZOyEsgFnlIwPXpcuoaCP7bkC/ujlHspGItGkaa+DOAuEZ6VKFChmZbqDsV7CP+9f4M3JjUCDaYXmQ5jijRZHKBkZ9tZXsLm2gnavi9cfD9G4b4k7wDNyPFufw/ONOopGgjzmtF45JxREnhs4BcdWoWJy3NjqwtY7DaNgJHHQzCnhpEXh8wqXD2Noti+blPFoBNex4XkUfFVkheKUQD95sOLGIaaQwokn2RwRCsWC8Gn0OERBz/BqaxVP1xYlImlpZMMZAo+nw4qbfvJjGHngw4msg6lgpXNKqjsCXyeon+y7g4srdMYBNJeMMUfWSR5uySqjuDnq95gtQKngI4xCWNzw5BqKloEnqwt4vlpHlRu5cU+uJzYZCoiUjVlS1uCD24F/+XiO47sOAt3GkJE5y0SJbAO6jdIUSzNVfP3iqUx5r+7uccTp12As0TrmT8MogGUZ0uxT0nLsLMyJS47RzcGwK1DRWHMmgtUDxuJPoWBFmLKMB1XslzBRnZZ6wklVqykjjuRtSXUBY4oTwUpe60SwYknEL5/viMOqYNGxIHcPczkiKI1zE28vbnHaaKHL95OClaacrLIpJ4OGU1SKglEE12c8SUNEBy2bN/s9OMOuRHo3VxZQny3JeuM6jDDpaA0i/P3rDxjmZMowEqhAzFKBTMEqC7BWNvH59ipmaacPRyJY8UnHjYi4BCflA3zYc6DB9sVRAlw2H3Dc6OC0EwgbSUQtEWMnTgcKVozjBh3sLc3ixfoSFipFONzYpMqxSVA8K9HZ8ATLRGQ4uBtrOLgd4qiV4i60EJL5yPeE67uwCcgjoGClWkUpWFH44nsrwOVpkxQdVmkCL+5jowQ8q+RY8UIU8z70jK4u2r9pF/+xYDUVraYC0WNO1ZTbIN/jv5JgxQngFKD+Y4FMiYvTaeP053k8fRS2ycS+z/ed64ysZ4aN+4iRQB3/6SLGrTGn2JxkWAmiYNKaSlGaU0SuAzYPzBaCKJToLq9RMox47uOOlMBfXj5CuOIgJs2wHkb4eRBj1xjDSi/gWPfY2CpgZrmCkA3BHPylJRRcRs1dxN0+2qcn6JyfIWUtOIfbHApyWEZxmc5ryxAgd8TnN1szSyVUNtew+GIPesVCL2pBM3inDjHs39HYAsepIdEW/h/e3rNJjizLEjuuPbTIjIzUEkhoYFpVT08PZ7hm/ET+KZL7BzjfKX4I19aWHJvd7enukqgCkInUOjK0cu1OO/dFAFk127009i7TDIYyVGZkhPvz9+499wg4BKxCR0zX775/KwwrPq+fASsLY54FwrB6KQwIzeHQY4oo7CAKe0iYeAaaoNswjDzSLA/DrgpbTE9tTG86uPn2HeLzS9QIPAcxIjJUJLnNwijwJR2KBuSbb14iqRXhmRomDHcxLdQ1G52DY9x9804AqyScIk8ZfKj8NNxiHp0ZYPXmv/17FASwIjhBX5VYnhk2f9E0gj7wcPFPvxMjYGk+TE1kUK9/9QsUaxUc/vAe3fMrmGRSTDyR9JBdxWRJri0vSzDQU+z+7LXIVjwyXOlzxQECi/s4RdW0MLm8QfvdIcJWWyRFQnYnR9Q0YROwCiNMdQ2F1WU0nj6GzYEl18pskEtW1ujiGrfvD8UDhq9BMExo1zzHS0V0Yx9JKY+1Ny9QXFvBmJ/VtJDLjJnp+hmm13ewI0qNFWBFrxIyBMROYNZgfAas5pxtMsEEzsaUzVeJXlbLKK41YVULyBwNvt+HmY5RMjUY0wj96z66NyN4kwTNtXXYpTzsalHkmoFG+TzZwHx/ZHZOkHFNUVbD6XyQAZMYg8sOLk8v0VhZxur+NkZWgCRnwS0vIolc6EEZaT/A+Ze/x/jmBkUnD5PeplmIjRf7WH+2j+F4hGQwwf3RGfzrewEbNPFOYhNJYCZhtBt6UYDK5jbWnj9BlreQGAksOxKPLtYY9GFLUwc5PQ8nAFoHx2i9P4AdxDAZdBYrFkFI6FZPUVlril9co7mEr//DPyMe+/CHE5FgNZ4/lvcWch8n4OTN/HBM1g9cX/RKU32dkDVhgTy8ZBKiT2np8ZnIqdwoRsHkQGzGsCJDcUalUn5knzgNik0kMt05UKUkV/OGTzGsFANEBnGUttJuwHWhl8uobmyhvLEOFCwEhEK1CSyMYKYevEFPLEfol0aSQMzALZPpcEVhV6Z+igIVE6OpeLANLq8R01OMbB+xMGAdzsmJiZA1ZSGHlSePUNvZRGhnCHWyzoYw4y60ZKKCdxhMZFaQogTXrCNHwOq+h7vDY4yvW3KfmT7K5DPuKxy8EdAhsJsrFUVxojAR+g9nMAounFIeVjkHs+xCy9GaIxXZnJawh2SaJ5A3XdhRJh5MnY+ncJNMGfp/AqzIRMyglwviuVRbX0VK/0rKSuMUk3YXw6tbTO87MCMFWNG6hjecd3EYh1jc28LS/g5GRipSaPp6qfRaCOCaDqeSsue3CNbQM1GXPoWVEdmFvpGhvNxAc3sdRVpcJBkOvnmL4dUdClQ7BTFCz1fMH9PEIAiwsLWGxr4CrBjWcfvxBIYOhPoAACAASURBVN5NSwI3kpAJrGTN0IYhE8BKr1dQ2d/Bwva6DIs1PYCuD4FsDDB9VhYi3fdK0MiG1POIJgG6F1cYXl4iHQxh0w6DzDoqO2bMKhlIz70ROLzVDEziREgXta1Nea6dxQIii+OHAFHUhpm0xHYmbceY3MeYjOg3WsXQbKJjL+LbQYyWXUDbNDHhdWa9oPDKGahEwIo6H4I1ZFgpmwPxi42nyPfP8dvtMl5WQ5TDlqQkWzr3MCWPk/1TfKnmgBUlgARvFBNXgl1m7Ls5w+ozYJWq9PdZmuBPGVYPh3mCSc/8QT97WKmfZx0jgBW9CdnbCWvS+jQQVGCNCrt5WCOxR50Me2IFwTpV+RlyOX4GrB5aNsz94JSHlfJeC3l2i+k8P7fy7p3B5Io5ONuL5obrc/hqDmL9JZZWDwEr6Q1ngR5zcErh+J9/g3z2//Uf/nU2SEx86Gf4puXjOMjBcxekQWNjTPNbqZM/Jfipol8YPUxcYbEsXjGMlo8F1azrIV40S/jlbhOlaIBS5sGKaB6XwckXxYB9GJLtQcRcGdre9if48v2xgEixxYO0KE04qW5lRhCzZBn3hWW1u7aMvY1VmYqzeWXy37enF+hMiBab8IcjLDoWfv50D4/WGyKB4MSbB7wU6JmS3owzE//myw+4m8bQ3Zw0YNx/mGZnRh4qZobfvHyMtVpBouHFV1I34Kcprjs9/P7tBwQWaZMmgl4HzVoBr55so7m0gLEf4IeTK3y47EnDFFJzJ3HkytMnb+goGTH+h799gxyPStGK8rCx8OHsWjy5PP5MjgaZXFyJpNNxgpwzdfGBqtoa/vbNY5QZN0xjcCam0fuJem8yfXQDo4mPcnMdP1x38E/fHqCfmtDdknhs0TiRiX2UZLHo4nSXzR6ZC4UswkatKAwJSjGNxBcJi+kw0RHwaNYmyKwuprQ/3LTx9ccL9MgOpz6dWmAxCaQhfyiv8XJrDc/WG2CGFxs10m1DtyYMou+OTsU3RC/V4SWaTC1zNic8Eew4QsXU8XS9iVc7K6i7GjK/r+QgVkVi5r88OsNhq4MkXxIPkzhUJosS9z6TnYn1y8wokluancZYNDO83l3H3ga9cAJk/lhSvKh3pwSQM6Q4CTANJjBsC9ROXl7d4+j4BuOphruWjzizMfZoZ0gGlSMxt5ycuVYeaayjmCvOrkUA246QJkOsrVbwm1+/wGqDcjEfup0Hze7IJJGmTAoAF5fDSKR67Wkm943rimBhLp8TZhCnqPySxEqCLdzK6TlVYmrlGnaWKmKqitAXJg5N/MVknM0u05+4rgwyrHL4cNnGl4cXGFMGV64qM0kx8YnEjLhSyqNY4O9N0Z9MMBpPJJ6dCW5P18mAW0aV5p4BPSRU4peixs7kgLOpoJLcmDL1SQNP1qleqKLrZ2Iuf3LXxzhhYqYyOJTdRwy91bRq7p+jdme26WRwZfIMqcJOxd3ST4mpjuFogJpr4OXehrCsaHyuRaRBpwJ+iGeMpEGSXaEMKoVhoJnCssLc485w0JmGeHt8itNbSoILwoQkaCbuIQTT2MzL+1QsOL47ZSAeY7Vexpu9LSxX8qLfp4m43GfKOnVlZMt1Cd1Bb5rgrD3E1yeXAnbzHolBvQT/8eCKxP9ge31VUmAYQMFnhgA1gQxOoNh4kuGo+RM08g6erK8KyKViqSORBLKJf3d+gx8uWhiEXGM5OcCyeJa4p9OkkeskFlNzEoclzVBB5Mpoc2b2rQ7iBGR15DkpNIGfPd7GSrWAPKUDoSeFE0M4yBLkifD+tovvT85FdpUaFjwCdrOIZ9s04NBYmMEBmoqmlzCKOJUBA686gTiT+56pYXu9gSfbTZEGBj4BsAL+8csPuOpMoeXr4qMY+FMBhTkTZGJSw0nwxYs9rC5UkPpMDVIR1AIc0rtJN+B5BEyZWmmL/IfSwJEf4+C6gy9P7zHJCN4lcn5EBPoEjBLRNfKZDzcN8Xh9BU+2NlC0LRQMwMlCeOMuLIfStAgxmY6cImo5tKYG3l8H+HjvI3Bq8MSkXk2Z5YspopliIFORrVzhVLw0nxM1UNJh8T6kPlacEM8XgJ1yAje4hxaPVfIbGSCUIM8aoYdg1WdT0Vkq4YPCYV5QSFP/IMXmTw3bHjK05oAT9x6eN+JbNCvGPk8QlUmoyCvFAPvHNPRPRdhsLwhCFvxkQ2XidcZCuRdb+Di1BbC6yGrgPDsyXGkmVZ6Rem1OCbh+JeVMKigWe4qfTKq9nPncI/jvBMh4e5MQhcTHeuDh52GEZ2aEfHgFI77G0qqBxmYdWrksgJVm1MUPxHXyYgo+vLnG1fcfEF22UUh1ZRwsv4sGzoE0dPTFSywLPtkEiw00nz5GcWMJERPbtAHipIM0uoeeBcKscHJLiLAMCwsoxAX0ji9x9/ZbJP2OgGtKEpiJZ92ICcaVHNa+eI3K5qpITU3G3idtpGEXWjRG5NGMW0euUJOY+8SsANYCHK2I6H6Em2+/h396KKBdzGkhrR7oE8PGkj5W9JmplvH6734LLNUQl1xMOUhhtHuUYXJ6hc63H6RxJ5Qi4TrcE1g8kx3JIJhSHvt//Svk15clQc/IEUDTRY5TMG2Rp9y9+4j7r39AxcmDwrSUKXsvn2Lj0Z6sGW84xPnbd/DbXRh+AJd7jAyUlASHn70fhxINv/3mJXLLDdyHHhLTRCFfFN+YqmZJ80cZ4+SmBYfnEMWTHMqwseDzbhgYc7pdKWH15TORBfkO5/gEQxLUnTxGZ1e4JKtsOEFO0BEafRN8o2ehiR5lXJUClp7vo7K5hkTCcFKUTUdkUu2DYwQcELE/5mfgIISslihTw7lZcp5weijj1zJ4vG405WO9zoFsmiJibVurSJphbXMN9DvKDDY79OYZw8oCwPMwuuuid9OHiTxq9RVUGmToOPApKzNpSs1JKGWWYzGXN2IHFu0PvATDuzu0r88wDUbYef4YWikPY6Euw90gImO2AM3PML68x9VXbyXZjKlvcC2R9S3tbcvPSK3mh8KwGp9dIRtN5bPL+UowwNQxZZw7QYFqWTx52LwTdPIjprva0hCyOaNkv8Bgn+EUt++O0D+9gBNlYnwfeoEwgwm9DPVYwKrt189k7z9/f4jrs0sMBgPU11aw8fopKs0l5SE0nMDrKp+scnMBqakM/Vkn8vfS44gSroJmond6gfPv3iHp9OBSOSDscmPGUJGYW/lZsoqYqMmf5blDVqTUuaF6RlwGioQhPNbFlMAS7J2lbZHlQi+8uW0H2SYcgy1RibG/Da1awNTkUFul/zItlvcvI8hPVoXhwnbLMBg0EWoIpxyqsX7nrY7FDN1v99A6PUc4nKBaZB8RQHctDMIxQsfA0iNKM3dhlsvIWC5bHuKwjcS/RZqMBQQgWzMyFGCVsxZQMooYnd3g7sORBBSQEcmhAe8Jv4b+VBL3Np/to7raFKBZmFdsrslklYabv4sG7aGSZzJVFCkmXoR8rirgm0uBY2QIw6p18FFMz03WwbIvJNAdCxMO1YquJP3ZtHWw1RnFUWTYHaB7fC5/E3Qm0CkMFErtOHDIOahtraG8sYIobyOgrxvXoB9IUmuJCdOdAe6OTuU16OlHKwtKjwl+TaMAnpmJVI8MP9YUJdvF4VffYXJ1LyxESoi5h7G+pXUCLSnsehlrr56gubGK7m0Lx999D/+2IyEG9JWLqSTg4Jim+GTcL9VRoVXDShMx7Q7ou5b1ZJBOBqttudD0ErI0B5CZmDnonl3i6gfuX2Px9aNzJpmbEUFzWnOkTFzXodEDjMEF7GZdR9JSx1QHFPJYebyD5Se7iHIM/whg5WNo8Q00fwhjlCAeJhj3Ygz6BiZeBWNjGXfWEk5g48hI0bP4/lMJuRHdi8aht6lSFgm0cf3PgHve03IyQXV4jr9/VMWW3UcVfTgarYEmsE1HsADuE3MPK/ZfBODmEs+HrO45e0wyoGcSOv49nU7ldT71JLMiaM64elgrPbQ7UPYKc3aiwiWEIcvzQAKcZ8w8PsM8V2fSUZ6Bcx9PKh9YU7N2mIOGigClMJv5e/hs5cCPRtWAGqryJPNpFSBJqjR9J0tdBc8p8M0QwO7PGa3/NBTiT9WAD0GoH9VzM0aYfCaRYc7DHNQrffqsM2at9r/9w7/ORomJg36Cb1oBjoICxu4CYisvzZxY1YrRtq6MyXXlbUMpESVoLLQJzIl8izrhLEYxC7Fby+HVWg3bhQwLeoBcPIbBqRC9VTITPpje4bKLkdjwnp/g/UULB9dtMZcODVcQf6nJDZpycrLpC1uE7Kq9jXVsriyjnMvj4/k5vjw+wZAGlpyYjsZouhZ+tr+L9WYVOidC9BzQSVtWgFUYJxhnBv7t14cCeGgOY+BFHgyHqTaRj7KR4Yvne9hcKMOl4afI7pSGdjCZ4u3ROQ5v+jDICJuOsbpYxbPHm2gsLWDoKU+no7vxDLCiBIrUUBYqiWwmBJr++9+8khQtJjmIv5Xh4uSmLYBVx0+R2Iy0Z3PInVH5wAgDlvIgPcK/+sVT1BzIAURDZB5g1Nny8OOGMvYCOPUm3p7f49+//YgxHBi5EiIe5FyyTLIQwEN+ORzbBsJQ/E+aBUp6drBezSNP/wJfTea5QfucdIn5oYbQtPD9bUcBVlN6SZSh0xBdIooTaSIWHAPPJdWsiYIRIQr7QtvNcjXFkPp4htY0RparSJoim1JqxJkOQ1lg0QAeLS/g9c4qGvRUCAYq4cUs4G4c4cuTC3y47SB2i+KBRl8CHvqcYAocIR4hMzWu9HmaMBCqWiq+aI82G6i6GgymIjJEgBIT5bAkYEZIU01NQ68/xfdvj3F83EIYOQhTF5lmw6e5K/0qmJgmEptUzNaJRbg25SVsqUJYjBdOhtjeWsBvf/MStQqlc/TvKSiWXUQTPBWp68HCaTfAlx8oP03Fe41BAwRq3Lwr0xH6XKhJgNIvk2lBcIom9ztLNQkpKJEWnwSS2EePId5xSk64SbHJIxgy0RwcXnfx5cEZhrEOp1SVQliYTARKxbOCmxkNH0MBs0RzHSTi9/ZkrYqX200BExFNVdoNJyLiwcCdSEViSyvIDYMHA5c0JxT83G4JN6MQ357e4LI3EdNssbqXZ4aMH8XxlOaXmzZfQxJOZs0sNzquSSYzkhJMTxvGGLPIHg+RM1LsLi/i2WYTSwUH9gyAFb+SmUUkfaQSmhKLPQLZGCYs7nekPfOhp6F/ZuDj1S0+XFyjH6QIGfVLMIkQyEzaNN9keYAq8/1IjG03G1W82F7HYsEWXzeRSZIZIFPH2QFDmY3hoD+Ncd4ZChAbGDlqv+RwJutD6L9czWmMHFMKpaGWvlEZ2ktyDk3uQ+T1FEUjw1q1hN2VJhrlskiSuV7EhwsG3l3c4YeLewzoHUtDeQJW3E8oO3Vc2Tf5O5kkJiyemXRQJbXMjdTVveL3CSCvpygbwJvHW1itllCwaG6rJoN8fQJrCrDqCGAlGaeMMY4oy+RElAbzjFsNRD4tmFmWCFBOIDM1HNnrbRaaNPXXU6wtVfB0qyHm8PxdBP9/990JLu4n0NyqkrlT9mfT/SoVBtSiHSvAql6SVFKuBh72vgBnPNj4fEZwxCtKw5QR0U4O0yjD4U0Pfzi6E6ku91ueH/SK4QCDQy5Ho0+WL3sKgcL9rU0sM0CAJsecNifezGSbez99FehV5aLrmTi+j3HciTBCXiTrNHmmCbAM23mPybLi/sR7LaP32WxsNoknYMVzxk18LLsRXixk2ClRIkjAinHvykPOFAakmtw/LBDmRc783+Zrel6QzIu5vxiwmhViCtie+2DMcLlZYuzDYufh+1EFGaPu+TxIlhJ0sncJWEUWjqaWeFhdoIZ7FBFZOeiUfYt0UlH4+QzKIIM6UOVxoMa3AvgmIjEVIDyVjki+T0t8lDIfG+EUv4gi7MNDMbhBzuiisWqgulpBWipKGq9u1CXRzmDqDn04BgP0OWE/vkPcHcneKmtO9kemlsXSWMSM87ZtFDa3sPh4B7mVGiLTQ6L1kcb3yKIWVzMSptDmlhFiBZa2iHxURP/kErdvv0Ha68Bg4yfmu/Q7c9DnHlcrYHUGWDF91KSvSHKPNGgj8wYSHkFJcLHSQGzTS7MMWA1YKCG5n0gC4fTkPfIsZonbsPEX6Y7aG5iQlxXy2P/iF3C2VhAWHYw1lV5Uzgx45ze4//odgta9gPYErEzdFBk/4+49bvTVIp7+zRdiDN9jWIGj6hrNJ9vXkobv6rv3GB2eCXNrxEe1VsLmq+dobm3InhiNJ7h6/wH+XRv6xEdOzOf5FKm4eTbzBJqchRrWXz1DeWsNXfrhECh3c4DP+sCCf9vGPZOxrm9hS4JqpsBFXruZhHCSREjyLhr7e6jtbiIqcCzHoUWGGgG1s2tc07drMFY+WDG9xVTAQ6QDffoDLtXQeLaP4kpTwDQ+l0XNwvimhfYhjY7bAlgxkZvMEEtjkFAmeyl4fbhJsg4XKTMQhJ6wAvlcEF9K4kQk13q5iML2uqTIZTkXGT3XCNek3P+mYuPhtbsY3w0QDjOU8g0Uyk045QrSvInIzhBRSkj5m67M0J24CDexkfbHaF2cYti/gO6mWH68AVCeX16UvS1LbRRojTEaCbDaOziHnZCBF0KnWf+jXZEqEXzk0JWSqf75Jcan18gGI+j0zKGh/ExyycGHMHuY8rmzKX+YSkkJPYGjSIZGagBZIkOlP8bN+yMMTq+FycPaIpr6cOmrmyXoGTFWn+9j69VTWSNXh6e4vb7GYDLGwuoy1pnUWanAG44x6Q7Qv7qT86yxvQ6nWhGfIDH5jgg8meLniNFE1s/9wUdY0wA56SHYVHIv4XlP5oiSkDKNnOs8Y+NPLzuuVgKSEeXxppx5fG0anNP2gLo3rnUOL6VSFQmoYmNxfyTzmSBPeW8dRrOGuEBPPqY5stnxkGkjoXmyhjWNHBybZusGgnEIbzjFlN5JTDLNNJGyZhMfnctrMcIv2Cr9OjaBYepJIiDTQWsbm9BzTAHkWTpGGrUR+TdIGfZBj0uLQ+WaGLubehllo4jx6Y1INbPhBHoQz4A7lWY2Cjz4JrD58omA7JTy6ry30pOq7yED3NACGBoDRaYKsJKBpAHD5HXKI68VYPvA7YdjdE5ORJInSZ3c6Tlct2lTkCAt5bBMNlCDgL2aZFAKHLR7aH88Q9wbwaHdB+t8Yfnrst4oJeT6I2AV5ixM6C3p2mJMnoOBEvua+z5aJ+fwuwPkCUrTDoOAFdNGwwBTE1h8tIkaASsqcUwHR1+9xeSCcjYDaRipwahYJySy9t3FKtZe7WNxdRntqxucff8BcWeAnARAKba49L0iec5gL9VQZhjOShMpzZwQIsr6iJMRdDLppdYsIIuZUJ9DOgrROzoVkNdisquEJhkyXDCKeVHSMIWHvmNMZo/CQJk/WIakqTKhMbMtSW5kMqFWLWJE+w2HPcs99GgEcxohm8TwRwEm3Qxez8UwqqPnbuAYORzYGu6oxhCSjLhAqzNfJ2BFmTQBq0wsesQ4nEdIOsHC6Bx/v1fBht1DWRvC1iORSdq6LdfElwAv2hsQj6DBPlFWGcsqi4cZe+xTfSTPlQJz+Df7MdYRcyb6vD6aA05SE8/BlhkINa91JMCCdYYYo9MzdjYr+08CVvPEP9WDSSfFEALu8ZIKqwZ/MpyQ8fk8yXWeaKhqHmGOzVhoRBNo+6SZHAYp0O0hUMbPRcDqz339fwGsflrPzQeaArz/BLCaDyw/XcP//R/+52ycWvg4JMMqwJGfw8hZQGA+BKwU/U4l6SkpDxlLLP4EsOIzzchHppXRIDni5DrDbs3Fm7UaVtwUVSOEFfsCbJFGSVPTfKEsSS4s5shAajGBid4gt130/FiS8sgCkGmFTiNrjrYmkrS0tdrE/u4OVhcbODg+xTcnp/DTDDnbRTYZYzWfw8/JDioT2+aDoeKs5wwrFlecjP/fb49x3h0ro3fZ4FO4jEWOAhS1BL/Y38LeSh2SX0X/IoJeTMWChrO7Dr56fyrJh1oYYrlewc5mE+VqGb2pj68PznDa9jElp4gPARleaSSgAg3rynqC/+6XzyT9kEAFb75p59EaTPHd8TWObjvimUWojBeZC9XmpJLgW5bCTjz8q188Q7NoixQMIotSi05uPIEl0p3dEr46vsHv358iMAsiK4sJQsiAmdMKHuz8b8ZY27Lp8F4VtRivd1bweG0RjRKNj6dIxBxa+HUzA3nKHR38cNfFV0cX6E44YSoJw4qoMCfalGWV9RRPVht4s72KmqsJYCV7ZaGGi85IfKiYiOZTQ2/n6HMpTBlS58mEctMYG/USXm6viLm9k02loU5MSggSAazeX7cR2kz2cMWXgMUkv0dYUjPjRml4WMCJCSIZCBHW6kU83lrC1lJVGu1kwuhfAk4ETGmqScd0MtY0dPsTfP/9MQ4+XGE0ZnpRGYZVlKaJhYT4Y8xiROWQYDS4pM7xPOS94wYzwuP9Zfzt37yGYxLAimDaJdFQs6AWIMZgohOZFgO8Pb3FwCe5K4fQp8zLhEP6/GQCq5CX+yFIOKd7BK0SAhUJFnMWfvXiMRaYGEO5WxLJPRfqKb+XxQPlLqIPz4lf0h8PztALIBHHXBM510VEdlZCXyplVkupmRiyE5wLmOgSY3+1gtc7y1jMU0KoACsCYgS25GvuYSWbBxM6GE3OKRXTsFwSdUX+RqYPEycTAtYzOqoY1M6c9B4CVpLAMg8BUC6JnwArmRbQ64rgBM3oI1+AIjKs9lYbwtQMvDEsl2kobJTZ/PEZDJUchOAQ0yoNR16Tkk6Dz7lTwG1/hB9Oz8UsPDAKiHWChsqkUZiNsykHGzSCywRsiyawt7Ykv592IAinYvZJ0JfeGYphRZYIAR0HAy/GRXeE3304njGsFGBlzjxUBLCiDI3TKzbfBHcJPoifGQ8vGqMGEjaxUi1iZ2kRawtVFJl6I55MBH4g++67i1u8u+ygF6Qiw1SaqVj2agJWBDUJmZMdKjHMEmFPI2VKdeh1ooo2NSHitCsW1h0BKxqar9crAliRni5FOic3JAJqJg7v+nh7dCZsBAGsSNykaTyfP+61cYhGrYg8C8DpBL3hCD43DjISTRsafS4EcYlQLVp4srWItcWKvNdpkArYe3Y3AtyKSiecAVYEv2iKXjciAazWyLAKJpJ2S8Aq4OLnwTYzMhZ/oyjCJAxVaEeY4eNNF1+f3EnIBO8Fz4SYdHIWUXyLBHnjKbJggpwO7K6tYH97AxX6m8UTKjREO0KpE9ceAUCei6PIxFU/xdUgwd0UwgQeJxnYIkvSoU7JEgdHLFoJOXwOHhaGFYuqGWCVSwMs2YEAVrvlBIWoDT2ZCmAlIcAzf4+fAkE/leD91wKsKOGVAu5HgNVnwvlDz4efvkepSvj8kJ08a1wIWJG92YtNHE1s/JuzABeoC2DFIRi9CX8MWM0k7jO5JZs18Z/hfik1A81dKWm2RPZEaaCVBKhmAbbCKf46TbHhd1FMW6gUPCys23AXc4gLBSRWCRoq0A0+UxyAaDK0S3pDDA8v0Tm+kOEQPYlYE/BMJ2BFuULqOIjyOTSfPUV5axVGndJQptd2hQ2lRW1JRKTPkJ1fQYhlmNkCCmkBvaOLGWDVhS1NP4Ffnh8M1wgQVfNY//Vfoby5KulahknAqo3UbyMa3SMYDUQSWKk3kTgE3ipIzUU4WglJx0Pr3QEmR+/hELyNyE6QCluYnfR74VSdxuvLzx5j6eUTAayGZLgbOhatHLyLG9x++QP825aw1Zhkxf2WcnXWYCP6bjXrePbbX8NuLmBEf0EChRkkpa+Q6WLEff7198B9X/b9qW2guL6MtRdPUW0uqeGB56N1eIzpbQsZTbt5RhCon8V708eECX8ER+g7s/R0D55jCWDGe20kGcqZiajdR/vwWORQZJowYIhntgxQyJShOXcUSbJfZWcDi492oFVLKoErhQBWTD+7/uFAGFYOvR05DOBUGynGSYipY6K4TdP2R8KAYqoZV0wehiTL0ag77HT/BWAVeGRe0qc0DyvHgVc0G2yymVYyUwXkKkBY2AlMU2suwm0uori6BGW4yfOEXm6+DLcYDOB3JxjejoDIhmmXUagtILdYRZY3ERjKsJ0+VkzRsyIXVgRM2x1cnx0iTQaoL1dQXm0ApRLSXFVCaSwtj4KZx6R1j+v3HxHfdWHEgMdhX7WM5Sd7YgxP3zOCTTTqJ7NteHyJuNuHEZBZTCBHrTliybzOScERxhhZVnoxD48DFwkDUZ+fgFWRrP/eCLcErM5u4EqSNOdrPnKGJSbWfSPBCmV/L5/Immtd3aJ9fy9gwuJyE8vbG1JX9q5b6N+00L9qydm3/GwPtY1VkeGxLiGrhZ5tVAj0zwlWvod3c4cidOQkwGlW3RBI5jOTxbDzLur1upzp4z4NsBNhzovBucjI1RAu4FCo4KKxtARvNEHkBSJr5r7G3y3Ce6HZcjAfwaoUkVtfQnFzGeZiRdh7BMB4ZqYYq2G+4cC1i7Dgitx22Opj1B2I6bwMd3UD9UJJWIr0Mhq1O1KLEGzzkhATI0F+pSGAVX5pUaRbjEXUMUQSthH790hTT2wzDJvsqwVJiyT7tMihzNmtSDWFRRdSTRLDodQRmciJI8fA9qtnqG6tYUpZN/1K1WWR989hsAYqaRjg5CEma5mNO9U6qQskrgBW+jjC9buPYh5epYKDdR1tBjjAt0xhWKGcx+qrpwJYUSJIDygnzjC5vUfn+BxxfyyAFa8LATue29zzuO6aj3ZQWl+G7xgYswaTQJ0EBXIVRd7bQ+v4HH5vAJeDVz693As0A9MwgG9r4kdFwCqUvkfH0ddvMb1sIU+UVjVqsg78JCI0h/LaEjZePUF5oYYWmVAfjsioEMCKtQFDY8gMopSOn8dZqqE6Y1gl9CfTKdEbIEnJFiKxgzViDlloxZFzAwAAIABJREFUwkxsDK/b6B8TqBvIgFDYaK4rKYyleg39ThcBn03WYgRPOdBmWiyfA41RGfQ6BfKLC1jZ30N+ZQmhQxYx79lQUoutKIIeRoh9H9NeiPFtis7QxaSwgzOthPemhWsyWTlMpHQ1s1QPIaoENXwkSEMvUFZDZDCW4yFW/Bv83V4Va1YPJQzgGCRe0M9aJeWF/DmmjnNd8nn9CWAlDHBexdlAT/llqVqXf4RhKGyk2cD2J+DUHLB6WLv8GLDigHb28zPASkkyZwNsCZZRSfUyqpSBr1IyCKhNhpW8vx8DVvL8c9+zLMXQnPUlygdVNgeVLS1J6AqweggcPWTF/5cCrH4KVH26prNr9/8KsPo//pf/KZtqDo5HGb5thTjwHAytugAHnF4Iz0EQPZWiJ2bJ4jGvijkW/pIQIwcszdd1aMFEpIFLDvBsuYydmoP1komiFokfEhFO3uxCvowg4MHHcXReDG3P20O8Pb4Qg2P6GTnFsky1eZFd0jP9CaLpCAvVEjaXl7HZXMb55TWO79ui4+fGqntTbNdK0qznifITi5+ZhdEfiMAMNzMyWH53cCEgGVkmLHQDbh6UKcYhRQR4vtHEi51VFIwUWUg0VQFW9InpjCa4aPWFGZP5PqrFHBZqRdiujfbEw5fvT3HWCTCFIwbjJGnIe0nJsFKA1W9fbGFrqSIeWVxUTo7NEPDhsoWvPhBgyklMPdkTLPjI8KbESCaz0RR//WIHm4slVF1bACs2wfO4Y6LgnNrzc3758QrfnVwjYgqI6SD0GQOtDk6DfkXcBKhL1+lFAJh8rXCMrXoBr/c2sN2sC3MmYMIa77GwZ1STTvnou1YXX328wP04hu4UCQnJASrMhFBJDHcXa/irnTUsVwkoDZVRc66MfpDhh/MbvD27wYCjJrco5uA07bY0GpemsKIAS0UHz5kSuVQWrySJ89RtDGLgq5Mr8cOZGq403dLwkqnBB1uaSSUE4b4jaVKk8/NPHMi93Vqp4tWjTTTLeWTTqRS7NHtmpc847YTtIg96mLhjk/3dMQ4/3iHKCFhVlF8Y6bUzU1+6+/B+svDneyF93+WFzXjdfbx4sYm//vULSeWQtDqrKAeFGOfxvhkG+iHwzVkLh9c9TEJNUk8oGamUiuLpdN/riT48pSyOTZakWECFkNPMNg3x16+eYLVaRMUhPV2CZuWa0CdFSSalXJFk0NP2CH88OEd7GsMoVGU90Dcq5PPKBn82bQoCXwopAeSiTFiV+ytlvN5dRqOgwyCwK2A+acsz5oYkBM7zCZXXj8BQ/P+Wi7YXi+H7x9seppw98x5KHKOSTcwBK0l5E3aVYljNrzebFgIrZFmJz96M1kqDTlFFkJ3J5NDFCp7TGLNSVAA0GyExcCRwSMCKCV2UO/OIN5AnYENjdgEwLOhuHpM4xfFVC8e3bbQmZN8pzbuAT+IloRppMkMd7o3BFAsFB082VwQUpRyMkkSa5gsbj59Rrq1QZqCbLkZBhsvuCP/++wPZAyQ9VQArBbiSLyjEaENNZOd0Xjb+6vCioXyIvJFgq7kggBX93AhTcFWL1TIlbIaNDxctBViFlJY4agrDwo3rSWTMGYqOhYJDLy4+dyzSWDBlGEexvA7LbznkpDkiYBWjqGd4vr2KjYUqSgxfCAm58OXJAGXxZOH4fohvD09k2MABBQErsnBpEm1rGSqOgZ31ZdSrBXT7XZxf36I/CcRrg6A4wQV6XMW8nnqMvbUq9rdXkbNMDMYB3h7f4fiaSYuUblvCjDBNriamJ0ao6iG+eP4Yq4uVGcOK59rMS4xFt7D66NehPDE8+qi4RbQGHt6d3+GoNUREWvpMmEfwV/nJ0LieqYAezDRE7E1QL+Xx+sljbCxWRapXUHozeQIJlApXTTOFXdj1NLQnwGlngmFqYRBnGMX07OCJzKERR0NcbwTU5zkuM0ngA8CKSYhL1mfAqpR0YTAlkB6Bc9+AB0XWvPiaFylzD4f/OoAVvf1mgJVQ5H9MB1fX/k9LApW1RKqYOfTD5IQwCRVgFZk49mz8n6cKsGpnRQSmK+lm6iT4bIYrnoy86bz81PzNASv6c8p+yaaXUnvWDrQ+CNEgizzy8JssQWN0g7I5QGNJQ3nNhla2ELp5ZGQSRHnYVkkZt1Puwz0hSjE8vcbdwYnEkCt5GP3aFHuS6aNZLieyuo03r+E0q0gLTHsbIU3byOIO9LAjgRVRasPMLyPUmjCzOvJJDt2jC9wJw6orqViSTsXG2LExTEMBrMiwKm+uIeSQjIBV2kE8vUc4vMOk14Fj2lhoriJ2ikjtKlJjATaj7sUo+wjjjwfQx2NJ95PUKprxk7FnWcI2oKyPErtHf/MrpJU8BhzUGQaabgHj8xtc/uE7BHf3cDgdFp8QSi6ZEpVhRGbB1ioef/ELZNUCPH5OAuZJipJmwglTtA5PcPbN98gHiTQNSTmPxuNdLD99DKdcEjNdI0rQPT3H6PIGcacPiwa5BHRmkkA+eWwD2PTVdjfEJF6rVzBmXcH9O9OF1cDmr3t8hg7TsSa+GKmzWZCBA2sT18E0jjHKYrjLDSw/eQR3iYwiknQIlNgYnl/j5v0htNFU/G84DKB3ECX9Qxqu8/0/2UN1bwup60gdSpZ3LtUxur5F++OJSAILGpMH1ecQVlrISkOHUy0jX6ZEy4c/IXuTyY/KDkH28VnqFe93xClipQi9VsLS/h70kgPD4Xfy3GZISwjNmyIZepi0Rph0Pfg+UKjUUVlpqoRBk75ufI8ZmJOdeSmC/giD1g0G3Rvk8xmWt5swayVk+SJiq4SEPlIm1QoWuueXOP/+PcyJL15e9IQqLy9h9ekjuI06JvRhShLkKRNvdTA4uoB3ey/3kIb1HNhQiheFEhkgAFdprYnm4124C/RCTaVBJ/jLvYt1JFkuSXcoDKvx5Z1IrGRg5wfI6wSsEgyNVBI5KbGKDQ2j4Qj9Xl/O6IXFRdQXFxCOp7g7OkP34hZRfww/TbD6+ikaj3eQ0e+W1zqk/6qJaDAUDy4CnmRalej1K6mXBIyYHKxS5oZJgEpjATu7O5iOR7g+PYNGcEAkw2TzqOEC1yvFbvmlOjZ3dtC9a8MbjBCMmO6mUiFnla40whyCR6YGs1FFbWdDkkEz11L1osZzx5M1aJs55Mnypzl8e4j2xQ2GrS788VhYSAzVqtEPizLA0RjDdkfkrmzyRwSU8qb4NxGs1UvsWSJkGQ28ByI1ToKeBMtw6Gq6NcCqM9ZP2Kd5uBifXAtghbEHfQZYUSHBk42AVeya2HnzHNXtdcZOCBuKvacECzCZkYNgMrjoqcbaW05VC7pdRkrz+NRFQc8j7U1x8f0HTG7uUOMeHfL6KlkbWVvC3qoWsfbqqaxDARLpYRVE4l/VPb0UHyrSIAjYEQwQhhXTWMtFNB/voLS2jKlF4D0UL1HWKJSF5mIN3m0H7dMLhP2R9Mq8B9z/yFoiAEVZ5fL+jkgC2R+lYw9n372Hd92WvYB7oAwodV2uyxCxSAh3CLDlXNwcn8naNMa+GNezHhTAasawikj8YKjA012UVpbhBTEyg8/KFEnmiZKCdhh67ACBhrAfoH16Be/qViSUZAzSp9cl+LS5iVKljPura/QurpF5vgLzI4aGKFBZUv0MXSSsZGM1H+2KSXxWyiGxuKjZW/jQYx9GSom7h2jgY3w5xX1bw9TdxqVRxwergLNURw8afMMWj20J3ZKhO/1IKQ+YWTKwf00TVJMRNtMO/pudElb0LooYwTZTCUbiZ2T5EFF58gCwEv8qUWFx5Snix2fbceVNNwer+P9l3cwAqzkg85Ct/rB+mbOX5sAMQSf23w8Br5mQ6pMUThKrScz4ZKjOWlQRTQiEKkmg8vVTNgZzoEv9TW8q9fOqvnpoKC9aFMqk6dc5Y1f9lCH2UzuGn4JX/zmG1UNJ3/xnH77m3FZi/n3/KYbV/HoJiEfAipKG84kuHlYHExsDq4apkacP5iwuewZYsXyjREYYVqqw54UUc9qZLTvBHkqSKIMoaTGW3AyPGkU8WshjpWCgaqbQg7F4KzhswA0XXsRGyYJVKKPrRRIf//7iBq2xB7tcRyCJEJT5kEJLSmQAU0tlgrFcqWM4HKPPhcONhQd96OH5akMAK06TDUZeisyHD7BqfdlwBbqDr05u8D2BHE6tTZpmU8NLKm8AJw2w26jgl093xQOHgJVMrEwDBqdqjEoWOZCBeOrJBkRFHWVGPS/EHz+c4rQdYJLZnwArSaCjlGfGsHq9sSBNnfpcMZxcDpFm46IzwX/87gPGGdMUaZ6uklFoQiy9La977OH5+iL21xtolAvC5CCTh8wOmVhLooIl0iV6E1FumTFRKMkQeWPkCmSVMXaWUcA02eYGagr1mEWR5o9RMxK83lvHs+0VaUJDbyQsHd5zAlbEnChb/HDfw1dH52iNIkkNFPkE6emWDjON4EQeNipF/NXOugBsRNWFqWPnEZo5AQ2/PDjFHamhTlHeN9k51HbTqFgLpqhYwLONJeyvL6JiK98Pgi30EfqGvl+n1xizsbA5VSFgoCjywkSZgVVzhhULFcHioxBZMMZSxcHr/W3sry0jx4efmxq1wWkouu4o8cRgkmy6ODbw/v0Zfv+H9xhOHGRaERr9xgjjikkzNxSaCqo1LulHhoMc/WqSEUpl4M2bbbx+vYeExqCUGVhFSWcguMX0tlDT0fYT/OHjpayFMDVhWzbyJrC21EAxn8NV6x4XgxGPahVpTPNArhGCEnEAIxhLMiMZRcvVojTOfG45HRaDTq4lMRQ2EdslnHXH+PLjBe5GoYCGPMrpcaPs9WdeM3Ekn4sbppBPU0OAoMfNIt7sraBZMGCmStb4I8BKvHVmbCvBZZT5OoEOimIIzrw7u8HlwENs5hTTRy7kZ8BqzqhQckAFEHGHlmebr897LdUiJxFkuegCzJXyeXnmEm+Ees7E0+11SYUs0ZybXlYCZxKwIsuKAKWKqiVkJT5q8jl5uPFZMZEYNrpjD1edIT5c3WMSZwLakBXHtDJhrug6bPpoEciPyXIq4MnWKprVPAzSkBNfpMdilsrDkXubSOpI0KHkDLjuT/GP376DrzuSfKYkgXO6r5hZKV8+Mdpms6tAS4LzVHzRy6lZyWNzaQHL1RJsNmI0oudeLZIYTQCrw8sW3l11xUMsJVjEZp7vW6ZXXJWZsEf5RzxnuH4yYBwlOGm1JfRCMAMeerxuwrCKkUeCZ1sr2FysokIj1BlgJZJCSjE0G+ftMb45PMFYUhcZfqFLchubGALVjaKNZ3ubWF2uo9fv4fDsAjftAcYRhw6GNG2cgNJfD9EEm0sFvNzfRq2YR3/k4/15GwcX90jNPAyyaOeAFYEHxCgjxK8IWC2UgdCTgA8FWEVyjdSTpRx0eY9jnhGaLSzgbz9eCNhOgER8iLimOcUXJrKaYSH2UHRNMM2FPoMv9nbxbHsdddoT8nfNmkr6WInxvqT/GPBiDcMAOOtM0I10tAOgGwKT1EJIHjMBK5F+s1Cb0b0FjP8xw4oMr0XDw8sFYK+SopzRYJmAFadrXC9qzczNPH86aWNB9rDQelh0/OUeVn85YMW9LCGIaDAh0hBQnvejGxk4mtozSWAd91kRvuEI8KgkwDNqP+VyM+sqkVWKJJCMQVJ82QwpJgSfAvo7kLGbSwKsIsLj2McvUw/18S2qhSmWN3JwmxbivCFm+ZlRhBa6yLFZD2P4k6nsvwwSSbojYQkNb+4R89/pAco6KomF9WNUysg1l7Dx5gVQcRHZEfy4D5bsWdiGHvbEo49iEzO/gkBrwEQV+cQVwOqGgFWXjBztXwBWcSWP1V8TsFqVol/TQ2QSc99F0L/FqHMne9fisgKsMqeGxKjDogHvVEPv4wUGhwfI+gORmnHfpcWArB3DVAwrU0eYs/Hy738Lq1ETAIJ74qJbEEnk6T9/jaTTB/mtbIjV4IISZcCzdCzs78hn93MWIptsG5r8puAOlPXGuPrhEHcHxwJgeUzCatQlvY1mz2zIRU6WQozK6R9EcEz3ApGgc5cSw37ecENHnwO19WVsvH4Bd72JMWUncj6a4q9keRGG51doH58i6Y9hUWZGGcps+i2eRcgwIsuiWhRZW3VjDbAtAVHdTBej5bvDE2DiCZBGYJLsXwKlw8iHsVDByrN9eR+BAPq04zCQSyCSwPvDY2FY5QlYiTybbGnKeRmcoQuAUW0swPN99DsdJFNPamERBXEAM5O3sKbi6Zwwbbbgipm/vVCCXaTpNj9FCIO2FdxPpz6MaYzeTQ+99liesXKzicJiXQy8uceZqQZXszDtD9G6uoA3bMM0I1QXXdRWFpAWcsjcIiJdMV0KRgnaNEHr4wmuDz7CJZBLENG2sLC5Jgwrs1rCiGeMBpFEhZ0+2gcnGJxfwSaAI2cm63RbPDTJlOP6oudQc5+N+JKsPzKvIg6DJABHk2chbA9EEja+aqHAGoHDTM9H0WCybIKhnghgtfJyX2RobMjI7GXTU61UJGmOiW0EmwcXt7Co+At9LP/8uTD0CKwI6yOM4SZAi1Kq82sB28hOEZUIz2FKNXkvM3pYJhgjxur2Jvb2H6F7f4/jd+/lNcgAkgCYVLGZ/CzFlOzlzRU8evYU3Zt7DFodeN2BAFwcMLER5rCYElGCVlP6UpTzwk4qbSzDqBSRMqlbCDuqVnNMB3kOxaYRepd3aJ9eYtphGt6syM9SlIoFuQb0KJoORyIx5XuakMW1WJV7V9pYQWxTTTtGmo6BuA9EA6SRAtSovjCcKjR7AZlegGG6cFML/Y8XnwArpqcS3GePwT1lHCuG1dbrZwJYMZAg47Cd9WwaQMt4f0YCPWvwlVSeNRNFjJZKO7S1PPKZDe+uKwwrgqBlUWJw8DrzEnRtAa95fTZePZMAB/5ueoql46kEOPBZzMYErdn1aSLX5FlK0NIoFYThx0AD7mETmRIosLEAA5afYHpzj+75NZLRRPZYMqS559v0qSSA4ZoCWNXIfo0jOR9uDo4Rd4bC0GJdxAElr8sg9DA0M6w92cPOs8dSq10eHKF3cQNzEkAn81iCGehTpDysyLDKNWqoP6GH1TImYcItBKnJp4X9AfcdE3poQPMytI6uBKgDw6r4fskC0zJJ/dt9+lTOrJuTM9xybxyRoc5gBKpN6Aerfj/Z3D5lrKaBha0NNHY2YdUrSBzKClnvEKiayH3UsjG0qQf/YoT2bYKxtoY7exnvzQo+JgbamY4p0yyFETnzZOJ75rWeeVjJEIGD/WiAx+YQv90qYUnroEhDHIsuE/T/U2bxsobYB5FlNGNYsa5Sg18lUfvUd7AP/eQ+rqoCgkFzNtInZdMMJJ+zpH4KYH1mEinCjwq/UcNeZZ85Z1jNAl84oJgBUqx1xYVzlgoYU/3yCaxS4LxYJcw8rCSQirJdsStRXHyVJkuMQIPBYLcZc/OhfPEhI+wvYVg9HHT+FKiaA3x/ThI490H+JAkkYEWq/IWn47uWj/djEz29gqlZhC+AlQKmVLtJNoei3H0CrKjFFyNnpSQhBY0JWVngi++TzSai6mKn6oivFWPES3ROCZhgo8FyKwiYVkfYJ5dHkOm46g7ww+kVTlpdmYomXKBk3IjnkirKk8hH4nmoUAJGpjfp1bzPgY+KkeHN1gre7G8hCYYqWWZGg0sSZRbH5pKpTD9cdfDHd8fiPUL/Fpr+ihF8GolRPFP4/vZnz7GQ40on/Y7eTfR7Y6JQBMehM4KG2ONDoAx02S0OE+Cbwwsc3k3Ew4qRnBxGavz/4mmji0yO14WAGOUj0iQyldF00I90/O67A1wPPfHNIXjIm8YmkkADrwNR5eW8iVd7G9hoVAWw4mYhDCs+cGS4gPHuPr48uMD5/RBariwbmBb7qC9UMIkDjMMQDEanHIXGxEz6ojSGIFE+DfBkrYFXe2toFB2kBBs5uxBTUEqgdAGYDjsDfHl4htthiNTKCeAkEkcaDFMaE3pouBZeE0ChxFIj8OEj1kxJpTvrjASwOu9NEDLVhX4DnGJoikLNZESuJ76XFzRezynwkp+RsqZvz2/l9w9SUxgQyFQyBgtD2SDEiHpmaCcNPkEOIqExoukQRTPFo7UlPN9ax3K5KIU0gTYCdMU8tdIRJtORgHRuroRWa4Af3l3g7btbTKZkAdiw7Zx6CCjv0gl2kZ2oIQoi5Kyc+PBk2QjLywW8+dkWtrYaSAgyigFwXqWyCZHHAVfa7TjAPx9eojUKxNibB1w9xwZ+G7VCAac3t/iGXkpMQeK6YAHHNSIbdiSg8VLBxovdDewsL0hwABkIBPpEukUQWNhnBlK3jKuBL8Dm1WAq95TgDCczroA2KbzJGNwgybSiWkrUfpktgMxeI483uytoFg2ZlHBT5D5Bfw21gbKRnvlZyf1Q8iYePIMgwfH1PT7Svy7is+wqXygBAtR9YuMoW7qibslUS641U2II2qjTRaZZCmNQ30dZQSGfE1ZiQsPtLMJ6o479zXWsLlSBcAxTo2SYKVRsfhXDSuTeoGk7P7vShVP26fNBJPBBFsc0EjZoZ+JjSNN9yxYPlnmyBqeSBH4JTGw1ani80UQ1ZwhYJU+mmE0rXy8Wl/LMUqZgEbDScTvy8X99/b0A6yI7JGDFd6XOStV8C3ivYnwFqKMUzTKQdy3kbB3bq0tYKOaEXUU/KOUjRRYXQRUdsW7h49U93t/0RIrJyRXXEt8br70kCAHyOrtrTfFlopcV3/cwjPEffjjARMA8rnlFK5bmG5Ew755tLgvDq5qjNFMZFYu8XORzNi67U3z14QgjxjUTDEoNCR8g9Z1SYPrzPdvdwO7WMvzAw+HZFc5u2+hOKW9R6S5kmZFxyr2+Wbbw5ukulhfrGE0CvDu/x7uTawGsTPHcILOQwHKEnJ6hEPv44uW+mK5TpqkAK04llQRWhjKkt7NAkDODHlOJsKven/F1c/K5xatM4q0pG+PdVVMwpAFKBabDThFMRlhbqOP59iY26yWUWEMKU2M+MVPuDFxw7BO8BLifxGgHGm4mKe6mGfqRBc5OOZPl3veJYTVP750DVtw7CZ4HIwGsntczPK5mqGojWJkKOqAsWECYGbuJ++QcsJpL8ZRp8ZxG/rl0+S/jYUXforlh6Gfg7GFh86clgSpFi+mgLMg005UBBSVmCrAy8XFs4d9dpzjP6mhlBakl5JkhaD8DrCidlOKNkx4ODsRMhhNnlbrLs5rXSMBi3pgkRinysZlFeJL5eBn0sRDeY3ExQ2OzAH3BEFPZiOyq1EUuLUIPdQTDCSaDgQCmPPspbTOCGLcn55j0BshCGj+TNZBJqEuu0RDwpfl0F0leh69NESV9GFkfCLvQwz4s00akFaHnluFrBJSqyMUWekfnuKHpereH/Cw6nVowMqmHcYC4msfar98Iw4prNaM/Y9KDntCzqIXB/bVM2heXVhDxTCNgZdVh61W4oY3h6S16Bx8RtWnSTr9HDYHvKT8n/jfNZG1L/LIeffFz1Lc3kLiW7A0V05E0sJPffw1j4sEKY2FvkAWQ0fuHjXS5gDXKf3Y3MLF1pC6BTWXsWyKQe36Ny+8+wGsRwDEQpCmKGyvyM+5KQ8AKriGTU+XeEJ2jU0zYdI2nNHaSPZTSfRmykskceDAXq1h9+RSlnXX49F6RZ8GEGWciQZxc36H18RhhWzG1yCIVdjIndhw0mAamZC47Fqobq2jsbCHHlC+yX6MY90fnaJ9dCLtKyWYiVTcbGqZIUFhdEn8Xg9H0M586si7sMMHkuoX7jycIOz0BOykhFcCKtSKZQYAk2y1vbkiTe3d9Da/bF8CDxu5kcHBt80zm+iIYR8kW32ttbwO5pTry9RJSixYffN6ZcBrADEMUUmByP0D7uovJJJIwlkqzCbtG2wdeHx1anKLTukHr+gymEaK+kEdxMQernEeayyGlD2uWEwN3N3Hh3Q8EbOxf3yBvsY6MobkOmtubaOxuIXYtTOhLaJkoWi7S4QQtJrudnsMMyBxmmlYkdQnZz6zlR+w5Sjn5+TrXdc5GoBHMUnsX7xVT2ijvJMNqctNGkZIzJrQFgQBWBAyGWiLPXPPFY4SWLsbusgdmGvI2WSdMQLwV/y2uPzvTMSKA/atXArISXCXQok9C8U07+vJb8T7Sp9y1acJPEX0igAuPbIdnPWX9pRx2nu5jeaWJ8+MTnL0/ELDISSkjJqir2CRkjo20GLXddTx5/Qqj/gj3FzcY39wLEMpnkQAgQXkatjNRb8o90jGFMUTZrLtUh1ZwhaXE7+TacAwbLkxEvRHaJ5cYXt4ipt+asFbppxXKa+ULBWniaSTOdU9AkJ5hlfVVAQuNegmBFiBKx+LVqkU9gGBVQvaeJXJA3a4hNSjRz8EwbDipgd7huQBWmhfAZF9BwIqKGRID4gChrWPj5ROUt9cUYMVkZTKrojG0lGBVX9QLkKRGspyLyLQydIMexjk45ER5CUaXt7g/PhdpKGWgc8BB1AmODY+daCmP9RdP4NarwmbjvkzPrs7ZpYCnlCwSSBT7VLLRTbKiU4CSToKCa00ETNScAeLsc3MEHEceJtf3MqjIpvQbNuEnVNbEIgnk+ksIWO1uoby6hKnvoX12JQCUPgmQ47CU14V+Q0wIjHwEJUcAq82dLfjjCS7ffxRQzqIPGJVJlMXSXJ5MCj7zWiYm7bW9TeSbS4g5oOQ6p7cuh/P0to0zZCzqJhGu3hMo78ORobuOaeAhyTlYevYE20/25fuvj05wQ0B9OIRFXzgJ9WE9rfxNuW6CkLmAQIlM/7UVAZe55p1KERlZT+TN8XzThzA9D8nlAN3rGINwCW1nA++tBXyIDdyyLqJNCdMjpdRXXsMKsOLzrmwpKNuvhD28yE3xm80iGiljVyZCKOE1JIQt0jx2IQ8AK+5pDwErrg9pM+ZA0Gx8pRSCKkXwz0kCFeClvqQ3r6tDAAAgAElEQVQPmoXUKFmgMl3/8c9/sqJSXlWsO0UlpGp7/jh7SvG3E0mgMpvnUpv7Vj0ErGTPn3kqS0jPTMqovluH5X4GrB7aQPz0/f4p0Oo/x7D6KUP+p4wtSS78M5LAfwlY/cP/mDGF6sZXgNW7oYGOXsHEKAqzR5rFmR5SbqRIeZRuVIg+jPekl434oihUXyQjlOBIdHiIipFgwYjF0+r1agXreQ25aAiTNHKDJr8quUx4DZaDSQKc3nVxeN3CBQEMNojcXKQJVk0v6aViXJnoYkRIAInNmxF4WCm5Ij17stlE6PXEOFUZB2tIaKDMIo2RpFYOh7d9/Mfv3sNPdWhuARN6FDClg95c4QRLOQN/94vXWCS1hSlXfB64qRG5FF+e2SND+SQ3hDiUwosJf98cXuL99RDjB4AVvXLIQKChMAGrZTfDb149QZHGwjTQ5WsSsHHK+OOHE3x7fImA7KeZAb1qSimD0aVtYebiL5/uYXd1UWiVPBA/AYwEczRdJTB+OMd1dwyrWJYpcdECNjZWcT8e4K4/EJYIZUfiD5PN2CE06Y6m2KgV8Hp3DTvN2owdwqhUfnR6fhki6ztqK8DqehggEsCBPB9lDJcnJTn0UTWBF5vL2F+jh5Bqtukl5lTquBkE8vP0sRrxHnEabtlycBVdBymTi8IJnqw38PrROhbyhgB0LNrYNH53foc/HJyiRx6+y1hextFyTQi3aoaYzySBgpRz/c5AjoTFsI8a5UfLi5KmtljIi3w1DUdwzQy2nSEIyQqL4OZ4aJtod6b4x3/6HtfXQ/ge7QvKAsSQpmzZnFwrTyUmFuadHHQ2QBhjd28Br99soFwlK4vrmX5JlDFqAlhptotJpgnb6Pf0BfOUZMLVNSyXcvjF8ydYqJRxdHmNP5xc4mbEkleH5bgC0LB55ySP4IzuDfHzZ4/wdGNZ/LkIxCpek5IPEuAhcJTmyrgdhQJY0fQ8YcKhRhmM8oEiSJEEHsqUvVYr4mt112oj03PCHNlZzInfWbOkpIey+QkDRB3qbIAIgCi9Ne8HJWGK5dgaTnFAmUhnhIDx7wKcEve1hFFIIFcAqRmLhWDVHLCab85UV3HSL15Zsn8rjbkwXViwCqijAgBKtikeeAQoKybtGyOJowYZe5RmzQ5a7nLiY8a0VF0xCid+JM0xpYHTGDi6usUVk3MGQ9HP894JJ4NSHB6kSSRyzMerS9heWZDwApaJZH1yWsVCeA5YCbAa08A4Bz8zcDcK8O++eivXiAzIedM8TyHkNS25hvhk0fhWGjEtg8skuoKDgmtjoVyAa3Kv4Chbgaiyn7Op42GmmQqwuu6LFxzZbvx3lZDGIt0WT6rHG0y5W5M9RyOrBxr6QYx/+9VbDGNIQIcAVgQNGNWeMbghwtPNFQFL6wVHACth8whgBQGsrgc+/vjuCIOQAQrM6WTij6v8+FKmg6Z4vNnE3uayADknV3c44gR4Egu4RuiZBRw/V+qPUHOBV4+3sbGyJMEN35NBe3SJ2HAl3EOk6+I3Rn8UIB95+NXzfaw15oAVJ5iZMPNYyPBLACuCHKYt6ZVn7RHeX7Zx3R3ByhVk4mnTYFWeKlNYKz4BWYl7YUHDAAmqNAOJpN9qLOD55ipWypRghHL/KOsTf0BGxIvwQ7H2mGx372W4GCbypx0YmCQ8D/iHzToboFlBNP97VkxRZqZ7IyzoUzyrpXhcA+r6GDZLabI4WMiycZ+FBfDH58XT/x+AFYtukVTMJIlzppcqatSn+ilgJf/2qYDMhLUnE2TLnTGsaDFgoBvqOBxb+KeWjrO0hhY+M6wkQ3NO7efUWilxZS8kY4RnevwAsFLyYsphAZ2JtaGPR4jxLPOxPbnBkt5Hc91Gbb2IqKwhyXHIVkIaWKhqFUxu+xjctDDp9REFFOhnMnBYLFfQvrlD/76DYMJi2hZJsa9pqGysY/XZYzjLVUROAj8dSjy8rY2R+V1o4VDMcWOtIoBVoFVhaiXkEwudj2czwKovRslsqrmhkglEwCqt5bH2hQKsMoJeiY8sG8LSpkim9+jdXSCLA9QbDZH7Z24ViVWDY9SQSwqYXHbQOTiGd3cPHnw5MgwmU6l/uLGL+bpjo+1PUN/dwubLpyJZIzjEhKmLdwc4/fo75Ogf4wUouDlJOeUEPnZt8TjZ/NlLYWYNKMvMKWCBnkO5IBGz9evvD0VayQOG0fP1R9tYef4E2kJZkrD4RcDK9kLxf2JKH4EPAlYSYy9yIz6fEElTVimKYXp1dxMxDdN57nDgFcWo2q7E0BOw8u46MINQ/FYInPBXCbhNH1AyfZAgt1DD0u4WKgsLAqLGU1+SwbpXNyIT42CTzEXDsUR2FjuG+C8tbG8izhGEVKEhwuKYhBhftwR0C3sDYVhxyMSQHklmZAOnAYvb69h+9kRqruuLCwxvWtBoUM5UYZFBknWsQiTI3uL5S2DPXKiIB051tYGMTTZrFDGwjqTpy5OdMwkwuOnh/rYHmHnUl9eQb9QFgLBTC+NeH7c3p5hOu1hYzKHWLMMsWUjpU+MUkBo5pAQNtAIsX0Pn5FK8xZLxRIZf9LvRcy6amxuorq8Ig2OShHBzOWHJWWGC9sm5MFxcAm9kcAQBHAJI7FEsC+MkEllgfWtdGBwaZWlcjixUyTrncJzpsq0ebj8cYXrXQYmpzEza8n0UyIRPFdOJTKHm80eS8paRvTsD/Mgm9Hsj9C9uML26R0IFCBlGWoL1L16L5I4AhyRM98bw7zoiXU0GY0k3pAiJSd4MLmISKP3jOOAisNHYXsP+82fSO3347i06F9fI8yzkIChKxIOMwAgBlWEWiYT16c//Su7l1cm5eHIR/OWaIYhPSSyBAm6WBJW4NgmoOEt18ViyFytIXUuSurndks1nxZmAHQR0RH4ZxGpwS5CTQyr+t+OoXo3yMItsygimSOGU1Csgpkd/WVA5MAQCAuHKu5g+WbpVE9ZTrJWQMkaQW0Wsie9e6+OpSO8I1ArziQx1y1Km67YmgFVlaw1jMezmLhpCi0fQMwYwdZASuOLwUaetQQ3QqjCMBZg0W2fyeGcgbEuypAzvM6tJmmIO1x2e75F4vK082YNTqwiox+H86PYe92cXIlkkiMh9gXWhDHgYkMFn0rFQXl9GcaWBtMgzQBlzE7DiXpUOJgKYjW7JkFUMS48JfXPAKo4Rmxoam2soLNYwHI/QubzB9L4nv1N81mb2OPO93FlrYHVvG43GInq3LVz+cCiSRbIJI9+Xe/QQsPIJBJfyYl5vNxZg1WoKsGLtG/kSapFNQyTDAOnIk3MrHU3gErgh25D1yiLDIZ6isbYKZix9AqwGI6lvWP/xeiomUCqDdO53whwuFsSrzq5X4CxUBbxCnsCwjzjtQ9P6sLwJcNFD/ypGd7yIXm4H75wG3oUGbvD/EPeeTZJkWXbYce2hRWZGal1ZurunZ3ZnF6BYM3wDfxQXfwGG/QyjkUb+CBpBYhW4szPTsrpLptahtWt32rnPoyqnMTNYGswW1VbW1V2ZGRHu/t6799wjMnhFB5HNwQiPauINXN9kKlHizd4ukb61Hvbxs0qIP9ssYCntophN4dh5aiKH9KxFeb7kpuusXf8QYPWRRZXXVsqQHR8Bq4Wk7iGbSrxexTvqAfMpB2eU9I1ewj8FvBRgpQg2OZMqxxkErOK5RGCOQHsS5YDVQlnxKdGZrEFhfOVrVex7BK/KA6vkc+iwCyVlXJ+bw39KFPxk2v5fw7D6ffXbQ9DqnwJYLZhYch3//b/9y4xFyZ2v4VUOWHU0RkpW4LPQeQhY8VIRgVQh7gqwIvXVLSiJB70IcsoajdcIFDHGmxJAmxG3VQt/ureCx00HtWQCOwkRJfSyopY5RcAGzrJhuDQ2nuL9TQffnV7D111EnLQwBpRTLJmSayhSrhRlckCI0aE3hR35OFiu4cvDTfGG8mZ9aRYE6ZO0LwW1EVTi5z7pTPD3X70Svyy9UMYkUIAVi30tmGLZNfAXv/gMKyULWTiHzZS8nG4r0d+RL4WykVE+ZUtMJpkWBKy+fn+F11fDHLAyRVOfUi6VxnB0ExWDCYoR/ocvn6HuGuJ9yQKcE2K7tiIpg3/z1StJbMwsR0yORfLE6aEOabicaI5fvniMx1stGETrKccUU2tOjQ1hp10xbezNGe4GM7jlqnj6LJcsHB3t47Lbxvl9G+OANGUXs0ixYhzT4gxfZGXLBRNfHGziydYqCjwkIg+WoeQkETcMt4KzHv2PznE98cUkOuGhzffA2Gg+A6EnJvZPt1bxbHsNdYdpctykIhRrS2hPIwHn3t/1McybV5rxM4WhzAbAm8n9eLyxhC+OdsSonhJNhyb7dhE/XLTxj29O0Sc/3C3L69MLh+aX4vgjG8SnpSeMn9wUlQ09PxO915im9vJgD3ury2JUTqZI7I9yU8cYYaRAMpvmsQHww48XePf2BsNBAMsqgyaG3Exsh8kTqhlkAknBIYOK8p0pnj5bx2dfbMKyOWan/w0TkFz5XlEFOUVh6F2M5vjq5BpDX4GQrpZhq1rAn3/+Aq16De8vrvDb8zuc90cIKf0oluEFoRRzTJEkxjrv3ODPPnuCF3ubKBupsMaERcLWmkw80kW5kotV3M8ifPXuAhe9iawNAlbijcTr53so2jqePtrH/vYm2vc3+Obb7wGzIqa5e8sFvNhbR6tqCyAryjwCE7mmmgwnAgHiM8VNlIAVDHiGi6v+GK9PrtCZeBIQQLZfEMVS7NumKtAlUS9nRXwCrNSmLOmfhKhyOrLaENUOZTmOyCR4ANCTjKCBnkTYWF7C4+1VbNc4e+P15SSFTJocnMhfi2xDThMJnhEwmvvU/NvQnRKCVEN7OML5zR2uun0B4DS3CAbwMPKY9Gg7DrFM/6rtdWy36rC1CA5l0VoisdVkeMhnYGKmeKNQEsiEKRPtaQ5YGYpRoxhWbJ45qaGXXYynu+twuQ/kfmS8DpQaFosuig4bvUAVi8KYUocQwRHl28OJu46Tm64AVl2PXiKUdytAl40VJ7YMTSBg9WxvU/y3CGBxPx1FCf7Dt28wTmheKZrAj4AVJ170+nm6vY799WXx8FKAFQFkBVgRoLoZKsBqGCbiYRiSkE6GFWO80xDLBQ37a03sbbeEFXF+18G781t0ppR+OflhS45ihtSfomrGeH64g/2tdQEOvz++xvcfLhBzklugLIWsIlVIFQ0NbqgAq62VmkiDKaMkEMizTLwZOasW8JUghi3+bu9vevhwP8TYT2EXiuL5x+ABNsKUnFPWyPNEpq6MWA9mcj/oXzQfDrFcKuDnR4c4XFuGzT2MyLGQd0iN90WiSjt7siGcSgPtWYKzYYhLMWHXMU1suU5k+dHviPfy4xRPTvdcxEZK/myEJSMHrOoalg0FWPFs4D7l8BkRj4N8ipfT0/+5ACthGC4M1x94WPGMVRNJlbIja18+W06sFCkshwFeLnko5B5WNNs10At1YVj9fdvABRTDyhNJoIwvPgJWZOIqOiUlxQSsFJNZAVaKgSvTVd0SFiO9LZuhj6dphGfwsDY6w5o7x9p+EdXNMrwiTa1L0Kw60rmBZlZG+90FOifnYrQb+ZQgp2gxmW59Hb7no3PXxnwykbojzIDAMLB0uI+dz58iKuoIrQBhMhLZi6PPkfpkWU1hmUXEaMAoriJEVRqzUmIKuHH7/feIB0M4rEt4pcJEGtgpffpqBWz9qQKsmI4csG5Ip3BMH6nfQ//uHFnsodFsCNtVK9QEsLKtpjDGZrdDdN6eSfpeOp2gTLY5/axYZOfyA7NYQJvm7csNPPnFz1BZWZbmjgLzsx/f4PzVa5Q5OJz7qJbLGHseInq6lIto7G5h7+efIakWMORQyuFYnMbFOqyJj+PffIv71x9QswsI/AB6sYDW00dYfXaEqKyACh6YBAmq3KPffsDo7ArJaAL4BKzIIuduqPzJ5pSClwqS7tc83BeGl886lrKjMEK9UELYH+KegBWbTUrlyNRiijZNsH1fGA9kWZGtZZVLWD3YxdLqqtRiwXSOm+MzjNtdVAoF2DxTYsrgODTVkZVcScajaXcgLAjAtWxYHB6OPczZLJNhxWQxsiuEmUuZj4FZSOPlTLxzjj57KUDI1fkFBjd3Ij+klAlk3CSJnKdsWGTN0YRdWFYmmjsbaGyvAeUCfIYSMBzGoLm8D8MbC8vKa49xe9FGFNtYXt8RpgQHbYy8v7++wtXNMUw7wtbeCiorZYQmATFThpmsorTUQUmn6XUskqzuyak0t1zn9Ooxiy5aW5uotlYwjUMBQkqlIoLJDEXNVPLZuzZKZC8RQAnI9LaF5a9M70MlVdreELBQr5UQEnCyFUuc65qAlX/fx+3bY2FHVTjgo/9SGKDIWjFjEFMikqz1Z0cIWY9zX444pMmQBTEmnYFIuigtpATPcm14TLD7089R21rDjGw9GsHf9jA8vwEmc0TjqTTx3GnIrLMd1g+mJCN6PDM40PrsOZ48fSJywO9/8xXm7R4abomRzOKzpJG5QkYOGVZZjPrepqwrveji7PgEo9NrmJ4CdZkgKR5uFhmbypyeIHLImqFZQ313Ay7lmkUHVqUqDAyLoDw/33UbXRps94YoktmVM2soKeJ9YsofzyXWd7prY5L4IkfdevoEja01TLMAQTqFaXjQkjEyf5B7p1Lqz+TABjKjRk4hkoSexCHcGMJY4x7Je2Szn+OQkGuKnnZ5SiABK/GwMjIYBUdM3ZlqiXSINOkgScbiOZuRy6YvQdOWYBkrcCg9DGOMrm/ROzmTdUQzcyYu03WWgAW9T3m9JjQMt01ZT/SkcsslWeNcTwSsTPa7tIBhKngci2cf9yee9WSaldZXUF5bEZaW5tAuRoGlNr3W+iNMru4x7TBogIE2/D4mU8di4k5Qhwyo5sYq3FoFo9EIo7sO/DGZbpaY0M98sqM1AdfokdV8tIvVnS3Uy2Vh63Jt6V6EstStvwtY0UJjzvq35Aqj01yqo7S+pgzyxTLDQzbxBKgKh1NEBPgJeHseLIJpcSSCy8rGOpqPH6HUqKNi27g7OcUt96cRGVYErNS+yrpcfHwFsIrFx0oM/10HdqMqPn/Ljw7EQ08rxIizAYA+rPkEuBhgeBWiN1nGqPQIb+xV/BDquNUIWNmIHU2YyEiZNk4DfFUvsNujz6oTzVD3u/h5LcIvN10BrArZ7BNgxcRFvk9D+b5REvhPAayotFiAVfz3wsNqwUz/WIflbCr+/aJ++SkTSzys8lqa3y/ljdQfn4ZyBDMXPsyiJJFhTA5Y0Z4lN11X8NN/DlgRrGTvK5eKtZOYqysglUN9x1WBML8PsJKhD/fwP/Lrn8KwWnz74jr8/wGsFnvAR0ngv/93f5mx+O1GBj6MUrwaarj0bUzMqhjVkgoqZn4SqS1Bz7kOUpkc00w6J6PlkdtELRcFJqf6PK5SFLMQ9czDYUXDL/dW8KhuQvcn8rBJel+ebCHJ0mxYaT6ru/jbr16hPY8xSSgfos5cRRKLDISob5yJbCcMfQK1ImHba1bwZ8/2UbZIp6NvhHqY2RyKcxGplRLxaaPrZfi7336PCVnTlos5I2QJbtHXwMjEHPfLoz18frgjDQ1oxl4qCl2TzS0BLF6HJFSACIvCzHbQDxLcTmL8ww/nGIQ6QiZakYLLaQMbWcpIKA/wR/izl4+kebbSUEkDTdK8bdAM///8T78Vf59Is4S+JxREGpFzM/fnWHFNPKOefXNZWFMpNyReQ6HmA3qhhG/eHOOHszvxltJJAQ3m2G/V8PMvX2KWxPjN969w0R4Iq4bGvpQF2rYrtPeKqaGISIASsps2myVpzvQ0lAbBJzPLKuFuGorp+pvbHrJCWeSdU08lGLCh472xYg8rRQtfPj7A4eqSpGfR6JrNU2iWJKXuN29O0J2F0Apl+Dy0LFsacLJ47MTHVrOEl2LkXBZPHhZf9ML5cD/Cd6c3uPdiAfgIHnBabdkWfG7yZMLJpqASFiQaWYxPXcRMOyJwpmfiu9OqFPFibxvPGC077QvIoDO/m3I6HnBiBEw5uYbxJMLbt5d49+YK8xlN5iswKWfMI0YJCFlknQiNc4ZSOcPT5xt4dLQEt6QjIuWb6VVw4DplzKaBAMWRW8Kri1t8dXojjSkZTgQ+XmytYne5IWwrev68uuvjmw/n6E5mKFTqSHRT5BU09iTAlUwHkhb4xeG2esaomQ9mQu9ln8xejZwrsnjo//X1+wuROpnlhviDCVDDdRb5KJjA0e4Wnj3aw2w8wFdff4felK9lYGe5jCe7q1ijyWoSwgsorVMJcuUSPaSY7hPDpW9UksLzQ2mGBrGOV6eXuO4M5b/VGudBp9IMiww4EDaYYh/y51HawmQLMivISkhCshY52SRwxe2B0lyqypgeZihvu1wyTHCNFPeSbaPp6vjvXx7C1djEcI/g2lKTIRZ69HqjT4gUZ2JSzejhDBMvwjRIBOhrLC/hrtvD+8tr9KYzAYhFKpmk0sg5lMVsqATKZslGkb1XNEdIk0mCRySZsmDKQQeDBu46IQXKHHT8P199Lx50ie7ApLcTJ630DqGPXurjs4N17Kw0ULIdST+hKT/BbPkaNoAC9imgcIHYsuBRgBXp4hn68xi/fnuBzjyBUaxgMp/LNS8VXOWLkYR4vLUupvFMHSTgx7U/CBL89Q8f0CfATMSFHgcs4uiToGcw4wB7Kwwz2EPNNeFPR6CRKj8vfTuYBkoJ8ddvT8Wv0CjVMI81BGQkmpYAxhUtxOdP9tBqlATUGdIb8NU7nN4NsLy2JV8bCsVbAxPiKkaMJ3ubeLS7JZJHgv4/nlzK3m6wcAoDVUgxfZRlcxLh5f42DjdXUGDcVeQJSMoiVtJZ5DmQmyQ+hxIKcnYrTFIyO/najXJBJJ98Vu/bfdz1RrKewGk0gX0atjOd0NBRoJSa0sBGDf/dFy9QTigRY83Ac5AgMn/TJ8yTAQ4p7kyKHcQursYJTnsB7sYRfKbkWK7skYqP9SnJRsx8NTa2CcxwpjysljUcNTSUIxbLMxkMqX1MpefK8IWfM0+WWRRQC1P0h1OuhwUI19/Dv/tpUfLTCdrDgk6mfXnMsnyC/D0saPQLJpUKdWEymwpu+FTc8dBWksIw0aWBoMSSUtFBYuEqreKvbzOcRFUMzAYiuyhTSQlayL0dCAIr+bBaJ5TeiOfhR8CKlH2a6KtG2WT4RxTgC2T4zAzhXH6DxxsWWgclGEsmvIKJxC5C1xuwYxfmMMKHX30L77aDKg1Qw1CGUsWSjUKBSV9rOD05ReB50oQMPR9apYzdn32G1uM9hG6KQJshyUaSvKbHY5gEEpjWmbnQzFWEWQWZWUPZrcOYhpJI1n7zRkyeXYLrJG2LZ0UKj9KJWhGtz55g6+Vz9Oc+ze4kWStLJrD0GRJvgMgbyHUo1pcR6a74WBl6FWZSgOkbGJ23cfP6PYpxhHgyRcz3T6ZGTscXVgfZQ64tZtoEI0rlCubDEToX1xjfd5DM5xxRo1QuI9Y1TCiTa9ax/eIJ6vvb0lB7upLnOgzpgY7pxQ0uv3uN4L6HkmHDJwBVLYtheuPRHsYmpHG0yRzxfTQ0E90PJ+KBFA1GwrpiHD0/m4CXPNtsE4FtwmktofX4kTC8PErBcmZ2keBRlGB+30H3+BzT+7awfkqmhYh7pcoZFwYKwSYyvoxSQXxOS6USgtkc4XiGlOwu+imRWUifPD2TZMG1R/vCCkLBgcfa2WADpoNePm6Q4vLVG4wvb2HnQxA1vOG+Qp2bLfI5Xreto0OsbG1Ko8q0sMH1DawgQkb2msST54McMhLFu8xARkVEyYFWLYmUqby1jtQh6D6FpQcopDMYvE/DELenbbTvpmiubGJ9f09CYqxYx8XpMbqDKzRaRazvt2CULASmAb1UwTzivWC6XAHh0MPg7Br98yukw7HyJhWTcNFfCmtGdx2V7sc1SCNrXgeeQfRzInDEhEVhRixYC4bUmQaN6smMJWjAYWNrCY2NVWGw8fkiaDC+70rKG+WAhhfCkstBFnwi5zUHrCjYsOj32KzCKtNHk0NEJosFCKaeGK5TziVJdlmGvjdFfWcdGy8fy+t5Mw93J+eYnF4Do7kYvWdkupGxzLAiPh+UAoFm6Dr6WYT1w30cPH6EguPgjunDb98jHs+EAUYmD5PPuTeJrIoAn0HP8hqqW6tYZ7Kl56Hz7kzkZuX89ThYLRaLynSdbAzGKdqWSCXDgonS9qowyVAgKz+VATXND2b3XZFrEpgtxBl0vnfKtrnvcq+namFh6WACUzPB9vMjrB7uIXUMzOM5oNNLd4YsHGLcvUbRMcUuw3IqMNxlhImLOC2i6FRFFkrw0GffMJmL7xIHA3KeE4DgwJnPg2PI+ybrkimSbr2CzODeP5OkOS3rigSRabtMZTXtDVjmKpKoAit1MLq9RfvkFNloBJcs9ogDTvorcW/XxdeIzbxTLWMUBbL3bBzuo9qoo317i9FdW9hHZC5RDijKDZ4HvKasofmbrPWSK8yhyuoKSo2aMOjp78brGvXHMDz6wzFxJlKyLuIt9MOLlfckizfO3Jmux/MwmnnyzAu7l9fB0ATUolSVQOezP/8TxZzt9nBPqWN/AjsmK46WgAZ8ptix9iVblGw7PnfkoZQZ6lHBOqWPlTKyIECf0tKbjrxH3Y8QzeaiqiCXzabdD+WlcYRRkqB+uI+XZPjNZiJf5X20CR5HiQCmi2Q7SQsXn1GGjmnKV46fwTIRODY++1d/Aa3qwihlmPl3CPxrNNlz9gLcvB+jM2qia+/itb2Kt4klDKsgB6wYqJDwwtMaQtGShKhAlroTTlCb3+NfP25iRxtgzRoJYMUai4x4jn7FkJ4MAQGClCJnkRK48LBi/UOs4SNTSBjhJMAoy5lFrbIAVNRQ/ZOFAv8sDM0c/GHtwjpL1VVUauV+VR/JFFOV3BUAACAASURBVA+mj1ITKUniwp6CidICdBEIS8k05TBeEXL4uR76UKn3qXohFbLAQlMxrPjeWdMwHTHPxfpYx/0UYPrpZ3r4WT/K7/4AqPVTCeBPv+yh2frCcF0G+BzMsC/Kh5kf/46AFcGQXqTjwzDBDwPg3LcxMkgZLedFbN7wCGDF5krR1RaAleJb5RHzksLzgMrCOUyWwk1jlOMZNq0AX25W8aJVYNC0MpCjPJtAgBp0SqNBaUqoO3h9fo9TRoFO2eA6QpcmGCMHiXjWaGKMzMklxTgNPcXRWgNfHm2LVwdDbyWemoIN8avg+88BK40otYm/+c136E4DMSAWppVlSVNbNDJhMH1+sIWfHe1CD1lgBSgVXWFt8OExdMXsAJlb7GvIlLBsDMMMHR/4u28+oBcgB6wsiVvlg2pqpOBGKIRTfL6/iae7q6iRdRTO5WEiw4Vm+H/71Y84747gUfpYKAlSzYfQtSxklGhpqQBWR5tLqNDAjrROuUac8CsQ7us3x3grxsOuoN165OPRWg1fvHgicaOv3h/jw3Ub4wjwdfqF2dDoIZSmKNGDKgmwWrTweHMZeys1lC36QyjwRmLWrSK681QYUj9cd8QrxCiW4IWUDilzc0rU6HVEFdyznQ082VASNS31VTNolXHWHglg1ZmGyDj5VUiBNJBsJElR322WFWDVLEvDSdPDWHdwnANWd16CgM+JzuhTUpfV9WKhyF8LKiYFqMIwsIuII7JGEtBumr47dU68NnPJmKPB1ekFEcrUmQ2SFLqCxXI6Y+Puboizkzbub4YiDSRjimw+xq1zbfCL+T2GEaHetPDk2Tp29xswbNVo0bMIGQ1aXfg+U+dszE0H35xe4fVtX6Q/BNRaJQcvt1vYbtYkEpf+XyeDOb45PsdtbySSVgI+9BNiUy5MKn+GqpkKq+353joqPCDFq4eMJ1XCst2nN880M/D1+3O8vbiVlECudT6LBIMYQlDQUzzaXsOLo31J6nz1wxuc3w0lSXB/YwlHuxuoFGz0el3c3LUxnXtYW1vD2soyyq4lQJbMtQVMykSSy5S4t1d3aA+nAmDwXsYsJOQ3nxuVSEpgmPsDE0okJ4UbLQ8G7juSqES/PQqyMqFa8zVmc0+kv2SxiVSNjXkUKhDdNFB3dHxJGWPVQZmNZsT7G8ImlZ5pPAF9Rhbm1oAXpeiNPHSGM4x5oCcZlpYbQgnvzzxctbuYsMAT7zUNRSYT0etmm+mADVQcsrw4fQrFwF+A5ZDBBJYUI0J5JaiukSquY8q96dsfc8CKEyCazKp9kkl3RuLhi/3V/GcrwIogBQdm6pBTKUFylXK8Svy1eLCzcBZT+gy9aYhfv7uUlECjVJH7RtmoS9NWGvfGkQBWz/e3GHotgBX3bUp3/8M3r9HLwTsC7cJMot0pp7mxj4O1Jp7tbaPm6uLhxHvDqQlBVTKsKAUmYNWZ+rDKNfncEZMnKXnOYhSzAJ893sXaUgWGZWA4D/HN6w84ue2jutQS0JLrkCxXMjaLCAWwOqTcSTfEGP312RUyAla2jSjwpQChnJsMuFIa48X+Fo62WigQKAqmsqfzuSebVw57AotklPkRTu56eHfdQY/bllOSvZweYYfrS6i6Du7ue7i872OacQ+nJxfDQCgrISiqmHDxbIJm0cEXh3vYa5Rlj+U1EWcvyng5J0x5vvAZo7dXAdPUxe0kxQkLuXGESWKKVyCTGlkOCcz6Me1PNIayFshuJmD1YomAFaOeB9DjmcitFWClnqcFYMWzg8/jolhYFFsfZXsPaao5uPXHAKuHdPiHxcqiqON1Vr8U6028wiTxU/0/SZ3MWVZkJ/CX0OIloCARTzZJ62GYCgccWSIA/Ci1cZ3V8R9vMpzGVfSMGiKbUm5KRj4BVmRNSkHGCoZTYQJWBKy5x+e+kgqwoiQwFTPqtdDHzwhY6T6Kt9/h0aaF5YMS9KaNuWMhtZn42oAduYhvhzj7zXcI77uokyUeqqmoU7QkTbhYqqLLxC0W3JaJQeDDWV7CzhcvsXSwgbnuI9ToBzNERsAqncmwSM1ji9CNVWRaXZiuBbMIbTjD7Y9v0Hn3Dtl0DtdypTGjLIWMIi8JkJVdLD89xNrTxwg5kHCYuOQjjicwtAnScIh43lfWA4Wy1AOZU4duVmBmJVixg9ndGB0yFzsd6NxngxA2sRYW9GTBE3AwKPkG3FoNlaWm+NGEMw/jbh/BeCL7sMiW6EdC3zhTR3VzXaLPyxst+e/E0ARsYTOkzwMMaF7+5gPSIZldBUmQtus1AayYsMeUt9DQBLCi/K9p2CIJ7L47EYYDASveZ8XMpbWOL9HzIZuSWgX1vR2UNlaF6aUVHDHiFrZTmsHr9jGk8fJdG9mM0iDRA4oJuKgNCLjyqeVgzLFF8ifhNGEkLBmCIlKg514yPq9NqymsoNp6SyRFvA4Ey43c44wNKAGE+V0PBV5fFvBS0yyGDrp4Z+mVIpZ3trGysyWvOWx3hJEkrDIvEJmYkunwjdJnhscAT1bI50yKNuzWEmr7u7AaJUQGvQ492PEIduDBGMW4P+3g/nqKRnMD63t74nUKL8bV+QmGszs01stY2V2BXnLg06ajUEWqFaGxK5/HCPoTTK5vMWPzT9YGT3YCRVzrPOd53rD2JqifszREys/79RGsUgeZWIPkzOS5H8AuFJTZP+99oyaSt6WtDZilghoiB5GwVchwkecgYIZcJrXfgjLBhp4MEL3oQBfAUYHxvG9ZlCDmkI3gH20BEsrsMgSugcbuBjZoOF6vYdIb4u7DGfybDiyPXmAqNU1UGXnjK7EPBHRtA17Zxu6zJ9jc2hRp5c2HEyUZ88ngY41GNiBrE7Uv8hxi058WLFjLNez/6eciCxyd34i5eyFKkfmRfC6X91X21EzqBvEzsgzMTQ3O5jJWH++LPEs4SQSsNANzGsp/OBNzcCdMYLGG5XApBxXZV3DIJf6k9Otaq2HlcAtLW+uIjQRBzCE1U98IfA8x6t6gWinBdovQ7TJ0p4EYJcSJC9coSnImgZykNxE5oMm1lLeP3Pu5p9PnzSdw7egCWFE2Wl5qQLO5TxOwoiywL4CVWMUYRRjmOkyzhSQsgZvQ4OoSndNTaNOpJG1amSE9GIeaskYZLsKmv+BKCAOBvfW9XVTrNXTu7gRg14NIPPPEL5TnIOtJPomsxXXmFKbCzmJKZXNrXSTVVDvQFH923xOpnkn/qzBRICCHYUyf53vgIFJABbWuWeVyYZCBxushzEheBzIgLQNOpST+T5uPH0ktQ7kxjfL1aSAMMO4T3GqiPHWcYAzXWJDG5FcjKzrIKkXs/fxzmAUH6cxHj2mAtz2RgpLpxr2RpAzRJFFxxLS/OJEU1fr+Lp7/7AvM+gNcvnuP0d29sPu4TxJk5QHO51USrKVOz/3zCFhx73IdhAUXT//ifwTKNoxCDD9sI4ruUePgrj3H9YcxutMVdOwdvLFa+JDZ6GgafMdEpCcI6B+oNAeKXUT5NffeJIQdjFD37vE/EbDSB1g1xyhgJinBZNjynJftmwMvYZX/fsBKDdyU95SAJwJUfgKsHg7ofioHXAA9fxSwym0nctjqQYmUk4Ry7yotD5ci5iBgYKxYsxJ2wkF9Dlb9FLASUI29av5skU0lqhn2Q7kK6WFJ9xBgevjnhyDcf1PA6n/5q3+TMZZ7EOk4HsV4NchwOrcw1GuSHCbDRzH0Ut4j9H+SSQQLPDKKtNyZRppflVy18J9QJSfRT0jikxtMUI8GeLZk4xfbNWxUlEcNC2s2suKpI0ZqpGpyom1jFAI/nF7jvDMCyfQ0ZSdoJRJAAgY05bYdQYIpv1kv2ni5u4Yn28vIgpGYXytxEH1ZxMJZKHAxUXXNkrjdv/71t7joDuCR2WXYYs7LRUpAxQ5n0ux/ebQrnkDSFNHQMV/MbBcknYg/m4CYoLwmZpmOUWziP/72DdqzGD4LXtdBRJmGfFbq0xMUkwDbjQK+ONwU9lIyGyqQp1TFLLPw1btzfLjtYRxkMIVhpUza2PgxadGNfDzfXRcwqWJTikTDa3pAMblCE8P2r14f4+R+KGbRZMOQufB0oyFMGdLCL+67kswoTC67KMwBNgD8R4CmwEPDAg7XGni03hTzdUp+yObiIQirgHGg48fLNr47v8GI3XCBKZPiJCRsJgEU0lAaXjKEnm9vYKNehp7MxEmOnl2XvSm+enuKu9EcCdkDkv6ki/xTmA9JgJ1mGZ/tb8q/mQQhhnK6g5P2GN+d3uJ2FgtgFdCkn/hfGMjkismHXOQsfsUMWbzI+ChYSOilIWblbM5Due8b9RI2l6p4treBkpHCYdJk7KvPzDJPaPmpTMmTWEe3M8XJh1sBrQI/E3kfI5f5fJJ2bpoZSmUD65s1PHq8jpXVIpIsQkg6q1WElpH+TIYKkNpFdCPgN+/PxYSeRQKb9/VaAZ9tt0S2KOaauoV+rOP7k0uc3LQxTzUJEiDAJYmBGU07Q5jRDPvLVWnM12oFSfEj40kxrJT5Ob9vBhNfvz/Dm3MCVjX5OaIP572jpwRiHKwv4eXRPmzEODu7wDevj1GpVLG/tYb93S0pyi6vrnF6foXheIzVlRUcHexiY6Uu7EQVz8pC2RBw9LfvL3DRHWJC2aNTUub/bLAMlbwmxtFZjGqpIA3PeDYTvxONhqumhZjeLGQc0uieAKShoVGryuHS7vZlHRCu1k1LTXNZAMU09NRRZuJi1Rbm2QY9HcI5stgXDyiuIY9SQDGrNBEkGXrjOa7aQ9z2JhjOIwFEXcfA3sG+eFdd3NyjMxjJoUMGm0v6tJ7i5eEOdlbqAnrSu8rQqV3nhCRF5FOW5aiiOqcEp5kBPzEF9Pi7798IYMW9igal9HYQu0Sui2SOL/dXsdeqo14oyB5I5oUwvLk/UxIs3YAqGFT7rw5qketK8Qnc0Svt7aUY3tuVqnxusQ8ntsUDm5LArTUx7y/pmbBPeQ/nmY7/+9s36NPgk8+cAFYEaTO4LAxiH3urTWFmNWhE7SnPEoIhLBQTw0FnmuCbtydoj2cwSlWEBHro/6UZ4u/kph5ePNrF1noTpm1iMPXx3dtjnBEordSFUs3PRJlNGnhwEw9P9rfwaHdbmJsEw95fkV1KNgpj0CndVUwwtiNuEuP57iYe77RQMghYsfhlt0hTcjafbKAsobPf9gYC7N8MZvA1RsEXpalfrhTwbHsVy9Uybu+7OL68R4fAuUZT1VhkqSw0+HPJsoo9xmKn2F6q4vO9TVRtA2X6tXC5LWSBNI9ltDun47oFP3PR9TVhWJ0PAkkOpPSaslTeR0n8y0ErJXFjUZbCIMNKn+N5E8KwqtFc+/cAViKDo6T/nwhYLSZjC8r4TwGth4Wckvapgm8Bbi08IR5Szgl0cPpI0EoYgeqLVXPOv8uL/IW3GBt3DqrIJiMrmOuJvpm8XsPUEcDqb+80HAvDqo6AMmdK/BaAlTTwCvoRsDBvlmQYIV2TMpA1xPOSgBUnyJ4AVl+mCT7XPZTbPwhgtXRYgtaw4ZHxadJsmwwrB+OTa1x9+wOy7hBNpyjFPNngpss9icCpqmP4bJM9Mc1SNPZ2xEC80KphTledbIw07gsDSksYPZ6bp6IM01wTNlemudCJxXf76Lx9j8HpmfgsWaYjJT391dggBWQ0uyYqu5vyOs7SCqxKCZHGuPIJNG2CLBoqKQ9ZXPTuo1ecU4VuVaHrJThaGeEoxuSqgw7NoecBtJCec6lKwOMzy/NRaizlI2Q4rqx77l+RHwiwRZCe/lRzNlG6Jp4xNM2mFw4BmIDsPxbcHHzNfPidvqTtja9uYVL2Qh/BMIRVq4gcsLa/Dc8xhOlgUY4TRKgkQPf4TGSS0XCkXlcaDobX6CJ1JxBO2DNxbJGpFFrLKJIhwdQ91i5iEQFhks0Ietzdw+8NBQiyKSMl60Jkdkp+wQaIn1kYEQzBoWeWsB4V8M3GM2GKnaWjdbQvqV1OvSLDQ4IgAl6ThTH1hVk1vrwT/y02ywT5+Nyr9CE1tA1px2EbKNI7a4/eWU25xrNeH5PrO6QzT7Fvc9Y35YBk3bHJkWVmW5iRXUrA7uAA1a0WUpcspimsuIcCvUwnGdonHdydT1Cvr0szz+Gn3x/h7vYC86SP5e0GGltN8QCiF6VmV+E4DcyHPuZk0XT6CLpdxCId4hDKQpwrE8hoYK2n0Z4hZ+mRVcl6VcJUyILK7TDUelX9ButPyitdpwA/juBxalx0JWlwZW8LSxtrCKIQk/5QACtK+cgeccTIXEkLlSekAgrEEp3MZEnRU55skrzN6yTgE5tFVftR9qgRGDvYxsb+rty37uU17uhb1R2jwBqa3yONtWKGCsOK75trwzGgrTXx6PMXqFUrOH39FjdvP8CKUhRYC849YZBz32TSNH/xLAmSRKRZUcnGs7/4JexiQQCRzvE5IDIuNrO0NuFZqmpQtmUynKTPmp7BWV/CyqNdlFebwiQUwEq3xKy/LSy0Ngw/ktAGXvtF6njAAQprZZ63RRvLz/ZRXGugSJAzCxBHMxgc7noTRNMR+u0brKyuwKmQRenAcOvQrBrCyIYR6jj75pUw0Qi0cC1Rmsi9X5greYItO6ZZGklqo91qYnl3C7WVJRgFEhtouM4zewgtnYmXJeiraqxCpywwqSCaxuicn6F7fgYroHLGhE3FikH1hQ+bQWEyHCeNyMSIQ5CSi9XtLbjFIgadDqadnrD8XJ6rufRKMcXVWox1yF4RmLpahztbWF5tYTaZoXN9iylByCAWkJsgFOtQ1soUsHNNUyIogBUfs4WFCe+dDCiFLi/+VoGlwSi6qLeWUW0tobzUxHw2w/3JuZizU15JryvefzHrVhMe8WDl+iIA77P/IUhVdnH0y58p0/j+GD3a79z1hD3Kz8lrSS4gWdhi/s3nkEw/XUNjbwtHz59j0G7j5uQM03ZHwCr+5jm5OKOVsontklJbcH1lrK9LRSTlEg7//F8gKTBox0fMpNq0A5feTDdjXJ5MMYzWcauv4621hEutgBFrcV73LIZPooGwFhVDimd0yM/JXiWaoO7f4V8/qmNLH6BlTlDQ5nJ1lZ+tSgKkjxyZR38IsHo4IJOBGvuH3A9QgJ+8rvkpk2gB8PD/K+N25ZsoQ+TcgkGtyAW5Z8GsyslA+d/JzxG5I98JWacqGIrsPJ43MrxgdZ9bOSzqK1WPKWUIQVARWOTYxwKsUiFJHJR/wsn+uQGrBwhdTiZRb2YhsXzIsJJ9/3/9q3+TUXLEVLrjUYQfBhlOZiZ6el1YL+JkJjDPArDin3LPhxyw4kuIj0Z+UVWxqV44pSki4+ENQ3ysSrN7HFSAP9tr4LBVEe0pPUM45xToS60wlSCm2YBTkQSx47sO7sdzjIIYKdNRCMjkxnxFmab5MAMP+80qfv54F5tLBYSzPnQKykXMY0CjsTqBJUpheDjRyLhQx3/6+ge8oZEiE54Y82ixyMtgJSEKiY/D1SZ+/ngPFZPosY8CEV5OrLIEcUItvQmTrCReJT6gmgGfLAndxd/89g2uBh6mIs8rSiEsWlKSEilJE2PhBL94vI2n2y2k87401FaJ0b463l738OP5LbrTUBokYfWQYUUdfBSimIQ5YEWGFZ2Mg4+gGY1/2ex+/eYEl72ZfD+b0GbBwMvtJexvrEpROfZDfEeg4vIWIafQdpGDMylWbR7mvodSFmJ7qYKnWyvYXq5J4lwSzkVeIcaRmYuTuyG+ObvB7dRDzGkyEdx8gZKKScYPfbaWCg5e7mxJ5D28gaJFOjXcDD189fYE1/0JEvr4cGOwTJG3EUwg+LLPJm9/E5u1grCOeHgSYDtrT/D96S2uJ6F4lUS8x7J6lVcTC05hwmUpfH8u03OnVIYX8ZDgIaSecS0KYaahsG+aRQt//tlT8Rej3JKsMgIaGY1IwQmJas6LZDZFOq4vezg/uUP7bgTfI2ilpphBMIftAqtrNezsLWNnr4VyxcI8mIsfEqN96aVCtgv5aKlTxgVBhHenuJ+Tjk3wI1Zg3XYLq9WivN+UaSiFKt5c3AqLpD314WtM/aDFtio0CL4lkz5WigY+29/CwXpTmINM05LkPQI6BHDNh4DVjTCsZLbCqYnOaPRY5GDby1V88Xgf9YKNbqeN92dXsB0Xq8tLWFlZEf+zC3o63XYw9zwB+F48ORRmFsEUAlb0FqPsbxgk+NWbY3Sm9D1gxGpJyQGZWmMyXJfNAAMKgI3WCkrlEu67PbT7A2SUltHXjRsPD0pCYFmCWtHFzuaGFHmnFxeS+kmIZ8GykqkVmwiQOUfGxBxP9zbEo6lM3nNE2FodEOLrIxNxG/M4wU13hLO7HtojHzOaWzC1ZzbA4eEBCpUa2r0BhuOpHCS2lgnISK+4L472BPxkwiYZXGRHsXGWuFkapdoODDv3sGJhqSmW4xy2mK5TXiysR95vTuplWqvlgNUaDlYbaJSK4ummSaoZi4M4l2grrbow1th4izSIHlZq+EC/LKaH/ur1GYYxYJYq0gBQ1idJgWTgxAF2W0t4trclBvL0oiJwTjD8719/kPtI3z3KBRaAFQEZM/EF+H26u4FWrYhU3p+iOIv4zCqi7wPfvDnBLYE+uyCAJccXDidAUQgrnuP5o13s7awJSHfbHeDHD2e47U/hlCri/yAgC4Fnby4Mq+eHuzjc3RYvsV/98A7n7b5aE/TVo5yRwBUBK06mghCPt9eEoVp3uMbpIZUoMI+sWTL5mAg5meL85h6X7R4mVEmYBXmmeHa1qgW83FvHWrOB+04PPx5f4nocYJ4y3TWFUyjkRR8l5PTLiETiTKDq0WpT/L1WGjXUyQbgbDVm8gtllwTcfbkevP+jyMTZIMKHroe7QBdvR65ROeFEkrT4JXkx6kqGMzQww/N6JgyrejqCmXoCwqmiSqXPsBj7KWDFn7aQBC4o2VI05JT3BRD1u0XSJ1Dq47t5QJFfUOgXP4NNlfzMPEJaCrFc8qTCVRQrRQFWLNLUwEZqCxblTIqV6a3yCzR/Alj9fdvEcVRB36jJ2cZi73cAK6lvVAYyNzuykYQwnRtmceIvfg8ELgWQmWMt8vGLJBbAqtp9jcOPgJUDj8+LUYauNWHHNnrvT3Hz6g30wQRL9DGMUvFBJDsgJasoVMnANJZks52WCth49hgrTw6RuPT5oxxwjCzqIouZiJWnNpr0b6vC0FowjQaCIBND6Oj2HuPzC/j3bWETGfw6Vj9C9OU9DsQ3yV5poLC6ivLaGorLS9CKDsLMg6ZPkcUDpF5PJLas3aQ6cyvQWQ8aRdhGFQhthL0Zbr7/EeloImCOGdGLhTkDClThc0n2qaTS5RHkgrXlgQ5kNpExMGNdUC6hsbWBlcNdMS1PCCoLuJQhmsxEUkPzcQJGNLEm4EDmE2UhZDWUdzZQI9C1VBOPFgFCKUvvjzCiBPHiCtlsLjIwqTFZE/CaMNzBtkBeLEErlIowGzVJPVva2ZI0Ks0iG4PTr0hkhZP7DqYEP0b0Yc2ECUPASiXU5nUy5a5kmHECTvPoPKyIjDF62xjlgnhGrRzuiKQxc/keKEWlKshAMg8Q9sfoH19IShfTAktsRCnBFImyotFKYILG986UsoKAfZsH+/L5/dEYdzQ3H09FusPnW0AesWdTYUGmwVRqHcNoLhKdpUdHWD7YBsq0hiAjrYtylsCZA+3jHm5PR6hWVwWwciwHAzI7ulfIHA+rBysorZHJaCM0ioBRQclZwuC2j8EZU/U60GYTkZlx1bOJFmVCHjyST8bV/pL3DwTV5FcOtuWdl2o1yNaQBNdUQm0CMXaOBbBEtShpaztPHmEwHqFzeyeAFT166F9ENiCHMTTzZ426YMtQiijswIUVIH3RychhUysZQgRTJOdPABRzfUk8s9aZTBjFuJXENErP5ijplgJf8obVIBgnShTaYZpIChYKO6vYfXoExzTx7rvvcfvuBGWN/rYOwrknz5AABeLFSgUozeFT8bKKihaO/uUvUF2qIxxNhdnFUADxHeLwgeAoaygCoMT7CBrwMTY1FDaW5dkrrTREfkbZFs/cYDhF7/Iak+t7pJM5imSXUhJJc3q+D26OhoFipaJAwecH0KsOdIfSwzm02JMBVzadwR+P0L69wdbeFgrNGjwCu24NlttAFNlIZykuvvsR2sSHPmfdzWdSWUEIgCkeyUwCZ4hJgtDSxDR+eXtTACu9oMFLOOAfw0hHAuZL36nzbF4W03VLbyAYB+icnWFwfQ2LgUQCipGVYghDxbHtPPFPE6CZ15b+VZQxi1dnr4cZE1HJAOP7kgZOMZHJwhZmHkUgHIIXHBSbdTTWVlFrNhHMfdyeXwprjpa1Ds3QWRfT/4yhCwSPxHJDDUykNssDzDi5E6BUWJs0LbaRlGzxt6qvLKFClpnrwJvO0Dtj0EJH5IBkLjL8i8wrkd1LGI8hz5Iw62l5UCqIz9bOSwY1AH5/jMH5DYL7PsyAtg4quTgkSYP1mgz6lQdSaluo72xg/9Eh+vcdtC+vMev2RLpLJqQAVqxxhb2tzlO+iHifkT1aLMCuVYEqJYkvkFCxo8+BZMgoH+i+h+nFEJfnc4y1bVxpy3hrVNE2SwhZ80uabipEAIM+dYIlE7w0QG0Ah0/FZIbluId/tVPEljHEijmBQ78z9gms+0T6rwDqPwZYqRonB7TFs1rV7SqIhZYpqm5f1ECL+mjx74WJuah8uA5zI3Zhked118eyLd/V5BPlNkxiX5DjKjy/We8Qe5BwNz43uXfVw6S9xfCQ94uWLgJYKdMlAeYIVC3AKvW+P72D/5aA1QKc4rv5g4DV//ZXf5lxIjlOdJyNY7zqZzieGqDxemBVPgFWC08eJm+pzHf5JT4swrzK/59caGXqzJ05iggYmCg7Noqxh5LXxkEpxS93a9hfLonnihgm5z9rAVjxAWSCle6W0Z+HuOqP8OH6Hjf9hrf/zgAAIABJREFUkUgtNMfFjGaXholCzjaygjmerq/gF0/20Sxo8OcDaA8BK048UqaGGPkGYyJzavjq9Yn46Mw1C4lbUmwBfo7IQ0WLsV0r4U+e7mOpqIy+XUbx5vG0UeLJpmYbrprEyoGnibwwMkv4zesLHN8N0PcjwKUZOaSRomyMB6BFKVo8x5eP1vHzo23Y8UwZJduuSPSuRj6+fnuG+9FcACce7nzoFwwrWlo+32HD1fzEsOJrcFqS6ejOQ/z29Yl4xTARgM34erWAL/daWG2UhUWQGBbenF/j2w9nGKU0Ai1iThKRZghwoIW+yAJbPCA3lvFoc0WarSScwaCMhoJOvSTynm9Or3FCthoXBlkNQvtWCQ6mACWBgCjPtzbFV8mOx9Jga4U67sdKHnTZHSlpG88e+kGwnogDuGmIgxWyEjawUXYEnCPbjgDbRXsqgNXVOBDD+1Aacr46wa5ACtWlagUu5VuDLiazEZxyFfOE5vQqclsCzulxQqBSi8Wk/OfPDrFaLWClVBCAAzG9rBTLir9DpiS5BdhWEd48xuVZGx/eX6LbngrLSky7w7kkAu7sr2JrexnLrSpsW4cXBAL2gYa+miUAbEZJpl3E29s+vjm5EiCZBwqZOgetBl5srYiXlSpUTViVurADfzi5FOksWXmZUxJWEanoTJ9MpwPxAuK9e763gaUSk98oO1LSLjK4yGhbMKxen99AL9UQpjQmVDIm+qtRkrlRLwpgtd6oYD4ZwZfYe2XeZ9oF9CceTq/ucdcbCosmmI0EcHi8s46SzTQWUostjL0QV4MJXp3fYhDQzJNMFleS3VhYiYk4GWI6UHEtPNrfQ7laxsn5Ba7u7oXFCLIeDJUkKcAWUizXK3hydCiRwe8+HOO+NxAjY8oM6WGkwhcITmZyKM/HQ2y3KFvbxPZyHYRMEn8m+xKbaUm8Mm1hgJ3ddcU7qe8lskYoHZ6NO6jXq2BAQBglwg6i7JAgDz3RyKJ5cbiF1VoRsTdBymm1MCvYPNKriD4IlOAqc2kxYafJuu7C02z8X7/+RqR6ETOG6KcVLBhWlNh6+JwJeutLWKLfBn2xCNOSuce0mzypUWjAkprIfS0HrMSny4BVqOHkboBfvT7FSIaTRWkCHBbXBINEDhpirV7F0fYGVmvikiG+MuMgxj++ORbAitJL+oqFZICK5wF9Ijy0Ko4wrLZX6gqwZKgEJ3bcEKwiBoGGb9+d4q4/kCTYkEMFFs9ivB7Iz3i8v4393Q3xLTm7usGH8+uPhue8nsL0JZgXeKiZwGdPDrCzsYapH+Aff3yP2+FUgCcpttksU5JI81tOn3wf20t1HKxWJMihanPNEqzS4DE1iQbqcSbMuau7tkg/yQyL+TtO4Joalss2vjjcwObKkoCWr4QZ6QtgxbUl02gCiPSqINtEmGs0NY5RQIzlsoud1hK2WpQVctrLmTdZgKlI3qSI0Bj1buNsmOB1e44LT4cv6VufwCrpl+VcfgBYMS0nm+JpLcGTho56NpJEVK5BXjgVk/zHJYGLQuIh5f3hRO+/BFgtACYBmR7EPKs4aUohlX+HmjwqUJv3Sd5XHivN4mwBZj0ErMSnjcOtVMmL+IwpSaAjHlb/b88RhhUBq8BSHlafACtGsvJw4YVTrFmR5CpSovyiVEMnq5zXiwA/GVbBHH+SxPiMgFX/jTCsmocl6HUHviTkVmBoDVixje6HY9y9fgt9OEXDKoLGkhFZdBaZCgRbLSWJRwJKxOiftP3yGUqbq5imc2gmByQ0We8hC+n5GSuw0SpD02vQsAJDq2IymmJwdYvw+g5RuwNjwgAB7gbKs2LBdKZnpIAmlRJQqcBqNrG0w8Z1GalFs6uZAFbJ9B7g+S5gAplQ9J+pINYcmFYNRlZGNk+EuURvpykTAz1fUgC5b5NBIOwiNnUEsFgJEITOPSS5Bii/mhAcLrvi+bK8t4PyekskajJsYgMbpxhe36F/dinJbpQfUq4i8enKzE+MktN6GY39HdT3toXhIJPsuSdm5Uw8C7t9kTfZwhzg+1E1J89A1lLctWjiS6PwtFBAjebd+3tiDkz2BJ9VsrBpEu/3BiK3o4l+PPPEa4pMCA6IBJDLmVTsNNhYSdMjwHImQJxVLQl7i6yq4koDWtFFZjGmXQFRPJOD4URYM/2TS4CpX6mGomkipqE2z1BaTyjUVhgUPteHbUmK2s6TIzjlIoLpDHfvjgVkCzlIIeihFruSBLKRJQhG/zD6KtoWVg4fo3W4J4AVmX1afC+yadfTBbC6OR2jVm1hY39PTKAJ0AwGt3AaGdYercJaKorMlMoFoISiUUfvoi0+YmGP7A3WYgt0XTVSPJ+UH4hKS120Eh9bik/9lDoj82eD3y17BZnu4mMbCThK83WmLW4+OcTu88foDQe4u7rG4K4j7CqauHO8TFBnsZcIOCLAah6yIe9H+eSyrudaElCdQ6YcsPKMDNW9LWFytdbXxDuMxtf3Z5cix2XYgWIJqQGZMKxy+TZBy6xoiyyvsb4in+Hyw7GkIRo+zwVlPE5ARIAGDs9yZgeBo8yxYDUq4p1VbTaEtcPXZgJe5inASuIluEQosxQ8PvfndS2UNlbQ2tuGVSkI68agp65uIJr6kgw3ublHPJrCJFBBM3CyJsnbNg3YpaJ4dxaWmwIUxzZZKnOkMb9eBRLETEkcTnF3d4fdowNhi5I9yn3EdhtII0eYT93TSzH5TqceMoJTC5YtWVw5I14830xlTu8sN9CgnUi1gsyKEGVDZOkYOtmhVA7IbSsiMeqAVoVjLSGYhrKHTDptGGRrxsr3UpjnrB0Iosg5oBhWZBySubS0tipAIaWa88FQAhsYYBDR9oH7ARkzrBUIMJG1U3Dg1CooNuqwK2VhwxEobF/dYNrtwU6VAXvoeTIIImDF512Ah0j5qHGPWIAcfPYYBiCsYyZ6louwmxXY1TIKTNsr0UJDQxJEmN93Me8OhF1HkI+pjnz8pN7lXsn6l++XstuCLe+PQHlto6UYfOO5sMCCDtm1TJsnSzbGPKbKgHYe6lDkcJrvo7y2hNXNDYy7A0kn9DhwpBF9wOAYPrMEkdRwSXwqqT7KExUZSuE26zD4OVaWkGoxrGQCI53AwFwGAb2zIW7uE0ysXVxkNZxYJYxcZWTPOp4AsuJYRgrAjbiHpRizfqT/qhaglY3wL9dMbBsjNAWw8oSowO8UT8eE6hy1zv8Qw0rVOarnlvrk9wBWD+ufBVC1YIkuwmy49hds8sUQkOywhVxwUXAsrBBkiCb1mRoqKo9P1kefACuC7Xx2FwyrxWsuhosSpsBBrWykCveQRMAcsJKvF2zsE2L1zw1YLSwjft81/FjniaxZpUlr//u/+8uMxdg01XE+SfGql+J4ZuIeLPDKeRYg2SlqfsvJs0Ls5CVkg5DUJ3mAFJ3to+aVAd0R0VMDZRpQJh6a6QjPGga+3ChircTFpBLQPupQ5ceqqYvID2msCRr8xji+aeP49l6kTwSt6JHEB4GTcjtJ4MYBXmyt4WdHe3A1H0k0pZZJjghyaHSaswlgpSicBHUSq4LXZzdiXM2GnTG8ZPZI0eHPUDNStAoGfvnsAOu1kkqmI+OHhYJGr4ZACl1Lc2TKL4AVJxm6jdSu4MPtCD+e3+FmOEFKg2+VMC3Rq/KZ+bB4IzzbqOHnR1tYKXBxR3I9yeLohRp+/cMHYR2Zbjk3SGNTZcgko65nAlg93myixAxgFsPCHjMxzwzcj3385sdj9LwMTrEsQAV9qP7kgJ5ZynSZSUFXvRG+O7kQCRqBu5DgHX22DFNkWXbsS8ofv5eMiZVaSdhSVNTHjN21ahiFOr67uMObq3uM5eeSOcTmXLK2SEgQfxYnibC/1BRWwkaVIEYEvdBAexLim7dnuOgMxN9Gkqx4bU0aKofy+o9aNbzcWceqywSfOUJ2XG4Zl92ZJIJdjgJ4Gr0gxMRHNl6EBKA07KyvY6PVQrd7j/OrM/j0PmQTY3BarQwxFauEzWQIJ/Wxu1wXRhmj6OuuJbJG8GAU3g6rAIVyk7ptGS667THevTnH6fEdJmNfkkA0PREp4MHhhoBVLuOEaTxIui8b6SQT6UZIbwDDkufw29NbvL3pifE+H5GameHRWhMvtlqo2pQZkopsQHeKGHgRfjy/xuuLW4xSekdURCJDH4OKbYrxMlMzNmouXh5sYnulIZI+SvT4/AmbhIEDGk3Xz/Dj+Q20Yg1hxnuj/JgoAWUxsl5x8PnRHrZWGmLeT/aVNKFM8ISFm/4Ux1dtdOhJxUlLEuBgq4Wnu2uol1yZvIdxivZ4jtO7Hi4GY4y5IGgorlsIqFETkIxrlebbOpbrVTx/egTXdfH96ze4uLkVEEm8vayCFIqORpAkRZ3G9E8fo9Go4/L6Gm+PTzGPqHen5IDJkfSnUoUK7xsp4RXHwv5qE0cbK5IKqoUeTCZEcgJGBMqy0J/6Apif3A8wDDUkdlmmpFkyl0aW64iHA4t4av8poaw5uoC7BxvLaJQsJP5Usdoow6ScSWjhBKLoq5eHNhA8NRz4qSGSwL/+9kcM/E8MK/FCYeHHNRH52F8qi6l7q15mbhysPO0wYvIVi28xL6V/F3cbVXQvJjARWX2ai7P2GF8fX2PKZp3m7SlTLSnfIaOQYGCCmmtju7WM/fUWapUy5kw3G03x9bsTjEMCVmyi+SzLKBe0ZiXYRDbn4cYK9taWUXb4POUa/JRm0hbasxRvzq7Rm0wEhCTjkYcqwxDIfjCiAJtrS9jcaMnE8PzqWkzNOaNnIU7gRxow/neaYqVki2S1USvjttPFD+c36M1DpIye5mSMQSGWJdN4kREyBcw1sFExsd0sYr1RlnRF+pXRL+tuOMM8ytAfT9EbTeATFWIcOuXjQYBq0VaM1d0WdtZXBNh69eECV8MQvkCoyvNRpAo8G/MCiJ6NFk2XR33UbEP2GbL81ppMe2PTFClQPKb/DM9IypZcnI9TvLqf4XhuwDdLylMhb4JkOpvzhWQCSAli4qOWTvCkGuOorqGJCexsAVhxi1R+d3+MYfWxgM7ZTmLwKWkzZAqquuAPSQIfsrEeAl/q/6tggEVyqPhoUbb9ALBiwaeCcQjwqoZmUcjwzyLnoOclBw8PACtKAq/SGv5BAKsKekZd7fVkZMlYkmB8zlRRItk8omehFVfDes67uG5Sk9IcNhYzBVjFMT4zPJQHbxTDiqbrdRehMO+qMNCAlVgYnJ/h/s1bZL0RKnwefCWvyKwEYRqhUKxIwxgQiCoXsHSwh9bjA6BWwiSawLQCZFEfekDAinsqz1pXGMm62YSGZehZCX3xnjlBfHMHczyFS6kcw0y4plmgCrOGRu0xMlNDTD83yheLJWw8foLG9hZjaJFZM6TRAOnsHvAnYjLNoaBTrcMsVhGQ9W6UYZkN6JGBeDCSBDcafCeTKRyCSeKZQ4CWgQUqvEKeR4LawgpSJrSJpSMqubDp+bK9gerGmgBpMoQiAZOrOohEYtX5cIZ0NBUfJ5GdiB0ETZNN9P05fNeSBLHVp49QXVmWnx/PPZx/9wOi3gDaeAaXaV0EOGlWK9J03nL6FFKOrcuALKYPim1JElbrYA/uSlPM0cmGI/tDvF0mM8x7fWmspr2BeAZl0syS5atqR6k9RI2TN8KsFnKWBKWPZRqDN2tiNM7frAv5HLChJKPHHyijZqa/6TOan1OaT5uBUJgLNIrnehe2LYEsvnc22qyNDvfEMDyYexhdXotnUzAYiem74EPiEE+QmOteXJGFSaGXiljeeyRMt4yhxvoMsX8Nl54wM6BzMsD9xUwkgZv7uxL8c/76LSaTDkotA5tPN5BWyJqjmXsDWVpEISujf3YrwG08GKDAfY/VE733yFbifkjPPAIFHNrkzdkicEF1GQvGo6IDkMEsQSJ88wT5yFbhzwyZmKopialrYuvZEbbIsJqM0Wu3xTuNDb1LUDX3RyJr92PTtpCi8bkSySXfpxgKCG9DAAXef2FgZeKV1np8iNpaC7VmXZLjKJEad/qIpzQdV+wvkRQKz1ENpchyIShLVuP2k0MYLoNoYoy6XYyu7xH0R9AjSpd0BFRb2HbuMajAT4IjlPES9KxtrsKtlATcGt51MOv0RKrKayMAHAfF9LvNkyENnpkFB26LwM8qElo/ci0wgZNDwDCB1x8JABIOJ4h4LjP8g0w2XpKCjUKtgsbKCkrLTaBaRmyQfcNAiCkspm1PA4SdKeaDOQaDIbYoe12vY84L4RZhF+rIQgeJl2HWHSCe+oinc8QemdtkEJIdzh7HlPvMz687FqMzYdWrKBGQdpnqOINuTJDGBJPGIgWTs8kqIbXqyLQKDL2CxCeDaIRwMoUWRQIYzQnK5OtTfJR5BYRNacEqFgR0qjTIXA3gTcggnSlAhub7vi/3n9fVkiAt+mzpIs0ku4ryR7GioAeractz5w/HYHvGtMc4v54mn3llfid7h4SO5EEPEoCSpKjmQVtkQRLotusVGPRYk1RSSvzU85WNZ2LUn/gh/LmHgH6x7BFZe7DPSHNJGoMNCo6AXgSOeE1578lGJUsvHk4E6I+ZnpnG8FOmWoorlvRyTsGVvcVqlsWzzRtNMeNwesLnPRQZq0j6+SgRUCGZRCSJ7HkMaLatgLdaRfzl6EUljtX+SNj0euJh2p2gfT5BZ2RhWtzHtV7FZaGIgK9L0NI0URCAlXt2JHXdLMzQ8xLlp5omCrDCBH++amLLHKPJdGTNE9BVPGA5iOH1FjDnDwNW/yWGFWvJ3/F0ysH1Rd2zYEYSrFqwsRYglVhj5MxJNWZUm51CVxQVeOFdJWzzLAes4lApvGglkANWi9dbDAUJTvN8YPohgSrKmxVYpbyr2HOoCcGDsJ6PlhLqQzwErx7+/N/5vLl8+8FM4Xf++FOp5E+/TjHNPpnUL372f/55VJ2p/R//9n/miB/T1MDlLMWPA+D91BDAyjPLKvEql0vJxSActdCY59MQdaAseFILKcmi0FSbgaPrKMZzbNk0XS/jsxUTFSKeYiqmzJNFay3G6GQBsGhRcqVZksHTDHTnPt7f3OOaBzAnVtxoeOCxweI8J0vw+fYGXuxvQovGYnJNC1beeCOjER2/ViG+AhxpZKNU8eGmh9++PZZ4dno4UUbEBzH156jpMepmin/x4gjbSzVJWKNEiQ8PAatEU3GfZmbCZjQmk0qEektT3Ap6vo5v3l/g7L4nkydqyENJmnXEk0aeTW+M9WKGl7sreLxRR8HSZRH6sASA+Ifv3uCqO4JVrCo4UHTpKm5+xTFywKqBkpkqHx5JoOFE3sD1YI5f//gBo8iQWHcyP442lvCnh2soajxQNWh2QQCm1xc3+P7sBsNYsZb4PnkvSmQ5RZRczkTi82J/G5srdTEjd/UI3tyDadcRGCX8cNnB92dX6AeRsMQyYXRwsEyKMj0JyLzw0XIdPF5fws8OWsIoy9yqJM6RTcbEwozfy+KR5sgmAZMYVTPDUauO5/SLsYCAOnlOGt0ybnoevju+xsXAE2lnJIUiZXGxxCdTrrC7tobnTx4LrfLNux9x1e1iZhSFDSeMD+VwJild9HkyYw9O7IkB+5PtLbSqJbBV1aWZVNIrNr3c3LkybMtGGhu4uerhx1enODu9Fo+rQtHE/uEqHj3ekj/TgFlMfAlw6qYknTlOQVhAiWGi78X4zYdLXA7m8DVXGEE1K8MTMqQ2V1A0yfoOlMcCzeUNG2+vO2J6z9Q9RknTgywMIhQMCFPM8IbyHL/Y38CjrVWUaEwVMm2Knhuk+RYEsPrq/bkAVllBAVYpQV7Kiyilin2sVWy8PNjBztqShBAQyGICTarTi8TAVX+OE0Y6z+mfYgrwt71SE8P3RsWFN59jyMlvf4qzTh/DKMWUUkiuBV1N4zntI2BFeWaV5pfLDbx4+kQK9d9++y2uKXdhAAEPHQKrUYyKYwqoaaQBnh4dYm9vD5PZFK/evMN47mMaMB9F+Ypwn5HUMV5vgjlpgqatYW+pIr+bBQuuoVQXfP4y08Jg7uPDDQGrIUaxjsBgpDyTyWkyzD2A0mYDLhtbpn9qCZbKNp5RKlYviuE6wWQyCzg5I0NpMQGRSXwey2sbtjCfRjx8/QTfnl1hEIhTnrDJ0lDJUAWwin1UEIup++ZyA46RkTUO0yB7gywdNgXcKzhBVL9F8pQbW/Nn3vV9XA19vLsbIqSMV9hHoQBWcUDfE8oyE2GCLlUKeLSzhdWVZYwnM1zctnHZHWDyEbCyEQrFjAl89L7yUNJjrNdL2Gk10WpUJCWSa2XmeejNfNzNUtkbmXZHIIhAEfc47qX0ruFrlxwTjTqHJ6nIQZlMSt880tQJVHJiauq2yM63GhU8PdgR5sQPb9+h40UYMcXQ5s+OhRHMvZ3MQJvTJ7I4Ig8NI8D+SgWHmy1Uy0WM5iHuB1N8uO5IaqcfpvBjsmfZ4FG4x+l7JMmZFTPF8+0l7Gysojca4/XptRikx2ZJnk+Cy3Ka8YGSgpRApWJyRf5c0hTXi5Yw0fbWVlC06Z9F5lgsALkYQ3Myq7s4mwDf33t4P7cUYJUb+vKqKVmg8PY/SgIpo64mYxyVAzxu6FjSpr8DWNEi5iHDinvgwnRdmn5O2PMJ16K4WNDbF34M/zWAlbBrcxCVQAbPUgE0PvrtKAq/JPfRdF3ksMp3iuuIgxthWOUx1ZQExtonDytKAmm63tVrCEymZlEEoFLJFGC14DzkgNXC3FCKOYCkI+6ATP+UMz8HrH4RR/jM9OH2f8TBlgKs7HoBkVGCbtRgaU1YiQmvfYvb128Q39MLSEMyI8CaQXczMeSnLyXNYzNbR2Xt/6PuTZckSbPrsOMevsaee1Zm1l7dXd09GGCAESlIRsqM0h89k0TyEWQmwUz6SfAp9FMwSUMDMAJm7eru2qtyX2OP8F12znXPrB6AA4kywcgaS6ueqsrICPfPv+/ec8+ypZjveHcTKVM1qwVzu4D0Gs7yQoCVTuSgDSdag+Ovw3XIsOrh8uQcp9+/BM4uEK9WiJmcWcn+WPu7EokqPvE0X6b/WQtLAn1BhPtffYX1R49QErDymNw7QjU/hbOa4uLjsdiO3Y0NRIM1+Q4Wbgd+sA4PodhFi8trTE5OkVyPJAUCE7colYODJEnF7GAdwUJZ943sCU76o0DJfEx0YxS8N+hh1XIkzyNIEFQOoqzE8bevcPX6vZLdYt6XNFNDznVKtsmsyJDGAfoP9rD12RM1jSqUVyk+/vYbZFcjOLMloqoOPaBsTGa7fF5ySY0ZkkLmGvcgxq53dnew/fQxql6MhVh7ZNo4oMCS5ssFE2EXZiBfzFfImB63ZAKtIkEshZWfumYRMryDHqYum65hD+HGAB5l3Lwv9GFCKRCNgBVZ7cV0geXFNRZHF3rvlPrQD4menDwvHDLceXaTMarQDl+SwGhvC739XRSRh2S5gjtbYsWG+fJGxviWSlUbl5NdT/YFnyG3RDwYYG3vkTzBklYK11+iSE/gp0u4kwKXb0e4PEyxvr6HfYJiXgtvf/1bzGYXGB5E2Hu+h7QNLFh3BRtwyg6iPMb122Ncv36DYjRCTBILB5GloxrXa1uaot+uZfEKO7CGTcAfG+76WmqfIUjFM4apamQ8JPTnWsnIOksyEJAh427uAfe/+kIsqyX//3SGxWSie0R2BU3tNbVX30YwydhQnybpWpquaF/mL8ThQG26LGPslitWIAGKII60d6XLlSRf6WKh/xYQIpC1lhSSxcfPR9lqJ8Zwa01MFH7lywTJaCJ2HVlSZJEQTOL91VuT91VLDMlWt43eJmVxsdaPBuWLBfLxXLIsSskIWHFd0c9NfjdiXDBd1pMctb0+QEbGhlLM7MwNOaRcJEgIQownSCYTFAIvUrissTohon4XnWEfYb+PVCxOKg4m8IoZ/NVcSXWL4znm1wukWYndpw8Q7fWxYs0Z0wS/CyePiFgjTzLki0TPEBNUBVjVrDL6mBKMpMenAFqmhXdjeN2OgLg0HSHwpyhXVyjmYw1gCa7z9ctgKEmq43TQqkJUi1TAMtmfHFIuU6bnmbm/BXPaEIYAuEtP0W4bXkgWdW7ri2uL1zBJ9f08Zwmk8WziUJ3AK83LfSZiR8YQZe1FFne+WKFcMl1ZN8WYMk09IIaVrWmBmWQN1iwr/lmHTHPefHqWdiJUcWD+arIEYWKggaHufAWHPrBFJZBtRSY/wXA5blv6LYFtXUd+fxTY+1T/7coyhdfHYUBDwlRRA6z4jLbbvIaeaiU/CuFQvhw5SrV1yBieLSWXZMIjvfJ4QauWg4RBM0z5VuARCw2GaLTkYUXppEfSQUY/uyW8+QQBpfJpguvjMU4/JhgnfSwGz3AWDnC51kE1bCP2q5qZ7iJircrhQ0V2lYOLeYbTZS4wMigW2Cgn+Of3O9hrTbDusytcUHRtflI87iknZ53xD3hYNT5ZGqhlrIfqAUwtCfy0/tH5/AkAk0qB8neDbPQe6B1GlU396+8DrOQVLvIp14f5e5KhbXVScZtAbzLq2s6AvY1ktSxzCIqaDRL7TYFW8tKzYJ7/WACrT9lUDevqU8bYLcPKACvKx1o4nJd4UQNWpxhi6fVsoszt7FOG1a3CnMWuJRsQPCLTqhYImveJojUZxV6ileeIsymedEv808dr+HrDhZ+MfwhWSVJHBpdR2QlWcep+PV2oYGTi3ZuTc3z//iMmlAFFsW4EUfMuG/Mqxx/SQPdgB0UyRhzSULqebIvNxMNDBDpRAQkqESh5dz7CX/72pYCa1I8xT3KxOchg6CBBDxn+9EefK42rWpFVwk1OcDkqptJQulK6YleQwkfEnQV0FXSROB1J8gi0kVGQuC6WxLqYpNeiVxY3iina5QKf7a3hx8/2MWgHanLI/JnmLn72y2/wgYBVp6+Hi4khbDJohr7fj2T4+2yP3kQlyowoMvSz5pXnaX7nAAAgAElEQVSH91dT/Py3rzArWohjJmbM8eWDHfz02T2ZmMvbhsyIIMKrk0v85TevcLnKxbBhY8hNtxdHMkAu52Ml1X315AEe39tCN6gQt1Is51P4wUDg33fHl/jlq/e4XGSW+kY2nENZDSfbnDhYEuLAdeXJ9F/+0edKTXLCHq5nKX5JSeDZteKaOXnjQqU8KXIL9H0CVmt4frAjE/jlbKKpIto9HF0v8MtXh/hwsxBglYsC6UpaxvjkbDrB9qCPP/3jn2Bj0MPL736Lb9++w0XeUqohpZFqlXnw8PmuuHnOsbw+xxcP9vCjJ49xsD6UYb3YRo7yEbXpaBqRLWQQ2o66WExz/OpXr/CrX75AGEboD2J8+dV9PHm2D7dVYLZYCLAM6GkCB7PFCnGHcgvG1vo4ndAE+w0u5jkWJQ0UKwzDFp7tb+OLg22EboUVfQrYyPGgjTpiK/3q5XuMGNcbcWpP9nKmQ3zYDuCsJmLJ0TeMaW9kaZFJFIty6gqwopTy//reGFYEvZKKUbTGymEyHBvr7W6Ir58+kIyuVSRKauTPSQpgkpY4vJrh/ekVVlmJdhTDLxP5N3395ABrvTaux2OcXY1wfDPD0dUYme9jkfHAJ/rvG4hDjzbehGyFNcYLb23gy+efK5nz3/3855Ibxv2hQLlcovwK/W6EIpkjmd7gs8cP8AdffaWN/tvvXwogu1ksBTZww5ZbGae7YhRFKpQoy92KPXxxbwtP7m2alDJNBCwxLWi8TOWj9/5qon1i4Rhjh5JYmrRLo58SYKBRfI6u72CrH+OrJ/tY7/qIW5y+k8JL1mmKldIEeWgZZVd5DToAAw6BcTFeaB28vRxjnJRqwgVYkTougoixDsvpCM8fHuBgZx290EU34j4kqEHAEKnvBlhRWkvAqqGc5zI4f/H+AuezAoejBdx2D2XLwypNEAYtJNzryEoju2U5R8dz8dmjA9zb3cb19Qgv330Q42JaSzpbAVmCxiBhYchUUHr+rIUe9jcGONjZxPoajZuB69G1pKzny0qSPTaLftzGkh6Foul7ipomq6AkgBbZpG7OJkCeXzGW8zm63E8o7/MC9KIQ9zfX8Pj+PqaTEf7qb/8WedDBlKQvL8SCZwYZuUGgopPPJtd+Or1BnM/wZGegZ2PY6+JqMsfR5QiUx1L+R6YvwWXuE2QGyNScD0YyR6eV47ODTdzf28H1dIrv3x3hYlGh8rtiwzBtUqmdNMFlsovMQh34QUvXOZuOsO5WeH5wD08ZLR/7tSk/TfozKwJpWNqK8XHq4FenC7wSYNWVREjMpRqwUvGkJEje60LJud1shM96GT4fOthszRByb6u9UQiaKT2TxditOeidN8M/DFj9fQyru6ldQ6dXm6y1Z3HgzXCgzhe2Yp0NqBhWxtIzGryl9BCo0vu7NS+uWc715yXIy+KLLMuyFWJchDjGGv73U1eSQKYErrxYnmd6xz8ArGqOmhgrmkbV00eY55HqEL4+GVYLbCYL/Liq8LWXoHv+DT7b87DzpItgGIqpCr+vlMAW09GmUxx/8y2Sk3MESYFiTiCphBcxsclCN7gTcGpNL5zNpw+BfoRFK4Pj5agSsgdGcJcjDcvEmGTd0xkA/ho8dxu+28P16TmOv38FXF6jTbN1AhtMMqsHjEohJFtZaWxkVjqY0cMj7ODB119j4+E+ypCDhxmcYgIsrtFaLfDmN9/JH2h9Zxvx2jpWLQ+pF8KPKbujTD5CMp5jeXUjY2Im6ZGVQaYRk4wpn5F8vb6mSnblQKLdhtfpoL+/h3hziGith9xnSAzZ5eb96DEBunBx9O1rXL0/RpBVMnbP5nNdw7gdC4Rm6hRj2gf797D+8ABBl4PWUiys45evkd6MUUzm8i1SWIn8WMgKJpOGjxabec5LAvjtDtx2hP7uFnafPsSsTLEoU2RkwGnwyrAcxkvx3uRYjI2FthxPFUFP8LyGhOrPDARRhHanY8BGv4NWry12TStkguBSw4dVTtN7AlY+2rR+WGXylUmuxpJL0bCZLAyab0ueGPgCM8jiYFNIFgR9d+KdDYFhaYu4IVnxvgBFevCwEW3MkNWoqFezMBIei53hAN2NTQEiy2KOVot1LT1lVqhGGS7e3+DqZIXNLfpkPdDZ8PZXBlitPegKsFqEpYDQVrQJt4gR5xGu3xzj8tUrFJMxopo5w+d1xZRWmmczUIX+fQRWCBLVwxtjpNaJ4LUHmxr73CSnBBDm11fIZjOBLAQ/2JRPsgSzVoWDr7/Agy+fy0SdMfCr+UIMFIKdHB1oDbD+qU2pTSJan4/K1CTx2xju3IcssMUY9QLSvJaYOAjovk7vTQuLIPghFs9sjkiyMDbZEuVapD136HaEoBOZBJqNqEKsWBvnKJaMFacc3/ZEfiYxWSVDYwCEI7C3uzZUDSKjfza1BD44KCbLUdYtlcBwAVb1ua9EPP4YemDGHKYkxmhlwJIfoc3AqaxCOp4jnc71rLFeIcTSijz4nUjgYkhj+5hnKjMLU7SqOfxihdZ8juRigunhGFP65vohduhhda+PLHZRRoH6DVQc7hP+DVGkBcok035FdpUYhLXnD8MDaO+ghEMxtBheRe8ohjeMEWCMYn6NbD7R8IafrxV14YR9VF4HTqsDz43gFtb7McqHIDplZAH9n3i28hkio59giug3DJLiWc8VwGRpDr15ttB/MkfC2tsxVYXYfqrDm++jPUoNWMvigYb9HC7a+qG0zhiYjTcRjxVjVzXsO53lSsmkhJkDVh7nZCd5yBwqeAx0Ibgt8IrKjEUiECakRQbfI4FO1qU1G5HvQQwfKjuqEqneGIFjG7QSRNZzwfdJY2+dkxVWWYZOuyeyB/tOssLI0J0LCq0QeyHyZar1LfeolCw3gv9uLUukFNzMvfnvyQgjYEvQjOebU00Q5it4TFBc5XCTCqeHExyfZJhUQ6zWH2HUHmC5Qfl6B5FfyKKGJAQB+1RxcS/JDbA6nKUYL8j2mmGQ3+C/ebqGvdYU6/4SHpNwmfyr5FFja8o0/weAFZ9lswVQnSDjclPf8A+pJrKaxFhKzfDsU9bR/1PAivUg61D7ZR4EP5AEmqi39hk12wJaSxgLMZP/HuvZBqyS16a8QM1nz4Is7mSABKzk5cv3/h8JYCUG/SeG8bfAVE2K4ttsBqYCsv7N//DfVTLgJTCU+/h+BPzmKse7rIt5MDBplo5q26jNvKux+uIFtmkIqXXaNM2uUI2RaKZepIfOYTpDPsVnQ+Cn93t41ssRFVMhhNYUtVTY831Ew3XMKgcfLq7wt7/9DrMFoxsj7O3dx3CTsosR3p8cY0ZQxw2EtIbpHPeHHfzxswfYbPsoswXaEVMyOL0wDSQXH80FKZEho4YAASfvp9MVfv7tO7w+G8HtbUqeJG8it4S7GmMzcvEHT+7j6ycPEJFBtZipGaAPUZYthYnbQqupbdzYyLByiWIP8N2HU7x4f4KLRYY5VbolhXRmeBnxUKRcpFgw3VPymS8e3cdar6vp18nVGL98+RYfrieSFMqPhpM+bpjZEvttT4bwe5t9ZIuJPHII5DH1bQYCEO/x8vBcDA2a0/NQ+erhDn7y7ABRRUlYKUYZE63O5il+/fYIr8+ukXltBB0mhlECVyCg8WZVIK4ybPdiPH/8EJ8/2kU6O5FvjoADvy1WGD/vr18f4oosm966GApEweVfTbcINqAoELsVvni8j3u7OwjbfRkqv/l4gpvJ1LyDAPQ7bSwn1/K90rXZ35aXWMQCsiqxyDKEww18GM/x8+/e4v3NHDl9RNxA3hsr+mpE9LuiLLDCTz5/ip9++TkwHeE3332Pn708xIwCppYPL+b3mWEh09ziwEG5mqvx3u628TU/8/4uBoGrFBRO99TflGR48ECiL1SBwOvg8OM1/uovf4HRzRRPnz3E13/wCOv0dyj5PUwG7KPQIWoG2Jya00eKBuQvj8/xhv4Vi1Tm9ywm2GjELRc9RqEHvsBRTksXpIdWZO2ZLIbSNzH8lLZlZpkkdpB5EFQ5um6J3UEbXzzcx7N722gtmYxXogrbSrb8zbsj/Pr1ByxKD531TXl7KKmMyVZVgX7oYXvQw+7GEMNeB2mykB/QdLnCaL7ElJRkytaopJPp8xKfP9zHF48e6IA/Or/C68NTnE5WMuFMuQnrAKe0h5IxIj+5mGFtz4zR//Of/jGCwMM3332P48sbrSc+Q2SvMJ3TPENKsfdo+kk22Gf39/HHP/oRRjfXeP3+Hd6fnyFn08lnm2gepY4+vUM8JQURvAvKFGtBS4y6p3u7GHDdsImuIFnhu/Mr/PbDEUZka0cdLLIcAYEtFgecUPLASFKxkej1dLC9hqf7W/CdFL5DI0vzlyIzh0Wi0kYcmu4HmtCJ6eZ6mCUFPpxf4+PZjZ4nAodmRm/MUz5ISgkEUyALOMkCa71Az9LB9sCMuylr1AGoWCLTsOtXJZZJXqRYFC7+4hevMEco35/S8QVQksAkU1EZStKbJVfYBJMldzcGeHR/D0uy1757jSIeInPICqMnlg0v+DNkmF/S9J/pWmOsRQG+/vyppH3zxQTvD9/j+GaMm4LyY5po1gPu2hPRpis22TanE9tbNRKxACHtJfQJ49omz2bY7+DRwS7WhgOcnp3j2zfvxK7S+6NEW+mZJge13Zopj768xbxkhp1ehC8fHuDezpYSLt8cneg5ZIBGqtRRFjOerqm8xxhEkK/Q8YGH9+9he3cTZ1eXePX+I2ZZKUZsVpCRbIwnfR7dAvN5dBx6WkHDgINOG88P9nCwQRCCaW7KgWLLgYThFpQsuTEOJxV+czjFm4mLZasjFqqYVfVgicCYvFfkm0OW20rssUfhEk/6BfajBLHD17Zzmow+m77XlOs60a9hehOM1vNVNzyS8bGBoKw1px9YaEW9gKjG9r1mSNQeMyq42WzVckiLZWbhRZtUY3hp2knmS0ZGjgWLSHbYGK7X+5lR9O3vOPlkUpA+LxtCAjJKNvIEWB2Va/g/zlwculs4RQcLN1SyC/dfslk12ZYDtbEoGud6pQGySGUjoh6S3j9s6Fpim8TzGfaqCl+1CnwxPcY9d4R7D0Js3O8j7/jIGY7iDZCtHLSWBVan15i9P0JyeaPhGhNNXcpoHAc3swTdzR2s7e2jd28b3kYPoNWVM0OajuHT/7DlYHR4KvPf4dYm4o0BlgGP2yGqnN5wHazGM5xz3Z2ey0MmlMzEjJqNLMbi1YBMsggUkOBHiHYfyMekt8FQggXKcgKvSuAtl0qpe/W3L5AvM6xtbmL30X3ksYclAfFuDNfvwEnbaBWhUu0K+jvdjDC/vsZyPEa+otF3hooyRBlN+2KURd0+os4AbtzB+sF9yZLQSsXUyCquTXoLtSQj8Sofk8sZxmc3WN5M0eKeSzCcSUlkivoBWu022sM+2sOBebNEkUkfnBbGVzfI+L4od+Fnqk2BNXBsQFqvBS+MELTbCLpthP0YQccHl4vjl8gKk0SJa+ew0Q6U6ksH64xyY9ahlMMkK30RHGm8S7q9vho2ggZiJ4SeDPbpTAGHbJ8FWy6tXwuQ5x7jw3V8eI6HydVIflNOyn2YUjgO0+o9jEwmBg7x/VN6E7TYsaqhLOpNriCrinuomK+1X04NzGgHLeqJe0AQjHUIbxTDDZZi8FKSHZYuRoc3+Pj6GG4V4cHDJ+iuDcQIunjzHiumfx/0sPVsFwmNsHmdwjX4aMNPPBx+81LS2FDnJIdtlCSHCNeH2Pr8KXIyd+jjyHVZ79GW3MdbRGPFOtxbZMhaEkh2VlFicXElOer8/AJhndp1s5yh6LWxQdP1r78G+fAGOhmAoC2S80zHEQvddmYC9/XjYn9gw2HujbVvVnNu2BZuIFHQjgQ4/R3pS7Nf1meNuVfVJzCfR+4ttnPaa7GvqrWPOrM/MUKu8Q1jWsjLgPAW/8dty/Z7ey3Wk3Y2meqzQsCEWrEt6tQ4M/DUz6dVxWo5Im4hua7HAToXPY3wWcJxydPar06gNaIGQV57DwKqPDIPCeRnAlZXTHO/nCIbkfmWI475PLURb3YRrLfh9AISq8x7qWJCd4yqrFP6bq8QP6elv6m/1PUh1ZUgM2sMAuAcDiZwppSjjTC6usJquUSn28XmvT0E3T5SAhFRW+eBnDXFEpLdv6wujPXJy2cDC17b+qqK5WRnnrE9eU+kamkORr03Bpvw72x90taB56oA8Pq+6qxvnlfdV/u5NrPhvaoB0Fvpq/mONSzDUKEk9RrR6xrLxozpSw2eCO5T5MqKkMMV1dF1HcWzlj+DfYkwNYJxklwb484AtDqZ8xPllMUz1ImWCqyyr0auJu8tMf35jDBYgHXZnf2ERN30YJLHpIGqAuKMP6b147grrNITBTr1VgGKmxKXh1NcXGWYO30s4jVg+wALhpXRTsSnooo1tPV+fDdJymH1UN6u8wwYuSFen5zg8uYEe3GO//b5JtaTC3SyEQLaAwXEM/gS9MTMxcjkWUFzcsnV6+fOWD71M9k8t7V8Tib2BH4I+BFs/GTd/u5/cq9T6AZZsHVYjO0f5tX3qSSwqQ8/NV23cpohJnXfUGa2J+rz2/0jEGnSRB5vdYoh3x+ZuzzvWpRcm6KHn/UW1CLzrmar/56P8Hv/6lNP0oYRpZXdrKVPHd3/nldq6tYfbHjNv+Maq/Gl5vWcP/8f/6X50bsubnIP399U+M1VIcBqGgyRcqrPBV0XuGZVqR3PYKv6Dd09ZFYIa7+vXPit0CLKswRxOsEX6zVgNcgR0mOK08WWD2aCMTGH3ktOt4ezZYrvDo/x9ugcaVahSCqsDTZwsH+gh/Ho4gwX4wmKViQPqyibSc7zk6f3sR57KJKFmhFLXDDKrTYoSoA4TmKB4LaQtFyczxP84tUx3pyPUUZDNY15kig1zEunGPrAFw92xbRhA1aulpIFajqeM3lA/MIfAFZsbGjmXXmxEq1eHl7g/eVYSVw5fbLYGOaFKO5MN8uZyFPl2F3v4bMH9BnaFCjx4tU7vDo8wTkppWTkSDZZCkCK0gWernfwo0d72Bpy2s6I7xJuGMvHaVS08JffvMbR1cQMlp1KEp0/fPpAoFW5GMuPi4ucPlA0XaYJ9ouPZ5jmNYhS61zpD8NmIKoyrMU+nh7s4dn9LXQ80p5J5aXRHvVIET6ej/DrN4c4vJ4jDbpi75HNJkSaU2qydWiSrSSyAls0cOz0MZkvcD2eWMw3JyUuQNipXM1qP6BtPN3dxDBiwqJ5n4lw0unh7fUEP3/5FofjpRK8HEoX6uhKUtfT1QJBmeHrB3v4J188xZpT4uzyGv/bb17hKgMWBG38QIaLSv7ggaj0ykIACMGunW6Mx1vr8pvZiLhiOYXgG2DiWCkpGMGr0G/j5HiMX/ztCxwdnuPJ0wf4gx8/xtoGDa2X8uai5xdN2ZX2RwZYK8Si8nA8WeLd+TWOrieYkC4tE2BrdKm1p36bNGOlDjkVZunSuDT1v/vUS0ZHRG1mqqaRBrOl3b/HO5v6LPtMKGK6TuXiap7g+6MzsbVW8BD0yGJq2AZFbRRtRuhkQPktVxp++nuQWkx2Df24+B54zLKxoKn0s/v7eHKwL/bU26MzvDw8w/WKBp6UdJhfAdlDKrxE908ROAXaLeD+zga+/OKpWIy//fZ7nI1mAiS5primY49R9ZwYUYLINMgUTrLEwdoAXz15jI1hH6/fv8X3RwQRGIPHBtsaDpmYy78nE/tJ4QJVjkfbm3h+fw+bva7kJ9zvCLh+vLzGbz4c4pwUdhZCYmmYKSlrOKbPtOil5wD7G2sCrPa3h2D+kzHy0hqwIuuABxA3dgJWbKQ9sZsYgDFeZbpO744vBALTa4qAFde6BV7YVJgM+1ZOKvYKG/3oFrAKyfxMEzUHQoLqAYOZtHHoRoA51Xr72Yv3mGQEaVlGELTiJMyKHsXQa2rMZ5ZT1BzbG33cv7eN5XyCFy/fIQv6klarB6rrbEuiIqOslAynWs6xHsd4/vQRDu7vYpXM8PrDG7w/OceKklxCb0rHsfQdq+XqrsGwDxXjTeHX9BPaS9jQxz763Rib633s7mwiCAN8ODrBi1dvlTaa0t2LbMG6WBToUZt681zjc8F1Ssnvs/1dbK4NMJlN8OH0DO8vrrF0PD0fnOSZcT2l5UwHyxEUS8Seg32aNO9s43pyg3cfPwrAdYMYK9H6lIVrhWHt+2jMokISYe4v9+IOnuzsYLtPw+4SablC1aJsKUWS0W/DRerEOBxVeHE8x7uJi4SSfUpE6omaSRsaRoK0p2LhCbCKVnjSK7AfJ4hFjTfz/sA1WWRTeDRpM1ZvGIikQq6WBTZG6fxbmZyTIXhr3Mlnv3HRatIH7efwzw2YYqFMJlWOgimQkuhahSL5RS1BbKZuXINNDPSn71HyDQ4XZDpdA7kFhyrck32McgJWQ/zFiYNDdxNnaGMuwMrMXwlYSVrkm8eQwg5YR9fx4mSOq8zx+Nwp7lXMzzBLECzm2HBdfOmW+IPxKfaLK+wdeNh60EXRdbAKfOTxEGUZoY0YycUU84+nmJ9fKq2NSZ6oOKVnx9tBd30bg917iDeGcPr0viQDYCSWuLdcIExLXL07w2w8xeb+Lrq7QyzCVOEaTrWByCN4kGF0fik/EYdMTxn5EhhkQ25NagNWkcVD0/3cD9HZe4Bo2EEYpyiKCaqcpvw5WvMM5STBy795gXyRYzhcw+bBDty1EHmnhYJflOH623CrGA7B9KSQaXMynSNfLgSaFxmTu9jcU/pGuU0bftxB0O7JMoBePNw8XZdMwSXyYs5VV0+vA7RaHSxnOebjFfJFqs9EIJzrWmcdpXZhgLAd60syFcogOJSkkfqKzJtcaV00J6b8Wxxb7SvWCJrZMgEfX35CfkyAic0dmQz06Fzq/FHzyqa+1ZYHqUPhc8ZGjZP3zJgoSq5sAAxHciY2Ni2fX8Zk4g9n0+1UK1TplUIWNIxw+d4joBUpKZafgaFF2lhVZnBftYQrAhMCVAhCUiLmU+6uQ95ev95P76QiNdBTg1X2eBOUZd4zfwTlsXyWMjhVIvZ0K80QEpSbrHDx4QpXZyN0e2u4/+ARom5H9/ny9XskyRT9gx42n+wiaTO9lADgEK0yQpB5OPruDa7fv5OFhdi6TGhtdxFvbmLz+VNklHrRi672/dLAuwZneE5pL9Jjas+pljOxC/oBTWe4/niM6fEJXJ7vZYlpuoI77GH7syfYefbUPNHYnFunZn6RrToq/jYOsAGrGn7cbdd0BzT9oPkyjxlL/LX73TShTUPaSFt+2KfdAVd3Z4ElVTdfGkp9AnCZPNLULEzbFtOTgIOGRCZpEmPCXOtvU7/sODU5ta1z+73Z2wk05em03h943ltiNdcEK1+qXTjcU/0psMbIR+wxBBoghcvEWQ4gljlWowWWVzPkTDRn4BA99OilxzTEYRvRMEarH8CJKbE21ngOSv0Zb25ngx395itWj6eMbavPzOeRwBttKMjeThElBeZXN7i6vBQDv9Pryl+LskUGGeQMyOIZwvrKYcNuzy2hJikLGMIhEJCv3UA0NRgguZwx8ptr+2kz3gCECujSLTPZlkR99TVvgMxbgEo9ib2egMlPfhkIZGCV/ZUxkuVjVCfZWtK5BYQYkGhsb1cD32bfawZkPOrq9Smv3Xrwp0GSGYiTMKI1UqOiCt3WdlO/lyatrk5ZFzRKGSXvCa12ApJC6MvMoRFrHHu95n0KxNMg0+6vziL6MOp+0nz+RvJXd9JCOm5hcl3hau5i7HUwj7rw7+0hE9BP2bN4kTofjFPOmsFFL+5JypgUDiatNt6cM/TpCPc6Bf7FkwHW03N08ykCKpBoNVN7G9PzkuegMaWIC7DXumOHG2DV1M93Pp0EtzVMa7Xk0/X7flHy1/hX3XpvNvuIU4dG2Ko36XE9SG1SAi0pmX6QlohMD04DrExpwX3tzh+rBqzECuN5QBYuk+AJyAUCrBQyowEjQUZTFP1/+fX/P2B1N0jVVfq3/9O/ugWsxoWHlzXD6m3axcQbIKGnigxcDYgiM0mgVQ1YNXP7O8CqKVhtus/0M9GosxW6+QzP14CfPuzjaS9HWMwlXSKyH9B3KCdTy1N05ZvLa/zi5RuMk1ybaLZi7KeD7e0d9AcDjOZTMa3ofaNJfrnC0+0B/vDJgQANTvcov+FD1QBW1jCQnvhDwOpstsJv3p7i/eUUqUdvGjMc7gQuvGyOHg2v93YEWDHWnQevWhAi/ZqCcwOpJ+dKm+AXqbceEjJfECj5jubuJ9OlJGy5F2K+4AFORjHpp6mkcW3fwd7mGvY3NtDtdPH9m3c4H83AGbsX0wmzklSJzIpOucJPmBK2uy7zX7KrGNFMFJnmc5erEj/79fcYLcliaQlwGAbATz5/jM/3t1DMbhC5JvvzuvT4iPHi8By/fP1RTB8yH5h+Jp+XenpNH6Ou52Jvcx33twd4tNtD6FqRxmYuiNryL/ruwwnenF7hclliSYYIPZvICuJzSep7nQ5JD5dupwMvCJEw3YL6e8r4WDwSWSbw6JAV1JG/zMFGH+0W2Q02Paa5fdIK8e3pJX759iMuljkKL6bCXBspY4D50K+Wc7jpEveHPfzhk/v4fGtdKR4/e/Eah6MZzkZTrLirhpGZvXNSn6cIPUoKK7hkGKUL3OtGeH7/Hp7e20Qv4qSGLIFM/kGMo6dBZRR1cHOzwosXb/HNb1/iyeMH+NGPHmFjq2ONKDd1r48sc+BR142W2E0ETj9cT3F0M8NNkmHF6FUVHMYGUAw1v5RYY409TQvNZ8GYj3eTPiuoqNEWgKAOMzOZq1upOb83aIttRmbY1WwhKSbTOEerXACaE7ZNpkCAjFNcPvlFBmT06jCUv9PpGMhQRygTuOKBRkkIQdW+7+LZ/T083NsRFfu7Nx/w6vAU06IFnzJIbsBiTdTm4wKsMoT01Ew/ZEwAACAASURBVKgT33a31nEzusFvXnyH0TJV0kxCEKJk4AKN0elUlyMMXAGHBKw2Qh8Pd3fwo6+f4+PxIV68f4vTmxEKTq59ZvDQyNSKAxpPczhdLOdiK+2v03PrAXbXBkbNZ2PgtnAxW+CbD0f4cDVCwgMgIPhFXXuKir53KoUgg/L97XUBVuu9SCAaASuHvlJloufUGFaccYfa35RIQACPgNUywZvDM7ENg45JH7lPmmy1ZljRG4V3drVUg7k5bOPZwz3sbfV17XgN+fcEBlTEchLIaUpNJiFtnKDf37w5wc0ylyyVuDXN88lMpCxbptr0VWFhLjkv5EO1t7MpAPgt45ozXht+Ty2Jb9YgAQr6z2nfKLDZJfvpHnbvbWqve3f4Fm8+HsNy8gywUrHQeL/UU2N7w8bPbibkBG456TRAOcfGoCtj/rVBB4N+WwXT0ekZ3h6eyIyTXmxkOrEprDExBQmoAXCBTuBpX9/s0XS9J/BrtlzgcjTB65NTrKoWaD0kVg4nrTaPF9DVi1oqhO7d28X29ham8ymOT04FvvOJXawIdljzzHVEHxz5NtUMq7W1jq7PWtjGzmANg4hBFWTf0G+GQoyVqPUE3BZlhI9j4MXpEoeUBLaYBlrTv2v2wP9bwMpnY6xH1gqDO3q2gUyNb9W/D7Ayia0V3p+CVfYnZmZu6TaWktj4p1ljT3CfbBIrmSSX+R3AisVYI1f8lC5+a2at+ot7qF5AEmWuilEe4agY4i9OHXx0NnBWtTEnc4Udlwxxa8N4PvjqUVnjyLSuZrLYlLyRXvFNegx3yVP4yRJDAJ8jw0+XN9hZnmJrK8fugy7cQQsJ/d/aa2gFPbRbXeSTFKvzMRZXYywnM0mzZH4OoL22js7aGrrra/C6IQo/R+HMUeRjOMkccZIhu2Jk/TEWswV2Ht3D8P4GVu0MK05OvV2EwbrOhuVsiWS2giN/H9oD5AJRjJlh0gaa9TJ4gns6E7/CdUoLeZ/myJMxWuVCaXrVNEV2s8LrX75i9jfiNj1z+gg3Owg3YqDrY0WFTmcDjhOLeYTCQ0VCdsYaxWLa85SSBwNRxAbwmVTFiS8pYi4SJlaKpUEAf4Wy5BcBK06wI7S8LsrCQ5kb60NJfGqYuK9VYuaoYaPEhKbddf3Npp/POhtOyb9t87SEzjp0w1gbZqius5PPpZwE6Jtm74mhGgTdeB3VZBKw4n5NNiplTa1YzA1bm41Rrcnsm+ZWVpMtsgYJFvC+s/HggJLM3pE8PLn3VgziCZg+21ZzzfPNC9rGBikpR7JukqANTZDVrrpk/9XXV3unyUbY6PI9sf6p6UJ1X2J8gLofVq1F0EPnML05HQPwOQhRGmPi4Ob4GmfvL5CnDnb3HmLv4KEkU4vRGFev3iFZjdHda2Pr6Y4Aq4S1QjQEyhBBHuDs7SGu3r9HsZhr+MGf2VvbwGB3F52De8h9YzOKPaIdjTfaJO2UvxirsrYtZ1OsL89Au6LEzfEpxh+OkE3o95bJfqK9vS7/qs7uFvKW9QDyoNN4jym1MqfTfm7owO/UTjUL4vcxEAxwathLdYqVnrVmP/xhQ2jNsN0GgVk1Y0WVXG2pYomJdsJYY1n3U3Waq5glAiwMFCHL0ACLmpHUMIDqn3HHnG3aUnsD9vMt1IOFiEAypi57XN8MwKGvK/1Wjclia5n+rsYKE2DFOo2g2TJRSun4coTlhL6oHvrtLjox6+BrPZetwEXYpWF7hLAdoMU9stXCigEmYn/fTqZqsoV5fxkZhxJOM9nne2ZvRhsOhz4U0xwz2jSMR7rHYRyiM+whHnQlX6wC+sLaF+srSmB5HrPeFA2DA78aqCIwJCCkvrb8pDKtboqmH4CIxjbS3lq/dwOpzKPydwGru/VVrzXVnj/Awey+fIIe8K+b0BGr4HjPjHHGL2Nyma9ZkwAnBnhdO/H1xaiqa3J77q2XEAtUfrE1EGz/YaDxJ5JGA8yMmCIHTjKdyeKp638C8uY37aFiHVgz+Q1ksWfOJHL1xiy/rtz2cf6epFiOl5heZ1itfMyyCKMiwMhrI+300dnfQ6HzgvWorT0lLteAFfujDpVHc4ZReFiGfbw9O8Pp5SG22zn+i4MIa/klOuUMoceUVtJm6W1sTCS+XwYfNSEynwJWzT27fe/W4td1kg3M2Hv8vl8EbI0NbvX07bOnhfMPA1Z2r+8YVgRryS40ywR7P3fvnduhSZmVDFyz7wlc8TPy/zdyRy2JRp76ez/B7//Lf3zA6s/+dWWNgoNpGeDVBPgtkwKTNsatvuQQAqzq/CGlBH4CWLHw5y8DrPRfnzCshEUiZsObp0I5v1x38Sf3u3jWz2S2lrFRdQIEBBiojHM8rBwP356c4i9/+62kat3+uoqVxWIl1lEcK3xe/jJqdPMUfTfDZ/c28KOHe+j5jA6d2cMoL8WGQGsFDFFgVjYZqZPtDj5cjfHrN0fy38k8NlCGvEfUeZcrtVSPdrYkCdzutxHxMyZLmX77IaVJRi/ndVQqAzc2MWB8zFNKQwa4XmT45u0hXp9eYsFi2Y+RlY5MCWne53gO0pQeCCnafgtdpc55mK9SyZHo4UU9PRvRivJKt5KP0z/76qmi40PV3aUmjGSDHI3nOJtn+Pm3b5U2yIaYAziyxZ4/2MHn+9sC4ggk0i+r1ekjaUXyoKIskCBeQlaAb5RiblhsPgn60AB92IllJv353jrWuyEiykTIlmPykOPh6Gokps7L4wuZvytdiP4elD1xY1f6Ck3YKRtl00O03CZV/DO2eLyvxWqO9XagVDr6Zm31I0nbeNDyOuetCDdpiW8Oz/Di6BRjftagI7SfG6l022VhhXu6RN+t8HRrDX/0+AEODvbx9vIKb08vBKKQYUQvJ05+CbyQrskDOqLvTZXDXc0x9Co83lnD5we72F3vosqXaFUZIo+mnCtJ5OgVtlgCb9+e4K//6hd4/Og+vv7qIdY3OsawUpR5X+QdsgvJxLsiq+ZihNfnN7ha5TLLJQNJrBNKxwRukFVDyEo2i/r8GQj4WOHVNHR3h6Wth2aQQ/29kyXwy0wNOs3F/6v/7I/0GU8urvDduw+4nK6AsG3+Y04Ls+XKJhCU9JBMrekIPRIIGFhUsxX7lKxRPmEHFRk2BKx2B118/mAfjw92JQX49vU7vPpwjHnpIej2ZPhp3v5WkHIH5isSrGKq3I+//Ez+VJeXF/j2+1e4WaRwo66YM5roUHKl5J0cfsDrUwK8T76H/c0N/PFPfozr8Q1eHx/iHYGEJWnsZGXSP8KKC57pgecoAZQsq731gd4zPc94sOkCMpgiK/CWksaTM1wvUwGbbSadJIn5HLAB9Tys99oCrO5tDtEJHLhKlaRclN0cwSp+2ev6bix2mYyRW/QHCDFPC3w4udCXppDcq2qpp87LWi5BhhW1/GQhbg46eLC/ja1hW9eALEYWYixMmvmcmkCZVJORQrFZCy9PrnA5XeCGXiykcImZQLFdXXSTkeA6aEc+enGAjWEXO5tr8jk4ObvA8cVYTLcmDtzuZSP/5bPjoh+FYqttrPUwHHQ13T69OsMx45ATrltrvgRaNTIHvY4V4UpzIQPy1iCVciGuSej99DsR+u0Ioe9IokkWENftaDLH8cVI7LQ0ZzKjNQwKVhCVnumcLX3vWjsSAN2LfHnmcTI1T1IcXV5jkVfyHWS6pb6fkrRaJr82aEvSs7G+hrXBQCaao9EYi2Wifz9fUrJWs6vUeNVAGZmwTiEzeX76rh+jG7YRCCRkKEMGz6+QpDMxF9PSxyQP8W4EfH+Z4mQVIPU7RrXXl+0TMihXX2sMKzJRfx/DioCVEqTqdDNrfJqm6g6w+oEksN6vtYbrAvWWsl2zqRrKutpQmqnX7JPbyTDPAK0tC07h938KWMlnoqbSN2BZI7PSI1C/Tza6fB60Xm8lgWQXR5IE/p/nLXzEOk6rCAqap6SFrDQ+U9yn/MZYme+BAQw186o2xyVgpWtMk1RKq/MEfsbE2gqP8xX+WZVibfQew/YEe/dj9HZiFLGHNO7JS7CFCE7moprnyGYpErIzyYDS8nbhdyMEXbKDOCjJkVULVDRbz+fwkhXaqYPJ4RVOXh0hWWXYvL+FzcdbKIYVFmIGbcKn/MoLkFOWR0Yfg2V4HkjqaQU114XWXu0XoWmyWyFz6S1JYGYmOTXPBvolJddLLC7mOP9wIRaeItEjF/4gQH9ngGgtRs60QTaBLbKIIvnRVNT7UHZTkTnXqhMurTGT53oTJi0JTY68nEmCRvYmWRNFbp4enAbzNSuHzXMEl0zABmRU82RgACfjtjZNJiRjWjaMdWCMT2BMKFYdry6pbAOnlqCyT/WIoU213ISm1fQaSy3EprCodv08glV1Y0ZWgUNwSTK++oPV3pmNzIbvy4Bx1jtkL5Fda5/TLVayaODAg3uF44UIuG549pK3zmTAkLVMLWeS/4Cd/faZGEDAZ9DAHTWxdaMoXyLWDBpSEBBq0gpr5mAttTB7uNpjTL6zlFua56yXVshGK1weXuLmfIZOew17D55gbWsHK+5JsxluXr/DYnaFzr0Im0+3kXdbSMgmYxJcFSIoY1wdnuHm6ATJdKpmlUljmzu7GO7uoOgEkkeStcPExpLXp7I1aUwx7pO2nh2NhDgc4fqyc4oAxOx6jOnhKdLriXzF2ER2d9ax9+wRWoMIWQ0Scp9mAjd/F2ClYbYxKBo18x3oaAB8S6yOOxCqad+aVcSdxwB5e84acLj5dz/0uKmX2CcsDibAqqE3StknkfP2cxtfQb12zbJp7rOG13z/tUz6dk+8Je7U4GTNVr5jyhrDhgBQSXmmOjZ6ChGwoncsmX51EJH2d/sXJqesvXRYX+Ql2pWP1WSBq6sbTJhSVwBh2MagP5RZ92w2RUJjfLLr6DPcDdHttuVJWQYtzNmrifVA4MV+vwPzHDiF2QJIjiZpa4GCg23acawqTM/myDik5pCUPYjkxUDUi9EZduDFZK5X+jJ2LT+nPa+S0ol4YeusYUYZ2GuAL5OfG/aarm9jTWBaLbselBLW/75hA/N3/tnd/b/zerS10ZzTJi29/fUJm5z/hsM5Y9s0XlcGFmlvJxjEZMM6Aa5JnOb5ZuuJ68c89YydaMM/AhWsp4zpnJhHUi0h0/c24FUjya3vvda5hiBkk/LMKNAOI+t3OeAmW8nj88kzyEBzMeNqoogG7/y5klBnVESjnFeYTXNcT3LMyhAzt4Pr0sM8aqO1to7Bzg6bJPMV5ueojccNs+Ce6cgSCLMErhMhj9fw9uQUZ5eH2Grn+Mm2i2F5ha5DP9bKzived0sxsCCmlmeG+39HxtYMOI1heAc4352j/xBgxR6ysTD49PXtmbf706wHYxXejv8sPblmUxGPEMuKX58AVvzXDVjdWEOYYsUUTRooCpTjs2Fee/we7nsa3toj9x/86x8dsPrzP/uXlZISHBezMsCbmYtvrgq8WsYYuT2kXiTz8waIamirKgBqPTg/LQs6k3IYUi6apI5WAlYt+FmCfjnD83UXPyVg1WPqwkKvT4mOV7RMM+2GYnV9e2yAVUqgJu6qWMlSM7rWg0b/FrJweDOyBOuhKzPuz/e2ZNCd0Xuo1ifLXFFouMVXckdjOh4ZROgO5Rn069cfcT5ZKh2PbApOnMiiookrQZrtfhefkymytYZh6MMvWHyOEcZsN1goWVtolFtDynigLtNKXib0oqEvzTdvP5rZtOsj6AzMo0geNiycuBmlmhS70h6XCMK49rYxLpuS0PJUkrR7vQj/9Plj9H3ZyNvh7vsYLRK8uxjhZLrCm4sJlizCXaYYuoirFFsdH5/tb+LJzgZYbjEqmTKrSQZ8f3yBV6dXGGX00eBmz8hdFg1MC6vgUJ6SreSjROnlfjfA490N7GysqfHSp/Z9zLMcp6MZ/ua71xhnkOk7zYvJiCvq5MCmkG4kpDKjlfSCdO9ciYaxC2z1O3iwu469zQF6QQtukQjYI9tvBXqQLfHbDyd4R38jUup5D3kQ0adMJpnc+Ct5Z/npXOybP3zyAF88e6xobQIZL94e4uPlRPeJzCJjWXGyY+AZWVYsI9tI5ZFGY//H+1tAthQg0Wadni8FWIVRG1nh4eiEPlZ/i4cH+/ji832srcXImLErgKLPlFw13pUf4nSW4MXHU7w8u8aU9FqlJHKqbJIaGioaYKWwb01c1eC3eOBZQph+iTZk9G9p3JmEIhDA4uM51aAcs91yZLz+z/7kawERx2cX+PW3L7V2qP+nyTT9sFi8aC5TT3bImhFwVRdJxlipQSNNfYzOT8ks/d42uxGeHdzDw71t+dO8fv8Rrw9PxOJy6CFFY1ECTlJmyC0AgdeSVxfDB7548hDddojJZIxX797j7HqMjOxFNjO00GT6J6fEonRzAseIcRp9BzjY3sBXz78Qy+xsfIN3x8f6fgJdPuVBt2xfepCZJxLJ8Pc21iRF7NHzrQZMuB7IJLqcJ3h7fIZDGtkmKaI4MhZTWQrY7LdjbK/1sbe1jg2CGSVZlNaoEKzi890URJyYR0FHoDsZaryyBIjZrFyO57i4nuD8eiJmT0ZzVU3vqP2vPYEArHW6CF0Hg24bW2t99GPaivL9GNWdE2oDFOtY25oCrfAYuBgtVzIKvxnPlFapaVll4I6ScDgdch2BOt12gG4cyiuKz9NoNMXh8RWygv/eGgUzVWa0NI3eHbSDABv9HtY6bYGCHs3+PQeLbInJbI7lnPuWUa9vqeMqsOqJHNcWC2sZk9ZScxoy1yAqGVVxSB9E9pr0nisFQvEipXmFm9lSgwGqRTKBXmaKy/XLz8V70Y4CdEJfoD8bZytC6QPlaljA52CVFWoqtQfXgBzBmIiFd5Giw0jrOFa0OtOqeP14PVNSJ2rJhg0wjdHHLzY7Ucjry88TyrOHe37FPZ7+Ngz0yPj+gWUZ4HLl4c0N8OYmx2URIfc7yJgWUwNWzcTeABwexeU/CFh5hFnrvcOYDHfsgGZi3MhKGrYVhwBNM2X0KBNv3Bb+NRjVSK5YYJOtessWkBeZ1Qi8r02xKM+9mmHVeFXJ2LY2ZG8AeWsMrWEgi5q9uwQPPD/IjHWCGrAa4mcErKp1nJcErDydL2Rr8GzmUKJgEavqxljRAq3YHMt8tjY8ZitT1zoEAMnujaoCB8kC/3XQwtrVO3Rwiv17HnYOemj1AiQs5HmOcI9iInDlC6/OSdRhIKZYti5ynxJ+gnal7AWKfKbzxM9WkgJmFwuMDq8xOZ3qHO5sdLH5aBPhboCEnroy9qe5sHk2cm+zRt5YfXf31vxGax6udc4O1/YMrkNpT1onwebIJwnGp1NML+coVy667b66hVkyBYICvfUO+ptdeN0AqUcfKWNDweHuyfOdTQvBBQOteKdUi9XeJYrnZtFdcZ2vtEfy2WXcuzEeHHh+iBaTQIkoSTJtHnT0trS4brJ+eQ7WhtgEO8j+rdknth5rL5y6cG/YgOL9yTtS2J6qdgEibHolN+QZaVYA9Kkko50Nt6bZrEdpTM1BnttS2iJ/t025/r2OEVfzTYayI7G1zhcmxbJ+IhvbzXOkk5kaOD7jfhQh6vYQMD2QoRN8Ljm0Uj1pr2A8B34ya7TJfNUwuWYvitVQg6263PpeMsPIQOPdN8Cq8ephranPXifIKlWMdfYyA1YFpuc0z14gT1wM13exubuvhN45n+dkhem7j5hPLhDv+AKssq6LjCqE9hAlASt0ML2aYnx2idVkptqEBvQb29vobw6xcBJJEVvycWVUO20V6GVLZrOBAezoyX6UMyKTvTlEd6lg8FG1ImTzHMnFGPl4AYeJtVWFeL2HrQc7WDkJSpdrimucrDYmTPIhtDCmO88aK58+BazqP7mV0Nm+U8u5VE9xudkeZnuTGTrLdLpmrjQyo0aq1zDx7GeVGooK5OIAhcCDvPPuGFMEFpoWtjbiMnBFJlMkzTd9TQNI12bedR9mrI47qSD3EH5xn2XRtZxOBIqwb2A4gB9GxhwX0EkZK71xamZPDZqRYcP93OECnZVYTFYYTWccySHodNEZDBF2ugKQWPMtplMsJmPG+qHjtzTAoq+sE7hI2g4yj2Aw17TJzHRfyP5Q3UnWK58jM9unQXuepEhXVDMA0xuydDvyrvJCH8tkiRnJCr6D7iBGEPG5LEmIlByXey7ZmBzcWTYk9xA7OwgG0C7BQCf2dGasrrq0Zpw30jEB/6JAmTyrGbZw+M972pxjUrzUIFzDIruVCZLRRexVjGsDDu6sD0xFwX7V2DAc2pnhNq+pwkmqAu025cmuPJjInOX7ozG/AdQkHHJYaruhzleSH3gdNXzjmbMyf0nWefQY5F4uAMwGVwJUBCbbz+fnI1jFz8jepBfHlrrtmhervJK4/m9lbHyOLW28KNiPVcgIKjNcJ/OwmnlY5iGuMgdjN8SNF+OM1kDtNtZ2d7C+uS6iBYPO2B8KZBUBhVsg+5tCoVo0sPLo6Rmv4d3RCc4uj7Dbq/DleoY1jNB2lvC8Cjkth5SKaOmQ7BPl8VQzoO4YVnUYlbARA4Wa/UF3qU4C/IcAq981FbfXMON9wyIb388atmpApHrMTEBbbEpJAllDGbtMYBbP8zp5t+Yn2vmgWt+GpOZbVVtZ6JmukwQNrLkFh/9DEat/dMDq3/zZf1/ZD6WiNMS7WQvfXBtgdY0uUibr3AJW1vg2h6YeKPvcZmpXP3UNRVKAVuUi9lqi0vfKKb5YcwRYPemkNWDFlKwAPgErDaM5uYvw3ek5/vrF90j8UNIoTv85LYsZxcmJFGVxvoeAxU2WYrcf4auHe3iwOUCL0qyMZmd8b419HBsV09iqNS0Z+exjVHlKx3t5eKqUs5IAnah+9DCqEHHaPp+h03KwO+xhn19rfWxxMupQvmb05VudeH1oWRVkPjv0emDi3yQp8ProDN9/OJKxcqszwKryxXRgcoPonTXFVBphLUhXn1uIKD0/ygydFrA36ODh1hDPdtclmeOCJvBIw+Tj6zFen14pNYHG6+a/UsnzhhM9yhzvb/QkbXuwMdTBRSPr45spvj08w9ksUWJcysKAsawCrBx5hZG5UVIe51QYeA56xRLPH9zDs0f37VoxWYxGgb6n9LBv3h3icp7qvcwLMoJ8SZwIWpHjyc1NQJsJkWh/Dr+ivMo8s/Y2htgadHBvfYC1bijDWjDdkE2QQ/P6EId83x9PcER/Iz9WShTPeT6s9LBgY8okN74ullNQSEOPoudPH6LdDyUtfXV0jrcnV7haWDojgQPFBrD45LQRpUz4aVS/FrXw+f0dfPZwzyjV+Qoxc2HLRP48BBmzKsDZ+Ri//MU32NvdwWdPdtDvBcjypSbS8IYyDNShF8QCF3/55hCvL0ZY0c+J0kRuKgWnz6XAQoOqzFyxlGacjRQnkXVhrulx7f9ATy0pBV0kOT1xakCIDCZ6C3kuuq0C/+Srx5KgXt6M8Jtvv8d4sUJL79+Rebtt5jaB0OOk4sU2TE2AiNoLsbfnTJMulwcME5UqPNrdxL2NPraHPU0iTy+v8PHsAheTJVI2bvRtUqovJ2w29SJg1W+HGLQjPNjbRrcd6Xk/OjnD0cUVZgljxpm45io1j4aDPNUk7SMoQolcJ8b+1iY21oeS9cyzFCeXVzi/GSFNK3gMRJCLKJl9KTyadzv05nKwvTbARr+jWS4BK/7ic1W15EaFk+sxPpycY7JYypCZ+xxBEhZhDEsgYLXe76BLL71sYZ413NzIAKgnTypa2KS0Ik3xCPTwmWAjRCBvmZaYLTJc3EwsmY7PtgwezYOC5yeBjn7Ultm7QJcoQKTZAqWHLIRtCmdm6A1gxc9tzSx3fXoQTOcLzBcrA8UUdc6fZQAS91vu5+3QRxz6arzIYiLAt1xmWHH5sw9jMcXv5ytzmuMxVIL3J8Og00E3CmzqxokbWS0ECsh4kgdMPb1qfBNuZRU2U1YRwf3vE9maFZHECVmoyEbVQDo+K1yAta8R2YtMKuV7NCzXng8CF/wf3zfvHQEvyt7ZMLGpUvHHQQKBr6IUWMXP14Alar71Wa2oo68cE1soPZJg0PUkceZUS09KA3Kx8BK7ins9XzOpp2AEZowVw/vnMSq8ZoxwrU/zEKcLF2+uC7wfFxiT5xu0jaHYeFDVMpMGsGITS3D6jmFVYj9aIXaWkrILSBBjw9a4rSsR/2vWyt3nbSbI/HsDrExmY2w6A6B0CzR0sQlwIwE0BgILLzNTv70WFQnD2W2x2Ej/GlaBnX3WMH361RRXRq4yD6Jca4H+RFyDPm7IsCoG+NmZgyOs46IIlZxLiTcl+GRaK+yNcvGyVI2hOodSETYnXJsylTcGj0B/nVN12meZY2c5xz/3fexOT9ArjrDTT3Gw10ZnLUIa+qiiCBUnupTZcFhTUp7GBUM5ryd9GiWAlcvFWbN5yNjNE7g8t5YFzl6eIb3J4RWh9qvczdHb6WB40EXJkNk4kved2Jl8rilVY2dG5jnPbsoD6wumIBw+fzWDgPsR6xeC/NwzW2xEZ0vMruYYnc8xH6dYG+yg1xsgrwqMp9dI8hk4w+j0QrSHEVo9piEToI4ELNGrkgxrAWcV0yZ5Pa1OrMPYrVYpGPiSyTiZKF62WiJdrtQUMRgnYsIs0xDpu0HQhp9FjGLtgGo4eXYISdRa4x5rzSOfTbXpdXGuor029OZeyL20ORvrfynGJGXsYhfJ0JspdAWK1Qqr+Rzz6VTNGoG0uNvVVysKkHlkb9QDIbKNZXjcjODYeBubTqnZ3IDY6DFZjRLDrMT5xzOTJ7guAsqZBnztNlz6r7I2IshUm+XzLDefJzMHlmcdh0raG7l32SbHRlKbjvxNLAVQrImafUlmgnm6krlioABlh7TcIEpWLFMU8wTVMsf8ihJWWnz1MFjbRsh0XgdYcu0UBRb0jxqfI9rysPlkA0W/hTzylTLNk+adHQAAIABJREFU8Y/ndJEtCixHc6zmS61Fyku7g76M7Quff5bAY2OW2HWhRQGz9BoGgvZ6xehynfsoffqv0ZcoQul04BQ+ymmCYp4qWVI4XydAd6ODeTaRub1bLNEqVrJEkNdoPThq6pd62n4r+Wn2GLEZatS3kTY1cj2+rzThfmcJptofPmEy3jFV78AwaxIb6ajtWXKw0j0iM6JOhKtlVGJQ3WrH6vS4mr3Dt5UyWU3njdXShk/VSXT16xqDjAxWA6sMkDFVyJyAlbxIQ4RxjCjmcxeZdLpmath5IDMC2wsJtCYpqrTC9GKOjEw8yue6bXQ2NhAN+5RamMl2Wej5WY3GKOcLBPTtdVx0uAdzVtKhkoDXjT/OFrV+Bp+V2u+JZ2pOoIpfBEw4CGLIQUpT+aF81XrDod7zdDbDaHyNnExYehDzvHV5nlfwfBuYufKSY/3go8i4/rlXNUzlwixkBFhV8qCz89zYnE0trOvNujdZ3SbYWmgIwRwDloyhZcE1zRoywVYDhVLSXAN1DSwpJiHBUGNTipVUGSNGCcN1Qpy9foFuJ7YwE/kU+Wjx/CJgdUvVMeaogVW8bpmIH6qnhJDx/CQ+afXLrSWAzeyMsaq67W7dsA4SZlBWiMVg5UC0BszqQaI8qipLEOcAlIMH2jKQ6U5ParKBsyLAPGkjDQa4QgsjL8Q1U9IpT4lCPHx0H5uDLnMkaQCis71hg0qRoCF1gpB15pwKix7KYIA3Hz7i6uoEB0MHz9dzDAhYMfG0Vcojm5+dq5N38FPA6o4BVYMamv9bzWJ1S+NxVYNLtark94E9zZDvd9lbBgo2+8Adxel26FgDVpKiKzGyZlipJmz6L7tvel7EELTBg8lD7wArQ88blu2n1jH/CQJWf/4//6uqiWpdORE+zFtiWL1cRLiqOubpJBTPLqod8M2Ux8wrdYA2UrgfMKwsYYEGzUFBSeAEz9cc/OSgY4BVRoCBDRSpwx4qxcWEkvu8OrvCz79/hXFFYKmFhHpbz0cnIqPBDC5j34OX5wjLFPc3LZJ8pxcr/pkHUhAQmGKJUydNUdcpg2CyZwjQBfjlhwtFul9xEu96SpZgVCyfeG3knEYliQzCO06FPo2gN/r4bH8XW4MYTkVTUSbh1ClJKpjqYonQAptPUvWZUuVF+jlvD0+ViDejzBEhj2ukLPaV3mDXmVIJNlIs6GPqhHlIrZbouCU24gAPtwZ4srct8CrglJmyt6rCPMnw/vQCr09qlhQPdZ9x8+b7EBNkSxkHXwnw+slnjxEHgVhYb47P8c27IzGtaAy/IKPTI8hihrk0/CaoVNTmmb1WhdbkAs8f7uHrz58IZFjNxgKImE6yKitMs0oG4mQvUXK3YF1S2kbBAowNs6jXtecN038ILHUIqAQuHt3bwVo3xlovFshCfwUWppKasMELOvh4OcJ3H09wMaXhemhR4fRf8AMxrLhCBW5yHSQLJYvRk4yAUxhaTOzZeIk3Rxc4vBxjwamVT5kDi21R38ykuUgRt0rsDDp4sreF/e0NNco0lw1bvO8pVvROY0ojAauLMb7/7h12tzbw6GAdvTZN+hljHcFpDcX6KOmBFbdxMk3xi9cf8e5qjpTMI8/XdITJgPRl4ew6Yhy4F9ZGkDzMKsyXU/MFq1F/M+ZkwWJ+QG4QYZ7mWoMyGtaBSM8mF71WgT+4v4kvH9+X7Oj1u/eYLZai9XK9cOObzuY6CD0e1np+6kL5VmJQTyKkLbfJnSSBnAdXOf7oy88k72uTGeeQqZJjNGeiYIplSsmlTZDMh8FYhGS/UIJG1ks38hFH3CMcTGYzXI5mmBOwIuMyrxRlzfdHHxI/aIkBRHbXIPSx3u8KhCLLjLvAdJXIDJtLQm5gOvQIuFiSou4xCvTiUAALp/4EQMIwUjCBhp28nkmO85sJ5qsEs/nCPNc8pnAG8j/qd2JEZD3ycCGjTmwCHjh3Zpm345qSZ3MsbxlechbkZBbQD4BhiwkbCAJWBJEk76lBbbfSZNRjVHMN8pnnLn9mIvaO22JiJAsGNmgGoNM0mDIKGzpwgsgpaGbBC2y2CFTWSSP8exVclHcyIc115Ekj6TGbbYHC7Vqi0TCkaiin7pKZnkVmJ8FuA/Vp7kvAyqbZZAzahNMKKCUyNdTs+tRpjvM7pUP9X0xsrU2lubdxwGAeG7U1J4F2MjoJzjVmtGLKmIFsAz6ZlNsMQRtAkU0z1xX7YQFxNYW6uf7mIXIHBsi8lAAYJd4801oeVkmq9K47wIpgo/2cJu0pI5BD9h6ln4pKNCYGGyzRwNmkOxHGRYyjaYk3VylOZoXOLsqX+dyKeadkqJrlK8YzAwwoUy1qwCrBk97vAlYEr3kj7sCqBrBqZHgNa6D5/wZYme8Ti3qekVbeNSCX+VBxMshmnX9u0oCG5VyzoxoQqk6qkbS4ZlI18po7cKxp+H7IXbcJN68fRT7ELQp4TqFrSdP142KAf3fm4NRZx3VFYCdEN+S+Eikdkdd9vFpilpcYZ3QLMz82Ma1k08Lk0VquXsvOtK+RIUdZ9XyOH5cVvnBX2CpPMMQV9obA2loIt8Mvsqw8JZESMBGYVDJlkq9vG2nJaG++e67jPIXLhp0MgskCyTjB5fsbhE4X9zYeyIfi9OIYZSvB+m4XbqdCuBEgp4E0JR1BiEqx9RaewAafILRJqiwdjQxZARtqKOpqjkU5p/bLBMvRAtObBZYLsjM9HDx4hrjTRV5mmEyvsVyOkaymYnHGHR/tQSSGGNPSaH7OuPJCCWgGqkimwt+bdE6jC9gZzkI8yVEwWXY+x3KxlFTE93x0e101zxw2EE3m6xK8YRq1ak2B2i6I9Smoo57om4TCEqEFyIpxYICVhgJkCvDdyd/UJv8KUeD14dAkJxO7hJPR36fEarZAMl9hMV9oX2RjH3U6iDsElVy0aCvq2bBFr3kLDNWNt1IJRWbTV5UQBMuQrzJUuYPRNVMCrXnxwxbCtocwZpoiAc1KwL9lYNhrK12u8fmjn1XqwC0IdFvyJsEqgcX8oscYz5aatWMMK0saa5Lt6DGrhC8Of0R6q2SeT9CKUy4mvdHvMYr7CDt9HhhYlkyVJgsNyM6vMLk5Q7juYOvJFsq+i6Ltw+0MkCFAy+mSBohiVSJdMfLelSRQUltnBTecwS0W8MjomhN0SlCmmQ3A6oRQOc/y+vI5in1UbR95m2siBqo+fKeDYpXbe5Vc00HpVzLPz4uFvMJa6QJYzukrgnJJxhjZfLn2ePnxNpLOW/DeGJwcZmnPrwccJvWseyCnhSRhI88z2hpJY6s0Da5J+m4ZUrXgx9SYdgBpgKOGwYYfZmFlLFBjRlmvJeBCA5dP/AAJvtIrTsnh9SCgtgtommgD3M2vpmHiNgwf/XxJksxfTubNvq8z30ItzANJCpUaSOLrsF4w4KNEwiTUIIbf7SAc9OBT8h8GyGQHWMvgeBbMl6jmS7j07eW5yGeMbGbuXQKVGnavgVV6rzXbmzUBexBTcdXrn5+deUvrG2JzRXFHQDaHRMlyJY9NgUk0Z5ffMNcGP6fF3QnApcS4MPlyw+i2wUiT3GhMTjvf7J40Axf9N98LbRTqs0zptzU7S3Xw7XX7BKT6wRHGz21+lkbXa1ZKI/mlEsiYv/KypV2AkgwtiZB7OBmhUlqTOcQv1nW3RtpMgbN1rPdFoDGllI8/l6bcNeNSJAnjYRHMsc9TG9279dquh9HG2KwlZiRacP9WgrXpval4kliXdR4HI/SllBja0q6TksxRsptbIN4wdmLMgx4uygoTL8DU83E1myIMPDx//AC7tJupUkTSHRhwpv1fDwsX9lK9TJHQb7KHzOupjxldHuHxpo8vNwoMnTHaLdoscExnfoO0t+Ge8ncBq7vQAj0ft4nFtg4+BZtlY1Cv8X8faNWwqZq//xTAUoLiD5KVa0JA7YnGUzRLzWOuMV5vZKtGGCAuHOre6rrIrsLWgbH6We+z/qy9ydQj2tio8eLS2v5PSRL4b/+Xf11xUfFjJE6Ej7MWXlyXeDkPcVm2kfhtTc2aPbYhldsjbFMckb0b08BPLrbQQscAK0rousUUnw8d/GS/g8fdDK10onQQMgwiJ0TFXQ6hfIleC7B6jXPGztKcmSlJ7PD5MHH6BchvxEuWWsyPdtbx1ZMHSkBjTDmbxDAySqpZFRt9ziiWNDl3xSj7X//6N7hKKsmMnDDCMi/USLPJJbpOYIzpQB1u4jT6W0yxN+jiR08OcH97DW7FCVEDWNWFYHMN+NnjrnxM6EfgxT150hCsev3hCMdXY0zylgyuORUltZwm1/QB4qEX6DBlAx2LqUDfrKHvYrsX4cnuBp7evyfpI2U7/EUWyGSxUqrgu7MbzAoXEyZ5dvpKM2ADPowDREwsyyibcvGnP/4Kw16XeR/47t0RXrz9iAUBpaCNGenVLR9JRnM+F1EYCADge2FzT/AMk3M829vCj778TKwUAlac4NLLijT3/tYOPl7cCAw7uZ5iwjQRspFrwIqzND5sXGGkaVLuSJbIRreNdbJktjckWSOAwIb0lvYvmYYj+drh+Y1Ya5dTgo4BlhnT6gp4AkNNA86VRYYZI+S7voun+7t48mBHpqpBFGCWVnh3fKlUyskiUQPAQpe1dUwjZP68hKb4Lg62zFB70InV0OTJHBEPwirFioBUEGFZsrmY4P27Y8klH+4O0InYXxGwCuH6QwESJSVjcUeA1a/eHOH99VwgXOm6WM7nGLYDxE4hYLIb+NKMBzWY1gAOolDXDaM2tjqNgz3sZLnCeJnputOjUsw2TsNaLrpOjufbHfzJV58hjGIcn54YK6ROHvOCQGDNnc9j49PGybkVNUlKhoixaexgNKNUS5fLsbXWkwSCDZ6YLGQduJ7MsJdMbbplatGzxJpWASQtF1HQQrqY6fAitZqgwYJTNrG/6PmWIwpoeksgLJE/DVlOPCxpDk9Am2wtluhMO1TDQlBGq8EKQtu8bcLH4i1NVgKA+bNpoE9wvNvtCvjk+/WZDihvr0S+UoulxdYGvifQivI0fj+9AbJkTqLhLbPq1idFhagVJ1m6QrsdyxyXzy+LNLIVyMIrOPVW2mUNmvyAYWWSNoI9BKysISRlngccdfMsgMkmSNWcENSwQiMw41ECFaKJ2yTRYnotEUdR3gRpWSDVBTIBK7KSEqZ/1QAWD8aEDA6nmc6ZTNVYDEw+zdGJYgEnpM43xTyLrqwGOAPeB5FJaxbNJyc/zw7J1WtWzqdFgUkIKcmLJNfhviCGpmcJLmwEBDTVYQQ1DfH2JezO27NgPj/WMOhZkhTY2INNgdJ4hdj31QWt2AyUtHkI/UjXjNNVP4j0fCyTxIpHAci22sxtqTZO5X7Ge0j5j6Z9BMYl7IJTrJCljBLwkLY6uM4iHE5KvL1a4GL2f1P3Zj2SZVl23jK7k03uHh4eQ0ZGDlVZI6urmy2KaFAkQVASQEB60IP0dzj8COlB/SQS+jMSKLIpESS7snKqnGL00cZrZtdM+NY+x8wzO6uaoKQHRSEQUZHubmb3nnvO3muvYeMzmXCNFmPrlPhyBKxCEkihcwCsmlYfnd4HrAJMwrMpD1iyx1Eu1DJr4IckgZn94OYsMauzdNOSBQNWqRlLyYBhUhsFdAbALOlPDE6fYUkSmMHE3DDcv/f3/bJ2mzYxrCg0qQu2vma3XaMX3Zn+5Zu+Xvcf6k5D9auhzke1zmASsAcXtV7f3OlmvdXbdqu7vdT2E0PJmMpODWcwd81pwwG60fhQX4wWC72/bPWnZ5Xe1xudLL7WO/VSj84q+6cMTkeW/G1ZV1D47J+BCXYRgBjPJabjAMA0ERvYPXttF61u3t7qluHFErnvE/3ko1+p6JX6+Df/Xne3by0vLwZbnbw7UFduDIxWw6FjvLizXmVpHw82YvBCYokHYGRJ0SqlOWw2amdLTa9nWswx/R+oHJzow5/+0j+37QBtbrVe3unu6o3a6Z2aqq/RsFY9KDWAcT4mZbdv9mROvArvoUi1CwJFeI2ZbUcgDd5ey43mM1hMM7MnsHo4PT3RkPO1KQzaIB/CsB3avG3GWFOwi5Lxdm7kDdwkOQ+fD79ThgH8tgQw/Y9mgXW3w/PSRuYg0zA+O3Vt5z+ZM9zd3IY3WJL2UlNUDfIX2D6dxmcw2WBw0Bwgd6ZhPMbSI18yqQJQiEHgstNm2ZkZs91Ig9GDGCa4ad2ojzyu3KuAMcxAEENy+64h64vf4VnJZ++rtymsbuOcCnZHmCkHQLHXeDw5NtqeNoXXF+CumyekdUi6IQAzMN5aX6sexRuR6YLJ1qhuRmZebzkDYE5gSs8lu7zT3fVrNec9Pf7xhXoAVsNS/Qm1LvXX2N4y/Fzek5naFWDVTsv1jYriTsVmkVIpV9rOWnsSGaDwkxced+zrZVOqmGDjUWl3AhA8UF+nqoqJawFSxqmtAPbYOYuCwdxOxWap3nKu/XyubjrTGhAScBS7iBTAdPA4iyck9ikYsDDoE2Mp/IuiEeQ3OzUscYCZCFHhLMDnLLOd+vdi64/m7kdwDMIdoQgAYhEAAqBiSVV6ney/9n3AykxWe6gkibrDpLLfVEAs/OJ89Fl5SIJNcqTY9M0U9DAu7df2EAV0MyFv70FVWJFH7UcNBuhBgA5n/+j0kYZnDzR+eK7qZKQNcv/9Vq0N4ZHnlyrxkuVaLzfazxbaThfaLWC7bbSeTU0KyAwxzyCSxN2sIu+9MggOYIkna0UvQDp11VMxQVqI3o9hALe+VgVQv1xpcXtn1h61JynH1EVIkQHfzaiC0d6DQRXDy/w7M+My0BNDqsO4LOArDwGou3LoiPUFx8ADD7SCYRRkj6g1srdeoB8AEWvv1kfAiq/NKibq7KEHD/YXA7C1X0oAm/RDs6tLM0ORN1qjYmDzaNZvz0aDjeFZBUuda009zZlBT21Ag6Eha8Ryz6jf6SXM0g+uXGLcIRtsVNUA4Y3evp1r05GWB1s9FFWhrIK5y/7Sswcrah18jNc9POWwwKm1LGtdozyqar1cbzWDQVw3ur27tfXLH/3ouZ4zFLGPNIxcvOeijqdmsmSxRdHDsI/p60Sr/kiffv65Zpff6KePa/36otPD/lTDgvuwM5nBknJqBQNWeHYxnIyB418BpGxZkD2uknVFAqlYE3+dJPCwlyR2YgaLD0y2A2IUor7ArqPGpF6iH/E6yaE1yfonA1bIeDNjMgNWYa4eiyTUFDHkyWDVEUCPqur/d4DVFid7DAjLsc1c/8PbzoDVVe9Ey2KgFkSUxsUO9BGnmylyWQSeeEVps08Ttfh/Bgqg4DXtjZ5VC/3Zjx/qj54OVKyuBYCNnALT9daUnlrNyUO9mrf6i0+/0Kdvruxj5Sw2miisPdHJ8jCslypXMz1/eKKfvf/MIMIY8+QNRSCARU9tGwUhD62Nx0xXh53R12Lf6H/7zVd6vdjaq2RXgv7utWD6ggSrDsADwAozXACrggSyYamfPX+ij54/1pCBLP403hR4/zlyMhqwsqDAiXhzmBk9EsrqoV6+vdJvv/xWL27mWnYYwPcNdGB6CGjF+2bjQOpDs4eT0Pmw0bvnp3p+fqLHJwNNmhBA+CpDFXcjvdE3b6/18Vcv9fXbazVnF1olAw4YEgX+KN1aj89Geu/RA/3k2YWZIbDoXlze6JMvX+jF5a2vdzmauOEzX8YxNmG+boo7ki9t9dHTMz05G+nJxQMDKvaWwpDRPjaNWqZwKrXYStfzld5ez3R1N3NCIuyAXRkNIyAXXjwnTaVHp2NdnEx0OqzNkoF9FS1YeqhdTARvjo18sdnparrUy+tbvby80ZTEM7xqiC9HYlAUGtaNJsOB2VoPYWyNGg3qnoZN0OVJElu0ncEqgIlo2JlwHM1dAT8wZEY2htzN7B1HuHY2CEfec7e8UzU5Vdsf6stvr/TpJ1/qg2dP9ZN3z71p7jYLDQYj9cozG+p74lM3enHb6t9+hg/XzFR3Nh0z2TZL/fHPfmRG17DYey1y7V3QdZ2ljm4ws4wqMxx9ffo28f7y5Rt9/LuXeoNkkvuKP0iBn1mrX1wM9Xf/5q98sOaN+e7uTqPJONF54xlOHq2pkLqfSJPvSUy18wYQ9tnBWPJvMw/jnjH9DxAch7vEzkiCkfRqIevARJkDN724p0zwT/AXirlSNAMeWMb7MIsgM/bS97vgSpN5gHWzbRLDyM14KsYsOUtgn/eMxCflYItiLZgrNpc8SBnT6/v7gokX7WL8hrlD0bdYLLRaLi134WWYyg4aGlgAI0COWqPxxAV0eEnBzhxGrLmD2JMO8J6pdfbLi9lYpOkgXzV7An1/f68VbFOmtwA5aZqMf18koyCdTdzvPH0JJbI/7/FXuq4JmPCNNgUZD5gE/dz7njzcsMnrlvsfnFyaZoMVBmpC5gdg5VnlwdQy0ddTNDweEnF/772de3/N3iGuBFN0s6VtyTg0FBVhZns4nNwzx+dz42F2V5aO5y+LaxoTx/Rvaf8x0JCmqU1KEYpIglSUJnZJBC/F6waInNeHXYb80wDuDCxwrcyUCgYp64ikpq4Y68XdVp9ebfTttNPNhtRZJF99AxNm5vJ6oVkLaVAuUChkt61OtdBHw41+/rCv90drNfu5gcxg3BwBq/uF+VHOEs9VNtnIPlL5urOG7f3BXu6Uv5jgRkJQML7SXDw/KPGjkjfN0RMmpIXey1KACd9vue/v+cW+wB4ZksAAXwkcQAY67Rq92p3qL64q/Rb7lOZM7z5/X++cjjVimm9WBBSCod7M1/rt20t9SzR2M7C3JR4brA2A4EjZzGdOyCh4tofbrS42W53P3ui/+fmF3tm8UfH6U51XPH+dnjy7UDHCo5BimvMd9gcgSYBhlmz2kW1KDZHr670WtwvdAAJMl1ptpNHZhS4eP9fDi6fabfe6/OaFrl680G41U69Y6+F7Y/WazkMXPFyQu4QfJvgLDIGUoufPEc8ta8zsN5g5a2T8Wy1nM6cQAqJUw4lGZ4/UnJ7r5MlTrXYwWmGbbswy3sznWlxe2ZOIpC7OxXpYqh6VKoeFygbJXoQL4PHjqTsFdJK8hpwHlvxe7bKnxRyLB6S9XG8A82DollVfk5ORgRv+jr8KvjguyLOktyUxDMZHa7CYn0MTxtkNewZpYfbUK+tCFWlTqDLNyNqpLht1yFOS1Ii/I6PkT/ZoBjhDEs8mE6/FdrPWcrnQimFGt9FkhAwn4uMBsQArwvA4pDZMyKkhuvVO6yXAABBMZe/Cosan5ZklfxixLxd3miG7XE4DgId1VfG1tf/0s5KM8w/PCXIpfPbWrUOInGLKusVPJg0g0gbk58MADDtHaE/UdkjHYVAzfBup6A9UOnyAc7SnAZKfLM3iriC1BtOyp4zU3a38ftv9nZrzQg/ePdXgYmJvr/m2U9OcqYc/H+CVQZ69YJWuzT5eajIAUFppf7vS7PWN/a5Wi40HpXiFUT+H9+ZG/XKvwdlAw4uRdIqPpR1yJQJ9ytqyWAa/7KWAB2ZMMxCiRlsudUNYyrevLU1EEuzBAn5NDKvZkb1G0zmR5FKczSHjijqwY21QTzt1F/ZfqWrQaMCgDKZHt1W7Xmq5XBqMCklzbGCcuWWyWMhscgzIN9tWq9XCoUvbJFWMRxUQgLO39FDfki9A0TjsDT6SJBuyLTu1BsMifZbjER5vwIMZ/NQIkwJg5b2V1JqY4e0N4q2XS0sybRjgsIyl6wgnx6WhlweZg5GVBIMHD7WnT+IcKPtqe533C0BND5vA6slC7hVqqGk29G1bMyuLdae7F6/tmWZ/Jtg/yU85y5rwrKuGAw3OGACM1ScBHmnXbqNWrfZD1iJrmaHZQIXXWqmi6wf4P19Im1Yd15ffm1U8+wZgQhaISTyDWa7z/eEJZ/ZqtQyZewJ4uQThZxXrpazH6WwI9rRHcXukgavj4DanXPJcItlLPkqeN3at2nbhwWUk5x6B5LJs1DR4gYVvXtGwzrlVG21g7NtHbmECAXsp/7EkxRS7iyRfA/xkTbHGeF82WGcPMZAVoQ7BgmVtY4gekn72LVLrUYwAmruOofYtK4PX49GpmtGFvvgar9WVbmYM+elf2U+jV2SNAejgCY2KCMBqua/c7653fc17Pd2U0pThfAmgRdCEner0sO7r8aCvv/H0gc5LBvawkLlGGw8tsM6wPyLKIX5+r9CSsK/rhT759GM13Vx/+6ML/WK80Fl3rQFeedwdgE3vJ2vXJ4PxaTDTjhrKqAuTDDQ85pLvk8G+GNabXZUHcikc4cjGKkK+mQzX89fnuiaz9Hh96luUNNx77gtnIOCUe2L7SzM0D1kgpICDUTts4F7PqZj2TQMQ7hVmXMWZj7qMQXekSEZqYJKTA7CbtYUaIBjQUaPGX+7X/jmlOb/37N11GDB/p0/4q4Xa0fvr2E/c//nf36O+8xMS0Hr/33r/4n/+Z3tSSpjqdsVQr1a1fnO508fzRpc60aI/sMcSjY3NkRNglZN9ovBPE90sS7LJddS58YDLDX7V3upxf66/+d6p/vjZWGdFq3KP3E6qkUS0TM0rp+pdrzr95ptX+jef/U4L2FU2dqtMF6+4AbB4urWazSyxjd7VkwcTlXs8ApZ+MCsSKFKsciS1RKoI/grbbWGG1f/+m9/p1d1Sd8vWlPpygPgqkodo8Eg287Tdxf9aTbexkfTP33uiD589sgSBQi5EKAFYOcozaAPuo5rB2E36ak1zQmE50my11tubqT5/8UY389bMKMx9dzTyiV6O7IYIVxhqp4OBHp9M9PRsoscnQ51RIBbShgfPGCIbSqnVdm/DZgzeX99MnWy2SmbBsECYuOND+PjBid65ONPzh5NonKva7+HbN9cGfQBu8DEKZ6loJOz90gupIqyupr/Te0/ObI59hqkyD5TN4sOXhGmk23Y2on0/AKH5ymBVi7HertPdau6FAvg1PljQAAAgAElEQVSDFhnWHAbPp8NGI5g1FKaJWhvSt9hOcgMLhZmW2Am3y9Y/fwkTLxkH2vTOCU+FGoCrqrA8jd91KS1Xs2jk8d/wsDmmUSHJLK33zmCBNzGAT79fKM1hgL0j3peDpNtoBoNqfKqZGn3+zVt9/tnX+vAdUhnPdVp12rVTs2n61amWTHLR1w/Hej3r9O8/e6HPXt5ovY8CJSScG/3qo/f0wZMHvt4Vrw/d2k3hzgCWCTuWSRwZDAEM9FU0Y11OV/rixZW+ePFG0+XGQKLvz2ahXz4a6s9+/Ysk7wlfkMVirsl4rDXylByelK57ni5FwRUgbRKAZDJ9ABkuGsOnJ8CnAByzAThuM/w9vITi34+/cpO7szwwmt50333vk+TFk6HopQMgizXq95N90XLyjEGPgKGyDx8Hl5nhid3jn3PQh4e0kuImDpjU71m+EZOsSBiKQyCa8iPgFTbQR4kZ/gEcsIzHrkk1mjIZKvTBB48tE+UAqWEwktDDYWOmeV818kAXoFmGnQ+VZJqJQTCFu5NYQh7jhhTfAUs/tge/EjdU6b276CpqM01jYpynusns/N7BFQda3BP/LzEk/M9MI1w/H41DD5KVZFh/kAT5C+NOUWT6/cLeTIDVkTkToEU6RuMQ/atnof/lYMSdkr5S2FKakMcUOf+mkcw/x8X3YaIWayAmiRl2CiCHc+6A16RUoJCuUVSEIWfAVD8MWJVsMvlVDfibX2OmCa+1aEmbjCYwFlkAPSwlJDXTrtarRU9f3HR6tdg78dXm/GlUsTEtPZNWEiBhNmGELAAwAFj9eLDWLy4KvT8iijwDVil9yUzodB8Pf+YLntG6o4/UUS7YmfmQTWcDtGL/j6LbjK9D7HfcxeM0Lz2vDkH57mvfL5pywfNDt99tKYxCACuDhJ2qHpH1lROHAKz+zWWpL+alepOHevfd53oyqtXAhLBkigZ3pOuN9NurG30xneuW4hffs9SUxr1Ks0+fP+GzQsVT7ToNVis92tzpv/vlU33Uu1P98nNNtjOzbs/ORhqeko67VwGIUyNNq1PKWwDM1Cp7N3B7bVeYILdaLNZqmZJXtR6+956a01MNJiSWSu31VPPXV1pf3Xj40Ws26tcM1/qqB5X/DMVSrHuAi9gRQ35koBVLBRJ4kfeskIMlSRnPcNGomZxp9PCxqtNT9cYjtewhsH96MMG22q9W2sCSmK20eH0n5wMDYCCNw0AZIhSMEc509rPkwwPDxl53WxKeYfkgcRl4ys2ZiIEw93u1RJI4d6GOrYNfNwVNHAalSeYIi9efx6lZUaBbqoyMvSRZMNYdDRpEdMAvfp6Dcmh2EtjrR87m4zFIiUGd1AxHlrDhL8XPAISgicU7zoblmKrbG+x4fnnN86BrpxZWvp9rhh7UD7WqeqTB4EQlP/v8gTozx1sDP4vZtVnz1LesvcV0rhqjdwcyeER3CEZwU8PAL59+SMRtCt94KAUQQbJkAO8R6ANghR+KgyVIieTJMZAyUlWOVfSHQiaYlFPa0wg5djSfcIk9Zwk9iBdAx0xtd6v+oNP4YaPhw6H6o9ogMrUujTSNuh02LWnCngC/wU7Feq39Yul1Pb2603K2DneZZqhyMFJTj9yUYocBaxkC1fh8qPp8oILACy4zQBVsWDO3ImSGBq/PQA+W2KbT9m6m69eXmt5MPTBiiGyPNCbmtjsA4OPZTCM09mHRdK5S+mSEKRlsZn0B8gHUmO1TmbHCbQYcIBWPgTNrJVLi4mzl3lRlAE+5foJJt9kAWM0dsGEZuM+yYMoYgPH31NEoJzDUQ4J9q14ZAAkeZJwsfA6+HtaQmZVmSYehOM98eHLB4qOYx6N26MGYzT54JvGmQpXC4BlvOaSUPC/UQm7mYMghER3byqKYjC1D7uEpZuY0QQ4AKnGOMbCC8dT0CTWpVAGsQSXfAlTutXp7azYf6XMOr2GNw9LJAQaA2IDx40blmGRBqcV6o1up3S217q+0M3jHGgbgHDhQpwK8gX2OlJ9QqXZunzyAmwCsIr2O53HQjNU0eEEFmJTBxAAfg1Gez3tDGfZpInWtUuFEcm5xaH53+1bb7cpm5nG96T/C05L7YjApgYoGULaAaEsDVpnVZOYoX181Go/OwkeWfbRkv0Q9wrAfVjn+f/wJ0EX9R388si8qzK8ABvAKbdVultru2ItikBmqQby8hqpKrhvWDMcQgY3XL4DVzMMHmJ0xtCkNWI3GZ6oGj/Xlq52+fr3S69uF1piulAOH3dhRyf65Gw+YAYpgXOLZvNmXVhy1fWle7rTq97Q20BwEAdhPpLE/qqWfPTnRw2qnk5JADLxZ8YwGcIv0156HTrWm2utm0+mry6m++PwTPaq3+ge/fKYfl1d60F2r2ceAzu+Dc26Pe+VegxGAegasMliTkvesNghCSLAUj4AV/xaG6schWzZYdwjUfyRgBWCUASsPPahRDY5G+A/3gfPNAKB7WoAy2NHR61VNsORQRfA5akD4ChA+ACt71dnTCoA9wPhgMMbzCZ7yhwCr4/5x9DM9VIZ/DVjlFXYwq/9PA6xC/XD8FYDVNmKFd8VQb1a1Pr7e6+NZo9e7kRb9oVbWnJopbElRpFjcm4hmbbEDSCLuPpte8n3s8IArTbfQyfZWP31Y6U8/ONePzmv121vV+051nwXIjUarPtR829fr2VL/5ref6XLR2mcCdLfyQg3pBFKpi3qnnz5/rB89f8dyLSPOpEWlqNzOiSBsGrC+uHF1AFZdadP1337zVt9c3ujtDWlc7HtMQXnLYezBDacZBLwY16UmVWHA6MOnDw34hEQtJSkYrIoDgcM4zO6g1TLFaATw7DKEg7EkTafvFCuAq9dXN5rOV06jsnExFGimdbtOp6ORHp1iBD3R2aC2JxDgBUUzEcB58sHGhuEpTK6r6UK3XLd2bcaQ0VwkUsidykIP7As1UrVfh4ymDoNhmGCYScNSiu8LRh2/TM3uFwfACiuT03EVRtesCRawO+1Ag5lWUPfbeNiFBLJOjIYZ3kRKz/XsxvQLs9iQgeF3U/bVMAUyPzikK7kezFBGxjdMw6YJQFZJihBFsQ/WYJ25qXQBEw2CfW7sdRMysAWxvo50DV8fo+ZMpjGZL4N9YZlUnrK7sqWkCj8eGgQmEfb22uMts9NuONGbtq9Pvnqjb795ow+fPtav3jvXwwGak1uDZ2V9ohYqPtdqdKrblfSXX7zQJ1+91WIN8j3wNXh8SsreU71zPlLJvbJhc5imBn3UKIDXKsyV+4abhtb6jbr+QC+uZ/rN59/o5eWtJXnI7/rruX79/Fx/8rMPDX4xEWGN4AEwHo+CLZH2me+08gkEAAg0bTgx71LbGYyPzGhKTCWDe76PwW4KhlRQzwOw+v6vuNPcL4MC+Quc8BU/I2jZP9TKxlccgDSbjifIxeys8C+JBjrWV4AX9xuPmKq2eDaZnZn8CxLtPlJX+MQRNpEZNG4fEjjHz6UYZQLC11EYtcuNPv/sK716+dZF43/2n/+S8/YwOWUKEgVtyPN4/g7T3wSMHRv68DPwWs8kmET9Dz8ozMKJTMcTpPP95YDMwwYmiviAxcQvIpSzfOiv3I0ECHkyY3An7g+MDsPayQQ4zSkO19sHK5/k3uFmuVDyYoEZYZZiiuc1C+vg5ZBb7eO7+f7tZt1mwPEIZx9Nzv10ZNDqPmCVVhzF4QGUTesk0619ZiTAyrLRlCwY/VCYjmP8GUwijIvdmiTqdQLK7JUT79ryKCdehUyKNdxSbBjgdRcUDca+pxZLl67Uy+lOb9eVXiwLXa+R40R6IV5l7Ps2GzdzJZnSJy+DDFhhun6yD8AqGFYbDTT3lNZDnHTf8hX+jvIhebfchwvvM6wikS0GNP73ZPgcnlUBcFm2Ggs2AXuHcieuyT3AKt+rPMXLU8wfesJj16MhYlgUgBWrEmtuWEwAVq+7EwNWr7ZjNQ+e6Pm777oQhiVNI4McZLNrtCxH+nQ607979VZvdtKqqCw7tgfEIX41fYy4kcEA4v4vZ3q6X+h/+PX7+pPxXqPXX6q8u9T8+q2aYq/BECkbkesRcEDjQSqomxju32al9bLVeoFMDAYO7MNS9YS0wbGGTx9qwzNWl04WrNq9uuuFVq+utbqZajGfBjhUcObSe7NXRaHo62gX5+RbQWroDr+6tVOQOScBrKkb8K2hgScBrjk9U336QP3xyPKermCXSYAVDRieloTGtHvNX107mY1GnQaNnx9M7AhSQVIJ0JLj3sOjLnxWmLwXo4mHZePJiSanJ37Ps9lM07tbtYsAbqilDAq50cgeI9Zwqyqi+HaAC34dsKITi5jCfbVC63aP/e7wC8618LriOQ7AvjSLoWpG4QVmEKSn4enYMhyTbwRzIicGwgToa78AtIIJgzw4pZk6nCGSerke9gIi0RpJUz1UM8RzZ6L+YKiuIfEOI+tW69VM68Wdti0SeoZThZbTlX3+MOkPVl4OUkPmvrEJv/37Yd/UtZtJQl/wTs2hMzFHARBoHUYEcEXtyN7VYXhNXV1O/BvgCs8qDxF2ezPvDEw5dSQ/ygmI3vfUFCOtVzS219psp+rVGw1PKg0fDFUNmySJTmd1GqoZsup1loR2d1u1t/im3ZiV5CEbHleTsRUHo+GpAY7dYqnl7a269UrDUaXThxM1EwaNO+2dJkRiYLCrXLvD7N3sVcOImq80u77T9G7mAJpqNHKaXW9Ya8P7ICGvGrrmAlCIEo8qfKvF8s6DSIODZq1wPnGODszQKgAyLUMP+TwAFwwrzjUayzwIAuRgCBmvE4Ev/DdYVYAbpEvzvXjuBgLCedLTePTAQBrf68EqQ6jdRmsAkR2J06hBACPZr7iPA1WAENx/mHJWCWDWnZg8W4AR1iSTk0rbYqRmMNEQkIsjKBJUHKy0bQFSAKzIZMeKIYydSRIcjCaqhuMwV892EEgBvQfkIRnkprWHoHivIptvijp8E3kthjKL1uEDSIFJy+Q9sPYOEj0a6rq0Xxxg1bq31qJbaLGea7WZA4+F/Nhp0VzfkRpAG6SB9G3cM54tf5ZlgEhcY5/JhMeMNBycJMAqgUkpmZj7B5jE/b8PWIWnKz6VgJXD5K3FeQwYxv0MtlyAVuGxClDJPQFQY/+3oXoPW4yp2g3MVsJe+BnU09SDtepyoNOTc+9NwRBnP1n7PRmA6lbq9ZNnHQEX/YGa6kR1OXSoEL94/QCs5lpvl2aAhVk5/zUseADPB6xl5I329cIaY6G2nXmYGhBzSCjpKZp6rOHoVMXgiV7fDvTZi6U+f3Or201fbTkKphQ1PcOHDQM5klQJOUGWTd9LX8X/h/GE5yQvGzI26ggSQ8fFTmdVp/fPh7poeg66anp0z6Gy8vPhQUuhDt+rbqM3i5W+opd/8ZV+dNLXP/qT9/VO+7UBK3yweN42PSzcqUfCm64hATclQEavF32An0/X+DGUzJLa+76a9wGrGGJyXVMNl/x8+f9/iGFFX8F5fAhsMOsuBs4emFO7AyC7p4494z5gBfMNdhU4Bfs9bMH7gBXDoQP4m8E1P8cBwNl7NTXXP8Swis+eTPZzLZ0KMte93y0Y/0qp9v86YPXP//yf7aGAEtfc9QZ6u6712W1Pv5k1erkZatYbOF3H/iopycoIZ0o9yokonk65MQnQKgZ8afJpOlsvzNNW13pnsNWffnihP3n/oarFWzX7jYEo63BhLghPj0jP+8QR8td6fUtaVhT6HNwACqdNoV+890jvPz4zY4ipAD5DNtejCEC37IYiDHljA8d6G2YBRueFwbhXN3d6e3XjmHpMSlsQeaOaso8V6DPTP6LjTwe15V8PhpUmwzohlYGu23idghkzQbOtIokgCiJoeuGd5TQwT8KQBzaaLVaazlZarrda+XdrymtoyEtNBgOdQUtHvx1Ztk4VsuwIvwgvwCjYAMZ4dYAvfjM9avE1wNOJQxPPEZuQh7xtT2pd4OGengAK8rMc+W2j4WSInBuObFrsZiPi2S1KiRFlYrek9Ds2TFBoGzhmM7gk5WLieKCkH5kx9m9Jhn2ReBeNcWr5UpucaydM6dYp0WsQzBQbNcYUMKm+QjbGAZlBjAT6WAOdwAtLxVLDRXFn48D8YPKdaUN1xLLXf0zZmSpToFBQO5GvKLQoBvridq2Pv3ylu9ul3rs41x+//1DPJshKb0OyVo29cVNA1eMzLbaFPvv6jT7+4oVup0sj5SSz/eT9d/T80ZkejKDpEz8QMrMkzvWh7zvghy9YVvko4uhHVtKvx7pd7fXFN6/1u29f2ywctg0G8n/8o6f6yfMnSb4a7Dkmg6TD5emC2VoHwCEB1Wnzg03h+5Sij/18svq5nt4v4r1GJl28t/DBi6uL5O9wf3Nvm74q8RoS8BQ8ljB9zGyjMGMNJmeGMpKZcQLIwlyYdZTESRkwS/sXHjhxL2MKHjr2WHMAPu1mFYao0HXLZDbpuGGKncqHRZ7ixz0J5pM/U5rKePrBitoVunxzq09++zu9eX3thuaXv/5I7zx7qEePH/qQYjrL60EVtj8aQL3ZU0dj0Oj/Y40z/crytBwFnVNBaOJup3PLWChqmQKPhhROTJRjf8Y0kx0BYCEDRwEGxK98IFmulo1wM3U4oWT2A3aheWQZGPRPIJfBioQKHTJb01olfexwn4/KswRusP9R3KV7e2BYHkGPSA6M181s3yOQmyVpERuePpC//P56NmHM5KQ0RfLLBdAdnz/upUE9r7fkdeBNJeQC/JVvjyjqKCzspeJmOj5hyFAj/SeDkbAdkT1smPpao8eeIM2WO92ue/r6eq27/UBX20oLvBcNkPbCPHu/1zr96SYtp4Ul2a2B9+8AVjCsMDBd3AOs7rOeguR1/MU5+t0aJNZ0ZlBBWcc0OoGG+fUTiGg/lNTMHADVA8ge4PXxWT6ut2MqT6Q4/r5fB8AKiXTyRuIK4Wcy6xq92Z3qX73q6ap3pvHjd/Xes2fkHkuLmSpLvQnoGKgbPdDnDMe+eamvV2utSe3MQJpTH+9fkSNghVdet5jpqZb673/9gf7Ok5HObl+rd/VKd69fqUdzuF2o34elyVnNZDjYFR6eMXleM5EH6IhmgHOyHAyctIWB8WaI1+ZGXYk8q9F436iY77R+PVN7NdNmurIMmGk7foh4osSALj0TKVEPT06b7FIX9bba4uUCEISUyRKfgarhSOVorGIwxvxJuwopf6uOpoLGkJrEzJW92Qv1rlC5AsAK5hTJYXh+0njyngA8NqtVRKI7Hh1/vsp+iQ1sqqY2YIO/l+0XKuwa9mpb2EYLEdhA8wxoaEP08AFOIQ35GV257kImSC1leROMIcCBZqR1G9I/N51IL9YwdVaWxZkdnNJTafTrwUT1kPS/oVSTTChtelvt+jTrDB74Xps9eb+sVGnYG6tPwnWWEeIHtF5H0wEoxn1HHomsBt+YZmAfRGo/DMwt0ONeAFqs5maCUI/DWgOkqnuNqh7eodgtRLPGc811NstES3WmQ0X9B1CFv4xl/yVhPQEW834AR5F4AVwZaAawKrauRWsa3erEflAF8j0D6zJgZYacJ9Y52CFqfOqtQXNiSVI7v9FidqW2vVVR4e3VaDQZWEp0/3lmaw3WLxKfvpZXW61may0WM217ncoJBt4jaRjP4KCZWH0BQDq/AqS9dQ00Hg80GOOdhu3BXr0aSSDtLA3fTnvMyDGNn6+0XW40mwFwbNQbDNScnqgYD+0txxUsmsqvA5sLJlPMXWHQbgxY0fB7/bo6oIcA4ALoGfnZiToTtgzSVsAqGDY8j8muwwwbXmPo4TW1nVk8vZ6Wq6nvB7Iw1sDhe5wSV+pkch4sK99P+qOtwYp2PdNmt9K+FwAR+we9De/L1wzrkbTXGHhZr2wPEIyhBFhhT1COVTcTe/oBkHKOu5YFeOKztFO/JmvURv0JsBqOTlQPRpHa6KMnwFwzmBJLjKuCXJf+ic8MYIUfGgw+90R4kcLosm8SewbejVFHONGdwS6SVAqMcu99aLVvNV8TvDMz0FMCWPoAR47LawQrj9dij2Xd88xabomkzOBASCO5l0115jXMMBGQKHt7Uvvai3UPE5WBX8jeGTSYKWeJJsmtKHI4E9fqdgFYrTdc57kBK5h2AFYNQDVgQsH3xOsAAk2X1/4crIHYj+gbUZo2Bh/PJg+DmW8vTq4T6hRquoWZVvse94XPAnFgpGF96jVAbcov7j3vY+X3s/A+BusrNlMW7kCjwYmGw3EigwRgtVpNtVxO/ZnoaR1WYRsr7uVYo+GZisFj3ban+u2Lhf7y2yu9WkmzcqxVQSIvNjecRMlzyh7XkRxrFmOS3vKz2fNjiBNJPNyzqrfVqOz0aFzqYljoYlTppCqciO00ZtRIYKsbQtn6etUu9Gax0NvpQsurV/rZWV//6I+e6cnyCz3oblTbAoH3FAqqXi/C2OrhyYFhFYNPHuWUfHyvGIo9AUZVhBNkgCr7fub/794rWYjk2uUPAVYGoFzDBVvLzHmDqhEEFWEaSAKxF4ohlPuyxLByynnynGW/Z0+q8fV10BAeedxrF/vRH0Znk0z7IW78YcDqPsMq18C5J/iPAazuf+2har8/vD5MoH+AeQAb9/sMq3/+5/8UGM+o5nZf6mo71BfTQh9PG32zqjTVQC1eGpZ2RRMa8pQo4ENGESkWbEAsR0+mE5uC77GFUr+nQa9T3d7qdDfXr56f6W9/9FSn7aXGNkg8mgaGV0ylohnpzd1cX756o29evw35RDgT23z6fDLQr3/2vs5GlZq+TPlERoVJMw8kmzORpgc9u6mcmJ426vYEZRY2HcSke2GgKKjq1q3aXBVNaTz4VY2XQOUEMuKYaQTca+f0q0wzZ3oXAoWkO8WLiI0ISih6+2A1MAU0zZNJo0EH/jvsr57WUGoB25xugcdX4ekqBUSYijIhoJFlkUfDFN4FMGfCVJlmwICTjYujueGBdcOV5GQUXgPSaJKhrFkDNGZJ7+oUtXuR4iHzSFLHlOrlIvgwPU/ymOj+krFhSknJKXD3zCQtCXORmjvGJKMyjTYXpPGI+f/dm/C5RKAhsp44DnfHwjuulb04cYKyZCebvia6flBjiVhl0hj67CCwBP8HdzBTSNfhZeIGJpnYHQBZdVrvooi1bAQ/rX6pq67Qb97M9ck3lwIcf3oy1h8/P9WH57UGuzubQBblyDTmLRHng4nB029f3+iLr1/p8nrqTXEyGuinjnYdeVqvbmV2GPfdjBnAR59vISny+XPkH7kphtzTqVa7r3Q9W+mbV28NznLdSV78ybNzPTk/Sc9z+AyRNORNeRebaEyw7oNW0XfnyYOHdZbSRUlnKA/wEMA6p4Mls2nf1jSp4e+BIyS+zn3A6kDMODKs8rQyAJws2QogK5tZJqgo/cSQ5BmwSuBD0JpjHwugNUk6kolmrKHEIjKw2LfnBgdKHBgx36GgqqvaDVGsxQDmcupH/Jn2yn3fhpTXVzN99btXevniUss5BqA7TR40+uBH7+r9D97ViMAIUgWd8Bcgricgifl036w1b+8U/vF+83UNQJxzatP19PbqVmtAtb5s7j4hbRPzWnxhuHF4vKWplSEVrouB6gBvcnpbUqnFs5WBhjTtgVGLDw9yYRe7uVBJpps2/HTyIAdlsLN8/fF+YUOleOI1AfYMbhl98p8GrA6C0ftMvAR+3gMq+WuYOsdm4T08SUoP0rLQqH13L0mAtgGrxAhLWYcG9wy6pgCR8DZgQmxBGjaeQeE2wyKMkMPA3q6oWgNqIO1OU0bboFOsIjnia+uBvfxWTEJJQ0I6vZFuZlvdttJbIuF7jf0ZNsRwZ/jWWybR0MlA1p/hvodVMN9IXD3ZL/WjptXPzsPDarBfMKsNY12zDI/FwhH4jb0EGdT9QuNg3pr2eHx3AqJOAEkGJtO1tOfKfcHvPfZcbAXH/5qZVQd2UC7Ofi9kRdHKUMqjA5+DMFDxtJntBnqzPdH/8WqvS51q8vg9PX/2jk56a+3nUzOsaHBW+1rdGMBqpf/z65f6ZrU1YOUBBc8vE0q/fgaAMiUtkpBga51v7/Tf/vyp/sGPHuvJZqrezVstr6+0b+ea375Rfw+AkRvYlEqXnHOdxsr5DmA0QCpemNnTH1Tq4ddS77Vh768KB0yM+2NVbaE9aSrTrXZT0txI7IKhsTQgYdlE2u8AwGCQAAYV0NzLneV9W621hjU1LGxmDGvC7CIkXPiQ9Euz93ibG8Aamh0YIJx1Zjr1Ve37ejAYO6nU/j/IGAk8aRkcAlxtDHiEr1qwoPico5NTjcYnqkZcf5j9kCy2UfdYqkjaHTRsmPfJtBlQ3YmWAd5HmBWSnVvtsWSwZyZM6xiMAdpUSJ2gr9qOZ6MNrIHl3CwjwDcz5ew5FXKipjlR1UwMKu3Kwsyy+XpqYKDdzt30kj5tSwASpHuNTkckBTfhxujXgSlHowoDgiAQbCB26pEaaw8uEvIGASbhXSfF5+b+AaZtlgbE8PzCwKGBLUOKdoE3T/ZU29mMd9HO1NUby/pCEsneA2gxtOyQphfQwmc3vlEbwJSFui4+P4AVQAQM9aY+U13CzhjbYytkgOER5xRGGJzJ5D7K3jgLYee4Blkttbi90vzmjbbrObacZkINYSAB7sEAM3tUTnYlJGW37Wl+i08STNGtesNCFcnbI1LmerbIAHyZACbtS23u8E671g4vSMbaMBhHpcEMAFn7uLIuHO26036DbxggQgD7HUyoyUDlZKAtdhA8k7Afa5KITxJghYwUABaQYq354sYySjf5STIaMrJgyYXkNuS2ADb0HIBDZmUlWRyNOOvQoA33JfnvmGGzmvrn+9lNYCjnF/cgAKsL31NLPPEj2uFVttBqMwvGTDLQRxKITLGuYQwFYOW1Ty3WdSFTTGAa/Qk+VgGOw6oLdg1rGP8n1BIAmqyT6TdylFMAACAASURBVN2lh/EwcoN11ouQrOHEVifuNcwuARDlvR1ljTHrSfI2AzDI7rA8oKaht5CvlXsa/Ndgs7AvO4gjgE6kwtFsB9C+7tZa8vnNYFq6jombzjCeQKIArAIUhMFMKvTa19cgIr1T8jTmGg+bCw0aQJ5hkBksrQylBfeD5zcAq1CpcP6HPLMOCSGDSNfGCdz6HsMKvzsAKz4HYOWRYUWXgWfutdYd9z6AIRvwI6I1W2yoyfAs9hYDmAw2GHDEc4yv4DopbAKwGmrIswJYaTP4VCMkwAqg0/cRsB4oacdzOfb3ANjR61L2AbS0q5lW7C+Aot5fQiWAx11dTzQcnqpfn2vRneizVwv9u29v9OWs000x0QLQCi9W92H3Du9UowYYnlQTdhQIN1te36E9nF94OxY74V4NOeRi1Oi0qjQipM3+sTyjJI92Wu52ermc6Q5vRDaY6aV+OtzqH/7kgd7XC51ur1T5TOxp2x+69iQ1kvqmTgwrao8Yxtn0NDEj85A8eoL7kr8AA6M/MpDMXpl8Vw9D3sRM+kOAFe/J7E33U9RvAVBlwCr+f7AufwiwQlXjkCRKBBiMA/aXQVILxRA1rFCSTUDiy+Wa2oSaP8CwcoDRH2BY/d7SLP2H/w8Aq3+yt1SKh3pX6Lob6qt5rY/van25KDTtDdWCIlNw50YvgQDBrYkmxKKONJXx/Njda99m3pYHYZbe36lZz9Ssb/XjhwP9rQ8u9H65tEY16wWM6HE4smWnRC7kesjmFhw+aJ97PZ2Mxo6Pf3JxIsiFMCWIXKeYALDiMGbzBJiwyaQlHWyCjZN6dgqkNZJdMFGOlK7M5rbhpTduTDgDYY4eKze5PFDh3RWx8ckXwYmBkdOTGVYG2SBac4iQJmVJYvj2INcJaRQbOu+NRibo2pHcmbxhnCiXWA4gsSSRFBQUi5Q2kSQMFKhps/ID6p+fUzhCS+1ChAQtjN4OMbrZWDoAovwg5u+P9ZfSrTLDI3kVmZnhaN0AEcxIyGl1SS51aPhSdm9OPTl8Bw1qgMB+T45j7VGLh1le2n2P8h8z1Pf2mPBDCa8UBl4GnjCKPMjJAkxNXX0AMEwy2LYpbJIvUlwnVjJwYkjYIlkh/iVYQSkFI7pibfYwcFgTJNMUut339e2i08eXK335dm7KKsmOv3o60s+fjnTan6sP8OQDkvsNK652zOt0udbLt9e6vrnzhjkeDfXsySONh9CoMTNee82F6XOY1JquzztJEqs4jGNK5sO1GGi1ZjqFZLLS9XSut1fXXvcPzyY6H5Fsx71LoEtiyhmoArCydj2z+BKQkVgnNAlmVgJUZ1kgYBRrmGvG85+ejYOJeQYVEv3t+4CV73SW7yXpVWa6xPqKxKvMBjoojkwxi43Zh16eJWAqm+9ckob5fjukIOShwbxLIAQMTz8bAQoORgMXPfxEwAtPtwF5iOeGiUGy1D1GVrCK4gCJTa2vNdPh2VpvXt3o22/eajnn6uCZ1ul2eauHj0717ruP9eTpuR4+HGs0gprOPQYMCZ+VYO3EhCUL5XxfEoobE1sauULz1Ua3s1azxUYvX994X4PZMDmdaHIy0GCAPIEeeKchz5pXdwwaEsfsABLZaNbyN4qygBbNR3MSCWmIBHb0YvKVpOB8fvwsPPlLUonwrol0Kqf+eKCx13gEszYA68zOjfMjZOUhJcssoKM0+MDWuw8MGonCkyfkQ+y/7OHZ8D0PzAK0TCbnDpOwsN8sgmCKBoLlqHnSKdP95D8d/CfM9oXhyTOOnAHQ6ghYUcQAMuyqvrZlXxvk2iUSlNrgdIQ0F/axW+8wP9468W/V9ZxYOl1K821PKxo1Glt8EVLhYSnqLpozmqoAkcK/zEWt2dABFMEnnuzm+rBeHQCroZY+r8xEPni25S02g1fx532GVXirxNTLa37Pur5NwNfRIiCk8AH+ZUng8R7G6wRvjb0i7sV9kCpu+/cByR8qjQCkabw54eP8MgO5X2u2Hej19kT/8uVer7cj1Q+e6vm7z3ROg0pYiyX/pVYYwdZjfXa70H94fa03Xc8hL97rqWd4/vIlOciK44zEa6PerjVavNU/+PBU/9XP39W7xUbV4ka7JWa/C82vX4dZ7BqgBLNzn/b+n82uafjrRtWkUTEgjGKrJWyA3cZpe/aIsySQJnmkYTFR3Q1UtrUqDNNvZuoBdgKQJLmPWaVpQIRXT4+hDoOlUtr2SCxequ2WOMGo6/M6ELEblTTTzcS+JjaH96AOGf9C7XpqFgiNW3it9NTb9XSG+W6ZmjF8inY9bVat2kUwpILNg3UBH7ynohmoGY01GJ2obEi53Jj1BaN80c61wrODPdssj04DGn373zRqMIh2aE4MSGm+pou3ZgGw7zplNvnFAFjBahgivbO8KgFJy7nlQQHqddoVWANgVjxSXWGsPrFlA6Ah94Jr5eu1noYBtZMo92pgdKnWYHAevjn4zFDrbju1SOTamQEuIdmBfc/w0wmDE19nmPDB7tq7xjHQ0c6D/cLa6ldmoiDzKakNAax4n0g9nR611Ly907ZcuXHFnJtrwteaYVKPPWm3VDk1gb6PyI+2sNKoC/HDWZspAtOkqU9V9UeJDZyZK9zrSB30WcRZz0AzrS8bo5MkiHH93VTL60utZ3c2VC98bcHtsZKA1cu9A7DidUnD5kwhbbEvjFX741K9caFtifR5L8Dc4eBUk8GJxtVIvdVG69upNrOZusVcuzUajMQKTSbSUQwlAgmPqTfxUrua5OueRAhC01O7W2u5XaoiaRwAxiAPpvOESHDGw5hJgJXBZsCEGIxSqzf1RAPAWrxGU+ADwIgZVgC7h0FC9r0BSKTZH4aRvM/qTiuYUh3MtwQGe1dkxQJYVQFY4XvkIQhrfm15FwAqw62QD7EXB4uLHgMmD68VYGUCUQGTzOaM1EPsRgBdMPU2+xsGTxdhLGHwj3XHSpdXLx0g4WclgXYRZjAOkKdoXIOYhbVFLpuMsVNIUrDrAKh4PqLe5fUAVzlPWPfs4QxJOUf5ZX9VhrH4zjYoJyIlk1EXUmab9lsSh0dUmGf3EmAFWGNPJvZw/H5SKiBsJN5bNrN2UIKBx4t47tnzDIhHjR8ABYPlAMbtE+bBeg6swdgcmW4CzJz0Fx5W7Ed+f1sCGubxeZAFwpJjj7T0jrNvp0V7Z+CRa21QPx02lpyWQ9XFyJ8NAMqVOEoom48v7QO34tr5PMXupdGgCqbU0XSd563Viv2F7+OzuCcOnzQYaax75IdZ4cQ1Yi9iv4AxFgyrMPWOfXLsfbJfTtTuhvrqaq2/fLPQpzdbvd4NNSvGWvbxq0p0aq+bpLBgsMkKh6lLb5XYUsiDASqpB+gZkOpaPdTONaxLnVWVxmWhEeAfqYCWO3Zql4xd9nqzWjiZEgl6s7zRT6uV/ovnjX46uNJkS5JiAG4AVuwJhJ1QenD+QlgIwCp7omZLieg3vKUk0MYse6eZB3vNpBb6AvfawcLLg7fMuvpDgNVBPJB8xXiew88sQjfsD3oArLIkMBhWfABqaNI4WU+sGeTgBqwyxuD+NUKL4s9MAEkWDal/+3011x8yXb//PT9UnbnOy0zv3zMUPf7zDzOs8uA8//ze//Ln/2SPvADACpncTTfSN6uB/vK21BfTnmb9kdbFIE2IA3zyOkwwAg+AXyqhpkiUwBqcEGMKHqk1QErUXjuN9muVyxs9Gez06ydj/elFqSfDuJCh942G1MCUTe2IdydIgoOdm0ezF+klyOVIw/JhwgGR/HQcxekCKeSATAvsg+BDE109oFGk57DJchhg1OpN1MaFMAWi+OezQFc1rJFsSQAM7NtEI8JCTpoz0xv9+GSGFdPZaOh7+yB546Fl4/eUihZa0kCYwygvdMdovfC4YUJNA8Zh4taaRpsmECABkIwiyg1d8p8JQu1BUmOPp5SoE4sjDgIeRNhUyB9tMG//lNw45FM/WA9Hg5wAo7JExtMbI1HGaWNNuJlhM4rrZUIXExQ+I9LANAGNAzKFnQSoHXIUmqh7f2YGQQab6MyiWYrGmfXh/rKzsCn8eUzxS7THROT29UkNN8XtzulsJBPCJMIENNMlo9FlvXDtSBnKnKtshMlmEdtYp32RmvLtXrP1Tm/aTl/NtvpsJl0uuSCVBt1av3xY6lfvTnTRtCp3SPLi8KIwjf0Gv6lSy9Va0/ncoAvJMxjikzIHC9JUWYwXd0x/MNuGVp3uSAKWjNc5JS+afKYusKxgdvSqgZk3SE798+u+QQvDSy7GQqsce0wkp/H33KhmFlGwK6MpRr7r45IDKIGrvl4Gt/kdFNRwjkpfkzx8YiPJnKi0qd6TfZmpY0lcliCH15EL5rQDBWAVDCuzo+KuJF83AEm3sgE1JqDLpusJ4DO7yAs34s1NM6agTuAKprk0jyRMkeiDlx2SD34WgFU+DQKkSr+ThIz3AwMLRhXsquVip8WUppXgiJGBpLvVVCo6jYalLh6d6MmTU52eDTQalaqrACcN3iQT0gxaxZAgZIwAbDYy3u4d7DCdb3R1u9LdbKPLO5qm2hKcyelY4wmRxDSiew2qvU4GdkdxIxTm7WkvyKCkzeV30WTwnDDN8XYfLFsmnGaB8v18b0IjMF2Ff4RcAWCOBCung3FdAbQSvDiuPaN0U0NarAuOks/Os8EeEZ4OeSKUOVaB0+bDN8D6YAU4894AFIMYWBoHAOzA4AtWT0zSQ7qET4oTZ4z2ZL+14FDxfpGKB+gePg/9PWDxXuvl3EySDuNs1mpiWOFX5FSHYaVNXaqtarVlo7aoLbEneXezL3Q338JzQagmRN6rrq9lV6jtKgNbEeHMb4rheC+Wj+2QbvM5IlEm8KMA/u4DVhUsvm6hDxsAq54ZVvcBq8yw+i5AFOb6mUWdi4XYB2KPyIDVAsDK+3wY/Fp667ARwKQ0bEkMq8zkypytAD6DGZEn6rk4tIF7iuD+fcUQuxrNAQ8w0dl8fe26o9Z0O9Sb3Zn+1Svpy3mh3uhczzFdH5eWBwBYwURcFpWuup4+uZ7ri9ulZsVA66IJw06zegLEDPw58sJiKhMMq4a94fal/tbTSv/l33iuD8ZSvZ56iAZg1U4v1YP1BLNlzaSU6W6ZmopGZ+fP7OW0b/balVstu7nmyzv7cEZT4ax2+/m4Sa7OVPcmKruhStizi2ky3g0WQIBVrNOQ1OCXxPcDSiFta3cLLbZTLc3QWGjfC7DHDO8a8+GQyAB8xKkOO4Np+234mdCU2VzaxHydjB5YioLciYEbzx4yx9V8aklRYc06T1GkcmHYhxwOM27YKf54rqPWmi3vtFzNwxCZRdwBOBOW0mhkydbQ3wNgxfNowGp5qQ0s5zTd9miQfaSBSUpjBdATxrLIk1bLuQElpOzIaXZFm5Kgx6pLmBYnrhEtZ4eHtl9q08Fem5ndwGCG6onkM3sGDc89cLJ5reVom/Axsv8Lw6yQUlmABPujOVNdn6ooRsGg7fP1My2WMwMdNMbxLNF01hoNH/jVLKWhKSE4o+i7+V6u7zRt37jmDOZZaTaWZVFm2JCkFQwQzjAa1hamXIdXEp4ugOxbVQAXBqz47BTj1IbJqDuBNd6zU4JbNODhj4TxdN0rNewK9Zcb7e5mWt/dabOaeYhMs8VQLdhx4RXm6gkwob9XMam1a3rSsKeu2qtFruoUWQqZ0muezzJASsUgApP21Urr6Z262VL9Fc1vDJ+iQeJ32AZwD+vJWD2Yy420LjZa99cGaTvh47Y1CMz9pmkHIHCKuI37sdFYa7m6C1mUB6rU2NTxSLxCQhh2F2y7MUTknsO0yoycLJtxWngVMq8AkuJsBwyFiWcwxewftnvYTqynWqPBmddCeNHRp7axHlnzSNDsb8Nnh/0SoEgGq3IaHc8GZ+/RVws2RuxBPFfcF5j+3S4ky6gWOKFZL7fTN1ap0GeFTD72L16Dz4JKwBsiLCx6SJuB42CUUr1dcwFwwvYCrIHFExUZdep+s/AgNvuEeWnQj1SxfznZ3Z8tKu5gC4aBPM9/u3eRDT9HZa8x8GL/Jmo8XrvsJ9++BCJSDzg8ipoKA/EzFUUMjzEux7bBbFE+gQErT7PS54nNP6qc6LPWDmUKdgwEAsA9wIYsI4XVFn1QksaaXRaWFnzPDvam5X3sFR7juReC/cua1L5OayGGpUSxIPve8QzvN7Q97q14L4DaeHcBbHNgcR66R0VGCMMMgC+lFNE7smZq5KaWKdIHxRDMKgtA8I41tvTnCbsL+mfWb6SJqjdQrxzr1Wynj9+2+uRqq29WtW72Qy32lQErdr6IaoueivCMCrNw6u8+ZuyF+/o+4X/23KUWgk1nyr4THrmAQO81/QxDemxLqHzstbY2c/XOiqSeBkWpyepWv2hW+rvPG/2oeq1Rd+nQJw/Se6TGFqoSYFUMJsnP9siw+q70LQZxmWHl59MoZjCscpKr7Y/SUDYDVnyt+7SUKpjrpvspgVFT8tzFGrKXIQMVKzrCI/ivA6zcgzOsSJJA/tztWPc2kD4AVtkqJ/d3Hn3/NYDVfYbVf4ok8Fg7HgGp+yz+vw6wOpBV0g/q/Ys//6d7G2R2G3tnTHdDvWgb/ea21Od3Pd0Vp2qLoSe8BkvSqeAXAmRKmyz/gQ9vrDFJANkwiKkkjYICA7+aEWbXqzud9Db66YNaf/f9Ez2fACaQ5LDQoA7aM8UFB9tmu9NwPLHBIQcJnkWeoCfPEau5UoqM09OgfqdkQBp9NkMjI+mwdboA6TG9KHxMomLqg4FbQs8pPmiUOAxIwwvGEYkKYWDIa7j5TpYk0X6xFYSHFX8eGFZm8wfVdLMGtYdBhO4dkCxAIieIJPAiI7dmWNmfhgkXDUBssExLIRNBcWbCAFLshsxNPIdAMN0SfBRyqKSpxfyZzQ3qPNMuXr9uiMWMZtKQWAKuIqkgWCVJo3MAqvKEPTMOHHea9NJh1N25qCKK2mwLkoWS1NBafMssI3HFBospUY7XCVQ6PA7CUJ3Xz/Hyx6Sq3JhhZhqpLeELkgsIA6mOuo/GPngWAUq5fEYyuKfBCd20mXW+F8Hy4s1xDYxiHyGPAPwOV1dasa6IZN3sdD1f68V8ra+mG33bllpw2OAH0c71k7NSv37vVO8MSelaqEGfbyPFtGFT+A1Hbu1WK4w0d2qa2oczIBVrkffjvyd9fWx8ybcheTJ5rSaGWGZZsXkhgRWTl5RSEykWLcNHs2TYHAOwgi6ekgdz85u03d7wDl5U4dmF5NdH+MG/LMAAwKoDwGqaczR+GWfIzLp4dlJ7/B2fqdihnHKRClFADQMq6Xd4UyWGEw2rAdSwLIuAiDi085wkA1aepmQ9d/aZSFN7Bu+OR7fv21YvXn7rg2QyGerJo3NNRo39WdgzB02kUEWDnmWTAR4Ewaevu7u5fvOXn+ry7dRFbn/fSDuKq4F3iX5TaLacepqFH4OBpEGh8/OJHpyf6PHjiyjCsy+SC/nc8vftQbVYrHQ3nWk6W2q+3Gi+2Gg632q+4pBGZjTQaDLW+BQZQ+UUr6ruYdOSYtn3EU1flm6IHKCQPK0Mhu12vh544QFcIV0LYhem0nyWvb3xKELifjifMDwaFkyQQ2a9asOAHgDLYQwwFfAt6YU5M9dz0gx0MhzYr4/UUIbiXOsMWh08E9MlAJSK+xreUiaBAvAj5UIKsljaEN6Yz4HXc7TF4kwxiyvRaw1y+aCPA/Z2hocJe1gyaAao4ifhGULR0rbac11apsRprSHxwpvHgFWtdV1pWTda1kPNyqHm/VrzXql2X2rVsheRVld4uGMgS5W2DFagyNu4l8FJAOx+9lFL7ZF9s3cmECmbxyfZBv+N54MGe7Jb6H0kgQ96em/YatxnyAHgHc+8AZnvMJqOktDYMQ9lR5KFJG+B/U7L2Z2HHYdQgkC4kwl78v6KViOGKPd+nNssN+DRAGf5aexvyTMkNSr5HeSVHz+RJnptrBl5pVNTnZhaa94N9Lo71b9+U+i3Nz21zQO9894HeofkPnATWyDsNev19Xq51qdvb/VqsdGmGatDGpK8H/B0OQBsmVofxY4Bq5JB2fUL/dHDUv/1rz/URydSs73VoETWNle7vDXDSjQuJIUipUNOUteeVp+Mnzqdtu0tDY4sNnf2p3EKMoyKVAcR0lLXmOM+UFOeqr8b2KyYwHD8LM3osBF/Mnq2Zhup4SjAZWoJbbTeY1g8NbMDlkZVZgY5gPVQg8EDjYdnasqxJWgtk+vVVKvVrVPJ7BecfDMYhJyePA45HYblAFBdyNVWy5kBq8RBD7azAY7azRjSOBghNL+cNzTH09mNlu3cdRVrk+eXfXVYDTUenmiAZ1CJ/2gMLwG5VttkWozfTPKgo6EYDpBGjX2+IjVBrsyaIoFwtVpEmiUytDIAoroAGOF3AFaWUex3mi1vtaFx62BlrZO3Je0htU2h0dljp1dHWAQDCyRuK+/nDEPpbQBGAAPssVOfqWlODQzZ8rjA+2uquc8AJDvJj4vnv1fr4uE7BgbxImF44/0ZQGG3U7ud6Xb2QnKCYyTxZTZWsCwAMPBkugdY8b5g5pijEM8+DStgFcwJvp8bbF+k3dbvK56zlKGaTITxc4Q9ixE4lvADko1RWcJ4mM3Uzqe26DDDknrdYECwgJyUh9Sr7mk32oul3BX4E621gJkCM5b1BEDZD88jS4ZomZ18utF2PlN7t1TRVurvqIFi8BXgAOoDTPP7ak5GAViVJKwutMCom+vFoBHgAugRg26zqwBVuLYBVgTwEOBemCInBg6AM/eygZUTLFKDD8nHKdhZsR7577wf35skJTMzx8cMBTByqzDyx3vLs1qrJEISiLTTgI/Pf+qkjWWBZhWabZOlagHuxGuET57rMvtgbt03UeNbVYE0F7ZfgSRubBCd9QkIHT0GqfBbrTb4Xs0O6ZpZ4kedzffawmRHfc6QmM/KmoH4wPWCyBB1QgBAADUxtPew2qb+nYe3ePLGerPRbAQCWUFSRvpZGogfhyExzACw2fYA+Rh4Aday/mPdu/bkTIMp6fsYvnLsT+wF1JJ8Vq6v2Y5I9bcMLOPfY1wD+B+peplxnQej9GO8xpIUTn4egzuYqgb2ArQKE35S3DOYemQhB6jB9aY2ymAS9VrQQcx4LYdWaPDeImGaN8U+z88G3O7Ur0mDo+A89pBmSnkNb92/hel6Auyyt68FLPRFsf6pnezB6c/C/WRAFqCVASsDtqxLQHD2CK5RqeH4TFfLvT6/2urjN61+Nyt0uR3obt9o4RRYdjl61I2q/tYqK1LqSX+nvpl1PS03AJcRfuFEQYYFkXgTtT+7OEUPwBbPNyCk0w83TmklxXUVbAkNJZ2tbvTH41Z//4ORHu++0ai7Ds8+D9IB51i/wVAqOSMO8sl7qdOJHRTgYvx79vTNyZ8kf3NOBSPx/wlgBUAZ64FejDPXsnCsJP4gYBXAP/WpSQNVY3alhzoM3nmeOSsyqSGlfMdHSlYrMX2OpfUDrPbsYZU/+332mPe+lDx4r0j8wb9+F6T6YfDq++CU7/33PFR7/+J/+seRf4b0jdSiXqPXbaWPr/v67W1Pr3sPtChG2iL/sXwmGkxcfgLXj2m0ddc5avjwKpEW5kfQcp74LvhFREJPurn+3o/P9aRa6dGwr5Nqr4Z5sxkwabED9txj8ATKHPS9eN+xEXGzOURZtERB0kTYV6fb6vL1a03GYz15+lQLihamSuOxiydYCZbJJYpzND6pgM8JcwdJSp6uhlTPIBVpA5aXBWAVSW0xVQx5SfjdRGhgLCoOYwqu+WLldAYzv8w8igQ0T9Ld1HFIxmLiITPAwZTFCQSB4hd9gBVYCCHLswZ7R1ovUz+ox8GkcrqXJ9ohgPJDmM2Ek7QowATYMBwagCFxT8ObJ5qYDDi4SeQ1i1KrNL3hG4lxN9C2g/Idh2kY1xfarPG3gOrIhIYNmSldgFrW+6cpqRtI957RiGZ5Aw/mzc2dZtOFU4WePn2kxfwm4AmvT2qtoGrFegORL9PtSFIZo/cmZMXPtwlgEqjk5jgn29nHKnmsHHyEoHKD7ndad30V4wvdrna6nC30errUK9gt656mu8YNqQGl9UIXdadfvjPRLx43ekySzmbutdkbTLQ1uy8iY324W5YWgJmpy/29wQCK//BGCDCO99/SWFH42+soCKwhyAtZqu8TDTEArVKBkaZDXCqe+gBXwxiYBtg0VMvACAcY2HONl2EMYBaRgU3Om76ndllKFvtdXC8mdTkdEpBjhc8K/nAuQAAWiQUGBM7PVPiPhfQsMS96Pd3c3IThOcVniY9LMHD4O9eEoIXwRkogGRObncKTbrPT7YzYYAoINlfkj7DWkNxFQcNhx7NhVtUG7T7gbQC4NDWz21ttYNGsF2YjPbs41bOHD3Q2YlraVz0axnPEelivtZwvNZ8vNJ+t1K46vXlz7SLIxZAj3cKDhQLWsrQUGe3oaP/P/LBgT/Yo3CvVTa3heKxmOFTVMD2M9cG1+vbblwfvNqvbYIkB3tk8gIKKeZU3EMsCh+ORRicTJ3Ihh4DfA7gbjUukCGZTyXxIx04XoGKye7rHwImpEL/xcXAQRPZICLeqBFeEpNlSHgAgk4FY3wH8+3kFpO319HA81POHZ3oyGakGlOc54Vlgmu3o8r6BYuQ3I4D6xIDJyYUuxZza3tN6vrQP0d4MKH5OsGbNKGVvNCvqmEx4AETSIe7nvG19X9fLtXZtZ8+WgubLW33eTUNi6C3U9i+d9xi8cLZ1o/XwRIvhiW6Hp7quRrrBP8myszD6ZNflSSQKfkPaadp3eM88Ik61S3JMvm7N+cixS8qiv5/JTbAhoxxJCZq7TqPdUs+blX5y1tMHo1Ynvbnq3tYs4TWJb27w0idPkcdx7ARbJiRgyVzen/HINs6A1qEguV/0pOlhnB2pSLmfLJMml963cqpdk6EW9AAAIABJREFUYmjlMzikyqngt2w1nV1uWDqVTaWlGaNhRg2jjD1ruRvoq+VAf3HV6NPlUK90Ko3ONGxqPTwZ62LMdLivr26udbPe6GrRao4PGRuSJU/RaFtynTya4g6k90OzQCG+36pez/Ws3+nP3rvQ3//oQg/7U63n36pfrnTT4rG0VZ+I++3WU2KKSI2Jnx5pXJx7T8AnabNbaINX0ga5T/iteDrLfmHZHTIc2E/IRGqv25C3RS0Qk/BoSO2j5phrJBDstzAOAJ9JMZuZxWVgDPaEWZUAYkjJwseICTr1hJtvmDnrANWDCUATBwOCvWmS0rlCssYFYtjIuqH4ZijihrIqzVY2q8p7gFtzjYfj8Obp1prPp2ZYUaQHmyPAB0uQ6mRWnXxWOlgwSKq2c4MDHnDmqG+acXvmxJ+xH4Q3ipMMzeiIlCjXO8nblGsQrKQqajGOlwQ+eH+zRDvSm+yN1680Or0wWJolL1HLJHkUTXLyE7MMhSa0CB8bS6NYs07UxL8O5gxeYRsP9BhuhK9OZQ9UD0lhJpAUx33ZcCbDzrh2c+kaFuanmV+AFzSiGQRmvw1PJsAEPnvUENRm44NMy4birg2oRQIAygELBzuKZJtAmZKHrZYHsh+yR0WWuvdyuibWgZ9YYxEALwGsxeC4p03ZOekQ8BE/rWCARBI5wMagHrtGs6+M99t47mKI0ddyBmMGgCbt6dHDHfbh4WSkNSbSm1YrvIh8tkazSj/SVFwznuuI2bkftWMGp5mOGXAI5pZ3fL9IsI2C/RPpwAfJbJJAxb52/B2mPml4ahPzWCM5MMTWGqzxXHemwVrm/8cQMn7zC/D2yNjJlgHpJSwtDR/anQeUDFWC2+z1UbCvhEdvNAQx3M0NrpdBsk6IhjY+Y/R7qUkukyWHk9L52dsIvLJ/V7ZGSMPLFFaSvWid8tnbxDOQEpE9wnZAU5h4RqMcZ86xoU1nSU7yAAxPtaev7b1rzL7HWrfXoddkGm7DumRFpn2SZ5lnarGk9mNQjuwRs3sa/mA+8bPCKiP2OBLPSfO9vLzSeFjpycUDFRANqNvKnsHx7NmZa6isV3V/YwlhpBYGyybOcBLUbc7As79lXQMU8VyHub3PE3/2zkBfMJt5/rnXoRQIBhcgCv0pe9zeSac8z2biminE3pJYg4eePRJVqeUMNJXJDiSx+ACqAngMCwrA5R31zLrRp2/X+vevlvrdVHq7G2lZjNX1AAN36rU3mhQbvfug1sNhpYb9sBrpbl3q27e3ul2unPa3TqAVipPMsM6DLksiDdomRQ43c91G2MJw7L25mF3rw3qtv/O4p79xutaD7UuNe/PkYcvzy/6JsoRjvoy+xmsgnskDezxhFhlwvu9LdahHUn3zfYQmf62fzxQac/iebGeSBnE8gwCLkGtY8svF3AMPVxr44iF7hvyRwDvq0TyY4frHIATAnT01hRnkcJ8kccpyxsBh+NxRq/p8ZV0ltUGu0+7Xa/c/yw8hUZH6exwjfv/vh/f6g4BY8sw9dAiJQXkv+fvgPZtevPe//o//2I86yyAK4VKXbaXfXksf3xZ61X+oWTHRJm1cBFbyK0uBODwycyJkRceHJTwq4qdHeRLtLJsuxf6wW+rDUaePHlT6yeOxno77arYLU9wd8V0BbZH8hjQtOeObVRFpOjbF3szCi8MDrqA4o48dVqX1rr/77Se6u77R2empnjx7RzsYKpiaDgdubJECBlCQiuZ0Yb+zwPL+eO+OxS1iU6YgS5T3/EDdS75igu8iQz2zxVhk6P5p5u0LkFPAspN/umZmgdCoIEFCHmGJRE4d8ZsMDx58UiiK3NAEWOVJzb20qkjxCKppHECx9bvByhIOYjHvsRB8yO12GgwG6VPHIekHOKp2fyYb5KcnwX412lvSdnVzpbu7Oz16/NjX/nRCod33gcmUwxHoFDRmEARoYTnfwQcrdiWmWERTL+Yr3d3N9PrNlaZ3cw1HEz1+fK4f/+hZJHUxZTcyT5+RIOUdQE+Y1YeEMJg3UM5tO9gr5NRrs7xSGAmU1QIvCIp41leAbv5Fk5h8lQzCbPuadUNNN31dr1pdLta6aneakn6zo7EOIHLXzjXqrfXji4F+9XSoDyfSWYeXVav+8MTvI1I2o8kwe9BdLOs50iKTO1N4xhnM7JyMtez6WlvGRnHS16AqNayg+jLNJxggGtK90zEpygCtYopEU1aWQTsNL4BgcxjAwYuk6+tmvtZ627d8yc5e7uMwCQR8hQkZgJVps7loyOAvUmCii7e7CDSwdwUVQxRl/AxkKrF8kPSw5rjQKQkwRZwbjLbnQM/JljXMG14fS4oG9iLvGSNv5Mccoj2tkMdtSGHh/TONCc18Q/Q3QGlqhHkeohgLaa6BOq/P2HPwyTBgtZqr3m90Wvd0Oig0sPdTpwfnZwESAMIAyK03Wi0CrNrg64EKiEmTI3hjTZuj42vE7hlTtXzp8nPq6WRPWrZEVzPJBgiG5ZpSMG1eHsyrmNby83Oqpxdr6scCYHQJxHS+Jl1pYh+ZgtTRE5hexyS0LO2K+hVWRLDt8vu6/2fs62E4Gk1QRMb3kNowZWU6lIqjuMYs6QBoLN/kurmQSgceE0HtdNZUenoy0uNhrWcnQzVMYlMIgu9vAnZYcANL0WMvPDQjieoM2NAxASVYAcCK2GwmzJZ6x37prToJfOMhj33NDVJ6z4Dsq/lS7Wyp3YKpXvgwmGVhtm+cc/fvXUS3h7l8Vw3UDiaaA1aNznQ9ONFVNdSCvSEzogy4AvVR8hOglbJbSXdFChSXyneK/77O66AFJAzAKmz6ArDKXnus4cFuqXebVj897+uD0UpnvYUatWK+AxjNPaYY9x6ZJN0+p2HyrjFoDsAqBgrZ24+1dyxU8jP0/T8zMHx/wubVmYocM2/zgCH/Wzhq+7U4E8I75Cjp9ef1M79TH8CqDeN1M8rwlQCw0lBfLRv9xXWj3yzG+mp3qlVNIlDh9NXTOkxvb7YbLbqdVm7kOHCjkfO9Zx/I6wMDqFzUp2AOuVnoVK5XOmlb/dHFWP/wJ4/1k/O+BrpUr1jo1d2bAHIx8N1sPKgrq0p7ACviwXsnPpTyNHuL3AdPEwPAEUbDSgPscFx9ApMiZITzKadYheeOoU8z3uIsQUYXKcUxgEJSZNPmFRI0Iuuz5BrWyNAJUFWJXC1Sm7M0CtN1fgfbJDyyqJsGKWXJjAtLJbBzgDXA+wqGAb+cSksKYRmMaACnON8BxsI2gKQ4JDSxhsOKwKcizE9AKLOzka7QyAaYAmhjNvbB8JbiHhYPgA33kiI+5MtmxyNbssFx9q6Lyb5TBt3EJw/QxGgwYGMfkbjOIbkE3OfQg0k5CYlbnuT5dWLfO8ic0vnGzwYUw0Q7xRMFLsQpgIHydmX2Kc0n98A+NrBMGE5uV1Gj2DsQ5iXhPQwb5sEC8ftNtfehEc/j6WD/8L7yn25KPYMKVpFTutL/DuPM2KjT2Rh1pbEak/dSo2KWZ2a3Jmamz8PwrQlwI+5jBJYkQMLyH0yQSSfnevHeYn+JgWOsLywN0iQyXeIsTQuQA0cLA3QGrPJOHrWsa9XMSLeENGxKQhqRBiY9mn9WB9c1yRXTjuquyIBinKeH0BNjAunz0zBm9pMb/VAGZHAl1vI9D8pw3Uq/Q0JmU297hB2lvLypSI2NYaqrVA9hgqXK2Zb7K0vfEpieytQ48c3MDcarJdZOI+WeBBuLNe8iKg/kM5M52W34fQOepZ4kP5dZ4hV+TjDG+Qnhc2WLFg9Ww/c3+r88JE9y8XRCuabdJkDTIBMnaoQm8Axwvtjs+2AbkUCrfElSA360sEh1j8/v2MPZC73u6ZFykIwBTgCrYK4FWaBSu9rq8upWN7czEwtOTk6tQLFlisG98BByQqeDFTb69uVbtauVnjw+1wfvPk2Kl52HQaSdHgd9kTpt71w/rwE4wVqNGikGaFEHx+cIP7XkD5zqMD+3fJbkQ4UENQCr8AbjWY4BS9rz/PU5pCvAKPZAPgcy1f2OvSj630D9QmURVgMMQJICIj8DqUcxQOYaZad9NdRsU+uLy7V+83alz++kl9uR7jTWpsdwZa9qfauHTece6Mm4ETAW0sKbTa3fvb7Rm/lcq37fiX/0Q2ZbbVCUJPN4l87Rw0Y1S90HIWUd75DBzG6j4Xaun487/dnFTh/Wd3rQvXUqsrEHX5OQZrJ/m8EHGG4G47EPuN/7H0Cze4Oy+7XM7wN08r//UMrx/XqHdcUwAsCK/YszkKALMA32Hs5PW3UwcPJzHEx//+Ia4W+WAKsgLSRwPwHrPENmx3pRHRmoMdylp4r96IfAqlybpcf1B/84pm0fa7rv13f3a8Lv/j3Z79wDvPJ/z+/n+9f3AFiZ1WM6XqHLttQnN319Oi31ze6BZuXJAbAKt41gWMVDlqU+R9lVvOGj2Vd80gRauWsJB6emW2u8vtOPz4f62Ttn+uBhowfFWvVupZ419jI7JzeTTv/wdY/pi80DGVny4Nt4tDVaD3rrkmC30//1r/61tu1a5+fnunjyWAWx7uOhiuFAi/VGUO09jQ7x++GmeFH6XIl/+05pfkg64hAMBDtHex8mAWbAhKQJ+jOfeL5ca7neqF/VGowmGgIGIcW758uUkfHYvFKiVSrOM0MqR+LueoVmLfIlJk57NRXMEwCa8AqiKQvPp7RYYekkwCoo3qgjRwYSkB4AYNDMw7TwEUR61YqJajQnGXC0P0lKJpicnQejA7B73Wk2W+rlqzf6+usXevvm0mDVo4cP9ezpI50/OHXy3aDmNeLUWcN6SHJL/rR1PVrgNZKQnRbInGZLTe9mur2e6vLtjWazhSen45ORfvbLH6vf9FUOGqcOVcOhNc02qeQgP1hwJS8eR8FvbXK83vf19eVUO08MouDBFw3Tfv5kowAA9fpLDXy+pzb86/q6XkiLrtB0s9V022nW9WkFtQUYcjpMqf16qWo7s2/bL54M9fNHI73T7FV1KxdUhwbZTMKQvQUIfGwgvTFwfdB973aOaMaU+eV8q7uW+9Ral38+GenRyUgPmp6GsCj2W4M9Tny8Z4YevmNYpUVhGezAAPTWOwAfWCyVPvv6jVZdqfUe2RJwArI7WF3BaIRFlzfgvHmZVmwvMaYH+B4R+YysjAM6PM8OngxORoli0OygrMjKhaUfgSh8Y/4Z69rlBtYXJDploMm1UaSSAlqBD9tHDxkb/+giINa3n28/J1Hc5o0xjCczaAHg2TdotWsX2rdL9UmmAVDH+65b6xxD/AQYA1oByLI2KEAB/ZA1MAUBoLF/TZphI7cJEkdQ512gpsnR4c+0/zDFCh+laDLyVCNmA1EM5uuWxwJRJgYIH/T55BtFY9nQLA/UqyudP31kT7zDgZ38vzJgDivLk9XvgNzHsys8jaLACRkAAC/NHYwPTF7ThNrStbiu2Sg+G24faNespW5rydaDQaXzutBP33msCVLyilSu8A1wIQzjlGbeKW4AQ2n6lt5nFPdMNJD72QRRe8ahSCgAgS2H4TnLE+84o46/ArSiCMB7iLSp1TRAqz0sK8vfbSpyGNL4kE2vT2FoDzbWJmbrzVhLM6xOdDs40U0z1LystTTbM619P1skbMJTSz+rC8+c7EnHveYZJTLaRymIaJLgWn6R/dMSw8qste1C7yTT9Q/HrQGrml0Ks2vLQKIQ93VMTCpL3g1YYZoNgPtdwMrM3+/iVUdg/9407YcAq8OzFhqT70zoDoWTPcNgReb8QZ+MB4aVBx7skWVhqaqTiDnJ7wNWq4H+7Xyiv5yP9OXuRLP+OORGPTmxmEKxxTMjD4uQJabkXg+IUnOXJ/YxiYyzNgZ14e5cA0LN53reSH/voyf62z++0KNmKa2vdTN9qz0eOF1rn032W4M7yNscvZ5TxiJlytHrsE2ILDc4kj1gAGEwEwbgiVh07n9Er/NZguEY8dhH5gA+O/H+c0NCIxmpf1nqFFNkCmZkikcGkI2Bk7yFtCi+/mg+HM8NHkAefjBoSWL5zMzkT9aPm6Oq0mBErHvtdCf2SN5/yJcAoLaOgDcjKzV0mdEdUicAsZggm6FF823JfiRehRwv1lL4xcCSS/mnqZaKOjIzDKIedTLpYcAS3/Md8Idtm+/BQ9J+qAFYmV3kqXfYGxhQMCs9msJg2iQmdBp4BbsIdm/oKvnnaKvZnwO0sbzHnj2wsQCu2L9hq+GFE2oAJDldF8BfAEdRoR7OrcRMi70/BSR4X8hJtgEM5f3JDZtZvzZoSFtgfL0Z5j6TjzLwmNKnYecBfAkbCietch9SorQtJpKv1P/N25suS5Klx2GemREZkevNe2vvbbp7emYAQRRJSUaJBv2iUS8lgi8hknoCLm9CM5lIgwCQAgaYpdfqWu6aayy50Nz9O5lZNT0DCiBZM9equuoumREnzvk+/3xJFWRiwajqoIeaAKtgFscQVYwxeeaotY3rZbTGLB+D2DxLZEoQ2A5rA/576jkSY0Lp5pKkOhHaPR/rzJXfgQzBnQR97FeiBjsCgQmw1tEQA9AdJYG+71y3tr8IYJ9sWaZqyoMzPL8CtIudmvi4jcRbgq5mSxGwcX3EQYIbSr3GONPS77oWbGzPTq0TyzhALq3f8B3k97cLqIHcYDHZDTZ5NyZGq0E1Mo0SnytxrA0qxvkphgZ/8Tly8JTUFQJ4nSp4BPuO188m6nwf2h/EgEzMc7OJ/Pzy/DTAYwDuBFacGrXE+T7vp4+R2aHU8D0RgBreVQJ45L8VYG0vx3rd4LvvXuPl92+0DmazKyk52EuQ6c57wfu72WywWMxRbTb45puvURQ5fvzZJ/j804+Rk7HKmptSRO3NJ5BFXUSoccyk555SBzs2eaSxFjD7SZJLiUcSA+gEhvsekNVfmSHbo2zQcsg0oPAVYf1tVqWZU+yrOGix51GPgJLWpp+htHclFib9+PS6lZyXGJIE3b2exVbMS6x3Bb572OKXtzV+PT/gmyrHbVNg25uqZ8/bJZ4Ou/jJswmej0v0+S27JeadEf7q+2u8vL8H3cgIWIXGR7W0yR6+76qt9Nx5xekcJruW11hhYg1GnRb/w+M+/qeLGi8O15jurjHobAL35XswOJcAK+IYAkh/ALDS1QsfzVSznDOwtOu+B7acr8L09Xr9ifQQX5N6Jv7cc8Bqs2a4B0kA7k/k6/0DgJV2BNn6sNe1KuIcsIqmXb+dA1b6sgC/+LpkdB8byDmz6v0B4/vvK/03v/f71+H9a3L+vd79vvaje39gmb73D72GdwArpXp1M9w2GX5538Ev5xm+2U2x7E3QKIGFS8WaYbM1yERJvhSpXInpQTCE1IgdZQI2wtVyo9/EYYsxtrjo7fB81MOnlyU+vSxwVeyRUzvbrGJycpoY8mDlQ6wGjYViSVlHg7amIeYBQwIu9Ka4vcP9m7e4fvUK/SzHxeVMUphuP0c5HaMYj1BzQ+XELuiTqdnwHThCT8c/n980PzKkvkZM6nHTjylAyGgos+SpVG33uHlY6IN/N57OcDGdSP5C6aJBvDiUIq3LlymaPAFNjkG2h8NWBr3f3TD5xU08vV8uRvR/yVFmHTGFDjwwo/lIvjQuPtgAs2IsJU3crFYqNgZlgeGASRB8sMUZjA3RLCT5nfAADEnSqm6x4ceqxnJRYX6/xt3tArfXD1jOl2r2ZhdTPLqcYHYx0sfVbILphNPcXGwPsbyU6LGXz816Q5BqjaZq8Orla2zp/dXssW332GwapUWyaO1SfjjM0BsVGF5MMLq8wPDiAuVoJOmUprHJ74zF/W6PesdI5UYfm10H3z9USutyccaDgiwcGp2zSE6SnVSsBTNNemZeP6bN9GSOzFSbNe9Lh3HgucAdTewotTq06LVLDA9rfDTu4PdezPDpbIAJ/ccOFAa5KdWTE+blRzYim9dgDx3o30Fj9u0eD+tKbK6/ut5gXkPAImVOllNN8OFFiUdFF8WuQl8R0F6xto+MBEUeRXxuZOTfw4GUXPSw3nawbLtYtD38/Ku3qA40ic7F0rI3lI19CbYRREkSzHPJqBIMw4jZEbQGjbQpxpjWtGgzwCzFNfBpXMMAMuVwrkwtA+Ahlcj7ljtSTmlg4OiwlQr4mM4r9Sd03pb/WlKsFDkxbU69t4fKZgFJWkswRwcjaWw19tVaQQc0lM13DYq2QkbQlTIIfhyRI5t+itqcWKfBrsoJ6CltqaN0rKRhSJ7hCSRXQxEAEifvfO4Tf+ZImSfA4HbJRq7JsS0ZzEeTlnyjuMeTaUWzXGQZLp48QVaWKAeMWif9XYJEF8HBoDnfF88nKt4BDYirICTFnUWYpC1hCksq/rFIOxn6+1Cz3OroGUEgigf0YccwJ4x7wMePZqKQPx4PMGDSmSlr9uEgpZsMDhXusV8HiCKjehZ+LIRJsSdg1dCk055T4tqLdeeEl9OvVP779ck7gtek3aFZ1QKsmnWFfbPT90+egaeG0d8pMZ0EpnYzbPslqmKE5WCCBX8vh1gUJe45VZQU3ImbikAQBhYSQ4EjaX36LHDKYrACoykg6yz9XB+30SjsCVitBFiRYfX5uMVFd418X4l9KZArJHAGHwlOucDnauI02ZJAh5Dw91BdO7nprBB7vzDTEgrp7Q8XbKcZ0fmET9PA8IRL8lQdRcHAZWuTmjC+GPqr0U/PXmQcQhWoMMS3zRB/uhjhLzZDfIMLrPOJniHWLATy5S+S04TA3a58v5haJAmNWZP0f0sKGCUqklUlKaCbZr4Weq11NhuM9xX+3keX+Ic/+QAfjXY4LJgQSDkC1yjZOZa/sIbpUxbGKT9Zk0kKrDSqxFZMTA0P/+RRxHh7pcuZZZTo9kmC5km9n43EFCIDgp/r9WBGhwZ89EAJuVq6N5aRuekhlGLsIGTKik+PhEDdc7NqUiKVmiStYa+99Np4LvFZzynFliQwF2BFewB+TrIFEFsq4rwV7U4smPvpEXxhA+tnNQ02DOg57U83KdgofoI9BBGhNwAsv64TgKM9SBYIZvQmWYiGJ0kmrGVl/xIDPmFqL+/UYM1G/UiphYALWUWwMYxa+Zhk6vdgwMrX10lQtoCIvAc3nAKQKAHkz+e9WgcYyYaeKVA01s00XU+AvyVYcRrE2Xt6v8mf5WTvYMDKoCgHOU7gPZmGiOGohibqn+M2SWBFCHFYGaSviaj62CfS0M0gQTrjY7ii85r1N1POUnCE2UhHew4CVmTwRHKbK2u/v7Q/SVHBM1z4ua1NtE9FoqlYoJJb2f9VjGQC/pTW0DtJPQbvm5lvBCrcySS5qHdfDTfi2rh5DsBPIJP3MT+HYSAeKguu8QRYpSY/Mc3s68ZhHhl0vAYOH0lsPzbSYtSlvTwMkhN4peeZSWpRFQgcCbZxkqjqWiWGBQNBYv3pWdJQ0OfmSeZ3Jt8WwyoxXMwiTsPvOOVixpOuQYB2Wxu8n9LV497rPhCQO6UdE6gz29DySq/7YKAHgJKSzd7pz+K8s5/wqedK1+qsoouql6wkP7MGgDjy5D5HL2Pul31J/L57+QZffvkt6nqL4WiC4XAcagCvcdo+rNZLzBdzeQ0xOZT9zE+++Awff/hc/GfKD3Pu6wQcIvkwAa0pCExr/9Ci2a0U0nDyCPK1IlhFSbA8cyPFTp7RWitpcMA9swppIwF92qyEpDkBKZ096prJlfSi8nMm7yspSJiSeBFnC1VLAYgpPKAWyHVivBo4s98bwfTor/i8MUzmUODtaoevF1t8Od/hy2UXr9YZttmlBrZZW+HpKMfPXszwfDxA1jDSIsc8H+PnL9/i5d1t9E9kXnr/I2BF0F4nl86hBP5Fbca9myA/nwDWs+0GQ9QCrP7nyxYfHG4wO9yiPKzNBld9zGGA2UwOWwvAKiR3PPfTeci1wvuS6g7346d/T/XN7wJYTthH+HkmAsyRVe6hE/tNvoT3ASuCi07MdK0l9YewW+4T4UssdrBB3iStTTJkjSjOGFbyiIuaTK//vLo8t26I+vKvA+QYonT+Oe//+beBVf77dwGr8+ucrum5pFCnepIEOjmNHhoZ7rc5vnwgw6qHr5sRFtkUDeU92t9YIJwxrGI7TUbUqVA4qqxDuuBDxoeJG3NSXPcYMG1vW2GMFh8Me/jiqsQnFzkeFVsMwHjkuVOIsqRt9gaeTHg5leNklYTmssugYaBZLPH6m2/x9vvvMSpLjEYjebYQFKFZeX80wHA60QHGpi1N+t1XxqgmGA9WL8f2fN7XBGzntDk30vY0CQ8RLnYWPpnjPe82FV7d3uP76zts2h0G4ykuJmN88Hgm3xYuWCYgFDSgPTJsvEmklESCXpt2i+WmxmpTY9l0cV8XWHPcvm2ko56NCkwGOYZ9ysM60ZC7SD8CVgIQOAU5YL7Y4P5ujvvbWzRVLRBpOhljOGQ8Zo7ZjCklPGgiqS3kmSwmiWz/4usvsd40WC02qFYtdjVfSw8devXsbJzKKSGNlbl28pxR9jkGQ258Ga6e0LTUJ/4RsFpvsF6u0VYNNstKHgYsoklfJ7TT8vWzB+12sKbGmt9rNEAxGSEbDtAjK4/siygw0kOpSGUmpnCau20tCe1PJK1zKpULZJsAewNIG5SL95Npoqe1LLgZe8+EL0tqyVCkxSDZVSx+KCmkRK+3r4DqHhfdBp9djfH5kwtNHCbdCoPOThI3+RPEFN7ecASrCAJ0ZQS848HQ6eO+anE9X+PN5oBf3h2wOvCwZSO/xSADnk1KfHY1xItRHzMm0HVodmgzdh6UBFkZtS2GonaBnkDVbbePzSHDXbXH7Qa4q7r4+nqFzSFH2ymCYUXA6lQU25PK0xl3Ky4eZZCugtugnVgxVge4sY6eWnHkolxbNiszy0hzPG1+4dtAxgWfddL/NXEj0HZK3HTBlhB/P8qm9Ptna99QHIcBAneiTvTUox11j+9teAtpysNnM5JDydBkHqAcAAAgAElEQVQhCEPdOTXz6xXylnKfLbosnjm9Uvy33yc3dPtlmPJttgyfS18zJUhFIZX2n/PfVViHd5GlvfaTUvPF1ym/CB8959NMF8lmJDldzg2RJRGeNNOvhw07QWPuj4Ph0A20cCQ/kwS6jgfy2UQpbYVuspSlp0moivZd46huGdZSMm0Glq615Nv+MBhkI9aIWvL5QJZsl36GO0zyDp6MS7yYjXFZkkpOAFiZl1o3DYu31Dyl6yiszU0GWVDq0WnsKZZVo2QZMpPkERcV+3tbe7xlr0WFOYjNtEOz5p60Rr1aY1dTqhh73XsMBycN+pee36yPJi+xKobYlCOsyyHmxQCv8z5W9OUSUMWVaAZJWq9ueGKyfGRvBbGLz1V42XkVu8nSc8afzgaIHJB2iWe5AasfT7diWOX7jSStmubHWjRYZTaJz2kOCewRpwYwpC5q4WKQ8RsFxe+YOPK5Op+mpUYvNZdHJkDaKHjto2HidTxJxk0v0+drgkzGXUgaCWD2CtTdEb5rhvh/bnP8vBrhW3px9qfao1kYkvNMH5KMJusxXDrJXdNeoHFksLoNVmWcnqvUNoDOtUGfRK4pVAv86LLE//LTj/DTyz4G9QMG2w2K7hYdOlIz6ZE/jZLSrT2oyA5WzHgwQ9IU3EDDiZVoBlSSuHFo5z2KCXtsRPSsBUBiwIoTd+699LU0w1PXW+lI9t60tCfMiTWMTF9HVqUbNK89syeT75G3WIe76DkLzwyft96H0j5PWQy3J0r6CFhxvWl4IYbU3t4bwQQygMb3ZHCNDYtLslOogl5vJMIatDjJYywZCUBGBbcwx6NHaGpmvQ7T99WpEECNz3ed9XoGfSDo/JK0JvyPbMjkzz162NkbJAFWZlhRipPqXjMUkhxQJxjBU7K4w6+U9yn5wxi02qGfEyymGfsy2F2sa0p0DmxmOWRgUIsZ8QacDd6ZoHwCn9Kz5d8D2OAzrqLVe5ybHO7Jxy3fLApPkN45W20olVKivdPpvI7roa+JMBKn3Ea4TgykdC6xFukwuSxCeZLUJ5gcqvkSGy1528UhzedegqSjZYJtE8wwTaCVX6POX6X5OTiKZyrZ3mIyIBgMZLRFqqIBJV8ESXIjkCWZE/twDwatLo1/Js+9ptlEsx99gUKMXEuyVpR/lxitVqCwPtTaCq8bMQnj42i+HoMdr9REEAi2WUhndc4cG864BhHI4QGzz1vvIZakqu1NksNY68c+LeozDfcCMHsXMIqzLQBPn+cGtMiaEGDVNqpLdVakFNn43exEe9mJuSMgQae1meFpOJ4kack2IckT4zXR+DoBVv49gfOn01eJeAS2QykigEzrimBFodmVjLc7Ge7uFwKt7u8WNodXomG8VjJGaYpd1647djU+fH6Jq9kYH334ApeziZiuXFcJZOD9NfuMPyNYVZTaiZVOxc2DEvzeAayY+BcG2mbDmQHNZ4oMVIJJAq30PexJJhlxzmRBpoMaxPb5scemWjpoQp/vPYKvh+tgNLjU7xzUJ/kkvz/XsddzdXzuvYbppcjesBBT2EyvDM0u0wD99WaPb9cH/PLhgO+WXay7M7T7HJ22xZPxAD99cYWnwxJ9Di0OXbze9vBXr6/xZj4X05nBMxymcu1TwnoMuNIzl3rxGMZJUtpwqowdE7vrNbLqHn8w6+B/fQJ82l/gEncoD2SnpnXsZ08MKyl6wl7obwhYpaCYY438HuiTephz9lLaK0NAJcCKvTBfAsNKGBp3HGQEYJXuv2sxe08RsOJATQPHNBCIwbWtPHy2/y7ASv6t7wxs32WDnU6CH/7Tfy5g9cPAFf1vw78t7QtngF567ec/ufMv//k/PWiTieBK6kfn2xxfzbv49bKHX28GAqwqGrSpOHED40MybSyxTQRA4M3Y24cdaoyQpkNAE3L9tbX1/cMOo8MOl2jxUXHAp5MMP77M8XySYdDjgU0kmsaMTpfiQyd7clGqCfLkSl3rbvdY3t7i+ruXuL++Ritt8WMMh0PkZV9+SRtuoFlPzVk+KCQlS8bwbNK0kQp+tXujjLxToxB74PE81yYacjsBcDZpVcNNOjABj6LA7abGG4JoZFjN19g0W6W1DQclih5QZvTVYHRzX95bBK4EWhH/z2nQvseKaWDNTokKVXtAszug2vex7V1hVR+wayoZyRW9PYrsgKLH5C9gXBZm8AhR9xshikxj6W2zw5vvb7B8WOD25gbr5VIFqFhWAqwyFCU3v+O5b78YHYBuFhb1xmbaNf1+yGjoo+iWiiFmegxjqVV/sqgmyn+gJpebpddEf1A6EYR/GZsytcuMid/TEF/UCaaWWNu8JwBCb7Meo+IzHGYTtEWOAxMhaZBI1g8xs8BPkneCpxRmvSQWCZVC/SGn7mFiHc39samKlJW02ZwmhVGgKeLajQXBXNuXW9bDqY34iC2jk5mktsO+mqNXL/FokOGjywlejDN8Mu1g0ttikHMN80yjLMrBA75dsk5H08lBrtSCMsTNFm/na9zUPXyzzND0LHVROua2wjQ/4INxhmeDHj5/PMWos8WIa0Oy8zDFZkKSim43yi3zpg5dzJsObtY7vFlucVcTEO3o57aUoRAcouG8Jt/2viFrKoEjCYyWUjzWW4qyP23oUeh4TBAms+GpEJutCupUMMVu40RAWy7w2RCzk8lqCkgxzV/7TUiaBJpx6cQELt1T+40EaEXJkzwUXJKosE6bdxTpjC0mW0yMMRWLNpPl1/T5580KGQErSnvrBr0Ar5heQhPagA7MFOAkW9wF+6VpJ4u9JU2CT/VWHLBKZg2/CrIE6S8WqXX8M+N/I+juaNSa3msqIL3Php8EwToxv+hr1sOq3iEfDDGaTjAcjfw8cqwvk+boWM/QHLMS0n5v3zJHnttXTQDCvpWBMMGqZktPGsudGMnMKHXGZNtonYZzYeLJIt6GF3q39KzKyAzcN5iVGZ6OB3g2GeCy6GPY7YJWyiw3Wk4NA7A6mumm6RXPp73ZbASt5LDJfa9uxLKioTk72neagHfOZQcBCGjk/iF8c49qucF6sUKzrvmW0GWjGRIfvX5Nwg1aEmTRNSJ43ctR9UvU9OUrSswHI7wqR5gzhCOKNYHd5r47uScYjJY8+sXp8Jd/bFj0S0IY+9qRQeICV/lM9RJPsw1+etXDFxc7zLpr9HZrsYSU8pIqJ4UPcEKc/D5oOuzGS41wAqrPTNLP02PSpTufsr3PwHofsLJZscGLU2Hl96ipuxrm07DAcvVglwWQxv2Ixqm6LJQwBmD1cjvCH98X+Hk9wjeHCyw1nPCa7lO+Q0sAMpAshjyyU9ztRwhKZZYMXyfrlLK7Q9nbo+T5qirI61aBDes5im6DP/j4Mf7+x0/wYR+YNGsMei06fbK5mNPXkmiFvM7RoT9JwRrDwwP7h5gDm5gx6folwMrNLsEONqh79JgkSMkHzbTlYeVrlRpThj0oiCVYQGJY8fvT7FeATyyqAJDt+USwxNczpZ8pkUxpUZbAClhJgJVqlXhdx4lt7A2SSLnx71OGLJk4mXtmOqWEJTM1PflP7AR6AiaTfQ8zPFmOjUl3TebpBOBSWMXRTzRAXTXlJ8mi16jr1sQM9n8nUMx7m9dfgPFR9Bv0T+EYBgy0HqPZT+lL6VopuTEa7sSSO4EiZq4oGYpsdZlLE9Qhi44sNw7puDexYaTXGBtOrkV+DoN6aJY+BJiLJUac5Y6J7ZoMotOzmICqnUx7k4/gXimGsvUI/xyfTmnDP7GKTtviCc2KGblhgtRoxCd6j/L39T20199x/7IQEhWVFJJ0noKbHDDkZMDkyaKhsu5Luv5JChaMzwAFjkyhaNbZUHme4waOQ1apE2oa9dcYDviz2MAWavjlMZZAugDMBfaGrNbrIgFWBsp57hAMIIuFbJa6YUKkkwXNIEwJfslX7SQP3GzoEegryZqJqdeUvqbnMLHLLOs9+5V8nY6sp/RvyRDd+8mRHahzzKCGAl+kVNmrjkqg7LsMqmCzxEDk2NMdh7YBKp8BXQavzZqw71qr63Hc81kTxiA40PMwLuBaN/vLTLYEfAYLTwXHCaxIkjDVxnF+p5AGL5KzJjzJiwlYJTaZegGCLXwG6SHE720Qi0P8h4elVCKrVYXFnMxG72VpQMJbwfeR58DnHz3FZEi/q7FS0R1S0QgA4v3kNTAD0GuGBUOS21EOuNjcyruOz38C5rnmKf/mfknrkyTZNwuVYFKlDzOl/Oike0uJdgKsLO/fYr0JwIqS5tgnvPf0cDF5Yuau7gsH5DSdZ8jGWuCY9zAPgfkz+L0pM2eYBxnuCrPYQebzi/aA+90Br+qOZYGLHq7bEarDQOqYi2GJz59e4slogD73oW6GX9+t8M3tA+Z1LdN11kkcEhG8dGt9DlQZkExVomTBDKFin14OgWaN3uItflzW+MNnPfz+bIsZ7lEczPL1FuNAFbf49IByKNXfVBKYUvLeZ1KlfS79exrsnbO30nA/pTmaYbV8RxLIf1NAkIY6kb4sID2kgDmHQAFoaqgQaz9k7n8TwOrdjeZ3/5cG8mf7//t/fn+g+S5w5SHosV85Mi9PPzPVl+lvOv/qn/1REJ1DydzNMN9m+GZ+wJfLDL9cFVhkF6joPaAONxhE0pV7g0rTbL9yG1BqU+GEPjVK4VVh2q6bEn5Ws6/FMBrtD5huGzzZ1fgo3+HTIfCsPODF1RA9TiZpDk2JmyiwbDQaSTLK7hDbdYNd1aBZr3H76jVuXr/SsUsp2sXFhc3ywhBcTV5EzTJhiBJBNo1iOZCuSuCEn0/0h+78BVk9x/7hPbaVJxlqTKKJiCuilKem28Py0MHLhzm+f5hj0exQMxFoZ1CDEpz1eqXmlf5TBK5KmUr35GPkA4Cm6+y1yE8iy42pifRHYjtXYNcZUe3i9JqgyB8Yp9zZC0UmM0RNS3xPPrX0h6or+vJscfPdG2zpz7Jeo97Y8JTTgaSblRnvGRWYgFUy09TktHRssoYYpH4eesgOXX+w/d8d/H7UPSc2jQ1g6dvA//ECCCzQoXVK+CJYxcQMwkIUNm7IZOrnwHCAw6BA3e+jM5uhppSpRxYDJa02LCa7zYeMNznNbZIM6QiselIvg+2QgZl4epoY0kMtNVL2SogDVe95xwB6p/fZ794eT5F0JyN1pSlFwUYdebNWFPqs7ONJCXxxleGqOGAyHGBIby8mgJC5E2mNnAySAUaZ3rwBbsV+2uG+2mK5y3FXl2h7A61feiHstxVytJj0+LHF509mGHdtZD3udwVkMlo2o9a+S3N4PoMQ62/VEIDc46E+4L4Glm0PG7rdHDIZyHfoZ8Dmmw0tpS0q1k6sMz3bIRliEaj0p9YeDu83sWnjanZumplm49joY5iLthMe/GljN6hkwIreUvyeGwJFLAoJqJPLI6mqC3cWCWL2RSqcvncUHwRrBCoHg0Ugm8iVyZPPkkBPKbSxxaoIz4xgku1ppsxDhUAV5ZVVje6mRta0iuIlcMW9wf6pqXCJSbDSFp2Gc9zojWzFRMgAlWbHUigRLEzGi5YGUxabJGKx1IPRZRaBnrsko1AqZMiftAP3UBO1pa9X0UcxHOhDoBVBYPkcOA1W9zD9HgCCd3FGoNtQn4k1arfp4UJfnUOr6aGbYzItuBYMWjkogywNF43JIyEVrE7iIuW7FdNqmnfwdFTig4sxrsoCA+7X0r+bVWFEMHyx4zlXkU0PiPAOo5cVPa/2dYsd5WD0DWkaM2NjZ0/MuHRAipUWF5YBDmQOEkxfLVaomQS5qJQYqGZM0qsEWHkdMUI7MT0YXNJkOdp+gbboYzGY4O34CnfFAJteDxtO/8mopQRGIJgNrHntfUbF8Cf2W4LHCplwNpNDNIIJ4hAHt59Zs8ST3ho/vezii9kes94aGT1xKFVOXonRnLPROAV8uDlLk9pkWmvGhNco2TLHZvVsOna8fsE4PhYcsRd4Isj9OQFiIUdM1ByttYCP4/kzc8jFmQqhoycRpe309NljV9eSKDTdEV7tRviz5Qh/vh7g68MF5tlIex2r/D7lFQ2BVAN2TFFKzbBZ1jb+3dPQ/XDAoLvHOIOGAZN+B+OCwQsd9Ai+kLmHDMv1AvcPb3A57OHv/ug5fv/xBZ53DxgQdMjWaLsVakoDd0DRljorO5nTQFNzKf+bI2Dla5I8ls5NxG2JwKGDTXXpeXViWNmjxsbpwZaiNFbNqaf89srydDMxjuQV1WODFKxHQzfhqVXFVN+G6ykgpE/PL56ucb0sg0/sJgJq9n3h2W6/qmTpcGLbeW34+rNxEmC1Z2CF16eL//BhD8lzAuBanqk8f7n3yEPvxInXugwvK/l7+OmMIYLXr3jMej/+7+jf42fGmtQ1sJSGEp+UrkzwisO9I4gS0milFlJSEz5WOr/ETmBqYXlkv3nPJ2uC949JcYxIZ5NKs/W+hrK73RqQuwsTx7heWSeREcF0xjF2O8rYuIeeWFP6eWcyktQ8qUQNSUlijzlGJjy5VLuHrCSAx6O/79nQ4ng/fDL5eh6HBHE3Yw0cAdGUMh2gRpIULpuNt80YDLBOY9okpUAOxUismZAEBXjBe6FiIUn+0tntiWyAjmbEpLERXynPUPqmVrUTLMvStW5B1oiuOyVVZoWbgWTj65OPViSAky1DoJk9ibyrKKOiEbflV2bAeG+UyXOwphQckFhWVAsIEPcwmfcsMfuTV5vYkQEiajdOTJP4/ZwdIQlmSCOTUbmeXw0h7H/GATjfE0Fs7vPsGRIYlACrZK5whIhCTpX8Mp1mHvc5wkY89AkwL5i67EkomzuyGYPVkhgh6WnUmDB5x4VUNg2J5Ql2xq45X4b8aWbm8yrEOtRZfgZYhXyTzaIHWk5QTmCVwhoiPIrSNYIXvDb04p0/rLBZVQ6SSD7CrKn6GUp68RaZFC0MOjLGFimKsRadRGxlA4d0kgsqtMKBDPQ/ftjcarh3lI6GHI4gEu8VQ6eSVIqfQzCpqtf6XXIxhW7ZSJ8A16Aca5/RTs+9ar9V8ioZVnpOlTIfSXOHHmYXBqxITrCXYCsZ4IZMH3q1BujpvcpJpwSs+LrkxSgTegZmNFhv91h3urjbZ/hyccDX9MBeD7A8jLBsqLTJ8HQ2woQewZLaZXi12OCa9i+sV4pSyhnVgpE4exx4aw2kYWkkhgrkZbhSAzC8gx3y4jU+7izwv73I8Pee5hjtrgVYmQzBDwPoqvWFCXjP+yHAKtUZv0sSmCwLTnts2of9hKR/T+v5fcAqgZonSeBS+1JiWBHwtGTZgJs9o1iXOxUwU6iKz0hn1Xi4nVic+vtYu+n+n0sCjUW+25+lWu0/53cNC+PXeY+X/nwOOP0myyqB6ye7h/R16XPfN63v/Kt/9k/OAKuYum8zfDvf46tlT4DVPLvApleKMeRpY+IkGITQWw5kXHNRyencAiTAKikF1LjZicDSEFr9UDbV7DHb7vBs2+Dpdo1HzT3G7RzT/h7TSYHp45k+yjEZOUzwqiTxWN1WePvyDe6CUVWvVoqCfHQ1w8cff4xuzqQbs4Fo/MkbzYtALbJALD7Ass8JSkbWQ4+gCAErAkij4ZFlFf3Iif0RG3RKoUsGvnS5IFhV9zJ8v1jim5s7gVZbItlMlWFT4mA/sGEnJCM5GCUqTPYIhgo3cqL/NPbsZQN0siE6+QAUxBD02rJbUcyoJWwZPV5oeiij472a+rahKxEECLB5IqNgW7dKtthuGtx8/RKZBhjpsEmykihkFIEZ0oSgWid/JT9ENuYU64UbmuRO/J0gHhlfbvLsOxJsnJB5KJK1z6PGBrfJOdpJKKYKK1mRDV6Wi1HVDPo4jEdKWWryPloy0FgE02yb02Z9OC0ugQ2aKCqFxVO/1BMlxo5rnnhoY6GmyS4L7uPkP6q34wR2vxPAyEmo1kZMOwRYBWg1GI5QUYKkaR0LsAbtZo1sv5d322eXGR4Nu7iaTjAqyU5jg01o0pND+24dsKh2uFnVeLtqcV/tBGA1bOUVHUvPLFJpAxTZ15IgZrsNht09JnkXF2WB6aCPSb+HYa+jlDuy2jZ7YE2wqqqxrs3goy9Xte+hBj2tMicEJiNQHoRkLUVxRKqcrRBiLSS2EpvLLpNSPN043/Q9fPXGzuKf15jTGoE3ce1cgiRDWa9Ng0o8bLzeeH3U1OT0gqG/VkfPEyn/ZP2oX1HSWGBCMaHQegiWEQMQ+EuMNj2HXId8ON0QF+XAxvE0CZa8xF4nWvsEz0oaIBMIIWDVoFvV6Gwq9DY18naH/WqNPHy3JPNMzamkLDxw3YC7IAjQRS88gVZ8/vzsnB4Rez+RJVWxGI2ERhuyh2BQOLPfuxsKH6ACPiIxk1eUkzICX9ynue9xvytGZp8KsCfbKooVXacoB2XGq3/o6ZrX7U7gHyfYAlBk8s4kSxZmbLRqmU9TPNvtJcDKB6wKFJmu2sfM036fMtyG980G/X2Dx8MCH19d4Pl0hCHv/65FXx6Klrb4+p3Sq/gdyOZw2DslnRxw7iUHlISLqZVrMo3O9j+dZWdHNfdQAltbNt8ZSlLP9wcnQS4rzK8fBFjJ4D1AJoFXIREnw5TGzmLG8cdznyJDtOhjWY5xf/EMdwVl9z0ssx7WlExpukgQrCtQJa01M32jE9T+QsP2SEeNZsxgBydXAVjxeanneErAigyr2R6XPYYHrJSwk5iFx8ImJuNJjsZm7gRY+cKkiV8CrLw+zkDXs//+jQnZ2V6goQUnuGcMq/Pix7KGGB9E6u25PCIV3qpAyP7kM0IJQ7ePpjfEm90Ef3yXC7D6aj/BvDcOwNYeFryn3Df42ln4ivMRjKDUJDK5oewCk+4eswK4Kjt4NMwxHeQYEFhpGuxaxpgPsaor/OLbX6GuHvCTD57gv3v+BL83m6Dcr7HvPKDFChXoOdLDYD9En/s2QSNO3oJh5PuX5HdnksCYbrPZTc2sP4+Tdpq0h0REQyHuvTT3tom6a4TYs2QI3hyTCE2X9DPD751YJvZ3MbhDMKxp7bUiVlZ8LhvfshgdpYoJ6OIzLZkm98+CJut2WFPSFkHAOIP5OsXWjTqCn2PAignKZAyTjW3pXALBUvqxzmcOBcMMXe9fgJUZOGl/sm+QQZDTr1hTZNxIhuc9ODFsE0ibngmxVAKssjH6iWlF9n5Kt0uMhpREaLPjk+SBYAWbUF5jpWy5cJaXmsINQGuIgRkMPRoid9A2bDT5bwT+uY+yrKEBP711RtjuHGefgEeDjx4W6frGBPyHmw/KLr0HCKty/J+5q2KI0wMsgVFnG+NRImdZnjjAZ0OWxIbTCWTE/+grZSYRz1Gnw67lxxMggzyWyGYmM5+Aa0/NsE4wnVkRrCGqXfpvhz94IOSzIIFwNuIPo3kB+mYDk2FVN/bp6fbsEVPk9G0doJ+VR7kcr4HAQIIolK1LWhuG7ynPVbeR68HeQmSmELBKJtf2wLEckLJYggli0En+1hPbUmua4HckAQtUMZFbYJlkvSFpsuyVzOxgvRw54Ykl7nPfsnvXMASs+DoI7iTAlKnFGjbEQEF1Qbjp6fcAiRL51vu7Jb8EgRMhQT5myWhfQU+JhW4LgEYMq1M6mYYDYvU6dIb0HA/DLMnjAEHBI8fUZgJqce6dxIluQ/m89F2/mWMctiwueY6/5M0kzzGvVv6MvQZlHTR1rRqHg0B68SpZtRxKfUIPXvYuJtWzrtyi5frq91AOBxhwmN0w7MhDO3qRscYn4J6Gk0y1Zn/Qo6Ih1gzXhgYMBKzWtxrscX1bNuvnL90rJqueM6xYTxN8IqgkwCpjf8Lr29PeMhiMtM74/QxY7bDZrPT5CZh2iASHul0BVmIX0g+YtQTtUpq10uq4jvl+LDMOwKpXCBjTHsXk1l4PTd1gvVzJrmabdTE/5Phu3RFg9dVyiPvDBDebg6xchoMcfdqTtI1qX1oQzTeNvKQZRNLIO5JAtAcMAqzO2HXqC2MrkhVQ3sNqtQT6fZYAGKyu8QHu8YdPe/j7LwqU9Rv0OTCK9UswUueMMg0MWJ0zrJIFTKpp0n1J9c35v/NzCEgd96fkIXcmC0z/nr7uhwArMhJpm8PrX21WMeQ/ma4nwCr1ldwfJC8mCE6PzbOhDnsFMe6Ovo1ngJWZQkcPK1VsAVid13A/fFb88N+m8/u8bjv/8/n5c85C8+cE+eXo5/XuVMRr+ASI6TX+y//z/1DPIGCJzUiPzWqON+sevlln+I83Bzz0LrASYEWafEy8JN/x6Csl2rmoCINGaz6OgJW9ZVxIpCLZDdUexWGPYQNctVt8eNjjOWVN89fo3b9Cp3rQw06GVaffRbfPm8U0O7JEuri/WaKfecpVVxsd1LPZFLOrGYqh5S0p0cPGa8nfxKwp0gkVFc/CjPRs3tAiR384QDYo0KHMLBQa7wBWAdvtmgbDovTmx0krD7higMV2j7ebDf78m+8UqrkmuVvMKmediffEg4kFWVCdPe9LFGfNd3RY0RCy2+NkZAB0SwFWOyFt9jziISEYMWSMprrH7EVSxQCRuPk2W2wWC9zf3mF9P8duvUGepDhx4Jgf5x2fkz8X8fZb4GasqFE1RbwHmRpANvp9FoZs4imX6nYkczOtPyQ1KhqTxMlUasqHrPE2+KkNQhNb6waX9JyhJ9VwiMN0jO14iLbso8oYgcr1WsoviveRzVuSA8qXREwQsx983LppTeCqZle5gRaDUqamm5li5yu+RxezaXITZTw/LwotIfHHA/40x9WaIGghm15fVWMRbAc6oN3vpFMhPzjhr8h7Msxn7HqZk3XUwWq11ka/2R6wbmnszvS+Hp0XIANtgnUCCXzHvH54QCbw07RvgT1khO23KDvAiM9QnmOzNTvD6L1KfV1PMqooT6JHlGSOYvgkanCkdQXr4xj+El2FiscAdnjAarMWsYERrN5DBCrJPMApO4llxT+nA0D3JCrouQ4AACAASURBVCU/BVuI/2qwyvI6rje9ds1XutiyyKUUU2wkpoeGH4+AK08yFfUcRbCMJGX4ae+kBBby2qvpSSbsaRKfphlkAPAfB+T/EAwNVtx2h16zRa9ukXF6uq6Qt1scqg12LN7oS9LvIS/5XO/NzJQUKED1rKdkVIKJ/DsBZSq2ybYx/Tr8rwV8z1ds0O07pcmlYrxtmp33yVxyqpWbhDM/jzNqPwE5Tp1bsjt6XTGsBuMR8pJU98lRiiZeRbDhlNDX7aLm1+0PWNetPsgGpAEmr01Fto4K7EjzUmFG4IpTRqfW9HI30mRTak88S+2Tv5kKYHqD1ejvW8z6PTy7mOCjx1d4Mh5hv1yILePUZ4vkdLBp/fVCshoMqCMTNAy1+b4XS8kD7ZfjVEg1f5Jd7ixVThNbEblORlIEqhZv59huWskDybwSNCbGhtFrZSglXxd53B3EAG27HSx7BZqrj5UcOC9z3Gc93BGE5D5JaUov1/dWiRX3zn4p3nucySS+8UkSmLx2gnTGQUV/uxJg9fl0j8+nO1xlFbL9Bp1tpcV0LGBjYRm8TyDUOcMqfnYUG4n5k6aHqVA5B3U1GPqtBYkBXBfW52a/0aCGlCz9nOC/6Md4T1EOvAcTOls6Yt0RhFjvC9xnl/iTuz7+5K6DL7djrEuaDvi8TfBFOn+5e+j8PUa6W+rHABesF3hcdvGT55f4YDbAuMfnls/7TutFNgDbHjbbHd6s73Fzfw3sazwuMvyDH32CxwUHJrfY1Dc49MmYo6R1gIvhhZmGAVaRoUHvEDe8BCfcrFvuUaAo3FQTjPK0mMzGOepmFRP39DWU1Q3cgOcjTcXZJPM+kPVT12tsqoUNe+WrwrrDxsNFf4R+PhQAx/XHST6bq7phA7O2BE9DBjLQ6IEyUxMsf6ZujqIc6bVxf09yiNRg+L1Q5mpTe8lgIiH4XeYcawuDSm4UzJC2JOIkNdO9z8lYdw3BPU7gTwxJuI+mhkGq4WD1mdlH4I4DQ64f+of4uT+y/0NS5q+XOakb54PN4euGcudWsff2rnIdIXCPkpp6LRBRQ8QwXU8eMEWfgTMDSb94PhIEk/cN/RG55noFBv0x+gQ3NHSkJLBFOci1H9H/a7cnq7jEjoBVMFR9Vvl6JaUWnxM9jxG6ckqw85bCvY+R6mza+UQpyVfpg4XWw6ai5JLf0vuEJR4RAsDzJljzZuJ57xUgQXZ8JDASeGRD1qfXzL5RfdLPWf/tdUaw5yAfX2x66dtZZxLY66Nl/aRhTXgxRi2hYzjuI2tSSbBUQnKYtlfgEOWyPP/suekzgUNqAlZr+qRWS+w7le7vZDTDqGSimSolZHkhYIPqhbbtYFMxpMHg1nBA0Ilf5kFMlpuhyfdW1SuxU/ysEAAx24HvRb4/Svqk5JOD3MweiDZEE0jDc1McbnlNFag2loFybsuhh0CTkMFzHResx2VZYN8tDfPYWmgI3CLPeB0IuhzQ1ARPvZewr2Cqt8IPeC7xLGTdwBq+zxqNElx+j61CiAx+cu1zHbi2Zj2YF5aSlf2+2Ym71ingZL6sFujn3nP0qJKJRAaTWO7BaJSs2TE6DI/a0O5kC9mmkAXHZ0yah7AlYV3G91v0LWNjPce1xH2UNRgBOO3JAprMHJSHJ99lmFTz5yyXLTZkwmddbDZrDf+6DDUKb0CmrZdFH9VqhauLmX5W3TY6a1nzLKtKe9i22gq4YZ1aM+EUBGXIdCL76ICy35WHbVSnKEu+f/7sFbaHCpvt0gO98CYS+SASAg1a0fzALFjvWQZGlUAYyZqJoWZTdK4bm3DzmiW/KwLi/LP3AzPneY4MBxcB2BtAOH7/YOxK0hn2DXxdNlwnCzc8Z/VlrKd2Gh5XuwaLbQf3+wFucYn/+Ab4at7D7bbALieDqkaH0voIM9L1JmudvXB4IKZADz2z7wFWOuNTWqbwBNbhexxo80N84O5bfHh4wP/++QRfjGqUzTXyg2tkMpKchGsQUb0mfbi8cn/w1/uMn9Q3pE8+Zw390DdIzLnz7+OhgmssPivJN5TPK8kmYt+JcRsBH2feXRoKpSE3gauCXoZeH/apDC9CkYvS3wcz/2h7cPKpYlp5+rz03s7f07kP4g++vzNG/A/9e5K66l6e9V3+Wa7vf9ev96+vGFZEHw1YualkQ3y97uK7TYb/cL3HfXaBRWeAhtO9kAEJeFC9eCpu0xRMFyABVnqo1JKZVRXyGBUI8gDaotztcbEDnu4O+GDb4vFmjunDG+TLa+QNU3a22JN6a3McbU6UNHGz4oFKt/80AcvKDBdXM4wvJuiVdNGPdIsolhJgReAiAVZpuiDwikhn2Ze3FYGrc8DqfdNBsUykMXXCEwvlPZuQXobrTY1XC+pz77Hu9FAdaPjOjd6eTJaoEbCy9855HO2pwLcpsaj9HRYQXJxkdBCwoqE5N2eCLGxb+D6dIKWCPqSXil8nYKRolBbNco3NfIH1YoEtE3xaJh7FREKsgGRc7QaCyHtCh82bo38QNw1PM3JusJJoWX6YEz1XeoPjv5M3gdZEgFWxEjyBpawv0DUWFgQZjiwNHvbDEbb9HLvhENvRAO2gRFOQWZWJRbVjbL02OzMNBFxR9qi0FJtd2xbWYBU/ePVlpMnmUUwXs5/SlM6jLSMDkmbqYXOxnX7Jz0bXzdOvBPun9Z2KdIFAel2eSulz4zWo6dnR/JiNLpuMrgqQfpjUC4JisUbfBdrvsMCmaxaTCBXHyqfQKZAputyEGhfYdgAwk6ojpltHxuAZixAyDvnfKsiN+rjUTWJdv1bdq0gq9D3kdYjivtNR0acDMKQ6AqOTdEfTGYMxnLhrjSevDB1OB5kMypydr0/MABsNuCE1KT0BiPaa4LTcH6oZdXBb1si0R5reE7RqWDDrHruR0H1J3ncC9WIat3OBQyN3snVo9q0/97jODaQ5ZdCFs4pnrlGyNPnf5QBVmPKygJOMl2a62wP69EZYbsS06laVQCvG2xOkJ8mQE7fevsFwUGA4GmI4GmDAYke+bja7XTBpk++v2WK5XGO15ISNTaOnv9tDprRPrhElnRHAkNeMkyFHI3pz9DAoaXrcR85JVPjF8X5TrqtJBr9OwRsQyE+JIMFFThKPaz6xKOXJ4ak+JZmEetbNFverCnfLCqtmJ4o3wQC1w+oCnYpDDwcCVmSWHNCiy42J0r/gQdkLyjuNDjkZkTGBsfG16jkJ89lsiseDEo9ZHEcSKs8TeZslsOW4H8bOFcwnRdnTsJosjtVK+yKBdQWBcC9IE32C1QJQE8BpsDs2WAEV9cPGgNWqwrbeisnplRnJUiZ9BXoefl+cZNKvoFugHj7FajjFfFTirshxm+dYdjO0jKfu5tjWYQwfz4F/fNDOg8mmsBSBypYkuLj1nk6GFwGrJ70VPp8eBFg9yplwuQF2lUyLlVJ2FjqhvS4BdylxK9KmjvTUKEA0/T0rjNLZlb7+/x9g5Ut7zhZJ+4UnhokllACtEK3w/BXo0JOUenfoojoUuO9d4t+9OeBPbzv4ajfGprxEzQk+Ocuxl5ON6xYx5DHHPdBnJhNAJ50tPpr08fmTKR4VTBhsBFbxHGTTQB+rjGdyp4eHfYO3i3tcP9xgv1riH/70J/j4YoBJvkazeYvmsFBjVfSGmIymev7UXCoKvlKjS9CKzW+abKvhzSgPIWA1VNHtNCAyGx8MJsnTJCULGvTg55blGD0ZSpOZRVaFk5+qipIPNiOWZPL78WsKAiX5SIAVi2N+vqROzcJNuFiSbHrIluqj351gMrpUWh2f2x6Hh5F4yaaIoEVEB8bQKACVSIzlnsNn/NzrIwGypzrIu4OYuSGJ0DiJwC9P8D19Ysz8Y5FPGTr/u8jNanl/as4HQ3Ana7KdmUTp7DvWh6xxkoH3kRkb9vySbXqYonHCUbLBIUwbXkYGrMxsDQYbWQQZQYvkl5TbdFuSTksu+R4zpnflE7F9xAyjV02PzZVrFl5SxgwRVGJdSBYOmaRtw+Gin31jRwEK6BwjaJWCd1wfCNjRdmK5IxlPZDbo+akJXhEYo18PwX/LiQgCeG9x3XCU26vZDUZgyG/0mmp64tQaxhnoYc1HZq+918zkMcOGvkKEkvd7giMERDqo6Y+65TrnNeLrdA2hAY1gjj2Kfubzrc8ax89yuPqZSRlpmFoyGpZtsa4qbOoVDt1a58V4cIFBMQb2Hih3yNLcAvfzCqvNDosVWXCtAI7RsMR0XGI4IBOMoBBBOvup8Rkxy8o+VqpdFOJjZlUCj82wYt1hhYQSwOljyDOlPaCqCSYdUFX02jqgaiiv51rfacBO6xIeTaxZKEmjNHVQ5LYW6XNospPkm4056wCdCWSUUu6IruoIBi4tN9wve/b2Yo0WADJBR9WVZPuHYb7qHj23Pk8JBGVssVhnDAYGz8hGHRFw7aLZLJFlllB6z3DNElx5vRbJz/kctnusmz2WG4JBLRarGquqkm9x6jGTrQJrRb5P7r+PH81QlgQrOOC1BYSGjUp6ZW8UPhK0p9h3sKp2mC8bLFaUylEWmkAxp67psdnvVYMXBKL3LT588UyJ7lw38/UGNw9z3C1W2O46qNZkVTF4iTWiLQrKItd1YN/6ZDbG8yczBWEJtCKwBip8Kuw7TCuf04nzBFjJZN0eZjLJl6egmcYerDNgw5LC5HOYwhKOoRnHs5IJdPQ2bPU+DYinFFmHmJXFxKz2sI7g9+fne2DirzvfvxJDTx6Hke4uIgoZW5TF7igNBOYcGOESf/zNFr+aZ7jeDlDnAzSqATnocQ9JQoAkmaF48Gg9se5d65wzrN4BrLR1kMd/0KB1QJvdu+/wUecB//izCT4fVBhsb0UISIAVzzjthcdkWZMoftuv/xKA1aluOckF05rmvqj9N4ghO6UzmiQi5cYZoGPCgwexiQ2b9cODMyTM9pK0N4b8ieWB6nfnaslnn04HBb2GsVtcgB8aPv4uQOn91PD3P/e/JGCla/av//kfCbCy8t+HdHPIcLsGvq/7+NM3W9z1LjDvDFEr9jWlUbmASIf1qcj0QSmwgIdDTF24uQmyiN5eMjH+3a7FcL/DkwPwIQ54tlli8nCN8fwthvUCBQ99RgRrouyFrKZYN5NxlvTxoBRlhw7lTrMJpo9myEelenimaCU8xl5bwbBKGA0BjnA+4GiiV/YFWBGskpcVmQ7JA9dv7Ug3TQemJEPcxLMCbbeP+3qL7+4X+H6+xMN2j5oNNNtTaxfU9Oj9E2iJ5eP23HHmjvUlEs9Co5APBUGrbqeQ5wtT80jp5eLqUXt3LMD80nRftPHSPyoTm4fSBbIJVnf3qBcLkBkmdgc9XoJFIiZAonBHUzQY0djTG4sMO3UI+Mhh0Z/tD2JScepBEIB/p4aPU6C2FSCVZEqmGif0R8RXpQnKEJ0eVJwIcP0paJB+Lxm60wmaPEdbFKgyG623LIRZgPPBjSZTl5ZyG73tZIUfjZckRwaqCM4JuOKBy4abhwynf3km+RHXlUCQptYGPIjJkajOx80jpQMZfDwBmQS4TIl2OeekI1d1sY7S9FMexjzwHX/LD8f52ktJUNEx4c6sRemtNSXKRaGVjIXmyfoXtk2+HmzIBRKR1ccFwU2tT2aeNDjyXMrJiGMxc6CsioxFT+oI3piC6rVE2WbyfhD4lqZjupEEoEln5QSRzYHlF45YdXwxnw0mM1IWWTdsfpxWJzorp6BkghE8k8+ZpaPG3JJXnhtY/rvZfZYPkjnCz+c0ndPBertDRWCHxTZZaIcuGj64bKTSjs0JHIEPHpgdF3vZzrJO+ocNSfXOGVMf4GuvizI8zOR9R1bA1sbUbIrafQeL+iBZ5bJtUNH4Xt2+p6c5wZd1g5xyMnrhbNYyhgSlCIbXMC6AR5djPH7yGBezqcIO+jHh1D2UOTFkEjufL3F784C7uwesV/Qw4M8qUbcGegU6RXIMi0gyUT//9GMURYbJZIDRaIh+QbZmJIMRkA2z1xQwIdAqTXRkknqS0ogJJb8NA4tiWAVgVe8gsOr7m7kCAXgPujQXZ0Gq/VOrSG5LAqsCsFLDwAYjnlGDHyqBrMX3KNvTU06MscMw7+FyNMCsn+NnTx8jV9rT/nhPZbsXDCRzRQMoDraTZMF877qwNmDfMs1MEomQnwatOzE8Eg7sg957Lw3diZQSsGJqYEsvxVZu6C6Ckj+A+kN/X8k5+D9KgTp9bLoT1MMplpMRHkZD3JYl7rsZNjSA5Urd8hnzc6EzNvwEk4m+Jt3nDKtgQXjw5b242K3lYUXA6ovp/siw6u4qtJQKBLM1TbPMCvDPsx9cYllF852mZTzHiLzGkCQVK+eMqt8GWPlnJXZhyBjPvdHE1D6ZQZ8DVseJczq3CLqKkdYTu5drp0GJeXaJf/tNhT+96+CrlumMl6jJHKXXYlxLst3sksg1mJIdLVHl2VZsG3w4KfGTx2N8NO1jyOK3XqkhYqJuw7rj0EF/n+u5b/o9PLQNfv36e7z89lv8/kcf4w8+eopPZhk69TWq9Wvs2o1kYeMRwSFKH1IjQmBodZQUJcBK3lLhHWLAypEDBqzIsLLvhSRjqrdOgNVwOA3PIz/HSbZU1ysBVmTumJ9L3yBKPd4HrOyPZcBqhd2eJuCWOXUPOcruBI8unyPvD9R00uOBzTcHcxwkkpUh+UnQMvR1YuhwyEfImgV1Yigl6V+SKPr8sL9datq8yly0cxDE9Wlwnqwa3kPK3OQfJ6k5h3uurVJKqniY8jIlAZYNGs/zYHVxuKezhteDP9e+g2bCWeakYYckbV2xLtLrJwhkwKpCSx+jkGkmAFgyDrInJAlziqOHIFu0OwIctWu6Th9FNkI/G8rLyl/nZ5HAAodPBwKkrAMp22cQT1Vjs2aCGZtM1mmG4AgaJnZLOehjMCBYxmmJ64sBQ2qYCLZvxKzp5QWa9oCbuxVu75eOgc95vjtZy2A4Gaj0JvPZbLCRzysZIGaky1ifjBwCVnUlUOViOsR0WmI2ZZoZ9HNZc7lapcSlJDcfVXPAw2KD+arGYr1B1W6x2vicT82YQMbDDpOCgUU9jEcDTEcDJWWTVaQ08wPZQZSUmnEc9DmtR943+iuiS0kuMCwmKPsj7Hc81wo0245Aqq++u8HdnOAOGSocNHUEvD19comnjya4HLFmMMOX0lwCuvSHM1uyOqY1kvlC0Eqm7gQh1FjyOSX4Foz2To5NA9wvKtzdr7Hg8GexEQtKJvGsnfis0FdSIBLr+wOGPN9HQ1xMCIKXGFOuXHDtsy7kQD2NGp0mx/Xx5s01Xr66x+2SDJW++hcGUsj9S0x4AtJ8aOiNG56bGjqq6rMZPp+LzCyX8XCAUVlgXOa4mo0wm1A6zwR3dj7hNxYQowIb5AWTC5xbVS3u52t9zNcN5qsGi02FDT0GBViE4iF6xzSw5Np5/uwSk1GOGeubMtNaIHDGxUmfSkG7/b4Ai+W6weu3D3hzvcBiSaZaF8v1Wu9XwlY2+XFd6Z2ZdZjwDfz0xz/CixfPxLD7/s0tfv3NS7y9WzCGQ2bj3OtMyyDzlDU8ny2GJ1X49MMn+L0ff4IXTy41rEyAPwkW9PRstg8e4iXAIby83vX1Sh5DDikzqJSGEwFMH33AkqWC63PJxsVOtCw0gU+WH5JxRNA7rH7OkmqdDGtGV6oLkoci1xDvoao5mdpDTOQuiRM0bd8esNwXeDjM8O9+XeGXDxle8fzNhtjw9cuuhntumMBLqWENzLvsqr8esJJ/IVcla/X8gOz+O3zSW+AffzrBj4o1Rvt7ZAcGsZCRmuS4Zrz5IImB/W9BZf62gNWJTXViO6W/457BM+scsBLLKqScvG+2ZAj2eYBQ7HtVd4kVSIZYSrSVEbcHCfIDdphYmrG6p0vgwDHn5eTOe8aWSvc8vf/fBlq9V/r9xqf9Fwes/s2/+KfabVOjz/KNiWx3FfC6LgRY3XanuO+MsOnQ8NuAigumg0AhT7RDyhOxtTrE+X0TpS8KVEs8OEXqoEewoW0wPezwDHt8eNji8fIeg5tXGC7vMKYMRAWhUXgpFpKJrhhSexwKPfZi8hbTISaPLzG8mgq8StTZZKOdTFyPTbGsYIJdxiK9nyMfDQRaEbHlFPwIWJ3dioRb2Icr/En4APcKLLcdvLxb4Ju7BW5pBM9pOSeVYQsovboKtqBkp2ZAAEpKMONi5IHmIlLTJ8FOGbqUCKaoarEXUtRyAEHBJHNiIcGkvoxj2+US6/t7bOilxcaZ+meZEhumDHnrCbyKLkSNWZpsB2hF4I9AWEFgYrtFGUURU7d4bTn9UHrEtpWHhSYDkd4j7X2SwrNlX7MAZCqZPcOYAkh/l92gQFsW2JYDNEWBOssllVmLZURE3ma5nISkTdiAnw9UFVZxgBwlgWyweP0FWHlSR8EN/8/pTM4DONgc9MchvXk6HKipP3qvhUwsKFUnxoUmFJZ3yIOMk4xI6eLkksWtGUuW3u1jenmgqXqwkGxKH5Gr8muioW8dtMlk4E7ZF6erPGxYsBD44GSJ5PKu0tAIKrK4Icvlod4qnYyNmhhBknF2MGQyJdMk95USr5hSSXBu0M91TQ1aGQARw2fnKGgWbS1fO73VDns8upiIWUf5RQKsNEmLhpf0e/lwtS1WpOGr8AxfB7JlLkb2bRNYF415gKUpOjsBVmRQELBKsjT+Pa8dC1kaL1Y0fWx3WDZ7zJu9Jj0Ni3pOGgTktejuG+SdPYZ5F4OsgyklmHnXUsw+E0dJszdj0PT6YCDFZF9QolIyOe3s4n7RylDyrtpg3rZY8FppYspGPkN310Fvu0cuqWCFTrXCgfG7LKa7W3z2AWORh7i6usRgSKq1D2mn+2wxHDINyg9MU28xn6/w+tVbvHr1Bg/39JUhw8rriwd3xUhcepZdjDEZD/CTLz4VZX447KMoWDSzODNL7CDTVU9QHUphBpBMGs8Aw3eAiMSsCQBFn8tWrpNh3QKvH9b4/m6BebXXfriiHFIMGPP91DiwsImCbbffiGnFzT24FwYsA2iiXMS/iECRBbXVczrs5xh3gd9/8VS/E3AsCbwG0Ct2J78q/BR5YQVciqbhjy4ZcWxUyUxgSk3THEEreQoekZgTw8rfNBiJYq9m2FVkrm7EsqKJLtNNJW0Jxy/t+eqY7b1ivjGvGyW5GdpyjOpiiuV0irvhCLdZHw8dBh5wb4gEtnPmUYwo7EXmPSUxrM5N183kBPrtCk/zDT6b7PFjMawa5JQE7io01TKYJGfGyWJY2YtSzKujN0NIa+IAJOig4jUBwu+VK3w+3wes0mAr3VODNWRymJ1x8lpKPneWuiYvolRnJNBKd5kNvDybKCxKgFWBeW+Gf/vNBn92B3zZDrEuZmjIShRg5f2YIR0aBRCEieGRGLn7HvL9DtPuHl88nuKLyxJPCu+XBxpF7w7I+n0NWXSUNGZfHnhmFQW+unvAX/36S3SbHf7+Tz7F//jpY0w7CzTzb9Fu7uWnORgMBIhbEnxiWNEriiBRAu0Tw4oysnOGlZLJtmRXrdUgn8ecsxGhJHA0nKmO4FBITMo9WSBMMyNDoNKz56m7aw2yqyQj7NHMlexSsirI/KLMaWVWDJ94AhWHHJPiClcXzwQ2VKS5Uq7YzVE1ZmPwzBBwQR84PuMEsgK04hnBdsOKKKcAOiQlMfy6ksS73kxFeQJJ7LkyHHFQ4tCagtIb7is6uwlYsI8xo0O2ARpiHFA3W6xrgnAt5guyxgjkWZbK9cXhC+Xy3PvHY16TrgAAggMcsDi3l4wkhuGQhZlYgW4MHT1vWScbPj5LZtk4Je5kMG2zabMmzMiy+TjPYIJVNgKnNJBAN4c9aryyEu2uh9WmxcOi0rXmdSIDl6CVAStdxUhhpCdxH5PJCNPpRExbXdJto/AAyWEzIC8YQNTF3cMK3353izfX93p/SkTrW2LH/2lYuuN6ot+QPSgls1SD69ZdgJUSdjO0dY0y72ow8+TxBM+fzjAcZmg3C/QFLvFZ7GN3yLCpgduHNd7eLfGw2mC5rgVY8X4pkZjDIEnISFPdYloyqAgYDQpMmSI7GYr9NCjJVIe+/0HSWuVGH+X3NGOXHUWXrBfe3zEyAsEcCHdLLNYtXl0v8Re//Ba38wbLNRttgqQ0jyazZ4qPns7w2fMpxgW9lLi+NG5VEAJBKwKXfH6Sn8wJrDKriheNABjBEvqGLuuDftabmyXe3iywXNWoiWAFW1YNqmIdLRGUZJgDx14Hw7KPi1GJi0mJq4uhaorpqAArXNa2Igto0JSJiffy5SuBcW8eDtjscjPUqRKxk6fqMdZa+7bWnsrvwXqI9ztZR2iwQXeQXYMyzzEqc4zLDM+fXODF0ynKPldCJUa5hjUykOdzS4YoAdccd6stbu5XeP32Bjd3cyzXLSrWmQTH9PPCi/RMsptqRda/ZQFcTAo8no3xaDbEJYGrQab6mymQXObloNQTe3O3xNffvhVQx22F3q/1bg/6mCopnIxa9jJ8tvcML6oxLg/4/Z98io8+/EAMu1999T1+/otvcH2/BvIR9t1CdSdrKksUufgZCEYH2BY//vgp/s7PPseLJzNsG+41jRiLCqbZUw48j/Tk4HiKxhgN0lHFlAKjeLb5rPBezzPT/MQkBUt9STpfkwQ4+ewJ3pKPpIwwjh7IQXWIUDVTOOzpGCmB8pD0sye/Me2ptLmxZLgvv1jWk3yuOljvciwww//7dYu/vO3hu2aAVW+EdcgzWZcQnGFvJKWTXthZAuwxCCfSKlPTHX6nZLezx+T7SinRRW+PYvE9Ps2W+EefjvFxvsTo8KD7wCF/N6TxVnf53PtvCVip0ghbFd2DFMLEMyvSzQ1YcaAbwVHRf6QBJK+RJZ8hDezR9y3ZKVjF5BrKZ2YyRdf5mqS1ocMTaYOsy7Oz9X3E6a+TPL5DAfsBVOtvC1glSWVat51/QjGrjwAAIABJREFU83/90UFRw5G8wwkVG7F53cF1W+JPXje46c5wiyFW8IGWFpYeH2n7z/1eXNCnmHZeKNN4T8a2UvZRRkaWR9vgCns837d41qwwm19jcH+NwWaJAemo/DoZzNo0m14nYuXIdHiPbVajpaFdkWH06ALTx5foTwbYdnZo+EDEzTGxJ20KIXsKwEq0bjbCZYFsWAqworRM3JJo5I5NW/xBkjBFyrfSz7I52+y7eD2v8M31A94sa6x2wDYrsJXHkX9mCCgCABEVKQwlTZclN4d0ZJmeymiVkhx7Xp2MiU1/UWFwJHzFoSSpE78LwZeDDO3r1RIbglWLOfYVmQRkK1jyJjBK90P8nCPLJWlXOYFg0ZHixI2Dc5qZG7CiL1JQhpNXiz2CeL8C0aepLA8tITncI6yrl1774FQO+SdwwkMZEVktoxGaskTVL1DlfTR5KdCF3k1s0GUKKu813mON5sO3K9ZbtIWeJAQgpwYu/KyOEjhOipV1JsYRE/SGPWBAK7LuARcEMOUN4IPhKA8SyEegyLR41RSio8t5TKbqvA9ln0wwAgrhlRbJhWxqifnczheiYrNgTjHInNxzSiRfAjVSbthT4cPnlUULC4bxgOasvH8EM+NZERNur2b3ftNoHc7rLRakQG+pue9hwolk2cWjATDoWpopwIpMswCrEoopNal8jghYRROicdwel2MaxJLi7wL/+LxbW+EGhKaUAVptKhr4OhmHr5/0cU2wQ16QAhkSbeOcreGC68Ty0fclGCUQkBOzvbwPFrWN6Zdb4HpRi2lF34H9lmDHDsN+V6bJ47yLJxdDgVSDnA0JgSrft1B2Hw+Y00Hv4sFNtsohLKs97tYVbtYVbpsd5pwa7oF6xwKzkIlkvqdX3w69eqOPQReYFsDf+ckHmAwzNREsLsQ+Cgo9Dwuailom4gktgcLb2wd89+1LvHl9j5sbNjodTRF5cK/qNUaTAX70o4/w5AnBMEqC2FTYxyr5ZckTZL87JXgGfTD5jandCUnnb5xDMVaxxJvgFv3j+tj2CjzUBq1ePWzwUG3FeKPMwCyrkBtLtuaI52a70u8EWlxcndKfRGnmni+/nPC4Y+IYZ5ss0rsHPBsVikl+cjFR+kzWtugwSlryQGlADDslwEqPUvjgELzlc0xPGDLFaian2ow9JQcm/5n0Zaarn1isedbHnoDXpka93IhlRWkg7xPZiN63KS1gQRcsq2MyUxfrzQ77coR6PMFmcoH78RS3/RK3PUoDe9hwn2NxGbHm4gOpUDuJyAVYySTZE9WTJNDSiGLrlMDPpgf8eLrFVVbLwwrbDdp6ZWgw7n/y+ZHfmRrPYFgJowsqeUgu7dWVdtTTKjkvcmS4/Ts8rPjsc6/Sujt+nodhTr1xIXv05ZB/Q+yIGqZYTrMXEMD3y+/VUbLpvHeB//tlfQKsyhmqA2W0ftUC+zRBM2DlEzpE5PsOiv0WT8sefvZ0io9HwPRQYcRzjGlNlH6SQSSTZ3pd0S+EabFd9CYXeF3t8FfffI+//MWv8Qeff4w//L0P8em0g2z1EvvNrRpVAvw2Dbb3muR3AjtOiX8eGFlSZMNup/ip+SNDifeQjI6WSUhJEsrZDz1zBhiUk2gw4n7ScJ0MIAIqIc31wIfnDQ11hwKuel37cvLfCJ61lDjt2GDZe473gIDVbPgYo8GF6hYmGXeyAeotz7WVGDKbiubWe4FEBFJcPfjsl4cSa7ejX5rPiyRO51okEJP+28xpXw8HdRwwmxZic1xOR2bXSApl/w8uIEoU6UXU7nvyxyEQwdd288DY+jVqPvPyCuRgJoyFZZBtVtPVbKLvSwbHbFJiWPiMcMOTptchlwvJDq8R2VI24jZgJc8YMY9DAhYpLVq/al7JzDE4QfZV3mUKl03aea05OKJXYJf1YG+AxYKN/hqvru/FRFktaZRsubiGSSEf6fcJiNKcOBN7dzweCbzSM7ptcDnuYzYd4OJqrPSz+/kS3768xlffvsXt/cpJtGSNZPa+MXOf+xG/b09+UD2lpNljR9YfOh8PYgeXTP6qa7GWL6clnj2Z4EefPMHsYoj9doNC8pye1s5ivcXbuxVeXz/gZr7GqqJnEJsurkFLhySlk0zStRGZkQQRyVQgYHJ5McTTR1M8vhpjMuofza4FQkiWbvkt9zWmSnLCRyCxnw3QPbDu7qObDXH9sMavvn6LP//lSzxs+LxnZmvzvNs3+t7PZiX++48f48m0wGjM+2SvRrKONEaX/1trSwo1+zF0pv9P1K+9fk8g6nyzx5u7Ct++WeLNzQrzZY22saG9Q2acIMjXykLawyUShOmlZGc+yvAmg0zAzQdPZ3j2eBpev/bGZaNOHyLut2/fXuO71w94ebfD/YZ1AwNSutiKtecqjKx7rpEy62CiVLy+rhsHj6wH7ftEL6xa+y6fC4IGHzyd4rNPnuDx5QCH/UqSSYdKsFa2jLVpgWUF/PLlPW7mFW5u77DZEOQj0O100Yy1c1JkJN9CH+bqV7ge16s5xuM+Hs+GeHI1wrNHIzxmTUcKva79XrJg7u7Xd0t8890tXr56wHJFv+I++Bn0AVKIlRh0ROCYHLzBdAA8nvbw+Y9e4NnjR6jrLX799Rv85S9f4vq+QaeYqCdZNfbZIjNe1eiWQ+A9ZsMevvjoKb745Jn2jqZaaGDVL/toaW7eLnE4LAxY6dkyyCAwM0Ar+RLFcNCebQarzLSKAVJ4/p4DFYnB7MGg/efSACQNhQQ8ySM5Bf8k6wYnyZ4YVvw5ZudJqhjPH/+2VqgEB/SW4uJAM/kD6kMfy8MM//EV8JfXHXy1LrAkYBU9q5iwHEBqkO8B5Qlsc92SQDRtldp44g97nj3u6ZQMq8tG3+QtBotX+HFZ4R99MsSL7gNGnYUBq6zQWcBzUcnZOsf+2wBWv00S6ERyhzjYH5DAFc8us+JSP6jQuBQBLpko2WL+ICnoHLCyN9wJsEq+w36QwgvuDLDatfz5R+nQsYhL9WBaYz+ARfmvzjWL/xUAq/NaUnUkASvqlWV6Jtq2mQOrtoub7QB/8qrGTfcCN4ymPOQ6QEihZBHuKTEnTWFq677awYHBsHhXhClR09EXqGRSmuSALZ60a1zMbzC9f4tptcaAPgSMhOeEPAzb5bOjYlPhtzjQ2O+wxj4/oCAd9sklytmYWjUZCBPFdqx7GGRLBhAmrZFCzoeBYBUTsgRYDQocGBVKMITbUNIwHpu0U4oUG7CKdMOijwY57tYtvr1ZuFlrLPlQTLlklJHEEvTacAeKRCodS6LI0qPKgBXll9wcTP+3Ubh/t5fSqclIfAQ12jJy3iHjx36HarlAs1yiXi6wrSt0BfpZNsYHo1+YMq50Fh6KMu5zEprTCJwwJDadkntaJVdxoasRJ3jCyRdpodK9O5XEvgss1Jg01kE57GNAbfuo1MSDRROnPf28UIHFwoeF14bARqeLul+gLgb4brmWp8u6k2PbLXBgIU3ZwZ66+z0aShrYcEQxlR4+iwK9x6WGTNud2FX+4Cab7yiNozzsgBGBjKKL2SDDlFTzDBjTz8xiPANfkjL4G/P78lwUCBCApJo4pcJF8lxICX3+KCfORXlYe9wvOel2wcxfLP4I/pBCL0lCGAEn/6wjAyEaK8rjUkOoz9Gmt7dpNMudrMCy3uF2scH9co2qqeVpNOY0bpDh8bhvaSAny+ELpdY3gAMWselAcXoLJ6xOr+GF4PsnwCVwLZparZUwRE4pOTLQ8JeYYaYHwvwQ+0sZ7EseYEfA6syVz0f3KTRB6Xg8PGNaIbnVAVpDZDout128vF0KrOOkls0Dp7GzUYmrcaHp8mzIJscUZbHrDmTxSK9poULOWPj08MdzIWDA5qPlYIqKJp71DvdshjY7XG+2uA7AbEsgR+DlAYOOJUbFrsVVWeDJOMdPP75CmTnljoUnASs+epTzmdJtWSDfuY1oC0kEKAucP1T4i//vS2xIJdPBz4jfCo+fPsLPfu/HePrsSo1VOBxp0px8WVz++1p6XZ8oy/r72AOUrHn+S0VTeJWQMUEmAyUN3T7aXomqU+C22uPrtw/49voeh7zEjpT7mPC4B47i6UBmAafQjnrm7xKyGi1SEafi9RgDzi81YEXwjeByvt3g2cUYLy5neDQcoCSNuiWszYRB038TYHU8iwKw4pRO7TNvJEETsqwqg1aSGqtITiklwfA4mhpbZkSmjGS4VYvdpjHTatPoHpH2q4KT0m55DibemCXA/MU0om0vR1UMUY0usBjPcD8c46Zf4IF+VmSBit7tJkJTxfB38yAoWJs6jy3FFpNG1gUu/PrbJR53V/hsssNnEwJWFXq7NToELVpGV7jJPH2cvCkFWHn8cOKbxefa2JbrJ02Az7yl4pk5nyim72/wz981XePErOHiT4MlEeF4zSJlSw2/9ruT5wSZQw7d4B236TqBBzIW7rtT/Ps3Lf709oBftwNJAjfyazGrwzu39/HkaRF8Y3QFWLX4cNzH7z+f4kXeoGwWSlmldJpeyJRmUe7EhpIMVRaHDC/oDKe42eX4q++v8e///Od4ejnBP/j8Kf7uRxM87TygV9+h190JtOJ565qPzAWab58MdVNcpb1JaJbslDH+t6VkBroIcpHJw/GVQV8Slvtm5+SU9FsewO9HhhSBlARWcZrrfTj57NDjwzYEbp78NQmsMiDK9SLnLlwMLgVusWbc00+pW+Dt/Qrffn8tifCSz8QWqGnwTOahGjA3SToNKUWTQbalGel8SFsu906+umPybvLPEmBFSdgeHz27xMcfPsXVBX10OGxwg84Fy4EfJWb3qy1u5zXe3m/w5m6Jm4cl1puNvGaUJpckg2r+0pl6wHhIY/kMjy6GeP54qsaYww6CZfYOTSNDr2dLb3yNuZfzv5OPkVkNBuvkA8Rnh0C6wOfkW8KtnOlbpeWABBgoNVddTjVAnzkeuL6p8eZ2hde3DwJPCbyRxSYJsWR6Tt11rLol9mZ5+b1pcr1rMBtm+OSjp/j40w/kRfDN96/wi199i1dvF9jUbOD7GrYRsJIfly4U3wfZSDQl34ahezBoOayTzNWm17rLLbOG9yjzPa5mBb74/AU+ePFIPrSsH7kuKL8jq+jlmwdc3y+xIjOc9YZAOr9uPuvca5TWJ2cKDozNBBHztktpWoYnjyb48PmV7lmRc1Bj7yD6OvGe2aMnnhUawPcL5Kwr96x9B+jmI3x/Pcef/fxr/Oq7O6xbJreWShTlStm2ZA3tMM13+DsfXuGTJ1M8fjILP8YtGDxsllUdKcnBKlQ9n+SAvCJAr+jhYV3h1e0G37ya4+X1RqxtShIFEtDvLiwLlCQW9adYg2RLoYeKBuDbWnUMr/F00MOHz2Z48eQCF5O+mGaWtPJM9P5JsPZmXuOb6wqv7ypcP6zQ7Az8UyLLF6cAkl2Dq4sxPnj6CLOLidbZ2+trzBcrh/N0+/r5YjTuKmC7xvPHY/zsiw/w8YczdPZr5I4hj7OCnms5Hh7WeH1b4U9+9UZsbLLwPDx3A0llBr3CWAtzrQrgaSgvjVAAMdR6WK5Wkn1Ohl08uijwwVO+1gtcjPgM0ZKDPpn2M12sWry5WeP12xXuHhqsqj1q1p79UgAaa1r57rVrDPItPn4+wUdPBnh6NcJkOEDTHPS1v/jyLb5/s0HbG+C+3WKpYBEG1fVwYJDFtsKzyyE+fX6FT19c6s/9zhZ1tUTG84Nm7lQENPQnnUuWnZoVrfEAtS3oT+CDn2Ebcpu5mc5WAfgyWw/D7QARDK6GhFAys8SQNsOKTM60Ht3vse738yHAPfys3Gv6DBLgwwAPQqQmkRtskUl4i/1uY/IBcqy7l/jL6xx/8Rb4ctXHojdW+BjJMVJNMZCLkrb3AKsUfGFOUPJATYCVGWgMvEmAlX2qJdDEYPkaPxu2+Ec/GuLJ4U6AFa+9AKu8tGG8ZlR8f2T3/teVBBrTSZLO32RYiQ0c5vmu3dyXJ2Yc72k6+zy8M2CV5dyXfb9PDPhUUYWEPtmrpNUVdUbCp7SdB8PqXPp3/ue/jmH1XnfwG5DV35Zh9f7P7/zrf/FPDkSVCapI46pFCqy3Ge52A/zZmxZvDlPcYITF3oBVop2JYSRKtwt/9SIhCVRRKTmGD5ZwElHBbTJiB8PdFh92gQ+wxcXiFv3X3+FicYdH9N3YA21Vq4G3nCTS5NTgskimbwXQdBr0yJa4usDkyQydQY6aJnNEbwmiyHjbzZmKe7GqTGeUUTdBi6KvZKwEViU5YEoP9LwqqP8BevC/d2Q0MFa66GPVAt/dzPH9/QbzGtgcMpnXH3pkPriZ1ykQUx5Ne3igC6Tiw8/G20BVp1NKR++ikYe/ZTEnYCKMqOVgwNkmD34aKENsEYIvBf2kCChWnKSTIk+AKZgDwTjy2J8NJ4Eu04DFtNKmabR/PJm64KHZNBk2BJVWpJ6v0W52qFY7eeuwcCc4xUqCRXdB8/vpCFdkvNEfaFhgPBlhOB6gKNl4ZzZUdtihqGKcrpDevtl35OGy7vXxi+s73DR73FQ7rHdMDiRgxeIiAKtsL+BSjefRGD0VjzH5lGbDrYiEQSb/SPIxwQHjrIOLYR+XowKXgx6m/Y6SoIrOTpHmAqzie6dJgFotMXHM17ZpYJqOhLk711eknOjfFVjgTSUxJhIokeKjbXBquqhNCbf2EgjvtVTUn6YNhnZI9pFEVl5B/lpe3GIwRk1N+WaL1ZoTrFqTYyYRciJJpoqYHwIy/boTqKFZt85MyxH5H5yqebpvEFOvk9dGz4cbcTc0/BpLLdT4KKnIXmWJOSP0Pxh+YvvFPiEARQs+UsnOUPwze1wfmtF4ytCSTC15ofVQd3JUnT5u1jtcLza4vlvIt2JU9PD4YoRHk4EYVpTm6f7yNVNTzw+x2iKJUPKDhHyageiG++SbZ5PhDA1p0GSmrrZ4vdzipt5jsWO6o+nbRRcYHLYYdQ54Pp3g48sRno276LNgCf8TFtRsZBWVzUCHMH2XFFoJP47d9gS7iz//D7/Gq++vsWYaYwwQPvjoBX76ez/+T8y9aY8kWZYddtzdzM3Mt1gzct+Xysqs6q7qru6pnp6hejbNUByBxAAC9F9ICJB+g0gI+iwRgv6CBH2QKJGc6aleqmvNPTP2zVdz292Fc+6ziKjmkAI1HEo5E8jsqFjczey9d++5Z8HqKj056CNh0oE6jUxPjAMPTQZjnno6HGrJnAOzfvsEMlmRMWK4n3hkyQYEpdqYk73id2UmvnM6w8u9Y61lmuDr2bcrdx5xzkbRmXuWC5pGZzIg5ZRaMlpKtir6m5knmFitAhM5VWdBvUCRjrEStXF50MdWr4uNdhtdpXDa86SG0O39NdvWHUpn6aEEa8+kgXOmOWa2Xzqvq/oa2PWxRkKgrBt2iHHKl+WkgVmcIac0kDIDhkI4wKpmQNr6MkYP3w9lyVkjQBL0MO+vYdwb4KTbwygIMKZPm5JkjS4vtvEFwMqo3mxknXef6OXG7tKeQdC1mOJSM8btXok7vQKrzTm8ao5lMXfGvOfDj4vFSg0a1wxpnYNnwJaFL7BPuQhY6ZRzgObfBFbVwKhtF7avGiPMprj1/sD3aspNx7CrJVWu4dLP4fnJlFryLLROCVixmIfO3nGzj786KPD5cIFXlCSQYcWIi9pjTGw5B4I74MH2E5Nw0j/zcgB8fHsT19sFmvNT9AOyntuYl9wLfJ2tLDoptxVgTE1T2McEXTw7HOGL7T1k2RQPt0L87sPLeNgt0VtO4LcoxbUTyQJYXPy0DFfNUfScZWqNqrF0zIuK3k68ZtwfaIxLAMrqC5OJyDNHaU4MaamTLs3wtw48ENtEDb/tb7yWZvZLkN5CdTh0MuCFjRLlgG5vFxThodvuanhEeU3D6yDOgRdvD/Di3T6maSWTYzJcCVqR6WSG1iYpoWyHSblk6ArkkG8nCY4W0qF/O6ZdHXxhEiFrLINmRX4rHt25gvce3ML6aiQTbJ0FLpmP1dFokmHnMMbO0QyH41xslqy0kAICXPTgEWtAskF77mhuzX2GzT5ZW/2oia21Lm5cXsUlsnciDtzsewWO1YOrM/YDr5U1i7VksJbumE/L+T05O2+1v/D8J+OHzRUbSmNTLpp8zcB4WmJ3f4b9gznGswoTNvAagjmZZqsl1h4/eI1Mikk/KT5X5sNIOSt/FcGQVhnj0YNbuPfoturpF2/e4cWrbf1sJjAzOY0eVp6AH3c8lEzF5NCQzGlK4Pj4GEOAKbX83WTg8/1WRAKYBslnp4zRDRd4cP8aHty7prARspRp/r1/OMTewRDHwxjznO+JtQKZV4VCSHqdDtoE3ygX497KNEOah8sV3jxpliXTlkuBFVcYkLAa4crWCtoeGWb8Mq4ZNtX0ZXN+bxwitUMBVouSa6wDPxjgzd4QP//8OXZPU/nhkTFCMMfOTu6xKcKKQRY+Ht+6jBs3r0DknGWGdmAAH8HK+Ty281VDF1tb8nDiGc76EEvsn4zwYvsU7w4mGMUMAjClhdmnFFjvR9hc7apeqwomzKUyDCcon7W6ktDJ37HB+j6VZ8/maoitjS5u37iEbkSfLXp52TPC85SSTYLu28dzvNk7xc7BKVJ6oLRCMbZpFaI81SLD9cubePzwLq5c2sBsNsOrN69xdHwir+N51UbBeRnBW7I9kxE2Vtr44Mkt3Lt9CRS2e17N/GXdGyBLl9jZPcaL7RO8HZaY8YxcVDLPNz9VWkX0sbmxps9xf4vnc0zjBNOYPn+8tiYjJcimtGEk6EULXN3s4Pb1Da3VKODvY+1FjJOglYc4beLoeI6d3TEOTydIWJ96fA+sUY3xWmYzrPVa+N7jG9haob+pBfOQTDCLm3j++gTPX51gmC4xa7BXprTNgnrIWPYWGR7evoyP3ruDza6HAWO5q0SSQHrWsnhJ6KFWJsiKoZNl2x7MvpYsujpJUvuSs98xM24yVo2NaZ5UHE7wTKJ3m/k4yr/I1c9k+fH7zk3Xa4aq7fUcahj7z3ysag8+Bn9wbZuc1r7HUi4Z4GEsX0uNZkACk2fZW1AGPRdZhOQCAlZvZl18ebjEq1kbk1YPqRjRrqFhqjJ9setwJA3kXGfjBloaQteftBHrdwArjuV5Pfk3AatufID3exV+divCRnWCXpO6sAINPzwDrFQx/f8EsKLfohgAboir8/iC0oD1K3tD7ts1YCVpuUeJo4HPxri3Pd0qPlejitlZ192u9v7O6FHU/DOG1UVgrcYb/p8Aq79r0/WLtbdwpH/+T/+JACvphelX4Qq+rGwpmvI3hxmOlgMcLbty/mcKlyij8oAgA6n2vjC3eQOs7HO6WLVpqwOuuAmztKS8eaXI8aAJ3FgW6IyOUe28Ri+e4HIUwndTALngy/eDqKN96A/lRnyYfaDdC7FyaQO9zVWQuUtZDAErGmeq364JEjWrSt9LGYsZrvtRiLDbgUcNvzP/lvcJv64u584YVq59ZSpEE5g1ShSej9M4w5v9IY5m9K3iAedjXizQEiWbD5ATojvAyvTHlJTxv5uJJkSXDUWbpcabxebFtBddUxkQEojjV5RoVwnCJicrnnx4epRGBp5JnMhCkIF0Sx4PGibaU29MKr+BWTLSAawprrwlrIiuNbD112vDcokVJeNLCX6kJd693sfezj5OTo6dpMKmvuvrK7h67bKkSR6BARp30kyam4sYABY3zLqNHgltHeY08mSaYkONBUGrk6zC3iRRA3yalCgbIapGgJKHNZNNWNAJG62T6wxwMQpyLf53PmvWajpPqCXaVYGrYQsbQRMb/Q4ukRofNhGRJl5maNEcm0VdHRagvcAV8s50nMwQzRZr/zFdO2fur43e+WnVxoLu62oabi2btFQHo2YqvrbMtRZrwNVAnLpZdpy6JRC1aVRq5ocyH6RcwYFrvIdU7ilLh7IISQXNhFPFgd8Se6dupJ2q3cA5gVSUnJDBxuvrwCpyERSxXJv+GwgoVpYM+R1gVhtlEhwmS8i6KBmG1hJBbsJKrzJU24BlF3Vas+Js9m1skTNGkLV41uzVSTOVpVdp8EYKuBeibIXImiEOhlPsHZ4gyVL0I/M72Bx0FTecx7EaJ3mOsaBjsg5BdRlPOw8V6fcdFZdBDG4qXjUWyAk3yPOki0YrQkqgf15if5LhNK1wME8xUWoe/TRaCJcL9FpL3Frv4w7TY5r06WMUdyWzYAJWYrkymStLJeMwKaiFMGjv5VqRaX2Ene1jvHj+Bicnp5o2c5p4685N3HtwB0HYktGnNXBkJtGb4YJeXhu2TeMtndHMh+tm2AYNF1m/ZlZOj7TaSJnxz53+AFWrLQlm1e6i0VmVJPrV/gn2xzGKphkxS5ZXFyJOCl1P5ghYMeaZsznKNBpsBp2HEospAlZKzHTPGO8Pp8ZZNhFIvxoEuDoY4PrqCtY4gGCYQsn1Y+B0LTvSO3JgXd1ncspviZMVynmi9FTK/Cj9kreW4d0XAvLO1zSfaTJLA01PSjGsslkq7xHKfinraJBJwesslpVjfDoWIl8XJcFMK2OKTtYdIBmsYtgbYBh1cEJ2qeeLZSWenTOvrplUbOooDVHT6gA9A4wcm5TgXR5jQ4BVhdvdDKvNGK1yChRza9YFOp9PAQ2QdefcBUl/XcTY1xp4JUaHkyxcZOkZA/G3mVsuyaGe/Dnw4d8GWPFKcaB0xrCS+bQFO1g97oZkbtIvAJF7pyQJHsaNPv5yN8Hnp0u8LAhYrckXjPtXXdTVXhj1SS/LAwf0EbBabWb49NEN3IwqNONTScXZ8KUl/YECdD1PibsiMWEBSp4R9DHzBnhxOseL4RQ7e+9wtbfE7z++hu9vtrCOGTpeoed2Sf85t/fbdagN6O2enNdSJoMzCZk7P6vKGqyykGm2Hi5XVxhLJxCYZAxtnf4CUQgIk8koZnANWNUeJc5jSXsNm1aEQEL/AAAgAElEQVTKgiU/4TlXJxeZrM+AFef7I3AjwmiW4fOvXuLb17tIKk+NPhvbQlIjixYX04iN2aJEv1XKS5ADLN5bPsOUEJI1RIZNwlADU5/L+5BSZoW7cC9tFgirMT54eB1PH93B+goHWanOTgK2NCVPsiUOTmO8eHeCt/tjeeaQCRZGPTEzWktaHrDps1ROOyfpuVgJtCLTlY0mY3Mon7t1ZU3sFXrlkK2rpthW37kkUwCfAVZkONRMOT1zdfR4HctSU8kEYgvGE7hB5jnvtzgG3De9FtKige3dMZ6/OBRgleQNFPxvZDjzTOc1oRcj69mQnpJkskwEwvHs50Awz7m/W3PO7xkebOP99+7iwaM7GnYRsHrzbh9Z0UQQdgWWtWlkzch4j7UPTdppmM4BN20NCILUjLZSoA39lII2U9FaklGxviDLKo2HaLdyPHxwHe89uoWVlQHieYWD4wlev93H7uGpJJtLvjZ6iJGd7y0xICN60FMdW2YFUnoFZjxTmzicJWi0A9U0ZIuS/cT7QrYdn4cn790W6yhsc92SvWCyWya6GUi+RBQQ6GxTQQbf78ELV/Fy5xT/+pff4jheIEMoMCcvFwbI+TzHcjSzKba8BT64fwN3715D22fzk4C2dG3fQETzYDMPs1pOVXvSkoc/ywu82jnE1y/3sHccI18GYnipvypzDDotMQjv3ryE1X4HWZoKLDo+GUmqOMl9vTbeS3qPVuUcZTpBNwDWByG+//QBVvttdDktc8mjPptdJU372B8lePaGflZHSAq6QHepiJdKgqBvmUxx7+ZVfPzBY9y4ehnjyQhff/scO3tHWt/T3CTWZIGRWZTGJ1jre/jw/Zt4dO8K/GYGj2wzeeGxqgsxm5V49nJXcstltIlpQruGzAbt3lKyxlvXt3D7+hWxL8ngGk+mOBlNcTqZY5bS44oMswCLRiifxEJ1QIHLGyHu3tiULJFMMwLOJj2jxLCLchni8DjBsxcHeLt7yHw+JcwSsKJHYNAOUKQTXN0M8eOPHyJqxWjS75FdmtdFXnbx/PUpfv3lDnZPp2j2e0g1WGwqQCCLRwJOvv/4Nn7yg/fhlzE6/lLMK7KW2AuVS6pJUlQgEHditjI2VXMsJh/tdmhpgewBHUNStheUjJ/JxmWRb0qVtnndiYmo/dUACibC8nzgoDovmDxrCa/mp9dGGHTPACt+D0GqLJsjYYpskakOq3v5OqmWoFWdckmAkZJQpoUn2Qw5ASuOHZsBktYaDrJ1fHmwxKs4wLTZR+IUEeqHcwJ94dnZVA9ozkAKvgNrec7/iLFu9ZTVKQTJmbO+kL9kf36I93sF/uB2B+vVsRkZ0djXMazIWtWQbEHAj8OEv3uGVV2v1HXV2ZlOwg+l/GfKBzv7LVXTwBRJ/hxgReCKDY4ATZ/SZRuyqE5yQ0INKl09xsrMGLZuVHxmP+T48s6qor68F2vAuhf9jwNY/dt5WnodFzxUG//zf//fLAUe1GaXfNiqJdJyiUkV4NV4gZ20jd2yi1mzh9LvoGI0KRtTJR4RwZZgRUwhUezFuGAjTEPbXAfngn4PTmrDIMZOWWEjifEUJdYmQ/jTIYL5FGExR5vNVcsKNh60XIiUbxVMbiMbqE0qKs0CM4Q0GLxyCb31VTBgPWWBQPNNgk2cVJaVmn4xCDTRsOh2TTeoze9EaDAdRQkp4s5ai+wkcSaHq6UONQhiRptlq4Ws3ca7kzHeHY0wTEok3K4alvCkKE0V15akYc28TY3tejfhiWHFYinSR5PsKl1LA42yLEcYGijB5k6eXtwglxVWgwaCYoRL/RCX1texwhQwRbpSCmkJBKTaOnjD/j6TAPHnL1GQxqufbr/PpBJ183I+uTvTxdY7iGFCurbxZIZnz57jqy+/0jV/8PAhHjy8j/6gB5802doY3vnY1L4yNvmoGR4uBt6l0MkiSZ5VvJY+RskCO6M5tkcxTsgWggdyR5aer+KWV9Zn4aLUPYuXNq8bz5hlvNYOaLADDGJRrXPCeHUDV9d6MiEPW2SNlPL+apNxpsXujO3d62fcuS8pDOSfZgxAR/NXc2AAjCSaRj1yOY6O6ycGm6U7mF2jgXiKKq0lb/YTJYGq41/tQXQ7OHXnJvYwUIwFG5F5Jy3kRsXqMeVid4kSBKfEiiGQS0qeFIRkojgNeg3aaIp+zopUMqczEuczvZDnnUPuFdHelHw3TxKTmTrvARY9Cm0nK4SNlu9h6RJb6EvBLqTTDiQx5aRG15OHpFKZ6ClQyAi2ZroocZGdi3vNbJpIUdamzukpZRrsPpgqiSZSFkheqMkop5BJShh0IWBX9VvBSGI2LUulBTaKjLROLFhMCDBkc+Rc5wTEG4jt0WA+DNCk/4zvy6NOwgSud/2+tozfR2mJ5/vHOIwLJAhtmpTnGPgL3L/cw43VCH0W+Nwvef1mE6STEcp0LiPTWk7SDkNE3R78qEtnXLFJJOHW4dXB9ttdfPv1Nzg8OECn28X9h/dx684tdLuRJoz0odD7ShMs6XnhfC/MENaeV5NwONNjNtBkwzmfNBZKBCPF0OJ0mr4vfM74LLR89Nc3Ea6tgdAYmS3NzorkmK8PR9iZJEjpb8MGmLI2J9Ez23FjQWmixDJnmUHAFWnlSxZXhfYP27/OwQ6TRpsnFpkfZMYRnOq1Wri+tobblzaw4jfQTGP0yA5gUeP2GQJ+ZptsAJSJdEwayeeM76tkciC9rDg65vSajYokgkJynQzPploKi+Dzw71QoBQtLHLE4xmSWYIlKdfyXWxgWTCBlM+vk78qOZSNtWMZkVFAz76gg2l3BePOAEdBFxP+75aPXCzoUiA6xSl83SkbAZc5aVigpbjaTmOmmp0mpfcxrrQT3FspsdacopmfwluyWHIJnS7ZswaP6kLFJEsuZc0VRTI3p4yeDaT86M4BLmNYnnESXYHsBiB1XI2b/ClFmFICV6zbTnnBg6HBprkGbM2k2KRwrrnn8MuZ6tOPRI39sjIvO0Zro4vPj5b49fECz/MOZuEa5tp36YFJfOGc1WnyAws+0Wm4hOKw170ST66t4uF6GxH91rKZDIZpLs7gjJD7osywGQBB38wKVdjDYenj25MZvj6Y6Bnx0iHurzTwx48v4clmG2E+QpNG6dxfuG84Gq2GFbomtZGq+SrVsg8DrIxhxa+j3F4R5E5Ky5NQMmwK9phIRsY2WdpuwCJ2iFoKG/4RcBC4afNyl2Jmkg/dD91zM+HluWnFdP2Hg6gOPI9AERNVu5gnOQ5Oxtjle391gLgM5YfKUAaeQ2QH8C6zpmsvCtxaC3B5tYN+r6NzjrUiDaDf7J3g3eEQjXBVUutmu2MDLg4taUifz3F1vYP3rq/h4Y01XF/viMVACVA77KJEhEkCvN49wfPtQ7zcOcGiFSDsDVRHcj9c6XhY7XvoMg990cR0yiHBQj5cDOuIGQHGM1QshRStZYauv8C1zQHev38L929dBsqZZI2WxMZ7lyKXoX1mAJYLm5FsXUMPX36EMi3mECMIxYLKcybPmkl52/Nlxk85XlKU6K5sYpY18O2rfTXa4wmZFgG3JlTeAmRDRM0Fblxax/VLGwI2COilGZtUGpbnOBlNxDJOGcHcilAufTX6ZP/RA+zDJ4/UrD578VoARKMVoMgSZPEQjx7cxp3b15Wo9uL1HsZTBgIESLJKfq8EESlXi0dH2Oi38clH76MTtnB8MpQf03zOOsDTPj0+3cHtW1v49CcfiWmRZi389S+/wuEwRpwT4iObywfj3UOvwmqngUd3r+HW1UvyXY2ZnDfPcXQ8xs7BULV2Qj9QguPO25NTXk9+pCU+/uA+Ht7ZQmMRk8cKX9eLjbiH+ZznzAKrKytaJVlSoN3uoxms4DcvDvF//uIbxIsQlPVbihzXHdlZxipjwmIzibHRC/D0/Vt4dG8L7eYci2Kq2pH3O00KxEmCMPQRdSOtTZq7t70VxGkDr3aH+OrlDt7sHsmftRX0NKTmAIs+SA9vXcKda2u4eolelMY8TPIK23snePn2AAuvj3FMwLqhwVnBuoFhVWSVocCtK+v46Ml9rHWbKNKRZHJ8vrD0USw9DZl+/utv8HZnjLIRibXF2kKplHmCbHKKH3/0BE8e3sLaSlfP0zcv3uKbF3tIFz4mGeWqBJlCSQJnw0Nc2+zhk+/fx42tPkIvR5pMEUQR/GiA/ZO5wLk3uyMMJ3zdDIPpqlZP4iF64QIfPr6DR3evgM5TASVji6VSA8lEe3d4iv1hjGlG4Id2FS5lXH1+JgD6xuUBvvf+LflZMQmX7DLuO2St+dEaDo4TfP7lNrYPTpGz1m+1sVz4CMMOsvkcZTbBh4+v48mjq+gEDD0qBBKkRQuvd2b44tt97B1n6kuonDB1BC01CEGmqOYn+Ad/8ju4dbkv6T3ZZzWAJBOdRYas5B6RIEknziuqlt0RrCLYbPYPBJtFeufZUqTICkufJKOW+yX3dQKQgc9AjlD/PgsVYz+czu17JPHjgIKoOD3pKBUNMeitOYm2mfjzOmX5XEAXvQ4JGhPcZW3I10NPxKBNkMusEMJWA7PZCPOCYGuCbJFgQQCpGWGUd/Fu3MXbSQevZx2MF12U7UiBZkyP5J9qYWeTrpFjOas3lxpFxi1OgmMTwzMfUFezsUfgHponGaL2Ep3hO/zkWoCPBnNcD+ZYpENEURvtzsBsdzjTVxlnEz0pDBzJ4Ltn7vkA72/6/MXPXTgQ/41/GkD4b1omGMTA4W/mhtSGD5iPVe1nVSmYhVJYnhECq8hyM82xyeuZGn9mkXBx6HhBhngh8boWq4icREsXJs6fAULfBY6+y7Y/r/Eu1nvOcOPfdQn+Hf+Nku7aYsAwG95jAYms7STPNYKSUoaJTPxP/91/vfzONFS6cHqhLOVZ9WpYGmBVdDFp9lH4PVTU1esHSNHt+A+Mjzfph1J3SOolQpjnWuwEdxR5u6zQA7BSldiKp3gvp3fVKbz5DF46g1+lhojSqFsHBH2SPE2n2WCKR0LUPCBYUKG/SaP1dUT9HrKlA6wkJ7EpgU3PnSm85VQZwMANmdr8XkeeVQSrFKHuZIx1Mo2YMCz/WSSrZ2IRYgBG3iQLrYGd4UzJWONsIRmSkohcLDs3fnMuskKvVtzwYeNibIlJFQANpvKQnkkpIM3wbHqcK2mPEJ/JR+gZ1OTnGgusR01c7S7FCupHkRLeWlwgjvHCIupiOsS5xMDKUy7YQlKCOuXRLSznl6VFpUL6HOqumwsr+nn4sSmqMDwZYX//QItgY3MT6+vrAo9MWWhStbPlIH8zMwnmNVdKkfrWcxqDqPmchnMy22xrmnMcF9iNMxwkBQ6THEMVTH1kFaBEbYI0NXAj2RA3VAJWC3iMKa+ZMYzq9YB+s8CDvof7Gz1sUPO+zCUzkLtAaSmKTaV9LQWQin4qM3sg4P7BJ0H+mXYvSfV2+NaZdMkkZjbJU9vntPc01NeGzIbXyeQM5zIWC3+2BBR2WjnqYj2stcQzazHc62vYZif6PQEmIuutFnJ6G7FAcUi9jGjZKKvPNnkt36tko2UhIJQ6H03UFyLmm369QZGVpTgu6WvBgtpvocoSgS0giJGTIVSZoT6vTVkhILjC6TivPQGeTkcMKHmYyM29kG+QMQcJUuV6ZrhuCF65h0+eXGrEecDIwNoYFpwU6r2ycVMkmocmR5yeL6CKH0ytyukvQ1880GDd0z2m0TaZhkvKJpicmaVARpCBlGuCMoyVtbWogYfYahYr3QraaHAKHnXQDEPpcXm9CeiRTUTAn2b3706n2JvkGBUsemnQnWE1AO5fjnBjvQNC0RHvc1GgmEyQT0ZYZEwh40EmIyJjcLHg6/bQCCIsmGrDoIcG5R8d+Vltv3mHVy9e6XI9/eAD3L57xxra5hJLXsd0jmoeo5rPBGAZV8uYcQJYa8BKoFxL79FSXs/NIJVnxMO0oMcTgf8mylYbwcoquhvrOhdYdDfCPuKyhe3RHC+PxkgavP5kCBkgrkfO7aNqi9WIGivBknPsg421mOr2As/2oTP2p4xnTaRu8iLHtFrt43InxIpvEkwyUXm/dQA3OI2jj4KTfkmWVhvNOQNwmqhmBRpM20rppbjQPiCmrjsfdAooYp5SC9sTyAqmGSjZWTRgZxGVxomeV7KtjCrC7dAkZ4p6cJRunovauwhaBR3EYR/jaIBhbw2nQRfjdoikSTkbaWylpedygkqfioaZSktUR5agY5iaSqmJCAv0FzNcVlJgjnVvilZ+bHHPnBxr+m/Dld8GrC4WLbXUT+EH7ntYMJ7dmnqfq1kjrhCygs0A0XpcKtBRaVcsou3zuq9nTFn7dxBQHl/LHJxM8Cyxk+cPzzhKIhkIo2mOjKKzqoEpuvj1fiXA6lnexTRcx5wpdizRWfxqnz1n4Qrmq/0mOQBZ5OgixftXV/HepQ4GjQytPAZ/giLqWQAXC3lxiI3N9cKJc7uDd8lCYNXz01RrycvGuN1d4A8eruHppo9BOUZAmZ2sE6xYqz1KTK5Uc7uNXaoUP/5OgR0EqWy/p8FzUdHg22THPKN4D1VZUBK4ZANDdrVN3bmm2OxUXGuKGDfAkEwsAVwtslVqY11bm7WXSZ1eJCarW0tRd11+S42KgFWEPCswnM5xGpd49vYEr/YZvkAmkK9GJafHC6fhXhvBIsOP3ruOGxs9rPQ72u9UpDY8vNo9wTdvD3EULzWsWniRACsabNPUGEWMW1sD/Pj9W7i5EeFSr4kqizVUaLX7iIsAx9MKn335EnvDOY6mCZYq9j2UBLJbJa5v9XHr+hp6UZt5ehiNZjg5iWX+PcuBeUVAmH6oVvORZeUtUqx3fDy+dwPv378Bn6OzRq7hoCdfqxxpOlPTJwnl2bDOsSfIghCLzXZfNo7y5skJxC2VThi4lEKCKhy6oN3H8aTC1y/28frtqTysyMLn01ssOSYocHkQ4f61S7ixuSKPRp6fYp4sFpjnNDOfYO9wiOGEUjIfxYJyKgYspeBM6MnDu9pXXr55J8ks1xxZIRt9X6bT165dxnDC1LxdnIxSVEv68FDAbU8da88iHuL6RoRPf/AE/U4Lw9EYz98cYjjONDPhmTGfHuPu3av48e98pCCUN++G+Pr5NqbpQiAhBxu0RaBcudsu8d6tTdy9voGrGwMsy0Im/klaYZ8eiQdDTNKlwOmMMkf6xUoubz6uPI0e3trE00fX0QvZC/A+UR5Jo2j6H821n1NuqKzOksmffWTLEL96doC//M1LzCoOpNgUWk9hZtSUIVpS9jLNlBL4+P5lPHl4BYMoR6OcabDMNciSiMnIZDvTx5XSTDKjW+hhHDfw+fN9vNo9xcFwrKRTGoCz7qCEstMq8cOnd3Fjq4dLa1ReyIBFctbdw6FS/mZJA6fTTPs/pW0pFTLLUvYglEeuRT4+fnIP1y9FaC5itFsMWvGwqMiM8jHKSvziN8/xbm8qkJcDJ+5JrI+rfI4yHuOHHz7Ck4c3FGyQlRW+fvYWXz0/kM/xQkBOLlnvgmye+Qh3r2/iB0/v4spGhHaD5vFztKMull6E1/sTfPXyADvHc8wSpmUz4ZCDtSXyZIRBD/j++7fwkHLCKkOvbeEP9LclU/714Qm2j2cYJeSNe8hy1ou0DGhrWLtkwAjN8N+7hvu3LqFVJojaDTHvFGIVrWL3aI7PyZA6GjNfHg32pzn3rxBpPMOimOGjp7fx9L3raHtkV5l/3Ok4w/N3I7x4e4phzGEVKzcb8pEBTk82b5lgmZ3iz//4R7ixRcBsbv6IHGyYFkNrLi+nKEuGPsTGqj1jWJFdGcIPjGFlfncEZM2rkPsKwSfuLRo26fcyITUS25UD3NrjmE/rPKEVBkM5CNhJ0C2g2OR9lNqunJ0NAqwIuBOo5L0vCcw6Vrs8VAN0ooEBjLSvWUKAVTwfIS1jpNUcSTnXM1G2egKsXh638W7WxdtZB5NlDwufA10uO6s9qgWlw7TmoGWFM4hnH6DGkQCTq83Ohkt2XsvaR/0ATfUDnTtRq0Jv/A6/d6OD7/WmAqyqfIwoCuCFPd1/SV2lHnE/5/9DwEqvYZHZ+3Ym6xyYngNWCwFWBIlrwMqnfPkCYKXYILGs7M/Feu0iS6pmddWfM8DKFC4XwbeLjKr/GICVxtZOqmyAlQ3iBFhpICrX9DOWVeOf/7P/amlF6jnTRZT6EgKsXg8LAVY7Gae8A2ReFxWLD01dmZLCLZS/yKJmWbjVzbZ8BGTK6FlSHlOpyAxqABtFicvJDNempxjEY3hJDL9I0Oa0ih4mTorJ10UDVClmuaktmApYgVFuXqeN1csbCHtdTXryRSXQirIzHS1FgbDNaNc6xZDFPeVbJk+qvCb8/jlgJXaV8yaxEro2uq1ZLU5KyDJvSXCqge1xjKM4w9F0jphyNposO8BKP0GTNwPqdN3FpjEwhgvSpwxQRutMGaEhnE03a/kXYymZliEhHz0VeJWrHF2vIdNmMjXCprFcPGf2LYmTEuvMX+gsifCMfu5imCkjo/eA2DS1C9m59EzgDAEPbhDO90CUQ5dCYE0IJ0Y29ZXppwNE6gKcFFg1BWegizo1t6kaS6KOmT+Tlsjbis2/JyCKgFWBNmIa6ZYN7McJ3p6MsDuaYxmumE+OTCjpa7W0dEjOU5pNTcMbNG4Wm81eizGsllhpFvjxjQ3c7Hno+UxUnCPkZIqAZk7whh6SxkBjGmb9f2JYldbACsQSAGdFvu4tp9Iu7UHeSO6gsjPJeUHJe6WJFqn7AQ8ogjiuyMwpJyIlmxMb25QplRPTyEW/s7s16wjzyaAEVnIJyQqM8r8kPbjbFbjEQ/nsvrWaKOSZVIoZUiX0HqCnTSY2CgtXGflyekHJnu43ATZPgFUz6qDd6yGMIiSzCYp4iipO1ADqWJZxIIEzSlJZGDGAoIllEKDZ66Hd6YrCzPsxPTlBkSTmbaf0DoIs1sDRF80MaW0yVAcOCGQTkCeKHpr0P1GFJlohvJDTvA5aYVesFJDFpaRDzm9NOtFkU5gyLY33eK5gAjKQqHcgK0msBckTbS3ydyqowIEWDGogKNbg7+r1EPS7xiBzBtByVVg2MSoW2D6NcRgz0WcpfyT6pD241sP19S5aNILnPU5T5KMR8vFILCj5TtX8OwJIlEhEEbxOH80owjKgpwYZoUwuamB8OsIXX3wpaeD3vvc9PHz0CNPpRFHv7BYWSYx8OkEZUwpGrw/eGxrikgvq5GS2U+lZIajI68pER5MvG2NW/FNJx22tc69rdToCrNq9gdZq1QqRLNs4SRb4zbt9JAyIXhD8cqaxmqAZE6dOTSVzQqyqC6CVTOJVWJw37+fIlcHvdbCGXEG4V1YVVto+bqwNcGN9gIix35ROc0txTCEWbDZY4Qsx2+3a34rgEwGIBlkzlAXNUwFWBK+UglrLdmvASoboBqQSsPLpT8JwiqxAxcTK4UR/VzRhJ+ilhJumniWp+1zKC/d2eUI2msh987Mak7GyuoVR2MUkjGTAThk0G3cChwLSJZZvSCKtotcBWRaWbp560bJCpxhjy0twt5dhvTWBV57Cb3BYUctVLCno4rTtbypYziVqBloZiFXfn3NW0Bm939kDCN53/pZ2LhKwItBmDNMahDSzf2MdCSjnxLhOBlQwjP0OnYeSwdiEu1iwWTWWC/cKStBm6OGXOzl+RcCqMMAq4fPJ4ts6DZdyXAOidtUMIoIka2E5x92NLh5f6uJK1EBQJmjSRJpeQUyg4zNCqbVpRjRdjhs+Xo4yfLF3ioO8KcDZS0e4EWb4vbt9PNnwsI45ui1xDC0hSh5WlM1QskR2oQFPVoRaHD0Lc5mu8zqQVcw1SW8jNiTyGyF/3L5PCXNeqIGYEmRdKh8HEQS46DdSLshYN78ssrpbTTY8BHWYPFsXwUxoq5MFM4siP5OMt9HrbaHdIrupgbAd6f5w2BmXHl7vTfCvf/0aI+JLbCh57lQs0I35TDuDP/rkPdy7to4B2SdlbsbBfoQ3ByN89tUrvDmKMaaXczM4A6waZFIsUjy4sYk//NETbCrpNkOVUX7FYUyE48kS20dz/MvPvlQyJFmezTYNnyssshmurkZ4/95V3Lm1Lm8gXq/pNMH29hG2905xOiuU+jwrIFk9LQ3YkBbzsSTc929exZMH17HeXSJo5fDbTSWT8fkjw2qeTJCksRvWnctade5J6uOkmkwCTXOkGYcITURhqJqVz5cGds0AkxR4szvGN68OsH84E1hEM30xePK5kgvfu3UZj25uKbGuF3I3pMk95fz0gYJARLJydg7HGM9K5AtbB9nCJOOP7t7QmbC9s6codILJlGg9unMV169yALkm5tyvv3mHw9NEgBfBi0yx9gSs2lhmU9y9MsBPf/QU/YiA0AzfvNyTmfp0klo4RTnHvbs38OR772E8m+Pnv3iG3aMpIOVG2waPrEerOQYh8HufPFYa30rHF2BFQ3AS3w6Oxni3T6BnjnkBpNxeKQ1ekoVKJitHJznWe018/OQOrl4KEflME3TSAJAZEp+lG7dlZtwGmh0cTwr88tkePn+2g5wWFKzCzloA80UlOC4vVPk4ZrhzfVWeR1c3OAxL9XnKluhNS2a3HzTRDn2lNBOwqooQBycZfv7lGxyMUkySDK02ZbUMISrQWrABL/FHP/k+tlZ8rPZ4zhT0zxBTiMEBuwdkmU1xOk4lC6RfbsJrRLDOJ+O3QCNP8OGjm3h8fwu9NmtiDmJZyzC0KsThNMWvvnyJ7f0pFs2OamkBVmJYzfX9Hz99iCcPbmDQ7yBOU3z17A2+fnGAOAPa3Q4S1k0cpCgdr8J7967h6YNrWIlojm0AtR90BAJ//eoQ37w5xslsYUOsYonAJ/hPgGyKjVUfH39wB/durAE5QUuCyWRTASfTuWwGXu+PcDzjHm/XlhWv3yJDk+fuFJ12icd3t/DxB5a4QEoAACAASURBVHfNiNu/CFitYOdghs+/3MXeyQwkHLLeyTM27x6yZIbmIsUPvvcAT9+7ZYypIsd4EmN7f4iX20McjlJky0C+SOqdq6WtacKliwStaoz//E9+B5fXfD0bBKycacYZYFVUM7ExKb3j+Wn9N/d5JpQGknxJQuoYMGS5c+BKIEngk6wjlgKrfH6PRwCKIQ12PtTJs3E8FWuqtvaoexAlY7YjhE5+asx3WlHY2cDkWQJWlqppAwp9fUApdUeDDbNCpczY2GJ5QZlyIlVD1urhJO/iq70F3sUd7KQdzNBF5XGN8f8NsCJT04LULDxBqILWF/ukMxBANZYIMK4/l3G7NIylAJw8LxA1CvTH7/CzuwM8jca4FiRANRO7sRV0jWHlACtjv7rr/nfIsPptoKiuryS/o+0FIX8Gpjig5iJgxfccRR0BVqwxeD1qwKrGEUjo+NsAVuZd5mbBZ9LB8wHxxRrwIph1kUV/sSb/9/t3nXhde7GZL7QFHXFNteSZ7SRuGgw3/sd/+k+WZxR7mW7bzJFGzfHCx5tJhd20je00xKTRR+b3NHFQI+koz3p77sIJz2BBI9aMoyXQPNc11z0ssIklLuclLs2nGJzuo59O4eUp/DIHoQkm3dk0w8ANyii4HaiJXebIkKPZb6OzPsDqpXU0nJQv5+Li7+aEhvrrokREtoWTaBkfbImlx6aMEqUW2gM2ms6XRp5VF6j4kg3YRmIm8p48rhhDmxQFptUCr2gKnuRKIhOzSoCVSSMFAzlplZlR2QTXhdWqSPQIVDFKV2CVi71VrKkh4QKAaDzvmsUAFfxFgdXQx7X1Dm6shwiWTGFxiW0sVhUz6l6BugRrDs8+3KBbiD91/Vb+O9mNM7xWoewSIFysZg1WyYdCDAwWQ9yMzVSbHhRmEGe+DQQeRJUnpVQMHv5tjZ/JVghyOYYXNy1RVSnP5KSJpgNsdNnEEfBkClkgX6vTpMDb41OxV06yFlKShzldo+SAZFP+fj3wTfke8B4S8DQ/KGu+6X+z0szx+3e3cC1sIGyQSZHI/4CtT5lmaBQl0vHUkrkctV+xzfx5VEQ583brKhxg6wwSxY5xZnpnZtdaW8byAFmKBHH8NqL+AP1BX6bk1OvP45nJ61jc8Kgj+MND4zuJbQZY8WmSEaNrcORDJckhablNeL2+GEAEcZpMmXJARNZgMmEBJCkK/r54JrmamVUv1DxQOiGGg+S0vCoNLLw2/F4f4eqK5GfzyRDz0RDFlMyDhibNlGXwkGNKG/EGUsYJHDGcwBsMEPT6iKKugM7Tg30UcWxSRd4fpf3Ye6OHkybuMgeuk+tcMoZ7JgkGqMmlgYDMSJqS7FH60e4PZFhNU4mSe0dprLuAzxmBPkoC5nNUugaxwCqTcUrcYYxQUc5NQiQGoIBXMmsakriw/aoBK15nJs6QecXimdP5kkmXLC5HBcazTPd1rdPGgxsruLreRbPIEHB9zhNkwyGK8QgNNm7kIykUwsA6Fsj8+e1uX9efoBXBQ/p4tIOOWHlf/uZLfPvsOe7evYcPPvxQ91DJQiwmM04/ZwKtCMxxAh3wfZLd5rA/MUzIZiHI7ySPWqouzdH8nAysytMUaU6WBkchPrqb65IGNrxQCTH0/ZhUTXz24q0AK/rYsJkwylhDQwfuR54AQWsiLFnLQCvzgOH/5l5SRzLXB+k5aGFhChx4szimhU2q63l1pY+bm2vYiHx50oUkz5rm0UBfl2JLyZxk23WqrQMySDMg8JTP5gZW0TXazI9coWWHrUywXYIq3wn5LGpUZEq/xHQ0UWogP5ac4C9bYgvzTGMRQvYN9/Z6j2YhVrDx8EPM2h1ka5uYhARbupj5baXsUOZrxut2RvIeEIpVopYbDpiklxiuLyZPlI9xqRXjbjfDhjeBXw0NsHIBG3XhcrGg+u3i4+Ikrk6RPL8eF0FFe2X1n/pEsaGHMXbly+bAbDV/tST9AmBVA1U1G0vnpzNir0EeSVc0pDAwS+bLiixoYdYY4LN3qQFWZFhFG5IE8jmkh6ak42TOumtlnFnbVXn+Erxvlym2wgburQW4vdrBSmuBZs7meyE2jOLpJSU0GQMBxZOsxLPjGZ4fTxHTE6ftwUtOcdmL8bu3uni83sJmK8NaeMEg1xnesrmgZIlnaJ1QaZ4jBCkMTDI/OxsMEIBigyHZGg2/HWxHMI1Td8qP+AyY/yQfYWt6CHSI7dS0dcjag01I24/U/MgrTODsQg1Pmsbmh+IAKwI4HK5FwQai9gDNZUuAlbUwlK9GeL03xv/+V99imJAJyP3ZE2AlDyp6YpYx/vQn7+PhjU0xdHKydZsttDt97A8T/Iu//gJvjueY5Hy+6VtJ82OCEYmY0B/cv46f/fA9dJsZ/EWsGoNJblnVxsvdKZ69PcbXL3dQeR0s25HqCkrNOJh6eH0Dn3x4H+sDAk0EPgOxYQ4OR3j97hA7RxNMciBZ0K9saSxXspbiMao0xtX1VTy8vYn37qwh8gv4THz0+CRQ2kfZ2hjz+dQARIWBmJyDch/+rjoxkM9zKsCKYSgeup2OPJV45jB5sdnuY+doim9eH+Hlu2NM5gSTIkmGuAazdI5B5OGHT+7i/vV1dD0m4XKPM1Nmyp0oX6WMjKwksnKOhuZ/xYHHlMllrSXev38TnaAtljybP0oz+50AD25dxsb6CqJuVw37L756i93jGOUy0LleMaWZ8jWy2/MZHt1Yx+989AjdEEiSOY5GcwFWw9OppQq3gFs3r+HqzSt4t3uIf/XZN5gmQNBbU51Hnyg+Qc0qweaKj599+iFWQp7Z5r/I2pOAzfFpLIbV690hplQ2UBbIgRrTpAkgk0W8yNFexvjo6R08uL2OrsyzK3l3csudz+fodEKFCdHbJgj7kn1Rpvf5s1282hui2e7pLOcf7bkyITQAhdeX77tKp7i06uN7j2/iwa0VdNtLneFWH1qKXitoyobBQkQixLMGXm+P8Nk32xiltGBZoOUzBbtl3qXLAj1vgb//Bz/GWqeBrm/BKay7aTswnuU4Op3j5dtjJV8SPKI8nybihK15OyizKqZD3L95CT/88A7W+x6aSw6rWNizzu7j3dFEgNX+8VxArw1/OS/mMItpsjk+ekLA6iY6URvHw1N89fwt3uyMJB+k/yz9kXjPOOy9tNbB43vXcevKKrxFgqbkifxdEY6GKX759Ts83x4irsh8D1Hm5jVsoTcJLl+K8IMP7uLOtQGq+UQ1isDzVktJzK8PTvHs7RH2RwWyBQfalRJIvQbXDEHEDI1qhptbHfz0xx8oRZSvix5Z6luCPrZ3J/j8yz0BT6kOSR9pVqjuy7O5ghh+8OEjPH5wG4ssRjybYX/vCG92DnEwTOSPSMYn7xWfNcnlOEig3+0yQdiY4x/+6adY7VCWSSCa9at5ZyqmbJlBgBWZVgR4zgyzTTHAvZ57BfcDMaxcqAKBKsoCLwJWfG5luu5CNghyuQpFdVOSxGbSbukoVn8pwMNSZDmg0PnqajCeDwSrKAe05Nnak9bsN8jol1F7o61fw0EJE2RpYl7q9RVYMHyj0cdBGuKzdwl20w4OiwjzRqR+R8oOGqHr1ZCpZUQCkQl4RinAyixLxPggKYJ7mVOe8L+RiS5Aq+CQg+fKAtEiwcp0B3/8cB2P/FMBVjTjZyAKhyCS0CmoRfqP/yiAlQ2czk24zpMdOagywIoeVhoA88y/wLBiscP+i7ZIqhV5Zl5gWBG8Zy3ztwGsLsoVDUC0uq2u9X7bf+u3wa2L9mL/fmDV2VOqusVSbNlrOSsnjmuIG3Fg7nAkAVb/w3/7j/W/2ZhYSpwBJbkAKw87MbAdt/AuizBadpH5XRQErM58eSx5QiY6Z95HJmWyia098mQ1+VWBtUWJq4sFriQpNuZTBKf76OQxvJJ06xJtZwJ7VvDqm20STyCqQIGctNbVCL3NFUSDHhZ8AF3ihhJDZBxE5NvYP7yobPw0f+R/YhPHKsX30O6bptYS3MxLSLpTFhmmSbT3RcZPi/TgFublAuM0E5321fEJJuVCBusLJgJ61DW7abcpSKx4d74bQtppIMzoUrTRanTQFGBlJpVKwzrPVLTy0zG/CIOx+SIL7VIvxN2tFayGCwFWBKn0waJdEq9cTBl6ztQeSHpvDpyqJ9RsbM4BK9dnODBJ2yundC6px4Ap+h+1Nfmm1KzV7SLlNXIpcPxaAiEEi8I26fdzyb6WlIxlOZakvnPxOfNhIv9mtm0eDzINpGFnGIix4nc7AqFIFa84ffIjzBcNHE9j7E0yfLEzQsxilvIvL0BBVpaUN5YQZiAIAauGASEuhaHVWmC1keNnAqwYApCjURhlmtcumZI1lKKZ8RCyVC8TXBhwZKpVGnYGesZJGa5BSjVk6suXqHKyhFwiGH9OnbbnvKCSRgO91TWsrq/Db1txMxmNMJ9NUdF0m2wgFmpkgmjCcN4GKsDAMeCsTWOR4nKn3M/P+f5JLw4jtKMOgk4XzShEQWZCmSMfDVHGMxQzA6xYINAHjaCT6OuKnbWNUdHxBBP7fcnA6MmQzcaIT09QTGZiLZAaLnYVAUPJCsgaWFrSGZlegz4Cfn/YEYI+PTlGPp+jSTCJzB2CZgpmAHL6t0WhgCPBonw2yJhzzAzqmxcZPb7oX2EJY1ptNMEm62llVRLEZRiiYDFSM6zo80YW2zxGdnJ6LmesCGTaQcl9Qs8QGzfFS5ukwSSX3POM4pHznVLqGPhodbqI+mvymqLUK6b/3soKDiYJ9icFTkax/N5WegHuXbe4YwJnbYIy8wTp6SmK8RiNIldjpjmZoomdGJVmi2Sn9fvwul00wwhz7o2afIXY3t7Gr379OcIwwgcffICNjXWUeQqP4HFVYJkmAifLeSzQiiwzXnMDQs06mGtaAGe3g1YQCjiuo9e1FygQoMBsNkU8ndne2miit7GOwcYlNLxABV2GAIQwP3v+RumBlHvUhyuLEjL8xAThPqhfX3vlmByV4JVN/Ejltwhy+xonr61ZPaxn+Oxw7+AErTT/uZXAx2Y3lJ9VzwN6be620uZpXxQ0UctknTxNoJU6E9uvOYwnYEWKAiWCtm8ZEFQf6FofnOg7M3QxxlxhxK/LEoKUObI4xSLjOrZnSSlXBdmzNFV1rEQxhxoCd3OvjZj7WX8Vs6iHuNPDrB1h3PQQUyLhvBB1wNNUWR5hxsIVG9Og8TPAqlNMcKk5w91uig1/Cp8MqyYTGQ00qQ03vzMBFCvayb8uvOe6CLtYzJyXH3be/bZpp9UcxrLSJFmJoRbgotQg7f9kVxnzqmZZ1cxvmxrbranBRoUfkClKliT96gi8sBB2+1Xc7OPnb1P86mgphtUk3FDyrAFWds1LzYZqKbobJtSJjMsF/CpHVKW4EjXxYGsV1wYRAjJ0FV5h95rBKgTdmAY6ShLsjmO8Hs1xwNj0dk8mza3kGFeaM/z4eoD3N3xs+ZTreNasqU6ydF02JPQo4b9rQ3SyowhUyVhXjYzJAsXIOvMcSVHweyTXawp0CnyydTgY4ATeAVZVjiSbI85oqkuAyKabrD+Y/iTASvHf/Hq52Ov1JOn0HLBi6As9zJpkYvWx0t2kO8wZYLWgLUIzwqvdMf7FXz/DabxASh2IRx/TXGcj2bVeMcU/+oOP8OD6upo6guB8X1F/FaNkif/tX/0KL/bGmBXkyviSetKovspj+ft88vQePn1yC51GAn+ZWhCAF2E4X+KLF4f44vmeTNbJ+OQwSx6RVaqz/oO7V/Dpx48Q+omaeBoQe60Q8bzE290TvNxmU5wga0SYZdx/mV7mi4VcJjF6bQ9bqz7+6Hcfoxew6eYzTFCB7LgMSTKTHKdk0yd1K/2+Apk6CxBUOi5BVh4/BCnNOqPX6Wn/Zj2dM43P6+HFuyPJqGjKTZCA/lIWS99EmSQCrH76w8e4fbmHZjFSqhnTYXkesqlp+R3lSQ8nKd7tnmBnf4jJvFCdNMsS9LoBPnr/IXphG8dMf8uYdNfG5toAa70AfQUSdfB2f4jPvtrG9tEMxdKe+Qr0syrhc6BSxHh6ews/+t4DsZn0HDeY0phgNJrq/dIYfHNzU0FHX3z7Cp9/uyuAMeiuqOfgAJR+r2TmXF5t42effoCIDDYCEZSSEszzQoymGQ5O5/ji223JAmleLuVHi8mD3OZLgSWtcoJHd7fw9OEVrHQakslFbbNuoGVIEFiSYrMVwg8HGE5LeSx98/oQx6PEzJrFauQeQxYwGyUCJbQvWMhcvkim6AUV3rtzCU8fbuHSSiCGFOsFymzZxDslr+p5mnefnmb4zTe7eLY7wTRn0BCBc9eDMGW7uUC/vcCf/+FPMAgqRB6Z34UGup4fyotsOC3w7ct9HJzMZcBOrnSqWmFBgYIAK6QxNvs+Pv3hI1zb7Eruxjq4sfQRdNbw7dsj/OabNzg8nUuyl3DAqLfI2i1jEYYPHt0TCEWMYPdgH89e7+BoTMNsMhbtvA7aTPbr4ta1Ddy7uYW1rifGHaWNDAaiufbbvRH++os3eHs4Q9HsAs0ARWG9AkEJAlbXLnfwww/v4fbVHqr5GL4G9XyGWVc0sH00wTdvDrB9mCiZnT3chMb7IGO/pRCEIh1iEFb4g59+hMtrIQKPAGZqbF2/hzfvRvjiqz2cTEtMeUN8AlaWns2BGVvDDx/fx72b1zAbDjE6GWFn+wAHJwTpmmiEHRsWlvSsMz9FDgdokk/Z5SAo8Y/+/u8iaqbyUSNjX15UoiQtBFhVy7kAKw4AzgdBPP/oI+hSAllvi7prfakxXcly5R5jUilLdaXROlmb/Hftl0QLG9u7OSQwg3EDqxTt0Grb8MOFP2jvdENDnin04ON9rb0VbXBLYMx6VctOBwpJZAt43OdU6wMLv4+TsoNXkwZ+/maKg6qD0ypA1gyk+jCzVL5+AnQMXaoBM+ctbS9Gf9ifNqsSPr07HZjCerPkoJDnP9c56zgywPIZ1mY7+M+eXsVdHOJqmKLdov+YsQ9Zf9QkA1EQWAvaq/gOu7yub35bUnfx8xeHd/8uoOaikXltqaDzVv0y+15jWAmwElhlkkAD9SwBkoAVWaPsRQywokUQySys8v52DKuzABvHWPsOscWlbP82SHUR2PrbAlbcWOvEVtYUqoWkULKBPfcHDYRrdVHNsKoZDDQx5eLg4ZEsfewnTWzPW3g7b2OIHtJW1/wIdPeskbeCz5ml2qedZadrgmTOXqFTFdiqClwvS1ydzjCYjuDPThCWpFFyLkdUzcAiI+EQNDL5hBgOnIZS2dT1EG50Ea31xapwFjPWsGpRXkiFM5KWACslqdFTitHUZBAERNzNe4YPvCHZtVSFumSTDdjKoX9Pmy4GGKUFjqdzHM1THMwTzJgqwyE5C0l65zjpnx5WB1ax8LYJLkf9NE0jek6kOhJgJdq+qYnNM8cx3XiIySSeh19jiW6rQrgocGUlwqMbl9CRnTMjbc24mQwDNqMyWC5yfRCw0k0XU8NkiWwSxITTPZT7iUvCcoa9onsS9HOmug6042GtA5zAnOcj2tqCQBH6FtWm5txcwOKSKWxT+ZjZ6yJoxY2NoI81Npw6ifGgHstRluh3xsSTVhMrW5d0OJBBRUAQ7UiJZHG5wLBo4LNXRzjNCA5Acsy8ZQw3SlBldOrkOryuMsJUQ0da9hJrzRw/u7eF6yEQgGDaTLHARRJjdnqKcjrHgLpwPYyckph3mZ5L3qMFJ7NMFjKz3joSuwas9PRT1qTN2Q42TQ4caMVNl81nuLKCldU1GVOycJ1NJpjPJpLqdZiuyMOcBuY1Y9Gh9jV2RenWUqxCShnpf+DWY6uFhEBXO9AHWVZkcwUrAxRtMjtK5KNTVPEUJf0cWKjSl8wx0fiCORHkmU4Qlt5VzU4Xfr8naZ/f9rHg5H0yRkEmWmGJihI7kOWnpBvndUSfqSgSYEWwhemfKgLprZSkaFKGlefIZ7Ge44BTFAJmNDUX0NdEi75ZERlM9OAgC6zEkmlseS5TcBY+XCdkXBCg8wiOrW/o9y4Yj8xNkD5w/HnJHNV0imx4Co8eNDoszE9HCaG6pkyWISBJiQIDJKgPYVEipwxrgHigkBXD5pXXd7COsL+qgznhmu33MM4rjDPgiEmXJyN0Ix+3r6/j8lpX4FTbxr3IhiMBVpIcaS88Z9LwGsjvhpHhnS6CwUBgcUEQl4Va1JEnxzfffitZ4I0bN/DwwX3JKvmzKHP1CGCniVhWGQHZJEbEdas9z/k6tX3dH7LGeK0JcsrUnh5bDL1wjf5sPsN0PBFoyxvZWVtDb21dzBaakeaNNiZlC798uW0eVmTAiIVosupSce1kg7bM9F37rwFT9jchWJoRJwZYnaXEfhe4EmtEQwWantoeqnu8qBAul7i9tS42Kn1nKKP2aFaqQAYznFc8tmOIuumCTf64FbGpSc18nX8TbJfhv1TWtqeeSaccy0rsuwsJfQrDSXKkswRVUgi0ku6ltDRGAV5WAdREYEn8mAqY0mg97CCJuph3B5iFXYz8EKOGJ3kguamew1rIxaRMXYCVaWWdJLApSWC3nIhhdb+fYaM1Qas4EcOKw5MasPpOIeJSfsXSuFDM1Odj/bkaSKoHTPUwUaedA7ys+jTDdAOmLOmGbAFdTUf9r3+mQCsCWjKZtwRb/Szuf+4XCPCSB5YFxsjQX3JonldML2toyvvX25kAq2+LHiZiWJkUqi2i5EJJv0b6crupK+iNZWXFciOdYdVb4vbGADfXB+j7ZNKZxyCDLPwgUMM5TTIBVnvjGfbiAvNmgLxFGR/gxQe40pzi0xsdPN7wsekV8pcJJXmxyTun2jLWzeZnRZyGEGTnkAESRJYe5ZKNjEWeIs1oksvAglJsVP7R1/sRulHfTd/Nw4oT8TRPkGSxfp8AKxlWM2GKgErHJIHyWbI1ySYpzWL9HgIwvEQCrBp87R2sD7YQtMxDRWz9ViCG5cudEf6vX7zAyaxCwgmATwZ2YWcD/ReLCf6L//QT3L3Sx8JJ0MnCC3urYvf/r//iMzzbGWHOdGoKeyvKhxrI4rECUn73B4/xwwdbiBh10yzVzJMlsj/K8YuvdiTpWrQ6UgSwCZfkhCxq5Pj+g+v4KdlZ7RSLcq6miZKXZaONo9MYX7/aw4vtE8TLQP5K9ESTLJPXhFP9RSEmxV/82Y+w2l2iE9Icmo2Hee+RqaFrTMmcZrlkYFn6Vy0JlMx8sRBgIusHJq6GHX0NFQtFReP3pszr+TGMK8ltOPTiEEPM2KzAIGjiD3/6fdy8FGGRHqJP2x+6Cfr0+GGjEwgcYGKivJ/2jzU8kYcVllhb7eP7j++jG7QxGo6cmb+H9ZU+WotcBvANr4M3+yP84ptdvDuaKa2ZcuacQQTkd5I9tUjx/ftX8aMPHwhkIluDNXFWLDCLCQpSVkkvp67A3b/65Td4sz9DvmCASSRpJPdiSi8bVSzA6o9/7yOETJojqEgjdQ7fOLTMFhjOSvz81y8FSo4T5vWyRqGvkPUMNMlvFFNc34zw0ZMb8jZqM1mSZzv3cQ54vYbSExt+V5K4naMZfvPNW7zbH8krijspfWRYW9AviQmS9MUUi1D7dwtLmlMvE1zdCPHhe1dx+8qK0kR5DhEs5gBXnlAaFzflk7W3P8Vf/uI5DuIG4qqlsAae8SbrLsUo63ol/vwPPxXDjAwrnqwawrLGXXhI8ha++JZeTFNdA7IYWXPoNFT4UiE1hr+Y4/c/fYLbV1dRZmNEZIbSZLy7rjXy5fNtnIyYttjFnHJ2nmtkoWnQnOLO1csCosjw2js6xO7REHHhw2MQAmVjixxR6OH6lXXcubmFa5cG6Hg85+ZoLahy6ej1kg32i6/e4WCUo/L6qhWoDpDnqVKSY6XzEbC6c62PZTLWAJVDQgJWBA8PJ6nWwqudMSbpApXfwpT0siWDH4BBjwbcQ7QWY/zJ3/uhjN+ZHsh1yX2t4XXx8vUxvvqa6wkiG9ATNE0T+AHBFFpSLHDv1jVcXl/F6cGRAKvTkwnyYqEhIS0mMhqas+4UUYMszVB7GJ/bjV4Df/EPfg/NYiyJ5G8DVsyWrhZzMH+SNh7qX10Il5LaSV6oLUZY7ij4yzyMDUiy8As7Ly3bWywb/vsCYCXoclnYIIM9hAZyZt+i8Af2U3WnrraZ9aYNCysGW6hGqhOWjcnDfZJJoTVgVakAMasfPnj0pCq8AbZjH785SPDrgwwnixBT7t+SA5r6yYgg7BGMoOEABdWG5kUpY0XZ34SNJTo8PlyPzr18zrpKwy/rZalOac2H2Jjv4R9+fBs3q31cDhIlhIqFTfalvG/JsHLu21yXIrT83QFWF4d6FwEreYa2GKqV2blBZqTM7RmaUw+RTA3HHkzs8ZYvg3my47iPGGD1t2NYnddxF0zaXcKz+ty/QTL4HxKw4jNp6ZU8/1jn8OY4WSB7HvZlsphxdjj//J+ZJND6Dh4WNqkkYDVfeDjOfGzPm3gT+xiii6RFX5i2HhIj/jsPBBuAnnnoNB3jSh7vlPgtKwwWOa4WOW7mGa6MxujSbD2jPIHpDmzQ5GWoP2YEbw2BoW5MtCnR6PqI1nsIN3rweqFJoeSpYICJfe+5BlLNlgpYNs5LVJx20rOgE8Gjppyv3yHPBBwkA+JydK+FNGRNwJsm90uWNP/OsDea4oC+Vc2WNnmaOrN55RiivpZ6WJ3G2XArLlZO+qhNDuRbBVgqIIE5t/WcAbaWPEb6sTWuQauBDkp0kOPmeh9Pbl+Gl08QNaSyF0iVTSYoZlM1pgQBaaRtVErHCnCpSgQADFAzQE69gG6ofa35JlEqwA8Dufje6pQ4eiPknAjeuI5KjKvzVCGi52IFUXc9naoBR5aLYSV/GEk3uBMu0aDHDu+9A4D47PF9F42lZFztfg9eJ1KTTqbQ0iNKb0yqGdp4PSqxPc5xMIoxzpdIObXxgl6thQAAIABJREFUCFoZa87eC6U4BljJfJk+Sa0lVps5fnp7HTe7TemfSWnHIkHFiNbRGMt5irBkIWbpFOZl5XxFamCRk1vdd19/i5whMIUMNzMxVy5ZnXKgKRpByxZysksGA4FAEYGggNNB6vBTZPNYxQKNstl8tzhJEHPJmis1cNzYKfOLQpmAk1GYzxIUcx6cZJDQz6NpiX7cmNsBopUVhKurWHRCk4/QZJy04ekMVTw3sIReVC5VjcCQACNOclhMr6xIZkjWks4VTuGSBPl4imwylSF3W82MTTMoueK6WBIg7vfRHPTR6LAxMLN9mYJnOVqcIsxiJKcjAWchQT2CRGJO0iLPk28Wn4dWFKmpF4gypi8Tk3nISrL1Rs03v75BYGdjXdHD/J28dy1eQ6YjjcYCq5osVLQ4TaLF9ypQqNeDRx8sykgc84vT7EVizCQDlMhKNfU9qeUESr0uWZ9r8LvU67dQ+k3d56wR4Oh0iqOjU0kSblxdx+ZqD8t0Ds1LEnpYEfiz969W3oFDYjiR9UqvHnl9RghXBmgPVtHo9pGyUScTrOXh6PhIskB+z8P799HvdUW3F2jF10zmXDzDfDgUaMVIeQOsON1iNnoAv9dFe2UgbyoFGVBylmaK1GYh3GaDXpWSrtKUnIdaxNfTYToXfeTo/NDGKFviN2/2nCRQDg8GWDEdTnJyMh8pB6hp0y5NU8llBlyJMk+RQsMmeQKuBF7ZHl+vBWPv0PjYM686skzzVH5WZKNeXe0KtOJeySaMAleeK2QgyBBVG8X5oV2DVmRZsSksE4YKFEoMFCPNAVMCsOrvc4eqyZ05PWRz4aFICzGssilNbDNUaWGgsuYEFktse7Fj+CohtalBQMrv73SR91Yx6wxwGvRw3PQxalJ2ybLRgHA9kQK0DdA7MxNfNPSe+9UMV/wE9/oZ1psTeMUJLWsFWNVF7m+zq/gMkWVZ08Y18HADHR3rjvVUTyLPmO/focC7QY2TPShsoUXGEM8M1hH2TNQj1e+AVpSOcmTrfldNV+fXWMHnaTJuMj7WCfwXmwgmVzUwWXbxy70Svzxe4tu8b4AVJUVMVnLST8r4zAv+gqSx9s7Q0AZoFKkS7VbaHja7AQahp7OYwD6ZAZyKz7ICM66R5RKn80xei8uwJ8kuZUj+bB9XWzP8hJLAzQDrrQKrQQshAyhUoRhb6gywoqyaDAk3jRVj6juAVW174ExyyfypjVvpudSkeW+AHj3v6M/jos4JoPB3pJn5lNDIuZYEMu2PDCsyODS5p4l8RZajyQjplcVmSUnNTFiWN1aIjRWmo4X63wIlPTJaO45h9RzH0/IMsOJ7qgGrZjbEf/lnP8KNzUjJpSxWK0p0gx7SZYD/hYDV7hjpMkTZMOYMrQqT2VAMq//kR0/x8b1NRI0E7dZC5y+987aP5/jF13v48sU+vGjFmO/yUCtQZVMEi0SA1e9/8r4AKw6puJWwgWMTPksX+PrVvj4OCbbRr6kythJ96sj+JdOqkZ3iH/zBU1xZD7A66EoOaGEZTJIzIFEpSGbaaRNyJ+HRmnNWFTYoseYgcD5l9ISlV9XJuMQXz3bw9ZsjmVw3g44NkAj88enMF+i0lvizP/wENzZDlPE+Vrr0OMvMYF41LdcHr4GH6TzF0ckYJzyvyUz1mJTYw4Nb17SXxPO5pvq1kTrTFAmgVY0Q24dTfPY1Aaup7gcHvSVtqwliVoVM9D9+dAOfPLmDoMFrWuhMkUyT0n2xlVto+gGOxnP8y7/+EscTIF9yH/AwTzKBdgxSKJMhNgct/OnPPkGnRcaRpYjxtXHfoGdfXLTwl798geNJjtNpIs8xpQKzCVeoQo5mMcFqtMQn37uDu9fXlTzI4Q09BoO2eX2p8fN6iEsfz9+d4Itv3uBkNNfv6XYirLAGbTUwncWYxrnOOA5laJvCc5m15CKdoNcuxeR6fPcKViKmD1NqSCCT0kxKt9mrePCDPt6+G+L/+NdfYFRRMcBhGq+4k99Trt+oEDYy/Onf+wQMwFyJzERddajACfp9tfHFt7vYPpjiZJojFWCl09L2bN6TRoV0coA/+v2P8OD2JSyLqQC7qmgi6m7gV99s46vnOxhOMzTaZGxXAqyoZpE/0BJYjQKs9Ch/LjGKJ5gkBYpGR4N3PllFNkfbb+D61XXcvnEJ630fHX+BHtPaF5XAnLxs4vnrA3z+bA/DOcNFepJBNhqUSHJtViizKbbW2/jBh5S3rgD5BF2vhYKSSs+HH/WVxP7Nq0O8eDvEcF6AnMy0ZGvSRZbkGPQiFMkpFtkx/v4ffYqbW32xbJZkVrYJ3EZ48eoIX319iHHSwJiAFaWUWSpWIYdjWBSqzTptD7PTEbI4ISkbQdhV7UVFyZyDBYKMOp7I7OqgzBKlhl5ZawuwqubHiDz2UcawsiRwkjfIniVgRUsFk6aZXtCsZxhwpKAMKpmq2t/RJOxi4Di/J7Ns0eHlQp9Yx7i+XJsLER1j7pKtK/qE+iwX4uFYR/xKUwuylnD1FcFmDel5/tt5a2AX75WdtyJ/+RxElfA42C65A0aYt1bw9XGFv3o1xE4RYrwku8pTwrXJ0qn8Mea2YVN2/l8MPRGZgczNMtU5uRnRm8+YRdO00Bk7pk8owVupOj00Z8fYSg/wF5/cw5V8F5eDDFFg15xeT2TDEV9Ta8E0YSmBuAf83QFW532x1U41Y12hNR7XTqxziQN3WenUVj4ikxgWY4AV2ygCVpEAKx6zCkwXUej/ven6d+ot9/vq12mm7Dzt7E9df/2HA6x4b5qSFMsLW8nTzseK2IUAKycJPAes/rEDrKxo5j7FooOThHnlYVi2sRM38Wbu4XTRxbzVE5NFzY2o927BNY2Zw+aD4AsBKyn62ew3mI9VYrXKcLPIcD1JsHU6RDg+hr+kn0ph3+d8RARayAuJEwpOgFksFMhJie21sXJ1HdHmQNVLRh8eRs1LRmAFtiYaLhaR/k9kXFCSSIeHRbsFvxPA7xKwamvaaKxLAk1m5nwGWMkEmnMRY5jwfVMmeTTL8O54jL3JDMtOFwk3eT1RNi0WI8MV1UZv4zV1C52m6tzoiW5zSgXSMi2KVMbBDpDgX8pMcPInPjxMZOiR0rzIcefSAE/vXMUyPkWnaYmMpKonlHhNp2ixgWcRxOmEizlXfcQdgsCTSycyOYqbLjtQhg2svocPERMXRWU1fxvRMZ0ldNpsYf3ePUDR4yySLKVOLBuyiooc8cmxJDrICwEMvB5GWyVow0bL3StS1/kJgqea2dGoe4m4yNFZW0VvfR1e1BXLjQcMKf5pM8I8WMVLpjHtHONo5qbaBLQIktRSF8l7DLCSR5MAK8jD6ofX+rjZ99DjJKRgugsZFQnKOIaXl8iPh2jz+yUF4v1w54NjVRGYoG8R5VOcAokmW+QoyHKjr0hqUyZp9GtKFJs0ShdbPvo3b6LiRLvNBo5jOUtdFDMuz3Cysy05FzXckm85qY+olM0mepe2BI54UYAyLzAfETiaoVmY6Tyfba5B+n+Q/RdSyre+hmWPJqdLNQBVMkc5mSIfT7CIY7EKxJIiuElwgc8IN8veAJ2NTfj9AUquK5q287WVBbLRBLOTU5m3B6StE2QhcEdWCuUoZO2sDNDgBxlP2hsqBEzX47NaLiQrnO0fAmmmuHjuIJw8y+MmCNAeDPTa+X6VrlYUmB8coqAvk+SMLBKXMrAlw64RdYBBH+21FfiDnhplmdTHc8RHR/og64bsRK55TvD5fZTddTY2dK1UlJelxR3HBPVmui9mfWpAJm8rG1UWiwsvRGd1A9HqKlodFqO51sey3cHxaIa9vWNtyteurGNjtScTdCYUNdNM4BsBK8pnBfi6daspBw23+TrEmPu/WXvPNTnSNDvsZIbNSFu+Cr5h2/dMT09vc3eGM8M1JCWKEs0/3YfMhVDSBVDSLeiXHu7S7c7OzHY32qDhgUKhfKXPiAyTqeecN6JQ3bvkLiXNPHiABqoqMyO++L73Pe8xHpq9FYGHTncFydLkjlGzpanfl/e/wunpKa5fvYbbt25KFsz1x0I9oG8PP//ZGZLRQGCdDL+Fn5AlFopB5/c6us4ZKe9MXZvMMJ/Fkq22u135/iXxDNk0lt9JQNadb1HrNF5POOyYZnjw6shM11kwcFVxn5Uk0BhWpPHT8+mNzr+Ux5Vec3MWgQSrlEfFCXwFXJUmnWWyGDcTTcprbProJ7FAQZZpMsN2p4Wr611sdUK0nIVMk5kc6NHUMVNWaaXdPmfwVBAKvXYKFkbn7FBjMCpSmvc7pTTMpGwqHSuiDvd//j2NgLmPzOaYDSeYj2bIEyZJGWivArI0o7fvN/iC14ZeDjJZJxAowKqLs0YHR24o0CoRY9TYcWQXqOEhyGF0VRveFAtE9QU6ixl2/AS3OilW60O46Qkc+YS9mcr+lwBWdsaV3o4XQPSKAVX9ThZZxbAygpQZqROwop+e5PEqpMtBQAn+aT0QsMpM4nfxa3itq5RCNrn28ymlYFNH3zOaQS8xpOn6QYHPT4CHWRsjpgSygeRZy/1cwxFLrTQH2Tfy+Or9kxWjaTABCnps0sDeq6uZoRceWcSsVQaTWGxWPgM0gJ6yHIjadDNAUMvgT/Zx2ZngD250cW89RM/J0fbq2iuN5UyWTSp2FQElazJKwIoSP8rJCFiVYJI1DpR+lTLCnFN7Ah/mqUIQjc0yJWYGVmlkJUZDSgBKr8FrV70GEwjNzFv+SKUkUIBVKUUxLxQyrDgMMaYcgZW17gZc2Ro4ApxocFu4TTx7PcK/++1jHI8IWKkgk4voOWCV9PHf/5PPcGUtQJHGMhwnY23phLRKxv/1Z3+Jh7sDpDWypAywYojEZHCCwCnwq9/7AD96awVRPRErgka9E5q9H06U8vbds2P4zR6cIFKABBvR+aQPN5vgo1uX8fc/fRfecijJkHgSTNsKm5LdPdk9wbfPDvDscIycQ9qlJ7YS2zaGdnBAspgd4e9/fA3Xt9vYWF+RoXehFERes0QSSt0P7nUaqpJhRK+wKnm2ZLOX9RX/nfeMch0OMRfLEEdnc9x/+AoPnh9J8eCEFWCVCpgnY7PhLPBf/eGnAqzm49foNGpKZpNRvBdiTlYnyBZuyHtpOJliNCUAaf5BrTDEztoKinQumVMQhpizZiuHjmTeFQixezTBXz3Yw+7RSIANAwacgI2gMfm9IsaP717Gx29fh7eYiO3IPoHMcdYgxgChgbmPw/4U/+G332IY09+QDVgdMc99+jS6wHxygpUm8Ce/+ARtP9c9qslTx2wpeK+zZYjf3n8p0/LjwRQx57P1N4AV+4rlfIBGPcbv/+Qu3r65jYiBycsc8zhBI/TFiiFjKnfaoAKQpuDfPHqByTRBFIa4dmUbvTZltTWcng3Ekp6m9GTzzDcLkLdTOh2gXkzx7q1tfHD3CtbavvqakAzaMuSHzycHm37YxbPnx/i///0XGFO1UvNtUCYjZvMl5VCFzKg/+tmPsd6qY6XpwK+R4VtZlLAHayit78XBECfDeQlY2RNdAVZkFI9P9/Anv/oE7965JMCKksgsWcJvrOLzB3tKfhxOU7HcZvSnZKNKhlWeo8vanvseX7uWK4WQMk9K+uixxvCE6WQkcPLS9hqu7KygE9XRCWtY6zRUswZ+iGS+xKPnBIGPMJrTX7WFSZKyNFSPwZo3S0ZY67oCrO5cXUE9nyByapjHM32esNnDKOXPOcaj56cKRhizyXdDBEEXk9EUTd6L2akAq3/6j36OS2uR0iGZxlYBVo+fErA6xCipy4eYgPY0nsMPyThaIE9jtBou6otMgTwE7qKwiU5vDTXfx3A6xSiZaW1PY/pAuueAFa/vpbUQ/+Kf/BzZ5AgRET/KJv8mwKrGEIGSYVWlXhv3tAStDLAy+a+lyBI0lMUIhzPsd8nKMbOn0hvZ7HEsndQAQZmnVwNzBb5wqdleZN9rMvsyxcjsGCpLhozeXzyz+R4opeUPt8AIbuQMzxHQktNH0sW83sIQHXzxOsF/+O4AaXMTkyWDeAg0k6xhjHiemTyPePbZ4NEaK+OF25/IDoyWKTYjH1d6Lay0ItVq/UmM1/0RjmcppjUfc56xVEuNj7ARH+Bf/t4dbCZ72ApTNAI+U+x/mKzLPs48aklUYW3B2pV1mJhaF3rhi1K+v+nv/66SQAI+qipYK14ArAiwsQdN4vE5w0r+Vgp6KhmSFwArUyL7JWDFs6HsV8Qy+38PWLHmObdiKAeNIlycpwj+ZwArDfT+v4gCDRhnjS/7JpeDTJOMUiLJv+Pvtu5LhtX/+b9VHlZGyyNrwFA925T7uYfDxJMk8HDuY4wG0jpTtxglbVNpmfISf6DsRCbRlJeZRt+axBSteoHt2gLbkxHahwdYO+ujzUO1biklFU5cmsOcP0gsTCmTYppd0G6gs9lDuNpC4bOYz1EnJfd8Pls1DFYIaDpJhF5ywKWkgE4Uwo0okSKgwWbe3H/Mz/pNKgEf/3MOGfcceoos6ng9jPHieIizGb20fDUNmanDTIJWgW5sO2TwxhvwhkbJw7pepwcBi3UeVL42ADJSWECrfC8LaO4NZFWQfcMFxPSwiPTbxRzXVlv44NZltB3KfKgVJy07Rzw4w+T0RIBVl/4oMenydRQyL5O+QPRj/h622kiZqEQQiakwpEqz2Ce7hwWIUsLpD2OUSwIHbASKuiMfIr/XQ63dRV6ChQGBCbF86Ik0UmPP11+qwWcDV1MELl87iKyIpGkn6ZD5NEEe82CkvIlsGEbZzrFw6wJmFmyKWx2E3RX4rbbkiEnNw6DwRNt/dTbDw70THM4KFI02lkEDMb0JuNEqxtzkM5JykNGFBcLFDO/vtHB3s421yEU+PUUtp4mpJ/kUJVpFfywgQQcvKfaKDWaUqhm9O+02mqtrCJstUcRZ8ImRls2RUTZ1cqyfJUZO2Zhpwk9df7OF+toGHKarUVYm2q6ZUDNxL6wBk6NDJIM+6pTrEc8T6EfzUQc5zSxXVhGt0+yaEbBkgwH9/UNMj09ViBIcMVkPgScg48G/uopoawPLgOwKGoRm8Jl2NRpjcnRkxtU6XOweuGGo6YjbbAmwohcV2R+Mnw7JZhiPMDulFxZHZ6V5uhgoNLskhd6R2Xq4sQ60W/pem7waLZaFss9uZJYgPjpBNhojVHKIxWvPOX3j+ux09Fnp4UT2HUGqGr2Ujo9RJKTlywXSxgFMfqG0NGqgs70Nr9O0lKk818+Pj0/kYUVzU48/i8bwmu6HaKyswu+tYOH7tvYkv7DvTYd9zPpnWM5jNFxHMkjFsXqOkhBpLs7o3qjXE9Ca+0BBvwNOkMkAnBujoRE4aHI/4rXnBj2ZYXZ6pvdEoJn7KK+lMPOSAaXABg4JuM9wGhg2EK5tYkHJBmn+BGAWCxXWTx8/wfPnz/HTT36Ct25c0zSZgHbE9TCdYXR0BEguaKmQ3KvYVCw9D16njcZqTz5gLBAmwzGS0VQMK+6T7ZUemitdo2LrIGXYwRKzlJ4HvjxTTocJXhz18ZLPj9uAE7axrLHpY4HpoBZ4SHNKmUumwfnBVx2AVshozLAwY0/+ohk7C2cWYixENJ3S/y0m3vbwUpbOgy41dkzHBS6tELjqYDXyJQ0kqEzZFBsgkwe+KSqq84gNnZh+Kf3SMrGs+LvCIwoOYqzA+t7/qiS7cvjBJpTpgASqCCgTuOJeRzRD+bei9fOM4K2wyZKYYyzka2DmFGZeA0l7BZPeBvpRFwc1F0Mlsoq/WTLbLLlXXl8qVtkIEKTM0K0lYlhd8UZY9yaIMIK7JDuuShX6/gStKmKqz1Wxq6pCxgo6mrdWJq/cfuzMrX7nnzkdNGCrBMZKOSCbBwJXlphrr33xZ1eAVKWT/H5qXpkySBCXMl3WGYo2F2wpkIDNJAGr+yd1fH5aw3dpE2d+DzHBAvpd8JlTup8lEpqBeVmH0IdP9Xs5ji2ZVpITiA1sAyL+zqEOyzY2cfKupIyRQ50y5UgDs7N9dBdD/PhSE59cinC1CfQ8oE2wXvJ5iRgFWhGkouyDwJKSSnU2c/JoSVAEDwgsCWAWk9e+lgmoBPdVgJLBRskH1zW9R5TKaM2wPqei1e31KF0TkOLQG8tSilmPCBA7V2CKoy62kN5X6eGnoVzdQ8hI9XqIMGggo0clfYTcJh7v9gVYkVFBvxmC/2SasGMiUN12Uvyzf/A+tjr0mjTWIiWBQZMeVsC//ctv8PRggpNJAXhNAdLcN/NkimU6xa8++wCfvbMNf0FD70w+SxT8/e7BLn791S4GcQ1e2JV0hHs/m70mP95sgEtdH//0j34fkTNDJAd+Fsk0mF/Aa3TQny3wZ7/+Eq/7qfy4CMBnZDuoRmaSaCqG1d1tD7/47AO0W5HeQ9TwME8m2qe41OJkZqnVklYYu6HycWMTyvCX6kLzWaKigDIjBfE4Lcmo6F9F3x+yVrmudMKRGUe5RFqg1/Txk/eu451bm/AWYyWVcRBECTfXDWt5Ed/IcKBNQ8Hng/sq0/1CDXnoFaSwEQ0/CP6ROWQMGTIqHL+Lxy9P8cWj1wIK6NlKr8N5mU7M4RwZQZ+8cw0f3bkCv5jIC4gHmBja1p5qWMua99neKb548BKzjAAvfVrKx02+exwqctA3xR/9/Y+x2QvgLAkczNFsRub7lRcIW5v49il/zguM5wRT6mLHKTl3sZTZdj47ReTM8fNP38GdG5vyxgpcS/z1XAfxdIL2ygYGcR1fP9nHwxfH6I8TNfih7+Cjd2/j6qVNDTeePd/Fd0/3MJJfVChPJdbP3G/ovUvDELLCPrx3DW9dXpMkLlSjv4RHw3XW1qwxnAivXg/wH3/3EPTZG2U2cDLAihQUMnnn8mVjMMA7N7clC8zjIaLQh8dwo5xru4dHu30x8JRqWdQ1vOK9oxdqwPqsXmDa3xdgdevaGhbZGN1mhGRWwA16+Mv7L7XG+uMY9YB2G3XMy9Ai7nHpeILrl7bQoOWvz/omx/FgItYhU48J5JBprZnaMkUUAKsdH9urEe7dvAp3SUlgg/NqPHpm15dMNgLSTIn0lKxpz0A+n6IbAR+9ex13bqzCLWZo1JdihBlzk/VYAw+fHeKr7/bl2zWj1ynBiNwVOM+10z95hfVuHT/76Xu4tt1V0p8A3NLD6tmLU3z19WucjjJMqL5osM6hebw1zUyeRTHTHsNE0q21FUSNCJtbO6qDn7x4iaOzvhhi2r1rruqIeDoCsonu2cfvXZZ/mkkCq5RA8wSsJIHFMi0lw8Z4kvclh1fknddpE8P0RDLbSsmc9jAb1BnqZHu9DbhKhpIY/7TF4D5tezxZKuyhCQDw5ytggEza0guxCjDRQIPnDwOX8lhAtA1NhIqo5yHbkn5ZZLPzvHF8Jr+SsMEwmBBHMwePTnI8OC3weuYidjtIycYsizJz8rJwE9mrsJY7Z5gZ8Ca+2JLerik2Gw5ubaxgM/JsUMxBV9jEXn+Er18e4KjwMK+5CAMHi7M93HQn+Ifv7eBelMCbHVIwUEIK7HVYbZmKiMN6/bFs/iuSyUU2efV3Fwd5puTiHm4AykXLhGpoWbHQ+e+0Tam+tjJcP68Va7wfJh9XMigHFuzjqqS8kqnPGkoYR53+dQxeIdnFLGgUelQCbtXPfTP8rewyTMFw8e81IKTiTL1hCXCXgNVFJr3UHRWh5YcsK/lQV8eX/fyL4T0/9D+9WCNXA7SLgUpmXWZnsWof2jGUeJSlai9Q+x5gVZX7JQ2Nzdcw9w2wmro4ygKMECGplYAVD18lLPEbTUbkkk5aPXhM2mGjWaTo1QpsFnNsjPpoHx+iOxyinfNAZcFZNpmCVg00qiAnorspjem4cXUbaG30EHQjLHweFha/e36jzifc9t2GNLPBI/OhriaJYJXb8OVPsyA9Uwg3Gx/DdUVP1EKxCbU8IUhprjk4i3O8PJvgdX+CCfXtfkOJTTnrEDJozgEra7W4vxCwEoVyyUKZJ3ggOaDonvJW4E5vxsPWbpXeWaUVuiRAZRJVWAdCRpQOTrDTDvDJu7eUCuMUNA5l6hd37wQpPYXGQ9QYp1sUSm9T+oAAK9LEzRMobHcEuJBBw4eQqW58cBIafscsGIzpI3kX/21pE/+F40paFqysYhm1ZIrOYicQxzGXgXc+HqE2T7Bkk5vO9SByc53zevqewLIaiyoyUOhDMp0jm8xA6XvA5pvgGN8zQUU+nC4N2FuSQTElbUk2BycjCwcUVe0PUzx8fYa9cYbUbyqdje/VxDkmVTXAymQ0ul6Y41ITuLPdFQDoFzT/nqLhkpmWYzmdIjvtI+sPxXCioTjXIrcP0dJ5Src7iAhYtdoCC7h5K7ggS8XIGR0dyDCQBaGkBGXAAQEr0AB9fRNOp6siowISLS45BwWj8ckJYkrX5jRwLAErFpduHQnZKatraG5uyoycP5zeLNOTM0yPT9AoGRj24FtjS7AoWF1FY4tAB01K2VVmCHn4ErA6OJTXWMDkzApEo48Um5pGhNbaBupRhJSsRk5e0rkAKzKs8hljZEuAU88SNdrmvURZXmNjQx5WcwEvBKzoAcXPZIBVbZZgdniMYjxBoH3EZI2iXrMJE5CyJuCKgFVBg/YkFqjH15b3ljjabBAow6uhiCJ0trfgM5yBzeXcmEwyW09iTW2ZbChsgzJKP0S4ugaPskmZtZukmPdOcrrRUIDVIqalOP+OjAGTtnKdMmqZNOWg00W40kW9Se0+22hH1PVUZio1UejpT0Yw08ky5OMp4n4fxWxmgJUaZvPlMhDD9kbJQUoDegQhwvVNLINQz9SC67HuYDKL8ezJMzx9+hS3b9/C7ds30YxCebNxTfCZnBwda326LLl4XaSH5xbly3A9WOkioJyQSVIErAYTJLNEr99eXUG0Zuwz+q94fiCTeqUwyl/Dwd7BGZ7sHeH5yRBOkwDXJrx+qbjvAAAgAElEQVSgaYAV32fIRsoMwq12qDhNF+GfMuygTA0sFmzOKQEzaSCvhDKN5JFojF4xSEs/PsknSPvmwMRZYr0VYKcXSSLYcIx9Kt9AgRb2ut9jGVXzI7JxWDTI5L8ErShtzhdw5YtgJ1B1CH+PsUrglawi+nXMMyTjGeLRFOmM+yI/PwF17v8ErKxh1/kjKbZBcfSqSpwASbOLaW8Dg6iLIzfAgIIWyXI4MeSd1Hy4BKwMbWBzJ8AKCbbcGa74I6y7E0S1sQFWpVHrxc/OP/9w6nYRsKoKOTNPF7T6Jl3me0VNeT9Kw1ZL+yP4wiQki+yWuvICYGVeHubbVKXG2GszXtvA3upaE4wpbGomQEwWlpJZFIjzJQbLFu6fOviiX8d3aQt9r4NYnVVNTEMFQmioxrO4Ku7YBJhcXQWmppflIEumreW+JMlu6U/C+1Bj6qvJGzW1LhlN2lvGR9ipT/Hx5RZ+tBViO1ig7ULPP6UAJscwGaz5h5AtZQmZFbvMUvxoDE5ZhZnx6rqoKbFgBhPZct0YoGcBAKWt5wUWGRtsyZMkQ0ztazlEowGuAKvS2Ev3hnVN6VVK5pBYLlyftkakoGakei04B6zIeCBg9eTV4BywmqSUlVM+b4aqBljN8c//8IMfAFaQAXcFWD3ZH+NsysO7iTQ3w+xsPsEyneFXv/c+PntnC43aTD46jh9pePVXD3bxl1+/wjAh0NISYCVQdJGh6dewjEfYbDn4x7/4FKtRgQanPGShSgK5gBu2MJrX8OsvHuLRXl/yxLig1Lm8rqz3mDY47+POhodf/r0P0W42BB7SyyfPYnCvqvxjCFjRk61KnzQJCoEMQZ3mW0LGQwlYmcMXmfhNPNs9xbdPD/DyaKoBci52kbEheK7zvO02XPzonWt479a2UvE4dAs43VLykjX7JkcyIJbgHYdjfHXuS9zbxDzXOuaA18yPtQdIIeDA8Xt4/OIEXzzaQ5/+bAy38EMNVBVolDIdjYDVVfzo3hV4+USJy2KMi0FW+a1QaxHg6SsDrKapj3lOA2tTdmgtspFb0NJigr/3yTsCHSKfHkcxQjaAHLwx0KS5jse7Y/zVN8/kYZUUNcxSXmuuYSYLLsSwagc5fv8n93DzyhpqxQx0oVCtxKEWmdnNHl73M3z9+LUSAgmkhG4dGystfPzBbWyu9XQOv3x1gIfP9nHUj5EU9GmkTyWlPJQZ1uAs5uiES9y9sSVwrB1QNsy7zmRC1s+sDzmIaODVHgGr7zCutTCmAKEErEypQMN4xgykeO/2Zbx/5zLWOzT85zXV6tEN8ho9MRC/erSHwSRHnLM+t+tMlqbM5edT+Xj90S9+jGuXelikI7SiBrI5Q2w6+PWXL/Fs9wyDyRxO0JCnXybg3hQWrJfeu/MWeq0AfuBgmiZ4eXCMYVID7R0Jrsaz2JQYywyBt0S7UcNa28O9m1fEsmIwEZnMT17sS2ZLhlVWa2A8mwsEsyaVfqcJIq/AvVvbePvmBlo+h7ZLDWolTfdDJdA9fnmCrx7sYxAXmNKHbcFzwBFD06llmA4OcWmjgZ/93vtY7/i6jvT6Y8AJnEiSwPvfvJbBPoeaNS9EwbpNZ4kBpkz7qy9ifZYrOxvodbpY39jCLFviqwePcHByJtA2U5q7i4C94HSMejHDJx/ewsfvXhFgZabrlhJoZwPhJEqGJyBgRYWP5MKmaZBFAiWBHr0PFWrhoSaQuwS2y9AoAlbc6+k1pgERhy7VQJOvwJTQRYqETDAZedsmyOfdJyPNa6g3rQAaMYxYPXD4wSCPjKbwZu7O92yhEQSsODQhIExmsTF6k2Ihq5xB5mFv5uDJ2QLPRnWcZgHSelNno+xlStjafEz5fjlYY/ALz9Gy/iNgx/qXPm6LFNdWItxY7WCz4aKWJiYr9kO87o/x7etTvMoIR7oI+aD193AnTPAP393B7UYMb3ZEdw8bfJbWQsQn+ErEBM7rlkpuVp6bP2Rb/Y3s73Pboqrvf4NDaGhXWieIYVWygy4CPzrXZZWUKumVhBLWO9xnzEuMNbnVNubRaQFQBKw0JKSSizvL3wGw+iFYVdV6BlhZjVGtg+rfqvf/nwWsREqo6vY3oFd1/f52wMokq2bvUYkcjGVGHIKglZVRZS3GOpyAlYUiWcEucln5BaRGjwofB7GDVzMPR2kowComYMXmTICVFaxwzIiYqLyU6mQNsZgB0FpkWFukWJ9P0Ts7QuPsBO14iqZ8RPimLnCkBECV/CjFyy9UP9XCOhrdJqLVNtxWgMLhxkpteDWhL1sevRlDDyXl42JlY8xo6YYPp0GzdVfJgizxSuW4Tb0uAFZadJRTcbExYrxYYvd0iJenI5zFhZJnlqS6kv1RJleVPt/W/JSpSIbpkmVFhJfFJqn3FWDF9BtDm+2GGWNBcpOyC5KskulU0pKHqMdTnL54ihW/hk8/uIvrl7qSsSlBhPHC9aUkWtPTY0yOjwVYBSYc1kEvoMVc9+C3O2ht76ghEsWfX5YmSAhAjIaSJpmczeQfXFZzPtx+IIkeG/vU8xVQSmBSDJd5Kt8qGlqTFcTmmHHTHv0CPBeZW4fbihB0u2DlwIJZ8p1pgmw8k4k2J34KOuVDywmdvLwcmVo7Ld7/NurNVmmCX0fqhDieAY8PR3jRTzBaekg9rhEyosyckGtRsfOsfQVs2kTMyYa4tdXDve1VbEQO/CWBujmcIoNPltXRCeZnZwIVKP+QsS2ZDa4n2eGi1RbrKCTrh2w1xRZb3Goxm2B0sA+PvlBlUWPhZjUBTMtGBH9rB/V2R42n3isPHk7V8xwhQayzPuLTEwFW3JMZ12wRoI7YfcvuCjo7OzIkV8wyn8vRGLPjY9QSk65xEkt5Es/jlOw4AmxbGygCUnVr+veQbIMxJXmHYsWJYSWlzZv7TtP2TilBFMOK1NoJZYQzyfmKOf07CNhRCmXyJrFG+N+tJhrr66h3uzKUlgMRr5NXQ5HNEbDxF2B1JOAsIDW2lNbKR4vGw7rWa/qd3lxkm3nZHKPDQ2SzmQArk7+agTjB5EWjgd7OtryvlHA3myE5q0BIyh4ygUMEDOiFzQlauLIKj7LJKIKyiZRqRRnRAovpSIw3pu0RwKoz5aZkmBKE47SPXnd8j363jeYGP29N4cZpwalUyUxxoEKMYGZNzwx90wa69tpDy2mDpt56/s0TSdp1+fHZe/V6K3DbHUD30kGdnltL4NXuHp49eya24r137qLX6yBLpnLMc/MC06MTJIMzMcwqVqz2XQIFZKFSBkGzWTJLhxOk49k5YMVEwMbGqozpkyyHy6TMUhpFzex4kuDhk108ePYKJ7McfmcNa9tXEbVXzLSWxVFQmoRLkvgDwKo8i85DPUoZoJr5ErTin/nLYeReNZwoJc8lpGFFkow7M7GsaJa93vSx2Ymw0gzQ9FzJlcVvKunXOn7LA1wpXGzMSsD7nGmVZsjnlA7TW87Mj+0zGFhwbuBd0e0FdKhTFLNqTvnYZCoz9lpB03si0fQSK9kXOg0MKOApxfWfUgIYtDDrrGEUdTEImxi6HmYEdOmHR+8wfZelmZZBdzrXOakkYLXpzXDFG18ArOaSBfBzXiyyzgGhUnqnf+RZWtLELwJWdjhXkd3VV1YeqpZKxELLPJFYXVSphGRF0Tzazv4KEFORw0Kca1mys5Kq/wPAylYMmRJm5C6BpUA+svHItqhhgBa+6vv4cuDIdH1AwKo0dKURPfc9TcjJ9OL5xrNNZBheDzPFl08XGUflOElTcLF0+b4tDEBGsRyFENwqwUvdP3rYkHWQDXEjyvHx5Q7eW/ex5pCfUYj5XM4oFXF9/vNkfEsGjAUDkO1kTDxeQ46fTJphYJ+956pmEtu9fKbMosHWkAZ4pe8bG4UK3pKPpPzTlKNbgmE8fa2G4fuwdWh+JuZxQtYX2SB8PgoBVpQEVgwrAlZLv42ne0P8298Yw6oCrBivy4acMC0Bq3/5xx/9jYAVk/7+7Ndf4+nBWN9f81qSqYWegzydSrb/Dz77AD+9u4ZmnU42OWou6zQPnz/ck4cVm2o4De3rukeLXA0/08tWG3V5YF3baKDhEPjJ4Lm2v9aZwrbw8NXjPXz5aA/jjH5J1mSxASErqmDC4nyAOxsBfvXZRxoI5OkMYeiIEVoUCWbxtDJ1Ldn3XNNm/GDmytwqmMZLAJ4MBjapHKnx3wywer53hm+f7GNXgBUZVgSsLMlW3kgLGnTnePfWDt6/fRltj0A6ASuy5qyZkGltad0hQoFqagN5CXwq6l12A6yzyBSs6XzVfqbny4PjdfHg6aGuxyCmxDNHzQs0cFXjytesG2D10Z3L8IqpACtrhEu2qBI+WS+SYXWG+w9eYZzwDCG7xVgithbpf2qJawIvbu1go9egd4GG4vzc3CecsIdX9Mr58hHOJgSROORkolwoINhjI5yOsNF18emPbuPadg+LbKo+RTwWBV6QHRngIb2rHr8WGDWdxVjrhLh38zI+uHcN7YjPXQ2HJ0M8fnGEF68HGNKuyPEFWHHQ6LLRXnAwGePSRhPv372C6zurMudHkcJn8cbWn1uzG2H3VR9//vkjDGlITcCKQ6nSV1YgNoNDkOHSRgsfvXMDVzZb8hzUZxJQXoff6OHJ64kko30yrHLW59b50ZYi8h3Eg1NsdHz88g8+xNZ6A2nC0BeCq2T0h/j1/V283B9hNDFJIAEr1rjci/R5FgV+7+MPsb3WRhA4ksJ992wX+2cJZgwRzJZIWGeSGcLBLP36kKIdLnHv5iXcubGDRsDh1ALPdw/x7ZPX6E8ZdtFEnJIsQLCWrEUCMwSy5zJKf+fWFi5vdCQLY7VI43BKWmthG093T/Hlt3s4Gc0lvxazNa/B55kBek0OcfPqCn726QcIavQ25Z6TybJD9/rxAe5/S6YcxBIUoM00L8rqVGulaHg5Ij/H1Z2upI7ddged7ioOz8b4/KvvcHA60lCEYA17YAJAaTwVu7ECrGi6znv4Q8AqX1BaPUFGnzuFyqhwEWjlOwE8J4TP1EonPK8NRHIq09MEVunXwgArHbOO/Eb5XFPuNs8TJbKOxhxrGRjt0j+N3ob6+RaswcG3PaM2nOB1TkmKKL+fwRzcL5gWSDuIi6bfPALJcJ4VQD+tYz+p48lwiRfjGo6yEDFaut48PzXoKc8lkUj4FCp6m4x5DmTNw1N1rpjMhTzx7myv4lqvhY3QERmD5zEtYegh/d0BPbI8zJZ1hRS440O831ngj9/Zxg1/gvrsCEyDt+3SVEyUBKqW+S8ArCpmVAX8VEylH1oovKl+vj/4PAeIyi84/zlUCBRzeRbnDHOiV5i2XQt+M9Kx2SOpBiADi6Ed7B3ld0qw9I0HavX6F5lUP3zv1XupGFYy4y+ZVRc/V/V1FfhU/ewfsq3M1sL+9SL4WckfK9bZxe+r6svKY80Yg1bvqqLh/i6GuXl6nUsCCVj9H//r/3wOWFl0pVHh+U1kC4wKD0eJi5cTMqwMsKJ3EGO0DV3mdNKofWxt2fzQ4FpI7gKg6nRlmWMzi7EyHiA6PUA46qORp6J7mhzQABE9uWXxq+kwQSd6YwUOvHaIsBvBbzdQE+BkRuq6+dWEu2JYCayyQo5yQMr/CFQ5BKyoU2ZhUmLdpfOlXbsy9tIMiMs0K3oloY7jaYznh2fYH84wp+k8N3em0WmyaZHseusqBOwmSu+rIpCwHRsDIuZGu+cGTZbTXM2nRWtWilABVuUWYpWJOaxFpH+ORjh8+hiNRYb371zB73/6LloNFtVsoqbw60v58qSDAfr7e1jOYgFWnKLJO6qcajPljx44jc1tyZ64IXFDIXiQjIZqysnAoCzNDMfNj4zgFoGj1toaovUNpdzRuFatCKdtMxpwj7CYTCVLpME1DzKX0x4CVr4Lv2fsExZFiu/kQkxSzNkY07g7mZ+nzclYUOAhUwM9sZLcdhtOuyO/HUmk3AiD3MezkxmenM5wFBdK2KJ0jSCQmiYBVTUVFvaIkzWTI5ueYqcT4O5GD2+tt9ELl/KyQp6gQQPv0zMklFjO5+ZXQoZVyXqjmXbebKG5vomwY0w1+qWJ1imPiylG+3twU5qKZwL0jO/FKaCLRdhAsHMZ9Y4BVvQO4JqQISGnydyUSvBpOZsqMYUSEiWEkLpN0LXVQffSZYEL0mTz58cJZsdHyEakJPPeG4jE1pvv2V9dRbC1iVwgB18vR4MHrxhWR1jEM7HJ1Jj5ltJHCYHXiNDb3BLTivHJ3EwoQRUoOUuUKqMiV+BnGRdL9gefg6ghOZ/T7UnKyDqY0rCFS8AqFaPKieeYHR4KsJLRvKF7en1eH7fVQrSyJqCVfiiaTM9mGBwemHcWmwAhxbZemJhTa7fQ3dxE0DZZbT6eYHZyimI4QqDil62+AQoKRXB9uJ0ufJm1tzEj6EXvM04/+JmTmaXsjYa6TgR/3NIrgO9VgBV9ebROm1i5soWU0l5JqM3zxfZZA/cJzFGiR5A4GY0FEmsP5fUvk1JYRPGCUeKjcr5kU5DpuAhCNNfWlUZINhhHSgRTz8762H99gNP+Ge69cw+r60wIYqT7EsFiifjkVIA2590uJa6lJE3Te98DuFcGlC67mJMNNEuRp7mYbdHaChqba/Ixk6SK74PeBHz+s0KJOt88eIZvH79E5kVYBi101nbQ6a0bm4VSTY8AYW6Frv5XTWqq2DYr8CuDUfOxoiSJgMRcCWeU3VDyLgmcar5yalY28Px+FikKnsjn56DVZqeJrZU2VpuhmDa8r/qWykyd5Y0Ak7om8OZFVZ4zlM4yPCLNLDVwnsExTVsZUvF9+rVRzg3Doo8e7aWyeI7JaCzgajFnU8jpspzWrWiTzN6M09mQyhdvUUfihoibPUybHUyjDsZhhIHrYSoDdpP8UjpvnjlvqPeeGFYxNt0Yl70R1iqG1SKRPKAC6yrQ6CJgVZluXgSUzgErhjpILWCz04uFj6kYSv+NcjJoaYTWJKsgUjNdNrXVFPI8nMKGKIb/lRewLOQuFoYCDiVf49fyJzJ5aSF50ABtPBg3BFg9ztrouy3MZGq6QIvXV/4nnjxsyBKWdExERj57JhEzfwi5ypwzrRSNXd5YMtos1ciABptUGfjkMZGSvizuHO+sOvjR5Q7u9hx0ahxgsLkz30zVMExG0zq2mPgKsLLzn++HgJUNu4xhxeGJvV+B/wKXDDmVTaX6VmNqah2VTY6S8iqvLv6bnj+y+ypvEu5RlY9ItXj5CuX7Ks14zUPFAmbEBgBlJqEN1xjx7ncEWP273zwxwIqABAHLC4BVq54IsNruOqUkkGweMkfaOKsAq/0R+jHghB2xM5kSSElgLY/xh3/vQ/z4ZhcdgjRc93UP08LD/cf7+PzhAYYzAjAMiOBHMkkWPbAo9WHa8ifvvoV3b6wrjQ2Ms6d5EmtfrodaKLbNb75+jkGyxIREcAJWZB4TvMsTDbvev9zFz3/yHppRgHky1UTfPKzmGA7PUCdAZii4pT26vIeMoDc5PsEtMhq4fin55LWk5IbgIT1OXx9P8O3j13h5OMZ8ybREekBZQqYYh/T6SCdKpvvw7jVs9wL4NYJv5g1EMMwGqeY1w2dXNh30MVXTY5JRngHyD+WzzGFQKR9VeEstBJwOvn18gC8evcIoXSAhqMHhZ8HmiRPxGUInwU8IWN29Ip+woNzatR5dM51mv1DUfLzYH+Hrh68wmJKp4yqBjWwBjSq5hmlez6TAtQY+fPct3Li0StGWBrPcE/U/t4XjsYO/+Pw7HNG7s6gJtCLwxzOTPlD1YoIbO118/P5buLzZRjGfylNIygeCVkEDg2kuVt7D5wdg4BwB1aubHXzy4R1c3WrJYp1g0iQuBLQ9fHaEkxENnwPMlgSseJZ7Os8X6RidBvARpZHvvKXABiZTct1yP1Pt6EZ4vT/EX95/gmP6KKUErMiMNa9KnSULnskFmv4CH737Fm5fW0cUSLiGZc6apQ630cPuaYa/+ua5vLX4+clipA0GWRsciGXjPu7e2MbvfXwbvTb/foDA5/ryMUkc/MUXL7F3PMV0thDTqBp61OhZRcZgHfjl7/8UW6tNsaEoAf3m8Qs8edXHaMZhCkErM5enikN2/SnjkGK8d/cKPv7gjqShXHdMp+RaPhrMkSGSvUhKFg9rZic0skQRoxfVce/mFu7e2AG1PEyHZIgRB6bwm3j88hif33+J42EiKTwoUaPXE/vPWiKg6e1bW/j0R2+jiEclo47gTiim5P3vdvHNdweI8zrcKDIfKgZfsZ5PaRGRY6Vdx0rbwd2bW1jpNuWLyUCGV4cDfPH1Y5yOEsTFEnEpKw/9BrJkJrDupx/dwo/evoRaSsCKa5ZMpGrAUAioSrMx8iLGnM++gBwysRk4EKLhNfW7S9++lGuhbIKIdnIfL3sAsV8JOPG84oCZNTEtVJYc2NCPLsFo1Dc/5zrBMA9+zYfHgSpJE4TIhJDY/qROdplLpkiwi/LAaTw2w3bWv/RtDBulJI17P1NCoXCdvdkSz0cFHg+X2GXyZY22LB0UpN7zdTiEL/tzAlb8LwJWxrDi+VSqmzQcNOk9B223tlZxuRtho+GKPMHnh+f03tkQz07HOF6EmBVLkQ/C2TE+Xnfxh/e2cKk+hBMfo1Yv+3Ix6Q2wEs/N7JKtDpHP5pu67SJwc1Hed5GJdBGsegPAvKlMKoDmh0DN94EdHtop0jlN/cveST2JeTax7qz8vng+kGxClhuHf7qGfP9lYvBFkOriny+ywy6CTnr/VWF6saD6G/78n5QECoQsCUZSwxj4qWtakp7+LoCVOLhlXSbYlPe5qFIT2bWWPtvECf73/+V/MrahDgoDrGQkzKnuwtHE6jBxxbA6SH2M0LwAWJFiXJqKiWdDwMqAATZA4WKJbg3YKDJszkZo908QnR3BT8Zq8qgVJvvGYs3L1LpKxy3W6xKMzRRY1WvC7zRQD1lgXpD1qhi70PJo4GoFO59zqYdDH24UCrCqvKsEWCnO+UKzURrfCR8qfShyz8NZnGL3jOyqIcbEC2gqyiaBshDhSSVgJc91u47GWmOBbqwqglX6xYNNcdDmCZXVWPDyPbNQLMEMNU9lItxyoSShNE6QT2YoRiOM9w9Qjye4stHGZ5++jSuXVtHpRJrwcTLV9OlTM8bo8ADz4VCsCgJW3BRIKSRYwCbT7/bgra0LQGCvy+kVcpOyUYY2HwyU0iFauAxqjXJMSVh7fV2A1UQJVdxsaS1TyMeICWzLyRQeDzB6b5Gl5TqWmhb6CNfoEdSVwbUonvyZTOKaTpH0B0ovIyuCHlpWcJtWl8Ba7gWot1rwuj24zaYkbQSsyNd7PS7w6HiCl4MZaPlJjx/6i3F5WBAAGTjKqTG/E1J1i4k8wa63Ary9s4ZLvUBmlyoyOE0ekq10hBpZRwoksHQyNfIELKP2OWCluRSbBDa4BLamU4wPXgvsIngnhryKRJNmFkGIYOcSnC7BO1cSRhnicwNNMzT4LExjTA4PsZyyCKiaISYimTzT7a6gvbWlZDdOO3gPlnGC5OxU0tBGBVjx9WqO3rNHydvmBrKA5vXmU9Fg93OBYUXavAArj/Mt+pwt4YUN9CgJ9APMKGMjk2/YFxhXm5s8QUeRJDUGWNGfh0bhaISINjble5bzvbA4ZWHMn8/JOa9pQoYVAauRSeXOAauFCjF5aPVW5GUmI3cstdaGx8dKaBErTEUxGxRHDCuv20WT663V1CZI9hnlcAQCIwLXxfw8KIJNINMQaRBPwIqywAmLDcXKkzG6gEM/vdkUs2Ff0leaxXMa5PJgZLu5MDbVIogE0q1e20bGxoFTQLEkSq+Cko0a0NdiPEbMdM841v2TebRbF/A5Z1IkDSAo26CGXR4nRhHmNZlkBbrbWwhXVwRYEdijgX82zzEcjfHsxXNcv3kDvbWeij569xCwSk7PMD48BO10CWJ5vB9kAFHizHUeeGJE8i7mSU4CrSQbXC+NtRV4myvmoeaXBvqlcTu759FggmfP9vF09wCjoo4h3XDdCN3VDTRbXfhMH6SHFf0RyPArJ4zn0ivRg2xPV7HEBqZkoJCmbh4LJg90Reu0Z9IGJxV4Zd8vfzHuQfTOy+izssBKFGJ7tYuNdgPrIVmVNLgvASvukxemRRkZVucG6kowUNIp70ktK7CYJcZC0CH6hhV48aC2iRCLRlfgKIG/2XgiwKqYcbxOT1jRQAzQ1rDEilNl2GnCVse85mFKL6uojaTVxrTZxUkQYeQGMrWnhbr8K1h4cnrHFcmp3CKXh9WGM8Nlf4xVZ4yoNoG7oFm1GbpeLDKqourixEz34kLcsYEsBliJ01h5JJyf328GUGrSXXo3GlOJ66j00SxZVzankol4CVipzGUcdUkLF2uofJ/V4uDfxZNJKRPUzipxJIFTssMH6ODRrIX7AxeP0yYGThOJGKAL9BhahIUmxpzhzxYOxvNCvjSKESJgpbRUo95Xcj+xYwVYWeHLq81awcTmJbuuZFb5yzkwO8OlaIkPtkJ8sNPEtWiJJq87jwDKu8pkqGp9V8xBfm6duVqPPJ8ZQx7qlwy5F2RI1GX0TlkWzcppS1ANDMg2IBZFHx6ec2zmzJC/nGJqUMaNxgyvpTSxQqTctw3wckhNpgS39JGjqTjliqz1zMOMJtkNAVZKyuI5IoZVBViRYVUrAStqNk3KRvC25czxL8Swop2AFoDunRe2cTop8Gd/+TWe7o8xnNfgBG2xOfl1BKzqiwR//Ac/wgdXW+gGLMpyNa7xMsCD58f44uG+mBzZwtUQQZ6GfF1urgSvlynuXlnDZx9cRy/igDXTkEbJRGQN1Rt4dTzBr798irNpgfHcvBgVRU4AYzFHUEzx6Z0dfPLebYTcz+ZT7UcErMgE7fdPzIeutJdgrUNJjZICyaTSXpUiTQmyQmb3Af3+KP/UIDjA2TjFNy/W/ncAACAASURBVI/28OJghFnOEZun98d3zOEY7ydTE9daLt69eQk3L62gG7nwPGPFcR2ROWZ/lh23ai41m1mBOE0RNRryNuQ+w7OeBxD3UX69XqlOT9EO7j98jc8fvlINTHG4pHcLSvT4rEwFWH387lV8ePsynIz/bd6QxpQ0wapCN+oh9gjEPdnH6WAhSWCSWrInIRmbsnPQGaMZLvDBveu489a25Jz1JRn5JsOH08TRuC7A6oSBFgUT45ZW46YcJPC8i2W2/sHbV7G50hDQKPBD9fsCbqODF/t9yRNfHpxJGkbj7nvXN/DxezfQ9jPk2Qx110Ve87F3NMODp/vYP4nBim7CEAOSo5a+WNhMuvPrKd67cwmffHgXAev7dIqGT7mPyXtcL8LJyRT3H+7i1SDDSCHaBKnLBGnuQfw68jZrc7xz5wru3dxEr+UJTCErnDsOnwkCVr+5/wRHpxMNBj2G/9Cba0LJdy4Pqx+9+xbuvrWOVrRElo5LyXAD/fECf/HFcxz2Myi7wiHv0xh43EeRz9ANXfzqD36KlbaZRNcCH98+2cU3jw4kDeXeR9Y0mZ8aqnHIO2WYS4yP3rmOn3x4G55jLM3j/gjfPdnH6+MZkiIA7caSBRk8VGg0DMCn1xQS3LyyivfuXEO3QY88xe/A8QPk9UAm8V98vYuz4VxyMw7BRComM8rPsd5z5fv17u2rmE+GYl7pUfFCjOdLSUgfPDlCUQ/l/TmJEw0C6A2WpwmaQR3XdtrYWAlwncmSnjFOa24DuwcD3H/wAv1JqrQ6Ql3s4wywihE4GX764W0BVsukfw5Y6QwpGasVYJXlM2TFvDzzagKSAjdE6DfFgmKvmCesKZj4WEYCsv8oZYFq8i2q2gArehBLEbHAvEgEPBFwIkuf19Yjw4reeNw/FhKMm7z0Ys9dVhAUyy9qBcbTIXcOlWb0KvXDQKAJBzlMg2bIweF0gSf9DE8GOZ6Oljiau0idCHWfNhwmwRPT95xJb1Y9GqqRXXXOCDbSiH39QuuX6c5brQbWI18ALPe8cZJifzjC3mCKxGnLOoZ+b835KT7dCvHLOxvYXJzCSwci0nBxKNFWZBqr7+hpbQMzq92qIdwPPar+NsCqqvP+U5jPX/Ot+h4TidckQ5Yaw8qYRCaZF+eZih56Deq6mXUB7TcIWGkkxmtb+ZCd10ZvBocX39MPWWH/fwFW5rlYYZ5vfLKqWvGip9Vffz8k0Rh2YtffwoLYY3OP1oCFtgjfB6z+xxKwMlPUN4AVjdQcTBa+GFYCrOY+hrUm5vVIRR61w3oQxVeyIobHDRlWAc2zFwusLhfYyubYHJ2heXKIxvAUPqcndO8XQMJiSq3tedGri0t/KRZLoYOgS3NhplZR5kWmgiGimliUwI6V3FXJaICVwF0mmYS+ZC78fVkWEJZuaAONKvGpknZwSUvLz7jqJbA/muL5yQDHlK25AeBHOhyYyCWvGb0fY3uZFqrUl9Ks0ouYK6MplYFVQblZ8GvorcWClw2oHVaWwlDa0gk5KxAFAab9IfoHR/L5IRiE2RTdELi0FeDDD27h5q0bSldhfGvIoiqeShY4PaGXkYM6I2QJWLmUDHHzdcUkcdbXZWiu5J/SSHaZxJj3zwRahYoHNlCQzWxKYDFsoLm+hmhtA1NuPPz58osx/yqCTjTQDthkawpIk/e6Ne5BgObWhhLjmKrmeg01AJ6cNBMkgwFmgzNgzmwxesQYO8jcSShpM/YKwQTKvOr0waK/i9PFaerh8ckUj48GGOQLLJlOU8qEtL4IVlGqKiBFIfJwaYoYD3HJBd7eXsX1jSaiOgGCGF6RojabYloCRqGknmaKzGeFPLA86rwBrJREaQyrCrCaHh0I7BJgVUrcNPNm+qPnIyRgRb8kGnOLdUSTvhKwIrA2izE+OJDEkoBVFVfPg4qMLHol8V7Q14nU9CxOkE1nWNCHbDaVGSindWyW6UNFo3p3dQ3uxgbygOBvTYBVxKZ7PMH04FDfZ4BVeSDKy2ohwKrdoXeRh9l8LsAqmY3FUHE0ZSyboXKirEa/5sqcchkGAjj9lRUsaVjPPpxsMkZv5xkavMPzRNc6HQ0EWPF9SRLHQposPjLSWh2lRdZ5aHLaMhpj2u8rCc+XXrxsD2gEXncE5ASdjhiWik4eTzA+PBLwG5HhtSBgxfQQWfObRIhJRWShra9jxkOyTNkiYFWtUwJWlPB5xFyKXFNt1vz8XDQ+zSlLiBroXdlC7jlqDJWIJvmXgcMyus0zxPTFIitR8jRo/XgBmxtPSXwEq8no4b5K0Op8UlInRT9Fc30d4WpP15iAFQ8xrnUyCl7u7qK3sYqo3VSDxNfkczk/Hchgn1I5phTSi4mePpRZy9A+4IiegBWHQJQ2UfoBZJQyrvXgb66i8MkaZVy6AbVkcPr05UsWODsb4/Bsisevj9QIjGc5otYKuitraK+siPGW19mukRFkjbLt3pVMqpIklRMyHmYCEQhIECw1jwYTDJvRuNFkjUFSMWzPQQSBVnOlWjZ9F6vtCGuhi7fWW6U8i3sY2emlh5QOE2OzGWvWijuyQSUN5LmVL5COpnCUpGgm7ERwtLfw6yVDKkEY7r2UxnGPzwulVOUzskpnoK6hSChR475i0dSFPivl2BwCmWcJWc3Tmot5ECFrdzFp93DUWsHQDZFo9s4rYYAVCzIxf5gWt8zRWSbY8GJc8oZYdehhZYCV/AnL93txalh5WF0suH7IwKoAK553b2juBCXKSVvJmpYckP5FBGjIClKBaDIIS7CrIpzLa8VrXpKtDbD6odTSkiQFWM1ouG2UeWPUWYFHv59RrYvvxk18NXDxNCNgxbQ5mvjWZebadOsynZ4vajhLljiNc4wyelIaYMXXkCRPsuDK1N/qBe4FVSHFf1uUaYesBVhoe0vKnGP4+RjXu3W8vxngzqqLTWeOcDGHR29PvwHOho1ZTpmTyVwr03Ve+4yy07oPz+Vkm0a5DbE084ygXB2TfCmmAplNLG55DbR/uEzwqqEVkc1NQN2YZVVBKMN2wli0d1gQuDe/QYXlyHCb62KBIOBzyGeNU+AYWTZTMqHAL9TQCDsIvAiBQ6+aErByQiz8Nh6/7OPf/+5pKQnk2yYbgoAV7QvqaLkp/vkfvo/trr1XM5tdykPqdJLjT//iK0kCRyn9E41hxa00TyaS7f/JH/wYH1xto+NzIjsXYLVwW3j86gxfPNzDKdMJCQaw2WN6I8Fnrk0OopIpLq+G+PnHN3Flowltd7IVYS3GcyDE3skU//6336EfL84ljZzYLwT0Fmg5KX7xwU28fX0bDoF3Dj/kyUHWSIrhqG+QJj3DeEY6bpn0SKY9B71sBHPE8xnLYAF/IVMaybISk8pHUjj4+tEunu8NMEmZFOvKI5CTOg0eAw/xdIhGLcWN7R5uXV7D5mqERmheUHWH5uIGWJm8WVAp4jiXV1N/PML62go22i19foEVmp0a2CUmj0Pzji5+981LfP7oNSYCz7nXkvVAyQ8/8xSBG+OT967h/VuXUE+nAhfZXBj4bL4s3DPqfoTDwVxMpf3jRJJAGnjT1N6yd1n2zlXLkjFz89oG7r21g82VJnwCNkVZd7sRXhyn+O39xxhMY+2PBI/o9Ua2N+XuZOuQ6fPW5R56bV/3iOvPdXxM4gxFPcLXjylfP8RgkqJW93B5cxUf3NnBzctdBLWJPNPo7VgP2jga5Pju2SF294eY5TUM5rEA0WVB5grP9zlqxRTXL3Xw4ds3sL3aArKp5Hn0s1PyudvAZJrj0ctjPN4fYZgskJC9LMDO5ay6HHDwcUlw48oabt1Yw+ZaJPNz3lfWCQRcHu9P8Pm3z9EfzVVfOJ6n8KT5bKzab7tHH65bWGkDjUAcezHxXbepBMo//+IFTidLzFM+m4EFaUn5kqJIJ1hv+fjjX3wmiRxBRPre0nj+829fYTBjYiDvG3dIAlY1BBzkTgbwkeDTH98VcFdHDNetYRLP8eTFsUkQZ2TAE/icG3C+KK8fGUfZBDtrEe69dQk76z10Ivr+GtN9ki3w4PFrPHh8iFlC1Ucps+XQrZ5jtVvH1Z02bl5ewaX1jlL+KibrwgkUlvW7r57g0YtT1II23zLieSpWnq5pmuj5efvWNjZXQnSjMhBC15YS3T7uf0fAKsNgmigtmbeL7FJ+b+Dk+PSjO/jgzhYW8ZnqQuv0ynNEDCYmiI5wEbBiN0IgO3Qb2gfI2KvR96bgQJkAU+mVqQmRDYZFlBBwqwmn2YxQsVAjc20uv0ECYlUqK8dlzsKVDYE+uAYUxsiVF7S1WQKrCVYt6gS0Ywvb4CCadi4BPZSo9SVg5WGGCC/6Kb49SvB8tMTreYDhgub4AajikdSr9I1606FrPHbOilepVVp5VFJ0neUoFEzSC12sNgjm0fOYw4MUx9y74gxLr6UBiLeI0Zqf4rNLEX721grW8hOExdhM3eUjZyQF+jIbw4okiHNq8nlN/UPA6q/VPBfMy8VWLT20q9rJysbvAzfVMLB6kTfSQtYrhQAr82wyP0Oa47Mm4znOc13+g/TgKgErkiX+roDVRbZV9T6q92r+lEa4ufgev8eUv5Cc+MPPwRqOfaWpyUprgRI4+7sAVuovpSIxeWulqHgDWBFTKkG8Elis/et/9T+YywGpwaWuXuCDjBkdTAVYOdideUoJHJJh5URIeaizyePERKZypOaTEkpvFkfpSc3FAmtFjs1kio3TY0THB4imQ0US5yGPUMohSvYLi97SS0R9CzcoHrZkV620EK61UY98JVgwEUdGtpTIsaD9HlhlH5sTZiUp07OKyRqNUOwqCixYQJTzHk1xDbBiw81NoWLz0BvEw8F4hr3RBK+GU0wo93GJ8tN/xTw9eLwa3d6SFDRFVuIUDdEc+EHbjNYFWPmoL8goMs8SlozwS8CKB9XSsglNz8ykFMVGia12dnAkwCrIl/DJwpinRmUvTvDTn7yLDz96D+02iweaNXIENkM6HGB8dIiQrRYBKw4/SeMmMkuDz24H3s42clGE+YF4/wqBK/HZKZL+GTw20Sw6pDuGPH3oYdWkJHBtHXOZgJZS0izHfEQD7iFqMSeQ1uDz2nJvnPNjNxpobW8KcCKltuaEOpzJXnIXBLxGmJ7REHokZkAtS+X1wcaGVNCYTJBGpO8Pum24IQ3x6VnVk1z16VmCB69PcDJPsQwbmJMdprWlLYvhzkqxNN8Wpv0BTjLBdq3Avc0urq830Ql4TxOZFWNKX6cDAUCUkFFnL+I6mUMEBRodNNY30Oh2kPHwJqjBwpxeU/EMyemxZGu1JC6n6iaf4WQqpSxzewceQRyyYrjRCbAiMpehwYYuTjDa3xfrqAKstCfIHJNJL6FeO1jpyXtiRvPu8VhMILJpIAYR6aVm2Dqv+6ivrMHZ3EDu0yfD/CuafE0xrA4MsCp9S9gH8jDjM8f31ohaOqw47eaa51SZTDh6g2k2qkO0wh/q2tBiTv99AlYEVuh9VAJWbALpuZSRTQbUU5qBHyIbDo21RQ8FTjblE6eYI9QZUe4HYqjxPnpZgWQ8Qb3OJB6mDdEUn7VXgIXno7G6AieK5GGng4qR3kdHyAdDNFxKYeaibFeAFUMGmQ7or66hsbGOVCw0YzVxHbO9JBgZDweYng3gJIXANZ/+EjSQLxlWKZ+zIED7Mk3RKa9jc0qPBMNW3LqZiVK+ORn0MR2NTAbgOqLsh1GAMAwQx+Z3lE1jMXlsLmZECZMUQ0xCr9sWm4yeDGTViClRq2E4GWvfo28fWVtcE06aIT0bYnbCNNE5mOFC32ECLrJiZqMR+qj7FsGez8kmWmDOa02gbb2LYGddwDUfEW0dXAOui4DpNksX82SJaQrcf/wCD5+/xuHJGKj7aERtpQxGK13UQg8FpSLawC9KASvwqjLzNhNyzf+5d4saXkqUCvNAsN2JwBUBMNtv+IvmvPwMkrrTuDXn/rhAw3PRrud478oqmjUaL7NgdgQK8jywaYbJrCpJj5hI3AvZKMr3ZYlsODFWIwsLNoRlg2aACxsUS4s11hZ9FHhvlmJZMeErOR1hMctQxJzEGwOBgA+BPDaMMuzl/qdUHmBKFgFZMe0OJp1VHK/u4MxtnANWGZtjDmv4Swwrcl8KtGEMq51KEgg2/bFN28v3WhVUFVjF83U+n/81mvd5UaZ0vdKnqgSp5KUhibkV6EoHpPxJ/lX0iTKmnibe5eCAoLR5JRjgV/kq6HnV+V6ahKksMfN11Rwyk5Xzr96HWAdicpAf4GNU6+H+qYdvhh6eZ02M3aZ8E3vNEFd7EVYCD2HdwSxd4PWkwOtRgtP5AqnS/iqjapvEGouqxJY02DE2nV6bQHcJWAlgXDL5M0GwmGEtLHCj5+CdNQeXGzna+Rh+kUhWEQZNDbQkyROoQfag+YdkGRmE/IycuQUIOHX3m3DqIYq8jnlCk2VgCg46jLXGr+fC5WSWvnrcY3rtSGCV53A4Y8M1FsZKFVyQ/cp6wJWUt5xc6vvZXLvOkjgPsKRkjalRsdgmBPn54PPeBn4LDb+N0I3QbLTEsFqy8XWbePTyDP/hd8++B1hZsqeZrrfcOf67X717DljZ/TbT85Nxhj/9i/vngJUXdUvAaoksZljEHH/ys5/gw6uUBGYy/dYQI+xKPvfFgz0c9mOMppTHADW/IaNwMpi532fTEVYaC3z2/mW889YmWiGrLEvyJSM+XQR4dTTGv/nzrzBKa0jYNLJRE+CWWBpaBPzyo9u4ut42NiQBIuRIM2aX5ZjFEzWN9FSjdYQAK4Z6BGTJkXFLGWOKeB4jS5cC/hp+U4CVJGuUj/stAVZPdk8wTuqIUwdpTlmt1UMcNhI8pGdUNwAur0e4tNlBrxMo0t3z2fhw3yrEwuP38TKcnk5wcHSC4WyMa1cv4cbOFpqh/Sxm59Qd8xHhWeU4LWTLLn779Uv89uFrzFhv6TnjeRJosLTABKFHhtUVfHDnCmrzCQLuCedmF+aBJh8WSj4nOZ7unuHZ7gBx5iIWYMWamXUwtwGmRMVY5hNsrUW4dW0TNy6viWXF1HGubzI4vipTAlVj1M28nc8WbRBoun5jp4d3b1/GasdB4HJ4yrW8lEk2jcaH8RK/uf8Ie0cTsdd4j2gW/uO3r6DtzxG5vDdTAVZO2MXZrIZHz4/xfPcU/WmKcZ4KOC5SV4ADn5liPsRKCzJ5//F7d1DPY0S8D7ThYV3mRcgKR+vrq2eHlnaXcJ2w9yBgZRJnpVESNFoJce1yDzubLYFuBFe5uya5gy+fHAn4IpOQsmR58InISLDOx42dDflwLbJTREEBP6hhNpvBcSLsnyb48y+eYzDjmrDUcjLpmeTJEyifj7De9PBf//HPEbo0h54iaLbw1cMX+PybV5iy/XDIyubRS5aTg8hrIJuO1ZvQ9PzG5bbuoR9wgFbDi9dneP6qj5NhgUm6wGwZa3i7KDwxf5RxN5+g26jhxqV1XN1eQ4/KGg63igJn0wQPnx1gd38Cx2trzUhOh6WeyUtbEW5fW8OltVDsMg6VJK2SVYOHo3Gi+/1kb4iwvSrLEMoxQz8Um6NIxrh+eU3ssI2VEPUiFnOOe0KxDARWfv3oJaZZHROmBbtGoKCHFQGr0M3FsHr/9haK2alSAlXxnwdy8PVipBkBK4JBDNfgSV0Xw4qJqwywIM2d9meOekZTh5z7G18YXCv9lFYhDHVwHQFoS94TGrsTaOL5KM9FqktqqOccpmsKW3qtlBG4pjy/AFiRUVoQk0bGIQoLVw4xWINzHxT0GeBoVsd3hzG+OYixF3sYOyuYCx8w7zqloJZhIFUgjljAJS3n3L+5tJ0xKKtkfcmqIkfDrWm4JInzcolpXmBcJhPKcoc+fjTIT88EWH12tYXV9ATNWizgnUe3xtHEA0pPJAJW3GcqK4hzhlUlkdRRaWbfF2V1PwSjyGasUgD/2tddSBO8CGhV9RNvAEkmeTYXw4qDe4JvFWDlM+yqZFipdrwgCSTTTP6ff4sk8IcMsAqAqxhWxNsu/l313ip2/cXP/9cBK9YYFoJxEYyrfh6/96KlxJuvKkE9seZ/AFhJ9cS90EzXK08vXhMSOWr/+l9VDCsDrKqGiJVSzolu4eI4qeHVzMFhSoZVG3Et0mJlaopZxvBrmVtsTg80fm4sgW6eYzOfY2M2wcrJIYLTIwTxGCGjMEN70GVWqOaKoEfJfGHjx4euvkDYi9BYayNcbaMW0qAxRSqjY0eTBGn03zid6pqcywHZFDLpKvTkx8JiVTaplQa+ZGlJbsCNWnWxef2QXUUfpMcHx9ifxDimWS6jqx1PE02lrJKKWVI0tVgFWJnHgMQcS07UOm8AKz1cRM2tyWPR7fiVfJETM4uqVPvGST2LYjZDRJRfvcb4+AzNuoeA4ECWoxPWMJ/u4+OP7+HDj+6h3QllGOjRH4cF72SC/t4rk5ZlnNbTR8FT08Dm3+l0EF65LF8pIaICrMj6SI1hdXoKP0uVWqbmi2lVvN9+gMbKqgywyTjj5MNl15NmAqySfh8Ok+ZY7KiJ4+ZHRtISy2aE7uVLApymMl1kogs0YSWFPJ9NMDk7xnzUh5tzPMpDgB4XBE2WmLFICwIEZFh1OvIJIrug8DuIaVI6SPDN3jH2pxkWYYQpJTwCQglYcW5pTCseIAKemD6ZJ7jkAbfXmri6EqIXcqmQeUIj8iHGhwdYjkdq7AVYVel1BDcbbTTWNxHQw4oNMhsFyQ4yLGczpP1TgV5KbOT3l0k9MuimpnxrW8bZBG7IgOJ90dQjKxDyPicJBnuvkY0GJCXanMY0tGo62KgEzSZohM2CejQcYjoiGwtqyvnw64Dg5sdUm7oHb2Ud7vqGMeso+1jkiAhkTyaS5HHdVICVPFF47+jZswSCRqTrSRkK/U+YRsN6mM88i4bKJE/mv/w7yjQooRLIuY7GGhl9bJLKJpAHrAzmCVjN5as0L2WGnIaQNcVNW8brPF5cetBZphHXc9sPkDKlhqmFvoc5k/z4/DTodRegubomGrto02wR4hnGR0dI+33JJYW40ONLqImtMZr1M0kx2twUS0pSu5LtSJ8sHnpkRU1OzkDTCxqnc5LmCxWhzwMERuZhgOb2Bmpid0Zac0W2FLjBhrDBQ3MywuTsDOPxWM9YEDKNJ0DYbKARhZIEzsZj+buhBI+1V8k8yFhn9OpaRqExrbpdNdcF9yi5mTKdcC5iFz1afK6dOEE6GOn55rpkT0rAyuSUNck0lwL6A1HA03iOPM5kRkuT2XB9Ba3LW3AaoeSCuu00jGSSIxl8TExbchrm4snuER48fYXdvROlCvGECJsttCgrZDPdDPXeTIB6kWll+6D58uhP5xOYSoJNSIZx1UoLFLW8AqyKkm7OyTF9smj6bQwqPZcMIVgu0ECG966to+Ms0fJ9NFxHQQdiCkqaZrLyyo9J+3JZOHL3ICstHo4ktyY7jibs3Fw1+CgnbZyQWRFmLCKdc5LFcW9fYnoykCwwm9IsluwsjUAERpskh5NjXtc6srTAjCw4njFRhLi7iv7aJZz6ESb075GDE/cgA+vkjaj1mqOFOdbdGDveGGvOGK0lJSPxuYTsTSFWJqEppc9Rc/N9XwKrTmwSaRI/gVJ6LashKsDK6Mv8OzZT5utYAVZ2UQwsY0NhgzmzIqjYU/pvFirV9E3TR8Zu85f5PDFt0/Ycqx24bxngF2Bc7+G3+wt8O/TxvGgj9ttwAw8bnQh31jvYiAKdbZMkx8thiuf9KQ6TBWKCCfRZExglkVSZPmmlt61UA6yoVOVrU5pi0nPGcZNFRan5GDfWfFzv1HF7xcWqk8CbDw0kDgJEjTaCsFM26OYdwiYmTeNS8spGhr5HAXy/Dc9rafCVZmw6M8zSQgM0ssENY7Vnhu+NzS7BMzZ7LIrpJ2R2cWRj5UgZdZ7XkGTG2FFhLKaEJTQSOOfXKxac3L3lDMtihoJx7wu6epaSwHqEKOyg4UVoRfQs4boLkNYaBlj91ROczaDmlkgIm2E+WzzP2+4c/+0v38FWybAywMoYVifjHP/mz7/Es8OJGFZ+s4tkTinXUl6dzjLFP/r5T/CjGz206nMUWaJmym+uiBn1+bcvcXAyK71mmBDdxIwgMYey9RriUV8Mr49ureFH71xHr8WBorG5HYdm4gGevx7gT//iS0wyCgZduAHHsJQDJmg3HWx2PPzsw1vYaAdi+BIY4nVJ4onkDfN0plozzVKdX/SOaoQNyQLNNoL7VIo4niHLOKwIEYUt+dfwvhOACJur+Oa7F/LtGc6WmCY1AVZFQbARCl7xQw9uEaOWTrDW8nB5q4vN9Q5aTV92hGS30NOJia70lEnmBV7vHePV6z2xPe7dvo57b10Xk4WMVQ3xXGMxFhkTidtIl2385v5z/NXDPSR1H6lU2wSsyHTmzZ0hoCTw/etiWPG9kGHF+6wkWNZSZE3zbI3aGMWF2CoPnh4LeCFgxfVogBWZrdz/5jJJbzbquHltE7eu7wiEqZEVzWY4aOE3X+/im8e78nMjuygvlrIGYB0bOgu8f/ca7t7cge+kYmxxz+CKDsMWBpMMe6cx/vy336I/TuD5ZDDW8NG7t/CTd69iGZ+gRUlgPpPBvBN0MIjreLx7KqbQ8TBGojTrGtI5AV5fEtwsGcKrxbi03sIf/uynAj1aAWvkAil9JGlrUfcEqP7uu12MkiVmMZ9HSp7YpJKZa/59ZM+1IweXtrq4vN3Daq+BZkjGTYFpusRvH+zK58wPLNGX8lKyNiIP2Fpt49bVLdy7dRmj/isBmFEzwGg8hetEkub9xy+fYxSzXqBE1dM6VYNfy8Rk5Az8n/03f4LQXWA8Gci4/P6Dp/ji6+dSGDB1ndecYBUHiO2wgXw2RjtY4pd/8GNsr4comG4YGsP21cEAz14e4+gswTgt0J/PsGCA0ZxngSPmqcJhOHrSUwAAIABJREFU3CV2Nlb0a7XXFsNqGic4HY7xdPcQZ8MU7fa6BA8iG9QW6DQdXL/cw923NrHWdlGQiSkfRVfsPUo69wdT/Ob+YzzfH6LZ25CcjOxHAlYEnPJkhDs3tsRKW+14QDbTnsjrE6d1fPntSzx48kpeWgUHwGysqXRgUjIBKyfHJx/dwXu3tuSPywRS1cViIRuDUXt8NhXDivuhACsahzv0rzJ2FXEmkwPyXpv/kpX9BgDZ/MSGFCb9pyzQUY9LZEZSdbIqOdATQGSDUofAu9hV7F3LZLFzOwX5IsiOgIQP/h60GqWnFRl8BDNdKSyKmotpraFEwG/3p/jm9QinaYAiWsciaGkdLZgwb5Gc9h5LX8vqjLIjv5RbnqMedrpqDqZ+y1jmPNc52CJmQP9cJWKzF8isHwoXU3TIsNoO8OnlJrrZCdpOaiG/qsoNAOa9sFO9pLmU3n0XASuLVWEtYlLBHzLP/x/m3rRJtuy8zls5nZyzMmu4c3ejJwIUCIqUBUm0RSqkUPiDHeEvDod/i+3w8Css/QHxD1jhLwo5FLZEC5TFAQQajYmNRt+p5pzzZJ4cHM9696mqboKAHBZtIVBxu/veW3XynH32ft/1rgHGffl7nJW/DPB5+Pe/Kg/kKVG/lICVLUvwPqYPxzfXgFUM4HjgTgjMsFaoh+qEPsD2BV+WAT5kVf1SwMp97L8PwOoesYrBYwB9vwqw8nMxwytqvGANloDVxqwzmMvUC2EXsQsPq1gayXjTAUOR+qZawyj4TVHRm7yi16uqLou2ZupqU+kFDd5UbCY9qSglNaYodCrpuaSz+VT9cXhXNZcztZjgVA9u7GE6UYzHphK+N9APt3wA6AfNmp59+I72zaoOfNnvJOlNrfcMg8Rymu1+x+8AjS2GzlUNTo8NJpcsyNKYN16aZJ7KxJvDHE8gaPpZU+PNVufzlX7wBROlmpMIYKgAOdsg3oVqmNSV9EYbtHqi3DC9lozEeqPrlJX4Cu+BZNoSnjfbQs02jJGaCzLYJGipQfUBq8bnF8oxlKQxWm+VIQtKSXckhtQrKz19OtC3/86v6933HmmTz80g6LCZjm9s+l3brC3bsorX3WH1LqWu8/yFWU+wcygSWB+wMABakLPV17mBEk+AwaRIpYIA3D/S8OlzVfp9LUiH24UXzm6BqfWVNF+qY4lQeMOwgXG4wzqpY/ZOst6AqWkqEml2bFqZW3eeT27N9FG+UsvNZsrnxouCzaTRiIS0k0f2gmIyVFRbmh4yfZ9knYuZcpKFqpkZYPYfunvewTzg0lqNurJipaP9Su+P2vrG85GOOxVPWqpFrgbg3fW1iptb38cAcmKNAWwUWVvZcKTWcOSkNny2PHukKYbJcnWpYnyrbIv/BprkItItGw0VTCuGx+qdPVGt3THQwbTJzATWBTX+em0/Kr4OmwCH2LgDHA3mmDXoDzcte9ABqgIk7/0eIB2odrqq9gaqdvraYYzLpu/DICSZeEgVNzdaI7FbY8js+LzUBKVm215YFbPleA4YPROT3KPowNsJYK1eU5ZRPHFgxAGHlLTW7av/6KmTHgE+ATH9HrLmefdoogwEXelgzzAkcGEKy7uJuakPKlNiMZRlMkYBGyCB4Xg6LMw5220zuVrtbmzsntBgXzLX8vpKu8nYLDQzBQwOx+dzaU3T3e6o2u06URFzfwoC0vpsV0pDPF9ocXOjzc2N2WFmS3GvnVpTMUsLBlv3ySN7YrGnAIaxjNnzzMTJV6pMri2jnS6XBuRavb66hBL0YF/QXEn5fKbl7a3ljIQYZACZySg8wHUkfJmawyMDyY1uz9JG3gnWExPEA+mhSYaIX9hqfKvrl6/UoUgERVjvwqcry4IJ2WmqczxSq9vVapVrcTvTbDr31tXh55yM1Oy0fYgYQEgAGocsLE7YojBwN7uGfvyTV/rDf/uJG61a1tXNdK4aEtHRQKcvnqiCzw7rxABBCq3gOdD9GgSMff0uICN2ebOpwgMipFTxa2JcJc+UL0va7j0S7BFy2Kpb2er9xyd6F9kkRtkbQiqiQPJByr1NJqEWBfreR+qogWukzrw3i5UOGLDDgnNab5h2351JJQ04fRgzD/gexV75bKX57cy/Igu0z17yOjNwljywDPgkxy5OnRnv3OPnmvaGmvb6uq01dJtYqCRgNZo8B9iDG7UPKwMmT+sLndXmOjoAwOeewvIZ7g0zE+iRaO0FXZSZk4kV5UShRHk3+B4eIvHcIyYbEJ1UKO49ngtB/i+zQyg+oojkv8OKjLM4sdpKH4f06zpf+S/epS9aNhYpYUzED6RImdHVsB8XYCPT9Hxf16R6pD+62OnHq64+2/Y1qwCutPT+42N9NGyqR61BmEZ/qKttVd97eaEfXo4Ff+fA/lhKHc2iToBpAgPjEGCwANOUDbRtj48qvmqbiUaVmR43c33rWU+PmhudNQ/qYpuwyX0W4UvZbCLz69jfkaIbk9xVPjPQAXuMn7FeF2q1B2q2h06N2xDjvQFYD7AQkAtQ17LEFJ0eUuyQVBCu1O821QOATmfXdrfTfLnSZLa8TzdMJrQG6cy2Jw2vYsCjUduplSFDWmm3mWq9GqtCWAWeerWuhoNTdZthFLxa7dRoH2lX6+vPfvJa/+I739fqkCnHJJ51A6MXNrUOau5m+q//07+h4w4MsIMy2LZ7Of3senHQP/3n/1qvbtYemsKsZVDZ77Y1HV9pM5/pv/zPfk+/+W5H9WKsDBkkzN0KQ4uafvryWn/yCeyuvQEnoixck5GyR5MH0/Kw0qPuXh+/e6ZvfPieBj3S0wp7M93OCoPtf/jdH6nS7KnRpo7babMc26Po3WcjffjiRN98/4mTwOz7CohaFP4eXps8A2Qsu8KDFFrLWgOma7wnNsDHoJ2aALN6hrB1ouOJnCcNknS+niazjb54M9bnL690eZtrvSU8p+Xh6aQoYlhA2isArtmiVfW7mTqtho6wTTDoXvHPgMkzWyw1myM1n6t+WOg/+tav6dc//sAJirCJOCcxSQfggsHS7p3oYlzoD//kR/rpF9dS1lO91VG+2WmDEX7GebZSr3XQN95/oo/efaRednBaId/T4GYyEY6ABtYt7yhJjHghbTWezLVcAx4EUGcGAQoGywoLNbOKHp0O9ezRsdfzZr3UDHnX9z/3YISzizUAaEBgzslRS8/OBvrNb36oWiVS+njHYAPxfJEgnt/m+jd/+rlmq4OZpDCITo7a+p2/+Rv6+J1jTa9+rlGvZn9MwJZm70RFtacvLub6s0+/0E9fXaqotSJMJYWWBEuP86Owr87f/7vf1lG3pm4WhumAViXIjlz1i+vcwNXbi2tN52taWK9T7k+BRNwsFanTqumo39ao37aBO59zVez18nrhcKwIZiHI4aBRv6nHp12dHDX1/OmxmvVgBcJsBKhDWnx5MTbo9slnVyoq7VB3ROBqaiDD927QbeujD97Ti+ePvU+/vbjQTz/7uS6vpzpgOr8B0GyoTa1CIAOBBs2DPnznTB997YlORp0wyvfgqabVeq/Lm6levr7Sm+upbgvMZGjAY9hnxg37mRkVO52cnJiYwDlBnbFYLLRcwT4Nw2fq7E6jqtFRW88eD/XiyUDHR01ltWDfWoWjuhbrvd5cz/Xnr6716nIWhvGk1zUYZgFwNlRFkrVZaNCRvv7hI339o+eRTFmra5VX9cXrsT774tpm7zCIVG9q42fErV/78+Mz9u7Tkd57NtJxH8YUYBo734MUtMQUNw9qtwzvS9XVqrVV32cOYtmtUaaE2brPPv4fxrv+1WwojiAAjT3OOvSieyfIce4zNGLgBVPFAz6nxCdz98SG9ogZ67/E8OU9gz0bYWf4oVY9DEeiDkOX64WRhofzstrWzxdV/ZuXuX58udb1cqt91nMgme9NYiqVUr9yIOnHnEC3GLGkQWJ8nDu1VFkhlAm3d8k1CWNz6DId3Q7bnapq+bWeVub63WctfXNU0dF+rE4tfCC5fw68iYY/GWYmv8ItAG/qpWB6fwWsMlO8dGdPdVC61LvvXf77L/q1BHDKGurhryHtjBAtvqhrSj8r/l4D+x6eP7VN1grP0CTsL++ne8EHgTdf/eeH11QywL50DakS+4XX98s+WHpaEc9yD5iVAN3DdMJf9m3c1nN+UQaCMcAwJ1Bpu/H9AAsBrHKSLuv3n/zP/80hpj0cDJFiZK+j1Bgy0R1vK3qbH/R6VdFl0dFk31Ne7VviAQLNy7NrAJNEIlmn2Orp4aAXbDjja/XxrZpcq4EpJcvMTUCYuGKI5yhrG3DT5KCL3lv+1xi0dfzsTHu6wQzAKpELE8slJnLo9KOAduEWwkrLWRgtdoYDmwgDttjL8EHj4PUbrrGBWHLzYWxU604FfDNb6meXN1pZ/hX+NuWEnHUffjmlvDBAP8Aqonur1RYGA6rZcwKwKrwDHr6SZjQk2hxFBwUZvAimfFWazXyt2cWViuncX0SoO4HR7vyAikwqN3r8uKtv/8439MGHT1Rwj/EkwjtofKvZ21eqwYIBtbUUMQ4FDhkkc51nLzyth90DWMbiAbAqxjdaXrxVLV9aCsdi2hqwgilVVdY70tHTZzr0esqZnEHlZ2HNpgasKoulU+4AuwxYHQ4GumCd1Pp9tUYnavaZLnsnDlkKLQzF23JuwIqUu8o6Vxsav4X9Nvjx96KqaoyOVT17pl2LdKJCWwBWNfX9lzf65GKpVeNIq2rTbJya5arhuBYIftBaAZEaRa7BbqH3jxNgBQJB4bbbWB65ub3R9vrGDCCAFa6VugoAs2g01RoeqzkaSbBRHENOys1O9U2h4upK2/GtpZV/EbCqq3Y0Uu/0sWod7uNBB3yYWId3gFWe5JnXEsCjC5jkkcMzYyp+N8UMHZPfBRpLiuJ63YDVodVQpdNWtdNTtYlZPcV7sI58pHPNBqxuzT6q8LPi0cSGVMbPJ4BkQ8pbraZmr682SXWwrXj2t7eebmaNSFhjoo05OLKVem+g/uOnqvBZ2XMMuIVkFLATGeBmOr0HrPBSKb2AkoeazdYbWaQ+eTePdYNpOCwyA1ZIADH2bjQduW6WSzIQLvK5ljdX2t7cqIJPmj3sKKg5Y2FVBPMLdhagVffsUaRRkuJY8A4BWNW0XeVaT8bKL8/NDiuZqZbmcO8TYNV78vgOsILSTnHRYG+Fqp4vpZtL7ZZLLTBdrTfsSdY+OlK93YpGVjRJC6cSbuczs6MymGdJagEQDKNmx1S513WQAub0gIR2T0hmwyanwTglfeWw895w/eq1WZANJLJFShFtNAxYHfpt9c5OlHV7Wq83WtJQzBZeax3e36OBMjwBdxuzwPI1SUo1M7IMUnAvvde09PkXl/rX3/mexrNC9SYA99ZgabXd0PDJqZq9jlptYDRkb8mDzGcSE6TgzwZg5WP1wRfy7gRWHaAQA6HiIgerMNhWEZJQ/mXOuPhnH5T2EFvrUb+jd44Hejro6IjGGe8U9gvCPvHgS4CVRWyssxKwcgw8ww4kfWsdVhtV8RyimE5eWAHCpRlFuvLyCArPLGmzXGsxmRuw2uXspaR2IV4mrhvAKsAeT674sgnlXivW4ehU88FQN3y12roWTCvOoboBFA50CumO1hpWYVgt9ai20PAwVXZYekBEAUxhH8VV3J8yrZB3JwqdZFCa6Pp+EoD++O08AKzK7xFyNhr2B55rD/wQgpEcgN8dN8gTzfAsKJMBc4IIEncoQK0AwlwQASgygU2AFXJLfppZJIe62eB/ciP9cNnSj/OuJePdVlsfPj7RN05aGlT33qOq7Z4uN3t98vpSP72ea8YOBmCV/NTMdL5j+CXrj7JQtAyP4R6AEEOmlTq7mZ43l3q3W+ibj5u+7/0aPhsRTAHrpJ011Wxiot70e85DDsBqfgdYsXKYsGatvrLWkQ74h24bBqwAZXhfqhi7sx4S2+2eZRUMq0Z1r6MurAyuL2ouggSW+dqNH+sEYK5U5Hq54aeJcxr7L1LrGgDbVlkVxstUu3xqrx6SwZrNI/W7Q2U1dqS6mF01WkMV1a7++NPP9S//6FOtnOFE5hmNQWKAEVu+m+m/+od/Q8+P+buwf6jlMjV7x3p1udL/8s/+QFNiy3cAiJkHev1eW5vl3F//+T/4W/rWuy01dhgrw4zimrEoyHRxu9QPf/bWbKvpumoJj1lweD/h90WC8S5Xt5brncdDffS1d/ToeOiJLq/u+dXUUmaa3D2fzcMdAOmljtpVvf/8WO+/ONHzs75lKwFY7RzIAGhVhrPA+t3sChVImA1gRYrbfVhPSDQZFoZ3GM05dWOmwwGPwJbytXR9u9IXr2/0+nKi+YqqE7+uTAvLsTkAtmZ5kXzJmQbTh2EcTDlP3J08GvsrYUFI57Vdadgs9K2vf00fvvfcoOGuWIXnVQWP1q321cxssy/OJ/rep5/r7TXyuJ6q9bZWOZqlmntTZFztxk7vPz+1dO9k0FCvycyZ+iKMc2HQRBp4SIM3h7o+O5/oZrbW1c1E09nKQI3zm5HZ4WjgfQQ5a0UDfAdHfQNkNHaku3E9kFvp5ZtI3isAGAc9Oe2Zafbui1PL/kl3pD9Zbxl8VXU7W+nl+Vyf/uxWyzVb0VaHba5RP3M64Ifvnpgh04V6jDQbo/xmX7NNXZ+/mehHP7vQy8upG3TYJt7PLP0OfzvMR+ra6De+/jUNe3gmZk7zZjZNah5IAd5X19O9Lm4XenN+rdvpUnkBiwRGEIMm9vuwAMgaNfU6TfU7hBxU3NjBer9FSu702Riy9Ft1nY46enoGkJzpaIBMMfz2TEWowNo+6PWrK/3s1bVeXq20rVg74FMyTt/7M5Z978WL5zo5OfazuLkd6/z8QvPFyql5BAMALvEuoUroNnc6G7X1wTtnevf5WaTA24s0VA2UYpPpQheXN7oYL/V6unZABnUsX2FOnp79/qB2m0EAgRO8t4UYYMBCYRVlMEC11cmgraePR3r6aKhRv6GmAwdQHxD2hNx0r6tJrlfnE31xPtX1bKMNgL/Nq90NGbCiZgewOupW9PH7J/r4w6cGfqltrq5X+vmrW72+mGvG+8dgxp6M0btAiToUyAc3Oh229c6TYz056+v0uGdWJqy30KgQLAF0zVmHcgDGKtYyWQKsmgasYFsDWBnbMbOJ9pGaPtgK9LE+a5kY+z1JISHU5EiOk38mfmU+H9LZa9IzuFcadh/wyDJKCYiPb9w6PDABRwiJ6HY9DASA5dc19S2hGPuWfjyR/uDzpT6f7i1PZ6hQVCLtPFFnoo6wzUL84DBaTxJ/D4KCYeWqIxF17keUD2o9k1Ee/rs7ZR12NQNW1dWlnlVm+r2nTQNWg8pM3VooUEJZE4CVfbG90GP4SIgI/VTpXfXvG7D6RYDRnXQwxu6uYcpaBisAn02AbAx+mdmy9xiw4myLaqkkpDlJ+f81YBVXWV7XQ2DrV2FWJWBVglYPGWUla+2XfQ+rGqk/DagwvFlrT6AS5xP1ueXCaUD5ELAyWS48a0MT7OkpQI002UpvVwe9zZEFwmLpaVXpm2FF/CwLcJuocYAWg91eT/d7PSs26l++VW92q2wOy8Rkey+QuOkHodM0E4OXyIfK3v4dpAIOHo3UPOrq0KhoT6Kg7T8CefeavwOs4oC19Tu/B5jhVMCm0wEBq0rAKqkYfQ+DJhnjXvt94NdSq2tW7PV6TArBTDerwpIzQBo3sslI1gUKNDZPJuNgKQGrKhGttbYTAgGtDFYZsCoNhaPxis+Q3p8kfQkAmqSNlTazuVY3Y+0WK+1XsKQ4ypP5np0zSA7b6vSspW//7a/r6994RzsorEwduOYJxsqvVdusDAYYsEpMOjbyQ7OttgEr7nE9UnQArFDO3N5oeXmuynKuVmIbONy6XlOOd1BvoMGTp9r3emQIibAuJFz4Vy1I1Vsu1a1UA+CBwYZBNqADRs29viV9fA+8JSxdSvHbZlnlKzfU+GjV12u1aEhKLXGtZp8orrcOm+Tps2BYoWnGJF9NffLq1oBVng21hF4LnRKRZmo8eIag805iAKMscvW3c703bOnXn4900q05NpuUQFhV65sbM4/wDbOsD1iRwrZWsySjeTQKwKrdMmB1x7CikTUAdKPGZqOmC0aYfKAEdQM+JAT2zh6r2u6aYQVry8UljCxAhk0k/uU3GNGTLgVTJjEcYHix7liXpugnwIrmE6poYszY7LZZD5lcq+20FI7I0HADemLGjZ/SKgFWY1XWNCRpomMz2pjiMPncMnVoN83qGZycKWtk6lDg4pl2dWmPJwpMDkszrMzKq6puhtUTP//VHWCFrCYYVkjrvH6urrQ3w4rDNMBZs1w4ZJtNNfgcAELIn0wlZc1G031gfbWaOjRbLkhIW7LcxfsOC3itfHyjzfW1toswJqXYo9ksDQQprwGAYGn1Hj3yfRMyRutdDvaUO2wKSycXb15ZKmoQ3qy2YI4hW0UG2QewauOhlWlDtUYxy8PCSARW1eW59puNJZbVdseAVavfVwXA3V0NTRAG3QsVs6k9uKqkKvp6I1Z+AyOSZ99qqdHr+wvG3p6CrA5tPYES9qqCpbn33nDz6rXq252aFA1pUgiQBGBVPepp8PSRai3erb02i1z5Mg+Qt9NRo9tWnXCBzdpJbTA26EbbvZ5ZWbDgaDqq9a5uxrn+5R/8iRkC9ebAQAfPbrUr1B711T8+0uBoaJYVAJxZHq6sfBJ/CfB5AF8FQ8Em21Gc4tcAwwqmVYBW6UD70mFcyg5TGi6MKu30dNDTB09O9bjXUhOgGqYM4RWlJ1tczB1gZUaezTuTbI1GNce3zhnlHjhYdJwik+8Bt2gHykFjg3ZuXShfrLSaLrVmyr5GolpVg7c9AVbh03QPWHHmwFpct7paDYaajE406Q10W29pTmCIz6tKgFEwrLQxw+pxbaGz+lyDysSAFcUSyWmW8iU6dzCAI7nX4SSpxivBvrI4ITmPpgWT/zvZpRlWYZ7tlD0a/fS/v1AIuUJNk18TFAOo8uAiMZpKwCrOy2irwlchvjydtjwRQ3sGEyE7xHR9Uu3r+9O6vj9t6AfLtiZqq9Xs6P1Hx/rGSVtHGUlpW+3qmS5XW/3o/FovZ2utaELryLzigDaTrryuBD7a0D7KvPAlcy20VWOz1KiW6+vHVX18XNUHw4rau4nqu6W9d6g5snrDPkZIgwBYgt0Gw2qtHO/JIrd/g+tqGEfNroHenVr2MEKa4obLcfCRKlr6hHn4aPYZNRL71c6spB4enrwVReHBGDUXn93G7xS9nqURie4cHG23IeFkfQBkIG0BkNBurn0xdyIX089W+0id9iAZtte13dXt9UNj/4ff+6n+7SefaY2M0f469QhgdHNf2JD+v/jdb+qjZ0NVqzsD3xnpqvWufvSzS/2z/+PfalsfaEO8e7WuxXKpo37HMpFitdDv/NZH+u0PB+rWSIgNbyrWbr3R0nIjvbme2d8HA/fxcqf13qdnNMcMCAC4i7l6rZqePjrR49NjtVvIyvY6v7zVz1+fq97CJydkO9yHfruiJ8ddffDiVC8eHaldBzqitrgHrIJhFb4PtQy2UPjKebjiqLVgLpdgeskY5D8DutlzL3lYHTBJrraYU+jt5VQv397oZgKwcYhk0BotO6b5Wxf5+OiZ5cOEnnM6mR6XEeYh/Y2GlZHG+08H+uCdR3r66DilJm98dnOurDZbrYqDrie5fvb6xqDVclP1PcFdJs/xmCQpkDNqoSa16LCp00Fm/5/HJz2N+q0wf7dFQMols+8t2ZN1jTc7XU+XOr+40c14YYYerK4ArELaHt5seFPVnMbocBOSYoudbTRggrF8u+2GjjqZjvtNS+iePhqo10Y+GT58xV6azjeazHK9vQzwAk8qVO08FgbAnUz6tQ+e6eN3T9WqkhxZqGEGAL5mNV3crvXZK+7F1Cl52yoOgTGkhFEbJI5gWdUPG416DbNunp4dmQF01G/653hSQYDGtqHbyUpvL290dQPzZxNBASjM8bm1gjaMsQEg+fz2yjQrj5S+qAW5xl4r0/FRR49O+jo76arfpU2PIIByj8zzgy4vp/r852/1+mKmxRbALbs7Z4MRHDIr9ot1vtQIxreHwviy5ZovlmaVwl5HBlmsc8stkS4+OukaqOHzci0oPkp2HYMNTsV8vdV0OtdksdVPX98oh223Lizf591k293ZgD/OSs4Q11cAwk66xIOsbokj6YVno66ePznTsE/SIHsezW58Zvqy8XSlV+djffH21kD2clPRAWNzWO9ujHlmjbBh8eeo6IP3RvrgvUc6PTnSeDzVz7+41svXt7qZbsxoYz9y0nWS+mHDAoi/zWdmtL14eqz3XjzS86cnsf7TEK1U5VBLAgAVOxjEAJwYrndUPzSxDNQhAVauOcr9GcCKmsQxtQlgLGK8xLPhPbGcm4CAdA6XQRzlGVy++/6esB13wfRmkIJ9CLUmUmWCR+hvGl1ASbqltYp9YX/HotHTy2VVn1xu9IdfzHW+Jp0Q24uufX3pxe4Bq7i+khJ2x7CyHpFzNTzIvkTkuK8Y7sFTe5jGeRvs+gRY7WECH1RdXhiw+nvPWvr1oTSsztXLAsQr0+FdTtciIs7WPH5nNynFlBri3z/D6lcBVryb3PdgiwPYhBSuBKx2W4Z6AVjx/pjo86CYTOS7O9uGsjb7RSDRX86wSpVM6Sv20JTqVyBWIVN9KB8o2fj3yYu/7FuYr+LQnWDM8zwA4/2ep97OzynhNJXf/0f/bcC3TNVSnKpf4KSLJSdkupXOAaxWVV0ULU32XS0tCeQlj6hkpvwc0u3DQceHg54WhR6tlmqdv1ZvOVVzPVN9i/dBmOCVCxQpAXRcQK96htwI76qD+mdDnT5/rC0a3wYvKg1rFGIUtknC63/3hBIwIEmgMBludjsGrZziUAYiJMng3ctrahWwASHsAAAgAElEQVQvF2g5iDJhrBVdzVf6+eWNXo9nBiRotmGIOFWAJtpQbUoRQnro6XcY18OuAqziC+BqjxkiMFOiDSeuQDQEJaqc3N9AE63TzXPNrm+dDLibL3XI15Ye0Cgb7GOiYf3nXs3qToOjmgGr3/jWB2EiTUPLxjEFPHqtynqpmlNTuE3hEWDKaKNpwErdHiMcg318Nsy999OJVlcX0mzqpv6AXxKyQRparqPTU//xE22ROwEQUnRjuj4ZJ0ngwmsB5gzFHB/RAAMTxnZHdZryTk/ZYGQ03/poA3B8n41Wt9daXl6qsd6YwYKxsRcuGneeW9ZQfTRS9vS5ds1mJORVG8K96ZNXY316sdS6NdScSbSlIhERH5bnACApFZNCNDGs3hlk+sazkU67/Pm12kxEHwBW1XxtMI9nSKPKmgnAahhm4q2mCtYDGyJmz+iRJxOtr29Us7QRWRngCRI1DNArqg2OEijSNQONg9DmhEgsARiKjfLbkAQCKDVA3hOibhYLjCOiTpuwHbiP4Rtj9hQsFkvyYCgiq8DHjaRMKNjJl8nQFQwlOc1wezuxJNCeW0mCG/V1TGcBFJA+1gZdVbsdtQcjN4otDPmnE03P30qksfE+ApJmme8TYJwlgY8DsMJ7w+mSDsgCsNqrweQbD67ra+2XfNYwAvfhC4COrwoyPWQOJOJx/90QV9RIRV1INasGaigbkVZ5+oTkEE8NlP2LuUHIzeRWle3aBY49iWwMTWHL88UXLXMCYx0QqE20dwAQlnvh6bVcavn2tQEghxKYpckUJ8CufavlZ2tzciaEvLeW5uJjvPF1zN++8ffjmWSw1YYjNTodf1ZP3d2oby3R5P4C6LEfsA6bDSbwNK87rS39rNtgHtAr65OM2FF+iCAApnPIhGBaNvd7bcYT3b55rSrm/lWkTBwKwQ5b8+eOBxo9f+p140n3ZqdizZSNJozEJKAWWUa6HE80mc8NkHaPjtQdDMyCC8Cqo+2hqX/1f35Xf/b9n0jsjc2OD94pcq+spt5oqOHo2BJD3guHViQZaDADvnTsp2lxAmgxWU/TVNID7Xti1hVJZhSt9xT0e6ZQqnnSNFybXINGTS+Oh3pnNNCACHKHFRSebIejQUwAeQ88E0wXhU+E17AZsRttl7l/LQ3yYV3cEcPSpp/wH3+/Bmcv5u2rjVazpUGrYrkRacywrMoAxDDEDsDKzZE/dSWGKSQGnpxqfjTSpNXTlBRPp1ViTFx3g98+rHVcXetJY6HT+kJ9A1aLWPueMFqY/8CvIfaQskxMP/6OKuYiBX8svFMoqEjjvWNpJQ8D3pVUzHy1qIl/Z6ruGI9k+H3vgVeyrnJks2lIELXqPZgVzxMfBs7/OJdhH3MOM7WfVgf6ZJ7pzyZ1/WDV0VgdgxlPj/r6YJipj3/EoeIi+3K51svbuU3X7csIw8VgY9x3r8iUZGSYrVyXsMR4fxjy4bdYLPWiK/31px1943HTssD65tbACOlmXCs1D+wk/CTZkaIe4p7BfKERR/JSSjEBYNqqNroq9g0t1hWtiopZIvyvjaUf+xoMS84CzrYd/j8x2MMzp9tuq0NKKnsBQNUmjKd5sTyN53zwyxyBM8VWWm9gDiIlghEWhsatbK9GJZd2SzdgsB4aja5ara69jqgc8OCBkXMxK/Svv/sj/fTVrTbVllOjsJiIs4R6IgCr//ivhen5oN9OA8CGxrO1vvejl/ruD7/Qtt53Ghrn4ipfqdfOzPoqVkt9+PxIf/PrJ3o0qKnfbXnwQW3EfcCXawYI+flbXU7WOh/n9vwxvIR/Imw+7rmbhUKtelVHMD2bIRl0Y75cW4qBRw0/s9duOEHsnccjy82O+y0dClQD4WdWMqwIEXGd6pqWJoNpHmhUpEgHTJuA2hQ2UCY1RUNJbRL2ETDCSHTjvo6nuZlflzczjWdLzfKdOAmAa0qQOJ5rsPT5XvhphpEv3lsBHDUbEewB++mbHz0zwIH0C7YsTQODCICiRV7oizeXens90+urmWbMK2BXZfhY1iF1eX8Kq4WNTc3bdZhFuYb9ul48Hun9955GQmVK+oy9L/YWGCrUfrd4xF6NdTteaDbHhP5wlxpofzgzTGPfC1lrvPcBhISHHfv0sN/VyRApXMfPCZkYfmNmMGDrsSr0+nys88uJLq7nZjZV20OHwvgdqgGnFAZdkDWeHuEpdPCagOUzX24N3H32xZXXFAwx11IAFwaWYnjGfWYIiEwTBcqwl+ndZ6f64L2nGh11bcjP2cQ6VSXzdY2nS92M52Z+TRcbS+1KhhUgDmsyJLp4y0UwCOs249pqcpI4YO7psK/RUUf9bkNZxvs+N5MH/7RqranpdK0vXl7oi5eXGs822tW69pEtg0XSXCbhIXsDVu0W5hRYaDIUCu8c9rwugynXNFgzVHU87OrxKT8fLzZSEaN2oVeyn6mTYhsG4QE7AUO5n/iX2R9zvTFoVWz3Bs0dzlH6DCcFBveg2Wyo22nb2+zJo/isg17HzEJ7VHL/7QEEILU3EPr6/FZvLie6hV0FWFFvepiKx1yAGnhvElax1aBT0YtnA714duyU1cl4ptdvbvX67USzJeBzDMGZJYWEEtN1kk4BEiFlFPbeevfFI52MkORSh8BUjoTjCL2AhQnDivW5V1ZtqlXrqEElXVTuGFY2xKAnslK2arAK3kFY44SajD/Dfh/gFMBu4w6wKsHe0qMSoKqU/5t8UZKdHBxDeAXDkm3Uv4S9sPEzBTqstcGPj3TNSkc/udnqz94s9enNVre7TJWsoyrDMzyDKRZcl4dfYfS50Xndsat+IWD1ZeCjHAhFs3zPrvKqcC9PvVKP3m55oRf1uX7vSUvfONprWF3YuJ974treiEEEuZm5nxhWKLru7slfAWD1y9hK9sEkjRX5WwKtGFSFzVGA5PiW1urNLwFWMba7H5j9/8mwumPFPQCt/p8wtUrAKjwOS7AqAGdXiHeFZzJq/yf/6L+zJND+SyyqMtUoUc8wap4V0iUTnlVFF0Vbt7uWASuoq0xxOH5JJ2LCOKgcdHY46Mkq13A6UQuG1Xquxnbp9Bz+rJ13zPapWNO/poBy6kfdpnGVZt3sqtGTU62YlkOBtBwwACt7RxhkRuIRseNuVA0koFTMlPXaanTaFoikJPkvNT7RRLDp4++CXrduKeB0szO76uX1xMAVcgE0uUweQxUF2BOJRj5A/WIGjdWpLtXMsbWkcMCwAhgIsOp+0lyixL4GM9rCeLbJAbbbaTGeaHx+qeXtWJUNCV1b+6JQIPpuJ0op9Q/Gku3WTr/9tz7Sb//2162RP6zXajPjWcy0vHwj5YvEzuFKQxjHR9k2Gmo9ea4qDSb+S0mriwTwMJtpc3NlaSASovBkCCBgTdPWCrnUfjCwf1mT+1BsLela3dzYwBsZXAugIN1rAD8MrPHzqUE1bXWUnTxyglxQkUlNqFnSCECzuLhQPQc4wjSeDd6RNeFh5SS3kVP2tsg4SfuoZJor0w/ejPXp5Uqb5pEWOyLH0UmH+WFoycNpwF4sh52y7dqSwHePMv3a06FOOjDDAMoOqheFwQ1LyABxSmYfKZRs6kyZS8Cq3Q6GlWkAO1Whds7nWl1dqbpEWhnr1f+rVbXhcw0G6gNq4GFlZg9TKHTTOzN3sm3he7G6vrI8skzjs3EzEtosSyBO1ybYNtxOEqIwPI7USh8gHiMGIBbmx+GxA5BhwCfPtb0Za3NzLwlkOhz04Zj2AWjUum01hgM1Bn3tLAWpqIVvzXyq6fm59uuV5Y+eOPJrpeJ3CJCz9/ixAasN4Bpf7AVJEkj65WYcgCcMq4znxOZtMLlqVl2t11F7eKRGp6sdrEAAPhtgRyHLPmImoK8XkCYMieOWhynzAQbf9Y3N3SskOm03vgYAKz4LjKJgWTWUIX2DETjoh9TNfnfIVldOgcSjrOH3MeXUUQTgq0Ux12obyCTV0PvTdhtecnyP5dLeVcvr65ASIC3tD9Q+GhqwAmSnqEHSAQQKCJhPQ3K5XbCXIrcA4KZwIsYYmjrvZStkhfi79Xqa42NAkY9MmnuANBXp7mSi8Zu39g0jKY2Bb0Tdy4BVbdjX8Oljg5MGQM26SPIwnilrgmczm2k5mWq6WJo12BsO/QUTrtjznmEgf6I/+M539X/90fedSFbL2l7/K9b2dqus01FvMFCHrz5+Me24Dgow9os0Vwu85+G/hZOojRrvWFbrYFqZZQV7iL06JKElNT5WQ+zhZs8gsdzvNKjX9GJ0ZOCqh/lesUoeLPHnoklKcrlUgCFJJH3RqmmK7VVueSAG7GafF7Av7ocT5XCsBK0cAsGRtt0/YFnlOqx3lgaGQWpKhUyH951PwEHKMVPu9LQ4PtFydKIZflaNliaYiXPFJMAedmrvNzqubiwJPK3P1auODVhVnMRy74cXk6zSpyqmjpbZJxq6a4UkO/YgwAyrZGr/lYhnU8LTB/1FgBV78bbIU/JjbFphvnk3QDbrJiSCARx9WS4QSZlmhhlui72E9x5/kmltoE9mmb47qeuHm4FuzQrPNGjV9bQltRk61DLHq9+uNrqB3XAgaallKa2HWUmGGAyrciGGvCqmxcgfADgPyvKlTlTo41Gm335noI9PG+oeJqoWEx22S7MqnMQMoO11BMgGYBUSMZcDnjLSRPGuRdNWxYS71jariuTNJYlqFESSGSTYgMHaIqWT/h3JGyA9zQqeL3hDAUzxewU+mUhq2AtJ9cywLqAAYW7JXk3AxkH5+qDNemcgqm6J2UHdVsXm1TqsArCioSGGvdHWlsi6aqZ1UbH85mdvx/rjT3+mCYblNcB+gi+ikSr9nhq7ub52XNdH75zqg6+9UK/XdeP6k5+90g9+/Eq3i73yA0OWTnjxOWEtEhCRSY86B33zfSLsh3p2emJj+SrNOXsxkjOsLG7nenu71OuruRkxsGmQnQEy2NsS03qzCzbJrxiQLibcTVixsKrrVfU7mU6Ougaqnpz2NeyS1oYBPJBxgEROWWWQwVDKyXl717fsvXxZ0pOSR0vAivtRsgX9q9ktYUBtILQCo8iVgP1/ZsuNxrOVLq/HuposNc9hGd9LqMrUzhCKhILBtQgSNQJmGjV125k6zcxg54fvPVK/3bDMbIvSgWumkU+A1Xd/8GNdjpea0KhXeS/asa9XOHsyHTbBPqxXCEgB0Fw7FW7Yb7hh//D9F07uBGjyoC/VHLAFHNpQrWqZbzSb52Y+zRaF5ku+tso3GNeztwfbL2TAgCWwx/CtQl5PzVhRrwtA1dPxEcyihtdqi75hx2dCWl63R9Rnn1/o9duxZoutQSHk80gfw1uNH7LRUTfT19450/Mnx073Q17JPZnMVvrs5aU+f0ViI8ABflPBBGLPIbQgzSSSZypnwMb398XTU737/HEAsz6bwjOSv8PHWhd7zVdrTUguXKw1X24sXySZ16yjBJ5TD7gmMEC/M6sJT6xup6OjXtc+bO0mzwaJKeuYvw8Nx42RAavXb651eTW1WTwBCc7GTEDqnR+q1yH3L2oQmJll4m6o6msGybDa4Od1O00Nei0Nek21mgwi6RmCaR99VgCxDuAwwAKTs6LJAoBy5/d+sUQSDfMT8AXpXOxJAeKi+gmWHc+61++o065pdFRXveo4nqCjurANewcCf+K557qZLMxMXKy2yrcoPiqR3Im80sy4hvsv/ME6rYrOTtt6dNKzPGmzLnzfbseROmoDd2pM957hS8sewXvF3gSj6mTY09npkZ9NlemTB2sY+G/MpEXWCHhV7Fmf1KWZ2o2eskpLggFmHkgMxlx/U7+xhzhVmdUT3pb00SVgxTPizHXATDqLS2bKHUiVCBdfGiRxruKFRY+1iXRaY9EAo9g+GORZO8V8XWvrbV7V9883+uFlrrdFptkh077eskR5vY5QA5IbXI8nckV5ct8BTw7JiRCbYGCVIEwJxESldwda3R2+SVIYf9uAfgOPtMW53s1y/d7Tlj7ubTXE9qAdPqhWUSYPq61/LoBVgMy2RHBYzF8Nw+pXAVbsjeFbBa0uUrDNjrZFUkObNamt94AVfcR/SICVe5dfMJT8dwWtysGlh8wJsGLfKD9lCViVgGvl9//xfx+AldsZGuVkFssmA5BTqWleVHSdH3S+qup809Ttrq35oW3tMwbCbCbb/capbsPK3v5VJ9OpujdXat9eq4+84oDuOCYLLkht/h2SBRtDA1g1apbxNQdtdU/wculqhamosbQEBZeHFmAX4AAAmxmH0DyDhVFrZf4+sADYJkL3ee8jUhbRhsBodqoUVXUt9xUbrb+8GetyttKSTaPZikSz5EUSI8KoXI3UegpNo3vvXVWtkgLSBusOwOpOCmgk4679KgErPlppPr/FDPXySrOra+2WK8eymq1DU+6ocF4yGrCIye044nal3/wb7+vbf+ub1scDWLVgl2xyzd6+1GE11yFfhpzQPg5xL/jMzSdPVR8cWfbkhBAzrCTN5ypg9lxfBmBFEUeBASOOBgo54emZDkcDg0dmRrHRLVfaTCbaTSc6LBb2sULuxfXzyfGfAvSiod21OqqfPg7PIYplfGMA7jD0Ho8NWFUXYd5+wA8JVhsgBXeh2VQ2OlZ2dmbpVb7da1PNNFNTn74d68dXAFYDzTmUzbQJ49xg0sZ/K/+pddjYdB2G1cePBxq1kNGs1YLBtt+bIYUksLKKpD8XXg7aiPejPRxaEnjgHjKd9Em/VXVbqLpaaXFxLs0XBqzCC4rzPgFWvX4wrLrdMCJvNA3wcPjyHDI8ggxYRaIbwFJApAEa5LWKQRUMsvEwYmJps20vM2RyAVC53TJwFQfCXVxpGq47CXIFYHWr9c04/Lr8XvMSJKosGzvsgH7PDByYRxvryA++T/v5XDMkbisSgyioKEpIQqpa8lbrdA1Y4WEGYGUmEte02yvbA84lhtXlpQ7Llc3NY1JdNRgDMFrrd9UeHanR6zltcO4pF94VsYP52VBMGGCmiASnQ2IRzDSmMfhzsb7WkxvVSA5aI6NNpvxMzmg8eM9oJFtt1WEt4duEaT0m2xjhr5ZmvGHeDghlM0SuE2Cw1VK9P/AzhfGEwb6vDMAKBgA+MvOZE+YOORM2TtTMkdHtwVD1BLRz7wETKIIAhzaLuVbjsYrF0p5x7BklABogXaR/NrpdtZDcDvrKec+ZHGGKylG33vhZ7SYzzc7PLRVusv+nRBTWXk5z3mur/+jU4BlMPQonN8H2J6iGj9xmox33kaAFgHUYaaMjdZD3AVilpMBWJwCrP/qTH5jhQOPq/bpS1SJfx5pqtSwn7I1G6hwNDKwCQpvJUnYB6fneAxfl0w6D9GBWhZdVmLAzWfaOmVZFvHsPiwj8fFhnpJkCTj/qdfX+kzOd9ttqVWC1kiiIR01I1e7p67EX83M8oeN3WQdr0pXWNmAn6ZMvFCB3RK+0+5essUgdBGU4aJsXWi/XWs+W2izWIQtwClJ4S8bREZOTErSiINtkmWa9I+XDEy2PjjVrd3VbrWoMMEpgwGGvzmEXgFVtodPGXN3qrQErGNL2ibsDm8LPsZS+m30TJV545RkED5DIkco1WAJRID9MpCn3F//ZVHl+uXiL4QENgUGaJGMLFkUwvPkZwQYqpYL3BWxZwIQfYaToWB6Ygg/geRiwmjb0p9O6flSMNGmMlO9JXJRGFfwAOU+ajqUnsXa1ZQgB+tOKfcmb6L1M8c5ANpmb732hcZ4znOkVud5tVvQbj3v61tOOXgyk2uZKtT0sB8IAaHDCLD3Y7JEsFumRSeadpI4U+nEPiRIH8G7abHu+3lvuhtEzTWavXQ8vF/yKaFQS0513lX0Mc20nRZIKzFngNMB0zmYBchkogQVjj5QwxF6t9tqsYWhELHsrkzrtir2stF+pUqGeo5nvOVWPRgUmGOyon3z+Rp+9vtFPXl6o0j1WweCuQn0E+BLAuQ2iMequLPTirK/f+uvftE/O+fm5vv/pT2xuXCH5d9fQoQbYBTM8vMRgdLBuWpVcj48O+ubHz/T+86fqZLU7eZ7ZGSQ976q6mq709mbhxMAxYACJbPjlVBrChomQCDpEhnIYRDPxpg6BtUGPCKvreNDV8VFbZ8Ouhv2mMtj+MJJgAKfzmnMMDytL8xLDyg03zSbJq87qSSxJS+Riaszn2lkOEkM5/nvDvj2ZGgyE8NskPQ7jetbqequb8Uy3k6Vup2ttSAtckzJHYxns1MB4I7EY0KCd1c0QG3QygxrdFobQ0nCAJ1LYXe8KEsVClogUhRTKH/z4M01XhZZ4K6lh3yXMvsEFYLBU8fChNk7GzK0GDfvGPkrvvHik42HPScx8OaDDqWY8zgC5PSTZMesk0XWvZb7XbLExYAOQcTvh3SkBq6i9bLCeBcjWbddsLt/rdexx1W3x3xkPE0lL48M0AAZiZhAMWfrF1UzbHSwZ3LUOTlvm+yKNJm2u067r2ZNjPXs88nM2o6kiLfKNpYRIM1e2bMzMiHQ9bUA/mm6zIwKW8ZqEpXNy1LP/FpLT0mDZg/7N2vtmGNFLeRGgJOw2QKzlGlZOCViFPAxw2ozK6l493smsqg5+tO2W07b5DGYY7zfKWoCPsPphtTW0WGJwDzhUaAc4j8/k3Rlb9jax44fnHbLPWoRS4UVVj5RxS5XrNQN6rKUmTC8wMe5XnX0tvse956CjhNMZEvWE3YVqmQEq/PTyHF8uUjUBrJB7sm7CGgBAEeYfDLN2u+mvVouahkY/zo+wWIkBD30htR+yxU2xt7wVKSJBATlKkALpKYmYJKTCPMySTLuqRn2vXreio35L69Xc4PGeYcGy0GK183NBKs9gs4FHXVEYkCUACPYiwDDvW6fN2cj3Dj/N3WHjkIz1mpTAtdeOK02UKNWWOllPTfpG5NgPACsAFQfw1Bny+tRMPpYpoIWBLqz5zcaMIu7ZQyn+Pbsqndt3QNCdOlkV9kNSVAGskF7iWsGtbyEcLrQ9rK3IWda6+un1Rn/yOtcXi4rm1Y7m+DuTHHqoac8iBhPA0iKxfMv6IRqf4Je6oDFzufSwSoBVKozuAK672i/VboldFUWJkQSz4WurC32tXejvPWvrg/ZGg8pUQ+TArNmU6OzQhQoYRABWrBYC3v4qAasSMPTH+AqwUzKsNuuVQSvT5cp6w8SY+l8KWEV9dn9nHw4EvzocvKuaHkj9fhGQ9u8KMj1YPqE4eVi/PPjNskZ9+Oe/+s8eNqbaHSkgX/YlNZEi8Kjyf64lf/8f/w+HYFAEu8CLNfkFma4FFRbAanXQZV7V+RrAqmUD082hoQYSOItDN2oUK50K/6qdhvgPnb/V0XqhjhNlItrWYAvIMNNjmB4cr41gpWAO3ex31D8Z3nlXbXhzwx/7Lu7aiClNgj02Dka6ecF4Sar4VuFsmNX93+4moWl934NVcRssKEGyVKlpXOz08nZqwGqG4VLWisyPxEah2IjNM0QilmY4fpZiEJAKnWlbVUwMD0AbFFml/DEmDWUsaSl58H2nmed7rQstrseaXFyaRWHuihueJEcwYMV0IIrLrF5Vz5Oxib7519/V3/4731KnWfem06k2LCebvv1C++VU+xXUdXChAKzYcEn8az156rS9GmBLSumyoTOeObc3yq8u7HsTgFWYOONrVs3akaA2GmrfoBCl8aKJLWwiDSuomEzUwfMG6I7CjCK6NAkl9YOp7+mjAMyaDevJvfEDCsDUIi1uhocW9yEOpT3THhrwdkut0bHqw5E30kWx1wb/FgCrN2P95GqhbetIC0+RgmHlI7KMVnV8PP8e8fYj5XrnqKkPz3o6IuFmR0FMXOo+PKyuYFgBvAZCb2NtACtV1CEl8DgAq40Bq5DHkjpCEtz87bnBOwArP8sUN79mPfTwdSJJjuD5irb1MBQ3zR3Z125rdhXXYEmgJWVJklSraol5Laltpyeq9rqWXOLDGEc3k0EKDN6RJO5xZPF96hU3hIa1zv1Z5trdjrWG2Qc45ulhHI5hjldXvdVWY9BTddgzK2xby3xINSkQFgvNL861XczVAjh2z0fxJK2hXXe66j9+rHq/5/tk2R7PgVhhQNtiq+14ouXVdaQEuhGgsTBLWgVJf/2eWsMjZYOedo1MC24215UYl4DI7AdrJnSHiqd2bbyhAEXwK8Ovi4ZnsdB2PtF+NdVutdBuszEjxkRm36vwzAKAAlgDuAGwymAi4gGDjBnvhgUR65HSBbuNdwGgKmNNo/8nCRI/LDoIZL00i1DCYUtNJgaeLFkkra/dMcuq0WqLZpgQBApGmiYMlHf5SpvF0qBw6ZGEF0spiXayEk8eQ+fBQLVeV+p2VFBwg2TzDGApcG+mcwNWXI8B6nTwsPZWFLjQ7o+RJyJtjmRUnw1ORsVfA1nk2iAlk3lmxjUYZcOBmr2egX7MaElwOlQ7+t//1R/pk08/U7Pd9wAA+XG9kWlDtwVIAAsBxudgYIZWxrXjEWf5W9r/HzKsHvj/BZrjnTHAjwcG7DCtjPrE6OJuWBBshpiSWgrAHoz3X6WiR4OuXpwc6bTXUgsmCV52Zm6kJLsyzcjDA6bYUYy4ceVZPpAGVjZ4mQSucV9iJCkBn4v/nox12Rx3661Ws5VBK6SBGK+YxFMyrRJoVUp/YE8RYDBvdrUejLQZnWje7esma+gaQLuFX53UOux1XNnoWW2ls/pMPQNWeBFt71Jy2DMslUr7h1lL7EVJwg/wURbD/DMFFZPqALIS4FKWUSUDuUwCTabxpYzPbxh7KR6Y+I89MNY0DpTu551p7J15fqKGp59XAlYucNnDOKvMiK5rZsCqrj+dNPTD3bFuG8dasR7xdXIoOwWsIUl7AbIubbJko/iUkJr2+wBJS8DShYXri9gwtmquVzo9FPrGsKXfenakXztu6DiDKXflgdKhyrpkuJa8LkmowuzXDNW7kjL8EXnvkWVYBsnIWFcAACAASURBVITvU9Pm1xgyz5FLGTyIZ9EFsILUWQvPoiC8J3nv/qAZe7odeiMmO+SsmLFXLfWhHvI7AwuAfcJS5IryHFI2vlKR8Ia8COZB1iDxK7dfC8+o1x6ZQY6fUKszsPzmzz79qV5fTXW9KLRv4HEZ9xgWP0Uo541TDPdrdau5PX6+/Td/S8PhkT777DP9+Wdf6PJmpWrWV77j2QRDGEABMIln3KwzIlyrm631zY/f0TtPH6lJU8vEPK0VYsDZg+brnaarrcaLjW6nK93OllquaRbruhkv3dSa7UdyIPfA1gSkK7YslSOZDX+cToZZfsWMEqROMGYt3Ut+dneSwBKwYr0kwIpvaGZE2nfs08+Qbk9NTJw5AEV4d7CNNBtNf+FzxpCRrz0NoQ3JwxB9mW81mazciAP82wOoNM1P71uw6Go26x44LRJ2FSAnA18YJgBA4eXqz2M1T4ASnKHXtzPfP0AqwCpYPzlMDKc7kWYdawrwDkldu1n10LTfa+rs7Mj1VQoAt9Rok9KeUCYAygHwhQccb2PNwBWfiy+ABgBX3ueotWP/tk9PFgwrAKp2u6FWi3tFzRE1nU2wDcyiEuOsafn+Xd4sNJmRxhdM9oIGKTVyPA9AEe7XYNA02IYRteUpDN/2cW2woPCY4tnTYHkb9z6YGOPsk/bIDkYbgBpfvJ9cW3j4EqgAqBSm2JEujrcjEn/AuxJUCXAwhCUB4PD5DVjVeO9JHeSeY67OcCCYTXRWFR8cpe+hDdRUbINBSfgrQGCp+ygH+veNbGKsY9VAreZaBNAIj7cwSA/2984gHPduC0OCe17nGp1mc+dlaBApBfcw3jGrVFVLUz10wYPJUsAYtpYpsxgyB+swGPIwovj+5c9gzUbfHmezKQEplMNsI8DoUh3gOjiA/DJVzymeaKAPdbVaKGP4ZoVqtW2kOfJ5UALsMfonsCL27wCswk7GZz+fxtcI6Bkybc88GGjZGDoAq3WRK9+sDFqx9mIKRZBPAqwI6doBWIUKqWRMwdR0QEk9el5X5VYFAFwGYIW1Dswt+tNSnu8rS2dlDJQSR7k0YbenYCqRWBQwRAGWbW1BA1LTcperOGxU6ZC029Wfvpzpj1+vdb3valGF6FHVtgo5JOwNGGKxFgHAg5keEvp7inICrfxcYaPENSX78F+Gb3x5eJnI9vVdrmxzow97O/3u07bey1bqHSYaddKQg97Cl7EPwArMgXvs1GXYl391DKtfBVhxkiO7BbQqkyRdZyTAKl9t7hhWrOWSYVUCVuVt/Q8FsAoA6p4b9/Dz/6IHCwAfA8vCbHv7SjKop0ZIPmz8PfMI7wAr03tDOgNFlU0nWZPZg2ZRSDerva5WNZ2vM93sMDBtaaOmKnu08IAuuVqbpR4fdnq2L9S7vJTevNTxAatQTH/tGGDACkaGfQfta7RVrdmwiTXeVaT6IQVEO5sTs8kkKyUbJNWqD4NgdhHdvnNTg+ylTkJVv2N2lRs+AzuldvbB+1IW1fjssD1Va04CvM4L/ezq1nLATQUfrL4PUHu7sDEmEPjeaD3uF4yqkAG2zayCo7RH384EI01j44WMqXLwveJ/bDh+ybdbm6yP315qdnGt2m6vPsbRpDwkOjCbtwG25EmD70K3XtEmv9Ff+9a7+ju/85s2noRh1cNbabfT+PXn2i1ozAnr/gWA1aPHAVjR2KZGBT4IzKAC4/OLt3eAlRdMIzPDCg146/hEtZNjbWFMGRGFCbDXbrUyIyi/vVEXaj3YX2IguDHxH65ZzlY9PrO0r96kIA8/E8COLXKpq2ttp1O1aSI40DiIbFZeVaXdVvv42L5IO0xWd9K62tRMLf3wzdhpT7vmQEvMG1OKnifZ4UbjQAH+mSKrUyk0qmz0Tr+hD8566tfZ0HKeon248ptbA1Z4WMHQMWBl4xqKe9ZseFipkwArv4Q7R+5WYbmdn2s3m6mV0h99HYCkHKiwSs5gWPWEw9sWSWBKGszwm9ghj7xRfn3lhLh7wIoeBAP8rZrDgbKTY1USEIThMr9nj5RK0PuZvnLIAphS1CGN8wZJk8PjBMzI13cMKwzeAax42QyEWJpSV9bpmmFFihweTcS542/EdWJCzmcFsGraEyJ8Zfj7GybR7bb6jx+Z+bPhQGs0gtEAYQ4DYQruyUTLy/DrQhIY+VkHs+oAKgHlWiM8mmBYNVXUMA2lQOSe7wOsslksEzTpejxVD1AQv630vrRpFmB2rOZaXJ9ru1pouwIECn+ppP11MQIwyXsBcA9g1STNjmJlg+xrG/5yvsbwdwNEAyjC1wymE8maBnyowjDeh2HlNMSxFre3pisz4aNhxi8Fw/UM/yt+Nh40m3VMLq3JK7TLN9qtiVCO5rk02qRAceHHNVHQ97uqdjoGMrnXKZrIoGuDSfx8odn5hWo0aaZu01iEWT8yvV294muxXxX0bgArJmal8T5sSibyiQFDuiWAVfMI0/eevdJoFveVllOY/vm/+I4++/yNBsNTr4UcBh9eQZh+YiZJY8G+02qpQxDBaGhpoIGxL7GsUpVSyuw8aaLoiCIopIE0VPFrsV3dJQbeSwOTabeZjhhPMBOBCYoOEXbqTu+cjPTe42MNGhQ7G9WZ+gRP0QVWJMgFpdwLmCKR9cp6zzcqFiv7WdUArJAohPo2tv6HjN+UAmKJu4NSCNxYazGeaT1faQ/DhbqYAU/pIR8alDCWrSGbOmheybTtHWk3PNWqf6TrZqarRl3zdsfSY7wER9WtXtRWOq1NNajcqqmFwRb3FmYKR3BAyRgwEFWapjvYIXyq7JWU1oqDBErAKk0RY7IWkzEal1IaWDad/j37fgEuRGMZTAuKSXO57pJQ7cGRwK97n5/ShyMKcBsTe2hGIiJMmQB0ZtWBPp019Mfjmn6wPdZt80xLPCX3e7WrMMsA0h0DE6wn34OQ/UcNnaReBkRTX3knYYDhysZJU7NWd73Qs9pWv3na02+/GOq9vtSpzLXf3KiCTKqy9bkd7DWajAiEIMW0NJE36GqG2NYSAT67pXzsccqUbyta5AFYwVjiPGaKj+FvZplUItD6/kcTTZIawAOfr9lshq0ATWiNxLJmMjIuRIsCkceAFR5ga17tvZZL9jea1oMZVs2M+7syYMX+M+icuLPhjBkcHet2stB3P/mRbudr7WotjZck5JFAHMUTdRvnAnecFocENaR13/72b9ln68c//rEuLm81nTHVp9YgETGGLY62t3Riq0G342a9Vd/oGx+9o7PjoQ5F7sAPmkyDPs2WmdcwSeystD0YsLqZTA3wMEwE8Gl3em70+Gq1kco1DH4AhgDwDHtt9UjZBZxO6aFO+0LuQiI0p0+KjjfDyoBOgPvsC5YDNtjB4wzmsyDvQa5M0wq7CrAK+SvAFY05ybsY88OwatT5NewlPABlyONkuqoBHdhVDGY498rU5ZTCona7ZYNq5EpmwmC54QEksmlS1IK143cMv73EyrbnKK9etaFlXmgBg8sDx1jD3nPNPAlpqcNbauTOMLxEVih1u8gtg4FqwIdQlQ0/N9ISATzwcqQGxigaaXF4qAHYIGtlkwfUSz1JAqzMlk7phAZtAK8aJLaFgXH4ZcGiCE9WGvms0VK92dEi3xl0ApQ1gMIemoyMOf8ArIwL2Iayoe16Ff5fAGWNMA3HW2pTBIAW4GjciwhdiuFOySTkqbcy7glWAqVHWKQK4lXXyAK0NBiFDJl6CGNrzlcSoB2skgJd0rAzjPnpf+g/OEdh0QGqIOFFsrtTA2CnUdUKJrj3s7DBgGVl/zGsMnYEKdQjLS0N4EtiQDlYYK8EVColyjDV7GW63RsAXy6makESICWakKEDxt9xNsJeNqszgadl2i33GZCSZwQbzH7AaecPc+6o5bxrWRJRyo7Kcz4Y1RHH427FgJX71sRQ5N0CjGK9PRym+GyyL1b0j/SkG4Aa1ZTh51fFqwsfp5VZgTw7DwCQERJMU4HdFumCfD7qTfZVBgtlmhkAUqx5QPCQfzqx+FAoB7Ba886unIhmc/sDe3dT3WZfWa2FFi+8K2FL7nhX8ApEWswGH6FO9EJ8lsxAfgBW+D2yh8W5GyEq4YdXsqLj3pbsSwM3KQSDeYWHY8gKPUA9+DIOTWToC21ISB2MNFFP3/npjf7odaFl81iTotCKeqjejLVLrdLIPBze5kjHA49imHt3pgYfMY7USPtIHO4kg0yDwftBzt3xe1c7lfAWz6a+z5UVt/qov9fvPuno3Wypzn6iYSeCSXxMGxfca+e0wyDMBGDFFvNXB1j5jPgqsyr9u2XSrInV4t8ZsOL5l5LAWNcJlnjgIfX/NcPKgFICbsufXYJWvxywivcbjz3A+wCswr+KOtqgZwot+hJgxUqC9lginWwVBpb8YtBI1LXYNnS9qurVoqqrItO02lFR7VAGGVRpHwo9akjH+UKd6wt1ry7VW8zUJTGM5gFvpfB48/Js2NcJ6FNaYzSGkmbQ0/DxqTrDvhumHP15Mn6OQjaMFstH5mPT/lVVp2pV2yEFhE0AYGUhCAvGKUgRwGiqaKKZ2cCbBg2j9UVudtXbea45GmXMAe0hALARDUIkRpWxnFGAQamFXVVPYNXhAKLPJor3S7yMPLyge6NbryrDdILpPklwDe7fVsvxVOO3F1pP56pZSgI9c2OzOA4/1+NORmAzCQ8kSu3qZqmnj3v6tb/2TB999EzDQTckeEXIFNa3Fypmtyrmk0jBIM3IevZIQqseDc2UoslcuyA5GCggnU+LuSavv1BGYWOwg6lyLeJcaw0V9YaG771nL6HQvgcqyqa3mU0tDSwmU2V7WC1hTBr9QEx8kSRuSVCDLdXrqt3thOFnsdZmPrcsbHFzE0wzN4cHbTgIWi1lbowHka7H1LHe0qra1OvZVn9+OdOr2UaLfd0JUCU4FQyrtA2i/fZhUZhR9eFxV18btTWo4P+1Vlbbq87aLbYGrJDKmWGVDna3Vnxemm2iZIdDdc/OtG81tVgzwdurmzUM2gG6bWdzM65gmnmfMoOn5qS91vBYnZMTqdXRCjbSjoKv4pQ8ZEr72Uzr2xv7g+FpBhMImRuHUl5s7OvUwCtpMNCBVMxk3F4WVzQg83yjxWrp4mY06KrbZIoTXiY2AUfeNZ9rdzvVAY8kJktWKkXRbY8mswpq4WF1fKTGYKAdPhYAIDB/0ucMsOtgFqQNgJM3Et5OgDn8Pa75QAJdMjonrQ7ATLO5drN49uRVwwTwAQ24zGGN4XunbcAK8/5tA48TOHzhWQXl++L6VjezpUHV9Q4/lo3OTob62rMnalMg5XM1K1unwxWLiQqkdrNZHLBIwyyRjpOWItXcPBd891MiFwOWQiRZMBU6n6/TMfgLmwzZq21YHT8M83Ah8ZWvbNi+X+fhb2SpJk0I7Lzw/LIUq1qxv18IOuP9gc3F3wEA4TMH+ymmey7aoNKzt1QrlqcC8CEZxffL08TlUusx63Hh9YzpPDHcd3R6SxvDqwxST3hIJaS+nM+VIHwF5kVNi3zpyTDAbe94ZGAS6TBFzHJ90GRW6J/+r/+bbsYrjU4fu7mqsmd4shdx1+zjAIMY5tfbHXWO+mpisI/MlYYFhouny8gIwvyew+xOnuZvFn5WFIgcgjCuKArxjqBYjP8WPgEBMgXus6f4riYfPhhrxVonnaaejvp6NuqpWyOUYGuvM6anGVNb9q/UmDpdJoGzZvDCVsPDCinCzUQ11siW5xfMIe+jSRp0x2ji2RqgrWqXFzZf39CEzlc2YPfNIeaKAtbcnJhg5wUx8w3llYYQfW87fR2Oz7QcjXTVbOptvaYlBrSVikb1nQGrR5WZjnSjbD/zICk0+qmAs+wzNOOs+WAzNFMxT2Ece7jZljxj1qxNvj2y/0piDOsjcyNFwlP558oJOCc0xvaW8QE2w7Blz7PRfYCx7B8+flOzWhZHZcpRjIFCxuskN782ACRVjfdtfTKr69NVV9/bDPVWR1pnXT+7JoALP9PRFmXRnArjhwavd5TssnIJvw3zcKKgMJjTnt/oncZW//Cb7+k3nw5UW+APN1a9lmu7XWjjNOVgZVAINetNZSQr4bNi0DVkYY61tnFwMAfWeChlbWWtvgMLMF5fF9UArXY7gwKWBJrOin9SioP282kabDCrGc+OZCsAWGW2h8lhMcTwhmJDXzz8DmDrbtAWi5XBm063rmaDKf5Yy8U1Tn/qZB0NO6fK6h3Lw3gOTgDDhwdJFwyZnCaWBjTubWltYBlu5aDRsKsmrKUWTCBAh72Wq43m88IeQ8scmIcwkfs0IdgLnAtIoh6d9m3unFnOVaY5JvkuUnQoRwArrNPk9cR+gjSN2na1AERIjEca6MSyMQhQOajXaZndGlzq2IcNLHpdOHbKgFUQ7QDxCzNOeZYAVgw4CsyKYWSxhwOIUHfBKK2y5nN72rDPwzCnxjS70Ew4ZIkDN7MND0RjrXq9uras2l+n9KX1r4ntE97rh2DRmbFYGpbzYdkDE2if0sb8FqVQiRjrBXPS5tdA9clmxonYjmGP9FCYS3Ef0p5qI+FgxLA/cfa72ba8lxqERn2nRgbTq+nBmediqbF2nZEs6wJQKtvW+yb3vn3FQzaQ5K965MRrG/JBv6bJgzbWQciIIxU9LEr8XiaZTdySeC9KP5VS1+z2N73DXs8pzbQEvA38W/oWNautIVx3BjhWqldcAycGTjCIYipfsrSi4Ys6uQR8HkpvDP5zZjSoG2IfMsM0+eCUz6MMbwiaG++RUWkDV64jYI+l23wnDbwDFDiTktQ9ASRxnxKIxn7vREmnOaW1F7YBgDk+n7F98PFyv28m1yLv+1ktGHFfYun6ZU+9Ynrvy3+/A/X9OQFMMwcu49MVAw8As2BhwcYqAa+QlSeiwN2wK4CxuM/x/N3fpfohVn7AYvf9cTkkCYVNmdb3ZQ+mewAm5E7ck8K2OcWO9zzJAfc7S8G4N7zjzVpbTc4Eekf2a0CrxHKmdjOTHsAiqUTK4YaJAknN4LMjJedG2miANj7P/fHLpPv42ACmThjMt9qvsTGJoB//HGY79Ypmm4UKGOb9kS6Kpr7z01v96YW0aAxdj08A/1nM1EUQOAhhoiZijyXxDmCaOtpD2JTcZy87rCrwToZpHdJIqz2SQsUqldQ/+zOkvpXPFHsePUZNlWKhbDvWB929/u6TloGr9u5Wtd1KjSYDhfC4DWVMMOLrJNZW6sH4TDV67Ctpd3nYqz78ja/8893u9Cvkdq75yqT7BPB4UKitVst5mNQYLIVxHiAXgDXDN/bYRqvjwa6r25KpaEAy7TN/yTU+BJBKEOkhgFua8nu3TJ/hq3LBv+x7mLGX7Cm+et/K7+fk9sTm47+VP7scalLrwZoGsCrZVbGXxXpwIM2DFMnK7//j/9Gamyhf4vYHYIXJdtwc6LOroqGrVVVvllVdFg2NK8iBujrsG6ptd+ofCp1pq+PlVG0Aq9sr9TBfZsKCnCUVQ/zs0gQtYpJkJhWVJv4ng9NjywJBd9GXBkAUh08JWMXWmCAsy9Sqqray+CINp0GBEswMT3eTB0/0dMl7CsCmSlJbTROa3OlCrydzXZNeAcXd7ACKoEDv3ZzeRZybDx0kxgMTmWaYrFebFsCVckAkWUb8/S1S1DQvS6Jw0lxC5d2tcs1ukAJeuZHk5cK7iiY3A5gwmyee20PAislqP5Pef+/MgNXjxwPr+mskzDH52gK2nGs7m2i7nNkHh9Q0H6olYNXrmx2EHxGmeg54cPrXWrvZVIvz12ZYxcGMbxM66gDzkJ+dvf+BthyajpBNgBSNwGpp2dXi8vIOsHJKYULWzdjA4BVwoNl0QljWbrmQY0IJ42Wf59rhceNnVhph1+3V1Dw6smGmGi2toTrXWpru63o12+pnVzNdLLdaMUlCAulNumS4peLAa36vrLLVUf2gj056+tpxW33lyvYrx+Pi74NMqBhPtRtPImnRxU94HHFHdma04K3UV9s+UtzH+DOAW8uba23nM98LG26n9cTVAAogIQMsRN5Y7fTMsLKFJIxB1txqadkZYNBuvlAVmQiQaDqMmGohj1S/LyHF6nUiCTB5pZCWhDfL+e1El9c3ajZreoFHz4BUpcJNm9OVMIGcL7SfzCUS+py0Eo01a4XrpZHhOKt228oArPoD+4vAsOLvAsrtlwunPDJhYQN2swpgy2fhmjstm4Ej7UNSiN+TN2BAvsXS4NxhsbJ0DZYh18CqChZlxeAo5vL2Vmq1beAuTM1TU4JR6/n1WDezlaN2lzsaoNxA7rtPznSCwSxG2ftc2izNnIFhlc9nTp4CJAPYDR5+UODtkVMWj+Wmm6B3/hjsqxrshVbLnw9AFY+1SGOMCc8es2Ovg7lZd7DlkNQxZQ56YoQhWFoYO7uLQccul/5rd01F7KElYBUFYSTV2fOLtwyGKQEFWV3ZYGDfL2QYm1WufDrTdr4w46tMuEr9xf0ZUEpnS4ZNOhvKdLxoaiJ1JWeqXcsMWPGFpx37BO8eJuuv3t7qn/3zf2V/kt5gpPkydyNH41IjSZB2ECZb8uHCpD5zymtHw5OTSIhMBXE0inEeeP9N7J749wCtaKjKonO7yw1ckdBTglYhESz/fEyauQbYH1S/SD2PmnWd9toGrIatunpZVTWfZQd7d/DXDcDAEnKKT/KHgEEDYIUnGkbq41n4EDKE8M+59ysyaJWmyab+B/HZA4z1MrckcHo9NmBVKZgKwrQKTysbPHOuVgqngBKOQmrVrtHW/mikfHSscb+nN1lTcwrGakWD6lbPqwFYjQ7Xah4WjskO+8pgQvm8tyQ2+VUhh82a/oqwiqj76xhoQ0NIhVgJWJXT8HJCb4+klFpXytxKRoGLNCRcia3C9ygBK5819iF5CFjFk4/JcTx73y/WThpEhbc1zFcAq5Z+MK3r07yn762P9LY60qrR8zXX8L2whDZAgKh80pq4WxtRZdwx4tKfinM/sbB2ewef9JbX+qB70D/49Rf69bO2U4sq24n2+4WK7dKNiif73v8BrPAOaqqFaX3yMcKzjoIVbxOYKdzomLBnqmddJ24eKi1ttlXlqEW3IccBUELiBcDCEMIpcSkhFlkVmA1kFfYFB0+kmPjUl6f3hoFiDGHY59l2YFHATmk0KmpCpq1tA7Baju3L0mm0NeycqVFtKSN2m6j3fcVSLnxe8GG3n2L45YckmeYMADUN4Xhf8bzJMiaqUdQjE7ZsqUBd0vYgIt77aG7t62fzYCa0TGOjsPVJYY/T+Dnc19KPrRxzmq3ja2JtUdelhLeyQYaZYd+n+ArD8i8z4/1RfPNgPSYzDY/rCREoXL/8ZYCVB41J3gNgBZMDRse6wGwaPySuPZxdgMH63YHfNVhWdYZDKTmwTNoLa4pEBkygTAl2eE+5u89pGu90Me5BnMtmGCTmuQF1BwHcmyB7UFCmhRrhjGHAXUORJFd3zc5dU1IqGxJAb8nSRiv8/WDcZ3gGwV6hYbf4OA0fHlho+MdF3XlXNyY2RnkGGDu6+xP3g5WygfL7VrI50nOLfTcxE8xU9gmagOOoFWMfY49PBsB3eu40qDaIQSpp2HVwboesMX4/fIEj1CmGSbEu75rWQMkibMigTJKWGaAK5NHPzwylB31Mkp8bVuHPJI9SD2EMPqWBjOv1+/0zCuAEdKZfA7BKvVQKrki8l/QpEgPCXkT3wE68S+ksQCnxQGJXAhL2AQVQsB1CkssnaU/Z5ANYtfEbs2yU51/Kyu/P+BKoLldAvGbByNrD7NwCcvOes55DBskxTtkCYGUGU2KuxhYSAFR5DcHISsBgGiSxIEpAN8JTY78vZVh37BGDKOVKK9+ZB7I7b3kBDrunBrTabQyukU5nKTxDY3yYqrBtW5YGGv6GTck5bAVP8rACfE2AlZ89z5j1lVholhcD2v0FwCreoDjI7t+vVHYasNpv6DdRhQTj0F5ZEL1qB622uXYMejtHervO9J0/HxuwgmHFqbbg7ztEoe7ahTWFtQJ9BdeEjNHkBNe2YY1j60cuKcvCF5WzPwl1eaf8JwG7DVgkQNq9AKAX7LYYhGfNpirblVq7qT7sH/SfPGnrg+7WDKsaNb4HM3aYjudQDUZ8HSoIfr8g8n/FgNUvAny83r02t2ZYmVX0ALDi90vAioFVvYk1R/LkTrV/fN8vuX2Vi/Hu118FWD0E0UqQ6S98k7SnGztJk6fSs7Tcn7/6d8t3xCzGXwZY0e/bbL1MSoTFHMNH1zG8zA8M+Su//4/+p7Rdx2vswxitJxPpQHi0PzS0TgyrErC6rbS1qXW029TUPkjHh0InxUpHsxu1bi7Um0/VZXoPwsr3s8luAC9s8P83c2+2LFt2neeNzNVlt/vTVRUKQBEtQTpssAlRlhQh+8IRvPOF38ad7Icg3oCy5QdxOBymRUIgAZBCX3Xa3WW7mlyZju8fY2bmKQAiZcGCD2JjV53aTeZac805xj/+BhKxpor5zpp9Z8VkZJfPngi0YmQIwMU4+zhZTRMW32D13WL8YOBQiFl1YFeFdE4TCBk3H29qKDDU4W2JSh4U9maxts/u5vZ25ewqZEad0tZ86p0mF6mkjRMmpqUASs6wGgyZNjFRhobpk1MomrCG2Dj1XsRUYjOCgg2VP7d6sbCHt7e2vL2z/aaVCTJgxa51w0PtRwIzA7yLZpbo3BfXY/v9b33ZvvrND2w0grqKfGVv5W4gT6DVm89st15Yv146wyoYLToseV347VxeOfggNolaAAcg5o9Wv3st8ILNJwFWMkAFsMpye/LFL9qe2NscPxMvgHTact/b1h5fvbJiiwxqK78eFuPRR8yLYxqfrCwsl/unG61tATAAiADWQuqFCTbsjfKM1LYLmXhvs0KA1cZKu2329rOHxn7xsLEHIqxzjJ993YVt+GEgIuo76VmD3q5Jy7k5E2A13W8s79eKQ4ZMWgAAIABJREFUJN4T8bpeO+NnsbICAEV7//7g9yU6M/cTWvB0Jj8pUs8wdGxJkVvgH7Y+JPwxQaBGEbNCoClJXqUNZzMrMdwWCAcFm2q/s+bxQYwcW68l9QTEUUIMhxgTC0AkEpRGY7PZVEBQPh67QSOygXys8ICfvbmzX7x6aaNRaV//5GN7cTm1QbsRWAOQqXQQAKu5M2/kwMbzx6Ya0098BrhfYsRdXyodcQCLad1YB0NptZKhOYAph497/rgEgvNJRwV+Z5iYh8cSLDlkbACc7Xxh/WrpTDbYaJLM+oGlqbiM0N3rCC8tQKHxzY2YWoCovF+8JV7fzmW0uyMtrd3acrNW0s9HT67tIwCIca7DrFvPbQrCD5V6s7a+2ViPL1XXylsDg+JUkVD4ytb9UFiGDAlJCACLQLSxDZEMIk8AsInmnjUCKN3OH5WkmLWtDUW97nz6LMBD0JEfyHxfqi+iUfPpfkqpSzW4F1r6Uh36HPKxTzLZKHJbAV5fnNno6lLSPlLCNsuVXg/gDA2+nkkt62Mhl3ZMmURHUebPbRRveo177d0wsThQJ+cXkkFSRIstNSgUx/43P/ip/e//x79WfDayjDXJn/itAZgp5cYHDDS3anA5zMtKaa9PP/zAcp6totTXMI1jkJG8PHy4e5hzxSAj0lbwTBRQANuBZhDQCvPrI2ClRCzMRuWLSKHYywOwGuzsoirselLa07OxfK3GGgYgNks5q7GnO4UhCttgWAFY9XtJAzEMwdcKuoIfawFuxffJiDhFf7sGV/dp3/b27uVbw1UZA/asx2suE4C1bUgbam04AqyioHN/G/mGVWPrrm+sefLMXk0m9iDfv6FNs6092y/t+WBp1/s7G9lKU1QB0koDTFHiceBwDiFxxcgfFmMAVqwBJBBMfb1xcPaUn20BZcaAg2If0In3p7hsMbFczsBnRd4zAAhQi+8Xwyo8D9ME8LToOYBWAj88JZSUTA0J9FYcsHrcjewHwbD6XnNpLwcXti7PBG7z/DvTFU9Hl4cH79VPsBOzS/2XJEuN5jigM4EUk8HWLpt7+9ZNYf/8Gx/Yl84HljW3tmserN2urOnWmq7r52tQAsCERxHx7/gnOYsUwIp7CtuG5oYzADYfZuX4WOU5AQhj63e51fVO+yZLFuPgkUzXnTHiMieXTSrZNRiKGkapUHaWoliVsi2ggWdAGfs0e20HC8k1qEi88hw4uba6frCmxoh4Z+NgWBXDsVUk/4ot5k+HS9MwCfd77YmcDqx7kIQ/A1g6iMng6QJ+7SXXokbKZOTuRJs4RWhID6b8nmKW2D4uK+X9h+Tnc2aw6ZYe1pLAZzn4OYs3wEmuTSrIW1i/x/LfhwFqbP1kcC9BBgjUXjAKjpJAng2sDuBWEQmvpk8MURpPlwztthvb9o2k36TCJlBTzIr90GaTMwFWeVZJQpqSsTQGSeZQh1MqsMcT+FWSCk0znDXFz5enJezFpH6PgYdbssU+lhz3Qs7npXvcJwUnAY7w76EiSAOOOMMSQKjAFFJskRS27stG/QtgVZTEzi9UGeh8lbdZ+ORR6yklmN/laOLhdEqeYbEmDoyTg/biCFylAYsCD4QpoFBwpYTODQ0REsPSvXyPf1yh4b88Bt+H88b3OR/CuiUA71UsnUMD7PJeZ7cdvZVU+3PP4r44s8qBwtMzWF6/0fD5og6T7ADUuDIdgzrnex5SxjwS/igvFsM7vSYUIyF99jXm71aQbBrMnUCA7k+cVCmJAYaPUlQkQ3pDAGYktRGeEccxzxmywXisHKyP9kD70x4VAvJA+pI0hKDeTJ1WsJji9WGv4nNEl0gKHJenlA94BU7J4N8fDWf6BdFBe6+vIf8cIC/7zykh4OS1+xAp2I7RtHtj7vfPxYXJFPqXASH+K2CQSBfBaJRUWJ497qkpBp/2xUKANOcCzEqKnSSF1YCGIUMabtI36L4BaKGSiH+WDx/7tEu0XBZ4ylBxRujRTVOFowZKSB4xXhfjkLeCmgHAarizhtRl3sPozF7WuRhW3307FGA157wCgCpHzgraNPIsPoPhhjSboevebM0ZzXmQBmGR0kfvDt6g8Jf91gpS25G44zU7MJsGQ8rZb/hMkqiJxx1+YJ16AfyGJ7ayr10M7T9/MbYvjTsb7x6tHMAudlWNKxKcYcX9ALDSYEuA+Pv+m36PAwY/kdqdbAwnJ0Is6V/DsDplMyXAJ/2dlLMhCfw8wyoBVixPAKtThpWT3EO5kdKLf9WLe2/NHp+l09f0ecneKbsqkX3Sjz6twT4PWH3++9L3aO/5dwFW9Jh958yyPWd51Idu2hcDvqhHec9//p3/SW/fbQJ9FgF/pPP2Ut+w30OdK+x+M7TPVgN70xV2OxhZl00M37gzG9qzXWeX67nN7l7b+PGdTeu1kolMhzALxSUuvln4Ic/h0WW9UNzx+cyunj+VLHCL1pRFDHMnNOK+pYZxdOyAyTdmOKosn4wEWMGu0nw9imImvG5CGsWQJIReoMOieuyH9und3H7x7l5Mqw6vgKwUm4OCzTdsn7K590YcbmoUEew5YJXlk6PZOpRghzaEpiv2XAeWF1PaNPl+dp22s9X9o92/eWubx4Wm8hVaeu0lUeh5NxnHSBAykGpkO/vw2cz+8A+/bl/+ylPr+5XkdGPkAJjnrNe2fvtKKYHItCTrCyM/NShsgKORwKri/EKMlYEm4jsBEO3DvW0f78WwOgWsYO9glo1nD+l4MIRoVJHzKD1M9xlT1d7Wt7diJu1hlFD8AQIIQffCKB2YarxhKSRENpog6PPyUOIwh8UynVkxO7N8PDXGvluMhQeFzbeZvVp29rOH2t6sOlvjIZZXamRUEBxmDJHOo6jT3qaDvQCrrz45sy9djW1qsHuWbtrZIkm8lzwNQ/JkHs8DiGUrK7IS0DCwhvWSFza5upZpNFTT+f2dQC9AnGHXhieTU6zFKgI0TWCu/H8ubXx1I9Nt5EZEZq9u31qGeSHyLTZoonjDyJj1xWQGT7GadQ4QdHFh4/MzFQqAiviINIPSfn47t5+9fGnjUWnf+J0v2rPZyLbLB7OutsG2tQ7QZrk0W66d3UQh7uemwK80jUBiIUbczZWNASjKsdWrjVg7SN4GyHoCsErPrnsF4CnngBMG/6OLCyXvATrSeAEYdTDJVitdMzG8aCed8x8sLV6Pgzvo5JnOSIYJo0f+D8Sqm725W9jtglSTkd3VjSSasDyvZmP7wtWZPbuc2qgg0W0d1OVOcq8eE3H8C5pa/4zEA1BFtaLYlqd+AP5aitFMh3VeFRH2kOTI3hjoXjGB5Fm8vxfLirXA+9O8iC4TmSUeHtF8qwAL/zCfjLoMRe3GCT3WD9aQK7PP8mxBS4hCF1ORza53hhVSPSSY295owmBvynclJAF+BAZz66Q50PN4MkU8Lfp4TRhy8ntyZEvjiYAm1p3u9T5TfPi//qvv21//zY+tqM5UsGDaOz2fWYOxP+2CpAoUIwmYdJk3wNf59bVNzs70McC/Dl+vKISY3iZK/5FqnAzYHbQSqwpJIEUXoJXs4WUpqmvK7yYBiWGA/H34L8hsuW6DnfysXlye2Yc3l3YJm4WzgOJKni3J88in5Z4WRtHnH0PAZIAnkp42pP6xj3oRrEGIKksH5NXIpQl0IAcwsm5fvRXTaisD9r0VpHLh0aQUqdaKSSG5kfJ22JMx7KWJubqx/vkH9u78wh6qyup8SMaX3djSntjCngzubTysbec6xQMY5UoUZwsoXQ7ACtkp/hTxLIoPET4davU1ST1lQsRZKYaQFx40bm7c6/+uYkg0eP+cwAYBVvJEdMlbKnYODI4klfEj0SrOK/ZfsUackck9Zer+2I/sbxeFSwKbM3s5uLR1ea7ndohpuCa3zsA9PF8HllV6IvyzAxWJqxEPi8w5zGa7xq639/bHH1/YP/3qjT0paiu2j9a3c6vx/9giCwT4UNuoWkvT9LyyceHMJA0v9ntr8Ldj749rOqrG8sGkngC8KcqJEuPqBn87vhYfHOR6fGAA7kl6yZvHjb39vEmpxjQ/zsxhzTIcCcZNhGu46bHXTIAKgyFNN9HbS6vrRzGCAJ14/RfTG7EC+Gd5Jkaimy9uT8DzwvK4h7m/j4MoYqbo1TiTxa+RXBX1nlNoTeI0C2jQPuj7lXyQ8ANir2bw4Z2c1oD7HKWGM9kBeOMqPE0G4wmwc8AzARkJTPA5nVcPpyCM30lPb9UJFaxcAKsdTapzk+XP2u17PaM0fTpUxcb0RLVdtxGoLv8fJQsG20bvD1P9qVjxNLMpe84z/ZwRlLgoepWHwVwyNnGwyJ8wwH4PmUiMGE9hY4Lt10ZpoWEc7TUq995ZKh4wzNfBaHOQWWssGjU3VUaq46nZnlaIFxPyMKSS7HFH03Ddm4wqf+UJmn7r3bRaH9TVzjI5HZSkAZJXdCEBV20c9ydCDZxNkh7YFLaD2iGkrwGOptRX/+zsxwSMcX25L35tj+ovZ6A580YMJaGMLuV38CQWVzCs0rCJ/sFZufFMCDhWdrdLIg/7vx/sCWzzvsNBM8DU9M/y+5Jc1pO2HKRy6aoA4rBESWvDlXaeuneoiZNnVOKwpQZd+3O8Z6lD/Dlwli2AlZ/vJMPhN1Zj+A27M3wLk4eSG8GHJPCkgdbf2c7w4ZWLYAKZRDh3dpgznXyfEgguEJu+zAnw8trjX8TO4pMbnR/B1QRWOVgZI8fjwFxIuP83EQJCzaPvirpKQOpByu8dsogD6X9xnQ8MphMWEz9CoSFJ1hhg12FgE+tX91oAiocY8Jwr+EdWMu7HJ58lER/SORSEj22tY1lLUuvLU/D8+UpAbLDDdK9dku7kMB826TzWbMJ3Cv0s+kPAJsHtXGOzXTm1z9ZD+z9//GD/5t3QVuWV3QO0Kz28VN8IO/0M5Q2KGfm+ZbbstnbfdraAuYsclRMwACvUURpY9K1sF8bD3s6KgZ2XmU2KoZ0zfNf7d3YggQT4Ms5Xa/nqrbYMwxqbDjb2javc/uT5yD6uWhvt51ZlboyvM1dM2t62B4YVZ0PUj2LPHYpcP65+Q4CVG9373vyrJIF40MGwcg/AgYCbNPjjLCOt9RSwknLsNwhY/Sqg6fTv0mtP1+T0uvxDJIH/LsDKmeAE/cGw8iGdp7qiQ3cJb8QZ+BnMfXLAyosofxwBB5hiOxLpdsZEd+b2WGcCrF51uQCrdji2vtnb9SC3F11tZ4+3DljN723S0+DHA6SJ1JEmyyHHImTi1Oa9DSeFza4u7OLmWsATmn+Oexa7mt6EXsaIzHXG7rOyB4HFbB12Q1VYH+yqdCiUAcCkqQZURxWHRmGf25tNb5/eLe3V/aNtMGIrJ7bF9JBpsyZKzghzTXiSoLARsHkAWGGoyHQRhNn9q9hYEwJKw6RUkDDl5O89qhjAamerd3e2vn+w+e29deta5nAy0osNVhtKsCy0eHSoY3SJeenOvvDRhf3RH33dXnx0ruknCPmkrKxfNNY+PJptFjas1wIlACE0i6F45QeRKEeRMh4rqQ8gCFYDTcbm/kGMkKKtxXbBqFN1meSEzt4BsAKoGePfdHVlgxEm2C431IEOa6BtbY+0b7WULxWGxE6zR0dMOoY39AeAOrT8rE8dDBSUAGukoEymlk/PbFiNMU8QWEUK28YwzDf7xWNtv3hs7B45AfT5vDyYnPp25K2Jn0+wFXqbwLAqBgFYjWyC9XnngNWu2dji9pbMaMub1krMEaPBlPKZwoqzNQMYcPP+6fW1ZExo+B9JSkSfLNabG+Ny2SV18VGqkj9oo0k6hDU2xk8MbybYTBtAjlsBHIBe+Jp5gZgOcjeWlU8TBQ8pc+fnNj0/t6oqxToi4bPNx/az26X99OUr+YR848sf2/OzSoDVhAEYMpQatpXLDwcNiXneYGCySvCCN4Hh/4/3BKwdDMLLiTVrwK6VXq9ANQUrcJD4tEYMIk0CYToPJZ+DYVXOzg6yOVhNeEht67XYXoACAKw0oGpOxBbwKSbNMwAPa6A4O9MeAFuSGHPwpbe3Czf9rcb2ZrVx9kW/FUPm+WxsT86nNpsWNoIxw72hYJJJK2a0jQNXmLID7jRuLqziVFNgZ7f5IsqtmlzoedADS3OomtellHwRTAKeg44D9u7OmsVcMlN5d3D/8RhhbQMMAFrFlFYeVuFb57tyGgumSZ73gQIEeH9IOkkuBGjzCCBVMe1ur1RFZL94f4mlxvMW/gDsL0e5RdTCMYU8rbRS7R/YeQDNe2s5ZMQYKPRBQgwMFgArwnd+8ek7+6vv/tB+8emtjSYXMkFu+97GZ2MBVjBM1bwGqMk9phjWMIJ7n+c2vbi0i+trKyc890OtSdaSQigSUHKQBsYppimopwOyB+/2mCwHaMUkR00XTYFP8QU/w/zwaEvfo9j3usaezCb24fW5PZ1NDn5WgFmSqyYpUWprpUp0bY48YZBGkBqIxLpuJQ+kFVffFMVn8nRy1hHLKHxxMM1+mMvPav24tn7dHVhWJHMqwrpEdrnVmhPjsu0EYO/PLm3/9IU9XN/Yw2hsG87JbGsXyAHt0W4GDwKsEvtC7CktWQ+EgH6eAKvkf5KAG77WPWeordwk0wEov/ZarwFOIZn2At3XnIPYXhCKocBzc5AEOnNOMhJhADFkCqPcI3gVBSUePRWAkym51hnRzv7CDHrej+zfLgv7wWZi36vPxbBaFWc6t4YArfz8A0icWv/0Po6eK2ki/R5oFagH5q2Tbm1P+jv757/7gf2jL1/YrLu3ka1t2y6tbtfyKDoCVg5+w5oZFSMb5wBW/vwgjoRhSBMmwCiYQn5JSflzVhZ7aYfkru1s02w87j2Mwj1RlAXg+ydJwpLIikUVPiAhOwZUIM5dzR8DIjVwvs+qRqChrLjXAL4ra9u5tc1K91zg7qCwUTVz/xV8NpR4OJSMhaGMMyzkkBgm/CfmyVr7zpjwVpizIk21aRKh/nlymi8sB4A4QGU9oGfXASs86NhTWj0TXqfxDPEaeUbleyr2in/2/TtWa1AtnDURRun8pgQcKRTEWWMOFIVSQHukDPAOvqqcFww5XJYdjBgCZPYMgLG1d4aVy3qiOcT8vMfbxkNl1NzqzHNO+LgcqZGV9yi/P7zI0jmRCieXK3ln7PIyf63aAQOAxDSdkAQZeuu1762E8ay61msiAXwhO3NQzcE1T9/DM4Z9LRhW7NIKneDl8p6C5bkD0HCDeJgQ2k556wxSYdML+GYtdJblabLOmglQRq/D30MaNZ6OHNMExYFLZ0DpEYk+wyX8zizRzzx4FrHHA0o6aJWaMbGaYiPnPEjgFdcPwMGvra/ddG3SK0uAndZFqEgO916SvNb9q+IZkC9fkpJFLcPz7K6E/rudBXRMRtS5oMQN94xiZp4SR4PzH2ddYvwkwMpl6/oTXmVph/blT5HtYJAz8I6AfGrfdUYeIFv3eeJslmx4l9mS3JXerEMRsXPDdTx6i5JnL9jf0e+dNr+J74fKQa5sApxoYNXZHVjQ2vPF2AQExbMKEBbfJb5qoNAhrrsrDpKnj0uDBa0Fu81JQ3qCHLCO88cPvUg8kSQ6+o5YEw6tJzmtMz21lwbD6bR+eg+0igZbgFMAFuGMemCcRrftpZqY5uk5d381BzhO9oQkmQybDD83a5nDHwEr7xe5D27G7gMApZkKWqenDkBOQJWTKNSvJq81epxQD2oYFgPTXTG213Vu//fP5vbdN3ub5xd2x7A5KQSw02hbez6b2sdXFzYO+fPtam0vV2u7a7YKM8M/jTQiAK5BwZ7W2XBb22TY20Vh9mRa6uOszGxWMdJ0xix7TLM1W9Wtzde1LZqtvVpsNBAa7Rb2uzeV/aPnY/uoqAVYjYq9K0L8Cmh9bgcOIGYkZJ74e/22AKt+WwuwUgABwUMh6U8Mq7bZHgArrAFOAStnX0YQkD/lv/Tn75ME/rYBK9YuDCuBVind1CNFT0D7I0tw8Off+Z/fY1gpHUCHK5MFF4gByvTbQoAVksCXzdDeDWVNbYPtwG5saM83Kzu7e2fT21c2Wc9tRLISP0cyNt8UHemMWQjyDuiGxc7GyHTwrppN5UclarYOiPf2Wd/0o4nTxIgNaDIWUFKMRzYo0cl6k+0bkieYKG44mDagxjyMTOnX+4H99L62N0seAJBiDLRLeS/wun3KlqQ4vvAPD74KiFPACo8P5AWe3uKbFxMdP0RomHlAKVShzqOMwNfm7uefSgq1WawkGcmRqsX5ounfIVXQiz5+HKwTJst53tuXvnxl3/7Dr9uTZyNbr+9VoI2ywtbvFrZ8+85mUPo7B51UOmo6EZPEPPcIexrl6VQSLwyPmRKuHx6sfXiwGU2cvI6OgJVAKzy+hpkt2sYmV1c2e3IjqVdPTG2iMe96G1EcNo2YM/rY1M4EAV2loOURYyIp/50w3wwZkrOqCjF6stFEbJxBNZZeGsiLowD/FmScr1e9/fxhY69Wva2ssI7JMUywWEc+uQ0DxZjQQkat9lu7Lgf2lZuZfQlJoNWW9Wv99F1b2/zdO9tvGsvbzkqda87e8/Q3Gh/3GAGs2ma5jS8uxQrhXm2WC1ve37lZ874XQCe2H4CBiAwkk3ij0uODND2z8uzcsmrkhsOY12OWH2lsklkGWJWaPhJKFHNN01ONrBq7eT0NDIDVel/Yal/Yj98t7UefvtT6+NoXP7IvXp9Zvl1rU9eUFxkcBpBNyNXCvJfnSak0yD00eRpK1jeYjC3D/J7o8LYTe24np15Sv6Joj+mVgzwhpEqSPszJeZ/hDSCQixQ8kiJkPBipbOFB59/vzx8Vm6b5PNsArFluWJNrTbR7e3e7sMd1Zzaa2WvWHHrwbmvV0OyqKjS5GU8KuzqbyFifREN5v/FwAVRGtKoSLwEJDx4GQd3X1IQqI7NhOXVT2vifT6N49mOtySfCbEuAwP291fO5kqxkkkxxd3FuA3kEjU7S11IBmQIeoiBXUR6FZiTjCFihQeLaNY1LWMWg8iZVgNVFAqwm2jO1t6XGDVD55JjzyafLA6OiP0iF9IXJ8igmdHi18H4ZbUDRd2NXpq5b29Rb+8EPfmI/+ekru3+o5cNDoEALe67yVCdJgwKQdLM/n1RTEPJcNARTkKSJPxbMwclIjC73IXFWhLOrosE5xOpq9OJS7ACqdrsjaKUGQClPURyyz8aU1ie0MqmSvHWSDezJdGQvLqbyQJticj0gQMMlinqWdWQl4+I0rXSJDc8HVHnYVkOl/uHh4CwsteIxsU0AjacNEhk+tL5xA/bF7dzaZU2sneU7kr4i0U8NNDJK39xhzgEWsvbr2aWtn76w+Wxma8yjy71Nhwu7GM7tavBgk2HIndS9JNkIk1zkfgBcheSALh1K7IHwepGEhb0sYt9jDelHpUmvTFffB6zcyyUtOPYWb6F+NcPKvU0OUFJ4KDjA59NxAVZK+3Og0wErb2zmfWU/Wlb2w83Yvlef2Us7F8MKLw1SjQWkBbsvgSHRfftZTxOhpJhjy5am8Immk/eZjeq5Pelv7U//4BP744+nNly8tFm+tV23tk1LQd3Iu8RhWJ+2kopW4vuG1GsI+O5ppy17ecdkmHXL9NELN1VhpLQWhWRYLhfxFFGaWIAAvKw8gQ8ggTO7sypnfbMXxDoNRjDNHsb0pNyB8eBXBZMhSUa8TSWlEE8nB6yaZm7bbqPtjWQ3b3RJe3PAqsTXjBWvl+w/wRPDomFPA8eTfYw6SDva0JvLdP1dqohxsioEB7NiUJkaRvGMIviCNFEAqyTxQN6bGJPepEbjHclZPkkhwS9y3QW8nBiSxz576hl1HHed7JjhYaR1zbmuaL2IBGXp4C+HYgG2J8V5BDSwb3FqMCxRKqRA82B7xPPIb+E6SyYn7yqua6zFkJClJjjJ1Z0dGR5DYdzLva273hqScyN9ja8BFBopNTLh1gmQOeB5sbd+HrDSOEHi9f2OFDa27RhiKhEyQIX9wDY1o70Y9AwyreGDEfautVHFNXe/Nk8B9bWSwnHcwsLPvAQlJ2BA9zQGLgdT+AOg6M8tz0nw+eJne02uujp5n2lpuR5Wz7sMyryGh/19PF9OrlMoBKh19IchVZIN61f7NaIZc1PxJAsL4DjqP/FtD4AVDEnOw0in2iOZjMR2Hcx7G0jznCA6frEzs7xPCCbWQabGHsEeF4/V4Zz3ZyntcepXfg1gpaFjMK4l/wwJIiy9ps/sfrWzTtfMh/vsQQxFPbnQU8N159KZemBZ+TOJLYLCo5CGD5Ayc2Zj2hhAZABW+AKTvL7bFdbvkHLxXJk1rMGD91UiF7AuPCDBPQ05E5zcmMzv0/DDcUtN1w8DwsTqohZhPfj9969LAyo/7t1rJ21baZ0Gwn4ATJ2hFUybqBN8D4vgFyG6Lkc99ew52OH4DXDlSnz2WhgJoKcZOunPCSL8k4dH5ALwvWfluXPwPZxpvIRVam3shVoGXnOKIwoWoD3XrWxQa9xvS/vuZyv7qzc7u91P7J6ADknwdxr0jm1vX7y+st95cm0TGGFZZq/nc/vxw9zeklg7QElQCbAC4MdnbN+jqGjtvNjbi1lpH5yP7Mk4s1kOz9YzfB2Ah0iSKQEcdtUCq5PHtc1Xc8u7B/vmTWX/+PnEPiyd4VzlpAL6sNzPJAYH7gmb4T3N2f9rmFS/KYbV3ycJTIBVYlj9QwCrBCH/JgCr36Yk0JlknH8OWDFYYw9w2yC3EEhg7mHPB7DyJiUYVixWGFZIJ9AWy4S7tF13Ali1Q3s7qKwdVFbsBnazG9iz5cImb1/Z2d1bm7UrRYEz5WNKHqWLT3A0GfMHbJvtrK3MLj94InYVJgwc7EpDkIfFVgVYKg/EM9BQwD/TfOVnZzJaH8IoyYdqhhykcEaEDr4wZBVLQzTHna3bxubd3n74ZmGPUlvQfI6t3Q1t3bT6mqLEkyHJZvyh4cGblgnEAAAgAElEQVQXs4oHD7SYlMBh6Qwrd/45JOKISp15qgrvhRfNFBKEe7WsJQFcvXpj+zUSpE5JTlAX+VoVK/IycsTcDfZ4eJ2VVMlXpLePPj6zP/jjr9uT5xPR9ZmoFsQdv3m05v7RKmLroVuSZqRrmnTVxI/m2vSJPXc52aVYLxTCyJdI+ZtSnP4awIrNgHKkOj+z0eWVQIyeZDSS/oLVAmCVIxGDGguw0dTyp5JHy7aDj6bGUGlFMFmIBab4gS2AASpA5Ghk+WRme8ARTaKdbg5wxsa66Pb22byxn91v7LYdWpMhFczVrCs2M4FVSQYQrDmBSHs3Xf/Kk5l96Wpis0FtxR7JA3T/zhpkcnVrGawjipNkdixz1lwePLBjkKT1ADujqZVj/MwGiuBuFpjdY+TtaTEHnw2m7Dm6dd5rJobVvqzMkIBEsgogDgbmJnZVI2PCNOnzKWIk8Slx0RlVHFL6YIoL+JqP7bHP7Ufvlvbjz14LMPvyB0/tk5tzO8OWZk/j1jijhDXCveL34MVBka36OBpo7g3ARJZZB7Acf5/MO/EoowA5fZ2pRtKEVGlwsJBc7qV0Tx2kYVBKUyUzSve9U0PM69L0LLwydgm0cqYVrwGAtJbxJ94/O7u/W9ii7m0wPrPX67XEJhRu07K0CwDVZqOY+euLqV1PRmJaEY2NV4uxooM14sCNN9jJcDN9duIXiUPeuAk0iJCIU98EAGiFfiNNfHwQYEV6igCrorDq5lr3HfaEDN6TMCamsOIVnDZrUZCrCZAXIIevewDIh2y9kfwQGRrMIYLlYN2RYsnzybPehmxX8dJJ0nDKEDoBrFKBlhoCtQ5pIBlFsujOJHAp9hnjZbPlcm0PDyv7/vd/bA+PNR7zths4OMserewvQEKBx2GqGYKpNMWlVxd4BeN0NFJyIExchhPuZ0VhGwq2aIreN0ZNzYlLAvtdfcKycmYZKYXu8QFI4H4TAAAu70OykNu+3th0uLcPLmb20eXMrkaZVUaAhcc/e5MdMsDoBfTYhOSIvT1JA/GzArSyMGE/TMCCJ3BkWZFSlkkG2K5qWz8srX7cWL/BDZvX7R43eE8gK8VrokfGDKitZ6K0RTay9tmHtjw/t/rizAaTgU3ylU2Hj3YxfLBpBrjswGq6kAKXAawKZO6AVn6eyTvEkQWn5ztXV8WmS1COAyYV8jRakRKkQj9MNJ3mHaV9kkqEvyOgMoxTMawkCcQ7SeL4uMTH/dPlgjubjFwSWIe/iXs0uSRwsa3sJ+uR/XA9tu9tpvZKDKuZfF+Gu9pBHA01kszm0NG5OS0NC42EZEJeH2nCGc8j53m1yy1f3tuT7Vv7r//xN+0PPhzZ9vYndjWB+YM/0daarpbJrjfjrEki12FYVVbtASQ8UZOR0qYb2KbbWyMPqZDlBOMExoI3Xj4x5ufhe+SsOAeHxLymbjPOnM7ygbOjJQoTA8TPG7wdkfQQqOOAFTVG2o99OOGG6L3qjP2e6O2FCkuBDvjT6fkM5kxWar2yJt2Vzp8rJcqp6fGmKwkDfWTDuRIMLA3EfB25XyB1FmwAZxw5YBWkkGA40Gz53U++TDSQfg8FWHGu0LiGX5oDX84SERCiABkHFwQqSI4QhuLh78R+hsdZkov5uj/+8cQmh1PErlLEnXvyyIOVqTl7Czse1yEsKTy1bKeBHs+G6iVOkiQFjz3FV174y6oEdKAhAU56EmPo45JFr4sciB3aBlZD11tNkEMHdAYJtlBKH0x+bA5SoE5qygMvc+go2DFcf/c7TP6UgjwNcwQ1y1xXBrECrJACAogGWzaBbDHk8P6Y99VbCasmAB1nLwW4mVbKwTsuQg68Agqwxb0bde1TX3CQ7jro5MwpZy2FziuGTf57nAUkSq+DEyq3jyD1tnPJmQ9E4nUfZKaUTX4GHUJB9Iw5S0jNGOwRrS9/9r0RDtuMCCk45r46MOlgrb9u+UIpGRxFBPiwh7Ho32GUignEcoify+84AYa1TyapYpwxYinKg8zPED4fwLaTtc0VVC8SDBwlpkdCIFJPAKu3S34SQ3iGfrm8QlPCpktIg0kY79uBSH9mpLLZNvHsYR4uVy6tKRn763t59oEt6IWQA1QOWO3pXfBFihqBIbyAH+Y2qenFo87BKg/Y89AGnnE51okFHYA6gJkYVsGeos4UA9XBwwNQdGBg+YXijHofsPLdwMHA+KfwBk2gqHsZ+6BKrHzJ/+Qo5v6CJ0CK//IQIIaPmj9Ovid23UpDnxTspX5RgJVLAknmpKdiv1a/Kjmg94G8f604HR6cIV7YycM6PP0GYugCvG7NirEt9hP7/pva/vJVZ6+60u62OBviVciwDGme2VeeP7VPri6tkDqjsE/vH+yH7+7s9aZTONYwm9hwl+k+CWzDg2rY2dNJYV+4HNuLs8Iusl5JvnhasT9JFkptiUfnnj5/YMt9Zj9dNPbm/tb61RsBVv/kwzN7kW8s7+5lmUOfIcBK4LUDVuy9SglkvwzJ+v9XDCs/c471SwLCkuk6A6DEsALgPQWsOEq6lkRV97BKDCsHK9P56lYSv+7P38ew+m2arn8esGKwJqZ1+PV6AmHsx+mZ+pff+Rd7NwL1hwwTaGdYBVIrwKqwXV/YHA+rtYlhBWC1HZQ22Q3sSb+368dHm7x9Y9OHdzbta8v2kXQDS0hTdC9kfNLlDwaAVVOZPf3iBwKsWrT+u62iKLnQ+MfAJEp/hPWyYfBQBWBVXZ6LhTOsKr12PE4kJ8RfBoRXSQshOcsAQYZW73pb1I09djv7m0/v5Hc0zCsZB0Obni/XYnmNJiMHjA4F9pFVJcBKemA2RAArB7Ck4U89DAUIXyKpkTveo1Hetju7vX2wxds7szmACPwQ/DhITfGkGf5Ap8cDS5tWAqz2e3lcjQRY7ez6WWl//Ce/Zy8+urS2W1lVuARpeTu33Xpt7eO92FWlpnluQA/qzl0AsEKe1bAh0BBeXknm1Xe9rR8fBLbk8iTi0HLZRzKX9MJ3KFNRJXoh7+IelEyLHQiT4SRSuMHAKpKBZCTfWLvZWE1j3TZC0AVYRYIWmzVAEJNIwM5cTB5PhIP91nCIu7GSinwMxR+a3l4+ru3T+5U9QjUtJpI6ws7AAysdkEF+jpXuxS4mbBfF0L4shtXUZsPGRoPOCgqp3damRG3XtQ1kmuymwWKo0RjwsztimzGd92ZcsFSSHGAgSAFD0kxEQbvxMBs1B3tpJEWSsCbDe8A4TSqRQgC4UrbvZQLOYZAMEV0u5tNQPeRIYDLoose4VzULWalQgUWf28/vV/bz13cqgF7cXNnHN5d2Pc5sNGwtM6etY4AMZKKo4zCGFLikssEPUiVBYb/L5i9pmVmZFy5jVUfnEjXJCMJfxPX4UdYDWEn6QooMhUQZ06dU0Ln5rlJeWANKDuO9emGVIq89kcdlGoBWC6bHsHd4ru8W1tZ7AVav6o01kdx2MZnZ2Xhs8/mDreuVXZ6N7UtPr21UAFix7qhpHWg/yBHDdDXJgVQoJEYNV67nOXDZihvp6iIIUuV+AUxhHolh/no+tzUpiACDHKQAVteXAq4KpD7cxxR0lQqaQ7OXWFbvS1KIcycdTDINWFabjbzAYFnJ7BqAezaT3BTgF68fPtiTJUWKBiixWNJ7S4egszETs8snmGoFREiKvKC4pzCsBGj2e7u/fbB3b+/t7/72Z9ZviZfnwwQ+IdFsaHy1z7OGKYhi4htSFhVVrI/RSJ5X7AUwrS6f3ohpxTPWILdg4hygamJZqdeLqbM8++E4IL2BaQV7TqmBfjCq6BeojXFsI/kOz5eDqAMbV5VtHkkIbezF5cy+/PTKnk5LGwleIBQjNTw+iJGHlQpcv4IUjfK1aTqBiAMuQg14j6k/fjDOdEht2qGgkc9VZvvt3v2qlhvbPK6tW9S2bwDOSQwciJxA87nLkYhttE/D4gXsu+v2tn/+kW0uLqy7OrfBLLey3NgoW9osm9t42AqJ8pPfTUS4hhRGyFP5YI24pChspgVYBYNYdF0HrNIflf9KYPMhjZjFaaQbTYtP3F2C4s2xs4V8X3RWTfKwgol0OP+DYZW+lrOZlDxWJIMm3rMAq3jNi760n64q+7vV2P66ntlndm7LYqZhBkWyYuZpGE4rPu++j3420dDJm0lbWMjpNf7DBzETYHXTvrP/5p/+nn37RWnd2x/Z9RRpXKOGRJ5USvv0xpVfATgtQ3URFNn7R9bsMoMYuqp38oXhnB5jTs0zrmQ89kF//sQeGmI67MlyvtaG/rUZezjMhdaG2s98ACCgkT0GQBNgYU8wBIAVaaTcAwZGhdirak7VBG+xCpThetsgle/UmNLo0KTgK6dQE66Pa3n139Lrk2QhWPHBnQnGnp8HsLIk1UCCLe8K91XSa8ALj0GWGBIh5dM7dR9IAcJpEhseIcnfQ4AVe4mo7CGt4crpbA7QVWxTlw07C8albloXWqsMpcpgzLv3iwMffgb4iRV/wvLB17rLlbn3VKPJk1Wgf2AhaQA5Du8XhkMuQwxJoDaxAFJiTXKOurWFe67omsS5mtash3b4QI/mDsCq2e5swxA2ni/sAsbjkU3KwobUSAlE0XNwZPPqJBNzhnvCuuVci6aCjSck165GZB3gN0rNimTMGXwKy+DcVoKip5ilfbEQA8eDP2jWdObr+Uhy7gTwhFwtntNkCeL336+/1lYyltfX+RdrX0uHW8i/XP7pq1Fpy2pHeC2hvJOu33dFrB0O8suQnElWGo2oewwdpeGyw5CEymVtnDcCSsKrLwEQLkvFG5jf4sndSMLkfSu6rAPm7AFiE7M+GaQIsAppWpKdp6FWfD5lA8Hc8z+cp0eGkMCgg9LQa4oEecUTpusDQM0fQdCqc5Bbk2BmVgNYLSAllErOrUrCH2A2uj8V99adDY7cRH5mYs/5IKP1JjXAqoH5fgVgxX1SSiKV5YDnEJYV+wXrDK/ioVQNOsmpqwH3xHD0R4fvrwjk0vriXtMXAki7ubOz41zanqSivi5iMiHA6QhWap3FddK1lL3HsT9MW4GDVf5Bz+fAoKP1Kfkv+QoOS6/ZXbrng9nke+R7UABWBx+zqC00pNhb1wJYAZDrbkW/mgCrwpq6OwBW7O1isMPOlmzbrFBqPOuK8z/O4j3dP0Dk3gp6Ou3PFBoTq4dT+7u3G/s3n67s0yaz19uhrQyQGnV0Z9M8s995/tQ+vjizIYSEqrRfvLuzH765s7ewLQGsygmOXRpq8brzXSOA6qPzyj65ntmzaWZFT1jNysY5ezjngu8xbjlB5TW0OivtZ/PaPn372urHl/aNJyP7Jx+d2/OcAf+dD6AJ1QCcEsMKNiD1HyuKQZHL5bXeo147bOe/hnl1vMfpqYr9JzX9AfL/0tf9Gg+rbQNgtdS9TICVnpdICTx6WI1Vl2ngr6PJa9Reqptf/+fvA6wOkuGT1/2b9LBKHpEJqE+MMx/MOguSHhag7ghYxbqP8y8mAg4C/6s/++/jCXVcSxPt2ICFHDMRZrMaVLbeFfbZZm+/WO/tzZ4pXGlP95lN7hc2uX1nk8cHO2tWNurZhFy+xIar4kdoJk0dh5hLaNa72p595SMbTgE98CfhkGVq6Ck3LCiKehU/6HFtJ1ALMGM4Ki0blTa6mDnIxke89rThSr4F6EXRO8QQ3KwllW9vdrtc2cuHpb1atpICCgDAXJoGAx+JrlOj5JR0nmTeb2HZAHCKxBYabX9f3o3HsolGUGaKsBnaVjR+VllXY+zcK0J0+bhUKmD/uLBcaTxhcqlBkBfwFHI0RPKzktxkbwVGs9nQRgUpK3sblI39J//ZN+wrX/uSUf3CIhhVNKKdrecPYvfADCJm3f0VYmOkWM5zgVV46JDSx+RN4GJKi0FSREJdmmIdHuKUhAIhqHLPGe4VJsjBnOHf2XCFJCf3BzTukje4wTEF+IJmUPpyABEv0iTmAdDg72XiDIPA5Zq7IcBQZph/I3f727crW/aZrTGvbzqrmRaH15YbV/tBfCxh4p/D9BHTo/Fwb9fjwr5wc2Yf30ztajS0YbuyXb2QEaAMlmNTExAUZrFimsAqkYmrAzFuCu6JFhRybMqe2uJFszcsiXo/VKMg4DOMjZNxpx+4eEwAM3JdXK5wAFA1FPHprIBmNVQ0Xz7p1DXLCpt3O/vs9tFe3S81uafkzLPcrs7P7YPzmX1hnFm1b2yYU2BxkOPZ5O+ZP8TZIzHiQOIZciNHshTYZHg9yG5LTd31MrVuXcrD1+IBcZA6Cbz2won7QjHiSz/5RviEGeYNhyQJm54svlUaGEbyPJtMi2EJVOXICsuts9zerDt7dXdrdb2wMf4wWwczP+0bBQFcDnKb4Q2W5basG1vXtQ37xp5OM7uYlDaZjhWzXVYREc9zgddUeE9smZSrWXXmDH5mFJddNpaRJN4zq83GlqulmqSLs4ndXMxsSORuzlf21jW1rWF8saeVIyvHlc5ghQroB+Mb5B/7ne+XB6+FtIoP4QveMsGkQ85JI8m+UAGgwOpYLW2zXtl4MvG1VbhXFiw8ViPPD685pYYmZtcvHbQ09EqRwTQCxi3NcKTnsB+RshfgI/cEYOPh/sFefvrKbl/f2bZh2kl4BkUNiTEOmLXIainoKECiAdP6CUNu/0y9Afiyt3qL/efephcXdvP8uY3PptbReKiG5plzVmcCFtk/aTY8cU4VaHgpsQd6McxO0W1XkVLlX6P5oveJ+lkAC0zxMROFqfrsbGxffHpp14BW+06hDWXsW4DPYiQooROQhym7y4ApmLLt3rKuVxIsJuy7Fr+3NG0+lh3u2xF0lPCX7JutLe/mtrkj3KC1QYdR6UCEEHZYpXnSWHplp70AmfAC5ufludnNpQ3O8HvkmuAdtrZyKMteZ+zQuOkDLzI3XNd9kc9DOuI+Dxq4F5sXHJ4QJTAqihGZwIaMWc1JeKdxSQQIsrYU9x0pg9pikj/W0cdFDWGsi4O5u5JyPQodJtJWTVRcS86WsrAuP7Ofzof2o83E/uKhsJ+0Y1tPrq2n8GMAwO+OZzrQKAcn9GOiaUzm+IcHI7V1Pj7nWg1X9/a8fbQ//U8/sT/5eGLl+qWNc0JOMNoOdk4Y2mYCw30EoEWiAJPC4BqvuoEtG+RbXMdMkd7n48rPH8mXUo1wZIXB3fE4e2eQuF05QCgMQBo/AEVP4vOGSxbHzgRHOt87yIA0mzNE5uzh+5PKGuTlVUUNyGCpFtgnDzex1Z1Fk3or9x7Sbzp4lx0YJSH5PfhByUPFU9TErPGDLpprBw0FsgkowgoBU2KXsMHIZk/Ss5ka8fSCk8xc5uv+egSiHtiqQ0kBZUgfgAINg5v/s449MZF1l+el/HLcUQIWLiA7IHQEJejFhP+SWCM8MxEgw3B02wmkEiMmkp6PjHnuqctSBKIcGLoOlngDy97pnjPp67yJTYmcPoT0+iAx1JGXwkTI7XHVyuOSfZnrgDE/wEKJjNT2YutrqPv5Kkn30ROcnDEMMMM/A5ACYvDZE//iQdD5xbqiVlaYgVh4kewmHM/PNKUUxn7BtVbQdz7UsLUYAiqwjyIR4fd5wIPvR+4rm7wJdV+9MHHJEJ5nKRTJV7v1Pf6FAOHscek9+SBHsuvkF8j5y0LuWFdpwMbS87AoN/Y+ysOcb3kilT5hL7nnj8vayoJ754MS3o83aQmw52kFDXYbkSTd2vcOKqhZTYB9ekYONiNRJw+craxAhQgtSmwb7g+vwaVrPrRX3BGMG0B7mPn1xmvvYPVrKC2Ze0hkBbL7IIrDdjggBKI0So5ls5c6pdXgkfDowsbsE2JvMeT20Co+vA8IT7FUj+vsgAHkbD2XA4bxclgV+FYEYOXrSetLexiDYRIK3eeO3wkYyvvkHKjbnW3wT9MZhtfr0GYwo4coCKj9qC0jZV77qq+rtF4SYJnWdwKu/Gx2WFeAWs75479X60HFA8MF9ygUC5rBEYMn1lZI8FQX8HtVK/iel/qU4z+HyX6s/OQLmdjMUlsT/7TDsBr2OEMRrzkYgkCqoG9XkaT7lxICnbfJkAGmkd9zr31UeXjD6V6srCu8jvcAlCg5Jrbc5vaT13P73ssH+0lf2N2usE3PGiptUpZ2XpV2My7tbFTa7d2dLdut3Xdma/axjBAX+lMGWVEzNCv70qyyb31wbR+MhzZhGDjkv8O284Au+ezFmSnPReSgg0yg1V9+769sv13YH33lA/u984Gd7+aWDVZK5h2MZmIsFmKkI8lOFg7OUeYnHVhW3A95XR1Ti6sRHFT/o302/fOBleJ/93np3ymTKtW1n/9el8Q6UMO6UzEnBmCQQ+i78DwtRuoXsrw6BDukQUkyHzq8sM/9Q0oZTfeY/3zcx9yj7z/kz0GZd0gCjDTVAACPPqRp+HC8VqpSowbg/WOboHt+kIYjMS6jlIjr/L/92X+rf9JxfdJ0C9bg1G4patkUSlv3ub2q9/bpemdvd4UNd7m96Ic2uZ/b6PbWRou5TbqNlaK/+5zHZdXRkEqS588N50pf7O3qi8/MxiRsAaBAVXdfEhmTMnlGFiBTUjfbRaq3A8QZ4WtUWjUbWT/0FLkEtmkBxcXAjBhwhMki7JXaMpu3vb1drOzdqrG7GvFjpLboXFLZ4nHQ0aj7IQyjCvNpNgE+e4Qzh96BwXOC0vrU1jX0zmBz35Fu3dji/tHmd4+2XW0sq1sZ82q7UCN/Upgg+WGy6lZ5lofnU5UxySgsL/bW7Jb29W9+Yt/81tft4noGpGd7AIiBHwBtvQqwy58FL0a9CKCRRd7FaEubiDyKIv4yDErFADpBX1Mtqg2Xybgki57cNqA5Qoywh91Ew9gLYZeeWt4a4TnAQRreD8ccCz8GfFofIj5kIVBBYfXog8Qd1zCv687m29x+/Njbel9qio2kJ3k0SDIX5teJQv75BzM13zmT+tzs6ayyDy4n9nRW2nm2s4pmoFurAQjv72iInf3BfWVVpGbHJ1iHTF3VcSkWOSWfOP08opLFeItCRZMVDmPfgtKkOEni3DMzjIsjEYZ7MKoqL0T04WanXH9kL6Rg3q9rezdf2t18LWaapCC7gczab8Yj+/3n1zYddDbMdzbEQV6gFYwwl0zJA0GGokxQPQ79cMD1Ox3KKQhKm2EAr2mTBmRStG/4Jqloj0kx1wuvI0CLJN9VYSMAwlM9KHYArFidCbCSZFdgXmn7mrjw0t40e3v9+GBdt7DzorLZbmQbNO7dRl+Lzx6A1SYrbQ6wWTeW7Tp7MhnapIQpCFAEAGSaPE/zXP5qMi3WvhPyyJhqY57NtX5sYYpi7o/8orHVaqXu5un1uT3HJ2xPOqRH9nIwAaIwceZZAdjAaFBJcbp3mXUwRZhOo/FXcROGr35kHvaaOEJtSjqqwjEkkmXW5RIgDr+kj1HR7YboZC+StHL0NDk46xym1IffFBiKik6B/zC4anmV8e8KTYhClxXNewMIfLh/tMe7R3kvjfKRCgb2HHoLCh8BVny9Cmhf88cJlz+th31ITTaAKd6Ee8vHI5tdXsjTKh9X1uF9U/pwwPdQBxFYW8ilAGLSdfNnLyK6NWVvre0XWvNKUE17jzCmiPmmQWYvATzt8VkY2POLqT2/nNoNBXq7sVE0xGlaJcAqij15bMEE2A0sQ353AKxaseAi7+u9KZmer8SciMYKk/X149Lq+6V18rLa2r7ZWYakUcCHm6YmAEyso+HQVgCa04ntr2aWXY5tOCWCemt53gnQKDkaJV1/H7DSAR3eYD5NPhYiCUCiIQFIAaD1BjT8PMJkXR5RKTRFDbU3Q2mCKIk+Z3e6J1H4eUHl3maHfSPWhEuiougRs8/BXlh8eq4i1VS1RD61z5a5/biZ2l/cF/ajurLl+MpanoWORik8OlhwB81rAMUpnuOQyHoCVIVwV40G51q3tqvlnf0XX3th/+wrV3a2fWvVfmGDfasiPkmT2FNprGAFUVNxj2CHMoRp9oUt270AK1gX1BUA0BfURvCgYJ2qsfKULoAwNwDmSUryHtYZDT+N4hGw8ubZ93GvJHg+HFTY7hDlI+WivvJ15+brXr/QHADawpZV/Ly1sacRJqOf7IMasWqP5sT6fbEOUlnke5kDUOJnCoVxMC1F0rt00G0kdD/FgKB2YCbO/4Y2DCdxvDBTs5FCLpy5lxjBDuJ5reJghyotvQw3aba+dSPxA0PBJViJacR7dycAH1AwrBSTnr+D/RsmzGlo6b/LwVT2ADH+BVa5NYE3pwnM4/fSMDpQ5gBDPGdaf14TAFilgaibMLtfkV8rB1g9RCMklkjzBiRdl3Y738iomKECL21cZDYp8UCVO5eup6vLjmO9wzXkRys4RZzoAKwa4oq0d3q95k2w+1QBgR0BK4ArrpvqEoFufm/E2IS1QYIg7P0BYKSJ6YznWsEN3mPGniwQHGQRYAUIrJEkQBcMII3gAuxJsqc0PGYNct76tXXvLGeNaU0N8VzDdD7T/uyAFawoB/9UQ8Z9PIBBadiYiDgaFHqokpeCfE5AUQt5WvVUv3NfThZOgiZkLTKc2I6mSH5wqnIEXvU6//n1sK78T5LX+RPnKhUS1mHw6ZFNLET1EClsxIFFD0FIgBVgBgxGgNfWa6+UxqxEUWc4iSGGpFH7Ma+DvmdqAxtZ1w5tWe/tAb89z2+y8SgXYAVvM8l6ZBcRbGUvYRMY6CMy0kHpU1w26f5VsMVTUXlICAyg6iB5dYcq6/vc/UwDsOInMhjbtGYr5LAwNDPq3aFNq6GNs61lPZ6+/F73lHPLYV4XA//uwAL0cybAHakLwpYi0HntbwCGAA4pIATmEtYvg1K1ccawToOlvYBQnV+pRgZghEF0QpHR7nDCJPStKyAyKXUcYJGKD1Bphw8ldgcbBcsANEpWyD61h1zhqbKngNUhbRSPwGAgatgXhbz81wJglz8Yihn8FeGUD0cCpx3qnOMAACAASURBVD57fW8/eLuwHza5vdmVtmg5x+j1ShvlmZ2VA5uUudV1bZtuZ3OATbG4qTMInQHE7XTs5m1tXz0f2beeX9nzyuR/DeOO1+HwEuea5ySkalj1DSmeWWV/+b2/NNsu7Q9+54X97hmpvXMbZmtnzxYTDUzLnhqWARXPJhfZ+132kd8mYAUjXh5OAdb8asCqsoy1JIaV1w3/bwCrBKIlcE0qtt8IYJVwgxjzfq4H9Drg/d7FQVVYre53nACr03NQpCX5rvkaUC34r04Aq8QSUeJH0uB2fhAyBah3uRrDV+u9vduyyRd2U/c2fVxadXdvo9XSqnZjpWdR6UFjIsaDKookRSSLcNBbNYEdNbHRs3PbV0NRyznUlQAVEePaSGPWxEPM4u1EbyismFSW4V0FpfIEsDp4BSfpYURj06zB0Fn2Zu+WG3u32ti86W0Dk0GJR5w2CUjwBDganxWTcB2IHIaVDrjkX5WKKY/4Di+UE9mCYqGL0vqOAnUoo7fV48Jef/rKlg+PamBGvEOlAsUEUJtknFAyWXfvALYcTcQwNgzACqyp7pd28/TSvvr1T+yTr3zRxtPcNvVcVFEuKakbAsyFLwUtOE2Qg3XGlFc01MRuOESUe1pL+nMAq9LLY6uERQBYxfXFN4pkmHZri01tddNZiVdCyeSlcDPGSGNTuo58tZw9lDwdVASpPktphLDuMtsOiW8favNbrFtbrDf22A7s5QqxQqWjj3WT2IGi7sq+jEPlWPCpxjtBrpQKhuxx2yoB7MmstBfnE3t2Vtk5h2/vssUga0XR5NRgDl9//TRNXuz7ZnIqeQl/kWDc+iQ0JWYBkLrkwJlH4RUTnjFiWJWlwD6m2V4WumQhNddJniMSOoBAzz3Zi2nW7gf2i7e3tuTglv6uFJ0WE1a2flLzPnl6bpPh3kaFm/ZSBCYTR4F0fTAcw5xY3gWwn6L5nGHKLLYVUoGB2ISkViVDQJnCI6Vk0hyMO54LmIcYmiJVQMIE+CTGmEgHQytHpRWwY2BBABYoQAFgyGxZ185+pHkDQBmU9q4b2B1gkdV2OZ7YWQBWP29c3ns9GNhkNLH1ILd50yphi1byeuTeVc2A4oYkzZ2djSq7xNMNIIQJmgoSl2+VKirdB67u9/ZmVWtfoaBDbtls8D8ze3p1bi+enNu0JI2SyF6+/+gXhGxOa0b0Ql/jaxrWemvLurMaiY7IMmnanhqK9+dw5+PCZqPSzsalptOwH2BXlsO9J2gF64iJO3k89dZs3fB8tvrM7/FoeV+77lnlTwi/ablciuXHJB7vuXq+tGa1krk3Et8x3hUwXdjbt70YZM2mUYHGdLEgESatXPqBAKoocsV4DeZeYt0c9pp4m1xnB56dJ0LYQYYX2fWVnV1fWcf+JrCRpshZmXgw8e0pdctn+77PqBGV14UXy/V27oBVeKYlJkpiOjpfyQE7prL5trbzUWYf3lzaF67ObdKubRyhkW4wTrotG6/vtSklCHkSCbAZU9a6s+26lhG7fu7JnpSKiiRJ4qwuKMh3Zs2ytuZxZc1ibe1yY/2K5NJS1/lEMBrFwUADmhVFybiy3fnEssuRFRe55ROCIgBskHc5S0lnWIBWnpOdWLTpzHgfsHJWCfs3xushlY7ESj9HfI/zFjXt8eFlFbKQBFhp39aZE5P4OHNUoJzIKxPLJH2dGMxK3WJyH02rvDj8wGuGE3vTju1n7Zn9xX1uf7sp7D6beVJRhxdTpmZPrzAGEJ7OlZ4FBx8cu0kDlficWD3DgY0HO6vuXtm3n0/tv/r9D+1Ftba8ubVsV1tZjt5jSspMVL5B4QejSimzTZ/ZKgArpFSFPK5yAVbI+wCskim5BnNasbzoaA4laXKGlYBrACvS/STZTElPqsgEWCkcBquHPWeny9kFgxzkNN5YtpjghZE3DRKy8TLrBcKzbx7O2PB5ObCr5N8TzK4AYQ5SywNoJaTQd5oUZe834iAicstswDIGCLllDHhoCgF+ky9aJA6qEUy1XLA2ZUsgdoyDCgFZOVMWlljIAUXkkjG9N6CuD/PnwlPuuF/Oshc3SdKaSBo9DPR833SJmDNz8GTl7Wp1H8yygysUYJpeF8CK5CnpOTsybjy/L+qwgxdSMml3bxbHxNxPleHybsC4rbA390tDQYxSimsgwGpEQq5Dl3qbh3rutDLyE8BZ4TCmARWcZSUwKUKZtDtKnp/YGzIVkHzLITEP4wC0klAs2KvUu3zAjGdfRtkNYDVGns/wLHlJ6no4mOODZLw1kfW4jQHgkqwKBMC4TYezrISOSOqF3AR/vzRYlhG7TPkrw8ULUEEhGId15UNdsapQHciPzG0YBBprO3BWjA8Kj/uDA1fcG9guPCMa5Rwb0hg2ap2wovOZ0u8cwOWeI9vCN9B9hg4Mn2j4Qgfj94Z6omIFO/NbL4NzR9IwmGWwFupgDXpyZQIWARbkbRTm8e77B1jl8hyxdfQsMPSJ6zuoLM+mVI627divzO5b6kHvUSZjZ1h5v+F9B/fH1ROeqql65GCzwtfopA5/qRSl5CwTb1L99PaRXKqA/VTR+tpxH2F++TDEiQb0CQNbNztbNa1QDgCriQCr3rJdI19e9jOfU/jz6E1z8x5g5Wm4AW4e9hZvnnllHqgBIBkQguYy+AxXAqwArhJgJRxOGLOz9XxdJW+2Y83lPazf3/cAK4UZOcByBKzwYqxPACu3G4FZdQpYsdYSaOXPh8te6UsFZAZglTywfMBBLQOo5sQGlAS7fCym1dv7uf34vra/Xpi92hb20JDYyBCF/tisMk+opdai96DP5vupdfWeglnENYCp/rXLif3uiyu7ybaWbzcuET2wnwno4ntCThrM5G1W2Car7Lvf+64Ntkv79pef2jdne5vtHi3Palkb7bKxBqalmOh762Fu6XF1RQhV5W8NsIodMgFWblfh/R3ry5moMKwqy8skCfz3A6z+Pkmg6uv/gD8JoTll//4y2yzY3Z/zC9P8INY0zx57TToDkzFcYnClk2nwv/7Zf5dGlrEJuJzAt2MvgrymGFq7z+2uMXuz2tldl1m2zex8Wdt0vrbyYW7VemVl37iRttvyWwHYAIuCQ6XI1Rgi7ji7mNrF8ytNfbe5TyqRxvikzFF5mFWikcbfywgudzlgIW8j/JKQAiYzVKEHsRB9S+P7adCVGFeM7LHZ2sv7hb1b1dZwQBArjVk1B5K8N2is3UuDxme+XKnJ5zAENtJnFZtuYMdBrBQ1WEpRaMtjI5IJR3gv8fuJoV7X9vD2zm5fv7Nuw3WioXMWmbTNXG/nefr7oKHd0nyyAbqlOwAJDCt5BuWkGWKO39uTZ1f2zW991b7wxRc2zHqrm6Vtt7UkTqK7h1mgy2YCEKKUxdg1NuLTcsWNrpn0uDwzFWKOz/g1Zmng/SVPjEg42mz39rhuFDvqlFyixyubTUY2G1c2qZgcDzSZZ7KJAXbCi9UaaEePqa2KPlhVmGrjm2S2bgGs/OcTqXvb4HWFe3iS/8GMCE6FfJPTZPn47o4FGiSzQh5TSESK3dbOCrObaWXPzyd2Mc5tVjLV9Qh7lVyKYT/Sd52my0HvMk6KMP45UewBnLh+NEcyzFWNHoerGDRHjxjWKYwjPrNR8fMuLs4Nrwd+P2wIDHW5bgIJaMra+gBq0LjpZ2x74z4ABrx7XOgz63+I1xb3KdKUAL8qzA0BrIgmxwRehsu5ZZiQ44mCd1CW6TlmmkmBuWxbW4Yn10R+RiED5H1mSPf8g5/FpsSm2LVMTF0qyIbWNI1tADXbrUBd4rulyabp5RBjrUxHaoaJTAa4hRXGE72qa1s1GMXvbCSab263XWaPdW151trVZGpnNha4+WnD9TG74meWlfT287rRe+F9XZalplLzHTLBlQ23vZ1XlV3OZlaOClvuYOF0YkGOkRUKnBrYatvZqt+Kren8rzCipnjLBnY+qeyCeN7LiZUD0jJNz7AUJKyVzgt29jJSDLlHj5vObhdrfUbGAfsiNc9+uMa+EP+k2Hrr7Ho2FqOL34m4iGJA6SoDJAWwJ5xZR+NCU0wi6uOSa7iV94/kvIdd8+jTwF9xP9zIGb+kztrVxurl0rrNxgZtY7ZeyDhYex+sJmRuXAMaTOR+koJEgw1j0sUlGmkoBZBnJZh7rGcddifGxoBAXCdnAA8ksaGUnV1c2PmTa8tJv6ucHUR6p9ghYtSG9PRwzfyp1VQ3InO57+v2UY2FyxgcFgPwcIYmbDefDvH+uaaDbm3lvrcnF1MBVs/KoQBfZwIimfKzwxsHnmP3OAGwUoYa6W91q7OAz/w7ayvp7tLemmBJGI54HdG09wBdq9rqxdpW93NrHjc2sZEM2OWtFEMar3cBrIYGXNEUmW2npQ0vR1ZdV1adZ5ZXNOWdUkoTYKVzQD5H3iDqPHrPe8El3qmT4L3KeF4TwpArhzxJZr+kQEqG4w2ep/sFuzYxUfLjEOV08qe7xfeoIT3u3ToeQmLCa4UVBP7O9F8NGOzMYNZubGRvu4n9vDu3v3jI7YfLzG4HY6vx02RdK3QkuDligoc3URCMVAOFpDwZGaczSudgnC9T1t+7l/alUW9/+u0v2TeeFFZs3li522hPTUCJGg0BJaRPeYS5ClNYw1uXA/J88u/sdYALswpmkfulJeN07rNGa+F5pH1VPiluHXBkWOEhxv4XhuapyQvQyvb4e4w9Lj4GJhr0HOj9A6ubrYYgMBw5jsHwq9xslNM8uOdTKvgT2OLsKtZDAD8CPgJ4SNInGfGkId+JZ5G/s1h7gEIYqBeWD0r5niCDRbZF8yImjCOaqh+1fgNYcGaEs6BS3L34LzB7kKJI2tNbPoxm+cCwgsPvPop6FUKZApDZO8tERadAhmBweUEVyMX7BtxAF144OMsrMazS1NlNngGreIY8cv2wB4rVAUDmTCtvPhK4RXMuqMIbWECYAWduZcOMmgyXvTIAK/co4/vHZRGAldcUkiu/N8JL3LIkUwzAKhgww2HavT1FPN5UAIx+nRIgKl8rAVZpZHAymKNW4sxbN9oXgCOqzMSCqSADCxhj70yO1zEA6FPSa30wMQfMBIABrEvXKxBogZJtV1vX0dgfpXHU60U+tiqbyQBaXlhIAWXGE/czPFqRBYppIg853/6S0XbqTbTlpsHrAbBy9pDLG51RkobiLrMrLC/PBIbKdFsBBP7hlgCeYOu7koP+nFG63zJXx+ORe+18O7H4YLDj2YhMrG+swdpi742ghgLypmOdUJdyRruHKGtD9eu2s65DYuZejzwvXCuBe8ORFfnM8owk8cxWjdlt3RNcq1oDSwVYVvKMCnBPxubBpkhDDEkOQxpJ4rlGI0oJ9fPkIGEOUDCcMlXH+Dt39qWuDLI2AWq+x4jBt8+t7hic7+xxtdY1KWH8VEMb5QQtdf4RrEuYPFwfJEl46bFnJGavkxGo3amN3VsxMYz5besN0jP3pVVPJEUN1gwjGxVjKwBRe6xtqDv8NTuA7rGFB3//k+ruAFjFQnOv2jTkTqA2xzTXEUByY/1+ozXmUmEAQqgQ3LNgWLF3RbK9A+BuZ6NnP5i1ui9xb2Q/AphPv43sQHYvHg6Cj/DDYmOfrXr77l1vnzWZ3dYDW+9ya8UQ5BzyAS0buFvpQywB/PX6AasayYEzkx/o12/O7JvPLu0q62zYLv1siYGIWyo4Uz0Fc7GOCZp63Of2ve//tZX90v7wk2f2tcnWJtsHK7PGGYhimiEJdF81lwTyP/ZwQc4HNp/CPf5jSgLlte0+xIQPJMAqSSV/FWBF0//vw7BKazVAhfc+8d/+YwBWPvhIKbDvSwIJ6EoMq88DVqo9FTyTrBAGNvhfvvM/BN/KN+nTRAk9XM4j1ebZ7ZDTwWTo7b4ZWN4hB1zZaL6yarGyoiaecusyAfH5d0pRU/oPD1FJ/PzW+mxnFzcXdv3hE9tPc8k63F/Aqcm+wXkT5HRlpwYKmMIceVwdACvo1p4a6ATTGOcepBGASbBCeGCaQW63q8Y+u1/YAwZwbEIZCV2lVTTpmtgwlQwdJRNcEEht8mxW/pFo7YBVyHfY+H1TD2nLganEc+5pBPWqtrev3tg9YNUaFoQfej38/2ilRDmNeHbdYMUkb9XoQpXGvBzAin93I0H3AAG0yMuhvfjwqf3OVz+25x88sdEEL5K9NVs2bL8fUqYHg00SEgxYuahpehdNBQvFpyoAVo7AHhqVaJzVfLA+8kpJZDTDAATLBkP7TgyOjVg0nYwPJ1VpU9ggVS5KOuaMvCdR8qHnH4yOnRmBtE9a9C0fO1t3e1t3O/07ksBNu7O6H9i6R4fuB4nLgnwN6SPM63xRnMBxsUxYM9tohnI2WAz/91ub5GYXVWGTfGAXE6YkDhQiUeW1JtCFIl+vEz8eGmuYcpJCenHAPQQkkV9XToHkjb8fQL5t4nND0wXQBEMHMMkBK6dxc924TEUGUGmSLnL9xshhOUgAV9Vbh8QErzQluOwEggzLkSLS8aHi4EcaACjWNp003s0WCMcs73MbQPehUQUJRcophhNgS2YTngEmJc3W5k1jC4EDvV1wL+UPwbQLNhTSAejhlcGuUhwuoFPbyHMEAIXrgD/Vum7UDMGc4jrhJwFFlSkf/k6z2dSTFuuN9qFxNdbEc9N0tmxg8XR2PYY1ltntdmjzTW1VsbXLydTG+8pqpL9dK/DgCtZWXti8N5tv8K8Z2LQc2awoleB1v6tt02ys7Pc2KUqbIrUshva6WYhaXPZmZ8PSLgG4h5k97lpbcJ8BVIOxBksMhhnNOdI8WA7Prs5sWmV2Niok8RFghf9QsOo6jJMNIGlrd6va3i1gfm5FwUY2yNrwwixA40PxKrt5y/qNnY1yuzmf2uVspH+uKP5oFglbKEvdewAwJJJ6PjedGoVVvbV9BsPC2TSOcxxhMf4KTz952EnGNLABa7yuxbLqlwvLNgsrlAzpTZMmYUGYoNgWQ0ENJQVLsCYBGqTCIrHQfUJEE9ckNpJdoylgPQBuwt6SDyHrF9ZfVVo1ndrl8xsZsyevK9a3szMDsIpH/zChOQBWPglftwvbI4HV+DMMhZUUmDxTHLSjzILqnlEUbhuFMVyPc/vqzaWd473C1yNRUkBFYonyfAdgxR7Ae6PRbjvr6sb2zdYGmKIy2RfAE8BVYmmIyecm6hrdyOO8E7tqgeTyfmWTvlAT79K4MFAPUEfXF8AK42+8RS4qK28qG18x8NnZIN/rOqpQ46w9PX+StOrzgNVJ8+TMDi84/CMxq/yZFwOL4JNowsVEFQst+SnhP/Z+tLQ3BC4XY+lTO6S/86YwEoCZ1OrDffB8mIRMnr/D9Lm31Q7m5cR+CsPqIbcfLIb2zkYmviaBCPhcya/FB3Nat+o6Ytwgk+z0PJzS4PzEVuEIkD0qbPjw1i63c/svf+8j++NPrux8e2+T/caQmystWU2s4AuBD9kAH0z2Cn6dm60DWC1rEsFy+fONOSsLgFJqKl+bAiaPbiOHwaKKeqWG+r6gpMAB51AjM3F9l8CoE1BBECpB5B6MI86ApLLpz1CAFabdnMEMFPMc4H9oY/kNsY+5abKDcc4mTmCVN8r8t6MxsUBFpVY5I06G89QS+lpnhTi7IOpR5Ot5ZQXNMq+X5cPB5geap/wJXwWsdHsDZ6X6jqaGOwJM/CxyyQ81pSTnGQCzJ4TB9NDrCDNxvYYA2PDQkRcM8ho1fw4kJXAjDfISi93rEAer9PoCsJIkPvmJSb7kbBaaZQFWwbByZgc1ZQCxGpqKI6DXL9YQ60ogiCcsa58AWMjHth+OJAu8mzdi1ZI6yaqFNUxNgZeVapGQ8etqa304IJKuT2JYCQSNlLWUtJbYqP7UBMAitueB5+fMKEkBw20lTIPlNbQb2OPGmdaw3Ktsb7NxZpOK+pYbnfzNnPUoX0slb+LXgxTKayxkI9TxgHUOWkXyZDDmmmYdIIwDEfwsvqfMxzYdXVm2yyUzFVgV68r3woHl1AHcO0UkBlglNUbI8mJPck8jB0FlGC4Zrg8FJAmEPSGzb6fZ0OPwtJbVhe0Ap0T5c1PzJAuUXYT2o3geEzM/mMLUuNV4LNZ5AqtYa2ShbXewbmqrN3OBVwKsJDnlrAV84VoR/IBqxPdg932EfV77643n2pOnYfqPrSrOBVjt+tzW3cDerbeq/bkeMPSriuRrAKwIBQiAxh9JPxcEtAKyK3QBGJqXj8G6UMOQPh5l6ApgCXZe4uxKWceaRcWimjzhxZ58ugnA6n6xVO9TMlgaD20EwwrGqsBq+oTkXdXqGRRYd5LGLXYVaeB6/y6jTOcQd3u1Xsp6QAMbny5qXwCsGpPuFgyrKHgOgJW8YCPw49dKAv03eb9wUGWkvZbajIWxOWFYUUmyDzvDaoh+ZzDSnuX7lZv6i2El0oXLovWydXY7W9qZq75vswYEWhGuge6zKDVkxC+YRPa/fFXbp5vMXm/MlrvK6kEl/7wEzKqX5pxE0itbEaWQeZJ4KJrG1tnXnpzZN55f2tWgdcBqyDoI+mdioceAX0mHw8yaYSWLoh/+3Q9sNljbH3/yzL4y7mzSPViRtfIXwx8SwAp2u7plzkIxeI9Jx8k64/+PgFXX9QeGFUyrA2AVNd6Bwf6rEKnP/d0p2yr9p1PT9X/Aj/ilL/n7GFb+rPw6SSDWu/hW+XDLpchHySvfC7HA12l4m/7L7/yPR8a7Y5+HJAT+jUPNI6RpADJbNwN7WG5tXpvlzcCKN482WmwsX20sb2OyL7ahPwBixIZuFzixJdFgnNnl0yu7enFtbYHML5SqJ9Mln0A40UiTc0oudkIa+ClywJENivBxSDZCofU9ZSLwgDA/BxWGDfF6vrG3i40tuRCa3HFwOf0eUIDtDrlaol5KJqHJM7ITR6l1wEg64NHQXpX4BprSbDwCFm+NrZgG69XGXv3ipT2+u5eDteYKNJGwPQIQdLpuipHx6ReFtAwpMVRGGha+IWoxA6gA4e+2taK7Lq5m9uEXXtgHHz+32cXUdkR7kixS4qsC0yZkPyqgcmtpWpnGC3DxD01FOAQGQxuPRseJdmpm07Sc7+ujGW5hK+xk7A2wtNnixbFz42OlF+FTsI/pLKbxTNIwlvWEGICMg6E3gAuTHkCw1mVLgGH6meHDtJXnBo0wvLPEEPGzXZ4oARr6zzy2q+mJ81nlQH46TGUBhTQPhCqMyTfHHrHTuae8wTRyplN6eJzxQRoh8jifTlFMYjTsjCPJg4J5x/c5ywqfiQQOYEXT+tpm2Un/fiCZCSSAvQQjDePuSTGUxGw6AgAsZLA9YbqvdeeAlR5yGDywWJATjSZqNACt+JzovyT2EHK9qBcOrm0G1tYwqHa22e2thfGog7K3cZbbeVaY7H93ZpttbwulBG5tWvB6KjV/rPX1emXb1uU2IxIki1wNfEsCW8hwRqORHuxGyUXewI1LgONCUkF073mZ23RGYbSVefig720ymVhZja3e9pIFkp747GykYuZuO7RFXWuChpyv2OW2bjqb44FXZHaheOPM5tu9LZBiDfC0mlqV4em0tce+VuExsszGhbNO6n1vbxoKHrOJZXY2rOxiQIDDwB5sayvA5HwkNhyFIO9LjCaxwta229Z2NiltNi7tYjoSECbQAo8DeUpl9rhZWU2qZ9PZw7oRkM5exSRrqISlKJIP0dzHiatiwZEd7F0CCBvjnN8HaAUAFMAA5uo0nDybfKxa7nOv5wrA+f0Mnxiax1rSsEB7AvIvCkxYDrBF17Zbr8zm9zZoNrZv8eka2CiAGcB27SUCqSJXOnefO4FB8i9ijTEVTrK05CXokdD8qUk9bDoNDjRx2kMxZzrP9GxgV8+f2ogURMzllX7mwLzA6xPwzTXzfngmlgyFswB95Ccq1HBZcHZFkpW5CbUzY9iHxbLC/4Lnwrb2jefXdlUVNh3hV8GE/uj/lqj7qQmV+WwYRssov+mtX+KnAZPWk2STB1UqLsTCS0lDPCu7gW03rTwQMWAv64EAq+QDpTNXjaiij2Ss3xKXXGUaDhU3lVVXpVXnQ8vGmeSViU3moL+fQckTKEVsJ6nAAfZPvjtqxEJiGT4uakwAcwFMCY1IBs4xJfZJrh+YR8DqOHmWQCMKaABLnxgnmY9/nTwXAaHHY7FHSK7CyySXtYD7qa12hb1uxvaTemL/131u318O7T6bytuPYAJeGwCoqp7PA1axAGlWE4EmsRD19YmFhSycM6JZWbl6a9/+aGb/7Jsf2RfK2s5tY1m7lpfV1hpJFJypQd0xEWAFi5y6Sgyrmn2NK0+aI3tqLomUGixJsgCd4iOJ6WJqL4aN2FWe8srQ0HmMLu3xIj2x55OEy4NzBGLFwMeBniRpHwroYJ9gvyB1l/+OaTfSn3FBSqKby/sa9wvDmQFDAzCF5vcgp1QT6ymEsBWSjItzDykOH2KiqOH3WpRmuipGNsonVsCiE2BFXekrUYFuyFpZD/KOC5PskLMlqESiWaSrWx9IOttkF96NnkyXPHtSqLtvgexNMahE5rZzjyY3NYad7a/T/99NpQ8ejWJXObMqlXWhxAlQjjoHYIH3DrvDnyUlBAewV2LcrGvmz5EnKgLyACow3CFwwz1fxQIpxpYXEwFWsKwWG0z8GTS5XIpwlKpAgu+hN5486RNs/+MsNGeZuDRL8i62cJikurxHv790QLmPkwNXDlB5ii/ATwKsZF/gi0S9Aazfxw22AJ2Y9mW2t7NRZtMR4JvzMvJIYeWlOKBQC7TCs0c7PeyejNAXzt6RgCuX0Wl1qC5mDXYwGIIJLpAry63MJnYxeWrDXaFhHAWTZIEwRMSShWmObwxm0UL0DqCeo6V+PRIj0cEP982SZDI8mQ6SQKXfBeQi/LCwojy3PvoJN48/ggsOWHlzk4YZzlD1wYCsU4rK+zX5pvE6uSp4ua4FWG3Wj0rHZZ3o78e5TgAAIABJREFUe5GmA77giQNgJcZ4Aqy2qtMYJvqz6P5iPKt8jxhpJYz/qfZbAKuHxgfVrBfV+fK6c7AqJeD6/h9rK6SvXCu+bgQgKxDfrSjcy8r3INbJwUPVcwcPYSjxtOkcpn8Qhqg92UMkYFjxuh4WKwHEMKzGAVgB/ssXkKEWvZ5A4FZrRHJIXafYA7W+UAwAiDobLUnTSfas67XqRnk4xnDR96yxTaqJ5KYDWOwAxpEcqMFcnF/i+5wyiEMjdASxYl89AaxSPcEgIssA+ZMkMKmDGAhU2tsHxmf3dktglX92hpF8/GL3EtOKM1r1nvut8cwBWKG4GBYEOaEGcBXHYl/aX7+u7efLgX263Nl9X9k6m8rrKgSd3kdrG3UPXDHjEhM8gLFq19rvXE/t688v7QZAsVuJYSnWu4QzXg9y7eUtGgEhm2FpP36o7Uc/+bf2tGztT77igNWovbcy63Qui8wAC0/YF2cnQSju5ebni9cu2r9/CwwrziUnyYRsWYD2URLYNJ2e8bKa2JCgNF3HOFBivz7UZHEnTz+lAd9xf49d/nMhNr/iW/9Bf/UPBaz09P8KSWCPSkP1wslwK9kvDILspNTgwGH+/Dv/IqwQk5ouDpQ4h2G+QBN1FHZobTOwxXJrq9Xe8s3ehq/urVo1NlzXisjlUJMcQoiAp27QKLLy+uHO+mpg5dnIrp5e2fhqavXQIzS1WIJZlcCq5MqvY4DNGI8dfKv4GJUCrFLsejKmO5jOhheLBiZ5Zavt3t7M1/byYWWPTa+EAQ7UEeg50/OCqWFmI4pgVBEqwt2/h0NXU8EEjgRYxYODcz8MC0WqKt0QAIYNrhS7CnYA74emazlf2vJhbg2+N3gwSKbjxtMN1PvW/86RcGc48XXyrMozZ1aJ/u+MBy6xS35cp1+3a00Hq2lpl08vbXZ1ZqPzqWXjwqqzqXy/4PS7BwbThaE1jTOZXLZF0eRTqMR2mE4mB8Aqsaxc2uFGj638t/BN0q2WzxQSvpbmEs2xJhIi6npyyK7TGkkyN4F8yZQ9JdCFtI5mC2iPgSrXSYbhik7WVnYowHwy7IylBFSlp+1YvJw81tGBSGLEBh0TWM0FAyRickNTk6RVkgRJeeDR4txTkZfRdoeRZwKb0rpNU9dUELpfQEppcElHS3GYZtoyzOX3+O/idwOYAVTBnHF2GrRm2ELIRE3sJm26saEfpF3x+iSN4tkLs0tv9vywYt1stlCKzUhgX697e1h39tC09rjtrZZcZWfVMLfzvLQpbESMOsN7ogYdR+42qmwyxqtlZ23TWFvXmqJwrc6nE32mEKo3a72/2XQiOQ6TVSb48tOqSOmrxLAC9GIPGcOkLHJbLeZK+xyPJjaaTMWwQRLYt7V9cM6EcSDAChBrDGA1HVu+/3+Ie9NlWbbrOm9Wk5nV7eY0t0F3AUoKUuQPQwqbln7IsuwIRSj8VpKewZKfwA7JehKFTTNMmiYhCySIC+DinnbvXV1mVuP4xpgrq85BQ1KkrYs42KfZTVXmyrXmHHM001hv29gxeZ5O4q42KPJ+j39TKybUarVSwcv72PRIFs+xrM32AsR66vaxZs2Ox7EaV7Eckwxnc+LHM/5Hh1hQICMxwrsrm/+2p+hjI0YsiDE9wGIdi6YR40lBDTp0AY92sT8ekj2IHwT7ZBWjcjgNDKtkLhWBgPYJkrpOShoRU3F0UoNrBqOBUdF+T04eA+xFAgjYy/NKjV7S4NRVuUZMxqf/WAFEMg2D1QRgBcuQA5NI4r6PNz/+UYz2e6XekXYKG68Wzd/rGwaLnOzraYxqGiqnk4q5BZiV8j37xWRSaAICvJTdZquXxJpru15Nc4tXGOsE8/f5TMmBN3d3ilBX8Z4SDvuLIDcoDZl2Cn0/NQAk0iar43zg/veO2aZYTWMpQNkJQBvfF0YRjA3nccrP6lurJj5ZzePZ6ibmeLdxBigJzgwOmGMyXs9nfKDgH44xAYB/t9FHikQiuQWcJNuhAEjaV6BGI4+CsdAdY/u4jt2bp4jHPsa9TZUVYa4U1iT8Z2ojReaxnsRxMYrR/TTq53UsXsxiukJSz3mQEoWrRDw3oOzNbmaKWXp5H2ZUMeBgnSfok8wWA1ZmXdHAXPs7FuZVSY9Rx5eUb7NK/BNK088gQIAV/5ZMWZ5HTMAZJs2WS7NSsSrBlyYBK0ydSTP62a6JP93P49+/GsUPttN4au4UkjA6dJrMA4BqxZfrnkbvWikp39PrGY6P6/IwUxT7LlZMcx9+Ht9s2vhvf+c78dvPpvFitItq/xCT8zaO530cCERhLbKP4gUzarTXAFjt+1Fs2lM87Y4636qphwA8x9NRka7ZDNegVTZ0IkCbIaYkYTliIWE1YEVTY8CqQFH2gSl5gk6QyoHPkF7rbWCQ1xwjnvaHUNgFZ+J0HCuA8WYU1WkrA93CrhJ/SNNSA1bb3dMAZvnsgWHLvt4IaBjDBALc7nfR9TvZGNgk2ycZcq95s4xFvYqaxCtUL8ICUq5KXQioAZNPDKtSCcp4yhBdJhGdYO/SkCLxdrUQU/xTVZ4mYIV8K9OazLODPczrJC2qitORvdtgFWwe/GmKz5BeM+dqDqwEdGt5s7dZrmUJkBlknJ27fmOwrjTLxY6CQJ9JFfP5Khn8DFGQzPcCq9p2J/BGLB6xVSzbqoiMx2h4MhdgVZgmW8KF8ENBCgfLWYM0mNsZVJCAsJ51GgiYEWKneXWY0Q/ANWBwF3l1lvoGoszkLqER1MwGrEYagpaADZ5v6rknBii7NvrdRuv8dj6J5ZwanHoRD1Seew+/AVK6npRdWFYwSxgMUpMxGJtHXc91DQrDileCNUYBIgYZpupbhqWLuF9+Ji9eTfckz/Y9ZM+XtyvMEt07CrdiiG27DsFyGXbhutOsc49M6JloNtmSeRZsup5i3pRhTqJqbuN4xH9RXX2CuMnm058tGxbrU4D/VWhISuDS0CjXvxlWvWRiF8CK9eW0RNYVvrIzA30CrAzwWQ4Iw8rgcWE7AFgJsJlQo91ENWWQOI5dN9JQAGsBhpEGngyAqtbVcNf7v3uHlLNmuIBYy5IkWjFiwKr4NrmCp2HXQE0M0GSC+4BMgbMBK90bwIwTQ6tptABW3TEtXU4Qg2LejGJW4ZfmdFv2f9j8BWCnZrN/VwIlet6oYwtgBfADG86saz6vJ4W6B+wqexZA3TRm9UKAFXJAJr8FsDLrPFUaA8Oq1F5l77oYr7sKS7BlYDKbzTqewHilzgDscEqg7WzSwwrfqjRcp6eUrDg93gRgDaokPZ0mXbC+aOiU6Gvgiq1BXlbVOHg77Yn1dYp2PIufrkfxo/eH+OH7Pr5uq3g/WgYu1sn1GoYfgo/1iDlRVfdcf3mIabeL79zN4rc+fx6f1BHNcWcJPPWz1kUO4MTOHGvITT+4GdXxx68e48df/ll8sTjGP/rNz+NvAVi1b6OeHAxYpfSRMBIDVj4LsdvQE5fP1n8uwEp7WAJWJORZzuY6juu1o65OwIqPUkX9JwJW1wyrAWQv3mt/KXjqFz/pLwNYsbB+lSTwiFQ7WZcfBo94PfL8qa5jwIVX9v/8r/95sRjNqbYBKyFiFAxTHlprmQGs6I22T4fYrY9R7SJOX76OGfnx+1YsCBrNDwCrA5RNb/pwSU7zcSyf38Tdy7uoV7PYorXWRmUZoPXIZVLlB1MBHnzfWRUTUrFojmXoQ/NszwPJMJJh5ddePE9OEQ1RnOf48vX7+Om7tWRkmHjT3Nw0tVgsNP/IPG6bKlbEOPOgpKdVKbTMsDK7Sikxp3PM5ktJuWCFHHobS8PYqmduti0Tg85PAzmOzdMm3r16E/sNxnKV0u9IvHt63MR2i7cOVx+2VyPvht12F/V4GjMODQFWNC5e1LxfvC44aNhvKNb7E0ynrcBBrtcZz6i7Vaye38Xi/lZySjGDeF06mGdObQGw6ns3TYpztswRxkvZYD8GrOQXI0aek4vEdoKBBjKa7GrH8uZmoQ3QtGgdP/LN8MeCpHtxF1mfY78BJGDJKcVS5tElKtnR2vIeKzLMqzQrbfNp5vuLj5rXB5IkyVFV7NMQcp+8uzqWVwLQNMwusfGWu6ohhtmUExL7ZiTwmqwCT8MyefGa65VyE0miaIwobk+YwDpwnNjwOk4y3UVOdr9sZKwtKUbG10snzjpI+aEuXDa7NspNT7S8zm7+mF4asKLBndSVZYAUIO0p3u96+bu92XexPsLKgZo7ieW0iSUJINDtMRzf7mLb7qPldc5nAqwAYzSV6TsZsbMR393eaN1SBO02az2nAEWwr/j5T+udCjUat+ViqXW42cBqOgkIA9x6eniIbrcL/OBm84VYI08taXX7+Px2poL4DRTwdh8LAKvVUiDSZtvJeJ6m+YbGBMBq18V610ZT1XFzdyvQaYfEbb+XrGK1XEYzm8X20MXDbiuTb67XAmN4DnlA2eMh1pJwHGM1ougj5XQm8AXwibRANlMdmEgS8egYwUxoYgYzFDpzd4hd18ZoalkpYC9AEs9QAatYvzDhkrgwgB6WB7qlRHogqVDKs9ywsuc6ThpWGvIosR1lz8F69bTLoETh5V0a8UEeWJp2FkuuT54FmFYAlwRArF+/jvN+H/16EyeYa2JaGdhVPDIAAsUOsinCMpDIAtoV6U5+VApTCYcohw8pkttdzGoYeREb1hz3iv226+Rl9rDdx82zZ/HsxQuxbSTlSAaXBAYlxTT3mFIA+llBTp5GvvIQoKkok3HLhADGdM8AtwHmMJtH2gvIjgH7qI/Pb1fx8u4+bppKRvTIi510ZI8GACszlNzslcN1gtz5zZMBq/4g0ErGoleAFYc0zd0x10HNuXU8x/Zpo8TA7vU6xj1MV6bcyepMwIrzRn/HOUmxORvF+XYc1fMm5p/Mo76fe/8S8yHZvWXCmww3A1bXBuoXDzAKjL7Dg9CfTEPqSXcBrE4CiyXtT28kagkBoCnbhm3nPYvnszQ2fj+WVRfPKksY/HN8NhmwWmjY07WWQhRJoJ7RwzS+2tXxH7ez+PevQqbrm/mzOFazGB1gWQIap1ytAFb5TAzQpmRYVxv38Oz5NlZ1Hf12E6vFIvbvvopl/06A1d/7bBGfjncxb9/F9PAUp/PaCb4KLEYOuIzpeBaz2UKhLh0Mq91RssAethjshwrmHp8LYEXjZD+hTBDQ8wu7U/uBZBPeZ2y67iGRPj/5crZNuAasnFJrCpAXZgkXcSougHId+8NIgBW+kfuulU/YzbIRuIB3CKESLvj9bbQuYA4du9hsAaxsrC7bhKmbZWTgU8mr566R+p38dgBh5J8jIBFWcy3AakWjjMylH4thhfk6Pwyw6hqwKoDQ4JUmfyc6zD6Y5h7wUsQ7RWQgUkcbfXRKoEGGo+LhbbpuwAqwiD0ICwXOTqcFCrBKf1evb3tm6ldK+i1nzUssBgx1hy0akKds2ie9X953aZYN3BuwWi5v05uKOooCvo+WIQfMjn4fEwYW8ouxf1VVJWA1tiywg2m8P8UG3zy8v2Q2joTOcqDpxJIjalttu2ooLZ3kGuocyeBjWSIIsLr4DBYDbQ8NC8ul+AfCJOH7pidgmtiL/cpAM8axRqa+3Ue3W4uXcTMbx80Cj1bOtC5mM1iAZn4AKABqdgL5AKx4nXhGNlFXi2iaxSCh9NN5it0ewMpsNO9NZsAZsJoLsBrLDsFSfUArmjAzYAprrwBWvA8DUyYBGPRwaJClnmJxDbLABKzINk/GUmH4unkcR1WtxLByLX0BrJwNbsBK14+9sOyJ+r33LfZJbqCaOXkN0YzDsNrrGrVaXxfmkN434JPYaAB9jo3X2jodzUZLhpU9v45mWMk6ZRYNwHFVAKtzdKNG1gIdXqE56FbtXGQ81ExlX0/2pVyNIDYgaeR7p5QYYEKY5uDaNYrNFoN/n03+aHaJGUj4O6blovZy7g0kBnxaQ/YV681WTLeqxlJiFE0FmG+bFdiFAhiT4VFAY4Bsq1fG0VPPaK8yy8yDKwNWWEkAEnVcr2vAin6tMmClAlIpgVZQXIYzyT4c1EHZc+fA5oMzp/RP6Qtp1oyBHKSOsFIt+2Tf8rUvDFDM+y8gVRn8pCyQPk0DWa00nSMa5LGmeK0agKXBezWKcY1xOkzbNg5YzExmsTnP4kdv2/jB6za+3I7jzXkZT9HETsQFb6G6ZzIRL2Cr2VIlJS72m/jWzSx+6xsv4rPZOOYnnLCohZxEq3UBe5Z6Bnsd1AKHc6zPk/ijn7+Pr37yo/jbq0P8k9/+pgCrev82mqmlohrKyt8x8QFJ80PsfDGs/jMCVqo/NRigV+LMS5/KZFjxXG4BrKZmWE1rA1Z6J8ULrDy8WVZ+/IF9swwMPwasim3Nr/jSv9Rf/0WA1UVm7oqq/FcUD8duJw9pDUkGQN/cN9axAOMMAwKTGP0v/9O/KHyTlOBdACsdYISoIXMwQB795hCH3Sme3u1i+9P3MXu7j9VhFNNMi5RGP03QdYGy0O4oYibnmL+4ifvPX8TiZqFI1nPtA1wFT9ElX96XkwNTDjie1wlYNQKwABwEaKXHigCGIfrZIMeRJIHzKF6t9/Gzd4/xbnfQhJXEAjYZpd6MQ2lXC2Kkm2ncM7VH/iE2E4+Ir4k3TaeimJFAYW2PDb3+nDC7SHEZD0OlUEVhVnBA0HA8PTzF+4enOMHQmFRxgL76/inevH6IzXofE2JRawzbbQbJgYrE25KifPgAOGCdiQWH10QfFd5Dc4zxjrE99TF7dhPT5Tyqm6VYaceU6GAozyHX9iVF72p9lus/bKa/au0mc0cFrwtcz+NM3825QB4yWk2Dwbqp04XvUFJXSqs8LGt/RUbMOxlpCMzNnt2+D+W/xGxyQuuUn8J4Kj4DBdySP3MNLORvoZmNru3ljXs2WBht+fsrYJSNVxHI+YOLQXCJUHaK34U2LgBLxX3q8ie1WXinoxhUaOtH3S5u60m8WM3iO5+9iBlrVE1IWY/pW5XpJpY4lULSV2JgKhQDhCKxdRl0tXG4WFKSDxLRmMS6P8cbydMO8fXjRkAHG8F8Wsdt3cScKV1PUXSMV5u1DLYAq/CtoqhlA+52e/lWLWawCJwc0u13ArMApUmO1AY0nsb6CdlMxGq50t/BsGr7vZlRtzf6Pu12q41rsbwxw2m7FbPok0UtoOLV/hzvHh/jGXLjm4X8qx4eNwJ/b1bLmFX4DWzk4YQsbd7M5Km3OfWxQ87ckw64lB/S7tjHY7cXmweCwgIDZNK+RqPYwhQTQGy20ZxEL3l+TaMTYw+pXSa58LzyCkgXzAJYUedIJLnm6nbSWyYZn/axSDaJGqAErIrgM5e6npREsrxGy7OVv889wr4nF29CT74vnlVqVuzZPRRTbjD8VHld+3uKwaFo4fJ7FzWH7S66x3Uc1psY7TsR0SUNYG+i4UC2OqtjisG3Dh83ZKzRqsaDKDXumhraV8VvbSTGnn0xbVIPKw8QiY8AfW+fNgLeYW4tb2/1a4zRdTIM0zo5ZzCXQ7PAfRquZMGgRlnSCQ5QG1Xr34WalGthvICvp6iaHXZxU43js/v7+PTuNhY0pe1eHmINIFF68jj57MP9jSj1CpPtTWuJZdvLXFR2qMn0KdI8Kehs8uheGmP70zgev3wT7eNOhY3Mc9mLYG8FabL2T5S8enSW/H78rIpn33sZq2/cRsehzXk0JMHmyKewjORZlJ4TyVKx15Ylz5a35BouwPwVOKEUzzLBKxtzSrVyl5LHIWyGAmCKWZWNL5/DYMUeIpaMm+2cLFGmtAyFxKIfW1KdYIDYozGLn6wn8YdvTvF/vK/iy7iNp+ZWkkAOVkAdP05XoG0+B4OXJ+d4ST+UUS7MGvv1CRQBfIONofvRxfK8jvvTY/z9z5fxT37ni4g3P466fxfVeBPn0y46EqoIuKhvlaS2Wt2LcXUcVQKs3j+1se8A+jwAkNSUgJL0EDJJxa+bV43HRYcf2pH1BhvJg63kIKsglj8kwKMGVbBADFyVyPY8/nIPKXsJPwM5L7EOU/nfwUwFJGYBzud13M7GUR8eLUsWk84eSAAL+3YTXbfT59rw2WEEkjo2cw3aAH2IpbccHjDC7BmePzc6Y9U/i9kqbma3UY9nMepGF0kg+0VD+nNG0yutlCk8NRcBCIeY1dPodtvotus44M3T8YwjX2LtVHGuqmgWs6gbmCwYL7f5zNpXlXVnEyonBGJUXyQ29oExW/bC5E7kRmfmWYEhel7YS5AuIpHnNY4AbPpoYZWd8Oi7BhW8vmFENKRDTdwwu9Y9il0FaCVwjxRISfZgwQAoLCULBAjEy+dwrqI7jrSmOBNpAAbpknStvc5tCnzuA+wr9nwGTDSrGGkXdlXZ90qy3HUzwrAT4FG+T5zrArrTA7FoInOYVwYlBPXgKUvwyonzXoDVJFZzTKupd+wHVRhWgE6AT5YEYqLOXsTPA7CaR4Uc8krixr879Y3zYjeYaUviBQgxnkUzvo0JHj8i2MGw8j5rhpWZewrxSSuNPBW1a7BHc845cKJcV7Nzcc3lDpthlZ5W6c8iEEAAp0akZjtqYMDO7/tevNO0faYdQDHH194j+wlLN7X2MPC227mMpXuIAKd9tN1ar8O+RNyelNfI7wwPKzx5vQPIyuBgaaoDE3IQkeCpQFoYbOmHJK+oA9YTZh/j52crDL7Uq4VQI7G6lNyLmmSvNGZYmvhd1YoSLAxkgy1qZsWqmsRmA/BGY+90Pb7PFMsGnQUGcAcJf/YKPTLmFvCN+w8IfQjsVG+W2GgQgOV6mz0AZpTfp72s+Fz77nnIrKAfnUcGqsq5VRYA+5xdBctZYhkzlfwEaeBkNjCsrgErDZMVcJLVWzk/0zuyDBDcjyRImnVYkVZxoaeQKOS/VwIuMgihmOflM6f1momHBcDSwCMZR1wCePECrriFsER5ngV44FXM5P4c5ykhR0COx+ghYLQRT4BWT+f441dt/PDxHO/Ps9iNGnld0We6sswevxw2g4wa/9wubkbH+HxRx7duZ/HpookZvQ4WHTUMzaP2S1QMEDye9l38/N1DfPW0i6+2x+g37+J3vzmP739SxeeTTbysYbh36kUAMSUnTFKLhrzsvTk51KX7SBIo7m2u5QHsGSaN+bSkZcF1IEzpu4bmKtPEBzzgI1IF11Vm/zD7YBqdCGlIcscQOGOPzjHg8pxhBBYerudV2w/+UJf69BqPMEDvhav6KfGS8mcIKWWtlx52WOUfSMWv39Xl9wWw0m1Nbz3//tKTl15YvUx+TwG+3d7DtQw8Ye8xWFxAYWpM7yFVw94zAbD6l+nGcDFszXbBgAM3l4kU+wdN1u4Qx+0x1m82sfnJu5i9bWN5GIf834T8mRHl2OCQoSxTTLKdTph1vriVUe58tdDDgiWA4juvAKuCP6g+N0AdQdNLxPNiFqMsUkBPDUik1l6aciPwsHFQwfbjKp4O53j1tI2v3j/FU3dSDD2HpeQe41PMMLMejWM5GcV9XcX9DPnTSIapsF0EEOWYrNC/i1G5Yxjzigm3Mqzshu8sM2AtwWQjqRAJpvVtbLZ7mR6PJvhIhICqt28e4+FhEz3RGzTDFHXdKY5oePCcyel5ajR1X3wYYKyJZwxmK1UcYHuMTnHz6csYLWYxXS7899LvZrQqhvRDit4vLsiC8l/jhx9/lidD1xu5gTxPba+O96EzvpiiexsbMlCGgnlgCg1bXW7qJcmopISkPKI0HAamclIxPDB+Laa659GS/yYPAKU4le9wiTTX2hf7q+yw6XMhyCzbBW3yxXi1TKf9fmi8WTOOu/2QZaX1oSMSDx9P0GBUsUnD2iA148Wiipc38/jkdh4NLCbFBF/gukTYctKUz8/1tUwQVcavZcqRz1jRhHvTYkNMfyuSAEdTmdk/7Y+i6//k7VNsSWiEMncG1IVtNY1lbjxv97to84Bv6loAFc9gu9sJoMIvY46XFYXf8SBZIIURjCo8n3ieNhv8nk5xs1qpYN7zPXvMgs9xf3crTyy+Hw15AaxgPzE1f7mAzbiIV+0pHh6f4tlsEnc3C5mYw97CqPdmwUbPlHkr+joyXuSHME/e0zB0fSy7UaxmizjXVWxOh3gUPfwYS4Djaa1NExD4kcaKfSNGkr/dqCBDGjqO/fkUW7y9VBy66IIdiYyreAox2WFblu+ZGA2lZXaB5kI1IfIBsEon86uiqHgcGGz61U9oYUVeP7fXh0mRNDiM6WpYIbpEGgdnwcHPKQe/QXM3ZQAth/VWgFXAsjqd5U8HjZwUPwCryawSYKUQCgrYUphm0lop+ZxYd/X+YZDwxMkTC6bYQdJAgA6Ydg9Pu+iUFjaWPAwvK0BoG6/bfL3AESV9pwC8ianrfKJYYMrFxNSGswk6Ku4+AYLyLOUIgwarObVKCXy+XAqwugOIxQfvjOzgKv0sdfkXcH2kM3PK5BXj4c0uTnuu3Ul/z1lbCtMBPPGmkXKUiMlhFNtXj7F72MR2A7XaRSepg8S0w4Ljzx2AFb5O1TlG91U8++7LWH7rLjrkBDQsQ/TVxey8ULhpyIpZrsCqNHkuQCYClFKMlmhsrmvxmSoNTDkjh/eU15R7KmaWQDPLvM2qcuMiD68ErBxKUryunN5E8w/L4nSgyOHctVyOQnUXTfx0MxVg9XvvpvFl3EgSOABWkpEUY9fhFB/Ka4PCF/aRJs7ItovkFS4FA61pJZZEnPqoj5tYHR/jN+8m8V998Ty+WbXRtG9ienwb1ZhpKWw1LjkSplU0s5sYT2fy2mj7iKctDE2aX6bhTOoN9ksibp/e0svodUrOD7M7wRl7cVouLAkEwJwAK+/zDB8ArTx4cxJzOadtt1TcPaQX1nlwOE9j0yNXJEl1r0bRgNUomuNagJVDEwwDw9Bou60AK3a5klDGmlDATTMLvJkAYhSAzvmD15DYM5wPydgS29mSwGVpTR57AAAgAElEQVRzEzX+gR2TD0Bb1xkkRSNTEbN/SIi8JGrRnB5gI+23alRhvALi6b3i5XRzF/UCdg51GgBAa4aM5Eue7rrWK95CMFLsB2PPITP/rmZ8GpAVUFnpuAIz8MtCVjORtIa6mrTsDnkbDKsErIp5/QWwWtikX42pASszjWBk8b25VmYMGbhZiDU/4lph+Dyqo0/Ayp6iTLINCrOZICmHyaydXeAPEnAkthb14KM2EcvKv5zUZYaEAMUErwVY8XzQ10pC7b1EwEJpznPDVS2mAKBxvN0A1kEv7hQqs5ohn7ckcCyzBQ/n2BPwOQFMKabrNvM3A246sX8Va6r8bIMw9oaRSb1Mfe1fJS+1cRP1eGXAipcOYMVwWPVxguMVioECWJWm21Wrx7Nm1ZVkaJFJtNdjdAJgRU1pKaBe7wX1yKF3Bt1IQmfmi4ErD8WvkwLT0copw3g6ApQxPOOHwlRlg2BIInfSTkDowLxJFpgNuW1vojU21IY0tk7KK+y6clYZ5LIEVmBVJqTjD0wQl5QG13LFBEuG95LXklpYdgnHXuqT2Qx7BO5zglwatBbGJ+trGpsNzCHhJv63lNca6DlrYOEaN+t7mHs9gCvPSQLfcYimPsdqAZgP2EfoFWufYW2RV/8ywKoAuD5bPm7EeTkC2JWoV1QUF8CKYJ0aKTEMK44OJmsFqElWs7uDcvZkH1J6pWz8taumBUxSOv1VClqwgkXnsNCXS6/q5iC9ItOTy+cqK8mqp4MY5jbA968ErCAykG4vSRbP2ChGrOXpKY5j4Cr+Bx/lFJtzEz/ZjOOPX+/jP7w/x+vjLDajWQBHXEZBl56pXIPS/xF2hfH683ocny2a+GQxixsM/NM3VL59vM4xXtTneNi38fX7tcDuJ67t+m38w2/U8f1PpvHZdBPP6oO8iDU8L6qTfCXUrQVT4PL8TQNWH/fHEEmuLRGG15PrWD6E7GkJWOn8ZS3reeLqOWVVgFUzj0mdgFVKbu0ZmT3EtcImSQuF8cseXDyi7cnqOqowA69VQNeA1S+Hqf7mACtbBLGUqe97Y0HZh2i4ojOpTlXGlJTAf3n2ButHR3TMgfau/Beh1Djus42e9oc4bPrYvFnH9st3Ub0GsJr4xouIwWGcIFQuCGiHyAFHyzpWnz5THHlNnDtPcQJW+Vxd4mITrJLHBIc8kx75V81yUwZIA3AA7KFAsMysUEaZy3SjiR6ad/s+fv64UWT8nqJ2XBnQonABsMLMejyJFSa+AFYkqQAEkVyS0sDLTSzshNR25AToQmMVnOvEQyR7vF6QXrFY/PoqQJJMc+tPTA0w9Kui706xXu/i/bunWD/tBVrNm1Xst11snrZx2OMB5WIBlhaNP/sek1iK5raHrgkIOI3RfB6Huorlpy/ijOxxNovT1DHgg5EzD3R5G/nxg8a2MIN+yb+Vz0uccrhvJRo8t8o0N83GMVP8xH5Q0aKSz8wOIeAGhwpjhD+Vf/d2V/41qee5RkqxWORNhVHl8tuHxCAZzJ9dHnLABDekyQhjkpJTDn1l0k/KTNspHGXzHcWYhBnAiQS2ZKwsY11TWWVYLTPOsqnkc5KMNPTYgCcz9OiHfVTHfTybT+Pzu0U8X1RmV42QrMK6yMjvNGY1RdbJbi4iL2bVBWV3IlHZBHxUqPBJNJJCV6EGGoeaMoynStuNYnecxE8ftgKu3u5pVlrJJJdVFXd4PTV17A59rLdbSeoAI2AzAVJhKr3fbvVM8mckg1wbAKvddivmBgAVm+hmvdHhOJ8vnGp36GPfMWk/imHF9A6GFe9vvrzRe37c7eJ06OLloomqmcWr/Umv41kzjtVyHuv+oGdpObJcEWRg2+5kIMzzVk9rTebf7J60d92fqphPG5nNr4+9fnHpPmlumXlGfz7F+tTHAwbK51PMNT0bx3JGU3CO9uz0OhhWWtdINEaTmE9nCTLY5J/S1XCIgX2bXhapTtK38+GyNDoj6ZOh473V7ag8NMR6unB3itSvwKwF/HFJZJlr+b0+JlGrTG+vQSuv8sIM+oi5pTrITS0ASey7OGy2ccRz6nh0ClU1jXrRiMk2nZthJalxAlZqRHQouUH01JHGSA5YLu0y1lvGzABWStI0YEWzvtvbtBfZI3sgqU5M4jCs58/Z1164TQNw5ItcWAJOUaIJMGglP4gEp9VoXIN3KU2jHGswPj32sZxO4tPbm/hkuVDKKGmjeLJIC5Cm1xewKp9DmGHncZz2fRwYXuxbpg4C/CRjyvNC+1NKjjzE8l45Ibn3aR+bd5vYPG6UnkYjz5AINq7aHp1zFHwAVqcY3ddx98WLWH3rPnr13mYQlP1C4H1OD7m/ZhDYrJpnGsDKyWG5V1/hOR4KeH1dfEtyMSdrq5wbZf9FklE0U8X3RudB7kWqSK5MN70nu+i2ea2jj48AVtq7L4DVflQYVkelBP4k7uKxvo0e+Qxnp56pckIU0+iUL5Um4nCICWuK4ny3kxy6mWLYbGP6HpYZnnenaTKx9lH3j/F51cb3lhG/+90XcXd6iKZ7FfPxLlaLiQB4vJBubl4o0Q2GVUwbBbgAWuE31DKk4j4mcFckvkqpHa65pfE8FzzXsIkwRAfccuHL82NPExgvYijiBYlcLSfvYsPk+W7/GYPoBrABrCZKAcN0XZLAthWufrMkkXQczWkbFaPBK8CK/RvwCWDFz5TXDN8PwAqwyh5WgHGu3wBfDFjhY8Xz58/HcF0GxvUqUwJhWIG6+VyfNLVkdvKpSzsKnjMaeYCpzeNbAVUEdDDgYP0eeV0875NpLF9+Ixok6rCMgKpk+n5pgD0Rhn0FkGCWVQGrVOiVVOdSK6iUdliOBrwdkg97G+n14cmE9+qYMwCWKKBCAWKYdnsKXQArmEPyMy3Jd1cpgUpUlG+N5bAACpxtsGAKc8eWD6RdO4kYcL+AVtQxKLaRqituSHXMVBYXLdLP8ShmsGMzkVrrLostWCSWbHhPpvFB0nGR9Rrohw3DvSkJ2AZZzQ4iJfDt0057GzyfeT2OVUMgD4NCkltt+u29xmBdAaA4RcWs0b/zGguYUsAeviTZfZlA6fQ3r2uuLz8VHyvVcGxbabruo8iDbzHwXTSlp13Kb7Nelc+s7q8ZVkMaJD8bwGrKLqrkqSGBsQxkXXJZ4lP2NKX4DQwrRUoawNe98QRYbGMZY5/igBSPv8fDLeX3yNxh7wFYjcaZ9iYGVMrFBNbhyzYxg1uejZbyCqySh1wZtJoU4Gt8AWodwkUjDVif/lrJICmAmwKqHOEpQJRBk31PIxqSKhsMsfG+cgPtBrIoWRxmtYXCk5xmDf5V66T0EgbUglAh2NdUVjBj6IvwxOP9kgRL9UY4DpYMSIwJX6C2g9lhravVHuk9JnDRjG95LcmDd+B8X8ABUZ6pm/3M8hp8plFbA7RXMSGdjj0D9u+Bn+t1XOoOhaIwBMq92ICcTeK8/lI9lIemBpPJePcQnDVRPMgKYFWu5cW300CWgSfvZwlYiQySgJV6h/SKomyRPDa0F8imh/29BrCCYUU9ASBraWo3buLn+2n84E0Xf/L2ED/dT+Mx5tFN5jpvjCo4UMbDrQsBQaocLHnOXcxHp7ivxvFiPo9nTaM+A79j9k4gWAbGBB2R8k2iNsNnUgAnm9fxj7/VxPc/mcSLyVPcVQcx6DgzL6Bd1kwqdiIOsCD/BgCrX9Ma665dA1auNROevAKsxLA6JMMqlRIfA1bYBwmwmhL6ZAxCw+gMfdCj82sAK/79GrAqfy6ywF8FWH3Muir1W/n412VYEUxF8BoHC8+wJK05vLTvskFZ3rfqmH8DYCWanA/pIo0qlE6aMxbMhHhlwKh9H8dtH9vX69h8+TYmX+9j0dO0+1E0YGXanQ6TwFi6iwNF/N0ybj57Hstnd2pcYG4xSLjABQNwnMZo1CWnGJMMSMNT2FUgw9qkkMQ1LuCVlOJmHDAK75o2xvF0PMfrTRtfP20UoYtMEEmQ6JAUywBWUwNWNwKspnE/ncZCbBfiTy1ws6fDBU7xRaVZvKR+eNP1CEoeBWx1UOUxbiw/TybQljdwUEPT5mbIVGw8lTRwt+tih/9Oi0Z7HuvHbTy8e4rdpo2jjWgU94i5J/sbvjD4+wB+PO32ca7qqO7uIhbzmNys4gjNG2qlTOvsEeWmwpp8tx7DXjpMC/krM4Su/rt6Qv01uQHnl5cJnL/CD6gNRr0RywBc5uiX71lITKV1z6/UiyqUy3IY6B4UcFQbbvFLyO/3AbNqYHsmaTcn+Go+3RBr3SbDytwpgweFrMV99vsspN98TvS1eIpV+qiVIUaWDUotTWUvTkr71Qy2sL2KRGM5b6IG0O2RF0V86/lNfH6/jMX0JHmgDCJT818mSWbxyVbX8o5rSWBhy3zQZF/uU5nU6cZIx2+mgBoANePTOB4n0Z2n8did46E7xevNNt6tt5IvYth6M5vFnAnZZCwJH2lu3BjkBQBwejqUloe04Bxz5C2LuabvG6KGTwBUM/3ia48dqV0UMcgTzrGHOt7tBVhxXXsZuUc0cxKQJvaw6rt4zr5QNfG6Pcd2v4vnzSQW8yYeMOXetPGsuolmOol+0sWWqfQJDwfifjHLP8ab7aN8FJ6PyQecEBIcm2MvttT4xMTnTmAaMkEAqzWxp6OIJQcInh7NNPoz0c4HAwMwMEoMMmadJEk5v0HG2DCrBEHZUzAn+Jd1p4InC9NCBacwsueJD1mD4QYdSbLMbdtSvwFsvSqMLiWCwxoSpCpApp67D8DOi2TUwpg8ZMvTUVJe8rlRciapk9utQCsiyh1xXUc1q5UuU+k+ed9TRG0GEMBakVdGAlZm27hx5n2JmSpJoAtRSQETtJI36MHGlNu2tUScqXFVC2SoZjPtNQND6bLTlc1i+MhuTcOlBvtE+haAlSVvZTKu65DNkybsSjsneaKN6nSM54u5/KyeQ2knDfdMmiCHsBuWjwErRdEzfOiO8v8SYLXvAgMOgYDpP8CLTJzqIj/meef6k/b4uI3123X0m04ezCxR7WtKsEMydxQ4S0Lv+a6K+y9exuo7z+JQ2RtSrNzr/9LXgfsiwOrQm7be4fNlk2czfbyQBsr7MGW+/F1h+F0XPsNEUJ48NlW/nEsuqC0dLQm9ZjtoL84JSfmZkt9IMpLJvfmssGIBrH78NLIk8GEaX56RBN5FJy+6XlK769VdgOPLBJhvshcoIj/Ldq+p70oDBkCAPrawx8dANjP5Nsq37LSL5fEx7o6P8Q9/47P4O/fjuDu/i9nhfdzMWA6AKZO4vXshlseZPULpP9RESDjx3gH0YSyfbDX5ByE/vnp2Rnyunwtqc8AFZKhmQdoegX3WjdAkwxeQ/bhJEguOYWCyZUXUcA2s78fXASrI4BY/GFizPb48JKySfjqJ2XmvFMMyoBFYBAvocPFkumZYUXxeErcuTBwaZeRbipUvyVKSFjfRTA1aVYwO+pGaKYIHeBynAFYpJda+wXqm8RbrrIuHt698rzM5kWa1a7di3PTjaSxefiua1V3MF6TLWYLtmsiMjTLikVQbZpXStlIKmAy8S8Jiynb5OpKgYQV19gWVkbNYCmbBHLDaUNPHnmPASjLGwfDZPwfWVGHbuKQyCFMabFVTeih019Ig3jJGACjORkADyjjWJ4x6ziE3AyftXzU1tBKAeV9T7actid/TSTQzA1YT+cxmVSdQwcwg9mfSflkXqodN0xukKki1DV5b9salQYYlUOF4iofNTv82r6axJFSGUCb8qwAC0mtM61PiEd57GSY4/RIA1z8QxpsldUWeqYCCIvMSCGOp1zXLZDKex/jEwF0JIfol2zfRRH2euG69MBttKj5ADwNgpf1wUBI4MVB4h862CwCkgWqCOwZECkBhXyO/vpSaluJcssByJhqwYi8+ACDzDwDPGDrh6TYxGApghTG3AJX0DSzgJ0AHP5t15wGrP68MbgrTj/srgG/s/oR1ZXNzW3pwnmv4nEw7J615HXpN8Z4q9SbI1vc94PY0ZgsM3DHc2juQqfQRAgCNECKV3LA+BJaZcavhqnwQe52JeHEpPVhntmtYnS8KKjnGHO/MIKkdvzGnEOphSNUMDEB7jvGMXp6rchxeeHTuToaeRnsDYI9Bec5YN/28chjkBqyqcW0fK4gSqmPyGcr6HRCv3HO9x2Sj+UeV91L6ch6xUkfw8ykigXpZjQYe7WGVzaqId5paxAhP4/w330fLEcUNy1AYD7wJ8MA+DiYaPSZr2Gz5cYVf4Ekeadq7AMwZAEzqeHto4ofvDvHHb/r48/Uo3p8X0U1XUmso1CWvV2FjW9Zm72N1MOzRWNjEKVaTSdw2MwFWCj8DGIxT7E+H2PS91BMkQHI2ARjPNq/jn3wbhtU4nk0e4qbCygPfR/tk+RGyncU0mXLYE5Xd/a8jCfwYsPoY4KG+uR7eef8pPsekYCJz/kgSKM/QC8PK4WX4v86UFKghidbKXw2wGp6h9L8rAFYBqz5+7bzOwdLhwwpx+NNfF7Dq27UAK8l7U40EZiJ2N6nZMELH4CP5vv/tvzLDClS+jE8AqwbAKptZAVZMFdtDHHddtG+RBL6P05frWBymOpyzeh18JPSAKLPiGEdikF/cxvKT59GsSA6D6sYh7uVUQAtNsg20i+oN3o3/Sb2cx4QpWOWJsIE02BKMidNTRQeb3Rvac4hd9WrbykT69XoXO5IPoNuWNDouEF40k3EsxqO4GUfcT8ZiWckKFcBKD3NOK0sClTYbP2hsdy4QB4jGj0c2mMiDOLShrpYNrUQUa8vLBrPQpkVn1ubG5NjTPdhWAFYAV12L9tMTBAxXy01FKoUfECbEZ3yGXryIwHC5msYRnw807ulVUmSFKtDkoXNBjz4Grsw++hCwuv7zoOEtvdzA0PN6UDw5v82kFX6vJjKBrMSCcu5wdQ2H7+e/Mw51QahZIKJ25loZetErwEoPYB4MaoiKoSFfl4CV06HKplYimX0wqWC9aubcsLqY9euG9TTxNLo0CTK9TdBK5ujJHsuCx0OSi0QQ0JbmniZm3O/jk7tFfPfzl/Fi1cSoJzK8E2DF1LzwXTxlSumrX0lOxK/klSlTKP47PnhL+W0+4HBfZK5Z/AfMNGDaL/vuUSPfp3fbfbx72kgWghQX/w9eN+mFZxrag6esYmVMiD2HxTQV80pMq9EobpH8TSex2+1scj6KuAVQxey/9/RTYBdm/4cudruNGFt4DRxam5w3swVVilMC+zaeA4hMqnjThYpsAKummcbbvhcz8dPZM127/WgnI3VkEnhd8P4xy3zYP+m13lRz3VYmODsafHlPkS64kORmQwone9l0JNniQjR5AK6jkh557yxSwBj8MWpNuisnMEqGg1Qwjfq1jnxosRcoRWkAmi4Aqde9nhZT3gew6sKqm4ptc2FYXaZXl2e2gFFaowVgKGu4NCEDaFWALgPyA2CV609SwPLsqI4idQdJ+DlOBE/sdmKvABICWM0IycCkHJYV/i0CegojECDPDIEBsFL62y9nWMmol+sowAqvCVkRKaxig2eaEj+VPiEvMrzNCrhXPLk+3MouE8ssP+MIYFVYIUCLGTNcJuR6hpJh5cIDJVins2I1Hcenq0V8cjOXyX8luYMiIlxQDsDfFVOBhkUMtV7BJecdLKsuRgIrbJg5gP7F1LjMELgPyHe2XezebmP/uIvT7ijAStNYACukYBRAPFP4d6wmcffdT+LmOy/iWCdglfv/MAHU17qQZfvjHgFY4f9jAN6R5B4Iu5HQ15Yd6oOirHj4Xa78NWBlTMBSbP7T1J6JfkpWzDgwYKU9OSeJNuV0spQZVkVKYokf7eJuNIsv1+P4wzfH+L13k/iJPKzuoqP5kl+E64jCrnXjW76PryHMHGwBpudDzMcRzxezeI4nJPLfdh+v2l2sCaw4zaKHLaQiuY9J/xD17k381n0T/+A3XsZ3F33Uu69jMd7LggDgZj67UWODlw3BIgDxJbBkT/IhwJIaILMOmXQrKp59QyzLcTxsbEpMwMMCTxg2O7HNzSCQb4pMisf6fjSMfHTRC8Bj0/sitZFpuzywfFrw5QBomxbWK3sw51VJCRxHdd6ndMsDME/+qc2Q1jq1ykCMIDL7MTExJVyCBlSAJV/lZllfkxB5YWpMx04zE2CFBET2CD6v5DFVQlskwz8rvID1SijH+uFdMJrAp5R+HukvhuUMQ9qYRP38m9HcPIsFwz2afdUMZS3aoNtMqgtYZSlg2ac9iLtwBzJxEnYGFw+wqnfQgMgm9STOyLYmJB6DLnMm+FpxnVz9pt+MmFXpoTVUSAZhvB/BQDKzgyZfSdYpKyvAriWNHtTJR1n1ku+rQBPkWQLFak5uAb/rDd5HhE1gzo0CoABWpW7RaCuZM5zn+EoBRIwFcpkJlcH2BSDK55fLS80q/6UTjC9YSAasFg3hQvjywBg0YJUGC77e1G26TsjgnKglsEXPraJxErDKZOpfAKx8rQY2E+sJI/9w/8K+CWDFgKqAE2K5DEBU2j5cnWE8Q2ZX5WNU5M3J3rT05GItUUgyagSTQTuwXkpQTpFtpTQmPSuyR7K/Dsx9+VjJOoHJyQWwOgmwMsMKQFSgXQIqYv8UeZ8Sn/38AWgU0MYeTl6HMqgfIQu1hJBnUgOCPB+8/gwilV7BiepO1hQrcVxHhwcePViLTLKJBUz8ehrnntrQKfGu4b1WVROdR1qLkBsKExS2PXuLrVgAt2COIgE/uI8RZpgBIieY3uyXhBJ4+FTCngSIsRYUimKwSmDolXfXAORLnpnPfIJSruHxyCKNMeWZGfAkDyuabJysxrWTArN4u1aEsmeQsi4mH3t7ejR6v86eZLBeyG3p2ieIPpF179Sm7EuuuzMYjrx2iA08K2WQ5OfEoFH2M3nW649cT1Lstcc6LIOh4wiD94nZVb2YZV0c240sdtbnRXy5GcUP3hziT9+f4u1pEe30JnYnq5mu6R7uj7XLKRFX75s1ypCwb2N6Osd8UsUM1qBURKZCQV5p2TPkCe8uluHoze51/NPvAFjRw7+P5ZRhhevS4p+knybAyifbgX23DG7/BjyshpomC5nrPxeg6IPaM88srZ0rSeDgYaWURksCWd/gADw314CVk7YvzKpfxrDi78pefEl8vrDgS833McOqAMj/XwNW3f4RSCftc1inWZOkpyKYhvcTJ3SO/lcAK7Y0NqxSuOKfoMLNhzLJc6PKrJETO097iPbdJvY/e4z9nz4MgJW+PLXFputaF8wGOr6ZxeLlfdT3tzGd1Sk7TAT4QhEYzH5ZV3hXcbAPgFVjGQ9gQzHTVbqJps2ZNqfyaRQ7eoDRJL58+xhv9308tL1YV3pqBTaYvku8JSkVizjH4nyKZ9OJWFYrQAIOU3lYYb5rT5eSQGXQi0So4utSdMZFU2rQCsNbpoBsuCm4HKYJHHRIZqCglwXjTdIUcBYrxWxLpPSmjc26jf2+jx7QqueQCP192x1jsVjFtJ7Hpu3iDPvlxcs4Nk20k7HMoDGZY5KugjfT8GgckWX+OsDqA4bVLzFhz3L3Mm8qBX+ylURD1pootGrLRhxsdAHDLkh1Nsy57w74UxZspTAYGpwB6fT301K6Rt3yZwsYTGZK8Ubz5mxxVSnqhoa/AGS5y1y+5eU1q3lnup3lKlpc+gUQ40rsC/BVX+/iFeDpjw/8QT/Pgd/ZqPmzZzfxrU9exKqZxLHd4uWtiHJLx7zutYlk0zx4GSWrKq9exgCXa3wxhS35PgXawldDrwkwIKeePF8oLoDeKDyQp5C497jpYt0eYs+zpSLxGLf1SFR+NsO+66PdkxqGUe7cjKquFaOKAms55+8WKm4Arfi3WwAp9hWSorpezwnBAQB5AFbI+fBlATTCIBDACsnXtnPqE/JdQgve9hgQH+JFQ4E9jjcHXsshvjl/Ifbl+rSO3amLyXSpNCEktbv9JrrDPuZzx6xTPJCKWCR9gOpTmJp9J4bVic0UFkNdB2Uua+odDWAyPCumPROMPV3cUQ3taDxhVaVnVZmwmA1aGh9DGmL2FZ+2AUTOgiI98VxkDBB/Mls/gJRd95V1mw+KkzgLGHVFF8/np6ybYsg/HFiFgzLIYDPFLvs6ilutbw5YpuzEWyOZRA5YYyq9tIfOlCktYPwlZU7ruTS1PEM0HxQpmTbHjyTRSkbi+VzT7DChB7gSa609xW7bKplRTT7gF4BHDbuLREIYLBcT+V8ArAqDVNNG7pMbbEkDZf4sB1JT5K6ge0/TSdnx2TM5dFEfurhvpvHp7SKeL5uYc2YmYKUp8tVgZtjveK8UhUz3922cNjuBVmO8u2RGW0q9YkYuhEeDVr4f14++9/DYxfbtJrrHvX1YsiH1WoDKPxHD6ricxN0XL+P2Oy+VGniiYC/+FuXi6GLbBwiASrHLMEAAZakF1PTlFjR4SvlcvUgjXISYYXWZTF9+hPfRwrzwessrVCQ7RDinLAPAyrJIXwcVLzrzXVTDWPLPcYoez8h+1MSfF4YVgNXIgFXLxF7sDe53eZb88wtgVQYQFdD1oY3F6Bif3Czim/c38Yz9Ahbm8RB/9vgQX63beNzXcZguxNoBhBjHPqr9u3h2eIp/8N0X8fc/X8Sz82PU/ftYsWfOl/JnYgqvAQHvIZtjPtIzO/VK4wg9OwWsKn4jDN++fr/REA454AJGI/gE7y0Tu8yQQPZt7yoAK/b5MqHV+Z7NohlWg3tOFpGhhNE9zEYNJPA1msRyPo15HTFBdiTZa8qLk2VemBoaiYl9UZgaNLJpLJ2pdwbRi9Qn4+G1bnxtdJ1G0yAhk6ACgwr49wCoFpkLa83vHelq3+4EWGG2zjOI7UPDoXwm0XkjDyhsvk+rT6O5ea59irOnvBH5RRWGJ6ySK78qAdalllR4ihaydwedBQar5EUnUIH9yv4cQbp1PYnjlB2BJicaNQwAACAASURBVFu7TjJbrgGrqwj69DPKjv7CBElGlhsVs3IMKmT4gvyaLr50Fj2Z7S4bAabYXadE6tEI0KqJw3ESjwxG+0MslvOY1rAdmfBLkDUMXc3agxVYxXqD/LPTfs8vGHJFfgf7ys+1VsjgyeTa72TlxoTMEiT2pM9ynqCD8ForbCOz3qlR7EV1One5N6en3AgGUEo2hwbZCbAlRMOv6TIoggE0nswEWHHOi5kqja2fO71jIeg5bUwg9wOGldZJqha47glYaYnoHRoQGpgeIvh4zyoovYaauaHqDCyyrTIIuE6hyPNTDCvOW7EQnJZZEnnp5QCskJt2h20yywyQ4YUm/y7JcdMQW1uf2WsGmm08XgbOfD4MB+S8HtYkw0r3mSGGh4klcZXmsgBWU3mqwawfxcPjNnYtiX2zmGt4OY7RYSdv1jLAE0gu+xRfHnx+GXThecUeobNIoBJ7LOxfADRuGeBvetkJiGAoxvmANMzMV023qCkIMODZ1yFqRvUgXU4wuNQ/HxqVX957CR3Zd5v8Whvv85NJd1fKeyAdbwRYiQCSxu0FWOCzAeYsec9nN5mIRajufiH3lawfBtN1Ff8ONyiDgmvggc/j+Re76ophZYZoAgBlEJ5KIdlL0JsgqdT+6sAOACt0u6fpKbpzGy2hB3jvbR/jNJ7GfryKV10dP3x/jh++O8XX3Sx209vYox1hn7iMm5LQkeAkljj00sztBN702tuR6JJGDWDlxGlgN0Am78UAEgBSp/027nav4p99F0ngKJbjtzEbY11A/4WUNa+NMK9R1ICHzBEmF8CqWMiYHWhvtL+s6brtKy4khI9/f53Qd01UKMNOezd1cfzIwwrATZJUJNoC0LHYuABWDh34ixlWqslyeFDY7td//s8LWO1CDKskLVGLiKmt3snepBCSYGiyXwk/+Xf/4788U7BeA1YUbQBWYloxmUXzO6XgOGtaxPT38LiP9qt1PP3gdSwOGM16auw+GrCGjVrRG4ERVPVsFYuXz2J6s1RhJjmVDBmzISsNVrIIBFbxvdAgkzA1n8e4nqhp9MPME5CLN1OVxHlKmdTuNIrteRz/8atX8ciEEJaxpk3cQBd08o3idWCgfDrGHM+c8ShezOpYjSMaKNPpWQSdW1Q1NgAKG6HCeBjZlN2r1r8f9N8jLEk6JSUwffLmk8l1ivnsoyJFC6A0i8ZCa/XB6s1YWvDjKDqSXnY07jQSNC3jWD918f5h4+Sd+Sq23J/5POpnz2OPSd1kHMxgIdDyKmGI8qBDlOU/2CEF9PCdG7CnnJhnHV86jauPPNqC4QZwJ0FOgVaGcS4eJV6MCbkYfJEBXjYKw/ctrVzq9YcpUzat+ueS2OEiSnK9jCXPmnEokorkwykvmTCY3lf6Tvryy4TfRZXvk3+ft/aCqA1tKzKDZnRgLinQpSb5ZDpWs07xhe8Uk12J7CRz4nW7UClpPUzk5ecAtft8iNvFLJ7drmRASpNIioqipKVJtU+CfamylS1Gi/qbIuXKbrL4daVHQhkdW1RSyl9TVHkeRfTAL4pfMhS2iTP04MPmEF03iv1xEhvSyVBCHduYnXaxmmGgOdNBt91uVaDLgH0+08+BTUXaGwfIfDbTRBXwiSjkeY2pbq1iqkUWdT6LlcNGvt1t5YW0QNrVA0C1UfP19UzeWVwzACsK5zedp/UAViSavBZgdYzvLD7RxP3h+Bj7cx9VfROz2TIOHSDwo6a5zbyOU1XFRmbBJIeSXuMDHakDoHOXkg7YWKRx0ZDA4nyLLI1J/ekcCyQmE3wxrDGHK7AG0ALYYO3DRqGJIElpuFtu0t2qGNYwaJVm+QOcesFLUsxqALaYRl9aAj3EA/W6LOBkVLgwdOFl/CqFsMl60pE90KiTgZkML33PIXElVxOHjPQmByUG4h2AtxcgY43MYwmbNg2ZWfc0cJIzlCmu/at0CrDOYVix4MWWpQbHm8QN2FDMSnoJA2kc/Y6UtF7+ajTVW9YVC5l7VNdxc3db3qHxiGGfMSdCDEvhFPZelNS8FOKS9PmuFKaVWWq+hpTMsHYbjNZJ0t1vYn4+xierWXx6vxT7EB8r39ULYDXIkLl/uS9MKUqQBG72kgeOu4P8ycqEq8iTbO5apmpczy4aDvTdKDavn2Lz5kks6AI8qrHh9U6n0TF5X4zj7jsv4/aLT+I0Z2IKKy2PUx9iaRDoyTlhB7x3gRIpB3SqU9K85CPl5L5SrAkEyQ3mGrAq/14+ci/UPKRHVWGtWK7mogUQmqGUIuYLmJvnjQAWGYtjDuvC3ViCh0WDJPB1SgLTdL1lIJRyIwNWF1BNoQd5eiD3nwHmtdu4b8bx3U+exbfvV7GanKNGllVN40fbbfzJz97F66eIbrKMnZgn0urG9LCJ5vHn8XdWo/jHf+uT+J1PZ1Ht30Qz6mO5XGqSjfqJtS2lguTyGTSTRgmWrvuZFJOx8IEFcE3jZ283Cm0hHXAxh4lk/yYzCXwei4mQgBUel/IrlIxuEnsAhTJQ0vVUO6qPqpV4tAGJ09cMadisHsdiNhEbBkkP66MA8QafUhJWpDbJ3rXhs6VFHsbJOCilKv4aBSAIzCj+UJbf0fzBeIVlxZDonAwA7r0afhmCsw44F/bR7zdxbHdKnmON8Jr5ReOKIfweP0PSD6v7qG9fxM3NjZizAkiuAgBKWI6lAMVrqPjsXEKGygDJNQX31aAVAAjnIYCO1iXTLOrYNMfGcL0AVjaRMABhSRiMJVIJLRPz01lM7JHkWOpl9ppDCGQoLpDfdbWGQZJoIhGzUbKHd0izYSgQ/05c+izG40UcDhPVk8hRV7crsavEzpj8KsCqjsentQyuGfw0mOAjVQPcHFGzInX0fkVzPlxD7tr4FFWFqTryHTz5jpJQs2eOSZ4c2z5DMjRgLDGZu+jlM2jvIAZPDDUwXEc+icRW+0gm8BqAwajd7EBeR7lG8r3CqF3N70RgKIMCFT4qsVyb+WVn2AMf03qkKBQGPInmXrW+E+xYxfbJvYCqfF+FDLCGNSy9yKfth3b53PJ7ywct/XftaBCUM5QzQgxVmn4kW8hNR0ChBqy2+0ebvguQoP6HrWSWo9cLkrIiG0x5Eg20rpWPAj7fvnO2Lik1MoyYFsCG64vHYab9SkECa29cRzO7japaRncYx/sHA1Z1s4z5Ymn58bHVQNYDIB8akvjJ2xJriFbPJamCCkU44D+HjI6au47pea46gJVd9n19FHsQZhXm6gaqeQbZE3kv3HsxAc/7geHosBUPpryPpUE591UMy2vAyoOt7f5J36dIAvn+YoNOGtlBwLBCcsoGT30uWWASLlg3xZunrEn3tGYIl+s/1HOD8br7KIVO6P75GRdTPfdaf63tH+jB6cVN4Cv6Gu91ktTmszLYHwwMPjNYdb6zd1aoG7HL2Ed73CvZVYBVwN5exeN5GT9eT+I/vj3FV20T69FNbE8EfQE2XKtTzLBSTYdcknoZdaiULyVl0oyoMQxA9XjUiWW4xGtm2HOO8WEXz9rX8T98dxbf/5TwtLfRjFp5hgHO2iI2h2PMCw6coMmwyrrnrwNYwXoe6plUzlz/2cxAr2vd9+EsdP9Gr4IM/jolUO6YCVjxnCokhbOgIqANRnHWXLIV+vWm66qZ8rm8Bqx4LdeBTNdgms6wq9d81fL/wm//epLAXRz7rW01ePIEdjhZVgMKyvgaDwUPuDQ0+nf/6l94uSZFTi8W1FeFmy8MXg1nJiwAWz0eDec4rNtov36Kh//7q1j2BqxUiAvdTk8sYFKQ3fk0GuSAnz5XYh3JApMTGwd0eG80vn2+scXFnyZvPK9jVFdRLTBOzojZwlVK/bRa9Zy6Ulhg47c5hRrrH/zkK4FV/B3eJjzEbFwadtW1ZOuiCh6OMTse4tlkHC9nVdwBWMnsOrXrCVTB7jBglYcLDU/ZHFSsuNAvc3EAKx0oidoCWhRqnqZu0Udd0/A3YobIYC4nktqIOJArqNkz3cAWdlvL5mTDvc26j9ev3rtoXd3Fjsn8bBHT27vYYuw+ncSemGKmJlmIJplSGx3Mj0I/zXblg0V5LaW5Bra8TjD3LSwA7l0BEC9AIht5QZPLNdEGkuCLkrzy4fBTfYUMpezND3sB067AJTXmxRugIEv+WNaSvBqKObs2L7NYhsY1/QquWVmu9VxcuWC9XJkL+f8c1amP5w05R0dNi4hgpXFYIoWiYRejDWpqJuxc+fJQbMiEf1rZhFRx2/l9+FoqOKXN2YukXCJNqxOE8AF05T2XB6pebjlcc7ZR/uzNyJ5XvENkcZLgyHQVwAq/JkISEhZTT3KI885N4SFqFfoPAExMBfbv43bRxHw+149tkQd0nUAZnm+M2WFpEL1OoUWMMn/HBgnDCoYEKX68nu1mo80VXyvqddICKTYAvth3mNZWNebdjaUtXadUTwDddyRrnc7xbMazGfGmaxVi8K2bT3VtH/qnaJFfzlYxn62i6/rYrh9jVo2imlfRY7be8jVHeWlhys51QnoIYAWQgbQN8KyeTASgkZy4FaQ9CdqKxZREQaeA8gxjwo7EkARBGC7cRDMYzGJgL/gFmUY2l2LSZaGse+Zz13uz/uTCxh5NlukN4NMFah4AVxfDxR+jNFywmi7gw8XYNbnSKa3ycV+EU2nInM+/9m1NeztNwyAxCLCtSSvDA6VJ/wmWM1Jm3zcYdVrvkko7ZUdDgRwMaPKDhw0eKMlEK4VykZyImYLlU3eMHYBV18Vm18auw6swxMR7+dlnSX3PJzeZaj5wLKnTz1IXAmMKb5X0sJIk5QqwSpZVYXUw7cNPgbVPyudh/RATZKqLJr7x/DbulxStZgwARQB+OV3Rfgq6fympq/hz28WJxMwBsHK8tAF170Nqjsr/eK2HLpbNPKbdONZfP8T61YOeVxowzm/kOlRtTK06Ju+LkcCqmy8+ifNiIsBqwLmLsEmMXxtu7DabNEy1sXcx4mC9CWZMyd7FD8GgeuGh2qMl929VqQm2aeQ6igly+WyySwpgYVBxLrT7TmBV+bdSxJczBVDJrD0DVsIa5FV8inY0jz9/HMcfvj3H772fKCXwMT2s8MvgWZQV0tVQpCBtvkfHqM7I+3bx2bKJ3/z8ZXxj1cSs38vjsl6t4qfHc/z+j34WP3l7iN14GRshYCeKB7FFxo+v43b/Pv773/4i/tHf/WbM969i2j3E7bKG8hRnCmuAnARped2ANvIB1f328ERDBf6nuswDG2Llf/p2reYQsAovRFKPkWgLdEJKmX5LgAUwpVr2owztoN5gwFCebl3Tss+UmfjgdyRTNJE4ZjDEmonIQmeiqAtoomKTfcbfESDGiWNFMuXGTzI3axncSKlhtdQN41VAeEmCJHUEgDATjQh3AQvgCXhUUcj3uS+J6Q661sdhv4l29yTQarVwEhmssJle8DHadidTccSeD8cmZncvY3lzpwQmMfbTb9PL3f5QRQJ3AayTsX2VRDpcOybjnO0AVtTKHUBAZyYj9xkpFAyr0SH2Pdf/KkUugeCSsFZNaa5pvPI5kuk6LDkYoGZuleGmgj7SH1X3kqEscnpSQg/2mcKiwp5bltpWXFMxrOYxmQAsAFht1SStbkiwBKiBqeHzRczLUoyNqzhGHe8f1wKFlkt8LaeWuLAGs2gRA1LSeLP9LPGFccu9x6MoGazsxXjAKb2QEnscdU3ioWsTQLDugM/ZXub43AuYttUEZtc8uFZ+Lxn3znpSOmAnCWgBYdhvdK5ImkoYDNKtDM+Retv+TLz+knw4AFZUSrz27FiKl5P2LOqoBKy0vFGnyCMqe4WcmOh5SLlVCasywyqDcz5gDSb4NrBeYX/wvmDA4I+TQI9qDJhWrCu8MltJAp+279OD0eecwT17whSmlffnS/qkfOQ+Aqyaeq50Tw0YkukKELbfP+ne8z4Lq05AmOqnJmaL+6ibm+h6A1bb/Snq2TJm85UYrlheSEEgTzQHWQCoqyamF+o71dYV7wtGT08YD9cU9UIdq/o+ASv7HDkhFpAYn0DOQXzwAOwBrFiTrCnWOsAqkmXWBWvErDKeqVRmDrJfA+1et9wGgw6WEW6264uHVQ4JeF2zap6AGn6JrC0D0CwKA5yur6lny8DGrPwczA2qG3cfkqenPHBgWJGxWs0uQIg8yCy3Ne7j12kQPBnsnCE6FzKdnJ85AFYGLiW75Jw4AC5WOpvsX3UWYAVYtT86pbRvN2bDTRexG6/ip9s6fvgu4svdLJ5GN/HYTeIAk68oBK4tVTilkHIwtJeq13WYniOddRk+k95qF7o5YVaAWX005y5edK/jn31vFn/vs0nMz2+iHmFijh0CTLqsm7TWSGZ274NxfGk1B1+x/wSGFR6hfn4uNi/XLLdrwGq4N2WIrJRL+8hdUgIBWe2/Rl0znVQDYCVwk/ekxFjvNVIr5ZlRasSy76pmSEIEr7HYS1wzrD5+3aX5/6sDVhdlWbke5XsZGDNYV9im7BV9t4/zYSt/RP7TsKq8TuSiJzCaeZ7JXq+jf/uv/oU6kKFHLz+ljF017fThrAcB5PtwUtLN6KmLt3/wo6g3x2jQoqqB8EHFjehJPxkdY/HiNuafPYvxzTxOTL4n06iZCElTn8hvslmELDuWJE4wVu5WNoYFdUtqbims9ODa3EdnqQC6aibK/9ebXfzsYR2v1vs4IC0QFyinVOkvxZcp1pnozjOywIhno1E8H5/jWRxiBkcCDyEQfkAgLh4TBon6nWRUbr5XrdkKRlc8gUZDzOvUwpDEAv255U1sxgs01gmKScctEN/XWxsVB5F/M6QDaNMUkjTB71eSrT2pQug2q3mcpjMZwZKICAsE2aOp4FmaXiWv0Oy54ClN6jXDwqyVFD+XlZGX26CTzZE/9NDJV25YsaRb+UdfAVIexbZ0nFnYFOaCJxwXVFoNVy56tXu5OQhMypGuUPKUUXlDT/AzPbT8o6+o6WWOrk8zrc++UAWSMijAQ6ZJNQcMh3KHyaxlEXdVxOd1xM3kbOnarJHJsRgl+r4GAwY2wgCjabH4umdD50PJf3/9Kn0tB3jtg3sghF6migWsy/eSsrHLV/oQLN+9fBP9TXoFyB8IQIHkMZKkcsjIOgM0bWGxbFsoMDFCPnc6iwFFygNeVoBQgFEUcxQLMKr6dh/3tzf2vjscYr/daa1wnXjuKCgoGvC14rrpEM9URQptGDoYuvP5PBv4avBO61kjMKfbtXHTzNTQS8qH9l3x5GeBbhT6y2YZDw+Pse9bJcrUzUJgFd+L67a6mStqeV+MiKGzy1/P12Ozb3UwIOt1XLcnFmKu0DBBICWmndcI4Hy2L0eJDseI3cA/6+IyQeWNcEiTLkhwgJoIeaKlnEOBAkiiHZDN+jYzKw1itaHbX+BiDJ4pkmmkqRWo58LghYqu4X82Wj2N7f0gMOzaeD1ZFwJ7VfT4vzKfUyMnT6m0/T90MT0fYy5/G1hoTIJSfgJ7KWUEYhu0ndhxFEWpBpA5KH4pTFIlH0xaMHt28c+QWbuWezFqD01sYcUBzABadR3+Vvb/gRWCf+Dq7j6axTyZa2eFYLDP+ueb+VQAbu+1ZbPycIOfJ6PjNGAf2Guw6JRUOxGtGf8FfjWjczxbNgKs7mZVNDAJYFgde/sh5VCHKXtMmpSHWHoOY/fYtnFY7+K4a3VOkiQoU2Am81d+XyKh8NoxeOaBIDHx7VM8vXofhx3goYEBnl8lllJwziMW33oWi+++jFi5GPVUy2R4gYF951RAmYMbtBvOtpzWlV2HdT3UX8O0L4cGacqrfc5OjwlY+XhkVTXzpdaGzkrkwBitKhzE9YbP14tHlm5P8RCDQZLPIymBHo6kJwuG4ZNV/NnDOP7gbcT//ljFj+MmHqqb6DHFRcqKR2ZKf4oC1ymbXDazXeR1tV/Ht2/m8f0vvhVfrGYxWb+Pqt3EdLGIp/lt/P6Xr+KPfvYY66jjgMm1npdDLGi0+j7qdh0vJ138F9++i9/97l18Wu9i2sK0oi6gsaOBT/8lAAkZ/9NE2RtPgJ7kTnhYNWrKYVe3h1F8/biLSTXT/ouJMR5WBvGcIkZrzXQ2qAfaPta7rUCl2YKf69cp82b50qR3pm63DdslKcEeQcAFDTLrgRqPZ+ckT6mmQlKdzDK3nJn656bG4JXZAE5EdqKbBo3W8YkxY2Bhl6AVr4HnvY5ZvZDpuoAbWCJqLEAwIg67Y1TABzTxeFNtHuSrMhnhjXSMGcBaw3TaEnYD5fYA7Q+j2LTjmC7uY37/MqrVXUQ9dyiG2DsMkmCaAP644SxsUQAVFhCCN+pV5JoCsrVwLVmkVuYcNGMsAfmKRsNM/fPkFJvuMfrTXiAMRvU0jJYHOcmNgp1rZamfTXqRM7YYxx+7lPzpRej6ANoAxpTP59ryLLfII5nk63mibihn0SQWi9tomrvoj9N43Bxjx3AK/x0YNTVrj3Lcvpwqt7W+AFYn8bA7a0AA6LRcsg+yvxOqQvAGygCCH3g9GLtbsUHNQ6N1hKXRP4mpAQijWktDikoMbcAR1qHKFAbNGBTrOgGosC8bWAIgkMKgXkja7/2B9XyI7Q5AxcyhIgmEecHnAVitlneqoxU2U9jvsBB5PUqHvQxQFaaC3IsaKM2pDy0yMyRL2CdMBkm74T03cQo34OwX0GzGnT2oAOaUOpUeTiWoqviewjBL79v0BQNEKLJ6hbgA9jSWzAkPkZXKIfbdNrbdWkEGxUxdfRm9V92IZSTm1JRBOOe4QT2ukxgfMsZnLZqR9YuAlZ/zx8d3em41fM/EQe4b65CEyuXyeRzPtbJENrtjbFu+roqqWcjjkmdUFiUMTE/sLJEBNpw9hIjsY8UZWpFYt4ntfi1lCjVlNWY4fCtJJ2CHiA5JSEAJxDO4TOZ/aYbpZey76H3nLKZQWgxkO1FSvsWQ6/uY8H5EGsBIngFZF/uWAKKd99kMbKGO4l4DlFSTWVT4o50wX0dBMHXSjloTD+bo7QjtKXJIyw8vw/TS5wwAxBXzxeegiSWFTWXAzQzVgZmdBAqDV56SlcGlswJV4KlnNeCRwLSno1FhuMhZqAkrdgvUt51SvFt8XY9tVE0lVvf2WMf78338h7fj+JO3k3iI29icpnHi7EoMgYGgexz3VfJudETTB1YXpQzLDAf/exYaFhWMRBiousf4TrWLf/q3VvFF/RTzw+u4n+PXCCNRC8JnjDycfW35f4gE7Nf6PLE9yyC4dFwJoggU9r9rHxL47t7e/epVn5rAlfcrf30Bicrvy9cUDzhffnsu9h1s9t7phmKN08OUsAp6UexOGvUw7PWq/xNfuP6Z14DVNT5x/felnpdH7RXYNvSG+b7+oq/XvSh75NB/X+wr3GN6+GC/Qe/LYB+wJc9HBhaSbaQE356i+HmyTmfYt2SgiPCEf/Ov//kH3bAL9gIs+GZ8QCVTYUMySBvjTRfv/q8/jeqxj/qEASeAFVReENlJdKDWVcTixV3MPr2PWDYGrMaTaDCrFkMgaYteAj4zWBzciGoS9c3SDIUErMrC8oCcBygTJjApJw1lUsf2PImvNrv46mETDx1ZYE540VJNtg3TLq4kBa9sSs6jwIr5BYDV6BTPz/hWUKx0MUXyUS9j0izEZEIOKBh0ckUZLpdNcokCWNlDoDQCes0qQmEZ2BeEdCkpfFOVIABCEhWDJ0xBZQ4nDw9vduU6eUo5jbbHKws/DiZ38ziOm+iIyKaoRbKkFCZjRaIQXlFeeyhmOfkeDufhkLZfWNlQrxeKzW+v711Z6rlC836aFeHrazqsJ8U5TrJnzPWX8i/p11QeQr2ckkqlJjyNRgc5R24yeq2lWfLWVKQ0/tsLPyo5K4O89MIfcWPlxsUMK71aKNVHkiw6yfWWszqe1RHfqEaWiMAClKTAbChfQrsYZIzA1btMelNhBX70/v8qf7wAVkXvlBvopc4awCq//+v/3KB4agQl8yzGoUwsT9x7wCsYJ+dYb3cytmb8hPyPRpX70Ha7AbgEpKDQBIgGrCJVDDCqxnSbZE/WfG+qv64X7D9YVABCHCqSdDiFDO8vJmP7/V6FDWuCCTHPAkmC3Neu7WKekjEM19l4YU2ynPlcnhk8r542G0mL+D3FhwANpEZ4ZswwBGVCSHFqSQUflaZ0xFi5U6FSpRk810/SBAr/4ylmyFUAsgg3mIwkp2SKbWKepZYCibJIEuCVflYw/ZDrWqJhwEqyhESrJbefMaFKOIUDCmq5jEkLCJnQwbU5+ABYlWfP7CoKhImargwKULQvgJUPb73iBK6umZVi0iTTEFmSPlNTaANWLjiPMT33AqwWM/wumP7w/dm/KEwckUzaY7fbm1F4oFjlPk9k5AzTdGI0xwAX26KkBZa58HyxJnTAZZQ0CWb7jkkv/n5tdC3SVYNWasLxU1vdxuLmRvu1TLbliWDTbthhHz8VuZvo+TULNuPRszgtz7PBc5oAN/Un5Ars6aNTrOpp3DST+PzZbSyno5iRskUBfuJ62fwVwIr35/0xpQi8L4YZhGfs+hh3ZyXbCJAqaUwa6rhQ0DAEaQnshf4U3cMm1q8f4rDuFNdOQUtjJANuPKwWo5h/+1nMv/cyRqvayWWDh5UnsmZI2GDdxscpSblaBy7IzNy6uPr5TCgAOp/C86b/ig9ZDgp8Fo+jXiw1SeM/GnWeJQFWSZ2/Lg4/LqbUeOceXZKrkH54lx9HN17Enz9N4w/ejuJ/E2B1G++rm+AOTE6evothnPLcHOdkjH0W7jTGu6f4bNHE97/zzfje7SJm7SZmh31M54v46jiOP/jZu/jB601sxrUCT2iMSaabA0z0xxh3u1id2/i7n87jv/5iGd+e7eLm+CYWgADTlduGjB63ATcSpn2aVxt4NzMJj6plVNOFzLHx6f/6cRvjeiZZKgxfACt5wrCe5FlD8ANXZCpAF8AKYHi24L7AXT3RyQAAIABJREFU6nXThcUAT7Em73iOKMaU+oX1QRNEKwlIwI7F18HiiqiDBL9ZVLXtHcQWOh+j63dq6AzCuAhlOkxCK4xxwBiAA0swkeG20R/8+Txz2m7EqiJ1diXQSvtW+mzJx6Y/xfiAD845zoC8+22c202MkBlNjzGdnoMAvGnNM2rZDM+CiViAVgqBjGrxLKrbF1HdPI9TQ/2UzxX7PAEIkvRYjKmmf8x1ZXGPBl9UAVb8u42vnAyIQXAHpJX1C+xRACuZ5drDant4iv6EB9R+ABdY/4UBU9eLBKws3eI9+NoCWLUeJpdrhc+QACtYrX6OZAzNgLR36m5hwbiMpL6cxGy2inp2F4dTHevNKdY7zi8b3cIAkTRPGBuNHqwHaImA55N4vz3K9mIy7mO1JMmSxuuJmDGd4TyHdTXX/dbghPcuZjH7zD4O7aO8cGSRkH51Ci2pDaiYi8w7N1uK9861kvE6+yGA2KRJwGrur7liWO12BjjMGsok5ASsAAWXi1sDaQOjvqTQMQC7Zp9y3/EkgrFnRjpn6XEviqbOkwJYqTnOJGqdqVozZnbougFYSdJ3Aax8qA4j9eFMku+jJ9Qf7onCa89xrC5rSkl/eFGNTtH2O7H3uO8l/c57LIDVTKCVZJSSxnEW+RqV508DOQHWZu0BcPE1BQgtHk4bAEFkl3lesAcIsOEZn8xjvryP07mOrp9oXe2wlwCIZp02ABkw6iJqAcITDUo7pOjsu9TaAKENVhskBG9i1260pg1YYdLP8+F0RAFWei/HOANY9Uf5porZrUGPQWMPpdUdaJ9mSEr55/UHqJrDA8709IvlHOO9q+Y59rHbb80QSVaWrjHfX8+KAatpNDE586uOEY2wDL+TLYt/F4NtSXi8Rj425y6gR1lDH59/hlgSCE1WdAm4GBjZpVcqUsFUlAwqC/pVef+WhqH0onw8xbThnIa0YCkSawvLBAZ57amPTb9XjzoBnD/P483xNv7o62P8ybtpPI3vY3Mcy+OqkDDoKVjn7CP8nbxyrwalH/c+qkvLPL5MxvJjfeqi3r+P35j38d/9xjK+qNcxP7yJu8Z9ywBYAU4yNMf/Oi2LKgYDYlAKcPilgFUBp34ZYPUx+DOAaQVU+1WAVQJjpYf1MMM1VwGsylDAgJWl8QydwDcA/vHgxdeJtQ4hxh56H3V2Cab9esApQ5V+CWBV1lz5+gGU+gg0LUzUa1JF8fQzEJZD7hw2Fx86hfhQL5MSquGg2eTGKTI2cDSR12eRhOvZ+ZWAVRaZlylYAgU0syxOGFaYjf7Jj2P80EZ9oHjB78bTeA7mA3KoRR2z5zeSBJ4XdfRiy0yi4uJLkuaJqP9LQIFRTgJWTQJWp0RJhzQJVzRKwVDzoaSdSXTncTwdI372tI2fP21ip7QzeyaoaM4UwlPqJmvHROiizM4RzwtgFW3MA2PHoxL+qmYZYxhWTIoAz8C/5A+Q9fgVXfMCi9gs2wyrBLK0oVrjD3U/ZLadzIjUaQl9T6ovaWwWzZvRVRJpyrXi0OWhI2SN93kc14S4CqwiUpTD4ShKtb2/ZDGeD609ekpKkq9/AcR8E3mg7alwzfoqQJCmR3nvhseljKrzjhZ9/4V05kbbfiXpAfHhszZ42uSVzZ9/+aSBYZXTcYNiZTpQ0O0C7CWAlcwplwWl2S+NYll7TlPynUrACl8exa5iwE9S1Dlu51XcLWdx30zi+STkc1J8Ci6vg8PruoErrz/BKoGaxU/o4236L/9nA1alR7ygVBdlZfm7BLKGb+1rUO6LkntOSEf5aNDKoAFr5BhPm12s8ac6naOZwSaDVg3Lp48WcKpnMoBkbq7JKulDPU1E1yotkGaKZcffMV2EEYAp+2azFlhFAaJmV4wkSxn4e2SDgFusl16mqbAWzd4BsMJrik0dwIqpLQU274nPpZkGbNrt7aOBAbckwzC12EiR9pE+Ijq4mUgC4s4+yGBHcfBNKdqZrtFkpH8Sd5PDdM73TEgSkAuwCpC3yNjshXXZEWSojJSLYiinXQJGE4gu/kbcHRVgSDFodPh39hrFO41kLM5kX36MCaiKBZN7zeUATT+U9McQeCZ5kX5CjBwpp/NmSPzMZ9/19eUw5CvUtgmPBygxdRxAUhYH+NtMR5IDitGjCHWvIyQMeJnt1us4kBApv6tzLEmTrJBE43eBXwLv6SgDfN4bmn2eQJonwEjAS9gcGgLQHrNmYe/tW7EAkY3CuAK0YnqGt1UzX8T85ibq+cw+VUyCJTepxT4YtqxsGi5PnyfPhVp/iZNPGbIYIkXyRsXLnt7Ji6UenwRSffuTF3Ezq2JFo0qTj6dJYV5mYlVSTxOII4Chj9O+i3N7iNOuj8lxJE8c+RqU/5WtmkM+Eyq5lect5utPsX/YxQl6rdJLKBANWMGwWn7x0oDVDclgybgQHuYJLT5AkoQwrZVRbZmKXoDLcl5rkHIFg18DVqxvWBqlcDEr2NdMhRihBrP5AFiJiZBeVYVd9cumgtfFk9lMKdnSZuZkR4pNJIE/2dTxfw4MKwNWMKymMKzkWWZJfAGJBVOlj6YlUIeIzVPcVZP4rW98Gt97fhNLEgM5bWfz+A9vHuP/ebOOHz+20U5naDwE5rAWSB+W/Ua7jbpfx/duR/FffqOJv313jJeTp7itYCfdmL0jthUyGMBCgzeDP5EObFio85jPbqOplwGjbNOdBFiN5DEDC4LGEkCac9mnHOyTQ88AYizAarNbK6J8vqAmwuz1Ma+ZE+mmNFqSVXldq8A8kxK5j+MB9tM2TidYGwAGEYv6NmbIsdIUWcX3kWdwJ3NzNbNpRsxaqSQtWpjhQYLWyezb/thG12+j7TljzFopJtrzZhmLGWmxyUYBQMZvpj9EhZdn20e/38W5Y1/plAZY1wpOi9GU/dvTXQFhyYpFinnoR7HbnWOCz87Ni5is7mM0X8rrVFA3gBOSVNBhNZtmeHJNkLJ7KpzyutJ0CUvPWHJk7+wvWb/BZiRUQs0Tleu5j32/jsPZMjdASiffXZLcAJPs++X7YYbVLplo1KeuXcS+m7AODNoUYIHn0UAPLC6YM5x9xYePazSJ2XyZgFUV6y1MmFN0B2qzadQNa0GPqme0WlcJoJzH8bhuBYhU02MsFwAz++jbJzUjeDkCdsCOw9JCgFV63Wnow/vYP+h5UZp0JoQCdhQGkFMOXUf5fWxTEmjACmCVNQ4Tja8p6ZP+mmPskSwhoZQ00OBSYQ0B5qoh0plWBncXwEoJellfUX8UwAppqgArauu9JdvqQQgMKff3CrAqEnJj0t6vlfBHbXElKbqw6y8KjQLYl4GRzvVsTtmn8PeFXeSQAGROyOJgo7UCrZBQ2vfMg32z8LheTjEen7FlsZ+urxEfuR/JeEPelwCfZJTDeechBkwupXtyTupnYB9pmSn+YM38VuDn4VjFtj3Hdn+0DJtKQuasSOUjKhmTu09hhN2L59jHAr+8BhAIwHKnn8f+XnF24Gk3BpxN9Y2YuSZUFIYjnqmSYvFLgRzmU7v8oV4ym+4I1baASbKr8/C7rNfic+ghHYw9gHWsDZyEytpSpSNwshLQPokmpucmxmc6Y3uxSa2RRAStrcwK+VWA1a8CCjQYL556A6CTfr4f9UIe/hjIc8Lj8AUe2OVwtbB/BNgJM8BjiUeGdQVolYAoe5ek5TDmtqrNec/H+jZ+sp/F73+5iR+8jdjXzwI8F8BKNa7urfsOzSWp23ltaZXyy7qeXwdYNQBWu3fxm3cR/813mvh2tY7l8W2saupCF+WSZctbDvuDkRiJIqowOAQ4F0Moz7pBhZI9Y14z9mMnV5thVWrr63tzDRh9DDRes60K4eYasFLgAf0Sw3+sCrI+FLs95dv/fwFW5Wzw2V9SfC995fV79h5bGFaX/rwAaN6q3AvJCklgQfpM/gWAlZRHf2XAKjXXZZPSRVYiT06O1m1sf/hVnN5sYtqeohlNMhIWaR4G6edY3K+iuV9F9XwVx3oSXZrZAVhRZipZItVoZrbgCk6E5lTGudVqHoBV/LK+NRtvmWxnCofYC8AJ49gdIt7uOwFWb7ZtHCa1zEkVe1s8NFSUZkHHZqcm0IDVswC0Osbz6GJ+7mI8IckESdAyJglYyXdJw8E00U5XmUFbnOBUSVMy3dJspEF2IYbGEdMfTd0pTlWgJtuqaNNrDiQ2Jw7EITI3EwtLapKkIlwfeA5VAK10x3F0JwAYGj5Sgi5JZNqak9XhBIKLCK383oCHAasCYpW0vwvQXaR7+YC7c75M2AtjLs/YwnYq7CYhx2lQfY1Qq8FJ49YiBSyYzAcH9mXfHfa65I8N99p+KgnOJMPu/2XuzZckybLzvhMRHu6x5FbZVd0905gZrAZQBCiSEmk0mpF/yGRGk95JIt+C4huIehZCMgg0AiJIcADM9HR115YZu4dHhOz3fed6RGZX9ww5oplqLKeqq3KJcL9+7znf+Zb+5+uNFBlVAmhKaiseXC4wuD/DYxuTwTFuJsO4v5rE3dUkrjEEx5g/D4jzJpRpByljLA2p+bjPkPDe8PdXB6kuG+rzBnLeVPKxfcKs6jEttyH5LbJIy0NeCWwHJkj2EbCPiGNVAX1gWe32mIjiUcDkDQS8FmCFzEsT96qyKTkrGernbqeGdyL21biXC7J5IaNEWsxZIJmHlo59fsrfIS/k58jvKc2ci18OIIhYQ/jzqMg6CsyyBwKeU45h5s8AkYAeYpHlmoc5uSb+vEjCHFGh983nQLkf4tkgc0OAlJQC8vqUXMMkzUwzCnCMbc1IZNJMshXMIUtf+PsU4KgUk/cUPnpKUBl6qp+PjxK+8j+gX1NAADhQoEhSzPejMB7XvQePp96WlfU+I7ojXtc2EAX4SumK9iLWqarofln2FOec+pWUUH+n9LhR0W1ZCGYCk2Ys3ypARkArGXnKi4Jzgukljd8uNstV7FZLeV1NRqOYVlW8uL6SpLRpkAlwrQHZYYxa0reFNaQ1aU8q5KF4RlW1QQ+BYgcAqzZ2NK7tXtInPgBaWbdc93o6jeu7WwGa8nHB36Umxr2IAfMJeQJaebjguO8Ec3qWlQtcZJY9vRvTYHlVwcZsA5+kVzfX8eJqGrewzmCgwNLkqdLsgTH5Xs2vQzeSns0wQ+EmhB2QGAgCizytBHpcPM2Z5sf7ETuP67XYKjFwu0SiONCZTOKO4s5nw5j/6GXMfvuVACszFSyx1Efx8sj3rSbEWm6Pk86TicSs9KSf999iCJETM5oc+QjmGeDGOmPKZebaZCJUhj9kQ1sAq/Ksf6xw56dSOBdPDhNzzQpDYrQ9NfGLTSNJ4L95rMWweqivxT5WwTpkwpuNinqYfKcXoRyATu3qUfv8Fy9u4ou767iqyJE5Shr9F6/fxi8WbXyzOcYJg1DkpgAu3GfJ+Zk+tzHaPsQP6l383c/H8QcvBvF5vY67ehBXzU02y2bxwZopLBIabe3lAqXZS2ZxfXUvxtHhMIjl9iBJ4GmEKbFDDgBzeQ4923Ji1R62YQebaBeb7TLGDeEXFOmk6L3llBcogmk1gIc8XjDyF9ON10RAxkoGy91+HUexrAwqXU1eGIDSUIHj0o0vYBWyGf7ORupsi3jbzRR6gcQIZgzrk3sFQEczKsBKhbq9VgAkZpOrmGPJIO8VwBInAR522xixMcBI3G11TuNp3tSA0YTkUPOyV7vZ2MO2F5VCyos4dgashvVVDOd3UV3dxnB2zUTEjcLJQSAaLOXA0wudWs7NOQxlN45pIpxTZfZpAd3cPAXqpU9Z+rByTTqGPXtSxvCksi8Tew17gVPcMNK/6RO9DFjBBjZbivvSqzEAYSssCWBYTS48rwBgDHLBiigJcH6eTjqTkdNV9XUcTk2sd4NYbgAiYOwPtEdKwqQa23uWtsh8phkSsH9NmmNMJjSHBKwsxDblqsO+E1tKRtf2B9NzW+R9u0XuOd5DtDcIgDL4JBZectUN5Fo+WRhWA2z4xTwsputlQOT9zH5Xljf3kkC+b8pskfNfAlauw81K4x6JwaZ6mTOdBGBYSQzfErDaMPCw2kJSz0vAKvdF8WBSLgoDT+y7lEBSr5T9s1iHqE7MfbRI7i3lyvM3bzqN/gg/UAVRsdYMmlA8sLZIQOZ3Ko9ik1F8zgQ+YSSulFKwm3NSXjnr3LzaSkBG7UrX87OkM0/MSKf2Ob2Pesz3kPsB4DyspnE6UZONY7dHws/a8jCKVyt7o+MpxnuGMlmvSDgCWHRQuEPDszzyHgHwSn1UU/cJaEhj9GTuqaphbWbMoNj41Ahiedrv01JNGmcznen/TDyw/Y3tXz3Io8ZTjZGeYwZ/ijefmWVSBlxI1iThHSDmJyEQ3z1LoItxu5hVWi++b9/HsCogUjlgn5+DuSL6nqsoO/z5BlfsIcc+UD6c2sqbNsPc69u+dskwcyksJxqFQmQ4RlHo6DpoMMTedYphcxVd8yL+8iHij//yXfz08RSH6Z38Xe3giX0CQU0mA0jZROgHwOivA1it38bf+bSOf/SDKr6oFjE7vItpxd0Y6r6KGJbpnQTcAFixAgrDykqFUtn2V60HpiRT/s8ErJ53cr8MsBIzEtZauxFD30MBe4npa7+HYQW77VuD5QupYg94XzCjzmuIGt0Eo9K7Pl9nz8G35//u9F+fJeXXGbAqDKsckvvgcDBKAlZB2msyrIqNimW7ZvgCrD9jWP2LJx30EwPsjwBWpuFCz4RhtY/dX7+J9vVDDLddTNh9xMw4CbACRr19eRf17TyGN9PoxkN5tsj4DoRdPjmZ4ybmn2UCfC0bMaDVcNrEUfrTNOfOXtupcKYv6mEbVrFn4tN28fVyHV+vtvFAml7V6KHRlEzvJyV3eXVpLK0JH8R0MIgXYf+q+1MrhtWogrZfSQ4Iw4qpQQ9YJahzvlfng0YmyHqvrjjNsDL2o80ymz0kgTIKTWNMFRQShnojA7Dq6caFdizTK2uw0ZzrBkoy6Jhh/AcOJz7MLgPMUpOb8cz2cvIHrJAnjKMC7uTnoOE+N7zl4ThrdJ+gzMVstdyjAgf1RoM+FAqTSzap6XGl7bVQE8ufwS5zAuXJiekkl6yPCwMVP3jZgBjRN+20vNfnwJwLgwJYlRRBNxlahya3RHS7qI77mFfHuJ+P435eKwFsWg2j0uDBj5AM8JKNQKNlSv7ZgP8SzDtvank9nu9yv8p/9+j2rwJWXXxO/71LTLwPtZIIxe8GrCLWGyaonkQISMBAFjp7RtvfXM99KFKA0WgTQ5tGlzaOx+9up0ESCXsUvLCmYObAoBrLmN7eDR422UDcqYr40uE14w3vPBn2ezGAhfdRpca1gFQCh9K/iELDJro+fQXGKdbd09Blu/WBqQO7JFuCD/h6TGYzvW/AKqK+5ZMzGkqWKDaXvK7sNaOEEwpbPA9IypGExZR+Bw/hDabyUf5UFLrT9HKBearXAZjBaxdoBSX/bITM9xGLC++rahDtkGIAV6RhyjTS1FvAQ5kYpndQ+mdRkJWUbj8ZKevNU6CP37aK6wnV2AKPnBLLI8IGufMJps8wMwy6qHFNv77N2ib829VaYBXNJVKp29k0ridN3N9caQ3Y2BOpTDLLTkMluC42u1jhvbOFqRHyEpvN5zGdu0kuDQb7lKSAbSejboAqWFqAVit0P4Nh3N6/iKvbG032bO6cG3IP4LrIK/IMF3xpsCqZZ3pZ6T6nHwR7qpo3N7ACooDIDvsYdK18jF5czeJuPhULDaNF1rZ8r5is7VYxVux0ng1idmDYjD/QKdrlhiovosWw5+hknPIo9yCTUxYVHoKUd72P9ft1bB83SlE8tYwsYOVRRA7FsJr9zqdmWGXalu8XTEMzqiRRzPd+CViVDD1vIeVfLgGrp4ULz4JrYzc/kndi9Iz0j49xbUD5gkLPdy4eKmX//27AiusOaI18iNuC94m9tzbHOr7aTj4KWEkSmIBVkSQYqyzngN/hpK6jXa1kpn8zGccdARMwdpg6D0fx5nEbH3Z45kExJMWHIRYm0nszo+UtdIrR7jHuYxl/59Ug/vDVOH6j2cVddYrb6bXBaaXkUAcAWAFIbPTfiZto4AaYBGA1nV6LYbXcHuObxU4eISwgSSphplYMFAxOA9iLUcpsjMHCfhM1rIUZLFhAzddqKWioAAkAlACskLWwf6lx73ZK1hNg1W0UFEMzSdM+re8EWIn1qpbQ0i3kgAKskvkhf1EAq2YmXwp9DTIxgCPVkwasWphl+IaJhee6bdpMYwaoIvSLZ6uLDnkbHjLbteSdvEEl9Y5hoiVYRVCQ/gzwlYDV/hADQCYap8Mwdlt8/CYRk6sYzW+jmt9IYqmB3skJt/Zfy/rR/FbvczLmPweY6KyHya6ayv+Ta4O6+GRXVdRkHnDgVbbv1mr6AKsAYZ4DVrDpGMYWaRyfY3bHTtfpKRCRMi9J6ZIRgL9OMowUJiEg+lyTTOUVRVz6LI6DSWz3o8Cqcr1jYMBr50w0277/LfXiqo9gk1anaBrAL5qsdXTdOo77XQ6wzH6Sh1UyrAxYoTKAmQ1jpjz/HgAAjkhSJrAqo7zy+SjSSQAWfrGGxGiRgXqCMBeSQJv+c31tqm1Qwqwhfi+pdyXYwo09iYr+/J5hRZOt9OBaP5O1j39bt27NzuR8Vc+T/mTJsNI/5aCHjZChg4Y9SCA53/HczCGJ69pesqH3d2leL9CrDI0YQPB16o2SgcZzkK0BrDcAK8Zb/ffMwVWRmwpAlCUEP5fz0Pu/zrxsZAsj1gDqRVqlBsEwl9LDKdcVywRgWUmBMjan7qInAfgZSRK42/tcZnDE+9e5tj5EtU9jbAgLk2GwPdCvjmsuIqxrs5pYFZAjoDwUD8JiueAez6nhvK8xNYLYVcWnubxusyCRdZb+zyC5vT1PsoM5iIXNWWTQv3hEqYLTupKHVfEozgEhqZPqcGGvdZY199ev+DCzLyFRS1ba9zGsvo9lpRYn6/kCVpmVkySCC79fSSMTtHJK80nhFTrJvwVY+TpQNrMuBOCl33Spvdm3sOBiqBjNi9jW9/HnX+/iT376Jr7ZDGJ8dafeGdkfacrr/SnWHUMiewHyzQl5Ukv+dI7fdyjfx7CaHHdRr76Jf/ijm/jvXkZ8PnqI+fEh6iHnU2UrhAwpomYHsELZwP1i36JPsalA2WP8Y7VC0qcA8FqAVfpYlXUlIJGzLT/vOfOovIHLXrV8Dw2eU6qpQSN0M0IP8G9EcVV8jwtOoP3MDLXnkkAk3d8nCfxVAKu+7/6IrPBjbLKnDPfngBV9YxlQlmGgAfvi62w2GYztXYyQBVAvi5CQqhMZyqO2sHenh+4pp/3X//KfXyyVYvZ9bm7ZPwstV28+HwBp81dtdF8+xPrnb/XneVUL1WSDwAiQcdf9Z59EfTOL4dUkWpK/9IAasLJ7gZMdhBKK9TOMUT2O0YTdimjycQ9YJQjuRZVaM6aY9oCplAT4frOLrx6X8XbbxhpfKxhWKtdTp64FXPBAp2akJN8MKwxz4yAPq2nsoxo/BazYRQtgZWaYAQc2P1+1kuaQgFo2eKClguTy0gq5PR5iIl0C6RcJWsH4yOaIDQLTS6c8DcXq6I0dNe6iWaYZS8DKozx7UNAID8axPwBUjbSxA1gh8TIg42ttDw83HyrFUlNc/gw44YQxL5jCR/AiLw1f2TEvD4WUXyZYVTxpys/R98HbRqboeeXKA1PASw6cMQ0PC9m03icbAId2RgPbTya5TMXovZ+Y5z26YFqVd3z2o/H6K4wUT92cPISMp4kubppBvLyq425WxYTJLeyqwF+kmMv79enW5CbnqV5hVpVHrfz+a4BV5Z6dtX9efQVEvWjCzxySskL786BvFEtTKc/YMiU+DeKbt+8sXUvEG0YKaWywifilNDgaT6MUkvyJso1pOlP/aqjpN42GGAB4DSD3Iua7w5+Aw90FdMkc6LMHEmrsC7X+Ol8cxhRITMEyVQYgqmx8+E7BtPFkN+nmZRNJdt8aGnwCVpLNSjqrGsoeO5OZ/K1IJaTJ4FrKcwtfu1El8E6TK7sP2qA9jaN5ZjTdkg+vk7KsivLPYAdkH2StsTequAWsO56iRi5wPMb1dKLrJF8UACu8tYcRi+ExNkh6gwmt06+QA4rVeUlbVsORDKsS7pCT8mIVZyDda6P82ZyajBnOGZQOnZQD4sFx2uPnNoir6USsJ7YIUeNlqOsp8vJxER1yPRIgt5uYDodxN5vG/fU8riYAv3iOpG9CGpGKTcv9Glax2nex3LSxWO9iuQWcH0raN7+5UZqkJ7ueHFJQUljCthLjCm+rPUk+GwGO86srgVZIWnmd3FcSXy85VqVk8cVwcVNAKw8TSoGaAwjJhc7SXzFbxFhD8tjF8NDFzbTRfYStA4aLZxcgLPHtsV3EOFkgZZjhRjiiOg1it8CXB4kgTCuYUgZ21eTRvCdzV889nkWcb+0pdotdbD6sY/O4jVOLKTtehsfoJgMDVr/9WQxvKAZ4P04bU2pSSRXS3XfzVnYNr5cy5c9Je5GM5rmm/Tm3F58PxbfDnZSNt2E42HyZ50XPaw4jil/mfxZghQmyPNp4fXuBhay9DQyrbZ2m603vYWXTdQPrjnEoBXN5p8n0TocQ0ZNaGqVTNGOefzYM5MJ4eoxlfs4ZiwZNDBQBmyQr80CIdhqjdhHX+/fxhy+O8d9+PomfzI7xYtTF/dUZsGJtFcBKzBAxrIp03JJAGDfIxPCwQmLzfnOKNhMSVfhnUh/eFhqYyK8J1hnAEM/KTkbkkwngzyr2q29iKBN1syLEfKpKgzW0+b48gDBkBkzCRJ0kLYDpUTTVjZhfNCYllEA+SwBveLyoqU1/In7G2KCYAAlqFHnH8CwmcygBK0lrAC+GVUzriRi6BBJwL7BSMGBFouYqKhIb65FkiQpt8OxB0igN+xTwQVrfIY4wFTPEAPZeZHrNAAAgAElEQVRWu2N4MI5DNY3h9DrG81sNJz3VRna+8xouNZA8SAzoKnZdhuzm5vWNaz4DGgUyAWcfSdDqpHrVZ6zAFADjBKsEFg9Kg8RagmHklET59HA1MeRXqtlTwApAC+BJUqz0BvN0/swIKaBNAazYzyfJtDkNCDKZxP5YxxZ/NIJ8OiTuaYJ7Oe/S+3WK1xR/vpphFDUPyYUrSUcBbI2n4DvIa0J+7OGJmLHysNrpvWvdXAxY2CMMmMJePktOxGyR3xVf432J6+L4evYUGED2qnUdfgYWBKxkGA+vXZLJHCgVGEhbqMzNLXfiQ/1Fsi9luA4TESnryYDVAQZsMqwkBwS0yqAkp6jmuSqmvj+of3hjAJfDyVhqjzIosYKggBBlXzy3aKrA83t6h2atezhbADbWvsDQPSE5l/42rgN0zQRAeViv4yQBK12zJ7YC+TWZVFkCL7y2HEV/PhPd8+A1J8BqyCCRTYl77zTl7jAQexoQnYHSmDAUvBofQUn3Grg00zrGV3WMprj8HwRckU4neSMDH6wYwjYRrXzGDDroPmaiblG9CaiQYiPPpQT3xPqEgaPz23V4AY0YMNiLj+CGkb03GVamr5cZa+YNsTe663PvwPpD/kdu9CjGcdzTYyKl9JlXilzlYGiem8qb7/Cw+j6wSv1Y9kxaElpqXkv9Gsl/L/3aQUwx10vFT833P3sHgV30m94/2U/Zk8SRKoSE9C49HdqYNgNZz+ybl/Fwuo4/+3IV//GrRXTDJmY3tzGdNLHtOhFJ3m8P8aGNWOM5yIulfk5J/n8RYHXYRrN8Hf/09z6NP7rbx2eDh5idHqOKnXwSOffEOi8Mq0GIYcVzojFv9jXl3pdreQkmOXjAZ6kURrmwirTvox5P/UTRw5jvY1jxs+T/CPlEgNXOfskZdKPvr372ErCi1rZaBFzAve9TqeLz+68ap+xFBYSQpYb7uOeg1bc/10Xd8/Wo4X/PsPLaMzRjfMBeaQarNL8Ts/EMWCH19Sjf/nPqVRhqKsW1DGpy6G4Pq0vAqjTt53ZeCKCiL/PhSKZLAayO36xi8TdfRyx2inWHGESBMgSwqkfxyecvY3w9jdG8iXZwkikxhz9SGA5MsVIuACuaFdhV42ljsIoDP9lVjuMtUc9G0WXQSgk1qGJ7GsSb1TZePy7jw24f3WispoeNshgrelPLiw/lGQaWGFYRzekUdyQFwrCKNianXYwpUAHQmqkSCA1YOT6Wy+sEuTwik0XlBZANjXqL4mngVL2yQCSnSRNLJ6ZxICfdNJlWbI48HIBVJAIAWDExtJ9VSfni+9tPwYvE0w2SgQCoBFRB/C/G9AWwSoaT9utiinsB9vCulKKQTUehc3sPzPWQ96Q0uEnKy6Yc8zuKBg4Ng2GWmRXvJqOqz0YEFw2kU/Q0t31mwtt/UaE0ltekn5XAQAJsBscSbOsBHsP6ZmR9G97X/g9gRWODZ8noFPdXdby6nsT1hIanjWOLsagPTkt6yoOa8Z3FMPNCJvmkIe4BtOzw/jN/U+vYp3kWsCqf3XyfT/GsAtydf1CZvnkfts/ZGfwbxMPjUgDVAR8c1hRrgsM7PRG2G1ICkXrYnFXoL8WhIqoP0dCcizWFwSUmo5a3aeNqdyp4ibIuYC5NpFk+ZijShLCoDQDa+LYcKAr2kQzQsjzWmhL+NL1kOjeJ9QbKacruMlabRov3yE/dKULea8PMslyjhZUFc/OA74L3LTXbaShuHydvzG5ORmKM8LsI8wWoOvtQ6/pJ3ifd/zCGPJM0zqJeAzgYrJp2h2h4QTRMMCSgbuMDNp9E24zjsTrFQq9/LI86J72YYSUWbN7PkojDfxZzcDXVWv5mvZxh93NXUuS/Tl4rE5L0rwJw5DXt27hqKgFWDcAavmIwzWTcTUHYxYe3b+Ow2cZxsw7cvpDGfXJ9LYbVpBrKb+YMWBGugT6Uop90GYNWm/0hHmHMLtex2rX6t+nVVcxmJIe52iqhATDqttu9Pa3aLh4WJCV5sogfIKDV1dWV9lAlOJJE1R/glw/gGVwuEdZFTqOCPmWU9rfJqZwYFi425HjDmu/2MRlXlkxSf+OdpeCRgfeWw0bXAImjX4aZG4rj5jnZtPKzOmw2kj/VyBTENDGbUQU8fo+SCx1ClmfHYexXXewW23j45jECwAoiLzKkJmL2G5/E/Hc+j+ENrAR7Dol9IVmtMtJ6Fh5/V/as3pg/HdBYF5YGlAM19z+XNlm4ZNFSfHnSX8cFoL1HimShNAx8tWU5NAyWBH0Xw8oFkxEK8b0kCbRPD5JAYradEogk8PaJ6boAq5Sfl5qgXwtCD6lwzcbkuRRwjOQTKcfQRf9ggAcMjYj3JgT4AswAarh/xGjPJjHcPkSzeh1/++4Y/+A3buJ3bwbxojrENemjaXpfPKzMImHPTZmN2EY05vhUzQMj7tNxFNv9MB63A8n/AV8BZbV7l+EWtREDRMINJKHh+rQxnQ6jqZmuLyL2jzrfqI/EVIHdUpgqPtEsp1JqIYCEwQK0FoAk49GVQBKKek3sk32EVAgJWm8CrL4SuZfNtC2P8dcUIAbfHTGHYCeqtsLrZCRQBQmQwKrdLo5I2xjskaq03yqxF7aln6FM4+NcyVAcmCGUCSS64V0ly2z+jlQyvNthcw7qGEzmMZ7dRNVcGSwBMGa/yah1saTEkDAzWwwjsVtd7/WAVWE38KnpVyWGR4JWZpUnwCVpJUA4axbA6uyDo+uD2XsPWPEg0HByP5z+ZhaePdxkZI//mBLXcnAqwMLMUN+LM7uKr5qM8fhhx2LlAlo1sWdtdfazhFGdeQ99XSZGgkC/k4IlaFrrMT8H37VlnE4wqr0nlHWLh4YwaXnY+pwxIHvBUElPR+6XvahGSnP0XlE89gD5+LoSbgQ+5LAAfha/ezvy+7Y33OV7T7CtT99KoCKTylh3Aq0EWJHQaQYD+1kFKMaIcjAWYMWeelzvs/F9yrDimunrVBPlSCTDMRRYQo0C47WOOKQk5omHZO55Z9aV7+dZNnhuCjXE1gDaa1+y+kxGLEebB6k+6wVY8R7KEDoZtT1rqDCGimly7j9mWF0gl2yP8ni031VqZNzgKySi4pjS4NxDdOow12dYONBbCFhYbuP0dhXHxTaqY+hcn9xNo76uYzfcxalmUNfFjjTJI2dgFViasw5JgDdDtvgQOtypr2MzaCqPpCTsWQplBs5IjEtdl5JkBjMzGVQ85A7JcpJgCVGCZcrzBFNQq0PnD7sB15Y9vVFYAx/eV0mX1zTLAGUJkRJgdQbLnihWLhgv3w1c2X7hOTO8VDK+7+WepQVIBhzwZbDf+V1DI9WsOVzXJTlETcKUwCqCWzwoEwNRBAv646N8otvm8/h608T/8/NVvF10cXN9G3e3NzGfNbFu23izaeP1qo3X22M8tKdoZRtNsmXWn99uwbx/6By+6JndZOkvpgBWj1/G//iHX8Tfmm/j1eAh5rGIwXEbVT0RYEXCsk5m2GzUp+nkPIJUk+DIJQgrXuzFAK0wrDxg++WAVbEs8ljPdcwvBazo7Yfci42YRwb73TOxvj4KWOG/qzPVvcyvA1h9jGH1McDqY2tQPn9PAKsStppyQPaOpPXQd2iYTagPfooY9othdQlYmYWP9zCSQPuLmQmnOvDbgFU2vPmEG7BKw/LSDOEDg1Rs1cbx7Toe/vp1xOM2rir0htB9DzFoKoFW95+/jBrAaloL3bwErGjYmDJ4UoD52kBpgE8AK6U6FK8jo8iXGslCC93T2MAIWZIOuIjF/hDBYawbWpoyo33y01OzD8WuvmBYneI2TnEfh3hx2sXk1EbdABbxmmYCrEgJJIYePxAV2Fm8n5lV2WsnYKXzShGVcho8iyjEhMD/CECkMNeysACsYtpNWgaabQFWIwNWyBMxOJUJPUUQkxp/b/t+uIDnZpcPSboArrSRlyhRR0c66jOTZvJ3AT6FcaURztkH5/Jz+wPZeFfyYZIpJyNpzLApFpK5IrnF0+9VJuv9w1C0MQlqiXyvaWSZ1CZlOicikl/kUZk8HQudClMsf94FKtZ3pV53OWHPRtGsKsvSJO3piKI/yPzx5c0sPr2dx7wexgkvhe1WNGnLF7xBWeOevmwYUEoq4Vf4bWDMr/O//JdjbcuqOpOqvMmX5uvpj7gErc4SVoN6l6+yAIujeFwsY01qWd4TDm6h+8NRvH/3TvI3zLCZpshoGO+I3UbMKuRe02Ysk8VDm35WatKQZOwVTQuwJYBX/gf2yhCYCAORWOI8dM/R3tZds2bwwOJnS2KRaD+/81rrBlP3jenBKWv0dNH/rSRA+iAh/wC6Npsv0x+eH3kpZdrcqK5lQsv7xuSdpFSSarQtUogDRCATxCw+0wLlAZcXVuaDKnwpyM2yEYhL4SdbulOMj8eYHI4xbw8x647x+j/9VOwOpkHNfBbNJ7dxuruKxYTY4EGsj6xO9udzsIMax7z/niJnQSTgKXdDGQfnWO6Z4bqK3zwGiodVMWrXFJr7n4DVLYbis0mMYS3FKXZMIyUPtUffu9dfxWm7ieFuF/NqFK+ur+L+ah4zGkxNGU07vzSsVaiFfDkYXjD1P0kS+O5xER+Wa7FFx5NpTGdIi2waK4BE9+8o8/XNBmnVIb56/bWmNSpBDwfJOG9vbwWwifWZE6rz/nD5NLp4OzOsLC0pjQPnSAXzQR6CFBc5caUYQvYHzZn1mcwqnlSlG8lbjWpmLy8kkt3syeXGl3uEYXENC4s9G8BvvY7hfh+TIeEmAOkHMU3Y/5jQaWgDqImclIZ1e4x2tY/3r9/FaXuQDxZAYtcMYv7FfcyTYQWDWIAVrBUBJAaP3VsDTuNNl3uk1lEOaNJPpZ9Gll0uJ6baC3Um4QGBRA1mladmmu6n1EgNfQ4jngNWZbpZnvVyZ55S0tUFn4ccxXQdQ+DBRKbrf/rWgNXP8LDCdD09rCwJvAwd6YftKUWiwmXCP4mGiWaaEXMO02RyvcWgysZPaZlKgnRV08novonxbBKxfh/V45fxt2+O8Y9+8iL+4L6J+zHm/I7Ydk+RBucUdNmccV8A7Qp7BMAHlpLSgbtRrHbDaDs+SMbc6xkUKKC0RZhFbo5Zc1g5DQddzACsGsz9FzE6bjQwALyRRAomgAAS32cz3thbYZgCWAEW2NxZzk4De1EJvEwmQ2FaSrKWQxwNHbT3Igs3WFW0IDZBzp9x4GdYlqoJ+PEYDabPXB4GJ7utgHLOEj5Gg4PCGmqYugwR0wwdZjpn73aDJwjeqiclWPO79l/dM4I8TkpS3tPAN7MYT29jPEGGh/faQIBNMdTGH0CST7HoPBhwO2RmTgGtVAvmWcrrYG8osiS+13nw5/ctkDUZHQWwcsM/lmF+Aay07nsAxgCXGR5puo5UDToKA0o1XQfJjsyaKc12qUPEdZInE35oHSy9AUPORjYS+AYypNnudpl4V/rEMiTjnYfCJKYNnmGw/fEfW8osO8Ou+3RLgFslcjE4Yf/TsMmMMu+vnF+CDcyWFPg0FEhQgITCFhNgCnCctbWAFO5DSifPgBVg80cAq/RlAuRmEOeBo7OryzBCAB+j7sLQoVcYGKwaYWBLxDxl3hZ/07Pp+nNJYNIK0gvV3kqsHX4/IHMbH7SXXDaI/vNT1n7P9BX4WKwnDM6Mkc+IVogzCkmMMMSRx28tKVYx6AP9Elgpvpb+3hcyN6Xipv1GmlL3Et1yBrjaVX9yue7FpChyXq0Qp/8BVlGH8fN1VmLhsD/GmJCoh010Xz/G4cNaSfOzq2nMPrmO+raJdWyiq4+xG+yVSsdz1IzGMUkTc1JZZeAu666SRJ7OtBfG9zrTpFTx80u9KLsJQKWsoR12QMPM9fLz5cGBU6UNPpQGm/Vx0P5QQEA9s1HLs8oMK5vzC7SVFyrsSli555RfyUS/B7B6Cjh9e3DjQcF5ImpArTC+fWL6XLWxeCGeyMNKkmeA70wJLyqWBHV4ziZT7hn1DJ5i6qxUE+BZqwTYQRebQRPr+vP4alXHv/+bRey6Kn748mW8vLuJq9lYQ8bX61387HEbX6728a5lmASAlKncLvc/+uv7AKvZYROTx5/FP/ujH8Xvz7bxcvgYs1jGqVtHPZ1Fu9s73K3I9wbk23rAVnG+ZHLtZe0nAk0CVqqj08PqvyZgxbDFgBX+f2sN/IujMoBwYfv2ksDJREM0A1b0Mnlre7ZdsjpzMPK8bjrXT2ZYfQywKuvmYyDV5d8ZsCo/wS/EvtG24VPPlri9GVYlEdGAFfWI6x73LLxH+i4lCctLsjeK8f71f/yrf55cyWSI9D+8MEYuHhKbmvTAyJjp1DfL+PBXX0X7dhHXMiSkkNoLpHrx2cuY3c6VxNWJDUSsZKaqyKzSdFYV0rw7GAp4w8wm9rBKg0pLaJ56T7m8c1XAFH57HMS7zS6+Xqzj/aaNHUBFhdlfkbElNVCAVYGZTOHUJj6w6frNoYvb0z7ujlt5WM2hpqoRnUaMaEYrAVb9VKQHrPKmafUUuMcLXgO5QtnrpxfpN0PTocbDUa1K+UElKIlGG1t8GtKYT0WYjInN4CDdbDzFlF0j/vRdKLI5FxiwCiwBNHBXJE89/Q4qv5qPNC9MgMfbHk2edryLd3QBkKj6sK+V2TlerJIfiq3CBJPiDYaXJVkSzOiepMdCn17CQZHSwzyweV3lQDjrYhNUcXXjQjFBd2+ngHOFJXPB5rLepk9eKgcBjbblNTR70I2R+R2jGjh6Fd+ZpiKppIp5UwUDB8yT0UCLAVTBOvJq7H/11NzLA+bjgNW35UhP9+2yORSU3odR+Vm8p4wZebbdF2mgJq2FoZDFRilUeM3nmOvyfJVJnhtOyXZY84djLJareHxcyCeIzWTSTHQoSA8vr6n0EJGBOoaOexnhch1ZsQIoEl4TdRzK/WGva65iK9NulHyofcJyvwKgGHixeXive1eqoK9JaZ7N+uCCwDxwQ2vQyE2KIUlLiQGs0NhbumeQVSmBYopm7D2HPcVWghuFPcWFFXOBJhwmCP4k+EslI4smkoTBLMNteJ6glfXzkF8OcaqgtvuQmscwbo6DGD/AXP15TGE47mi6kFN3sa4GMf3i0xj/xqfxOKpiHdPY0IzBStB2mM2RzH4pFMv0zpMOARHlHuQwojConk/3BOiyf0lWYyknQBX+YzzgPCf3c2LtRxo00OA4xHAQu802tstlPHz9OmaDQdyMx/Fi2sQLeVfVUSv5kP0D4NyFtp327c2hPR+gUns4nzeO9niKNx8e482HBxkj39y9UFOqok17FWwSWAGdACv81wBb+XszsLyr4Utxc3MT13d3Ib5InmmlSSjPWAFRdVU5o2QUTEPtqZkmR8gKBM77AbSJJbIIG4sCWInfKy+TZwOLOIl9VczvMwhX5wAAL0yqOYA3U1BAv3YXVddFg8kx7DQwBZKKaFxlDG/JCZzGisnusYpvvvwmNg+rOK55p6cYzKqY/eBFTH78SQyukLbSPCDfMmilyj8BK73vklQjmUGyHHPqyXphLdg/xOvZz1FKYfQsoZSzDNATs2RD5XOs8z8NiAtgJfBDsgWzrOTNJJAvPfdSGq5W7IJhZXvKAhycYjd0SuCfvj3FHz+MBVit6huZro/SvHegkIY8MxneyEsuITq+Ielwoks4pdPEq5SwypOseM5AOjpGrefYPKMODyi8raZ1VLtFTNdfxx/enuKf/O5n8bc+mUazX0ZdaYTUA1Ya3Ul26gaS/dmMBTfk3u9p0GEGNtGdmtjtT5I+E4hBHSVJd/rPcSvwlGnGdUxqJHzHGI/4eZhiI0fb5sBAGXgpsWIF5URTe2ORwgLEwfhmLXg9yKdF53lWZNnga03m4OZ8PCYYkanNBYBRk5DXQEEEkusY8Mbzh8h0BkdiaiIvVyItybI8OYeoJ7CrGGo6ih1A0VNpan+KEYhlnEfI+1156Nml1hmN5ZVH/Ygf4GhyrWSz0XCioAfAcocAcV5wbV1vcNax78PoFOtd1bjld2ZkZhOZZxWvp8gTVadoPzLYRuEOQEmDbLmRwT2ASQbskhNhYK2AGstNDWgWQ23WvVMeYVmZmeUzEVPeYhKt9MX0GCyeP4OjgTEkrccEFthr8W1k8GAGifc/1QNi6vn1kNQ2q2HLsefBjFtHdyAZEukW6WNOehQDLyWBBRyCvYQfEV5oluEZJOG12+POgyHWvVeWUwJ532dJINfJn6OQgGQGugH1sAFGYJ+Ap2KWJmqs9FJeG+wyAeoayhe/L8tgZUMhb0KzkgBmAVgsZR1qCDDawmr1vqE1lyw6A5O+52IAp28Vf3YDRw9xiG56iO0Rbzl6AF6bfbUE6MO2rglNcB/A7yID6NG0jACGf6PEP++PpdTh+iKh22w2ZlOnSbkZb4DS/hkF8DjLfs1iUg+Tslgb2js8pqwb7pXuh+SsXvNqXnX2VTJLllF7eovZP5QQFpg5nfYn2E2zwSR2b5bRvX6IWOIVyzCqjvpuEtVtE219iLYCFNlHO/AaZEg4BRSqmtgPbYkg0BA/LrYNfEXlG8rwx/6n7BeFwcxz7JT4iGNLne8hpusIy26R6vJ84RGs8z6tUF0LMBzYiF0m9maeE/SS40ETdTWNZjTVWoHhikSS3oa1of0Z1qOKAWmDNUwo4SKFkVMsRS7r/mclvruuvtcoyZ9nQ6gzuy47lN4ezQM+kUtIidce7/NWShaPW5QMiH8Ysl0ej6bxUA0vxM16FS1gCkFq4+v4xe4m/uxnq/ibN228ePFp/Nbnn4l9zzj1MBrF1+s2/vLNQ3y53MdmNIlu1MSOvTgH/d8FWFmddDkwM27A653ul3G9/DL+57/7k/it8SLuju/jfnaI/W6pmp7eDMOR4hGpwbD2BOx47BXKXswQE9BXA3CAVFQCyYw6Ew4+dvXpjy4Yhx/5FIV8ZP912cuV+8rPkeek5vyAuFsZr8Oi4VtTl6kv1t6fIS6EGtR46E5U25Ze+mOv8ON9Y+khLZX9vl+l5irfpwy/L0GuotJRPVYsIdxu5/5sVYkHDE4U1fDvwPPjGscp7QQRnIk2Ys0/syIyYKX979uAkMrrnkpaSCJmu3DTR/uI9s0yHv7m6+jeLmImqulI7AKM1j/5/FU0V5M4sEjQVWPpkE2ntf80Ktazi1jJgztp/AEwI4PKlCiVIjKvbgFJxIMZjGLZnQRYfbPcxgNpUbxR2FA5fe+nFhyiMmE3eMJm5cnMMMgLuT50cXds41YMq13MrywBGgBYVY29VRKw0s0rbK1y14sZfDYnSqu4mDLqhkqalCkNHFQcRKRFgfzKt9FMCJmqYwpdCK7IqcSysgBaJs01gFMx4jUoUhgAbhYMSGlRZwOhDUoyJpgNTm4xEHDRUgmA999ZmZ5sjItptvbpnpVj3w/7B6W8igmZQnnsnVU+XODajPosP7H8r/95vem7zZF7mZpeu8EqN0ieZptVVZhVZxZZntaWn7IJleQFHcgp61T8dwiMwkh9gi8DhurpR8I9QdrGB5feEjf7EBSmwFk//vTxv0SzP7qh9Nf1OzbEPHXKhvH0ALO2+VIWmKXMmS2VkzUVTxeAT9lEnciUiLyG6mfAygVvidQeKBZ9uVzHeg31v0hC6mQQEtXsZo1mGxADdlXXbgRWFdDKigrT+WXYyvTGD1FPZzd70JMwAUHlUOjXqBEAm76aqVg20DKptY4aezjLXbSXyWC0gKasXdL57ONm9qFZPV6/FBf+HIHlijp3QerngesEQGf2jpr3ZOwpDZCGRDgLBZWBS//PYLmu+HAQG5iUarzwrDrFzWAUN90pBt98iM2XX8UVaM0OiYUTTpajUwxfvRBgtZ3N4/E0iZV6OyZ9PoCYmshtS0VS8V8xo8tufil3TVzQtXaRYp7XYQk6KJIDnh+kgNxnrj1Wqi9mJIsh3QOwwkzYA43dehPtahnrt2/juqriftrE/WwSN5PGz1auNWSOpso7nYZ/sPeH1yGMHO4P4Bs2z++Wy3j7sNCeP51fBylPfI72ngSsYFbBCASwWq6Y+vvMUoGSIB2ywPnNdRwrLKfLL9/Hsl9LZrpvfV0T3C2R32ID4rNDoeyOIPch78ElKABTU663pnx66PK4TdDZJub2mrHO32WJ2DpxEhNtxHO138X4sI+asxWpLV5YPFcnKP2d5H4C2ARYASRUMTyN4uHNQ6w/rKJbbQU+nephXP3gRcx/8mkMr6HkuwksHop+fSXRtkxqSzFczoncL4p3Y/pv+FxJOaqOC7N6za6yx4zG/72nGmvThXIZIPTgV4KIBbDShPMjgBXPvjcPrhZ/TLYAksABgNU4/u3biP/roYqfn65jMb4S23h8sCcVlbiYYEz9+VCNkrJUAUQAVglaZc2SWLi3Fcm4fJgiAa0PCVhR/NKkMWXHw2r3ENfbt/FHdxH/5Hc/j9+/n0a9x3A/M5SyCS0eMgW00rpQ6IQNqNnDzFrg3B7HYDiJdn+KDWEYSDUSsPL5aMYBXnt1NRaTrx4hD4Q1txUTRtIWMZoMWDkBrewRfC3gRzZxyTop5ruWxCU4knsIi5jrIwCVszbXe9n7VH2ldMv308wfNcnpwacXnYDVgb2PeokCF4ZuuzcwCEjEGUG91MCAZ6hwFOMckEbgAd8G7UkCVppC6PnwlmNJ6ih4QtuTU5UxHx8311FVc/nuyCMHQB5vaIprvd6zT48yPQTo817sz1GMzQvboewPboqpN+3dKS+V8VBeQ88BqyLP5D4rbU2MKwNWAMx4l8ogW6cMTwDf2wbkgBImgFn6bTDBIIwZIpbYGxyC8WbJlk5lMWFGYqDAImYYWgB6PdIJDgHeyGNMTDxqNOScNLFLgUReffj3OHnSoQgJqqhOZL1S96bPmWozAysGOgxYASzxq7wHGc4nuOcj1GsWYKSAXKVvKRLbwiCVkbhUFQBiBqz4kD9n+qtI/m1SqnYAACAASURBVKX7QWKjm3fun0Au3ssI839LAod7whQAVYvCIOuSBKssJTWDVGdPegAX4/RDdYhttRVgJbam/DELmGagjma2bXcCrAi60trqJf0DpzCOSYesvQ8JIDWYBKDA1xV2lRKVe9kv9/0cDHQGrCxFvgSsCGPg+xewUetXw4Q2doQG9Am6tkFxYinSXwOovbxTTCWuL/vOMarDMCb7cRzerePwZiEfZM7TqhnH6LaJ0U0dXXOKHYDVcB87nj/JTEcxY93C7GyuDFgxKXwGWNEEq97hzFdv5WQ+gO0OZQoPCaFJMOeSpca15f3veb5OBLmYQaZnTHJWADHCEjgzWwFknLOcEzCrqkETTUXACuAmwGCemdmvYfrdg1aauHuPLd6NzwGr70UTdC2cUKr75RlDL9Eq52X+bT/o9ts5A/pmOLtucz9lViKAVd3w+hlKId+kZzsIsNpuN1JLddU4Phwn8fPtVfyHr9t4/XCI25tP4sef3guwwvaA8/TNZh9//W4Rb7an2FczeVxtYU/akPM7GVbFQL+8L9fRCVi1i3ix/jL+p7/z4/hJ9Rh38RB3U2rUlQArydt53l3RqSbGA1b7YqkH6f2+A7Dy82dLgu/69asAVpeD4Mvvc2ZwsU86rAVfPwNW7pF49tUXa+9376G9iLCMMexY9+m/yq9vg1f/3wBW3mDOHlr5Xz0oCmBbhuUlURTQirOyAFY6r6hA5HFK0Jx9h7MS6dVCZ8Aq3/FzxoeHpQlW6JUYoWSBM2HYvVnF8su30X3zGLWUUPg7DGJ6fxP3n7+KaoIXiaeSAFZ4VOmz0ryVDZmFJMAKMGbSRDVpYkh6RMoFdKM+Aljxd3g1bQ+n+NAe5F/1drWLVYd/BAWNDbv1cAqPy1ZRulZTQVVEo2NOhtX1sQBWWwFW0xlSPANWSAIBrGCJYWCrujaZYnokCvPlgmV1wdd78u9qxjKl4SgT0VYLlbYHqQLm1CxiEFcOIPl8pdcXRp4yVcVLx/nV/ablArH4I3hzL0VkP9/PZp6XiXTAYMbZWNSLx/ecZrAwrM68MS8WrqmYcRcoqFlWfBigco3In6ECc3ib/WS/rdIcecrlCZHXR/G6gop7CUaZyXVGcjUdT/PJ3ierAHOlMdImlwycjGkHMBTLBZYaQNWYaeEo5rV/l4xHvaSRbjedvoIlAdKNbDHo/X6k+rs2lPPXf/wznm92T4CrND+103o22j6Lcos246GcZAUdPx9q50/OnjsbvuLtxZeaQWQD1FNsML9ervSx2+1jPr1S4SrIBQ+2NA2ElQbAd0CnrK0I4Zo5cPJsScnldEwzlhRpMax4qAxYCWPN4s9v8SkDj8lJ8ccqgJVBCYNV7DF4kPC7PT1ssaUkpwRto6qd3KdG29JZ/26WlRg+ydwDvHKzmu7lNJJ17e+FmeWFwaKbIUAYwBRLBs+gr28RveeWwwmAGqnY8Ri3MYzr9hiHn7+O9quv45ZGfLtVYwC48hjHaOdNjL/4NIaffhbvjuNYolyVES17hKfC4gFIWpexQZpWuMHw4cFBLl6SQZIE1Moq1DpjAJiUaLFeesDKCSvQqklNY686jarYKe2rk1QSk/XDahWxXsWLpolXJOXNJgKDtR5EjR9I8qc9jAlosq1033MPE7OLTQNgYTCKxbaNd4uVp3PjJiazuQ50AfgkgeHl0x0FVq3XfACuluhqewnyXpCaNrNpjOdTXaMy0dT+kgMZfu5qverZkyrmUvojwArZnib8TgEr2LDYggIZsCMAwEjTSe1t5198vmQyWgxu2O2BZRAWAASTdcz3BVIB8PKhWOZj1FD2Mcw+IQUzYKUUwX4oM4p23cby/SLax7UMpPFemn92F7e/+XmMX0yiPa4D76AzcyzBKutjsnHxay5DjX5PymHN5b5i5q73DQ9IfIaoCJEkxPwWP8tOIOoZaxf3oRRzNDeWamTZeZEW672Y66VTM6VWZ4YVHOmfL0fx795F/MljFV8e57EazQRSzOOoPV+gWoYLbLu9UouwFSeBE/aNwCGmbQKtLqQLsi/gnbq5kxk9BqrJlGSvALA6yq/pEOPth7jrPsTfe1nFP/6tT+O3b5uou7WSIvukzpRB21y6JMYl2J2Jfx5OABJ52to0U7FItyRkwkIy1ToHFh5mAFgpkVX+gawXGDDrOJx2XjfyY/MUFPaC1qv2z5Pk3iUt8tzMFL8aQFPXVOqBkj2vWi+bWDNUDIap8c99SFIZL4DeMqFE0VOFyy8MpupmI4AKCSweVrrGPHcwUZDb0UhNxjGqYcaR3AjI7QPw0OHTJZskMax4FgVYKfiA4pg9xXtXe2Qvpp4hoe466vo6htU0WkALQPTxMfYBIIgUiBRbfEKpv2zPINyGBq5Mj3uTb98/MS6ROggoMcgnTylSc3uGFQV0MqyQQVYTA0oJWIndkcb8NsAvABSXnu+N6boBgjNoY8CJ84HXdmbPuObDMJ/XxLNpc3lYuRG71mmVmbKRnqzsk8k04rWlabeYAQcAlWXsu5UYUAbtYQsBqGDkj99gsiRpHJEVwewkya6Xpbhe5T3IlD+ZUGUAC5BUEhIBE9yns64bJRECkshwvgwyZebv8AKulQMkXPMLoODnVJbX6Fvx+Xu/b34XXAVLh2enqqOuJtEAaHJPAKLBqgl1SQ9Dn5lZfCXj6jlDoez+GnANu1icHqMVO83DT/2cusn90+cITesGwIrhdaby6ceQoFnPY0JQAkzc9LHic5DqtXovDDRySE6zO+T7T6JWsIIH9YW9Vt67ASvv97wlhkJc28Li0msHfILBtVuqe+tBTVhfeM4Boo0NhnJPAMtgm1yylKtuEA3H64etP7ad+jIV5FfjiHkVMRuKYbUddQKsABz4+Ui0h8Mm6vm9gOUCWCl8XYMzNwXaopH17vdRVyNJhwG3W+SYALkqLXI9yA+ZGoZ1ttG5qMFBss2KWwmAlaSCMHF2MOyoq2zGL4bVsIlmCHjFWj6DtGJY6cRgOGKo+axsecoe1gDx4tz7eHdwEnnB7Xn6kuZg2oDjpbfReRDnw8E9w2FPTVN6IxNRzlLdLpoJElP2VHpQfBKRmsLI3sX2NIz1YBI/W0T8dFnHl8tBvN8NYza/ic/urtVLaW84neL9eh9vl/Tm3N+5woIArEaVh3XfRfTRMn/GsCoYxKxdxGft6/hnf/uH8eNqETenD3ELYLXfRCeJL8JMe+3J/EUMKzP3Ye7KyuHoJMlynwrDqkhif13AqqQIflf/Z48snkv3mgA5WKWUevApw6oAVmZY/f8BsHoOVumMcgWYJAH7fKvqS4aVhjq8T1i4Ygxz5omxoDOVfdnnUVEPlTBAPKz+t//1Saf9MYlSMSXT77m45S9xGMTm7TI2rx/i8M1jDLZ7TzCaccxfvYi7zz7B5OMMtvR0+7P3EzdLqSm8NqR3DQyrOgZjpr/5wBWJ2LNiH6nZsGpi0XbxdrOLN6tdfNh2Si1AwiOwpdDjy0WkYFIUsRe0/BdUdI2iPp3i9tTF9WEXdycDVs3EhuchwKqRNEWvV7R4AKseHzDLIw0WheLmQL38uWjXLv9N3lYg20weSL6h4Q+nrCkmnjQKSWbMwgAgEp0WGmFKcXrASlrdwgcwK8CNg04fH0I9sJYP7simw0b4Ldfsix2uSlKBs3Xpv4//O80Ns9k1qHj2qzLoZGYEjBUZwJuYpINCvwS2JT0/D8kCVrGIaUAtDyopgMXM17IHNkNrZosk0ZJAvZYebNWudzamBqwSIHVSSl09Okn2p8QbptCYI5fUOo/eLqZj2bzZGcBNUtYoH9+Ukgr2sX/UgMXNxXf9ugSsvsWy0jUx+FvAyP4mF7e0Yl+Q19aFSK6FfK58/cutdVdmSUOZ0rrI4zmh+ccX6sP7h1gt10oAqsdjsWwofZBWknpJpyDGAWAMK0CacVYCQKGZJNyxScOBbrNQrQWBLIw2Cv3HgKzf10VaU0muy6l8b0Yqyr3vGb9DQfeexWtzagc07SIBBLCyhDV9n7ReCQvwvRny7xi0J8BVACBFpePBl6mEAsooOuX74omIpLs07bnHlXVabrifZ0Z0THJgfRzjflDFfLuP1V/+dZzefYi7ahzH9VZTOORLj8dDLEcR9Q9exfwnvxlvB3UslJCH1l1Wz07uEf3B7CH5xhXfGPm3uFnkXpBUZ15ZeQ4vC5s0k8/1QsF5IAY5J5f1cBDXNIuKDLYkcLNtY7Nex26xiNN6HTejYdw343h5NTNFPO+7UeBRDPGgkLm6AUpLK+zjJFAzQTOtC4FiER9W21huW0l5JjJQ9+HGPWR90sDDBgRcRRpY7rlN8j1s4Xoyyb365IWYvEVyxr9d0sJXq1U/sfTO6mZd0g0KZ02R3fz2g4E0VDUgnl4JfSHppaz9M/c1DVXknZBngQzVtVh1LlQABwlWNQFQdQySvpvTPuaDViwrMQHEuHLCIA+RplPHQaw+LGP7YRnr5TL2xzbmL2/jxW//ICb3s9h0q+hONLPnuPtSAJepWenBCgP324BVSgL7vZhbazCoTM0kB0wPkyItcpgGDdW3jWdLsU3BdgYTPVkt4DRrxObOBqzMTUs51ukUu5jEL5ZV/Pm7Y/zJh2H84jCNtrlSQ/WyqZTeaNmsn/91t4/H3S4e2n0sjnw9w6k0Vde0rTCqfZ4qTh7ASjI2S8LGORARezNtCaLbxmT3Lj4bruLvf1rHf/+j+/jRVRX1fiPgRadmFgsCF+QnhhSFyXYekwLzbLxu/yc32YRS2L+KqT9nZQGOfCZI/iNvKrODMV0/duvoumUcYHZokq67JGkKflECtZWA5w+df5K72T8HoEXnw/EUM0Im0ofPEij2vJQRxlEMD4XGlJAJfhL7o4aGrieR6ikyvkO2hxzQEn2KhG5HChvPkAd8At5oPBV+ATuqi9GkipEkgex7OdwDROBbtEzTB3HaA16ZYU1zUNfIYT0sJSiD/X21hVVEsMZVTCZ3UdVz4OA4VKfYj7poB13sAYlEBDUIy/mh980QMwtxGn8lbubkRMOB4UhsXCcw4uthlu5OTA0zrAxWJfAMWANAUuOnVdKSuCSZptgCWMECSsma0vhgwhjoKTV7YYQCLghMk4mvS35q3slkLl8xABxN8VU3AYBuYrtdxxCf1D5AyOwn/RwZ7XPvAfhZf4SzAFit9bo8e+ScKUEB04wo93pW00tjyTpP0251BQBiYgz5OvFh8NpgkpktZr/ojA/YgxMBt2b11Kr7LDPpYtfCsC2AlRPKYfgJTBnV0TRcX54l5M/72InJZGBMibc8G9w7EjTH05iM5zEeTexPBOLQ2jfw6cCssPfPkiHv91nl5YZ6HHXxoX0bLQCymL/I+6YGrCRhc/8DeLjdrfW6iqzTI2WsKm4EWCFz92AZsIah0SY2O9hPPleoecx4A7CaRjO2ZI+/53+sDQNWDHjOnGNWCYAVr8uDS78uzguAvfX2Mf3XkhENlFfxPjIJVIzNEpZjpp+ljfsYt6eoH44xetzHYLWPUWePLQHEU8CqUQxno2gBq3j+hnhZ8XxTo9PcTqKevYjTiQRR5ICsEw+BRLzFr45tarWJ2G41QMUfazxrYjs8mN0uv98zwwoJLFJK1g1gKnuEy+uzpxiBElq37FXtKcYY8QMECqiybBSzb55a9jcP4mXQKusErq5rSga1PsHK+ik1fjljLcX8rl+nGI2fAlbl/hiwKiSK4lFcvk8BrOx7yQtQOIdYjh6aObDgEGMsauqBwucPJ3wMCVyyX+LqWMWH4yz+/PU2/tPjMN51jf4Ow/PbWR3NmCGiw0DYW9ektAZWP7PYB/6wXQy5Qd8DWFFb0VM/uS45tJq3j/HjeBf/w++9ih+NAawe4nrC+bmVHZD83YoKgyeDfjF9Y4dqEm0TQWgTgBW/ig1B+XllUPad/dkvkQQWwOqS3XTZg1kG7X5IDUpaqcib+YSEFoaVJYGlfxCw3QNWZ3udj7aYpXi7JNT0f/51GVau274lCdQ+l/16erR5OOV1xXkhj+4ErLz2+RKTjBQYlxZGPRGjtIDfBqwuFnXfsF6YtqU2XsjgYRDbd6to3y6jff0hjsutChPMgWefvog5BsHodRP9tYTMoIib7ETd+HtSXZpaDKsBRrqSifQ7fLITLot9U8hOozoeNvv4erWJd8Sft+D9NIwpZdKDdzYFN2pHQWbQikNIpnunoQCrm+M+bpAEHjcCrGphVCMZcgJYlWQDTNd5BWxMvtqJBKdX1SUo5dt3MZ0tTCwOVmiRfDn6YQ7K7VqRzaCs4P0k4LBpauOEjqpkGAzq3eSTYMiKF+AEwJebYx/jmjRhl69mGvnFJjuolwz5IDozdXxYAlh9m912nuDKNyVBp2LOXsCj3itIjJZkWyVYJVlgeiQJ2kvAzIBXelDBcpGBtmVZT6WBfv0YZzuRpeRrnaWBfps5DdbBDdvBkksAlmY0iE+upvLiYajDh+NOSQAy6k/jVej1/T1VAZoyoOxVPr6hFbDqOxCpAlh9z5H0lNZ76V/lZWeJ2wUolpuFh/4J+GZ5qu918bMuGRMFsBLbSbOfwtQr8aT2iQAtx9T64WERy8XKSZ3yNiC93TJARSkwoex2MRGQhVQJLyuczGg6UiIFUFPT2KZqT8yqlIYVH6uyrnu2XK5TRaUCCORrFUCVB1uCxjxXNh02mGQWFIWpQxAEgsq/g3VWjMqdqkkDQ6omzQz/7mBfl4k0ZTpAhsNYy49BfE01U+V/PIsa8uVUrffF6QMODH8wnqUBnGAavGvjZdXEbNPGmz/7ixit1nGL5HDXqokcjSkIDvHh0EX96Sdx9zu/HQ/NLB5T+27/HnvfGE0fijEitgceJTT1AtPMdGEJy48tp3HF/LMcrn36Ww4ODhiPijGUvjijoVgq/Cik3kgCYTRtFovoVquo2l18fjWPu7qKm6aKCQy6MgkUQxSTX14Xzb3XgAArgcVm4nkqYz+uAWy4gGXVxcN6F6u2FWCFrJkpeQHCady321aGy6QFssdy3+0lwjqAVUYRNooXn38ipmqZpJEGBMgJs4czzoCJBwGlCBRjQh46gNxM53htGVmdnjUCgXM37SVWKUH2vlTyhhKRSABAhznAIFrq0yn2pETiDYKX0bFLOeApmkHEdNDFdWyjRhaYyX6wseyZqNNV93rzuIrd4ypWj49qYmZ387j/zR/E9JN5bEn2kt+QAav+COili2Wy0J9iPeCdW0TSthPOS5aBjZV9b3uadxYhloT7PuN3UySpl0B6YW0VwKrsgwWwKrWDWLAXgJWb37x2pya+2Yzjz9908acfIt7ELE7Tm7i5msfnsybupkj8c+hAgEF3iHfrbbxeruLrzS4+7I9xqKeS9R1hWUke6P3OWy7N08X1kfTEVH6dV2VQtF/GVfchfjTZxd97NY4/+mwen08GknjSbPr7eb+lWSzsEzMd/P3F8oC5UE/VdJaEvRNNRId0hWYiI0QuhkBNbdaJmVM8S9vo9qvY70nP3MiDhusPoFUTnkGzCVCgPiIpqTp4DRQWg3z5wZ2OSobWQEADUvYWACunBcpHJ42feUbsY+Ed0hJKPN66OO6PSoM77B3Tyn6t4lbR65m4mYEcMEl4VgGt+DYwVMfTSqwJGFYGrFz7HwCpCPlTWtdQcmb57AxP0QCeM5kadDGqqXGGsdp0sdmydc5iMrlXWiD+K/vRMdpRG9vjLlol1FE/wDipxfLMqNJsxhPswJc0rxn3F48UWCfcDwATrgPXc7VdCyiQ75Na2QKIG4CaNFdKojTbxQEJgApcVwNWSPoN9IjJBGjzDLCShAlQDMDqkvklwOpKLKhLSRTPz3a3is12nZH2rhrMfgIU8weMLgNWeP2sYtMuesCqyFjxWgMUAsDoGVbsa4Aj7VbAEM+swb2UuyRgJRAtdU4FsAIkUZIkoJie/EvAavotwIr3wTWTJ5Waw2eA1eQqR1+XgBWvK8EhqdV53wlYkdI5nADvav0SM9kDVjkQ0ZZUnJB7w2eDHvZndBF2HO7jYfMmOjkpWsIEMCR/Lda3vM5g/LSxazexg2GVpt86RwOG1Y2uLYCVmE+ZHMm942v4PEAIah4+H/kka7d4TImFKKaR14gBqzPDSoAVjCztI5auFYZV2wKKPWrNsh946/c+RV8F6FgIAT4r0iNszxreRrU7xvhtG9XqEKMddQg+oXUcSPecjCRfr2aj6IZddMgnB11sxaI0Y5FghHp2pyTNsxzQzEoGVyiAxry/xTpitZZq4upmHuPrSWyrozxBR2KzubaljwGwgp2228M8bsXiLCx/hT9JDmgZPdd1fBrFeECyqllVNd5aGPKzvx1P0bKhFNYrQRjNRP6bBHJ0AH+KD/C+2nfeFwPlIhX8eIsAYJXJqElWKPfH36IAPSWVPb/LxYQd8ElnKkemamOAkkzYZABWEowrVEVY91gmi0/1w76Kn29m8Wevt/FXi0EsYxpb1ZiDmNbuCeSGRYADdRdsNhh3I5JIK/Vu/6WAFfv4vH2I36+X8U9/+y6+EMPqMWY1z/k+TgwhSFUWyy7rSACrZA3yzHKJWLeQPwpgxf1XwnUGPX3/9f/lHlYFbOsB7SQMlPqG9+F6twj+LIc3oANIzyDaAxHbLQBs42UN4Iwk0EPB7/r1McJDqT+1Pn4tD6tLwCoxEBFqkkCRrJZSB9NTiyEqAJ2BQwaOJGAlaTZnKiSa1OWcAascsvzqgNVZyleKFgCr3cMm9m9XsfvqfXSLddSjcVy9uI3mk5uo5pMYjM2wcgNcpv3etdVwyhx4ECeQYqSATD2RuiEP6dkgl0DKuT+nESOCF5P1r5freA+7isZsAO3a7vT6LhQxenh4LTYt7QErKMGaRpthdX1onwBW4zo3hQSs5GVDs1oAqyy+fALlxlMa5zwK+1I/0YIevqBR5sDLNBxAqo50te0m9ru15IDXV0wqQLkrs6ySbq+UC4CW2mZxmshIWpPJf8XjKTX4RZZi4KwsrvTrKAa4l4BVovMCrJINcPlQFCaeMpZ6Y+dMa9LD5ebehu/JrvJQVhuX/ITE/MgUx2R2FUmhatX0wpJwicLIZZO/dwJumKIWeKUYyrtW8FXuJTyafNv4u66qmE1qsalum5ECnTWtF8nDXjIuOAyu+nKd/W2UNpLUZEwwnzKsnjKqCjb58Q3FBr/f9+v7Nxwnoz395e9nimV56p49P0++wAVIr3LzYszDjpScjMiW1t5mqzQXgFWr1VqHXAe9f9/q2mIijVeKcsvEshK/zgbrAqtgtxjckYm5PvJSJ2DlNKZkBhYpXe+zdvaC0v2V3t7eCXrW00OONe6Gy29HB0dO8TVJEkBVpH/2XCtAKSsFsKqDvTZKSaC8rJJNJ8qjUzaXSpGi2YMSTuHjiZmKm3SJcfPq++J00ozr5QkZcaC3MWvqoFt6NZ5Es2njF//238Vkf4gptHAxtyytokxfdF2M71/E3e/8Vqxvr+KRRgT5hmQSBmYBsyl6t7AU5NHCZG8kmRKvWwxUJCECGP16LtdaOdQKwKk9X6C6xgFi1TGxJHlMRu8xiLY7xGq5is3jQibhk+MhfnJ/F/PBMabIcHp14lAsWgArPePJ0CjFvDF3s6xgVeh1sW/DdhuOY7U/xsNqF4vtLur51AmDmZZSJqwGrHaShLLHsmY1JGGP7mzUzzq7/uRWe6u8/phm79qzMWz+bLMFPMnUrZfhMsU/gN0ZsFJRodtbGAw+49KiLZ9Lp9Toekrik5Kvsi+zn6m4MwtQzCdAVwqXbi/QCrYVQOMs2rgfttGcAB0QRhgwUciRnahUjG/XuzistrF+fIzV8jHqqyY++clnMXkxV2y4ZE4yyLYJKtfbtuHnyaa3jPM+0usfs9HUeulZp5lSl55VCm7IiGLLw/N7pSky4H8pDEvhXlhVSj7MZ+cSMNGeJaDFSKciAPS4J1ONaxd1vNuO49+/2cefPQxiMb6J5vY+7q7m8WkzipsaI2AYji768DH60Hbx1WIdf/W4iNfrNtrxNHYDkt5YHwZa/CvPUDtBZlHi0YqeiGwYBCTuF3Efj/G7N8f4o/tB/M7tKF6OkXkeYzq5SUN1D1fEXFAjD8CQ/lJiBI/UOMKIoeEUEwGgutvYrwbASiD8eYBE8zifXdswWsMGA4T7dhVtu4iuW2vPcColHo3jmFAM09QnYEVogOSBBWTNREcKffZYIuYLw8o1yHmwZiDCkkD5x4jVmYxgvuchYrtcx7HlfQMk21OGeqzIA0tqrJ43pBskzMp3zKDYbr+z6TqA1Ug29R7UJGB12g8l08FziAZGvjMEq9RDGQpX1T7GePANBrHZANTwkAMAwLycQsWK3fCg52Rz2iIK1HvkHgAOYfzsGgFmS/ofJZuppN/J9FlgBKDHBWAVEcs1rCQYWWZYlQUmOVzVxHR6I1CmsN4BE2T4fCEjNIBugOsMaLqJkdT3VACr4mOVjMaooqlhHBqwKkxvgMbtdiXQ6lxdFa8fPheJ2Ez1gPYm+VHBSIEFtBITw084HlQzscR4bWfAytHmACQwucp10lew/gA6xACCvXtmWIkFpGuLVMsMq2KGfpYEmpFiNmCn93D270rQBpaYYtMBhvJ10Uwht0wgDXaNAMdkWIlZNoJhNZNPEVWjQFf/MANuShpyIZGe3imTtaSFRl5WSymbOcQ+Nu37ODBwUA1G2jKAVVlT3mMASGAqUicAWFmaxl5Do40kEFknLGOfxbCXAIRgWTnxzoM6MazS74v3z5oxPsG+wNoFDPTP8HDGFgysXclGL/oEm67DREISaDN0zit5kMFck7cWax1A2wNyKxUM+LS7TQw3+6i+2Ua1PkbV8XWNbFewPjg2qFoYGKLIPkSHhG9kwGqfvn6QEqr6qgesfPanFBhD/ENETdjC4yricRXNcBCzm2mMb6axnwwCbt9kOjezQ75vDkJoD0hVILB+IAAAIABJREFUN2JTUkeVfY33uJe/FWbzO9WXM4A5QEDYXgBX2Muwj+Gd2nWxxRoh92X62moyi2GDHzK1zDC2JGpTP2UgwHMZ4POa7GmtfwlYlRqFdWSAozCsBPo+62G0nwDgCPSmJspBgZ5n7+0uXE4aBgyqQUhwrnp9EKvNJl6vI/7D4yT+4v0pvtqMYlfNoqWvo86vXJfDMvbtt0+VrC3oe084cPK8f78k8DnDKosoXa+r9iH+cL6Nf/zjeXxRLeP69BiTiuHdIQbNVNYUBqzc00kRkXYxl4CVU3gdclAM17V/9cqjp1f98r9+mYeVKoWL1MHL7ytWrsCxdM9NIh4PZWEhKaW5gMTao5LdLw+rida+XRl/+a9Llpf//OsDVqUWEo6T4FfB6t3t2KXVvdkZsDKDDOCK+8UvD1eLHDDH6P3AovfC/N//5f9ySbq4YGCcG+nzjXOxUQpHAKt2sYv23Sp2v3gX3cMqps00bl/eR3U3j2M9jCFGbYke9l5Imj77jWhjBJwCkGHiSTog3gQXk4gieerLxALGDIax3p/i3XoXX6+28dgeYz/AsIsCxcwnHSj4usgnB6Nye2gMoZGehjHJz+UzC2CFJLAwrACsQNmRBAodpzHCJHnkRkpIel6TPtGgUNw4uJLTb6Aob00BKTSdKp2yZVNEncNO2a2XiricTfEw8DXiWvI7oJWM+45EXhtwUINPI6qm3+lgbpzzwSsKK11EH6hiKPFJ+UA8Z+DIq4FGrvCySuNw8WwUJLpfI7k3CtAqxq9ZxntQWwzXGYrwOmUdXJZ07yVUJFsCrkqqm95P0lvFenGKD8Vm8SQq7ho9UCTmgn1hJFFD9odkddLIq2qK5aqoiQXhPksU5W/Sb/T26nCjlJ8Ls0QmmOWCfJtR9ZwKer50fox/VcDq25uNS0J5VPW//PPP174n/10w586ffQnEuSlPamoCVnwnZCI00PwsexFUAgAArDbrjabm2uSVdNlJySdzX4Ap2JUkqQisIoERTxTwaKS4hAeMYq/k0PS86dlVBqvKVEGlVhZLjlt34ifvXIkrhUWXTb9gU3kA5ZnLywegEtPGYFWhj+9gURwTsPKsQ+BLAaxkwi6QJ8HVpOaWe6f9REa09sHTIcQEOeflKv3SMFHSEKbI8t4y25F6jsJy0tRxXK3jFXT9zS7+6k/+NK6h/iIH42eQcEWTSgorf3d7G1c//iL2L6/j4bCNA8XpEf6RpxYCVfEQG1ZqxPEb2GEsjHSO95NTeKj1YhKWPSCXU3I1+vNA/lWAJ/gO4PdXU5RiKkrhutc+QkOIhG7z8BjVvo3r4SB+fH8XDUwSQEu2JiaCJD/iCyhfIp8natUyxIF7L3aVbab92th3B5VSgZB8P2z3AqyGTWWPQZgdyThkooc0EXbVftfFnmbeGk/7ZCta3IEfwymyxDNghWceHy6+B0ppMnhS9gUDVngIIgmcIM2GPaJwgJyWylfPBdol0/YScGHg4Aj1VAsATIp5XCLpHWAhhml6HcrXZ7+LAYmQXNNuE19MTjE97ezLk35XYvi499dZsN/tY7A7xGbxGIuH9zGeVHH3xcuY3M9jO9jGXql0Nm0101LwRIJWT8qz87Qo75ufx75sScAEubrTXtivnwJWfl9m1/J1ndiqMpS+SPosgNXl5LkMys5nDiCoV4kAK5k5I2voZKpKUfzYNvEf3rbxH1dV7OefxNUnr+J62sTtYatEP35p3aTf1CaqeLPr4qePq/jFuo2vd0z2xwJ8gd77OMjiSKeLnIyxDJSQpLqY18chmsMiPh+v4w9eRPw3d4f4ounibkTa4zCm0xeWfCWTUGwpNZtuHmk4WSdcD6Q5UwCrmmRbp78BWEkqBSjL/pZG26Uwvrq6dZMqxjn1BkAB7ItFHParqDHU1d48lByQZMqKe8bzcjjGbr3OvSrvcdY2nsqf5CWj+Y72aywaUhIo/5+DAHkl6gkYz+AByafldB87hh7dKfYt+/JAbCglw2VNpcaLrychmTCe2pYMyCC1H8E6bGqxrKjJFBmv9MpTnDC8OWCWjd9SLW+b7W4r5heD1HF9jEndRs1QdTiM3Q4AjD0JNtB1HIew/ZtoR8fYDLaxPW1jT71QVTFtAA5n8ugR+0nhAU4VE0OumHYr7QkpltPcaOTNkEuG1WaVPkuAFmfASsbjVW2GVSZZqwHMnwG7BfARkEV1KP4542JwDjjpBgxGCF/jhD0A0GyQVJ6R9HvrFD+FivjA5HN2+43AHkDH8oDLj0gm6gxRJ1pTGOHD8sJ0fX/cCLRywh77J8AeYBWswMZ1t85ylpZfE2u9Z00qVRB5tt+LmWLFu84+XAbqzCzjl/3ZLk3XLe0xu437vRLjwhJB/GKcwlckgdSfli6aVVKkcf4ZlgSeAUHMtDFdb2JAo6hAiZS10uRr001bgDKczjrc6aMOntpnwANVQncsJvVpBp9SvVLbifXTkQDq/UDyKXoBJS5TReBHBYjo+6ddGxCkl05aWqRbC0BAMFaqT/BGK9JirRGYaFojgLKl1uV8s4epe9zcqwWysKYA9ggj8IDFLLkErCrvUyqQVada9gQouNmsYrhuo37fRr3FWgX/LnqsWZwIqpmM1e/AgDyNSNbDw2ofu5EBK1sHcK9Tsn3EI4vzkprcAMxof4opoQsPqxgsVpLWT68nBqzmQwVsMADIyD5bCpwOenb3PFsAcQwcxpb/GuDBvwqekXuG2WQWNTJL/LRIz0R+vOuUaHqCqb1xuiOJm8gBR9NZVNO51Dr74SjWp0NsGQTC/GSfqFyLFEbx5en7rT8zpJIP43nQpLqv1CpF+dKvxSSdFGLCMKLl/gGhUjaK4ZrgYrlfyi5jb8V764AGXYDV+8eH+KsP+/iTt1X8fDeLxWka3XAqWwhuDS3znr5AifZuTTWAlK8cUK0tAjyX/m7T9UvAqu+BMpDlqv0Qf/+ui3/4g0n8cLSIm8EyxsOt+uXhZKaEzPHBgzwDVgDG6aup5ejRolJ4s/5QUuIFePj9gOEvZ1hpLyo+jckuKLXNJWDFM+pzkkcchr19npzcnKFOCVjJ77YHrDSm/N5lUv7xvwZgVYAvjyvTRiaXkMpPBayUNXUGrJLSp/foWsVD5wJYFT9q9h59eZGxfxywKh14sgISadTNE/Ml485BtJdttO9Xsf75GzGs5tN53L96GdXNNFrQ2aIBLrTIoj1KuErPDo0qkphJE8GHJl6eRHizzUIngRNPsYmkH8XD9ijA6s1qo8n7CQBKIFTxDzFSdI6rTnMvkPAjU0WDW7RH+E9cHbu4Pe7iplvHLHahECuarMkkBs2klwSyD+sgK8lBxQyWh0BNhgdWPWD1HKzyXVCjKy20Chs8Zeg399FuV5pCsIBLGkzxrVKyomKGTSjVFEWpOQBWmOR5k7Dp7VlSUIoF3dVkEEHLlHdQyvI0Xb+gBUlyaFjxyUNRQBExxHJ9yOw0/ZAM4hg0O0sEi5a6MLBowElZS98sUTTPBtglbVBza8A9vR8znszgGmqDLMwXN2n+3kbLio+YDYy5Kk01EFh1NWtiTrPb4ZEBop0LO6+bTejtiyOEW/4Kand7Q2itzedszGeGVnqgn5Ooes+pYib33SyrS3bB841HzLPcXP1vPZZ9cc+ePstmppVfBrwKwypVjtZTq4BDlnVmmGnzAPjY7WIlwGptLyAxi2xgD9gK6IrSD8UF4AnsqiGNKYDVGKNXPCHgGmN+ySFSZHb8XthV3qTFgNCG5jVic3BLSwpgJXlsglXl8IOZ4+lnLhY1SGYJFR8j2D3IxhQEYBVRLz/dJ8MKnyT8mcSNpmgrPm2ZhllPZz2ga3ag00h6cUcBrAEjVDC6aKfU1Foak764jtmkif3jIj6fzARY/fT//L8lBxx0nYAhgW0A4FWtZMPq6iquvvgsjq+uYnHYCLACeDX4mkbqSCqaJgiwXx8HsTmNxBbZA/7QaDIN1bU8+1cVUN02YCXa2v4GsKt4HYCNDbR/2J2KG8f3gcluJ4bVdvEYDWmr4yp+eH0V9XEvKZuYdezzvB+M2uWxY7YEBa+95wwIFX8iueBpbxuLKbaPSuDbYneIBXI5KPuVzRq9L1hGTCAAgBXyVQFWbdcDmHyi8kcqQLy9WBuV0hzxv6JpcfHIvZpOJ7bb6hlW9r+jaGDtSz6l/7YkkP2WjyIHEuCStXovp1JR5M/pMwYoZgWM0Qg5pZL3AhDhogfTaJLS7HNIetq4XcVv3Y5jdtzGeHhUaiDsK6ajidHqvEIGOUQmuVzG48M7NQJ3P7iP5m4Wm3AT7mfsXOyW169BSE5Is3LI//YeovS+vsZNw3WZrBuwAjyU5EJsK4Nx7KlGpCm0DWiUgtFeWgYpy9+V4v0pYOXXK2mYzu9kWBUTd65xjONhW8VP3+3jZ7sm4uazuH35aUzqKurNY5y2a4GdYgvxXNaTOI2n8XgYxM+Wu/hys4+/+OYhVqNGoNXeplXZvyeLQqErySz2CMENwJCpaRfjQRfzwyJ+PN3G37ofxu/dHOJVtYurAUmPVUyn92fAimaJ5nSH/MdAFA2JpZqAp2fASmsE+cIRySuSwOJD1r9Avaer+W0mnNEcOKJcgNX2UV5W09FBMngGbzVsCmTQrM1WSQ6x/PDYy/gKU7Cw/9hbJ4Bn/Mqhg70IOYftpwfeoOZazzTG9AarlNp5OMZh18rDSgCT7Pzs13SWgrHnjZ4AVqyfbQurzMzCRsnSVZyUAGZHPo4N1fqB59JMTCgBVtuNrhfrbjw+xHS6F3DF2mwlXeFeTgVasX5oMNvBMdZiWO2iQ6qcgNWkptktQQIeIDqdDcYUII5BEjWiAqwuEt1Ys4OI5WqRQIHBiORFpvE43kGznukiAEoeQDYGl08WjXOyc3pm0oVktBj4F/8q7UcJwgCETZs7SxuzYTNQjRR6G9sWSaD3szKwwgSeyb4kgewtSlHlxDPrBADDYB17AXskAJ3lk1IyJDNS4FACJAbWXDNzHhRGj/f0rF8STJJ5vN43+5xldIpQ0j6cQF2erbx2fLhgYwmIUYDOGbDSmsDSS5I/+98VcK8Y2puo7mEdsq9qaPAT5InnYEx/kwWpPCypp7LkczV2ZlcJsOKO8ZwDHMr/DmkZ8tEE6/DWwnBYNhqWKwF4SArJoMKBujpzALoBZAU42qDO90pJd8mqSwaDz3UnpJvp5irEBv3uMWiO/b6933gP5vMNIJfgmuLrY0mq74XYnTmI4F7IT2zUqESW958G+27Gj20bu/UqTutdNJuI4Q7vRYykp3reTsgbMUfHY47UhEz/xK9uNyB1LmVHMJQAuqnsOS8PnP2oVhiUGrCa4WH3uIrB4zIqgktmddQ30zjMK9UgsKN0fuS+xBqBRXUYdEoF7SALYFUDAx6povouW4ZwXk+nsxiPxlEDGJPUiQRx3Ua33uh9cmZTL293rfqX0RQPravAa2Y/GsWSRGWx1TrXFMid00D/ScOVFX2p8su/4WGVQhDvsU+Ga+chWznfz7+zT5+iVVgP3oGU6jnl8uQvz/dhEPIF0Nryd7WZYa/fv4u/eLOOf/N1xLvBbRxI3x3WQUIzdRGhFgBWSPCoi0gYlKW9gFQ5D9oqQGurp0Tk4eoBkPvnUfbTltprjSfb/3r3Lv7hfRf/4PMmPqs2cTUgxATAiiCOmfsTpd9ackdvKl9JKnAX+30N8xywEgnkI6qD5/fklzGsFEiSrOTn7HHuFzWz9w9qQRiQ1rMfSATNIYPxRX8fDxbxsEIaP1FS8HcDViXYTBVc7wNW6jlvCU/4St9acqX2KmBXuSba39PbshAG+u9btmwG6zAz/Q/yZdUQINlVYiXr/DgDVjonhjDavQQNWJ2ZYIN//a/+xXe84mSAXGiOVLRnhy5EmMJj1cZxuYsPP3sd6w+L+OT2Ll59+mkMJ+h0T3FC3udv1bMk/AJdCEOjZmo2ojGYTOKoiHSND/xC80ay3EWtlDdLUrijip89bGOxP8V6ByrOGwNxdhQzdLuC0BlIyZSxdJpRNC2MLKar+LmcjjHHw6rbxm27ViPQDA8ytjtNJzHggwINCmn6WRSfrUJ5LGjKJRqsP5dpe/pylRvPZicaaJFiMOmg+MwFu1g8ZqqNNwEuDYdrYcRs2qUXXRaMKu4wr5fp7cApIYmoFyCKTcAHvA9D1QTqIQw4nXXQxWvkwjDSyyu3Tz9E/Kx+KqCI6jTGFWZmj6IzUFJALU9I2LjMsPIpXwAuM1iGSvuSYbTM4fEbGvZTFDU+8knxYECYRPG6KimEijDFb62LeV3F9bSWUTSDCYAqCxKfsZTyPfqSFEQqF/Glxu8iufH8pD8Fn3Qtvr0NnK+hvt/l1zz9+jNg1Q86+41HZsGaqJWfcGmumK83L2phU3mTOb+gwlYo8biFXVHucFnHrAmmmTxXpI0tl4vYbGiUDVgpJIBHk66DBAiAq2NreaBkgPYO4/EcyXsNmnGl4sTJoZcG/Gc58FMN+fnalCWrkPH86yJ1NXiVVzW16lYlJ5hc1icG3dudGrMDyXySDAKc0PhUjqUn4lvJoDYutz0xrCRLWgGzANwKwG4w3ZstnwNDzUCxV5nksQnGa71SxIyGsdus4no0ii8ms1j/zZfx+B//Oq6dmRN74tyZqkwaMSvbQxezu5u4+eGnMf7sNt6vH6PbrsX2mY6GCm+g6aUoZl+N6Sz29TRWp1GsjrDa6ugGNqeVjUsWqC6vvebPK8osUAoqwD7+nXXA+xKN2hREAU6bzToWDw+xX/NehnE/aeLVbCImC2bhuv/I90AzZVrvghnDaAo61prMzBWIwEkDIzINcZXKNk6GVcRy18UKcIniLg2DC7uSwhmJFJLA7WZj2eqOIYDlTfjJAEZRfIqFpibCyT1KLkTiWZMKhbwV7x0HYGj/lb97xoae8GqYuVBXA+JfJU1QCabZjAGCAaQJYOYTFdYhyFks2VJ46lkWY69INgykwxgkEU8F8GYTu/UmBttFfD6LuK26uKpOMaVQw7SHIogDgbV5cGACIMRmtYgPD++iO+3j9tWLuP/hy1h0y2hPTNZLOtllYqIBqbIHXDKg9D7zfhWWnLwpMZSGtQc7IkHEEuRR9jmZh+o8RHLMtXVCLN+f66Q9SWCmz3yflb622p9yCCP5nwo8Uu3wynPKk0DDQGoxijePh/j5+y4eBy+iefHDGEyv9b3GSnnaaj3SFOG9x2tSamM9i914Hm+7UfzxT7+Kv1m28eEEyxrGgB9u+gSd6Upxq+Kw3cuXoQI0kXCsjWZ0jOawic/qffzB3Sl+/8UwflBtYiqgaBRXk5nAFEtSbJ2gqHjYLa0lQAIwNHkfO91L3jCTZN0MZA7M52HOSsMpOUdKq3hdUySBupZcZ1YFDIqN2FV8TKhvDl1U+6MavBESmt1Bz8uxZV+EsgBbyU1gToo8RGTYwBrOhkTFu9jg7OUyLBEJQiC0/OsKQz/XP8b2JIkWANMbpOUBWa/xHAP2SMIkXzQD0qwTG4hHvHh1r/1kTa2DhQHr/kQdNIkDrAdJcHjmSc1cx8PX38Rps43b6yYm112MGlgU3scBJdsjQxl8mo8xv3khiVJbk1YW0VUGFuRVQ4uKbFDTS4NNgCMAC/ZMSn+SbPwBeMwYMutEdgqoC2hQAKJ0DxnsINVDSjexfYIAXMAZg5fUdAZZSfNb6+/lQaUExlQQiLVH0wgDimeKPaHoWVPhMIAxDWDh87eXA6cPkpk2Z38dTcGT7aUmX3spoJLBF34GckD/N3siiXE8M7wuL4SesVCuFwCJpuDneqUkRpchlfedIlPzIE3AAZKvapp+bq47xaBi0JNsGElOxFxzuEDPhuQ1cboSviR2NNfZQ2ClpGUlakmiLRb4fCU2KqXT+xWNeAH3S+3v9+hgKXcxflac4msmF0weva4BQFoZcPs6mX3n/RHpn0IO0ntM5XQZnsD67Nj3vH8UybrPIf8/+4LqHrHSfd4qzKg1Q/H6+losPIFVAp2Kf0/xtD3XwH3EfBaQGs0RwamVnL6ZZY/W80t9MDAD6VTFEDb7ahvdchunbSsW53hUO3FTA0x/ACShstEgCiBO9ZKZ3NudvcWkz6Fukq8S2DdrHbZ6RLs5xmF71F42abuYMvRrt7L+mEzG0VxN49RU2rsAy2GNcyvEZGdvYRAwPEZXD2I3GcZhOvYH6hZqqlPERBLqOmZzzpNMXsY3a3fQe4Nldfp/qXvXHkuyLE1rHTvHzM7NLxGRkffqqupRN/Soe4BPjACBxAck5keBgB8BAr6DgH+CNDMIDTM9U9V1yayqzMqM8HD3czGzYxf0vGttM3OPrMrq6RnojpJXRIZ7uJ9jZnvvtd71XppWoAlJfPLFpL7kWVuvzXZrG8q1HS690pXTOcd5m2uA5t5Zbjkys7qI2pb3L/ZfqkWCiZ4Aq/S7BkohIfUz1Dss9QHBOtIFBpGChK7hQWL4tFYQOKb+kgn02s6W2benyr58e2e/eGztp83GHpd7sfgZgrLhJ/sWzYrj4Fa/qk4vBv46zJd2rmE9MvDjHHHA1ZUK7GcrDRvlr8j+jAS1IujJGe/lw6/sv/gssz9/sbDXGzwhOc84y8EVop7RW55+pvyVgozAOqVW1hCZntqpCNH9jR3Qe93b/C+SF+HY8442ErHmZ4bx/lKm5ot9z4Ey37tSt51sPQCuXP4dtbGYoL5fiYXK+RBkG+9VAyKf9axeawXjfwzW8trNuRRP+83nb/b7AKv0TKV9Iz1hCchzckFY6MijM4A4ghfai+psbDjYV6lvGNJyfxggiyyS6r6EDPxv/+N/8x2AVTo8plSeVEAkK1ldYBbasRaifPfr39r5/tFeXt3YBx98YFmZqwAYgiLuCMukaPSmSNi8ZaCF642QbAFckRilN993emB5RW42TuOylATlZCv7xbvaDq2p4eEQU7EcG76iYsdD3Dde/S9kRX44FC4poIi13rbdBFjtAayAVIqFDVsav7WZonNzGet50+pkOC+yk74g0MyZ90NCJJ/DF8RGJ92yTy4ikUeJDUhsDm7ABgIPQ2WVqZESaJX1djg/OMNKgJU3W4o61SZAyp5L1njviWyi6Un8XOjSfr7FkzHSSRO49z67KloHb7fUdLgsRikzM1mHI//+d+mXv5ZI3AAIEGCV4IcgRsUhz/evOVAodhbMgd1LBIUaRauTF9xbSCVJkhZpOhXPMA89BXnfK2b1epOLWQUjASPwBNCk9/T097QJpOvzbHHLoHyiK07A0/R1c7batBmkz88R8PTZ5xvIU5nh/FrK0FDGv1GIJfBrHJAEUBL/LbJiAKdp80zNYGKQKM1hBqGpkZrfPzULFxmAwripz7W8fACr8NVBliRPMMkA8d+5OGCV88x52iXPJaxFgRZFOTvUnk410pTvd50YzjSfA1bT3RsHB6Gd92fcD/408WDa31aVLfBPwfyXFJPkbaWEsKVdFgA8S+uIMBd8lAArn9RgnAngJqAqPCrUuLtTnidtBRAsgFFTHswfHWDF5p8pU30+2D7L7NNibdUXv7Hjz760GyjTRhFWa0/MiqVd8ICACfri2m4/+cA2n7ywdwKsKluTdLnkYMfz4mQ1xoZFYcNmY916Z+dFaWcrjNKtGWCWDFYKT/amWPc9DjuvbWKqGhNAChm9rwCoJRUIOS+FVQVg9fDOWgCrfCXA6tW6FGBV4BvD3oKsmSIoUhaZcteNm0azX2s6h8F0sKwAPEU21nV2dljVOWB1IJJ57c0oxZ2vNX/NCbCqKwIsSBu72IUieQYi6rmOpns0Pw1aflkWSnBbM0wRYOWAK8+vFEvqRWSnrAkyngPa41X0+xqh0dDkWVPB+AgvEdWAPL/4Uq1g8QIw+ftkwuQyncIZkNrePeWUr2+q2qpTZcP50V5vertZXuw6H2y7wN8KwIom0CfwAFaS1vS9VeejvXt4K2+O61e3dvvhC5lJYyTtzcqU1peeh+eA1TRZ8z1doRSBIcm/SMUmA5M8vKGS4WtKWZoStRygBFCbACueATWeYjW8D1h5aGsUYVy/YAcvOy/mEljFdBw23t1jZ79519lxcWvF7ac2lDudgyvJmC5qQmiA2LsECMJGK7Z2We3szWVp/+SLb+2LY2tv+pV15SbSG3v3bgNgi4AXGhTuT05aHUl8fWXbZWs3Vtsf3yztz1+t7EdXg113D5a3Z1sTrrDeR3KaNxXitsgPCA8Vlz4lwEoMD7x9kFeJFe4yAPxgErNHUdEB5nlS3FKeOO5dg98X17W2oTvLx8rak9c3bSsDZBo82A5D1dmlusgEnXUzsFkphSLhMtIQ+9SXRgPQkSYigCpfH9I9a88Kkzw/9ynLHVkW24oUQG7INEiZim7Wqmo4gG3VagEqSg7oa6tc57a/vVbdSOPHXoCEm5AJpuzG+y9LpUbxffpzZY+//da6+4Pt1gtb3wyWb5C94IG1MFSEKGMAqwRY7W9l4NuUK2uLlbVqoDMrAcIGrrFL3Vy66dxaeSZpDTqoxOvWXqlaNMmgA1IIIMMjzZHWc48YALmvlLNWuAYE4HgtpffeOlAIo8kZN8GE0Q6YgA9PLhSwINlvmJtrb3DAJknuUk0m2ahMuEMapvU2GWp7WrCfg2yf7v2XgB5nfE3NCyA/DDxWc7B64pzxFDKXlc0Bq1H6L1AmmPfa1x20SuCVPy/UwqT8se7dPFq1dCSriRUMC0hgSqQjBpCS3oOzvnwAnN6Hm47H/saeph/vxvZiJ9F2Rx2VUhRT3RuT33E4ro5nZGqEZE/gkz8rSMu85k+WC5PRvANWLp/01Ml+9FB04B6zcYDACbAawYio2TSwFlAYQ2qlnnrKH0yX3W7rTM2QQiUWSBrup4HmCDSmYfW4B/MeHFBztgaSRR966PkasKfPrQAgrHobTo3Z+WJLgHBYV5KYMbBZedCWks9hu3Iohi9vDPnw8kl4AAAgAElEQVQJTbgwzMc3lPMUhhD+Vqr98dAEaF5YfeqsPfe2rDorm4tt+9bWXWOlwagsbLPDm45ub7C+vmBMZUuSg7lOAqw6uywHa4qFVdulXba5tXxwPnedWDv7vLQ14QBICvVeBw2FMs6BCuTM68m6qq0nrKbheofAtiys2xTWFaUAK9maBDGERh3AChmeACsNvGMUl1Q7yeoiHgHZD8x8hH0v8KAYwGzfgxwQ4nfvWL0TlZ8pa4B+FlUBr5H99eKm3wyiVSdB6sidafymauxX7x7ty3NvP78U9rhY6z0AI0rHAtAEAzggGIEX4SetxFexFj1MC88rT8FzADfBRTCHRCRhn2OGhH8zjKPmbDk12MJs/fCl/aMfZPb3b81u10tb9ZWts1Z2JKkekw1ReNxGgeum4NqLJ8AqsQaf6k8mAOt39SB/CGCVeq357/5avP4ZJdHJZkC+vO7xVONlzdrXOYhthO/zLv/mus/681S7x76pqyyma/j8xlnk0uEgLih87neDVr8XsIrzzfdm/xl6jyKqxDkeqhhXxvh+L+aYknQdr9FQCo9H6iuXWAifULDfTNWkd/qHAFZjKx2yFm8KnNI9MFk8Nfbw9RurHg52u7+2ly9eqClRk8EN8bH9bONOjAM2HQrE3JZI7miuoOj7OTUCQJ4IQWHpgBUNIvTEQ5fZL+7Oduwyq6FfBl1ONMJQE44NWDJt5mDQIeLJgAtMZDSNXtiq72zTX+yqrezF5WzbrrJycbElXfimtMWGjQ7DU4qVBFjFIx4sqjjJxpSQdMNHWuAzal5iM01NoMurNGfUgqolDWSqzo2maUKKIykEVPXzo08zeUxCv+yAVZrqTA+QS+yfm6TH1C0eWh1Ms9S/hNq+j2r6AwlgxYaTmg5HbqevBrlWcRHosr5fOsBp9Dn8E4wa25VvqW7QL6WejNkdsKKcQ6fuqW6ZXTpeg9PrWxmwR5pbkt3hV9N3ioEHqLpar2yLtxpFHMlb78WSTmCSN/Dz/366sNPW/xSkfvo1cw+WBKdMVydFgk4A8dONMQr82cWfrq1v+U6PTsg9zUD64vQ9vchXw8ykPBnWxz1yarkfAGmdpXfAz9JzJtYI9E2fysm3i81qMDXOHjnud4elUiK3AKRCTnCpIUSGos6bfZ5PqO7sEQKCZtTbdPCm6/6UYfX06vx1ASvelzZWMWLccwJpFUWKswnwaGIKIKtkMasSWCWWVWo40trna7i2gLL6AKD33xPAr3Q6dfYuVwGsEriqBjmzVedmx9X5YLvFwj4uSgFWp5//ym6ROwyAL40YQDAWAKu459cvbgRY5S939lgflSyKCTqpfRx0iiVHSsCbXpOOdmVtjgSstPOwsnNHMTQoejjFGaTnPR01Wt9iMrgcMMlPfa/yBhCGKM8WwDiA1eHx3vqqEmD1Yl3aiyK3cuhURFD8QC8XWKWoSGdBcGDJHJ30Phm6r6wQy0pf6r4cCbBarOzcDnZoAKxaW2CaGoCVntMAZxsYVXUjsI9NBHYVH6wohgS0azwLgpMEJIYPD+8tx9ul0OsAPPM6Gp8qB6x8c3b5IYCjkpYo+pHs4fXF9EgSrYs16JKC4B7CYgGUmpQp6Rd5EvWTDx14jlgsAHmK9w0HoeSbpwj5GWB1u2zsNu/sZjXYfgnDqhIQH0R4SSSYYPN+OUcej/eSAexudrZ/dW2LzUKAlRh0zxIcHFCa/BGeg1X6PA2rNgz3JhRY6zQ0L+SFYiTQKoFN0xmhfSc8JPgu8mGaAVZTA+WlkO9N/u81N4zJ6Byw4p6yRgCT3h0H++3DYKfshS2vP7JutVEdUYrdMFi1GAQCA1ix1rh/2WojwOquXdr//au39svDRYBVS2Kgpj6A8UHdF4qDwYcXLUW5sqE945VgN8vWPtss7O9/uLO/+HBtr1dny+u3tmwrj5YvNjJN9YmyAwOAnO4B5ICBu7s5XwOwAHkVsrnEcKHI5+v4eqj2o59f1Due7KoW25YL1hcSPGdYDc3JNsik6ouaOzvTbNHsEf7SWsueSEVMU6H6OUIsQubhcaG+JiT5ELmH59jBKl4mEmDAXeoAnfs+4Yvv5TJtb/ansymxbRzciq9XeBIFb2JXOctmu19bSQNK4wsjg3Qo6gGe+fXOltudZZut9TD/eN3NxQ5v3tr5zZ2thtr2t5kV68HKTSEwnaYUGfi5aq2ueltvr60nKZYGs8ytFeNgaQWDBoyDE1MnGEMjYBXSqkmm8z5g5bYGKVSCM8k/ACNXWSGAyxsvaiz3E+XfyKCeDUsg58UW+BoFSdkBEgeU/AwFAJ49Tzr354BVAgiTWbM/h0lCyHBplAfHM5hAG0FjnN/x/AEOKaErmKV8HoYVYFX6N14Ph2xWEthzrGd/yv059yGu1/FxfSJyXibyAaxrKr/CRyz83GIASbOjs0sgjLPELHPvLj/jfC058JR8Zr2xk+m41l3U1FFHck1hfEiyIgWHn0viuMvgPVQFo5zOnzfeyzigjfS1JNMUQMZQz+2ndY14Xfi+jMNPeURylszN0IOpNtDAcn29+XbQzQF/Z/YPAkwmX7BCAHkCrNjzGczMJUupvkzAoe+/M1/XqOO9pmd3gk2INNlTv/g7sTmD0Ujyn4b7qB+bXl6KWYt03T0bZWEiJpX77wq0Yk+nPpQEbxqi8HpbQlFgWVGPAHoWeKBSF5FSvLBTNVh16qw5traoYFa1tmNY3V9suzLbbkvb7rcOWHH+nyoZpGcdgSVeQMBgb5aDXcrMLruVtZvc2pLhJd5YrdJUr9bIs/HbIunY6bYAVou6tQyZIqAVYFSFLLC14dJpP+X8QFLXMHzMV3bAvy8sdqRiiGAJahCug3vyTYYsSTmQTP3xzkvsmjTglUWBzt6ngJXYeQFYaefR0ndGpgVgpYTFqPHZe2Dfa3+GnLEsrMpWdt/09s3xbF/Vg/2qK+3BcqvazuqOt4yxuStnBGCFhYZzppNPcOrworfTm5r8+/yrWDcrAWkMAaXD4fnq8Bx0SV/58IX9ox/l9qfXnV0XKKRq21ADsSZ57aO9TViGpJT08JRlL0AeLoZVYAzpuU670RzA+i7QKjGUJtApuryxb/T/fjL0T/1xAFaprtIzFMCOBgy9B7Bo7Qd4A2ClYAolzm6suojjHD/UD4EE9P9tA6xksg74zpCND2rlrpftBWDVmvXkdGxhCmIbB4lnNBf6PsBquphRNs2nHhQbIMnVxQ7f3NnlWNntbm/7/X40/05mut8JWPGgMrXG2HaNwWVhPXK/sIpIfjQ00ipm2STD6f98udjDxeyXd5W8WcQkEhAcBWBMgNLNc4DKfRSeAFZi73iyF5g7gNW+rewWwIrC0hqxQwCsss1GkkDRFeVdlRhWQTtM7JVgcswf8PRAu+RjeqiTabYOnAB+ZL6mVB2TV4ySS+qzNRiGYsRq7Lc0NQshsB6tHZuAisOpqdIN1/cOwC9RAcOvZHqNjqSP0yA13RHrFV/0FLTyQof3k/xGRpPsWJDjQR2k4fSz0saqjUkNTfrlP0H/Pxq2I6HyJAQ+MMNGry4LDN33YGkFu0rPm+pqn+SqIJFx9eCA1Ybobu4dEqfLk4Zsfi0mtlR68++DSuP1+N0A9dMmML2xkdDmyzCehmf7YbRm094+2/j8XgmwSYDVmF6V5OcTYKWCJHxDnpq0+3OUpsA+FXOQzjdYj3Dn83wPgBOKBSV3CeOlmWfKh3eD+yeRyAHDarlQGLxMuSX7gWElzaA3L6J6g6IrVSpttJNk4N8kYOVYrnuajU13eJYNTJLY9PmIBk2yQBxohkyAGrJAmFbyAworcGeIurcaz7DAKgDYMFeNGMkxOUegvfxV3MdCIG2PNGlpm6IQNXm3zOzDVWnHX/7Kjj/7wm6QcjGHpVDjsA7NOy/hhpTAj19ZXfR2ItGou2jyhD8PS15JPPgjMJEnDajYWV9eWZ2t7dStrA7wN8s8PdMPOn/mfHrrR7GkN/pwwMpBDDcGFZVfsjPSty6SBJ6OBxvq2q6K3G4FWK2sxLx/0TuVm2I0pqgAfauilO8BgBUyBX6me2TBtGJCn0zZGW5wLxyweqwukgTSjM4BKwEnPVKIAMEAkdpuBKx4FgRYca96ppt4ZLi8QHhLyAHXJRMsGGR8yvdjgbs0cBSuMSEUnxATUYpoTX8xeieJzSVa7pcDaOS+bQXSLiV60cC6VIv9m8ZFkeSSV/IcIT/FUJ4BiTeTYjuSYoQnBoV2dbRtd7TbVW8vSrP9khhn95Dz5DIYSuzPztRjvztVB8nwV5vCyqu1LXcruwgciaSr2XMwbxbnRVcqvibAKpmOR/GbjIsExCSZ0rRJPgW+HBQbfVFmDCsVnNGwCKziW6QpXqTEqcEBwgmGlXsnORDZDit7rBb29UNv5+ULW159ZDUhH31va5KmVgs7YVAMi1tqNgcel/nG2tXW3jaZ/bNfv7FfPjb2digkq8XDV8wSX5nk1PlabmlcAFpxBH+0dXew13lnf/7Rtf3ZB1slA+77R7P6nfZGGnkAya5LYF7a6MPnQRKu9Gf3koNl5BIuGmYfBElKEV+HEcnTVDeXMXHZPD2yswzGiQCrsy2as615v9XFhpN/dKeLtWdAUQBYZ/toCMLr1LRjSiQGiAJTHVmzuogBWimMeWErvKXCW0XnSsIBBH7FxRR5cGIh+tHj5xc9qadlOlDF0CR9Letws1uLjUHqaLHZ2Kpca8KPfBg2vEyOd3s3cpZScbDTuwd7+Pq31laPdnVlttksbL2F1ZBZT3w7rNamt3PFsJIhZWndtrSuLAKwWok1kik5cvKwihD3J6l0LtUKEEYssYlhlQArXw8u5WSIwXrFSNwDTSL+O1hUXOALf4U5vfYsWE1JfphsNxJoxap1mSIphAALWrti3CRAxeuvsYaLIBk3aW8CBPFzU0w3XpsS45yhxb8TyNrhX1UHeJV+Tubm5gx4l0ic3UA3ATw0LwBWicElWDbsKmCFJsAqDa04Y8Q2JooeJm5e2qbY+/cU6O72FpLxyeMtmMNuZhmvEzCffRcWqINJfujx/DGQo5Fy/7HElhKrWo1iEYb5iWHlYJJ7X/nZOPk/wcTyoIQ0NHcmAqbdbm4uYDoB0pGu52b7gGlJTuhG8O5ZFuBles1DZpuSFEkHrNK1BcgVY1ZejvVoMl8U5RPAinXkMtOpLhqr0QC805DKgdDJz9DrT04t6gIfzvCeAE/dhyyXPxS+TsiJrekF4ECkIegF/z6xdzUg98RopUbzAoJZxfNNXzf2EZzXDKHOlc5A/P4KpHqwIhckIpud6sGOx4tVh4uYXHnV2LWZXWeD7fOl7XelbQKwEvOaBEEAK0Jton9rhtZqTMPLzLpdbt3amZUaGpKMmq/sen9lm+1O4JODMhiKDwKrFiQEVhelBcIG433LiJ0AGGodwgAys3q5tCPJg6NdzFIAvzOsHLASk1sszFCm+MPuZLY4A1PNlvoqTzF2ZpUYVuF7psFYyAMTg9Brb5fUS+YafYKeNZl/N+75CtsVSfViZYfO7OHS2ds2s6+6lT30mR3ri50uveTUSPFhN/M7/TxjEnm/6uamYVWokmTp4pLdxCaW57FeTyY5KSxcnI5RA6zwfuSMJSn54Qv7L/94Yz/aNbZf9erVAaz4jpzj7Buw5XRdxnWeevbooRg+AY7Pn+2ZLPAPAazS10xkgWetXGoh50oV4QBPGVbOFXEmUmJYKdDoUo8AXGJYIZ8DsDozZP87AFhpdwrAijqU54p9HHUF5zqA1RZvNz0rPtz6TsDqf/+f/tv3yTPeto5XfSpmPZ1r/BwLBq0ufiJvmKw3dr3Z2Wa9dhkazV6S7DxjWKmglin7SnrlrCxtAeotT5GYPOkcSRMWLyTQAMNQP9aN3de9ffmuVvMFEu+0rETx9deZmFS+qGeSQD+2xmkUCwpTvk3f2r6r7fpytF1XW95VMopebEoZ5hkHEMVEAGLjxQvpkRcEUYzNphHTQRBNeRQybjLrcscJhfXinI/rq73kf9KzVpWdT0dN8Gl0iGN2bwK/YslwUQBW3MJcCVoOWLkhcBjmx/1QCoMQ9GmRjaCVtL0O5r33y7V9kQaTkkP8vs0R/wR+zLCaCRQL9H383pOOa9wyHG33pDZPCAwDdr2P3C59Aa8nVPRMK/y9JON13xd6NSSbYmV7AVZMFNxzRJLF9wAnb9if/nofsPI65/egVc+Q9efXUH5GIWN6/2fpu8+eiWfSvJjOagLjFdezr/W/0/mmQygZPftP0j0204RNwFQyxdUUfHo1MvqM70TBWFWVgKtkJquCLPhvTEBgKWYUusSl9xdblxS4PoGX7Ek+Vp5gJ8BKsbdPgao5cDIx3L77Efw+SaAKbQEwcTXmxRlNEtU/hS3MDtG4e5fC0CQhicM4GonJ+FqFuI3JlUpC0ybrjwyr0UkEU5HhKZypAPX3obVO/dOSVFWqiN3nuX1cbOzhF1/Yu5/83Pasv5jKkszCjVCxvlra9e2t7T+4scf+bJeF+4dQLBZFZgV0+szN3/FkqfrMmqy0rriyZrmxiuY7K2yxyq3Fx2d2w/16T15WgD2ahIyAlTc3MKuSXCwBVjwbsKyGCwXE0q6Lwm7XhQCrtbyKSDqNSWowzngNeDs0UOY5fPEFAbBaLcWyEhVc8eIuCeRenLvBDvXFjhSHSMkBf4IJ+BywAmjjPdRVo2KXaw54xDOhwj6lLgUYBWOoKDFIhmEFO8WZh0qBjFAJWKUAiClGG0P3S1Xpo6O4ACSDCdC1tl7T5GRWrla2zguBk/wOeMX3xKuCRlIysK61uuWjt+oC8weT+p1ANLESg63K+kOKO5yPllf3AqxelmZXFG1DLeA4pXTpWIScp1VMetRZANWQL2y1yc1KztXkW/LMv/AZW3Y+JfTSU51uVMHxjMtD0gtUFcLBdkhT+nlzpHMHsEjJSEgAnBUhkCrSbdPP9HrTadOpMdRsWfc9U8oU4EoCqyiCkY8/ngGsBjutXli2f63QAb7/BonVMrOz1jlyVXXSDlgVG+uWa7u7LOyf/vzX9uXhYm8Hpuw7q7TfJ5N/Ys9rX+sdUfQ8L72t6nt7YQf78T6z//iPP7EfrM0+KnrL24MtBjyHeKi471wiBzCmHYNNwVlTFK6S2kT4gae0hkmwPIR4D/xLOeb6x2IGQOvyMKXGvoF9GekLAD3G/Wdb1JWt+fuqsfZQW3e8WHu8WFcBisKopfmk+fcdQbdAA1BnP7hdKMCfg1YyfpZ+VYie0qTUeKkUCw/RGWDlMgdv/mmukcPBAHffJj9bAVzFqmJPjuAJn/l5/VisV9pTit3GNvu95WWAVkpHXVhH0t7NrQ2SAHH8ZNacznb/9Td2fnhjm7y13Taz7S63VYl3Dns+3p+9VcjEGZCNDKvSLjAf1IgXMt9GEux7u/v4aIIcEq50RrrlQ0qjS+yZJGGGLY4UkAYRdgr+mm7QLg83MWu8mfO1tLK+w2Q60ktzfl74lwWo5J5MiRnN5z3NzRPggjEj1hNefWUA4lOojAy7W76nS0wTYyoxdUg59PeTAChAGMyUSS58xrBaubQ5JRGmNe6BAY32I/dn8np8/BkwdIJplGpIDcwa93PBmBpfs00Jwwr2nQNm7EnuOwWwN+j9sUclU/FUu6ShC/JB+UslHzHYsV2wrMbhrt8/JLnIcWFaeZmPn9g5JKC+bzmwnphVS9twPkXCsXtvObAmKS/3IwArgZSYdxcuBZXRubYkN09vlASKH9lMvm9L229fPAOs3IMJYNfPZcDxQtfBfc7cyN57umRqPKtJ5gOrSIBObPF5Baa9m1cPUBjvib2T96/hDNcLUEpo0mAD7CrO3gVneq6zlX1fgFSwL1Nd5ODo5KHlTbwPHFknsMaQ+uPPxdCewRf1GXvzoRnscGrsdGhsOF9sdars2jJ7sVrYdZnb1X4tSSBACt5V3f3RjBRdACuHNY18wBp2VZnZsCslGydsQeQPEpI3a9tf7a3c7ewii4foAdhLL528ufgABFNCL4DVuZXPIYyruuvsiNwry+xEUrsmZW6fQgAMeybJhOyfgPGeiDj1GTpZQ0at4XF8LoHOk48VTDfOqjTwmh3X6TxNHpA8FyIDuPdz8kxjCKdnhX1Y/NylQm8I8TkMS3vTZQopeawaOzWdnbuFVYT7DIBbWGl4WA7/1kOJfKf0ntNVQW7CHXtcSMkArORRh+daU9t2aXZdrmyzJJmWb9JafviN/ac/Ku3TsrJN1tl60erzeBOzv/jzNXlgpr5W/M7U40SwVALFEzPRj7rvlwS+19PFN051i4YKmrNNTdVYRyV5ZtRZCbBKZkliLMJCZU8Kc3K3SmDfdsDq7wLDKvWPXs943y2bI3xvK84ZvOW2tkEt8TcFrNKUczroJnq/JvA0GXVrNQu/6WxfkiACdZl0F/dJSb5FoxQsgCX5RomKvXKGFTJCaKBh6DqPuxTqKokhhYjZw+lsd+eL/fZAzCmG3IGYBkiVNNiS/QXIlgArPbhaKwBBjvILsIJhNbRiVt20MKzOlreVpvwyhQ+GVcbGH4BVemA1jf4OhpWK7/RFM52x63aZgLtpttPjpkkNUys2//12K1ABVJ+bXFdnAVdKFRRolSjbHIYOXrHppol0DiAYemZeSALG0ibngNWoYBzBDAc1XEv65KDy2jqK7FjQM0lX8mxKaL9/Q/caGoGS5GE1Mo3G9mdiisU/1AYSbBa3R/cPZ3cV1g1rAVbJODmZryd+kIYikpiQaLSy7doBK54ymba+Jwkcb9YELDjd6wmI61/ld/b3gVa+OX0n5Kd/H1aiz/e98Xv7v/efkwD6keGg6zcBVunAd/AqvqWKfgerUpGS7g2gJ9KnBI6Ok4j4t9xdCiVn3Ph1BLRyg18KTvwKaBSJl8cDwKFDmiLAKkCrkjhyAKsC+VcCrFyCCzMJY33RhZ8A2s/YPt9xdfRe5x5WszDGtN7mwBt/J6eBOWAVnkPqHKFt06DUbjRM85QAKyZLyXwd0MRfs6dILpbMfsJQNdhTYxC4vOK88PS9J8DAWHAciFxPQBJiq6/L0j7Z7O3xi1/Zt//yp7ZNYCvPq+KL6WW9ydtd7W1zs7PzEvCBZ4DCtpJXB74u5bow9ile72Pd27nPzdY31qy2dkLehFk0iS9t5YhGKlTjuR6BK8D0YFApYVH7pocsuCk2zQp7l3tiIF2GtbbJFrbPV3a7WYOJCLCCYeVU/0jzYj+XrHiQv4MbKeNxsLASk3l9hIdKSOUArKqegQUTPZxSSwesxCSNRpaBbjCslGwI0wwpAWaoHTJXN8KXpEBNtycGUtzhrVYgY8y9qE5ytVRAaxbI9dD77u34eNIZ2MJ+bWrJjyVgFmFrsFcvb/U+AKwctMr1O2EFkuAygAnAqsZU9tLasbrY47mxMybYGEbDCINFgimtTPjdUJ6Uu/7hjb0oevtgndl13ls5NFp7MTZw6Ri+WfKOoMm4WDu01uLhV8Io8cYjrb+5PC+tld+x/Mb0V5cBMsmdPhL5fy7JT99nvgaZIHoyEvvQVDCryHFKVdrIZoAVexlmtEoACMDKWQkuNsJTh/9f2sNpYb9519pjdmPZ9YfWygIA01yGGN4s4BPieHAwrPDVW5Z23wz2T3/2hX35UNkdvm/FVmxu+VZRSLN7L2s3pO1IloNtWlvZvLMfby/2Dz7c2n/0o0/stjvZrq8lQcuWSA7JD8Q6pXMvyfC80y7CGY7ERhNu/0hrU3IhEpBlEhVyqcyLQKV1YbgPcB08ULzXkK8AWOHTkkGxp1isK+t5Vpva1hTS58Yuj5VdAKtOMAEGuzR8X/ZLl5n7/XA5N+Aw0l5XnrUu9wac0kMPC96Z82667umZ037i5n14hQk8Dp8mP6MGa/GlG70WSfpzr0rJAUkSjHNYDQYMgnJpxTq37f7Kis3a8jXA1ZVYC28fjwKsrl+/ltExw1N5LrWd3b95Y8e7N5ZdDrbfZLbZrqxYZ5aBbxQu9abZgWXV0/gUubVFYQ3+SHiJLUjJKwXE+PlMHRdsk8SgCRmHA1bOTJp8rCLlln2kvYRnDCbmhZX4kxSkG7rRcMt95VxVLVZY34EGMjhlP3WW0mjMq58z+SC1JBYKGDr5pD4AqyTRY6qtsylSOVlvACkJIEnyOJ6B5J0Cs0nG/zGEkWF8W+n8EWgUoDKf5+t4bgkLSPI4P0/wXoM5dApvLa+nBNjx/XPYQIm9NnkuJcaPrk/spQxcur7S91PdK5CVswmJ7talf4AQdeUpkYDSkn4XVmCArdrK60GYTH6dwpNQwDlnAzX42pmRAfrwPqv6MAJW/tocbEkA5XbrHlsOujkji/oppTwK3BXuHx51eu+kNrqfbUr789RQBxATI5795nr3MiSX3hiLNXyBleGekP7aHdzztL8p9dmv90x+mHbaWc3pDNdp4PZ0D3fASqCawFD2HmflA1bl1Ec0axd8ZD2uhjOV+8ZZRv/C60y9iJJwCd3gdceqAtxKtZu/QfYIH5x6LVrJ96pb5WIsIbF7PF3sJLZoY/Z4sptsaa/ypYZnV7tSgJM8xuvWFgeYyhfZQnBd+fsq661eL8Wssk1hjTzdnLFTlEgKd7a+2tmyLBXGo76UcyrqSBJ5GYDCJuupUTBih7l6qq09N1ZdLnYaWqsWC6uwnUjMdsITGJKV7DH0wq4+EmAV1h2pEeAa8SN1/aI/eAJYSRbopAa+PXuzM6/CnD+8x5MkmWc6eZZKKqlazz0zxbBChoxPGEDwYml1z2tf2cOQ2bGjHmvtsW7thLK8ZxC0tDMBFvhZwQrF3gXvtACshAtoXpOpr4VAwI7I66SOUEoySY+sjUttr7aFfXi1sW0Gk8r9cVfnb+0vXpu9zt26pySRl2GQBgYAtbkYPN7v+If3opOXr65N7H8+QHMp7R/6S2fjsx5S0u7oMxguj2vmOaFXTxsAACAASURBVGgVSezpa3mdnNnu06lOVvNA9gsY+xqAyOuOfbUUK+nvgofVSPUIhlWqa3jfBC5RqydJYAKsHBtxsHEa5g22+D6G1e8CrNLUQ3IRqI6PZ1u2GFvjseDACBvl+GCOvi6hZA2j4mK3dsCKxplpM4j1nJkixMERZlBaJDp1b/budLK3pBPWaJhpGr2iSg+jpkwjjTWme2y8cQB5JoCckn0C47MrWw/EUNd21Z4EXK0uZ9H8V5vSVputZTBKpGOf6LF+4H03YCUZUnpQo+obwRwWikwrPdZX0i0OtZgyS3PP9He1lG+V5FscYipwnIbL36fDNiWcuLaeCUpnCbDy6efkITIxJFMiydMlqvsbHgXPl29i9IyAzfjNJmBqKoC85UjMq1R8j2h3UCP9p8/jTf1vtHEGwOlGwg4UaDJrubX9WpN0vspNyL39ZnN1yr0/+PwHiV+bdW5rnreggE9o4ndvUaFAmYFV06TD/8W4HCcWz+xbpXSb5989LcME2Lz/0/3neIHpP8fZewm8Cg160IXn7Ic5WOWbsAOiSQ7oBZV7pcGA4lqkhnxkN8VNl+FfMi2Mv6OwEFDRo8l3QCGjURdQ1bokcGglQeEoRw6YlzTcwVIJwMKNsifZ6XPQKj0rv+vwGAGrZ1Di/A4l0GrOsnrK8nAvPmdYXeQ9gJ/VBdCK94acLgCrjjQweVlB1XaWlYzYQxuf1owKmMA4JYFLMuRhIZ8E1ajTRiXA4OH4aPuytM/213b89Vf29qc/swLwxnory9wKACg2caJwmDAzid0Vll0hp+Y6XuxwfGd1cxTD6upqr+bNssIeqs4gVdvm1i75zh7bzCqa7rxQpPYT0/URKPA3AAtIkkQZcfok3GUbnubnxrYOEPA1+EYR5wxwuVst7QbAikSX5ULrT81uUP+5ToA0upYUM/g8YFAH8DkzXtfuoaLNJaQYdZ5I4KEYZHhAkTdOZH09cgjiY0Vxy2uEYcVkVk1ymHzzupEsSbqkpC1PYoWVKp/A3Fk/vl97vg0gVcOUVybxnR0fHq3jzw2swk7MsP26sC0SpdXSbq937oEV76dg7Y1CLU/R8euHJLAXu+pwru3+1NgBWRZNG81GmauYZf/jPpxPlfUML959Yy8Ksw82C7stzMqhdhZNRNHTAMpAFWBI7MaQcWS9dcjJCqB732MmWdBTYDftCc/XIUMergf7MUCAJDaREugQh58tz/+91l8Udcg6nC3hrAKXsnhFOQ2VE+gv86PJp4UViKcQ5wKMExXFIdcMwOrdYbAv3zZ2v7iy7OYjG2hgFwvbIF2RnyM/ExDYAStNZlkXy9wem9Z++tU39qv7o91RhOcbpWxSiLOu4EdciKZXNPxWr3nZneyme2f/4PXS/pMff2h/si9sUx8UPCDwNXMZKr5Z7F8pXTeEYr6vaqKKKan7UqXnj9elRl4gSRraJElOZT1gQddIhi3/t8XC1qwP2AMAVni+NQ0VsLz70JYVnI/n2i6PtV0kByR2HkDJ/aP8+PFZs4p+PKtogkh5ZTNbNAFY4UvoDCv5wesj/GjUYXvFpY1R8en+DMhBjyY0vKlcgpw8rZxhJYawZw7E8xTsC4BwmSjDeLjSs7AqCtte3VjddvbLr7625WZvrz791PLdzhpqUtgLWWaP9w92ur+z6t23tisWtt0urSgHy7cLW0p74nKSw/GsmrNZLa3mdzSQK4ayxNl7aqNXLp70B0AEQwfQg2c5AcDcN0APSdFSWiANa3Uc5dY09GWBFBlACBZoAmJgDgFY0byX1nXUgRsfJi5b2UIAMDk7dQInBJDAPCJKHlCrdVmZYH1JAle2216HmbjXBOLrkVTZzIEbZzWmyT7TfYCoJNlzgOtsjZIto7EKhiVf52DPRqAJv9zwGyaTv67EsOJ1wd6SoTDnmwBaWMAuOeffCWSRHJDPkUzMMwij1IG5BOwNMCJbAEAYWLAqB6saAKuTWE4CyWG7bkJSSC2D52AAVm5y7gDp3OQY77k5YHWuHuO++3ngrEf3mdFgaeeA4ARYIWusxp+jEA81zDCsYEI5w2q6Fw7KPAes/Lxb2W59I9ZlOv8mwIp9obcNPUtIOZ1ZFelgEQTg5vPjiM+f5Wc+p4lf+VwSKIA/huSdTO+n8SsidMZC7RHGr9mSxEgxyApbwQDXngD45DYAgCJ4FXWkk/J37A3I9+njorcCWFA/2sHIZo0BXJ2l0MFfDvbjY2/2WLV2ALA6XxSucLtc2ct8aS8ArLalhnkXzoe6seWxke8UgJU8RpcLq3OzZrOyfpPbUDBMJPW6FVt1d7Wz7c2VrbZrhX8xsPV08vBF5Rm44IkFq9WDdzBg7xgIPJ7tcgasbO3ct2JY1aonw8JFdgm5GFYkJcIcQ+rsvl4O/HtTMMmnxRqfDXy9tk+eTKb+z0MZ/O8TcOVbsndlPqiO5NJg3ynhmKEQvZN8gN03mCEuVhn4/DHE5fWfukHsKiSBAIbHbiFf6RNSwc7EtKpJd1cK6yLUC95M6KxlT+LckueW1xHyI6Ymb2orhtY+u9naD17ubZ91VgyNfKryy719uqntelnJv2q96GyLfY8Aq057xJkEOt53AFZ6ftQThV0MIF48V6nfklLpD/yVenuRQmIdJUWa9oIZYKW1NWdgvcew8tfit9mZ1mDM2i9qgHbvY30Q4HsFNiV/2yWBTuZLtVsM4SIABHzofdN1WIFeC/qvhAsMtvg//uf/7jvgxKkJT4CV/2O/KYmuyreCcgqKzGJc9WZbPDciVYoD6olHU1A5xGii+cpMVG42nGVBIeCoskCuiU4SEcAeAd9j/BbTs7fH2h4bzOCc1iyrhTGuMcXVzhhWOqjd+nZC/RywEpWY5hCGVd/Y1cWnosvqKGNiIuXzzcayYuOR3Smmfv4648booUypgaq1A3EN4GasxEmb2Wye4LlsFAKuQiL4+PjgNNvV0nbbje13GxWOMK2QB8IEcLNWT6eRP0Akwujwhh0226j8JXoDkKaeepaS97p3GHpMPGnwGcNqXMh+BQXURVOXDNed0ZUo5pPhXHrQRmAifLVmorYQUk27RUJZnYXDVDem+ErmKazpaI2BGl0Cxf33AySkhPi4yKQUD52lrdelrhnFYAIEv5sB9ZTV5K/o6cHuSyncTtNnR3aSfzYZfT7d/3yLcfeRFGY6/4rp54xsqph6zffS8K99ol4cGVmzKYI/Tz49SGCpM2QWtkFSganjyHCa3mlcgfBOcFBLcqqIYlWCCWAOsqumksG6tS5Jgm21yihIKskBAVFgWWnyLmMgb2IAFicWxvspgb/v3EiAVfqa51Di+PfJw2r2zSbQygErGAgDgBXFBVN1wBMepARYkbjGQYo0NZhhKQAg7QXO8gnz9ZC8uTQrQKsEWNHjxx5BSg+gzZt3b22Tr+wHty+t+vpbe/tXP7dSgHVrm01pmy3SS0Ad0rs4yHJbQJF+vbN8y2Cgtru7b+xwuNNU7ebmxtYUy8u1PVS91YvSlvuXVq+2dn+hqCB4k7Iy4nTTmo9d3p92n+YwXUsNgxfw3tw4jZr1loyT3ecMthGpnBtkgaQEAowCBMFggiUUICtgzRmmh2THzjaVLJDGUsl8CzGWtD7ZU3Q+5LLDALCCDk2Bxx6VPJBcAu6AFUwkXrcYVlVjFYk9+HZIMuMMq5LrOgJW/hq5fh5s4UklSc7Ea0zyxYqmnybqfLK+wSfrIpBgv1kLpOJjA70f6RnSd5lec98p/iKwRNZAiUXk7xEA+FRf7O5Qy6er5iHPC1tKKuCDEhhdvJ+OM+DdN3abm73eZHZbDLZeNJZ1AHO+odP8IVVUGmGEH3REgeM/gkHphv1zKtDGaXdMG0cAeyZJ0LMRAw1kU379ndnBAEZG6yF1A4jQ3vJs7aVkOIC/nGFM4YBski87YDW7NjolfYAzpoU9AazcH0gOVvE8Msi4O/T2izeVvbUrW95+bLa50tm0AVSnqM1yTfU5J3WOajLrps+nurFvHw/2m3cPdtcOdl6W9tAuVIh3i9wqW9iBvTXfWL9YyxR23T3YK3tn//Dzjf3nf/YDu6kOltdnSWHKsoTfZqfqJAko5/IIWOkaueQFPzuxWIPp4RNyrlEpoJp76h5ESNcARpjAnq2HYUkzTjHPdB0ZPPuEwKrODYEBL2ti170xBLy9nC/WHCoBVsTBu38ysnkHHfklKxV6JszVC6RzsKxItfRQjSQ9cc8VId36AKB2jnDUXUqdcMCKDw9zAFhx89XEsuTxlRxPtaB7VqrJGEErb3j31zvb77d2dX3tc80ss6vbWztUtf3k57+07YtX9tEP/siK3c5qhiplKdCK9OXTw4O9++or25eZbUsFClqxGazAnRmpkQ32+Hi0dpFZRXPJsBSGXr6xIt/bauWyDH6l+gspHWCVA1YuS0nsKmcmlQFY+ZlwPD56o09zkwGUl5JMua0jQAzMoVrTdjEYbW19X9higLlUWLcAsDoLYNJ6VyPDz2AIkAArAJLTE8DKTcRz221vvgOwIgUYRg8g2GQozvugSYJpxO8JsHKg5/QEsPI9ggGAA1ZcJ96/3hVfz/MNsNeeZoAViab++h2wws+p0HOBFxN7MQw1GlE1tjp+8NlK14k/u8eihpkX6n330OIJpPE710d5WbHGi3JtJSlvqmOd9QVgxWubAKsJqOM9zAEr7tu5gmHF8DhYkeHxmECr54AVP4PXwfXlOoh1LpuiiVnGPXQGIcxjniVP/eX3pJzQcGGR27rYu0dhnGnu9+asBdbV9TWAlktE/XOTD6Wzq2aA1VgzzgelaeAw2TZMA1EPNBJYm/ZdmnCkrQCLnMOHs8AqQqrWBUlghWoA7dP0KrAo2CBgUHKOUoPBimkx2TZ5i/I531ICVCXkJQBMriXDnH6Dx2Buh8XCHptOLKtL1Vpz92A3q5V9UOR2U+R2DWBVoNLpBNSvqlb7ojYYUvnyzOp8Yc12ZcOGnnQpvyzsbrAJuL69sR2ppGvGspSxrtBBVi5bGgE8E8gD4CbA6uHsgNWRtdhaxbAjw+8pM/HS2LsiiMiS0gjvy+1aqiMGQRraRe/PveU616QcxnmcavsEWnFu6CyD/aqPCbQaJfZKDkxqI09XF18/Uo/ZcFWrMmCIwQE+wvJ45XWzJ3aDD9qazo5IBS94XA126pd2j/pK3ldLw30ZwKqhF4k+dLve2ACyHIFiORLe5VIqKl5DdTzYNhvsxx9c248+uLarrLVVd7Zi0VneHe3KHm27oN6sbL3sbZcDaLr0mZriVBM6EO87QFKeX5eeR0rx3wCwoq9M1z2VOKl353f2qjlj64k0MFL2Uo/H90mAlfemzrBir6Df9+RGbzDFxCUBd+UKD38Ikhdwsm3625ESOAesYIPLmDIl1i5I9mxccp2Xo+m69ojRJmkGWP0v//1/NcyphD4JSCaYbm44sTdSCtnE8lDfhXzm5IuaiR2pV3wFi4pN8UlsNUUhxRleAAAIVzsZFStlK1IiRhEAU51oZPzflHrw705n+/b+0R5hDgwwIEDsA5ga4xR9I3Y9v7u4a5LxDLASgyXMxSmt1kSfAlh1lQCr4nJWIUrhhUFwvtkpiUZgQzQFydDNb4zDGonRoalQ8gKRRMgNxcR8UT/sZqAj8BMx3zS/3BeZTIa+HsRbxatSOEiSyex8xBdjFlmKga+mRR53LRPEtFHJzNCf7bFh5+3LoHfOvnIpE9duDjgm8/bA4CbWT6zUeXMzR0G1oJOh4mxzpbhEWsP35bb5dWRSkYqkWIczBovf52TyC+OFe+GAo5uQ++eUPghxVKC0SxvS86BGAfAlvMHm1udJNpeo8/OULMniQpLgRaqbNCcgKwGBUcE6nJWYhanJm3lCSG4RzI0n9ySBUwI9J0DsvUlYes+hCXfWwtMCI3nCpMUvOmn4P8AmwWJkYtikaYtfd+7HHHAbG091IJrNiPWi903hwSFHKAC+V3xo6tbK14WKg6YwSbBEo5V+3e/LnIUx/7ODIr/nl7zZJs7fU6ZZSgCKxOXv+DaaOAfDSj4G8rFC4gU7h70KBgrmkeFlJV0+UkaaYyY3cWDobYQBJ8BD9HsqalYrFZDcnN16o+ILWQrsB6ZxSgIF5DOzj/c31t8/2G/++V8KsCqLzD757GNdPwqmtu7si19+IWbozYcvLbsuLN8X1jYnMSwoJe4f7lS0fvTxZ1a3vJa1TKTr5cZOy8JO5n4PgLsZ8gj5noYs5BkoS/NAU5mAn7FYDdk28rk0+Rsp1SpAWlu0rV1vSqJYJMPFyJx9gH2TBrzcrO2CN1/b2onJY3ORJATZAN1pd2mUPknRJA8nBiDZyk7NRewqopQ16JhJWqBMK7Uwmt/z+RzeF1ND7GwB9+fbXm+1rFjnBXLA3JlWOkbCKwWfDYpMl9W6TEkNVF3b8e6t7ctcXoPXu53tARdL5B3sL56OKVN7JNysGHXiPj3Wml+yR+Fhg+cVElt8+TK7O1T29vFsNc/YZqNGOxmkAiA21cVapsvc8+rBXuaDfbhf2XqobNnX/vpjP+B94IUmU26io5ckFcGwMlvi0yHw3l9QOhfSUpmA7AlyGp+V5cpOyCnijBUjN/YW7gkgxDzkYQ5aycB7BOvfh5qnv0l7qKd4kdJEoyfQSoCVm5AjzUq+RpqgMq0fVnZfZfbTr0/2k/vezuWN7T/8zG5uX9ge8EUSOUBSXEtYays9q/XpINkcQD6NMZ4jh663x3aw+9bsoentUPf20C3t235li+2NNe3Cqoc39qqs7D/44d7+w8/X9sNtb/umsr0a/a0kEedgrwwCIWBPw5ZBmhNekvz8ugrTfgJf+Hsd0rYiGahc63ePiAPkwN8J/7QwUidIhPAL2INDb1flRmDVcG4Ut74Qy8rlz0pKFYOlt/pQ2fnhbG0FMyDTvsxzTnS7SxBiOp8vxMrrV2Y98sacmoT17IEKHqYRe/sCZi1FqDc7iiinVkWvh0yVdUrDJYb5xBrQnzVczex4goHjYJVSbmOtu2n2QuzTvAAYcQavel9BPTRUmVICP/jkMyu2DljB4scnRmmrAAGPR3v3zVe2Gip7+WJtq3Vn+Sazcoc20CS9PbedPV5aO9FcFltbrq+sXF8LsKLQ1lmY5F5PGDoOBAPkCugJEEbeT+FB9ni4V40ASMWAFxaKezLxjNe2yBrziDWYrNRGFPJU2TAFczvVpEg5r9yBHGcqpiCDujmFv5PL9RLDChpcYlgpfZLnUJJc5NOVQDDAN4Cc5JskaV8AVpI3qj4MtrVYXJU+lBqoxiCz/f462FWArPGMExzR1AHanMX08NrcwT2x0ZZ8f5er8Rz64NIBizlg1VQHXZ+FzOdhADuTvOvoW2Atbay90Ni7IgG6D6wTgBPYHT0JTy4GdikkqVyYAs8MzgXUSQ6ITNEN552h4R5W8i3DqD36gQRWOcDnklHfV9O1coNyZGYuHnDGG9cUQNOln14LA4QmGSH3Q6mHYkd5auFuc+1m2TGon9I2vValsfX6KqW1zv1ZPZhjztr3M2Dc/WeDzEnWm855N//2dDclsypxN2rIAKwYACKN8+BQl6NJVhyhUvJWhElDoR7eTwBJzeFkLQmHrYNVfLiNi0Pf6Vw6Hg5mYlit7FLmVgNGD6aBz+HhaJeHo2TPP3z5wq6Lle2KpQZJMqPnZH442jICICBLXPKlXcqlGFaAVwzjqA9ZcdRuu+srK/Zb6wpqwIVlrac4nwBg2XORDRKIFb0mib4ydYe9eqjUJ1NHkN6M1BjGEnuaWOfUshA5MJtPNSS1CM/qmpAOfHw9CMeZ4+5J7P16YkF6HefPIL87UIUvZ/qz7kH4WsGMc8DKEzq9WmEQEUSDSNNG0qk9nLVFDeSKbh/8sY8PyOuXYu4z0AGsOvaZvTs3dgDMunQKyeHrpFAIPhLWD3grMlyhPlzvdqq135zPdvfwIMD2xaawP/vBx/ZBubBNf7K1wRA+2nZ5sesltj1HAVb4V21Qc0CEIExFtiUR8uSZOj7wcl5ZyGU5yJKnlieIz3/J3+6ZL9XY585YVb+rQxGH7bv8q3x1x2CCfx0kEYUdBaEk9iQNP1rAal+cU6JzZrurWxfhJhZz8ooMGyQPeQuNUwqsmZymtUf/Pksbx4NmBKJZr8+PmCuIUq+YFFV6TwEWuLE9+zLhSlWAcf4c8BwrnAMFC3UB7FTqYp1rYc6frslzwCptWL7xOb319wJWfEsOlHMjwGo1uG8CiL+iGCXf4sUGFQ88PgArmFUs/jESPmiPzwErmA40jqS1VP1CgNWbx6Md6s6aHuQZ0Cc21BEtfWa+HnIyALDUjCfPKf1bQCAKrACs9jPAKpdfFCwrCpqNZatCC1rlSABUqZlPsaN6BMP/ZbzhkdaXACsdKGsKOr+veuiS30P8ORk5+lTZ+TiJEaRj9gJu7dNnDWXmaSegmbTbkXIFQJMG5ek1cZ+Tx1f6O72X8F1whoEviPT69DwIBPKn9z2wIZ5TL4B4XWlBPfW84u8xGhagFcaK+oqkJZ7JQtLPT1GsDloFmKBT33FsmTPriqRUQZedyay9n4A4beYBlM03m4l5M/vb1FwGWDVfD0wDEsKdGEnOnfJfycx8ZNwF68oBS4/wFOA22xSmP6fQgCdb6PgfDsz5+05AW9yR8Z6ka5kONEm5MJbGhHNpVhaAunMKbLCt9F7Hlej3OW1W8bvgNDH83LBYkyUkLDQG3FfjYKV5Jnbbo7mpPMKX2YFHAVbf8QyN1+/7AavnIFW6QAmYSP8997RKf6cCnkM5CiaaO8zXiU8WMw+GHoBVGH7DsnJZoIJ2vajWlC325pA6i6AA4Hy5SMqltBKEQ8j0aNDQbTNRZzp3aSQvAlR4vbkSYPXVX/4rK4bOXr68sk8+/UhpkOypl3NjX/7yS13u7Ysbazc0kJzDFytzUgKXdn//TgDTq9cf27Ex65Yba5Zra1ZrsUTOlomlyn1TcxvXf1qDfre5fjTIKSUwPWPz9YlUMa3/ce1Ar29JjXSmR5LKbQFe0uRE4AZ7N3UqEjtP0EGiIJBYRsvuCZVk0auy1H1A7nNWrDUSJZcXpCmXACsKwkgfkURRTRUFTAoe8HONInF3jWTD1ymFJh8rfBTi2XdvHZcqCgS70Oh6WhnSKjwTdoQ57La2I+q65HvwHtzglCYq7Uh04Xra5akXRGeKK2Rw8idxLxMAq3fHxu6OlR1JVtrQJBcuCwhPoUvdWnN2Vs2iOdqrYrAPdwBWJ1t2rDm/wW6YTZ8WyTOLzvrlILCqy3rLCk89nANWXgP42n8uFebvU8PE3lVfAD08EUsDAQzU5UflkiqK2ef7hp+NfxhglTxbZL/C4EaFOowKp4sLvFGNAXCgLMSRodz2Kzv1G/uXX5/s/3lzsYfVlRUvP7Krmxd2BYuOAdUKBi7NI7UKlPHKutPB7Pxoq5a0S/xwWklIWDNIHQ6tCbC673P7ZbOybn0jD7bu/M4+2l/s3//h3v69T5b2SdFaWde2pvnO9x6AIBYHQCPndm/l2r2AUmHocpdannY02LqPwTAE0CjLbfh9cQPZu2D6VdbVZ8knMph+g7PHYDmWnL0NPioXeYwuMb2AtcDeRo0HQBqA1enhZP2F0wgvLvc+W8v82/3nYIPwvFiRybS/XyGp1cPlgxlJTt16wCXRNEthUE1TKGOoAKwArwRY1XpGEwPYp99p/1lIeit5fwK04gz2awaDALASNmYaZIXMNkIarj94bS9ef2TLvLRjU/MPLIe1QJ2Efdepsrvf/sayy9Fub3Jb7xZWbjNbbQANXK5AZPsBwIqzoNxZtr6yAsAq36hOcqsFlwTCePOkOZeU6RlNYFSYdrsHmZuuV/XZ6zOMdPMi2J+e6DkMDB1P8j1bZG6NQDoghut4WOFnVYU0mXUCmyJJ0Ry0ygTAyJR9NF13H0JP+VvZdnsVCXjOOmVdiWkk4IY96SlgBaCCj5P8qKJuAXhRIyLJYTKJd7sNnlfAHsCYabCHfDyBQ2cvlOXN4ucpUsAEiEmym57VZ+xe1bp4MC4AqgD2qFXdTBywCnAPSSCALHs38mM+T+OuayV2QnjMqJlyQ3QAK6+3nT0hhlwYzQNYudTZASWM5p1d54BV2hv5N7oXYjelytBDJgRWpSRCfYr3ztfnAdT5a/LzlD2U1+WvLe173lOtbF1snwBWLvtLigneZ1x3UR/ng0GvLT1tdKov/Zmdduy034/19+gv57IMzvYYJTjLyj1XvLam+YYp1cOUTuMJ6kDqcD8xcvq6YFFpYAi4TgiEJO+NXY5nfQ+XpfmZJq5mACwwUtFaX/LM2nVul3Vh50Vmb0+1PT6e7HT/aGU/2I9ef2C3RW6bpckSBCmdAKvDyTLAGOrxbGENINV6ZU2JLxb+hp3Asm2W2w5j6D3rv7ALaaIAkEc3ja6Q4WvwFV6YAqzcew3T9cWp0dfSJwtwwg4jmOUa+ITsj9fQ8jpgz4LlAbSsS1uWaw2D2DOSRNb3xDAyD8Bqev5YS86sktWB0qMdvEr1jiSB1OZPACvvobirAgviunP/GLLO92HV18FW8gHB0mpzyTygFWE/96Q5d4PAqkrAFt+fVO2l6t0X27XRvSu+ggCIcq2v//LhYL+9f7Cmu9jVOrc//eRDe7Ve2N5q2yxau9SPtl9d7EV2sqI92KonIXCwTUEisw9jNTDjcVRPDbg6SYnAHFwqyxr4/YCV1uJM9eX9cfQt3+Mp89cDrNzj1r+zd7Gsf/Zi+XyF7DSRENiHNrtr9Y/OyEx9+lOG1d9mwErkvQCs2P8SYEWf4IF04a8bffNiDliNm1IwrP46gFXPxBeKJSp7NmseSu2cPj1MjvvYgtPIybMKQ+btVjJATY/1EfTIYPwoKYZFCfq2zO3Um709nu3t8WTnBjIq9FKX4iRpzmQSmORGE3os6+MEkMwmCfxcbjOGbuv+BjpTwQAAIABJREFUYru+kpdVeTlbTlMHYAXDCsAKU1amYEF2T42wSBZjGlnMSAKIcCZXAtXc64nrK9PH8e/d/N3hJ39xKZ7UkTHXjKeplpgH8heaTNaTN1NPIRtGiGMs+4ztk4wxkzHjE28k0f/d/M4PLGeFzYEpb2h/B9AQmmxNO2fGo1qGs0ZIEhivTt+7J35w+jUIgtwTQM99rXxjGmEVGi8BidKcOcOqB6hiMhHAVWLdhY8NEfdzgGM6un3bEPU2fqWDfZRP6oaH5CHQdvG74rzXoRpmvvpSFbaeuiMdOu8BE+8U4f0sXnjOlppe1/xPwSZ7z3PAv2ZsgmYJlD6hdMNSAKv1Wo5z4zdNgGG0DPNK5r2tWUBvAuzkR+LNuGRP8Vz2HZMBmkGef0zuOSB5cOK+/y7QM37yH8Kw+kMBq++6hqNOP4wyVTDBrqpdeieg0xyggsmJpxDafZmv84xhwJpoi8m7ikmZBpnecMl7KJp/EgFZOEjfICIgA1TxysHZtnaTl9bfP9o3P/krW/UXe/ny2j759EMZGfM81afafv3lb1SkAvbfdSdrF63kl69ur+zF9d4eHu6tqhu7fvnazl1mF8AqfZRW4QElerYXxIX2kJAtpilPAiwGk5+KCufRS82bS4FYyD6ReepZmxXZmry6XEBATN9ZAZtps5FviE8EPdU0o/GVkTkmx95swIJFrkQzC0uP54o0PfZf5Jg0kA3FiFLonF05AupiYvTyr+I1pnAAFYnB+NF0N0IvEmDlDCsaHG/0vFHz6WnyzCBOm+dCEjLLVGj94PUL2ywz20hqTGNDMQ3j1Z9zd9ZzaFn7mfw4QhIsEoKzGrj38vThGZNZeGvvTrW9PVUOWG1gpzlbGKwGZgqgKlIRqw/2erMQYMUEctGeJfX0zs3leA5Y0dA9BawUOqcmb+pa5n8G3H6+l/DfWpf4J/AxJt15KiANOt+N663zIxbevw7DyhkFLkcTewI22thQEtoLQ879eHwQFJJBbAmGwk7Dzv7Fb8/2f33T2Nddad3+hW2ubuwGcDFSKNX40nyQOtU2VraVbZqjlfWjvVhiE3DR+pJUwXI7t5jMdnbXl/bTamnn1U5ga9ad7POXC/uLH+7t773s7CarZGieLzFx38t7rQqpX9bjNbWw7X4/1S4qsjuBHonp4earyEmRVZdKHaN5Vo1DLVAfBLLJSB35A88m0jf8k/BTwVsNVhVNEya2sB1CjifmcZ7LYP18OFn1eBYLSiwfXXAH2HmdSnqVFDCTWf8gllVvOVS1pTc90fl40zra9HlUOkcMSWFDE4lh4WPFmvJl4V5VmvAHKOWS8cnuT38emwuvn1ivAoT1PRinq2sUgx/vt9effGb761sxAh6ORzWJ5R7D5NwWRWHnurM333xl/emt3eyXtr9e2maPpyp1gzdoCkJAgkxcOwyrzbXleAcJLI1kxJiGA3YIWHCKmH45qzmxhjgL3LPPi/VpYKdhkmR/3qhgpN91ZwFWYmoKUEI2CxIO2JJjQ+YyLyrhSNvUmheIS+3Ma7k4YDXztkNOxtewv7uHUvJkTUl2bqLtAFDyuGMQ7WBS8j7yoSSgipuoU3cmAMplh+wHMJN8sOXNnr9vB2AcFAtYXSDYmKgoAIs+It33CUj3WtTDLVLogBIyRcXh+gCUUuts3Mw/SfYQMwWjVtJlhad4Q5uUDIldxfvQOaGewcE0QD5nN4ZfG6bjzwAr/o0n8nkC5ng26RV7Apt+BovCw++0f3GN3Jg+KR7ci9a9aR3ocrZl1N0DoSRlAFax3WugkYbJsHxhoD4Hq1xVoRo+GGbv18B87vn1jqowGD2+cHkPsX+KYeX7gHoswkK5bmoEkp7XGVmpLi44SYNtCdMJRhWMJDFC64ud7x8FaEl2D+gehuyJwUSfSa3VLAd5TvW7jdWr3N5Wtd0/nuz+7sGKweyPP/7IXgGO4PtL6l9dk+9p3bHS6xMrF4YVgRjF0tpyZcMqswafv+XK9qvStput6hckepim8zkAKPYhvK8IopBnlNhjftrJo4v3d2qsP9fW46vFME4BFS7VVPCGgixWqgMvC7MKP0vmJ9xrZJSEfglgHTR40+AsGN++L05nuFvAJMDKWVYAtKucv4teS7Ytor25jDYRBpTaHUPwBFjxwHH/5DMWAyHuPXVe3FZt5+H1ijE7SYKQSx7ri34HrEIKKEWJAKvMlkMvI/WcwSiAbbG2Jsvtm3NjP717tF8/HsRupa76ow9e2MtiYderXmmATfVgt8XFPl4dbdNxj1tbj4CVe1KLqSutpXfUCcnVsxksHu4RdVcyW5+zoeZm6v+2AKspoduZj1o+enJcBsfnJ4aVA24JsJLkuqT+cVKQM90nzIPvJBXY72FYsY//IUn385ow1YP/JhhWqSZ3b04HrAiL+i7AStfkf/0f/ushbahzwCrVr1yI6cW+LwnUBJVnIQCrrB8EWK1gHrjrtRoQMayctGsDixM/DoxkN2tv1iIJIclLEvtJE3MmW6QpZCt7aDp7czzbveJBWVjo1f1GOYjxlFnlt98BKx3MzxhWkj0JOAjEn6lnX9uWj7ayNSmB3cXIBaTRF8MKzTTFgI6C0I2mHT9NlBPzKpo/JaolJEOFh6cDqpnVxAFvpuSn5eg9y0xUbecyBj3O5XICwJAqqhIMs0OBIw5guWGrT2akvtIUzycT+m5RhNA4TwDfdEBJphcJZ2LSREHj1znRhoOa+4who8YhrkcCrPTen6cFEkcbjXCyrNMzOINGBPKE39Z4GCbzQZn+Oq1aX5VYVuFfxbNBPGpHROoIWIXJt94PMou1bw3xwKd7pN9n8b/TgT7BHmq843qmtZOutQpVvgVsivAnSfdQzIegcAN4OGCVCo7n9Mvvavf8NXgrmIIGvpu26d83aJVBJU+UejGs1hRtUVwHbV2l4Aww9Bv+1IhwZGQkem+afM+eeyWT0biH4l1CDUArFWrhnaR/l/xq/H3NgdF/E4DVbIA43bw4GCZjSVhhPuHrZRzu3nxKphJgRTGBh5X/PrKsUkJp3PDELEjrRHsfh0kYmCcjb3/cAChoEEi7W6ko2/KsPhzszc9+pnSU65uNffLZR7aQOasDVm++uVOhM6xW9lff/Mqarhaz6vNPPrKPPnhhh8PBjufG1jcvrFvBrioEWF2WhV1gaaV0yqG3NXuCQIXZUekj6hE80oqMZ2cEQZGB09Al4HEuOQgGDbtAfT7JVJM/l2KIuPeJGy27RA2m1QJzcEXYh8myPKhqFZf8WyX4FaSCLgRYIQdMnjXpmdFeTl3F52v8qzzpiT1Ikj4lung6q4CYxcJ2V5jShtQEI17OpmBMuLTa5ZDn08mq49GHMovMduXa9kVhn768NpYQnlfIAbTN6ZqQYpcWQwLfA6iasY7EzFNsNMxEbyTw5Hs8d3Zftfb1/aMtthvLN2t5PCYgoa2QkjZ2ODzYsqsEWH18lVt5OVjWnv0OC0QO01qxu2goeuv4kKSLIp3X+RSwmi8SntfxaEvnTgIIkWXh6QhoFUW/ppYkvwW7WPcmvsEIWOmyODiREl+fLMwZQxW2h9g7nlSgSaOzGbzJ3cg02YcTupbBCKE4vQyF3bcb+xffNvZPvm3tl/XSDvnelpudXRXrAItrPVucz11ztvXQ2YeblX2YXeymebSr+t6uF43tV4C3ANU5oU92qHq7C4bVwUoBpOWqtx98WNiffL6zj3e1Ff1JqaNZRjT6Tv+uqvGmgomOf1SmdDu6iJRwqAQ1JKhtHfHPvnZo0EiPg/GUk1THs4LsujmYwaKpzgLarbkItBJIRXLn6eT7GoVgmACL+RCACcO35tJZdTjZ+XgWuOSR8yCZJiBWFgTgUkVmmR72pS3WS+vzwYqr3PqFJxbrwFPicpxPpHWqyaTzIkCRYUDvHwBoXI8TgJXvNaN8NCwaHKAJICyGAk6ycAkhv3MN2cO537JMgOFQlrYMVsIHH36spLjTsbK39w+qNQH6y6udrXZ7u2S5ffvNV9bcf227srfbF6XtrgkAclBFQwLkLES2YxyM6fb2RoDVMoeplaxDHCgFFHLAw89UsRDEdsoFSMh7bAZYuf9oMEfC/NjDrHh/fl7qDM1cbuWMZEATQMXSalJtaSQDsEpJcM7aodbxFElYVtSEfta6ybealVkC3DhQE0sx3kPy+tRtcAm8s7McjOFnaIgqUCVYTnGeSzrXweoAvAkmdiSBuTzOpY6+ZgO4idfkbCv/GdMw1SUo8+aJ9aA9oW+czaqh7MSox+fFG1dPAUz3JQE2SvoNwCqBSYldxcYltm8MFNXdK3Xcf9f5vUz+sd8hCaReYC2OzAcHrFy26F6zvjk6wAgYlgArByB8yJH+jYadClNKhrN0H6xTv07+4cy29LvLCxPjYqqtUn07/9w4kI1BR3p+U206r1H9z/FaUtpZyE24ZW6JspA9jDN9O//Qe/f7QN1R8J6pjSA2IPEH3Gnccy9rOqsfj9rXkAkiERwN2bVjZrZiwIM0k0EMfqzXe2vL0u4uDHzO9vbtOyVA/+nnn9sH+61l1VmBMAqGAdw74/eIgocE+oW1MKdgVuWAKq4QKVeFwsSwZOAEr9qLHfAZbBkUBthEqJDkyZ7Knn5hSSAD9jOBPv6hgR8JHBEMlrwfUSuARTNMPPedVQzMArCi71wysAuGlQ/gqG2cRTQHrFTPjKmA7t8EE3VuuO77NeCAA8hixKWBZTCUpFaJiYH7WPkey/2UMTnPiQIyvNWXxzQhPXh9Au4j6aaOk29V9ErsOwy52YMGBrRLSdcL9sZ8bYd+ZV8ea/vJw8l+c2rEtuLXh1c7u1oOdlssrLDGzqd7+2jT2b9z3di+vbfCWoMUi6pfZ4JSoH1M6MCq11gieYQ3M0NQakVfN25A/zz1LxFtvksq+NSZ82kFk/7r+xhWE2Dl0tyxCldNzr6PT7jXAsnDcw5YcQZRf6X3lAArX8t/NwCrxLBiEPIcsIpKYpJJAlilgn9qFKfm5fsAK91Int2mE40T+iaINIkKAp3YhCK2mR90YXODjrtZC7DCRCdJAh2w8cUeigb/3jSMGb4rmd3VF/v2cLJHJB9SRacNOU34vPjzQ4Df488BWFGozRlWCbCSOktlQG9FAFabrrINgFXbWo58LwFWvGZSHPRTfJmPh2g0IykK2n2AJtP1CfCJBcLSCvNVgVbJuDmljK0AW6bDiwszgSODtTUeLU6dy+QFEEIxHQrIakivSsZ6k7eWv2gi0mkInKE2P6AcYAo5Vkj65kCCgzweCZp+zT+f7uMcsArITZuu7gHFzkiPcnDTv0c8A/re/rXe/EVRHKwrHf8RJUzT5Yf71Ai5LNCZMABXDuWxmeHbIkt6W+bbkAwmUGeSP06vJQFK/mJHsCZtCAHm6WkTVds3yVR4hqIjitC4CopPdTB2kgTOvndcF/9ZqQOYcxQcsFKDO9twR1baDEibg3E+/WPq6RThsuRVzxrWAK1SQZKA47RxJCArva60MSaT5VQIOvDoMlW3lfRjLFt4Ee4glk/G/78CrJ4DV3rS3BxFaSg0dngv4e+iiR57GnR1nh8KIzGsPDVQksAEYFEgzxo1TRj5HwyFci3giwOfaSBrPcU6w0S49LUSw2ADwN7ZgOXBIP35z60/H+z21d4+/fxjmR1TlJwJmrg/CuDBW+cvv/gra7pGyXQ/+PxT++DFrZ3rSoyAFXTh9d5qgKplaReBbb5vjauEfSM1GHHIjfsVhQk0fTEs3OdEjE+eGKaESol0U/K0386Lc5ouWFIptp3rgewlTfXbnsb8LDPqvKCx4HBmzwIobJW8t9tgMBxeP3g79IOdKYJkkupsqPH84g8AVhdo1ID13two/ppwEPYrSdYwameyubDNFsDF0xDxwcGEWvtKRFnze11Vdnp8tPMD096L7YvSXt3c2Ivd1q7LlUA1MbPEsgx2xCjlmiE2sVHqakVX7zyxQSl+8vUJmfPpYnZfdfaru3e23G5tSZpuGJrzb1uSeevGHh7vLe8b+3i/tI/3K9Hjh+qgpDieucVAYejPuRrDrEPtJcCq1Z8BDd9PxUl7efK2EQNmFgaiuoAJH4CRYt4j1IFGk+RbLSWPAn8CWI2U998HWCVAyyOdJasOhhXyvJEBgQV1uXPQi2c7uMka4CA/sNK+rQr7y7vO/vHdYH9Vr+wu21qblbbBX2a5lF/PEkkJ97s+23452A+v1vbjbWYfDQfbP/zGXtrZXhSD7UlUxWQ2GFb3bWZvh8IO3dKaC6EeZp+83thnH27sel3b0Bwthw21xDh3OwFWeGcNSHwXtt3toh/251jAGesKUI4iNRiQrDrqKuSFsPsAlhb4WlSPZiQI0cwx7Rdo1eo5RaKN4T6/MxkXeK6aKTHeF7bebsX2PJ/OVp3Oqhm0HgGRF8hkWSdBfkc+vl4JrBrWKxuKwVYbGrvUBCRpwnR+V6fa2VX1YH3VWX8GtIL5hWwYQBsGpoO27rfhh3sKbRHDmdcd3p9pr0nNteoHR6n9HGF/JehhvxNwdXX9QmDJ4/3B3t7dqzEFsFrfXFl5e2v97sru7t7Y6dsvrVzU9uLV2q6uSxtW7jkEOI1c+dT2krhcZoAVnqruRj+xp92bKJJ1gz0j8GUR6YBRr8q/MioWwJTReD1ZaIQmAfCbDwXppHNabBz3/IDBm7w+3Iictee1mTeuNJ2A9QROxDUKwCql502Q8viKAth5CpD4+3BmliSNMi0GLHHwZQ5YuZR4Kf8opRtKcRHsDoYQ4dMl1FIAWdQ5ozTQASuGDu5D63W0r/2ogXHy2uzEYkGOKOYOtGX5osAC5lleh8F3un5JYuJWDAKK/nUBK9XivPfJwyrVtclLjIHXc8DKVRIBWAmI59zwe+fPSfL6iighAXp8vcsUx1/s7aT/KpbT77kzptyDzkHLxAhLrCr/19NgNiSR4xD66WxyHKymAWssvLEGDpsS/bckguGHFDUBfaCqcjFfOYOduSdwsR8shwVHHc5rFag+KG2ej1U7qKc0yBCnyi5nWKT4o1KzOOiOmTt7ZkNAQbG07Gprw3Zrj2Z2T2jG3TurT2f7kx98bh9dX5mdj5YH8xT/QiUE8uTwPDJAZ70s8ZJy8J1rSBACwzb2zxq/qrpyaXff2/7mJogXkBnwReO5inU0DHY8HgVYZex5gFaYygOQBaNKVAoUSfg+E/KyzKweejv3SNAB4thzSxElEmAlhlYAVvyeAKvkoTYHrFwW+BSwUm8iwMrEmIURLgg6LFK8N3K1jyxjVD846EgdIWBeX7HQHs6zJlA4wtSoC5xKAdjfeqWfhhBBzNDojpASWk8x1unxS3vbLOxn95X99HSx33aZHaWS6e16tbLN0NlNAUO4sur0YH90Pdg//HhhN92dlYvOiqy3gpAxgMYYhqXVomcuXr+uScin1T/K3maeY+8rcv5rDjzNEwG/G6aaLdHv8bB6H7DiufZORXCbGFYuCdTXzhhWWtsAfcioI13RB/yxF8QQ8W8zw4rnZi4JFCFM68ElganvTD21GFbzDcz/PCHy3wdY0dCogMIEl83lgm8JxX8uMAND9uSNIoaVdHe5Zdu1tMBsEnPAatSGxsSAnUQLALPdbmFvTpV9czjZEV07G3xMZPwOO0NJr39MHwvDwfjvhPzrNcXmKvAlhZcNxGbWtgG06iorm8oKAKt+kDHmSga4hWJHWdBzwEqbdpqeBxKTwKzxkA3wRwV+xGizcdBAsWmJGhqaZm17SCS1mFKbGYbBYkvREJ4CsHKWFX8nZo+c+Hv5c/gCcIphMoN3QIHITBoCLw5cUjExdZ5KLGcpIVGIyXcgscZmh6APRf2aju87vm5MEgzasND20KZPk7PUAKfC9ylg5Ywrf5SRiPi42SfwzrTiMw4EsaAn0Mo3zgRYdcCTy411UXylwzkVHZrhiDY+24CeHdghxgyKc2BqY7HpaH+SCY6yBdXYzhC4kJr0nR5WsVRHQO/pBspnHbByD63kdZYOy6kgmf5del/JkJUNcIXbYZJeBhiXNkxdy2DATQWKg6fpv/36cLh7AegTy5QMxYv3o2sp2Rp+ag5a0VALOokp4hzsnP/5b8qwEgie3uGzS+gHscsXPb4X0GqinyspkOZPAiukTxivO3AFtZnEQAewIhkw/Ey1tlgbw8I2K4CoRuwZb/LN8nKtpgqbUkwv0enDdCDSucSSoWrs7hc/t/rhnd283Nqnn3+kVC6Al8PDyY6HyrJlYQ/Hk337eC/A4Wq7tg8/eGmkDjYwinhN5VYSljrLxSRgD03sB79rnorm+8bIcfTrFSNbfqbLNPxQBNTxdedpbKTjJKafF8i+j3jYAH0kjTepdjBLLgLtJpYVsfHvbLvfWVnuxDRsGveKkglr19nVbu0FlYD8hfyrSG8j9lh+SYoNnoxexVTHlDwAK7GrGnyDHLAi9h5av5hDGQxDmqkJsEL6zR5FY3TpYGk1Vp1PShRrjkfDQvfl/so+fvXKXu53SqspIjbajdp9bWiPQq7Cn/WgBbCWCvq4ESQVyhCdYh5frPBMO7ULe7z09ut397bYbS3blLYoeK0+QQfchEX2+MB08WKfXuUOWF0eBVipXAzASr9rHfNaOuuy8LBawbZqZiy5p3sF9zkFpuiePwOsQDLy9ZWv/fCMSAw2B6xcphRwv2MRI2qcAKt5rHraZ5OMkGKNgYqbxCaGVWJAcNmKnJQ2D0BwqYy/T/rAy2Jtv61y++d3g/3j+4X9tCnt28XW6kVhOesxmLWcsQBWJJ1u7GKfb5b29zaD/VF2tlenr+y1HeyDorXbTRRS/cJOTW9HsKEMiSCFOZchs5ubQl5I5YqpaO0eQau1DautJs0ADDzfzrhcKD3Vyy1n/qpZiKaAgl6nD/I+sRGYRmeS9uGBNxDIcr63BalmTO4xwIfGJcC9kcyU59+ZDQEIJAPBmOWu1+5RRxIW4CDNTbkhpY1CmHUXk3iGYXLGRUfugBXkjqxwT0INauIjDbuUatoQ8z44YHXurCeJ8ISUkfWNtBWZp1sHaDCndeMAFXVQMttOwyrtranGYwAqqZHHruicZS3SOOI3yj4LwGRLOz6c7eHhoFqTZOrN7bWVr16a3b60h8ODHb76hS27g718ubb9dSkSk+LgGbNIEgjjIbNLvrHl9tpWmxvLYPeoiHwOWDmDJA28xGiSbNUHrA7eeE0Dw8G9kwKczJAFwtYME3QN5ESnCwZXjEnVqHAmIMXzPZyBqsvQPGSGn8/9c8AKuZ6DNr6fI+tLXkwTgOEsHgdGkn9SYmXJl0kssXj9AYqJLcX3HwDqvB5zkMaBLf0ssa1in8YCJBhWABc+MPMWzUEx9zFMgFUa0LqXoIOBPnhj+LH14Qbgrp5Xrz2Q6HJ2cT7ofQzuX6XKMIA3N79PgNWU9PiHSwJp3v19O+vBWXXuEwoDbvL2c8CNMzN5WGES7yxcr8V5z8UzDytSHv2+SQadgM2or/k3+XI7MqycWRUIarCsEotuGgI/3eO910u/nKE87sKjl6yTaRKLZ6rTnWWVwkSem6PrRqjmSeoHB+m4F7D+OJdWw8py7ncAVvSPyAJXMD1JCT3XApVgWPGBr1XysxL5IDxQW2utZbPcrm3Yba3K3T7mm/t7u393Zz/+7DP75MWN2eloBWuKmoyQF/lmut8osj4AI7Emx6AnV9bw7HOPzxWBBIR0OOi0ffXCbFNYvi1tBQFD+zcSXa8DqD2U0lq5N5fkjlxLRfbyrIc8jSHPkkHowuAKwq5CEsiHAKvtVpJAvj8yKoZ6HOmqa0LSNgeskqn6c8DK+6YJsMLtnL/L2SvCc1dnvfq32Ee8IPShboCnAFaqIFs8Q+PZSCSHGOA6KYt77yoml63FcDeeLRKwO84rLEGH3L46dvav7k72k3Nnb5drq1ZrWUVseI2Xxq4h7DVHI2zh332d23/22cJedG+sBKxaMGAIJZMGs5jmTxQGH2SBR/hZ7WB7JM+OmiB/+pOqINXCk/HM08/P18JsIU1r6HsAq3DCDpnxNOhO/TpnsDOsPAGVK6kzXaA96iHOykhNReb4DLDybTUBqIlvNhE7/v+WBCqcpyW11SWB+A0mwIr929+PYxq6JgmwGres2bTcN/ffLQkUNTAAK7v0QsBhJyTACj0+gFVqhdgIBFitC1tuN25eJ+1wGIalKdp0jf2QY7PIChnQ/vZwtt8+Hu3MYUlSScSypiJJIFIkAY4NlNDc5F3l08URatJUzwtFGnWwYSbWSAJhWK1ngBV+Rxiv4ycyB6zitHU6YYBWeqCi8Zua+2lyqE3B3HzSSWChQUX/HEwrFnfsx17PhgeSGg+tNFDjJn53bX5i5if6IM0ir0kGkmNrOQFNbL7JqJNrmACltCzjMRlZXQlMkJldYkJND8/s7IuDMflmJcBqZg7I91LsZ3jkqAmOSZuDMdHqqNMJRDHYVuPnQuqSnL9U/MSPToCVpu8q1GHKsJE5At0uciz8xNTzgsOlCXo2oiieNoCn7KrpLc8P/KnRcjXQYBuYhPMFF14bMs8kWUMhkvE+35tiOUNxmoA+3RL9EEBSOMn+EvikfSpAg/m/SqCVvz8vylMhp/X+7J4mCv64MaeGPCobmi6HPuL6UunHgZXuCeDUijjarLV8iZ+RHyzI4WBM/NtiWPEsa//yE+i9X+o1tF6DYQV4JQPsi3VEvyuNDYYi760QaOXMKqIZkCmvrCdanHU6+lb5syoYciDEIdP3UErGciVJNHIVJF4Uo5tgeSTAattntm57u/vFL+zx269lAAxglZUkDTb2+EB8eGfLZekSl9VSzeX1fmMbGaB78dWXa2vztR15xjFWlueWS7MpTJh7CqjTgxpeHQHA62IFMOsTKB9iqLhKAKCYIA5Y6RhUgexfl9gRei1RxMP0hKnEfxaRMEUj/fbdN7bf722z24ttWFVchi+YAAAgAElEQVQebe8Gqw7EKXhMZqGZ5IBnDPFp/QTgJOKlRwJz5ZmsM3Xn+zARZY8DKOBs8ChzDExpCElpdeBAgFxQqyn8AKvYmw/HgzXV2ZrTUYbWV0VhH97c2OubG7th6NK7v5H/bAd4vWANFpuM16dprVJqR9AK72vfn/EjIo2RbQEuogCrbrCvD0dJAhdbmmjo9M6uAQi4VLUdHh+ttNY+vyntk+vcVtW9DedHgcE827IYeQJY9QFYUZzz51qSrucAd/pv3yem/SkVxWqyuGYlDKsk8fQiNg0+aPRh66Slp/MnUWOiLHTT4+eLM+2jfj4mhpUD6M5OSDIimCbPASteLswYAKuvq8L+2V1v/+e7hf30srZvs73V2VpeTjy4akSY8um1tVZ0tb3oT/bDVW0/Xp3sh8O7/5e5N1uyJM2u8/YZ3M8UEZlZWd1V1ejGaCABQTLpgkYajaBeQGYymV5Iw1NAbyDDk+gCpMlMNwCbgEQQBGrKysyIOPMk+9ba290jKrO6CIhsZVt0ZmXGcI777/+/99priM9HD/HT2TFeLfysIWfYHg2WsLuwh++OnirDhGzmMBLdIM8WK0nHJrOVJAp7SUwBkXxdG/k/UeMYkPVBn6fuhX0SrIImDk+qa0yOV4FTRzVvuzhzr4m7PpxjdEDSjA/MVemjNBhiWYstiCEyj6nBPQ+TIppkwFWT3symsVwtY7YAjULyxDGFN9AFW6AOrOoAq4n3cYPUtVZqmsQzObUcEHbV5hTn9UGAlVhWRwInbC3i5CPZNneyXfvTVaJySoDzgdfPUsKmwZEC4NUcw+Bhb5B/jwGg4+YYu+1BsuIOsPr0dVw++SQet+tYf/nXcdm+jZcvWzGsxi2N6lTPzmF/it0RSeAoTs0yxss7+ViNGDKwiLI2K5+hIROmalEzeZ4ylGR4PGGvAczHfJ5raV8pvIlIQiTdTowJgEOkvAqBYO81WIAvJGAGnyPm7oQUQbbOrIPH9j2Vx1QawXsvN/BkU/CBh5XYTumXFIA+tMzuAwCIKr2vGj2frzyn+x4U68A6vqb37rJHmZc4r8kG5yQRFsDlwQjv22wxs7gM9tD87+Xvxh4klrhklrOBJDKfz2DwcRR7koEQIJqAMa3jeh80SDNEZZ28z+bmGNQ/N123GXrJOoem64fjOgGlAqwAzcxErlTFzqMtQTq/b+4Hnp6lNmAYlIb2CVZyUOx2pDziQfbUG83M1WksZnfy6/KZXal/FHUlWyy1yfeHEdyL74dqPS2TlA7cJXjmMCYZbvrMTKCFRTQh/fdCbVFjfJt3K4iQD+ST+huedR78a0wuE/lcibeN5AwG1fEssKplk9odnXIqQP4QV85xbExEK5KRsNbJOU5xJPkWqd3NKg7zRRym0/j24SG+/PLL+MUXn8dvvH4V4+0m5tR5eFNuUM94WCewSnVcLtBuuFLBLmZX7XY7rUXkgfSw8WoV18UsJotWTF0GUJ1kPYf/SjqUJBBfLgeRmGHFGjEwrfAmGF46twxUHcYjAVcjGK8QJVpiQuyri48VzznsWKdi2iqmntUCrHQWkiifKa8FWOl3W711gBWhYyaWkeTnbrEDNDOt2eduAnLU/Wd6p16iXeDy8EwXbjn0aU6bBnyvxrO52MmjC8yyNv7u8RR//mYdf3WIeDddxrahTr7qnk0Pu7hlqR/WcTpu47/5+Sr++KeHeC3ACvoBwz8DkCLBYCOk0DCzrgqw0jvLkI4itwwBqa6vHdQ9//kBK/ePKHp/CLAi9AbAyqoNQPKeYaVeWuflxwGrX3dKIK/Zg02nwgJYUXRUSmD1qR3p43//k/+5m3kOQavyfKrDov7tSb2pwTDsiYlSZw54IBwNWKFdlvF6AVbaVGxOF3hXLReSBe6g+BZgJe75wClfPm8UIFAl23g4XOKrh3V887BRYo8KQTVhZbxbBopDhpg+w614F4nag1Y6TFjgYkUYsJKBG3JAvGEOOyG7zcVSx3ZB8TmLK9RPPdzQb3tGQpp5dGCVvaZ89SjAit0iwIoDTAdqodA2PqKxZTNT48uDlRGkBVh1SSZnJ4NddcAmciy2QElTHANu4EwW3/nRA1Y0wRWDLKBhYPwtACsXfW1E/XroUKHu/SkC9BnTCvM/vY8sOmpTrY1VDUDFkCsNxk0P96P7VZ5YBcCUbJSGuKQAAwaay30DBzYqNPNHiXzpucS/A1itr7M4XNh0HVnvH29mVU1IO5LTgDZaE+tKvym/AV2Bzlj5qrh71lUnD8xG3JNMJu7+vb5fsbx6RtOggCgkrntQ63AdyE5VSdo3zte4mk1/Ud3Hai4EWGR77X+rz/PvRcEvxk39btDUkcNaN2qCnJzneXfS/8WOAbCyx8tsclGTxsf/N4DVEFAfSHNrzSfA8rQMy/coUElmO2mEb+DqSpEGdZspLZ2p2iEz9XoPKwNWMZ1Zu89aZJpd4KoKnhEe80G0Mb4wMHsOSIEw0QSs3+/ixXwW++02RiSPHk6xiEksL6N48//8u3j31d/GtLnGz3/ri2jmTRwEoGwEcBKp/ubtO03lkBWRUscyp6jCSHm8vIljM4vHi73/TgKs7FclB5T0u5ORsoDLPmHEE99CXMzeS4JO1qgVb3yJPR2n1u8ghKEDraCKcxhNtA/h58BkUJH0FEXnU7x5803c3t7GYglgNYo9fhU0oZIbM9ugWRhLcsdrhGEl8InGo2kz5cZgFaCgp35O9aMJpsDEN4jrwjqF3TZfLjQBNyHX/jtdqhP+ZABWgJYnGEzv4kTjs9/GbBTxerUUWPXp7W2s8DI87WIC4KeGAUarjcG70Ax5ZSX7p5L0Or8IzIBhnTFzOInNp+b9SiR0xOP5Gl+vNzFerWIswMrNpQA1UgJ3+9g8PsZ8dI6fv5rJw2q6v4/L5kEAmLgG5V9U+zoGuRzXNLIAVhOAPDMD+mJzKBnppeHd3lSfC2DV2vSTcwLvJcH9mQ7LPYDB029XuTfmXxiWqpTVYRnSA/9cSwFWuoRuvtWAllGzmrVkWHmT1efjJ3Yaz+OrzST+rzen+D/eRPzlYRHftZ/EcbzIaCUzAKyfcrLj5LSN+fZt/Dw28XvTbfxBu46fxfv4bA5ghYR0JmbL/ux1hhcVBfvuOI7DCRniRQEJWLcoNW/cyBh12i70s5iI4xl1JrGWsxqPIpn0u4HxouzDOgRYKZHypIQ/pCXnzV611gkJ3wEbBpihzrSYXIgJt8mxDHIBEwAgxDLx5FwfOeQQmFk42XgUi9U8Vi8SsJpQewFqwwQ52zqpncRopqgt++qNATsTiMgzXoyFZPfN8YikN93CkijA6hhnGAeQik6kNJphpVSglP4DRplpRRNocLx8PwXg5LReBuv8dw7z9DmVRE3DQvM7ncXl4GEYA0ckgYuXL2L26es4vfwktoddPPzdX8fx8Vux427v2pjMALdbFQQCrPan2F8nnYdVLG7FsDrCFNFR6/NQoIdkaz2bR4PTYlilEblDKgBKd5J8HE8HnT3sQ7zeZjoXILPfHR2SgplzmpXvSZEEtL8co2ltes4zhyk/taPYW8YQO88ggKFeTmcJrU3XF06o65oz3gMSOyfS7fdbS8IZ1k5hprbav+XvKYYVzz4S1koihB+SDOzrKObzVUwB3yZt71EmkJfrtI/d/jHZ6fbVqp/j/Tn9aJWkyl6+id1uq9dntq/lcPVeAce138DEzUAKAC7M63kyeV2StkuWvtQ1VscueWalPJLOaTCp1AECnpp5piPaNN/DzYtevzzCkiHIPVWNn6l/i8Wq80J1AuNeHwaszArj+vpnLMQ04Bq79rzGdrvR6zmwRoi3zxAKM9BIrnsVcU1jdbGruB5Chz7oXVX7fO3JYi7XfpyTvY6NeUWB4ZRdgVbp99N9LT+BvoMz/nz1ByBUDa5GI6Wr8lIAka/sJ5w7gnnTY/FCOjs92kgMY0n+UOlcCMAay8cKwGcE0x12EqEn/Fkm4LymYl+f48BeTC+5XMTlZhWnto1v14/x7//mb+Jnn/80fuPT1zHZ7mLB69vvZbjO61UtQu8Cu8onYTdCUY6D/t6BGVuxUCexurmJ2YvbOK7auC7ZLwDI8eQFiLVsXfU3tRSvPwE3EqjlWanDhiANWFNmHVFH8oEM8AjrdzSKDefffJ6AlRMfK7UYAJj9zbKqAqx8dtB3ua6zJFAeoKQf1zCkACvWH+fVCD8wn0kaOJUljVJezezRnpb2NLp/mH1c2L/xHTXr5zlTXwAKfUICYdQvGnSS3MneSs3H2aVQoEX87foSf/FmHf/ucI11u4yNTHrGvk/Hfawopw6PMT2u45/+9ov4py8f4pPLm2gZGiqgx4xbBSHleWvmb743WbHkXc4EUD//ff0xZFdpZy9VTadEcZP0HBv5UI9R/XT/jPU/xwOH3o8ueV0eELvSjmkDw3enQV2xjIb7+HZ39LA1fSdLEZS8mQSs6nxK4MqnVefN90Om6/UenzPJVCtq8JBejUWi6Wq7fJ82ae2uP0yx4wHQ139HkNIQsKI20gBlMhV7uELnuvXzp3/yv3ZXsCapvhlD5khfcj6fhuqGUBjh9QISfjoHxusUTdyLRtMSFl1o82JjgKEEYGXz8mz2ktklVFfMB28cNCaXaRPrc8TXD5v4+nETGyjkqd1U6t9gg/Tzpr/NReUmxv9dcaj87umd0HlNrK6Ob6bYPR1ivH2M0eYh7saXuBldYzUdRwv7iSk3+ldomk2r6f0TNDmvhzYlALBsMIpOq32iqPNIAuYwN4xQK6lCnyDUSQ0oWk4ZzqbpbHl4iCLMZA1jzqRId6BSPVi1gWQDKmAofV36g8usqh7I6NO+Kqb3eTPTP4ROgCwNsAC4RPm10FRUFrtgyAKqa2CAixvoFIahh1PPaDJTyN9n2FRxfTRtTxmkG+2hubu9d2gnrdAsQM3N+YnUyVEb2zPxs2z6/DsFiZPfZNyX7wfqv0WcOdk0UVGf7+mWJZnW8fcK6he3d/JKmTER5FpwuKDrZqKcyRo8GyW3qRSk3K+6qUmt3eGmKFAoU9KK0acHLfdAXYsugTBJM0aSnlCeLcPwGlPzkQU41whA078MiqmMEohptoT8cQbeYOVlpalKBn9OxwasWgArPhqSiPFw4eeV1PVD233fOH/kXzsI9um/dxCjU0dTEjs8fPT5PPMJNNhDJA9knpEdXlbIhGBceW2MaHxgK2EoKb1IE2dSKGFbUYjxs0QHyknxaBL7zS4O232wDpbLpab53LN20WrjJiEFMEYXHRr8dRKTwynuv/w6vvmbfx/L+TQ+eX0XNy9u4nQ5yj8BYID3BN359sUndghTLLP3SqR/gFSSAU4AZPl3w5J4NLEelWZHnHADu8pedFW81vNdJshqbiv1C5q+/tux8MWOkF9UTsO1RyaDj/Vj427T4w9HUvdSAnK9xsP7+wSHa8qflVICLEsGBDQAaVyr25WgCEWefhYFmSbzTPwsAWRfBnTCQ8LNBHLAJuZK+iEZyxHui4yvJ/GOtSsfrYP9ofDQYmJ33DzI2PrFYhaff/IyPn1xFy33mkQ5dcq8d9iC+fwPFmOx/AAkTIn3uWSjZft6CDDlBunajnW/7o/neLxclXY0Xi0lcZKHFQXf+SKJJTIujOCnl3188aqJX3y6ivn1EKf1PW8iAo+j00FyMopm3Vee1THS/EwLxE9uWhLOp+ETLlaop1N2nGbX/DcF0oTI9GSO6D0l665nYRlcc3Ppc6U3DOUM9rqvM6CA8+GzLI9FGmZdt2Rkaq+tIrgM16da4xk0py3sMp3FV+tL/PL9KP7s7TT+zWYR30xex6G5dQiMpsWnGLdTAapx2IvxcnvZxWenh/jdWMd/OYFttY7PF/t4sbzGeOZk1PFI7VR6szDxhilzUsqfhG0pwUPZKr8fL9yU3+fgakyIwtrnBmu8baLBs23KcC/ZNAfW2DRamlASpt6v43S/VYIWbAZktgKdkJYrf4Xf01cUmaZkYJxcvv/17BZzlzXJfsK/t/Mm5rcLAVarl6tY3M1jf93G6YpslKQ61yS7w05nCOBWsyAswU1a1QtKokWmMJrG4/vHmFwnsZjMYnqdxP5xF/d4Se3P0Y7aOK0xu3dUuxM9dZF0PdTIVSCPpDOiK9r0N2U3rN06mb2+fVaZReTaEBUAL1xrdjGP5hYPq7uYvngV1xefWmb85ss4rt/E7eIaq9tJTOaAW64TYGZt14fYwQibLiJWL2J080LsAF2THJYBQgiQOFm+pevNGTNtYgbg0c41SVbdIFCJa4YUc6vivAO5RuzPbbQt7GwbcXtvJqiC72/Qo5iGvF+xf6ZM2gGH4Lh4X6JBOJ8PSp3U3kttogk2Pn5tLJA2jpFleawLgA7Igw8iLFM16xltr7Nj2sYcxsfUwC1LzV+z0cfpvB1IAqcxn98IGGpbDwm4JmKq7DfyLyyGkoYwY67TImYtwE3bpadxPfeHXeyPBpO4bmp4NGRmrTnMgw+umzyNEhjasHcrVCItM8awsPhcA1YY12tfuhzlg+V7AVvM0i3WoO/FQqAVjDHVQjKaPsfj47suJdAAl71udR/GTRiwMijOa697J5P4Kx6QsONgwLS6prw2BR5kAQhgxedy/3TPc+8TYDVqYt68xN0uAVHuO9c41xcJ65KU1q+yE/H+o/Oo2P06lsyqKQaP/JEYItPfcX4ooc92B+ptzudYwJQ/7MWEYk8SE1S+TPh1jjScIw0eSwP2NZBlM65oePFihMHuupgPCA+KDIZFdTzHlJ4+GVYC7bXXZeGRoDhnr2Sh7AmcE/zMm0Vc5m282T7Gu/WDapCfvHgZSyRUu4M+AL+ohfQr+xS/lN4WhXtTwSuwyXH1ni7nYmmOkOnzc/D5k0WMPQgVRpMybFRGHho5ZQ85NzWKQa1zLJZLX3Okx8jYeZ7oSfGzmk5iBxg9a2LGvkVQGf2kUgIBlVk/cEUqBdMG4tVfGqwycNUx0UWIKODqIlYYNX+1aZVsXqxRrYoheSDPNstbDbLpOdHUIckZab8jMkc+E9qLFLRTyX0wPMcGL9pZ7JpVvL1M49/dn+L/freNL0+X2I6a2B15jQuxmNVxTU4x2nwXv2gv8c9/cxV/OH8Tr8f3MVUPSSVsb8giW5hvMewbq6/soUmzYLMuqxCwTH3XmZZ/rhpH1yT/bmiJ86EeZSij/T7o4/61iBGFuXSfl6COFSgGmxzsYRYfzwuAspCNTCYFk3DQQlkJZXvaQWAFhRm1kMd0kXlyuD98zUNA+3vvbxDIMRw36k4l8YE6mrViFQP7Jmv3EGdq0wziA5yS12f57XXYTa29ARbww4DVgOXS7XnF00mgoWQQIL24kQJYQV1PQzywcwFWAAQAGmxiC1McoW1bSlOIrr93AVYqrinQp208nC8CrL7d7GKDjGriYpnNsRP4CSHOwjBBmqL8FSXxe0AWh25JwVLLC5J7XT/EBNPj6Shuxte4mY6iBaFmoRZo1VCsPTWsLQYKm7zoskqu6g1rDagZKONDgJX8rLIpFLOXorgkcKKBiJJfBTuL1SmAErOlqfrTJD/9nHpY82eqURzEn5ZHlaU8aUbfxRv7NdevIVA0RI1pFIeUZzViCcoVYFVsm+dJFkLfcznV9+zQ7CdUvqebTreBqjaHVl3/3jPr9NDQpGpCYAadf/WbF6yTzQgzf2RENDBomikoEUwBcjnZsoDEhKs69oTSK7tJVpony5Mm5ZeXc7y8uxVYxYdKTsCGXBusb5pTgIcOsHoi7yvmnrfTD4HIFSHu9wuI5PXvQsTFhTevLIESsPL2X8+ywSpJFJB+pBeICjkVPDmx1e8ldU3GXgKBZpFYmFH3B+YAfeoYn5/JWXLAGclSxKFPOHxyI+6Nbb6/Jz45LJ/9c5fe83yf6gGrfgriscWTQ0OAlReKip0u+YRJXspWYDQcuT8UW3jXkVEyVtoegBVFI0+J+kR5A5neLYYeEyiimR83sZoj2ZtrQsz0a56AFbwnvPF0b8/AnxNNE9/93dfx7d/+B5mOv3p1Fzcvb+Q1tDsf7HshKcYoxg1TfqlulP53gv0B6BHj2F8wl1zESdNw3xcmbW0DgGCzzcVMbbeArE7uNzTYrhTKLibYIFXazqkRRIL3BIgYsCoLsBBghR8Uk82cBvJ1m4eNzaDFoinmaw9uMzU3o6JnaboIMi2k5RypAQDA/+kkKUgBVpY0OEmnmbUCrGAi0GzhpzHHPFqsjAQeLyMBVtw3fIBGJ8yzt9FcTvFqOY/PPnkRrzB0prA97qORMV16BFWhW97R5YOR7837Xcquu4mlhzz4/KBHYD/ZX0Pn3ePlEm/3B5muK502CxEKP5hjB8xfZeq6jc9fNfHzn9zIg+mye4zrHr+MfYzOe03AGSIhJQSIZ884j09xHl+UFGgPooEEezDAsCLZzC6KY/YqFUfyASO1yPtSsapqH6vzou5/FT7lv+AzwrIVbyEpT30y6TR4KMAqGYEC+ET7dyNmzzSHIpzw9krvS9Y24PK3m0v82/tR/Ovvmvg3m2V8NXod+/bO0llxvo86a7kHGGmw/y1Pm/jiuos/aI/xh+f38Zvjx/hiuYvbxTlGEMb0esy0aKhhaJgEVqVnlN6QWd2AHcU+VE1QELuahJG9qFg3qivGMW4b9IwCkGh++Bwiv2dICLenuD5s47q2rwtMhh332YHBAqvSutKgMF4orIFu9jgo/PJ8ZCBmwOoaUwIEbmaxeLGI5ctVzF/gM3qNPaDKCd88mDZ4EVluyzMN85Nmre5/nRfYJ7STNnaw7g8XgVZ41Zz359g+bmWEPD5PYrSfKLud59RGwm6EAKqQpVAbSi7JsJDnvBqo9D4kcEJegN3c3ONJxd4D9yTzU2AO0p3lXB/t3U2Mb1/G5OVnkhlv3nwVx/V3cSPAahST+SWmM5o7A1a7x2Og6DlNlxHLu4jbFxjgib3AWrPf08nAQiZZqo87wzBtgrQ6AI/JNJvOlPRdTls1bUPAiufJ/kwAKsj8kL4BzFp6B7DCh4YsGhIwHGTKDjtnZgPnTJk6n3YdYGW/K2SIBVjBSLrTGYaHjSTEFwD/fez0c7wuxJyglkI50QIOFQsICcdV7xfg6XjaxumCcT+sVfaMabTtSiAP4BC+tnyvwxEAamvA6rQWuwmwfjJKwApgqPEeDesQORyAFSwjQB88o2SzIKNo/L4aAT1IKblWYqAKONzHdrtOFkO+D/nrznQ/YCmPJ7MEcgGTAKySYSWrAu99PWC10Pe3JNCyxvXmfUoCDaLxrMGMa7jX40YMs9LfAuwZsNoJhLIpSIaaTHzvtEa0z7tC2+7WHdDFvVeDq0EgvU4b8+YFtuCZ+JiA1cXSQJPHC7Byw1t9hwGvBICrmU3ciH5IzB0G+YBFSu41o0m+UQkwTU7HWJ73MWWoiX8eezW9X+5lGtzNWzGDJzPY6B7myZeXP5sCmOAqsniTHwRawbTgZxazKn8XmJWhLLweqXsEqAHO5pkA22kxi+u8iYfzPt6tH4NEuJc3dzHHU21/ijG9Kq93YJuhWrEAq6oVs3dTzaLEvkYBKJObRYzmbYwXrZhZsm8BUJZqpvjVZliVVUyZl8Mkq6F1i1qHsxU/WyxCSFbljCa5djoJdjcNMuaApsimYKsbsGK/PDAAF2DF/TJgNewvlYacSotiXHWMWpWqZsoMQS3/e0L/JeUblN7dQJP1VYNsGxEmOuLrkSae7jQSsGLwqwEvxAB6e57r8TTup/P45jyNv344x1/f7+LN+aK/PwFYTeexP42lYIjpOcbrb+P3mmP88S+W8Y8Wb+LV+FH8jvJthi2q+jAHBlaL9YFd5fObiLQHG/+JAKt6/qqXrv7DPVJa9aSN0feIL5JK+954LzJgZcm2mXoAQmXVoVAklG1VJxYzLOvQ6veKv94DVk+JIMNe/McAVgN6QFY33ru4pGJNC5S7ivXOn0n/LgYie0GnbkCx8iTRtAesuuv2ccCqmtlnzWDXJBYi4oQXyRmgbOamRXFCiw6BghdEAQLDCu+nBl8SqLtTPGDMsNJ2miyrtFVxMwQKO57E/ekS3zxu4+3uIEYMhusFWHnjHaT/5fIzWSkhrbzrWpqdz9WAgcKWz0PGg3fYx+XxPmJ9H6/nTdwhi27Hjlh37JkngGkMqrWUdHjdqgSF2KgqJVBgTU7hh3redu4JT1EwDVaxqfveK/o22VWKAFY87ACwUiGfVMx8j9qwCqXsCryaTPaG2T8GsBo+YAVEPAWs+gQXTxS9WdemWWmBHowOJxe9Sasxg0xSrIcsfx+i+0+Rcq9tUVOLbppNfH0/s5JK06tXlQ++gcfzeBJb6LeKaC7ZF0XVNCcXBnVE19XQ2q/RU2r+fszZ6aK6Nh9zGGzuF/bgmTd4DWCZS5PLhBBUm6KjiS2mswAKSbumoPRbTyQ8J/U1OR5uav37zPKmPrcopcPvk9+yNqs6fwZZRS7s0o8kL1TukyxEP6TuExK0ynQV32/T9+v5spcawJRlL/KuAqiaAlgBkFA8manV8a8Hh2L3+v6jAash1t/7X9QG+hSwckPIvdJEXBM70qtIssIr4RLX3Q8BVky+AZyZNF3jxIFCMZbUMl2NS8T6/UO040ks8Dw5n2LWNjL7PpGABp1eyXt4E13ETD1t93H/zbfx3VdfxYu7Vdy+uInVi5WmeycaewpBvN9GkzhAC3e6sOxrd+dL7ACCjvx+jQnGwLlnc/jM2mnMBTYgW4hYLWed7109awU6FCNHKzrZNWoos0jixllGOzCCVNBBMidhdGUiJd/DaX0HHWL6OJ5jt97lgdt74JTnIWsAgK3AFEvCSjbsNXf78mUyBr0u+b4AOYBW/NkUdK8Jpk+z+SIafJW0ri7RtGOxYvAXYvqnqGgAOFIiaaK3j9Fez3EzHcend6v4yYvbuJ3PYkThAGUZ8KTYFAOQvQNtS3anrf4AACAASURBVGqZngl5lHsYwFpjkk8RLi87A1bI3fGvArB6YAK2WAiwooHjmtNIAFghJd2v1zG57OInLycCrFZT5BO7uOwwqd3E5HqIcSVgcq/0zAJYYb5+tv0JXkUDwGr47BVgpZ/LOv8IYFV70XAoMRyCFBj69N9tbvJjASsDgz7/lDKahrVXyV0Z3eBZUZJsh7K8PUT88n3Ev/5uGn+xWcbXo08EWMnrSI1FNqY8e2oCz9Hs7uM3Jof4r+8m8Xu7b+K3xo/x2Xwbt/NTxMyeRZOrvXZm7TyZNIZMuiFPmh8jcVWIHc2fnp30ONNwwdutGAJKcJRG0E1dnomEHMDlwtNFTdb6ENfNPiZ4r1wj1ltSghOoEuZmVk9JlpDsdtN1pbPlQMM7u42tU4on/61lG+3NPJavYCHNY/VqEdvTNnbHrc5apM3cS3z5Hh8flSI4m7UCg9kvLKVlTwOwatTk7h53SrVsADAmTkMFxD+sjzE9z4T2V8NFg8IagzHKrTRBDWY7IIulgFZ+utHakpCYMkBVHum1B2ClSJ6c9vP6WqTAAFareUxhSMCSevVZ4AOyhmG1MWC1XNFonyW3A7A66PUasDpPSCG7jevNXQRsGKIhdfaXpAygJCVlYs5bhgYQAagCYMU1N5ucunktwEpeph1Yy2DB4AW/24Qcr0r2TXyctmJacZZ4Os4e2ep78zOUgKqa5BLHw1aAlYESwFMDXDCskKsCWMkzCpIfr0Bg5DH2+CzRXLA2so0QUxIPsNlM5w8yR5vmn2IPYHXZxemyEwAlsClgMy1jOsb7Ci8ry4tgTHGNAIhgZGlcK8AKOWR/neygD6OUNFmYaAZ67HsJk50hMsBQyRWdnDgErGBMJR/YjTt9CfdDjC8i4c1mAgTrri0MuZS6SC4pU2MkgQbEnMJnXt9mey9JoBPwAOpYo6hKkE42YotxHXjfBVgJeLr2jLoCKMvDqpf1XAS48b25VmW8zjNsoBRW1o1YVU5LZwBgI3mzrBKw6iS7T8MRKoCqlA1FdKoUOs5BfAh5EAGtZNeWjQq1CmFUs81jNGksDosXEF02FI2QOwE842YqD86xikEDVvW7mFhFLmChUf/qPDQrSamngGZ48tFfAvYQqIJU8XiOmexoSNlNwIo3w1kLUNZO49yM4/36UfdlxbAKmwaYW3wNLK70l5UDZdeHmmWl0+HAc5kDcb4vgBXelUjDAcYw9afeEcE1Aas09Za0Loc/7FsC0dnT8DGEwU0CJtdDqXoGrNDrHBl0wrIFBIMJz4ARwGrmUAXdn4OtE0hNLklgnS/V3/KeK+11yLAqwNMApvt4f00NrhxeUe97+HvXqyWZCnaX/l21TNq5SJfvIRcy5zLlV4KzBvQAVvZU5dx7PEe8uU7iq33Ef1hf4m83x3gLc0zyZlrteewgFEjJfIzp5k38fnuMf/GLVfz+/G28HD9IMeBhFmqOfPEfAKw0WMlhx38uwOp5b9vXV64GXSv2fmE9aaNoLNnHpL/gELDSGkqA7u8DWIlBNiCsdPd3QDz5QFuWi6NqKP9n36PmfykJNpUryLFZz4QZHZwcrnWTPm7y0U7Aqspor1mHVXTX7FcDVi5sul9DH53EtFSEkahFcQYtFGnLeBotCW0CbWwoJwO+dhJTZB7zmXS8kvwVApi0VANWBgo4kvfXUbw7nMSuusdsNmPmaYLKaJeGzwdS8q1yExQCn6+//q0WiOZ12lCMBgtcorDcbeN4/z5i8xivZ9O4mUa8mE1j0XjSL58FgVdMgNKjJC+Q2qBiMaVExkhvFrM6HfJ+S8MJo4cNIiVvZTyf6TxQlZ0SA5Dh6bLRVf9ZjYaQhCQrFVNq4BtVDWCHjLNIE7RzYfxxhlUv73g6ga+HSs32M48q/duAhmmvL4My9XWWx3xfhvScYVWN3wd/ByDIVAj9e72ngTQgr3T3c4sNwOciT91LO+5p4GiMRhwAgiL+qsNAMqFci5LwFbukYls5VBMt91PLBmDWBYBVS5LIvIkbKL1sqhRDSE4FWE1jvwMssXTGQMAQsOobfy+bnt3o61TpgIPHc4jXDHcaaY7r+xXd6pLeFe6c7GdVm0NuoskUsElTOvWmZxv3VSEKYjamU5zAUqdV2mzdHwBWzZTrcY3plClcsass4fzYryFg+b3P+R7D6inWr52rA5I/xLCyrMjSLB+4CijoACuAK0tWuEejySzOk0bspTN7l6a5jtAtDysVY2r+TbefT2exeUAWE7FkagwrYcoEfRzn4yGOMK6SvURaigqv/TE27+9jff8+VqtFLO9WSrWi2WLqBshfppIw9Ng/aewoHg7nS2wOx1jvabAMhsLwEJuzoUFpZc4+p/CajALJnQqXvAfDPULFVjZXmuLlHgZoVazUQ5p+9s+2ZQUGdq+aCkrioDQQTwXdUDgtDbmkQg7EoPDrLPmf6l6Mj7thrCXNvW5+FDd3t73EOgEt/xz7itiE2DM1TXKYQCFRzGcWDIimTM87Zu0ZGQ0TEkfo/eN93DSTeL2ax0/ubuKT1TIW0P9hH4jB5Gl/MUu9JH0xC7TX/jgErHJqK8CKvTwBKwHXMD6RBF7MsNqwTyRgZY9Bp+8NAavpdR+fvZrGzz5dxU1DLPhBgBVG8RMkJwA8knQkk7cAK3yJsIHRHjr0Mes98YYMqwKsaDKKYQXA96H9fwhWDf/9CWAsyuOvBqxU7OuM49777NOKh+mEES2pnQKsAB9pCJxMyr5+f5rEL99f41+/ncafrxfx9fiT2LW3OnPVknCOSo5C4iDf5xSjtSUH/+TTefz2+qv4RbyPz+e7uJntI1pcfmF3WPIGa6Sjrxpmym3KU1v2B7MxHN9s0+xk5OV8oGPXKjDE+7T3VFKwSNIayXAdwAqwKnYn+7pcR5Ju5XEjsAqGVQeMZahCeWB2MqCqVXJQojMHxheynYb6bBqLl8uY3c3i5vVNHOMYJ8AS1SKWPDGgvH/7Vo3KDH8+minZK5iZobqPlNTZIh7fP4hV1Yw4B1cxvo5j/bCO9ftNjE7TGJ0H559AY8IcbIRP4qmlgTaIlsxFoJWlgPK3yuZSbpCZUIqPKr4sLHEx9GazmDEoLYbV7VKA1eX2tQ3V330jhtUKxR+AVXsWw4p9eg/DanMyw2qyiOviJq6rW0lZzJiyB5IkX+zpyYSRtEgylqmN1JP91CXrElu/f5ThOvtVf9YZsOoADAFSML7xQDK7SlHnF/sBAogAQE1SUmbAyoNMABv5hmAmroQ9M9AkCUSyNr9VcJFgGD0HyMC41+c4ApSwP+Vepih4Er7ZP5V+PIkrZ6MSVbdxOFs+6qEX9cAk5u2qY0FR7wi4ARTD90lG8Clzk6ebgR7et4AhDSC5x04HNEiH8Zklweyy8uAC0CNZkXtB1cUAPU3K+ZouPTpr/e5nSNaYgJVeD2cSIJqBPe/h/t7cZxkDy/vLZvA0UvvDo8CuSi41mGTDdb4OQE2pipk8W0bzTlTMRDOuFKAbAOWkAM36/tsuJdAyRX+NmFIjfsYiRp46CKzCv0pJgQKtELwYkGd/l+/bIByhamHvT9ShJfMvxo5DZ9QjKYib/YjLD6iECfYhFo8P0R6QAmKcbS8kyeMArJCbAeqwbgqwgn1Nj1PAVfU9knc6+EoKhJLRkbDHuky7GTZ4wCpJjQif4ecmYKXQkhqYA47BJl8t4nG70QWAHSgGGEx26qLjUT9HtfigBxUzMofT8vitawZoTpgDnhZijGWyeoJVAqxEZhhbBgmY1aVGYgmCtQHJqUf5TyLnVrkts/WJBo9UQ3hX4WGFHxffA8AKJQ6SZnvG9feH2sWAVQ1Dat36XivtdSgJ1NDCZ72eoc7+o3rAgafhM3ZV1dKqES0gsrepGx8Dw5J5eZivzhTACoZmygU5OfG9OpK4GhOBUm8P5/h6f44vd5f4ahvxzf4cDzxjTRtnmYq3ItqxrAGs2u2b+MftKf74t27id5o38XKy1pKiNpBRefWj1UtR/w4C3bQrp6cz7+E/NcNqCFgVgFnPZAFWT9UzVX9Vv+x7Iklg9v9iKOWzImJO9tI2Xk+v0863tGgJqbYZkFl47ovc8ry/4rXWoPGD/Vk39OtXQN/M9f0WBA3WGvelACvOSX7pPJEk2oz1Yq/216fWViqI/vRP/peuxS0gp4rt/od/vKNUga7AuosAqzOpWqDvmqY1KpL1kPFiaUhkuD6PUWP/qg6wGv4INsYk/YI6b+XlcYjvtvvYnAEakOE4IUaACQsyZQk1QTQ4Ba7kmzdEETtEMxF9S1Ks+2TTO263cXx8iNFuIzngXTOOu9kkVi10YgomG/GJCcXBmnB0PdC6JHqafWmHTaCrS898+H97VFmDqiJVaTCeHhrjl4NqRg2L959Fu5FLMx+fyhJd0GVRN5B3eKPxQ/BjASsK0Go4hou23hPUf13P9AqqxrUAJK2lBErqa4bNHO9/eI0+BljVz34CYEgaZf15vZ9uU/Uxnd87t9PBtdDnYeIsk1wo9fZ0YGoFy4EEKNhTNhK3PJCGTeCSPjTjjy0NdLGAVOQkhwnwg+99PsRqOY+71SLmLROwk7zHrhSoSFiOjpaWrKTSWPonUu+hpu0CqAprKjaVWND5EA5ukMGnHogstDoRGq/PKzI9DjaqEd7rs4YrY6klaWG8kYeUpm3pt4YEjj0gb0NarsN1cBLgJEgHvETTANTwQePBuvXa7dCID+6IRQn9yD8+AayGSF3/Zz8fPYvrScOcQQVPAatiWNnDCpaVJIFo/qaA7DNNwOxhNY2jfM+SGVHecwXgXUdxM1vG7pHGDMP5iRoCmjwK7/MRD6IH3WExl7Loo/ATbVyT6JOKruXrlzF7eRejxUIFjZpzJICZfOmmyaDV7nCMzRaj8XNsNjtdPA4emF2sRaKE5zMmx2P5flSxUQ+Ln9PeNNheVX6NNLf1wd/DICnftQ5EVaHcByiIopxefgmr2xcCryh5pDnFxTIFy46UCjgOFVxlmCkQLCnRtSKccArwjdfIIO1qMCGqrbj8DMrk1KAanhM0HukJIfkDMcvIG05xWN/Hq8Usfnq7ip/e3cQNJvAAAfKI4jl2yp/YHQUIy58jTezTt6rbQ2l0anjBXkzCmwyyOS5s5L+Pcdyfz/FIQ8Q1AbBq5ypsZW5+sIH9fgfD6jFm41N89kkbX7xexg2KMhobivrNOq7HnVh8GHOXT6Cy2EZmWI3wlZbpus1rNUgYBGSwJyE3ElNNEmmfVbDUaMAB+X4IsOpSYAfs2rp3fixd1P+QJPBDgJUScgFPZgsZSANacf0ArDTp5fkaTeLxMhVg9a/eTuMv1vP4cvwqdu1ND1hpAuGeVoAVLOb1d/Eb7Sn+yetF/O7uGwNWs3Ws2l2MWtLGKIppFuHwJLBUAGixfxKM0/6dpYCa1kyCtWVA13t3XljDs5HmTx4vNG/EmG9JmfJQkCaNb4yPibdymhYzIap5kc8PTSNSPk0y/Xy49rXpqvxpOBdpZNJjhkSG5nYW7e0smhUeNKNol62kX6w7JE/UF9vHxzhvd2IN8H2V7KaocJhWMChP8fLupQCr9f2jAnJuFkjkZ7HbbGN9z/oFMEzGit4SvpF+nhgCbAmRSCavmQFuhMqElWauTNkFrOBBCisNI1pJN/16eF2N4uENWs3vbmJyexeb9iYOl0ts330bx827uF2OY7kcxbiFfenrxh63Wx9jLw+reVznAFYwXpHpYk1htiYgCcwhwBUxbhK8FMArfyn7i1gK6zN7v3+Un4fNtGsoyH5oWRlSul5ya3Nzs20wwybwiGeTGhIw3jJdhfbo2yMdQkYG642fUZIhakOM1ptYzAwgytSYmoW9CWmrEhthjDjxVFQMGDP4vTFsycj75mzw/njd6+MMc0ghFAVYLSUHFd8tw5HMiOP7mzFmKT73Dtai0/jEJvU0KX1bGEDYBoPBbY3eYEopmp33o32Khj7PVxlgI4kdDuIAhwxucb1g09sqAIaUP18/xzudGnOZwSdjqvoEv2QGLzDEHAJRZs4+x7jPANrSEGvLE5DWJSOyf/FN0m9NhvP53jWYoE631NhNqtfUsHbnPY+vDFlttE+NIqWAwCr/TNfv/TCi9vdaU9yTYQqgnrsERDD1JtnXQJUBaJHh9Gwfo9ntY/W4jvnx5ATTVDQIsGoBHCZiOYmV1AJ24v+bypQErrSLV/3uQrcHrORXBdMqf8+JMQMeQB+xrdZ7/Wz+Tr6wGLfnQJ43vrhZCdTnz7BV+Txz/0ZiWMUJW5XBMJ6XkAAU+yKDtQKseI7V/DUTp8RXoBH3dkyIk4N36j0DbokZqpQ+fHqm6kPPSGK3sE6dlAgbSb6jhAXAsGIQjPKIZw4mPCx16o4ErAqgsteYvdYq5dz9V18vw359yrCtteBtizWolNpkWHXg1oBh9aTnSlsQ9w9m9uo4yXR2z7VtQaFfCgQhDdIDFggAXPHdOWKL/UGziK93x/hye4xvdpd4exzH23PEmmdgOtVghOdir0hB+uVjzHbfxR/OTvEvfvMmfjH5Nl5ONr9aEjj0Uq7BUp7F/xDA6gdm7d0zPwSshp1MgVB9n+aLrkubN7Hq8A6wkodVmvonYvghwMq9YqqWfkASqP3kSU/5tOd6eu+f9WH/EYAVa6wAKxQQHp5gQ2CAvgCrsk+oVeWf3yuzRn86SAnsUb7+Aa4G4yMtozS7TMS1kVH0b3dK1yrASrrnAqwonLJowL/qyAWnwEk6Zv8zQNvtKYKl2OPhHG+2u3i3O8aBVnhi40qKNTYhbfol9csCUmcs045kWPVSpZp+G8TisHXijOmHyFQArE6bTYz222jPx7gFsJpPY9WMBawDWskDhk2XdK/Bhte9B4FD/YXWwiggKxejCsWU/nU+LIl4+wRHpqAZU8Z403QkXTlpjZY1DG6o3nMWpoNJv4G8XMBljsymmJ4fw4m4H5rn8punj2Y9UMOfpfOs5JCdz8yHmVk6ODM1sX7eENB6Aix8ZPHxvqcyDbQ8qBf7Wr7nX35wvanm31RhiOkjD51SzewVActK8qCUCAXgqMApA1VKxVCBbWbWloly/hzvUAkU6QeelQQHOHC7movZghQOrxRYVhQEVyK7MO7OJraYK369Q+8pGybXZlbggICkBKz6zcWMPU138yCq6XS/Pl0Q2QvZRutaLgJKi55K8SfYV0pZA1du8LQ+OKasxpVvl/MBz5JJkdgxGZ2TXWWgikcVdhXeVTlO63yvPra//OCG6Up68KVD0KrudYHDuQUOwV2xP3uGVeaB65BVmssQsGK8M2619xwzzQWwGnqzpsma4Bg8tRTQBd5s3MRpe4gLU0gKaSbw+63kDQIuzwA2ZiSqfUfKAhsqjXbfvHsrE9HZq5exeP1JjG9uJZE+0JMjSU1/th5oKAaOGUzv3r737R2PxapaLOaxXLQxnzM1ttREjV49Hd316Sd1arSTeq5ilmYmD/u0Yxtue/pcNaxnJA07DyzKW4gpo2QbLgYBrGrvkVmzijs314BYBVgpljgnY10iJ5NIiuUOsOJ787U961PMhCrCkxlmxlUyeGET4JfAvs+zrIYNX6mj2FPX3SZerxbx+cub+GS5iLlS244Cq2juBFjVDL/zH0wPh/Ll6jwVPEE2S0x6jQFgBbtqohTKXcCwOscaPwuuxXwZEzFxndpKZDvAwW67EWB1MxvFz34yj5++nMeSBE4GGRT1200cCQ+hGc7UOIHjAqxOcRodxaaBs+zUlgQdOqaMzerLw0p+FZJi9YCVU136Pf45IxfAyg2kWUVDcMvTTa+/HwtYVdMKYMWvaZOyHtjcGmIVYHXS/rxOwOrPvpvEX2zn8Xejl7FtbiwJ5DpUyjGSJLGnqaTfx2eTQ/zR7Tj+aPQYvxnv4vP2IW4bACunwuGbw1qzh1AxHhJISVdNs+GcnCiQNBmynf8bW+nJDG+toaTvysNTYMtY8mB5tsAoABzGs0o0Mu/Dlql7AWpdA3zmGQwYO2mcMoy5rj2giiXrxlTsCXmS2YvKMMIlxotJTJdtjDAeb5He3mmrffvdW+0nAN0wQU+Pa9V98mpq8PTCPJV0PrzkDnF3c6emFwkgSX2zZhbL2ULv9bA7xbs3j+72cmrv49MDMI6ezX6fgBXndLEWe8BqRIK0mnuzHNmH5Z+FjEYybNLpHJk3xXNm1sYUwP52GZObF/E4JpTiGtv3b+K0exBgtbqhuebaWXoFi3S3PSkZ8jSZx2h5E9flTURDIl0NLC0rR+5mJgzPThr25p4khmeCv36XAI47gUk2361mwaAKgFWfLmhphNL4OkkZ55fZNWICwQKa2PtJQTaS6RjkcUgP9aMZBQBdmHa045lk6CS8CdROzxHtEfpke6qihhBYhSwdmaTCn66x4P3TOF/3cYJppDGKvY6AqeaTuQAxzNEF8uRgjLQ4mJ2AMDCo/IyUVDEN94u1oftrKTCJf2ZXGVDiPVcinkEiA5QabAiAOnwPsOKEFluKPkJWEN5/BOwp8c/yTIH0kgpbrqL6MO1HDLaz5tg7gV0ydCe/ziwHhi0G0dgjlKao9eGvcUVaihCeTwDfYnDZ/sOPq1nF/vD7tqIEqKUBJVF9Jra3QKssylQveg2Wd1UBvtXXiRWp/dkDJqdxIov3gEMegvxEiAcCuM8BExyG0HS7i7vNNpZpji7ASvJdJk14MI3jOsNwHYZVI5YVbCuloWrYz4fP4c68egBYyZsKyVMCVXKQYL+txEKF4yB595kKEFRSO+1r11BqpEAnSSjx26QutbQYaSGDAAFWqTIpDyu2JIYLMqUe9FF6FsR+8qC20CA8uQRiJasMn2YZtAMYFfuFnof6SQyrXRxF2fRA6AI4g9Qa6xwpF0Zm0rN3F2Cl5EzXUgzZxNhVLTHwwC32dvZwHWCVXl1msdd5nXW4QKt+b9WfPyIJLGaV+1leaO3XPAF2hcyQWpe1TmXQPZI9y7hR/YwP9eN1Gu9Gs/hye4qvt/t4dxrF46WJx+s4NjwvAITqzxvJtvGXbJpTzLffxn8xP8Uf//aL+CK+jrvxppMEFsPKDV+ejeADAybfkGHFtfuHAFZP0MGPNDE/BFiVWmA4rPDn972q9yITU8yELJWV/atLEqgerwYiPxKwqp71eb/9IZLK997e3xOwGkoCqTtY0w4KMdDeA67Vzw0ICE8BKzdNWoJPUgL7v3/+ovFIkE8Jk43DOQ6KWj7JP4CEQLGfErBigxovZmIM0L0Sa/kxwEoabFK2LhEPh3N8uwawOiiefdTMDFgdQV+diOKDJCWBJUejoE3mVNmq1Y1wW2lPIUtQaM6xrzrGCf8P0plOh5iej7GcjOKuHQeBUu0YWdMo5u1YGwnRxvIwekafNAL91Lhc1/UZmqnDejgBqTS6pD0Lj0vvjpJDuGHr9a0FLlVDUPTAovMNX1s9PC6y+0byhwCrAg3q9x79tfFlHYbeI9LHqhgOilfNCdPgeuhrWA+Z0vH8oR7+jI+BGVyHXqOdpsyJq6mG71a+zdPrl94r7D6BVQlkDXwdmHjIYFjNGQUxgBXm/LCspk4TJOI6xsmwyqQM05QSHTdH8HTYKeGqbcaxIIUJhiFDMIBHNZGAQOVh1bNS6qWr+UiJVW1k/bUxZb0z0RscrN7k3ISxIZeptk0gM/pVSR9MdjuPYIcKCHxx+pYkZZK12K+ou79q+s1cEgmYaS+wHkEA15Pi3keXY8w1peZxH8WUBqARumWQtYDGH9AE/mrAarg3fZ9lJeCuWwcF7CaAyWave+brDgAhLT708wKsTtxDZCfQs50SqKgDGlAYpNBYxWZM0EfFlT84pM87JoGW+cGYQhKqqff5BEErljAYOMcF0rh4Zo+g2UK6tiHxjrWM/8qLlxHLm9jjXcWaoTEcNDoVOMG6Oh0ojs/x7rt3OgAoUmBYAVjBsMJDi2asd2TWKsu9P8tZmFyK9/az1DEAJWE0AwsD87q8BagCAAmwOp3j4VGitjRmvziCV+a7buYx+B0CVmUKjxTHjKmMZU4qu9Z1hSzkvRsGavQT5D4phtclFoYmki7wCpTdcl+SEYaXldhPkulhuH6Q2fqnN4v47MVN3LVNYDR73e+13jW4l7l1qmWTYSf5X1LQaw+ueyO/NDUDiveJwBReryn3mEkjXz0YVmuuOTIG0q8SsOKacm3Xm03st5vYPdzHq9s2fv75Kj69a6ONUzg2YhSn3TY292+TYZUx4GKvALKf4jI+RbPErDzZGgCG6VHk6GzLDTqGVQJWFEUUGvjlwEz7IcAKSWglIj0HrLgPTE9/CLBigKTBk8JdmJ6boVqm65bekKznd629WX4rBqwogH/5/hIAVn++mRmwalcCQ3T2wtKmEdCefo3rhNSrx3h5WcfvNYf4Z6tr/Ob1bXzR3Mddu4txg+/IRV5MPK80Qx1glYCQGUwumFlz7gYMYtYzYoscs2uRNNmO4GoT9pLXsPfipZbMdTzVYAjYL6R3IzTm3nsM6syQ/yUsIRhWDPEz5lxzFD8LkojisdTgqTfTHgQYTbADLKvJHO8ZLBsu8eKTV5L9vXnzXRz3Rxlvj/HLWu/k9aZ9ghYa+Y/8lgyIqS5jme8OsUf+e4lYzBdKmwNo+O7b92qy1Qhnk+wN0T43xMgnscPDgNwPxMCUt2TJmBxXLiYVoRZNKwkOgJXAWIBwMTzcQGPAPl7cxGY8F/i/e3gbp8Nj3K6aWN3ACLnEtLVcFQPq3f4Uh+skzg3pYCs2bgFWl6vZTQWmC/DIBEPtMlUbKhjCYRzZiujcFEgCMJ6JUD7vSh43kw7GgAdrBUDdqX/2Xsvrq89JlhXPQjKZaGzEnlZaoOVSqsdJ5ON/gEj7S4yPV0m6YKyM2AOVdGnASuADH1w3Ur3nbRynNNaWYy4B8OTBBvDEGjDjVP5hgMDnUYxhJ5c01ipge7VRB+T30XMxTIf0Fe2kyFfn9QAAIABJREFUMJkq0Nli1PjR195SEkFkAooMDpVMk0XHhN91gCrWHE4iUbSsi38vwKoSBZ8AVnzvvA/VI/H9HFwJOJax6HlPbPScYKJ2L8Fbek7M4Kqk0+xbtDaSfSc2lgEq1ruZVgarzGZOFTKJwuO5asicf3SDRV9k/xqCVXU+FvOTayXmNPt99zPKIqF8q2yja+b3WWDVgUHUdhsvdvtYHi9K8yNp0mnDsGNGAqw04W+nMabeQB7YWkoH00pm5cjmOlZq+v9Kcnj2z9N+6GASDwFzKJwgFmEB+jxsBkghpnfLrymJIuueHpWKXIBVMon5XPYwMUTT97cAKw2ykxX3ZFQvZQZgigF1LYBkHnbMqnmrYDH+G8lTB7SzBlLSCMPqnD6pGhqS7txMBVgdAMs4KyYMxV0bKuGUc4rQC9UrXs8w3RzqNQStMhH4etU+7ZrJe2eZzBeTyg1pygCfsKz6IdSw/6u1p2dJkvbqu5IzmRJtwhgEArq40nBOpJApA99JPJyu8e4yjb89jCUFfLM7xuY6icN4HlsAq9zhCFuhxz8eDFi1zSGWu2/jj+an+Je//TI+vXwVd5PdD0oCPRB6arpeksB/KGBl366P/+J5+xBgVcwhAPXCW/r+uhhW5evaFRQ/GrCqml0/+wcYVkPAqvqk7swq5dDH3t6PAKzKw+q56Xp5WFEvUE8OAatKJ+8pJn2/9oxhVY9mT03uX+vwse3/TEEhnxIW4+kSh/VW00AOKwCrkuSJJkgTQkLLchHXKc2WI3b1yAy+PW0khxAtMElX9/tTfLPexj2FG98To1PV+idtRJo45KI0yaE3F+0ArQF132i6p5rXw8Fm69lUHfckRB3y8IbqeorldBTLScSC6fXoHPPJVYCVgLrF0r4T3Q7gK1Y338a/PaBVxaz+fYR/ik1RrUl38+/pnD2qMEdWwQFlWf4dZlv5ZxgZf85qGgJWzxdfPTxqpLrCppeOVYNVwETRa58DB96welCkkk18qJqBwS9J/nLhewraS40EqPwIwOo5+ttfX3vk1IY8vAfmnfX3otaXZloDhlWWRW5gQac5PABrRGvVG0hzwJHYVfhbnc9mWcEpgmFFkqUahpygGyW2JNWFIsZ415i1E0myAK0sDaRQcPFRDCvJg3Tt/EBUysQQrPKh4Umb2Q/JfHjOqEv9vBgo0C5TcqVI8wQPiYpOAoAm8Y4jTiADEDfd/z3B633YPBlwGaZURBhVmMACWF1Qp8MoOsZijlQB3xO0+OlvQA+TZutPgfHv74w/DrD60I6aYNrQwyqfmfpsrqnMNtMwUoCVgIQBwwrA6ghYU5JAIAGHQTAtgp1nhmdoQi0mi6jm9lbYvH/Qoa0iKrXcPMcAM4tlE5989hJFkwoSGlpL5Uj+ugqwmt/cxv3xaIr08iaO7SI259C+qOAHVQ0UB8n0YN1iGn60xPD9u/eeqsM84PstZgKt2pQEdmBnTrM7qU1O3ACU/Nxm3HMHVpm5uFgsngw5ADiVXnOA4XWO7RZJips+wKKi/3LNBFgde8CKa9KlGOKlQ+GbjZwYrazPblLogcOC0Iohc/TZUtju+P5mkjKVlLlzNdIwJHdE0LvxFQjH/oqcDCDttI/l+Bqf3iwlB1xxcQAbkUlc8GVjsm3gVXhBSUIzNah8q8pD0BZxCVgVSwbfMtaHGHMTsecArB6u9rC6YNScgJVAQ5gpeJRt1h1g9frFLH7rZ3fx6nYa0/MhWgByQPfdLh7ff2fTdf085I5m7PaA1eTvBVgBXiA/2uFZmTJCLv2QYcXfs+bKZF/PW35uNV/41fx9ACv2T/cLDj6A6RwZ6W5pLVyPSTxcnwJWSAI3DYCVvXG43ySS0T8q+Q4W+GUbN8eH+PnlIf7b12389vVt/Gx6Hy+abUzbY0wmV9kdcHbBdJOUXw2nZfjaUNPjpgOhBbD0jOZirJrZa2nhc1sFaiiknQKs+J3DQgVyMmgrRSh9iWr6rftg7pWAaZnEJ8BjdoIn83zgcQMrarlc6qw+nI6xY41D4Z/hATPTf7989UrPOoAVrEmYUuxx+GqJzQdAmECZmHoNDJZprNfraJtWP3PzsBbYBWC1XKyinc7iu+/ulQRF40UiGetb51kOThiI8lpUYwFgy//P+wQ/h9dbzRrXxcB8q+RVmFaAV5xRmKOzZpE98r3x64p2GYeRU1Q3j2/jfNzG7U0by9tWy2nSImy/xv6Ef9UlDkh2WzOsRstljKaLOF+c0NdNwMuyQV1IpZlW41E05pqqGbQQAJUMRzc4Xtf4WJ1pqJOVpQm7wGUAjx6wcikJ2OHUWsmvtWfj4edaAa881iRh0xMkgKQ2Yn3wfhej4zVGaWoNo4FzijqN/8HMU8jHvI3Rch5X0m3bSRzkdX2JBT5QGqqZLSWGA0A0AAYqiS0gmJl/qnPYJ5X2xaLkkQV6Tn5SMrkECMj/K+XGpdnNdNBi2GpeIQN07QQGfnWtko0Ld/S4e8Kwcl2WnwezRWBfAlaqsQ0e6t6pNhC8lSwMP8PD+oFzyXLAsxhjBSJapkitqCrYTH8+S6BQAntcK5nTux8pQLNjUjwBrAq0Yssy8Aa7vmmWAnyRA7NW5JmnEruIB+497KtVzGOz8ovpyWuSF9L3ACuA+aYDisqq4LDdxna9jdFmE3eHYyyOF5mZ4wvFTsa5zT4qxhHPGewq0kTZiwCsYCEhv1bquq+n7ln2FBroVC1FLYbMj/UJG7YjBbmGXS0X2hMBT2FXweaUvxXga3pfcYUVFoE/FIAVewJ2INQGBVgNlDmsvSFglc2WX6cCdWAc2hAdRpUAOczlkTcBVhFkw5+p81XDdCwFsVFPAGtIAndHUnKc6ta2cYbEQV+cDC4sdAjzkTE13psDwEoEW963JIFOcax9sNjM/D39keclval6n4xYNXJHFOuYVsMhVF+D+2yrHrIz4Vf/7v2CPUEAKNHVArSQa2bfQC9FzTCaKlTmu0sTf3l/iq/213i7O8ZRCoa5LBE2yJnZX5BCIpeEyR2nmLeHWG2/jf9qAWD1Kl6evorbqQGr5ymBtr+pXv/DKYH/UMCqkik/humAEXwIsPKaDykt3LY9N10308j4RgH3BrIFest7M9Po8/kZMqx+LGClszZ7zueAVYFtH3tvHYu3+mw/If1/ZUogG5IU5ZkSeFLwUg769Cw+ZVj9MGD1v/1P2dk/wZEHP/ipPPDJ4gWdT3AC+i+TGwqr45b0K9hISZtX2oc3KWJAmdbIcL1j+aQHSG4IMmcUi2Eam+M1vn3cxpv1LnYAAbAa5K3jTS45AR1gJaQ8AYkuJD0TBOsdGqpykzmjgNYDTy9yjMMelP7gDVO+M6NoR9eYjw1ULQGrpny4CGyXK0vKBmapTxriZwirFkVuYBQFFF7qfb0VdBNkaTzTYLamMfw8Dkh73hS9mDQbG546GpqoVjcKzyMpC4SqA0wLMq/Fxxblc8DqueSjzJqrWRl6WJWPS33v8rIaghD9xLHXzg7/3ZKKHgB8+mcMvGu62XEoO/qnAB9NvvLOJxW2QCuVEpoGe/dQkaRxtAtmTd5oSpEDinHkdSnfg0y52KGbV4GYLKSUzvHfWmFK1kt695X0pJHAG9La7Plhtkm3qSU1uzYP7mltA09BK0sg9HcF2IqRYsaPC4GRKNHdNlKUbg6Q9C7Z7Te5+HivWVhrGmwQVwWhPFJyapOTP0WVKvYDRhXpMM79gF3VSBZIu3iKJYc3l5R1S6HC70pWyUU/TIAYIPo/CFR1D9hwg3zyl/2+6dXzZEv93lovw3UOACpMmjkSuY4UQVScBu4uMDgoQtOInzUhHww0+rCiWAP47L27j939Wuwq5npM+tmTOGiI8+Y5+OT1y3j5kxcxml/j9tWNmsU9csHjMTZr/IkotKfRrm7i3M7i2M5iP21jN5nFgXQmUoFkYrgXoJ1OWv2as91dbDZb+QAcSPsZj9R0LpCnLki4msTD46OATAo6mjsYeQKcZZ5sBpSe7TQQ5s+aiBChi/SmtWmtCmD5XGEIWnR11uhIDS7AhtOQAGtz/x2N4gCTKf0Gh9M/yz6YEOIrx1vFvyC9qmhYBzH39rnvhxS5Yeg17faHzkgdvyWaBjUGMHOhp58itjv7u7AXw4LbkhB73MdiOhKz6gZJOCwUXtMRAGEvtoLuqXIZbCLLXuGE1/T0S8BY77aeIa5rFt9CqQ6AEG68Tkg9x0wXR3F/vcSGBw+wak6c+jQn4G56HtfrWD+8j9FxH5+9vokvfjKPuyWN6FF+EZy/NJLH7VpMq3OyWzRAotm8HOJw3cV0zqTYZr66i9ncdMBSBU1QeNIQZnSywANip9U8DYYAuVfX/lUDkA+fL73puhs+T3u774cFBpIN9qNMVNREkkZ8DDsrJTtCfJFCwdqBZWWpJgCDGFb31/hX303NsJq8is2UM9vAnWnWHBQZ8a4bdYjl8SF+unvTAVa/1TzGT5enWCyRUafvQ0qPKNAFMgCQEKxAXSRJLMMqF5u9P1ie9DAkOSNS5mF5xTVOu0McSNB73MZld4g5xu7y4KQhPcnUmzMNIAEQhmdCsgDJlvBEJLHNptHj6Shublcpmx+JfQDTCfBIdgXpFcWeQPIbZ+12s5HRNqlUs+UsdjCEZ028fPlSHkxv37yNh4dHMaSW7TzW373X6+M1kQDK8wUb0H4rZsGTNsb7q/oKA3ISu9gHDvtLvH9/L/YVewMMDRlFI4teEGd+iANm75NxLPDyWy3NlEpAHUCsAFHXKiiom5g1rfY01ojkxcl6FKRgzWVcAHeaW4ctHDGv3wd+4svbWSxvF/Ltevdw76h5HlW8ZhKwGi+WMZkt4nRk3ymWDvukTfXZO6nRaBglmc8ztRhAAvcup2iR2HWG6H1iFD5h+DN9CLCS75N8k8zYUeofnmoTSwIFWKX3E5JQPEMAomaTJmYwsDjXNoeIHRG2p5hiy6aE2osNkjUHcxgKvmVikyCtZshxt4rRzSIOU/w7j7rWagxVB4A/jcTWCprxvT2GxrAwir+bHkDUAGfqgpmT12CS7Dl38CCbtwIpD8ejfeWqDq40vmSweaMAvHQiHw9zsaDoKGSCf9rmgNf7illMSDMB9jgHzPBEagjzia9RM5jsOM7QRimBbRcG4ubSIBdvx3JChLS2WfD+5eRp3cML+0GG6shAnjMJABp/T7PfebbkDadBshvTGtawnhhSaNiCl0+yyTi/zifbNhis0jtM4M6AbgG7VU+5GczmGEuB41FnJL97zzZThzOLuuWG5xQA4nCM/WYr37rdeiPQZXo8xWy3j/npHPOYxO10FgtAU6EEsFXHcaJVS4bVCEngvFGCnwAesTEt4RTAPxjmKIgkmVZiWLGP4PmUTKtSqnDNxbqkt8xei/O1mFlI/vg+Aq2oPbABoXfS8BApoBPVqdN4DRWKgbiVq1GS9ifNPD0b67cZx0Xvp5HVDUQMmFUCqvC5ytclYInXBCCYgJVIEYTibHBERULZxLVt4zgZx56Lr2vGcBSPXZuYc/ZKPpgMKwFTOUTWEHoAJhX46H0HWaEDK5TgmMPJWuMaWCeTopcl+8TmfXutu8ctZl4WhfYFE2OdpOUCPhnK2VcR0orkppyV0yaOzSzen6/x9WavVMC/vL/EerKI/WgsBuuJhHaGbTnUph5nHSLLnozPcbs8x/Fvfxn/3e9/EX94e4lPRt/FzWSnvlhEDwHzZtTx2pRymWyFnrSQrLIEio0E/D1+eePovnBIrPhx9U+RU3jdvn+cDwaWXSf4Pnov4PrX/SyywH5Htej6SwSahsGdk6Ttb4Y/pQHajt2dL1ms7kor/kAo2pC8Um/yyXtMlVddAZNUfC0N+htU7ep3gdKArEf1Few5q7vbbj8amq7XXpSrsLvGoz8FsNJP+NBNK5S+nyo8BazGkqRog06qMYAVvgsMGzSF1GFuwIoHWQkL7QCwSlNMNh59HyYO8lXx4n08XOPNeh/f0fSIVZCpfNLiVxRpGhfmQaICtyYM2RyVDrmTZqRumWm0UGD02vtTHCnq8IpIWj7Jbs3oGu3oHIvxJZbTq6SBgFcUQw0Mg/SM0g0exIPXw+51neDCwHxWB5LwEXPKxPaR5CFpw5kEaONFqKwkfXmCpIIoF6TYGSqSnYwlj5EBYCVgrwM3es8NHoyKfP/Y46oFNzDiHW7cTijsH9qOJZSePPV1HbCYRWYtcG+CH1pbPXhVgNXzB0bXlsQ1RSVbAuErmF+bxvUGodIjyE92B3T653v6VcCPiVIGb/izGtAEbuzS5A8ZXYrG7klVB1ghZZV8rhqT9JJQU+OHF9DKRTQHH7Ky/tnz9XSxyGvaIT969nzWPVBTImljis71PNSf+79Ptbkmb2Z19bp3A2JpSt6lieRzb0MrT0r0GjTW6ViAhnAocgGo/GekgLjiAFjhiIJfkrYA0cCR0PLsez/wKVneD/091z7wq+iodbO/d9j0ButPN7v+YHm+1nU98SooXj0SPtLvDgBWFK+ykPeHIogJkTCgR4NAEyhAABbVdh8nZDJbzJKdmiPACs8EmrrTXr4yLz95ES8+vYvJzTgmC8zbT7HdEQt+jj3SZyaEkyaWL17EGXNrAVaz2EYT+xEFvsMK5PKXfj7lfWNvNLDES+x4PRSzCWwCNLXIUrPZZR9hHbYcdmJhGGCV8fiFQnnvIicBeR2aKeuziXM+T4nDd4CVQCsDWJgWq3AIT1Jqy/BhWmutHl4vuCKsiiGRgBUMqzJXt8cVfjXePyoBScVVZ1ppthfMLryWAO3s0UHjwvpjaNIKsAKQBaxDrrlfP4glSDrgT+6WcTMdx2oKIwETfqa3Nktlb9DqFUBlT8OSApYBu86EMraUsb5TuPhdceEHJF4OcMDDgsJtMx7F4zWUEDhJw3VeL3uhvH9g3K0fY/14L8n6Z69X8bOfLuJmgaMJ0gk+nPp1Jgp+u5O3JF5InMdcR3yrTqydBoZo+an4uat9m99TeWEpyjPASgwCKd4+XPDV/vSxs8WbnGVXHwOsWMOSNWuo5IaSMxLAStITsbSnSvC8jthLXUBzjY/XSTxeW5uufzeOP9+k6bo8rCyM1PavuHYagfQluRxicXyIT3ffxb98NY3fub6N324e4/PFMRYLmHVu6NxkmRXEOmf4UB5CSkI7wT4z2Kq1W4MtqhN+FucHwCnnAMUq5M7tMfYP69jfb7SHWGrjpkrx9gAIYj8hWwO0MmuC9c82hqUBwBGgeNNOY3WzsqzocvFUX0mkliyLvUvwwnwuYAVAbLveqNBtZk3Ml/PYH/faH25vb1UQv3/7PrZrGFbzWLSz2D482kj4AlB21NElqwSbIxrIhjWVgNVutxc7a8Wgj/d7ugoA222YknvEKJYVg8LFPA74EJG420xicbPUB++5+NPb7Ub327WQQWT2MZpT7U8CYBOw6urFChiZRoxXAtjtC3WMaTuKxaqN5d1SoN39dh2ckJzCB+olwg8WixgvVzFuZnE5mbGjGid9RqrpVe2UDPJqRKpGdK0E0xYfPoy++wQ48aUmrcAO2EM9w8qm6zJcxy9KzHs33pPxTGtP6y8BKzUNmEFTQ5wZuDYx4xnZneO0OcRod47x5hpTZnpcc66fGtR8pvlawCKYHqwvkt5uFzG6WcahGccOJjX1KNI4JYGRUHqJUaVZqiHf26w7vRa1V0pmiBdtxHhp5g1sHOBOGlX6BIjdSCu5lzz3JB3a68sm5MWM57oCEnO9SjppKZ/9q3b7x94QPe1JAJ/0+VJrIJmiLvLeApBU94Iugn0PwGrWzjpZWe13+MuW5NKywB6wEndbvldzeUrRRyv9kkTF9LHiAahzF7BWsrXcS6tJ1c6YyZs8KwoHU5HqVEAkqRelbFJn2tvKa80ATu9XVPt0DzqwPLb7fZCE1w1GE7hgr+K1zahPYVAi6d1sYgezd7MVgDU+nZQU2BzPsbxO4m46ixuk0mIw+1zUHADwZWFgJ/gArFJd6NQ8g+eAnnw8HejIuw+LBoY8+hhIAwU6+xwuQFi1RQJdAqpoKzlrJT934+5kUbnp6+yRmDTZQB7UcTK4Z1D9n6CEfgavmTq2wc9tEudlK3N5vKokM8aTR4atDLktxRawBOiWnlw6m/AixCMVBiL3rW3i0kzFrkISiFcc1+gA0zEZXZwvPrBg4lcqoIfPA9yks+3oyQbsyR8CrAZndw5WOhAra/D6HiZ45PB6YAqOJYvSjmVb069VWZ1oaGqPYADvc9PGZtLEdyfSAA1Y/fVjxHq8CIRxJ4VZMRRmeOe+rQesjjEdn+Nmforz3/0y/vt//LP4R6tzvBq/jdVk//8LwMp1bcIpgzXz8frHMcGW/7pm9zp+Clj1ILgHXyYjigmhPdHKDf+bWHjpvSeLi18zYFV9evETlKebgBVnNqEIBaB/CLDyfjg0XS/A6qMN4FN54JPiFIQ+NZw2GuZwPIhlhZEj6Gp38eX31ANWMpSDbDsArPTaPN5Rc3iMJt5vT/F2e0rDde0AfoMpR3NNZHCgK7SzwHNDV+5VbroLTZXRGpQ79cyOaSW1geZTCRSYUAJLUOwEUsCLJIF8IA8EsNKwaE6KSyKfMj0z7buuUwcWPZs8F4I4Gg3ZEUzdMhFkEN8LhY70GQ4f2FQCmuT5YPYR0hQBVkxgFOXOptonPg3vWUn16sGwR9IPPFIDwGr4QLpIrqvp71CAlc3k7RP1ZMKuSmjY4Azc/aq8fcayKUnc8GfXn+WVIJqhAStd047plmspS5sOSKxBeiejA/ByYe1HwJF3eCskNOzGQnGtlqoKsEqPAGRuHs64+aoUwfIn0eAjNeb+QYXuKxZHAGwx9CrpslhSZohY0lTF/zCRUptUNpXy6clYWVko6fVG7JCnpbyR6wOYYYNNFwl97GDviVbNmJ4PwJZsuDV91VVwoTZCsjqmyIVZ9RSwopUHyMLcWwlUSQPXYe6oQF9yMeB6VkWtxB8FWHV71mD9Pumda2V/aIXnwaKb7YPRiSb+HdN1JCowrAxScp8opMUjU7Ik93tymcTuYRPb9/dx3myJtYrx4axGU3R6FcmWs+EFQzw8gNXdy9u4fX0Ts1fzOI5Oil7e7LY5PTNDCUngzavXcZ62cWjaOExmsR01sWcKJdD0GrMxcQD9BEZgjSaFlggAxrAWJXurEAilnLqAQVLnqHg3egbNbXBbPhoCicSosjdTSRdqWleUZtaUE2yQUXqN4XGkhhDTTPlb2FSWvYoDlaa4DiRPCyvVKOV/Ax8TTQgHYC+vlgl/J2MsD6HBJFCAy9kpgJokp8m6U57GMW4WcaRwtOY1TvtNnHabWIwjXsybeA0bDda/pC5OFQJsEmdggkk6PiyZClhSwGxeu7Vck7gspGvaynkJKKqJGA39eCw5IB9rEoNgmdzAvsupGQm2eJrt92JY7TfrwFHt809X8cVPF3G74Kw62S9CrCEzH0+w7DY7NRliQqsApig/xmV8+B5gNQStZPQuAL4HrMRO01r51QzdH36OfzVgZZNoACXWM1RymAlHAVYGUv26AKxgWLELdYBVTGM7nse/fXeNP/t2FH++buPL0cvYNSv5YQiyAkwCiDvnkIzviffe6VGA1b94MYnfvbyN32keBFitFjTR7H020IfFBkgkPHYEEDwXcAXwTGM6xfRcd5evsUGqQEOlXNC4s3bSe4f1IMBqG7v3D3F83AV53gKsdF5d4syNRRYnT5ipWEDd83c6a20gk7P8dxGL5UyNkvxdkOcCkCIbOtlnjgECNQWyPdblbrtVXQGgDXsSwIJfsLDYWh/v1/LHwzgd4AmAi18A7rxfbpZkZJKz4zEJg9gm3LBEdpu9mn8xrLgyl4jHh7VMiHMoq2ZSyXowb8ZXARvtYhbLF6tY3Cw8TNLU2cENnVdo+npJmTvwMe2n0vbec53Ayp5GXGber2DvkGjbjmO+nMV8NZeMaUPtNeZZHMWRums2iyusZViPyFnPCVglc0GAeHoNdRL6HGjav8/MWAneMvGuGFY9uxAGqQGroem6TLvTdP18Id84jd21r7bRTGbRTBc2Hs96k+RCGuTJmdq1CaX6bU8GrLaXaA5IYKmn2RAHNYD2sByypgE+jTnsqsntKs5z0kxhKGbCK88pwML6EJftPq4MbAAX+KgBnLz+7E3GNRDDajGN8bIViHEcX+LItiLZmOsq+XyRvnjYaphQhvauI83yxEdR6YhKTDRjB7AYIHB/WA9ALl6rWZD477GvjpUUyJnFM7zXz5C/SobnUFiyhhczQN2Z7UOswdSwDZlSsd0kSVItY49T+4pZqgwLyl5olsM4EOeqIB4n5Jpt5F+ptEgQwHNCXiNDKNhUNlhXYM8Vhpv7nxrAlvzPtXc/KPdz4JAq9wqXeHhcC7AqZUaFncBOmQGgZWLxcbcTYIXly+mwl0RPoSH7fUxPCVhNZnEzaqKt0nkyJs7DXk7sUwsAq9agFXUhoDYAZxqtCyxiqDRgINNLymYBplSyrtT7ZUkn4XP2FDpravaa5uyE16ifyz5GjC61mGZJwWDia8QKTCmiJIliNXl4rT6yjNMZ9OFlCcDUTuK6msmrS2mAqmvNtjaT03dTPVYCVmUJoOt3vMgrVT3qFON1ywHxh4PNOFrOlGJ+lvyQ2suyX5Aw9ixJu1P21hMJ3CuU0qWrp3K42MsBBzVzsgm7/afnECQw4s652FUGR/3BXi8WsRQX6XEroMqKE5j1CiZrmjhMm3h3HcW3h1N8tT3EN8dxfLkdx24yj5MSdOnlGAYDdBqwIvyGHkThOqNj3MyOEV//VfwPf/Dz+P3lMV6M3sXy1whYVbvxHKj6cX2MCSv2taP3r4GhMQ7tfoWvdMEJ/om6v5JgZ6qr0kA9TLbfYe8z++tkWLmzplbrVWRKP5cs8BQzJL2dpZPB2FIc9eBpDwL2DKu6wh9gWg0b5ueAFTqh0qfzAAAgAElEQVRTfoCabab6An0sCew8rEAM2fxA1uetdL+iGAMyKdEi0dRktNASY259uE7jzfoQ7/fnuMf4OL2FhPVm8SdwJJk6pi76o1IBhV4nGNGxriRB8SReRzsFBkk3vHYO20zg0XtV8XMVYDWDYSWWVcRsdLEMHw3zQCOuRjD9IgQoyCQvAZ086LrNJXX/HFwqYTigRPO075Fii8dEx+86rxeo+0wwNdUl/eJqlhGvUxP4C8bGjkKtjbaT5glY8WupiUQ9EMPta/jnIcOqwDctwgSszCLLjaroqZk8BGjVHcLPgKiEKLJ4+zi75kMbQXf9WHfp6aENtDNQpwnwM18+Mt3hk4bNNvTk4WCTrMfK91tvSICVNev+vnrsOpmcACsm3ekR0cnn6nuKOTAUavWG7IWOq5lOs9GObZZeBvpZNPZixpRg1H+n5zGbGB9Mrq94FsHa+RraDP5MgVReBfq8zpzRX4S5d876s0grXyo/Hxz4etY4nDIN0MexgRJAKScD9oAVAC+NMo0avl0FWNEcjdBcsDZZ2Cry7RdRa+rHbfQfW61PD+Eq/r7/2QUc+p7KwBh/pZQE1l5AQXBIhhVMnAKsMJ2iSeZ/+/ebODxsY//4qCIdTxcSl/AQ4rkU1TeNZgFBuUMAVqvbZSxfLGL+ySL2cYwHEt+Q82IwiQTgSLM7ixc/+WmcoVJP29hP2tjBsMJ7RMlLAOf2D+skDDnlkizvBGDEQWbzfPljAXLn5I/mabWiKerTJNVY517Eg1GJfUzS1GylBthngovuDrbuWFZmV/FobkiNlRTVz1jFulOAAMYub5ZmRarBrUhqy61hV4kxWiCviEx9yIPlP0ihcs9/Blh5A7BsDIbVXr5aXAMX65L6wppTuhpT3IPAqtFhr1TYV8t5vCTZEyYEnkkwE7l+YjaSdES8dS8ffsIorZFnpsVyMWryK5aV/IicEic5IH4GowSsxuPYTZEHTmJxd2sG0RVJFXL1XWzWm9hsN3Hab2PZRHz2ehmf/WQuhhUecups5CrOoAWZ2S6ONBrJfNY1bADaTnGKfVyZLg2kePUs6ixFBuWMho5hZRb0U8Cq9uTnz+8/FLBi8xUuJTN8qOQAG3gCWgqiKazuRTKsYB5KfolL1yR244UAq3/1zTX+4rGJr+JF7KbLYFCEtfSBXXI0jemlFRiNh5j2rfM6Pt2/jX9+OxZg9bvT+/hicYzl4hzNxMW5TIDP19htD7E/cP600cxuYoz3EJ4qZwJp+Ew6TCbpNuqHdWlvTzAuN+Z42SCduh4uAqy2bwGsNmJuKoZd0357/iCtaZYzmaK3K0A6+4XwfO92Oz0zsKaQz/Hc0gDCithvSBwEeB3HBVkYewwNM882QDxeNjuadnxeLCcqiZDO8WsIcAJuW8yWav7xUtNMRj4y9gATq4D3fzzKG0tMuxhL9rfd7MRYWa1WBq5JEt3gO5NeeQko0UwCWGHePGp5DpZx8/I25jeE3MDc9F6h5yqBqhq0pClkJ9eomrBjgCc7myTqODce4lB7MYRsxtHMm5gtWg1YdwCPsH+QNwHgIYGezSXfGSMxkilTP9QV+JEDKgNqBvzMSrWMuqRLsOaRrBXDqvZw9usCrIox5SYFEHTnZEFYVrTbYkbA4m1j1iwEWBFEUIAVtSP7AYK5OUbrYDGPhzivGayEACy80qpScTy9WfgFWPFnuTTR9ALk3a7iumzFgtDZTh0N42NziNPD1qwqmJH0ALluaiyqWsRIlMDiM0cK13rZxrnlOsPIccqcDN+RWB4Pcdhv4njYiQEldh3lgzzjpjGfLQRAWQ6IRI7rftBecTrvpE7gbOGXr+s85nOYejw7ZtBgli+ZCl+DpDbXlFTZLcm6i5hTeyej10Uja88G+GXULgBdJ6KHXKOAyUVS5URMYxiGrHkGLwSLLGaA1X4vQzaBfWwNyjrIxwmA+KeCp+GrCbMKpj/hBf0QyZKiYmJUsqD7Aicd8tIBj0nxfLx/FGDFv0tGhdfb1IzrORI19hPkiLtd4F1FGBX/LU8p1uNhJ6BSDKtxG7fjVoCV9ytSjC/q+wCsuMfXeRNXVDZ4WsGyg0muIZvZx4DlQ8BKeyznM8CnjB49ZBWmcgUo9zXSdcohrAziE7iiBmMfqvcnsIn9btYKdIK9qYE3XpYw5WF0AYypB0hwtfoleju+NllUsAJj0YpFZiWGQSrJ35QgmQFUefaLlc3rFjgBCMf5bLatwscYgI0jDjCg8ZxZzuI4HcVpih+YfDVigoyZtaD7b7Z4N4jspKq90bclw/l2Og9Q+1n5lxks36+VqybP3iNrO/UP5Zel5zAl79ml1FplTdIZHKhDJ9PYc1aMRvHmdI2v96f49nCOt6dxvDunYkBgF5uClSHCYrmGp6PWktI64xjLZhfNm7+O//GPfhG/0+zidgxgdfi1MayG8/EP9ao/XP+wDzjRFADZgFWpjpJAkbfGz7QJIBXCwPNHHWQAyJLeGn4J7CrP0F+jJFBnr3rtvotFvQFoT73S4EH7IwErrdZOEvi9Xq+/Fb7o/u8nJsl4FKT5cycJ3B16wApNNtARDzoUbdB1ipBmEmdJqRx9K/0tbyi9P0hlO7HBX5v4+n4bD8drrNms0yuAgsSZD4Vi9xpbHWL54Or1quA1ZFySGf2H/j6V9TQiXTrgQRsKX+NJlZvbZnwVSDUfXyQNBLyiGQClc3KND4kngFXqSnNv9cY6WOFOiTFKav6kKbGO7/V/K1b5aNquQKIGhhVNlg338NlSHHc2qi6OAKwMlBUwVeaGdZt1QGYCyfcb+v5vCrB6wpTKDVzLIu9dFa1DDyv97E4a0E8rqiF67p81fLjrzz8IWHFnFCvvw8GVYe3OvuoAd7rm2nc9NSnKu4u6nPLnl5eBfoGVKppynRVgpU1Z3xAQx8appRE2/6jQMpufSjIq2YA3ozpg+bcD93sASInRIDN8wT4KibZHlj/ssVWeGWMd7joDAakwPOR31kZas8BiMVKfB3qxPSiyr5eYMRkaRKPq2lRqCiaaNHBMpzQlx8zYYQBK6YItNDK7CuDKkkD/zn/zOQ0NVgK7NB4TTPJTOmWfsG5reSIt+tEMqw8u3l/FrCp2lSxie8BK5tSA15gck+p3VmEoV3TYVQBV8r4wKw521dd/9Tcx2p0iDkebjlJMYUasa+jGTcWLLqqNZLl9czxibtuYrKZxnl5jTwGTKUkbUnhgOczm8ennP0vAqonDpIkdQD7rQlNV+lfDLsXck2GovG7MbMKfBVjeshczMHkuWyjseL3MWu1hNH7do5PeHKyFJV5XA5NjsfRk/mup64wJW1f41D7EvmZwdLPd21NFqTb2+REodzzJsJoDy43HcA+7qnCmgJYngZ/APH8y0UcFPt8vwaqBlE2vJ6Xg+tnprQVQxZRbpqBqsEexg12lNBsGFru47nbRXs8Cql4tZ7HCN+tyjHEyFUziNJAj0HXGmsi/q4FJPmPccgNTTAoNUlVCoD3hXH/D1uNd7mIkGaDAqoYJbhuz1Ur7g4ZBMFTWm3hEQsVrPe3j1U0bP3k1j08/aWPRctGPZlgx4ce4nzNmv4/j41bptzBrBFBOQU4YAh3iCst3WHkNniko5pY7PwWsfI5xhsBo6CXvtbcXSPBDZ0shuT5hP+xh9asAK3cm+IbN9GzyjGrKDlN5NIn1eRp/9e4S/+ebiF8+NoRgx36Kf5KlZjQHgJbjSwOPOo6S5VxiHrt4vX8X/+x2FL97BrB6iC8Wh2RYJSsaVgkeaJtjbHa8/lnMli9jOgeEHYudNAIMJD3tAlOAIAp2dQfSqx8C0FLH5lqI4+T4uI/du8fYP2zEjFOsjNKiRjGeT2O6nMV0ZcBqPGe4x/eH1YiE1w093oU3q5VAGwZb+zUMCWTLmG5novPhKOZSPX8CUmV83rMcqT8qCZHriqSQph+QgJ/5uFkbtChJXA55eL5gXAFM8XnUUwBWNMgE4dxgXA6bkL22ZEACq7xfcm5zXgi4mE9j9fIm7l6/EFDH6Ya3lQad6U9T9Z3mj5nCqcFjDtf4XYCV/LssHaQ2ZA/Xc8hzIoPjUUxgnaUPjSLmE6w6z9o4Ub+2mAOnlPPJgNeG1+qdcw8CoDATiFRpy75UV2ofxdPwcQBY1T6CpcM82mau3xm/6oxHEnrsAaszskABttNoErBqm2UCVt5P97utzu42xjG7jGO0OcXlYRexPcXkNJL5uoa6aaEg4rjYDW4YS2vE/WSPYuDc3N3E6GYu83SATWqw8+bgPUaswHO0I4MeJYnUXTVa5RRPlSMJGM9hk7QRq1mcMGEnSbgdyxifWlgy7QSsYELxvbTmYhTNFKAO9pMBq5rQAz4BWJGqSI0NIMUv1u5stugAK47HAqwAuQBglOYrGSs71FiMQAArzkoDt16nlfKo51vdZsJyOgdgbNKlzARaATSRNAloxbVkHbQtFh88GymBT2aLLC66jxrnEPABu2ocxwPPNNt8MbnoPTK8ofNKc31aLGmRCpLJicyaMBSeR4IQBBDFRbJgffDammnMm0aeVecDQA7szEPPQspk0M12KyBpcR4JrFqNpkB0Hu0ycGJ7w4JgNeskgbCHxKLj/MxpqmriBHbqnPT5ZTWNU0moP/1n9X6yuGDID4hic/byvipwiHWt9MMRahhkewtJ9/Cc4hnXvef9rXdxYqiDdyDfR7Ou8ZOUP/VQyaASi4o1SJ+VA3uvo0xYzJ6kfKbYi1yXZCed4Nq8ZX24noDUYcCKVOg24mYepzlG7OM400cBOI4wwR/FFcAKiaj2BacEeq/rvab+X+bedFmy7brOm7lzZ5/nVHcbXBAgCRIgGTRpyaRohe33cCjCL+PwUzj8CA6/gf/7l4OWZYqSbIoUCOC2VXW67FvHN8acO7PqdrRAmirEiSqce5rMvddea84xR6M9Q/VTyXxpHSq4pqwcan19c81cXkpWoPn3lELDewJnhU1SfKZd9y5co2GszxGL0znuDqf4an+MN3v+HfF0ImAGJZXDLRggkNarQYbnYXFC3p6Mod4ZT8dlTB5+Ff/tf/6T+HF/EbPzXUzafzzAqurWqnOuB3cmc3xLYaVvMGDFniaGVSKelz6xfmrhCwVY8T0GjOmxpMBKULZja2fwhmTG/4kBVrxuACupweSBm/hNpr3+f2NYdVf+fcBKj8PXACttdWIquaim2YOlxL9LEihZIJ5KpLRMhtKrS7IkcoWBp0KBqeJoJHZIbU79+OxuEatjPzYgtpkAophSJal48nPNsOqYVWnkm1wrvauLONAHkT5HoQUzicnBZhMn5IySIVBgtGr+1Rgly2qMlxXG6zCsqC5p2hOwElCUi6NjZyXTqWu53lm/nJZsKAasOnNu0bMt86EgKAM9T6Y0jjGayoXfQSl1MYYMgd+rRQqDTa+9Z7qqAKqLHluf19eYcfFtf74JsKrvlXoiqYhqxa9As47pVtKvq8Ixd1b9VYbh3aP53gP+/gZwvTGwNeqAKklgtrUAcXpPUty9D1iViaDXc20SnSzwSl6q9UFB5i/1HzGnkoKdgBUbdr0nQId6T4BfNMn2OKN4eR89P0tKUbIbQBDWPtRYPIrwStpo+tuPHcadUIHLCF1+H8lOzAQ3TUGTZVWG7B3QqGfNVGp9J6+JQlZEJ6flVdGa/EOBzZ1sUGCV17tlfPbK0fd3puvnBKzMuuLVWrrjyTUSFqbW8voBCFSjmb5b762PXx+wqgP4emUXsypvZUrlVERATUciw/SIopJGCi8r3W9o5PawArhi0iVBybEff/3nfxmD/TkG0YsJxty8p4xn57fxXvH5oyGyqb2v94BJPt5Vzd6FnIIo2tidTvG0WmlPnd4+i5cff9wBVgcxrMyu4gprsg8wWBIXkWqc/LWVL4VNWgWKpKcV75z9gbhj+Q8kiKafQYmNZ5/YFU77mc9ogC5eGE4oIWnPP3TCpLQbZPh5MovP8tMNXhc59fZkGQnSIPa7g5pdNXHQ7LOJA4QXsxRJECbw8vdJE8erW6n1Knlv7nFXMuysBQzU1mRQkkjLlOSzBWB1OscaySxvnSZls4n+fhfTfhMvxoO4Gbba5wGroKarUanikn2NqSpNle5pDkAKEM4IbpoBhXrk9FiggK6dJ/E87wBWe5r381lTyB3nDkDieCyPFXmT8C2AfItlPD0+yaeIGeYPXs7i5W0bz5/RtCJlN0PYyVYwrpBt2GMNhhXsQRdKSMswOaY4N0BxPSSofVcshAT/FCGv/TxZpzT8eJxkymnHfL0CD99nXr17zvz6kkBJOWFeY56shLRkFmsf7MXD+hg/f4r41/f9+PlmEm+b57FDNnU+xvZ8FDi4PzVx3vPsNbGR6RTn+zY+ODzFn80jGVYAVvuYjQ8xwPSHu8evPpAwt4vlGnbRNMY3r2I8e6bmQtN7RDGAVSd8hOz7AlNPAwDWeWsJriuSJppTE8f1PnaPaxmvw4zDH0gTSsCU6TAG83EMZuPojfEkgMkFvT4btzzzAayQ8REiw8Lfr3exW+KbApvUTC6AbcAZ3XdJaMx0sBwqZXP4umXSsbaIU6jhb5uB5Ieb/U6NH+esUtBYb2JAsUcc5X1l0LGRfPDx7kHssikeUE0/nlZLN9LysrFZojiHBHMA5o360U6HMX95q4/BZBC79PJSk0tyWLLlzXoDsLr4u2SR4b1AXjJ+9nx6NrKu4A/Aj2YANKH66NuHBtkQTSlMilF+8P/Zr1QXXvQzriFS0pAFyHbjsImSFLH/8X5txQDrE8DKrLh6Bvn6rwNW7F9M0hOwOtl8/ySGQz8GzSiG7SSG7Tj6yNBSukZ4B08EwxTOqXjaxfFxE/0tIBbA2RVjVZIB5MKWOQtGZv/KtGKGa5xTw9t5tEgzB3gQneOooADWKoA/A6smaMSR0tmmQBmCBoEYXGSCroYG+GQx3ZkNo38zifMUFhtyQYOHZ7GjLAk0Ew2RGcMdN+ejFoDFksCLB4olgQBWu71N12ErWRXA2WdGFpLAzIwQGCgPq/QTE4tHg8ZM1833Y9VeUtoFwlnuK8A936sZ8NR7SAGHcT4xoEESaKav7y/gJQDaNnqg3jXPzeCJSkL0/ukkRBhVh0MvASszrjBe5/6bPWX2nsDjPM/LW8i9m89n1iSAFRLhHfcs/RtHDNFG+IG18oYckoK6eIoT7I39XvuWvZ5sws41XmBjsDvE6Bgx6w0EWA3SMlbDagZaJL3NRvYqGyF9a+T7xBpzQvu7fwQ0Z39TrMlr0ErDHu1Tft7LnF1JzHj0ATjlz3DtdY7esI3RfBaj+VTECXpRmFIMd+j99o/L2D0sYv+0EmAlQDsBqyRRmkma3lzsFboz6cFVZ/o1i1OgdAb62GeqmOzpsxlnhV1o10jACr+qA2bu81Gc+biZxKYNJQjid9s/o3hotH9ThvN0Us84GfAyOKuGxZJAP8vVY9NTXrzNislzAazePbPNIK1e6QJYmd3F4EADafVCNvxnJEP/slfqcWuwancQYPX2GHF37MXjsR8riCmck5nUDWAF+5ffhVzYkkBp7Z2GftzGqLeIm8Xn8S/+ye/EJ/EY49Obf3TASjtCESbe+/fXFvc7n2ABu94twEpnhYB37Qg5L7js0SXzlSQ++zGn7qU6If3rdA1Jssbf+j8BwEo1p9+Rvbckg8SbUuO4DM37uiSwOrW6xt/MsNJ//fsFrBoo1KRDkADSNpYsyez0mwGrLROJUz9++eYpVicK+oESAvWWkTrwgMj01ghxIcvVeF9So7L9TjNeg2P1EJqKy2bMpnVar2Wqy/mpuOwrwIomk5JMaYGSB9KkYmJrCY0naGZYXU+XVXjl8uta6NJcaw5Hw2S0VFMVMViyw2SDK3lhpQZkso9BQsde87cYVwkesUgF/KX+9Zr55X7qAtpIr1+Ayzc8XfW1F8py6WwxPWbiQyph0mDVBObGnAenHrCU6r3PoOqAnStGnA/uy9p7X7J4zbii6BdglcksX5MECrByYekRtQ8ZX8rihVzHABcQlVMKwJRLxZuolZEwvXZkcsll0mtWumD9rvRpEAOtZAM5NigDQ113+2/JJ0Y/jQ97FB16bSwx/j73Y3vsEbqjtCKBKALGksnln9KtM8lk817KSJu1YoKP/rYROC0tdOu9GX61RktWmfNFNtLaNPx1mQ6YgiqOWzOsLAmslEDLBS3dIQZegBUmwUi4MGrVtWoE0sgo/h8csHoXrHLZadaaLhxFSoJWZliRbgUbyZ5V/vDU1J5WTQyPTfzN//6XMdghGe5pIjlITzUx6yjIhoPYIV/JiHDAIKSVg7Ynv5TNeRf9CTLpVmlUT5t13D8tYzSZxEc//I0YzGZxwl9mMIh9f2B2Vb4eNWGs/2wuudGaWu8xmyWFA3DEAJI8+dIAXmkiOsQATNL/KgsaXt94BPOK1MCm87iy7NeNIMU9YA/rYYrMu5NiZ7OWv1N4OoBV3xJm/g3AMRqTSOakOwFYFI8Ay3hN6XU78lZmz/O5p9cprXtnaqX364LsGnM3g9HbAr/Hx2T6eCVghZSA94D/tCWhe/lxjM6nuGnbeDbsxxTwDvkZMhQxYUVfTXYVAxT8VgxYGQj2M+bm3+CwvCqu5Q7J/uBHifTI+pIXFlHOp1hi8Ax4OQGQmDhNl7pGWt9jB1gBSkJA+fHHz+L5vImbGa9hE8f9xpIJsS7wCNlL7nrGm3G9FXNQrF469SvAyn5k+aRfBYQMR+MOsJImLQEr7TcwCgd4wFz8C118u0G/NE7fVrZ9P2D1XabrMmTm+lIki11lU1qtHYFFTdyttvHpsom/Wk7i0+NNLEcfxHE4E6C+PZ/i7fkca5rA9TmWm6PM7k8wqHu7eHV4iv/yphc/Od3H7ybDajo5SBKoBoDtcN+LxdMuFmsa7FlMn38c02evBDRqeABQhbk9oNVhGw1yo72ZCgGAFTA58eXykKwFXjicY/e0EVuFqT8NIo1nM2wE3gxvJjEQY4EJ9iE2+PvskH7gQ2fwlxoAZsjyaWEW+/4ch9U+DutDnHdoacxE6g2yuVUtdpHSqBYxN1Qy4qprJMEaEyXfi0d+9qAf49lUjS7DF5h/SCEl2Tuf4uWLV1mMhl7Lw9t7bVez6VxN2t3jg5q2keLXU1qXwJH8xSat9sf5q9uYvbiJZgTAeIgdwAXrdA907wZQAxmVA9koas+oNe3AETEdBEb0dA4i6eSPvLKyLFQdwZkM8Eq9isEyXmCTcRyHA7EdDPs6eEcQW07HxdgufzLuLt47afZdseNuRMyw2h9WHcNKDSVyXQAofJbwQyN1Tb5DTiAEsJLxOoCV/qeYUksC+xfASu9KnpWADOcYUmdvDnF62MTpcROjQ6PEQFjZsoygiZV3lE3RC7DCk1aAFexOgAtM+m/mMbiZavBwUqjDNraLTZw2BzWc48HIydWDNg6YCidgpWuPbw/JqPIN9DUHOD5N2hi+mEdzO459G7EluVQL0ooDnhEzEcywErMM/lICVpUSWJRtgVwoExKwcsPOMNeJf4MWr7m28+CVWJ8mChPj8oNJ6a5DSZw4aYrYhdHMSzS7qmo53w9SG+kQDnvYzaScOWBAqhKlicLWor5YRvRg4Tl1UN5qRcXJxL5ODnggFMQfMK3wscI24GKynub/mV5a/kU1YGaNwmxeLTexWm3k2ct94HmgHphOx3qO+fXUKC0+iquVfBsZfDCUo87h62ElcZ4/rJdiZQ7355hEXx8A7MIYYGZnah7PMFJmgKrToImjkic9TO8G4Hlm6DIUiJ4HpQCqDC2RfDAl9WIM8wwDBLKnAlgpWMKDodVuG2dqrskoxs9vYjCfOvRLoE0Tve0+zlyLx2Vs75/EsIIxJvBFCe42T5fCPmHJ+pvnCyBYYFruOapTcjCsXiVBq1KedOdiqTayd2LfxqOKZ+/IwX47idPNOE63k9gOkAWiVCKpchDNsYne3gb8BqzMnjdBoRhW75+5V4AVA8hMBO/6/PSrK2Cg/q70ugJPurMeVhu1iiSHrItKaoZxBlOsjW2vH/e7fTwdz/GWv0ntbYbxdG7j8djEkp+RXmG6VszQYHxSWWarZEsISrhWgNXg9BjPNl/Ff/cnP4uPj3cxOHz1nwRgdX3d3v/3t1U/PkHY0wCbLjiGpc0XkLCwsKqJqxbXAPVE/WC2kgDRHIiYvW97oH9swKrk09eAlUG67wesCniva/o9ksBvaiQvTTI7K94bWk/ZEKMBxricwmGAY31JAknZGI+dADKAJWCtfwFWSu/Lj/25F1vogqde/OL1g4CrPZOEvs1nOfjA5RRr3UlFzJ+SqammS36ACmm+ZlfZy8ovXPRsKM1rPD7WkvbYF4qDbaDNQAbitKuZFghYxQewApKcViySRK1lDJwHm7tw/R5P5t9pq1Ty8L0AVkbmHWHZVVn5/Yp7RppBzyKzYlOPlcAoHysGBd6weB1l7CmDyvTRcgKJDwIj/f73dru+yG3ylV4eMG++em9Xvlw6YDQ1dFphvSvJn5TCdUki1IOXU9MCoi6AFNfECKvfav19mboUYFVJCdebgZgLmgCmCeA3eFihV6+UQINK+e68C/r38hMcD+hp6BWA9rVpQ36HeEqZXCUgp8zeUx5h+SEMBMfQ5tllBWWCj2LuicHFFJKvJyGD6YQnFOTtLffnALylqUJ5BnDF8+HEQgME/l3F8nIhp3ejdZySvxNNnIsQGln5y2Hhsef+p8SrKORm7Kd/woX9qCm/pLs58YdZJWNngxcGrChs8LQyYCWWVT8ZRZlqBWtNzDWKAeStBVDmWvFa+Prk7Xp58v46ALhbsJdr8PX/+vWv1l6CJAQwh+ecBg4mzPagYg7Aiiks1xmWm0ArUf0NfgBY/epf/ftoNhR9JP5wXXNNUQxRFABEJWAlCd4QsKjH4DEw7N8BPwFY9ZtYbDbx9vEpHherePbiZQIoYYEAACAASURBVPzm7/xubNknE7A6YObceCIFC49rdJSZed1/M+zwv8LLhlQ8HYRZY2OkCtWfhtaFlBseAzxIi21ijlwRM1i9VkD43JorRl3PpD53jjHhDmLUXE2FrgAr9isOUf4GjCKaGeYH+9VisRDgoakuz8kJP5uVvq72slevXvn1VUF4ffonQGcKlv+Dp5oJWGmabEq5jefZJ89iPWofZd2yLwqw3EUPT61exPPhQMmAiI8Aq2DGdLHCFJaAa3g7sd+wfXE+yOctre+SpYL3huQFFNryHCx2WjbJRDm3NMC+p5vzWaDVnkJ5QkT2xJR/SUypmM8CrBZPT7p+k0EvfvLD53E77cV0Aii5jgOeNWLmDiTn5WyDNUghb8DKpuUalDQHAR5Qiq/PhpoMc70AJ7yELO2XBDAhbj4PU6GmyrVXF2BlBu8FDP964XYZHDklOBGTbqjk807pepmgS0PJaJkjnufIQI1ZkIE/i5pFn9dMJp4wd13342/Xk3jbex7byYfRG98IsCKO4PP1Npa7c6yednG/3sfbE/ASA6tTPD88xT9/BmB1Fz9tH+KT8daSwDaZduq2T7Fc7GKxOkdvcBOzV5/E7MWH0QfoE6uEhh+WHcYzgFV4wOxSXkM4Day3rdicAChDFebnOCy3kgPCsEIWqwS8YRMDACsYVnjCjEhf2scaudT+IB8qMzcsPcO/hVS/EeEPyInWB7GsmM4LsMrnGGCprAQrYVkTXFyS8JsAtE0JHMAVa4I1effwENObm5jN5zGajOUb9LRcyHOT72MdffzRx26ikIU8PcXb12/1u2bTqdbS24e7mEynklzZd8cMJ0BgwA5YGSTJzV7cxvzFjQDi3cmAGH+OO/uCSdLMulFCqodmxfa0r0rJh8wg431yvS0vSrCqBj9iP/L7z9FOJ3Emcn42vgBWAMwCnBma5r4nCVedMWYEsOfAcFWtoHROM2B42FTrIUs9AtA7JfDSuANYYYRPoI9NdKmjAawwaMfDSml5tl3vACvYVRivA97oaZLXD55lYNPn6GG2fr8SYDU+tjEZjAX80STDlmowega00tnsegxPM4VRyPPI8m5YKuObudJmt8ul9pXtaqMthaCR0Qhm6ECoB140lkyl/xAAydbAAvsZe8gaZtOoifHL22hfzGLXnmOD2IgmovEQ9ywANAOJ/GTp/o94z5iny2xdFb3Oq0oJBNgrW48Cdmx+T0hDK19DnxuuvU+nNOhWHwGDzEEhCp9RUy9HaQ89tV25s+iSqgU8oWYAyG9jt+3RUsSWZEa2Wj2jDGio6RlWLqLX44y61Fn8njrQHETCGaDZA+W+fg5sK/xXJyNM9q2o0PA9o+Qlg5PHTaaHMfhgILTZxWqxitWSpD8P6fAIojbAz5KgBQG/7Ph4sK03Oj/Exge4o57kuNxgaL+Ph+VCkuN2f45x9GMESyZN1wF8htNxehcTuNXavxiPJoAazk2eLSlUnMB3GXb4tFAPd50iKG/OTNllG0u/5D4JlfuTjf9ZWwngwAADnAKomj6/ETMQsIxnuw/YtN7FebWN7cMiNo8LvV/lWuA3x7mcCeTpWGYuXXpUUfMN2EveKfCzqyjzdyVQWv1SPY7uUwJWMOGp/fXeCajALicBq/PtJPjYYswNUw2JreTrjbwIWRPA9WKMSxJm0OOabCKT+WTb8Z8cXOPeTXtR9aQJwnrfvNTKBNK4Q7p48GpoKdaih+dKSFaRyL7hoTt1Kn6Qn909xNPxFI/HY6yxtBhMY9Ubxv2uF0tAa/y5dFXN3sUXVuVcwgwO3YIcMYjmsI7R4T5e7N7Ev/jTn8UHx7cx2H8Zkz5ekdS07A8mfLCeecYcylEgRfdUdaXINUbw9frkez7TYQyX2rO+492+8dt+DgOtTD7Ne6c96iol8MJevxBFarjIlZOXYfk5qte/MHg1VE6moHCOLnzLr8fEHfcH/LtAVT13V4Fp38Ye80Cre8ddTkXV4f7BHherfik4pAbfJJSz5juGlev06zUoPCT/CAj+n//H//5cQEEVqn7BNvKrX17ysqI3a31J+5/+Uzld7lIlkAaiZR+Oox2OY0CqynCkTYoGVZsVkgrioHNCRhMIKLWn0NyflAz41dMyDpgWZqPIwS8pTG1mBVglWOVi1f4QBq/KYyXpmLWRJJgF+LPfIZfYqIhk4xMDBZptSlk08BN9FdojjR2bd8Swd4rbEUAAxYb9rDQhSSO6WhSFllZhD/IpZR/vQZP73GgqXaokF7rbBiXa4VDNHUwFTEpVyGP6m/TVQtilt5/hoXHuIqmV7sVnePhpZnRTbXLILdbrcvRI15wmZGGQreQi1YxfNYflx6BFpjecm0ICOF43BUb5IPSasmZX9HUhypd0xct+aTmCv/YyIXDCjmNiid3lByE/KJaRNmQhy7DM0G1csbY6emwBiS44LB1NaU+BmXozF0PH68bMZ4C9CMrDzM+E4CffNwgYIyQ1F7N7NvSSZ1ZUfTG/JI+jyeNAawCvCB5AFtjE6tDEah+xOcK2smRQPkowNLh/bF56ryVhNZPHpumss/RIyRACrQjo/PhgqC2uZp81kvdJkzcKQKcxohhQMSVQ1WuJQlZFMdPL5B/h7WYBHcWQpYEYg+MNA2tnOGodxz5s48AazoNTwIvWWNpsy3fhgjB6CpPssdTsy/dJ31HrLNHzPKNqS+023Uw4kR8X004moSI52r+Fib2kgExD04+E6U4lA9pDjMKwicF5EG//5svY3C8lJZjiC9XHHHur56lMymkIR5NRPH/+zKldHPZMi/HBuxlpug948/kXX8XTYhWT6TxefvBRTJ89jx1SjvmNYtS3+BtRLFAQV3zt3iwCCiL2BsAYgCoD2GYadACCKgFfJ+4nz8kauZhMNPEbayUBnGfhyq0YUkBxIIrC62JAuK+moaQcYVps2jYFgky6Rdn3feT383r0J32nCjRXGpmkrZcCkdcN2MYH31uAVedRl+tUvjcZIScAX/5Y3kdopk2Pt+E6Egi8ZLgeNI0c6vx3inrARCZU/cM+yCt5NmjjdtCPCQxa1vkRybWbIzMvoG2mLI5kRUJExLZxYpwdcT3lVYoS7z1T9sCNkCIKoMX/cTiM1WisVECUSgBgpAGhFUFCD7jHPgLDRX5qu0MsF4tYLZZ6D7eTfvz+j1/EsLeNvtIizdaVnDxBdybRYpJwVpMgt1jGcYuvDXs/UZbsHAYX3vnThTvYBLVCILRXy3Td1/r7CrPLcOKbirb0vBDbpBLPkn2Sz6kKuA6wgmHCs2VWqAYmvtFO3pOvGCwrp7DxuherbXz5dIineBan6Q9i3d7GoRlJyrQD3BjOgv75cbGOXz0s46+edvHVFqlSGy97u/jT20P8Z8On+Mn5i/ig9xgvb2EIDmIjhtI5hodjrB438frtKo79WTz/4W/HzQcfRU/hKDDc3Gyz4DiH5fN9OsZmtYrjahXNdqm1t19isL6JMW9H4CJSrl6slguPuwR+92M4GcSA/ZMCRGSsnQk9xU4SM9H+b7AmkOCJRsg+AVAlsIrF4JpjCwMvhzRmLqQcR4d2nulpPlzJWqxf9hueu/F0Ei9efSC2zcPjY7x9+yaenp70TGO4/oOPfhC3t89i8fgYv/rlr2K32an5r5Jne9zpurx8+VLyQRWoamYjFtu1Qg0mz0hUfRbjm6kAEBirSi9UucVAhktkibqNbbqNW888AArG+IDhDNpoZkoWKOakpzPe9/G3S88batTxs9s4owyYTeMEM1TR8/aWdOXKXeLtAHykVF4TAvFUomHICqp9dvKTB0uuFbm6yDmvC3zfRw8jqHV1amfNIIZrgjaSein0xV6r/UzI4+vN1k4mvVgxTQyOvTgtNrG/W0Vvudewhdpgj+fkeBDD6UTDZK4vY077S3q4RdCEAApq5AOAbRuT2VSDh7u7uzS/N0tHzKr0LkISy8824yQHZqxFwo1gD262eg2wYDCZnrx6Hv3bSax6h9jCrBqw98AeMUitOpaaBcZVJ/GDmVfD6qoFDEBxjfGyutR/OaiWhI6zqjVTWDWhbTiQXbq5yr0JNUefQQ/qDs4V/rt9Z7XfnLn/Bozkl5gG6fhLHU+Ngaoj1SUyUDOchjDQBsPYH7fRa5FkYyuSrHcx7BwawfPI15FCutnsYrtBtuiQDlIhJa1VkqRrTXuYuv33HLMG+GYgIgFcPy5iAwhO33A+xxQPyWRXC+SGFcWaygRUkdzybCsZnvd8F1jLzVqyUQzLYWu1h16MmzbGAgwAYajz+nEa4sPk9Dcxr2BUIhnFz2qA/B/mvWt2LgA1k2v+kvLaCxK7FoPS9q/jmWXYCFDFpgyLEAP1kgWSvswZPbqZ6mMwHWtvYf+A6Tfa9mLzuIzlcilwQ2l1yfyTEbpsHezFpponmXq8Lurd82Yl9pmafTE4DZiX6XsluWtLSOZZd9KK1crzanCctEFM6eUPNx/Hkb3++dyeVrCJM/yJa6+qifAdmLMK0EhZWdZdxYjqzoWu57r4+nGtR7OJelGxeNn3Ehh2L8dGXHTT9BvLvevUg9ncxOlgP9UTtXzTizXvvz+IU68fCwIG4Bf38OY8x9OpFw/HxuyqQxsbfHnhltCnyQrFhu4anqrEwr8Z5hBMykH0N4sYLb+IP/pgFP/Vj+fxSbuKee8+hgFD8dJjXgYWJlvUWr1AK74D2qHlSee1XCqlrm9/h2DyDfXLlXdnrdVrZvn7QM/1vXAvedAwv/yc6p5xicWQHo3V59fwvsArl9L2ImPgYXlgegSqxHdCN7+DpGD2EPeaPrNVvyUhoMIovqk68+/5FuJAXkCUHCa0OHXc76G882oIWR1d4fCXwSSM7cv9uSb0+BW5/7+kUn4LYOWJeb3YArI62V0CWfIsSsCKBlBHMheKpolDic15OIl2OInheBoN8gFRLC/JSlU48GBI6tQfSgr1sD/E/WYXb4jkZnqi7YHH1Ae/Dykd9Z1JtChz5SWSNkYyjc6vu166xbJCGkLTTRqGACvQdSjWSgGDzcU0ztG9NNxq3qkV+70YNse4JfQsKPp4CJi80NABWuVrywJED4SSs4pqn3Hd0OJUYJuBJWu+9EFSM66EL5g4Ay08FuJ6vXEkddPoMOVacGNpztj4x2OmRzQ6ni5JFqbEBacV+T6dpE2HGsrnWbgWmWXyV7E26n2kSXteyjTjzLFQR3Hv0MALs0zJBU6l6NK+ktXBAd40FBwXE3Ev07xjkppUCogXf9GlNR3OhEQzKnLqlukk2jjY5HNycN04melW0wijujYa92/2hCm9cJMtURPbeha+qVGrB0uFQvkJ5KGn36Y4Z7+umohpKlLMr5RCSCon4ArKel9pmetjP9YHZLIDsQ935WOkIon+IyWlCVi1bGiUUtmssq5l/N6BcwDHZ00x1dzVFCblV2KMiAEI46z4XI4gFsNB/g1m1Lk0Txo5602hCJkaSIFyhgXoRAvZGgwobPG1a+PIB0VK3rdippWo8QKm55b6DmBVAFcBVrk+1Gh53SVb29+c04TSi4ndCb2avQffEz72/pvJOAelmcogdQYI9UwmYNWe21i+XsXqfhGb9ZKEejXCPFfsF5PxSAcGa5Bp9EypXRQZTNR3kh4Nb4e6cBig3r25V8z0YDiJ+bMXMZrdcBQbsJpMDVhRpPE8AWpw1SkWNLzm4MMTxYbrfChZJUGiOuAUzijGqA/tDc0xkjGZrg5iDtthOhETS4VzeuupkMnEPhoHNcQtk1mzBdT0QmkXSJUk0dyX/PNR05muzu9XcSBWiPfsCq0AhAKsYppP4/jixYtL8Z0efJJaKaygp9CCAujcqOMbwvSRr2HPMGiFIbVB/TIo9R7DHkmQQHs8il112/YvgJXCA7zveCJqQNkVnvfpSmO1SRimEsgRKIbx/PB71DVRQWasQOdfvx+74SAW43Gsy7+LX0KzgHdXa683nstihO13OxuurzcxbIfxfDaI3/1kFqPeVs+VghDUcCUArSLMbBL2NwCr/XIRp+0m+rBmqP6/A7CqRFK9XqEi/BI30Aasyivl28qdq0HBt3wJYFQB7lX0XbNjYE6oICrWRAJWeioTsBIAmyEpgTQwZRysj+VmG68fdrE830RMP4pt/zYOyCrU+PJ2JmKswm78dLmL/3t5il+tT7E+tdizx38x38UfDh/jp/FFfNQkYDUaaYjAXjE8HGL5sIzXb9Zx6M/ixY9+EnMBVmnQzJmbgKpi3JGXAVTAstps4rx8isFxH5uHhzg8PgkAO6838tNkT4W1dAGsmhiSYDeGQcU5QuNlwMrrMQMI5P+WgNXbB+EoNGfyPdnZR4jFKKBbDAKfFQVYqTF11S5/uZLEKCyDD/xnaCTjHNPZPKazmRhPb+/u4/HxUY0fDf7tzW389m/9tpiFX37xRXz5+Zc6P2CCcY9h2a73mxiOh/HRhx8KsELOTDOJ98xiu4ohbJ7bWcye3whUEaCC31B5trB/q55J5gtrPxlWeZprT1ivttpXYP1TE/rc8vBFJQ4DChrvZEOqaWafQ0KEPJf4bVhkMCKROLNuqUlPWV/2AKy4VzRybljF9mnGSnI7C7ACgOE/lEF3phMmWPxu02PASvidfEmc2FigVZdKB7iSHpmSDma9WICVADrqWd7fchfHh1WcAaz2yEf7cTgfJNsqwArmi4BzXVSYwGbmIA0EtOIa8ayNR2NJu+8fHs2oT/sFJahh+YGPGQM9GO5inxJIopwHAQtIXfG+4vP4oJ0nBqya20lsmmNsJNFQlSGAyoMSM5lkOJzpoABPGmCnLFx1jCb4wG7s905J800uawaARANWFya32VViriXgoLAmJR0C5DCYBDNBHu56X8nowcCVn+O98YQfHrWZzuSeACuCT2TAADBxOGrvHg6R0O7i2NsLlFOtxnPLmcJzXD6HkrUjlUeCx7rnOvj18xxNWwAnarlvBqzY+9XHADquNrFZmBHHC6TsGsGqk6WJWU4AVtgaGKiyfJaPAquoM7Kz0eVcA1gRZgJTCbbjAf+/NiZcM0A4gHUkgIBVeDFx3fBBw2wcn8bZWEBNgVvyUCvPs/R80v6ZpuscWaTrIQWsQBPkgPhlkNIswArvDICO00mAGr6pw9k4hvOJAVQAK85q2H6rY+xXu1hjXI2v4ekUW4ZhwoM8nJEHsIbDvjcsJe7VkENpC2CFpUuCVdwfPeKuYAU8XkkEq9b252CjocDoyWRc3lWTC2B1Gg+iP5/EAYZVPpNdGIJWM2cQqZFOI2WdMCi0moNvqEGGQYeydHD54vOiJaGTv/UFZjNehv/+pQwF9HcOhoUatpbc93pTSek3vdAHNWo7mkiZAAOP60dwxTbOsYaIcurH4zbiYX0WKWUrDztGbU3sqZcyfdNKjoZbpPeEP2y7eoz56ov4ow9H8Wc/msVH7SLm8WjAqvNoc+0vQDMtdb69OnE6b9UxRUi43ocvRivf/FPq93Tfo147B2b1rJRMVH1h3gvqUPlf83zDsvLrLUWEQxlGncyzwKx3WeychexZBhpFrki2nwa61LRTeg7uceuwoQSsEqDwgOg/8g9LTCm4qt9d219fy/Lhy3b+6rdchqOF53zbS6j3W+yvXxuw4lBSwl9SSK8BKzbn0WgqwGrAIuYGUOi8B1h1dEOZGw9i1+vHw3YvwOoOlFbsKh8IxRUswEqNdeehUgyZq+lCAludfjInDy4oMEIkhWQfB2KVAXA4oBKwUimUfgdlllxNN83asMHvBGqp2SNKDBRgYJZVERBranb9QJSmPgmQBjKyCRK/JUErGzyDBJvqDztrQ/Eg89zSDecmBWA1aBVpzQGgwhj2gNzR2VApnj1ZUVMlOR8Nuj20+BqxaGpDy8a/CuJO0pi4lB7SbLbclF0BVnmdC9jpKM9ZdPnzlnKwaAsMLT8jb7DFxhJy5cI9AbQCjmpa69/tdBsAoY7uqr70PfZA1i7mTwv+9DOVhXpNXPkcUfJZvb/7evKzoveWTj2T0PiconPbgcyvxSyRT0TGwV8uxkV+mGCVJkxKIgEgSWngGUh0KKBqc2pjI1mgQautjNhNq9VUKj0QLO0o3yoXjGJalWG8Lj+Hls3yC9S1eNWgXQFWMvbW+hAX3VMmAcVJOdXvyaQQAdc8E3bjUmp7SQMp8dWzNdHyH2jImepSoCXAKB8wMQy/jrbXmij1o8kVBh8vNHqvEQMMXQhNdw/LUNivv4nj1n9LciaaC5O7JJHlHqEroVPeYHv9zfcNYxSrx6WYEApvgLGg9LxhzKaTmNDs6HZSDJKWt4/ddu2pce8Y4/lQzCaAcXwllquNJ6ijSfSG0Nf70Z/OIsYGrCioMPyVKbAtYVWciCm6x0PGbCL8JSTH69L0MHptJfOjQOF5Zz/a5mSO11iAFa+ZwpVrhLzHYRApS2osH6Ah5Wto0ASAaYjBNDSx7GSHUmg7AMDTGvYl9hE1nJhOU+DwvOQEkzVMwwtgBQjPXlYyZ/lckayJl4oYNI18VdZM/wnLAMDPaRLXAvkDfiVmAqH6I6UJM3reSy1/y1iH53PM+r24RRrRNjGV5NtFvcB+Q6DdvuyJ+oWZWVMuJ61lWpES2jKlE1YKDUv9DCWPwbAaxk5eeU4wFWClVN0MzuD9HjijGAJtxbDarLcxGU/ig9tx/OYHI/kttX0JV9VMsYCLkXYNWDGQOayXBkMUtnFw4QlofSUF0DOlqb3ZOgVYqUDNJu8fArC6LlpK1ilr7ASsFP8M2MuzA2ClR99Uc+13nEVIcQAkVGs3sd7s4vUjgNVtnAGsmts4AljRmNMEYbwM0+h4jK92p/irZcTPn3bxsDnF5LCKP55s448my/hp78v4uP8UL+cDebztkOTADt/tYvm4ii9fr+LYzuPlj38nbj78GGqi1jQekwUAifVL8AyDFBlQH+K4fIz2eIjV3dvYvL2L3noTZ+wJVmtJcbohjxLZ+gKsAPsZmMkR4LhNy6Rcj5J8XKLtO4YVALwAqzQerzQ7P5hdtDzNZwdYwTCSLNWSOdamDIszGp5nAEYNz9fDw0O8fv0mtpiwDwYCn54/ex4//enP4ovPP4+f/4efx3q5VLNeO3s7GsT6uIvpzSw+/ugjAfo89+vtWg3kereJZx+8UCoi7Cp+txtzhz6oMdj7bHNybQWDlDzP65gGHwkUe+IY+TGDIKQieHzoW0EF/NzKE1B1TWPvGySB46EBq/EkDniTUYfpjBrEMT0xegAPDC7FtEqOi/yKYNTSDlrC72ok2fjpX1mJcMYIPYzlueN1w54owMrqqGKcux6idpOSgERuScMcCOK+xWA10qc+93+1U0IggNXg4HqA5p3reg1YKUjpCrCSPw91MmxcMap9BrSDgQYs8moE7IAVitadvY30KkmTC7Cy8bvs33as+42sQ/i5W/aiySAmL2+ifzuOXUsji6wA9kZaYCSrpxoxzhtbX+QAOzcPA1Yp7SPwgNojh8i+vq41db16Tqw1EOihrfzkqHEqXZx+AIBJ5wqDlpRTI8bS2mL9+3WY3QYwlYDVsRe73VFnsphymViL3QjNKM3mXpJF779iqfPs5uCdZUJogpgRZQXC6yIREMYJSYy8hwSPlRTNOV0eufw8zmWaV8695Sr2K/c5gI6c33iLKuVa0kEG4DDzs1bUJDRDGBJ0175cFXUPBxUTE/ZYKGwO8igDQkMeKPsJUnlg0PAymrMM9tk/YI80RNrPJ/I0xgtPjNQErGS4DbjNcyawyq9FTHjWz/ZgOxA+x562Jlhkl2BVAlxYntDj8LNJCESeKLN39k3O6FPs8F5T2t5ZMl/OgQ0DfAFWTsFlfesMypKZa0r9A2A1ZPCj+ijr4fSulG9sBnqVJ4ia785fjz0KBhxsJHt6AVgFXl/zkRIzYZ+dR04OvAasur6SgeqxL2ngnnqv8yw1OUKtedYoVTvbeSqHluldZ6DU1g88O6wh8/TwSmPX4nzw0Ei1XgtLLuvQ4bN487iOx+1a9hV40qIQGI+n9ijq0wWcJQHFgJ2U68ftKd4+7uLN5hD3p3NsGnqZXuzTnxkwvhhTWHHwSI8ZNKzu42b9ZfzTH0ziT384iVfxELN4iiHRt6axXPZXlQYeWn/XH7zD6o/6c4F2/j49r2WC+C0/5PsAq3fYQbKIMWnAwCV7iBP/LH3kel+sfVzLFs2mgEj3slZNwHQ2yK4zG6A+AwlMYDmKBctew3kC2IwlhtZ09lffbdlw6cG/6e2zz4gBVnZI/xGAVaf9/JbrW4SFep2/NmAFIiqSaoJWMuTbH7WBsZGNJ3MxBgCsYFh9M2DlxCuFcPcGsY2mA6uemCpoemGGFW+w8wDKwYkBqwRvStYlfWYWsma3X+iciWGwIJm6idJKwgSpOZyTNIySBLqRFaque3yRBEra1Jxi2thoWoeiiugErNJAsR4k7QUZe6rWJ2+uEgGyOCjQqpviJ8OKjaP09yw6rivFV0XU62clJiNaL4mMuO/jQXC8AFY006RdFWAFE6Ri0JV2QgGXya1CSt8HrK4WZL0fNiQj+m7oqhqt9/ftksBisLiQ66iU+TMKrOLzptva6Pbip5MIeko79fWapInmkl4YHDjF1vIxew2CaePAaFv/qTNuuvp32LdBhY5RkHclLqkDz3tbKLnYiWnAz70So0oSxTJLz+vVeYkZZBMTTYCVU4okP4NeG20cmxHwj9IyaZaQsWzP/VicsO3FY8kMMzG51OCZFcghLzBJ+vCcRl+/D35fctqKvVaAFWwhMaooKDNGFcaJnlSxdGqGnQCXmFWAVWamvA9Y0VDzMwF7YQjwPilaZL6ZrDMtwA60enfDvIYdiwHnAzmn1gmklck+6xEJVrrs+0jLH9IBVns+x3OeVRiFUTGEKteiZ3aMA2kcJWwQphe3s+fe61IGKEbN6RijwSCmk7ELUZpNlg/MgN06toAGMHviGKNhT2wmxLqzlQAAIABJREFUZAKyGgKYIPVFPgB9NUky3x6OsW4m5Eugib2E2KdgXcIUItJ+Hyto/xvYBAA+NT3hmvcFoE0nTgdkIoPUjN9nqVxPsd2zCZHfI7M+8cMSYOUkE8sgEvgaYFyL/G8veaeSr8QgNUhYe/QKT4jUx/O9+FXxZydg7xxDgDw12C4cNEE/Ac7sBNTI24UCUd5avp5iX3FdWxiI51gsV5IhcUhzOFMMWwqI3MhBHS4GDOp5Gun9bsT7jnNMSERs+/rAbH2cslbdt05mkfEExbDSQKOktGZ98XsliUw2LeulmHnyHpMcvtGU+ThsnQiYxqMX0Nb7hYDROMcuDW63GwNW3OfZZBqvbifx41fDGDd7AVbI1c/4bSW46OuZ5yLrhihyZFb4XGn9HeLcpzj18OMyXDCAxu8HdDebJkMesuH7hwKsLgXKxThf7Ds1iwB3OxsjA4inPNlbpsG06A8F6Oo05nzfHuKrx30s4yZiYoYV+6gAKyXapUVBv4mH8yD+et2L/+f1Ir562sRgs4g/Gu/ij2eb+Fn7JgGrNsY0EeogRFGMx/tlfPlmFefBPF7+5u8KsMKbRWcXptU17aUh4/MAkmoKT3GERdQ7x+buLpZv3kRvuRZgtYW5stt1fjLsicVM5fnVuoxT7A7b9MJ3Y8WZr2JWCZttLB6fxLAKmKN8JGDl16TDorjGKnqrYNZ66EVM57MuGYs1qzj48UgJWwJtxQLbC6x6+/atAICb25t49vx5PH/+PJ49ex6/+Pnfxueff673THpcJQuPZtPYUUM9m8erFy9iOByqHlutl0qfwlz95ccfygy8ryTVNEBWrcGDx/mdPqhiBjtDt/wuVRIgmT9GLJFcHk8xHVtCxR4iBkkySTrAipqopCKcSZMhxn7oGyMA74YwQhiyeK35y3le8nkKAAhHyYsD0UMSqBFODuiKQO662WCFZTBVFyrwRwAUzShMg1I7mG1kFpDrIe6ZfZYASJ0Y57MhBweyAzjLq0gmmMt9xHofDWmRsK4ZHo0MWCHRV+PMfpc1qdeph3lKzt3tbeSeoNoaVQIN79B1J0M5pUQqpdPenmqwqKvPjRhWMGDwZwMA2wJ08LROBzF6MY3+zTD27Tn2zKZhocKMFXGVtYk80LJ3AH3A0pLMKM+vJOewunUPAHvWCphA/uwegdqIYaJlMlxrZRieLDcGEDfDKn1aA3YVfo54g7G6PLxhQG22cFla0IjClnGQCwl+MKw8QLKPDuw+lil/F2AFQ1KMFjFxqL8NGLlf6ekcLymQ0mJZC8kk1jpRUrAhUqUuil1rwNU+bYC6sKvW+mA/ohZEYjXAr4yGJ/VrUpII5IJ1nmCV6mPL72y9kXV+NxA0A5iz9sD73B0FSo55v5KUeigqsKp3EnAlwIrncDJW+ia+TUoKLkmgWjc/m7rmgOiwqhiuSQ2zFdh51O/D2OukfxMowr+97HLyzjAQqZ082pDD2OdLFgow12CbaYgkfnJskWszeMyEQAVXiWludYyCllLZMuo3MeVskr2Ez1kJRGXW72tPj6VryfOdYIK90pyyR8ojoSs8d2fM4Mdt9LCNmA4MVsnvix3Fw/iqgX19uE/sbzB2XdMASLBnmClakq4Eba6GUh4yetiuAWSGCqiLACSWrYCHOmKXqQdNrzGFZSNhHMaufxuf3z3F03rlkIrBUAmw0/HUac8Z7CM3ZYD+ZhirXcQdMvrNMT7dn4JYkA2EtwKs1Ea6bi/AasRaXuNf9Tr+5JNp/Mkno7g9vI15s4rBmaTC6mPeBa0KxPo20Eqgd9Y+7s/Ta6wsFX5NwKqYQWJ7pS9UJ7NTYJsZo+odBSgBTmeAirwo2dNdvxr88jvplApikVZioEM2+OBM5mdRM7PXmOxyOfMvDKvv8hj9fsBKQ79UTVz3xn6tPte+i2H1fYBVEUIK+Pu1ACt+iBhWJSMTxZppjJsnEN8CrIZXgJUavvRBEUsnI9o51GFTwRq522KCulWSACbU8gDIaYquQMecsubbWIU12+Vj5aHgxYC6aMO1iPnvmEVqskblAU2WiX/G2YoSXJN4W9ekh5VTvjBcn/QwmDZg5amvZYPF+OiogimfqOQ+0/xN7bWhVbkuulkplkmBVaIc552HTYEXxGa39RRX19BTL6GyorKa0s0mJ20pU0lHlVgOCKsKo2EalwQjNHFMnyIBVnrzHbp38cngU2rEDI5oQ+c8u9LOX6Rc5RFgJtylksqULLl7XhhW5T9Sm4geNF5f+m/VZeo2oDxAy2vrGrDSZKSj0tcDlKBV+iowreGw8TU0Kp+VfEfR1HtJkKeYYLWJCBTI2OpL05cSt5IMeTSRQIyZaJWmqCJbizdvry6Hv1/3Hg8M1gg+bqT6RBs7EgOPGJO28XhqBVxpQlQ+YpXQyI9J3T8HqQ5VCyDz8qkicEGZTCU/y2kinRNcGFaw8cy58FRaUsEEIvTy0/cKA3aBVfo4ylwcyRVgFSUBz4VlaX6ffYqIZMQpBjmBKwoIm7V6neUqfAcw1POdgJWmMpfZn54fjgOAJjffNYn169amL6CqL8pz3XvtDcm6s9TADkbcrz3ms2mgKeBK/igTgwI53/FaZQ+wnAJ/JMzY+SmnA4bLqzjuAIH22jdO27WKR9LY+i0M1CY2x7OsZnZMQec3EQAwFAcwqVRcZVOi14evHaCGmVUARGYcYUxcUcqwp1oBVjfzmcAfDhIORjG60v9JgNUUzTtTcVPulSKafmVcSXmZpT8FUmOAbvu4WSPPwVtsK1hUq9U6wyuc5gdFmXtKYyrZpIzo3cRbLu0TmdcmtgVSbYCtIYXQVD9DQwbJTYa6x8vVWl4q+FDwOqaTmSdKORUWiHRwSqLBswS9ttu4GQ5i0vRihn/XoI1pvxFYNWKd5noXiKaP9LESGypNSNMvy80CnjReF/xbnCf2JwCU9Kbr5JwMFDItyX4x9hQraZdOVe0BoftaMsn1GgnGQQXhi/kofvxqHOPmQPCRvBVl7q0CKH3DugAGXVSbfgNC7rdxRk6WgFWBVd2+moxCzhNeBx4TJQvUdSyz6W+rBPPz7wL8X/9iSdFkYnvlrZH3SI0aknwaYlhJV4CV/B8o+PQ3YB3PRCtLAcIreI7w0Vhvj/GVGFYlCbyJUw+TZk825ePHfR4MYj2YCLD6d188xK/eLqK/foo/mhzjj+f7+L3hfXzUX8TLWRMTPFl83Csh7fF+FV9+tYzTcB4f/tZP4/bjHyj1U+8dWUQCVvIoTCahhmCqWw6a1O8eHmL99m0MaMB4hu/vY7NYqKkXk1XWZkz2AaJoIKSDiy2AFY1Epl6VtLqKY+oEgafy5rOURh/JBtbXl5wqk4Y9fPJRjZm69mSkQoBVk7EADgZifB/7A8UxYNVihf/eNJ4/fxHzm5uY38z1+a++/ErMRqa91Ch8PTIrzLuP4yYmNzOZrgsg3+1ig8yIc5Fn8sWtz6g0AnfTloMZJXTlECL3/+4MSDk3+z4gB/sQ64nnhn/sNlsPY9irncbgGtCxqvYIYRrO+TQaxnmCJHASh8FYIRgnwjhgRxzNZLfzE5N+A1YGoGjykKy9B1jVaZb+TPI0vLIukLS5bxmH5LeS3lhGjYQZdq7WLoOhAib6GHkjQ02ZW3qUsI9qErI/RX/nD0JCzluYKnjMjpTSyn0VYMWMC0mWmNr+ncW4YeAp0EoMVe+nYmECZOaQlNfjFLUcn1XIjwArM6wEoCzXGvQgYVdi27Qf7c0oerN+HAfIhJBkmrG03R5jvYI9fBBjEhCLAoLfiWSWawRrTkbmArfZM6g1OAPx+yM0wOxusXVlfD5Og2IPRAHBAaz4eZKaCbBy+iLm9+MhX89TJ2ioS1amPrNCICWBxbDCZxSMcLOL5YJgG8sor+t07jnDggOpmulTmNNf19f0V5lyW7UIQF2FMMmLkf8ueVH6AKZnrGT7DC15pTBrV2t55BEqM0TSicRq2MpDqAIvBEik5A1TxQ60SrBK4SHpXVyMYJLtsFXBJxLwB+/GBpbViYRdp7lrbspaJzGSIeVwoPXWZ6A3HcnDCuaJU9ZNPlCDnym7vEeDpQ4OAazid0EyaNCMpf8oDHmARsnWuTaAp/KcYy314gw4kYCVz/P0q2O/S6saGFY7riEgznikoZ7uOMMobBZ4nuTZ6us7EWDloC8kkHiyyZw+Qx2oi8sPrFgwlgnaORavRNa51AbDRoqD3sRgFb5fZle5Bq6BdDdYEliJx5zXCXUg+7pBK/sYqYet4vkdwMoAL8CW9uKhJexKy9Rrc+I0z4Y4ABly1rTsi8Rc92LfjuPtYRRfPKyUSk2NVt5LY/ZITLUBwJG+sj9jkzKAWdiP5eoUb3cR/+5pG/fnfqz2JwFW7D8Guc0FA7Diz4i1vHoro/V/9huz+JOPBzHefBnPBvtoqXmq3lC/n/X938Gy4B8asCqgs8MBUk1QyhCz4c3Q8/POQBVmqA3Ua8BbdavvfQ6lZCHktSQ5YMpP6Tnkx3Y4dPdDdkJda5t1ZtZe31XCfRcDS2dx8jyKEffuz7KX1XcBVuV1+22vQTjE35eHlRDJLG0oAO0JYIZVSVIm42RYgaj3oVKnISSXXUUoD4TptCRfYSa9OkXc4emy2ohtJRgpU1cMVhW3w+BSrXEZJWYjXUpSs4+yCU/aYLXr/L1+WnrDy4m75iQy1/OERc24KKEXhtXFw4q4YDyhcuLyHmAlKUmZHneFeQIm/sHRDMdi0uh1psdRZ+qbrv42v0fGY2SVRUITs1yt4tPPPtUNZQL0QlPNF4qJ1gOhKbKLL5us76Bi5MTkiN4teruNACv5W4k9Y9Cq2+USSPHPu7BxBOzwqthos8nUw3TF3qnFpq/LZlFbUS3A96b2aXR1EfBlCk+hxjaMT/P1fIWSBiTgJ/DsGvABWFFK3wWscgqj7wETRh2wmJR2sji92mQbwATKxiNfv+ixdQiI4n3xmKj3a1AyPUUyuYX3ZmmNQcR6TWIv5TOkA0lZ6XlFpQ4k7hbAyh9KDyTJ6nSOXW8YTzGKLWk0gCl6Hg3Q0GTyeoBKKq5cDKtkGmpJ8FYlR/KeUppjs5f8PMM69Ks2a4rv47wSMKwJjGNnPUiz6KFAK7Gteky9LSnU3x2g6+cJWYhun2RQ6Y2jlCh/XMtMa8KktSjWpCnjtaPw+g2zpiRCExoDomUarQZAU1YuAH+T5lOgdtKK8/+btFc+Gk56KcBKKTw8hxRNolP7Z+q1VapNFvtDFY9MqJH57GSO3SAtoEheLHR/0Py3sKmQkZ7Q/Pdk7ju8eRYnwhaagbx2gP4kY6AxUI8/UEPWgVXrjbwDNJHGNB8wCfP0YSvGF3I/AKJiG97dP+ruU6wwjRnLewdPPH6Gp+na27nvNMo0B/wtDyMhvPodktyxtwCyDYa6TjSpvC4KGQo//pAoxppZrVb6OfOJf6eo4+lXx88uwIpCCOCK3zGfz/X3ervRz0AWwX3Fw+r+/l6gFYUbEz6SzHgtOrj3jn3mPlFQ8X4lOVxvYtqEgKqb0ShmwzbGXCv5sMFxY+rl1ouiVYbpWbCLgcAiBAygZtbwxq0M4E7J6PR0ZLAATEIncg00ZcbrRXIMqU0NQvLHLVEWMMeTgDiuF2tO1HH2+9EobieD+NGLcYz7MPqYZmvkIwYAL0rPg4Yu9nmUxxbeaZgc75BCbOKM9853SAJhq10DVvatMOL8fWCU9/06bb+5JHkfsKrpo1m7TkgswIrGHoaVWRAGwZvzXgD6BbCCsYmY04DVRoDVPgGrD2Pbnwv4p9VWWmJzll8SCU27yU38zboX/+azu/jF68forxfxh5NT/JPbU/xs9CTPjBfTXoxbG7T2T704rLZxf7cUYBXDm/jwJz+L248/0URff5Q6XAxk+5dJQqVrw9RVwXexubsXy2oO0H04xhIACNBqufKgAZ8Recc1NkVOJtF2vxHQKQnvVXhF55FYbL80KAa0orGjseECa7h15f/jyX8OCdjjc4ggdhVMnASsJG/vRaxWS12LxXIhedBsfhM3z56pBuG5//TTT/V59gT2lzov+DeNazMfykeF9whYYJYicWqooP01Glx40nIxgs9ao1FKm5+a8p50f+YaUWoihjuYQp8BDUZqPPEQo8Es8+linfdSqqxfRfMMEsx+OR7HCUkgTFgBViMxrI4n7yfIAQGsTteAlQ5WuTvqd/t0vHoeZAq+Tq+l9LqBpSHza2Qc9i2t7+HaYCLOB8xWmkClmeEXBGDVh/Xq4AsPHL3PCdQ4nFD/ymy9vz/HCUbK5hBjDMCHeFhZLkXD6BY9m2SxJAyQyusU4CCNcCWtAySCHaPfa/YK9U95NXvYZ7NsWRKwX+72sVutdT6wV5Ie10xIRu3HaRwy2gewYlDda0bx9LSNxweYdwa4kLGrvhHi64F32wBWcS2c5tc07At4tHJ20LjBJGHQ7ATGgdIFfQ4qLfeARxQMK69BdQAwsRKwIo3PZ4eBIfnVillAErr7E75e7KoTZxlgX0/eaY+wHKPRuYT0SvuZmB22DmG9V4Mpj0WBD2ZKqCLJlMgKDNH1To9UWYNkfauBj/wk2VP6kvcBUAFYnWBq7fbBOyjACoAIiZ5OtwpTSTVKmnA5RTONQEumneYcGhZp30RGl1YEpy2A1TGGh1MMj+cYiARAgWMQFCYRz5QAUpjcpG8iCexMm8uDzKmSO4z+YdlhLQAbDzkgPp2wqQ7HGKQpfJeQx32gXqbup1aArc2aTk869SvJaAaQgWGo9apamMrM/EjObAZi8rKjtoaNjgfkDoZv1sRazzzdBqwKrBq1bYz4fgAt9jj1GrbNyercfoEMgsSusj0G1+XMYaA0RcsE8ewTgPwOczT7Fw2hAZ0yGVl1pwt7M2XNqNH6uTIId+vpcxwQUgCu9hF77An81DzOfZMGQuq77DuoumXQxLadxH94OMdXi532Bw1DeQbFEvSAaTAgxRBbCDPlTdAAaG7i6TyMP//iIe5O/XjaARQCWKFCSa86Zgciq7BmzzFY38VHp7fxz3/zJv7ph/0YLD+LZ0MrnAoQ8m28+Cl9n+StS3lN0/W/b0mgfHQzyMPLimtQ4+2SL198pLTOYLGqb3dNfk3+KIZVp0iCVa++J0kkgI1XgBWfphZmMKGOzrTjZFZn53ctXXmvTPs+wMpnn0/c9+s99iGd5V8rAS+/0IS2b68R/94BKxfuZdRtPwCZ8DHhP5hh1Q7GUQwrSZGTTlrNnbwnErCCYbU6Rrxdb+JuuZEshi3PDCNBUu9QI8WGKnld0viqma6/O3gr2VJ1YTlAVw94z1DIo1s3cs6HWVoX6t0FsDpema6fY3AG8LChdEkCecDV5BWNtBrZBGs0e0tTv2Y0VSKcJ6NpPp5yEDZLGj9NUjIqvoAfjNefFov48//jz7W457N5/Og3fiM++eSHMkEVIiuaMI0aGxsGwBgBWwqj5mW/i/7e8hD9N1FbL74Zop0KiTDq/X7zIQ5BAlbdhL6zsfLXi3FR/lyiYlV56UhjKLFGLGqTuSRP8TMBD81aMctKaL9wKYMWMk+8AqwM+iWCkpG+EhBkcoGNwrM4FFXeLloucPNPAlJ8jmmWiwavoncYVlDc0yPnelPR16VOGJBDx1S+Jpg/joe3JtwJOH5NpuMS33xJRhQwILo7FArkgfZTotDb9waxaSYdYCUQi6aZQ6yShtJo3aCV2YdqYPOh8KsrEDF1cQU8CqBymQ1sU6b8Nl6/bJJ5ZdQ4phVX+lhx2AF0OSXQcsKUlnmHFVOxptlIvDgMOx+vSovJAsOApk3qC2Sj6fDrSYBNbA2XBewbHHg6bpOBIbAqD2t5QPWYgGdTn/turQQf9sUA8RpycVPhCT1J8Gzy7UNTU9lkPdIYUTRCi8eYM/Zr4KUY857xrthto6fmaa+UuAYjUtKDAFoofgd4p8zi1B+IeQrrSu8jp+gCrPj8/iiWESwCmFVQ9O01gcyPxscNLdJDNbxMM2XQ3EQBVnyOr2XSJmJINkYU8Hw/3wvzSoVNJgx6lmWKPHu9GtMWuv9UoNlisVT4xmQyFXOC64a3DUAYqYi8lpuZZYqsc/nKcKhTbBKDrOjsrb6Wd3N7e6tGuPytAPloFGjsAHS++uq1wB1AltlsFm1/oKbo2mhd5wf3Ub41++ht1zEfDuN2OhFgZbAK1oUZhaw3ihhNHTG21yS7WH82mFfKD1tqClF49mBVca/ExGI9SGuN/wPJSa0AKxnN5v5szz3kJMnQook6wQxZxePTk8xtLce01Iy/Z8MmProZxrR/ivGwoc6NluEJSYEynk7WktY1jYfz0QGsDvJRW8tzx4yQ96qWLGoodpI7LHPYjuX8DwBYCTjpZOcGrGBpszZYv+8DVvbGozH1c6ezpA9LMRlW0Y/1Zh+vO0ngh7FrbwT6c15rAtw2TspDmjm9jZ9v+/Gvf/U6fvnVY7TbdfzB5BR//OwcvzdZxYf9RTybnGNMHD3pi1zO5T7u3yzi868W0Rvdxoc/+b14/oMfxikN82VwT0OTyb8FRBqwYp8ymP/05Vexub+L54Nh3LRtLO/extObt7FZrzOxzAwrg8b2pLSMCf8ysx7VTOSgqmtIsm5QtHoloCoV1GwErcEMVPEQJT9SMlLyMJKcWLNiWY1JQGSQ0uvWZbEeMWEfT6daMzTEMD4LDK8EUJhWPJ87wg7m4+iP2kDuivyY98ZKhGkxmU9laWC2oa+XzoY0l71O4/Jg0uVzDWz4f3vJYyK2GEIH+9hA7Cp8SyfDoQAYGkvVa1wTeds4aVN1LcAjjNThME6AXYNxHGB9w7Dqj6LXnyX7kKk4BtqAMA4+0BPVDVptZ5GUdRcaPQYNC533JR0pvz5AFaLcB4McPibrlPvNh5vAk5ghBVgN21HgjyR5tdZBo/UjmfrxFMPoxzja6B968vsBtBrEQDLNwYSz533AyntCsW6owTiraIhcG2OqPXbAjPwM7U0oxlmxzqveENPbG6WkgKu1FAINw4rxIJoxDJOIQ+u0tL2SKJtYrU4Cqx4e8SBDlcDgLpnYYmbXkAlj6KpjAPU3aA+l5GzbfYyGDHUtZwe0hDWFn5qNpgHCNzrz9oetGdJquhnENDEaTmI6nlnyqHmUNCK5V3nYbuP1rwNWsKvu7x90bebzG9t1AEon+KXQI34/TJ6UBMlSJRkSVXOWfFENrxjNbjrrzLSc10NngkwYkgmQzRqDOqPPGgBYERsovSTT4LwAK5dlBou4DjJdF3vDoIhYGjUiBKDst7EluXyHvNOyQACrEYEUMK1I8tbAHxZTWPqWnlKwF1vSN3kssoaj1hdomD6QAqpSCsjfDIg005Vl8Fm1Fa9ZAyJAEs5d6gcY1i3kBwNWGH8f00dW6buayp9jCDBETyQ5G+dHX0z6vYs/gbFiyQAWY1Ow3Ri0ou/wcZqSObP9qfcuDKtQbVP+ruwzNff3vBRQqq+zwmEWZl2fMahnXSgt1UBf7c3a366YUlnsdgP2qm/kyWp5gc+EpMxq3++IHWl5I3mvzw4nIefhJOCX+0/t78GlPMaoZ9omNu08/vLLbdyvzzEZtPGS+ow1oWAAbinSXV4xTOZUYinVHEC3H8veOP7l5w/x5tDE4+YgZYHuH+tWvSu/b6B9XcYoq9fxSTzEf/2T2/jjVxHN/S/jdkz6qPu5rq9P6Z37z++WvF3qDdf0tQ8bjNZY6D0I593/+30eVjyv5bun/qBemxgDAIzu9ep1qI6+svt5H7CyxU6Gq+R1KhDUw793ASv2FWo4DR6LeabaNIVEqg2/HTD6Wl149favGVbvA1buhw3G/zqA1d+7JNAx9Femx2reLpLAERs9HlYcbDAFilKaxoAyNU/ASlylBKxeL9dxv9qIMslhoIM+00BKKsFFIbLXPWzexNJTJjhlizMDgCUd1A2WNr8XKxgGSlegcHTzZQM630QvXDOsLPfjQGBag+l6OG2pA6zsq1F+Xpridgss8fWUPwBY8HA2k5kmSS4a7UNhLxMLUgCsdH0yQeAdwOrpKf7iX/+FHoj5bBY/+tGPBVhRECoKnY0YCm4WuDZdt6cRRVlDM7pbRU++IHsDQpqbVBqNJxAVmy3QKhdsyQaEtpd0Kyf5dS8MhCTCX35AOflU0889QfJWBsbpDdP1TtL0Z4ohRZLYeLBqvPHzBzqyXpfkd5cps2rDRLS12QsMKr1wRuZy4KUZeeflkfIcwx9msxX13RJRM++y4tRU02dtTjlyU1LKl+5h2hzm9FvFnSZklnZQfDq9w4k2mpxSpOdGBvjRsbpMRerkoqRdHfuTgLND0VBSMlptt9uXoAKDC8VGTLlnTkPL4NIHodP/9AePH9Li8vmW3VVO8VzUW4rKp8vk3dPYNGDnWbgCqzj0bNruNcbfDLAlE8yGS/dQnl8JTCcdWpgSz2MOqdXAyLC7/TpglfIlyYJw1aLwzASlYrL4OUIO6B+oCU3JQt9v3mt+cO0hkP+mGeKAITKdv7mvI/a6jGMGCB7wWokv329i0j/FbAhQgQH2OmajifxVSOtD498jPYjyAPbQaCLQCvkJn7N/t41ief0HPUADhTAs12uBVlDzrSv3BE1MhmRnqOFTFLpZpOwrT4u1mXi87hFeHaxnm63zsSEWOpNH8baCnWV2lZmrSXbrvKGY5ABQ4dvx8PCkfYjJsib953PMb2/UGOA5hQH8bDqSDJH9r4pvmBliYa1pUnZx93CvM+X22a1MoPkcX6uJeuvfx0H/xRdfimklNtbsRlMlGF4+9JyYBwuM5p0/7CPbp4eYDQfxbDaLKQ05a5MJKgBryqkl3EjJnyKvs4zR4DnZfBa82qNKQJUA69S+aj8HrMJbCP+qvmU4rHnJRy2tlvw0fRRq/8bM+uHxUcAAYJ1kVRjeDwYCPl9MGq2p6agv5s9QCWVImyyR1bpO9iT7vgArpC+bVRz23Ht820mKAAAgAElEQVQkn98NWBXD6h8DsIJBUHHr7wNWvG5ev3Y6NWA0syM96+m0l4DVTh5W50kxrDBcNmCFDw7NVgFWf7tt4i9/9SZ+9foh2u0qfh/A6nkTP52s4oP+Im7HpxhjVH/Yx4DBwGIfd68vgNVHv/P7V4DVSc+4OBhJWxYMkonK7BGKtN5u4u1nn8X6zZt4OZ3EC5IjH+7j4c0bASs2+zW4JHaVFP4GJI+c4ckcBHwrOUVNYNnbWPdl3Oz0zJq+n8Vu1LOc0n6fleUFSUrTQbYPsn6gCR6PxLJCLiOfRn342eXZmMxmaqgZ1PBa+DfPs/y0FotA0oq3FeDzgmTV6VDPBcAKzSCAQtVc0/lUBuxm2fIaDZ6IyA8TSqb0dRIncOGqrfNd2+Nvc+Q6U0sAVDaxhbUhWe1YNgkD9kOuq2IT7fMJ81kyc+onmlYAK5ijmPS3/vepP45o57RyAquQd5Eip78VgpLm7XnGuIa9sKx6veN3AlYA7valcr1hpgdyj629rAiogOkHE6sZGnjqA3QBJvp7ABK1rwJW9Pox6Y+iJagFk+rVPtoj5xX3dKR9qdL9yr9UeHvKV6kPzUAyW1Zs2gSsOFd5v2KBZk1fLKAO+EgvUoJs1jrztgYsJ8Poj5FunePQh4XTz/OuiU8/fSvACpYVz/d0fhNjmEows7k3NNCAspS2ePkoRIlgBiSg67iZ88xgtm/AivWOvI8PwEvuubwlAaz2XCvOqUxeVOpfrwOsWMdmvydiomvwPmDlpMBjpvcunlZxd3evNcmwhp/Beczeb0wx0zk1YGBdl8+iJT018NVZlxJRPdvURyJwZmBG+thQI3OuAVjhsXTcrMWyAqyii4L5A5Bl/idgiAN73Jjmh/qDfL58yKnWK8BKn5JioIlj01cQzAopL4DVdh/9nQGr8f4YkyOpgTxf9mbFwwqwA7AKRlEfD9P0YhPRYbeN7WZtg/+9ezJLAhlY2wAcCRuMWl6v9gNARPopwAGsCVg/DNFgkOGDxgCO95rekQBTTv47x4jBAmclQB6STSTLMMYwk0cuJ2DRzx6vDZYVH4CDxvWyL00o2qnHUszp78kYNq9VCU6bvxhmy6t4MHAaoUArs5fkp5VAFduFJcc+NwyouH6xouUSMNExi9iPNEnz6+7MyI02JmM3Q0oyOKkGBYVdlJE2ScKq4ZV+mtJJvPX6g1i3N/F/fbqMx10vboej+ODZbbSyvEV1kIFO1PyNgS+/ZnpantV+rJpJ/MVXi3izb+IRuS/DBYHRqK1OslcAM6C/H/VO0V98FT9sHuK/+cmz+ONXyLB+EfNRo6Ff/SmgqYAhm5l/+59rEob7w/SwKgbnd363LWQKQNTvfi8lkNoF0kh5Q9brK0BHbPgOZ/Dgl1q5cINvAqyEt2T9XmvDNUKuEXlYIR23rYYBq1HXPMnjMHt2M/B/PcDKAT8XYO8yePx+hhVWHd/FsLow7rOW/V/+p//hHQjx0nj7gShJVDFMqjzobpImK6bX03Rblod3iyPWaejH07kmMYp9VYeTzagkRFAHeYrQU7exOTVxt97pY5X+VfqqpAZ6gmgkmAcR/bDpu+ldJZaH/SHsxWOEjP9v2iNNqrWiIPabRyzfLhIn6fWvfl4xlNhoAKkAq6SR5wGi4eYwz6a82CNMTBPu0GRVseoc5B1qb2nKmUndcGzgKgGrkgV6OmemjhcE7yUb6yLBn8/x1evXmhIrBhN6dwIl705NXb6Xltpx6/toDtsY7EgkWqpwE1siaaDdxIViFOkEVOIhPgkg5Bft9+VeeNkVK62ec903saEMwGk6VowmpnCprdXXJ+uj0CgOkt2GSVmyA9LMW84JudGKAaVDy5NZkXvTu6qKtk6yyNbfxYdaQoCvgor/ZGGp0Zdpuqn11fx3707kNB8cNnfkwOu2ywROL5RUptIGIQ2mlfm6G9QC3vIRFL3TJnrlG7RdrS7XtdaIUuJ4hpwiyFPHzBOQCvBqH0yJLK+Foq4wA8keDSCKbVYFS/GRrgBavS7ukp5PJzQ6gcnAmpl4/mGYP2svKGP8MmXPXCThnWmQLEmhXq1XAP8e9AxguUlK+a1SYwCqbQprrNr0LQrUYtBpL6hrXxqijPQtSRBlmiVCgAigYzxrnlAasLps1kVu1Z6R7uw1YXh/0lLfJoPLZFipoGMCqPtqlqZiwfHF2K7itFlF/7iJ9nyIUXNy4ZhhEi4J/IEUUDJAzH3R/Od91nsQGGfwkSu4OUDH34mNhDROR0cHwpmCTBPIAbZ4YtJ7jufPbmM+ww+qifuHJ61nJQTO53rNT49PsdnC6OlJ8mNGxFSTaTXe3TQrZNJOI1peVZoit5gn72SGDhO00goBmzBXJbqe18M7efXyuZPeGhsh01xR2AMkPD4+CpyCZcTnJ7OpXiPPumVy65jNbwVY8f0wul6/fq3fyV41m869z9a6F2DlRoAGYEhxStMMq0rDDxea7Onp/d9FPHfMus7HynMtpXlyL9IDwyBpnXEGAlmmYrKwTwNW0hyL5UaCl4vLGgDwU0l2LSkkwJ787niNA9KVkPA4aQ4q/Ch28WzcxrPZOKbDnvwczgeE9DY8rf3OjEim0wZb8FNDEnjcs7/YBPZ6mlaAPZO5PkW7YpEZMnhtiw2W31NF2HXRWJ+Th04V11fFXxWKFYJw7WFVxZh80RQKADsIrxoavSa2G9bDNs3PYYm5jhALVYAV+x37XE/MmjeP+3g8TqM3+zBOk1ex55qfD/Z8HE7i/mlhoPHmRfxi08S/+vln8cXdU9z0jgKsfqt5it+dbuJHN+d4PmN90DzBzjvE4XEbi/ttvL5bSxL46rd+GvOPPpYkRUUczOUE93UdkhEghjOSXYDnzTrW93exvnsbx8VTtAzBAAWuhgLeY+tssDmzxNB7A6s1ACkpYA10CrR1mg/N9FlrS+tJZ7llZWrGAXD3O4FUAFKT+UwSGSSTCjEnHCLBKqW/cc5C60uJMEMamo2ShrEXkcZVgEvNAbwnIYklGWpvDw/55HgfULOjwW+6YgqjSlZvsWmTyW3piYcsnRSfvZfX0qP5tJ5wvXaS6EADDo40/BWbGAMgiC3j+qjksjw/NNkKnJAHDxvDSGmthGAE+3J/GNvzKA6sJwDQzBrT3/r/ZVBt2kKnEugCXI6xXj91KXE6AtPjhLqG2gmPRIOOrrksm8xrBnfhyH0cxmQwjslw4gGOpJAeljJ0KHkZ0Mq4P4xhbyDQqsEYfAnDDA8dkmlbsay4n8gN7T+SfOVkMPuMzOZTtX7uf8m80dmUU6XygNVahVy122mwA2Clphsf2Pko+lPOuHMsGd4xEBnP4u5pHZ9+9jZ+8csvY9By9sydPobHImApr1ONMDWx5Aoakjw+EL6xD8DA3fYpmt42Bu0xBu0hbqajePXiue45YOBsPIoez3HQUHJ+AnIdFCIi7jDpZONZl/Ani5DydM3CA0ALmZMTAjmTqbn6sd/hK3mIxXLd1YvU5pyhBmVZ7n72cjTeDT3FyEhvRM4/eXQhvWR/E1k2+wnOswQIqcnoXSQF5HpLp44J+U4ggs81rAk8qLH7WIaIZK9RYJy8qqTEyAAahigCuj24sR87RuoGrGD1rw94jO3kL9XbHWK6P8fkcIobAL8wEwpTdUmlCU9IYIa9pdb2Idl79CICDgRQuR9zUl3WVZV0zXsZEUgEYIW8sRdrwDPYUNTHDL7afkye3cbmeJCZOntay+dPJ6W9zgDOEliGIQ5BYIifXvTi/vExbm5uk3nDPSF5eOM1DAh8bgi81DPAYAEgl7AdBcm0TczGY4Gn9m2lFoBZZ6a6JKGVBp69Tw1lJav1iF2grHqTrL2vWUAaneXzqVuYwQNOzM3zIcFlrd0kfBQZo1MqJBtGPyMTi91dsw5IJEYaSzrzLs6A6ON57HqDeL3rx//65/8+bl59Eh/f3MSMc4Q+kXuLH+FhF32CZXabOJ4I54FVTrgQtgltrAuw2vXibrUVYIUkUBYK6lF8sjNc1bB3dxc/uznEn/5wHL83W8Z0dxcTGFzshzmEVG3VKXoM2F3XJdcACP+t+tlr0KnqFcvyOn+c74Guvvk/8/0FWGl4WKEo+rk8V/TWBcGkmiOZXvzEa/yl1kB9Xq9dLKZkQ6ZyS4FKSu/M9ET9TupOy6Hl79Z5Q3ndXP/pWNb5er/tjb/PsLoG//6uDKvysLr+3uvff339df2+CbCqafTfBbCyB85Fi2nTcxvw7vekcyARmUkS2EkkCrBKUzglMiZgtcZwfb2L+80+VjSD6T/jUFE3+DrvJXNzol89iO5pbRwoBZaAK9PnuSCizidbiUIa88fdYmVt/TVoJQ8rs6uYYmnChNdEAlb40WgTSlNpGnIn1OTf1RyoMPLkhI1Qj076QshkmAn7FE8NA1aiqhbLSBiMJ6Yu9LKxVsFmaIhNYbVZdUWOJlrJ1hLrKRsFT9kN8uAvZIPRgwArfDpopEk5s6SrUHuAH1PwD+a9qsiE8aMEipRGSW98UeB1jJvLJnHlIVTsIP1giryegEwBeXVodlITI6r7zToBK7MDOIgFrOUvkAY5JYHlu+Af7ylU93Pfn1Jo0Z2jB8CQptq8HvmFAWgoVt4pNWbjqCVK+djlvjLpuTDCfJ+8KTn90UBLSgmvqOwlsfQDeQGsBP6CuqfRtZhM8jNI2QC/IY3J2Zw1XWRSL6DKUjIBViQLUjwBaEkimKBVFil2njKjqpob34KLCa/TE+1dZVf9Aqouf0/GmE74QC1ZntaZnj1BZeVCl54zfnYMhmEAam5K3X5du5QFWipYEs+LMX2BVmV87QvtabvBQ5gqsF24Bhhek+pEM+XYbz5KMlMNc8IPfh3dAVKpknWgXLB9A1YupPxIXVgLYuGlj4hAPpqMzSrO21XEbi3AivfN3kTsuVhzHWBFMQedHUB7qChgACvtg8U05RWefJg/bTby0QKkQQpYDUOFNJiGDMNgJ7YU7/P2Zh7PYCuNJ0r3Yq8ujyh2vqenR03meawwQGbKg4QHhpVSe66SUyajkZLrkP6wP8zntwKseD2LxUqsLwNEfZmmA9Q49Q6XrnO8fPEsG4xeR53m6wBlCsACEOPfNNGAWbxWp4nxO51Kw+/mdzLNBswy022k91hTau4Yr6UANE2/2APtMpOBG56MZs6W9kAXT/mRS0CPhmTcgDnJS73yqfN+ffEQk1n9wCzQfmv/FfYUPIWqoef1UfTKbH6LRGUXy+VCexlAH9eEdDYns/IMHWJ43sftpI0X83HMR30BVvijWS7n9KJiTvoMuABWAFuH7UIMqyrSag8owEqRyN8DWNU087qwqWnvrwNY6frIPPZdwGq3XQuwGmF+frak2kMpWBeYYacXGB5z22O8XRzi8TSL8/TDOE8/CBw3aEw5L0/nNjYkS+EdN5rFXz1s49/88ou4e1zG8/4x/mByjN/sPcbvCLCKuJniD3MBrI5P+1g+bOOrt+uI0W28+m2nBCLz0J5Cw6l0qJz0pi+mLAhgdFMj0AQ9PMTm/m0clo/RMCA6IIXZd3YH3EP2mDJWdQKYPZhkYVDR65m4WmcKzy4sQ8DsGsZoek2DRW0Dawq2HkzMth/b/T5W241DcTA9f34rX6MyXR9NJ3oOxRBn202Awx6ElqIpeTGfGZiC2qdzZ9XurPRJjLr7scNHDTZTsqXMOvG5rbrSh1BnLKvmMlO5uOdch2ridAapZkJaPhQjZzS5kWz77u1DrFcb1X+qG/v9mM8malptWmtbCPbq83GnQB0aL8BRG6jzXluBVb3ROEIDhXGsz8M4CLRxg+n/HTsZTzWFZZrtRjD/h2n+dpkeVm6sCrAyo4Y0uXH3bDpByo2x3Cp17pxjyFC4HcWoHSXjOBsfmHEZma7mC4k4bKzewIPeYy/2T4Db9lnoDfhAmuQ498zD9TpOoKr+Bkz0e2pVE+WrN4gvXzGfjX4uPRSEocK+zWth3TVDUhhha+Ax5PoFBtv6EPHlm8f44suHWAGoDSYxmwBYTQVYAfqL2Z9WFeznDGlWS/yiFslMOsRm/RSn40ohj4RM3s7H8YEAq4HA6ht8lI7bGCgpj2u71X5idbbPdRpsg+Fpfp9etnUG0nwDWHDewqxiPwGw2m1hSgDiOK2reqkJktorwErMUBOYDLKrWTVAxCWHtW05oFUfqlXT46pCPnxvGTYDWLUauJS8FeCbs0zDmASsOpcPzeXy2RTwl0bb8nFzE6yBrZhEZYmQknVeR6+xlypMvgKsthihG7CaHc5xc46YEAgFy5u9As8ofJlYGr0Q41LnU4JkCoMSW8y/t0Xemv1OpxLIehyAB/+7Heu814sdg6zTITYQEuitSESeT2N6eysW7Wq3lb8eXnzsSwDWN9Nxyn972iNZS0PSiKMnKb68f64YJMgBN1nTsACRrWpwqDCUfYxGAFaEJsDMI5SB+8c6go1YYFVf4J2SlRPoTQxbz7rVJ8Xk9v5nA/RMF8xBkawKesoPzHPC9bsGYWJFmr3nc/+K1FEQaQUbyUutdujOLDAtbuyPSY2AV9mpHcd5MIunfROfLc/xv/3bX8azDz6JT27nkrJz5fhyXtsBDyuugVhgPAPixDn1vDeIdX8S/+dn9/FmH/Gw3guwEjM9A12cSGlW8Xm3jOn+IX7/9hj/7DfG8bPpKia7tzGUMz/9Ue5AV4BVAR9Vl1wP1kzMsT9m/btqn6qF/v8BrMrD2K+yXku99k7NIHljDhESyFIgWb4PFpLus+55MayQprtgVY2W6aKSb9N/5yD3HxOwMhHbi0+v/dqWID2s6/59J2DlN+OEnmpiL9Styw+WqTcocE5kqlmX/IIEB2jIk3kHWMl2JSlpPsxsHkwzhrHw4nCOewArNnvtWX6A9D9tVDl54+DIqFyZSXeSwGRWdVIlmyDz5x3ACtYDG9TCHhNJ0unMpC+SwDQ8dVCNkOa2MbtKUziLQpyAJhZKJoik8ba0xKX7Lu8dHkjRPvsxAMEX+pmSwARfCkWQHO2KA+cFWGwrgw2q0d4x9HTBqPkeu2V6Poickv5VKoaZvmwWcVwtPMGWB8+7gBWvi3hpri+bDwenDmBN/aUFS7abcZccjqbnkymgYiDQRMhb4Uoug98PCWg1gS/j+W6FnmK/3XSvuUmPiQvrx+uzhOFa7OlxJL+Y1CBfT521IWQR50PRT60KLflLQadP2RU6eK0dmDCmfssrpZhu3QNfJu2XTd9MwEYHo89b7q/pvgawzArrAKICfhMwFACqCF1LIg876OqePOlbU+rpNEqMUhsBGyWrBbg64JhEkIGAK9hYfNjfyiwQg7nV3HSshwKutBSSLdg1Cp1Y0gw1Nr+qthJWLXqquXSZGCiQyuCVn2jLBYdkLLO+siAuGVYZqvLzuaclBaxl7v/vOaGbABtL+1B0EQFYhcQYsIrJ0LmBCu4JQzHcCmTLDukdsMqbaN3Ty2S5lqeeuk6ue6Fm656mEbuNandx3K7juFlGbNea6gIqCNzHvDcNt1V2im6NRwBxz5UMaHaYwxkuAQzsm/fLZay3BqzclDrO3sa7UIytkdeaR+5yPgZF8wcfvIqXL1/G5599KW+GApR4v7B61uuV1iaN7XgCYDWVZPBaUy5vgbYvUAX2AsUdDCum16vVJh6fFmJfMZWl8Jyk9A9ABjCG3R2GFRKAOmu0TyeTSB5+h4NeDz8HVgcMK5rrojsj9ZnN5gLDKDYfHx7FtJJxbtOIfeX7lKk4Yiq4uOHnObPdiUQCrTI8wFJH1p0lE/YeusCaOlyV4jnwtKoGBJ2/mun3JESWt4WatErITOnxarPPtWLQk4auPkiPUmFNkiHMAlgw7LfyqbOBBgDVzbgvwOpm3Eoe2D/jVZjpjq6CDEzrDTiW3Y35NraLuwxDuHgUem/ys6XJ/ncAVt25WyBDTuWqOCyZ5+WZefdfBRhr374GzLMpUeOmJs2TSCbX+x1g3kaJeaTzIkGQ1F3PB6CVZWU8TySLvV2d4v44jePkwzhMXsnzT1T8BiYqk+4Ro/q4O5zj375+jL/+4o3YAh+0x/jDyb4DrH44P8d8hhUAIS140B3jvDzGQoDVKmJ8K4aVASsPIhqYywx8it5asnr28cNJHoqB/8viMTYPdzqLmSZjin8A1M0NyB6MZhJZgo2pL6YwyUIo64JuWu7rybMCcwAgipcwgCXZkjRL4hqgNI3kQM8PiYBqIpHlAIzAyiAlkNj5NFwHsELOyv5Jq9TH+0jsQc5MRylTEyo2Pod19WzUnZf3EU0dPwPT8QSsar/tFPe5KVeYRgGTsgbwNC6PsByg5fNpmwFYiMOY3TyPr17fxae/+kJ7pEyvm0bM4I8+/CDGkwqgsPcHclnA3hENZ78Xy8d7N9ApicTPqiHUZjCIQzuShyRDhfK1MzMiU0Lz3l3Kt/KQ9KHCFnA8wXbLaPKrCXylBDrW3M+8mSgMrtJDiXVw6scgYNUARLViS0G6sHwrAbSqBQUc+GtUMwNYLbeWDvHIA1gBImlIJDfrPP8AAr1PJt/D/196pe4079i/DFOQ2gsIo+lMMEKm5gfL5odjZID9OLbHWJOSB/A1msbq0ItPXz/Gp5+/jYenTcxnz2M0msZsOo0pLF/kg/j8sCurF+AZ38due9CZ8/S4SvnrPlbLp9htlzEdt/p4Np/Ei2fzHDwDVgyVsIqcejgC1sGSYXv1vhN80xD4AlilRk73BHkTkkwpRCQDxJ+niQ2ePJLnJ9B8PicwTJIadWTVVoZhBFSlbN0R9z5QkETbo9denfJgVaIg6YLi4Oh1WHbW6LyRZ6aM7h0cUgxibmuXmp6VEwxfj1aMC8Gs6zx3YFRlSqEGgJLDa8txwl30YoUB+jmCdD15WG130eBbuTPD6kXTxgSmmozV8byyqT8CWnk0LpdVtBlGsVlvxzqzXYx7iE79kGoF+UIOUOUcY3s+xeZ8ivX5GFuu12QU7XQSz16+jPF8FqvNWkD87fPnMZpMNBSCqfj82TzPFvzuaPQPPu96jSwJvAVlUq0YqvjObdQv0dvgz3w4nFWfIGkm2AbQymxgXjsejAzm+2Kx87frgLQAyPPNh5+HY2JzX0nNZISeDNJrhpXqEgCrejZLviu7TPe0VbGIM5j7USmIFP4kT3PuvpOtRfPo2KBng1VB2NBW9/k0uIlNbxxfPBziF/fb+IvP7uL5q4/jN18+ixf4oOJLWH6yKblBesvCwddUEsoW24s2Hs5t/MvP7+Lu0MRif4qtLC9MNFCfL8u7nhiB+L9OD/fxB8/P8We/MYmfTpYx3r6NQeNhUIWAXaTwdeuudt9kN/mWXgLRroGtukbX//3bape/y+eL9ALIXPXN/0vce27ZdmfXfevkcyrfiNBAA+gmKYoKtix7KNlf/MVPZVl+DNp+Asl+Fw+RSmw2OwBEX+CmSiftkzx+c661z64C0E1RpFUYhXtvhRN2+P/XmmsGpUHndeVgheOHhiMd0KZ+x0SGYzCHGdWgD05S1h1Swx4lgGdoUpcFn4CVVVxFevFo4eFreChz/KH3+TfBsCrT9e5x756PMsUv4O0Bw+qIcOUakn48vw2woqCWTAQKtBIqqokjkI6NuBfTqQErgRXZzNVFI0lgsiGYVN1tdmJY3ax30WSyCk0aflN+HXljQwemoGZjTA8rNYBJhfQ0wlrPWgA1vRKUjTSkEcMKLb8STDIET5PKBLBUVKR+X5TWPtMsY8Q2k3ZSUQFWTkLrLrisvymDkxEvwI0BHtPM+zE8PZP2Wg106lLNWvMKVsVKXTRHwKoAxa6vVJ23TKFLJFbIJO8FQCn9q+RhRST24jb2y7mmXwZIvJFqC/P6pYZNxy7NHuUfkbHGSr7Kj/IIqyafZxUYyYOIiUBzQJNoaRYN+HAycS1fwEAawOqi1ZSHZmRns3jkBaIKW5YmVk15obUTItPlzEJyI1nNqunjvvF5DywiBt6OMhcYE5oUp1/AUKan9jrSpwWjKsS0lGfzWzeZb7x0duqTYIYRqxfiNKs5mhpmg5YrWZLrzJwrCZ6mCzQPLEB4M1CwKi7SHlCw/fgoIIrCT0mC+Fv1MMRku6mvOUIX4ErgSAtYpTFjnsd2Hv4IsNL5LZmgzmoCRXm1Vl6TC6xMDUyQSrLbAqzax9nFUCmC5WlVUs/aaPeeykl7efSvaqdROr9mU5gZ6HuGQqIM1xtipmFdYLAqsArPFANWmveIjdltKTrocE4s9P0HKZLdJfwI3rebS66BWq949VDNkWasFgKueluaWE8/ANHUYCdo5QkTkcwjma1jtC4/Mt6nrklkAUyskQMc4v18EYtVY8CqwUDbJrzlc8Vr0lqX9zRpSNwHL1++iI8/+ii+ffVaDAw+SBDkNd/fA1gZRKJAEsPq7EQFV3cKwmEB4EE2SKEHoHJ+finpAr5cd3f3cX1zqyKMBhVpIR/2VWl0jbx88UzPV89TGxSPBUgDMMWkE3kghRxMLz55HbxfnofACckZ+32xKAC4PMk/iGFVYFj5UdinwIAyU37N8VIKXqCV72OvgeVZ1a691UAYOdZ7yv7CZL9k+3GvINGwr0WxYHxtmwHbi6VknCTJAFZhnL9wQZxSOqLHkQGSmAawQENsebnB38MaH7RhXJ2N4+pkHGfjXowRlmLKjNxFUyuzH/2MrKmkwjaSDi5v3mgvK4Cp3esrsh6mx28BrKpA7FLt6z7gawVYVUHycB9rlbcGpXPj8GswoxrASrR6ga2ENPB3DH6X2qtgrQmwUrw7pxQGmu9v7qVVs4/3q4h3m5NYjp/GevI01r2x/QIFEM/iMJxGs+/F17eL+LO3d/HNzZ2YaM9iHf/ofB8/7l3HT2bL+Ogs4uwUlnYycfCPWezj7hZJ4CoOkgT+NM5fdgCr9Tr6Hb8lj5sOBqtgFTUAV1vJ8tf31wKsDs1SzGJLH7mnfbnq+uOewzRZgM6n9loAACAASURBVM/QJsTyVcwgErEfj6m4SP10r9BQwtYYjSStZY9rCD9YzFW8TqbTOCHlCYAKSRiHf9CP+Xrl2HmarclYnwZ6SXHtxxCGAq8FuwXktyRfZVy8JHrJmG45qlWrMawDkG6WlqmmdMNywG7B7PupZfi6q5eBdw053OwnoKzhH2DVVKAV0/yvf/NtfPXVb2K9auTRxz51eXYeH//oozi7OJWlAu9HLGb8V8T8pdHfyUsskC3KFuEg3x3AKkA62EDr8Wk0knVbXmUoSVz7uttqe88mPM9TwgT9QdoAJIOi6mfYVWLuZCqnGh+9T2ovPzpN6OSAvA8JmD1ZewzsZZDNzyIZckCERnKYKwPY5dCtfl4SM56fwzC2xx5mycgkSbErgMbrVq6GCVj1QSAOZm9rPMUwT8Ut+33Phu9pWm21wT5Y00YAVhM8hrZxT+rhAK/Gk/j2ZhV//qvfxOt393HojeLly4/kzYXP4ekZaVfYIfia0FqIMftqHatlE/OFWb1sddw3MH+5h8753dk4TmfIAGmeYWVu42w6iA+fnMTF2ThOTvF4AbDC7SiHgvKhPPpUtUxY+4y47so1B8BKXmk71qeegHIAK2oRy/vwQxrGdEZ6JkoIS3w5pC2rCkaT2OpmPimheGuWrGoyWQ4wbLCsXVKgvLE0FGFdSLN1mnzsPQReaRCTtU6CGLo6W4WK0VOBJSSxpgm8mONqtHPImd5VBqu4zAhd2ASYO4AVdcRmsYreuonJahezzT6e42kJcK6wCPbJQzS7TaxzaEzowZF/6ZqyPtzs25ycGkmDPQXzuF5i0L+A2bXf+fOwjzXPAZuJwdbpSVzAqDuZKaBq1azi6skTAfP383k0m3U8f/5E+22xTZBLa8A1GAqsK0kZjEzOHx+ENiC1pb44P7/SOcNrksHb6elMdgsKutItsdf6AqNqBFgln12/Q0AWl+9+z1VvCYiUYiGVHKkAqaGFBwFmdG46hubyJxUo6U+evwITDPl11BNloUJWQfYSlZytoah6HZvSA1Y1u8bqjdFF3G4n8es3q/jl20V8dd/Ek6fP4rMnl/F8OorpbhMDWH16De5/YLpzPQMqK6hiPIu7Zh+/mTfxH9/fC7iCVQnRWQokpeD6uCB5Vo2+Wcbp9jb+7pND/A+fzOKns0VMVm/l1uvghCOTqAt+PKjUvwewauvZ6mHy5Kg2d2fYfYj/7L8/BqxUL1XPrPvLZJC8IvI6yPOf14RBrKNlg9lSZn16vXUvatmpz9tjwMqH04OiCnerBv+/JmCFpUpXYVD3QfXTTiDv9Gf/5o//98MRkMrDVkyFzrS0GnH/xLFJK8CKPstU5aJ4IfHYK6WFpEC0+EhxdAlU7K6YGZ6S0FxD1b9tdvFusY67DfMOgxpiuJS8TzQeJ05wkkYHg1ltUmALWPn7BqiKsGy5IIsBGxoMqwMmga0ksACqsqc+tCanLPgyW9eflknZ2pobxvILS6dgxuQASsfZkjgBNSCiybLR5sBrnZ7Y9yFlXjrORfdK9kj3hOWYP8+B5YoFSPmmTeRUHT5rvCmPYrMJNOhIAjfriOVNC1jZy8vJBTrLCVjpxs0kIl6fEzL4miNihYpnQk/nXkyGEUUToIFp+oAGGEVrA+IGSsDKRKY0iE9qoCVoIC6sZunpoWm6kw71vUxrKRO5mnSyKAjJTkNjMdiyCbUXSE5l5TmU0xsmxAmoOWlnIDmrFu+MKlIxZvzEU/NOgkeLAhdoBcMl5QRauJJVVSbzOsZdOaReaxmAJyDHsS8D5daY3UmCMlam+NK8MU0w0++Ie4diXZCqACx/Ypa4FcuK7yf6+2gZVsuQBvo1xbYhOdeQGVLml9iE3WyUo5wwr3pLNwG45K+QgJUMTfP39XeCCnwc/JhmYlniBzMnZcC67/WEbQiAWvBkduj5q7NLGbHWFOQKTNyHTMVhUnDtmRLL66YBPhphdQ9Ecrfqvemxs3KsAlKFRNuK5UZkkNxmhtagCxylKG9gZazkaQUIyTFWO6qoa4NRssgEsNLnKDaYVGYCHeunTHhJiCRdcLuPWwr19UbTZRhW8mGXxNhACmCHTRydFgowTdH79OmVAKsFsr35QvfDEbBC4rdsm2QAqxOkQAlYufHwJgHcI8N5CpPJVJ4PvEYeE3nGDYAV0h38b9LQHWDGMsF+PH/2RBI+/i0pIKDMbqem+PziXM8DeAZgBSOE93N6dibDXH6OyPCT6YlALH6XxwH04RNAC4ZCF7ACEGtfvya0XiPY5vEbo/C3BNwlk5rurCfqTFOIVSNZ9/wR1ErPhJSFA1hZpu6pqjfkDICgsNCUfq9i115gMATwfnTUN+9VDZ58q3paT1SwKtyDweM8JoOIi9konp5N4mo6iCkbmtKuyh+hzNfdaInRonV0Hfdvv9G+VlKkqgXqbpQ06XcAVt2pZhUa9TX22XrMbiHZ/lwW0V2GVdUYBVj5HjKzhPsV8GC1wntrryYAxoH8ntQ8PgR/l5tDvF/349vmJO6HT2M9fR6b4UwAo2XUo1jt+nEzX8VfXt/Hr+/WMScoAcBqdxv/9EkvPu+9jy+mAFaHOD3B8JdhB/cyY+ND3N7Yw+owOY/neFi9eKmmSXvhehV9ucwWaJhrHWAVzSi2CUzPl4vYMDwiNW69iGa5CKSPgLleeXwR2hcPv0qkJ+PY78pvkMd1emExgkrywH3HdbYACAX0vTiXNAYQ6ts3bwRcsX8CVuHxQqM3OT2J4WwSDWCSTLKyCxK4k3J7DI1Z/xOwwhuG72kglxIiVSTtUKuKazdOGo5xHKk30me0CvfybdHvFmClBs8JZtr/C5iTwXlux6otxtEfziIG41istvHqm7fxl1+/kvyWYwZAczIxy/T5Ry9lOM79ZS8tWzsQptNjQITH1IY1GzNum7A71h120CiaqQGrMvnXfksToSTfdoZitl3WHxUSxNcEuMJ4VJpwepxk8qkakpRMFPAs/havA/+eQz9OYhoDDh9sPxQNgCNpmK1RXEnnqv5hwJv2BrSFrE6qh1kTFHaHyTySJfYwAKs0GC9ppoqfcnTEQxZPMJgkZlqlFRk3l+5HTLg9UM76AGZ4Bk+gHdoNYFjtYtObxHzbj198/S7+/Nevotn14/LKLGCkVYRzzKYj3e/FNmDd3BwGcb9AargWYMU+KL/OXcSCYc58Hmcns5iNR05R7eNtdS/Q6vxkEH/4xQdxeTqK0zM8drexI72XGl5rtcE3ZI+w681uriu0VnxLAmFXbWXuz/HsyzvPDCszZ7mGDViNxVQWvCnmsxlNslCR1C8vmnZAChCZkfUpCTZgRUiSh+P0OKUeAbSCZcWQhE/WSw0Z5aOaNQxXmhjv4WG9akdfq4DNAqxkceBhrlURBq0MSB+Uoodnl0MNDrHeANCtY00tMV/GeLmJabOLl9OZZGLy+tXjb+WJu0LhghVBSaRbwCBfSA506JfUH2GULoNy6iIzOVEUvL69lwSQOmoDAE4xOR7G9PwsTs/PFNQCS58hFsfsydMr9QU3d7d6HR988FLglfZx2HorhsJ4GzmNV+nPChHoq35hzYEdrlTU3S5esNYfDnF3f6s66PzsNC4vLgRS1X2q9k++lRlQJXaZLSTsqXfspyspshhWNRCXZxifqh28n5PHyX27Z+CUUlXCRLxUWy0Dy0vKhhRUlK+z1hOZ1fOnqAXZH9n2RNe8S9NotutYYSnRG8VicB5v1+P45Zsmvny/ivebiIvzi/jsyVm8nE3i9ECQw0Z1O8+9Wq5iMprIqxNwuT85jf1oFt/czeMXb2/iV/N1zHsj1em2KXHtlY7HBqxENVzG2fYu/uhZX4DVF9P7GC3fuP/OYYd6vvSvEqCnGuwhANodrBUYKWiKvUXDa+9Nf1OAlVukI9ikWqg8GgVA13H3Gll1UUmOzap6lF4osKr6fGxhPHR3zei6Q2mbMIY7yYc8gdJ9K+BNx8a17IPOp8PwejxofPBzyYJzXXwcOBo78ODpd6UE/i7AqgbYrpsP0fshwKpAqXryHwKsWNhkKJuAFTdUOc9zgzXNToAVDCv5x6SptR5PLBrPioghxXD9uoHCv477DQZsZrpwQA0q5aLbA+xxCTfGxSoBqxa0KtP11G6WZEnIpOqfvRYdoftMOiWF6/hYtcbtBlA0yU3AitJEFs4wrARWpd11yi0MXFUPbIaRAauRmmVFgmZiHEaefeImswAs6VqXYeUT1blMEk2tE6j3U54OecP7GHvDrThUNZfJsCoPq54YVjeSKpXpuiWBxaAy3mbDXxK5jHY6PpdmHJmV00pawCKlXeVR1VA8MQnGU4LJp0ADmC72fhlgul7YjySBBih84yYICDDDpJlPzpkkFk6co9jVz+fvFGClhkmywMdSl/TDyOMqLFM0VCYfliva58hZdxia1sTQ+Jg3VIMjNOIAgkXjPJ4nMeOSZm26UY48kknXas0UAevXaQ5ETdJdAjPxpfCwzM5OGVCZt3sazq0ZO5IsuamhYFZ6i3yrAEnHBqzkhTTUlETSQKRnPKrO30NJYwGgVVgbDPIMWa+ydPFl5F/FaDsp0PhIv1P0dJW0CV61gFWm7WgSlGwtbVQcaPkyePN1sd8enQSuXDQ7pfQ4KzAUZh8Tvc8BTKVxxGiqa4+ChwKobimCFLKt6Jy8ahE9YWlhvQRlH6zuncW5CsJaK2ta7ojhjEtXChUNNqT4Q6xpPhKwckqc3q2uQ5nqY8JOjyYgCsAKORPTqiZWzS5uFk0sN7tYrkgFOXpY1fqtxFDuGxkaG7CC3YR/y/Nnz9TAuZgj/nYqkESG5jCs8ijhXQWYBGDFR3ly8JgcSUAW5AAFWLEu4BsDw2p+v1ABzP0ozyhJB5zERAFPgcdazPMDRvHJEIQPCs76HV4TgA7nDXCKnxOYtVgqaGJCetkIy09P1wG5AKwso/E9VqER7eYHk2TgjVa+D6RepQdCTcJs5Hz8KCBGLIVkPbi4MWxc07AqJwyApZwk/QjZM5U6qORBEnXXaqzKXB6pFE2NjOPPzzpsUYrUo7cFlz7ABkOUk1HEk9NxPDsdx+moJ8kpxupd+YrWmQSsxBjZruPu7Sv9vuLSO6Baydh/lySwaxlwLLaO5qKcV98HNTA4TpL5+Zr6PqqZ2ok37ATOtWXcGKVToNEcLfQnYJ4GGkp2tLG1pu8aEAxisTnE21U/vl7N4l1cxGr2IvbTS/wBYtMjTnsXt8uNTJ5fz5t4uwUUjJjGJl5sr+N/fNaLL+JdfDFZiGF1MkPOY8r9vtlGr+nF3fXKDKtJMqxevIzdKF03vwew0vqZkkA8FGFaAVJtl/dxWM3NsAK0Wi3VCKno1drjQRqAFUyhUUqR1GtV6AVSPO73HMrUdc/xmMPa2m4FTDEVB7i6W8z1dTzT2NowtAasOrk815+z89OQ9GZgzyptfwnoAlTN143WU+5T+1jVMMD7n03Xcw+220Bb0AgQSb/Gul9qLZYsKU2pnYSltBMbQXcBK+4ICnoVIU6K7OE7hNdKf6Im6d37u3j95p2kExwzZEs8Fkyz5x9/ELNzm3nzfJL/MJ1iqLCeRx/JYrPQOYGVyORK7COkqbCsTs6ikSSQPZd0K/sNev+1lM8bSEHAx5Gi9q1kC1nm5w+BxDXAgKmUwwetMEr09JBIgNVhEv3mELvVJvbrbQSgVaUn4hE6oe6krsqasPyAYFu18sECrCjqqMmohyiLMt1L07ojs6pNEDwA44ywRc4agoAhl2YHbVpg4nisZR3Na0gADTbXHjnv8BBbMWUG8er9Mn7+1dv49noR07PLePbiRVxcnCnsaDoZxgQPQACJlsEHc3AQcxjGq5X8EjE5V6fQG8ZquYn53TxOCI6QyhHwDDnXIqbjXjy7HMcf/fTDOJ+xN6Qk8GDmrxtb+gVYNazf9qmqfdXJlangkNceHkjs8+zhA7IWBFqxLxpg2Md4hCyedR1Dfb5mpv92s5Vkt1kDRJktIoAMyVmy4TTYBLAiLErKACsNlP4I+0cgVT9G/YFlgdyTDJmznlZJlHYqTrDMcaVSupJhlWcZQEqAFeszNb/UIe5bil0FAK5zTaAmuD3vYbkyYHW/jOGiiWmzjafjcUzF5HL9iPk2+zMDLt77hAZa9653UPND0gePvZN0M/pLQD5SOqlhUFFTR+wj3tyvAzdMEQEAkSVrHcb0dBYnp6fx7OkT7Rvzuzsl1V1dXcS6WQuw4p748MMPlMKrodpwZL+/ZiN7g9kE/79VCyowEGOYtWk2qmGQ7L/48KX6X2wR2MOxTnhydWn5IzVXSu7K0kIyXQ2dzCodM0gVMGqg8uhhZs+nquk4J13QyoAVbDUDVgakqPEY8mbyttLsuYZzuFhBZBlGpp5JgJV9ZfXR+tKlwT8+e9tGst37wzDe7Wbxm3k/vrrpxzf3+5jvBwov+NHZND46m8TlYB8jDNYHIaB523D/I0H2AP0wPo3FoR9fXd/Fr97fxrfrbawHY/u05trEe3GUAwwr9wFYaZwf5gKs/vtPZvH56C4G829iCDBQhJRu/ZJBNb8LsCqwSj1Pp075mwKsHj9+F6zSc6S/tvaC7J+qhlTnrfvM/sW6TROsMqjGLzHM8zCEaxOvNO4gfkcEovS+1O9XimFKar1Oujbtfjyu4x73O/Xv/z8kgd9h7n8fYOVFOa/fDsuqHTV3GFYsajQe3JiK3FUqgREE7kGMB8WwIl0l5SyWqxRglbyN/iiWh168X23i7WKthEAaTZs6MslJwEqgoAErTRsPqccXJS7NHlO/K/Nn0HiBSUZbK26ehk9JeUJw3eZKtlHSwPLAArWUdCjZVZJhwaKi3XeuF8u4pjIyuU3z6ZYibT8d2BJid5BeQ3E3hNIK+8W+Rq2RdoJZPvoJYggsKJOUDnqV9H97k/i+LYPwov21sZ4/wLDqrW4FWG3XNkGujdRUDQNWPHUBVmoAaQ7S30QSpvRjyCvGCHVuP2wsBuvMruoRg8wiXUymEaZ89vl6yLDyBEqFBhu1Csi1ZJyqBgCqQI8le7GvWSsNKACFG3hskK0+vTBk2pzeRRbYZd6ezK9yWhIjGoNrBea4YpefmhZ23hILcUYLt6emIzJLBprOcab76SasVMuKnU9wS9t6GpgX6GMGkhlHAqwUaZ2gXXqPqZHNBGImvP5pKNRT8wD7NmP3n04VBNDhuhTzq6Wf1puw7FE6fAFNdQ+VAa6vdSXOdGSZepyMXOf7YpjIhD0lgs7rKxK0k1AUAUwBfWRhiVWmdEE32RZclDmkry4DgpY8pFDTEtoOYNWfnEhuEOMCrNzMun3AdPGhJPC4OOfcoJV35erXYVepwEoQ3BMGF14F9FRroiKgWGnpISfQmAkZzYDAAtYp3+M2OEVyQ+PTU7wynwBWMlqEkbNcB/5Hb26Wkn0ScKGmNr2rqrAuRpGL8J5jybcb+WicTGfx8sULsZQAsQqwAuzpAlaAJ8V+4vjYYN7ng3UQMIlCjyIPhhVR50gUYVnZyNQAFMeqvKf4O4+LnxYfFLE0vUiTKslPBrtIjUjza5p4f31tT63pVJ98dB8b1gmyOUu+N7FuGhWXSoSVn9QoJ0zlIUfT5PNFsd8yoXJKZx+1hxM6ii9NABOAwezTj2AwuUvf9lWWgFVelxriwChQ6hLGwPa+UJQ3zKo+no/JaJswjZ9ooi0GUhrVyiMnY8xhF/X2m5j2d3E1G8Xzs0lcTAdKECzAqqZ1BVixmMEQArC6f/eNAKsuw0rnOL0Xf5fpegFRVWzVNLFACv5dhWAVH92pXxew6jKw3OTZn4FzXUaiYkQeYC/ARGu8vu+3im3X/p4sRZZt1r3lthffLnrxF7eD+Ho9jZvRk9hOLuOAwfihF3fNLu7X/lzGKO77Y3Vgs94mPj7cxb+43MZP4m38ZLKID08OcXJCIQ9gtRVA0Gsi7m5W8eZdB7B6aYaVWCWrlSSBsTEYkl1JStwPsd8gb9sLEIHNEwQzYP6MT9ca0HWt39P5SANkrpHJkMQl/MWmWd64mXVDu1Ftw3GuvYZrZrPfx5LkoH4/Ts7P4uzyIk4vLuJ+uRBwJZ8rZhiwIc/MsgK4gonV53OEF6L3adVVA2SFNjqve8V1TK5nycZuWXsyV3aqqmsGQVrthNyzh2ORDtBdMhx1xwlaGbBK5jHx7yUHzMEgYBUMK/a+Q38s4/27u7mA/uloIpnaernQe5ldnsfJxblAPJ5PwAJNAZLaZQJWgIjruVI1ZdYvDKMXW+SppyexFqOXcJPjpxnMEu2ml2ixhz0c9ZgESZsBqC4zsfxJ5I0ktsORmamfzUEP3lXj9aAFrA4ExGydfGzZiAErjNSVuqvUUF+GYuHy+lAZAFBQwzDRpMFliMNAWBPOYlil1PSRJHB4gPFLDeUEW4fTcV3LiyBAF7R0Zc0Fgwt1BD5GO2xEKOxH07heHuIvvn4bX357F7vBNC6ev4jzi4u4uDxRU4ox+gh2ltgQ1H1WATf7YSxoejeNpOM3tzASGaBPYtvsY7VozERk39ssYjjYxHR8iBfPzuPTj67iw6tBjAfUkNRVAJIERVluI2UH68HB3nh64XlOfZ2S4maP2U2DgT7nkYtjJK8e1ngYXzTd7AXsubMZQSCZEijAikQv9gG8C0nPheWnYlj/iZ9L/UD93qkdxHzHo2p/iIkCRkYCqwCpzMAcqnaThW1qClUj8ynAyiCGU0YNEEkWCPO0fJTkJzn2UBqGlYacnFKvJRI/gBrtYZbBXFtHM1/Ffr6K0WIdk2YbFwBovE7JtrZ6vw4+IWgBD1PkkcXAy0YiFQ885+hkJiCqBwOSsJXDPuZNE/cAlM0uQw9GDkSgFoeBCwFyOpb35kcvX2qoM7+/jdkUy4LTuLm9juuba0mgP/jwo3j//r2WZVLWqWOoXfC+xGagDNa5RxgSAERVChuBBlcvnsT0ZKJAG9iwyFcvL861PlKjc851z2b6utaDVt5FbeBUT4OU1P7p+Zb773oNd8ysNgNWDLlc6xdgZXZyBoHhrzww0MxgBZDXierul2vtUUWqvqkYVulXp2uc6z1BaACr/Tbmu228ayK+uu/Fr2978Wo5i7vtNJa7fkz6/fhg2o+PzyfxbNqPSW8rnzg8Ju1eYjsVrEnuthFvV5v4zXwZb1ZNzJHMcn8SjCTKl1n7xdmUqpzjtV7E2f4+/uj5IP7xj2bx2fAm+vffxHiU/UGyox7XGPXvAoQeM6wes5+qnvnbAqy6r68Aq3ptRzZTkSq8TzpogwbUTD2zjvgZcBqvu12GlQErszB5zKrXBUCztrUKkwKsjszRbh9YIN7fNmD120zXHzO8ev/mj/9VRxJ4pMNVw1Mv+qgzfNjcckjHMuO1VwrIeQFbHEgMES0JBLDyxtYmuyXIIkYIgNW+F++Ydi7WMUeqBciR3Avd1kkttn+CD+NQ2K2BKH2K0mfqvG492BQy17apnAoFJZbAsGq8ESTV3iyrox+EmfDeJGW2nt4GNAPlYdXrWQ5ollMyULQZJN2OAlr+RaazQmvtj/CBIAWMyVJjhlWiw60ZdF0lGih1tLStBMmTSvkZyCPAmmcVgryLMiNXc27Ko5p/gAAmus0mBkSuru812SVyWA2W0Ph8P7WYpRyQSQI3eE3NKZjLnLdl/Yt+ZOowR6OhoUvACoaLACv+BLyT34SjOT2JTOCu9evYi12E5wrMKhhW+8bpSfaxcuKV4aHUdadXTxn3jSajY7pGHZ+MzpaRplIBy/DeDCv7Oxn4WK9gk6UMUH5peAO42JO2Wvd6GuJW4Zxoeflyia9bhXxJPxPoKHP/4g+pPOyYwVN0wCCQzAMwONN71AwBGCVS6SY2I4fZzOQL54Q8M6tIDvSnYdaeknkEWJVzQKZttfc+pReFbguMOjmmgDSeH0bKkebqA6xNIBsMGquWwZgSspIUujEmLc9gM3Wyy8RsRnTPljuIC/4ChvKqbhuCY0hCUthZU6IfE0INxOzDayUp5ZVilczK75gC58CvJCdH+NHFd5dxpcl5ST2y4co8UFNYK2FSYHh6fuX5VeGoN21vER3+TOYphguHG4BDRW8yrACsVotVzFeb+MvXUNvN5HR0bbKwOtO6mhgDWBVTRcd80I8ff/rjuL25EcsJJlUl8MG4qCYK0EQMq1EyLDuAFZ0DXiGAXABVBqyQITaxWCxVGJcXBMeJPYK1l3UZ9lc9Z0nHAKwoBJUKiMSo19PPseZQWMJCkqcTqWYl2+ukMOGXwIbMzwu0SoN3CkHWK6akLchC8EVKXNxU1f5xBKlI5WuXYvmCPASs3EAmXNV6DXT8BiS/MfOnCk9APNJHAaxurt/IRFwegr1enMxO4uL8XBJMnlssLv1nWTaf3DPIuDiWAL0wP0axjcvpMF5cTONyOojRAclIMqxaWXKOQNQoHRlWsIfVJJffUBXE+4OY0UgCufag5wsUzYaCSXEXsBINv8NI43sFWBUTqwoiB3fU/WHZWGGDAqpkMG5wlPN/BKzY7Q8CrHj/Q0US0RCl5EqsRANuyGkxd/36PuLfv+vFz24H8epwEcvhWWx6vVixDzJVh9VAQzo+jTU1x2YTs/4uPusv45+cruOnh7fxxeQ+Pjzdx+yE58dSAHbrNvpNxD0eVm/n0ZPp+k8lCdzJe++gIctgu4s+8j/d1F4/5Q1DjSPAahf7ZhGb5Z28OpArAY7ge8d9CmjHusC0mvXXJv6+z8fTkwSsSCPF69AeNwVYcdy5n2D0AYxz3cCGwDgd+d+nP/lcPlUkbpKkBQMLs/UBaWYn0xjN+JzF9PxU7CszqGrANpCPntcqA0faC1rQKp1IOsmz8vPJQBr7QSRjqAD/bOhkgM7+whpQ+1LKHVumVUrKtY/gd4rlhDwoqTGwWpgIsIL9RONH+392cqr1ewmYvt1EE3sxrDgeFVCh5p97brUQaCWwijTlzcI2EFhChm33XgAAIABJREFUMKDF/+V0Fo1SXA1WbQ8EndS/j96cNjCvGjbXF6UELnLglbWb2LYAD/awas2+09rCYC+s3EOM94MYziMGMKy4NlALZLIa6xxsJj6JlgdsrKm82CRilA5iAwMoJWIAVvodzfAcNSHQSgwrTezExrAnAnsh3lkAOZWSR3MUkl7yiQCB1+PrPgc6jqK2MX2Pe3QfvelJvLnbxn/69Tfxze06Tq6exdWL5zGejuLpkzPV3gyMdUdlgJDuhz0pdfapE2B1exvv3l+r8R0MZ2I97bf2D2xW1Lj3MR1t4unlNH7y2cfx+198GLF+E4NYmfkDI7UH89frnQErGDDsAQ7dUVOdqoZa/0pJsl7BCmR/YAjDfRcOANEAci/vqhN5WFmRwprG/bAVI3jlpN81zKMS6tifV/5kSP8EUqUsVv/exygOYilxzYrlCEt4OAzqXmq3MuQupYQT6HLPgkjIfZFD8gNgD+oVmmR5hBGGmYBVsqwkYU+GkwCrFTQrM2G4lrarJg6LVYzwiyMtkKHnNiW2YplX0qX7FjOaPRhn366hbtmnDBT6wMCRxOSegJP39/O4ub+Pexiu00vVd30Bs9z/XKl4n2JBMIofffRRzO9uYzm/E6scBtTrN6/j9u4mLq8u44MPPox3795rDSXxGg9MahmShy8uzs2kEvi/Uz3CY8rzjXXysI3zJ+fyVsPTijrKrPEzA1v6HWomH295z6atRDF/ujJTLYcSuNibjNsGwNN1Qw6RUhpYgBXrteazGvwCVrEnc7+YbYUHlQEr7/0aHhXjVXYUWVNnorBfDyCsg34gVaDhuNkd4tViH7+43sYv3+/ibXMSTe80ml0vBvt9PB334qOLWbw4JcgA5hiA1TDdNjjBA6Xxvpkv4+vru3jXbGJFTcSAsdLtqbul3sm0O4WimDEUq7s439/FP3jWF2D16eA2DvffxHTi/bgrB6wepB3YZAFXg7OqQR7I5bJn+5sGrFrZYYfB1X19rZqlPSfHoU31Ovars4aG69pywCKWVUq9vb5UZ7WAFXsVrFfLjgVYpZqLP7mulKz8MOUk2e1pI5G9TfFlHoNXyZXJvuzhcJfXW6/7we9ln6SFNAUMR2DqYVJg9/d0rP71H//LFrDyL+UvpE7Wv1Av5PiC6usqUtJ7yDdFxoDnhFQaVKJ0J0SVMxW3kRobMei9Lpr+IDBHZtr5brGJuzJc1yjLt7aJa55s++4r75HUxrcNR6UEJjkob1CzqLx5MmHTZIlCEfPxokpqGu4b2swO+zkBThGfySSaOPoBbColm1mSVj5KnmC7oBfE1OuLGeHkubwx5eXEpB/W0SA2A4CFh8e1Hsfdf9KO+WsmCrABF9XP08uk2achqab68sVi09wJiddUlE9gGMwEV6uI1SKa929isEdCkLT7mhzla2IT9I1jJF6AmChNRufZjClQS04i3wWTOAUYULdA5e3T+BAJzTVQUkJpah+iuw9viDRT4zlSCiBpFcc0J0wU+4BWNH2YksubhfMjIIHX6EJRhvG1IeZ1rmtXUdzly+FzJI8tChZMy5XSYp0vYJUonKLCZ+JPNmhdBlfL6EpquY5aSidV7OdIia+TAFacJvsF5BEo+Znepz07dK1V0a4iyO+zNM5lhMvxR+4COHUYkWI0EmDV4IfE9wCz0kBzm6hapaQxndVLUDraoWWgiD3CcYfpQ6GR94gFSmW75rmxNoaOIXsL8iRtM5dbPQ+SwTJyN4kkjdfzT3kvlLdV/VkpJCK/ZSGQG0Kh2gDD0MnHJw41KMP/8sSrqbzAFEABkk51np2wM1TkvKnW3N8wOm3C6KKxZBfym2olkUXI8Zr4nY880V0AjCmzv+xkpeN669/n/jWo6pQehgAAHvP5Mm7nTby7t5xJTQ7N9xIwCIPzEyfeyMPOsmFfl5YG+ucxATXg2DJdOpp7AxA7RcBTqAGe1nSnIpZL4ufngiE1ixGR7+kTCGhFocc6v5jfGxgTY2smNpTWSEkWnaIkv6L9XuwoNmq+VswvwCpkgTwnXzdFH58XexJyDAHWSCpEmk7hWV4T+IO4IbUBPKCX/LLKnFhFYq5vNHOddNxiiPiYZQJdrpf9QcJVKQvU5DobK/5kuq8Y8jRwFeC/wYMJk3x8V240JIAdxms/Pz9XIpbWXe1zQqYFUsnMWhPWBOdz6qokT7Gs9vHifBzPziZxOtxFH8AKJqZkCOb96doT0N9Iz3GTHlbaG5Jh7JLJYSiETqigJA0xmde+no7HSlfvoz2svt9lTXW/ZhZueYWlMXzeR5LQZiKei06biaqxUgKOU7JgEoELISs7sIcp58vMbt9SrHWDeLUexb+7mcWfXA/j58153A4vVChzzwuwVFMoAXJsMlV3tlvH8+X7+F8+Po+/M7qNj+LbOO/dxMUl1/hQLJJDc4jmvolmuY3r66XYXGcvPooXn30Rw4vzWO1wyOrHgVCDxSoGu4OT/TBB5/1t9zHKlMDN5j52m3nEnvYAU2jvY4BPsFU2a2oWhjSQYCwBojGdAlhR0wB0J0i7JY1JU9m9WAI0wgsYRdQSShei8T7EereJ2eVZnD25jMnJaayabdwtVrEGFJtOxW5gDaURHOHzBKBdpuu5Z3rPYuCTRtjcT8k8fXRJtCzxYou7VrK0SixAJU3zvnNglvdRDRSdNue6zUOTvVKixPpmdCMm7WkMJqcaUOx7sIezAUspfzcYhJeudb2GDim7LFDAw73GqY2w0Je3sW/uo3/gusOAfRC7yTA2/UznDXxY8Y3k35lgW82F1l3LvJVgq7Wcc3Sva9deNWYIYkMwJs2x41nI2ipgY7EUi4b1a7zpRe9dE6PGU3TuKWpqgG5YcQcYSWOz4nTvV32qfbbARLPAbNBeJu3sOW6ADz2AKjm528+KfyebA3TgsGOgZUmk/l3JgWJG9Azq6hSbOWKpp2XagCKkvG2H0/j120X86vVtbCenMbu6jNnZOE5PRnE6I9WwmCgGjJCMb3dNAif9WJLItyRBmeHIVkPyVcMa0o/lciuQaLO+je36XTy/HMUXn7yIj188j2eXk4jNu+gdVpkDm0leSvh18l+/NxZ7TkiIo12OVGvYRpKyI7vfxfX1PDZb5Iun4ogANpA2WsxKGCcTpI0JWKnMwvtqC3C5Foi6mq9k6g2ww3U4AoCSpC7MIiVxVwS/nmqwKV5B7Et5zgGUASdhyhEM4AKmozBIeaJfE1JGrn/qQqtWtjAWGRLLjDsT3VWvmmxArUT/1nAOBLaPYr+FKQhImX3Vah29+TKG63WcIa/e7mOoVPKtbT0yqEhLISnRKvzyfmF9Gk8sBRyPY3J2EYvdPu4327hdN/IXXLKXw2pjHY1BnF5cih25Wq9iDKjOUAcvukEvXjx7psEGbwEwabMlqOVexwQbgaurK9UJAItYC7Dv3txcqzb64ovP9XdDeAZ2iolsyS4Ki74AK/a229sbPS82B9Qsqp2yv2F9Q30kTx8Ngl2/cN7rg75C3n+VrqoAWcAyK54svEgjegFaBw0ZLPfkJmMNwP+Tx9d8IoHmo5m9Swrf+/QOg+E+Fss73WOww6inSNvl2scIfRnjuNmP49vtMH7xfhP/6dv7eLcZxWZ0Hms8qaLv67AXcTLoxdloGKfjYcwADNNmgNpr2WziHp+5zTYWWxIdD7HlteCxhadgHOIc1j/s5T3MuUGsh5N4vcISYBz7+7fx/HAT/+KTmUCrJ9u3Md7cuV1LibrqVfnCMVDwEFjkimRfFXGjjncXnKqvHdURJop0GVrfLejTn+576p+q/xXs1QGrHgNiAL1aUh74/rgC0/+T9ftQIXRUtZgtmzW8FGb+3WKO1RDR1hhCAjrSR/Zt1+AeZqTSqfaKDohmhmDXTifJCd953Y+PUhVjx5qx6mPv/92f/y7OVDVjpbL1/vUf/6/fA1gdzb/aQrSlizx8Ahv7W6OetbXBFBUd0IO5eACsZprWerP2TcPmKmlDH6pnP27X+3i/3IqejwmbWEK5PyRk0PqBaLUQDpBNcgFW6UVl0N6MMQFQVhKq0WQzYHEVYJWSMoNUPnEyyK2YSAw4e2wSylqLIcmAe/soUShXQ902nZUQlrQ7JhIymxe7DGAEOWBKV5C6QCuvFOE8e+1p00A2af2UCRmNyevrTrNdiLggMGMsKeEAYirm0qSeRZtFgiJ4uYr+ahnN+9cyGK2L0RfI0UCtNT1LAKjbnCSvSe/LHijpA5XsFvx3aCDkWTWdya+rN+kAVmLA5Zv/ntWgZNWKRhZrx9PZ+lNSMxYoDBwxSMXQGsZVpTcmUsLGVWwudi4nL+pdWuIgBhQAHwlyeGux2lOwuLjk5wGtdLenP0TaLgvwtET82Kh2/96+ra68KH21YKBhVPuY4dNuYGIDlsG8PTzaz4r/VcGeksSkbqMHB7CieN6PmQAPNQV2/hHmh+VI4cJZ17xke0xLXONocVeSpRsQNRXpmcB9NE7PH0kTaw3oMI1q6XRbakD1u3A3j2OAqAta6ZTkdci505nqmLJXAWwk26Cs5KxKuqHItqylj3/C6akAcZ1fgZAF4LiOFGBBEZbSTXlW4XUiCr4LFQr5bc8SPsmMmbkmc6YkMnUMXBD4nSYu2m4+313KU0am46NnLlg9PdIcM+1piCduFS+NR9T9chtffnsb724XCcJMVeDgu0ExVF4MHkKUcaPXE3vOkPxZ6asZQ95OsY8AF/coE1wmZuXNYMDK8h77PjS6x0jlo9nitYrZgbm6QKWtmFgUj8gAaaRtdGwGVgFJZmHZ56I23QKsKO4ArWpyxppDkcmT2Vcr9PyzkxNdA2oClku9RjU5+Tz1/g3GH/e6LqDyWOpW07laD73Hsf6XFDCTWRNjr8eFCdPS/LNghWFGU6KJPp4Tw74K3LPT01Z6KXZSTsTEdUi/KxUeCQokbpqMzE1M+vt4fjqK5+fjOBNgtXJe2fcAViHAqom7G5J2HIpQgJX2ghawmiYbtnxqkgGaF3MVdH8dwEogLU18p+ipxymT9eO5LsDK51og53YTY7bUA9eKmSIaIyXwzb3OwOTVehp/cnca/+/1OH62eRI3IySBAByA8jZtHdEUsF9pynGI2a6J58ub+J9fzOKPJov4ZPgmLvrXcXYOo3wQO6ROu0FsFptYzzdxcz2P5Sbi5OnLePbJj2P45ArYSWvFfrWO/mIdQ+Ra3OOkJ3H9bHYxkp53Hc3mPvb7RfR6MO1gPTiSXgbayEebrX6e/Uds1GRky9MuvUAZaPneMbuQf8MUKEBLrMPyw2D4Astj0pdB8fT0TIyVZbONPUDJlAHTJCbcS6ydNBYA1vKyJImxBmLJHHLBleulwat2Dcxrxcln/uDvx+9zvbGeAK5yvVqa51mB2UC2uLGMVk1f+luOWJfFBhnFfkiTexr9yZlkZrDm5L2TDV+FpVRN6IFMBhhoYJBuHmmqKYsH9lZqi9W9PvfrO91XY5gMyNum7K0MHUdqntlri8WsROzyGtGbNdNeigL24APJv9dx4NrNIEQAKwB/AU/UiTQUDMgGQ4HegBqsWzSXoyZi+G5jwIrjxZ6caY74+MhIBtaMt5eW4WVhW54JGJpdSbOSCwxMAVAdCqxCSQC7KhUF8h9Tih1ANiwrwCT85WROlTI2JxaapOX6tK5FAfewhw/7WByG8at3y/jL62UcSHx9ehWnZ0OBVbOJh4ODHkw7GGwGiTa7tWrbRol8u1gvAf28zsNeXTesk/2gn1fSWfM++vu7+Pj5ND7/+Hl88PRJXMwA3G7IrbXhfgb4yNdFgBVeUxOBTwasbFTtD9d7NJz0NTz33e1S2UDj0YnYVQKslEDnmprXMZ2MBFqpHRDBhdAI9tBVrACs7pexWVLH0mccgkzLIapJXgU1iTzWGPSZkT4VcO3zDrAskAoUn09YPvVqUwJYbDfNLQT+wXRjLaAGOsSOtzrEEwoVi9mSHtM5PEr7uryJG4H2sbOnpvfXBKwA6RaLGK4bAVYzjhEsKwUnGYjTOo9sDSwQZp+Giq7TUKD08Kgk1CB6BqyQbjebWHLdyOPTEkVUAtQbPDevaQSbMHtDBmWAHUijqA27oSw8/exkGldXlzr2DNZqYHZ9/V51zuef/zjmCySm4gOmd5yHfdyPPAZsuZNTZNmHHKZt02PTQzqltmU9WAnfrG2yOoDxygXa+RAwpZRAS+KdBGmpreutJJzyfaUME5hR4QiAywB1PD5D+gSykoGkJSiJFAYpALe2sV7da5CCZYKWcQzXCazYDWI5OI3fLAfx5WIQv7jexC/er+M+xrHnGme9TLsP7g56gtlgoGsSmSrXqOwdGEAiGd3tte+J4pHKH9iTZ8NePBn242rYj5Me/p6HeLeNeLdj2ERe0iji7nW8jJv4nz6ZxN970ouL5n1MdvPoDSDEHANtZGafgBU9m4D8BKy0nXQM2n0sEuKp/q2lD+Q+9Z2u5WEV32WUf9+QWsqnqpUSRKvaUPVK9vTucR4+tjtUA0XFBvM5LKZcvsZHHqH1+AVyFVjVvvcCopQai4ohAavsMbwvV19QupbcJXJf/94e9/HL/55/d3/P7+PI0agj3llkO7Vh1gv/pYBVbcqWnZjyrIOrA422mwsGiqoBKy96Bg0kB+Nk9AYdwGojphVTKsWY/gBg1eoes6G1aXOxqo4sK9+AyYhJwAF2VTGsKsnhIWCVABdG67yMA2kWBqr6AFxM3ZSytI1Ja7pdUyxrRCWXY5IpeZz/LF8a3jcFSW88iv2I7x3PbLep51gyNdW0X4uXabR1o1VDVxRP+Wd1ACsxrNKcT9GlbHQ0QQlYBVPDm7cPAKvajI9Nd76iLEa7jYnQ2mr0VUCXxM6G3irM2IgArCaz6OM7k8bX0sWn5NLwyMMPgxbtJfwQrKrEpTR9pnHZk35Gmg+bU7Lf5HukKRGJgfXaagKfUwtD1GbB4bHFeUEWMoAKDXW7EGiKsTY+s/W7kXF/S5FKaWON+B9JZMSualkTWcDK1PL43ltyQF733wWszLKqkQubjo0ccxNgEgtjEXZYYEI5k28VxTTpgE6cy6Wwc3wNCLnBqmkSrxVjSRO/El1XmpPBXeSaAuxyAW0nuEdiiN7YD4FWPJMYVvJCMkhlhpULwgKh2tdTX2tN72Wu1vopmbVhNomaKwqW01OHHAhANmgs7bcSpWl0tvY/S7M26+0N4Ol1JwsDcEISAIoUvBWYLbEhy1T4uHHUQl8F7WOWQXdX0lWfiUtu4PzZNnN5X/AYtZ4WiArzb77exZ9jUvvuVuspZuSVusHrKC+G4wZmEKoAGyfXFKifgGxdiq3v215sDhhWAFY1ILCho4sopQPhLxe9BKymap4Kh+D1A9IsFnMBVzCsYBIh/0NCXkk4vK7yuDJjymtemaWXzK+dHu2Zvk1bwJjnY92lgOX5OV/4a2lwIlq0p0y1IfNnAVA/BLj8dg8ES2Z0/7VpLK2ntK5hDUF8AtRow6piTdfkLXZKp5pMxzp3MKsomtuCpgOC66fFQDmyrAqwUhGwh82zjSezYTw7G8UFloGHJoNB7G9W96IufsCyfROL++tM/kwD9FyJtVfRLCGlZW3MhN9KKOoWNd3jebx8jgys7nSwvu/7xOms32FeCYDhvZrK7qn2Q8BKbDkCKQQiO/xEkezpeCdv5uhHsz3Eq8aA1b+9nQqwuh6ey/NETRmroQAr/7wAqzjEdNvE89VN/LPzfvw3p018Mb2Jq8FNzE6RDIGpUKwPY7vciGF1+34R96tdjM+fxtXHn8T0+TOxuNgzDusmesu12FQCrIhGz1okFuuIxoDV4QBTEn+5QxCGpsAJDdhgL8C2wgPGCb3lG2iJZg1hzDCBiWMDZwcp4ENGg0RxPCcgQfJTmxM3/Z3WyPHsRPI5hocD9mpCcmiCAUo0p/cAQwERSI7GBKeYDdnWDDB6dEx9T3C9ayBVK1tnvymqigGdaggLsEq2d5ryl1RXEqpMixRgxTBRkkKm9VgsTAVY9canEaNZHLBhyAFFyW08w6oF28bfStxMQ3t9j4a6hijUVPIUwxT/rgWs4FGJhTQb2Qi6h/R+1AJW9PKVCtzisTKFd6Kgkuz2SJaPgFXLsBqMNMiCYTWiJhFgBUi6i/Vqpa9PJ5MYrg8xvt4KuCrACmnjgE+kzFlbtgyrrM9dJ7ebVhtY4/0oZX/yrkp2VbKsAKzgJJrJYcDqsKMxtzG5I9aPgFVfFgpmWhVQUs24mFbRi7t1E+9XezGsXi93Mbx8EhfPnwiwmgGmMj8UAA0w0lfTK1AKyeweZs9Q3lFNYy8o1gy8o9akjG96kgXCMt1tbuJ0somffHoZn330NC7wQYS6dIBts5YvaAtY4Rwllj1rsW1JkEi1rZUXdA+RkJqPJmIdze8x4u7FcMC+to/5PSxawMj0sBoP5KMEYIUZugbqsNJ4vWlYvrqfx2axIppN/rqwV+SKRVMq2bOtPeRV1e/FbDLy2lhgVZvmmYBVysHF8hBuVjWsdCGxUigS1hB9A1WAsPgE8m9JBT3g07k1sVxphgzDtrCzttTF/prOKUQAhlerdQzWa0kCp+zTJO9xXymFM0M4GCRrLkx9bgWEXwtgK75Uo7heLCTdXmx3sYLZpQE4EldqdEuSqd+pF8wydP/J/QJjmQGZmU4wFx36wjmxJcFU7ChbBzSqM/j6u3dvtY599vknsdmsda2zTwB88WGwCcAKyTxDOvtwUmvw3A6oGWutqgFmy2DJ4XINwLjuuh/eK83uaU8VTEWARdUvyMPT35ErF/BeZaPTQwUoy8cqxSJt33bcJ7QCas/guGCPs1QtL+WOWLj0QNO43w1j3j+LX7xv4ufvt/Hru318szrEenBCpKx6ibQ4boErxloAqRVOKgWD7ErSpiQHNkrG7u3jpLeJD89P4oOTaZz1DzFlQN7rxzeLTXx5t45XDSzRUcT8dXzQu4t/8ck0/u5lxPn6XYx3C4Fz5eukIaK8PVP19dcArI53dtVL3Y78walynfadzvXhz6hnzI9SIdW1oETO3wFYiTyQfWRbR5XJfKvsOIJLj+uvqpWPvrP5vnRhEsow+a2Ald+jm3H9l8+tr2eP8N2jcvzKdwDB7nCyLF4ePEAmqFVVcdw8XUf8m//jX/r1tJ2Vm6bu1NNn5vtOnM36fPN9P8MKwIomazimMD8RANCmASRghdcO/lW36128X2zjfrMXG8Spgl1JYDdxiVvFDaWev4wdS4qUv1e+VZJwsRCo0K3irxaUBLXSZ0apJtoYMJ3m97Y2Wk/AStNpPkktkpElNGcvIkwkmEACSJGwwcIrE+zeQDe4ZEcAVkSkUvmSTvL40HYucho9pvTSomaj88BrpLy55I9g0MEgnSegTE8UhSrPAZgj++ixiRJbv1zE9u6dWGNdul9JWtuLrW7N1q+nwyKRRNMgnfTnmSYiLyiKM20+4wgo7gCWeFJQBHdYKAWRdK/brAlSfmgPrmJXcaDFJiuTeJLXkANizI4vF4AV6WtlUNr6alj6VybvHnzZcwtpIN5a/TESCCcZSj6WJuxmZaWuN5sEmVVKIpcMK+/s7WSY98AG3gX/WsBKt5SLg5wl1wrpP9PzXolS8jwqdlXJAv01ftsTZqZig9gCWA1GsRarCrr9RMmAMK4U2J3aeHZSbU7JzmufNNlNpWjDW8c+bvkTxXxK42mAW2vkUyKZALFPb4eK3DKtuog603ObsRdA6b8nyy9ZU/XaWmlgSu8F3XJ/5TE3OcLsTs4zssDp2YmLLtFm7SNkwMrmo7vD2lLXNFTF58SMukTd5LfBMdYRtrkhk4nM1ihJ5MNzXPfHw6jXDrLZWdHreBRQ5cXA/z+yHXXNqpgweEDhsthE/OKbm/jyN6+18ZlNcfxtACsYR95cHkreXMDZS6Nd/zVI6D6/f4/i2JJAM6xMOc7Y60MvlitixT1Jxr+K52T98/N6w0aiBFgDYEUxZ/8qA1YqppOSTDEJi6p88vSYSP8kbTxKG8q4FYYVhdbx5rH8V+ypPqDdsgWsim7favqzsO0WEjxOS59OcK9O1uOfM2vNk9fW2DKl9N63PCSodULmmW3Ra0nmxZOzmE5taq/Y7DTJbI9beg8YsEr5U4dhRdPmjmIraffZOOLp6SiuZn0ZsdPQS2qV56EkgcWwWi9vtVYWUFwTvWJYjcY0/mmq3EoC06uog8b+NsDv8TTueK98P2Cl6+YRYOX6wrVAnT+lA9IUkNQLywpvqZRiaY5FQ7bZxzfNJP707iz+7d0s/mxzFdeSBD4ErIZ53wDqc8dPdpt4tryJfzTaxD9+cog/OL03YDXdsKWLRTLsjZUUuAGwul7E/WKnFKTzlx/GycsPYgiAzLqNlG/VxGADQ9uDGMGmTNIX6zjgYZYMq35/E9NJLyZDpD4MBOx1BVghLxUlhNmT075m7LkpYc1rl6ABN5Ru1LjXxqQRHw6xICmQgBXOHSl3bM/crwC/w6n2aGTUsKHZT5aE0xwsAdJMHysHQOEEwXgcF8XpI6KEEMdqa83MYYfOxqPACkNHGfWuGiTZVdXECZQ6epPyvo+Alfc+hQtw+cNcGs4ikAOO8a+aqf4Q0CpwSLRig+ieY+l/mH5roNUCVl53xQJRk48skIHYMvZ4Wa3vIzaLGBxgRmyjNyHh2h6slt7DCkGOnzHt6ZfoJvG4B2kf3nOe7mTk7uaU9+pkYrHYlPgGswj8gDSonUIkYKxiAN1f7mJ8vYkhKkoZ6loahnQT0AqzdTyi0oLzwdrehpRQD5WHaLKJ5VnFp9ijDKwywiAN2AGt5G0lRtVYRuNIAVXXl5YM3yVZJxi00vGuIAWB+zAt+nGzbOLV9SJ+9WauFLLJ0+dx8ewqZif9oE+dYiCtmoA9j1tppz1jgySQBv7AwKrfArQG9UO+Vs0a0Aq8cRX7zXW8fDqOv/t7L+PjF+cxZhgt1hgeQU0K/wvVAAAgAElEQVTLsOJlwjCB6SaoSJJAM6wecMRzSllBJwBUiwWyRPtebTb7WC6alHR5H4dJC2DFJ3/3IL2vfmTD0Od+Eeu7eWzmy+gBWG0RKRusck9iEJu1kL1D0tCx92TV3ykBVHKyfjBTwju1m2rtrLcEWNG7KL3RrKwDnkfsney3lVoMYMIaJCbzQQw2M6z2bDsdwMpyLGR/Pa7TponJbhdT5HcAexneo+RcISo8V0++eBU6Je9bPpNBhcE6MBEAP8ME1AOqyeWTN5T8U8yu9MUrphWPD4ubIRlrVNUQtbfzb2wJNHDaA0btNPzi9968ea1F4rPPPxWrcDjCjwpfzZWep5hYYs1NPMzjo2og6pqyNnCiZzV4R3+eqmkNkh5rsONeWR5FlgkiG+V4F2ilfiilnGW67gTRTQJWgICcxvKGrD37yPiix+0PGII0mUQOI2kfA8D+0Wnc7UbxatWPn327iJ+/38S3q37c7FFtnMZhOA4S4G0ab/Yr/ZaVSVnDp/2CAZcj6Gm2HlLXJp6NtvHFs8v44OwkpodtTKR5H8fX8yb+/M1t/GZ9UB0fizfx0XAZ/+xHk/iDi0OcrN7GZL+MvkC3sqo4BgJ1ZYBF8FD9KJufI6BVtV23VvUO4Lr1yAnu/uTx748BmfpO/b6Bxzz2shvy8S9STw1rf4hhRe9VNWkBV5bM10D/6BOp1/toQl6A1XGgegTQeITxGBLRY0lgh12VVhLHMKmH1JIuw+z7jlD39XynDvzrAFb/9//5v5nP8ADJOjYu7Yv4a0oCAay4QAejiQArphHiUWSiFQ/L5r7a9eImAav5BgmOi40q/DMYvBMR7sapD5SrLaUYVl7YvfHk1wrQ4uALrNoEzBgKIGuMTTt3StSRXcWNh1eBAjnlXQXLaqsChoIfyRDSQEALxcCKNJPGxxQUgCDjidgbgHJueQ0kIQsUCwRT8Nz82nPQYeggHdECyTQBPXMyBPi3al5SPtJEXBdHnkelnKTUDa8AFTQsIPw+bIjFMg7LeewX1wLifA0kI6lkTXljGWTxpvtIdOr0mZyUH2m9bCgjS7FIGcGrhoJ4DBBknyhtSmWU+/1rgc8hy2GOGmwsb8RFXlJqCIHu0cYDVjXR2/LJeXLxi9eBFi9JD72JK2UjsSoBnQBtAqxIkhtHXz5bJFfYhN1ghxeGLq1SdoD5evTdtnk0Y+gIrCUA1WVY+QJVseBb6whRtGCdn7AFrABb9V5pHuRbA1hmqibW8wKrAKgG41j1hwKtNsR4A1wl461eYj1jQjj2uEkpYBcYwuRe4QXSR3sZdupMNhJQvNXYJ904F02boCfl8wGTq3uyPQniOGlSk0BUAVa6v1tJYDK10tsrHz0n6P6XpHMZGcxurbQrDJulcc/rtJruvUKWo9kt7EFHEhDsKmIcVBBx3su3zTxsjjW/VQW43rfWn4cUWr3vxFCODJ2WhndcUn3X5Zk/AlZdsCoJCm7KErCiYWSii2fON3eb+PNffS02FUCRErhyIs/UsCthq/Wl/KvKw8rAWAFV5W9w3AO0JsIqE8Dl9LNikHH5A1jx/EjV8KWCOUXijhhoCUgJ2EtfIqW74osjzyqnhNYeRCEMyFQm7Kw95SfVbvwJ6uhnOtJvD1p0MrQuWRbpWHFem5cRs1AqibAmnV1T8C6g5WvqyBaSlDI9A3R7psSqBVFaynkuMBnLJXBLrLS9mk2KZTGrLk/bY8Ex7lK/eR8qxpUmZoBCwFgnYAHASgUQa96uielgF09OR/HsZBizIWId1kEPJHyt2cOqAKsNDTjSdr4u4DfPhUvPGAwxrk7/ko7cUfvyXxGwqnNbx/H4u57ydb9e90sBVrz/7v7G+W6PEfIwJuDyPeI4kTzGiqYQN13TJIh9u5kKsPqTewNWSAJJnBLzhP2D67YFrLyWAFg9Xd3EPxis4h9fRfzh2TyeAFhNSB3joYcxGoxjv6aW2Mf8FtPndTQxjsmTZ3H2wUcxe/pEDGeAqT7mxvi8tQMOryP7Fb+P2fJd7Hbz6Pd5/IOeQ+zTlFJhzsxez9CqUliND8CSdMFe12oZOdOEAWbpPsPjJgeENPoacgAsqSOGSeVgiuH0JEYn5xraKD6e58zUMNVsKU/jsahBLBHO4l5JuF5KAJ+cmmm5ts5GO4zwWm7qbklCATHofjNYJANsil2l3ScBq1YSqKB0wXYCjMSwQg44RsZI3QWYx/pixgLMBF3+KnO8m/XkkXAMXGiDedhbJcncyHagh2yvWQiwOjRzsa56SDfxFQYYYE3uYww9ErMZv0iOH/dwcdDk+KIJgf0IaTC3JA/KC9XXK0MVPF8BIAxYTbQ/0hjyHvAnYw1ieNBbbGJ43cRQNkkOTvitgJW1/sfaOAdv7f2ZKcSVEChPq2RUwdwgdUxeVvIF5YGY5iD/tr+TvXYcZaq9VAwMD7tsVVZePPZKQUVxt97HL169iy/fz2M7Oonp0+dxcnkW0xlpd7uYSOHgPc3YLwwqZEaWAO6VygeYBVvBLEvW++VyF0tkgk0v1sv7OGxv49OPzuPv/52P4sXVRGslkQz9AdcpQxMPHsoyQrIoDIkR4wHItZHZufel9yT1voCfFb6E1GWct7GCrElIXy7WuSdzfmAgTxKwIuSiJ+8gkLjdqolGgNUidotl9FYAVtiQmMXicBvN4VRz2IuOPTnZpxmG0EbuZc1b86t2j+2UX9z/Dacr/a5gVEpSotrH/QNAiRIZlWoLALjXmlCAOOb6ui4z/VNggClXMUAdst0E/KOxAoIyVCc9NFm3HErn0KnEkuVtprWZfVbSbT6dqg77Blko6yrX0BrvMkItUiJdpuncCwBHDL/KL8rDIN+NfA+G1Wa7aut66ice5/XrbwXSfvbZpzEaM6wDkIWdin+mB24A9uobEZAoYOOYWMwQTV6+SsitPT3VF51aUbCIWFHHAVAN7nxPqtjWa8YjjV6av7ch4pqbHGtU1hNAcDOsjoCV6/DOMDIZuVagsHhAvPDCzeEZTM9jOzyNt+tB/OzNSoDVV/OIu5jGuj+JHWsroSXrTYxRpFiCkWtCepIlGME6VcmkpU1GQqpzsF/HZ6eH+Mnz83hxehL9DbvnQXLQrxeb+Nnrm/hqvtU12V+8ix9Nm/inn8zip2e7mCzfxvSwErOaJMah/K6Pw0atpgkEdKV/Nr7PXqXr0dRh/hyxkM7N8gN//V5ApsO6EoBb+yM9Uxb0kkbrtRSY+f2SwAKsalir/jMHl+xgrWVP5/V1h+e2yjjKCuvvOlYHeCRdwMq2FsfhSg6jvHl7v2xrPm8kvwuw6tbPtc+0L7XCvB4c29/BsPp//q9/dehOrrsvtnvz/BDDqjysfkgS2KyZzB0BK4zXsz1VocGFv+v1Y7Htxc1qK4bVAhM/0pgkxyqGlTc/pkuah6kyomFMSVFO4ixpOhqDF3VeUxqKv9RZm17P4uPnqFRBqJE8Mn0okySnk9jcU+mAOXEDtFK6D3rt8hXRHu7EOS+0A1HtnXgBtf4oERT7SlTeo+l49zzURArUXvRvEhPS20VNnDyEiKm3Prurldb1VSAShbkaK8dns4kEpo6LRRwWJODcygPEF1NOA1JGZ8zl2GgLD+tOA5Ieq0jcBMdUwclQfiyza4FUAq0AggxYSX8uwCrNun/LutD6QxVQleCVp3VOxAgBiKYi92G+cUwAdA5MglZm4UkWllMns/713oYUiLDRKABJL2QBToaV2GFslski696gdc2IhpzglBq+DsNKDUl+v36+u5iwbqvYfcBuzCWsfFjKcD7N5WW6DqOMglqglb17Gjby4SSa0SSa4SRWFM4lBeTaS0mqV5maHiBRcReqYiEjj3VfCTwi9nhjRlHHPFYQWZql19TMG2IWph22Vf3eUebXPdkGHAWQJaPsOIV3g9161GkZ7aT0CWAz54nrW2uDWDhmuwgURsKmxJ9ka8pQshos+12ttnNPh1LKIHtTQMqk1gOscIw51jJhT4DJjZmN6esOqaLAYFV6gyWwXGypx5d6u5mpyztOdNzQlel7JnFVHPlgJIo4e/n7dS/+7Bdfxny+iOkkAStgN5mXG5x5sI6nb5wmtDCRRgaoDAZZFqi0wY6G3etpmVt6rSmJluKs8ZZYrdvjTkGHD0ul9ZUkwmbLPj8q1odDscKUopSFnCj767U9eHLtYa2zUa/lfGrOE0yXtC5/X6bGaUZKMWxavhsYBgre22xQXGtpPW/XDPOx5r/WZUvTDA60kzUVkGloWWbQlS6rVEbW1vJgs/ErTQtpRWOit8+muo5q8l0TsXpdyF9SMGXvqix0BMBh+su6znqqQcwqcNB5cjKS+fr5GBYQXosG7x8CVhtJApuVGVZKuK2gBz25QSrkAQLt5Wll0FTXQzYI3WLswZ1d567DjOt+3/eKH7M+CjzU9ZoMq7p+XV/I2ftIRSctcbWQJBCGFQ/FOsd5duhGP+4X6/immcZ/WJyLYfWz3VMxrPYk3mo/c6gF3n38niWBMKy28WR1G39vuIr/7vIQf3hyH0/7yIoMKAGE0JjIFJ2Usvkubm+bmDcRvZOLOP/oY6UFwr6RhA+WFcMl9ibOmS1c4kATsjFgtd3OGd3FsL+zBY3qDhgYNOOWBdoWIKfySNFYATuAle+Lko+4kUuan1g79p/y/URlBsOChpCUOz4HDBVnpzIwl+RDElWOSbJSeR2YHuN1BdsAqbB8eZAdcs1wlWUalpipFmnWtXcErQqwSg+u1rsqKRuZpqhrIms7m3a7btPeL0jK53mHnHEEwwr/qpkAK+otgEUzrA6xp/lOppW2Pa5qDrRKg0rzrJAPFU16LiooMRWRBgJYbRZxIM3xQO21UdN9GNLIjaLp28tqnYCVap28xsXczWNpaS3gs9+LbxcPVspagT9HeGmqTnJlC2ipdZv7at7E4LqJ0cYeJ5xrpJrIApHRwLAClGgZVpJr1tlMx8T0FdP0Xkhe6Xzs3Xg0Wk/Tde24/J1Tyht3SqAlYwlYCbSyFLAY52Z0+Wckh0zA6nq5j5999W28ulvH4OwqxhdXMTmDEUgNvmsZVlrXBVCxlsOq4/pjcAkg6yF4AVaAgff3TdzeLGK/6cVqfhf9mMcXnz6NP/r9l3FxwpR8FUPYW8OOf1rKXrW2CbCyoTyfR8DKdYmuHlQYpNdtS5LIsaWfGMcaX631Nu7vlgJ6lO4JI0oMq4nB3j77Qd9BOuuNmFUbAKv5KnoCuAGsPEAXy51jLpUe/ZTl+TCE2qj7asDLL9VpUq2HWeIf3u+5lnjq8eAIWEkR4lTz8q1CailTdT4hEmydkLpOBqf7KEu+qvlWL8Uwj2uSYAxY0nWvFjlAQ/u0Q0mfJ0nrDXNbuQMgN4X5SS1HiIBlp6QmO5QFuTTH1ixsroe7uztZFNRgieGXA1ZgAvIeAFz7Yp3OTvC+ginpuwIQi483bwCs9vH555+KzDWbcX3t4u7u1h6cs5nYWGaVOhTkWEPZb45VC3CJe1jHC6aqVCGue1TDEPTD+oiXVw7B2rqihngokvOYA1oxjHC5YwVA7WEeENALWLILYCV2Ff5gnZ7twbBIgBW9RKN9Rvcle/70Mu4Ps/j6/hB/+vVt/PL9Jt7tJrGdXFjynCoNaj+GNnrNOahQCYmsLwdkqsUlfVXmphmXGck026/j9y578dmTWTzhPJP6yxo0nsSr5SZ+/vYufnVD/9aP4ep9/Ph0H//005P4bLaJyeptzHoQOCB0GLCq2k4+tsmicu16ZBCpltPV/cMyujqXj2v17/v3Y8CqGFz1GF3wqwsaFsPqmND3/YBV4RcPHi8BK+qAUh58t7Y61rr1u12Wldd7ACvqzzo+bWvYppu3Ru1qDbJvTDICj/tXAaweH89jz+MeviA7v4e/ZcCK6ZsLzR+WBHIj9IfjmJ1gtMsBysaC9i8ZVgsYVsttvF9uYsEGzMb9VwCsbBqc7IzyqkqmkcqsbKRt/GjD9T0pOglY0TwIqVTBctTeii7JhsSG0JquAxLgXeVPCs/Aw0jNgy8AHX6ZX1uOh5mpABylLbFse0pgaSDT0aPUrD2xHRrMapELLgbtAFaY9MmrZahNTJItLU5Mdo7UU597zBjxGPBkng1kiPHhchX7e6Ka59HbzFXs+6MuSEsbW8CqGBX58GXgyW/wOrS5peG35H+wx0aT2MGQI+2D9w/jbDzxtIQGNJtke7x0upZHq4IWmAKBUgqo5roANqXXwS7YEakhQ3mxrCQVoTFlEkrd6kk0QEuZkOo4auoJm29wBKx4ncmwKkkgx7KlzierQY2imBsdGWCeuwJeJAnsTFW6gJWOrwCr42bfQhYt68gTK7OrMIBFikq6pcEqgabMCmFUDcbRTE4Uzb6CZUUyYLL7BLVwIEo+l9NuQJg681kqqCnUOckI5UoQUysiv6yUoxxIzayo7mMKUTdxzoDVUfJ3ZBT5WT2pPTKsCpSq69EMq/zZYle10hKSbTwVcAGYRb0AK0tzRY9PyaeTXdIQVj4iSIjsfUA/ohDGPQw8UgO9iIvlQJOJ7wvTdsw78aDIpmCt0IjHLKt6b0l979xb7Yg7F2eKa5/9PI71XrModlxxUcl5Ky5hKWLmzSFez7fxs19+pSKNdDxfj9xuSPJ6D0w9DUo56KAkgYppbhsmA90GI8zYqOcu6RsyBKJ1xZAaDttpa01czW6yhM9MrmHr42Ecz15OvA6S8ZhqbvG94Bxm9Dr/FjOqQ6eXt9WKabUp+WOOvybA9uwxw4CipW8Tford9IPS9F3+Fn5v/OxjwKqWHW3krR/V9xhepsFl/TyAtwGrZD2KDWEqPtcKiVCcc8s3eL8TGcEKCOUanTqpsCZhxo/NCNO59JDVMeOZICSGaH7yvuQlBHC4XkgWeHkyipfnk7icDWMswMogQAvvimFlwGq9vHnAsDIwaYNdXWtpEn1MNvM7L/CuyzjtLt1VlHwfw69bNHcBqwLBfAtYbnlk2h3XF19Gjk1aLe41IUaEpeOm4ovS2EDG7WIV3zbT+PeL8/iT+5MHgBUlvtZj9sWcLJI8xTU63m/jan0bf3+8iX90vovfH9/Gs3gfl7NtTMfsdy6SzfBS/xt3t+u4vmtiNzqJi49+FFcffhwHGNbcd5wn9oL1JgZ4qrB3MnDCTJ2E2+089ttF9A+rGPQYEsDAIvAFn6CcruNj1UlNZKq2oh4RgMz6V0Ivb+VaF3NgpTqt5INce7lfL1n7cpgm39CRZYECrNgfYUrSxLD/bTD9XsX9zV3cXt/GcrmIs8vzuLg8j2fPnsbJ6Ynu66MckOsYFqRGZjlwyD9bhpVGJskCLEmgQTmtixmmo12Ee6I1XTdzSwwVXhteHC1gdRL73jh2gFXyH8IDxt4mNHx1j4nhjeFKm5CZtWTVQao9thpe6nwoMRCW1VwhL7Ej0XFl8IYAIfZf9mEAK64JoJ1MwyywvCArrzG7lN2lnURKBiUd1Po7iGEyq0p6w31etd/+fh2DWySBHcCK9DHWxvQ0kjdRpYd3kmt1D1KXixGTCVE1fhEwYj8rTI3tZVWsqmJYFWBl3ozAKmoMBj+efnmQ18r11clm0p5BPFz3vn6/jD/78pt4v9rF7MnzGJ9fxHAKAIpHJsoGUgbd6HtwYPmpmXswj0YxgxkzBDiCDWgPq5vbRbx7exfr5TZW8/sY9dfxk8+exu99/jRmI8BH0moZTjmqoR7T5ftjwKoSAo+1iFwldXHiY8nxFxQR/cFUvlkL+ph5E6tVSucEUnsPMIDCPYgHIxS9rTyrdst1bO6WsZ+vItYMX/dKCCzASpc6PYnAHlhWTk2lRkIG3w7MOLeiYrm27H7WtaA/kRwjadVjmVUuVUHtFCqpqTUPscHEPgErGFaAMGWyrmtZmI+vWQ+UPPCkvgTwdZeQ0uGuJFB9RloCZNHsMBgDWrwvSwe9X/I8YnjBptuQWu01j3uCGuj9u2v1Oxxj9n0G/gBMAFaWCxJKY3+r6YyB1kZrFsu/AatDvH7zrfbvL37y49jtGvlMcn3c3l4LsOJ3SWE2m5/fr77pWDvBIjLrbydDd1Kd8RXk+PDaJBscwd7iXn8IWHVBEIGBmJU3hGkAWB3XCl74Bu+1rKELtGIITF9c9g2ehD5kcWltpcftE2JBl0BNwcBmFIfJVbxeD+Pnb9bxH1+v4+tFxKJ/Fr3ZRTS0vKqlDPooYEHXm0Er+cGqP3BfpL5TQwcIFh3A6tCL6X4Vv/90GB+fj+MCyxg8D1WT9+LVookvrxfx9b09xMabm/j8LOKf//gsPp1tYrx6G9MeoRUrMeAYHhVgVT5WVafUfdESQhKwOqofjpVL1S1doOlRS/rgn12AscCqLovpMcOoGFYQSOQ72NpZ/LDpehfocmnkOqALWHVfbxf8rCFvvaaqbeueNWB1DAdxPVZgHvU1a38xEfzW/Z59zf9VAau2Zsuj5575bwGwas/OD0gCoej+NsBKultohqNJTGenkgXKeJ3iW+ANU8JBLHYRN8tNXC83MScyGtNDAVYGb71lmFl0ZFhBgEkJIAt7ZxonmVEeWLEFkmFFSgVyQCYDFFb4h/he66WO92DDONUxSa00N8rpgAlYKcVjt4vhlsKyWn1ZUpqirj27H9Mz6PUYrFc6Hkwri654kmKQtBd5AjQlfdOCO7W2Wk0WjK4EimiCmjVGrSzwptX62dMbAhbDyGkVYjUw5YGrDGB1tzBgtQWwMm1Qv5vAY01ljUi7ctTCnhdE3agCrFJzLhox3k8JWEGT16iMxlHHwEaJMqFvAStPNH/oo70hEghyo5K64DKBo3gRULWNPgCijAtgvrHAIwnk+mNkXZzqTHtBV69EGMs4ee2cK78HMwtUFmUT5MLaz12gjIC9YqF1JIHFmCjAqhaFB4AVP5TAYC4FXhD0PBminKDRgY015ay8L64/gFJAK16jPKtG01iNZ7Hmz8E41gKsKFoA21KjlgWkPWtscl7vqfxr2mYhvycwt7TUaswrdpx7BSnd93lYeVHrApLfZVlxvR3ZJ0cPNks3XDx2p8LFsPKfksTgQZDUWLzexI/guPCameDxOJpmeaoFsOUmNSfPfSf9IOtZNxS7BwcV5PFvbu+iv1pFb7EQZVmJbmezmFycxuB0Fj3ii3NC4cX8CJLXfdrZDtuF3qe4J+NYJwTmFdBKHjushByRid2SyZXNeheLZh9/+W4ef/Hl1ypqLi8vE2w5xGQ81fvsxiZX4cJxsBwPFpIZDnX9eS3PxM8sLFk7mF7TYLHWKH1nCugyUhHGulSAlax4y1Og15ePxAqvPO5NyXpsnFyPI9AJeTYgwRhvj6MxqtasZOjwHND7+Vp5YPH8/Jv3yJ9ideHjRhOuGGsXMWy6NDNKps1kwPLAqnPTLVQKhK412e+/fDJ8fut7E9YJsaxoiM0mwVBXUo1+xNXlma5hvEaQIFDs0qyo2KWwG/TkBeF7yiALxQyyF4xsBbIjN1BxXAwrA1YC3gRYeT9dsZ7vAKzG8fJiGk9OhjFGDJw+VvaYKD88pwSuFgBW6fxUPpAtIxEZrSfuxYqoS6UkaP81ASvWi8X8rmVYcX1/B7C6X8br7Sz+3eI8/vT+JP5MDKtzSbGpPVQjsA8odclR6aw4o/0uLtd38Q9mu/iHp9v4/cH7eBHXcTXdKLmMwQvXMAWzGv6mF7c3q3h/u45NbxwXH/4onnz8aQQyXaE4IBj4umyiv90q9QvmKjJ/9qj9bhEHTGQPsOSAjtyos84jA5QchPVfwKzB2N7IgBWEFgGIAmSLHemBExJdpb3CMkzZN8CVAF/YIfgQ9RGO9vX3/aAk8QBtjrAX0A/os97F3fVtvPnmTbz+5rVi3J99+Dyev3wen3zyo7h68kTXOqwFGxRzvdLQJWCV11+xR80SqKROe61xD9mjw8CWAI88T8WwYg3hZzVoFJMcHynqi9OI8VkchvhXHQErJfJJ2sRnemFWXSMCmgt0AOZav7UuJDDC0GJMU8lgb7OMQ7OMXbNUWuBhexd9fLAY0A3xsQKw6guwQha4k0eULTAEhKR1hdYM3m87uTaLTbVIyrG0XgmwIhnSexu/V4DV7n4Vw3vS18zk5rG1rjMwkGG+zbgLsCivDG2taZPR27peFCsh/yv1G0wJEYTr/AlQyHOZQ7aeGEjpX6X3aRNuN7MGrMzWPbJ2yh9v25vEz39zLcDqbnOIixcfxOjsLAZjTOVhl8HSoZk+7oXFbrI0fx8XCqs4VX+BbHoD63K7j3fv7+LN65u4u1nEejGPyaiJL378LL748VUMe2sNNM9Op7o+laOdxv91/uVjJYZVJQQelRA2QfMwYSUmMOeW/ZQ6naTeQ9zerWS6zhxVPRADxgCwGivhERkZl+5kxgWwlc/dbtnElt9ZJMMKcHKfHlZiiqTFAqbrkuf7vNVwqJWqJzuJ8y0reeMKZtt1QKwd53M6lI8qAKmUIAVW5TaxWQNYOTzLUmM8xLyfsi6JYSq5uodpA/zXUp5MyQgejBcwPYbu70piVNARz2uwQyUOP8u+ScrcFB83y4Vt5+F+ifuI/V1m3la7m7kzGMTt7V28ffsuDddPY9N48FWAFTWKAKt+X/swg6PdvmkBK4AkAVavv1Wd95Offhar1TzOzk+0lt0kYEVASgFWW8JLEnA71k3s4WYj85ru7+dxe3MvQI21lN91HTCIqydnydIy8FMgSltjKBzcrDY+YeupXtS614slCpIcChdgJTGJACsHWvj1VQ/XZRYBbHFtrlWXbUl77E1iM76Kr+a9+A+vlvHLu4hvVoPYjM5iMDu3h1zjOtg2NQZd9Pit32sN27xWCa5SbeFhcRFwx/tVfHY1jA9OR3ExnWlPxHJnvdvHq/t1fH0zj3dIY3v7mDbX8dPLXvzzzy7ik0kTo9W7mA3YF1dKhvzPAawKdOkCWY/rwMcAyw/1p3WeXM8jOz9KACRRKUcAACAASURBVGsIW8brj9MK/yqSQLOpH7HByo9WCqMj4cX1Y3mK+3r6bYAV9eQPA1Ye/CncRvd2SuhbGeV/JcCqPKyOJyRXjkfAxA9JApG2eSrtVB/b23hx4Q2v0BhLszNUSiCgFVM70e9pGqFR7yNu19t4e7+M2zX+VdA/pWZ1IcFCloBVbX4GrZgslCTQjX7Rx9XwS4GSKQJ8lyKBaT6NgACtRJkTQBSeIdO43By0uO6D6E2YViznmvaAasMSYEPZeXq65f3Lh5LXhD+VE3b6xLOW8bi02HoUG26rud4pfYsLQwbB+31MJ1OxFwA7aMZIhmGBY1G+u7nVInBxcaFpI00KU/vhmEbPUw/hIM40TZaUY4VBr4mXxb9qd3cfu8U8dqs7bSgGVLKoknGqPwUKqNA1oFXFTvfGkJG5GGV4dfUFUg1nZ0oF7FOwy/zdP6M409Srs4CpHurqhx/yA48IboJBAiMyiVI3qEy7LY9D84/kEfCqUhylItE0zMyg1j08C1WmNHhG6JylJFBMuGzUYPkVXb9dEHLqW5Kw7mL20FjW36ljVphvwQPdfx+nKkfPLo5LC0xR+aQckD+dCEkB0eiaIg1wPZzGfDCOJWCVvKxGKpxLcnhk8RzRfLMuMqFPPmdF7PY5Z5Jnw2835Z7IOqlG91suF4/TMExhZ+OG6ZYeWAkga+kr4EzS2zQWSVlSydE4diyqdV1q4+0kR2kDkAcJ92cyeiiakknAi5P5dzKgWulWstf4+ppjChwto9ZdLNaN5G1K0oKNeD+P090hZrAjNtC6NxGTfgzOptE7PYlTZD8dT6PaDDUhhEkI+6+NoDegXJMnLmnZXds8LIHKKs49QfH0ryZ4lrcsV5u4vZ3Hzf0qXl3PY7kxG0EpN5jzZpNH8wLgreYWYE6gkxlKxfIBsNdETFNia+rNRPLrL/NQvw/fnDArOMZPnz59ILmzv4K90PKsmuWUMl7Oq9coe08VK45mi42V5yrQqs5VeWA5yccMqyqIeRYXmT5GJYXS0UqfDJ8PN+8VnMDXCmgplmRNnrqa/zruXU+r+rkCsAAd2mAPGpARSVCjOJmNxa46mwEccgla3lryDU0/KfiU4mogXO9ZLCr/XdwGDXYAG0yz1zHO+0LX0cGeIrIlBriC8bNdyXT9g6vTOBsjUknpMMbsSkRDBseEehmrxbUAH+99Hv5oLUpglEYwrVTb18bL7XomtZPL7ymYfA/4/PK4JdWo81Vmb8drPMHArCc0HOh4NHoIlfcE733FnrmJw27tayAnlvKW1DSYlMBJ/On9qRhWf75/GtejCwNWuhBMJiEVVMcbKSRg0mEfl819/MFwFf/t2S7+cHQbHwBYjdYx7G8j8MebsjfAtqYGGMR6uY/rm1Xcrw8xPH8SJ89fxuTqiUzNBcwCfDdNjGE+sZ5Kzj/I17+Mw3YRByTK26U8kyTlpAAW0OJrQ5e2mlUYweypDPey9hFbOf/LvV8DFTG6M0VWjHt7vNGgDidnrrV438jaYNQpXY/PvqQ/kqXte3H3/ia++uWX8eovX8Vm1QgYGZ6O4uVHH8SPP/ssnj1/qmtccl4M8eVbZ4YV0hcaVnOrS+rMEpcDH4y9W1lgtc05xc/1wym9CWSlPFy+VrAZ+iN5rwxmlwKuEPJteOwegz72SaRNXp9svp4hBrq+vFf53uw2B4f49pvfxNXFeVydn4hlxb3F4HIPK251E9HcyPj3ABDOvTLCx2oQa4ZI+4glrLgEa9ij1LTpugN03mmIpih2U1SOa6/YwBbQ1JDWDDOD2wwrpzGKuG5ivMtjWAm+DGYArSo5jmYjP6se0booi4y9Qn1YYwjFoI4Vw2U8tD9jAVSSFqlitZ+JJJvU5qzvZlcJQEifqjIJbd+zBgmsVfsYMdXvD+N6sY0//Ytv4s18E4t9xMnVk5heXvj5e/sYD3txMoZhCACq0ZvO0cls4k/kqH2zOKI/EiNwvlqB/cSqOcTd7TK+/NXXMb+7jicXw/iD3/swXj6fxHhAiJIyDmMgBlklrKWnkO8ygVWkE8KcaoHEZIXXiFrHVewvHg2Qi/10GMuFGVaLOfJ2Az3U5DTWDPnkQzbmOLvHIBHwwLWy2sS2ZVjtYoIJP4C6fPnMRJdfb041zSB33V6Ah9mTPucN1xbAFuBFJQhqeMv+04vDqFhYBn7Fg5IFlRlVuw2BD379gFaAJoA+rAsaPBX4KS8vB0opBT1lbwxvOL6cz1bSWPVSMaoSsBKbnl4PiReACGbs9b1szAGqvEeb4TcenYgBhocmKX28NgMoHtCyFjE044Hvbu91nwEYsX+tVguxp5D8MewCUAKE532dX5zGxQUEC/oqhkcMxZzop3OXA7/y6tM9cAwRdyDBIQSg8Xn9/lZgk9cZ+rfLuLq6iJNTBn9IeX3Muowd3atp22uzdX8eUwJZw47pbZYDGlA2+cDesvX3AtaOoDzXHvWYAas+UurJudhVf/qbRfy7V4t437uK+eA8mv7EhvcpFpWFgHND8ngfyRftwI8rQg1YyY/TqiYl3kPY4CMnGz85O4sZfUyzjtv5PN4tmrjnvB5cvwzn38Q//PAk/sknJ/FsfxuT7W1Ec6+Ba9nhlD9V2X7UcNO1hgH5rhTw8bFu6wqd5bLJyHokfze/1YbsoAqojy5Ypfpfg75UsCTJwvWoQVpdwtkMakDT/r3tEDVEacksda9VT5BgVtWkdf93meq2xDCAWO+Xv4ttuNk46Cd7J75fgXjFstI1rRdd3X+92x8mmbQHpOq0lpV1PK6q97K/qZbf142E8W3PVICb+gnqy/9SwErytw5VtyZi1cniYdUFrGBYSRYowIo0iKE2dgCrd/OVASsKJhVN9mmy/WuCVq1hnJkSAqwKfEogofyofNUxnUoitpgUFJhHwKqmFnLG+v94exMux9HsSuySBAFwjS0zq7KyWt1qqZfRemzPsX28/TLbY/8KL+N/YI/Hf8Qe2Vra6pZ6US25xsYgCYAASJ9733sAIiqru0dquXRCmZ0ZGSSBD9/33n13ETDG5pcHQhBjjf7I/Z3Alcy8/WtEdpVSfAhWBS2WyWWcNNBcnKbquRkYUioXgJWKSWuiLHSrp09KCkNtsG+KNF3n57GI1hp3N7fa2NiobbdbbbacRpgXVzT/pPCS+dCIHh6TShbJZFgFYHUUYLU3wOrRwWeSQD8VnSgu/LijD3aor5uZmwRyLONvFm6JkoZmmMxmYPKSZIDWuQkika+Q052HROt4OLpNIOQybpZoCUnhD8QNwWLJ2WDwXnB63QFWJ06FzFCTG3nn0dCxYMxTQb4R9PYgYMX7pqLdfAsiWU6TAWc/hUxBDY7GiY5qD5Bwa/qcO+bMNP2IAAEHT7X9cY/U6WFm8cnvcaCK4ChZViENlAyV9Fn6OdDTaDpDmeTYO2B1mGRKC6SziwsoHZjyzxGbowzHzZCftRu9XAxLN3qvoo45g3SnRzZ2BK00N3EPJ21mHahixZSm/R4x3ANW9qGDySXgywErK4AdMBuYIRpgRbNClxg8AazSOXOR+RzRi8yAls5jiGsupDCDRtf5jVqDBFFJ6a8Y+V5U2BYl9kWBlmwqGoc+7LFsT5gzsUemrg2OTNJZZjgtZpg//wQtWWYDoFX7klhdlIzSRyYkuz1gFeAEuZs9YOXA3YA+b6bGDlwcqRQgxbzE5mGPXVHjfn8Q0Mb/mNAnY2W/ZtwnuGdEtHzD9SOZ0AQ5o8/5a575sMGo5tE0mbzOAAYD2MwLi5+TIBg/08XFRQeuKEFokJZqN9oZTV0ULoFKYyvx3hNgEWDEte3ARBS6MbmKWHD+Gr8PsITfwwM3DnQDehxUd5mUFQixlwX1uTdAjcLk2wCrABeHB3+AaSqIxOpzEHcMyUxWixzr1RwLpkFx3XoSkMB1XwtijhEwdUBKptDx5Wwq3gvJBa2lEhvPkgJdMqhi1QAreU+wQJKHX4l1PsKL9Qxn2Ripy8vIpOoBK0rR9ij2t78WsGK671PAalgYDcGq2NK6xsknxnHt+PdDsNEYgwOG6mAfNDN7A7li3ennDthtPDfZyNInbNRafPlTwKqqW7ypHLDazfGz44VM1xv6OGkvmRhg5WBQ47GZ9Kpc1zv84bgQw+qPkg1e4h7nSamGlzKadMZiz9NbmzHqihP1CrvqiNFshXR9gfnVC0wXC9UDDX1MikJJvXSG4p4rZocGYIW8keCAFVqm3faAlZoVUTn87FSyFmmEPStI7iBRH/n5E34wOnfdM1GMU/17sqkon2Otwi8GjZBZbI4zkoUS/KAfYlHh7Zdv8Kuf/wL3N/fIJikWqyWWz9Y4uzzHsxfP1RiKTBbyWP6eDAQBUWGoHp5W7l3hBrzycmGzJba3+3RFSufACmAIWBH6MWmFeVhNcrIACFgtBVgdWnGwzLCYEib68ehH91JfvmHu0wEmG3hl5zZ7ra+//gpXF+e4OFtiKsCK7JwDGrKsintMmg3Go0a1HlnkNPNvJg5YnYA9mTMGjTj7zUFF3y+PYwtRsCbUGJZitInBR68qmhbYMyCfOjfRZY1KwGq0aTGlLMoHesFkYCNFOVVngzCsPbouyXymrPG0oaue0ZQm/ZRgsYEJU2gHrBy00nvlztdYg2GgjSg8doa4zJC1tx0FiQFWzUmJlGyMbvYN/vLn73BbHgXyzdZnyNdLYUVk5jApMyfJSc/2QQyjPOMwIMM8S5Gx0WddR3brKEVJKeBuj0aeZROZrn/1xde4v/2A9WKEHxCwusoxGVHmSfYaWXXaZc1cPkyw9Y7ZaPOJMi8ryvD7fcgAAf2fajvrUAKwomNTWTQdYEVZHcEe7s/JhAFKieTwBCoIWGmYoQTzFi1T7/Yl2rLCqCZgNTaWlUB0lwe63E4DU58aDsGqiBPk38kyQeE+lkhNA2t6QvEryGNmNeagI2uNlpJ5kwISrJIksAoZoJ3fZP/KgJzsLDElzeeQALEaYHnl8fe2bsbu9aREzgGrKlIPg6ETLCsCVmZd4IxRb37JVAtfSl4NAoRKLjxQflkJmJYHnANWVr/QAL+SNI9/N5/NBRgw9Y8MJw7v+KyxrmFPxfW0Ws0FWnGkaOEIxjCP2s4GL+I8GoDrvlIdaKUbM8KHD9e4v99g+8Bwnx7UohXCYjHD5dVa4Bx9AAN4iVqa328giLGsYiBn3m1WE2iY7EoT7Zt6P8GCjNAiKg4MmPVjwfsNfh8/l/sGTmc4TBZ4XST4q7cl/t8PNW5HZyjGC9Tj1Pq2kHZ7lITaMrFTHcxyhUCAVtHXaNDUGSDzoWO/0WKeHLGYJpjTyJ5n1KHCvqywq1vhAgTJMhww27/Hn386w798meG8vcOs3WLcFEjSxwmBUWNY62QM/ajxhoBVALxPJW1x7ft74CDLE8Aq6kXW0F2vOmBX/XMAVl0t5ENvyYGfBPUEWBXf+xSw0jlCJirVWmR6K3CFQxELAxGRhvLmoe+XN76PIarfPWAVQ8x/VsBKH3AAWAVKGIBVSAK5kRGo+gZgNZmiPJoc8HZfiRosA01nthiTQ8Gy+pGcaOtiOlXGGgKjHQe7KiRK0Rg/BqzMA4jPLw+sMH22iYuZG9qXtgvTyiv+01hXxrCyxCt6WFGGZpIQpwJyQ2YTo1j1CSb0Q3K6Lb0iugQOF8KJXUVfIvcF4aa52+4Esi3mc5RFKd8qHnB8jc1mo8W1Xq30b4qqQJZnQujtyOGZNFYjxcXLw0WbGIE7fm5Gy+/2Ylgd94Wam06S5weJDhQHrHRvdaB5+sMAlOGfq/GS5i4Bi33zrcoxni1k4Kp4bE7+3SBbAKcLoIKN1K2ZgeQwgCu+f14DFmq8BmrKumk9JV/W/MrgkT4B/DsyrNjE0M/gUPo0MNo+82KIjZSFlApzHkCUFXDdEawiHVzT72AcunGgM2HiPavI88ZMm4UDFZJnBjg1LBYDWXeAQ2EAwYfudj4b1cjAnUCRe1dxIk9zeYFYorBTwgK0SYomyVFNchRJhoLx2gSxWCQ6Oy7ebwe7yYjM7ivvP4siglUEpAKwsoKHpRybZhMVsrFj4TQVLZkeHTblCbxGB3pMxSQBswmDxTL7AW8niEs64jnzz+wMTTWmwbDyCbiYeAPAitd7sV54IclmzZsBT4Pk9a/I5pHEyaboOrD9UDVLjQlKglU+2dkWhbySCH7m7Ql5ecCyBRa6NnYdGP18nE3R8rkjaMPnPYqXbuJovjIqZx8BVsEGal2m0zOs4jm1KZb5AIRHHAuWfXHAw8Mem80eu32laTXZqZyG8tJwShgHdBRWNqGIBs1i5ilHoCzNJIFkiTjQ4w9dSFKCYcXbZZI6owZzEs+fv16t3fzcABRN+/TVp40YQ8v8RvjvNd2h1xwBNlH+rXG1Zs0ZtQNjc34/i1EWnGJuuLlwgJJTes35BMmMjPkeTQ7aPeMOWFlC1+P/erDL9vDYx+PXOPDj16cAFqflNgalQTYwz6dqbq/O15KchEwwaPmWheETYDJYxPSwdW1AlLMZ9XwbYCVGlZKR7BrrWgvsMcBDzYM3jQTouacvpydcLqZ4tsyQy4ORwLSyQvVFVvCxKbB7+CCGiLVcPcMqmrBpSkmb/e3AWrGbgEXB9xiw7lkqUSAFiNrJVmK66IDV8P5re3CGVS+RsPsWayVqDpNicr+vrJn31DlKC3jh9mWNt4dM7Kq/3AXDygArS6md0sZG+55aV2fj8Rqtmh1+77jFny9a/PHkHp/hHpeTQoAV0gmm8xTThGADNTNUoZ+wJ7NCQ7cMp3SB5fNPMKOR9HwhGUu1JYOqRkaDbDaSPK8csEKzB+qdgCsCI0yEZfqj2Dg2p7GwC/djVJgIl5/uTg9WBcDhntcmO7eJm5pXG6hRAk9/Sd5fDmk4UOPZlwr8lFk52/WpgeC7zRa//Ptf4OtffanF+PzqOc4vLzC/WCGd0+5h1slt7Xk3GYpCBwZgFUFTglJskqxesSCGqLVM6tdLAnUOhB2ALkIYulvNp9kheVvjFGNnWGE6B0WXFfswB6yq8iCJkEyLg7VG/M9lSREioV89Cp7X9fXrr/Di2RWuLs+ZRWfp0KcadbnDYXuDDAUSGhfruk7EtGrYDOtsHmNbtUroVT1BmZkk9DZkbY8N6tPB/V48vVDDjh6wYgqX3U8uB6ZimjSZ9WF6SpBVE0wZ9chagfWoGNDGXuU+Q5ZVeHYOB2bWxZEROlWTTyNzgXTyB8zMQoEyMtW/9s1iWFEK18Wqj1AXlFRZAjOHewbsGIvMuWRatwQ+6Q3J4RD9pg7tEe83Ff7i799jf2KKdIbZGdcSQ5kolwXyKeEi3mBL9CNjdTHPxFqlFxRZOzhW7h2b4qE44MP9VgAm49q5Nl5//RrX777Gan7ED/7gJZ5f5RyVYzJKkKdT2wttHND5Y2mf8R5D7CoCV5FY7koD+ze8PibTN8DGABRyQqrDUaDVbleiLGocmCDo5vkErCgNTFMy4UxCLhN9eh5VB9Ss+YsKp7ruGFYEuDlwjqS9CJcKU307UwZ1O4EqPfOUyxpYdWJzzftKkInrwxlNljob54+bfCsMgrUnS2kLVhFYRNBU9QSPrFZSd1sdExET1Kk5aMUzWItMTB8DTwRC+TNnfomWnig8Q6wg2+Qj2IX9Uez5tg9yvw3WiIGESi+UZN/28DDZ5vtiqAt7Jn7xeyiBkgxK7KvKASNbs+y9qHLhO6EMcLmcK7Qp0k5NXheBI1ZfPLZ0CcaMNf18L3d392J/kbjB58PAAvPsZA32/MVlxyazxPrH/7Hui5oqQCu7BgZUhTWASVpjb/SwBDGcWLRZDxs+dB3DSmCvMWFZ17WTHNtjhn/YAn/zvsHfb4A7rFGO5+4HaLV6SHT5Tvmvg9HW93NONQuDSu/rguluF9F+Vkp5e3hPy2PaPGVryqn9LJ7jgLPDNf6DlzP82bMx1vUNlqMSyemgoWvUGMHGGbK/g+FktUNfl0Qd0jN4+qG7tSc9INPHKtnP4H9RK+rnhOn+ExaV5HrGT+qGJLa3/PYMKz4rv45hFYBVfI4huyo+x5BhFdcqGFbhpRogrw0ebAhhQ+Mhw+oby9Oe71/z37AujG/rPo/LVYeseWNOWq8W7Hz7HPavf2cMK2uKjNYWIIcKQHrCcHpEauuUbCBjWEkfSSr3ZIqiOeG+OJh/VUv6Kid9iTbRSO0LwMqKavexEqXXmBxxQIYflRVMBqaJUq0JhmmuubNyw9fPVrFuYBiTEh4BVmrobcLkHoaGMHuDIUq1UgIHlMMwPGSz6qbnKqJNWGyHm3x03GOCPhjujyIAgABNWWqB8xAjaHV7c6s7xrRATgCKfaE/54RzVxRYrlfyR6HY/EDZwfGIGSc4SSJpk4hNalIanCihcMDqVJRWgPnGZ9NGe5h02Pj1symtTZRssxk0JPpcnNZ4EiIntWmOZLGSHJAsK4FVbj7aQxt2z8KUs1vMtl67x4AHyN3dnZLD+JmXi2WXEGbAGos/pvjQP5MAYmuG62wiyIZRwRxygzB/FXm5n46xiOSXACsCVWT3WcEeiRwyKOW99YIwnmQCVkPGgeny3dzZgT9jL3tiywC80r9jo97FS9t6laeU4s8NsDpyunM4iC5Lvru8q3g3xmMcEurLMwFWBwJW4ynK0VTsKsk0NXXRI9+BSn1Kp1xGjO2ips0AqYCVmBpYE6LhvVcIwUh/z7BnglY6sMILxEHjAB06f1f9PJddBA1JF8RAGeGiQy51mOyGZNYZbDoYfL0EMG2AFeneFpltK8q+fN/T7HRIaTVcyQBnPts1AZG2wfZQSk5QVJTinMAohsVphNVphDnlCuJiuIFpMlG6TpsStMolL/oow8plJiE5iUMyGEtcjexHNZmOFe+beIARtp4mAqXIqrr+cIe7+52YVuEFEms0TM4DzOnBgt6sWew3FgnU/XvSUBREunaq+UQF8mm/FQTyheJemowFHPEb6eVAwMYJgWL/CPzyeoX3he/FQA2TWksepiAC27s1JXLGYxxuRps32QR/H4Wkge89uEXzVIJ0/RTJGAoq3iN5yKOlDVSOKbkVHU+naUOwKn4fe/MQsAqGlT7XQKaUTkaY5wku1ks8uyBgRSmYU/TtJO4MZrX/07BXstAAFHs5oFIAeR6IMTbSc2aAlcsGXQrAvY2+EhRnyHOIw4/mgNmkxTod4eX5HPPkhJTPGc1VuVdyw+FZ0JbYbt57AxcG175d+MQ8mebGDO5YFF44OEj/dEKpZ3HAkIwz+GOAlkpWrxee/rsArAKA7Z+PQUogG63wPWp4ZvL6mKQ6AKuiagRY/fVugf9nO8Pfna5wm6wMsFJZRsDK9mFtLy6f45mybPZ4dXzAnxGwGt3j1fEWz5IS2aTBKZuA7M6MBuy8li6fqQ8nFNURBWPtT4mMpBeXz7E8v9RzJT+3ksX2SVH1PGAIJILx6vSxOmxl7K1BUtvIs9IFFbaDOzuCgIIYMOay2PvgDVzsxYFx6ani6tWsGrtC6X9JhuN4JpCKZ56+JA90s3KPfiKAst1s8eWvvsDm9h5nizU+/eRTrM5WOE5NehTgcPd8ej0oSVAAVpRu6otyTfvioFCm7B2zyvYGqyXdh/QJw8rWgj3rPN7aE5vyTB4rkxkTIGeojz3DimltBKz4RXCGoJUxGk1eLGDHfUANuHIDYZzw5s1rfPbyU1xdnrEl17PFxMCmKlBtbzAbFaBTpNImyWChxI/eopTYYYwt2TVyQLUhmIAPPksacjY4HEsbTbiXYUiGOPSUQTNZswJ16TVDk2HKLblnjpAiwfw0R3I0jxgy/glasb7VGcmGKdjdXn8MgQ2CnPMs1/7KoQBrPsr1yMo3b82eVW8epkPTc6sTioe96vFoeAS2yRfU6yXfwygB5LNF9hPrYUrv6b/4l7+8QZ3MkS7nyFcLJBmhGUsvzrhWyaw61UinJyzmKVbLmdhVbOR48w/VTk9AfUxxuynw7uZe7MDlcq17+/rLL3F3/doBq0/x7NLq5DQh6JWaWgIEOwgiRAJnMAwoCQwQLkJIrG4xfov1NrSNMOSY38Owk6nOdSYF7vcVil2FYk8mqBwe/b4aYJXS3nVKwMqAGfo5soansuJEhQQhQO4VBCHFbDc2vI2n/eyI58/Zl/J6cq8qpkUSsNJzT3DJ9wHJBlWSOotXwSSUnFmSHr8IVPGj8ld57XlKrzcU+oWAldUP7GO4nTnbzEOlBEzwdTSr5+f0s13ns0kybYDs6gOpOCKR2PoxK9lczuVJtSYzJ+uYknM7E4yd3cvquAbJIGH/wPRAPg8Eq3r5JLBYZj5IM5aWSQoh9hN7KkoBO9Ml7ymDhW71Tc8QjjrKjnpjxodvluSA7t3M1zGJPF+fQD9rHQvNGu6jUb9ZeTxgYMu+wQZXekI7wgj/VwDMpioRwVGAlfmu2bU2r2LzGHQWM/vQcYbrQ4Kf37X4yS3wxX6KeyxR8YzQWaCK09e/7cIGmJqpeg9YGSAvnoSfq0auMusZKzOtP2f9piKAEzm+F5dd0mYj+s/FscBVe4t/+WqJf3HWYFF9wDqpMWXv7tcsfEb5KsHS52tHzRj+UY+ks/I37WvKrgf9CFgVqYMhNwy/qgCf4t9yb45a5p8DsLI+yBUCA4ZVPJtRe8U6snUT/qi9wiAAK3mAS+lgmERvum4Yy/9fgFXUiXEORk/dEYGC5PJPlQQSqY+G+ClgJSqjA1YsJL8BWHGTGycGWO0PuC+pZeckgIWUUYg1KZJnjrOsHLDSA+LNV8+wCuDKNuJu4dhoX4AVDwEe6GRqaR8nVVWSP5MfEsTSBCCevkFEfShLwhyaRUJTVvazvSHxF9UEwykJxtTRAxiglR1a9kAawyBSq8RqcIN1AlM0XC8pUXI6eLHfawrAB4Mmk5QcLldrrFcLzMn44PtnEahpSO2UWt+kOLEtdjjudjhutzxRxRBTCp23zAFYfhOHXgAAIABJREFUWWyuJW6p6PH0hyFYFcwiNTQ0QGZRQtAnM8CKDCv+ee/ZFTwcb3q4l6pQ8xXkfx1gA/+URstv3rzB7fWN5D/Prq6wWq069gqp69pIXdJGMMekFH2cuxoCB63oC2JTAnsxofhucipZBAtK/WpFCBmCNrHxDXlgrB7gUqwzXg89eANQil4Sip4NDwnrzg30U1CANYrDzbKTPYpdZV4nbVWiqSo6TlrBws2WOvw8w0GA1QyHMZMBp4qe1b3oUJQosgy2Mv80Y7rFpFuAn38J3HWQipNXseMdkJJ0ltfa2yhLX3MA033BdC51sJEBUgKNh6iOg26yyeBP9+sa4F18b0guO6aF+3QIPFQBwshhkyDYAWnsHn02Pt/pVGu4bo3Sbd9kqW5MeDnUB9QnNg78Hju80nGCZTLFcjJFVh8FXilNUv5rTNIhYyFRY1LSQ4YTy8Fni8020vg+ClipQGZq1XCa4weRT3H1ObhUJoklH93v8ObdDe7udoqZZqHcAaoOILBA4xe9rAw8Muo+fx9JrrwGpKBTDmjFmF03O6cd7PM7GMmKZFgJsFK0tAFg8s6TibnRvWPyKpsY92DSoe0SRf5k3gMCVlz0lGVEHEDc32DaBGjFz8I9gE1VPGfdASwvEAOs7MA2UCqYjf1kyYqfAKz6p+2xFFeARcfWMrbVxxhWBjh6UotLaG3gQYZVgvVihov1QpJApUA5A0sFrfBAE6WaTNpbnyhImQrksr94alnLqa3qAKvwM+J6oUwVqE8TeUJy4HFiAtaoxnzc4tXlAospMGNhotAQDmgsrIHshIf7d48Aq45t+wSwMhaBFzAu1dKAxZuYIUg1vL7f9nsrHMedL1Pc2/g5TwGrYHV0ozZbtWiONKIlvYkMK7JEuFmRbUJfK/79SIAVDdf/cjfDz9zDquZEWUX2VHuHMaz8PPCnYNHs8bK5x5/OW/zJ+B6v2lu8SErkdLnOE2QLypJ4tHAwwsEC/aZopH7CvmzlZUVp4Pz8Gc6ev0A6NyPgqqBXFZMAndF2bDA+skFlau8WpwOBq8IAK0qD4vyRbxVZ25Svm79LPLxaW5zGD1mCIYfmM0oGNv02+O+UwGWAVTtdKFGPaZD8EtOKgJWz6gju8Llh3XF3c6fG4uLsAmerM3kcHbj+ooDuRiLGkON7IYuSV1oxNPR+orxLX5ZeKV8oPR/uv/JEEqhzRFu2gcOdGbs9STgSrKKsepJ1DKsjja+PY1QN/36spLP9jszZg0IiOoYVAQClS3ly6tRk3GKeONPjw4f3ePXZSzy7usCRXi91hakKvwPq3R3S046ZgGoKTVtqEiya95NhRauLmucxRV28xuLIOGBFwKXZG8PKtmHda74nNhHce8mwUss+AKxYC5raYIpFskRySjDxxD8my7FmYF3F80r1G3+wD8/oOUtWgpq60RgzMrL3e1Q0Uqa34YyJe4lZHUTgSRjD+7nEeyDGJCWPm62x+9zzMM4La6yMLcY6lXUVz04yJwhc3T/s8at39/jb11sc8xXy1Rw5AX6uT09/pD0lgdw0oe/QGOtljuUiE5ClIeuRwHAFKuLLQ4Kb+xLvbx/0WpSnso7/6h9+jnJ7javzMb7/3We4OEvF3pomM4GBTU1fRJNF8VyLVF4D3SgbTJ05FgxGXk3zneLveC7zDKLpOkGb0YjriWEg9HJj/WqA1X5XCgQi84b1pJ3TNGEni3GEjPdZjMFWIDUHtPLaJSii2ta+OHDQCor9im8igA6vK3XfXC44Zn3sTCsa8Au0DrsP9iN+7rCBNY8kA6zEpuJwVD1cMPu4xm0IxcKVL0cGlGquls0/AQLWlHa2BdOZz4X+STKSX5qShr3HItstpPL8gZY/7UELISfVR7QgKZO9R2peg0rJhQQuwkjdPC2D0ctUP9YP/HzsH4K1wc9A/85pyj3CQGwyn9gw8++yjExDAo9UvwT7O06zGIy6wiRAGWeXB0skaqpgRnlj4PI+Z5G6TYABVgYKda8yrJed+RKpgapN/GvIsjJQyNQkTKG0PjYAK0/47NxefDguX8QEh/EMbwrgpx8a/PR+jNeHGTagHNCuaRfaYnfIQ4/iDBr4VKket1oyhpX6Xx4gan2x7d/yCDaCuvlK+8BWPZMrmvJ6i09HG/zH31njB8sKs+IdzlIy2lv1FfzIxlyztHs+W1FPEhwMUCmYdz1ruwesrAbur/2QVTU0TefP0PqS7+s3wamQmz8FsuLPuzrnt/Sw4nPyFHCSN7cWlw1cov79GJspGFjDujqAPPY+HUHFAauOYSW2rB2C/cD/Y9XcoHn9yF9/7D0ZsGvvn2fJsDcMuWvUgf1A9HfkYRWAVUcbDjTYaaMErGTgx6IwYbrUgGHlgNW+PuJuXwuwYrNNwIrmpx8DrORT4xtXTOkdtO2YUpHEonNa7CrDh9X4E0FXOpxR8llwiulBAEtSQG6K1typSSeVtqM0WoMTdaJKMf95QRf1CrIznTcU3EECTR0oH4okGPMI4HuUBrsotTGzCecGu9/tsN08aFHutlvcXN+INfXixQttvvebrczNq7pGc6iQTSa4Olvjcr1GyoQQPqxOuZVXFpk6xQ719oEnKcb8ewesrMlnc+yeDm7sKkNQw+LdeN0mIR2TRhNbTnEIVk1x5OGdzZEs6CexkL9PmI4+3RTk09SZfPvcdABasU5jo/zm69f4+uuvNV2k0fMnn3yCFY0U+T4EFrhZvnsxkWkltJ7Nes3MHv5vRekoKlwm7Q5qkMIvQE0HbJjlk2nFwn2ChlNLX3PD4jmag8A1bROzhzfWC+/8lB47KiA8EdABqwA4XDncPerReIQGhLRwrltO5elrYOxA9h8TNEmC3WyOMs3RkmFFHweazXKiS5DU5bQRKe5zDU8NdG23yzdMahdyOftO/n/KFqIO0j33+9WZBDo7LGjG8Sz2EkRjkIniOcQr3bMqAKs++fExQ0PeWbz+WsCeOuT+WUYbDY16b1CpvZDNNIG9lNIQGnaXam5jwmSFWo2mrdRocArJz6cifpoKrJqzyC454XWgT1NJk3aIszgCGgtJGgBW4a8WpuX269C7h9TtDhhR6kvAxb6GBoAVGwce6rTKu717wJt3t7i92yo6m3/OYiiSD/k6StDLzVQ0ACtL7LKpJWnwPNjpe7dcLmRaqbsdYJ/MgG3oFbAjmxsaNPI9sxjQHO9Ik3RjAMSiDzGpBmYO4gfDire+Z1jVWmhT+eO4P6H7WQ0ZOQayjWWmGgVnmMDzvRg4xQM7TCXN/4XPIcHHAJXCwyrWSrxGdz4MCsOYSPHfDoGpuF9RDHdgGOUiqr9oXjxCno6xnudYL3IsZLzOWXjQ+n1/4MbGwpsXJaGXkjPTBj5W+jNnIBF4NoZVSC/NL1GGryemXI1wcMBKAHJbIz0ewBSeV5dLnOVc02RFSt8haaukV6dDB1hZamhXnnS+LMGwMum0AVZd0eUTyuFUbzjZi/2+A6GiUPFzWc3swPfBnmd7zgV4PErB8Smh75T2OiexIwmAEEgQyKV+koCVpZkSsKDpujGs8p5hpetOMPUpYGVntRiETYHnh1v8GQGr0R1eNbf4JCkwTxqc8gT5MkM2sWGa1gPPCvpytmMUZYuHfYOKPJjFGRaXz7A4v5C3CyX+lKpzuKLh0qnG5EjvsT1O9QNOhx1OJf2sLM1YwzlJeMiSStTUi2Hl+0p4YAowC89HgdUmEhmxgM8YKuINq85sGy4d0yXaUaaGO0CrnmFlzTWfA3liHuiBZh4wZFYyWp4praYu9/1ZjZVvJsGeNNGeMa0ctJKJtmLM+fnMtyqkWTq7ffpgW6FvSM4kCEjdimtnLyWZTNfH+VopgWU7RlWfcBDTpUGxK1DsK30GeUH5oIyeQtqfNWkmeCDvB4FWbJju7+/w6tVnOD9boa72Mltf0G+G3LZiYx5Wp1LmxfKOmRx1HjQOWD1Qtq3cRzLQTS6mYRFZEg5YdWCsA+4CkwhaaXjJ/cNsLwgckEEZgBVlbVm6QjJKkDIyXi9/MqaVM8HFIAgWhIBKM2SXcfQ4QdKcsN/utZ9T1jll6q3Lj3kdjCVgzaOdEyY9UgN0PKJ82AvwDQA6nmF75g2YkWRdQ56p+ZyeRnh/c4+///oaXz4AmK2RLXOkM0oRDRiS9I37W1Nhnk9wtia7KsMsm8hnVumZp5Okl9vqiF1BEKzG3UMlMFbDmPaAL3/1d8iTCp+9yPGdz9ZYzkZImZI7mYvxUssfi2CVsawUDOD7kNLnKDV1f0Cr/XuPIG5FZFglSaZEQQJWAvZ5j08TndFFQbAqACsHtRVCkxhQlfEaUZpvYAobW91nDh5cAivOkjfz+tX/dwzoOuDaCzUNJH1IauEKlhZJoDqkIlajmi/aU0Nv+cJJMu51svYUsxZRg0vfYNXLTgygfIskUX6ZgKWXBWqfMtkfnzEOqQhiC6wnwfRkTbNJ1+yZi6GO1pAPzhTQJLk3UFe11izDceh3FLUBPTXJ+uZ/4bm529GTyhp7S+elP1etdTlf5BhPzAdRqYPyxg12tzGeNAzpQKQhA6r3+YlzzhpxL4fc0ypsCkzaF5Ky3kaHA2GrDeNn2w+woWcUzPZa6lQ50PIBnXxD+XMdwLB9xID/nlHF+pmgoIwFOhArSh5eX/4c9nBkOr7ej/CTdxV+uknwrpnj4TRHw33LZdsGKDkTWYCTs9UHxAOTMDvYMZBwq+6y9tGLCM4/zBLDgFzzrmMh0mgoSo/QEZLiFp9NtvjPfv8CfzAvke3f4jwngNt0/tRDNlWY18e9jgGy7VGPSRMBiPwmsEr3RIosr0+6ICrzkerqFk8KjNf5Nrngv4/p+m8LWMVnGdZgXOfx74ef3zysaJdCtl0wZHvTdZN3//MDVkoeH14/w7G6Z6C/P/5n/1SGVSRwWcNqxaKKfm+COMgNwIoNVgBWih8XYDXF7tDKv2pTNjJ3wzQXYEVvDiKMmjIMGVYDwMp0v94UG3Gliw6OBjSKH2Oq0NvohOl4IsBqlpFObbKUaKqDBKO+QvHXtmUZw2oA1vDB5DRLe0xM//xhdPrjQcwEOxyk8xcF3ZpYHVD+s3lI0TuHwJUmxJ7Cdn97pw2ZlFYCNs+unuE7n38uE/aSWuhkJuDq9sN77B82yJMEl8slVjOaSxJ55oZI1pgQOxwpSdg5YEVDZk7IVehbgRuAlRhWE07tXbPuskBfSd1UR8aKCVMdExwJXLFwZBLknPR8pvU8UT3HaoyUuCcArRVHvuk76s0JyfX1NR42G+R5jk9evJA0UN9HWkP4r+gwdymdzNhbNIfSwSuTCXKqy4bNyjB6NBlV3U5fA6xovj5OMhmFcu0GYBUR6PJKcR8Mk3TEPbf3PgSu5BUS7CqNcnXKG9jm3k7BaohCP3421ylZVZQD0tegrWjEa+yqjIbaWYrNfIEinaEdZ6jFrkoVp83PZABTn7ik9ybmEa+SAT30srHknwCpenaUUgrFyIi37Kw0R8YFKBwJ8lgBY95VVlzHPmBmi8Gwchmo31eTChrMIaady1m6Blfr12jEcSAI5HS5gaagGjf0DKGuV3IrVTa05aFCWZn0gsUhvwTysIka1UYeSVicmgCAbcXMxEJiFFhhzF8tAp7l9OToQBm1lB1gFcVGby4dQFV4pFhxYwEALAx1jR8BVv29MG+JowrwQ33C7d0Ob9/dKrKb0dmUl/Df0tstZIB5RjPPhab08vdx2rcBMfTU2GK33woUPztb4+rqwr077FqHj5IBCXZdZd6uCWxrJudurMz7xJ8jTxaX/HIdyQ/Dp14BnBkLNiSBBqBRLpSnvOJRUNrn4HvlPshDlWxS85WAklEZUR0TmsmY1yUStrh/2yCA16yoXObS+UXZVHQIiPFnxiE+BFWiIIzDMphWUdT0LCyTeKixYOFJU+DpGGdLY1gt58YGsEABKywNErKzgOuGceOSBA0p/26u7k+Gs6uGgFXIAPjZKUcao5bJtHmRUA43bSsk9Q6vrhZYZ2Mss4kDVmTzkKHBtfftgFWY8GoflKcOJztOOxmARjLQ9+dzWAzGPQrQMa57XFPeZwJWPOPjv2Hhx+sVcgX7WdYkR4Ko3S8IjJbs2xlWAViNJXk8gTYsb6sUf7X/OGCFU+rmyvbsiu/sgNWsLXCx/yCG1Z+O7vB5fdMBVpgnmC0y5GIN2Ccgc5DcD5wSHKqTAKt9PUI1miJZnmH97Dnmq5VJKQ4mjeO9YOE9amnmXQCHBxzLHU4VwatK+5HRLE16L6kWHyT3n5GsKWKutcziuXXAiveGgBVDWSjfmZKNNNZ+x+FSMzXAKsAqsawEyFtimGoUrk3uVcZxsM8qkLg1Sb6DE8a0ULdq8nHtzW7ZrxTAAKzsnpEJmEjyZabXJsmyikFgpYNVwbDS8xcNkE/oTyee32zKHbCardGOZ6gIGh6OKEpaLDCtjV5ClZrdzrT5yJRRkwipoaYJtszo7dnk18PDRoDVajnHfnsvwOqMcqEswbHaYlTdY3KiT+ZBjSEbYOIWNLs+0MOKA1sNkci05hCMKXKcmhvbtKHZvoBnY1cJpEqYWmySQDun3Bid/i7chxtr1FifnMYZ6OOXMYWbnmM8jig/csBKz07I4gXEEbCyRDLCbof7LQ77SufoYrkUYMW9n1J5M80OeX0PWOlccY/Npihcjj/wshk0hek0g2pgrd8U7YT7FPDm/TV++sU73GOF42yF6WyKaZ7I7F3MW95ngprHBmerDJcXMywXKSZcRwxa4BCPZtqTKW53DTZb4GF/wq48ajDOVO+6fMD161/hk6sM3//OGi8uU/nPsXZKkwWqQ6P1y6Fc48CVqlUx7ihtJK+aEjMD0eysECJua9WfzYThBWI7W8M34n0mpMk1uCfDh5JAGoIba4ksJrHrkxHSfCLjaGNFe3CGB+rYc2bgrbxzbfTtciurO4mRht9nMOKGvxKcFGAVyaKSelqtx72SPYfUGm7qrfOJEjv59BrDyn41fynN63zvMZmo4kfFsCKzlIAVr4OKKvdQU1qdnFCMJCBZoPYHlnwMhTELEq013+4M2DAPHXnaEDQktE2/0e0e97f36olKlyrO5zMNss/Pz42p5mE3TDS2UAUbbFvzbt6gHNYxNIOAFdlVxm4MH1BPwgyQVm8kVDu9BDZqguGveuaeAFb85yYDtLq8qykiQCr8vvwwDABLz1kXpEH/3gCswhrALXh8zxTwr43TwClxs8mwYjjIELByMheBU/Y4VMkckgXeFBP8DQGr+wk+HBd4OOZo6PMo6xAbPOgJ0BlhAKSdPwOfIYEBxqBmLxMDhl71ZKoLAqsihGqNeVKrWjFPRT42Ol9HD+/xcvKA//IHz/H9WYF0/xZrBo22BxFP5CPqzwp/DRuBbmDpQFPXQ3j/8QikCrLBgOGmWn3gS6V19FsAVh9jWf1jGVYh/+vXgQF7tsYsWXtYr8b3Rf3FfnkIWMV5bsEJjOTi2jCQtpcE2uHHZ+6fm2E1BKzsuYhnxx6EIcNK1fO/+df/6glkYDtGgAZdERp/0Pfm9mHCf6dD2+1FYmpME0ayVMxskXHqM6TZzFJDThPRpbeHI+4KA6wa0tOz3A0aA7CKBD+P3ibVWA+E6aI1vQ8+QBfPHWbsXmLxPTGBjxsTmRfjiQzfFjlNFXsflQ6sctNQo9c6xj6g3qq41vtwva43otaS9M1/VdFU0wEvB0asWLdJHosCm+az52nxsHkQmypLpjg7O8O7d+/w4fZWBcSnn73C8xefSBdNEIcSttfXDzJ258JuOJU9HLAYj3Exy7Fi2gtaxQMrfZPpNsUO7X6LEzdyFj46nEzeEqAci6VHgJUbd+sBdrmb1oVSGmnsOMWJ0hw2yQR7sjmmyzWSfK6iQhuS+2GF/Etbv4MPHeAzZFf5NeP7oql8WVXSovMgXZ+dKdmDLApRyF2LLyZPxF6LSXUSYGXx4EySqr1BYDFswABNqzn10wabmOn6OM0xoSEtN3P5RVghIfWwindOnzzBSRI9eyhigmDgjzPRHKCy+GH3+3B/HW2uHQsq4tw9BZGHW9OiLksDrEpKAg+u1TfZV53nuJ8tUKYzRZNTFsTi2HwifEqjd2YlCt9XyDPNQp0pP4wdD48yu7825OiBJL31eO4FSPD5JiDoaYGe+qgNPZ5DTxUMk0IzsvUD3083rTeCRfQzchmDXqabtnHg6SmBkWLhTDB52slM2A5OmygPmEIC7UbYPGxQHkqUh70O8Fk+xWKeIxdtmLYTR/cecYCPUjtGfavot4amPp5QUMqmT8fDm3uGSRf4TSoQvMkN+ngPVNn0TFHdzhLTNEjG+daA6ZDx62vhBl5QelHJvZIG6zd3Wwestihp4kqHDdLXUyuyuCfxgGIgA+OzOWUUSCRjTcqOD7i9ZWrNvYCni4szfOf3XmltBFDVyQJYwHJy2hLkSwVY8ZAjY5D3kocd/8vdwLQvBtwTww3Qtc95MSCWa2uJO/yPgBVNyrn/KigiZcSzpRxSAsivm5tb/cqDmexKglZaxyo6p5pgBwZuchQOOhoZnRK0kkeC7o0VUbb0+pTAAD4CuOLfDQuAKC6HDCsD/yKtj5+p1dnCxjtPE5yv5nh2sZI0UClKwXnv9k+X12kKLkhRgFVnuC7AKmj3ZAqaVxxLRTUWfr9MmkkWLaU2ZAsYWKimiwBIvcNnFwuc5xOsKT051RhzHyRQok7kgN3mA8YaK9ha7MDzsGGnRFoSJTJwDCDtC3ej1A8BqyEgGNc5gKjhNewBK9m22mPfTdrcp8pTywKwij22ax7pAcYhFOW+TWFeUqqm1R3orCCgScDqr910/aenC9wpJZCORPY8y2C0u97BFDohO1ZY7K7xR7MT/mT0gN+rb/HZeIf19IDxDJgvpsimI6R+BhGw0jkxSkArsT2TwqqTjLeP0xxnz15g/ewZJmziNfDgNM88kUbHEiOarh+2OJYGWsmc3fe3AC/lBUlGl0u2ZZrqhbXVHrbWfccXyEV2xTijJJCGOQSspM9Bm2Q4TGaghE5SJrHo2KAbczHquwAd+XyxmSWYzOvM/Yz31PZ1siyMmcHfK+VY4LNbLnCf5Qomm4WAAxnPBCTq0ryh5GPF2sxYLp1PqINWUaCbl4173nSSQH62Gcb5EuP8DMfJDEUzQlkDm4cClRgZBcp9YUmjkk7aGiNbTOuO7A9v6qN5ZgP9sH3AZ5+91JnxcH+jdEB61NH8m4y40eEBYwKNJ3rf1EoM5KVrRjTeH2NLltcoUV3Lxo9pdlx3lIyJ1dOW7t8VrIoArAjeJ25V4TIUysXqg9aN9isyFE9MZEuRO2glaSDPLj0HNgjQDuN7sIa4nj6YnsZ4eHuNtjQ54OrsDFNaDHA/Y23GvdhoIV0NEfdBDFc+ZkUpUCM8Sn2n9frB5DlMMbWkbPo9Zihb4Mu31/jJr16jmV3imDOgJ8GEwE1GMGms8ByCg6xoLs7meHa1wmJG+RDVBKXA4Rpj7JDgw6bC5uEIzjWa1q4f6739wwcU92/xvc/P8cM/eIbzJdMUS8zSDMkox25fIsnplWv2ANxHItFV157PAs/5AWBlckCuHQJJZIYQbCJDkT/HGm+Zjo8SgThFQeXEQecUkwIlm6P/JIGmyQjZjEwrY6INWdgGjBnI0Q/DfSDmFgqqtVqvsKL+ECvH0kR5gqQ5wWgHrGJI3jGgKbQoO4Zy3xzaUI19Qcd29IE9nxO+bzGh9DKJACsyrGT/ohB2Hw6xzxGryzyABVTFr86wIogiM3YHrOx9ezVElQgPNQdzuUWw99ncbTx9796T81qxxV+9eoVnz565OsYMx80GIjyg7PcGUPMeyfgNNRlWNZ8pMt0YMmG+m6xTuCcMhy8C4ztGSl9P2Gv0BunDIaqAGwesvLjTfZVvXEdeGDB/wjXE37+dr/1+zH2WjDCd9YPQEmNXGaDaywAbnJ4wrHg/AlNWAuyBz2eCNl3ibZngJ+9K/O3dGNftApsTySNTU6aIDGDXsBUHcqRnlect6xUjWdlwRZ7ACsyQE7+Brj68Vr8eoUpkXLKmYZ/lgwMCouLzEbDiOrt7jVfJFv/VD5/j9+clpsU7rDLKb0r5TrOXjzot7m/UcV3NMGBXDe9n1CvR3jyVAg5BrQCs4rXkYcch1UAdwLr0KciltfHEkD2YV53lpGpEexf9a9qTEGs4PovOW19rAVhxrdqwyulJLtPngNdYfqZW4H1R/+EDaJ5BEQplr+ahaJI3ezhQcAyfsNOsS3kCH8WF9F/js3xsmGlDyWCoGSvPauv+Z9pnt2dDrdG//V/+e/1tjxBb2aOb6k2vfbc/UNGMe3FEmqb+G/D8rFjyC3fkxTnqoWADlOZzzOhvlKSojxMcpzPcbEvccALGgns8VflsOK7FwduEiZsdkXljQch8MIahoXn29yvgQk32CSnBFE/bIY1YNgNa5BZrm7seXptCNPmDn2tU6EETrSSLniGjPa9rVgfTDv83VtxZ8xEPU5hy8wGQjlSsgBEOZY2m4OSR0yVOfVr88ssvMb+8wPrTT5Guz3C/K/DLL77A9ftrJTe825RubH7ELJ3gLJ0iP1T4LMvxx5+/RFJusWKzkpBttEO125BTi4SRn6SlE7EJY7ZoGgbTGAFZwb7p9F795irpJFFeSoNY/M2XSghEQiYGKei8UyzOuqfRjYpDfhYP2AAUGSz6MIf0QUtXiIeJHyNh43zrZWrWeJmvFa9lrWk1CyCyrMhAiHQ+Shllhq+0Q/NZIHAVDCs2FqGdV48nZNuaDRXVjbGD9PwMGmF9WvcSoOyHJ7XihAeG0GKG+b/RVXBklEAVgccxmzF698gotjYWhsBBMtmmKKYp9rMVSoITAqkE/fjBEY9sPLe+IYQWPrYa14x/bNqg96fNcXhD+q2d1yP3lDTj8tg3ymOLEuDBwWSySPt7/jk9s1jb1Zr0HJFmWSJcAAAgAElEQVTTC0LAlyVKyuydEwQW3fLIYPHsxcypQTait9oYh+nMmqtyj4zPMz2tRiPsihrbXaEpHGfcWQYs5kwG4mSmxoTm/OMxChZfOVNJbaNOMEHSjpAzRYheenT44QRSRR7XrEFyut4ETShhcLPToLYHmMvPqthYLx6t8BwyUL0ANXSzH1H5VM/2VUtfYhw4zda/ev0e7z7cq/BleAWvoflhsLmxiVeeUT5BT7uZQCsaPXMfJfDz9euvBHazsLu8PMfzFz3DKpKCCI7R1J3NvvZpJgaJfUlTU/N4EWuTKLh7XHTyLWdfyLeEa4D300FxY45a4UqwioNaTsL5e6Y+2Wew9RXTsS+//Arv37/XIfby5Us8f/G8A/QIcFUEcrmvu0ExAbbNw1ZnzjTNrBgn8BZJa54kFJfcCDU9a7a7P+4FNASshsbrtqfTO4XNt4E9PE9YQM2zKZ5dLHG5pin9ETkZfWRdiMpvElcCA2K0ppxZBvhlU1NJLgPk97m6DPpZRBM4jYm4j0JsT2LAAr+HWxIZs5T+1ZieKoFWny5z5Kcap2qHZMT7ysvYYL+5Q13uu0aCni4qW+RVxq3R0uMitjxqifAd6KHWwR4x+O1TmrqVCv35IQJll+DphYnOI2dxPC2SXF5s57U1Rk3Npqtw09aThgncazh42Tzs8Ho3wi/Kc/xNscT/XS3xYbI2FrdqgWCQmFlwP/piEEWDWVPgxWGLPx7X+JOsxe8d77CqP2A+r7A+T5Fk9D2yqS6viSQ9ZqGoL2LFTPfcU5s2zZCfXSI7u8QoX2gdMLaeiYBNdY+22mDS7jA5VkBFc/YCCQtHcwOyAtLii81X0BPbguEZJFULHghpm6UDTjJLsIPM1jmYyQRUlaMcpwkHNC75dGDXQCsCK8YwtgxmTw3yKX9/ZvggxxmaXa2mibQ1UJzwi9WniT8LazKdW9T7B/2qC0XJNgFYFqkaOAUjoj9fdSa5vNxMjCntNNP1cbYCshWaUY6ynaCQAX6D6+s7mcW3NQElnjeMOx8bMzVJxNrkUuI+kkxTgf673V77DhPzfvTjH6E+MPzlWl5WaUogYouL1Qw5pYD1Hse6FGhK1uJ4wuGsJbOVxxHK0wi71kz46zHDUOjr6QmyJz5v1gQG+0KNmycK8lLY57XzwRoS20ctuIcsETM65xnJetxtwgW+sD5iQ64+kvfxSPu1HON2hMPDHs3tVqAogSp+EdQ8kXWkPcj89KyU8Sqcr+tJbae6RXG/wWq9wogG1QoJIBDJxAGu6VLG1RxUN2TCcb0dU3x1s8Wv3t3hrj5itFxjlM+QzFJJzRo35k/GrUyVz+YpLlczrJb5wFJgJFCNhvabdoxN0WJ7z6EelROp3h+B+Pvrr/H8IsWPf/gZXr5YmnTz1ChBeyLfNspGC90rlTGeXsl1zXMrYRNPC88YWMqXy8yrBbjqmeCwmMMvt/lwvDxkTnx+yqpWWuBuW6IqKT3ktTSP2HxGKaCl55nxv0nler/JAFsep9gaWEZ2JxmWKh4NqJD8jhYKblzu7CJ5s3lDKL8mNay8VSYro8en6mcHl4yd4z5LanJsKCdQRkuRjfkYWTLHqaHhOkMBuG/ze3rQ3FhM9p7EpPIU9uiZKIu0Z9oHmj4I16Kj7zFTN2WMbXvM3e0dvvziKw3dBJiNabC/xOXlBS4uz0GmlUB8f692jkSCXtRZfuar1ujoBE96YK/NvtGkD885bsJ9ipu99X4vDPBew8BgrDvzqh+aDRlUcS562AFT9Gia72e+naV2bbVFOuE0AiS0H0sOyPObP5csyRancYMjY2xHlvetSl2AI+t7DgjNy+80XeLDIcHPrhv87H6Cd3WO64pM3Ex8W315uqtR7VjfeYo8x14MfVGwJAs73nf3fRvQr7qAJdvF1OurJ9D3WMAT63+yU7n/522D2f4a38/2+C9+cIVPk3tM9u+0J5CgQdKJDTAGgN8Az+A9CIAymFfBbtOwJXzSvuXf8+dGOvWUBBANkIbMH1sPj/qnQcNECXoM4jrprmMn1if4v4/gtoFJuv9NP+j399i9VqfEMsTFzlpLLSZrkExc8/jlrbLzXICVvMVs6EqJuZ57B0UttMASlG0oZZ9Xa877wB5P8tTY+I7BNYz70a/zj1wn9omuqIjPGjCBXdMYhhkWpHfxf3wEsDJvgI8DVkOilcooy1XujWT9zauc94VKNJjND2v1NHPAapoJsGqnc1w/lLjblygcsOKCjXQzu2AsTnkoB2CFR4CVXadeLmCeIgZYcconyVtNIMgortHY9YBV37QECNbtmwFYdWCNFYvDByQMvKMY766RL3bbFvsNsJOh0HSX5ss+cWsYgVwQtOLhW8kjgsyO/PISzXyBm6LE6+tbXN/eoqSJKCcaPDCmKUp6YJxazEfAvD7gs+kUP3p2ic/yKdZTJq40aAlY7R2w4uRTbr5O6Y2VoqRAHngGrhjjo2fs2OKPCYj9nqBPS0RgvsCYKX4sxmlmKv8FK7C/AVgZkcQTJ4aNew9c8U95rcyAz3lCzniT/wvvrxsVho5b90DPrbGoKHmTAe/BDFNHLFoFWLmpKKfG7ivGxozeT/SvmtAEU95B9rBIk+2SCzEFLBIFE3rY6PUGxuE+PQgpoFJangBWtlZsjQpV9npD8iqyFioHrPZm0KtmmdMIapLTXL8WSY59vsDBfXviysWGEj4F+vMOLTfwMJ7vQOQ/Dlg9XufDo5q/JzCVOyW4kSl/AFIjJdpIBe33TdHKfnNUUBuegUopUkfM6xZTgkBcS2OmxFN22WJKyYymWpRSGGuKDJEc9E8Zo8zoZTbBpNxjSoaLmHdH3D2UmqAeqhLz2RSLBYEcPgctUk6KygOKwwF7hgXkmQzUBVgxEhsJ8lGKjAc1tf1KZbHtLDhkfGrdZcgKhDAZdSZZYHwC3DvTWruCxqbpgVo7DvSQdEyruC/mv0TW0Am391t89foDPlzf638bYGU+XfzcTB3j3kb22CxP9WcE+OnfFYXfhw8fUFUV6PdwfrHGYsEDzRiewl8po2pOAqz4K704Yu+mnMQAq96kWICVGKIeoUywiQdhSINY5uj6mSxOPgWSvRhoRfYnf5WPB715VER6ssnxhJubO0VD8zUury7FrpSUzj206oN5cvE6UX7Cs2a3LyS74PXhe2cBbZIHUxQRFLL7cBSTNArN2NeCQj2UBEaR8wi0Go1kVhzR03zr6XgiudCz8yUu1nPQc32WmhSiM8dUYIgBTAQSIlY8TFT57nrAygo7kfs5/FHxatNVSxLUWFPaQl7y2tMECVopvv1U4uXZHK9WOWZkWB32SNhkE0BAi2r3IGAkJuBKIpV3owFWbIa5j5uvURQt5vVoBVefkvR0fwiwb3hWPv39MGV1WOQMaezDvSnOWDH6yCbRva3QtHvb02sr2Phc8DM8bHd4ux3hF8UZflKs8BeHFd6P1xincxXWTAm2YQgLOW9AtF9ymNAiaSqcH/b4IRr8aXbEHx7vcNm8x1m2xXo1QjJnk29AcbAMtcYI0rKeqWhgTAC4Rs3mhv6Oy3NMVpdimtN3ckJ2R71FU97hVN1jRLbYocCxLCXbIkgewR+SkovhYEwPemz6QWoNgPZVDxhgfUGwiKB6GimBBOd5ts1wTOY4CLDKdN4bIuByVT8v+DmcVm1NoydURcEbZ45bEnbTURai3IvMh4UsCmugRjIENkYV311TbBUGYEEpZP+ZDMxAK9t0hxPxuP9iJrOwblXloSVQka0wytdoxjmKeoyyGeFus8P2ocB2s1H6GqWI3GPImJov5kpY5t7I1zDTXgPlHjZbsTsvLi5xdXVpDcDxgLMzSjrJyKnw/GKNaUsfULKgix6wogRnchLw04zGKI5QmBD5QhaIQi8nY59RLGgeXtG42r0jWMI9wqQyZHgbWCAZphq0YFeY0TcHbhOyw1Une/qwkliBQ+NJ0WwCj2PMKJ88jlHfFzje75BPCLymSGZcywSWHLCK9GiHcaUo0BpggBH9pRoUm42SekeLGSoylejpygECgfxDZc3aZKrUxvI4xa6Z4uvbAl9vCtCufkyTd4Z30HNKCnwO5g4gYJWNW5wvCFgxHTrXnhMNcVE3eKhafNjXkt4e9o1k+vTl4mByd/cOu81b/P53r/AH33uBZ5czPoziD0zJFj1ZOEdDwFAMaZPMy7NI4SKUJpI9FIbydk4EAGupgmTI5wKfjFES7EwHE/xMpen/dlsKtCoL7ge8lwYCS1Kv/p5nIu+hSQWlHPHH0dZ/L/W1x0LVsUzhhSkGMMw9wcEqDYc4JB1ItgM8EUOnOaEsax+S2DOpQQYZOJwoEuDgcyiDeWPaWa0aDNgJsvECp4YqEXpv8T0aYBV7uQArfT77TNa8Bzhl6zPO3+iLokGOZyJaEw7/37//INUJQazZbC4PTQLOq/XSPTlpXm81hFkvWG1i/9t/st+nIdHg2+rfp2fa4/9tgwSrnaK5HgKMBlSF1YJhv+GBFP9mODDr2b3WMZIhaSyxOA9jWsGfpRJSAGEvdVS10IGORLs5vKn1xSxhAVYRoBX9FZO/+UykS9w3KX5xd8RPb4E3ZYrbmvuVBRWwUpmSW8U+nL5tZDi3lSAwhilUrB1PDJLhAmTdYOoXQZJe2/YKG6vlCVjxzziYtsxbY6YeuDecgHlTY76/xg/nJf7zP7jAi8kdJsV7nC/naKtCteOvA6yCwTNkLw5rOZ17T4ZoBpZEBW+DDP5vSalZC/n6H7Kz/tGAlb+WxpROfPjYefcxQE7vSQoGA5dtnE+WM6Xj9GUjQ9AAKNVx3KPIklfYjfvU8czzz2rAnn1f9CnB7Itz0Vtd/b3tCT3L6mN13m8CrMTa1uvb9X78HBr42jVF/O2//df/XXdn7JtdKf07BKz40EbTM01nmJGFM82UnHIYZ7jZVbjdlahILSVooMtuDZ0VxnyQDbCSZpXIruu5rSAKhNE2wgCszOrBY6eVnmSAlZIAnWGl6NxBsWA+PEEYM08nuzkGysV0c7jIfx1gFSlK5unVI8EdC8P6VBkWtjVlfTWKhwK7hwfsqwrZ2RnGqxXumxZ///VrfLi7l0xpmaYyYibVnGj0rqlQ1TTlbpC3LZ6Nxng1y/CDq3NcMGWFm9Zhh7Z68HjzVj4Hk5NReuMg0vVjU+qxojqktM+GT02/wYY88EgD13yGEe/rYiGGlZL2gn0Xi9s3LjEtxFaxKbG1ZH1aXj9n6AGr0OWHgbnOaLeD8rvTLfgAK1n0Eqik9IDSixMZVmS0CQQxQJbyCAFWKthZ+PH3ZFjxK1g9fod1SNgEP3ysuB71ft0zQp8jFhApzYaQmm+IX1dNyeP7hjRi/gxeF8pW6WXGZny3k6SIG4yAwTRzwCpFMUnlX0XAyjaSeH4dK3ZjTQM9ev+Z2HR0z4MJ+Y3NogdYv+3QJmBFhgCvf8up4xCw8uQtuxYnJSd1IA6fywFgRfPWGf3qfDJDDJVCWlKCUzIBxbxKxWqSN9epUfPNNVGkc322lH4v/P40RVEe8ObDrSabxjbKked8m6QQN1hRdlC32JUVtuMJSvm52DViIZ+Pp5hPcqSTKSZpKiDATK4NoOf1JGClZ4O+aCoS+MzE3tEzCtXE2oLsNt7wi3u0H8Qa8osdG3cAVmQ9EbB6/eYa76/vxcgkg4iNOdNsmCYqlpL8IejNPNHXnJ4k9cEPrpEMzLknMWlzuZqL6SDAavAZxbCiHFX0fogdS9COz4iKTTGsrMDm57MDncWVrWsyQwkQCaxmAeuMDAOs6LmVSDJEOrlSkghckYVEJojXbDLMlvnrUQAb2UWSDNKLh1R5l/7yUKa3n9hcMvE+yYyVS5GAFYG3KNLlpcgUpM6f66jEtQ5wHEywokDUM+KHe2d26obs3IPMjN6+R1Jz+p9lidgXBKyWs6mYr1xelFgYw0rcQxV6k5ShD2F0byCUrQ/bFTvfOQesyHjoJIvhFakmkoVtD1gpKoMypWaPT9YzfLbKsZxQ6lqJeUXWIVcxp5RPASvdS8mBuGYJ4D8GrNSoDQCrKDT6Nds3LMM1/rQw1PSSz88TD6y45vw1QKBhIcPv1xfhYwJWTYX2VDpgxUm/+Jnab/f7Am+2I/ySgFW1xr8rl08AKy+UnApPcEjXXA2gECcsyy2+d6rxx2mLH+MBL483uEwesMxbzNZz+UlNuXY9faubfPOf0yeHXp015YGNEpGRLZCdXWG+PMOMzBY2h02BQ3GHZn8rbyQNVxoCOWSU295tIQOBHpiMm8+MndU+seZz7Gwdk6Az+I/pgmOMUrJn+EXAKpfXkwZeTwAr81izfU7r1ZtQSQsiUt1tDALMss9sdH4deQ6emxTcvArFPBoYAhMQPFY71SMjMmtkxE6PUfOajCQ4m332Ml7zMQuQv2dYEbBCRg+rHPuG7JkRPtxsJMfaPmxR7LZi0TBRmUyp5XqJ+XJhALtLJOhlU/Jc2O5Q7Eucn18Yw+PUWtT9nKB4hTSb4MXlGca6TyVO/KrJ8mOaKc+mk3tZTcSwKtoR6Ehm8sDEAatWSVeCh/zsjEm3AVYOEbnvjUko+F6CZWWGxQYqm4SQLCs3L3B5G2tvmsIbR258GmM+nSFpJ2g3JfBQIhtPBVhNslQ+Z9yENZChnNxTrAOsEuuN9Q8T1egxuL3HfL0EVnMcTjSFJ7PzhMS/h9dzzDrlwJc64a4A3m4q3BxOOHGwmWYYU4alfZ17M/fyGumkRZaccLWeqTldLmaqH2iNQVHAtjwoWfzdfamAAz6qZE6x5qt296j2N0Czwb/40ef47NMzrOYcnBzMu5aspKOzCMQ+4b5cOyhJFh4BeUpaLW1XIKBLt3RE+JlplhZT83uJpGmr7LwHtOfoULUoihq7Lb2sGlQV7yPZmGQQ8fwxOSpBK/lrUhLZgU7ezDkI86ipIwOJgJUXVgaaWCFtgKad08Hc03hYZxmZFXYW7Qp6qBn4LVN0vrYyZawJpmRIwI+zrTSsDV+0doJ0tBRgZTlHfEZtg4o9mp/HLBHMviUMxnWV3JZvODB62pjHsJjPB5nhBKw27mXLoRt7ITKqaBFizbkBQeHfKQWIN8R2nQbWFM6Getokf1u9+80/D8CqB8Pi/gRQpeTBGNjpungdrvPdU/wcOOrvUze9dqbxUOrlVh4OVOm8+jWAFZlVAVg1CmghW54MbOuveUYSKKESKclW2GOOLx9O+LvrE77aAvd1IikvrYL5lY0t8CkhS5NDc/Yo9Axt+NXqfKPyR16v7J98MKs6QBenVxIoGMlrLnopB2DFP6v53FGy3dRYFjf48eKA//R7azyf3CI93GI1S8HhWtSLHwN04n4FEMpf+T5i6MhfxSz+DYBVBPBwfcXPiNok1s5vAqwkeTV6QreMxFmNNfiPBKzIEo60PY01lQrOARj3Mws34rqSr59bOxCwYo2u6+CAVXweG7Db2a/yr+sbnV39qM/sAatvG0r+zgGr//1//qaH1e+aYcUiJgArIrM5TbmzmbSxTNG53lW4c8CKRqCGFToVWTRcm0iL8sx5hgNWQ0lgyPmiLzQKM1ke5pvCadA3ACuaBnuMbiyepwyrAKx6EMLgq7hBsTHHKtQCDMTFF6N6UQeshgcOF0QkJUnudByhKRtsNzts7u+xrWosnj3Dw/GENw9bfPHuvUxqP3/5Et95/kxNw4fbLcojTaGPKNoG+6KQlGx5PGLZNPjRswtcjI9YUSLC9KHDVr4AxLa5IUzBw9tYH/Ew6TM5VXKguzTQapi0oFj2sUnU8hyT5Qrj+QKT2dxT9szj4tFndiqHAVYBmDhgZZe2Z5nw+hBM4J/7jRGzKsCPDrAaqKl0sWWdqwamLmlsQEkgQSsyrAywEvuKjS9/VsewssaMFHYDrDzRpzOblQmUeVh5hLi8kxxs86Pa1obLAVsi0NxVh4DVYI3ExEGFvtKtjgKsSKknYlDttvY0kMk2ZapTjjbL0SQpyskU5ZTpgGEh74V9x10TRaKbmscE0DaRIJGb7j7+e/r73pvom8e11g8/K4ugAdLOJ5bOMDIMDuTcsAv9TxlusvkhMKVkgBYzSQIJILKYpyTQPBSmNMnn88+pNM1qnWE14xoejbCXt84EOQv5phaoQSngr756I0YWEzW51pt2h2NLCnGLszzF2dRAyfek65OVovtjSUuL6QyrbG6pNDKot2mWNn5Ra206pGWpQ4LNWCSQRANsEwjbNwayYWcbdtfZzff1wx4xrAIwNIZVAFZv3l7j+maD5jiWXIWNUZqnWMxm3vx6KioPKhwtTdO9TELvztfmdWKSUk02h41onSrMiTybHMoGuG/38sDu+VehScCKaVZG2Q9JoMDLYFi5gyrThnTokxXl8j+CawSs5vQuoSxQRZADVsGsOHJCzIbAGifKGDRXVpXCwsPAQr4+i0LeDck3ieSLxZV1E2T5KNL3xP0f1FyziFLKaEx+7fdxyA6BE75GNLVR8JgEKwxr3XvudEQ2Gcl4/XyVSxbIZCtS162Y4EngslLubw5YxZkr9p0DVgKtIijBmWtmaO/TsSfhJlzvLB7ldeUG1hxSPFuk+HSV4yIbI+O+z6aaYNaJISSlQKshw2oIWMnXSN3T9FF6ZGd+7p4Iw8KkA5TcXHZ4Nj4tDn8TwypM+D8GWAXDqqVhMirzCuP9pREvvZDGIxltv92P8ctijb8pV/iLaoV3ozVG6Vwcn/CKMY2dHiddc7I8T2QD0dj1sMPLusCPpw3+bFLiu7jHcwZ+TyrMzuZq8KYEJbmWNOAim872Osr7edbRbJlA+l4+nVNM5muksyWWqwWyLEEyqlEXG1Q7AlYEcQg2kh1srM6umbGDzZJJ5UXi+4t7vzRcH4GOsxFWOuB4AFgxtZYsqwzH8UwpgQKwpEOy9245ZHwmTC4S03wb1tjzpcaVILYnd6lpcjBLb9GlP8bwsGZY7JGOacV0xSPa8kEMq2NT2WCpYbCIeVlF6MfTs8nOWxvOyD/HJYGj3AEreVhN5GF1ffOAh+1e9RSBzMUix/Nnl7g4X2vfLMliP1jSGK8lWSIErPgZec05Ub+/24gttl4vramfAKvVAmerGTJKFxv6SlU4cS8lcHXieiTLj7jIGNURKE9jJXmyEeOJpp1L3n0S+z6a2msw6358BEvi3FYTLmaPTfu0V9EvmcyqKX0MDWARuKkDXjsBqkMwrMggngiwmp4SNJsSk22DdJQYw4qAFZPUmKDprHbtkV7fiOnM9dC08tNsaxqKbzA/XwGrHORa0GNLKcYeWCKrz1OCh12D93cFbrYNrnc1inGKdH0u8I5sdmM6cE1ZbZpPKV084cXVWl6AZAzzkaraI4q6lTXG3bbC/Y7qDbNWSEYnHIoN9ttrZJMDztcTfOfVBa7O6Vlpw6V8miFNcgOs1D83kiEeDqUSdOXpwudmYvKfdJrTjMSusQ+k9FA6c0fdieqvSEYzUCT8YHj/dIaWR+z5ufctyoL3hMA67x0ZQS4HpCm59hG+nkkDud5i/mmhT73/EF+HHkRDWVpnxdIxFrz28KbEvJnIJDP2UUHLCe0jBn5Toid5pDoWS4jmQEuDFGf32jCF1OoJEiyBlvuE+XcZuypMyalAfgxYfZxhZU31016KV9LOf2MnM3zl/n4j7yfKAAlYmbm6XT8rRV3y5iCVycCCpWn3Zvg6j327Pl4Hf7Py7f/EJHWPTccNFCTTl6xNSkCNZWUQew9a2XPMfSYCY+IaRCNk6YzBELOhhT3f3V77DcDK1ogYrWOObVhJc0B1AF3feC4GYMV7zOdO9eBkijRfoU3WeLsb4ec3Lb7atNgcJpikOWbpFLPpRLUNh43ytCRz8gSUbYvdocGmOODh0Ip4QtmzjNw9VEVsbYOGun5DPY17QCd2gODIsATuiOOJ7FzmTYPl/hp/dgn8R69yPBvdIm83ei9kESnY49cATp2a6ckwMmq43xaw4msESyvWTIBXw/7W7ly/jjioMpapS+odmNJwe0Ad+hjDarjuhmt2WGvRv1YsSPdJ5QCaeIeGdrIVMkkiASvK3fmrzO75/JMlqzPF5MbdZ5Qs8LEqJ+5bkB18hVrqg1/bp/eBP6NnBtqnedpf/nszrP7N//Tf9lc3FlQgfwG86JWcaTT4s99GEijTNdCklw0HH5C0B6zGKYpjIobV3a7CgQ8fm/LBjTQGlT2oLNyoLZcHzsDDytbsIEGoozDb0UGwykArN4oeMKyIFochnLYTbR7WWQdV99GN0KHhWmV/UJ6ii0PAqiu2wtl/SHF3jy6yAths8LMdykZ0dBZZRXtCfvUcv3j3AV/e3qMkDTbP8L2Xn+D7L19gNp3iw4c77Fg8pGRajfDu7g67hy0mTY3JbocfXl7gCi3O2gNS+pccCxXHo7FN6pITjSX7TWT4WTvgxf6wB6ycbcWCn9HYNFsfzWdiVyWUBLqpvpowfxC+6WHlhnIy8fvtACvrfz0KMrim3cPSfwbTSVtaINkD4WFFltVjwIqKSDn3m7ZXVFajsyopkGw/GbnZulMqnVPOzEyQBpossNy4ILweAvCjDIjrz5OdOobV4AHXP1Uii0k0ldrHBKmKE9saB07AxARLcCSjhr5EWY6Kh8E4UUqOKLgh4+3eSoQFRCHlUo/BpmGx5988pJ82h992YKtI9J8nE2D//NyaNaRTBWFMAJOVRhk3koeVJqY8WI9HsQJpGGuSwBFqN/0MSSDIsFLCIYvmBnOZ3AI7YXITLHiN64NAnM12h5/9/B8wzXJ8/upz3N3fYLe/xXRCU2xgMRnh2XyB9dkFXu9K3FHW5elQrEXXsyUuFms9F2yoaXjNJRWAVchUeV0UMx2AlDM/bGMOzWvPuorHaAheP5oMDQCrLjFR65Jed8awImB1c7tRk5bluRKG0izpASuynnR42SG24HOp9dvT8e19GEMqJqh2j2U5q32aTSCiqGEAACAASURBVAC3y7JqxVSTMadXzsbsYGHNtCnGllvD1TGsFDke0zRr1o2lwAZtZHLFPJO3EwGrJGKvWaRrjTibQs2YgWJcXZTfcTIkI1fJBlnsWTHbJxx6siTlEomx7fio0vi3rtlQscGJgt2MzMNjIH4dTs0CtAqwqjOrVEiFTcx4+Os96Hw5qnFazzOcLTN88uwC82yCTBQre58CBNxInaERwZuPYkDSv2BZOQNXwJWb5coYX3IHlwU6+8/+HT2sbCJOJgDBD6YEvlhmuKI0NjnKI+mkdDbKz/eoy10HWB3d04AMK/68ZGopgfTc4ec1OaUHnagQs4J9WJgMAUDzH+n/e3pWisHxaxhW4TvxdFKnAo7Fv3BCK8gl16lPzsjjn5kp6tstDLAqVvh3hzXej88wyuYCwOO/aMojtrtRgqOzrA47XDYF/nB0wJ9PSvxgtMPL9h6L0x6zMzb5BIDtOaQfjgBtgSkswoU0imlFs2U2qnXLybLt25RTzWYZ8nQkyf5hxyS6woYq/Gw1WYkhv1SiTA9YqUwxHw4ZIbPQ78JWrWnO5nkHWDF5heBUS/+eJJc5+akDrGwdGp8jGnCLtjaGIq8lZUR8lu3XkP9Ywxy+c77Hi6ViDXg0w2y+p+HRQ/CKPLia5vJkKFXygaKRrgArDiok03Kpg7OsuqKXQEp4uPAnTTKTBM7O0E7mKJqxAKv31xvc3T9gv9updnr+/FIMKwIju3KPu/2DACu+Dvcza47J5swxny0FXhW7Qp+F8iYyxAhcXV6cYToZYcU/07CkEmiFtsCxNeCDoLGGL5TLgEmeYwE05I4pKZBPFZtKPqcDz7aQZojd42bLVicQOCCjU5bEribg3k7D8swSztgoCmDqp+2UBNpdNbbeMp0jpTD+4YDxQ42UKZZkWKVT0ie6eiVsFrjMDKxy/yrKWwXqHVBUO8wvlxitc+zbg1j+lKFnZNjTsHycoao5WN3j7fUOd7sGd2WDQ5JhcXGloAjV9pL4GiBH3z/KqGfTMT55dobFzJi1weTY1Q1uH/a425SoDzQ351og6LnHdvMOh+oWzy5SgVWL/ITVYqozhnXhIl8go+8lU35lPVJLMllVNOQnO45eayaNIWiVZzTld28w1YnOfiF8RrBSvmx2dvqIqWclyC7FDPZJmC+LowCrAK2kQFUKoQcHachigJWxrMh4CnYSQaAAsPqBuWSLzuiys8oDQcR2MklanO1RaxIEMaaUS8TkMWegMpmQET/IdUYTfFt3LkUPdrHsa6aYnOZAO7W9wKbJTi4wAImAlQHW4WE1lATSRsDTB4NB6j1VnMEMTeFnEpNae4/VGpRS0muOdgc9kOhsNGcsGaDQD8yHDKs4h54O1Lv9xa/asBb+Zh1s6YVxzX0Wb/ulhnQB7ruRtMC8XjpqJukE3Fz228klHQNwmWoMfQ3Us8mv2RvYAMFeN/ztHNRUGBDlf+ZfRRjIACt+GcOK/0fgRHsbwdl0CUzXuKsS/MNdg9f3NbaHEabZXKnz84w2GcHf5PCYtKsM+/aIbdXgdl/hbl9jWx/lR93w2hDMdU+kAHL1XlUesiewlEECVlKScIhBQIXXom3FsFqXN/gPn0/w558kuMQN5tghdcb6kDgyvD9x36J+GA4ih/XKbyMJ1BnkSYN8DdZ6dt0M7PvGmhn0VDwnVd88Aay0YzjYpn/vNhVPfx7/98eA3KiHGHpkklHbj6zGJN7B55VsTj4fBKymAqyUGurMaUv+tRAxPlvxWrwmsmJy4NmgRh/kqrexK62BvM35bAf0vnZY4/3OAav/7X/8b7qO1V7ICp1HTCG9u38aYGXeKLzxRHLnmGZMp8mwa8e42dUCrGpCUTR97KRk0Qzag0o0W+wMGa/b3/VgVWzLDjo5citaudhVdhNluu6Ry5TP8OspYDXERDq9NX98TFj6Ovcx4yg22wHDKh6iofdX3ESZ2nq0d2xkTBShUWzJ4nCaY3Mc469/+QXe7/aYLZe4Wi/we8+v8IefPsMqS1EWJT7c3uNE1s0kwc+/foPru1vziilLvJrluDq2uKwPmB32yE8VppMGo8RRWU55XFf9sQWn9iRoZ86wCnkg/Z6OLHyZxDXLkSwWmMyXGNH/yROlPvYAur5KjwGnPKYNjMeiZ1kNX1spe/4++Htbn2bSPSAIdfRfAQkElCqmL5npOn2sCFpJEhgGdVryqgRCZOqyQJsg6KF1SnhEf8pnyoGaQ2kmxXrY4zNEY8+pt38Fw0oeJPFg+8OvQ9V9IZjcyPd5rOi5VctXg0bwwWJrmbyYZqgmlBeQK2eHQqx+Y8r19E1rhp+kPfjm8xSwGm68cd8eASpPTmwWgASeBB74mpd/hqcfigcTN8ffopc0zmQ4oWHBcmyRufSPPmL0/RDDqm0wJTtIDyTV8wrX1UR+rvL/BJaY/G81TdFUFfJZjrvNFn/z07/DcnWGly8/w5t3b7Db32FNWdQ8QXpscJ6kWK3P8b5qcV0UaBStTEnBCRfLM1ytLwQi1jwM1Hca9SIR03MsBobuN/cUB08feTA4gDdkm/Q45TBdI3Z/OxBsB7Z4egEDAqxGjwCr27utuKNZPsN8yUaF/lyZgKAstT1y5IcX5Xcpn0+fOLIYtsKVoBMFbM6w889gJvMsEE+gT/S+qFGUNUqmnboRuCk3KWFIugRBvnf7/JQ3myTQgI2RiipO3lmYSKY4yzCfc2qXYJ7Rh8MOPoJZsZ8HBZBvW4agNOiv6SNj3nM91d/uf+fNode1SF7uqQTadPbUjVi+B8oba/6ZAT6MXOebjuTWuF9PQSsWKUOGlZoD98UwVlej5CpOtQh6UAq4nqf4/NPnAuVyVljdJMsYVmTDyBxisCeEV5Wkf453GDBmBUJ4V3Xm7Go8/PPLcN3YaCYJZNLWHvPxEZezBM9XOdYZWRaUXlEa2CiEo6l6htVTwIo+SwTxyTw1wKwHrHitWAhFATicPAb4Z75Av6agicb7SYpPnJHhL/QxwCoYVgJdldBmgNWhqlARQGBR3rZ4tzPA6ifFGv9nRQ8rAlYLNB6gYCWXwTQTB0j4fItlwlvVVljVBb5zLPGnoxI/Gu3x3fYBi3aDfEVWQossnyAl+EqAhr4jvrdzb5B8qmINwuKQgDBQVK1kt1M2Ags2A4lep/F0QIL4MrdmzRQyFts8JUGUlN5lcWbWzMbAXldef5oe8L0xQW+EEYFR1lYE/sc00s8kCRzP1pIJhhmrMW+NZWWsdvrTcH0fcagov6Xsy5iCxqqIpKwIFTDbBRXJAfIwIM7lTpROWlAFPwbpN8ZKOtaFgLoRwTp6rXnKLyfAnZjcEd1uLYSnJM/ASY7xbAXkTICcoWjJsBrh7ftb3G+2WgdXlxc4O1tqMn9z8wF323tjBXnylaWDGTiX53OsFmvtFzzvdR/bRnsUwyouz88kkVlmmZvGU9Z4sM/SlPK7YpPPVpFsKgOrJma4zl8ZBKHah+BBLSCetVCAtwRLwsg7mq0ArCSb8/qFnk0C9aeZ0urIBFIt5YAVQaWKQKDqZebbTrCkJJVphQSsNjUyMv4oyVOaJJkRxgjvACvWqWJt8e0e0VbmsUrmVn06YHZJSWCKbctkVvrhTZDS42ZEsHuOh/0Rr99t8OG2wL4G9sT36D20OtO6skEg36IBVimBwPlUzwTTVuWDNBmhomdWcxKb4+Zhj/v7PcZtZrXTqUJzuEdZfMBkXODlJ0t8/vIcx2aHeT5RvUd29GK2csDKfFrr9iDJJAErMqx40tMXhp+B65+gpQC10cT+XMenhQbQj81ceNy/tGM2GsPI6jBKrui1Rpb0COX+hP2uQbEnq4vn7DDowZmJ7hXJZ4QguAWcmFxQzhXC2myorvepgXN/BgZY0jN7vMF0UMP2VjPgnhIo1/7pnnhiQOqk0f7ZAVZ+xgWbyNiNTCF/zLDSSnGAnWe02QbYew5jeTtjPXuE11DkzqF0sX+/tv+4lF4sl2BvGUNRLGuZjLvnV7A7PYld9XMHKqitftRYh2VL16c9URv8WsDKAaghYNWDVQYWcq/sPKw09HRpmPZZDt/McN5Aaqste8N986PqASsPTiKrVEMySrSNvTU8H8XCG5McQo9LSgLJTK8hSeCIkkAGoLn/JTGnCRngZBTmGCVLFG2KNw9HvNvUAv5p47PIM8zIwnRFAMsspZEnUxFNdgwFKsierHCzN6YVPakn7PMFWDlANQQ+ojfhPZMkkNYh5KZacjsZVrOqxFl1g//kVYY/ugTOT9dYTSrVWDwbQgHytE+J+/b07+M6dcy6j4Aswz7IuhshIuan7PYQfL2oTT72/bGeCFhFLRQ/S0BRvC77w97F/FvVLkPQanivWdsbMM117melQCtz5S9J2AgFAUF4paPTG9GAba451qxkLQa4zX1R+wq9FJ3h+BiwcpDOW2dVhN9yHX/ngNX/+j/813r1/gVjujaQtulK/+MBK3m+OGDFRouAFb8IWD00Y9zuDrij0TirQ+rL3QgtmhfT8gfLhbIc87Ai+143ko2ebBwiOcjZVmyiuNxCqyk/Bv47Un4tJfApYCUmwtDDakA51DVyU+CILHkkkfsIYNU1/iG2DUaKNxoWw+6SnBNkGLxhegtBksUZfvLVW/zs67fYnUY4Oz/D5TzDd5+d48cvn+Msm+Jhs8Ev/+ELnKYZTtMcP/3iS3x42ODs4hyLZIKzY4sLelqRRnsoMcNBVOvx1KJ5j7UXSfL+8lSHAQNID3awq8KDyf16Wi78bIGWANUsx2Q+xySfi54eEhdfNZ2/ka6HhlTWnEu64gyrp6CV1uUALDNPDnroGM3NACunyIYHhDf7IWw4HdicNTLiVNZ4SAJJhw0zeG5E3C41cZPmyEwDx0wRoseAIc56iINhFVMNX1NhKuhUHLf2UCSaAW18zw602Zq1w1ObjzlBW7oOD1g25lUlHbLi7QmmBbsqn+EwTVGRjeeeTsbYsE3E9r6gpPtR9wS0Mj8mn3I4gfVjk4LhvtB1nYPf6FU6A+uY+NozyWdMRrE+4QtMTc2Mf34WSS0nQQKsyOGggT8NdJk4YkmMZFjp5/DPXRJIk+LFidKDI+ifxmu+TDOUu52mbrf3D/irn/wtLq5e4OrqGd59eIdt8YD1eqaI7PlkhAWNJpMMm9MEb7c7A6yYetcecXV2gefnlzalkLzK0ts4WxIgF0EA3HdUcHuSk4Oqjw/PfkJiOGbvqSDDwn5c4Y2GH2uxnhVLToZVi9v7Hd6+uwEBK6a08LOeXSy1tOTjkCby7CJrlAW6MZVasayssDnq+8zj4aR0QUVXe0lkz5rt1UwlZGP9sKVHCEErNmDGSNLwgBPThMl+lBX2kkB+PsnnHLDiFEoR5NLKtwKsaHjMGGoCVqsZmYs81C0MQ8WW7wd6pjwSOkIXVITz2fUiTx4pki/b6+plPZKX142MKn0esasoxbBJrQq+40k+gfzM4U8wBB0DhIsipZMCquB30URDmaFNqBqCY2RxHlss8gTLWYrvfv6pGi8CVpEIyn0uwB8BIv5ZjJnTm9aHt5Wlf3pYwgC0kphIwJvhkcHMEmAlNIHBBRWSU42zdIQX9IMhsEI20vGAdNSi3N53DCveG/pCDCWBHwOsxDb0s45Tu7g+Q8Aqiu/fBFj9JoaVsV76tLjhPhQMK65KjK1xoZ6gKgs16TYIMMDqVy4J/L+qNd6N10C6lDTLyhprCpSq5oCVXjMmvacWs7rEJ22BH50K/Aglvt/ucNbeY76oMU0PmOUEkCdIsjHG03Hn2Rfrn4lqR8bZe3ogmVZMOiNbMSeAmzPdjOeU+VAaG9wMqTo/CRY8HcPK+RwCdAlYWEiKQCtPU+UQgc+pZK9k+BFcZHjFhFLiHK1Anh6wMgP9CPE1wMoYRyfUB05rD6grA3z1HBJvclTv/+PuzXokSbMrsePuZm7ma6y51JLVtfTCbnVTI2owgDCYF73Nb5IAaX6FBEk/QPMivQvQg6AHgRQoTpMim9PNbvZSuUZmRHj4Zm6Lu3DOvdfcIiqrWOwezoMSiIrIyohwc1u+795zz9J9RuLe4PNMb5louAk8mFedhTfwuU8HFfbVRibzDaWQ1VaeVkwOJFORw8YgU+tKSaLo8fFK6zXG4j4ZoZdPATKskokBVrUBVpSI87k+Oz2R8fvi9hqb7Urpidl8rGsV69ZmS/CiFDLI/YHspZzhFlz7ylI+gSezKU7mM8zGZppPNzrFvcswfoeGgBVN2g8NSkl0rQHjHiZprQnJtY7VBLbIxmIKsIYUZKpyGPAwec4kXGb+buxBs7wwH6RkyHQ0A6wswMOm7QRhArDifUQT/2k+Rc77YFUBixIZa02CVf7BmqWtsXyIQvazWNFcO3clduutEq73CZCfTXGYp7ir1lgScO31kadj9PojVPsM14sdXrxa4HZZ4jAYoWb6Hj0MGblec3hoQxTbi/bIhwPMJhkmDAyajgR28lxuywpFfZAk8Ga1xd3NGtlhqGf8cNiihw2G6Q6zKXB6kmA+GSgZe5zbOeG1HOdMbh3KdF3sYLLCykKgFc+t2IAyizZ/sMl41gJW4ctGMEDNYY9glfmbGZHHp3bcH9XDsMHl/+UalmLfJCgKAlaVPsodG0ru0cZitFrA7sWQuOU5WREEqzgcGiAdGlPJuQVu1BxG3ywhfS+SbLdrXRKsb6sJrA0ng4rn1ll7BK3kneUqk575Uh69GwMciVFUhuRAywGTBFopEX57NrwySXCYrhsYcyQBULpmQNnXSQLtvPhAOLy+xOrlEIrXKyRwwRK4DwAFI8tABds9gqXE89wCF93haufrbwSsWmYbb0E3V5dfJ4FISj4N6I9/c7LXse4/2KDD/Mru1yCh8iHrrQtYBbsq2FsKQPD9347V/cucYdVPCEwZYCXTdYWMyJHMkgJ7DSgrG0rBxMFghuqQy2vuZs2fSKWKGnKPYd/nr2UBSLx3emio9ECCu+qAd5sKVwKtKqyrA3pZrrXvmGJ+tC0xxr6B1RwUacDWpwcWRdIMbmqQ77Y42b3Dv/xkiu+fVDhp3uI0I5s9whG+2TT9vSSMDigZyp+vA7xC3hcsZ94vlkrNZ9KGdd8EWAU4FcDZQyb6w77q4f3WJQ7EMXYBK2MgGnhna5LpJMLXiv6vbYAT1WlK+o71zfxkCVZpbxe4y/bXGK8ErGgdcp9hdVQyWavcjpP82XK+qWMI4f8V77P7/vj1P1oS+B8LsGIjocQmDMSuImB1SHIsqj5uNjRQNIYV45YJWN1jTnV00XxoNGQMwEpNpDjQ7wWsFEIWDCuinb6kWrS6gVatl7oAm5bIY3PGB4CVyZu88VR/F941sRje97ASnVDJPsfvU7PjgBWLQnlCiFLPSPYlFqsNDukIw7NH+POf/xq/vblDOUjV5E37e3x6PscfPT3HLO3j+fMv8e///c81AU/yCX7OyNddgQ++8wyPzk4xrkucNXuc70rMqxITVBhTp65E+kYmmdogfSIqpW0bGW5T0xYo4nv1mFyeKAFW4xlqgjpkWI3G6Oc04/PkEpdLGZDiJueqiFWX6A8LESu+HnhTtzxD7TD3QLOjLNDSD/T37oYjMMzASrrZHxlWhbxBzMPKGHpq7Bz80jUI+IwLaT9RklOw3yw94TjNkummqOxW5RsYF3RXmyiIZu8sq24zbH2SR1VbrJQ577MIpPRpt5MhMRd7mq3vsxyH0Rh1lqNiKiSntg5OBfAVtPSgPttZtZcx8243bIykF5c02eC6JVre+/obGVYaigbl3MFjf340VWgloQYgazPVlMkZapqoUPrSICVgpfdKqQzTe/RAyMNK0+3BUJMXndOmwvRQKrEkzXPJU2bDDOvVCsMsx83tHf7y//0ZHj35AKdnF7i+vcVivUCaDXB5PsclU4e08eyx7g3xarFERTq8A1aPzs7x6PxCkwdKEyPFrQXbpL33IorBBaLOuuQung8nyoZsrcu0igJEkEcY6LosN0JJteEQgFd6IQ2E97ilJPDNDW4Xa0kJRuMcFxdswiymnc1UPkwFXJHJwPu7rljAUwJjZtTcZE1OtxetXoblVsVZka5ngj5WlhZ4s9i0gBWBHwNPuFENNK2hJt5MzDspgZwsysSHg4HEAatSmyob1inTuaYTATnzMcE122gNhw4+ka0R5vHndGWeC7ImOVXV9JYNQKFGxBpOTg/NHJ+FMz/LaF3FrSXVlpSzCLCy1NrVttDGzE08QKtuYRA+BV2wKooOpVzyORVgtUfFTZ/aD0YxZwMBVp998iEmWaK/i80mGrb7FZK9x/fLBkQTfWPGEMQR46JNC7RmKJh+5idixuyUydjyY+wrPjeKo/fUHRoNEwCYJMDjkxwX4wRZj8zFEll/j83dDerdURL4MCXwHwNYxbQ62Go8dyEJ7K4j3a//IQ8rgaouo+82F7Gw0XRdMGq/EeC5Lw/YFQV25UYFHNf5N6u9AVbbKf6f8gRvBqc4pJMjYOUJW0rJojTbATk+d5Rv8Tka7iucVht8vi8kDeTn8/oaZ6MNRmkhFkc+6mOYcx3pi5nFNYL3rzwPSyao0WSccjpiUQZCbncbSQI5vSYrRoW4Bmxk7PE9WUFuQyMVPi1opbW9MabkgKylJKJorJnQc0oPHLIcJAe0xCf6Vx36IzT9DMmEgBUZ0cEIuQ9YKWHTn5vdrkLFD0lq6ePIW918a7qgpYBeZ7Gz4ebaSGkgI9r5/LP5tuZ/jyxl4pyBVZSvHsoNBvsSyYEJlza00JnycJMArILVRyYaBxmsJXujuT5oJE/Aalub6fp6u9PzTRnyZr3E9c1bnfOnHz/F5IyJkWZ8zUAK7hV3d0tst1yvIA+j8WgsphvBlTGlzMOh1rAnl5c25WdIAdcwBoE0jBMnaMUgAAJSEt649YB5v7BJC8CKTEB6KBlgZdWHsVfZKLqXiINbZJMQYFGSHRl2YpFTZmmAFWWMxrDiQMwM2qvKwBjdC70e0l6KaT5RMuBhVWF/U4hhxXtH03cy8kIe78MVM2s3fzfqxMWu2mxRcBiYJ8jOp2gmA9xWK9xtl3p/WTpGfzDFcnPA25sCX768xaY4YDji+c5Qcf3medcgyOoUXlOyJPMsVVDKdJwhJ8Mo4TrO0IIdCkp+6wMWyw1WixVyhjGJXbBBljU4P0txeTFCNqSiYoumKvRsyUqEQ57hyAAknreUcnbuBzvJAXm+2ICFDQklbmMCVj6wNBCej6JWZpMPCrDqyLJaOZrFyHOd7veZ3siaOMFud8B2W8uAnYDVek3wt99KyDQMUD1h/cKIdXVCv8pUTLM0NTZllMTHZMujbFcMYveZ47MWy4fumSi+mfxHQCql7R9l8yYz5XIjL0m9hidYq1Zy/0UH5ux5HCIlw2qf6vjNJSN8mrinGcNKkkCxQO3cHutgKm6c2eXv9369aUyi+P4YIAUTUqbS3qPxfFg95WxZT22NAeGxvjUOu7FWjx673f6hWwt/Zc+5hzAcewHtx54mHQA/P5Ohyf8fScLHwTDPVYPxhP5t5o/U/bCWhjJl3kcBRJkcMBivPOfqN1wK2gWsLAOgwYDEBLKsqFlg6qMAKwOrbPTXYJRlYljR140mH3tkWO36WG4aHAa5hqM6GvcoVG3F/0elAes81oCDHBskeLdt8GpZ4O26xGLXmGUMASu384heQ1VeAFYcuuh98Pg4xOaTZYBVVqxwurvBv/p0iu/OKsybK5zmew3zBXR9i5S/r6s91H864PRNgFWwq1RjNhxKGmBFMOfbAFYhB4w1rgtC3budHvRhcU8+BN265AKC7gFYHcFKM91lTV5qAGlDHgPCDbAKAI3vgYAV/eFiEGX1MCWBPeT5yA8xVDtfD1i97zz/Bwesvs7DKhrdeGP/EMPKRC4uXYgRrJ8oMlOIyEpqwnW+nyAbTdDPZ1hUPVwtC2yrvejSTACxk0oqLW9bo4uGnlJkFTE4bLoU1mXBsLLpnm3OLFZl3Omm66zwmQ4YkkDVf+41aibtISds8ZHONODYkMuLxxu3kELZptDqoqye7vy/riTweJPa9NKSXhiRXuHmdoHb1VrTwuHpI/zp3/4Sb6n5J2WThed2idl+h8/mIzyej/HzX/4CL1++xPJ2hX6SYUeWVl1jfHaCjz96ikfTMU73B8w3BWZlhcs8xTghRdOSbLhZSzPPc85z46yfABZURLghtRkAi++vFCnwgfVkQIJVZLs0nZSBaPC1oHYkNNqQXYZYyDeA14UFBanTLOhJvSdbJJNvjZp2Z3npPAYASPYGG5YOI0zXwRsOGY82Nfq8/qR701QzmFYsDulbwUI+mElq2K15tMrEaJGmy2dR203b82v9AKyK6iD8tpTCwU3aE9W0+cbEyDcBFpc02OUEt6H5J1FxFeLAgFNIouj5SEAVvat2lMzxmXIGE4+kZVbFBubSDiHYdlAGtumwg/emFlrnM4BV/mvQqKNZfLiodv8e19F+a4Bex1c0qY0/Vx1vOns+uIjavHkosI+pivT9IsPKJJ00teXEc5+kAqwqgliHCvNDhRFTS8jsY+N3t1LxTsDq5as3+M2XL5Sk99FHn+BmucTrm3eYn81wcT7HZABcZplAnNvygEVVY1FuBS6en53hZDrD0Ke+jOqWR4zCH44AHdOUVDhRo+7PeQtKuczJiqmQax6nnbax+OTMi5HWs0q72hE8NINTi/Mm8/L5i7e4enujWOHZyRznZ1MlVjHlhVeTLzfK6L1BA94j16712QpxmSbnJq/WkXgaaIAkPHe0wackkCbvBAF5DMN8JCmgJk3NARkHDx65btHbBqawEOAl5XPMcyTfDJfUsNljPPzJNMc4pVku1xiPDG8Zl1ZQtgyr8P7TcZrPhk1I7b6xNcZlEcKpLWKbzDCZRwv/5P5jfhIEmihz3JGI4HRvAfXt9bK7vLsJd4GTYFjxWaEn1mbD55ZTPwJXtc4doQAAIABJREFUBajAOj+Z4MMnF/Y+KbWhYTKlr3K1ZSR0TTtbAdoqvBxksCRAe/55QWPt1PtzeWq8X70fL7z4LBPAsvNg10LJO7uNQKqLWYYnJyPM0h4G9Ra9qkCxvLa4d7L0WBw3pIfvdD8whZLnL81HGGZkTAyM0aV0rOMxB5jXbSx43gikyBC/Y+oZ0oc4rwSs4s/Dwuzr1p0Y+AhQYOodBy/0sRKjihJUst6M5cL3c1P08Yu7HH+zmeKvDpd41Zuj7OUCamwApR1AH1yLySThWiIPHobA8ITWJca1saw+7df4XnrAs/4Gl/vXOBmQxcF0SAIzLG8O8o0iBdyYbsZEJbhEzSZ7QzKTeF64/4rRoOfRQHrtm0pidL8T7Xf2YfsKv8GHDGogY1ruIRs+HZUUQOwqygEHNvwQYDVCMpyhN5wAGRlG5lcRz49WbPkKJZIB2jzFPKz4d6bnMbGLzRgbcZPR2XXmn9aQH2Rx0ueOxT3ZmGSB2mf7O98j/aoKyQH3xUoJif2qAFd77Vw8WeHv4b488RwGw4g7SEXJajrGYHIm0Gq7T7EuD7i6XqASm5Ky5ArrzVIgPmV9Tz56gunZXMEHXOOL3Q43N7e4vllguVzJu2+Uj5FnI9Q7O47Ls3Ml1vF9zKczu7biTJEVt8O+KWk81k67CVhFHJoAKIKG8uSh2XctH602gS3M1KN59wGhrTX2PEu+5XIu834xr75ByrQ0MsLcw0peeQ12u42ACd438pbsJTJZHyJBvk/Ruy3Qr6yu4zlgXcf1PQasMUjke5e0lYEGVW1GvRyEjTIcJik2SYU7AkR91lQZmrovo/XfvbjFeks5H8G6EfpJLosDhgTxCHM2XD7g4PvkfcHzS3P80ShVIiNZeiy9yH5bLLdYrSk9JAhcoV9sMBsnODsb4eJijJM569gSdbVCVW40lOYep/qWwBNZ8xxweP1JeaWZiXtQg/v6EKTi/T9ikqEbZdv6ZjIt1i2sVCi9V4/hwoG2/vPFiwwIK7oGaARM9VBJCkifo74Aq4psSzF/DfQJE3Xu3mRRW71AgiRBX2NaGQPCBia6PzpMm5bp5Xt9pAbyKpuc0IApAlj0NYqk7mCZ8v3FoN67GHt/DlbZQIjNQALUmT5bToqnVvq5VV2vY3Wp4wPAyrytDIw5HvP9Vd8Y1P5+Hyg/juBU7NsO7Lh1S3c/iuZfYK7T0/g5gKR41YcMl1jT3lcHBPPL/Lt8jQzpdCQSk6SheuRoKRB7I3vcYRZSTx9MyGiefYeqeoHsBiBSrkxZNvfnSuuxwCvfXwMY0OCPaYwMuUgOxJKot9MH2VSKZCFw6Wx2ricaePCa7VkREigfoT4MURL0rwi6G1PQmLvsuciYskE9oSj2YNUgRzHIcb0DXi4LXK1KLKuDElLp1RgG693heNAKpHqyQ8J+4Awr/u56h0m5xWx7hX/94w/x6XiLbPsCl9O+AJaMyp7WUP++11OXhdStLx7WGMGw+rqBfdQrBpK69YOMyrkOmCqpvbf8hbqm63wuH9aR+vt7/Ku+8ns6KclfVwuZmX/UqhbEEusFz81ms3aLkZa+0HpiRb9iQ1nr+8i04jkRa5eeVx561PaPx1ezbs+tT77u+KKejuvR/WznJdRB96+f1Yzm79ZtG3v/1ICVNnQVQ+8HrG4JWFF2UvJGHUgXK8NDPqCk3rWGxq7vdbmRAVaWoGNv/MjcsPfILcmaXnlYaazJ5sgMiKnFFfjFQjB8NEQbPkoC38ewsjXTASsLqfmK6VjIBb8NYGVGhbansfFhoXS3KeRf1Z+d4f/4d3+D63KvVDge7+76DZrr1zjb7zQ1r1Hj9voG5bqUb4BSG8hkmE9wcXGGjx9f4LTXx2xbYlrVeJTnkgrS94MumtyyeA6Y/CCmCM+cN7MOyVjDzp9xwIoNKqdjBFKa8RjJdIZ0YoAVfa1opKez2ngelkxhTRoXRXFNgFJmdsZKMlDDpHIRac/PFrPp0+M2HdB9X7iItNpof2jt8hjQKVNw7hbmYQV6QxGwUiNjCQl289gNpBa+BavcN80noj2m9ZDN5ZOZYDFFIqGh2ME5Zs1hxxgSxgA9gpFlOIVp0NWoaKJuzCpNW9m78F4kq4oFYDZCldBond5V9Hjyc6CGyI5fLLa2eDJEnEWy37F+n7VXVT/G5riVbz6gcXYZYV+3IEWCUYCEDifcW9b0nJlFcvv/jVzGiaoBVqmfOvp8SBggU889cpd/EQi1meYe2aHGCWqMPa3OAKu1DIpZLF+/u8WXz1+JXfP0g2e4Kwq8urnGcJLj9GSMWZbg6WTEN49tL8Hb9Qa3uw1SmvJeXmI2mSL1hVS5dMGa8khvnmOxFugb09mQBHj4OWyxa6WBHNeM4+YSgJXJQEIiazXmcRMyZk0PVWNT5S+fv8HV21vJVWfzqRhWeU6pDQtxMpp6YlhlQxbnBliJV9fx+4tj4PugJ5etnwZeBmBFU2AWJYwMf3u9wLvrBeo9DTgzTf9DgsbzbYBxTPqMDSWPJf5+Aqbyv6jalEA2JASs5pMMUzb5vAc0OLDmz2K2A7DyyY6DvIpjdgxQlHadr+P3KEVPgJkVWPSwkmZfk0kC9CaZIDNrUxhgJWD6QVJgbOYPC9gAS7Sh0gieDCuu26uNJIH8Q0NnptiQzffk4gTzaS6WFf8/JTUcDKiIJTgvHxsegku6HHgLlpQBVsagMn8i+6zn3A3yRfIn80zsKmOUqdB2zxKC4MN+jfPJUCwrygMTAiXVFrvVtXx32DyQHv77AlZ6JtyLK77uAlZxHsW87ICCPN77z8R9kPDhv90rfPaM2uaaHIAVT5QV8VW1xYGJY02Fd9se/q4DWL3snaBiQp7k5BEKcQStBBbtOVjgubc9hvddWu9whhIfDhp8Z3DAJ1jhi8ENLnCHUbLHKG2QJ1yDOHTm+uADgaMGVHvinqCVErXI/Ct031tAhZx0beCiZce9B51dJcDKCziBVrrZ4hMbkXjQfbDigxL5Vw0IVhnDCoMRBg5Y9fKJh40EYGXPjT0TA/dgYTHboCobSQLZLNCMnI0T/XmM4WvFvIYdHHJ5SiAZIpYoaswqeepRgjJkQUxwnY0Sh0lbNMUKh2KFXrVBsq+QEBDwc8JTqP21E1oTezwbppoeh8kY/cmpAKuSLIHygOu7laRkfE7X2zVubq5REOSYT3D5+AKfffdzjGcT3ZPL9QprAnFVg+VqLbN2vvzJ7LQ1LJ9TypxlqpcIvAsU5PWTJLASYHXYc3e2NcwGDgQb7fkOVocBVg02u60nNNu6Fwx+PSNRQ5ANoX3aGBEGWFE0Q6EZ/ZXMw0rR5W6RIA8r7GUorhVDays9rPhBlmWKvBngcL3FoHJGpjzpKFE6TuDb4BSud2TtOLtO7TSZcycz7CcptmmDZb1BSXkZmM7ZYHFX4nZJUI4ejGbAPlB4CrCTbxIEnvGa8p6LRl7S0ZyAJll/bKjNMHKzMbBqR5ai/KorTJj6O0lwdj7GfE72G9ehUsb3MiF2WbkYVjJPDyN7V0lowBJm9tbQhwk2738y7NRlGNJjc0wPY5BnnhiAVkSGdLdbK4WkWbJVghr07xJYxeEJzxN9jvh8kRVFaU93vzNTb/v1FnRi0kCX7Mgv8pgwaWusH40jjZaCGqmSVm+bBI9JoweU9F0LBo/u2XuChrYUsX3WACm9hgo40rM4iCFgZUxLM/07JiYbq+qbACsv2B8MM6Mw53py9MRycMD3N+6AGqh3rDaiWTevq6Nf1XEfP9agR4aVV2jvURl0B7ldtlZbZ3v9EaA+pdMR7hKJo+Z/acmq/B0cBHMNNGN9ss/MdD32T8lBhQeRBZ92vL/IaCK4SZAzklq93uK9o1rZJKMs+wlYsX2hXD4AK/Mrsz1PPqA982yTLFeAFe8tBp9RLsvgCg7BWH+yXCYzNMGewwGxFDloJ3uzjyoZYdvL8a7s4cVdgTdrA6x2Bx+UeDJ6O9L2ZGr1Dyzp1DsdlIWgbEOCWHWJab3F6e4a//rHH+BZtkG+e4mzMevSQnuJBWz5gNzrj4fXqVtDPGQBPQSsHtZ7/NlgvqmuFTPf+sbWW/KhQqVFBI5m6u/rnwK0+iYPq4cD1Ie/xwArkwjrqweA1Xa7sSfLZfRBKmj7lLYes/Aisq04lOT9yMHFcJi1ZAfvYvwQ/Dd9C8AqzulD0Mr6jq8HrKwPuI9l/0cDrHRTU9PrDCtKAsmwuql6eLsqsKn4ECVfAazCpyoYVqK1tQwrj3zuAFY8CZL1GWSigicAK9GaiSFr6mJNVkhnotl0S5G2wWvtrLWSHxfzYFgp/jou4e/BsCJEFA8Np3HbYocVKdcYoMom+N/+rz+X8XqfTfRggNXrF1h++WsM7t6p4RiOU9D4O2mM7s3zRAJoP0+RjzN8/uwjnAwGmJUNZs0Bl/kIEzEkGos+TbiJkQlhDCcV6w9kgSxgxBSSr4eBMZzEHYZD1KMRkvkcw+lEBnzyalBCKc/7XhIZSzEKXwTz5AnNPhcdFWruBcW0ChaDpF3SPFcNDgsoL6SCCRLF+cF9O+49yLrOBlbq1ciwImugZPIezcyPgJVim8WqcgConWprl3WNNYsVTqGtiDesOrpmZ/F5Ie3dfysDDMAqGrWj5CuMbKwopxSEDCs29mr2SbdVRT9GRcotafRMBjTXBC9XNcQ/JkyocY312wA4M/+0PyHn6jKsWDS3OFvrr+Tf/y0Qfp0jZwREKeB7uAG74RNMMLgjURQjU4AVJXWcsNjCS9DaAKuDpIIjj3GuPXGRp33U2+McDcZkCFYlmJSzvl2hWFMeNsR2XeDq6h2KXY2ziyfy+np5d4t90sdonOJskuOT0xNdQQLBL66vcVOsMT6Z4dHFJWbTqSY+Yn+weBAtm4xPL9p5rGI8yFZeJyuktLqXWmaOG5EHxy1YVZ1/F6tD3ZiNaLUquW8IfzPvGxbzpeTCWzx/eYU3b25E3Z5Mxji/mGPEZ52TOMmcDbAaUiLE8xp9j6+LdglCvkrgPlZKu+bmcMD3btO07W6Pq3cLvH13K5lgMrRoXIGxYoZSkmvFVXdDCvBUSSoyCOVUnh5WlFkQODTA6mSUIGVCkQNWMrP1gcB9dpXdE0eAgc+rg8QONtu6Y15OMREkA8mStmz/CR8rMkQ221ImvnyuY5LWZQBF4RNrS7y/VhJ4OGC9JdOkwmrJRpcDFp7PPSb5EI8uTvDozJlkBKxqmjKbxFUTLT7rAqx8Qsy1zPFKyf6Mg+i+RBE415Wf2H0hOaC81gKwYuNj95OAtZrJXTXmowSPZ0Oc0W9pX2JQbVCub+UhxN+uAnDPosUYVpywsXlnAhmNVwnmGxB5ZNFY4owVcN1pmvZpgsyRKhXsmw5gJfCvU9x9E8PqfRNu3qgEXOnt0ygNiSigFV5VTTPvUsOJ6y3wq7sR/nozwV+KYXWCsj+GqnkBAc5Q0gNoCNCAxTsBq8ZSjky62yA/lDjr1XjSa/CsWeHHgzs8qm8x6VcY82NQYzQk+Zh+M5RZWbCBnvEAESUfseecTLBQ+wmMsRvXhjcaoIRfja03R8DK70oh+waoqRHhX9SImLxX3lac2GuYxIQ6omlHwKpPwMoHMcaUJCvMp+k6FZR1crLvgQW7SmCvPC/KGovFsg1biIKeWymbMjL2yI4ReEWzdZr7pqknfPGe6mNIQ3iGALDxoSRwe4dDscaArL89TSKcneaNyRG08l2M6wo9/lg7ksEzORXLquxlKPZ93K63WK63uFkQdH+Hq7evsVwukI+GAs1/8KM/wuXjS92r14tbneOzi0vFsb96/QY31wtcnF9iNp6r/krpXaIaZSAGONPr7PoRaORQ1DyNArDi/miT6E7wCdleZEnsG+zkU2mG621ylzbNow3CUcJjqWIWVGP3SdofCoRRsrF8N9302tk1YlcJ4LI0u8GBTjUJUhhg1bxdIaksKYrX76GPaQzWgl3QsuhEyRwgPZtjP05RDPfY7Hcom1JDgc1qh8WyFLNqw1lhqcrb7ie+b4L3fItqkq2uinMkoEEf6mTVgJOdyzWbslR+L/3FhoMDLmYDnEwTzE/IemMtwnAPAoYmk+c9yn3EUp7dh1S1vO3dkhE/SF9kYWCsHj67dj6PgBWPS6O+tr9wbUY7zAyvUlsTrSqy/TC8juzzYU9A2FhXFuhhwxYuNYHT8vi9KvBBPof5fB8Bslj4QjSFXcBJ96WbxBto5VJGB7EoRy/JMLMRiD7Mj5PvMYRzJvMzBpVXc/6Z17PXdAErnn8DsK0ZdTvYrwWs+O/2ul9lWFkHzv06gBzbj+29BmuXQFAMVoNMcDR4N6+87p+HgIQNXDsyp3vDQts/7b0cQa2oAzRMdIWMgZGsL3ydLE1CybWSIEB4OXI9HI1Gqte4JqriagGXGObw/dEYvcFsRtN/8zQz+Zv5chZbDgzYDRjzLY6JktYuYEW2bzCsLCHQr3fLQiOz2kIFeH2lsaHPnhjgJATzc0+JqzXBJ3qxkaXLpFked7lWn1QxmbWf46o44MXdDq+WO6zqnoKhjGHVVlFtX2DLnCX9hhdu3ZPTlnysaAdChtWjwx3+y+9f4OPhGtnuNU4yYMe6n8dtb76tP7qsuqjTutfv4ddten30SP67giXF/eYhYNU1Ye+CMcd3eBw4d8Goezei/4Xr3B8CWNkz6V2I90rxLPOWLZk27+eI7H6/WSLnTPtdWGGI8U2/WYE0tkbyXj0+mwF3+Wv6Ne2O1x++x4fPjY610ys/BKyihgyG1VcAq25KoL1YWN4aiB4a0d9XEmjNmzVdAVgxBTAkge9K4O1qZ5LAHg0pjWHF4oCbVLCl+FDEzdiVBBon6MiwshLLJYFeJFpCIKnnxrCiLDDqAXoqBGNKMof7tYKxjXyxMqp7B3AkpfQPAqzY9xrV0NLdzER3U1bYNMD6MMD//n//BZYCrGYyx9tcvcLid7/G4eaNCjvQQB302Bhoeiaohm9ONNIePvnwKc6GGU72wPQAXORjjBkTL88ZeoDa5zDUI6igj05jEaCRGFYOWJFhRcCqGuVI53Nks5kAKyLjkg/IgLgSCGYgE6fDBJ/M90Y0dho61owjN6mVEraI8VPuRrR3tzPdbWKbNAvvFrDShTbjmyA7xsNil4iAleYAalpovi7ASqCVSUWMcmgG7gYoWTqCj9H0e0W9dT+rI2BlvkLqb45c6eOz6swqFWSi99rEKWRlLapE1JseQi6X4vmSvIZFbjJEQ8llPkaZDFHx3FKSw56MRY0vFlEeaBPnscRU16dt4U2ihUI/03m+xbAyNkw053z98PMJc8H3LbSxSBq7xhOEOisXiyH748awzrDSBsuJsYosGuuadJc8CTFGfK2Q8TNTQkS936Oit5KnwUz6B1ygFpjFCQJZFsublWSxA8bFV3ssFysURYUkm4ql9ma9wY4mv9lASZufPb5Ayt/ZT/D3L17gptzg9PICjx8x1W2ktaIk003XkHIGyrjYj3iBIZnsMTbZAKtjYRNrBgviFtR6D2DleWImLTmOn9pNSFRkB5BW6x1evX6H1wSsDgOMxiNMphlG46GOmeA7P8zDSvl8ArDiimvNa3FWe70wko/r2QWsyC4pyr18YN68vcWuIshNvxMzBOZzwtXCsBFnCAQDolufCECyBCgeXxewOhunSCkjkcefGW/G+WoL1JaE5mwYBxhsaGD3vDHRuB+bTNDwb2OnhazXkgLNPHq93mC14b7D3xnpPFYUdhMDH3pYRBEUn1er1VESqAhjk7IzGfDydI6nj89wwhS4Idl4NJg2ZoSBFS5jC7DcvfQ0GGgZVQY0W2KgNT0GSruHFWUk9FYgy0gyYmNYBSPFGiA2PSUmwx4eTVNcjhOM6RFUbVBtbtGUaz2LbMIJEBAE1t7PNYehAilByqz1ObJWxu/1DmAVtUJMkruAVZdhdW8C2hayX312uuvO+wArpmNxP2fjX8tYlh2h7R11w+Q5Bm3QABb41dIkgQSsXvZPW0kgkSNbk7i3He8vk+Xx6eA0ua+1R47plCLvS5zuKzytlvjjpMCTeoGTfoWTQY35oMZUbKs+hgklytyBGgNePLnxOJ23dJ+YcwXj1rU37s3pzHEPPBEY1Uq7Xc3YM6DSjHSjGLJ9t++AFX1BCVjte9lXACum1nm7qt9NgIpAL/c+eiLx77uixq6oBLTsitIlTDXevn179I0hUzulHDkTMKVn2rZXB4QN7KHMicwrnhvJXXqU7e/QLzfYbwhYLVXb0HuNa7SBfc4elsGs3f9ayhyw2vUSVP0c/ekZkskZmnSM3SHBYl3g+m6J11dXePX6Fd5cvRRgxdpoPB7h8vICH3z0gZpCAlbzs1P84Ec/RDae4PWbKzx//hKn8zNcnF0iJ6Ncz+8B44wSPPMRNMDKrq8kYmKq2LDC7DBs343/0nORtY4Bqwa00huFrHe/iu11DDaEgZEm57GESGPiDdk4CuyJD69jfDAh4gRlO54aJc8rUBY4xIhm2e/W6LO5lgrBwVIera8xwWjjMx0gOusZ2QXQn3OWoxkl2KV7lAKNTTK821TYbGvsau4hBKz4gJlnkEx+yUbTfsp9yF1pnaVjz4e/T6WdGWuViVf83ZRoTidT+cZdnNAfEMhHZBhzrSPLjd5GHIaZ5EvcbgF6xwS7AKx4jz4ErMz5wQArKSAcsFL9xgmhXTGr/VhDyueOfmNmIdFly4gVF+w4l8vH80/J8WFPwMd7AL/HCYKEWTcBuiCh8vdSohOmyUeg6lhrxfMW0kUjswYQbz5BlgBoa13B2rj1jTTpod23zhb3gttuHwOsAmAk9IkmRe/A82TsK1OMBLPJpIfGWON+ct90PcC1Y+HTlozt8xLJZcfG10Akk6EzEdYAyRao8zlzBDtQkhjr68M9RM/j+yRdHdCKr9MdpNxjiQhYdA8/v2YcXvGYFPZCvzdP+tZglYEz7t+Z5db/8NjEthRI4HVBRYDLwhWePn3ivYNJ7HmPUZZNtuF2W5iM3xnmaok0HDA5YJ/+YAlBX0sjJRREvzyxNH2bIHnD7ilW4OaRFWsWpdSMQiJmygCL8kDOa4Y9/dgUXMBfWxhJIhlj3cvwerPH80WBq3WF9X6AnSSBthdpluJDR+vP2I/zbjKiBM9tLQ8rqq16AqzyYomPkh3+1WczfJiuMCxeYzo8yBpEXkyyPbA/XW+mADW/rneJa9oFrFrwqTNE41ot1qnfJ3qW3bs4ZIJx3Y4l7zdBOPdZV38oYBU7j0nzAvz1BZxPusKOzJSdGEgLWgVLQUAoWZsmJefzZioE7kfAZDK9ByZbr/3tAavu+e8CVXHOjs/f0auO//a1gNU/tSTwIWBFI19Og4JhRQohASumfxCw4j/zARq2HlbmtRKAVdfDyrMD7wFW5pvkE2BPCJT8i4bWYtwQEDFZoBhWpO6HhPABYBVyGi0EbfS4LepiGEhze3TuaRfEmH50kflOYd69iOYZFcWAXgllc8C6anBXH/BnP/sF3hUV6oTUPODuzSssvvwNeot36JUbRWlzD6WEQf6PJH+woZTp8gEfXV7gPB/hpD/AFD2c5iPkSh6zyRUl9mZ07L4Z8jkgqGcxvqLcOsOJQJg18GbQuc/IsMqdYTWVqStTcUhZLQszIK4pG3DDPRnBOvij6VUPMtYcDYcC4/iEELThz8RnGkPLEFS+CiYrPEofWKfdR32jKGQxocWMH2wUqfUnWEXEmQ0Zixq+t463VBQ0rTk5i3ePom0LQheiutDK46M7C1TcG3YTmum63zut5JFFlI3bUBUbFbnGQpGjjckq85GkgBVTAdk4snFg4+R0aF0vXztioY0pnjC0MAV3M10v+1u0NYA/87+x4pqbKydCPOdE1sMw+esWfc0ZnaHTmrLatmuAlCMweuZESgrequnUedxsSIwJZ8fMdEyRBgioNg1G3GyZdqThHTftPghYnR9K5IcGG1JeGat7uxFoxaK4fxigKigDqbEpGqSzU7wtSxSUng17OJ9P8P0PH0u2Ve4P+Pmv/x539Q5PPv4Ql5eXarYo3aGMpGRDS8CUhrSiL1vjJI8PFbuGphyngHa2Qv6oaWWwsNrONOTLYd7q7Kp7gJVtPwb282VJg67x5t0t3lzdyqg1H+XI8gTjCVPGchUvBKrCdJ2NE4v4kIEHYNVOGQXgGxVdV02Nb3zQnWAAppkRsHp7vcSGY7Z4fvXc8GdNHihAqjWR92pI/aQBNAQReB4IoE0oCZxPMRsPcTnNkLppvDFRTL5gz7F7VOmzM7jcw0qU+aCkOWBlx2E/Y8AOX9maCJ5DFpH0CeT6RINlAVY0jXa2ZLAgu6bhXcCqy7DqAlYcMhSFUal51EwK5BzkbD5RSiABK0qfuO7sq8oZVgZYGT3RN4eQ1LX+iGS7hBQwQKwOaCVJoLOr6EeiOGMDrIyJYuwnXReZrDe4nCR4PB1iRpCw2qApmBJI6RPBxAEYSiRJssyfU0tdZGqMG3PH2hiUcq3tPoW2RsoYTlFAdtlo8YxEsaL7MN57Z6/sNhYBfj38Wb2A378StrNZFtJnVgJNU8hTiGv+zeaAX97lzrB6JMDKJIFkWJlnVKyPLJYjCsnaaAv10F1MMJVSI0qRmgoX1QZ/lO/x9LDFo6TBZdLgorfDvEe58l4pjAklOHySyBQJ3xtfDwyUtIZIIJ5S76y4tAbMfDKs/LH1xnzOjkMHrS0OWGlND8DK5fMKkhBL1BlWPUoCx0iGc/TSMU0AW4N2PQdsPqq9pLR8XmjkTflJWTYCrMpdqYaMoC/vk9XqDvQBMvnKELPZTFI5mQV7c2LX29ZJ3jfcyymJMcBnhITnitYElHFu71CvbuVnddhtQdJMAFaSjkW4iYglxsIloChGOmPZx6dI5xdANkM9yPDubo23tws8f/kSL16+wNvrKyUE9vsmgeX5JmjFt75Y3eH08hw/+c9rNC8lAAAgAElEQVT+GR49fSr/ttev36hBvzx/hJPpHMV2o1QKBlnQfD0f5y2T1dZ529tlLeFeYmojQvnqKYcMwLD0NbNGIGDFBlXPcPAO3bg/PIbkQeOAFZ963rcZU7UJ+AQD3EEZw8C5T3EoZX5ZUlPT57GXIusNkdODaLVDj35QfGYIxrE2sQ1HH/FsCwjnisv9jPsM67UhQ3dS7JI9ikGDksdEwIAnU9I3oGwYGEIAhhYRfHRqFOUOOwIlfDIq3vP8zOaKFgnmQ2h/3LIiIWBPs39j3E8mE5ycnGIyot8V7wMbehpIyL2mVsCIrR3GbAsj4WCgaZjoKgw+b2rkicrwGdXzxrUsQCgHuzTcdMYaPWBZWyrcgkAMPS1poG3NPxkrWgt53skAPfD6etx8KDWYVNif6P5STeEMd3rFsRYz3yPzQBL7pWeAVQChqr+kjTw+X7r/hLGZ7E9/D9DKG9pgJ/FOkyTQ1yP7OU94Dh81PmXaU11e4eCcfMAoCdwTuDhKAr8KWIXROgEFDqyPKYFWdhwl4XbN7zdKVqt4feKM4Ugt5OXiuqRU4PY9WrIhkxXlESV/uiNobnuL3V/d3338ux1F1EhdwCrq4Ba0ovxcpJWjETrBJIKMrDGCYRWBNBzUnZzOMZ2OtfbFfWYJbeYBSKDKmIRbrZnPPvnYhr6tTLcnwGq9JmC11XDAGDp2jgQOCiT0BMYWsLKUQAOsjFWstZjJoandt7G3q6ci05rybvaj+x6Khp9T1D0CVjTqIMBBASEHZmRYjXDXJHi1bsSwervdY8uBJ4cL6kEMTJHiRc8ew00OGDQ1huw3fWhSOsOK/QPFw9nmDl/MevgXH+V42r/DsLzCONGuaWQDkVoiWdMGjwFWxfD94bWN66j/37nW9vf77Kj4HV3mT9Q2MZD7yr3T+R3sGR4CYV1G1R8MWHmSr5ERAuiP+tkHxbxJydjjUISDCfk3OzNbnmmUXxsQbsx/pnxz6NdgPKKHXwek+kcCVm2v8eA8xzX4OkmgXUMfXneWhN7/8j/8Nw/gwPsMq7Z4DOpZ94dl2mvMg68zXbebyWUtXIg7gBWyKa5LelgZYHUgO4IzTRY0LM5iKmQrqZl/yyjdTNe/LWAVKYEqJB4wrLiwfS1g5YVHvOV7DCteAAI4fwBgpdtAsigzZ1WjQXJ5r49NtceirPHzF6/x8m6NZbXXJP/29UusXr3AYL1AUhfo9830kUiHyAncUOQBliAb9PFoOsOjyQSnSYJxr4eTPMeQUo19LSQ+Ywy3LqBR7wkupP2B094TbYhkOMlkPQzEaaTKpj7PUNPDajZVQiA9lwoWJFy0t4VAq9ubG4vJlBttimp/QFE22LLgLXd48ugMkzzD2empvIN4HPxZ+ZeFGTIBRhbA4eugRdk8hIQst/ekfaE7WBNyjkBYOVUGVNHDqti2gJU8shibfs+/xhaYYDL0Wg8rSw1kYWj5g0eG1RGy9EQ+P04BLESuQ2Nv1AldL5l17xtUm5VP3m2p5GSBUsBDPkY1zFGkmRhW9YDsNfP3UqPmmEAUt8fJjy3CJrWx5yZQ8VjGtLR5Uyz2htNeuVEuFguBVWdnZ23j2V3g7y32Hj/L15Fpoq8kev32uvg9ZdCBrRXOluKGTK8oglVkU/H6lh753ee1aWrkYt3UqKXK5NpAwGqPk2qLbF9hU2xlWlrc7VAsdyp+yRPpUZ3R9PDudoPeeIorRmLzhVLgdDbCDz/5AKfjEVbbDf72V3+HbW+PT774DKenpwaU0OeIptxMDqK8RR5Rrpm3ykANZCuHcvZlFERdwCruyWjy7Sn1wokHagvoA4aV3w9sYHVHG3gked71nZqBLM8xnmYYM02JngjyoguGFUF5Fgf2cQQ4O8t9AFZeJx49rNgOmYdVUR7w7obJWisBVkrkCrYgi/T+EbCygt8ZqV5EKIWUu4OSO/c6vsl4hLkAq9QBKwJrAZybu2s08d1Ya2MQdoEqnyo5g1NPPovrUFiKYWVNOIGXYFiJUl/s9H42paeMtbR8k7IFePVww41iKD4T+CJQxSI1ACvSsHnOz2ZjfPrJhzghoJgNJFEjozLuA/l6tWwxY2Hq6jiyKOYUr7+zJgVwSCroEhPJHA0cVjnKxkgMFJOVKOGNk1suVfsS/cMOF6M+PpiPcJoAScVUtiV2m4Ui3dnAp5TesrBRYhTBYzJjTSagZq+VHNlKoL5WPiIhWQjDdwPBu1O1FpjpSDo4MDgWL75+d4DdaBi6gFUUiFzjWXAbYGWipx5ZHGz0GnoV7rDfbQRYkWH11+sJfkpJ4ICSsZESjJTi6RJArYXBshKDhYCIeXByXRboIhPwBuOmwXxf4km/wqPeDk8GDZ4MKjzab3F2KDE+lMgOFfKURT19Igleca9vdG9Eacz33wLGDlgRPDSWDmd7NoXXHtKVq3t8vBgTfO9aPy1JUKCCd2mSM/PhEmBFyb4DVukcvSEBq9wSnLRdGEObrLrNdifAn0be9JvUEIrMgV0tcNa820qs1gvzPxtSYjfH+fmZACv5owTI7D5BunedsRDPGNcwMtFysl/3uxawqla3ONBXUP5QnQTeUIAYOi3AintxAfo7DgVYDU8eYTA5RZOOBFhdXd/gN1/+ToDVzeIaNY3RBebzFikxYtIs9tiWBXI+s198jmeffYbpbC7Q6vr6Fuen5/jg8VPVJvSaPJ2fYJQPzWPGDYxtBmrXzfzH7JrZofLesdKfU241DwqYccBKnlaVfeiaeisv0oPleR1Nk81rSQwrPpfk1g/4fJrPpl7Xnk55XQksEZh9wOAwMMCqnylhLyVmTjZ8WcnEvMdkDYJWXHccTBNr2whS8q3qsf7jIG44QJNRCVDqo5IUzxj6tKcQ+5YyVKVJGmjH1yFTilI0ng2y+Br619KIvOBg2epYe94ZsrKTdJQpoGSg8RYdT8aYTWfybkyYMrmnDNAGyZqJ0U+NfqA1nzuTGgpEkum9s+iDWSNvIWO3EVASEOjpnjx+SqFDMq5hqc4jv5deZdb8sacQWNWncoBSr8xeTylqBC54XY0xY6nBAaCkyJKpOYvpfnGWSV1jx/AdsfnMYkPYfj9BEoCYWz2ICeGNKo+Lxx8VYIBVLZPJq+MWsOIgkAEBMSDSvm4fCnyI5lTm3kfASsb19E1T8uFQrFaxq4SYdyWB7l8lkKoLWPmzIds+8328/+fhdN8a5jhuYyTx+VGotqlKPPCFgCJfi3UiezsCVq2kTkM2Hw44gmzb/vH1WnDB64Go797H8GWtQT+yAKxkN6BBKQErAxzJwCY4RZBKvp0nvG8ZIuB7uUA3A6v4knw2lkvWd5Xew+Mnj/z4PUWYCc4MvmB/VVbIMwLWdn9E7Wmm+Rx27NEb0NaCQDKH4SY/5nqgIYgDRUP6I4u5oOmAHRulvWR5KYm4L3ZVybFCj2tlhnrPa07G7ECD9F0vwy39q1Y1XtyVuCmBapDJI5R1jH61+m/rnlQLErSqSowGCbKEMkNgu69Q1JVkgem+wmi3wo8uR/iTxwke9xfIq3fI+rXIEQKiff/me4+BmZhazmAN5tBXQKVW+ne88x6CVfEzxB0CeIp6JIaacX/cqxM7gJUsMeK1pKLqeB1ry/39JYFiUKsfdaWBVxXucup9hemL5Z96D7CyzYjS9wCseK4I1CughNeg4RAqD2lOdNb+uBy73gcA0r1H+aFC4StP+gMPq4eSQGuMjj/V+1//x//2GwGr9lv/AwJWZNmQYdXLZwKs3iwLA6xYQCr15AhYhSTPpiS2qP+hgFWkBOp30RTQe0dLyTvaB/C1k45x31cAKwVluEdBZ0L8bU3XrQ018zvWM6TiqbVkElxzwF3Z4Gqzw/PbJd5t2GAVuHn1EncCrJZImx3K7Z3AHbXAnBgLce2Lvj5JhzhJUzyeTnGWphj3e5jmQ6oFVeDKmE8TYDf/VkHDOiRR6hjp+3zYlBxDo0eCO6Tws4HPhgKsDtMpepMJ+lkmdtVmV6oZ3FFjvStl2sZJPWOX+YJMgVxvS6w3BUoajlZrmZVORmMZXo+yXA3HkKam44kKYzGUeI54jrl4OMNL+nTSwMO7w29WAwKt0CVYRYYVJ+0NQasdE4kIbJBqzckF/R9CEmh6KdsYTVbEpCxjV4XpulHvJTWSFM7OX6fr8sbBzIPUkIUZoHd4fH/hwFltln4PsCjr48ANIE1RZwZYbZIhysHQUgFVELBIZzqQTVPkQdXxMDCgLbxh3gdYOTvQeEHe/BqdlmDVmzdvMJ1O8eTJk/cUEvf/F1/X+DMGWMmOIMqlYMB4EnvKMAUHaQRYecpVyuQe+aYZ8Fg5YMWNKGWsrTyNGtR8TlOuDT1Meg1mBb03SmyrHTbrHcoVfcp0K6FHPzfCVr0hVtsG294AX67XAqwOaQ+zyRA/+fwTPL04xdXVG/zslz9Hkyf4/Pvfw3x+4uw+Fo2lGd9T3uKLuaWJ81gJmpqcQCWPhzh8FbAyr4wWMPJT+G0AK79dfKM4yvMIWlUVE3hSnF2cIMtTsaq4EqWDnhICKXUm8zKMzAPr9ZpVzz+PiefJlj87/2RYSYLIItUBq5sF497X2JLpyWmiElJ8ak2/A5f8dQGrCBkIwMqIROYZSMBqNptgPkpxMR1iqALLACs1fM5Y43orwCoYVi0Qa82Jbf/ceI2FoicxKPo+lZY0kL4pblZqjAbGTVcCzlc7A6wi6a69lu+J2X4fw2qzNcCq2NK7xY6FUmZeh/P5FM8+etwCVmTmEGkUYKXkIAJWRs/XxL8dBbt2k6xH3xPC101AWUgGFWRivmMPASupz1yGz4lpQzCg2uA87+Gj0wkuaLzOtbei99ut2AsBWPE6BmAVAxRb/2jI7GwDn5h1AaswGA7fqgCsovB7CFhpGOKx63Heu5/5tZnuWpPxELQyDx9KZjuA1YHm9gQCyLAqsC/WDlhlkgT+FJd42TsCVvIQU4S20ZPsk4EDhML6knmanN3WcYBc52mP6xAPcI0Zdnh82OHxfoPH9Qpn9RazPUGrCtMhGS1snGukAzKt+HFMuUyHuXnfOAtJkmM1cWy8yHJ7CFi59MtZgWI2KvUpkkZMJt+ye1w2fwSsMvSSCQbJVIBVj0xeNwa32oEG2Q1WaxqrE4CgD5mlbspQWKbrO2+YCqw3CzEmz8/PcXZ2ivFkpPJH6VUyqKVkx9ZHsUi8sQr5PQdPWdpXgExG983tHarlNcrljQCrwaGxfdwnSPGl63/RE4PQAKsdPTxHJ8hOHxvLajjG7abAq7fv8Pe/+S1+9/x3WK7vlJAsoI/7CwEVTp25TNMkv3/AaDbBd774Ap9/8V3k4wl+8Ytf4vTkFN/9/LsCuHZFgdPZTICVZLQRbuGAlVro1jDfWLjqWQTaW5iIyTMYzx4MK6aNGugjJo6YC8YgZ6tp7FeT8xCECg8rpv4JQGDTSbm2XJaN1cu1pawKB6zsdWS4Phgi7+cyXqfp+YGSwB3B9JoIkYFWqlGs8ZP0nR+sdf0zmXvcSzfNBuumwGpf6MjCA5WgmNK+09x97wyBs/O3RcV7nDUdPYDIEiVxkXQMav99hsP9oKwLqQiYFcD3z3udvmFk81HuJY8296wNhoEAKD4XUi40On4di58jylxNJt5TyE34BRFY4u/XXi5ZHOWrUwcCubuatxABT6YXqgkkGO2AVZqMkAxyJCmDBuw1+D0EIQm8cSggwMpT+NhtjIYnsjHgc65kdKbMVqUAK3oJckgWoAp/533AykEc3hUCxgi8GSim+1s1/tGOwnyKrH7RPog9CoYEuL+ZMX6s8f96wMqSFhOBVkPsZbr+VcDKpD6srzlAt1nzkWHVBayOFgBWGkV36pCrqF3W1FsaqcmVDJDgOkNZJe92S3oUm4mhqGRYUZLtgJWlldJI2kCr+33t0cMq9qr4d93/nQFK/HsMtUmSNsN1Wx8JVhHQN8CKTO4VptMJzs5OcHo2V9gE76FiRxYV0ywtGdIAkET9zmpFX0DIOoHrqYVWGEDDc8DXsUTJvZQw8ceAEUuxFIOBexg9ismyIgOZskAfcARgpcTQYY4+fUl94MEVh6EFrAlKnm8OMcSBzdH0x6j2iQzZmSRNz9iSCofDANcF8GJZ4eWyxJJsrCRHpYEXq10bnLLO545N4Co51JglA4zTBHlC1tYBq3KL1W6LgmBzvcO4XOM//XCOPz4HHvUWGNU3GPYr9JgQSLDDQw9iwBj9G+sG3iuUn79v6NieM//ifWCV7sYHSYABUClZ0T06H94z3d+lRGivlXTPdAAr/p09xO/rYSXbBvmNRd/lPDZPm/WKWECVwHUBVpWpgtyGaEffVZcEcugUqfKyWWjIVqS5/vGZtC/t72HF802AVZyvh3VdnP+QBOq3tSq2oyTwq4DV//RvvgJYGcz6gC4XB+3/XwfAJlQiaXvg4w3IyNrfUvhOacJN8046ufEhoU9MPseVGFalACsycNiUmySQXGY3NvSCx5okA6w8i0L6V3Pr977FDWE1pFb/Y3JAfohBRFDKkwKNQmyAFZsIf17vfa3pWZuAFHGUHqnOc8Ebzhe0mJDrc3uN/Uz437snOwAr3vzS/VM+J7xqKCbSioXEMMeX727wdrnB3WqN18+f4+3zL1HfLdAvC/RqMpVKuRumGRce0twtLvgkyzE6HPBkNsPpMMVo0Mc4Y5IMh2hkTvXMmFaZrPaR0OOgP0DOJAuyg+gDRXYJF37SWAlcMZI6z1Ts7glYjUfopakWtzWL2cIWbTKtPvjwY/SSVAvMgSyhXh8F2StMPqxLLK/f4PbtG7GtzuYznNDEHQfM8xEuzs/MDFQSMy6jx+hlSghpaGvNRVe9a8W/SdQ4Kax1jghUCbAqCVixmbGihilnIbeICZfYbmpszXg4EgKNdu9ab8IDlNJ1AeCOebujBUewKqaefD/83by3aT66vrONXGBgInZVzY9hjjLNULgcUJHkDlgN5PlkHgOcVGoaG4uWA1YhCezKG+OZPi441sjzaWXj+Pb6HZ6/eCFZx0cffWRFmzfX98oIf8/mnWMLWEgCHfs1yV8we9gLtB5Wdq0CZKP/FH9WaY4yXWebSABVHB8MOQ1iIyP5ah9Z0sNoX2NMKaWkBY38qppNgz4Nksu9CuBhf4h0yMj2DDe7Gr+5vcWG3lnJAdPJEH/8/c/x7Okj/OY3v8Lf/vLn6E9yfP9HP8J4PBbgyoaLz6NNk+nhQ3NdbpCWqGQAg4F1AbCo4NOJMvan7sO2OPIJsNZNW2/4fXtKHvne1cx4SmYHBOXUQ9YifG5KJvbd4c3VDXalTUYePbpQEUSAKjyrCF4RtCLYznF1y7JqCy9rmHn/ShLYAaxU5ItxYQwrSioZJX6z2GDLSGWlxdgHz0c6SM2MPuQOLnEzwMr8hGyvsIKFksXJOMd8NsZsNMSFJIGe9CPw3LywtKt0TVZjs/edJd6KeZ3Ehu2TWJcDGr1Z0IsZR1cmwVGjQnlgfcBqRzlImN6a7DA2V2tcOtNXT+PrytxIy+ckdbMubG8Ta6BGlg5wcTrDB4/PMJ9mmOaMdKVfHZk2dp0tKYxNjzEeA9gWe09VPiV/nIgaY1LgkKbp/jUBKRbxAhgNZCKNm41hMNO4JrMoYsNEwOp02MOz8ykuhn0BVr16KcCqLumH0W+l+C1gRXDeyk1viCNly/b8SIPkWvEQsHpY6LdMIk/b4Xk0hqtdv/j37s/JWDYk1Z10QbunOD/hykHfCx/20JeHqZR8v80OzWaF2+0Bv7ob4m8249bDatcbYz/IVMArkU/mz7YuEbQwGVaDfl1LtkyvG37O+z1M+gOcJCmyQQ+7upAR+0ldYM6PaoPZfocpakxRYdxsMaJ8uVciHzRI+7XkgWRasZZJc0uaE8nB5YDymejZusC0Qb1/97CyJDI2fDa5NcDckzOlDDPmZ8jnNd32vYXeIw09rAYjpOkMveFI/n5i7na83igHpORksyndCNq8hnifk0FQbAlUkdm6xQGl0oifPH2C8WSCsi6xuLtTo1axNuH9TrNyDsASepOSJWIDMXlnUFY3HGBCA3au9bsl6uUNyrt3OGxXSOQR5C7UhmcfJTBsYiszXd9RukLe8WiO/OwSw9NHQD7Foqjw8u01/u7vf43fPv+dJIwCiQlqVJWGYjxWAh+j2VgDEO6pZFn9sz/5E5yeneOnf/lXOJmf4Cf/yY/1M+vVCvPpFCMaJ3v9aN7OLhfvgHKt35yY1aqUVYeqLiVg5WlfBK957vjaJr8zwIp1hMFXBlQJbON+KECC75xATCZZD2sVghrWIBkgx8aY7CFJArXPDpAlGfJBrj2SX++5LjrDiqAV2VV2L1ryo/wbeQ85WBUS00NywNvFG2yaLQpOishsEWO6jyGN0QmwpGQxHvc2Ala0HSCQKUBbqAOt4XrYlwd95v7NfZbvj+tWNhpikA1aWR1fJ5LUCF5xeMoBJ7+fIA8lqsaSIvi603BFDSYHpwHsOVvRfLG4L5jJtboYAYXmYTWezJx5Yj48/D7WrVVtABTPs619DD2hdxvlsJbYyNfl7+T3Ma2RAIDSud2MnCylSTY3tpKGsOYtS8BqWzDMYyeAyldHM10fWNS8BYm4H6iOn69DkITeYCYNF4M9Zd1ivsBiLxCUD/Dn0KCoijYl0GSs5mFEcEuG2KzHaAbP66GijVYhQ6RklFEeVicOWNkaol45kg0lN+KQI4Aw//3ybrKejefz/X9sL1fD6x5NPO5IIjWGFQFPA8vEenMfOL4HkwQaYEXQjomTAVpZ0mMUDUdGWDy/cTwG7B0HkkfgISSDNPXnebZ6Qgwrsp84sFfaN++VCienM62RBK649twtF7i9vZGdhQ25BsiGY2TZSDUna4psmMo2gcMN1nas8XjOWL+YYb/VX5HiGcdmq5DvCZSkK+eALGumAxozU6CskakwTJl4SkIB+xxeE5eYO8OK8l36WNH7sOmPUPVG2O2HKJoBdpw6D3IUhwFWNXC9bfDidos39K+iTDQdoVHoRPTWrDf12wRYkUH18XyCWcp+k6wt4HZX4HqzxnJnQRyj7Q3+849P8eOzAy57d8ibO+2hJEDweAkIW50dyZQmkzVJba16/t656YZj+XDdV+72NuwCSA+BsG8FWHkNyV/IdafLsIraMY6pO9TrHmf337/mAbF1hCSVAMScuBDApSM42jR5nu55WDnDcLPdql5QciXvBcpD6ZXscvUIJYg1yGw4wtrFXuGb/qge7fy5XxN6KFgArQ8AqyNr8vgLev/2v/uvDseJgi1Qcb5DgqAbuY0qtR9uC/sO2nZEy44NGR9YAU2DaBpIX6cp3BD7bIY3uwSLio23pQSK2uwNMA3ZrBmUO3CbmCNDcE1V6FejI7O/C8n1/DYxbKiZJwRuxYEKXE0P4mds4h9tp4khXWPrxQXZWHEMArVC3qU0TkOP2Wx0wapgBMXk3HDvMB3yS98B+aPJt0YkCH0mDVyst2riN2WNq3c3ePHiJd5evcV2vUGfUbhLxqlX2FalznE2yjAd5Rj1e8gOe8yTBJNkgAsWWCw69nsVEkSHuYFyurlZLlFuCzGrcv7bgQ1/T6ChZEZZYgAVp+FkW+U5sukEfTb32RDb/V60ep6911fXWG1LjGfnyKanGFAqOEixqWtc3S3xdrnEkpMIAj4NF609ZvlQ8o3VuzdIyy0+/+Axvv/hh/r/i8WtCpKG0kumDGU0OaX04wAaF9Y9GmPzYh1TeCwQhWwxovh7gVX1Zq1pe7PbinEVwAKLGDNeIMjoCLj8REy7JoGZDDtZJNgHqbAR79tU5jGghchuJMk4RE+l4TULJ99YBFSxqGBxKNNI+jls5HOVjjjtHqNhMheZaH1+DHAgYMGiwZt33j2uKPGtyeUSLs+Je8gAK39W4xmNSbff8SpeaBbJfifPsC4L/PlPfyrW1r/45/9c8d18fsRiIMBGz4w007mtmdajqHQDZz1NNda1ljVCbw5bP0wG14Jg0aDy+eVz6c+rqN/yPKNfxh5Jwve3U5LUKAGmvAd4LOsN6k2BYs10xRqHLZ1dazElKFNW0kl/qCnPBn0s6ho3xQbLzRL5eIg/+t5n+N53P8Xf/Oyn+Ltf/QI//MmPcfn4MVabrSSRNOWumloMu5DYCE5xSaPJSAm29QXcm9+MHb2FPpj0k8CwYqgT97vy4AeyyjTFSNiYGMAl0MotnCIWnq9JM+2KRWOvL9+lL5+/wnK1xXg8lYx2PMr1EUl7AqwYG+9mtWQCsPgl8yejKXKe6yZiYZQ6Fbvd3LS2m2cWTdfX21pJgXerEotVoUKC7E8CkrqmfM5aYOc4AWUBxGeVk0a9L6a+0Oh4xDj4DDNOD4cDjClLJlDCgqxP4MumQQL9fAghUNCTAJXH5QxINlQstgSYOZgkMNTDK2gcbVYsBFcM8CUIHRInmsjvBym2otgzdcdYl4r0VXS4JUipgemEa8Tra8iwY4Q6jcoZEsGpHsEIe6/E+z959gTTcSr5o6AVfn9Zmk9gktgEk42hM/UsDdXYTHzhMNNuQSsxP8PPq4edUgLtPRor1CbROkayMvrAlmseJ5ok8+93eDobSxY43G9w2N2iKe7ERqIfhSz+AxBr/ZLch6HH65QjIU2cqWyKP74v+wtKd7DRusyokFGKadMpTqIc6RYz8XUXHNQW6qBVTLj1+rr2Lgs62MSRke28Ewo2B5s9fr1I8NerHH+5P8OL3qkiuA+DzIr+YOMKQD6gtmnYUVqzWWK0b/DsZIZPz07wiHssm1Q+48OeBiG9TYFqs8Xb6xss7xYyhP5onuO8WuG82WJer5HXG7Gthv0GWdKIOZLOxrqe/XqPHtktogQekws1+HAk3AZ2xudVpeLHrfpBgbbabARakQ2jBUFrNAGHDD16PCVjDNIJBoORMdrTzDwTtR7pDOuXBVPg6s21S31sc+P9fnu7kAccoXhr0MkAACAASURBVBRu3T/44XeRjUf47YvneHH1BgW92pRQmOh+ZJAFaw7WGNmAJtm5TMsJFrEozbVeDZAeGgyqAr1ihXrxDtXdNdKmlPm6WCM6NxwUWfoLvQu5DxNgU4tGCeuQzO8JRpdPMH70Ad5ta7xerPCr3z7Hly9fYLVcoFiv5EM2Yu1SFAIKJCil7ydZO8MEz77zCX7yxz/RWvmLX/xC0psffO/7mI5GWm8ygkNqjCnOP5btrR/QcTqk21tnTxeuTU0wj6iKfkv0C6vE6GXQB9M+CcPxPqy1D7IUoSSOdUNh8l4b32mPo7+cUhl5TGKlGljFtbSqCmMQub0G90ZKgLI0R6KEwVR7TiQ1q6lxWTGPVYBVuyZZrctrKoAENe62N6hB+Yj5M0WwEQdRrBtYF+qBFDhXmdk8mVwaKh6QoYfVYikglGz8UTbWGs3GXYbpkiHbQI/POtccAQMypt5hOstkuE4DfTb5fFSOwxOujfdNs6XUiF6GZC5fe+nb4gLz0Ovp/I6mU6vxnd1rpsTWDHPNDj8pY7kZIMbPwdyXqT6ldzUlgfyaDCCX3fX6mOYEJew9cuPguWXdIeCJ55QpeBqERRgImR0OWEnSY+AfpaUCMtw0OxptAl5HhokPdAT8GEhH5q31V8feRv5d0pq4ebqAYgMdabROCWrS55Uz0IqG6wGCee/p3mFkoVsNfEy6C6msra+SDnck4sf13p6akETaAIbSRLv+IbkjgKYtqw19sbUzimQy8QhYMbVV3p5DA7I83FrhNdG32hDMwx0c2OgCDLZnGcBl8mbzxeQ6xHPPdYhSPQJWAkwEygJPP3wi6fB6s1Tgw7ubd7i9vVX9tyy2mMxOMJ6caX0+HBhaMcJ0PMZ4mKChkqDP9aav3yEWDGsel4SvFndGsHAJZwxCw08vSanyIBuf+0PIik06yn4nlTyRJAUOH43Na4Mx98/UfcJrn+CQjLGqh3hbAMs9rUqmkgIutjWul1tcrwtZ18hPkH7UQioT1TCs6Wjzwz2z3m01hPhgNsKPn54j222lGNknKd42wJeLNd6st0C1wXj1Cv/y80v8cF5j1txgPKjQk/SV4T1j1OWmVbh0gaGoKVhjiUFLpZB7bMY1lWSXi02nF38Ivhhoa98QNY3uTGdhdj3OgkGlma3CF4zpbPe31WTd32G/58h4eB/TqssOex8wFOn27XE6aBWvFZYHdvyGgbSDFRyw2S79+bQBs5ihCiEyRl8He9PLBxAen9mDt1YVqss9QM63RNVrMV1u+8/AQIzFKgsLH0hb3U88x+5Fgvfd69P7nx8AVr61theIB/A+wKoLWsXPtA++LzV8cU47OOHVYtwcNIVmM8QFfZ/N8WqX4q7uo+CD7zRazWjcnyK8HPg/pMzitEBGxsd0Ab1BNcPHxpgbJ2+z9wNWdjK4YRoz4UhVt6/ZhDkrwE2T1YD6VMCKZlvkKW8MhlUAVfwcAFUXtLKqxW7+tiBvax37IjZNg8560pjyNdh8rbaFgVav3uDlq9dY3a5wmpnvE5leA8Vo90W1TOsa2aERYMWp8CxnDDABK2A8GmOUj7WIVLuNAKvdZmsGfEQf6gr9Zi/QKidYxekEtdJDouYJ+vSdmEzErKroY9Xvq4BjkXt1s0DdSzE6e4xkPAfTe67XG7y+foc3iwUWRYENF3cxlHroVXtM80xgRG+3VgLTx6czfPHoApfTiSb/QwJTbB65sComeyAJGqVQNb0NdG08HsSRGjXS+mhMBrglwEHPlq10Y9qOlaJkpuiipzsrKOpK838mOErQipuzPcxqmiMRxT01LAnGASvRoN1g0mxFjMXCyT+9FRyw0sz0UKPPxBCa22VmtE6wqqI0kAsGje99QVU/4S/SgsraqI2d1JUDxm11BK1CdhQedVbw85eT8dakAxSHPf7qb3+G69tb/OiPfoCzkxOkvR5GQxYnxgCgZwYpH5zKihnYJmsdPZjiPPBzHW6zWoSsALKS0SZE/B4968FW43nlLSi/jD0OfUoCd0hRYpr0MGN6CIvf1RbVpkS1phRwj0NRoFfVGJDGSq+x/hAN6cpJhvUeWDYN7ooNVsUK+TjDF198ii+++x38xb/7M7x99xo/+OEPMTs5kW9VPh5jvdk4COrFAJs6AQgmBxTDiiHAeyvsBKh72g7fldYPJSaZBxybyXsFvfyVCFhZQ6LlhNfQgfVYa/irmQppduQGWD1/+QqL5UbF/Xwyw3g0kum6pX0ekGWJ1jUyeepqJ7aVjGhpYp/lmnrapLKUvNfAIJcp6Ybhs2mW06tN1QJWNwSsyLBgke9rWK+2Z0ksQTYUbtjIBoNyJ3kotXJAB6zGmWSZk+EAUxZhoryzGTfJRSuJUiKTbWB6voUI2yZqBtvm/aXGz+0y3WJchb/5P7GY5rm3xEAOdCN6moAVBwH03RNgxUQmsm0kZTHASselifjRJyBAIX4v1zyyT0TT5wBBEgIDrFgkPnv22AGrIYZk+FF6U/KcmU8IS69KpssmDeS6ofvlK4CVDTIidEEbfI+AFZsgY8TJJkdqY8ocbV1kw7urKaumH1OFYV3i8WyED+ZjTPoVmu2VjNcPpfkFsXVv2dL0M3AU3kCmvgBcTjcP8qa571P1PnDqnxqwshRUUTTch9EYsGaeTsDqDjfrPX6zGOBnDlg9781R9Dn9zawwEhvX/Ndoai25svZ4QZ8Y7yt8mA3w6XyCZ5McJ32A4xlJ+wYHCxYombgFvFxu8WpxhxJ7zFPgslrjKSo8PpSYNVtkhwKjXoFJn3L5A9L52KQ7ZYN+yLE4EXXmIFnNXP9Vcwiscgm81OEcLLkkJBLlZbBOwMqlgUOyqgYCpw58v8lYH4MBgaqhPKwUhmKWUGpM5GMlALbG1dU7bDdkDNAsxib89DrkfT5M+/jwg3PJTa4XC7xbLtD4EIPiNfpnsVCfjKeYjiYYZyMd73ZFwGiPk9kck1EucF3rFdkqZMRsltjfXaNZ3iCpOWBiSArXBWd5cG3SPs9BiqVPC7LmUJQNAoNlLh5h9OgDrHtDvFlu8avfvcSXL19ivVpiu1kJZGSDpuADrecM4Bkim+TyZ3r6wRN87/vfk+zsxfMvMZ1M8IPvfVeAFUEEssVUw+nDCvCH0+bog6InCcDKhmG2iJFxpETkkgAMZYG1kpZ5/ljzaFDXAawO+x0gPzqbXNe9oVJbg8GmYxLDxgErMsrdcJevydqJgBW9yQiypGqSTYnQysoEWBmDi6mQvPeCoaM9m4AVAZJDhXVx4zI087zieyZQpdAeymappAg5J+sMMuJkVM5Hp6d6c7NcCYTIeN3ykdY4SlWUUMpkSwfkG/r1CSxz0B6sQWp5WVFmnpPxpqbU0unYJ3BQ0/WOtPNjA3Vec4aqEHgSYOXbievTtb4mtL7wlDNrzCyhTPun7y9djywDq+ivat5Z/BmT17iPmGRAR8CKwK0x/O37eVVD9qbmT5JoH3qy7vWkODWUBNf3lDSaOTufBQOsjAXLtY0g5v0m2epEfT+vOfcGnZCu96QxOGUm70xweaeKSGDeVQSq+EHQSsOgGCL5QxDrvjFfIsGNTC9P9POBgC7HVwCraM0NsNK+xj2eZDyl8fF5YTATN7sABEwCac+iwcY8Bg4LCVhlBMTpaZWxKec+a/uZHFa9OY4n2Jgd9ka6gJXev3sSxfGQuc1tgscVgFXBsJ7KmG6TGf1gT8Ssu3r7Btc3b/Hu+p0B/lx/KLSbzjGanKM/mKBH9msykqULAyfGyUHhHVkK1XE2/OS+bAN/9m3BhNPZiv7SIVbz8gKSIcFDTqZZKbkVAa95ZrUpX0uJ3axBez1J+cxonxayZEQlOAzGuClTvNoCb+shtskM77YHrCrgbsPa0IaZtPVo2N/rufHilinE/jo1196kh49PJvjhxRTjqkBGtUY/xYvygL+/WeLVqgDKFU53V/iXn50JsJrUt2Ipc+1jvcMh7b4unJXfGRp0UBY+i98EWHVTAt8LCHUGa78/YOX371cAKyfjxP7Rhk0cCUHvO6bu/9Nz5njIPWDNpYddSV4Xs9H93dtju6EHZQBsBlTJq1ehEV32oe9x7kcZ7Celxcbzq7qlA/iyxqWRexcQvId/GIAeMuXYReX/6M8vwzPuvd8uYNVFkOObWtNTn0qoufEboovcd99cyIhETqSHgY0I9FCruCAIwGI9neJNOcSiYjIehbym+w7m1JFhZV1tC1h582vf53K+bwlY8WSQZRWAlTGsnOFgpy/sTG3y6pRv/f9gV4W5o86qCbStSbebpwWsQlbJf/PJaExI4/xac3D808bOO2DFTZFNA88Z18ZNscPrq3f4HaWBV9cYZyx4IfYTARwJ53YFJjRYTxM8PZmLVp/T3FUpvHsVBQZYUZK2xHbFCddOIBA9VuptwRGXJBDTMRtcNiopegKsUvTyDOmEks4R6uEQfbJQDgfcrta4K0oM52dITy5R9lO8vL7Fi7fv8ObtW00OB8NMvkc7bprUntMTsE8pCpBxYa53mKDBxydzPLs8x9lsoumIgTtM9bMNisw6sskGQ7KP3gdY7QVYsaEGvYg2azTbjZgEROhjcG0MK7s/VQO7l481xGYAavRopsSJX+uAlaWD8G41RZex47R4hCeWT5cEX8ZUUpNBGuAZyb8/GqLHczgyA9zK/ao4nWjIbLJhsm2e9wAr31D97rGH3s2YNSWJu8qnA6KP+5QgGFYeUUzAantosN03+OVvf4MvX7zAk8eP8MHjx5KGns7mMvVmkzFg9cyJC/29mBSpozrewZLhxn1Pyre6ICvqW7AqJDD+XAggdoYV2UqSOOqD54jzmlJpgVMyrFg8s1hZb1Gtd6i2dKHkPb8TYEWGlYwIKX/hVL8/xIpgb9NgWRbYlBtJDD799Bk+/ewZ/vTP/k8OgfDZd7+wVDROfbMcG7IBskyFtKZXnrZowMgRsOLxHgErfs3NPUBKhVobYO+TXxnSck4pwJNTagL6VgjxPMV9FMbjuqc8KZDm1+ttJcD69m6FNMmUXMUpNot1siFZJ4tCzjAJHk1TSc7kLtxKFmQlooKJYOTEKdP3ACsDhnBIlExIhtViVeJ2tcXtpkTBe9c38obrBiVT9IdwTT+LfxbfCmYQGmeMMx4Tk51mZFhNhmJYTQmuuczbJj9H41srZsOA3TZPa5jsPmaBVjNzWdfDqMpdwMrwLDNcp9+CsauMDUWgiYDVcruzoAhORcnUI/u3A1hxqhkMq2hM3wdYSRIgVoBJuViQMVr62cdPMJ2QYWUFaI+N0Y4Np5meiklBJgOn6e5pQAlOAFZmhH9k3ord0GFYlTJIN1BO0lFZzyjIXueC/1qRNs/TV+8w2G1xMR7io7MZTjOgXL7CfncnwIoMLKXauadRb5Boz7Gi4n2AlXkcdAu5hwwr2xbD6PY4Zfx9GFZfBb+MWWsUEZMG9CgJJDDpgNVutWwBq79ZZmJYBWBVkyVAby6VFwYJWwqbhUYo3a/aiin13bMpPpmNcDE4IGtKgSuSr/ZtYpE0fVSHAd7s9vjtzRIvV2tUxQ5n/QMec8o+OOCcCYLY4LS/wVl/gxRbTOZjyUQFVjGiXSltBsConki84Itz6AMCrlN8XQ6KtMJHem5iP2PMqh6SUW6AVZ+SfLJFM/TJtCJQQVkPmdGUfWoCbIAVi1U9I0WJ9brAtVhja4FVEdXOtX8yyfHRh+d4/vy3eP76FdJRjounTzCcjFApXXWAxd1SYBelm08fPZGU7o4MrbslsiTBxekZxllmzRhBrnKLHgGluxscVrfolSsM5DdpQIcRhThsoSHhQM+z2BdiIrGu2KMmi+v8McaPnuIwOcV1UeHXL17jty9eYr1dY7tZo9iuPeI7prvAaDLCaDrR/nD5+BIfP/tYT9/d4haX5+f4/LNPtR9y4GQ1pK3XfwhgVdFDqTYJi0Arfk1GrQArLsEEG81XjabdBwKze/qQkHljdSGn4grG8WPimhm+TJE2ZgwrG4qQBUTAivsk5Wti10li5bIqGcIzXMCsC/QzBNKdxSE/IYFTTIO+1bPXshb0vRbao7qOEjzf7425JTqM/p+Y0Puewnl4bwVgxXVbwT2etEZgnINuA1lsPeKzYSzmHUZ5isl0rD2Q0kDup2TRELDiUEYw7wOqgIFTcj4SE6b1MHRpUetM6nW7E6At0VGsE4ZcWHO+d/l7+PuZubuFfdiQwQYSJjl0H1b9TE+2GwJ1tP+zlqV9mDEVLIreQiFaFo28fN1wWmuBG8ZLtmfPhgArMkcJGgo07krdj2wo8xr0+k3UbqszrfG1D5nWy0eS7Ax77ghYDfq5wKregfdPl2FltWAXsDKZob3f+LBwFmf2ecMbTBQ/Ci8rDbCSFI5eZ+0aRFYZw4u87u1YEkQfy88hSTRJIBUaHOq7GTxrdb4/H14fG347J7Gv2WcbsEb/2wWszHSdbGuTA3LoGfLER08uBZAtVwu8fPUC766vsFwt9bxThsziaTgaIxudYTCcIuFHOrIws7rE2TRH1t9jlPaMheoDdqU500ZH7CcnQXjupfNvBdzyPfP9ErAiX0EsK3ZgHM4QvHLJJskJ1hOZry33fT0yYrWaVxUlgVfbPn67aPCi6GM1mOLNqsa26WPLAQfZhzwWglXqXYzBpL6Z7FkO8ii3r8luTfHR6RSfzzNMDzXyPqv8Pn67LvHr6zu8Xm2A3QpPDwv8F985wQ+mlQFWCZ8HrgMcfuaS/T98vrvPegxRv45h9f8XwOohE0wDr07K61cxGxVL2G7urL4NxQhVbmKH+SC+Q64JQMn2FxuYHBlkzq6yFU7/pgGsFGjHdSXMoo7P2n1wTlYqcTySDD+QFP7b//6/liTwuMh0pFWOMFs9dEyz0cF0QKsjWOXGqH60rCWlUbYV1xoGTUes8agGE7yphrir+pI2WHw22zkDosj4MTleAFb3JVbKsVDca8iN/mGGlTysfPFko0zUN0zX/TDNs4qtTgewMhyq45Wlbz7GTPOXGFPB9dFtCltc5g5o1aHIqaH3P3GhjqbtPTVVBK00TJARMkGrEreLJZartRJsNG0gmKOFoUaGAz6YzvDh6YkM1wc1ZV3uOeKFAZtyFiWr5S0KTkw5yeENTnnh3RL7LWmaByX4MQmCk0ZJAslwYnNM36o8F+2T/lSkcF8zMSvNkF8+RpHkuFpv8fPf/A43i6Ua5svLS5mzsiAhW6zkgptkAgfKiq/XALsNeps1Ho9yfPHBE3xwcYpJZl5VTLeQSZ3SGwfIJFO0qbMo1a7b0fWjPwo32nKHHgGr7QZ7RsUyGlnFnnsMsuHygj8m2OYTYwhPF7ASu4pTXV4HZ3dQ6BOAVex8xsiISZJJSq3QMVZLIP6Kbj2Z6Zz2KLOhjjsAKy72pKweieotkyoaSMPUrECwx9EBD58wBfMqFo/3AVZEawggvtuscL1a4sXbK7y6eiMJxJPLSwz7fTx99Bjz6cxYIXw2CdQRMOT0PqJHo8R5H2AVYG1HGtiC7v4FASuVSN4s61gpg2gKmSxOBnvM0h4Ir/B6lqsNyvUOtQNWoPSMrC+C4bwmA8pF2RIOsHbAalOX2JZbDPMUHz/7AB89e4o//4s/xeWTc3z08cei4vOy0iOChcdkMlUxHedXygadZkoUbOosdqMX0GJZBaQZg3enw4sB0DRKRSTLYKBig4kyGxVVSUYzZAKzBDC8YPU11mRP/IWJfKReXV3j3e1CE/IArER9Z/FDo1EWKax/6T/nYBUbBa7FlLhUZYnF7a2kj6fnZ3p/xhA0OVJLFSS1u4KSAu9WO9G+b9c7sZIoU+WmtttsWsAq9PqKQ2ZTIhNgMjYMsOKUc0rA6v8j782aJDmzK7ETq3vskWtV1oqlsTZ6Yy9sjnr4IOlFNibpQSYz/Rgtv2Okf6DRu0xvGrMZDqlRcwGaDTSALgC15Z6RsXq4xyY7597PwzO7Cs1pimOkVGR1ViWyMiPc/fu+e889Szs2wCqi2bLI5gEzdgLqls0aDsYi83d7/tDg3CWnFvVqgJVVlyaZEdhv5uQ8e9jgMpVHSWeLFRL68giw4rqklMb9Ptycldf0JmDla0w0ZiCbs1nj9yV70hhWvIAKNa2sce9oH61WDb1WjEatgrIoXg5MCGDjY2uSQIFCkr+8BrBSfXoTsCIwoIFGziAzji6ZmwHk50d5lpG9kk7RrZZxf7eLo16M5PoF1vPrG4CVsEuevRVKuqz8tYrdGVZRI2f9FgGrIgh1exq5LfStefq7AlbFpmFbo7hnppRGZjLL5jkAVvIsUwO2Rjad4Hq2wdfXZRQBK0oClxVKG22QI2NvJbEFOQn9HJcoJyO8d7SLj452cTeuIF4kKDOdV0CqeQuxVqnLsD3CAFU8n2T47PwaJ5fX6NQjdAAcVErYryxwWE3wRmuFo9oU9fQa3XZdQxWCVaDMWge93y++YZ53XlP4Tm8G3N5QMdY8nDtOxbBmmYAVAWz6TGr4wTF7LM+Rcq1hgBXl7QS8vDi1lC82uEyryjCbUkpaweXlAJPxVOtGqZjLFVqtFjqdJtJ0KIYqpdR7hwe4/8YjdPo9sZ3YDE6mU5yenWNwNZCE4/7dIzG8p+OJQKtO3BJrqdNqIOZgjMEEszGWwyusRlcyYS8z1U+msSZ5Mq8ca57lAeNFLl8+zXq5Y9d7u2ju30G8eweTTRlPzy7xzfGxUmHJgJhMR1jM5ybFZj3BVGWyvZoxGu0mDu8e4OjorhhYrJP295gSeKiznIBVSAH8+zKsKNMmYBVkgQKsVmRZrbHgs1hj0p4dKqx/AgPVfAnN+kANBgEir2Xk6Sb5mfknycRdQBFXhpk7y8uJYK2z68SwIitEYNVCHp/yPySJkI2/e7+G66U9ggBaNlHNGUZWqq9lJWE+SGqECrIaq1IMwJCh+JqsXLNVoCSQDE7u15RWEbSaTGdbRntIf3UwReoLJnI26uh02j60MUYHBx82JyuAVcXpv0tQggxdDNc8ac0bLv8aa2o9Odr9TQ2wWmNN31EPy7ChkwFPGnB5yitPVtb5BqzyP3uAlEjMVrcGltVW+m0eVFyMgW2gPkvX1H6GpQDagMeYtTppjRnlkqQACun+q/kMbEoDenmPfON0inyoKLcenKojVRew/iMY5gwrCTojrFdFhtXNvd3SQG8CVoaHhWvK62pnAl+Pb2beNBn7Qqwqnq8CLLegFQEbnueqv91kf3tGGLgkwEpG8jy7jGUlAKdmfsgmWfKZaoEJYkBeUQa27ZE1GA5MP153sjwlU1wqVZRglF4PVtg/2JPsinvk1dUFpsnEwCwCOQpDYQo1+5gWqnEXUbOPqNGxpOpFJm+/uLJBs0b/YYbrGCPeQE1bzzbJ9iPaL23wouLAje9XUkhZ8PL+2Nmo2bOzx2s+NOS94fMealAlhrKirjaQlZp4OQG+PJ/jm+kGI5BxRf/AqsBbDs7ETCarJjC16AHJYojrUYmaQsflpXy318I9DvMIyJXLmC5WeD5J8YIhP/MMteUU90tj/PxRF99ppmguBohrNkjiuU+1QEmDqpuAdBGw0rX6Fkng/18Aq23NXACISmukcw6uvd7TvhHA8CB/DQB2WJthvQYQfGsJoTXsJ0HAlIKizH+IL28bYttrKuAf4WxwVic/iDCVfzVQ+l//5f+Q0yO2yLR9Q/79NsOq8G9/RxsdJIE5w4oorqLOjXUhpNyn3fxkWmrgfBlhtDAvDjKslOTBTVeGqvzoJoiK6TT2ijxT2DwHOv+3AFYyJC94WBUZVgKs2By4d5VLuXPAKpeNObhRBKwCQBW8kwIFNWdY2SljzZMb/OXASLiI+u855FAAxIyWGQBuRYs6O00GwZ5gx8Lt5PhMBqj0KWHBQdCnW6/hUW8HD3Z2UJrRp2RLm+SG0un2FNnMcpsbaJql5hfA5ilJML4aIJtMUF4xRacsaZEOHskBabYe2cd6HWtOZ+WxtcCUpu07u1h3eng+meHJ6TnOKBFcrbHbaePtx49wZ28Pi+CDQQlOvYnxfI7RxNMOlxnS4QDdUglvHOzhwU5XaWL1Gl8Dtdie6scparMpM0s/0fPJEMEq/qbMbJVQC51hTXPNLNXUgjBQSIpULXKLYcXbo7PTWVbS9LocUBkX3gTzoKBZr2DVAlMuPCfqN2r0BzEAgswTUcNdZkv5RL3fxYaGh/QSodl6mcb0bj4uSU5AmIubsh3kWvA5m2orCdx+zspDez9WLNnrdBqmDhhjcp0MB/jq+AUG04k8SFigcBq+WSxw/84Rdnt98zgjIEmfBkbacoqiWFmfqgXAqcCwksyyuGn4tNC01B7BHiS5/tEYM/zfFcrrDHF5iXZlhVZlg5hTyjRFOkmwTBbIpgSq5K6N0oqeZbwbNTEKCFjNNmVMlmtMV5wELSSPopHxnbv7uHO0jy+/+jXuPzzC/uGBGhned+5jZAU0my0sKPlys08VCVzOkrvVJR3J7/vWcCkH0A3TtsmiCmgCSBvNJcUG22QZpsNr1Gka22xKGsrU0QU9L2h6SBBayh6yQHiV2aBtcHYxwOVwrOew02JaVaTUJJlm6zclrJTPLAU8klbL+8QmgL4xfBYvLy/R2+mj1+vpQQ8F1g1Gk7wZgGyxwZCA1TDB1WiGKY2CuSYqVcl7+Mq4jwqwYkq6A1Ysrmm6q3VQJi5rgFW305ARuQCrivkm8ZpbE5hvjvn5kj8r3jjkjIZNCePxNJdg2HK1/dT2YTOoFvNobdKhBT0WOL13hpUBVmRcEbDiVMoloJI4Bl8PZVrYPlHwiuMEayHT5A3oZcei1ZovFqMWLb2/3xU412s35MmnK6Rn1Q5iMtX4XIV4cj0v0iyYX4zWcmBYOWCV+wSQuu+AFafcxrAiYGeSMgJVaUjj4jmzTFFOE2b94KjfwsP9DhbjY6yTAdZKZFuaL5NLMNl08ewJAPnvA6xCzRDA9G3U6AAAIABJREFUqVA4/n0YVkXA6ncBMWMjKHWLiUjyNjRJIFMTWZQvk5kYVgGw+ptVXwwrA6w8AVaDLxtSWVAEmRtrROsMUTrGDx7dwUf3dtFFhtJ8LGmlAkuc/Ub/jTrve7mGWb2Nk0UJn5yP8MXxhSQe9Naj3e5eOcPjxgI/PKzjvWaKeHaKbrRBZZEC9OBjKh8BK5mubxmDXoy5UbABkhqqkNnIibsfVVYfGVhl/oJllDlUIJBBD6taDFQbqEQtlKtM7a1p68zBDgFBZTVek8lMIBXZO/yzQgrSDIPBtWpCgk9kPv/mNx9jlkzkBdTd6cv76dGbb6C7u6u6pxbH2muefPUVzs/P0e/vKG2PYPnwcoDkeoIuvfg6La2PBpMR5zMsBhfIri+wHF+hus7U5Gy964L+kZ5GBiSE7TddLsQArba6iHf30bnzAKuoiePhGE9eHmOUTEFW4oTnXDLTfsznhvu5EivLQKvTwv0H93H33l3ti2wS+70OWo2GMZGWTHp0fx9nD4d7UDzqwlb2rZJANbdMCzSwm82uACuua7a8lJLz/KD01KW+tkcTSDLbA9vq6JnJRtH2QIFUBK09Lc4AK/N9lcm3e8WK8eQpr5Jd+m9ebzaYrP2odODw2GruIP0vocwGdEVzhwCGWDiAakVPEzUQ3oMDfIhgdgnmlyLjbDfV3j6HwCxJVdfy2SPzuR4xKMCSwYxlQ1bUAlk6Q6vdQLfbkY8VBwySQ+p5oWSQzbI3VzlgFYAIsqGdjeYspOBoq0GUsxTCn/kx9wd0rxax4FTfhy7CQ6hYW3Fvl1zdU6+C/6XOJ2dT8d6GYWvRK8sBGD5ntq+GoZUBVhoiCGuhFNoCgowVzecyyNzs/Np6etn3sf3c2LgVSoW5/yn8hYB9kTFvz1Zufixgn5JAkwNW6AO4poeksbjMZyrUgg4YhRTHQBIIvpR+qAewqqjWsRMneEWZBJDnLM/XAFgZQGfglW2A4WNovs02hsNHqwUscZUp0wJv3JRd4xgpY26CVvZ6tsPgMGTZXjuy5qyuWAo4Y8AB64owkOYa3aDdaeLy6gyXl6dI5lPTSXgjbqmR9OCllDlGJe6g0T1Au7cnhhWf4fIqRVzeoM1gioj+VgzTMfZLuOeBcS6pregs9tq5R1B1w/dszLIQIm+vjZdYoRwKFTFGomkCjBzA54aDHD4j9D1MNk18MwQ+PZniq9Ea15sY400NWclku9x/ghebXgHX0Hql9GEOa1fsveSjtBYTco+M5biMNlnLAKbzDKezBS7nCyTrDeL1DI/KE/zsQQdvxQkay2tETD3kuU6lEMkTYjqH+7TtNIq1x7cBVrd7k1utiq+9AoAdnu//IA+rP1wSmAM/r3ph/rmQZLhlLVkNmHtDFdilRTCP93q5mNt7lIIu/Lb9bEtkCj+8AFZxrwh7Tuh/Qw+ck3vCnQkv1L5vqBP1nOqvoRkM/3X7OZ639vrs1w3AKmyMMiJ1amyeklCQBOrbFRhW9uaCZMMJiuoabOEEPwalOYidYgaxySbC5SqW6ToBK6bJ0UBSiK5PdAQ+OMMqSPI0xclTx5wp8xpJ4KsAqyLDSgwE2/5d7GUeVjawN0PhwPIyLxU3N/VDZDuh2MZu610Hin64HQXQKiRU5Fti6Mh88wy3S1pixmpTx18qixZNhgWp0nb5K0qpUET7PMEqS7Xw6Vu1X62jSxbbtYFP8/lMRpU8HLs7O+j0+ypsW/22IoY5TWehwYnfeHCFOQErPiz0qDH+tCUQMimQuv56TUg6c2e4ZWQsTNptVPcOcLne4JMXJ3hyfo5Nta4N697uDt558AD39vYEggwH1xjNEqUgJiumzVzLN4j3IR0NgfEYe3EdHz66j71WhCY12EwTqzK9jNOBMuJGw8Gq7VRHDzanF86w2gJWlg4oOSCMecL7KaDOPQpM3RcOXQeFQhpHmZMNSwkUYMVXqrRYkye+7pckjKLYcirg5src7Ej1Z4HcamHNpqNKk/CqGGuMkWUjy/dok7GwoAMavU3lzOV33liaab+zTApL3QrZbcKYPd1l+RElqxXORkN88ewbjLMUdWrDV0sdKsv5HEcHh+g0WwKo+u2eWD2Mw7WERFsvYSsKj7KnxNvReQu0yvcog/b9VToJv3CCMNKcYbqN0hKt8hLN0koT+PV8jvlsjmW6xGK2oIWK2FVU57Cg4n1aoy7jx9m6hPFihemK3ktMuVtIAri718feQQ/XoxMc3t1TGhTvUZhccd9jsUOfgByw4oSPE2d6hhAgipiAZDR/RfcWmKrG/jSz0bCX8LCuucH8mq8/SXB9dq7nOO51Ue+2sImq8r+htwZfA/+9JfHx8GeDBlwNxwKsWKvRH4YHd0gKZDodQSs2EZID0nxZBTswHA7RaXdV+J+enWJnd1fyYJty2NQtgDQ2Ga2aQflig8k0w+X1FBfXU0znZFhZ6tKMBsZca/J7IhPSpiICfOn9pnRFFkMGWHUpB2zH6HVoul5CN6IvhqXrBRqyfEJkRkzArri2nInFayoGYxkXF1eWYipvD7IQ7H7kPiIOWIldRZbV0gArMayWK0ycacXPUQYV0neU1EcGZJ2SDTOPtUms+ZKEBpDXJ3i6GGDlhZ4wpw3aTAhsRdjtNtEji4T7jtxarQHnc8NnTvIMozZ5SInsz42ZXACszBPFvQLYEAmc2p6pwePKACt6tCx1FokJuVyo+a8uUxy0Yjw66KCUXgqworkrgRjKwK3YZVNJw1QrF3Te5x5WZOcEDytLq3sVOFVkUv2hDCvbzm+ysraAGMFRWg6QcctnsJxLAsmwkuBnnvwOYPUcnQJg5cVZKHoDNLxZIV5l2C0v8IOHd/D+QQfxgrLyoViMHN7w2vPycE3XORQhaNjqYVBp4OOLMT55cY7JooI0s+FJe5XgYXWGP3nYxs8OytjJztHeTFFNZ6QxYp1kKFHiSjDTB165Gb/vL1YLbQcQkgzm9aD7WYQpt9z/A2BF6XlTvwVY1Rs0NhFYSx87sV08nIAG2ASCCViZ3xt9jCr6eD0Y5gUnWUqffPxLJPMJmCZVjyI8fOMxfvyTn+Ktd76DioNAHNQcn57g088+U5jFG2++icdvPFZi3YvfPkOjGqHZiNBtNtCjRJjpgoMLpFdnSAfnOWAlFpCIQm64rpB0Y+hY6A4B3KU8GekHWev00T96gFp/D5dJii+fv8D1bIplCUjmCeYMnTCOlScOk+SWotFs4P7D+9jf30OjEYu902HIDPcXmpALgN8OgnIA/VYR8HsBKzIZaEDO/cRlgUp6I2DF4ZbcZgiElsSWE4DlARPGXCJgZa9HAKUPerT2XVodwAZj6/B8FGRlDBw2vWoi8/hFgVRi9YhdxdqGAwVP/5OML9T33Lc3iASaeHKUmwyLJUo6h0vdzDg9WGWYDEvyRQLirrYIFURgAJHhPGWQwWKp8I5GoynQSkbJ9ECdWxrg5eW5QAECVq1WU8wZM+i3wUGw2JCs7QZgZQxk1oPm+bWVKmov03nrQJyujzXf+jr/XtbY06vIk49zP32rrYyE76bi3jPlHi9KIyU7hUML81/lOg6S9sB4DqoLY1jz68jcciaXai8yS93bLc9O3zaevM4BsLL9OChoDJwGh3va4pfyN+IrKDKgBGw46MnDXamUMluPBVxtVjWsc9N1OwuDdM4YTvTa8pmwQN5Q8hWktIWG2k4b6yf5m2s7pJOqJhDLMkjfDYQKa58EhgAohaTckKZodh0EX5iITdCKoKqt0AB2B1VEkAOGxnp7vjkw6UCZDcL4Gs3DkmCVQli8ZtegEktcXJxiPBm4TNcY2KwT2JOxLiLZfkHWWtxBc+cQnf6BGJAMaKqsF4jKG7SqZQFWzdgSMclatHB3Y5zKoN82R33/8J7qEdmUZdQiMsvMJ5S/BUxqUG+DOUuINBsOOpSu1pkGngzpod9hqdbBDC389mqNT15O8GS4wRCx2KuZ9mEb6IUeXfsNB7RVJsRWjb3J9yM8zcy/W3EVnQhoVSBfWtrdXGdAorTwEuLlBG/X5/jJvSYeRzNE2UAhH6WSPROszZzLpft4E5NwgOP3MKz+qQNWocYKeE24Dje9127K7ragFWXE9jxuMZwAajvwnNffW7BK0maeWSsDM/P6MHwnty+QvPRGonqoLbc1vX37wl3Iww7sZ+QMK98uSv/qf/4fN0XULTQORcBKCPRrUgL9sXAMbCsJ1LFWAKysWbaNnIuMD1yyqQuwouk6zdoIWNF4nYuRcetiUOWA1bb5s9Q1m/joO/4ehpVNjUhY5MLcTvKLhYeD8JyL5B5WBlgFgpQZzG6ReNu8ZPDsE33d9uA1EdJ8/N7olhRBqzCZy++do8Q5qc5uI03XdfiXqsiWayRppukT0XyR19ZkoZVl5k3GRpvIdT1GPZljTdlQkkgWkc4TJEwKY8JNq4Wo2UK6WWL/3h0ZtMbtNpqdtn46PR4W80RAFQEf0sO5IVKOsvbUIZmg6x5QxlQS26pzdIRNfwefnV/il988w+l0hka3i0a9jnu9Lt65d4SHe7u0acTg4gIXgwEQN+U58fz8QobtSgGkBPL6GtEiw/feeIA7ZGTEJnMiSsIJKTc0Uvg5/QxTEmP22XS8zMVEP4tkpuaQrJyNACsWtwZY8VlgU2zSTgNYg6OY1ygCLMzDiAcvpzU2wWeTaO7gawFWtkbsl60nY9eJpchC0xtI/pnTRZnYU0rJxofACKfgAaxik6bnwzTgOU4tnxVDgIpeSr615B5WwYA6FChq+hzI0kYT/K5KZYznKU6uBxikCV5eXmC6YMJjW8UZQWN6mvXaHfPc2QB39g5wd/+OmgzeJ/nM3QKsdCYF9leBbWVXxf4jP4apjLfE+cYVJtL0XmuU1mgwHp7R8JuFTHlpmMuCdZUusUxXAg0tJspMQVGiGwrBPwJWZYyyBcb0CNmskPEgLm/Q7bWws9NGqZygzQltvyc5AlOa2PSb9t38O0IRZM2CFrum8aSZ53unH/5a5pJO2nWRv41SSe15ZHNboWyFQQfjKS6Pz9BotdHa30W028WmUceiAk3YKVMwf7cq1koBMt+30YRMJ7IaNmg2WloDBliVlbilIAn+ezI3BM7ahPv09EzMSsqBv/nmG/TImqvRw8b8+cgakc+Dvh8ZW1VLwFtuMCZgNZjgfDDBeLYQm4RgVJokYnDxphrI5YCy9n+btPMX11scVeTl1ON67sRo1RkGwf3LAXg3DpcXxCyVr5RM28VUs2KI0uRtPHUZ4/FEgJXFd/OZ8q+nLIWpqFpDsnowSSABK0oC0wzZYl0ArEjlZ9HHp3SruydzLffdcFaFNR32uGr/8I9FwMrAP/OyIkC312+j32mixZhtFnNL87GTT5SSpyylKgBWwfhXgBX3YYFWto6LgJVYF2qKPNXHPa6WbMJAI3AOI2guvVTzSQCYsut+VBVg1S5NsZpdYsm0mFUm1oaxmk3W4oKUXMZnputbwIr3OMhNQoFfZFiFOuLvA1gVAbGbHlmWJsYCvFohaEUrAaYEknfgUpl0/i2AFYdjLv0I61xnCFNLDbC6F1fwgweHeLsfo5oMsU4nmlozApLeZ3xWYq5RBntwgXa6mEQtfHIxwl8/O8X5HFigrij48myEbnKO/+RhB//5m13cwzXa2QVq6RibWYp1QsnmFrBik889QOBEwcogMNY1J1EYgLd5wSBWck5jWJXqNax4ZtGriFHgDlpRfl6q1u3sdv8c7p9i6i03AgvmyRyT8Sw3XOd6pCSQ63w0GuHzzz/D6dlzZAsmlZnXHIH/j77/PXzw4XfR7naMfeJnIKXm3zx7qgj177z7Dh4dPcTL3z5T6jovOsNXdlsNtMnMH1wivTzF/PIUVSUF0sPKpCAmXXTD5ApBN2OZVOT3xfrAfKxYW7T276B79x5GyxU+f/ocVzR893TObJ4qVIS1E89kehkxaj5uRNjd3xVYdefOoYCrLs9Eb7S43/JtqRi3S2/nvp//4cPfBbBaSYZshuUCqxTHTpaV2TwQgGPiIwdAYmOGwAk19Nx45vpoQyFnZBJYkc+Lx9s7q0EzCbJq3GhaYRkrBkBYjSEs1MOIwkfbDwywMt8pN+J2+RxlfLoAngZlbCqTBamB9T3Ykvb8ijiLlM+0ZE1+RihhVcBsOTew5h6u9L1apAFS+DdktFBOdXZ5pvvUbDXEMuZe7VdCHwODR58V6GS3S7WRykkHpxw0UQ3paVd83gRMBi8YsRaCD5cE59jw+itcZZvQas+oYQcBiDMGkgHvwYNwVS6B/5ofeeyIkSWw0eT5+j8PX1DjoRqRZ5P05iatlJpAnYgG2FwXW8Nk9yRyO4DQlOr+6GHl3l1zmSLNWrnXENBwBo7OMF4s97piqUzAyiWBFXCwSaC7YkMqsZ3sHgfQioCF9i83mtczW1gptxkkoX8KLF/zzFtinvB83gJWdm03aLbMCsEY3jUxjEyib35n/Dcm4XOJJc8KyQI5TLNnWc9BGAjkoWYGcAaPnnA/ZRPijbQFutLUm6QBvkZLGpbcT0MuYDQaYDi6wnIlaFIsKwYBqCZfmZeuvJ4qEcqNDqLePlrdPdkpEOBpxzWlpzZowF6roFGvIaoxpdGYdqxhzOOLDCaZmOUECxu4VfV+TRJIwNPMtrVnsC7z8Ijw3wRYbRZYbQhYLZSsSPl4ud7DaN3CF1drfPxigq9GwAgNzEmK8NREsT4Dk87XHus++tlxX6MUss57xH5oaWzuem2FBq0s1nYNZ3yWVHesEc2HeL+1xI/vNfCwNkM9u0IsBbyFHtD/zQCw7c57g0Hk9+//ywwrPmu2vgwNsXPIPAa3rMBiX1r8s29SfmDZWgzdm32nLWvL1g/ra/P7MxlynYMv96lVXSKvb08CdbDQSivfl/1jfkZusSsb3Mg30Ya+QcZePFhvAFahwd3qn/8wSaC97d8FrEK6WgCsZusarlaRAVbc60gjrpL2y4QR/n4VYGWHphhWRfbTaxhWNLUsSgLZvAXpCQtz/r3IsDLGiKPubPb8ArvC5IbxOt8lzUR9h/YPbuCtLsuKycAwKRquq4DnlxTSp6wwDza7VgnxMOdBxuktZYFKopin0kpzuj+8GqNeMdkPZUZ7jSbuNFsoDceYvjxGnd5UlEXyIWYMLh8oSvnKFYznM6xY6Dci9Pb30D/YR60Zi5JOSjhpotlspqQSFnXyV5C+eYPM/P7USBNoiTtd7D16jKzdwb9/8jV++fQ5ZmwaYzIpqrjf6eDNgz28sbdL1TtOXj7Hs+fPEXU62NQjfHV8ipfnA3R399Hv9LCZJaikc9xp1nGv38FBpyE5US2iZ8AG62pFkkBu6tZgBdDI/KskCWTBN0vkESLAilI3FmhMxHDquunmnT1RYFiFPZBSH5lYKhCA3kgErCgL1A0200M3Ec2JUHmx4g2mN5ziULDprhtDB/UIE26/5OqSzcCDS2BUoeQKB5Czo24DVqGhDaBKDkyFosxHjK8DrC6nU3z+7CkSrDGcJwZYtSkbY/Q6DbHLiKo1zGeJIrgpD3x07yFaUQOlJVMDLRY+gExKk/dfevadaXhbKx5APaWuhHLf6VnmKQPUHLBqbhZorlPUabCYzZUcyUkW740SAhWtYwwkxi4zIZA8OnlYrUsYphkmiwwppXYER0prmbT2+w00I2t2yTjs9LqYs+DgZIgN6WyegzDW1IXI323iYkgj5fsMm7tMah2w4vPJyGBOw+kJV2e9kGWYD4eYDSc4f3mOVreL1sEe4v0dlNoxFtWSgbJ8HYwbZjSwTGd5YFQwns5xTQ8vpv7FlOaYt4GijxnfTBkqo7EJYnNKRp+bUhlPnz5Dg0y5Wh2ff/4FWq0O4rhlMusqDUmr8gFpNCLJDFnMcH/kBHEyTXFxNcbF1QTjhJbALITqyFJOwS12PgBWbtGq9SKw1ydvDQJWrUiAFRlWraiMBidmil0302cyRmezFKPxTB46o7GZw7OgIlDFAoxRupqusSnXpM3+bni1AVbyBfNABZOhc9/ioISMMdL3zcMqJYAlmWAoiE23EbiMIdVI5rMqZrkXe42kCasDVgSd6CXoMeaacnqxT8Bqf7eL3W5Lfnzk/wmwUmFrgFWQBL4OsDKW1S0PKzo3OcPK/A2tacqlQ/T0oTxTskOCrxv5YaznUyVuPtxvY7eeYjW5wCIAVkR+VQQFHxaTmRhbwTysmP7IPZ/qtVxeHBo+vemt90cwgv6HAqx4H7k0XwdY0cMwSAL/dlQHJYGBYcVQBnMRU5mlxsF41gYux8sMD5s1fP/+gcxhy9MBNfNaH/SuGSdz+QA1uHYoqycjudVC0mjjVxfX+OXXxzhPgU3cRb3RQXp9hfLlU/z8fgf/4t19fKc+RWf+EvXkWmAVQSvJAn1Ix3UZgCAbtBkrwCb3Xl/o9oRRgJ+BwcCZ+w4lwQxDoOG6QKsmQGkggWqaQ2uNmLGxgbDWCFGCYwBVgin3Gkr+p1MkZCXVanj+/Dn+/C/+TMECbBgp8SPgkMzn2N8/wFtvv42dvV3s7u9pL+vu7ihx7aunX+Ps8gKP3niMj97/CMOTARYzNnqpgmH22i30aUZ8PcDi6hyz82PUBFgR4DX5rYZF4pBWUak3zOR4vUStzvPZ/FAlq6/VxbLau/8Qsw3kp3k5GqNco5UBfWcWqu8oDeSeT8AqoUywTkP5pj735ltv4N7RXfT7PTVa3A9p9st6kGtW8t0/FLBS2p4xrNhsslBXnUWfS/6ZZuAEnnmPmYBo/BfVCFx/3O8WS7LSjVVq55PVkJQDmgzd1rMBGxsBVhywaeBLhhRDQug+40mUgRGsGlmWGVbfBqBKRulhKEsHoyaHnObDlPuIhsRmsUVp+L81ILdZnrFI5UcqJrP9DGMUGyuXQAOftZhhNCFsIzRkBZRwPB3pXOAzaevCqietZAG+gUHAeaSx5vPBIlM2yW73EI/QB2j/8tREDe2CKbj7DLoWy6wl1lnh/PL9l8C1zghLU1Sto+8Rmj0HrqgmcIaVrLDDUJNNIe8huS5s3DT7MeuNjVjMNOuuWoL1SlnFLgfkvWHlYZIx+QS75NQAG3UUBUNlsmMtdKhUMYYVhywErLSNl3imbwErm+nSHqOOajlGeVMXYCX/RPdU8mYof0bCIMkeCWNY+ThTXxoYUN5G5+B8AKz4HBhgxT3CAKvwM9g893ebJnnjgI1DK56DHLKxXlqslf4rw3Yx7syfUIO5Oll+5qOWp1fnMt8AqgXAyiRdwT2a30YAEUGBNQF+Swvmfsl90oAuM/4/PnmOeToxpntphcHgUmoYY27z2VppaLWuxig3u6h1dhC3exr2se/a63UUmhWV1kp7b9SqGkoqAMEBK6Vmav+wJt8UQcbs5wCS8sfwUewq97TkfbB1455qFUFBjGnBapMKsOI1ovdhqb6D4bqNzy9X+PjlFF+NgQndkum765JbETx0Td0X2tdR1QErXkP5TvG5zEwOWSov0OCgVbYba6XKl/iMM9hkco7v90v40d0YD2oz1LIrqJQt0dphYYDVtt14JcPq95muFzwoCt+p0MN4b1msabTV/keSBCqw6Vt+kaEbXkuu3HKAPQCueT/2CmDvpoLBV2EIYnAgN7B0ZTWRp8kaIBxH7e3Exs+gImCl0IuCSsLaUR+xKcBv62GlUBXud2RVUklD5UZOkbV/d0MSWKSM5odSeJPOIgk3q3gRvs103abelrzDIoP7DSf23ISmqypOZiVk1QbWBAIofXFTQRGW5WNlm1ygGgpokJaecyLBMH5AhcmK2w76wZQx7l50aEsCLAJWkrKQfeAAoLnEWCJHkAUae8svlsy9b15w8bzyyaY3rTnHNEgpQgKdeavkPb1rp2/mBAbTVzs+TYJihYomxy5pkVF5Srr+Wo01WVCcF79FU9PlCsef/gaNjJHcjFJntPFKIEm10VARS6N0ygmm8xlmixSjJMGivEHvcB93H95Dq03XjRXm06k2vpRSwfEYSSp3EE2XSeHkpe30+uj0d7Hz4CHOl2v8u998gSfTGcYs+ikTpI45meJuM8YPv/MWdpoRPv/Np/jVrz7RNLFUjzBdA8NkgVqji8PDu+jEDZSzFO3NSubrNAkm8EX/IcLqlE1RVsdIbCeuOUnK+MJiUrGJ5kaeplhSMpnOBcTx69XQii7td8MZ10ESaBM4pybzHgd2VaBka2JIIMKMt+0RCbRzk9QrbYMHpR8IQsr4vMmRmZHVFcwJCLgPmEwL3asgT1bwSWCY7poPVX685x5W5h9giTRFCR4/r2hRYTpWKNlEk9G1wNU8wV98/DfysIq7HcWSswhvt5q2vpaEfhT3pwa7FTVxZ/8Qh3sH6MZNMYboxxMirQkyFzd3Fqa5bNE3NH3wolMgrX8i7GtKxGEK4XqFNunC2QyVZCTDaLLkmDKSs9hSNuI0Tg5NlxmuL1YlzFYb0JP9YjzBnKy7qKb0Lz4/LCDWqxSVVYKD/R3sHexLCqm0JabbeQFtRZUZYds1NECAhzT3DUVEBBmXgCmTSlTcyFlhB0xp417Df0OPkskUs6trJOMp1isLLYh3+2jd2Ue5w6kVJ+uUApd8EmW+I2Q+zNMVZulCnnFkXDL1jwU7qdvs85jyxqk4QSvulWdnpypKGs225FOMqdfekS0xHE1MbqwUIOKnNTXj3W4bB/t72Nnpq4liotQsoX/NBINhgtPzgZID290uMrIWvQgVe6+QYCeDWDYgFaYWkvnFmPOqPKx2ek20m4wsyOS9RT+TebLA2fkVTk8vMJ2QtcEJaYgcX6NK9li9po9mMF/Bnf09AatBitdsxvpZApIcYKTJMItCvh6y0gj2E/SnJHCeMd1mA8qgWGyy+NMD6/KWlP5/HsttwJ6xtgToeOHKiycfGhWxNv0zY1VjOJDRSZDu/p09HOx0BFhRnqw1w7Xv/17NiYpq/pyaWHxsH3jeAAAgAElEQVRqXDyBVMJNfm1B2mv/xprYHLByDyt+XSrmlp05OgfpY7XK0KqVsRNtcK+zRjkdShK4zhKUaTSuA9HMe8ls0D11Nomk4/SwqzFpzsC2nDlRmFSHooXnRnFqfrt4Cs1q2DOKH4t/zs/YAhgmkF7nIpv+ha89M+qgJJCfJ8N2NC/h2bgGAla/TNt4tmlLEijDccEAHOY4t5rNoHtYEbC6UwV++OAQ7/ZbiNIJwJTRepXOMRjPZko2a9TqqNBXj0U4mcuNNn5zNcRfPzvBabJEtbuPabJEk9Py4QnuLK/x3/34O/hBf4V48AUayQCbOf2xFqgsbNhigytbT2JXcUjnBsZGAbdkTO5n4ayw2s+ktZTjsfCfcJpfi1BptFAmOB23BVytOeRSKpm9bz3PFFg4qBs8Y66vh2YoTL9JDqqyBV68eI4nT54opp3BGARGzKsvMDc4ea1LIsjUvd7eLn700x/j4OgOnp8e4/PffoG42cAvfv4LNBHj5PlLjMcjsQd6ZFlFdcTzOdKLU2SXZyjR+0XekyYHlBfdkntwCZV6y4dITJEuoUK7AoZXEKQj8FHmNVjaWbBYY5rR5Lhu7NB0LrCTYBmf00yeMiyW3WtyZawAsqx+/id/jKO7d9QUks3BdW5g7LczrHTe+uw7DHVM3m2yGAJWSgymBHCRyZKB3jbmb2PDFeNLQU8qBWCMnOc+ZlYOBJIDM8lqYEuXI8C3VM3D84A+awoyYg1cYopfDXUyvQVYhQbbzrkweDBw3tiW/JzSU8vW4LKRYr1SiVt6hoJ/bZCumQdr4G2F+jdcrNx1RgOVotNJ7rHkG0WoVby88s9ux/K8dkUmgNLncl7TzaQ3Wx3GjNd+omHaTdPgvJkqNP1bRlBxp+P1JLubrH2rq4RLiSHgwSX0LeWwWAM994ksJBLaEJFDB0uJZU1BkJL3lV6b/DPXt6wK+K440K9TnsW0T54bFawz9kKU9FKmx6GNDZh4nklOqQRvvi4DtbfANN93SQwdXodq3ZhH9DoimEMQiD6M9AkjcCGJGFOiSzVUK0xjbAq0MsN1shTt3Av1dNivuQ8Ye9tDiFwSqD1N9Xe4dp7I7p+3G10SCKQEXzKleHy5RJDft9mO0e1F8t+yc6SkuobvndeBKcpMORVLfEHJHmWkmcC4WEMv89e0RMWiZ6V5Wm3vuz0zVt9sfcx4XRcp1y/3EP7cLFc5sOFmQudoPMBqlSHNCPrP9fNDkEyQezI5vdrsIOruYP/+I6W6vnh5gkYU4QcffoAXXz0Rw6rbYHBLFS0mv6rG4D5owzh64AXmi5iQCj2w98mFr58lmwJjfsnvUN5VtuZZ88tuhbnVa77ORKmkHGQuWeU2D3G5aOAvvxnh07M5BqUu0loT6dIACV2/QqqzefwZoWG7dl2VEgBoUgPLZFqtEBFM595esr21tErRXgzx0zsRPuhtcL8+R7QaUXNk2cdUgLCv4TPpz0yoOYp16JYhZ/KywMCy/ayidfdtvwKj+9vqkyIgE75/IP2E9x783YoMMHu+rE7d6nNsfBb8p7QKfK/S93I5cvhcYFIFNhXvl+nObn6P171H2xdyZ5bCn51G4CCVatrfSeKsII47hfbXzp7wHlnDqPd0UCoMrlWXewLtIkvz2oFfZ/Uz9xulzBmYak+QvTZKAm8WiUE/7Kl3/wCAFZmL3EBmqyqOZxBgRRogTUA38gliA2p6eRmsFzc5moBLMmiSQE3UKWlxKpvN3tg02iTlNmAVTNetKPWUiCArDNLCgizQwBCb2Ojf5ICnHV6BYXUDtAqoqJvmWnFpl/w2YGUytOLmuAWsdMAEHbwmimbQK4YAvVdS6qCXYl9wg4hLZTzY2UNtnuLs8y/RWCwRMS5baPYKFbISoggVsifihoxGeWRyAjqkOS39HaoltHd72D3cQ7vbFgWQSTn0qhmx8efGuGbKX4Ixo0dLJRzSlHvvEL2j+3gxSfBvP/sM3yRzpGyi4wjrZIbF2QnibI7He31045pMCE9PXmI6GqJco9F4DfNNBVF7Bwd37mO3v6PkiHI6M8BqpyfAinKMUpUmhRsZmpO9EiYKVhCSYcUNbylJI324yKxaJDMsybYrAFZaTNLcG8OqKAksgk8SeDm7SlEb/LPLZci80pMQChZfL840t/vHE9JGmBaj63R5AVac1MpEk82DSWat6DMALBRfTuly4/QCA8uN1ANgVWRY8akqAlYsfGyj4yYCpJsNkkoJf/bXf4UXF+eot1uSS/C6kGEjkMX9K/RyJKsto91o4WB3H7udHpqVqmQV9LcKUrjttbNrq3nVrSl0PuXMNzNbAyx09X1YXK9XaFFWlSWozscCrNi4SOKrEWYJWZKiygQsTda4/fNUrolhRdbm2XCk5mXD5L9lhtGUZuWcslWwTBMc9NvYpaFup20gIlmXZMBxrXgkdCjQtxuRuM9qIjdce5LguGyHvg1iWLncIDeyNQ+hDU05ZwnS0QRpwgKnhnLcQJNpmAd7QKuOOSesouZzescD3WS/AqzIQHLAikbHUWwADWni9K6qcCpK4N28lzGn31eaChDivjq4Hom1RNCG0uJGsyMAgs8bwxfYxLEhP9jfxd7eLnrdtiSEnFQOricCrci0ImBVj2MVtMGX4lWAlZpnyfPKYoC14hq67Rj9XhOddh2VEhmPlnLH4vLicojB1Qhzpf/RKDSS7IvTZt0PbDCdTjCdjZWi8713v6MkU61hSt4Iavv+S6BOE0cWJ+44uliTpWrx0wSsZnP6mq2VNsgpqVhs9C3Lp2h2DoppxcJIgJWfkZIfmHl6kHxsDYGNNk3qPQErvue7BEb7LdQIpmRzN2+mpMKAZmNGGcWbr5eFZJAD6toakdCADAfH5blGNgmL+fB9csCKwyFlBPoeZcbrZKs0ayX06ys86GxQXYywSibYqPkiYGVNqhjEir0PhYhN+smCrhKwYkiETN635VARnOKfOQl9FWAVag4x1/zXbTp/+HwRrCp+bZDc/CGA1bzcUMiFsVMI8tuwICTNsguJV0z1Az66u4f3dlpoZFOU5jOBwQRG5JJFFiRrEYIoNPZvtDAqV/Grkwt88uwlRjQp7uxgNl8h5tl1fYI7iwH+2x++hT/aBTrDL9B8BWBl3nhWsHGrCywAASQFwEoeiawhAkPKJX48UwmEz7kpEpiLmyg3WoAzrNblmhojk2oZs0z+QYpo5wTbGAqzWaKGkWwXglWz2QzHx8eSFF9cXog1wIGkTfTdW5HsZg+moNfX3fv38PN//s9w9PABnp++xCe//ltJFglY7TX7OH1xgtGI3mAVdKM6dsnyTFMsLi9kvo7ZBKuUziZy9jVpr0JEKKWPjJVPeU+9ipoP5AgoMvD86fGphqFVvv9aQyCX5DZMKp7Re4vvi4zdVGERZGoRpNJvAgdpInbVH//xz/AGfbcocfF9JcjP/kMYVtorgteMJpEmCSRDQmAV2VWUvROw2vBdcP3agKQIWBFkJ7ChzzJ0QKCmT7Mo4RLzfCXAqsrGlOf4xszTeVYbYFXVsCBnV3nzqhQ7r1HkQSiglE0twSobQpjpN702xc/aTtHdMyNAO0ESt3W5VNuR17xigOV81lAVbAEpS7As/vIhsLUvObPbviJsREEWFdJEC5R3G0N6zUemmoFyBjgFZo2T7r0fCNYmt16IpIDyI3TQxfpP9wNzGi49dK0m5QLlmUDgxRJ7VScp+Y4m0gSsVjlgxTAhAyTJtqaVwVoep/I65W9acWwotaIMkPuYeXeSISkWcWo+P2IZq/gy2bgOesppw+e0X6j1YumXJ+mRhRRYVpsNwWqX/ZcoR6OPUkPG66sl2VWWxMZ9I0iUwp7NfSBI6nPPKJf3B4AhSMrzwVBg8DlAbgl8ZmhOUIjvgaEPrXaMuMGeiACLBdVkmTHR6a1TrzdtAOV7Wsa0cAIsWBsrz4NiAtgeQKsAJPlU9QazKsgLbYgDrDJjWrF+MDmgpwczPEqAFUMqMsyzqaTTbMbDc8ZrxAY9bndwcP8hegd30dnbx+VwhOfPX6Df6eIHH3yAb778HFEJ6DebOnuaUaTvI6/PJQeoBnzbvhJ8SI3pxHrIj3Kxc2XQ7SwMA6zcd4rSQAYW0NB8TbA0wXJNafJahvCbxgHO0ggfv5jiy8sFrkstpLLe8GGF+zsbcOLtjgckBPWHH1zmQajzdoNNhfUqA07IBiUgTxBzieo6RTsb4GeHdbzfB+7V5qgtRyiVWftz7ThI7/1bEWQv1qEBTBLbMTDQAqDH/ct96m6v7fD3f0qAVVhPAun+joDVlj2z3Tu3+6Dth8VhrFWhDqLRzS4yBmzYPwWVOcuXX8cB8w15X/7fDcCXHD8Mu9zbzc5fk7duB5r2Wkr/2//yP/2Oh1XRNC/3p/h/iWFlLCFDvAlYnSQlpJVYgBWnBixC5H0SUknk/2J1pKaMOWBFUMsPGGqtvwWwssxXMg/s328lgcFzyo5QsSNEf+ZBaNTKAFgFiCCwQMJCkJY43MDQuQVqqSY4BYlgoHJtK3F3rNo+LDp0cxN2A6js+PXEK27iMkLlBrnCdJyIHsqmtVmr47DdQWkyw+WTrxEx6YwgNj0e+F1IwWYhQqlXo6lml8AE32SyXOJyPMLZ8ArzzRI7h3vYP6IBYEco+mgyFmCVkNmxWKrx5W+yhd56+x3cPXqA1u4+nlwM8K8/+RVekqrYaQu5X4yHGH3zNbKLU7SxkixlsUzFPAGj1mmuWKpiWaqjFLXR3dnH7h6lgR1EmzUe3z00wKpWRiOuo0KWlXvZkAGUM6zcKD9nVxFg4b3PMjGsiOau/etFXVWzZMWRbl3RdN2BJz6nRnc3WWAuo6AvCIs4xjB7rWTMb59kuSeBZ+e6gbI3RCENplwR80emmzlgVRjZFmaUAQlnU5WDmA7kBrq3ySU8QSpvAg2UDQwrvVel+5F9tMaiUceff/w3eHp6IvkmPU94XWI2POs1GqQMOzORP4fUbL4WyjYPd/Zwf3cfERk0nP7ph1gU6O0mMy8Fc6SK13wbP72liRoibIDVWh5WtcUc1WyKyiIRYCWJrxc1aZKipqKMPj1s+kvyZuF94lRyRsC2XpNM5OT8HCenpyq04zgWe2y/20WP/m3tpuQXZElwshkAqMDsVH2uA5/+VRVUmdZCFowYVgQyCMwQuCOYboAV34MKVkkDlpJUrphEOM+wSjKslzTFLqHeaqNzsIsGEyOjqqSLPJaZiCnKr0YSnGKuMadXAuU6nDRSYig5YNV+c1JGLqYbyUrCUq3gakCWBIH9ivyvrocEnCjxJZgTiX1FcETg1pwySPouNdFuNfDg/l10WvRvAa4GI1wNxgKu2IDb9HtboKgoCMW7ZCDmZ1IErJpRVWwjMqxaTRaVtvdyLxuPZ7i8GmHMBEhKHSrmXUImJzdmetbRi+nq+gqj8QglMmC6LfSbDfmYcC/jRNFsTNaSQvL1KH2KzzOllQSsFgu9fwJWCdOHVhsvOG1PlT+KNzAsbMOBGmQskr546IcxMV3ywUZalGkr3A2w0tgB7WYd+zsdAVZ1LpQl9yKakLLJ4Jq2pkUFlKaglMeH1K+wrp1hVYhbN181Mi6KgJX5VymemuwNJZKzSSFgRQlLhrhaQq+2xOMeUEmvsRYYnKIswMo8SPjOrOExiYxtbZzIkv0VKY5bxrP5vmebTnHt5ynDBSPO7QTOAZlvAaxCwfg6hpX5en07w2qclvF0VBXD6i+zDp6uWxBgRaaCD7yM5Vnce9eorxboY4H39/t4f7eNPSZazqe6RgRrKU/PssQZDBWsaw0kUQfHyQK/Oj7FZy/PlVC3iVtKp+TXY/ASB+kl/pvvPcbP9svYmX4twIqSwHK6RDnj+t0yrAiOcL8NTAQN53yCpz3qFmDF+kppTQSpaLhOlowDVmTDbOpMCoxUZwlsyAGrbXCO4uLFZKC5tYFUNEvnR3pXMe2PoNXV4NI8lnzooNFRHhZh4C774jv37uKf/ekv8PjtN3E+uMLf/OoTeQX+/Kd/jEeH93F1eoHB8FrGvO2ojv1mE202wC4LXE3GWM4tkEWR6dxXBKRQ+m2sEw7GKnEdtUYT1WZD9QxZ43/18d+i1e3j8OgeOt2+ghfYXNKjazAcYDwdKmmYgBXBVYJUZFgFo2oC+GSH/OxnP8V3v/uhmMfcU4NPjd77rWFMXt75H16VEiiGlcv0AsOKP38LWPGczQQIbpT2ZyEKPA2yNc3hV1jwPF6QJeY2GSFVWxHyVvvwLKAaidJ9gVVknpTJdq1rj6HElwteexv/PSf0AudZj9MzsG7yQ6UQ2jDZ0letIub1yi+ABm22hqw+5vNQBKhuA1JhIFdAvHPBXhF++l2oaHuNwwS5ADYFzmdeVhfT62xyrNfn62jLqt/KU3LW1u9iaA6NhTGz148+tFTpLlmWDaxk1SGWnYEJBlgRpORQdYUyGVgEq5zZxxqEwTB8JlmHcH2TJZsy0IMAAI3qCdoycGnN86yB5Zpek5ZYR08lgjSsFbh+Q5CJdTbub+XgdLhPZollUrmq0rgDI4o1CL+KbG9XJpQNsCKbi4AVFa3cL8KZZwRhu//WQG/9Jw3LNIBkCxIVml0xmfnsBeDb9iF+T4Lmkwn9nxagxIxhMWSDLVczJMkEk9lMdg5GkLZGOooaaMRtye51+bmnsd/g2qA0kL6arHklfAgsK2NabevR4gMQWFaeiMizz3211I+lBtqxxshoQUHAasKUdLJvE/U8HP6LV+dnLHu53u4e3vnwIxw9fixvxK+++QbHL45x/+5dfPD22/jy01+jvtlgp9OW4TprEtk9cC+QV5cHBHg/LK9Pfz8cFNpSNB8x63NsgC5FkSSg7jV3A7CaCyRnivKy0kJS7uHFpITPzlK8nJVkuJ5QXpzfX/MBzs8C309Yf9g+EM7WsD9wRRCwImtvgzp7NQFW/CZLVFczdAlY3Y3wXmeDw+oMteUEZTJKndWrQXE+WHSGb4GBfXsAFoaKOSOMHnoFmdyrQKt/7IBVqA2KdVeQBpqn3Lf/0lPgz03w+9NItCALLPrvFde3BfPQQ7qwXnx3tJ+6ka8gAajgYRaALf1MMaqWjsfYOtPXBlBXknRtQL4eHbDSX/3GhXSGAMj8fQErJ7jlkkAWVEWG1WlSwrwSGT2d8hSaW0uH7dI/LizJmExuQ005D94K9dtaiZ5u9RrAiqbAr5MEqpDQ9zCwymAhi+61ct1u3A3Qajv88dezBaxMm++Hth+IxZhPX105qCn2Sf79woFbHFfbhNx8QkwSyAKdm5QOMJoGj6Y6lLhB9ZotHHZ7HB3i+ptnwHiCDqdp0oLaAS36McE7eZHU0Wo2xCgh84pMq5OrS5xfX2JDNsROFw/efIhNrYL5coHhZILRdCpm1eXgGhdXA0kPPvro+7h/7yHq7S4+Pz7D//k3n+CEk4O9XWuaJiNMn36D+ekxqvMpNgs6JjEuuqIoa9FZSW8uM9mtjkrUxM7+Pg7299FrNvHoziHu9rtoVEtocIpaZ0FOP5WaDowcrCwAVhWXBAaGFdPuCB5Q4rQ9RE3PH56BImClp2KzMcNZB6xYLFNOwGAAFsyc3JIdIylfgVllnmNW0KnwC/R4/+g8MHkTGHfEAcnCf8/LvPB9jZ+Xp8+YlIO31JP/AlVZk+dCsefPuJgaPpWQEfVqjelqiQFW+OTJb3XfpR13WVsrjgVE0TCfmuKA3ifJXM1LXI+x39/B+4/fRKNChg8jZqnMEUdZ4LAou0Hy98p90wwguYYDS86FmAaSEXTgNGyVorZIUGWENnXveo9uSk8Gkm+aBliZF154L812F9djsoIGOD49w/nFpdhGTMvj4b/Jlui0Wujx+WpZ6iSlIZSJcOMMhqMyG1TKge1FtcgkW0wu4hq3NBSuw5KaA848uTNwcs6dRcN0Hv6U1Cq+3lgRZCw2eh3FwEedlmLMF5zEqqAyerTkpe5flxKsypaShfDA5wSNYDXjjiMxrDi1tUkiZSFseBkNTlbVdJZiOJ6pWSNYQwN3hl1EcRNVSg1cTiSjVMqpFnM8engPdw4P0G63MR5NcXp2KdCKTC8zd90yYMNhpCLAAatAjWZBGNW4fisCrHb7LaXnxbHJaljwXV9PcHk1lF8WfaXIhuBek7CoL1cEWHGPGk8mYn62uW8lY3SZntOI0et1cXiwJz8vFnTa18XuMoN4GgAT2MmWSyRkVBCoIlPB0wNZcEqCSNAqlyo4e8SNgm1/N7mcnaNOKXeqtmR5Ap7cQFIhDxtJIXd7ZPM10IoqKHNqTUN0muSSPefsKhUHAkc58TQH2Dz5M0gCQ5JKmH6JeVW2vZ1FgFIE7dyQPxb93YL0Zc2fmyl5qFvN8Ea/hGo2lNSNgBWTOYMk0PABAmoGAGpyqbRYA6wq9VjeigGwKhaIxckmv0/YP8I2cJMa7+VNoXgM/z14YIWCrFirbFmsrwesmBIYJIG/GtZuAVaxdl9/g06ryF8hqjSdTad4o9fEB/s9PKDvGr2BKC2nzKrKXctCGjalGItaG1frGr6+nuLLiyscj2dKq1sx8Ylm17USytcvcXdxhf/qvTv42UEV+/MXiGcDIMmIQtyUBDoTtDgx5mtVc8U1ysbOsNPcV01sKdZQZE/zmefHWl2vo8xpqLyr6gKsJDPKzbC3gJWZFrOYNA8Y7vkEsmkJcHV5hcH1AJeXl2JYMR1Qsgr3beELYdEpxo+/RsoCv/fD7+O9734gIP7Tz3+DyWyKP/r+j/D+4+9gfD2Sr9V0MkajWsNBp40uj4bJGLOzE6ymYywIWHEyHsWokiWujzx7bWhUbfB5jFCOYtSaDYxmM7w8PcMnf/sp7h7dx9vvvIt2u4vRcILLiwGuBte4uh5gNp9gseJ+b7/52g2E2tZj9Jz5yU9+jB//5MdKo+P159fZ8LKQdnbrjMtb3ZBwpG/phrgOWNFbioeWWG0ZZVwErSgXpv8gh3k8g8ikMp8qyvjJCKX3Hpk302Sm54CsKfOZMjZVSPiTNFxJs2RVmVkzm4Aa07jJmIoIXnoDK2aV+1FxuMk9Q82tDR8CCzFnTanpMA+4LUilP3kTE5qhouClUEAXoK5X7gvOHr8NZ+V7yw1vq0L9XNhHQh0nJn0Ohm0TvTk04x6wlc3xRdlPDEwb/1vh7toNZdVidZixC7XP+bxZ9YwD/dJGaLBBVo4ZmPNjmbJSSup9UEGglIAVpVjyMeNereClhc7rBR8VgVVl/Tld1bAst5GtqlhmBlCZRI+Nn3lC+pRBPZXYzuqv+Jx43as0VZ6TG5SdVRV8Gyk1JShEgKBapX+bKUosYZIVDr3GDCgL7BU7+rcp8+qfJNkqBlZ5iq8DWtYgu++SuWjnEksyt1jQsg4n25N7E1kXPCcJCI1Hl5jMxhhPp1oPTK/lPhA32ojiFnq9XT3rfPbVqbGfEohoPl1RHOW+gEXQ6jYxIYCythcH+WdgyHHg5gxtpRHTQJy2Awkm06HtL8u56ko142Iw21CIvXCnt4MPf/B93H/8GLMsxW+f/BaT4RAfvvMujvb28MWvf63h7U63qxqTNU22IGueCbSsIbx/D95Z8s8y4M0YKq4MKlrX5OEEBCN5ntBKIzCsMqVfctfJUMW83MR5UsWTywxfD1e4XseYluqYLYL3Xeh57RwKZzXvu9lNeOI6hyk5QcD6lzWfOzLjCSI6YEW3vtp6im52hZ/fbeCdzgr75Rkqy7HEKRVOgrl+XC72KgZ3wC3Cc5XXpiH50wHV4t7yqhblnwJglbObwlCQdYHXo78Hr/JGccuKupEqG7Zqf75sWw17p7Fqw1mQr5cg3fOzkeAqQXvuZ5K/F1msHjxQlHLq/HVZId9D8FDM92QyrP5jAlaKIS5IAk8TIC3HMsmUNIpouBIC6VHlnjB+ePCNBTlgzdFV4wS/nmF1G7B6vSTQ0yJCUorDA4rg9Cl5YBOEh+BGasorwCodYDLrdQq0I91+3918MlCew8zq1hKS8aol40j24ZJAbpA8oGaTxEzK1kvs7+zgaHcP5STF7OQMyfkFatkC0QaWLKGGjQ2asS0oESTowyKFpqn040gXGS4GVxhMR1iU1jh8dITGThfVZoxxOsfF9TUuBFZdYzgeq9H9/vd/gKPDIxXEX51d4V9//AleLhaId3fV5C+ZiPbiGbLzU8m7QGrsht44FJitpXPWgVqNNTEt1WPsHBzi8O4d7PV38ODOIQ67HcQViBlQq5AtZoaB7O62JZBTYjmZYjFAzW2WWsohi9GMRaCxHsKUJ1DObdPjTd9q6nn/eFAG4EkGtZTMsblnsh//zoYkNIPcmH0R28ZNwEoWy+614jCUs7D4JSvFyOpJyYWn24llPiK0g4DNqycUmnzQgyfVTJr87zbDKnyv24AVmWPDRYYvrs7w7PoK43mi4lSpbOsNus0m+q22mFaUKugVVnlALjCeTPXeOo0mHh3cQa/RFH25SdaFPK2MdhGmH6/aNM0n2A0gcyZj2BDNH4hFd0xJ4HqB2mqO2mahhtqkIX7gBY8u0atZ+LPwMtmWJFSrtfwArq9H5u1ALxaqZGr0YagjmUz1HLVaLezs7aC30xVbhyADv3A2Gctng54iLBL4URMyOVpWAKZUyhOLwEhFfkqSXIit6TIb7nmUL9Jzjt4SqZnFq8mrlSS9bfd6MiXWFN33HDvwrZmxZDsyg+gxQO8aS2Eis4qyDgJWsZqTjZqdJRtJma7ztVbFhvzm2UtcXU80hTSAA3qGCTxQFqhwAbFbWQ8ssFqmkrI9uH+Eo6O7Yh69eHGC84uBWLL6endoCVLpfIIimaQXt+4PQU/k24AVfa3IYOD7u7oa4uJqiOFoKmP5hFNLnhV8ligtoBF+mqlJ477ab0TYqaxQo4xnsRDDiq91b3dH65zPrUk7LWmKzwXfO5NXA2DFwp+AlYxaybYiu/QzV9kAACAASURBVEogj+0DLJjzabEnWAWOvQYaLgnhk6s4eck7fALLn5VlkmbScH6n08D+Tgv9doxqmYUzwV0uA5v0iUVB2rowMTs3+D5/H2DFlcZG1gAr+z5mvOxm8zRlzbcS/lyWoSu0SnO8tVNCbTFEaZEIDA6AVZD0hGKCy8GkK5ZsSKC2GsU2aMgLmu3ZVQSsvk0S+KpGtQhmBcngH8qwKgJWtxlWK3o56QUYQ073U4eJh3BQRp/NsFPZ4I1eA2/t9XDYrCu1iXsCC+dSiWU9r3+E8aqG55MFvroc4ZTPL31PKjVJks03Z4F4coo3KxP8F2/28cM+sDs/QWM+wqYAWEnb7AChZMq58UzwILGUUj4bbHBDQpwGWmxECeDTw4qmtI0GNpTMRWa0jlpDCZ8mKdpaFVgh6uiXgHZjTZDREMyEh8MhTk9OMRwNMRxe4+z8XMATWY/ydArM8tA4kXXKgnW9wpvvvI3v/fAH2Nnbw2+/eoKT81N8970P8KP3vidp9MvTE5ydnclX6e7ODvoEWNI5RscvsKQkcJmJ2VpnaETTUo5rZMlyb6nV7Fnk6ycYEzVUo3z2xRd49vQ5Hj1+E++++56kzS+fH+P585cCrMgan6eJ2R4QIGBBXagP2PQxfY7v9cc//iP89Kc/USAJ6wRJFkKwghcgt5uf24BVQBXlO+JG6BV+HweVLWWUgBXZ52RYpaiV2bA700quogZYcdBBD0Ma4QuIoHya4Lwkf2bDzee5Qd9SgfYG3IttSqBKQx0mFccK4LH5jzWeAShXfaKRerAp2KaG2pp3/6sCBhXWfWhac0+j13SGIXSlyLrM+5ECYyNvggvVnhAHWTPYGg7sjtAU5f2WiiNf19ZOm/m43rOzGUPya16sbIN8bjDICv89B6xCtxaku25LEs4Hg+8CEzf8PGPAVTkUoyww7NnyiVnqeWfzZgb8ZAHbAIfnthh2TAxfVDBHG+my4sxgS4wjm8XY/rZn2/llsk4CVhxC2KDW9z5PAzRFtEvENCshw4p/p8R3rcRb+VGxRgDDh+gdaR5WAbAKDW1xQBGkdsYMDV5VWwZWGBgEXyWdXZ6qaCl/psihgb0GKChhMBjg/PwMk/E1kmQqH17WxPTDrcVNRA5YtVpdDVebUQN1ssN4Uchsc7k+PXGNYeUm7M5Muv0cb88pu66qc9iXyVTfPazYk/lapg3DjIDVbCzgURJPSn05jHQChsIuNiXtV2++8xZ2D/YFcp2fnWhY/KPvfgS6bH39xeeIyxV0Ox33oKogXS4skZk1hP8S24mgvjOsBPC7z15uSROYhb5mVCXzurFmVvI7+xEyzJcK1iJreLis4eurBb44m+F0XsGs3MCsVNWwU/Lh/HvacG0LamzluwFDztmmgaXJ543SL/pWeTo6cwfr6yn6ywH+5KiBt1pL7GAqwIo+a1IrK8HT2JXFe3W7ngiAVdhTAlM5B0le1ZwUPvePHbDS+/LhaF5n8T6+IiXwVW+V55Bdm+2+FILfwrU1NpTVBoHQlO/vOdHJgGbbcw2QdWq+M6xoS2RYytbegHUGvUeD4ZLJBGWHELwfw94agLB/aElgkWFlBrMswOhtQUlgBWfzMualOqgsDubTNLguAlZ8rUoe4EKUf1VFPjF6mx7T+TpJIAGrIAm8bboePKx0owtAle2roeHmbTIGSPFG5P8mRxyNwaTFU6Abi15d8PG5+WdS6jxlMCdZb0EKvj1GQGtiboO43wGsKIlSms9sisODfdzbPxC9kuyq2fkFpqdnIHdCiW+SxVQMAOOBTckJg+7Wa03gWo2mmnhOTQfjIYbzCcqdCP2jQ7QP9jBbLXExGuJ8MJCsiDTcWhTjww8+RLfZRbnewOkkwZ99+hm+ZiHVblsROJ1gziS6k5eoL+ao00iUh2SFk5O5nmveUfml0DgyitHd38fO/gEePXyI+3fv4LDbRkwzaZlKU6ZH0z3KO+tmiMiNV0amLACX8rAqM2mAIBWTsvibVH+Z9Dk91tNrwuIzwGobhczPi5KsBsYN011qwSKZk+sVZTG5UbqVJTw4tyWKLfQwZVD952k1oqITIBN6EwCrmxNIWz9efLjHlQz4lcwjrMSp5m4GeUsSKGmPS7U4SzMDdptYXWcp/s2Xv8ZQ5p52aC156GYLMdv2uj09N5KzaUpj9HSadss/qVxFtAb2Ol3c3T8QuNiqxyjrIDcj9uKGHzbMG+/Qr/l2vXlxLA87oM6iac1g+IUBVjbXzCVLfJYFCPt71PSQB7n8DDKcHJ/g6nKgKdv+7gEYuTQeTpHNLe6Yv2bzmYpCAlU7uz30+130u22ZW66XjPmyqRwLDtK65R9A95DyBqs6pUCWssfpFxMVcxYop5nlKrIlMMsIkhBE4SSdRZNQIezuttAk00hpSPlA1Awsg6yLAMucQE0qEIcsIU3HKd1k6lzFgCuyD+tVMlJ5Dw2woklwFDVxdnGFzz7/rQAhGwpUBXKUKKWpxwIguJbMdHyjJJp2K8bo+kKm9I8e3hewd3x8hpPjM4E8bHxKaytgbwBWWlDWTKgxchYWwbRmbJJAMqwIhimVqATMkgQnZ5c4O78UC2w0nWM8S9EiY5SeSVEsNifvN5PvePhFWOGdw13EmyWur64wHl0LrCJoRcNSfo28DdisUdpK37KcYZU5U8EYVsassiGAUnd0kNtz9XrAirZkqTH+xD5yLxIBVu5L5Y18VC2h24pwuNvCbq+JRr0kwGqz5CR+K9lV4a99wdhVbPhvA1b2s7a+K2bI7OxZB6x08Ftiu0ll/VmnBI7PMhleTSR4qw9E9IYgu2q9EJBlz952larodYN57ocErLjvV+sOfuTfOzATtomZW3+SLashFI/Fj6/73O+TBGq//RZJIAGr10kCV7WGF9i8BybjCWMjq7g2AvEoSd6trHGv28T9fhs7rQh1StJpSrxkE1JCuqziYrbC14MpXg5nmPAMppyKz5An/ZaWU/QXA3y/D/yn9yK8H6foJmeIEgOsSvRtYyptkAQ6Y27bkLichudezRLxxMDUQMwN1MlOJ9uVcUr8SFCHgxXuy/WGWMwCrBgfrj4+mKQWi1GTcIQE3ZCgSVYV0wEnZD7NZjg9O5MnoP132g5sY80J9ggkqdOYf4WHbzzGD/7oRxpCff7l53h+/BIfvfchfvTuRxogPH35El8//UZM8PsH+9iLYtSXC0zPTrFOZ5Ju1miU3Omg1mqZ9C+KpFDjXsMhEoEcOqLUGy2cnp7jL//qr3FxcYn7R/fw6NFjrefnT1/g5OQU01miREMCVtsG2YBCvnZKrTkdJmtzOLoWw+pHP/qRJFp8NIxpQeN1rlN77l8FWKke9OHNbcCKzJoqB0Q+aKHVgryA+Eyt6CeXol5hqAh9PswPT0nPBKzIsl2tlaQaACuySPSbjHtvJMm+tf2vbt6ZPJOCDyf3bz4TuVzXuVIqgLWJe3iFA5kOaAZmo5oKNzkPNVR+xnujkSs0buwo9lViJrlHVRh0hH1gC1qHutsZTKrV3V+XP4MJa7mk5aZ/Su6U5eCNQGP9ZAOsbIuVE90NY/LiezDmlP++dYMJAvBfF4xt7buL1W7eqpKOBrZW/pRYjSmWTxh4uO+LycuZlMV6dYF0TtNw2781ZFqXzMeSErmshFEWCbBiui7Pra1PVXhGWWcb20agjDOkFETi4UMc0vLZEvjgPYy1Mc68omyrbImB5o1pbqXk8i2WlMcaYGWm1kH2Z31PYFttWVvWHoUACVtLHKq5mtTZVcHHhucN9xb2iwFwo3yXa/j09ESJ0ZTfZTzX+AJp8l6PcsCqXm+gETXRabY1UGVIEK+5UjNZR8qO1q+N24QEGwj1ajcacm/HHQhUmrAki5Y+zKEb2cysUTgQm6UErCbmBbU00EoDhsA41sDBGMr7h/uIm5E8QcmS3+u08d1338Gc7NMXz9GJm6pP+bxRxptKikvgZhs6EOR58n72IWF4louqi9xDRfWm+dpKlaCAJK4GeqgyK7CMBDWcJ8Dnpwm+vkoxQgNJOUbCusIH8mG4FhjYfD+692RpujxWdRRPKaPHmN+h91W8qlUWZrJHYT25QIwZ+ssr/OJBG4/jDL3NBJXlBNV62Xz3tPeEd7dViL2qpgg1RD5MLdzT1+Do+Tf+pwJY3XxOHVAtJBxur1TxT55S64BVAP2DT1VgR9p+Gexz/CzQtidIfmth5B7S2yqKzEMOXmxvEDs8eKj5yxBg5s+LAiu4PsL9yfl4W0zkH9x0/TZgFRhW3IgCYMVFQcCKC0SJIwGwYiPkqX0WlXkbsCJI9O2SwPls9i0pgVtTL/lX+Tkt6MCGAc6u2npZ5cihH8A60PzmSScsEGTrW5VPq/Jx21YGGKLD7UC0g9m+2XYZSRbkcq88nj3EtrJgIV0/pdRnrGSvw90dtMoVSQEXg2sMXxyjlC20QVP7zWJFhwoPbCa9OKOoQi+dUlkgBN8DN9thOsW8skbv3iFah/tYVMsYpUwUnEmqM5kl2pTeePwmKmuanjYwRRn/92+f4DdXV8hqdijWsgzzp09x/fVXqCRTsaRWNGtl8SW5ItNqOCU0Q3PS/Zs7O2h2e3j7ne/gwdFdSQINsGLaGpNLyFyg7Cz2iQenlkvGUqghI1e5TICKHkKkGaoA2ErPlFoiDXPRcyVce+v0tHC0KF2yx4NagFVNU116gyyrEZYyISVuZkBSMSHHDG1N0kmgyrnkXjgJ9siLt/C1xSFiKITVfHIiYy5FHsEOVI13ntOUb6cEBsCKTUMArFgdUOZxlc3xf/z1v8c8ImuM3mB1bEhpTjNNdHbo7RRFkhHwWaEca8L0JplgW0LeZp6iFzWw0+1hr9dHv9lGg1MuTeF8+uGPc74EwmbFa+ZTEjuAaCK2LY7tqq9A8Up9s0BN7YiucOA/6hkSk8SlWSqEOIVOUySzKQYXV5qu7vZ20G/vYDZKcH05QkrAihtitYJJQhNyizbnNJHmv71OC712SyADk/4U7CgGDY25F/I5ycprLJpVrAhYsYElaEVmgCS63LtYTJcxTVe4npEdxfvNiXeMWiVS8bfbq4l9IzYVmYbUbbs3lG3ylA0uZJA+plk7o50ph65FaggbMROCkANWMeOaCQiLgmvJabyKz16c4IvffoPr8VRFL/skNtL0bOWEvdPuo9ffQ5lmzAsmmtWx0+9gcHUqItnhwS66nTauLq9xfHJm6UIUnyhWm8B7KOZC6qP7vrnkVvtAZYM4Mkng3k5bgBWntixOL68G+PrZcwFWMpX3NESCwUxFImAVNVpodbs5E3Q+HOCj+0wQ7SOZTvH06yeS/B7dOcTebl8AG1mlbO7JsuIzzCsq0/Usk+yQDK7MmXc0dCVzlWdomBQGSZoGFM6wymnQBIocsNJE2AEryrgD6CU5hCQ7QCuuYH+nicO9DuIa5QlLAX7kQ9xgWOWSV6Y31cRykCdV8PTNATIHyigVegVgZWCOScjJrA3SZ5rVY52huZnlgFXZ5bZaY2HP88LB1pQZ65qnH0GBBmr0Zyp76ISv6SKbin9+nel6kUX1+/5cZFflBbgzIuTH9y2AFRNyb0sCQ0pgEbCqeGobDyxxONVIa+YLLOeoL+foVUvYb9Wx22miSQ+7Mu+/pVnO0g2uZ0tczNeY0IDdKCsCf/nsrXnWzga4U5niF486+NODEh6urxGPT1FnCp4zrGjenntYEXzMKfbBF8Zji0ONESR9YqdTs2PeVZTGURZYouTLmTTyrqrQLJ5MQ0tvVQqY/Cq2gFUwXydgxSaRAzHuRRcXF3j27Jmnga1xfnGO6/FYjEfWWfz60IwKrKpVjK1aqeDh40d494P35RX4t5/+WrLCf/7zX+DR3pFCM7569gyfffG59qv7dw7lY9Xg+x8PzbewvEHUbKDSbok1xnxzGrpbNDrLhkjrmf41zWYXx8en+PN/93/h6vISnXYb/W5Pw6fz8wt5cXKNmglzkPZZ48yfT7CKaan03+DrnyVTma5/+OGHkvUEdrb8N/4ugJXKCq8pPEVODCsOzxhKIMN+8+sRW03+nimwnqNRY6gHgynoGShCuYaWlIjJGmKe6dykVIvXkQNHyij420Ii3DSdA7ZKVcM1DdhkVUAT78grWZ+KBxuqIGnL05Id5HF5T5D+WN1TZDmEfcZWqhgNArVCJVNsmPjMsR69yY7KJS4B6PHCIQw+wn6g81uBNd6gBZaV04sMUNuyjbSeVfvae+H/ryuWwhhCc+xlhgF2CNcwkCv4dwTQS6JA9h8W0ZEPwOzf21cFVkEYZBMEssbQzsncQ8etR1T9+NCVtWwmSxP73qwlsgUdP0zaP55vcD2vIlvVTAKoqYQnfgY5pbO1We8aaGWhOmJS07qgxmFTuPcGINr15fnN9c//xjVGDyueDSb5Y61OhlWWGQHB2O1mIM9fgcHCMziXBPqWuAWsjDFalGDy2ojJy6QwB8GM4Wlm6/w549EYl5dXShZlRcxajOJJVtIZa3AO52NjYdLDqhW3BFi1HLCquLetAVZ+XaoGsG+BNNtviwOXwLQz+ag9x3w9/DuBKvoUsmRTErEYVjP9ps/fYkUDc08/c884MgQlzV4u0e62FM7CYI67B7vY73Zwf38fZ8+eIRmOsNvr6/UtVktErZalhsoDsxBKJuWIqZLkwxyYoG4R4k/eLejYg5EUHWhnC9er5IClCi6TNY4na3xxluBsXsEi7mPKoS+HoQSLWQP6v7U0Yx+xBxA8MAsFXJn8Tx9zwMq8b8uyzthojrsFrAb408ddPKqn6KzHKC/GqMckXlQsECp4nd0ITfhdaCYApzZkMOa8VrTbLbwazLHP/mMHrGQ3cus9aQvz9/oqwsD2/VJVYNYZOUM1xx7sGtk6Dn1ZAKt8r5N1RSB5uKzX93LLP2VaKQkpWyVNeC7zAUURVJPnn/U8ttfz57jJe6iD/tW//O9zEb5Nkw0Zzw8F0yLlNL/wzexNOwKdR+f5RmdXbDt1t1PCCzhKAu1wTjZVnCUbzEsR5jRjB+OojZVAFpUm9y6UEmIsDytKBS2aV7IdQbampQ1/lWG7FwnzZJYbPEjfL2qs0YG561DPb/45Ck12upp7ALgJu2pPX3iGT9n70SSaRV3heoleWWBYBWNHPwdv0hf1dc4oCfO53DvBrjCvkzYC1wIbQ81NUVcbTJjGl5kpOtkF1Dm3azUctNvYzBLMLq6wnM6wmCUo6bWy6glgXAnr8hpxPUKF04KUIA+16jR0XGK8SLCMymgd7KJ5sItNXEeKDZLVSmDVNKGR+RL3ju6J1l+mp0mjiY+//gafcoq5XsnYvUmA5OUxzr78AqvxCOrVeBiTAcVDs1pDJJCSMocq4lYbjX4fUbOJhw8f4CElSTs9NMob/S5vmBSX2mZd8dhegjYsvj0VUP4wBKoIXJFiSOpsMMPMNfWepuCgaAAjtUi8oGCxnQNQvFc88DnFYbFci5CV684MtHqGBbMBV264byeARTsVxhyhgCP9256owMTy4qg4PQjeNdrkKzqsQm6lAtHULBvrIgBWYVOS6NI/z8ZXzLBSCdNkjss0wf/+y7/Ags1XVNe9ooH/Yj5XMd2KInQaDcnl2HSR4jygvJPXlkb/9K7iWqOvQKksdtVOq4udThc9AlcE9xRXq6e/cC74RDo0dU6UNMDKq5oA4m5WhH1QLVEsyuPRIqK1IrVhliWBogEt1x5ZhNxD52QBjIaK8yZbbKfdxWq+xPHTE4yuJ6gQNIoipAQ1nRbNifl0NhHQxf2G/m69Xgt1mv3TI0oSVspGKIFZYFFeIavDACsyCijPU0FI0JcsphrSZQmjWYbBhKl0TJhvo9Ppo91s6/tFlRUoleNeRKCQ16quPcm8K/ieJMOc0Q+B4DRLs7LMyCl3azTqMs4kWMYmuukAFgFaNmNsvqbTBE++foanz19iOqe3wkLAF5/jdbkkeUm7u4MHD99Au9NXIhjZWZQZ8vtNx9fotpvY3d2RH9bZ2YUYX2JhLFlgbBlW4U4HMH5bANt0thFV0RVg1UWn1UCnFWGeziTb/OLJE8mMJHnclGUszOKPa4pgbaPVxp1797B7cIBZmuLq5AQHjTp++MH7Mpz/4je/xtX5mcAq+m7JiL3RsMmyACsD/wkAUlpIWQUlbWx0CeDyt5ICg1GoGAB2YIdBRDAjt7YHkiLKl8anSDTPZdNJVhP3bBq/aypd2gik2us3BFg162WlHJqzhrEl5WPl/ldeLcgs3sAqKwbDx+K0MI+8d1mgeVhp9r8FrDwIgeuQQOZ6laGxSfBGv4xoOURtlaC2ManglmFl53sRsCILhI0w5eOUMsgPyfcuK3C84XGGR5bOb9QTxeKwCFSFIqv4sfjnImi1ZWOYR6Al6rF64JWkSSdDPHhvl1inKcZz4Nmoil+Pa/jLtI1n6w6m5SYMsLK9nomyYV/RYCCM/LWvEFzIUF6kaFaBVsSENe5V1qCxUVQACr3PKvSLisVm0X1gtDzl+OUN1qMzPIzm+M/eO8Af7wEH2QWqwzPU57NcEmiAlT1P/CWv2uCb5k2ImlwCa/zgptgc9BD8p1Rdnk5xQ2wDsbzIsKpRxu7sKme6y1+SEueCjMPuH1m51pRJjpwaYEWG1cuXL/U8MBL+eniNczIbJxPMplMFRPAX2aby9KtV0RHAXMeDR49w78F9nfuf/OpX+pn/9b/4LxGtyEqt48nTp/j1Z5/q39NseK/dVjJWlWc6WQf0Bmw2UGs19b427rmyWMz1b7gfcs3xfOz1dnD88hT/9t/8GS4vLrVSeT5R3jgcjb2msgRVATtuBK3vQ6+9KEKr1UBMf5syjY1T/Mmf/BzvvvsOpslUez0bcTaMPm8J5XB+yun4DsMwMSGM5sOhWUgF5BBRgTjOsGLjar8DYJWiEXHvoE8jmTJWd1JiaWysFRYpUzgJihOcr4ulzmshCTQ9qwhauqcjBxN8rsnGJKuKgj7Wk5beZcO6AGob04fPgAMQgdnkvYDkUMXBrDOqxJvK/8xBUvCIu10DWJ0TZKjB8PcmC4IT+a2xcpCMbfcCA54CUzow5cTY8abNWDLWwOUDQ/1kA6xWVWPG3gCs+LoCS8SMTQv+V/8PeW+iJdl1XYntiBfvxZhzZo2YQQIUCYqCIFFUy92rZS/7r/wj/Q32b3ipRS3JUssUQREEUCjUmGPMc3jtfc5572ZUVhYpoG15ObmSlcghhvfuPfecffbepwK0jDEQ6ovKryvAvGColWBVMmFce1tNSJNRWRFvA59kR83BL7TTUE4QHrYZZrMN+oMxLi4HuBwtMJrnmK8ziUjselp9Yx/uweuKAgOsKKmypjRvE/0erSAwRowVihHDjYGGmvi7XmfZPTHAq7AmHBUzWrcVYBX3iKbmlcm6m377ABu+TJqCx7qLdWPGyyYzpgyQbE6LQXZOUw5IH1VeI4I8AqzWK0xXS9Umc8rs2l20Ors4ODyRQTsnW3fzwvx8CVgxhyXkRkuUuC4CrVh/VvXvtaEhAbuWE1kNPDaVoU3ss/leFWA1mnLaHmsdq3cEjjpgxbVPmS5jfafT0nmyt9vFD957B/vdNnpFga9/8xsN6rlzxGZiHdPFHN3dHZMGz+cCb2womV1buWt6fcvraUBf5S0Vjbiydncj/JLiJlkgsODU6CzHk8sJnvRX+OpshgHaqO8eo7/Y4JJ1NdU4S8YBlxN6E8lYh8GytrWtAROs0yX1CgCbuX7D6lJeOOYsAkON/b2/usB/em8PbxcT9JZXyJYj5M1Ma1bsxARQTEEbwzGqAiqVp6a/Z9fldo7V9wNYhe9ZNfyhyoOqqXvxvZuYYPF+SjDfc4GYzKv3JaDH9r7yEp8yXF6Ja+/V7sFsOq5qs3LYQMWQDwZsMKzE4FQ8stiSF4y/lqvoe+7RF6A887/4Ouy94/WJfZfcJwbEVySbHsstugG1/+2//K9RPZbyhwqwCjNp7ykkDx4HDd9QNSUoWSRpcpUgleoU0JhzvcZ8k+F0BvSXNQwXdaw4LbDR1CJmachpW+yfiPHETVhuRh/hy++zLtTRaybH+kvuFy+Ux+ORs6Tc/8E3tQIzD5wAozzRtqDtG1/TAi1flD+DrprdqDjkdBF9zWvB+AQMo9SW7SrdUPMIqCiz/H0aLPMJo0sVN1AHraOn14olofnsQCzlQTOakLkxk5cBgYujg33cOTpEq5FhNZlKA70aTzE8v8T0coDGGugVLTGaWJRyEpneC72AyFhy7xQeALPNEpPNAq29HXSO9pHvdLDgRMHVQocD7/t0zOHRNrWHnY0pajgbT/Dk8hJng5G8cZiQTeh79fgJJn3KT3gQLUEzUxb5PCQaWSGJERMtyqN6uzvodjt4eP8uHpwc497hriRADU64klEfTaHnkgIo+Pp4aDGpeHBSFkhjxtHIp/GYqZ+9R5tcxsObdN3YDLGxqmBiBaIm0qnq5Puk8brJsdYsAIoeVhyTbYPcjLqtYXmVMXh0ZgL2rB7fJUdu0F5mvYkkJzpx2uROo9eK9zVXBiz93KVCAepwilwjV6JOGvFoPseiVlf3/5unzzDYrPGPj77GzIcXstsmOjQPdVKPaeTf45QVu14M7ir2aV6vCWINrBec2uKOGcu11tXJzgHeu/sQDw5PsBxPBBbyfmuUMKfgyQtqiVa7bZNsPBEgYHU9GbWE2XeCy3RTsRKTPDOpXrFgE1eF7gpAwUle6yW6NEam5G8wxIzsogmTITIXcpvyWDd5suQvNXopLQTGTig7q9fQ3d9RjMkLyu5q6BQ1tHOgTS29RgFSimVmqWaWTZ8zmvI3sam38PJijNmKrI1MBT7NywmE8VqbQfrCD3OTV0SqKT8jgiszXu+FACKCTJsN70WuQkvSlRY7mGSAmeyXdGkz2jVmD5O/8/MLfP3oG4FCZGLS+8RG1y9RMNmo1dE7PMQPfvRjPHz3fQ1XBhK8ZgAAIABJREFU+OKLL3D28iV+8fM/x2wyRv/iAu+9+546m0+ePUd/OES707WEOph03plND07eZybI6vqTfdbItK8pXz4+2pfkarma4zdf/BZfPvpKsWg4GuLq4hJN+owRsCEDYbXC7v4BPvnZz/DBRx/jfHCFX3/+Gzx/+gJvP7iP//xXv8Dzbx/hH/7ub3RN/8Nf/qXW7U5vp9xuxoDiBJ+lwCpOByR4Z1NX+S/ZJt6aULDn5MnK06pM9kr9oyEK8o4TYGXTxUrQSjGJDYC6WGrdNo3X6WO1gx16IdFY341xuc9jwmKYuvL5yA4rp3bxvHBvDysEVR4qFsi7ig0OyaJMlhAebiEpNGm5FRVMLPLNDMftFXYwxm59gjYoCyT7SsOq9dj0BbOOtxcRIhMQGKbUiOucPkJM8hkDDHAW6KHCqO7+d8Eers7KUpzDJoAnUtu0dsaCYBkqRnv+USU5NeSNllgvBC54y5p1FugZZht2tOfq6F4OV3g+yvHrQY5fDlv4moBVcYDZhrRJj8rXkrnwIoyIbJJB5SHeITYA3q49C0pNAXOAKVgsKgKWaxRZDZ3VBEebEf74OMNfvNPDu/kQzf5T7CzGyBywqtFAl9KXMPBnIs8GA/dxDPLw4lngPqfWNjsacy9wgswqZ8pqRj2Bo1bbpou5gXaYrBuDjA0xzWWyov/atMcql6PZ8bffPsbTp88EVN25c0drguAypUlk0RH80aS9xPPN5Lh13L13D++8847WMqcLXlxe4sGDB/jJj/4I3UYhCTrBsOcvX+j1kA3FKaXM/wiUGwjidBszanHJrLV6uF8IIHHNM6a12x1cXVzhn//5V/jqy68xJzg94RrhOWS/b9O8TIpUJts+WXSXTb9eV+dVv3+Ft95+iB/84APcu3cXzRbZLLbP+ezc2+naDJ1K5IQ6n8PTUaCJTdIVG4UTi7lX5wtdA+Ytkp+vzHh9uZyi0y10ztAvzTzT+NrN3oA5D89fTWNtFMjyNupFR//SO40rlk0Zd0+yRlqZW1grOKbI2d6rirdtMLkqepLsyJu3URakRVVc04otflNh6NI+baLqPsQzBEPq2t5PwARPqq/HDxmae0njzIuKEZWKF7iG6I3IfVDJqwPcivdfKijKpnwSh0qvqnjFIUL09yIGDk2trQ4opUnlJTRzZPGx3DPK0DEH+VQAKhyTDi1GU78/xfPnZwKsFgs2m7iCjKUWLK8UwCP4GvvHlF/hZ0bQyiYCWt/cFBeWF3seKPa6AVVGKTKWoGI3mfAkGXA4inybDEQVIykmBNZrmsJn5t8BpBkwpzyTEkN2FLlSHShPbLn1XAPmbTP6y60wHI0EVjHOKHbRq5MM19UcAw5m4LXOC0yY39QL9A5OcHjnvs4mghzv3L+Pbp5heHqmqXsCkb2xIiBPhuZki7svk5dvurbOmouv43oLcOQ9IlhOSaZiizet1isB+ozf64zTPek7t5CdBusHXvtWwex3JQuDk6ND3D0+wm63o2Y7G8eXp6fK6zgdne+Bf8fXZ0WtrZtk114XZ3itHeCU5SnJgA6/p3lBgx1n6vCsyTJcLZY4my5xThbfIsPlvIHhusCYZuvrOvrTuSZwI2u68oM+mcmEcvdtJmBmbXZjzFiWYF8LKtcwiIxUZdlX8L8phW4thziuDfCLtzu43xjgqDFBa8Pml0+SVMNoI0lmFb8r5lSaK6RxyWSr1e+ltd6r+UXKHE1/s/paMkoftKM62mDjkmGYxtGq0VZJGMOHq4yXDvzc9GzbjyXAVeC0G9uXQ3lKMmhpi6FzSgM/CATTGsfOsI3q39gHXggKpDACRc6GlwO0pswywN7e51o9MRtMZbhIsCJjeEk0PKqIeP0cYGNfkmdnU4roFGCcWx7ov8N66X//L86wcp13yq6K7kScJikaFp1mo+RWo0njcEkXSfqYfGNhqDff1HE22+BqUcdo1cCi3sKaEi83821wcZo7gyagWKebzCqjPNL/RyNZ2Ymj540DVjUaL+v8JSI/Kaf8SVZY5j28BNxILvdztlOM99WGchNF22ARI2KqiB1ymozmB2P63q2rUCV9cT1SfTQfVO5A0UX1pLw0P60ygXJTaoIPTdZ5gx2wYlFLYI7vl8Z8x4cHKjQYBGhOv57OMLkcYHLZ1+jsDqnj7LRxIo1MAA3pLJkIlCdx1LzcqeuaXtbe30XWpvyNDKuFfiagkp6gpATTN4jsnFodA/ojjScYcKLceKYicDwc4fzlGaajsV2zJensE9HuFYQdcOBGYVLc6XRMlrTbw4OTIwFWLcq1sEQzg4o9GlMqofdEkJtDwJWSOTP9Mkq1fc2fBWglFp7G92oHWpJTnfQlZVvby5NkSYJ4qPmkDrIL0N4VK3BNejmDvYxKDVxSB1wMujShcW6VqgSnmVejIu0XbwCsPMQmL9ESFN63IKWXgJV3MXg6MSDywOdUrzHvdyMHj/t/pfxqOMSjiwssNb6a171hNFtJK1eaLrS/u6vvhflxsFOY/JK1ovXMe89uPVk76zoOO3t47859PDg4QU6jTE2dYqdnjaJFSYoV9+wucRpVmO5diz2+F7ZHsybEMwOqKS3ltabU1QGrfL1BS4AVtfALYDLEajDAcjgGnSRXKxZwDR20jCMBWMlvarXBgPI7Ahjc8y1O2QIyglWdDDvtBrpNTgIkK2MpuaDJS3nvN/KF4qTTerOLetHFN08vsKnRg6ktgK7bacl3KuN4Xq1LqxbloaNazE4FJjVcP2PK1Cj9mNEHwRInsuDMj4KGnXYPDBQhIFQX+8OYAxYDz8/PBVg9fvwtzq+uDIRxw9DGkoSFJo4ePMBPP/sM7330EU4vr/CP//Tf8Pibb/CzT36ixG48GOKtBw/lCfPi7EygFpNhFltpQaEJemV3zQpieU/Q+JfM2UYD3U4Hx5wCengg5hxlPf/6u9/iq2++FitmOBrg6vxcfmCUKPP6kL2xu7+PP/7Tz/DJp38iQPHzL77E3//T/4Wjg0P8j//xF1iM+/jnf/g7XJ6f4ud//nOBgzRatqaCSw00FXBtY+Hdu0oglksQwvfJclR2jj0hV8w1I3N+WCeIGX1mTBT6wFGOTFDMWVa6h0tKsXk/IP8u+ledCLDKJecVs8cBiugu2b+WWJLJaWcSmZsErHjvzJQ2HfAggJPAla8bJY/e3DAvNP7cwKr4+8ZmgcP2GjsY4aA2RAdT8HuMk5xGRfZFq1l4QkbWmJ05kpLIRylHjcWxQM/E48AZafw9mgZbGRcRzMkcLs+JAv+mMzSucxk9bwCsGllTMgmODhc7sUaGVQ3zGl8vR1itcDVa4uW4wOcErAYFvt7sYdQ6lncmpZHuyHxzRnrrd5msmt6Cs7u0n3kuKTex60Gj/2w6RHd6hffbK/z8YQefPmjjTn2AxuA52tMhGtMJVjwnyXAmgO/SccY1AlBkxmzoNynmk0twCXXQx47MUcYbDRYg+5cgIgEMohzGuhLYpddkMkCZ6zpThsDNbclyeAG+fPkS/OTZzL3Lj4sLGh7PBPQSsOInASvlRT4pbHd/D8cnJyAINBgNFYsYCwhgvff2O9gwfqzNPPzy8lLrk2AR2ZEChGLKVTnhqjLD5orivuDz2+8x5VmIUUFvzy+//Ar/8qvPJWmckJ06paefFW3WOLU9keaqNoCjo/yD7FTu53v37+Cdd97GyckRiiZliAZWBZE+XZ8G1leDYORkpImAts+V+zCOKEFfigHBXIgDYSgRpv8mCwCeJrQLYEOCA2ZIkpM8y9k3sj3g66Bckvc144TELrJmF2iYVxkN+NkAjPwj0oyq5RMMp9cv8m3g6vpv2r6+FbB6w66yGuNmoCzWUXq+pDmCd0quAVYGKDg7LM3LX/M6NBQp2AGJtOgm8PzaOeeFKcFqY25VRWJakhnvoZLIpT9TAcihQVrbBkaypmEMMYassd8EMqwzLY/LS5pyX2AwGGG15pAchwP8JlQprD2TBhNFzeO5SvjLWe7mSjBXnhjbiKCI1S8ERx3JthAufEknqv6NASXMoSRnjaLd/bDEMPbmsGqisPgV64tSXuMP2+RCDttxuZFL7obDkQFWixXGk7GsA+R7Swngco7R8EosME4M1F7OcsxoOl900N0/Qe/g2KaKZnW8+/A+9tstXD5/Rl8A5Ra6B5LOWoPFAKEKDJKiJgGsBP64J53qXgEWBlipxtCZz1zBPOZOLzhJndM4c68PrJEk/7baGt02c9A1Os0W9nZ3sL/TE0C15BTjyQTj4VAWFWS7E0A3aWeVY+lW3PJRTTQ04DMIIwJCtXcZY33QDgEtntn1DJeLFc5pZTGvYbDMcDWvo7/MMN40MFqRYLLGhI3fmg3vcCe4UkSiwTEcpOam8AFYmfuZzVj2XaP8iPGMIAobL/XlVIDVSTbCf3ivi3sErLIxmgSsfPKzCAS8jt8TYHUd23jDRU2ut4gLno/dBlhtN+Wk0nICRXr+bn+d3tpXACs2NEv/RJ9MH2b22vR2xgmMFQDFtcnrbNfaWK1kzPsvi1npE2FdWsxms21pJ1d43LPvrJCz4xpM82im8rE1edVy7pvODPseY4wBVjqLHUxUPHTmn0mqK8Zj7fsArEo9+xZyGYdRWsDwZaaA1cV8o00xWtJPpSWWFYU/5ldFCSDjtxXe+l8CWMks0CbyOsOqro61NLH2RCVgxYJFhXf4VCmpCANnp9IZfGvgDYNC0IITwMomm/FgsYOxzuAYBYS//9BsXwesUvaVd5Z4WzM3LrvWObJEgmdDMFvimvGACIYaC4rpbOUTxCaiqFMCs7+3ix2yOPgeGFyJ+I/GmFwNsBqxKIEkgHwP0/VC54+YR2Q6iblhh7gohTQfbTWRd9uo5ZRsEshaurcGryeNF9fG2uASrjcIEWBGsIgB+/RShQ+7tFeXl5iMxkrW2FGkz1Cny6k7dl9N/8xuTC7ATUbSeQN3Dvdxsk+JGT221mhzUiABYyZsJc3aumea8iPgyvyAJNmhsJz3SBPwPFU3Qo18NvSHLBr974we7hVjdPajS6ZR3daJ4nvNevtYsLjjfYxOuHxQDLASe67csW40mP53gFbprt4yPVaOkHTQql81Zp58stUN87XJxNjXP5+RnS8WL2NOFsoyjFYr/Os33+DLZ88xZkLUoMSjgZbkZTX5H7HLS0o61xKBELKo+PicIqnHU0JCaRolhlYo00+DJtK7RRf3949wZ/cQe0UbvVZLiThNy00qwiSM3WTrTgWN9d8EWPFKE/hlp2FDhmUNOaWoKwOsGusZ1sMBVv2+fGIaK+7rBpYbgmwQwEOGAAEcsQTZxZzNcTWdStK6zhuYM4lsbFC0M3Q7ObqdAk0SGLjiFwsBqxyPTMBqwtHkG1qD9NBo7eDx0zMUrR10dvYkrRRYpcJDSK8Mty2L8OmVuvcEPaxjpamABE0EnCjNscRO8YuFDMFeY0cyseH7sftlsmeuU3Ylv/nmMb76+hFenl1gzqKSj8QYMDNA6fDuXfzsz/8MH33yCa5GY/zD//mP+PqrL/HRhx+i22phPp3g7skdPH/xEpeXVxiMx/o7gpR8PWWhVrJKPR0pY6JLsesZOu02Dg8OJQvsFnzDS/zu66/w9eNHYjzSm+Ly4kKAFQF3Sg5Ff2+18ceffopP/+Ln8gT64qtv8Dd/+/fqMv3P//mvcLTbwa//+R/x289/jZ/97Gd4+PBhWTwGYCVm2ZoAFVlIlsSFR6AN+DbGlL5HwMfZXSbzq9hWlOWQrbEhYMWlLONek+ZSAiCmkya6Us5DwKomwOp4r4Pjgx52uoUAK5m//lsAK2XalqSYh9vrAauQEaWAFeMb2VT7zaUBVvURug5Y8aIY96OOJuVX3jkzHzw7u1LACvXcvGRcuiIg3bvUTIyqSic6dNaF1KJJfCiuhUBPUtKE59UOKMFi8wAhm0qAFSMAASsKfTn9jZLAyQan0yY+HzTwXwcNB6xOLN9YMgneTqpuLwLKn5bvl8cQI36wrJhk2BnaKXLMzp5id3mFP7nXw1+9f4CP9mvYXV2iOTpDY3CBjBLc8RRr7kXGQ/o50h+EuQ5jpyR9hUAp85NgsVPXz7NuD2vmLMyPmOz7+WQG22QQ06jbC6uQqUdx65NVrxfR9l+RHDM28uvBYABOCWQBfHBwoLjCYnI6MYYVWQ+zuYFXZbFfr+P45Bj7Bwd6TE4BpNE5Aa/7ZDt0OpgNx4pXzF2COUGwiudE5YnjwMgr7Brz5OFjChCnlcFigSJvam0RUPv889/ImHzYH0karenKPgmUj09wOX2/fBxKARWrW02ZrnMQx507J9jb21Fjhw8e8iqeY9eKHdPTOhzI5c1Olk/NlfTFZIECrOjjOqa0aS3gnxON2WTk+SCCHCe0UYZu2CMydnC5xrxDzn839NDj/Wy0rEnS7KGWAFYa3uCQcZJ2lPBx+tpvWvW/H2B1XYGxXZzdtpu+E2DFB/b4EfcwgG9Lz693819hiQVrz19g/G36d9vXJ41BejzhS7cDVtca9slzKQo64hCAlXuZlICVDapicxkYj+c4OxvgnB6c9BeIRoEXmtVrrUBAY3WFt5z5NSnH9+EBcW/4twJCEvCGyyosK0z2LpRDQJUurQCrjSs+yLBa6BzS63CJYephFYBVNPPrnDrYYA1nxbuBYY43ykB+4zJ9Y1hxUAIBbyozBJAsFuhfnslfVJMVyfRgTlJrIGvtoHtwR4AVp4lS1vveWw/w1skxXjz+FpOLK025ZgwopZIEgxhLnXVWEk38IoWk1FgmlnMLEBZgpSRAoBWvkySS65WmkfL5KWem7YYGXQkEs8XTatlkZ7KnyLJiDkdFAsEq5lxcx5RN8ueS/6Ux0JvV9vKur/W4r9aQ4NS4BKxyTFdSVDbN+L5lHWLDW2YgOLXCxWyNwYqAVR1XM36vhv6yjuGqhtEKmDIUaXjHq4CVef/ahzUMbTpcAFbx38wtmB+RfMBGGZuxm/kY7dUQ94sJ/vK9Hu5lAxxmIxRrAyrJhOM61bt+A2Cl5y/B3Fc9rNKfb399W9wq940zrFSfJwyr2PPbMWgbdGLe/jrAfvv5b2JYGf3SrrIA1ETVpesv1YaxKJmoErDitbZJfGT62doJoEp3SxPIveHGX0gIFTaEwi2FxOHleW+m6nFey1LHgbQ3A1bMGysSU9ooEBnjvw9g9ao2M71h9rUvsHRkKTIQsOovahgsMiyzNlb8pLBH0wCvA1bS6su7yhhWShyEN7iuWp1OFmIhCdxgMh6LhkigShLAijCjgs4SDgMWmGRrTHL4cDh1kTeo1F96c8FKG4JjRvmublYkM0lwcbZVGmx0UPMdeGO6kgQ6HdW0g1oc5mFlQFV0371vg/Wa3gycQMZkbKb3QMnRTpeGg02BNbQ+YCeT8rj5aILNYmmMNYIszUzIf8gBycy4ptvle6T8I29gk3F8t5l3B4JOERYLOU2i4mHDgFMnICBLSkxnSxV/NIdnwjsckuI7M1Ps6awcsaupJX7t2UloefAmy+dwt4fD3a7M2sls4cQtMlsYJsUOcyZbTJqrWgkm+TQwyqbWaapGCazyvvs4T++OBDPLDmcDsQRc+gKIg53XiB1uAlZLFhe8lgy87F6zq63zvJLupUGlCkTmTZAGhIjw14Vv9hcGDCejYh3YUr83ACvvMJq1m2UBCgj1DKPFAuekGc9m+Pr5czx6cYpNi2PPc7RaNJilLLOmbu+KiTC19a0mWoWZV3ON0y/NkhJnjsk40iaUaVrUjDKzHPutrj6Pe3t4685dMTVmY1ry20TKOM4UTj02vAmw2u578P4zhyfwGp2mBideErDidK/1EvlqjkW/j8VVH/XpAsWK/ngNsWt4mBMUlcEnrxuTjywXpfxiOsXVbA60mpgTpGXHu77SlJJmu4FOu0CHVOr5DL1OS6wA7j3KJSk3I/uOcqnL/hTt7h529vYFJrOrZrREjpiwDqoYVp6pqd7x6WAE1CYzgmlR86TGt2Yy02DSxy6ZS7DyjGCCxR7uaSaM/as+njx9ii+/+hpPn7/EhO/LYymHLfC+Fb0uPv7pT/HxJ59gvl7hN//6Wzx7+gTvPHyAo709Ff6HB/t4/vS5RtkP6SEhpDIOy/BRCDC+il9RN1jiQFPjQoyLg50uDnc4nXCDrx9/g2+ePBbjk2PkOfVPXl5ryloLsSQYmz/+8Y/xs88+E8j6u68e4be//RKz8Rj/y1//R3zw9n387jf/gr//u7/Fxx9/hB/+8IdlMkDvBF5X+f8xoZTXhL0ea8hXk6fM28ckmeEXSOCJQF94xyg5Z7K+YMOCj2VxhP+a9NAARptuROlaDd1WA0d7XZwc7qDXpmm3eTfcBliJLZMwrJaSihow9vsAVjYRlu+DcdvPKT9PCFjtNObYrY0FWPVqxrBiHF3ypOQZHM0LSh23ACsCKPW8I2maGGCUR3qHvDz/vZ/8OoaVJe/XQZK0KLypeEyLSII0BAjJcFNyv+FEQ04cNnk0O9U0JyZg9et+Hf/HZR1fbXYwbt8RYAVR4v9tgFV4y5SVlppZyhZM+LBZo0UO9eVT3Msn+MWHJ/j5O3u4m03Qnl6guxihdnGKbDrBYjzDmoMMNrzm9EikQXoDjW6vnPYnA23mJsGsZQ5RUI4ekiOjm0ueKUaVUfuvDwG53kQpLUoTkEoprN+TBQe21JljzDGdTfV1r9tT0UCpHaW0AmbnbGSYqXD4gvA+keXIphT3BM9/vq7Dw0MxmMi6XU3nYoMKpvfklOe/JasxXagaxFatDduzAVhxncpXyhmfbHpx79FkfTKeYtAfYjgYC7QigEUvHL5msvMIcgUTgOcc4zSBKr72O3eO0aHX3k5PRuwEjcwHyD5NBBOnuxdHXpwxujDPipwiWFYChBf0QuSUP06BI8NqhsVkLACKBXi7k6PZNnaVpFOaRGs5r5pvlD/RE2c20bXSeVN0BFjV867+m3m0WHXXhUJW6G0dpq8DZl4tONIyyt75/1sMKzVJmG8l8SNlWJV09OQlv8KdSIrZdN1vM6zsfV4H5gS6pxvIn+caAOxPWMVD+yUDx0z9Zz8zz1/xb7wpLqUkmeA0W5+tcXkxxOnZAP2rkXyjzMeSFirBuonaoVJ92J5yM25Nw3MmkQMf9j6r9xUMI7GNBDpQNmQ5s9g6ypON3OeDub2hZjI4gjR6P86wMnlh9ZwhByQgzXWdN00pE1JD1TcurePzxD7luctJwqdnZyIhSKa+mGM67EsJwBOLPlF8WVmzg97BHXQPTrBzeKLofn5+ig/efQd/9MEHeP7NY5w9fY5dgv0cnCC2l79GgVZu3VIq7/wmal9X15j3sdE0wMqSNN1YMUbIsOJ5SQuGLC9QtFsoWvSXMxN6u+ZrkGHBnFuTpc0UGcv5XFYL6+Uc7RYH02SS4Eu+6cyTAAVtkqtWVLoxy6815Tymkkce6Q0y2z/GhmWThPnmYl3DmCqD1RrDFTBaEaCqoz8HLjhYZFGThxUb3TM1feksa3uQDdvwr/JSxd6rA/jBqrITzOp2gaf0khNj1NQWGzKSN0M8aM3xF28bG3m/PhRgxRzLpJvOjHwDYMX1nWIRwWKP/ZzGvZu+vj3+uYImZWZaJulx8Tp79KYblMajm4Cr9DW9+nOrT3V9k/M+PSPL+EwwV01WnnX0nzVdDiX79jt2ThAgt0UWjHl/L55zhJTTWIZcUAS/Ks+5iDexTlNLh2qdVicm44OVrNfZWPEevnfAqkT2bpDFRWBOC9EUTaM5HlHbyznEsJrXybAiYEWeBCegsfgi5dbNF0UbdcCKAddHWxo126iGpfG6pBZrTa+h7E+glXtWuduGiuYSDeTGMkqC37BqLKv3T1zWWU3pUUIiRpzplmMz6PUIpXd6rY8YtUOg8jxQKVG3gkKJZlm423MLc/DiJG5qyMDM1E4jvtQ11Ijm+VQJGH2pet0uujQc5nV0XyJ28Xg96CfEBC+jBKxNI1YCgPS8MZ8wx+RM1+yB0KaxkfVhEkYD2IztEYwE838x2QILF8ZSHqoEMzjJcDyd6pNjaAl8aFIkzeD13NTWG8NLJrUM0pzaUWOh18ROpykvEFIgeZ4Ya5evJ5gp8bqtfWDe9fxdUbFsrwS7ynXU3OkcNas1oMPYRkybfNAOaV4zAVbRNU3oiZR+NXp78u5a8QWxK8xpUASuvKttBWN8VAp9+w6T8rja17Oq0pYwmWRh0tvq99Rl0mhlS97TDmGAtgpyfC2NDIP5HL97/gJPLy9xNZ/hdDjGJqdBcEPeHErIabtCj6rlXIBVK2+g2+ZUO+teL0URtyyVz0uwkvITvl8mFZRdkGVVbOpoZwWOurv40Ycf4nh/H3P6WS3mKAik+HU0r9BqTwgQTBLDkAS+kmh6T0HAtQArSmnWMukN/yoCVjTXXA6HmF9coT5dorXKkPlId07Dowk4ae9co5LQNApNK72aznA5nWNFBllRYEUmFtaYrgicbNBsF5p4t9PK0W0XkpHk/L0NWTUrzBgTNuxYcsRyV4bhTDzIXKPhNWngBmC7/4QLxQOwoleRGYSzAHRgS0MoDOZSrKFsk35u2hMmC6SXlZJSn6rKeMnY8PL0VIDV4yfP5NEVxV6z0ZZHVqPVwnsf/VCfs+UCjx49wsXZGd6+fw9H+3vq9nGgw4vnz8Sq4GNSXtNs0CzUJ1B4Um/JlB2AkqK5xC3iGX/OorDbbuLkYFeg4bfPnuIJx1Svl5IGXZydq5BlAUovKxmh1zO8/4Mf4I9++olA4UePH+PZk2eYj0f46//hF/jwnQd4/NXv8He//K/44IP38eGHH3gyZslR7A+CkzZOOg5jW4PxuhnP6IchQ1Xa7DtTSiwr+l2JZciDn2bbDibKG8rkegLEJAswwErFNBlWzUoS2Ovk8rWinx+BjTgXq3+9FgqZgksCzZ+qAqyCCfY6hlUAVtuSQD4PAauWD7uiAAAgAElEQVRufYrd2sQAK0w1kVNlinubVZN47D5K5qxGkkuC87YAKwNSSI+vgHW7ntE69+LWc+tgWH1XwIpNFwNJiEDyPDbAauXMW66fwXiNF+OGAKu/6Wf43aqLUesIi3rTQ8/Nyf6NFUAapikHiqOlbtPQDKyyAzKnxGFygZ11Hx8d1vHn7x/i48MM7ckFmrMB9hifri5Qn06xnFHGzsIyR6OgF1FLRukErBh/MnrBBGDFtcrXQUNwlglB6S8Tz+q8MUmYA7N2JJYFqi3/9Hx6FTxknGHOogLR5R0EhsT8Lptolv8oBwrujsdwSfVc9sU1lzcLAdb82zmZUVw13nCK5DQmc5qJtnsApde9qh+VA/FcMuYuJeYLDYIxSWImqY7yIw5VGM8wJng1GArAYgyjL85wOJAkka+PcsLd3R0cHR1hf38Ph0cH8hukPNAkOebHUwJWYVYVsc/Xd1hKsBBNAavILZiDyZuP8Z1g+GSM+XiI1WKiIRydTo5WpxCzl0wUTqEtvXV4XRg3CNRORrqH2q/0sCJgRZZV3sKaZ0sJWF0/QatlkGQnr0hu7Zx5/cd3B6xShlTUC/F8vB9pvmxpRyUPKfOQSIqiBtkCwPV3v+cW32ZExHOWOyrQOd9rug8JILgNVm2/XktLqwa/Mays8W4PY8mmseWZ0/GcqmM8XuLs9Arn5wNMxpyQXcifrEWzbtUZYaRueWDUIjGlNQWqTPpm9QbP8DSnDO9B85xi/K4aulJ3sBnHxrl1ZEvm902SQPlBuTTYch3zAi4liWxAtwioV4CVvXYHxtiwE7Bs/pI0Wn95eqa9KlbtfCaAl3UdH4O5Axvmu4fHuPPwXewe3UXWbOPi6gpPnjzGxz/4EJ/+5Cd49s1jPP/miRhWmtbpr0mvV4CVLRipdxzYs3BbeenEoC1aMpTNba8TrB6yXGAwHJUm61Hf6F/5PnK6L9nuNrjLGu1Wd9jU7I2k0daMTC1mqnoxPJxsfW4vcvOAtNrRmOPhiWYCEmPYGFBhk2Npoj6crzBcrTElKFWjL3EDw2UNF9M1Xk4oE9xoGvyinoNii2BY6d7xgd24Pd07UZtHFLI6cyOPUonVVt7A5WNMBmqivdtd4bMHBe5kA+xihHw90doOyarqU5+kfW1PJZYUKeCxDYqkxIzXAVdvAqzibIvYFadpJXi8fk/SWFGdxNfZoDc16W6KjUFGKF97AqbG9+xotVrBwKqFKZPEgjLAzeKO5ezGtArwqhpoYZZM9uo1cEOLiiSQueqnOP8NIDT8g9f3dsDKJP3ltdtmxCam+uU58F0lgSq639AhjaCdvjDRsVEX5fBqBulkCVgts45ohgZiGJNGEj+fEihJoCc5AViVJm4sdgUsmNSCm34yHIIjq9nDs0GspvtUD9S7eFp0DlbFv3HzAjgqJ6iIMWfG7DJMk69MhRDaxnGDQteQR4chAKtYTMKjeSAIsKqYVWk3hoE5uv/pBEelxtQPz8lsoTHzDNPFTJIt/ox0doJWHY5/9ikkBGXIwqKvCINm00bQmNliJMHeIYiAHImpeWbZ5tP/e5IpZpSYaE49T1B8FoQ0seY7lDSB//LxHfzi+2SX1rSsTld2s2i3jdK9psyJwIm8BnWxDVXmplBnXQNfPJFxRlEAVkp6eLP833Kio94EXxenfDlAxQNDB7KBVuyIstOh7o/r1oPKytdOI9u6TG8bWDfq2OQ0Yqc8kJ+cNOW6Ys92SiiwjGEG7EWHq0wME0lgrD+tqyg84j6I4GJmywpLvg61L4QOMLEwj6dNnkvi9t+++AK/+fYJ0G5pbO2UsUtgIacj5dpzPDwIVjERoKSlR3kpAas5jWA5sck6+ZI9Me752PY5J3+y6z5balR3vqljp2jhRx98iHtHJ5I7NOgvxQmDvodnDJ5Johz3Jw47AlY3g1UWZI0arBYXsg0ZVASs7N8GWXUEFjgl82oITBZoLmtiYSje0njaKbExaY2TTyj1HC9XGEznGC5WKhobHCWc1X3ggPhWmtq0v2ueVCZjMfBprklv6l9oSk1RtGSIzLVLsIqsDrKKbCQ6E55Y07ZWVRySHUKghLIzOUMba0Psz2BArNkdNDNoJYJuohpfa41yPW+gTh99rL569BiX/b5JIOssZmnqXaC7t4e3P3gPJ/fva+Lo48ffYDQc4OMP38det4PJgKOV93D+8iUI9DERJruy1+75YRddJQP+g4HHeGQAiwGrNk3ICkoC0/So67Rb8sV6RtNlmmRzYMPZmRhW49FYXlnUulMS+M777+ODH/5QAOnLFy/w7JtvQCHnX/38T3G018PLp4/xr7/5Nd57713cu3+v9MAxsNpBK5pQu7l6eS2jg+4AvDGkDCSTmbNYpCYJ5Hun5xU9xTi1iaBzjOFmh1mm7pxwyGJ5QZo7ZZrGsDrc7+J4n5LAphhWNZpUvwGwMgkyi0+u8j8MsDKZtSfQiYdVAFbt2hR7Dljt1GYCrBh76U2hzn2AAyEL9NhFsgdBKhYEMnzmsAFvVlgy7KzUMon24tb/vpzYJYLh6xnat0sCbUqwXCWViddQX9XF9CIbWB3k1QoXgwVejjJ83q/jl6McjzY76Bf7GG8ItLmvUxl8f/8vyK4WO47RxxIP26d8WSugtZ4jH53i3d0NfvqgiR+d5Diuj5FPLlDMZtjZrFGMhmjMzQyc16+RUzrSRZ1T/vIWah1jwNZonux2BVUewPgvF8zkRZf9XX3PzPC95aZqOb6212vsZD/Xbyr0E7ApTZotRwk9ftIsSbJwNR/oocgGCHMwDl5wTx0rqE0OonNqazR3lQPd5IERWUicn1YIR4JMVpjlFOabJ4N1NhAcIJrQX3MwFGODkp3T01PJpvmcZFXt7+/j5OREgBWbOFG4soinJDAAK5V6vs4sJbJrG00/+WVqIEyVT0gyJMN1fprHHXOM2WiA+WQIrGYa7tHt5hrhTnp8jbJADunwiYYiWREoodx2RouFJegHu86aqLV6kkNlLTJ+6WMVDKs4RROLAh8gFGdt1ZmvpkS9WnCk++P7AazSSV3bLII3AlapJNB9SOMxytzPl8tNecQ2QLX9368rZO37nJLLzOHVRw4G2/brTwErPZcNjbPhD+51bNKiYOfz/KlhOJzh9OUVrq4I1tAMuSlDZIKawcANbyMDkl2axnPaGU5mLG55tpEyWVAaiBEx+BpgpeaXMR2ZE1NKK78ZrVvTxC3mFZN428OqnDroEwmN9W2AlcBf7qXCGFZhbm9gv50HzLXJrOZEXwJiBH+ev3ypvaszmNOsVXwT6TeblrzZwsN33sU7H36MnYMj9DkA6ulTPH/2BJ/8+Ef45KOP8fSbb/DyyXO086bbzDjDytlVYljxbGYjUEyeIEzEBL4Arjgoz6bUGkve4itvqwr4zVr1jwaWkBGpKaQ2SdqGW0FMYGXozpTi9Qk/UtW/VLcEcKa1bs2tuH8kS9iHVtbW4WUeY3ZvKzwsRCaqUy38Kg9cbjJMFhtc0VCdzTbqkJttLDkNcpPhfLLCs9EMp9MVBpSp1gtZ0lhu57lVHDE+SEyxJY7GarZC+T02cdVMlN+uEU5Wo0sc1Cf4cL8mwOq41pdtQbYyZl14ouldO6D+OsAqnfKoGsl//xXgO2q0a4C05eK3fdwUu9IWUAyACBWQVy3VQ26BNK+Lf+nZu30Ox10vnyN5THniahAF89G5yCqyzZHhvbGvVUMZA8UBrAqwEuAnGxLzn4uzWtdFEsOZywtThpSBvapdt97f9jpN42tclPRv/rswrNQNuAEdixe8DVhFMCVgNVxu0J9vMFg2MKu1sGx0sNwQXjJJCw2EeZ3CdD1YQNJBE20NRpCbvOnCil3FAnaDydWV/s1JPySiyyBU9kH9dfvUGRnokY+tG2k3k5IDAwsCdTcpXXQO2HIODXtsCJvEZGbm5gllnkcxKaO6kQyyDjdcY1iFrMZkS3EglUmcG+ryRa1ma7FayIqw0akMjhxnX8gjYpd0fI1e56FgJsg0o+XBRVBLoUqmyGZaymTKAmL1Hnm/dBjFNJcyUa3MVckikKV9VXvrHlJ3TsYBC1GbUuMTEf2aMHhLfesbQmN9xYw1Uzi+NtlKOmsk1o5tONJYCXhUyWIZCRITdbtu9pPK7K/cHtZlDmpAklyyGFlMOQXRKL8xeVKpik9xZGG34aGWZwZYceqiM624nuwwKEnX3n2P5/79ASvdG1uEdjxxTd4AWNnJZIBV+PYQSEKRY1UU+OW//Av+6Yvfotjf12E0nJHGbckSgUEdjpTa1em3z6l4uaaW0AhyTmNLgk4uU9JUFoIeNGoEbKwwzcHnNG0ng6OGAnVJAo9399HOGthrtbBbNJGb9ZQYAnFzSjAxAbCU7L9yDNs3JCekcaYA6CWy1Qzt1RzFaoaCUlhOuiSjkEwpmhpP5siXbFpbJ0E4JuMEGXGg5xplf5wCWWCxqWGyWGMwnqtwZAFZa7WwyRtYyMdthcV6joIG7D5ql3uegDBTl6LZQrPVxtHRifaWWAOqNEh9JtBke4fGuAqdOlRiHHeYaxM/jTVioFUA9xrdvaExPgErS/hiWqAOfp90yvhBsIxSxW+fPMXv6GN1eu4+ZBxLDBStLnoH+zi+exetXheXV1foX11qDXz0wXtoZ3UMLy9w7+gQo8urErwl84mfKpGdEaoittRPw2j6DrYygePrmFAC5dPEyGigX8zZ5SVenp0pTrAjen52htylgCYXzjSV8P7Dt3D3wQMsKDE6P0P/xTPc2d/Bn/3JJ6gtZ7g4fY7B1QXe/+CDckKRjTmv1pFJpayzY8C2m5iHDwDN8x2M5X7T5M/wtWIsc9CK22omizwyqQhgmfHsdL7UdEfKpBmbec+4t7pkWO13Zbre6xS/F2DFBooNpTCQOAArCwUGGt/mYRWA1U2m62RYtWAMq8NsjJ36TJNYmeSQPWrGsL75JHM01pgVguZ70Gh1ZHTLabCSBfqY+eRqX9u9cVaWZ6YDJrd1SMto+QoDJDQ1Pp2IoWRp1R9l7rrN6zXOLyd4Majhi3GOf5q28W1tD/18F/1VAzMfLf9KkPk9vqEYa1Z8BlhF5cl8Y7lGdznBIQb4yf0Wfno/x0k+Qmt2jmI+RnO5QWu5Qms2Q0MmhOzskzXR00j2eruLdV7YpyTntq+iZWTFKdeAN7xK9pRgfK9dKuChlL4meZp1qwPwf5VdxUvAuKWmWcJ2CRBD+/IG0+w0iQ92Vpl4hnzf45UA+iTnSJNxSj+u55WRZ5YpupnQC5TzPazix2QZ4fcVxsPhCEwJNGWC/Hc4HuPJk6cylOdrJVjFz4ODfTGtrNdlTARjcRn7m2GOLArmiiXQYy0U49gl9hSSUYkRpUBiQw04UY2gOKeUTiaYjQdYzkbI6yu0mnV0OpyoSxCK3opkWDXMo4x7zJrbkgRmnCZIadSKZ2lDgFXe3Ufe2RGYbP1Uzxl8/1QSQU/WEuaShZX/ZwCraHxuF2llZvYahpWpC9yM1tdfNB7S4TmRx94EVJXPsZVf3FRAxTXZjkM6G8TweP0zBIh0LdtM5S/JVCyttYQKxmYmmS8kNg6GU/nBjkZz1GtkKbZUF+RNN0in8sTVG8GGjFxZgFWjAlrNW9fiN6f8GcvKlR5kz/okQQI3ZBeqlmHsp/cbmzb61wArShWDSfw6wMpqiYphJfVEkQuwErLvuRDtXrT2kthLoIr7lMDPVX+AZ89f4uqqrzxrNp0qznFoC1mI3JPtbhfvvv8B3vvwI7R3djWR9PGTxxgN+/jsZ38sxvijL77E5eklmg2ewbanBORpCJPlwAKsNBjcyQm+5lR/+qcyUE6h9py7rAs0NS6k+2zS0a/XZFh8vpzP58OYyARWbaS1zua8T3H0urec3K11HuCTtShsAmm5u28ErEwy6BMANdE48bISuGS5DqvjVS3HcLbGxWiGCZsIBPRoGZKzud3A+WSJJ4MZno1n6NPwPyuwmJvX5zZgpWdNwZ8EuNLtdQKAptw5yUODgrg3Rhc4yiZiI//J3UzTArsYo7Ycq/mpSZeaevdmwCqao3FORay5CbC6CZx+E2DF17P9EYBVMJHK8yHOvnSFb53Haezj1ykL7MY46TmBgaVeFynftW/YkA5n/9NwXWe5gYPm12Y5m8VTZ4cn5BkRBrxxqaghEgQnDfIx2Wgj4WQbKHWqYTTWr12gbWA1mh72itXoTq7J9w5Y6fCMAtqfKD3w0iAfi6YErDgFa0UPK6A/zzCrt7GQJNC6terCe6FXSQENctAFZ8Ilg3WT6QXowSSVIBWZVWMWXuu1xpjmmzVyKrd8MqB13C3xF1jlzBj+K7NK6bD5tbPIvCNJ2mjpK8KJhFsURLHHuDjCod/BqhgZWy1KFvx+A1lAJ/RTESYjQfcJHrwevJk6kEJLPqfcbq6OP5lLnCLFg4OdTJob79ArYjYzrTYZF9KbLoSu0lfIuv9utK6OC0siK6aDXaWDyAOwtWX9SLFK2wOtJa+WLHuyqMMvd6PuhUayyzOCzyEFXYZWYcyToAszgJWAFf2INAWwmmLI908poTx4eL+8v5wGGy14X4shLygTMWch2aYI/bYf2A5KCZzyQ0hT0DzRVMIZckPfXDxQ2fkmWKVPeoow0eZrc4Cu2q/Wlav29/cDWAWfz95SBVgJuMrqGE2mkpU0dnbwy1//C375q1+heXCAeruDAcd9i+Lp1Gge0nWgmdXR5HSSRoa9Hv3DMsym7OYuvOtTF+iRNVji1jDjRM7FAmOajnPSFe89tSrLFQ56u+gVTey12nhwcITDdhcNmgixw8OkxZOU7UPEihk7EG7sjvK7WaH1mmGOfDVFezFFi6+Ryfx6g36/jzUTrOlCBuMZmV/kBskTIJOfWqOgfTrBlIX2HD0H6MNGBs1kthJNmh1sXq/m7i4aHY6K5/f4+0sx05ho0Ax0Mh5pH+yp6DnU+uVe4loXa1AToHigmNfDmjIqnS3GGozuokkCU8DKDhTtyzBS3SyvAVbBrIpuSFxPgkJkbD15+gy/++prPH9xqpixrpG50UU9b2mSTrNDtkxD74MJAaWA944OkK2WGJ6d4uGdEw1v4ERWJl1kcCphChA6Dj2fRqa3o4lkZvzMw30y5wjqoSTCkqvxcXb2cNm/wun5hQAZAlZnlATmhfkmOVhEAPDg8FjTAgnQD68ukM3H+ODBXfzJJ3+E/vlLDC/PtX4//OEPBdyraJE/mE32ssXE2O7JsQrckHPbVpe6PwWpxMayv9b3WWiqawosVpQMQn44ZJLMCFZRej2jjGGN0dgMoQn+dts5Djgl8LCHXtsBq9XyVg8rXr9gWH3fgFWDU8jWYwFWnMKzky3QJPBLBuw1wMraszb5yM4fgqTct3mrgzoZVgSsnGWlMBnFccixPQiWxrUhxyRDxX8nTSYjXqcMjzLxKxNhv7cED8Re5IAReopRAm2FBjvwZxcjvLgCHk2b+NWii+eNAwyyXVysOP1obQMb/g0fpexaU0otj1CkWm/QWSywsxzi3e4Sn77dw4/u1NCavURtfIb2ZoVinaE+maOz2qDBS0l5ed5G3u6h6PRQa3XErOLEJvoimvTbpocFu9vkmsGvrRoZunZ+fS3hDZ+2LTmSACkDrF4HGrDhxhjJn/Nr3oPU72n77yI/SRP9iIH8u+iQRy4jdpz73hiboepqbxf7FROsMpol0MfXxZyGe1Cxlq/ToSNLrE1mFIbOLLopa2YRzPzu0aPHMoSnlcLB/gH29nexs7MjmXeM52aeFtJAFtwajEGwwqdVRaGdAlViY/NmOGAVTS+yckISSNP5+XiM6biPzWICkqq6nQbanYxKW6zpws8iWnLEZLgB886lDRahNGq8WGNey7FpdlD0DlDs7AlMnjsDUNLbpIyJM1Xd9pThXBYrlk/HvX799rD4H/tVR9kNTL2b/t7I5ZVCI/3b+PpWhpX/vcX4am2Xz8/8Jyma09cQ+cQ2g/sPA6zYAI79d/MViumVVj7aR7AJ43UbWyZ8aOy3ojlJEHu52KA/oH/TFWbTFRp5CwWl2AJMQn5jgBUfsxotb/e2NFpP/KtsQlFN/reVN67ZR0iyRkafACs27Mmo4rACFqgErIxtxb3H10PAitfhJtP12MPxHoM1JOC3YMOZDDB7jQEEaeCVx1I+LnMFAVZXAzx99kJeePS/5VRS1mhqfmVmHs7hN++9/4GY2PT3Gk9GePr0Ww3F+PM//RT7vS6++Py3mAzGKBpN5C5njymB8okSudhqEu51Y1g5OyyZgGt5jzOe/OYKRHKvTOY3NFlXM4vTQFecak2bE1qvmMUK80gCVvxg/COQJzDG7Wo4Rd3yuFDxWK4SqpLrgNWrazBKIZUFAiZdGhiqIAFWtEggYFWgP13hYjzDhMua/mj6pPKpifPJAo/7YzwbTnFJVnm90NAZxezwyg2wIWlM2Hnkry0wAmdbcTBY7FfJA7nWhme405jij44z/PhwjSMBVhNgOVXzk3WyhgqVDKuK4RtxKPYx41eKR/w+gNUrteQtuYHOgK0PQb/OmHslp5H3clLN3ABYpWfqbYBVAP4JUmXAs6sJQo1EYEmsXgJNvB4igNjkbg6aisEcIQdM3z9jQ8muclWK4ovwDWNtbddtYbN0vdkUF+k6YGW1fYCbrsxIzo+4POVzUBIotoHLjcqHddaUda9uKhfNld66qrd/RBKT+jzpe7U6pquNpg6QYTVa55jX29hklNdQBsIpd4YWUnLGQCaE2xE/+TO5bxVXbxgNc9FTCsADfda/Qr5ayYjZWFYsEYkpWqBhFz+8q2hyamADqdgmibBCyynrfCEyvjNwideFfx8XMz0sLGELw7eqaxVB2Shz/BXzYIrH1Hv2exFd9JRhxcfVqOkFFwwLYJOsSLIn6YfJP5QcLleaFLi/u4PFbGrjQ9crTEYjdDpt+cjI4NSNWhWALVSWyY2orArCUKeDvg9MDFW01ICD/X3rlsg8zam8vG4OrOkQFZLvCYUArzL1NBqo5/qUxkjOKesTKfjLiYVKScqky9aeHewWwMqPFNW/gZJ4fSV7J7Za9CVVNToAPGRKA3NnYRkd0ijL4WGyZNFEiaI8rGwMOX12VCwEvhd7rNwwfxhgdZOHlbr7cfgE4BFjtCWbbGDOYrNex+V8jl9/+xi/evQ1hus1uodH8loiA0vTUsiyKjJNABO/Yr0Ww0qfLZpEk7JraL0lGOYMR5+lMZklkibwXrvRIgGX2QJddgOXS3TqDXz89rv44P5DFKuN2E/05mCXJz1UlGQlTLIbo48zI5YCR8mcXKK1maOzmKK5nCGn7IzF6uWlZBc0NFburwlbBnBzh4r94/9ttWbsIf5bQ97saqIgC4IBO/KcgpU30N7dRbvXxXLlEzd4TWpAMy+0t1jskOVIOZs1g309e+zRWqesklIOWyUe16xgI1ON94WyDmO1eIxwjy9e/2ZOKe+qZFjZFFRPrLyLqgOHYFmDANwK/eFYwNDp6RmuRhMlHbW8ULyTDI7gfpHLr4rJ3V67hWxJmeUKrVoNLXJa5bky1eAEvkftRU84KVuhT42KK8ZSJhfNQoDZaDqRfJXGo5QK9kdjycKZMM2WZqrK6YOk/vNrAqLRUGDy2Wy2tJ55z3ifGMv3ijoeHh+ItdSoUfq9BpM8PoeSG7/2Emj6OtOdUJzl/q0KfmMKO0Xe5by8JvL6CCDL5YGKtzSsnxNYNOq9PNxmc4wnZG5Qnr2SRw2TfOag+7sd3DvZw+F+BwVHtRJUNVWbPtJiX0UEv594WEmGu2W6Hh5W8rPTtMDqX77PbQ8ryTP9M8MSndocO/UJDmtmuk4HN1H0E8BKnd0YPezZgI9c0FlJRiI7/gKsONUqsFeP+WXn3+UzxuYNYGK743ZT0h3nik+yirgeYCT3LYEvbWifnGi+48jWS5yfj/DyaoNHkxzPu2+h8+GnuNx08Leff4VvB2PMWfW95uPmpMt+WffNGdA8fSXZYwI4GqI5GuB+vsT/9Mfv4P3dJe61R2iMX2AzvlDzrLFqoDZbIV+s0KznKAg0tDtoNDuoFS1nVdnEXb43NqN0KnuDy6Tpziy+SVZe1gfqyN1ovK33kLZm35DH3fjjLUBy+3dsClfl3VnlCMaSWcgTMUCP8CeqPA1jX1RHdNrRZqyzYSB8XGOxojRRl02HCnYb4mO2HVawUWrEQTDc7/TFIWujyAt5Vu3t7XmhysciCFazc1FFPItpq7YEHipPtDMlvC516ms680ZSerKrzHPKggu73LPpzIyVyY4fDTEb9QE2XBobtFsZ7ctQy9bIW7lLAo1hJUazJlNvkK3WAqxm4wkmawiwWmRNtPYO0aUEvyD8bMNfqrzuul+KcGe/uK8CwiZtSguYbUCH8T4A51fv1RsqA89731Q/3LYst83j09993dIu369e8Jtrl9f/xpslQ2k9VT5OUqRaupq8CEudShNkAlaTyRzjEX0TGVjpCcdR8zyT2K6lRYNLxtXMNck917gaYqx7cvNfM+CKslYDYXRmzWyabdRmYm3ljEeU7xKgttcn2Sm9pKZzzKfGoteQjVXdGmvybDQZnNaI5EVV5qZYLI9NkwOGrFZEZ2dYmZeUsY/M3Ny88whW0Wvu8mogCS//5fCm6WKpiYA8E5fLmZJxqkb2D/dx584dSXpfvniGdivH2w/vaoAMrWKeP36C8WCCJht12mhkm4QhPc3sCXo7g5X1ooNVeje8rm5Rw/dpHroWtwIcjTwi8qI4c03FYedG/A1fu014rQC7ak2Eh9t1ZqmM+R0EWszmXj+l17r6OhhWAq5iAqP389X81xoicJhjvs4wWtYxWm4wWq7Fsip6O5hTCbVYC7B6TkngPCSBuRhWqYepXlcyGT0mzm/n8CETZH1K4JHNSIIgzNmbqxH2V5f407e6+EFvigNcobWZItN0emMdFbkRLcVqWikAACAASURBVAjAxPrl81b+h9dl5q/bwymgfNPvRE6mszJhMMZ/B2D1uhgpFu7rPlKJZEJ6iTMyniNq/ri2Vo9bDhz2RPqZgDLLNzVkzCcBmuWNTQXkh5rnXr81mi0x7DQ0yPEcYyfbHdNAFIHgS03lFNPSfbCi0WRlZxXDVE5p2pmdH9c/rud7sdZtP0RzLdZ7vI5kbX9XwMoW500lpb1MLsa4AdF1U2fB2SeaXkYfq0WG0brAvEbPhraSXxXEog6aeXbQMYVQMwCqXK4Aj9BIE7Cqk1FEr5VBH40Fp4Ut5XWSs2hxOQ1fR5PmplyITDzkRUTjZcqcWGxR/scCyYK6mY2b3jkuO71VLCmq2E9Vd9ETMYeXryOR9ghWRFkxKtO/MD6zNM6yCU+6dHQ43ZRdBfO+YVD3seZugiqfFf6cqCo7vWSEzGdoF5y6tcZ0NBKItbO7Y+bg7ssliiA7Fn448aAgE0WL15F5glWc0jFlQTmf4/jgQMBXi4UtQRq/t8F4Uzfphg0rrC6a0mXBblh9AFZpkKgmHcXWtDXH6xEHhR4vHad6o4a2ejEGObqRnD2YHQRC7n1Vh7Qw+ZcHjxJkHj7U08nDJAGsKPXS+Fpj4pVbVK/H94r++f1M1+P6bUsC9ZIdxLPuuwcOSWLNm4AXkwwqAi3PB3188eIFHp2dYcy90+londsUOpOWSPrg0znJUGznudYNASvKcylnC1Rch8Mmw3y11gTC6WqFBYvmAFz5uMslWgSFlyt0sgZ+cP8tvH/3PjosbOlYHQVYYqYa90XvL6Hcbhunck1oKgzli5jLM0aAFY04+dic0jIcmPcaGVKbGhry9KBJbfhEWVfRTEj1jNZxFMOmhp29Q9SLNsfBYLhY4oKJ03iEMSdiyaOuMJCKJuIEqtptTeeURwPBywCkA4A10ZQBspJ4GWBlkl3TinP/CrCiwbePjZanX4PAsP0O/60Aq7QD6OxTyiR9/XNf82/5PGT+EBAivX44nWFIjzkWfWQ/UqZC/7uiif3dHvYoKeZ0G0pzCR4RYBqMsBxPsZ7RvHEtEIqxkwe/AWMWQ7Rf6zUc3TlBs8tCnMWT+a3x+/R6mrJw4/vbQGAP2VcsIvWp4QxMkunJR9ZbLsBKj+0SbbJlj3stSQL3ui0lNLyaBNzInCD4ZmeNxBseb0O+aPswpjPya68nTXLjIkIDfGxFyoNPyb2ZqnPfkIApFbG+Z8m1AVbGtuI9ZFIVgNWd490SsKJpMkFUFbIJQ6BkhWwBVq/zsBIwxTMqAaxSlphcnvRzM4JNAas2DLA6qo/RdcCKzGVKVcViFWPfTJ71d/46ZXTLF817nhfyVCHLSsVUwuTg61ITxn09eB2/V8DKti/Y6FX8M+91MZ7k3zCfod+f4GJQx6MxAauHKN75BMP6Lv7hyyf47ekV5i6Hv+GYesXqIP0dxSPmBWbuoKEbyk3GAxyupvhwt4G//vEDPGjNsFe/AiYvsZkM0KSUctNAbbFBg5JcSgHpc0fQj+A+ZYA0DJdUWdZcAvVZqBjxIM5IuUvYiZWcK+l5a3slbfak5595eX6njzcAVvK6c8DK8gh/dZ4zLejp5x/hzRUQyrVOt++R2Cf2J5Z3BcvFmn2cOGVrVXvaJ0/JW8blMWq+TZnHTLVWLi+vMBwMBb7vHx5gp9et2OWLuU3xKjgMxlgndg/CJqIC1+woc/9Ib3SFh5XGr/vUYQ4CINhPwGpDw/3xGPPJgN0dNLM1WvRaz1kVr9GkRxEZVmwKynSfjHOXAnHK7WaF6XiKKf1COf02K9DaP0Tv+K58z5Y6I60y4suz6aJ2ztlAuspIuroPacHrxbEXMNuAFWN+muGlhUvk+beur6TB+AevQ39P2/llWo28CbR603PeBljH+rrpMW56Xl0P/2V73ABqqz1hqKedNzr3Gk1MpwuMRzMBVjWyojWoxcAcMpQCsOJ/E1TinjPAyp6MuUgAViEN5Pd1Zs0NuAr24+sAKxa/mgRKCesWYBUMqwCsbGsaYFWBoEYoIBM9ACvVa7kzYUuGlQ+qiqE89N1lbsCpzf2hwKoL7lc2teZLjJl4M+dgTFQJV5fvHPdwp20+kXs7Hbz94ATHh/uYDkc4ff4SyxknYHfFKLf6yvImglXc4/r0SeT6WagAXlFZvFr7qmKNoVnOjNXgGYFd9vspuFXVfwHYx4rabuaEcsTXC2vBBRkzlfxue3+WYpOEWRWlTAlY0Y9qk2O6MsBquLApgQSs2DyZlYDVHKeTBS7IHCfIVc9taJSGC7ln5NZ+ThlCZXzx8MPXTQUVMQJaaBAUFWC1HOBwfYXP3u7iw+4YB5s+WpijJsDK7pUBVplYf8EQ5MP+/wmwEgDlbLzSLIBqAfepEqAk3aR5GUc8FvHHCTkErMxWwmWmyRRi/p1+zz2wxAp2plbIDA2d+a6AVSpDD7acn/AhU4wc4bsBVpY03NakILgRQT/+LdkULOzr9LEC+osMw3WBKdpYZ9atJRjEixWIdoBWkgN6d1AW7GIfWECUGSx9aTgJj+PqB0M0FiYRoiSQXXjKckilZ4Dvdnrmis+klUAVKbCUodG7iolWwzr1MuB1gEA0ZgcIuPllhLy1UYUylobQwS7yPleJRrLQdDpwqY12qYoKa++9XJMcGnJshYcZMgflXQVFKVmxhcvEiNKu5XSCHU4NXK0wPL/AwU4PB8dHmDc4UcmM1zVylRPfNhuX8RnDwe6bJccspibjMS4vrjAaDrWA6fdwdHyETq8r0I03R5RiAlhhcuerpPQw8QUYattgVtkhHjlVxZ4qi6CEZaXVl1Da7aCsUvBAon3p35ibpOQsgW3xuhLwypGgcDUvNetkR9QWnPLlgJUKJ1vTkpjKEIrAlT1oFL7pfwvA2m4T/p6m65YX2OEYOnIlpKKJ2HOKNQPgbDjEl8+f4+vzc1xSPsGCnvIJyt+iAyuNvLHcNPSwBnQaDlhxuhNNjQRYGcNKI+83pGSvnWG1Evgg0ZuCgnUgSbum+XmzluG9O/fwzsld7OZNFMJpzOQ53kuY59tfJyaJNwSZ8Huo19bOsFqgPZ+gwelT8xnWywXGlLO4aTW78TKVxxqzjfkNscFvnRkb8hDbmJeQ74MMq6K7g9bunszY+9MJzgYDXA6HmMwX6LR3xC4hUNXrdCRxNamOXUsWlyXDSlMrnT3optRmzB8rw4qHAKwIeIymlM5ZjOEUQhsDbJ3SJidH1fgqVwLiuPU0LdBjSvgpa2SzTxjj+yLYMiNNnYDTbKZ/mRRK3oqaAKtet4Mun2+zRofA62yG0cszXD19gTmLOxhIlTUL1NnBdVYTXydBCnZtKE/mi8nbLXT399DsdSXV4vf1nhsNSUgFMHhiOidTjxIATaRci/qvGBvxqZyyStlqhv1eR5MaW3zTmjRD30AWUTXwsRx+tsZADJ/QnvFCU0xb57i5N2C5drl/PMZuA1ZM8MWwWrAbVFeRzMSdrLgxTUsnC5MHzmyCCu/Nbq+Fk6MeDvbaaJKMxNhFaY+MWqsphgYoOQCdSAJTwMq2l7N/3UPCBlvYa04BK24kTS1KACsB/ZsFBFjVpjjklMD6DAUlGtwhDlgZK5c+JybnEiNRgDivLYxhJQkJQVqyoglaRcyjx5YxbPgRfi/fG2Dl3WpZJ4oxyelS7vNF75/6BmvJdFe4GNbx9TDD19kxNnd+gFG2h18/u8BXl6PvBFiVA1a4ycleWM5RTAb4oJvh0wf7+Iv3j3BYHyJfnmM1OkdtOdW6bdD2YEGbAhqD08+FZy/3krEdZZatDr5NHxTs5GBVdUbyTGaOdEPR5N+KaWMVqzk9BsMD9LYM7sZjs/xmgiNZDN/6dUkyyqZiFGQOFlMxrqEbll9YDuU/80Cc4mHbeSSfiiC/GLQ+zZDfkwmyd8SZZCtHZfNEOZyxxeccVEOW03Il9gYLfTbe9vZ25X1nj8O4SEmvsULEsGrEtC67ZqU4MZiS3iwK+V/YCcjHivuIcWKxkMxyRasG5sezKZbTsaZ2FgSpci4B2ias0Oo0BViRpco4K89GTsHkQUvm5oqSqTmWnNiV8bNA8+AQvaMT1Jot5XbW1PIJXqnROsEqNnK2cqbX3fFtFoGuAM/TpLteApJexGznxddX3/UG4+0r7eafvm7lvrojPMf4Q5d6+t5ueAmp9HX7x4Y92Sspa59rxZ2DU1uTJsuXqCZ2jtmUgA2navMnbCDz05rDxnY3CZ1keQSV5nbm8CN810xJ4SwnZ8XRe3G5MHZUqZqQLK1A0cwF/oTflZmus564zrDi3wfDKjys9F5vAKxuYliRueiELGvGuUF81IhWe600WGo4mpSgVb8/wGi+wnhldRvLN+aBBK04kbfVzNHKM9w9OcCdoz3cPd5X/np5foE+J0avG+h0e66YCXWOA1UOVmn6steZpfetTOfNhF4+rXzi5Ow2dpkTIDI6q5q/ou5VEiGr0RiVCscS4WqBMk/V8rEOmjXSw5/IwfFyArovvgog9HWnJ61kgHrZyWRI5mJsmhpgxVq8Jpl8f7HBmLlivSF5IBlWl7MlLjlBcA3M6rkAq7J+SXJ4PeNtQHTgswRTszo4JIPArJq26yWa8yvczYb47K0O3msNsI8BWprdzVrGzglOjKcvKHNWlTtUlXgTRGSYZIjHbXHlJkBt+/djj/97Y1iFab6tmcpcnWyqahCAyRMrZnPlwUZ2MJuMaspqfZrKo7x33uwNwMrOsGBvGcFBQKzO1GrdpgyrV+PjqyBsiQdVXF9/vZ5RlPlNDbXvDli9kVVbXqx0Ieii1Osy5R0tgct5HYNlgWmNdPg2UGcnwYVBNLBM5IAmfTF/AIIohjAb2Mg9z+lgdYJUlO8Mh8g5FY8MK5ods4Bkz8kBq53uLjZMsOl7QKAqPp1lFYCVRrp6d8oaqzZ2XoBLjHz0TVpSW1lEJZ1z20RhDhqSROswXJ/0YYtGHTEupuTQ0+LzABhMAB4Yxvox2qdRJI3my24Lu+HLyRh77TbqsznOnjxFN89xcHSA9smh2EAErHwcRdnVZaxj4aiuDY20Hbyi2SEBq+FggP7VAMcnR3j41kMcHR+qsOR4WdY7wTLxvMZ1zOFzVYEtti5MCsj3nIJI1epyYLSUE1pwJ2Os+v3w16qS3mojVclwtQ69wxydujDXt0Gg1fHih4OeMWFayWfXAStq0dlsEGMtwCquC5naeUhxNqIlkAZgmVH9VnqVAFZ2ZezjJoZVad4YDJGY1uGAEYt/ruvTwRC/+uorfH12ilkjxzJvYLpcSbKmroSABpOSyoic/jS1Gtp5Ax0a+LeaxrAihUGsCQNkZdxJc+kV2TJrMaxoFirWlrOFCTQzSacB+/39Q33Sx2qf65FrRQdzCGGrooZXRZKE1yaZZu5H4/GcoNV6gdZ8imw6QW06FbuQPCgCI5TuMhEjiLraLDFZkWK/wIoshxpNHE0Xz9eqa65isSbz9Ua7i5zJTV6AfAAyg+QxxbuX8aCtCzCS1vuazMaK5hSwKqUjfqirQbUFWHG6nKYtLtYYjqnbZ6JJUMBHq/ukHXb8ycFQYiUpoIGMAvTFsHI/M79PBBbCB0sMIp86J7Nw+lO4/I3SGHavSNdeT6dixm3GE1w+eYb+s5fAZIYufTSKAnmnre5/XuQoCk7UyoyiTy+99QqnlxcCcVu7O9g7PkKz18GMmnomK81CXlRGb7ZYxwSVgJqA1tSvzyf2hH8Xve5IV2aHzibJLrBZznUucD3zmhGwkoxGhIhKbmx7L2KzDW0oWcDOrlIsZRFwK2BF8I8Ao8UFngczeW5Q3jjHdL6S6TqTB3ZsCVgdHXSwt0tWHgkU1FKQZFgVNcF+CsCK92jbdF3Jrxh69M+KCYyVFDAAq1QSSMCKCTCTf11vTdFdqnO564CVGFbs2HNykZvSsyOus8V9vsw70SYzKXl2IJSJD0Er+quwqOZr4z19E2BlR9vrq8gUyEsTUsV1AVYWL2hOLXBGcWeDZYPXhxQ4MmnWOB/U8ZvzNX696KLfuS+G1aOrKQa1hsD71328iWGhzjKntcnbpIb6ZIid5Qif3t3BX354Fz86aqK76qM2v8J6NkS2ISCRIdvUsVkSaKelgLESGafIeFUDrTyTvMzRclVG4Kxr654JsLqB4V41Rfx0TY6YuNq2L27jx9+W6qdnUvV720CB3acw6t8Co5QY2PAQ+9j6a48JBjJVayQ90+kJE+wQnZECe81mgfFBKZuzCwIw5RphkUTAimxT/j1jBicE8pNAfDzOnGxd9/JRPpMAVsFe08nlk4Q9kGnaMKnvmiIX03rdu8pAhbmm5i6GA9QX/HqOxmaJZn2NIqMUSK7qaHVbAqyyIrcBQNxXzPEWlHls5I3Dp+K0Yg5RWbARtLuH9sERakUh7zNeX5s8Z5PPAmTldUnXzzYgtX33XymGvYF725S/WwtXT9z/UAwpfV03SQK3Q0q6qt4Qbl5Z8G/a/6/7eTyn3n+K6m4BYNZ0q3zAomNm6RtZSpkxrWf0puU9pJxHLrzOrKzAAeb6XNMVYLVRfidGU27AUIBCfHgCVaslfaxM7qfGCs9UnuWcGC0AKaxLCG6ttG8oC1zMWbhqCZceVtuAFbdFKQlTuVeZigfjqyh4VpgPbnwGS0YMdG/eqCk6maE/GIthJcCKE+rynsB9Tb/gpOj6Bp12gV6XbPcc9473cXSwo7N3MZ3g6vIS0/EMeb0lj6t6YRJfmzIaTCviWNbgaua5MVYIUrm0V/Iqgj5iURprNAU1WDPSDgEkP2hauDW0jXmVNtV9OFIsFu+1q0YsfQW9DklqkFhP8tlNKCPb+zPiadnDdrDKJgeGXyfzBjYRM0zXdfOTXmxwuQSG6xrGa2CyqWM4X2PgYBX/mxMEycxnrlo2GbaaDbeeHt64pc2IADSua36PU75nl3inPcWfvdXB240L7G0GaNWNLcT6gu+T1rfM2Y1dW+3wFCB+097V8fN7+Ff+ewasbGhb6D09T1NC6t/ztMEwZJPdMaaIWCIfaKorvJmxBTQapmB5syVWAhpsyqADXMoHvwNgFbhmyq62nM9XtgOu5Rr7roBVACuvW5zyOPENHcln+btuEj5abHAxq6G/zDGp0dC4CdBbxYtAXq/XAlZ8x8Gw0sS7mkyCG/MArAZoLhfIOd1sw0LcApuNwt6g19mxJJHFXFHoU5LABttc9LLyG5rcVF5L8zAxH6405QtmlR0S1RQdjYb16xBFCV84i+QKsIrpZV7AOG1XDBiffhPnXZnQujeDIf4+UpWjkmWSy8JvIVBnOR7hsNvVdXn59TeS+NBr5+D+XeScAtem7KmuYpyeR2R+sGNMhspkNsNwNFaSJUP5+VJ0esoCWVweHh4KsLpz90QH42w+xYpshwzykzEwyu6TunnhIxSHcrlq7XDk9X0l8U2LmjTrkHdQBUZpyoCH8WsMqxt8PsLsPXLlSLysLPBH0QsqJwuUcsGg/mc+YcU8ZMxcWtcumTKpRDqke/p5JeVjhzOdMhmvJdZUur8CsEq7dWIMkRrsgJWK/FIeSGxhjqzVFMPqV7/7UoDVlOBU0dRUvCY7x86S0LqW1HQlpR6lgQSs2gSs2gZY0cMK/Llr/vk6KTmkBxFZNfSU8kGLpe8PbyqTKZZWB+0eDjtd3N3dxz36nzHJcN8DA62qooZfqXOSBJdt8MokpJy+shEgXdBzhCDdbIrNcmFyCrJ85LNjhpYs3ifrudYuEw+CTZJBsuPgQV0MFd5DdiB4MNcy+cnw+ppUmKa4BRbac16wkLUiiaLL8iR9W5RSQ1ul/j8vtMWeuAZYkTGwkTyuBKw8J2AyaZJAGgCbREXmkwKn1CwUu8pAK5NEabqq7yjtKwdRDSA3tpkZm9sBweLZzich3wItKWGiFPDq6XNMOF1nU0eP/g9cR0KIyNQzQI3giozWXYrSn4zQH481pfLw3h3sHB3Ik4eglkmIeVXtuSss2BJVgYaMXa7FN8N5sgLoDUM/DCtIdYBSWqSGhI+357pccp1ygIdNvgx6tLFNnMFaMuG2JIExBfQWSSAvkQawOkNKniBLDsFYYjSZy8OKnXGmY+z67u40cbjPQRgE2sgcZkcxQ53gxQ0MK/kRSqbrU1x9SqCxZqygiYRBckUH/AjWvUkSaAwrmjbPSobVTm1mHlYlw8oKDPl8eaNFABn/26XBGjhBI1kBqi3kzbZYybriktWaJJAfNzGsvitgpfhJ0IhsKtEiLf6t3BxsPac57wYvB3X8+myNfxgWeFrbR7++i9PZBvVOD8vrHZJrqcybkt4aPfhYtZFxSObp6AJ36jP8h/eP8Zcf3MW9fIbWcoz6aia5A9ev4ijX9JJTPnk+eqNFjY6KsW6DMFLGsBAmS1DLM2+r4VE2dOJtVEYZ28CAAVa3lhVv/GHpALf1OGUNRoCFa8aT6GCDGEhNU2KCc9WJX15vRyLM9DsA3erlKA/a2CRpY5hbV1lFOKUlBKxyxvtcOYfYgXoNJg2kHyeL+9OzcxXVxq7aQ6fT8bVq0vcFQXDGGp0hBKx8uqxTv7j+XCcraa/YFyyi/BBko4YbwYxq2RgwyZa8vdYrjC/OkK0sN6UCoMlzrE7fHMtT2722sUBYAPO98lziw/sUU8rxN1mO1s4+Gt0dLPICWaeH5s6efDQJU9uHFR028MNBK59CV7HbPBIn7IjXgViRl1gmfROY6HYNbygIv8vy2wZlbwOmtvPJNy7suGpvYFhtx4d0PxkeZ95m5cc28Kpc0Zpa5a9Zh6s8E20qbUxo5Q8IPvGzqhe4vtl00jABMvdc2cB1zZxcky0dNDL7Eu6HDVbLOqYTAl3M2ddoFJTeU+Lt0wdducJnJZPRAKvwsDLA6jaGVcSvAIPKKXiUT2cm7aoAKxbQDvyLWVwxiPlaeZb2h8ayEmA1XSBr9lS/sTlRr9PiJcNOr4P9vZ4m8e71mujQjyvbaCAO5bP0/6qzxmTO1/TnF0OduYPlCjZpfoOCipPZXNPCJeGVF50z/3nWzFhfuceo5x5ZQTYklTqZBvRwYq38bcUENgRQNixiZXqd4d5lxnQxMkP54fYk8sl3hlX4Xl4DO524EfmU7V33O2I6tzQiQ6nIUdi1zEiA1YqA1QaXrMfpK72p42q+wXhdE6lkzNyGRv1sUjP305RJNgcCabvOrLpWf6Ubzjcj8zhdZ+aXJOPz3jMWTs7w0d4Gf/qwhft4iX0M0aL/igArOx9p7UPAims+FE7xfK/gDLds9v9vA1bW1NDgFQeS4pw1xCfWkGMkzO19kJz5D/P2G1OzrCk99otc44BVnBssEkrwyiWE8tf9ToBVKhuOJrKd7QFaVWjA98CwClPt162JMOMOit61xSTvpBqG8xUu5hmuFg2MN00sabxeY3lr07UCsFLB4oGlZFh58DUDUoZyGpqu0JjPUbCLNRygIGAlSaAh8PU6QwJlKUCr2fUpbzS3zDVNjdp/NDgpzJLx8DYpDxGf0pcCVgZGWfpmFHKyIWxCmORBniSk14G/axMhvJvi0r9YPMY6MN8Q/euUdmOnVaCIijZNuDOKt+Q1AtTWmC1mmrywGI9w3O2huwYuHj8BRmNNUlwQtNvbw+7hgdgPNA2fEwBh0dnIcDEYYDKfYTSdYjyeSK6jbgyBjY154jDJu3PvDt566wF2d3vaQPzkgcRsLvIfsUvIiXNQSTLAMD8ujUGNJn79IzZe2lGwr1XslwnWtqzAJ1A4WnsTDBZPZdvbCsH0a0sb4ptmuCjDdU/25VHhyTflG5YSRhelGkogTMPBLE188oTkTYBVur+2GVZKXXTd6ANk95KsFjEswnyZa2Gzxst+H189e45vr64wYgJdNHVoFuxWiBrKTpcZ5yvZoVk3Neb1GjpNMqxaJWAlkMhZPlzxfE5KoVQw04CanTcmQ5oCZ2wBspl4rdpZQ4wdsqzeu3cPPbKnQza67WMVYGGyGK4XWJaEaysQtGLS71JgMixZFNaVEJF6nCn50PWqbUwSyKLR/QQKyiMZW7w4IktM9OOCHJS62GP8FEAQnUMGewe4yPSUx57qw2oVaTxyArCKcssiJwArsT1jEoceRYkkDUUpKRuMzMuJIFuATAwZBN+aRQMtmbobYEWgioAVu4OSBWItsFEd9fCyCWafLlosbF4/MjtEgDeGEyV58wW6TUo3a5j3R7h8+hzzyyE6aKDbaCrmNFrs+lunirGeiZpGvYstwuu2xGn/UlMk906OsH/nGLVmbsCfvHiMrWOyHUuwjJlnHh5k4GpSF61BZWxKKZ0ZoXICqdixDlgp0XRQjskU76FGg9ujqkMUcID5rDnzwM32o+tY6vIdBLb/dmDYTdct8WMSaI0nk2nTb4PsOEo4FsawIt1dE1kz7O62cLBboNPifWamz3m4ha0Hj2XbDKswZeV7jSmBAVhtM6xukgTqWoq6fZMk0AGr+lSm6zsuCQzAiqtYSaTWjyXRNoCEQC+ZcWRYNXS/bMpdU+bhjaLpYJXF00iOvnfASuwZLwC48UQvtntKwIr7fsYiZZHhxaCOzy/r+PtxC18ve7iq72LCooVj22+pZt8EWKHIDLWsNZAtZmhNLvHBTh3/6Qcn+OztfXSml2iupooLzF0IskqeuqYnB9d0bslZ+FSVxaqdMYoXZefTrmf4hYSQeDv3SuysyrP3VRKbn6nfATHgnwYcoiMveaz0ktJnxaSB7AvadNYUsHoF8EjO62pKXSSw9m4DsIppTFrlzHMYt+ibRdkIAauG5WDa66abN1uDyVSfZ+cXkgDu7u4KsGKDVXJfjzl8zACsbOR9TOxyf7wV2Z2MXXzgtTxlgo2h/5bvh72uYFapCeP2FdOrC+Sc9sqR9zTIpqSZEu86f2eNRpNaJ/P9E9M+PGPZGGJpTUl/0UJn70BA1YwxvNlGzgmu8s80FrLYGARUy6mp3gVJPOcsDa3uSHCIjAAAIABJREFU3Ju+5m3SoJ/vAFjpXv5b0aQbuJk3PVSsy9c9zW1b4Lb9f9tzRd6YAlbRmIpYH3l/eQ5Hs7bMf61hk3okMv5qLrrigoFWAUpoUi3BFXlYGWuda5t1iA0LMJybzUaua04fXC0zTMZz5fbcF2Q9G2BlzCflFmrAEXgmo2/pDCuua3rj3G66HnsvwLLUw0recGITVgyrFLDieVcygejRRosE+kMOOZhl7FOdrVHWavN1N9BqcTq6NVjbzYYxmVnUr2aaprnmfpWUrVA8yOQVl3gkCxViLWWfdb5nglW0JpgtLb/Tr2xQW26wmrC+SrEB7xayGZfV0T3cx7JBT1v/VDOvWvPxeDanKOqP61Nbw6Dcag+zyLH9fF2Okmzda/LqAKjYCA31TeQrZuFAVUwd0zWHn9XErjpf1dDfNORZNaYZ+6qGGS0QCG4pe7F6I5h+lmPZjqjOq+veRhUgG6QEXsMV8kauwU3MzwlYZaOX+MlJhs8etnBn+UyAFRt8/OBzcx9xuE4KWAUrryKDRFn9HYKLx8N/vwwr1gRkOpqfrDUSPddPJqdK92GeSc5+r+KGzpNyWJpdq1IF5sx6NTn8/DAJarC32JB35mACsEaMuRbnyiQl3Sy2WipJoK8eB6v4kJE7Bq38O0sC38Swihf9SicipkjUaAi9FsOKgNVo08Ki1tSxzSLKXOq9INoCrJTQJaZjDN068Bl4Z3PkBKwGfQFWxXop2RATAQZIFq3SbFI7K/+qhoAqgVX0kcibxrwi9TG87kIu5Aay8rUSQmlJkORUSnBMB27JWWprmkIiWx0ojzZVp92kDQosCTOL60UgDw8gL5hF91uyK8Bun3UlKFmSNIfCpc0ak6srHLbaOGwUmLw4xeZqiNV4gsH5lcyMWztdtHd3kO90AU71atQxr1G7PFenjo81nEzQHwwxGo9NqpU1cDUY6fl2d3oCrO7fv4M2R7bzMKLGeEkRlcuiJJmyzSNDRnr62HGbJOKVeZ8lMqmFr90I31baAip1r3kwxPW2jVABzWlIjd3jsqlSbOEHhkuEyg3nTeoAqfQaPPqyAAmJjvxGXFJk7yomHxhAdRNgJYjkFkmgknsvZg3JrsoTez22pnh4zCgBlRTLgBVNZCsKPDs9w5OXpzifTHC1XGHA3xMjoqGJVRpe0Mh18Ju/DLu4POTJAFkLsOoFYOWQnDpRvi7IgNGkQeXsZH3Qd8AYZ1bQGpDGa0ZwqrHe4N7BIT5++x3sMnH35CoSZgGbLhGs3q0fQFvZpcUVAz/I1Mo55Y4MHLIZuL/JHSaoxZ+xo8bHJcOntsaCI31lRGbyR4lrNHLR3oeo0uokZersiJTsdFUrI40hwA+ua0kCvQtmjEp2LK2zqVssZqEBVjK7lX8VGQQVYJXVKEeBwA5eU+4veZTwfqj4J9OcxqItmbsb48ql0A5UBWDFwpj+dcYk9JGxsZaiXvUpNfTFIGBF0EOAlaaMUp6SoZs3sRpPcf7kOWbnA3RqOToErJb0Hkin/BAt+7+ZexMlSbLkSEzDI/yII8/KuqZnpucCZobALrErpMhSSOEud7EQCslfIn+E/AbyQ0iCh0AWIHYw03P1dHVVZWVmnO7hB0XVzNw9s7KqenAIkC0pWZ2nh/t79szUVNXsYJR0hR3LPMPNboOya7DguPgnl5jOc+e4yj2hd8oektMBsDKjc0quGLt5lxVsJQSX3EAeEkwujwbSBXjMfZWkWof3AavwEzSQgECOs/p7sMzivUmxbTlYpm+MIRvhbcbo7DBThmYeEWS1Ur5BsGp3oIeV7Yk0m2GxSHF+OsfpSYo8JcJFBiAHgeQaXBCx5iFgxX0TDCvGfMWRBwyr8K/7facE9gwrB6wG0/VWdH+ta64tB4UNZDBGWzsCrMyYniy7HHmx1MfwJeN9+xhgFR4pD/d5/P+4wfNQEqhzzwErudcz3tSW7BvDCjjsttgfp3i1nuGv1in+r8MCf1MtcJOcoc1XaFueT2PY5f6VfBSwUsdA1DF5y8yOJc7qDf75iyX+zR9c4ceXGdL1W6QNwamRlKerMe0qB5X92bvPkNWfNnEqWMnjAsC683a2BMt6xM14z1E0Cub7afsQRO31/e2S+gCsxr/hIWOLLGyCONwvbD7KH4dNQffuE8N0fN76o4jrGq5vOPvGLKzD/oCEDD9nPnGCkY3uniDPWJRaPqYcwadkMbZtt1tstzt55LHhdnFxITkgr4sMFU4H5IHFxoA1Z2iAPYBV5hFCyq1PCnZvGw0nYOykhYJLAjXVuSKjyyYs841nLaWhHGgxbY/yoppwRDhN3skUZZ5KKgeHCTBT9SBPkJogHM9psn+7xQot/eNWp+iyXNO9mlmKbGGNWAFsGvLBGOlnoss75H3JiOq554cAqtgRD7+ul+/xqM+oHjCIPsVg+DvgpVq2j/18v5ofAVAfrvRP/f1PAdYPHXwfgrbRkA1gVWnA+B45AG2Z7pBoak+xsds3Ccx7Uqzw3jd3KrZdAFYBisYQggCsYiJfMLnErJYnFWV+U00g5H4IwEqsLO4npTbenCR4pPOusUmBJa0jmCc6o16MP5OyKeb4JPWPAlZKFwismfdUNEGDjcUawRouam3rLA6ZPScn0lOL9yfPU+QErApOH6RVQCKmVcYOXluh07tNI2WcZpWYTArVIXVbmlrAB3npeTKecz+2HfbrDXBs9E5zgYyMTV5P3aKraD1jPpR8KHr9rLlUdwFHTlF/8QxNmqBOA7Ti9HDzWVRcZ2N41KQIrD7WSAwsiZpD00dHzQGjM4yB5mHiquUU9i6gisobsayYv7jFjfHJlO8eOtryTHDTJLhuE9x2M7w9tNi2U+xaEhkIVCWS5ZXNUaQIyZRJQxhRBMNQPvZa7LHHAKuuOiLPcuzKo+SXk7rEdPs1/uRlgX/5rRxPyi9xPtki51RlAJWz2QlYMdUkw0rsbtbvGlg0DNy4f18+lGF8/PM6p7yh/k/Pw4rsMsufNSmX706a8dLZhy94za0ps05MGE0CfB+wsqmgvSTQG5ZmB+NG7qGAoDrgIwyr9+PnPXS3B1Z70GoEVjGu2RTHKKD+HhhWFmi/2VtcVNDCGZAIaOzqFu/20KTATZvjOCnQTGziELsDAjYc5Vdg0dhT26TDgUyUvMOM6CsZVVWFvKrQ3t0ibypkZF+w6GFgnJL5ERNTrOih3l/vAqxyTeoh1dqmBFrQZBAWhdLldmPT8xgnK7aEj4YVJZ1/0O+QMYcCtBomRYzvoYq2MFSXztg62tqIbqQYbAb5DjkDzGjp1u1TUeWmxzO2GLoGt2/f4CzN8IRJzrs7tO/uUL27RVoDHI1KJsSExtpnK0xXCxwpD5x0WFycSzLIr+3KA97e3OD27g5HBnRN4prgbrPVM3r+/Bm+9fIZViseeCYn6f0SvLsTWlVLfmJio8/oDmlEpN0+hj6OLAUgByjsp73UeBSwGg78YcE/TM2NmdIXRypSnWHlScW4K9YnI9Hd8ClxYT6n5xbgZhQBLhkdGFYBXFmiQcDq8RajFSTcsAooA8nLLtcpxbx8TXgjm46Jsd7rHrAqlkv89c9/ji9+9xUOlOalGbaULk3I+siVKDMkELCyYiLX4a31zAltTaMpgWRYMcEOpF3MCwKSBGrF6jKj7ZADmiS1BenRMV1N182Evqzw/PIKP/38c1xQbsHO7yiAal+PPK3ejy4WcSz58z3iUgeygTg9jswwhlJOfWFxLZCDQJZ020wagDpxwCphx4Z7x6crEmwT4MZhDKmYVvQ7HTPczHfIPUH4Ct1axlgUNv6csYlj2wfAinvenneMjlV3hEWL5G40VDfAinIygh8EiMlipJcc1wFldDmnNi7mWMwLtO4BJsZRz7AKOaABsj0rVYWbJ4FaqxyuUFoxpzjCeGxSAT47gmqU/Z0tV0rMCFjtr28xn8wEYhHMJOAkmZ6D6CqC5OWmWk60+F1d6f+z1QLzs1PMigKdurwEMSmZcU+F3hfQgBG+ZTmLznrwKBSYyidihqcBLtFmXTMBuO6Y1E8oaXBTUAVYO2iNbGYlNh9hTTZoMDZ6WeLA8lLsd2r9Y4BVW/NwN/8omdeSYXWoTBJY1YqRNIA9OSlwdlrgdEV/MPrP7NFUFWb0MPoYw0qAlU1gDD884+uq0tFEV74WSYEdUAt5sKRx8lm0KYFiHvUDOzjMusasOWA1OeDJdI8lDpIE0heN949vEgyMJrGKtSbjTR++QNmRGJ0Tma5nOSUoBlgRLNS1k7n5AUmgAVYffvs0YOVMQWdYTZi/CbCypmK522F3TPBqPcVfrWf4v8sV/r+ywPXkDJifAk2pYj54kRFX4syJhOs+m8lbJmp1Gx2fucqs2uMZDvhXn1/iX//oCT5fAsn2GtOacdSAaut212qcUdLrI0KdNcX7ZQcl4wFjBF9/FABaxi411/P34Q737959T6q/D8Aqkt/h78TrH3wK9bXRmO74Xpocmy8iZcypTRQuCmdZUe5r5v368d67YmxS7V49HvH75+Hn8+3NWk3NyLWatlYhy/vH8+yw21tBI2DbznYyVtfrO9kccH8uFksBVgSuuLZ3u53YGCzwl8uFe9tYs0C4lxvP6tlVnS0ByR5rtGSTMVa7340x480YnQOIyooFcoIszxUXrs5W8m0hUNVQxl4d9P8CiWVKX5sHlfucUobOn5XVBj0DV6fyYJvlC+3cNc3cGXOWBKwmAssFS+lsY1PHzjixRNTwc+aWHl6cacOetH+N9qh/jwUHAxG85+5LwH+xPdB7DdsoxsfrtZ/G/EgIGH//Q1g1cjEbSMDrG68T8ywcmp3Dv3TuOgtacf+eFO/9SqbHlh4tcoKLaxc/BhIi57/HEOgbncZQMLB2uO5hn48mBerW2/AKni8ErCwmsAaaKUfg+S3fPtp59IbrVicVHIYi+R3/jrFO1XwRYEUAKsF2czDAigy/LEOhKceUdfM6yAI1qR6fFRlWYllpmAhfBwcrmUWK8vGYCutTzy1HMqD3fQ8rAlY8202FEQxG1Xc+YdDWgMthyXrXREOTP3KfMw8lQMVpgwEoR1OPJuvHisyxSuCvNX9Zk/D3F2rUb/ebnkEm/1GFdAJUnFjX4frVa7D3wbyRw2gKTnJlflwdURNk4e+SnxWBapP9Mr4wFy8nLS4/e4FjmqDJp6hZD5FpxWaeJ6+2F4e4P46F/Ld5gFnyqaUwAqyU+4ud/mFmpPJjEW+4PvjMB39jAVnySKbpOgGrKdZtgnf1BO/aKdbIcE1JIGbYE7BStke/qw67qpQNiAFWQy1rOzFA8vAp9poqiraeidWhrg4oirmmKmtgUb3HdP0V/rNvz/Evv1Xg/PBbnE32Ah+tMW9N42lHFupEyg0C+LZejTgSOcN95s4jAeYbfOofGrCKS4iax8LmIAnlXjA5+zAN0ogYbMxZY4MfTXZvg3HivJbUks0bglQCq9jENR9bHS58TqMp7BGzxLDi72Ju6YOKTKXhuc7o+lzT0IPwitPuBRdn+v3bPA6kA6EjGuqmtIj8f6J6NNhVWuf/6//8P3YqWLzQjoQgupnjb77/h623wBsqvxGXZsUiUTd25F/x6Nqgh1V91CbYNlPcHia4qabYdwW6dKlDmEHApH4mA1EhywTYxy+yMGWOJ7+HttHkMY76TXY7THYbzA475G2FWXuUmSU7ZfJNIMtKfjMErOhhleq9pYwvKzDN5wZayeDQJSGuPWYxbqZ4DHCUpITReXTerRjkPZgvCh0YGvsuWvfI9HIUgCIhHkpxSxJ4AMmfgdIYGaZEAWGBfJIutYnJsGHBooOMh7cbnfLmkMVRc9pNVeEUE5yQFfDmBvtXb5EcPLliwbuco5tnqOlDRfSa0zbOTrG4PBdw1U2nuN1ucH3zTmalPCy7JJVpI581O5oX56TWrwwMYQdFDBST4lgjYRjlG+unXxsqXjxF6vmtDzOF+wm5UaSHgD3uAtrnxwy3B6tQ92swge+zjtG3Cbl+/8ccLRkMs2NzjllQutJRl0iFY8/L9mkixhXpU8KH1x8MqyhSQz5hCRyTL9Nxz1cr3G42Kq43uy2++OILPP/sMzz/9mf4619+gf/9L/5CU4Q48npNI2hKqboOBVmARLKZ9NLAmhOs+C5QmL+7MnPr2QwFzbXF6GEGbZ0dJtRkljFhYfEcksQeuHD/DpNmTXAsCVAAz55c4XsvnuNZkWEp80QyemrR0VlsyPujo/URd/TYFNsS0Zi5QsAvQCsDFw3aM8UbwWP9tA9oMIbfwDYik4Q6cJ9EGg3OPlMed/gejoa3dRoF9+Pd6Vibvs5iTffmGwz3tp8t3pr5PV+PWE5tJ78GMazIvXWTRCYJMkan3LErBcJL/uJAvprxzo6hR9kY5NWe0GU5OEtvBfezYGJDLwH6EjDuMLnhWpjTsJ7XVVZiZbYHeh0BBT93KM0ny9k/Rx5mBKPYGUlnAsLpX5XQxNUnXTEwyAeMT5GeY96ll5G4wD6CZ0yuKq0H8ylTsDQj+Ui83ZTZ9kHE1TEgZWtOkT7i4XgvM+GR9McGBZgXlf9bHkzSrPdTOKOZYLI484IwuRO9bggGTcSuWq+3kiwwmSqKDKcnC1ycn8gEdp4nkirQc41FVUMmh3tgxJkZU1u4mnnWGMOLSTk9dGbGDGNDgv4+MjePKS927QKu9Jo67UlJyuWxZ7Rxm1hkk/5m7QEXWYurWYV5u8Ok3KCtD2J0SNru5qh2C411qBgkZmAvgHbWLDuduSbP2FRK+j/6hCINKLCppIzJ8ufS9MTBUHucYD6k9j+WP4Sdk56vGCl2HsuTg+wUJri7LcrjBK83U/z13RT/52GOnx1XuJ6eo5rOBc5FhIiTRWCoAM6Y9MmcI7V76ywd/W2mTTMWK5XsBPJqixftFv/+p9/Ff/GdU8zuvsJ8WotBQyR/2k5U/HD/ktGtSasEq70ZEcWkEtJ7zAtP/LV5Daj0HezH5aPVtJXx4SHkrMGIpZGcsgi+F7v8RkdOeK9b/hBx0Mh25lMu8WNTwBuK9IfabDZ49eqVrkGg0Pm5QCGC29a9tWoqvLqsOBu65LEeLEF32a0PDbDYm6CsjgaIMl7I78piISfTxrAPXhO9rMhAudusbVDBhHYGJRarE11bwYl69RHrzRqHw045G4v98/MzP+v8bCEzXw1EdvrYWSBSbQUrczPGrMN+p4LWHhKbALVY6bvDXn93uVriydMnypXorYOGgCb9cYggVIqJjAucPKqikmuGMXi+QFqYR5wGaGQpGsqrGSdqBxPI2CBzepmLdVJTeuqAlWSprQGnAfJE783AE9L3bWVZ0WP5tvUILY5q/LnAFouzWTrXd8txy3291LSNQocsbU2htknUBrh6jCaIyaZneHq5Z63Zjdr3W6ZtscyuycA28/AxFqX5EaZoW1s/Rkaz6bkxpEA8cmc2q1Tzxqck/Vy/YLOhQst9r9hnnX0WgjY5y70d3V8o0jgC9/ZmQJjdPteNxaAc+U2x2ecDhRRbDIgkuCiGiprNrHPs+/z26/VHxqPzgeAIz4uQpLuc2KSi3qiuapucWbdiYZuszyZ3q2hVo8OW9WZ9wGazxX6/U9HP/WmDeExCKNmcxxABVRzAxGnCtB+RD45ZGMjTVw11y/PZWONzl5ct76d7wAWwbPUQ99LB/afCu8qAtv4s8OJcz8IBbWMN+ZknD1svklnb6WdjcBPzFwPqhncH2x3gNEDCznPmwcyHZ8yByGy/WWNzfYPVfCH2Zc5GG5tcatL6VCHGgIqNH058nUg2uNuab+e2PeLJ558BqwJYzdFk9EG15rKaElx7YqlZQ87ujTGbLb7xNZuXUEDGQwPd9gHB8FAkvMdm1H2yM4u5nAFWBlyJbKF1aqD1vu2w7Sa4bRLc1lPcdik2XYZ1A+y6CbZti33NpjgbkQSu6BtpHseDVQXtAwIY5y33ic2MBymFzlbPclAG7TcYZ7nN+Pez4kSGaEVzQPv65/hvfvwEf3yVYHX4CmJ+01NNiiIDTslCZVxTfuMKrDHLKogjA7jzQGb5CKv0sRwjpLXxe94Dwx5I6sZnaXzvY783PhfsVj/Q+/olVqkRPiJuuC2D22Tw/tLiKOwahmmAzqwjFpJzzXq8Zy7rCif+XcUjH1oWtiXmA1lpXckL0uXDQwMvKNDhjWbS43gLu4LhNfsr6QeajYZqMQ8kwyFISD4camgeWoyJek1kl38KgBX5FXsBVsC7coo9CrTpCZJsrgNDZsKaAOEmhmQhEDWcJMjcaF3+JB0Bqw4FH8KegNUa0z1HSrPAqpUcMJASjXcbGetkMoFSEskpgWRaFQKtNGKaiaq1B5SchWZfAAITUBbMYYLpQVuUSwUlm5QXo2X5tx0b7H0FguI5AFYB2tiDjkKeniECrASX0zxeyxjdZIFjR/S7E6PBjOpp6moHG2kXLE/qpsS0rnHaTbDihJmv3+Hw6i0yFsJEpVnsLgp0RSqg6pjSmHuGs+dPkZ0skZ2spMOmLPB2s8Z2t7fA19Fk3Q4yHg7L5RwnqyXm1M7zXpP24YCVFZ0+Xt5NBlWg32vgPQSsPrbd79OrHwcNPvLzvUQrUo73vzfGA9/rxj2goqtx4MBZnwAaomTm684E4zM2mx4zlLRC1LzalHs94h8RHlaR5KnbOqKUM5th0s6O6obm1pNEYOLPv/gFLp8+xbd/8H188dXv8Od/+ZfYtZ3MWA8CP0gntykoPDhlPE7JhoNVwWjkHSEQksmcnYAWE16jMqv45YEnc9raJ8PVokQrdYnD3RNvIf4+XYbFy7eePMHzIsMJQRWuUgLOLMo1OYTHGD0OZiabdtDKDCl5/Q6SO2AVoJW+MYZFOmAVjGsDq8wnyvT2/D1ReN9nCPRJY18LeuDtn30AVlY8xtp7CDjGYWPX4B5r8fwcfA4QV91Yz4QJWLGoJ2ClKT7MMAVYGRCQznIZeSeTA214LM5w+ofLKc2E3ViOZuw5gsSjw8y1NCXoGEacvO8GWMnklckYC8BZinw6k+SSYBUnBzK5yAgoNlDRQYCDz72iJJXP0j3wMpoY09eK18HnzITMjaV5B/kkCF0R+DywSGPSy2SOExs1VciALTML5vOKLrFvLzO8eiCzGAr4AKweMjP8oRlgFawzJXcGXLUq6gy0Chi0N4V3lhJ/BydRMg5WDlgdDrWeGdkbBHvnRYqz0wUu3ARWvhr0wtHyM2mdJRwWyyzJ8c6nAOExYMXx3eyQMWn2iX8P/LfcpqcfeMBJiYoZvY+VMa30W9mha0ucpy2ezo5YdHsk1RbNca+QpE41ix1vZvGeGGDFNxboljRaJ56FBplgvEZ29TMk06z3EVNunPDs5fRfYwH/3QErH3YgSzibDEfpHZ9XZUYfqLfcPxO82Uzw13cJ/vywwM/qJd5OL1AKsLJXY7CRnz2SSXtc0L1jjDMGohIHO8bsXCNbm0VrNsNsf4tvdzv8d//s+/ivvneJ2eYV0O41CZXDOdiJl2UKE28BdxOQf2r8Mz8XvNrS8eENMsOJAjC/303/lGt6FDFjav743wRFxm/9GRTeb8F0HYH44++P80wFpLyZrKBgEXx3d4df/epXKvaunjzF5eUTMYMikZf0h0CJpvq5xLdn4nkzlOeAFwUBYg5NVWOsRdOUgBS/xsKFgBUjvVjCPn6e622z32m/8zqr+oiT0zPzGSVD+VBqYAx3/HI+x5yDRti5dw/AkH8xkZdkgrTbQ4uG08rU3WbMLFEezA+Ib/QUkkUDmRf8mQRYna40ofns7AR5wd9PBlotAJl5HgErTv9rwtB4MnPAaolpTqsKH2jAdZ+l1two2WBgR5xG0imKVYG0mOHY0nXGm5wCRfhD5lXIi9Fzk+LCGD+ts12UpuicML6Eigi3HzC4284TStgjr7GJt7Y6BCiJDaLsyCWNw8RC+d91LYo01TPieR8TevWcna4n82qxqHyL8Pe5v6a2hc4SqiDo1ei5lCI3fcyMfWBgTgBW5jPp9vUypTfjf2MxxKh4m/drjB7GNQFWo8aZFVHWKNd1ePPQpm4aM4nXTFsEMYQoCVaR6Mb3HZuGZIKad+SUz0aA9mAXIIBQQKK/i9lnbD5J0thAcADQe9Q9k4YhiYAVczeFDhr5+zRoyetaGl13aq6QUVhVpfamgBmyssQQp6k24QmuE5NfUdJKWaBWBusw98w1mRnvtXteOcPcil5jCkUdZIwvMqD5CisBakGQMHbVAFhpb45MoePfFgPsvLTyzH5G8c7rDEGZAtvGgL6DV1qWgvT7s1eAFc+wqkH57k5s8nZXYpEXAvLo78X2VjRmzTcYSGid0NLaYoL2cDS5cXXADg2uvv8ddKsC7TJHm85QcRK3xwbWnsy7TTljg3TC3y8Al1CovJ+/OIDL9TnyAYr8077fcxmCTDLMJ2hl6gEpmrWfma8Be0wETt2yDm+muGszbJHqc/zarqmxozKDg2a07ijKS8Sy4rXHZGrynPhOJifzTkqf5RVLTy/tJ5qlp9qDBKy6KVm2HdL5KSbHIxbNDnj9c/zpT67wk4sOq+prLCaVKZV0Hlr9wYYSzw4Bpa5qCh+rYFnFWrq/ZobT67Fc/d5h6Pv9IQlnTM4Ze0Ap7jm4+6G/Of79VvcOouIAqfoY4pMi7Tt8WIZ7VWmveQz19lavHLD60BqXKRVjAVK5/FNntDd5+ayMjUpwmuCf+TfqjPPhWrHXFMf9d2uTxZkf+8vZ8pa7hC+rveK4JktlxqQBn1zooNUwNM0VLWJaWt0mZco/NmBFfxICVrs6wV05wbsykfG6AVakaBvpTICVgqHJVyjV4VsupNrHMztglfPw42j73RqT7R0ySgIdsNI4VTITdEh5HkiqqN7NF2BCuYsAq1xju2Xsq0PdjjlNRlEQdUkX/W4crAp/k9AzM5hys+kQ8PGyvVpMoFc/ZycQDg+kvnyI6zdzAAAgAElEQVQ1TYjJUS0Jicxu5eHCAz9B19DAOAArm86lh+7jvTXFSHhII/nXSTvBkoDVmxscXr1BRo8XFkVEsIscTT5DTSPZeYbJosD5i+dAYQwJglqH+qipgSUPLgJWTaKC2iaTNHqtlCoRsBLIQQ8hB6mi+xJbVAEjitdviHg/DCjx/783WDWkGf15FrjZCD+z5Nr/yGOg1fiAGA6VwScnPEe0XrxzLo8SdhvVGTTUW0HRE5/xa4wDTPEhEiaLc5YIdq0AK3Zfd2JOJbhbb/GLX3wh1tX3f/yHeLNe4y9+9jPc7PdIikLsKgIeXKsBcoSUTVNceJBKUjfRFEH+f+rv9IBSl1Peai0aTYOLrpN5aEnD711YJupWSFihJY+PltM5l3iyWuFpnuujPBM0Tc2ZN/Shoy5dFFEP7P0ERAMuLIO0DrCKfe/A2TOxgpVeagY5mH+U2Idm/W+HgI/LHR1j/T/VweoBg+gx3F+B0X2MHKkHrryuDTaT4VDDRIyg2gZTTUBaTJCRzNO6pZvtvges1IkVpXeKaUIJJ19FJeNSFlZki1riYH9LgJUAxoF51h+KtnrMyLuXsg6G+QSsZP5elshmGXKy7JwRQklnSy8WTmKl8brLlMjlIWClnjNRtNkMp5eXGu3cDxrw/a7XwvV/rPUoKSslA4F/z0bMLyXHIethoCITzDL6fO9zYZMp+ocyxnIjsbiXJPg3RKHGiagGBgd7xu6BOL2SIFhpZoDoUJAZw9ZG/HIfMRFk7U9vDe4/AlZkWyw5qeh0icvzFZbzDEWaIOWa9MTDRzT0DJIArPSy+mEOBnyTVWHDEVwaQbaJT0031lRIZINhZUw9A6xcDtgFw4rnBwGrSoDVVXrECS1Vq60xrDQso0PmaBWZnJRS8Kyx++VglSQJdo8kW6T5+CwXYEVglQCWgJ7wLhSLJmTvD7pzo/0xlgJ+MOb7i1duRA8rnTMDYMXX0Oy2nwCs3PDfC3iLNNaa0uuSbJSf1R/pqfQWdKy7zUSP7Dds3uJb3Rb/w3/6A/zXP7gSYEXpJ5nflI3RhiP15Jr5Bvco/9+aT/9wgNWHwCoR5e5JAkZRcNRFCvDCIWK7VMOJ7UwSE2PwUmFhe/32Hd69e4ff/OY3uLq6wmeffRtPnlx5EWzsI0qbCdgq+R4l+9HVZhzg2TE+Y8dda2VfPu2I+RdzEr4xzxLIQKZdRfDH/h6vVcM/KCEpcuUrzFXYCKzCt0rXxcEIhVjihhBwn1uBaCwXM5HvyFSvaMpMQ/VSnWlKCflvxZ4kwXq9EQNNQLN8HxMUyzlOz0+xOFlhvlga01+DM4hUE3gqzeiZ18pGAa83KzCjx+psJul9RWCMkpxZJiCBzGU+S4J1eZEjX+aYZlNU4SGqvWEnn4Gu3jBT8TIAVmOTdnvuxuIOMDfOVYLeyuM04dd+pX0bc0/TMLKdS9maMbAcxCE4J99CAiENMioAJJl1BYVYTTbxMagydrnWNLbnGA0KNrRysasIWLWdTSe13cr45CPf9foITBj4JsBK1092+N4laZYzxDMWCOdyR/N94eswoNCOkJCzmL/KWGpoccPOqvBgklDKG0VWRbCRYNO4+bcIWBlYNQBWas5QNaxcyhmJzHHcd4EfWjN/itPcGiz8fD3RBGSCVpZ389w0TavgePeeur25s9y9ayTVHQNWXCuRu8mjl+vM1RQBWNESxDx2/Zk5SKTz2dkZ4U1lwwumYnoZg4v1nDUGxoBT5Ek9AOVh6TEQwM74IbcaYoXnBIOPx+gYcdBKz3hY28xjMv7/rsL29TV2r9+h6BLM00wMTJtq7ICVBjPQZmIC+oHLUqKlgqDClnlM16CaTfDsh99Fu8jRFhkaShQ7yjot3vHS2CRWc9brRLHL7ymWInLdb84P0wJd4jq6B2NQIcApfjxWlqfY50whREkhr2YHyKvqhnJAMqyaGTZIsQUVT8COk7XrBqUmknMF234g2CSPWDTIE7Lu+T5B7hY+bFJtDgeZtbNmbwiozzJ1gfblQQoHMs7y+SkS5kv1FtN3v8Sf/vgKPzqtcXJ8gzl/2qXyktDS2kNG+cZAC5WNMXQHWWBY54zXzTgnjEbIh/KL+Pw/JmBlwcbOIMUV32c6bxkXRlLBAL/0uoxfLTa3AVTuNaXhStGYA3LWoT3R5ijAaryX7XbHfvkwYBXNteFvW4w0UHTImy1uxjtlvGxgDiyqWO32cyZdNssSHzTxTwWwOhDVLSe4Lkk/5OZeGmClrhC3h3mUBGDFQM0Xoo2hzc8D2UcD8+A+7IHtnQCrYFjlrKGyGdKcnX4bIa1gzodGPxR2PslgSHnYF5IEMiFgi8AmrhggpAlsRtrnMGubliGdqfmnMJAxKImiW1NjS7PRVIlEltvodx38MVLdf1ckhIIuwg/CHN3B8dxtbd03glccK84zEccwzGttILmKR7tW+ppQqmCvlQlzixNMsWCi9fYWh9dvkZSV3T9e1zxHm6fo5ilmJwukpyvMz09lvs6RrJ6HuPEwF7ZNybJgyITNqK1MmqSdl7zMAIPBqsQ17Z5AKhD5W1/sj5hG42T7scByDwRQXjOGm+4H+fd/PpIx+0rfmBkfbVHg+q99CFrJ12zUeRuCo8sFuaa8oLO6J0a1uNxoBFjFNYxfw1jSYaC2dxu920kGW8miP801aYMMiLv1Dr/81W+U3H7+wx9qQtt//PWv8PbujlQc89UpFtYpYwElIMS8ndhZ4zsPA64LUaRZWDlg1YPDAm2ZdpkZOQGHHqxicuN7RJ8XYOUJhJh/ZFKlWM0yPMnneH5+rm62/JZ8uh3XDDt+YgAEKOVrxgp5YzAO7KugifuzFCHBJjzFQLwBtApokGtxBH7pQQ7rR0cFX6S2Y0A991dRL5lxQE7P0H9FHBvRjR0+b7/DiqBhJLICswM6kpu1HQ6HSh5Wkt/6IeRPTGBwMqnFtDJJoNHwxa7yj+qwBkeoB67saLO82w6hPhlXMuvG66SJ73Y2cWs6Q5HOULD44v3nM6VsUP51Bq4IyGddQS88GrcWuZh//DyTEklHBQDaYcRCiB1JnsdkV603G6y3G92by8sLvVuIDv08iwDKDQYGljT4YXjl+3D8hB7rosUe5bXyumSu7gmcutb6lSxwKOfh1UehYs/q3jJRx9QmBvK+7bYlbu/W2GtM+BGrZYHz0wXOT1dYzVMVaFOuOU8Sho6qg6NK/m1vhbk6k0IBQg5YsfAwQLPppX9jsGpgWdlzvA9YmVxd80xZNLYVztIWzwhYTSpMmz2648G8hdgAYn6joQXGPiPY7dwB7a+YjGsB1CQnwa4SE5DTSB3s0fpVx3xgk42TxnFn/ZtJAh2tM257D1jx9QfD6lOAlRW1fDOG1SCfNSCTccxOBunbzT7AtBjGMvSpRRNKHtZv8Ly5w3/7z76Hf/2DS8zWr5CR+cVOZZeoKBVgpRaxMTRU6ASzKwC7URMnQKEPMqz6ROGx0/H+efgecPXQc6pf3MYY6b+//z6PmyPCAnMnAd4j+wdOHHvz5i2ur6+xXq81fe/Zs+c4P7/QOcM8gR+ZE0lGx7xmNHgjigrmETQqj3XBVzgGrCSmZ8HOc4hydOUfE3X1TSbYiflNaaLlJnb9lPYsT1Ym56akXSzJY+97RUapyd6NORAoheKGvELsTJN/XdWJmUVJFYGqY3WwglTT2Kbys8nnBYp54UweTiZLMF8WSOnntTqzPcMhNeqhGEuL3lsE2+jPwnMwL+gNl2lNMlZutxtNdpulha6DZ2rKGE2gbVEIrOIa4/lLho6HemM8eZGuDwQVxGAymb3D83ZmCJO1Zk/U/ZYxWzNIYHtHQDGkeZbBKHa2mteNaWo5vAH8PMtLJBN6dHFq8MAqYxzn+SV7DwZgP9gJMOpMdJ9ENk0VQ3QmE/ig5IWeeQZcdT7AItif8cylkhj5V8kjDGR2rWXMbVvS7A7kB+O+tWy0sGltU8PJKAq2lsn8CM7FPe0zBMmRed9jQrbLKpWy2H3T5DoyrAT02llI5nfP/o5kgdJxOXw4gM7zSvfHAQcvTlXTCTx39JAJOxsMlbEObVq3FqV5VUoSODFrDwG9nfzllmQSifFuclBjq5g/lsnffdgAX8mELEUbrhO+O04Q74cgRGMpZIFiTuud94/5mTVGLG8aF7P272BYRXSLszv+/8M1w1gC5gGrB690gutX2O23hjFfdcr7sj1g89UbbF69xWqaIZ/QwJ0NQcv1o74T0ESGVTRjma9VR5SMKRy2sypw9b1vo85maLOZBhQoR5annz3DOOd4fxgPe89ab2yMh5IMDXEDEHQqad3YWTK8Reym5MrAKckBx5JAfl5HW6e6cQ9g0xlgdX2kj9UM626G3WSGfUfJYIM9/XGZx2kFO+uQC6+pMetqzKcdzvIZTvMZFqwbplOUdYM3dxusyUCnp6jAXzYqgN1hhySf4nA8Yr44wex4xLLZorj7Lf70p0/x3XyPs/Yd8s4Y31Z7GWOQjTQpMdwWgq891opsXPr7Z8/soTxv3AR5/OS0z47XpJoVD+yPehLBByyRPva7xwyrvmclXMDqAqsNYkKzSecZ5+M6GCOJCZiqwqYl2x5XRWefc8mxDqTwUw7QiM0ZAqRUx9RH+YkzZxUY6sWwAVbREB7y32BYGY7hecao8RYNjiARaMf59/U1O/EbWi+NfPz0rELuK19Ynts2YE4/908BsGISfGjIsAJuHLA6TpdAOteClGTJ5pm4hI8j0y3BTAOwYlosD6sOmTOskt0a2NBY3CSBXOQEjDgqeJqZNEUbgUGfgbwHrDLJAcmwkoGsQKABtOJCYxnDByAPHfe1sJGhFpBkjqgxy6S8mmSHgFUxp8eHTTSQ6bAOtz789slE6OFVkHEDEqiiZIb0aQetlKMfSEcHDtTzEjxgQUFtKA8l/tqMAJyBVgysKxom03H6ZoPq+h2Ot7cCJDi5K13NgUWOhMnU6RL52UqUc074ImNGxahTb4MJUJXcQIaERpdVxbK8xcI81gLs+5I3N5cc2UyNC0w7gMf35/3tP9Zt/76AV3QOx8nYw7/QHxIjLGMMWhlTysESjQF1ACDYPtHBVEQdg1XhjyNSZh8cAy+J1xKvT8njiD4SqPckTSQ1aJMU+4qg0QSbbYmvvnotc8SrFy8FIPz61e/wbr1WMCPqvijmVjgosNm0zTAKF2jlgBXBCao6MxYY7PbqmXraOqEHkGnQVUA7IMFDTeuFeKrksZQ6uHSIJtcs4Ei/niR4Ml/i+cWlCnsNmDMHWwVrshKDfm4yrWGelyWUljz3RtrjQsoBK3kYuP+FJm+NOqNO8Ou7k++vLjM7jecTz8bTqx7CioIzHrH9Hlvv8mfpEzErBHuUbdQttiLNvKDsgLWEguzFAKzM28gAFX4vv5XsKrLTzLfFGFZ8XUHRVpI1OgCN3ejwmx+y1gnRFVvs0JRRZ3jtd72RIycOrhjDyObiXWECs9kJQCdN3uRnE+SLBRanJyjIkNKaiK6kgfk0dxVFuAUyUBLSSM767vZG/ngsUk5PT3D15AmePbuyLn7QooNhFdMR9bXH9sb9hCOSj3G3TSCb3u0wNSmeJbHhaWVx3Nb3eP9pf6qWtc63ZBYNAb4D7u7og3OQzOf8bImzkznOaDif07tBd9m6WnWtDlP87SEhGiSBdo1WM48ZVgKLNQmUQOHArDKgy/YGf7b36HL5RExyEkOCgFVX4TRt8TxrcJpQ5lmiqfZiZnAgAM9MUvu5xpVju8RZQI/7+Qx0b/MckCwwpKv53BIo+Se4J9yIqTa+p2PAapwcfijpM/aHg64uCeQ0hQCsBMsJSPiwJFAVh7arxeDeg0YsCZsSaaa/IdflDWazqMSkZpKe6axHXgCHWzypb/Fvf/It/JsfXKDYv0HBCViSMM10/rIvTcgvPLdoKTAGrAa5+OOSwFjHcU8MPPhwWvxYYj4GotyyyG5BD1g5SDcCgi1/HdgI8RfJLLPpyPQHtQ435YBv315LEqh7Kkl5jvl80Xu08Hvp2cIiTbYHfs7Hc1cBOZsZi2EkE3qvYPVYFqCZSY/MB4b5GOU5Nze3ApgkFUxTLJdLSQHZSDRTZrI4jaVKJoVYD5REy+ZAFJeRbxCnbdF02jymKk4D3ZcqvgRYcUohGXVkKWcpTk5PUSzmmC+5DzqZrtecCpgmYkwVJ+cCQcksJqt58MHa628QkCtyGtXTu8oYHmRX3a1vsb7bYJbkKk5YUC8XcyxXcw2qIPKjqcUuaTVZXMj8YsnL1Mq8q6KN4MWCWp4WRIz5PV5mfQFDhiELCiui7NTjO/UQqQYnTaZzl9vyC8w32CAtkdB7kQxPKiykHKh1pjDW0LiegTiYt7p23htn7ZK5Kx9ESo7pXTXJBVpNEv4/h9R4Q8bPN5V+8foZqZ0RMu0OSJMtmsMGTckp4pTPE6QxwIp/g9J2ZBmQFcqxukQmJOi6lIYFTnwY9oXJ1glGGQOVZ7PWrAdmywd0Wuicpveh2VRbjDTpoeWGQ+fL7qpJcKzJKOCU54iAO2MZGXvBmWStQeH0srLGeHj1GX9UzCjaSagZZrIuMguZcykOe7HOf+nMFuM6rAOGM2/PSX0C7Z1hKTxxYECnBE7FurImk33NZX8JGfXKdrR2Hsvfx/XA+KyIeBXyonEEtBgx+Cr7aveEYJQkep5l8k+zJ+AA344m9K/eCrDKaXlAVhAtM5if6XIJAvkUbW9YqCkngSMH+UyQnMyRnq9w9vKZJq43BOqVCxGQJtht5uC7/V7Pj7GIk581ZMzRJ7tPlmvfi8/6jO0PAZ1j5n5fi9hpZs9s8LAiyyqeo+rX6QzHyQQUQq9bsqsSvK0IWs1w1xpgtZPHVYODN6VtWrat1VmSakhE2lU4yyZ4usjwZJljJS9asquO+PL6FteHCsdphpqgFU9AstHLA6bzFNvDAcv5SnX6SbPFav81/v1Pn+EZbnCONXIcrLHqk9ZVTztgFa8xACp+DDl2SATHOd94nYybZR86QX8fwCrOunhWD9frw78RgFWsz4EwYaD2GLCyqbTWIOzPQHmgGmAl1Y7sjczrqx8QZ11piwuhNXG5Hv8e8ZNo2BCwiunmkukaBjZiWA3MVl+Q9/2rQkE02svGSI2mn61kKgQCUCNxwqRuQTgwEN9eoyl3Yo/r9f1jA1YqXgRYTXrAalPPUE3pfTLvKb40f5V4KpJfZ1jxhhtZ3wCrtGuR04xsP5IE1iVmbdUDVpycMs3t0FOHSWboZCHNZILIjooBVjSP5WFoJu+iI9Jk3kOIkS96LrSzrCwgBGBl9HCjvKZZKhN2fjQ0mJ/3Qj6yzhG9WEuMnUcmxPXRAatShpwsEqmdntA/oW5xYDCkSbYXnZRuCMCiuSGNF+khgwTLJMWKQWZzQHO3xu7Na5suRr+Gk6WYVQSsstMlZqs5jkTgXeIVGzKAJ55RB1KEfXR8fF3xVgWpHURmbD5CYkc7V7RhHbhD1v2xQ+rhpn/s577pz5sIz4K+bevH3+KI67vdnrvz83yOgQiHpldTDrxzZowZ770J5DYWTQSUiQK4gV52EbZ5I1mxKZge0npZgn1LeBxUBEa7CXZlg8Oxxe5QY0PT57pDSmnmYoFX76415dGm1kwEWFFuxckcE7WIzGdA0+YIXukA5wQkThEkBdeZV550BJLPBqgowvKeNSZNJcDDgAp1eBXBGWxj8gTHa1sicCnA6gLLZa4kjuwTMiUZMCkZsRHN4SdkxbhzKXpiTQS38XR6u43G2ArwaCwNjM5rYKUjYlW/CJSvO7vl/ZXhz7RP3r0bE8dC0G6NS+SdGrumONDsygZJo6aI9vvAQUDubU7xFBXfABXGF+tW0B6Khd3UGFbOkBMOr5HRA7hoHfMAq+zo4hu7ygZWqV83AqzMHPRA6S+9PSTZIJ6dYzECraZ8xjQaJsvgQGZOgzQ3BgMBKxrZ2mQ669Lae4zh7TCpExz2pWTGpNKTYUVpD4vKi/MzvHz53Biazhjz4Sb9YWrSjvtg0kNgaZx08DUPXjiDdM4AKQerxG5zA/P4t7+GHij2JFHsBacr82d2271YJYz7LNCunpzjZJnjZJFr0g3BigCs1KGd0nslwqUd1I8xrHTWcH8ynrOQkoySILFJASMxMNP14XMEErWO7wFW5mMlSRsTzbTDs6zG+axBDjZF9poe2RxLZDQz1z12RpySHRP58KO66x7uo4tHGVNMpKGUiUBbL6kZTYBh7IxuaDyjAD36LuIHYnIftxkT3cNK6ZADVqW9YnQHSmofB6wOM+YXPd/Pzqowd/ZXSa9MMypltsxzuMK0OyKnnIkxapbhbleiyeZImhKn9Q3+yx9c4d/+6BJPsMGsOohVRahKwy0EZBPsoxSWzQAWvoMPnu7DIwwrJddxRAx05eBJfuQu3f/SvSTagcgAfCMR1v8HjtebXccJef+UZIFlkyrt/ODv2G52ksJRasRnTPCWTCcmnma27JOefZLfGLDi3hwDYJQo6Vyi580DPxvby3XfCOOV0fOQIH2ASgTObm5utMdOTk4wXywUW5bLlVgglG5JkuheWJShKyYKJTY2C/+tM93jFn83pT+8zu3aGCqHqpS8RvuK3nuMx3mGFy9fYr5ciPVE1uJ2t8HusBV4ldDk+vS8Z1ipOOUZeqwEgvH3MjehKTzNc/V6NeCErLE7rO/WAkI5gGO1XGC1nGPBxo+ALTJaXVYh7xcHrPpVxIBCYI1tTSuCohgX61pByVhPaniEj5CCpAECKqomJtnWSHVvuoA586xAO5uj6thctiJ8SpCmPSBpDmJyTslqoxn0gcy0UjktmbsNWUHsrGvoCvMjz9HpAZtlylXl5ZVmOFJyOM2BWQEQTJpYPsV4ZQwSA8rtfHd2E/OMjqyQA4pki/3NW5TrPTh/he9kWKkAzFNMCk5j5McFuozTbY3R1XUcO0LAyrWxnpFpgIvAfGbfnGJHiR67ei7lc4Yl/bX4uCt2/AROBSju/9bnPO7YpY8KWJPgaS8rVwzA0YAzyqKNL2TyQpMPDWszvBk12bYhAMoXbRMd5RXk4KNAYzEwrBEvQp0zWsQyajqU3B/3mFEDYMXLz0gM8PPbyqcwRue1clLqQ4+pbxzKPI+6D3T1wOl7gJXfRDs4PKE2dlycNUyDmYVO9kccOJTq7Q2azV7+gxN6LzkbVldM5nLTyi5BHq5kwRG8pwXLPMX0dIn0bIn8/ESSu942g/kPGZ0+zZE2CLwa1qSc/EzD+3G+EoDVOG73OYjXLpFfxp3zrTs8K5cBypdUkwwdeGQDJc1UNxpgleD6OMHb4wRvqiluBVil2E8S7Gm6Trmypg3znnONsQE3E2BV4IjLIsHLkxxPV3OsWONOU9ztj/jVm2u83leopswujEzBF10xt8+mGhJ1Ml8gq0ucNltcHK/x7376HBf1G5xhg5wAtyzo3ANYvtUmCRxAOauxI78bn0eRb4+bHeMa8WMr7psAVmYbMs7zY4rffXD0sb8TpuuRm/vC7BlWAVQNUkAHnr1RS3aU8hZnnnIKuRRcfewIMN2rn34ImWUdYmxpqryxjK1upVWKl6Ijn75obA/rLDzihld2H3R2npjHEw3OCE8qB9GymU0BNDXBwDgUszOa+OHL+48OWPlkEXb1S9JTyw7vDkAAVt2ME0iCrunGbnyh9HFxwIpdKanKNLK3ReaAVbLbakogTde5EQhYpZNWgWEMWCXyeOKBSJ8VY1JBskCax+ZmvC4PKztQtGl6q1kztZOG3QtNo8+aTIRgHJOhWAgsNghYsQMmDTdfHafEeBIxACfu4O8t/wl1qqTqiWFVimFFKiCBrAkPdx46DlqYM8BUXiPs8RyJuBaF/GSYMC7TAitOcqpatNsd9m9f20/kGYrTlYCq6bLQQU2ZIOmtomNHAR5npM5pdmrInmAHxij3TPi0eSSRtC6Cwoqg2sBihqR33EF4DHz6FMPqU4DVp46/QH8HdPv+TwST4lHQSrjSfcopqb7BPusTOB2SljTZRA2PBs52Mt8x+7r+jhcsD4OuFRIBf7mshrIVTGSkvi2P2LLje+ShYqaaBBQpz7rZrsUWoMSACVmR5gpU8zl9JmgePLDiuKeMYUUQ2OyITa5nxdRggzFFc+RFzySVpdcLwSomMTRnjLUREti6LpWMswCWoXYHXC1XeHLKqZJkINSa5KnuI/dyysk/zqCaTHXQaRpR8G18KuZwQA9IfgBW6hR437c3JB8x2kJSIoT/wWLh/xtgNgJTH0gGLcyOkqZ78ldLMh8DrOIQ5ckwntjS03o94ebfp0cZO6EGVjHBdJCYUr0szEwJWJGGbSCVMa3o4SVujF5Zb5Dt8JR5KHjS3WvczR+JYBXfJW5wGjv3ND3O5lmKguPVp1N5nLFDw8Rrvz8IbOL6JquA49fHyYIYqErYrMvIxOmw47j3UkwgghwxzY6J24pMiNXSQFT5wFjHsZevdIx0QZ0ent5jgNVDWZEk3ASj3MfCQi27c5HMuYzD2YOSe3s8U+ETwILTsTX5jV4Puz02d2scj5S+dHjx7BKLeYpFQWmtsWtkvCsAl11Dk2hYIfA+YMX1QM8aFV+U7UoWyJ+x6WFkwhnDygE3Z1gJruHXBVg5iNXZMBD9p01jgBUZVi/yVl5WOTjcg15ilCTtkU7sHgvTZvHzALByYZAVbtp0fEYmDeS/yVA2iaABP1KzqMtmAASZL/HG/4+u6Df1sBozrAKw4nOkJPDTgNXC2SV+BfK2GcVX6bpsDLSkP3WFlKBUClzRm4yAbNPiy7c3uGNhTgnl4Rr/4rMT/NmPr/D5vEW6v1NOQmBBgh9dsAFWxkUxc3A7Ijy+xlk7OhN6ppR3KIdQ9emkeJxgjv+tc9nUXX3XdkjqLenW3x26Ke+1dQJ05O8lGMXnxjhAX6W4Zpo6E9BmY2scD2LwSABU/BpzBhk7u5W2rNcAACAASURBVITv/PzcDZstrxgXHQIbXXYVwxvIkuHCr/YH7Hc7TSncbneSOz1/8RJn5+eS5+laZZlgg3B0rTprDKCyUojdZzKCKb0gk93ANBab8sY6MnZxuAJnf5lHEC0nyKwqNNEvx9n5hQArsuvJWrzb3GK34zTfVt+XF4u+mRGvj+AePbUqTtSFTVgkQ60vJiYtdjua2t9K3kj7hdXJHAuZxBtjOpoQwZo1r6Qo1h1sIiek2cnvySmZwj40CEhpqYEqAqtGUhTdI3nL0gpiLwWAG//ZhND5ApP5El0+x5GsJALYBIAYb+oDUO7QcUJYWeN4s0e9KwVqMk/mWSKZiwYf2PTi/rXQ/4gNuNVSTTjQRoDT16QgYI5L4MpYVuZB6H63AqyiWcP2Wi3AKusOmB3eYf3173D3+gZd2WhbEoyg2Xu6yLG8OkfHXHgxB4ol2tkCXULQigAiJa09jOx5PJttXPvMc46YaEJobZMkma8TGFJfymwyFA8lcWTD3FQerD84jEdG8WJdmf+VbR6f0hhMuDAVl1+WDeigbxhN3glcqcqQhQLXko8xZM7RT8OdisXdMxl7YI85n8lwBNaGNJQM7JqS2FpyL+aeIakL3yo1Wb33xnPbUmRrOhkAEPmSeZaOM6/HWCkfAxfi9gew0OdVfiY+ntXZrbS8jKbntq8FWCVTpJy4ebtFebNGs93zEDWvTQ7O8AmVAqzoAcs4wv3G/JUsSk5aX3C95EgWuWooNpUMKLK8J+KHZJZ6ZqbAGQNWcR74Ruzj5hC/PadzXzb7BntVkUso49MUwpAENvIgG3IcM+WuObGP08UbMqsm+LqEAKubZobDrAAjxL5rcJDBueUOBKx4bhGwSpoj8q7Ek2IqwOpqWWDh3s93ZYMvXl/jDZl80wyVD22hn6xgntkU6/UdziiPrg84qzd40t7iT//oW1jsv8IJNiiSI2YalBaAlcUvi03BIht80EKezlwiGmL3z43H2XzDmXr/X7G2AtiMc5GfD7LCY4CV+fx9iAYRf6OnIzigHg/S8tqeWeUm6OZ53QcDnUt2fS6bc5aV1RHmVRjvY0Nz/QzXpQg1hlNYzuUEGg1CCIZVqJwiJ/ZQ5LLLfq3q0j2H8VfT18cjEJzfZuAisRtjxPLNbJVsKIF5k7U941DnB/PKf1SGlXeMpCbvJlhXBKw6rI9TMawIWJF9JXW3T72SrEfJsAVyfZ6BkAdoyw5xJ4ZVst9ist1gdtgiOx4EWLHDw8CQ0USciQqNxlMeEmb+PQBWNGZnkm2gVYBV0n9zo/Udq5Dn+OIIWcmIYcUFFwkYExpKApm8aAQnydIapzIknWO/ACWT0klbZ5csq+Z4MMCKZqQs8uglwySPQUleAXyVPJCmuqdHFhAcbSmq6RRzAlbFArOG/jF7HG7fWuFC9hcBq5MlkiJDm9GE3ibpEGRRh5OL3EfqapsR1MgyUTvZTeViJa2YoJV8APpRt/2W6anGsV1DXnZv0Y8phZ+QBPbb/gMMrU8h6Qq+/kvuSdzjc1409GHEvznSH6NguwwwwCr54dh7//e9Kx6AlZJTAlacguMdwDFYJXArpp64vKcPfZbB2aHLoMyJG8cam0OFu91B5s9ZVtiUuc1WjJe7/U7FIz1ljmUtZgAlQXnGRMLo6WHSnfK5unyF/xaw6j4XmkZD7wUlIdSvu8iFBtWcGsJrUeeN6xEoj40MiflawuODF0/GVjYhYLXA5ckCecq1dURBXJgMK/nnWLKqLgoPOk4ZVN9yYFlZsRe+OG531BOVopz2STLa5nYXrRBzDxR/1sMxYAc/3zR2dVSm9TJS37XsOPkvDB7dPelrz+7qTfVjJTlVVsmjG6r6nhqCvP19Tpoiw6qhsTdlKE7PF0CsQQ4z+ZzI0NQZcHyWfGZKGHtOWsSaYc3PyCDxRMeSHbLiKCWz0c0ESCTrI8MzJrYmiZmw06dALJlaQNVebBYzPja5T4accdTvOX9eSZtGY7Oj0+BQknWw19/K53NNkeOBxXhTkMnlI7Zj2qr2jQzE5ZjlU8YG2fDDhDeSjWB1RNIhlpXkdma8OnSODcgyENGM+slUsCbEYCxrj8qSKGOA2H2k98x2sxFgxS7gyxdXAqsKnjViGNgYbklfCDqNALPh2sKs17Y5ASteUzCsxoAVAWLzrwrAKhhW9v/sYgoI12sd7lsAVpPuaJLAvMVFRsCqluk6JU4CrFTckWVlCz48JFTkml2u3btgYPRyDwesWMDq3ZmkLu0liE0QK9aLdvkIsBonhxHjH358KAn82wFW9wGfYUCB8TG4BmS63HSY1hWWOOLlSYHvPz3HsycXuF5v8de/fYVXJQS6Nps3+MnTAn/2k2f4w7MJluUGc5qyuzuN/Ksk5TFm4IxSwaDoe4Y47lKOJeIDbjRKgh87tD5ww/q9EcmjF19BVb1/z0eAVf/7Ivkd/QH3ueE1h4SP8YqxhPvf4n4l8CUsE/j/TEyV8AeL1a+JRZyBFyYz5Bt/L+NYdNCHPW6m1JJGy+uUTRB2cFrsOKlzs8HXX3+t3OTs4gKff//7mpzLaV/8HcxtCAJnRaG8hYW5zNd5fSwEbIH3vlWSRkkOyO+xjnRVl4p/lHLL7HyeC6xfLFcoFgu9vsVyaYDVscLt+hb7A6f50p4iGzU7LVdgXBIYUBIQs6l/BKzSlH6O5hfFpkRZ7XF3d4Ozi1M1exaLHHnuzScxopiTEmpmzsrcNiYUD8ANmYJtdYekPSJpOVnarOBE2HFTX5tGZf4pzGUl13AGOXPu3XojwIr7Q9JETocmK+70BFgu0PK+cpAKcwpONCMTbbtDs90i2Td496s3qLcl9sdSTF5563FfuG/icX8w83DJl1Lz/aJZ/cmJQIHly0sNCSLzCmzCycKDsYYGz/b6Lb8Kmc1RYBX9s/KmRPPuFW5+81tcf/UGze6I5GhMOgKP2arA8+99ZgDEcoFuvkSbEbSaC7CiF0+ABLYj+Ay5bqhzKDHFEW25RUIWBCfu1q0mhUoA6AWhGmWsPSjhZH3B3FlqDuZM5vfD1mHUBfIb82fBPZaSXSYInPMOrWw2qDUVYKUcTWcdGxetjNDVPHUZOyMQG2Bc1wEm8WtkKU6pOHE2t1h3uiZ60DWekxw1WV2A1QMpYIBT+nsuWYwC2NMcXXdGmWcP+g2y5Njjsecj4jzM53l9ccY/Blrd81h8Ly4aIMrXo8YJp2hPZ/IlpI9Vtd4iYfOXe72kqsUAR74TxGKTXs+PTcJlgfz8FLPzE01ab0mEYG1J2adLKil17cFuMjQpgyWD0C1jKAlkzNRKCjlrAAh+7e486ocx890YIOQrcGRvEI3cIFEwnrBZOABWnQArcgHLCbAWYJXgTTXB6zLBu2aGMltgJ+P1VpLAkGtpSJD+mwqwKroKl3mCF6cFLhmLuHaQ4OZQ44uvr/G2qlFzQISf/3zuUqckCbbrW5xzUNdxh7NmjafdGv/ujz9DtvkdTpI9cgJW3OMc0KD+iaYKWC3pgBXvVzQl4988N2Jy7EPAytbgaAjSh5KM0fd9U8Aqnl+AWB/51aPKIuLy/RydthLa7zGFUz5WzoDyJmcAVtqH8oaL4QoDaOVjIXQpUSrz/h32W8tHehntAFhFY3bwsHofsApGvL1Gk/pF8z+kfJZH2Vmu/RuMTH6jUvfBUigY1gJGWRM447CXEf9v/8v/1EXxFgVLX4BrRLB57ESgiK+ZVIaFMTXd7weab4qU80JYILHA3dX0sAJuK5rA8fBZqgg2YMp9dZgQO4VWm8aZHwrNnFJHHyvKUso9yLIKwCqlHwfZGwS3aL5OL6t5pg1AuRzf2U3V4W79AHU80pRUY5M0KDlXB8TGsyvhlsGmC4v6iWXsftsiYJCwj5USlrxgN+xEhSanzZDdQtaCCkU3I2WRx0VZHXjo8fCmrr9EfdjrIzcru1BkXE0JZrmcpWnJjnAfFh9BTgomj0+CcQnH02dzLIsFVvMl6EnTHHdGt3S9fsuOBw+RjK+RpqE2pUcT1jToxbpvMqgkoCVTz5DZ2GHPNx14ITdyUMjYQW5SObJ0ivbRY2vm45v90199eOA9/AkxwMbssV7KNWyusXfRvX8zlaCkL0zivPOoTqjT5sNEUdvSzSYjYrAQpmxAkimZiHNtGvtK93Rs5OdyMZEJ3XRTMgah/GQ2tep48V2Mdm7KJMFmtzeZlxJW8zfoWj5L7h0CEXdYzGcCIMimIkC1TGk0mWByNF8JTQ6UfIJSv9pMJa2njHQ215rj/uVhVE0IlCac9u0sK5uypdfITqwfwLzutGvwrYsVimkrc2cecfmkQ8EEgPuHRQvRODEbZ4oFDbss2oNcf6nAt5AMMh5QiqtiaGqmvhpr7UmwJYne83CQhkCDJFjBmvGAaowbY3mJKehmozYtzbICfp1xgL/qXtI0Alz7RMtOsfcWrJmp3n+zpNM64iafa9UFZXdMkzldVhUdEzIVotgPWj+fWYD5QfE1qaC9fpOfKJTY7+s96JyPNpauehpsTAMzKeZHAuXmRWPjmJkcbNZ32O/3KgBPWLTlOcr9QUGJMUEdX74eSgB3e+wIXAE4v7jEydkpdj6BlIAXXxPPF74WTXf1brKSJrGEmICbtHqQ+d2/x+FnMz6/eLeNxh0G6zwwh8EZ9m9j9oX2Pw5h88YwgIyP00ynjZkl+ZAzl3hj6QH18sVTtRAodaX0WtNd3R+Gf58MKTvQ70sVrQNuZ6w8tsT2YWFgcbdnWDnTdQxY6f44y4LsvPCt0jX3Bst8jZw+W2I5PeLpjJR+YEUjf9SSBFblHqgPDlhZoRUTqQh0KXZyX/rQkYhfwSA1ZhcBh1yguVhXLh8WdZ3FgrPK+n3ywHg3/Cgei/QCj8XssqlckimNpgQqCJYHHA4drndT/Gwzw/+xK/CX+wxvknPU+elYRWxFgDMxnAfmoHwraUxy2IECj3/xg+/iR88vsFvfYnn5BP/vz3+N/+fXb+TPcXGS4XK6wx9fdPhXn1/irLxDXu5wVhSSA263a+UABDQIzBQzehB5ujcG0/1zD+NS3Ic4c8Q4fCSuPLxf40IvfpbgnACKHvC877/I9Tc+P3tgW+vR9pkByA/zvwHY6p/faJqr7R37eXv+Q3fVpi1Ht9dMV/nOZgdBHJvGx6+bibcxczvM+DqODcr1DvvbNY4HA84JpBPa/ukf/xF++JMfI1vMNV2PfnkEoGn6ytwmzgXFesrb3L+Lk9G4r8WGoDEtY58zLdVomNKH6Kgm6MXFubz3CIgR6J+picCC3ni2fJYEuUpK/ioOZTDTZmOim1dXxCuyrPi3uEf4HoB9U1MqaFM86V+4WmVI0wnSjJJ9BgtK6ag2YDPGmkm76oiEcbTIcfSpjGwIdeUO03qPCX1Wa047m6Aj874yjx2ZGqPBfr81ViYoTy8tnjQt9tu9vjedpEid6THLciwuz7F6eYXi6RnqjM3oWv4/NK/uNiXuXr3F9ZevUV5vMVkTEE+wbyo09JilHQUZTXYAm+0FG4AiJBqjnzk4WePTVYH8+QnyqxMsL86APEdFQGVCXyuyoDKk2cL8B0UjJNvpgO5ozNGTCXD7i1/i1c9+gc31HYpJhlmbmByRxfG0xewkx+nLK5x+9hLtYo4DJbzFCtPiRE00rhtPBwy+l6VBBTRbkz5y4iNN/zd7Itq6x3xdvB88zmZZgkNTio3DZnEjoGMGWkUw5UgJwLHEcK8iNVkc2OOk4GQydzmhDTzhO9lZkyTHNLGfNeYEWQvMNdxQwa0hBOj1rPH70npGBsZp86i1iYMaBuMNFKkhNaVwYFQFKGWFqdVbY8BK+Ud8v4s3x/Hr4b8/FdtCTv2hSsCez1Asx/8rX5A/noGBkTWwxtHUvxZq2pabnZ6XGazbmmzLo8lYuRe6FitO/Lw8E8OKksCaww7cSqW3BuEZScCIQLT872rto+XpidcFJsd8WGczn1O09degj8GC436omXcM8dQa6C7djEmAJFBwwqNil7JVl5CZCf+Ewy/yHPvJFF/eHfDF9Q5vqhnK/AzX9QRbMqxYj3qu0cfvFlgUS9WhaXPAyazD5XyGUwL3PqTgZ7/5Cockw565emLNdUVD+vwRVs4zVLstptUBZ5MKT5MDfng2wR+cARfJFvNuh2LWiF0/DIhgF8Ekw7bgRybID3Ppb3A2fqyKHNeHkTcGkUAMcZfkfWz9fZPfH2BxqEFiOq3guV6lZffMGLROpfdaw1jtxgaP8ybqCOEkyr3tjXl8nDmc0ntvKqChgP2a49cGYG8ArPrPjRhVZkthtVBI+AdZn5+xzkoLBTWbQ6zxggkXaytyFOb/Q20zxYSAVQ+JBUcgGCMjwGp804fk2CZ5/f0AVq18rG7KTqAVAas2XaIhvVUMKwetJAEcGFYMwGIVOGDFIpim698EsMrmRJdZdCYqPCVJGQNW7BhlcSCY0Ts7HwFY0SyT3W9jwxAI4F1ytNBN2S14dCjLgwArjnRVx81HJjMBkWeQu+CbGS4xo5kKtf123TOsGiYqNAilPNBZV2JZqdi0zSv8ih+JmWBqoAFBK7GvyJSaKUnLZSjPEcuZGbIz23G2mQ0YEXWt15EKTY/qSbRmN0qzIT2DpEWdOQOseNjZVJGA/Q2D1V1yarARAx8elB/b4r/f1z4GWAXzoC+WYtpBSBjtQvvBcXqdY4YV70Ec/P4aZbruxpjBrukP3WBMeVHGBJbm/ybf8UNV434jbLnvV3gbRUcg2FsErNwQluuYYA1NPJUI+7UzRSGYVYk5Ywy8hImOOvs8yG6xnM8EUvGQzjqg4DqhBKI8ajKcvDxIG9UI3FasRHaG6MGhKTGU602mYlftaabYTqg6B+cAaf2F3EpAi02ZEWCFBi/PC8ynDfLpRNKZtK0xY1dXQwaOtteTGZIsVxeVyRw7QpLAMqGl5IBDBHw6Ju8BCxHJMwgKt5qd6UanPq+MATV8h8R08fKrNwQNoZkZBAogtA1la9fRgPAKCsC6Bz77sbID9dgiQ7/SDOSKKSDviRHtOwWouERNXUDRuYeEUYAHu34+CCEm8IiRoHXkHUw/5GwZ2RRB275kRxllXDKPYMloXdvPmwm8M7KUtFo3lt1GKyxZ9OWaTsUAKPnPfqf4tZwvBG4x0WOixm58udsrVouFSbkbk9c8w8XlJRarFfYsSikJ8fHO9GcRc8wZFtblMmq6pIGekH4IsIoO0MNEUK/V2U0ChxykGhvLcrNrSqTve8MThk6eus1KBo+SPKlLzQaDT/wie/b500vtM0oBbXT9YGAcvm9x0D8mCXwMsAopFaEv7uvoYEUOE2OeuVyZUKnI8PulpMslgereNQespg2eZjUusg7LVKsCFQtbTo0pd0jYzXRptyR/qkHsDJqwOOx/vw1vMH8+ZyjKJ4PMzkINHgOsBtNNgvaRpAznwjAt6h8CsPqrQ47XkzMBVgHChMfNPcBKubAQCUn402OJVXfEH3/nJX788grdscR0scR/+NXv8Be/vcEBU+TFFEVzh+/PD/iTF0v8yYtz5NsbzNujxn4TxNT+zOb6U5riOe4+PgC7x4DVQ9DVzpVR5/LB0cjvf5hwjxNCyZN4Isca76fzGDsvgPihaHy/w6oJyyMAyn7/EO16Sb8DVuNnbfvKY517t9n+Hhinsa/Z8JNP3n4n2S3BPnp5VvuNns+MDDiyfMoazcFiDnOddF6I4fOj/+Qn+Nb3votpkWN/rPD67Rt55xVpoTNGeYL/7bAy4PURJItBOgKtKLH1RhJrpXSeq15aLAqcna1s2q17WDEuMj5YQc8zxUxkyayQtx8B//BxE2BlxtSMo4wpks+b04j5C1HuRwipsUE+BKzYhOURPeO+JXBLHxIWARUBc6rLCrGSZ4u5mmNkAdY0160qlOs7VLfXmPB+VcC0mWBSdWgq2+9kxxyqPfbVnqp/5YmaVSvfTqDaV2Ls85CfcPK0mksJivMlzr77HKefPUGVUl7HbGOCZlti93qN9atbbN9u0W6OyKlUI7ONzeRFhsXliUAryUPIQtlSQljruiY0Cme+wcDGpjEbbc9WyJ+ssLo6w5TywDxHM8vRJguZsSPJbXCCst+jQKRJTeZog1U3wc3Pfo03P/8Ntu82yCapciACC2SyNUmD6SrF/OkZTr71DLPzU9T5HG0xt4FQzKN8cqD52Zo/HQ3lJ7WBgXevfof67g71eg8caDI/QdKSM2WAFeNFRb+rRYpklaPJp8hWC+TLpYAietw1R4J2zKm5hjyHEqOJTMFcEsIuMdY7G5P08ULCBkGO6YTNb55vBGGNZWV5qZ3qMQzjfugY8g9LZaOh09n9dyBEYYP7P/IJ/yiQaiQp8lRUa5Zrqge19FhGEuwRuPApoKq/3sfMR0d51sNqIWJixBVza3XfZyEBpjQgaMV6RywqSWKtLlO+zcbh3n3XJh3mJ0sUPqCK+QzZcmYd4162WlONgVXMEwgIq2EGrM5O+4FHsokZxUOLM5ZzxNtQS1hDLfI3i5leh0Y+o0aSTzV0RjvP6gBc9DwUPMw2ppym+HpT4ZfXO7w6JNhMl5IIbjDDjqQL/l6XmunayGgluYJ1bVNhPm1xmk2x4LRDMqy6BF/f7fR7qySVubsybXrjMXfoXFJ52GOBGpdsnE33+N4J8IPTDmeTHbJmi2xqMUQgsvIYswwxBuw/LGA1Bjv7/NgbNZLDf0IB9Kl1bOfzqOHt98fo7Fa3hK1QyAGNYGQHtKZN3rNhYL0UVbU1DE2V5oCV589mXcMc/gFgNZrCEo3gDwNWhnmE52YQngieydrBPcVs/1uNFue/8hoSFSlJ9GF1ca4OOQqniNrZHD6W9wCrMRgZNzpMmt/v0FkHmJ3w2E4fQsofBo3x/+uhczPQb6clYNUKsNp1PHgWaBLzkOJRzeSOnQmxe9Q9igLCfKw0JZDeNw5YTfc787A6HpCFP44zrFIyrApqahsHrEzCwARKBYQbPZNhJcPY3nh9AKxozi7+Rl+JUu9t4cWok/aguCgJWB1kem3+LpS7sINlxtLGYuqn2zABo3wwTbHd3KprxuS4a9i5IbLMKSqsNGlOyeSsdRq3xheKJmpT1YxxxUEh9NpgN1/FQkwSmCU66JN8pu7blOaSZIy4VlgflYOYXllgk5uQWt+ElPww83RPJRsl5YBVAnYox4BVPHsrnK23EQn7x9bJ3/Zrvw9gNZ72dg98uAdS2ZUEuN9RtuY+6f3hq0PYigl25qNbK7m/+1jp4NTjMsAz3u5N/HAk0LpVgzbYznkzRu0OnLhj3TWTMrlnmGotyuiAUoaJHEkLAZfswCUTjullIrPDIk2wSFKN9E2P9EWrpd2v93tN8OGhzeSZgJXWKenypGpyqtLpiTwrZpQ/zHIcugk2dYctZYHszLA7zVSRQIswH+/wcD93RzxZTbCctVjQOJxJ+36Hes2O5E5JNQ8+0lxn8wXyE3qsrWRuuWtq7DnFKS2c9m/cFa5xUrDVrabsV5+lD4+ZR6sbP0kkSeT3UPomwMKnfZv3jkmEFQ9camW+HdGzcP8D9zcaoKh46maqbwXfyFB/4FL0gFVMRHwsYdQ6M7LeCFAZe+Rx6AHn0gzeEGKCeOHDlyFKbQ9YDf4RtqRI7zfpm70+AxN1QOn1mxzHTG6sEiVQxe472VU88Oh1xLHtK8pWyMhkIbQ/aOLVnPLTQ6npkrvbNX73m99gfXOLeZ7j/PTM2A4zyDvv/OJCU7MobY0kgCyDOKgMgDO5m7wB3cyfZ4fdnwFwG59Dw2E73OFIPATwuJ+H/q0EL8A7C1vq/PQ73iahxVhuMYRqMhAO2G23ivFMdudk0MwzFFmC05Ol2FUaGzACq3QvtV5t/QXLxAp2f012gIhVEB5WwbAKgQuB22Bo6Wc10ZBFiYELNMGPCWoG8fFvkZ3G58f2Oz2ZaLre4DzrkCe2X2IMfb3fSHoutmNvgsm/aOAcKSZ27ca0FdvPQQxjgXU9YEVpoM5DAb6eVI064JGwjJ9ZD3g8cgB8U4YVFWpvN0nPsCJgJYZVdmKbi1EiGhPBsIqPXP/lQUngrK2xaCt8/+kFfvTiCvMpJz91+OLVO/zHr7fYk9kwm6DbX+Nqcoc/PJvhv/+XP8VJeYfZ7hZz1FhwQrFiwwxzGmnzPH8AOo1zrXsMq9E96JNnAgsPmFnjsyukd+PbN/ysAVbB/Bwn5JELRiPFfn4ArAzwve+3GIlmGADcS9Z1yD3CBhsltX1i+8izNmuFowArTiHk9D8yzt9++Vs0nLR1oCcRJ89OkfE9y+URNT89xWxR4Lt/+EOcXF2qmNzXFX7zuy+xvrnDajq36XD9yHr3qnMPOAFjGrzgk01lLm8+cmxYElxgLknDc066JYik6XBswGSZSV49X+VetiK2E5DM85SxWkxHykblPcgNSulhhZrsnLK0uCyD6qmYVPI/Yn+Ra5JnHZ/FxIeaUH653aHa7FEdKjUBssUS8/MzNQY0UZj3crfD+g0nob1Bt6vQ7ltMjxMkJKYd7ZxkblfjiKo7YrpMkXMgD4tRnikcWb+vBMAcNyXaAxupdvZinuDsO1e4+v5zJEvaYGSY1h3effkGb3/5Bvs3fF4JkqqThQfZkVjlWD4/x+rFE0nx6L1Hdsv27Q26bYV2UwlUY37LqbJkdTYzILtY6H31/AwFc1nmBwVzkaVYVnVLrzIuceYAR6Qt/WxLFdiLGnjzH36Nd796jcOarKsZOETEJm+xEdegSVukZ3Msnl9i9fIZ0ksyMzMcKQGfFZhMCtlvWGHIFU5WeoWk3iKtD/j6F3+D8vodyndrUEKie0zQCjbghhh+M+Xrn6GdJ5icZLh4cYXl2Yl5K+2PaNxbi/VPeDjy2dhwqKVJCNlXJAueAAIHeSRstBcU5irWkiEUrI3wtIzmSwDTkceYQb+61mqAGmBl5yNVHGPAKnHm/cCsihw3+PJKwwAAIABJREFUehYBqHta9QCwYrEa6e9j9eM4Fn6wBhgB5A/zKPudAygegHgAPJQRDxNcLI8yyab5CAf7lHFQ5jRCams0BKw4VCJLkC9ypItCkwBp6Sq7DDG/fbpu3UoKWO0OyocEfjkLZXGy0pnJeBIyyqFgDzbNY5YH1lRQGSjWm0+iZEPIm298XmRWSd3gw27ijDVAgbk81UWJAKsmzfGuavHrmwN+u27w9jjDm2NigJULXZkvhWUFsU/GQl4EZcXZpMWcQ4C4GNSoppn7FMdkZuyqqNfJAKUcksAVJd+tyQmf5i2eTrb49qLBZ4sGK4oR6zVmCQEr80KzYTHuYeWS/XEr+OEa+RRg9Km68n0QZWgQSdL4CQbXp/6+rYVobFvN2Dey3euXgBXZveEvFRgmP6qh6s9EtYt7hxp+4eQQlwEaFsXGgk1qF7Oq4/pwq4uQKftzinwg8rGedyLFlK0D23pDgzHOcDYnH8oFo7E6DClrDbDS3x8mhervjUhTIQeU5JMMq2jUje/9ECgs0RguOjqiVjRL8vTIUx8jk0Mic79oUL7jgBWT2H0L3Ml4vcWm4wjMOdppIVYIg7XJAvkeOk3ZklmBJlR8AKyyqkSy2yDZrZHXpQArDga0oEApFgGrFKUDVmIYKZm2pN/7JZIzmMk7GQFuvk5Tdiays1QJEJPdeIuHal1u60yYkWgpejrfSHmmCShHyK5WS3ksGP2btG4bA6uJKTSzo2yPo5ergwC5ibriBK4MoSbbSswnaasp2bNgoSJUDI2YBFLr8JEZfLALmFSdmWcVAYisyEUdF3tGo4OnkjwGwEXQSjWUOuR2DlhCba++lxXpJhhoFQeS1sOokxzCwDD1HC+hh+Dop4LKx77+TQErrW8t1PusmCi+/EuDMboDlS09Xh2wsjGzJlBT4Bmh27Z/7LfoXrix+pHgY4wkDU9MfbTrie53//djmgKDBosVrhtNBXPmDSUMYnr4T5B9KE+yDHViAFLFJIR7ir4biXU7ZuziMenclaKvlwSN2NHebnsJhE0Gij1kgNv582cyQV1eXqI4uwCKhaaKrI8NNvRfokyPUkGzcPCCmSyNBNOuwiqrsJq1OKHnEQ/VdzfYvHqN4+0aHU1nGce496lxvzjHybMn8gqgxxopykd5WxkjiocpXxtBKD53yig4RU9DBeSzwcmanBBErwLrAqiY90KC+0JyYGcXMilnR9zGkA1ymT6hGbEqtf57GMr2noAkApYjiZ8TorV35Jcjv64+ejxYyj7hpzdPNINJ0sAJBLNzvGEC1LMWfSJnSP9kym4eUnpu/cFiwIIKKLEyBw82XZM6oaZFV3zXGG4rbCV7kwGxHXL76iDp5XKxMPkkmVdVpXhMmemMstFJgrevXuFXv/gCTVni4uwcl2fnmva0ndRYXJxhdWryLEpaAyhkgcqtEtMreXPEUKAk2te8ATR2/WPQ6mFMeBhTgqpPT6YAjMybxdklAVT64RgyQHaIxXbQNDIDayiB3G/p+VRiOp3I/PhkSTNkW39iVrkE2kNDP8WKgJXC973X4CClgwIErHSejCSBOquYRBJ4ciBBwJGDmwEOyHeLUiSf4hWsUuu4UyJQ4izv8DRrcZa2yOTB0shfj0ugPuzULCHrQKCmJz/TCeXs3CwmZ5dUMrzjuF3sSNIaZfJCTz0yrXSWMkL6FEbrBlqzY5wcRr7x9wVYXW/flwQ2+all/A5YKbrZ0d9P3tK/OfFR977DtNzjcp7i2xenOCkySaSu1yW+Wjc4soDNpjjubrA4vsO3iw5/9s//AJ8vEyyrO6TlGpeLTEBD1yQGWHH/f2Cs+7gOe79h6A/bGdljkGoM+AVD7WHnXveaTyJUkCOWVBR52lMB13rOMAadArAaJ+1DgWjgVH/+ek71Xi74HmA16t70coeQXpltAkEkvrdViXdffonybo1qs8P02GE+TQWUM7/ihFxaG+SnJ3jxve9okAylOmRYffGrX+Lm7TucpUuk5Ls4m5yFH2WKAsIn9IrisHqbsmdePWSj01OL0+lMvsWib7XgJNAM8zzBLAk2ZUzTo4yXFhIDc9eAdhYMbDjwvGaWS+Y6m4/M8Y7yKq32ewFX3DACrFS4mRxS7Zi9ybNLsiEp+SFgRQba7UaWEnMOrnhyifNvvRTLSgwp+ort9rj56jUO79ao7w443lHW0GJWJUhqA1+SmcniunyC1bMzrJ5eCPzjWcwGbknPzNfvUN3t0e4qFfO7cocSFU6+fYHn33+Bk6slijzF8W6Pr372W7z95Vt0GyBtOVWTy3+PpJhg8eICF5+/RP70FMkyE9B+3B2weX2N6u0G1fUW2DVicpFxpDOQsAqHWZzmWDxf4eSzK2RPz9EtVqhnSzTJHEeiWoo39K7idM8KBc3Qyy2m2xq//fNfYPfqDrV8PVPzaKXp+oQenITrjsBiiuxypes7/fYLHIsUB96gbAlgiYYDF1xYRoYVgbHpkYDVHruvv8L+9VvsXr1Dc1diUnLegmn3eB5X9QFd2qFdToCTGYqrJZ599wXmq4Ukl+u3t2h3R3QHceONOa01OFHDMF2uxCAEgcwiQ7JYYJLT/5cDJQrUtZmvG/4ud1uxU8xS1RNOPyz7czB8FW3cjszrWU+w4UgFFHOGOGsInJnWKEzVB/XEmK0agNbAsHIhnluMPAZWfTLvD2nURwCrqF0jPzAGtb3zwCJgFV6UMb3b8qXRIK2YOMhchE2tQ6UcmYbVlHQWlLEuWKsy13V/V2+AaHADfUcPlfYjz1F5xc5Sebvmi/mgNnGf2z5Gxnn66BRkZ4gTQCSLKqwifJIj/1/T6pknupdw5EfRdOOz4PXzMXPqJvIC226Kr9ZH/PJdid/tgVd7YIMUW0xRKg4aKGLWGDbEyYa3NJCbDBeaS4bZpO5mOWqCVe79zO8VUNX6e9dgOe1k1v5y0eESGzyd7fE0q1C0GyQt2focCuXeSA5YGV+Vb2Es/vhq+Vj+oBJ2VLt/aL2Nz84xsPJ3B6zGNXFf4XmtYcCcBjOwySCmvPmf6rr9Yg2PNcN1+XpruI0DziNNR3CuXIJlbEtNknXASnLh8FwOjGfIyXgPHgOseI6ZbH2Q/LGAIJApu4DebtnygfBAs/3HOsYAq8j9BE7Fa3SbpMhn9JGm60pCPFGPhzgkjAa8POxUW8CyjvNjgNXDhRAB6eHH8EBgsshJgbdlg+uyxbqh5tUAK/rX2ESCYFjRXDK0mu8DVjm9ZxywmmzvBFhxDHWuppi1uSnFIsOqpBaWCDOBIp9CY2CTPeLZNJPxIaWAvA7JAmmEyISF05ooOwr0xunwEczV4WZx56Oa1VWT0d5Uo5UXZKWouLSkPbqhDGgsZGmsvixylLs1msNeRpFTfZ5sK3ZyLDioe68KwcCkAXg0jbOYAyp0zQ+HoJWKCS5ConiU3BCoUscmlZE637n4Wfyz6KZfUGyMoPyp4OdC94JYC9L9JxzmdNrmsDEjKIim6If8WBIxXjdiVHxD0/UPBZtPAVbGE/MaJUCrcSALiq5HCZ37AdCpC2f+CEr+I2kh/uwUcTKTCEIO06/Ma6VP9p2RINYg9yAZTpS6jaaR8GHFIRvTEwwAtEED/DoTefp2VOz86GA0qidlr8sn51g9u5LG/tAZ24qrJkumWPAg2WxR3m5Qr8luYnd2B5qd8nCNaUqSX6nNNro2rlmO56Yk7OwEyydPML96imS1QjmdYa9xubQfZWFNNoJPxXEq+mxyxHxKSVKL01mKtDxi/9XXuPn1l6iu7zClSan7VjT0MTpbYvX8CU7JbpBnwAIbdltVvBOWMiYhjaZZgFB2lrPj4x0d8L7s6dlRc76PjezWmWeZQdN3x6YCbkmXpql6TMnUfvYCVx5tPoWk7+BpjYTJq4NW6kIEgGX0+V5brg7cmGEYkTQ+miRQ+nSBTVOdNwZa1Sqs9hWf5dhDZuTJRsBKHoSDFHB8sAjk8wRH68mZgSYFNICVQH5PWVbO615NjGuUrlAuRgmMDN9tQhcPV4JULAAydqGOR3z5y1/j9e9+h9V8gRdPn2GRFyDYW89nmF+cIs0ylMej4o2N+bZOYQD5dmDaPjBzXkvYzDR9YHcG8BHx4GOSKDtMvTmh+xDSZDeljfPNE1aW75F4h6SUccxM5CsdvJx6xAKNYBUndlmeNUzbcpR/aCj41B1jKb0/JZArIQArjQ93DyubqEjA1mJJJBNjwMr8TmzaCuN0f/YKTDLAqmtKnKQtrrIGp7NGXVIdJALlErSUA/HcIpPPjepZzLEws7RoAKzCy4TxUICiG8LzWsmu4rRADjFRhuxFkQDd/r7bMxjnGh/rUH4ThtWkKnEoO4wBq4FhtRoBVr5PI4EdM61ozu0d6e6w1cTes2KGZUaAtmbDHZuKLIccSUFfvQ2S8g5XaYM/enqK//zz5/h2UWO2eS0W2ykHoDSJmIdc6kaPHpLne7nTg8m6ca/6BpAzaseA1fh3PQSsohjSfaakPCxRnLU7nKNu3u8gpf3cfQnfNwGs+i7rCLDqr+/BZNbHcsSQBETciuvXvm4alDc32N3cYndzpwYHvZQY8zgJkJOPCSjNz07UWCGbnvGcHlJf/PKXuL2+wXI2VwPUig/GE2P7kznHMyV6+YJxuUd9RL3YDZLbMz+il8sUl2dzPL1Y4fwkR0aJVl0qHqj/wWcd3W9n39IfqsVe3AUbbMDCz+TwE645Np44oZUyIrF+rKiRH6o60y32dzsbxOFFKSdHc6JZuzPzePqQnr14iqvvfQfz83NNi5aB++GI29fXwO6Aw/UGuzcbNOsjZmUCEn40tGPGyWE75OcLXH3/Jc4/eyajc+a8hNjKfYn9zQa7a0oLNwIQ94ctKpQ4/dYFXnzvJc6vTtFWNTZfXePrv/kSu1c75HWBtJtr75THNf5/3t6jx5IsSxP7TNvT/lyHh8jIyMrMyqqu7ipyuqfJHWfmTwzABckdfwDX5IJAb7jlhgBBuSTABX8EMRg02QLVVdUpQ7l2f/6UaUF859xrzzwqRRMUAUR6hKeH+3tm1+495zuf8Cc+Dj95hoNPnqGehqgCSYDhYYtysUFyeY/t+3sFfDilqumDaLgIZJZFQHAUY/biGKOnh2gnUxQeEwoHYIyE3CCxGsgxQImwJkD3gPp+i3d//R2qZSGVW0zDa2OqrY1iiaIp0IQO2pGP+YsTHH7yHM0kQkoJI32sGnpZ0RZFG2ruiz7IPEtU2ZGn2F7eYPWOnl0JvU5AiyvQK4tWIWWKhsE3Mx/+nCbyExw8PZL6ZXX/gIfLe1SrAvWmhFeTGW6aQ0EHXLgDH03gwBv6MnwOZ1P44xkQjtFQDlnTKN1T6Il1kHhsabWkAi3Wr4ZNbHpAfQ70efDI1qILowAj3BPI1lKQRJlYdhJjB5mGYSX76M4TUNKaTa9jsN+OwWQHdt8HWv3Y/q97gTXhsztXH/A2AV2mPpLgFMM0kpfNuy4+ZBqeIoNj4yGrfo36vUSeyj5IpCoV6iRDsdqiTBOEPAcmQwzGIwEQiUWKiT7Xj6kbBDiijNDYI9Augd6erHmI8tghkAUMuvdsBo9WEvh4f7RWALw3jwErYcKJzEoBK/v69WzlXqReeUyo9xh2RFYoPYvDCIUb4jZr8WaR4+2qEqbVGhE2rYfcYa/LGtaX68Zag95SKkjQYCbpSVnT8FqzuHQDAavYa+pSoT8tPQdbBEIwqbAXuXixPxTAalLeY+qsMfdzhM0GvkOVBWXIZgTfA6z4vXQU+HjI0e8Ff6p//CnAqt8/dkBnb5DyU5LAH+pL9fO2L+4BRTaAyXqlElQygJUwy7rgKAsmGaDKeFiJp5z0HLvrIk+pFMkqpSR2oGmjPH/U6sWGE+zwu51Nj16jx4CVpAFK36UKLDnfrBLIShBZoxqvWKndTZ2nknuzTki+6dWmGhplUpMZjMJhobneHWClva9OlmVR2aQfFuMm1r37JraB73scmLvyIdjQv1n9h61foMr3FTRamRgPeY27pMK6CZC7bGrIsPLFZ6BjWIlRnpGI9DyseOhTEhjTPJrT7mQDbJYCWMVOowlkYvqnccYeJz/cwH1tPg3mYy6m3iSaaksaCAErPrCcEIvpeoCWPiwh0WOD0ivc2Uk6pKgxRrx8zwSsWGzwxg1HQ4zGYzxs15KsQoaCNMDGzDj0XdECFylNRJeomXZIk0YWOUwMNIBVn7q6Y2rYGF9nZxYtXjWU8mgjoZHuHJATgOu9d7kXpIlygkiATo3m1b9Lvb4IbjFtjgwWnUoYEz/Z3K2xth4IQkWWXX/3AHRMD8NG6nqEXmqDXUs/teH8+IawAwN/6OsErhLAaRdA+uE67mAEU2B3PlYErCSiXB8GmUr2J9dmQyK4oeCbHpgiFWQ8PQs/IxGkZl7SSJJM6MZMIaHpI4s98ZAyOl+Zlpgml9+HfkFSGoipY40qLdDklYAEkqaGBuOjfey/eILR8T4wjFAZg30mRcZ5g/T2AZvbewGt6m0m3hH8eXw2OQHiGhCWBrX3NHCtWwG7yBQQE1yyu+hTwfSewwOMT08Q7e/DmYyxSHNhWeUEnoRxodCetLpOhXFQYOg2mDgegjTH5t0l7r99i/J+jbj1EHpM+2kkpYQGru5sKLKB+dNjDA7mSMiqMuwqlmFk6FjAKqTxeMuStYVHSeNmi2K5kpQigla+adYETBSJhyu0ejLSmEbkD8iY4POuexSfGUoVOtYPJUF8XnVHNd49BmyRgkeEiBpZbdp7LfIMnCsMKxaQfaDqMfzPZ1UBK+F1dX4Ssg4YViH+QX3D7t5Bw/1L9sqdRv5DwEqYmAbw4TqTEkBk04ZtYg1Sxaz9A5YVi136Zsg1MabqJpiBhbWkPNI7Ic1w8fYd1osFTg+OcLR/oJHxbov4aCpms1xjZDNQUiK+gPTvCEJhn1oAowOsDCtJ5dsmotsmdPbAD1tsft/wRM8gUzb0UOgPm2Yr01Zg2ySoiKeFhSGNR6XxrgrJuJClpNIgMqysJFP7TZVrq2xbWXl6kO9ANysJlJdlUgI5ZLCAFeUDbH75d0p8rI+XBa0su1cBVgXBZLBg2FF6XQhgEbTKMPIqzL1CvKxEEsgXKqmwBDTYAFN6rmEGen24xzPKg4wQEzvPQtJYVxGwsjJEKy+RGGw3EAmvlQZKUfUBw8oCVrZI+X8DsKIk0AJW/3Yb4RFgxdh5w2/hs6pv3nRwpsmS10DJBokRZLtQIghOlFXCxTQvMhk40HIC+poxMjDB2KlwgBJ/+bOn+NVRjGm1xBQp9gmiOKGsC49x3T8CWNkz/cMprwWstBHdnW4fXq8+YGtB367+MqCVVfzqArHtkTYBtiCXf9MJ3btyuwsHsa9Af76lqen5awteO/jsn8UyKOwx7Owzbj9Hy4lHBWtP/igS77JEul4hW23k7KPxOoeZfkDpWihy44AWDJMJklyNzrmnvHv7Fskmge8GEq1N4FQsFCib5wBIACmyDwIJeMvKBllJRikN0+0+pQCY4zYYhMDhfIiXZwd4djLHKKZ5d4aIoIL1KJE6yvotss6q4Lrq9kgQVBKfixRNRt+mQry5XJGF0fum6NJVsyzVVDMCZvSskiaZhT7POx18ueJh1WBbJMJKPnj1AuOjA/GCDEKymxxkD2s4eYbN1T2WFw8o7lO4Kb3AKOtxQSukRbbC+Mkenn7xMfaenaCMPBQuxEeSiWNeCWxuF9je3CLfblDkWyBosXe2j+OnJ4gGIbaLFRbfXuLh7R2cVYshhvDaSGrhtNrAm4V48sXHOPj0ObZhg8xtEFBGWLcI0hrbi3usXl+huNtC0lxKTQfj++VwpKCOcc/F3qsTTD46RTsZIw9GKL0B4A41bY9JiGWKQZvDyxMkN1fYnt/h/ve3cFINj6J8nnIZCSMQZkyJiixUH8i8CvHxFE++eAn/YIwsbOGN5iirKeqGjDMFrDwCWSI7TBGWKWYOsHp/icV3F0hvE7QpJWU8NDUduBL/KmBwPMLwdIzocIDBfCT7M43g11crFPcZikUGJ2/htZQSGp+awEHhZgJ4+eMAw8MZBof7CGZ7YgzP3sn1KAuUsYKAVAREXTLMpE63XpD64FsrFEnNVddFuXaSPN5o8rgFrQSwMnWcnEt99nbP08qyrBSwYp9gvpaXq6ck+D6wyp7fP1zj2xOy/xWPASubVGaHX0wr1RpcPcHUw8qabxnrjX56HJUQxnRdfOE4FF5tkT+sxSw8jjyMpyMxT+eQkywrBlhRFsjKkEzBjrlmZIUErMgCpWRZBk5y3Jjaojd81PWkHnZ2P9zts9YKgLYEClApS1t9jO3fNSXPDsOU3EE/UO6rVPM5Hi1xiDxxghug9CKsax/vVxXerWp8fZtg5cTYND4ydp8cmvLMN/WLGOgbeyK5x5JiZ4PANNlYzg3jqyS+jSSCNGRZMiCtwOHQw8eHI5wMGgyLW4ybFWZ+hqBNELiUShtFir4R9cAyXqLaS/x/B1j1ZW0WsLI1Cs82HWD/8K8fB8QUtOnON+Npq36y5rf4TCnDygJW7CftmqA1kh3wmhvaDc0fAXlWEiw2EPrsKyteh5kKWH3IsLKvzYC6PTyjkwQaNhUDPqyXle4Ftufd5VrqENOERpn72DYchPYSgQlYmeePr68yqrSuKiHDSn07HgNWdrJFWYb94Y8nn/Zb6McfmvD1C5lH00HzYEpBI4lUngBWy7wSwGrJSE2GbJNh5dAkuicJ5EYjskC2BDTm0qKANEPOAwhYkWHlp1vUy3vEdSGAFfW1agjIGAhXGFb0a+Y0RySBZspoZSFi9k42FQEr42MlgBVvDgErsqsiIsi7Aq3fNFjAyl4DLm6aEudFLibF1KnfrJZSSA3iGCdHxyKr2a5WcqDMGKVbFkgeFgJYDQNPzKlRFfL/iUYqUGLdl6yvhPXV0vvKJCCCH1IXE9iQJDltCmmHaVkh3Fw1zp6T+1bArIrG6cKQIZvIFVYZC8EoHoiEkI0+GygBYIxRswA3Ys5LwFMLq76PVQdYcd0IwLObqvfXGP/8Y6a7P7pTmP/5owwr2Sn00JP1ayR8j44/K1nogVU7AIvNpiLEgnsZptvuo5rPcwOXCOxcE474bJFdRzCI11Z+NoGWTYJ0sUK2XKNOcknI4eauvmEaZ2qRaln7/F8EXIWtRrqKjHwljYY3kathm23hjiLExzNMnx4J2OOOYpR831kF9y5BerXA6vpOJkecIhHiIMOOvmYEE+hbwcaSRXPSyS8aRJR9qS4IORrk9G8ZDzE8PsTs2VMMjw6x5kSbQJKRBerUWjdAppEN/VK8Xcb0dNikWL8+x/03b4AVmVehpupQmuoBm7ZAGrQI9yc4ePEEkyfHaCipNYbrBMPIsGIKFC+pSNIIYLNQoOx2uZTCOr1/QJtkErPNGHRJZyFbktHSfL6iUGSO3iDC3vGhUO5ZkHJixAaBzw7vIf8d9x/refWIliunuDaxfdBK/2wBK5Ma1weszBRdG1UbLa/XSwGr3aNE5g2fLvE4kimgTgLl2xlQRSYf/QmFTcQyY04FrAzIJX44BtQ3VH+R+8iwxhSalmVlAGhNySrke9gkVz7T5MSSXcXkSTZdt5dXSJcrkQKO4oGssWg8gDuNJRKau4DsPXWDTZKgKGuJc2eBafcElWuTHWpSnzi5q7XQ7hcT/eL3xxlW6g21a7It+LTbAXbDG+MZaYAxldSxOVY5OoEq+hEyTZNTbKbYNDXZlfp8aJ+tUhC95rZB0J/1Y5JAAnjCihX2t6t+FxwmdIBVb3s1kkD1CzAgmL2/Aq4oc07uOcGatkCMDNM2xcitENO8WTwM+e8bGZKIhyKZG4ZhJcWNKTQCno8CvOmkm8Mg/tn6jPGZsJkFPEeDYCAG7OJ9IfIC6xO3k9zaAu6n9vd/KsOqD1j1UwLraIy64QRPXIeU+WXSzmTwwAsoXRVlx1a4Z4pMFn4mdYvgiASQ0UQ7pNlsBdCGwGkRbFb4/GCEv/hoD5/uedirV5ihxl5AZo8j3jM/BVj1wSr7rMogp+HgQOXKtqHpDwPtc/BDgK3SrHseMr0LLk2AWSdW8vchYCXPo/H+e9RQ9Vjeu4J/V8TaH6MNrN7//uvvf6/+oLRfG+jTpMmbdZ6JCTLZyWo23ohUhXXKYDIWVhFlfJvNRmqfbJvg4t17DarxQ6nnZB0SOhLAisMVsiQ8GVCmRYNNVmKdZEiyQoYisudwZ6fk1+UwlPWahxenMwGt5tMQdDgNjKeV7p+6jrjJ8qpTeht4lNLRBD1DlWxRrNcoN1s0W02VoxyszmjyTJZjLSARLxcbTj/24U1omOzDizTUgJYQIqVnOmhdYZWuEZL19dFTjI+PiMwIyzEgx5gegXmC5cU17l9fI73lgJfJfIZ9EgDLaoO950d49ievMHl6hK3bIuUzQXYIHZIqF8Vyjex+gWK7Ql1l8GMPw/0xxrOJgAL3729w//UF0osVwsxD3MZwG52+p22GauDi9ItXOPzsBbZxg9xthBlO8HGGEOnlAus310ivV8I2anLuRWoNQrbGplyjmjaYf3KM6c/OgL0Zcn8oskC4lFwFAtK4RYqIqYjJCvdv3wiIhNsaYUVG3kBAq4pMWT4TBC0FFCT7xMWq2qIZ+zj94iOMnu6jHLnwhnOU9RwNhh3DiuCleGXViUgCJ22L1dsL3H17juwuIfIFp6Skivt3g8LdItwLsP/RIcZnU1RDXlsNhaGv2OZihewmQXZN2WUNVyR+CvS3fovCSdBGTDMMMTyaSTpjOKc1AyWRVIKQ0Uo2JYGqQlJf24qsWWUE/5EHjjABewN68eeiz7CaaDcCXNkhEYcmHAeyh+sPxXjYGTaykQt2kkAb5mJtCswW+0OA1Y8NLExM3AfHxGPAqmOCsHYrGI6SSQ3OvURkS7Lv695uWTy2F+h6V557lMRzbyFzkYDVYoVis1HCUyKyAAAgAElEQVTAajLoGFYNE9+Z9MhzgFsza0fpcZUZZz2Yya5lKFBuvB87gKKrBbVcsCmL/T1Rr4kOEIhjEIvoA1YEk+zfbT1o/41NkeZa9/wWjs9ETAUu2IswsCBzYlxtHZxvW/zuYokVBli3PtJWxK7iCGsBKzvc1DNMA6cI+qr0tNW+Wupzrg+VEvqtK6b2BKy8IsHJ2MerozFOBjXi7Bqjdol5xMRw0WbAdY0ipQdYMc3cAiM/Blj9VP/4Y/0hr7lVxthBimXB92vSn6pTfvj/ay3Rnc89dpUlfohsj/WXxn2a0CRrL6PXVKSAhlQiftsdiKfXSO69+Fbxe1jAytyvPwKsdq9WLGDMuWUZVpaAo8+V1qFWcWVl9RYo08RKo2Ay/rN6C02/IV6NmVpTdO9Ne2ZTFKsSwNRi8vF//W8IWFl0dpcgwMkXbyYfcr6ARxpFgz9oi66//u8CVrZJsAlXbEr5wBCwuk9KLEsPmROh5IbochqpSXo8pPShV3NkavKleeS0k0CVQ8CqRphn8LME9eIWERMMWFRIcaG+V5TlsRFvOQG3CVS2QDOG6eLDJFI4jYwUSSB/rnhYBah9H3VE0MvS70wjYjxhWNToJEwXDtkZq/UaW1JJaQg6m+J6s8KX330rD/kvvvgCx/v7uLu+FpBqEkd4fnKMZHGHNksxjgIMyfjgNE5MOH1Tq6pBoPgk8mbQnE4KSaUCEqBm20rPAIllJZghrB1NXhHwTyaMbD6V4UCWCs2yaYJctA5y0kt55cisiWMBW/hRAStf4kllqmmupYCInDTYVB3TPNnm2bxMI5baHXZ2I7AQXJd41xOemvL20T5gjyllgdhFqQ1ed/D8wM4hP7Nbx/oHkfmZyaiysOSz5qt2H+umMGbemiDCRkeZKvpPxOyQKWJpIkaxpAZHcYS9vT0ppr3RQL4rk0OShzWWN3fi21CvM5mSjslI0Fx7BZXlG3Py66L2gMMXTzTOWHrIGnVSoE4LLVrJVmlKkANVDzyMnxzg4KMzxPMpcoID6xT1+YMAVluCOHxtTFbiFHY0gD8ZYvbkWEArglc0015e3oj3RbXawi9rBFUj4QBkJm3rElsaTE9H2Hv2DJMnJwgP5sjoBSKSXzLSVGYhNHWnRuBkiJoaIybnrFOsvnuP+6/fwNuWmIVDFGkm66yJfGzqHOsmhzeJcfjsCWbPThGcHCAR4I7wl1mnlFWKh1IAqgvIunTLHPligfX5JZLrW9TLDbyiRszGxkQzc1rOiRdZk94wFvnD809fSXqmAFYSr64xrOKpR5CWz6PUj8rQ4j5GoJfTDjFD5UehRCtQJ5NY8YBTY0HuYApp2HWnu6o04/IoW3NDu6IMQ81Q8nORxxlvJ661btKmw5udnHCnMe8av14EcjfpMQwrHSSQcaCGJrr/G3DHDDgUzCJzlMAH06pMOiHBK+45jospE1E9D6u7e2yWK5kscj8iML9/dIBVlcLj4MBIJQkK3i8eJBFsMpmhII3egGxds24AK36+FNN4C1hZLy7L8tDPdzo+c40tNXnH5tgNHB4zWtSDRlJcRdqjbClhSjKpleEelJ7SfJmAFYFOsk7ZyjKmnYMFFeyZ3/beKQtXySh6n+1B3skCjfzIsqS4H7Ns47nMdbcDrNTsvPNYE9WuTsb4/iQNytCxOzDSUlqlGGDCT4phm2LoVhiElAIac/u6EkmT+LoYgETYnfQQY9JYRY9FelgYbys5BpWJRtkmQSu+Tkm4rEjrp5cVvRsHKj+X89T6oVjAardJ74AWuzs/Zh8KM0g+xb2aRR3/olwCAeS501QFsrzBfaIeVn+9jfH7NMa1O0MVjyVxTb8DB1bq2aLeJvocUopFJqwkjfGBCgM1EzVGpW2Vi4xeAD2mW9L/kXtz0yJygPLhHvtegb98dYR//vIQ+9UDpuUWJ5RR+3ydbBb0fX1YQ8nn7OctCG299Mz9iGRoZQeO1oPtMZu5/737Q0MpD5iIZvcfK7uwMtmeSbqV4Nq1yo8aGqKyot0ha8En/YwyqKwfzM4Xpg/C/cCxLJ/ubBJsWtAjgKsWBpOwYoyUi++HRTUBK/pyEqhStl+L1WqNmiypTYLL9xdwvADuYGiY5MooEcCK8x7yURxlFGzyCsttjvU2Q0HGs9ScxMFaRDGf/xohmJJV4XgvwvPTOY7mQ0RM8CNjUXzK1EpAvRb1Nw26fTZldYGKvlwryuuWyBYr1KsUXt6Ib1ObkT1NWwfNKiD7aLw3xnB/iPiAgH+IcDCCS6YfZfWU+G83wmDaFimc0QDTp08wPj5G44fyPiNviIBejnWCh3fvcfvNBdKrFdo1faJYbZNtTMBqhflHh3j2Jx9jeLaPZVsjY+M9GIOBRPQNIxusTigJJPOQzwuVQOrHylHz/dtr3H11juJmK4BVUPl00JTFnSNH4lY4+uwjnH7xMdKhgyKEngl5iYNwJIBV8u4O6dUS+SJBuS04DxBPJzK9l9kDqkklgNX802dw9vdQhGNUwQhVG8D3AjFZ97IEEZO210tcf/caF1+9wQQDBK2PeDhEEPoo8kKY6g6BgLxUD8YoxF36gCyoBLCafXyEauzCG89R4wBVQ+mhsvTEbgQF/GaLsEoxrmss33IId4HsNoFbBvCagBwTMZvf1AuMT4Z48tkzjJ/MsHVS5E2BOIgwcAZYvntAep1ge7FGvSZgpcW9PHvUbsYVmrhRH6+jPYxOjxDv76ONYk1vFo8o2kxQZpoLg6/OU5FvErxVA1Z6YrligcC9TvZmMW73NRnOgBQErDqGlQxcOHAYEPU17HJjyN35tRrApaulW+m/7NBE9gVFfn+ARWQZH7pDfMijEchmV96bbeSxzph7AftGnolM/KTfpIZcsZ/U8CFh6XzwzQVskYE7F4L6dlIO2KaFyF/5jJabNUahh9Ew7tJIaV2BOAAGkdTEDGUgYE5fYJHz886bYb4wdMhGlqZefbW6gCbzhsVkvwdi7f6sbKo853DIJNNb32STDsgzW4kJOujmsc+BGoEyqmOYLEqGFfFJAgP00yTIWXox7nMXlynw9+8WWGKIZRNi2zKkzKgGTI8bRgxF4+BCU+dExSMJgDr87BjqxodV4rvYV7cufDJ7khWOxwE+OZ4KYDXMrzFpVziIOcymmigTz2k5I00sogxEDeNfw41+mGH1/xSwsq//hwArM1feFfAfHGY/Brhq2Wb95AzLTiM9jVJJWU+11Ft67ux8aHc2IwIEmnAqSz6R9E9zz4W9Rxkea1YZtJnUc/P8aKCIZVh98Cx+L2BlFiexGLFMsqmAWjd22E6fqdhX5hmmlTA8KYnm+zPqDhlimXAiu25N86vv53/7b//ztj+1s0iXaFxdDwVT3uxWYF6Ayvh0c5J0gt5N6k/zLLpnG6Q/nhRal3tuwC0qx0FStepjlTZY5dRm73FOJQUlb4I1XeeRJz/fbICcchNb5EMQVoXox2OaxS7vRBIY1IX4c4gRM40rOfkWQ2oCYgSmTDqY0Sxb53pp+MxvNqFC+xfAKkQThKh4MPBzRhpRlUxk4OLQalqSYujNIvTiGllRYrFa4vruDjebFbz9GbZlgdXiXgwz55MxZoMYblXCrwr8/Pkz0JNryPhUl540ZISo6aIyWdXAWq6tnZ4LY82aKhvwxESyMpCFHknd2Ls/3VS2pUmb4ybmIM0rZa0w9Y3NMH8WCz1uwBJNT+q4TjOZMihm9vajz2aFtHfVpdr10BkYi1+jNXA3Dbr4dxmDaGFt7BIDuHA51dT2z3q36ENsRKIaUW0fFJvKI34UvT3FrBk5PkgttwW1aXIk9l3EdDViSugk4l0fdgUTDPWVDB3xI2kRVC18AoF5gSxJJbaaD2+SbJFnudL581JAKx5QR8cnOPmILKQZGjKTWOplBTb3S6yu7pDfroBNjrhyMI0GUmgTTOS1JsuNsrXBwQx7r56gjVn8UYJQo+X9Wm5w/+4ct+cXmE6GashKc8j5DAfPn+Lk2VPx6Lh/d4Xl1+doVwmcopbijwcOpz7xwQzTZ8c4ePUchfgleFJcNKst1hc3WLyhH8U9DodTKSxLso4kUtpDSmiGuv7jQ5x++gkwHiB3HWx5DQXAUeYcz/bIb1CtVxhVDoJtIQyr9PwWfs7iTAsWNkWs0/ibMjI+ryHlepMBTn/1OdrpAKnbIuNBFo/EY6FgIo+shVaaGiL5YVMivbpCnBS4/O0/Iqqp5Q8EROQ9jEIWaQ4K1CgCB+0wQDQfY35yJPvD1fklFlc3iOBh4Eaytv04Np50Q4znU3iDEBVB8DhCMB7LntbwZ7BxEtmgJ6lUHveJnGbO9MgyfhAmpVR8NAhqycFsUtiMLl3FCpbKzipOKb1qRt4I24oJSva3TlApIzBmrWLaqjRuaQiZCGVZV719nIWSTp92rsxyEPXAEP1yM+0zUlg9VHfP7950okwVG19tTaINKOxyEmmeZnkPIptmQIT67e08Ei2wo+CxhYBYhGpDbM27e2l/xqNKJXaauKdsXgMjifTDSiZ7la+lsXGPkShwNcbmWur8GnhmoBW2mJX8WKamhhNYjwFzlTrTfvv3xx+t8b2dPomRvMiIlQUmEm77HsRTUEFUypfsfZB3ZTwerF+BeALIUadTe/loEhf5jmnkTPbB5v4SyeoO49jHbMKEKfqkMaWRgIAFBRWsa2reo1z2RPXpskwZU7QaE00BLKwEisMQ8dNisnAo7LmYLACpncx7432Uc8Ia4SsAY5sVYe0KY0291FiM04xVCmMWv/I5Nb4lc5qFrteUSLIKN4mDrzcB/nYzEMDqwp0hD8cCyElhX2kEuEkckDXCZ4aDBBlh68XSRGEyMHKeB2L2YwAnNW8X9gMbOTZxlCP7Der1LU7CGv/eJ6f4i6d7OPMyzKolYqdCbkzphdFO8M7qR3ZPlrzffnKVSADN1FGCV8yATdOhCJDsfCztMMaecTaqWkBNw4rkR+kbBQg2kmU119KGx0gD+0CvviiNb9ei3bCkzXK0tZ7cI1kfxofPSkDNqrXT1H7duAOSu8moMUneBUdITcH721JOwPujPqTqpcFzXa9lzKTSnAOjHJtNioflBqvNVoFujywIRs2FYu9AcjKlf1LyCjslEOnb9WKNm8UGRdmIzHkYupjENQYhA1MS7I0D7I98CQ+ZDVzxsBpEPC9L+I7KV7Rca2UQSCZpy5ARGmXXWzEqTjY5bi7usLxaoN2UCNIGAaVqOZk2PAdUDbBut/DnAZ58doKD5wcIp/RaDJBsS3huKMu0yFIBcJdk6gcx3MEIznACbzgm2gW4ZN3ECLinZffIrq9w/+U7ZBdLBJmHJhM1IpzIw6bdwJ/7+PV/8BtsggrB4b7Ihoo6QsAUb6YUS3WlrFIiPTKEaSoEDe05gKuv3whg42xqRFUIENfil7pMMN4id0uMzw6FZRU+2cOGzwUHzPEATlZhULvYvr3DzVdvUS1SBJUjgJLWbw4Kp8BdfYvh2Qyf/LNfIT49xqJxUYdD1ASrWmDMmoYM9+tbLMh4Or9FutmIz9jxySEOyD5zHGzWayTLBM2WckcXQe3JwLFxW+RhjWbPx+HnZ5i+PEDKRjE8RuOM6ZCrDCSBy3NEbooBcsR5ius/fCOv301okt+SnCprtESB0kkwf76Po0/OMDqaoAp4ltOf1kWECDevb3Hz7TWqRYlBGwGZYdn5LlInQzMocUxz+9NDtIMYmE3gDPi+1VOGSoyIddNmhXy5FLPwbLVFsS0QcGXWJBn6aLwarVcjCAjQBYgYWjAcinpRB3BqCyLG6yJi5XulqmIAh/2Zy9UksQHKoJeeSI3luTYUCzcfbRqZILjmMO8MxnVj6AfRCBuqkxbvvCZln+iSb805YZAnCxRwiMazQoYmJb0myTy08nbub5qGaH9ZlYh4yvKlEagSWa4BlBd6Dd2yBnnhBwRsyF4jwBp4WNOuhaErx4eI9iYSdEBCg1irmMmAmS9pzc/6wgzG9Vrp9ZC91ig/5L2Ygmc3cNDgpJopmAJYabiXSv13NUdZ0VLBHGucp4r9jel36T9LfzZ+lCJGU30FJ289rJ0B/vbdA96nHs5TH5uWFj2sDTzxoBIgSdhPxkfMDPRk3ZlB0u7FWEsJO6xVdQGVQ0eTWECro6DEWZjgSZhh0izFB1JCk4SkpWQTWhTweltGPdNglU2+G/r0waUPrYy6Ya0ZBPX/nV0D/fOH/bv9u732vTK5S4O0KeKydm2Ilj3PbYXWZ89JXaNkG7ln7DlF9qdyPWVvq63EozNbvr/p910fQUx2p/YIGpCgJaAFwzQJXgPcBKyywn4+O6LrNQmUMmjsDVftY9lZmOj3tgmh8hpcH/GAwRPfBxjq59TDarcepXaz94rnYbo1/Eb92VrDmhAfyzjr/QTnf/mv/7MOb1JZoCa7EIXl4c+Jffer8w9QrwcLWO0maLspYf+m/jhgxYJPafG8nEwKJGD1kLZYly7acILKCcU/ijMVNqHKslKIgnphvhYLWAVthYCFNAGrKkPzcK+m600hhQELVIJWLHwbPgTUrRMAstJEuaKGhmeuhbx+MWVXwIof3SCSGNCKYEIHWFHXrwkmgsob014W/hJfTulUVeFhs8HN/b2wq+7LXOKGUZWIfQ9H0wmmcQS/LhE2NU4nI0RVJayxQHxiKDXmf/iajFl8B7jsTAOV4m6Sy6TH02kG/YdEBmB0GtqMmUhU8WVjEphdmJwwUIcN5GUtoJX4jkjijcoiKeOUCQKLebJNKK8KlXli/SlsNH03QTaboxSr5sG1a6hfYJOtJObsZgF3gJUx9ZW/m1jvDrASXbqhQoqNEBs7mbUbrbgW1rw2ApXpvrBrzOXMIDVFynSJ/ZTCmK+DDQrTGqgLZxEjpoa1+Ew5WQGH3lH0uMgzjY9Gi4SR2zULa51aVjRtbBuM95h4t48nn3+EioeG0HsrlEI5TlBcr1DerlAtNpiwyGRELQEpJrHx+RzGiI/3sPfZU9QD9VnigUUZIX2otte3WF3dyIYgbJDAE2P0+ekJjk6fCChw//4a29dXwIpG5LWYAMskiqDv4RTDsyOc/eozJG6DQsoRICxqlHcrPLw+x+biFmHhwC251rksKIJowdwjjGIE+zOcfvYJ/PkUZUhKcS3PnFxygjH8hqze0hRDEhEftlh9d47seiHsJ8okydrj9eL3ZXNktz9+HqMIx7/8GfzjPRQRgTJNJWlJX88VjJAEUZ/NcooYNcqbWwySHJd/8zsEJRkrocRkk8UWBqFQmGn66lCqNqNkbYDR3kQ20Zt3F1i8uwKSAnGt1HwynOQRCD1E41jkl+4kxuhwH8ODObx4gJpeBQH98vQ+U4YYFo3IfT3ee5lQGRmWcVNzGwVyOQUVqWHnNac+Etqn0iOJNH31UiEIKY93SzYnQSsII0AALmvWarypxMePr6fmM6agt/1lC8RuumcONT2wjUu7mQ5ZYEbo4GaiY/lKfMzHI3qIaKMp2JfxrpCv51FLCj2fTzEIt6aolRSYPHusLr5DqeQc3DF7d6bSRi5pABDNB1CvPmtELub55rzgz+MVtk1P75Az71EhbpeMQRZ0Ir1V0Mr+JhA3YDiFKVI+bLr7Z2Cf2dI/tDkllYPdsnLNGWx9qCS50r4Pc6RrSpQOUghY6fZl7KHFd4qvU18rU2YFsBLPjh1oZZsJ9WupsXq4wWZ1i0HgYMp1bEzV5RwxAzl7/3meUTrDIkiORf5MI08niGNZtbviTX0sxM+DZxBNZ2NlWtEjRf1QtFyRtW5DCgxzToEgndbrz1HGl4ApLL65L4mZaCvnEVkBvNdyz5ocaV7jegt8vfHxt+sYf0gHeG8AK9FUyAu15rvqRWOLME7hyZKVV0jgnv+PYLuRTnOXb6i55yRIsF0CVdT5cXLfwg8a1OkD9rwKvzqd4S+ezPDpuMURFoiaTFgQAmJzQGgL715hK+vUMIB5xsl1MD5xspsY/weRa3KtkzVt5KDK5NRfNhDETi0prRW7ANNcdMnB1ljdhkeY5kkNhHfFpp6Y3PQtO2HXMHTlqwlNkddvh1bWs1Relf58C/Ta58U2CFp079hjtvmRmoD1GlmdpHKyDuC6MAl+fKbZQ5HxnCeZsI6KrESSFlhuMqzTQppuBDGceCj7ck7pOpnlJX0K+S3Vu/P64R5pSV9ErXfpgzplquakxXwMHOwFmMQtxj5NhAvE4mfFAQG9ZMjQoSVDLXYVBHqZFF2wjotjDMZsthJhpWdpg4fbNTZ3G7SbCt6qhLMs4W2ANmXdR3uMBkus4R16OPvFKY4+PhKWDQNxVvcpikz1QRxoTvaGyDggCodAOIQXT+CE9AqMyM0XM3K/reDldyhurrAkYHX+AD/x0GZCJoET+9g2a7gzF3/2L36NJGrgHeyLmXlZD+F7Q/VT5TNAhgVHDw59kkpJHo7qGoO6xc03b3D37QXaFQfJPtzCEQktl0LtZMicDMPjOU4+/wjx2T6SsFUfKzL4S8bbh/Labvkar5dwMg7mCIpx4BQJS2vlrDB9vo+Xv/kC3sEcC+4pgxEKymbhYMKeYJ0gf3eF+7dXeLhbIy1STA4HODw7EMCKz8/iboH17QrNuoIvPgRkTupDRx+raupg/2cnmL08RBkzWe0AlTNG4wxENqeAVYHQTTBEhihNcP2Hr7F5cw8vceTa8r2rMXeF2skxe7KHvRdHiOYD1L42qASTIjfGu6/O8XD+IK8nbkI4ptaqfQcpQbHTGIcvTzA8OETF4ftwhDaOpQaQMpvS5LpCsbjH5voW+f0ayWIrcsOYKewVk+LoxVuj9Uu4XoMg9BAPBwiHQ1TsNej3GyiDjE1qQ69dWqLQUJsG+A7BqoACVzQOA6qYMh7JPi/AumAhRiIoH3XopCoK4yHVNctGbbHrSjvLEN0rel6PJvigf85aZYbdwSXNk4MMMVvX3wrs6J1KU+7tlIJro2wTlfmjuN8ywEhUE5QTrjZIH8isSoVBPmiBg8BDyLMmDpG0FRZ5Cm88xPzpEwzmM7iDGJUA+2ZQJj/HBMjY9F4DWOmbs+/xg722s4LYSecFsKpVsmkBHAWsDMuF7C2qcQgQGlBKLAsEtCLxAIz1E7KI1nHKni6aBhk8bNwYv73c4G3q410SYY0haidW4oiwRmt57rtYtx5L2Gzv5vzRc0tVBTtwQxjMRYZp7GEvAA6DAh/FGV6Oahw4GwTlWv2mWV8Yv0jqKLjH2UGKyPF7jJluUGLucd+Dql+f2dqkX/N+eP7w7/9UwMpK9Hc1jyFoqDFct27tupRa2SSu63VXyZ4yoHgAcQPTtNJH7C4znGU9T7UX+wsxcZEkT/3unUpAwB+Ce2pPwY8yWLLnuPGw7M5yGzRjoSvrJWX97ciqFDiIdRhZlZr+rAbv3/+r70HdZ5vJ+28bFBk9mLXW7tQI1nDeAF7yE+0g7H/+r/5TXUrWV0VQcZMiIAlRCnx0N1P+YBedXPLu/3WAhJUcmP/z4eftC+/MZ8Xagx5JClit8xaLrMW6cNEYwIq6WRqf0yBTASvjSm/SrFggyCSLckCyqYRhVaBdLhCRcVXnAliFlHAwEUFQb06RyFhR03UrH5Oirhe1KFNfYWCpJ40FrCpfGVakWVtD5IqxuwL6aGNnNxChzju0JSC9fIu7hwcsNhvcblaY7c+xNx5hOhjgYDLCkE1GXSLiwk0ovWJMbiGsKwFPaOQZETAyMqQ+w8owqyzDqqPnyU03FNyOYcVXpeZrOpEk0MbXTp8rpZzyepOtkVeUCdI/Rs2kpbFwCVDQiD0QoEr02ixghV5sXpvRAYvHFa+xLTZJI+ShXRMQslNaw/4wrCvj2mM2O1OYmpmKlVGwCLSIvk5ddwaQAkoZNoEa++80verLQYqyskgsb6ubRpjki2y9EZU7JwpuWaFKUjVGz3M5JDbbRCZwdUaaOsELgg/KCLJyVVJgJTqbcgOykehjxQjiUYxP/+JP4QzJ7NFDh/rukAyhmyU257e4++YdRl4kXk7SuEqh44jHEgGrg5+/QD30Qe28eCuxBWfkMw/XxRK3V5dyjWkGHI5iTOZzzPbmIrm6f3OBnJO/TS6JfDTK5nopnBb+fIT49ACv/vxPsWpLpCy+PRcjrn/KI86vsXp3LYaoIZlKpuEjS6YkNhEHaEcx5h8/x/jsGO5khEyecQWd+HMItlQFvR5qhEmJ9OIOqzcXKB82YsrI6RaNUNnoivmvoUcLi4Dsh9jH3qcvMP3oCbz5BFtQtsqNPBA6lhoDCtaDsk6YTo3mfoFhUuLtX/89vIRfHaAhy0iYDvQe8NAMAwxP9yVqm4AVwVe+lvXVLRbfniO5XiDIWkReKBMpacRRo/JbVJELdxxjdHKI4eE+9k9P0cYRKjIthanAPQqIylaMdj0pUAk4KbBi92KljdOIvNB9SQIOCEzKXHwX52vS7QhYieJXgAFifdyHgCwlEmhDKpShYgvGDrYVibVJ5jDPiHgdmOmPndb0p3u2mbRmjXoAG0m5nTI5wIA+d8Y8lM+abTTlewnV24AVpsiyRaUkmhp2TTeZlDHtDqzi1dLnWL+JAismnc7+2bCTNPhVG2cLkHF/lsFHzxdsR2nWAm7A59SlLFDqdgVBpFjTtCVKQztGZ/+c/MD8/fsBKxYA+p6sRLCTBAoQZbwoaJ5ugCuVZyrDin8ma0mYtuYCyEDDc+S18s/0cRNmmAX/+VSYr1fAUpOjNqs7rJc3CL0GQyYccvYgHm2GtNV5nekwhw0AG3Kxpu4KHf1ie+ZJIWRijyX1kfssEVWyoRnJHjC4g5JoE1ktb0RrDgtaKSC5A6yEHSg/5jFgRT8MvlgCVoRoJX2XhW5TIMkrAay+Wrv4u3WEP6Qxzp0psnDcFdtSUHepV+pnxDMxIKBt5JhamEv0rwwgGDrBCXlDsIp6ewGs2PzIiaGAjEcPtwSDOsXTGPhnpzP85hv5oTsAACAASURBVGyMZ2EqBbkMBw2l3g5w+lNfy3gXsMoYrMtrFQmcYbVwrRkpsDDSDKbcl8ebNqhrZtQjw4gpjCpHWVYGODRsT0v46gcDdLUgXwiDKiy7ytSGO5jMfKWVFBv2nHxW9vIda7Ff7n7fs9KBWP3mxICwmnRmznfWGKxzjA/R4vpWJF5FXksNs0lLpBzqCLNqhCaaIilrMSdnbSapo+IBQ8C/xtXdtbDouF4HkY8xzdXHLp4fhXi2H+NoGiJscrjiQbVBy/Q+k4LEibkMqjhUY7NcZEizVJKFB5MJ4r0h4sMI/jAUpkSyLlCuC2DLwcoa+fUa7T0HOtynaI/RYIU1wqMQz3/1FCefnCKnUUPr4OrNLe6v7lEXOabzKc4+fgqHsqRoiIbPGH8TrCKo0gRomxBeWyKo7lDdXWP15Xsk7+7hb+mB5SjDKuAQiN5NLf70X/wG2cCBO99H6VNqN4LjxlonE6wygBWBW2FXcehVN4irGvev3+P+m/dolin8DHBILK55Fjio3Ex8rIL9EQ4/eYrxiyPUIx9F0EoNSYBm4sSorte4+fI9sssl6k2OOjWAlRcjd0rkgwL7r47x9E9+hnoSY8l6bTRCXlaI4GBAm4TbhVgOLN5fIUsr8YB6+vOn2H+yj/nBvjznd5e3WDCZb5GLAX27ovG9DpUy/pxhjfHzfRx8cgJvbw91NEfljtCA+9gOsAqcBCPKrTdr3PzhW2ze3gvDCjn3XLUhEQ8r+lwdTjA4mQJDKkYqOaNDN0ToRDh/fYl0kaPd0qDah0uPPdaAgYOtl+D058eYPiWbZx9VEOsA3fNlQC58pzIXKeT64hKLt+9RkCm4JEPIxYi9VckBtCOyQgTcxyqRikVxrPJmDmSMSbcadftwmb5JZgtTUgnMkpnvRBS4omg41OfgL4ZLf7gOxCDoYJt0M54QH9M/Bqz6Dequkd11nXpGatK5eMJppdf9rK7fNL2HJBcbVlXf65K962aTmyCbbiqj/ZBpksssk7qYfqf5eotksUS5TcWDiQnbc88VogH7yIdsi4c8lTCgo4+eI96biuKAgBUHtVb+rvub1i7i8Ss+hLu+2v7/XZ/c4Wmd17S+fzXCZ0+2A6z02uz6ddpj8NpzoKzsagWtWCAQsGJtoUAJz/O6KYWhzETAxBvhD7cZ3mUB3m1DrNoBKlc9yxSwUn6bYlAGE+h6f+21OgWNGZ58CFhRRh85NQZNjgMvxc9GFT7bd3EaZggqovUc2CrAKTMJdlVkqJraTwBJC2b0+zvjNboLzXkMAO5qk13d210zK1n7JwBWwjC2L8CywTtijwlvkR/WY4GZumh3JitQKHupqHi0J+BHZUgZ39bufWrghISjBRIptesHumdB63HaUljASpjIHwJWPWDY+jmbUZTx2jU8L6mR1fJIPKtENmxsHf6JgJW95t3ipGf2DwBWFuXrBtL2vf/3f/WftDrBM5IKMXpTTaL+JgzUe5h6lC5lEHGSuNss7Iuxm0YfVesXJfpngiQKiIlbvesgaxxsSuAhc7CpPFT+WHysOIkUwMpV0IoaeJm0kWlE9Ni4V8hBWRUCUhGwwoopgQpY0ZBdGFYynXYlVh0hgRZjwGcAFd0MjNmXBUCEl7gDrFQSGKE0kkDx42CxTKkPQR+DrBJQkWLLsF9ZFK2TLRbLFdZJIqDGyfEhjuZzjOMII4JVnIwVGTgLyx4WYDQ3spxGR7L5cCLiD0Lx4CIwIjNVK4MzgJVcf+NJoYeGsplUM248Scz77Gh4hn3VUtpmmFYBG2Q2AmRaEQjRzs80GXxgYpOaSL8e+irRSFa6JjnoyORRg2pKTE1kJQ8qE8/Oh0lea0dzNPGy4vVjJAAGfZV1IskGeuB1XWqf4WD2TdtEsuhUSULvGpl/LaapxnfFesl0s342WnyveYk6SSVBj+aizTYTHTsIUpWVMOZk+kx2E03xp0NETD2LCeY1mM1m4oNAr4ciybBZbbBNEvFYqSIPH/3pzxGSOhyFIiUNXB8TN0S92AqD6d1vv0TcuBLXLTRyyr7QIpqMBbDa//wF6lEgUdP0GOP0g74RZHuV2wSbhwcjXSHW4SEaRBjGAyTrDW6/e4/8zS18yucqyh18WbcVe+HpAP7hTACrxGOxpilgA37/upVkQcZNX/3+NYKiRcTnUpJ1agGe+f7z0EVwNJeEosHRHLlMVHcsKYLHbZkLYNXcr7F4fS5AGOVy9MYRpg8N1wv6SlRdDLIULAR/fQeDp8c4+NkLjJ8ei5dVwiaMAB9ZmQIGcLpE1mOCMeVPqzWGaYlv/s3foF0mGDCFlFoQPhOeg5L7ySTG9MWpxFiTvcaGjLKCepXg4dtzLL47B1Y5hpRbiPk1CycaqDbIggbtKII/n8CfjnH28iVRG9QErIRF1MBvHERlA09kphnaln4/mqzGPZGNKwEky6QRwjClkWwiDbORh4XsR1KsCOws7CoOg+nDQnCZ0880kXGuMbazIWhaAOgWYZ7F3h5iY48loaaTDGsXbIsh2dcNIN89i+YkEBmvYVXxe8gwgV53PE/YtFrmBL2OjLGjbVJ5bwW0Mg24HHJ9IKivixfvLi3OBPAxCagKWik42MnL5IzRN837JZI7AXhtgqkxQTdpaPbwHtPLzYMAOIEAQcpIkkLK6O6/jyGyKzb11X8vYCUFp4Iz3wdY8fNyHYQ1Z9aHXRci7eR+YKnj6g9Cuj/POEr9fGGD7Yz9bRFuTl49tWng7AHJZiEMKxrzhpTqsmnhntRNhO2QSocwBKw4veUETwohMwCwjDtLY7eAlTKnDKAoTDtlU8XxROViwnzTdarnme53NuVQ2xJO9jqEUwp+mZM7DCZTmhYNs4UzLAwrgsK5AaxafE3AahXiD0mIC5eA1QQ+gXXeR7JXbeKPsIDITKOhvC/PFKW9HWAlnkksHchw45BCdPbmPCLDSiWBOggpEXo0l91gUm7xq8MR/v1PTvDpjPYzK5FlBTI97j0bpvCVQY55/jp2lRCA9RwX5jF/vviGKBgogJXxO1TgyNy3npRXrpq5X2QJy9rUx6ADCq1mmPf/MWi1Y1JJoyKSyB6z3sRd2+dW2VWGEWVkgTvQWZmLVk74fQ2DgIidnFYZ1fLazTWyaal2CCKMNJOuS9CKvnl8XAlCcW1sCybn1ShZ/wVjbJsYm7JCVnDcwfuoe2qZV8KULtscTZsjDBzsjQI8mcd4fjDAi6MQTyYhojxHm26RrhZIlksxdJcBFo+Uih5WvgwoXDJG8wxZnsozNZpOER2OsPf5EcL5CH4wpE8/OO1xmYz3/g7LN9eorhMeavDbUOqJdbtBdBjjxa+e4eTVKZrQERbtm9+9xcXr9wJYHZwe4sUvP4EzGcIZT0UJ0HisJlnLkflF02QFrGKs0Cxusf7qPdbf3cBdM2GQzx1BFReZkyILcvz6X/058pEPd38fuTdEjYlKC2XoQMBKM4mFy95WOjiW8KMSq/cXePjuQpJ/3W0Fl2l3HCjR480pBLByxgH2Xhxj9vIE/v4QTcxnmGykGjMyuq43uPnynfpsbSug4H32UNEgn0OfuYfjz57i6LNnKGJPwl78wVCeB59n7XKLhOyqb95KqqEfRAIYnv3yGQYHI4zHY/F2Xd+vsLy8x/ZyifI+E4mkX2uPkqNAGpYIj0c4fHWK0dkJimiK0huiFS8nPs0qUw2dFMOmgLN4wPU/fovNuwe4qQOHGrtG/aI4Jdsmawz3hnBnIcqADHQy5DyEjg+38bFeJKgTalU56FL7CnaxVFYmfoYXv3kugzV/PBfvIcog2fIWtEGhn29boVoscPvtd1i9u4SzLeHmjbynQTBG04TI6hJNXMMbuqBHO2WBrAuyvBQwhDWOmITbOp4hPAKGegimZJlFcIMhajdC0VJ1QfZVCMf42+gQzsrSrDessiY0FEbB6/5J37FAbO1vwPX+0EzdDtTUWxm4H/h02g3FBsTYvaOrJxxs6YfG/UIS1C3TxQA+rA84HObeTLbmeovVzb18ZG9AMeSc/pUCvAIP6RZJW2P/6RMcvngGZ8g4EzJw6Ye3Uxaos4JJ7+0k/WYYZ/a6XfCXAavMIM6yXC1DTGzIbLiKAWlsvaHkAA1CUaWB1gdcX/zNI6oJWpQMfago8c/F05FnXemGSLwxvnmo8Tbx8T4NsaxjVB6lr8S61B6lGxhaVYvtNc25YwPBbK1hhIHa/UtqIvdGJnducOBu8fm0wRdHvsgCCVh154MMqpRFLkCMXDftD/oDHos7WADvQ8DKrh+7BD6UDNprZ5lBP8WwkhbD/NrJWHuf6601609m699draS+Xwpa7RhW/P/iuW3AWUs+0XVO9M76arPW2AUz2cExr1WRZ2hoai7DRb12piDVYaJW46ZMsH21qegNECnCxM4vlENv2irRtD/U0MYfAaw+rIPt9dX7v2NY7Ww09DVa3NMmenbr53/8q/9YACtb2LD55i+Z4nLyblz+7eRfQYNd4aCUsN4N6rGr+H0tQvYhcKUgGYtPRdhlQkNqNouK2sUqd7GpA1SBAlaVw8aQoIfGEHssJgVcU8mGFOuWYVVVCMtcACt3s0ZcFephRTDLIMziaE/GBb1qDMNKHe85gd8xo+R2mAJWU43UeF0kgX6IOiTDatc8sublpKajzxsdJq8Rry09DGi6TpYVDQCn4wFODvaFYUUTTI9Id5ahThNEBDWSLcCiiIyempRd+vfQFDsWlk5GQOyDjVqYBBbl7ZmOazlqmicWqjrzNgwrLYQlaUcMZFkUQwouaQSNTJDMDfUV0Uh5n5RzSiLJQiEjQ/yOjDTQ98ToUJKtjKZeyRA740VJ5pDlZzy47AFkJKf6PsyDZL+uE5CoxlcXrEk1st9KPkVAVCffon/ueVtJ8wSyOHIpuKxxn0qF5CLJFCVsHKyv73H/7gLJzQJeViGk7p+AHq+T6LgdOPRGmwwwfXKIycmByNWKtpJCiOwosqbaohbAih5m2zIXn6TR2THGB3NEpF/TYJqTGzcQ1lN5t8brv/sdnJTyUAehF2iSGgGr8RDB/hQHX7xEM2HxEIiHEz3FaDJKP04ar3O6K6i9UEtreMIy9LBdPOD+9TmS764lOtqvmDhlmko2IaMQ7WyIZ3/2c2A2RDsIUbb0eiLgAtTbFM1Dgvd/+6VMTsPWQeyp+TBPSYcUaUoJxxFOP2fC0Ikk/fG1qzmAtnRuVcBNc2zPb3Dz7VuJCx4GEYaTMSLSqatKmgBOtSQ10UwqxNeKjL7JEPsfP8f81TPUwxhb7l9BDN+PuzQKrpGqTDAhYLXeYJCV+PJ//z/k9Uu8vO01PUco8ATr5h8/xcHLJ2LyTmAzpl68aLB6fYmL33+D4m6DAY1JTRIKi3sWcO0kgr8/FsCKPl7j+T6cQYwmDLWRrjltbxFkJZwsQ7EloKhGwfZAkkJDfIocjGdTKdxZ9FD2Ups0EJW4svCg0JGpVpryQkBT/OZKI2/Jef+pk7feTqYwNKBvHJEBZRMAtbGUgpmmnDK96k6qzpdJJjCdUYItNPUUUDmuPm/8SGBDopQpX7aNqz0wbMKYDTcwk0eRBhqWgp5cZhZlGmvZQ8zPV0DDACGyTxlplHnZCliZpttIMgkMyr8TVIsFwh8368pEU0mjeK0F9FJ1EXr0kzFGtiYVpw9Y9Zvr/pn344AV2ZU783g5X8Xl2zFAlYJVZttVIFPWB5MrNclKKfMKVnGCKoMZmdwacE22UDaTurfZs4BnMAGrPF1hu76TFCmHzAsfGHLdyl7I6298E6x0QCbWbGhYDHE6q8bSOiOx9YGmVqocVT0iLdYgNrMtf8ZEhl4qceS9MtCUgBtqXq7Yip4BUqwZthGvE9f9I8CK6W7ybPwxYPXNysFvybBKAlw6E+TRSPZ++gsx8ZSTdFGuiqGwmgpXlSac0mgalCHz5Zkugcwo+seJ8F68e7joLGDFaoSXPGdaOEAmabbEzyYB/vLjY/zqZIC5myGsE0QupW0mZbd/f8yEWp4raRJEO6tglWFYtSxExb/EBOfI+azPhEJ8hpFmnmNdhyYhyJia2+fJFqWaEKj3Qb6vMLDsma8gsHnYjf+e/lXOaiv5MGzILmHaSpINY1+BqB9hWJlmyEo6+jWnmhPrK8o5UJKEVPWloYSaYQA0zObgLeDPo4SabHD6shQ1lllBKyBp8G9TygH5/nLxSqFxOYGmIs2RZwmCkNd1i2FU4+XpDJ89nePZXoj9sMSoLsUQvFxtsH64R0Kjc5pZmyKeFSmZMjyzyNCmlUCRKTM7Go7g7EeY/MkRopMphuO5gKNe68EvWizfXOHu6/cor7ZihB7UCoZsmwQhPaw+f4IDspECB3la4t0/vMXt+bUkLu2fHeLpn7wC5iO48z2UPi011AdWrVF48gbqr9UsgdUDNl+dY/n1FZwlvZs82RYJRpZuibWzxa//5Z+jmsZo5/vI/QFab4rWoeGysSEyxsgc9JJL6bUMZKkQFAXS6xus312iuHlAu87hpJUkEQqwiBZZU6COHQxPpthjWt6TOTBSU3bCGcM2QHL+gMt/fIP0egM3o7WF7ikJUb6Rj+jJBEefnmHy7BB50ApQ4EeRKDFa1lKXSzyQXfX6HE1WYLq/j9nTfex9eogmVnNoGkETCEtv17h/zdd8j7gM4TPdhsxzVEi8Apj4OHh5LHVHOhyiDAhYxXBc1gNM5K4QtRmGdYn86gY3X71Bcr6EX/hwK6IEClhx70nzLeJZLN8zE+MFJkvSI8hBk7MedxnkCocWB40B+WhtELaoxi1e/LsfiX2DG81RByM0wUgGY1WVInIbTD1ge3GBS8oSL24xqJjSSFkma0HevxirPIEzASZHY5GSxnGEIi1wd73AZk1xmK8DUxk0tFLrtgNf7lkwDyScZzg7FNkpIVCCVrRxAa+HKGMsC1nJRMq0EphKhxXaQT8ahvUBq85n50PWMpeo9F5mp+upK2ytb5O1tY7ZsbS05nFRFny+DWOXrGFhuRiT8haImZbN87ZuQLUFAavkYSUD1KgB9lgcVJX4vqY8i+MIRy+eYXpyJANa2mMIw0oEdHqMiZzN+Gpqt2HBql14jK0HFOSwAy3LHrfybB3Y9QGrD/tsAabE1oDgIPt59UCWfZX5XQHPUA7fEzQ1wflS+vDKGyDzJ/hm0eBdEghotWqZLk7Zp5h7GSbQrj5ThrL1E9W7aq0muq8y/ZV8pQzLAjhlBr/YYI4NvpjV+OLQw7GfwMsfEHJSaJLQDddHvq8driigsxuiWADqQ8CqD1T1//z/H2C1q1nt2uY1UTb69wFW2ttaQE5fsw0n09RJhx6M8nwpw0qT1+111w43J6PX+FdZ6Z0dhEnv0gFuZrDaw3I6+ErObHMHKUM0gBWH5iSx/Jjp/Yc1sP32/DwBq7rMpUbtpyLqfVa1hgWs7L9z/qe/+o+UYWUmWZb6bR9oU4moBKEztt0BVkTaduyUxx5WFrD6ENW0xY0sZgGsDMOKLxA+ksrFumQqGM2KxygIWFE7TW00m3l+lN98CNWvgz+LiWCc7PikGZaFAFXedoOooI67EOW+TMnFs8pB4ymbhHIppbhRp22bI0OtNCCJUPDEUFBBK9JdKQWsCNjxoSMtlsUyNyRK5x5NSVW+QOkQTezTgjKFHFWZ4/RgD3ujEWKyTXJKs0o0REWzVKbGJQErMkxINWf6ApvJYSzyLm8QIeOC77GHuubTAFYSK9rRco2Zn51YPmIqcRpNXx31DmKxx9GyTHbFU9MwOSgVtGi/PB5qTiqHWKDSNNXPqGTRshz0+lkzQVvgmihZc42tV4+sM+N1oQw/a7TcTw3RRc3BvBx26tTegVsqCCPgxpQrTUmQNCvbaMtF4fclQ8oCBjvZEAsYyoXKtMDq5g73by8FsPIz+jIQgNKpqXw/rpnIhz9jfPQp9p6fAqMQCc3Oi1Iit4dOgL3RVB72VbrFqsxQUhLH5Mf5DEEUC2BFwCdsXQT0cFqlePP3f0BxvxK/pWEYq7k25XSjATBRDyfsjcQzil6mzCUTqiaL9LISEIqeNlIakqHH5K+2QbZcYvHmAuuvLxDlNIxvpbjndWMcbx17qEYhDj79CKOzI0QHM+QtzZYL0e/TW4Km8Pe/f4uHN5dwshKzeCgRS7IGBwpYpQMfZ7/4VBhQhdRqCsawKKBMwk0zSey7ZzF5fiVeUqPxGJPDOSbzPWFXre4XSG8W4h1FsIxTLwGsPBeF72FI09SfvUBIFhdlTAETKwfqjWOS+Cg9nLALX64QpSW+/Df/J9pliqilVFO9fbiGGwJWZFg9P8H8+QlSmWs3GPgh4sYRGeT7332N5GaJmMa8ZsVVBNwHPqLjPUyfnSA+msuErSZrM+RewXUsrpZyrWheX69WuL94Lx4nag1lKipB4tXngtHgDDIIhwNEo6HEl0vYgfB8+HVk8jmSNiOTVTZxdYusUN+VLKcZNRMO6YHGA8IwPo1ufECfEGv6aZhd9PijAT0/dsVAt4fsnkE7Cem059LjaFFtUwV5YO6+zuDSponmI8j3pv2xKWENm4gFhxg222hcO3mUYcmOtSQeVd1vm3ZrppLScOvwQKQ+AkwpWMV9WKaqxsNIgBJhL3ni36gpuY5IGn2vRRw48pspeoEADCo502J6N7KxZ11fuy87VI8lYv/Obl+SltjidcbZppi1haqAP9aLS+n3yk5VQJMJMtwuJbVSZJwKDvKjSAFMSEQnc+hdOzu1IgBXZGvk6VIAKya38CQWOSfPfRNhrBNbM/ETQLGSApeyBvFaM54M3IaFhSXX3gCZll1jDNXFQ4kFqx/BD7jWOJFXwEolgsp6tvdXWFCmTlFZqV51Ju8KYCU6OEoCKVHTfy/3p0yxzSvcJi2+Xbv47TrEV0mIa3eCMhggcGuM4wDz4RDT4VAaV66PjAybEliscqzLBivamPjqFSg/mJIzAwpx6EOTay1keL0sRZ9nZa5+k/T1ydY49Wr88niEX59N8HLqYtxsMXAq+bkiqzbHkj2zRUbLPb3vXSWUO/pzcWhCwErXvdYdun507tgDenuAlR0A8eUzqOERyGoZWUaWKSCQ2q7oEM78f8vg5qDRYlQWsLJMRn0PppB+ZLpuq+Td+W0HbPbZsKbDtqHoP0N2b+DrYcFMUE2YvbIOK0l25LlLKeCYRuNMN3MYIe/iIWMKdYaEFgdOhAcWgEyKDVWCwRCKIi1RZfRpS9E2awzDAmdHMX7x8hifP5lj7pWoHi5R3T3g4bs7lJscWb4RAEKEAOI5SEZKqNYV9DtTnbZYAjBARYr9qYv4l/sYvTjEbO9ITNN9N4Bftli9vcT1P75BfZ2gWRYCdvB+pk0Kb+Rh/nxPTLrpm0OA7eHNHbJlIky/weEYZ3/2Cv7xDO1sIoEf0p2qmack1FFazuGVU63gbbdYf3WO+y8vgAU9YH0JLuEzVHkV7sslfv0v/wI4GKGe7aGgvNCfmnpcmxlJKjYSIQmoaCrxYA3py7lgEvE1sqs7VA8bOGT90ltRAmgJJDYovArO2MfkbA97zw4QTAcyxB7HAwSlg8Xba5z/4Q2KRQq/JvuI19hBGVQIDwYYPT/A9NkhgvkQxIRKYXo5CClTu0/E9PzhzZXUcASHj5+eYu/FIaLnI6TUKNLrygsROyHqVSGpibffXiHI1Hhd2Itui9QtUQQ1ZmcHOP78JYrZEAWHPv5QFCDC+mhrxEwmryqs3rzH3TfvkV5tENUcjimgzb2u4nM/8hDtDeCMPeRiblWpNUNKz6RMAC4CV03Kz2si8bZMUUVAeDLE03/nI7gzmunP0fhjkbmSdVtVW8RejT0fWJ9f4Jw1y/k9Rm2IqPZQp+wnNFxgVSYYnAxx+vIEe4cT8RfcPiQ4/+5SfNUIDnqi/mZzWkt6JIN+qkGLZlxjcDDF7OgM8fgAtTdEARIMGGYVid+mBa2F7WvyoETxYJpSO4zo70MS1CLn5s4zsxu02AEXuw8ZIuh+shu82XpCU0Yf/TKqDd1XVOKkVgL0mFN7FPmZJiQmIpOE9QrDiLYJkoclkuUaZZrB4/7iepLwSaiRPrHhZIL9s1NJ1paQocBHJYMYtcsVJr0Zxslb7IEBCrL06hkTdmJnhjZUQ1+r1oo60Nn5HPX7G14PAlYqYDGyQANayTnuO8LQrNoCDpn+DeG1Uvauyhsi92f4x5sS7xN6WHlYtRFK2mDINzQDGisdMhd5ZyGkmAKZw3JqmNRdWyvuag8O10sE5Qb7zgY/n1b4fN/BsbcRwCqS+tAGu1mfox2rp28QofWJDtYsYPXh+fF4Mez+9kfnj2Ek/xTDin2I/bcWLLL3QAEh2yH0ACsZZOlJqoCVCfcRM3lruK5Mox1gZXoZU6NqKjllgeKS2A2nrCrJnvEcuojc06QDWuWDXTN2wNgBSfb8N1Ut2cBd8JzUVTooYG2mCdA/Dlh1ta75AY/WJ58ZE2ZGmwkJ9CHGYQgpvHYfPr/O//Bf/odtJ9XSx14eLrkJBuFSQ3L1zbDAlp142QlY/4Z/ePM/LNZ3GwuRdwNYiXEj0yc8pLWPbRUgaUKkzkAKCz4ojUtwTKNIBbiSTa9Wbas1lqURcV0KWEWgKki34mclyYG0BZQptEoLxDdL8tdpKqj6bPU80smPNSi1FDwuDAGsCFBRKucHaMIBGqPl5HWjfEDYEmafZROhGlSmvKnUpRQGgS7Sk4MZBmQl5dTlp5Ks4pQEObbw+HVZKubMNPMWPwtOzgcErAZi9EdwwSb19CmxFjm16Ydy34yaQnhVVk5hPUG4sUsESN2xrAhg0X9JTV7VB06ZGlokii6XBxIPUja3BAvEy0oyn6WxFv8vs3Z21MIdIi4PqAXcDHuEXy+pGmzC2OjLWrQglz2cZKXqb1dTAK2MR9LVpMjnR1bllaTZVLzG9JkSGY08ShgMQwFhOPmkqTkBvng0FI+JcDBAmufILtGdlgAAIABJREFUmRDysEa+WKNebAToaLcZ3LxCRKCSRuMsVCcDzF+e4fDVM5GVpUUukoTrd+doswLPz57h5MmZpMhtWWgyRpmbLEFfApacnItfFoRV5aUlLn73FTbnN5KaN4kGKtnjZDoOUQ58HP3iFYLDPbjTMXLPRcrDi4AqpbaVvX9sDLg4NdpY4tY3G5l63v7+tQBWAYlJkkynScc0gqekb/j0CHsvn2JydiTgbkmWn7ilNgJYNVdbvP6736N4WOGQgFypTZMzCERKmA5pEPsphk8PkfM1UKoU0DeKhq8l2ocNipsFbr57h3S5xng0wnBviuHxPmbHh3KX7i+usHp9gWqxFno/J9ZSILsuCm7g4wHmr55i/lJZVhW9F+jnYPYxltQErIYEqRdLhEmBr//t36FZp4i4l5AxJwlkngA/TehicLSH8clcTNR5U+KAXiUOtlf3uPruHfLFFpEU/SrLyki7HfgYnR1i/vIpBsf7qAmAiYyPB4sWRnymmk2K5PIW6c0d1peXmrhiABVDZhGfExbITNGj1JQmqIPRCIPRGIPhSABOrhvKQDnBoxSX4BjXE1Ne0hrIK2CbMnGPnqGtUPzFzJwshM5zqpe8RUat5yIKA/EOYzFI0EoKgW56yaVq2Tbql7RjGDGcQIcB9t/oxFKT5eRZF5nejr4vZq6m0NAnUidmZKPaxDx+XkEbXVs7Hwq+LwVFlGFim29tlKUhl/dq/N8ME4VgVc491kZWy96hEyvuN0Go753mpAIASdIkMIxcDGlIG1Jyx8+rp4IlFffPOQtY2bPwxwGr3QSVDDw9W3WyKtiIuRYWOFDGKs9jTYBRmr8vUnfjKd9R5xXD37FGd5PrHQucHlZlvkFVbMTzqcg20qxzHQRR1AFWWifo/WZxLxR2OdcKuZb83gTLZAD7AWDVnfnGVF3OHwGhPDDpJ6BXisjqlbiuZ4aGQNginrfpca1CqboCVoRw+YseVrKLCtDToi0SpAVTAlu83rj4h1WIb9IAd84EbRDj5ZN9TAIH88FQJPk0P+fZzH+TVg6uFltcbjJcJBnWvB9skGT/s3HsPGnkLpkSz4BVfB1yqdiVs0uiRUyGUb7GWVAKYPWnT8Y4CTjMIKONrHFGflvCsfp/iJTegFXWbN2CVcqILjv/KmmE+ByYRkcbMi2KH0vpNA5eAL9+w7PDXbsi/DG7yp7BRr4pl0Hi2sxpap87wxjomkj13OikDL2uwa4XffbN9+mBu4/AMAP8WsCqe0akHtG0RBtBT4YVr8VoOBYpIPdDKsnu0xIPaYG0ppQsEoa8HxMwbUSyt1kl2DIljgwUUluaBzw58PGLj/fxxbNDHIcuqttrLN+9Rnazwvoy1aTVsMVob4DBLBbvJz6ILOq5Tuq8QJ0WaPIKVcq0YNYgLvJBg8HP55i9OsX84BQOwSoa2dYEGa5w++Vb1NdbVHcZ/NwT9lVWZ2jDFvF+DG8SIHXoLRmiWZZyjuVVgmoAnP36FaYvnyCnNYEAvEz7NKlQ3Bt9SjpceE0ubN/1lxe4/cN7NPcFgiqgdl/xLb/BdXKH3/yrfw7ncIJqNkEexnCjiZi304DAiKSNNF5BfKZ50VeOHM12u0V+e4uEITD3D1I7MaSG1LYQQ1mjWZ0jdwtE+0PMzw4x2BtKfc4UVhQ17t5e4er1hRjQx14sCovar+HtuxidTTF5foxgPpI0ZFFZc01kFZy0RXqzxvrNApurBZq0wHA0xNGLE0yf7QP7HhIQpK/lPB/SiHxT4u67K9y/uYaXOiJfFOP1wEXu1kiaHOPjGU6/+Bjt8Rh5zFqX1hikUqrfKW1IRlWL6y+/w+K7S+R3DH2J4TKMgcNEsbPKsf/qANHBEMEkogumpPqRzcT6Yn2zQrNtUG5LAawGHFZ5Dh7SJeqBi/mrYxz98hna8QiNtwcE3NMGIges6zWGPoGzHPntPe6+vsD2YiGpk17RyhBVzlV6c7kF5i/38fTTZxhM6fjlYnWzwduvzpE+VPArMrK4lZEWx+AfoBn6qAlYTRoMD2eYHT5BMJqjdAbISTRwYpGMarq7HWLpEMGyr4VobxqlfpNvAaOOyd0xgu3wwyQYG69lq9jQ7tXsUd/TINsNpt8n2RpDzmcDUnAf0QGaSqZke2NjzvTiNEWxTQWwYiI47TEouxIiwWgoyYoRk5EjDqxLSZYVOwchM+i5bu0O5Gfb/tfI+gR8lz3c2BwYpngHVnW2B4bzKk4vPSP23kBeACOxDtDdVdlt9GrVwZPIuSMPtVPKXufwI1O4CaZ7I2TBDP/wPhHA6jyhzDYUtmbD3plrlfdP2redj7U1xrfX2gJW7MWsGmY34FSFFf2womqLA3eDzycVfn7g4DRIEJQr8Z/VbHhTZ1qmr5XACWVUf/VrA4tP9I4a+WMfm5Cr0mNn2a/t/9ufAqyspYX87N6AyJ631iNZf5bWKFqSGem6AFSKBcgA0PzdyvcUsLKvU4eqHYBk+mVdpaa/6N6wAl5FnprvSyWBrut+eIG9FzvOvb5CYVcREGUoE4cvJPRoXKP8f1WdEdvYDbE+vNb9v38f00oGG+a9S5APmdFioWRlgT0PMPtc/3f/xb8WwGpnOm4ofUa+kWWZmeha02y60feTCnZVjl0MH4JXdgH0F4fcYJkockWqLxEBCtK284aAVYikDpGQYkptNBMpCFiR1UBTP36UTUUlAbwJ7J2YxhLUlASq6bqfbRAJYJVLjkUoijV9YNkQMtW0A6zYPOk3083coO12QiAMK0n14WsgQENJIFMGCaSRQeSqj4yhadqHSFMHNa7WUuytZGEyDGU6XDFid5uAgcNkVJXJRpIDaVvIg6K2gBWn55QEDmJNF6QUT6w/dh5Nuih18GCNzuUumQhqGyPPjc4nq8xu1sI4qDUFjxNzNpeShmRkGCZFUJpHMW7Xol3YUwE9rNRgUBp08bDSBtDSF60kpO+5VRSMXTVTGENzZCfGhB6uB5o+qi+xGvPq2rLaWzvZ1imv0kzV24NFg88DgqBIzuuZINtuUWSZmaQo4XE8iJFnGZLNFlVZIQgDjOZM8DtAxIjgIc0j9RoRsFq/J1X8CsXdEtgWmBGwbFokbQlnTJPxpzj99CME0yGyskC6XuO3f/N3WFxe46OPXuLV/0Xbm/bIdWZpYs/d7401I1cmySQpipKqStUr0IO2PQbG9rT9wQb8E7z8GM/M3zDgmfkR/mYDhqenu6u6ulRSSZS4M9fY4+6L8ZzzvhFBqhbDgAkkSKUyI+Ju73vOc57lJ58jHA+RB44kiBBcYgMtIJRLKY8vUsQ2pVlmhdvvXkkin59VOIj70nxyKu7QIypwcPT5JwhOJ5LIR8Aq5VERQKTvAqPaKaOjJEtoDyxqC/QIbqQbrN9d490vfysJfZQ4CntJpm6UAnTIOdCbDHD09ALji3uyuclg09fkrGqRYVwF+Or/+jtsrqc4HY5lkixAQOwj8zukPQ/nP/0UvfsErAi4skEN1ZOKhevdGvnVFDev6L9RYXx8iGgyQnh6gMn5mfzs3et3uP3tC5TXM/gZ/THMvSzeAB5yF5g8Oce9Lz4Fxn1lQlCyazTuZJo0JWOmgfJuJoDV93/3T3L9Epo2ENgzUbD0mCP4RJZVdNBHfDCQ5ysJIzA0PJ+tML+8RbMpEfH5JwjdNTJhwyDC+Mm5nC//YIiCnnkxzVgVkBCQr2pQLVZYvn6P9fsbeJtC5JSSECZSJl66DpXTgKwtmSLLdETlUHGUYDAYYTQaC6Dq9yKZKBMoFh8zJk4x/UZAKwfLdYmiUaZVRtZIqQl84j3Ae1oi0PW5Ejmg6wpYxS/KAkej0daPyhYEu4KP9ZgOHMzyomvOHmjF1yBYJek8ZEBQImaYOuJbpFXEXjPLgcmOwbtjSOn3ttIfI5FL09ykAO6CMqwUSjZU8X7SSSTlzMKuYuIP1wSZ7pi1RVhLCtAQPOF9J9NJSksYse7zHnDEkLwX+wpa0ROCpuNmyvbxpFMmbEaSvd0z9xhOCuCrb5MAXPa4jURBpVkmQVEmrxo8sAWspOJvDM3f0/RbsycqOGjTV3bg1Nah1BRO4mHGVokePnUqgFWRrVAWGwGf4l7vA8BKfM1ECqlGofx3WRUSFy6AlUkl/Dgt0J4LYTFbaaBczxZRFCMkS4EsagK3cknU2NNK3RQA1Ptkf2paMpBEAle0gK8FzFZA1eektUix4Tqad3i1dvD1KsTLLMAUA2FJ//WffIakq5A4QChyQ+sFRymgh+mmwav5Gs9nC9xxbQtDRoIa4xCiPgSs+EcLZzvtNGWpgjksqikZ53BtfYthMcefnfXw158c43GvxsAp1R9GEm517qLX0UEY0EfLYF7GbJ03tEoCO7TlThKoz8aHgJUFci1oJeClqQ14f2nKpE6kPyiqt5YCui7t+1uJJFBehOdK8lu3jYAOl2xQz475YGWhUkvtMSyloTIDqR8DVgaE3mNPSC3JesowEreBCdwT7WCNoC8ZV02HKOlLyt+aMruiwTSvhGVVcpQVRuI3GSUhfK9Fulrh7mqG5WwJp+4Q+xV6wQafXQzw589O8WTSh7dY4u77F7InF/MMLZlPjotkEuHowSGGp2xWXa0r2ahyrdlkkjBWp4UCVhmZYEAeNAifjHD09AEOT89lWs4UbEIGq/fXuPvuNVoCVrcp/IzQkI+CrG23gdtz0SYd6h6Q9HqSvsehy3w9xQoZHvzFM9z74gk2Em7hyPGQZU6AWYyyOdTxPSQcIGUNVt9d4ubrN2imNGI3gBUPIejwfnWNv/yXfw3vlIBVHwXB5XiApqXKIRb3WBkdbv0ppVAUphFrDafIUE6nSG9ukN/eoV2n6OjJmjJJMJbhWlqmSKsUXj/A4T0CVpTrajoz68y79zdiiM6nqJ8MZK2u/Ar9hwlGFxOMHpxxqoSSCgs+x/TwXGYo5wU2Vyus3y6QzTYC/g4mQxw+PMHgfIQyrlB0pTw3oRMgckO0mwqz17eYvb1FSLCmdoTFRhkf1YGrKkVvMsT5T57AfzhCETtwQvVy5R8adCc1vzq8/80PmL28ks/BVD6vo4+YDoxTN8P5nz9EfNZHPGKdoHYLfg0B2eZvpygWJcpljiatZJjHwKXb9RTdwMPZTx5h/Nk5mh7BvRE6MqyCCGWVoakXAlix/8EyxerNDOnlEs6mQ5exxq9lGEOPtiZqcPaT+7j39FyM6IusxOz9Eq++fQe/iuFXvmFYNTw4IHbRDnw0DKA8ihEdjtAfn8AJB0hrD2nloerYq0XwpTdir2dTapWkapYJYeZaYOqDoc5eMrFZmLS2N9YCdhAvoPAe8CDlxF6a6Y8Air1hGf8f6xL7vvZ3dx5AqibRnsJ4BwqJoBTAikNwYU1SwZMkMuR2ONAgA973JG2PiItwN035J0brwgglCKP7hR3SaX3zIWC1lQZulTt2gKNMMPoZW2LFDtjYllUq/TNKGh0Uatqu4A4CWPEblMVzH+XAnv1bgNofIfPH+NXLJd6nHt6nLtYIZRisRvs6qBMfbytDszJP87fUhAL4GQBCJPOGJSWsKfXK8xlu06aSDPj5qMJPjzw8iHNE7VqHYpIKr3WQXhva9uh1ZwDOtv7cqw1+F+agpeaeXc4eg+f/K8PqDwNWNE23YN5O8roPWO3Aqo9kcardNgyrHbtZ9k9jsWCZvDqY0qG33gN6viXMqaIE3XhjGZscSzrSB8fWLXJ2tmCVvCafD4byUALoM0iBtZuyBe2fXb2z+97v+9c+KK3vRo84EmAq6Q1IHBGmlTn2bbL43gs6/9v/8j/uvb2dcn2IU0uBbGK0dXGwWluV/+wXLB/fEB9LI/YPRuAmE63M66p8Gdq5hai9ASq3DyQTzPIG86zChpGuXoggTETyQ3YWGyB7I4rVKX2quhZxU4mG3MtWCMoMQU2fnVo8SCzDSuksZEFompz10RCWlXmoKUmyDVAnUjWCVQpYtfyih5UwrjTmkcUy0XTK/5QSaGzNzMSZE2FhYEkz0mLQC1HnKZDRz6KFhETWNcp0LXLAUKaupthgkcaHkv4yLPCjYMeykjpxR5Dc0ursYkJUnYuXpPpwsqrFLWVvsqhYKykumgJY1dLwUCIoMp+t+kV9Yrjg2oKZU2B+Fi7WBK54TjXVzJObXI/VsEyk4NQFSGmhxndGQD4jy6HEUJIHfZFASSQsGUjmwZSiwJjqVjVjoVUjL7K/hhMqwC1ruFWDbL7AejrDZrHQgo3UXlJ4y1KaroALX92IMToLHRbDbhLi+JMLnH72CbpRIswgSk8o1fPWBa5++wNun79CmLcYujGashYvCRqNe+Mezj99hJOH5zINu373Hj98+x1mN7cYjIa498ljnDx9BJepdjUn6+q1RBYF7zsBGHly+PmzCsX1DG9+9Q2inNNKT0APslJyMivGA0T3j3H2xVOhhd9mGQoB+WLxSRDquUnnkNSJtpbIaafOhYYbFw2e08tpthaZ2jBM0GMhSK8NyiRDD2vUGN4/xcnTC/SOD9D6FAspUh8Tar1N8cMvf4Pl5Q0Okh4iAkj0XIuY/x2LUevpZ0/EIJ7ACpmMPO+cVIVli+rNHdZvrzG9vJaG8/D+GY6ePERwNgEI5rKwpkTjciagFX82Flqqi+VqjTDucz4K56AnzKaDR/fhjYaSYuOEgaSosaEe9WJkszmSqkV9M8c3/+EX6FPO2rQYRD2UpHjL802GUiWU91WdofE54K3EBJ4eXZRrcK7s1Y74nEghFgbI6APQC3H07ALHnz5CN0hQsOBmgijXBGEuEmzrgE2O2+9fyfR12PicuwpwzBcjYEbwy+0FCPuRvDZB1Pn0DrPrO8RBpF5mhUrBDk4O0AUuguFAgFBvPER4cIDM8XCz3GBVtEiLVphWKc2GazI8W2ETcqIhnmN2HCYFARmojKtVSaAYdBqzVZEt7SUG8d8xQXMxhdwFOfBZZKPNZpSAlZ3ByN5gGmZdtPno6R5iSizZILfx0zQ9JQhOcJTTTX4J6M/Pvgf+G5PpXTOuSSY6AWJIBb00XGzIkllvhGlWGrYrl1YCxjxyglVhFMs9p8fvIWKkt9sidBkEoD5WfTLpepHIA/2u2gJWdh/aL4D3/72/9+nmrRJyOetGXqanxVBhZbC7KygEDDDTL30tDRGRnXNvSGGHFdvzvqsu9gjfBlIRVid9fzJhWHWUA1KaQl8ZposaLykyoTQ8w/g82fhsMUAl4FUKMCmFk/EgEI8iE03Mpd2ysa2kk4WQsmU6meBFcQKPQDP9YijZbPX54WvyZ2WfoRG7eI1YiSB3LyL8lUokWBOIW7Pat3dsllvg/bLAZRHhl9cVvr4tcfDkSzz99BkOvBJxk4t8yTOfnUdACVnlcGjmY956eL5Y45ev3mBDBszoAOWK8ivup7Ep2O110mtkr49SVknh9GkUhtCtMCoXuO9s8Dc/f4QH/hqHUYt+0kPIfc8k/om8UvwI1ePFGq3vDNfV553AFZtPPhsWsJL6zEzixU/TNHSGh7xrcOBIcp4FjLmnWjaerds4nJBBkwzwzJU1FSNfj+w+3ifiOWcfatMZWUNeC4bzGhKQ0XVA6xWRpuwBXh/Uh0bawf2In4f1mZVIaECFniPZMwlUin+VSkP5N9e6IO5hlVe42xTytarJbAnQhSqtPn9wBtfrcHP1HrdXN+oZRFl7U+Gg1+F4VOCvvryPT09i1DdXmH33GqvXt2hmOTwx5G8RjmKcPD7F0cUx3HEAJ6GfpyMJr5Sfca/LGLIznWMzX4nckPgmGcsHn97D4N4JRoenwtrnusU9guzbzdsbzH77Ft6yRrdoUacVkiRB1VVYlyscfXKM/uMhBpMBojbC9dUV3t++hzP0cfzZAxxdnAuAS3ZVRjPxuymC0MPR/TM4gx7SIse4P4C7aTD75i1uvmGYSAuv9NDWyu7bFEt0PUdS8U5/+hjtpIdU2LxUPETw3CGjthWkZP1k+gEJpSAAQ5CWPpWc9K9XKGczpHf0AVqgXVM2F4qno0zXyTqnvxEltCEHnvSwM3JP0oSNhJggejzow+l7SO7F6J0O0HHw2NDRhdSlGs18AydtcPn8LboNWc0turJVf8ZhBGdIyqyD0i3k/ShJlsTY2kG1LpHPUzQbpnNzk2JjrI2i+N6yy2JY08DH/T97AmcUyvAx557S1hgnffQox7+Z4/u//0rSBp2CPkjqISbDXgL9SY1n/+VP4R6xbla/1Z4XIWkDLN9M8e63b7C52UhKJD2/6C3VoMI0W2BwfoBnf/Vz4GyIOYFqDBAmYzAMiv5VqBeIUMChqTsBt1mN+esplu+XaHMml/IT1KhoeN8HRhcHuP/sodxL8+kSb759h9s3cwR1LImCCb2DXTLhMjGHH14c4fjpffgHPbWiaJVoUHTUsdBXk3uuspV1R1NoRr5kszOrhfGj/BE72TBftsEvxvHD9pfCEJIwl48AKwv2G2BimzJmFCZbpq9Z0woGcxkgw/ZB9r/5mdnryLBQDMJVbSIsTtYM0gdRcaD+i9LrmOeAoxw+C6y1VLhCKwIr7zfAFJdeqnTIvjIefDvASj2LPvjaIgXWJ6qDH+j+b/vyD/9WUEtqDUlyVR8ra7ruBI7IO/2Qa0SJuskFEA16Y6y5nqQevrnMcFfFuC08rFoPNfds1hye2rAQeGftqiQuHijPSy3DIg7JxbTe10GQMNgksVD3RxkgMlCKRJNyiVM/w8+PHXwyrHHYzZAg1aEYr5XxwNRfZd1kab06AN1nsm+vp0le32f37F9//vtHktH9DcimTH4EiO6/HkO3lPCjDCu+5k4BoPeOHRAJwGcuqACRkpKXKeHGeJDqMFDBK6mf5BjYL+s158BP5HhisUPgTvfkfXbX7vcpk6dJDGslQ+gwwzzpCx0gL3VgLfewkacK3GCkqayH1eDdSmi1W9Ahk37PAmbbMnOP5bfPZtwHEbVeZVCSgmmy/huGmSqg9jhf+95z/3YPsLL+BB/Sw6xnhhqS2w+nMjeNtfz4Jti/5n8IsLIPl9U2G1ci1DTtc/tCSxycXGBZdpimBZYSSWwkT4ZlRQq1ZUBpNk8n5upRU6NHmc5yirAygJUk9hiGleo5jB+MswWsuCoLWGWkDSyWbDOlBgUKTBG0ImAl8a6kAkvkPAErGrGqjIObLQtO+SMbr7IbrC8ELwoHtpQAuixuaFLJJo30uJy09ELSyQTAkCQgBbq4MHqccpEFMGDUqAkBM1pffSiU/q2eMsYImSbVBH6YaiFUPDVytNNcKUv5sEhkea0Ls8SeW2dNdScWwE1pC6Ltloc1Crc+VgpYqcZWUGB5EIy22JjtbqcB5rU05YjHoR5hClgFClhRZiiTAkWQ+UdlSTzHmWyk0myIVwR58aWm+q3WWNzcolitRQ7IpBOVaKpEQlKnGK/cQNgzgcPEnQIlJUBnE/QenuDo8ydoKRvkQ9+0CLJapquMKqYp+oRTLdKFSZPldCLxcXB2jNHJRJr4Ik1xe32F1WIpSYDjB2c4/uSRsKLoPxaHiUyCpbjnPSc5ptqE0OAdixSvf/U1vCUnDvRHYNqHj4zg0zBBcHqAs8+fCsNq2daoCJxSDseaWDwiuLDxvOl0lSlgTlvCa5ii2WD93Wuk766R3s0RdS76BGMFQKNXAVOCWoSTIYbnJzg4P0E8HkhIQV4WaNISUeHi5a9/i9XNnUgWqbDNaaSXBHBHPbhHA/GDCg76cp8KY6BtUW5oQlxj8e0bFLcLbJYrhEmMw4fnGJHNddiXxD7eyzQ79+cZFj+8xezFW5FiElQh6OIHMVIi9D0Pg/NjHD55iB6lhAkNIl0BrXhNe1GIfD5HnwXp7QLf/e0/Imk9uX/7YYIizbTxoe8a14hxD1lbIm0oFa3E34uSSXpLBI0jUkKa6PNeckNPvUT6EQ4/f4TDTx6i7cdgYjQ3ZSab8sYlCOyzgFlucPv8JW6+e4njgM2GRtvz/i45FeHwf0xp5ACTkyP53as3b3D56g2izkdEs3f6y/mOplvxURv04FAmPB5ieP8c0eExaJf6brrEpuywSitkZaNm7ASsyOoTvxeVVNlNWDivTL4RhpEvgJMwr8ic2fokaeqnlQ/qOq5BFdy+CPwS7KJETXyQDCtSNqn9KReBc4Ljtr23lHlOLQWQ0rVSASqVUXPP2TKtBNBiwaeJM1qoWGq4bsAEq7jJV1WD+WKF6WyBTZoJICIUfc7/TPMsTYsAbcpWInusR/YF1wNeE1+s6iTePuZXAAxjpmPu/JX2N+3fRYPe3xuVUacFh/V0sNPKPchjd34MsGf3adnUjYeWHLdhzljw6oMqVi7SDkrZfk5Z39sPACuPSIgBrGxRYgErWevlhjHGtPRisb5BYmBvZEeyv+ikT2oAfj6zF1q2FJ8LTcChrNtDGHEQRadJnextBx2SJsV7TiU3ljUk+5rhJqq9rQWsWICrJJzSeu7JBKze5z6+umvwcuXg8MmXeHhxgX67Qdzmuu9KQ6BAIn+HxsF5F2LjRXi1KfAPL9/glhT53gjZppA0UqVQ8f2U5WtZcdaXRaR3Ig2JRZLto0Q/m+LCWeO//tPHuAg3OAwakfsQ3JD7WGSzmhbKdUHuBUkF3E8IVJk+mTOUM/E5UiDPNEUmjIDPjf66ZcVr06BgkouS4SqG8Sh1mC3Otw2jMY9nIS4fzYJWRp4jPiomJMGweQwlc5sgZVlxlIcIo88AVvxcLmuSvYfC3vf2W9uUWANeizH/XhqWsuHVm4nhMAr2urKncp2jn9+6bDBNS8yyEpuG7OEAnU/AysVoQCapi+VijtVsCZ8cd9ZhqHAyBr54FOGnF0Mc+wVmz7/H/LtLFNcpnI3WM3VYo386xL3PHmJ4f4IqIR1Xh3dcw2gqzNqjWC+RLhfIVxs0ealAo+vg5OlDRGSxRpQu6trFIWWzXKG4nOLyn76HO6/grFo0G/qnkqrnAAAgAElEQVTK9QTYWdPz5ZMJ7v3FPQSjEE7t4fr6BjfzGzg9H5OLE0xOjgWAq9clZkzIu76WIcj9p4/EY5FG0QRXumWJu6/f4fa7S2ANA1gRj2WrU4lPVP/+GOMnp2gPEjRJiKDfE0aN443R8JxJA2VYVkbqxfRbri0eGctVDuQZ6tUS5XIpNVmXMhSplMFiXeqUnWuBsEhpK+HpAMfKQln3kMlCL8dw0IPb95Ec9+H1OeDW+4JM8XK6QvruDu0yx/p6CadkpLD6urmhCzf20PZdkARUEKCXUBBf5Jhu56GrOrR5jS5v4LFGkEdGpTismxlswhq6iTocf3oK7yBCcnQANwrkWZBUubRGcbPE619/Dzen3ykHz4GCqWRIElfrVbj455+iO/TgRsrUHHgxosrH9IcbvP3mDZpVA7ckQ07l1hVKrJoNRg8O8fgvf4LuZIiN0Gb6cD36aFGnm8Nt14gYKMSU9LJDeVtg/maO1fUGXa7KCPpRuWELJB2SewMcPzxBf9jDarHBzas7LK5XcApfTOdDAXyYrlnBGfkYPT7GwaNz1FHMuALxh6vaQAzXCVZRLspeSTyO1XrdDDJM0ILxqVEwXZ/2fdBKAQ6VLgu4/ZEtgay0e1YCFrDYJ0xsX3PbYGuBYH+GbyuAlXkPBT6U3aq1hA6O7ABmG3xhGJzi2yiAuwFMTMMvXlVia0BARP0nJWHdMLxVocI1kz9D/pElgBjm1TYRUAc1tucW3Ml+JmHacF/U2l6PVT71tpbT+sMwe34EWBGpIgJslKxdibarJXm+iwaYVyHer4HvrgvM6giz0pW1k4CV9nbK3GxbpkB7EngmYFVViCdr5DmIaC/BAacBY4T1bdnoTLBjuIUETbQKWAUFvjxx8GRQYdLNkTiUs6lljEgnjUzTcHNMX60p8x8DVhYo2TGHbX34oRLpjwFW+2zujxlC/ABcC+xevS+1I0tIDPNFhmcYhTbx1u5fXEsIWJnzY0Elm7AsvQVVJCLbV5sEGfrYhHADFm3vVXMTaH9rgaDSkFH0c+rPksygSqWqYaKDQl76sPGays4s78l6TIaWQuYwATim0N6Gr+zdc/aZs/v3/xvAiih+zR7uRz5W+iq2NpZ/7wNWu+ntjqkjH11OlJpt2WndtmiQeuHDm2Cv/thSzfe/t/9vlQqwONOPpsblPhqnJ6DV8cNnSFsPi7LCPC2xTAuheHMJpJeV70XbaHYCK5KC1rUCWMVtiXp2i6hmRGaO0Kml4QjoP0Jkmp+dyXb8/LwonB4L+mE0mmw4yUKQRcugQlvAykRKBjFa+V0++cq6sgwrXmCVPmrBSTYYjbVFkiOmeaQMMlGlRcDmW4CrAg4XUU6l2AASiOEdRFBEQCtFNglY0dAvnoylwRbARCj6hjLP6Tg3cEmKMvHmBEQI/khqhbn5WIDb1D6pbCkpUJ8nSX4yVENbNFsttRSHBMT4HvTZiJRdxc+k/lXK5rKxs7tl325MusJK0p6AVlpw6u5BlhYneB68JBHgSgAr+lqZB043F1YSJYmlUqg4RQUnU7BqcXmN5e2deHxQ4sifF5kTF2TTuTERKN8UcMma6RwBJMgUYPJMO4qBwz6e/NWfIjweo/Ed8aIIyVK5XeDq6+9x+/wNJv5QEl1IVW6cVmRcQT8SU3yhi5ItQHCHjbfnID4a4/TZEyT3jpESVI01elliWu31Yf1NP62iRpg1wrAqr2YIayAku8hXhlWXBPAmA5w+e4zk9Aipy+Qj3uAxGhpt08NTthI1KafuHGRYdSX8rkZSVeivCsxfvMbt63fo0gK9zhPwTppf1xXjeHpuuYMERwTbHt5Dj5LGqkS+zlAvcrz/4bX4T1E2xwWaEjZ/lMA/GGD48Azh4VA8rQjgEjSkqRLBRNAb5tffSYoPm9vR0QTHjx9icP8EZT/ApuUiRvDZQS9vkV/eCbstmy6EjSAMDTApqETuVggoX/zkAkcXD+AOh2CCtBNHUpRw42SaU59+TjcLfP93XyHi+ewIQgTiU0Y2E+9jbxBjeO8Itd9hU2ayBtAMvt3kyG4XcPJa0gVlSslnNPCQsaIc93Dw2SOMn9xHzVRFKWZMQibvWz5PPPb5Arffv8T0h7c49BL4UjNp/LtIC2Mfg3tHAnxOTg4FrH7z3fd49/wFgtpBzPSdhsbfHrJsiVrYcD6KwBUPr+GD+zh89BjoDwWwWhctlmmFtFDAqiAgJICVpmrtx/HKFE5SAimT8WSiL2zG/eRRUyiKd5AwfAxbx9D42WQTrCLI1e8lO8mhBZP48+b1yMazMIqlxCv7SwErStL5fQIYH2zMJikmincptVoY7GRj3FDJ2uHfaVbg+uYON7dTbDaZAiLiLaEbOMEUgqC2uCBQF0eBAFOU/pFZRRkgv6LQQxTy+8w7iMSvZX9o8/Gm/Xv3Ptl3zJq23ZgtZKW/xf1j29Ab4tV+g0/mnoIsdpKnbFn5XTPt277/Hotre80o0eTq0OTCsKLpOgErrqksfPS8C99nD7jUibkwn5h+ybXNGF5zWsZnYrt/WMBqb1op/g5WrmsYWjzxQRgro0qOWRkNZsAt10gMdo2RvjBuCPIKK5eFYakTX8KHkmhFcL8TaT33kctlgXeZi28XwG3dw/HjL3F4cgK/WiBsSwQCCBm5gmmxyA+hKL+KBriqgb/74TVerTLUQQ9UgwRRIn6UQiA2F0USlAyDQLwU2WSSpR1EUlcEbYZg8R6fBjn+mz95jMe9AmN699DcV2jmCkdy0CQAOo/YAo1knJFBIA00Py+DNVT2TcBKwd0dYMV9haDJ7n405rySDKySDJpry/1vvWWs35m9vhZkNM+bBaysRFBtozRQRlhP4m1hfTX1GvFuEfN4E+qgJaMpniWV2dyhwtLcJZAK+M3BhGFY2WfMymfFH5PrutRT7MB5zghgu+Jtx7XuZrFAWndYFpUkBGatI0lX8CNlgHotEnpJisdljdCnRK1G4pe4f+jir39+jIfDBt3tG7z+5a+xejlDkIUIqYdiAps7x8mzM1x8+Uxk7EsmD1NWnAzQsi7gwIgDyGKDOlujytTqgTUfz9Pw+AgOA1cIjlKa7vnokYVMi4LbBd784ht0dzm8VYcmbZDEiQBWlM+NHg/w6b/4BO2AAy4Ps/kSy2wFj/vHZIg+EzgLD5urJd799gVuLq/QP+jj0U+fYcihkOsoo/pug7tvLzF7eQeXnk2NL/eRCJaCDmmbwR2HiE9HaEYhgvEA45NjhEMm003QOqILUEmgpHSq6wxTmPlfXB+FicrQF/qIppkkYTtFiXw6hSOhQjxHpexHCnxpbS7/RS/BKEQQh4iYpt2P4fdimSCEvb74TkrN4bgIy1oM66fP36BZZKgY1EKmD9nBYQAnpNE0UAYEnQgma4o0b0IFU9l8M6jHBKQI+sBLreIm7pmUlEtYgd8hmkQID2IcPDzF4HgsDKtik6OabZDfrrC5ZL0ANS43puzi8cVardfg8C/uwTuOJEiJHI2Y1VfW4e57Bax8SSn04Qjw0aByStRhg/HjE5z99AmqSSygkeMlJvCB6dZkhqVw8w3y6xt4aYNmVmJzkyKfV+gqZd3x+tBlpQ1b+JMIg6OhmFyXmxLrmw2KRQFO3ahCcBi40xVo4xb98zHGT08Rn51gWdOHNUTVevJFqLelr5mkuBtW7JZ1uwOr9PE31iK/Y4O0AyhJmRUvJvZ7O0uQfeayXBlhOCl70653wvY1TCplhKiMZB+wInveso9UrLwvG7NSZ12T1cCGIVTat/CzUe1gQTdJlzUeVWKubnyMBTznUEGCIfSY5asle1/3Qns8O08tPSnc8ywbW+sfI6mW2sFuDnbNVB+jD1jde8FalmElLCva33AzCchc5XHW0j86YYLci3G5Bl4varyaN1g2EZaVg5y+uNyTBLAyDsL0oCKIQuCmLtGVVDK16Ace+qGHIZ9Z462p4Jlm0/P4ud5Rqs1awcuXOI0qfHnq4VG/wpgMK4d2DwpgbxlWhpkufY2wHnYKK3vc+zXg1rvRAKIf12l/jFBj76f9mm5/EMl3VzDVqHyku7R+qjaYZVebydFLj60WFk2pKg1J0DbPhB3+2vtXcC+pc6zZOY3oFQL+sCZWSp4AVkxwJmOpqbYm5rKeW/NKHU2pB6XUTwq8av/NYYymD6qFgwanyLosJKX9Z2T3vNnHeP/8/DHASlgqlKlLUvrOeN2GBNnXsiWC8+/+1f+0X/+aD70DrBRQ+giwMlRJ9XiSin/rLfHxgvHHbgjB9gxgJTY74stLIjEZEgkm9x6jCXooHI0knq5SrLMCJanf3EY6Loz6+cTLglRETjnaGlFTolvNhWEVNjSbbpRhFSpgJei4FEwq7t2BLARadHETBNZMIyVY2rCsROImZuPKsLKMoIbTMU6IxRtCwTh5eaGpE7CqUXHDk41SAauYaDQLVdnM15IQyMkUqZKyJombu9LdqaWXApNSRs9D//QYDaeUrHVJ1SbRV2LGmR5TC2tIaImi/9bJlTRJNg6UgJVF7i0ab6bjQicli0qALI1lUqmB0u4JboVC09eENRYQNiWQi5pqbM0E2iZMmkmApUaK9FDYWlR1KNLb0SCUwJ8AVj1JWBNtOL2xTGyqAlZcLgoEjGcuazHRLqZLpLczLG9usZ7NMRwMZHGmaTXN1L3QGOtLAe3h8u0VmrwSNhOT7whwVXyAB5HEQp/9/JkAKG4cINukiJsOYd7g8pvv8eIXX2Ps9DQm2KRn1QSFSIFN+Hm5qLMI1aKcIFM4HuD+55/Ka26qEv2kL9NFKYDIXogj2XiFAVa2iIsW7796juWLdwiKVtg1fL2C5QZB10GEs08fSzJdLh5WnaRXApHGsjdGZssUOVmcFLRiARk3NU7gYfX6rQBW5XwFP6fJZoeIDaJPfy2yGkt5P/o5Tc6OMTg8EHCH9+P0/Q1m11NhhJGyLosJm/ujEcKDIQ4f3xe/LbKyZGMiQzIvkU3nqOZrXH/7El2hRu70rzp+9AD9syMUEX2YaCjtyQR20Lho5xtcf/9K/MDEv90PZR2goCtjMRV5GN8/wenTJ+ifnaAOA+RclPkscUKwyYRhlb2f4cU/fA2/JAWfEyBP5BsEqxxKvY7GOHt6gTZi266MQybCpLdzTOldMl1J0g4bRwGEAxe518KZDASw6j88RRUHqDw22eGWsMt7nWzKarHE8u17rN5eI0gbAcCYVCgTe957SYCDR/dw9viB3EtspK9fvMb7718irNj0emhoCsxhfuyjJDAf+qgiH2XMxuIYg3v3gd4Al/O1FAXLtBRZoKQHErSSibaRLRv2o2xoIktVcICTs8nBwXYNs5ReOxLdZ/UI+GxZm2SGSFKdKwCxLTRlnRd/K50O8nhLeswZzwne8wQArOSP/y2AldmhhDFFcNw0v/y2UJbtGmt8F/c3SfFBYj7AOsUlI8ZvZ8iINpgkOkoM+Tms9JGbJ1esXhIpu8pjtLWHXkTvlBBJTEN6pigGAmTR32qfYfVxgbP/3x8DbpL4J2uaJVb/bhbUfj1vgzPs91j47QAALYz23+fD/ddKDU2hw7ejpGEPsHKaQo7J5dra6X2i18ek/lgPEQOkBVFoGG+63whD13gSkFHMPXkrL/uYYWVYzASE+cFFPivyeoLyNIUOjam+FupW/rGTeUjiiIJnZFhxYCOSQLKraCitgBUZu+9XBd5uOjyn9aA/wemTLxElPfjdRtZCeseI9N78ET8I8qFoRtQbY+FF+Nvnr/D19Qy5m6Bs6HfWM2uq7u+yJVpKAE1pKRfzfFlbxPcq8iUNyZ+9xZeDFn/z5QUe9ypQ1Cz+VVYqJwxi1jNkCilrUUArzjRsWqD8zeaJUjgro+VkVRlo/BKZnvHL0YJ7l3xsGVYu40nksOkXpHWCZRTwuwStrYRfDdgt04r/ZpPqohKmgMqCOfAztmxyPqxHlXqMchqvALdcNWEV6+tb/zZpMEzSofXtk6AUY69gulFtEqR54vllop+yLcnqKMgcTnNsihLXszlyekzWLfIWKHi+XDLiub45MsAk+5bnkNc8CRORxQ6iEp+ex/hPvjzCQTvH8vk3eP2LX6O6LjF0x4jdoXhJ3VXv8ODLR3jyFz+DMxnhll4cfoyod6CG0wKesrjJ0VGqVaVwGoIonHh3akdBGSwT1ehhFYaIWFduaLa+wLt//Bb11RruuhOGFQcJZD+n1QbJ/Rhf/M0zNAPWYyHSvEJFyCAKNIChduFtPCzezfD2mxeYTacYnR7g8c8/w+DhmQZapgXSK6Yd3iK93gi7KuBAxAw+KZdcVxs0sSN2B90wRP9kguN7ZwhHR2iTY1SUBAoAsgOsOKwjICIcVqeB76inlS9Dm0oGN2xwy+VU/qbXKL8EgKfCV2RAjlxf1hoCWPU0GZv2E8JmpwVHa3zuaF0Q+gjyEjff/iCAlZPVKNIccRIjGfaRDBP4HJz5lAJSwtohJkuS9y9rawvoC8tRC9WqKOX/czjF+ShBzTInsCYLBlq3gj8KcfL0HAfnR8ibEjMORa4XKKapsKWE4dWwIVV5vNb9QB036D0bITkfYTAZK+spa1DNCixez3D38g5+TY9bstIdMVOvnRLeOMDh01NMPn2Adexws4LrRfIzBFT8hv5dfP8plq/fweeNv27RiCzShduyCSUY2KB0SjixA3fIJGKOKoEmrVEva7RZJ+/Ne6muC2zqNfwDH4dPzzB6eoJuNMY8D1B0kUi7hGjQcZCvzyGfcpU065qio5edPI3Pslzv7f5umTK7dDWC1Vwz7HooiXHG61FBarUNsF8WlFIF0M5D0m6M+4AF91L6jyrDRAc8++yqbTq5eALp/7OAlciPyfqUJGU1SGdvpGuv+lTZfbMiq11YsGrDokmBCljtXCZl1/4RdGdl9HZP3yYumsGA9afasdOsjHDnmbQbZhnpmenZWMA6ZNi5lLXRbN2TtWvZBng5r/FyXuEm97BqAqQ1rUCU1CHSR7Hwoee0K0Axe26/LeE3JfoeMIkDDEMP416MiEFhJpxHvbwI4FXIqhbTVJPHHQJWcY2fnQZ42CswbGeIBelVFrr1pdT9SdcZIUEwJfkjkJLnSgk2xht0j733MRPvj+ETH9Repj7YMq1kIzMKpq2TlwJWVoqpFhjKZrL3rg7zjOcq6689dvxun94NbuyxKoDEQT1JF3r8HwNW1luUNRjPTfMBYGXZSgZ+FeEU12grP+Xzx75dVWQu9yGTDCiAlQlDsufkd7HP9oE9PT1W4aX7vQUQFeQTCEwAK02V3gFWKoncaQm2ddm/+1c7D6udJHD34PAaSYMgMYZabGwXDBM9rlIRvUHsnx1irJPx3/VHmR+aZEAzdPWQ5YPPB4HRqDH6h+fweiM4yQBp02G62mC2WiNjNHzrIBCGlRrCyxdvVjKW6DlE/eZmJQbsfp0hoIcV9epkjFAnTwBHdPc6zdkBVpqgwJOq1D4h/QuQwqmBlQb+GLBSkEXmSsarSVBtbrzGZ4VTJDZpBK3ImEoiTwErntc0RbGcoykyMGqckhQ22lKFckOtFLQSjJByCk7jjo/QEITiuD/QY2FBYyferknOIUtDizydRHDBkQdp2/Bo0aobqh0XcyM3E1p5wHSF5eJszU5DNvk8dwSCaLBMxoV8KVtNQCt5tFRlq3HVVoKksdz8jJwUi29trQ8Ti2E2H2BKFXWTlECKRlyRZb3heaNvkDD5Ma+QXk+xfHOF7G6Oek3jyRpRL0Z/Msbw+BDJwRBeEooHmHy5Li7fXaFYpcjuFsgXKzFS5PkhsOQe9IQtQ7YNJ3p5SuAT6Hcebl+8wfO/+yeEmw59cTXS8yfhAQREhwniUR8BmTZtjdVmg+lqIRLOT372BSYPzoWlRCJ4lmYisSMoF4+GkgApk/qiQVJC/LJuv34BP2/QC5RRInIzj0lHHc6fPcbJM0oXI8yZeCgTShYRbAYYG+2KYEbAFzZSzOLks9BWOIl8tIslNjdTZDczlNMlujUZia0kILLJ4PS8EG8lygQdeExVislWi7BebpBtMgE4EsoEeM/2EwxOD+UcDiiNFDYv9V8NmmWKcrFGfrdAMVvKOaeJJe+KsJdgeHIoZvdNROPOVhg+dV4godadk/KrWyxvp8pAY0IfTeVpBOnUKBwFBA8fPcDk4gH88QjLppB7U2SteYleCSxfXePdr7+Hx/NLgMZ1UfA+TCI0sY/h+TEufvpMvEhKyhkoS6w6bK7I8HohSYHCiiJgxWeJ6UF+h+B4jIPPHiM+P0IRagABkcqtKSVZIQRIshz1bIFmvsbyzQ3aNSeZlA/7wtCjFxoBq9PHD/Q57YDrF69w+cPrLWBVl6SjK/heE/SejBAfT4AR79sR2t5AfKyuZmthWK02ClgVBKz4ZRMDOcEUEGL3JZJA8avycXLCuHUF3WXDMoCSlTz9aCpkmFCW5sxiV5phAyZZibJlbEksri1ADZNqa6ze7ZhVWoSoxMCCVsLKMbHWMqEy6TeWaaXTVXrJ1JjPl7i8usXddCHFoy38qjqXYyPwSPDdpQTW9zDsJxgPe4jIqgoobQyQcFoYB7ous5HiM2gmZHaq9zFAtd1o92UGZkKlNZcOh7blh02JM1X8B8WR2ZbNKq2/JVWxlSTs/R/zfruCbDujUlaS8RVRwIpgk3pY0XQ98Ngw7AArleDp9Zfrap4ZHhtlvNuJoEm+5d5T00CzKqXZ+d2AlSkqCaSLFIi4knpD8stjyEGUyLVigcvrZQNELGAlDCvZvBWwEoYxB0l7gFVDaT1cXK4LvF23+HbWIA+OcPb4Z3CDAFFQy1rIsIn9dkEp8zSFJXo5Qhr18R+ev8av3twiJfvbSQxgRfCT0nqd4GvkN68D/QLpfUbZXSPMay8O4BZLRIt3+GfHIf6LL85xPykRNfSx0FXCDo/sxHZ7rAbM0vRbw8gkSEBfT2mUjOG6kZMIS9EkTu4m+CoHVDBCC/+ATAg5dp1W8zOL/5ApFnnO7Z6t7HeVBbLZr+AjZSJYx3pNJZFcS8iI0UaDHismCEAAK236BMBW5aN4vqjjAWsWIwOmf5mwybVxFdYN2Xzb5kABPcp9helLsIP+xkz961wsNymmczJLC6RktNNLRhKche8jNYTUcQLSkWFFmgkQhRFiWjyUaxwOWnz5ZIS/fNJHuLzE/Ovf4OY3P8BZORj4QxmUVk6FRX2D859e4NGffwn3aIKbqkLuRQiTA7herKEnXF88MpsLOG0GgsJkcUk6J6Vy9LHxEtQCWEUiKcMmBRYbXP7qW+TvF+gIIKT89Drl3lQbhCcBfvZffY52yHqWzCsaJmtTypCeZlUhvcywuVlj9v4WZV3i8PEpHv7sU0SnB6jQYP7uEuvLObKrFdp1I+yqMGAAAu8I7g2OJPh1lKwNInT9CP3DCY5OT+EPDlAGBwpYGYciuZYmGEZYVmyKqSTgF6U/3AMpdSEI1PKc8HyQmdFIfSBdvBKeZJhMoIp1nxj+sr5kEq4IFel/I3HGciP5QYNx7MFbrXD5zXdYvr5C1HmS8hwP+xgej9E/HEpYEQeDLDMJoUSUhxpLBiubtZJzYUDQq0hidmtJeazWBUrWlvQYZUmRr+EPAxw/vYfDR6dI6xx3d3fI7jZoVxWSNkFXGLsL5TQIoC/OQ1GD8F6MycURRseH4J6+ul4iu02RX6coppQqx+KVxhqE8p3SKRAfJzh+dg/DRyfYhDTOZgiVJx5cIe/rosLy3RXmby5lKBaS4Fl5Yn/h0LSIA2GOKVwOPWv4gwD+IFIJKPuqtEG37kSKGHihrPdMn0zbFOFJgpMvHiB+OEFJf7gsRtUl+my1rNvZH2mjK4N1WdUMCG4ad7vv8TozlMAOXBRM0h3TsoQFsDLpxRbsJhigYSwGCBPLAq3ntWfTNY4gumUof8ys2dGQdffYDgssaCWlm/ZBuj/rzwjQTjCMa5LIwdjI75LTSSjQIYGukwSrWKOWJdOadS/jHa4yL76HWhdY4OHjgdMWsBJJn+l79kAA27PpHmxl3zuWlQy+t5I0w+Qx9R5RWCes0bnqc8jU+8yJcFt6eD4v8XrZYNHGSFufQZ0CGnEAKH0+hymdg0IsBdSGJ3Ho6dtiEns4TkKMmDJOVYlJW5brLcfvoKhqGSLcrmukeY4uW+Cs1+CnpwHuRTl69RQx5afGoZ/7qtRYwprYgXIf4w2WlWTxAAuQbOsoAyDtg1y/F6Aw/2OfMfTBv0XSrh5qRrSjQJUBrOS+Vz7PloItcj9J8+UJJbOd+4C+gAW27H1t3AG2zCeCVfwiqKR7+k5qqD22DSZiuBE9mhUAUi7cjoWn9Z8yrMiyU86b/Z5KDuW9JASHL6zMRbmnhR1vGf0/lmLKkewN/v4YYGW0/GoNsZcmbgGrLRZhroXz7/+1Alb6aFpa2O4Siim6mGfvACnbYNiY8V1qkS4Y+0jaH7oZWKxw01FqNvlLlL8RdSdDKUCNCAMCVv0x/D5TtxzMNxlmqw3SvBB65aA3FCNP8XViscsihA9RTcCqQkeQoMzgVTk8KcZZ7Kg2WtKviZBLuuaOYaVSNqU3ycmXPdS0FKwIDGhFwIp+QQSOWHTwi9HyBBvIsFLZHWV5bPwdYSvVRYWCDDFOaZpaTNfZNEe8YJkCVjUBK4JYIUE4Y1TMhZDFOzd1cxNR6uAPRhKdyskTgQSCVjLtpKyPnhac7nJxNbHjPC76RlhAjrLBPT7dbkJvbgqZbhqwSn2m9CGU+pbTHPGuCuASMGNzQiaNvD7BKgKdaoAri625GT7w02DRQjCNuJhUlTxPCmQqYBWjC0K4cSyeXZrGaKmxnOivEbPIXmZCBae/VLVgnoUnQAZZX+P7pzh4eE/AjJrmlhZQ4wJIz6UVI4TvsLii39VGVgGmB3nDBKP7J4gOtNChtMOrWvF5Wl3f4d1vvkf64hZDJ1T/E05iyK6KfbXAar8AACAASURBVESHA4zvHePs4j7mmxUury7x9upS9N9PPn+G44v7KnlarrGaz7Fcr+FFIUZnJxgdHWrSYtkgKjoxX7369XN4WY1+kKgRKadeTPJrChxfnOPs80/gTYZYoxE2YoMAGe3X3ESm4DkLHvoskY9ERgGnnl2Jg54n8lmX09npCtnlHQomIK4zkVky/pi+U7yepE+vy0wM+/ncSOQ9GYVtJ+y1/mgoIQDReIDe8QROEgpAyOeA3ltdVmD17gb5zQztMkW1SqU4V1PtSieqDBIw8lLWo3EciyE6zdw5ea42Gco0kyJV2H8dWTwsajsUTYk2dJGcHGL88AHik0OUIU0kI32OsxJhWmPx8gqz7y8FhGIhzT8Ex9xehDJw5Jo//pMv0IVML8pEWhQ3jgB6N799ifR6hqDivaNrBEG8KnQQnU4EsApOJsh9By3ZBvIZ9d5n4xKw8eJ9tMmFzfbmq+coF6mAkzzPPObSA5KzCY4e3sNgMpLXuPzhFd5/9xJh7UiaEdcB3mtFWwCxh8MHLJjvA+MB8sDHuoOkYs0pBSw7rNcl0qxGWShgxWh1FlD0G+Mzqp5U1lhbJRQEGw4PD1XKYypIKwWXQsisb7a4lE3GGMryeRfGq0mNsywrBazsRqvF3nZCaQYgthiVfWRvA1HAKtgVTQSxjIxvB1jtb/6OeFXRbP32doqr6zss1ilqJmax9OF0jnNDglSBL0wL+lORTTUaJBj1E4yGPdkz6HMj4Q4CilnpIQtSZQfuA1Yfs6x2xeiHCTUSG28A/N8HWNkh0Jb7s/Nj1zpJpDt7f4yPod3Td8WDfYfd3yK7YPPUMbUsQ1WspJkmYEXmL68vmZ81PWZqbRK2sgJzzPSU0eGUyp+lySPLpGRUPEMlCFgpbX9nuq5XlQw8bq4KyijLmYMKrvGUBwZxLEU/vT4sYMXf2wFgvlEE8D4p0blsBz8ErNoiEwbQdVrh3brFNzcFsmCCB0++lP06idV0XhiOezuh1pCsZRw0YYIsHuA//vAWv3hzi8IfoXaZMhihaTJNKmZUvTSBvDl4fASsNACEdU5JiWLsw8lmGGV3+BcXI/xnnxzj0NsgavMPpH+WfaTb7E6yz+m+/dIGy5VELy4aWpjrs0RmlTKsVM5pX8deJzmHXO8og2fciDGAZfEs5vXy/3ZFqQJc2oBtvVkodXciLLsYJdcjYVeRwe3CI7taQCvOmTTNWafIxlhBJ1eaEkW/qZZSfKYEVRKGwn1WgALKlU3dxAOzkkl+fhuMMKMfUknAk5JS7nXAbLHCbL1CxtTffmJY9MY4VhpM9TjjPcv71Jq2xxEBqxBdtcT5xMNf/eQefn4WoH3/ArOvvsH6xSWCIkDQBZrs61RoghyjiyPc+/IzRPfPMIODlKEc0UgAK76PDknJqqF/ZCYMLrV8ILCbC3DaeAka+iJ6voAOQVUhzCq8/eU3WL26AVaNsG9kYIgWm3KD4NDH5//pM7hDH25Ith/LJw2WYSpyMc8xfTlDva5RZqVYFZx+dh9nn18ABz0ZxnBfSW8WaJc1AibiUeIjHqmss5jgSUCyhd9LaN6HJgoRDYcYjMdo/QQbELylTyEHEzbmnPPVVgBkmqgrL48gqFpIcD8lQMznLgi5btRwea3p7WQZCYZZIQoIG6BhgEeaq9N/q+Ze6PakYfb9AqOghbde4Pb5C6SXMyRMzKOb0riP/slY/DcZVkSQoKXMjUNRpmzqBFhBFi1XhZnAtYzG0R1/hqBoSjP2DdLpEhU97Fi/ZWsEw1BM6ccPj1A4FdbrtYA+TgYwtrllCS4MLn5pMyl1d9AimAQ4OD8UhlW6zjB9R3YWk/0auLmLCAlaengKy6RG1qUIDyN5v8H9QzT9WGpuAtyspcgEK+Yb3L26wvz1NbpFDl9SoMmEYWIv13Qer4cuAnonMeKDRLzNJD13nqJalPBSR8zWKWPkk5o1qZit9x+McfjZfbhnQ6ROgKIaoG4TAfb5HEvgxR4IY3cmWYWM8bk0xzLMI9mfe7DpPj8ArPT/qyTQSqa0g9j1lxzyfbj3bv+/AeVpb6D9wod7rwDqeyCBBc3UmsG0WHxf/r7s0XucFjKk2FsZNqB8Ttkf1RfYmmRzfUuZDErpH9cLAqNSDJgAKRm872SMFrCzjHG7zm2JBOZk7kAAPa59cojWUkbybQaB29e159Gcs45NV1BJ4h9ZTJR2Lhof7zPgxaqTv9dOgpyOfmYPZl0oYWdmL6C6AV2NqKsxChycJB7O+iGOIg9Dgud1jlg84sznlKeeZvQN0hqYlZ4M86v1FPcGDn5y4uPY3yCupojcypArLMOKWysXQOulpNf0w+NXVp2tZ+3Ax/6MBbRsTbYPrvxBrGIPhNkfIkqIlGy8ysjknqJDIcud22NYGUCJQCfZREIiEUDJDhptLbdjFqkEXyV6FrCS+0f2r52BvcDCW3/XHWAlYVuy/logSYfoIjEUwEoHTQKaOry27APoW2UTAXfm6tv07v+fACsF8/algQaZ3C9v//2//h/0UljD0A/njNIc7ySBHzKspHHmJrNHyRQkzpiKKbq7P7f88JZgIVfR2IuGq5RX8ERwYWeCSkNmSIjh8TnceAiXWnUvQFbXElNNHxaedPrmaFKMOudL2Unz7bKCz8J5PoVXZPDohs8igcUp0WrSebnRkQ7OG+wPAVY8Jwa00qwIZVkxWtMVSaAYY6GTSVkg0xtNf+Lks5bj4wR/C1ilOfKsQFtXGPUieaAppuryDOVmibbOpTkiYKWjSDU474RlxUVR5+PcdCuXEcOx6Prpm0TAQIA2nkR6ZmW5yNw01UJZGToFtWlPuw1DUV6ryVVWmDCsBKjSuGwemAGEZZEjkCSeVZQE0sOKTboFrCySbyUNP0oEIUNKvbpoiskkFDCgSlSC5AG58Ht9TXyLY7j0SDKyQGmAyAJoNvDLHPXdEvMXb7F6dQnQDJwR9fS36YWYPLqPyScP4Ix6yDjVpC+lbFitNKkslupNhg3ZF+tUFh4B4qIAvQmT8VwESaQmeiUtJV0BTtavb/D2b7/GmN+RaTaLEEcSA8OjEY4enePi86dYFSlmizmub6/FU+T4/AzjkyMpyNdXN5he3+BuNoOfxDh7fIGj++dyrAQ3aUraTNe4+qfvxMizH/bkNbqQbD6V+bm9EPHZBP7RGE0vQkQZVzjApmBAQSyGmFnbSfpdwwQw/o406hV8v0RfNpdQpI7dfINmukI9W4pnUzpbCOWXzzifE1KoOY+RmYxMQCO5/slwgHg0EJCKgJU/UpN1spvYfFByU81WYjSeXt4hKlu4NdksGnPPAoILIsFWAlcEyKxJM33fxBeJlOW80CAANrc1YTk1KnbdVgC5kgylJEJ0eoToeIL++bEYtJZ5jnqdwlkUWL26RnW9Rs9lo0U7fZVmeL0YqdOIfxQBq9pjcUe5Xouw7pBdz3Dz/DWKu6XKQDVfTUzSm8hFcn6MyaeP4B6OkJP8QfNxPozyzBC04/1Totts4KW5pExOX5ERuAbyWqb7/BwbFrRjZanRvJ+SRUo2b19dIqbHmMMkR2W7lUEDdxji5NEDHD16gDzysKhrLOsGy7JFWgEZQU8mH1FuULBJaw1gVSPnmmgkgGwCfWEPBfJFOj9TAC2QxYZzf+OXFY7nR/T3tpg0JpRGJk7pnE4ndUO3xZgUUSb5xEoCNZlkV2wJkMii0KwbKvv2hYav7Cn1uFFFtzKsKLORzyW7moPpbI7laoObmzthV2kqmjZXZACFXoPA5eAjxmQ0wMGwh0ESYZiE6FH+R5Ne8ffhuminUaYIkXt2599oWWq2GLLgit0D96e89vPXvxew0r3y4+3T7tV2JzW2YaZQ0u/uyp79/XbPo8Ds8QJKkEHIdaFKfwRYidyC5tFlLRNiAsvCSxAJvzYKXGN1N9qxdAhY8Xnj32worNnq7wKsWFApAKWAFae2PKdkmkRxT/Z0kU7we0Y+qRM+suL+AGBFM1gW7AXZqzVu8wZXmYPfXKbYOENcfPpzBFGMKGSTrMA3P4MwW+WPFnn8aLnjYRMm+PtXV/jHdzNUySEad6RWwm0hTbb4SRG8l8JPAStKoCh/IlMs5UFwO89mOMMa/+3n9/BXD0ZIqhnCLt9OaOU5Ms+BrIWmUBb/FALHrD4Mc4GfuWTiHN9bVPpqY8BfEV8nAYXM0UhTbifv+rrEEnyqxLm3c7hH3wvKM42vBNdVeR6lplPQio+PBa0yN8LcHSGjhIw1FZ/PiGAHn1EeLBAnTEnVee4WsJImh5/BR9HQg8qRaPiSnkZMuuUwkiCU2Booq1y9NLWBZcFPD8MwirDJUuSUbZFdEicyACXDiuwqDgz645EAaVwzNMlJPT2FVUPmcFXIuaBFQyRrHi/pHBcnIf7zP32Cnx76SJ9/g9mvfovmeoW4joRdk3MAyjBerwJGISb0Lnz6CGkcYiV2WmSshIhppu9zqMLBZQ0webZM0eQZ6SWY3lwi6Q0QDo4QJENJeSNzN2paJGWL17/4CvMXV3DXRCI0EIznOqViYOTj7OkxgiGHeT1hO5Q02iZozOdvQ/k5h5YqsYsP+zj89AwHT05RDTyR+i+vpsinGwQlk+CUESZpxbECVgIqUzbf0+TdgsPXKIYfRChaD5uOUkYmZVqHH2XMSXMjgJW6WcnzZMAqej1T2sr1VPxzCFNzCMZew6Rqib+UGP2SeG+AY1kbCHLyHtR1ggwgx6GsZoWBX6JXZciurpHdrODTzywOZfDoHSRSGxP8alvKuGJhEBCwVFaE2prIQNewy7g28SxwAB6SEVY0qOYp1jdz5LM1WlFLpIgnMQ6eHou3U+Hp8I3SSqdwgMwxgBVBAdYThQBWZJu5Xgu/74qvmB/HWC3WmF/OUEwzuGtiCQEiRCg3hTzzjt9gUy+BATD55AT9exNEB2NhdfI6cW0o1jnm76aYv+HrpIgrH25JcbPW9QSzOXD0yJAfhTj8ZITeYSL17mq+wvwdWfYFvNSFRwATnhjfFwzrGQUYf3KC8Sf3UB/GSJmSWfTRNpGCzuKzpcw1habNcMH0FLIzGwsWFdnJBm+kgjt/qh0zRddiU1lsO9MdyKAegXaR2wEJlgPCmYR6TG0BK8t01oLErK9GgriXRCjLhBmyCKHBhozwmMSLygDqxntXBgTG10pDlBRokFRmmotziKAUVGOVoswqJVnsPt9umKc0VK5ZCn7oZ7BMnH22la2ftO/eSSb3649tjcShsJkwKmBVizqB3M2083BXeniz6fA693HbhFg7MQpKPfnssgYnKGqAacEGIg91lSFqSxzGHh6OYtwbhDgMgIThTlUu6ikBXAXEJijMdFV643lYNiFmyxXK9RRnfQdfnPiYuGsExQ0iShV5/Uz6qPR8PAfck2QGpuFo9jht7bgPWO3Xk7Z23a/P9iukP/bvj5lWUn9ywGG8F7e2GEboqTvyx4CVsqsESCMYa0NqzPB39/N6T/wuwErUVQaYtImLvw+wMqvnVjWlcygTosb3JMtO+nQCYqEAVq5Ies0AQtAsc46NwkLhW4sTmJrzdwB6/D9/jGFlATVrV2ABK5UHbnOHt5fG+bf/Zp9htVse7E+wifhA8meKHrn5jGZX6KhmQv8xYLWTCX40CZbzxhQQldVQ4ypiL4kKJTuYxWuA4eE5EPbhxn1J2mFBKBCLpX9ywePJNp5EAuaQ1UDAqqpQzGbwCho8KmDlyFRd1PZo6X3EqRGvtgVxjOm6UhFtsWcvitLmZM4pgJUHN4jFbF2MwQlY+TSM52fXAk+M+ayEgk17ViAnS4QFRVlglChgxRBYVAUoYejaCkHgIqQnTUVemUaCCmClFaOynBwfm7yFHyeIRn1EI0reCOoYR3+aNLLBr2hqSd09QYqdrENqY6Nx1UbI+pEZ6j7PkiDBqvHfsVp0sxGaJkEhI7ETQ3e+t7C41CtLb3arSTfPipl+iHa1ZKIJDfvYzPME8b248el19vsDMSXll0twxKQFisiQBQUp5ekG2btbAaz4NwsLGmkzuTAPgNNnj3D87DHcyRCZRymdK15bLCCyxQJ9Tg157ejrk5O2z41CNxYCLowuJfuJx8SEHym2CBjcbfD1//5/4wAxXKF5Vpps47YIDoc4enIfp08vJL6a0/9NuhFPnjhJRD7X0svp8hbX797j8vYWwaCPB88+wb1HFwIEVlmJaraGs1JzckrYKAnkJIyfR6R2voNZtkLuA+54gPj0CMePHmMwORHdeV6TQu8iq1udSrb0pOF5U8P6vF5i2I9w1B9gxEhlXud1hpIeUwtuJBvUea5eDtx4mPJHSj2nnHWNeDCQCXEyHgkwRCAtHPWFrZTXFSJGMRd8FhuRbL776lukl2SlBQg9mnS2IiuiebYk9HFdYZEoqWBquMt7n5sli4IsTbVZJVBBk1riqTkrcjJdqKxrJNnQITPmcIzzL54iGPSw5sR9sUY7S7F+cwt3VeEg7muUtkgXXHl2Nl2J3skET37+OSq3Q5Rw4k4ZXyVSwOvvX6OcrRETKuNaxCLUA5rYQ//8CJNnj+BOBsjE34JNswLoBOdAFsF6g+xuinqxEsYcC8r0biX+HWST8Z5cFBuRRCaTIaJBD704ETB1dTtH34tlUpqlhUggMQ4kWvrsySOMH9zDCh3mZYmsY6KQj9kqQ1a0wrDKc/rndSI94BenXCUBJ0pgw1CT/YJAWBECWHEtI+hg5IGy+ZhlXDdvNn3qU6Rg0o49RbBLZHYEl8xExsoHd7R3bSCF6LOls++0+3wHmrJbRqZK07mxamIM//BzKrtJGV12Gql+O8DLV28kHfDubibAlaTRmajtpsyQ+BU97nEwGuD06BDHkzFGvViMmOm9wAm6YaXr8fJVbTqRAVhE+mDYpAJO7aFMdmjzMVillTgZK8bE0my49vxuYRPDTrL78Y93UfOTe875OhHWPxYY24kObRSxGnfTX8ch06PcoMyXcFoyrNhc8zo0SJKeMFiKvBT/RY1a1nMtRuhMvxPDUW1ACdZQDlgVhfwtkgyTDiR+bzyLW8aVgllyL5kEYk7/2fSwEIyiRF5f0yEJSLL50Mk4j4cSWvV44ndk1it7L6X7ZDwRsKK8fpMXmBcdbksfv3q3xhJDPPj8LxD3BoidTAIohC1p71QDhrLhEGPYxsE6SPDLV5f46mqBrn+I1h0Yw3eW+gp4Seu9lQTqZLMrSiS9ngzavI7MyhtcBDn++z+5wJ+eDeDlM2G6Kr9L912VJKk8jl4fUvjZ1EADVpFVLqArGcnS3ev1kPMrdYf+vjIJbPA5z71hAnNPZoIp1zaRPJVaJzDwhRMj0xxJ8qBJB+J14YBRiNBwsXYTTIMDbNxI6zHWcfTpYnAFPUIpB5GUUFM1WU9Oc3fSY7EoCVhBWFUijSdgleUoi0IGOgU97GwwC9l+rGOaRtYkhqjwmMVnzWXAQk+axJReoHQgi2PEA/r78D5VwIoMTyvp0QQqTSqlr52A3vT1Wd/i8WmMf/HnT/GTwwDz3/wK01/9Fu4sx8Dpo87oOVkh7kfIqg1yr8LwyT2cfPEE9TDBsqlQaoQXRqOR1LdxSEkkPYQK1FmKRgaJBb7+9S8xPjrC5P4jDI9P4bPWaYCgrAWwevn3X2H+8hJuxpOvl4Xrdd7kCPv0XARCHiPNkuta/Az5HIrvadVh1JuwL5LnIpz0Mb4gsDJBFTvIKNvNa2SLjZh9J0Giz7icOw2n4bCIz13YG6L1QvEBI7OfDc2Ggw8nETY3h8YCWpnnSJpIGWopm0/WTWHusXnVfZFrBptlpglasEoz00S1tgWspGmzMhbacoi3inqtaENKwHeJQVDjIACa9RLZbK3S4F5PmGFdLxD2I+81MrPQRjrg9oxJsQF3dR03wwmmV5VsuB0MPB8xWSX00L2eIputUGW5AF79w4GAgPHRALmjsi+fPpMZ/WkTATgFaGUaq2FYCRBG5m7kwactAzoBrNa3C1TLHG7awa9chF2A9XwtTC8vcLDMZ2jCRmSEw7OJyDOlcWbTWQPLmwWuXlwivaHpuoMeYrEbEK8Y3us0hnA6JOMheicJjp4M0ZswWCXE7HKGuxc3yO8yeJkn8lA+X3ldoHArhMd9HD47x+DRGepRTwCHOifIyeAN+jYZWZqgPbqe2mGE9sna/Io/mQT7UNJJWej+rqb/tqwrGXJY5srez8k+S6sGAXQUWFdzarP3GSayhiztQl4sy8sOkdgTbQEjq6MxgTDalOt9bNmpAhSIFzHBfQKanvEQtEE2vNYaoiTHSAKDJJZqmAB7RcrqrPqEnnT2/eW4NahtTx62A6us1Gx/ACbBQ2Z9Vn/hnTTQyqlsfaSnXz0mpC7gQuPT945eZj5WbYDL3MHrdYvLMsDSibEhm5T8SNbg3O8FsGItrumwcT+Q2oHBZsexhyeHfZwPIgwZgkSwqmNqprHXMaEcrMF4L9DEnYDVdL5AsZzibODgs5MAI2cJL7+VYaLHlEkDWO3qFTG5k8MTD1BeI9kzlcltASupX4109MNB6642snXV7/vbnustGPrBvUqFljKsJCxE1iIFFe09bGteW5fKMEE8pjWYhgyrLXD6ESBpZXoaQENLpp0k0MrzxFpji9iqrK6mJ6AwRAnka51uGVb7gJU+kzTdV3N1n76hTIkXFZMOC9TsXWtMa5ZvnzHlGexYj9sade8c/SHASgbArDUswCeAmPpvW8BKGHH2fLK8/F//zf9sW5DtNdtnRW0lCdsPsb+4uNL4WA8paSKNjdWHND07KdQHf5+eyYJdY2W14ZHhm9FD162PXv8YUW8CP+EkwZdiSTYzcoqlkNPkoG2JrtWapHpxMlIv1wCLHykSUqFii/mjZJQ6yAnVBp5ISyQCXczCjaEWARkuiObM7K6DLsZi+MpijbRZ+itJmh0T8tQgnJsqkWRZJLmo8iblxLAoUaw3KNYrjOIAHiVZpEnTe0vJJeKxxd2dDbVFH8VDShL1tCBxmPBDU1i+Pxu3OIbX78PnJs0HnYyUkhOdSsCxOk/hSEINzecpw/RUOmgMU6WsMIemcxJj+C7n1JhOSGiDTqNYJDbcEPZSATXRwRhmCjVTNwyzKhuGFF9OJ24EMkTmlWUymOZyKB6lvAdYlLAoDZkK04cXqSE5z6dMJ2Rql6NhQ/rtK8y+fwNvlSOitxmNBekfFbkYX5zh6OkFouNDpJ6DlFIAQxulCaj4T1G/bzTFMvUxPl00dS75fXp0+a54QwitvWrgLUt893/8A8qbpZiUDwd98WOh8WY4GSA+OcDZZ4/gDmNJcqSHBNcP+pIxcZDAx+LFFTbLtbBq4sMxTh4/xMHZiYK5WYHp2yuRONaLVOSIvkmzkcXG61AwfScOUfkuSsY+Tw5x+PACyeQYlRdiU3dIqxZpWaEk+CwFAIFKLpwlwoRzuUbuOwKnPU6lye6TYOIW6Xwu9yWvlU68NQFDV2QX8XAgbDABm9hscfEjq4ZsO1q/87koSjF3zW6muPn+Baav3iJugYODsUjnkskI46NDRD317qIRtqXZ0sxdOy6l3aqRsKZSseFyKJMgsLfeoEw3wiYUuStlgMKueyDsIxbzP3z7HOurGXqNh6Ryxcw9phyDPnUi7XORtiWa0BV23PnjhwjCUCSIGdP2rjl9XKFLK7i1zhF5rzNVkv4eh5/cx/jpOZyDHjZeh7Kl2buPLmch3cfm+g7vn79AMV/J5+0T9Mppj+9LCISwtchg44idDV/goSRLtCgx7g9FGkBpR+hHwngkA6xkPX56gHtPnyI4OMC0qJDSoLXzsMoqrNOS9hvIq1pSs7So5BJpAHUWzpT/GVaVNG020csADJYxa4uB7f4gZqQKYIjJuiQD+kL/Fho/ASVJiCGL1kZG6/5nBwz8LLbR5vvQgJNFhmrlNXZaDaK5nO5AcD4fvEcIPqlk2cjVuC7JfdKJIf93P7zEOi0EtOJUlCy9Rp7DFqPERexscDJJcHZyiqPJgbAshDFDEF2MnlU6JGuDTRgyawc/jwjnPkrJ3QetPmYYbxPRtrutFhR2ify4cJJ19vdMr/aLc2nyzM9ZdpkWdDtWtG0idi+nGjJKcuhfVaRLoMkQBUDMRso0A7w+LISLokCepdrEigwnRBj0JPqY7Db6PdJomfHYBKuYjirsYmO8S7CBYIim+conNs3LTpS+syXQjajH+95Mpg09WAsq2ZLIxlSPDqHZS3ow70P1dOGawYZzk2ZYFS2uUge/vi7xfOXCO/8JPvn0GSbtEj0UUlTLPiBrC5mkHio3QhUMQIH5y1mKr9/dCFMLyUgMaLneIFIWtDbq+kd7NbNGsoimpLrM4azv8KRX459dDPBnhw6O3FwM3yVFSeLLd4VGxede/JmUAcL7iIwyPl+B8Zcgb4JM9KLUgRI9mCyjkezBhsMJ2cRVViVeZCK1Y6KaA/o1k9Xt87qkqdRIjD9sWfBK40d2gK7FXG84XCzgCRieuz6WXg/L3jGycIDOj4VlzQacyZocuHFNYyEsflNmOi+DwpZMIB1K0cKJjE8CVBzmMK2P/+aap7KbWqSlElRDPyquBw3l06H4G1ZNizjpyYmj7EaM2E3NRuAsjCNdlwKusSp55rm0yad8rtMslVCW+XxuZP8pBk6K/+6f/yk+GdZYPf8K899+h+ZmiaSMEdShsGaYbNR6NZA4CI56GD44Qv/BIZxxhAwVVpW+Lo+d+2DMCXbZIZ2tMH13jeX0Du/evMDZ4/s4fvYU/dMT8crknhFkNYJNhd/8n/8RQdEJsERLCHqFCWDOgZvfoWHaHVOvw3CbpMc0PDkPZG+QgcRGJO4h6PfhDXrwEk3Y497FxkAYGmJZZ9KKDei5XS+MP5VAszKM1RQ/MvypghAZrwGaBIoQDzll0EozJj9r1znDrJUbU03L+axYzzQBL4zaQ/xY1URF+TjyunzcdHCsrExN+Hc2dQAAIABJREFUi2YMje/wOa6kLpSq3XElUZx9g+FKGSN8cbqVe6Zl025SsnRJMkMPk/RJSw4y+QPQML6CUxbyzLQZmXKlMM3IVnITMrgStATRTW/AEytAvhjsqyxS0EjjKWP3UxkES2JYiY5plUxRTEth85NdJal0ppkjIMnhZzyM0Rv3MaYXGdfadYZikaGc5/LVrGph5Dk1WWgB/NgX+4h5OoffD3B6cQ/9kx56pwFiJi7mHm5f3mH+eopu1cCrXLRUE8QRZukMVdzg6OkZDp7ehzsZoQhi1JRjYoCmJstGPfPU65BsK/Z8lsmh10vuM3PdtqInocrsfHMtMLTdE42diNQLZom1bCc5v2aP3vrrCQPYWhuwfir19QWssVQF3Xd43gVMMYxWy8bZ34M5yLMJrNoLqw0ApcvEGuiFJ/WUJBsrc0bqJdNmy7ourCL6P7E/Nl6MBEvF488O+QzDz3xOu5crCGMCbSxwt7fXW48uSShkzySzBgNaiQF8rb212NwYNEzY6FwnyfL7f5h7s1/Ltiy969vd2v1po71d3uwqXbaxoWwheABhP/DP8MgDsmiFeOcJCVPmGQlb9v8BDxhXVVKqclZm3j7a0+y+R79vjLn2PufGtcuUyyaujuJGxGn2XmuuOcf4xtdsHEz0ftvSt4uDvl429Gbd1uTQ1brV02LLKOhINIhTOZ6fuIQrdXGUm9zo937+Iz1p73Xdbai9mbuHsD8gXqQ54HSyqzEzvm9L60ZfX331tQ6LiT697unT853O2nNV+4n2m6UaTfYXnuZkYnq3ob6Mvj965GNPcspyP62JHtdV5c+PVWCn9ZpBvQc1VZ7vJ/WY++XcN05GXrUKKWaovL4MQssUZQ9L+PstXnhH7zZzPe01HYqxwliMNRT+UlZ3pU9bKBYC1LFx+Ta8Qw0EQUygF6rXS4JLtcVR7OeE20BEKDWIQdkEPWqW9iMriofX81j7PL7Op9fw8f0wu8rySZKlj2w0g26c9Takz9C4fA+N/+1//M9SgHmkPZYGJRqCoLz5Vxp2HhHBMP08mp7HYiwvrCDfR3T66EgSCyNMqusGKYs2P3h7DlPS3S7V61+p6l1o36y04UY50SAe5GaDRLQw+KxfF1Q7WDK7gzb3M5st4w9F+l5jE4AVPh0BWBFPG5uJaeNsKum/FGy4k9jlup4sGB+bKKyIAKyKj5UBK1Bk/Hn4VHtzFMBq6wYer6T15F7jbivo0N4CHNaZm0uw8mimnbaScZU2SXeqHjTqhpqAVmTO8Lrxe4KJ1B+o0euHN4JpoiyAldlMBwrn3cYAhVMIDQbEBIyHz6bhaXroNsI626DQJ+RaA1YwSPZObAkPsQCrYlP05kgTAHOpPPSmXEeajAEr3sNqp+18qQ3Ge2lk6DOMNw/tfzR2EmOr37dMpMRm+7DngSQh7fZe7//5l7r99TeqZhv1SnIU6W3tg8YfPdXVjz/R4PkT7Yc9rdpNA1ZmBpBYg4Es00/Woo1BD/Zv4vry0vFwEH5MTMLwfLFH2k7Nu5W+/D9+qfm3701tHpFouN1otduoPeqpfTHUj//m76p51rMf0gLwkJ9HNPIUr4C55t/eerI8187Mnieff6KLZ098DZEEfv3rL+z1tJuvvJ4rEjHLNUZ62W24AAUs3dDQnJ1r8OSp1B8KdxX6Kz6Iz2Xj94bH9bemfmuGFpup/SRIRGtjkthQt0U7lEapLkIBrTJFqsigmk0tob9TIDPNYCfhcIRxB7Bo6v9BBzdEK61v73Tz1Te6/fY7dbY7e15VTy7CnP3iXJ0+Ph6YiwbA7Sj0koaVoQWWIfOR66e52Okw43vfa35zq/VkEvpw5LT9Stc/+lgvfvK5WYBff/m15u/u7enQXGx0WJKWyMR143sPY20B26QtnT2/1tOPXuj84kKTm1vdffdWi3f3QmPX2iBfjWeCjX6BhG/Y0eWPXuj88+dqXg21aLNuwpNvP99otO/o7qtXevvbrw2wwajqY3i8JEGJ5iNqaH5vdtuqerCc2p7i3d7cqsIcluJhzX2qYhJeNbUaSoMX13r6+edqn1/qbrPXgojpQ0vT+cbeEtjeWS6CRNhspqIyPjjBDJ+HU4ZsTOQe+hHW9NwTLwgXjhwq9qrCrDd8r5AzA1q5KfT0N/7/pF6q93xuVTFANxCJYTcm3HmPw6STRgqkPHxoDFylDwR+CjZr5mucOBRNF0mIvO+b+6mBuvmcEAYMXGnaabv3uhy1dN5d6WpU6fLyUuPB0M0l0ml7jznNJ/beeqrkFMUoiHktGIWfAlZxTqa3QjKcTg/xh4BVmR6dDoEelQKPNIHfK6A8rT5+fQF6fSZmStLpUPDh/6cXxAFQYK7V4k7azlW1D5boU0yUMBWDgBhKw7aEFetesaWqM/RQAgmYwSoDVjQvATIUZhAFKkMTqnxmMTB9faY5bfBxwVOmJg11e/1ochheeDIdgyBPkjlTSefk05lqY2BEapHTBgPo2ywXmi9Wmq/3er1s6Q/ebPTL24ZmFz/Wi08+00/Pmhru5w5jZ9rpABAa81ZPa4ywuxf64mauX7261Vf413AmVLBB2yF5QmJ9MgGM2rW4oZaCgU14rrPtvX4+3OjffdHV75xtddZYqgO72mAxhX18PowUngEAv5UBq/gHnkk+jw8moWp0tdl3NV9yvu/99wDwBoXw86NoTaaK/aIYlnkYwzBC6sEOndyqs8JPD1bH3EnFPNM8b6xVGF7Bpid4Q1ocWpqrrUW7q7v2QJPRc82qsZOcnXCHf2PVVLcD6xKPy54n8kcZYzS2K8e/N7RawGLZG6haLRcGjJAGFh8r1gtnFU0568/AtOKaAVZjaA+DjV+8ZvYhPw8YAVeVKiTNSPoBrGzeHc8vIBZNHBd9sZx7WHJ3f29QSKuZ+ruJ/s7v/Uw/v2po8eWf6O5X/1ybV7eq5i1V60qNTSsaw9ZOG5iu/Ya6VwMNXp5p8HSsxqitfefgAaiHtHikbQ7aTteavpvo/s2t5tOJ7qfv9RIG+C9+ot6zS9sQsJZJxN2+m+qL//uPVYHpJIOOwRDnKwm5DDU0IPY66lcz2ziLWQOsT4BCQBQYSYC4rNsOLHUknGmiyxr2/pqskBo7SJZMSpsMu9hsP+rhyJbiveEBywOYsr8MDmjtg43rKj8BK+MXNfBUACsOgEidLk99vSvCQC2ykPSBDMCqgFal3oT9weA8bA4aDHzMhCXwgFqCqhomRCTXRbJo9AwAVlH35TWuBWjBPrBssQncxb61VWtLQAooK8AuKcbUPl21OgOp3bPpuBUguS83kNwYULP2Nr7fSfOHbJH3Y2kQclzX6SsnJwMsw+gvTBnOIgPIMKScfMhHpcV8ptm7O83e3Gt1s9B+ujU7q+U04TBJbjoEZmvj9MHlQM8+fW4pYPccf92W1jd7vf3NO02+uVODdMAd5yDqjbbu1xMnUT756Qtd/PgjHcYjrdsj7Rt9RgraEZIFuGzrkBiGWR5Yg1YBVoVvZLb1Za9Lg+oTgvBR3m6EKw3R67ojGdjuqkP14aFScMhSFp2Mb6cbJmBVmKbp7mLPPWoTlknxnUorm9MBUbD8Q55UyBvsowaxnIUVPULd6/rMj9qJ9VcY4CG7OoaTRX0VptfY05wyUU5ZPQGinbCsshYpVYL9tsxAhBGDIoa+Ofu19JQsA8LCLgt/4WAXtqqDpvu9Xq2b+nbZ0Lfrtt5tWpphtM5atiQ3+nTOJYPH9GawmB1Ww1myVnN6q79lwGqnK/b+zcIgr0M72Fvi9hs0jHQ4gKamNo2evv76G2lxr0+vuvr4bKdRa6bOYabDFn/VfoKdfM3O9VtwOQMIdDJwbStQBqEPw98egyinf/7XBViVgVUxXoj9LJ91ezOV1D7AGWQh4c9Eb178XUuf7BrXEr0AQ321rCJj+MO5n6oED7KowxL7IBUQwMry/gCswie0eH65OA2Wdbw6djUDVvaGzWGO13LWHGEJkJjOBy9kzXD58L+egH4/DFhlgEFhNFL729cYbdBREuzh6j/6n/7zwxFVjAI9moagsXLonwJQdfFeIgfNuCkP4hEpfDwVrllCZVqeBnwGnTzV54bE9CsOTw7ItjrVuXoDAKtLqdU9AaxieyoL12CaX2hsYgZDmLKbYQXDY+HJCLJAA1ZGiBpa8ihlcp69uJCwnDCsPMlKdK/8Xt8ZfDWaxKrjXZWgFQcQxQRURfTyfp+RqlN0qxxGq8lUm+lUA2qJXLT8JFN7a4aVLWnTrBFmVaao4BsGA8DyRx7SSCf0dIepGh4D/WAkMQHyQw3NbrvWdgXFfu3vZUaXQYmyQGMaVtgR/G6AJQ2unYpRmjDeEy8Uzyzkf04F5P2GyWwNWNUpQ8GKsj+R+4sA3RqrrSVdTFSZwMdkda82rKpuX/3zS7PFbLpueugxBcRFxG6l7e2d3v7JbzX57XfqLw8aMPUgmYP458ZO/aeXuvjRR7r49KWqJ+fadTu+72jzaVK5Nvg7sUadZMP1XaFT2GuxWFoyiicTHmGsM4oLACv8kG5++aXuvnhlAKpHo7SjUd6o0W3r0Gvr+c8+U/ts4D9jcL1eLuSkSFhl04WBD8dyd5oaPrvSk88+caIh14+G7803r7SdLZ3e0mk0LV00YyElGM0+6VNRiG7Z4GCk9QdaN1qa4D3DoZqR02x2NJf2P+PQ3fK+t7Hhu5mnUYUVRWIaCVIHs8GYpzCRj3Sn8FLxlL/V0Gw5iyQog7Kx4+B7Y78ZAA2KFmQm+QxO373T7O17NQlF6HV1/vK52qOB+qOhmVmAgy4mbNBLqk0Ukzl2jUkjwAbygv1ePeYty42WN3e6f/VGd6/faDmb6UDsddVyYiAyS9IXb+/CLLWJ7HS21Ha+cvqPZSYGbIOxhqSzez7U+OJc4/FY7/EZg+l2P1d/3zLQBF4Oo4M9C0Ydxufjl9c6++yputdnThu0twSl6v1C1fJgOeHNl9+pD49wx7XFgycn0BQuGMQPe+qfDTQaDS2nQY74xa9+o90CoLRhViXXBV+h5rDSEsDqo6d68vnnaozONN0DwgdgtcCTTC0XVZGSxeHO/homsDSOyFQLAPN4uvRY3u3G64QCHPd3l+bqAVjB8Ojgg0VjaMAK0CM9No7E1Rr0xuOBzyoJQHiGcf5QEPL6WFeROpVZJgAWtdS4YamaD7d1StYMaMb5QXIR8zjuERNR9r/mAYnzSlWroetxpavhQcNuQ8NeXx2eH5iH9s8xzdOvo/6VzAaDOMnkMGW9+GKUovqoeXyEPtWYxMnf/zBYFY/TCXPnA0wr/3M9eY7EwNOzN35QTtbKnKX+PhS34ekYpuv32q9nbvoijADTZaQz4XHAdYZl5eGHJ4QYSvcNlDjIg0ESwH+eddQQlvPmlAy5GT5JHsq4AAbRjsSb712obF9dWLu4BmwAfABwj6AHnyGdNNPNUBL+jQLMgJUZVglYbaQ3q7b+2dut/tnbnV51nml49Ux//ZNrDZtb9WGV2gcmpBy7ZqV1s6ub5UF/+vVb/frNrVyCt6tgfdjXhyAOnJWjADyWdeEl5Q8KxsVM3c1cH/V2+qtXDf38XHrZmWlA6larpS7ACizVBBl5BQWsKuBtaZi41nxuG+ZMq6/1rtJ8CTORwSHPHUmXptAGEGDSennmMQclEZEEWGkAo/PmjarVUh0Aq+XSDBKGVMFvDLmcE/w2O8sjkQEtmh0tW5VuOyPdjJ9r2j3ToTuyt1FVtdTttszSM5Bd9aM+5GJQR/Cs7raWqIMvL2ZMhPdeV5z9MMIxYC+SG9hVZr1tg7XHs8ea5FllndMY82eXfgzh8NJ0vxKAFfJ7zinLAbPO43OKBJq/I6G36lWawTJjaLacqjF/p9/72Qv9jU+G2r76jWZf/FrLr99It1t1Vg21kUthGC+8Idc2O1evqeqir8H1SP2LgTqDYOxTX5hBNl1oOZ1rOVloM19pg3dctdfLX3yuZ7/4iZrn+LTC4g75OQlv8+/eqys8Xit1YND1+/bu8ntmoNFjYJj1NwNXS/ZJFgJQbajVRbLnVk+EBFGTen27/Iq1zpMeg81g3cbCDcAqmpuUu3o/pZ4Njyo+jzUX1z4BqxwwBcMqnwgDVqXxCdbNMTv3KKHxT87uKMCt488pr6qAYMHJZPAZzx2ppiS8Ai7Z4D2/nvURrz/GwTEVijaI17xrAgBFAMGpnDHeE9cD39dITY2kw0wVTda5XXMtUTQHy9e5pGiaAMJgPH1zeS6DTZFD3dDKxrCa4YC/5zZCiNLjxsEDyTJivcMY4l4BTvb69CobrWYTTd7davaW5OW5DnPq4qba1H1bzrC13N9zVPUaOntypicfP1F3CHC51w7LgFcLvfuCpOiZqm07cq/po9pNLbRU66qt65++1PjT59oPh1o2SYQeab9FkgYDN9cPylV8m7AdsI8eLVkBdRJcqVPewjLl4TkXi8Z4T/ZdpwyUaMZOfC5LP2lj6viiouDhU20pkRK4zG+LQYdZbbYarJPPa2b3yTnL9wowLmqR+HMwqWJfdQMcPzMBKfspUyN4wMCQJf7tSMyIPpd1ZXYuIWDJOn983pd+u5Axjn8OkOwUsLIyqQBWYSRXy/HLwM2vNZlenE0kmt9t9/p2sdd3q4Zeb9q63bWdDLjiuXG/FcP8munO8CglvQwje0C0s1v97Z9/bsDqkvyxzdzPSjBsIgDezNB0c+D5hWG1avT0zddfq7Wc6OOLjl6ONhq35gasIFa0OyHzNsvYTluRlPohwKrc96MN0ZF1/qjAqP/4FwWs6u0y97q6HKsBq2DHWZ2CRyRM/QSsDPOfAFY1vpCAlaWTHhj8MGDF4q2TuhOwsmoKMkL9b6eG6zX+HR5reH0mYBV+sFk/Zt0ZUuZjZfP96/gXAaxiIMD18HA1n10Pq5NhHszbcpDs1fjH//PfO5zS6LiAPOQPaZDH5IFTEzOeeCbS5QfFQkm0Lx/6aFzTrPYROuwaJjcCmnCK4jik+HuS9mgMhuoPr82yArCy7IjDz5LABKxSElhfbN68GTJ7rWBYWRK4NGAFNR/mCFRQ9mS7HZQNxVrOBAOSIVSMn73JPaYHIj1rPWRYHQxYdbI4CB8Dm8YlZY+C7bDemmG1mU4cBcrrscTCYFVMJtOiwo20Tc680APkwfk0AKsgx7GwwZ0ZMEO1Z5pWDYaq+ly7sRu8KDJ2WmFuull5E27sturQQCSKH2BU+mV4UhYFJnIw+z6kIXJsDGEqbSNLrpsLxab2me7ioqlIB7O4KRu773G+F4AYimiKVSRweFjQTHf7Q3WHY1Wjs/CvMijDdT1KZNgQ2/ultje3evPHv9Htn32l4bqhMyZdFMFEp7JGzgY237747KXOPnqi9lnfXgN4LI1GYwNMeB+BSJPi1sBzgKJysdTNza3p84PrCw0vz+3N4WQSCon7pVa/vdG7P/tas1tkgS2DKz748MpqHpweV40Hag26lnvRiJgJYqPbnUbDkYGEQ6/jnwGAM7g8txcYTcIWA1quERP0lITUXj5V23JFvLqEVp6mEhlos6X5ZqfZamPPESe3ZHHZaXesQ3dPI+meqTYMPBoVnucW02vkogE4sO6cTJUeKi6uCuXakxr8RKJg9uZvFlcc1rnVBu0VxJ9NaDbXejq1NJVDvBqTLNi1nIEDlDKA6+FpFMwjrnNdyKa0Ns3ZqYaGSCGQKc4Xmr55p9vvXmt2d2eux6HT0tnzJ3r++acaID9EXoi3DexNrilaOe61wZFgI9B4wLYDYOz0Kqfl3b19b4YVgFW1RcLXUgN53ZqJLpHPG22aO3Uvhhq9vNTw2aV9swC/KRpJAWzNNnr9Z19pin9Xp29ppw+sJuECe+2YdjkyfKyzqwudXZwZRDks1vrlP/0Dzd9P1IE9QkopANRqoxbr+Kyps89e6vLTT7XvDzX11IrAirbmS4YOUdQ7D8/gZRgyY9oOIDSfzerJ32mxVIozzoFTf4DTA8sAb04TaZT9QTNYAKtWSHNZU14jCWCV86IUf1RdxcSb4qhOC8NsvwqAwB8+GyKprCShLWaLkDrRVPNcuXsJOYyZOIAqVeWCgfTVcPbaaTyo9PRiYN+TimbHk6e9m0W/52Rr1SBdskYN7gHQ5jlBg/ig4D4Fqz7AlP4Xw1MfKAf+JR4BJdHIDZZHvWWCHT/pCF4VIKuAVwETUbiTmguIR0rgfjNVA08lvFbwqEBmns8zlaeBRNguTPFgQZJoBuMnPQGdFEeRm+y0EpiABJM9hmGJW2aYbpwBHwSs6vbUtQDnG8Cg5TcAVilR3PD1ndxrAKxY4OxAyPKpJYhJ3q40W6w0XR30et3WH72X/unbrb48XEqDC7246Ou819HleKhxv+d9z0br272W+5a+eH2jb26mul3t1ewPnVgL+OlPqjqRDOvLXu5sAauCym4vsNmdLhpL/eJJT3/taaWPeyud7e7U2c68FxfACmAnppvEoAe7yjT/NGnleSmAVdXpGbDa7HuaLXZarmgOon4Ig/MAjJz5YH8P2A9bn1sMqZADDrjH71+pv1mps145vRTGsQ1Kas+KMD13gth6b4bVotHWslnprnumV4MnmvQuArBCdgY7lPOjnYPITjfYQYAhNlDfeEDD9TWZacl62gXgjIck7C6vMabEIRX09eVewgyrOhoAQjWDMVZCfwy8El4DkGMiZsMslOFolCbD+XrMtuoE6GUJY+V6qM1ZiiSLvWQ51eb+tT6/7ulv/+yJOpPXWn/3tRZffavN64maM+om5Gl4OSazw9vyXnuWZ4VpOYE8TfUGXQ+EYLIuFvN8Pwebsbf7lXbDlj02zz77yIO0NfeLZNM373X3zWv1dk31GDTBngNU7/X82mkuCDtZUnPVicyhDghj6xiWAtgHoz1Yiq4FbZocxtDkKJidkoOgI2CV+4hrzJjGx/aSnmg5sKYuMMcz13+c1YWtVAArmEwFAo2/M2BVWFUPNsVjA+Q68YQ9mvyZkDEXkVDWNiG7CxaGGziDFLG/xU6X7yGccv3hmhzjJ0sSU6r4gGEVNXMgb9TonHcHtQGXiqjQLAfYLfFhq1ezUPL5408GvDJ4wEN5auOQgmH5YWmYJcnx/YPNHh8h2Q7mCFs7UmHYq0i9KxKvdwtLpxi+bahZJ5jtrzzgpGakhlqu5laldAZtVaOOzp+c2egd8GB6O9F6stH9q5kmr6bSdKe+KnUM7HHm7rVp79R71tf1Tz/S8KMn2vT6WreGUhsLjEgsq32Uchi2pvZEop2BEMVbKeRzJ4mm3rNzTZxIo9xj+JzgZM5FVRh7p5IsBpeZQB5rMX55z9zv7U1X1mwBWu1E6Z6GdNLA9kuN86C/PfleLisSsArmGOwomn16xpDYAX5HijHy4xjilqCRAKyOdgv+XsaEA1yNj2OS4WMm9emfH4JWGVgCB5C1R73H71xX7p/Z6ukT6RomejXOyF2rqVWzoffrnb5b7PRqJb3fExrR0ZxkcbC4DtXSEeqLZzcYinZzbhws/QvAKiSBV5Ty65m9Id0X0N/km7R6KX2w1weM3jv67rvv1F1P9cl5Wy8Gaw00Ube5DGJJG4a1BW/pPR21mg7Bsg9W99H3tNyjh7XP9+uq8jf/WgCrk29fdpoHDCuApPRmYsAL87lmYiULy6+3EGNSEvgvB6y4r4Ed+LwGECvBKU4HLKPAwkp8VBuqpQ0qLQLKThhWAfzGWvTQ8S8RsLILlM929u3woi2AlWtMGNUpJ/Ve+E/+/n+dgFX6EqUTfGFYlXtRUx5LckzqaU3vyzdUZH61NC8f8vjaE2lFPamPC80iOwJWicgam+Fw7WkwulZ/cK1GG9N10EYavbxZkX9Rv4a4c+HxxHAD02jYHfvZIiWB+SCk+f2WgzQ6qEjPS9la0JxC6hKQURr6FXmIL2JT7WY3NKVpvI6MLSSBHQM6oNkU5TTinkqzYPETQhI2nagCdGE2480vYtP53SdiGlb6cHYyQrKSYB5Yf1ViNKOYWFH4sVE1kRQN1en2NRifG+gx2NNqaAWbCICIhcjBt5obTPDiTt8m/EWc5OJrGSyKApidJlVw3QyWFMAKwMHWXkUvHVOFWtJQj50TAKU4XIenBlIFAKv5fO6paQewbXxubwCRBEliFD/Lhn2xKplpdXYL6f5er//4z/T2T79Qf7HTRXtgNsqadA5o4e2mDqOuBs8udfHxE41fXKoz7hrQWFL0ZpPgKRevCdPX26lWs7levX5jM+6zl091+fypi0wARe7j4X6hxW/e6+a332lxN4lY4bpvwUdoq/v1XO1h38wZa+4sk2w75YhDrdsfRGIhAMl4qN7luToYsvtH7NVtVyFT2MJUoQkPxh7gDt9nQZHta4KBeUNbGIpIATGsZT34MA5TQIoyN0hILbOpuyWZcgdDhWjwKPrt+ZHgqacZxaMni1R+PH4qrdbB8o9Om4Mr0pfs0YW81n8Of6OQcUQal+UmMC3SGyUCC7LQZoP0NCdo1Z7MZ5rckSWSfg4JsrKGe+2Wukz2JjMtbm41n0zCL67VMPg3fnrtdUQcdsQIx/Sww/87eTOM3Z2eggyXqWM+fyT3sQ6WN/deE/sZHhYwFXkPMBSRHSADXQvaQv96pPGTS5ua0ohOb+61fDdRe7nT/Tdv7EWG2Tt7E0sF+eGqsdO20whWF2zAJ1can42cdNlYbvWH/+f/5WQivK5IRQS5oYHsEE1+WenyJ59o/OKlVu2u5viKwA7ZNrVc0ShFOs0GthAfOxh9pL7Boo3hhKWXWYwVOWAptpCAnUrE6+ll7oMAoPwd3wNgqkgCg2El9fuwQVgjFG/J0rNJdRRoxJ/7DLBGPw5J9iYa1ZArIikOCz22P2SNbngBuFmzLszK3hwtjX1z0seIJpQmF+Bit5pb6jrqtXQ+6uvJ+UCd/UJN+wsU6dFDsKrQpF1wJpPUxWmGSjwokMphWcwNMHtUAAAgAElEQVQ2TgqZHwaqPoBq/UB99Zi17OLx1KMqv+5Yz6fpbf3Dj6BV/b0AVeif8G7bzLTfzJx8h0kP0e6FYVX8DQz8me2yiuk4zxGAlVPhQgpe0vzYvwDdDUbiT7YOdm+Kwn0eUkB/+NpEcQWo6iLbRVUAVh7QJGOQc9eeJWmGa4aVv2ect5jKz+Yr3S12+nbZ0i/vmvqDm4Z+e7jUunuu3WahUa/SxWigUY9Ag2CdLWEU7Q56ezfXptnRtoUEq4qBGe/b6T4RD+8WvjC8H1Dedmqu5xpsZ/pksNdfezHSL65JQZqrs7lVhQn7oWHvKa5habcKYAVoxXlbACufecmw6rRJoetre+gbsFqs0osoeAkZhJCDKoZNDmtBQr8Nf8LDTgMSDu9eq79ZqAIcJs01WdxuErLW4z4CkC/xQ0TdqLaWjUo31Zm+7T/RpH+pQ//MVgTtLixe6qKY/IZhNrOgg894fHoKYMW+tITBjB8fTC6kN9RH1AOeErNm1rE/NWJQVIAm9iSkOqV5pLjlvuPHE3tYQ8PhQBdXlymJyAEnrIcKwArGEh5XlYcV1Fw0d0xx2CdWd290Ua317/3smUa7idr3N1p9852W377T4Z5kYqT9NIbsc5GkynDR7FCeEcI8GocArJowgrfaABAi5xr2dX5xrt7lmfbjvoYvn6q6OneC8dqKg6ZtAObv73XWHVgyHpYVsKdivVsG1WxqRdNWWIi1oXWY/xtkSjZVTOppFoMtFTImnq/a6SGS/ZK5ZP5SAsM5g07Q5zih5zs6fMHPQdl8oqU9/rE8GwXUioG2P8dsrDDkr4u6GlxKYKz+4akFzPa1fI89Hq6ZSBcGwMnQybTBiNRO8L4eoaUMmWfWnlIfkgQmk8z/mgnQ6cBkKVSCK4CRrsnSGL54vwQ4Ef6HIZ+O8y6SzKkDI0UTv7+QCZYPzkbGz+mClN8wAA7u11brzdpgB3Lixm4VzCxqG4KAYBwvVv5g2Mf9WaIsaR1UDToGrfrjrpodLCdWevPFd9pOtpq/A/DaqNo01W9UHqhZok+IRnuv/rOhrn/8Uv2X19pUPa2bQzW7Y4FvB5gZ95TjPOoKQGjeW/oNbiNR/vQDwGi9piYLosMRsAl/0FhJD0+HGKqXhjOReQZnyZ9jyM7eQW1A/Tun9zOCfaKUyWQ29iayhFhDBbA6VRA9BjUK+FSGWHjiUd+wiCOYJp/TlBu7LkriQ9mTCjmkgFSWySUDrKT3FbDl+yqlk0AaP8BR2/sqpYcVgBX9k5n7EDaWi9qjmHMUCwskw9QyDLZvt9I7y+W3ereWbg+VjdYBrFBnGLCybBZT+zQ1z5q8JNZylmiKh9VnNWDVIcUU8DhrIWtzvIY5k6InwHT9/aapd2/faLid6fPLjp73VxocJuo2lmY0Vu1eep9FsEqk3rnzzn0sKB1eKyUM56RXPx3Cfqis+ssGrHj+GNLYSBx2ZPbaBXwPgki8shIuZIuJek+PWudDkkC/8/SRPQJWDF0KIFYYdt8fZvoMwI9wH8EAp5YgeTFzKPSXDVjFWqj3SeMFEdxjdnmGwuWBpcY//vv/rSWBhcJYHpZAoMPg0b9OgJpTmiJeCUehQwIoJysjPEAC8jkFreraPouRaJpOJYHcQG5WR4PhtfrDK+vEnQJUA1Y0yHEInygnohlCSoQkgI2bTWuOD9Bch9XCRRtyJx8oljEU06YErixvC9ou0/Raz5nARnn//OwW5m8fBKyCfo2vg9kyZmgl+AM4k4BVh0RAO/XjvdF04Q8NN0/ynCNR8B3BKjo33pvjr/NhJSGCAg52EvMfCtpmp6sOXlZM82AodatISoFanAkF2/nEDVtMdOLgjphuPIwSmHFjEihoSXzy9Qbc6Mb7QxLodMJWmq4DOBhND2lGPSnKWGmvLzbVmm1Ek0qS2coeRkgau6MzRymr27OHVYP/t3dMrEkYVkypu5u1bn71hb775Z+qdbvUWbOrao+8BxNwjMdhWu2E/nL8/EJXHz/RxYsr9S9GWsPYSGqmPQNWS63uJ5q/vxPsjZv7e3WGfV19+lJXHz13qiQsAho2wIebP/1Gize3XmeAQFDLCwvDRqOYteMtQeOOOSdGsN2uzVih+OMtBci3txavIwHKseZSGgurylHTBnZbbtzNyKIgcopbsE9gzmCgV+YQTtsq8eYGZfDlYWU0/Dp7bjI7jv8GsDLtuTb8y4Y8o56PZpeRMOWGyIDSQYM+4Fukhzi2WoAWAFY5ec0N1RNYo/5poGQjwmz4EoS0N0Ypfv1Mn/hgJMBTJmD2WDnstSLprepoCADItZzNtVksYr9qNJyy1x70nQg+pyHyNYqiu8v033LX8GkzUz9HoTCtKEaRntAMEw4A2wnzeABnF4OZ+olUar1dadvYqj2sNLocW+IIqPflr36j+1fv1F03tL+fq7Xe6bw3UAPDeE+49lqTVNRrqX91pvPn1/bzAmRp8ZoWW/3JP/1DrW5IcoKxlQwrGrTzgfZPB3ry8x+pd/1EMwyR8R1odbVcH8yIWJEMCFAFSwLvGGTS7D8r2AwUi5kImgbr5dAvMkGkOuWal6KgFAHsg/bgKNPQJvcecOroY9XrduLvOgmC2rsoinG+rqQDGrQqya8UWvj8wfiw8WSAbRRiq+3OU1P2CYpSfj7NrOUhKWkx2NkKWepqtVCvahmYaGyXOh90dDXu62zQ1Vm/478ziGofLD6S0Zdtl03LEyA2q8p+fcHqKQzS00Lo+6bqeXxG9f39Xz/0BY8+80NgFUUH67WmkteAVRSxeWwfWVZHb9tsBmJwYAZcg2AOJFEz+60cMPfF2+5EylAYzBRfyEwoJgAaYKpEcmNMnEO2B/BDDcGxQJBGsDh3BBTkPkCz5lKzvi6F+l3+ImeELuBiKsz3BjwzK4SCC1Yr99rSkwQ/zSLJBNz93imBN/Odvlm09MtJW7+8b+uLxrUW3XOvM4CQMF0Pz0Y3Lxy3eLtA4hqM7VG5ho7CWeg1wHsynSIgosIgybXoPZJzdfpeL7o7/e6Trn73eV8fD3fqbu/U2s1VWWIEU6KyVLtmvlOap4eV2+WTBCTeO6AVkkA8rLbqabE6mGHlM+Ak7trDtsKMtuflLsCq/VbVfm2ZYnf+Xj2aCwIJALQ2sRfmkZ0/G+Bxr9V2r8W2ofmuqaU6et8e6tXohSaDK+0H52r0aWI7nvUxPglGXsiCQlYIYAXzYms/LD/PKwCriInn2asHcw5AyWcRg/huV4P+wMASZ5XXH2dciZIHiONzBoO6zhwM+rp+ep3NcDwcIdNpO72WgRGMsOJV5CEHNQkpl/M7tbb3+unLoZ509zrbrbV7+1ab1291uL/XYTb1edDYcj5END3rgdfD9/Fzabukg/ZtWXoDixYJv82yry/Vu7xQ4+xcGg617yHBIXWPEqftVFn8i3rJUHOQTfFGsidWyLsJpaHOLEBUOf+DfB9yjwAJaORzX0iAPwx9Q5IbjKushWOjr/ePeitKBqcb9vjX8CV8IIk9QgzFS6wGkcroNwMJKAmcuFxYofVA88gN8E+pDdsL+BSMp0B8ArCyz11txh6vLSC64q0VYexhz1F4EDZHqPfCYHwd/837aihZo2BImU80zMHx2rlgjnTE46AgGeJmCxSPmmTQ2Kw62W4lMd6G7OmXlf8fZu0lnS7BnGQfsDfACqPGItLISWMpIzTz3x6+haEFsLtihq1Oj+AgZH7Uiluz3d/++hvtphut75HCHtTdt1RxTQursw0oulH3uq+rH71Q//m1dt2Btq2xASszDHM9+RVj5cJZXdiP+Pt6Ww2A2ebstpsJg/b1qvgiHcHGMFqOfdXvNdfaaa1Szl83LJl6DXDX3O/sh0fQxmK10ZrXh/+nU93D28grlH6GQd4OMkEAVgWgPx69CXQm49+sxvxFbUGN1u1yLvHMcg4l4yrZVLwJmJuFPRX1DdhZMqkKsyotl07BlegxjwzpDzKs/DbCtzHawWAHG7BKf6/FYhFECdYsoFqXoQ8UCQYPLb1e7XW3a+p2e9DttqG7Q1uzfUtLlAGsaZMQsMvIpM+AvX1v3Es0Oz5P9vfv9Dd/+qmuO3s96TXV3a/UDWqsf3ak5wZY5QHkbme27nezre5u3+u6udLPrrt61luov5+o18RBi3TwOBeLP2aKC0MSGG6N9T05HbqWc+9UHvj94ivqn9Pr/vj/HzPdoqY6gqincGpdtSQDtAD6DGDwUjPbDSWHa99Yh7Gm45V9CLAqcuwfBqyCSWWZLPfBrKQCgsNm5OedSgJzWJGAFZuB0wezzout/8iw+suWBJrQkoBVCULxkC69bOmzvUfHw6DGP/79/96AVblRpSgtbzJu+Acms74I2YDmN6zTG8rKsHcS1MxiGn6SMJYHCptXTNCOSTle0OlDsiMpcHSl4eipmqCtNjNPWWDGSZeUKb+PU28tFjpTeJI3ZjM3s4fVXG2SE1KGV6QMAEqeEKc80ABMsmG8mLJwPEXgeRbbNWAVJuHI8WCNOHKX4qjXM2U7Ek+yIFtvtZnPtZrcq9pvLBugEGNzA9HGCDt4/VnMZ4FSG657WprMgpSyAGp4cYXvsCcbTBa4Q+3ewBJBUmJILPLrSfnmZjH1Jm8gKo2GA7iKD5u3+fuGLpYdsZQT7uOqaOJgD7G5IXFycGECkAWYslw7DTkNtKWRuwGDlAuwFmhCaU6b3b5aJAMORtrj79GDaVVFAmGZvpCQt53potPU6pvX+uYP/1ib795puG2ouyfti2uAL5K0ArVFK95vqXve0/BqqO7ZQGfXTwOwMsto5bTCxSTYVRywgHud8UBXn35swKrRR1ARk4vFzb2N3nfTZSQBORGj4cmtjWBh/oyGvibIR1o9jE9h4EXTSzEJkGBzfqZnlochSwsCbBLnM4AnUHdeKxI++yO14fdgLBm+PZ5cGDVPkz3kaoyQeNb5ORs2NSjtSP7YqKCw74RvUN3sF5ZheswdGSTROBXAMgAraTTsOuUKfy0nXWYyIGlsbDRQ2KHE14wHG5lGPUwBbQ8MT31jrcf89XiPQ2YYa9oTYAMXR183DjJ7J+EpQwFMwWbQIaN7eR2djpZ7JD5cN2Kad76GeMFw4PsADrOFXKQci1zTrfcTwLg+9xcwDkmh3ydNftPMOhp+9sLNbqVGp6EKFh7PAwyNr7/T699+a4YVYFVne1C/1THbgDQnmhhYVk3kgE8uNH52HWmJvEe83W4m+vpPfm1zdhhWmPeayo5U86yv5sszPf3556ouL3W73mvZ7GjTwNcGJhKUeNiUyGPxbNvbhBZWE4Wj37v33tKcPJxUUYSd+jqcsq/qwo1KOPsbU+JZ8zAXDFBR2EDrbqqqSA+MNXMa/cu9Lz8jJpJh0hmy9K2LGySMmCsvYYbx/wBupD8ZMEjD0tT7O53ILCtYCIAKpCryUC1VNbZ6cTXS04uhuhiLM9k0uzM9c2q2F0VEemK40otULjcmOcwIavvRiaVeuyfFTLRN+esRWFUTMf8VAauHxVLIzwobpvyoBzLAnMCeFlplGu5zbQe7F4YkzLKFGruFWo0IYYjI4fh1WiMco5k3WixmBgA8fU4qu1lQCFx8byIkwp5566WBfo8IMv02Cs5jA5w/rb5wNO/2jMqpIyb3bujtD8l+yJ8j2dGFT4LsBno4s7Zbs49ulzt9MWsasPqjaaUvmtdaVBdu2M0gzb2N4tJnvCfCDK6CMW2rE5onah4AOmobpPnseOnRE1t2qT7lor03v9FfedrT3/pkrJ9ettTf36mxujUoyL7JN4alaDuETAMLSSUshRgGluK7MDR4/2ZpNCqxKwBOA+TaLQDDYw8aA/goLDjOWRqI3mGn7n4dpririUb7uXq7lTrsJ9RiRurC34WlzDNoHA8J31YGrGYbab5r6H1zqDfjF7ofXGs3OJcGIzV42FiWDDIPBxvehxwI0CsBK8sBkalBfg8/NAprs1yNRRRD5ZK1JY1GI11cXHh53NzeOD2RM8bhE8nk5XMArGCFAoTBonry7ElKcWA2R7gEEmH+zX/u8GxHLRuy4mhmMfzdLm40aC30MSmiPZL7ZtLNjTS51/bunTaTic2tMVNnfXPGOuk4i38AKwANvBSpGwjmaI266p4PNLw8U2c4VqN3oRWsWM6QNnVixrUn86h4OnHuu0bNuiBDsiNWPdkLIe0LSVoAVjB6YqgVfkKBaBavNLPfXCcefUH9E1xjPfQrrDeCrAvjTIb9GLvcEXTKRLGU0SX/I0zNA0Y22BIVTiQKBgGqnPklhCGeo4TjYyc1izEkevYl8nDVkeF+ji1/rCWCvhrBPnLVlGlrflbrCjYG3id78DEkPgHCYmdRJIwp5ednewjdCQmm/TaTlWSZ8AlzokZfkrXmui73iWCuesKeTJt9BIwX8lCyHH0MeUgSfrRcx2Cx5/PCvsTAEJZ8so3MfCN1mKE4CZmdpmsUg+uwuudzbd7dajdZajXdUCSrxfpfb6NvcsJpU/PtUq1xW5efPNfw+ROpN9K+dWbAanfIJLMEWMr6pLZjvbG38f/BugJo5iN88RgoB2BVGFoPJUxcA8vG4/CKAI9k8EaDnalR+034HdG0b1Zazhe6u59qMmOIWDms69BEncG+WdZVAGX4KEV4wENwsNQ0AWikCig9fvi34x4S0s9gXadPXvZWrFF76iVrsswy+PxTIu5DhVLpzY+A1WOwqj7Lc18+AlbJcPOgiN4tpOXlvdlblh6qwTrYabZvWgo4a3bFmGqyb+h+1/DfE0uz4ZRChupwgiBH2PUuL3sZfrcYrty80d/4ySe66hz0bNBRXxtsXWMvzeFxSVTmjKKmW+yb+mqy0nxyp4+7W/2VZ3097y7U29+ramxUebkH9hDi1Ah0sc9yLe2td6YHoMu/acDqCFYd9ywDVmZks+YZ1gWYVM6rwggt9Xf0NzybDxlWZTjnOge0OU3XHaOVRAD7ZJmZHDVKseFmoOg6r97HAIjKzgpBpoph4EnIUhZ84R/7l+phlaQhP+O5rtJ/EoYV+xw1Y4lT8L76T/7X/6GuqR/V2seVUI9AH1bd3BA2wjr22xS1hxROXkhBro/SklKkHjSbTcMTxxctDRwz6cnGubumhuNrDcdP1Or0AymnAGbTNTiVqHk2D/V8J80fDzRmGMXOZtpOZzosZmpuN55McMRVJL/xX5kupbGuqYswBgB40r+qvI+aYeaiIlKLfMoYsIK2jWwhGFYwm8RU0KkI0WAdNhutpjOtZxO1d2srxQCrSHghyt7TW4+eolHwNS3pgBRFdWIfm1vLjacLJhfdsbmHRdTBlNiqN1BvPFZ3iM9E3w28jdKbHBjzQGfTByYE0Dmd4sdmFLlBK8AHH4qRFmcFFaa3ONg7ZjlN+pIDzf3ElyJqlGRvGakIvxE2VQ56ywU82WYjwyicIo+o4KE643Ptq57UiyQ8M4+yiPf/bad6Nu7r8Pa9vvnD/0eLL79Rl+Z+21RnT7HGPexFYqL2PnxXh5UTUziML58+S8+HYABG0UpBELR6+yuNh7r+9GNdvHymQ7el9W7jZJbp+1vNX79Xc7OzuSt+L1y5TlVpdHamDqbZyWiz31c3wCrAEvxXKBi71cAHKetjDbPEAFLE7gLEwtKJwzMiwmFX+Wu59jQ6GL+yxk1WCtqzwSfuYQJWLsjchJCkFRoAwJYYesDQ4lAJf4pI4Qo6PL/M+CtUe7OiQlNsyRg+ITDGaAKc6IfMruEIb8zaefY3TvpgzhkRu+i3fbBbKljsUo6paj6MT5rwIi8qEyeasQJw2PAyZWZQ9A0kJdjazg2YgxHJIVJJPmBKzKCL05w5sjh8qFjXbnC5EDQaoPwwMfGhsvy0qS6m90jfavD1oPbhoAEyGFh3W2bkWz+/XCcmfe19U1/+6a+dZNjaRMiAjflXa3V7lQFfwotao77Onl3ZcB8gazXHj2Khybdv9O7Lb9XdNVUBswNWNwAa92qe9dX56ELPf/Fjtc4u9H65doIXRdpssTVgNZuvtUljf8AqwOBjPxj+D6UAKvtzKY7LdKpmlCagdCqDMzPExXQUk137w1TqGqDCI2IZnlbpa1Um8yX5hjUd0p5gexXaPaBUAayQEC1gXzIxLeCsgXppMrmPlLpk9ZRmjb2Hn6/d2jLA5n6pYUf69MWlASvSRWFSwJQDPDTD0D44IT+q32MmxTpZJ1mkhX1bJr4GhE+Oxu9N4PLfHp+MR3DmEZp1cvLWxWn+3feYVukpcxwqnUwAT+hLDyeFdXnl5qEwrPBDaewA35GSRLPjM8UFY1LuPf3mGYzia8YZRkpZMqwMUGF6noCV741T/fAjWmiXEzOijNkLKIMLRF3343UNkeev2SQBIplhZdCKfQqvNv6/stzYDOBsLlykQcNHgrbZ62510Bezhv7grqU/mlX6bfNas86FvTJ5fWFJgCdMssFLw8+emywlJxx5W+OMCO9F1yT2okuw29cn/DMH24Wu91P93mcX+g9+fKGPhriMv9FqduOfBWtouyR2nCk8krSchNtHC0A2prGnDMcSThNNSoBWvD+Yk0Uy6z3PeFvuF2mPQCrgwIDVSs3VVK3lva66MtuK4BfAqiZNKgmoHiQ1PPAojThsigWBrxtptj7ofaOv14Nnuh9caTO61GEwirRkd/PhPzGbIUkJKRM1iuPfneAZTJdIeEIGmJO2ErLhYVlaERwOOj8/15MnTwzUf/fqO1sH9LqV91EAItgOFxfnBqym06mm04nPmafPnvpaU8exl4ccMEzL2ZOIdmfrgO0X0fQBvvDqFrNbLaev9NnzC31yMdQA/7UpHlZ3Wt+90ermndprZJ8wmBnsZY2T9TJ1Comv6gFU9dUa99U5H6g6H6o7Hqjdw79yqCWYIANL2FIKubfPaOod1wm2LTxK5akxPDBKoCkBkIBoErRKtl0wXTLwx0bJsb/FnkXDnnDxSRJqbS5VunaHrQRA5dFSnrEu7JzWzb/nYDsZUdTnRu8MZgWTivqgFvrh3WObgNI8HRlkmRSQxuw5wvIUtgBWRbiIdQVgRzAt7QZLf2C2VUjr2jRvHqzjVRX7mK9lQEIRy5s9xHFoVrqIYInybLJHBLMkATbL1A/BjGfP45oC8hqoSbTX4F8M444edyeSNt+30r/w9/tg66QHWwkiKUm1haETQ0OGTQC2ydKwg0nkfkXwVAwXLUnKOobvvUaW7fQ2kIiVevi33s+0mq61Jb0YuwNkumZWx346XS906EpXHz3T2fOnag7OdGidqVWNIxXRPy58qYqVg88tBvoGzYN56GF0AlZhZB4MK9ZO3VN5YR6lb6X2DE++OJdDfkdiGp/KEH0tzKhgtGq90nw60/ube90ZsEKSi/cx6gwGA1FPx12BQRSWA6fnbBnOsJW7LrEVcYDd5d8c6IBiAn8yhzock0eL+qRm0iRJO/bkAKvK+yrDow+zq46A3YcZVqR9B/Bmo38H6mQ6Y55ZD2o6Bj0dzsywhZhsDnq1OmjVwZMMZlVD99uDZlhOqO3U8SX9RgM/3mNaYJieB9OqxcBnu9Hi/Wv9Oz/+xIbrz4aVBo2tBvSFjwAr9iez/Tdbs7i+vJ1rM7/X572t/voLBgMrdXf3qpqhguJ54mnE6411Sw8X9y/2m7huUc+csoT+zQBWx3zm+lUUX74cvT8GrAwoJcOKZ9OvO2vwUI0Uv69McvR+9mHT9QC+MkUy6wX7VCZbk++PpN61UF18BhsvJp1NYwPhp/dwaF08rAJAy+fjUV1a1681PvT9TzglQH2olnWPYXYY74XnjL0g6ivL62vAKggFjX/0+/9dvPyaZZWIZqHA5oZaFsXx95wCJFoczU1clQfAThak5Wccf4+DiMI3JtWB/JWNKw5qHkIm2z21q5Gq3tibTuhhwwuoyADq71sWTAJYeCQxGmSaYEkg0c0YjBLH7vjnlYudThekMc3R01CPPyOXKsyCco2OaHw+OJYpRjILnhqAangNcLzDsELyZSDKjIWt1jSj80gs7GACzFtkSg1gRQPLc55TJN/IQlTmYOD98BB7hMb3CzaVN5HClqg3YGkBWId0KUGQNkkzA8zYhwZUSK4zuplSPd+7YmCc+nunE0JnxC9pRbLaxqAbDcto3LPvzynLikLN8ywzUULWhSRtvVj6dfYxRs3pABsush5+JswZpgA8cise1G5f5y9eaoHXhQGHlplFq81G88VCy9VMo3FH14NKVwBZmG7/819p8uU30nSp3qGtboMcufAN8MNDlHdjaw80i+CYogO2ud5AWrfzpt7p99UeDNTBS+jiXP3rSwNX+zZ+QBy2FEIHS8ScFJNRsSVx0ih4Rra7vCggjKUCiaDjO7VJ4npO/vi8I+eABiqAp0LTDCPVmKLyiMKUKuk+RtHz5xTQyhG3NmMMCWaw8GLKSsXgCbMP1LLlJliVBQITjZKwxOejwzZoZd+iSH8bD0fqtTvakDK132mIebGfzZ2bApoSN1+uemMCEWzMWLtlJnGK8sOUMWiElCUZaWbbwK4h8c1S44Nj7085WS6KAdS8EaWMMpXvsKs2eCRxYDN9MvszDgy+Lph/QX12/e2CKGWOpt/TKJjbkGzBnf1vgrqchaanx8EAc1o3wOxyq/0c0Bxz1GWdQudCst1QNeiqfzHW4OLMTMXZbKabV280f3enxhRD5IPam4MTJWn+ikRtXTU0+vy5Ln/8iZvFm9VWm05PwPEYrq83B00mSyeIlfcK4ANLyewQy+0CpPswJT4miWVvNX03i8mYMHbTCJnPiTQi1sP5+ZnGSDGbDUe3c23CFy3GC3wPg5fsLy3ixo/MLtZVAGohdeV+My2dLpbhF9RsBSuRJqjd1mq59KlDIYpkCxaWU9TaLa3mM1UtpDUTjbsN/eijJ/rk2YW60BPS++Pu5i76KkBJgFb8HTgHWH8UASSq4W1k/7x4diMWOotXcP4AACAASURBVKfCj4JE6sIy32c5y78/xinH/TG494P1wMlffg+sOp2cPZL7HQvc4zd4+PXx9wa2nW3Febg2sIcxfTjhHf0py7lfGA+l8VwupuE5kKbYfDca7W4V6YGwP50oyrSOIoSEQaSE27WnjoBdpcEq9UOwE6KZq4NOcl0EawQAlJRSUthGIU7IKV3xm4xCBBP9AKzu19KX86b+cNoxw+rPDpeatse82mRYFPZKFHMhv4ppd24luc8U0VX8Qwf57XRqMAJvPr6gjwfh9F7d+Y3+/R890d98OdTvPm1rdLjTdv42PMJYY8nQZmDnmRRDJ85MCoK0UOCZOgWMwzbBWjM36jw/TgG1bDYA6brwRT6+2alqddRrtVXBKt0s1V5N1cEUd7vQqAPjU6o4DtYrbbw/AeK3fd8W84UZErE9ApS3tFxL94ut3u4qvR8/113/UuvhhfY0sgQc0FrYrwyvOQr0YIyxx5iJgtRyIz+rDrpAMsFfmDUezADuG+uFU+ns7MyeTzSF99OJ7icTy/L7ffJWYb7tvBeNOJ/3e93f35lhxbkFqMXnYcAeDWfsaaS/jsZ9OMDaH3CO4nyiOgEkgvm10QbG4WGpbnOrs05Dl1VL1+2mBniPre/VWk21fn9jZpoljaTNIqnkHgKAmmE9UKPXNWDVHg4crnLodrS3nyX750CHA5KlmlRYN2BmgFB7pceqa4wc0UbAWAkhyfPbnxcNSexdwWSINRwAfxYI9ZlLDeS4egCyVoABYXwbzGuzsB2RHswxnjPuiy0jPF/mOje0h2UGfgXjq7HX5rBWu6K+WXs4RtAJhpqRGsvLBGDeBvMqvbfiySqvMR4+v2ODTzkgdahDEhlhCq9gcGMgzaCmLYycg7PjObH6NECbpWXIHmBQJ9qri0vQ1hp8h06Av0tQsMiX+BSuh9e+2XORVGOmTw7O7YsJEMB/3I9wz0hIhES2YMDxvRMXSzlQTubCKTYljsGYiCDc8IWEgf54nFH2Zb5vpCCaixRXLz25QiZUdu08X7NyDEobHr8btbZzJzabSgNozBomrZs0a4fRwErfa98+2Ie1yyAWNmULdlUwl+ypenrfUhvgq5AeVlzEkP5GTWczZ8hcy7AxqT2TAdcz0ZMhApYEHo56bWJ1kmAVjCaDdCg/sGlY6gCDdz7zsG86X2u+3ut+cdBi29Km0VUDm5QCUDlhL/bg0pwXJpX7vKyJvWflMK7YJPB7mFQ31e1hiZAlGQxy1wbhXxYldVzrx/LYcioffbEen/5Rj5c6NzDIh4QQDzlQTXhvziRYSy3z8/Ka12Cgex36Z0h0EaBxr47eLTZa8Xi2OppuD1ogB1RbcyTbrbYWmNczEOI9JcON55E+grOXoW1fWw0bO523D9GPDSqNex0/g6UnsX8qQViLlW0dFtuD7tc7LW6+03/y8+f68Xin7uI7PT/DWmUTHm3uc+kFCmAV0uV63zAD7pjAWGrZAlidyjg/VF/9eSWBH/ra44590nD7dp8wBTMVkPPBA3Gz1gtwj6Q6AOsyFPQfMgXb5IcOHtmBL7hX4tzP3o/vY5I26fNOboYZXxxzArCmV4LFWSsX8jygRiPEplPRPz0Eqx68lrJN1ejOh9fph69PAL6nQOIRmD4h4yRg5U6YPdp7V1hJzWcT/39tVP+Pfv+/+QBgddQ8niKYtW7nZAstIE5B/+uLn0brdblXo8q5tfkaURCXzTRjdOvmiYeuYd+ERqOrVjVSpzvypsPDadNp5CM5mS8/5wHiyhZuKdRWO7S887n2s5kaq6U3aWikcJ88YU4jOm++af7L7zRBxQz4MeOAix+xvqa7GKAwv7yVvlYASU62a5gqT4PFol3C9lowzd6oTVxuu+H4YwArWD8heQzaM5vCKWBlRgDXpNbrVwFYmfESNNmaEWMNOEbsIaOxv1VOXlmsGMK3ezRiSWkOyk0+PGXKkfR86IwYTWPCzLVcYu621miIBPKgJpOm4mPlJMcspvD6oSAAaFiuvQFVmUjAe5tNV+p2e/HQAgp0e9o2m5ojbyAZ5/JayyYxqwdN1xvNaUBSl8uu1WhvdTXs6aN+TyOoxm9ea/LlV5p+89qTo2Grb5YL3j9h9JxAhM320w+KogZrIK4705J+HMztMWDVhZrDgVrjkRq9yoluGIPzzUDPdytMhLO5SV8bN7UJViXuGxO9crLlBksDTorbg4IpP89PRVaxUeTHuoxpXZmismEFnTnScHITSN+FMFvPEIMTw8vQvQcYQ/NoZLs23Q7mlSPA89D1/xvfouBYO6Umnt2GRoOhxqORjdwx8QSw6gEA87pyElim6HXDnGEBHBbQXGspTDJsjn4cIf+zZ1A7vIxiShfJdVwfDIuPv3Iam3WCj/xSwJekvEbDDD4AHA5Q2vIoNqPjt3SFZtF6g9ijeO8hvpQBq1IwMs0cYJbv5CAK5OLpEU0AP59mkf0H0IpkwuJ/xbWgwORrMO+0x1mfve2g2WSi21dvtXx/p/3dwsmE7TUeNLEmnATVakYC5UeXuvrxZ+qcX+h+K0sC14eWpvONAav5jMOMCPnwNKNgwFeGJcD9w8A15JrHqGi/tixCy573+NChELBxcafjSSPFpKn+240ZVePR0AySxWyapuuRIhjrKNh2PswMWB3voEHlBGK435Pp/CgBpAEHaEw5II15zFNi3+I90gS7mGTvnpM2A2tkqatRZcDqxZOxgMS3MEv3W00xUG62HxTCvD430TBoYA/2uv4wUMyPSiNVrw4u5OkKzDdTwONYQfUp+OhcL74nP8ywejz5OgWd4qzN710rJ06hse9L+R9+fRjrhnRmo8YB8J0w6wJYhRwiT2z/VjOYow2zRxjFBOudZ5Xvz9qg0OoQGOEwvTAUD8P28HHY4Am0Xcc00M9eGogWc+I0NY7iKRK9Yi8NwCo8Qyp1uuNIDMrrXAekZH+4xZPwA4DVrxKw4myqR4gpFYpy8tHEMU6o/JfjSAEPSyfZ9SsdiJxqSH3O8+mdnrc2+o9/5yP9zlVLn4426qzfab240X6/cY3A3twmAc6yIK5Ptutp1mxKvL2a8u+9PyYTPRF1rkOoeIK1a/Zt3dh4CuJ0WRJsK1KBN3O1l1O1VxO1t0ud9StLL2gsdglYAbow5AGwwhQ9miXuA+dVS6v1wUbv73YdvR0+NWC1GFxoNzzToUtq8sG1Tfh1xHX00KIAVkzvAazsMRMSoQ1puGYpZSIxezx79HpjAPz88tznn9lT85n9WIaDvr0YrbivKtdAGEzDumSdRWJpJ71mYo8qSYLIB/uDrrp9ZGRrM6zCi6cdIRUmIm+1XN27Rhu0G7qo2rrutjUmEVbsy3O1llN1aELcjEfCIu8Yhq9lxEjSq0otzOBhYJN6St3K+djoaLdl/zuCEnG1Thg+3PsCWBW/wfQfjzUfYItrgNxpnPjH6/HvIZEuz3CMcqIZ5iuabZ47pLPBvC4G4TFQCgZzrL+QZBmMqyVBrJOVOgaswrsIz9fNYaut1up0abBgUTXUtraI/w9z8QNAgxny6ZMLisV1ycAVpw2b4hKp2OEOnxLR9EH05mJGQlM7lBCEIuDPUzwVD3uNAVDZowA+8vp4mOciJwArhyNluiJ9RbGdiOsHAFk2l2CLxbAumA/GpgDkPJhl6kndg1cPfUBlMNnsL5vk5x1L/xqnL9qDNwAnB1g5UbB43BA0cGTY5xYUe5BJcgWw4l+o7WOUWUzmzUCpj4MidiwyW1bCVu0DQ0Y8bJvhewUzEk9H+w3G88sQFy+2Vq+jajhUqxrqoKG2KBjSxP/hGXH0oCoMsjIMLGBVSJUJXcAr8Vh/FHKAawXUCRvq0wCA7I0Kc9qgKv0ODyzm8jDCuMcL93kMxueLjRabg95Ptlpsm1odKu1bGKQH4cGsOYa9ZtBFz1R6p4csqGDuFBDtlOHlIRwKk0yEfABWJaga9cwxMCDAq+Mv9831WXNaHhwBKw+b05swTNZPzuSs72t21cm19GDQTLbcGbI/ZYcyYLVvaN7s6oZER/DKVktz2Ph+qltmYK3wAN5Lc5KZc1jn15yMOhh2PNNdmLuHrUbNvc57bSfvDip3fr4+Ef5wCGuHFUmxYe+AD+X65hv93Z8/0eeDtbqrV3p+hm/VNpIzTwAr1mHIosM/y6s+bQeOhJuoL/+8gNXjeqrUW99jHD2q3LLqegjjlGIsFUp+fTxPyRSGnBOsnLRFSaloTYApPyMBKx7yNhZDfx7ACsDWRII8LpyEmaFKxUKB+hnAKoeKAVrRe///CbDifIprBNNqiQzf7Pm0I/qH/+C/soeV991kU/m6p4lgveGcPiT5BoMmfIzqPF00xc+qSD9Kg1s/am7ekRbVd+moV83D0kgwcid8Kjqk3o3UaBETHAdM7dGQR3IprqPhjYPf750HA5BlsdBhNkuW1VrNHRHbmCKC7EXqmiM/HZsUdGsmx6VqP13EZaEbIXXyQSRRWCddItWDS2pwjQn9Q8CKJKat2u2kASMXszYQL6hjnC8NUdHHhyFpyr38/vAh6pl5UKLH2VjrCVSWJY6NNjOFyTY3PpgaAGxdfK1OPMQsCSsIr4GP9KzigIFhNV9oO5trR+riZql+Nzwg7Mtk/60oPAzeSVotSHsAsNrZVB3gikOHQpJmFcCq3+c10Ii3VQ0HZlLdbzZaINU4v9RcTf/53WSqm8nUpuz9QV/9YU/r3VLn/UofDQd62a80Rk/99o1uAa1evXWqW3sbzHWrNrIZN85IUwuDDnkkrx0PMcCqizP1rq7UORsbqNpRCFVw4WDnMHnEuyGSLWNEE/erbqxqCuaxYQx8Nr1xnLxno68wyqWU+iDtEuZPHqa1wXIBrQJUtt9EFqy1/1phIzgkIDZ1M5YMFDAhLbHCUYnFNC/NtxOhL0VCMcILYLnI+gL99iMsadgfWAboiTjR47AFnba1VQ8QxmzJpPKWh7R+zRR4AGfp2pVJH6U1RD4ZxWTQ8ylgYjoXrMBuuxd7VUkCqgHwOEvcKJu+H5yRclgzGcXTyW5UFC/pD2mwgv3Hwwy+NlJ+AKosOzQYFtedQ7XXxb9rb9Pmqs3nRHKSwebD3sbufgGAzMhNfJgloxX2Vnp6IQnhgvLe8E+bvbvVFqr+2zt1iKfG/Rnj9yw+KOxX7YP2Fz09/ennGj57rmWrsun6EulOelgBWCEJhJWExBrwmmLBzJpmQ4sVDKWjbPv0AHexlc9LSREpa62Yjl5enhuwonnk35DK4u+Gn9toONDk/t7rAfCqAFYxacXHgufo+4BVFCLhyzZfLh3pTkHGZG4OYzQNXJewPd3TAC5GIAFgHPsLYOJ6PrVv1ahq6OX1WJ9//FRX454Om4WW84m9q9gTYWQh5yW5k/cAjZrJFPJk2DKEJMDANXcu2beexuekr5xgp5OpUpbWDKEPFjxRlJaC4YOfkn/5kB1Vitbi71D2mTjzjsDwCaB1UueWf3ebVANWTOfWajZo7ACSaNSOktHjayzTwdj1mO4FwyoASDNPLdsANAxvpvj/8EMoISwGLGFrllzxDHM47kcBmBepCXtXLQSqJ6od9fvn8Qxn6egGKtkqZvaSNrnZa7I+BMNq0tEfzir96nBhhlV85REgCGbVyd99wOKgZpmxn5sFLhtrK9PmAIRGq6n+6rOx/u5f/VQvuwud6U7b2WutlvdxWsBMwO+Q9MP05YohQtAiClh1yrAq1zVS4gLkghVDjcKZaPAnmUzRrAKIVU5DBTJsb9bqrGZqrSbqrKfq7NY6Gw09ybYnF+t+sfRZ3Tq0DOTCsiiR9DTi+13T7Kj5fKebXUdvele66V9qNrjQlpCU/iBqKWRYhFZ0KLhZTVFA2xvuAHPiYH+92XJh2eESz8isD2x8f5ISCGA1Ohu5WZnN505lhfXIoORsOPQ1YJ1gMAxY5VQ09uwOYGAMNov3DU1m1QVk7xnIurw+C7YPchP2/h3XE8sJJGZ4cN27sQfUG7abOm+3NO5IvdZavcNS552dk55JGIZaQ4NG5RPs4xiyNAHVGKww1GkgW0PCZocTAxpxSgXOUAArlwsJ3PusSbDKn5Of56XC92Q/dHx9xs+7fi5Muxhw5akTcjnXxwAlgHrEpK0CEHJCJCBUCcAIL0er3dLUDCCuol5i0a/xPttaJn9IwIpaarVfacv1GQSYaBPRJdMSUoLDv25nkBAjfiRXgHptM/5brpNpWMMGYzNbGujygJTBjwHNYOux7/R7Xa3Zf5Dlj4dqjgZmKRcGfAc2MSxBan/bZmTdZAsPEnVlNj1KiBgUR11s0M9sspQ85pmdjVLsyq4PggEPwAsAbcAKll6DMKKeVnt8gAB2wqsz+qwiSeOyH5vMyPeI/dX11aGhCjuMU+mT96aCoOV9yT8XYCRHl/XZUvzF8nSofcGQSTbY89ML2PUN9YhTc+Nalx4LqwPCoLBRaLR62u97flacCp5n1DEb8nhalLQ/DwPN/kmWv2u+g1bQNfP9GTTKNNCoPyNgobD5y9+V5N7w7zkBrBimr5a2YlgusQ9o6O3tQjNkzLCsuC9NzvEI6uBc4j0WkCyGcvhRHWV7pa8qLKtI0U6WF4OJtG45BbvK6wxVRD7YJ/csav2Tq5bF/+lRU1iRUauX4I0yjIgLzucw8LDRvW1rohaqARCHXsTAox6xmJEbA47FjhqypwleoXjotdpaAiolYHWHpUSjo+mhqemBlcLGFgZr1AYGfpsdr1PkmHhDd7XzwGZUEezEFCTuX7zjAFghTuChxbPVo+e6+0Z/56cX+lF/od7qtZ6eV+G7xr5t/2YYVjsDp/E0RoI9ADqvoShQys8pYBXXoTDYfqi2elzvls/7iwFWx1iHnZVI4Qdq8/usc3JLz/sYa6Eu0U4AKwb6/yLAqkUCLQFgvs+JZaRPrOsyhq4ngFUMnvJMbJNuGwE5sZ7ydaQFRLkWfxFJ4L86wyqVemlHgSSweKb6FPuH/+C/PAGsslALzlVIdgqPNbbaB8V1TE1z4mAPiKPfzUMD9oSPyqCnbP4USUYFE2WuH1wevkgQMnKcskAAq2Y7faxSAlemj8Vp/3igxCFt8IoGF3ZQAlawrLRcwkdVBYoBepcSQybpAEvlMKIYrJkrJztKDVjRTBdmkqMoQW+Cvoc00HgmE+dkITA1hGFFAown210mPQe1SJNIwCpkYTkyN8MqU0jSmygOyUhOarX74aFVJgSFilqQaA7VMrW0b1T4XfHP7qMNtKVGP19/+G8FSBAVR5hpN+y6utRuNtMGwGo5V6cJAMV7DIZYGIoji4xrv1xg4hsSm9Vi5Wk0P5uJKCwvPDiq/iCmhAbQRtq2O7pdrXUHO+vsUpP9QTfLpV7f3et2OvOmhVfFYDQwHb3bPOiq09KLQU/Pum31Sfm5o+G/1+vffKEm8bqM0tZhwutzzgwapkd7v+6q31NnMFD3fGwJICbWzdFIS6Y8yJCYBOSEwCxiDjckThkrf9ooHg3ughKZtKjY2JNObt1yytOioIxfZaOML6Ih4mV6BaQssK4Ooliy4XeCQWn+aOCqMD3S04rXAVhRYoVjKiuz26JQcPfqJoPfKQYcWZ2yoDC4LNvqsSSisOkhDyNyu6RLnjCyLK+K/ME04s/kyGRZlUbWk3XL+YosGPabHWwDAAXMAWRKwKrQ8nudfnisFMCvHofmfhVqh0j9smcKMt+QyDmh0X4lLTeeXHJT4J3+EwUpd8GDJeDhWg5Ymva92m2azoN6JI2xFs1Mi9r0dJbG8NMJkt5Ri3yXAXYU3iEZjaQzkrRIoNJipdW7O5u1Yx6zXUYxZkYCTM3GTovqoOsff6bLjz/RrjvUQi0tSfFawUaDUgvDivse18CSQAxV08h6sVpEEtIjuvnpWmR9lCLtFLBC7nl5daZut6Pz8Zn6vZ7Bqru7W7MlMF9H3tirSPiiQSSUIM2XkdDQzFk6fVz7nsaVAs0pqFJ/MHRT9v7mTlOYqabyB5hFkiDs0YgJR2q0TRNtgi0m6uzXenYx1E8+eaZPX1xr2GtqNZ9qMbvXFrq0mWJd9UgizQK5XGMkqcPh0ICVDfIj4Dxeb4IpZT5aH/anB3++l9OZ6MPC6V/OsKqLhpNi4vg9Aiw5FhtHgPzB16V06AGYlZ9go2t7yWxsvN5qYIoO8zg8Zo628uXwjmapgDaR/JuMOTc6YfIZ8nSAAryDqpTDp/FzAUjxTwFcSB+juphLqXGRoBY5mYetJwExoMqD4XkwrLgfvGKbsQfjjrac9FYYhpPVXl8tAKzaCVidG7AKP58AqR4wqworJaZ3D29bWa983XZn9h1gEdT1Xruhw+0bvWis9R/94hP9hz99qvH+Rq31O62mb7QiidGsEKTcMjMVwJRrVBo+wAEaDWRtMIXKM1cAK4dtNMJPhX2az19hNQAInDJW7hZtdNXqMu5zIEW13ai9mqna8DEXCcWj4Sinskzjg+m0x5fJCcjHYYL3C/ZZAJ0NzIidbreVvmudGbC6G5xrPThTwwyMjgEeQBybDhfGeLJOAb7WSHWWW91Np1rAiJiGlIe9z36ZTgmMwn8IW3PQ1wbvyDWeiC2Nz890Nhrr8vzMew2eVbe3t1os5r4ugFJmZcB8zwEo1y8STKmbYkDw/OVzm1Hjxcn9ZytZbRAIRlDOdrcME1vAN6QvDYlsxm5ro56Wuh401NXGSblHli1AYUi6DNbSMLQjzc8m1VzHfLoobf28nABR9bOb+0z8dsJa8ZLMJEd7rOG9xQAg/Et88tQAcLyv5EgF0yHszg1Md9sztQ4rp043t6TLRdhOGVRhf8C574RrPCqRZfE+APSnsPXW6mJ6jrUBNWVLWu4WOvR2Gl+OfP9X05U2d3z+xnUvvpbbPX6P1P5RI5OgPLo81/jqwvstUrDVdK7pu1uzkw8LGP5I19IH1o35XoNBTyvYcaOuhs+v1H96oUaPZO9I0p6+eafddOGPg+lUURdw7ggGyLCj8fWFRuMzsxMXeDglo4XPc/px3a8kk95pg3kW2EcGD6us+QGsCEPAN6nV0xqfPX9QUxf/pBIORf/DkCAG925iiw+wN/YArArjvITTHE3xSzJq7lFeIjE4dU/i2ibkw+VX2eViD+c0Y3+JoTh1eqtF7ZfmopZ9wpJl4LjxOuDslUie7HoA1mS/O9K4Thhd2QbXnj4nVjEpW2NbJa24SLoMDmUfE/VHyIXj+kdtXGwj3P8gZcfDZ7dyujd2Jfy+Xa21WbEfSu9vZ5quDrpf4g8b/p5mBbXZc2OYGD+zGKZjNZOBKlYaBCszFAcBaDlcpmLgTk0MoFt8xI4KF59dljgVq5yTajDvkzsrWx8+ZEIXsMo9Wun5ctgcYEyqXxhIADhYBpspnxlOVOoR1BBl+Gc2pv1PUS7ttNxJ80b4VOGhDFnCO0i70vLQtsXE+7U0QToI5syJmkmHAcBQJwfg0bTHMoy9nYe3/Q5nT7CqA5wp2EIYw9PXN/Yb9ZsH9eev9Hd+MtYnnYl669d6ct71Xm//WKtEYhBGP2DOH0qc7Ik47049mEotVOrZPy9gdey7TnuwI4jzwQLgBITMIqz2+isjAmpMG60brIpaqYBVZSBcXnPBGeoGwoO5NFn/IUlgAlY213c6YAxLiq8416H4XoaUMGsjywSpIYrByb8twCpZskX2XZ6XHEh4IJr+XK5V/+Hv/70fBqxosmyEXorVE8SJvwNMctJU0DfLR2mg46F5DFYlOyFXgDX6BqzSys3oXtDBvP1iLIhsqgHAMVKrMwjj9Wz6bLxc6zaPD0ZJJLCkhSkGlQh+J7CDplN/aLVUD0o00ylAGeQf2ZzA6rCuPdvOUjQ+XLipuXSxmz5W1pyHiSoNFIcgzKMArIKFQhLdYY0/ADYGjHhgqga7Cm5+md57+s09OEkgiXMsEozs5VGF0XcgDiceYFlgWOqV8gh/Boh0cN/d7CxojnMaG6InADgYUlH487rMZqNpBVBYre0FhhcPiYtaLyxrskQTllJ6N3hqxua4QWqSsbYrPC2WZi7YpLDqqd0/U7vbN1DAZtQ/P3ci4M1qrZv1VstOpdvNVu9mC72fL7R0akHLjAeKp7PhwIaxo8ZBV1VbT3tdXXZbGjYPjlt9/9VXavIwk1bEgYZG31KFMM2EFs73qno9J/q1BgNLAPf9vnZVVxPYaTkhg8GRNhuxqjO22gcp0/YyKc3NlE+hiShMH4AVH45mWAUABSxbEOwj0zFWmWsOG9PH1xhA8kEdv3wgtiPa1SvQ0x+0/SdpmbUEK8zKDVi5AInCBh8Hv36/nYhCpoHkuKXotkecKeoBOIWiIA5I0/GRgKHpZxqCLM50+bBE5OkJknqAkae+XnHw7tSBEZgRvPYCy0M8mE6HSJ0yKBxG46wdo/YJ/HWId09J5unkMa9gre838J2AFc+kTb0BIPcBWNkPxBN2ymjSnUoUb3pWAFixXDxdOjbsFCtcp367qR6eJTQuRTOB6WHKVw1W8pNKOITBwJDiuOHPgiNkF/ysgzrUjbOFWmskzSsDVisYBiua8I3Wh61m+5XOXjzX+MVL7XtD07jnULk3Da1gWS3wYomp1mPAyhIatO8n8dl1YVumYo8YVmWPibStlkYj9rWGAasrQN5mU/e3d7q/u3PTjTcNQBYAM6xKNp2IsE+AMoMCgsmVCVWe3sUEr11V6lRdex68effO5uv477G3wLbAo2+2gOUTAD6UZwOuh422i6lau5U+e3Gtv/KTT/TR00s1D1uDVcvF3P6JeNuYicGQgql6Sk4NNJN4yb7Q7wU71h53IdGJnrGkY+Xz+GigEaffQwmAr18+wA+j0H+gJHrE8Dmdgrm9eZQy+P9FIsiTgQywbcAKsAqPmig0H/86zkrj3HVfTPOWYBXeVKZvZ5FKQU1j4FS/BKOjpohCdL1Amhked2YV2Ew4GZ/5AsKAnPsRxVZZg2wb/QGShJAkiAAAIABJREFUwADBkfbgZWM/SaeWSjsDvABWB301b+iPpi390bSjX+lcEzysaCS9253IAGu+VnmDp1ehDO3y4mw26g4GTrvjOvQbOzVvXul3xi39p3/jJ5YDdtfvtN/carW41drXh8ER+81B3Q5ecIC53Ui19LmM1DKS7iKoIp4VAy6dqmavxVkQ4RBL6grk2vsAuMIQt6mq2bUcvoKtsd2qS1rmZq7BYSkg2AprAK/nYDXxvCLTMmBV/CcLMy4ZJBxp6+Ved9uOvmmc6V11rpv+uRb9kRrDkWsdGhZLpF0PUBvFaRChRg0t5nst5mvdThKw4vfZ3JJpo+s+ExgItB1oQvgHYSecW4PRUOdXlwaTR/2BppOJ3rx5baCc983fE2jBGmOQUph/cUbmyeSp/V5XT555WNUfkOzacZO7XO9sReE96BCDRU485CltGEgHDIHXqrTUkz4eYHGOAVrRpDkVlfqm1fS+VybcTo62WX6uNycqp4H29wCrqAs4c2uSRlbiZT2E71J4TFl6gocJ4Afm3TH5yTohY+9DTxDesK4qlxp1Fmrt5paDER7TJBikNrtnkFLk8VFbIMtC4jK7n2h5M9HhDpNkZO9pPdDE72ah9nlTV88vdXl9pbu3d7r/dqLFDQbLCcQ2Npmo29OGJq7X0fWLZ3r28QuvH5i59+9uNHn9nmhK7YmmXMbrawKU+DQNv6cljNCLgS4/f6Hzz56pMUD2tVP70NDb33yt7f1cq5uZtlBtfO4kYNVrqnoy0JOPn+n84lKLxUo37261nK+9/vk5PQIkfBnjfhR/2WLZ4UE3AIbPkI6BkEanp0Onr12nX6f2bhpYgwQrslgQAB22mkAE2dTnLuQ93oU+PVWkffNGXeWVIXI5Q2qY+wirx15WTDiPEtAyaCjDhuKWGmdK2D5g4hwx8sHCDyYnX7mp60Bks9r3vI6bIOH1yOmEUHQqRK2Zg9kUO9E1PLbC1P4EiDpleZSoUg9N4w2f/h5nBS8VT90IUcGHzx5cK/wS97onuGa+1WSx1Xzb1PoQACKJ8wzMwwspTNMLC9PgVLKsjqyusMoowFbbybh4lJ3Ux+V9nEh44/WeMGgeMNIK4SbAyegx47H19UnSSAGtSthQWH3Ev+M1mDBnrJ5kx5Q6ARbjY8AKuTOA1Xwr3bPVeo9FxRT2NSS0A1i9XWz0zf1Sd/um7g/sFpku74YuBo4wmmM4RMZCSH5RI1RWoOBbCYOv9DNxThcPRli4vf1C5+u3+rs/Huq53qm/favri54Wm41Z+STYW27N2URdmBLKbgYdUF+fDrFO+/RyZn64svpAbVPUHyfrrBBifqA6O+IbfEI9PUzZrT0kHwNW9C5HAPYBq678XN5j1jCJEv+gh1WrETYthCmcSgLLkCbq6rhHBZMwXpOsKwNY/9YYVmU/KGSFE4A3BxLgJcVKwgOs//1/+S+CT5WMmPKQFIPGQCgfFWl11Z0eGCemZwU1LAwrMzPqBRsywOO6SA24ZU+UR6UYdWuQxBRMtvkzVOGBzdcLYBVATT4MeedDwhjUXn6QPZtoNHmzy5XEFG860XYykZZzZgVqQFFOmZcPHtBzJoPle1DOnXi8HN9PDPa9ZSdAFYglsddBu6YB5ntZEugY5rUnABQ/FGHqNXSA9UfnWjygSgOJOXbKmjgT0vMxFl/quCOZ7tgYFfS9vN4Aq4IpE9HCFIzhV8Alo3k3ky4NWkJ/D9U3aOsk11DQ2vSQ7wVdf7nUbrG0eT3mskxSXVil87TZRwlYRXEe6YX8/2oTchtvt6T39cZqdfueUGNzMLy4VGs0cuLZ69lcr2ZL3Ww2er9aa87kq43RbiSTUdBe4kXRbGjcaums3dJFp63zbktnvZaGDNH2G7VIpoJhhxEsG4gNnwOwIyadD+65I18xD2+1NAs7URsPbsNWO6QnWWz6xzcONhf1gWeYMqdUJxTn2FCjSy2TugJa8XWm2hdAqGYPlAOagykO9AJ2RL1y1Lw0mHAlam9zazy4mG5nN8l9i1QvitqkY1uGyPuPUANT2v0oAVhRkO89LY6JX1KM+X74cSR4ZONS7sdmbdquAa5kINUlkvGwAD5pJg+WilI0A/xFKh/TGA4kP6Ncw9xYSxm05sDiOUFekWaynhoUhmW94RYWxCkbIvatYGmyF0SaELTk4mG1ogljrdqYPqSTAGW7YrCdUgzAKq//fK8G6xKMoFmBYdVL0MqKYqZL9uqIpVpAZ/typOyH3wG7eHo5jMuULMC4MHinHmTyjenLYb2xsTM0Y5uU7nda7dZqD/rqXFxq1az0fr7WbA2w19R8zuczpeTPAVg5oSUZVqwrBwjkPX7QlhdANQG3KNSCDuAJl72rOhqNkN1E7PzT6yeW6RAr/+7NW93f3Wt6P7HpMbJRNzuAglRMCbyb3ZVsuziDYi/z+tjvnbbJp07nC93e3xsQH43Hfnbxt7qfzXQ/mTndi0OYAtjrab/RHvnTbqmfffZSv/vTH+np5Ujb1cJGjjASOJvwsalVqpmUCmOjFHwUpjZdz7RYy0VrIIXCJHfXD7BvvYb5/JMLG4dt/kU9z/kAMlQ+5QPf1492YVB+oOBILNnfIT7vOMz4UHFipm8DwApeCe4VSJyOFsgP1kV812BYpSWAz3wiLHbrSMqkea7tk5uWdMK0ClJfSPkNfrMvrZB0YO4bDJGIZI71//8y92Y9smVpltA6dgY7NvrsfucYsnKq6sqeoLtLLQTdjRBvSPCGhIRALcETPCDxxF+gJYRoJJ4b0SAh8Tt4gKbJqsiMOW5cv4MP5jadeUBrfXub2b0RmVXqB6o85OHXRzM7w97ft741qHZQjLsV3bqPnKeLB99HQ/qpOCCLbBN+33lI8sx0DrDakGFFwGo9wK+3Mb7q51hFcw3CuC7sJVP+1frXeOhR5kEtv8JxA62QjEYCkLlgpk2O0eYWf/LsGP/oj17gDEvEzQJ1vUbV5JJuqUlzdjO8Jyy1Lt21nryvOTGltM2zy6zwNEN7gVYhvSs10ZAfWMmitakkpeC6ouPXDzAMDbCK2wBx0yBtCqRMzOxLSZnlIad1ykmtBPiafF7+Xpzwu4bBS560phQdVu0Q1/0MN9ERbodTbHguyFIejzChxCtyzATWNqyTuM+Zcg7ZpkG2rbBYrpBnBbKtMawsbc/RQeVxGCIdpaqPCDBxuHR0cozp0VxrEBe1xf097u5uVVeMudYQHGdIAnoFvGiA6h5bYxSya6tSDNtoONX5m8xGSOi/RYZq3Yppw2FT3RYCf7i3iXnU8t89krDFaFDhfNQhHTSWhMo9IA4xjEOZvRO4Gg1TN8i1fdZ2SkfBlYcmQ28sLc8S8+z+snXC1VX2T93Fxnbx4SCmUKAagQ2kAJCAlYp8MMylSmaFJlTkayNoYj9ByKfGPOEwb2WyObL+S9tn6tKYvDzuDYHNYYL58ZHYspR939/cIL/foL0vkdSRVIWStA9alGGF0UWKxx8/xtPnz/Dm+3d49/UNtnf0brVae8B0SrKiTuZiSAWjGCdX5zh7dCG1wXq5wvp+gex2CWxrdGvaUTQIyg5hSzDaUhLLYouC0saLKS5/8Rzzjy6AMV8nhXkDbN8ukN+usb5eIF9s0OQcoFoYUjAJMXw2xemzC8ynR/IzvHtzh2JVSL6I0oJOZJWkdbxHLxqdDCu1xxvYwmRoDmATgW3JdIZwOgfGZOjH2pcJkgiw0vM2MJ1DgXHCvZBNrZMLOSmgNfWBEqN3A2SpHpzHlhteWlW+JxQcSj/pjeYmjLslfBcR7zh39MiynsHJ4ByAav0bL0VTzQTu6wbAMKiCzC9eRwSybD/ft75+qOdk867/2LFYHGBlzCJ7avvvOca5Y9wT9PBvB3jCbqSgkajipulJ3CDg+loUCgCi3JTSwPW2wmpbISMztIskDUQ0lH+P748EVol9uQeuDKCy8ys1hTvmPhGQw+JA8Ze+f3YDZdc3+te0u63fC1Zw97MLQPJAyx6wsjLRzo33/XSSQCdrFTfL7f/GqvOrx37H1pjADf8Eu+8YVp16mwWvc9o3cPAowsEAUTpC0YV4sy7w7f0Gqz7G0gNWjgHDPkGDJJ47DiXcNSgVAfd4skuVUkfG9oENhgNhyRyK6XvVbHCFJf7BiyHOu3cYNncCrLYErHiPaj8yiSpl7/Q3plSdnoyUJ9Nj2sJR9lXW4b8PmVOHdcyH//5dDKu/CGC108c4uw8bZNprFkPaMaz0UYmlbjjrWGeHF7juNZe4bH7Szlf6RxlWZinS1AxWIhHD+b3JysPuIwMwjWzA+5V1mNVfxgg1T7TD+tCRXg5r1h+5rvbfPrzrf3iEf78k0NZV9VJOXSPWorsJ9Nx5janfMU/L4H/5H/+r3mtAD4EpD26rKPidgJXrvQ4QciuSvYEvC6J9ZKItTLYh2yqlFllMJLF7XFNvG7a4J0JPOfFquwhRPJGXFU2T1ICqgPWUSwNmrKrljWnf5/lQ88d1ReYLuaRi7XqNPt8i6U3+oKbJTYXJFOLmQxBDoNdBA+VvBo+ck2GhdV0MEm4QlkinZ6PpF40tnVyOE2A2nRWj1sm6itGQlUpsjHpfb/ioE2V0X3kYucZgB1gp7YG0Vk71VMbszpH3LPIovY/MNMNKnRxncrtH/XXRGmNRRoiaABJYoJ5c2n4v8QACLhBkKRUlBgR/mAImFo7zSvBTQQcc8njtGDFkmClSlbTrFn08RDg5RjiaqDikr9Do+BgYjfBmtcbLxRLf3N1j1fZY0c9gEGGgxC5LTuBUcB4nmIYxjpIhZnGECdODQhrfcvLZ4WzGgr024IqJd27BsGvMGEby8BLdjeDKQHYLWxo4U7tdEcCg/4qZaVrkvYGZMm2X74u5qHCiFznQxe3CYs7wGhabyzW6ntYseZgYVK6ucPeHb9z9veQBDG4AplTbd7zq+1TwWlIdDVDlo6Ru0vlSOMmNZBaO5WAMK27SI6OFUprLjYHgHjd+6aEtGt6KZ17DiY49PTkUEMI/5lJl6AfE80EgViCbbk4CIq0Mwrkp8tyF7vcl4ePPkfKpVBo2rla47xpa+rOwaKeJNu9FmrKKGs05sSFqKsvdmqKl8z1Giksa8zII5x8iD1eyrFiTOkahACt5fRE8UmaU7mkzxezduaV61yQTmkDSnoMNTDjAKAwxZrPC488GzbSczkTWpqp78NjWQH6u86QUQwOtBFxJIrBnqtljcrJsvkICnJVC2OuYVwQihylyDHCXVRxIo20j5GRXVb0mjZ5htQes7GKz9BW3FuxA/33h5VNqbFm14pEfWUyMRjGmExZ5vGXHOJrPcTw/0r20XDxgcb/Am+s3GKcjjEdj83Shn6CLCqe0R4wTJ2k9HGZYkdWpSaKUlX5VvIdG0wkm05lkRLeLB2yzAneLFSoxVveAFVkQqHMZS//8k2f4xU8+wtEkRZlvZOTI15DQP0HEKgequ8m2ZJny0WEghgEK3Au4yrJpVoiG8/cSu+fAN2rHgNI9Y8Ds4dsheOWW44OG44cb/ocF0/sMK0+i2ANe/lB+yMRyG+57PgX2+Gbyq1yggEAVHSx+DLCyx9iLl00uyDXRliMWxqUDrMzEWl8lK8UBVuabYwCWpV9pBCmZtth4jiUiWrtrBFUUO38sMbhFY7f0JF5L9IjTCsr1O4rREoDhSaVcnve2Gu8Om6LHqwz49TrEn25DfNkfYRXP0QVD+RXtX5kByCbassCR/WrrBTUOcOD3mXSYDnV/UUoSZg84rVf4d3/5HH//03NMircYNA8o2wxVS5DEnjdT0wycpyzbJIGHDCsCKmRYGbXf3vn2PmBlBqU8bmRKVk2JtiUjiKCK+eqQYRUydKQFIrLB6hzjrsSYZtkEJcUc5N7txK6ShFGuQdDKEtp4rFkwGl3W5F8ErDbdCNftDG/DGd5GYyyTEVr6GY5HmA0jsU3VCDL52DV2YnY3wHZdy7/y5vZe3pZkVxEkkceRA525zmmtIQtS+0YkL6uj02MBA/Tl3K5WWD48IMsySY4pPfYJXgqGcGleMUNvnD0Ch4aUnJFNtS4IWqUYTYZicg3iofYAAlZiuHWlmWCL7W6px2QPjNMQs6TD1RgYBpXY3vw6PVkYOjKmmT2ToV3TyybE16NWZ9oe4c/X+4CVgXvaQncMK6NeGOvL1kZjxZUauHLvVn1Dhh8ZJ20l4M88gPhYlOXSf4ghOQzaoVC0Q1yvUS4X2N7eS+JHwGrAAUfhkqc4lOtazI5meP7iBWazqY732+vXKB4y9A8NwjJAx4BMro9RhyqpcfR8jhc/+wiXjx7h5dfXePXb18jvC9D0iOD/9GSC8ekU08sjVEwTSSMM5yMk05FozFWRo97kKBcb9OsK9SJHvaRCgmoJdoK2xXI9rwY1ksczXP3yOSYvTtCm3Hc7saPiAlh+f4fbr99g/Y4pnTWGSYr50THi8xEGH40xupwhjVJsFhtsbtZoNzXqRYHygWqMEgMWO863kineEdkoTECLI2MkKlGxQjfoFGKUHs8wOjtDOD/iJAflIEZNs29tNjaY5+3AoIvhgOFLhZQX3G/MjoHgCIfe5ncmoIG1jxv6yW9IPpkRogE9PClDdBuO+iK5qNlHyQH3NZKZshtazl+JA0vFVEkjxpohp37QoppXqdYcnFrdY1XuyFKGWzJLnc/XAZPKN+w2XLSaVTiO3+IOhjU7gMENrvZcsYOe7pBl5f4G/0TpEqsFJrNG4nGkj1W2Va/VVA22WYnVpkRWA3kbouojGbCLDefuMUshpDeV+QF7ltUOsPIAoQOvFODA3pbn4oOBs3pD92I94+lw5/SHQDuNaXUPfKccSOWkq1zjPGBlzKoPhlDm+r8jZ9gc8KAecICVAZ+mnmkYZlab6fpd2SJMR44pbwoKKl+yNsDrhwwvH3KOXLDqBigYNKA+l5ePA2J4XuSBuMvOFoima9gNVNyTttrRAVas8QlYpU2GJ+Ea//BFguPqGsPuHqcCrBolgBOAtHWMcncav5u3Yso6YhCiZP3grRfeq/1dxXOIcv6wvNp95UMGn//Gnw9Y+RADp15yNZUfMIg57gArDfLYkzn/X6ulfUqo1eMesPIMK0ux/F0pgQSsWgFWJgn0fnhWw8gzy2Eg7PH4N7n2ErRSD8sq568aYOUY0MbwtB6JgJUBci2Cf/5P/0tJAndaRrfgWWNLDfXQaRj2N4EvflXwuhvE/oZD6tzB4sk+jJX0185uoi2JDlc5x08x4xdjdVirr6avrGgqGhrDakiGVSwvGl6oYpAc0k+FYvtENTNlY/FG2C2kaXGeo1lvUK3WQE7j0RIR0Ro1FyZDJMBEmjhZUSZl8IaBe/NoQ9X9c7WLyhYOT/u1G1jTJGfmzmNFiRwLQJpUD8cpmqRHR6ReExs3PdHj7Rt/P4kQGMU/QkSblFRF++wT23YTPG/eKkmnNdw7sOqAccXzx+JH7K2GiYQGWEkW6KjIBKx2HEaeKxbcDqQYkPWxpezGjt+hd5OYB45BRJYRjyOPKU1CC07wyPgZRJidXSEaT5T+lzUNovkMVRTj69s7fPXuBl/d3GJL8jqbFMpLhkNNQpVw0AcYBwOMwwjTJMUkjjGOBhjSO0NzlAbH4whJ0CINe4EJnqpq03smV1hino9RJxItngE1212AZc5Ja0BcBh2p6CoSDKXWNaDTzZkllOImFo4RA2wjo7RUxadj2+gysc3bQC6b4Lkv2z104J/Ec6d0OvopiHnjSIU+rc5NmMSSEBPO/4yxpZhGafpyeoLYPaXCWQFSA4QpY7VlFqCfbThpZaNExgDBEDYR3KzjGPFkjOF0ing8kmEpr5TF9VtNZ9us0DSE0luZm7rYYJqJB0P3u0xdnM/0d0DPqwFQrtdoOF1fblQwK0mIjWkcoYsGmJ2eYEB2YspIYoLapsvkayLQ2DKkQDyX/VTDr0tKHOImu5PsRmgpMXaFTsU0KFBCZMaVCiRSmp74IuZr5+SV8h7TOd4zL/gaCVhxmsT7OWUqlZMEusBIM1X1nlW2Xe+LNtcma193fmpeGshCiNeoUoqU0GRAmW+ZTfZm6YWUMlTcvPsAy6JG09NDLkGRN5ow1mJcWTIgG2tjWJncRBKi9yZUTv7pN08HDmia5xZuFnRkTY3JTkKOOGZ8PH2gRjiazzAajpBnGR7uH/Dm1bXAKn6PgJUM8+nLR8lMHGGbbXWzGIPEii3+2wNW9K4he4XrBRtKSkwo0Vs8POD12xt0QYybuwc1mGSLGHvFgOlBUyBscvzyJy/wi09fYJoy5GGJqizU3DK4gY0GARGFWzi5rtJVCKpXtWTOBOcImO7YYI7TbUS5gZnt6s0nq9pnnglxUBW9x7bSb/xIkXVYV3mGlDdv145z+DuOQbUv+t//vv/9HzKt/HPULoUwaCQJjAhYSRpI0NlV0wez872cxCZz3DMMyGSBwUkYQSsDrPizddWY3I1SPXnHMBI8kTG+dhqyPJtGscwqSsh8c/553NpZqGq6xiKP01WuGxwEuRRHJRCKSU0WZoxegBUbc65PAzETef1vBVh5hlWEL3CEZTyXh6Kt3nsozloAd5//ALDybCw3KCNAFNMniVKwAFi+w+Mgx7//N3+Cv/10jlH+Dn31gLzNUXa1Em5ZgPHOoWyMR5jXojysfEJvT/+5Uu+8pnyippi2LPQdACgDc8mOmQhaKPGTnjj8HdY8URAiDYcIm0A+eDFNsqscw65EypWPCZqUgWhvsncD/bnOOUN57tPyPmThze+F7FXQlB027RCv2yneDWZ4PRhjGY9Qp2MMJ2NMhpRH07aAOCJlgS7mnaBL3e0Aqzdv3ikJsOAgkQMwl1ZHFjT3K77m8cQ8rAiEHZ+dKjGQV99mu8XNzQ2yrfmCkd3JAAg1GUGgNYnPIU1CjBLK2TiMY+hEbbK/NsDb2zWCmGBVgpQs0CHDIxhaYcc/DFkX2XMh+4trMOWOs+kQx2mAJzMa2vPnbFBBsGqUJpiMRjJ1lyTGSenNYsIYUsZaEd19N43fSc1dvcDzqEBSXouOgePXRatbWgQNRy4cNrlhnBL/TB4lILji4zNUZghQ/pmkGCQE5lLEAVDcvcHm5gaL1zcoVxsF1MTsAepWHn88BvSTOb04w8/+8Oc4OT8Vm+365fcCkMI1EJYDtCUHUwHqqEM77HD6yTk+/eVP5D/43Zcv8f1vXiHjz4cRUoKOj08wuzrB5PIEXRLKT4rsJWUHqqnrtddSdtiuMhS3K5R3a7RLetG2CCpjAdLmoQkbpE/muPjFU4yfzVEljQCrUZRiHkyw+O4Gr794hcXrW7RNL9bu+aMrjJ6cIng2RThPNDjM9VgFBtsO+ds1lq8WaDcMZ7IGkMtEOA6RzGJEU9aiMYo1U+lK5EyzpYKDYObxHOOrU4QnM0yeXCGPQlRkMgVMVDOpLb156CEXVlsEdaG9RimZ8sSyhEmtd2QIcgDPelyAFcEWx1gfRIjCsSpE8701SOAQsNrLnT1YtAfgtc55CZr6PrI7jB2uhteBSmTMUCpoa7z3IzWZN2X1+k1NYlyfcTA4NIWA1dcCfz5gc1gx6gEbewX+57WH+uGngJHdNmt/JRhoPSUY7OszDluZFlht12JacT3JtwXW2xJZ1QmwIsuqCYcCb40hZ8C6ACuSFehx5ySBBKb0M/zc+TfZPsTAK66/dpB8/3sIVqn/EbCsVfVH4BIOfN4HrNT37c4JBKz7z+17e0aMjvgHgJV/qEM/RNlrSE7ifZUZnGGm6w9VKxsUBlixV6GqZpCkCim5ftjizbrCpo9kvF7wj7MGZ9/jjcR59b2nzrLnL0KBmPgEad2QVX5h5o3IdYBhFaNmg6fRBv/WRynm5Suk3QKnxyOsqxLpeCy2p3yXybIhA17XfAhKAsloZer1j1la2HX0Y8f8h6fhd7Gr/GDsR07c/kL0dYJdrDr8Zm3g7i0x0Ywh5sGrw/tk57HlnqvYajtJoKlBzA/bSfqcpExsdTHjjWHFddpM1z0pyO4dq0OFahi7Stc3r3tX83gZ40Etuq81XVX7ew/j7z/GfxHTdU9wkq30DrAyj0L2X6r1ONAk4/d/+x/+s54btPZDgQy8mEg5pxTMvJgMqbcyTkyagzOo6fzBhfHhyedB1MnTz9hvvnchafJk4nAnmrKfccsvi4tD43XQZDwcWcqOOj2a9jkOmGt47Ok4BhY/4WRMRViPsOnUmBfrDdpsi2Z5hxHBDOrzzaDGigoh58aaCklfdJpZHoqmb1BzaxUVlTesu8i8HJFotkvE0BbCRU/eGsa4EOOKCx79eRJuREb9No28A/1cU2KpKNbAsdhnggp/1/tckapudNLDab79Df5fiRp+8uEoi4dTY28wqYezGsj9LWPgTCbTnf7VKHq9Nle+czo+1ESvRddY0hs/2iTWzrVSFuXVYDJGAiScaLLRL2p6yIyVoBNOxijCEA9Nh0XX4svbO/zZ9TXebEj5DtDyWuSG4hY8xllPhilSzZEhudF4OMQ0GUqOMCKphwaAAd87eUsw3YY0Ui54amYCTo9ZuJv3EtOSSOWnBEhxqx3wihPgliaFbJ74W0zAi9UMKHaUxp0O2JAkj+fSRZfqhnPXFJF1xQ4ztli/6gxzqwqTZCjGHREF+VEQPKUag3kz4UDNzZBMnqZTkcnNlVIuTuVmLNBdkoqBUJyQMK63xfZhiephjZBTlJLMuMYkmbwn0xjBeIjBJNXktNnm+PLXv0F2s9A0nl4RPEpsgpjc00RAFQVIz49w8dETTM6Odd1ff/YVHr57g3ad4ShKMWJxzCRLZwRMwKqiowSP/3yCo8cXOH56hWg+UXGXb7Z489W3uPv8G8Rli5N0LJBmy8TBdIgCLZ588jFOH9Fn4gir+wVef/0tRl0gdkVAEJRgKAaI3bnlULEmlks5kWN6sWkm+NrFEdokQj7osCU4Fo7RdJRm6kDwAAAgAElEQVQpksFFFo2lbkmmwesmZmCAGZNq3SLjQdIlfp/UZws8EKinAoaGuyxKjZVFIEt9iTPXlLOMm56y4JEkz8kN/EZhzczeZN9zIb3vF0Fm72PCaZaioluCZwoSRNX0Mppm/UtGlb7Hjw2BGGN46F4FpZGN1iMbLNg6o53AscvsMe3rYndENFxtdd9eXJ5iOolQlltJOFhwnxwf4er8QmUz5YAvv/nOJK3acFkcHoIDZvTsCz4f2iGmW9Oar50kix1OT09xen6KaEjWaw+axd8ulkoBIqCcFaVSBLmeETcQ26AtMWgy/PHPP8HPPn6mcIaq2FqCF5kl8oBxDZLz9ZPHn5pqMyulzIgyJA4XPMtKJseS4vB68LKLg83WJSHxOO0HNtYQ7JLurLRxJuX7one3te72VCt2zZ/ifUaVp0z7ffU9UOp9Ypf7sx8Wzi5lZycJJMuqcF5WPlPTl76HhYkfj9v5NEaa+edou1WccqX3nY+OB5zkfZbIkJ+FU86xN68WpcKw2TZ2CO85FXpuaujvCWM8G5uXb3oM1RS899hoGEtGzYhLcc2yCutNizd5iD/dxPh/tiF+Ex5jMzxGQHkRffyc9MQYcXuvQUmqdq2Yh7EOqAIc1vB3xY4ocdRtcVLe4z/5h/8aPhm1iNZvkUYNmgG95XJJ97jJMgKc+3CY0B/NwCov/+DjybODnlQyXTdJm+5J1RruHvKDKT1BaybFmLTFRuvwkIygqkVS1kjKCjEZYTR65uMHnRovCyBxAzg34NIOSQIt/eFciuvOxIdrTtMjxxCL8ARfbYFvihDreIZ2MkdA9uVwgGFqrKbJKMWYYTasUSjtX+dYLLZYrzLc3z5oLbIJqvl1GUBv54Cvn55VF5eXmM2PTLISxypi7xb3WBeZrf8u9YvfY53EISHXYNoAzBPg8ekIs0kkRmfO597FWBc91jnlQrnWDhpcjycz1VgKtiBrWCNel57HVLp4gNkoxmwcYxZ3OApLjOMOo+kQw/FQIJUaXw61OChV8qilXGlHd2wM8xYNsN1uBOgp3VlALW01WT8y+SkXC66vmeJXyVvSMkUs/Yn7+VE6wnqxkBUA2WSr5QPy9UYG4/l6iw1l1LRKuLrAo08/QTCbYUVqWTSUncL6+hvcv3qFfJkh7iMMmgEGvDTIzM0KSd3vFreIRhE+/tmnuHrxmHmKePv6FW6+foPgtsUUY4VrxOMh7ooV4uMR/s4/+BMMJym2yy2+/fxrvP7qWsvU9OIEs6dnmLw4xfjRGVqmfnNgLRmMsYI87KHVkt4seY7y/h6b1zeo3i2BdY2oCBDWgTa8ktfz6RDjZ0dIHqUYn48xnU+Q0KRhM8B3f/YNvv/ttzpm0/MjHD06x/TxJYYXZ6jJqhtGCDTcKDGkjOzdCjefv8H29Yau1BgnYxRVjkWxQHqe4KM/fIajp3O0fY2Htw/IbjOUdzX6LECb0yaiRXiSIn40w8kvngPHE2zQIatqHI/nOB6OAPYeD2u95/drbB82GmZR0ko5Yz2oESQBhiPKDOnfS1YcmYrsGxLVMRo4DszMvyYYq2mmpZSzh+O/C95TDsXgoIhkKNWwZNxFA0lereFX1LetfZILucGr8yUSqzzwnmYdGgK5HKJylHqgjPlBc+8pv54h5TyjvERXbM73QCwvD7Kqx9YD/7ajZe2+ZqNK9my2n4qBzjW2zBFQJr3eyLeM6cHbvMEib+RnWNIYP4jEtjOZuoFQZFTr/nWAlUkFLUFerBcv15IHED+1cJL9236w53vd3d7tzdJ34AABLbJYzbvQv9tQav8XlY5dkYVscvL3h1y2p1sAk2M/aYmwGlHm7w6w4P0lxh4HtbTFoCcsbSH4M1RSpRM0SYpV3eNmU+KWku28RUWGoLOJUY/hkuM1xCRzkAnYfSsJoCWKWtCYMegpwWX/7cIc5NtK5mmIpKswaR7wq0cpfjHJcdzcYhqsMYwatBx00wS+rtWvDZRQa76mkmRS2cTBsli4BioeHkMPRP55A0EPNHolEI86z78dN1MH/e43b37vPCZFVrBBl2xwWg5HcnddWhXhmCP2J2kzciB5VdvsAE4f3kaQyQBoO8+6L900nI9F6StrJS895D26x1eMbSmvMUr8Wb8z4IVJn04toX7dvflBsb9u+Tge9Ppdsksdd3dd+2MuT0z3td/PUDu8V/Zg9x7Q4z7n6h/X8wT/63//j51Hupn08QLUYsa4Sk4EmBi3Q4j3Oll3vK0A/3MAK/7sXsb0IWDlYXPTbHsk2i9SnK4zjYKMKpD+Go3RE7DiZFQsE05yzYTZDvReT7x7XNHcFcaHgF4uilHeCrCqF7cYdg0SsnKkLLDkNTbYXARZTBKwCjkZcZNkUn8rB1ixKPwBYOVT+dyiIeNRLghkGIiVE2Igz6QIfFAvMfESIh3bA8DKSwJEVXWLqges5DPhmFwf3pze2NsDVjpCDrTyaWyKhHfSDS1soj9bg83PhcY6GqdPc6Rhsm5kSsckqbQIXuIxArzUEBtoIdkRJ+1sDnkchowQHgkYoCZZFEXS/ScT+Ua9K0rcNg2+Xa3wxdt3uCG4KAa4baSS3QX0ikjEqkoJJGoyNJCB7WQ4xCROMB4wvYcFe6fEIhmhMq1RAILF57KA5ESaEjoCQfy58ZATUjY8NMzvscwK5JwIF62msuRQsRiNGdkuyafphjldlWc+BxD0BnHtqeBeeVE4M1TJK7no2rXKyUHCaYGdUAM/4hB1SLJRIzBuROCQFHh6TJDdVjMtqTB9uCbfLIQDhMMYyWSC2fGRGurFu1u8+YJAUIe0sskpz1vJeFhedyy6n17go08/VgrPN3/6ObY3D4gbIGRNy2PQtkgmI/1sMxwgPJ5g/ugMydFE7IjVq1ssv3+L5n6NEen+BMck67Opn849gcEQiOdjnLx4jONnV+imCbKaKUVDlPcrPPz2G6y/fyuDcXm90bdqNEQR9Dh//gSTkyMxXVicv/v6O8Q5PclaFEw2YuHBMsyx0zgQrUID/ciS5BvTuMjQiaZjDE+OML48RXJ0hMWqEBevIs+S5vqiyVq0cxRwE+bGU2sj9uCDJT8aYCV/FzZiDEsgCEnwJ4wU9U1WnBh3u83GgRsCOYxdQbDaJzB5CqzfgC1pxt5MwtlLyugBKy8RFsDD6O+GG6zzqSJgxdhoAlRULgkAYkKfA5adF4pSMmUgauuwpb55wMquFyNWtpqK0USbRRM9d87PjnF0PNKEJ2Pa1zYTQEeWFcFDykreXL82E34vrzzwKJN9GRsxBziIMSLWIwE2M9oua0sFO788x8XVucBYevasNksxqyjpIaOs9L4zROkkTaWfRYGoK/BHP/1YPlYp76lyu5PpGGDlQCQHWMmvxMkB2UDnRSGgih4uZP1pCukM8uXy1Bm7xu89RoM3nxxfMNpe6YAnd5vb5EciGifp/mCY46cwO4mHJQJ6k0x/rRDUUYHk9wt/wbjn9MPiVs/U1Uu+MPYeVhXioJAskNe+mbH7tw8naf75WlFjdHQvlbRCg2CkHt+BKWKM0Jyax5PrfpSAobGWXmGAlcxcydBqzayUA4XdBNsz2zyLWveDM2uXBwsbMedNQkNdshF6S6PLsg5v8wifbWL835sQn4XGsKK8jSDyzrveLkYDhnh/7wq6HU/ZScl3N6Y9P973TY5x+YCz+gH/8T/4W3gWFZh3WwwH9GfskDclipZgUYuEPE8eN4LXobHGfDPiJ/MErATkOWaDjpSYadaEeNajrgUXYmE/bf+xyUzaHmndIs1rDMmwkucgOaat1jSFvYhibK9bM7odTyMQYMUFhHWBnUqXBkdGCoa4D4/x9Rr4No8EWDWjGfphjGESIKXMi/I47qn0imThnJfYrjMsHrZYrXKslluXXOtYXKwlHAPZM0yPj4/x+MkTpQXagK0X8+DuYYGC1/+AbK4Eifwt7R6VnJsGwG2NedzhyXGEo0mIqitRdANkBFnqAVZZgcVyi+2mUMOepmPzxvJFPAFMMr1ajjR6jBNgNoowH0WYxh2OowajpMdwOkQyNtaN1smAdfTel5WMw71fJQ+3VW4aDojRQuYVzwuBX9ZWBVomOvLfdSHpKe0YxJTmWk5mAeV7VYfNcimgkm85A33aHnE/QFMy4KeQzHx8cYyrn3yM5PwcGdetMMF0NNLAdnt3h67sMBwkYs91BU3OK9SrDXr5i60Fnlw8vcIVh1WzMe5u3uHVZ9+ie1shbRNss40Aq4dqi+R4jL/x9/91yTavv/0eNy/fYH2zkJz75MUlJi/OEDweY3A8B7MWmTonyQoDENwAwKAJssLplUpVxALZ2xvU7x6AhxLBukGQtYha+tjU6KYRorMh4vMY86sZZkdThF2I9Zst3nz9BvdvbyTXO3p2hvmzSyRXZ4iPz1D0xtYP2g3iJseQgOabe9x+/g7b11v0mwBMIi7bAutmicnjIT7+1XNMn4xRdzXyRYHV92tsX/E5DYA80PNpJh260wRP/vZPMbiYouDgrukwT8aYkMF/e4vydoHt9QOadYWKTC4OXykzDBo0cYNgCIym9O4lO9CSQSMN3kYIhomsFghktVGAmsVraj6sAsB5tdLeQqnHbquhAoCgZMCGNXEDdPOTpSaBoJXMLRyVSenIrAXcwF8DFspYQ0qzOIANEHXGGnsvHvCA0uADuGx/3O+Tfhcicet9wMpN9xxr67Dh3XNg3d7jaitJ5rRoOeCGA8YqR8jhLAFbJmSXDbZ5jWXRYMMA5p5seya0MmXd/DktPdTLAtnvscm32oVft/RzF67F+p/4FUNKDlISf8ikcvumS+rdg1K2l3di77mVYAda2eJjAyobFtL3k0M8b9Hg93UNOpzROoECj+TtAavwPcCKoBWvBw0x+x5FW4MuUwSlmniEPE6xbIB3WS0/1EpaFbOH8bWSH6Dy+Q2ikUm16KXqIpb0PHhPuQRTMXZZL9Oz1ZvmcK3tS4zrO/z1J2P8bFrhuLnDBGskYa0BD08Aa11KAClrFylCgBWtAYyB40Pf/nIAq90mYTYortdTvSMSR6NEVANS3Tk9KKNEKDkg8nieh5iOkvCxNrBQKdkluf3ZvNQMUynzXICVJMWsn9z+6QEu8ynmr/MaJvBNv2brify15VmPfgju639/THd74QGKur/+9kDhDrA6AA9/P2DlpPFuH9xturuRhQVz+fpHw8v/+Z/8p87Dyrx5dJCUHGYTDw9YmXuO4D1XnNvyYZK+/Vn4IcPKEVVVyNtTMtqk+2SHMDqwyoFW9tctZcsDVh0SAVYdgasBvSc8YGVyDs/i2tEyPVDmfIJCGsKRLVBW2si7PEP9cI+oopzJbrhhTJCK9GRKw9jwckPdp8Bp0ebUi105Lw81zEYr3V0kDrASAkyZmySBBlgRCGNR5QEr0qB/DLDyF5Qxtez9xwAr+V7sKLV7WF4Xtz/WnlmlJ3xAUNVO5SmoJkPkYfcfuf60MgU0o1wVYJJv+ouUTXBpEciuwPeMD6Oum7ySoAdjt2uivER4KUMLQpQ8TgSx0hEGoxEemgbfL5d4VxR4mxd4tVxhxaaRDawv0MXMNsCKwNSENEetnBZhPdLXY0wp0QoI0nSSAg7pLUE6pOjDTKYz6ibTZMSMoq3/AJINTSgB0vSp0/QvK2sstwUyRjJzoO6nuZx49ZV5RxGwUhw7FyFbvDjt0dRB5tp8DLNu9xR+eY1wQeL55dRT11uCwXioiRmTn+ibkdIXMavQ3q9QL+jDkIvqLykIjXZ5AcgscYijizNcPn2se+Pd9Ru8/eYlwpzU2wATMifJHOP0nqSAUYTk6gjPPv0YQdXim8++wOZmgaAxSQkTM1kA0ZOBYFM3DMXKSmZjgWNiBPDYvLlFdbtEsC7QLumD0cjslpMUygk6shLDHoPpCCcvHuH0o6doJzFW+RbjZITZIEH28g2++Zd/hs3dvZlczyboR0OBS0dXFxik9OAIkTM96PU7dMs1Vm/vELQBEhYeSrRiakmvAq4bWkxvRuPiuhGzktcHE73SozlOnz7C0bPH2LKQjBN5TJBFx1vAJkL0mSGQbXG9XNQJduoW8tLhQShqNQuAKnCue2TbKfrbGfBryTR/NG90KEYJN2Avzdx5/tnaaDp/ez+ctFlQgEt55DpGCyD5mhCoojcMixuumUxB5L3ZIytqgXD89z4i2aXMuCXZp+NwWVZB5BIn+fia5LtJk5hS9A9sOzV1x8dMBpzomi/zAg+LBfLNRq+d4DA3Y3pZecDKYqutIN4xbl0arDWpxvDl8zSArUWWZ7oOGT9/QUPeOMQmW+P27hZ3D0sELDjDRH409KrIs9KkRJQhtyXivsLPPnmKnzx/RJsUtHVmsd2SnjhDYrcOmr8fsRPztCJgReaAGBsE9dgMu2AMY/qwWDTAygpzY4YY4G/A3w5Iso3Pc4x3e7PGIto+3wes3HKn42UzBYsk9kQwD3i9D1i5xz6Yzu4BK79HH86rfwhYJQNKAs3P6vcDVr6o3k+GvU+Jjq2AdAPtfCy1wiFckqnJLqyxMoaVmedSEmgFmAFWNdklRiuxKeohQ5vTXDHdCHbxx8hAYlFGCedQU16e46rqGRCMt3mI36xD/MtNhF/3U9wPpggGIzOj9p5ku8Nk2ax+v3SVy64V2yc9GsBJGVxQZwg3d7jqN/iP/s2/gat+hcu4RjqgTNcAK+6DqucFBtqEWPJy5ych8Mk9FwJWBmRYHLYVknvAip/zd43pbc1Mu4OrrEEYdsCwajAqG6RkCzrASn40ZANrwmKli7E67VpUuATXl7I20O4AsPLrSIYRboJjfLMJ8bIIsQnHqIdj1U60HBwxrXecGnudf1ey8xLZplDc/HJTYFs0GkZ6oFxXumN7eXnA5eUFnj59quS/7TZDlucCZpabtZ6/fOYIWFFWydpNILSlVsVdi6MEeErAahrJ5JwubVU4RdaEWGwKPCwzLBZreZ2FHEbFMYY0TWfQgvwcOzVcHGpO4wCzUaj3SdzjOKUcGkhoPTDiBNt54HhfVjcQ9EW3nV8nDe8hnyv6AxmbkOA9ZYfWcLcFk6xzC7cpcvQKjmkV2kMgsSlqFOutMRwHLVoOhrpWDMaE6zTlNG2HTZ5hMEvx6A8+wdGzZ0o/rgh+0FaBLNYsR0KpXpzI84fMqnq1Rb1cI3t3Z/VGyzTMFFfPnuDxk8fYPqzx9f/7OdrbAnETmYfYaIhtWyCap/jpr34pm4uvP/8S67sH9EWD88eXuPrpM6TPT1CeDFANCarMOU6yfkOBNpbaaV0Dr/sCEYNtig2q+3vUt0s0d2tUd1u0DwXSlsnbLUrGuycdBrMBTp+cYno01XDm7cs7rBYbWRscXZ7g7JPHmDw5R3A6Rz+aI6ssdXPQELDKMKwLbK5vcPf5G+TvMgFWwzBBUWcoBzmOP5rhoz9+hvGjFCVtE/IIN18tsPh6AWygY8GaLIsLFOMWn/y9v4bk4hgtvWD7ANMwRbAt8PDyJTbXt6juMgQ0TW1sLWZiIn3ABpMA8Zh9g4xEJUvk+kblCxOtA7IkkgGCpEcT9+gpUZxNMJrPkJDB1YWqA4Iw1vBSaeyE5ulfE9IE3gZm5oHKfUyccHRuxKZ1lgNr1jH0JPJkAtoUULKqsCnnd7fbbz5gkKi92DM49oCVY0Px8ZXSvN9LrHe1vVQBDe95QHoWxh6w4mqowd2BOkVMRA66BFgtZVXBdSzLKyzzBlsmgXYhGg444pElrnvASpIpS/iUckLWDCYXlA+d5L2WRKu9bHDIsPpwqOOZJj/cK/1+rpArD2b8CGDlQQQRABxz2/eDh3uSWE1iOLlh1M730DGzRaG1np69gYaCPWTDkncE8AbIBzG2gwTLpldC4EPZAsOxeiC9uypFNYWUSGxYYp2vqKOHrcVT6TwPnGLBbZS2n1B1IMt+1dMpSkyae/xKgFWN4/Ye436NeECgrN31xRwAi2H1VxCw0muV6sKZqXO4xJrEy8jdwG0H+nwAWEkG7r52CFh5LIYEIiOKOIWCY/55wCrfbo2NLnby+4CVqa5sQyV4yFRMMQVdeJK/t3ZgmgNH9wNrY5ntnvv/74AVH9u8NQ1caxH8s//2H8vD6jDq0NxabKK4A6x2sYg+mtIDVo7W5F7VjwFWBkV9CGq5xe1HAas9z4o3ooyQW5bPNC5MHcNq6MAz7/HiwTAPiHk03y4ormoxUUYFqLSWTkSN83Zj7/lWDSop3zTjJZBEPS+9emQve0B71TXqiio/WfaLh46bmwJ6wEpAE1FNsk5cGqBSA4eRdP9+OrDj4R4wrAiI/Rhg5f1UdFw1hX/fP8UAK5vi6/g7tN5qf7fgO7+wPaPKGllNU93kg5MJb5Sna8TdOL7hrEjH1kJpUgWfDqjmzL1zw6T8j4wlmeFGQzFFtqRzs+DmZh4PsSgKfHN7g5ssx4KUf/opDYcGWInWqHg7vS4uYpTSzTmpd6ApG6bhIMI4Il0/xphaZ5rakn0lHwtKmigVCGSkaYCV9wdqBVjN0gRTgjLOIJ4AblZWWGU5tkwOInNCmn4234zNppyQ0j3zx7KEPldydZ08LZQbKb8hMj9YfLhEE5l8c3hqk1B2MsPZFOnJHO0oRuUaMbKO2rslNtfvkL+7A3ImeZkngFLLfBpdOMD8/BTPPv0EyXgsAOHlF1+jXm4R5y1m0VDHR42NA6ymHz/C44+eoclKfPXZb7G8ude1Io+f+QyT0xMBVmRUdbH5KLAp0BRbDVOI7eIB/SpDu9gie3OnYpdsLmK6nDKIFUP6agRMHp/j4tMXiE6nKFmklw3OxlOUb+/wza9/g4fbWyRM2jmeI5xNcPb8GcZnJwb0coJG8+11hu5hhdeff4NqscWwt3OqiQv7L56/4xmG0zFWqxXKTYZ6uUFQE5xkiliI9GiK8eMzTP/gGfr5BF2UomjI2KBx/UCNDooSCSf4ilr3aUGWzKQNg4y9dCT2nwBA3oO7SGNrvHSnkSLLTYJSVDcU0DRZQJJNKnebhzOmlpRXXzfgXjHG3hPBedxxL2LK5w6wkmergVOkwJNhRcCK65eUujtvhP0mpMkir1vnBegLJJ+KIw8t0sbpV+caZP+12WSCo/kYE3qa9T3ubm5w8+aNDHMJDlJeW2wzS42Rkal5F/jQASMRueLU7S+eaeIZYQSM6H1HhhV9VMh+fVg94J5yoCzD0dm5pJxV3WO53GKzydV0UaZs91uJj59e4qMn55gMybrgesVGyBXxlKG4NdEzUbl+C7jrOvnkaMWRwaqFZwi4Ev1etsUOCHS+bW5N9Q34YcEuGZuqk12J7li7BsgYpuXZT54pvGfTWKCGV1u7oYGKlANG7v5PHXz9h2CV3684geM5iAbmXxUHpfs3gRUlEfidfVe4HP7jvQm4mEkefDNmlZnXm3/DHui164G1RRKPHVBpjYoAKA6p5FvVWFzzzkvrA9q48KR9qhQ3Usq1ub/Qc49DIoLzHHhVZYC32wC/XVEWGOGzboJ3mCAenygF1nhujkGuOslVeyzwDhKwvAegU6AIlKU8Pp3PlEoZbO7wKMjxH/4bv8KTYIPLqEAamKF82dZqEgRG8zA5BpnJAuxe98WiBj5KTuRxsESmXZ3mQF9/veie1WCP0d8E8IxhxX2HgBUZVqOyxqhukDR07SO7ivJ0jnhpRcDr2w3dnKkNhy0clrSVec7tWFYMZZFEuMemT3HdzPBdFuNNGSGLxqgpgRtA+yIBqzFZHwLoeg0OCLZkWSlm64JGyA3rLFvr/OuxoB67VZI4wqNHV7i6utCxWS6XWG82KMoCRcmERjJkDLDi9Ni/Hg6bCOKFdY2jJMDzsxSnR5SJku1GT8wUm2qAxbrCA6PblxvkWeUm+ObRRy8q8wokWAUxNOdJgBkN10chRnGPoynlrQGS0QDxkI0tQVNnLmz6GAc2vy8tFRiqQCA2LCxqKPejH1CNAdM2sxXq9RrZPff7Ah1roZxhNzVa+mrSt7CsJTWcnc6RzOhPRc8jA9xYN/JYU1KzWC3RxAOcf/wCZx99DIwnalB5X5BVxXqYtRG9vsgIIDgW5CW61Qb5mztsbx+wul9qjzq7uMDTx09VL7z68iX6dYOoC1EVFZI0QcnXkIY4e3ala5FpgsUmU9199vgClz97jvTpEbJ5j4x1WXqJrjfASl4tank50tMNgh4lEq5NTa5E6naxRHHzoPS/6naDhHh2DSU+5gS3hz1OLk8wnKaSid/fb7QPxuMEZ8+vBFjF58eoxN5meMxEDI5Bu8awKRCXGVYvX+Pu89eo7gqEuSUSVk2BNqlx9skxnv3hE8RnkXzOknqC689vcPfVrby80oDcyQabYIttXOEnf/IrJOdHQDoWEWDcx2geNrj96iusX90gzAJEDYeoZA63yChjH0eYXs4wmqdi8RCUrFYEMJmmbFYUCkuIOtRhjnbUITydYHZ5Jo+3NJ0o2KAm2z1KUPG+4/CTdQ2B/CRGpbQ4Y1KzFhFQ5T7K5N3uRh0bmWjLssUFE4m4YGbjCus5NIlxw4X9HvH+EP1wj3OY+Q8AK/MA2qE4O6LDbo88GPtYgiMHlV7DaPvZoOGQska9WZmPIX3G8gqbskFW9yiYmMzXHI/Vk5CNK6uWnSTQAVYu6VT1mAaPZlzOWoAPGRL0d6FXP8ZmphrlsOG3IZYHsDzDyu35vwOw0o6qP2N14uG7vvZ7GFbG2uUyZOFm3sCbv0N4PG8DZD2waXpk/QDrIJLB+rLusKoJnlI66RhWStq2/V2vg8NhVkBRgDGH9rJgYe9DsgeH1extDYAWMENbiYNYsrQvMOseBFj9dNbgqDHAKkQhGxEf9qX7U16XfO1mifJXhWGlobL8vFxapXo22m5wWGDWIQcX8J7J7RAWDcR2JDw3kHS4i/UKBljZoNd5qblzwA85sQsHkB0CVt4+Qla/8q5iSIT5APt+Q0oS58df9IoAACAASURBVNvqh6u7PmRHwjm4k/8VAKv374kfKyH3tfDhmuGrYBMs2NBOz/ef/ZP/3AFWLhFLaJ4V1TbYtUQcwR/OP2E3IZd8w/2ML2s/YFsdHgD/hHagFh9GdGi7GT31zX9mixtlV70m6DW9ZsSuosdQYmbtWjCc4bI3CuZi6nA002E6E0dJdAYIJI2plHCGLEO32aBdrxDWJUYEDWgCGdN3ifIs0kDtQvJIpBVTjj7v0OYdDuRiSP0FICkNQRIWU6SUesCKjBECYwry2C+2u2hSd3H8PsDKLgZH0T+4mIyt4GHbPWDlGQR7wMol1PlGVrpb94lzcZQ+WQ2zAUU7wIoPTcAkIIBjkhc1dNLJMmHRpp1sGLg4srEWy0OFEsMaSzyUJVZhhDJK0IURHooCL2/vcJdl2PY9NiywZzMUMg00Np8x9AmUxEgpPyLwp+k7F0XzoppECaZRjElEE/ZIDCtL74kkv5MPlruj6VkirkTfIB70mKX0pxhpKuxKaFQ0bqwq5HWNijHiej5E0msVreaRxQhx+ihRsmgR2JwXcmrpTc+5iXLqQ7N6S7/ocHuzEF2ZjClWJ9PzU8wfXSA6O5K0ggk9pHXVixU2b25R3C4wKPlcKYEbmCzQbdqkohOkefrxxzh78kiG8i+//BoPZEDdrzANEoyoieYmxsHdOMbjP/4pTh5fYrNY4ovPfiOPKF6vBKtmF2eYXJ6KGRVORpZUI4YeSxejHxNIoo6a/lNY51i/eof85h7NOkOzySWNo7cGnRS2lE8ejcWwOnr+SIlAlOfGbY/N63d4/fV3ijcn+3B8eYbp5Tkml+eIpxMxmETPblokNHV/WOO7f/kbbL67QdqZTxsL5H4YIj07wvGzR2KbrR6WyBZLPHz/Bs0qQ0qDdR4v/q2TMeZ/9ALJ1Smi6dwAK5rqsvmhpGm9UdFOWURHhhunz0otayXjIHgxPjrWfS0qvt4N0GDTxfu67h2bTTJjX+wYi1Wm/y5IwQcW7Gi1DvwlDdyvix5Y0drCe4nMLgfk8jKxtB8HWPG10CeOTY0HrPbWco6/SqmkAVbeXHQHKjiA0BpoA6xY/LBwEwjRdZLOpkmidMAkivGwuMf1y5dKkeK1OU5TgVdkgRIoNlbNHrSSkbwkSLaO+ShvpcGQxt+Qxm+SPMpJGGXPPm+5WmGTbVUwPXr6RMcwy2ssHjZYLTPFWSeUZLIZbEs8uTzGk4tjTNlUhgQtLfZdhZ/YUVb0GjBhnocq9LpObA7DySndsfRYruV7wMpiwXdejSrmHPDiWFaeHeS78EOWkOGbHw5zXEHr9j9ffHhJoBWgVjSaKf8Pi4pDZt5uf/W0Lffj5q3BV0zpqwFWZFjZv/9igJUHL/1r8Kaffo/kusZjQ9NMD1p59iBB/9GQgJVNqz2zSD/fGMBFhpWkQVpvTXMuppaOmXk76XjLrFtcYKPR8xzRA4Mm1GTUlMDbNfD1JsYX+RBf9FO87SfIgxEqhriwzhGobAMqn1THz23g40zYrVzfVSwEYyuuf7M56nyLqFrhvN/iP/g7P8fPZj3OsMa4L7RXiOmgREMTCrOobeut/FLkBXbAjJMMpKlQFNmOEs/jI1aMj6Z2ALbuR1knkMVMgFquNGYQTjZy3WJMlhWjwtU0cP0yhhWBdK5TalwdaC02l8ILepfax4++NmCTZdfdFiN8vR3iuhzitopRRvQIpNygQxr3GKestgiG8qFsCs37Ki9b3K9L3G0qZJTUkmnnJcMynDU+P480QaPLy3PMphOUVaF7n2weros8IwZYxQKsuG/xtYhVp4Kh01ByHhOwGuHqbIxk2KMn87YN8ZB1eMh6rNYVVqutwisoveF9NSSzmOAP9/Sgl5fTJApwPAoxHw0wS7mvAfP5CDEBqyHJBhx+uUm7Od066wFjrqkSEyhjknANGjvn/TYg444sBabmZsgXdygXCyxeXQs8wpY6JkoAe/lL9XWHkjKckxSXnzzG7HKOYBgimaRWbzGEIgiwXq9x9/CAou8wf/QIx0+fA+Mpso4gDIdsEx0nvpZwQG++LRhDMKKJ+6ZAf7fBm8+/w+33b9HVPKdTHE3mCJse63uCAZT7hLpOOORq0KKmlH46RFFTXmzsWzar07M5jj+6wujZMZqzCDVN8cdXPMuuz7CwEPnsaNjJ9blAErVI+kIsq44DKErB394hf7fEYF1jwJTCEih4nNBjejyVL9Vis1ZTHk5STK+OcfriEWZPz4HZBFlo5tsYTCzXu90gpVpgu8bDN9/j/svX6BYVoiIUG79iuMK4x8WnZ3jy88eIjgbmmbgc4M2XN1i8vJenFuu9NmiwDQvkaYuf/b2/juhkjj5JJRMlYFXfrXD79TfIXt9hsKFfKBvRSOzLbV9icj7DFZlgR2MNQJfv7rF5u0S9ITLH+8jZxMYNsnAFzAIMr+Y4eXKJ0/MzJHGKLu9RZJXkt7zn2MxycJhOxghHKerYGDOso8VuIyPGJRlaMqF5C2t/YJ/VWzAWAnpIWu2iXqWnZPvAw+kHgNUOrnkPlFZvZ0vQjwJW7m7Z7cu24PoF0u/VuotsH+RHMUlcyBQBKzby+VZJsU1BwKpAXtbI6xZ09yj7EA0lbZL3mRyQe7tAKweae7aVPOYUkuFURhpaWyiPQ5Pel+W7vdZ7IL3PovIDpj1gtWNi7xQvdtw8qODtcg6BBWOdsKeyHelDSSC/X5KV6WYv6vYkaSSjDvKl2nYhtt0AGzIx+TEIsWY6ehdgyxRtkf/M+8quBzsHqpdAn9QcR+MEJ0yMZuCVDFsHMrjfFJ0lMrqhoPey0gpIIkGX4RRr/PHjEX46bTFt7jDqVqpDuIux72adTaUG2YWHHlYECv8qSAI9YKWET7HEbUAn1hP7vcMB3mGhZtubSwy0b7jR7Y4o5CWBh4CVqXXdVLLvUGTZLoXQD/b8NaK6UfVQhHhI1RDvXYNX/WD6Lx+w+jEQ65BJ6eo7D1j98//uv7Bba1c0G7XQHxZN+J1cw8yC9ywaTcOJvO/iG37ItvrdgJWLA/1zACs2OKS2ljUNgon0UnttkkDTWzvwSKDF3r/KGKykdDq6ueJVrdHmrcdpX8AijyecflbUOucZUlKq2YySihsFkiIRvTczdKcj3RX+lHQ5OYjMZh1D6dAMlaXpgYeVB6xCAlZirLhYOV/pEyQ7WBR+DLBi47dLrHJr+KGzvwesjK5oHbFnWe1AK79heGaWm5qqSBVo5WJHdHVzkEI/AW4UBmdKisg/H5mni4VVDCyFICFtmTHUBlj5BZJ/ilM9Gj8vVxvcZAWuuVDyOiKTqW1xu94IqGLpQbpqPBqxJlJTyg1JZoHU5QUmu5oNaYBu6VMs0MhkSgf0l0gEWM3TEZIBCzMWEwSvGPUd0DVBP2/XJ48RvT1aSQKPJiOM2PA4dhqPLcEy0rWp++aknHGqbVNiEhlgxYI2oYxOLldO+y9JBT2nGoE69TZDQ7PNPNMmykKRRbK8h0xriMnZCc5fPMP8+WPERzNknIzx/iOoxaCATU5XbfPpIdBzdy9Ai/T/gil/fYeLx4/x5OOPMJlNka02eP3Nd1he32DYDTCObKKq5nAU4+IXn2ByMsfy9h7ffPkVijwT9X96cYb5k0uEJ1M0aYyOKWlsqjRtNz8s3l/VwBboMUL5VxU398hvFti+vcX23T3GNMQlhZpeMk2FMg4wvjjByfPHOLo4VZpStlzi7dcvsbi50fNPphPMHl/i7PlT9KPUgLugF6jSV5xqthisM7z8F5+henWPEQtPso24qKUhJldnuPyDj3D+5BFWyxXyxRLXn32J5au3mIRDxANKQzr08wThRyeYf/wEk/MLmexz6khZaZAXKG7usP7+NfpNiXbrACt5VrUIOHmjpIFsG6YDMgCAaSvjiby2OOkeMPkoYVEUaMJNo1RrEG2iqgJAHgSO/eTWL24wkg8qVY8NkAVf7KS4B1MzMg/1+8LkeT1br11LHgh5O/EK94AvwSDTtFsTPorp62aAFQswTTfls2Zrp6aINM9kah6LQIGWZvpLeS3DB6bjqZoVGvy+ub7G4u5Oa8QoGcq8nD/H2HeyImMCejLNtL9tKkt7QraPmIm8psIdm9vKmJoEgodsZiCGBVvy6WyKq8eX+rnNtsBisRF7gz/EBDYu4Yx4P5mPcDpPMR2FGMaU53L9cPp4D1g5INYzH2RMT2annoc12jwn5hHCRoeNMeWXBrb5+HoWsGr4JYczcMWaVV9QuqrFMa1+l7ej34+9HNAbcnuGlYrVD0xB99Msv4d8WCF5Wf5+SMTtQal8ZFcN/iKA1fsTMV9Q7+oHF05gMtOBrhvuHTTVNp8F405Yem2AhDR1sW6NgcfjRKBdIIymk3aeLPbdCkFd7GLGujJPx9vCPghYCRRQqhbTTU26ScDqZt3jVT7CdT/Hq/AEd+Ec3y5yZH2ke1+gVTKUsbF2TAc67AZiu6po34QRmC2LCuFkijbfIh00GG7f4d/+5WP83RfHuOiXmPa5IuxVSIaJGiTia0oCzB8U7CAfHVdHeWY22WUErLwkkMeMCYE8ZpIxMSXVSwElES8txIE7sksVHTMpsDLAatw2GPUM7iBQzFE1vYxk3Knjb6xoG1gJAHSglYAf6vnFvDbrAD4uJYFfrgK8q1Is2xg1bRokN2BCmwFWLOCNRO8AVkpP6h636wo3mwo5yJin3NsaRjWcLn2Z55mg0QnZtgMzKC8qC1bgdWvDsVRgnzx+2IgxNUmsfPd8ywopGjw5HuLJ5QyzGYcLEbaUvawqPGQhVltKfwsUOYMCeJ0Zg5ZDqHFKeR0wiUIcpRFOxiGOx6EBVsMA49kIYdRhmPAeooSfccJMVuR0nWsn7TWMga7EWu6FgbifO78gtRBkJpH92RdoszWyu3fI7+6wfv0OwbZEz/S6vEXS0qzYPF3KsEHydIzHv3yO8fkM3AYJShDQI+NpPj/CersVOzzvOgyPTjA8Pkc7nCBrybCJMQzJxmkRRw2CoEDXZ5jEwkAQrjL079a4/tOvcfPdO4RM6gbTmc1zUyCm7M/IQmLzzoa+lwl6PSAoUGmoYceiQzCKkF7MMH56jPTZHMHRHIPROdqAiXNcU+nLxPqefpJcvLnGlYhDsrgyRHWOINugWa2xublDcbdG8XaNAX2N8wE6xp41nfwG26jHfb7GYDrG6PIYxy8uMX92geHZkeR5ZUAGe4SWx5K8Lg9YEeD78jvcf3ENrBpEJQfcLHkIwoU4+/gMl59eSnpI+fnDqzUerldY36x0TsS4DFtUoxbdLMLP/+RvIeBgjt7AiFSr1PdLLL59iepmhWDZoc1oGspwmhbFoMbZiys8+9kLjKYp6rzA3fUNlt/fo9uSNUSmCQdrHbphi3ZWYXASYnx1hOOrc0ynUwRdgGJRIF8VePntKxvksj5NY4xnE1k60G6BtYgYz3wn0Mw1SAxJBzIQQlXipvO2UtAVK1zzN7Y2yHswujXxPT+nAwTem64f9JrqIw6IAPu+54CV4tUg7629Dgxmre0Sjk2YZ2CSLh0OopsaIYGDIkdN4/68UEIok+XYQ9DLrgjt3HgWikKt5GVlEqz3ACutj87kT4CVvftJgwcKVM64l26A1T4Yy4M99loJwuggvm8fsOsf98z7Q3/nwxZfYKRIE9bvfigJJGAlj1ORBUwDKu9NBu4gwrIZaP/bsJfoAqyDEFuE2PSBUgFNrboPGzGgynphDfm7ApfzES5nKaZxKCYqYcQHemBtKqxripy5Lthx0nDMRPhIuwxX4RZ/7SrFp5Mak/oeo56WEg1o7WUqDkrmQ60vfK0yD+d1+1cEsLLalT3zHrDiEMKboO88QH8EyN2pnjyr3hFjlLDovS0/YFjtBnQuNZYDYWN47QSbO28qgc2qrRLEQ4boGQjNgY6/11SH7Rh/5pdmQ2pvSbK/hw/ZUv7ffsio68Kxsg6/9uczrH4/YGVWCN4WoUfwv//T/7o3pNYKbJ0Al/bDG4AbuBhWAn9YFHjQyvxGNC06AKwsVdDeTNLiyKUeENO1vrdypQG1sYr2puuHZTbpzVpcqg4VN1lCAjuGFeUlZhrq7te98avGWxy0xpo8sgExQpdN77SJkkZfFuiznF0QsF4r+plG3aQ5hvEAwYgFZmDMKAfcaa1x9H16I9lE3VEv3Ud/GnSzOcCKJomt+1tMXmNDq6LRLzae1nog8WDylvmAOA8rTQFss5C688AnxT+mv3Bsjd9PI7wccD+oMGaa+Vi5rtmbrksCZTRMsTn0kaAVlx5LR/NG39o8tYdY7CmptQSr+JELj2iIMpC2iQ0TzAhYvctL/NnDCrdciHgekyEKMkTIqmPkMuPOnWmkrsEBfa+YLmgyDzbVZDTRB4IFPL1y6FFGFhXlb5QGnk5nApD4c2RajaIBRpIKGhPKQD02pIXMcCdDmrOO1chrDrrrNk0ywnNFqR7TnjoBVjSepPlni4iIekljdHpQMPGqxXq5RsvXwYaiKNCSMcDodhd9Km08jzOnPvRaGo1w8vQxLj79GJOrc2RkFGjBpkE7TZaMXaBGsazRLFaoHlaoVltk9JzYbASaXD57guOTU0zGY3zz+Ze4+e4aiQOs+He0wIwSzB6fY3I8x+Z+gevvv9dCNTs7xvzxOWbPHqGmOTpNPWMrtuVlULPAs6utjXkbVUhphE+64JZTxw22b26xfPUG2OSIyIhzPBpm0tCgfHR6pMc5OTvBdrPG7fVrTYPjyQgTscyucPT4Sol+NVlclF3y39kWIaUg2xJvfv0Flr/9HswD4vMuuhp1EmB0eYqLP/gIZ08fmQ9CXuL7X/8W17/9CsPeEqV074wjtGdDPPr5pzh5+hQlN3YaFdO76WGFzau3WHz9PcKsQVjxfmBDZD4TGjYOQ1Q9Z8p2j/GeiEMaeSYqmgP6mUxHwDjGYD5GNJ0gGo8kJfSyaw8emQ+DjGRMcklQRJNO+5qXaFsE9A6HNn8/rUWeKcQm1oKtWKSobyNjiBM1pgmy+fdMK5rxknVIFoHCHDQecyCVFWt8YbxGfWqW0vVcep4alc6AKN5H2WaLu9tbrBYLrRNkKcgDg/doRKPtSI9jKTyWikXA38E5u4adDEreC7z3/ce8LJ3nV4C8LMTivHx0ifnx1JrnvMKW3iu1mXQy1ZX3GP3kxskAk5RsHqY20qfGTcJk6LiX3HEjMk9A15i7dBWBVjyQDpBngc9Nn8d1vd6o6Ofrou8NXyOBFJ9w51PuPIHY7yEG8DgAaZecZOyd3ff8JExSAHfOHaPOs8L0vA7e9kW/++LOTfzwp9xja3vgazbTdZqdJoP3JYEqxGw3d+/vPZo+8RJPqyO4PllRyetHgArNRxlLLNBJccQWEy5QqBNjiObBTGkieMJ707P47G+YRLCpS6PaU+/iQSs3beQ+JvNQ1wBw/+DeI6/JQYSq7HG/Be6aKdbDKyzGj7GMj/HtssBd0WCxybEhk5WAAkH9kN5aJu9/H7Cy1+8BX3kCct2n10eZ42iSYHv9Of7GVYp/51cv8HSwwVGfIQ1oXcvhM1O9YuTy1cpRFg9Ih0xOHDovK5t+cr8gWPWhJJD73CFgxedC8Jj7Co9xxQbNAVZ8vLQPkNYNJpQFNg3GHAi40A/ZETipsvZsF/JgEkNjtTFUhox0gRNOVywvlaZB0Sf4bgPcVWx4YjQ07VaScINhSMDKEvMsgZB7J/f2CNsaeLOq8HZVogon6KORMzx2zEWxw+wepSc8UwbJ0NtmWzVcvP/2JrJOTubjvgfm4yRv1bZHQmZIucXJOMCTyynOTkcYT1MFqbx9KLDIIyy3raTEZcG0JTYbBrDwSiRgNQoDDcZOx3yPcDaNMBvROgIYzugLQsNyMjrohVqgbwrt1bx2BEQq3Y1reqJrS4Cl5FdslFNjerZkSpdq1gZNjurhXgyr+v4B/TJDfbdBvy4R5kDcMnwmRBnXGHyS4umvXmB0MhGbkPfKuzfvkG8LPHr8FNF4jILAO6/nZII+Jls5QUXfKCZqdrFJdSKGx1B+u8Uk6jCiDP5+g82Xr3H/5TWy2y2SPpY3UtDQJt0aUDWWrKk5eVUNyK91KPtKaALvHQXdcN8k/yoNkF7NMH9xhuTyDIPjc9QCLCnX5PEhkELQiqwODs/Z7pYI2y0GVYaoyhEUhYZQtAN4uL5H81AjzAaS5JE6w6WVPlAPTYb06hSzZ5c4/vhKCcd9OtTjtQHT+IzBzhCCuNli3NUIlivc/vYbveZg0yGu6J9D64UWAZl1j+c4ekpPKjLHCFgtUD4UkusxfImAbx13iE5TpI+O8fgXn6Ifp+TO6RiN2gHK+wcsXn6P9naDcNmjXldSWtRhhzrp8fgnT/Hspx9hEA8kxbx7+U6AVZDTGp0J0LrD0Q5bzD+ZIzyNML6YYzKfqk5k4uPq9RLbRYbbN3eq1zkw0h41ShCNEgyYrpzYAEn+jBwkccicGGjFRlcm2wL+o907yQIEXCHgyhL6DiVPbnV0tCm/l+37wR3b2O8oHwBWqgY+kFEdjFf8pmY7EkMVvN+fhsoesGIAFNcuppgzvyBHxYCtgnYBNaqKCaANshbYBqmSKsmkNbCKDGpLuDPvKoIjfnjnWMBqYY2tZA3/+wl1tgfb13z/u2dYGTtJP+MGjP5nrV3bewp7CaD+juKu7UjsA2ysD9jxJ1z9qL/jpIMaGPkQG9Y1Ytg4wCqIcFcOsEWMjGBVB8kBN0wvZTAAhzGs8b29i3pJ73sZIOlqPEoHeDJLcTlPtU4SQCRX9D6r8XZV4DZrUSrMyMzhSW8QfNV3mPQZnoQZ/trVEB+PK4wqAlZbDMk60HpJD1UOPO0YKw17lxJo18lfrun6HqzyHpyWEOgsEKgo2TXlP7xPDgErgTwHgJWYjzv7EPN+1Xn1AzxZVnDfZ+qwDUg982rHvOt651tFxdPQFB28LnzN5IlI7rryYJUHrDzw5F/Cvwpg9V5x+iOf/Dig9b5X3V6x0CH4P/6n/6ZXQejeiWhahLLRmJnGYgCIMasEWvloZWli2azsASjfXGlB8Z4rB6i6ETP8z5skxOp254T/QWFMI01JssoGVTPQNKYLWPSRYeWYCI7YJdNXNXiGOHPz4IKsAsYhoDLcVlFlvg+KqOdrXBGw2iCkZ0rXII0CxKyWOKGlMTr/rSbLxU/LBK/VBMkDVtY42oLjF1kCZtI7s9EjYMVvEMzhxuAAKx0TmfntmW2GZNMk2FLgeDEJWf4AsLIY7vff9h4x73tY7dhVzghUUhwCJ97cUDJcSgGc2oKMEwe8SD9M0E84oE3T+Jy50Rnby86hb8DlV0sGBRt3y3+1BtxJPFfrLd4VNf7P69d4RxYIG/3ZHBiOEHDKPRhIhrdcL/V3+dq5qZBRkvFakDs2XwGp6AQJYlFHaRDJYopMIr6fz48MsKKfxwAYUW/NyWlkTCtOf3XjM82hbzQVpiRwLO8pi/bWazb6nl6TphMyuquRcALARSOnH1qGdrlBs96i3uYyUl9v6IFjsk8aRjOieDQaYjRO9Zw5ZeffJ4V/td7I42R2cY7LTz7G0ZNHqMhgo0mii3AlW4WAiNiDTYtxY3I6spmyuwcs393qZByfneHo5Bg/+ckf4IvPfou3373CMKDvxhAN2TKUqiax2D+z+RzZaoXF7S1GkxFOrs4xf3aF2bMr5OMIm7BXyk0QU34Zoq8pS+CC2SMaxYpuVXOktEMgpBnszT0evnuN1fVbhCVhZjPK58RuU+Q0J8FoPlH0Ne/TLX1J6kpAFoGq8cUZ0tNjsZJKeVMFGKYxivUaQc40rga3n32D219/jdkg1fVR9g2KsEN8Osfpp88ki+Q1Px7EePPbr/Hyzz6XlIFpUgRuyMaqJgM8/6Of4fzFcxSSrnICFKC4vcfDt6+w+e6tEhbTPkYSUffBFB8+H5qSBYinifmpbDKU2wJ9SUcr09n38QBtMkB4NMHo6gSzy3OMj+eIaepPWr3YCiZBsQQWMonMnwKSIiumRhuZqNz+/joArOhZZXY7EgGhd94kBH3Yd2mK51MCGWPMd07lrKrZAVa8FsWo0rpPkMqKtd8HWEmR1bGA7lFXNfIsk8n6dr1Ws0bwZjRMVXCQxUUAi80Li2eambIQ1EPsJIFWDBGE4ZCCz5UfaW672mz1OY8Fwat0PMKz58+QjiKdS3p2lSW5mASwEy2lBFsSvo6gAz34h1zTQ4IzttkLTGIx7io+2z2M+WMyCu4TZFFZQo8o6qJVc+M32drd3Z0agTQdystL7Dqxbp2XARmmPHMuwUdg1M503nmT+ZRBvy3u2M6uIPXnVwWuyQDMlpGAJFejPSvXF70eVfmhNHBXQe1AKA9YkWE1DGsnCWT6kQ0pXLvxAWjlZHEuZtnv9b5AF6OOTGDHAhNgVZNt5SZ4lMHRsacsBHgq4IHMRjcIUWFFVshwqNqkdqmoliBYu32Le5cLfRZLLDA2BIFnyhXIiKUILyRgRflXgA2OUU2foTh+ge3wBIsuxPUqw6vbBd6uMqwbMiRia5w5RNmxk/f+WWIWu6PBoYcwwzhV8Xh+PMbt5/8Czyct/r2/+3M8Czc4RYZZUBvjj8046IvYYZtvUdUbyd7SdLRj47BWKQpjV/FeJMOKx4BvBEBiNlXOC84kug0asrWqwgFWvE/Mw4opgaOmw6Qmw6rdA1aiAQ/Q8Rz5oRrXLNYcZLc5hhX3PzGryOoVw8rkgrw/ym6Ad3nP0DZsG0tZ9Ww4gmL0sOPwxCwPjEXNqf6qDvBqWeDNqkbLpMaIsjpjLrJW0HogUNIMyHl8CO7J2DsdKwhHYzNKt5WiZAnX5t3FM2/XDuuY2XCMav2ASVTj8cUUl5dTzOcTeR69eyBYGeNuVWO93gqwEhuBQRN8bDLFkkg1w1GaCLC6mMYCrOZjhpIwA4gAfAfywOmzRFClK3P0ZGo1tIOwsB3unYyOyr2YhwAAIABJREFUb+Mh2ihGQ9CE4rtgLIuDpqF8jomD9JVqgWyDdrVUTUoJGZPrypsVOkrgih6DdoA8KhH/dIznf/0jTE5n8kmrsgxff/ElVg8bPP3oE1x98jEamqnzccMUVRujaFmLjhHFE7Q17xt6cZIJx6FdJkZatMnQvF3g+v/6Lcq3K/QZfbwSyX2YmM2ekmsgQU9jWwxUK4pNFg9QBw2iIdNbS4xHI8Qhw2tyZF2J+CjF8fNzjJg2zBqHtTDPY0QprzHuCBiLJch05b5EUK8R1jkSyiArmmlvUK1z3H1/i+w2w2AdIK4JThqrtY5bbIIKR588xezFJY5eXGEwn0jiVDkpIP1h2oDM+lqG6xMGIizXePvZV2JYRTlDC4ZKvqbpfBN1SM5GSM8mqKJWErPybiuJJsEqJfaRFTYcYPb0DMcvrmS4zgAYEnFpnJ52AfKbOwFW3X2G6B4ol7mUFm3cox0BT//gBR5/+lTXc7bMcPPtW6y+v8egChAHZGfautakLZ79zY8QnkQYn041MKnJNH59h/vvbrG+28jMnc9NwUhOzCFARv1HpH004MCXoPl4KNY4vf+MDRhqwEYrg5psbw76IvZfvOfYADM388NBhqMruKn4Xrnjs7n2IJZXfew4u26t/RCwUi/p2vV9h2SAFWt4Mb6FT2uBte2Kezv7Mw48igxVtkGdZ5JOs/5lvUJi26qP0UapQDpjWaUaKBKwIsNnB1gRKHf7sl6T6iR+zdj9HoT6XYCT/Yx/95QW71toT3n/N/Z7tKTxvhZxgy1vAm+hFFYH7BkbrohwckEPwCt1WWCFea3yd8gyXDQRtn0iwGrVBlgKtAqUJJpT0cLjKyDFP2c3rUGAUVvhZ8djPJ+lOJ0kUpqQrU2Y5i5v8HpV4npVoBxQKszV1AFWPV0je0zaDV7EOf7oIsHzcYW0vMMIBcMuVQPTk7Asc6tL5ffKhGzzzTVm3V8uYMV9SvW7sxxyHbDzlKKHlYFIH6ZbeoDxxwArk40fMqwsAM+L5H0tYB6rtk8pbfg9wMrUXnwnA1kgLPchDuK5t7ugH8MJDAz8/2h7zx7JtuxKbF1/b/hIX77q+e4m2aQ46oEGGI0+6SfNQO6HkD9hNIIE6KskQMB8kEAMhqZfdz9TNrPSZ2T46+8V1t7nRETVq2aTIFVAIquyMtw15+y99jL2+vvYw8r++4O6codQ84cYVj8BJz76wT8MsLI2Gw2c/+0v/yfph5SyzekUp0z8Us8JFuOyYLBhEmCDh1Q/qJimRl1ZTuSNm9+zU2Q+TlOndkAq41WhoBUXL4MIcMSwgXlocr69aekzQkZ6Xjmy2XCjJ8uKFGILkNmFTC5t+1QETXhyhN6mDZJ16JKTzAaV6YCUIEznyG/vEKY5etTX8nFthXW2kkkHpxKMxeVippNXM0025oPSdNq12k7OWROKQTUZR4E2oRIpxwJGjd1FFmjoj3bxsci8LQ5tCqEsUIb2afFag6+bc6SgihQNBiSUxVUaHC00BZCyni1GVqGosFlR1RZEij2yaUgtF2NDUwCKJMw8H19UpQSWNaeb1+57k9PKYySAnJr3iQwKLtZ+iG8nM/zu6gYrFtX7hzIJXNAQnywoysHMlIILAxcsJgtmVYN1oQwM8bvwyGYOJOmGgFUAV+KDe3GCftwRryuCVZHToisMK4IYNFEllb0UNh1nVmyGfAI4pJGHoXiAsEgXT1QxyyVbzhT1lJ8R/W8q5NMpbt6+E/p+lFWIKsZp0+w9lOYpY9pTFGB0cojR8T7CfiLXEun7WboS0JPG61dXN5hM54h6PRw8fozB4SGaKFBWnhw3ban5mXmMJSo2y9AjtDbPBCC6f38pYJleEC769ACjB1NBXxqmI5qCnI8PSIlvZepUZRkiabxDZNxQxj3sffYEyaNDrCMXOT0PxIeIhvShSET4OB4cucR4v4g/ikapu+sczjLDzct3IsVr17n4Z4lsh4VQwOlmJdR9Fnlk6fEY9U4OcfDsMaLxCAXPbRSJoXne1gKisPgI6G22znD57UvMf3iPvkgKXDnOudcgPhzj5KsXOHryCMvlEhFcXH3/Gmc/vJKJOwENgmOl38Lf6+LhV59h9Pihbs4ei0IXs/cXuPzuFcrLKUZuIsUi/U1cxkkzmKEfY3yyh9HJWNaxH3/9Ha7fnSOBL48ngMFo3txvMaszNP0Y+49PcPiIseA9OQ6k+0d8rfupsDS6gwG6w4EY2xOkpDkq5UmEwFShqwxGkaYZ2WCWFSKBYsEmZutsKo2PD4cLBSPKCTwLdZzrKNmqBVakyPPaSRJtLBMFUO2ggt6AVhbINdymBepeYAASviY9NaoW6TrFknLexQIlfcl8X4ILGGtPDzO+BkErSQxkyy4SQfoT6GphWUV2o5XihPdOyXSfXEA2UvnvZzN578cPHuDzLz9Hlq81scb4XrGYIVgixEjxh4EEHxCsgsjJyG5ksquZcho/B9kBN+w1s5twss6mk9ctjUcp4aUXRk4mFyVearRJAHrQ74lRswQD0FxbwJlSzexFsqxSAlmbDQtZJlmbzcrud7qJWHhkKwW0aZBqPCqpQUYWKEMCM7ew1Gx7PK0k4dOFg7KmCdRzlhq4JSKvEJ+vwKQEboutTzOs6DMm3nJSH5h9xlDKbXCAMng1dZEFkGVPiayZ50FkJ+rj4lPixcALKbgaAfllriigjCYHMgWKx7fMc5F+ytDFFIZc32QfJZsHDRgKIvtGVmO6pE/HEN7+Z6j3X+C+jZD6IXIvwqxs8f3ZFb57f4OMkHW3L+AvAWoz/9J9cxN2bFyW5PPzPg1lPwCTxpDixE/xyF8LaNVZ36LfpOgH7EpbLFcp8koT+uq2kPuOUj9li+sfXl8EoFiw24Q5bVQ+9LCSzypG9VqzyZrKvYkzbYL1XIvEw6pEVBSIKgJnjYQ7kVnhRJGwKESKt2FBa2elHlbKshKKpjCtlHkl57F1cb/OkdX0LHGQcfAk1gsMIVFjfQIRBGsEZPJCLGsXN+sKZ/MCd6kDt7sPJ+yKGbSwN1mDsvYsyVRinl8t3pO8TSgPrig9izoCbohpOKVM4gVF4JC7EPckXVM4U6BsnkOljl9h1A9wdNjFYNgRkHGeOzhfQICr+XwprFTed3Jv0/OH92tdoBt6GHciHA5inAxj7PdDjDqUBLZwE7IKmMJL9tMS2d01lrfXKNYU1KhVQYfr+ngMt5ug8H0JmqmZPh32keaBJLQpNZDrVQW/LRERqCNTjezOyRST12e4e32O6j5D3DDdz8caKYqDCl/96hscnOzLevrux5f49q//FlHUwej4GI9/8Q2aTgd10kFFfygkcCgD9BIx2uY92yVQ0WQo06kwxXpOi/TiGtMfzzD53amk8TkVwX7W3ayj1auTw1SyIITxk5O56gnwzGFe1uYyzJL6kO5Hkv7aCGhFyWA86iA6HqL/5RO44z6SXg+tT+k/E7rJ9InV5JpoEdnv5Rp+RVnkGs1qDbesELQusnmO2cUM8/cz+IULn+d1NUcZNeg82MPDP/ka7n4P3qgntRT5WnUToq35+R0kfQ/pko1yhR4ZvZfXuH/1HquzOznWPM7csZjwGQ5itD1KpnK0HHYVBWIGvoivh0rWo34Xnf0hosMBnH4MZ5BoIAsHhA3QpZVFXmJxeYnluzu0FwWqBY3A12I1HYxCPPjsMY6enggAdnN6jes3V2gXDeqU1wdDYxwsqhXioy6+/te/QBnROkPDDWYXd7h4dYb0Zgm/DbBcZNjf25c9mLYRLtdVpghzLTW+s7Qv8BMfbkRLD1fqUiYN8vNI7eW28Ed9+IM+cvpc+Vyju6z06AliAGPdtfTPVkZk/61SNTvk0P1VB8Hbrm/70N0m3zyD8RBUZpL2buKJJIuy2oWoa6zW57ofNBK+wq+W60mRC2hV8CtjYiuwdCKUZIbycZL+R8COjD8CWFurBNYU3OMUezdeWcLG3mUrbz+3xXdk0LWxeLE1htnjuaSaAc4uu8UeESVHsGezCYG67qo0XK0VdABm6wvzqYWxqZYGYkHP2ohDPTJxub6KPxREwn1XuJjkDZYVAaoQCyeQlMAlAaYowrLIlWRhyBRiwC9pQg46VYEvuyE+3+9jwESKupCUVN7Dl8scV+sSp9M1CleN28VegnU8BdEMi6hXeB6u8cuTBI+7JYLsDjGYWMqnV5BM6zQre1R5v6i9TO9KIG6XzWbZQdYvdRdw+VQNZAHVXeBEazT9Erbt7/mjhA9zPVoLCDFAV8N17avtwO9DtqH06Tsgpdw1O9Jxy7ASo3xJFTe2TVLrKgFHXoes0M09YQ35zVCTqaT9ofFOFJ8PvbRMYBz/IZYjn2Th64f+GJDaPV72WMt737Ex+piJZY/l7mG04KzYQOxMVfXvWv3yvNuhp7CQiUH8rwJY2cWERTAp0Urf58FmAW6RZQtYCaVfGDYaTS0q9g2YoglqdpIsUxgD4GhB9KFf1qZGs7GpBrRSwEoXNhp1E7AqazalxsfKYUogJ7I6IbdQiTb06sGiqdSahiPJAtxseVHIMdGbgB5L7JnY+DvLNZzFGu56BTdLJaqTxTENSpnAwgJPqfNEPA1IZ5hcKs3bmumZdXQDWFnWBMEqmn5yqiFupCxirRRQQD9tpGQSbQxp5Aa1hoJmgbLXmEXXLWBoAStlm5nF3iQeCWhlpH+bSQWpzqZZk58ZQx2CVQRqJHGL/y9+FvxuaZDaIVmzXHvORd5mPwNfy5jKi48Vzz9BKyFwcUIY4l1W4jcXV7hbMw55hCbuYM0F1gKg/E35/Io802Q6LSss0kKaWXpJ8dzGSSQMHk7/WMh0gxjdMEYv7iChibgYArboevwCep6DbkDPqwpJHMD1HWkOChYmoS9TQRbDks5G1tAGpNUFU4+jRPxJdO792QWy61t4C15HGbyiQScgCBAJ2NLEAXrH+xg+OkK010fpEVwo4DWUHcSyCdBgerZYo3QcJIMh4sEAbhypt4q9v6x8yGzKTb5Gh5f4LMPi9BLL99coF2uzkDoIOHXLS2k0RH5oPGJ4/bD5ERCzYsGZyzGmvHJd5ahjXyag/acncPcG8EZ91GRkicGjieW28CTBFMMEINU3YHxtUcNfFygnc8xOL5FNZtR4SsqRTGgdD1mZw+vS+6SR9Mxg0EPv0TH6J0dSHNWWmeg4wp6ygBUnrGFa4PLbH3D/3akAVrw/2KxVPhAfjHD44gkOHp1I/DnTlS6+f4XLN6foEHCLSNFv0MY+nEGEB1++wOjRQ5QejSjZ6LRYXFzh5se3WLy5wtDrIKJ0gsU0AWbfweBojIcvHsHrs/it8ePf/RZ37y4R11o0s8ChJ0Wd+CgTD+64i8HJAUYH+4jpy8bUmtkcd6dnkhDJJUkAq8FAfNvifg9htyvx1bxvZMpFNoe5L6xBI8FwThbVKJVAF+8vTlK4xHHtZoodNyYFgLjBk7m4StfCnuV5iKMYnU4izD2VBbIoUoYtp/bKvtVmdLf40o2O4D1Q5IUAVmRZseFjSiBBK5qyR4EnAB6/c9JO7EZio8nkkqncditT4EnZTVbKuFynwrQi03YynWG5Xovc9dGTR1Jg60JHGVkla7/IG43UkJsemV4i/+VaRwadSfKUzyN4/raAFGmlSeSRDV3SRJVxJWBVRumVSmr5/gf9DqIokPWCwINA3wRXxGRc1ybZsM13Oajb0l33EQOEfFwXScltWLsK5Bng0URc69K0NY3fSRDfeFKqaf92L/3wNXh9sDpkI6SAVexXCAlYSVz3bgLUzknaeZKS66+Rk/EilnNgZAu2oFYga5t2K0MsLSbU80cAS5V6MYZd4sO1D1HpoDC1a/FDs+CUBbCIMuiuqcEqArJIghEhAAIYNJJWwOp+UWFR9RASsNp7hlkboQpDlEGEeeXi5dU9fnt+h1ntoo17KCR91wwJ7EkzbHATV8ITIpHRlHuJpUKVwmtWGLZLHGCO//ZPXuBhVOIkoASikPQqvk96y3HvapxaQ0p2PKz4UjxGBKxYi1kPK6kDCOqJNYOCW5qqSfmZDhq3HlaUXbSI6elYVpISGOY5ooo+ZZy8sp5RGb4kvxovK0nBsvYAPAEErNR88gPASs4n5UdMq6sgEkfeo6wxNHxQ/TMI5EFSG9n8KmB1m7W4WLW4zXmcR/DiPiJhmOlnKfIUTZlKA9SNAojtgsPE0wI5T2yQoPVjeUsRB4gCNBvAFEzaM8nRtAdgcjBN4P0aw56P/f0O+j19rABWyxbXs1xM1+Ve59opoFwlPimoCnQCVwGrfozjIVnbkQGsGrR+Da/OEKyWqO5usDp/j/nVlQ6NWiDp9hD1uujujdA52Ic/GqDuJChDStNilHUHdaufj+fZoWE587DbQkCrmF6Z91PM3r4XwKq8WyGuCFhxfylQjRo8/+PPMNwfSKt+c3qKl9//IEB0NB7i81/9GepeBxVllZRy0Ybf76B1EwEcWfwGXguvopVBioSvnReYvT3H3Q/vUFzMUC9y8YbjgIt7mudT4k0jZA4/HdRFjSqjv6ECVDSDbyMHg/2hgCuyXpI6Tqk3h2METeMAzjBC8GwP4eEA/b0RvKSDOiC70XhZCVvWR1NkQKbBSNVshopKiLIB+d69pI/l3RKzc9oiZALcrqtUzOiHzx9g8PkTOKOusKs4cGt4rJsITkPQsoEb0qphig7ln2WN9emF2ADklzNU81yOMxe0rMkxfLCHYNwRwAqJJ3L1UN4F2X4BaPMR9joIB3y9hCaOqPxW7TEIntKTlZLFdYrF1TXWZ1MsX86EGVbR88st0CTA3sMD7D04EPbgzbsbLK7mcFNX2FIMIGES46JZYe/zIzz60+cowhJBROkisLy+x82bC2STNTx+Vng4PDySfbhcp6iWGfJlhmJNKRHXNhP8FDai8nOZNOl7woaW4XzkoQochIdDxIf7YpRfehEcv4u6JZM5ou56Z0f4NGj1KZvjTwJWZneUJnz3WU0ja4cfAliZ+ALtXhXM2DK+TOMraacVHK6jRYY6XQtoxQEt7UWW9C9kjSR1E03g+Nn42SlR5WBQgXcJphGmj2nXjNqGn333rX7YfFOubfdfbl27PaKW6Baw2pAUjJxwO8Dj4rZlzNjnt6nLsgeITNr0kVYBZIAu3WbVCqJiHUe2LvdLAlZeiGlFNlSNWd4idSIsnBBTDiA4BA1CLMvcpNibKuIjwOrzToDP9ocYdHw4HAb6rvhevZ+tcb7IMMlbFAw6EuN0SlobsVDh9141x+dxij8+ifAgYcDBRBJ1IxKbbdViAKutikeZbprEzu1X8QV7/HRPpJ2FBvz8QwCrXbDFAjIWZLGm+R/XZlpR/RSwUhCJILvKyncTLzdgzw4GYoEbKS/+HsDKxgtK8OzHgJWYTGttrsdBa0XWrZ1uf6POkAMmWIPh+XB74/7+zwxYyWf56P7dBa12P7NlCe6eg82xFaWKAlq29/gJYLXVSGpxaBcGwTJsMShxqDaGljexFuVCoxQ2k37XTkSLvi2p0wJWZpkxE3YRce/8nmVYCcpMXyOJlnVQ1JSF0RPAaKmJ+EvRb5YskS9qs6XJwZRjsPC1LCtLOdcJddHSSyITlhWnH1iuUdxN4JCZwZhOmT5TDlLL8/F5OA0VXT7ZD5RNmGm9TroN4m+SG9SXwxW2xG5KIOm4pFOTPi0gk2HuCLb3EWAlrDAbM2nTlCwz0zQ/9mZQqqo2QVsmxA4rSqOmZBEUSmOrBfRW10cKtgJXYnRHVsnfA1jxiXjRcbqmEwhtoKTBVRdcNU2mTIbFtZEF8m3kXoCbxsHvLq9xPl+hjBNUnR6aOJF0FxqssljlZSTG6mSegCw7YJ2XQusn20K8rMjYIPOE9kICWCXoRR10wkgM1HuMbXYbJE6JUeRhTKo/pUKc4Eb026Khe4GKmxuBTdHxmzvbBAvw88mxteeDn48N/Xol6X3VZIZ2ssD66g7tIkXXp1TNF4ZUHQeIj8YYvXiI7vEelm2O2WyK/PYenSjCYDxGdzhC7flY06OLm2VMeaSyO6ShM3aHynjj+aP5tTKOcLdE+v4G6cWdpOHpikUGnG/ksCqr5PvnlIWDId6nIlvgRk86PxlbLu+xEhnTjnoxQm5GT04wfPwQ6EZIKc/hvWZS3zit47GrXW6KvJa4GTkIaX5a1IgYj3t+Labv6d0M1TIXH6mYjIS2RkGDUreB20mEXdV/coxwPEIbUxqg01newHlTyvSmylbwCFitc1z+5kcFrFg08lpta2E1+f0OeicHUgRzQsLmYfLuHKu7KXpJV9iOBKbcfixA0uFnTzF4cISCgBVZOWQh3U4wO73C5MczdJoAYRuKOTTBx8prcfj4BJ/94gtU4uFV4se//g2mZ9fo1EwybGUKTZCtHUTonOwhPh4jHPYkpUfSm+7usSCj7t0ZXPrDcLmiVI5rSxyjMxwg6ffRG40E4KbZt2OTRi1NmwWbAREJE1By0/iBuASUAlIBYZjI3klvJxZPLLIJuizJsMoL5BkB20QAK0oKBOg3DAWuoev1Sj1Wdr50Q9ItnN5U/DtBqpxTS3pN0buFTCfPQxLHCCjnpDyQ0idOb6WYIAjNCSmZIBqvazdbYVfZCSHDGNJcwGk2xLPFUr4IBA/GI3TYIFAOHKhBJxm7gUS7k92ha5FA99zLaBQvMwIyKzkUKM0esfUE08+19WlgE8vjRmPtLKPsiiEIugcQQB2PesIcY2PFmtFKosR7iP4osicaZpXVv5vpoXo4bUuhn9YNSoPfFiHW8NrIFWVnMjLsTVz2FljiMRUPys0T/xR00vfA5pym60w9ZeiIAlaUBH7IsNrZdMwGLdJi4/choKFN5OWeIPfvjtTBXkPmM0niX5XJORMAxgQQyH4p9YUx0DUgikzYZL8hqEiGZyHpTyoMJ4go1DPTGBgvTq5NZOWmJSaUfpUJvL3naPeeYQmyJT3UQYy1G4sB+7fnd7hKaxQ+9yBvKxe1F/zGgNZIL0jLEYYSmQZcmBnmskRQTNEpp/jzp2P88ckAX4wi9OoUcZOjE/jSPMwWc9kXxTtFHm+YB8ZKgWAVr+ldSaDYMtDbYoeZp55TTAksxWtHPay2gFVEdlWaIyCLttKGIIy4ppDlTX8aI0M2se0C4JpaRtjFnNQbwErTGDndVXYhvZqqshXGmAA9FfcR9fNj/DtBEno2kb1QOoGkUk0KB9e5j0npo4xH8JO+sBN5vcrQKFuhLVNhPx+OB8LS5HuapzkYlEZpWxMkAjoRfFPGuKe1F0rxraMhMNt1pgQHLgGrFr2uh+GA0t1Y7ol5Dpwu1ctqNuc6xxpFmZRi9ktmTJmh47sYdUIFrAYRDvo+xj2C8QQ8apEBOpMp1mdnmL15i+XlNcp1LvVTEFNmFSEe9TE4OULvwRGC/RHKOEJG42qvJ0FCNoVLBb70VSoEtEoI6M5nWJ6dY/L6PYrrBcLSg0+Qg01o0uLg8SGCHpmSNbLZDJObG6knm06Ir/71r1CTGdQlYEUTfLJHEpF1sRZzPfX68csKcU3PphoF5bHfvcHdq/dIcpp2MhCG8lF6WbaIuxE6nVDCXpp1iSqtUKYErBR4S6sM3f0+nnz+VPbt1WqFdJELsCWeB+KFpn5N9X6AzoMhxieHSMZDoJOgFRCVLEuyYyNlxsymWF5fY3V5g2K2QMC9zfHx9NET8Y+aXs4xuZsgJ9DJJMenh9j74im8wz20PZqMxzrMaSiBieC2HVVYtHMBmfusITkwfHmKyatTVHcrIK0ErGVdSLneoy+foP9wJLVbE1PmR3Ev2d2UklGBEQkj3IkYUqODraxKleHLZXaVop2tUNJr9PoO2dUSq7dLxE4Mj4wtp0DqZEhGHXRGfUlGW92s0K45UOeQz5dk5Wk2QxoWeP6nXyB5PkRBOSdBsbpFejfH/fkt6mUhtgNRp4OjoyPEQYDlZIbl1RTLmzly/n/DQQ5lohVKv4CX0OJD+yfWU6x/WdfVkYPe4wMMnz1E3aUckkM0Aq2U5HY+Aqwssr/73fZ8yizYKN4NN+un3F2r0dgGA1rmhXzfMY1WG2npQjb94w7PSQED1gXc6+mBmK7li4AVB2BLXpIgi51ECK6H1PkStIqM/F/rZrExEHa46flNn2vrhU1/u8M04c/onWwZQB/shQaY2gWsto283aeNV62lYxjwSXrynSR4C1ht+hVtIqVH0LRdsmE5uFGGlVSbTH52aa7u4nZdYZI2WLZkWCWyLy7pked6WDN11vTSUhmZ5FOCHHFd4mHk4KkAVqEoklhzrcoaZ/cLXC5SFB7vO7VREGuWhsxIuvc16FdzfNXN8M2Bh+O4kD0zYviLmj1K7SAMbHVu0iRIgsMGsGLPrwmJW8DKHpt/LGD1KYDlU8DLLnBlvS1lHxR5ngZQidez9EK7gNVPGVYGm90OTA1gJSEIxr/KMqw0lEjJOCqF5GuRxc9OWfwhdvzPrPTUQRx3TVCAAlVyb/wzA1YfgrQ/BZp3QcDdYypDXyNr/fg57Fj3Ewyr/1FLdLkB9GAoy0cLEjUrNzR7Q+e3L6QywS19Tr05tubkvClIa92CVhtS6Oa8S7yyfIrtgmMG5vJjma4KYOUJwyqvyKRgkRWp+Z80vro4Wq8hY5mwAa14/7KptrJAuf8kCtXBNMtwdnEhjRYNuiNiELM54rzAgNJA0tIbyuK0gCEDgRMIyqKkKBCvpt0JvaXj6c30KcCKRTLZWtI90R/LxEqLJ5Ny4UxBqGmGAgmK3tSYhBtJmJxkQ7Xd/J/ZDbasuB1GlAHT7MIjgJVNspLGZWuOo6AV628eJWM+u0kQNDIOwcHY2HD6wCaU9GldZO0iKU2jYZBpVDEt9/g4Jsz5mFQN3t7P8H6ZYuZ4WIakXfdQByFSA1hJx025hZFE0URXk0ysp5gxhOdnKWh+SpPULvpxF5EXiB9Vn95Rbg22IfsEXWBfAAAgAElEQVSxj32m/5BNVRZouZG1lWz6TMgjFVqAMS48UoQx9tdOb/RyFQCRpGg2HGxaKAFYpqhuprh99U5Aq5glMxFs+h6FHvy9Pg6+fIrx84dYocDt1RVO//Y3iFwf45NjPP7icyR7e0gZy83FOiIoy/vJgIHGU4uFsDDexCcnR0N/n6t7pOe3KG9mIr9TCeP2XhTGnZHtlFzsjG8a728B4uhRVis4KcxEGvL6DlK3kbTA0ZMHiPdpWkofDg0PEFZPRdkOQTmyFTm143RYvVOCskbf8VFOl5hf3WF6cYP13Rx+BXRcNvw+FtUaZeAgGg8wfv4YnYdHYlJaC9NC5TjShogk0EFFSSAntOsMF9/+gNkP79FtmVxESUiFnN5EoSdgGwtIYRUWlaQrkvlErxhJkaKf0aiHDllkj46QsIlw6WFFBliDdrFCdTfH9e/eoZnnaDNq55ksRFCswYNnD/HZz78UyV+R5/jxP/8Gi4tb9AjXVWpUTiCu7oc4/vo5+o8OUfNeJ2spzXHLBuT0HEkN+Eb+ZNlF/B1JowtD9EcjAarY+ETdrrCvGOVOoIrrB9tTshEr6tPp8eYRtGIDZGKqG1duHfo7FZTRlrUBrNYoihqrZSbHhJJAlX+bjc/o3NN0vVmrdcqxZZEKICqKLLKbFBBjgWQnXGRZJQTBRCLkSOJXNw7RIRuS02iuf5R5fARYWTaXUNpdDymZFUwOLSsxVqcvnEj1KDXsdpF0EiQdgm18q5Q7EfjToQkfL6lzxq9Qkr94bB01jrb7j0KGyq6ynlb8rOIXQnaXGLXqGkQPIR4zgukhFRpGPinACQsW448lt9JGAr/1vdj1nJLk1V0xxUeYkqYAbSesNe9TIxHgGqpmpp/2v+B52FDaP0DDti/Cc8dC03PVdN0CVqFH5tvHgJX6TJpph7LajLeiGHZLAansKd0TtpP3zQTUXOs6CGtQ5kuRMvE8WVmnyt5V/mbBMAvaKcuIv6vJqLyXWM5WFAASIOYeQMBBjKUIXobKVsoq3M5yTPMI/vgp2v1nWBOwoh+dHyGPBjhf1/j24h5vp5kY0RYcFDC9TAp1e550P9s0SJtJokq1ecxQ52iLGYJsisedFn/25AB/ctzHUcD1sECfvph1jiUTzyhrkYS77aTeHksCVrseVlqMs2A3QL4MToxsZANYVTpAEw8ryrMbELCihNoCVgR5oljT8mi6robganivTF69pqQO4f7P4ZVlaUvwikm/pIehGLCTuam1oqDk8mAeJ6YvMihHgT82huvWk0TB+zrGtIlQJmN4nb6wO3nvpDwm2UplcX6Lo72hAOnca6b052FUuhujEIZQKyblUn41uleoqS/BKr5ajU5AOTAQhUCX6X69CB0aTrcelqWLV5MUl7MUs9laJIaSUCd+gEzOc8WXjOzsYRxgvx/hqB8KYEVJYBwxka7R9LqbCRav32H++h2ymykchj8IQNJKYI8bB+LPyP0modn4uC+ywDakZIxjM/opaU2jaKEBrGg4vpojvbjE9M17pBcz+DReL3053iIjG8RAh6BpK7UI5SjkUazdGt/8m18B4w48ssq4/5dM9mb9rGFCXtgK6y+hvxIVrZOlMLlufjjF8vwOA4+efAQba6wZzDDuCLO4kwSY396juCNrh/Jc1scE0VTetv/4AF//8mdI6xxT+mPeTAUkcUsHLlU2RSX/V/RadI77GPG47A/hD3vweh31siJTgvdfXiCb3OP27Rmm785RzlYIK4boBHj04JEAO4vpEhOGfYQtksMBxp89wvD5I7T9Aeo4EXYV5aRNzXs0godEG792AfLGujzkswVufvca0zfnaOc5XLKhAGRliiYGPv/llxg/O1JJIL0TuT6QrUWlB+8f6mx9T7xqhXHO9a1M0Q19ePR4vLlDenWH4m6BYrpEMyvhLF3xpSK7KXcKYVnRboA1aJHSr8xD3MRoV6w/fGGk36YTYOTiZ//qlyjHAYqAQ0NKshoU8xT5dAknZ/iIhzCJcEhmH4C791eYvL3G8mqOalkjcjvwnQgFge6oRjyMEHYCDbhI1YNtuV6gClsMnx3h4ItncMYEyGK0ZFiBzPZEUuF++udDptVmoG4DvcwDPjSCsc+yA1gZ3GsXsFKJtO33TD3+wVBmO2YRqwojDSRg1eaZJHXTiJ01xDIvCXGjpIqHYjUasAcxnCCmZ4bsSyLBE0mgpgETuNoQCDZgkq55H4AcZt/W9/5xEqDtqS0rZsuQsc9jHyO9nwHkPh4c6l68JYuIjNawgvlfKv0ka91KxTms1sfQmyx1HEzSCjerBtPSx9LpYknQqvXExyrjPSJGvqbHVj2VJvw2FQZOhZNxT8Kq5Di7DtZljavZGpN1ASfpqUWFJLi3iESBoYDVoF7g58MMX4wa7IcFgnKOyKGHpuIBEqIluztXMw0akJ6PqZcG7DQ8uk3P+U8BrHZBk831+okr2/7ISvEUmDJglZHnq7/Ex4DV9sksg84yybWXN0b+0kur6brWGSrB3AWs5DogkC7eyxwiGYuLnWErj2EkgJW5H4z+VpKAxcqFvcE/jWH1h46TDBl3wNXNHW7YYBaw+uC+0X/Ir+4CVnJu/5e//O90Bm11m5uGxDBwZKqpQJalorEotL8vhdbOjarFuDaZ/HunS62zZVrpzwUJNoWvRh5vEXKdhptVylDehabNBUUAKw9FbWWBZnpngzYNfmMBK3lWKYZplqsx20JVN8UnWQmXiyX+6td/h4ubGwwoyYkiYYeMHRd7rosRPUraGjGLPPrbiFGwK5uB1Ba8uyxyuUF6TYQzPX3oE8HCXQAqmilz8qLyQsoBxbRS6PPKSJML4O8BrOTIbHw0toGLwlDYAI9bHyurgZaby1zUFthTwGrrabVryi7HSBhWlEzqRFseL5NVA1gZ6QKbEzWB1YVJ6kfxk2gUIBbASrcmnktVHVLe5GFRVLjJC1wWNd5nJd4zvSOMWV2Kaa6gx3UJp65Eoy/GiGJkSsNHF0nc0YZCkoVatHy/Nc3VKQlMEHk+Is/FMInQ8RokjGHthRiR2TafoWXazHyJlF5lnovuoI/+eChyLAj92RVvhZagjGUn2ZuQBTPZI56LqHHg5xXqyRzXP77G3eszYFUgcpSaWvL09hMcfP4Ex18+Q+Y3mN3e4t1/+jsp3uL9PTz6+kv0H50go28AL604kWOlx5WRycYgj9KFuoEn6YQF0rsJlqdXyK4nqKcreASRTEx4XhYmvc6YfEsxrpp0kZhZZobQ4gxoZSi1BFKX+RrBoIPkYITeyb6ww4JRV8CYNRt+R4s14s1klYhHEMGEvISTFUg4iWHDkpVY3E4xu5pgdTsVeSDvjZJvq0PvqgMBrILDPRQBPZn0miL7i39YCJPRIoBVWcg0lIDV/Y/v0Wl8hJTr0Wy1reRYV6QRUJZHn7GWshA1fSd1vyCTrBujczAWmWY47kuaH+UO3BZF0phm8JY5pi8vMHt/h3SaysSSDC66Jx8+PMKD54+EzZWlGV7+zW+xvJqgSyPSsoFLv4zQRT0I8fRPvkLv0SEyMvhYuE7nuHz5FndnF9jv9oQVSHAn4jS5IQBGSTarejURJTBOk1Qyr6JugojyPWHfcS0sEHQS+PQASeiREiCnhNCjaXSInOmqRYMsq5DnlcQ6UxJIlhUBLGLBZCtZ03Xxw9lMMM0qbkI3lPmpa5uwX+grk67k3yz+CDjwD88bG1AyrMg84jSdjSSBiU4UYNDroNfroEs/MCY/CTi2LfZ2AStelpIUKCmatb7/NMc65YS0EqlRp9dFkoTS3AtgJO0mU4MIWEQqLxTpWINuHGHI3zcFFiEfCRoRppLNPLJ7mIlSrhSM43uRaStZcAQR6d9S5gpSyMKshYskjJl4bVmbbHqPfDfyBVvESgqd3QN1hLk7o9IJrFkv5f5UcND+jFJ5rqUWELLFsT7Jh2bsprTfKcF0XSfwTYZV6FVIKAn0ybKygJV9c7tz8G0B+xPAaicWWdhl9uE7SbR2ksxjXxVro3bmsVbAk9eflTwEQaS+gcZ4Xq87pfqLh46clxpsOypOgwUwMYBVQ2CGQAglgRVu7lNMsgDe3lM4B8+RO5R8c73wUSR7uKl9/Pp8ih9u5pKWRM8lhh7IJzc1gy3bFVjQfVvMVXktCjOXazUnoCm8coWkXOCLcYJfngzw5V6E47BG3KZwm0zYWBm9Bf8AYEUgXgdLPwWsNBqdn5eMvkqS4mQWTeypbRA1DcK8QJwVAliFZb6RBNKrRgYyBrCSpptgoIBNrJPo21cqw0rsCQwYaFh0/DmjSQi6CrDK40BQVybM6qVHY3YhZTFAgT6kbQDaes/aBHO3g2ZwJAw33hoFwytWC/Gb6QYk9HrYH9EbLhbGzf2qwG1ai0lw5sRC1vEc67HJd8LQlQoBSoRick+JK8MeWCe4SBIf3W4krE8fIdImxG8v7nE1y3A/oySQtZUyZyTUhEEjIid00Q99MV0nWHXQDzBMHCQhPTTXiCntv5li/vIdFq/PUN+vREpGRoz4aklaZYMmdOANO+ieHGBAa4CDMYrQNZKZDmqXLCiCc7xvS/GVSpwMcZGivL7C9M0Z1u/v4cwr+AWHYS2W5RotEwsPeuiMujJA4z48X84xLVf4o//mXyLY7yHsxcqCXdLTjZPYRPYUN6QTkYNe7cNbVJid3uDqu3eYn92hXRZInABhHCJ1KyyQYe/5Mf7oz/9IfD/ffvcK83f3aFaNsKekzqkLrMsV9p/s4+s/+xmNQnE/n+H26h7L+xWoF/ILnmyuqSVyJpOOYkR7HYTjrnhKxntDCeDhQEIYfhyy3N7j5vUppu8uUc/p4+XJtRfxXPrKwk3rAp2DHoZPjtB7fITo8ADojOT6ouSLcnid8TI4imFJ9Dtbi6STXmHF7RTXv32NxdkNvHUtTGnWHGmdilTv8z/9CuMXx1g5hST/1gSqnC7alpIy9Wnlrq31Ofc8uoTVotSopzNMT88xf3eNZprCWTcyBEuY2liUqP0KLs/jIEJv3BcWzHyyhJf56KCDYsrwKxdN3OKuuEf3cR9f/Ve/xCr2NcGZfQjvubySL3qo0pDc8RqMB11UqzWu37zH9M0N0luGAwRI/J6AngQjvb0Q4wdjRL1IZP0rgmppjvnsHoVbYfD4AEdfvYC3P0ZFD7lwALgE/SgzNU3cT5r7LWj19wFWulPt7k5bwGrzlIqgK4vEAFZKFDKs1I0tjO0GTB+i3YgOxVjsGFlgnaYCzK3JtKpbWaeK1kfFuklM2BNN9TS9jTKslNTxgafwzmfezC60FNCSYAes+hRoZffCzUDH9OoW0BAfRzKYjcpC9j0jqRdyiSEtbGsMsy+ZPtoCVpqcqsxbSd/kOkE1hQvMigZ36xZ3mY9Z28ESCeatjwWXc9b1wvCwJhQGsKKXIMkKdYZxL0FIrIV1BBOlmxaztETKQIe4K1YahF4IVIX8ohUEw6XqGX65V+B5r8DITxFUCwmc8IVBzT7bmKsLf1qljEqfgKTBq1+1CSPaUQDYgek/VBLI87Rrd2FP6R8CY+QKk71QTc+ldhb/KmvEbo+ZraO3F4s9v7bulGvl9zCsSAqSBGsBtIzXuGFYfQqw0lg0gqr0FEwMYGUZVjrMsibhvCX+KZLAj4/Rx/+2ksxd0Mpe89KGinXH9n6x94xdD+zwblMz/oe/+HebTLtdx3i7iGhspy7AInMQ41Tjfm88FeSEG+2kwUXMtJUafgWsLPNKTophe3D32PqX7EgCjVxN3oMAYlz62Zy5yEpXACuWJdQcS6LIDmCl+I8+rywu1BqTBUOwiqCVQcl5sRVMMyhr/J//7/+D3717g6BLeUmIjuPhOIywDwdHrot+22BAzyMWPwSt2EDKbdPAp0OcAKPbWYEcAy4sXGyM6boFrCRtUPyr6GNlACubzmXocfLMBhiyDKsNoChpYqaxkgLWlNAW7PoUw8r4UllAyrYewpwygOQGoTVJHSIJJKW11GRA4WdzszByDgGw5H4leLmVgQpwJi/A90nE3USAG6M+4SUZfS29d7i4zVvgFi5erTL8ZjLFNafwBIxotsrwZ6dFQlBIZDdc+hxhlXOqy/cWkmkRx2qULjHcWkgn9CvyAnn8qBOhQ4ZVk+G4G6Dblsgur7DmNG2ZgkwSTiHIzOiOhjh88hiDk2NUpFAksXxRPkFzcFLxeUh4jXHT67CB5fsgUJQWmL27wMXvXmJ1dYeeFyHg5JGAb+Bh8PgIB88fokl8rOczTH94i2Kdoul1cPjFc/QfP0DToUGtD58JWTwf3DQpBTGTdU6+BLCqKoRFhsX5pRiuF5M53FwZZpS90e9gsVppOhvvI0rP+Dgxj+ckkJsWweBWPQscB2uytTL62Sj4yOaRIE2beIj3B5J80zvZQxV7WNc1/LArIKLRjWpRQDBhOhfqfjabY5B00e/0EBFAWaS4Ob3A8nYqG3EVuQj3Bhg8Okbn4SGaQRcZwTQQFA7Ej4zvgzJF+muJJLCkJDDF+W9+xN0Pp8KwIktNsF465cYBvH4HXhJhySh08TJRFiCLytrnZxmif7Ansd+8zhqCS7Ip63H11imCdQV/VuD21QXmN3OJvZR0SEpLBwniQRcnz58Iy+z0u5dI7xbCqiPgRFlA3QnQ7iV4+suvkRyPsKYXBwHZuymuX77D/OYO3bgjaZS9ThfjwUiu39mESXsMF96WcuI7wHucDbHEUBMo5LS8RDIaoH98jORgH3WngzX94dgcihGxhyyvkaUEq+ibo6APJXb0FmHyIcEyYYIaxqWk5xkJrgJZBKM1HZXADZtTkcXS/HW1UO+ckvsC112mWEaS7iYyOTkpXEOo6+f0jCa/MYaDHgZkM7LZM7JtKxWw4RBcR2kUyg2boBVZYmIsX9VY0+R9laLkeeX1HdB7ppCmjI/hukKGJP3KJPSBIKTnYtCNcbg3wnjYQ0SmYJXJObfTtU32hOx5ulfx8/JLiwaduMp6bII5xJmRRaDxNBDKumHN2omfTXm08xipY2Ud3AJWUpCb9VxL/W2KEF9emFUfAVZU2ViG1QcMuE/6EuyCTlo8yT5GhhUbfI9sEgWstpJAcw0aAMyU4ZuJKyWBImU1JiXW80Fk4kK/008ix1cKrx04ThhRZGVaM3YmIhn2jqkRuB9vagDud0KVJ2OHYREVImF2NciRC2BFnysxBhfvJTX350sSsLq+X0tR7o2fwDt6gcIl06KVe6Xo7OEeCf7uYorfXkwwb3y0ZPtawYmxHLBtlZj0GiYYZXACWEkmgsZxNyJLK+CuZ9hzcnwzCvEnDwZ41gfiegG/WSP21eNEmWSflgQShLKAlZwvWZfVR1NPggWs6DNHSaACViIJBAGr1nhYFeJhRcCKTbQf6BBPZMa8v43cmICVBnxoPUOAXcNHuNfuMJlZuwl2H6gpsAxRSjhkLJtkK7lva0oyydSiZNERFgPBpoXTw8Lroh4cCWBDoJIBJMKuQo1B7KIf++gRZOr14IaJMAGu1w3mFQ3HY/GzdFxKIui3yXPpIRBJOuPscwROIWnPSeyh0w0QxfTrC2TIJcwSxPj12S0uCWROlyhrDnE0wEIAK3ruSc1HiwEPw9jDftfDHqWFBKyiCq67Qp++U7dzzH54i9kPp2juyeb14DbK7hTfEZTI2wJV5KBzOML+i0foPdxH3feRi2k/PRt7qHlM5KrkoDBD3NKjMkc7ucXszRmWb2/Q3NPvRdnbeZuiih0cffMUe4+ORGq9WM7w/vwM99kcf/xf/woJgaDQxXw6w+zmXmRxyWgPvb0hKvrWeT66hY/iaombH85x9/oKzTRHWPMztHAjH1nYoO66ePD1U3zzy5+hLNf43X/+DWavpyJXE6a1SwlzgbReo3fSw9NvnqF/NEJWV5jPVpjdLpDfZ3AyIKgcuU/FRiB2BRBq+mShU86/j+7BHsIkEd8rj0Hekxnu3pxj8f4W7qpGULkymMxpdi9m6i2cTiDpg2Qze3sDuP0R3HgsqeKi0hB5lrEz4RCtoZx4gTZfwlllWJ/fYvLyHOUtJb00+amF3ZejQMlEvl+8wPDpIQqa7fcTAax8b4iaSXPGNl8GgIbVw4aefqlYr7C+vMTdq1Os3t/DX7UIOamrHKk9VsVamGGDwwH2H+1j72hfBkpXp9co7hmUEAlgxds983Ks/RRH35zgwc+/wMJPxFeqIbOLaxRBNgL1lOvLGqAebOvbO1y/PMP6fI5m3sCvEsRhB4vVHG3covtoiJPPHgqwObufYXoxQbFMka3XSKsUvQdjHH/1Av7BHsqQDLiBGK9XYjj/+wAr7U1kJ7WbuzCstiOa3UduQat/IGBlB/Qmt0sHC2aHMtJtYU5zXWY/SLuPopDgHgGsilzXHCaP8xpr6AsXiuRYQSvKAsncJsOKNZAyrCxr2jKttsCU3ee2dduWdbVlQf/k93cAk83Ayez/wlYWyxWVgVtgResKVbioB6exBjCEEUv8kAAJI9UXMSAtbCijJguQPrpOjZThGbmP65WDuyLGAh3MGh8L7ousf0SoYUAOw54miYGrWkXJdByILxXBm4BrmfjTtjJkYCou6yFhVTkKWDEtl7vdoJ7hzw4qPE3W6HkrhM1KiCGsp9rGFbsJyrs5kKqcGjUHkqau4TUu0nMOy42qZ+ONaZg5FuzYwkQ//dvHHkn/GJaVeGcaryqRBRobCP5MkwN3AasPpbC7gJVc7Z9gWIkVDPtdA1jpJaGAlaZHqiTwY4YV5YQKcHqSEqgMK+3LBexVnb9cM/+cgNUuWGX/LoNiCyrvDKX1HmjUe21H3bA5Q6ZOFDzBDDvlmv8Pf/lvNUXUsKCskS7/zQuNiVpWOkaPBDboLKLsIrQ7GbdSio1NEhcKEwNuJ6NEMLYFv0Am5j0awEeMAO1CpwWahGFSEtio6TplgQSsKBMUwMp6NsnETcEqbp58jwoYEbBSZpRddHixF56Hm6rB//FXf4XvLs9NiogEtuIojHHQAsetg3HbkIGLPhkCgQfKSiRxjZR7yo9cjdrU92r8UIj48uYWM9OthxXZVSIJNB5WspLyfZmUHlPdGy+srSTwA4TSGAXLCZTNwDLXduSZdrK/I/PbRHQb0ijPr0yp+aIWqBL2lPG4Eudaw7DbAayEAWaYWaLvM82dxlcrm4rHnF8Kbpqri+eWVBzBBfRN8xMsWwf3YYQ3eYW/uZ3gLU2WOwlcSp9cRtdyoEUAiqwGmkiraS2lOk2pZuJJFIn8iP5J1N+TYZXQ9JzFeFNjmAToeg06TYqjjo+wWGH28jVW371HmJFpopN9NmAEG/pHB+idHKF7cgin34U3ZKcRyeJN8Im0SmlZq1qYO21BunuFLgUJ93Nc/u4lbl+dIaldhDSEpecKwTdOWA9GaBIPVZ6jvp8hJT25G2H07DFGzx6J4TjoiUAvBybuiW+JgoKizDCx4z4ZTtMZFu/JArpCs8oRNEb6x2aE1z6T2sgsYqOfZqhyhs6qrIafpZbr0MN4bx/dTgfTyRTT2zuVVorkgvdehZwbRuwiPOxj8PgQ0eEQLgtKGriaBBCx+GQSCX2Gzi8xv77B6n4qoGG308PR4TGSIMHk8gaLm3uR6+ReK9PmweMHwLCLVeShEFYk/RV8hK0vjRGlemweqtx4WGU5zr/9AZOX79GBLywqISRFPjr7IwwfHsn32WopIAY9WGTxY0PZieEOOvApg6OXBxlcrmEDchpKyvh0BneWopM5Mm0uZjkcAlZlIfIj6gspUzx4eCKMm/v318IaS9wI6zRFmwSoexGcoz4e/uJzRAc95FWBgMl3dzMBNXPKFGNS6h3sj/ZwONpDvljh9PUbLCZTRIxtN0AACy+51cTg3vT+Lsl5KYJugs7RIfoPHyA6PEQdd7CoGyxzbvI+8pyG4ZUAVwR86P1GeR2vI5rnki2qm7u+Co+TGI3SNJ0eLIY9WZXVxsdJSAh8jNMgLwrxwyKow+abcjkCyJLgJf5IGjNNP5gqT4WV2OvGAlj1AiZO8bkU5NEVQUMepE+W8+YKO4wgFd8/jxcjxWfLFVYEJwhwVpXQ3wUwkWuW0vFWvEXExFtSZVoMuhEO94Y42Bug1wnQVKmyOE3RYLF9AdwNU3jjpyUsRz1WylytxbCYzC4FsHQv48cVOvuu6aekGOk1ql6HuibaNdzQivV9WIm5ZSsrOdawWKxRqzKr6FWmkkHja2WMXe3Gvy3AfgpW8XcIVmpKIL0jCsRkPAhgxXXf2gFYSu8OF0x+xOAIetcoA5T/+3sBqx2vrm1jwiaX12QuJvXij2Ro9LZwVz9M9beSEQqLWBbFhGPKCh3KX8lUogV1nWt9Qk8/Us/Y7Kp9mbAJrycpblMX3v4TeMefo/JFtI0VGYjJHu7dDv72YorfnN9h2Qbwkp4ADtLkSjiJ7rd6hRIO0r2OE1WyXYXFTDYYrz+96BFUGcL1PR77JX5xlODrfR9DsnKwlmky9+AoYEIeQx227Zs1Xafx+u83Xeda72nsuUkJJGDF9doCVjRd79QNOmTxFpRd5PDaUoNkPEqP6dlC03iCVjRIpwR+C1iJJYQYFyvLSthkm3NEgjmZKryoaZhCwCpDWyrTTbxnCZqzdmCIj4QE+MjdBEu3h4XbQ5qMkHEYST8yJiJWGWKvRT900A0JCnkYjIbiczXNW1ytWkwrTv8DpARTPGVHOm0sYR40WI+cCpGTUdSJDgGixBfAisNFyp7J2gvI0HISfHs2weV0jcn9QjxSuV5yGMY1hYCVpJu6DjoebQZcjBMasLugCi+JSkRhihElh/crTL9/i+n3p6gnTLHj5qppnlzXOB7Nm1zYKsEwFlAmOu6j92IfBSWP3hBNMELl9VWuR7YCcoTNEj3KAmf3mL0+xfz1Neq7HH7KAVSFxs+RBiWe/ouf4cGXz4Q9MZ3d4+L8TDwUn/78C8S9CG1d4AaKmjsAACAASURBVOr0DNfvLoT5dvT0OQ6fPkTqEMB04M1qzN/dYfLjNbLrJYLcRYfnlsw4wkHDEIOnBzj+8jFGx2Pc3V7h1bcvUVyWCMtQ6kT1P6yxrpfwBi5Gj8Y4fvEQficWYGN6O8f8kibulYBhfk05HH3Oaqy9DOuwhLsfY/DoAIPjA8S9LuqykZqmuF9hdnqN/HoGb93AyzXBunLITAokYTja62H0ZB/+Xk+M7d1kiNYdAIiFJqIx82SBkOVPViCHWVOUiwnKyQLpxT3W7yfwVg2SOhTWmJSrQYssrLD/2Ql6j/fQdAMZeBGw8pwh73ITiqKDe9mpue81BaKmQDObYXZ6KumD1W2KbpUgqmJhAC+dFJlbIB7EOH56jOPnJ+iP+ribTPH2+7dIbzIEZNMRpAt8rLAEvUqe/RcvEBwdYOGOUIZdlKyNTJJ3yJmdSK+UaRjWORbnF7h99R71TQ4/C+CWZKYFWBb3aPvA+MUBHnz1RGqJu5sJJqx55qncy+t8je7JCCdfvoC/v4eMLEC3ByfoatKkTit/Dy7wEWBlBBdWYvYx1GV7v21faJ72UwwraSyUUCG7gwGudA/VQBIOY8nikCESNwLuM1mKer1GWxbI04UOwEp6r7ngqlG5CljRy8oLtP6xjN9NiyNDKWWZ74Icu8EnikEoO9jWF7vskt09eheIsiCXtfDgc1iGlX0t7Qd527FvMSmCJqhGmO4G8xMQR7yKVfEiYIUEzzlo/ZYwOmo/xKJKcLkALtcBZk2CWRNg2TjIDWAlDCvKyORYq48vX4R1uaS4cmhTM+CGXnokl/C4a/Itqy8OIcisInmAgBXP+7Ce4b88bvAoXKLjzBG2KSKP8nPePyQohDLg5FpYkmNlACseAxIERBoY0N/Q1j9qRcM/9nztnptPXaAfS87+0O/vPscuYCVWBIYJzb1YhjsmvdjeG7vebf8QwEqHcwpYbRh7PIv0LmSfVRl2/44kUMkjCljxuycsQa1clOjy/z9gtQtQWYuQj5lXeh/sAlaKEmzun91Bp6mTpVb+93/xb4WuI/8vX9ZUWpeSTqejXCLSzaUoMi74BjXfnmC7YO1SMfVAWbDKFp+7fkzbLDvtwixbyl4YVnIolN7aRVrq1I7G6zRzo+xFFkxD2ZeFyyDhvEDoZyLNkKQ9GNDKXDm54+LlZIr/+O2v8XY6QRUGWBpK+2GSYFi3eBSGGNU1xmgxch30GVPseYiloWYiFV9PUwhlomy8PFjoykkRQ1OyIjhFI7tKIrIUTDCJY1Ic8f8M+2yzqHFTpcRN/JJsmb9d/HQRNHIaw2raBbbMsH4DSNmVU1sXPfJS3Mv02yBtBrCy6VXKtNIG0jKs7Hcp2+n7wIWSi4ZQ3y0LRI87GxFha8gCw0mo6bjll9VDa1W3WEUdXLUevr2f4dVyjXWHRqEJShbXDmnrBK7Y3Ermqc6wmhZJxNGc4eCxoQSDTQIMOgOMugMpiDj1HRCw8reAlbee4vrb71C+ukG0piSGCyThLgcpNzKyj+IAT3/xDbxxH8HeULwV6sBBwZteBkvcSHwBZHKaU2c5xlGCIK8FsLr47hWSokVMo0+CBJwyc7LdjVDHnPBV6NJolh5anVAS8mhuHg770phxN5TFZ2OKyyaJtRAZBDUCSrquJ1i+v8Ti8hZOXsln56lkFDHB0cOTEwEeKDtcT2cCiAgIyY2IzxUFcOIIj54+wf7hIe5uJ3j/7hTFklR5TkQUg+Qkc82GkIamDw9w8OIRuof7WLU00lejTk5NfBp7T+e4fXOK+/cXiOEiW67lXJ2cPMT+3gGm91MspwtJ1CliF/vPHmP4+AGqOMCCUxveL+KH5koGDzcmguWUOzSUBBalSALPf/tSKPYhU73IgmGRn4QYnhzg6ItnGD88xixfy/kUJiCBGTLJ4gglUyELSkZCuccoBiQjiAyx7H6G9dUN6rulFMjVNEXQEPiLpBnkRdZ4DdbFWoqdQbeHfLYW+UQvTLDKMjRJgGaQwDse4vib5/DGHZQ0+Hc95NMFluc3AraCyXKuh6PxAY7HB1hc3+H7v/tWDOJH3b6YSkvBYtaMlg2xJKDx9qmxXk6Fsk1j2cGjRxg+e4pgbw8rOJjlFYrWQ1a0AlhRHkjAh7cy37cYZNMY3DCG7MbKc8nJMmVvZLiQms3rhU3larWWkAo2Yrw+h+Ox+P8RQJLobs+XPYMmynxsVeTCjOM9XGRrrJcLNFUhBuz0s9of9OCTIi5ybYN3y3qkxRGfk3tAkVdYLvV4857gBJqA1SLNURKEK3M5nzyWARPHQp4rgua6rorMsWZx5WJ/1Mfh/kgAK0bSE7DZLSi3gxeNg7YSRYJVGietvkY2SUzZvGZ9NnJhKxvYpNQYMGIjmbcSOX2mnxb8G9m3yhOVsUsmiwGsRXLFJkWBE/U02Bpv2v1z8/of7R9aHmiiogJWpZiuRx6/76YEmvf3MWPLSBfJZuNQiAwrK2vYTIV3GFZb43d9Z7YxCQMaw6co81xqC13ZdSBiv3ZNSFmA+WTNybCgQcL7VwCrEiUDMCQNqlDAyvhliZdHXirDau3CP3gK7/gLVGFH2EPzrEIajTD1uvjbi3v85v2tSNc8+t9Ik2sGQxt2mO6gNpWKfyObQt4392zb1fDn/NXlPYbVCl/uhfj5YYRHnRL9Zgq/WktCLAtzXlfCmlI8FiX3oIKplEx81eKXRSibTDWUtcbryrDiwEUYhpy6GvEEE2gTJs7WDXo1AzBKBCxymX7MFYQBFTGZBAawoi+nkQWaT2wY2IqyCmBlJRBGSs79T6oJY/zu0iiewDEZl5J0bIACmzJKT0OC+k6CtZtg4XWQNS5qPqbiMKVC6DYCNJGBRsBqONpD3BthUbiSLjgpPUzrACseK7HPYX0UGum3BayUYdVPmOBJwIpycJVVMH3NdwlYxfjuYoqL+zXuJ0vkVDPS/Yp2BazpAk/89ljnJS7QCx2MYwejxMUgcRGHBXxvif3IRTLLMP/+HaY/nKKcrOCUrUj2BOyX+o3M7AIFZWhMYqMR+jDA03/xJXL6QoZ91MEAVdAXIITHX1x1ajK4SvjzeyzenIlEvb7L4Kw9OLw2gwJzrPD8Vz/Hg589k1S62XKO+WwqcjnaG0hC3GqNN9//gLPXb8Ub8uk3X+HZ119gSQ/B2kF5s8LkFZnat2jmJWJQ0s1mp8W8WCE+HuLpLz7H/tNj5E2B8/fvcP7qPbylh7ilib3W3QRBszpFFZSI9zp48NljDIQt1cXsboGbsxtk0zX8ioM8H724K03vvF5h7RVwRxGGDw8xOjmQ0BGylRmiU83WmL6/RiEyuQZtWsue4yU+PK7j3Q46+0P0jsdoO0z/pB/TGEVJD8VIAStK08k6ErsnyndWcOp7rCfXSO+mWF9NhV0VVz7iNpDhXsb6NfKQ+xUGj/aFFUdZZ+9wT+WbbQ8tDahE2mHWSg70qxx+VcDN1ignE8zEf+sSpK300EXcJuK3OXXmqONGQMCHzx/hiKEzcYj3pxd4+euXaGY1/MyDWwBRJ8KiXSI+6eLzX32JLE6wABlPTJ12ZYDGeppXD2WIBMt7XgNvvcLs3Rnu31zAmbFuDIEiFKZNEREAA8afneDR1y/gdmJcMQzm7AbFMpPB5Tpbo3+0h0dffQF/tId1Q8+nSIKvHHo+GfDi04iV4QrvdOvyV9OcfAhYWV6xHscPOh4DRGw8lo39gA6K1JP4Q4aVLqUErMQPkaQArt/sYTkgzjLxs6rTBTiIWxcErYC0ZWp1jManyiFEEDG91Jc1V4Ej418rrCcyrXcYxAYp2x0S7bJ8dpkitt6woNTu3mmPo2WXyOvaVFhDRJABkaSqavouvTY1rMZKBq3xtvHIItBBYIONmDCsOLyl1C6DGydYNR2cz4HzhYu7Ksa8jbFoXLBH1v1M1QcyvNmeQDmPlEtyLRKJuEdCgapfZJ8yQKGyquirRlYuIfMaw3qKf3Xi4MSfIxKr90x8C5nkzD6RgQusGyXp16QbCv2BcyEhWNAjm5JUrX/ssfjHAFbcdy0Bw56DT1/Hn/ipGJ4ac3VZT3gutpJA3bO3QO6nGEgyiDPG8TLPNAM6qlak9+MaLN57CsTZABbWSgSsqBIgw0r2WlGyk/yiNSqHWeqDZdlVxqN8w5bjMEmtf37fn12G06dkfR9/po/ZVHaA+anH8jUlQGeHdW//aoe5u/eMAFb/81/893JE+Q87SbYFp5U/CABkblY5aFJMmphqmYpuzbtNPN0HZrObmEUxD2dUKCPPeVAZWZyo1IG0Pxt3bSRQ/JDq36mx7qxBWVSkBYNLxBUFrRsDjhYFapWkk3orlSOQRISdRbUY5+1kqBeOi8ssw3/867/B707foY4iIOmgZNNRUwde4ZieJ02DQ8fBkR9g3LoYtC56biA0cddlk0Tam6GKWnmfYVaJbSMbPhbv4tquXlqk4xO4qplSxAmAoPXasVmK4GYCb8AkDe+yqTgfbgSfvBnMed2VZSiupd2Q+E3ZtB/TIOi/bVCYvpZ0uAa4EnWs9JP6M1KQRRrI15JFkCuSyiK4KDLJSSJ9Bazi8zLNR4305ZprCzEDXZUu5ghw2/r4bjbH2zJDM+4jDYCCDRUjusn44MJtGIFyLXEyzULExGlrOhklYiFCJ8Aw7mDcpQG7j6DN0UGGgVshShfwJnN8/3//JwzaQIARegmR6spFo3IdZE4jXkg0HT/54pl8J8toWefCOKJ/DpiCxMKUx7XkNcOCxMP68g5n334nxt2d1kXCtLMsg9OJ4HRjrP0WewcjSc24v59gVqToHI5x8PyJSNUYKcwNiFPEoBPD6yQqkeR1RLlLWsBdUn54heX5LarJXF6DoF7O1JfIgz/son8wxvHxMVoykl6/wer2XjwreF45kWu4YIcB9h+e4MnnL+AnEc7OznBK9tlkhlGYiOmppC/SE4qFt9eiIwayB6jHXZH0UQJGOQ49ZWhwTuP5q5dvcRD2EFTGtJcbC69vMl4YkR26GH/5FM6gi2jQhxvHQkEmiVnxEDYFpBSzpy7ZdaLLySHT7a7vsL6Y4PqHcwQEBGUS1IqxOSUXx18+xcHzx7jLV5L+xyQsBXlkmRRJpIBsBMFoSEljYury8xqT00vcMCloukLSqiyRTCdCBGw4SKWO+wl6/S7qvMTdxTXCxhEmnceJehiKD1nTj5E8OcTe50/g7/eRkZJOfzCp6ktp0iT2uyjQjzoCeN2+PcfFD68lZbLDzb8oZe2SVMc4xOjoEJ3BAJPZFBenpxiGgRTfKwK6h3vY+/wFoqNDLGlWDh8r2jbQ+69QllW6zsULym4kOmHSNV3SOCXSOkDAL98T/xjLTOW6ul6vcXFxgel0KnTjw4OHwnRkg837mRJCAlZkZjGp7+bmWkyOCWDxefI8w3K5xGq5QFnkePLwRFixvSRGNwmFyULvDRY4XDv4miwE1Ni5lmQfAlNiIF80WIvUscIyy5BxEyeoHScIO13x/FJ2ViaNtsgC6HHjuzjYG+PB0Z74xPDKEBYeGcVhIH9XqRZ9Tyg22TKw1K/UMlkVttC13xawO+CVqQJ009V/SAG7w8L9gFm1M6VWmv/un52iwhQYBEzSjJIAU/TsxP9+apJrYaLts7bq7eiykGwkmcxrczGttpJAkYxvXtoWFypT4Bf37C0A9dOyx5pqWsaUrTVUqaHFtKQr1jynmUgMyFhmoWfTcFSuzj2SdUMs151vpBpidkqAR/ZN7keVsALKLJMpJIcEnDASQLmfpZimLtzhYzQHn2FFHxtuz70RZk6C313N8e3FFDdpjYpyEHoYUsYrzYqawpu0Cu24hFUv0ZDC3JDtm+uJSTVSfwuaGztwiwxxPsdXIx//8vkIL8IFismppHNSyh6HZBNrKiIn4fQezOjplKUaHMGJNZhOyUTMUIIupImRvVRNdSsCdpzySlJfDa+u0A98RHWNmPJx1jQEhZgsxN8jN6RLNoEOCOgZxO8iwTRTWTsJVnXDjiWAZXeLpYCmvsnnLXn8KyPLJLqqjxHfNZ5xhiBw+OiQP8TQDU2AFhmnFOW0UWBIDr1bWowGAwk5CIIeGr+HuyrEZQbcVB5SDmfo/yVeh44wqb06R+hUAi6ReDPoRFLUJ3EgILwmVxIM8kQS+vJ6gbMrAjwZypIeqTSHVxY8pd9hRFliiH7oIWo5YCoxij2MewyPaBAmGbpNheh2heWPZ7j//o3Ir1ivcG0NZP+itM6VJozXJGVwJZmpfoWjnz1F8mgf8TGZVgTyfLRBApdgAK+qbIleW6NfZkjPznH121dIrxbiQURJII9TERQ4/sUTPPyjZ1gFHCxlalZbNNjvHYgp+uT9Fd6+eoPJ/R264x4ef/UcD588gdOEuD2/xc2bM2R3c9n/CBDR7Jzy+sJtkTkVho+O8PkvvsJgb4ir60ucn50ina3g5qyZzJrGI8tQojiEz9SwKMDBw2NZhwk0Uza+nq9RmARFYb/rdiwBLzzmThKKlJ+BMyJ9p4yf/ohZLqAbv6p1hpr7Z1NJah69uPwkQZB0NFmZZvY+kwbpX0dAnhwynd5b5o6sO2SXZDeoswXy2QLFYoV6mcnezAEf616uD2VTo3Aa+L0YXVoJHO4hGvTghD3U7lAM8xsOPvg3lvmUBnGAOV+gnTM1+gbLy1s0i1y8zdyavm+usMMyf4V4P8H44SGOHp1gMB4iT1mrnePmzRXK2xxxGwl7cF3lqPsejr55jNHnR0jDGGtnD6XfleEkB2K0COD63eGeSisMp8Xq/QXuX51hfTmBu24RVAG8OkTp5ThL3+CzP/8Sx198hjoKUQVUstRYzuZI5wtUeYEk6SIZjBH2R3CSPiqmTPLYtob9ukFYfrr+f9zAyl6x2x+b5Ff9ubJ2LAi12Vcs28Luw0YNoh5CJjl2p6fRDUnZzGIubvpKBbQ49GEIR6Z+VvOJgC1V4yCrHQliWHJNIhAXdsTjj8AQBzIyVGN6N69bmmIL2GD2v50Ptbv3bk2lP8VA40BfpVnKV956YWqRQDmx7WWVYqB9uDmAG+bMdohlQStrD8CaSXt1lYnT04yJyixBHbdCWa8FsKr8Ae6KEG9nLU7nLW6KACsmSLr0ieZ+oGsz92bDa1GlBt8PrW+kt5PRje6JbHUdlQHy/wMZ7HOwRRJmLpLt/XaKf/MgwKEzR8SUSmRAncrexSRplWG6Ut8yvVukYCZoS3yVBSSn5F8HXB+yz7RG2zX1tlfnLptNvKg/uCC30k2LidjnsXXfllCi97uwm2Uobr0mFR8RL1PiAZvb4qfAEI+ltXSQnoQDKSpiGDYhvry77DpKMHOUFZUEJA5VwvAnc1S8EgWx4l6uLHTiK0q2M97YplzZFmyGPGLHhx+xmja12u+Fs7a32d/zK5t6efc8fQhgWfr9x+DVR8mKfP///i/+hw1gZSeaFrCyT2qLU8uM2rywGHHadANzkuTC1iJ+40mySUvQm04Raz2gYtosFb/+/pboY2B4eSILWFEKRtCqRU7AqiXDSgErfa9bfbECU0zpM40pp8BGEmgPbuk4WDkOvn39Gt+9O8PVYilSGieOEZNSzClFXYqH1V4LHDou9hsXw9ZFHy66ZCJ4jEpXryZt7HThJWtKVEqUi9kUHvHTUvkf3wuNEumnIybsIqP7ELCyF4xc5kazK4CVnS6Y5umDtuYTetFPNS+bC8Yyp+xNv4kc3wGrjIeFAE8G7JCUOr4P8ZFSKaCAEQLE8bOpJJDFhoD6Au5TGseLkvNGfnHqyJQnsl0cMUGdtB5eLVd425TIRioRWwlq3Yg8jWCLFKfGh0kiXcnsEU8NvcAFsPIixG6Ivh9hxGY4os1qgb5f4YAxvXWOeJHir/73/wt9smdaD1QXiP+TFNXKpGoM8DN4cIC9pw8QHw1RRi5St0YhGmoao9OMn1rBCk5eitF4PV1g8uY9zn/zPeIK6HqaVuX3u2Ly7QyYtvMY+XqB69tL3Mzu4fcSHD97gr2jQ2lSlosVJrd3Qo0PR31E/Z6kx7jULCxSYFHgmp4Ldws4qxwdFu5kbLFw6YQIxj3sPznBcDRCPl/g4tUbYT+J24f4A9VghkjJCfL+CA9ePEV/fyy+Tzfnl1jc3aO8X8AragFzWGDmZYlltpZrFsMO+l8+RudoD33KNtgMsDlZZZi8fY/bV6focpJaQt6z3Bdc4ZOQo3MUiY+9r1/A6XUkfpmSFBrp0nuIdHnZyg0rktMZryjEDB3zBbKbOxS3CyzO7uHTR4GJaAQYKc8Y97H/4iFGT06Q+hBT0ooyADYibHwJTEk8Lj2D6NHSwKW0tGjRzlPcvaHE8gZeTomjSaMRMJaUFCDoRejRd2swEIPTUwJM61zBKgJ7IaWODtxRF8njIwyfP4Q37mHNaQyBDW5EwkAo4TKZMC/Q9WNEjYu71+9x/eNbeOsCHVfBWJmk0Tuv38H4wQm64xHu53Ncn50B87k0qKkLxIf7OPzqC4RHh1h5PlLHxzT9/5h7zx7LrixLbF3/bHiXnmSxTHd1daOnB2hZCII0P2ukHyLpH8h81icBA8ige7rslCWTTDJt+IjnrxfW2ue8dyOYyaqaNjVZiMpkZpj37r3nnL3XXqZCQR8rZ7wuwKrgYWcNJP2mJGOQN0FgCaiUzaQsGCIMaehO2aDzASyKHKen7zCdTpGmfQwHuyhl7J7rkObXqQnvm5H79c2V5IH84P0nG0uA1Xyur+n3Mk3UxoM+dkYD9NMQwywBZQ2chPI1SE5bsqhsNubreYGCNP5FKW+ueZ4rBIBSrLg/EGCVkr2SZVjO52LekLquxrqtsTUe4Wh/B/2wEsPLEgBbvX42lfxvNn2cZKmYdFzlDVhlfhbqtxxg5c/H7n78oWLKtnQ3nXXf5+6k6X0F7r2ygNHTJQusuzr/+1OpDxUT4mhpWEImELPcaPTMAUOJmEa8LE6dn5n/Hv41+prAA58f+hl3ASv7rPX7dJ5WLHo5mWQxRnmgiTlYZJunlQZikvc5OVdMCR29rcgwq5wXn9UAPAdo/M10N4KNU07RKfXOc9zcrnC7ChHuPkN79D0skpEGEwskeLto8PnZBF/d5piSsclzW8Wyrdk7mdAuOdAPToyhTAani20XhkWwxqavAg8IgOYzPB22+OuTPv5stMCovAazIZhiS1k56wc+a1yZlA8TsMrJBODZz/OT74+ejARBHIhmWBGZgAaEMHSAP5fgTVzXGIRQmlNK+S9/F6hTOcCqFkDAIZPqMQFWvgm1uksJv2r2Hejq5KyadnoPN5eIpFrQsX9bsh1ZW1Cu6JIEBYLxmqpODujShFyyQSioQkMw0eJZN5EZAQwJmHP4RG+naCiz9osqxgVSzKMMORPWOAClLJd+eGyGwgZDGq0ngTzrspiJfhyOmh+NPYSMdU/x1dVCgNX0hs8LPVIhXzyk5ADUSLIIo36CURwIsBqgwk4/ws7QAVbZCrTIzi6XuPndC1z85jnym2ukWYT+sG/Mer4/hjkx+pfMKw5o6VJFXctWguHjPWx9fIxwdyR5YEmz/7CvpqUuVhiHAbarUoDVu18+x/ztLQKyZGoClUuUUYGTHz7Cwx89QzlqsKQ7K8HMvEW4BMqbFS5en+P07Tus6hw7D3bx8LuPcXj8ALOrEtfvrnH97hTVjExiswEgWNSmIcokVA208+AQjz56il4/w9XlFa4vLlDnhdV1GuaYjFLDWYKqWSY2M/1AyYJgAyUrBwJPtCVQgIXVyyZzt69l0h7ZsWzc7Bk3ya2aQq5lfhQFGq5xPse05IhjxAR80z6ihDYFliBOA/1Gh7a7527QaYNfVgNMBJ6hLmYGhC3JuiE703zwGB7AXwRwaAPBgVF/e4zB9paCTtp4gKIdWbojbQIcWBQTsCKTeDLF5NUb1VD8QE4nXjLGrQ5u4gbLcIbdh3s4+egxdg/39PxPLm9x/uIdbl5dIZ7zuWOPFGJFf7qdFEfff4LxR4dYJinm2EIVDVDJHJt1E/fvCoOwxahtMcgLLF6/kxxxdU6P0xZJkyCoY+TRCpfxGZ799ac4+vhT1GkPFcOF0GKxnCJfLDTII6mgN9hB3BujTYZiAFZ6zx9mZvjz4P2AVefrnOR6PUh3veMGrNqwcX0cifZDx3EVG6fjkfW+n3ffUFsBEEWBoMhR31wipM0DZeMCrBhkEKCI+vIwBCVVJEEElhRoYBVBfS/h9n7J1m/6860LnrgN5z1HpDFctL86iZPVGW6Tte+27qNFylDdagAEr4IfwhrLilIxEj/cgEDKBAIZ3IMZCkKA28IsLZCOw7gcYdpDmWzhMk/w4rbByylwVjoWbEuvW64hS5bjhVcKrQNBlNbHQb/6U+4DVBmxIOJ5XSNbA1bcwwkcs0bO0QsWOMYt/uvjGIeYIk10GgDNikJO2UZ4VhvfA882nTnO21I/ay25/DBg1QVGujWMLG1Uuxmg5J+bbu3Ez/ceTF1VWBew4inBOp7sYAX+OCN83cc7gNXdtSJfcId3KElWWBN9trlXpvaMcXjBfsXhGwq9k09rLsWJACt5fLkzVovGACsNcQhYuTftB0/31wf3oc3zd68+69Zq7y3wuh7kH6oANwPeDwNWm1r3fg18H0wUYKWH3wEWfnF3i2/+u4+X7t5YA088ImmAFRFn80GxxabCfB1lbduQTJ/1EStmVgBWSro7L7aZdPKs4NexkFoDVnWr5AECVmXNSQD9dzxg1QWrbFLJDzYgYl05kKgLpuo46vVwOV/gq9Nz/OKLL/HF6TmaLENvPNbi5Pbdp+k6gJ22xW4L7AQhhm0gtsdW0KBHM7mYcjUDLrwnCq9ERNYWpUYsgFkEsPElQKXDeWO6LrNWFqzetNw9LFqk9xlWnbS/7g1935/9A9AFrdZNlyYOBobp3x1KrcXsvK809XQx4fJmEf3f+VwRtGIsplhkxh6TZInTD8PaYwAAIABJREFUMlfjS++sWGz+HG4yLIIJCBljpZTpMeVGAZZ1hJs2xqu8wMu2wqSfYjlIMWtKmS7zZ1O0Z3URjaJZBDUywVdWiWN+JWEsr6Rh0hNgNU4JYEGRqdtpg8N+hL2wwTiv8P/+H/8nBgWlbARVuJkSALNCXYV1GolpFY572H1ygr2PH6F3uI08BlaEQEgdJmDFWGFeP/qEcPK5oD/VDJ//+58BkyWGYWKHEg0Kt4YYHO/hk7/4Ppq4xrvLU7w9O5Vx6OHDE/lJ5bMFrk7PcP7mVKaz9NTaOdxHbzDUFLu4nIgBdP7VO2BBY05KIS09a0XvmZ0B+oe7OKInVhzj9uwcpy++FrDSFxDCYrfGqq6xZLpfP8X+oxMcP3mE3nCAxXSG2dUNzr9+rXjnhGl/SarCbZGvUJAR2YvR7o/EPNs/OhQ4IKN+psu8PZevVnU9ExAkkI13up8hGQ0EvtSDDPufPJGhPaewfC7kr0TAgI2OYyrwcKXxbcIN++YW83enmJ+eC1yK5mzAuG4gjzAaxIejDOPjAwxP9gXi0KeLsdbyZnGyVDHpBJgulZpFsCjOa+RnN3j3+ddYnt3KMJ9TbK6PmukqMRQ5PT7Yxu7JPra3t9EWLX75Dz/D7PwKCcEqPj1MSmGDc7CL8bMHGD4+kmfWglKckJ5RNFw19gWjyMkGyTgFXpS4/ILSgbeSlZJhxT1UO2oWC1Q8ePYYw71d3M5muCTT6YsvxcJahYzzPsTJ9z9F7+gIczL62hCTnNeTgDDZSIUS9srCTK550chGkqTHgrG0T8rnJY3VQBN4EuOKDNUk1h5/c3ONxWIuwIoTbAJWZDGxueceTlbWkGmGvdR9nkme+PxTTkiW1nLJWOlK5vJsRgZZir3tsUCrnVFfUfJlvkQW82ca3ZssDVLNPcOqrFrMFznyshFgteTnkGHZ76M3HMlwnc39lGmgHDwMh9qm8tVCbIuDnTG20kAeeWIXC1yIVHgQsFIogAOs9Oy6oYhSZwWUW5HqC8j3TfM8Tb3r7bQe/Lgz3jOy/2jAynk7crP1+/tdL4wPFxGuZ3cFcSPASibhdY6AgBUZQzrcuwyrjWf6PxVgxTPHzNlZbJOlR4CQ4IWZiKsIdAwjNm2UKQlcob8Dffg4PZaBLCn09MShVwlNvsk4qjFdLVHWtfz7riZLXNP7Z/cpmqPvY5btYFa3OJsX+OpyhlfXS9xUIeqkr8k6QXPTw3vPBFdU3JnG+X93paH3oZLHo7GP2OzoTC3n2A2X+M4W8FdHIT7djZAVMwxj21stHJ4gOgErMs5yrRdWnWwICHSbJNCAJc/yMq83eplwjTDVr3ZsIwJU9iGJEAFlAllKzeLEvdX5xkGTfFrI2lIzxvrJvDfXraFqkPu9lKV/Ggjs2FfOgF77m5OJkB1mLHqCGvT4cnJ0Muh5bdi06XOM0aILEXN63orZqvQ/9FAHQ8zDIW7DAW6iPmZRD3PQaoGAFSf3fH7NA2uYRhpSjfupEu24h0nyvZZgkEmV4M1tgddnE0xuKC2OaEMohhWBEBrnp2mAQUobCAIHJfpkGznAiimBWbLETgSkl0tc/PYLvP3V71DOp9g5GBsAkUQKi1hNyBBici77PrWdCvm4LW7RP97C9icn2HpyjHZrgIJAVZghiBKBuFtJhJ2mxfLVKd7+7HNMX98iyFOx24OwRBGtsPsx9/6HqIYt8sDYrnVeobzJsaKc7vwK09kMySjF4bMTHH38AKPdPbx7S3n+Ul6TTBfuR4nMji3FOkYRtUjGQ2wf7WNAb02GFNBjdEVPRxvwEXAWuMmBpfwxaIPhUrEJOnkJqwc+yRZ0DEvW+zznKd/Ws6BDyFh+9hyadYSkqAJjaYdAjxgLZ6ANgKT+ZNoL6EscgERWiDEUHNXGGlwnHTN/Ge7xBdo6BwHWkPUsfUGlsHB+bS6hmInVvB5JvydLgYBnIf0vW8bGk8nAvYpgEZ/BAvVshnY2w+nzL2TozhrNhl8+UpzNSQAMgKOnxzh58hBM7by5usbFmzNM396gvsmRLAOxsrgOS04Z9zIcfu8xRk8OsEwSLEMCVpnVqqoUbO/uk2FFosDFDWavT8XEL50UM+agv6bMsUC+l+PxX34H+48/QkEWnFJDGXefy1CaPmncc1nnBpGlWBKsIrxgwQzf/utfArDyrKz7INmHwCNfTxCwqm4uZMTO4S0dGuZFK1b6ikb9KUFJPlNGduCZYwwr2jgYw5WSQGM83WWD3CUJdIZPHYmYLHD04fZ95+vjg1gMoNn00QausP9x152gv2Nvs77ggIaAlbGq3J7rgnSMHdUwXN0CNygLpIdiWAqwKuIxLvIUX01afE2GVZVJsj2vAgFWGh+rSLQ0O/lJyuqFzOxWHrn6R0rEdXbIsAB9AldkmwaJ6l6eO3HD4foKJ8EE/+VhiANMkaU8SwywIvDrASv+DAJWXOebGowTIbtuPPPv1zx6XWubC3squr3xBnAyWWEXsOo+M917eP/7+YEN6FEneR69vW1Psh9o7L8Nw+r9gJX8xww/F9DXBax4EHrAyt7nBrBiuAVrJgJW9nPNJsT7XvH7EF+xgZPhLsIc77DJPFi1WcPdGtRfiw+v8D8hYOVfnL/5HtRQodUBrO4AWbzQ1ECuUw4MybXYUYcUO+DFs7fUHPG41mInOGUGaWRCsUmSPwgPL5cktzZcpVSopq9xa1OwOkLdGmDFSYrVkP5BNfCKDw2baM+8snSHzeWXBSMP2STDpKzwy+df4seffY7rZQ70+jp8adCYBQCzDkdtg90wwE4UYcizpqqw3dT6twGTx/ghcNno8XwYyYhREg+BqzSxAtFL5yQh8Kwrlz5FwMcGgAZwuGnC+s9dE/V7C7G7MO8Aix3wa7PoXTyoZ0w5loXuv5P7yQNEMeEuJchHiWriTapni4apdOJ/bj48YMX3EGuERiaWYwIwnYU0TiW2cTMiRSBESZ+dKpBu+rRu8LIucR4C836KKSnZNH/lhNk3ic7UmPeTTW2PgB+nCfR2CiOMsqH8hHZ7Q0sYpHm7Y1jt04eCSURFhV//X/8folkhVhBZ3ZR/sahQYcuLlUSYkYZJP42jXew8PcHowYFkcDTvrqMYhZ8SSerNxqQS4JCsSnz5D7/A8vQKfQJhfIbZJGQxhsf7+M5f/TminQy3qymub2504NBgdns0Flh09vINrt6eYzQaYffBEQ5OTpAN+sjnSwFCpPAvr6dICFapBA7kuZCHDbLDHQFJOyeHkmvxe12+fiN53iCmp4OlWJKRYjK/AL2dMU6ePJKXFZ+Bxe0UZy9fo1ysBLCQPsumxqfV1WmERQKMjvaxs78nE3U9p5SITRdYXU0we3ep5EL+HTdPTinT8QjZ9gjhsIf+/i5aTvY19olQEJAgYMVDV2CNpW+Q4dPnWp3Ncf3qNWanZ2inC2RFoCkvHwt+LgtLrrFsZ4x0ZxsPv/cpaskeLaLekwH4PBqLY27PBsHKRYXV6RXOn79EfjXT88Nnmz5Gq6YUYDXYG2Hv4SF2T/YwGo3RLBv8+P/5e9y+O0ePCXlqpEOZoPYOd3H4/Y/RO95DM8iwZBobgVYz0TB9O40vVyuxuaqrGa5I3X97gV4dyCePTeWKjWg/wdaDQxx8/BT93W1MFgtMLy5w8dvPJIFati36B3s4+s4nyPYPMGuARUOpLRPEQ6xWHrCiVIoHnE3JFHvrSnrJ2sS2oNSWBRoZWLEZD1NapMTAUIATAaok6WE2K1EyfbCgpIaT/cAAK4JOTNbUlMn2NhZVbMD5QUCIRdWU0oPFQj4xW2RZjQfY3x5j3KPUttDa5k3zgBU9uNaSwMre06oiw6pQGhXTNcmu6g2NYcVfN9fXMmXd3dlCFkeYzaaaFu4MezgYZRgwJZJTvMpAKhYAfH2+SNgUwmYOv5bIuwmzB6z83todEtj73JiB2jV2JvfuG/9jACuefX5Cdn86eL/4uF942Dlj8jtO5YMmV8NPwCqiDFtjQJO7+6LHvqcD7Nw9/XBBYwXl/cJn/bo0YLDAEgOp2HAxBIRrnqChsfbkDUHwQ8U62X7WOKjcpFSPTS8bY957AVbmuUjAaUUz/rJS8unlZInTGc+UI8x3v4NJuoOzZSnA6g19jFYNSkqx2KjIF0P0ETu/HOHb9O9G9+d1oXSBZyGn2maq7wp2FvEyArbP4xEaVCsk5S0Oojn+1eMB/ovvHqE/P8eY0jNO7vVzuC45kGPyZqmUPv58MX8pCRQwZ/6Q9lJMjy82mpMgUvYqhhWNn8sCCWWwnMYqQc9SmnS6kd1JrNDZERiwYAwrsyewZt/7rpm/qRW/VrCbHMHqP6NKKTGRRR3ZxizYdS8cGCVJoAEbsrIkA17XzwZgAll4DfhFNN8Va6pGoKQTnrMZVskWVuk2pukQk7CHaZugiQn2sR4xhiCHU2P6VqURxoMe0jjQ/mWhDi6kgDLKIMH5rMLr0wluJ7nSp1cyXmd6IqUtNdIkVMqahpJNgX5UY3uQYGuYYJBUSIM5dskGuFrg3a8+w+vf/A5NucKDj05w8tFDIAuVZjq7nGF1tUQzqxEw8I3vqW2wLGdo+gGyky3sffIQ/ZN9k2axKU4SJV+O01QD08XXp3jz0+eYvLxFlNNIvEVvGMrkPD3oY/xgG1WPyYFkKlbyYKJPVM3ADQautI3Or/3Hx9h5dIBsPMbVzRKLeY5qkSMBWWn0rkoEOBG4yOntOB4iGw7EgDJ5letdpYR1oTBuPXqLUrvP5m8ppQG9VQKGx0Rmu6D7baa7cp2wElOgldaRSRVsa9HQ1rmqiVFDwFWTVrc2FQdOHanSxDUQdQCYAgFcs6bvw+8uAJoNuKaU8vBToihxUq5Z92L4TPOZIUNTQyPTzEtCy/dJ/8AAI4SUTYlpkSv1NOJaXM7RzOeYvjtFSHCPVFh6jrKuYS3LWoqA6vE2tg93MNoa6Vw6ffMWN+8u0E4LZEWEeElmntVqBKyC3QwHnz7C9pMD5FkPi3CIKswErvJMkwyrrdFrWwwb4PYrJiueYfb2Eu2Cg0fuM3ynEfK0QvK0h4PvPcHo6CFWQSwJmFhyGsRQGcE6hffCrm3ZMkWTwKLtD+8b0nTPg39uwIp78X3Aofvzu2fgfRZNyHTj6wu0lKIXTBeuseTwi7YzTAvkMDqhtNTAKQ4JfKKrZ72IJbieY2yay24NsH49xjzovDzu4ZvzcXN+uwGAY135L9B9kJXLBrDSEnQDPb5+Maxc/Wz7qevF5d1GxRG9+QIL3QDVQbUAq1U8xnme4asJ8PWkwUVNwKqHBecRThKok9+BVWvAisNxt88LgJPWkH02BywNerQbUBiaBQhRik5rlnFS4EEwxX+21+IwnCFN+eyWQENJYKl1J+9dVumqC5T36J43k7JpH7qXIudrsK4a7D7Lyl9nwYxKtr4LJt2vo973DNsp2KAuKNnnumaoiFeXGfZAEEOYgzsz76yLLsNKgPxdwEpn8D2GlQB6x7DygBVXpUhCciuwsCqBqQpK8oDVJjTnPmPJwFJ7hX/8wPRPCFj5N3IfsPKFe1cWuKbHyQDaGDaeCmeFE0ErO5BsQOKM39xU30Arl2bGw4sXmtpvodfGvLINwSKpjZoeomoDUci591dNjIqTgqgnqY9/TR6UotSBvxSL7VDq7mCU/8ZDZyFTRcbCpnh9dYMf//p3+OLdmTZvNrl8CMiaytCi39bYTWPsZQlGZOwUBQZ5Ds6dhnGEcRxjgBYMw2bBKG8lvh/KuHr0x8pQM36dPheSDLbOV8t56tC8TslbXhppYKAHq7wc0Bugd8H6Dy6qzoK+f5AI4HMJi/6BJVChZ8CxqsQaciwrMaUc28sDVpREURIo6jYXJyU8a4aVUWnt+3HCyoKVBz4BhEwHY5SKG0VQXcaH07LBNQK8LAt8tVzgAi2DhyW/E0XcGex5Fl8voZwiRp9NjJvysvgf9QYYpwNspT302ERzih3Q06OSh9V2W2JcVHjz41+hPL/FYjJDTKM/TpMoV1S2tT2TooQT1O8nkvL1j3ex++whxidHqLIEeduowWATIQNCeUzlyFYVvvrJL3Hz1RuMmghZzPjjVr5lvb1tPPnhp8AuJzmWpETjXBkVtgHml9e4fH2Kyfk1RsMh9h4eY//4CAFlVqTkvz7F4upWzDC+4tRFvcvHpxdj/JBF6bEo7GSzXLx5i8n5JbI2RI9FCTsoNiqcpLJhp8QvjbG1v4vdvT29DspRqmWOfLFUw8fnT88zJ9VOpkbQigUtfbY0LXBm2ZRXBnmNxeWNGFp1YZRegrbxsC+GFb0qVPiIXWgMKAVKuQZQsomWIIcluW2R7cOUvetr+YTUswXqKY1T7TCTl4saETLZegiHAzz9/vfQMCmOfmMCrAwMt4ER5WArhOXKaPtXE9SXUyzPrtHOCwFWfM0lGtHx0YswPtrGweNjjPe3VNhzgv0f/u5nWFzdoBclen64DuibRYbbw7/4HuKDbZS9WPJLXj951XAt8ZmKGtR5jnBRYfGGKU1MmZpiCPqREdwFFpQCjDJsP32AvWePJSud0d+G/hiv3ur9L+hPszXGzsOHCIdjTKsGS4ZUVIHSr5gQuFyVMitXapfOKQLy9GFzcmqC50q/sX2Br48+VGbAboCV93gi+yOOM1xdzVFVJgkkYMWdi5/vASvbf+184FnCNEEWVLyuJvdoMZvSK2MlWQ/BI5qik2nFJpS+BwIynLRIvm5KBCwFbi7yCkuZphK4YmoWp+AD9EdkWGX6GdPJRE3K7vZYwCcNiQm4UTL0eH8snxv+8medjw22PdWBFR2GlZ2Fdo1YaPiCxxdP6720bSWB5HvtDn7+6QArVyDeG0i8t1jubv7uzzYp5et3KXgOsELDJLn7gJUvauyLNwwrTzp/zw9YF5gfLoYEWLmgEgOBOPll2IgxjDx45ZlWfijFc0UMwbQn3zKaDvPs5JoRe4PpdByo0MOsMODncpbjq6sC79ox3mUPcBaMcbpqMKkN2CXjhqnDbMxcBefsRSx5kqEtLYHrciXftV4cYtzvmTdPQbYqr6cMmGxayuZYkkqC6WQxlgjzKdLVBf7q8Qj/5i+fYW91im0ltTlpgqMxSeLHdeKk9zyb6H2nscSaEd+ipYbaeYiSdaJ0MiahEbDif5crxNznxKziMIeSLyAWk8Vk7xzaqfFUHeaYLS6sYI3UuevtDVp9vSHmoM5dAxUFVjEowdU/bH3NNsLVNM6QXkoEzYNsoCVGgGOT+rgvcW+KSrhCuSTrLEGZ7aIe7WOWDnCDFLOgr5QrFu6ozb+nFwcyWx/2EgzJ6JW8xBpL2ZC59ULA6nLW4PXpLW6mhYB97pesJyNFlzYCvXqs9Qj0NQUGSYPtoQFW/YSA0BRbvGdnM7z+1Wd48/nniOIWT//sKR5/7ynQjzBlmunFFLPTmTyJmmmFdmX+n/TXmhUzFMMW20+PsPfRiRLo2n5PgxeysAiyD7hPvjzHu59/ifnrGZJqqDcS9ckImaHth8i2+TU0/Xfx9Q1f/0B+sWxgyOyPxz2lFA8OtiSdzusA+apEU7B5pc+MNYnyT+G6IljKYavqIMfK5YCJNZJn3ntTaLEh7D6yblYDRcaqk7xwzQqw4oBT+zkZHtzDfCJrJ8jAPW+2l9mHz7rSPuGAp/WwQI0ygSR77QSs9H3X9hnWgzj4VUC8Xqkzk2bJIINogcyGnnHPMTCd78eAXQPknE8dD2f6SynohtIr8o5ogVFLboZ8JS8rsHbKc4VB8IzkOol4TvUyDPbGSAcc9NW4vbrC1bszLK6miJYMSQjRbxJUKyoMChRhjXacYP+jY+w+PUI9GGIZjlEGVKHUkrYLsKobZFWFrGzx5tefY/b2Ciua1Vesx2kyzb0yRjMKsPVnhxg/PUI4NjN1SmzbkFYtliDLmtr6DCYrktFDcHETZmKx9B/+9c8NWHkg80PDGd1zJ6Hzr9J/LlMDq9srNPli7XlIf0+yrGi+XpBBl/RRU5HgpIDrwAv2qDT9dvuK/xlrUGwtxupemw8BVl7S73ovx+i1vnmDca3rDH9+a52ad+MGrDKmlQZ8ktKVbgjCZ87kgASsyLYSYIVSA5plvI3TVYoXE+DVLMBlnWIRZlhxv3S+myoZuS+IdmznkLiyrdm+8Gzg2am/JzsW9G9sFYYRkmHFv6+ZlL3CblbjcbLA32xXOAxm6GV8dg2w4hlLexHuFR5HUF8hwokRXmRE7ta2xxf8lfa1CT/XlAQbWdqdZ8AFjH0bYHUf4Ok+z1Jo5AsN1Dlguw9Y2V7j4aD3M6wc7G5p8CKvOH80B1hZJqNPpv6mJFDnnhs5G2BlkkD9/h7A6pvrxLOs3i/L+9bF7UDtb/+cfwZJYFefed+8zLw9rED1xeL6zwQjBFj5+s7QXBmhCvWz1bbRdfpZvqem2cRUBb278BYhSjkKDTIT0/gSmaWvEMO3mWjSRKhq0lJpuknAyhaJn3zrzHIDGjtw+Ku7WdgmxsOH0qYlGQdxgttlgV8+f4Fff/USV8tChVDUH1iTyQ28rbGdxTgY9aURj9lkLZcYwdIDt6JQSYJDGoSzdHWGgJSuxfTEGmwAK/HQmH4n81RLAZN/xHtkgc6Vbc108vT77hLoLqz7f76/oLsL2FvC2UbgDPU5BZIm02SCQhFc4ezliR7EQmHpEFbkmDQwoKkfARA3XTeGgUs2o/cIDTXJfkgyZMOhNkGakq7yCvOykmH0V6sVfnNxgRezKaZkJkl8bT4lRNz5wUN11MuQhaTsW2oj7xOT3whYEXDoCaAJMUhDjFJaRjRK3Rk3BbbLCu9+8issTi8wm8wwSPvYHm2poMoX5rUgvyxR9OgN1WLJye/WAPvPOOU6QbS7jbaXyBiez3CasXgO0MyXYlhd/OZLnH/2AlludHvpzpmkOOhh9+kx9j59iIBJNzShXTFtbYklvdQuruUhReBnOBxi5+QIO8eHYmhdnJ/j+u25PCf4PRNJZYz5RGAtHHLaeoTx0T6ifk96fX4vJv9lnHKq+nKRsM4klRNlPpNRlqI/HKhQU0Ib14mfCgrjMA82+gkpnICSW/oeUGpFnwkWY2oczaxc6DLZVZV53cmvjcl4NNhOEqyWhQpLGf0KxLYC1zcwLNRWNMesS91rglYJn6f5EjVlZfO5xXuLwmBTFxbZlIa1aYr+jjG45EWgvcYAKx6u1NjHWCDMl5i8PsX112+AmwXSopFEsBcnWBWFCn16Y0WjDLsP9rH/6AhxP0aT11i9neDFLz9Ds8zRp7cODwkHWPUOdvDoR99HIG+SCAWfT65318RFMY97M4mmH9nk63e4+uwlwukK25HJK4NejDlj6ncG2Pv4MbYfnaDtpViSTZSXaCdzrT/+N99vb2cPVRRjytdWB1gxoKIDWLF559RNwJSTXtj+6gwUXTNshtiNACsaqHvmFdlWAvFkUh7h6mpmifYCkXLt+wS3BgP6VmUyW9dkyLGWKEfkLxZ+nFaOhyMsZjOlbJarBdoqx9agh0OmW1GCoS7Tp6BQKk5w2BhQRdUKKFiWtWSqZFo19NuiZxYZVpmZveerpZoQ+mWxsZ7cXmO+INCZ45MHu9gdD7QHc534s82nw/nBR7cYMsauMSZZaNwtRWwP9XuuB6z82el9GfyJpN/XRII/tmjwmXrf/LoPFfDfLJ9NYk36ftgUCCpOOGmAytPWpHl2ntydwllRyD3iHwdYrQt8553o5ftiWBUrgaeUCppHhPmJbXJTKPUaiBFDphCbarbSYvw6YJqAFRlW3MOuFhV+d7bEZ/MYXwT7eN0McNumyCm/otG1vG8iges6I9cJNmSBWYplU63QliuMKCsfDXAwGiqt7GK6ws2Ka44bsJ1VwoA4yCAbo7WAh7BYoJ2e4bsHCf77Hz3BJ/EtdtqFzhk7592Qj8UwE4L5OmrWEmQX0+B2k4gkI/PS2gcxDRROQlYTKyOT/gVkfIhxRSDLzPUF4DjPTJ4nlBMZCcWd4Z7d4qWB7v4r7dmV4P6ZMDDCJFvch+V5phCU2qQiqsiNta2n1DHKrRrj63GAlcjkxqh1PgXWLPPsoOR4QTuICM1gD+HOMeZpH1d1hGnQdwwrfgNjBvaSCFvDTIAVvavkv6cLac2dQCv+rCDB9azF6/MprqaUuZskkM8AjYkJPFBaKAau2GklBkmLnXGG8ZC2AwxZuUG/zFG8ucHrXz/HxatX6A9TPP3hR3j0g6eoUkqYC6yuF1i8m2H5Zobl2QL1rEJYtBinfUyXE8yiFXqHQ+w/PVIKLwNTGPBSRgbiRmWJ6esLXP7uHaqrCj1sWeOW0RC8kOdWMswQD1NE/HNGNqwF1PT6A8QcmPKcTiNEQw5zevKYIrhDf8C6agxM0oDRSj6lFDspvVzlyPanpJ0AmNQRJoEhEOXXsTE+DLDiuR5TVeAsQfj8cG36IB81eM7DyhacJUBLjtp5znwjaAlxJrM1HyNLuNIzaS7SJmMVS4tnmhlubwIeHNAljyACVkSpzJrCmCsudFKJsoypN4bEmkLjpKw2sxXUj6okaMEG0Z5nfl8CRwJsKSunVIjgVZlL0ihjZp6rlNn3MlkYKLeBHmXTKRY3E7HT21lBfZrSGpkUXNQlVk2BMm2x9WAXe48PEYy20PYPJdGjfJsAAdldYV5IhhgvS7z69RdYXU5lvJ8GZubMoY88xnZSnPzNU0SHWzJun9FmJaShuiWvEbzUtrre+40Jp3rNnYFuVX+wZ/2XAay+ZSDiBmPr57MDYHBAVi+mqBczlGTEkZlUVJgXDea1hTLkYYqGBuwEAZS+ZqSKWB5WHFBv+mKv8vH9pg3lnPn7+gp1+1B/rtrgy9cNAlkc+9iDMloe7nus+20HxFjoRnuHXSWpPGX29DpSIiztS8iwMjmg/hs8EwqdfbNwB6dFhi8nIb6etrhuUqyiDAwmE1vSgSLOQdjZ3SlAAAAgAElEQVRAT71hZY2rBhVxxfkt8Xlkcm7GebR6KDL7SGpkiMAK+70aT7MV/mpc4DCck8vhACtK4EvtKWu5nyOcGPHSsX6dL7bqJ81sHCDtVFYetGJdeh9MtK9xZBDvh9ZhWXUZVt0hpL+F/vtx0NcFrAjAbxR4Hhz/dsCKX0BWsfnJEwjeAFa2G1kSvb2ObzKsCLqaHNX2PQ6cTNbv5O++dvNBPUap2jyNHYaVvy7+Hz3Y+8HF/acErLoUui4qySK+C3B0QSsdbjJTNs+oNTjF1t3pOX3hv35IOtW90YR9HPYmBYBAlXTTnAK4Q5KoYcN0mSaUdxUN12vGytJnxi8Sl7Kj93KHUWxF9WZaY69VU74kVsIUKa8sD1+dX+L567d4fT3BxXyleFyyM0in5gRz1Iuxz1SzsEGzWCBYrihDF1i1G4XYC4CdkKbsEC2X0dJMOssGPST9DC0ZVq5IJMQRZ9wInUzEMax8UuD6NXtpoAOQPMOKh3Z3Efn71H3A1g1BJ0Z9vYA1XfeJV64h4eRLqVzuwOaPcICVTwoU+8pXNdRpuiQgq3Fo2Mmmke/LEHIWMPrg88IEBKa5DAYAgSsBgomAFB4WbDpXcYqv53P89NUrfHZ5hUkQYMn2iYAVWSea4bWIwwCDmAl/jJ2OkEYhyLga9DIM076kb30yVfjvNGDthRinTPErsd1W2K1rvPmHX4i2vcpzHB4e4ejoRJvH7dUN5rdTlDNOqC0lju+PFPmmFyPb3UJysI3Bk2PJ+zi2LujhwwKZr3G5QrqqULy9xKtf/BbBZCkQRM9gxHyaBuFWHx/91fdQK+mBLJUS8/lCptTL2VwJLWMnb9p9eIztkyN93eXVJWbXt/KFomxMPh8uhZI+aWG/h5Typ62hUdg5FSNyUbKoCZWYxddBYKog8EdwkbIaPiOeJeeYkZR/+YJUIIejgRsNmYkj5uCopC4CiU7LTx8xHlQxN2KyrWw4K2bh2pyfRS8bElcEGWBlBxKBAMm0CHTQz6VcCQgnA2fcy5DyuSx5GLVGx9XBY1JOPmsVN/goxorPahSL1i25geiL5gOgpryeylB38e4CZ8+/QnszE7uJflQ8hClPZNoRQcVkq4+9B/vY2t/GqsqxvJqgfHWL669OxXLjO1bRwTAFMs/2t/HoRz9Au9VHmcWo4kCMQgF3jP1liiYbSr7GaS5j1JvPXyFelNhOLCo86CVY0HvgYEt+XwQiKTckKEdpVDXPtU8umYzG+iHtiYU6ZYoSYixXLGbIMqkFCK8oMRKgb8+MUY/dHqDe0aZ83kCS+zpBKr+fEoTiL54LbAoWcxZE1kRzemyyulDmvPxcsq283I5MFD4z/LkyYk8z7Iy3UJGdRcBpPsHs9hr9JMbR3o6M2FOyWtR02OvieSC/Cb7fGvI0XNJ0nVJDNgOMsO710B8OkaQ052Yxb4EYnKDzWaH/1nw+UwLXs5NtHOyO9Jo8YOULJZ4RlEd2D/Ju8cO9k41eF7DybCpffFL+6IsnA+l88cE90QUR/CMAK28d8T6A6vcVHLa1O+kHnXsa+rhQEkjAigwra9y6AxD/c+4CVvchu80J9K2SQDcI0/NW2f1VsholN2S1Us7GteSNRulxJacG37SSAdjXxJ9ri+co04hozi5qIktyhjiUlLUDV8sGvz5b4lfTCL9tdvGqHqDMxmJWcfTMdB4116x5uL7IsHbsOAJnZFU1xUIpdA/2t/DseB9HwwEmt1O8vJri9e0SVyyX2DzzueG+WrK2UIAYoiQVU6e+OcPDQY3/6tMD/M1hg512Zv6L9H1yRSDPOIJsln7XIq65l5KtRPaZeazxjPbyKgVHMBlQwAqbZmNUEaAK6J1H2RMbWg7aBFhxOEY/TbJRHLuJ9YV6KC/JskGhSbpsbzZmfAdUcMxeNntsxsnwIjhsYBUPHuc75IaXvEeeRc5rK5aiYxKYn4eTirnvIcCKQTuLBosqRrh1iOTgARZpH5clMKk3kkA1OmS4p6FA7+EgW4NV1jgaYMV1JxwtzHAzhwFWsxx5G2LFOV0QiNXEazmktJvXrCmRBCWGWYCdrR5GoxT9hH6VV4jmU8y/vsTb377A7dkFxjsjPP3Rx3jw3YeYtQu7fosGq7M5Zl/RU+gWxU2OcAUMor6aymWwQp016O32MDreQbo7QNUP0D8aI2+YZpdjenaNyctrREWKcbYndmwwJP0rlPUEQSmCIBEDM8iKTS2Zj+CE5IUhB38MFEjMT5UMRYLObuDDRkd+sS6V01AYO491LneAJP2dkjl5BptmwspUAoKtpRkrYt2xJLzhuW8QRVylkI7yOHvmBD5x7axNqH3KlwNF1ZxpZbguVeJkC/LR63FyQvdaNZR2kjGHANyRBApycj6ovoFd4wtOSiXhvF8TBpWtDad5TYrcWPGsoaznsdRTSYFrMljIgiwsCEHJp87jl/sJh4RkQXJf4XomG3dVol0VGkZWM7K/G6vXaA1Qr7Boc2Q7A+we7yEekYl3KGsUyagY4kIj8ekM5fUt2tslbl9foJqsWLgiS2ifYqE2tJZIj4Z49K8/QrWVYd5mmFW0LBkDVK3QjzOIzIDfwdTc1SUxc3uUpM53JG7fbG3/pQErfz51z8P7va0BSeY5TJl2tZiinM8ELBK8JWub4N3KDTMqeaOlksmyThBjkUN2F1LjQ1dsX9zI1Kx+IGPxHrOqI43xcmurGwy42ABW5uPs38sasHJtn9nGcBhoX2senzRdNz/Ouq3MckWJHeaXSvanLTH2s4UYVkgGmEZ7eJv38HwS4tU8wHWdII8IqFqAmBVBzqSc69QBVi0BVzGJjbTgpYI8K7nyUw7BdV1M8h6USwFWR4MGz3o5fjRc4SBcCLCKKc9t6GMlF0FnI+FWnLYfvx8Yu8pfG4/B+HqH91a1LT2+KFHvEG6+gdZ4tb9Dmrpg1V1gZ3MfNoQd1vGrOx5WBh7xOhg4bjJkdeZ3frQ3XeeepV2Ng88OYGVpiLK0vwNYKZimKkBJIIeJBKzsmZO/kGNIOw9A7YO+fnW30F2szfr45jDyfr37nyRg5ZlI99k4HrDqglZdhpVJIjYm5/JgcOZx3MCVxnAHpOK9cwZ1eli8nNAxsvS9yGgySaBALd0IS/1gCUeGVQMaDaZo7jCsnDTQJfVpQ3WHyN335Va8vBQCJU9RPkKjXk7r391M8OW7c7w4u8CX55eo0ww5WQVNhV4/xu72CDETyZYL1IsVBkGAcQABVocErehzhUDeVhmTOpIEfcc4CMSqsEkigasoY7Hs4lLZzDiGlX9IdPjrpNh4S60Bo3tPUpfa2D0o7m/i9w8RHUj+JnHySMCKhyS1yXzoPWBFlpWonwQJzLMi4O8VGw5uki7pgIbNLKBodk3QgZ/PqR39YZgAQ/Pj4VA+YTR5ZOFFI3AWvZT58Hp/PZnix1++wGdX17hpWsxY+7KgcteH65ByIfJQkrZFFjDGmmBVihElQUlP7KPtdICICUkxMMpCjJIaw7bANirst8DbH/8cs7NzAZIPnz7Bw6fPVHidvj01o9LTS0Rli7QJjS5PKRyn/kkomdfWdx7h8JMnildesDlRuhojpUtRssuzG7z46S8l84pLXs8IcZph2ZTyxRo/2EdOZoOT6ImoSz8QTW/se/XHY+w+eoBt+lFFwOXNtXyl+HrIrvKbO4EwNiAtf35mU35KUShdY+NjZPxQTC6ugOHWyNhLzuxWzwDXhC9M3MEu6ZZ7Lvgseg29T2+Tnwo9JDit7Bxukr25OHYeWjYBteefbC7+IthmDHxfCFp5JLmB/s5K1Plqjtl84hLlBhhS4keT7DQWXV7SIu0bjqHl/FKkmJFUQPbABlgRrGJMcdigWlzh0f4OMFvi7IuvUF7dipXXrArkTA3i4dfPEA4SZOM+do520R/1cDu9xc3rMwScmr+7EbtKAFeeS2ZJ1l16sIOnf/VnaEZ9lL0INdlsmaVFEqijHKatSJFu0UxWuHj+CtfPXyErGowdYFWnIRY0vj3exdGnzzA42kfp9i36Ty0YER4lyBnVzO8bRFiSqUiZR5ugZERzHaAg40oyOnqJ8XZxUu7Yna7Q4v2QsaMMr2ngzMa4EPDkzSRppM5Dmft6Q7YHi2XdQ/OAkqyOBsVZqg8CPgZYkYFFM2CCDCkGgwEGvb7WqlglbYXFdIKr81NJA48P9rAzHhnDikUy93E3qadPQyE2HxPIA73fBU3Xq8IAqyxDfzBU00bAqJ/1JGf0njt8jZSZFssJHuz1cbi/ZRLYPF9PUP0ZRrN4G8TcnUxpcMNn6g7DeCN9vw9Y8ftTHmkFrBWlLCxV3PwzAVYfLjTW9aem7WIW0HSdCYEyXS8EeBCw4p78zwlYGZPTng8Wbf468X7z2UsTNtQFymKJmganTO1zMgQV0GYhDqbXczqZcq9jcUz2tQOsxOprgZs8wK8ucvxiEuE3OMCbdoQ228JSeCjTOC2REmwwuf/SKsDdK557Ki3zBYYJ8J0nR/jB00c47Ge4vr7F89MrfHkxwdsl6xhFBhvdl6EiSpClHJohIDHKmzPsBkv87bMx/ptnGXbbqQAr+UUSeNJ+a4Mj2jlxDyVYxRRSysjIAOOzyjNaMkHu085MnQyj1LMtghoJDURkIGneYGyaKW1UojEnsQSs+BlKZrVobAOtnEeN9wpzoPaGjW/gAEE4NUxkeIqVQj8gY1fJmYzsErd+7QjYAFYe6DaAwgaKks6qn3JR6QSsKG1eNlg1MaLdY/SPHmGZ9XCZN7gpOAAhKM2miSPHBn1K28mCZxotGya9FZO/GsPK2Lg0zZ4sI7w6n+JitkLOYHUO3xDIj5SSSg4z0jVjrcSoH2J7u4fxKEMvzpFUl8DkBpMvzvDus1eYX95i92AHT374EQ4/OcZ1eWshFmWI8nKJyYsr3H59KT8relml5NAoGbDEvJiijir0tntItjOUfeA7f/NnmNVLrPIFbi9vsbhYIAsH2B4fiRGYjHuIaSxPxgyZPjGfe2Mbkt0kEIdpmhwy8PqSAcxAAcesGpB1xVQ8DqNkXB55op8GIawV2JyzhtCAhE0xGcFBiDSjx1a+tv3gD/bJpxqE8HzTtXbxFEa/0v0VgyLismCEsGvnHFvKfIvNO87CBawx9/5u3s/GZuQe4HKiQfXNnvHFz7B92zOGzfuKf21DbNae1vA79pVLGvc7ZKUk3w23xcIDDPDgB68Fzwg1ngIPyFRjQ0/2VyPWP6+vMorVdHPgUpgChUPtQU9nGwErAuX0jOI6b/NSdgwMVJGHXcyBaIFpPkNMP8v9bSTDLcyKDHUbWeBAlaNdzJFfXWN1doXqZiYvrHpeIG7oRdlXnbtiYu5ogOGDbZz89WPk/QTTOsGizhD094B4IJyZ5xsBTcMT7VrK/NqFSayBvA/PK9ZnR/cM6f7Z/BmcdMr9DN+KdIg1buXavbuTErg20Xf/9o2GfCNft0Gc9ZkCrMj2ZzrtfIrKA1ZFqQEYkwJXSLEEQZtUyZOWvOaM1x0bURYgHcbZhmGjV6q1/w3AqmMzYGw9+9Cz5QIqPCbblb11r4fqE4HvZOxZ7oXOUe9Ny79npR2w0uYaM8CKLCs+gwROeSYkYY0moR/gHl7nfXwxjfByHuC2SeRnRvat1fR2jzRAcUnbXlHD+twkgeZBJxGbAssoB+SZQ6CJQU+Uyi4xwArH/RofD0r8+WCBfQFW7FO41xvDit+Fw3HzhrR1cxewsuGlv3ZrUM8xrDxgZUoA62/98MzXRXpXv8fDyjOsPImHX+vPQDGuy9U6JVA+jm6/Eduy82x/CLCiNFgDoz8CsOqmBN4HrHQGyIOSz6WpVjYDgA0T0a7XZl/rglTdWvfOWv1GQfkn8LD63/+X//FuJX7vRfnC2y90D1wJxaRxoJL+aF5s9Fmap/sGV82P2yDYzPDDvDw2flUsdDw7y373qQk2OUkTmqYbesgEEOqrGxrisRlrEwQ9xso6w/I7tD7bCN83ed6U66RiOlNw4+Sp4SEwsmTKVhDh3/3kp3j+7hQXyyXCAWNOzW9LtEpOKmi03LQYtA22gxYHUaiP/TjCVhAgpTF7L8Oo30NG5pFixJ3fDktFIikqHs3Q2ssC/aIQQnw/sc+Zov++Cbq/V9/WuJjJsElYbJBkiWHeeJ331m9Gon1yk3DgGf/MRDj+7hF+m1oRsLKkGRXBirOOFBUOMqvoz5BlqFgsJOYBkHGjo5yrqkHnkgXZMWkPP/7iBX7y/DleXd9gsLurBLDpfKrGemc8FsuIX8vCi/Hgg14PAzaocSr20TDKkIaBpq7DNMAobTEOa2xR3lmWePl3/4Dp+bm8PB589BSPP/1EMsXVgpOXHC9//TlWF7eoKRVjVhHTHjmrpuwrDZCc7KJ/tINHNMPeHmFWMka9NTBiWaC4uMX5F19jeXqNxO1nutJpgjoClkEp+aQatayHqMdJKY1/7VnImHRGdt7WCNGwLyBK9r7iZtMDg2CCO6y9vwKLJ2eaK99grlPnfyJwiOCCa1DErro3JetuCL6ZXj9D3hNCXXeHii1KqvnC2TPkTf1NAuCHSo7gtFH4u9euR9x0KS6MxP6sBiNoRYlfrhZYrRZq0IZk0fT7WHAqxkKEjY2idTWTMA8OAXD2u2/CjAFrFTKNpoeZ+ZPQGysl+LDIUc2XKPhB8EkSswxhL0GYhkjIHAxbXF5e4OrlW8SXS2S5sq/NzJXrgxJCMu7SCDvPHmHv2SOMTw5knk6gRT4IfH15gXa1xDCIMTu7wcWXr1BfzpAQ2KxYXEQo4hbNqKe0wa3Hx8CwB2SpGkUWB2Vt3n4FTXbZTCj9Ucnc+j1fsfFvxa6Sl4+MbpnKagbq9AowQoUxHbhfU9pHjyfPltoMh+5NCinRLsiKMZ/AorSv412j4TpBKfNrMgaWGYIaSMMwDH3EjJunkKvFajHDfHIjpgjBqt2tsTWiqkpsqq6i0/nsNW2I5YrXlCyr3DysOIUjkykzdpXMulmsSI1kRvLmc2iS0FHGtWrG376guV/geEl7dx/1gBXPP/+6uFf7D58OyGe0y8ryBYAVnG4aew+w6p5ZHz6/7KxU+/ctX/9te7/AYCeFYcS7SQJZMLJ1N4YVQRTfnN2fPtp7McC5O930RZ7//PsTbv67Z5sVshzwsd62b9h7tsktTf89YFWUS/25Udqmyc2i1tY391IW1gRwCFhFoaUHV27yTJDnugjw+TTAz25j/LTcwdt2jDbuq36wNB3/fNvP1v0hYKNrRMZNA6zmMpL96GQP33vyANsRAw1yfHl+i9++vcDlihqsgQFWFZkVOXrbuyjpqbXiRLtFtJxgGzP8aD/Ef/tRTxNmDl/WFuduMkyZEC12KK2Oud8z3TNncpdcO7V2mdYmcIjrmt4fbSkJW0aQW9gozWDJqGWd5QzgXV3GtTQabyFKGKVtZ3Uu5qK6VZ0/MkH37Co3ufZrRQNFMt/FoDbASib9bEyUEMhhVrlmtegKO39Om5sbYMA9wRjdxrhSvSG5Y42m4N+HAqaLMEXv8BHGj56i7A9xuSolwyTTUuyuloOpUEOrgdJN2VxaGqwKch1CHrjiWUWGVYCXZxOcL1YoaDotP85IQS1xXWHEJq+kIXmFQS/C9jjFaEQvvxZpsECvvUY0m+HNz17g1a++RDVd4ePvfIwf/Osfou63qDPuqSUi2rNMctx8eYGzL96gnBToxwOShMXsIxW5pscZqcgxJUkLXFdTfO8//0uMH+wh6EVYLLkuM/TSkauBQ/S3tyyZz7EbZI7tvOl4FvMMMT8pHteETVx6HltPphsrzdJL+Iy72G1kdI7zmtgFdNuJnacmqTPGo0bPdrjatfZ/9JIUm1MbI9D9uQ0a1GyoVXDa8Fpf5mV+PtXK/SyzDeGexVrdfgZ50i5C4F4D1mnG1pkJbl/Ri7NnYSNzde/HFyDrmqh75tm12dQyDgL1nsbOIct1MXatuCbWT515i3ngzQqcjh+XYyXavmbXq6B/p76/yScbbgiSdFGxwOeVAx8GDhVoljMUN9dYXlwgP79BM1lgyJiFVYWwtsElh+60r+iN+sgOhxh9vI30cBd5OMJtzqHaFsJkhLYx+wQxMWXZ4C0D3LXjOhf4a/fiQ7/82ef//T5wpbPdtdX2OZvr7a725onyP6dzP7XnCPTxRAkHUHZZEh94cXz9Gf2Ec1pLTFGtlqiZuEzAqgicLLAvjzCeEd4rWYNR50XKc56gFBnjrKcsZKXWcGow6Gtf1Ptbs1Q31gt8Y1R22MDPgVayAHSev6zlxLrdgPkEQXTqCvjnwNAShxRYoH3YTNgdJQJ5uZBvVZyyb5UrrAUEONCR+w3loOf1CC9mMV4VA1y3Q4VZzGnjweE83wPBV3o5k4nM18takr09AXJJaZ0szSLVFGAg1i9N1lmHtVyprXyEs3KGo6TA97ZbfL+/wG4wRRJTqi5bfxsMsZZnfcv3zzOB+7gLTbM1a6tKyh354VkP62uVbi33wWdTzKa7DPn3fa4x+zdeWB7f0LnimE6S+t4DrOTrKOsaO1PuArUOdnfSaalD3ODfe1B5hpVPgbb9wpKAqTihdxZZnGbXwTPcDyycF6Dvqe7s6Xff4R3JaWfNdOvUD69uq5P+kF9+GOXrRC+t9X62/nv8vto3+N/+5//h9/5E/8PWwIZHLFV4msTFvxBrfr6ZfGDglU3ulQ7imgd5Hujpcxvf+qQzHwpFwKswImjlAavEAVYp0BtranR/Y/x2sMouj+jt3Ji5Ceh1WIoNmUB5EGIVRvj73/wWv3vzFm+mU5ScRsYBQlGuOckNxbaMCVw1lVIEd0LgIIlxkCTYCoE9Aihs0CKLT6ekicAVX1/BglaT2E5SoPeyctfYm5qqEbZdaeMt9Qc8KfdR5ftf4uUva4TaPQ1rY3cHAtjEyBWSXcBqZewgmicLDef9F2BFjyIyfFwxxElZ1lsDVnWWoaYJORPrOMlxyTFkLOT05CETiB5CWQ9/96tf41cvXqDi1LCfqenn8zIaDFXQp0GIfhRJSkT5EkElAlZpEGOc9ZHSUykJMMhCDOIaQzaqTSUPqzf//idYXF0hD1scPXuM44+fIh0NzfCWUqN3l5i9ucDy7RXCFafXchKx5yQJsMoCxNt9HD46wdbBnnlE9MykmulvFy/f4ur1O5Q3cwFeeuqUEEN2YIh0ayDAKk0SpZpF/OhnkqGx8eb9p+lpPOgh6NnXaObAZ4GnnA4DqxnWR7+LmdZB6AArL5dTc+ekdpoGesBq4y393qdq/Xy4w9MXbevJw92KxtaXjEw5k/lmReMgNpN6ueZlA1hZ06LvoTVJGnuFZb4UaMX1KrP9PuVv5qVlgJU1cgKs1o2JNfS2rbjm3lSBksiwSafOfkAmWxiix+K8MhMPRQWT1k/fJqeOoKcT2Qnz2QTTs0vMX54hyRuZ1jZssBwQWPI1M2H0cAf7Tx5h58GRgCwlh5JJyWW8XCErSiUC3ry9wNmL19TyIW0CefFwn5m3pSSFOx8/wujREZp+KjkHJyl0GWrDTOQNGW06JiP9DFhjNHWA+YxJa/x3J8vlZNf5cvByZJwOu0vDS6T3XJo5rJ69bwCam+PCz9yksSeJRAwrb7yeyaC9uy8bk8b2WU6lWdSlaWY+fmjlNbWaTyW9Hg8GGA/7mlJ780ovV/QFhLbDOrRkSR7iuvatZB4E/9VYW7VvRYMIhD7VxwxD06iSTMpP5LqFNV+neSDYeXYfePKSQD53xkizwU132uclgN88nzYw8X2G1e87tDcL9J8asCrlYdUFrLwk0Bdpd8/6TaH9HwNYKdCC+6wbUtkE2aXyud2MYCYLtKpaiWVFOnzDIpHcUQ4GuKeSyCSUgyCkDdGCIEPA4VZrPjZ1WeAqD/F8FuFnkxQ/LnYFWEn+okmkBzS8h5IBKvZ6WJFTeh2gXc6R1DmOt4d4criLrYwMzxpvb+f46mKiyfwdwIqyvF4fFamelPZx9Ly4xnYzxQ/3gH/zyVCAFdMwdTq4rVLAZ16IQUtZdSxtYwWGnCiZzU+gi1KNASfZkQArfk0t4/HYsat8k8InTpZw7nllsSqJS2rgMcENeROSWelSjlV36eE3ZhRBMjMeNvlBTTaqBlZW13Htkh1FigaL6YbJoWuza3dGORaXnVfu6x17W8wb1gLqvFpUTCAtW+QcLPbHGD18iuHxQyzjBJeLAtNVZfugfnYjwIq+VVmWaF+xl+/TF63q8y1xHWS4XYQCrM7mS/lklq0xZwaUl9algnbipkAaNhj2Y2yPMwyHEZKEaWxzDDBBc3UlwOry+Tu0ixKPHj/GJz/6rvyrpvUcOZnXqwrNvMT83S0m764RVAEGvaHas4QBIQRcWddwqNuWWFRL3FRTPP7L72L32QnS3ZHOujDuI06HskvmtY85sJIU3pkhu6m6PbbOo8mH+DizZDVA5FvTx9FJ9GRrKVCr47lzD2BaA1L++1FNIdNyP8e39eJrET03Xca1mtguYEXpvvOS8vW4P/fdprhunLxyQ1ZvHoB0w6l7TAFf3bsplav13WNwr7qxWsH9cgmd66mZ/vpue+RDBzZfY9XLmsnQAej4OWyI18UQP88lxdlXOMmQHxZ3TOFVaysIxM5TPzWmBYK+NmTDS7UJWYS8j9TNUkY4QXF9g+p6AixWCLg+FoUGnGzz86pATuPrXopsv4/h0230j/fRpLuYV7RY2QKioVjZRhigobsBVgZc25jEs6z+5ICVUZPuAFb+mfl2dojdFpY3zWqpVMc6X4m9uioayEKsCrBsUpQSV9NryMMkPjTMIDUBBklXgtYKrBqNhuoDNkCL7e+erc4zk3utDXh4SU3qxhAb1rOyPxBDyPfT1v95CaKxRi3Qgmz3jXML/1YaHhTVAlFs/lVhovFvBzQ1P7JZm+H1KsOLaYS3JeWBYyyRiG3K8Alf18iIn8w01tBeYycAACAASURBVFJi4hM0NUDcZaqbHzGtQDiMEPOXklk7hz1g1SsnOElK/GAH+LQ/xzamyFJavFBObj6M3iuRPaXuo2PJ2j01sNmTWwy02jDnPGjla7Z7S36zdP9AwMrjH90a0LYG+jYyGdTk8BuvPbvOvFd/CGAlBgv7DmEcZEeZpI+sNLMwcUzVPxqw8nCSH0J8sw/rMsfug8l6i/eUBXev5T8/YPUNVtzvA6z8tNQX4r5g9TePzVu3GPfvz3yt3AJ3hmFWKBGJNHN2Yxo6P4q12aadnPofdbLOl0b0YrElFMzMVgNVkKFNCVjdbYy6F/rbNy3+DBpTEowxc0Y+NFyAnAvmYYjXN7d4/vatfp9WJWZs5pzXDzeUYW+owixpahU323GkFEF+bMURPjo6lPFiWJeKmR4kkZhAfMjJZLCH1CclGtOK79VPpbkQu4wnD1TIv8olYHxoQapecODh+z5Hy96xH/z3s5LOYsFFyfbsGE4/+Y9s5rkQ3e7YckToJgKSdSnZ20Ab+vX4dJWW76vXN8BqMIAHrBreTw6NBMSRPt1gWZTI2WTHMcYnD/Czzz7DL794jmmRy59B0jMW6QSpegMV9ZQEslhlkUoDcgKdCWLsj3e0ydJsMI1b9KIafZQY1iW2ihJv/+HnWF7foIwDHDx7hMOPnyj1jmUIpRgEI66/eovrL1+juJwiopcIQRjFqQOLmub8LXrjAYZ7O8h2xhju76C/RUEo8Plvf4f5Db+O5JiBNm/6TDAmOiBThowZFsekGrNxZyIPG/2UmxYlR7WZY3NcTrNzV7ixANG8xD2vFifiGEpK4yGzyViKthZtROYBKxn9OT+C+9vafdB8Pat0TArbrK2hM2L7uuKzvcBLTNVD+mmI+5z7wBh9cnyqkAo2Vc323DlzblGfA2PRLDkF43pTkWDJf6JBC0S1r+m6LtjUY9MJsmB0GIZ0/GFgvi49stlkFs/D1qwl+YusJK5JXWv6M4WQvwm9kMr5EsvLa7rNC7Big8kPNuF0dqKhcdtPsfvgGNuHB1oP8s4i1ZmfR4+0s0v0KmB6eYvJ2RUShhE6/y/FipPCvTPE7iePxbAqU3phMdSAQCUnNz0rVOTxZIbCPOQUGMZpHRtlxziTDMaI4qL28/73meJ3b0LphwsCIdTxdafMdjlVu8kLzGTbvO++aVUb6pL0jHlrsm7b/624FLWe0lUVfBajrWua00OpETsiY7HnW4FO0qwHrPjISwIquXYt9pg81JwcZS1fcs+SY7ZvJl1knND3RsWQb1w8w8cAKg9Y2Rl396zjJVjMDUD1r4mfJ1NWJ7fcDHI6smu3FLx85j8NwGpjum6A1cZ03a6jFU13ASteq7vXq1sLdKeeXdaVv0a8T5zSal9SxW5DJG+ozL9gwU92EEGrusrFsJIJOw3YOcmWRwOT0UStNMmCkvrM21LJXgSsihw3BQGrGD+dZPhJsY+37TbaiEmlXN+uwZfZnnveeYPVb1Lil5oUmgzC1VxSsZ0h2S5G6Z/klXyQ6CCFrG/MrKqQJFbnItchQdokQDM7x3Y7wV/sBfjvnvVwRMPtJJXXhx+0UT7LPSLjOqEkkAxOsqsK84wkWEpwhwM/Ga1Thscaoy2RhhVSMqwYCBY4aYgDbZTu5gB+sSnzXCx2gv+0RZBEsG0cY5MyEmtFNIhyMqi1F5sMnD0B3EuFLBmRBuwCXwhYueS1bqNmDB3KlV18oCTdnMKbdF1eXRXlU61CccooRW/vCNuPnyLZ2cesBm6WOSbLUmcArx1rUflzuTrAalPtVhvZ7eYYggesvj6f4GKxQu7S5cgkGIQB0rpEQkl0yAFJgPEowdaYQRKUk7PmW2DcTjF/9QavfvoFlqdTRHmLnZ0dnHzyCHlU4WJ+jSVl9zTCzhu0y1phHT1e89EIlHwTsGItw0REeheV+RKLfIFps8TWs2McfucpRgQVxMQaAEkPpZ7ZCGHtznlXJ1vypxvS8PxxAIlv8oy9ZA2SzlqjHq/Z0Z4BtwahXP3ncT8rMdy4yXopO17XrJcOxtOZhLjb4NhVfoRl1gB+/+uCQf7z5XHmATLPxu4ksPn722WFrasR997sffrKtvu7ZXD5N2DvqwtubmqbbqvXZZKxhvCG1Osmes0JMgBi86MNbPIULbtmG8bWZt/xP5dD4Mp9vhtHqr7yr5N+vvYewrZEQGP3fClZYDtbIGQdfTuVCoL7BpvqFZnI+cp8ZscJBg+3MDo5QjQ4wKoh23TEbDfI+oeyTz5zKqrMI8wDVga2GVPnT8ewckqQe+yq9f3/A1lWra7bylIcmTqc15jlLeZFgBUDvlpLyGSd2ZWh6Uki0mwVkflJUZESBRiPR/ogaOWDRJQC5wCrtXJJDCl7JlWvSXJbo+Je4Ezgte+6rzVZNxVK1iOqhlerRu9WD1qZz1uDEmWzRBDVCGJ61Rrw6YMECDaRPXaRh/hyAnw1DXBWD5AnljxJKxfuoXbmG3jB5S7LW0lcI/mlGrxkwNIasOLX8rGhVJ0eshwkySInx6Ca4lFa4ge7AT7uzbCFKdKYDC7WHAZYme0I6y+rD/TccdjjSnkDUqza94CVTmp3Rv0hoKWO99/DsLK6dgOI+prSbnkt03X28pL1dkzX1Z2J/WdndRcP0dd2/CIVYvAehhUBK1MVfgiwsqHQXYaV1dS8U6rN3LPl9ya/Nvzv/5KAlQf+fP3Ha9lV7umSdgAy6xP8+nKr5H/9n/7t3RHCvXfEL+gWql1qlxJC5L/EDxaWVmRwUfsmZd00aKGy6WPxaaAVb7i53Fv6hz8w7PYZG0UHlg5gk/cQ4GjpXUWSdpChSbc/AFjZG/l2hpH73rwCQq712LjDO0DBv88yvL25wfVyhUVV4WaxwHTJgqLAfLHEeGtbE8SUMddhgHESYaeXYovytDDAyc42Ei5A0vfKlf5MjxZOIOuS/gAOdfcTfGdK6q+bJJT+AXfsqnVq4D8BYKVmgf/rpD2tASv5m1h6kUWFG7OHDYCxvViI07PCaa9lmgowcY4MIg9YUZ5Gb4WAUrfhaANYMREhzmQMSoYWv7hYlaK+U9pEc9DR/j7eXV/jzdU5FpRT0QCbRrzy16kwGo11z+hjRRN2SgBkDA5KOCKMeyOTAtHSKeJTUyJrC/SrHOO8xuu//xkWVzeKkD76+AmOv2OAFRtgVuPjMMP1y3e4eP4Ss9MrBHltpr6i43ICEWFZLEGLazKjCFjRa2r34RGGO1v44sULFGw84hTD4UhyrLTfR380FDC1UtVihboABXpkkabsHgym7fH1G9hEzwfzdhInhf/Nqbh38NOBYt46/n8KLVCCjoFVKnU6B5CZGLst4B6YpHrT/5194QaekozAvR6+dMdikXzAFQqCn/x0yB0v1pS6GsyBR5T8ueDC9XCTRsP6ng58MFP3CrmYP5aeJWAgc4CNTxnr0vzd5N/2ECsq7OVY4SjwSgQNavBNMCE/GH8UuphuvgcebARUWB1QvsOzk3IpelTwOeE6qFaFPCfEjuBex0Y6DjHc2VZzYqzSUOtlNV8gv77Fm//wa/TbAOWC8sBKqVFswht+P4JQ/RjhzhA7H1kqZdUjK5GGzg6wAo2ijQZuh7ljvdCIluxPptvwaeACUIS4lTI0e+VzkClJagNErA8M14gYqLIee7ur6A8JGyp0GUXrBlF+OI6m7XwIdaW9/NgZ40py5L+r0sTcIe/Ckz0prnvArguImowKlzJLrxDxbtwz6if7jkGga9MFXP3zoMJrAybZtHJzLe2abqZ5/vwT87VpZeBufZl5JHiwygNWJoHfDG78+9Aa9GvRdUP+Ov7LMawsTp6yS8oww9ZSAgVYcdKpC2YMaA9YeQr5Rua3kWP4a9AFp7rPxuZaunOZHmCd62D3aMOw4qo103ua0TJYgUV8CTMetShpDioEWLm0IiNasUAmK5IgPz2ymMRJwCrAF9MUP5v28JPyCO9a1g6pmxL7ntbqEduInO+eGFYGWAX8uasF4rpExsXvPD7YOCpckOa8SaZznftFlqbmG8fBAX3dCCBN3+EwXuBfPcjwtwcBDsNcjFHtDY4BxWQ5grd9AmVVi5jSuBVrCEtk0v7uyyIBVpVeU9Tk8iXhcIYzDnmYcM17SYoLtBAjtW4wu50Y+JVQkp4h7WWSC/OsMGGJr8o2EtZ1UyDAytaGv2bcFyWFkNF0KekIGVfagX0MufeRcnku1nZY7SWwSo8dQXX69tAvOgCGY2ydPMTw6AGatC+5yqJscHE7lSckmdUWhc65jq1FW9duxa1lW5sCtwpSMay+Pr8VYFXKIzUQg2DoAKu44D2A2FVbWxmGg5glISICg9UcO8hx8dlzfP3Tz4FJKcCK13J4uIV5W2DerpSey+c6YwhM3JOHH5P70iGtEUJjZEep9v/ydobFdIplvsCyLZHsj7D/0ROMj4/QkE1FCWuYKr0r5DNJ9aYaEztr17WyA6qMjeSMkdfnubN9UK1rX+NBybXUz2CsDRDlt2kxfNY7tp0pBumupXKefb2+0l20xw8PnFzFmF1d0MbO5/UJ0wEd/FGhvdMhWrbN329hNjd7ze524JVn2Gmv8QnQGwhuDQ4ZsLT53pv35PZyTWYdAGUn7+ZBWwtlTLK0Hkh0Tk/3XWy/6/zyP9cDW0x7c0i+DZA929e9ZtlDKKWNzSv3B3pZFQKrIvpG0ptpZV5Y9NKi951k+1wbWYjsYIDBwQGiPr1Ue6jQtwR21g6UGck8n3Iy22y0xzuWlYZM8lv9cAt5n1l8n8Xxj5MEbvys/Jl9/7y5c3G/8R+unWc/UxQClVeLHPNlhemKg3MKqo3JzsGKzMzlEeUNvw3UMzDHelheD4I8g+EAW+ORmFbskZkKaYnwdg014GIdJkDSHA+Mgd7IyL/k/arML84GBBGYKi0PQmdrIOBJ/QDPcQ5GPGDFvZODCtaQS2iTiCqF14a0tBH4GKAMUszDId7MgS9uKrycMR2wjyoeuIAi1gUGTJH1oydNQ2X6tFmPn1fGFZTHlIAXMjcBYmOxk7iSTU9wPQpovbHCsJrgSa/Cn+9HeJLcYoyZ/KsIWNGKgM+EzlpedzLyXRKCJy9uBh+8/PRJNqsI/uqyq7793jtiRqc+fN/newXShySBxXJ2h2Hltyu9Rm+I7urybv3jWzbfl31IEvgfB1i5Pd2dC+8D87v19Pv2Wr9O/6kYVvwZXfWBv0/dv9Nuew+w+gbD6vcBVl1E0QNXniJI/Sy9nDzCJ7RTaT++gPem6Rs02Jv5mtTNoi8tOcPral1ynQqyDUtLB6oS4mKxrAhaVSE9fWifvWFYbZoLQ2C/lWHkik01FV6r79kCDnxJBwMZ+lq6WYRVaebFeVlhtlyipbZWkr9w/UHgijK0hA39YoFRlqBPcz7KGfKFDhYiz6RL6pBxptd6xQLm/DTDFe8+DdDLwFwz/4cwrL6NYaZCw5ki+wdFaLBv7LosKy9JdHJAJhipAOWG4n1CFGdsksCQkjYxrExmyaTFkH4uwxHafh81zVrl0dTXBu2TaZak+U/nZs6c9bC1vyt2TUWttaKWjMHAQkz+J6RPMuxRgMNGK05UOuT4T3YcllccakMsJOnIyhyjvMaL//unWFzeoIkDnHz8BA8/fSYDdbJ5ylWOrA2xuLjB5PU55le38tQQW4RgRs0IbUpWKlGtG762YQ/Dg13sk631+CFul3NNq5k4Rfq+ZJMyhk6V6sbkQ7YfkTMaZf3vUyT5/PY5eed74SHnUpR4T2WjHoUo2BjJhs0BPAJdjWNklFkH1qiwdEWtjxuXBMx5SNzbrdcTU1+3+WbDAc/CeAkiyRvFnhl5L3gBoI3k10CbUeY3YJXVggYgETiSx4bbrPS9HMtKDB1ndi92EA963WtbK2wOfAqlSlA3zbA63cWq++JbxbH5uPipO/X5KurlyWDFvQBOtw+wcdKBTUq4N0V2SddqBNRP1wjof8UPZxYvI0z+PE7CKLujDHBtWgnklKDcTvDi5z9HRjbhigUmsJUNlDjIZ4/ynIpjqlFPYBU/MGa6ZoqQMsWG0/VEkzleG18cCmBziTMElOwXmxO7Sfzd0l0Ithmrze/t/iapsKJ/gfOIuNMWdJs/GsQ6TSq/xu+3Jv82/6N1cMaa+m5qVmG0biDi9zIDqPg9DRj3hre+rPcHnIATmdraxNkGURT5OYmpl6l3gCpBGxts1t6qCwDhPfbXYDN1Mq8lfg3PNZt+mrG8JMMu0EPMDgYkJMlGLuWKe8+w6hYr65/jXsyfjmHlASvzc9sAVsUasBJo5eHeNZhne3B3Qubf5wbIuusp4t//nX/nivNgcpd67iLrxbBygJXuMaeYtclOCQatAWMnf2AdYVJiqxOUDEoGKsGuMsdtHuLFLMPPpwP8tDzGW0ZvyFjWQhnsgegAVnzfmqDbyjUTGfNlUny89j8bONgvoiWUoTG1iwB3pcl4zWFMRN+5CFExRTQ/wydbDf722RZ+0M+xF3GgkayfdT5/ZF+XRYEBPTyLCsGy0u+UK4fNZijAJkbmzlxrdY7ESQIJWDERqqXkygg1xpCghI81WsmPCsvpzJiN3NvIUu4zYXOAHhstJcAacMU9Uobs62eBfwpRaqpn4JA+eKkcYEXQqqXhtIZdxtju7jOa2HuPHC9rd0p3hY+QAcDr3x+id3CIwf4RwsEYKwL8DY/2EO/OzpH1+/LLowTZejiTPnoA1YCF7i/bTciGu15AgNXlYoWazU9rtdsoaJHx3K5yDLIAo2GKMdlVPbKhWbutkOZLjMscp7/+DC9/8TniVYuwIDutRLLbx6xdIRr3gSRC1htiNNrCcDTWwIpM6iCL0KiJZLhKBtIVyskc89tb5PkCJZMed0bYfnCMdGsHlereHqo2FmDFekJG/H6HXw9mnHzZhWis5+wdaaZAQdYOPCs+yETZzOe/CQo5PpBjpnpGtJZQZ/C1Brfci7wzAOPO4rtQvYcNEOXvVrd+1VJzXj/27y7Bb31rN94Id2GgDdOg+478QNx/r83vbs9bAzFrtO4eU8vbem0At02VY5/qA23c5rJ+pRuW1uaV+tdmrDh7f+ZR1Hl6PSNOhyffv8HKZhVCtYNjXXA/4B5F9odbh0whVbqoUqKBlnj+OEG6tY0mYuAU/VF7KFiYtpzV99ZgmU/3NMDKzlylPP6JASs39blbv3TWw51l/6H/kF9ehXyZy0JhOi8wW9YgeZMDCCXxrtOTKf3n+7b2x4JnNqw5LwtjUA19PBlMQJYwJcr8O/45csnDvMhFTU9GY24RnCG7iv0QBwrmzVS7IBJaKNA7iwN5x9/QZmfsp5peprUxVqU4cIBVG9Kdt5DXnGSBZOdLVdNigQwXzVgm619Pa5ytgGmbigCipFdtkqbwCBluxr5HnlYcYlndL+mo6m5j2hnVhAQCptpaUiwBegY9kLWdVkuM6ik+HtT484MIx+EVRphuACuFg5Bta2m/8rByR6vZBrkzxKUSMmjFVAW2Ru7jFd/W/6oe/EcCVvliugasPEPSBnYGWKmO1itz/+/2Wk+MsUHB+xlWGrz9UQwrS7LcMKxsVPGnBqz8PfAqBF0NVx9rl7sHUvll2q2d1+fB75MEWlFhgJP/5mu/Dpl5lsaykizPGSD6lA8BRixsN4Zjnl1lcbM0j6YpKMGqjQbU6O53Tcr8jTWwagNYNdkOKrZ4aow6m7/b4/mzP/TLN3DW+9hDI4mLQ5IlO0tikwIpupaTByaXmBM/J2e5YkNpaGhqeP00NjLS6dS4Oj/HzmiI7eFAqTO1A6wsfrpBSxNp6YE3Xj66mU5q6dkPemfO9FzNnS6IS1v8g3blb36SekYW9K6QNHO4jaBK5uryljCzdTGpmAboGVb8dwdcyfDPsW4kCVRTbYCVdLkCrEwOiH4fFYGekF4QqVh5nPTRmG86WeDmeiLQYGs8xnA0QJzFMrwmK4QbsW+WFDojarsznXXTRDcblNyzVR1uPkjgJtvmiKsV0jLHcFnj83/3YywvJpKUHD4+xuHjBwizWH5JNLRd3E4RFDWq6VLJfPL94AbsgD66pvLe8+CWfz+17IMMO49PcPLJMwT9FDk3rpTytUh+J2ys+SytyE5LM1E+aawrJhDvBw8UAaGhpuuSSbimyE/KU+mcQxS8Jr6J8Ka1kgfY19uErxtNy+9FDbpdJTXekg7cLUl9YbmONHaghBgRa78LKkTtgPFglUlI/bTXqOS+KXWCPztYVFtaY2GSQAfweBmqB6wY3c69h8CGZ82wUNMhyYKQgJMDLHRiOvmjELUNiKdJngq8jUxCz4XjW1lqjzNIJb7J/USR2fwefm+wg0iACidbAb1VyJJsBTjSKJW/+3LO5OcGg9nlYzNEanQg+QcN10+/fE7dIeaTubwm+v8/e2/SJEmaZIep2+pbrLlUZi1dVb0MZsdAhgOM8EAhD+CBR1554C8ghDxAIAJw+ReggBxCBML7YDjgDyAPFCGFQs4M2bNwuru6a82syszIWHyzzY3ynqqafW7hEZFZy3T3oLI7JbIiwt1t+Uw/1adP3xulEqOghDYcQNEEWlgjmT48lcO33pD05FCywzmF+cFAiCQncKWAVb8RaNfPqMc+Tmf6BQjTAKzQEKgLxOFBek/NCmWPECDy9Dn4NcObPIdQG1/GD/0lggvQSDN7YQUTrXI2zSJuSHEPlvGKG+0bnUylWAeaKs5IMgto7ObQSeC95TozRggAUHcb69QQOmMogy91H8f6cTawHrdqQvgfJGva6VSXQwesXFsQSSlAFYBV+OvnGxbmvi9pIhOw2QbX9csxrLj7d3vzMAG4bWvQjqlpe0HwmQwriK47YKWOV3xCTfCej1HAJvPmVZiEhN25YVfNrw+TF6xRWtEHSCL/bawQdGm7UQg/Bh1tIZUc3WkKwmJfKBU4JtMyoiAxinGwVWHtPaoLuSwi+XAxlh9ezeRPyjfk6ehEqng/YAUQqEuc2AIPA6Q6gPFQI8zd8V+mVaLXCwANz50ZJ0YKx8pkW5/JQX0uf/eNTP7Be8fyeLSQ47jW8+zAVNiTg0lWyTQB86aSdlXS4h4ABWOM7QdxiiiFccBa4qbgX2dYAeeHxpBrGXEsARshMLcNCtlGmk1B7bjVek32KpoMAKvmhweSTydkXfH1ZOjqc0XDDuq1jWSzxvMDTSvVt6KuSl1JA0dQ6K9QfF1ZYfuYnNj/tTOviSv2Kxpm4LkDi3Q8kez0VPJ7DySeHUo5imUDFn+jcfWLF89lPIFezFw18xykueYMFYAOdmORgZ0tW/n42bmcwWQFBRmYUKNIDjD6DQ2r0ZZi67M5GNIJSNFseo2qlWRgqjw/k7Mffyif/+gjyWrVhIKq1vjBXNZxI7OHpxIBBJwfyfTgUPLZXEbjXBpowygtmYEI+XOM4ne1kc3VldQwb4m2kh3NZXx0JJJOaLDRtmOoogkGLdEEw0gI8zMlpvGPNpDsmhpz3tpXHfjhID/MY1QyvS9rOkoQ30zfcwj52Sd1GlVcIgFQxbVsTSgel+8dg9FBuhgGT5qDNeG5+Mu1KeemTP25+hH2X3sQT49d32E3x9Ez7vKb4Bi88LQkexBC+yuluYPpG4bn1fG5kRP3+6feEZNt8HfdOf/wLui7u8u5X2+dnNaRH356bLkI9hWAR/g8rgn9m4EghdoKWoxkBQM8VtkFNHfaCYSJctk0qRQVyABjPtf4OVx++Z42jqVSJapRpDCFmi38vBhWvKsGVuw03LzxP7hz+/6TZwJ5DRARVqVcXq7lalnJarOVksm2AgCQjOG9MCc+NBNRr2BkWfdE/euyCNC0IoAeQa8zkXycEsDqQCsw16jNqlqhdD4uK6lQayD/g+A5Jwz09ePORKIzSteVzXwCo3MjGjjUNbSRa+bl2BPjDJlhKS30oYxhhXwZn3exHctPFmP5tMjk6Ubkoo7oDIhnchKNaDwBqRaIZAAsryMA5SOp0IxpFWhDjYVckfkfvYwMsFLvCJ0+IiUVTZxaxs1G5tWFfHfeym8+TOVe+4XM5Ioj1jDBUWY3HAbBRkMz2p5qbyTZHoS9BFsFzYduMX25bQkwJA2mSoa/j1h620igA1Y+GdAzelVbzQGrMKdk/oSHCg1WklW+rpHAjE7JHWuWscLnRfZfib+JkcCb8kEHrW4DrK7dj7sAKzIcbNQBX5lU8AFDoVhLY7a2AHrgFgXHN+wMBPxRxAGdDcAnLYA0IWXINdEyJJUoGhmKyXAwt0HrYlvtxQSxhc0oxIajiTTZMbUIQsTOT1If+JtvmM4Dm2gdEjnOB0HkXc+T+jfUtgLKrJwVIL7UIcpyMmdQJPFBJY0R+hs6V00GwFZkcXkhcwgIT8Y04IZzEMYDQZePSd3FCIaOSDpohcgXjgQyMDsSbImfb223Ich4XbgghzdfQUBltuD9dGQJtHp3dnOhdysKDcBy0IraVQCszJYTYAbGoMiwGqvoOhFfJLJgCk2m0o4n0o7HBKxqjgoBVAErK+cGcHZ2JS9fnFPT48G9E0lTUN9R2LqQoLl++ZoCGGYuST38gDNV+DCJ1NXPASvZbjSpLzYy22zlR//Ln0j1ciHltpH58Vwmh1Nu5Li3CJwXz89kko1ljHligHdw85tNmYSyAAXLa7tl0s9xNYBAaSTzR/flze+/L9HBVDZgEiK5hIg6nZFS6iKtoWsxAp8mJmCF6w6Ag6CVAVYANlxgl+CHJX5wb8F6c0qxk/Cc5s7xABTkZPqYS17A8EkogjiSCoBxMJIXpvXMp4OgzidXcxkFyfD+uE7sxiBZV9CGovQOBhlg1TEpApZV18XBOmUdpWmxj5/qV0s4CaDoOTE5MGJD1RTa/edDAjEiUJJcxBJMLBVw1zFFRhGt75npYCoTLovYgHHXleXpyL7qS6i2ANY4tcTseSG8bC5HiCO8nh1gZbouAAQ6hoIKfmPcDy4rekX9BAAAIABJREFUGHlELKhWF9Ks13L18lLKq7UkVSvNciPb5YaW0ogvy6aU+HAqB48eyOTBqUxOYGk9lXoLkHPC5waJcU+d9s6bxlLeQiY2sDmmYJzGLQBiJZIOA/t9dM3GPLrXDcDMrgBxLdidZL8vEfgU2p6hG7a7MimNXlkz6kDDnw66Lg6kW+uuK2y6sUKAxxYXdQ0jRmiB0I0G2K3msfhon7MPmXDDcU4bK/11svKAGkGuK6HMKtfg8vebTgFE6HjqsLHjSfQwRnfgj53zl2dY6bPd73f69N5O4+53AQWstEFBl0AHrAB8mEugAlb6nt11N52uV2FYhYCVO8Nw3XHEQuPp7v1S5hzXgwFWfclpx0F2thZqKOzBtdluS2kbMwDZjihKXcN2Hs8o3A+rQpZVLB9e5fLDxVz+tHwsT0fHUsGlDuy6TnyZMuAm/GruQAC+iPJ6F0yZeQCKI4xPIMg2AHsMEDfr966KYW6Rsjk33pzL23kpv/f2RP7eWwdyUF/IbFSxiaDglrKYEIfAhBhDsHZdSrvcsHGSUEMR+7MWCUmOyNtIhBgBzSwbCYzhuAT9O0z8MkfB+kTRELGJAx2lbVFJhK5+iTGYlVwtFrKpSjax8ulY8vGYwBVY2GCK9Vp+5oZZtVIWiDE6soLCyhlWNVjpJYBPbWYg3rEBFgK2KGbQsLHn3lImrolojFxhLKPDA8nu3ZP46ETKOIVcoDTbiGLs0N+6Wl5y/EYBq8w0XXT9DPUvhvkPAatFTcDq+XJNZgFizZiA1YiA1eE4lkkWyXQOkw/VrpJ6LaNqLeOylGd/8WNZffpMLj/7QmZxRkOddJbJ6XuPpJnGkhwfyAhstXwqLfYaNOiyWMoUIs4iGbJCCOrDbRosBDipblayhb07AMcMLrWI8XA8BetgKls6ZI8ouYD828cxvQFj7RUDJxU56kg7PsbGWOkMIevDd1NwHlN2QR5lQzkCZI0E+1bHsBoUgB6PrwFW/ig52N4Jkrv5gT71Dmbycx1DDppC7vjbw3UK9Oz8t2tg6RYUDhxSNmK3XaOv9VzSK9oeVAsBKweODKQ2OQHPM6i9ycaW7Sed4Hz/iWxy+s8NGPf0RK+1AeNGSQagquIFvp9aw88Wt8ZpZOHmDCoAAsxUqqHqGcGAEZ4h1B1ZS73edYn/BkN4xroNzyp0JGFwodP7iHW2x3VNoJ8/YGW3dCeueC4xfN6v/bdiCuyUUjt3WcgC7KplLZtax+wogE2gFGPdWveCjUomE0fwsJd5TeuNOq0Xwa6C1iJiI8ArgFUEnjC+jIkbNOsiFVYvirIDrPB+Oio64uvglDtBPM5TenSR9cxJAYBtYKLjGEZSlq0UMKkgYFXRdTSbIM5sjGGFoKi6nOtNKS+qXP78ciKflRN52USyAREkTanRejpJ5RRMUAJpjVyVI1k1I1mPRnRUr+BKiboYhjsstK0ORjWDuAbDNOqrGWAFSRg42NZrOawv5ftzkd96lMlB9ZnMZKGC62ol0QFWwBKw3vkYsE6nhZfWtAZYYRy8q32sbvZ85a486FUAqzD38XXV5XNw/baRQALFPgLoBYoBVs6C8/WH15OAgLFMMJu/tOj6UMMqBKxsVHW3FbHbORjgA2GeGoJMNz9HHidvf9JCYMo1q0JG/msxrP7wX/7XoSrg4JNHfJh6EVldPI4IA7Cqq7UGeDi9per6xJ4fhZChQQGattPqNedz1hYZEtWG+hQIsng/Almm9YICj7oxnjBz4YJZAqo6Rsqm0qTHUtERSGetrRrtKYKD7ag/QRWKgwwFXZ7YgQGrC+9juiwohDG+Bzct696h0+4Wkui4o8wlcyMYR9IOtI5DblZrvjaDzheKZYJVNUVgwa7KtirIrswzEy4NAKtOdL0TpPY2rPWNcM79brp7/4whcdtyYkfTljGuOwKps6zYEcVDpxWF6leBYQVWjmm4gLqKzyfgxsAtFAwHwwrtyAgBBcEZndTxRKLJTLZZTu2lhoULrh+6hRNuxM+evZSXZy9lmufy+OEDmU0RkACqYBPQWXoVGsSx9foHtFX1RIW0HQcq1QHK0FEZtehUF5KWYFi18uP/9U+kuVjTOQWubOhqruqCOln5ZMz1fzg/kPlsxtE0sMZgJT0+mJMlhfEB3OPnz57J5eWlVOg+R0Idq7d/8D2R6Vg2YIokqqeCy51gRCyKZLnaSJ5NObqI7irXuY3a4T3YeSW7ysBbZyG55kcHwjgtWd9DA4QCOAzxznwzwArvCYCFgFeNa2sp727mpiAmkygrhA2o4u/b70IXAf/k+xmA4bpz3GsAWJitdjgWyFvibCrTSumIma6ZRqBJ7yOBpMHxaapG2VbTjnXQWYWFial559Ob2fZNv3QoNvm2BnioAUI/loznugIbyhy1ULQBHHEqPBgOjFkO3pj4OxNHvC2YeJZscqNyQXdyyiuZjWOC1+urlVQoSotG1ueXUl4uKf5elBAWXso2T+Tg4T2ZP7gnB/dOJZtOpGIHcMqkiZCdufkwkTFdqm4t8Bx13En/h1FsJaiosYWNU5o2m8dcAk5dYdNHEi2DTITGvs3n0hLsELwh+5KjhYG9L9vdYPD4qg8isxcxWJ9gIWrrLgCs9NgB4nPQ0kZlCVoNRGBdm4+PA2OlFRwE5RSw0nEmZfRqQa3HQoYd6fY2SkEnGtNOM1F1CDz7suxAsgBEYvwegEpetLNR4C5sAdB00wY+jON6X74qYKVxQEcC4VK2kRFYg2CyjmBsYcKuA8AKz4Gyz8CQ7l2ChyOBtwNWGFMwCruDVMbm8gIbn+9r0R7TYKHAWRLj43Dp0X0VjBMcT40BhGgkBdgFYIFWhVyVkXy8msgPL2fyp9Vj+QyAFfYiY4ZrAku5UoJAzqTkSPIooS4du8pkAWqjK0mmUmMPBGBFEFxHAVhQYD+dTKSi66hIWq3lpL6QHxyJ/P13pvJrDycSry9kjN8leOtJr8ZzNIMgug7RZADYEF3P4AxnOiFI4LMc6w/njUZYSbeweFTTyhyHzceDYRENDhQXYEC1UgP5wXi7NZ3W67VcLq7kCm7I0MFJYjJ4jk6OORqIf+Mr1hwYViza4GSFfBsmJxx5T01sHkzygpowgIAY53FuJgPRg1bavEFRyG4zN4VYRnku6WwmAp2n0xPJTk6lnU2pWYVLjVGJYl3KAsfaFASsDg4OyHBk3LVnzvVXb8p/AFg9X9TyyRfn8nK5ZmeaWlPQIo1Hkm4rCutP4C48SyXP0CAAc0wBq3xTyk/+t/9TmrNLWb1EY3Im0/lE5g+O5a1f+55Eh1Mps0TaLJcmSmWzBSNXaJQCh2GsskmUUegZq26c5ZSR4AgX8pREZAPmHDRgwK7aJpInM+y2eh3gOjuCvUfPBnT9SACTbBx1DGENoJ1LHUNhN+CpZU23X3ou0je6djlLGh25BwxF1we5qLWSevaX3QwvFr2R5JpUvYaTxeAgvpExbc0o7TeR+mMbkX/wAKyyxtrOd7uQ6ZppXQS3uH8d8Op3qTAJGQBWpvnlgBUuaDgS6Ky3fhxQZAuGlH0qGVjGxNa8pb+YuicoI5aMEtYrtl/xuTH5Be6FOqqHKAhnVegNkRHK/TKRFAtrq7UdFhwqrDUW5iiX8XhOAB7jzFkaK2DFy6zNZf/rx4eJh2EBsnOFgiaU56b+PPqtJSDUPaRDaND537sLq1uhQ9byYOpkZ+8dBALKPFSqAQUW9XpVyWIBY59GKrjH41pBdJ6JkjJ7IUNCNhSAZeSOI9Xg1UJcTcXo3wjAKkulwPWHqRLMoAha6Zggfkbt5zQW6BVuNgX/ci8xFjOaReNxJlmeyGSCe5MxpgOwCnWcAFZVVcvxbAJWYGrBWXdbyHiGqhPSKY2MUkxvxLJutnKxKuSLMpO/uMzl82osC2iRpIjhiRzmqbx5OJVHRwfSFqVcLQt5tqjkbNPISkZkWZVtxX0gTWDaA7IGyB860eAjgc5+xzmDMRtt4Yi9ksPqUn5wKPLbj8YyKz6RCRlWqP7U6AXba4KxRMMNuthg+aWPluG2pPl1wCpkRd0U+zWC3c2wwq8MR9m8CYusu0L+YaLrioP0zXEHsHrASp9odazW0Ux1SVbGNPNc7NNojNPp2GQIhqLr20rKcsP1qCOb5twLvUuTmGF82BFd35c97hJaXh+w2o1RN13rELDq750+z8M9epj7Xhdd/4N/2rqCvYJMqlUAUAZ/qU8S3t3gqBBotiZErIiZ40UGbFF83XWsTNshHBvkg6eBFUi0CtcZy8oaOO7A5CeCbh4SL9wQiK6vowNp05nE2Rg0nc7ak6CRac0wNeiscLVg8RDpUJoWyz1dd7hh+NgFFhFHtSzEKuXXwieZHrb9mJ6LU2dVzFlF7DxAJwAyNgs6VNTFhmwzOOxQ6K5jPekRKtug7/1wrybCHgBXngzsFDGhto2BPeF4Bx8GfXiVaYBOKuE3HTkkGqV0YyTQyq4yZ0CAVOgOmuyHF4XQFWoTFYdukOzO55IczDVxS+GClzNw4tBBfyVAzwc1kmJTyXK55L1DgD48nNucvicRXRswuI/oIPq0rtJkFUbQjVadO5A4b+nYiMn8+nIhG3RG//xDkUUhK7hPoaM5Tvh3BIYYnB7vHdNRBc5+2QR/xxRJJYuM410Q5G4pZnl5eSXL1YpJ+/TwUGaHBxKPcwJx1PEyoWkVR+XBEdR1Z42OYeJqutob7TYwOkoGYCZ+H+4lFnq7jqQug36DD4a6FMg1VooyGFDV9KLdw6Kb1zHgs+q8vvUwBzpBPKUwr9AFoeu0W5uu96LTBP7+3d0Nkxczb/Dz41lZZqMjB0jMekr6blLtz6SNz96QEFHQ3vQ8dhOv3RPpU1qPh/qV12Y45hBcfSQAPLfgZV5UYJOvigXdU7COCAwDyELSYs/a1eJKHy9oF2SppNOxpGBrQgMFbFM4pcLp1C+8s6QGu4cWiW7BrVdbb6UCNQ7W9ACDMrCw5lgEGvPMk84OmDCxy/7jdhPLfj31973vUPmFGVQ5wX3urps7yYXijQHrtBslGRgDDNlN/XFqhPBrsnu5wpQ7eIUxtPwa6LYYrAP71Zs6e8PNGK9UTo09scFztg/8up4QqL5Q+HwMf0eBwv1/+PlkBqPxasK921KkVsAKCaS7EnVH2ZkomHgs9gI7bm3UKPgZMmk6MHRQvDBnCLTDFPB08VY9ZrzfcKzQnzs0uZIUwqxwl6xlWxQc/aN7j42HwriA4qdVRcDqo1Uuf7k+lP+7fCQ/a+ZSj6fULqJrWlckGrXT7wybH2BYmdAyur0m8q5HaSAotBQbZYjiegEww74eHx+xSdK8+EzeH5fy7/3qQ/mtx6kctAtJy5Ii34iTHLMzVjjPuW7I7G2LiqNi7QaM7IauuBgtTpHfonuOopLaHw2/h94IRHDpgmquwx1rnKOUNiqN8ynhoFhLud5IsVpLga+bjY2/AizBXpdxpB1afDC5wD0rIYdQbGR1dSmHx0cyO70nByf3JBvPZL0uZHO15HFCBBogItbUFu6OaHBgH6bsQUwQKs3BQBrTCTfKx5IfHEg+P2CDC3nDFvIBcSxV08pqs6EpC4xMAAbk0IqB5hbYWDa+wcaAuQs5w3wfCAyn6S8WW/noyQtZLdE8yiw/q2SaikzSkZwez+RgNpYsBTOtkGTUSBq3Uq6upHlxJp/9H/+XpKuCzDTJEjl95015/L33Jb9/KhsYooDBx/FU6GMxA9TxSltbGeQl/BHu9pE+13ErInbc3OGvG8hy56wwfva7oI7PWS7EPN727qABBVCVuWTwFvshgv2wRAc63BRjgpjmsXgI4N+4d4R7/c7774JGFj33HMFgL9ob1vd98/p+dHMM7V9/HXSxvcFePBy91yjh8WN3Z+J/DUxCgkvZQZQ0LemaOcERWDUO8FnfKHw/61Cqn5K1erXA9Vimz4vuDX6cHt+dUKD3vt/B/NN1PffXUBtFlp+HACSaRgGb1teF50fdlRmAd+EVc7C2W1uWk/nzrk7E2rTVPEa/+klV6xp9DoJQLPDBPANbCVpSEMobkC0A0mB0b73ZSA2wq0GNrHq2DlrxeaLzsEokkIwA1u1ICFQBYJ/NZpLnuRSbomuIAbACiIhzAQsry2OZTGDQgJFCjF3j/YhpdOPTIFmgYYnRRDChihXGCkGAAJWiljhTHUMybeNEVnAF3EBgfSOfrkfyk8uRtLN7KixfVjJPY3nvwam8ezKTA5AX2lbOLpfyycVGXmwaWUeZ1DEA860UdcOxewBrGZpbIGSY0DpAJ0Q77NHYg9I0l3y0lVmzknuykvcnlbw7K+VEnsl0tFRR+U7QH+tOm/RdbUMpjut6R2z4uRHBHc27YfzB+8GFvQP5g/zEfzcEq3zSDGuH5nHY0zAhxXFRmxqzutxHQ70mpkYqTYeC9cf+jLpn8/W4lpCV4AQOxkkT1oc+oaaM8kKqGqYzyHN046DzOEArEiF0Qkz3C2tYBfiERxl/7tiAC7S//Lz9Gbkpl70pHg6/H75PmNPuy8tva9R29+4P/+U/I2CFP86K4myodVA1SetDa3hApAJSmNv1RjRRInOKo3+4RS66C8AKOldqGs86j4HWBNeBYKNTSm0r02Mx9zoGGnNbwsiaMwIqyaSIAVjNJcrGHBWsISpqVS0BK6YI+iCxQDHXQZ/tdEKwd5t488iW8EK3t/zVhaCi1lyIPAdH6TyIqGsGurA6v+pOKypA1wMr0LtpJCpWtKJtirUIXAPp9ANhVRQQ6tDAhW46OD4W5UAAAq2qZ+mfXZRUEVSivq7xZaJ1RH2NDst74VplieuV+VaqvFl0LYHmYkyB/00BajzwClipG7haU5NNBLo6AE8APAcH/AtmFb4Hi3C0CrDO8ECqc6TOiHPU1IUG84QuG91uG4AwviHuzOi6w5vda/wORAYxNkf9EFh/VzX/bs7O5fKnn8n2o+cyWpVS4p7NckkOpxy/ig+mEk1zmZ8eSwth2xRjjQk7IhokdVfCmCA71wCP8L4FZrtbdpwxNppA74przrWVXLFboUyd0datvgOsgvs4fMjD4g+fj1l69h3DRMDTIAue+t59XRsCBsqe85GxQZJha2o3kPTdXC9Kbwte4TnpcVxfq7e9/20adDhwjpTtoGS7R3NrwO1GBfedgV6Ya4GVn+UJzy3sRnvLfWMp3T0E3ACGD9amjS6SLYTkic5iWwpuIpay8IYLJpg9GLXlGkQRZ5tTcArhMeP1jN5epIRfObptAMEOyKD32B1tNP6qqyDvYei+dcfOtQ94ublguf5m4ev93x2A4c2UPUCPn/PNgJV+louk3nEae2LrbqFz22br730NsKKRwlcFrG4/8rsBK3SDbfQX45EAP2gKUmnH09g/IWDFeGNAL5sXwUjnqwJWfi36kdFe22t3D9s1BPBnx9ck8jO6K5G6UlODq92C+dxQHJYFHdZ4XcllMZKPNrn8xepA/qR6Qz5sDqUEYGXMI93TzZSAYsYam5lvwODA2iBb/CzCPt8QfOHvcWRwxJE9jETgDw008JgmrSTFUuabM/mNY5Hfe+9Q3j2qJasuJd1GHAUDeKNsZwOP0TisoFYEHUNoXZbUugNgBQembBRJHrWSNsqIw5wfhG8TANv0E1dhFQJWPk5tOjeqPWLAGmRtCjicFtRohNlDCZfeQpkEqw30T2B/rlqEoP3gK3RSKugsVSt58OihHD96S8ZHJxKP5yz0YE4yBTsBoutoRjaFNOVGWqwtzxNwzlHKkTcAVi2MKcDUms4kHk9Q3ZGZTbtDHEPTyHpTCNhgYDrg3kK/CppbKP7CZ/62xNvXXi25fPqykE+fvuQ5T8AiG6m1+nQMxpPI0eFUZpNMcsTRbcWiDGwAMvtevpSXf/bnsr28kkVVSHw4k/vvvSOn77wj0eGBbPAEJWDw8VUsiDl+3YGjODV1wbzpz237F17F58eBHb0Ae5g5+P7uvu2fx8mEr/Dn7vh6Pad4nfj/FQ7tzpfqc3vb1b/zLb7iLwRJ2Q3vNLz/w33c9UvDlwetW9UotcK2q7m6HMCXRQB0DfKEYSz2+K5fXcIsuMcWQ4eAVecGGOSpBJg9yhqriLfENO26NWpvvwNTOihmtam/hucagFNkcITsbAP42HiFs+sa5h0QKjdmNd32ELbAIkVhozRV1UlCXQsWU0nAvCoRo2MDrKDrpzrMvGZWIuC/dfoEVFQhCxQgO0CrHDIobPoDBCvZAMD9AvMKzXqAVJNpIuMxXoOGvhLpdM+ElmArNfSrCFhtpYC74Lpm7GaOhIYFNotIWcF1nMlim8iTYis/W1XyaTGSz9aRtOMjBS2LQo6yWL5z70i+czSTOcaPtls5W6zkYwBWxVZWMDsD27iBYPxW6AAvreRtLSl0mUetpCYMDyCLgBUlhTLJ2kYm1dIAq1q+M4fhyAuZCFhoNtnjTP+wMc/w1d/XLg/EPgKX6EHt5PtA+HW4ju3RJ4N/H2AV5mxhruL5POtU6I+hfjfHbVZ0Bpc4YIX3cdIOjhP5djjCiPfrxuTQFntFwKoxsX43NHK8BkCXBrWw4HOCQQ8ud3HEcBVcH5cP2XfuXzbQeY04jGPDujC8V8N/e0zg1//pX/1Xil8TPFCGFR3WSP/kwOyNx6qjtCosqqMYvCUKDPmsKSlwqp+g7CgVZ+e4BQWQ9bUUPWZRpNTKrnNtugchEugC1ASsogOR7IAMqzZOqesCXQ7cL9p/ktEUvB+DV0/l9QLaQ64DUUpn1GXtI1AueM2k0keAAidDddHR878ZsOr5XQCsRhBhr4DUbmRbbJjcRQhuGIUBYGVFjb9KWTpmTQqQBIWtAR7hg8cj5zO+y7AKNwNN+nttEm5CbgdtYrvcaHBe7Mwaw4rFtGlXEbAacTyHNTW0viD8Bvc2gDZHhxLN5xLND8iwAjrPeQU4MxELQ2egoj08WEookicTJKAZmV6g0t4OWO1u+j3QyGVPG1cKg0MYG9eiKKRdbeTlZ0/l7McfyfS8kARW4ehknBzK5MGJZMcHkhzNJZrAyQeuGbozQ0OqQ94NvgaVGKMxABLYOTXhWK09EKgxRmH0bXvO+hWgttK3MSSwwe08sM6gsa8syALAqwdZrNzqfl+vR/he/PeejaBLFOy1v9iA1cBFZxCtbgWs9Om+KVXcX0gMACu3mb4pSPomEHZ3un/zs5VKzXhrIxkcY2NcbckcAL0fxRpbABzx0XUIwwFws3r9netH4Z+/D1BxjS5l2OprfYNRHJ49rWu6M96p38FI79jR9iUM+zam4dt8C1jdvP8ykb7jut+lYUjHTQjwc79QJsxNgBXuoe6dPWDVCf0aM2oIWIWxJASb/N47JTxMbIZrJdTOCt+DYCP02KiPREE9idH1bAoptzqy4IAVxqwAWH28zuQv13OKrn+0PZAqnzIBJ5CgT4DlJf2oDvIh/bkyY6inAcAKjTCPEmYoQAc/YwQgv4nGiVSrc8nLK3l3KvI7D3P5lZNITuJLGZWXkkUZx04ALGsuorkFipgao8g1Btci1QNBs2hTUngd7KXJqJWsWcuoKQz4hm4VtlfLmmlaqE5/hNkJWGkBpZwxAHHAYRqp1xjhq6TZlFIXlRT4WjeyLisWJptatVFKMAw4EoMmUylxXMl33n9PTt98R0YTsKgnNMWBAMI0yzlyiLnBtlaNMTS60ElPMSKCLjKcswBYQTwXbGgzaAF4he49RkmAqAJYQa4DrZdNgQ6zjoKz8IPxgY0D7osXNyXDYFj99PNLefrsguc8xbGgqIxbA6wiOZiPZTKGdgyuFTRW1NK9KlbSXl7K+mcfyebspSzrUmb3TuT+d96W2f17UmeZrHDqcSZbTgTQ6UKH7G18HmsHxemXhUy8UPtKgNXrBPE9seYuwCvcd8I90N/qrv35jvD2lX78ywBYDa/T8HqxkTXMeQLGJ2JgCFgxhwgAKy9sh0BYGLfDZ8oL2583YGXZSicDwtrH+4ihTl5gRMP83GRS0ATE74OZi6Y7NYfZVAbjBVIZrQFWIFdofaz1CtzJYcACt0XEATOAICiltatSdT13MsCKhAxtQKZZRoAdMQvHjVi/Iau14L2BZtV0BoF2AFYKVuUwnupUb7TOgAZkUQG4EnWvX1d0m4a+n9LnW2npDqiM0ypK5LwcydPNVj4uGvm8TuTzKpMmnyuXuq7kII3l8dFc3jwYyxSsrKaW82UhTxalnJVb2YAUYu59JEsgb91Wkm1LmUatTNNIJphIiUaS0L0c9SdoIzGNQbJyKcftSt6bNvLuvJbj5IVMog2BJ9ff9RqlYzRx39I61HMBfqUesF6UmwAQXKebck/cIUpOBIAXc5wAtPX/9nXv70WCxS2AlQKVKgfh434OWDnBwI+5Z1ipGZczrHQtKn6ixwFws+wYVnpuitPoWKAxrALAiufSTcRcB6w8uxzWKR0oeG2C4vVCbshwHsaRYS26r0YZ1qKj//l//G9aBy50HFCFw/VCEM698QgVsLIkiJ1Gmw0DWGU0OQVIzF3Cxvko/mm6JHSKph6Eu+pogFXQSpFVv6EszwI3wLpNpSRgNZckn0gbw4I0FgLjZr/q7CpLNRUtt8Q7pPJ3+jiWTKBLSlDKOljIh2lTT72qft4/IQLvkIrPFqtjEEfrglE1LUi7AUICKBgVALMKgJWUGGkoRUq4NVV09lA41hk4xlbDvbH2BqiZeuzmPGB3y8GrTsNlMErmCxUbmjt6IbH1IKF5jLUV6Dzifw24MuE76GEouwrxRN0NOZOQZVLD3eL0lIDVaArtqozjF0xC+TBC2wadgYLaGeicQpjw5ORY8nHGroQmdP0V7hejP4i7BZ2OdTjpRoFDCBCSSotrX5ZSXy3l+cefyhc/+qlMFxgRjCQ/msvRo4cye+OepEcHIrOxtFkqJRJ8byVxFNSKCgeCONpolE5ygU3AmUEa/6bUvqHqfaei2FzJAAAgAElEQVSGOCDUKDK4XOyCJuGDCyHZ8E8YfAm3uAtQR2fVtefBoA+auoF6kHQwgg5OAVDRUbQDmu0vPmB1cxC9PSHuBZ6vvwNLvOvf/hKAVbiZ7t6/fl1z4+czbIvFNuiOYQUwn/HHnjEvl01knu80WEfhwe/7GUdG4DrWxdQ+mfWE1GNxCCjoZ2liNuzK3HQnvgWsrtPZqe32DTOsvgpgxTFBG9HvAE2fd/ACwUbuPDHcBZR6gDwsVn0tYa3cBVjxcQiSpl1ATEfzlFAbs8GTgF1VF1LyL1hW5j9elXKxaeWTdSp/tZ7Ln1YArA6lzCd0QNrJBQIBaM32zF3PZqeQ5yhghaaWxnnVSNTM0AErXLs4aaS6ei73Rhv5rUcH8tsPcnkYrySrXki03cgIned0zHE0ahXiurLDj045uvglGVhjOPFBjLes+ReN83G7lbxaSUyGVSOjCM0TdJ0RI9ShFQkwdQR9lNZHF/hjBaxaMqIqMq22JfQ1aymNYYV8cFNVsq5qWZcl/y7XGwJW220lpycTefv978jBw8dSJ7lss6mM0jHvB63JuRercxnATd6jOCa7AIk5xuthSIJ/Q9OyBu44iqSsYXzSSAxNVKMWsFikk5YyCLDPAbBKc3Xn1DzWGA52vr7u9iXDgAJ/8ukLeXG+pCsXdDPBDsjTkcynqWQpmmf4CiMadQqDIkwSQeOnkHa5lPbFuawvLujWOzs9kcMHp9AykHIEwX9wFMFIo2pkB1YRsDIWibqq3tQ0ub04+EUArDoRq1eoY74FrIYX6W6G1b49PFzL/cjoTpbYteKQ3+t+bVJMbKrbPt85LhpUP2BXeQ7puUWYO3p+4C6y/umae1vxZN/k62zq4Voz4jUYVuFneE0AQEWlJYZTBkqbADAVHjdybeTrzmqhQzm2CJPm4EgVmJFkXTkjxk3EdKQQYDnAmhqmExvTwGIdZZILgTNknKgkiY97oz4gaIXxanNQxigeAKsKJlxs2OcyP5hwFBDxB4AVQCzjKvDU8VlgORXlVsq6lfWm4lhzscLYtckARDCiaSTJYkmTRMAPPa8j+aLYypN6JM/aTJ7VqWySCU0cMFo/iWM5nWZyD2OI0ARtarkqSnletHJVj+giuEVNg7qcLrCV5NLIPNnKYRbJ0TiVWRZLBugA9S2lSkecfGrLSqJiKUftWt6dNPLOQS2H6UvJR8qw4tpwFr/VM2zYG2DlzZYOtIJ0kUlueF4wjPf7AHNf11ir2EuoKRXgCsNcN1w/DmDxGCBsj8YFGjLGbHWG1a6eq8r6OGClTuY9o8nxDUKmrwBY1Q2aSQpu0rXTACsQJ7Dxuxu3T07dBlhxHxqQIMJa4rb88RVC/o6cQwhYdfcgaJi8MmCllEVztjOxrq7bR8Bgf5eXDB5QKU0sdAewIqKsCKyDVtTqsQtMQTUkAdBI2eniqwi6iwYrqnp9RhThqG4TqaIDGYFhhSQpwaMDxywFOahPg7E7H+C21EABKxvvsw6Fg1iE15BQgDXkCTWTKHWhYteUM//ESZVdRP5nPyNNZg/H8FTAuQO4jAvloBXZXw0st6EbUilgBeCqKqnHAQc6XIsehNHFhfNCl5IuA9yADGEOR8ssB3JmGq4He8QGRDpgQftTjE7YxkbACmi33fKeYaVMOjKtrEtLdk7lVsNE93TAGjT+cS4VRMmPjyUGw2o64zggOqhI4FQwElgdtDAKWSwg9lpxtvv09ERgC4uOA2abfXO6KbELxbh3ASsFGCEMiflvho2ylO16LedPvpBnH/xMiifPZZZmMr9/IvfeflPmbzyQ0XwqTZZIjflijP15xwrMQwOtfAwT41nQ8+BYo41wkpnI1ynwq8aO5lzXzdFbEsE5/psBq+FDfi1IGOC0G1T1tzT+m4kBRHQTdXPCV90gOMTdUagdrNLX6jPkAdo/N/ydsPC8KXiFYE34vsNk6Kb3v3sk8GaNnjDw7j8+s4Le+0MFrK4BTK8JWA03Oz8mva/q+qgbjIoxss9koCt+Bxs2NzSOKim7yoMKHz+MCzk3ZE/C6SOB+04RhXVdlMpEHTQmVH9Bqef+/IWdJ/03bLVfjSHwLWD1iwtY+Ujgl2FYuci4r42Q0ecgVpicDNcQ1meYIIav8cQ8jIHXAStf/8pQTNpKthXAqpJxGcAHmdvFRi6LLQGrv17P5f+pHsqH20PZ5FOpoBNl+UAXiX3MmLpBBlp1fEyAtRZ3WrBnmJ13zqN4lsF9i2EWUlzItFnI944i+Z3Hh/L+rJVJeSZxeSEpBY9jyfKJTNMxXUE9vMDoAfsi/mZpKmMUOYgRKEaKiiyrrKlkUi4laUrqgGJ8k2Lrbk6C7Rjxw7E0A3Tw3OKZB1OdhoaozHCdykbZVujSY7wEGiVtK5uyol4J9BIBVl0tlxT2jaKtvP/+I7n/6KEkRydSZxOJ5zoWCE0VjNUo6b7PEbFvZmlGgfEEpiw2ag+hWRwn8plq23K0Hk5W2XisIrTW+UZHnEYwxjIfT8cc08e6CJl4WDPUrgxcUvs9Ru8yxvQ++PS5XC6h2SZ6TBEMdmKZTVNOImIsx/tVYG9jSgbXmWLUdSkjjE9uNozL4zlGGTMpt+q8Nkoy5qPQGKQUBoGqPtZrZ587wqvk/td+51vA6ktdtu5FvwwMq+v5V79WCNAGuWOfBysQ5qzKTv/WGEJ93maM2WD5DYvGIQDg+Yw+V+21kdbXBaz2AQpdAR3c3qHqg7NhwapljWV50fB6AbALcw8HsXrAis5Npt8F0yk0iNW5HHIlFWLiVkcGXX+oq5ebkRQF6iHN4R144O9Z7o18201nME5IUMLE61HHQU4ETYnNZs0GfZrFMp1lckDACs6kCdlV+L7n87ovKgOs5KT4lgZOi8VKNouCgBXvE0idbGAg5sKVPZWrJpYXdSTP2ljORrk8LSO5GqWyaSBn2DC+gSU1i1tJacyzpUj7ZQ2HwES2ca7GGACjagBQKzlMRnJvGsv9WSYnk0ymifC11GOmLOtIyiaWpqxENiuZb1fy9riRtw5qmcZnkoFhZZqDndir1R53AVYhwyoEnXzpOOCyL//U8kc1rPye+LPRgUgulbNHmxNj+PVmuXckcMiw0rFSzfmRr/sIZLhumCdB8sPYx0OGFZ43Z1iB3TwErDh66C7pJjXD5+sWhhUxErvWw/3xVeq7uyLw186w+jf/6r9sMdakdt26g0L3AF1F17IKnYh2DhC/3z3IJpjOSIICS7UttOhRwSoNdsq28tE2d57RQMNLR10g19XRhaMsIAeC9MGFzxVQ4xkBqySbioBhBXcgfpaxkNB5NPRTG6DKsFLDe7BudFwQ3T0mnkb9B2il1qLK5AZY5VZgFKllJwGCeiqa7aMzuih7wAoMoR6wsuXK81QRdnU2gjsTLKYrAlZtWch2syGCvcWMLS+pOZFZMxfW1vgBjhvnQ12EACl1iNFR1l6TOXAEo+giwCoV6evADZsn7hlWDiL2gBXvKfJ2jNO5GwHWDXQn8lzaPJcGCamBVfFsJjVE5MCs4nGqfk650WC9glj5SGhPfXh4SHYaBCNfBbDi1Qww1U6fg98HYNUI3LwAEFJTo65l8/JCzj97Kl/86AOZZLkc3j+V07cey/zhfRG4AyYx3VNUa0tZh1yCoGiy465PAoBMFd7vgxGuDei63LhsDHAIWHEltK2sIbZvD9U1cCTcsPeg4NqNt+TdnAF7gERf7Iw5jFaCrQXmGujIBK8idJLKHcBqt8jsBZT7YPaLpmH11QCrUNtjN/jqc3ztz1cErHyD6jpumDlHxyVgbeLfTnHHfaLFfQBaYbWRGWkacLrG+tE9Pg9Bp2q4Ifk64/gsWIyWQPXgYktmI/5bR5X0KoTTI/55+ijfXHDt697sJJC3sMKG5+Hn5IVpJwYQJu2Df9/2TOn7h7Lnt2+/N4Fu4XEO/x2+47AY+JtgWIWfOTw7xRJuHgl8FYYVy6KBIL9fA46eBZ1LLybCROguwMr3JV/Du4ml6nTomCIMMKALCb0k0OZrqZpaNiW0Jmppy7Vcbhr5ZBXJj9Zz+fPqoXzUHspiPJUCrsPuyNM152xNK62RTCrt43MzVsCKmw4AIezF4TqCacpWMjCfls/k3cNYfvvRVP7OaSan24WMVsquQiwutiMFrJJcsKfH9jZgEkErBecA8DiNIupWpdxza4JWyWYjk3IhqQFW0LACCAbnUhZwAJ1TMHz0UKkrarkQNS/QTAHjCk1H0NIhIkwR9kY1rCA8jDG8Cq5TUBuFm1ghV4sFwaw0Gcn3v/+WTI/m0k7BSj6Uyb1HEk8PZFNuCViheOqSf9IJRwZYjSkSG+cxnVSxNmDCAoAM7w2wCsLG/B0k8G6OgSLIRgph7hKlkCAwAwBj4nnOiSbS7YBVLE+eX8hyDb22SHKM6ECPJY9lOsF4xZbMBs09lUQHMWE8F3Cm1IYjclUtCnAeEGgAsLdF6wFscgJUGL7ULjtZtD7C0u0vd8fPfZHJX/XVRgJvEyS4PR6yURJoUt7+272+6uvE/7ve86v8/JcFsLptf7nGzmeAuhuw0kLSzad2m6b79owwnwhzzKEG29cJWPmZDO9xV8t0ovCafTvxweMcQesbRpp8KgX1lT7eOg2BMWU2mSnZ20qJkUFzvCfg5PpY/DfG+XSypAceFNjyY1Agvf+ej7LxGgK4iFKOpRXFmhNKAKdmczCsxpJlkQmup5KmXmOallaD+NrKZgPDp1oWy7VcXS2lWGI8HPlbTKAKgBVGAhNoIce5rCSTizaRZ9uIgNWnm1YuJZFFDQdTjShoHaRopZC1C0dAkbUkrN9ACmHTHjrDdSnzbSn3J7G8cZDLg3kuh3lExhUaR6yt2ayPpNgmqq21XsqkXsmb41oezWsZxy8ljSAFo8CJkl/6RjEbrreMBDpQ6XnBMN8bruXw5z6OGea/3N1tvNP3LdWHUuKE32fWyqMtAavbGFaOebBcNsBKpWL0Pf0znDAyBKywBmPKKWnzGPUaGFYhYIX1qgAYiBJmI9exJzUcKHh9fSRwCFiFOfZXia3+Wn+/MOfr64zdTxjmx+FPuzrij/7gn7SddhUeWqJ7LjTnnffe3rY7EE/fbN5JkTwTS6ddroJMHMXbcWbQ5MJZKEg6lCJnotTWzexof8bmobgy52FVVgvvT4ZVO5UonUucz+gSaF4Fqh+EmwxAyMMZCVGUdCdzhh0zIPAIbAgsJtGuqYlpSYB5RP0isAnA2lIh94SjgRE7ibpIev2XELBCQA9rOm2o9WOB0HcAEs3CEclpXRKsagpoWpWyLUtt3kI4lmwaVa0hEwNJKA+1T6Z3iyq3ug2OzcE8JLME/tT1z8UZ9cHvXXYc8SarypIz/zePi45DuD4RRVMlz2Q0mcgI2jsYAQQ4MptJNJmSSqp3Q0dh2CXAiMHVFTvJaZYQsIKGlVPl+/O5AUCwBbmXZdXteDoaiN0FrDX0UEZw+jg7l+cff6IjCgczmd87lfHJkbQYZwSYgxEFbjYAUUGPhVaKomO+aVbY2Tg529M+VUAem5YL7FkCYXPw3VoRSJIU1yiZ4QMdalj1iYIz6swyvJvhdnH9Pjn0glGZVcquwntqgMOGWwYjgbpZ8LIZOkHR/x0Q4N8uwOoa4PElRdf9fXwzVEYeapmUz4Li/MG4cSA8io2OG5u53Thghc2M2ijs4u/TmkLSpcXWEDjiWkJRPYImixpEeNLgMQBfp9OpxWunTesD18f0Xfr/teRyD9D6OgVLuB6/BayuXd07NaxeF7CC6LrUpcSdS6Du4R1YaaPO2u41ictuJLpfZ57YeaLn93y4TkPtoR4E7bsPtwFWLFGogYlHB11f7QpDHBuvU0YQEvia1P3LdSVP1pH8eDWVv6geysejIznPJ1Kwq+7JXjCC7lsO4v1WNTas5WVanXjuUuYSBLA8NkCrpK1l0qxlXl3I77xzLL/79oE8TguJl89ku7nkqKWOwWE8bkw3wITMbh2xp15TVSqzG0x1EcmiSPJRLDGYT6tCotVCJgUAK4wHwI0J7s4jOieOQBXC/w2wIrhttuAEom2MgNccRQIaT4gnJQTsazaSyC7AHoXRRDQ1CVhtZLFEc2kkk3Em333vscSTTJrxjCyr6YPH0uZTKSqNTZpbNmRPY8wR+2cSoXmiulNxhqRKaejKQBix2QPHLDSxoMvRC/IqkM/9GuLsYA3gqOK+YAwBzbsAK7QMz5cb2RTQ1cLYH0YkAfrBnQtlW00NTTWCUfCVTlbUHdRc1It+3CNnc0RkhcPsBfma/huAlbpLu6i0FWV7NIj2Jer7ioevDljpOPiXZXjh3NEcvu3PPpD/deL/11E03fQev0yAle+5w0JwCFjx96wh3K0PMrE03w4LbjazfXogaHINP2v43yFglXUas3pkXzdgtfMsBP/BUMstSGVYENvwnMKMAV8B9CPusEkSvA6xA3qz1PwBCMGcXgXXAVhBHByADEYCnWFFUw/EXMpv9OtdXRXNQKxjWDk45ePJ1wErVXvQCR3Eh7qqOE0CwzIIrAOsgnZVmo2oY5WBYUXAykYU0WOot5A5luWils2mluVyJYvFkrEb9RjcCNMcVCfERmOZxZmUozEBqufbkTxvE/msGMlZE8kVGFYkEwBgbyRqCmVRRbCgGEmFxj2kfACeQOy8aSSv1vKdeSYPJ7E8OprIMUYXpZKUWn8QYNdaFxNPJWp17CfrheTVQt7ISnkwbySPLyUeXQes/JaxfiGQtV90XRdcz5AagiHhSNswFuGlAAs5seQjiTSf04kjz51VH8rc1G30E8fngJW7BIai6z4SqDm11n8KnqKZ1E+5aK2oeyT/oC4LGFbuEqgj76jBoc3ZA1aOmygxQUcCuSd5H8VGvG4CrMKRQL/mjr0QlLtFEupVYnPYpBzua/hZeH9eCbD61//dP27VpU1tFZEgELAyjSFcBBWN7j+uDwDWeXTNKY7Becdd3QPpjmAd2JCepyOBGD9ThoGPCqowZT8+5TcUgBUQaKaTHL9DMpVI0YwlDhhWBKyQYJLFhRu3C1g5IwnvhPdKaiTkIjWCFEErdeXzQA73BuajBKuUEg6wCqoXeJRKtAXd6tsHxeGyaIAQkrJet2on3GlPAEkNtBEAxoFl1VQErOrNmuBKA2cg/I4BVjxCBIwh42Eww+0PJ66vJvQKRhBXNICDEqCktytg1SVlgWODjmZager2m6YrRoc5nD+uFx4onCvspeHsNx7LFiwrbA7m+rOl3pNK1bK7j40AduOXF5zhnkzGHAnkfLeBK/2Cvhuw6phKZpKkz78lZGCj1bieG5kkqeS4d4ulbK4WKiCfpZLNZ5JMJ3S+0LWgLn50b4KjGg7eAD+dmYdLX60bNUf/XLzRnCFwvhakPGi5QwSTAM6O9IKBQ0BKj1/XcXfPfMTWLWBtlEx/vgtY4Xu9S1iXvuzEGYVvsRH2LnB6PvrA/+0GrLgT3pCw63r7OgCrsFjHelYNhJo088qYrA5WMZEJ3As94DMxNW0yfezA4IPcnXVKO8CqB5PCTlUIWDn4wGHsaq3jQTYi6usMzw02q6OjI6NL978TJs2dyOgNu9cQKAvX1r7EePg23wJWtxWEd4uuvwpghbydexSc5vYAVrrsLH4EgJWKpOIRct3J/nkJAathgRqCVncBVr3LVT9K0bNmlNmKJ4AyABCsJbNbiwvE7cV6Q6eibbE0wErkg9VE/qp8IB/LoZyPJ7JKcmmhRcm/lmBqNWd/Pc8x11//AZnFqY63E7DSWBK1jeRNRQvvR/FGfv97D+R33zmQo/ZKivOn0hRLjlXg+Gj3HcPyO5YEgu3cY6CT0sgGlvQp9JwgDdBIFscyiVNJ0F1frkWuLmVaXBlg1fSAFcZHTOM7hluvwWva9VegBZomTILt1oJhBdCqB6wMYGpFlqu1MtUMsFqt18wTD+YT+f73viNRnko9nkp6fE/y0wccsSy3cCtU/UUytcxZC/8G5JMl0LBKJMrAkNK90wErrA8AVtC09E40iksm5WCbJYlMxmNJ80w2VcFxvBDsdNYeQLLbGFbI8TYQUK4ACEI/LKIoPNjYGAVEUxQjz2DrYT3p5yPrU+F1OjxZroiCE4xwrGc03LB8ijUKMTAEVEoAz4H2F3Wv5uKyJsVNyf+1/Sf4xa8KWHGmgNpcr1J6XP8dZYjebFsyjPX79oLb4tOXO6pXf9XfBsCK6/7aKVv9YoLjPhLozJ++IL0bsNpXcPagQCt5hkoorAhfT8MqvP/71sfw1MLdEJ9aoRnRNgSqykoNGQCqg52K3Ne17TSXjdSlL88JeGdJJgn3DU0DkesmYFhBqQ59D8RZME7JZkJ91KFknRkWJ4SC3MuldQBWK/ESTQ1j7bCBrfsS6ir8rIZoOkG2koQI6FeBYYVRQJTGYHvmMH2AGx7rCz3WGoBVNZKLcwXcAe6vlyvqD6JmhxZwNk4lytAAUGkZEDqaZCJXbSzPa5Evmkg+q2J5AcCqjTt9KlxP5gGYTAELCMSMjr0j1FJM6kryYiG/9fhE3phE8uAglxlK+WrDUWloWGWJMnhRU1eS0kSkWS8kLS/lYVbI/VkjWbKSeATtLmu6GsPK7zvXmgFWin/1a431FvazYEJgOBa4D7Dq1plpWO0DrLwexnGolMp1wIrmG+sFrxNr516tw+op3TNuAqyoTzsAx0LACgiDi67fBFgpM9AcFgOGlQNW/PxbGFZDozZfy37dvg7AyvP8MJf3e/DagNUf/w//pBNdd8SdFwAPLvSGTLMUgBU/BAmr6QPg4US3TDcm3YA5qdaxEEz3yMbu+q68aeNwljMArJBlQd/Itb53xkUUSVcxd/yt2VUtaowB5jKZHUo+OZCyASsGhb4eFxYRQDPoNKHzBSYQdBKAJDN9AEyNFCTFHG8jT15AhPNCprO5PHr0iO/xxRefy+XFmRwfzuU7jx/JvcMDWoBulisZjycd0INFfn5+LuvVSmaTKUfbxnC7s8Q+LNAcYGhgxY1iAce3bSQGwAa2FdBtBMpNQbtu1ZkAQ6iULTqv0GKqKkmhewOgkUw1DefdQ41uJEW7Nang/bOil51rBHQyxXZZcD74oIt5d9zIkW5dcCMi+gQ4Ux0FpBc02FV5Rs0qwffSTCKIpwL8BBjE+Wu4czRSlYXUOKct6PcpGR1uUe0bjgav/YCV9rw7vdtuf1PhW/+jnXhOSQA1RiceoCLdD1WUEWMTDWxYAVS5KD/pvFzd5hBlyVkg2m8KJxqU7Jr0iVoPfOqR2P0Jd2GS4PojHf67Tw56oNHfX7tZ+wraXXCqTwT8ShpLytCz23uk9pqbbLFNWyQsQsNz6BkWzlzYPd+70ssQ7OnuZhcXtED29R4egz8HTrv11/qGpr/r0GnonBNeu7sBK39WXvU8/H7yuAXFqDI0/R74KKA2jiCEqYCor/F+Ret6QmPG+Zr7jmEIWoXrCc8+XLG0M2R6e8FXvJ9uKPvBTr3G7g67/wrcVnDddc3Cn4froCtOORKpDYebujN3F0S3A+H7jqF/vnc/d9/5hAy34VrV0KIKi75ew693X5+7Aavb3kP3BGUrI9ABsILjTwQr6m2lABaKdg9tgR8AkkQHrLwhFYIG/rlYP+GaC5MWT1L9d29aK8Nup79O9wcdiQdgRQ04HDM0GdERxwWOEzrQlstzuVwX8vla5INlLn9d3pNP5Ugu84mU45lsJJGyjdXBVn3N+drO9MR0MR1nMIVCsoi20P4Ypyw6UP2jwyxX5/I4b+XfeftEfu+9U3n3oJb28ok0ZFfBDjwlsyqHgxzAoE2lzsAQAcY4Oe9KK42byxEIawXZRIqCpyhltFqInH1BhyaAZWBXZbkJ9GpnTcEc3sUwcmCcQfcysoHwCJtbYFM0dJqCexaKImwRl1cLjgXifZarlWyKjRwfHcvb77wl88OpxJOxJEfHMpofynYypzNeC2auyS64HilHY9Ckoqi7CheP5xNtXCI3oOsxxmO08ATghFwA99uZwRxtT1HModuvYNJtJJ/wmRs+W9hGSrCunQFFjSl7JiDmb5ql+nAG+5ddUUYOjP0Z865rfrgEhjEovLmlDRC9D54vO2/v7mf9+m+8DmDlOV63Cmw09C7A6lbA2/aw2/CufblN+L274/OXuTKv9ppfVsBq3163ew8sb7emqP4s0FAFo4PAgO4/nuP78zGs026+mq26ZwZOfGRsdG7pvtZvFl2/604BYALYjWNic2OEJl3JlwGwhtnBslix7npxdiYXV5cEqzgobrp2/hkAJiCLMR1POMkxyydyND6gZrEquQAMB8MqIUBVrFGXqE6zj1ACqAc71fNIxE9nwOs+pVIgPimM9yELxpSUMfJMwXbELcrJJNLAYKMCMUIdAgFYTWdwERyRaQVyBssLm/xBXF6vCtkUjVy8hLtgIwUYWiIyTjMF87OUTYtkjKa6SssUVSPreiQraFlFqVymM/npspHnTSIvK5EFtj3GbXySGmSgJoMrIiYBMKaeo9mPnGG1kEfjSP7d778lB+1a8lElGQTejfIBgi/YqGQPtWBpQYsV9W0h03YlJ3Ilc5iPJBuJRpbjeuFv4CLrMt4AbR7tA6xqEGKMYdVr8+5qivn9VxaSO+6ZWRwaEQOXwW6E3YDIcNzQG3H6RDWyLdedhhWJD6pl1MV3BYf1t/FNZUHZ+KPhKGH+g/qYJiMUT1d2LgfJuWFQNFwa3E/+1fd2wMoZVgRIjTWI96bOrOX1pEl0Y61ovJhkkx3EMLZ02mI3PKh3xe+7fh6+7d64ZuOhXd30x3/wj1u9QS7ejQumY4H4iodDn2XTSLIA58wnMKUU2NDREH1jBUH04igkTB0Azr54+DSdKQJLyrDy0UAXQA0TDKfYoZ/qmlYKWKUCt8DJ7MgAKxV5A7OIF8Bo8HzWDYygKCZFjGN2+uCAs2oauSo28rMnT6f4AfIAACAASURBVOSnH39MrYbxZCI/+MEP5OL8TFaLS5nlmTy+dypv3b8v9w4OZY6RN4ijm2j5ZrWW5XLJB+vo4FAODw54WZRtpbaUuygjaOPWozPACmAVgCsCWDjGuunAKgBW0LoCYLUt4S4IxyDItupIT7fhdOAiNGggKGvPiyHR+E+lIYIKT/jfjstYNR0Dq9/kCFIO0G8dRYK4aCotLDXHAKxUv2pLwAod1FxGAKwgxB7HPN+qAX3eGHhV2c0tY0MaI9ha14IBjuvj5oLZC33qdBhwpRpWDiXYOgzE8jkKakRABkS3/aa2rrk+GWuqx0aUZUhbXGccmoiqg0YO4mlCakGpgyI0idj9gwPdpcrtA6z0/XatW/nfhM79fYdpY9D1slzbg14XGLqN4G7Iaii2vhNkB+Nof3OA1e4Ikq5/ZxLq+bMQsu/pNex1ufh9MuSG1rd+dp6oBHdtMBL4VQErzPebfUM/ttdp5fSAiD/D/ZH1Sej1ddUfb8hqvQZ+chzIhnSDsVJPQD1O6LvtK0vUcWj/z/RVXxWwCuNlF99svWno6l0uw/2iu047TY99u+43C1iF1z88JiY+vEDfAlb77koYXxywwloKR76UEazj5Ritw7pN0B3mfoz9DfodOfVBytW5nC9X8nRRy4erXD6UR3KWPZTPNrVssqlcVq0UACXGUxN8qhWwog5Hb9Li2ARhIBupQeMngastx6u3ZDxly0t5dxrJv/933pRfvZfKvXQp7eq5jFoUJpFU21jSUSo5ahF0njclgSuM5SmSNBJyyinMhU8DorSVDH5zWP9FKbJYSHTxXLIt1BYxYggJyZgCvRAiJ8YC9pJrd7Ll7zCSPtPQXWLqhrcvGxVbLxopIbyOMUCw1JYrAlbY/8F6Apvh9PRU3nrnLcnnE4mnU0mPjiU6OJJ2MqMTsPZCPO/RPFALv1YBq1IBKzDAOMJkzVC3jkeegLfA2J/fc7AMcF78SgZozMLyrvVzG5hdkx2I41RR9I75FKnBjkKH2B+ViWFRl/dZASvNr1TLTXM5D4n6fri+pilmgJXjBJR36PKUW09j7w9fF7AK46Nek7tHAm8vOFQL9q7rHz7Lwz3hdQqa179Ct7/ibxNgtbtD97lmPzIYTK1QD1PB6I5Rak2fEKwKm137r+Q3D1jtAM6I9Qa2kXmZp/L5+Qt5fnEmTz//nGAVfo6YkYAo0LGSzIGeI7rKLs2zXMZxJsf5XPIETq05/2I02F0CWfSzTFEmpLuxgaShgBVcvgHRqMEDJ5VMD9oBK8Q4H9uiFAoF3A2wItMqYjwECwrPIwArgFWTSSapaVj1ubeOeiF2rteFbDaNXJxDrF3HxiE/M8vHZFeRwACr+1hNp0BwAJN0U4us2rgDrD5YtvJ8q4DVFcTR6WpOjhn3GzDoMBIOAwmMz43jWDKQKTZLefdowoYMAasI5AfVbgRhBSQK1L3OsGog2A7dq+1aZrKSY7mU6WgpCfSrRoEwvuVrHvPZ8LsFsAIRxQGrm7SmfO2GgJUDYWighIBVCOb4v0PAamdcDtNJdwBW+h66ayhoBPCoB6yGDLCvG7Bizt8ZEmiU8PPCV2dYeRwexuO7GFZ3xe+7fh7GlVcCrP7oX/wXbegiAcQXYA/YMGBZAVVlYPNRJNPqcRSyd/FSVNFLXwetSKJnAqm2xl4c0ibYHANBKyaLxW5mL8zejzRxe6W4tRakBK0IWCXUsgK7Kp8eSFmryBuYWwg0DQpSMGsgQAfNHhF1cYG4p8Ty0ZMXcr7eyKIqpRi1cr5aydPnz+RyueACe/z4sdRVIdu6lHw0kqPxWB6f3pPvPn5L3r5/T9K6xFAAKZmX5xcMWmBXnRwdyTgfq1ONjW/h5rgIoBfPtF3lOtJEG4AVZof5b8Qb/BTJGwIf0GT8xfgeEPWqluZqKYlRTX3sD2/nD1kHZPn3TKBUF+1WthB6t5SLrzMgRI9ZdRh8gXdihnaTkfrG6YSjgNCvUsBqTB0rMNa2GDvIcoJVEfQ62i2DH0Yc1G5W9cCAxPucsB+3J1f9A3O9YPY+En5CbTLvXiIBHTKsjP2H7g8/054U3g+uO/tGL9aiIGM4w2efQdk2/j4COwTY9cV9cW5ruSvl94FV9nkKfnd/bgOs/DN64AFJiJ+JIXDXMosejNkPWPUcsdvSu583YBUm2+G/w5EPX9O7P9fZbw+GHq/8e5gJ77veDgr6lfhmASvGPBY8Cnv5vefX4XIfYIr9j/cBSf2dHDJ8ws/AW8JSOSwovHbsrkDAZru2Psz84vay4Kv91Bk6w42N99M0OcJLc9PGe/NRfLOA1W2A27eAlYl+37JEvMsaUtS7GIkiwsS6a+YlGNDTvVM73XDJm5D5VG3O5ezyUj47L+SzYiIvpt+V8vA7ctGmclaJfHK+kJcQ2E3HqrOI5hCd9LRRQW2PjkXLZIR/8fkYIwPwgliCpD0r1zLbXMqv35vKf/R3vycP46Vk9QuR6kpisJ7IjITrXywJxsbANoJeJfQ02HxCe1rzFQBWOu1I2yo2WmLs95tCRqulxFfnzEFGIzjitSxy0hT7MgArNJPgyLvLT+6HuGCrqEWQCq+3Um8UrIKQL8ZVyrqW9aaQDQCrppHCTEIePHggj995iw2qeD6T7ORUkoNDadKc8grUd4F0AWOZFYwmnouiroawO1hwHFc0hqtLQyD3TFTLA+OCXpBAh5KMIMth0HumI9a1RtDufnobYIWciXGYTn5aSPCQjWEFRkQoEaEOrsw4bD3YhIF6MRrAqbkB/pPSF55hEfMygXbmyt88YNVdCWNIDwuIMPd4/UjtDPJXe+XO/mYveZ2C5tU+5dV/628bYMW8R1dw1xxlTmTfc2kPZwRx5+OzqtcsLGRf7Sqq26g3uJi7G8PKXdP1efryDCvUDM7y6HIZ09WpRq381Uc/kadnz+TzL76gHixIBvPDA8kw2dE5HRugVFaCiRbkDWCWpBLLfJTLJMllNpvLeDwl17Kp8CxHqrWHyRF8F1Ms1P3TUWpqv2G0OssIFnUyD2RPgQWjQAVHidlM0cYkvgfASpswLT+LelRo3JNFFst4ksl4nPHfYMwyQprcCF5TbCoFrIpKFlcbxkm6C47HMh/nOtWDcbxRK/XITLUAWMF5thJZbUc7gNWzbcI98Gob6Vggaj82aqDnl8h6vZE4HXNJpIjpVcGR919/dCy/fprLIfjJYFdRI0ZXodeR/E+MvxO4rwlYTduFHLXnMpWljNqC49VdQ97e4VUBK2+Z4vWudRjmDA54+vuH4ukck7Q60WPT8BnQppjKY+CPA1Y8rVcArPTzO8wtWAf9VIc/a/zd12RYOW6izDHTLgo0rPj8dRT5PtftwLjhVJbFAT+mXyTAiiDxH/7zf6QETq41PJgQpVOAAQ8CHgoiw5x3h/OJPXzOqrBkYQesInKvFwdOZNBI4ggau1naFVUqKXZtGwF0PTsmLa5pZcKVflE70EqDAYCpskmkbCLJxjPJJnOpt6BoAt1VO3gAVtQMiNGxhFaVOutVcD7YjuR//+Ffy9OLKzlfLaXNALpkUkHAD8ynSJigAbkepynFukHHn6epvHn6QN4+OZb3To/kIEtks17Ly7OXEkexHB8eyQzC4d210UJYg45a1Dvy6cUqh6aZlKrmF0c08HkcS9BklaLrdBWsybKKgMxfLDg6qNe4FxrE7DHnnl2bCIHGBNWVnaNJMJL5HcAqcLFh8MZ7c4UYw8o2RbwHlB+S2aFsMUaBTinm2bFR5BndAtHyBfDJsUR0Q+uKIwUQk8UB4CHLEZRNCNxHPYaskP2bp+mJkCl3HbBid7NLFfX43dAGoBV0XvGnA6zsQ/hwWxDD/WOXqQvDCoq565I+MWZF3gEODl4NO49DFhPvgNZAxo7zzT0MYOH39L6FbpAOvfXvtXutLEDZ8xMGZU2ulZL2KiyhnxdgNRwbGhYfoUZBv9noyCM7CBSN14IpZBj5s2gq+teWmHfarzGEvkaGFQFPAOu+9gb3ievTxRj3PwQ9I+CGnw8ZPuE1QBJWAeHfAcv0ja6tlRuETr7pgmMoGu/31QErHqs/n5Z5v94xffOAVbiGwoToW8CqB6yG98z/259vv27h+iV4oGa1UhlTDYpNZCajGNgCsMk4UtGUl/Ly8kI+OVvKs2Yum9Nfl+jBD6TKjuTTi7X85WefyycvryjADnFZNppMh1Jjfs8C0rip6wZRHnsv8iWwFSE2mxULOa2X8vvvPpD/8De/I5PNM5HNc9k2S1uscFlKJW8Tia5WyrBCY9CSY4w2QCwdmxRE18H0IVMcHWqAIMhrjGGVLC4kwTgJGFYUXQdIh4YdAC+1yXYGcbcObRSaYA1mN/AHvbBqS3YVRmHwFULrAKvArgJgBY0YNAoxpvfGG2/I/TcfS5WnkhweSn5yIvHsQOoYV0DvKw4bkgXOsGfMNfFnfBaaYbBS7+49cj/LBZI0s8apMhAddKMmMMX21ewFI5RfBbDS4OEukHsAK1rU9wy7HrAyGICFGA5QASsfvdMmpJkLaUTV+6hHrz0ya0jezW/eH9yZZhug2sVBG/XzV3SAuYOCX3dBcgtYODzqbwGra1ck2L323+Ph3uH73/D+hq/eJ6Tu3/O8h18JhViWHBhjeay9IaUIvq1u6Gw8G6GBjW4uRn0+mD9/ScCKeT1iojm0uUQI3m+5XsnLxaX88Gc/kvPVgnUFQP7pfCbTGQy4oN2kscrPGWAV4ixGrvEHmoFp2Uq8hYHEhKAV8nkA9UmcyCSfyHw6578xKghmVjgOiONI83THVEKBqx6w0pEtMxQzcNAZVij56hKAFTT+NP6jZsMYXp4j/o3YfNCpIge20DQoZbNWxhSmVfD7s9lEDmYTmWFCBdqEdJDfSuUu8CAKbBDHt7JuIllEiVwkU/lg1coX21ReYop9G9ExVw3JdAIG9edqs5Ykm6g4OYgnm5XMR638zrtvyPdnIgeykTRSZpWHA/6TsR/xE3sRWjFgWK1ksr2So/alTGQpsi3UedW1eh3gNDb1XQwr6wuoPuAAWPL91Besr1GvxUPAavg8edz09/DnMGREvQpgpZIkjlfgWYBeoz4Xw+P7MoBVKLo+BKz6m6FblNc0Ya61r9kbxphfFMCqu3f/+p//Z5r7cxsFYIXuFlhWGUcC2QXD2mVg0vlK70TtOlRYoa5hyrQfQBlV0ISizqaHggtHZL4LlgG6j0SkE1HTB10vdj9ipQGVhGap2kQg/5Dm0w6wgngqzoNji2bNCbS5ROFK97dI1k0jF+VW/urzM/nk5bk8Oz/jz+NxRkAC4Ap0sojEO2CFwFPVFD2dZ2O5n+fy64/uy6PjAwbB9WrN+ejjw2NNZGskvQrMXQOsGOltFJIL2gArG2HkTSHIpLaeBKswImd6VwJmCGaLFxC5U6c/aD7gGlNMPo4o0gp9KCa7xvTieKInLQZYaaKlf5AEOkUSgBWCb59mBb8JthpcI+ZH1KpqoSkRglXMnN3xIOH5I+FdQk8EIBnmydOE3QAAVpgtJwgWuDPc/LD0aw1dgBCw4loB6GZOft1oKpFmTRfxapvcVyFFPsnaSe+SKhe+7hhW+pk6EmiTeGZT7cHO16ii3reloYHQ6R0aVv17h0CVrSd+TqChcS3D0DvXnVM3NtoDOtjZftEBq5s2E3w/BLT2AVYciTVGJtd3R8fVJACbrINxYaLmFrDXZri/ZsBKO/AeX3umnoNYHeA0uLeOH6nZ/M0sq65g2TNSinUKN5zwz95lG57z4DjunLi7O+u99TeQAA6fpe4+QbjUkqLhGgmT5dsP4ZsFrIafvVMwUL7MhK+DQvLVAbdffg0rX99+zsOvLqAdJlH6HFPZgWYkiGaliT8ncL3EL2zRbBhJBdAKnd9mScDqs5cLedHMpbr/G5I++lVZjaby4dlC/uzDT+TDs0upsimSCXWjS2IadSB3UMDK6LAdZQn7c8uuPcfiUSBFW0lWZ/JmtJF/+Bvvyd9/+0iy9TPZli+lKhdS1LVEbSRTGcu0TUQWawWsmKtghDEmWwt/CVihpGQPRZtZ2P8j/LMoYBEl8cWFZNDOgrMTzj1paWeuky1wfVZzGx1HsD3JZRrwlQ57fDkBq3IDfalKik1NwAqC62BZbcpKKjDI4kiOT47ljYcPZX7/VAoUVmCTH59INJlRA4X1IJnMI8HuhIYb8z/bfcGo38KFizID6q7IuwkGA8A6svtVIgK5KJ93Y2LpiB559sxVUGzeutMGGofDNYT3hb6HTkpSM8IeV9W8BMBEVjkBKxvt65pgXupr/FagyvX++rFAlTTYKQtUG8t+Nwn0C183VL4KYNXFQdsjwtjC87/DBequWHSbfuLwfL4FrK5dkW8EsNLVqGuuZyjr94YNE8pb3MCwuuveO0DrgJUzrF4HsOqbwbvXxnXpWDf5ecBwIU2pW/fkyRP52WefyM+eP5UauskwacoyyaGnh4Y5R8X73AZ1EbSiEKtRl7G2ghrIGkZMFQXYjw6OaIKBEb08G8vh/JDTMnkK1tKYoJWaLgQSHaiDAhdUdRPUWO7sF58Y8vMAUK8EDpEKrqylAlZu7IBzBLNJnZu1ZvGRQ8TmqgKLS3XI4ASYT2CAMZWD6YTECuo2C6aItgSt+Np1oYBV0ciqHsliFMtFMpGfFiN5tlWWsTOsUB87YIXriqZFOlYCBvQt2/VS5pHI33vvkbw/2RKwyrDveC3jxkFk+igTBYZb0lZkWE3aCzkWMKzW0jaFJGb6w1rZloHXzD665ySCcE3yGht7+CbAaii6H74vjs1RiGHeEeaTYf4ZNoC59xerWzWskL9Qu5FTUD1g5RNqYX3xZQArkohM5iQErHqpGG+RcCfYqRV4LXzHC5+V4N+317F3a7jeHUP65364N/lP/J5xffzRf6uAFZ3QOO+oo4Do/CNxgIA5EhCd2Hf3PQePvHDXhmPXhOeC1WBB6iQBGbM3sIvmQr8c0XERMCYmCpD4hSItPBgV9GDsgFUzSmVdbkn9B8OqQRIIwIr6W7UKK0cjqURtrhswfaSVs6uFfHa5kB+fLeV5UciiWDN5izLtSFIIvKllnGUE3BAEklGkYt1bkUmUyFE0knemmbz38L5kGIGrG4JVB7O5ovhuU+9Bt2NYYQxNx8YASDnbyUceSTvsuhMqigbAikg0YEUkeWBcARADJR7iqGBdIVBCF4LMrJGkAOcgUEiB9YqJo47KGaBoAm4AffQe6D00Ho/au1JLwpa1gWwELXFNoQ80O5IS4BQSbDCpIPaXgaEHDTRl5HnSBCedoiqYpCKpdgFVoPhDFwYPQNcXfBfSdFt+JcDKqPgEbKwzbuOrmGFmoOjnwgzyUrk7zeYV0OqCGGlRBn4FFb6u2R50uDkBDQEr183Q3w4DxDBY+IPbJ35uxe7nda083gWsOvon1p/N5ht0d1ey/PNkWIXHNtxY/FqEiVhYmPR6aArSOXDsIBZNJPd0n72guBawv2bAivBxMAHoCZqz7voic7fsMfhUXVhvAayGQX+3aECcA+DVp436uUMA7CZQp092b1o/r7Nh7XuPL8OwCu//XRvucBO/7TnY92zedX7DnztgpUxbsGF6ht1NSdNtccTsE+56fPf+3LtuP2/R9fC8h9cgtJsOn3EkL+h2Y1QeAIjyhKFNqOPeAIXw/QLCtkR4lnK5vJKnL5fyvJ7I6vBXRO59V4rxsfzs5Ur+30+eyMcXC6mSiUg2ZuxHpxp5ALWMullZGw1kCEXBj2IC/4HGEgCrRuLFc3k/r+Q//v3fkO/mpYzLl7LdLmSzuZLFai3jKJPjaMru/mi5kREKGLWpklGm7CpqS0F/ygArRZRsZBDCvQVGAlcSvzyXjE0pFcgHzqMmz3o9sA9rXmeNM8srnO0OnIYQUABYFeuKVukoiq5WazYt1+VGoPc0m8/k4RsP5OGD+xLPplLPZxKBYXV0LJJNBAIDcD+FhgnyjxE1SNRFSZlSylYiaZysV9wflR/odExNR5IwFkWArUmkXAMeL5N/MpT6ImffIvd4HxYg4b8pSGvi6Njndf0pYOX6VTxmA7SstaXcFI6Eumitvc5G77ylRsCK4dTZ2grbaaMBKWdvuPG6D/GrAlaagPWRIoxJ3zRgFX7Wt4DV8A7v5pU3rd/h2r2psOtfvx+wssy/F112k+8BkBXun7fvbzYCawwragSBbMDl/moMq7sAK8R/Gisgrpuz6eXlpXzwwQfy449+Juf1hlMxAKoyjCdnKeMnge8kplQLZD1QG8GNr7LRa5xXAoIpxv+qRuazudy/94D12GoBMfBM7p3e41cwrWaTGWu8TibEmGMOPvlIIPYCxaq0RmB9Z7UeR8FJElAW1hagExReyi0BK8RbvAivQX2kzVhtrNa1urbiL31uCOZHMj2Ao2Aq8/lYpnAGNBFtfg6Js2ioGGDFuN7IshJZjmI5j8fyYTUiw6oDrGKYmOn0Cj4I13BTlgSs2OCFxE6xluloK7/55n353ryVw1Eh4wRTUwbk0SDElgC7F9iZAF5VEm9XMpUrORldyGy0lhFALBNDd8DK11wXu7XYtzq5z0198sfj4L6RwDC+ef2E5elAWAhYeX4R1mGsvYOxuVCa4FUAKwXM8HnXAathw+DLAFbeEOnXmJJ8XKCf1xIkC5MAcgJDF4uDoLMvrtyVP79u/nvbHncbYNURf/74X/yjVi+mKRtgA40AIIBhpf8GmIW/PsLQs50CqjZXgYEeFq94Q4wOSgCCtZBaK7uGDIKA10dMRzonQJ3bhYCeirG7KLtqAoAZQup5nMm6hAMgbI5nkDylLgxajA5Y4cGuYX2KBz+KZFkU8uGTJ/LXnz6Vn15tZIORNgAomBvONVgQGELM2WK+uCIghCQsjxPJRrFMk0wOo5E8jFp57+EDBjOcP8YBQS8FygdkviqhL2FdAusoOvKP64iAqGQqvSZhQuYifZbuGGgGHT0bHYRLI7QXKN6nrn8YLUSwyNCNQOABiIWkG38xvw2giyMTQPhrXEG+BmgzF4xiGTYq5rO3pu2DMU46SOpmAMCqmh5KgeuHEQaAVXkmIwR2ivarID+LswZBuqIFLT4AYoUUTjXjQgZnWz8eMIbJZl9Yezr4CoAVo5nN8aNbYYCDlR28TwpYaVLMloYhCEhG9Xr4mKCLnOtjRxyr12LVjcmeyLse9M7d7w6GVRgwh4CVAsjDDm6X3nTAgx7LbuBVkEZX1i4Usj+k/LwAq3DmPEyk+iTO7kUwDhZuPFhX3s0Iz0xn0dFhgeBj0DHrmAiqyXctIH/NgJUnkd16CWerBwCmb9p+HrhzSMTu2gTCQmFYNIQUZ8VnvbDRxMDXjl3lwUc5YHUzx+GuDe3Wg7eRyOGz1N3fwOXyts3u9s/4ZhlWw+MaAlboCnsK9m8jYDUsjkJQCj/rRgWMKeMAJjUP4dAGdlIrUli0g2RsQg0OFc8t2ItBVXAli/VSnl2u5bNVLGfJW7KavyWL6bE82Wzlxy/O5fN1KU2GcZJU2KlDLDBWOPSgNE5yE6FIObjfUQJnOzyDiMNbyeNGoqun8ivTRv6T/+B35X75QsbVubSykdX6SjabQo6yqRy3udQvlwJ6OPdjdsRiAlajNJEtASe8o9llU5tL2WP4WxWFRKuVpC8vJCWzGlBRwy43ASuOEup+BlBGmfFaiKiIMDr0jbSxJtIKWLVSQYQehU1Rc+TkcrliwQjACkDR6b1TugOenBzTVKU9OZLRwaFkB4fSprkUAN+2GAVMZIzuMtwWqTdqTCUDo2g2QYaPKUQFRZ2POXTNSXTobfSf4GHYAb4jgNwFWMW41s6wstDHXIwMq669ZcOf3srDndE8qhet7dlV+hzregHDV9Ne8xI0ZpXHWUhIfNk/+BTmTRZ+NW9zw6PdfdFHFft90+L7HZ//VeP3t4DVbXf37twr3Pv27Q/778+rAVYAYmtVXr/VafnmM9C6wxlWru30dQJWWN8wecAaxxQG4v/Tp0/lJx98IB9//kSacSLxJJfxdCIpNHRN+0/BcekAKzCrAFhBsxNNDjJo4QrYtBQqf/z4TXn08JGsl2t58tlT5v0P7z9UsGo8lYP5XHIYR7mzm123gqN8cP4z2RvyPhBv8RfPPwgJep9pDtJqPYnfJ8u0BsuqoWsqmFPtVkF6Zc7AJVpHBfEV7ojKwoolB+MrT+TgZCz5OJLpJJM8SwSfRoCOerto2IBZ1ki1KqRcI7YDsGplIZGcx7l83MTyBTSsBiOBFAFCLIGUDoCrfMzjBlkiqkvJmkK+d28uv3acEbCaZGjwAGzTqG167xIZuwi44LYpJYbo+mgp92K4BGIcENpXvf4Urm/Iuub6vwWwukt0PZzAGAJWqHkZf+0zPfcI6yxnKPrP/L8VnL2bYaWfr4CVAmuqZab1x9Ds6fU1rLC/7NTFppemzoK6x6rkU8/q3akjByMSwxhzVx171/5w18/D2HIbYNYBVv/mv//PW/wiCUHcuZUVA4YVgas048+AJBtHoVO5x4cpiKVoKj/Q8/+eZ8oulIrzacIEerhrWk0n424kCYAVFiB0p9yFEICVM6z0IXbASjWUtmkmy00tcTKRNJ9LO8qkheMLASvVzAIwAp5Qib+jkZwtV/LDn/xE/uwnP5Xt8T1pMgQ6BBQdIUT2lgLwgevCeMxAh+PSMbtE8lEksyghYPXObCZv3zvhOYDddDg/4O8goYV1KhB+nDcDCDqj1GywdMYAK80zvHNooJVdT9DmeYk5HjhiMs7tCAseM8+4X7zmGPtTFhtd8NDhhBAdfg9sMYilInmsKoJYCl4BhKNvq4Je6A5wwNYpH7bxcQY5Uj0MBGAk1hiXSDKpMAYQA7CKFagCuwodDjLj9J6jqIaooAaiVp1+0pTAIIRqO1FsD/bB+MLugu/ZVV5A4/HnA2mgk+JTtkXYV9W8MDFVq/odWd7JKwAAIABJREFUsMI5E1RzAMrFdS24OICnAJMBUpYhEvyiw2Bf3L86YGWPqnW+OxBiwNjy8x+CVQ6Cgkm4H3DqOxE75LFro0c3gw13BRMHNMIicxiEHXAKA9/1IHjzMQwBq50CV/PzQbIV/jf8CWrtblinx89JQSyMmyF5QeGkM/DepaG4785hdbBCd1kcNn2VgmMIGul/K8uyv1PGAAuAqhBQGl4lLYRu59jsvH7fWOBAm6p/3kLAild972lSXPmWP3dvWHsE5oP3Q9x1GNiLTz7PzAJ6sOnLAFZ65F8VsLIN8IbrE17/MOlRhlUrKTQ27HxfF7BS5ocXx6+yCnd/h+PRpjGkewDG1Sr9CgDEWDudZid7UgZ0Gw2dBXvgzDl8/j3B8/UfxrOw+zmMIf57w67pELCCUDmaaTA6x5WA6y32voTumxG1rZoGguYLOtx9cbmSDy9H8nH7UF5kD+TTQuRMUvkCQuNg0UwPDbBSIJjsY2MGheB+D1hFHJ0jYNVuZZzUMrr4TH7tsJX/9B/+Azm8eiLj5lLadiOr1YId8vuzIzmoIlk+PZO2QNOI9G0ZYQ/NYpFUBXPJ8gEbGUUA2dE4NxWCJ3N6uZbk8koSFk1gWCEBZ81GwIpXpDO3ceFYLQiw7zHXMaYwHLHAtsQooANWVd3K1QIj/JWsN2vQ1uTho4fyznvvyuHxoaxwve8/lNH8UNLpXNoYeqLqOI1GHCzWa+QdttZ1C8X8jt4bXSvevNTnCOvECzZ8Rb7UAVd2rGHIuSu+vDpgpeC7Oj9q41SPV+O0O1crKIRvKyu9c8i2HK5n6zpgpQWrAlYutKvFg+KJXx6w4hW7NtK3O6TXPW8BizjcQ6+/fhAjBgXN60aZX2TASp/r1z2j8Pe/0ovtjW7f/+4CrJS3OPzjO5sWxlwnoTuysywhAO5Op4OGn6+Rm58vZh+MT2w6m4wLmvo0egoYVkpUMBWtLqkybSvf+/qr0e3KfgwVNALjWNI8k6vVUj76+GP58OOP5NnFS8mO5pJAaHw6kRyGT9GIGrnL9VqKEtMcCgwA6CGBAeZV3CciyUBAaEQenJzK97//A3nj4SN59sUX8pd/8f9JWZTy4P5DuXd8SnYVACvEM+QcAL9UByuixjPinUrIaLef1wJyKDbCqAQPdQjE/lVWAM8wngjRdbimNjSjInuKsYXWGwQ2fMQQYBEAK7wHpgZms5mMJ4kcHGcErCjSjnFyy4kZZ6k/VZK5Va4qAXN2vaplXbWybEUu4kw+bgFYxXJuLoHQsIKBietWAwvAMxLnuWw2G8rSQCdSqrW8c5jLr52M5SiqZZJB5zmSBA6BLcxBlGUVSULGLfbIbb2RbLuQw2gl95KlzJNCxdoBdPF6gbTQG3Tour0dsKqB+Jl+FcBBb3Dhnodgk7+XP0/cAweAVTju19WuQX4dgkz/P3tv2mNZdmWHrTu/KeaMnKpYVSzOxWaz2VSruwULhgAD8gfD/0OGbQnw8A/8xYCMBtqSDBswDAM2BDRaDfsXeBYs202ySXZzqDGzhhwjI+KNdzbW3ufce96N996NrKwii1RGIhCR8d67w7nn7LP32muvrYAVS/PnTUmgnM+Uhlu9KGHkmRhF1BadDoFX1pbZG6UqyZJ0pNOsKek3e0xZ6X7P8ylgZb9UtsCWoFogWsaiAQK1DLyJJ5140N0X7O+fP2Blo2ejd2ftgcU9nJhFrvnP/+l/UFtjY1HgZmC9AMlgJANu23QKE0tspAm03CTBWmc2PbOKlypV1DoPDWBVlhiQAu/gEJYCSSTaOrH8nAAgjaiafoCmZ0WyEXV8vAReMNRvP5GdiNc5jGMxVKs8E0HQYjjEs6LAX9/7ED+9dx8X7NBgwIyYAuCDSIAhAjp0CqkDJUygmGwhWvgMSVXjRjzEzcEAbxwfI6oqDAYDcdLYljoJIozJspJh8rBIU1S+h2Q0kqzl+bNzQb2HrI9me9Vhol0P6ZwGzChkyNIUySARg6UYi2PgxfgrcGUreIQNZI2+KXcjyEWmFQEqjw5ulsFPM9RpiprGL2f9sKRWpUtQ8y0t8NSpFCqniKrH2gVQBNUVoJIMazxAxTES7Ymg6epjQRSOvUtDbFBumTeu7sOGfXfjn1wnYX2zdp2PhsHUHENLDxTltpTXLgDWDcu7+hhOKd+as3MVKXcvfRtY04IVBvq4Ul64PgAu6GFfUWDQffbt+LTO+mawQY34OouoG/h3A82uUWtABNuEoZM1sMaxnZvu9ZnGC065ZfeR7wpIlIFAPX/NRpFWvZgvhcXAjZ3jslgspZ+BtrnXYEqBdW4E1H5bilAxhSuHwyFGo5GsZW7+Ggto4NeCG/ZveqXX8ee7z7/9v9K/1746PvCVDWMN3VpfP5sAjy4lev05tJnVbauvC2DtvNjrLuHWUjXlMts+usYAMxu2Zqw00JWS8y3BmJjfnRotdvycchmnKyjvXUuG1kt1mzGEjzhmFzpqSmgXtavvVcepzcC24Cj3M2lI4YLIHQeiyTZuiY3ctf/cw2/OpWXgBETIziUjhmXkWQNYGfUTsRWNYKhxwoRZfAUEb22Kaz+64Ds/p6KkbRdP9/38O510OqIiRG7KHZo5KVULWnIgDCULAhudRy6VnIkrJmiypQQF5/McPz+v8X9fjPGLeYxq7xTLYCBiszk7dgqT2y5sZupyDT6MppJ0jTOi5dxfqdEpgUcBJBEz3Ct4F5/gu7di/Lt/6+s4Xj3BPpYIglIAq+Uqw+FgDwdVjOXjc1SLVD2poIYfe/AjyhJw4hIwYcadwKEKyROsCsnwos+yyoA0Q8AOTqbpimhyCIiiGpbS4dDqFBkAXmymZVeVXD+aaGO5n4igE7TKK6Qp5zQ7UmVYLuZYreZIhjFObp3g+PZNjA73kVM39PbrqAYTA7yyHFCfpQj08tkK+8waLWUy65fZi023rXbdmDc4iSOxwAaYVZvfGsE+wKp3TZg91+4L7Rw1V2kEn+0121ObeoRmA3CTG+sgQ8didjYMy9Dqvc6ODWrWSeeD2yGU7T7AdUrK+67v0yQM+o75Wbze5790slLPecqr/mP3AC8a8LnH25bQ2Ay6GY9lh4MiJWqiT6zsHxvk27hLl6ktedUrcdehAM76V9MVrgWuQurocb9gBYMEMO7803Jel/WvFsFEDU4cSbtL0e+AWrfjIT5+/BA/+MmP8fDpY8QjdigPpByQ2sE2uZmmKS5nU1xOpyDYlQxHwmwiUDRIkoapFeQVRoWH3/vW7+CNL38Zq3SFd997Hx999LEARoeHRyLxQv0qsqx4DpIROFhVrl3+COoTaEqzlQDdoXT2iyD3v+Z7+KaquxI2VUqgq6gp62TummXhPGYhNlSF22WHlD2DXQEJvjE+HA4STCZjTCYJRmMfxNEoLk+flfNNE7QEKTSZQrbsfL7CcpEhzSrkJVlTwGUY4wN4eIwAs7zGog6w8iOsvFCSN5mJA/lUVOlWKxKoleh5BQblCt88GuIwBCYE9ZIYk6hGxD2rVDZYNDzC+XQhzX2W549wgCnevBHjOJxhFKyQsBjKlEfbkXDnfKNrpZtAM0dtwk8SmmavcZNbm/aFbqwiOmYiBq/z2l1frq9iYxi7PhpgS3wmlmiqHE8jI2KAXAFzG82zVoNbzmf8TPqXljGsLCwt36dUBGM7PkdJ5AhjTyV6Vmkq84THpqxOd++0AGnXFtm1267jzX7t8xhB25jMfmZb/LjpmMKWNpqU9vXGohpzYffZBmD7F//sP6wbEMHQFq12AJG+KB4YhNAYNwGCFNCQr42aJ+3luRS6FrAyKCrRWibcmpIc/ZwyndrJaQE1Fxnk+wiFULui8NjMmiWMI3jBCJ56fNq+1CC0dJtW8HBWVLg/neLnjx7h/SdnmNN5o+aT70nQypaiXPgsnSOdXdpIk1Ifs3yNDmyGYV3hdjzCzeEIb9w4QVjVQtGkHkGVlVI2SMBK7peIP4OZgMEJAagK0+kcecoW2AH29idibMhA4iTkBJTufWRCOWCCPEjTecHAG2b4TUBtHDwLyOjiZ5dGDz47C7JlNjsLErBaraQtdp2tEFJ1ghG9lAmoWC0FSCUDStF1zgnqrMQJvOEAdRKjppUh3Z9Ch4OBsK+6wMQVWqcFitZYHsKpcxza51kqz//eq4CPi7Y+//HcT2wDpVpjou/uvs/t6LLrGO5n3fdpDbNm0LrHdw3T5rvTsjf3q+sU9Tl8LwZY2YzDdjd711PhXKcjQjvF+UagajqdCWil7Eo6UKHQrC0tVykFel6uZ+1+XCKMQunMIhs/GYKi+2IWnen+1Dr2bsC0e95sA6vk72tdpDYfZ7fDa7VQ9Hr6AKurc+jz16DaOTodbbhN73WzXvb+LMAhDnPzjDYDr7vGTzWITJmU49hfO/hiwwImS4SdrGwVu5daB4hdZm0Sxo4/zymZQJOJbQNyA48619IPWH26tWOskSl51tJqSU9sAaysuyV6R6ZNM49htQe7c8/+/wrIZB6yHSdbsus6iHYu896ZWZbyPwNY2dfcuaCGz5RzkyUlgJWWkWReoEB1mkqQcD7P8LNLH//n5R5+thigHt/Ayh+gYJMWyWyKO6lQeF3J/iklFi6QKCIiyrABAWe+mFOPTAGrcP4I372Z4N/5/tdwvHyCSTVDHHJPT5FmBfaSMcZFgPTpBer5SoDCml2WKFxLsndMojvPQWdY92fLmqbIOAGrIs1RrjJUyyV8OrWGcUi7JU1XRILBJkJoBxXQs91+hXkgmiTKPiWrPSsLZGSrEbCiGLBk/3Ms5zPk2RKjyRDHt2/g8NYp4v0J0mSE5PabqJLJFQ1K+8w0YbVt97FNB64mbJqWvuajsp50ga2LKV8nY7DLCBlQz65XsSnOprgb8G4zFtv27l2Amu2kdd0V3Ocf7N6Jdj2FXWDW9Y56bZt5vcN9Zu+6jv/y6U/W7z9+noBVw8zdMYF2A7osCdR0nFi8JuZqg/fdgFXL7RcOkcO08qkHLOTbTYCVVoxsBKw2kB5olwhYlYGHe48+wU9+8TOcTS8QDQcYjEfKzuE6FuCeQHuBxXIp39yv4uHQKiM3XQPJFqJ+1ZePbuPbX/06Tm/exLOLC7x37x4ePX4ie/Pe3j4moz0kcSzdAglaJdSk4n5PhlRZi9YfbWnBJlg+GdMhopjfBI+UQSn7pSqvCJtKGlpkjC/5R9vkSsuQFbTSDq3scluVHuaLFIulJmGJgZHgQJH18TgGSWVJwhJB+q2sRqIIvHYUJLmEgFqaFpgtUjkObTuPyacyC0J8AODM8zHPKswrHwsvwsILsWAzM/o3fiTxoOpCck8iQFSh8kokVYbXxhH2Aw+jZIJJEmEvrDBAgaDK5PyrOsF0nmoJ+uUT3Arn+NpphKNghjEBq1hg02YJdqeyBXy08qfFBAQ8km8t3ZdyVMPSsjFJd11/HoAV/SWV19EEqqRTSLbhT0PWESthkmmG0txmuo0ECO9HOtYbnXDRawvZsE7Xp02YEcwkIGuJQApYdQkTjeDN2hC0W2WbqO6zT3228UUBq5Ir04DZFtNeB67VyjW+zF/8V/+w2a1kYYlTwOyY7dbCLlscXwew0j5s6iW25I6N92YdgBYU0wyfOOJSvkZIxFDXBcxYD7xawEtLdtwBZvvNzKM+FZUrYgGr4ABWnOTS4poT2/MwK0u8d3aOnz14gA8uLzGlWCtRy1q7OyfSTjSS7KSU3BVsU62AlR/x3BWCqsAINW4PxrgzHuONEwWsWDrJMUmXKSI/wN5oLLRTOs0sRyxFdkuFYNnpYUXjQT2Lo0MxNgx4KEpO0IzdiaTeWjpktSCHPkhT7mYACmF9KW9orbxIx4mAFeBz4ZQlgryAT2bVcol8PgfSFcIyF2hKEV8DREoNdijdFOnEVwRFkmStCyBLAtlxkawxAeIdlNqWc3LcbUDjPv/295eA1WcNWNmg2C7G3Q7LOmC1yem8jsPnOvubHP5tjrbOg83Gtc9QynxjJxSTaeDcZXCbrkidVnq2Htv0gzRClVYfRW0JGRJ8n3bi0k1PKe2adWl1SdSls9/t1fXFSy5I2l0DFji7zr1uDfnoPZm0/ybAyj1/d24oZfjTn/2FP3kNwKo7f6/MtY5ovrVD15n/fMba9Wcd8OseY/t9MpvJ4TeUVuOYiPNhup2uVss1R57zyzpWxrjrrLIlGR2GVfP360a1z/VQVLhPGFTXBKykWtzgI7y2bhfN7vNynccuKMXX+gAr28q8K75ub5OvyxwX/Fe1LWWfJG0eNchfEiHcLLsKWC0HKManSP0BSiabbBdAA1ZxXNjKXOQQTCt0BVIYVZkmMiyHF9aTcYfqFP7sEb5zI8bf/84beNWbYVxcIgkJOml5cuKFSEhku5wD07l2XmIgELFcnuUXnoBXDAwIWJG+xfIKFpeREF1LiUeKKsuRzRYCOqnMqqcCtqLhpQ9Jxlg8vrbcWHRCBbAy5S0ScBXIKzamqZEVClqJJGZeYjGbif7I5HCCkzs3sXfjGOFkiDQaYfTKV1GEJjln5r2dF9z7Letw07SUVWc0ra7YJoc13PgWvwLAyr1O115vXVZO6YJ9j7vfvQSsPhfDdW0rdx3/5doHu/LG33zAqmTHTluyZLvFN/+nndvEsJLV2rCtZJ2IrVEboyVxZI9rl7irDKurgFXDrFDHruHcUz+PQuosl56mS7z70X28++E9zJhsHyTYO9gXW8YgfrVYarmekV6hb0jdq5CfF+3dAGEQYrVcIV2tMECA33/zG/jaa28IQ/TeRx/howcPcDmfS7w4GAwxSPR7bzgWwGoYxNqZNlcNqtl8qePgM3mjFToSQ0aaxOc5GTszgUqQKpdOrLkCVgUbaVGs3Dci68pAZdxHwIrk1CwjMzeTSgH+nb5pMoixtzfGZJwgTjywMojJ1iiiHrKys0iMYCkef7JskYAXmVY8JmNQSv8swxCPfB/PKg+zrMKs8jBFhJkX4rL0sGBgJ+QPy7Ay4JIAVhWiusAhKoyk4/sQ4zjEOCgx8Fk2SLl3H7PMQ5qViCh/sDrHG6Mc37wZ46C+wCRYIY5Zw7MdsJK5ZRlJDmDFaWIBK5dhZW32Jrv7eQFWFeecA1hpZCJZzEbXeBtgJXugwTw2AVZSKfavAWDlglVmSNrKMutXs2rmL/7ZP2oBKxHnoo1iRlOFszmxLWCl5YA6gMYNMgyr7SZ/E2Blgw7VXUqFamjbLncRv1YDQxH8NeCLYBUp/1DAqvIGBrCiLoivXWTY8Y/lfQAu8hw/++Qh/urePXzCsqHhCFWciHFiza0aDgPFcbKxZFEyu6TqKyODgNXE93B3tIe74wleOzlGyFrSOBFUm6J97F50MFZkXjKM1NCSxCjvkxuAh8V0genlTGqvSe8kOs6yEgGZWGpnyiEY4LgIqojYG/KsiNs19ZTmMV+pEWcWtRRQzafByzIU7PwznwvTKioycXjF2SdQJW2wqaMRSStSAlbUppCSQIJWBOaI5JOFRoPMazULToBBpwaZ/+d9uY7cOnjBeOnXy7DqC9ivi0BvA2W6jnj3fZ8VYKXnuVoaeF3Aqi9Duuv1XydgRWaAWypsGl4acNsXrQBLNm/WjeiGMLNFYIFNEawAoiFYyAapJbptSaALVlmTqfTrXV82Q2/tlvuz233y+R1nS7XfzrDaNC/XA6rnP+tn9olrAFbdc9m5ZksC3bh2E2C361qVtbpZ88Ueq8uwWF9PGrBYbQrL/LJglaVtW0aVaiwYQFTYLg4M6rKqNrC9XkxrZdsoXA+wUkkSnf+fBrBqAAcnuLdzsA+w4nhbbTl7Fy7w1QAiWxhWKybaDGCVZcUaw+pvlkNk41OsfPoABjiXScHSOtUYoi/ETLrmhIyiuWzJhSTcPD7PIJKSQEEvqwz+7DHeHFX4u1+9hd+/PcY4O0dcLxF5mpzzixJRXiFKC9SXl/ALssFKeGRYxR7CxJOmg35Qoy5YmknBdXYHZltx6mYUKKhNwkDkYgq/9sDCBvodBNjIrtImLFoyK3fmNAdx7bUkxgRcpXh9JQwrZvYJWknJS0rdk7kIMByeHOHGK7cwOjoEhgmyaIi9V76GzGegpHu/qzFmyz23zb4vAmC1BhY7664L9L8ErHZb/T7/4TPbM57zQC8Bq13+CbvWtUkrBszKJHUTKOuyAevP2WH2bwCsWu2qbklgu580wanzXN3qQZYqM0Zi/PTg7Ane+fCe/GQ6QsoEKZvCMqnlUr7ZEU8SQoy5qgqj8VjY8zIPeK9FicV8IbbydP8Q3/nSV/ClW3ewTFd4+/338OTiHKuiQMq4zaM21AiDeCAlb5NkhEEQIzDHYbkzASseW0oBWaEjjbu0JFD2rTCSbYFJVAI3Vly9zI0GMbu5ByzrY9m7ahcJuMWyb4JNqwKL+Qrz+cIQGGrEBKyEYUXdrgBxFEqcZfdSltFzr2NJt2hjFSUoDk8AS+JiX8koeRjhMghwWUFKAqeVj/M6wHkV4KyoMS/ZfVcrbawEjSRqjL4im3/FRYGI+08QS7XUyC+ReAUiXxPGacVYtsbI8zDJL/GNQ+CbNyLs5U8xDpaIIu1u28SInfWtz00JFU1jMPMeZQWywqJNArqAlcUe3PjT3fs+i5JASiewoZgtCWy0IzmJjf6VxOxOct5li/UBVlbL7PoMKz1XC/m2A6rbm0LD3eThc5rV5u0vyrBqSwLX/XD1zW0Bn9VGr+H9+T/5h01JoDxMwS3INNBJreKYyrASZNaIwakKvatJsPuWNwb+NamLLNRTJFKGc61L17qxtM/BAlcsYqiDCHlFllTMHj2owxFADSt6fIYaL21RwwBL+Pj5w0f4f995B/cupyipM5UMhCEUSgtSZgfIttIMZUDxUNHf8ojbKWBVl9gPfLw6PsDdyQR3D/YRkkkUx2JgZpczRH6Ik8MjjIZDMMNOep90bBDGFIGvAMvFCufPLkQ74uDgAPv7e3K9NDZ2HOhEWo0Wd3wUtNKpZ19XhpWZjA1F0LSdrUu5l4ABOGunVyvkiyXqxQJhmgqLTDRACEyJsHqEWjoVBah57dRJIlBFEFPAKgKZKgSnXR2vMhTsbLAMK3tP67NEhWU/Cw2F6yy4q05oP8Pkiw5YWdHWdWCiBa7c7n6bxsgtCdzkdNqA/dcFWO0af5HrE3aU2gn5NpU6Ot/sOLhZXmNTDAIg2FXDpGo1vTYDVnYErw9YbQKqGqao4yxeZ/5efc+6I7gNsNkGptpx+3Tn/gw+9RkBVts6WHYdlu4V66aojBx3E3fnejfg6Y6x7RDkalTpuKou1mCQNICLsoR0J5YAX5JDqgXZXV9NuYcLXn3mZIV+wIqgruhb6QgZ/aAWqO2uz03/bxJUzgNw18UuDSt+pNXYbLUm7Octw0psATdvUxIobCb25tsAWP18GkhJ4F8vh1gahlVzaaK6LZ6FuWPNkIsDIKKofAhMZmUCWpHOHkQJSqFQ8y01MHuKW/4K3701wd//9us4KC8RF1OE1RJ+ncHLM0RFhRGd8IsLSYIxY83qQpYDBpQfkC2W9sx09pX9m+bOQ8UOfssUxarA/GKGulRNGIJVFAZWGQQyxCnYzsSdLZ1d32r5XKxYMH+KjlVFfRMPOTVQKjSBIF2DG7dOcXD7ppQDeiyzGUwwvvU6ci9uwCoX6O3bO78IgNUm3+XaYJUajcZfs3NoPSGwHTB4WRL4GewhPYd4CVj1A1aWLSWMFcHdrybAGrWqtWTKOmBlE+uWYSWJDiNNsq5h5TCstjw/McMmER4PB1jmGT58+Ane/+QjXCznKLkhRQEykhEYR4qQeS6lQ2RVMcAnYMXqFeosiq1bpaL9R3YU47M3734Jd/eOcPPwGE/Oz/HuvQ+wIssUNS7mc9G8imJ+PsE4JoNoKICV6AgyCUKtKdEdtqBRKKAVy7SkOyA1KqPIAE+5MHypEUjWkxA/2KQjYnMvahGxCRU71pFhpVqCZEMtl9QQTA3DSgkNLDckWDUcDjAej4RoYf106h9Td5AAmZaPZdKURJp3sXIq5PVxfEKUQYAlyRO1h2lW47L2cVYFeFICj/OqYVmRfdz60myPy7jN7DmUtRASSyDd62NkiL0SpJHwM5UfS7f6Pa/CfnGJ756E+OZxgMHyEy0JTDjX+gErYTg7OlPiYzmAlU1quev9VwFY1UXaAFZMcBOwMtwP2Xfp21j9bo3VWOap9yJ+jwQqRj/ONLQR/IWJJwKtBm+5HmBlMZRNZW/rse4XAbDiXC5JFriiEWxgNUM4krEyY+b92Z+2ousNACWdHrRboGUEWWaVFeMWxFVK3HYzDDY5/xa8EEWFKmuce32vERcnG9FhCzXHkQlBYMl0bgkjFFWAomLvggSVP4QXDqRToBhi1pcSAR8MkEURfvnkKf6fX76NXz55ghmNIoEYItymKyCRcQqtE6jiQpNyOolrVIKcgNVBGOBLe4d4dX8fN0cjRDTMUSRo9sXFVACr0+MTHEz2kFrAih0KaYEEkAukLJA0z4vLSwyGQxwdHYkgIA0Mgx8aQRo0S6BaD3zVb5YyAKejnh1XpSRaXi31PFQDgx0DqWVVrujsruCtUvjLpbDLajrjXCCklbIuNo4UsCJoSYBKBNUjZWAJWKWLggCbO/n12bSaVrud1l8/YHVdhkyfa7UNFGifiR6h+74XZVi5XYY2gVbXBay2AVJfZMBKbYWKIDdlxk6LZgvidjtzaICsmwSp1LZLpVt+K1kT2YC0tLblwrgzQdkbu766gJUFq2RcrwFYuc9l03kUxN/OsNoURF03oOrO17418NyvXwOw6t6/myGTud00btCz943X2tMTLTPtsrpt/ks3WweQ74IvDPQto4rHVu0e1VPgs7G6Evrc7TXaTjiaHOLXJiHpTTtrl2n1PPd79flcD7AS0GoLw+q6gJX7bFxAgL/vAqzc9SPj1HS9Mh1oDe1+W0nXKrvxAAAgAElEQVRgF7C6WORwAav56AayYGCGxiR4GgdK+u4ZsErbX1OEHVWOADlCglMUoY1iLDOhYCkLeTXFXj7FV/YC/NvfeRN3kxyTagp/dY6gXCAsWIpfYMy9ezZDyHnMhFjoCVhFlpVQqTgrtGOEMKyoX0XAqmam3gBWs4u5iveWlQjAD+JEAhjR4CypESqIfFP22sKzestM5lG4luxuBjgsCbSgFQOd5WKBPE8RD0Kc3LqJyekJfOrGjCcI948R7J1yJNaeoTvPdmlAfVEAq+4acudc7/p6CVhdsbvbfP7n3h8+gw+8BKx2A1YCzVvBddGJa7WsbGgne16HmaH2fDNgJTFAoPIuogV6RXS9H7Bq/BYmdHwPF4sZPnzwCT55+hiLIhPAikVns+VS4jdtHKL7rwBWbCZhmnkkUQyWbaXzJdvdYxQneOXWHXz1S69jjBB7wxE+fvQIHz9+hGg8Qun7ePzsGdI8l6RS6IcYhAmSIMbAj8Sm0vTzfHGSCGuatteyp61+nzYKC5DnFMrO5Vu65dlOgF6N8TBE4GuTCgF4KjZyZ7MRamRBGFkrEV1fGvYqWb0sV6R+VYLRaNzEyaJ9RVmMNBWWljC/DShCgIoASBTHorXIuIEc4jQvsCo9TAvgvPTwlF0DC+BhXgvLakEdY8bSTNjIHROwouuqrJckTBoyC2PMqM4Q1NRnVt+5rHwMfB/7dY7D/Bzfvxnjm0cewul9TMIMwzHj9NaH7ubkZP0awMJ2xLb2mRPMiq67Maf1NX4VgFWVr64AViIpwhDZgFKM0dUftPIkBGCMX2l0JXnNtiRQgcXnBaza5PzVmNuyqlqD+oUBrBrb0KRo5SLtehbtTUoNUJOYvt4//5N/r+ZgWkohkRBdUNpWU8oCJQg0AJFp8WvbpNKp2fVlHUw3cGomnJyBogy2I6ApzVHyjtFfUCRaBtiKc1ldJ3mwMfLSR16FKFgW6I+AkO1NWYrGgJIgkS8AzLSq8YvHj/GjD+7hvfMLzPm6Eb+NDVBFwIrdfgZBiITAnbRBZfaWC7RAWJc4DMMGsDodDYWdRWYSjeeTp8+k88Dtk5s43NsXHSyp5TYC0YXRiiItkFTN84uptGGdTCY42D/U4MfQWnWt6mK2rWN17IzAoehTtOKq8qBNgC1bjHSQpvi8Kv5Ja2yCZnRS00w6B9aLOUJeHIEoAlMEq8iiiiPU7PLDkkD5NiCVI+7OR0ID6T5bazhczRH7+hXnT57nr5dh9dsEWLXPv3Uknhew6j6jLzpgZcWR3UC2DZJ0/bf2xmQyTNkqwXbaPYF3SS024K/Sj7nhq7aVjOsG/Sq1L7sBKzv3XaDK/i7Zk93msxeAuS5g5c4N9/e+gGw34PyCEcU1AKs+0XXLVtpkY3rvzZTz2RKETaCVtMLe0EGm3fA1PcAv3Uc1u6ql3O5X+6DtfibSF9JC2jCHGkDLee+GIXZBK3HKeubQ9qekWbddGlYEqyxgxbnmiq5vCkxdMGrt7jvZUfd91wWseL7uOm8TWZtF15csoXNKAi1g9X9N9/HT5RDz0QkyMrLlS4E5+eb/GECQsUVhKe573OvYmtsrcTgMMIkDhD6L2j08ulximlWIxxMp4wuWF7gVFfg33ryDt24McDNcihh7lJFttUBQrjBkXjrPEdHuhGzKEghg5QWq7Si2m9+liqMHta8aVnkpTIF8VWJ2sRAhXzIMGPQw6RVxLzcMK5a+WNtlsW0JKI2ty3IFXLmP5/xJ3RPichWDAXYJXKKociO4forB0REqdkQ+OMLw+CYyf0iJXbWR1n46WiNdjbPuimACzAbDa7bmV6RhpUGCefpG8+slYPX8dn0b4P+57h/XuMyXgFU/YGUZVgJuGJaHJlBa5rodajfc2wRY8X3i35gYjpp6uwCrPgeI+lPzdIUnz84ErHo2u8SKzSHqUipWqLsnjBSjb2z3YF5HWbATXyms0yLNRPNvbzDC6eEx7pzexK2jEwyZsAJEv+p8NsPxrZuSoH/09CmyUkvpKDkegKSGELEXSqdAglacW2Q4tYz5ttstJXUIWJHmwC6C7PTHhhtMCpAJTKZTGHgYjyLtPi+gjLKrqG9F7SomIkTYPVXGFBOo4jt49FtVaJ3nYUd0W45NO+4m2dixkOwcAiAsJaR/QoBPBPYZgy4z6QY4Kz1c1AGe1CEe5DU+zko8LSBlgk33XMtFNxuJhI3CqJA2H8IFIm0kYBJHGFae5HdGPrBfrXCSP8PfvjuQskD/4j7GBKwmceM/qZ+9/qWJXQUsLMNK9i/TNY/ai1YSxPXzXT/BHpGvuwnPz6Ik0AJWZPdpDGG6QLPpABvDSfxvSxZbhhUBK4kvTJdc8W06DCsy7q7HsHJF3ddJEe2Idkp7zbbX2WavYVE7z2eNIHA18bvb/tfaDKFxYA1b2ZHpoB9NoIrPn2Pm/Y//xT+oGbTxW7STpHW16QTEaRjHTZctLj5V71Q0mN+yAHd8uc6o69RY4IV+fc2ugAwiXZFjw7CygAs7Bypiah0jDcoJWJVVgKwMkLMsUITXh1LexuuVhcwOgVWJB9MZfvbwkXw/ygvk1K8SYTxlWIlgKYlGbB1qAKuBcfikdK0uEJQFDqMIr+8d4pX9fRCwosEhK+l8NsfDx0/he74AVsf7BwIGBVItoGUgReN0E4UNcDlf4MnTM6Fp3jg+EQPEB2MdPWV5tJ0UbaZe/7YJsLKut04EPlcxdJKlpePLcoZKOiB61K2YzeT6JNNP8I5gFXWnCFwRsOKElNJPCshbgq9d+Ov0YWtIXHrmJoZEO11eAlYvyrCywLFrlNvfOf9buu2mZSpMxQ2aORK+OaLKuxxSdxPoZjWazdyc3DVgagN2i67vytBzVXG/FP0Vk7GQ7IYtjTWBkxuA2PuydokOURdUF8aWZKi0La1upK7jZ3/vB6zseLhr4yVgZSNEW9i8fQO5+mzWO8W4weam37ufd8/E3G9G4H5j9lifsdXk6c5x/X8l+oOelJLTKfFNNzub0bIAiylXNcmH9hrs/Nc9173+NVBqw/A0r/ckjHZ7IP2AFffDbkmgZuTNPtNhmHQBK9dJXBt7hxl8HcDKXbfWj1izDeI3tyWBtkvgQkrbahFdZ6abgBW7BBKw+pvVCNPhUQtYmbyUdZpl76P5DAlYUYQyQ1imOIg93Dkc4nRviGEALLMc7z06x+NFBoz2xCfK5hc4QIrv3t7HH7x2jDeGGeLLj0XPalDOEOQLhDVTbCpOHFLDJIkQRCo/wMwx7ZroZFFstAJCdmvi2FO8lxpWBKwul8hWhXTzoz8gJTBMPFnAinu6OIB2p1GwygWs6FSTKc0EGhlWdOn4k1OL3YurusB4fyzdAaODA5TJAIPjG9i/eReXKRvaqPyCTVZxbdjGK64kQHcuSkj8BQGs3IyztdV2zu1cQy8ZVjI8LwGrzbOkD7DrS6q4R7XvbX662+iWSbr7+EpCaBImEpuYwNmqdzqJBtkJHDeIx5YuzAbkt9Iesn4YVBDAoP3ZwbDqAlatZ6VHi5IY59NLPHj8CI/PzzBdLQWsYongiiWAjFcYwxmfjzaIbCfuzRRgZ7I+YUxF+1jWuHNyildv3cEROwAOBhiS8JDneO/eB5ivVnjl9ddF8uTR2Zmk0gk0CalIdNUVtIoIWAngRI2rpPE3hdVkulMTrGIsR1vK8j5WzoiOFLUIyZ7h50Mf+5ME3GRY8lTkClYJYJWSuKBxOAEvJhYYH4tvysobU0ZIPRvrmzBuVD+YlTlahTTZm4ige8RSRe4vopNFolmBMi/h8ZwGsLpEiMdVgAc58FFW4UkBnJHt5UXSDVfjfyObYZ5pTo1FwQIihJ6PiGLslOkQGQH6x8Be4GG/nOOkOMMfvTLEN4484PweJnGJaCD1Pc3s7QJWUmlEbIBJJ4dd7QJW3Jvt3mMP9KsErAiMcq7ZkkBh2l0TsBJRfnP/ChgbSSbDsLqe6Ppm/WIXrFq30dr5WJ5lT9O83f6jVnntih/77F+pXX+sM9nEWTbe4hrjuHJdCfngf/jH/6CWRS5ZYUVihWJpaDwEKRjzChPFI+1Rs41i2OhImZKGXTfWNbStU6s+ppsiVoIQxTtNELoG2DgMInEU2GGBBitG4SXISramHgLhSFhB1NwajUZSj5x7Hs7zAn/53vv40b0PcU6wa38fWUmUk/iwAlUCWLEc0PMQkfLIRUiDSNF1osdVgX0/wGt7BwJY3RgN5TO57+NiucSP/+ZvQEG9P/je93GyfyiMpsA4jAIEqtSFGhni0DXw4OFjXF5eYm+yj5unp0JplU4PeS4lS67uiTiw0tGM10oqrIJWOoYqjydlMq1imU5Mkz0Ww2u/mS/PU9RS/mQ0VbjBUGietFHWgZvOkbx2ZlytKKMFNYX2KgbLCsu1P3neXQGjXK/p8rVt/vRt6H0Lom/DdkvqNl3DdY/fBWLssXYDLtZi2Nrj1lx3Az8bpNnjtq+/oMVZA2KujoB7X9113GfM3Gt278fNhLhCgJuOtytDr6Uu6llZAEHrwdtM13ZAzgAf5qTtNZmWzmZzbOaPKYlSw29B+n7ApctQs+NgSwKl9No4Wy7Q5m4wuzYEbVe/PYtqm1Z05419Nn3zu+8Z931+5/qTkjyjjmRr+judYNz10zhmTSaYgbE+C/vapt+7Y+k+U+o9tKXnV0t27ThZEN52+LOJA+pJrH+tU5uvvua0QDIloQ340wn8mOVu5sSWB/E89vHqPNLx1ylEB5MbfSaNUCgmytI3ZoHpUNuSQJt5d7PvXdtvL9UFAdzn4v5dS9+NnsMGgHn3/qGsNtln6MjLSTQjawGrMmTJL1Cl1AFZ4dksxS9mIf6Piwl+Mo+R7rNLIBlWWqKrpR6Wk8Qkjc5P6c7k1Sgun+DmOMIfvPUmDlg5z67BkwP89UeP8K9+/i5m3gDx3gFKglvZHMnsIf6t33kDf/jqBMPz+4jP7+NGmGMUFMgWlxiyfIXsKjLzYu67gWTQRYyU91QWEgiQWcUe9GRX8adkxpc5wC5MSy0D4TweMAhjmYrt0FVbpgHBLzaWYQt4HSNXJJ3+hgj0si18BQmuWBKzWi0wHA9xeucmRseHyBhoHRxi79ZdIJmgoH6VlIts/mq6ODoMrMZmSNZNmfzdL5d11Qbo6zxXO2/6bJS7D3XnZp+kRd/+7dqO61yH+x5bimzvvm/Pf97jX+/96je+6NfnBVj12be18ezso67d33Z/fcffvb/1a6D2zZ8++7bruexk5ppNxdrX7rzXsVmPWBniiU0gwG/sg96/ahV3kxQtgKVdAl0NK8uwko6lhpFjkxdqsNW+yUs2wbhBMmOVpcjKAvPVEtPFXEoDLxdzzNKliKNTpkSZKLRzCrwrIM+GO5naTtQYxwluHp/glRu3cOPgEIMwNtesCMwPf/QjHJ0cYzzZw3h/XyqLaP8K2luQKcTO7is5RxTGGA4GEjNTzkUYqpIQKRqQSaQGpNt6IGDVYrkSTSwC9EkyQEKWahQgIpuWHVqzAnlaSpdrBa0oG0AryDiWz8RoBTNBK89IZQUswUESC+wm6/nSpVDE36NQtK4CnicK5SeTa9zDGV8LAJRVWK5KXOYVLii27iUCWN1flXiQlZj7MahyTMYtm3EpmK9gJKkgVZ0bQXuy0BgzVyIxo1CoCt3fGCXAs4/x+jDHH74ywJ1whn2Pmo4LZRUbDS7OOdvl0fpb0rRMMmRK0LBzRedpZQC49dizb03btWBjBzuxuz4k3yckHquP6yQVxefhLl2sULCRmTDbyCprGVac+3It5nM21pGWdWbOc//hM1EfRjEN29HSZVgJtYN7ueAu2tyExyZWYPc3N35oztXIKhngoWtQeuj5fWPZx+7v+oBdOyTa2Wb/MWleI2HQVrWwnFcqHYgF/fM/+fdlt2pYMdL5LVBmgXEoXgSwskaqe+NNgOiIbuvfTMBpunRxIepEtSwjMbXNxA1oGHw20RwgqyMBrDwKrwdRI2q7YllfkuA8L/GD9z/ADz+4h0dEoym4LmLlEB0qAlaiYWX0qwhYMQNKEXaP+hJehbAqhWH15YNjvHpwgINYyz8WVYVnywX++pdvizbV7731HbxyegsDAmNE1QWgUnefa182BAEFQ1xcznBxcSkoMksD9yZ7QiflIqAeii0BdMfAzsNQDKPrYltepQZGbaZeS0ckEW1YeApiKZWR57YLRsr5hHJJNJ5ZFQWzxPE3rW/te6OIzv46SOU6XrsnPDfGF+sS2Bcw73bE+gGH6x7/JWC1eaS74+KCVWobxNxufUx9Dp/VZLGAlcw30TUyGYRmV9JTNMGPAZ0a6Mlp9iDv6QiP6oXqMV3Aqs+gbwKs2jEgu0LZCesgXnv9Xae7Gxio87D9S7qoOOO79jyEjbZ7hfS92rc+do6PCGJz420BJ8u2sZ9zGU7q57Z6ZfrM1+dP93zbAin7KdvAwj4D96d1WOyzsXtkw5AT/YFN9msHaOXu8I2GWZulaoNzM1+d57MprOybf+7zuToWnx9g5Z5r3ZFy16ZqO9jgqPsZfq4voGvWlzaSFjY4J4UVXSdgJYGVAazO51mjYfXjWYRs7wZWAbPcUlwvCSCT3tFuyGQr8bjpSrQ5kmKBr985xve+9hqC1VxK6vePbuCdJ5f4/965j6dlgGowkXISv1ghWT7G91/Zxx/fHuGNYIbDxQOM0meIywX8OkWcGMCKfgQBq9A0MzGAFR01BaxqBavYXYqAFXUolwXyuQY6NlAjw2o0HEiAwjuSZgAsjSGjWqQFDBvB6IJIQGDeJ0K9FYWELWDFUpQVRpMRbr5yW7oDZlGC8OAIo9M7qJMRipqs/O1Jk990wKrPvmnTm0/39RKw6h+3PvvG17f5Xv1HX2eGbXp/H2C1y3fp7iWbjn+d+9t2H13Aat2/0d3ieQArscMGtBJWqg209UYcFnC7X2kjrnXASkCNjoaVAlgOG6MDWDXMKsch4ftFUL2qkBY5FukKl8s5zmdTXC5mWGYZ5qvMiDZrowlhuhSlxIwBwZs4wmQ4xI3DQwGqjif7wqqinDXvj4n5vCzw4x//GDdv3cZ4PMZwNJb4y/omvH3GYmyURXtJdhXtLBP6rEASUXOWaedkRRlBde3NKiAWwf/VKpX7iOMEw+FQEgsUW6/KTOxzzkYaq7xhVll2FYEz7oFk7QrQZIgFClrVEnsqs4psstKwvmIMhgSsAozGA2V+k8FruiXySOysyKqbKi2xyipcZgSsQpzVER6WPu4vFbCa+RFWBrCinW8rJjhXCsDn/sF0TyjdE1ngxyoe8atkgno4GUbwzz/Gl8cF/uCVBLejOfa8GYJyLtdIH5bHlfnXVEroucT/+5wBK4FMOqCUnfsvAljJDFBAoym11aC81edWzLiFaixgReIQAStRBTAJNBewsn4yK6isnWn9rBZc1r9ZsKrr7F/t3tm1NX326UUBK6LZCtOJ9dJ7MfIr8lPmhPFhWB32Z3/6j2q9KGP4aWysaCw3YwqrmzmjDCvtECcxnWFd7doY7ETcBliVDmDBwdWaWKKIqm2VpuwiKK6jZoItjmaAOdWXilGSYVVRKHwEPxrDC7RVNemeosMUx3g0X+KHH9zH3zx4iMdlhSUXlWQcyaryhEkVBJ6KrrPbBMEqGgXTJdCrS0SocCMZ4M3jG3j96Bhj0vmjABd5hsezKX75wT2cn1/ia6+/iW+88WXshbEAVizHE5F5Zk8N04qAFUVdWac8nc7w7OyZoPKHh0cCWqmB1881rCqzEUiJJIVW2bnP5IStypg+df2MsRnNI2pBKw4gEWpbkknhVl1YNkMhJZeiYabaJQJaCa6s96CLSzXOtn31lXRVpXa++HSf//U7HPa6XwJW262AC2C6wIx+YjdoeB3AygWh7MbTPBeHwbcJvJAy5KbM2JhN/s0gWc1n1jIl7XzVMLn/3jcF41xfZIhe3XCeB7DaHTC5Olx6nvb9di/btf76Ara+1/sAKzp0slU5zCr3GWpAvf66m2FyS0o3rcFN+04zN0DR/aTNtDoZXnssW9LkglbNHCa1niING8tF2w1Yz+cwq+wFbACs7L26n95ZHuhk/TbNwj7AihvqZ82watejbaBi15V13CyY3AJWXYfRBbl2ra/Gv9gAWHHcNgFWZFixSyABq3Ry4jCsuJO2mkoaiyn7qUgXQLrABBneeu02vvfV1+AtpijnK4wPjvDB+Rx/+e6HeLCqkUVUp+KHc0SrM7waLPCHJyH++M4Ir9WXwNN78FYXGA8DhINQkmGWXUUtK+vEce9noMTMNcsC2R3QY5kI2ddpjnKZY3G+pFKBBFJWk28oYrxDkQPI0lQEh7WJRNUkrWyLcDIIJDAsSmEAkLHIQIjdt9IsRZotsXe4j9M7tzA6PkIxGCM8OEZ8eBN1PJSOgpsYUvaZfd6AVZ9DbV/v2in79z6G1U7jzgy8Yfj1vW/j2jRAvfWe3H1yk1/xac7R/5nfbIbVTvt+jWxM3/z5ogNWsk+YBLi7d9jnbu1js+U4+0WXYWVtsGVYNYmkZhKp79+ElwJwbQesuOdZhtUVTFsY7LofSJxjFkGzBkRH2fyRrCAPDdPqYjYV0GqRpji7uFRGmMieaJMK24CCLKiDvT0c7u3h9OgI+2yQxcK+qhapFtFyCgLMFnP89Kc/xZff+LJU5BCQYsdV2efNPwGslkuJJxvNZ5IifHYjVJlg2k6KqhNs0r/VQl6gj8PP0ZdgMmE8GkvnQsaVi/kUZZ4LWEWWVZEzsCaAo82tBLSRbq7UF6yk4qWgzqB8G41VUyrISh+ytoajGMNhjDgJpGQx4P5iKmaEYVXxOgnsVSizEsu0VMCqDHCOGA8LXxhWj/g3BFh5IajkxWdttcIkRq8L+KxRFzaVAlYRZUQkMULASsGao9hHNP0EX9mr8P27MU6DGfb8pQBWYWDia4eNZOcE710SVr8iwMr1M68LWJXZUgBHzg+VX6kUgDMlgVpJYRmLZu24JHsDWMkaMP657RJIwKqipIG+oGByAyhr4tY29WntlPW11GcW/7gJV64CVn3xS9/+8cKAlQA61tttWjsYlpUBMCmPUJBYU8P7F//kP64Jfihix+DtKmAlNHuJ6lS3Sgsf1VBZg7XtxizCvw2wYltQ1a4ymkx82OYGOAEo+ikaDLZFqhEcFxBJgC2KrmmHwKyOUQdj+MkEfjiUzJ8sTNIy6xrvPX4qgNW96QzTKEZKY2AAKWFYCVCngJWUArJMUEBI7WZHgXiKrt8YDPHVk1O8fnyCCcsoowBn6QoPLs7x/sOHODs7x6unt/G73/gWDojmUzTVlgXS5EvJnjbzZNKUE3S1XOH82aUg8YPBUECr8WhkjLqKr/La+M3hl7pOTtiAon2a4XABKwXyTFbDbGocYwWsjDHhe0IjOC3ZafNUzYLie60ocCPCKMfSbIuuI9s9woRlnQBq94av8NeLBMx9C2r3621J0osdZ3Mpkczpvgyso+G0KeDeBoS1zu2nz/A2gfSOm98U8PY5edsC5y5wpe97EcBqvSRw04ajJXPrwKZ7/bR9VwArSyd0GFmueMMa8HWNpgHbbJ8FrK6CeC1Ao6C1A5B1fu+bX30lgQqkbAeM+9ZF3/n7ACu3zKALWnTvm/+3YJXNMK0DcOtMT167e//uOKszqvftktS2rTeZqZ3srx6/qxG3JQDcNMYOYNUNNmQszOBf6Qxo/m4zg7ue0ecNWNlzd+ewfZZtRvZqFpOfcRmIm+ZKn62x97etJLCK2MWIuk/stJRKSeAv51FTErgaHyEVhhX3MYqVq05n02WXgcZkJELqZEwFqxlePZrg977ymoims5MwuxK/9/QcP/ngEzxJgSoZi4YmggrB4jGOlo/w/b0Kf++1Q3wjyeE/vQ+k55iMQoQjakbS56LsAMErAlatbIC0auc5mGFPc2FYMRqiiHC5KpFerOBV1BI1+iWAyAiMJyPJ4lstPslSSlZdtUBsJltyjrUysQoGVuxiVbGtei6AVZavcHTjGCe3TxHvH8DbO0CwfwPB/gnKMDFmcXvC6osOWPVZvr759xKwuur3uWO22//r2136E5IuA/NXD/jt9l26e8amu+2bX7te7+4PbqLAnqsPsBIqgC3JM5uxsJgb1nP7fDX5vV4G2cR/BoCy+0C3JNACVtafkZjKSjc4G3AXsOK1yB4SsGC9FqYVywNny4VoWF1M5xI/sZvpYj4TMXQC9uyWmsTUBT7GaJBImbSk3gnQV7XEeNQvJT/r7PwCP//Zz/DNb3wdw8FQPFICStqwQiXFydziOah5yeuRdU8WVhCLxLgIppcElmg7SwGYyLYiYEWby/saJDEm4xEGMakQkETCfHohwJGUE+ZMKCgphJrGBLjIpGKMnPG4AogxmVAjy5V1xdck7vNrBauGEUajGKNxjDgOESdaAUSdZtGvIluMxzHli6ysma8KXCxLXJY+npFhlXv4aFUpwyqIsWRX+1pLt9t9njsktZb1b77oKzJmVsCqqbqpauwHFYbzB/jGkY/v3QpxI5hiHKzgF3MpiVQVtTYacNeNzOnPEbCS6oOmZG89ocZz9zGsmMhSBhD317Yk0HYJFMmCDmBF/ShbEmgZVpsAK0mU5Zz1Cnp0AStenzKsbCM2K6/h2M2djY0Ihu3WOO6z332hQ1/CqBHRMpJGery2K7v6LVoOKIDVX/zT/0QYVmVluiHxzZzcpiyMDCupxZVppb+3E1fR5V0MG6sxYR1YOxn1ASnl0xVIEyBKYkwF0PI0VSRF6GG2k5fpmke2UpkLyyevE+0SGEwQDvbEiWTNrbT2hI95UeDtBw/xgw/u45NVhtVwhIzoeFlKyR87/VHgiyWBVsOKZoWAlVBNRd8jl5LAk0GCr5zcxBsnNzAyxvSizHH/6VN88PARLmcz3Dw4xne+9g2cjvYQs9ZWdoBSwCoKjYm4vT4UNwcAACAASURBVNSGEzQj5ZTgXIbp5QxpmmM4HOHw8BB7k7GAcsq0ovG2QmkW5AsbwEqeUCNpoyCf0clzsqA2I2KYbJ4G7La0qnE9TUmU7aKnguvqSNvFxRNoSVPrsPZtwOubtnag2gVY9R3vhQJmWei7AZ++BbtpQbqf6bu+Fvzdrp/jBoXd3/uu/xou4c63vChgpSi/zo/GmVnTmtjt9O0ef2v4241mzWlz2i7L3O0CP1brTdiIjuO2EbBqh2kN8KqKXsBnF2BFPQR3bOx1uvPq8wSsNEmxPWzrm/9987sPsHI15Nw9wn7OPb4FrFyGVUMjdp6f+yxtSWF3DnKc6TSQIWWBq82A1FUGXXtP7ZxxZsdVxtW2eJ4aXqZuu5m3brbcMsu24wFrc3rTQv5VA1bu+uPvbrdY+3zdub1pfrnzoM9+PS9gxZJAy7CihtVyfIiVPzBglQWsrPese7aIVFYl2EnYS+dIyhxfvnmCvUEMtkxPiwofP7vEJ89mWHkJvMEYlR9KyV+UnuE4fYzfTVL8nZsDfCspMF6eISjmiJMa8V6MOqSmLbUjA2lZ3kRJYFvzTFgKLAesyUZkwMVAhV2jViWKOf9PH4IMKe0QxcBkMBpo2QlFiQ1jXYTQJVAh40r6PYoIME/Ikhaei1pWfF+aZcJup9r7yc0THJ4eIxhPEByeIDw8RTU8ROnHqoe14+slYLV9cF6WBPat7i8+YPXi/tfuMdhVEm19cU0m61fXV3gewMr1PWSvNWwO699rZYj6a42dN52OLQDV7LOmEsZlWK0lNQzAxfhv074riXXaPenUrIkNsqwKxoQVAaFCGlixJDCKEzx78gRPHj/GeDjE7dObAlrxSg/397UBBREl03iKMJRAUcKwYkfAJ3jn7bfxO99+C3EUC8AwEAaUL2VzjA/ZhTVdLpCtVvI6yw1LL0AVj1B6BJYUsErzSroB5hZQIiPL8wUgGw8HAlYFXi1xbU4G62JhtFakhkjYXXGUSOkgK3eoo8WSxRXjQx47r6WEL80IVtVYUrsw8BCGBMQCjMcxxuMEw1EkDCvGs6J3LGLrWhklbC12li21xHC+ynG5LHGRe3hWhnhS+vjQAFaLOMFCACvSNVodKQs2EtDhdQtgJb0C2wSg3lEtrOS95WP8zmmE7576OPYuMQlSoJghFCJIO3+7Jda/CsDKJv66vgvXg0u4cdeWzGWWVjqAlRVdF/yC2yLjfmk6oInTRr7CEkIM8YOstyam5pgFqh9NwEpKTA1gJfQOh2HF65EukZ14aj0G6sZXrjNpAatP7/9/HoCVWxJIHTol5yiw1gBWMqCi2C7oRaNhRQPFoMInk0YmvD4NGhD+nYhvH2C1NoBuppri7UZsTDLhRtxUSRFKBRRDI6BWaVA2IzounSH4ei5i8EUdIy0j1OEEwWAPYTySPgUCuAQhVjXw/tOnIrh+b7bAPEqQCV1Pu/hZwIp/opYV3TyCVRRMF4Pn0egpYHWcxAJYvXZ0jKHcQ41l6OPtB5/gl/c/FINwY/8QX33lNXzl1l0FrIiyi0ydglYitcGSwzgRKj61N2jDpxcznJ9fyHWPhiPcOD0R6iiR7Abc8RS40mBOCwIFRhRDauNPw0qz2dqGybIOWLEkUzWyzKJxSnP4TGzAsY6uW6uk3QZcjZzu9ttXEqhtmLYvmOtqmGzb9ncDXoZ6u8Nn6AvYXwJWux2ubnC6blxtidr2iLwPsGrR+C6Dw2gUkFptsoVdp06ZKwrY7AaspHXqGhXeuIcCJvcxlFz754J2yrBqmxa4I2mD9t0OJzNr1ykJbMe36xzKRvACgNVuUfyegIMi1yzX3sAg27SuXMDDMoKNclEzdN354iZD3PFVh4OmXfcd2Qw3MKi22Q/9e9cZaHLe7am2ji0npVpuWw8h92cuxp7Xlix1WVabApRNK/FXAVh1x9x9TuLQOhl8F4xy19ym9/C9ffb3OiWBLsOKXQJdwGo+OkDqAlaW3iTPrRIR9CrPgNUS/mSCBDXy2SUOEuqg1JK5TosSszRHXgcIkz0E8QA5WQrZHBNvhlf9OX43WeE7SY6v+isclnMkfg4/LBHuRahCCq+qdqhs4CbY4/Mk4EPNSS0DTOFTYEq6/BbCsKqXEMCKAVxGLRQKEdOHka5QLA0ZSomCyAPwmtjFitGVYfBRa0u0MfJCRIVFx4rlgGmK1WqJwSDC6Z1TTI4OUCUDREeniI5uoRjsC2Al5Yq/RsCqD/LYtv7bgPt6+9e2d71kWG0GSux49a3fvue323+7ur9ssuF95/j0r/cnPD/9sfWT1wGs3JJAfqYbWG/aX/V91otZT7wIWGWazmh5oH2fYX62u21bYWMAqOa5O4CVMIAME6fx/4wMDRlCrpCm3ZdNlKI7rN1WTWkghZrFOns+VnkhPsTDTz7B2eMn0mn97u1bplNqLVUzZGiIIDkBCEEPqDlVSIOJZDzGo6dP8e677whgJftVDWFD1bSlqAWE4e8El7IlS7ALsckFAqTBEIVPvWRPtP/YXZUMqEKYqlrNEocBEgq0h4HEmdQTzNMliozl2gS0ApGGIFDFBAiFtHkd3A9W2Ur0EJdpjkVGvSmCVBVW1C0sasyZ0KDucuxjOAgxmZBdFQlgFUUsZ2ecroAfq2GkA2xGcXpl0/KaF2mB6aLAtPBx6SWiw/hxXuNRUUtJ4MLzwV7KKs6gYIwAVhWrklT/kfsAx4QF9RKnGv+K9zsqlzjMnuJ7twf4zkmNo/oCe1GOKp2yEb3G12avpz1tklCmuc7nzbCy+5frt9h11AdY5au5ltub7oxCQzGTlvG4WxJo/cXnEV23XQJ5UAtY2fXJJaTxuWmS5xgbvRcbWrs79Dpg1fWfn9defWaAlcLga+wq/j9LV4aJqePq/fl/+R+JOZBJIiCKKIJpKZqhgJKiSCZNS9RSZg3/TmridTSMNjmqghySVsmJaYSyGmFxM9pkPfG1ssxlYli2laDuDDRRaLe9SgGrKhwLYBVEQxE0F0SSpYF+gI8vpvjhvft47/wS0zAWhpWAQWLItN5amJ7sEOipfhVoEDkugfDBpAvCcZKohtXxCUZ+iBVRwMkQf/3B+/jx228jCGOcHhzh1v4RvvuVryOm1hSprdpXoWFZUcPKDyIzsQiuQbpELOYLrX3OchFhH41Y9zxEHDO4I0WwFMCKk5WGUjSnTGvZLmDFjcJOgzZ166ixC2Bl2FPS7rQUh5XOr9BxHQPC97U1zDpnWLdtsyF2HrmgRB9g1VcS2LeAXswh6nc4+o7fBWCatWQuvA9Q+NeBYeWOiQvY6N9tefHmJ90PWLVaCHaTsdoLnO9tydFVx9q4hOuAlZRpuZ09jLfUEG3cEj06dgTMdxeWdJ3udgxeAlbdvaM7Vl2GhutUKDts/fnbWbQN8HJfV23AtmNLd+1u+v/aLK2ZZLDAlTsHnN83zg0bAawDVhKgGPDeBTkbGGwDMtAX0P06ACtbrslrsxoL7dpcF13v7hn2fW3J5y44pC251pYmV0XXC9GI85qSQAJWLAmkhtVPFjGmg31kwaBTEiicIz2iVLx7wHIJDNgROEC5WCKWrHsmmS5pny5SCuzOlyCg30EgtJxjP1jgq6MSvz8s8A1/iburM+xlUyQhW3p78PcilNQBoZPB7sxS8q+glXzJvq5BDluz25IWC1gVM2VYcd9mJl7EdNmpiCWG1OKU4Md0iWLQYgJA7uN8PaN4LzVSVhmW86VIEuQpyyeXWKVLTCYD3Lx7C8lkhJzZ/+NbiI9vI0/2UHqx6YC8fZf+vBlWff5BH2DV13Wib329FF2/uq92AZO+Z7Tr9b7x74Laff5a91x97999/n7/8UXuXfYDAxxtOk5T7dBJclgbam3rdsDKIRs4TEl3jyVgZRlVzT6kuRYTYiprR4IXR5NKD9dqWF0LsDKJcyv3KGC4OWkDYtjQhewUspzgYblK8fDjT6RM+tU7d3Cwvyfldizr01IirdZhrKeX1QJW4WCAp2fP8P4H7+Gb3/qmmGGCRRRrJzgVk7xA+5+zq+sC2WKOmg0sWP5XB3iW+8h8kRrXzvTSa1f1njhuLCsUTWSem9eRpSgzsotyeCznEymaEMNkhEHCzoGxqW7SCDwvc+mGuMzYKbHAYlVhsSrlOyuBZV4giEIBrEajEJOxAlYD6iNGHpgDER9YHogv+losWWQVj5QvFrUAVou0xrKOMA+GeObFeFT5eFwCD5apAFYpI22DD4ikDR86AStvAM8CVtzC5OEp8YWxHauVhvkMN4pn+Ft3R/id4wqH1Tn2wgJVOoMf0ofSci9bammTUFKa+jlrWNmOuZv8E/6tSYgZIoddhwqsVsiWM5ljFrBil8BGZsOwAy2Dy8Y6tvGJxM+KasqXMBiNTjT3ZrLiLO5iASsBrZou2bZL8roUhgtW6drfDlgZZfytZqrP/n5WgFV7hY3EvABYlITSJlcGsPqzP/1PpcmLbcdotRv4U+YkZY7YEjMgYNWi8hzIMIyRZnTsrHd11blsGQJdR1XrMv0okiyidgMwF6WemjCG6HBxQhSFtu1UsVBDExWQSUSgkBchsipEEQylJNAXwCoS9hUxtczz8fHlDD+8fx/vPnuGJbUt4sSUw1HKqUZoQDBSQAUpJopOBFu6BCqjK0aFk8FANKy+dHSM/SSRmmr/YA8/evcd/Kuf/BSD8R5OD4+xH8T442//LpKilPbXZBNVXOwEhkSAnV0kShlHTmZSNAWTrz0RYT8/Oxfw6OBgH8fHRxgNmd9lS8tcUHNSPWWhGz0WQXQdPSvBIFnO0HCYLCPA/GxahWpWhouHTi87DklLVxpKUmCdci4LWOkG4qHbJdAFJPi7FS3euCL4/Oik79jV+xyKPoeg9/MbtJDdY+rntwMSBFRlrm5gZ1iDt/Maf8s1rLrAgZ0f7ZzaDVjtfr6m7NU4SmtBvnlkrf0xoGyHzWM3mPa6tgFWLsPKXhXbA2fXYih1nXg9XwtY2fFwnU27ie9yOPsA0T4NK5aCv0jTgxdlWG3jZ9h71oBXgU27xNrn3AJW2xwOt0uSmzRpxtToI9hOLe5zcJ+F66g0c1JS28rxU/eyNSa2uUWbk17PbOkx6EAzCdE+gba8Y11P4aoN1yPofWy3T7sAK+HGGjo6nWkh/VcZ6jIl5UZL4CUDWqowvWkYYh0gu5S653ADnucBrHgc+9nrAFa861ZygH4Ix0M1IzwBkoHcM4m2nK3FM1wsMrw9j/AvLydgSeDl8MBoWLH7iDr1+hiVVY3VHNHxkTCXdONmVqlANBiKHEE4jJDllC2gF+RDCJdVLY76CCkOqwu8tQf84V6Nr/kLHEwfIpifIYo9JJMEwThEKalpZqAMUGV0KptkCH0eYVhla4CVdHi6SOFRdN12z7QOqtniydyiD0Vdq1j8OO0AzefCQIdsBe77BKoW8zkW86VoV80Xc2FYjSZD3Lp7B+FgiNwPkRzdwvDkDvJojMqL4Bn90W12ejNgZd7NvY9lNxs8gOZvroafnR/m/etzf7MXsR2wstfQ50Hsft1qkXyao3xxSgI/zdWvf2bbHtXrf6kV23oBfQHTVV9tnSnb9/m+6+sDrNyS9k038aLntyXtG49t5TleCLDSfcjQQpw9RQNoJqTdksAGvLKlgbY8UICtVkTdstaZ/Nf9mybOMkFsUKoMUttkQk5u9KyYgJfIwAD2XGeCi5mGT9I9kF3chyOcnZ0JYMVywC+/9pp8Ll0uRS9Kjm+lH8xeKebWsFKocX52/gwf3P8AX//61+QeqH1Fe7mYTjGMY7HlIMNqNkexmAMZ7XAhgNVHlxnyIEHtUX+QGsoRPLLmTaKfHV6l6zzBiDRFSYZWljYVPUxQ0D4PhiNhwyojmfacTTI0+ZDmJRZpjjmbbKxqzJaFsqwIPpVMToRIBiEGowjjcYjhKMRoECCi2Lo0eldiSFUTsGIH2BawInNrlVdYsszQi5ElI0yDAZ7U7Bjo492zCyy8EEvGwnwGsj1q1ZFwW+oIAflVplJJ2VVaQcRHmQQ+BqsL3Cqf4Q9fmeCtoxIH5TPsxSynmwpD2e71si+RWWY6BkoJuwFnLCmiAS7Nfiel9KY6yP7sW3PuWuI82OQ72mP0AlbsFGwYVnaGCptZxscwxxz2vlSrSeJIQSbdn9TvoQ6nAMSmBJb3FgaKDairqZu6W6pr7Y8bV2lRWAs0r9uOjh/6gpI8VnNqmwHvxn/2fQ2QJuvddhl1WVZaKrpcLrRZXU2Sjg/vL/7r/6xeLKfwvRJ7+0NhGC0Wc9EyYB0ty9vo9KhN064+pO2FPhcWKYsWsCITSvmCfL88EDpDXCGGrdXA5U1LiLalo3G/O65Lu5G5wrjCAMoyyXCOB6FSPCk8ihAZQap4KNR8PxygZvYRIeY18N7Tp/jBvfdx//ISZULAKpY66CSMMWarUtHqoiApjQUdVArZJRossb11XaJczDGqKrx1+za+9aXX4PE6aGAGCX7x4AH+5V//FOzr8/qrr+EwTPCdu6/i9miIiV9jtZhKp4uIYqhkZqW5iOvpgjElTcLW1zI7jueHH34kD4o12fv7+zjY3xcDR2OW5ymSmCisjh4zvdRk4edJhWVr67YLjh3LbWjr2tZvXAgPq9VKjD7nA8ec3+x4wW/uZRm7qUqp6GanQ7pwGYNinWX7s0GYd/hLvNddX1aa2Aa+Lj3SBkDbwCQxLBTKM3RUpc3qnLTX3DoMen9rx5Iej8zcaFbGfrv3Z7ucXflsA3BZELE99iYnatM92Azb9mP3a0DsYkdex40VUXPz5QJG9m9uwMB70DF2hT6Nw7TlZNufnYIEtpR4HaxqwXGl5G47OP9+laGzyfluDKxDubfcRXuCTZ/rajDZZ8U5QtC/TwOjb/PdBUjYjXj3+tH7t89l27Pc/Rw6W6ID3nY1pNy5Kl1ktsLV7UNrx8A+V31NwY02Q7XpPq0N6N6X/N/o9F1nnm88dtO8gjaQTpo67bwrOsX8LwHtnA6u7J1qj6Wc3vOQUji70KQMvTvLjiEjhh/m3ukQbQyYYrO3Vhh8d9OK/nuz4vOVsIyFsVxkKPKVAFchwRNRW9RkUgtG6e/UUNgFqHJ90i5a4NA6oSopQO2l3V02LeDqglmNHfHJrFbRWXVquBsE8lx9KTXn3QRS+sF1Tm2Rp5cLvL+M8ZfzQ/zo3MP58KDRsKLgLT1y1YwwzVEkW2zAapmv1LNSzQ7xa/xcgS3dHRrAK6pK7BVzvI45/ug4wu9FM5zMPsE4PUNYpwjGCQb7YxFc5yUzsVSTDR1qUGADPs5vziVutgSt+E12FUv7CFRVC5ZWFKI/la2Y1KP/ohQI8QOoYcXux2wfTi2TSMWGJQkpv2u7cwGvPGbbVzi/OJcgbr5c4PjGKZLRBEE8RjI5wvjwFhCO2f8QXpQ0AvHtujb7gWXsN36BTeq0yR0d50CFnDdMVBl1lv80x9BmL+treZNf0x7MOvR23qrdMA697fZtvZ01LRA9hju3GwDRTU71LLBdJd3W/tgddJuN3XWKFwNc1pvCbNq/++3H1XHaNGabj2Of3XbA6rrn//W8r59h1fd8+q571/7fjN6OjG+fpIbaTGu72p/22PT7NaA2qRdDYpDr6sS+az6YeY2AgEi8CGBlBLqlmEcPyLe1XdMVsLL7DEErlu4x3pTIjHuFdGCjzaBJJEMow4cffihAx+2btzCgWDk7vLP6J00RhKHuzc5dkh0lze14bt/H2++9K0SAO3duITR7Mzv5sREWv4RFSYAkXaGcz5BPp/DSFYrKx/3zlZSU114MPx4iSAYIGPMIwQHCrAqLAiE7vK4y+GREke0ljFwfo/09eFEAzzTc8CLuPyrPo6wwX8r3lqsC82WB2aLEbMUSvlxib24eJH0EwwjJOJZSQIJVw8hDzK6BDE6EIGH3Qh+rFfW42AU2x5Ii9mkm7LBgOEaZDJEPJ5j6AzxMa/zkw4eYIcK89rRTIH0Eirjzp5HsUZ64PiMmgEWnWYgINUbUhb58gjvZGf7e10/xrcMc4fwT7I25xWbwTSdBzh3BFoyEAJ+1xp1Fk2QRZpwBsSSG4L5murRus50u29uuNet7WMBIIgnDoJLY27HvO9cnP1MqkYadHkXDyjZhMoCVboPr9q09PiuWtKhe2GQNaKW/81PJgCX9WuHG5gJWXleWn2AtKnHf3avceKX7uutP91WH9NknSWR+2i+zhgWgMwCnbR4net+mS7JIQknJJbsE/jf/eT1fXMKjMNpeIm0mSQWn00PAik6eLRHUWliitgEiim17FIXjwBptK3pa3npNparQ2+yz41yIFhad990MFncs7IPmJBbAhIBVbFX4fRGGYwlAFdJoTBCGI1RlgMqPRTjuvbMz/OW9d/HhxTlyltNFbNepgNXEj5F4XHTaeZDaTpw0HAOhd7LrDxfQYopxXeNbt27i26+9jkSEAGsUSYJffPIJ/vef/ASLssbdu69i34/wzRuneP3gAKfjGFW2lC4XNDBeQDBQO2A0NeJiAEy+3nTvkcznYiHAEcGto4ND7O3ta/eCKkddpQIyuotQMx3qRLeLQ4Op9a/GVdow5drXZDFLm1alaFojwOU5XbLPhgJW3W8edDqdri2mtffQkm7JsNoL6jMemzb0XYDPmmETg6NBoQVRNOnbsjlaDRZTPmRBLcNqOxgPNDlujK0FqywAsM15c42W3fk3OcSbxmHt/jY42dtAjM12ZRe/rd8S/XoBKwKObcBrAQzXcepjIG0qKdsUgG8LylvQan3TsO/vA6z6MrR9Dqd91rtAg11P0dawXxew6q6tXeuTr10HsNo8A1t7tX5vLUDjBqHb7nEXYLUrGOif+ZIXgs9UIjdeA1jRWZNso2QfCZ/oGNDJpq1r2mIHEUrpJKRZbMlIhgSjyHLNxfGLYjbUsBE2f3J3IiPL6QdLhvEOhsJ17kNBNrJzFZhSwIo+QIaIYMpGwEoZ2H2AlXVE7TqQTnXGKZRn03OBlqHTnedyPMMOEsCV181kD7U2HcCqRICMQZdHsdocT6cLfLCI8cPZgQBWz4aHWLJBS+1LhybtFshmKOp4Kxjl+i1GN1Lex9dzpavzf4K/ahvrqCpwmM3wVpjhD/aA73jnOFk8wCA/RxjkqMdDRJORiOKKZlXoC1hVWcDKlNTIIW17IAqwErCSeVPAZ8vrRYaagNUqQ57mqPJKZCHpRzRdf0UfyzC42GnYgFVBRPZVhCAOEQ1i1etiYi1PsUyXUooSxgME8RCVlyBM9jHev4lwsM9iD/iUVSDr3XQ9lhVhMtbanMdhAFoSh8NGvi5gdRWk0rGWeeSAWVenUqtReRWwMviiGJ92FnYDH9f+vgSsti/Wrftjb/C3yS+9ntX69b/rNx+wcteW+qG6G1tOAZtBtYCVsjvW9l1bE2SlFCToUBCKX8Kq4j5pACsLXmlgSuISNai0C6B0HzcMKqm2oX6Up/pIPDGDVh63YYbWJZ6ePRGAnXq/pzduyPujIEQSRdrRLwxkb9UWE2pLuTeHShAS1tA7778r+60AVjwfCQLJQBJKvEpNelYoCVjNZiinl/CpQVX5+PBihcyjfYzhRUP4LBtPYi3J9irE3AuKElFaIMwKBawoTs5EELWtWL7IZh6MYyV5wb2HYBWNuIq7F1lpAKsSs2WJ6TLHdFWIHA/L8Uim8EcxoiFLASMMkxAj2nYm0g29raDvUXuigbVY5AJYUch95QHzLJOYNJ5M4A1HKJIRzssADxYFfvbxU8y8CPPKRyZlmHRjPJPcIiOIUBi3sFABK2J7FrCqa0xCH8n0CV4rL/FvfvUEX99L4S8+xmhI250jMCx1zhWOs42fLGAlvpNJbnHeuYCVff96nLtOKrgOYCXzvVPydx3bIs1MKJ0jXQIZiys5R/wlzYqY/18F5nUvYclouMYq5zwViSTT4CDi/mskmWxZp+ZZDTNJACuzZq8kc9bvwo2LTLTSK2eyexzU1/3U/qcwCStJSolXJZCQaa4nGubsZkmmv2qZy37/F//tP64X80tU5VJqYKOQrTkzsVhJMsBylRnjpeCSTFZOLII7fig1sA1g5XQS5CVIwGIeopZLXAWsWBJ23Ru2DgMnLW+Ek2UYKremqhQBJm29joYIojH8cAjUkQBWSz/E+8+eCWB179mZCK4TBS5FZD3C2I+QsLOP0PRKAaw4cVjyxioAyQKydeVihjFqvHXrFt567Us4GCSq+xTH+MWDh/hf/+qvcJ5muHF6GyMvxKvDEb5++xbevHmM2IO0iRYd+CAW55YaKOuBkxV41oAoiQcC+pyfn4sBZY3z3mQPe3t7GA5i1DWrixX4apk92m5dNKgaUeZtjsFu0MouLGsUXKeNSzPj9Tt1tS6gZQMT/nTBLhu0cG6SZdaWlF5dHrso0dbQdD+1DSRyDZsAVNBuIGJkOrRStfMt08oCWSpga5hC/FylGmcuUOWCFNuQ/5eAlTWy1vhuNo294+esny5g1d3INp7BCUifB6hqACkT8FzdDPRsm8BD/s0yrPoAqz5Q5dMCVXYs+gCr7pjtAlU3je+mkpzmGIZh9dsLWNFBVucjJCu2rkXUWsBtP0BBsdNzll6lCOII+0eHiJIIaZ6K2uFwmDRdDPU5i5iiAawsk+VFGVbqcHyegJV1OK29dllTfRpCDGisHXbtvfyN+7fRTtkMWIGNt6UlOIHpFRlWDmD1wwsPZw5gxbEV0KoJ2jjmlmFlfRdbNmi5b5pVFYaXBHpaxkIJgKNsjt+bePjeMMc3yyc4IsOqmiKOKlSDGOGYforqVkk5YORfAayk5IxJLFFGrxvAisGbZ8oTybCiBhUBK7ZGl8pOcVrY3NB04bKXLWiqtjmnrkxM8XgDWBG0CgdkTgXS7kmY4zytR51OMr8GGB3cFOCKAVoQJSLOLjPTgI/rmoQuIElheR2lprRXAhyKL+xmyR3mugAAIABJREFUWH3egJWLqXQB+JeA1XVCt3Um2i7/6+rRXgJWu0Z41/7/WTCsPkvAqrHPhrkoyYodgBXfzwSNm7Qwu5wEq0z4EEAiw1SEylnNQoZyFIoNox4wtaeYDLpxekMqUJgEItuKHVJZDaIlE8qjt+A/j0ewn1/UZSLDKo4C3Lp1KgARCRlxqAmlptkUgQSyqqZTlPMpvOVCqno+nmbIvAS1n6AOE/jJSPZy2vSQ1RfU0iorxHmFsCil+RZBJCYqaGdDdoGPiCz58MmuEsKMBuuaeFHZmOWS+lVkV5UCVs1Sdg2Uvn0CyvnsCJiwNDASsI4i75S2UVxEgaasrLSscMm9osKy9DCPYlwWJcIowvDgANFojCIe4Cyr8fHlEu8+vsDSi7CsfbCfMh+GsOXoN5P5IsAi9bk0dhYCMhN4AkJU2GP3wukTfD1O8XffOMIbgxnC5UPEMenBmQA2UvbpVOHwdzdedJP/9Aes/yA+9DUZVu4ac+O6TX57n89tjyW7mRH0t4CVMKJFdNI8w7Xd7SphhDiKXTcSJxvAVn9n85SBNBWgKP9vJ2BldWSVieYyrDi/WDGmgJUpr/yf/rs/qefzS5T5HHHMUjLOH6KagQBWi2WqfrJxNIS6Rfqg6RpYsrudpcqr26tUtSuAldLcTRinEL7RMLpuDbudaJywMnHLXBhOgnTWLP3zVbMiGsCPRvCDIYAYBRccGVbPzvCXH7yL++fPlGHFDhI+9SYCDL0IgyDW9qkidqddJAjK5cxkCjpfol4tsO97+NbtW/j2l17F8XCg4FmS4J3HT/C//Oiv8Hi+xP7RqTC2Dqoa33rlLt56/RUcjQYochU1DfwIbGlPcNA6fBq6W566AnFkVXHyMltwcXGJGemono+DgwMcHe5LZwjtHuiixKZDoAFWdMx3OQb9TKuri1idTJYV2EyqRaldtNrVsOoG1wp0btawaALqHsphFxDoGqCuA+r+X8BJ6QTiglMWZNCFtF7SZssFzXvozJMxZ8CtLkvFDbC64MVLwGrXnNvswm0Er1xRUDNXbMvd7phvOqrnt2zE7vPq28z4ulZEtutv1zO3x/u8AavrBwxaN7+rJLC70feNaddOuPfcbPSWFfjbAFgJ28kpCTQMK3GK5QVNSDArLA5yQUlWH9kqxcXZBd79+Xso8hrDyQi3X7mLG7dPESaRfJiCpNRulPywKROX3a7SIjj56tEg2LySun/9/AArO1/s3u3uDfJaT5dL7q1dwEvGQpxjWyK2jWFlASvLsCJgNce9RYwfzA5BwOrp6BArw7CSaMEBrCyQp92THd/Flv7JXq1gldVykkYqqASwIsPqbx8P8J04xVdWD3A0+xh7WGAQA2USIRglCExW3QWsJMtuygIb4WHaNgZZZOMxkGJmkqBUVkpJYEERXcuwIhOL4Bb1TZp5osEh/9lKXAtYMbhiEBgkEaJhjHgYIxzG8OJQSmaYmV+kFQovxnD/FH40Fv0WP4jlHGoBbZm3sk6s3saai27Z9K6+g3XYN0xU8YuaZ2y8GGvjDcOq7ZG6CfZuGTDuvGuS36b839rvTWC8mzDb9HofP/lFSwK7/sv11vP137UpoXLdgM09y7bESf/1vwSsdj2tLzpgZbXaXSk7U08jt6X6upsZVjRNLNmzFTO0VU35HxkrBKkWK0n6lGkq4DgZGUESkqIk+nv3P7yPo+Nj3H31FSSDAVaZlgHyd8ZwTRyhjpmW6huWFWcem068/e47GI+HuHl6ItdLhhaBK9tQRdewMqyK2RTlbAp/tRSSxINZjpTKxgaw8lgWGEXSFCusSwRZjqSqkZS1NPEKa96jJ937EIfAMBaGFdmtkriw/iSbkFnAKquwZDOulIBVhXlWYZZX0p1W3F/ab+pVUfMoonaVxpaSOGcigYynuhCGMbWw0pSa0T5WQYLHfoJnZH6FAYZ7e4iGI5QR/1bik4s5nrD0ECFWbDAjoBL3XvK8ldlt2T4BQiMDpIBVJYBViUGVY7x4iu8d+Pg7r+3jFf8cUfYUUcQ9LBdQresjNM/MEB0sAaCJ+w0R47qA1S6ffJN96voo29anC1ipvjZZQKr3qSWvLsNqPc4wzpv4gm6cwb3Zgsj8NBu4WYaVJHfE37RMSE34/OYyrAxj07KrDGClVHnVNBdJKUd83/uf//s/rZfUVsqmCPxC1hAdZAINBEvIgHEdY/ETKRwmPHZtk9kyrFSTgAPYTjJObOJTrutiWj18CsDKTh6hBpY5IhMgSAeEmrRFH1WQCD3TC9jVZ4C0DnBZ1niHGlYfvIuPp5eo4gReEqHyKqlbThBKaaDUiVKdXjrllWA1AY0kJwkXl5+vcBj4eOv2Tbz16is4jiMU7BY0GOHes3P8bz/+CT66mGF4cIwQAeI0w1dvnuKt11/FqydHgrrTCBM5p2HMa5FfV4TZAieNm6n6DcwWkAXGzoHPnj3DfD6X8R0kEY4O96QFK7Wi+EXjL9onIsquAm/G1ethsm12vVwNiHbhW10JkYDfSqnn+92SINfh099ZgxvtZFj1uV7c4JrW7w6ts7vRbwI7aFiYtVm/LjPdzXC0or7rpWf2umRDdr7tGG1yNDYCLg4Nexd7ZfNnNXtiDb69pk1O6PZx7HO5dz+BFy0J7Hu+7utXx0DXjHWWWsBUn1UT2O44CQGrXYDTJkfc/Zt0EHW8te77Nz0LF7DiZrTrqy946G6uu85/9TzXA6y2zT3+vW98Ns3JZp7/FgBWqsO1XcOKWhVFXogIqwDadGXKCo8fPMQH79zH2z95V8rRyG45Oj3Bl778Om6/egej/aGWBggDUIEGWeem9IKlAFf31edZTe57Pz/Aqjt37Jyx81ZKJXd8MUvuagKuAQ8mt6Mu3KaSwBaw4utsgf70co57yxg/nB7iBxcenowJWDGxxbIPA1jZeWkdT6tzJ26LiqJqFk+/pdmJeQ+ddWqU2JLAP7o5xrfDJd5cPsDB9GMceEsBrOoB/Q9qR7EtFU+tDKuagYwDWOmMsWWBRsuK/giZU4wWqCGaUZA9R5FRf4xlg5VSoxjwmM8LdirdlqVPcXML8YCCwaq/Rh0VMqziUYJoRLZACD+OUQZkWNUo/Rjx+Ah1kCAlNcFjYKdapjIXm5JA3duZEbbAquQnLQvLBCluoq6be9bjvQSs+gGfT7vmrZ/T7v+bEjTXPfpLwGrzSL3o8/tNAaysZp5uUm3Q3QdYUaCcSQlWr1B3iuQBdkOdX1xgwQT92Rk82iw2gkpTAUMIrHuDSAArdja9fecu7rz6CoJBjBW771GXL4ml8kVzCibEN2CVWCcxjxQtL/GLd97G8dEBbtw4FluekCTAhICx6hJDMWjOUuQCWF0KYFWWHp7Mc6ReIqQI2kWQLBGEIqoekfiRphjWQMI9XmI+VsJ4UoZdxx7KJFTAirElBcTFmSBLVgErhlc5RdHZyS+rMM9rLPhdEmzj9WtJNkkLootFMgnBKqngoQwB8xwFiiqVbvYUaWcpI7wY82iC96sQj1MCXxUiljKyEVmUYFbUeDxdIPNCpFAyCO2xVuIT+CuMZqSJ46hhZQT2+YzongR1gShdYLJ8ir9ze4g/enWC0+IJ/n/23rRJkuzKDju+e0TknllVXV3VS6FXNIAZYGYoGiWSGkpGSl9o0p+TmUwfNJKRw8GMZmgU/4FokhlnJfYGekN3V9eee8bmu+zc+174i8iI8KwqNNANVLRlZ1YsHu7P37vv3nPPPbdXXyAIuQuxOqUlV9i1sip2Y2zLH75uK4quwrBatjLdRKqN3+z7+NpVmr7Y8jUtCcwFsBK2mGFcW8Bq9nuhOZTQU2ztrflyW7qqvh0BKW14ZzWseEMtYCVsZqdp1yob7F6XjYv0Obfq7aqWfsFvlI172e59leNZshMBbROHGe0vBaxYJabAle0k6f3Hf/O/NNl0hCw7Z94XgV/NNHlUJFZFKt1MLm8wK4s5WASsbAtPHUzDsDJBvHyhaD24F/B0gNXi5LKDzppRsp7UXVoArJg19RJhWRGwOqtqfPTkUETXHxAh7/XEwMHXetMYISIq8hPxb6jjQFE7CtOxXTSF5tie1EfcFNgOPHzzxjV88+WXcD2NUbGkoz/Ag+EY/+knP8Pd03P4g21ZtWGW4Xq/j7dvXsdbt25ip9eDx/bURLWpwUFiqxicFvggGKiLSNFXgodxqOLjdOAJWLFMkC0f2TmQ3TBYIkhgi58jYGVvcMtwepZMlg1Il6HgSjfN84mumTmWUiuqvR488VBXDltgyRzvCtgXM5jzC/LyAd3zcTv8tGDR/IIUrTDTXaQFRCxaroFLq9uh4+S+z+2i9tsLWK1mGHWJrj+N6PhS0NEEju6Y6z1YL+Zs77ILWLlzZ5Xzvvi8ZVh1bRbusZ8GsOoy+4saV1c5j/aY3YDVOrBq2Ua4OD7LQNjfFsBKEjMOw0qTMq1zTLMoGhTsMAcVXee/ybD97ONf4v0f/hzlsGEzPnE8Kbi6f+MaXn/rDl565SbSjQQVRdA9C1gZzQDTOUm1lrpmyFVe//IAK2ufrZNp772l/DMbvu7B/c46py7YJetpdu3KcBLmjNWwoqfPzkZGdJ2vs/MtRdeVYbWNH5z5OOzvqoaVeBEGtJLfWton7qGIQSlvQHWtTKJA3kPtK/E+tGGLHEUZVtvFEP/VQR/fiqb4xvQxdi8eYNswrJokEaFcBLV+NYEq8yPglSnhs12y5Ds41wxYpZ0QG2FXsQ1yVagYu7KwGnlOSggZeM0auqiQrTYqUL2RMIqltEYAKwZOZFn1YyQCWDEI8+EliQQsTASGvS1pYsOvZVDks8mN8flMuwHDsLLi9doF1up7zUAqSxAU8M8KP8/PhF8HYMXt46tcEtilwdjlHz0NYPICsLqKrZyPY7r8l6cZ/2Xf/lUHrMjSlHM0xlj+njUzmCntLNWw4vtICqAFiNhxnBY0KzA8PsHh/Qe4ODrG5PxMyujYpU8aSlFDuZ/CE9vpIwkSXLt2Hfs3byAa9FCTqZRGwsAqTTd5iQ4N29lIA840gig8/uHHH+H69QPs7e0IWJQmqSSyVZ+xrbiopoZhZUoCyXZ5IiWBMQovFkAfYSIJlqgB2HgjynP04CEleYFgEkuxI19YYk3kIQ8bsbGWRSy2WgAr/anZCZBaU0WNMYGrysO08TElkEVJlYpNtpi8sGAJxbnJ0I7RCLpEgCpD2UxlPFjeXfkJ8ibBadDHh0WAR8K4YlJNdSFBbUIEOJ/mAl6J7ef9JQglzKkWsFL1Rq2o8qXzou6RPE7YFAgnQ2xND/Hf3dnFH1yLsTV5gIE3kVJ4QeO4Q5vr532yQNFiPMl5ZQErvseyq64KWC3GobOEmWkC5dpZV9Zm3fq1TKo5DasZu0qbwci9cTSl5xJunFwmTJmBdda3MIAVPRAXsGJy6KsDWBnNqac1m7P3W8DK6FeZRgMK/OmPark5gNX//af/a5NnYxTZOZpqgiAgYGUycxSwMyVpwmIxdEU7OTlwbMNoASsu4FZ0XUEXDRxXA1ZdouvuDbZIqHVcpZNfrSJ2zDizZ1tBEE0WawIvSOF7qaDElJX/+PAIP7z7mQBWoMNIoVECVkK9ZO0yAatIaKLjooC0/JyyG14jqHkSBYibElsB8NbBHt5lcLG1ARqyZLCJx+MM/+kn7+OTo1NU/Q1UjYcgL9GrK7y6s4Vv33kNr1+/LhTRhsaANZo+W5eq1pQEsvK7LankvzkGfI3gCd/HjP2EQuyTiZQYctGSYdXv9wW0ogGgAeICZ5cgfawCrBa6fdi3mlIC7RJi28q3oJo1KDKxHCHV2fP2W5cIwbWbMK/Jnt/yWd/lkNmxmXMjHA/U1jvPAIoFEVAVlXTLVeeF6i1YJcMydy1aFR+aLpLudf9uAVbt2C1zeNcDVkoXt5TWLoetC7Cy90jH/2qAlTbZaHXkFufb4jUtvu6KrneBRfb1pwGsuhxe1z5enqPdmQ+rMbhYzuqe6+KaXjwnd4zcuS+OomF4Lr13X3OGlZshY8C/DLDSbq8ECDRwpy9XTDL88oOP8bP/8jPc3LlNKQdM8hxjNjsJPOxc38Odt+/g5ddeZl0Bap+Qgna6U0xsVhDYlgY+s9Og8//L0rByASs7761jOhOjX3PulmFlWVacXzMhVcPakfN3ACtm1FmywKFiOks6HUuXQAtYRSK6/oPTAEf9PYwsw0pQIu0UqFEX/QIdG5UDbgErvdcW4NJssr5HwauwrgSw+t5OjN/rlXgze4Ld4UNs1WP0GM0kMYJeDATlDLCi8G5DcXRHeJ1MKklmScClllLmkxFir2esqkrK8+jLeNQVLVky2KAkg9gkUvk5EbE3py7BNv0LwxwjUOaz63AaiR4KdVX4XNTroWYzGz+CF/cl6Kk9dhgkC5AMaWXVaymgTVrSsW5ZVqLtZYTYbZtu4eY/J2BFVoHZwJfMonZvmQ8UDCt39nJrJxft1G9aw+oFYPVchu1L/vAL0XUCVrKDOO6WWxJoUrrLAStAZFfIqgrLGtn5EMcPH+Ho3gNcHB6hGI2lCzvNZWA70hFQH6Tw+rGQCMImwObGFjb2dtDf20aytwW/n6IKSQZg3KasJbGLJtSRPURANU80mj/46EPcvv0ydrY3xbb20540uZKGW/ycFV13ACstCQSORjmmjXanZ9zJZlqUy6HYelLVSIpSASufhIhAkgK089ScEsCKe4Zp2qR2ngJQFPNWe85YjxqMk6LGtAYmNWVvAsN6gjTxkhiHLDSyaqlxycYsLNcmMQwFucXc/UC9nzruY4oUp3mIx3WCj8oAh1J1VSnZgQCLdFaMMGECJIzbEjTRrlI2jE+NZAIJUnLoIVBpfJXIMAMdNQUG9RSb48f4l2/u41u7HtKzu9gMCh0HYVcpYOV2EbYxnRBjjP/I58jEcxlWtvvwOv90Mf6w+4D1Ifi99nvcZJrbHGaVERFmNdmEpkugLQnUyncFWiTuNovD9Y1nPrNpGmWxjVkyTJ1nwS0JWFHDitVfXz3ASv3HZ3toSaBcuxknidsIVBHbMdiCZVrJvPgPf/q/NUVuAKt6jMAjTa8WzJRv6PX6pqWpNUMKnxNNpQNCgyMuHS2ApKtsl8BWXWAlYMV7YgLGVRfs3uTLE0t1rLhUyEqijpW03mSZWZACfgLfT1H4MYZ+gE9PT/GDzz/Dg4sLNLF2xfEDBay8yhcqZUOKKrvbTadS8zudELBiBycFrLgIN7wab+zt4N3rB3jn2h6a8QTJYAtHEwWsPjw8xjTtCzIdMts5GuKlXorvvfUG3nvtNWxSGH6SSSlhFZRiWGisZii73MAWwLIL0rpm8j4RB/RxcX4uXQTp2LM9OoUH+/2eBOxc4J2A1VINFMOAM6wpyZA6c9INzIm428cl9Hj2+RYEsgvTXpPUqK55dAXsq0oO7fEXGSjzjA8zZ2cMQuP6Gida/+U6s+51yDeAGm4CMDpA2DLgZrVRbZ3qZWwUOzTLAn557TdeEvjVBKzkzl0BtFoErPRz7T1fdi/d158XsOoCbLs2glUg2ao5uHi8XwVgZcdscUPmv9dlwJQOrZDl5cflUs32nraMvkUAcfE4Nrnh2qhlf3eN8/LXTUmqYfsY2W11kI1zrDkeFQinA0omTDHOcPfjT/GLH/4ct/ZehVf6KOsGo+kER+enqIIG33j3DbzznXcx2OkLYEWmFYXD2y4qan9a6OrZrsDauC8LsOL9txlLlyllW1Z3lQTaroq2W+scYGVKxmQkRLyX/1HngYK9GkFxD2bShddHwOqYJYHsEnixhR+eBTjqHWAYEngxIJUBX6zQk2RR3dJAl2llAS7CXDPASsEt6pdsFSN8ZyvE7/cqvFMdY/fiIbarIdKghp+y7C7WLoMkmRGoEl0TglZGw4p4GEv/ZvNJgSvZ0yQ726BiF2cT4IgfI/rylmFVI59M1T8iO6ti2aSOi7RqNwASPThDFhOAikw/aqKIrlbgIR30xS8SvypMULPFdkgW1qYCWRxzAawUpJLemB6lFVQ2QhrWiG+orKsWsDIBznMwrJ4XsLJr1t2fl+3lq17vIjg+r4bVC8Dqeezal/3ZF4CVBazcksCrAlYCcPgB+42iGo7x5PMvcPcXH+Lw3n00WY6eAX5SxjrG1SWYHm31AQGsQmTnEyRJD8nmAFs3DrBz6waCzT5yMosIBIXUVpoHrEi+YLOtGWD1wQd49bXb2N7eFKBo0O8LISCOUykbdAGrajREOTyHN50IDnE0miJrQmTCsFJmU8TzrmqkZY1+1SD1PGnoJdUubLIRB/Bi/Z1VhRhBMq8DOqMSr2vnYP7mnkWx9In8ALkXyE/JH3ii0yXgC7UMmaho1O42PJZPMskEFSZAWElVUdXbxnmT4sHQw92pj7t1iLNaG3DQ7hXU9CUwQpYVy8s1yFA/TZqtaR0VTNc2HUfmXKTmSsXYTck5Y+XdsMLG6DH+1TsHeHujhH/0KTaDUjQTVV6ougRYWZLBonalBawsw+p5ASsex/oV9rusf/H0gBU1rNougQRZWoaVxiLLACvOt7m4z7TRFL+VchLUPgujGWBlS+1nlT2/0ZLA52wyqLlXE8IaYG/GqFoBWP3H7//vwrDKs1M01RiRT1FYLhZqIbF7QKwIZKiK/KrDQdaPTmR1E5UaTzSaA6wnoUwhq3FjNQw06OD/tDvg0wBW/KydWMoIoOg1M4h01CiQ7SHnWhLAKhHAKk42BZV+MJrgx3fv4qcP7iOPY/R2doReWpVTpfTz/Al4NcC4ZL1wLpoXomvhBSKkl1JzoszgT4Z4fXcbf/SN13Bnq48NorR+jKNxhp8+fIS//+VnuDeaIugNJDvQh4drcYh3b72Mb732GvaSBM04EwSx9EwNsmFYWVDOiqXOGApOaCcT3Gh3UWDPOv8WnCFiHVFE1QQLNihZhoRSheoyJd5oc8w0ataxYNa7bItMDdfxs4ZtHULbFZB2uSTrAa9V12UBC2XetONjxH6NDTfNONcyhNzzWw46mc3AuQlL2SgrXu/qstU1Pm6XumUgRxdgaBmSq4CTZQCCZfPw2Cps+ewPAc4JCKwYnyyb6pbrAHttCSdZ14U2klmiRSYbONuqrgCx5HlT8rzqCrrmXywMPdN10pzjIkhvj71sjBeDq8V72AXY1DaLsQRctvZ23d1xA6qrgmT2eASsOP/WAVbWprXXfnX2nHvfrjo/F691vf1pNbyskLVmi7SiS6/LCoNrq6JB0sPRwyf4+Y9+Cj/zsJfuC2BVsIPPdIrjsxNcTEeIN1NsHWzjm999Dwc3DzAtx7gYnmPQJ2sYKPJMkklkD12VobjsPur8aRlWktWqCpTFBFWZiQMqOhNGo2l+nekebwEpu85ctl6X/WaXPzeJYee+fY57m01KtHqCaoeDMNK26KJVK3LiKCVx1ohWJM8jF7+ASSl2CcxxfD7GvSzFP5xt4u8PGwx3buOCSS2uY8MCAjsXWUeQDFxTEq7jZDsCEuQhIKMljdT0kL5VZqzIsNoox/ij65t42xvjzvgBbmSH2KmGiJlWi1m2QulLgj+qX6WBDDv0KctKSV6qyUCwSWylAar4vJa5mJyK6J20pSQWvGqkTLBGUxiwSgKiWlrESxdk+iLsJmU0VOiWiWsmZrVG0kvkfcLvo+hrECFgq+0oRRPFot1ZsbsyHTlJVoYCWimIpRqVtdXakEY9GvhYHQEm3ejMMzB0772sXbPPLtshbDloQ8aY1RRzbJjORVOO6Bxb14Dxb0TQfX2XTWt/Fpmidl4L8PeMDyvr2gV6zezlkuTUM371lT/Wlbzp8g+6v2i9VEWX/eg+/vp3zCWfVvlYKw8xn8hdbV9Xn0PX+K27/pmXumYCdY1fV5dABaIIkjemmmY+oWebUaxiWNHOEIiJ2MnONMiSMikms1g1QqpBUeH03kP88qfv48mnd+HnBXrUs6LvneXo+yF6/DztVBLCG6So+qGUf9fTCknc0/LlNMLgxj72XrmJYKOHaV0iYhd37hFsQCFd62spvyfQQmDm8PAYk8lEwCp2CSSgL+WAZLUwtpolL1lfXoiGVXF+JhpW3Okv8gqnk1JIEU2YguY2qD30Gx9JUWDQsBzQE30udmT12EGQSQnRLtQKJGu/xNSTVVVqUzGa89FkKgQKtl4hs6qOElQh2a5kQfkYjsYq3E2t5bxGnlcCNImpDSvEcQUvLCiohYIdAb0BHmQR7o583Mt8nFDjmR3ozMOKGnBvs9zimScjpe9aBiZgjEcVKn2yF0YIqJGYjUWnS6RUsjH69QRvbnn4/d0ab/RzXA9G6CEXmZ2CTdMi+oCqt8yHW45n/QnXH160hSRprHtc9h/V17f2fJHwYL/Lnod7/Eu+tWFYMQZg8y7Odan6kjJA9ROk1HKmXaWglb0u2eMchpU6Em2NugWsbJdA+jtsAiejb1wBVn6t8//cpiGXx6lbw6rLfsxJky+5Ee59XWZrZ6QCw6zSsTIlgcK6MpJSpmrG+w/f/xNhWOVTBaxCUvSkL7J1FA2yGlnAyqjSG7V6qWE2Ljp9PhFhnwFWjvj6jKliwRDd6D2/uy23nUT2RrcBHid4qYCTOKaUbvBQMasXsHMDS/5SZF6ER5MMP713XwCrCfWoNrbEwU3SUFB1otMF64WpX1VVyGrVrpLxMoBVEofwqwzeZIjXdrbwvddfwZu7GxhIKV+M86LCLx4f4m8//gSfXYwQDjbJeUVaN3gpTfHtV1/Bt15/DZtBIBkFunRNoAveOugKCJJ2acvvDL5tywJmWWXeTLI8I9lM7ALTsaEB0LrolmG03DEQg+mwpMR4Gk9Rg92ZiVgyHbtdrfWAFa97PWDRtWC6HJYuh2D1Ym9ZHOoPzxsanYtG62RFyL14bl9FwGpRg2HRKLsaXLNrXtjeZpvdrEvfZYaSu9G4AM0iA27dmF2+14adY4Sor+Iwzs/9zBHGAAAgAElEQVQHOmF0B7pBs1WAx1cVsJLN0JQSrzx3UuM7Snq7Mvy/acDqqvbhywGsjPMuQIfOImu3WUqmDCit3pK/mXGNUpwfnuDj9z9AVAXYiXboiUpjDzqnJ2enOB1diEMbb/Xw9nfewc3XboJSQaPJhTTaoM0si0LKwEtxeFbb4a7x+VUDVi4YbefgOhvdBVjRPths5yJgxYCCjr2ChCxRaFAKktFoMxbPQ87qOSn5Z6elDKfDKe5NE/yXs0383RFwunkTFwEZVtKLUU9Vtkp7Q43GlrykWUDLqhS/h86+gEd0TFnez/cpw2ujnOBbWxHeDad4tzrGjekhdoozJE0uortkMSW9AL4EL8quEsDKFV7XQdQsOtnaUhpjVSwMYCUulCPEbgTZRePK6FqJELthYPHz9Hk49iGBMxO8afpc57LqUrK7JRN5qs0lvPswghfFCKMUdRTBGwxQBiq8ToFYbaIi0ZJIIihgpWCWHNSUIVrASgEf2qEWsLJ+3lcFsHKTGYt73e8iYOWu627/qstDewFYrRuhrztgRQDIVoNIh3mlHAvwQe5TAg/joxM8+vgzPPjwE0yeHCOsasQEs9hdr4EwrRJfwZ2GNnIjRb2RoA5C9MOeSLlUXoPca5DsbglgFe9uyr8JWDHp6NEmimRQg4LHkc58ET7/7Auxb7u726JhxfNlGV4k8itkKzmd+8oC5WiI/OzUAaxKnE1K5KJfxY7xQFj7AlQleYkBq78prROGYmstYCU2XpXfxWfQPAT1h2sUJUG1SljX4yxDQaaNdLWnUHsiSQMmD2hfsyyXtnwEq7Ks1A6A3KOCGkFUIo5L+HGDJgkwCRI8KlPcnQT4bBzgUa6dAguTdFEWrE1faSLdMrjnWOOGPc7kTM0K+rpE4gExmc1lhiQMEFP/Kx8jqcb4xpaP7+yUeL03xbVgjB4KYT5zX48CCqjPl/4t6li58b+LAfBvtwv9snXkHmsxBqHtWgdY8XtthdIy/1FLAslcZgM4AlaqHW3ZVZJEM9piyrAy3Z6dxMMiw8otCSRgJdVd1D6j+LoDWNmqJ7dL4LLr/2oDVvRlTNO2WfmkLaUkkGTkpDhuZLYznvn3f/YnDbOpRXYG1GP4dKZYfsBSP2biiKdQeDPUOlPNiCtoJVRAOlpyA3wpCxQRdtH01DIpS4nmIrLghxTwST0mF8h8l7lVxnvRcOtnjQ/U0EgYwIpIMxcD6ZlBjCAiPTTGk7zE+/cf4icP7mPEK0gHKOoaSRqhJO1yWoi4XUZdKZYSSKcLioLrhGG9dETQrs7hZWPc2hzgO7dv4r0be+jTQfZjqSv+6OgI//kXH+Lj03PEm9to8hJRUeKlXg+//407+M437oA9icrhEKFkG811GJaHwFUOWGU7L2jI4+orqf9MwEonbxt0K2NE39sNWDmsoSUZSj3usoDIfW51wN8FWOmJrt6yuwKuLndorUNlPeKlBzHikTOG1TLAynZ56AburKF1jab+3bK8lgFay0EuZx649LiuwVjyugtYLTXKZi665+8ylJZlMNaBAy4wy2N2ASJdDrEKCps40wHMLHK/2OWyDTi0NGaVhtWyebvsup4XsGL7YWsn3Xp9u0m717/q/rgBxOLf617j8QhYXWZYthOl6/48L2Clen3LHhrILAKo+tzyjp1XdfyfxqZc5b1iIR3Q33Zm4/kIvME9lA5mXiLxI0xOL3D/k88R1wE2wgGaQrOq0yzH2fkQpxfnGJaZlAbevHMLd979Brb2N5GXUwShtpamc8RjdpUEdp3/8wJWdu9xmSjuPO4ySVcBrKzTacEwWzJAbQfRZBLASp1BwkYuwypjuZx0y6uQTXOcXEwEsPrB+ZYAVk8G1zGKBma/lNklTAJ5iNCszWDaRI4aHDqrqstEj70FrITgZXLTg3KCV4Mc34xz/EGS4VZ2hM3JIfr0sSIfYewjjhk4edIdkF35CFpZhpWwnXQBK/toCWClbHfLvFLny3YQZDzUkIEnJYNkmRn0VHxBBcG0qTNLVpX9JP6asMQskKCC//IdkggMJdCjfELNso7NDVTCMKe8ArssR6JrRcCKwBWZVvzhOJIRYZlYRuzE+Ictw8rdH7/KgJW1q79LgNWyvaRrf+5a/wYdXvm2LvvVffz175j3m9ud6GrXta7y4Gpn1vU9X3fAyphDWe78EdFuKYHzEFMDNsvx8KNf4ov3P8T5/UcIpoWAWDRLBKw24wRJQwFv2qsKZeQhYEngzgB+mmJzsA3fC0USZZhN4PcS7N66gd7BLpqEzSHIFi5QZYXuDIzrhKkVIUgTfPzJp+j1+9g/2MXmRh+1KcEOubcaxq2UBUqoWqIcXiA/PwUmYwHiLnIHsApSasMjrDxskGGVl+gDep1hiEAAqxAeheGlBE+jaAGr1EwLSYJgFXWUC7AjYIE6DIA4hme6+BGwElVGfo5Ei7zGdFpiPM6QU9PQqxDETEZUiFMgSEOUcYyTOsRnYx+fXDS4OwlxVoVa4i2l3Lpr8aRmf8+mcJsYtitE/G7+L/JQZROwPcxm6KPn1diIY0QsIc/GQHaO17c8fHOnwCvJBPveCD2v1CooYdmRCd1WSNi9XsCJhS7U9nTcpFjX+rkKYLV4DOt783fbdGs+xpB4SEJEBR2FZSWAlSllMyyrRcDKtQpyfQsMq0XAihiEBazIpiLDyrK/Zdt34sdlFmc9IaCbYdVlxboYVtYXXLwP6rORgcZ1qWCeTQhK8m0uMdjqbHt/9Wf/hwBWZXGOphzCr00TSyvsSQCFbB3+CC1zHrBS0QTVLxC50UqBI50ESvWTLKkFrKR8p+2KQBdzHcPBTqbLgYs6lwF1qCjKV/Pmk2HVgEWNpQiDxoh7m8j8GId5iZ89eIif3LuHIc8hZhmAiu9R44LBBMsrBKhiqaD4p74YMKHhCUpO8mUpgNVL/RRv39jHP3r9NgaS0Y2k/fPdi3P8vz/5GX7+5FAAq4g8qtEYB2GEP3z7bXz3nTfR930Uw5EYZTcw5pDZDL0E01LjK2piMm8ugRe8bom458XQXSeg3fCWZ7KsYdCJebm0ytWuaifv1cAq18FZBbyYlMuX5rB0GTSrVTJ/Au1Yyfioip6a9DnauKgarn10AU6Wjeg66ot/rz3GcwJWi4DOooNkg0M7/yzgpP9uGXyrQKrF9duCsTrXujIkXQ4ra//tPHM3Gv2bdGv7ut4o+x77d8QAcQ3Dyn2/O59nf3eUlHTMDq1NX9Cvc6+jC7BadfxV92PxeZYE2+vvAkyXfdfvOmAlTodjDt02ApZST8eX97mY5ogbH/nFBE8+v4+o8RHXvpaz02Eta3E6z4ZDnI6HGJZTYVm98d6bePn1W/Bj7q0FpLMlO/5UlTQDef7Hs5cESjEeQRLjYD5NOSDPuwuw4nFtltB1fjjuLmBFRpM2ym4ZVny/AlbMritgdTac4N4kEQ2rvz0CHvWvYRT3tUfgDKjRboMsuVAGmxFj1xo9He5ZIkcZQtSw4magYr7qzfbLKfamp3gvKfDf7oe4nR+jd3Yfm2DnwwZxEiBOKLTCLuOBlLtYllXbKVCTUaI/JVuQOsh2rQpoqTU7hn1lMoamZJCAFV00AbuYrZVOgxawYhmkKrmroKsKsKsnoHOCDuUMOKYtZdIyimTeVWzDvtGTzH8LWLHzsoJWWpipwBWZaNLBcQZaKduKeyvP3zKs5uayw1xcnOO/qpJAV8Nq2TqyDr+7b7n7gNtp+GnX4dehJNBe06r95Gmv+fL7v94Mq7XZ1sUE8zMM1tcdsCKgqyCQClSzBJjVH6HPjusN8seH+OL9D3Dv/Y9QnQ3RazxEDNLZud33sRklSNjgoWIMWaFOAiT724hv7CLcHCBJNgQ4mozGOD09laYlmwd7SPe30cQhHh0+kRI/dh+UPYqd8ChvM0gRpCkeHB5i79o1HPAzLCskq4bsKvFtNSkhCSkLWJFhRcBqPBIrOSwqnE0KIUWwyVfJ6rvax0btIxbAykMseQ3azVAAK42jFbAS9iyrDVkKSI2qmlU+tVT65Cz9J7OE8i7UPGRn+5i6h2RXNahK2ucG2bTEcJRhNJ6KppUfVIjSBmHSIN1MhAk79BI8mDT46KzCp8Maj8sYU48dDWmnbfkf9z3dAFwKgj5jGn+Yv3Xes7MsUE1H2AobXBuk2EtCbFIfmpHydIzRySO8uu3j7e0cN+MRdjFEz6/gBbHaf5MwteCU60vwuUXAxfoX9ndXfLCIGyza8WUMpFUg9qIN1GaIBAxYbk+hcC0JtF3uOHNEzN78dveNma9tNCVnpoH7ofmHzj0l9/jcNx3Aypa7a3JtNWHiSwWslvRrWzRxXYBVWWYLgJX6thawknnBETEsHO8v/uxPmqbKUBUXaMoR/HoCry6kK4NMSTpHAlgFCIj0CnMqMGUOQuY24ml0nFUHSu6B8Sgsw0qSe6LBYHRLLHPjigwrdyBmk5ALhp1tPE+MhFAja1I+Sc6nSCi7/vWQBTEeZ4WUBP7k3n1cMOOa9MSZJUAl3Q3pxPG0yRgLPHU82TZ0ks0AK6EuehX8fCIL843dLfyzt9/EbhgiorMXhHg0HeP/+9nP8KO7XyDobaAf9VAPx9j1PHzvrTfxvXffwVaSIBuPRRxV2k47FMH2b52GYtiMwbSWxHbW0TGxWmGu8LcG6/NgVBdgpQDjYtC6HLBSA6Yjth6xcQE5ew/nQKQODYgug9TlA6wFrEwK97Ls8wJgZXRelgFWq8fHOP4rdBFaIMeO5bzO0rKxcufJ7PXn0NCQ2aMUo6VC4/b5xe9tx1TnTJczuwj6zINWlkaw/E6qxsiKh6khtwFVC/S0wFQYmoDOxHrzG5jwKeY0rBazN8sAo7nr7dCwWj8/WUqsgSK/1y2/tNfSBVgtW1+LtnIdeGUBqy5gddV1PC9gJTZn6cHn7VV7DfMMq6uWlHbN0dVTbDV7VM1v6+DZbLLNu4viEZ0uJiKjCMU4R0BC8aTEyf1H8PIKPksmuB/L/uWDPSjG0xznkxHOsjHOsiFuv/kq7rzzDfS3+ygNYEWYhKUOdH6f//HsgJWSe9qEyiJLcK39vQJgxc+z7E+spLGliwwrvsYcMQGrSgDqBiE7HfseskK1n6iqpIDVGPenKX54voW/OQYe9g9wQT+hKgVeiU15AkeEepZs6TIrabPKZHNTk/ZLAStmCisylIxJT6spNi4O8U44xf94axOv5EdIT+5ix2MZR4EkDhClZK+znsIAVkkgGXiWjJBhZQEd+mFOfenslhO0UzttACv+tqLsvC9CeVfAimAVDyq5TQHyCFgZhqXRLLHr0TqMIrlgXWiOPwMvigcTKKNtpaQCfTDpYkQgiwGVAay8WAArMqyo8UkhYC0bZAlh20GQBoDApbsPqaNqrn/JBP91AlaLQY57nr8rgNU6H+H57M8LwGrd+H3dAauQ8idEYlguRqk+0UKmeLeHuK5x+IsP8eSjX+L4l1/AnxQCWPlMxMBDL46lnI6AFUEsYX72YwxuHmDj9g2k+zvSxY7B2uTsAoePHkt3v6jHLoIsdWvw8MljAaxY6SJrlbFsFAoTyx/0MEaDay/fxP7+rlbQ+NT/pVaQ0WSWLoHKCuPmTNH17PQEzWQk9nhYKmBVmK70VQ5ElS8MKwJWPSarnO/1CPKLeLkmHVR6sBHyRFFDNJhZAlj4Hgpu7TGTGJGUNvJHGoPxPTm7wFfCqJpmJS5GGaZ5hqopEEQNkh5jXB/x1iYumhBP8hCfnlf45KzEwykw9glkpfCMYKGG7MvAKrO3Szm88fctq4fdAgmoTYe43g9x52AbNwcpBtwXKg/ZeIRH9z/DK9sB3totcD28wFZzroBVmGrJJRk2BguQxIWT/LIglutf8DnXR++KD9s4q/XjXHtuNWqXrUH7/atsnwtYCcjiAFYWtLKsocUYSP0ZqxfRnptVIpDvNAxuiQ+k5J5ApyaHvjqA1WqwTNxjE5+uYliV1BAXB8WK0muTGet/CH5kyBHy+//6/v/Z1FUm7CoCVihG8JpCujJwjcqEsJOEX86FbIT41KFQcdOAJXgCWCnDapG5oovBdp9rL9KnhtMahoN1Tu0kcycPc6pkbilazw4LKg1L4dXS0zbMfjSYAVYEq378xT1csP1znGJaN5hQ28F0aJCOAWRcELCiJgZriIcTmSD0+9TuNPDLKbYC4NVBH3/8zlu4NRgg4eLzfZxUJf72ww/w95/8UsTxekGCXu3hRpzgndu38O6d17GRxCjzTFqYqq9vMOwZcCVXKc9KQCsIo07qtoDGUibbLnVtcNAGde5zy8ZZb68NsRZZXKbcYCWCa+/d6qCuE7AyDJhnDhg7vKWugMnAgUvmoF6Tgn72Sy4zrH6VgJUblC0Dp5a+/pyAlYvOL2YjXIOzfJjtvFkNWtlgc3FjseuZrJJ1j84MgWgwtUGzbgxt8LNsw5oLjHxD9zY2btZYwmyi1AlyH4tj1FUSuH56EgDX0mj3exc3yNnscybbsnu1DHRa3CguATcLXUJXAVerruN5AStZX5fsyyzHNAMpvoqA1aWAWjnaejWch/BQMlNalCLgmo2nCEsPaRNg+PgEoP4EHUyOQEkQgVnMUPbQUZbhPJvg/skjbBxs4/V338CN2zdQNZQ5rSVTnXMPYcb4uR/PDli5TROsM2nnL+deV0lpF8OKn3dbWVunVtdMONOwEj1IsqUl6cKqOgWspgWp+lRfqpFnhTCsHkxTKQn826MG9/t7uKC3U+ToBz42kghxEAizaspW68wU+6HqfMheZQB22ZJp95TargwrBczU0QTiKsPG8BBveCP869f38Er2BOnhp9gPStT5BHHsIUpD7RLIVudppCwr6pvMACvDEJUsbmut7Tpl1lXXUJukmtHpLTPLsKu0l3KgrdOFlMXOkwpYzbr8GQBSEmnCimj9M2Eak/HN8kERYPekbLWhZISUBRK0agGrGto1S0sEKdHA1xWwUj0rZYcTaFzFsBLAbsn8/k0BVotBzG87YOVe77J9qStg7DZNX2/AalEDdPF6u/zPrvH7bQGs6CexHNACVgwSKZXyxQ9+iNEX9zF6cIhwWiKmrSrZOS5AP0nhlRV6QQRydghYUUx989Y1bN+5hR47tLM0mczkwxM8/uI+hmfnQjbImgqjfIpxNhVNqoDd1sRG0bYyORCh6sVotjex+9IN7OxuIY5D9NJUBNfF1/YD0ZaU+JegPHWNLy6QnZ2gGQ+FzDGqGwNYqV5yVXiICVjVvlwfOxxKSomJJe7VBOtYEqlhuCS0SlsKSH/B81GEFFcPUYYewn4qJApqHtKHELVGAlXTHEVRYjzJkBUVJgSw6hJ+WCNKPYSJ6n1V6QBP8gC/PAM+O29wf+LhoolQUkqGP1LDbhhWlh08m8QzjrgTH7Vi7MLCrUngGOOV7QTvvLSPW4NYdMeqgsyvCe59/glu78V4k4BVNMSgOkXiMdGWSpKDZXQuMOUyWhU0nI8PXLCpa2258dIi6GU/u9hUabavmrhqkYE1tx7rRrvtmr1yEbDS2MAFY+ZBM/UV5+2fNrHTh6iTmuQO924XsFKiASWYdB6tenTGTx01fWvHWM6/xQ6WnYP9/HLAis0FlGFlWVUmmFMij9EoU4hE9Z+8v/zzf9M0dT4DrJp8CK/JxYfiwpIvtNoGBvVTUEqdDFCknewrOisswzOAlcaMGsjKJDP6V/QqrUg4XwspOLoGsJIOD6aD3iINkIBVVubSEjSVfhPUS2AtsI+Kop9ehCDZRB4mOCprKQkk8+msqKSzzaioBCFn5o+fDmnIBLAy9bkEtEZTQYJZW8wRFJJZkWHDr3ErifHP79zBWwcH6NN5Zs1x4ONHn3+Gv/v4I0yqBlEd4NX9a7izs49bOzu4sbOFhEKmXOg0iKJLYYKOWYMAoyHBkj8aWQNYyTia2WxBFC3FnJ+w+tpiDfByx2B1SZre+1mM7Na9zBm052BYzVHHli+5rg29yyHqNmru2F12jdsuHi2LwH6nlsStBuv4PjdgWw4oqMG5MkC1UALY1Ra+a3ykfa5zCYuAhgv4uFmCFjCxILR+0yKQ4taku+eyCkjqOt/51+cDKvvaOjbN4nxgSaCaOL0Hrq3h8SxgtQwgEmaXovMrT3v9/JX2CrPOp7LWnfu7+Nll1+WWbNoN2j3G0wBWTwtWLc7v5WO0+o5qwP/1BqwkB9NOPEPTNWA3yPAppJMPgY3pcILUC7GXbqI8H6OeThGGlTi0VdagmJTwG2WpcL+hjtW940fI/QqvvPU6XnvzNdmbqDvGbHBR5HPliOschlV3Qe/Z8wFWdo/n2nEzar8qwGqxxbTVrRJdMKNhtQhYkaREwIqOPAErNpIhYHU+zPAgU8Dqb45q3E22MfJCJF6DaxsbuLm7g40kVU2UaY5PHz1BTsDKD6WVuJYHspRBc0gCWHGfJmDFJDz3BOMzhVWO3ewUrxYn+J/fuIbb08dIHn2MG3GNfHIuvkQyiKURMfWrpAMWASyrY8X8oGGIiu1dAKzEZs0YsnzRCpe3wvCVdDlU75fZdPpI/L8FrPzACJsqPGW6DxlxdyYDBRBtQX0Juug4BoG4LexyrMSzFrBSVlUk7Co/pKB9hIaOt9G4mgOsOF5OSaCdSzJfjcbnlwlYGXS50+F3AyV3n1ufX16/m30dSgKX7dPr9ten27/VT332/fPpv23xE+61PP3+p8nidY8u/7PLv/1tA6xilsWxoKUsEWYZ7v7DPyB/+ATTR8fwxjmimvIuxLZDJFEMv24EsEoY07Gap59g4+Vr2LKAVRShzAqMHh3h6IsHwrTimI2KDBcs22MX0qoWllZsmFOUe6kjH1kSoj7YQf/6PjY2+uilMbY2NyXm0tg0ngFW0sSKGlqjISanxysBq7rwEJXKsLKAlVhQqdwh6EC2DK9R48mKsSXZ0rVnxNVD1EkMJDHqOEDYT0i8FvaIliU2yKcZcgJV0xwj/l2z2QirjYAk9RH3PPhxhSIKcVyF+Hzo4cNjH18MfZw3PRQRO8NSDof+p1ZGiQcw82V0cxNAytES0nluisWl4RT3vRphNsKrmxHefWkPL6U+korC9exaWODevU9x+yDBW/sNrkVD9KsjRHUOPzKAlcOsdX1V60tYwGVxHbj+epcVWPVZHsP6Fu573BjAZWBdio1MSaDtmsgNmkkggnC2RNComM6kSFzgjONnmxDY5y1gJfu97H+qoTkPWFHLynRodggvy8bheUXXv2zAqiIlkWWhliXOqjNb3ceyYJbAzuYd4P3l9/9twywvBdfrfIi6GMKXrG9tEHFmxQzzxjoX1ImSDB07CeYKWBlKuIrit8gfJ5ywB1h/ycycAFa1ZDDZ8jFhRnFNwCdlD8YRXtTH4IWM84kAVhSzpSumuVRqUFHDKkLpxaiSPk5q4BcPHuEnd7/A8TRH3ng4zwpkBI007yjUTwJW7N4jgnISSBAwC0WgXYwYkfayQIoaL8Uh/uvbt/DtmzcxCNkVp0adJvjF/Xv4+48+wMU0h18Bv/fmO/jmy69gP+kh5edF9b4WgziZkhLZAlbuBi6tX0UMVTd2mTy2btaMmUVa5zfeeSreOqegG7Cy7uIS12wJQrzKIVjqDHylAKvloEMLWBlzvVDi96sGrCzoYMdxGZA1cyIJKpt2sF1Ge9Xrec7tsmVILRp3lyHF9W5BK/1tpFwMmLkMsFgEvNzz4Gtd57+eodEgYZcrx34sGlhhTS4tueXuryyMFvydZzq692K5k/78gJWWSNuGFm3A7wZFLR7SztHZBmc2/GXXyM91AVZuhmcVaLpybknSo3XYL9//mfreikNoadK6kkC3xMzaMQuyyPVVyrBb9Zj/vL7rEhAoN9rJfqm5dd7bnqH1D+wmqsbZrh8jEu+A2OPpFKdn50Lhnw5H6IcJbu7sw5sWaLIp0jSAR4HVcYHpMENDh5dl5AgwqUo8Oj/G0fgMN7/xMt7+1jvSCpssqzgJpSRwWUDTnpsBYvVKlg6RZSMyyyUaTqLFQKHaCeoyg09RVHFeFdiYt+PUrNSEhQV7XcCKzlLX+u5iWPHzlmFlv7sFrPT7re6jhL4m6SNM6CDEmOPMbngUXaeo/SjDg2mCH50P8HfHDX4Zbkn3JJb437l+gLdffgl7GxvIsgKnown+n7/7AaZBLDqYBK2oa2UmhnGytNmTdoVUwMqK9RKwOqhGuDk9xP/0xoEAVumjj3EzqZGPThF4FdIBVXG9FrBKQhVfNwwrP1RAxy29tKweC1gxJ2u1mFp2qd4Xsd8CdmmDEIoJ0/nl7STw6fvsEsw7K6iTgkei5qvGnSXVs21aEo+myQ6p+j79wByN2FAt+6PEsABWZLgTsIr6AlYJy4qMd7IEyMY30hJSySgzyyRAbfbE2mzaF8dA2FncMqzatvCuvW7/NhpgRrheb576UeLvWY2MFQbEBkyu72ltiD2tLuHZtQZqbX58/pNPbZ+7vvgKry9LoLwArOzA2UTjatjy1wFYrbuNawEvU0GzsPMZUKK9RpXIYzMKTW4KUaF92ZrDds90WCJkNRGc4jqKAh+RScBXRYFgMsH9H/wQxaNDAZzq4USYVKxWod/G90bwkYYRgsYTfSakEQbX97Hz2ssYHOyhJENpmmP4+AgnDx4jG0/ERo3LAuejocSctM8EvXpRLPsRuwTmfoMsDlDvb4kmVtJLMNjYwM7Otnye8WncSwUIIqrgAlbTkxawGlc1zqYlCo8aVj1Q8o9dAvtNgLCokDAJqqUyYvPEjggjV8R0hE0lXQBJLOPeQUCP4uppIuWAQS828jRql+u8ErBqMp5IUmWUjUXbi18SJQHSfoSoH6GOfdnXPr+o8ekZ8MFRjSdZhCwcwEtS1F6BkvszGbACWKn9l/3TZDi459t9395uK/KtaXat+AmyEV4ZhHjz+g72Ih8B73fFbEaBk4ef4fWDBPJWENsAACAASURBVG/vAwfxCEl5grDJZA8I2PXQzCX+5hyx9tZWHMzHG85MNUmhLv9iEfCy63HOL5zbGzR2tvZ+GWA1W1OmS6AVX1etKtMt0HQMlJLJWbmbadjimAsX7pYxMH6arjHbVc4kyUzzN+IRVkqEBKF1j/WA1bzfu+w4TwdYXfYxxUeROERjx5nZkP2dGmz5jB0+Y06IuoG+dwZYWX/gr77/b0Xxqa6mKLMLVPkFqGkVeqoD0U9TWXDKplI/hoaL2jI8qNT2zmpbFfUT1o+UutDZMnoyjmM/c/pNdtc2WLJOr7sxr6O08Tg2XFHmupZhCMvLC7QsMEjRpAPcO73ATz+/i8+PjnEynWJclMgIasUDKQ2kYWPwVQitMkAYh3KdpJOKI1cp/Y9GtC4LxJ6Pl/sJvr3Vx3dfvY3dwUAokNRzOJtO8MOPP8QvPv4Ye9u7+L2338O3X38TW6y3znJEdJRCHyVrXo2RWDpZTIBwCeyxc9m0UV83YdvPLg9YngZwWUY9XLchXsEfmguArvL+X/V7uhyK5319DlE3Jz/nBDqUymWg3lKgzwSI6pRfvSRo2bGGw+Es4KZhdRlRphp4wcgYl9+UkXaNj91QVl1Hl+i6+3kxfgs/ZIFaT2kZYDbbaJeU0+n4LV8XV5tnLRNh1fesHx+1K/aaFoF5CaYWak4X/901/usAK6PiPBu/rvm3bEzoLClopRunfl+b4GCLZjNjFOx0dKvJ+GAQrVuaex80hKUDQD0J20HEAlUWZNPxUerwqsey4Gpu42TJGUuj+H2SClUQkrZeMq2ywajjoLCNBtaVlGB5iP3UJGjYhroUJ7LIMpR5DrJbHj56JOUEGxsb2N7YkA46fVLxswzD01NpAc0ssgommdxRSedc2nvgLBvhi6OH2Lu1j3e/+00kGwkyZqVE65NlYtquezb/5ijadmQsKMiMqb0d+ocFOqgpYiAL0VeqyinqKhfAiv7BDLCaIXkK1LFkYp2NsnPbOp6uRsUiY9p1TuXczNy3foH7nP0sx1m61zETSa2RmZOtuU1qWVZlAb9iB6VcWpA/zCL8+CTEXz8q8Gm0jyLZwEY1xR9/79t4bXcTZ48eYnt7F7mX4B8++hyfnYzwaFKiSVLp1gSZL5XSrQkYC+jP+UKQxrCS2aSlLrDBLkneBP/q9iZeL4+xefQpdqsLgAwrr0baI2BFXZVAujkFvUgAq5pJM1E5aAVH7fpSAEk1K6nhKXCVAerENTAOFV9X/0VXp6zL1vma3ft2+S0wteVzKkIwu8difxVEqj2KA08VcGPgU4eoa+pXaXfmIO7Dj3uoWU45E12nCDuZXDp/mGy0Dv2y8g+3RMIyAGY+utiOdZIGl0V725VikxNXs/Sr3tW1fXTZ5zl685Iv6fx8x+l3ff5yEOHu745dWbF/Pq//N+sO9Yy3oYvhZq9/Fcjm7jqr7NjqU5vXfF32vq7xX1fOY9f7uqF5Hu+Fx2WSff6hI+qmkQx2PQOs5sbS2c9d+yy7NwNwagMSgCLTqSyFTbzZ76POc1w8eIQHP/gRssdHKEdj+AXLy0r0ghD9OJFEjvJ/jO4x9a/SGGG/h2ijjzBJBNjKJlOU0wx1WUlXwGGe4aKYIjPJrMQPkdQe0iBEEieovAYZkzAbKfztDVyUOZJ+jwJb2Nrbw0uv3EIVUE+KnfpI9/K1yx9j3tEI2SnBtXNhbk0bDxdZjTEBmqBHqqxoUXpFhYCgl9GwCsgwNXsa2TckI9Qs649TaV7BmJMNxKT0j90EhZHFToUaQ3ObyfISWVZK1c90miMrJsjrIfqDCGlCUgibswZA2sfI7+G07uHvf3mI46qPozKRUsA8ZHMwJlU0hveZXJDkhZZoU2xeVIPIGBbnR2m9ZGNZr8xNckoyiOzkoMHBIMUGheE9H9PJFM3wFNHpPfzRqzt471qALZwjathsTEEKBY3aJNjiWl2ajFvwh8nE63pYMMz6InaeCn5hvMdlsQXft1bjyqySSpJCptshGmG+0+dQxlU1Y1Hp9amouJ6DJtusSyWvG4Nm1zXzgdq9kU3vtNmJsqpdOaHViXYmrKz/tOiL8fpd+7QsfuqyX+JxzVhRNpYxnqW5V63mdssAV1+Pc6v1HxUYN9IHxr8RDSvbJZnn++///E8bTk7qWJX5CFU+RFNNJSNJWn3Kdpq2vMzJhM00B+zBZo6ymfjMqlmE0LTgtBPLooj6b0M9XBKMugZw2aRUcMpiva2DKwtcSgJDZE2ASRPgi6NT3D85xcTzMKkbPDk7w/FwgtxnAKALnZnCjIEGXTnfQ16WSLkAhSKqrhunBg0kF+XNfopvbqf43p1XcGN3DzVbkNYVzsZDvP/pJ/jks08x6G/gW2+9i2+9/ha24x581lNTl8FnC1O2IG0n6aoNb3VAoGz8dY+uCdflcHQF3Av2o8t2XHq96/ye+oBP+YGu73/e17/qgBXr4F0Dvvj3umCU7+0an8X3zB+vmyGmRlZnubvhLBr/OWdpyaRc7rC6+mRPOXGM7dKW863Tt/g9XetnGWDlBujPclbuZ64CWM14UAvswa77K5ZXAmYNhpnN4Qap5eJyw5DlbM7si96DzeDNSBSk+RcEQyzLzel+JnuwMjyYFCFwxb9tiZJu/MzQOKLQSwZrHWAlToF0KWP7NCOCye577KzGpCiTLo0G13J90oGWWTAqHPLTAQI2dC4b5CUdSIIiGUqW6rHUvKrF0eWw9vp05lL0ggAJHcbpFBcnJ4jpJNIvpDBtwQxqo3T6yhcM62QyxNHoFHu3D/DGe28g7EfIyYgmnZ3l8koUNA+X0aaAgD4WASvzAY/3SeeuBawI+DQVAatMEleicbQGsGK3onU2wn3NzaC6TpTrKFnnxK5n15F017h8XvQ8OBYBKrJ2fBY4KLgmTCE+j0jeE1RTAaxOBbAK8dMTD3/zqMCDrdcw8RIk2Tn+yXtv4Y2DbUxOT9DrDXCeNfjxZ49xb5jjkCT0KBX9EwWsSm1Pbspb/JqdIKnXpAkzjktQZtjILnCrHuKPb6R4sznDwcV97FUXaEZniAlYpT0tfWNmOokQ9kP4KduNe1IKQtBKs/MtU0imrWhasLZEQUcFrEzveF24cl/dDLO4yxQRns0KC1iqH70s+JfywbmS9dYWM+gpkGm5CksAG4LL7BKYIogH8OO+iCLXwrAiaGXAKilJVLH6kLbdZNbde29pXbwmF6gSWzM7UW2Ws27+rdfwuNr+tcoGX6Wkr2t/fD7/q3t3eJrvXzWO7rpb93f32Vx+x9cbsOqeP137//MCVs8y5vYzXEviH1xa+Fr2NXuf6WRnA9OZvZa16MiGOEkGC1iJdhWZ9CJaXiHyPGz2+qimGc7v3cejH7+P6ZMj5MMRPMZG1KzyAgyiGCE79kkJHW0AGZ1sUBEgTNj9vafi6GQp5WQEl5JMmjQlzrIJzkuWylUClg2iBOwDmxK4imMU1KIKPQSbffibPYz5vl4PeV0jGQywe+MaGgJAaYwqILmAYFKIkHZqPEJ+ooAVm2aN6xawalj+HKSoyGZlkwv+8NjUsRIwyAALZFhxOChI3yNgFSIIPAGs6OOQzaXl0Joko2xMUVQirj6Z5ML+zYsKJZMF0RQxuwGSlEtGFsvZwz4O8xj3RwF+/niCkyrFaRFgTD1GxrIR9QcNs7U2jdJko1GdJIFD6GMYwIrzgzL4VpRdwCbZX03MXZfYaEpsxhGStC/HyLMpovEpbuSH+MevbOGbex42qRbpTRE0hezRKr9JWY95wGXRH3Dn+BzAwq2RcXvHInD3lUVmld33XD/Dfgd/rwOs9NzJYub1tAAc/b+yUMCq1bi112kBKz1rCw8vvwQV5VccJYDH7pUErEylmvrRbbJ4mf3+dQJWdjxsGGHjIgtYzetsqh+trYt1U7dMTk14a0LuEmD1V3/+p8KwQp0LYFUSsCqnYKEcpRTIKBKn2FDwOHZi6EzUwZIMmRAG8WvZVZxI1vCZuldL/7MT3fhVbsB0OShdPRutUbQ3XoMiFStjK2XJrvoJJrWHo+EYF0WFaGNLFu2j42Mcnl3g6HQkNcCiFeH7GE4nmJYl8qoSwT4+FzAj7tGQaHlRnlEozMdLGymu+wW+e+dVvP7STcSiqVEKFfXzhw/w8PCJ3IR37ryJt195XQEryUhr5jRn5vcKotnrHLIXgNXzbNnP63B0f/6rDlgtG71lWdd1zuy6O7D8WO2s7Zr/qxw+C1jphqCPZRmCxdfmHe7fPGBlsS43gLfskWXXvvhcV8DzZQNWZKLyOwh8skPPaDzGZDKVjZ7ZIZZhzWjkdp8QsEkBlThkQsToM7haYgawovNGWnCvlyJNk1kJqOw5IuqtoterHl2AlZ6Giqpy15Dx0rSWbCShx8yoMof5FDPSZOGSTUVHcnSRyW9qKRYVExaakGBCg47q/v6+BOZxHCGl08sgnc7eZILRySlSFj0wQ1VWqKmtmNM55d6gHYOORheiYXVw+xpuvHoDAcsY2CjAV9F18W3lzHQ8NQtqd0TrIKtjqM+abnPyDy0ls9CWEs9bwIqsa6+DYdUFWMnXOGCLBRCuCli5a2Eu02YAK9GKgC+AFY/JMjvJDhPMItPajwVEXQZYkWH1cPsORgRYxqf4zp3bePPmAcKaGmE9HF5M8MOP7uIoazCkGH6UqFg4S1PoXURsL67ZctnXhS2tzVdYOhjRhxoe43ZzgX+6F+C9aIyXxo+xnZ3Dn14gov4HfQueLYV100jAKjKtmshDxfscUi+KwZpxbW3WkpCVPK9I0xxg5QQAizbRZvlbu7iEYXEJvDKNXSzOOQO2azQ+lTvpWHMs2CI9hReR/bCBIOnLfaFOi5QFyjpqs8NSoigdmtngxmH32kQI1zaDNuNzLv6W9OELwGqtA/QCsJpfN/P7/zyv91l8nK7x/V0FrJQBYnYj7tPE0rkP+j420h7yyQRnX9zD4U8/wPTxIbLhSJP5ZYW+H2KDgFXdIGGQbrrpSTKALFphJKkIuSQMK9X74WvjusBZPsFZMUXeVEijGFtJH5tBLIAVSxRLAglxiHhvC9H1HUypwx6nuBiPJe5LBn2xxVsHewJYUX8qjFiW2DKsmhErkWqM6wAXeYNR6aMKmNDoKVuJpercaotCugRSuoU/skeRsWWAMC+NhUlFQMxqmM7YaSwTNL7VZJpjPJlKAlDLvEh6KBFvcEsqVA8xiRGQXVWH+Py0wOenJR5NQpxVCS4qH1NWFFHQPdT9hOXrZe2jbMiSMQ1FpGScfoAmfizowP3Mqo1Kdzyyh2h+CZ6UGUI2EaFIdqx7JLv/pdNTvJ1m+KOXB3h3p8ZGM0SIKUImwZpKk48yN1YDVrakbRFQEp/CsInXAVau7yHwjom3ZW6KD2n8H0OYsf6KXbdWEmW5kVXAijE/x4lzixaFgJVlXUlCbcZNUz+s9VdnmiorbLgyqwTWkIZ3gXSJFBkgYSar/JKFvZbZLzt+y0raF7/0eRlWywAruW8anc1K/yzjjYCVVLgYwEoq2YSttQaw+su/+NOGLTZRZaiKMYpsiLqcSKaSJYGEnaz4Op0HyeqZySKnYTRUFCvSqa7lgApYsRZYBtaetikLsRuHG3C4yKYdzK6AVieepbwbwEqe0nbUjZ8gSDeQ1T4ysqRSOlEEpqbIygp3v3ggjm2UUPw0wCjPMCkK+bmYTPD46Mh0eqoE2WTGnOKtvO6dNEIvv8C7r7yMt26/ip3BQJzXaZHjYjrBmJ2ezi5w+6WbuH3wkpSCiGNLY8ESX7aMXpHZdCfTesBqWV60/XTXhtoV8HZtuC8YVuvH/6sOWC0CSotzrQtwctlFy6zuss/rptBm6td53O75LM5VfreWBOrjtwWwWtyc7fUtW4td6/fLBKzEAQi4odbSCW88HuvPhGwWgje1gv0WTJlhJdaZ9YQdbTWIhCBiG2yYEic+F0Uh0jRFj62dDQVcAatKGUzPAViZbMxMsFr3EnohDeqyQTktpWsQkxV8mqDUhLZ9OhZBdSbSJEHC6RyQCRYgTRL5iViCkCRynvxb2luXhWRqWRo+OT1HrwkRSNfvCuyYWRQcyxoZQSt2IMomiDZS7N/ax8bepnwPdY04TtPphKQVA0IpE0VdA7sXu7+t09C+Q/9aAVgVU1QVG47w9dUlgV2AFe+TnbeLoqp2nq9jWFkn3jqergC70PmFVu4LMCWcNwNYiVNEH8CPlYnmMKweZSF+cuLhrx+VuDu4jUm8gWZ8htv727i9v4MegcUwweOTC3zy8BiTJkTux/BMS3EGIdqi3UM2uZB5GZOtVpaih0lNEnYIHhBcPLqPt3sV/pt9H9+Oc1wfPkZveAR/OkZKP0Ao+zp3AupXCWDFDk4eamFXsdNLC9zM/CLRjNLXpazTNsgx/pnr0Kuf1s4KuSfmQMqws/+2zxqNJ8em2jbabgmcapxoN+WyZoIwRh30EKab4nP5SR8lgyR2UJYyQhMUmbpgv/FEYJnBHe/rrBxdmJvKMpBE4grASlbqC8Bq3fbZyYBevT/P+zXLgH93z117EmtefMGwWu8/djEEn3Xc7S7wpTCsTCwodoaYhGEC05wlQYBenAhgRYbV8c8/EsBqejGElxdSEjgIQmxGCaJG32+KkrWhltg6lkcpAGQK2IR9wphqWOU4mgxxwYohNKJbtdvbEMCKwusseSNYk2wN0H/pANHNPRQxBdlTHJ+c4vT0TMoKqWXM0kABlKIAPvcEJrRGI+Rnx8Kw4gkNSw8XBTAsPNTU64t6Ensy6CVAJ2WQZFiZUi4ygvgTs/wv4nUYIXZqPBPYbzRmLstKfquPUWA8mWCSTZRR7muDMD9sEPd5PfRRaCuZHAhxnnu4e5rj3lmJabCFUZMQJlINRupzsYtiXSGrgUkdIG/YDZGMV6OZJDpb3POd8jUjzG7xBcuwquMQTZkjzMmcYmUSS9boP+XoZ6f4ve0Gf0h28WaBQXWOyMsRUjeRiTvRGloPWPHarZ/giqGLT2H0B68KWF1KkpGhX7Jkr12D9rvsuuoSLWf8QYYVHwQiOWbUZ7OsK4JXFrCyEhxOyDJjYNn9eS6WkUSqVqpx7qsOuCkLtBIVprmdxlTz18HnrN7n4uvL7MavA7CyWlaSoDKAlez1BnhrJYpMGbC5Jpus9P7yL/5dI6KqTY4qH4uOFQErMqwovM6JyZsiwBINhaWnmyu2GTsXsLKZtKcBrBaDMfvvTsBqRnE3gremPIXnoL2BQqT9bdRBLFdEp1ME7kg3jWIcHR3LhCDF1I8iYVfJYq4q6cDw6OgQF+MJTk7PpSSEQnHTaSY/CS1wdo5b+zt44+VbUhZIYUGZ9DF1HCKcHp9ie2ML272BZhOpucKsIR1SVT5dSsV3J+6XCVg9z4bX1tE++1G6ALVnP/LVPtn1/c/7+lcdsKJosSs67hps/u0a7GXzsAswWbwLy0DpdXdKmwroYxlgpSVi868vO6flDvdXi2G1CFQtbp7L/t3l0H7ZgJUrwEpNPlsSaIFs23ZXk62mvGfWilfnl4ofa1c3/kf9KJVI03JL7gGk9ovwqcM04Vu4Aa5z+bsYVsJeMaURArBRb4Md4aYlsnGGpuROwlbUWktfVoWU/+UsOaA+R9zT7j+RjzAOEMWRlCpEpPl7FAXXQJzZNxHmzguE3APyEvnZEGnJoF33BXVU2fmWPw3ypsGkLrG5v4Pt6zsI0xAlhbJlHAJk2VQ6U8/zBBQfXGRZza+x1sVzASthCnFXKqm/NUVdZ50MK2m9vMRRsg4Sr92+bp0Ovmb12tx1bV93HacuwEqCAtopEfKmsLiWGwhgxXJO7vsMGsqpOP8sCSRg9dNjD//5cYnPBrcw7e2gycYiF96PfClDYdLt9GKMKkhQUUw8TJUdRPJdSa+iQRI0KManuH1jD7uDRDKr46LCyXiKs6IWhnpz9hD/+NY2/um1CG/7Y2wd34d/+AhRUSAhAJpPZ7R41bGKECYRvJjnzpJAlv0ZrSrDBpSxNb6YAKWSJzR6OsZPE8DKbYpgEnsuWMXjcP3MQ5yXQat27phsrtEl5coJZH43yCuy3BI00QBBfxt+ugEv6UkAJdl5AatMttWsfzILA0ZPMu9L0cixpYAKVLFMhuWEBhS289qd30YD0J7j4lzsso9d+/u6velFSeDlPflqXlf7rheA1W8XYKV0EMOnYOwY+qLpKAA/NYB9X0CkgjrCj5/g6P0PMX70BNOLCyAjYFUIw2ozigWwIv+anB+W1AlHg2tf4lEC9qYcjMyWwEfm1cKuImBFphXft5H0sJ32seFFiMjoJJspjrC5v4utV15CsddHncaI4xTHh8d4/PAxjk6OpSPhq29+A1vX94WR5McRSOwgYJWdHQOjC7F7o8LHWVZjSIZVSI3DgeopWu0tKf/zJHEnOlX0C6JQElshk030BcT3CWW/qlj+l1eiV0XffJJNUVYl8mKKsswBn826yDqn1hX3CBIpdD+lnR3mDU4mFQ4nHi7KGEh3RIuxCpTpSi0qxrcXlCQoKy0VbEKRxbHC6+p8me7XlgxiBHHIitUmI2RYNSjjUErkY1YLEeYK6JDU8OopNrMT/MGuh+9dC/GNXoZ+eYbQUzaYiLWbMtF1DCuW8btAk/UHBBcQ5t28wNCyeGMGdjhdwE1AMZN/cD/n7gnr9w/LsNI9VITiRfcqF6Y9nyN41bC0UrqLKOPQVqxJfGUYWBawmgONzLyxPVAEoA0iwRXE16F/Sd/ReMDL/LBlupDWN1uMqb5swEpKJI1OsgWsxJ+fyb5Y2QO6M6qB7sZ24rv8xZ8rYOVTXo6AlXQKHLHaVQArCt8JnVM6JdBI2NpaPZQLWNmaShewskCWW76nCTY1bBaVXLXRrQesmKFviyCYU7U3QTsfaOcatlYuG6Wlx6SpE8VmEEG21HQq84iAFQ0ZKaGcfqRLTolu1zUuRmMBrHj0OE6QZezSMJVyjMeP70rnv5f39nFz/0AyAhyn3uYG0n4f4+EYcRCBPQyFjUYHXmimxqHsKMB1HX53otm/rWjcqvF7Hoes2/mYr1/vfv/ld3y559d9Rl3f/7yvf9UBq8XzW5dhWBWYdo+ysRVzge3TM6wuf49Lr/36MqxcEG8RMHTX/LLXugDDLxuwEsfMOA/tBmhKiIQFlBkfdrE0Q20HM4x6jQp8CNvKUL2F/2M2etp5EWc2Nl63aRVVfm7AikAUNadYskDKNQJcnAxxcniCyfkYZIIwOKW+BLvz9XoJ0n4i+0WQJmgEsCKooBciTpTpKiv/ZmDOMeJzeaHUeephDSeoLzKEwhLR2S0lABUwJduKzmISYWNvG4PdDVQUuWaGVUBagn0ldWKNc7mwOmxQb2lXKwZpkWFFqr4FrK7CsOoCrNwM36LjuNjBcRlg1VUSSP+EGXcyeQS0qVV7Q47FPTcwDCsDWKnoOgEr4K8fl/i0fwvZ5gG8qkSVZ+J8MwtPZ4mdHREmosPEDnfSIIANmTgXyBZAjt2owjdfv4kbO30pgxjmFT5/coKPHx0im46w403x37/3Kv7Rroeb2TGSR/fQHD5GQn2TskCVjRRg8xrVMKGOVRLBj8ka40RRwEp+DDDFycIsPa+bJYHS/troVy0mFaVsULHfVsR+Bv6zBHYRsLJenQLMbvZZbY2uPK5HZtSDkppvBFcD1FEPXrIJv78Fr7eBOkxQB6HwsGaMWpOgYzlNwMMxzV8RCK6k3FZsnBEhJqOdc13wXIdlJXbGep8vAKu122+X//KCYdUO37P4N13ju/71NthcdRO7ANer+l7L3mcTNb9KDatlgBUbYzCGJMNYWFYMuKl3eXqGxz/7BcYPn2B8doZ6msGb5qJhtRUniNjoqoF0CpSElQAuhp1PeyflfY2WYAceJlWB4+kIp9MRCinzi7CV9rAV97RrX0NcSzWwNg92sXX7JZQWsAoTIRc8efQY9x88QFYVePNb72L7pWuoyWaiTab3MVbAiiWBNELn00a0Dsm0KsMeQN2+gOXpmlzjNTPOlJLCiGLqGkMHIcEzgvVMsJC3QPCCekg1coqr52RYVVL2T63ABgU8vxZWVcjPRnqMilU6TGAFIfLax8kox8mkxhQ9INkG4k3UfoSGVGxqZgEYU/B+MsFJXuP+pMawiTApGzHFUiEljdQMwMJxFmMr0veyj8wBVvwHm+NQVoclhsJCZgn+GFv5Mf7J9Qjf3fPwWjJGmp8i9CttOia6Zj6aqmU4uYkt60taDSm3c5/9W79Z28ase7gxzuyzpiTQ6pWu+vx6/9qcgakyUyxDSwQtw6qqCrlGC9ZYPXDFVHxlZznJJP0+Q76xgNVME1bvM0thlYEcaPnpGsDKTRLaa3QT4659+XUAVvQ3bPk/CTvSVGumVWUwPfHstYpAz9807iNg9f3v/zv628KwasoJqmyIioBVUyhgxYyuBCUqgLXIsCJirdlMM+7MohutAlfDyun0PWvdyAF0Aatlk2MdYOWCYPYm0/HTrL8CVkGYIqAQnmg+JFKrrCJ2pQJwFNBle0+ZBKG2TpXZFAp4xQnC9zOg4URh9pwaViwLjJIIDw4fYDw8x3bSw/W9PREV5A1hS9QkZZtTga5te8UZk4D6FNwoiCSue1RkELiBvhOeLYILy47TtaE+z4b3gmH126VhtThXJANgOq2scuaedn65qPlV5u+iQz3/GS0Ls49lBnfxNbsR6vNfDYaVC1hJuOjU0y/bZNz3/6YBK7c2XrrniaahnjXvtbYuln/piLtBLyBspRnDzwBX+llzh8z9VeDNKV8ynQjpJF3FWXHv+9yYGdFY1SrwkLKrWVHj/ucP8fknn+PwwRNEXoA4IFCVYmOjh63tDWxu9hH3E2zt7kjyQYAF/ggbxJQ48RwDZsEa1SFi6VOWSetuZo5rdvs5GYpDrl2vdYMuav5Qg71Bf2sL6dZAusdRk4OAlUIMdI5qQFQTAQAAIABJREFUpDGdSE3UmBFeOhyLQcmsCMyMs7Kr6Af8agErK/rJOfssgJXrXLn3UMBNKQkj2KMMK7qu9FsIWGlW0hfAqSqcksCpMqx+cuzhrx8X+DR9GePBvjDibLkhyzesJiczpNJ+iaPDhlHM0tOXaBokxRi/d2sL79zcxm5KHZAKZRDhi6Nz/OjTL3ByfIjX9/v4H773Jt5NcwyO7yE4fIjm5AQJRfUvztFkFxq00L+itglZekkk3aIkujOAlQC7DHCEPW8AKwvmSLJZE4mzUjqj/aQdPM1ackoBZYCE3GQ6ZDqzZtZJUPTeVZ133rYq2Mxg0supeeah8NlKvQ+/vw2vv4Wa6yhgS3ZbCmgDHdWek0QopVMzNidQ8X9hWAW+MBBYgkOdGmFXvQCsntlN69qfXwBW7dC+AKxm3sbVRNcFy1Bh6Fk+ZAnDisxTAt9SAlZVspeKNvJkggc/eR/DB49Ez7GaTIFJhp7nYyOMERMwLytpTBKRWWJEyGUfoF2gjiNtP8vc0GBcZNKkZFRkkkwa9HroBxG2ogQ9xoI0L4xXQx/p1gY2XjpAcG0bJTWq/EjkW05PTnH/0UNkTYl3fv/b6B/soo4DSRxxj67GIxRnJwpY1Q1OR6VoWF2ULAPvA8lAEhwCyND/MQ1jojhGyA6zJCuwokkGTBnN4hcwJiVYlZFNVUl8KuxsMDZtEMXcG7gVMWPCLmEElChor7qAjU//IMDZtJGfOtpCPNhF7XFfJCig3WbJsGJcO5zmOK18fHA6xVkdYlTWGFMCYaZoaQJ67h8GsBLQygJWEsU3KHkeJgHH17n/UUMybCbYLY7wz2/G+P2dBq9EQ8QZASsmBZU9Q9+R4M46hpXVkJL93spFmN/WrVwHWLmAjQt6GWd0KcOqy6duLYYmUW3SVLAMw5qyzYCslhXjFJsc0oo1NhPQkj1hDslwKzPc/uaqoi9C/1EwDdMpUFh63JeFYajMQxs3uPHCos9rr8tNAv4mAStiGyEzrubetnhCC1iRZegmMr3vf//PGrau5pJnKWCVXwjTyqtzBayksI4K+IqKzgArw4dOY7b1vgxYqZaVOuvrNKyYtVb1+Plp5w7uqt3aOpWWhMrsOxeRDWtEx6rykPY2ETD7x7IB+KCAHQeCAUgUBlIjrK0iKS2Sa8mFAFVaS8zSQQGrCGoRoR6NJPuaDuigxXjy5DESz8fB9ragqdl0qt0sQnbN0Q5ZNEq8TtEDo3YFnWqO60zjZflVuhnqZZOyyyF53tfXL94XDKuu8XXR/UVjolvWekpnF1DkAkBdXu2yY3UZ58XzX7zerpLd9QxBNfDrHjT8dt7PWrnPOoqq9o8bkLlG2j2ue53t3795wMpt0bMIXLnn7wbuVwH67Ge/bIYVj283wNY5MAwrOkcM+PUOOjbegBeiVdNKhuv7nDbHIoKugP2s04jMF5X/5H+04+sey+77peeY3STjww+QxD1k4xwf/fxjfPDTD5D4MRI/wiChhlaMNI2RJMxyKaNq52BXygG1y1soQIOAC4bxQuew4KZLm8/9JMslqUHQqhpnmJyORJyd2VY65OLEsGSdSZIa2NrfRdzvoY59TOtSWm1T24qvsRx2i7pHAmFZLat51uFsbSwss1khunhKpteMOE4VqoJ6llfTsJqxe+xdXigPtICVu0at83kVhpVd+4vvFYdPEBcmmAKUUjJCUMQyrDiOBBFToeUHVSZ7+9m0EIYVAau/eVzi8/4tnMfbkrCSqcQAgICVtKpWvRRNm5IJVEtpCgMuOhlJfoF/9uYNvLYdISqGwrBKtnZxPCnx419+gePDx/jWq/v4l997Gy83p/Aefw7v+AjBaIyo8jA6OkR9cQyvos6FJu+SJBJmAPVNBMQiICkCvfrbaqX5pgxGpEeMb2YBKwGpXC2rGSi5CDwRPFLAarY3uX8ZRkJ775zPk9gmASUTdIHoozTJAP5gRxhW7KjIckCVB1ZwkSCfaHgSmDKixMVEu4oSrKI/RMCNTAR2TCRoJbk+F7DSiW7aDHioy7bk1M6V2bWY5OE6+9C1/6z9rAXm17yp6/hd+2/X59cav4Vy3WXvfQFYtaPyArBqrYArVGLju0tdAiU5ozHAImDFZxhksySQLBIpixNCUYEkjKR5SkwN4R/9GMOHjzE8PkU1nqAeT5F6PjbDGBFtzAywMkG6OS7PqfQ9FEmkv5sakzyTDu1sgNLv97Ez2ERYVNiKUgHBmGyQBBLtTBqjf7CDaGdTNJ0IHY1GY5wPR3hw+BhF0OC9P/wu+tf3UMWGYcWcBbsEnp9ISSDZtsfDXAAraliRYeWlG0BAYWyVEVCtwwhxmiKMI1Pe7DLFleDAOJPMKmp/0mdSaYWKvAlEsYck9ZGkZJwyGZOjFM3pEj2Jv8m0jVH6KYa5j4vcRxNtIBnsSMmY+ODS8Y8kCYqsK4P7vInw48dDnDSRNCQbkWUlEb9hWHE6LAGshOhLcIXAG30d+g1k2vK7hIBRIvIm2C+P8C9uJfjOVoVbwQWi6an4OXHE5mUtYLXo97rJkecVXXcBKwERSVKZZUNVw8p1jbrs8bwNVdzCxijEEnhszvfadK8WzSaCUg5gpXNDQSsBtPgwjPwWtNLNhWWAsj8arU7iEvRVVFPVglaXq1VcWybr17DA9JhtBz5X8mU+KaWn1bX/cGe3dqEtd9TPWjkPWwpJlhnHw8pk0D7MA1a2alLjB177ZcDqL/684WQW7Yc6Q12O0BQT1MVEhNMiCslKOaAOitaMalc9Uh2tIJ4KatJ4kaYo4y9gFQdYHRK9uTJYBonU+2TE3ZzBWRzs1Zsyp5oCTVw8hCnl7ESMTZle7BZOZhWZVgSsSEpVBpgCR+qrtVO2raCwCsFW5d62DzcQAzO4nPhJAmq3+Gxhbo4kSKoIhlJILwRb16s4vdYzK8tSz1WeXRO0r50wRk3/y3LIupwhWx6w7n1dlOYuwKP7HJ7vHZ0LsgNQ6fp2Qc/XaLzYddN1nFXHUI2n1aDPcsCs69uWO3HLPtV1/5Y5xO61uBpVy46//v4sLwlUY6kGv6sG3Q3Wrj4qzjsN62fVZ7sAXxr8rvXrbuguWNU1d91xWPa3ZeSsEy3vGhP3/rcbXmtTbSh8GTgywBNLm5aQuu25aaZq8S2tSHQr0rj8TDsdEO0brHoYzMAiRJlX+PSjz/CzH/4MW+kGYi/EIO1he2NDQCvtzEdvmk5bjTAJEffZaptdehhoa9cfUvCnZYFxXiBKU2naMR2zRDxEEoQYnY3w+METTMcTbG9t4GB3B1WRC3u33xsg7Q0k8VF5HkZVhpPxCKfZRKj7BYGVusJbt25iM41MCWKNfi8R+jlZwLZrje6POj6L0AS7I9ZMpghYxf2J4uHsGDxByeYrBObWiK5LWZqTbFr827U/i6Dr4vrk69bBdB1NmU3Ghs6tBTlngTlQCT1ednwtZ5BCSSpxElyqEUMDgZNxLoDVz04D/P1RjY+DAwyTXSn5kw5/VjDJAKNWy0O0RoSBpgkG/u5XU/zxu7dwuw+kzQTZZISN3QNcZDX+9sc/x8XJIf71P/9DvLYJvBxOkIyO0VycwZ9kKIZjlOfnaKiHkk3k/hGADGfOLERYN+nFUvZnwSoCVtJR0AgBV06ZoDLDTbcCX1e1pdzbMZRVJ1lcmx3m+mr3KAWGTYmhtJpW30UYVSIeTEY9S1dY9lCjLgKETAamAyC1gNWmMN4IrEqSgYEigW0GTmTsyo/qdw6HE30PAyPDruI68SnmS6fegFZyWxYa9vA8CVuue3St/6vY0FXHV9JC6x922cplrz/N+a0DVFatwa7ru8rrV1nfz3LtrUVazZHo8h+l1Po5HgRK1/pnz3Hs7o+2pbLu/rwKRHyW+bN2bZgXXYkWPQ+bSHX8qFkFTRv80vIyuaKQtD7apgz6jDR1EMkZNU3SMU9+gLiqMbz3AKMnhzh68AgXRydoqA3MZEDjIWY5IMuvPV/2zDY5q7aNzKhmo4/zfILJlFpPSgLgN8eeL+yqzTCR46XC0qIGUACE7OhHVq6HdHOArCzRMDj2PDw5PcXx+AJbN/bx8lt3sP3KS8gpXciEAY8+HquG1fBc9C0vpg0Oh5noWJFhFaSbopNMO8lqnJjfKZVJFEnXEmfr0DDuY7MaxsYkTViQiqG0aPv4NfqDGI1H/lgO8DcTMh4hN23Y5TeMZVVjsfRSTOsUWcNi9QSMSBnwU1c5JLjE+8VkF+23F2ISDvDJCPjkaIj/n703bZIku7LDju+x5VaZtVfvaExjBhjNInK4yEQbykgTJcooM37Tv6NIAbPI9DdoEjkUxRGAQe/oRm2ZlVusvrvs3Pueh4dnRHhWJRrdgDLasjMrM8KX52+579xzzzlbJKBy9YJAIJ8nNQTt3qXBsLLPWGXAqdGUUCsBAc/FKV1AlAJRNcWd5Bj/44f7+CCY4K1gjn4xF1c4jUsI7OR15VYzFrAxJcc+26XJjLIxhOAILKmjQ18LWGmOZ5swb8bN9Zgwouuy4jWqGpqxR3P/Zo+7CqjxHlRzVb4MUFODMzk1rJSsYvu9HetcVyWhxzuwkhcCLimIJucxFQRGUUziVIJVUhbIJJGI3HNsmIjZrO3NmOkm66NNSDcThit7Sjox1+Vz1qBvyRaTz9tYiixqcVSsSzBE2kD/ZQNUS+DQ781jy7t+QsBKtKoIWMWo8rkAViwPJFWdFD4CVsKEqkXONIDSLKfqPbQBK1IceR+SuSTlsQVY2Ua01Lk3WjQYCFmbZAGq7JdB/gWwIissvAJYqUjpsv5z5aEa6rzdyOmGqfY5rHkx5KW5UYSMKC0Fe7WbKetD6Hvq+mDKUk3drtqwC5VQXBVUY2LTa3tAsbrgrTtGV0DSvahue4ftXJvf0xVwdAEeN7u+7k93tU/X37vOcAtYNbbIrU0n264LsNrevipgaF/rAuvfZcDqOovSts3GrwuwaoNS0ucbzEGdPpdMKPujZOgMw6r5nBvpgxroV/e+9qu5oK3vKZ0bQsMAFmYNGSMEOArg6S+f4ZOffQwnJxvKxzDsYX9nB8N+pNoT4nDCYLzQMi6KZfd8OAIkSMSpYuxRiIv5XDQRCWDRRTGNEwHAdoa7+I9/8/8Ia+f+3Tt4cPdIBdkLoB/2JSg5v7jEIk8FrDqd0/0oR0JtMGYz8xR/8tGHuLe/K2AHBTzFLchh5jCTLJ4K2C91Hur8jEGwmoCVerip6PqvC7Baea41M7LxhBtg1xsBViY5JG50NWCljDMyrDMBrKorgNXPDWD1uXeESbQPiMugh4JK5yrMZbTB1AlPQB1TzqqRgItekeCH93fw3uEAd4cecjo69kc4u5ji5x9/hqCI8c/+9PfwqJ/jXrCAP7+Ak8RwqY05m6MgYHV+BrB/MHgnYGhScNxkUJh3MCDQKSltYVfVLpEBDWRUu6UJUllmn/1uSwJtQN4MtlUfToPpledUdxKz6ZQMvWHYG4BAAKuC448g7Q78/kgAK1BsvTdASXaVJC5Zpsk9TAOsol6cKR0m210tu43zly0HFMBXx5AFW63Bg91g6zXdAlY6vy6f4esAHl3xjR2Tm9bYrvm1Kz5SCH1zBNx1/KbGWve5rr7jFrAy+nAr/edmgJXOGjqr1ICVVjMrs4RAM5lHZFVeTrA4u8Dpy5cYvzpDOpnBpVwLy7jzAj2WAloFJaMtSPCHLNSSBidHBzifTTCZTGRd5WaLpX9kaQ1dHwN4iCpXKmC4RtbMVCnN0/5A0K3yfSSoZI2do8Dh2w/x6Pvvw9sfIQsc0ank2siSwPTiDA5F1/MSl4sSryZpDVi5ERlWZMB4CP0A/YjlgSRNWLBKYC/p89wfp7I35l5QS8a4VjMHzUSR61XwQ7ZjVn+VFJNnAaQIeXO9ICmCDvd0ZO0hwUAAq6xiOban2puMAxjUSMmZSeQ4PmJ/hM+nwGevJjieLRDDxZxAkrCM6f6sIIs+y/ZemYsktTp5zWSviUWbAlZOhkE5wUHyAv/y+wd435/gkTfHoGJyQrEEXodWD7FPGDKMYQE1AStbYdTcJ/IYFrBiWVkXYGXj5DYoxTuzDKs3BawUELOAl0Ydqv+lEhY0xtEEmoI5JKzY+ZqAldyfdIdlOaCWGNqqM2Uqal8lyUY1soVhRQKOFwoj/DcNWNXxhJE603l6FbCy1R1NwMpqWMm6wvmgCViZZOCSCKPswMYOj4DVXylgReS2iOEUC1TZvAasSKAMJXjiwCC4onoDdpGpGR5mMmkyrCxgJbbHphZROp51tCFKTgtRi7GtYaJsBTRkg2EYJhKUG8BKaOS81iVg5RqGFaM/CTglkF/aKTYbRadri/s1F1RlcckAMbCV50eCknL2keSmlLFomQzBOhHzNaKjmo3T41knI0FJt6y0XYCVRWA3HaIrIHmTRX75mVvAqqv9bgGr3wxgtSlg/64DVs2SwHV9yc5/doGw4/l1x/W69rkpYMUnu55hZefOq8BEU/xZWLGNwLENSglkwAWrqb2zurVuZGDeHLDi+sRAQJMvngRf58fn+Oqzr3D28hR+6WIQ9LA/GmFn0EfAbCtFshlnVRmCkM5DHjzaxtqyLddBSf2K4RBzbu65tgUBzi/HePbsOQZRDx988CH+w9/8Fwz7QwGsDlhizrUky+FQTyLJcXk5xiLPMM4STMsCGTUU/QDTvEQcL/DHH30Pj+8fCbMqiecSVEcEM8TOzrKXG2uYTWTVugeqr2g1rFRTI6sBK9HEvAHDqt1Pt/XbdYDVtkSWXLMErA5ycVlS8xjLsBIAihoeRYEAFLIl8JfgZRrg5xc+/tNphc+8Q0zDBmBFBrbUsYmkvzGUNu0oa/+SvR2UBQ78Eu/c3cXD/Z7Ye7Ms4vTVKc5eHuP9uzv4hx/ewz1/jn1nBj+bSQmjx2uOFyjHY7iXY1QzsrMWrAOFw80axf9dF70gwM5oIH3N8QhYVeIcyD4mdujmS4WIDXDVKAesXQLrgLqdheXuZWla0GS3KYvMHNfE4LJRMDEaxyWdAUt/hGB4gHC0S+caEd1FEKFyVLuOUgh0A3RIdSeTgaUujIlkk1Yh4e8N+4BsKpYDkl0lzCqyxEzaWnrwFVDmFrDaBCTZ33etE9f5+7fJsLoFrK6maZorXVf7bItP60RTwwRLN9PXB6xYZcI5UbS3DcOqCVgRUOBEYqcnbtgt04TGI1FRIqF21KtTTM7OxS0wnc60PDBh+aAvxya7k3tNyrP0Bn0MhtR17CG6e4Dj8zOcvXqF+XgKJ88RFMDAIVjlCrsqLB2ZT8leleoeguAG5y5orOGypNnFtMgwLjO4uwPc/97buPveW8hCDxll/ARoK8UlMDMlgdTeezXLBbAapxUKj6Lr6hLI6w2DAEMyq43ANjeIBuYRMINlXrkhLlCTSsAbjyWABORY1cQGJYOI5YFcW1KUFbWt6EKnWqHU9nK9Hiq3h8LpI8UAKXqgtQvnYAsduhRnN466IpXjhFj4I3y9cPHJy0u8mMzA6GFBGR9xYFT9WtFKqgErLc9WhMVgAGxHzu9am46KYAoy9PIL3Ele4l/94AjvuGPcd+cYOkxOGB0xMomoES0g5mbAqr1/sv3dAlZWdH1TnGABryYgZQEjiS9FqufNGVbLedaywK1RkIJOM5aOmj2/lgGa8cxEKddASQbpoLPlgE2Glb1fAa04zgxL0GOtqMt1kgmtbw6wsu3fBMR4z7asUKrHao1LBayEtNO4nzZg1WRY8X5k6lgDVvHXVxhWP/6rvxbAioEeSwJBZpUAVnMVA61yYVgRsLIugSKQaahdYi9qGFb83gasgjBS7Y4WYGUfdBfDqguwUiNJ00j65CXI4R1ZwIooJEsCiUhycqpdayQ710SOV1lUK9kfe+zmrqripBII0s7OJh3SUPIoBkwU1FSc6DWZh6gUfNvBb8awugWsuiCj7X+/TsB2kzP8rgNWXe3XbLt1YEtXhnx72+sE+eYB9fbsrl3Ytl2DXYw2vWd7QGnEWbacoAlYSfDRoC5ft+03tY+wK2oQ/fV7uQD3DGhkDV7qEEqftwGsOWxNI5Zkkv5R1ihhWFmAq17+TaC1DCg2Xd1NSwLJ0mDgJPo/nLOldCASd8BXz1/h8198BierxOV1pzfAznAgQIInmlOM3TIEVr+KukMmf2JFYTPqJgwGqCi46ge4mE7x8cefYDGf460n7+LsdIy93T3sDXvwKdo9m6JcxMinMRbTua5tfoAyClBEIfJeDwvXx0WcYjyf4d23H+L+vUMpVYznE5DcdWd/F/3QR57FDdBlWa9hUyYSeEjUtgSsWBJIwCpLFyjyBVyWo90AsGqv3+3x0A40m6AJf960/ku/vQJYaRGgQZykJLCAr+V2VQpaZJ8vMgGsfnFJwAr4xL2DaWhKAhnIM1MspWw2JaVbDBG5Nakmy7CSdTyNcTiMsD9wUWQLZHmF6dkZekWK/+YP3sOfPuxjv7pAv+Rmaq5Z8SoH6A44n6O3yASwism4WiRSEuNkhYjy9wMfu8OB9DNxSheWlYK8Aljxe+AZOQQFrKzoOn+W52wCZLkfM3fUz8AwupptbgFiCUKZhOO4sGxJa3FuYpzcCVH27iDcPURvZw8l7eqpqCZJQRXrJduBJYAErKosF/CQ400MGqpKywZZQsuNKWPMULWrpCRFAKsl/2al71jzhluGlfbLW4bV6y9gIk13WxL4piWBTBWILIoFt9cAVgKsGMBK2TQGsOLST+OKykURx5iPJ1hM9CuZTAW0ot6jTHcEmzw6vIfo9QcYjUYY7ezCH/TgDvt4cXKMl8+eiw4W4gRBXqJfuuiTBVu5UlZI3UirG6SsU405uN7zHmZlgcsiRdYLMHx4hKN3HmF471DYVSy7JlDjEVwyouuYT2V+PJ4kOJ3n4hRIl9TSH4jBF10NqdXEWMGCK5YJK7EBNY3UnkXiHy0DJLPKFYF1iSl8XiXBqqwGqnJJihC00tIqAniUvHHcPkq3j6QiYBUhA5MGgUrksATbAFZ6okABK2+AXy08fHJ8gefjKWKWCTpeDVhxniZgpTQLs55IyGrXRJUGKjPaG3J5YZKBnK8E/ewch+kx/vWPHuJRdY67zhwDN1d9T65JTEQKWGMclBvyHU2GVTM+sO5ykjgxJYG1nuEG2ZWm6cuVeFnK3Y3EzxuUBHINax5Tl1oFngw3GfPZtAas1BnQSAKxzJ5i6oZhJfN3XabfKAlszu0GZ9ESSZZe+nDD/m8csLLtz+vIMwVOLcNq2QYGuJMY094z36tMMg3w1ShGnsAGwOpKvPjjv/rfDWCVilOgk7MccC7AlSOWjKkaIBnNKiKvFrBSJtEqYCVFBVLXqBpWYdSTANACVnKdRg9LF9olJX0TSrpxJSJgVBeKKPtpGVQ2AasIZFiRqkmdCs3aGYZVq3RFaf86864YZhrdKfmdTXpI7Ehhd9ZpmvpsdjpmDUUPhLR9IqEqi0tEnV88hojsGgfCrRvirRpKeh9v/vk3WuMbH7plWHW14C1gtWyhNwGsmqVk69paEX192cltI0Bz5QDffcCqDVC127ALtFrXFkvwSBfcN9WwEsDKZkiaZX9mDm2CVu3rEKYVH53sa9scU5OjNRo6zRyziQnMHK0bjm2vbsBQqemiL2H0aCIvEqfA6fkUn/z0E+TzFGWSo+eHUsrXD0ME1BFgzECVpMBB2AuE3kyraY3hKZDtYkwDjijCjJt0sbUO8PWvnuLLL75EHue4s3OAO7t7GEUeynghekZ+XqCcJ8gXqSREeswmDwbIwxBzz8e0cjDOSkwoLnu0i/7OADROSeM5Rr0Abz96gIO9EfJ0jogOR401tgkAsN3agBXjSSkJpOg6YwBmfr9FwEo0mNa8FBQl+KOqJWRYicgnI2dTJkjASlyS6EZTUnSdGlYJXiYhfjEJ8DenFT51DzEJD0TfUjLPlYqI6kPk+LBs8mUfNYoselVkw9H5yMtQ5Imsx/n4AnfcAv/iT38P//W9AKP0FbycJSQLsWF3yxRuMoYXLzCqfFTzBNk8Rs6vyVyEh6MK6LkeDnaGJlZQjVUxfDIsKwJW1LmSDU9NYVgK/svsZgXKG7qhdXO2WOFiDmP0qiwQLBsDG0xa7SsD6KVuBHfvEfydQ0SjHZS0Vlc5jppdRc0qCvLyOxN7DNC1LEU1QOnYRUROXAHNF8EqRela6QA7r9i5niWBHZIK28d/t6js1tjqVsPqillSVzx09e/da/DWZ/D6J1z5xC1g9eYlgVsBK6F3cn1eBazEbd5oWDG575eO7JdKlklTh2oRI1ss5KtIKV5d1GAVnfYi474eiYg5k0AeXp2c4OXT55i8OkM+mcEjMyuvBLDqu75oC+uUaUrkDU2BHYGMzkVZYFzkiH1HGFsHbz3E6P4doBeiCpn00AQc2bwErDi/YzGVee54ssBFXGCaO8jpRk8tqVLFvaMwXJ7Tp36Wr+wu2UMq6FMK0qOlcQLo0bGQXyK5w+VEhapLglQldQMzAatEuLoqRcidkjeOE6F0+sjQR1JGUh7IMnnZexLcMm7f4O8cX7Qd524PX05LfHoylpLA1AukLJDl3HIxNWClC8nSsVWlEGR9ZPxHllpO5hRdXV24+Ryj4gIPynP86z98jHv5Kxw4cwz9UsxpbNmcmG+U2wErqeoy644FrOS5WT0yu759S4CVvT5e03K1siAYhPWuJYKmcl+264ZNxXJQsqobDoFW+0qiDwHE7HRl2MRGrF7Y6I4CVkQ2mwyoOr7fih2s7pm6ptHm8fmzliV6orfaBKxsG1iGlYBbBrCy91bvieX6DGAlF2DxBOtMuUpGkHf85K//D8qkwxGGFUsCY0AAq1icAos0Fk0MGey8SKk5VGEwCfQNYMVMu7IlloAVB3TU668wrOS6GptMG2fVj6XVyFsDDukENhPa3PRozS0DUGJHjmcAK9b6UlzXAFZtsEdL2xD8AAAgAElEQVQ3Q0ZjyrafubAlfbZR4mSxK2MJTkFB0t4l+ExSidoI2LlhCDcKpUREZAFZpyxC9lTBV6rfptf2DektYNU10Lr+3rXh7/p71/FvAatlC70JYKVWsJtf1CWQYWs2M+35YvuGpTtY7tzw3EiDw7HVSxtvcBPD6nX75br2UabnTQArw2HXJ1BnWaTPmzuqRVhbDAAFrBQYkO/1gmV+MgITzWPJlFxPv3oGuq1ue3UCVqTAC2ClwpksV6KrD8PcbJ7hxVfPMbuYYn4+lRiTDkf9MBJ9ChqSOHTECV2EoS+aQwSsRDeK4YvrYpHlOJvN8OLyUgCr3TuHmC9i/PxnP8eXH3+Gd44e4P7+vgBWbk4yf4mAQEKSw6W4BssZ+gN4/T5S38fCC5EGEbKgh5nn4twvkTEiZzCbzLEziPDBO0/w8N6hrN9hYErbRMDTJnQ0vyzhAv9naPHq5KQMKwGsaLzCYPoGgFW7n27rtxKE1YLg2p9o7GJfV0HP9YAVxeil6J6MbzcSxx4BrJIEZ/MUx6kCVv/p3MHHOMQksoAVYxd19bWAVV3+sNLvDNLKFhQLO0brdPqjAH+IYnKJg3yKf/4H7+AfPe5hJz0FshnyIkac04VxjiC7RJil6JUenLQA0lxAyuxyimw8g5fmiAAcjEYIRdOEQuvqTOkygygJr0aJgXUFtECPAXs0Pbak8DciYC30UD5+Q1ydz19p/valbDbVi7Ml1pJd9QcI7r4HZ3QHfo8lKXSgUm0Wtrkk7lJKTagroIBhJkAV7U4y9wdMJPK+mNzTr4pGAEZkXTRnzGRSZ8N5YcLS1PjHatGsmwc65+9rBPUbY7NbwOoWsOoKALf+/bdbdF24QcJW0vLhuixQ1mnduuZlvsKwsoCV7PsMbiOf5YzN+YElw1kmrB3+W8rSPE+BGckQKRWJQDXZPxRjH59dSEnh9PQM8dklyukcPufPykEkjB8Fq6T8jLZbcq2qC5R7LhYoMed8ujfC7uMH2Ht8H/6oh4wXxoQA4xkCKwSJyLAiYBXPZGY9nce4TArMSk/AqsLrIZPKGw896ldZozFfy5312kXBygBV3PBbJ2wF0MVJvgawuCZq6RiBJ7vvlnIycohFyJ2ABUXWI6Sl+QJBK02Q0RRM9bEY4wQo4CHJHUyqAD99NcFX4xgXaY7Mp1i7qTrivGt0mTVhYeqNXLLqLOO4VLOaNIdbOgi8UJizTjrBAaZ44k7wP//oEQ7il9jFHDsRyV2egJhi9CbsL1YmbS4JtICQBausiPp1AatvsiRQJAiM1peuR5a7rtpfgvnlKlFgiTn8nZSDcn3kM2QyZwtgZUsIa71tOa6axjE950XDbxywaoJV7Acid9QArJbuoUrckd4tiS9lr6qOqpRW1AwrOabEe8reW8b/puJtw6Lu/NgAVsxMulWiGlY1YJWJkKi6CFbiFCgDhCwrGQRLhlUbsOKFWMCKN0Rh8jp4MIAV/60T2Gpw1AyUukS7TQGoIS2aT2qtyQpg5fl9dQKSkkDDv7TBimJeprJlnetLG1BqUKxEK6RUwVQ6LMwXmF+MsRjPkKcZeoMBouEQ/YM9BMO+BGM5N1lSs2yBtZsCVm/6+Ruttg1EdPNxup7frej6BuH/VpNuYh9+2y6BXT1o3XW/DtjSteFoMqxkqtwAXK2/zm7AqrP/rlB+rp6lCzBpaJGvvcS22GSbcdXV/psAPAsECUV5q4re5jPIQsMMm91QcoEyiy8/1QStlsCTbo7NlGtYFKuAlQ2QNEpaZV8p5rKc78Tu9w1Fe0Vb0PUkoBMXXKdCltIZ10fI5EZaokxKXByf4fT5KdJ5DB8eemGIMAhFy6oqM4ShK0yXMPBoQGQckbggC9KAF+cXOGPG2Avg9/vIihLPnz3H1x9/imgW48nBPvaGEUahhyGPGccoZzF8Cm0UrAiMUInIbA/FYAR3tIc86OEy8PF5kWBMUIkbgyJFzwfeffIQ7771AH1hV7FIS7O5y+LLJWAl4YKhxVvASsAvA1ipZxCDS23nuq9Y1k2HS2Cz99i+2xz/zf65DrCi09K6cb1kWFkNq6BmWBGwEkyD7OetgJWLXwhgdUcdd6SlBClZBawMqCP9rkldF4Y3M8AFEOSSLQ/6fRSTC+wtzvDnHz7An7+zg93sXGKrLM8wyVJk8RS9Yow+i0cyZRnQwh1xhuxiKpsuzGMERYmBOE056IV046Ogv5YHUr9Kkl4y4IjbGL0nUxYovEMmyMSlqyGY3kwWmo2bzeYuwUKtgrT/liwpewEzwpKp1w1ZHgwxevv3UUS7wiTntkskcMW+PkeZkrHPvsk+ZlhXoiPDjZQvgvFhPxI9GQGrRFuGEDCdrLgdY8mLPn99oCZzXZcg3AJWtmnaYG4zht62RnStxXZMbjpP1/rctT6tyG50v/nKOzZHvtc72C3D6mYMqzZgJRwJs0Z3AVYy79DFXcy7lqCVOIqacisBKIxYOqdezi98ZiQdECQZuoHsuRaTKWbnF5i/OkN8TifWVEoBHQIiJjHD7wJe0Q2YpmAOkPZ8JFwnd4bo3zvE8P4Rwv0dlCwFlLlMaGKiw0d9yWoxRzpRwIrlfJOM+pIFFqWPIugj9yh4zmXfR6/X0/vinOcru8qaSFBknfpUDlJh8VqZBErJNMfukmGkpVRasr0U6Cbqp6SREEUVIisjxEWABCGkZJtsKqMXKKCHGyIrHMzTEueFi//84gzP4lxKAUtqECpxyoAgrji7ug3AqmRZOl0KDfNYdst5hbDyEPmh6jknlzh0F3i/l+B/+Ogu9uYvMSqn2OnRpIzOhRlQqimMkl42A1Z2/mkCVnw/25dl5GSZSepiA8PKxu/t2MPGoDcRXdeSQFH9VFMh+VIta80faWwtSfcGaKWgYy7sQcEttwBWyvJeglRLko0CVkF/51sBrKT9PQ9JTD21pWYV77upxSXgVguwkgjeAFbSnWtmlWVYbZZKcX7817YksIDLkkAyrIRlFQNlijyeSeeqKBZKpJv6AiZIteLi1pZYkT+rY6WZtsFgJOWAYjlq7Q9NB7WAVVt0fVNA216CpKMKrG+QTbO3kUHETKlhWLHG160BK1L/mZUztbQNhoROtroELhfC1pLYRP5s2SA3PDKhFUgnU4yPTzE7uxTXCjKsdu4cYO/BPQwO9lBFHrKqQFZk0tEpzL7O/+o6AYcVc39zhtb1FvXN72oio+vftZ0ho7XI3+brOgHbTa7vegyr7jOsn5Bt+20O22xAuWlCX9/3GizCG2Sg64nJ3J69hq42b7ZGl2i6WuTqa1PQvrl1a97kxrdcD7DacoYW4LLyTlM6s+3ptwGqmwBWVxgqEky9uS27tJ64eJkMXAuwWplHG9a3TdbUKv5kBWvac/CyhdYzrFZBrWZ7bttQyfrBjTfLDpi9dUjhJqPYReRHQnPfG+zi5Nkxjn/1ArPLGZ2mhV3VCyME1G8ocgS+I2AVASyPiQhh3OriGw1HuFwsUJKB4vs4HV8iXiQo4xTzk1N88n/+B7x99xB37+xhfzTAqBcin82QXEwQMumSMmtFJdZA3Nec0S7K/gAzliOUFZ7RSZBRT0C2GbN5KR4/OMT3332Cg1GPZtMmm2kAK9PEuowpw2YFsGL2t8xQZLGAVhSVX4qPLwW6pURAAD/jgrthDDbnn2bQaOeA5vh6fcBKfInkzNYlUNyQDGCla3wowaFfpljECc4XuTCsPp34wrD6Oe5gTMCKepMCPlnAyq5LLVC7Rmd13DCTKoxzJxfNT0Q9YD7GKLnAf/vBPfx3H+xjP79AWC1QFimmaYpkMUVQxhhQv416VY4nrlZkVaUXY8xPzpUlIE5ZOXqei35EwWECo46UjZBtIJl4RZbkOUibqvOLalc5joCxom0lQaPRsZKo0jDseHuWrdSwxNbn5kjsxg0R+wnZh5Q/UPFXH1k0wsH3foTUH0h5n2zwjD4MAassScShiv1LnRe5YWPpH9kSgdjLiwYXASsDVskmtyqRmYRoGJFnVncuHVXfImC1nH/0mnRT8uavLsBn07rdXkN/OwGr7vW3M1bYtr5e47F8+4CV3aStT7Z13X9X/9nWBHbtlRnujVwCCXYpw1HWkaaTr5QEUgqmrWGlbAuLmxdkmLDMSdArUyJm3AS538zonspyZu45DetSgST6+TqiUUVXwWyRIBlPMD5+hemrM2CRICyBdLGo2VU8B0kFBKwIQOVc6/ZHKIYRBoe6Rwv2RihIKnAU0JLxTtCL8i8sx5tPkU3HqJKZgCWzssQkK5BUPsqgh9wjcOTAo34Vyxat1IAwX+mip4WAAsdXOVwnE5jflkOJ86lM4FefnDwjXpdxZFO5DGXzuAJYBYgLH3EZYEEdKydCwmWJjsIERpiU8UIsCgfjJMdpDvzti1OcJAUKP4QT9ZHnWr4m8Qbn/ZyAVT0BC1glZAtJT2hFEoHDvhNIXLTIqcN4iXtBig8HBf75BwfYmb3AsJph1HPhM77h3rdIDWCVb2VY2bjeAlaKGVDji6WQLOHvBqzWJcrq4wpC9+ai64p3KGBl97qWIWdLX0XHTUTyVbeLP9vSTmFiGTkNOY783chcGGCyjvkNs0qvnf3IRTTcW9GwUp1sXbvXzR1X5Dc2h851u9i2sr3Atj9LQONFbNhUdjOjB7SEJmHCGdMBBbL03iwIR9moZSmg/EW/WonpGmn4yV/9pfGEYMdkNixFScHVdIoypatNLNKlLAuUiUZqR9lZtG5yVWWghp60LzMrJ9enrnwrulEGSZZwr0UzaHawbRvG5URrAKuVMW48oAVh5swTwg8HomUlOlbEvgW5XJZKNOWp1mftbeOaE0nbUvSDCLMj9dMXv3qO2ckZ8ukcyXwh7RWNhti7dxf7j++jd2cfeeAiRSEBHsUE7eS0bvHZumAZh45ti1IXINS1Ie9a87viha4FVTZjW17b7196/tbPd52/+eF1weHrfH7dhXQFHNZtwX62fQ3tDZ0d7HZ86ejvekobMhBiC04Whj3AhgCyPv7m2W1TYN3esLYXhyVjQe+oUfOlc0jdwdafuynavi5o72r/Lo2srs+XzCi9af/tfmz1/W9qX7G3fcOXgZnq7mPbr9kmzfZtXwMXP24sV18bntOma7Rrcytgtl1u7fxlTyEyC2z/6/XLdZeg6+Ly8zbbI4Ejg2ERH6SkY4rx+SUuX50ji1MpRRhEfdEpFHatU8J3yUKmrIal9SubZM6gfdSHPxrg4uICT7/4Et4kxt3eCC+++AJVnuHu3UMc3NkTtzgmPoK8Qnw+hptSHylAFPXh9nrIowhJ4GHhOph5PfxqDkz5u6GDKRaYZ1Pc2Rvg9548xOM7B9iJ6HpoGVJajs7lsDD3zKDf6InrWl4VkpyiHhMZW2ReC8NKWHFG11HmXLPya4rs2i/NBhvRVMdBmibm3/p7+7KUcmWQ6mt1fBvty4olJ6rnwLVYACzegwVIub4wiMtixBkz4g6ezx18clbip1Mf/2+5h3H/AIVLaI9ruSa7PMeHTyoTWdPUD5GyDc24S2LObMiYZdcBpJ/jV1BmGOYz7Oen+F/+yY/wwJ9gJzuHn89kczGdzTGnJlrYA/IMkesgdICI/ShJkV9OBLgqpnNk4zFCp0LkVYgCV5hWDNbJAhRJATLrhHpvNFCMkzNLZWUzbkoEBbBqOjRL/yb7QIVny0LLkw3OJdOydn2K9xeycfEIUhZMtpXw+kM4u3cwevd7cIZ76nhFNhU1U8oSSZrUz43PlfOUbIDEEdA4TvNkoY/Slqo2BdZtk7Z61upKZfqh1bZqCOfaDU5X/CMg6YZztDt1G6wyl3jtvr/+jdsHT9f60xwf645vS2js367M4V0BXMfdEbC/+es1JpCbn2zlCLr538zQ+DWf7po97fpn7YpPbRJg3RzKe2fFjG0DnWO1V8ts32CrC+YsTIoGsCZl1/r+eufXepS6iTcae2aOEhkXw0Rp3qndTzZB4LawtY33OT+xvK/KMvicy3htSYpsOsf87BLJxRj5bC7JAMq0WEaLBTwEDON8+ugu/L0hRrsjRIOekW3RUkfOV2SV8jzUr0KWoJhPUC6mqJK5zIPnSYHUZZmdL9pPlWGPCqOKwErIdYmAPPfAukTwniwrR41RjPO8AHdce5SVIsICxsGRTCTO6co7NWAajYcJ9FM6gPO3EyJze5hXAS7LALPcR15FqCofbslyyhDczZ/ECb4aj/F8GuNVTHdDOs0RTKMwkNnjcq2oHPhkmmc5ijRVVpRfoRe46PsOKIHDEnrGDz3Xx+V0goAAYDJBcfJL/E9//D38YRTjqLzAyI0ReoW0A5MpvBOpTKK+JI9jyj/ZH8je4bzN32VZVpMabHkf/84+IiV5LEncMlyYyGmObwWFDKhj2EDbtk9b519zYh6zLoEzc4nu6wwwSzCLpa4C1DG+EvU3YWZL/GqARwW+9KDN7/b3uo56dXuQkBOwJJAxqDENUkzEjlUVxZfjmf/bRKVtMpe9e0tNfdf6o0CcZVgtn4RiOKsJnfb+jO/m/ehY4PBQkM1ev2XfLRNUgPMXf/WT5RTFwIdC63mMPJ4Yp8CFOO8IAY3le8yQcZPkWsCqkXVtbR14YI1nlc3EzbFS2nhpJoNJltKNASt9JKsdT8vtSNrPabnpBPDD4RKwqrS0UQArk6Vd6fcr0YkCYu2XhvAs2ygF6S8uZ7j4+hlmx6coZxQOjLXesxdicOcA+48fYHD/CBhGSD0g5WAVF4blq70AbQu47OZqm4ZDZ4e7YcDStWBu/zszAzcArNhszXrSNRNX1/W1F0z77652u35Isf2d1wWsNgEW1wXs7OdX74uLorE1a0xra3egSzGitUHX+uMvJ14LQtvFo76OusTGTKutXYE+v/XjT4+1WlLZnvC/2edYyUK07XXT8zcBv3V9s2vDsvXazDO3GR5dKFc/0cSD2+CVBE6y3Gx+bQPEJZfYerTtRW37htPQrbecf3v7r55c5lPZNGuwJv+RoMLydtL+JzNMzi+RzBYSpFHnKnAD2cgzqePRUc8raURb2/56/Hu/j2oYYZ4meHVyjPGzl+hNEuw4PkpqHDgO7j28j8HOEKentOeeiB03FhnyyQKR4yMMevCiSJwCUwGsgLkb4Szr4cL1MN1xsIgK5F6Ke0d7+MGTx3i0tyvBtQJWai8uz8ytUJDaz0SqRNC2AQ1gVeYo80TE13lflARQJpPJzzUTJbKD2T7HtUHrJmDFgNTODfZZLQNAAoDbGJQ8MQvI+LgaCTSTqa/nBwaMWSKA1Thz8XLm4NOzHD+fBfjbch/nvQNUQSBRjkiiSVN58GXjoCWvuXQEsy3jPWcqhEtmmyJW1PwQ/3OEZYFeOcdOfoF/9Q+/j3f6DNrPEaYX8AXYKTFNFWRj+wZOhdAFQgJIFBqmQ9Z4KjHE4uwUQUWJ3ByRlAb6kskmoKbDVwN/ARRrFy59UvxPSgJNjYJlWQmjQWIjBu8sJSVgxUyxCilIDo7sCPYaMtSkbBGImNwgGEWdTj9CPhhh573vIdjbV6CKAuvUsSpKZEWumyBhBRCgJFBlACtxOdLyP2rECEa4bu02Tbv2bzJp6RhdlxS5LmC1af1ct4mxS9M18kOvER5sXtvsWrn5YNqu216/GcDq2wOcXqOh17712wWsbnr1qyD+uqO9HmBl2bJdgJWZeoxxgg7T9SOYm3OBlU0gYTeyy7B92f/XxZAc25tiXwtwSckfp5msQL5IBLTKpjNhMVdJJmXJlvHBuVDmocAX4oB/tA9v0MNw0BNwSQzFhLWjgBVBePHJE8AqFsCqWEzEHCUrK5zFFVJx4yN7NNDyLH5Re9Fj6RpLnbldVgdhWbHMOQSkyVLd/xmGrETkBrDidzXU0+SDJk5IdCgVKHQqBKI1ReaYsolTJ8Kk9HCWebjMWBI/RFYEKFMHaeliWrp4lWZ4Fi/wKs4wz7m+MTnD8nGyzsxztPv0nHN/Ra9dSZr0QwcD38GAyTmCSgTq5D3A2eQS5W4fWTqGc/YM//KPv4+PvAmOyksMPAWsSFwRwEpqxEt4pmSTz1nLzY2gugGsWGLIGMDGBHzmTcBKGE4dw6jZr5rgiqwb67IQjeNtix+VFGjd/ZZg0zKeUVdMAagYUxGckkozZVyxNxRlWuMf64Cf5u8sYGWPT3O7IBwIc05jKlm9FfAREIn9bglYqVasjeFoJKBJWX5tenXFz+sAq9Wxvlwt1xIKCLg2kgYSlQgAqNcvxzIAo3R5C1hJZk0CvUyykSUpj9lMhNhdUxaggBWBHmOpyMCDzKvG3TY7jwzOXAf/dwOwGsANelIqyC998BsChmsCVmSQkV4aFQ7yyykufvkU8+NTsaouYtYnO4Lae6MB9h7dx/5bj9A72hd0PynzzpK433XAyhO/7hu8fk2A1UZA6AaX1h1wrlJR2++XvrPFdlnf/3ollatBQVOTpXmjdtFqLwX23/a7pZ0uZ4B20NGuIbf3eF3AahkarV+WLGDVBqpu+Niu+XFjGXzNd7/J27oBq9d7/s1r4FMTMc7m/N3K8LRF35t9VLbEHbu3LganZHdW2FXL59wOVq+23/bNXnd727VLjS+WgJVEkLKgi602f6ZudJJjMZ1hMZ0jJRU6KxGQuStpEQqQlqh8ZmfVhohJmdDvYXd/X6yxX758ieNfPUVxMcFwkcLPCG55iIYDvP3Buzg4uoPjV8d49fIlnDSHn1dILqZSGkhBUy+IUEYBUt9DQoaVE+Ak9nBSFJj0S+QjF73dCI8fHOHDRw9wZ9BDPptcBawcAlbaOry3JmDFxJQEVwawcqv8xoDVSp9r6ikRGxKQQ+cRu7lq0v+3ia6b8H8DYCU1aEaigGK+CRI6K6YuXs4dfHqa4aezEH+T7uKif4gqMM5IQi1SC0s+P6XnS/rPONcpQE5BfAnWarxA0+cM/vyyQFTGGBVj/KMP7+GH90M86cUI4zMEJV2XHcQ59chZDkE2Hm3XKwS0KWdwy5LRWQzQ7v38FE5KM5xExNcjYVcFKjwj7nvsmBoAC9NPzFw0LuN1cwOmslzLccUsvkA9zKjnqkFBwIr9nUxBBvGiFSNWPD5K0dhy0WNmGxWSLMesAOZegKOPfoDe4RFYusdRxAQUNVO4wWJZjLC8pCSRcaOrDCsDWDEmpI7VLWC1ecu1fcNwC1h1z/Hb33ELWDUZVt8sYGXneC1js8/lhoBVQzOSczLnwzLJxOyBAFYymwvILqC+UF60nJqAVcVy5F4INwykpF9LGHMpo9YKHHWMtYBVlS5QLaYCWJXxXACr8xjIRCuKDCWaRqjQOec+SRDQGIOM64DAlRrMsEwyJWOKoL5ZX6Ss0vWEsU0giMkSoXUQ8GAJmbmurMzk+kTwnmtGFMjS5NMxzo2QVj7GuYMXiwpnqYvEGWCR+1jEwDSpMC4cXOYlLgqWM5KYxXVPy7aIvQjzqX40DtxFgh3fw14vxN4gwE6POptA3+z7S4e6VWS35Tg+P0c88BHHl/Cnr/Av/uh7eLc6x51qjL4XIxCGFbEDFhRS14kyOqXcaxuw4iVYkGobYLUJKm3HHCu7mwYj6DW3TyuTicTPxrCmyY5q9nPR2DVlgBIviHaVsqLFNc8wt5ufb/5s28HGwmyLOk6iVlrQE8BKEkLG+E7nNNUQtwNNVhgrYWQoAJowti7AbzKTMk6yemqra9iyDRrdaV2cL5IS+lkB5MwDsSwr+YNlyxO8bgNWzKYSsCqagBUyLRc0g0o7ndL2RPSzueFp/fxNA1aN5ljLsGIQuWRYNQEr1du6KWCVF5UEr73SQXo2xtkXX2NxfAp3ngi6zwfAspk88jG4e4ij99/G7pP7qAYRYnbWDWJx9r62BSy/DQyrrcOAG8KODGHnMOoArLo+35XBeR2G1rpzbQ84uwGr5vmvgmpaEnHdVxtMkknCMh3bB9nIqGoH18trWHf83xRgZSf25vfrtsubv+/bB6ysw8qb3YPJCjUYrusYThvBXGrk0ExjSxfcmqFas09bl4XZfG9WBLwrx7b5CDYzXMuJC9vD0Mg5PzHbyVEiWg0Qq+0kTrCYzZHFmVDtxXmIOVYmO31LtNH1pe/3RYx0Pp3hxddPcfHsOdzZAkOKS1CzqCoR7Qzx/kcf4q3338E8WeDFi+eYnJ4hny0QlS482mTzLAQqwgC57yNxgLnj4+k4w8s0wSQq4O5F2D3cwdtPHuDto0OMqACfp7J2WxttybBJSaC2icjd1s0n3nqGdZMKw8ops62AVUeCcm3DNwEqC8jbfmIDVwtahbQuN6+rfUNSYiuAlZYEWhFbI0UgbjypAFZkNr2cA5+d5fjpLML/nR/iLLoDkrBtPRybhtAM24abC2aerS6WulRxY8FAj9nypf6IgpyuAIRhmWJQzPD2sMDf/+AIP7zfQz89g5eMEYkBU4k4jkVsXLRVQAYTwa5KNFkgmy6WoEyRx1NUGZnuJSIR+w+ZVxTA1KMGBwXOM/5CihppumckHNQoR8oajSsRXZkEyDPPPKEui0hr6O98a7duGFYUrS8KBz7BV2qYOpCNGnVbxpWDuz/4AUb37mE4ZGmCAoQEqXgW2tArYKbi6GRcCWhl9bQk025En9f0FA2yN7Cv/n/CsNrOMF11mVs32G4ZVttXxlvA6psHrNTJfRnrynRgygStDpP9e/O7jeU2xR9i/tXQceL8JQ6AwjiiCRZJUYkA+bUdsxFwJ6DETEFmGaCiDbUEhixgZfX7WLpGwEoYVvOJKQkkwwrI3NAwrHhM1ecTwErmOzK6HPghK5NUoJu6XGmeiY4RwRq7JnPuFMCqxbCyrnJkrWY0RCn5XZlWQV9Lw0MyuUU/K8B5XOL5rMBJDJzEDqZlJImacQpMcheLykPseChkH68MJbYd1zldY3Vx8MsS/SzDYRjg/u4A93b72Ol76LslQjJzS5YThuDSU8QFXlYl8WIAACAASURBVI3HGPsVxpNT9OIL/PkfvI0n1QX2MUbPT+CTfS5kF+bIjAlbRsBKsz6WYdUUYRcQYwvD6hoE77rvNfcGdl9CMHHba9v+j5+0ou3rj6EJJLKfNSYxTD+uxUwyWTp37bC9NDpZt59hW9i1U8A8JtXIrnLZB5aglYF/BOepJTflAlVkbqljdXPASpliq0zPdgJyc/zGftBIpAmepFqbCljVeiE1k22lJFCsRQWwSkTDikFSVTBQyoS6Lsg4UTxhWRkaWgdgVTAT+Q0yrJYdZX1J4BKw8lXDKugbhpU2jM6lazY812RYCWBFhhU1R15d4OzzrxC/PEUQ53CSHIHrIS1yKQH09new/94THL7/Fvz9HaQmk9mekJv/3jZgrgNYbV+ub/7XGwE63wHAqtkC6wCXm7fQ9iO0keh2X9jOsDEB6xbEoAuQ206JbTOq1o0V3ZjbV/v67SLUvM+Ve+4oCdTjbmbSCA22MXxfD/BY1a5Y96S29+9vF7BSqv3Neqi6eqyympoLTNulkH+rwQVxDlOXtk2vrutbZXeZp33tMmUGWGqP/KavJWBlF/elza4tZeBSQMBKgSsVn06TBFmaS3aRvw8YmDJb5Lsi2ko9CIIXPSfC/HyMixcnmJ2cIqOD0WyOXso1FSjIQgk83H3rId758H1EOwOMJ5c4fv4cl6/OsEPx94xIGdudAlkBCpeZ0wqzkuVtGV6lKeIBEN0Z4vDeHTx5dB8P9nbBQgXqUCmFaunyJ+K1DcDKNrdi/6uAFYp0K2Cl4vKbXzYb2Abe7RxwU8CKPCB5MbstmppG2NRkGVUWgKW7yrCaZQpYfX6W42ezHv7WeYxTfw85tbDYl1jqICK2yl6l/EFesXxfjMhrzUrRTGF2tZ77FLjn+bhBYhlfr1ggmJ/gzz58gL///h0ceQt4sxME5VxK/LIsRSnanuw/HgLHRcANCxGkrICTp6jyhQBWeToXXnjoh6IrUhY+LwoB2WApRfJTAa24seL5XTIKUKLf72mgTF0yapFQS4MgF5kI3NCx1ITBb6GaViI977DkRBlWXm9HdErYzGwX6rNR30WEe6sK+++/j517dwWwUgYVywB1xibrioBfLebB52MyxDKHGKF2IVmu6UK3gJWWFm8ZXZ0M61vAavvKcAtYfbOAFdkl9TpaA1dLJY+bAFbqgmpt7Zai75pAMsIzEjounfXsXFSbUAiWoKXwBKxUxNvsWTm3cw0QEKxAlSyEXZXPKLo+B/d+AlgZhpWWA4ZiKkEzLWFXCWDlCmAlemH0ki0LpBkBq1zYtjbCVfF5UxIoP3Md4uSogt4ErFLDsCJwRcjK7/ty/MgN4PtMLni4TEq8nBV4GTv47HSBS/RxUQSYUNeqCBRgY2WLy2dP4XeeQksCLWDFNWBQFrgf+LgXeXi028fRKMIwdMDieZ9rU1WJJhYLBguytxYJzqocJ6cv0E/H+AcfPsBjZ4xdZ4LQTxH4ysCVKi9hWJH5XIlWpGVT8bt1RmRsafWsJDIxAIb9nbhFdigSrGPpWwYTv9PAZNvruoBVOzG7bEd9uldBK94/QSsRIlirWdWMw2281ATzGCZIvEHAiiCp6FoapripGLCAUCPCr0ErrW7Y7MjXHVMry1zusMGSaickm/fR/nkzYGUcMQ0lg0w2MZf5yV/+WB65qNWLuxH1HmIU6UwAKxRzEV5laYAEtBxEDcBK7a6Xr2bgIXOFuAl9cyWBzTOvhs7mvLx6ic4D+JERXZdBZgErSdVdfTbXBKz4uCjMG+Yl4uMznHzyBZKXZ+glJfyUUny6AUrcCvkgQO/xPRx+8A769w9RhF5tOy2xcEM0tJlx3tRxfhsAq60Mo2sAVp2AWAfDauv5WwPNPoPugXr9d3Sdv33OjWwWc8rVvxv9pq66rLWfNaPlCkWiPRbaI9our3Lluom2jJQ1bMGbAlZ6v5sBq3ZJYHPybP+87ql1PZ8uwEpE+ra8OvtvR1faBlj+OgCr9jyz6XrX98tVk411t9JVEvi6z2v1HBpobhNR2vZ8bahY9zAzJJo9Xj4vAIAGwFIeYIInlgsQBOF7Qkvfd13krNaSOiwX5SzD+dNjTJ4ew5vHCJMUmM4k4KPLoDcYYE6Nop0+7r39CEdvPUTQCzGdjDE+v0A8psBrjjzJJKhkUEwwLC4LLArgdJFjzKBhN8Lo7p4It987OsDBoC+udVLcVZe98z707rQMyzqc6Y1bwEqF15VhxVK6bRpW1wGs1o1Du9bdqCRQ9C9XASvJYUsgK3ljo0dGcIkMq0IAq5MFAasMP5tG+M/5fZx5uyjJJHNUh4ykJPPYsUhzEdKtglDLPbxAS+jIgqKDEllv5qWzlLaIVzELnaK8eIkP7w7w994/xPsHPvrJCfz4FCEWcFGQuy4BJ7UsCUaFZK6zW9NCPU8lDiuyOYpsIfFZEETwnR6cKoJbuDVgRS00AaxYYkngTSyzCwz6kW4MROxVQSteuwBXdMoiFsr7IRGqLGUzwrJAKV0h5OX1RBtFmLjUHGHJYRgic3zMUOHg3XcwOjpEv9+XRuNmgkEo94AUh+exZXmyau42gyrYnwrn3gJWmwH3W8Dq+rHWm7zzFrD65gGrTQwrXRdMyXVL56qeU7dpWBlHVFv2LHO+dT81ouwyGzcAK/u8jWcGAgI3UnJkXNzsJpLGXCLJQbAB8Axglc8p5j5GZUoCLWClwpU+4IcCHogTKhkjPvfLdHelfp/WLxKwEuZuUSijRKqedL3SQnTzJXtyXcV0Ti2RVbmwesmYLbhe9ZgkoDg6SwlDIWPMUuDVvMRp5uPnL6c4RR/HeSCgVez0kTshKidQuRompAQw0RIybcsKPafEqErx0eE+7gUO7g987NHlj+ek+LqYfVRYkBHs0zzEwzyrcJKleHn8VExH/vjdQ9x3LjByZgiCHIFXCZtK4y2KjTNRwvVWk02S/DTP2zKtm4DVOtH16wBW7T1WE7DqYlhtm1PkudFopLFvb/bbJmglgJVoRmr5PhNIYkgggJXuIZrXtS5msqX0tm103VaWlef78H2ClkFtbmeNE66ur2aQyCVtB6w69z+mOqO5T7EsMPtMm21y5Wfjsmx2k7VjpAUwZf2zQvkEv/+3n/zbSjOTmkGTYJUMq2yuous5AyvDsGLWTjLJS4aVbhiWr/b2lhvabxKwWtlI6WM3F2OFA2ntzGweRdfbgJWxen5jwIqBvyLwQVZi8fIUx7/4HCkBq7hAj1nJvEIQBlLCMfVKOEd7OHj/Ley+9QDOqCcZTpmqGjoe9p46N9Oau+jUkXmThfy6n+nakH/XAav2fbbbvuv+utqp6xm2J9NtgNXVv+nzv85r03FXr28do6q5HWuOL51iVNxl1UK1eczfFGDVnuDtc+t6fl3Pp3PC/hYBK3kC6gd9nS5w9T1MJoj727IPbWu3dh/ShMSyhG7dRXQBVvL5RhdutrfNtm26OXWu286w6nQJa4ChS0aHtqd1VBGGlRF/VBayXpG46khJsyMW2qJzVZZIi5LkF1CT++LFOeLjC1RnUwzyEgMCCiwFyxMJNGkfnfsOishD73AXR+88xMH9I9HBIotrenYhZQ3pjCLoFExkkgOIixxxXkqQmHkuwoMRhnd20O+HGA166NMFKUvgBLxi1bsQ+MZc+5IVt2x8xRSsEHeKiq42dDHaIrpuNQc2PiObQW444DTnvDZgZcexuu50iK6vAFa6li8BK52fxHad585TZDkZVsDJrMSXFzl+PgnxH6c7mER3EPkO+pGHYZ/23CakLiscn10idVykdBt21AWqksy0on5uqXpQwkwzIKAdUUFJt8cFesklPro/wJ+8e4B7wRTe9Bn65RihS3YTNzQ8Z4QojGTTwf5FsJCbicX8EmURA6WK83puhNAfwnMG8KoAhREVlpLFIhegTEArI/RKRpRoroswMYE7BaxyiruTZUVcSwJfltCUwgyjyQ7vh6F0XPrwewN4fqjPg9rCYYgqiLCoKhy98wS9nR0EATdBJAAqgEfhYrLTrOi6ji2NVficlupxW8r+zBKzln0lj+h3X3S9aTpwdYx1r/+3DKvtS+MtYPXNAla6RutrucdZlgRaF8HmmtCMMyyAYZ9iOwbxRbRZ594ajDKOtst1Wx1lLSBQH6suiTdMbeNiKECOAXCsaAYZVtSt0pLAMYrFTBhWpwkNOTj3sRyQbCdqTSrDSk0mDKDkK/tUDC0EfFIGiZTkSwJMr0+EsE2Jnv0uEZap3KdYuQBW4hhYwKe9LAEPKbWmDpeHpPAwSR1c5AG+uMzxLPXxyzlwkjHJ0EPmRsKaJdYg2psCVBkeNudwFBi4BXarFH/vnYc48grs+/wdWbmprDNUHmZstSgy+Kxayj3RzzpJErx48SscuDn+8K0D7ObHGDpzBEFBfw3SRoT9horJNKN1SGZaC7Bi2wgDzTgGahtpctA65THW6tKwaid826BQl4bV1oSnsPP0mpqglZ7DAlDq4Ksa4QpYCdtZSvQJ2ilg1Yy7m/3U9n+JbUwpPX/HtiFgRcklxg8EqpggsqZ4irs0nD6vsJgVIDV6Chsnyc79j9GwWh3fy2vlddpXO7aXz0iFjK7wco+m4qMZ/0kPtwyrf/fjf1MpFdGo2djsKut1jei6R9H1KjNJMvNwTEmgNHrj1QasPAZ43yDDaqUcaYWJ0QasTEmgb0XXrYbVhg3/tRhWYmmgjlFZgfmLU5x8/Dni568wSoF+XklZYL8/QOYCl1WGfH+A3fceY/+dx/D2hkgYWBqHiHWg1U1F12+6Yd++3F/PpWTzaOjWsOq6/i6XwC5Aonlt28Cirna4yd+vByatOq0sF/DrUVo3n6P5+c1MpvUsp99+wKoL0NgOuEih9dZH39l/OzpOe8FtBnay7nfV3HUdXzSZDdeoJbgux2+V5zUBXclLFttdAreeXgJDuaMrdr72c9uejzjXGrn0TefZvuGzUuvLqn4rTFmDV9x4M0kji7vJkBk3GwEuRGPJgU8UKWOQVYgb3TwrUOQOnn32FP6iwGCWY5RX6BNUyNUimuwnhtLR7gBF5CPvuxjc28fegyN4vUC0KgZRT1wJ+ZWnuTAaczK78lzEr/2wD4Q++ge76I366ubLL2okJTEQUAzWAFZS2qjP24QIK81mAasmw+qmgJWl91/ZLJh+y4CmGYzZC7IBS/P5Xw141KdS0+rGRlpKApXhw0hRegj7sAGs5plmn784S/HJNMB/mY+QDI5wMOrjaH+EO7tDDHoKulDf5MXZBcZxjpNpjPNFinlB3Y5AgCs6QIImj5o7FVDQglaiDsaSuX4P519/hic7Dv7xDx7hvZ0M4ewp+vkp+i4zyhRdDxCFPURhH74AQxCwkYDVZHoGx8kksOXBPbcH3xsg8nfhuz1MLie6waHjsIjoU6JAwSuiUUVBHU12EWqjKIu+yDLRYiMAypIMugQy8BbtLaSgSbt8lqLrXoRotIewP5A2rQErn+8ERnf20B9Rv0rbOYhC+VmASI96VuryxXnKri7235vixjrA1alhfbngLWBlEkbbE1a3gNX2BfAWsPrNAFbNuMFu4PlkbgJY2T2r8CykzEzXcU3CKQpj57y69F9AIZPo47LA8miJcRRY0C/H6PpVAgRI9REZqckc5VxLAst4xqptAaxYEigWgDVgRZaVakuJ2DrZXhRep1MgZQPqOU0jLyWAGWc0zpd2ZFtAhOCQCBMqM1qhKt5tAUpxiXMgr1sAMcYHLmKCVkWA4yTAL2cVPh4X+NUcGFcRUrcnJA6WtPvcv0riUhOPlVMidAoM3Rz7SPCPv/c27iDFjpvCrzIx6eBa4Xtk9HhI8hhB2EeZe9IOJ/MYxy+f4W5Q4odv7aO3eIaBO4cfVCKbQIsaSfGZEnwKSlgh8SbDij+3Aat1DKvrAlY2bm4CVpIQ7dCw6gasyMrW0lH7XuvQJzEMTY0IsjW0rAhWUb+M2AlxlSaY2k4YrwOsxF2S7VMUyLJCQComjPglQKkhFEn8bmP7DWuplsNuXkO+acCK127BPTsv8Jz2HsOQBjOmPJBj4y/+8t8p6dBw6yQjhwJ5PEO6uIQHCq9Sx4INS30Dg54ZGp+o4Dc2Nk2UW2PGbobVm5Z0SCazKegnKLqildJZeMUcmOKEwPriSOiLRCQJovGWN4p+NwArO5GtBFgieqaBcplm6LGlTi/w4u8+Q35ygWFSobqYYuQwsKXAnYO5B8yHPry7+xi9/QDD+0eYsmxDnH0UaaTNN4P0vb09+ZrNZpvxHuuCtCVm6dowdwE69u/r0FFemN0QthHiOuhsbXhXr4eaGMuSii7QZx3oIrbdr/FqH6OdzWlPGNs3vN0n7mrf6wAmtatSgzZqN3nNK1h3rvb9WFBUz6s0XDUfWOq52UmdY2jp0rUOzFotCVzXGl2i6wqT2w581WZWr38zkGZLAjc9ia7+3/0Et2k8lcpKNa92W1/n2F3vkc1dw9Wk+TPbLYiYLdOjrP5tO5hcL67M7JnsXtOdzT63ZobkyrVKYLesv2+uA/bnNFWnVPtaGW9SRkfD5M2vpktc+13KGLKBpq5LNgtlx1XT5bCZEOCxuHQFnsI3Bt/Qa1Eevn2qdeZHMj1GOJN/FIYVywQZvBGwIr3dC5FXLp6+OsOzp8eYn8/Rz1wclgF2sgphHCNyqdNQIk0WEjBWgYs0AIpBgP6Dfew9vItgFEkWVQMdlpjxu2WmqEaWMnnUZY121ASmpHRRShj137lXoTD3Y7W4+L3Oezfm5zcpCZRrM7pEnEska2x0d64z9rrmR2trbZ+rBbLsvMCAU/qt2aRQe0Pur3JEe4rrPDOPLI+czxeYJgUuEgdfniX4u9MCn2Yj7D76AG8/vIe9QQSPsQ51oChG6/lYlEDu9/DFyzN8dXqJ41mMheMhGO4hptOjw3K5JmBFCE24UApkUowgXyBMzvGol+FHDyO8t1tiz7nAoKQASiGi/GEYIQh7YIKP2XYGtbS8XsSXKFlaKAE+NfdHCP0dVGWENIVk+aUtCtWuCsiAMpoZBC4JWBGA5LMlG4GMOJYx5GmKPE5FzoAJtzxLxba972QYRS56gdgIYHj4QO416A9kQyTxFTddHp2xtNyFDS7zFO+b6wj/bkBRuTa2pfxe1xkJ6M3oqsHyNVPAkvF49Y8SYxuG1bY5tIvhuUkE0A7/FQ0/c9HbIaKuGX317xs1VK91mG6GVddh7IZo3fxs155tx7D27F3n2fT368wRb3rs63zuuw5Y3bR92s+weTyZM2Ws1k+/BkHt+mBjgpyJKbGZX8ZrwhKy+68NKnQsRbZ7RjuHG2jExCzLksB1z8uu2ev6pxy3jg9NmbsZnDIDicOvurSJtLiJVZpxGjX1lGtir8Owq+vKAXXrQ5YiX0wFsKrimZhhsFz8NHVQ+n14YSSObXTy9cNQQIQaAGMlIOdlJg18PR/3LVJ9oMKIBjQwZBATgvD+WMKtbnJkURlHDV9Z05y4HRJGKDdDMItrIRMS4hDHnXsPc28Xn5+n+NlZiq/mwKsixLT0kVZiT4LQC5DOY0RRH0mSoD/soUymKMev8N//2R/hXhVjN5+jD651uczhZC1zX80Gdh2W0rtIUw/BYA8nswWeff0lHvYdfHAY4sC7xMBL4Hg0BKkQlD5CKYPMZG3iWrLtxfhRSitNjLHSD6TvmUSI0b5axrXU/dJYZN0ez8YRLNW0cbM8iYZbsZ0b1+2hJH4UsFFX+2UCcFVRVY5h61CM2YC4PrKEv6D25MJolC1ZVnZv1479m/fBvkOGmWqCKWAmIKkVYKejrzE0s2lZabsaLK2p9tL3Nu3v18Vyy/eypFMJS83Yujlmm+vv2nM05hNVf1m6DvL9BEUlUSzJ4rIBWMnAqSSoEcAqIWA1hltRw4JOQ+oWJI3fQBT5fvviQZv2yfyZmguK3Opjqx+fQfWUkrd5y7ItoFXAyp5frVItYKXXooFryeCRNbsUxPN76rYkGUFS0Gpf6lYkscoVs8h78175MxF6p6gwoNjZNMarz74S4XXvYo5BWmFQUkjVReX7iH0Hs76L8mCI/qO7iO7dQR766O2OZEAyOOekwS+6Ix0eHi6V8teManv/2ySMuha8rg1DF2DVBCTaHZf/bgJaVzfe3DRuaH9zv50Zwo7o0V5/+3vzOa5rg3X3fZ0AqP2ervbtAqzspNk+jp3UCHDadl93fZbhIKNsrTDekmlIJom+bzlpLM9rx0NzXCwZVpvapn3OZh/R+fO7D1g12251PAl3dGX+a773TfpL+zPtDdfq4ulI+ZmEW6aEqgk68b2cU5rjrv13MqTsNdv32XN2zR11UNvoEu3PtP+9Og41k7mtrHX7+LHi0rphbi709nMEvOzvLZXcfuec7hM8EhMzBkUaGDETyrHA34nOhDBg9ckQsFLdDWW3EaditpEbf418fUyTDF8+P8aXXz3D3vAAwaLCXuJgGOeIFjH6LkunHORZjNB1UXpA4lfI+74AVruPjuCPImQEGnhuKedifGgDNFsGrowZcf0ztX4KWCn9vHQrYfbav/HznmHU1WuGRTvfUMNKnOVMG7OvNYPETrDABDrbxgnbfx1gX8+LvD95JhqWSYmDcUJmiFxUClg5RYbFYoFZUuA8rvDL0xifnueYjB5jePcx7t/ZxyjwRZ9D2EkswXA8xKzN7I3wbLzA08s5vjgb4+UsgTPak0y2I2LlfK+yvVQSQq9EU+KVuAJ6iwvsVhP8/j0fP7gX4n44Rz+fol8U6NF9LyCtP4TLskOOWwFGMyTpVIrzCF6xTCXwhwj8Eco8RJxWyCoFjak/JRWmTH6ZDRgjn5xsPumvqj8lQTDLVuMEZZLDycjGq1DQETKPMXQz7EUuBmEg9z86eohgtAe/P1SgStT/XZQuNVBcKTGUzaFhUNUbYBOICv9SUqcqDMbPaKLPEOOaGeBWR7gFrLpWkFvAqquFuv5+C1j95gEr2UuZPV+TYbXuWV0XsGrOFapPpdEJNYQFsFIaRw1ayVrOa+gArPgRAb3o6jeboFxMUcVTlIsZ5mmOs9xHGfSlFFASDmEPPpkutbkEp0smqJjYYlkg96KVOqkKgGbiH4LvJshQPWmdIhWw4vuLJWBF4wt5A+9LgazccxS0kv+0vi9DgNTfwS8vCvz8NMMX0wovixCXpS/rGldKJkiKOEUY9kBwqBfRzGMGd36Of/anP8L9KsZOsUCfR6MZh8zjPipWWAmbeSF7uLwI4PZ2cDKd4fjZV3hr5OGDowiD/Bg9j264CiCGBKxEl4jutKQnb5/DbgpYtQkH7T0oY72bAVaKiTR4cTWaoUCo6mbIEmj+zT7PhJQFrIir2Pi9uT9qAlbN3wu2If2H1DzjwGsMYqzwumsAq6ZkR52klFhFX3p9v37Ayl7vzQArQ5gQ0wEjum4ZVvaiRVSTdbLpDFk8hVPGcCsyrFjGoCip3qlu1cJAAyz7agJW/C0HggWsVIDdAFeGGKOUvDcHrJb6OXVOr+6AS8CKg0wBK8eP4HpKW7cyumsXNcOw0sB4SRW1mzv5bgT5aPnsE+FNckyfHePpT3+B5NkpDr2eiK8HxOh9D1noYcIqgp0I/r0DhHcPkA8jHD1+KEE/wQee7+zsTCaP+/fvC3C16fVdAKza17Zug9ncCDc31rLR5o5vy6sNiNmBYD/CrO+2l2VoNK+r+XOTgdEUi7ML5XU2XdvOf1PAahOYVjMObPC/4SLaGlKSrXC9ehMYL+IGw2o5Fpso+vLQbdCqm2H1uwZYNce/8jcarbOmpG5r57zmH9mGliLd/M7TTRdJTam1NNomC6XJkGoGf7ZfCfukAWauAmIKRmyef5ShKvy3DffeBmRXxyEp7KKGsPkcLYbm6hsrZDEDpuVv28C0BXTXz1OViFLLRt5VwWgGMAxyfJOZi3qRlgS2wFx59tywUweCmSwJPh0Ujovz6QJ/99XX+PSXT3H/3mO4ixKHeYD9DBjGGQbCdqlQpAn6ZLI4FeZOjqzvon9/H3uPjuCNIqTUE6KLjdEZq4OLWrdwueZZ1z9lYplgl4lhMq/UOVsTtOaNtiyBbnf29SYMKxGibzGsbD9rBoKbHnDX/LgOsFpJYkjzmGyqBawM888CVqKDUeYGsMpxPi/w9UWKLy9zjN77IcLRHez2egjJ1iMAQ1kEJqPIeIYHd7iHy9zFqwz42bNX+PmzY2T9HbjRAGXKsN9w9CQQNGUpkoiRHQR6vQjl/FIcAt/bA370eIh3doFDN8ZeRXZ2IaCn9CPDdpeAlInDIjGAFYFn9kOysAbIUg+LpEJmtCq4caHjVCAsKt0QUpA+p3i+AVmNgzpKlhKkqehfIS0MYJXALWLsuhkO+j52okDG5vDokTCs3MFAyk54TOl1BKzY13LKxpsITvYeZiva0PPiAJXnLJngZWkg+wTdN2X+WdNBbgGrrgXiFrDqaqGuv98CVt8sYCVg0ZVk0q8PsLKzSR2ZWoZVA7AimC8AlmWDm5iCrngwjKdNDCvR9uOeNU2RkV0lgNUMxWKKRVbgsoqQ+T34BKsCw5I1jm0SN8j1UGdIYwippDH/MdGgK3WDeGH0Mq2WFcu3mWAQN0TOqVwixIVY6gWlRJs5lZyEB5fpBDod5mqwQZ2qcA9PxyU+Psvx6WWFp2mAc4SY8W88IAG0vBRiSRbHCCgOn80RJVP80//qB7hXJdjJYwNYka2txi+Oy+QKtSFnUjaZ5jQm6eHFxRgXJ8/x4WGE9+748ONn6AUErJTaE1YBAlkDUgFtljY260cq98HLBOMy0JMYg2wv4xLIWKPJprKATjt+bSdl+Vy+ScBK9quGBybXbNhCBUXrqVOZU59SE332Omz8ZAGreq9rqtukR5n3FyxpFWazaphZPStx47XxRF0uUBfGrhS11BV25kRNPOc6DKtmzN2Ov5vHWvvzVoZVqYQXIVComY7zmtmvDAAAIABJREFUk7/4t5WUxZGJJJMLWS+lNKQ4BVJ0XVhWmdAPaX0sDWsagYBV81VPHIb2LZoMfK+UCSwZVkYxS8svtgBW19Fwkk5Ro/bLEhUFrEi/5Hk9LQkMLGBljU+3M6wsYCUYaktAlpdOOn/kB0jmFORbCMvq+JMvcPn5r7CTuxhmqm8i2frQxzSoEA8CBHcPED04xNgt8eC9t+uNId12Xr16hfPzcxwdHWFnZ2fLhtEMhQ6W0bZFu2vD0Lxne5x2x2sDUjX6Kxo3S9vLNrotJWkUEt7yap5rHeh0XcBK+4g2VPM4URTVDAybyW+WFnWxTLoCoq727WJY2VLRdcAPz127MDUuZAVAbmksNUumRPCx5cIim4caJNBFYHV8rm4tmi6B69ridwWwWm0X20bfPGDF58/xROCJXwRg7M8STPmGwdooG2xma5ogbLt/60Zx+/xrAa1N/VyDhmWf2DZero4/C1htnsC2j48KyWJRZ2tX1qEGgNacd5qBgQAdplxK5/fl3GAhtJ3RyIC7hp0iLjqGNEJ+oCnVEwFQln4bwOrjp8/w+dMXuuakwH13gAfeAHtpiR5ZuXT7iefYG/aRlRkWToG852LAkkDDsEqrTEoIZPzVVYo26aOsHhtoG4Z+XTooQY0AVvpdsnvidqStRBBLnprRzOCPbwpY2aBwXUlg1/zZNT9acMoyRVeCOmH8qAyAzGMUBWeZBHlAUhJIBpynAW+l7OV5nOJsluNXlymeTUvc++hPgHCIHqn1ecYaOwF8CBdRw4rPkwyr2ImwCEf42fMz/F+f/hITN4I72JHGVYaVjiZbXqpJOtK/gKDfF0v0cvoKR/4C7+97+MGDIT66O8B+PsagTGr2k3ze6plIX1PFEuqZkWFFwMpBhDRzME/otaTiquwllHMIyRCUB6lBHgErOkpJvzfirtQu4UagSHO41Nnk/JLF8IoFdt0UhwSsQl/YXsPDh3CHu/CGQ+QCBJLRywHgC2DlC3vBmA3ZgLeh0WLZVQpYaRy4TGpqmeumlOUtYNUZXWxlp3Z92q5pm5J57Q3T2vVdbM23Jx2vG99d53p/3e+5Bax+M4DVaqm+TbRosqGr/2zrnyuAVTNxJY73yo5qA1Z2TboOw0oSPSQsJQnyBmAlDKu8wKXTQx704QUErdqAFbWhNb6SfbVNfMn8SNYU94U6f8u+hPGECHJxLXZlXWGptgBWTDoQIDIAlehSikSPlmjnNLjgdym1o2FKLOz1yh/iZOHh84sKn15U+CoJcFpFmLqBrCdqh8u1I0SexKK15WYLjMoUf/b9d/HILSWpMmAs4nAl0r2/4wZSjYUiAdk8cc4yQw/PTs+wuDzBD++P8O4+EKTP0A9SVL7KFwRlgIBrAKjRSPaYeiJuelmJnE0lgdcBrJr9h8++GQPeFLAimLKNYVXHP9RCtW6CJsFGUxviK0yQ2dipvV9qg0dtaQRJyJpSXXELJNtfAEW/FuGvk0hbRtqmGL4LsNKScH01E+L23zcFrCRRbAArifF+8hf/aw1YaYzPwUUhzkQas0imcGFKAgWwUvq9xoh0wLsKWNUgh9wGwSIW8Ro2hujlcBrR2tJaNHVDj+0CrLSuWruMBty6eFpQTVmgLA0gMsySwEg2eRxwyvvfMFhaDKvmcesNYVkh9HyMhkMkixjpbIZe5WL+4hVe/PRjpM/PcMT65pQbFAdl4GMWAkk/QO/BHfQf3cMZchw+eSjXzEF5cHAgDKsXL14IWHXv3r2Ng9nSELeVBHYt8F0bhi7Aaj6f15phFqhqTghtSubq+Vie0HWFq3+/suntqIFe0aBYo6Uj5SIGuf6uAla2PZsTgrBpygp+ENVZedvvm9/J0LOTdPO52FbtUSS3wbJYzj6mzOPKA2oHp9fL8javfeXn73hJ4Pb+r5tk+7KTc9cm/XV6fHuxbT5bzcwpK8MuEM3vdk7ZdH3qVFMYp8HlotM8Rheg2uwNXcDVusCTopHb9jvqgrj5pUHAMkmxDky399Pug7z2jAGhgH0aODM4lJfJdjTnBIntjGaGzBmOg5AgFTWBjFYPA4VJkuHp+QVeXEzw8nyMbJbhoIpw3xtgP60QpSw7y1CmCXb6EYoqx8LJUfUD7D4+xJ3Hd+EPQ8RFojX85mVbwga4uqHXDaO16bZaV8JeFW0rwxo3gTcBKykhNALhvw7AygaTtvzUtrMFl7Y9v671h8dovqfJuKV+koTtYg/NsUiWkT4/rvdkWGWlKfOslFU0XcQ4m6Z4Ns7xMgbuf/+PUPoDAfKqrNDSOlcz2KIzQgNuN0TqRnB27+KTszn+/d99gZPCRRUNa00XzZUvGW8yTo2GJgI6/5XwqWW1OMNuNcOPnhzgH//eQxxlrzAsZypmTgDSMAMIKum9q6huXrKEgphoD3AUsFokvD6Nryy7iuLq6gStgBUzucxkZ6ZcU2O3UoDvMivEZrwkGJ7O4WQz7GCBo56HHWbaHR87dx/DG+4Bg4EAVpK9l3nHl42cR1vzBmAlG4imqDAvxuqICGClOitmtoEjG5ZbhtXrrAnL915v7d127Pb4as/RXWvZrYbVmz25636qq/27jtMGHVeSmb8BDSvLsGomgV+nJLAdz7T75zrAShnGRsOKJ2uUBKogtjHHkPvX9bXNsFoWcDEppYBVNh2LhpWTzlHFc8yyAmN/gJRglXxF8KOeCF+LTAB1hZhUEVDDmLdQM9PEEQJY+dTwtCyrJTvalgWKm6vE+rmap0gCirtmZeDCVcCqdFjCLUXgKAhW5TMpK88QYlz08NXExyfnFb6c+zh3h5gQoJJaQh7Dh+d4KKg3SrmCIsMQOX7/4RHe3+ljv8oxcmnqkZvECRNDTIxwbeW5PUxTB9O0xNOTEzjxJf700Q6eDDMMimP0fDV/IUM4KkP4LpnoiaxLvyuAlV39l9zB5Zpm4yDRXDNBnMQsxFOKRAx4LGDVrOhpj93mGLJ7uVXAimu/sqys8Lp1C7TaVXVZoF2BzfW8KWC1bgO/KaZbe46NDCuNX+xcUcd4P/7Jv6mIyokhNCmT1nlJGFUJEgqvE11FBpe0RAJWon6vwbsE1M09RQMU0LCENHDP2BnzvUvASoO67Qj7NtFrDQitfonNEDfLE23ZMjOtjAhZFqiAFR+qPEwpkVizKWq5BDbF3G3nYrCfZxn2dnZFkBRZjgH1sSZzPP/pxzj5u89x6ERwFmw7B04UYu4Dcc9D78Ehdt56iGynj2h/R1gTvNfRaITxeIyTkxPR3njy5MnGNWk1PF7/tq4NwXX/vqlDN0Xh1x2ryfBobxxFf+w10LZ1G97X+Pha8eeVDZAJrO2Gi9+/7ZJAtp+dnJroOjPkqThEKIOxCZY0f24DdivgHN0ruOE37EH7N6m1N2VSqyVV60oCrxc0/7YDVjJXXQGnvnnAamtJHaUrRePgqn6TbW/2k40v7h+lpLbNmns9ymYXULUt6BSXni2v7QH7VZeX9vu3jV/eNfUmlKlkIAbTFLasLkvVBMMyDZfgFtcbmkb4Wq4piysDOB9pCVwmOSZZga9PznF+eglnkmGXjNtpiijNwUo/urIF4vpTIPMq+Ds9HL51D0dP7sMfBojJevGZ3NGLWgWsbBlaE7CiRpWRsWaChIwYM8VabSsBFwSE0aD9poBVU3R9HWB1nQ1V1/Nvgsb2+cpcZQArSxcndEPAiqCPaDvBRV5RlNSBx6xmkWM6W+BkssDLaYmzzMf+uz9AFQzhVZ445knEwk0GSykZ/pe5HCtlKcOdh/jyMsW//8Uv8TJzkAU9o5i1nAPFBMDENKJxpmJYwr6LfAfu9BwYH+ODuyP8kx88wrv+OfYwZWWK2H6zckKeiQCmqplG9l6apyIi74lpTA954SLJKqRkb0NZVWRXBdRfq7U8LcsqR0pnwAbbmdootIr2HF8AqyydAfEldqoF7kQO9gh8OT727r8lJZEOGVYCNrE0hX2MrDUHTqHtrbby2kubFvPM9t4CVlum4EaStWusXP379dbe646vdfN0F2ByC1i9/lN7nU90tX/Xsb5twIpzw7aSwC6G1TZAVY5rGOLtNKrU8kgZvDI0JLHIBB13nA3ASkSrtwFWZLVySo5jpNMxsJgCyRxVMsc8L3EZDJAFA2FXCWDF0kBfNaw0PiDCxHmYWoy6tgjjxeg9C2BVM2+MXqVhPclSwHmaDFiyZPmfMVehCHvhkHWVo5J9C6VjyF7NkGdz5PkEGVnFJFA4Izyb9/DxaYkvpgHO3CGmfh8pJ+osF/0tqbDKVTPTLTP0UeDRMMJHh/s49CvsBw4ClyxfFQtnq1Hgm+WBSeniYlFiHKd4fnKMkZPgHzzZwwN/il28Qs9PKBYqGENYhJoQclNJwnD/bY031vVl7j9sSeAV8oHsz5bOkN9GSWDNd7f6orYk3vKt68oHZWJZTVIZ11UOl4AVxdcpom5Ma5p9vjn+7f6M7VSXBBoXQtkDiNSLlgJSm0yIQWJqZKJb+bYqCm/hml8nYNV8jusS7it7qbWAlS2PLFW5SWI3k5QkYMUaVAbbLM9iQKIOmrkAVvH8QgArOgQQsGIwJo1l3Gm4ubWRtEyOjZIr/mxF1zXvyQGlQugWqOgSXX9dwGqZBTcEfZYElqYskDQ5nxPK9QErbXDN4trSnGbnSpNEBFMHQ9phR/BLIEhyxM9OcPH510ievoIzp2CdBzeKMPcrcQsM7+1j9OQBDt57G0Xo1cEkz0fWEr84AKljten1XQCsmoCP7ZxtcGJTB9aN9nYNqm0LlnT819tbXykLtLbq7TZubpK6goJtf+8CBLsYLM3BbTfOnMTZPxZxivPLmXG8NJmjRmkYP8v3NkEq0eexlrsuFyHd4Njf00aUXwRLV2i4NYDbBje2Pz/bNr8LgFXzWdRMm98Qw8pmaZpg5P/H3ps2S5IdV2In9tzeXlVd3Wg00CCIhSSGBDeNzZiGWk0ySZ/0B/RR/0tDguQfkJmGRlGSjUkykeIYSRFoAg10o7fa35Zb7CE77vdG3MyXmfHqZRfQDVa2va56lZmx3LjXr/vx48eFYm26bLogq7sOLWDlvm/nHP+tYBexPUo63O9u2/Q2Ac02OLIC5ltt3E4NK9r2clujLzmk1QAUB9HRCVCHUTv9KWNE3SZxco3oqTxv02lGeSBWdN2weLlPRoEwcegESwatJsBMwdMQRRDjZ0+e4dFnz5C+mCFOaySzDFFWIKZmFk9GWjgzppGH4ckED7/+Fh688ybCYYg0XyIUR287YOVZhhXvgc610bBS22gAKyldtN0DDWBF2S3xiNWRkt1Z/sJMVIWG2kdsYV1SDoCwi2Gg6YPrnCDT4prjtw5YicSA6Ri47fn22Uf3e26pqzixAf0JBWU0KCHDSkFkZo9ZElg2ygAP6bdUJeaLFM+uFni6qHFRxRi+8Q14gyNEQSKbieiKCPGaIIx22aPXk1cB/Mk9Aaz++v1P8bQKJbMuJRLidOgMsYAV/SQ+tdoPZT7woPQT4iKVDkz34ga//TDBHz6sceJdI4l9JKEvoFXAL9K/qmoUOQXXKwGcyOIjQzxKxuy3hLxskBWc/75orpFdxT/5HK2/QgeZe4ALWOljp+wD9wx2DSyRp1N42RUOCVjFHo4jdXonZ28hODiGNxqjEoBQgVmCWZxvVclmPKatvAGs3PbyASUjJEmp+lWvGVarK0EDhruW1L0GrPbxzcTamf1l2x617/H3/f6vCmB115LAPsDKdgm05cOyPTkMKy2xM3uXdNBbBazIMNXPr3YJbBlWrMpmU4osdRhWSyBfYlHVmCWHKCi6HhnRdTKtRMNKdWKpKagBd2n7ThjtJWlfIdrGdndXH0TpqZJIZkkgm+aISLeoU8kP/QX+KfzfoFT9Im+gVTwVJSPmyItrFE2OzAuQx0d4tBjhvacVfjoN8AITzKIRMooSlqU0++BeIFsfE2R1hbguMG5KfPP4AA8GPs5GAcYx931lBBEGIekjqwPMCg/niwLX3FvPX+DBAPiPv3aG+/UL3IsupUsgKcRk08Z1jMgPUHopSoJfsv62B3G8f47jtpLAPsDqVYuu9wFW6jMatjTHTPZnZd0RsNImLyrzsV4WaOMNN0lnAWhbzWQIgmYMKerPUkD9IWDFZ9RWYrXBWLfj7AtYtapYW/z0fQErdS5Uv0o0rH7wp/9To11+FDShoyP0dC6nOsdidi5UwMgXCVOqDilibB/CepmVoxPEgRqNJrIQKHBHx40OIScZf/jSCbV9w+4HrAwUZiaCdQAkwBPmiQJWLAtsSGMnYCU6VuwUSIaVmDjzKNUBUOPH/+sEE6FRAlYUsmOmkpNLxPAohtyINsbh0QEODyZCq4zqBoO8QXk+w3v/93+AvywRexGS4QhLH5jVJcLTA0y+8ga++r3vIGNWWJzM2nQJpBC2CvSRcdW5NCLUZX43qGmPr9NNmM0f7AsYNgE37ia6XuNqA2u7NlwNHPc9RZj7Aat1imS75qye2B0BK427us4c68bB3uOu+XcbZ6RvfPsCOjtmdj7wT8632Wwmwdd8kWktui2DdQArftfVfnEDPp31jbQ3Z8aDNoB6XhQIpo7aYMCNN9T5twWsepn73wxY2exKxx3R+d1tYhYYsrN+fXO7DeC5+zp3LyA7fvYY66DMqy4JtKwIl6nYOn8EnLJi43Zv5x3Xn51D9vm78yCKaQfN6G4QTt89fzuNMxdIc8e7b/2yve+uJ9C7PrQvtLw2BR0E7NbBPDt+Aii4GSdbGivlZbKgWiFPqy1hHQWeTwCfkOXmqmul7a/pXHJjGwDJGP/44cf49NFzzC8WiCsf/iyFl+UCoJD14xW56FD4SYDDe4f4yrtv48133kQ0DLFMF8KYuQlY2T1L70BvXtF7AazMeMi7JolkNazo4NNcSKmgLDV3/Izjzq41oq+goqDrIMwKYEWWTiu6rtlgO95qf3Z3ge2zj6tzSeUI+FKthi6ZJNIAFKE1bDnRsKK/IRpPZC4xyVYrw+p6gafzGlfNEP7JOwhGpxjEQxkQrjfRxeLn2XyG4qhBhLQOUA+O8dMXC/zNTz/FeROjoui6lFbyOqgDqjZVx4tMJJZwhNJJkv/zghAjOlfLKZJiibfjBf7rb09w5l9hlPgYJwESv5F5IQlB8S3ozFZI6XdQsy5OkAzHInpbVg1Srn8y+7wOsFIdLE2wMaFIsIqglbUlxoGQhidVwQ6BBfJsDmTXOGxSKQk8iQh+hUiO7yOcHMGbHKKiYLCUKer5pO26THa11xYEVs9JM9+ib2a6SlvASn0znbQMYlrbum6oW19nmwXvB2z6GNISAKwd3nUpVrL6GwzVS7ofa2ey5a5fVsDKllDf9fpXWcu38Sc+7898uQGr/tlnA9xN/ovc+0rJfRcHWVaGlZ6Q2NBo5ViHQdaxJSkYppP7fNSVM4kc0W9SGRi+lAVqS/Hlgxsf7XbAyhzX2Fz32zaKEyBqDbASGQSr3EnNQwb2UobtAlYmiUWbRrvNWDddImNJ4HKOJl+izlMBrNLhsTBtydQmw0o6BQpgxXJAXxhWDfcQ2RO0W6DtjCfcckkC6Et8DFBZ1pYGEoDSmLwkYMV92ZQDCnjVlOwlJowaD2yCwa7G3C8WKIpr5HWGKgyRx8d4lI7xwycFfnwZ4EUzwSwYst+GNFIjwFYW2m1aEgxMULGZRrrAm+ME90cx7h8OcTAka4yyQCUiTwGrq6zCNKtxPiswXywxu3iOdw4C/CfvHuMsf4qHoyVGAUsNffgNm5NFCH02milEu7PtGLvy9LunaQErdldc9+/4u8URbKxjP9MCOs6c0+moiX3rA7NCzI1LXd/Fzr1139aeQwHGrsjuBjBk9jg91ypOIfOd40zAqlZ9WgElTVdvd71qrKx+lX1ZrCZkhsu+RHidpagES6ljpQyrlXJFGzfbOdc2E+rGfFd8b8dQv+5SZlY7DbaX5FbcrST3zSe05k9HypTvWrtg14xl0MvvP/izP5Yl3zr1prsMJyWdrmxxrV0C6wy+CK8xd2lKAyuish3oIMcQNJQIHzNq2siRjpr9eynaDFqqJ22RHYfZThA3wNi9QbViCaY9qDF81ia0Xeg4rei4cqFEAliJSB4XKoVWZbRUC0L1tlQbgw4nuyYw01wXmaDsZbpEk2WCEidhgssLanxxolQIggZREmI4GGAYjzH0E7z4+Bl+/t4HePHpM8TxEPH4QATy/IMxkntHeOu7X0M0Ic2fGeoCWbrEfD6TcSFYkAwGmpUkOCb0R5ZCEN9m920Vcmsftp1E6yCidQ/dibF7YLs14Bxr/Sv922XPSW4BWLmLZ+PRejRu+gIirZPt7mT9733ntxmRWw7n6sdkZ909irsBMw9FadeTNcRGY84YBykZ2/rSwEZshqPjZf/Or43HY+fbN52KPkBvHbCwa1udl1XBbmsEXQC5ex4GxFI02VyTDYvuNPoaVhlNom1H6Js/FstbB7Ls8XrnT8/z33Vn1iHchfj0Aj5iiJ0NYw346R9ZDU/F8m4AvHbdfzub9jAkt2FobV/fnbMoiRw3S9TD7DI7DXIDVkmnQZPnqGpl9mRNhH//N3+PReEhzWom1BCSlZLlyJZzVIsZjiiUupzh6OQA3/z2u3jr7TdwcDRCnFBsn+yZTqDWwNJ2tNcejdkH1v61BQbs3uBqDImvYLrktEAxbUKpe15ZoMjmCP0GkRHyVgFM3S9tMGCDonVw3YK9LkDqJjgE3BI/YfssI+BhGc3WKbVMUy4dioWrQ6aAkWWC6fPxVTRdcLlSyveXWYmLWYaPz1N8cl1j8tXvIRydYEAtQ15PXUp2mwLm7KCU1w1SP0QaDnFeBnj/fIafPL3E86xBE1NPSpls5HB13S6VpSa6JXpZ6gfxE1UNvyokIDguz/FHb4f49lmAk5GPqM4wiRok9AUE+GwwX+RyH/SzqFUi/hXZryF1KkLkmX6O5RxhECDheyxpZJBT5lqS4jDEq4qsMZaY8BqBkp0CWULJ553NMS5THAfAKUtAggCjkzOEhyfwJkeo/FiSfwzwIorzSnt2LekV6NAsaMV6zV1zAMSfMlGqYVnJN8T+77Ywu9/WhORtXtvss/vdbXbCfkb2rlYz1exWRnT3rvtHt+fd5i7WP3P7+992dNv9dNf179rbrE266/337Y/ucXc9w23Pru/4fdPnVvvnXR7d5/IdGyRuN6D9gJXbBMEmfZRp6iZnJJVh2DDbZWdNomfNIVHBcWV+Wv+v9Rcc/8t1hVb9vk2DpfAAgfOVNdz+YoAESUKpn9ue0/g48gnuYy0zttEEhJQ1K+zFBE+dLlEv5igXc1TpEmWeIS8LpI2HIpnIPhBRcJ2gFe0yqxhEVoNbCBvL6DVY6Y2OFMH9SUuozUdU04+2XpqhKDtWrptAlWkGotfIZIyyrVgSyB/ei+guUnS9XKCuc2GUpeEEH2cj/P3jAj889/GiHCEPRmioY8WSNDlBN4qybzH501SIUWHgexgnIUasvohUL1GEwtHgOstwveR5BkCWYZhd4fsPx/jDBx4Ol5/iyJ9iFFbCdGcCxGPpPfdpAVNMibnj0YivYPYru9/z0tyqgPXn6M4pexeuL7JrqTF+cZnh/KxN7NiGV7u+b0tSGcu0YJkBxTZdi4JcZn+UajYFrixYJZqqRkdVS2k7Vn9jkkMaNhqQg/6hfE7XgTT/Ufl+ISFxXorOLfdhYTlr4zvboNJNuL+8SZLWAc7X1uzQSqy2LqmiX6OUUufDKzDU8SNU903IUaZc0vvBn/1Js44YklEkGcKmRLGcU3EOXp2K+LoAVqy9bFQDgY6a7ZVlAStS9Yny6eAoAkw2EwdSQJe1G9k1AW8XMJoH4A6dkWbRh89fmNP2BbCi7k8QDSX7x643ejkGsLLXbTo5SJ0p8/BEyYscxXyOcrmUTHrA41b0SDkFCvhBAy/2ECWsZR4i9BIERYAnHz3B4w8/Qzpn+WCCaDSRNtH1MMTbv/kugiHRUBqnTLKdWZbKgxqNR2L8WoeXtalhLKhpUVXIsxwR2XFtkGkM40YARgVc5VZfIkju++weseatGFZ9i6ivJLDv+q2wmz3PywFWHYW37zq3vt8DuPUBQprZNnvOWjkgjfbuLm+a4bL37LJ47CZAY95n8He974IYLhDdsly2RhzqMNx4fqZW3O6yqoF315eb4dt8jL75sy9gddcrl3VsvrxrDb6Mw90XsG2+VuMQbiiNdO36pu9aH6lvDd9mfm37zPYMrWFEufDnlnvYdmyyl6hdxfug46HpGXaJZreeCEUT42//8X1cLytczTNkBRMMqmlR5Bma5RzjIkfi1Xjzzfv42te/gsOjoYBVg4QdX1RQfpVhZQFCO3q6Tu764jO3WU7bMVJKEMqcGRHk6UwAK2puyXWYLsEWsLKAt33Wdrwtjd8tw+RnXMBKbIOTYdt0D7ZLpjCfDOPNMrp4PVVBh9uIzoreiOXM6d3U3Ne5l1N4vCiFkUTR9U/OU3w0BZp730Z08ACH4wES+i1stS2CqEZIP0rQDCe4QogPzqd47/E5Pp1myMIhwsFQQCEZGY+AlW2AwDPTblZtl6h2fxF9qhpeVeEwP8e/ecvHb9yLcP8gQlIvMQkbxKKFy8CDbgZ9Js4z4zdJV3EfQai0f36G2XECVszox2GoIJVlyYkv10kaWLCKIJcwyoxGSl7kKJdzjMocp6GHMylRDBAfHSISwOoElZ9wWFSbxee+wePa/cFxxG0mm26zCaSEjSiNd4yGi/zZtSW/2/y9PWDzeQFWrv+kIPcKR/PGbfTtH3e773Y27bX29V5k5W69jF2Ah6z1nhvou/8+QMk9/GvAan2w++f/bsBKDLLTBKGLDbpKmM6/Uu2nXefsmka4V8o5JgkdU9Fg54Q8T8tqlsC7+9YqYLVpfurcE+BjBWyxxzBzU7ZLLRmX+eoeymM8qIG+sJ0FAFLHIZvPAAAgAElEQVTOsv13nwYvS1HNZqiWc5QUXy9ypGWpgFU8gk8iQhzLD8kaZO2oDqzBCUy1jms7dM/wpbOfQFOyWRG4En5VS5wWMEXJ09oshfchLCsFsBgfqhi7NlkRvittMpumkcEThLhuYvxkFuDvnhR47zLEeTVC5Q2F/ZuXmZP/dYA17qMsoSxzSU4kYSgJDJY4EsTje6KpFbFbLcsSh/AWcxxlF/i9BzH+4H6N4/wRJt4Mo7Bux0b72RJMUVF6V9KBz0dF8SmxoIw3u1+0AI15vNb28N/b7nvOpLstYMXvu74FD8Hf5bhrHbC3+783gdh1W2X9Infu8/nQr5LmKKzeYvMTNkPh+V3bbGUPRE/JMtj1nJwHdl3x+pQgYAAssq4lqaY64vZPIeYIw1GTT3d+SbOjHYCVbC2df7o6JnpWLzDlkfKbYTKZxC/vVZ4BwSoLWP3pn//gloAVQauMfXcQeJWwrYgCu4CVXgGzgJxEOkDqDGv7cqKApvnSjWDUvRnXsPVteGqAtgNWJh2s7CrqNQhgRYYVAatoFbAy6KM4UmYjZ1tRLlKpRSZItEyxnC5QpESxK1nIZKM1BPAogsfbpkYQuxF6EQ7iA5SLHBefPcOjjz/DYpFiOJ4gPjhAlQT45u98F94gRJ5nWC4XpqNPLkaEpVlpmiojjaTPKMFwMBbaqRgqodu6Rr5zPlwQUj/xGrDatDC/7ICVIuurbqO7lmzL+W3GdhOI6a65VdH1m0fpA9TWHdLbr+3XgFXfRnIbwKr3GGvg9csBtjc7Sa4/710lOZLMMBnGvuvc9n5fwPMqASteP9MdQhoxgSv3I+4zpbQpifEJ2ThXCzw7n2K25P6pJX41M2npEgcecDIe4p2vfQUP3jhFVWWo6hyjYYzhkB1AXy1gZXcMZRTrb1r+zpLAohewYpm8O4Xs87AsKDmik3G8C2DVNjkxgFcLrN8CsBLXj0HBGmD16UWGD2Y+PqrPEJ9+FffPTnA4GmBAsXHRHFHdJy9KUMUJni5yvPfJE3zw/BpzCtyODqWJC7W+xFEkw6q1xQpY0Z1kmaLGH6ZU0wBWQV3hKD/Hv36jwb94Y4A3DhMMUGAYGCF+kU9gWaOvpY0ivKuOLBOCmrlnmYTpUskGHFS2EuF1loio0K+WoxDsU+1Ry7Din/TfqF3CYy+zpTAIhkWGsyjA/UEomlrhwUQAq+DgFOUGwMpmRy1Rc8UptQkHCQxfA1Z3tXHbv7cfWG3c9deA1Y4H8zIJn8//+fYd8YsPWKm/pyWAbklgaydeMWClFRAdYCUNLVqnV0Vu+CJgRSttO5y2QFZdyT5NwIr2kewqdlzNqkoBq2gALxqInEZM4XUCVqL/R8CKXQh5Pu6tCvyphLv+rWFpnGFzbQOsrP8kpYzcR0xJoL1OPyTwpeCRtkwz9AZeNzWkxwd4NK/x/70o8XdPMrw/j3FVE7CKpRGZyBmsvFzQSv0UXr88P0nMdY1auK8k40RK04EBwuUCR9kLfP9BiN+/V+G0eoYxprKnUb+R8TaBE9FWYhwuHZaVQcZHIn6CHF5L6FrfzUq3rBMtTAfhfQArl0VoYxk75jZZtnsVmvF25GVcf8f1f1xgST+jEgaicUbQqqRgPolAWmYvYyIdkE25KjvymvWkc1g7Gd8OsOpAKwKlVvy5z3/eee+fO2BlwGUHsJL4gMlKam4y0WcBqxbg0CkjGTqyiyp2RKhSoErh1bkAVgJakRAoi18ZVu2NG8BKFqbnq5NlaiktYGURwBWk3RmZWwe1jl6HtXv2MK2Yu7xhy/1CsDmnAlYDERWlyLwi2ASpOgFe5e2p6F0idEZ1DNNljuWS3RNz0f9huSTHiYtXEGdTSqCtQkMEFXCQjIBlgccff4rnT59JVmN0eIhgPMC3f+c34cUB0nSJxWIu1yML1msElc5zTmJSBpUpxoWeJAOMJwcYsdU0RU9b1GpVE8GdyC1abVHrvr3QmtUeNlZfhm3naW5REtgHWFoDve08fd//ogNW/Q6Tbn7rAKX9fbeGRyMbq31tMl5949cHWFmD3a5LJ8u2+9ivAau+JXobwKpvQ7oJbL8MA7PlSMmlbsqA7zr/lwGw6rt+CcS1aKvtRCSlaAiEZZXVIZ5dzvDk+QWm86XqHLEEK09RL5d44/AIZ4cTfOUrDzE5GGA2v0KWLTAeDQSwEpFrM8z6vFfH3Dq/fXNl2/vWSdSUnjm+OE/KsMqW050MKxHdNqUe7hywGcp1h81lVq6ce8sF8vPWqbT7WVsewNExDCdp672BYSWN/0SFvGoZVhfzQhhW788j/F/PfPj3vob7p6c4PpzgcDTEMI603K2qsMhzTNMcn15c47OLKa4rH1U8RhkORFuEnxMAUiQHbPKA/6YlgeJ4m/ISSeatAFYv8EcPoYDV0RADlEj8WrKuJLbymDOWW1CDU0p0lC0l+ijsBijCvgEq+gcizsvv+qJ7Jr1w5NoIVq0DVqaMkDIDhZYHLtIlivlMAauYgFWEYRTAH4+QHJ3An5yilntW4I2sOx5fGK4maWipvnbN2GYGkrh8DVjddYnu+N5rwMr1Kzb9vW//6+MX9PtffUd4BY+9PeQXH7BSe68meD1gl9v4BQBWVtPPZVhJIKx1RPKy+7eU2Alj15T4lwpY1fMpisVCYj7GtFlTI298ZEEMPyZgNUAsOlZkWGlCgUo4JDJoSaABrNqkhjJM6Se0CecNDKvOlgqc1gFWlrzC5iASw7KDn9WzZJzIcsMQ0cEJfnqe4m8+m+EfnuX4OBtg5o0ErGLDDal+chLevH9Xm0g0uCzgJw1ajFKTTHsCctpp1vdiBMsZzooL/M49H797VuBe8wJjzJAEpTKCRXdSS9k9n3usjzJ3E14tx7vtzq7PqSuBczED6//uA1i55YCWuW1jJut77F7BewJWij4oy4oMK2q6Gs0rKQeUJJV5JoYNpTJAGuuXpkugDdPXGVYsU7XsqrbSzcxBlWbaw359boCV49OaOWw1ZC1oR/1RYb71AVYNu9qUSwGsGgqwGoaViLLLzVpHzdz8LQGr9XIfO3B2QtqNYueG0QJWtr66m1oWsFJnXwGruuFVs3bWlgRG2hbT6FC0AoKiCMjvUfSuRuBT66rG9XSB6TxHmpVS3sFyAK9eGqfQ0DJFsd6o9XO0iwrjKMHIC1Asl5hdXmgHwCBAPB7ia7/+LobjoTijpOUTnZeSysATVFrKKKk5UdYClpGhRe2q8WiCo6MjtTUmorGoq/1T7tzp0tSxaW6/ifYBFq8Bq05H7faj6nyypySwz2FS0cGObi2zdk1Mfvt1bQasXsaI9QFWsuGs1XTfDpD+5wFYvcxYrz9HpQ3vagrcvyG563vb33fNH33PaoGZ325ZWverAFhJRzlSl+mQGodO4atQHMYgGeNyusTF9cwIZGtpXSl6iBkentzDKI5xfHIgpYDz+RXKKscgYUZSE0GKI60/Z3Vi9ikHtGASs7eS9HAAK8uw6gOsyECWVs1mc3H3cbvO7fq3IJZrEyzWsW2OrdsPN0svZR7S5XJ7SaAFrMiwEvHyrAABKzKs/mmR4C+fRkgP38J4OMBwkGCUJBgNEymH43XPFnNcTGe4WmQo6AeEA2QNuxyRSk2NEzKp6GgrWKXKIzYUUt1JRfQMmEVWNBvbVCVOi3P8l+/E+N6DGPcmA0QNu0fySNQmbFA2Pi6uF3psYVM3kuFmECF+ghl30b+gViHnoZTrqQYXxfwZUAhtXxhWlTi49B9E96qGaGARsJqnS+QGsLoXh7ifhEgiH5EAVqcID++hCQfC+uK80+bQjLBs0LlaEmhjUZkXrwGrO7kG/V/qb1rTfwxrRzZ/0q4/++56UqLP/+vzH19m/9uUELHXtW3v6jt+X7jW53/1Hb9//Pf5xBcfsFIQoAOsbsyjXypgxRI6tWe2lLyFa4ygNsh4YeXLfIpysRQWTFHVyGmjPR+5HwsLVxlW1LAyYFXgKWBFpq2wq1QTWRlWBmgmO9bVPtwAWNnx0nJM8bSUTSVsK/0dXgWPFU8t+SJA40Uo/QGq5BA/fDrDX386w3uXJZ7VYyz8REN3ns/XGLN9LuJqWJvQiGyOJF14TtHVUp+T5ee8kzxbIiYQhQDxcoo3cY3fvufjXxynuI9zjL05+9mKVhEF3QWwkoZnHBx2qFXusRuzyr0an1L3jy6+aaENpxz58wKstPmcbSSisXNf0w6bQFwHY9dtlWWLuX6S+I3CkFI/nfuzNHSrdC/nsQlYacMfq4FmnpTxscmO1ga8Oo/XASuWqLYVboaRbXWsxF/5AgNWvDbbUZFMfmIxLWDVBroG7RNnhCqxZSYMq7qYS4vrFrCS2kULWDnbFp040tUNw4r0yXWGldWwWndy3c3HToB+wErPbbt9tMcQ4oitWbaAFRHtEB4XTThAGMRtuR1rgBW4UgdTW5160kWnrjxcXS/w2ZMLPL+cI608QdeJhg4SjgFrXlX4jm1KpYUnxVF9T7K1dZZhAA8HgwReWWF6fYnlcinI+ze+8XWcnBxhMEwEIY9iUkpDuQ7eeyZdrlT9n47mdDrHbLaQdvYiyp4QQe223XXQahWwssjs7TfJPoejz2HZeaZbMKz6rrRP/6bv+r/sDCu72dj7XP+zzyC5DCsbwLpj3v/923UBc0Er17hvX98vA1j1uZ3bZ1GfaHff/NlXw6pvfHfN/88DsLJ2f5Pj37f29P3VgGfTRr3tOEJ+YY36Hkakb/yso7Dp/lRu1ZVw6OaRPW5fSaPtVEdARPQFDIhETaOa9PdwgLSokBXSxNp0D/KEGVTlBSaDibBu4oTOUo28WIr2BVkydFxEzFOGeRNgdbsntOtTKnKqDHHjG5o23Gy3XCJdXO9kWFnAap055c4rF8RaLwvZ3CWou2IXsFoHvG4DWBXSq1sZVhawulyUwrB6Lx3h/5if4EVyTxxCOod0xFlSx71btMZYSlhWFI5COBghbwIBveBHCIcD1PnCPHPDVDVTyOqhCGAlSSPxKsVB9dkluCoEsPrvv3uC75z4OBwE0jGS4vZ85mlWIS0JmFEeQEV8CULFAcXQdR6pH6tUedHqNO2fCSaRAcU/64aAngNYVRwHdnPk7XlYLkthcC3Ytn0xx6BQDat71FELCVgNBbCKj+6hDplYs8GD9HtXwNw20Wl9aR2EVuHoNWC1/0LdeITXgNUmu+7u2b37Q8+TeQ1Y7adhpSDAWjNCp0y8DV1ekYbVzpJA39MOrk5J/wpgxUC1yBWwms1Q8E+yYBqAtUa5F6BkLCmAVYwoou4kmVW0z9RAYhC5zrCyrEjhqaJGJHI1ssdLQ4tVDSs7PQ0Px3SwVa0nAlYEgiT+bKhFxdIyoPKon5kg9Ye4rGL845MZ/vbxHD9f+LgKJwKyifagBchsl3GTe7dyOHJRRgC89fXkYeo1cousihwxmb5Vg2E2xdfjFL9z5uG7kxnOmnMchCmCOhVmmB8GCMNYACv6R40R3bKC4StgjqZB1T9zSgL59zbWdxhH6366myTbtcRd/Sorn2IlCF69hpXqptkaF+3IyYY33J8NlCpJUOujKmhl93wbrzHZ2DGs1M9U0XXzrNg50HYMbLWsTDMa00jhThvUK2FYGeF1YyPE/lJLrSqly/MW0XUdSLZbpFYVW1vX+VyAq1XAirepqvPtxCLyagArAlUWsLKi61xQLivEDno7+GslQ/sCVuruc5LzZxWwCoJYUF6ZBoFSLqVjAw2BAOK+AFZl6eHp8yk+/OQpHl8skHsxSraVZg1qqOKjLI0UYI5CufKjlHwCVuwuGDY1hhRQL3LMr6+QpQuRq//aWw/x9ptv4Pj0WGj+BKx8BiusXfUaLJZL0Zhg/S/pfXS653NmXT0MkyGSmO1MTQLXUifbQFK7VKxv6jq5bxfk9wbsd5rp1rPd3+HqC3b7rv+LDlj1Xf/6+lj/fF+GoM8h6zt/H8PKGv11wMrai/0BKwuc320i9jm0fff/RQes+kZlndnqAg19322dGGNLNmXAd43vrwJgFQgTh4ABHUAFDQRkMZ1ZRH+Ie5AkHUz3IDG/CjKE1JJgUod7iK8i1szScg/KskwynOp0vzrAyrY3V/9GNT8sw+o2gJXqdaiDtM6mtPu6ZMvoG5gf+7k+wMr1D9YBK9F3ENHv7QyrbYAVGVY/XI7wV4tTPB88EJ+EpR6iMkIQlRogrMsTvSh1tFnmT3BHNDsIRtLPYQdly3RrwSrdX1UkVz8rXXpEK0XBqqgucJo/x//wH30V3xhVSPxG/ISIGVH4mC8LzLMSeaVs7SQKMYgDRASjhAxnMrAmcSipKLLF2VmS/D4ytTif2DHKdHVu26MTtBKGlYcspZPsYcmGMssFkiLDSeDhNAQGBMfGQwyOjhEd3QeiofhQ6j6rfyIsLyususasfA1YvUx59e2s7eqn9vef1hMO61dh17T999cMq9UR6vMf7vJUb/+dLz7Dik1/JBHiSJFY2y/JJBuGvCLASrMxW0TXKVQue3OnQWk4RDbthCZj6T4ZVgSslpK84H6eEazyAzQEYCIFq/hjhdYDkXBml1jGhqqPpadyGVYh6oY6lSbpuwGwsuOjClVaTaOSMZoQENBKyvKoplmjZLKjDrDEEHNvjI8uc/zo2QL/+DzH4zLCMp6gIquqKUx5urXfRti9ZVgZM89kjc1kuSU6Lbm7RsQ9PS8xzqf49rjA79zz8OuDKxxXL3CckPSyQM1R832EcSzki6bhD89txmOtKkQYR8L81vhV/HDnM/KeBTU2VJTcFrCyn+OebwEr6vaKXlKPHE7n/95VdF3npWVK0x+kLyhsIgNYqT9pCHqCH1KKqdIklWh4defW5ipO6WkrReDDI9NRSjGN1qaMa1dJdnub43zycwastHS35dAJUCXxpYj/630LYGUnhCCZBsGTtsxsu8jmmeUSVdYBVpSUJTasm10HWInTagArK7puNazotNGfsV0CtUFQR0lzAyeXgbEzIBYnfgPDyjF+q4CVJ2UaUj8bUricgBVLGglYqXgdF71QDJkYFcoi9SR8PH0xx08/foqn1xmqcISaOhYAlgTyRIxO6YQCVtGRCzg+2m1JMqIU6F0sMb24wHJ6JWJrkzjESRzj19/9Ot566yFG44EwraKYLc0rcz0N5uxOUdWIBwMZ3zTLZTFHYYxhFIsmii7oDpG2i0nHb/XfdSGuMiO2Tdi+RbsHOeJWXQJ7HYKekrq+6/+yA1ZuVmLTM3wZQMoe62UylHcBrFx7888dsOoDFHdtJFx7YnPvtNsYC+EEmZuef/+hOzti1+om4GrTcX4VACvfUubXACtNK/vIC6vhaGjvltptBiQKEklCaNJD9x92GaI7QRYuhVxfJWAlGUZei8nSuYAVGVbL+VWvhhW/Y/UfVoIRZkONYyWncAArC0RJG+aeCWznkwXFWmDsFoBVzqwcdTjYhaeqkeVlWxL4w3SM//l8hIvRm/DCSBJOAduS+4GAV1VRgIAkWVciVk69jSBCnAykRJ9BjDeKDHhkOj2Z9J2UNEgXH1MOKCWBDaI6R1LniKoMp8Vz/I9/9C28neTwqwJFSsCKjOkQ1/Mc02Uurcd5TQMBrEIkzNwTpGImliUE7ATFJjfifJqufdIum1IGCljRDyFoJZ8XhlVl2tZ7yDOCar4AVmW6RFzkOPaBk6DGICBGlWBwfCIMK0QjAawkVDBBmDyT14DVVjPZ53/029fdOwDn6j4vZRhvT16+Bqy6hO/GPWyfkpp9HpyG8W2H6F3++7b9WOV9X22XQAtYuW76LxKw0jI2bSQiLxMQa1JJtYsFeLcAiB1XDg0TN1mKJl2gnE3FPhdlrSrO7NTOtRdGCCKSCVS7iv+koJUCVUGoiagbGlZCaabuInUq2bjLhmSrDCtlrxrGqmHUapyqgFUhJWEEPQpyL0BKyaKJMa2pVTXBe4+u8P6LFD++KHDBth7JRJMntTYL8dsubroJWzH3dk8WYKqjX0uM2ziJKY8dhD34aYqD/Bq/eVTj+/d8fCO+xGH5HMcDZngW7T5F4gUZVtIArVLAXX/MOcxEbjufG9BohZltgCrrQ+xTEmjtG49PH4ZjTQYy90kbp+xepmssMIc9aL/ngmduvKbaYCbpY7AQsqtYdmr1Kleaqsn+zmSiXh//bpnWqmulgJa9bo4r8Rb6NZQgEg0rA1gRR1D5gptNu25tlj5HwGo18a8NgAjgRWHYMshNSaACVm1pUbsUKPbKLKOWBFLLCnUmGUXqNvCHS0bEwCV7rD+2SyBnPgeEYmtqMjqNh7aGd23i2YGygBX/dFtMug6rPHiewxggbYdp6oRbEViKsppyPdGwUsCKDqECVgkC1vPSsRQjQCfTXK0cioszQFWF+PTJBX7000/x5CqDPz5BE49EjDVM6FBSdC4wavalGKvAVyE8ZbRRfyrF5YtzzK+vEXnA2fEBHhweYMJM55JivBVGowFOTo9wcnyAs7MTHB0fSPee6WKGil0DJ2MEcYysLGQiUuSPGlnWZXHHTeqlWWvcMqyc7hgtE8tqz2wCtG43bfcJlt2Wl7s23F1X0sew6gO8XIdtU8C+2+FkB4NN42pW1C0Q+r7r7wOc3DWz6e/u/bv3cjdw4uaT2HTM2xl6PVYfYOV2OZR7IVOSTALTRcSWZG2bI30ML7ck0GWH2HHrBeTW6sBvC9a4m9mu+b1r/tm1t88a7Auo+taPC3xvAqx2Hb/Npey4gf7z77ZTu9aPdQZ3jZ91XDadRTKcjgi6JA6cREDr/LlNEUz3F/kcRcLpQBgdjba3tZSyd0/3VQJW4uSYFm8iN2uy4doau5QugdJLicCIkym37BnJejkD6IJLHPs+QLaPYcX543by4e+tHyDjREFxQjKasbVaJJpc9KR8QxQ42IGnrCTguFpWUhL4w+UQfzk9xrPBAw1cpGsT24QLFGw0OqVFr5GKdMs5VLlK2EtWULeVILB6IwQtQ/hJIll6fu4gBMrrZzgKa/yrX7uH/+LdEQ6Lc/h0PiUB5yMrGszTGvO8RtEwKx1hlMQYGcCKHa34fCQTS6eXl94CVir2Ln0qGSixe3HNsj9qnGhWlvaT/gN98iJvpBMh27RTVy3KUoyqHKdBg1HkwYt8DI9PMDx9A34y1q6FBAFZciiCvHau3tTSu43ounIv9LXJfuze/1YD9k22d1/74dr/9b1OnWy75m/nL32+n+qKRW7jP20anz62/S8bsNr3+fXubz0PpPf7rxiw2n3/t3v+fYCVu/7UPpB1SR9rdXAEJLGsjbVx03PQFthOZpqgsQnzbpWvftFlWG0CTrfPT6unRMC8O2a3Fen7ZGboXmsYKYYo0QJWlILhNZvr1s1M9xzuf8KuYvxF0kCei7ZgRqmYaAAkA2GuEAxgkomlgBICk/EUkLSgouQUXu/uzYI0jNqoHzVk/3cZK4qQE3USS2oqMYtMgSXZpyW5Y/ZoAVhC5Ew4eRUG4xCXyzmuax95fIAPnqf47LrE+4+v8SwPcOmNMQ9GWHiRJGdCj41fMgGL2o5xRuBcTmYHsgW0nDFWiovKCBCo8xtEeYqD7BLfSlJ8/76Pb40WOKzPMQpyxD5ZWlq6zrtjszPG4GT4qgRvt6frPqA+iSW1yPuihaZzSsohW4YRx21VQ1P2pLV/2+Rv83M20WY/b2MAN9G2y0RYgGjbZ+g/WjDM7nHu9UmXRBkD62eYWNz4kXxGGveoRqpcX5sEtLClu1At8qkPUAArGTujqx1oYk5LST1p7mIBQ9fWWZux0/6ZJKuwyc2ccPdx3dS32SgDkN6wn6tEGhkrPZD6YH/6539s+1k781RdcTqDIKWcoFW5bEsCCVbRtWtrKQ1Cug5YcTLeBrDqC3RcJ9VFWjs42E5wF7DSKaRtIRUwY7ZTRO7YUjNMBLDyg4G6HAawslC3lB8bwIpi7Y+fz/DjDz7DJ89nqKIxguEh6jDCMs8QsjsEaf8sEWRVcshSvFIAK/YOfP7iHM9fXKLICwzjGIfjEU4PhjhJEgzzGuV0LpomlvYfhx4OJiMcHIxwcHSArMxRE8wfDdBEAUo+xDBAHCXE5qVVupiQtpzSLB+KtBrRQzMaKzRHdUa6DNs28GHXgt0nWP4iAVZ3A166jcWO0csCQa8Bq20ZTDV06wGLJiU6ke8t/lM7ZW3A4X7HXStSy29e65+xG9qu+c8NeJtDeBtnu+8zv2zAate960Z1k2Hlblr7Ala7z9//7s7xM9nL/QAr42+0iR53w+0ciZZNb0ojbBkZS8m1VsBmYY3D0joAuzSsxNPpH4SeT7xKwGoX4KduyO5bWAesVpJW/LYpCeS+LnJRIjxu2mSrusdOwOqvrg+1JJDlHaI7Rj+Bf7d0eRew0ou1YKII37ZMcyOK6mbDBf1TIAxlgcArMa5T+PMXePsoxr/+1kP89kmBg/IaEWVrWWbYBMgrYJpWClghkOYrw0S79iUMVIzYvJQtyimsjpTVsiLDikCidnuuBaxShpUNBIRpZQArlgSm1OtKl4jSFGPqawU1hiHgxz4Gh8cYnT5AMJygrMk+U1YcJQyEoWyc0vWZ+GUArPoACXf/eQ1Y3ewE22d9+sa3b//re7/P+PWev+cAvd9/DVhpnPUFBazIyrAlgWK9LT1DGNBaUqfi14wQaavVH5WSMDJZFrMWtCqLQmyzKDlHA3hkP0vJOMvJCFiRtKFAFSts+HcCVsJwNfOkYxSRzUN2LtWNFbCS90iTMpVD/I4009ABNokbTRAJQSSg1jGQVRn8gY/LPMdFHeCqGeDHj6d4dF3gfFHjqgyxDMdIwxGmFUkbRjA9z+V+bRlkux+3e3JXMibr3EEKhGXF/Y9xqQ/E+QJH+SW+M8rx/XsBvjlOcVhdIvEzxBwDjw1SNOlFFjF1u6T7rVPqZ4ET9cM1pm/BFNFgUmBK3nMAK1sWZ+fhywBW6ySYdZcQd98AACAASURBVMCqb/3fFrBal0ywxxVCTgtYtUX0bSKkKPKupFVK/g1oZUAskQBYMcIKaOrLAIL8q1S/qWwR5w2Z46x6K0t+vgMD3VhIjrCLdPHKAKvOKLd2RRdBP2BF+nldsEPgAg0XRkNCZCkIrWhdKAy6IoymCWMdLCKjuxhWdpLZCbiO7FkQxjK4XEBAkovaDtA4YuuAlT5gmeTCsPKl8w67BHpBrN0Cw6EBrIzIG4VErWETBhdvL8ZsUeKjRy/wwWcvcL2s4CcThIMh5vkSpL1SBD30PCQhEEfs0kNXtsT59BqfPHqK5xdTxMkI946PcTwZ4nAU4TiOES0qpBfXoh8REvFlNjRbIgl8jIYx7r9xH0EcCFjlj2IgiXgCrnqZfEmcmNI6t1Ncx/qhETUWr+0k0E3CNrfSzpCXBa36HJad/sBW9LX7Vp/B6AN8+hyeXSWBvQvWyYSsf7bvulvD0DOA/QyrVXbc+nVsQspXn/FuyvvO57dm0F527qgd3Q1Y3Tj/2gPvG2f7/irI1XUlkbbsO7rc9Y3/a8DqZkbE3fT2Baz6nm/f/Nz1/ufBsLKdZVsb2zKsrMaCzi/Zx6xr6GQytaRHNsyVMm3b3dYFSFZNRSeGuy9otQ9gRZaPdaDdNWYdtD6GVR9g5foH1l60a1LAEmVY1R7LDDrASr1rJqi2A1Y/Wgzwv10f4kViACtqVBnAyjw14/Yx0LGZz86JV8Cq20M7hp0trbDZRS0PGTQZouU5jrHA9756it/7+ikeNOeYNEskfoiYAr5ejEwAKzKsKgGs6GBKOWDoY8AAifdtWKaUILCwJQMCAQhNSSC7BNpyQDq2EgCxpEDYVdTLaFAUqmGVUpSemmlphnGV45jgGhlWoYfh0SGGJ/cRDg9QIULJrK0I/uqM1Lm6mWGlH/AlMNSyU0UTBRC07bWth2LBPgcEeNUMqz778hqw2p2Q6fP/+sa33z9bo/m8pMHvPX/P8Xq//xqw0lDyCw5YqdSNama1MaRttEUqg5QOCj1KG3GR6EDAajkzoNVc9IXyykOKAEU8BOJExNWlIcYaYMVSQBVdVwauEgN0PyBA4EuXPLKCE9U/JotIhLJFTNmUezYqNG3GV7rBcr+1xVw8bxJJDFrFPs7LGk9yH5/MKvzo0wtcpkCYjFF4MTA8ROoleJGWWLDDPYXji1L2OxcmaTc842dbq94Cfcbe85pEM70pEQUNBvkCp+UU3x0X+P6DCN8YMfFxhaBJEbFkUUq8SHRhl1v5vwjeE7DiXmABO9eXkecgMQI74mpXXoJW+nxsRZWtWOwYOy8LWG2KmTotqN0W7q6AlT2nVKg5zGx98rKitJu0MLCUXdUyzQXQM4Shqmg5yjKHWmTR+h6GkWb2YQtYMQlGAIvuwhcLsGqjhxW7Yv/VMKw6q20fjzKsmGtUwKouFlISKOwqTwj4uhCNY2iBJXW7TemOiIEbUfMtJYGKmOrkWwetrIMqD8KIurbnMeVBgXH4RYhupSRQH7qKlmk5IH/KhkAPaZEKWPnBUI3UiqaTXcLsElghCFk2GOFymklp4OPn10hLNgqKRC8vFGcyQej7GEY+Bgm7RVQomwoffvYYzy5nmGfAaHyA0SCmy4ejoY8HB4eIM2D65DkWl1eI6hoxEdcsk7bXSRRIbfRgMsLweIL4aILk+ADhwQhV4CGraoSJMsRcIK/7OwFD41S2ulW6wLuXoRU6//gywEOfw7LTH/gFAFZ9/s1+DLOOYfUyY7Yy+p8LYLW9LNEa73bBrzznPeqXzQG33Xefo2evpw+wcgEntWCrQrN953GDaHcs1I4Q6Hbp2s6qMI7oqwas+ubnrvvrbPX2o/QFBH3jt/v6umB9G8ts1/fbb+9YA33j3zd+u+7/NoBVX5fAzQowhm1j9h9pSaxSGeoP2oDdOGP6r+uAlXU4rEZQ58isftZ+rm8ktr+/D2BFSrtoKBng2R1v3mcfYGVqEHde/Ar93/gBOmQdYMXCeMmRm06NtiRwF2D13mKAv7o6EMCqYTkgGVY+PR7rs5i9s2XPydNrr1V56PbfeC1deZg8zZZW1yCmnkl6gVH6HN+6N8D3v3aGr06AYf4CY6/AkHqU8RBBMJCgaJrVmGUVMpachwSzAvEHYs9DTJaVdWstM9x0OSRoRcDKJ7tasv0MJksVkTdCtnSSWR5ZEqwqVEQ4peh8lgnDaljmOPFKjBh0UXz98ACDk/uIRodovFh1rLSNspaofIEBq7uvCv3ma8DqNWC1cw97DVipKf4CA1bbSgJpuLRs3wBZYtBUx0hK3asC+fQKTbZQllVVoWgoaB4gj4bCsGJlFbvKuiWB7JvhG8F125zCAlZUM1aAgIaZPxRAJyBjtJyMCLmdVqptRS1CahdRf1ABDAv8J+ME0zxDOYjxJKvx4aLBj59M8f7jK3jRBGcnpwjjBMn4AIsmwCeXC7xYFNLpPuUeYEChdo7b3JnZX1ofszP37Y7HkSvrDKMQmFQp7lUzfGdc4LfvR3hnmGJQXAE1dRm1ARnZ0NylBbCi1E7doGZZuYlf9Z5sAruDbaScTUArlRyS0N9qe9kSSbPXWn/f4gTd3DRelrNe12MjOwbWh+Gfff7nywBW69fCa1TASp/xqmehvoQkoEwzHwWsrOC6MgepkW0bGsh23MqNGViT52CCSvZ+TR5REzOKjZZYrSCpO17ude6MD14Jw6p9Co5dMf/Ge9OSwO7VTVB1x0JPAasqX6ApUwWr/BqRVYkzAnBtYGkAKyndkVIHHbhtGlZW6Myih+sBhh1I98/OY/QQiAaIZVg5Nb4GadSHuQpYiRdG4fUghh8OVa+irTLuaibNPJLv05GsmgDXsxTnF1MsBLGixgN1ugKhORJpZ1fAOOayLJHVNT749CleTDPMC1L7E/ik5+dzHA+BN48PcRgOcf34Ga4eP4Wf5pjAx6BuEBUlfBqoIkcQhwgoyH5yiMnD+xjfP4M/SrBsGmTUCTHCmzYIFxfaAFSrgNU6WGUMickSbwIf+gLaXxXA6m6AkxH9d2nGdm05BnSnw/OKAauVtW2uqbvX/YPdVw1YufZBbIMAVi5otXsANwEWnS1hx6+sZcBsek59839fhtWuudGt482f+kUAVn337wK+Lwta/WoAVnoXln/j/k0cZen2Ql0P45eIc0YnTZ5u5xB1qqv6jiOGakvQrAun57AMq/3X8OcFWAkQt1Kuuz9gtX68FWDMAFYcRwJWTEitlwRqid9mDasfLYYrgBVLAoVhZZg/dPA6DZUV5QTzzJmNNw62lJQoaCWBkOngxEcVknXNZN/sKd6KFviDr5/iO/cTxOk54nop4ubjKMEwGSEKh1J2NyNgVRC0KoTOz2RYHPpIggCxHyIivV8YZHJ3knFmQMPOhuK3SVt1BlPi9q7qV1U18qyQz1PjUwCrqkGVFwjSJYZFhmPkAlhRbiQZjzE4vY94fARP/CACVg4j/UsMWPXZt13722sNqxvcjBsbVd/49iVU+t7fZ//s7Pb2o+x7/X3X1/f+7vvvt/3WJtvzuMezouvtPuwQB35VNKxE49h0CdR9VUdCfECVjFL2k2E1MXhXW1ooYHV9CaQL6RYoTTtAwCo0gNVAGmox7iOxgGwr1bGi2LoKr2s5oO7V0hWP4IAFrVjGLtXVFjAwJYGGicVnFchFapc0MryYIBIwTWqyfYTDBOwZv0wG+Pksxz9dFPjRoys8vsxx//5DvHVyJOXko/EIs6rBT55O8el1iuuKuoVoxcU7EOAmo3EbaEVtS79KcTLwcexVuNfM8OuDDN898fBWnCIqrlHXmep5+WSLFVKZFbK8DyFKlrcxfrXgmPXrrQi7KWmzDKtODsiUBRqmkSQD7whY8ZguQLW+HvvWfx9gRQF3tzrMBdR4LrKdV2I0C/wa3puIr0sJpJb0s2LMglYKWGUqgdDOa+OzmIdGRhWxFY61LAWCfyEbBChg5VHT7AsJWBl/2a4dez8vC1ixHJAUwFjo3dY56yaMaCTQhaKY+C0YVnbC2Ad5G8CqnWA16YUUriN7ytAuW8RVtyPVszCC62xYQAvVAlaJiK8rYNVGFObp6wygBpdmeCn8pl0F2SFIxPjZBarKtb01qfvMfkaB1DQXVS6U/s8u5nh0vsCzq0xqdiNUiJHidFjj3mSIB4fHUhI4ffQU6bNzDLISBwStygZNmiHwPBFZz3nZkyFGD85w8OYDjM5OgPEY85AdK0yXhRZh7UqeFJXuFsWqAyZLZoVxtb5A+xDmLzpg1Wdw1rvkrDuofQ6DCiKv1vq6x+hzuPpKGvvG37It+gA3+/7qePQ7PH0O1asGrHh8C2bLOpQSXc53Dfhdsb9N1+oGuPZaO7YmbVTRwQ1bWIa7xmBfwKpvfu469xcBsNJyyq48bX2+75r/XwbAqm/9sl2z7jS24M84xOIca1bRpmvkcyaLaHUjdH7qPmrBLnWsu7XZaQTZz7i8rv3X8D6AlSRUAm24YudyL6vKmdQG69g6zd1j8fjueqbjLnCUlBZQw6oDrGxJYB9g9ZdXR3ie3Bc9h4Y/PnWsOu2HFrCS8jqni5L85gO1+g5ko8tzNpqQUuog/1IjCT2E+RSH9TV+636I3317grfCBerpU3Hk2RacgNUoGSGORqiaCIsCmBc1rtNMrodzid2YIi9AEoSSIONYEG4SwIp+l2n9zCuKRE+F6gEER9U3EoYVmVRFhTwvJACSshcAWe0JYOUbwOqoyTAKKgSRh2Q8wuD4ngBWfjwyGl9MEqr4+i6GlayfX2JJ4MvsX5s++xqwes2w2jWH+vaHvvnX936f/9lXDv4asDJVNhtLAoVQpSxgB7Aim0m0gcoc2dU5mnQJL2f81iD3QgGssmgkJYG03WS/RiQVELAKGDPqj4A0YCm2KQeU5IaCNQoSsFOeSV0ZsIbc2c6v7ZppsDRQAKtCASvZi6hPPEww8wNcNAHeezHHjy4q/Oz5EtPMwzfe+RreOhhgEkHkZS7zAu89neLnVxku6xhLHsZqKMne1jHmb87LDpy25NqwKTFGjoeTGA8SH2f1FO8EU7w7KvEgXCIor8W/FtIENRWN9nUkBAt2sBP+WVeSaDsGGrYZgSoBdIQwEgrLqgOm9AorAjp7AFY2Ib6OP2yOl26OyssAVvLMHIaXxjabACttRdI2KhCwSRl20mjFgFaaEC3F9+iO6/iRQljTEldhs4kn4IkIO8eTJYEhmYItYOpwvFrNtR0R/ufCsLJjehMo1fGqbU8A+eCtGFYVa2QdhpUFrLQjQudmi0MkPxpY3gawsg9xPZMqF+c4qIKIOwGlZVsow2o7YBVIalvLAflTsPDWAFaiYRWxpM4Q7EXsTsMPu3h9oSwa8E26EPmI/EgEUvkqKLvKWt5ag2ftCthgmee4Tks8ukzx7LrA06sMRVFhEDQ4HjS4N6oFmT47nGAIH+nzC5z/7Ocon13iqPExLj1gmSMJQzlWSjQ1iVFNBgiODnD4xj2M3nwD9ekxMtMJUMfIqdF2/m67Btpx1WmirdStxoqdOu449wEmv0qA1SbntM9hWAes1gGIPofmVQNW69ezaoj72yL3OVSvGrBihkK61hh9Ft3gO722yvy+7To33b8LWCUDOg+rgO7LgEivGrDadS23Aaz6wIO+e+173wKm29hV+wJW/efvm6Hb379NSeDu9UuwjiIAHWDVFZNrxyRmNqRldmsolfauLB5bcmQBK7XJVnRVTbRhcaoba0AtFTHV9/cv690HsGIXGxWdVcaPgiKuvtbu53MbwIrHtL6A3Y8UvO4Aq20lgbsAqx8uR/iLSwJWb6gwugGt7NWLGK9kvIzOnZSQWFvBB2oAK2nOYoV79bMKWCmoE6LAoJzjGych/tW7R3h3uMTB4hGGyLAsK+maNAzYCVABq5oprcrHsmwwL0rRjKKjynI/Nlmh7xHSBwkD+KHxfTgeRmCYSS4mzizLivpZdh5LWUtRI8vyFrDiHpQSsCoK+IsFBmWGozrD0C/ZtV0Aq+ToDIODEwS8PoJ65t4UsDI2ee1Ri8v9Swas9rUfrwGr14DVLgvW59/dfXcy5n1nyWF/suI1YGUC/w1dAgVpl5JpaSVrkp+06R3DannxHMhSeHkq72dehCUipPEIXpQg9lldQ4ZVhDAisGIAq0C3FCnHNoCVMKwErKIVNwzZqjSkClM1sFYSaLu/rgNWAnaQTDEc4rLx8dEsx99+co6fzkM8WZJIEeFbX3sHDwfAxC8wjDwBrH70fI6P5hXOMULN1vPct1wlxtZPcRnFa0CWeSuuC9wLS7x7MsZXJjFOqykelM/xZrjEiTdDUM0locI9Srol1gU5ZQLyieA3SS2yj0hUKhCNgFIUlDe6VWS16b8ZkEVr/dX1EU3G/QAr+i3WZ7EYhMUa1tfOprV8F8DK+jObASsTl5v4XLS/BE8hWKWgFXXMFP+gb6mJso7F1yWnOEyiIS4C9ppsk09bLIXJr8HBLxGwWt1b3IStHWttatO9vD/98z9xoC0XRdWFHng1WsCqWEqnmyRkVtA0VLC1DmYCactJq0dF39yIrrcCmzrhbIbZdhFaRx7tpFnXrrITVW6BouumHE4nm5YEaiUiz8N6WXXoCVZJLSeBJVkAkZQFBhFF160ihHbb0ThB/1LWpRgjyWYWdBqZRdXPcTEl46GIx3HxSYtREBRrMF1m0j77wydXSOsIaeGjZJdAv8TZEHhjAhyPAgyTEPcPDoF5ik9++GNMf/4ZDksfx00Ef5EjILJOxD8KUcYhrlFh4TdSFnjw1bdw+I2vI4uov6Gipo35kYsXETYV+9UaFGqpWG6djo/z+NqgahWw2gZJmczAS3epWjteT8TS63BaDdwtnsHu7692OduEqu9ySFpBQlNSqkPe3Z8apJ7gref6+wDDtgTpFhpkmwG5/VyqVwNYdVBMmpKKrWLCAl5VRjzTZKS0Bnw7bMrv6TPsWt12NgU4PTtaAWyt3bnNqKgl269LINfnrlfv/O+50L7513f83vnndBm1a2UbeLV+qdaCbM6t6Kf7rm8vwNxkcHYdow+wotMgs8swaty5SKBK6PvSMtvsK/zD6czTMqzcFjyyhdEw6Jc6O/P5Mqx03JURbSTijTg8U5+knxfI0xlzoSJuLtiNWUcKUQC5AFbU8OgAKxe06ps/sm/vmMPWP9gEWBHEoVaTlASyTE3GTRnDXFcyWobyzxIP6jblZSP78qfnC/xwMcJfXB3h2eChdAikX0BfwI6FOPMrgJUpgzN7q9aTUDyXzVLYjMaCVb6UFsqrSBFXCxxWU/z+u2f4o+88wEH2FN6Ln+PhyRgX86VENoMgxiAeImHG00+QlVqmR1mBoiTIlGvHqFq7WQUMepjdH0YKjNEJUYRMfB5lenMcOL4mI298syKvkOa5MK08aYvOzldAkWXwshSDPMVhnWHilYjDGslogOToFMnhiTSbadjlyQi4E+x3drwbT1LLjkyu2BFdVyeNpYU3s7runNg9f6zt7QIYewF23fbajx77697Q+l6nrqaT0b7NpvG5fuZ2gMX6mMiqbzPoagO2vXYBHhJ49dxP3/j3AT597/cNZ+/5X/H1911f3/t9CdP9GVYdM9gG7JIgtKLWK0/Ycj6cp24kYdq5IHtdl1DULs3bd3o5kpjwTetoNT7pxspNMCpj4mbyznCejdaRNFcyB7B7mG4Uput0K3TuwaPPTm2gKsfi/DmaPAWKUmJIMqxSNsYIEwGs2CwjYokVEwSRJhAUtNKSbAJWsmvI8VnyZ0sCuV9ymy1WACsrnWPXqAWsSEei/VcNK/WLiiBCNTnC4wL44fMZ/p8PnuCTcojrKkZVB/i1t7+C+3GDIXIMIuA6L/CTF1N8tqwx88dAxSCe8axRcHbBqtauuSvcDLTRakzqHA9j4Fv3DvH1owFOymucpo9xhmscGMCqYUJDCVXCWiNgxUSKJO3qBoVJOMverVSplk0lMbd0pFWGlbCCHMCKWAObiNjugXbMXEDItXU3/64VVPsCVs4OdmM5F0wCCQCnDPR1UGydYaVz2cQr1tcSwMqIrpem26/oWlWIxCczAuxMWjlsap5Lm94pFtAqq5oL5nweDg/XSgL1TUlitv73divPhJVWWTirs/2la1Bz087ZPbvdnTaawhuA1Q/+jICVnq3DMoyjbDLEAQehXKLK5mjKOeKAKKnKmXohHaauQ4x9IDIJxFgQXVWElPWTQk0zomlKfdzlrkLAol0vbfqt4Et7647x4yTXCakoowqPKR2TTmqQjAFpLa4vWTTt31tSnr5ny7/Mb/yDavsFafU0SAE1MAJcLnI8Pp/h2VWK59c5ypqLEwirHAd+IYDVg5GPw1GA0WSAQRQjYR72YoZn73+E6w8/wyRt8HB4iGa6EDiNQFQV+UhDYBkAS9SY+8CDb/864rMTHNw/RTAeYtlUWArNn4KpAULWrJruGOrEkwamLUnlmZtn16HKbtcFG+R3dbHdpqbib3GUdONuMq3u87oZxDpOFrPPJtBZf8a2C8ROh6PPW9o5c3YvFHcO7D7MHhdhjfSOE/Tefw9Q1be+BDDZvQS3X53sO8o01LVj7MZLlNZJ+2C3y2h3NFm3NPh8uc5Ua2McwLq7yJs3I9cl9NXV6+Ovgzje+Xj7HN4+h3E34Cl3tvP8fc/vJeKtG+dZdxG3gY9bL1AOoBke+4zaVWXs+m7RcmML1mzubdeeZpZ2j58ADuZlP9p9Z1WvcNN99h2/A4w7XSo7FrIrteNjWVYq9No6XlsolhaqYlbNgpoyWo5TeRtAfNf81YYpnXPCX1QPQYE21AXS5VQAK3acIzihoFXXnZdACp0xDUx0nW4q47P/zuuxNHyr77BrAdjr39ZF2ArQtokrMycqk1Hn87euGvfoeVrh+dUCj15M8ZNigv91eoInyUOUXoSKZYXiXdtBNnO73ddWbT1LCFF4CEYJDrwMXlMgrWvpItX4iWTmjwchrn729/jPvvsW/tPvvYOzYIZJM0ewvIJf5bKv02mOqClBHS7J9LOTcSTUfXZy0rHTH2JiqoPiixSBzy7AfoA0rZClTK5p8xePWqMhgazcAFYUYdeuQFleIGM5YO2hyErkZYGsLrTEryoQFxkOixSHTS4sMDaRiY+PMTh7AG90BJHOlQt1bL7zENsVKToxnT6o6F4561Uy6oECbisvM8ziqm0AtGxnRqvttmv+uIDXTV9Edq1b2/+bgBXZZUa3bOdRNr+pVb97+A+t73v3Y/QBbvaeV57bis29q/OgY9JvX+8wsM5X+vbv/vvbff6e7af34vcbPceX7j3TzQ8Ivu10WFcb6z4Tm3DtzmOhJ93ENAHuSgKIfTf7wer+tPlOVY9JZsKaNIkN3PU9WamGhGD/lP2KcaUNrsUfccCxjcni1evQyNETxrMvdhVoigwNuwOmc1SLOeqikOqYvPZQ+hHqaICK9toPkQQJIoIpLAmMfXimFJtuMfce2f8toEayhPbEEFvO6w5jxqIad6p8iwIMJExwiMlGKtJMuhhSb3CxUKZXlAxQJWOkwxP8w9Mp/vrRNX7CSp5aSxZpdcO6xtv3z8SmU5w7rUpMyxrzGljWrIX0QXRNmObWDhk2sTB32qGynQQt21hZWXGV49dOD/Dte4c4q1Pcb6a4Xz7HMH2Cw2gBv5ojThj3G8Fv85yZRCHrV30PO7c8BfWsP6IoS1tNoYCVCq/bvV6QMBPL29ltYwObqLYMKr7P79pqDf5O8XHdkzpbZL9vbZP1a7YtLxcINUdZ+SgBxm1+ta4PO8g2PrFeeTdPW+su3X2ZvNeKEykHrAr5s5ZuyUraERzWJIfsXinr2tnr9HcfScKmc0xuaSdGdiTWeEmbANBH6whGq8doCS+cq05po2vTFaRbtfVuHNaXUJf3ne3NU8DKZk67sZYg0rT3lCVUpSjTGVDNEfklIo8PguBHqJPG7L3rD78oiYCGgvTRseJ9kY2kA9afQeeE2/bSc3asqHbSyg0qaqyAVWcgVEhVH4YFrPinvmzZ4c3A2y6eTWa/JAOKbnEQIW18EVn/+LkCVsuC3RAAvypFePU4KHCWNHgw9jEZBBhMhhgOhxjFIzSLAi8+fIQXP/0I3vMpDkofSU7NK3X8Kr9BFgJVHKKOI1SDCMUgFsDq8M0HiE+OUA4iZH6D0gi/GjyfQHrb8lJYWCZokkfoBPJqPLvNQTcKM84yLGqEbVdG3zLnzINf3fA4/h2gYcfYGgP5U+qxtRvDZuBi6+P/hbzR5/DsdxEMpjqAdNOx+s7fBb9mdF+S4SWijnu8GFRZi7LJMPdd/3bASh0nNXgdILK+odDJWHk55X12numQ3ASs+K8KeG9/9V3/drugx9wNWBnnaofXu+v7+uz7IK9dN2e6rVjr9xJAo1oCUY1sR3BTUNPXZU9Sb3sBVt35N91pf8C6DtutHqUvoGqdZSfz1yViXOfDOOTrJdhbSvpayKSmc2jhq00MTmXPbHv1A1Zaxq/pGPufaiNQJDVbzuB5pTiYdDQtYGX3XptBfJWAVQtQb1gnnF/cv9RB01Gg3yuEI3Y5lrhKgScBrDIFrB6fT/F+PsZfTo8FsGLrb4JW1MLSRaXPTvoAyjK1pZfW32BA4SswVaQYlVeIgwqZp12kEE+kG9Jo/gLH6XP8V7/1Jn7/3VOMmimSaiG6KKGv8gmSWKKf02hiS7PNXWMJ0axg+YTSlWTPYLDEh0FmNYGzxbxEljdI4iHiiMcqEQQMQPO2qxT9MPpey7RAXhIIY7VjgKxgaWKKvEylyUuYLXFSlTjxChwyOx/7iE6OkZzeAyYnKDlGbLe+1rHVnYNtQswBrNr3W0DKyDOsTd42VhEj09lnmQetZ6dfWjP3N5bB7vXfH/DvCjakK+QegJWSKA0CvHMVb3nTCfbu8nW14W32eOMh1gGdm3zI/SCXPvt61/uy3+vbpJZYnwAAIABJREFUv7/cgJXdhe8GWCpgpWBClxBYB6xMLZGuNudxGKhHyt66KgKOp01grAJWm5+k1WNS1lP3GV0WDvjkmAL7OS0hU2ZtawvaTq3KTrCHNB6kuQU7Z02MK/CLkhikBCtfollOUS/nqNgdsCyRFY0CVgTYw0Q6aTBxMAgGYrvDJILPdngsfzNglSTLzDUQcNKBJjCjtpxzn/pOBP0ELBOGERMQppmGp/qG+XIpgBU3tcUyk3g7Ho6QRWM8KhP8w4sU/++zBT5cNrjwIuQEDRuWj0OadEiJI/c/MpK8BkVDKRulPQno32iZmHHoNB4zJe4d0GFBK+6l/KnAksCHwwjfPJngrJzhK8ESXwmmmJTPcRQv4dczRCzFEsDKfl/3VI+EF9lmTTrJMSNiE8wGwr9ahpIFrGz8roBVKMCLjR1dX4Fz2ibH7PsWsJJ5SmzATKZtMcZtGOLdHmSRye5mWL7neuguWCPcKAOqdiCs4zOaBE/rlZnElYBWJRk4JVAyUUbZFLeSxLjU5vud22RXg4WIWcpKwknXhZGC7HYeisYa56lTEbfKqaU/2MVmdvXeBKxWP/MygNX6/rACWLlBnbpoXFxcylT4Z6fAGVDMFLDyC1OCZ9pJr2lM8fs8WZaXkkVjFtELVBiVAI9kDG/RNnJfwErRWEUy1eGxqK0aqXAwEeDKmLwVyuHqZrfJueG41GA2l+WFlR9hSqH1FzN89GyGF9MctT9SbauqkGzlaVjg3qDB/ZGHSUJK/wCD4QiHB0eImhDzZ5d4+v7PcfXBp6jOp7gXj5DIgpR+E8iaCiUNYRyhSWJM6wLx8aEIsY/fuAf/5EAArQy8Lu0yQbBKcrJO4E7Qis/byF+tsE/cCcXF4QJJloG2GqiZ0dsAftwMWFcdHMmwtIBYRyVWX/UWJXX7ejQ93+9zePY7/ecDWK07Z+419zmE+wI2LmBln5l7PX3jtw2wste9KcPh3pMCVo5bsgGw0g3DOD9roIyU2ezx0vWw3WHcDVhpRnCXu3k7wOquQcMqw3VbcLZzeIyD6GIJ7jX3A1aazdkUYPTNHVu7v2v8Xj1g5XbrW3fqV7Nlepv6eZ2G9Cg2z58vImBFR7NjWOkVWpbULxqwsnNDzm8Aqy6r2AFWLGUUYMEBrM6nSzy9mOH9fIJ/d3VoAKvIAFbRrQErjgDlAfx8jjdHDe6fHKCIIjybLvF8XiBGg+jyEX7/nRP857/5EO9MGsT1FF42Q7mcY5DEyMpcHGctd/DR1KtCrDYrrEKrdOQVrOLnuW4o6U+Zg+ksR5HXGA0nctymzhVohDrMqgkSIStqzJc5Mor3NsAwjpFmKeb5HGm2QLpciPD6aVPhLGhwElaI2eXw8KgFrCp2F5Lqx1VdUddOWMDKtd+tlXIAK2GpbXhZ0EoSFub9LyxgdUeKst7jFxuwWn80FrDq/L89Ns/XDCtNq98Nb2qD+rsewMDxLWBlQSsbC0ncZETBu39rd2oF9KUkyO5pag/c5HMfg6LzFTrAyiZDNGHQgVY2qF/xUwzDyoQ2xp8y+64DWPGqu7G+CViJLIyRT6nzJeqFAazShTCb0rJB2QSg7SNgJYLnBKwiAlYRgjiAH4XCsJIyOzJnmUSRS2kEcFKNQS3ftol9wagkNiOr1lb+ENdStgz3WynVlu83yBlPRzGiwRAzf4i/e7rAe9Ma/3BZ4LMywCxIUFFUm9FtUyNfpqY8XurktYpdOssz5vXhl3p+1Tayz9bpeEumsomZ21GTm6pA0fVRnePtUYTT7Aq/NqrxzUmBk+YSJ0mKoJohirWpDFnDothj5gwZwPpEOsBRnpFJntn5JgkpU1LHPYz7SVsFJZqThjCzSePaiSFdQIs+A3/nc5MZ5pTqucDVejyzcZ9ySk2797t4QyUNbOzRfULnsLKPVNXA9RU7f166BLbJUNuASplWbJgipasOYGUZVpIHJl4qgNg60Ky+J+89DGNDOCKAp3NQxe1tIlmBxm4OuMd69YDV+ph7f/KnfyyjY8EMfUgaQNjFxsmPOkeZTYFyjtDLEXqspa20FM7TDnmb0Mi8qBCEsQBWfhi1gBVpbbcBrHZR8qxhW8+y6cLTrVUpo+YBOYCVGOPPAbDiSEm9tx8ibwKcz3P8/MklPn2+wFXKTg4DMTRhU2DsF7gXF7g/bAS0GsZAECeIB0NMJocYDcaolgWuPn2K5+9/hNmjZzjwQoSlGjy+CFpxCZSNYVElMfzxAIN7J5g8vI/4/gkwGSLzqKnFjo6khypoxWcsIvQ2aKdhldarsmLahSELxDDRNKtrgSTTEcmhdZSCINuMsE5maxzUALkaTi7tUaeiO+/ardBhfPVtePu5S/3f7gua+4+w6xOdTs22T/Wd324ydwIbbsEw6rs/C1htO3/f9a8DVhKgOOiHZVm5m8fKudwOnzJp1wBRw5TYxkMSJ2LHq+/69wWsmBC4s7/KtWaA577ntO19W6vuju/637fOTetgrD0v+3mXDbfpGNYV3QewWicpr59nE3i7CgJ2zsXGa9zBftPPd2WJbabXsV9uF1LdVvV8X2bAihuqZeXScXrVJYHuPLL2wD7XLMukBEUCBDpcRqtB8BTprEPKPFlqhmGV17iYpQJY/bSY4N9dHOLJgAyrSH6UYaWtxLcxrGR9MBnEgKIqcBRU+I23z/D2G2eo4wSfvrjAex98guz6EmfNHP/tH3wHf/D1Awzyc4T1HFU6QzafYzgYSAdgsqelzbS0+7ZdovT8HF8FqxSw0tIRCqqzZDBE7UfIS+D6OkVRNDgYH2KYJKhrOh8lAl9LrinszqAszSvMFmRTqSM9jAIUZYpFsUCaLrFczOEtlzhuapyFwElQIQ4ahJMDDE7vwT88Q81uyW1XrR1gPf2NdYa1y5iSZ2VLaW+uPvE8rP6VA258kUoC6QPf1X4bZ+muptsEIpsSqbc9pEmW9Nq41tKpxXM+77JibntW93N9CbW7HNP9Tv/+bdgGW/aw3edf1VB72Wtt+YL7TaC7U6w9av9p0GxtjNpasXAmoHYZVisjq3sZu7+Z618Hq26TcF4FrDSJzlen7emAVs557JApw6pVtWkBKylrv5EM1DK7bsAUUCKJogWsKG6dp6iX16iWc5TpUkqwigpSCl0HZFcxcNNyNOoOsnoojEMFrMiYsgwrrZrUvYRVOPwxhEYXGOElsZGGJCzMEAtz1uiDlnkm8RuBLuKHYTyAHyc4R4x//+E5frzw8eMF8LyJsQhjVNxPqBXFHoU5kxYG+pNwQzvFqc9FwIosUTJ1DcvK+DR279NkjxmxFTY/R6yCly9w5pU4Xr7Ab52E+N6ZjzPvCkfhAnGzREzASiQGrNaYApwiwm7izlaYYWUNGpuz0nDFgikaj8resQZY2fVu/7S+wybASjvlGY0nY9c2+Rq71vVqfNt6vuYvBlhqE5QWuLKz1zC5bRnuCmhlZVAsGGyqwtq1SkygkvJVSjcQ2NJYWRvDKAnEAlZ6OZ3ckbF5AlglKulkGN0WsBKiT6s73sldWODK7gi/cIaVBaxWKZldZyJONlLXKUBHwKopFLAKQKp5JRRz3pgrtOc+YMaDrBXlj2VYqaCfq52xfUrsouTdBrDqAkp9SG1HApGDCBAND/ZiWEUBHT42N2dXH+DJxQIffHaOJ9cFsiZG2YRiqGKUOAxLPBjVeDBscJqUGIQN/CgR4xMNRxiNJtKuOr9e4PqzZ5g/eYHp4+eolxmqZSYsqTiMFRluIIBUmLA8MIB/OMbojXsYPryH8OQQRegLqCXZjkYaV0p5RPucxBGs4Uec4ET+reNjSxEUTLEMNYsGu5/TRdA5MNLNwHQssAaZGif2c+t/mi3R2UCU/tlRP/fayV/Wf9j4+T6HZ7+T7A9Ytc67EyS/zDV9ngyrTaBV3/j1lQS6lFl3M2o3pHW8aWONyE1Qws7Pve9/L4aVcapuGTDcfK4O+PwyD91+1nYgMb+/LOjJ1SnPz27P5j7WAcdtl/arAFhZ+9c5Oh1LtHPYLUjVerBd+cOXjGFlS4hsQGEzoL8IhlU7bZ1sKpsy7ASsuP+YkkD6KotMAatnl3P8rDzA/3J10JYErgBWpm1Ux+8xWUbTSZhmhhnmBDneGEf4/rtv4fRgiDqI8GI2x9/98J9w/fQRvvfwAP/dv/wNvDPOUVx9Ksz0IltgMZ0jimKUBvDj3+M4USCKgYvRo1iwLKVtZa2AFT8jAFcQw0/GyEsPV9dL5FmlgNUgESdWywI1gURWFkOMRVpgkWbIS5ZLePCbFBXLAetMBH3zLAOWKQ7qCseocRIyU18iGA0xPL2H8Pg+wEY1twCsZL93Ohjr/q8jKn+SQb2m4eamG7YBVp19cRz/LUbmdgzL7cZzVyJG7mSPhIM6RvuV5N+VXeNsAZ2Iy5ZhcMsA1227qxF4ly3olw1Y2fG/7Z61fo8duHOnu1ffe6/X3X1kBvyMz9ySwI6R4QJ5GxgahhXSMThXJT1cwGDX7VnpG43l7CeNdm77RcPxcH1cQ0xjSR1L7Lqv2q6lm0pdbwJW9P9Ujs+QNBj4Z0uU8yuU6QJllkmiIGcfEoIjFFsnYG8AqyQZCBkjjCN4YaCAldEQsnqQFrBS3aHV5Wb938Cen2VYJlki0RS7w1O42+BeTL2Eg6GwqB7nAf73n1/j/SzGh5mHFwiRSmKCY8C+uQTMbJSl+sXUOhJitykF9PmrKQlUIIuDbpM12uW41Sg1g9zimQSeqgLjco7j2RP87oMhfu+NECf1BY6COaJmiWEiNaMq8C4SQ1KH3gJWdh9YWX8rekh2/9JEjZYDWsBFNb9U1b0jSrgMPx7XjTH4u2VYWUzCut/Wh1sBE3ci8tZ/d2Z4G3/oTtYRLtZLXnW+kb3XzXoDOBmSh8TTLWBnWE8OwMxNmOAq93nrIwgc2YYFvHd7/E5iQMdPQUtNZNk9SEtTZZzJZDPVaR3DSka5ZVvJqnnFJYHrhBXvj3/wbxtB19rMr7mZtkMRAStSezJTEjgXsMpvMh0oo2Pg6iCt0Oo4AGT5kMIuaCYXpL3xftHFXQHvbQArZQd1ZRcy+MaWsbNQPDrcC7CiwWOJIwGrRQF8+uwKP/34Gc7nNZpgTOKkODWxV+IorvFw4uGNcYPjuETM7Cf7RkcJgsEAYTJCMhghYDeKqznS8ynOP3mE7GqGxeU1qjRHxPpllliSDimliA0qGkmKt98/xfitBxicHYvGVWkAXGpe2JJAtryW563WlMp8q626W+BKx4zOMY2bMOK4uZksgXWU2CVKoC92FmE2uOm6GNgF57IKuo4OuskQ8LMlgTQ0LAGVFrGhiuz1AR577fW3+PKrPX8/YNV3ieuazS8NOqwSkm6cru/+xbBtKeniwfpqwNcBqXVHZxfDSja7WwJWbiZkJUO85/13gO7mJ7XLIdd1c3cNIt2k9wt4FGTWl7s33+a4LmC1YvOdodh1/58HYPUyFTWbr3E/hpUFrLpyCt1vrNNks17d+CoLsB1rAaxuvqwDLoDQL1HDKk/nWlbGTLoWDqyUsXJMXyXDqnXmjFdp7YO1K2RY3SgJlGSUXmctXZW0LbQCVhUuWLJ3tcRPywP8xTUZVm+2GlYSlMjDsfepBsbt3iTaTcyKNyWieok3Dwf4l9/5BiZxyJwzrhdL/Ie//wdcPf4I/83vfwf/5jfexkH1HPnVZwjCRsrulgvum5rh570QrEqSRJqYqO4mGegVrq4uxRm1rayFXRVGAnb54QDR4BBF5QtgRdH14XCMQZJoy2tCVBJA8Ydamh6WaY4lgzAmv2IfVX6FsligpH/HjC2Dv6zAqCwxqUscB5V2QEwSjE7OEJ08gBePJDsvGjJrDv26OdWA5CYDm2OsvphbirJKFrGAVRtC3QDEbZJt+y55O8Bq+yawG7Ba1fDr26s3L/T97Pedzul8qY1PtxxoF1il+/vdARN5rndO1tzuzvv8l/0Aq8+BYSVasz1OyM5b3Wf8fZTUVNrIsFLf4ubzcc9H9IXlVboH2D3Pvdzdz9eufaXudFPJ0RttD9b9W9coSO2bBazEagt4pT83z21GugUVpHVF25BL/pkC1tkCxfxaAKsiz6WCRthV0ggjhhfGhpnjYTAaSWzL5ltsgGEBK0kSkGHKa2LsxNiIHd6EDNbdi2WHiXSLAQ4EZGHCgmwoAmhMaliggOXjSSLNPT6Y1fg/H5f4WZ7g49zHee0jE5BBO8gx1hOtI1uFII9OGbcSF9MwU4tQjm1KvxzQUFhWAlgpkCJAl2FrdbS6Gkl2hZPpI/zLr0zwh2/GOMyeYuLNMPAyxBEJEwwcfavwL/4PgVqCKytt6tfsgS2OcP2pVnBd5gUZVq4kiO6lmqDZ1pVP41T5DHEJWxZoGHnrPmIf/uCKjdsxcnexLr5pPZlOfoewipEk6c5rO/11fqllVYtetKxJSwCvUeWpdF+kr6A+gj4rW0ilGlrifTrSPmbPEbF1Jb/oj46bC1gp668DPe2xLET8Cwes/uRP/q2cW/0OS1kjGqozl/8nYOXVuQBWdT4zgJUOlKrKm159mwSSudREmJ3GydZDmkExqv277HHfhBFnbM3euyWBltpqkVmp2zYMr/0BK2JRWhbJbGdWAh8/PsdPPnyEi1mFICF7KxKHOfYqHA+AhwcB7o+Bo4QtKWsUdYMgGcIbDOBFMYJkgCiMUS5y5NMFyukC9bJAMVsgnc5RLDM0eSXaGUadC03oAaMEydkxhg/OEB5N0EShqFfQQHKi8wmxHJAORruxUPRVujW0IavDtNKFQYMn7UfJIisraYXd6oE1DabTazWlxtCZzqRt2ctoNNL3HJqiOtD6hYHTBdIaGhEx/GcCWN0AXNYWQ5/D1cENnSDzy4BWfaK1fed/lSWBNhgWO7QWGLW/twCrsV9bSgItYLW+Ie3LsNoHsBLXZQ/AyjIVbue6b/6UOA3/P3tv2ixLdl2HrRxqvsMbe0SjGyCIiQ4aBClaFGWKGijJdjhsf/BHD39NVIDSb7AVpBwOhb6IHoIUCQJggw2g53fnGnJOx9r77MyTWVmV973XjQZkVsfrN9yqyumcPay99tqtS2v/fI9eD+5gAtl+CHsIuBo6+n8KgJVV8IYAqzZZ9qngxrY6/tR+EQErSU40y+w88583YGX+gz6dgBX/TiKPgIdNJVrKuagZsPH3okBeVtgkBa7XKT5xDKs/3jzCx7PXkYdTaQnklF9NYvXzTXVZrtgFegJYCT8BdbnD2QT4rV99B6tYpyBvdjt8/y//EnFyg//xv/wOvvPWKabbD4DsWhr6b+5uQRxNmM8Uhg8pfjrBfLYAK/amW1VWufjXquIUYgqrUtOE71U2VhTPEU1PUFQxbu4SbHc5JhRdn86k8skWSSZCYiudL9+RXcXJjlGE+TxEnl4jSW6QJmtJ8CLqhJQ1pnmJVUnAqkJYZIimE6wePsb0wVNEixNhp7cyAt21PJh+u6lFZrfld2ETdAGrNqw3o9RqPFn7cpdh1XLghnbUvQCrI06wnX+9P/BA94I/Tev5LbEOrfmCX0fwkr5mlW7/9gN/C1i9ONikdfuXg6tebuWE0uomoLFjohjLxBLT499PG7kPWAlIPcC2HowBvDhDcznfV/bUdzyGVcOx4fYxYfN7AFYaJZpumAFWBLekf0on6qU7ZJsb5OkOeZZLGx4HTVQBhdVnosmsGj9dwCqSRNkxghxgJZ6ExfycRQcKurhGONPmE5RNz8MKGPwOAaxYtJDJjarjBNGeiiRHvE12+MFliv9wOcGP8wV+lga41r4nAaVo/zkhnqxbHWxjdpTglyw8faeTfLE8uXvHBcFzQ0vMF6rn41RF+ZY4wGR3icfrD/B77zzAb782wWr3EZb1LRYRW9J1MIWIzeskFPXRAlip6LzhDh2WldtWlrcrAKhtce2L16SD3OyzFhv0ddQstzRiBb+D+k18lto9pAfss6zGCu7DLYGtFxNGW5O/dCVx+LyLzJ+CrowqefZeXE7Wky8437Tl1RUKAawUrFLhdf5ykwID1RhVn+tYi+4eNqBlOJGif8OsJOuKTEGyrEQzjMxsKwwZu6pdP7Z9u8+utYlDtsCPAcYkf/byPgGs3AZuQAfRcGgBKwkGq1wBq3yNqEoQkGFVFZjOZg1g1X/gevNbnQICVsIIdKKhDJpepsIit3EEsOI6NIRSjVULWLG6MFudvwTDigkbjVCIyXQu1YqffvAMP3j3p7i8zTCZncoUAwGswgoPlhFePZ/gySrCybTEJKyw3iSYLlcIF3NUwrbSTVQkGdL1jn1/WMZTTFkh3WXY3qyRrLdAXiEmpb7MQBJXsJhhen4qkwKDxZzTtpHLlAQFFGW2kAgBEkBUAT5ZTF6Fp41DXHBeB7i9ZcBc61jXLJcNUBRuIkFV4eRkJdOQ4jjCZBJjOptgOlWGFI8nonFOu8WoimpU3HNx1R3T6uB68BHyMcDk5Rz2+Kc/3+MPMIR6pzR2fB+wag3jPsBz6ErHAKsxgz00JfB5ALOxlsCx44+Jrjd93Y5e6wfcXGuxVKQOv8bu/8sBVgp4v+jx2wmRLx40a8LVDRL9dXR8hyjz0sCVQ07r0Hf8pwBYKfO0/cXgR2nVWnH2168xsTV4UG+kr/3n97eAVXfVDAWkvNdZRnFx+rb2PvK9MgjF1jbBHgJWeYlNWoCi69oSeIZ/u3uKjzglMNQpgTIBzxhW0lrRZ1i5uEikXTjhD6huL/DWkweImeyQgVyVuPr0E3z5fIb//re/iW89nSDevI8pdijqHBeX1+QWS4LC0eN0xyxSEawiy4rXwwC0KHMkyRYlv7eiSLqKp09i+lgFrBDOOGAct+sUd5tMWFfxdCa6WFNW/V0xkfEvJwCmCbWuMkwnEZarGHl+g83dM2zWN3LeDOJjMs9LYFEUeEjZgjwV37568AjzR68gnJ+gkvHrrg3IW77G+G1Wtm9bPNBKYo+msu+etYd8NyU0L7HrJBWaBrgWhcNW6ucCWI2HEcPvcMXElyLYvOix7/m5vwWsjt+ol8lfFLAasv73fDgvp54mQMZxwGosrmDBrWiK4L6/ux9gZS16er2SFzgz3vzZuxWW67UxGQF2nVpuKfUYw8r8rdgpNzSCn5E8kbkK7W6yQba9Q0qGVZ5L94xM1QunCCdzZeY44IQMK7aWaYFdcyu6DyUIkF3Ee1RJ3iTT3QgqCFav0wCb4RQ2sc+BJgZYWZeKtNwLYBUimM1wtd7gLz/d4v+5WeC9fIX3M+C6jiDwBxlvqDGNYuQFd7CoUIs/ZM6uAJLb2TwPdy80FHF3skEiiGjqVEDlHRhgxcIOUR9gsr3Aa7uP8ftfOcd/8foM8837WOIOi1gBFPm8AFbaDykwGBMPYeZpk5kcugGNLCxqWUEKQFk7oMGV0nPeCNjb54dYVvzGphAkQugErChVNGumTPbBKing7E2578cl/RaP7p5R0fTWv/l1YGblbMHnrRCshLxwA6xc3GHsMtlbXHfSpebE2lEjS9kSSNYY15cNwnPTa4NAh+K4TaVxUtu1RNa1TiZWNqJiM+44kbYGcm23ftZvB1Tj9XkDVv37H3zvj/5Q7WYTpLk2k2aspPYpUscKxQ757hp5coNJUGA2VcBJLliQ4DbxMeOlLYBOt6AROXPsnaqSAK1v3Py/j00JdPuzs4r6ousteqyAlf1d5h9SRC+cuIXZpfgaWuvMaYNK28Fk4zktB/5OAHm7y/Dxp9f42QfPcHFxh9XJmSQ0ZydzvPXaYzw9n2FSJwirLTjxMyclkOKpFOxjP/R8gTqMsNsk2K23CIoKD05OcbpcgX3OZVoKwyrgwaR6nKMKK5RRKN+B6RRVFEk7oLVeShuBEyeUmQ+sSAuoNMFut0MUciMock0Dvdsl8u9MBjabbQMgEfxiJXg6ZYV3Kvfs4YNzTXg9ll67lrRKoAwuRyttnpRbK1VX86W5t46ieV/Xfeh9Y4DD2Pe/7OePf/84YDV2fn1K7ej7e28YYxjZ231UvLUXbix3I9jvdopnlccMvo+wDwFd3T24X+VuNdXE5WnF0qsAK8JPQEFFCX2nJp9wouv967vvfZRpXa5C00+qNfH0etSHNJ4c4dpf9/6xj1cgWuDDP//+mvUDSf8e0BJO7inaPhyA7kfb/ff557Jn511Lo7QWOe069SdKW6ft719/J0EgO4XVFO9590Ezff7D1TMFANoK39Azt/MfBuMC8V+3t3e4uLgQcJ8M1Pl8gdVqJQDE2dlZ87UtYE9GLoMvinJqwO8fR0B7T5PBQGUvn/dOdSypOLyStdqrkLeypN2wDaeBQR2MdLduWgJVYFp9vQ+o0Sdwn0tA7k2V7a9p28tD9/S++637PgVMNeUz/QddP9oSWMlY8LrMkSUJkjTDLq+wzSpcbzL8KD/F/5m9hnfLcwGs6njO+pAAVtQjYTJmYK4+kd5ERz4Y6cAoMCkSTAk+ByGmYYAZSpxXG/zP//C7eHOyxWl5gTq9Ql7lSPMCWVZJWz8KHYxCAIo+1eIdtVcFdslGGVak+zvfHbMFhcE221M4FaqOkRYhtlmNTVKyluX0KSJlTPHZsq1FguMSswnZVSwwVbi9+wRFQXHhtYxvZ3ITViHiApjkOR5FNWZsfYw5UXmB2fkTzM8eASzQlRrQDzPc3VNxY7sbn+HWuiUgfHxsp6GWF28xwbiKleOC+lusnru96z94t/j4TPT5H36NFTy6wPH+94wBEjIJ7Mjxj35ewqZjn77Hz+/BhJVErIeKCZujN+DkkP3j8/D9hu//2yL3/nXcJ3Yasqtj9/x5bIU/1t7Wgg2KoN0ii4AxL2PdvtaN2OGR+zv282PXch/A6vi9aAclHbondk39n+t5BzKEoWGO7n2J2tKjkBpbj3u6s+bDx+8fB2GQAdK2csmaVMpMA9AbkCDmVorjLMLTVymTRBi01tdUaTtUc86eHpK0+2EZAAAgAElEQVRwq7yftTxh/a6a4BRZVbsN8mSDIk+l6M+BWiK2Hk4lV5SilNilAIvV0rVoqw9kwi9pPcFo1zJNu0rpFO4javqxdZCi6gWPKV1eHIoVoCp4PSqLQjxMW7TLxrdmzBWn9FMxrrdb/PimxJ8+i/GjdYyPihibaIaE9iQEJkGNIld7rk7KjCa7c1zLJF0Xb1aWiSYX/Yr4ADK+YhZCHMhFhhcBK/H7JCHw/BWwmswj5J++h3fqK/w3334d31ztBLB6vKKM4lpa1XhkStIIRuWeDCWt9NmRtd2veLS2xEAq27v6mA1nCCXnlu6tXmvxveJ5YRYqCKNgTqvDZscTH+QKkrYOzf6xNVXXnW6clhXV5iD7BWmPfYQAeZo32Ivolcmabs+HpJ6GZSZgkwJWcg4U1ReNaBfzSLcXi2YFKsYL0iKooG6/gKrXwo+2g9SoKamJvP4bf8w4gwQjOQcRYqecUEtoGmNIjdnq4/F1d2iL3Jfv/dG/8AAr/fpG88n1NipgxRJdgswBVjFyzKeK1okz6wFWTXDKzd4DrAwVLauqCdDkgQ8kdGNTAuV8ezH7iwBWFkDpObQJROuQDOhqH4Hf26n9xwFoVG5vN/j04ga3NxtcXt3KYnn08AxvvfEKHp7OURcU87sVRJ9VUPbhsoWvJgg0WwjdMtkm2JJJVdc4PznFyckJYtIfiZjnFfg4mEAQsCpRoRS0m1ODQgG8ikoRU7sWMwHyTwyyXK8qRd7Z6keHzfYKitgmaSqGiwvfEsfJdCrjsmfzuWhk8O9S3fAYInqvfPaABUrm9PwHJWZC8gyf9nloHYwt/EM/Hwsoxr73ZT9//PvHNaxGg7eX1JD4rAGr/v36IgAru+cWMGny1wWszD6NAVZjz1/1ZrpUYnNsdnz7u8/EaRyGGy/sr3v/z0ePL2224nXavniPNs/vYRLcdwr8O5+LTAwt827AcGDBDtnmlkrdBhj99/XPvwMeuSmu0rbsgl4e3ges+uvf/7zU+ngNXyBgxedP27ndUpdoh4QtV1kuhQgm00+fPhWQn8DWbKaAhMTaoh3G6pteg90nSwx/GQErggx+0ufvQwvybN/11/uYHR7+eSAteFqG0t+tjaIFrAJtB0x3YDtcUgA7TgrcZHi3PMWf7F51gBXHlRtgFcp4cvq2LmBloJWGp/IgY1YpOUIqRSzV1FCShUWd40F5h//l97+Lt2cJTosLIL1CGVBLq0RRsJQXip+dRNSk0gKS2ksNQFmdzvKds13Kara9q1MFyd6OZLJhWkYCWK2TCinb+K19ooZqXhIIzjksp8Riqu2A8aTCenuJotiiSjeomLDVkeqN5DUmeYHTKsMCJWZRgAlbFs8fy69gukDBlsYDLW3GHPDb+Jpn38gSaDGTosVyvQTQJxMBPTl9mH/OC9Pg8OMuy7809uy2sXRXynHAStfMy7xetqGvaQM6cBJj/mfs50PxVPMZEb0fmZKrEHWnVcbf41IwGHjd57wO+bzRmOc5Hphf9PCTWNNKTdnyJftR15klrQa6jF3H2LmOfv44Xjlypcq0OLaEjwJmbBnL2SFy+CQ04T68R9QHt2xiAZy89sLj18+CDaekdgErYf80U/5Uh4l/pz2YSOeGrTnTqnKAlQO65KeMjTxwQ2+k6TB51+N0ugjG1EWGMlHAitqNwnAlgBNNUEVzKQ5I8k7hc2d15oul2Gwr2oiNI7AmbDHmR6qZxIEWLKNw8lUdkq9Ug5kb8YIwjhDxDy73VKC+EsCK91+0qMoSOYtBbPdmkWy3w0/XwJ9+DAGsPswjrKM5dsy12WLeB6wk6NCcUZ6ZaGRBwK863cm9mZHBxQIAWcbRTFrojW1sgBWBNYI8OoOwxmwRovj0b/C14Bb//Fuv4BuLLWbbD/BoxdByK7mp7CvGeG66sEhnyemQMtK23esy89ei5tx95p7l6Lr0qWO1r4U3tu90Oei1WI7sA1YNftFbzy1Y5gB/6TBoC6LNGutszMP7J6e8j8ubtRVQSwvNNTuASDpJzKc7nyv7jB1eAtgqs9uYVgJYCTPOTQn2wDiJIwyLdASedhpvC1jxvsSTqTuuA2MbzR99TmP+d8xUjwFWfrwoq6MFrOyrVTTWwBhFRamzQFpfimx7jSK5JZkN04ii3Go8DLDyH6gsVKdCLzCQY1j5gJWf0P6iAVbdRT8MWBm4R+NECihfTFYoqrpLclxf38r9PFkt8OjhOeazCNlujWR7g7LIsBJGVYiKiS9ppVOOmQyR7FJsN6yusu3uBMsVW+9iYXXyWDQcQu8KiKoWELfCAMRJ4zJZkgqoE2lrhOscFZVgodjvKpI+bUm4djtpF5A43FFcz85OEU/IrNJf1uonbAGwQNwmvG1AYGvJenFtw/a9qxP+8wThLIgZCwTGNkKzmu9RgTz2XfcyfPc9mb33yZM8+umx+9AXXX/eUxkDrCxJEmNhgv0eKNKg8u7AflBoAeCxc/o8GFb+8Xg+ojPnJm3591POtVOB29cBG6vQd9ibbEVyLBNL3rmnLICzn7XtrwFSoUN0xU3Hnnl7fQ4cFuDKr0q1fybThz8zQIj7l+DJfD7HjKzOmvt3fFKRf07d89NjDQNaXUZc/ztoDSj6SNCB52eVU1sT/tCFoeMbSPFFAlbacu6CF7JYihLb7Q7r9UbAK/6MmkPzOe+5CmsbaCXTcowW756fgZr2BCWIcuZzOK148YT7s2BY8bnYc5P2eK+lewi8/PwBKwdaOYbVNKKweIos2SJNM6RFgKSEMKzYEvhvNo8VsAqmqCdziORHw7DyACurPvo9PAzeqMEogBUH0WjyN0GFeZniYXGH//X3v4uvzBI8qK4RZleoWWmidqQEuqFoQxJ40v1pyZhVaJm0KM3fr9SSMS2/WOhiYQoRCkywzcmwqrDLSxQScIVStWdryERYViWmYY35lMxAxmZskbxFVexQZ1vUIgocoSyorVEhTDMs8x0WdYl5WGPKlsXzJ5idP0I450AZFQq2qnnfzlsi4a/Qjg+RTJVDeVppCIJXeaEgAvcK2S9iX3pfrn/fr6z3z2EMsHKKKgdd1DH/f3xf6leOxQ9jLfljnx/zFUMJgX9eAvg+B2iikhAK7ijow9T9xV9Ddn3smp7naAZYGQBiftAABrJi7cV71Z92Onb/x1r6jxXsJBp2xfznuab2vQ6wOvLh4wyIECl7ApvYYd+XjAJWHjvK32tN4eVo/K0thco8bos2zeWwiaQskaW52MfVcqkdOWS8CLuTgLcm7E7IqNFX7LeZ6XeaI/X4hiwWiRRXgTonYLVFRoYVhdfLHJssF6mWerKUdmvGKyQOxALAALM5Na0iKTrYs/YBKyn8ywANFhFqVBySRbCqKgSw4t8n7HYhEOa14xUV91kuTBkJUwXEr0S/ikzXpCzx0S7E//1hgR/dhfhZFuM2mGHNFi+ytES/iM7Mpug5Ky2aSgTz3KYngJZuEdclFnEk10QWWY6pTJQlo0tINwS6KDHDn7O9zwArzve4eA/fmm3wB197hK/N7jDffYyTBdPTRK5V4jwxM67F3gArEmGs2DSYyOwDVrqu3AoRnMI92QMMq+O2pAtYWZzcj1HMduzlDoL/aQdF+zPz3dZ11PeOHW8oul6my0XAiuukC1g53S4p8tBPGj6jy1nBJ9fSVxWtnpVrD9Q8vTd10weEXWu+yAS50p+P/8STmcQRIn3ihgm1DoMFw+MFozG75tvXwzmGl5eNAVbS58uQiFOC6lTAqnxHdlCCOKoxZcXY4aL+g7WD9wErmRbo+k55sWMJ4bGfm599GYZV5Wiemhy14x15o3ns9iYOAVa8kRo0EkmSpMv1vLJNkkY1CGJnOFghYO9zjbJIRXuK95UMDy4GaeljUCkAX4CM7Qu7RIzWYrnEfLlwYyaZ3mr7BjdLwOBXqITKqDKNrrIk3VY3A42TTheKEZHJVddgZSlPM6xv1hLUWrIxmcZYLObyi1pUSx7XQFfZmNZepY7CrtcPglof5VoCG0fhOQ0pghi63Y4qtc1va2ksYHieDTH23qGfv+zxjx/z5QGrl20JHAuYfQDaTzaaQLhJ5PbBHttDx+7BZw1Y9Qv+3JMGWNka74DqHmDVB9vuc/6mkcfPGjBlQT2PRyDY/p3XamCVOl6yC+ad0e59oz3WEqitUF4I2wsQ+XkDg6yqbIAVJ7hMaY6PAFaHnMhQIDAEWrVUbr8KZeEj7VLcAFZkg+nz0mvqB7F7AIhj1HxxgFXLDlVRTJnFKswqZVlRNHvdCKfyevgMBCycTTGRlnq2VOi1+utEhM2Npv4LDFjxOVmgbvvLgEZjYgzZkG6Q9yKWWVaIY1jZsCH1N8pe0z+zgmuAVZYVyKsQWRXiepNKS+C/uXuEd6sHAlhV8RypCjm4lsADgJW5MansTDVypD8XfRJmFwXmZYaH+S3+p9/9dXzjpMSTcI0guUQQk4Wl1VDaDk7uYzxk2hKtv9HiTlVrpbQVd7UplNJkIckbK+JlMJGhL9usREJ/LvUoalxWmFLzirqhqGXQC3OQKGS7SI5ttkFVpgg8wCovGH9UCNIUs3QLQlMLVCoHcPYIi4dPES5PpFVGJyYeFj7vg1ZdH6Ixj8VZyvoOsUsS2TOLxUJYBt2oobtWxsCNMcDqRVeefW4M6zkKeOkmOIoXjccfx8/A7Er/Psn3CnODU6KP3wUDofmcKdif7BJ5TkzWGSP6r7Hn0T/S5w1Y+f7HrsPsE//OoQZkOFirmf9+yU9GCp764xcrGqgWjS9k/PyrsZen73/BAfaxnnWITDSOvKS6FxB2Abn965SW2AHAyeL3kZXVtvV54G675gPpNGE8Rb95fs6C/wylDH6qBCgioC/tg45dZfupsUidluJ9wIotesLoyjNUWeoAqzUytgaWBe7YKhrPEMxWiKZLsCNlylzKMYZk3XBynys2KMHDiagHgQLu0khRowxrFDJoq0Ba5fJ7HdaYzaeYUgBcxNEJwpElm2kbIe2f5JLqLyazOaaLJfIgwHUxxZ9/lONHt8B7SYSLaoqbMpTBIWRlkckrLYHGipFWAO12sUm3VZkDZYrzOMDZfCKFDURT3OUBPr3ZAvOlA6xIWCFgRdFhrhedRjiNK0Q3P8N3TjP8g7dP8U50jXn6KRYz3ogC0vBHZpW0Ferv/E86gkQY3oT2+8yq1sIq88kRYxqpmEaDRv3DAcDqePzstKBMQN4ryPtA/0Gb5hhOtv+78akrqTj2VGvku4CVjU7j8YYAK9mbEiCahpd2clnaop1dLs+W3FxBK2VYMbZU7yznJs/O2Nv6mcY/CmDlfrmcjvaBDCtrB2zaAjU6l/8rw33MCx62Al2Mpfsc/fve5GaHAau2t5EibSGXXs1JgXfItjdAuUPE4IeorCj4tyft93ySQikjobkYuKk9wIoP6IsGrBjocVSpUvBMgLnVVToGWPExMOESxF/Gf5oSv32eNM+waQ/hLVLhc+o2hKILsdtsFLBi8CBQtgJnRVZIix6NJgODeMZRqia2FrA4L8eUdlIJbF1jhBO2J7tKATN9jjIp0G1M1aniGGy2eBJ4VCHXuQOqlAnA9pVIq2miC9QGzXod3EDKrGtMi8e8aTfxsR54Db77KKsPfI6tjzEXPx7wHf+Gl/38yLe/NMPq8wasfPp/H7ASI9u0EOuV+vdrsGrWuyGfJWCldrbLNtIKq1KyfWH/5jQE1B1mJ93n2RtgZXRiMeKOZcVr4/H7QEsbzBGwmnU0JPrvHQOshPbr+cAh5ypVZbYueS89XwbkNrZ4PGmxd/SPcQzU6gNWfnCh2gEKWDHwM/YR39MHO4aOQXsrAd0X1hKoLAMTRlXHrf39JmRJ+0Z7m7DVIFfhbG0RnIoPiGP6nVZPxkCrXxaGle1xnrfptfmMKz8g8e3HUJA5Zsv3f86g3Gk+uFb0BrCyymPJmEUZVjmHhRDYqUJc3iX4QbrCH2+e4N3ygWhY7QFWLAg5MJcDY3w2pfo3OkJN2CMG/kGlPrwuETMJSG/wP/z6V/GfP53hrXkuDKuqToAgl6KVJtBkqKg2RQtaNTsNubzPgXDyfg1cZZiKU0CSGCuYiHZVWpTCmjBRYf6B1X+yrHgFnNoURfy+BHmZYr3boCpSRPmOhouwFPKS0xdrBFmOebrBCgWWtSaN09OHmD14jPjkHGAi5wCr9oy7T0l9hGvxcT9q14Er0jmwVrQxAGw2bMcpcXJ6sid6u8e0qvZbBvt2bnxdvXjAfR8fcej4klQ75sH4OQ69Q5mzxxIG35/0gWNl+ByHW6Ti78XplIxgEYbxIp+PMayGfNx9runzBqxkbzZF5LYQQlucppywpTqIxrgye3Vf4G2MwD+2Ptopbfe5W0MW8Pjz9+OHvWdEQKX0ATO/E0KPZVPO9G/dn3PXTDxR6nsl+Z1LkBaPjr6aaim6YlUd4PLyStY4wWvqQc4mMyEAqA5ZgFJkUYYBK4Hh/NhggGFFwEpYMk6/qthqO2CWbpGWBdbUgZouZNBEPF1iPllgQsCKrXpu5zWMV2uvIkHAgR/iE8XwBgJYpXWOpMyQljkKspbCSqVWpnPRG2RMVFS04SkSWZ+cRMt2RW03n84WmC4WqKMYW8zx7mWFH15XeHcT4uNigossQBao7AD9nWhNSf7tbryLF4OaUAd1DTdYTYDXT+d4errETHLRGJ+sC7z37AZZNHMTARlnlogYLwtIwYJJhTjMMFt/iL/7JMLvvDHDm9UzLItLTOISYRygcEBMLMLr1M8iiKaAFb8ldgy3ntcwT9HomJmda+IjN4zDX3P+d9i/H4+f29CxAUQ8pp/4Lqenat9tBQD+nXG3aHZ2WgLdTum0WrdAqX+OUrCOWPDSh+O3BKr4uet0E5+va0PYT5brU5+KeIHtTbHVqn2pBTGdFql6cEqO8TvhFLBSsNpnVWlOqXaBouvanWUMq1ZDqwXOXtx/+vl93z4NPc8jLYEO6KBD5EJjKFanqPKN6FiV2VZArEmkOgYEPezgBljJYnHTZHzASgIsAfuGk8VDCWTfXH8WDCsCVia67gNWloC2C36fYcV1KhpU0rPtxkqqNKpjB1AHo0UubWFpRULFAYmEEsSTOQyyEB2CWlQomOCQfDmNEU74Hrfw1c4L6k5nK6wnftYZPPkuisA79JPAFSutVaG9+jn1qpJUBNvOz04xnXhVf7LAJAjSdj4Bpbzxqnw2on8josHsLyeQqU/G3/T2rPzxnEPu1oLU5v0OQbek/v/vgNVoGPOSGlb9lrj+8XwRZdsT9rsBVmZwh/bteMC2D3j219IxQElaZJsKidML9NaiD1hZm14HJOtlQENr+PgzMMZDK9hoTpW/NwKhvf1hxymK9voHQZmxiNhp+Eg4OQDcqNZNO63OLyawQlbXFG0cbwn0v38omD/mbPy93fkeqb6FYqtoUxiUkn1k77H72P+8/fwXAbBSDTFHzRZGFH2bMlv4OMga4z031p2uQSPK11gu582UJf+6m6Ddm4I7HBa8WHVfjvUZiK6bfTaQln//eQJWDMoFAPG0Ew1AFFFSTtkrMhn/LFslnCItAzy73eH72zn+ZPeKB1jNkMpWoDAuxVZVEFYZKA6MbCN/F5lyFArDdyYHtRSepIpdZjjPbvE7r67wu28/xjeezBBnV8iLNcpyK/oeIqjLyVNhjFhaSnQKUGvvamx3a/G/IrruACvuadG7oqC6CyRZSaduZcrESwTMGV9QXwuYxjMBrdQO8J9yZPkGu2yH9XaDuswQZlsZ5FKHU5QVRdBDBHmBWbLGiQBWuUgexKszAawm5w8RxHOEKqfbmMj+apQA32mMmJ5VW8ig3ooC6QaK8Nxvbm/lGk7PzwTE9l9DgNVhfpcW1o69Gr3WA28aAy7Gvv/455VFd+z8j568Y86/DGClicnhl7D3BRzQ+7jdbLHdbTGfzfHo8aO9KVEWt43dt0M2ve/Hjvve8Z/S9hKM4stiGf6ZwNv67haL+VwKx3zPUHHlaPwiqhzHp/yOaXiOMaTG7qNKShxOGIcAy+YZMYNzU9/aO+mvBuuQcD91epn2Xq4cAlbDCfu4X5J3SA+aH7to7qTaeAF+9rP3RRLl/Owcy8VS26J8EWznxYYYVgZYSc4ut8i1AprPluNrp0qdpSh2OxS7tQwaybMdUjLk6TRmS4SLU0znJ5jFM5nYPmGy78AMIWzIeSm7ir/TLiu4QaH1QGQBya7aVSl2BKzqgrCNDDObyxCrmZsABwGsqCOcZImCaTLRi+BQJNPo+QvxBEW8xCe7CX7wLMUP7gK8n8b4OAmwow4hOGC+FLaVynbo9YsYvJgdWu4adbrB05Mpvvr0DK+en2AWBsjKAD+7SfHDj65wUxF0IljBhL1EJMATv4fAIifVp1juPsbvvbHAbz0N8Wr2MVZsfw8LxDMqXavdiKoCkbQVKmO4lOn0xPHcsJe9reyyZadvqtPAtZDZAd6tle2FGFb79qMf//cL9h27JYQ1N0W4o7/dArt6rsOAFRdlyMEpdm2ehpVOkXTMMifRpO9TIMl0c2Vwi/tXZVrpVEbGLjrdUVl1ouHLtlfv/ilQZUywVmhdRy7rcYhNWJGMouviLz15BJOOGrfEw+/o+89DeUTzXMYYVjJlg320dSHDPeuCgNUN8vQOQZUjJoOQQqOieWSbVKutfcAqZPIkOlYtYOVfxlCyeMxhfBaAVYFYGFbW0iEP37F+DGHVc9wHrCjIKqNL5cc6b4k0YgGWBPk0XQoGtWwV0akPQu93vdc0bKS2VkLh5CZ2TKiKrYO6ucNJJAi9BXxyTJlQWgpQqFRCp2FFdlYF5Py8G9cqLSpJhkxAqlxsD1s5Wd1/+OAUEbXI5O86nUJbqFTwj0mkJQAtk8D158pY5nZSmD6rbi/6vsPtOlcivDLm1VVZzZmaYRpz+GMbZQww+bw/f/z7x0XXR8//FwSwOgYqHbsHL8uwGgKs2oTIRtkqw8pGC3ec3hGwVeKZkYRHQe5hhhY/b3ofalda5qaLlZoKxxDYdJ/jN1oEXtDnfxcFwUVbz4IW51jpEEnnZ8vRWEvDoXOTAKIn2jvkcA59noLLjMdkUlgcy2S95ZJBqbYF+oDVIJj3hTOsaK+dJoQA+Wz5ZuHG+TcBqliBc0wIajdwbDaLBjnXYy66VsK69Xynrg1v8Iet0cGNNJ4YHNp/nwVgZVO4bG+ZAK2tffv50PofS8bGbDP3nUxO0rzDLXENEAXc4djn7RpseyCLSDQY4gWSosYnV2v8xWaGf7t7FX/tpgRWpmHlAVYtfXEAsKL/c0Nww6BCFQGlMA44oCbDMrvDO9Uaf/Dtt/Hdtx5iVt0iSa+R53cosjuZXjgLp9pmMp2J1hnbS5r2B1S4u7tp1oyCOkyupzKBcsI2EhdcMm7OyBrJEp08GbD6qs0pEwJW8UzXZ8zJSjl22VrYVZtdgpqC8dnO6ZdQ3GqOElOERYnJ7hYnFF6vKNgOBIsTzB8+Rnz+UFpkIjLUBxJmW5Wyl01jw2xPw8Rm66UV/LQ9gfvi8upK4o8ztgAtFMC21x4g5jRZDq2V0fjBdGPGF9vgO8b88yhgRR27I8ce+35rKRk7fYur/H3YMKxGCuTc23Yem/VGAKuT1Qlefe1VsWF8+UDVfYoXzfMcKLK8vF1o74YBVvxOuw76GnYYCGDF1mwvd/F1+Pw4Yvj+2hTsw3f/2PO7j+Uea2m6TzuO/+w7z4k5SU3YYgjUVTu61xLogB9ZRzXBFg5+UF899NyOPUsp7QuLRKl++l4Ff2yK5U/e+wleeeVVPHn8ROwXnw/jGXueYl/ss67tqeWHuEKS1fkboMrE19VxMJGv0gRkVxlglWWJAFY5p5aS/bQ46wFWJUJqSpGoIb6a5AQXSgnDylqdVWidvoEg1bZMBLDKSAAJ2RJXYS6T12fyHbSVRVUhzTkEK9F7yxiiovzOFNPJVHShQemYyRI7rPCDTxP8xQ3w3jbCh1tgXVKIPEBK/Sz5Ts2xxE9Kex7/EiEiu7DY4s3zOb7++iM8Xc1Ey2pXAD+5SfFXH17hqoqQSVGECSYZUgZYifgBwnqH0/QC/+TtU3znYY3HyQc4re/oeTFdzFBILFQjJmBVFQgFsCpRuGdh8jZqRPqGSNsJTX/ZtzPyfouRjoiujzGsbOcO7VP+m9kMv0jf2Dfm1z3Aul3vLgbxL6kH+EphLOwCVqZhJeCQ/HJ6PALgKuNK2ojdXhGGs2s7VOBYsQXt+KLWmwJYgiXI1Em/OO0PbXItl65V3I7VAas6gJWy04jl3McGjfnnQz7DlweRR743JdCJejWUMAJWMi2nEGlPMqzS3bUEXKwicjvEYShMIxXk1mRDAY9abrqgcBIsToRiZmMTCbJI9abTSjbM1BlzyP2fm6xeN6H06a/8M6+oBaz04ZgavyYZ1ubgcEivHqW9t1wQ0tLhgBcBjxrQK5Qx5zqqmlV3RcuFguxadAgmCcNKACsVMKOxE0C70ul9EVFBGlY3kYNIu/ycgJW0PClgxdSJSSBHseYlDR//XYWA010qLYBE7FlVOj89EyH4GhrcavW1ReLNONj6tQ1ryYAsJKEktrLd44BVAzGqfeL18NrcSxatc34tYEWH2D7dvuLDWHVyLODrb7ahCrEax+ddgfd7/1iF7RhgIu59jIEzdho9ck3/ftr6b1g6zhE3bEr3/S8OWLUVyqHv6AeN3fe4IKEDBnWBIT42BQkcYOWYkBpdtBNGD53/8YSnFWn1QTD1pfsiovvHUNHRVp9mvxd/7PEZJbhv8O3vIlLqpvb4U9wUoNfpM8cAq37AuQccef2I+6BSG8QOOSTR6stZ/QGieIqTkzMsV9oGRODfD65bG9H8SW2IiPUcZqkZEO4HO/65hJHUYQ/eZntm+9emFoxgv2mkKViv9GmlbteiZcW9ovdbmavKuMp1XDJtKNsC2eblwHhv3F8AACAASURBVFEH+w/op3SZLAqhqB2WTjS7koYRZIa1e3m+ldcyi8dStBYlF5wmuzuVAxDv4tovvfttosYEGiSZiCJhlfHF9fa5A1aZjoWmD1OWVcsKYGCc7rYKWMm5kam8QJLX+OTyFv/xLm6mBKbhHASsMp2TLc9EmHDNvfSZDESpdGgJcje+XIbrMTHRKX9gK3++xeLZT/Fff/cb+Htffw2r+g757hmK5AolpwSXOSbhRBKR2WyB+WyhY6SbcdkVbm+v1XaJ6G4psQLBKvrw6YQgFHXQ9F6z7TRJd8IoY2jLYpbonpAVwMq8JDvkgpXYJHfY7DZI0kymBwYErLie4gXCaIE6mCNm/HZ3jZM6x6JMNFmZLzB/8AiT80eI5ithiLXO0XOSLrHluhb7Yzoa5kxVVwDRZKoFN6flyXjn4uIZiiLDo0cPMJsSEPNfrvJuNWD33A9t4OMFh3HR9pf1r+Of9yrwY8Z+7+dWRD0cnPj2y2yY75uUhW+vbvxnfkyLLho736032O1SnJ0/wOtvvA4m9r49HQKujl3WkF39rAArseyO5UxbK7E07dNkKlpc69sbKbjHEWN9vlmZjMaq8JnJeg0uC2gSa67ho1fX6DEecTBHn7rFX8NvahPXQ1+y/2w8cFG6OroFt/Z7nE9pUBjf71o2VGMumrjDvnp0OUtaqNdgv5TBYe3REX7yk/fx5S+/g1deeU3yHPoZSpXwZc9TP9tOCrSpa/b8/TN3PbjymzA/2ZJIwCpJUOy2yLd34jN2BKzqEuV0Bsy0JXA2P8F8MsOERAQBbirJey0DMjKNMawUTCPDiq3PNdIqw7ZIpSWQ/CoCVuQizNyEWO5LzR/JlE1FEobBEbtwCOHpNNkZvZMA/UG8QDA9ww8/XuMvLkv8zSbETzfAbRUjCyJsSzKZeGzd18KucvpVzH3JeIrSDd56fIqvvf4YD5dT8QW7vML7Nwl++NEFNsEUGUEJ8XdVA1jx+yK2iVcJztJn+GdffYBfPy9xvnsfJ8EWVZVhvpyjkkm21L4qBayiX6RfNtat2CKz8ANienzm/j60daIXpHm32KYDDKsXtiVumA7XmB3fl6+xNWex53B8yKXct82+vWVeT3/fsowbFrKAVaH8MryEv+tltgwr1Rhvi3WqV6WglTCraM8cUcYmCvpRJGVBrCXQ2LY6MdCTQHA53xDDqsF3zK+PbvruGyy/OnT/+vYv+Ff/+g/dmBCNeLvVMg3ABZSRSyDTKhWwKttdIU83mImGVZv4mZAXg0OeDNFiGVvOSTUzHQtqyvK8WAtoGqPSq7j0WQn++3iRQwGBvyTaG+KZYqPvIRK9hoC0fDnfiSKGAVlLujD0prgR1jY7sWErtHKjzds76U8v1JLNqS8FRd3CkFvfgWKbwq4Y4gPxiOWK2tMqqYsYdQYhBK746+Ly0gFaCm7ZtCoBFyl6R6DKfb/ea5dse3pc7dntJ3YqMnj4tf98/O1SYzKbNC0znIrIKYWkALM1iLTtSBBcexYWrDoD7AC850m4u2dqU1a6V9AxKa6aIxuqGcftO9mmUfOgFtKxPUzA8hjYM5To+3vCBzvGbIVNgtD1pxMaSe21de6zFGyJ02AzYGUSvlhwSstc1irPm4K4mvDr69C5Hj4vTd6bQHBAS+p4wC8cxmY/2Xs7v4u2TiFA7XbLYPsOk0mE2TSWCpZW8w6/FGze1+ayT0h17cjnj1V4XA3z6GMzhlb/2nRHkJrdrWw+n4NudYcOnYSd/5BD4XUTNG9Bzn37wP188CUBY4g0K7E6fYwnT19HNFEReg6HoLPms2t2u6sqKTPAMROEhn9YrPF4wN8dCjF073zAZX99a1u32EcnnG7IUee7BicbaEklkamseoWyltzoZ9L2O2u/oYVr9ZSGmj45IptGJhBpAM7fLUC1c2l8jpxqu17NZ+k6bG2qnIM2qWN7d62VVP6S62jKyHrOIVvnWpp+W9jQp+63FPPvfsVMAnRPYL+xS54dsOfH97agn36PTNoTvTAGZ6y8u4phXSLLE0lKRTdMKsxKv+eQgzSv8enFDf5yHeH/SF7Bj8oH2AYLVJOFTtdjqwtbOMgeCajBaZOW+DNqOrpfckGcEuiyVnkuqmHGyHJaZZhtL/GousMf/MZX8bvf/hKKq59g9+wnWIY5UOXiq+Nwgtlkifl8iQkr7dK3p2zs3R3b4wqpludc/w4QXE5nypKeTGUvcAQ7RXpp0/h7WVAvjW+PsZgvsVyuXBVfdV+SRKcCs4jF0fJkoKmPY8V3hoiAVRkg2KwxLxIsyh3ioETNeG+xxPzhK1hyWqAATppoWTAtz8qJMYsIssVb7rkqtMhEyt06KYpqK40IIFc50uQWye4Ws5jtQWQF6LAZfq5p4wvJKiNzro0Dh+yk2Z/9n3H/HrPeR02z+oWRSpaJxjc+uzcR2WfgDh1tjOErrVBHXmOAmUEP+1GcPiXuAZl8OZ1jm+Z4dnmH+eocb37pbSxWK+RZ0jAa7TT6dvRQMnIfXzX2nkM/P6TryOfNz4hdqXKxb3WZ6q8qB5mSTtZF2R2SvKmPtThZikROa7bf0NmCL61NbFma+wWctkjc92FDD7VjyeUNluDuv1sTeR+wNDvN7Sh/loFvfhF/v3zbAEFNa1MLIHCPS4eEkwzpF+38czoYv8jgKVe0NDaQMFzZ+rbC+x8+w1e/9k2cP3gi18NiCO8xbZzJPbTnqNMC/T0tMYQAka6o5fSW1XtSZ6lGsr5DfnuHmuA9gao8xa4ukFLyhEMFpjOJS+JohimnBFISRdqxQ6wWM5VbafwYC0/aHugMhJIGCByQWUT2i4m70K45aVFj1WoZX6cKSuuc2HGNdehrWSBQPSPx/sKG3VYz/OSuxvc/2eKvrnJ8XE5whRh3NfNYt2acnWC+57wYAk5iLTM8Plni6aMznJ+eyJ6/vlvjk6s7XNxtUcVTAb3UTlhcoK2FMbuu0jVeDzb47771FF/CJc7Sj/HqeYz1lnE2B30wpqGfdswfkaEg8OWAeq+lz/ayD6gP7e/Wpqmovd8R1RR73O0fiy8GNZRdZxKP3Y3f+/uvxsQRLhqWXxOLuhzRMb8V9PLb/fVusgXflop//c3ebfxTFx+wvWXnZ36iyebcmtE2QHaYZLqWHCNMv9af0tlqeLdwtOW5ribaTBvXbiwQy+HXNIxI10pocbqH5ewTS9xRvA6Wofwxk9xTC77ibxvAyia2dSyfAlbab8ZFpoBVWawdYLUGx0YbYKUH1ODBACsd6clrmjjAitVzrWJaJdrX0ek7N3/x+sZXjLU71jGXfRzBc4BVYIAVhc0JWFEvyoJ4ali48fFu27YG8fmCnT4wYf2fx+bE3M9hq1i7gFVFJSLvHJdNsJAVVHnQYYB4EstUFwowC2sLNabcSJasNC1LLhn221La+n2zQhrtqhcMmOS5MTZ3Dm+33Yoj4vhaVpDJDLOWB3Ol3Z7ZNog4dAqjFVaxFh7oMvBIpc1THHy70uzfqH2gAc3wGRxPmNsg5VCgfUhXoTFQIy2BXSPofKhVXBBIsiSwq41Od62qFgQI20VYhDHmTFRkaohOQtNgqXtfxtZr9y51KedDwN04YKVG0gxwex91VZcU6HTjgbebO2w2t4giOppAqsP+lMuhJ+ivn73zcyzIlwGsjBlzaP32r99fJ3QCEoAcYRiNrb/75muDYKQQy5UN6vF72kuR0craMiLvsMTVna/u/xBJVmF58hiPn74pgWpJSr20JwfIi0wmALk6kicS7GYbEbTw92+v4HF8PepobPNZYgl6opuWgOxfg/o6BXnb9ee/T5Icv5rTechqTTKOnm72o6TjjT/trCsT/Xbim3yTaEgIoMcQuAWsCM6oh9WR3S42aSApe1rN717SYiAov5Mg1W7tACvqT/AobGGyL1TP0jD47N75NsvYCrZuhwCr/r7y/z4EWFkgyZHQAohIskDmMp8Hk9GsAawk/nDBfRjNZH0RIH12ca2A1e4JflQ8wCZcoZwsZdqu+kXVHaOYOYdv61Qk3kyuZ9Kq+DsRlyngNEP07y0Ti20Qk3yDye4ZfuOtc/zet7+Ep5wWePsBZsUGUZ0hYDuSsKwWmE0XiKeMQRSw4rTBdE3NqxJZXSHntYQqEL2MJ9LKREaWjEyvS+R5Kv6TILHeN42xWGSYzxedtlO+L0sT7Dashhcoq0zCsEAqvlOE9QxxEaDerDHNEyzrHWIWLKlZOl9i/uAp5ucPEc7YPqiFH9UkVS0/LnuuZWXnm3NU4NAHrMqQTAPes1ixUBbbigTJ9grJ5hJZcif6YNLKIt+oIsIK2vIj1DDr+bUBozbkW9T8CNx9MIIZ82djgJCtf9+2+ODVGMN6rKVlEAs/Eo/1fyRT0honZBanjUwNsJouVtilJS5udlidPcYbb30Fi+WJTmk7UjA49rOxe9v/7NBlDSa0zrA1V+PdZAGsGCc7wOrq2ftAlaIqtghqKu5Q+qQFlvisFNpxDE6WyFhoNxCbdtmLwRrbZIwfvTvDoJ4bwtT1jWq5dUn2I4tuwqzDlg7pT1oRRBmO+ss0gBzLSvZP2y4mR+wvSDJWqdXUenFNIEVfhwyXlh1lrOi9Nebtxw6YJMdTJoi6EgWkK7B1eYFwssQnF3f4yq98E+cPX5FWKAWsyJZLxQ4SzFe6lIJVCpA7iRGpHyhgpd0rrdyLescSZZVI23h5u0GdZaiLHEmRY4cKWRSgIMOTrdoTZbSyu4WAJeMT2o75dKJT2UTPSsF0y1kE/3dTqn2ZFSsyM+WmMLl/Xhp3054b875lj8lgDhFUVxtYVSRbxMgwwycb4IfPdvjBTYGfphE+rCa4riigTh1DahGojWO8yD9RRVO0qbMEp/MZTk5WmC8WsuS2uwS3bP1NUkTTmawRW4s6hET/ZUJJoOQOb8UJ/ttvPMabuMRp/gyvnMVY79aijSxtk6atJP08DktwPlvzPweHud/9GHfMRkgXV29wl7+fhgArs8Vu0bn7r8+BtkEIIG6/dO37PmClGlB2/q6r0e1dOXc3UMfWRQtMOsAqov8eZoiN+Raerx9fyX40V+YkEdgKqCwrdpkwlnaSRC52ZZyh/qjV4NW8rn3m7b3Q9xCsIr5DoKoiOOukB6yQZPfPt19qVzw/a9pZDrDq4z5mQyj5QPH5ewFWpkrvLB2igLQ+A6yukadrx7BSI6ELRRkjNuaTAnIvA1j5i2sIsKJB+PkBVup81Og+H1jV3STOoLpF8TKAlRlKGYdKymxWIk0z7BJOGCylqhpxgRHtdm1APKz4WYJYYvrMaJrGzs8PsGK111h5rPaSBcPK8enJiVvgvqvU+96Gv3oNx9oCxwAPg7d9Fpu/nmxiESulUtV37a5sz1B2lI8qt3Rr23BjCbO97xhg1f+OJuCVfXZcVJYaZP1jtGuRgJW2L8laEMPAAQrt5DKy3ISWG02wWK6wWKzESdoUNFaO/K3QNzxj1+8zxJ4fsOLatel3BiproCf3iBNX8sIBVjk2mzvc3V6JuyarPM8TGRpxLGEZei7+efoV0n6g5jvOoZ/JjRuxJZb8Dydcrr57BLAaPm6zOqUl8dj1DwGmDQhat4Dn8HeQwq+AeRs0twGYxFEVsEsrYVg9fPy6BKpFRcCKrBYIc8TvdZNLlXjeWU0Bsw4zrMau34ZH+HvKZwkN3f/2O9v6ug/i+CCX7M8DDCteiOoWOoqyA4L4m0mRdhisrl1f3+/uAUWUGjFZd2aOKW2xlP8dEjb47YNqDPYYVgZYJZsbp1XRAlZdcFJZUn4bjb9WxwAr3z4MrXEfsPJbA5RhpROUhH1DLc2Id4ZAE4GbBBkDNBH95jOgfuZURdcdYPVXmxh/sn4kDKtNcCKAlTKsKkwjHXrCzxGwMp0X6niSYVXLL95IioIzKWhL6va42QYxDUqUN5/glWmGv/PVp/jOm6d4Em4wSy6knYIMKYJK05AaVvTVHALD9ayAVZmkkpRmrJIyQaV9DiPMOanKTVyW58fqPSdPsZLqBNrVDhLg4sRflSUwcFU0x4pM/K22JfMXnyzbCCeoywkinsL6DpM8wbzaybWIn+CkqpOHmJ09xGS50raTJsbVY4gQscggsMh5CLCqUVBqImYd3gFWZCNkG2zunmF79ymy5FZBBKkY879WeFbABNqHIwzYw75PsmWjuh83Ey/5U9+HdP2J3qNjLK1jDCy55SMVhzHAS9pG9Q56SWnLilPQNsBssRIx5pt1htMHr+DNt38F8+WpCESrrkobNfV9/qGfjSWj4/5zuIW+C9B339MFrDJ8+uGPgXKLqtgJcBU4iQyR7OE1ie2wZMuBpoyXbLKnFCw9j0DAwbXl+H5A45xuYq75lUuUmyRR2Qz7r6GcwwCroQ/0wK3OMCO9NtO99T/djaW14CLf5E1TNv+ooUs7wbRf3Dm692ztOv+tS1DbAWmjEamW3tVtgne++g2cPXjaA6wyAUSU1SUj05UR12xrp41rDCv5uRWXFMRjsk5AnNpV5XaLOifTtJAJfkkI5GwL53R2slkniwawEuBchk6x3Zp5VzsQwyYGWlsMcy7JGWjLpd3UAAO9O4xzDDDQ9e4Esh1gZQw2uTYPsJLBLiL+G6II57jJIrx3neOH1zl+vK7wsyzERRkhCVxBhRPjaT3dEAxhxrBNL09BzIwSNWwX54vgHnNHaiGTQduSBAy01bU8JWC1u8GvLEv8V197KIDVWXGBxycRkmwnrZsBGTLyXJQ1JuNmpEVQWwy11La/j8fsWrs/dF/47+/Gms66DXRv2HEbm+y12hnoIsDM3qsF9jv72s6jYRI7+9wAQgr42Evu6whgNWa/dV202rgdEgmBWjLMqUktU9K5BhlPGx3HPU/v860t0CJUa59asFeHrnGfRqippyYFNkducr7A7l8zEOsIYKV+wLeD7Q0XBp035bzDsNqf9uJOwtG6GThElItzOlYErJacYEdqY3NAXYC6cUNkZDe8BMPKN3q+cZdFKRWKzwKwYjDLKT3GsIq08uAO3jKsnJG5Ly2ht9D7AflnwbCyTcd7rD3e1L2i+Cp1LyqsqAlDsXsxjEYFVt0UJlOcdPFFAVZy7k5zhBuA7We3N9dS0TlZLcUh6WL2giHHHhD/pgSto6/RoMjlGYfaLq9vbqT1jYkTQSpLziTgr0iZ56jQfkK+T/0ePEmLrCxkNKaFb9QGxCz7yfWxG3AMBJL7J9WySBIa6oXMZxSA1ATHUG2Z4uY0hlhVpRFXh0mqMxkiegb9Sgn/7bjB7U6hGQZljj9fm5KxD5ho0kS6tjGskt0aN7dXMlKeeAhbAAjCH5uS5zOw+uAVV6VNIDp0lsfX3zhg5du//T9r9fOYBtZxx09GJoP0w5B/n6HYfcYBwjp2CdfQdyh13w8gjKmoVUSOXq6RZDUWq4d4+Pg1hPFS9Pek8i8VXA2WG4fmAVZNNdXsdK9SN2Ia3JptK9S2r8S2uD1IwLe/3/yAXRgk8t4WMPWvdwywqmysuPh8ZfPK8WWaj3oIaQ+0xn3XGih7i++3z3klFP2sS0GdKHgTJHlV9eaJeS3pfYZVuiVgoOOojWHVTb66k3vae9O2Tfv3tc+wasDPAz7V3z8GWEmy5QAr0XEU0XrVsWIQTiBaGETUcqKYPe0VK9PhVH5P0gIXlzf4wXaCP7l76BhWJyjjFeEoeZaTSIM8Mqx4ky3CoW4HAauKIuvS/kcNJye07lp0bT/x9wnbZjiBb/0M75xF+AffegPffmWOs+wCs3qnEyIJ1wQx4jAWxpUCVkrlZ9sG7zfZVQz2S15rEGIWaKWfbESnL6CTit3ndA1rMcWY7IwP+GrbeCj+r61QClrVomlTFgT6mbHVqLZrxEWCWbnDVKZakak9w3RxjunJGWbnDwSwUnaEaorY3hkDrLjWqaclz7WZNlhLIfTu+iPcXn+EECmFG7RFVU5fwVULhLUl+fDrkE+xPWvdnC9mv8ctzDH/K1fTY3j3v3E0fhmJRccKRoaOWCzagj1NBVrIGbPlichn3G5ynD16FW+89SuYr06RFrRZv6yAVYpnH/41UHiAVUCAVRkkDWBlsiA6Ekn1BgN2YoQIyfjxhgbRdrStd562Ug+sap+zYxz6oO4eYtVndjTWXKeBycYY3gXS+ub5RfVNLl51rdJWMG/KwY1j0FZ380etH/QSWTd0ZKgdsB979OMnq5wYu0OuQmzgDHUwRVHFApASsDo9fyIxp8VbnHBOhqn4E6dhZfFAc2/ZriiDZRTYk8tyLfGS6LM1en2jgNVuh4pJvWNYEbAqJhGC5QLhdIbZbCnTVlU/2FhpZIfaAC2LpZV9oteqtpAglU4JZi5Me66xAu87Y+1G2Nq9V4CFihqXyh61+I5dDmTj8ndhWDHnY9EPE6yLCB+ta/zNbYl3bwu8lwT4NI+wC+bI61gIuzKVTpipgUzpkzZ6sqxcm14DHMh7yGJtf1mIyBjAOLJseY83l/i1RxP8k3dO8EZ1ifP6Cg+XIdIi1UnyDrASIXD+5wTSQ2HesgtINVR9sLMfh/VtmP/3BhDp5UzH8g5/XXbjEQVe2vhNp1cfI6fsFdxNh9QVAeVYPQaTLEOZCEjASnOp/jXaPRjrkPBzAn6mUZR2DKucrEGSLYRgoaCVSii450gMpTEvHpjmfK3gKw5QatjTbuo414cw8ETHumWW+wwruQ4NqQYZVg09+kDRQ+VoQgVTeSutJVCnTfnonwYHsiAcYCUMK+QCWGXJNYqULYGqMaBjSHVz6YZUNPFlWwL7D6R52J8ZYMUgSycvSH+waVhpCqLX1LQE6tm8qO7B5wFYqUEjcKATqaRVy7FjZSLrbK7C9w6sEgotaX0TThuKJSD+IgErBs95kcv5kL548ewZkt0Wy8UMy8Xcm1LiqlOeX5bE7KUCNkuGhxnYPKJNu5R17PrUDbSSBMC1gPRRfTNAuQiWHgyHpV/dfzXBvrsu0Xvbo2lbFds0DA4DDkMJoX/PbDqZJYOswNifuYepfUJgLopnODk9x2p1qlNKXEVWJlF+oYBVT7Tf499Z0FlykhgT2SzB9c0FCjKrYq76AgGrquLNh19WYRlMfNoBmQc/fwwwkgCt0QcY/opDlGa1znSoYy2Bh1oG+A3U6+BZHH6Pf/6+UxUbL+2AjnKulrJ7Ea4l0HyCAQ26V+gnGEyG2CUtYIV43gGsyPbTlwun3SFEzFQAgm440QXUhivw/kkag8EPmPw/M0CWQMA5adNRUmCG46s9VmovZ7DA9CDDSoLn2AWeClYJCOU8DwErhkuRAVDedBh5alx/FPvuHdcHrHSEtd4j+aO8VwPuphRwBLDKRHRdNazYQmBTES3I5Hf5ycrzAlYHLeMAzcC+2wesqH9igJU071QKwpDZV0gyp8NeAtqsYIKyDhvA6oe7qQdYsSVwhdwZsyhSoFsq/rLOlclL4I4ogz4nslNoC12MJM1x2jKhd5f3BjhdLpBeP8MivcbvfPUx/u5XHuHLswQPokyG2QQcFy6j0GXksn6dK+QwsBeNKgdYUXOGBYYpQgG5CPiq8KTuKQGtGp0K3Ttqw3guunloM+y9CBjMKmDFoJbuqigD5FmAKi9Rc1JVukWcbwSwmoYU/51iPj9DvDjB4vEjmYxow2p4v0Ur0a25YwwreVOomjjCHlBOFrJ0jZvLD3B7/QFCJAihw31avb6WEThpNC69leSvnYHKescmyy0a959HnPhz/6g9PgF/r43jOb/J9vBzfsy/UV581YrstjZVnw0LVpP5ElkZOcDqNbzxpa9gMj+R/cKEpe8b/HM69LNRMG6AedG/1qHvaEE3fbf/Hp9hFVQJLj9+F0GxEYZVxcECtodtDTXrR62lalayNUuHM8Xzuacx2wJULWjVKNQMFPRMQ7W9qgY0kPPuM+i6wJVqHRlD+hBs67ThegVFS5iFfeq9umTgVrtLfGDT+u48suQUGjv5PtO+zgce/H/z/yzFUMdiEWIDW+3iOYqKLB1qPAZ4+ytfF8CqLOtGw4qAFeVNCFjL8dmSZ6w4/oNoj9F8a0ugr/XF9wnzl9qAt9eo0h0Kiq5nGZKMU/xypCFQTmNMTk4VsJovMaOOFde6sKK1DbsWxq2yt7TwS+KDAlb8xfsixW6ZDJw5hpVpXoZYzFfNoBaetoJbJBvoe5WhrvswjjlFlsVksnLJ+pWmRqRljV0W4DoL8eEuwN/cVvjxBvg4i3FbzZDUE5SVCnYbgCItgczbZWhLy5Jr2EquCKEsLgvw1VYq+5oMqxSTzQV+8/Ulfv/NBV6rLnBW3+BszloHNSUDAaxMw4qAlcBTTsOKcbexgQ8BNmYr+3Fdf1/341R7fwu4DFvJPcBKqevNem4Bq/39pRbB6+xwBSK7xy2j2TGr+kQEBwxKPOYRE/x9cx/AqgWSuy2BPDvTQBPAStoDFbSS+0OGnfd4/XutoJMBdrx33bZBWduMrSZTsYMGurZMKRd3NvbFfGwvYG9wo9YH+2vBAKu9lsBhwMpV6WRt1yJqGtaZ9HtnyQ3y9A4haYESZ3UBq+ZhcULCSzKs+si8XZBNzTscbrQ3fNhphk50XdsFiF5Tw0H0oLwwxt+zaguP1fQOhw+fB2BFwEcMW6FTGa2nVwJtN7GK1+Kzg0ixI0DEwDUSbQi9nnbhuzrm56xhxWPyHDjdyILoy4tnuL25ElHs1XLhqguWWrXTsHQLOebBkQXQZ4jsBTwHglX7ShF2dBUa2aTuPllAItUOz8D5hpRrbuz4qkGgR+uvc/9cfeDJN2gaMBy+AT4DaBB08aiYCvDo9CuN1xQkYFDBHv6T0wdYrk7FYUoCJC0kqktir/4+G2NY+ec+fH6H95Osn06wrMm+RjBigVTQP89U26bIcH19gTTZYDphSw3HazFIPQbqdI+/94xGNMTGACv35A9eZP/zvunRILL96JBTP1ppctoC922p3f9+iTEWAwAAIABJREFUQlZc/9qitr8OTQy5raCZYzbAisWCJKmwOHkkLYGIZ8iJCUTK1rAR1n3ASgETAm7qpF80KbIx5u15tRVyXhFZn7Y3DTDxWwbnbBkQQEt/9YN02U8HWgLF59YKJpQhoSADQjQ55y2lwlwLWOm+NODJtKpaIKpdC5Z0astR1z60hRi3Ve4BWAWVamXxLE1nQ3yhE11/0ZbAfkDaD0T9jeEDVlJIKLVKS8BKWENsuyg4JIJBWa7aM6wCEnSM2NrAITABdkmOy6tb/CiZ4Y9vzxsNq2KyQsECBDGjiFpKmQOsVNFeR4KrvSZwpAwrf6wzASsFreRe8T1ZhfnZOfLNBvXtp/jV8xC/+eYpvvPqFF95OENU7hAVmYwYF2FakcuiTXXhMINMJjG8Nq55MpyoJxhORH+QLaUGR2rbiVbmFSxVEEKSKDdeXJ8Z0w0WuHh9/EyGmlX9gp9jmyrHeTMxg4gQl8kGSO8QlzlmQYB5NMVqfoIJAasnT1CI1AAZbCpOb6tN/MkBDSuNMFhgdoXS2pgrbNUmYPW+/ArA6YUErHTCMl+SfEqlTu2Dxq5uLQ8AnYf8iuxVPsIjLmYUVBnu3zrutJqT1ST32Gv0+CNHOu5/eB/N9zGh5X3UaNBMFuOfnAWryQJZEeJ2V+LswSt47c13EE+XQDz9pQasrj56F3WxblsCCSAL8O3AGoK7DtqX+yIsBv6nDKto7jOs3Pp0+099yj5g5ds4Wz5d/2UPdSDP8CYUCqitqkDDLBAZSOEoyT3gzoCxdhqYHrN7RNUYVaBKmRI2gc/erOLgegb+NfhJtL9E+3uRBXZ2gPDfWXQnYMW1lubAelsgnKzw9le+gdXpQwGsLJ5lIs4/C2DF47vn1SnMMF5309UbAENY9xxoUQFFjuz6SgCrPFVG7jZNsC0yaQesp1NMTk4Qz+YOsJqJZic/q0wVMm0ztz50KIi1X+t0egXGDKzSSbpawFbiTYjT1ZnaTpc/G0iVF6m8l0xhWih+N+Pu6YTTXjkddiJRa4ECu4SajTWyYI6baob37mr86KbCzzYhLooJtvVM2nlZrLHOXylykYjhwKo9MyInaOyiLmClxYMKsyrBbPsMf++dh/idV2K8Wl7gtL7FalrJqmRsytY/8ZnsBBBGra4TFmm4s0Qj70gXiS9J4a+zBgNwDPd+3GXrsW//+va0D1hJAdmz6fr5Q5pyCoz6LCF9tm3XV6sN5f7NbqUwrJw0kKUs7rh+jvG8LYGiG+liR/5ubCr+znZXFpCUwacaaTJduTe8rmFgOg02uyb/HmsuzAesPt9Y3BIDePdrz//0YmG/3bRvQ3j+qp/c0bD6l0KR6PfRu9vZBD08TsQJGmCfrwJWZFiFpAWGXYaVbyTZivYygFX/JvkX9fKi6wSsGLQ4wIotgWwBOApYebQ7eZLHwp2uGfjsASsX1Aqg4twq8yNHz1cggYCDMrBs4am11KoEx9I2HIafs+g6z4csr81mLWg8Qaury09xfXUhOkonK+ovGaDj+mLUNeqNlclBR/GaUY2HPsOpb7gJ7sl6djbLB6D8db5n8N0/2JS5Qz9vC3ltqDAUZA4DVt0pZ0PH8DVg7Oft97dV925QYVG8JjxlRUbeHKuTc/lFx2lglWineR8+5BCGr9+ASP3pUGIxFrAbUK61jnY/CFzlgDcCViTqsLpwefkJdts7AaxmkwB1fj/AqnUiHqOLIpaxVroOvY4DllKnO/jZ/efVv0ctXdy3i/sOd/gQPGsGDMfg92MOXwBZpykzBFbxqHr9/nPxA1sWMzglsMZ8+RCPnryBcLLwGFYmiizf1CEaWluaxAuDwfjobVUT4pbgUDDEf5PR0l4FWYOAVndhNmW1UzXfpMXaMbFsPY8CVu7+ccy1BnRq7+Te1jXmUQyVqVKbp7ojTjSVCbuAXgpw2JTA9spZZGJC31+h+sSbmtcIYEUWkDCLpKLcBay0PVjviflqP8j0/13O35sKuA/u7U+87NsECZRcICPjvskWdk5AhEXz1An9O1CDzyWeIogVsGK7KQGrq+s7Aaz+9+tT/Kg8xzZYoRANKxfUEzhqGFbSRyn2hKUs3jdhlYhTcMwU1xbKJ0PQivdLAKuS1TwF+IPkDuf5Fd5Zlfj7v/IEv/211zBLbzHJCVqx7a0UOh27jbRVrUaa7Jz2hE6YYoA8jadYxDNhOikHj8GjAlBkl0nriUtUmQxRx3IiVflWQ4MBq4i059sGsJLhBlLo4jNVFm3BqVmbW+TbG8RFhgUCrKIpTmcrTJenAliV1N0iq0DY6TaG261Z08twBRATXW8AK2F7cXkrvyqOAmHw31x/IIBVGBCwyt368wEr2WFtm2Avafb95SHfohJWxzUwx6zImH8aAmTb71Tm5rHXWMJyDJAaO3dhbsQKHCpwYQLsbTZAsDPNS0QTMqwC3G1LnD18Da++8Tai6RzRhO1bv5wtgWRXE7AKpCWQwwfIts5bJp9MCVT/RW6IgDXCpGHM7ACraewxXD19xk4S3sYmvp9We2gtUZ7Vdi04+i9DNG6XRCvPx31w2Isrq9LZ+w64qn5jn0Gjdsc8RFuIsMmf7bPWtd+ew3CMOhzX2dUyPtXBRexmqKR9mxP5tmmFm7sUy5NH+PJXvoGT04cCzst7af+LHPS9JatbDqyS4zswWxuGWsDK3UltH3QtUkGeYffsmYDytJlpkWOTp9iShTKJ2J6CyWIpgBWlMGaTmdwXgmQiM8ECQcDCCAsUobQo8vxUl1BZJ7w+vpeFrzRLBSyTc2ELO0KcnpwLW88ALoIJZFVxyi3/LPGZk77xASvadT75rMpk2mtZ1Jgsz5FPTvHTuwr/8ZMM797U+DCJsalnSKoIhYsTdJu7US2+aH/DpLI148SOZQ0qFKisduIAlegazref4Pe//ip+6yHwpLjAGdh1VaBy0yNnLCY5vSp+XvmAGtsQxDIGUN+OWmzgD00zYMsHuGSKdKcrpKtn5dvPPrBq39OCq+Yf2zVuz6XZiz2jqgCNvvT7W/Yvc3Kz7wJINu11xuBqJ8T71zQEvh2y5f6ek+Kke4ayDSzKI8NQCnwKVlHrUlhWDjSUM24+1w5oEODL07cyok7zXulR4SUTUOIQApJgiJ/YJF+7MW73uaJ2FzHxO2TaXMiuywArkWbhNf2rf30EsJJkQAMirb0QmCpcS+AtymyNCciw4rQqQ5S1utdUDhjrvQTD6hBSL0HyS08J9AErp2FFkbo+YKXPxK1KshqavxiVYzw2GEjIX17DygMsxLGqc1NGkJN+cYAVQStdUJpgUyybFMHVnM0Fbjt+AYDVfD7D3d2tAFZkVd1cXwpoxcB1uZy7FgsDNgy0ape86buMbejBn3v94UM/b4+qm1g2qkf1pTFsqIo91p1t6nFK5zBQ1f98H4Ro98XzA6Y+YNUyV7wqmbQemZGhaKQCVsuTB1gtT6U9UEayOsaZMaz6DqE14gefTgdtfCnAyrXE+OfAyjvXuwFWZF8QsNqsb2RK4HwaAdS5OThpx6fEtntE7oyrMBweK63vt/UxvL7ouo8z5HyH24JmLeBAYUv/1X8GxxlWh9xw+40++LD3PBu8sR8st0CkBbXOePZuA8GqEmlGhhVF11XDimKfDcOKaIQrqPjVaG2bcw7Vm+rUP8fjCZ0F/t3T2issOIDEqP0ShEoAUMmUSb5f2KpumokPWqmXHdqjGtwEtWlRaOCvrWB6bTTi84gcq5ZZJYprrEarkg+iggGh6V+55k7veMI+cnWVfaaVubTDoutsCdS2NW2r7QNWrCgPtQTaHeV98gOw+wJWfcDB9lwfsJJ2QBcIMfhl268GsTohikEik2qCVlJuKzkFKcPl9S3eTWf43y5X+FF5hl2wQkn9NHocfpaJPPvjhEHrWtwahhU1QCwukihEdazkQTHoKiFaV/yHeIZymwHThQDk1eX7OC+v8XvfehP/9Lu/iuXmUyyyDaI8RcRkOaoQEEh37nxzdyfXQ3CJrS28HiZqK4oAx5x6OHMEAwdAZYlM1hS/Q1YY2VjzhUgDWDsr7y2TojRLsN7coCLDSoJXAkbUYJmBExUZB6XZDrv1LVJOi8xSLAGcRhM8mJ9gtjjB/OlTBayYxMcT1O6+yIp3DBNXzJclYUU03REEE910Y2J1bLGKAgEPbm8+xM3VhwiqjQBWXIMG5Ep8Kfc6kCTRT8j79q9vM20dye9ShD1e8DrkuezfxwCrPiDVeb+LjceOcejnEpOLfsjh17HzExaf5gEuutcoX6J95//DKJZJpgpYRVjvKpw/fBWvvvm2AAtkxIi198CQ/jEP/Wzs3u35m4HLHPoOZw6a++K/p9sSmOLmk/ekJbDIt0CdAXUurc+6dtuEs3ZMNNOwClnY5vqdUh+vte/W/m42UdffoYIN43Rl3AwxrY4yOxxDUdvSdC+1r/bPbUGmf/PU9wlgtbeCWsBK414tPAmL2E1ZlCVigJUHFvv7zbf7Q7Ed7wuBcxat+ZKJYGSDThbYJiUub7Y4OXsqLYFkWLH9WRlWLWCVp7QNXkuVK9xbSyArlS3rXv2qiFDnOcIix92HH0kMmHEia1UIu2pL9sl0gnA+R0i9vvmiAax4/fxsyZZzsllDFiaUzcriJc+PPpGgJq9ZtasKZNam7iRC9F5GOD05k6LfEGClE5YdnOxaAifU0WIBRnLUAFmZYbNdS5Z+ev4YWDzAT28r/L/vb/FXlwV+uo1whwV2ZUhJQmllZ0BgzNLDBFFbFwZW6foxdhUBp0W1xWL3Ef7xN1/Hbzyo8Si7wGmwxSTMUToW74LsW8o3UMOK0jVuqXKyL0/lswGsnH6Yi8V8m2sMerMlQ6DVEGBl7ydgP7Svmn/rtLRp3iT+yb1Bc0ZjtvkTO91zbfZRa0P7e+iYf7CWXOpZ+nvMnqt1YFA6wQerZG054LEvOdPEcx5gpa3QXU9D05HzOQquoGAV/YUxBi1W08JeOyioez37gJVvr/n8WHQlE1mi1O/90b8Q79+CMJaMKURnQIfpC4RSbc2kHTBPbhCWCeKwwkQCHQZttQTyqqdUSg8xKZ/RhPpQ2qZmopnc5HzfGElp2Ng5Ot5IvHEsYWHSTfaITQGi6DpbA1kpZOBlIIXl7upZDL6z267smxd58T4YgHTo88edugfkGGDlggfRFhLB1VieIVsGWcEg7dsWmHyk1IoSX0o71XGtUrP1ARlnOP3ztOf2gpevbpZrjDRZtnZwjGye4vLiE0k8HpyfSItDVxek2wPLZXzsdez+ifPyJ6wNfNGQGLuffh5PiO+zKroO4T6faI2lTay836f2EnHngtp1rd7EB1K5J1jFL8sA09kKZ+ePZI9omyCFMemwDx//fuv38OfH7m8TrrsWmu76VAYZnaKsobrE3d0Vbq4vpL359GQp1TUVnfSDzu6fDwdhCqboOh4GHv3z6R9DA51DLWP3e6Y22eVF7AfPWGy0t6D71zFW4W/60zon0AdpNOi17xaH7qpRDJgpMZYWEV557S2cnD1xFX3q83BCiGtDcOrI7fkpWCXCpEdulX9Me1v7HFrx5he5f7z2q8vLDmBF+2m/1GEfbgnkMZUIo1qPLCLwMwzgRYBbqsGkRVcomTxNp6jiCFebNZ5dXyFLcrzz+pdAHR/RbCoL0fgg+M+AUqYoZWynYqFJJwRJlZOaSVEoY6y328QBz24dN8LhhHdKELCqywyQ1v+Ag2GcBkLlqNrKsOIvH7iy+6mjx61FTY9hVXvTz+O/DQWS/HfR0HEAofnjRieLnpuIg6tKE5gmKG0tcVzWi9UJQrYwB2RXcfpRgDQrcHl1g7/aRPh3yWP8IFkiIXdofoqkoCZIiXg2kfudZYQIlXHK56HgNgErJlm0lE6mXQpdqmUl2nCVMhfJxGLrVC7ZQoFFvUNw9wm+fB7iH/7a2/g7r59iubtCcvEJzhYxTs/mKKgTyvHiyRZFymtihT6R5E4BqxlOyHCKmUwtNREoMqTpTgAmrgXbX8kulcErJyenmM3YSqJTq1iV3+62KEq2nrgkveL9VGFfhASftECzWd9ic32BcrvGsgIeTmd4MFmI4Or08SNMTs8wnS1EnJstlzLkxbWKqkdptSKVn6ZCyPJ82XojAW0kQSntMhlWFFy/vf5Q2rUUsLIxOF3YVdbEEQtw1H9Q5sIxrA7Z7/uAKveJP4a+X9RgvJatIXDtaPzSMMTu5yv675K0ShUNGp/vBNRcI7EywLKyxmxxim1a4/ouw5PXvow3v/w15EWFeNpO0erv4fuc1ah/8b7kGCjW8ftiUHTd8fstjhV7zJjWrc1kc43bT3+CoNyirhIBq0TXkrGCUFldEU8WsYOFZEKgJ7ou9E6v2OdOxMAc+d19tvNv8r4uw7p7/0xLx65s38s5GKxlyjbAUe8zXhth95koe152kEf0k23vYoJ2CnV7PxpaMuMHx5j1Y6BDe2l/fWtLKn0kj6lksFimkK63Od7/8ALf+PZvyIRArj/mMlogUdaSiHo3Yox6f7pECUWkOTRJ2p+kuEFtvhzpbqtC67d3qIpUgSpOl6V2Fen4nI4XxzJYIJ5OMZsu5NiSF3FyprRVlcgJwUhdRHMn+jvTDOSD0eFMqkWlbYTqN+VcwgiL2VL1EV0rmmlYsSXQ/sx7o+2GM9GwIjDAPI72lqwwrqJJUGMynaOanOCTJMKffZTh+xcFfrqb4LqaYV3WSKhvbFRhW05N259b3+65W2GhEdN2RTTTo+Lvi2qD8+xT/NNf+xK+OdvhaX2LsyhFXe4QzJRlhjyXGbs6sCVAxX8TGQfaXrpEJU509qj5Bo8RfMiWjEmiWGxxiAG+7x/6+2wICHZrzdmXNnxuwV/DDAy0URZ8n4mqepfNoxjIIYYK1u1es+KmmaB98FltnsZfNh1Q9o9raa0lv27tV2ODvOmdwtJ3QDVbgInvGAzPzgCTHrLf6f91rVKyQHVE7WXFDbsumYrsyVa0saSesw29Mowi+N73/tCxJ9svVXkABTxkpD0n/knQVjF1lQCCgFW2u0ZYbLuAlQM6VPybFUEGuaR5EgxSGq0PWAkN1EcAeivTgtTGBPtMFgcfHvn4iM+kIJ+2pdBQhuFE2wckWBsCrFoxUVdOdZ7xxc7gswes9HK5Ng2wEs1ux7LSthqjedJuCBQhRtxYAbqBdXHLgpEKphH4u9f5WQFWkmBUZQNYkWGVZzucna5kgpFu6m5roIa97fj3Qw96NOD02v32A7qGtHZwHY0BKscX4BDd+z5hXhuQ6PHvBxkOB836XZauNowr+Rdtl1XAKsRsvsLpWRewKqX15fA5/9wAK4tQ29qG2BXRdSMQ4ASZCVjd3lxK7/bJao4655S8tsWrMay90hPvXR+4sjsnd+oFACvZmXLvDtuP44A7zekxBapu5bv/lDSgbwGroYTpeEKhrVLDLx9YPgZYcVIgRB/l6atvYXX2GFleIZzEypQR1XBl+kqNp5kS6sL1vXa37tn0Aav+ejSdnxeyHzWQ7HYOsFH7ZP327ZTNYwyrtsWP56XADoN3DcS5dqNJjIzaHgQbFgt8cnuD77/71/jJhx9IRfqf/+N/hs3tGuvbW6wWc7zx6qtYEkjebVFnOaYBRChbbLxjlAolnCwC1y7XgtTuT24MNQGrPKG+C1tlCgGs+DxUtFPp7KxAHgOseB+MZWqVTwO2jPGjPqub9Nnf+Z5jgBUBDgZdHN9MwIptv/b99HuL1coDrGphWCUpWwJv8YN1iH+3fYjvr6dI6ynixanca+FGzaYoAs5EFtl72aKmYcXA0wArTrHTdsyZmxYovfZyvwhuiY+fTBWwQo15XKPaXOLBpMBvvHGOv//mCZ5WG2B9hQfLGOenLAJkqOIQaZ4hT1JJzugP+dxYAGSL32q6klHr88VSrpcJDkGtJN2CWim2b6uyxmKxlOEZ/ByfAfc8W12TNEGabVXPwg1fIfjJhEja+8IQRVVJy/727hrldoNFWeEBGVZkEcQTxA8fyqTA+WKlzZBMgDnB0LWKit0U4pmWQdysLp2sS8CeGlYScKqQNdn6ZLsQrCJoVReOYeVNCexYzHvu/0P7W4lsbUuE2BrPlo/GDyPu2j4/7B/YMurKQwf8x9jxXy7+aAEr8/sNta/x/5EwW9j+2QJWbwlglZHxQpaye/0iAlZmVw0c7wNWN5++h7Ci4PpOACtOQhePOtjSZ4w2VvxVdyiUlla/wNVvazHQS/e/2rr2ParH1m+FVvZgaxeblLaz2vQbbUf1bWjvM4NBWgjObNB8zEUzNtXL7QsDrJp1LLem1V31GbNNVDqwlofXP/edFo07gNV0gbtthvc/usQ3f+27CljNT2TYD/2N6PGwHVwcmidc73UGSHu8MFK1qMWrJA7F7JMMqXSzQbHdAtutFDk2ZYptXdCao+YwKoJT8UTsGu3cbLZwYuqqy0d7KTNOXSu++n0tVglbyrG+DDAVXUU3idWKd2SUSqs2WY2ehpUyYbTwYmxh07CyKYEKWAXI3bWRRCKEkOkJLos5/uyjHH/24Q4/y+a4rglYAYk/NEWet1CJXfTv7JABVm7/S3uX8886tVgLv/RtBKweF5/iD771Br4+TfCkvsNpTD3EBMGMDF0gYuxiTJ6QflMBK5uALMwf18LuM4DNDo/bt+O5dxMLDIBggi0c0qBtvrYPWLV/51v242MXj3v7yc066RRqdHO/PGCl32H2YjgX9MEqsz/aEqianzpC0toUHTCtyJIwKoXFK/CPK0qaJAZVE7h3BYBVMhKfLeMHMgG5b0yqyPJUA6wsZiRDVw/uEJVmIJNiEFKcFFak66j4o+/9SwUDGyPjRm66XFrriQSsOM6TIl0KWBXZGsXuBmVyg4nHsJLYQ6qtrurKIN4DrGRbNGr6DJ500tOxhOFgMviZAVa6cRWwmrkkXUXSmgTJNniHYeWc0BhF7MDFKQOKIqX3AxyGv8bOwYSPu4BVrgrGasycDgx7wXX6nbYuiJ6Pq77qQrKRlyokqKatdbiNY3LP7WXOXmn+FLkk9U91hq6vniFLt6ph5UQwO1pWzepW9sWx448FfEJxOIAbGUp+zCRqy+zLvl4M8BRAqamQjJ/DoaChBUzM4LlAgI7UAKvKAKuHHYbVGGB1/Kz219T4VXTf0d16Hkji9qnYIgdYKcPqWhhWCljNxLm+OMOK1Qut8Hfv7YGd6j1mW5estL3o6z7r8zDlW/c0z98/hf4aOd7Syqiwf/5Da9mm4rRBuF2/JttAkoV45bUvY3X+SNoE46lWZ+z+KAPYrU8D1RkskpL8HDewn1SNAVZjX81gU1sFc6edpKwgDVy1TfBwS6Bz+E44vnHqrp1bgrtJjIu7OxRxjGC5xI8//BD//v/6UwGsOKHlS299Gdv1VoZnfPVLb+HXvvY1PJjNUW842a3A45MVqKA04UMWNiRBMPocZVppK8LhlsAi5QSttGFYHQOsLAjp3zMrOlnxwyav8nr7LbN9e20MKws8G3aV2H0+e4ItvPeUKshlr+vx1H/PFkttVaN+VVEhr9h6UuLy+gY/Wof495sH+PMLipnP8fDJqxJk1VGMTVHig6tr1Iszaf8jgCiAlSC0IQrqPImmJxlqBKx4l3XcuPYFKGAlRb54Isfmv89mE9RsP0rv8OY0xz/68hm+fhpgVWzxaBnhbEWALkMg679EuqU+CYXkUxl1zlZZBoNzAlb8fa6DSZjgELBK08RV8zUIZfsI2wG1JdDGrbMlMJeWwF26lWlXrJqqHphj9wnLPECa59glbAu8Q7XbYlYWOEWAcycvEJyeYPnwEVan50A0QVZAEikNYFUU3UXDzbJo9iAjn4l5H+oC8f0kfW+lHfDm+iOg3CIUIKGv1eP0q9yQkEP79GBC4kgzVjDo2D3PINI+vsxrELBy3y+tTASsjhQ7xuKX8YTuyNkHBNj7LYHOxrpWsSBygBUZVpkyrB6/9ha+JIAVGVZty8wvH2B1hZtn7yGotjIhMKhV3F+GHzjASn1sG6coABshChSw6t9/ZdTakldQX+/LPlhlTMMu4CVZR1NCbH+2n4yqMpaMYlAb3gP9/e/pRU1akxZmb5s3yKW6tehgCh3QIPlAe03uT/KbMVfs+/v3wy/0+d8vf3YFZymaEViSy4ikJXC9y/H+Rxf41n/2mw1gxVhUhiAZYBUpqcBur/SFOABOzo1wngPXRABc2MMlijTBbs38dYuADNYqx7rKBbDKSfuZTMS3krxAoIogGRkjzKE0v1UNJ7nvUjBUf2OgleR0niyOnK8TajewUm8zC0kE6jXh573S95YNYOW3BBIIkMFgbAekZjyJgGzXpP8pdtK6G87PsI4e4M8/KfAf3rvFT9M5bghYVRUy166u32mxlAJWpnPZPGcXExiQptes+lUKWNVYlnd4rX6GP/jm6/jaNMGjioBVgapIRP9LCmINYKUFssIAq2ZbVQ0juA9Y6do7bn/H7J8/VIfvtfjB8txWY9XfIS3Y2z2+2cb2vcxb/VeLC+t3yDNtQMCWAag+8fMHrNqYzJtmKIRnkkQK5CmBes/eaU+jDiWQQXvKBlQ7VqE2IpK7aAJWdCINE88Bt9w7xp5STSu9d/Y0G1vl7I3hRkoyaCdXGvfXYoigBaxacVxBuyUI05tN48ydwcOZ8Dpp2zkBq92VAFZEi43qqNeiD0yCYgdYDbUEftGAlcSRYsqYXFC7QdsCRaNnELAygERwZxUF/8IBKzlRz1GyN1wZckVBBJSkTGVXFTk1YwqkGYPgDEGVYbWYYbViBZZBt+wkJ4LegjGfJ2AldSICVtJOmgsDJk22WMwnkCFC1PkRDYEuwOHS35cCrPxql15593WMPSSGvhGd7n3wXn99WcDGAVauXWrskHuBsazbtlrWBjjWpkidKq6dSMbiKsOKgBXH5AZClRa69RHE4LhDGb/+MYe1r+BhT9DVqZNiAAAgAElEQVRV9glY0ZHLtbaAFZPdk9XUAVZthUHWwICTtOvwAzAx4o45cCzpsOfSD0wVsDYgZuzpHfj5COD1/5H3nk2SZNeV4HEPV6FTVWXpqu6uFmhIgoQgCXKX5MyYzX4Ys/0wRpt/t7a2O/Nlla3Zjg3lcoYgCYCEaDR0o1VpkTKka187974X7hEVGVnV1eAAs9lWltWVkRHuz5+499xzzj1PcrG6rpv3KSvPmISu+3Sh4z83YFVXcZvABq+PHW6S1MHe/nX0hrsiCfTDQKqLNaBn5Xt6xTbHawbT543guoTKBmTn/e76nzPBtx48amjZpJ5zLMWf40wPKzXXFpmAkQVwDeasZFHKTflWGOD7P/s5Ho5O4fZ6eHB0jHd+9jOcTCfoDoeYpZmADxQrXNrexmWyXcoKA7eFq1tb+MaXvwyPHjSs7op8oEC7HcEPffk9fb5nA1ZFSkNiBawYyxOwskE176/JsGo+VzuP7PyxcnOJCYwE4HkAK5vwNSv5CyNTChyKWKR2wipilzsTQEoCQJkGTfGN4TqBKjIKLGD14ayFfxgP8dODAoPhLm698powkQhYPToZ4/u/eB9Z1EdGiRzXqth/KGvqWcCKr7GAFTcR7RZYZSn8MELGcabnWejL9ebzCQbZCf7waoSvXdvCflBhyy/Ri+j1Phc5Iid5PCP7I0ORx+p306LPVIDQ78BrkXbPM5rPJBeWlUhDG6brlLFYer4NoDmmrPaLrwrfm8GrofkzgRI/DHlXB3MxC84Qi4RmBp8+VlWJPvlkTNbaHXS3dtDf3pFEk4CgdJoX9olp72485p6Btp1SCvzCEakIWJG5QksZmq4rw0oAKzFdbwJWGvwqjrCZoX/e+WPVCmft3+edP+ftG2sBq8XmpWHNIqJcA1xt+vznKVhsuj6J5y2eKEBro2Blnj/XEBsVBAawOhZJIBlWrxmGFcHguhBx1vl51nWcdz41f+9ZYOesXbmu2NszzDKsaD5MgICfG0+PMTq0gNVcDNeVYaWSQMnd5NZWACuaDDv0FjRSmUbUuGQxsei+pb//7PlvsG3z3Jd+vsRcfhassnG68EGlu0zNNHo2yV4dJ5s8sj1EHfOumior81B/VxvY2ItavhcbgDdLx6txhN177JUQoJKmBzI02iCDsncCVp7fxmia4v7jI3z+i19Bb7iHMOrrzwSwYuJcoOXR0oVKEHuNawArnq0EdUzuyjMwm88EsOJ3l3LyMsOU3facSroDcu+18rvQJ9BPIgM7zdY5snRXM2GyfrxVqRB4so0kFIzm87BnpvUcUna9ykubgBXHWJhVpXZ7tXNPz0ofrjCiOH+NioYeUU6JLJlIccHtbCNtX8SPHhf41gfH+HgeCGA1Y1FDwFSeSzpO+ryaCppFCmkdQhfML42zGKdwIujZ1stHuNk6wZ+8cRGveHPsVBN0abheJKgCbcbgGxk9gWCuJQJWVsTN9+L7UhLIMWoyrjmizwNYnbf/NuNXC1jZPUrlmTaPb77TJsBKn7Vdf5yHixW0ID7Uv6+AlQGrzVSvE/V/bsDK5BvMs0UqnSNvAFaWDcjJZa02BLAy3XS5J9rX2FGjlYXG40baz1klflYErDwTA6hpmqwFs1bsaBtty2I8FSxTnznZbxYMMn2lAawahloMIhqAlU3KxfuoZAtpglYF8myKIjlFPj2G5+RSHbOAlSZ1ehKm7H6zQRLYkHivnXsbEfxPgWElKLVIAml8x0FWhpUYrxvTRRsYKBWnaT726wBYmWFr0tjFzNCawVLySJN1VlVLpAkrpvS7oKY6QydqodsO0Ol0BLCySCq79DWr378qwMomnwzKlYpdYDo+wXw2QeC5CASx4ka7DrCy0/9sFP68gHMpSFiZgYt3PVO5x5DlZRlWmysImzdkC1htQIwab/DigBUNiAnmKmAVLCSBBKzUw0op7Wdf5XkJwyY5nD1YNo2BSJXla3UcaykKWRfaTa7AeHIqDCsyIMiwgkgB1Ph09fNWk41VsMp+pIR/n0ASaKXRn3T8dF/a/Ow3z3/LUDq7yr8xoViYUa97QsvzwtLgbeBur4sFC0oA48RRSeCQkkD1EJJD01Z8FxUaKwu0a//8uX9WosN/XzVF3rzeVn9qusdZxpdJSixww++bASsj+UtT0lIEvWKBKKbnoNtCEYY4zXP8p7/7Jn5y9y5a/QHmFfDk5BSF46DdH5BCg5TSsdkMbpahlWXwkxQ3dnbxuVdewb/+xjfg5xk6rgOmlvRs8z0GFC7ieC4G3rp6TEVwxcOqzOYKWBWZJreOBjP22awCVnaE7HMjOGWDUfp78N+bgNXq/rD6/82xtAHn4jWslmfTBcNKOjCJhYHpWmM617Farl5pFTLj53gyGuNDSgJPOrg783Hrxqt4/bXXJUAqXA9HcYbv/uIj3B3T14SG7Wr6KYE3gVxhWBkPK/qwyDlgO61xFLRCiTRFK2KTCmJ+mVQjheyWZehlJ/jSIMO/+twNXCe7yknQ9XJk6QwOq/ycA2kmldCyJGDFKjUb8gXwWpSoBAaM189jksMzvRmk0/eFAJee66YrnmHB52UmLDHGCmLNwDto9DXh2kyyHGmei4Qwm03RSuaI8gzdSq0EqihCe7CF4c6emLCzExVJ3VIAFPmOvq+tp1nsVrcOStJMMF9qosdEUBlWD0QWSPYLGVbKpuNENSI+67NDUGDDEXre+fPrAlh9EsDsUwGsFttnnXAsHegLwKonDKvjSSqFBQGsCpJRWNz9zQSs5pMjjI8oCSTDakUSaDvPNfZ2mdUikVIPK0nSFklYbULePG/0uXKmP9sBS1ateYjPnlHNc229z6natrD9hkTR643b11YTa2BSSnVNGaAFqBahhT7dJtNwiXElv1+Drvp29bWvBa4WDEO19BCWtIDo0p1LgO/xNMW9h4f44pe/jv7WHvywJ3uKnjeleB9ZwEpGdjGO5oIM48wyg9QsPEeZJEhnU8SzKbKYIGWBhICVWyB2KmEyt4IAET2rWgEivy1S5RbPLjaEYIIu+77myerhpTGJWOcIU6o21xbAQvZXPTOtnFJiScJFJEiYrmo292pKApsMK+7l4i9oyAccL0oSXbcSi55ZkqHV20Ha2ce7T4Bvf3CKj6YtjJ02YhZ3jJ+mgoQml11qIFbX1nR/Nt5aMr4KrgiNQxp0ELA6xZvhGH90exc33Rm2ygm6Ptm67LLIMxPC7m4J2KXnZi5m7KaJm4CglASuB6ys3+KmmOwcAtbCrsDG7qu2BJZh++xn2D1tTcy3WFME3Kwxfv26JijDuVA3ZrLglVkftoOu+dV166YZfz/7c+tLdbYk0P4+r4nyZRuHCxgqbENlWCmoqt0ECcKtAlZqJ7EsCeRlS+diE5tb2z9ZB2LArhJeYWAJ6KWs68X5IrJde3ibooBltkrTGAuc1Y2IGoCVQY/PAawYtLJTIDu5FOkY5eyYZPtF0GDpY5biSB+GVUlg08NqUSk7Y1a+LGC1KWCRcDPndn82w0pQXt2RTUZrAasFxvhSDKsamVw/AJsDrsbvNAEr+qFIpwLdcJgAxkmOOE6RJtRHc+LxdwvsbXcRBmdLAn+VHlZaXKn04KE5m9kIZ9Mx5tORbI5R6NWm688YazcW7Bnz50UAq8W5t8i6VjchMwXsBqOk3heSJG3afD/Jz15E0rR2w1tirdWVAWVdKNjJ9ZEbhlVPPKyYiFjAqlFwWHMD5yUMLwdYaWvg+qnYzc8m38qAsnJTHriT8QlODGDV7QRAzqBlPWAl82FRJbXJnnlvE6iuDcjOAJGeCUpNULDpuZ+7/l8KsOKZYCoXC2ruMgC0af3IK9dKui1YVWeSGjCYJ2UOSB1fMl4qzOMKexevCcOKUhM/CrXCKKVdDYibe2V9288P2K0Drs4b380/Z8cgyupU+lffX12Jki6OZzKstLKcEbAqycYKJSScFyUSdrdsR/jeB+/jz7/9Hfz84UMEW9tA1EEigb1HJ1bkVvOfq7lpwP00SbATRbh1YQ9fuHUTPQCv7F/E1d0dOGkKh0UkwLBY6b10NmBV5TGKLJYugRawUiaZgolqMNvwPzAJix03Mp8sMGgBq1UT9ub8Xx1vKwXka9YBVmk8EkBHQDDTQEANatUzk3sYvUhYlKIsjwUqsp0IWH00dfGfn3p4mnfx+c98DjevXcfJ4QHgRyiiHn509zF+cOcJ4lZkgPsKLePZp10C9QxtusgtFbf4Y4JUUggiLs4zTj3KWLXs5WPcxAH+x6+9hVcHAbrFBB0nRZ7OUEmV0oMjUSD9JlJNTqVYycplW5Lmgp21ZG0xqGMnJvU90S9NShg0SuDMtSqJlcYuOVl3AlgxkdK1KJZx0mKYwStfQ8lugXmsiZ4TT+GnMXoVG+04cKI2vHYHvcE2uoMtoBWKSTfPDAJW0tTBeETJdwOaac5UsS6o1fyKskuNZ2k3MTp5gPHJIwWstHejaQ5jgRW77W8u+Jy3vnUoVgD7f0ZJ4Gr8u3pGnxe/1A5GLx49qGKiPvO5VhbzxmAArJZzPw7Fw6oUwGqXgNXN10TK7fncP359ASsBQsiqMkmTZVjx38iwmhzRdH1qTNdTSaxrhpUBgvSgMyIq7e4mqpMzACu7H9ZPZNV4XX8i/i4mTrevrZ+3MnN0PjTjskZtjkwJ4UjZc9V+b6yJDYCVrsH6/LQyQEl3ZMOyRuv1+8k1LT5PiwPNFbg6f1fXX/P/xR/HAFaykzJWI3vNjwSwoofVl3/n99AbXpDGFdzDJR+RxFkBK3o4adKr46SKTPN3YxQuV8h9O0uQxzPZx9LZTD0PywwxckydAjHZnX5LzMsjP0LgBuIVyH2YXpKVyBbZAIX7pcYmPHdsbKIeViw06DqyCb7tLqzFGwW63JbKAWnmXtsdaEMTsRco1KRdmVjWZoANVfj+bHRCgI8Sd9pe06JnijgvUXW2MPF28e4TB9+9M8X9tI2JE4GnhzUc1U6Pxo958fwNzGLZQBaItV3wZP43JIGo0M9P8LnOFH/82g6uYYxBMUHPJ1mCgFUoZ0fE2IgSQgOYEbASybi2eRVQgvdri1pNkgT/fu7+d45ku1l0tj7NC3BGzuLN+6YOxwp4vNglmVuox/LyVx0RWPBS5sNCstpcsPV6+lUAVrx+65NXn/0mXmMTFzZcYdxgmlNwfyQYrICWkQQa/1Ndd+pNrk+P61XhcgtWMcYQWa8pFrK4pmxr2svwT6ObYQOw0u3G+Fzys40sUDzcZJ4ooPVCgBWRNwYp7AoogFUyhpOeStdAUsrNdmmYVnphcZps7BL4qwasNlXQOTzU/QpgxS41aySBy4CVNV23h4jUWn8NASsW7I10ISd7IcN0FiOec4NmF58AQRAhCOiZ4QmldJmOWZuuW5ngr4JhdRZgRXbVbHIqAFanzYCoYbq+2Dt0Ap8nCTpvw1tKYhu7zlkyt9XwWGjUm3WDLx5JvsBvnBeQN99q3Yb4rGW3CT613r4GsFIPKwWsmGDbYOEFLroOsdYwo17kfSxgZcHjpdBpURlUQ38GERawOpCDhoBVlWmV7dmAcVkaaCs0TYBKqhZK3fpEHlZ2/m+64/Oe7+Z0bb28sf68uiq7bm6c9yQkgJHDa91VNCsny2CfaOFNtzV+RpKWiFMHu3tXBbCiBMUCVlKZXtDXmw0j7NU9H2B1FsvqvPE9D7CysYpWrpYTBgVqGi2XlgZUx4fjkGW5JEAMlClZO5rFGBUl4ijCf/zWP+CdOx/jMM/hD7eRU44rLYx9YckywBC/LIddAVuI/BaKeIZiOka7KrDf6WA3CPDVt97Eb7/xJtoMCuIEbXpiCehkTH/PYFgRsFplWFnAitdv2z6v7rN2vVg2lb5WJWK2CMUzhz+XkHAFMG0CXnbYlhuDMNbNkcxPpaIryQAp/uaapLW4AFWOAFaUMFvAioE0AauPZy38lwMf9yYu3n7jTdy6eg2jo0MEnR6ysIfv/OJj/PIkwbzVFgN2WecmUWFitWBcmwqySACZRMq9mN7hfJ2RKUrUYK6RyFMnH+Fieh9/+odfwu1hgHY2Qs9NUGaxMg04PimLgQweU1SOkV/T8NkN1Vu0sj5RXFPqpUYASn0giGnSRF2NgC3DiuCq+F5RFsjna2SODK5ZfhHpoxS1KuTSWbHEPI6RTCcyr7w0Bi3Ww5YLr9PhQYB2bwv9rR34YRcZGwZUKgnU4FYTby2BNAB/Hp3iAcMx0nOU85isudHxA2FZudUcLugtZBnWJhltxvwbNqpN69c8pf+qputaGNKvdXvweQUD+fl5h8CZ40MZjqWPW1lwLQ+W+S5dAkuE7QFmaYnjcSIeVhawop/abwJgZRNhsjmsJJAMq+nRPcOwUg+rBWBlpSkr8aaCLJRhcS9roSJgY5Itm/+sygLrf18GftSDShM+PQuWf65z4gzLAOM9pR5Nz547ZkadUU1sgpQ6fawckL+nf9f42phC6fU1ipv2WtVg/Oz5e1ZcofuBnpmWYcW9hjlZi6brhmH1la/9AbqDPZEJqm0LwRrjeeu1kLJBhVzcesCKsmXxXaLBdDJHOpsgpeF6HAsbNS0SJCgwcQvMCd77PIdDRF4bUYvdWHvw2eU+8GWvIqOE3YutZE/8UQ27il3R2NhiYfBfqVcg/6RpKt957dx/PZ8NJjx0Oj04lUoIuVdy/07TROTd1nBdOgqaLoFiZt1SlhWBiFkyRVEmSLMpEnYN9Pp4mnXx7mNHjNePWzuYuh3lN8lZz6KEbLzKmjPFi9X8zsADhkVoGVbGdF06M5cY5if4rcEc//0rQ1wtFbDq+vQNy5F7LFwUaFOpI/5XCiwSsJIz2QBWi251RhK48Ew2flMbtvbF9Nz0mqaVQNMjy/pomuCyfoszAV5ZjSsfRcCKe8azgJXd1zk37FqxgNViuhqwbbEa1zATX45hpYwu+XwTn9r1qI3OcvjCUyIDkJYWZMctA1Zquq4NeyxgpUVus3MZD0R+BAFnDTt0nWphTZu3KOuKNg0ErRoxwNKI2mYXRgpo1kN94i8AK94PAyz+tjEKNMiZlMD4A3Z/MZ3ctDNPIoCVm43hlLECVpL4aZBuqZEErMjIaNG0jhdszFAFdRN6rWUsrT91pUK32EBXDnUJdjYnLKumrs3x4e/G3ESkCxAHk0FupB1yRBKo7USbVYg6eTKHhEjVXuLrrAPJvOV5CdXik5uVsgbDaj5PpDo6mc4FsCI6z02y1x+g24mkI4/jmC4arZZpa61sOz5vVsV1qZoDrHGrn0aXQC4o0aWbNpv0sSJgNZ1oItLtMDDXBfLsNShgtenreQCrZ7ch82xX39gmpPbZGNNI+7JnwPjnmRZLJv7NX6gD2YV8wp7L5mUCFTUIRhZG1Tlaf9XhSbMTqAlK7A+bfuWidNI2rNr2mJJAB0HUQ3+4I+tEPKykuvrs5zRXcrOCWF/TWQCHTZ7t+Ne+RTIHxUPGtpc3FSHZn9hu3gCYZmc2RHaluxa5AFbcJykJPDo6kMparxNKC3VJNKXSaWY6/24v1rASVA5gqN9mP2pWLFYrh+uSCPmMFVBDGDKN51mjHvqPi/c9Q5Zqq4tN0MhCjvz9+sBbpEXyvvZeRdIqaMvy58lYS4KuI7lMEuLcMD8TP4OV59n4KOliZMEck7SqyaMBohxXAKt54mD34nWQwUeGhh9RxkWWhwaEGuAYEMBMBhkbkWif/bUIFtYkA2aAz/xlDagb/b5XX8nzQVyLdR/S4EDPT7m2Boj17IfoIJGBlaY5nMJB1fJxHCf46OAQ92czjFst/NV3v4tH0ymcXk8kgZMkE38ryhWSeYyIXYZcmmMr8NCOAmEMVskcAUGJ0Sm2fB+//4Uv4Btf+AL6JeDHCbbDCB2yv8guXHq4Ru4gfhWsdKXKsLKSQNb0TYcZXr811mzus4v7Nx5oTR8rG8DZbors7td8DqvA1YKhtdLJVv0NCsymx6bbjRqH83kF9G0KQgHTMgJEZIRWHKNCmMdkGI/GE3w8c/EPpx28+3CG6zdfxeuvvynyhHZviFGS4z9989tIOzvCsCrEnJ5f1rPCzEcJvsm8UhYQASvKNSvGEFxbfsBWksZ8nc1rtBxZ5BWi9Bj72X38uz/+Mm5vhQiTEwy8HA47l5oq5WQyMecf+1epca0YP4mHjoeA0kFzPjMIFQ8rdkyUjpM0eY8WVX9hUNmAkUwmGg3PRqbVuQaVPoEyBpzM8QhYGYbVbE7j9Qny2RitNEbHKdFptdCOOtIVMOz20dveQ9AdaOdladhRV8hteLLwyZHzhWEWmV9mHVvAih5WIgmsASsFEoxXj3kzBfw34zXnAVYmuj1T0r00rxs7Z3MP3bD9LJKVsxL3Zvy6OvflM87XvLwEYKVMD70t3a9W42k+QwWs+pg2TNcpCaT0k13Ofj0Aq5UrNwetbdpgu00JYMWkmQyryREmAljRJ46AFdewmWcLSaB9urpfa5MfSgJ5brYkGVs+020hovm9Lk40n6lGLGd1+bPb4rrzpwE4NeMHy45ZzJn6dc/O0eVozAJIcrQqMm98q1ZBtGX/Km3aYa+1TkSX/60eO3n/pcS8nuOUJUuyGyjDipLAr3z9D9Eb7ApgRRDcsm6ENe+1kJjOe/K+zS6BZu34wsgqRJot7KrpWBhWRZoIU2qaJ5ijwMwptEOg5y4xrIadgeyfBKy4V5HRJBL8LFU5G61MbLMKn0QAnjumUyCAONYmGPY7GbA884NA5VLdiC0sFLDiOUmwSv/EwrJiki9npc+9PkIYRPBovK79DjGZjZDkMdI8QeL4GKGDe7MAP3xU4qdPC6TdK5i70QJsFM9zYfpo3EIwj/uqlbYuR3K1tY/uQ/xjTNdRYis7wteGM/x3twbYr6boFVN0fcZBOQppNFIgopRSijQaH7GYIyQcuQbjo2QapdSdlWs29aa9dbFvbXhRs0OxLXjJKc7uhE3/qXoWr3m3s9YRgVPjebf0WzYCt2blzTVUb9cL9tfK+lFWnb7HeYBVzXhs7OONiFhBMpUk6xo3nmrGdD30eEYra0pAKzavYewgnTD1dwj6iiSQNkMNfyu+K88PPYfZyI1sbbODWHksGVUyhy1gpUQmiQONTFDyWHu2GvWF9bAi20tRHhNb/4d/r10C669GBruIuA2oJK+sgQNKAcv5Ecp0irJI1ZDdeFzI5k79Oz0lxIArUA2j6QYhyZ4ZQE0MTALd+PtyIrKUBpvDVT/DPhR7D6vB8+om2Tw0SgHQGDTxuwkESbtka2e21DYoaD2oyzpf7b539td5gJNqoJ/PA2f9p5DybyvXStnj4EhlNC9wcnKKlMa8OcGnAL3eQDoL6WtyRG0CUobxYCh/fC6e6Q5g2fH6ePRaufC56dLwNWMFeMP9bw64dEPkGDDxY+WBHZHms7H8KfIEnU4oc0qJxwZYMFTlBYNhw+fXJodnvOhFugCt3uhyUzqttOl6bWx/5hA3/2J/budTFBA04UZh/FcMgMlEQUwoSaVkV68WW9jmqplfSDoKoUTz2bAyLm1y3RYCaoeFtq7Bznw2E+8yPi8mOGIVz+fruZhnCTxfOzTxi5tWzGoQK0E0VWe1XHkL8NiZqt2HF/bgtOjL4iKkRtkk6lYLXQMwasCnibwGe4uujrIxMU7mk9XuLTR0dlzeN6nO6jfjB+wUqfdUphnKOMFWu43IdXB6coSo35XNzKOclFUqzicCbELLLhH5LqajYwT07XFdJHmOo+NjnI5OsL3dQ1XOkBds8Z7KGmGbVduOlclyFHL+QdYDP4edyAiABZ6HdhQuOgXRfJubfZak0nGT48wghYAv38du0kwkGfhwDfFapkmCkkEvg2iTMGhswJtRVop0opF90waLhrFgKntJTFPsEgENvplkZimCwEO/18NoNDIFBPZ0Nn4KJhjn887SQoIszjPOXz7/ZD5H2w9wcWcb8WiEDiVNZFzkBTwC2JQZ8yBxHGH1kAXCUFP2oYqm2hoM0PNhlszQGXRFypTlPCMkMkNFvyXOQ3Zkm+WYzCGA1ZUbr2FCgH02xvbuFpJkLsmBeIawTscqjgB/puXuolq3fn1bNk+zOwzZOFLxzHOE7XCJji7DTpPyFmXSkT4741v4bAVcm1MsqtFyCabrqSynpkfW6uZhfk/yRBfZLAeiLqZRG3/9o3fxf3/n2zhmUN7uIeZ4UW4QtVF4nhRZuGf4lHklGfzAQyv0ZT0TtOIhz855KPgaB+lkjKDIseP5uL27h9/7zNv44rVb6PISshhh4MlZwPXX7rSVuRRP4TGmZYe6dC5yCtoJkqionkoK3PBMsWdk0x/CnhMimbAAg0mkJMD36K3UUrN0Mc5VPZj6gNRJmgZPao6qyQdvS6UVLJyNx4cqhys4v/g6T843+uvxbOa85LoWKnqLfl80Jy8wmUzx/qjEPxy38dOpj1Ong1Z/F2XLF8kg5XsEtpgEFDRtN92NOAA+q/z8eZrCY4Ii7bs5TikSnpFcI16kwFKcEtWD71I+QpZUJZV1Yk/h7AlueY/xR5+9jDf2++hVMXYCBwGBpziXxGnC5KrKkBVTpOlc1hW7A3Y7W9py3VdvLc5ZrsMsiXVus1JalbK2yRCgV5mYoDJAdYA4o4/lDEk8NoVG9UPkueGTKUDfK7clwBeLjuMJZfpjSfrolUYwlOb+l7tbFP8BURvBYBttsqza9JvR2EkCagHwmN/X3VQFI11IAtgtT+VBjOboYTU6fSiSwKoYqyTQAOMS6xmZ1ErgujEOW/dDhRyXO7zWTJPaMFmOdBP76vvUiPzLMYw1lrJf60Ct8wCr835+3qAs6l1L2phF+qDxNRmd0rmtwDxzcPHKK7hw6YYwYZc8SZ4zDvyk17yegaT7aH3FdQBmSi2G0WmKrjwnPRdpEuPk8CGSCWWnc2kqwU3EZBMN7xuNPGW6NuIXjQYkGN44xAsPmUXCXwM0EtEa0ywHUFkAACAASURBVOLzntPyz5tnyabom0fteu+smpmn81+Lb8/ey7mm+I1C2gJwbYTAiy5spsC1eh+8Dn5GFEWyL4tLYOXg4HiC0g3w9ue+BMfjft5Wf2F6DTdYmlb87Da6BfNdpGjAuI2EA8Zs8zkyMqtmU5RZgiJLkDoljvIUKfMOKdKyW6wrZ1rIoofnY3u4rXPcJELc03hmqWyPjCltDEPwSYAt/qF/j5E+EehnTEXGFIEoAlzMc4LQk328Fw3Vu5JFDHYHpCk8m2GwAEXGbJGLf5YftlUVQ/IH43GCe/x5mWBCE3meVV4PT/IIPzvM8aMnpXgzptEucoeFZa5VzgVbcFFSAvdxxo40Q7ei10brUENA0rOBw0ApJu8ZRYph/AT/9nYPr4dTXO46Umzxq1iKYBxLjpWwwaShjHnyIl1XybkYrht1QxOsbxa8zlsXfBa2+GVfa88cvs95puvPsqaWP1F9tGxe/axSwOY+9jObcaamqc+eUkv/spZwUWdQzavRz2D4bdYsS1kWn2iA1AsQS0LtRgG1HiBzXaZDuFH/8scaiymAJR2OuX7I2BbLBSsVrAkkGubq9ZI9Zf62kBsIOGnjOrK9KZnld8GCWkgMq1J37SYpRf/O9SDdrS1Q9h/+/f/cGD+BjpaemE6k9bInAlb59BBlOhHGlUjLHNLRLU3Sk3qFdN4TwIqAUL356zvX1FAbDFjwqr4Se2QsRrxmBEglcz2dVgZhRWrQnNQ6JEpJJ3pPwIrtqWm6TsBKksjF6DS0puZNxCPKAGbnLayzfq5mjJtbG5/93vpclEVmkFSzSBiYUzJyfHwiE0Q2VOkYFCxVAKiBt5RTS7QQVNXQAMWbxVyfUnF1QlvkVbuknR06ngdYqYGgBm68jjLPMJ9PpPKbZzF6PTKsqIHmHepn28OWn72oEJ4xSOceuC8CWK18hsxfc+vGw/BZcqidf4s5Y2a5UQoRSBHAiuVK1uSls5Ir3jQEo06nE5QtB0mRYca25WkqHTzl8DBNjeVZsN7uuPKHoJUAVnCxNdwSkCiexRifjFDkGfrdHnrtjgAnszyWpL0TtSUh5PsfnZ7gcHyKOTcLymkk2yBLsgO/PYAbdDUhowkm5SmyPM2zMZUUu/3QZ0f1zZahZJIEYaTIuSv3wb3D4Z+WspAyYQm6yBlJ0IeFoWScwktTXN3Zwc1L+2iHHjKjjw9KtpHnceyJZCoXIJmAVYVkOoLPSn5FE+ESR6enODg6QLfPTiYxxtMTHBweSav7OM0EkLFGmQScpCUyHzZBsbJEt93GpYt72L9wEd2oI/fPwEifY4p2GKHNAIzsEZHVkMWihwyfqT3UpmmKb7/zA2Suq/e7KHSbzjFwxexYutMQUJKfNwwIQcAoRJoQCALaBlwjYMX1EoUB5vO5tqU1lXQGEezcas1CRQREsG1By6tQpCmilof97S185pVX0SNgJQlxLvOTgQ3nJ+9ZLPl571Up3cRE405qepJgnswR9iK4fE4lA7xEE4I8k3bHbZ9goIMkrTCJXfSGl3Dp2mtw/ACTeCxyFUqEuAN5ZJQY1quMQ4vPhIEb2XVnB+0i6W4EDXwmBPEODg5wcnqKrMhx89ZNXL16VQ5RJvsijRLpmmr4baON+n3sMzAMK3kmjaYQlp28tK+vnq16zRkLPa6PIq6Q+W08abn4s3d/iD/70Q8xI3jqh7JGWjTPDkPkniPgKhkCXOdlkup+HtLTSs8ApXbnEkjQ9D1lNyQxyi5xOWzjt2+9it99/S1cGwzQIqBI0JGyuoLBH5cy520uXVoJWBXpHGWmc8wCVlq8IEhJuV1dyLBBD79bdsNq0GUDTM4fKxnUKqBlZpv003q8GK8JgsScL1oF5P3liOcjNYIvGJwyBvIRhG01gzZJiwBWht2dikQjV8DqtMK3Rl28Ow7wtNVHObiIvMXulAVaOY3wC2FK0YS9sh2ieN+UYRaVsM6YiESei4jXTkP5lou85YEzvcgIwAcKUHGvlkCeq8eR3+8mB/hM7xi/9/oObux0BLDaDVsIuEYTMgh8nM4mYCewrJihKHlNTLgjtMM+Avqf+Fqp5r/ToJ2AuQBWDDLNucxksM39PWBCxZiswjwlSD8Vs145V0v15uG1MpHiH67rVAoYZGiPMZ2MkM0JXqZoUe5RANfbA/hkp7fb8PtDRFu78No9iaEEyBQvFGk1bdhhNthWOawCvNxbXQGGfYLmlASePsL45CHKfKJdAk2i9WkDVnX8qXNOJf7LlFKDPT/D8LZR6Xks/02x4SpIsBqvngfunPfzTZ+9pE+Q5/TsPirxLYsFXoixAFYu9q+8gouXb8lZSm+S5wEO14FNLxoznwVYWea9vXqbNNn4nmeSKvfVMJq2Jlka4/TwIeKpAlYsQhEUNZH0ArASnyrNphYMBd3JTcy+iYHbYEjYa1+6h08MWNmRs7nZ2SO52uV3+TpqBo2NSVb36vPmV/PorQFXjfXEA4e5iVlAypBsZpjqw8T1H4Sh7MvMEekz+PRoJCDpm29/Ea4fKWDVUsBKSzw6X8nYEeBZmkbouVwwLKDKWEzNXVRJimoWI59ORS5PUJ/spdStcMTiKCszhk1N1Q9jHFqh8Fzt9/v63E07TQGWCjJZtYtfxb1JJHsqf/KY5zL2ls7sDmbxTF7HYoUCXIz/eL/Kko68rgQzHAOJy+hhRa8tekcSHOJ1sbjjh+JxyWKCSLYNoDCLJ+LwN0eAozLEh2MHPz8q8MtTF0/SAJnXR+koKUF1E0ZWznnL+EAYQpTq+VLsFcmGIC3aNCQg8KbIrInxWQjh2ZthN3mKf/tqF6/5U+z1XOkQ6COGS4Y3wSjJz1jYtnu+2THFA8yy0jXv+aSAFeOHplWAvm9d0P10ACsD4JjrbBbg7OetB6xWummuWabrFUJnAValAauU+c/roM8kv1b3RrsXim+l2ddtMaZ5zbYLt937bfGQYClfxxibgBWBVsaU0oXZzA1BThqxtbKm9CYXY2SBfunarMxD7R6sje5YthamlYW6LLBv/Ko1jjVSRcaBnw5gxU49CVquAlZiSCfJty+eHDVgpfITrVZocKAmeasMK/tk6we3DF7JI1K4S8CalwOsrLG0AlZ+A7DSZFu/FtihPhCzYS4OtDPOjPMYVi8LWGlrXduVQseRk242jzGbzTGdztDudNHr9SW5UD9VVqKVXjtPYtmYSVEV7TWrtYLeW7ydh44rG7/ciwGsFIDQcdkEWG0OShhsG9jSmDJrdX+G6fQUaTJDvx8pkCGghkXm9eD7NACrBRr9otGTmRJiUsujwGC6q8Fbo7Cgs2hF2kXeiNVTi77X8wQMYFI6zzLcf/xAE4wsxZjdTdJYQAvSoUULbAAxqU4bE0tuMlqHcjDo9QVAYVI/PR1jPhoLK2p/dw/bOzsYxxO0u20M+2TeRZjGczw6fIo7jx/i6ekJHLJMyLLiumDQEA3g+h1ULfpXkQ2hgLHMC61RqdmkmRm8H2vIZ0FOCQ8Mw4oNAQgkUZYqlQMm3cbXhOtyPtcOah6TmbxAuypxa/8CPnv7NVy9sCeVUpo68uAVwMrxxCCZnjNMxDwQRJoLE4Ydr9jP9Hh0io/ufIQcKeJyIrRqBaxOME8UsOC6FrNWJunU4fNB8v+rEoN+DzevX8eNK1dwYbgNr3KFwUCPP7IsfDLZPF+kOezIJmwjIx1gxYAsB97zKI7x//zNf0ZCLz1WywjimaTdJ0BBIImf6bXg+tSEkwVlDkHTzt2jOXeqn0MgjSwrAlYEJiWQa3hsiYcA2RtM+I2HVBIz8KqQ8LqEOenBIYsDwG6vjz/6+tcxbHfQojQooXyL7afVrJX3yOolP5OAG1kbru/DCwOcjkd49OQxUgJVBBZS7cbok15c5Oh4PvYGQ3Q4v3ICsiG8aAfbF65Lx7GKnW/YnY6sLGFeUL5mujJxzvvKUmN0u6lLmIBpQv028u6qAmVWT58+FabdBx9+hOs3ruPWrVsYDocCWlnpJ+cok3iO4zqwyr5nfT40Ja2rQcezgBVfwXEJwzZ4q6kX4iPOie9/D3//0QfIOx2R3vKgJwDj+B4Sh6BrKucmAasqV08Mh/I+BuqG6i50bqFsq4eS51TwswztNMUr2zv4yu038PalS9gPPPRkcuv+SmCXbAOCEn6LbKYYeRKLPJs/EkBLAA6tbXP+NceX/9b8f8tws0GSnJ1i1q4MXWvAboFOG4g1z3QxU3eAkJVmryXrKkliYeCye55cUcFzj8UxH2HU0bPO7LcWsOLcbQJWvzwp8Z3JQACrR+gg7+2i8CI5/3wyerinkXHFGcA4g4OezoAsQcd1MQw9bHc9dFoOQtPpKXUcTPMCB9M5TqaJsFKzykNBhqiApzlAg/w8w245wtculfji1TYu9zy0yxg7kYeQwHairLDD0QlKFgGrBGWlrES/FSLye1Jxb/kEehT5J/uT4DWDeAGsyKRKyVLuLLoAy3oo6RlHQHmKODEMK3pOUU7ZIrtApScCWOWZrOuJyPRHSMj4ShIxk4+KEtfbQ4Q8a4IIYW+IaLiDoNuHQ1Ya9y/LCObebirDi4jKGBDL3Ci0xTvTPAJWZFeRZYViakzXlRnwqwasbBG1uan8KgGrVYDqvHhxNUw5D1DYFNY8D2ClxuLrAas01/3lNwmwUnY0GVZzAayS2ePnAqys7wpvVlni5q6fE7Cq53ydYGr6XlsCvHgIej5gtczwWmV8NGPvZabhOoBt3fWtJqi2+G7BqfMAK4kVpbASGCasJ8y9g+MxvKiH229+Dq4wrKIFw0qyL8PcsO6jLWPRxFiZ+57A9YyTOcYErOaxMKxYvBFAiHmGC0xcBwXjK5MP6Xeet5oPMSZWMM/kP+yMxjPWdMoFCLKZQrPEDlYOqCV2KTBLgdCykku0PJ5/CnK1EBheqYJ3TNAJbhW03CHDmjkZJVVkVkmXQFVDtAzgM56O4bS7mDhtfHia48dPE/Bce5iEGFURcpED8jdqr1HJ7IyVBs96KeoxltNIR+JcFqwY6/Isks6xBqRlbs+CVlmm2EkP8adv7eKWN8N2G+i0MgRIDGClDCsSVZqAFc8qSzpgHGEVML8KwErTkpph2GQRyrwzaqRN6852Kmx6YX26gNXq7rlKzlnsHAaIq1le2khF72/pHFhldZk9q7kHrd6PBeVtnLZ4X7F6UunmArCypJUGYLUYEyFT1GiNVaDZnEokxCZWktXJuMiiKQtykS0YkTmu4KfMO+aJLwdY5Sjnx8KwotdFE7DSyeFJhxFXqJLKsJJF0TAAI0JYA1aKAliGlQyw6RIlf12Qc+sUgRrf1QfWfHjnMaxkUlekoVqGFZHyULowUUIgyfYKnVUDGHsTmw/s8wIQ2+526SEv0bM3H2NMqFT/XFe5Odkm05lUkRm4t9sasBLZpFxHAnhDAU4ozSGCz0SVwSKZFPTBEBNbbcNKeVMYBggJajWow1JEkcTleUKWdfehLAY5DPQpCprK6hcBq9l0hOGwI4CV5t2GxSAPRd/vvKE6j2H1UgHfWZLAxq3K3D7jdXI8UAoojBE59ZA7wGg2FRbQ6WSMp0eHAlTQi4WMlSRPBdShJNOaO/L36yTbHC5WxlSUwrra6W9hu9vH/HSMk4NDDDs93Lh+DYVbIggDbG9tod3piNzo6ekxPn78AHcePwJCdhgh48sD/DacsC/fS/q6MMkxgJVdmwJbSRCiNR2VFWrRRoIBq4c2TLmMvjKG7qkP2XifGO5lSeZZVohfyk67jb1OiEvDAW5c3MOF4RB5kihgxQRTPrMlgJVUi4TNE0tViROFJpDsanV4cozvfv+f8OjwIab5hPwFkQqRIcRlLd3FRNqmdG9eM2VArMBWuYJD28Mt7G1t4dJwB10/wO72jgBGlAqx6sAZLeCV58k6siAVAxcG+QSNDqdT/NV3votEGFaloaWrzFkYcq6LPMtFskkPBYKUYupsqmscZM4fMd52W+h22sKq4iZP3wQeMASiBQQ01Vx+LpN2AlYKxruyJzCw4vOhBJL34JcltsI2vv7FLwlw1SYwkWnFT9opV2R3+dp1jgy+qgTtT93Ql0bbjw+e4v7DBxhNRwKyzkViVqFD7wZU2On2cO3iPi5ubSFLyajrIHM6KNweot4Qw+0hOp0IHqveZDrxwfDsJMOGC4eJOgOtcwArC+DzTgUkoayMRu9sb51m+MUv3sPxyanc+7Vr13D50iVhJXEqssqqB2YNPtUm8DqnbZc8PcQaBRYjcV/eX5oMBn0mWZVJp6A0LpEFbfz89BT/17e+he89eoCq15MutlJdDUJhWs7EKJa8ZcpUeZ0KNAgQLuaZSp+2lRZCoCw2RIEna6QaT9ApCty+uI+3LlzEv/j859AW+SAZWw46gQdy6AjKVAW7F6bIRIqm7CuuB+lNxTktTFwGTbqHrZME6h5t2b919dMCVhI4SgKglXYNZurX8z3V56oSBqEFZGfs9JTM4XmGwk4PMHaR8kMBrPhcKKvmg2wCVpznlmH1y5MK351t4YdjHw/KNrLuDnKe/az4m4INGVaZAWhZVXbSKTpVjku9Di4P2rh9eQuRU8KrCEI7mJMVGyd4eHKCx6dTjFMXo9xF4nWAMNSuPPMJoiLGVT/Gv3xzG7e3gC2fErsYW5GPgEytXPdQMl2FmVUlAvhyXyD7qU3Ait+jQIE0Aay0W6L8YSLcckQuEkYRog4ZCuofwTEnQ4C+Z+PZifB0afxLUJgV/JBj6KsHGMFRnjnT+RQc87lpB08PmCDLcb07RCTjHolZfbu/JYBVq91B2SKzkhVJglVGGiCSPhtg8+y3xSdXDeSNJJDsqvHpI2DRJbAGrCQStF2sNodHG39qwalFUcmwNdbFFVYS2CzO2dTiZRhW6+K+82LG5k29VPzS5FSdwbBSgNATlst4XookkAyrC5dugoCVnEnP8QxWGQDP8SvPvGTdewj7xeQF9jna0vIqw0rWiWFYWcAqnT/ZCFipgkIZVjZElULQYtI8nySwmaMswKB/RsBq3ecL8GMANxnHRjDdLDBselaaBtWDY3M3u7akYLIo9q8yrOpEmzEXJd3ME+M0F8CqO9zFrVffguMpw4rEB8kVDEq2xOgw/lUS5whoZQAadqBLEhSzObLZXAqcaa6WF1nLQRp4qEz+o95TWsi3fkp2z2xK1aW4ws9gLCfKAJPDiAyQ+SirOgpYsUBo/YGEBCC2FzVhwxX2k3Y+5ZgzPlQ2izK4JF7hGc98VIpnWlAjiMR7pa0EO9o+Slp49+EE7z6Z4+6shZOqjRiB+F1K7GNsVEQ9IJ9nPKuZv5FhJuonBr2ZFAnJkvIp+245ELdEKmBkEhG4YH44Rz8+xL/74nVca83QDwq0XQWslK/Pe1HG8ypgJQCILWzbhiQNJdTqXNw0/2wHUBt7rBbGftWAFa9tFfxpAlqb88/akH2xudhNZummLchdy/vsGK0CVkvFVeadfMy2M6/xo7VgnQBARgZcr6U69pJ7o0zXNDmwVhAaXyqQpfo087WoydZgvq5/w+YwE1/OS5m/LMRbBl4TiDMFVBZg7efLeis+BcAqPkGVTmQSs3tgy2GAX8ub6AMhflA0h5XuBvbINx4B1im/icot4vqVKvWaUnpzotpxexHAShF+XhP9LtTDCm4Ah9dq/bHM9SyZjEtwrQn28xzY5x3QnxiwomxRNLaaDFgJDNlV48kUu7t7C18QCbCEpESZkrayZgcle5gxyU2TBPTEIUODCW+7zWprgHa7LaAV2SOWPsyKvJgOvsQI8Fq0g5GavBOU4ntOJycYj46xtdVdAqxkmsi96og2OlCvHeJfKWC1KglcA92pSfjypclzMHOK7BiCGQ69jhzgJJ7h0eEBHj59LIwf3mBAhpRHYIFdnVJZ//x/OVxNi3QrOZO9QJJApYLKhpPluDDcwStXriNyWjh48AiToxMFXva2BdTY293FYDgUMGCSxbjz5DHeu3cHpS81E+ROgMprA0EP8DvIabzOFEcMILkUNHxXwEq7VBLUIAinqYYGRGp+rhuSJtjqtUYgxXaY0M4z7C4CRDQBznMMAg839nbw2qWLuNDvICIbhEE2facqJoxMuhiocB0T2GFgU6LKyCAkyOEgKStEW1t48PQJ/vKv/xwf3HkfhZfDDcw6ln3VVe86sqVySuBIiab8TVmG9AXi2iAgxWsb+iF2+wO8cvMmrly6jIjBD1kQvDbDuJKtWSSJJtFv0Wg8wcPjU/y/33sHMQGyloNSvKp0g5eqlpk34vdjPIoMtVBZkrKYyU7gunEErOIfBZ4zoZfzc+15QVCA3lM0DZVASg4yysH475mAXgJC0R+pLLHT7uJLb7yJ/cEQvSDSg08AAHYOqxCQAm8qpHOUGOcJnk5O8eDpYwFax9MJ+sM+knQuMl/GRR2C366DnV4PN/f3cX2PLLkKSdnBNA/w6GiO01mG/SuX8dYbb2AYhXItHvNeAcoU2CskjnPFlmETw0oOZWvy2KCLa8eYFuIkx89+9nPcu3cPW8OBMK0u7O4iCClBtGwhTX0sfdt+F28rCQitR4MGo5LfmPVdU74XGc5iM5AV01JAaj7JgE4fPzo4wP/+zW/ix8eHyKM2HEdlgfSxSGgSK9VNArAKaLJrkFbajM7fdMsTnwvjvaEAt7aXLuczVNOJGLHf6Pbwp3/wh9hyHPTCUJ4LpXB+WSB0KxB6RJkYwCqVNuKURijYqWPCa+D8k73YBD92z12VmVi6OZ8Hx1/klqK0NW2VZT7qddvAU2SFpsrGuU0JdZYmmIkv3xwB8Rox5+f4aktyAlbinykawWXAaplhVeH78S5+OPLwoGgj7Wwjo4SBgJUJxLiXpFIg0U59AyfFfsfDq7tbuD5sY9hKEIlBPS0EKEcG4rLA4WyKp9MUv3h8gofzCjO3C3T74v2BySH2nARvDh38q89ewSU/Qc/NEZQJegFZTlyTEKbthPKVKkPObqbClGuhzQ5WXkfYUAELAIZhJT5Whj0pSmrPRcKGE2EgHmfWA0/iI5EGZxgnp7o7C2BFObmnHois5rdaYEGLslkBnROu45mw21hUaqUZ9tkCviCgHyAMO2h3Bwj7fbS6XVRBgMQAVraFvV0FZEAoq89YY1bcryF+YPSwGhsPqxqwqrsEKoiyynk/L8J69udaeGwy/O3abUgUmnGpkSs0gRE99ZpA9Ce4jqXYt36v5wGuPn3Aahn2qQGrdkMSeOs3BrBqMqVtAxZKAi1glcVPNwJWUrwywJLNJTUvM7DYOR62ds9bl5tou/lPXu61vJdN4fcq8LQM+tXSok8CVi0H4DXRQEFEXVs8M+p8dh1gpZ673OfJtqdn6TROcXg8xvbeZVy9eVv8Uj2fBXdjNt6Ip8X0WcAYBX1s/zIxjSf4E89YnUIxnyOdq6VGyuIabSe4d3ZCGoUuAVRyNpk/9lyzBf7mcyTQbwErjQEYt2oKb5UjnH/CeBU5IAEHy3pXggEZU/bMk0KvkQVqYxMFrJTdpWCVMqMUtKNRSuWHOM49vHec4QcPxvjpcY7DMsTc0YIyN1htCqKKGQWrbEGXk68gTVqnEq0A8gRumaKNEh23wrAdIHTZfTiARw9CIRRQVjlFe3aIf/O5q7jozNBupQJWBSAzW1mDzP2pshKpvwGWLcOqBqyWPZxtrPY8e5/NW5vPprnemsVKjclqn7ZPi2Flr8HGmcseVrX31fpTgQozARLMwWNLIM1X1//WjGWbgNUSSGWAwEWBxeRa9pRqglWy/QiGYX3sbAOJOv6SWM6qqiTGZKxmi6IyA2tA2nyWEFnMLWlXT71HhXr0uyxZAqE+vT7VH80+n+Yc4Gc158pLM6zymZquiySQsh4GuYtugbrAFl0CDR1MB97K1/RmlgEbfWALsqzd/dY8dZkg5iGtOxTs+64uANnIDZWOgFVJHTEBKzcwf5RhZYOj5cPK+hzooG8CrJ534X1SwMpWSKwxnE0a6F8Vxwl29y4skm87zpwwUoUl+4ZylKKUIDRh62qaQEvrX30+uzvbwjgg24BsET1+bKWcf9/MsNp4/1IVYdJDYzvbEUyPncn4GCfHB0uAlUgCJbjWiS8A3Tmx4q8SsJKrMPvNCrQqoySXJhriFa8r80PZ1NnWnebDroNRGuPh8SHuHTzBk8MDkQBSpkR2XESmEruI0DCSwJ6JAyjLWlQkhP3AjzQAptCceHBX6PoRru5exI39ywhKB4/u3sfdjz9Cv0e/lxb2L17E3oUL8Nuh+LDcPzzATz98Hwm7uIFaYx+l1xGGVeV31euFSY7xZzH7njFbLCXZohw4J5gqoK5KQgigNOeQNUVmpzS13dG20QL6VEDbcdF1gYHn4ubFXbx14youDrpAqvNUPL/kQFZYjICVYv7moC4zMSam7G7Ked3r4eOH9/FXf/1nuPvgDvxuC46n+w9BHDlcTdV4Ub0gNdt1JVmWBMuwWHh99EbY6nZx8/oNXLt0CR2f7AcfPQItwgBS/zUe9k3Aajaf4e7TQ/yXd3+ClH47lFaI+bopU5ikUkzfKUkk60fkF7bDnt5lKKaWuiYIQBKYEN8Gc7CIaaFpPcv7Y8JO0IqANUOFlICmMDro4aEyM/pLDcMQV7Z28MrFS7gwGKBH0EQqfS15pvw9AUx5Oa6DCQo8Oj3Cz+58iA/u3xGPnCgKcenKvlQL4/lEwL6QhqMABu0Il7e28drlSyIHStBF6vRw/yjGL+88wtbuBfz+7/0uBgS46MfF4NfQySmdzEQDIPXGhUZ/XVDA+yK9n9I1jj+ZJbYqxzbUlOMdHZ3gzp07GI9HuLC3i1deuSVSgMlkLHufBgTWI6PZlVTciOqAXHBPPds0QFpnullvWLJW6brmh5iOEzi9Ib7/8CH+t7/9W9xNE6BH/wz1xuAuO81STCs+T62MC0gZ0SRdO7gIA068WGgZpEG3H4Uij0hS0qrxMgAAIABJREFUlfWxauqkCfwix27Lw+uDId66dBmff/MtXNnZBmZTIJ6h65SI2AAhnUgnWRakBCQn8Kr96mS9ifCWe5hhsPH7aldAO0DNYNICVppsELRSOfGCYWXOZmEZcg5XpZw/ZDuSAcyzisa09DeXoKbgmHgCVvEPx4fznO/K8816WBEYrz2sgO/Nd/DDkY8HRbQArLh/co5KNz8yp6RjboZWmeByG3jjwgC39wa41G4hO32sr60ICFGa6QoTbl5kOMkr/OTxCL84muMwD4DeAE4RI5ge4o0+8NtXB/jtq0NsOXO0QSPzHIGr4DjfizJbvhfvn/JHh4xJ3qMbInBCkSKX0xlcs88LU03WNdlVlHm4cAh0k4Ulsl2a+CozTqImp0RczOVwcksHrZKSPAJg2pWT84jSQgKUaZEJ04qMK8pY+Xc3S9HJCkQlAT4PkadgIQErb9CH24kw1zK77BOStMh5yfmjoKc0LZD5q25Sy4DVQzjV3EgC7brT9UPvGrPKPnG5rAlY6Xqt12bdbKYZYJhoz4BcNlR/WcBq9bNfJBZ8ecCq3qwkhllovExgI74klAQawCp1sH+VHlbKsPp1lwSeBVjRdoKSwDw5eC7AyhYCLcBpGxCd13SpGX+uMsRMGPuJ5+/zAlbyWBsyofrvywyrZv5kga5z8xfTdERfV8uBdFYZD6sFw6oGiOvPUtYI74Us9zDqYjSNcXQyxf6Vm9i/fEOtKFqRMKzsmteKtXak1xxN/YZV7saYtxCQJh2dSKyYC9CeIGbBjpJrevmxkNOmmkYLKNYLiYx2KRKK6qQ2pV/E2ebepNlHlZlcyTJJeB211QmvjTEHfQXJKxJ7CWuvIk1LjAezKdKI35XxoJSipGlMJsAWfabUNVTPB3iYOwHuTQr86PEcPzlIcDfxMXbbKIS5pREGC7rCsDIntjZRYpMffWbyv8LSpTfhHL1WhZ2whWHYwl6/i7angJXaBbDZyAzpfIIgPsbvXh9iCxMEiOFXCXwCVtzEBbDi/eozk/xAtn7tWGeLJ9Y0vJmnL4+znSlnf7dAh52zTcbTPwfDqrm2XhywWr2vRia5gnusA6xo/VCvb3MiWR8o+YGCpFYZwHUj8dISo93YawgT2kBQ5jL03jSPVGmg+qOKl5V0DTRd/BYMOYPbmGNF8QiuB81LTVpjCCeOyHyVQajMel2DuhZ19irWsNiPXloSGJ+iSMYo8xguASsartEDw7B9SPFsAlYLcIebijHcrivUZjuyDAyZ6ZsmrDKKXgaw0gnNqrECVuJh1ZAErgOs5HpNZW0TWLUaiGy6kxcJUur3Mcg1N+uCm4Ch3xvDYEp9mHhx47B6XUGdjTEv/51VYUqhaM7MJICvo7mtyIto1tqOJIAWoIHPRdhcohQ3nZp0Gzzr6zzAylZXmHAxMBdCiMPuT0c4PnqK4aCjXQKN4e+vG2B11t0b2EEBo8bwNDsJcuaJuToqnMRzPDg+wN3Dx3h8ciyeVfyiefeg2xUfKo6ReLdIRy+DSNOvimtAB07iTXm+lnUnTByaUgL9QEGri1s7KOIUo6NDjI4O5BDa3t7G3t4eom4HUb+H4/kUP/vwQxxxXlSUKgYoaRAZ9IGwZxhWBEb0UBWvJJ5nAlSpYbwCVqYvidkM6VsjJuBGOsjEl7LANMlR5lrpZx8UMsHCqsTFXg/7/S62gha2Ix9Xd7ew3YmEuix7DDvc6QqW71pB0uRHmQeZ+CpNigKPxhPMXRcf3b+L7/zj3yHNpoBLyZ0aAst6YOIt/mDqC8f1wGnPZFkYVtL+Vb2tQtdDmbAiBQx7PWz1euJlM+x0cOXCRewM+hIoELgSLyuyFk07ZvooffjwMb734R0kBCSERa6AFZNt7mrWAFgaCyyo9cr0UVK3g9ALhOnExI/XaZslkOXKzyLASaCQ84KBEFknBK3E4JPDwyojwRwjKWL4RObY9d09vHHtBgYtX7oy0qeGc1lMtitHqOjUiJG1xeT80fgEHzy6jztPH+F0PhVPJQZjO1sDeBzbdI48jRHQcNR1EFHi2WnjrWvXEPodzMs2EO1igja+95P3Mc0KfPV3vooru7voAOg7LiKhN0u4g8wxz4qQyQbTdQHETTBqD/Y6oNHAjZLo0WiMg4OnInu+fPmysA7Ho5EA9fX+Vpto2qoR5+siIFOinpEImLNssTHaTWD5QGPnxCjqYDpJUfUG+PbHH+P/+ObfYtLpoHvhImYzNtt2MUsTjOI5pnRho6xSWFUVQgGsVOuvf8h71C58vC8/pNccxIOIrJgupd285DRFyA5wj5/ijctX8NUvfBGvX76CdpmjV5XYCT0BUZBNUKRTlfzTJovz2ABWElgahp+swTUMqyYD+izAqirsuJoKqEELbGFLjTe5BIQzKgwrJgAsjNH7jgahBKxc15fOeQRNeK6QHWQBcXb/FNaVGLaXIpf/YOTg26M+3qUksGgj7+0gbQWyFrhuyd7LySIl4zJPEJZzvLrl44tXd3GrH6BdxEA6FSC3KOjlZdYmGZ1uCdqF300cfO/uIT4clUC7g7CYYZAe43evdvDHb9/EVjVHp4wROAUCnnOUmZA1bYBhDrowjykHLAmkkXFKeoADNy2RnpzC5/Pn3mXaTgvUQJ88suq6EdxuBCcKkDncm23DFGVeppQ5MnGirI+gUVaiSguUbCAhnQa1CQYZWxkKJGWGuEgR55QcZ3DmM+kW2C4cAdOikF5WffhbAzjdjvh/MZlsCYNrQacSyaJ0FpU9VZRaIm1dSAKFYfUQLk18xXTdcif0ZJUw2iS658VgZ8Ym9gcNyX6dOOkP666B9qQ38JQN6D8FhpW9jHUx4HmAwcsBVja8rsd0aaxkP7Om65QEFpinLvav3hLA6jfBdH0VsGJTH8uwOjl4gCI93AhY2Y7BNg8RRoRhl8q+/xwMK3vuLKbbAjzQ/OaTzt8XAazWX4MpfDSA2mfPyM0VYdvMZcF3NO9lAV/d//UONf9ehne5C8h+V9CzshTA6nQyx/HpDFdv3MbuhSsiCWx5DcDKDJhwmUyRVrUZxuNSAJpSfE1njG8JWMVzsbuY04vT85DRW4n7Y0BSxbLUynr68ju7Ber5vkyq0KCeSDsbjOndCXmATC8DWPExUz1A6wGCZfwNxkRhFJhGWYyn6vHR4ooWHZi7SWe0PJdim3hX0TeWzSwqD0mpRuv3Rhk+OM3ws4MUd+YtHKKDlF0BOe68ZhaaDLtK903rXGf/rg/GZUGmiPnb2Gt7uLbVxYVuhEHkSUGGcbsnyAdjjARlOoefnOLNXR/dcoJWNUOrjOHzHFsCrFTBo8UK4/FpGNqq9lGG3csAVk0mtxAfGr5Vzf3RAiLLc3zz/D7Pw4rv2QR3bbxjP2O16cHS/mpkrM9ewTr6g4LOluhj56PI8xaAtIJLCwWAkdHp+tN9S3L3RfM0gofqKSVjKA3WDMBk5rS9H3l2ghsoWCVWGcK0UruGxRmmutEVebGuj2XAir/D3JVdx9WqQArgJveSz2VcZboo2sZdL82wYkBLDyuas1L36lSqv5WkioMgC40dxmyXQPt4uEloh7j1gJUZhg0bOt/JJr/rKwh11Wwdw4qfLEG06RJISSC7BEK6BAbSjnoJsDJmf/pwbA1haQq+8P+sY4CdF6TUH2ISc0O3Ef8SMdrlBNCEm5ulTG7TZtUm4aKrZjevvFSD75lWILgx9Xs97O7soNfrIo7VsFrbt2slXye9bn2ao3xCwMpoleymIN3NtCGaAFZHh0+WACsCWcL8MnPm14FhZatkzVGwnlVKCKsBKwtW2fyaSUAuJr0Znpwe44OH9/HR04c4mU+lI1i320UWxxh2e+hGbfGZYbKmlStXkkd6HLHKqWtNKcAEESxgJZ242L0tK+DkNBN2MIi6uLq/jyt7e7j7/s+RTCcCiA0GA3R6XexcvCCU6ffu3MG9w6NlwCoaorQMK8rvCJ4taM7Sb0qSInqX0PuFQQQrOdIJwhpbWoN9gltSgSqQJTkc+vVUroBVHcdFu6rwhddewWuX97Hb9uEmMaKWAh70kuKcVn8Z2Q5lXNS7yrIEKknS3SDAYZrjw6cHOEpTvH/3Q7z38x+h3w+QxiMEvoIWyoAiHKKdKAWYooG68XCTjnZxIj4IXFOh5yEKIsSzqRg0R5TTwMGl3R28+epruHHpMir6WIlBOZPeVNhZDIQm4zHev/8AP/j4HmLS4YVro6AVP1PYJDRBZoc+0xaeE18OIwGstCskk+ooUG8fPZRoQq4SJvFD0ExwwSATSaC0ZNbPYydI8epjkJSkcIsKgzDCWzdu4gu3X0eYl+iSxScdEAnusbMiux2WKMh+aTl4eHyEn3z4S/zi3keYFhnag54ES7PpBBd3ttFt0xcrRZbMENCg2msJ02rgefjszRvoRgOc0JO9s4eyewHf/P6P8fOP7+P262/hD77yVfRcF9vclyjLNMT/XAArfc4LVsCa3ZfsqoURuZEHWtm0nD1iNO/LOcC9jmMtRquk8mfcO+uA8tkzRtkhGtAaoEqXoJHI2oTXBAyNc8NeKltYd7t9TGYZyk4f33zvPfyff/93aO3v48LNW3j88Il4QYxmMxzPJ5jTL4kBLw/zvEQQtVUSTnCG7bsLBZCFVeYH2inJ96VbUZYk2Op10WbnwHgKcF+IEwRFhf3+AJcHA1wIQrx2YRe393ew7QNhlaBiJ7mCZ4NKkS3DSs4pAazO7hLYPMuaweRCEmjky5aebqvcukeaIEskr7r3S4twsitl3+F6oL9TIexMVnMJWPEP3y9OUwl4pNLLbp8EgSQhKKUZyfunwN8fd/Du2BPTdXpYpS6bJxCsIgAkmnkZv7JIEOUzvLUX4cs39nDFr1CMDwVgURDXF8CdFUdKkBmHxV6AQ6+Hv3/vHn78ZALXD9ApptjHCH9yexv/w1fexvjRPQRlJvuauOWIwbyDiiC2qUgqoFQJGB6WLpCUyKbsfJWiGk+FESnBJHWEVgJLlqjfQhX58PoduP02Cs8V0IoDKfw8rmNW1dltlOwq3ndSII8TZHEi54YkPWR8kelFgMspMK9yzOhjUqYouabZ8TOv0GahwQ8RdLvwtwdwe2TiMqZSwEoKJ6ZQIR5bNEUWyQq7Hek1EZsX03XTJbBlACvxITRfNul6WcDKBvqLzoA2MdVIR4PopWS+XseLKLYZALxw9Lf8C/91AKsmU+3Z1InMxIoqCd8yrAhY0cPqujCspBjyHPd9Vnz+HL9aP/c1LCGJbU1CZq/ewiMCjTSapwhDwABWlmH1PICVSQNN/PvfFmAl9gsrX7awYEkHm56RAlZmxBdrxXQJXDCszBlp19WidqMJtABWZG2nBaJ2H6djZVjdfPUNbO1ehkuwSgArtZThHme7k5O5LgzxBmDFoiItIghYTQ6eoEpj6QzIJkYxvUzZEMcPwa4iLVI/Tbyn57j6wzLuYkxFdYP8u5VP2f+Rf+W+awwvhPFspYCa1/IPm19R7ZLEqey7ZJ1H7Khquk+7LWM3IOBCaZri6BklEu+MVjvauZU+crkbIql8zAtXjNZ/cO8Y75/m+GhU4qhsY9Lqoix5UDvSkIP3TsBKd946p1amk8bnwtkqUwR5jGErx5V+hFcvDHFluweH0m/bgMvEleyO6/D1xRQ3hw6icgKnmMMt5/BcAlYqMeQ9SEc4ehPKNLEryfrcqhLEstjs+L8Iw8q+1sZ0vw6AVRPEOg+wOnvzbMaMun7WA1bmXFywqmrASvIhBkYGxBKgSozuS1WJSGXL+K7xrBPmn+mTaopB4qFmCzrCsFIlFOemGrHTosaufxOzmXjYXrPFeBTYs2xPbbhnvdls/qpNBtTHWK0hjCedxYn+1//lf1qcNxqc67ZvD89FJbm21lr8rMVqb0F64KkwrHyXGxWDR1Y/SQesJYFMilTHpG2Ym5JAi67pZxpZk1DW6O9BBM7SyVboYQzGicg9s2HW1y8duhpBx+rfyepZAFZC/1cPK1c2iEAS/7qAb9Gz+mB/fnBp/bbP31/1/LDUPxk/IxtrMgVqLxA13H1m0jf8HSyCLdurodbZ32caMJqwI99MTJo77bZI0OhXpQCVduWruwE2AEBV5JjJ+jwhy7r716CZhyY3LW7OZIaEgYf5fISHD+6i26F/lvryEAjV582gVg86kWitpTvbBb4ZQWcCs/FAXqk+rX3tGlDVdtZgMmeNGwVIkk1DPZ7odeJEId6/dxe/uPMRnoxPkfKR0whS9UTwHTKO6DEToROEoiFnYi1rg0bcZn3UmwPZVWqobX3N7BqWjoYctwroRh3xB7q2PUA8OsF0PJEkeGt7C/3tLXidtiQb33nnhxjFOYL+DlqdbZwkQBl05f+TohJfEwGsRI5GSS3vrUJCXySCIgwmhGnFxFHHmq+jHw0T6nmSy4HuFJUAPm2nJRX7gdvClu/hMzeu4er2EHu9Nlo0osxS8Xjhs1czZfWYkOCBCawSjxceUJPJCMNLl/DzR0/xH7/5d/jo4AABfQsohcmmYAN6eu/xS4yfCYoapkhOCU6oDJtVnyTdc4z+m+EAn0fFTik+dnp9XNrZwe5ggEs7u+i3IxT0TpjP0Wa75JaL0ckpDkYj/PThI1SdDu4/foRZlqLd64ncjnfBddrr9RSIq08NYdQJ41A2RgftgC3o3YWUV8aW/18WmMeU/OgWocl7IV2/hKZOTyuRBWagPI5sGTKfqnmC/f4Q/+Zf/Et4SSaGpQTdOAZzVgqZgIYRYpR4Op/g3fffwwcP7gl4RfkROw6SMkEZa5km2CXLymGXwTlCnz456oXQc1v47LXr2Nvaw7TwcZoHaO+/gvceH+Nv/ukHaIUdbHX7eHX/Er786qu4sb2FkIGo3A/nXizXfQ4N9+zlzTH0fGHdcDx039VOidKm2nV1bkon1gVnsj50DTioTSrYvMKVgJTsLLnCUj3QLPCyeiG6p9PPLBdmbxxE+Ksf/xh/8c4PkA2H6O5eQDtoYzye4s6D+wI4VJ0Ak3guFP0wjJBXjki/yeIT4lSSCMDa7fVkLcxjdtJTQIPsMbL+OmGA+WSMo8MDAZMpAyVoRUP2C2GIP/z8Z/H1t25j2y3gTI/hZVO0GdiXKdI0hk9PJD8QH6mQDMcN2/9qhbMZW8gJI90MTbOFRhVbuyqx6KVdVFnEoH8iAauE+x/Nk/0WZvOxDCvNa30af4dtMe7lnOCeQwkbn7Ek3tyHyDBMM4zHE9yLA3xr1MU7Jy08KFUSSMBKthJZ8+ptqSajqRijv7kT4u0LXVwNK4R5gjkDetLaBeiibLVQr49Whbnn4cBt4x8/uI+fPDyWfXJYTvG1mzv412/vozq8I9Vo36kQsuGBzyRJgTXuAIw9OO9moxEiuNgKO3DiHOnpFPk0A7gvs2AhY6gMJY4Rf4d7GcGp2CnRGnTg7wzQ6reRoERMDz4C7pT5k9WZpCgmMYppAoddQ5NMpMyL6i33DhYiWkAZeigCF3OnwKyIkSZTBFWFPvcheohRpksG4NYAwdYAVRhJ4c+lKT4TGF4nn6OryapKAhm8ajt1FufzVLsEkmFFHgF9UQlYLarKZr6I8Xrdf2XjOb7xjF/zQwH9G3Gw9V08q3r8iT/8OX5xU/x6HsNKGcLr41Xt0r1AD0x8rhe0iP9FKg/4UQ9HoxiV28HVG6+j3d+Rwm4z/DwPlLI/P+ua1xVvN8V29jo3AVbipyn7h+nrTb9LF4jnUxw9vYciIejMBhMstjM2MnCoGbOF5UcDDVvio5li8XnXue4xW6xT65r6HCxbw76+yR5ZzslM/n8ORauZMD+bq9Rn2nNMw7XziPHSMmBlPCP1bhq/UzOr6lhKJXW8Z3oPTmcxIhavTmd48PgYX/naNxC0h3CYi3mRkB9sg6bFM2CxQnwtyRBhZz9PFAPFbIpyPsX06ECahzC/SaoSCVnxYVv+OAR0Sm1mYQv5HG+CSW1zjhOwstSE5rOxBXsB3Ay7WL14tZEUawj8fnJyIqCN7wXSCdF6zyqoQZm7+kix6ML/l07RwpiV2S1MVxZQPCqVwi7KoIes1cHjcYafP5ngH++NcOh0cVIEGJcB5mKgoJ2B+b5kt3O8teTD2p4WMxXi4zW64rtaTE7gp1O8cWkbb13dw3arRCudYtAOtDs2/9MDW1QLPgr0vBQ7QQyvGKNVMS6nOodFCI1dRX7OZ8ZChWzUpqgshWUdVRbdJIdtsNia+8B5+1tzfdhnaH/Hvk+dL9fyzvp5PwvYPs9asK+xc8Lm7C8kCVxtGb/0wfW6al6/EHQWnqyl+oBaqZ6R+qnkT5+4BawWLCtbCJTlKVGDrinm4Ib0IB5sJo+yGIQFbOW4FuafSgNpyyBFQ0NkUVxHGxzxuzRvMxudHSNrZ8GGceyqadN3uRzD9hJfZ+kybM4n423qvAxg5RKwyqfI4rFpHa+m66xiWMDKMqwYMKphnN2cDQ1zRSNsqV/2ux2wdc9W7k/YFSutFBsH9KYDmw9eAStxKEVekg2iPlayQbLybjsELSbTMmj1PHjGpgXATa6WqOhkbAJWq1XpJsDFsZFq8DqOk7lMqxG2494ErRjmno6nIgnk8+LmzARZdNXC5KhEYiQHj61iGUNF5XZtJDc837o3XaFYn1DJVI4w9BDPx3j08B7CsIVuN9TquunQxs8lZZYAy2p9bzUoOg9QfCnAyoBlNuRrhH6LzoAWsJLNmWCVIWXw77Mix8FsirtPH+PjRw9xOp+h8F01QTRVcCYjND3shxG6ZH6QvUSGAeVwYtZOIFg4ivo8FnpflR3TMFfMPY3nlxyAZSlU534Q4PqwL8yljJWgOJZ9rT8cYO/KZQwuXMD3fvwTPD6ZIHUjOSxHRQtoD+EPFLDS7l6m84kwvNRHgCAVPVhiVokMYEVgQIA2spYCJpiBJOpMWCh38YtCErDdKMLt/X28dmkfQZZgt9tGP/DAzlTcJKU6ZapyNgyiH4sJkdTDRx5GhWk8R7i7i3fuPcSff+s7uH96irATwstnQDqWziaUnNgDjCwr29lGvGwCf9GG145hc2LzWLB0Z7cshe3Q8QIM2x30wgBv334dF7a2JCHN5gkCBkRkVLHiVxSYtVo4mE7x7s9+ipPZBEG7LdR1kQW6rnRuXABWZr+TzoWLz3XlWcpBQpN1MoRMcwSCOgzUNKbVZ0UpoBiP5gpYzUlZN742nBshvY/yApf6Q/zJ7/0++jTNjGOhg3MtkaEl7A8AR/MZ3r3zAe4eHeB4OoFDoNUYytPonywqenltDXrS0oJmndKQhhT8IhcW3WcuXcH+zj4yN8KkDBFdegXvPT3FX/7TOyi8CJPTMa7tXsBXb9/G529cx3bggX1FKLFUduzzVfjXJgwmXhdXhUWLY638sDrIw5L7jPw910BSOjh6vvH0o4OWAlMEWDiH+Gx8+ohJF8+GebOZnfab7FOGmRhzTbZCzPwAf/Huu/jLd95BRrbj9i76UU86vt5/9BC55yAPWgI4bvcHIn07mczE+0OtWJVl06acu01vQoLbiVajub5cF4NuB50wBBkGo8kYQb8vElGya9w4Qbco8NalfXzltZt4ZdjBfuggPXoEv4zRCxmE6D0ynuZ7B6xUb/jaDFgpiGFPmGVqvzIE6W9IkIr+hQLCErBKYmNIS4lfrMEu6DnCbopaiRdwiqANf5dVXgNYcQ0QhKQkUACrkzZ+cOriYdlGshaw0i6fKBIM/AJvX+jhc/sDXPZyVNMRNbjSCZXNWuQs5hpkDOlUmDkuZt0t/OCj+/jeLz5E5Ll4c6+LL1/t47cutFCePjKMYkdkvQpYRZJ0icRFWFM50skMXbDBQwRMUwGsqpheZLqGHJmrug8vmnDwvHEgbCj0Ing7fXjDrnTGSug7YRiirbxEMY1RjGcCWLlpAZcIhVY85HVyHTx36D0VtFCELcxbBMMyzLKpVOB7RYUOTdt5DYGPYGh9rLoKWBH44/sarzOSACTZk6yJe5d2ClZJ4BSjY0oCH0EYVo5KAsnmkarrpwxYrU5fm6Dq9qD/9/8fwErv18a1wl4pHfhR978pwGo+m+D44P6nDlitJtibEu6zAKs6R1KZ9SqQV8e4uvNtKhg05VF2ntcxsYIrm742gaUSVTQqeXbOaE6mX/XvrwJWpquMSXa5b8+mCcKoj5PRHI+enuJ3vvoNBFEfDv2rfAtY6f1qzqeMW+0KqNYG0gSElgfTMfLZBPH4RArdKRtH0KqCbFiyxMMOXJ+b0Fx8eEVSbWxsmP/QioPfe92uOV+aTVdqcNHukVJ0lwFQtphVOIxGI9nPWViTArMQN8waE4WKbeihQntbbLayQiojKJdkMcYJe4i9LiZVhLsnCX78eILvP0lwhA5mpYeEOSwJF2TNSDGNjle6XwoPTD5WjEioaxAmPnsAstmKM5+g72R4c38br13oo++k8PMYbUGf2OSFDZ600EjAivJ1AlZb/hx+OZUYmoCV11LASjt/G/DyGcDKehAy5+MZ8MkBKwve2Ly5aTvwmwtYLWeUNjdRcscyYCXKEqO6sKCRVUDZ7n4WrLLnmt0whNtmGFXqZWFUOvJ3VWkJc41x78KYXYkUYkHEWCydLQFmClKr8o2/Kx7Nhlxn9wQxPJH3s3YeRi4oC7sGzyQPM9e1IAe8PGA1QxaPJBmh6bp0CWS1woBIlJAoaEXTOGOMZ9A/CV4MYGE3N+2coRXCpuzOBivWlFVuWBBiRRLXVWfsxr9p0+WGx5VM0/VNgJWpt9lteMG40Pf+5Awjs62vbO71Zm8XoOg7JejW5EoqAZQxUQZgvp65Cm7oDT2vHQ8LgvGsOp3OZGMhq6Db6UgnQGUHaNAqBoFW+WxnnPHPkWPjjHbIG0/BNT/kPBBzXWjlPI0nePrkoXiU9HqRVMi4QMTzQjpLKTLf7NF4VpVr07Wsjs/qazcCXob5J+Pa+EUJdA2N0gIOKrTgAAAgAElEQVSmfB8BrMRPiFKMHJMsxTsfvI+nkxGORiPpXkLfEe74sjmRjcSOVY4rgFWPVOKWAnuiJeZ7CWVfcPKF75GOg3ZjINtF7YwVCBX/IhpsszOY5+Ezly9hJ4qklfrp0TGePHok17l3eR8Xrl7Do+MT3Dk4xnFcICaoQDej/g68wQ7SUg3SdY4KLUFNw/ksxRjXxSxJBbAia4iMKFvtVE8odhDx0GZ7dkqz2Co9TXC518WXbr+Kz966hXx8ii7NzpkwJbEkTwJYUcambQV1vhpPI0kxxIRdmZFxmSNrd/D3v/wIf/ODH+JonqDdCaStPOYn0o7XrdLFPRSG4q2Pk5U/XqOuOQUDG9VQMZInMKEeUqxEVWkOh7I/ymwAfOa113B9/5J0EiRbjs+SPxPjQlYhOm3cPXiCb333uziajBD2uuIPRVCEDDQ7tyxgz/2b80JYVkYDLh5mvErTLCGkT0KgoJ78u2FnCeuiYJfATNvaEzAju0gowpXIgAio9bwAV7a28eW338Y2O67R3N4EPGTM0V/nZDrBnYOn+NbPfoIZzZx5thizeibZBO4o3ex32uh3mIRX4mPF6qd0oyFgBRdv7F3CtYtX0Ap6mDkB2pdewQcnc/zF997FDD7G0xh9P8Rv3br1/1H3pj2WXdeV4LrzvW+KeDHmzGQmZ0uyJdkWZBtVLpS7ugE3ur80+kv/ui6UP3TB3e4qfyiUgULZatmyLEuiRIoSxUwyyWQy5xjeeOfbWHufc999kZERJJNCqQIIZGQMb7j3nH32XnuttfGHr72Ky4MegqIQJgvfNzurdRuXvmjUYSGue0ELA6Xyk76f8jPLhd0k8slCJ1ryd8jYITuFsXFj2BNgSgAqI5smqBMGBLbM9BPTr2qjRMe0mfJTmaQWxJh4Pv7T22/jv777Dgr6APUG6Ic9AYaeHB1KbFg0KvPc29oR76t7Tw8FIKbxtiSonov+sC8sFvoSkk1E2aTfEBTxBPTuxZyERz+aDIumFkCMgFbEDTxbYMtz8PXL+/j6pV38i7dexfLhJ/CWE4z7Ibi22A2m8T790HTowvM/zgOstCO0Ou/smGXpEkqHWJmCBKy4lq0kUC0HGGsMYG4AK7KrmG/wTOPrYyw7CVh1GVY/PErws2NXGFZZbwsZGVZSS60YVhJfygw9t8Bbe0PxsNrzKpSTJ4gjsvE0sRK2ijC61TB9RuPyrV28/cFt/Oy9X+HieIg/eeMlvDL2sV0dop4/Rc2mn+si8iPEYSKfAriZxlW6WKBJcwydQD7L4wXK6RJu0cjkzIQMU+5retIZJh33hRQqjpq/k5Xnbvbhbw5EIliaIjOg8990jmq6RDFZCLuKknFKjUXqSWkNAUMOaWCc4KsNXAFN89BBHgAzFnxNiYRAKWMzGxL0rxuShctpgUN4IRtOlN3qjWajpe7Im6WGqhWw4nmuDCsDWDnWw6rDeGISbWTmUth90W1/zu+vEnsDVLXr0/L/uwoEPtiXDkCf65Wflb+ex0D4vAwriX2mq97NaVvAKhrgYEqGVfLfNcOKxXeXYVXnBy/EsFp3ZFpnSp13cy1gpQ1Fk3F0vpaV1WGd2nXwRQCrs9fHVwVYrbMR1wGr1VVoQSzTrLEeUFyjvhfJxN4g7AtgdXC0wDe//V34kQGsOA3XTtTrKHRKsu4lN1HbEkq5Kw7kmE9QzGfIswXKukTeVCBXWryrghhuqIBV05CBLtN+tLFDj80wbG0W6OFr44EdvCI5mcmxmWTqFL+Vgb0ypDTvoiRQazetga03jz6GDnIROInDVMi0Mrk6jdslGhY886g0StDEIxw3MR5mLn79aIGf35/ig4WLCd0mOYCDQz9Ya5O5YhnCEh9lFJqGKcc8F/0p5Xd8lZuXGS70fbx5YYxL/QC9aoGQvpUiy2duT78hKhdqeLUCVn2/wFgAK6ozuK94H9UOQQc/KXuaZ6l4EJpaVEWY2nxQhpUFyVdgjF3758W37v44yXY6CWKdBm7ZoWXP26vnER6+eobVOljFS9MF4dYAbMr7Kq5qVZ7J9Ghz3QWsMp9KOGkjTKda1fpFZHeGmCOMOGFb6RRtLer0vkidYZmn4uVLtvtcckkLlrWAVTtUT/MzLWRUwaB2BPpYrDvECUFUQYr9WDkgc8FAmoH2bAJemGHllAsxZWWSIcasYrxuCYj0z9BAo8iy9KNX9DGZEnOig6DwnLm6FrjSlo91sLdvVpgHsinWA6Zd7DawnHngGy0nTdctYEXWh2VYqYeV6erJqzK3njdR78ILAVYMbl1TYLus+L66csbW28N663BqmYxIWk/XTiZvplw168UubKNFpcZazAAdhEEozAyRFplRlrpI9X1aJptdkMIslWuzWkznHdCn/dwuZq4DHelaCEOBACg9rIpigdGwp4wKA1jxb1g8EvTgAbU6QE4/9M96XecBVmf9rZWKnrzmXcBKAppZNvJKfRrJKfPnOFvie2//FNOSo8PpNcQpUwpASbecptpkI9HPiTIfdn2YbXG0LEEHXi9jts4ig6CfdEFM4sl1K4AVg5hJ8IuyEIYNHz92HLy2v4er29vYH28hny/w2d27Yj5dseju9RGONnH/aILDrMbCjTAlv6W/CW80Rsl9wmEFQsZbAVZyQJopgRwJXxAMoUTQGPnyACPw6Ls0jw6QeAGGvoeR52AcuLg0HODG3g4ubW6gJ75FxDlUtsWWvMiEZdx9JYW2FJSuXekqB+TByu5f7ns4aIC/eeeX+OGvbyHnWPjQx6DJgMUBNgSwytrEkACGTOUS+SJNrSkLZkA2UsvOGFq+TwGrjOeU+AJQSsO/ZTHPxCXLcGl3F5d397G3OcbuxhgRwTYxLXfghB4OZlP88zs/x6OjQ/hxLMWu0scJDmiE0ftnfFUE6Bdbefk9KaMYx8gmQYM4DJRlFdAHywDqBlwlaMg1IKBVXWHG6TUyNbQSBhglgXsbm3hpbx8vX7wk/lU+7y3fP+Ot72FZlfj0wQN8cO8ebj1+iDJgAaqHDmMGvb24bnnfOFo6oY8OvSZqenjlqDlhrKmRNA5e3bmEl/avIE4GSBsfg0sv49NFjf/yzvs4IOsi7CGfL/HKzg7+6K03cXO8gSjPZNKdUJ7JUP3SNFdKdAkY6H0UtmvVCANnsVgiywpMpjPtBAkgocb8LOA5aY4Hdr8XI44C9HqJDKggUKhTgNRzyUrW5YySBpIxHzWBpRQj6wZNlOAQDv76x/+Mv3vvPVTDERovEMCK8meaXFNuSX87SlUvbu1I2+D+0bFKISReNCJJTHqxTHE7Pp7ItECR/HGIgecLaEWAjUBZSdCqLLFI6YvnIvFD1MsUQbrEyxsDvLk3xr/++htI0mP0qhSDQOVrcoabc3olKTo9Up4HWBFM42Pw99qmlEnmGVOkQSFSAp1IQ7BeWNGS/OjEIX4QECHDivkGu4PiiWKmBD4PsLqXhvjhUSySwHtkWPXHyFwjcWSSbWTVlF0zMQyrFDfHCb5xdR+XE19APJdGszKxUpsoLBXIKOIEp3njYOEH+NHP3sbhk0f41hsv47uvXsGWs4Q7e4g6PULR0Mye9yZGHPYQhT2Rf9DLjgneYjqBl1cYuSGSkmy3qcj3InprMQfh+ce9x3tq9rj42xkGJpkFlJk3gxjR1kj8rNhUkLyprDF58BgOvbDSHEHtiDxEGmHMP0oFDOltx0+eUZT9FoGLKvZRJj7mrnpZhUWBiDJNAgKei6AXC+AajzZE2usFsUmKuQeIuhtWo8QWHmkqXSEwWRULBazIQGuMJJDAoxys/FvTppIG6FcPWJksok3yFUrTXK87lVgLok5O+GUSoM/xN79pwMoWbdpxt7m3njXCxyDDSgCrzABWr/x3Kwm0gBUZVpQENsXhVwZYrYCkzwehmszlXMD1ZDP+iwBWZ+Xc0tR8YYaVyry6NZclE+j3Vq+gy1w0WY2CNEI68CEDs4MEh8dLLNIaX/vGHxjAykgCjULHVB7y4GTRKvahAzlAef5ijnRyLD6NJb320FD0iYLnOxsaYSIAEOV5cMlA58Qz8x4oPRfLCvUF1UmBeqcEGJB6cxUhNDdggOVrYMOLBbpROlCiL2x5Y3tifYQ78IHWr5TcKWDFxqvmfMqZdireI1c85IpwiPuZj4+OK7x7f4Z3Hs7wyOlLo8/o/RQcs/mKYE0K7hMX0C46QY1SQTpBCkS3hQFKXN8a4s0Lm9j2a0T5FDFIQDHMMtYWHL7FRiE9F90aA6/AhjdHRNk2f9dlLasMGwvCyvWS3EQBK8lljXeWAlY6tdaun5MA7XmAVffvLJnjtO9pvvCsJPC/PWCl5AK7ok6SXxSwUkBI8pwOXiI+tZwebDzY5FqZSdryfjsG7KtTaj02WRKRSO+kyPeUqegZUgDJdVYFxbXVGaxD5nkqgJX6WjNPU8P3le5B75/J7+wwrJakJEWDAmbiu6yKCSVQawM5jKinUAxG3sOLMqw4GaAuaOg610mBnGYjnmsKijCBFNN1eo0YvyYWgAQmFHnVaVdSrMtIQ/uv8WKw2m6DRZ9kwNob0w2Y3a/tQrVh8+ThzyJP2SgKWJVmUuAKsDLdPL1c5mFWRr/W7Plz5B2n/IoeGCuJ02pR8tqxQLdmcgIedRhW/L8ANp1uvX2C7pKUBdNhDVu0VjvYlIwxQNIUT2UsXBdciHxemQ4oifOKgmsXo15HcZZYw2+/6HWwQUY0r9JB10mBZbHEZHIgn5sbAzWVNp4X+h70YGGh3m73UzpV5yHkLwpYtYBU543rldHzQO4f35eARkKNQcqR55NjPJpO8Y+//AWkXCQAKawNSmA0QHF/JFEkcizKeZQ5owdokefCkGChwr3DotSCVuJNYUAr0cQbwIrPzYKbMjE+fugAcV3h2s4uXr50GVu9AYrFHI8fPsTjJ49xPJ8jHG7gOK9kfO7Sj3HchEjDHtAfCZjg1CJO08NAOt8qfcyK0nhYcV/ptBRKlGgSz5tHkCCkT1U8hF/WGPoOro5HePXCLl7aHmNAECHPBaiTg86aqzNGENSj3p+MIp3J2wJWMo6dxz19DehPHPi4l2b4qx/9FO9++gBu0kPsOdjkOOLFUwwCsnVyZQVQ0tbUWC4XyHOmOLUAAOI9xtdugqsETwZdSg+F5aQTt2xHxx4a1O1Pnx5iEMfia3Vl/yJucvJef2AkWjxAG9C45Z33f4WPPruHlL5SBLuk8HZ1yhsDuuxhXmM7TUuliDTnl2ELBMm4PziJxnORRCsAWhIuU1zJPSA4ZQCrabrUOEAfJU4V9Txc2dvHGy9dxzYZEixayXusCK0Ahevg6XSC9z/+CLc+/RRLGv/T2N8cqoxllJzRy4Z+YzS9p09DFJNRx8nJKU1qxIcqblxc37qI6xeuYtTrIy2AwYVrOECIv/3VHTzIgcyLcfD0EPtxgu+89gq+fvkCdgJ6LimTjYCVPcy+aOzRPp8esErpV49FO9mHoFQY0YCdRpBMSikhr4S5RNYTJ9WlS/Vwo3SUoNWQpuZxpGCKxFGNnVr0WiawNaUFCnZ/+ZOkh0dlhb/6px/iHz74NZrRpkhud4ZbIqUikB0P+3g6OxYz+N3RpvgwPZnNhYlHJzcChQTQmFgezyc4Oj7GsDdA4PoiUxW/Ino4lTlyAoeopVHBqY9kQ9JPgAmEl2UYuw0uxz7e2hrirf0tXB8PEDHRZUePzE6CBboiz2zYfB7ASibPmnPKJpWU5lrASn0TCFbl4nPYTY7IiNTGCgHaWCSBbJCxoUGARUaqPEcSKIDVQaSAVZMg7ZNhZT25GH+Z29PkPtZiIp1hP3HxxsVd3BhvYNOrgOUhQoe2Akp95+tgcZEhxKwG7jx+hLff/mdc3kzwP33393B96MGdP0WTTUT6ViMTpnDo9xDTG1BGuAd6VlDCu1zCKyqMCMgtS2RPJ8CSBYMv8Z7nAKdGgl4j4n0oZpXwKPEkszXPRQJYRB6SzRGS8UhMTXP6VmU5Du49gF9y+iA9tOjdousn55RXMiUZG5YpqmWGsqC8u0ZOAlYcAMMIixDIqhQu93ldyieBU/qcBXGCZLCJoDeEHxMo0wmTZhBRWwC2DCsDWLUMKwNYcSSF5IkmBuqm0kaZNsxe7MP+/TpP6qSEaeXZ2eYUkhe1p/2LvYgz/vo3BlitvXYz4nRNxqV1PH3ygqjfAayshxW78asSq7vXTys0zwN0TgIzkkI9h31kv69AhQUUVmWfyViNslXBTing2PR0AQtYoTx6YcDqrNd4Vv55GmB18ve79UvLbmj9rkxNcsYG6D6eZYO0dYIB5M9auNbP8/T6SpntpwNWp5AILLDV7lgFayR/kcYFz9lY2FVVHeLN3/kmvGggU9v5SfaHLYCVOa7MIQtW0Qy8yZbIZ1Pk8ynSdAGeADkbl8x9SZrwIwHPOZmYnpPwCd60xhLyWMwF2XhizSEsKFP/rApxe8GZ97JhaEFeTfqlprFKIePbKnoJMwHaXJlWBUEAiYAV341xK5V6lBMHqUIoOe0i6InJ+u1JjV8+zvGLxxk+OMywTEbI6QPEZqUhgOhK96Su42PI/6WhbBs8/NpMi+E/9C9GhZu7G3hzfxNbbokwo12GmsrLa2J9SCZ5U4pBe+zUGHo5Nt0lYkd9YAlYSU5lYoIA3qzPRPGggAY/mEeytSP1o8j9vzxgZdVGNvdeiwuGpWxr3t9WwKrr6dYWjp1NuQKsVqCb/FgAq7QFrNbiZQcoapELs2xX8BhzIzZ9VMJqJYLEayxoRS82BawUm1HVhjbnhGlfZC1gZSWIFrRSBuFqT2hNbCxULCvRsBGZ7wlLywCL6ncO+DKle0ULekHAisVMhqZcCppN0MprCpm6xUKAgcgCVtI1NEbCpHGKFM8wAuSGiWmeuSjSBTZaX1N825CiGO2zH6cddvYGnnXgOzLxjkW2i7L2UJIx4oYaJGne2iZG9ravGFb6nVXA/uIZiyLvdkqejD4lPTNicFb9J/9vdaAy+YnG1uZDCmWZstA9qNe/tgeeZe0oQGQofAbJZ3IvflVGimYLBbKaWr6OOfBt0WXLlK8UsJIuNQ1hCVxlmM+P8ejhPYw3h8IY4QYlY8QCVmSYWcDqvGTpeffGju3+4vfOXGfLoOo8QAfWVK8lYRupHJANjVm6wGePHuLTp0/w4ZMnMpGP4Bsn9QVG4sGilP4ufN+SkNEfSaaMhMI2I+g0Xy5kEhTXqAWr2BHXqRvmoHLZheKxrdOexNtFvML0yECRYTNOcHV7F9f29rHV6wml+sH9+3j05CmOlilSeMi9GEsvwRECzNwQRdSHE/fge/GKEm0AK8rO0py+ATTD1IOTS4zFvq5lnQ7FImnDixAUJUa+gxv7O/jdG9dw88KeABLpZKoMTAFs6FHgCVjFv2cBKxRuQ3mWxMlMkBSAgIAWzVVDH7cmU/xf//AjfHQ0RTzchF8V2KOp5Owpel4mY625t+IkFHrrYjEXwIqXkCwlBax02pgIlY2umiAvgQB2keR3TLohiagJ1vSlKZcpETsBrci0GkSJeNaMegkubW8hSSLc+vQTfHz/MxxyGhwN8P1QwCjubsuO0+6DAapsQOe4ejJO6EMlrJBGjDbJsiJwIjRu6ztHVhqZUgJalSLrmi5ImafcUqeFsUC9ur+Pb7z+hnicIef3lT1FKRF91z559ADv3b4l69fpD2TSJeMy4xgnFtKjjGbrMj3R5SFboz+IhWlVC2DFqWgOosbD/mAHL1+8iu3eAGlWYLR/FVO/j+/d+hQfL0ocNwEOj6YYNA1e39/F1y/u4ebOGNtxJFJFslm+vCSn4aAgYy6thaftuFkPCvUQW00rUT8rvX5sNizTXBhZBFIYPwf0iCK7RGInD2E1N205w8SXW5kHgWxKFYA66eNeluIvf/AP+NGdO3DHW5inBS6O95AtUvG/GGwM8WR6JI+30x/h4YOHmMo65WAGWhVFGPZ7qOoCR9NjpGmKXtyTtTYIyeCh6K9BWmTIyIam35aw9CLCJgKQybXMMsR5im2nxgWU+JM3X8HvXNpDQu8LAoWeI/5nBb0s5Dx6fsV0HmDFqaBWoi7SZtNBFB4X5QcyoVYB0zxbSoIkz0dAmrJaYR0ymabZfSKAFbuEZwFWVhJIwOqfDsiwcvFp3UPa30bmWcBKE23xIAy5Dxs02QIDFLi2OcKN7TEucCBINUPk5uKzpOSfCKUTYVr6mOQlfnH713h07zb+9Bs38D98+w0ki6eoF4diNlzVNMQng4gNhx5Cn9OjEpU0CkJPFlQJn3K70oE7zwSwcjMCy37LAPMJUo56AloJy4r+jpSR1EC+TDFbLpA5NZKNoQzUYAxdzOZI5wvMD4+FedcLIokXQRSgdh2dWio5Wo1itkSz4ChzZRamvO5xAGeUoBiEmJcLuTZelcPn1EEy48jUCiLE/Q1Egw2EgxEqMhxawMq2VGzL3TQAnJUkcHL0AE6zAAEryl2F3WTAKjlueba8IGC1RpCy05BMitw9x3WJq2RIntoWWeoU+2XTh8/1d795wErjnuz+Nbaq2gpQ0q8Mq67p+pjazt96wEoEV+LRyNsnZmnCGrGAlVMdvxBg1SUonZaDfhHA6rT73JV0vghg1QULV8CVZQg+fxl+dYBVBxRqn457WuNMWRKQpqdpiMPDBdxggFdf/4ZI9whiOV7YAlatNI8TILluyWYmwyMnsD5DQcBqMUOWZyhcAuwOMio0OKneJ1iVIPbIxiXjSkE3K2NkI1WmBAa+DLBgrqxg56pprwADTwQ2uZgzrgArZfwawMrUuxovtJkr97AdbsYMgX9bK8ufBvSE2FijsQXVsJERoagcVF6CgyLAzx8u8Q7BqqmHe0ugivsCADkEvUQqqe0xti6VfKb5sipRFLTSAT5mwBrjKQGrOsdLmz28tT/Gtl8hLubo8dqINydrF9YY9IYt4FUpEqcygFWKxM0lj2Kex/xZL5baLPAsYmvLXQOs9H1LbvuCgJXs7a5UzYC5FpyyhIjnMazOi93d9X/aLrF7yT5+m790Bpw9d3cZ64G19KkzxMDiFyu53TpjUdiJ4uFpwEfzRN1za2WbYs6tEy+GuZz6WtuGuEoCVRrINqiuEwtYtTGIeTDBWLnn5tOYvbNRa78nYdcAlS2Jw4JVYnis05gVrDLyQSOv1bWsx6tl7L04YMWx15wWk86QLadwmwJxSPd3Gv4W7dQey7ASDwp2SjlOnSwSI+lTSbCi0MqyUtd6T3xRlDEiF8uYjtmFdhpQ1Q38Z2n4ZVHLOAY1lhTAqiZgFUhg+zyAlR1r+rkyj2d+SaUoXOycuESDPn49HA7bcarzOYtnljSQ6X00RmcyqMwy9S7qpktr7Cr7fMZ02W4uBXz4yeDpoyh0gRHsEKMznXwtLBjrGWUnBeoI6BVr60UBK75EATZ9SnJIEaUml4UefWRmuPvJh9je2hCmC6+1dFlljDpljM8CVqd19s66N9LxPePjvMc77a/XEl3jx0bAiowfPt/B5Bgf3v0YHz24j2UQSMFKhtQg6cnEN8rcypx7hP46rBlUpsavWQz3+on8fzafwyXzTA4TIwk0gJU9YlmckJZMhpftQrDgFqouJUuBK4bnm0EsTKvru3sYcgLYdIbDo2M8enqIedngKG8wbXzMvAQTWuH6MaoogZ/0FFAxQYlLisAOWUIErOCFymMhaEXAx/iscK1x8tUGPGxHEfYGCS5t9vHSziYubYyQcC2kuQC6FrRRsErpp5xMQUNmsCtH0Ko7rcZo5gsXWAQufnl4hL/43j/iflahvzGGS58st0awPETPXaIuZhJzCAYyAJNhxTjFxEWmHnYAK7J5JHjTSFO8xRIdP1xXIrHTce0EwPkaCYj4KLMMdZqLLCvhxLKyFkbRtd09/MFbbyIJAzw4PMC8LPB0PsOtOx8jLyqZGJjKBDkDWrWAlXrUCDE18iWeyihnJgnivUNTfR/9JDYmzAoEKHhq6Lf09+E6q2tlC6Xsknky0n5vvIVvf+1r6NE7jHuT94LXwHMwKTL88s6H+NVHH+IoS8XAlL5WliGorEf1GyuKTKalVU2B4aiHQT9GldF/pxBfsqB2MYw38erl67gwHKLISgy3L2AZj/C3H9zF+0cpjl3K2xoENBpHg+vDGN+8fg039nfFI8xzyDj8cgUjAYlQJLbmoDR+FMJGM2FOwUc9UJWyvCpYxZmhJnhMAEsHV1CyG4aUVekZaD0WVbffBas0xnI9c/9XcQ935nP8+x98Hz/99FNEO3s4ni/x0t5lPH34RNhQ/dFAjPn7cYKLm9u4e+djIKQklzT9Cpv9vhjcZ9kSs+VcQFiZOtdA5H5kz/A1pFWG0tF4H1Pu40cgLDCvGoiEl9MsyxKXkxCvDGJ87cIOLvdCRFWByCfLzxHQgkxKro2TCVM3nJ4HWAUUExhGqU3oNUlU/gEfm51d7kdO9uLACVW5sjNfCpBnASsyrNgg430hOE5JoIz39lVCLOd8Z0qgAFZPCVj5+LTpYdnfRi6AlZ2kxARfXDz0e2WBsMwwDjxcHAxwiTFr4KHnFQgCxmoWKh5muYPPjgs84XTH+x/j4qaP/+U7r+PNnRj+8QMEDSdWVagdGuoupKTwnQS+x+m8BNwoG9fimt6CXl4iKhrUkwXSpxP4RS0yanav4yiG30+AYaIyPb4G+sdVED8qMqOmkwnmRYZkOMDG1lj26ux4It9nDCOQybXh05/MgwD9ObvrvLdFhWK6AGZqyJ6lmdgIkM3lbvRRjxNM8wXKbAanXMInEFrX4tfneyGi3hDxcIxguIEmCFAY/xnxJDPgu8RvIwkkmFDlC0yOPhPT9bqiPwrZ+M8CVsLPl/Phy3+cB1jZ9WvznlYxpzWrMQz+cvHn877q3yRgZRtbWo53gDjLoOcZcRpgNdiSZgEbEvb6n9c07IImp7333wTD6iRgZRlWi/lUJACvDW0AACAASURBVIFuzWzmy08JtIDV8977lwGsutehawvyZQGr08Aq/d75YOtXA1hZTtGKW6T3fwVY5XmFwE9QNz4ODheIemPceOV34Ib9dmo7pXdaw6gNjDCsKMdj7ldS1rxAPZ8gn00kz2BDhf6aBKvyMBDAipJDTt7tuTpZufQIxqiMTeORyvhFDmhsSgQCakErM21S9gfPFDLg2QjW84pFt2XJ8PHslEYtb3WPWYN2iV8cOuQQ0OEgEU4sVC9CWtSQv89GTFG50gS5v3TwT58c4+1HOT6phpi45EVJRgxXGlAKFNWOJ0ohYVcZUMStyeAiU0pVMRwSIq+fOW6eIsznuNQL8ObeBi72fPQbGq5L5q21oriZNMKuImAVI8fQKzD2CFhxyrR6V1nAis8jjUsDWJFhZWsEmYDLU4+v1UysVVDvi3tY2f1h12mXYSX5rpi/G5/LUySB/+0Bq3WwSfdFG1Hb1796D53IyemWVday5Sy5xGA8cj2VjHI6WCXfbdlw1uBcCRAic6WyQFiNK1lgy2QzgJVVpVh2lZBhOAjBAJ3tCEDZ7p0z31ia0BrFAlayt40KQSWBVDQY03aThzt/8e/+z/a814Coh2+ra1foraNtXx1qMrmFF6xmwTNFumC3IhePGCYkLJTjhNTLUGSBegFL6ZKKDwXp42J2Z0Z56pFptJQErYxfjdDRzOQ0A2apIZh5XfaGdLpDimRrwGgD/YkOkk73Us1wVbMoI8uKSVAAGIaV3LCW5WWXgv4ro49Nof55k49nf09lJoeHh3jy5In8eGtrCxubmwLi8HtkXvGDE/w2NjZEOibLmrIuFsDtgyqItVruejllGUgBttKLqgyDl4gFlzK5xAibHXN5W+rhw4JHuw/6qN1eAosAehWtOF5f/CpwnXFR6lQtT9YGwxkBiSyb485HH2B7a1NYKBawUo+tRnTmDIg2EMo1OUEhPyth0CNzlXCd9urPA6zshuxeA9lFlrZNAIdgFdc4PaWaCo+PDvGrj27jg0/vore7i6xiUeZh2OtLMUrQgYwNMbUjKGBAXt6PwaCP4XAg3yPI6cr9UUM8MaFv2Ru6Kng/OQWSMie5i0beJgFQpHQ1qjxHz/FwdbyNVy9cxIWNTWFs5GmOw8kMB7MUDw7nOC6Apd/D3Akwd33klPsSVBFKKQ9ZsowI1lAzTzCEgFi8YqgYbzSy5Nit4cDgG+NtvLy7g6u7W9gIPMRNgZ7rICHLkobaZATx8U0LjOAd3zsPZzFtZ6Gjs9o0/bLyVVQgYDX1Hbx3cIR/+70f4HHpYDjeBpZzXOYI3vQQiZvK0AgetMLiI4CQqcyLTEcCT+20OONfJR0IAlaUcfK5CdBQ5izePur1RKNPucZmIiMBg4ivlyyFNMPOeEtkd29cuizSzHmWojca4XA2ww9+9CM8PjhAPBhIUcD3rlOONT6LTwF3IgGQkPvXgCVkoIkgvELoe2KuLSA0kzDpmhh5M++NkTd6QYjlYoF0sRTQdDGZYDwc4ttf/zpiylBlIqFOmGl8H4fpEj+79T7ev/sJMg4P4KEi0ldH4hLXItl/KodzkLKYrQuMRn2MBgmqlNMZMwyCAEHjou/38fpLN3F5vCWA1YiAVTjA373/Cd59PMGDwoET9+Fz7UyOcMF38EdvvIZvv3IDIwLWlMu9KGDVJjTWT3E1tYSsvm7Cb2nLeri6WCwLePROIuAuMZZgMM8cTXL1U5NZGYxgBiS0xTrPSfrERAk+nk3x77//Pbz74D6SvT0cTeZ49aUbuPfJXaTpEsmgj1m2xM54G1d39vHxR3ewsb0hEyfJNhsPBhhvjuR3syrHaGNDQCuyNV0ybhhfGTeyJdKmkPtdz1LxflrAQdoAaVljOZli0/Pxxt4O/vwPfg/jOoczeQo3naOXUOLviGE/m0lkxJ7lInQeYMU9zv1DwFc7efbTnjk0kmcntsB8PpO4aK8n131/OJAr69EPj6xEXyW09Mtj/uEFK7NbpoZM4BgPZ9MFPlv6+NHTGG8fefgEA2VYiSTQTlKi2W2EglN0GT/ZYa4yBFWJjTDCdhLj1Qtb6Af0DtOEnSy1p5MlPnlwiEf0Alwe4U+/+Qr+529dx6g4QLg4wDAOMMsKsKYoi7msCc8JBaxymHsI25vJaI0e5X5ZAT+rxHCdHlZh2SAhi6ws0d8YwUnoKxiJIToBIbEZaBzEPA/KGkcHh+KZ2Bv0Ja/gGXF8eITjoyOMx2OJc/zkxEOeTxm7/IE2r/j3+WQh7C6HgNV82TJ7vY0+sDPEpJgjy2ZoiqUUNH5VIqyJpYYIox6S0SaijTGaIFT5K/v+xhuT8UkNj1cMqyqfCVg1ObqPupiKXIZMDOthJZFepPbqufE8SfDJvOS0darN0JMJ/SqDso1BzSN0H7eAguRDbJickjk8g2E9+0sny/fnZU9nA1anFTyrRzq7YauDOwx3xLwv86qkuGZOzLNMpwQeTjLUboIr115FIoAVcw/NLU/LvU6+n98UYKXZuAG4LQJp5KPK4mA8NgwrM3E0nauHVQtYMWbbAU6de7wOtazKW7tqvhrAyjxLJ3ez9/xswEoZ5s/7UJBEwZTTPvWmnQ222intmn6sfre7H+wGWAccV3tF/8rstFZeZxlLytTIshJh0BPCACWByWgH12++Cdcnw4rgEteaBayMVw9zaylwKlEK1PR3nE1QkGWVp8ISnVFyT0UC82SRjCeIgxg9SgM50bjJpaiRAR4i6VbrFfWv4t42xABZPx05kzCAWdSTYWVZKnZqon3vVBVowW2vn5VXqbG0J3uIOYMFrJR5y1ySzUXWRAmy0kXmxPhkUuMHdw7ws0cZHnpbKJMNpMsFPNrw0NbCJbveR+36yJwQFGfr+iQDzQBWAkExd2SGz5raA4oUSCfYChy8vr+Ja6MYI4c1QYWIZ7w0V7QBJ/G9mGPQpBh5GTYJWHkFfDaypEFnJJYm3yRDV5oNZpodX44aMViGFWO7xRy+OGAltiBdX6fOtf5NA1ayojt7S3I6ybft902D/jkbVNPCdYXW6jTSNWSbeXby3xoBVnLNVf5l95+9nnxa5vmr82l9r8szCEyysmHSBp2dxqvDAjRGrO6NNG/ZZKwqREx8DBtea0tO3FTASpu1ptln/pVHso0q7t98NaH9JNiotYT+3J4vzl/8u397ArDS8N8aN7cUuxVUsTqwOXY5R8AuS0mK+YGwFaKA7BdDJfPIWlADOXnSupC/oVmYJLst6GPpX+qFIybrBqgStE02uA19ilLzM6CJ3omCZXXIGFaW/blmPG3w4O8REFDEmzdKTTwpDyQzRNBvNxC9rSZF63CQLZDPY3vZRd1dtzYxJwDKBFOm8JjpXfI1JSdNjf39fSkE+f/j42MBr/r9PkajkUyqEq2VNWQzrChdUKVMBKNBNdebTuXRgt4QpHSzWZDHnPd2YXLRs8BiUJevRVpkDy0elAr2qKTO3BfbtelMUmuR77Wd1oZwQ0c0YIOZBMXyvK4V0Hzy+IFIA7e2NsW/iWCCMKs6qPlzT+wTANZpv9ed0HLW45z2M7n/Rvurk8p0sp8Fq6Tjok6yCgo6LmZZindv38L79z5BSbkZuxAGi4jE+J7+NyrbI5tATPCN2bzulQb9fk/AldlsJjI53jqZDEWjazNFURr0nCYpGmX+2cprTOQywgoq4fosrFU+shEEuDYe46WdHWxSjlbSi4rMsAjz3MH9pzPcezLFUV5i6fnIwhhZPMCMY0/JgCP4wY68IKEqy2EuwdcWCdOjRpNnYsidUDKSLfH1K5dwc38Xl/f2EDP3SFOhd9McWsbYW6NGWcM6DWZNgiQXXkErfkU2ich86wKFB8zjEN+/9RH+8sc/B7b2xOCaoNhwcYBNNxc5D0p68KVoxD+NwK0rzCgW5lyZahZPbb5vjDX1+QQAkslx3IaUXRq/sA5Fl4xI/k5tRsWL75XjiUyLkWs7TnBt7wIu7u1hazyWdfKzd9/B+x/dFpNtfhIcIDDJdURw2/d8RJFOr+Fr05WngAgTLqFuC9BED7RAZLRSIJK5oY2O1rw4oN8SG5RphmKxROS52NsaY397CxtJIkVvTYZeUcGLYyxdF7/69C5+/MH7+OzgAJTMyfqjwTsp9ix4iww5vYbkelQCOMSBj17oox/yfTdi5E5vnqEf48aVa9gb70gSFfW2UPXG+MXDI/z9r+/gyO/hMOdAAgdDz8X1fg/ffeUGvnHhIoIsNebzz9+5ZwHWup+UtbkCSjTBt4f884os6TTBwTwjp06ltrwOUuRL0su4qSOeNWHjWVnIJEc+tjYHPPH6SasaS8fF4yzDX/7df8Xd2QRNEguASS8wO1hCJlJGgZx5dK2SGanUcJJdx0mvxs+Fkj8CWwv6sIm/VojY42rTlSJedsJUpNeRFv0LFg3SNavRLDNs+yGuj4b48+98C9HyGEE2gV9nOraa+9JIiHg22GRqlZRb2bYWSgKw0gOsw1Yzr0SugYCARo5I0L3tFIq0jKyoXOK+AqHGLNY8VkDPJZ/efwr02Ck3ImE1Z6jNH6xPWZ6XODo6xt2pg3enQ/zk0MWtqi+AVeEEOlnQZaLEjjSl6DSb5ZVj91wZwCwU2WwLylr8OQioUFpCjzdp9VQNkirFPlL8H3/2h3hjDPiz+wirBSAAcwBaI4QJix3KQMyYZ2OYK+eqARlF3se3vchRHS3QTBYIC70P8c6myvOiEA3vazudieWIgzqjXMPDZHIszZ3NzbHEo9lMGXgDmrCbxFX8d8koJVPfyKuRl0gIj2cFlsdTLGYz2dtcQ3nkIbq8jaf5FBnBKqcSD5lyNkVUVRgEIQKPe7ovgJXfH6ImoEivNLGFB0Lj8cb3L/HLqWWAz+TwM0wPP0NTTmXytGRnEuoVdBeOhdmDrfzdNDAtZiG/awoKGyOtJ43No+1ExnVZa5sM2R3TglXd3+M6ZYF4OmiwSrJPtBA7wUold+d1+dts6ZmGrJ0Aexpi9jmyGV5zqgnkX1PMSJqusiE9JgIBrBovwtEklfh86coNeEFfz0NjA3Desz2PgXReQ7DL8DntMSxgpNF4NXHUXlPLLGeMtPGYQz/mk2Msjp+gzjglkENotPEpAIWUH5pnrL++E+CO5FRf8trrowsz/NnHsM+jhe/6Rwc04g8E6F9fQ22D3qwXzf86k47XHnD1eC1wIAWrlezaemn1R13AVqa824ys45Ur745NGzu0yZhAS0JoJpBa65F0mck69MMepssCx7Mco50LuHbjNfED9AhYOWxO6iQ/XaHKYvcjH0tOBDyeoE6XAlyl+RLzglYWFSZkPtNTM+mL2icMYoRhLN6N0ngpliLDs8AA34+cl7EOUOFr1FrIerUSuNGvpaZ1dFgL8z8yuviveDgZybpOWdecj5OfObiFU/9Yb/LcklRZTowUTZOhlk/b+KXih8ywEQ4zF+8/Wogc8M7Sw2dlhFnloppNsTXqY68fIuS1ZW7fuJg1PqaVi0lpvHPF7cusFQEgDGAlSkHmJBlit8Q4dHBpEOLaIMJuFAiYxeuxrBxESYw6m6N4+gBX4xoXexVG/hyxX2hTSZrJhawd5qi8xqISaZvInUholp2sb65NUc3Y/MlgBSZ2rwOhK1ICz0hLXLG5Rfdf2R5mEJDNTU779zQGon2csySBFrA6Gb8lr1SkZnX+tHLz9f2sA07UooeNTstMYjyy4JWV2NkcVRujqwFq3e0se1GuqYXwOw0WDWwt+CSqNRJeOFnSWjEYBYbFUPT9d+t7fTa9Zmpp1Mr1DHCl9a+SebKUkkXTOrI2B3YHc/K7sYjp5ul2TfDXRLnQ+TgDsFotGr3Jqxe+BlhVpUzJqfMZssUh6nyC0KeRuP4+GRaig7ToeF3IlCiahRGwEp8GE/TlEpiLKhdK2DdGo2oYVRqbFdRiSRZyCmE7VtSggGvTGDqYpZ1s13k+YesYUzEhJwharlRNItXUTxNdVnt4GyptT0ohivZ4eaYDoQff8wArS72T52WCbaQRYnBsZCrz+UKC52A4FD+d6XQqwBWD3+bmJgZJYpglBokyiK0cFGRAsVPLYt9wUCTgt3ums6GUitWy6dT3RmmdVsoij2mosQSM+CddDyhdp+uLW5ludsmeOPBt38UeZpKUKg3VAlacFDidHGFra0NGxRcMoDRDFFlYR4u9tqxX/zkvoTgvYXrOw+oyFHBEL6YwgMz3bM9Sp2kpYEW2Epkoi6LAL+58iHc+/kjoymGSqHmxKSyVpcKaRmWzBKZ4TQhmkc5O6VYvidFPelLw6IbXdWYBK0H4DWDF7+stV+M8SfZl+jpZDSUKdkw8HXk/jiJc397GtS01Pa/STAxXHb+HvApwOMnx+GiBg0WG47LE1PFEIjglwMsufxhhmhfC0hAdfVmhH/eEnRCyiOcEqarC3sYGru7uYSsKsBc6uLgxxCYNvsn8yegppVMEud6kGDZdXC1S5N2aqKlQle5C7dCrByj9Z3Q61iwM8L1bH+KvfvoLNFu7InmKUWK4fIoNN0Po5DI0QszA6cHiELAiEK6MpBW7yoDklKB1TAitz5xSwc1Elc6iIfNGDiMmW+I3rCbtBMQom3HSHDcuXcH1i5exv70t0eTW7Vu4ffcOKt/BosyRkq1kmCIEoQWol8ll5v3LRdGCToBLYVSxYOXEQDLV7D5W8FK5k2SSuvC5vngVixJuVWJzMMD+9hjDXgKPkiM2DcjG5D31Arnv7939BD//5GM8XczQixMFeDyuE50+lxWpxh1eB74OFzJ9LPEJVJK1RaZKBa8sMQpC3LjyErbHu7RqRpCM0fS28N6DA3z/Vx9i0d/EYUnQ1BPm3ZU4wh/dvIlvX7yERLy72GP9ckWDdk+NIW+Xjm7RJz2Z7QndJsv29nIvLQtCPzoa2E4wE7BKpO1clwQzlPXG1yqAFRkwnMQS8HxRu9XC8zFpGvznf/4RDnntkgh+HMrv8+/IphFJonTwuHaUCfvw6UO5v5EBQQlMktGZ1qWYbXPdBH4g7D7+vvQ2+Dv0CqoIpJHy7WAh8YZEfRc9uLg63MDre7v43SsXECyP4RXH4IAVNtz4/vQ8tLrJ0yn3tkh6HmDF6+j7lravZ4ewRNv9rWOyS5rEFyoxtcxf/q0k+34ghYhMyxQvESt9JevTnhEmXhiqe5FXMkHx3szBO9M+fnzo4oN6gLS3K94hPHsdl+PSLWDlCaAvq9vNtfkjBYwjQ5fE7NbEKBqSc4c5ZY5ROccbCfC///E3cGOQw1s8QtCkKNMUTalxwQ35LDKKR4z9ZSR5O06a6RGbgTU8kcUCzjRDdTRDmNIf1Eewu4E68mU4g0gJjd+cbD3enrIUJt1sOhGfuo3BSPYrfdfIqgpi29BSkIrnmDYGFPx3ixoR70iaY3Z0hPl0KtfHCwNUSQDvwiYOsimWxVJGszf0kZlNEQtgRRYlJ60mMrwj4HOHfTQec0L14gwpx5HGl2ZSBP5KMqwMYIVqLoCCtDwNYMX3aZsX2g22ual+fRKw0m2sz7MyUdacRH06TMltioz2cGnjuI0vNkEy6TzNyA3gs54nrH6/zS9OeJPo7z8PsHo2T7JnfCvvkLzqRQErA/AKM1trGU3h9DrJFWMxLr6usQBWcW+My1dvwg960sy18umz8iR7/du4eYIFf9bffjHAyuSv5gEF1DAyFCZEAliRBVLmMn1zfvwYTXogHmnWc8WQC0xvvHued+/JWYDSiZXwDODU/bmMMz6d5NTm0SevThew0oBuxJxmH5jV26ZIxn/RGBp382FblKqCZtX2V+BKf7qSwq6+19Z/Mi/GWjIoAGfLCAtY2XpBB2yZ5rqOlZbYxvOK03gJjApgtShwvCgw3NnH1ZdfFeKATH9FoE2/dpAR438lDdd0NkU5IWCVikJjUaSYlimWwrCq4EWxTCGOYw62SKR2okzc9R0sDbuezRtprsACVvREJOtV6yDNMFkLEWg3E/xkOqB6L0sU5zU2lZZ4UYlHs+YQZLjbpgoBK2Zn8n/50DmGBKvItxbgRwA5T/LuKhjiaebjVwSsHqX4JHXxoIqwLBv06xJXNge4NErQ93RCdlp7eLis8Nk0w5OiQSmgA5lPet11wRnJoARSnj+cllhi4AM7sScDV7YDD6NIfZOP81q8D8v5BO7kEd4Yubg2aLDpz5D49O80gJV4dlrAiobxCpI9y0JdAfo2T5D1ZqwrbMyQuN1hYHVjiead2gg7+f3TYs3Jx2mB3Q6Dp1ur22bb8+KTAlarcrqNCicAK7Mt2qhkzwRpMhuGsYJWlMcxZ7GqISN9NTJY21i1DC5ds6tXp0CPXG2ze9VbdvW+lUnVTkbkWcnzqwNYWemhfdSz4i+fig3CbtPAnrPi/0lAykzzlsdr7Z+4DlVqSpD3maayUd3xeoqP5ir0cErg8xhWnw+wEmNUdtZICzeAle/Sk0jlFaSEdwErglRkV/GTI867gJWubONhZRhWpO8r1U6ZJHYB2+8RmVfgRwt2Jnwycc4sZOuB0yKSbf1hjMYM84A3kck8gV4yrAhYNQSsfAtYWa8EG+YtK2jFPNOX3zlQOl+vdfos9ZddWhO01mokg6Dy8SgJpAE0AyxZVQweNIVeLonINyIflAKbBRCfzywKYVX4nAqnBb9lQ51OYTasqzbTU28GhmnLsLKglb6lFZH+uYCV7dC110CBhZMf9p5y5+lzrANWk+NDHB4+lUmBMf16OI0oZFfeBEJpZ5ye4OkrPbuYPQ+wOuvnApCYh1djbMPwEWBCk0mOjmdhWmSFsBIqz8Xt+5/hZx/dxgE9WeSQ006UGtWqBJNgFT/Z5eEngSvSJ5eLuchAN0YEMANhCNoPrntrsq05gemqGf6NymoNaEHAihPx8lQAK07j2+71cGNnB1c2N9AnW2CxlNfs+TQC7iErfRzNCzw+nuHxfIYjyofkMC2x5GRH38eMwKt4obE7pVP06NkUc9Ihp9A1NV7a3cfXbr6K67s78NMZBoGyqQSoFUTdjtQm02EVrbpglXZt1D5HmCZS7LgKIEpVXiJzgGno4/u3PsT/85N34WzviSSFVOfB4ik2vQJus5ChEQSsnLowgJVOyGSw5mQsNeBWQIIUWXaP9KDRKVyrE1mn8dnuisZoTcwk6ZGijI/NsbGc6uigmM1xcWsXu6MNbCR9mfRGefDTyaH4Ey3rApPlUhIYriOZ5sF46OskNHbu7L5SaREBMeM3QEmvp+9FJYEKrAiAKeClCy8kIAo4RYXIcXBhZxtXLuzL32XzmTB3CKyxQiTYd38ywTt3PsLtJ4/l+moX0nRTfbJTOYEwE8BKYrlH1gQ92lzEvitm6wHvVlkIYDVOEty89jJ2xrsoKw9BbwwMtvGL+wSsbmOWbOCIYB8BvqrEvufhuzdu4DsvXcOIC4AA0Bl7/DyG1UnAilHPHro2CZIVqG3qteaDSM/kfiiAw/Wh/osWsNIOuI1pBA+4vmUwpFkDsh99H6nj4LAs8Tc//mdMHCAPdFIby/q6IPs2FwYu4Wmuc587y3UxX84EwO/5gbICDeAgXkamACUjlYUFQVNZy5wyymlvVYUkGchepXyuzHIBZrbCBG9dvopv3biOaDGBl03gFhORLTBWkEWmZpzGsN6aanbO7m4HsEvZP3kOaqLLBsXpgBUZjwpYLeVfK8GX2GYMoZMeixE2btRoVuP+Kvbza2VqKouJe3o6neOzpYsfH8cCWN2uFLDivDwWHq6b60Q7mQLlgZZO6gFC1IgPqICV+qkIZCnxv6SUijG/yjEsZvjDiyP8+e/dxNVwhiB9Qvc/AX3KwrAnOF6coA3BY95D+qzQG0jYQfTDLZAvM/gVMHAjhJQGHkzhzQsBrMLtERoCViElfRwaYw1/je+KAf/5nEWWIQo59dKV9Zz06T9o1olhsK6aAnqWEc72qwblfInJwYHIMlmgRYMeXf5RbSQ4yudIi4WwWmsy4WYTBEWBHn+PhvL0UusNEPZHCPqbQJCgdvV8YINA9lcXsCpmhmF1D045h+8wTivTwdBf1DdRQvJqYqDcmBawMl93ipFWNtZxynboIbqWlBhQqv1eF6xar7xkH7OAtfnHcwEvuyLXs58292m/vQJCTiuSNJbp77TF1no1dNqfPf97wqyyDRhtRra7RpqRPCc42ZGFDRlWGZL+lgBWQdCX/NjaTZz3xN086nlfn/YYJ71pbEy2v7vOsPp8gFVFUMMCVjkZVjrsyE63aokIBuA0B/zp+evZisxTGFKrdym+m4bRdjrLThuPz/vQ1aBsYE3ddW2swaumjy15+hpjrCOF7TRb2/PSPOhKrmVfxWrCra5/zT/0+U22bZJim3tLYS4xU1kj0nSQYptx1gWHYLicgspJeIsSk2UpDKvL11+RgpqSe4fNCGMPJUwliRk0nc4kT8knU8nh2NCe50tMqxwpJdqEZuIe+v0hkniAKKB8n0O16M/TYL48VGMQOSQUMGG8IpjPyb8yid20RPkaFLDiqaw+P3J/DNorAy/MmpGBIAYkFY9JMqyk+U8ptzZ0Wy8rAkYUYgtgRb9ZnZpI4gTlgKU3wJPUE8Dq3ScZPl56eNjE4p35+riHa8MEe8NE2Kp8b0sEuHOY4YNHR3iUsXErc54N68VaThrVkzRa+cnp3Qpq9d0G276DoQvJzRljJ5n+rJwdop8f4/cvDvDapotLUYa+99sNWD2vJrdx1MYjm5t0/38+w0r326oCNWwisxNtxO4+pjyvrF8ziVhsidRKQhlWll2lNbECUSodlEFrJh9VoktnUkgXrDLno2Bncm4qmUdzMWN9IQ0u9anqxtkWUGslyrr3T8btLmDVRhObC5p4StC2+zMOh2oZZeZ923rPPMlKPWU94UxAk2v5ooCV9Op5scs5ivQIVT6FQz0tE1tKgciwYDfY0LMVsLKSwFxkOK2ESmq9LmDlyGjqkwkv2THyPAAAIABJREFU35i98DU9p0QKowFACwYCViqBkc5rG8TXEwKFRkxn3Oj164odan6fWuBAKKkrhlWny9A6N60nEN1k4rQN0f25JKXCvddFKAvLsJjs8aDj0zNMpjMpjq0ckAn4ZDaVYMJOAL2PZJw8KdosAIpCEP6QXXqRNqh5dHtwSWBVhNQ0PDoLcsUbE/DPMDfMutfXaksCKVbtgravWjXd69fi2WTMJmx2I1i/F/WBIdpMgGaGx48fYmPURxzRjyUVo3DRx7YJ3BmA1ZkdrufmAu0PzgOspIjlGWAOfZGkdcbgUigWxlELWFE698mTx3j7o1t4cHSIZZ4bHbH6Tal0htpl64FUCShAdh0LXnq4sDClnxmZVnowmm4Y2TVmKpx05oVJxbJLBWMSJttJceq7xElxvI6BA2zGEV7e3sLLO9vYIFsm5yHKn4fwg4GAVsvcwZPJDA+Oj3GQFqijDTyYLjClBDUMkJoCnCGXXXx292k2Pu71MCAzKC+xPxzhzZdexpXtbcRMh9lRom6fiYzgj2peyfdGUz/NhZ4FHl2yv0yhK4UL/2+KSHaNMrfBsecKYPX//vRdeDsXkNOAmhNO0kNserlITlAupevqkGHl0ohb4wk/RSIlHne8ngqcC2BlplVyTypVV2PSyuRNX69ICY2ZN5MW+TQSKZa8vKe9MIKXVwIOjZKe3G8/iZAM+5jlKe4/eYzj2VTYNfQcIFjl0JfB+JIpYKfdUAE+mbgIeNUgkP+7knjJYUeqMGXPhmVFwEpkimWFyPVwaXcHly/sIw590OejyXKEHHPbOJjnBT5+8hg/+/A27k6O4fVJ1ycIpj5DBMh538iwIsDCD36Pkjiac0dk8hmmHe85AStOpXzt+k1sbxKwchH0t+Bt7OEXDw7wvfdu46kXYUJJCsG2NMVWVeIPr1/HH71yA9t+gITMs68IsLKs0jXWr0X4zIGtfosrI0/x0BCDSp47ZEyZM8gyFozkUHqwBrBiss6BAdJg4fULApHVfjqZ4D/8/fcx4TRGMUcvcHFnr933ZNdxNxPQiP1IGhX0B+OkPjLYpPMmkyzp+SY6YfGvIsDNwoKMR5ECE6yqdSgCm9ac5iaHQF4irhzsxD184/rL+P3XXoU7O4SbTeCUPNcpCSQuooxjfvCMsVVV2zQyvin8+UmPCWE0mw/9/bMAK47CplwjR8Eml2Fk2+SJcS0tKvQHI/R6femClywGNEsTD0w+hw5NoOxOPRu5J+ezBT7LPPzTUYAfHzq4XY6QJwSsIpURuIWMRIdL5pb6FHEdN45OfXRqdsc59VW9QeysSjKUxJOkyjAoZ/jTmxfwr9+4hAvOEcJMAavj40MsC3XdIxOUsYOxn+c4CyrmLDq1zUG6XGI55QQ+YBwP0KtdVIczNUHn2b/Rh8MuOKXkBKzMtFKTSkjkZ/OKXif0qWPsEpN6n3LAoawxYQHbNlSnyUaQjjGBYDZ9zSaHh1ikS/hRIBMH3UGCmV9jThN/kfAXKNO5jJWnAbJ4fSWJGLtHUQ/xYIRoOIYXD1D7BAYNqCZFtTbIhGFVkGF1T1hWrmFYKWCluZpcG2NgrPtOr1WXbaXDMQy73S44OUNMgS/3ctUIXWUC3XPmBFilB9Fq/Yq8uzv04ZTfX2USp9EMngU0zpg62HbG7QCiDjhxfiZz2m/YhqlhzptzzIK9hn/aAlbH07wFrHxKAumvKAzo85/9RQCrs/7Wloet4cGJ+q3FJjsMKwJWlATOjx8BxSHnoxp7DC0KV3nuaQyr9Td7Xnp5dkPUAlarvPnklTRL9sS3Tc0hQNB6qdwWxuYvLAtDgRT9tHmzFNoW+D3RbLcKUYuH6t+Y/WOnDnP9Mz4Y0s6KYbW+h2ytIPdIhu7Y81O6jdJA8F318JstKizyBqOdi7hw7Yb6CbMOM7J7majKQVyGPZrPp8jnC+QLDuRIkRKwKpeiXuD07YpNgCjBoD9CLyFgFZsJ9IwbNRbZsTJihRpm8juJxTqwROofAwSQYaVjrhSwUkmgNoDtwDCezzLkyJyLtDERT0vjEcyYbe+Jygp51fhXBeqGNgrq/SOAVe3xSEbtD/Aks4BVio/TAA+aBFVe4F9c38flxMOACR8BkCBG5iW4fbDEe589wdOiQS7AspHcGWCOZ5rhtkK6MfxkVmimCQ6aGjFzlnQhjdI52deUvc8PsOsu8S9f2cVbYw+X/CUG7m8vYNXNNU6NgOaMaHOKjoSce+V8wGoFV7UNkc4TdT2f2/1niTf8l/WZ7AfmJ8qusuCUMrBUZSJHj8QmM2bNvE5tYHfih9QaKyWK7neVAlr2mtYrhj1bK8vYgnqnGdSvjs/Vvpb3YhhWGgMtg9nU/QawkrVvsgthVXHYk/mUGp4Fc8sHM5iqYcZ3valb9OBFASuJYxW9OebiX1VmE5kaKF1+3zeAlSb08iZpxmVYVvy3ZmHTbSNIx82ggTaYdpA+eRNmIQkrish7C/gocmiDMK8UEWd7Aq3fMP07kc6ahEcYVpQBN0QeFbBShpWOd2yp43bxSJB/1ttLFleHxtjtKnc3kHjKUCdmHsNOSer+DpNtghXsQjx9+hScGshpgTTf9sMQx5wUR/ZCEKAfx+hxahCvCxk6eS4gD4OVHRnZ+k4Zs3nSbcXfyOjcFc1dvX4FrExBTqqEpRieMIuzG76Fsk7gC2YZ21JlLXasDvWuJJCAVYkyT/HgwT2ZMJbEoTDzZDgcuxYC7qy6jqcFpLMThi+WaD3z24q4ybdtx1dkFAawIvDCoiegBxk75WWN2vfw0cMH+OmHH+Dh5Eh+ZidfqgzWJAbmUOf7bM2bKaGgzIL7SrpALKa0QLOJiAWsFJgwTCUjdVWOgBrx6RQtegAQ9CJDUs3Or4038eqFPVwY9RA4NdKMyRwZOn2EwQBF5eFoluLJbIYZfVTCEe4fTHFEGVgYoqRJcBjKuOEszaVYGsY9XNnbx05/ADfNQPclfs1ihqbCjAMsol3RsenEP5XzmCLF7LwusC3lHhMMFjptDLDrWOmmuefgyG3w97c/xH/8ybtwt/dROC4Sp8YgPcKGlwPFRDysyPakMaUAVmQB0XvAREkZDCCT4NQYWlhwEvao2VfgVIByIwWzAdgms+KAQKDLVXaWMBdNp0SKdiZ+RYWe52NvcyyG7KPNDQGsnhwd4tbHd/DZwwcCMpBFAUrJfB+F+GdZAaqRhRIQsj5WpGYTtPLIwFSgTSZySfdO/cAY1wiA9v0QwzjB9sYIWxsj8fES0DunTJLMNYj87cNHD/H27Vu4Nz1GvDkSMICHDmNUECh4leWpjJQWKjyNS1nQi9F+I4CVzwerCpGHUhL45o1Xsbe1j7x0EA224Y8v4L1Hx/jbd3+Nx24gklMy/er5AsMsxR+8dA1//Oor2KNUOozUaP5LfGgx3/GwkoJZEz+J4R0/INnjxmdAvJEIDIl0bDVNRRsl2pG0jQe7hrmHBbCil534qSgjmNfPSxIs4eKT4yP839/7Oxwz0U50+uL2cEOSSEoCKQEWwIryyjASZlWazpVhy9fB4QQy/dFIB03zgn5pvIdcw5ycJ5JByotlWID6Lbn0NwpjXNncxqXhBq6Nt/Dy3jbiKgVygrpTgI0oAXN1gpFcEwGRLNvVsJw7gJXdHy14YGKVbUJpQqZ+WuuSQO0q1lWOikBIqVKJ1j7AMAX5HnrSPe9JAcE9KnFPGleaC7B5wnum8iAtGOazJT7LXPzw2BPA6qOCgNU+0CiQ4rglKiboBKxk/LI52aQT7cCt6XHJuE9gtkYggJZO8xRJcpViUM3wL29ewL964yIu1AcKWDkpjqaHmBUCh8HjYAopwnyZ1heHtqDSc42DNdI5p+852IwHGFDCOU+BeS6FlEtZXhiAwxMYE2Twgw4ul1Ah3j30UMwz9ZMwLIIwimUK6ZJM93bv6HO2BRoZFHxPZPZOpzLFmKb9QS9GOOoBSYiDfIlCxsLzfpXIswWWsyNk0wmQpdjfGAlLK/JCJHZi4GAkE7u4p/W5NI9T9byRBB7dw+zwPryGpsI5XAJ73JfmjBS2qDEGt6wrC1gZ7rsdw7li5tv3aewMtGB/3pTB54FPK1q1+JjJvuuCGObvntXAtAV/N1StkvLuY5yS05hCZMWwsnnnl4t9+hoUsFpZauh3Na0h845dDyMJdEIQsOL0tivXrCSQcpDz5iybx+zE6OcBUKeF8C474iRLQV/rCryRr84ArIQJydyiA1g5JQErIwlsARlLVjop8T+l6XrO2XNu/tmWD6ejfmcBVrJzLKG7lZeuRsDrmaWNS9uottdYwBLDBrfAVfvuTA5qr6c+zzpgpatHGd22IDW4jlE1rPbPSqBk2O920BbXjqe+iYETwXVizOcV0sLBaPcS9q5cR0MPZBbUpkHChrx4KLLAzzMsD45EYk2lQV5mMgF3LuyqGqXkSpFIAfvxED36WHEAmJzZfP8VymouwJUCAQqGq+m6glV2Q6hgUmWBBHtUQ6HFPvNpMlNZmHB4SJrlInXivRn0EiFocN3xvGbeJ3vL5ABqUs7zj9YCFSpOfpMzkuw6KmQcNMEAh7mH9x8v8M6TDHdSH/frRPwJ/80rl3CBQz/E67ESj8AZQtx6Oscv7x/gGD4KkxtwedN2QwhV8h7ELViHCdpSSmk7CDjQq2EsXspwFZ5yoVvDnT3GlSjHn72xhzdGwGZxgIHb8bD6LZMEnsbQ7MYZm5dI6DjBoP/8gJWNputnhjS5zAR12T2dWk1yFANYKYCr9Y6Al61NkgJWWpPbNbqaBagS1NVHa9vUxR5MnFc/8BU+Yjrs4k/IM9BeB9tQtDXN+ln1xQGrNpe2758kiYJT7+nRXQqxqQtYCdFC/KmtzcQ69/QrYViJtK9cAtUSZT4VTxhS+YlS01iuTepNMWABKwGv6MHT3kjzIg0osgqgXS8oCQ0G1HLh+kGrobQX16J/ugglKzFmuBqMZMqX3DwaXlvAi4ktu7HcxCyQQtV3ctSq/J5xzzcRrEOoXetydA9YCeqWpts1/2y7fxoEjdjgtPMaURwJWGWRz8VyjuMJp5o1OoGR4ACLxqYWI+ckImgVIaJOW0ZcKzWVdFwLWlkwgFeSkk1hqUkQXZlM2tdtGT+U9nQ7T2uoqHnlq+6ONYtssVVZdaeBViqXslJPlQTKYhWGFQuUCp/evSPTqfq9CGWVtePixcdH2xunXruv4ptdRsAzj2cAK2ladBlWptgl8JKXOcIoEjNtspmyusav790VD6tjyvEI8HQBWdm+av7JDzKMOI2BACSZEoN+32Ba9LWiL40x7DMeHVzXyqTRtU//M5EBGVCSjClhWRjAKox7Ynhc5hn8ssSlQR+vXtrHtZ0NDOJA5KfU3HuIEUcjNHWAySLHJCfI5GNv9yruPniMzw4PMCVI6vsY7+7h4uUrGA5H+OTOx1JcX75wAfvjLTh5jmq5RChyQb1zsh6pViSLjKa/Ys5kuhsEhITFuULiZV8T2BaGlcA/2nEzXXY5czntzwEmPvAPH9zGf/zJO/C298EZlLHTYJAfY8PN4eTHcMoFwHG9NPF0uI/ISiJ4QTaLSukYYMkY4xNx2AHXOiWaLSNUZJDqG2eDrUQpJkBGpkwDYhY4OplJP5juE8zZiHu4NN7Gxa1t9KNY4hUfiz5EHxKwevQQy7LAPMuQyfVyUVtmgWxMPYyYWJJRZT2s2NGkvC8ma8s1PBAdsilJEddCEsbY29zCxe0d8bCSPShGnI1OcS25/moUaHD34ABv3/o1Pj48gD/so2DC5RJDI9OTQF4jjFAxS+Tfi+ko1w+BM3qlsT8pDmfiY9VvHLx1UwGrLGsQDrYR7V4W0/X/8s77OI76mBFkYIJoAavrL+FPXn0Ve0ksrDQCfs/7OBmP15IVKWBIilZg114/SSZMQmEnnWizxQBHItdVBqTItwhUkVZNlhMl3tYQRu6L+nTwS5peE7Ai2CXpMSWnBO7oRxeGuL9c4q/+v+/hKe9vvwePrJlSWyX8WybBOc9alyb2KhUWAF/IVCtTcy3cjSFmxQEGBrCSPV+KY4YyrCoEYQ/pbAE/L3Bz/xJ+/7U3cHVjC0ldCbDr10s0+QxNNVPAyshLNeHVISpMsuxZZ5Oik00aAY7MoAz+7qp5pEDg6YAVk5tUAKu1qTPyvBIlRbIUJWqmq4xSJnZ20rA+zzrDSlmT8/kSn6UOfnTk4ieHDj4sN5Ane2jqWNnBboHyFMCqoWkVd3BtZCkc2sD2Vu0KC1F9LThxLEW/muE7VzbxP379JVzCMYLFQwRehtlyIt4qZEN5tYsAnpzXcRAi4qRDY2TKl0GGNcFKtwL6foQ+pTNEGWn2L2y5SgArSgLJumQ8EQhBJl/JhdLpTcYHjWvPMs9pWE+vM3uCSjw1LFX9mjVdLb6Jy/lMmhd8jmAQA5EvDNYJgWlfZcjCas0XWMyOBbSqFnPs9vuIGgc9AlZRD9FgA+FgiCZJOEK2Lf4EsCKIS45BPsPk6DNMD+4hIJRbZy1gJSCk8TmhFNcy5LsG7C3bygzZacODZX3bqUZGItoVcaziw2lB5URBYhqWp2JTxrPq2fjTfdyTDJ4ToJVFADpFh319q0bpOZq0M5OgZwErC/BKTsOVHoTqYeWEOGw9rG7AFZsAZW58HsjseSDVeYBON3/WfH792b4MYMUmqGVYudXximFlfCg1fGgh1e3y66VcBxPPe/1n56D6Xp7LUDNNx2fzWwvSdeoL62djfWXNddJG9AqE7K6fbpxcfd88trHosO9vxeRan5LJhmQny2+lgZaNZbN++XvJ1fUcFaNtsmcpsWae68RwmhCLRY2s8gWw2rl0DZVMbNcBI5LbmMm7eZ6iXCyRHlDVowBR1pRYNjmW9Gb1XWEusyEbBlSf9JGEPZX4GZam6rzZADcsFMOEl2ZSa6Fg1xvjoWFV2X8lyPrC8i1ppO4TvGqwTFPx+WOzrhcHqDjZFlRK0IhcFRQWlNAhIup9JYN7ZACHbj42imV6atjHceXjg6cpfvE0x4dzF5+WEYo0xx9d3sFeCPQTyhw59dDDk2WJW09n+OhgiqUXoxKvLb32zJcUsDJse0GxHNS+qz68QjLkVMEavuRBJAZwSEuDyCngzR7iepLjz17bwctxhs1qgv5vMWClCoB1oGUtB3wBhtVp8ahlIZqnVGDKsht1ang3N5K6Zg2wEhf8FopXwMpIVg2j0T7vqulsIpNZ112yjHgMtozc9SmMTBDIsCcOYh+z3e/2jD2j0cC3KAqttXPVVPlWYm3iiLwmQ8Jg7qxN38IAVtbHwQxVaAdEaC7Xtfx4IcBKg0+lSTO7YHUmLKsimwlgJQwQO+nP+EtZDTNfrIAShgLHRKp7M7uSM0tvl4sqEp1OgeGrZOjk4rFLlFO0LLpok+RWYkiUnUWckXRIGUXAqvHUY8EL4YX9DmDV9ataHZUWST0Z9G0SfzJ5t99f6wyeONns6yebitPgeINjGiF7rkz4ofm6jO2mpMeM0pRAA0ekYhuDAQa9PtLFrKXh0rxXDgqD5hLECHtDNZqXjWQON7sAjcRIrn8LWFngwJgUtpTk9YkmrVeWFE/m/rTvcdWpst4wek2MUWwHsKIE5eOPPxSmWL8foa6oSldAixIKVZg8H7A6L6E4q6DlI39ewKoyHGrLsLKBKyNgJa+TflbANE3x7ke38f6Deyhkgp9EDPlUoLXjpeA4Ajhxo5Mtx64Pzdbpg0M/myggQMnHVtBKKaOGvWOSXf692DoZwKrLsJLOECdgseimPKPIsROFeHl/Gy/tjjHqhcKWKQtKumIk4UgYCDTGXPL3/QRXL13H08MJHh0d4uHhIY7nC2yMt/HG62/iyuWr4sHGyZZcx6PRQCTATDAErKJUhQCWmCeqzIMm8nmR6WEfkT2jpsbSz7KglYBTpswyUwLV/FXH5UrIJ8PKBWYuAatb+Ouf/Bzezh7yhqbfDZLlsXhYedkR3Gop/lXs4oceZXRqWs7npE8MmUmMT2maSiyhvwH3fJ5l8EhXN2AV5V2yZrqdGh4y9F8iWCU+c0rpFQxZpFva0dobbuKVy1dxcbwtyQKLRPpAhUmMJ4eHmC0XWOQ5Pn30EA8PD2Salx/H6oHWmZYlE+rEeJ3eUQ2cqhRfLAIcZFKpZJL4tfHw48Q6xxMfrVeuX8d4OESRqsE1mTsE07IFJ7SVaHwfT5Zz/PTXv8atR/dRRYGMjqbnAgtWsrjE6FkozGQvubJOBbDizykLDFz512vYxVPA6ms3X8PeeA+LZYmgP0awcwnvPjzC3/z8l5jEA8xlEo8v7LzNssB3bryMP3n9VWFY0WhVWMXP+TgTsOJrMKboFqyScGZAdJtcWwNJC1jpQASy60qRVkkDhPdWvDEUwJKXJMW1+ngJbEeQIjcTJyX5UEkAGXMErI4a4D/84Pu4ny6RkpnG7jDHb5viqSgLZJVOtOK94chpSXjFY00lTtZHS4ET3udK7jvBSrKdrKyQgBWBaGnwFhU2XB9vXb2G33/ldez1+kC6hFukiHyCbDPU7EQ3lPjy/jFemMRbUlnDauoY19szzwKBJ7uXZwNWcpoLAMLpgOzE2ek5yoDTwpXetQTcyS6id6VlE/CxTWkke5P7UUAx6XgqYDWdznB/Cfz02MNPDigJ3ETW20fdEOCvSXk0gBWlf8owlPUg0gkm+8YwlwwrSmJrThI00jTJaVL0qhl+ZyvE//r7b+B6sIA/vY/YzVDUSyxAJgFjjocAPmLXR+IF8q+GBG0gyRnP+EJWVwUx1++RNc4iKcuxXC4QRqFhWHlqnG4AK61TjMeWTK7S62DzIcbK0gD99twSmXULXJEIyXuQyfPwcYN+gqAfY4kS0ywV0JxmvIy8lGwSsCLrL10co0oX6DUNksbFwKV8N0GY9OD3B/CGA7hRAtflpCxeN42dyrCaG9P1ewhZUNYErTisQM3pZRIngXDPE5apIHM838z6l7Vvvta7tirwVwWE8TRTR71O9FhNeHp+VNGfWOjiOdwYnbTW5kfrQNUqabXJ+gmwag0YUbnS6rG0ESLrUTXx573U50VHVSBIQaPnsXTaNcOS6+KHiVpkELA6XiJKNnDpysty9jNvZnz7PM/+ZQGrky+8bYq29GVjp2Hv4jkMK2YHK8DqMbx6sm66zsexRPdTALKTueaL5pfPAmLr71jf5mlA5snfW53nkoOc9KvSzn2biMtaMgzUFpKxzAyTi9tCW3Nzjbs2x9RXpWf8agVY0/VVjSDrqvMO5HqZxrhM50MuOQMBq7oKsFgCeRNgaACrgkGMZ79MEOXvMcCVWC6myKYzlJO5kB6yhlOhG2FW8bMOfbhhBD+MEXgRemEPoRcZHynrNVnDoY+pAazETF07n4Y1bwt5cw8EzGesUeCKMYtg0HzJmM6XGUoThQwrbij6zkq+W6RwnQpJ5Esdw4YggSn1PjScWBbzPEnNWc5ALoxdSvbjEWZNgFuU+R0UuDUF7mYhlmmJ66MEIx8YJJFMHF4UNR6RPTzLcVTwepj61g7jIrPLAFZtU4LAPwErMXo3zAJ6H5ozWFvolAjmiGYP8Nqwxr95fRuX/TlGmKPn6SRoMYv/LWNYtSy5zl7uxhDJFVpwd92jlN8/SxIoZ4vUXZ0P26gwm0qkoZa91QGrdB+wruoyr5RZ1LberUTb/N2KCWtyOzNEzu5j2WnG+9ueFcxLVx+rV6phReslGxdW+cFKPnhe3JZct7XAWTUUbM7czavlbGEObAArXhtddS26J/mqYhTG2qGluRgg7EUkgXwi8doxgJXXUOJHWeACnlcjjiNl/9AMumNUrJm0anXZ/Vt1r7XwVlOl1UGso1GN4lZkGardlgtwor11skAhg6C9eR1KnB7M1ixXO+SS2lF+wj6fS4YVJzX1UTn8mWVY2ZuuF5AGpiuatkmM2iSlywxbP9ZtcsAA1f379vWbx2CiSH8OP/AkELLo8Mms4Uj7PMcndz9F0ksQCZOmlsKSxczWeIzN0QiVTF2rpXDlvwIS2kVBmmd/JEHKsqsUtDKLw/jy2Ia1MGnlLa6mFygCanosnYkJ6mGlUwraDWF2jnl0k/RxEdvvWE2+Mjz4yWmTdz66jSj0MBhEKLnWDIWWTJffRsCq62FFfxDLBMvKCo+PjvDjX70ngJXbS8Tfyna6ZKqgsA1k/Jt8n++R/1YF0WgPcRQhWy4FPOknEbY2N6R7fhKw4sHK+yjPbaYESoohni6UyLArVGO5zBBzypbvi0Rrw3dxdWsDV3Y2MEp4fYmG1wi8BL14E6hCzBYFyOsIoh76yUg7rb6LJwdHuP3RHSxmC+xu72F3exff/Oa38PjpEyzyFF5AeQGpoDUiHtx+gIzsLuky6nSzhXlvPOxHgwFCev0Ypg+BK2W+aEIkiZAUO6aG5HszLAd2uAoXWHgu/vGDD/DXP34b3vYusprUZgdxNhOGlZ8dwhPAiqPTS5lapYCV+qsQOCNQSMAqS9U3huAbEyiyH5jwq2+eGm0zgReqrgGAabDJbl1A5oQAVtrxoQxL5LkexFtmpz/CG+LrtWuSMo1/vCYZGRb0Ecgy/OrD27h99xPOlEE8HGDGolEAd14MzbRb831el6poASsybdiptK+NyB7fW5UW2N0Y482br2B3axt5uhCGVJIoYMgJY+JHltBgOcPbtz7ALz/9BKkLFJ6DnM0HxiUCUcLyIgbDSYa+yIjEI8sFQk4IJBPLI6DWIKxqbHo+vv7K69jZ2MZ8UcBLNhHsXMTPHhzgP7/9Hg7CHhYOQcMQQZ6DLkPfvXkTf/z6a9ijbG65PBOwOquSE1aqozIRG48VcGs5GhorJXHThgoZUmSQEbRiLOb+ElajjMkO4AjDyhhBC9CvrF6RBHIgQa4MK5W/6XUpeECT7RKF+E8/+iHuzqY4KgtUlJA6lBGQueUIgEnAiheU15CAFad70tcATgJrAAAgAElEQVSObCk5S0TCrdMtCcwwZnBKoIwf5vekg6vrimBEnVbYTvq4MtrE6xcv4+bOHgaM6WWGOKBkfY6qmMu/blMg5Nhv8S0RBzYBcAgorc4MI8MzCYdNGC1gpYCJJkSWvavgjL0mln+ogFWWLVojUkkg1wCrBv3hprEb4Lhwlewy15BkTNhFmg6p6boCVox9AlgtHPzsyMNPDl3cqjaQJvuSlvPaELBSuYQCVoJTcb9Kts8HtROeCFiR5cff0Sms6sGYoVfPcKPv4H/749/FK2GOYPIZ+l4mXf3UKbHICMb4CBoPCTwkro+I06PsFFcDMDI+8znKjEMhXAySnqx5ngPz6UTWID2sYCSBMuWtJY7rWc2Cguw424Dh8UywR7rvvGZ8y9IcWAFWIhkpK43JHErBKZ+bI3j9CNNiiYP/n703bZIku67EjodvER5LRq6VtW+9oIHmChAkQVEcGofS0PRh/oN+mGTS6AfIJDONzKShSA05xEISQKO7gd6quvaq3CNj891l59733D2jMququzEkx0wJS1RXVmQs7u/dd++5554znSKKBnIveVbTTp428VnOEZ05St672QwDuBh1fHS9QJhgfr8PfziCG/UF+GBpJNIOwhQkc3WOydETzE6ewXeWcMtE9AWpYyWcdO4p6SgQsOJZacf6jNadOSFqQfZW6iWAlWbYxlLeugTaSPEm8Is+Vt6LpD6rv2P/bgGrV4BgNTi+CnsZq8a6HLIglXlt0TgzgJWiqV/9q6LRSyDv3gpA2yfRPr+DoNtDXnLigC7BCymer169A8elK6XR4HuDV35d4fMGT3E+U8LKgXxtwGpqRNebAqnBOpuJg/qOrwBIrwOsXlfw6kjlRWvOjgM1Dd5m5Z29Yk1DwADTpvlp80DJ/VYc1yxoZZ+pYWZYubWzExcWmKr1rShobpopuh+ada+zvjrSJP9W16QGWBPQimNwqQqdO5Sm8DFf8ichRjtXsXH5muRrPFcZ9xipROAkS7CcnmJBZ8BFLHE/7RTIfCDuVCIFAU73iHB6T/Sxum4InwQEcWE1UwidAi7dLCTX43nWEedlCQ+m8FfHVqXBkZFudr2AVqwJs6qDmQGsXJ+qTy5IkuAYXRT1MD89kfrYQYao6wnjime+EjVy+ATLRLKFZ7MCVnXpK7JSFfxoiEXl48sTMqwSfEHAKvZwsiwR0ajJoUk3Ret9LCgdM1tixvcX9JCJRrKROTBsHmlOywg2JTWsnpEDzrOwsW3o9ybGMVclW75Er5MhWuzh/XUHf/HeFnY7U4T5FL1/wYAVZYlWQe5fJ2AlC6b+0jjf1tsluaDdrLPu9hawYp7clnWpAav6OLBmP5q7NA1A44BKwKhuNtgx3+ZxzIVkJ5p6/Aw4Vwc6fbG2fpVtKL4ubquRUxO/mv9WYFqfRyc/ZBkaeQZlWPE7bck8KIhna+A6p9QNqCXO//Lv/qf61ZqA1TivNUFON2sbEOIbYGFD2qAvoxXUPJkhTxcyyuV6jmwiO66j4IYGL3vQ6/M1GjzS4GYilatouDgSkUFixKXlQxitDh3X0KTUJsGrgJX9u1007eCsoxPGLUGSHiacnmhWEbDK4SPsrwnbSkAsGTXSLynMBJ3VUH3RV/uQ4GPaIonKqjn7+6tHl4yNGIFxFbtVIW1+Lhaby0WMk8kJpou52tQT4KBejXTgfYyHQ5UI5Ogl7xULm1THSHyOHnX76LBoFfX+SoobzpiS5aJMNLUx12Kc15lJmLoVCF1RnGobRJQFuxYLZia4xcCyQuz2T143OdD1bNOr2EKYddwtx9HhHuLlDP0oQNj1hNHH+fOAOhhiEXuW3dXeQKvrYfU+tWd2Vw/u1ce+tDE1Eug9aTGsVgEr6Qajg6yscO/RI/z9Lz/C8+UM3oDCpUa82CTRCl4xgWz2GotOKe4EaNKNbvfQ+jAyE0gKVLAokf3B8aOiVHZXi2FVH4oGXGRA4+P4oBAOLg36ePf6FeyO+yjShY63iGAzEwayrMaUkUfhheL8xHu5f3goTmmXLu3KYx/ee4AXT56JHfvOzg6u3riOaG1Eio0ANNPFTDQHovEYmRti//hEWERHkxM823uB+WKJG9ev4713v4WttTUUcSKi4CyW6Tolmk+qKa0aeEakncWi64cyxkCtlXmWIvEc/Oizz/Hv//FnWAZd9MYbItC57gFrbgYvPoaTzVDlqpNC3S7qvAsLqMORSl4VE1+stp5lNApopW54um9Xd68Wz8qv4V5xZH9xtJM3We6lU4lhws7aGDujMTaiPkJhsGgzgOuDwCLZZ2TFPDs8EMCKjLaUZsjU+eKIIplQaargFjUYgkBAI3YjqcdFlpWMhhEAtAL1LFJFm8DFjUuXcX33CgYCXlKLiSQbghW5XIOTkxM4foBFVeJHv/gAnz17gjTwkBKgE9keMn0K+WwcVZNmBg9rO/IrMTyTkcBBrysJVpdjzXmGP/rt7yHye+B00aJ0Mbp+F//p3mP89Sdf4MiPUIQRiqzEGkeeZzPc6kf4N9/7Xdzd2UbFWPbmNeaZLU3Aimy7NmAlIIwB9PmnHk8EqwhCaLNEGY40DskbFjHBQN5XYxNsRaF9cVE0xRDjJHWjyLLimGWRI4q6QslH2MVxmeMXzx7jZ1/ex0GcyuiUdEElKSGgWyAtVW+F6zNg4m1YlUybyLbLCAALm0jPazkrjAOd2HQT1ChzGVvIFwnykzl+887b+N6738LN9Q30eE7EsYzGei5jW4Y8oz7lXITEuf+4Pl3DiEnJquZZT2DMgHe2g2YB83bCJqddi4llzzKGfXG9lHFWZY+UZSoMK3EHFNCFwJ+CKNJggYMex8vqLqEtKJr9KEBfkWv8NIw/YmN02X0yrfDJcoAfvsjxcdrHLNhAXgUC/nS8AulyDoSRFCcEdGRNk+Yksd4AVpUm8w5HNwxY7giAkKFbLuAdP8W//f3fwJ/e3cU4m8CPjxCQvcVv6hOWZFf5CIna837MliiFhceGAl/LCqZSA88I9Ru9POYg1B7kGSZpM88JFmpkF/gE0ZlXEdBpxgzaG0CcqlyaLhBsI4JFs5ZCwHSbl5DJTZ1FMj3dboDcdZA4hTCs6EhIJoDsC75fao0hQ1YkSCkRkSWoFnN0qTNWAL7oZXTgcJx1bYTeaB1u2FdhezIBzDglAav56Qv5LpITeBT7J4tT1oDmHQo4qWNqPQquB6dx7DSjEGZsuv25tXg2v6vZfl2gWvaePMJ0ei/K7aTlKW/FJDBnHqhByRbs9p9WAQ61KG9+UfNbzQn5nzrSov/eFNLK9GA+Ro6Kof+d+zbbDPGzubvZK2YComko63XTD+bCp/umG+B0HkujKhpuYmNzF37A+6bd+/NHKu17/prBufVpXlk0vQawEhC/7UBNEHzJ9TVBPDuCV0xlJLCVgJpzXO9p03tu7lP7/UjuZL6a+qmpB2ysW705tu7hSPj5gJXenzYQpfIDjd6MAPjC0m/kPOoizwAunEh5uT5p1SstNtmZNWrG97jf2p+vXbfVgK0Zn5c9ZceZagkUBW21YDUOZ4ZBKi5/BcEcMq8HKEoPk0UBBAOsX76B/vo2lhnH1kP02BCi9upiiuXpqTgDkqlPl2A2FhK3xJJxqUPtKnbHfGE90wU3cAOEbojAC4VprKY3jH08K8maV8BWHDNroYqmBtZ7pYCVmmF0kKUFlikbSJApFQJDy4TvhCC65unU55HmXIcNX7JpKFxONnol/8afswmkgFUj02DRdDllOi6SvELS8XHqRLg/Az58McOvDpbYTzqogqE0fYUqTX1asnJLutV6ANmTbN4o1VpyQV4viS8idWEcTo1xljJTCaBIkanfQibTeOvMj7BVnuK7uyH+6LKPq/4CIzeDj0w1DEXo0YzA1fvOSFW0sIM2INGOT7aJ1dadeh0grHPvZ2PNV6n/VsEsG/ftc74acFYpFdEYNmQY3a8KuihO0TCsrLtZrc8kbtFcZ+0xwdZZYoKPBZsaYosazPFKu3TMbG3nl2Nxc741/9ZM82iAuxi/uOjsa37+6t+tp2LOeSKdtmON0BJipwap1fNa0ZCVU/GbAlZM3Ik1U+7Tc3KU6Vw6ZESPXZ8AirUNtgU4O3jqXKOHXbPYbGCTkTX5EJpoyt9FTb85uQUNJAWR6HWLzmwBIftYBZX0UGkHc/nwxuFBhTdVaYWJEwEqglWF4yPoj1E5PkoysNqAlRStlk74asBKX8t0GlrsK/se2gtm9Xi31F45+Mym0A2vHf+eH2K+WAjTIq1KoelPpjNwfISJ/87GpohbU5yYtvUemSecsaaYMhPRwUgSdFXu1448CwK6S8koi9Ff0T9N18SA9tZFre0IqGK3eog2DgYGwTUfrgGs9B7IdTBirwLwGUaDHf07PtpHvJwi6hGwcgWVJS9HwBjO2f0LA6y0gNZrRY0f263hW31+eCgjgQ+OD1EQGTFAl1wTwwZo1rOuG2HMsOAy6DSTEF5Rgg0KWGkxZ5k1CvqqALOOx2jnRBkWagevzGztgLHw5kHd67jY7HVx98olXNscCV05IwJOxkZKVkwPXQGsQuQdrp0hSqfEdD4TkCkIQowGa2A5uziZ4uTwGPfv38dwvIbBxhhbl3ewc/WyFFSzBUXbczyZzPD06ASHJyeI8xzLPEVCkCSKsL42xrDXk5GlsATGvQi7ozE2+0NE1GjjKI5DRqEyLTk+IyLShoSec71GIX7yyaf49//4U5D8H4zWkCcJxr6DkZsjyCZw84XEMAtWkWVlGVbW7Y6307I6pWsg4HsHSWpdGM+mnTbWUNRWkySyhOx/cw3r/RmO+lgfjbA73sSYYBXXMotQCrwbMFQSU+rTOA4Op6cyFng8n6LodPDl0ycy1sN7KkUr3QAJQJPNk3GMlM6ETJxc0Txj0avwGbtrFFWusBb1cefKdVze3oH48ZBZ5hPYoKNrhm7Yxen0VF9/NsMPP/g5Hh0fwulHmBPoNlRfxmyOBYrGF8VtjTi5LHFFtsWBUQCrwBeRfy9e4A9+63cw8CIUhYu4CjC8cQd/e+8R/uoTugR2kXldpMsUg8rBeprinY11/OlvfAfXxmvSXfzaousCWKmbogXnRTta2qz6fvn5LWBl6cp2NJCP4/kmRYQ4BCprUJI+AzSoW63QqxSsolA/xysFaIeMOUuP3fcwq0p8cvACHz5+hOfzOaog1DNJBKZJnq6QVnrA83OLkL05W7iDydQSIXWy98yIFEds5UtAK75X6r6pFlcnybHp9vDetZv4zdu3Baz2kxQV2TQOBfPZWOb7XaBK5+iQdUXWJ5mCRoctp3BtyYTVmBEQWJNxSe08EsS6GLAig0ubL4xH/B0BrNikkmImw2J+Kk0LfkmRwWaIaVKw8x70yNAx2iKt4ZMaQDYGDhI/O44IzzMOxnEqgNUHJyF+vF/is2oNi2hLbMR5rVy/1ILIV8CKGlU8jwo31wTRACwoVautyRol+sJxcoRlAne6j+/fvIT/5r1beGvowpk8QwgyVYgLLtDzegjKDrw4RzldopzHqKhzxjjNz0zAk7tVgBo9WwVJl2uhhYWsRylCOugIWEUnUW0wsbGjhcR5o2N8TrIoO+jQECSlkDHPfuZami8xRyDI6XdDzvwKszOuMsw56kKwnOcKAS4ZDc5lfaYErLKFMAtyMsAYz/MSXYrLMw76PDv6omfFhiCF7R0Rt+fJXyDjSODkBRanL0Tsnwwr6gtynzKnke1kWoc2CW/GAdWgQdaUaUiuagTVbA+Frc66NNdscbOCajTp5RxP2b7KYDvbrGiyuJYnz5mU3QJTlqF/BpRpse7bgFVTsBjgjw1jsaK/GBRabZi2QSvJnGSszwKhVkBegT/+3AJWk2mMWZyhP9zEeOMSAgKNJm9+XcP29UXPqx/x6wasKJOxmJ4KYNXJTsiJMYCVvY/t+9lc25eARQMi2nd/EWB10afTV9Hhy3Z9oo9vCkmNnw3rR+OlNvklTph/P1P8W11Uo0n38nsw69m4dFkAzb4PObKNBqVd28pubcZcxZVYu8zKtrXUICsa3XIkrGVYjNuf3FNpZvGs5dnRRy6AVYbS72O8ew398ZY0ecmMYnPGyXJkM963KVKOKGfavMkcAjollp0CS4cxuiN6UgSsukGE0FMzC3FgFW1f46btEuCxgBVddnV8TjR9hPFpWWn2v/kjPWsIWC2SDBS34BROWgCzRSpsxDSjqVEuKcCQTsod6oiqPipBK6+jrsqUs+qUjemY1RWta1de/05HzJqyjo95J8KTpCPi65/sz/E0dnHcGWJeUhpAz1vJAwWj5BnhWRqpYVkZ4MosZOaBoiHN+2hA6nrqSJF7/ZabXMJZnGC7mOD3dkP84LKHK94Cw04Gn865bwhY1eu2doJrWHz/JQJWbHQLk7AFLlnASj6r+Zy6rxTEagNWom8qAK6CfRar0POrjiy1nIHVX1PgWnOV1fPtLGhl8k+j52gfLLHDNDu/WXx+Hdilrrznf/GDk4HW4BlCnBFBdsU39Hq1rsSvE7CiNJsCVmRY5fAIWFFI2XymGpygu4r5BNa1TkK0QeLl5oouj3Zuz4i1SiC3Y4R0pZmvzFUbZo9ZGIqQmo1nXlMBhPoNmALXCPvKaKCPXECqQAAr0qEJWHEzK/RlXPP43G/Ixn65u2XfTDNSuHpTG6qf0RUw4xRM3AXPzgvRvGBwpMD0LEvx5OAAD589FcaVMDmyDBsDLfDpQjaOIgy6XdG0ifp90aWhaC0XBUclrDU6mXPiOCd0PsusMoeTCF7rIkpSBmYd72BBJFpEApCYkac6l9ef8dqdBaxaCG9jwKNda2E7ZDg5ORDAqtel62QDWEkxJHH6mzOs7PqrQ8QKsHhu0iQZh6YbF4muc4xHGGcCFtGqvsCX+y/w8eOHOEmWwpyxDi7t62JBb8uusrPWLJpZ5IkwJCqs9bsqsG2uv3UJVI0ivUcXM6zUUpcFNIGVyPUxcj1c31rH7d0tDKMAS+4vh2NHZHP0EAQEcLvIOyH8qK/i514Hx6enODw8wrA/xM1rN9B1AwGsnj59gsPjY8yTGL1BhI1L29jY2hSGypPjY9w/PsVhksi4W0n6ru+JMD0FxkUYnmN3tFcvgZ1oiG9dvYH3btzG7mgdARknyxOEolvPbhlZCSoESEBGBIj9Dj64fw//4YNf4DDLEYzG6t7iVhi4ObrlHEFFlg7BlkpAKyYUHBFkIKVLl00f6xhlKOXCmsuV6aHqYw0orgeUfrOzF/j8pqAyhclN0S1GCR3sbm3h+qVdrPX60gEjoCzFottBSj0EwaF8YULO0wRHTLZJp/U6+OCXv8QiSzFbxkhY8NMlNAzlWizjpepQiVA2R/EImhHAUmcfAj0cA6XY+js3bstYYCUMiwI+KeaeK1pW1OyaL+ZIyxKP9/fxw5//DIfLOYK1NczSXMAU1VEr9LWIdBAcIEvWzPiLMLgZZesFHvq9LiJ2ILME3/v2+4jcHqrSQ4IAvSs38deffYm//vQejtwQud9DERcYwcHNbhe/dfUKvnfrJoZkwJHVc+FIxauPYmVY6fuqu8BWFFYOSxbPiZ5FOUeUtZFiwUth/XDzkaVAsIpsFXY2hc2j1sJaFGr5wRHuLCFzmC6B6gwX9gIZ9WP8WDoVnswm+GzvBR5NTjBj44CfzvVRcvSPa9xoPnJM1jP6bgQxcoeAFYzzH5sFPJo6mMdLo+ejwHeXemZ8Xbpllg7ubuzg9uYObu9sYY2j5vFSWYsSU/jRCGJQWGQON0/leoXszspVJ+LJ0TKlvduiRFxHTbGyOhJo95Cch7WTqY6q8VvHJHWsju5KBKxEh8l0MSXe0lnPC0CnOyblLzOsbIll4puI45M1qE6J3JMc5yVg9dG0Lwyrz6oh4sEOFoJPlvC7ei7TFdWpfHiF5hFkRokMge1EEzAwzYZmtfGuF/Cp+ZVMseVk+Nfv3cEPbl9Gb/ZCQPJet0C6mGIcjdCJCzizGMXpAtUikYqD43f87vKMtloz0sp1UPLbakpKR5IMK44BEsV0DbuKG7xUfRZV9atZJHX6V5GxFhjAqkKZ5DJ2KDprwmADBsOhFH5qiMHBlhJJVSCucgWszOg58zhhAFYZ4nyJZTITwXwWmEgSBGkuDZGeFyBk86zbhU/3rvVtivHJ3lGLeIK6C8wmLzCbPIdb6UggNawoBdCMFugYjXVbVXaAMgSUKc/bZ9ypBbg6GwsEmDaMEN2jTUPVgnUaw+3VOgewkkLlYrBKCpmaAXBe1t6I3J99reZ1G42VZqSrfq8y3q/yAW/61QZVbGNH9PcsE9hKXPCMYE4RdpVhNUtagNUOvCAy0wmv7tC386Y3fY8v5cGtguWlPOwNRgKl8DE6imSikGFFwCqZH8HJjmUkUL/agJX+3TKG6hyzFkLX37Dsm3b++DpWv/18ukabfNgW881aaKY49HObiYQW86px/W70d2R9mCZwG/gy2JJ5ea2jdCLYrk1bXDZrVeVY9Ks9Cmg/o1F5MjVWo79TO8eeAdrMqLwpCNVlU8fwXI+j2D5O4wyVH2G4dRnRaF1yT9GvyktUSYJ0PkWymCMj85ZGEswzOhDAKnY4GkhdUEcNUBxXcq/Q7yLqRaIHS2kGni+qocq7q3pT/InkjbXmk63LzMicYUBpDcu8LBeGVU4N0zDCIskxmXIkmo3TEikJA24Hmxtr0vgNXLKiS4QeATierZRPoJ6UMqy0prU5o6mvbA7IPMDxkfoRDopARgM/25vjyznwZRJgUrJByXup5mB1A4U31ziiytoxOrCSwwiLXA05VO9Us9yi6ojWLnM6Tk3IYWuASnc5wSWc4vu7If5gx8Fld46BAHEXA1Z2pNJ6Sdq1veqYZ/ePmhyd1ZV6Zdz4Z2ZY0azJ1sJ2/5JoY8Equ3ds3NLPbUADGgYJhmD2bgu8VozBMqEkWzfak2oCpU6XHIE/G/x15+rP5Ey0oLEFrMy/2/e6UuZ+jRD9FQ6flWcXnSs51xvMhjWEkGdM7WA1ri3Y92thWIltuWyVHFW2EMAKVdYCrMxlNIehaJpIV5RFvCYe9YKtqXV2prz5MFJU1OM4pMHmyBKCY1a4UqtEFRVvlPltt0Dicq1XYq6eiiAZx0CKljK8KLsqdwKE0RoKdv9c7Zw3gJWhkV+IHr58718GrQxV6ZyMw4J80uUwc7gUr+bfWUCys8+p62y6lIVdhj5mRYZ7T57gi0ePhK0yGgyx1u9jGPZQLJYolzHW+fdeVwIZg8PaxjpGayMpoFQgWRN2FmjW3UoZoRrcdHHpCABBmGWSaseUI0gsHhk0W2CV7etK8Va7lTTpgb0mmvObCs9QjEUBq8hxenqI5XKKIKCQISnyFPol5ZYBWY/mi7pwr9uBVlPFPu48YPHCDp+lKrUAKxnVMyJ0UthQjFA2Jh0DaWHfxd5sih/96iM8OznSfzeHlYj9rvRqeU2l2DLBi8wIFfpzRGup57FTo+wGghNSNMqTaCCRtWFGAmV0U1z59HBUwfdCCunA64rob1QCl4Z93L2yg+2NIRKOdoiWCQu3LsJgjII6L50uwv5AOt394UAAp8dPnsiozaUt/u6WiD33owgPHz0Sl7vDybEAqQRKqW/04vQU+xR+p7C8L8RiLFEhLkvM80xEiUUgmG8zzhBVDu5uX8Zv3XkbNzd3EPE8TU5FKN01VnEdhzbdrrjaJWR/Bi7u77/APzx4gIMkRTAeC4geVgV6SLE8eioaVjx4mDwQdCdYZZF/PXyaVWRjkI7EEkxv+usNQGjgq8pBSt0ZiimHdDILpcBj6kARdrKeOOqyPV4X0GrYjYS6TYF9cZdzXdHN4p0UlhavUVUhzlJk8kMXD548wTRe6ljlyQQLsuW4ZsjMILuEY9UdrhGCVjpWpJ1RR8aAOmmCm7u7eOvaLWwMRjIWJAW7OI8RDE+F2ULNNIIqj/b38NNffoxjamcFAWICxjK2oi43KjKuEJK6kWocZoJIhx8y1wjSRWGAYeBjo0sNq7cRVr4AVovChbt1GX/5yT38x8/ui0sgukO4uYMNL8BvXbqEP3jrDt5eHwOLuVDr30z29+VIQMCOACWTNTlXDMfDsqv4J0ETcVjLlG3GZE/2uBmJplZFA1hRgP0sYMWxLqvBSPHqZJlI3KS9Nk1JvNBXIfQiFz2wkyLF48kx7h8dYm86wyIvUXBMm3FVgCllfrkEvXj/RCSYDj8dAawSMqzKiprcwjShWL+A6cZtpeu4GHgB1vwQo46H33/3PVwZDLBFPT3GAwLHBKCYUHtcJyWqdAknIcOKgBXfuyk8qD4UeMhyFaG3hbRtMFkdBHvl7f6oY6wZW6xjG6+VAawo4M1rnyYEjMt6tIpgPUdryebs9miIog2SpjCzyZpGUkY8Fja2maKAlWVYlfh0McTfPJrjkzxCOthBSitxAsmhOginZSBGE64RmS8EsGIU1VF2stWkM6pz4E3RK7pWOYIqBU4O8DuXN/Fn77+FO1GFYEmx5wm8PMZmd4SKzKqTOap5jE6qjDM/6sLrhuiNBnrEaTCX/2aSyiJN3oCMeKgmmYyhihg5w7+OiokPhKPC6yrF3P7iA310SlcYVlVKuQAdV7XamuqAqecPX1vOKo4heRRbVyaT/NzhEGSBuEgxj2eYxVO5d9lyhmK5QCfN0Hd9DIMQka8uxh2uwe1L4sRM/RcaFvD9ZdkcpycErF4goJNrQWMFjsFTAkI/tzCshGFrRkLMqE4NWlkjCmk0KmB1BnqSv5gOmbm+ug7lQtdxqxX57U2of9SK/K2L2hT//GEj+tsWYG8eLkO9rZuymmvUxY19kHmvFghjbviqL+5Lmwes5jjC3DPFDzUCG40U7m8CvK6M2DseRwITHQkcbWBtfVvcRRUo1uv1n/PrwvxLksbXi67L7xNclUarjgQqYHWMTmEZVq29a4ErIcZaUat6/y4AACAASURBVOCW83VL53V1ZOg8llX72pz5LHac1TqVWRmN1vOLBk3NMmiDqoZZxdizwvRq3xE2LlfvTp1nM8cgO73VdRdeYu2S2DRblJP9crFjiQdKCjDGP4wSlmVl9WkJgMoIqZ4dAvwQsBJNQY42hkIQmCYFnLCH4cYOev01yZPYhSyXKfLlAuliJmPiYnxSFcjZVBMtzQqpUwnbirGIuqGSMzlkWXURDfro0fDB04Ydz3wxiqg4QcBzjnkjDVPoXGrGii3sZyZxLMuN/07n9jmbT26ATtDDLE5xcrpAktHAVV24mTftbK0LYOV3CoQuG2xCVFWSLNejuDHrGqvvswU0eL4aSQjJTL0epgjxbJbji/0p7k0rfDzt4LgKZSywYqxjnSqHhLKs+Fkr1gzMA0kAoXshr49MaJTo9cg4439TPqBEnFeImTvz7/xdI0PDJeLFE1zrzPD7l0P8/jawjVP0PXVavohhJXqSLUy0DdzIjmsZFNl8wQJWbwR2vwawetO4dFGMed1IoMORTsMG4nOotI7qEHMPsE6o8x7DsmpiutHArtmSjaGcNlFaE1zC/NOaQ8e3Ne9Uqf7VL7tTTcxqycvYPElZmdog/GZfX+8J5OzhO6csQotAxOumsjcKXFlNcztR9o0BK85gEylrA1aZsJ6UYcUOtBVGV3RaKXB2pIA0cl20zfhTA2KwU2yBKw3WtniXiyxd2FjBFHPX2h/QzpA2VLymG6ZdCLVb18TWCq57AlZZwMpjQumxk0t9En7K5jiQQNeyqD/vxr+UpNddGXvWv9yhalP8ONJhQQsCSky+eaIwAed8M9iRoHEGBY6zFJ8+eojPHzyUzvPO9jZuXb0uY1WL4wmWkwnG/b6IWO/vvcDp6QTvf+c9bG1totftKpvDwPwEpASoMu5zTFUZZK2mC4s3Lqg41Rlz6V6EmvRYwEoIv3asqU6XzzKs2nO1eitMR0eCtrIcZtMTYVi5XoUw4KZlMOAQDI8/FY39JoDVaiJ3UYesCbYGYDWZAv84w7CqXRMqGc8gKMsRoHmcIBqv4XC5wF/99O/x5GgfLp1EjCBzrftll5gZs7GB3LKrCCjI6IwDdF0FAKxmUdNd02KCX6sMK/k7QSvjVsJ1JYAVnaqKSkaDbu1uYGt9ADhcb2QmcN92hWFVA1bRUFh8TJrJ/pjMZtg/OJTDfGO8gUs7O7JO0yIX/aXHz57ik88/EyCJ622aJphzxn8wEIeVZUbdqQyxAzkwqc9E8IWfv4xTZKdzrHV8XF/fwqX+CL2qxN1ru1jrB4hCndVPEzLGStHPkpHIwBE20P2TEzydzcROneMtVbKAX8RITp7DycgKXaLKEwHdOXxlOIzqgmQTSCNQaccvlVGiooMC/ply1boEcl2mcSZUc1LR2d2T8ZuOi340wPpgiCvrY/Q5Hhd2xYFNgAsCUkZIX8f3pL8iSRhZetSOEcIH9Q0yOscVOJxO8eDZM2FY0k3Qo2tMNxSXR52xp+iySdZMU0C4KXGMW5cu48bOZaz1BgjpyCcjSOxS6vgN4yeFxsnc2j89xRdPHuFgPsWLySkyim9LbKwkNgnN2AJWphkh65UxiwxmittTwDPwMQp9XN9aw3u3biMotHieMgSNt/FXn32JHz14Ki6Bpd+Dk1YYw8Uf3r6Nf/X+t3GlG6CcTesx5a9z6PIe+0zghEmqn1VxAI07BIaER2Q6PmRbZUki64zJqAVB1CVQwSoVXm8YVhzNPgtYxRLWOGYZ0G1SAB+CBNT/KUVz7TBZ4P7RAR4dHeNgtkBK4JIuf8ZJU9wrc7IAlTItnTbPk3FYjgSmhQJWLFWFiccxPR7+XBdJjkHHw1bQx4Yf4L/74z/CeuBj4HXgEpDjCCTvIcfKeF0Yu9IlOvEcbhELC9HzqEWnrELqKPK62BFAm4Tyz2YMRO9O+1zXzWJHmzROiZ6V0QUiYJWlsUgLWHYQP6qI1nNMhA6KvQgORzDNDmkXzhqhFZCwgJWy/gj4K8Pq2bTER0cOfvRkiQcYAutXZfxftMCqDCeLBJ1oS+Jdp2LiTdH1TEB+66Qn3VHGbwLmBLIEWNDOjDAYOxXK6TG2qgz/1dvX8cdv7WKQHiE7fYTtrosNJ0R5PEN+MoWTUIiAQKEHfxghGPbR6er5UI+x8aznt3EX4l7iiLiUPMK8EuqkgGo8I8mwUvlsU3jXbApubBe5aBN64kDoELTit2Et83ryOklzQzQRdezEpXNqyELNg0vbdn5Gjq6AzNgE03iG09kJljHdJRNk1AJLM0RskAU9Aa4InJLRMNjahhP0ZMSs44USO9J0idPJc8wme/A76j7tsJNtGAKyVizTUApP/p8BLo22h7JeORrUuADWTP8auTIaRWfazJpL6HiVNYRpJ+XnJOj1j9qlQ9OE1XXfCLA3+QXP1IZh30hXNLT9+mdWG8g8lxZSjKma/1z01d6Xq2AK3yGZKGRXi7GDHTOx4IJDwMrnXCqmC7J4qWG1LoCV53MU9+sVK181Vn8TwEqabcbISesEsrYXWM6mAlg5BUXXlcV8hmFlmHO2+V2zFupbrGvjvAbneT9rx8U6j7QmMTVg1YBi9jEKWFngrNE1leKYhbF0R1+uISx+bsenbUpZ57qaGcIPjFO1Ofd0msKeh7pu5XfbqKp5EslLRA7AAlVqlGGNcbQgttpVukcJCHHfq24c9YnJPKapTCijwcuightEGK1vIQwjBDz34gz5nGDVHFm8RJrTlS+XeJPTYZegjseYqGAVn9fj2hV2lro69yi3wJyI+aTICCiIz/rTAlYdMdgwLCttBeneEuDAOoYrMzhJM2FYUT6mE3SxSMmwWkjDg6x73hs2kNfXhgK2e8jR9R30fEdkEaRJJmxuzTN0NFKBPjtaSSCRjV1qmLLayd0ASwQ4XJZ4eDTD/WmJD08d7OUB5mR1UZjHpfC71d+iFIQnzDSkMbyykHN+GAYY0LHQc9DvkYmmRxeZYadxjlOyxdIcC44X+oHknIz/vXSOG94Cf3AlxO9t5FivJuj5JDEomeE8DSsLWEkRYgCqZq+Z/zKATbu+b0Da10SLf0bASuMJm9tqeiVakjXIYgAhM+EljF7J1VoYhKl1lTxgJ2LMgLDVVRSZInNGCGClbFirZcfcpia3vHSptE1lG4n6z0bz0QBWokn9VQPymcd/9d9uv6LgC6Y+setDGVZqyifnlxkZFHLJNx0J5DgDA5RP8VqCT2mbYaWW3uJaYxBD1SpSoEfnnulaxK6pBhrVQGrocEy0baxUrRDVcrBdEwJjRhNOxT95i2rXIevWpayBWgzNhiKhtGuSbDWsiopaMdSwCoRh1QkHQlmnxTgF2UUrofVl+/Jvcs/PO8jOjIHZY9O8BK+ZFaVloGVHnp+QgIAU41WFvh+CTohpBzheLvGrB1/iky8fCBts99Iudre2sRYNcLK3j9PDQ2Fy0F3u4GAfs8kJ7t6+getXrmA0HIrYuj18yLAS5Fg6uNyYOnetInHUuUjFDYNaHtQ5IGAlTDAB/gzq2+mIi4+9ZiqS2tDd9ZqbnmnNsDJz8uZAZSCfzyZYLE7FeZKAFf8UlpUUwlastUkWvwp4tYriX9QhWwWr9BDnpdDkUnR8tH+kDAw7JOYStOP1c3A6X6A7GuJgMcf/9aO/wyFZY1HXXBMNWhpQGv61FTKW1zAuZdwQ3AN0u+t5ELcwHsoC5kqxpK4nAvQYO3fRtOEBZDSshG0llGidt/c7IXodHyPHxZW1IW5sr2HQdaH64NR+4TvrwvcVsMqcEGFvhGF/hOVyKR1/N2Biu8DB4ZEAamvjddFe6g0HUuB+/uBL/PKzT2RMSZz2fE86YqQeF4Xq7xAuyl0Pi7LCoiwwp2h4V93q8kUMN8nQp7V71YGf57g8HuLK9ga2N9bk2i8oWpxBtN16BAQ8tTp+tlzgk2dPcUqdtjCQTl1QJhi6uQBWtB7mPDrHAdkBE+KMWavKSDsLqqsekAXgzXBJ3SmxnSPjYkg3JtGx4vgagScPGxtbuLyxibuXLsE1QvoanwpkZSGgHsEO6kGJpb3kA0yQqdHC7pcCv/y7G4RYlgWeHhzg/rNn2Ds5wZKsHbm7pYgvc5cpK0wdcvinL5bzpQBWu2ub6HsheiJMSpFvZYyQZUUQjWskpOtNmuFoMcOL0xP84tPPEBeOiLHzUjCJ5CgiC2cxa+aCYxHNUUWCrwzUXEh0IPQ9rPdD3NrdxLvXryPMyfwKcZpUyIcb+E8Pn+LnL45x4vewyDsoFyl6SY4/unsXf/ab72PH68CjUL5w2V/uMb1JPBZjatNxrK+LnJqNhpWA9KI/xUInRprEkmRawEpc+Uyx17gEGkYTARIK58tbpKZYhiLN5D76vjqm5UK95+Km/lqOzHOwQImHkyM8ODrC/Rd7WDgdLAkaEwgj6Ej3roJOP8om1nYtU2IHKQVac2rPEdgEYh765KMyDicZenmF7bCPW+MtXB4M8Hvffgf9Dg0XKnTYfGLHi69DdJHpO+9hskQnUcDKcynyz/eisTwgI5mfyxiBCOPGMEVVf2e1cG+6quKUaBgewtAzgBXTLDL7CFiRFSGuewIIU3ODjyNg6Mn1CzmWbEXXrYuTNJhtI4oMq0yZLgawYhFHd9QXpxk+3svw+czDyfAqupduwXHIGixwND/Fw4NjLP01ZA5d+gh8EBQicFLC5V4k2FCR3UbAyupEiYiegnFyIDgIOPZxcoh31rv482/fwOUghrt4iuuDAOupg/LwFMV0Dp8CvowrFE4fRgjXBkgIPCkGpexn0/gRwJqAoRnXsCOBwrIiYCXwJ9eeFmaO1bJq8YzYrssyZjB0KuwoaGX6RKJtJFot1NOjnleGnC7FhrHDs94JXHiDECWLXhZWHWBZENiYYzI9xiKeUQYYSUzR/hQ918OaF6DP4fKScciDR1OYXiRnCV1neV5kWYzJZE90rEI3R6fimKQCVsIftiYb3Ic2lxP2uykuWw7Q1LKxhed5UaIRRa9pbLUERVOjN/92RjBE1tkF/M4a8LAMfivsrvdN8wwFrKR1aoFOw7SogQJ56ZaYtfl7c/a8mt90EXgibDLeYaP1w1F1ddfUJgxBeNGoYh7hh5gteV9zRIMxRuMtGeFSqa1Xa2Jc1Px7k/hsH/NNACtxBRWdN2PQZACreD5DupgAxZyr/CxYZZM744JeF3r1glCzodWv83LHNkjfziElnxCGhI6wtkHM5nk1PrYlUey/aV7HXc6db4vS1vOYnGW1PjkLvZaqU8jnMJ9N+mBW8sCAo7bMtQWlXZtyvLeZVxVrEqPpZvR62Kiza03XlYqhi+ajkcNYxokQAjh6mjJXIsNqOJZxPsakYpkgPZ0hI8OKbN6S2lG51Dx5EEqzviRTTMhbytryCcNz7dLVltMfva44cvPcZjzk+2Q6YgErqkESsHJopmGMuORcWRGKtwU/a7AFwfyOD68bIc4KzONMXANzY0RFwCqS3JVNugxdF+gFrrjv6vSIpT8o00qaM2KSoQ1Q5gVqMEHDFboJd5A4PqYZsDdN8GBW4cNpB09iF4eLTAxrUjLVHHW2FWIDayRqmRa5OIBvRV3sDHvYiJjrMc9VEJdawEnuyHMfLFI8n8c4TnPEHU9Y2zwDetkMd4IEf3i1i++ux1jLjxH6zCXViOs8wIpSFrK2zHq067ddRltwqg2U/hcDWIloOKUvdJrBAlcWtLByEPy7qXSbgC1Ys4KhNdOshQEI8Erh/NrMRQEr2TsGVKYcg54QL39pyWAdsDWfs+9CcnMzEvrVIaf2a73Zb6/CYsqwkqLWSA7pc9pmkY15arZnnQN/DYCVFERqTGwAq2WtYeWqIq6CSAb5tp1J9vW0m6pFmr5BxgcDSJkVLXoY9kBnccZgVwucEbCwc9P2trVcngRkMQwIfnBBQC2jywQtcfnRLgXndzncSDy8MICVE1DnSQErOkApvZwJhtpzM6n7KpTo1UOtLZRYH9AtwGo2m4FOPXzZza1NrK2tybWieC8Llq7ra3Hb6WBW5Pj04UN8/PkXIry7vbWDjeEattc3cPj8BQ6eP8fO1iY21sdY0AEsTURH5q1bN7G1uSmjABawYhHCOWe6ILCIYYD1Pequ8HoqYEX9ql5/BD/Qw4AHndipEwkVV0FX2DWav9t53GYwodadkIWrnVIBLu0Vlc1WiI7JYjFRIdugw+kxcZBiEclES+ChVgfoqwBW9vpfBFSthoF20iE1vdH6sAwrBav0WJOVL6AQ59ZpCz2F34/wbHIigBWBFHaorbB+valFTE8T3AYYUfCSVvT8IuhAACDyKnQ54kZnK3F/0y6/BawkEEqXUZd5W3SdgAaLZN4zAlb9jo/tboQ7O9u4PI5ARaGOqyMqwrACRSvXkFchMrcnRUa/N0ScZAI80UaYu3U2X4j2E5kKo/UxqsDH44MX+NWXX+BwOhE0iOuFQJvPg5qsB9LCKYjjeCD9eUEnL6ZSYaDMErJ9yGwh4FSU8HP9jk9OsDMeYWs8FICKAGY/iDDsDhCFIfqDEJkHPF3M8ONf/hLPTk8R9Hsokhh9t0K/SqQQr4pUxgBJb1bBde2+a9DnuJsFrCgKzS4HqbnqYMoLa2fy+TgrgspfFttw0qk7yrDiwc3/3t6+hOs7O9jp9uBKwc8Ck0kK1W9UrF+YIZzpZ2FPe2fD8GKRwVUgnWM6/QUhSs8VEfv96RTPjo/wdH8fh6fHCobIWcWxKqWIW8Yeo9mV4RB3Ll/FZjSClxOAUBcdrkmOuzERkc9WEugLhfXGjubedIK/+clPMOd9C8iMcBRwKcgU4rpX0MqCptTQ6hIJ5GelQ2TgY3PQw82dMd65ehUBASsEOJrnSPtj/OjpHj49XeCoE2LOtRfnGKQlfnDnDv74vXexzpFO3iMxtflmgBUvD4F4fm6JPbKHFKQXcMqAwGRXkU3EQ9QCVpUp7ETnx7CrRBibwEGdImgnlV1KxiwZCmXzxfORcD3Q0YgjsGmMwquQeB08X87x8PgIH97/ElM4mFGfisWkcXukphuZsqJhw3VIt08BrFR0ncAVRwRnfL8CIhXitLnZ6eKtrV389o27eOvSDoIqBnetSy0BfvNa+DoOx8/Z5ecTwGomLoGuV8IJgNTXbiG1nUQk3OpEtQArKVTqhOksO0DiEj8Dtb9Ml1QcdQy7jdppBKx45qjoOteSdswJWGlzy0XQWwWsTOKj2ZA0wwhY2TFVskk5+kB33f1JgvuHGSbeJorddxBuXUdJ1hE6OIrnuH94go/3Zlh2IjGa0MXBBLGAx3FMCrGXZJdyRI7ieYaZJ+eCOQUqB2How5lPMEon+O2dLn5jt4ergwxXfWBrWaE6OEExW4oepegycp+MuvBHfcQE6zSNUtDKaELqmCDzLj01GNdlHchMJWMQhUvJ7tMzVBlWatbRwHmeaHRRx8pnjBHAylidMz9jMk1glClWVqBIUmRxgjxlkk6x4wIYBihCF04vhBP6Yvwyi+eYzk8xX04FNCNjqjAOk0PHQ1Q6GBQcUfZQBD683kDGf8JoIE0PBaxeYDrZRy9gnsaxwNTEZP0Ewmg1Iy4q9UDgVyEtAgHyzZ1GhoHNF8/pJVvWv9xcUzgI+9j8t470tQCr1mwhn1d5axcl7bWyYd3lPjNuZZq3CoIZwV3DgLMsC8v60bEtk+ua7ruMddeF0DkVS4vVeB5wpSOBqr8nLCvRsVJ9FGWJktFLUKuL2VI1rKLBOoZrm3C9sAVYXRx//yUAVsJEYuOgxbAiYJUspvAcmkYZYwoDcltmphZQhjltPmKdW64qHa9MTqwCVS+BVZKXuXDovmCarpYJ0eSiGkOoedgu6u1/sxGakdFEEMYUsAouWbNt8QE1C8NOLuhfzS6S/I5Aic2DZU0ZTVpxAa8Zo5YhY6+H6l2paYAWntaAwNYLfA0CFhbk4Xqya43npWrwVFjQBEpY3WS38vwJEfWGYtBQLhIUixjpbC7NIoJVjDtpp0TC3+dYuO8LeE5GuDC5CVJRdkGahK400ulwSq1VqUukylOouc2w4kggY6EIGNixwDNGV5pL8/MkSSpyKGwUBd2+AEoLGlawgVEx39ZxPua4bIS6ZSpAVRTQrVlslQWwEraZMEeZ9eq9EBKH5IIKXLGBJC7QZE7DR1K5mCQlniUefnZU4sEceDaNMckdLDqBMNVk6I/BJl4iciqsey4u97u4NuphJwowopYWmxqlanRWfN/wMUeAvWWBh5MFni8STJmHs2GRF4jyBd7qpfjB1S5+d22JYXooRj7SEL0AsGJjTtbryhpux8EzZgFn3PbeIK97DcNqlZCwGiXb+7Suv1u15KtGAgV0pGM9J71khE0xhrZwuobzl8Eqed0VwOqs8Zbufep06hY0Y7RmNFDOLWHO04Cs/VXDYrLJVfLGwMr1OWhII/9EgNWZKaoWuKa5ts1HmrhigSu5QHIWa/x7DcNKw5pNOG2IWz34lK5O4TYCVhw7UIYVmU/asDGsJ0PdVoYVw6gR/iWN0yCTFrDSYl1BCHmjhnkiWiFnbF3NXHrdsdIPb6mVvNMs5EndFR2S1lyk7bhY0TQZxxJRdQYckckToTtxCSJgFfQMYGXAEZOjKEhwMcrYXD9zULSgZelGG5q96UPb5mwt2Ev9n0ePH4FdiGvXruHmzZvCZuKNpi5Nh930LBNQgB34L589x68+/wLLNMN4fRMHL/Zw5+YtZMslJkdH2NnewvraCAtqm9B2Oonx7t072L20o/YS7HKLhhUtYzOh4JLyyE9IsIoJNa8UdY84jjTe2IZPTS0GLtlABAVLdTVyPREftEwqsxLqiXkrSlwzJWWHteA/dmycCgta2S4pvkvGCd8DN5yO0TDpFTvxXxNgJav+AiW61dfQmkhb32S88MsWFbISzTw9f6/b7eH4ZIJON8TTwwP85Y9/iE6/h5jocYt11tiYq8abdLLNoLGAt1QVFwDEReBCNHi6obLvBBwwiLTMOgt7wSL4qmUlgKK10KUQtIwAkQHky6jG5dEI7167gkujHsp4JvuYX8Qv4ZBSPRTAiqLrBKw8tycJBovixN5rh2yyKfYnJ/CGfdFW+4jOiM+fIRqPMNxYFxYRCJiWOQICUK4Pv+OjLEi3zpHRfYqudsO+OF9y1IQJVEAQKC/hUUC9crC9vi6jdL7vYjgYYHN9C5ujDfTdQOb2qeVCK/Yns1P8P3//Ezw4OERvbSTXdr0foJuT2UDWjGoJsBsmCVyRSbHLsS0mhjqarB0RJvYKWlF/QZ1q6iTSjDBbeTM63HAzBy4BukCKPw8edrZ2cHP3MtYois6EQRhJpQrH809hlWiQZgImoBXvE3WvfGVacq+JBT1TMAH1fKQddfK79/AhHjx9jESuga5RNRXRQl8YelWFdy5fxttXr2HcG6KIWRgaoTm6wYUh0owuOpo0i2g12bT9CEfzGf7D3/xHzBgvul3RtBExZgGsDPNARue0Q8zYwXXKmFIkS/TDADuDHm5vjPD2lSvwiBeWHbyYxFh0B/iH5we4P08wcUKkRQdDJ8C64+IHb93F9+/eQRAvEHmOsNC+7peMhFcUDVVzCWGemfOMYBXPtTyNJQmWbixdKI0IuwBc1Jbii0vHWLUFuC6k72xpv+wii1i7Mn+102Yg+U5H2DzdXihxd7mcI+d5GPo4SGI8mZzgHz79FCdlhRNUWPLUpF6gF6BL5zqGn4LdaY7ocYydDYISCUErJplkKVJrjPE8y8StbSeI8P7Vm/jDb30H37pxHcd7T6jYqGCVgE46di9HQZYjInhiGFZOGQtgxR5BRsCKnzSvUJJpa/R6LEBpz703A6wIChgLaDMSQcHuhEYN3UCtoZ1Kxmp5fRVMUJCCHftGS6e9ErS4p9Mlxf+5dvnFznie00xhiYNJjEcHGbLBVXjX3oMz2kaWlnDCLmLXxYNpjL/86D4WbiRsa6XK6YiiBayqited+8/Sk6xQIx/bkTM1iHoIqcl1+AS7zhw/ePsSfufWGNv5ArtxDmfvAJgtxRiF4CXjVTEI4Y4iYS2Z0tb2JOVzyMfnzhfbbFNICVilc60EiliMkSkq/qHCtFLWWQNYucgrlnaMSApYCTglZ7CyExhfGH9ofFFRZDhOkCyWYh6Q8jOFDmkDcPsROhEbGcA8W+J0MRGGFR0Ds5xFkY479qoOuoWDqOygSyMB6nz1egKEhP0h3KAnoPfp5BCTyQGibgcOtQVFAoCNML2PomHF9cqE3FxycUyyozwGwGIOcjFgpWeibZE1+aYZmWesk3zHPkYO9XqR8Xn5rl41VCGMDpMbSJFmXJcFYNAbpQDDuQwrHWdVOo9VAzW6QkaH0DLMXhcDzwestJHIa0SdRRbPdizQapflvP9BiOk8xjxOEQ3WsDbeFJF80TlTS+QLv/4pASu5Sytvh59DxnQEsFKRXwLhy9kMyXImUgIKO9pftk+gf642lBvgyfxKLdbf/L19MexIZs2gaGn2cK0G3YFxJzdNDDsKZP60wGn7fdTrlLkG15N1EK1/p7EzV6etZv2erVQEiZZcugasjLC7mPgYbUqJ4TV4pzWZgmJs7FnNVKMTJkWmNrjtvrEgj+YdnpybAo7yfXsdzBYLySvY/OG5xSatSCRUDvLpTPR3U44EcqoDBVIeSRRap0RMfyT6pxxhF5Mvkcrg9IGrjqQypu/VwlE6AiXS5FJbFHTpk/OfYBUjFE9VdQqU1N4AAzKRIBM8mk/zHFnGqZzHIUEzjk9zRJAgb0nZLRrQcCyR4ZfN/xSh2xEpBNGAFDkbjvyFZulRC4Eqrmz3GcCKOR5rnEANKXiu55UrulnLAjjIfPx0b4n7swpfHsfYzzqYd7qiBUb5GkbKcj7D2HNwJQpxc9zHtWEXG4EDL0tQZjRkoV4h7xfvRReZ28XBssSXkwUeTRMclR3MBbDKMCjmeCdK8IMrfhnDcgAAIABJREFUXfzOWoIoOULo87pRR9OeSua+m3UugBVBBzMyJyvRaBatgrptwNau8dfFNamXzFcbFF792cUByjCPXqofddUqYNUElZpPKyk162TKFig7XBtuCrDUcc9KWwo6Zc7tur5UUod+VsOyap01XHtht2dwGB1FVRdLBa/4NGQcnuVXtQAr09iRysEwetva2I2G1RsAgxdfwNcSdiy2ceFTCOmj0SzXNWLjqdbY8j/GnX/3P/+PGs7aF9HORJvPYT/s2cfpZpYzSw5PbuVcNmaZL1GWsSTTTJhkQdfqT0o1F6aVUGIbUUO75Nsf7OyB9zL9+uWfnL081lZbntsUlvrfmrgxMZaLJftMC4lSaJ38ZgekJwGicnUkkIFAFpkNx9x8X/N+S9AXgoYyvFisTqYzGaui6OpofV069Z/fu4dnL14IULW9uY3RYITx2ggbwxEcFlAE44xL1NF0ir2jY9G1YSK4t7+PTES1PYxHQwyYHIZaIM1nUxyfHGMQdXH7+jVc2dpCGS8RTycIUCBkh4UbwojIsYvL7gEpiQQpqG/Q7RPI07ugSK4ZkzKaErys7D7k7MjyeWyf1wrBmcLQgqP10WqcXSi8y6KjyClWzKSDws58NaWystgUt4ELAKu2hsO5G6YdXM4BqyzCbimKq4i91KAtQVd7SNdr2XSpOEN/PJlIwn04meBvf/xDJKSr93qi28RDWkbzggDdMMByuRDhawX5VFpP2A88UslMILBQkKLfk+tDBkG3G8rBIeLQFQ9DLfA0uMkRLXRlJgUc1SRmRDFwnUhSJ6bd9RHeu3Udl4YDVPFSdLJ44JB9WLH71OkCcij6wkYYDjfh+V0ZsaG4JTkQc4KhvouFU+De0T4enRzh0dGRfE6ySthFZ5HNcayo5DpjPsGDj2++kkLZAjF8nBSbZHCVJcKixAAO1l0fPc8XjZ45Kc/DIa7duIXtzR3IdE6SCkgiDDLPxaQs8fGDh/j55/cEZPEHfTjlEt18glHgIPQ8Bc4zHfnhOSXrjAACDyTRY9I1TnaoHU+O6aBmgCC555x6M4YEXMJ89KA7QM8NkUyX8AsH7956G7ev3pBiM3Qd5EmMggUdxdLNOlgmsYDCURTV8cVa5+qZZka26CAn+5IjlRzH44iSg6f7e/jk889xcHIs7oIELjjSJ/+OCt1eD8vjY3z3zl28e+Mmtjc2MZ/OMZ/N0OuSkj8S4IKJGddmDZ5xRNHzcTqb4vnxIX704c/w8HgfSdeHNx5hWUG02ngfo7AnbAwxA6CWIV9ZWGwlep6LMSr8m996H9eHI4x6AyyzAg8OTvDB4+f45HSBWRAhdkJ0Sg/F0Slur2/gL77/PVwd9ZHOTtAPNBn6KgzXM2cLxwGVS6RnGKOX0bEydb8wSVUrSjWjpBtp5+qZP4QUi2XRoAU+RxHU18jEBVf6prV0gdUyUF3UElHUFQdGxn66wmVVqS6ZRYk5gL//7DN8/OwZDrkO+31xUWJHfj0agb1guvcFFNgPCX47mMbU1iCISiYfDQtKJNMp3DTFpf4A712+im9dvorr43WsUT+PjqMiXq3ORFJ+11qT7DUXcKgTmc7h0fWOrnMdntoK4jIpt2dwOwG1zSGCnqt5Q128lcwBrAZho90hcKc0uPhaOvao4sdMIAkMMmmTv8FxOHKglALVqiTQK/xDOSMIetU0fZPokZ1Mc4hZ3MGL0w7SaBf55i1kwUCKWYrcZ+EQx06E//0nH2PuEbCiIYtxmyOZiddKOulkvbGbrVbM2r1gAOoAjHMpO7Cl2LJ38xje6T4uBzn++L1r+G/ffwvRs4fw957DI/OT64qfLerBWR+h0+8i43yzNFO1rBbZcRErViMDsqQFFCFoKWNGlew1nhiMKRI3hVlAIitBeGU/i4C7ULdCoOQ64VgKY6wynTWnUcYzAVv+Gw8PjkKSBkHQKl7EynjjROogQmcUIfGBBRLEiJFVKsAu94WNlqyCk5Xy3Skq+EWKvpOIBqMb9uH1hggHY/ghLe713kneaMAqyd8EfFd3JGFwCPNURx9sY1PWoSlkNMtr2H3ttShAlsf4qcAEz9/a4dKAAMy59Cx/+TmEuWyB01aTq50rUOT55bxZs3H+vzq2NgmkiRx1Pj6fMwo0tum6N+zvq4h4rZlxToLzSsBI+oONjpyK+lpRbPMaMlLHRoqubQG3KJhv8gpxE7uQYXZuxnXmh68DtFaBGvvLNg+zLmT1k9YFYgPNytllKOa1GLhm+qq51BIdb4DDRrriok+hkx/Nv16Ug9p6w56hdfwjgNujeP2rG95NvaKv1byOeeeW5bSSv1pQ6eXazr5n5jTK6JFo2mJXqdu0COUZAXXNA4XpJ9W1vJGawUWmn7JjDbAqsiDqXNdAgPZz2vXLBpwna4sOxKwPeKbInEuRIyhzLA72pcZhXKaRVEytPOZI3RC5APyRADp+yAYin5f6royP2kAScoTrS73CHFmZPVqPCnvcauMZ9z/1D7SjgE0jXIFtMy5rAC0ZqeYRnBnSANNFMwHE0WnGW+ZvtX6n9BPUYV71+ExTQ+4b7wGb+6x3Uql1lB1j9mfHl9pLdSq1plp0Qtyf5vjkKMEvDzM8ywJM0ENCIUPRiQaCNMZuFOCtjSFurPUwpqsfm79sJjJHz2Jp1vU4WklAjPpbfoSniwIfPD7AQSfCYUztyhLJi8/xJzcG+P3dEO9FGUbFDL6nILBNSWvQyQCa0vwyuk5ct1bX0q5JGolZduCq5uXqXrfrvmkANPIDF+7R9gZdeRDjP1eb5ju6ni2zVRuYeq9UQ0nHioVgYjpmvIckdqi0URMI5DmsfxgbvSZvaHSqmsYx17w1vrBkHK2FNYEk4Ncwfu05pIwprmdqfb7qqx0r9Bw7+3XBQHsTTlsM+fZvSiwzkiSvyr/52SXema2/GiNr0xQTu+SxBrxq2K220QYCVv9DC7BSwGb1ELGODrIozzCEOAKmP1NQiskvdQ5ilPlCgoHnMqgZAW898nTjC+XSNqwuRnxed6C97khsXFpePliY/DCoKGBl+gAyL8pDmvlZR9hVRKwJWoF0SybYZ4QurRXs697Jy//Oq03L1SRO5YZyfO7Z3p44f+UOsLa5ia1LO6L5M49jcZ7gSBhLBDoAboyG2F0fS/dcxDPDEHGWYzKfS/FKp7APPvpQErF+1MOlrS1sjEbochRlPsfh4QH2jw6loLx15QruXLsiI1rp6Qk6WSKDkSyqBUmWBcpEUWfNOQbIQtgNVO+mDqxqUaQMOUMSzku6GHHMSeFJTfw1SPBwUkHHto6DBgneCd4fgikcEeHmlLtDgIC3gf9tRB4vCm7njVy2VoI5YPUn53YhWx2xVS0BC9jqKMKZZ9XPw7zZ9eTgCXs9nBCwIvtoOsU//uynSDsepp6PmWja+MqUEyaBKwL4ZF4oWFKoyCyZKmS+OC5Cjm4w3w4pak4tH6LxAQKfCYLCggSBpKCUxIMFjSbYom/DuXSRXWEnhskGO+A5dsZD3LlyCbtDOrPxZxx7U8CKIJXQjQneyqCUh8FoXdZCsszQJYhZdbCIlyhDDydVhg+fP8aLeIGDxRKLNBM7YAZguqMNo5641IXiRkRGmCMMH44YifuVUKaNGDb1lKoS/QrYDnu4HA3EAfPJ0YGMWJK6vLGzi+tXrmF9MELfWPWSgUOmFjWAPn/2Ar/44j4OlzGqQQ+uW2DYiTEKXXGtol4bGTSqOqzaTyz6ROdL7gHjhCYZjF/8z5Q/5yOk+2aaIFIYawedOgrDMKL6lzh6RpWHb99+G+/cuG1E1mPEyznswc14xf2qo0t0mNN9ct7a5M9ZPFgdPAGE+SZcFwfHR7j34AEWFNz0PDzb3xcQm1oO1A4bjcfoOQ4uB13c2N6WUWMKLBMkGw6HWF/fkGSaxb1NOvie2InnIUrXwKPZBI9O9vHTe5/i3uQQWa+LxOeIcoGSxSkB0SDQ0UJqTIgQdKbuNG4HGw7wZ++8hdvr6xgPhwJYfbl/hJ8/fILPZ0skQR/zFOh7EZyTKa5Gffyr3/4N3NjaQJHOBXintkJjvP3VYrAwg2UATJN1/l1IKkZCTjSi6K5jk3HRQlFmh8zVM/50CVixYteRQtHOMGKa3IW03dZxYS36WVzzUBbdI9mjyqIgsVtjI7eqKyN90zzHL58+xU8ffonHjIH9CBPun8rFqDdEl7pgJQELBwl8LIoK0zRDQodXjiE7QMSkZjrFuhfg/Zu38P7Nm6JdNew4Mu5HwVsd7TBgle0qGwYPQWzkMTr5QgAr2nPzuQVGZ8IizQob/xvtSQtYUT/EftXJi42pZBt6ocn/GsBKUwzz3CZZtG5dTcIru0KEw1UDiHuT4/3UxNQ/FbBSQXjLjhQDibzAYhFjGnfw9KSDuLeLaucu0KeNeo7M8TB3utjLPPzfv7iPudsTppO9j8I/kjWhzS1hwjo6JkrXwsxok8D3lJrKdUZGI0cTZxOsOwm+e3MHf3L3Mr7lxHCf3Id/dIi+NFApIOzBGY/QW19ThqOgp6pbxwKJLy2GCdaVyySDEp+kSOSaUwdmXkvGVsXRFFSTmMLnkyYdWQUdibuqz246yzKywIJA7630iBiPOY7J0ZRFjExcDfW0qXohvPEAWd/F0s2wwBIpEixT5oHsklQoU/2Twu4cjw2KBMNihpDsLzoFdofoDjfQHYzFNVBXZFNEWMBKwV7DU8w5MmjAYVM01MCpTYLrbm0DDPAxkmGwUWEAK7tm+VF5nkruaFkrZhHb4sOuab2Gpqt9TtOsPVLSLrTk92UyoWEFNUBUE+9rbbgzzWOTr8i5rev8631pjmLBOFtsts8be01qwX0yb0SoXcWAjU3C13v5cxqEq090McNJL8hLgNU572SV3dQ+S6UX1io4tQHSyuVeWfDqvW//ympB9lLMa+WT/O3z6pPzXv98MMyy+yy4eHZ9r+YNL+cRRnTVDrpZF3YatBg3drn+JiY0THIzWmxlEmRU2RhfGcBK96pSJazLad3kt3uJelWuL7koGfeaxxDcTlAuZ6iWM+SzCaosEfCaupzLjoc87KLkKDg1DMOeOmT7JBI0TERtbIiFhfxJJhM185QwZc0WmFMTMNHETYELw14xo5SW/WIgJmVfCWCl8hXSABapDgVtRG6BsdYYtcg0jHG+lbPLNMXqqMGGB+sHMTciKzaR88sCJMqOUcYXc3Ad+ddvGrE8WxYCWH10XOFx2sUxIiwraqaoLqUfL3F91MM7WwNc6VOjNoPLOorgtOciLlWyhVMKbF5Jozjo4fmiwofPJ3hadXEYs6mQIXvxGf701hDfvxTgnajEsJjDl5FSnQawwFN7zVvGdVt6xcYZ/g7zzX9ewErjmIngct2FeW8MxliTKFDFcT8FreSz8gZKA9MwN1txotalNs1+zZH03Lb/ZicdBLCSZqdpgrc00+Scp+ujOfPtSygBQXOtxsX0/BC8SrD4qoHa3tdVHKbeFy2w/LzntmvB/ttqHFs9Hxswvxmt1KPS6L19U8CKlGG+KQ38HCejxkciLCsFrFTY3NonKrNKZ4TljZjk9KIL+aoZ0je5+BcVeva1CYLYroqWoqawL4lm8xP5LwFW1EewSYpgLxfjba99ixzFipNUijoCQE/3XuDTe/fE6WuwPpaCuDfoCy2bxSOp+CpGxDGPFO+/+7Y4VzGZJj2Vf8Ysdo0DzBdffCFCqaN+H1d3d7GzsS7dXo4HPn/2FCldxuIYl9bX8c7NG+Lclc1PZQxERPTpcmV1FRjE3UCSySDsCVNGJH3lAGiYVUqjVcBKRkvYO2AHUyV3apt1Ddra2beAVa38Yrr9MoZDe/OUgJ3qWLAwkG/hvFrKvF7q1Q3xyg1rOvMWd34poTSU8NWEp7mpfANKym+6SA3hw3bg2DUKe12wW0oGFUXy5b6EXXz0Yg8TAgkcvyJQQQqwAS2iqKcMKwonVwQqIeBOPwgx8EMBp+ZZDLJ8+Bge2iE7TaxHpIhyZIyGm0zYcbwXzAfMPeHcep5qEc3RqEHg4urGGq5vrWOz10WXEpRmLCQvCVZyvIKOcDrnTwCs26f7Sg9pQiaNL8wadsKKro/9NMZff/wBZmT1UHzT9RBPF5idngp9ezQcqAi5vZ/sgPG+C1qsgJVo40i3j45uFYauiyvDEW5tbsk44IvjQ3zx7Ck+f74nOj7Xr93A3avXsR1FMvImiQQ1n/wQzyen+MW9L4XtlXZ9hD0fkVdi2AuFgi6AlQDD7FqoiDIdaaw4Pe+jgK8cg+J15MgYO37sDrKjxsPO6I4Fvrp4VkmOod9FxI5fnGPdj/Dujdu4cWlX2GtZusByMcOSo7c1BblZx3JNbYJXj5asJKaiF6edcN5nMh9Jsyf4bQXaGVOOp6fKsnIcbO7s4N2bNzHIC6wFgRQh1GUgKMXx1fF4jH5/YFx1FERj8c99GgQEGSrMmUj6Lv7qH36CH376MeYslKNINMi4tth5JMNGtCOE9cEEkSoMBFJcbHSAP7h5BXe3trA1HgvYfu/5C3zw4DEeLVKU0Rqy0sPQjxDOY1wKQ/zeW3dxbWMsjZFu4EtX8Ot+CUBlBFjl2ht2lboIKYNFOvAydmSAKsOykmSFj6N+mKBcOq4u45uGdSt6ZMJk0dNCxoV19lxNGsTBLhEn0aTMhRnF5CXsRrLOTpMUT+ZT/N2nn+Dz6QnSXoRpVmKZFOj7PfTIcHU1CUoqB3EBEUjll+9U6BLk5WjrbI7LwzV8/9vfwfu3bwlDsRMzvhNsMMWOEaG1zBply2pDANmyBqxClwL6cmEM97OJdxZMEkDOjN/bkaoaRGgXbKZgkaKv1n4wnBitIqTAsAyrWjfS/JvWN9bF03RARQSVxYMKtZOmzxF13j5rBc11SYbVJHXx+NTHibeNdPM2ws3LMlpMNtVxWuHxLMOPv3iBpViu2y6htk7FFFCaWxSdT+BVCXwDLDGFzahNwq6KzTYdevFVcBYzdPMFbq/38LtbffzbO5fgP/4C/uEeBmKDTfCxgjPsY7S1KU0aMqR40blmqLgjoBNHOMmiY2yj1iQ/pykSJUEWpQJ17GR8lekzM3rcaIYxxvnKQjD6WAqt2sRMDUPk8RIOlYFFNlZOm/n5EhU1ZlhE0TFw3Ie30UcSFJiVcwGs4oxM+wKVAFVsRihgxeLIzWKMyiVcGfmk21YPQTRCf7SBaLSGoBdJTNO302hZWOMWySWNwH+TS65EgzMN1qawt0CNWLebZlnNxDOAFbVjpIl0TsNA81YF9KQQMaPg7QTfFhUX5aByrQV0NABVC5SyEZ73V16pxeRvgC1juvBS3/zNI2IzaHj2d+xr8PPzs7UBK4Isutc5Iq6A19f9Wi2EVp/H5m+rfzZnYjMS9Kr30M4D7X1RxrI2Rs8HhF7NstLb1YyEnvceXwVYKZvg1dfu1e+r3q2tsdOzz9cGxF7Ob5V92WbtKeCi7BL++XrASvUl6ndiHANrMoIt1vVS6Zc1WFIue21dLwA8mzeLKRaTQySzCTolzZ0SYYgvigIZnUSjPrzBSMTOBYiyMc4hE1dFmtXMQ41uqCPKx7H41/pagXzhq7K5YVjFdhJBSRXmrSqdwzDplMzQAFaaA5MhJsCBAAwElxzVJDVal8pcM991PFKGlbqE8iVYRxG0S43+oDJ5LGDFAM7JCDYDWSekeYGE51Th4ItJjg+PKzyMQxxWERYIBBgLeJ4sZ3hra4z3dkbYcgtEZQL6CIr7JPMPM73Be8hzktet8vvCsPp4b4pHqYeTJEPoZij2v8Cf3x3jd7dc3AlzjKoFvNcAVgqqaB5v45jKlOju+WcFrIRUYAAr44ZtWYJC0jVjo9oMs/lFA1ipxulZwMqeJUqxt9IFzM81D9TPrTpxcr7UDCsrd2SlkPR3CbLaFMIsFHMdFbT6/wGrr8iwYvFtUWUBrKoMlYgYE7iiq5AyrET0Vw5dC2woVdrA2xeeNa870N70oGwH6/o5rb6IGSfQsRALWLEg7Yh+ChlWhcwFK8NK3SNM8tOKw2/6XtqPo56GiF6zS9ANcbpY4MneC5zMZqJLc7qYi+D0YhmLjlU/6mN9bSyF+PHhAW7s7ogY4ZwigCmdXJY6EsKObhBgEPXF3WfQ6+IaAavNDfS7XSznM+y/2JONeHJ4KGyVd2/dxOZwIGCVk8UCWHHkwFKm5XNTnFMAq0gYXGSeWDSyma01NHGHGhWVAiTyJ5lWBh4yzBmBesyhYPnVZztehbKsZMxNNa1s8JfHyajIxQnHq+6JxBRxKXi5M7X6e+ePBPJwV82a+iO0flE7l9REK0Xji8HZitPv7x+g6EX4P3/6MzydzQT8kzKLo3yk5xZa7Kcc+TRumgSgoiDAKIqw3h8g6nVxwsM9XkgHinUJZ8ppm8tihgBMr6uifTyMeB94D0QU0gjUErBi8eCXBXZGfbx9ZRdXqTPFEUMyuMy8Y0HwlnuXAjYyhmMAyY6CcQQ0GFzJXuA7TgMfD05P8L/93d8gCQL0xxvYGG/AKyqcHh0iizny6CEajGRETUZZ7DiWYTCwGEmTRIA3qbloy9txsDMY4ObWNraoX9Xr4vMnj/GzL77A4ekMl7Z28J07d3FzfQMRR45jCsd7okszSTJ8+vgpPnn6BKdVAb/fFYF1Mr2iXiTFD/eK6oCpeylnxEsyg4wYOgF6WcekgZOiTW0B0Q2iy5t2CZm0ELAKqf2Slxi6Ptb47Ye4Nt7Cje1LGFEbK4nRDV3E8aI+uK3IvhU+5XW1X+cVPlLEMxkSrShlMXKtcb+dnE6FbcU9+PmX93F8eirsqr2DAxHD//P/+k8wIruGoHD9rTbPpLITsBJxeYqfyogOx3JZJKtQtnBTwy7+35/+A/72w59j2qEYdyBjgX5vIHudgHvFsRifiSkBK/qvAiMvwLhT4Ts767izs4lNMrySFA+eP8evnjzDXlrCH66jF40RUsMqK3FrbYxvX72MceCB2oMh449cn69XMOkInDI8JRU1VH1JVAz7QQXXOQ6owJUV1dS4Q0zCR8Vr7+o9sKOF2jVt3EMtu4oFvxS60nmmMHombMOTxQzHkxMBC9fHG1LInCYJjssCf/vLj/DxwR7SXg+zApguErilsgL7va7c64QNFpW3E+ZNSP21MsfltTX4WYad/hDvXr+BWzs7iLiXSMVnEkl9DwKe9TWwvUZN2z2ammRLMxJINmTJWynHn4DpLbp3G7CyRa6O77WAgraGCxlWrnaDBf4y19QO8whzSUbdTEHQKsy128/lZPXjNKksaJ7AvSsFhJquWFBBNTA9cbfleXqSerg/DfEo7eOwexne+q5YnxcdD8fLDI+pcTXLkfIeiw6UrWLIsFLASgCzdMlBDPQCHRksXE/cnBZZIWtDFoJoBDV6YOt+hbfCEv/9d9/FpdM9dI/34M1PpXHAcbey20VvOBTRXtdzZOyQwCjjjYzNmESZ7IE4SSROCTOIe41r0QgMS1wVJ0vtUuq0nBaJjNVOJepVZt22i39dv1xbcq7zTxH6189OvTuKIReTmcTCJcno4z66O2tIwxKTbIK4TJCQbc99Q8YlWcGl6mLRhZgs7lHFP1mkmdGdoIdouIbBeB3RcCSabMJgFuDXgFeyD7VIJnNNK+CzMaAu9Gu5gmYN8i5qQa0CyfJMRkfS/p4FZXhtz4u/mvMoK1wdotQ4qF2USV78KoasjJU2gLvdJ7bfz1doA1by3PJRm88qDttfJ/G0S3mFFXYeQHQGyKsFuTXnUcnDrxd/7bV61ds/D7A5Cz69GrBabVhaNocyXdhQVdb+1wWsWlDNuc+xCtSv5pHtZudF1+Gi96bL/tUM7PMAq+a6W6ZRiyErOSv3lTIYBYA19BDLctDx62ayRIFXDY/afG5kMmqd2jNLREeOdSZH74PEMzbaFzPE0xMspkdIOE7sFFhmqZiHLHlOBD34/RF6o3V0o4Fh5ygYRGYSm9rCkjGxPvC7AlgFQfcMYKURgPFPXXzr2sWYTdhrxL3dMCj5ONatyrBS1pOdkFTgWYxbjNi1PYP0+e2/GSTDckQLKx8gQ/bq7mpcinmNZSxT9Jyp11kiTmnOkipohQ5iN8SDaYlfnAD35h72qj5iR9mpzOkxP8W3r2zjva0hNpwU3WwuRlvU9hInwo4ypRnnZcDTC5C4IR5OUnxyMMOTxMOE0x6dDO7JQ/zFu1v4jTFw3V1gRHYwhQ/NSOkqQG/jocZIO97YsLD5c+addk/+k48ECmDV6EFJHWkZVHLumd3ZGgnUvMM0GaTz2ABWeo405mKS5xlCj+grGrCKa0vyIurrSVPONgCsdrfRs5I9ZckxzXiqJYfweV4HWH2Do0H38StGAvXjvDr+/roYVrbG/8YjgQSslGHFwMPkPxOGFQEroVvKyAUf04zc2RElub8romarF/g/N2BlFyAviAWsBGITBkUHlAwpHB+laFj5NWDFAKJB7Zsc18IqlAXLzyljc1WJabzE84MDPD86xJWb1zGLl3j67DmePn8u4tRXrlzBxnhdCo4BhYyrUlhV+8fHeLK/h8OjY0H9A8/H5ngdRcJkOsD2+hib4zXRvyLlN1kuMDk6xmJyKgXje3fviONah7pVWQww+BtNHwk6MhJI0USOBPaEEUbmhKX+1htJgqwyj9TNTBlWlm0lV8wkklabWKw72/Tr1n8bQqUCGrI/NADaAscerHbttJ/ntQy9Vof2PIaV3bRtllWzRh2IqHadsLVGA80Mc7cX6UiKAyRpWlPA6aSXhiH+1x//GL96/hwZHy9W4YG4JanToovFTDUseCjw81Pvg4DVWj9Cn2wWFqtpIqAlC9Ve6IkDm4ztZBlCET1UUFR0xFhsGOlgO/pKMV0vTXF9Y4zvvnUXN8jCyzP4htXFAoNAjY4Bcq36MhrHgy4uEgRdH7nopXAchg4uHUzdDn7x9DH+jx//GMuOK8XHtUuwf8iNAAAgAElEQVSXsd1Xbax0fiqC7+FwDSmpwRkLLjIMOgq6MdmnG8tiofed+6zI5RAe+j62h0OM+gOsb23i2ckxfvX4CZ4fHWFtMMR3bt/Fd3avYJPU8QVtqylW3UVSdUR0/aOHD/Bsfoqqq1b1BGeotyTFDxepjPdp0btIFtJqkSKSiYjoCKjgOc0Zlhn3LB1c/j/23rTHsuzKDlt3vm+MFxEZmZFzVVbWQFaRLE7qptwDutFuWHbbsiTIX/yD/MEwIPiL/cUwbPmbAMsGBNuQBzSkru4Wm90kq1hkTVmVlVk5RETG9KY732usvc9578bLGGpoiqStIJKZFfHiDfees8/ea6+9VqnjgeZAY1pDRtilbg/dusGI7K/RBl65cRPX1zfgVRWy2UQ+F3WShEkmzoOtAp+H3Cnrc1mcmQOWbm0cDSRgZXTQOCJMgNtqVj07PBRQLcsL/OSdt2Uj/YM/+RP0WQgKq0yBKruWOfbX6XRkTNAWb0pzXxZlHH8ic+4Xn36Kn358DxM0eDqb4vHRMeK1EUoy6jiaFPioiDHx8KPIeOMoYOVRDNTDjc01AWBZHD7df4ZPd/Ywrh3Eg3UM++twkhzXoi6+cfMmXtragkfnuyIRRuGCfv0lT+ZFbFkwPXVMR2yvKbrskcWh47jK5lQXWtVL4g7y9BoLC8Y4DZqCUlJ3I/YtgwTsmLUAK44FlhyV9F083n2Knb1drA0GuHb1qiSU87LAuKnxww8/wLt7O5j7AeZwcTxNUGWMBz6COJakXzTmpGPbICCjsy4QVwV+5803MQojrMddDMMAfYJcgSfjtXI/RZxaC40FC9qOMDaNGDs0xRxOPpGRwMitYCbMjFGAHYPVRNR2T22Re1rBvoilAlipPpomtdZeXVlWlvm6FOTUwkrGMUVXjAxKBab0OdgF5cix6ljxe20NCGVYkS1YCWB1WIR4fxzhZ4cePikHyLqb0jQiU3OSVWLvXffWUYsEgHbiuT9khJLXi2dWXqPvA9cHHoaxvrfKC7Cf1ni4f4SSI488HwjMBaE6TxKsr3NsVzP852+8gO/0PWwmh8iffgavzETDsJDzEwKmC1hPLRjfRW6AUGG+GcCUbDECVhxj8yO6YRnHrJBAs7qI6TmmDC5lAFTC1ha3ZhpJyEiCdbdcglUEiiQuCJutkQaGAFZ5iYaA1cFYHKCmBJ6GXfSubshI4EFygLRJkRaJOlnSFdChCHIoGm9lUYo2TcT8gk0xGlPQUIDM4biD3tpIWFYF45PLIWJz+Jv7LpbwLU0UReIM2NoCRa1I+3PgiOQfZixSxPsN+CT7QD8zf/dUhpXdKJL/Kfi3qtPSBqtWX3uR04pTJvfxyYaZZexLXi0uha0MY+Wx4l57TuxbBWxOPtTmrkvAZjXPWWVI2M+lgLwB7X6JgJXNv07L7bSYOr9gao8U2oJ6OZqlLlttVv9pr3MmkKTcnBagsbwT9rqvAlbt6ysxbwVoPe8YWwUTtZxdfv7TGlqn5bTLx5kYayQ9CI7oWrQagi1mX1vLSpgly7rHAlYSj1pnnwW8LRvRXp3WapfGKXVofZqxTCfIjvYFsCLzvGwKTMsU87rEtK6Q0ykt7KIzGKE/GKHT6WkMNDUBtZ8IWJHdZAGrOFIWlgWsGLz1bJCBfQNYGZ0oq01qRq4sIL1cE/yOjucJcGWE2aVR0AKlpD4xr0FgXmpL5hHiKq8jORbwUzdZhlYFrNgVWIw/mfjCc10AKxqzZDlS5vtVIXknwh4+mwHvHDl4f+LiSdnB3KGusAuXekvTY3z92iV8fWuIdTZV8hl6NFYR5g4brKWatjCO8ZwLY4xLBx89m+DeQYLdMsKc5itOhmj8CH/yxlV8fVDhcn2Mkc/pm6UG2mmAlV3v9hrafMCCWDbvbMeV1T2wuu7ba/p8yZfPoUNnRPU1JhhhfV43RWkXeqWWZbXQaNO24wpDU2PBwiSO54swhO24qf6GjevWTVobaXbMT0X9F/Izi1HVNuK7bJZYza0vmf5e+Gu/asBqGT//VkYCdRMJG8DoWIktZwuwUucDFTaUc170PazY6sWA1YWAw4WXvAUvrHbhTJCx6J2AbsZlhowSAlZJXhuGlQJWpLDqsIgmOET2v+xMoBWeZ1LNQpNCy9RDYRBn4fbJo8+wdmkTcb8rFNAdWtXvHyCOYty8cQNXt7ZkTjkOI9G82jnYx8cPH+DR06eYzxIz6kW2aYUux0dYadS1OC9x3IyFWTFPhAly6/p1vPbSHWFYuVUuTl5lOteAbhByNa5lJzRciK57FO6V22oCcgusohaLuNIRIKGYtvm34Nam7dDK/ZYClqajo4eRoSgb2q9a7WqCuCyy9R6fxLv0eJT7c8aXAl2mM9R62IkOphEoOJVhRSaJoeyfcIpciLCrSClBDH4JCGWuE+93GoT4P37yU/z1vXsYF5lol9QErPp04tNkiGOgOjapDAJhT/gu+lEkbAyKxkrSytERNBjEZGB1EDEActSCLm7y2kZHjBpW0sdR4CpLC4QcHUwz3BwO8YPXXsOdy5cQsJBgEWRYaLx/ItLbaIeJQr0yilRnoqMl+iiiw1YhDwLslgX+7Bfv4UcPHmBsqMZbayPcWt/AehyJza+MmcFFwr8NYCVjjWQbErzhusm1AypdHLp9EbRqGnQ8daz0wkio4jvzGQ4nU7kur16/iW9ev4Gba2sCxLEJJMo7QYiDNMf7n32Ge7tPJAlCGCCI1HmNxTPdFwnmkmXFUVSO6pFYRjaMdPlZ7FHbRUACD/N5JZB8jloAK7KsxC2kKuFXFUZBgB4BK8fFnSuX8caLL+LK2hocMgaLXJzn+Fp2rQtwXarOF/9NQW1+nQWmMsHRsUktcAWwoth+EAqThIkL7wvXHtlWFMT/4Y/+GkfjY/zxH/4hRnRRNWMf7VEPZXjpuFE7mWDHaJEkEFBzA+xPZ7i/t4PEdfHeo0f46UcfAd0eEl6vXgdF6KHwKfhPDZwalOYfeqE4JHabFJeHXQzoNFiVGM+meHpwiElRodMdIHLp5Njg1cvb+N7dl3G13xOr5qrIpfhmsmUFHb/AUdB6qG2kaDfNjigLYEWNKRb4LPot/dsKrwvrSlkjYm9P2lHLrUniEQsKamuw8DSGWiz4pfYnW4Z/fE+0Oe59+jF2dp7i+pUruH3jhuoM0hgDNX766ad4d/cpjgCkjif28tSM4zmk/Fdl/XIN0GluRAfGToSR7+HNl17ClcEAA45xUgyfLE/GUrotUV+J2m3WGVEKFU2GdCSQn79Bk88EsHKrBKFDwGoJbqnotJ7pBEyW42bKOFkU3LaQWehXaXzmyKu4+BqASRPc5aCSMmuXIKkyhWxiqTHRiqUqiMiE3wJfOgYoXXIxC9FCg2AzrdT3ixCfFOv40U6Nd2cdTMI1vR6eryA0FW4HGwYtIGAl8vkGsCL7FKjmGV7cWsc3bq1jPXZEb7F0Azw4SvDjD+8j9yLkjGQ8JwhYyYh1IQ2hUTbB71+K8ffuXsMdP0f22ScIizm6IZ0xyWjM0aVekIj6E7hxxAmY/yY+ygKThZg0P9hgiEMB3GQd+i4CjvcLEG3PR20IcAUW1DpLM3GHtQLFZGcRmJf1aRh0vGaS63DdV7UCVox9C8DqWP57QuMPA1jNkGJ3souM/yszjT21cUoNYnjUfilLNHmOYjyWdclrOTCGMBw57vT7cg46cUcYa7wnC60Rsbs1990WA+J2Z4q/hVOrKZHtBZB8z4BaJqZqPaGi9e3iyp7T2jhaNqJWQQHbLFsde7G/v1pQnYzjavfeHsmS3dfKU8U0xUQrCwYsP4OO+n8VhpWyiwxzzbJjWn8vweRl7rIsOm3+/stjWC3BgufBIP3Z+a992vXXnNKAlDI+/OUYVvLaLcCsDQ7af1sAfxWokv9mfmO0Lz/v2XWyeFdx8ROlbIvNuvqczwNaBpgSORfTcDCAlYXipIm3yMeVTqQsYz03hTmjh91itFXulNFGU705/YY9py0bS3Ji1lDMC7IExfER8qMDZLOxsKWqANibj5E4kFyipHh62EWvv4ZedyjmMNrgU3CBgBW1bgnS25FAMqwsYEWQhsFbBc11fFBIFrLnTuoIWZ2g59YfQbOFUxtHApfaTbY2EXBDxOnprlca3Swj4L24KXot3Vpd4sTGxPzeMlzJqWpGltWUi+yqrFDAqmQsDvt4nLh459DFz4+Ah0WEudtVMXFOCszGeHlrhFcv9XElqNGvUsSc+JBGUY2SU1BRKGPwpeuh9EPszjJ8sHuMh+MCE6cvTc6Bk6E3e4L/9Fs38EqvwCh/hlFIsH3ZHOL6arOsTwO/2wCusny1UfqrAqwY+WzeK0BjqY1qZVEtnYuXpi7tZhrzIANsLdhTRqLAANkErDSXUqaUTt04qutqGkRKzFKXUAG87Hj5gny7NMawde7JOPBVToDzI8+vC2D1t8Sw0vlduQFmbIeAFcc1BLSi2wE1OgxgJbdLunVkY2nniJ1DG9JOu3TtIPt5g3r7caf9/uJmG3q8TZBldltGpbQopei6ZVhVrgWstDgQ1Fv1jb/0lwRu2pMTqODIDbVz2En1PBxxZO/4CPcefor1rUvY2NqSGdid3T2Mx2NsrK/jxpVtDHyOgAXI60oAq/uPH+Hpzi6m06mMehGMGnLMhK5vZYH9/T2kWYJOJxINmMvDEdYHA7x46zauX7ksrmWusWElaFXz36aDLQwrA1hRaJtaOQ6FZW2XXkAow64yDgySW4rBkNJO+beCVRZRNqedAQD16FQtdP5tA6AW0CyItAMkYyIGvV5SdnXjnt9VPHm72o89rUPVTtie6xZY5o89oe1KtgUCASfDQJSAJDRQ/SELAQqBv/PoCf785+9iP5ljigbHDHDdjljUk7lBgIAjZvK5mVxxLp6i1SI0GSJhg4RgC8f30AjjbkTGUODBpa6SiIjrZybYkpHNxFE7EQsH5vM51jtddLICV8IQ37/7Mu5euYywymUklMWSHCwczRARXg2+ZFgxRlOykcVRyT3vOsjpchaEuD+d4X/7qx/hQZqJRTyLRvotXel0cH1jhFGPIpgu9g7GAnIVFI53HXFGDANKvauooVCXyaaj1pyMZSlox2OcayvlaJ7nY0a2V5aLbtXNNc7sX8YLo3UZiXIoUklx3qiDOohwf3cXP3/wCXanEzg9uoBqkU72Ip0OCULSnTIlMMJRD6YTklRYYWxRPhLAIJ3x5wSsCN6xC6jJENmPAdlEZYmNMMCVTow7ly/j7vWrGNDVraCQpYcooHC4dUDTokmKOcMesNohZwFWfkCdFV47PRD5u4wnZFwRsLI0ZYJyfP+kkovr6NMdfO2VV3D90iUFY1pOmxqj5YgQ1oM9tKyLiT1QrVYdWXt70wn8wQAffPYZ/vynb4vD3U6aoOx3kYU+cl9HCGlzQ9OA9aAjsatJpxh1IwFaA58d7woHx8c4niWSjPu1g+vDdXzvxZfw6tWr6NSVaN7QXYSAojpIfrkQLJ1RSRIM9Vu6xipmrYYOLPDZ9CRgRZaIERg1LoEy5icCVa4AVo2xsBeGhknQxRGT54Q4RmraIgCXCwGraBZwnMzx3oe/wPHRIe7evoWXbt5CzL3fANOqxEd7O/jZ0yd4nMyRegEKas8VBJ1dzCiAzbOK67sCRnGM25uX8Nq1bdxeH6Ff11gjAMAEtdARbwZXJloyYmW0LBbplNEiFByK958ufdkETXoEr0poHaBOgbI6tNi3zQpbCMrWNSyoNs1frokpDiXuUhNJ9JEsY1a7y8sSnCMDtG02nX45r/VmLwCChciv5Tq07JHNyIy+lAJWHAkUwCpJsV+GuJev4UfPHPw8W8M42hDtKek0O3SAIiDK+8dPShYQmbJLwCrgDUoyfPP2VXz3ziV0kSNPZ/C6A3x6lOOtd97HHAHopVdyT1HHz44G1AV62QQ38yP8o++8iu9uxggOHiPOphLD0oz6kbXEcOmJMQ4TtDJ6cLGMfgeIwg4mkxmyMhd9urATG+F+wA/5WTW22DOcbAYG7pxxOUkFqBfAyvfNOKERZDfjnmIJz/tGVmFFl0ALWBVokgzZswPJI2bcKwSstjcwrmd4Ot5B4ZAFoOYRfFOBH4vJDAtHMpc4fp1NZyimMzH4GHU6GLB54PkI4xhRr4+I8gcEEX0CcYZ9KuOJKgbNFGC12OH6IdAkccoCQM9Ziuvale3bYrUuOtstkGvBDDkFDFgU7CYEnQZa2Oh0en7BwnZZ7Mtab4FWBKHPkiwQuQHJp75c/NN9pCLD9ms1d7LXwzbbdOSpxUaT+Pnlv75Ifn/6tf18H97+rgUSddTKjMl+ScBKz9aTDK9VNkibUdLOJTVGMh8+f6SzXeCv5rYKZ+hI2Wlry8bN9t1ZBUyF/WP0qpZggxbrAqgYQepFI8EI6tjPuWi2rY4mWg1biedLsErO2tb4oIDnyRzl+BjVbIpmPkNdZtIIzZwa+3mC1HNRBCEQRqKd2+320Yv6kpvQhVO3pQJWZFhZDSuOS1sNKwL7ottEkMawsNR1fOnER8YyzwdhmhmgzgKOC1KC0WC2I4QEJJQZv9QUsoDHArjSns6JqeXFWJkxXVSGlQGPhfxh3OuI+Jlry7XCOM9phIJ5Jseogz6eJj7ePnLxzn6JB2mIiWPqB+aRyQS3Rl28vDnAja6PNRqnMIfiymG+XqbS5OD0QQoggYNH4xk+2jvGXgIUwVDi9FqTYJTu4h9+5zZe6iTop3sCWFHo3jaIzgKs7Ppr5wKWkWpNJX5VgBXXsQBWKswp55y+N5WakfVtpiY01lvAStecmKou4ofWEcpxkOrVAJoKhprIruw/NiI8Mnx5DW1+Y5nQfN0liL6U2jHvUXJ1OzZ4vobrF4mvp0XxXyfASq7qVxJdZ8fPMAHEStQMgTVVLmAVgauSgq1OJd1qucEGsFI3Bkt5Phsh/KoXnIuxfYic+LcBrExGpw5RC8BKXQIJWNUuGUzsRLPo07EoWTCa85wLuJ13lKtoqM42yzYQ9kYjhR276+y8/+yD92QUoDscotvrY5YkODo6kmT18vqGjD+x4DyazcTK/tHODg6PjpAmCTjqhSzDta0t3NrelsLrs88eYDw5RtQJ0Y1CXN+6IoLHFGTv0So2JTOrQuTTOI5d2PliQ+o4tx0JVMCKSaTS9Q3t0YqYymdSqFKYVfxcFNGWZrd9rAniFuAx4zIaOQwbr9VtFKtRJuymCyT3UkZhlld5NeGyBf9Z96GdyJyWWJ7WIVs8ztgim5WwTPoW/2Jn3M5I61pnAcHAx0KZ1vWTxsFfvvMzPJlPsZ9neDyboYxCVH4IJwhlJJBFL5lHot8lh02D2PfgBzGO0lJc+sgE4c96voe1Tkf+dskS4v00p6WK9uraIrhSNjXmswmub2yin1dYb4A3b93G3ctbiF06EqooJw9TdRUUiFbBKo4EMlkma8FjwUw3OgdZ3SALI3xweIx//tZf4ikPhOGarPFqPsOgqXFtYw2XN4aIgxBPn+4aF69a3KyiKJTDX8YQxd2yJxoppZgjEMBSjQAyuriuaPFLzZmUI5dJBjfNsOl5eHE4xM21Id589RUp1Dn7H8Y9xMM1PDk8wjsffYiHh8+AYQ8pXQDLSsAxallxjJLaYXOK5HOcjdeKf6gDZoA/+dyNh3yuiUNGvSsyrARppThxg6hpMPJ93FhbE/DgzpUtXNsYoclSZMlUrISzJBcdHn5ZNooFq1R/Z8kueT4BbUQTje9VDkFhZxWytrQoNELwrid6dhxJJYvieDzGZ48fY8RrdPWqxDx+UbiZSTAZWtxj3DvWtdCyZex+kOSEj6GzjOOKxsTG9lU83HuGP//JT3BYlrh/uI9j10ES+SLOzrXB+xq5PoZhB30/RJnMsUbAqhOiF9NR0MXx8bGMNRNw78LDG7dexA9e+xq24li6sBEdMaNIQHmuma/SX3LYdV30vtQAQh2PlGF1QsOKgIU4BepooIyFEZAmuGQZVq1OtXTTzLU0vGINbcKUAXLPx35W4NlkjPc/fA/JdIw3Xn4Zd2/eQGxGLuZVifsH+3jn8SN8Oj5G6odoAkK/nojb07hhlhWYjGcoZgmGfoC721fx3ZdexKvbVxFRA46mHhy/M4kv9w4TNDJw2D3lel2a09vMmu+4FqdYC1g5xQwBcgSuAl6al+mpbxNOW6BZQOk0hhV/zRb6YopgwC0tjluAk3TDlwwUfY1l0kYm4yqB1mqoaAhmzFXRUgJWkiQanT2Oy+6XAX7yDPjxUYj3m8uYdK+IXhWzFdGEk1lg4REAjTbeRMfRCOj7BNyyDG++eB1v3hzBTY8wn47R39zGTubirbffx6T2kHCcQ7S+mGCoYx8Zo3E+Q/jsU/zj3/oGfu/GCOvZIbr5TIq2LCkRcX/M58KEFricCa5hTlHLMCLAHnQwGU+RVcUCsKKuJKFq7g1rpS1gv+iyucIMzJIU6WyOiIYLjBc8X3h9qJXV0icj8M0Ck80h7keXOlT8b4KfaYrZs2cyOpzx/Ol3MLi2iXE5w5PjJ6g8gfpRMOmv6QgWCWBFhgL1HIucDNMKs6NjOEmCtSjEGs0qaBYQhAg6XQwubclZSEcwAn7KsjLMJGF5qLuSXX92bZHVbGOnjQ/CJGzlE/w3z0QryXCiOSW53VKPREAac64vin4yRAyDuf28bWZBe8T7+fhtnnAFsGo/btX2e/U55Aw+B7O5KH9Wg5Hzv9rNjPbEgy1mLvr9835+0ftr/+6XAawWgINpZFrASuIx47D5/KtAk33dC5ufZwBWEudNMdxeD+1/y0BRSwPwtOu0CljZ55V1wBHzMxhWdp2sXt9VwMrq2lkgUptVRqdH3GNbUh1mFNCCLbLXRANSR2MXwKqpAaSRYwArS8NSrUTz3o15RDI+wuzwAHXChogCINM8waTMkHiOMPbrKIIXUTs3FmZVhzmv0QVsA1Y0qWC0ZNwnYMU81WpYKduWkxkEtmgmQHaPnNISQzSWELRSkFi/f6I4WWpdmcYO8/m2lIMYJIkGqgWfLGvZ6IXZLW90kES/UeRWVP9UAXatGQha8f1rY5C1oWqqFhwHrAth+MMfYDeL8PYh8PZujk9TH1Ono4wpjiOmc2z1Q7y00cfttS7W3Ro+pycaNmjpRkzAKkZSQ1jtbPx+dniMj/fHmFQ+mnCAJsuwWSfYSHfwj7//Im5HM3SSXYwi6i9ZcMeCLmaE3Kz/9v759QOs9Nr7hghhc16ahFjQUfVslzqZdiTQ7iPTJ17qUwmQpMCVaIkYDTJpjC70uzUvYS5OQ4ElYGVzGz1v7ZSFxqwle7097XNRfPoi8fW0+POrBqyW8dvwNP+nf/rfa95pRgF0HGB5Ai6+f9qpKGQpIyZmXIZIsXRlLFABKx0JNEi2sd8VDs1CA8owTp57Tb18F92QrzIyKDPWTDhkQRihQePcwc/FcmWeU8iYxQFdFVR43aHwtEFPyblovfXnE6KVgrOdcIhoqxmxEaYZNRNIkQzpTOhikqXYnxzjYHyMZ0eH6A2GuHLtGiaTCR5/9ki6+6/cvCVaPk7o49nRER4+foyDgwNJKGnq6pcVXr51C6+++CJ6UYjjowMcHx8iigMpWNeHQzvgqAWYfGrj7NjUKPJUqa3cxHIwsRvLwpLXwheGleLOOhojIwQEq7gLXYrFZ8pGMUDgYhxQ764BnbWfb8SwbFpoNn07yTwZ9OW+LYLD6WnRRetHqctnf0miuiJMung0HcQMEPv8M9gEdzXRXa53Xu28aDCnQHZT48ef3MOf/ewdESnvXtrC/oQFeSSUXYqqU8i7LgphflCPbJbmSJ1QdGgo1kuGVcd1sBZH2Oh1MezESKZTYSoJg6+uZPyOgCjHTqX2qir0HAdXww6+fesFYVn5aYIr60N4LplFCx8Rg+rzglmGIQ/4QMS4w5AGBQVq38dRDfzZ+/fww/sPsU82EcfDqCVVFrg27KFHAe4yRSfwcXVzC+l0hiSZyz5ix0zG0Dwf3W7PBG0FJcWlj4e1YT0JACdMEwfTNEPsBeg3Dq53u/j69mX06grbG2uIwxDUEsvFwbCRxGd/OhWW1b2jXQRrfRHPzlImMhXiiIWVOuFlHAlk8cNuKDVzDGClXRTqBLCj4mCaJUgJFgWBzr0XBToA1lxfxrK+8cJtjMhGzBIRGPWIVAsoYUSZV2KdXXPn2l5ra/UEYK7NRntgGmDAFHRMh5hgEbiiDgLp6pc2Ns4lKJ3bueU1ECCvRBDFoo+WkC3W6eLR8TH+8hfv4q8++gDexgjHqJA21AvrC0DnlA02B2uoMuoiudhY66IT+hJvWFxzFHR2eIygqOT6/fZrX8OlOEIxHYu+GY0JWPSaKPIlaybVxZGU1YiOK8OK39EBaGX0qfC6jKUaMW8LWFGLTLQPDJDOxJ9FpoyW87kJLEeRxHUyAMW1jRR8GmkAeO/RDh4/e4YkmSKdjnFtfQ3feOkl0V8bdLs4ns+wM5/i3aeP8eGzPUwJELHodwM4UQdPxmNhAs0mc3SYwKc5Rp6H333jDXz92jUM4CAiS5PdWGG98g/Xseo0MCFX/SqjSWLyAE3jeRYUcMo5mvkhquRI3ALJuuKYP/epH3GVn10xt4vaRbG4GB93xOF2+dXuXp4oVc19Xv5cntd0pKXxJWMa7dzFMEBlpJVaZ9IuWzoFliUOywAfzSL860c5fpyMMO5dRRnw8xjWnlDweNZzDVDrphatDx0LbMRlEWmKN+/cwBvXBhj6hLocpI2H958c46cfP0IKHwULJaM9pb5gur6iKkWUPMPr6yH+/jdu45W+h14xQ1iWmIwTxF6ISIq7ikctoUOktZpxdDleWDaYHU4EqPciX9yEQcaBgE4N0iIXxipBZa5XWpfTuZRnCMGqZDZHJ4r0PVMXzgEGdOfjPqPTK++vjEh7BuiidlWBIs0E8KryHLPpGDFH0DTmuCIAACAASURBVDl+Peii7nqYI8e0miKtUhkJlEhJ9gKbXcyfTM7IyzeezFCmKZDMEdcFOnWN2HWkIcex5rA/hNfpIZC/O0ZHUBljwi7hiM7K+uM5IUWgFK7KAFowrWx2Ye+HYQiuBpBFk7wVXVfzBIEy7UjUGRHoooJh8fMzkhDRVT0tNzbi62pX8Mv7apt+nPYqq3v6xK5tsXb/Nt7h6aDS52NYnci7W9dzISR+xhtcgJ5n5IDMU87MD1su07IG2w6pCoOrSPOXpAhrSbxc/SfBKP1A531vwSy2Q3sLJ8qlhtWiGyzAimFztJoKEg7NZtHGqDlPzdQFm4pWZ1In+JWhyoYQmdLTZzuoswR5MkeepqioZUXWldMgo6RoFKHkWH0YSW4lcge+h4CNYLBx1V3Ub3Ta06uq9QSBAzKslByheZZ1CdTag41jNl/NyLgBrBa6aFLTGoC8PZYu4IEyZhTItkCDAn3arLEaioGCUa3Gy6KmoLyH0RlkzFL9U7lrC3fAqlAtW9a5BAcJVFEvlud3CR/d9Rt4+8ERfvhwhk/mPp5WMfYLDvyzWRbKREZYMyeocaUT4Pqgi81eV5i1vF9ktdOR/nieY38+x8E8wWFW4KhskDSc8ojQ4bXa+RS//9IlfGejwku9HN3iAMOwhkutgwsikG1e8XNb0Mp+j/HFNhva4L7dK22Got2i7f12UXy1r2PzEPv6FpjlmtR7piDVgrltzmmrIbuUKdDP+xyQbDWozOifriFlUmmhdbK+Xex5Si60jDdOxhJdC+d9tT//WaD7eb9vf+esPP/8+vni2LV6/1ZjoDUVad9bZUYvtdz0Z79UwIqdaAtYMdETns2CTvfrClhZlzJ1pGHo80VUuWx85M0SsCLLiAFQEfEVDYI2etUqQk9bENK55EFgnL1ITWeiSLAqrUocTqc4nI6lGJ4kiQiX9wdDDIZDYVDtPH6C2PXQ7/UE1EjyDIdHxyrUXVYIWSA6Ll64eg0vXb+BrdEQccj3rnbfMu5naI6GzGiKMw6bGJaBdLntRuZG5VgbWVYcb1CR8DZgJSeCdJG1YCNgpeCfjhMqgdJmjSpaTyej8wCr5cGrB+kimZQOk5mxP2NXXgRY6dDA2V+rAfFkUNDC4/mAbYNMm2xvDiJTEFqwzSdLB8DMd/DTB5/iT3/yYxyUJcLRBo5S6qGQ9hsIGCQW8SwiHAeboxHmdIZ0dISFsKFfV4gdB/0wwHpPxyukGBCGG0dOSyRVISOBAljxqlcl1vwAt/trMnZFwArTKfrdUMZ5nYBApAI2eo80ECtgw65UIJ3yJWAV4LAC/tV79/CjB5/hMI5QU7w7mcmo6eV+RwrerEjR8V1cGY7kPRPksfRboehKwRJgOkuExcHXFsCqNjpRMqZHXIgHuo8kL9CjyYAX4M5oHd+4zvGxAt3QQ0BWQtwRJlTJkZYwxiRJ8fHeU/zNZx+LxpK4f7aSLSmGpMumXRhNKFjoL8daeUl8qFB6UmRIjIsewWLRrwojbAQRvnbjBl67fh0DjmkWudwrlVvh3monPMu1+LkAqzNWnor26v21bD5Zx8Zpi6CVLUgZO77I+l9Myph/cHSSWVYUM61xME8LuJ0OJnUlboz/+1+8BXe0hmdFhqM0RdwbiP4dgeZ+t48yFYUfDPsRujSQIPuHB3hZIT0aY+h4+Pbdu/j6jevoykihjlIyvuS52RPnfoJzP50wBPVqGXaVHQ804L2YHdhuqehWtVxi6go+fy6aVDqaRBc1GSkgH8dxMKsKuFEkXUwCV2RXHUwn+GxvB4+PxtiZZziYTNHrRqjSGdZ8Fz944w3c3tiQziZj/n46x893HuP93V0ckVXokvXnovYCPJ1NULu+aFp12UjIS1wKQ/zBm2/izRdeBMZThGUDX9az8pwrCuGrZLpqIRmATrrpcjFM0cGfOyXccoaagNX8UMcCnUoAV2HgBYRUzhY+bidEzxe3ajhw8uvseCyJnSKyiyJx8ZwyqrHsUGpipCWZNFGMfTVH32TtFCWOSh8fHnv4s0cZ/jrZwHH/GgoCViqUpW9LCh0Cd3yfFEm210aBzSpJcXXUxYtrPtZjAigOpkWDh0c5Hh/PUfmRCtvb5owBq7jGwyZFM36C79xYw99/4zbu9hz08hno8ZTMS0ReCIfjvjS/oLeKU0teEPghOhxVTEtM9w5FTyrkiP+gJ2OpZGTLeDYBdMPSJKuK5wYBK2rWJdOZgFYbozVZt9S2S9JUWNOMuxxDJ2jPCK8i86pjRcCK44R0b+W4Js8lvxsjGg4FsGo6HlKnQFLPkdap6rIYJhTPDlccZjXvIcM3zUvk6RyYE6gjYMW8pUbs+/I5Gas5yu0zbnS7wlgUIFh01xw4lfAiNKW1ZAgTr/m9RcJ8CrtKSg/R+Hu+KGjnKOdlCF8VsFp1N2ylRpJWrOpWLQAI+6bO1xy/sOF7UUH07wCrkyM3q0Wharzp12nAlS3Q7M/b/y05lJmu+DJHWBuwOrex1AKuJKQt1rsZhTc5sE6/mLPQbgnjBqifzWhYGcMRBYFNqmHEoQWMtkW2mPAsNfREI9iM8xKYYi4023siZ7oIidOpmCN7NCNh816YywFqgvBkXEY6aRAEnrBipEnBxo1BzTiexqpNP55eHYLk6uynAJeGduMsLu1H1l8SKYyWn30+vSOappkarwXsLQArox26vL8WsNK4Jyx5w1iz8Wh5TjEP1PrKMkKVFMD3SpYXJUGMbIGr+S8BK8pnELIqyEeLLuHdRxP8+PEcDxIf+00XR5UnDCtqJjLYOnWJGMzzgc0oEIdqsne1dqpEkmOaVZjkBSZsQlQ1ZrZec0LEdDLefYA/uLuFb6+XeLGboVMeYBDpSNxvImClG1avPxukbbCqraGpgJXNN5bgXDvXsKClZcbZTSG6aLI+DGC1OKQWm0YNnc4ErEzNdU5w+P8tYKWBbHlhTyLzS0ZU+9qJBrNNxiiwKqQNHQQ7HbAy4y2t7OL8DsAvmWElRbBqPBA4OQ2wykiWEIYVyarKsIKjqL0sXwa/U5Kh0w6x0w4VPocdveHuz4pCAsjRdIrdwwPsHDwTxlV/tIY5xxgOD7G+vo4rV66IaOp7v/iFjPswmIs+BpPKrIBTVPDKCn3Xw/baCJeHQwzjCJdGa9jcGAnQMhkfGVFnq+GiQoECwkhQN6Mfi67BErCy4xUWsJKTwLAVJKGUjeogyTmEZoQDTwBWygxxOF8g6bzdxEuwpw1u6bWT1swJFttFCgoXAlYXtCdPCwgnkxMbxFaT3mXx1E4S9Pn0ZywCYgrQUlsoDvHh7lP86Y9/jIfHYzSdLiYU3uWnDvgYCCjJBJlU3mGvh3maIxfBWANYEThwGnR9T3SSeiw8TGDmQUjAKqXAeV3KiAoLEbJbRm6AO2sb+M4Ld7DFgoDFg08B7xROSMDKuHNJ8WLupZxUnohGUo+EWBqLF3HIKhr86c8/xE8e7+CYrlvdGHk2F2bRZr/LeRJMkpk4sK0bx78BtVco/i3PpaOm1P+azBJTcCpIxoOdhQ412wii1aXqLJG90nN9XIk6+Pr2Nr598waikmM8hXFCCQQEaxqCrRQ1rrCbzPBXD+4JgyXJSwG1OHZCgwOO/7Fo43OLG5kBy9gxFMdLk6CSgk5XL/6cRRyLR6coMYo6uL62ju3eADfXN3FtbSjsN4J2HLXUElYZW7L7zurgGlv0084sTRhPipnaVM2CVlJQWdcbAa3MGIJ5/5p4nfXsy+/b/afA10lgjfGrE3XkdebzRLqhiCMcZBn+1d/8CEUc4SHZn8/2xTHQZbfUD9Hr9ZHNMwGBOjHHMSl874gJgJOXqKczXO318f3XXsP14QDVbCIae9QYI+BA/QgW1V/+S0eC9JppMm64ogsASyXzDCgtDmXm3zISWIvOm4Ca0jl2FBgyDLfK81BFIeZcq0y6Qx/j2QyfPnqET548wtPjCYqoj4PJBNeubmEYeojyFN99+S5ev3Yd1ZSS6zWOixzv7T7Bezs7OKhq0b4js5B7/4hMOYqlUhuM4wxZgTXXw9/92tdFpD6Y54g5di5MFNWxE8DKuBFx/MrIapvOoTnXDMMqcAlYzVHPObJxBL+aLwArWVscu7iAYWXjX/ust2AwWX4XJbwnz1Jde1L4aQWg67sF0gq7xtiRS3ea4yEczTT/5uN5zh7lLj7cr/HWowJ/lWzgiIBVSGDbnE3yzlyjaUYXVAL9eq4t3rOwKROseznWOyx2POlWH5c+qqBr9LDs4/WsEACqITAzRzV+jN977Rr+5PWbuO7m6GRTdD0PWUH3LA8ORwbYSyeWC2qYlAjcADECNLMckyfPhGlNdlVn0EfFsUEJza4YQAiDg/dJACsXgTj8KcOKDqxbW5uI4lDAqvF0orp3BOLZCOt0BYDl71Isilp7ZD7ynhHI4Ai02wnhdiP4vR68Xowm9pC7PGMSFGSlUaJMnFe10UHTDm4jgubSAHDoocD1NRX3z6gsBOyPaDjBphiZWdSqibsIe30BrVw2yQjMcV3TFr4NVkrHXAsM/pGRAruATrj7GTUSm7Oc0ci2y+rMNKGtR/AFA5HG7zMQp1Vdq0WcMoCD/LJlnJ8H8p6X4LRzrdPf/EWSCu29fVpz76L864tcsl8Gw+oil9mzzuVVZsJZ7IZ/G4DVWRpnz+ederU/L2Alq8OYDmnQNePapsBWwXEFitWtUE/Pdh3Jfa6lgZGMIfuI4FSSoqE+1eEuagJWEk8aAal4bhYcJyRgxfhO4wk624ah1CsErcJQdYFqMQFSIybLsNLenMYbMqwUOKB5AZmzKrqu+lIcD+QIIRuTbDz64vqtWp3aCFdOsjoLWv0iXj/LJmOz1O4wq88oDBHRpjJauyZGKJPIuLHKGUZR9lTBEv6b10Zilr5fZQ3rexFOM3PMioLrOYq6RNoEOCo6+HAvxQcHJXbyAMfoYlx7opvIUWrtdDD+FwgIXLGpzXrB9eU8oKaluLg3LnL+7TCvoFbikhkUVxni/Yf4o1cu4xuDHC90M8TVEQaR1s0Xnd+/Dgyr0+IUpR1k0sEw4CwzTvMLa0TRNqRYxlJbx9m61YJVEpaZC1qmlUhOrBA1FrWuAr7nA1bnR8jfdMCqLRlhY+i5DCtqWC0/tA02y8C2KLBPGQkUwGohItoGrOgoQ9H1Ao5Q6ZVhJei3Ral/HUYCTRBQip8CVqT6860xaaVVeNF4C4bVKmClsVw1a04eBMtDQQvGZTZ04lA3xSbZDjaYMclkMX08neLps2d4vLcjQtZrmxsydkOnwNl8LoDV9vY23vvgfQlkDHIEriI/ECeuOqVddIFbl7YEsOq6DtLxsehDXNlcx9qwL8gyuxXqrqRjL/pva/uqAoULW3GyBxhIzXy4zCkQBJAOtnX+MxapRnQ9LTiApt0Ou7nbBY4FrOxht+z4mWvWvnYGzbeFukA/Zib+rG19UcJ0ER17iaSfLNIXr2eL91OFJHQsxX4tCzbVRuEVoQ4Kxfbrboyd2Qx//cEHuL/3DKnrCWB1mGVCiaabHRN1MiPo8BF4vggH0z2Jm56FPI9O2tVHDtDxXBFupmOgFKokp5QcCSw0ORDR2hqjuIsBXLw8uoTXtq9hM/Dh0x3QVRHLhlpmpE4vEhEd9+S+lzSlZrGcS0Eln4O6VPNcAKuf7e5jQhfJToSySBF6EOYXNZcO5lPRo4qrApf6PVwZjcThjN1/rkGCRtMkETCOLAcr8M3LScCKoJs4cHAWn4AVRwIbYDvq4BvXruG7t28hLFL4bilz4hznc30KvfOUpTKPg8R18OHRM3zw5DH2Do/gRBEQRJhluZhJUC/BauBZlhW/T8BKQCvu1SJBN6bzlYPagFUxHNxYv4RXrt/E1cEaRkGIPufkjcuh1UWilhDdw9pJ82qCfO5IoBTsJyuthSW6nLpLoogGKG2Jyjo0mnOV0c96fv+sxLQFUHwSMCaDg25m1JPgOFySpAKKkFVUeC4OkxRj6lnt7eGTnR3sTqc4opi962EwWkdOYErikIsemRqhL3uCTCEvyXB7NMK/981vYisOMT/cF4YoASuC99SoUAHXM6rNC6ohC3jopbGAlV44m5xKYmq6bG2wSn9HNZ5kVMy8D4pSE9SVcVUm390YD/b3RKdqVuSizbV7dCijXVUQ4TBjc2KGrY0hrm8McSn08bXtK/jalW0Z1eVemVUl3t97ip8/eYI9As4UXidOQoCQYDdZVwVZQK4IYftJhpcvXcKbL9zBa1ephwURrxffP06h8/0aKnrAe2W657o8liwrdQmshGHVJIeok0MBrEKyrow7pSbsZ1//9npebU7JpTUOmZ+ncF3dG3KXTDJv49MikTSMUDKB+celqLg47LHIgQA0R5mDTw6Btz7L8UMDWOVhR5ibAnMoBcL0mtlWaMRJSTeS2R8C8E/gVXP06MILF9OUjqkRnN5AwCL9Wib2HPELmhJRPYOf7uCPv30Hf/jiJWyUE4TpVATyi1q1t+KAOnEp4ORSaOUFC44YHYRwpgXGj54iaBz01tbQWRsIWFVyU/jMWwx/WMBVuho68ChBYACrNJ1jbWOIbp+uUo0YcBD4zzNqS5UIOQpIVlQLsFqAQVxHnoN4fcA3CSeOgSgQZ6+CMbdOxYhD9b+M7WBDvhY/15ItS2BtPp+imE9pWasMVDKMAYQ0XTDuXcx9RIR9OBRtKwLAIqRfGuFpy65rAVbtnMzmDFYCwHbFxUXVxsaVRbi4Y+eEl6+AVy3YjKtrf/FyZuxvGbpPG/86v2A8P//5d4DVRYCVvTenA1dLjbOzgC0tflsge2tMUtq0LYbO54mB7cdoVv38mlitRc6qTdrnnKYSS4aVTSsWvakFy1jXm20YWMBqKc1hSA9mP4qovxkFZN5DZ2SO/6XTKcp0hnJ2BDb9xAxIzkxPACtxrDNRU5jLAeubQMahqXMqmq4EYyhgwgkCTow0qkul9ZyOAdKUQmRMmCuoVY88ho+n3IWaeihgRcfawI+E2Smi/HJN1KF6AVgZkNhI3S+mSex9tmLYMjnDiXEz8s73o+LeqpGlK6JCls5a70fjtWiQMq93fNDl0E7zkK1GDavUuASmCLAz8/B46uDRzMFRHWPmxBiXDibM9TmO7lEyxBibkdXG3J6u3QTomJ/QhEUmJjhBpMYxwtD1Ke1CqluJKJthcPwY/8HXr+Nr3TluhAk6mKAfat180devGrCyZ5YAjaYBLN8TwIoyD6o5ZllWbQBuCVydHL1e4CKO5j+28aANXauzbITzDZC7vE7LuKuAVQvyPEt+5oyL/JsOWNn70a6zNbacMRJoRdc1qBl9hhZIoE94DsPKCFOK48+CYUVXr7aGFccm7HyxsUE1VPNfOcOq4qGhSLGg6Ub7QEYCKVzXBMKw4kggAauG7CrDsNImrroanQVKnZewS+intbkIJdMtkN1qdZCbpqnoVj19todnx4eYZRlGm5uixfN0Zwez2QybW5ekk5pknP2uRcS5G3VEW4MsD6+qBQy4c+06Lg36mOzvYX/niYAblzc3MRr01f3KJOfLziRhERU/pE2sZTWxo8FAyvdJIUPScTmOQvBCDl46GZk7rVo/1ORSoVoRnDVz5W0a+pJw1J71s0XTMtXXx5nkrLU+T5r6Pr+rLwKs2g2k02LCuQyrE84f9rA/mVJY4Tz7XXk+A25JUlCXmGcJmihC6jgiWv30eIxpSWZFgbfvfYyUnZl+D43pLFO/h7csmSfw2XXyfdA1imAkR5Q8M1bB43xjOLQ+MgLCJEWOpGAHnGrlNTY6PYwcH1+/cg0vbW5h6DjwqUFH0nFD10ottvQ6MzCreyHHnbhjXBbnMnrSIKUwehjh4XiO/+ed9/Hh4TEmpGp1IgGwu6GPUa8n63WPgtnU96lIV65xfX0DV0fr8t6T2QzzNMF4NkV3MBDAShzjfIomq5An9VkI7JLgwII0TVNEDbDlh3j96jZ++86LGDg1Qo/28AkyGhC4AVwvElFlGYmMOzhuKvzi0/v4+NFjzDkq5/lIKuoDOMJos4CRsLlEmFzBKgJ+/B8TGjLePILGZYWgrNGFgxcuXcFrt24LYBzSSYadPAJWfBzHYAlYsJhlgmBL2lZia9fLRRpWqwomi21iSfGmoaDdPvNKgsybQ5YIxqlfrW7SggTQjnPqjscELEnIAoEwIjQRJONIr3FvbYRxluNgNhdXxntPn+K9h5/iKEkQDgaoDMPQD1x1Lo1CuIxdaYFu1eDmYIjf+da3cKUXIzk6QMgZNia2dECNYnVYvDhnOjOn0gSj3SQ0QIQBGJZXx+hYtZ5Jo52xRef3OW4q11Nd4ehudP/wGX768Ud4dHgg7q88/Xhdgk4HiGJ88OkjxN2eaCQNAwevX7+KN2/dxN3RCEPqDZWFMLR+sfMYbz98gF2OZAWROARSdD0R3bBSACzpyNKg4HiMDcfBGzdu4t///m8hIguRYIX2itX10owy83tmoEoFdg1cp+LWClgRjGnm+wJYBfUcEUEsPoM43Hx+wOpEDJT/OKnfcPImPb8unwesXLH25nsV7TAWA0aw1nalCWZT3BSirajrnqyReZriMAEejL0FYHXYuyoMK65fYc7JfrEjo+rmpYCVvnf54gh1WcCrMhn1bdjkIkbDIsE4UC4XqH4m6rcETYFONcGgfoa/9507+P7lDobZsbBC2XSq3I5o9XUiD2k2RlXNxLmU7pD9oI+B24U/rzB5tKuA1WgoxiwlASv2Q2iWIRQB6b6B/AJxqixrlNSgms6RFAn6W2vwe8rc5UgON0ORFSiSVM4HLiw2oYVlpVRyI9DuofYJWPVECJ7XgTpuuVMhazKkxVwaHgQkWcxKgeQE8N1IR1MFDyTQWwlgNZ/PUFIvM8/hlAWChq6yrox58737XoCoq6YZZFrJ6/HeECA249vt8TorNr84vw0L3oYKC8xKw1VuykVR8OTP9Qi3zNivAJgL4Kpf7WdZfUaVgDaPa+fn8s2vEAAvAPuthtNZAZR7UtiSJ/TjzA75DdCw+iqAlVQMPMMtWHpKsSnrbBWwMkmn+Oedw6A+89BqrRcLWJ3ZFD9lzZzGsFLhdBOfxBzLrDXD9JP7vHB4NSLU7ZFbu4kW+pl6qEptZVx3qQdJ5/FsPsN8MkGZzVAxTjSVTBJQ66/wAh0HNPILjBEcJQyoWxUEiGMVXmcOTBCKdQjjORs7nAiwLoEWsOp1B6bJHggji6efFV0vOV7H+oYRRMChSAAiPqeI0DNmikYXY782pqwEiLoAc9zc1jZ2B1NOxrq8AZMZ/ZL5/MxfTfNE9SCkMTufjQWwopC6uPaKL4cv8Y6N6TiiZIPqREvDOU8l96VbYIYAe3MfR2Ukf1K3i8QJcJxXOExyHBU1DgoHpR9Jnaa23oW4vepBr5IXCjZKZ1rOSKp+CHGNb7Ms0UmPMZru4D964xbuhlNcC+foODP0CFh9jtjz6wBYyd1pxShlwRWi0dlmWOlefT6eLoArc5u1jiN1kK0VkyMotW+pB75gz2rttIzUy+guwvqLkcCl1IGuj4vj+m86YHUa/mMBq+UoZuvKtQErLUh1M9kn+iKAlYjqya3hSCBt6OlGoAyrJWBlU2It8Fdn9Nuv/Xlu2lcSXV8AKDqaJsFIClEWdwpYVdToqVXDqmroFGgBK6NhxWzOdltPYVKtLrr2DZL4EPgqHmzWJlkj7M5zZGH/+BgPHj8Sd6DxfC5aRhubl0Rv4vDwECG7Db2uBMUyL8V1rR93EDquaEBQ1Prg6VO8dOsG7ty4gZA2sU8eY3J4IALsHA8MzVz5yUO1NrpSZibc2G6KGwappAzo7FiIBXgg4utqsajisiRtELDiH/57AVYtgM/lBl4GPANondjYZh3KUtHDT/+libgtzr9curjaXzo9PbiIYaX1rknmzT1cvh910ltd07ZE5Dvw/UYAK6Eo+SEmWY5ZXmJeNQJY/cu3/hyHBDv6PQG0eJh3+gNhF3F8IwwCREGAbhwh9FiUkHqRw6N2TlVjc21NRaDZuWoaJNQvKQpkBBLLCmtBgMtRF9998S5e2NhEl92XukCaz9Gw+2BsW9mht7RvApElDzYdChTwhQAXAas6inH/cIz/6+338Ol0jilpVdRNq3L04wjrgz6mSYqd6Qx+GCHgDP9shmvDNQF3/LJAniTIigzTZIawww6ZumqIEK+vIqfUa0uLEklRydgNO1kd18O64+LlzQ387isvY7sXCZOBsShJc1Rkmfgx8tpBwb3X6QjT58HuDu49eoynx8diz55x5ErWL522qHmjB5G4eDKxIsNKxgQrhCyGi1LYjOSycQS32wBX+kPc2b4qhgcO9zc7WyyEud90zkzWhQVM2/uvvRLPjW/GH9qS+9rsKvtvddmwCaYBrRYgjTImNWFZ+VqherdCm8nP7Rivp05zFHUOAjEGWLDROFZJJ0QGATovui4eHh4IgHN/dwfTpkHKtcQEzm0Qx5G4ljlZgaiosRlEuL02wrdefAHb/Q6q+VSSXxlrhAqv09HlczT5zsj9GVMuAOxMwn76iwj8ZO6lvCkBcAnQc7Qh8V289Yuf4W/ufYCDNMHGlW2sr29KHJ9JQ2KMw1mGO3fu4HD/CWa7T/Ct29fx+6+/jrvDIZzZFH3qvzU1fv70Ef763kd4nKTI/BBMtbIamFc15mSpuWSeBcJKqSZTDKoK33vpLn7/W2+iQ2dGgmkmGRNNOq5u0ekSlSIdhzTrXDWslEGmDKspkByiScmwmglgxZORYMNFgJUteNuJ1fJmLDuLJ2/QojQ/8e3TACu+E9FU5JgDC4IWaCWgG1lVLArZTDHsaY6pJEmCw9TBw3GAv3hU4C/n6zjsbaMMYwHEfWGH8/wjpZ/vR89ljqkoj98KEOv4Ha8H0XMZJ2RhxGtNjUjf6OBJ9m8agtSvqgv0qmNsB8f4o9ev49VuhbVyhkHggDEwMgAAIABJREFUyphrHfbFzRXIkaTHyPNjYak6lYe1aA0jd4ggqZHu7sOtGgH242FfQCMyn9gpJ1tb3a+UXUWmlJtXAkblswTzKsXg5iYKvxHAn/s4CiMZB6SGHAEuCqxLimMBK35Wshu4zz0HTkwTAE/AWL5uyrOjTDDPJ1IYSjOD7C4nROBFCP2O5A/61UgzgWAVYz2ZsNS2oWFF2DToOA7W/FDGGEOu7zBG2Bsg6PXhRrGcl6onavQGW0GqrU3ZBqls6isOgHIwnzGS1zJjOa1ssICVoa2eEV/OLzrs6y/Cr401q6HY/PepoFVL/+S0N3Fxfnw+x/y8oonv/6ST1clYahugZ16cL/iD08/Iz5/9nVYcXQRYncWc0qLKxJTW51h9j6suhe1rIvH3KzKsyOw+AXSu1CD2/ZwOaC2ZxKJTt/jdJWAlTCJbOIsY8kqTYdFxVmDc6hlqXtMI0CRauRRTz1MBrPL5DClZlXmCsilQuXRG1xG20vMNYEXNUDajyNDi82j+F0UdAazCqCsMKzYkyPCnKRHZ7gpALRlW/d5wAWzpCKE24QXgqpgTsuGkgLhPk4uoI2xxgkUMEJQokEywoZvtisnSQkfb1swE4nWqQnT6aCoxnmhDxYBr1FCUe24YawSsKgqpC2CljsM8yyhFwfcThvHCCZ35vtVKpfxG3gQYlx3Mmy4yt4fciZDBw7SosE9tzLzG/aMEiRejcOl+a9ji8gbNfWX+IyWsLxIlMmVDEgb1wDjy7TSIZofYSp/hP37zDl70jnHZn6PrztGjGsOCQXz2Zv5VAlZ2pLkNqkt+Km7PPJty0fiShq5Z3/aTtIFd3e96EkhuJGrtbErFRmN3CYhps0wJQMv4cZKEoU+keqdtkGz5+JPg1VlX9zcdsJIj2ALlLeDfaoO3r4c89n/8H/47PTdN4FmdqdcO/8UMKz4xH6mP5khgfg5gpZdfIQoDPJwC9sg9vQBlvPhAPnsj2VE17QQYwMrYi8pIoMBsq4CValixkyqHnQj9LVOa1Yu/mrCfWGC8XtQn4kggR4rqWij5ZHFwlO5oMsHDJ48RC2Vf9aAICrEwlFElHg9BIEExI8PEp811iDgIMBoMsD4cYPfxI3BSgWOAN7YvCwNn/+lT6XL0gwDDMICnSn+GgWEQZrEtb+Ax4TZMIqG1iu2r/hFBWj+SbrKMbjFpZZ4uY1vGVY0B3LKrZB21dNLsujvRlTGx1CZp8rvWullBKytgq4DV+QNB5ydc9r2dkznZdXkK+0UPRgtYtbMWi6cvAav2xtRVz8KHLhsqgC9uM5T2LXlYBCKaSNDqz376EzwajzH1XezN58K2iAdDFKUZQ+JYXRyh34kR+dSUqlDnKZw8g1NVuLS+oS5PHvv/qmPFdZSSklGW6LuO6AT94NXXsd3rI6CAOuiml8DjOAqtf1nwiNe5JiQs3AqZajSsDXbKUYigex1xpv4A//fbv8CjJEMSUTSToygZBnGMUX+A8SzBznQOL2bx4qJJE2x3e9iKu3C5jqljRF2VPJVZfe4ZjkDSvY9JiwBWLHQI7NV05YI4ncSei25e4EY3xu+/9irubI4Q1xQv5tgaQbgKThBLcpQyXpEdQdCkLPHo8BD3d3exn6YoCCgY0wMpfAgyyfrWzy7r2wiaEwRoshxh1eDKYIjrwzX04WLoB7i6PsLl0Ug0GoR+TB0HgjPSmdMDTRzzWoDRasJ7HsNKzApaopdt4Mb2c+xhuABeTeDViKUuW6fTC0xjwey/xfo1QJZlCkq+ZzQkeIgLVZ/gACnxVS1AOuOEyyI8CDGuSzyeHOOjnSf4ZH8fD8bHKGR8qRIwUhhWeYU1N8Tt0SZev3YNV+IYGyHZeDSJ4POxC6gnTQv7+4LljwQPc+6dVpLqFSQL7nSwhT+1uhkWsKbeEcfuPBS+j5nv4X9560/x3pNHyDwXl6/dwHC4Jqfk0XiMB48eoztcx/bVbYwPd5Ad7OLOaIDfefUVfOf6dbizmTQdCOh9sLuDH5GpNU+QkVFYOZiXNTI6BOYlGi+Q3FEao2mGy2GIP/ru9/C17avoFJWwD8la0S45nT/NdWSiKr9lgXUVtBb2pEPdI44RKGCF9BBBZRhWjgWsrKbT6Zf/IoaGXtvV63+iBFs88fOAlQc37CoDk80U+aNaJXaEeOHERd0uJqSSnzcCcI8zD/cPybAq8MPEAFZBKIWDR8BKRu0N5d84qypgxbdsASstAqT7bqQENF/Slg0BP10pvE58LgrzNwjqHP3qCK9fqvE7L21guzzCqEmxNeiLA28R9DAvyQCYIUmPUBTHGkNqD6NoHevuGrxZhfpwgiYrEHY7ClixQSAAkiuxXsB+dvd5VXi2ZAXKeYpsnmBWZ+i9eAmJVwtjm2PVnThGN+4g8nx0WECmZMpTK1BdrKg5JUcBrwPzdb8RV0I2XGoDWM2zGebZBEWRoqEmleMhcMgEjhEFHQQ0XRDdsQZZMsUsmWGc0GWVuQ8bDKUIr9MwZuT5iOoGIQFq6suEMfy4B4+sRLLJo46cQ23LdLtgtMhYfllWlRLFTJtpUXAvH6cJ8clVeWKFtpbnCUHdU7bARYCPgMPt5f45QSsbk8hyPO/rvPOjZffxxWOnyeBFo+gUwNDm7hfl71/khX8VgNVq/Gq/hyXcc7rgupywVjLF1DInASumzHbE+ItcCfNYcXdVQPxkfrksAv82ACsJd4LAKGAlO4PnO7cJ6xCzOZjHWLDG7h7mdxw7Kzj+l85RJHP5u0wT0WLK3UrON55fDWOvr/p0MuNBIIFcYkcbfRzVC8MOoriHIOjqlAen1gxgleVzGS/k96wOVIexwoJFzIEp45CnCnDRwVSpZaJ1FfqRAER00CPDil8LhpUBrDSum2tAfT6pAZXosZA+kctD7UBgMpnJ9AnfA+O6TAlYhmldIU2morFaGOkVvnfWdwTiCFhJnSVNYSBf5O65sGFJoshqAlU9FE4HOXWWHW1kHRcVDgrgvb0xDisfk8qRRi3zRQJ3ksfzc/BzCZDlK0NccvnKAFaFyHgE031cyY/xn3z3Lm7hAJdc6iym6FF75DcIsGqPA4qZBAErIdVQlsIaSxlyhInJS8LCij2XnBuse2k2tOJQbKcXWviFrI1VbP0EYKV7+iR4ddLw4bQI8ZsOWPHztsHExTUg/tByI13kp//UAFZLuwc7GqhJuATUFUBBflkADRU9tfRr8TbgniDo0xoJ5NhEm05pL/zfDmD1+Tssqze8PXtK8MDSPXXxUuCZBaqOBBaNL+OBjcOxQCa1BrDi77UqxdVOxmkd5sUmYOEvB76DOFTXBgpY83py3Gkyn2OazPHs8FD+u6RWSVmg2+8jimOMx2PRsSJgRYtqsSllYR8GuLSxjq1Lm0jmM3z6yceoyxyv3HkBVy9tYLL/DEfPdhHUNa5ubkKcSS1lUu6qdT5U/SItXwyCbCBJ6VaQcxN1tXjkOiGLhyMFAlYpaKUJ3fKO21l3c8QuGX1mjWmxpBmjAlNW8FszuXaBIwt9oWFj14FFwc3f5jRVFsEyZtjXYXg+vUtqSno78mqZX0YbRTfW0u3NfkLbr7SvZzVM7Fo3er6KrEsRRWFaZRAVHOehWD7HWAisOK6MCN7b3cVeluKTvV0cpCnCwRAZmXguD6dKxkQH3a6MBRKwYher4Wx6WWJ7a0vWhAU4ud5YrJHBx7HRoefgSreH77/ydXG0I2AUB7y3Fbr9DlKOadBQQSs9zVXIMjIYtvbv6UJIB8ISVdzBh7vP8H++/S6e8nWoYcWRkTzFoNPBWm8gmj174ylcuj5RRLuucTnqIGZRNJ3g0toaNrc2pfueUqwdjYJRZBSGBKxqGSukq0nqRpiVtYzQEphqplNsuA5+92uv4bWrVzCkVXsYyphLmhdwwo6AgbO6ArtdTlnJSNZxmuLekyd4Np+hCkMczud4/GxP9h8LMgp/8m9hEhjAigVXQMwiyzDwQ7x8/QZeu3ELa2Ekzofr/S7SyUT2HlloYuls1hNHsqSoro1osCQPyw6OLbYE4DL74fnpDeNSyj2yUvPb3aAaElrQ2aLOrn3JQaXe0UcvI+lyDynrZhkf7O40XBEZUQrJdKopVF9I8kfASsFkMis4tgPR3kkJAHC0tdfBg4M9vH3/Pv7m/n1kvoeMiaZHdkko1/Ry3MfLl6/iB699De5sih5qdDxHWBvizOR5wkwNhLqvRXT7q309bEFoYCX9OPIRlWFluWKLby/GbxwVjDYxyV43iTuaXgi4oTFKhb9Fv4qMP8/DLPTx3/7zf4b7R4eo4w5Gm5eME5Gyc58dHmmiLq6IKa70Imz7Lr65fQV//M1vYiPwkUyO0YQ+7h0+w0/u38cTgg1+KIAV1z2ZXDMK0LOzOk9EFNvNcrwwWsc/+oM/xNUwRpc6FDX17SxgpYxIbS1pQmxXmTQXzLgvodnAuAQ66aHoWBGwCt0KPpmRHJu7wOXqNMBqUcRKYWFHouwNNH9b1MC0tZbJnN5lWbtwxXVSANGWoK2VNuBTsPkjYw6SiGtxwvvIc/Y48/DJvoO3Hub4YaqAFcFqFkouPxvXK934zL3m1SPDVfeKygfQ8ZKaT9xILEqk7SUj/g3iyEOZJyqY6+h15hoh6zOuUgyrA/zu3QG+e72PznQPQ6fE1tpIPk/hx5hRjDibykhgXc+kxAgQYBSuYUjlwWkJd5Khom5ZFIjoukOnzUC1SBjj+cU9SIaVwzMjywWsypIE0zpDeHsDeeRgTlYrgfcwFMBK5QViYVcJ8EzdQ7Jfq1K0sXi284pSA5Oj3RS1Z3XHzn+SJ5gLKyyR98zVFbgsBKlR11X3P2MXn8wVsJokc9FAJCuMsZJXq+N46JEtTi0vMTQw4BsZFr0+vE5X3AOlYbawmjfMabOMLING85dlhKB8gd5I042zOdDibi+jQRu80mVpdz8XYgvwXwG5tNA34zeLl25FWXntMxheJh7bhN7++irLis2u875WbcNPPlbNP54HjM99ytYPHRHP//8qYKUMqrbosl4quScmKyaIK0vCrJ8lD0MfJ/WToVFbsMo+hjFM2IzPV7LPQfird2QRLVtr+uS0ykr+a1kMLZKAreNkx1iGlfkcy+1h43HLKc3Sh/imTON8CeQpS4exkWsroOQJwan5VFhV1K8qqSlKlhPlH9xaBL4dL4THeEOTG98XUxBlP2ntSCYZGbSMH2HUkz/8b4qmE7DK00RAH4ndzKelqc+8lyBRKLIR4tgn5jgpqN9H/SpfdAe5DclQZn4ZCVgk8UlusqkLuc+E8WWSYGNOLtIpEhJOavTKb7GRStOghZSKAlbc8zTvIYMszxLUlmFl3junJphTkfVFF2nGGBIk8rLBPC+kOcu8n5M/RdNDhVhq1IoxnjWY62PeODisXPxib4Ld3MFuWkmDS+INWV50F+c7F5dnZQvJ4LYhKlScrpBnrhCOd7FdHuIffO8VXMMBNt0Zuj4duAmknR9/eG3/7TOslrUgmVSar6kBhzSVaKAko5FsSnFkXdnmkiPYetHc3yVgZbNHPf01RyJgpRpj9iyx4Ivdr4umSfvwWfzQjA+2cvffJMBqyc09G4Npg4RyorYMUex/t6+ZNJLMFMWpgNV//U/+y+by5cuCSCcUsg2IQivroxPFqEiZkYxfUUR5EYI0FG2V/WxK8UVA1DEJopZ0t0FN23ImLWRdURhPx1NED0kW0JenJCvDRY+Os77O7o7rbzGo6YVTba3F+IxJ2oX1UjvISgIxlNjlPHCM2oitqRjf2Ujoea9PtoaKV6u1uGhPmQRCYCNqtVCUuygw4XjVbCZd05KBPs9Ew4gjX9JFJZVWRhIqDPt99LodScrX1zeksDs6OESZzHHryhbuXN9GMTvGpx/fQ9ztYEgHQbr8kD1CEUIyfgxwJZtYkkh1vlCWlY4Ggh2LMJIxCWVW8Y4TnqRgIu/4AqYRENMOmnA9sTCST7v4/Dbb05lwWzIvXQQVHLXVI9+rXir+H6OLLaHZRa+U1irBV0WQyXzgaIImFrQn5zomc8t2ym3isEhFdF2ZTGTRSV0UUlq0KE148W6lw2HgPTm0CeC2heGXgJbZP6ZjbVewZTfIs/MzeiGSusG4KvHu/fv4y3ffxaQqEY1GYj/bsMNMrZuiRJll6EWRAD4Eqw6e7QlwOej3EJHpRECJOkrSLKvg5hmCJMGbL93FS1euS1EQs8MjQrS8hnqdbELGa6iXQ8Wb+UXKN7vzUdzBOE1Rdbu4f3yEf/Fv/g3GvhbuaVmJgC/jCfc82YMJDzp21igST3F4L0SncWQUhOAbC6c8mWHUi1HNJ+g6NTZ6HQwHXQRRgP3JGPef7sLtjZA3ngC6chuof5TluDVawxu3buL2xghDCptnul8cdvepF2Y0COqslI4WoxWTgNrzkTvA3vExnjx7hp+++y5bXvA7TKYCYWNxJJCjimu9LsKyhJ8X6HsBrq1v4vb2VVwajWStl2S5mX3NzpUYYsqq4nXlHz7KMIVECNOsTRaDZn2eZGS2HQF1nYrLySmy14sE2h7A7QPTgFB8O0ITl4TbrsxlLJW9Iwmp3ce63+Twl7Wvh7Y8zn6yxX4xaXhVmc8t6ARKz0GGBrO6wMxx8C9/+CNUUYwHO48wJdNuext+1aBT1Hjj1gv47t1XEFcVAj4PzxCzJrk3pPgnu4V5l8rZLNYqx5nkCllGiAkXMtpq/iziQKtksJ9ePjF1n0wsErFyYZboa5BYK4+h3kaRI6SDZ1khnc0QU0uoE+OT8RH+m//1f0ZC98mwh2mi+3M4HGCSTqT4Z0NEXGLrHHcubaAznuCV4QD/2e/9HvrC8S0wLVI8Tib4m4/u4dPDYzTxQGyoMzrSlZnoZeV0D0xzGZNIj6mNBPzRt7+Hv3v3FfTppiigs5ppsLDRMWE6Aylgv+zSmxJW5Cwa+E0Br0zgZEeo5gdwi6kAVjzTGfsohruqo3baWdzu9C8SFKnXzagtWTz8I8Z2Ro/KVTdIcUpiOi2dav1DXSrpoi/O76UzHAsFSYwcSh2F6kjH+CDjuErBz2jfXfj4aLfCj3ZqvDXpYTfcRN3tiq06E1lpKnB9C5FaNawY3/W85viG8ZAS2q/Zx8Y90mqb5Vwb/YGI4vMA7fgNisMdbHgZfuvFDXz/qotRdYwe3V0DjvFrwdRI0dZgPD1CWaWoqkTYSmHjo+NE6Lt99JsY5d4UYaVAuBe48CKO63moRa9LN0DgkmHlosgyceRjwcY8LOcU+vYQ4zpTHUzmQxwr5Xi5dPhVN5Drmg6oFKrnqDaLdK573oNev69uqhzFFEZiiTRPkGRTYVhVFfXtHHh+B2GghSYZDL4pIibJBGmWSGMtpRkDNa9YLJLFDT6vatrFZYmeC8QcD+J9DHw4HN8ZrksTwqeepsQjjoH6ai5gWCC8FHTEEiDdrDlhiVmGiCaAhkWijQMLSmi0NowswzwUAFQjzcIR1GZuS1TMAEGiWdhqCSzY5jrGyPd43tdq/vh8aXD+75/75IZBcp4OzUUMsdWJjNXXs4D1KjvSPu6LTEicxrA6L7/W23rx9V3e69aIvmwdbSgv7qnJffRs0E8gY2sSD+zZvjxzZIVwDHeZRhr26kLGVMewzFf75FWQ9HRt3NZpfIKd135fi+5sG6gy5gusNeT9y3mmeYS8x5aIu7wXu85l35j3KVoplcQEAdyiUEFsEx/JRPeZthLAL0s0zAmTOZKp7nM+lkAVTXMyPhdHe0UXV0El2dccIyRPQs5aoxNKUykyrJi/uWwMqA6e1KEc76KWJf9mPSnsTx0H17Fw0oo8c63IFjWPZzNPnoOH3fJMWZxPEvBl6By+5AwGqCSrS+B6MpDNSL2ZAmFMEfdTk+fRVEbPW2VWGfrX4ucFWV7C3qIcjY7g8fUZUzm/QM0/juuVFfNmYFY20qiak7zg+EgLgnYc91b3cDZFybBK3QAzP8aDWYkP9sZ4Mi+ROpQSMEmR6FlVqsHY8H5pDqd5qQHlWUs6FYKDR/jWOvCHr2zhuncMb7aHfuiKk7jwWYyLvL1uq0wmuwd1bJ/XQXUkVXusMOP8ZOafBO8VvDC1VWsfn4glGoZ1fbYMeLSNaab3ea/oYC4yRaq9ybpdctmae2EBIZsmpHlNnhtkDst5oKWm8hXYpKEerv5ZZM78oUxaft6YvOxwPB8f9Tlcq3fWOifaj207hH6Z+KgunkaDcAU4/zx53arkjY0T9u+LGPZtU7oT4OCSqnniSHH+yX/1XzRXrmzLDWBCIoAVN1xZiKhtI4CVUggVReZNEbEOfSIjMmvg6CWTqpGpZBFbVsCKavwEPxQgkOTTBMsve2DaBfllASv+vnUBWxwaJ1w81IWI01NZ5SKriF7HqFyCNBycYsf0fFvu8wEzBxUDK98HReulM2FGC8yByZE/AuNk35AGyoOBonsT6j5MJ7h19ToG/YEkaQeHBxhPxujEpNwDR4eHuH7jluzoOQGv4yNJ+K5urmGjGwmwuHuwL/eEd7YTBljr9dDj7xPBZ8FtNqDcN2lQuwZsJNuEgFUsXWeuGQWreKd9A1hpIFEwTu3fLRyk/RcCVgb9lkNdE05hV1kgkki/OV2VVqmcHjlgZYyR64m/o0xA0U+TGWwWgxrNBLCifpGAVpo9sPgUwEoSDjOPbDVGJJU1QKQBveQ9rTAN9fMsASvpqgiQabvwTAQIVCxBWVv8L9ascSkSoMp0N0wMNpGY7D5HdJU+fvoUP/7oQ+xnHFvzsTdPUMdd0fKQTp0xPuBYqLjWMflHg36vgw6dnBioSzpjqBCmX+RYaxp884WXcPPSFYT8fQqEy+Grox7sptsv6cKt6B3xNtEZrtPpYpoVqDoxPj48wL/44V/ggHpQQSB2uSw8Ohzh8FykeYaMDEyOmzIRcV2shTEi0VlR8wDuSzpHXRn2EVUptiIfl4c9DHsduL6jgNXuHiYVLZB9FJXRg6ALFkeiel28cvUqXt3ewhqTIDILKCRMDawgFJFPWfVFJZ0sYV0Q/AiYNAWYpBkOJmN88vAzAdx4OgfdrpgfHBweCWV91O/htZs3EZQVOvAwCCMMqCEnMVS7OEw8CERzf9ukUAArlwAI17kmPHTv4jqRw18SSZ3iXuJMtllgE1yuawWOJH6unJGrhc2JOLRoPOj4rqw3s0bb4Kvdb3akVxMCA1jZzrNocCwBK8mHLJVRjgoF4pR578jYUEGGHBl5DfDup4/g9Hr45PFDPHjyGFEnRux6uL62gb/z+hu4xHVBLSzTtbUJFRNtPidHMfmKFJqmQ5oyLjnCqv+WwpVENnNBTgJW+n0+w4njzABY/H3LPpXnN88l54Y5AhkPyT7hCCs/H5krbhTiqCrw890d/LO3/jWOmQx314Sx24s76PYiHE0PkFUlPIqqkqnXVLi9vobO8RivDtfwD//uD9Cn61GVIqkz7GQz/Pjex3hwcIwq7GGSVQK6skM9pZFCmsuYcNTpIZvM4c9T/PbLr+E//M7fQZ8sQq527n/DxguoXUatNvO9pZS4EZJVWFoAK79O4aRHIrpOAfbAqeDz4jB2tkZST2QWtghbSThtUivJ6CLmaTdajhi5fzpCwWRQjUh05MJagjM2MG4wwbUMk3bnzoJV/PsswIpNnGnh4ZNnNX64U+HPxz3sBBuouj3hnglyJgm0YUjYTrLYpDNOMQKouQBzBCtayz2szRnNC3J+njBCI5TtHDFF65MD3N2I8Dsvb+GleIZeNRFQiSP91K+iFpk0bRx21GfitkenQI54B42L2InQcbvo1RHmjw4QFOpqKHUaQStT9Ml+q2sFa2oHJRsF2VwFfl2gCB30bm5hQsAqz6QAY+zz+SfUz8mvqqxQkWGV5+JSJR1QMybdI9PJcdVRkMwBGleQPUE9mTJBTY0QKRr5uTjG01GGlSaPmOXUK0xF16bIU9QscjkyQ0aawyaLI/qAUZmj21ToNCVCglbURQxjAay4h8iOoJ5VI400AnZsoukYKM9C+4eglZyzAjbynDNFkilKZCGagt6CuwIcmOJdmkitMT6VJDDA5SJv0ShoY6XGVoMQGCaGmJfIwz5vcXPa7vqq37NaRV/+PVwEGJ03Uqd1wNkMM83vl0WrXq4WrGN19865DJ+7eLRC6OY2yalCzdATY6UKUJ4ArEyz2p4T0j4yTRJ5/2xErQBW9syRhpM5O0/eAVP4rhzqi2LQXBddZeb8Nv+xCn9ZjUY9FxvRseN7tY/TPFjoCIuzU665xTXaoJWc5zSMoUitEg+YI5ItLnC+0eeUfJ8s0zxHMR6j4rgvGZRkjDa1sPP5N3VC/U5fACjRjfL9ReySxpAKp6o8ruPCNzqNPB8086HzszIyOO7MvSQMGe5R7m9ztgtgRZdmu9Z4r5nT2c8izHcFtuQat5p7BATYnGJ+Zq+bSPpRJ5AnlRhKSEIt70e4yxydNlq7jIdkmIohigDxS1kJvr+y4kiaEjo0kzIyI3xd4ZTS3TBEWftIcuAorTAtmD9RpF7lang7KJdgf1+ar36ENOzjk+MUH+5P/l/23rRHkiy7Ejtu5m5mvrvHvmRkRu5ZmVn73t3sYZNNkBwMNSI0EAQBEiBoIEj6IEEQIOmLIH2Rvuhf6AeMBGlGMyRFsrvZLFax9i2rcl9jj/B9sc3NhHPfe+6ekREZxSqOZgDSG9GRFeHhbm727N17zz3nXGz2YgwtR8CsMauThS0ZX2Svqs1I1UWSsDFpGqGcRPBaG3h9JsVvXpzBkt1BbniAgpMTz1xamjwPsDLsKnOvS+yeAqzimD6LHDj2PQGrsepGLVgNU42JCWLRJYSLSLzCyAgzgJU8V6Y6ayastrtQa0jdW8LmNzu5SF5VzUKAVZpl/L2+mY4CjL7rDn0SoH/k75/ynZvsjdPPPWl/Jp4wnZNNH+932TuPszz6oYCVuibP+nhl/rf/9X9OV1au9Yy9AAAgAElEQVRPgWODDWDFg2axRVri9wesFHwxioY6gSOaPdErCoVf07/+TQJW0wHz8KIwXIJwlApgFSZZxBmCVS5i+ljJVmU0zUcvzecFZEnYuYlKYaQKViOQEHBfe2JYWRqcqxudhXAQhWh2Wmh3O7IZzszMye+3trbR6/WwvLSIWqWMXrcrNxWBRxbO/W4X3eY+aL93ZnkBZ06tYHN7E4NeD8FgADdnC2OrXCzIsZBqq0AdJn4KZZZNV49EpeF6oiVW8hzt1UEIx8zUUN1FBdyoLX5c8qpCUaSY010oQ61VAI7yiVEIuOrm8f2VhIU/G1nKl0RRWqVHoCYc8ucmSdTT7J5iWI0Zgjw+9boTlhbfl0DZtD+ZBtPGoJWqwqevv1ov04wUovcKDJQH/3Yst9EELlO4aTaXQbVlD6QfDhsv/Nyuh4P+APd2t3EwHKIdBuK7tNPpIyYowpG8riteSzJ9hvJQMfQPUCrkUXAdcVAhe47dbYJW7miEZcfBtdNnsDozD5tBnLI5viljvJMTiYd5GPnltNyKa5SFTMEtCF05zNq4e7CPP/r4I+yEAdJyUYIkDXfJsOI9H9DTgECvJDvKULPiuMK0IlPMyAyjfg9rc3XMZDM4W6tgbaaGsudIItPqdfFov4H7+22E9Pzi5i3+NRmMhj6qWRtnZmbw8tnTmHVd2JyMOPTV9Do7K4AVwU96s/D9ee0oR6H0L+tyChvE1J3DDjr9gUgBaWw8CAJsbm2h7w+FCfbK5RfEHJgeKwT7Ekp6NZNUNdQUsCTJjk4U1b3NTtakV6oAECXx4/9zNP3hDuskzZykpTJ2WbOBnhscFWI0uZaGOaQBSLnrphJZk7BruOmpxNjcwaaLq3P8qf7M5M4bTzHSgBULRXYnyWYLaEo6jJCv1fF4bxvf3r2rJJhpgvMrp/Czt9+Bf9CAw6JbfILU6yr2mXxqKcQl79AUbkmMxgwqvYdOFxCGYaUTfLXHTM7sdOEgIJYukMbePYeALwINXP+UYpFxMopipBx24Q/w7e4OfnnzWzzq9hA7eSBHfyAPWcdGq9fUjC3O8sygYGewUizAbbVwdaaOf/z2WyjK2OUIQRJiPxrii/v3ZaBBlPPQ8Ufi3RZYCbqBj2EQI4hiuF5BPIpywxBvnruI33/tLZRHCRyyocRQVX3CrDCmGaHVehMgX06E7gLLPj+Cxel3iQ8r7CD1W8iKJDARSaBiIx/ydji0CA8ncYcBKxYJ5goopYkCp5R/hw3Po0eEuk/kestEWtU842upseRPJ2t8T3NUwp48gmFlAKu7jRQf7ab4y3YB29kZjPIlxQzWXmkZejTKRFV6o7DBojvlLNgE1DLHphJbU3xI40SYlLr5wr0lGqIQtrFaAN46t4C3zs2jONxCPhkIA4prySFQp0FgcRPJqGmtZCqRQZBLbTgZB17GQyF10Hu8h2yYiE+MkqiTzaQk4MImkw6yMk2nPxT3c+49GTeL2LNRWptHLyUQpawIWIBKUaE7u8J4kgGZZN1T9svyVPm6EfwhE0smYMl5Ed6dvI+wwhKyByJt5kwWBRm2rvjFCIspQ+sDNamL0hjKhKQDLnJPMt9tkRwnfohsGMBNIjGrlym4uSxsymbyRTh5MojZyHCRoa8NZZ1kczKHYcEouaYqeuVyif+ijrSyhnV4ng73PG/TDP4xwKrukUkLSl3/MTw1ZodPfirgldn/TFNMA2WK3fP9AaPvWhAd/TxVHP+Qhu/hxsjh9zmuEDM/P4mhNV1wHVUQnmSaftL5kXtYP9Tra5BW1qe+ruMP+SxgRZclPsaAlWHMKwxDBiKMMX3D9jUBRzPwjz//k4Jt+jzIHqqPWX6u4/b0tTi8psaAlQZjzXMn4JneYU2OwFpD7pWnr7AwUvSX7LOakSNgDwErrmbmQLSlIKOz1ULCBmXgS4OGsHjEppXFARY2XLeozNM5UIdAOQEUYUdx31R5qMmDjLJDPBfpMczz5zF3UwCaAFBGciS3qToLJmbIvibJQqrk0TLtWe3hZP6TUSuMFX2vq3BI4CZBRiZJafCRP8uqBooo5+SJlPglkreJ1x8VKZolwmqF+6Ps6wKkqUnBjFFsdonkUfIWzcY0oDjPpsVpqDlEIxsDP0FnGKMfJqIq4KAV5TBLIDJWDDNagvDnbhGhV8Htgz7u7Hex3Y8xhGoei48i90ctl38eYFWKfBS6W3hn0caP1itYtFrIR114WTZYmCvQsFydSxPbD8vADGhlbCl4ugzDigydMWtaA4qyJx6S0B23jzy9Po0CxOTaykhdTQGMx4CVyluUtoBkBpUSTXJvCf8aqDY1p+z5Ur9NmN1UNUnD4+8wYHUY1HredTtqLz6OYWUAq8MNj8z/8j/9D+npM+syMlgkgTI6nl4hkXQ3lW/NhGElF/YZhtUElR57VaWKaxOHA2RobibyBrV5GJRVChAtxTsusJyE8v3QgHv45po+DkklyG7RgBUZVk8DVsqY9vsGfANYKeaKYWCoAKgsgzLww1BNP9IdZYubfRKj0++i0+3hoNFCpVqXjvTBQQPDwQCL8/NYmJuR4okAFkfBVqo1kW81G3voNg8wUynizOoyPCcrUrI45BQzhfKrbiQblZawuuRYxhY7CjAStp2VRWQTvNP9UlGPMpCoJF0S4DFgNWFXaQhL7fM0Hmf3X7d0JuIUTXxSJeo4cKp+ptpkmHTGtpJqCOhk2D9kWI2BLikj9MakNnd+MdAq+pgxnlZ/PwnPajqJ5ovoZTHRqatdauJ7pqOWBAOTfo5T2alE6LBJq0kklDxRB+cxeEA/FDJu6BWWFyZb0w/EeL0VDLHVbOHre/fhJ0CfIBAlMKWiSNjE80wHwLzrSkckx+sqFGeSmzIoIMVyLoera2sCWOV4kWngLDT4VHxRjgKsDPVW9u8sGSaU/JGhGSDIZPCo1cSvbnyFTfoE5PMiaaSXgEvDXN1dYUKSzbto9ntyGYpMVihtCkL1/jzz/gBr9SpWCnlcW1rAOgErdtahivStVgdfPtmGn6H5pNLnS1IQhOqzlUp44+I5YVu5CcS7RaZYwlKAFQ2VOfKdnRICb2QS8JzRj0VPVWS3vj8MpIDLl0oS5ButpoD79AabLVeRz2bh8r1ZaPF+EV0TX95CrJkZ011WyZk06GJAIln/GpSR1asLqqem2MnCGqeqqos/JTc5atqf3INmUMG4M6shAvFSUK95JGAl+5BmQo6TbHX3mvtIGlCTnO0QqVjBy3LXTU2hM13IiD4OSQbl+gxawwE293aF8bm3t4fl2Tn8g3fexbDZENmfLedGv+vYU8ogV1NAnModxw8B/adybpWkTM6i+RyH48+4jtPVrLlehm8osSwB8jRA5/4pxrGq22u7nNYDbA76eP/eXXz68BGakZLvUjrIhTLwe7CcHIKR6m6XclnMZG1kmw28vLyMf+ftt1AG2SQjhGmIRjjEp3fv4H6zhdgtoBemMgZ8kIQyTY5YM6dvcu9lgV+1snj30lX86LySBHq6aSD7np7uyeTCMCiFBaoLNK2bUuBLEsBOhrDDrgBWZFg59LXi+lT6veeW28ZD53DXT+IuY0zO0RN3NP9WLpCSnEtBIIW9GQiiqetTpqbGdPpwMWsAK77/cYBVlwyrNvAhJYHtErbtGYw8DVjR24OgDHMgaToor47EJrPaVo08+fymyJ2walVc0D12WbSUY8awhx3MZgZ4Y30BP7q4gtPlDNDbgstzTNkJzckJ/MgYcyU34lDiUUpvFrWvZFNbfKwcKw8vyWJ00EFmGCLoDzBis4HvpSWVcj1HKu5K0aCZnQSr7KKLtJCDPVvEICU7j8wmbnt6qqL2+nhKzm4mKWnZjdSyAgjZsDJc12oSFY87ScjE4oRoxfJlnKW8xdJjwKU8kHsrFcYX5YNkG8jE2YTXm2CbJSS+EWOCP4Qdh8LcYAyjbJ1gJAtKj/6N+RKyTl5M2S2Ptg28YmqSq0zpYkEqTD1dnJi8jZIIlYmMJ3sZ/0m57uKRp3IF42FHKtsE5ja7oQE31KtNoA8Nt473IJU/mR3opPz3uLz4b+fnGrCa3jAPvfBzO/RTgP5xx2P+/tiC85mI8fQrTWdk0xIV83oEBp73OIlhwOaSeRjAykwTNSCkXE+5fhPPVHPKyN6V/VQfhok3khuxES3MafUc8zt+N0Uyve6m64fpS/FU3BwH2alYd9yk7DETWv2RWvIG9n/a71Ltk6ZZodeu7MFqvU833A3Yo3IV3cjmHkX2EgFy5vzxCLFPxmQPCb/3+2IzQkA8SCKxA2CsjDhsx7JRzJcEwM46zniYlGpICN9H2FvGBkA8qTilPMOJdkrVYXmc3q4YoDGbRfpzGnBEgHvt4cl9UQAtglVin5KKNJGgR457Lxu/mgVlGFoCPHHv5GvHSkIoAIsMl7HHjDsSCWT0EMEq/cXcUji6GtBXjBwFWMnQHs6ADRTDirFEVA/6/S0Cd5x+69JHNkV3EKMfJAhjW/tVUfZMK4AIrAlZu4kvE8NS1pU45rtlfLPVxP2DPnYGMQJKAmNlk8ImrahiZJEdYljxZ2SdJSPk/T4qg1389HQBbyw7mM+0UIaPXAbimUsG7fMAK8WCZjwwyip1wxjAyjShjFRQLdVJAnfi/jEFqEpzRt8nJs/jOTGAlfiNii2CIpnIxzQMat0glvWhb0JFulQNNBkwJnWuYViRAc7PP0nJjwLUv+s+fdz+eBQ+MX7uvwUMq//fAav/8b//r9LzFy6iWK5KwcmLwE4xLzRvSFXEK0GxSh61JFCyfiatqiw3lZNKcIhqasAqGIgbPz0h2P3L6g6eThH+jQNWxwU0k7wbwMqPCVwRsHLki5JAdoNVI/L4DtnzAqYi66hbzLACVFGm6awTiavqajBV1vRWTlAj22N3vwnHK6BcqYm0KRyKO48g4KQ/dlpt2RwK5RJmZmaEDtls7IsZbMlzcHZ1RWRYMoWDiRg3fhp282dcB+x4altiGdmtb3MmXTKRQgZ6K1qkjmPyeVSAnyDlal3oomT8XbNTTYdI1trkXCqoSsvTdGEuSacGlqS7YysmipKqmS+9RsfB2Ej+TEBWo1vHWQTXtvkAYz8XvY5NJ3a8xaltzsBvojnXxzzZLicFsUhBTNpgqNb6OMUjR50t7adl0mClqxYgkyk/iyMWMvRjsbJiUtmPI7SGQzzc2pbi+OHuNh7u7iB2csiWSwjJPtAbP4HKPI0cCVhxXHnKcfUWKhkLi1kbl5eXsTI7J1IsSqmM11zWyQo4ao5/XOhrYFCSMicrkhFKVZgwxBkL+4GPr7Y2sBUM8c32ltCX2fmmJJByRbL9CvkCitUybj5+IAkH1ys/a3/ISS+cGGdLcbLkeVgvF/HK8jLOzdRRJNBFSvkowt7Ax6ePNtHLWMLuYkddkoh4hIIFLBYKePH0KpYrZRTZdfIDAZwosRSpjph2qul0TJK41kdkTuhrTdBVPFxEcUc/JyZm7KrogBvFSGiSLzskj0t9yS2tu/icfvf0YyopNAHHdPM1gG92FKG8TxVH41RVTrx5VcOMGtOOJm833j90Umr8KtQmo4CAMdCrA7hervIX+j3GibsGVE2wl+/Gb3IKBDJJtzlElUSqu8TIDaR4plyQhazjCtjK0vag08LNW7dEHvXmq6/CooRVCv4pwEqOzVD+VQI03j/N8Zv9aJLfP5M7mNLSMLfUGdEhTj/7efwhAlYuWzGjBGE2I91VgiP09bA9D4OMhV989SXeu3kTu6TfF0rC4GMiHgQD8QqKE64ZC1XXgReFsFpNvHXuLP7RO2+haiXIhENEowB79LC6fQv3KEctFOGTL5llx5RG2JT6ZdH3AzFmHfkhignwyplz+MnFF1ChVYj2AhHgTSb6qr3SMBSelQRqodMoQC4NYAvDqg0r7iOLSE0C1oMLpuG/wyc5n8+rHU7vRYcZVpycJMDQGPnUUgthCDEPUQ0J1axWybZcJ7nPJvHicOJkrhuLi+cDVukUYDWHJF9WvkJxILF9RPYcvSx4LVhoydAVyigY89Q5MverOg9G/yPCEWFqsSh1RgHyQQeXqln89ovncH2xhExvF3bShZ0SaGL81cWYBqwksc4S2KEVQCBFlpWyqHIUYIUsHD9EOvAR9YeIBgHSkGbxakS9SOzV5qV1NRZS14ZdcJEteUjyNgI3hU8Gl56gyMJzbJPwlP+SOv8CEIgqjmwEMhUi8WdJLVem24r5g3TcWciwWOBkTwWi0ejXJmAlhr9qAqd0+mOCrr6elKXArYxopllOWIi4b9O8nozvKEQmisREnkM26MvGNUbzfTZ1sl4Bdt4TlqPysVIrQSYbc53pG1xGyHM1EbDSjTZZY+P9UGcreo2ZfUulGcZtUMkLdaajWFaaNTv+qc7vVKo3AdgNS+akhuxJv3/evffMhvfMD3Rc+AGA1XO21/F9On3/H/73Scc/EZtP5YVTBS3v7R/yGEtapvaocd6pFrq6vvqD8p6aSPuVz6yJP/yXYeLKmqPHkwas5DUZ43RfVYFYbCZNeVA+1Uh59lOpWuJpyZqJWZOYq3NI81rj3GKySz31yvp+HjcedE1iwFkzZVI+pQYEJg0fxdpUbE5bahTeq/RxpMQ3pi8ePe+E2cmhPAqwIsNKjNYtG9VSRUAoTmwWSaAGmMjy5/5HQEYM2G0yR5V0kPYSBO7lkVOgDW0mZGCV7Cm2ADK0yeBkaWGDSn6vwCrFFKUX6QghdyzLgpuhNUUWjj4GDq0gG4pSaXl+SOb8BLBSk9q5n+kMXkAqDsZKVM2k7W/UnsPj4ZRABbArwxEV09TrMo+kCTiHmVhCGiHL3yJ71c2j1fOx3xqIJDCTLcCyOTU+K+9FdmqOo/w49zceKV9UN48gV0DPyuPzhzt41BzgIEgldrGxxTXk0CeMgJUs74yaAm4kgXoNkLXlsskSNvDz8zVcnwXqo33MOGxkJd8JsJL4G8fKQ3LcMFUNFGWIrggshsRi9gfT4PzOgJVJEkxzlLs+WcUasJJGCMEqNpK0cb5cG2ZCmvyg9lojK1VZrmSu2lNRAVcKB+G1Zy1Alp95/F0ErA7vUifHq6f/4m/MsPrv/ut/mr7wwjWUqzMYBDRtVTpioSqaDVJYKKbbqbZzTYmZ+PpopHMCWCkfh1Hoi48VpUhMAClTMpOviFxPGAJHh52TTsAPZViZdz1MuTVJCG/mcAQMIyDgtEAK6uhhRbNcGUt5TCDQL3ySRt8EQsXAUAHJBDf+JzdG0dzqDc3Oqg2NQMIwDNEdBhgMQxRLVczPL8jNFw6HyFkp3KyNg/09tDsdKeartRoKpaJ4RfS6bYwCH0szM/LdzWZRr1REPsYEk3LAyRhwVSAaxpkco0jVbIQySVEF9Wntr7nd1ecfV77jf6vtcWK+PuleTQNAKiGYTgmN8E+1f1g3aHhBe0lMs6zMMajuqfIaUYU4/18lrELzNL4EY9DKXH0FfE22JHN9tDxQSxrVpR5/IrXNGUBAgx1yDE8BAAokMwppNcFKJ5AG/aepNM302bUiaEWwRH9FlFMkqcjWMp6HW08e4eNvb2B3MEDkOogdBxnXEV8mUp09soBoesiih4BONocaZXPFvEjn5itkCuUkcDOASiIi0wJNB3NqIqP5bOzCi+kiCzKVkZGd5FsWngx72Ap9/B+/+AUGDAyOh3yhiDy/uy5q5QpKtSq+uHNT5IFMFCgx6Q9ZoMeScOQzwGwmg3PlMl5bXsJ5AlZWKt0dskr2/RAfPd5A386K5xQHErD7Tb+oUtYSZtX5uTrW6nVUc6506qN4JJ50EcGinCPT60yHUIqSsW5aJYaSAOnRzWQbEsR1XVeueBhEyLFII2AgnfpUEg5+V8lLLM837Jzp/o/ZNhTQqjXzOpDKT8RRVHc6x+tL7hL5r0nhrp9mAFuzWPUbjNeulreKRFeGXqjiTI1CUI0IebvJYtc72OQFJ/fOOESPPYymgR7FaNR3hT6nBreddIwUo4zeN7zePHtusSjA4807t4UdeuXSReWNoyeyGWBJnU8FWHF/UIXBRJYxvX9Onw59pg1Wpz6z8VgaFyTmfKoiRcElWt4xdX5Ml9wKOUnOQkzgVjwpVJeTcZT34L/66w/xV7dvo0XJQ70u0lKyP6NhbzwhyslYmC0WgH4Po2YD775wGb/75uso0ysqUoV8Y9jDx7dv4k6jgaRYQmA5sDwO/0il0cRudcDuqQZmR+0e1ooV/Ls/+ilK9IWjXMMY1ms2r0oO1XVS60IV46boln0sCeEgFMAKQUcAK3pYqVHQI+Qc3gvHl60Ffq7jACslBh97e0yep0zEhcWr2anmvpRVOu1bcQzDYhxXRfrwrOm6kgRauNdKlOl6u4Kd3BxGLudRAtk4EOk8J1xxaqqbU13x3shCxGKJwItNfxFt2jrVXJrcSDSfDJGzE3hRD4vZCO+uz+Enl1Ywjz56uw+RcxQbSybp2Y4UYwSAVMxS0xwjAXOGsp8wD6OszskW4GUcFPlMP0Q8CJAMKcWJQdPLlF8jNYlUwCsCTJwgmOeXA5CZ4GTQTfoICViJd2YGWTYUtDGuMIw0W0MmK+nzaEa5UxHisrvP47U9BVhRqmMkgWRM0btSpE9ZYbJS6klDdYnrOpUks8qPBzLmXlgTZNilOdiJlBNiFk9pO31VCSAmYYRsnMLNpPAyCTzPRc4rwfYKsLw8coU8bM8Rhb8AbLIn60mC2oZCclgC4boIN/wTtU+Z8TATs+lx4WRAdxPLn2loTQP9ykJB9g8j/9bSwPEO+sx++3Qe/Pz8VwMYT//J3+C/JvnG3+CPnnrqtOnvSa9xFIvgJEng5Dw9WxjydycxrE6qHyZshcnrH8ewMvFxmqGrWjEThpXxS+SrMTXNUXGmvRQZMyLmS/p3UitpwMp8zkk5ofa5SfzWTapxDqv37XFGoOOtYVIp+ydpQI9Z/Bp4mzqTYv8g76nlc9PrnL8QQObQZC/ZTzRQxxaCsBeFXT5COCC7aiA1CI2u2TQni5eAlc+BDARZ+LnIULKzqBXLCqRik0em16l4zuE5ZMOQfRlnEhnWwmYPB1K4lgMPOXkuc0c2bQgsiRqEk1s5BILxloN+PE/FN93wEI+9OB5PJCUuTjDds7LwBAxThA0ZCMR8VAZBjJ4CXcRYXoAtdTySV+jhVIY5JN+1XJ7PU/sq5d6KPStm1WSpxbFie42obFAAPs8D4yonJnII0EF3gP32AP7IRiZXhu2WELMWJfqUjmRSKy82B69QZpk4BbRTG/sh8OWjHWx1Q3TiDNJsHol4furrqr18FWCl0lCeD6M+sZMY3qCNhVEbv//CPC4UfFSiPSwUlXUHPY+/K8OKeILZB7l2JpMDlbeYAawm+bde31MywaP2AkP4UNdAS2g18MT9nYCeMsdUAChzL1GByaJXgNX4daUeVOdnXPUQiJUvbQUwBrCUmuPvAau/Sbx6NkL8jQGr//a//I/Ta9dfRG1mQTq0Ml40l0VEZFL2MS2VGgNW+nJqKuvYiHoMWKm+PW8kcciIaKTpTwFW9NtRiSjpo2Nd8THR7qSA87cFWE1upqn0WyfvYUw/GwVYhcgphpV4WHGxPz/jeD4lWcl1VL1q3O6m2QOauMZClgg1p0nJxIsM/IhTe1ioZLGzdyDjt2me73HEPOWcTOQcTviJ0el10en3pRgplktwPU/8IiL6xcQJ/F5XmCELc7OYq9dFOigTFTS1VdxjpgErMZ9TNzULfzPfzOiJVR9cF3pjLbJO3HQCrCwTqWNnV3Zi3Cw6br1diNZbywv5LkqYyqOZAsH0OlQdK+GgqY1RFxLmfeRVxcyVf2skHlKh6edPWCc69BvoUANc5jqr9051h0ckocagT5IEvSHq41FeXpMunUyk4HHo41TeMZqtqJlWqpBWCQeDrglwinmnJjLKlDSyf5IEbrmMjYMD3HzyGNv9HrZ7PewNh8K2YnLA684AXsjlRPZHllXJcTDr5PDa2inMe64AWDQ/Z8DmmmFxRJaTGdts1qhKqBT4Zgyt+ZlyMSeK0TwxJ4V6AyNsDPv43//FP8eQbD/PEyYgWQTsmpfIsKqU8WBnExHYJfcEnO1yvDona2WzKGYyqKcpLpTLeGN1WQCrUkb5oXEE+s7Qx1/ee4ih62IQKQCX65TnlIDVfCGP9XoVZ+fnMOMVhH0QRRzPzjIwA5sDAwi8ygVXWnrptkyxQaa7JmYixnivAODmOJiC43D1BDZp06t/ixko9zozYW5qramJi1ouJ8IZzVzQnSEjIzCJpCmozGrVaeYY8DevNd6ODMNIabr1pCq16pTPjoKoQn1PjIGdsamsuofJ/pnAY2q3M91Xw6I0LAP+Qu4OjRZIIm+xCzUZF6z8ZJgViTGOYrFIgZsi5+Zlfe/u7SMIAiwuLAgTUEHlmvlm1t3YK0QZ2rsErHSWwbc3nWxTXIxlGfr4jUxQgWCTaZgsMkwHXTqh2huLP+fr8zvPAacSSrFCUwgW1azeycDj/S2mtClGOQd//OGH+ODeXbQ4yKJWk4l+shv4Pgj10MGqlMthsVZF2GljeLCHt65ewU9feRF5JoxJLEl/OxgKw+r2wQHiUgk+C396rSUj9IZDAU9CyoeZWI1SpN0BVgol/P4b76CcsriXw1Mgny5SDKg+3i+nRnNLJ1GM2iM4mQi5UQ9W2EM2GcIl24hQNiVq9Ll8DmBF03PV0Zw8jP8Uv49oPkdQhRp0nXSOR0vzR1MJqwGvJKaauDLFsJiOtWNGBOUXzwGsHjQifLib4tftCnZz80jzNMFP4ERDeIhxan4OBYfeUomA4htdH/uDGBG1evRMmvr0qgGjzqY6JYnYIXgjX7yrrs7n8TsvnsH5sgUcPEbU3UPGUR6NLGqcrAeHpuS8tnL+U0TRUPyg/LCnx7bTmzAP1ynDtV2UWDhFCTLmK0yQRvS0on9oLPFD7hWnlV4AACAASURBVDl6rrg5pJxm6dgIskCIEN2ghSgNhXkqBZjjiHfpWErDT8GCjftmFCoWgyCytCC0UPIo87ORyeaVh5UMa/ERhgOR+AlbTUti6Hfl6sKNAKvE/zAWT8Nh1EOYkO/AAlhEj6A1O6XW9Cnjfs+1ziYBmbKZgPdGgoKVwHPJRKAU3oOdz8MpFJDL54yCQ65HRkzclYRHrTM1ddRIllUEkAU3vqKT/54AT/IsWXtawj9uMqlXmH4IEVYDDHI9Baya7KeC142Z4UcnwP96AStzzMfnsCfn38eD1Ud9osMshBMbuqahcASTQe6wEySBJ/3+qT3DTIEzzP6n7m6TFU4k5cbjUEzG9RYngJXeAvgzNvJ43flzxiSJS3ooiKy0p9aPOWM6e+Y6k6EOxiJkAiyZXHtiA6DzbdNc0b64aRSP/QllvY2n5qr4brw1+c5j8HFaaqRBADUpTRmrq6RDNRXYZJScgnlUEAnLk41BglUCEogPXypSOTYZad1AuS595gj6OOK/aouNhUx+5T1II24WXYx9/NtMgpDxVoCinAKs0qwYnnNgAzUgIWWBZgK9sN2VDFgsbjTDiscvewi9tBI2AlT9mctohhX3KT2BlkNdBDfTrC1Ki/l8AjqcPshjJZBBf2A1bY5NAiUbFHmiBqzE44x7tOfKsdOrUHK/WLE7SRYwuQ2PU1m/kHGk/JH8OJGpgJ0wxWBkI7A8RJarBoDpyX4kgYiXLBlu9Ge1HWwPQjxpD/GoPcBOP1Txij6aGijjZ+AnVLH2KMCKYGskgNVy2sU/enEZZ3JdlMIdLJZziIIIrthzPN/Divc3wSoDWInE2jQx9YTiaYYV71cDPMl1OwGwkiEa03vEGFxVnqdh6KsJjFNf2iJMbio2R2QfmXoNE8N5hyhWnLomqljXGbj20Py7DlgdZsAd3t+fj3/oXNSwkA0IPh56coTp+n/zn/0H6fWXXsbM3BJ6w0ikO0SDiWzzzWUTk+LKSAJ1aDem1bown2ygmiNESSALtxEBqwBpHEqH16F/gm0phJUUSDFKPv5xcsB8NlF4Ojk+KaCa36tExDCmFAVcmazRdN2POC7UEsBqRGolSGs36Ozx73EiYKWpCMaDSZgDOvGVQlDo9KIMUP1oaoKTkUineoOBeFg1Wx3kCyWsnz2HmXpNaaLZreSkR8cR/Xi725Pns8CoVCpwcjQIDtFv9zDs9iR5m6nVUCuXkRNDQcXu4rhr0V3r4E2AUskzVGEvgUxkS6YjpALn2Ax67IGjpiFKt5UdZT2dj9LKkZi16mmJQtVX78b/l/OsafnKY0tLg0RTzLipiZtPAVZMDk1AVlMAKVXj+4yE1klwRWnHFeBq1pDqWJpEVf2cBYWSd6gQZoBFPcZcBzbVaWMCoBJhNSqVHSAybEzHVhXeCtJVCbtZb6ron+inJeeRH+kOFj+vnsbIUe9cJywuojAUZko/jNGJIvQB3NzYwBcP7qMdRfDF3DIj07IKORcssQhalXMOFjwPP3vpGmilYtHMiF5UZAQxOBP0zGVlrZnOoiT+U3JAAaxELmPBDmM1OY0wtW2jlUnwuN/FP/uLX6LH+93zZFrWKEok2DGhcAt5dDkZygJKpaIAqT2OTg8DeU0CVjNJigvVCt5cXcHF2bqMf+fa6flDbA2H+MW3txAVShgmiQBWIgtMUzGxJmB1YX4G5+bnMV8siz9XxAKJhT17KzTqzbkIQpoaK0ap+DDoJFgYB2QzRpTscAKwI902jl/n7zzXQxLqKRt6vC+9CCj6IguMn4GUZH4+egVMywdIwRaQSdYlTUiNtFWZmkrHi5dfex5Ms7MUcDnlqXKEt4YBldQiUqOh1bROkskVyMPXCHiMeuqVWsOGSaeeSw7JeBiEkc5MSZbNmjXpslork4lDlCkzqBv2JcEqeuRlBDFikkmPPgLkksbL9BVOvCNgxe6oJBf6Xh6DpGNASjEgswSs6OGvBpmq860LAyMVNKa4ZiqSMpvV3TQ9/Y9HZJhasvXyfTiFiMASJ/HoL/484PA4SYQt8T4bamlEIecgx7yeDJdcDr/4/HP81d3b2M3ZCAsF6TDTL8MbJSimwKyXQ811sDo3i0Grhc7BHl69ehmvX70CJw7hRpEAtL0wwCd37uB2qyGv0+OUMddFzx/A5/rMOuj7EQIarFtZVGwHF+eX8PLqaZTSFJ4Yy/J+1ddCmCUK1ZSO+bhWGs8qUlMCMYJLwCrpK8P1NISX1TOaeF2YWD8ngh9F6Rc5lPahYhhQA0V0USYJq5bJSMNC+9mNa2pdLOnXUMxGXUyOmyNTEp7nAFb9yML9/RAf7Sb4i24Vu84cQJZOSkbUAMU0ws9/9A6KWd4DIXZabXyz3cTDZg/dkYU0x5Hj06KliSRMtRsScHxDzm+hHDbwzvkF/P6rF1CJmug+ugknEyJGKEwgSiMdpwDXKQlwxURaAKtwgCjqY+B3EEa+MNJyfJ5blueVKIHjUAt6WyUWLLLswhFiAjthKExVJvUyhcnNIeEgDnqopSP4SYBuf08kpwSWBDRz83C9vGIQcHoTO/YcP06pjz8U0IoxgQAj8zhKu2WioxxzBmkcIAr6CIKeMB5GAhSp+5pgVV68asjIUtN0g2Ek7KlB2EEwCuSeImDlkUWW2ihRlk7AiozVFPDDEYK+D8sniBqhkIng0nOQzDjbhe3l4ZXoacU8k/mrGtaSkV1PgVYqd1HxXCbmTnEEVd6n2KeyyqU5oz1MdJ5gWKqM2dxPJA+R1zM5whRAqwcEGHq1rHv9OrL3nwBYPR9wmT7y5yTRz/mVmrL8/QErrpHv8jiKXSUMhxP+fvrzHyW5keL2OQdgpEjHPUV5lE099OtJrJmSII+3x0OAENnqjAtPAVb6BRlzPE65ZIODUznJgjFKNvkblQ8a5vC4EaQbxMLi1Qxtifcy4VIBYpPpf2Y1TQArxjy+tsRD8aZVl1jW63jarXq+NGJ0zJdYadrBmvBvvJ7MBDwJ25p9xHOX5T7Av2dORZB8SAakmkTNfYdpq8RRgge0YyBgQkBGe1ZRGm/lbKScSsprwfclYBVERItkGigZVkORBSoplpPJwSVgRV9SSoUJEopJuzrXYp8iQzEYnxRAYszUCWpx4AunFJOd51FmmKqhOdKc0+d5bObNvFhLoSMCY8wrdHOKdQ+HgvD9mD9nqHaIRsI+EiYXEgzJ0eZn49AjxxEFg81cJVKN46DXllrL0owzOQf8n2whFvpkz9oOfNtFJ82iObLRji0MU9afesIf1QNIJQcmYDWAhcfNHu7tNdHL5NAYhOIvCE81Y0TaKRR75SEtmJru4Il3qm52OkmIwqCFlUwP//ilU1i1W8gPt7BUcREEoTQKTgKseO6NJJD36rT0T93bag8wP58GrGR92kZyObnLp/eSpwEr5Tdm9nZ+56R7xabVJAr9XRFeuXcpEMrkp5Jz6/uef0GmmzRkZLqh9kATu1yjwHj2uE7CLI7ai47eHyceckf+/t8CD6t/3YDV4XOV+S/+oz9IL166gtNnLwqt22fHWBBkPTJaCfuV0bVmiqgOpw7KRrNvULKx4Z8CJTglkJJAA1hlOXZZNhFVjGt18bEh5+SLr3bjaWDocNdkHGymElpD0ebry9rVXbOnGVtKshCnGdDDahgDw5gFXg6p7ckmYBDq4z7AYcDq6ePkKSD1le+vZAC8iUwxyl94nNTmD5GG0ViPLYmgdF9jmQR4sN8QadgyvYhWljCKQ/F8KObzIlchBZZovIoVinbLDgj13dztI238R1ZLlgUyqffSHVWmuqVKBQRJqBNnQsugEdMrQ6bHKl8LBiKei5xDbTc755EUnQqhpl5ddzqY7NKEnzLRNEWUsNviwSIFVhJeX2SkkjZyhLhbEsBQsT2YcqoChcATgQR2cSulomxU3EQ5PluSzSQVymrKDgw7xDRq9PJA1kEQDGHFAzEiF3kCpXVBIMfvOJ4yfE0tzUQLZUQ3/Tg4mYgPfnY7k4PnFYTlJgh8jtOP2GWi+a2PHIsE10OQ0t9DUYjZhWEyL9pt29XsAQ1UCfNDe1lNJdDjdaWxMoPwmyLRmCeSXRGza+14aPg+Prl9WxgZ2XpV/K64XopeHiUan0cjMSGfdRz87JXrKPJzM/kwU5RkNK9iCakAagYCGKdwPYtBS6aY6Dj0atATqaJMBoOshZ5j4//89a9wY3MDmUoFVp7nK0IhXxSWDWU5lBQyGHAtsmtFP56AvjE8XjKskhTnigW8e3Ydl+dnkRsFimGVRNjo9vDevYfoWdmxZxdlgfQD8KwUFdvCaqmA1y5dxGp1RsyoGbu4noZMiLJ09mEnS3XMn32Ynx1VkmvvKI47Fl85ze+TEcsxChnFPiDVO+e56AZDtHtKBublXDgJzzeZCVn0Qh+Bpbp/THxmymU4qYXdnV2U6zXxO+CXYUEw2RvSyJRGmxpglbTVyGLHn4YJG68ZfbaYVMXwCASSck7qvOOgHUcY8P7QI94FXKInmZVBkQmWGMcmSAVEZFzgHcj7j1LpGIW8J/sLj4fFD59DNh89qMimY/jg4AeCk1KciDzIQjgYCtOWNKNunz4+WTFgtURiycmTEfzhENUyPS4U70Gmj2kwqh+HGNKHr+BJ4lck2EXGGI1H+QdMdONYEtFo4KNSKCoPHgKJriNAPHO0Pg3T6T3FP7GzKGSy8jfcLPn7TuzLvlDOeah6BZEiUSYwyKZIPQfDWDGceC4phyhZWcxR5hCO4JVKuL23g/fv3cGf3b2JuFIR747WXgMX55fx0toarq0sYM5zhGVFBi3NpykRK+RsFG1L7s1o6IunxUEU4cFwgHutFm7v7WFIiYlFP7YUQ8YCPxRftogS8YyNn1x/GS/MLcHjZFBhVVEyYCY4To0xH6tPjcG+8W4hrM6/DeCmQ3iZEHl7JJJAikn5iGIyc8gTm7AdpkdXT8dek4xKKi5MO1timGJcqdzRxGHN5ZOCYzIaW0tRTM4ha8kk3k934xS7RT2f3W7DDuD78vUYmwhYbWjT9T/Zd7DrzsMulRC0GqjngHdfuIgLC7OIuy04dopsuYK7rSE+uPUAm50BUKyYwxwzilPp2KpEOEN/JXo4tbfw+loVv/vaRZwrJbC620i7+4j9NuJUDzWBjUKxhmptSSR/ZDTRVzIYdtDt7GOUDGWCNvdGtnzK5TkUilWIK3tiIU9WVpiKJJBr3XMc+IMewsAXtmq/3xdGK4dyNHpd+IwxOWA4aCCm/NHzJDlnfcaYyBgfhZFI0mkX0Go2JP4RqBoM+yJDCeMYVi6PYqUmskD61eSSAJHfQTDsSh6TLc6wTyD3NdmS9EUhQE3puAwK6IZwnBysXCwTEcV3MbVhxRlk2MXPkAWRkWKV06+Yh/HzMn4lvQ6SYUOadHAryBYr4HifXr+DnB3DywElLyegcsLGUWojzWhJIg2XA1/Yi8UCWbIE+AJhl8s+QXZMvijMerLYCSyRIcH9PPJ95N0s3HwBbd9HlnkG5Y8x5Z9qEq+AlfSok6kW2rhX32eKyaLB8mm2+FERaIpZ9Oyv2Vx5Hlxj7qejs1PV49NoxjEJ7EkMJVUbHP84mSEmB3HsC5z0/sZT7bgXOLl+MAqHp19BzopsgxnJg6XYJlOdTCDupPSv9APk2CRodQT0GNKKo1RAdaYuMY+xvJDa6HW66EQ+8jNVlJfmJC6F7Z40DjmwpdVswmEubtNQm5OKbQwYT9lk8Bzky2V4xYIwk/h7dVyKQUR2N4+NcY//TYUFJ47LZM04QdDpodtoSeOsXKvCLRcRZkbiCeVQUh7FAtowh2vvN6RBlc866DZbkgfQ/oDnmGB3e9CTuDqzuCADRtjYpEQ36PeFXc+9h4DVXK0utUez2RDmOUGQARnF+QLm5hcRhDH29hvSjAiTALmCC69agZvPC0OJxzzq9pVXnW1hGAWory6iWKuh2aaVyQiced1rtjEY9jC/tIBCrSKDcCSv0GAgDc3FXoLer3EML+9J/iKxvl5WMcGPEHb7kiMwHyUoWJmhdUpJAU8DH35/ILLGTjCEO1tFdWlePFQ5NZrxy6X3YDRCd28f7e09aUjRLzhbyqPFfLVcQEDpND27qDIIUwx3mgiaLaTCoA0xsixUZ2ZQrdcxILmg0RK5Wrc3wDC1MXvuEqzZZXy1c4DH/RBpqY4wzSFrc4ouvRWB4WiElh9grz/Afj9AMxxhQJIFwSpp8Gs5j1F1aGie32zN1lKNPLUvuKMQ2dYO3lit4O1FG+fyPmbtLrJRT3AvNh6y2pLluPvPMKumfz99T3L/EuBTM+GmQWnDxHrO9qK9tpWsUFqQXJOxZgKLDZHZazVgZWwg5HMq8oEhWyhcQwGcaloyB3vQs1JZ4Kj+ntqrJnX8xEZk+nOZ3x+HRXynfUmDZ+bzHwXYH4Lbn3eqnjKzH7//oSmgz32BY+KTybMOX2PBVqZYU4c/x+GXe+qcHBHX5PX+8//w99LzFy/jzNnLyOTyYB3H7hchcjWBx5j6HgasdKAzB6STSKOXFl8GblZxIJJAdt4IbkwDVgQZVCfx+wY8/t0PA6zGZtvSiTv8egR5OEkpA1pDCGA1oo8VvYQMYCWr98TrfCSgJhsHdcgmW9fdbd1JkT6fniDB4MdgSfab43oChrCQYpHG5LtDnyqa5DlE3Wm8Gou3g2LlcNqRi2zOFaCAnVfSbZXZtNLmDvt9SdiKHLsu8gyy4ThSFRIIAvr38L0dzpsi4KVYRCxoBAVncSrFgDa141Qj6cBzehARaiLVrDYjpOEAVjRUnirIIaXxLjcGmUoVaRaV8mOhzwjLbQZjjlHNsBtMzxtN5SQgSkaYeKRRclCsCeBEJg2L7tGwq0A7MSt3YDl5GaGdDprCkSMwxU0zYLLpuPAKZenEMrnN5wuS1IbRAGHATToSQE+mflDMk8mK2asUKSzayNgK+sIgY8dVNOW5AkapnlJEECjsC5gXpWTKmTVnZFaT7oa5KY5PR3U3Se/HItNmau546MYxvnn8BDcePYS7MIsnB3vYbTSEMTdTqqBgkdVRwGqtgpfPnEJeTNjtsWG4SEH1mFfpkhmZlIpkU5Iw1ZkgA4fJF40Y+VzWFEPbxiBn408++RAf37uLAenQ5YoAhgQxCS4KBseuGX2hHEfWEYFPSRzSRDGsUmC9mMe7Z8/g8uIcnFEoxbKfRNjs9vDB/ScCWBEkY5kg0xHDEE46QtnKYLng4vVLl7BSmwKsokQKfI6sV3wjHcgPw1ZT+8GzN7jaFz1hiFJiSLYo/9tCPgWKZP0I3WcElwUR/cA0jWQ0DKTDVnDzaA/7CPlCRR5LitHQRzFLqQ8LzqHIW9gRJEAk9zLfjdMi+z3stFqwivTcMXJbxZAyQVWx9pTszubgBVuZe9ucJuYHcPMefFLJbQt+mmIQReJ5xutAE/yCZaGQZkAXCH4WTtEhEYpF5Yj3vG2h1+0gx8l3pKULiB7K+Gd2Er2sI0kfC19658k0vSgS4FSMxEh4KNrgAAk74eS1DKIwQS7nokjQx7LRbbWUDwf9e3g9chaSnI2Y3yml4iqi9yI3aO5JThaFShkJAdN2B/OlKni+mZQPBgMMwkAKAm65fB6ZS2SdkOHGzrAXpfBACRhNzS0MKH/jee/7oOupm5CxCPiFLDLVEg78AfpBKGOrabA76xbgRgn6O3syvQzlIp5EPv783i188ugBthpNzNdm8fM33sH1pSWs57PI9Xuw2aEmdT6TIMdKO43ht9uY9woIewMBvXuWBX+mhr1Mir+6eRO3tjYwpNkqr0vGxpB+bNkc+p0ecuEIb125irfPXUJeBi2oWP4MYMX79imGlUrgFHuM8kgaXPN+GiCfCeFZsYA3iiFLEFUNOuDDFJeHu6UmwXsGsKIHBKVselCBSiEU01B1cdS/hcmrx/FIt1zLyaSI1DemdEXH/nPalEsDY88DrLa7WXy4m+D/bXgCWKGQh99uYjY7whvn13GuXkXG78HLZpA4Hu60h/js8TY2BxEyhRJGXMdynlQDT7GuFWjFyYBO0MFM2sePz8/iN6+tYSUfIu3sIug24PfbYk5OMMTJV1CdWYSVK6PbCyUgsBGTRAP0OnsYDBoYxb7E5Fp9Fvl8VcCbXGFG4pVnOcKsYuHF5gPByX63JUyH+dm6NKUIRodJgvZwKM2DrMPciwxHxfPwQ0rBNWBlcTKxYljRCzNik4fSnGAgcrpKtYiBHyG2PYxok0AZqgBWA3g2mbrKJXKULQFZDz79taIQlTxfl56gBOrItqoKEJ2kfSTWSBiCZFvmbQLEebR3nqBaKck9OohT+EkOMe/RlJM1AStsI1/wcNBPEDBuWzb8YQ8VL0W9mAPCvgBlAPMQD4mdR9+PhXHuBz6KJQ8ztZL4lY04CMFSSTabGqlFQNpCLxgJK5fxmq9VLRVRdLLoDAbo0FKB9+2QawRYqJdQ8Cj84T6mQHPhMmo5icRSzRjXmet3LjKefaL2ATsx+zz6CaYwfR5H6XmAkQmP3z9/P5kh9rz3l+imhwUcdwq+a2H4tC+VejXGCOaOo4R+fWpwgEjGtFm25YfY/fYO0k4faRCh0+2iRM/Ms+vSQGXc6e8coNVqoZ/GqJ1awtz6KVlfw4MWkt5ApG/bW5sC5uTLasIzY1jHH4rn09nLFwWwcgSw4oRw3qBqAIyEd/Gp0zRBYUilcMjiiUZIhwG27z1Ct9FAwObPbB315UU4lSJSlzWMYraIv1MQYe/JJsJOH5kwRr/VkQE5HkEkbiJOFrvtJkfDyTER/OLbNvb20Gu2EPSHCLoDZGPg1NIyKsUiDvb2MPCpAmnIuVw7fQbz84sCVm1sbMGPQ1QWanAqBRTrNWkkcWhUv9FC1KRnIokOzNMszJ9awezSonz+XneA1l4TW5ubqM/WML+8iFK9KvG9f9ASkCkZBAiDAFmpgTIY9AfIF/Ko1esozFRRWJiRxvHm7fuw6L3VH6Ld7UjesLS6gvrcrJyT4X4L/XZHJMlkVdfOrmLm9IpcG4eEgAxlyzaiVgd7Dx6ju7UnNdnM7Cwqi3OISg5QKWAozjoZlG0X2WGM3qMd9Hb20G3wHPVRqNewfukCSqUyDnb30NraFbl0vx/Arc9h8YWXEM8s4pPtA9zpBuhkPbSCFHZW1RfMyQhY9aII3TBClzkuhTZs4I/BKl0sjFmVejiVyEfVejLMc2aRnF5LwOotDVita8AqFw8UoE/wNqPyiuMeRzEcp4EXUZn+AMDKTAlWPQBlU0AyhkxMZAN4nMNr5ZfJjo23sOQuegcz04enzdU5JVgsYA57E5pd7+iG2d8DViof+1sHrP7pv/9b6fkLCrDKks3CUcIWR2oS6KDcRVNNRe+p/ayUTmPSmjDyuSk5ifJJUYAVwSqyrJjw2FlFJVccVWWw+f0D3gRgMkmxuXGOOlHPgkaqwJPcWGo+A36pJSyJO4PTGLDKwKfpKnJIaLpKOdsJlO7jGFamk8wOnyDJxvxYknHFthFZHGUh1Hkz+aPPBIEnx5PikkV/rVRBvVqRG7XdOhAJgc2pRFmiw1nVcR9xI3KQz5fknIf0rhpFKuC0O7K5ihQsJsjDrreS5LC7IibaZKzki8KEaba7UjzkvaIcW9nNqq6jKMpGEtx5efMuGUgeegNfwL7EyonemyBSJvbhUlri5NAbBPBHnPqmKMSVQhYFNyegTleKgrrI6rjc7EwCa0TGVAzLK6BUKgnwxURzOOwqE3y3jEgKXzIBgGqeJooZtIMYfRZ0Tl6mzHmjPjzBzyLpWnPSCAOQky9h4I/QHyQC8OU5UclOEYddDPttWdNFl15MZGolcAplDMUTyZLzQAlIrZyXgmG/0UG2PIuADDGOiM0CeZveIgH6AT1BVLfZPJ6mhJtOx/PCgdqkDYWYHiKUloQANlstPNzfR2l5Ed8+vI/bDx/Kpsv1QmngYm0GV06fxgI7xcKMIaim4A4ZI8wiUaRkhwErA64ZnwW1FWR5HAJY8VxoECRr47OH9/HxnTvY6PWR0BC3XBF2HJM7MWwW6x9b1gLlY2ryCX17UhQyQD0DnM67ePvsGq4sLSDPV08jhGmM7f4A799+hL6VQ8z9iubXZMYQXI1DFNIES3kHr128OAaseA6CKBFGIshyEy+6iaxhrBA1hfChDvR0aBbpIUGZhAAk132KopWBS4khWY8HDUSDgXT23FoZlXoNSZxgb2MbSWeIWqUq/gzZakE6d+zudfcbiLsDlC1HgB2y4wICiExWpZM6QqleQ2l+Fj3e81x7ws6cDG0woKJaOaS920iGfVScHOrZHA4eP0Z3ew+FfB4La6eQq5QRZm00hgN5PwJZ9DjzkhS7t+/C4f0vlHm2ITJgT0PESbmc+NXMzM+isjArAFajcYDGzh78dhdWOEKtUES5VMLi0pJ0kplkMkEm0JcrOJg7s4Tdg320m134A7I6M6hU65hfWkapUMLW48cYttuI+gMB0gn+eZUiSvMzqMxUcbC7i+beHjp7DSkqqotzWDy1Ip4ZuxtbAkClg0C6xmSIDuJQjpPFR31hHjOnVmEXPQxGEXY2NtG8v4FRl4WrTZMeLF46K0lud2cfm3cfCHMqQy+guTJKZ1ZRO3cGrf4Ao0EgLK95t4j24008vvGNSKBqp5Yx98JFPEKMf/7Be/jgq69w8dwF/OFv/S4uVCq4+6s/g7+xgYxPBmcOuUoRa+fOoFQtobG1hUdffoOYCThsZOfncOYn7yK7toI/++oLvP/t1xjawIiTBykboAzRzo4Bq3euXMOb5y5qwErJmsWTS4fv6YlXcjePZfBqQIWY85NhlWqGlRXCyxjASkmJFGCl7h819YfxnfR5Ja01yenh/xYZAGOdsGelN6oirryUmkvLX0gCOn4da+InIUmkYlhNg1UmSTIMK/HQOJZhZWOza+Pj/Qz+tJHHjjeHNJ9H0GmhkolxYcLBlwAAIABJREFUfWVRpozSRyyHGN1ohFvNHr7dbWCXbKacK4wA1SpQ0opEJggqhlWODY7uLq4t5PFblxfw2ukqatYAce8Agz7Xe19iEUeNF6rzKFQW8Gi7hW9vPUCaWFheWsDVS2eQRF0MevvotvdRyLtYWVmlWgZ3Hm6jEWQxCCj/4dQ8+gMSB04R+D10Ww0sztdx/eoVFFwXrVYbG9t72Gu2hY07CHzMzVZx6vQpiZ0PHm9IzGJNPDMzh9WVVfGY2XryEM29LdgcAmAlWF1ZwPqZVbR6Q9zdbOKgG0jMpVy/nBvh7OocTi3PS+Pzi5uP0BmE2N89QMHJ4uqF08jnHew2m+gOyL6ooNXpIIk7cAtZmeBKSXA5X8aphTksV/Ko18po9Hq4+3gbe70IzWYPie9jda6Gly6tCIj31b1tbO6zsCTro4fzqzVcOT2PhbKr5M9pFlmvBj918e39J7h9/5E04S5dWsf66gJmWFjSo43grG1LzB5EwJe3HmGn1UdnEKHXH6Kcz+PVF69irlLEvcdPcGuniVavh3jYwamFOl6+chYr83W4ZOSJbFL7c04BVgLQGlBWQSPHFnwnMZQUAevkhulRb/D3gNXTZ8WAVmNeNX3/KFfXgJXkoNzrJMeg1DfC5idfItpvot9sY+gPsXJ+HVeuX4Pv+2hs7aC7uYeDgwOEroWVy+exdPmcNIp7W3tob+7Cb7Swt72NhZVlLJxaldjCSXp73Taagz5efvN1OKWCDBIQT1fuhdoHSMRj0jiGNI2YF3NKX8lxxdOxu3OAB19/g+5BA4NeX0Cm1YtnMbu2IoMXKItzCp54LjH+7D14gtbGDoJ2V4Dv+dk5rJ05LXJcNtUe7W6JRP7C1Suozs7Iyes2mxiSxXXQRHuvAWeUwdnVNVQKBexubwsz8/GTJyhXK3j11ddEoXHn7j0cHDRh5V3MnV2GWyuhQACMzLJ+H53dAwz3Ghj1+gj7fRQKeSydWsXq+hnk8nlsbe/i7u172NzZxqXrVzC/ogArv9tH48kWejsHwmDjubh0/apEk93tHfQHA2E9VhfmUDu9LHGj9WRbwC2CUhxO5dXKuHDlMmozdQwIQt19hDbPXxjArhaxdP0i6qdX5Nwx/ymSMTWiJeEGtm/dQ3jQFqCrVC5j9vQKiqeXkFQLGFAaCaCS9ZDtR2jf3UD7yRb6zQba3RYWzp7G9ddelebYkwcP0XyyhWF3gF7Px+K5S5i/9jL23SI+2G3hVi/EdpLF7iBCarFhYGlfrkRyf/oKS0NfGunOWPamtpmxuYv8OxG0koCVsqhQykCdNyY+nNYu3l6r4q15C6fdPuZyfWHRErASwoMeXnUSYDVdjz/dXFKSwO/LsFLUJzVxOpH7dCSsWSV11F9TroQqTx6jBNIINN5UkseMwSq1b5NpPC0ZNH9qyGqKdnWoWTbFwDoJsPmugLpclSP8/P7OMaz+03/y03T97AWcOXsFXrEu7CHpElKnLLeY6hwqaEfra3WKqcdPaKqc0oKOGVaS7NLDagJYcXErwMogvUYS+P0CrrqIxvFfLcLDoNRRNL3J84yPjD4ezbKSZELoH/TQIGBF5gYN8MiwshCmnAjF9h4BqykD8CPu2iOZVdPHaTw6xoCV8jsSeQS3WhaQYk6YhU9Jk8XCJMXNew+wvbOHSqmEyxfOY2V5QVgI7MgKOIhEaMb3H21gv9XDQbsP1yuKXMdKKDkhC8kX8/a5+TmcP3sWtUoFjf0DPHzwUIyPSeOlrKU2M4fzly4jCEf4+LPPMRjSEHlZ3uP6xbPY3nyCja1dAbrynoN6tYj52SpqtRruPXgi790exnDcgnRLZ8p5LFaLmKmWsb29i83dA2wdtOHmXZxbW8RcvYJuu40nOwfwrZL4h1H+59BXK0O6Zyj0//nZWVw5swI7CQWse7S5he1GD8EoAzeXF8nf1QtrUvw83N3Hg80d0DNrtlLCWi2Pldkq5maq0uHgebAp4UssPHyyh83tljC11tdPY2lxBuWSjUHnQDqpRdeDY7kII+Czb+9gvzNEoNSTmCu5uLC+Bs/N4d6jDdzbbso0xaLnYG2xjvMrsyi4tlxD8Z2e8pDQ4tSnGEwKvDwuHKiNUkaGa+N+AsDsMvfCEK3AhzdTx4OdLTzY2FQmk5msBPK5+ixevXIFXhzAlVHA2k9L8NtEdVoIOh8FWGmPBblFVP9BMQy0Lwg7+TGlSraNncEA325u4vbOHrZ6PWSK7JbnJMmnV4rI4Mjgoek7J2KmvNZEOFNQ3Fm3gGU3i7fX13D91CIKWo4UJjF2BkP8xY276JLTxiJZjDuz0pXLUvI6ijGXswSwWq3PYuSHArbSdH1IlpF0n9hB0ab4Ovd/unxQrDfzeBqwYqBP1TScLAdvWSiS79Dro3HzDp7c+AZllwbGlnTbTp09I4DV7a++RfvJDirFEuyKh9rqAqqnl+Wc7zx4jO27DwVoWZidw4AyPgLS7LoOfRy0WqgtLeCF11+BNzeH+/stAaw0304b4itXDLWPJSh5DuJOG3P5PEqjBDc/+hhbt+5IB/X8lRewcOY0nPkZNKIAzcCH7eRQch3kRwm++OWvMCTNndKBnINSrY5cqYQuZaZ2Bv1eBytnTmH1wlnkyyU0201sPniE5uNNSRqdOMGpxSVcu3YNnU4bn3/yKVoHDVSLRSyuLOHaO6/i0y+/wOPHW8g6eZTrs6jMzqG+sIAKJVg3vkFjaxud7R3qBJHPu6gvzGL9ykWcOX9WmKVfffEFHt17IN41py6dx9LpU8Lm2n+yia0bd5D2fFSLJWF52UWyiEM5Bia/p69eRn11GVbBxeO79/Hgk6+kK1528yhUK1h/5SrW1s/g4OEGvnz/I/lMmbwD58wiVl69hsVrL+Cg20Vvt4l6Lo/5XB73Pv0Cdz75VA05KBVw5cdvo/riFXxw/w7+5Xu/RqFYwu+8+xu4vrCEW3/yr7D79Q1ELcqscijM1vDim69hYWURO48e44tfvYdRP5AktHj6FC797m8jXVvCn974El88foiBlSKyLIQJJxqFQDaHcBCgZOXwGy+9istzCxqwUkmoYlhNeZXpsedqaqSmvGsGk5ruxklqNIj34WUCLQlkM0qtLSUzV94OZrLwdPI57Qd3mGFFpqpMstNxXHWOlAk5v7ifGpNv5mpmvLRFVjCPwEy7PCJhNB4kMlb7OZLAh80UnxxY+PN2ETvOPEZeHqN+V6TH6zM1XFlZQiVniRT9oNfDvVYfm/0A3ZR7DmWcLBjVpD+J2EYSmGakQ+12t/HbV0/hZxdnsJYPkR91kRn5wvCkl1/RcTH0RyjUlxBnS/j1h1/hl7/+EPEog7WVZfzWT9/C8lwJRSdGu7ElMsOF+Xm02z189OUdfHb/ANv7PRkosbq4iNMry8JE7nX20Wvvg4MB/8FPfoxTS0totzu493ADmzv7OOj08XBjU+RLb//ox9IE++jTL3Dj5m2ZnPrClWv4jZ/8WBjRv/7zP0Fj5wmW56tYnKvg+gvnsba6gK29Bn714Te4t9lEnziwbaGWt/DGS1fw2ksvwPHy+Pir2/j4ky+wt7mNK+fP4MdvvoT6TAUPNrZw4+4GNg9iGRpTcCKcWV8VhvDm9q5Ms1qZreM333gRSwuz2Dlo4P3PvsaTgwH2Gh2MggCvvHABP//xy+DUrl98eANf332MVrsjoNNvvnEJP3nlImbdFGG/S74AKnNrOBhm8Ce//hAff31T4sWFc2u4fnkdV04voGhz+uAAHLoVU8oVAX/56be49WgXTRaZnT5W5ufwB7/3O1iql/HZ19/gjz/6Cs1eHy4CvHjxDH7y+nWcXqzBycTyOpRVqXzO5Mfav00CivaPmlRQzwT65xY02k/0hwNWx+JlzzU1nyIvfE/AbTKl9NgM57mSyB/OsBpLfMaF7CTCG4aVGqhiBuEo5in3LdeP0L95H91HG2hs7wob6cprL+PcpQvY39/H/W9uwd9vCWBl1Us4+8o1zJ5bE+uD7pMdBYZsbGPQ7eLaKy/h9MUL6MUBWsEQ+/0u2v4Qpy6cRTafRzZPBjbrEeXJxs2Rx0Ewlo0Cyt5kOEIQoEbLhWGE7Tv38eTbOwi7PQz7A5HlL50/g+Xz68hWi+gnITJFV9hg+VEG7Y0dNB9torfXEFndubNnsX7hPPY7LbEs2Ou1QYtzgmu0OeDezFwyT3XEMMLe401EnQGW6rMo2LY0k9qNJnZ3d7ByahWXX7gqzMZ7Dx6iUCxj8ewaUPeo25VYLN6QQYABpX67BwgaLfitNrxcDnPz81hbX4ed93D34SM82tgUNtTZqxclHyhVK/A7PezffYSDBxuI2z25Rm/86B3xh3r06BE2NjbECqC2OI+1a5dQKBQQHXTQ3NzBwdaOAFvza6s4d/miDB7j5zl48EQklf0oQGllHovXL8JdqAtgRSuQWqEs7OvNO/fRePgE9iAURjSBp9rqImYvrSMzU8Ygp1jLdbcIL0jRubcp5zrj+zIUa/H8GWFYsZG7/WQD/kELnUYLg2GE86+8Ae/sJXwziPDBQQ93IwtbSQ77YSL7FJuIlCyqQd2CsipVC+Mri1dDytByOOWjy1SRgJVqtCiG1QSwYjzLj3y47T28e6aGN+czOJXrop7tw5MxSUqGx3ikW9dH3sKGYTVdBxuJv2ouqdf5voCVZLr87FTdcNKiBqvUMdHTiqYZGhuYSuINIcUAVsZUfWyuruO4IpOofFpTdMa5iQK/Tgaspvfw4/59/A48VXv8PWCFzH/yh++mZ9YJWF1FqTqnDcXVJDrx1NGAyrOAld7hdVvCFNtqWpUa9azMp0OZFEiNvwBWVI8JqUQxrAwI9l0u2FHPmS74j6LhTf/NkQyr8aQuPfxiPPJSAVbC2KDnigasBnEGYWJLkchiVxW8JwNuxwFXkwlKCt1V0/gMYDVChhpsyuFyHvwghluooOfH+PWHn+Dew8fiSXXl4gVcu3wBy3NVeNYIg05TKPwEBB5u7uHOww3cuP0AjlfE/MwMluZmsTxXk4S23W3KxMCrV67g0qXLAlhtbm6j1e1JIrmxvYtitY6XX39T2Ed/8d4HePxkC8vLqwI4/fwn7+DrLz/Drdt3BPRYXZ7DysIMFuplVCtl3H3wBHef7ODWw22h1lPbfWH9NF68tI6zqytoNg7w6edf4cvb91GqlPDGS5extrqIdrOFBxt7+PDGQ9FqE2gjCFbJ22i1mmgOI5QLebx7/Yp0NilA+OLGN/jo69sCLM7OLKBeLuE33nxZAJgvbt/DpzduYhgmWJyp4eX1Fbx08QwWZsvoD9riiWS5ebT6IT798jZu3tkQ741z58/i2gsXcH59AZnRAIPWAWyaNVr0HPDwR3/xAe5t7qHjKz+fM8uzeOu1lwSY+/Lb2/jTv/pMAki16OHq+VN47dJpVAquACbKclMbDCu4VcM/qnCUL6ObnhpxPAFUNftRjwImK0lehRIhspzYjctlxei5MxiKXI6a+MdPNsR/67Vr11DJ0FB6Qp1lvKPUSqXZSi5kjKtVXq2OSzoxhmipP4kyO1QT4biOI8tGkLGxPwxwe2cXH928iQaNNKv01YrFeDPkMAZk4BGUpTSUDJ6YrIoUTpqgls1gIQu8deYUXj6zgrJFM/BYJHh7wwB/9OnXaJMSTWaH64pclpKYHCWxoxh1Kx1LAgWwIvg8lgSyK2mMF5/PaBu7WE3d6nI+4hHiUQTbtVF0s6jbNsphjPa3d3Dno49RpcSWlPb1U9J5zWVz+OqjT/Hoq1uy/3kLVaxcOYe586elSbBz7xFuffw5Ro0uluYXUV9ewhKBLjeH5mCAjd0dRLaFlSvnkSmVxUtHjI2NdTA1+eO1kojMt17IIzMcYK1SQ8H38cWvfo2dO/fEq4kA1OkrVzB/+Tx8j0lQIBN3CL6VkRHg7fGXXyNpd1GvVHHh6lUBuPaHA5D3c+f+XdQX5zB7ZlW6nPT7CDpdOX6r7+PeZ1+ilHPw4vVrAqx+9fnn2NncxFy1hnMXL2Dp3Gm89/FH2G+2cfriJcydWUfCqV/FPMrlMhobW9h/8Aj79x6gv7cvAP7c3CyuvHRNuqc2jc1/+UvcvXsXC6dXsf7iCyjP1ERO6Tfa+OaXHyBu9eTYT59dx+KZUzhoNvD5R5+g2elg/vw6Lrx8HQtrq9jf2MKt9z5G5/E25io1YWpdeOsV1GZn8PDrm/j01+8j6Q3hVEsoXFrD2luvoF/w0GInuN3HqcosqhkbX7/3Ph59/oV4hTGGzJ47jbM/fRe9koc/+ugD3Hn8GC9evorfff0NOBtPcOcv30fr8S4KXh7zp1cFsCrVK7hz4xt89cv3kAlHsD0PtYvnsfCTt/DIHuGPbnyOA4zQoU9Hhh6LCTr9oXiahYMQ1ZyLn778Oi7OzB0NWBmzcDEtV1Mk1e0tbmfjQRcEasiwcuhhZdEbLlayKT1YQvYAzaYyyaka+a29gPQUvyMZVox3sXp/YVIR9CZgJbIsFY9ZFIkkkOxZ7a1EvyQm4+ox6W4+Vdxrb4bnAVa9KIMHrRgf7wO/alewlZ1DzGlzAWWtAWbyroD5NXqs2KlIwPb8EYaZHEacDspEZgqwUkMBjIdVCm80RHW4iz986yJ+vJZHyd+BE3WRE4k6vZRyKGRdDIYJ8jPLaIU2/u8//Sv86r1PgIyD+dkaLp1dwRsvXcSV9XkE/QMEgw7q1SoCP8I393fw6xsbuPVgR4yK337tVbz5ysvIWSMc7D2B329i68k9/OitN7C2siKNgINmD51BgGbXx407D/Bor4l3f/ozeMUKPvjwE3xx41vxXXrttTfw+7/zc9z88jN89ckHWJ4p4M2Xr6BWtDFb9VDKW9jdb+HhTl/YTQ/3emiTmZiJ8car1/DTd99AvV7H3Ydb+H/+xb+EFfr46duv4+qFU5iZreHJfgN/9v7n+PTWARqtHs6u1vCTH70Jp1iWptjde/eRt1P89tsv49XrLyDNZPGrv/4UXz/YxcZuA24ui9/72W/gx69ekmEy/9ef/TVu3HmMTn+Ammfh3/v5m/jxtdMY7txDe28bTqGOxTNXwKmQ/+yPf4Uv7z5GsV6X/PSVK+fw7ovncWrGQz7pw2IxmiVE6+KL+7t477Ob2GoOhQn30gtX8E/+4B8iGw3wi/fexx9//A26QYiZvIW3X7yIH79yCbMFC2nQlfuEshTjTWpyZHpqmRJIZNs/ALAa7/vHJNDPA7ymmUTH5d8neUidlPmexCAwOcv3BazGU4y/x+c3IiHVjhfUXGfyU00q3cAzUk7JFphrIINilKL1xU007z5Ec3sXcwsLuPDyNdTmZoVNvHn/oTSmmu0WKqeXcf6Nl1BYnZeNzd8+wO7tB2g8ePz/sfeev3HuWZ7fp3KOrGIx5yCSovINurqh0/T09M7O2F4bsHcX8GLXfuX/xvDLxb5Yew0sYBg7ntnpcG/foBuUs0RKzDlVsVg5B+Ocp4qk1Ao93TCMBYaAIEqsYj311PP8fud8zzdQLRaVSdXR283awR4lYV2LDNZhw+7zasKc2S5p2kb9pYCVlmeGlYOEFugCLsOHRpOA2F4kM2zMvSC9sasej/VKVWs2TyxMbGQAT6yDit1MxS4hB2YCZgf5vQTJ1S3DhwkzY+PjOLxuVne3sAW8uEJ+tTawuZwKLMkf8dAd6h1Qi4n9tS1laYm/nL3RJH+UUgAtm80Q6YwSikbZSxzqOjoyOcHQ2TMkKOlxiOWB1JzqrytSvHiSQuKQUuJI12Nhm0diMWWfrWxvU7NZ6Z8YxRH04JL92OtRZvrh4jpHK1s0s0WVb57/8D1l3q9vrLO5uamDrHBPjKHz06rQkDplZ2GFo90D9VEN93QRiISVjS0gZDNd0FqibGoQGeknNDlE1W1D8kyllgvY3GT2E2wvryjIJJ5l1XxR9y05X9HJYazRIEWHmKdA2O3FVTOTXzfAQQHWxHZEwC1PKED8MK6MNVu1TiYlQRQw8/Fn1GL9/LCb5E6mwnrTwXbNRrrR8jtuWcichF8ZA1j17hOPn+Oe/EQWZ9SIwtZ7GbBqsy7bgJUnl+CjwTCXI026LWmC5pwOrYwxsxA+3g5YaSJxy0vSuMUMNpTUCjpwaqXY/imAlXqpCWAlAUcKUBlglam1/goW0e6uWsTt4z6mDVgJ+ChsqrZFjqG6aNtrGDmOx9LpFuZhOBi8HbA6vSy9jiH1D8E9/pFh1cT0P/71+82+/mGGhqcJhLvBKqIboyF9GbCSj6/NsGpJaNqb7bEZ2UlUuwFYiY9VTT2s5I/BsGonVbed+zVj4h/yub302NOAlV6ULT+pV6V4p3928n07jcH4lcZTTzG2WgwrA7AyUa6bKdZEFiipc7KBtECrP+D4X3tcLRaLgYAbKYxqAK3n3mj+hVUk9GO7FFDlOp5gVIGf3313i639uHotxDqjjA/2cGaol1jATTWfplwwGFVWd4BnS+vcevAMi83B4EA/M5Pj+vj4zjrZzAE72xt0hMKMjIzqDSifnMnmIJ0rcvvBYzZ3D+gZHGFwZJLniys8m18kEAwz1CfF9CQvnj1md2+fWDTM5Eg/0YDLmMRbLZo8ubR1wJ25VZY3dlVPPT46zPvnppkc7sdjNXPj5i0eLazQEe3gvYtT9HVFKRYK7Cfz/J9/8yV1i5twKMTs1AT9XWHWNtZ49GKJSrFIf0BArikGB3tYXFvnq1sPSWZLdHX1Eg0G+cWPrlKrVXjwYom7j+dUihfxebk43MOHs5MUs3GKhQx1C9h9ARKZErfuzzG/uK2fr2xqU5PDnJsZJBp0Ui9kqMm0ymTDbPexsHfInacL+jyfz8tYfyefXH0Pr9fN7fuP+fruEzWP9zgsTI/0cHm8F7upzuFRWu8xNcU+1lW3PR3awFXrPtSu8EQ4YNwtLW+5Y/+0FuOhXda0vF7yxZKaQ8rCLMOWo2yO50vLCpidGR2lN+DHpsawxqIu153ReB3zLU4BVsevfAxYGZRUKfBE/iM0MyOFxGAbiFGunYrFznYmy+/u3OX53g72cIiG3aFGkQrYCZvKYlUGj2wcNSmwJOWmWSdghrC5wXsDPVyWgsFqxioJL806iVKF/3z/CQfVuppfizG1y+PBI3/TxNWoEzA1jhlWtWJZz44wrAqVKmaLnbpEyh2Xqa9bhk7e86s/lXVLQJhqrULTIt4RTcIWM31i3L+xy/Kde1QyaZxuJ12j/UzNnsXt9rD4eI6Vh3Nq0mqN+hk8P0VkbECZTZmdA57ffkB6bZdIKMzo2Wl6xkZIFPLk61XqVgt52ZSDXtK1Oumy+FudBqyMtJx26qTIf8NuF/ZyhaFgCOKHzH1/g/J+XL0qag0T0aEhumancPV3k7agvlpy7kU+6C9VePbdDxT24gR9fqYuXKBnfJStdIpco6beFlWribLNpPJGab5EPhhqWgliZe3hEw5WN+gMh/G53exsb5FLpfA53SoTtPm9Klm1erxMvXcFR6yT7WyaTKOqE9AOt5fSQYLMygaHq+tk9g90XRkcG2ZwdESLvB9u3yZ+dMjIzBmi40PK/JJobUe5wbMvvqO4nyTg9zNzbpax2WkO4nG+/fxLdhMHOGMRJi+eY3hqgkIyzYvrt9l/sULY46NnaICLP/uUXLHA/J0HLD96pqlP3lgHvrMj9Fw5x3axQEHkIZUmQ5Eu6kcZBQRTq6vqwSayUZHtDX/8Ab1XzvNof5vffPetFkd//clnTNrsPP38a/YW1ugIhhmbnWFsepJ8tcT8w0c8++YGLkn9i0TouTiL/+oFbsS3+ZvHdzCFQypFloRA2bMzIr+uN8mlsjgbJq7NnONC/xBOuTdaTM5jhlU7ybFVcBoNtAFYKX+qFcAgZbatWcHWMl0XfyIxXbfI+qDsZoMxIkVo22BVmGJ/GGAl5sWG14RS+RXsrisrX9n5EuogUeI62zIAK0mbEwPvNwFW/xBJYK4GG+kq9xJNvsuG2DZ1UHP41PSfehWHsEQLeWUo2i119XIsCMBtc4kGx2gJlHkhoINhhixrnhF5KKyFPOHSPv/8k2k+6ATz4Rr2elGl9lWrB6tdvJOsVGpmrMEYqwc5/p/f3eL5yg42h0dl5AGXiWtXprl6YQyHqUw+FcflsON0uEmVzPzN9/M8WdxUs+Q//9FnvH/xHPl0gmRiA6/TTCETp7+nS9nG6sfZsGB1ejV99/n6Hv/pyx8YmjynoSGLq+ts7R5oFPz46DjnZ6a4/e1XNEtpfv7Je3xwfpx8cotS5gCXxGYKOGcP83wjyaO1BEsbuxTzWcZHBrj63nm6YzEePnrGo7t3mOzv5kcfXsZlruAP+shj5vObT/jy7rpK/y9M9PHLX/wMq9PFb7/8ihu3b9Mo5/jp+7P89JOr9PUP8c3NB3x9b56ljR1cLhf/7V/9gqm+CDu7+/zt13fZTRaQ8JG+iJd/8YsPmIjayW3Ok07sEejoIdAzyp2lA/7++4dsZ0q4g2Gy6UOGYkE+PjfKpfFugtaKWhaI1yXuMHPbaf72y9us7aexO718dOUyP732AbvL83z53Q/M7eco1Or0BJx8enmKD6YH8ZpK1PJJXDYTYq95Ali1mrxWxdveZ9/MoD6Rgby2QD62o3hz/fwuwOptr63VcCsx948t0N8FWL3LNP5dr/uu43vX6x8zrI61Psc8ilaVdTK4k7OsDnUiZzaZ8ddg9+ZDcus7xLd2VXIX6utSg3IJTRCmkDCsUpk0nZMjTHxwEVPUr+tlPZHhQICStQ3y6TRj01OY3A7m1lZwd3YwPDOFWwYvssZKGpuGARjXUrsLM1LWJWmyoYmcwpQSuwfxUkxt7JJYXsecLeJsmqmVK+QlkdltI9QXU1mb2BDkLYZnZcBkJ7O9T3xxndTOvgJfQyPD1CwmFjbX6OjrZmBiFIv4TNWNsCeRPQpza2xohLDLp8O27RfL1DN5HGIGLz56odDZAAAgAElEQVSZZgtFsSCRJECRQkr6tNvF0MQ4XRMjHNnqFK3CaJSgH/F9s6knVC2bp5xIUjw4pBBPavqeWHZkK2VS1TLRoUHGL86SqRWwCOPZbqeZL5FZ2iK5vIkpV9J1VphLImnc2t0hV8jjkpqit4vO8SHDM3X/iMPVLYrxI01UVbm/yEAlYU7CTsriiVrVdMfuqVGC4wNkTTV9jMfhwl5psr+6yeHeHrZ6E7e4+hZK6hnYsFsIDfXi6Y1R9To0HEWY286aiezGPkdr2+T34lr/OsN+fR/5Qh5Tva4hRrlcnnytwcWf/YJsuIuvNg54UjKzUnewVmhSErKETaU4BmCpQxoDQFHNngqkWn1CKwzt2HZEH3qioLJI+JX2fm2YRhhWRQKlFB8Ph7nU0STSOCRgzuK2NtSDV15G6oC3MaxOA1bKVhL/U7GOaf2RIIs/hWHV9q0SwEosWQSwkpAhA7BSKqSxP7dHuq176ORdCiNNQrHkOOSPMXA6DVgZmFQbrmoNGFpLrvkPBKzeBFa9a306jWP8I2DVxPQv/8nFZm/fkDKswp19mG1e9RGoy9Xe8pM4/rBfC1hJ4dJuuY2L3kAe24CVIQts1IoKWJktDYMdrY7+Asq8HbB6HfB0ehM7NoZ/A1D1dkmeVMQnFOCXASvD00NhIzHVa7QkgQpYiY+VESvaNIsHzpsLhndJAo0bWiYmrbSCdqqBSJ9MYvJp0s1GCtRiqYbD20EyV+HLH25zVBBPloYarcf8LqaHe5ka6MZtNVErFdUU3OYNs7C2q9NJCYDs6e7i7BkBrLpZmnvAyEAE6hXDRF18aqySiiDeVw71e4qncnx36x7pQpVIdz/ZYpWdvQQ2u4vOcJDOoIPD+I7Kuc6eGWN8sAtbvUijcKSAm9nhIVMx8WInrfKArd19vG43E0N9DHSGGO0M8OL5PPuZAoPDg0yPD6hpaVmM3ht2/u1//BW5sgmvx8MHly8wMzGogNV3dx/qFKvDZubK+WkuXDzLUT7P727cZ2FtG3+gQ+n7P712hXKpwP35BeaW12mYHIQ9bs4PdPLJhSkyiR31vxJ6sSsYZj9d4Ma9OZbXEtidPgUjImEvZ8a6mBrtIeS2Uc3maJbr6peVNbn47Q932dw/wuf3MtgV5v1Ls9qzfPntD8ytx7HYHQTdNs5PDPDB1AB2qiSSKQ02qEujo5K6tp/aCWhlMKzabhcvX2PGPWYUTwLaKkAhxtEt40HBwWT6Vi6W8Ul6kmi8BVwxWVjZ2uIgnaYrGmU4GlXAylgMDd8qDUlr8f0NuZ8R23zivHHCsGoDVg2hFws5WYArCVPQSljMrW2aUpLFxPWHj7j54jn4fJjcLpW7SUqgbKriGeSyO7FI4p9Q2xuGUbTf1CRIjfcHenhvdEg/b3tLq35YrfF3T+bYKZbVSFgS9zxeHz6nC5/I85pN/Kb6CWBVahkPtwArafTFK+Y0Q7JFoG4tMb9HJn5Fn2nSKZumdprrUC0RaDQYdntx7CdZvXufXCKuMjZvdwex3m6NQU5s7nK0vqsSzZLHxsCFaXwDXQpYkSmyfP8Je/Mr+FweOvp76R4f4cX2Bg27jZHpKRpOu1LMJQ2yUJHz3lpDteBosfJan5803l4xtS9VGPD4yK6ssnbnAX7xnMsVFbCqu1wEJkfoOjdNPewjnkmBFIVOF8FKjSdff0th/0BTJPtGxwj0drOcOKBgNnHlk4/JNCocVYukilmdFrowE7M66TQ7KWzu8uzWXU0a9Lmc5HNZMe3B1kpgcYWC6p0V7Otl+NIF6iIXyqY4rMjnaSHsdBNsmHGmczrJ3n6xSD6VwuV144+ECMY62TrY0/SjkfPTWKIBBdwstSYRq4unv/6G9OaeMjQnZqYYPzejEo0HP9wiJ+mrfheDM2cYnZ7UxKD1Gw9ZezSH12JXaeHA5bPqlbH9fIncXgKHYHRhP6FLkwy8f4HdUkmleM6GlR5/mPjKKvM3bymTzW+2kE8miecyRGanmPrpp+RCbn5983tWNjb47PxFfjZ6hvnffcv6w3m8Tjf9Y6MEoh0cZo7YXlmleXCEXeRlfh9dl2YJfHyJzzcX+N9/+ApTKEAw0IHN7lYpVb5cVXPodDKlpusftQArlyT5HZuut4YzLcBKwjfapHfDw0rAKrlvDRaIVSWBZZUEOk6nBCpgVW+l8BiN7auAlbxS+/9ez7CSfaqk4I5hvC0zaPGxajGsZHKscj/DJUoBK4tIbI10V60iWmbnL/ti/GGm67lag61chfsCWKWDbBGlYvPRFG+7RpOmpL1ZzJr8ZmlWjFRTnTIIYGZVnz1J+jQ6g7oht2wZ0Mu5cdez+LMb/Ksfz/JBtIk5sYJHfKBsDjINBxaHD2kU6iYnDXeYR8t7/OaHx+RrVtzeEAf7O1BOc2VmmM/en6I75KSQTtAU83KvH5Onk3/3dzd49HwdWxN+fO1DRnq72F5bwNzIc/HcBEGvpGfWKeVzes7MVhc2d4Cm1cXCdpJ/9zdfKDDTtNjIFyt6DQmYGvD6lAl8uL1OT9jFf/OLTzkz0MHRrkiM9pVtJ6EkFmuAg7yJJ9sFHi9vsn8Qx+20MdQbpTsa4fnccw3A+LOrFzk70kfucBtPwEvN5ePrB0v89s46qUyZmcEoP/nsIxoWK19cv86T+TncNvjJlWk+unye4eFxvr/zhK/uzrG6K3uqlV/+9Ee4q3n29xPcnNukavGSLxQZjPr413/1MTFbjvTqI2rFLF39o5RtQX595wUPN5LUfRGNi89n0pp6dWkkwk+unGEgZFOgzGR3Y/V3snBQ4v/+7Q1W99IKIl6YOcPkYC/rzx6wsrlDvOkmVyrT7bfy4yvTfDg9iFsM5POH+JySpix1r2wbBnNRAYcWQ0YuJfEmVBnPG77eJQn8UxlWJ2zc1x/AO03X34Eovb0hM8J7/hCFwpteRuqdkwr+9x/1roaw/YxjktsrnpUt6lWbvywLneH3aTITqJvZ/uE+lZ0Eu2sbmirt6Y4oA0nAEPGjtJcbxA8TRKdGmPjwEvWgW5MHm4dZtp8+J7u9QyqeUIm7MKoWtzfpGhtm/PwsdbvVAKw0zdoIB5JVWYIQZH1Sloqpid3lVDBdACxhIpUO0xwsr1E7TDPoj2AR/9ZMlvhRkkyjjFOkvWNDBPq7FCySY/U2LQqgHK5sqveV+Nn29PcpiLa2v0P3yCC9I0PKNJF6R5Lz1NRcgnz8QUzFGntLayqhs+TL+CSsQZI1W/VooVpWdpTULia3k0BnJ4HBXmodbhpeYauatR4S8MJtk2CYmrK6Czvi9bWn7CnxfJVhnfiyDsxM4e2KkG2UaFqlDrNiKlTIr+yQWFijns6rJUrD66But5ArF3H7vOrX6xMJYW+n9qiHL9Yo7iQox1M0hIUmPpkeN3aPS0GfSiqnvUi2UaH/7CT+sX7S9bIaxHvtLvI7CeIb2+rvGQuFaRYrhgl9oajJ0I5IkMjoINZIUAe0brtDh1vJNfHL3KKaSGGS/dnnJBgJa4CEDOKlbsgXSuTqTc7//BcceEJ8sbbPi6ab1aqDlXSdhsMNUnfK/qMNgTE8NghGYqgoYFW7HzdK17Yyon1dG6FfTQ29OQGsDP9pAaw6ajkFrC6GG4SqB/hNGV2XpR8WPzWbpd0VvP4OlWtUE4FbvmttdpXUBSpltckA6o+XBApIJTWA4V0lgy8BbtugleGJ+TbASqwWxEbEbBEPXTkWw/tLaw5tBlqKhRZg1R4Et5fsdwFWr64//1CW1T8CVifXlQ4j/8Uvpps9PYMMjp6lIzaA2e5XYEPivwWxFdP1dnOscbxyAxjOqC2viRaoa9CCTpDMlq+NeGCIJNBgWEmiXBuwMhrbPw2wMqQEeiinNv0//HuTesrI10maQNv41fD6kAtWGn1p7MQbKV89MV6XKaWwZ06bNr/utn3T8chjRT7VLmKOpz16zg2GlUSdy3kK+IOUKw2srgD7yRxffn+bUtNESTeuGi6LmbG+bi6eGVN/qGohoxOQUGcvazuHfH3rscoABFQZHeqnrzPA4zvXmR7pUr8Jq8XK4WFSTbtLlbrK6kKxXirYuX7rPg/nlshXmjStEg3rVHYKjQpeWxVqJfp7e3jv4ixDXWHKmTiloz01aBVWVzDWS7pm486TBe4+miOdyeHzeBTEGe8Kkzo8wO0PMHtumv5YUM3NZbE2OQP8/fWHbMezVKt1Lp2fVVlC/GCPu48ekUun6XDa1BvjwoUZlaD95of73Hw4h9XuobszytXzZ8hl09x/Ns/a9j7uQAcRv49zg518dmmGejaprydJWw5/iN1kjht3n7K5c4THF9JNst4o09sd5P2LUwx1ddAoZHUChNUBwS7+0+ffsrh9qFG4XSEvZ8+MUi5k+dXnX1J3SvqJi5DXycXJQa7ODGFtlEjIuZZ0Mp3MtzaWNmjVupfa4IMB774esFIKtdwDsjBbZXFt6KRBQCYBrEz1poIqGTleswVvKMRBKsVOIo7P46U33KE+TNqgqXdVi/raktQYwLNiYQqQvQyIaHi7XvICWImQUDfPlt+DcVA28tUGTY+Hey8W+PbxQ8pSgLnc5OoyuZIJITqJE8BKJK4iwxWPKov4L5kaBBpV3uvv5f2xIWIOK/ZaRf3aDms1fv18ifVcgcNsTs3chU0mCTV+qxVvs0GozbAKBGmUy2ouLOmNeTVdt9FsWlomyS/fuSdn+5Vm4tRI+uQulevcDOUi3lqNEa8PVyLF6p17ZHZ3NQK+6jBjdgjl2EItV8JSqKrpvLUzRN+5KWyxoDbH9kqD9cfP2X70HLvFRt1hY/TcDM/WV5SNdOXqRzRcdhKVIolCgbqsPxJc0Zq2q6VmiyHXZmi6aeIslelxeYjPL7Azv0BvIKR+E5V8mUQuh7Ovi5EPrmDv72Qvc6RJmp0eD4FijfnvblCX9J1KFX+sE3tHiKXEPnW3k0vXrurxiLRAknOqlbJOBztF0mR2cDC3yPzte5hrElbgUImAy27HLOlaEoktiZI06ejvo392BnNXhCNrkyNTjZIUIKUyQ6EI3RYHxc1dNh/Psbe+rq8j3hQmieZ22ug7M07fzAR5h4mjbBp300yP08/8599qEV4plTX9p2dihMPUEQtz81hcDmKToyrDE3NZPfc3HrB454GCV+GuTnzD3RwkD6ml8lr410SCabfS/f5ZRq69R6JZVymeu24h4vKy+nSOjfl5BsMhom4P63PP2Y/HsUcjjF17j9DsBHfXl3i4+JzzYxN80jvCxo0HrD94poVrIBbF4naSlTCJYglvuYFJpKxSEF+YIfZn1/hqf51/+93nlD2yroRxKGDl0HVb7qVcKoOraeLjcxcYDUUNhpXutSJvb5uuG4VssyUJPOZvCgCu960AMU2sIsEVwKppAFYCVDjMRkGr8FbLcF0KUfEWlL2uzbB6F2AlhuPCAJQCU4yNRU5qsLaMAA5NwtKpbAuwMgnDyqF7lIBXCrFLw/oaD6u26bo8/80eVk02s2Xuxet8lw2y2eygYgtisnv0vCAG/YoxyAFUtVmVIZAk4orcwpADGquzTKv13B7HRNdw13I44sv8Tz+/xIedTWxHa/itMvm1qpcSNo8C5iabl5ozxL25dX548JxApFcTAxcWXrC6ssDUaB8/uTrLzGiXptuWc2k8LjfOcD///tf3uD+3hrlW5srsND6HmeW5R3RH/fyzv/pzHNY6lVJWTd41OMXuoWF2UWnaebGV5P/41Vdk68IWdmO2uTQ8ReupRl2BnlohzUh3mH/6048Y7QnQLBzgaOYpZw90KNYVG6Ru72AlbVLATdhPAghbqdHhd1PJplR6/8tPL9Pps5PYWcfj81EwO/jm8RrfzCXZiWcYCDl47/w09WaNew/ucZRKMtAT4S9/LP5bMYLhGNdvPeLbhwtsJdLKkP1QBkMpYXWVWEvWcAQ62dvbpzvo5H/5H35O2JxhZ/6OJjwOjZ0lUTLxt9fvk6rb6BgcJVWoqh/W3sYqozEP/+STi5zp9qmBulxjjmCMuZ08f3f9PuvxghrL98ciRH0OkpvL2Fwe0rYAiZTUIQ0+uTDOh1P9OOtZGvmkBr7I4EjZi63JfZtJb+yZUmdLfXl67zn5h3F9vw2OOUkffCOg8xaGlP7+U8zt1/2O/+8Bq7e9v3egYRrK8KcBVu25jl7z+nJtpnmr6tJG25ALiieS0C9lPGQwrExs33hAI55ia2VNU2dlf+no6lRp2/bqOqZcWdk90YkhlZfX/ZK5C/V4Wr0Oiwdx0skkk7Nn1fB7K5mgb2KM2FA/B5kUZpdTwz+MBG6D0aphFVL3y5rbqBEIBikVi7o/ex0uDrd22FtcwVFtcnX6vPouxvf22dnbIZHPYPO76RobIjLUT1muUfFOrJlIrm+T2tihlMpqzxHr7aHhsLCXSaqZfEesk0KpBcBWxS+roqxrsUVIbO2xtbhC4SCpLKOgw4nHZqecz+Nw2ClWKyqjE6l/USwoxPx8oAd7bxRbyIdVZIYq6WpoQIrICi2FMtmtXfXWKqazZPI5yjYzI+dn6Z2eUOBIojll35D6UdL38qs77D5fpniUUVDJ39+lfl11sTgIBbA7ndSEJBv0ag0iAFdlL6mhKgIyibl990Cf2goISyp7cKg+mYeFLIMzk4THB0hViuoZJoDV5tMF0gcJunt71AdY/K7i22Kmnlag0uxx0jc1jrc3ZgzF7U5M5bqyug5XNzHL0FD2TbeTgZERYrFODZHZWl4im8vTdLk5+7M/Z83s4jfLO6yY/WzUXaxnm1h8Aaq1omGerqqG19xLx3tUu09/iWpk1OtioN5Csgzw3LDd8NQLdNWzfDwU4kK4TrAax23KaXhUrSEAoyh/5G548z3cZjy3ASv5t4BVpwErZSwK4NhiYOmK2UqYaw/SX9tXS8ch6gatAQRPEMCq5WPVSqs3At5a97aR43J8p0sVI1iHAFYCVgnLSupzVTodA1YGgcBYZdos9JN093dJAk+v32/6/m2I+2sBq/YTWomz71glj3/82tdvJ4z+ob/klcepi8MpyWf7x+2arH38b3zvp37fS3vda/Y9vSb+9S/Hm75AhJ6BM/QMncEd7KLSMFgO4oWji6SamxqG6vpxt5Fc3ewMKVt7qT/+meqRpRGvK71eWFYCcEjhJ1GYkqilvhlC9T+V0vUquPOuCYk0628DqE6bvrbPzfFJPI4bNmiNbdDKwL5at6F48ahPjaSfWSnVbeRrJooNiVC2Y7LY3wpYnT7+1x1nm0FznFZ47F4kLBXxoKkSCgbJ5wtYbE48/jAPn8yzvL7FyMQkVqeTG7fvkTwqMtDbz+hALzOj/XT6zRzub+PxBcirN8Yt9hJ5lY/YpIDrCZHYWuCDsyNMjQ3g9XrI5XJK91XGht2D0x/l4Ys1FjcOWN6MkxU4Wrw7xGzWYsUhvX7+EL/DQsDnZbi/l7MTw0T9Tqoitcsc4vc5DXmX20fV5ODp8hbf33nEbiKNS9gTLhsBl43zM2PMnhmWM6xGzlZJ3/BF+ftv7nHnySJmm1s3x4jfpcmAid0N+mMdOE1NPv3oAyLREMWGiS/vP+f6vadY3SEF+7r9Tsq5jDZ0iVQGs8tDZzRMb9DBzz+6hKN4RPJgn3DPAE2bm6++u8X65h4Dg6NEOnv4+rsfVHNvczk4Oz3O++fOEHQ0aWbiem+U7X7uPN/gh2frynaJBr3Ym1XqxRQWq42jivR+dpVLdvqd/MW1i5greZKHwuASWZzRRJ5OrjiZOLaStvSeay28p4FZjYRtFbgKNB0vF8cTQSlsdKLbimxVqnO9oQwmOX5Jj3opHad1IO3fJYWL3g2v7Elt3EYKt5NC7xU6vcSDC3vK4yWRz3FUKnL76WMWNzbwRTrYPDrCGu2k0jRrhK94WAnoV6nVyJeLmvIYctjx1WtMBP386OwUPU4b9kpBjfsT5TLfbezyxcPHuCNRqhargnE+t4eQw8FwR5hgrcp0dxej0SgOiZMuSUJjRVPuJCWwph5WJ0mNL63HSrI0Ns/TC3H7e4HnxFxeGnWb1YxDGGE0Gfb6sSeOFLBKbW7p9M3qdxLujuGUuOe9OJntA+oCUPR2a1Ry3/kpCuL1lyuph9KL7++pub+AI4NTk+ykkxzmslx87z06B/vZz6UpmEzkGiaKAghK2ppZDPeF/VmnaRawoYFTANFshomOCGTzPL15F4/NwdSZaazVJk++vUE2mcbXFcXX34NzqBtXVweZcoFqNk+vxcXWgzkSC6vKgvPFIjijIY6ospVKcOXDDwh2RYmLrNbU1NRNV8PEoCdI4sUqC7fvQ66oaUbKA2vUVfpp0zSwEha/h0y5pCBidHCAkSsXsPd0siXMiUJGpQTCMOqyuYhIMufOARvP5olv71Cv1XXSN3RuhujZCSo+O/ulrE7uYnYPvXYvc19cZ+/FkjIEHV4XNadVp7w4rLiiEcKjgzi9HmVU+apNdu4+5sWte4gzIXYLJZfID0foi8RYnVtge3kDp89LbHqMqR9fY60mgRIFJiLdlA6OuP75F5ok9sm1jwg6Xdz98jqbi6sKGns7owxfvYilN8K3C08oZbL886s/4cmvv+JgfglTtUaROsG+GN2TI5oymFrbYmNugZA3QPfsjEoC75RT/K/f/Ib9eo3ucBcuSS2VRFZJ4hS2ZKWqgNXZoRGmewdw1Zs4ZA9XbzmjrFVep1L6DaaSMaVtDWmM3VD3fZMkSZlqBlglpuviY2WqY5fE1pbVeBtMb5uqG02Vkf4jrCTD08owSRcWgDzOSAlE2UvZbFpjqGUtMzx/jDhk8QGRdU/WUZvNqUBPG0yTAlP9qbQwNXysXvqS9U7YK+KXoQlCAhQZk175Xo5L9vH9vIk78SpfpV1sEKZm69BgE6NWEVC7JZfWBa/NxmxNso9NbI2hk/YMguwraF/HVSsSyCf4q0vD/GjIiSu/CXkZFHjAESJTNLxA+kemFaz61eff0hXr56Nrn5HKCNP3EQ9FYtOo8eHFSf7800sETTmOdjfUb8XTOcx/+Pwx9+dWqBSO+ODCWQZjHWwuzRN0OfjLP/8pVrM0gSVqzYpKRj2hLuzeTm7de8E3tx6ymxcvOiu1pjC+vFjtbiqVErVKHoe1gbVRxlQpMNbXxY8+PM9YX5BKZpd8cgNrs4rb5qaja5Sqp5f5zTQ3Hy+ztLpFJn2oUsKxHj//7C8+ZjjqwVzNUcxm1KrA5gnz5YMVfvU0zs5RAa+pzFAsgM/a0L2zq8PPmbERZqfOcJTO4+no5v78Kl/eesphvk4iW8RjbTIWNvHxh+/zZDXB1kGKvYMDIn4b//N//3OC1hLPH9xkavIMvnAv3916xJPnK1y8coXhkX4ePlvg/uI+WXGMr+T44Owov/z4Ah5zlWw6ia+jm+e7ef7z9Qe82EpRqYO1Xubc+BDnx/sVNLuxtMX2wQFdXgt/9tEFrkhqYTWDuZwhIF435ZJRS7asFoyBr3FvqP2DhhsdV6atb05awJPr2nheG4g9fkoLYDzZ+V8mLBkD0dd/GYDVm9lduir8iZLA18XanxyN0Qz+sQwpA0cyGCVv2qPfpdD4/Rc/Aax0dCfsE/EErVUVoJEAJAnwkEEg6Tx7d59wuLJO5ihFr3izfniFSFeMvd1dVp8vsre8pvxL8ajsmx7HFQ0pGyi7scfSw6eU0mLfUeDaZ5+pX9RB+oie4QFN613Z2sDmceEK+HD6PBLLprI5reVk8VQFCHpcLovU0R7S+3EWnjzV1L/x/iH6IlFcZhs7G5s8n5snkUzQMJs0AGby8gWOzA0CHR3q93iwukn+IKEpv34Z6l6+QKZaotisEunrIlsssL+/r/VVwOtV2by9Cvdv3lawZ39rR/f5s1PT6k2YOZLBV1nBCZHiScCDHH8idaQ1ngzghH3kioSx+dxUVcZlVnsIkRXm9xO46yb2N7fY29tDEiRi40NExwYxBTy6V5brNYIeHwGzncJugoPnKyS39nQZlnRF2UdNATe4HdTUctB4DUl/dAlI92yZWjLLwe4elVqVgfFRJmdndPAgicabS6sK3lUadQYnxwj3d1MUhj9Niukci/ee0N0Zo3OoH3fAp+dBvK+EjS1eVJLEGuzuJDo6oPWfzWIhc5AkubZN5uCAfOoQm8PB6LkLDIyMkUoesbO+RiERJyVM8nCY2Owl0pFebiUK3D2qslwwkWjYqVidVOqyvshXK/5Xv2+Fl8jfx/dv6z5X+bpRARgPNQAaGWgJ6FUXHyeLBXO9jKuQZKCe5K8vDjFoSeKrJQm4zTRqZR3yCsAjgUOG32QrTOLUevLqvtz+92nTdZckhevht7sIA4Q/vSa0Qw/kP+Vhek9ryFOdUjFnMMQVn2jZo7cALB2cH6cIn6wRCp4pk8qq1jcygNJAl/ZwrC0hlGFCCyQ2+qeTXktP3St1x+vYU+3/e3UdOv7/U4ZIWh+1+632HvGa3uNNmMLrVvl34SfynPaxvQouvfu57XPy5j2knRx9vMO9Qiw6vb+86fyd/n/Tv/nlcNPr76Crb5Le4Wk8oR4q2NQLQBgZaqQsha2RjXFcTBo3hWzEJ4DVCW+2lfKjt5Hh1E+trKCVSQEriYCXBDKDdvenAVbG1OFdJ+S1YJEyqIziU5lkrQveKAxaWGwLsJLrqNa0UqyLDlsAKxt1s0OZRm+TBL76oZ++OAywqq0bPpnwSGMhYFVbjmW3OyhXqhoJK6mEj57OqQzl8nvvq4zo3qNnvFjZl3k4/d0xLs2MMRxzUyscKb3f4gjw6+sPWdtOYrY5CYf8TI/1kt5fw17Nc2FmQo1QC4W8MfXDRDpfpVCzaDG8unPEfqqEyeVTY/JCtaqac7fdjKNWwGluqOY97PcyPT7MxFAPQacJOxUODza1MfH4/dhF5pCt8ujFBnOru5q643fZ6YsGuTg9xFB3iGo+SUE8dNw+bL4IN+EZO/gAACAASURBVJ8s8+3tJyrlC/gChL1O/DaopPeJBb1MT4zT3xNTKVrV4uC7pyv8+rt7NB1+ZXKE7Sa6OoJ0xro0XWT78Ai3205/p5dffvo+zmKKXOoIdyimDLI7D55oGqI09OFojN9d/56NvTjZcpXBgT7OT40wGPXiqWeolAuY3GG+f7zEjfltsuUmHX4PnQE3sYBDPa02Exm29+N4ZHIT9vHzqxew1opkUke6aYr1+u9PWE9NWdsLVqvQffU6b5Md31SUthfcNhNCHqe+MK0mTrT/b/t6V8EqYFjbmrDtq6WLeYt+XJbCxOMmX61Qs5hZ3txgY29XgdbFvT0STTNlk8SxG5uITHgMqYT0ftJo1/E3Ggx5PXwyPclEOKCNoM9mIlWt8uAwxa/vPKDh8VK12TnM5dW8WhhWQ8Eggy4nsz3dDIVD2BoNSuUKxVqNQr1OVSSL2HUNe9PXmzYa3VxkjbBbDdN10cqXirjqNQZ9fpzpLLtP5yns7OFxOgh2RTTxxxsMsre9y9bckppq2nwe/P3d9JyfNICmfFmNUtfuPdEEGkfQp34WyVKBZC6rSTl2r4ejUgFrKMRuoUSxJjMBYeqZFbCSNrhpEbp2A3u1RMhiIma1E19ZZ/nZcwYGhpiaPa8soo17j9lcXNIBhSMSInxmhM7JYcpS3JUrRBo2Vu8+UZq9227XwizQ20nWUmfv6JDZ8+co1apsJg8IRTrwe31QKGHNlFi5/5ikSAQqhlTB5XRQzOfVG0IM30XyZw16yZVKmmBmcbnomRynY3yIatin09+jYl4N+QNY8DfMuAoVSvsJNpeW2dzYUvZm19Qk3okBUuYau9kjLZq7bR66LU4Wr99ga25Bj713eEDTGK1hPyVJfgv5Kdosej+4axDFTuLxPHM3biuwZnbaCI/0asy13+nh0Z37bEp4hctF18Qo5372CUullBbhEZOdnYVl5h8/ZWRkmPNXLlHNF9h6tsDig6c0skU1zx2QZMHzZ1jIJaiUSnwydIanX1zn4PmSyrrsAY8mGPVMjWmjdOPXv2Pt2Qs6fSEGL5wjdPUyjxoF/rfvvmAumaCrsxe3yzCdFRaZNAp1mRRXa5zpG+DyxBkDsJKJ9TGtHWrHgJVCc8rMNPb01s17DFjVsVFV/ySnuaIeRC5TXRM8Zf8WD61jq+JWwXUCWBmgk7wPZUy11h7D3FgAJZHXNMhmU8oSFpNcHUC1mFtiEi51qQBWdrtLafvCdhb/KjVeVzaYyKD/YYCV3LuaRlU1s5+3cOegxldZG+uEqNkianhuakpRXqVpMQp7c8MAy04a/BYwpUxoKZYtBlu6nXIowQW1Et78ET+Z7ObHo16ipiOspTgOs2DlQWomBzVhSNp83HywwNzcMhdmZvno6jV29xN8e+chj1b3ODhKMj4Y48+uXWBYYlOLKUNK4Y3xH3/3RNPxGuUMn3xwkXOTI6T2xGi5yqXZaQq5JNlcEofProODusXD+k6Gr757zHNpUGtlekfGsDlDJI4K5AplypUSDluDaNirfovp+D4uq4nLZye4NDNEyN2klNqklDlksKcfk9VHuuHjIGdlZb/A0xer7O1uYqfIp5dHuHZhFK9ZGIMZ6tUGXl8Ii93HF3cX+U/3N0hXTQx2BvhwdoyhDjfmUgqfHbo7I9RqTeomB+6OXm48esEXPzxkL1VGDPN7I37+8qNJzowN8c3dFzxbXGdrZ5tI0Mm/+u/+jICjRnx7jd6efuJHZW7ffayf4Ucfvkdfp4/1vQRfPdxkK54lm0oyPdzDT9+fpjvgwFSVhOQgz7ZSfHHzKUu7GWwOFz1hHx9dOstEb4TNvT1+c/cZO/E4MZ+Nn3wwy6WJXmzVjDLh3Ha5To2dRRKH20x82TPlj0GKNUCok683gTjtWrUt/Wk94xVA6iXwR324Xw8HGf9r/M63AUbv2v/fWjy8E/BqSX7fYqnxtqZJl6pW0MwfA1gZzzesDo7ZKa3B37HXjwJWZgUtxG/PYTa8NmulskruEk9fkJGkv1xemTkTF2bVtHtve4eNpRXSuwcKknQM9dE/PY4j5FcwRYZSa3PPKWRzCipc/fiaJt0d5TKatruflFTrLXqHB3H6vQpmCdAkoI6AKcbaJw28GYvsG2IfWq4pu2p9cVnZukN9/URCIT3m+O4eG6trKg2UzzQUDtM7MYqtJ4q/o4PCYYrd1TWy8SSZZBKny8n49CT+zg7SlQImh1Wl8el0mt6uLpUMW2oNqodZludfKEO/UCjocH1iYkKH32LZIY+Xa9Dv9xONRvWY4/E42XxOA4HMHje+WJRAV1TfpyR+ikz8aGuX1PYefotDj7lYKeEM+YmM9OHri1F1WCg0qjoM9zvcuMpNBawkJTAdPzRkZh4Xg7NnaHocNNx2ZVYpS0PTFcFRabD38DnVVI6joyNMdiv946MMjA5TrJTZ3toitRfXIZywdIfGR4n092i9I+qVlBjI78bp7Ixp6IzYEogvqQJWO3Eq2TzZbFYl/uIZFuyMqIVHLpkis7VPLpmgXM4pq2vgzCydPf0kDhLsb2xQy6YoFaS/8NBz/jKFrmHuJkvcOiiwmG9y2LBTszup1EqtPVvYA8baYezjckEYyonWBt+iWBn7VjvVVhQGAtbYmuIb2zCSby1mzLUK3mKCcVOKv5ztZcCSwl07wu+xURfASuxjpF5XwOoErHob6PEqYKWhQy3Aqg3Ga2XQBqzaa2drKKX7sPFmjK65BVhpuFvLsETZrKcY19qdiG+WnId2T69G72J7IMnixiCs3R+dBqHkmF714Dq93mkPcJom8JoUv7cCVq8wpP7LBKze3Du1e80/BJ/RT/Ut56/9uShg5fIEifVO0DM0pdG/AsSImbcCKi15j0zHW1f+KYbVq4BV+6J4M2BllhJX/ZkM/4u2LvvVRly301fYDa/bHI8R0NYPXz0572JYteYprbL7BJA7DVhJao4AVlK6F+sWstU2YGUk/bxNEvjqBXv6+AxzZKMIbrNctPlvTcO1xFE0GfW+cXl8HBwe8Wx+AV8wzLVPP6VQKbG0tsWtB/NsbO7SEfBxaWacsyOdKrmLHxzgDXby+XcPWVjdweHyMjYyyNXL02ogXs6kiEVClIp50ukjguGgsrLiR1m291PcuPeM/VSBhs1LZ+8gTatdk8oKxRIBn5OY36nT9qPDJLlUkq5IkAvT45wZ6aMn4ucovqOAlUnQeIuDQsPGfrrM8naCXUnhKOWYGR/kwtQIHnuDzOGu+ka5fEEsriBzq/t8cf0WDbOD/t4+Rvq6GO/vVk8VeV1Z8CQ5rFzK4wp28GBlj7+/fpu6xUVHMETIbtLCvbe/n5t372lSoIBbwz0h/uzaZcKWhsqU6hYna9t7PHu+SCjcwblz53D7/MwvrXH30VM2xXQ64Fez+rOjfSphqFaKWL0hvrn7jLuLewp4BdwOJof7mB0fIBgKqCH73YdPNBmqPxbmJx+cw21pauNeKpewiMnjawrW9rXesmh5Iyj7toQhLZRbE4I2Jbe9MLTZEKeBrHcVn6/7ucEtaG0iLWPH9uMUeBIdvd1GUYo9n5d0ocCR+BhZLDzf3OTB2gbZmhj0C1vRomCS3ePWyaIAqNZ6lYAJuqxWPhwb4fLwAGIZbKkWVUq2kCvxdzfvkBOwxunW32U1W7HXq/R5vcxEOrg40E+fzyeZyZqAVa43yNVqlOpyGGLP/ocBVq8WxYZNl9yfdcP7slLG1ajRI3KdTJ6DF4tsP3+B3+Mm2t/N2PQZwp2d7G3tsHj/KfHdfX2f/t4YA5emsbqd1HNF9hfX2Hw4R0ASZUJ+Ji+c09QgNYq3WtmJH2jsdXBggJLXT7baUIaamCoLiKaBDZampmxZCjkGAn7s2TyL9x6pr8b5cxcZnZrWNBsB1Obu3edA7kWnnY7JIXqnxzVqWgoSV7nBizsP2V9YxetyMzg5Su/YEHgcHGWz2MVQf2+PvXRSgZ1IR5iEFJvr22pS3uHy4LU7iMVieNxu9vf3dJopE2E1qe3tolSvsr+zx85BHJvPR0xkFRMj+HpjpAo5TUkVA9a0mC2Xa4QdLoqZDGvbO4RGRgmMDGLpChMv50jms7gtNgWsok0rqzfuqixPZAnD0xP0np3AGesgWS9TtZpJ5vIKzPmwELU4OHg0z/ytu8ru80WCDMxOqvdVrVDhxtffsrOyiUlitkcGmP3kKlkJC7VYqOwdMnfvgcqUP7j6IcOT4yR29zXm+v63N7SwlSI4NNLPxNUr1Dq8WiQFy01e/HCH+OKK8vxC3Z0ajd41Maxgz63Pv2b16XOdnndPTRK5eoVENMB/eHCL60sLlORad3vwen0qWbGKtFcAwUqN6YEhLo6O4RSfQwF+2kCy0PL1phVpi8hJW4DVMUtT9qM2w+r3ASsnNQVd5K6pKeWjVUaeAo4MhpUBWBkeFq22UB6j8kQDsBImUz6f0cFYG7BS/1izWcMXBLQSX0UBrESmJcxeYavIhFej3S3mtwJWcs9Ks9FmWMlnpczYU4DV3YMqX2cMwKpqi9CUQVRDHFeqglTpciaAlbxjtUowqB2tUZP8LfLAFuNBgT91bcfWqODIHHIh5uGzER8zUTu+RppmMafrjsMbxhnqYn5lh+u3nlAo1vjxtWtcOHeenb097j59zs1ny6xtb9Pht/PJ5SkujkR1ICISfjFd//d/+z0bB0dYTWU+fv8i165cULBK2Hthn5snj+6K6wxD44NEurvZPRRPyqfcebBEtWGhbqpw7bMfYXeFeTK3xF48qaBhT1eYc2cnSR7ssrGyRGJvV1OI3zs3ztRoNz5HlXopSzQYYWc/zeJ2hiJeqpYACysbxA926Il4+MufXmFIhmcqIczjsLnwBaIUKyZ+e/Mpf3dvkRI2JgZi/OTDC5wZiGAqp6nl07gk4bZcxROI0HQEuH77Md/dmyOerWBzh7h4doL/6rNzuB02/vZ3t3k0v6zJxt1RH//yv/4psaBDGWLCxvvhzmMePnnO1PRZrl29gtfRIF2s8qubCzxf3ycZP6C7w8f7U4PMDHcbTG6rk5vPVrnxeJH1gwxuj49zE0P89KPLhBxw//ETvrj3XJnbMb+DT6/McGmyH7e5TKOYwa7sPONLpOjtdktZg8Im1AvrZTbBaU+ql4Gk1wNW7Qbc2IFf+XoDYKWPa93/bxu2tuuHP6YuOK4B3sHQeqvi8Z2SyDczq97UKJ5+L7rutb389JycRNef1GQt2bMMkCUcRprbJmRTKTUEzy6uU06mqFaqdPZ00Ts+gtPjZn9vj931TR1AlStl3eP7BCAKGIOF/E6cg/VNBTjEEuLM1BQO8fUUdiNNlRFmCnkuvn9FwSrxxZJ6SoYjOuCU9VSJBOAWL858icPtPeKbu+qJJZ6NnZ2dur4Lo0uM3bOptIFhVMWaxYIrHCAw0o8/IjYeOfY3tyln85TyeR2mdvX14A5JfVEiVy2xvber/cjU1BkdQKUODskfJEmJV5dVPIAs9Pf309vby87WtjKEBAiStTwsyeTd3fq6+wcHmtQrKdbZSgVPR1CBIJEcWiV45vCI/dV1ktt7eMw23f/Ff0qGfr6eTiwBDwVTnVzFYC/aZdwp/lV7hyofLGVyWG1WldZLEmHDZaPhsBprd6ufFb8qc7HK7rNF9ceS/UAknd3DAwSjHaQzGQUd1UBdBkHNJj2D/YS6Y5TrVQXiEnv7SPaEJJ8Hejr1M5LPM3WQIB9PUsmJz1dFmVe+rgiegF/PhRxfIXFESfzzpEZzOugcHMUT7CC+n+BwbxdbpaSvWbPaiE1foNA5yL3DEt/vZnierrUAK2EnVVqMXsMH+Vid0ZZEtCxn9Gd6458QM/T+VoBIJIHGHqmAlTDQ6mU8hTizrhJ/fqaTXlMSbyOD12OlUS0rqCTXgkrnW716G7h6HfDQ7jvaoIz25S8BVifp1tr3K5huHK/2KloztEqNll5PiDBCGngbYHVyLCeeVO1kQrHzMQArAe1aXcypGuYfAau3jTKMTeTYHuoNm8SfyrBq/9oTwOovBpsOV4BwbJj+kRkCnYNgdauXgVGStWIvj5s6g2ZnNMqnAKtjvWDrJVreV6cZVlKcGgwrAasMhtX/34CVMYHS2elJAXqKYaWFs5pSCyYtDCuLTvcKdfEfshsMq7fQXF5H3zu+OQxb8mPAyrgEWoCVeoA1sVplSmdWDyvxFZlfWGJxeY1wtJMzZ2dxuN0kswXuP13kxcISdrP4LIQ4MxBlbLAXt9OJ1eHht9fvMLe4hsvlYXRogGtXzmmKTb1SIZs+YmlpQX1rxifG6YhGWdvYUWr/8sYeJfFn6RlkeHyKbKnM0/l5TT7pCPoYG+wi7PcoYLUwP0chm2Kwp5NzU6OMDnQT9Dg01SuVzrC0vs12IkPV7KRmcRtSy3yKC1NjTIz0qtlpNrWv79nlDdGwuNg5zPOrL65r+tXo0DBTY8OcnxrDaaqRFB+dqjQ1FdmF8YajPNtI8Pl3dyg1rHR2dDDeG+Xy+Vn8gSBffH2dO4+fYrWaGegK8t7ZCSZ7Y8o8EAP7R0/nWdvcYnhkhHPnzmKx2TUC/POvv2NhdVOTiUTyNz3Sz/mxPjxOm5qYSzLhk/UElbpZE6VmJ0e4fHYct9vFb7+9xa37D3G7HHRHgly7NENX2K+3TzIpwfQCDLcXhjZydRrBapmxG9vCS8CVoak2rt83fb0KWL1uYf5jC9JXX9W4dk9KZ6OXldQxyJdK2N1ujfYVdp4k+m3GE9xdXGQ/nTG8nZpNkvmcMoik2EgcxgmKubbJRKjZ4OLQAJ/MnCEsMcj5NHWrldVihV/dusNuvkhTZKdWu64ppmKRmNPOuVgnl4cH6RV2QaGgd7mESqTFoFoAK0n8eoss4tWJUXvjPSnIhRliwiHSNRqIX1RQpFC7++zMvyC1uY3LbsMXDdE/Oky0q0sLvLUnL7TgkeLW39PJ4KUZfB0it8mx/uwFG4/m8YoJvdvJ4OQ4nkiHsqdE0riyvk6xWWPg7CzNSCeZmvjUiPRHVutWAWJt4jKDt1EjbDKRWlln9fFThDAyNCTpemFqItcqldlaWiKfymoh7O6OEB3ux9kZItrZSTWTZ+nxM7YXVrBbLMT6e3Tq6wh4tZlMxY84OExqUuCM3DNmEy+ePCO3f0gxmSbk9hCLROjr71dgdmlpUQtBkSX6Q0GGZ6fUayK+s8/c3DzJXA5frJPo2BCh3m4tpkWGkdjYYu72XXK7+3SHwkQCQUpmE93nZzFHw+QdZg6yaUrViiYLRk0OvMU6Cz/cYnd5RdlckYEeembG1ez1sFogXSopIOI0W4mIBDlfZu32A9aePMNpt9PRHaVveozRMxMc7Se4df0G6YNDZR67uyKMXZjF2x2hXqtp4tPik2e6Rlx8/zLRvh7y2SzWUo1713/Q8yEs2abXQf/sFMGRfrw+H7mdA3bE0F3ALdAprCQZSsx1Lpvj2a177K6ua6Pk7e0m9uEVgpfP89XWOn9z9xbbhYImbooBtkzVXRarRmL7TRYujk0w0hHFJbLctiSwBVqpvXkTNQ2XAYkyrE4BVlLgSmMmfL3TDCunGK+/JAk0AKv2cKk9IDJAJ5Oy14xC1oiD1/2wPfU11dXbslDI6s+lsRKmVRuwkuu5VCqrybrD4Vazchl8qLxKwgLE9FXT797MsGoDVvq6IlVsAVYiCRSG1V7OjABW36StbJgMwEoGdqamYV9gSPxMmDUdQkIyWsSU1qRe14GGSF1FYiA1gvgJGqCVyCqsuRQ9lgpX+7x8dqaHPm+DytGBmIDg8oapO8Ncv/2Em/ee4nR6uHz+LL1dMY6OUqzvx3m0ss1hJo3L2mS0J8yFsS5mx4dxON1s7qf5v35zg0ypis1S48zogJqCuyVJVFJoKyW+/eYLlb9dfO+8Gpo/nl/iwdNl9uIlwh2dRKNe3v/gQzL5Oj/cfkD8MKVN1chQL59c+4B06pDlhRcsPn9OrZxTj8nJ0R7OjHTTHQ1hwcrC0ibf3nlGMt9U6V06V1B25+XzE3xwfoSAs0E5m8DcqGO3e7BY3ezGs/z2hwc82T4iX6trAMu1yzOcHe3B1ixRK2TUL0hqHrcvzEG6xDc3HjC3vK0+ot5QjGvvX+Sj2QEFm/7+67us7ySRVNyOgIe//vlVRns7sFHXc/n193fY2o3z4UdXef/KBankyJVr/N23T1naipPNZPA7bYx1B7g8NcpIb6eCsb+7+ZCFzQN2j/J4PB6unJ3gsw8vYiql+fb7mzxZT5LKFon6HXx4YZILk4OE3GbM9RI2s4ClwqE25KI6BG0xpWWdNLb006y9YySpZTR3emc/AaxO6sc3eFydKh9eZVidgFVGfW/0hC9NzF4qB97GcDJ2+rc3Ne9iaL2rJXrX81/dj18dKr3KkH4ZsDoBEU+faa2oWs2y8XzD0EaG9iJXa1ZrZFIp8geHNA/T1HPiw9fAFwqq/Eu8FdNHRyqt85pt5MTHKeQnOtirnkalQpFKPEX+KKXSvkq1ogxZ+axkD6426qSzGQVphseF/ehQIEdqRQGs2sw8oYfJqiTDH9lftpdWySZSGo7i9njw+QMUKxUD/C+X1SJDTL9FQiiDFUnPCw71EuqM0KzUyB6lMEsNUavpawiAU6hX1Lai3KyRlcRUr5fR0VGVg4vMsFmqGnJ/i0XZQ329fboHrq+tKXgjf+Qc+gMBurq6sDvsHKVSCvgI+14sI7DbcIcDhDujauIuKcLCbCqnM2pi7nY5VU4o9ZH4UdXsFgrNmsoBRQJvFnmmMENTWUpHGX1/4olkcdqJDPSq6XpTUgpbe5AAjzXxhSyUyO4d0igJ6CMqEB++SFjrEWGA5Y7SyiKT3ydre7AjrMcptimZVJpMOqUG8R6fV2Wb8rkL80oYYVI36XGYzNjdThx+r2HkLvVvsWz8vFTE6bDQsJhxhTuxu3xkxGg+lcYpxiyyNtgdOHqGSLjC3N7P8cNOlsVcg2RTrFksYJGdXHp0dZo9JVtvjZIV3GkNeI49nAyY2ugeDD+mY8BKwkzMJiy1Mt5CnA86THw2HKBHAKtmDo/bcgxYaQHRGoi/pBx63X58SkLXVnf8HmDVuu8MwKpNCJMBl5FIbCihDBzLALFq1IT911rJ2nql0wyr9vphKIdliGbRXkOUR7K3CGAla/BpL87XrSFtMO70+vGHMKxOAy4vrT1tttepBfC/RIbViX3N67vIP5RQdHodf9Oeo8OZf/MXA02LzUMoOkjv0DSRnlHMDuEwCNR0ohG3tJg+eh21ACu97NuSwHa6xjGYZbwVib00JIGVliSwcgxYyaZdlwXnFCX4VYbUuzbMP/SEvEkS2AasTE0DQDveuFpmsseAla4JBsMqVzGRr1sUsBLj7bcxNN52fFqsaJLaifOlUQ+fSALtVqsW8iILFEbSnXsP2U8k8QdCagoukfYmq4t4OsehbDgiozLV6evwcXZylMmxcaoNE1/fuMvy+qayT7wuJ6N9MXzC6GjWODyMk4jvEekIcfbsjH5wDx8/ZXF5Hbs7gN3lZ2jsDP3Do+wfHnL3/n2OjpJ0hAPEOvxMTY7p8c0/e8bKwgtMkqjRFaG/O6p0/WgkrI327XsPufv4uRacwc4+QqGQso4mhvuIhn0Us0eUixncLhcWu5tq08LTF2v8cOs+lWqd7q4YAz0xzk2NEfI6OEzEleEm0x3x5ZJr9sHCOt/ffaJJjh3BIGeliD87rXIS8aN6In42VjOxsJfxgS7ePzuNqdFgJ3HIwyfPtFCYmZlWwEo8ptL5Er/98rpGdst7tDQadHf4uTQ1Sn93J4Vyme/vPeL5ZlJ4P/jdTgWszk4M6ZTq829v8mJlDZ/Ph0vYXtPjTI4MEvD5iR8KYPWqaeirxePJv098rNqMIGnUXjGxeGXdeJXS+iaJ258EWil+3RYZtFdg42/ZIGS/KZcrx5I/2TAcLhepYpHdTIaEGKbTJJXPsbC+RlHkdS4n6Wxa5XQuxDzdxHRPF5+em6Ev6KNRzKpx5065yu/uP2Rua4+8yYrZ69cNyFKtEHM4OBuLcGVkiG6Pm0ZR6NMWStUmmbJEEzvUpPptRfNLjMhX9OTtclfWOFktbaYmXptZAYLs5ha7LxawlQWgx5CXdXUSjkYp5gocLG9qmox8/u7/l7337LUky67E1o24ce3zJr0tb9pVG5IYjQRpWhwRwgwGEiBB0BcBMyMKkPSz9EHQR32WRJAjDkmQ3c12VdVVlZVlOv3z10fEjSustfeJiHfzmeqiQ1Pzql9n5nvXxYlztll77bW313HtnVfVSsCqHMEhUtu7SUtjlslMm7vwKlknFB9d39nB27/zOxi0uzhOc8xmmYtTcwqVaQP1owaudNo4+eJLfP7XP8PgyTOs9VeRtDoSO2cVcjGdYD6aYDVuifqecurQ5io2716XlsOTXz/C48+/xMHTZwp4eSbYssCgLiWbDYnAyP7WBl5783Ulfh/+4pdqTyAraJFluHXrJq5cv4bDk2P86le/kt4HxzuTXXjnnTewub2F2WCMTz96gOfP91BwquH2BnqbG3jrm++i225jenSMT37xPh4/+FT6Upxw2dvewv3f+wEGzQgvJkPsnRwrsNzprWItAxqHAzz8yc8w3N/XQALqWGy+cgs3334N42ghhhirzfwsZIKNn+7hi5/8XFOJOC68s9bH1dfu4Mad29h7/Awf//JDLCaZ2IHxal+gEivD1OogK+54b0+sMYJ6a1e3FbgfPn6Gj/7652jOOM21g2E+Q5vB+d2b2L5yBYP9QwnExtNUWmdsi7h6+6YCXAb1n/zsF5hPZmKSFv0etr/5Lm787g/wF08f4X/7o/8Hj+cZplGMDsHNAujHCVrZHBtRE9997Q28unsVHQI7hTyNYtc5KfKawAckSsN4Akw7ypjF7tfph4q8Blhl3hJYuIYVwWcDpcM5KZmbnl9XaHEj5gAAIABJREFU/tt1MPn6ZIGpPdECzul0JHArAFb8PAYssXWPCRf9X1f7loCVhAaoic792G5dCFgpQagxrKQdVGsJNMAqxZ8cx/gCG0hbuwKsBFZxTbwwxylKAh4EYPm8Ga8VaBLTwiYLaVqonkcB+RytdIL2cB/f3Orgn3/rFXzzeh/RYA/Z4FgMnr/4xUP8+Jef4tHzQ2xvb+PaFrl+hdryZosIBxkHnSQCv+bjQ1xfTfB73/s2dnev4YvHe/izn36Egi0OyNDvxNhcW1XRinYkm06wv/cUP/id9/DmO6/jVw8IVv2KuR3m6EtD8ne/9zauXtnFg8+e4ic/fR8TDhbIM2xvr+EH338Pd27dwoNPPsaDTz7B4f4LNIopNtfaeOeN23jnjdfQbvXx6PEe/vhPf4TPHr3A2uYVdPs93Ll1Ff/0d7+DTjxFO8owT0eK89iCPZ0BXz4+wF/89AM8n+ZqCd5ebePbb7+Kt+7fkFh5o5iJvCoAvtnFp18+w1/99Qc4HGZIF020u2t4963X8L23b+Hhpw/wZ3/9AJM8ltYopyL+4Juv4s17NzA42sPjx0/w8cNHWERNvP2Nd/Hu26+h3cxxdDLCv/vxx3hxbMxbsgY3Wgu8ff8mXuEo+vkcf/bTD3EwznAynaPTaePd127jvXdfQzo8wF/9+GfYH8UYTWhDGpqQ/PrtK9hcaSGJ2EVg4IINj69a7wjcKp4um+krH29ASa1wVS+m+HPqPunMlr+akPqp5KuOh1n562Ln9xsynM6KIS6L3y8ut/1mGlrnMTvOjW3KITfVI8pE2aMCtgNacmxi6wSsCHiwBXB2MsAqOwfIwCkKTetjiz9bCmaTidhK662u2uPI8FnZ3cKi1RTDqjGcoqAmFnVMc7a2zZGRXd5uS8x6lqXY2d0FNUcJ4rDgopYt17DSrePvmtQfWmD/iyd4+vBLFaS2trYlwRG1Wpg7A5UaXOSIdsTwGahF8GhwjOuv3FErP6+NelOMpflFUAZJjBmHPjWNWUpApt3tCLjNsxx7z5+hRS1bxine7r29uaXnU+uKNlz2l7IQSYLVtVUBSQR1qF9JX8OYeppz9G4swIgtgdSBov3ioJZ8TFCnrbUlAJU3G8giai2RSc6BU4UKNSDDfJpiMcuMRcX3TmINVqFsw0JtHmSkNVSDmE9TMaca+UL3k2AbYxo+lrGotNeyOSJKLaRk+TYlv8J4jL/n5MAin6OVNNFsNRGxcEJOLtsHGevm1CC2k0xWPD87hyzxa57ZZy14T5oNAXcL6lC2OeyDNLo5WpQkcMBqlPTx6SzGXz0d4Ed7M/w6b+M4XhGjHjH9FJNTj0Y5RCj4cEMBHLCij/LzHo69T/qlHA41rLiWLGrQ51G2ZGX0Av/s7ip+93oHV4oXWI8m6HapNzuzuJ4TAP3onMWuEsBwhqbVVwGs6kCPnWv7Di1/mg7IQS357FLAymINFs2sFZCDnbg31RLIwVkOWAXA6G8TsAqFvACiBfykBMBC8c5t7W+bhtXfP2D1B7cWiNpY376DW/ffxe6t15H0OEje5tTp5kmctQaqiM4c0jyZAA/s/ISG4lHomCk4SY5TdsiwmtVE183g/MMCVsYgE9cpAFb6i2tLEe218hgKAVaRAVZ5JMCKbW5MBc77Cpv/PMBMIzTrgJ2HKwLQ+MqNBrqdjiirv3z/Q7UDMmjf3NrBvCDjIkerS22KpmnY5BkGh/uapHZjdxvvvvM2Wp0uPnjwEPuHpKDGSMcjsS86rNqwm2HBqvYCd2/fxJ07t0Tl/fBXH+HweIhOdxX99S3cvH0fG9s7eLa3hw8+/EC92asrXSzmE7z3nW/hxo1baj98+OATHFNQPF5gY6WLe7dv4P69uwJsPnrwEH/x45/j6d4J+uvbCtC//943sMMpIY0Co5MjLIoM7TaNCAUmm/h//+wv8fjpCxmafq+DtX4Hb7x6F3c5dWOe4+BoKAfaajZweDKSnscnnz+WQP7aygo2OzG+8dabqs7//INfaVJgNs+w2k3EePruO29p4tiXT57iwcPPJHD76qv38cbrr2BlbQ0noyl+/LNfSiSeLSkUyKTLYlvivdvXxQb7xUcP8PDZiYDB9X4Hr965gVduXVGg8e9//DM8OzhSBW08OMYbd2/gDTJtdnZxMhhKzPFM4VM/XoaR2IGyPXSaZWWA1fmQy/L+q1cKAuX164JVOiOhEunO0T5pAK8s4NT0DSaZmmhJt25MB7bmcUpgykphq4UXR0f46Ucf4tnRIVqsSHU7ePrkkVrttlsJ7m9v4nuv3cer13aRFBmSXgdHiwb+7IMP8Rfvf4ynoykaqxuavtfhVLVuG+9e38V379/FVU7bUaWsKRDyeFqgt7ahSXVfBbBadmLhrnASI7PnImc1rRBguc5zxQrckyfoMHdFgXmzgfZKX4FkztHHT/eRjid2a7sJ2lc3BJAw4KKexOJkjG7S1phlTtdhSyXb/Qhakpm4trmJG6+9hseTKQZiGTKMUglRQQSr+70GsJ0k+OLnv8ATtia2Orh96xYi7uMIqloOT47QKoCNZgcnB4d48vQpjmcjdHY38I3vv4fJbILRaISGWi353rkF8A0uZ4ZOl0yrFP3NNVy9fk2BPBlU1KjitEYG8rtXd1Wt3TvYx69ZleXEwKSNdDFHe3sN21d20VnEON47xGgwQsYKKHUU2glu3b2j4JET84YHBzh6/gLZdIrVlT5Wd7eRXNnFfpZibzzAcDZFu9XGeruHXjpH42SExclI9q4RN6SHhdUOdu7exrSxEPBnbR6RnjM7PMbs6R7aDGjnuTTF+Pm4Tvxsw4NjtEJA2OtIBHbtCqec7mPy/EDEmla/g0Y3QWvTRmgP9w8FWq01u9ha35SWGyvbve0N3UOxAcm2YdDkk8PYWkBAiRXcw6fPsbGyik6ngxEr8DtbKHZ38ScffYT/40/+GKP1NYwIdCUttBpN9KIE0WSK/hx477XX8a17r6DN8dFqHzHAiieQbSf8B+fdmafjPfWqbA2w4rSgJjWsohm6DQJWGdpsCXTRdbIiCVgta0CYEKpZFgvWCiUFsj8qzBYoFhmy2QhpOpFODAErsWWViDW1Nnk21+tzOiABq4jJUYPBsgFRlzGslDAx6TqDYUU//nQU4UfPZvh3xxG+xAZmrV3kESd5+WhsCW2SYeUcbAFWxiTVGHC1mJBhZaF7wZUlaEXACnNoJtjRHm63Fvgnr1zD9+9uYTeeYTGghlmK//3//L/w/GiCta0dvHLvHnrNBbLJEEmLSU4XB+kC7f4KZuMTPPzVL4DxEb7/nW/i3r1X1ba/d8xhLAmiaI55NlXFWxqYzpTod1t46+3XsLG1hr/++c/w6Pk+rly7g0XUly/77jdeVUvzZ188xbMXh0g6PUwmrFrP8cr9u7h//54Anxcv9pBlM8yzCWcr4erOKu7cvIlFEWOWLvCrjz/D518+Qae/gs3NDdy+eQVvv3EXj7/8SOATAX22dhZFgrxIcDLM8OXTPcyiWDammwA3rmziGnWzqIm5yMTWbMRM1tt4+uIIj58dIk5WNOyGmlA7m2t45dYGvvzyS3z5goNRNtBg3DCb4MZ2H3dv7GoC8bPnLzT1uNNfxdrGGq5e2UK3tRDz6vlhqiFDERMXCv+nY1xd7+HK5qp81cOn+8jjNmZk0UUNXN1eVWvkbHyML798iqi9Y9ObF5lE1rfXOui1CQXZxCraYztdlZc2wMoAo8Dtr/vgU6BVjb2/7P+1E32QwrIPL8tG9SKLO63wuxDuns+vumxK4d/s91VPw/kRyFdhWJ1auzN0UM5/9cBerxUFA2vM2aZBcF1xDCeg0tZ5Wx01rVa6jIGZOJOuTUYMWS+RfFwjm2uYB2N3FoIa3ZaYPgQskqyQTZ5pKIUB/ixwErAioDOdzQTwjMZj2UKVFBhn8GyzmM5iP6fjcYhIluP48QsM9o+w2lnB9vYO4k5HQBOHwtDe8zMm/Pxshx4McLy/j8HJMXavX0Wv39PmJLBExhftJdvXyejmhEKCZRnbt/o9aWflBLMA2Qm2D3cI9NhmxAoHSiygoRYs2HD9yLJSa7iDZymHaUQNNONEhRYCwySoEjDifpYWI9dIzFbTKKZuF/W7skWBebTQZ+Lrkd0sW0zgigOGNIiIeqgUCowwK3IBbXy+2srobyl3QzCM79Fqqb06Yf5EoG4xF4uN75kQMJqkAq6o9UoQj/kS43q2wvFnjIfkU336nYAusvEoZM7CFtnHbIlvBiCJ4SJttQEu0mHKMhBOTDp9tFmYiThoxlrN2cHxfDLHx4McP92b4BfHwH5zHaP2BqaacL8EWCkXrbUPh/yd6+K5hObP+7RgcH24VHMOFqM+Gj8v0ExHWBk/x7948yq+vQXszPew3pyh04mQZ1O1mrLAyZjwLHbVWXlvAG1+E8CqOv81a8E9QJCX7NWCSIVl0CFrf5lh5Rws3QtOGm4KtGJcQRLKMmBVtzkBdPu6DKsw5KXOngryLCqecfKof/0HhpV5prNyrbBGjX/7BzcWBVpY2biBW/e/gWt335K2Qt6wcfMVYBV6YHl/64BVEF0P5cbQexoYVjyTVAVm2xYBq8CwsimCPOD/cICVBc6agBhaqxwyNkTW028aOYZcEacExhLXZltgHrVRROwtvxywqgAHW3qjPZ4+auVNUQXXWBsMQDfW1yVo+MGHH0mj4cq167h+45aS13Vq89CYE5hXC8UU+8+eYe/RI4yPjvDd776HO/fuqYo5mU3RaXeQMSBNMyUIwyyT0WaARUBoc31V78UWPgI0rLi2un30V9YE+owmY1X+03Sm6sB0eoJbN29gY30TaZphMh5jPBxiPptqJDrt9NbGhqjEk1mKx0/3sHdIDaO2JofcunlFE9Ym4xGmk7GYDRGR76iptocnT1+U1HUCVNxDG+sr2Fzry1lO0lzJXId03DTFwWCGEaPTuIVOkiA9OcDtG9fRiJvYOzzBKDPhbVakV7tt3Nzd0fseHB+Luh03G+h2O1hbpS7MihgEB8dDDGcElhhsZCioSdBNsLOxhm6nhaPBGHus/OYL9Nqx2iDX+220Wgl+vXeE4/FU0+/2XjxTsMtEnppk42mKk9HonEk9vvdChUR7xjdnveqqitsFkIuA5qXfnzGG9Lyg7uIKaR08K6WXbX/7ezIoaCUWFAis4jQ7iRmaWDLp0AwsCFiNsxxfPHuKJ4f7EmqnpsGnDz7B6PgQO70utjst3FpfxSvXd7HCymI7waTZxMdPnuHP3/8In+0dY9FfE6DbXBRYi4Fv3rqGb927jSu9LpDlJAnhyfNDDNIFdq7dsGT2/Ij2VG/7sjGVg2TSrylCqQQoV7ptbK700GXAMZ1hhdWciJp3ORZxA0m7o3agxXAmsVQGqbOowKxNAfdYiWacFeg3YlVzGaAxPGSwpsoQIgFFBK3QauHJ8QkmnPqoYIOAlTFmyPbqNoCNuIkXDx9i/OIFrm1t49ad22j2usjiSFphDJhZRewvYoz2DzX++sneM0zjOe699Ro2rmwrkCUg0m5x6lVqbV5RQ/aGYONoamOeeQ41BY4aGcrQLE1jOwMrkLQ/FJmVcG3UxCRPMY4LaXe0WFlM52jFbPmCqo4UmWVgqgo1A3tqFnGU92yGZhKjs7KCF4OhbNiA69+MJEbdofbWoiGwcLvbw2Q4QNJuYTgbYzzPEXc7GDGJ4N+ZQKQZtlbX0cwplF2ojZHTWbNGgbTJ9tUWsvEM7SjR+GexMVZXMJqnSPodiae380LVZlZ+CU6i39J18zqjjNMam+h3ekoA2PLBZKDBccpscSMDytNXTiriFM9pOsOI13Z0hI3VVVXWT9IUx40In58M8FcPPsWPv/w10p1tHM/tvVtkz1KMe5ZhtRHjB2+9jTeu30Sbr6/2PvPRJZ+Krbm0tSZdXiuW1RhWCyY6GVoUXVc7YGai62cAVgEAV5AXKqLllB7zs0xgAmA1L1IBVlk2VdKmYkpKtsLcKqD6uOYjI6590kaz3RHjii2BPLs8Pxe1BNYBq5enBEZ4PFjgR89n+NMjAlbrYlhl1LXjdGNVsryNS6LZYQogM1YDhgVK8BxTvJY/JmDFyZwNa9Vg0hONh1hLJ3h1rYXv3drAW7td9PMjTAdH+JM//UtpSd179XW8+dqraLFUWGTyK6x2749TZkiYjIf49KP3Mdh7hFfu3sbtO/cxnXH61oqSzIjZyGKuIo4xvnj8+O9M7eitTlOAMcP7rZ3rSNMIWTrFKsXNFnOB+ASB+HpMLlm53tzgzFNgTMZDnov9wOnOjBWoz0RmxWjMCaldjNheMxwJQOz1Oui0Gvre33ssrUfajlaL8F0bUbOHKO5q6l6bbA0K9y4yFbmiRSpQjOw0iV0jQtLuYZoukOUNtNp9oMHpVMYibcUzjKcTZFEfcWtFMQsnU7cbVpSaTUZid7P1I263ZcsYkyRRjtlkil53A3Gzi0UjkR1opBP04gY6MUHWBia8r62+Ekcmpu2EEzAXWrssX6CZrAskIxORzHIOEWg1bV/wurQ3HbAyvMj4+KElsAKsTsNGAbQKcWI9fgzAlZ3mZYb2aWdWZ2CFzr/TgJW3BV7gAy/61WWA0kXxg+nUVMyzs97n4imDIY4+W7B32V8vv778dx0QLAOBSqahLOoJhGgYHCC2qk16LMii4x1mMY6FAB/Wxt83WcAg0CmloUK/YwGKZ7PJvUPQhwVQ6i3FBOVN/Jk+WXmRTzUNrFCCI/yizePnImDV7DQFfpDNtUgLrHJYEdv+CLjFkXysfDDDC30QTsTM1I6Ws8BDMGdR6IywnZ6+iV0DszxTTMbvTq8vf9xhDEUAivIOZILlKfKcbBtzHQRw2nxOHCOJOdmVr205Cf0Zz14oHhD06Xa6NmyHwJAYU5DtyVhYpB6jdJLoAmxtLb7RTSvjMoKB2mMiFRiYp/ZErmUz1nuS2cRbm6Wp/Dpfm59Xe5dTCdtttAlCsUzBm+OTZKlzRcCKfzK24cQ/Go/+Sl9r3m53MJV2KE0oi4aZ3o+fxwaNRALtmN8K8PBknGtgg48Ims3EbSYZglPgO5QmIGuNwCgLM1GCF+MMn48X+OAgwy+PC+zF6xi21jHKrRhqsbb5bGki1/Sf6IPYFUKGdZgSzKvPtXcdxGMLoD6TA1aUAUhHWB0/x3/9rVt4eyXH1nwPmy0CfFCsy7NARh59QN021cEi/r2ukbsMWPHfZM9Zncx1MMMUQD+sXKNgN60dkJOGc4FlYllpRJgBjDY0rZreZwCQr40mpXNvNDXEhb6MOaHIJkuSBoElHthRAaw6qzvlMtH1cHZ5v+sgnuIgaYD9dgNWX0WD8CyyTtgzy+Dgss1e9i+Nf/tfXFuQybKycVMMqxv33kF7dQtzIqgOWDEAMvFvZ3q8BFhpm9gWC735Tjlu8rFEQjlZoASsWG1lAPsPC1jVFydUhFVlLp1YAKxMJJZoLFvNCFhxJPZs0cKi2UNRjgZ/2eXWHfbyjbMVq4NW9nxLhA2woiHc3dkWGPTpw88wmaa4ffcubty6o8pGOjxBzuBIwuZ0eokSRgo+Pvz4E2xtbuG9770neuxoPFI/OBNl0m1Z4WCyyx756WioIIy/Z6IZphKKNslErGDAaE6U9F51dhQGPvLeTyYzGbx+b8VaOzJDv9mJMxoNZGA45TBmG1ZB59SUI6F+CT//kH3fXvHgChDk2NzcVlWWDDMzUqR/MsDOJbLOXniaK34mto7RgSTdFekS0Q7IQM9G+t14luo9u2tbquhk07HaVTHPkGepnE5/tS+QaTQcYDoemUPKMlVm51FTFFxeGwHYIpuiHTekDdDu9pGhpUQz4rSN2RhFNrYkfn0Lo1kmwOpgfw8bq10MT04wHI712kxGzhY+tXpBSRGtCYOHgNUSKgeKz4kqg9E9tddD//RXAK4uDkhpFwJYGz6L3qnkDNKxy3mDlRk2bXIcLtfQdQ+SpujvDJQiTsNcFHh2cCgAdvfqFVXx9p8/wyZBjSJDp8hx58oWVlrsQ4+QxzH2JzP85JPP8Nn+MfLOinQRuJ/jdIJv37+Fd+7ewnavIyYLk7zPf/0MJ9MCt+7eV6J8EUMtOJywvKfRfzrHyIT/ixwTMngahUSA+80muhQL5bU3GhIInWSpQCeyWjpFjH6bY4kzTDHHgIkak0HqDSHCKgWmGdSwkirdLzrlSIAO7TCFXAl4Fs0mUgJWrB42mwL/1FIFA6yura1henCIxXiCXqeFDoOtuIGj2QTHkzG6PWN1rRNA5t0pChweH+JwcoIrt65hWmQCmhTHedsA14A2oGgsBBIxGNVR8monBVl5AMnM6vQ6GE7GCjb5HAahHU59Q4RpNsMkXmgNMk7Rm0Mti6zeEbhh8MUgMc1mAmQ21taU+E6nE8xm1lKQ5YWE+jPGO2TlsN0tSwUQrbZa0nQanZxgfWNN7YysFKuCPJ2p8hq3mxhT72x7R0BXnOaaKKiAdKUHSuAypIgXDWysrKOYZtqva1tbGMwmquBS72qz3VXQzH/H/TZyTrEcnKjdcLXTE+DFKjyZlgyWCJoPmay02mIVcY+wWsm1pR1l0jKdTHC4t6+2g8F4iHGeY1AAHz9+ikdHA0x6K3g4HWOP+iRMjqJY70V24W5/Fb/3rW9ju9NFm/fLNayCpzY8ka0Q4fwGhpV7IGpY8RyTyRiRUcU1DSyrufTamJTVGVbB1qgN2QGrUGFk4EmGldkC07bK5zO1BBKwYnJDwIr3lbY+AFb0URrcQH/RbAmwok8IGlYETi8DrNhKo8/kCSDXmIkOffiTwQI/fj7Fvz9s4NeLdczau0jjrhIkc8YmZttgSVo5gQWYJvlFuICAFZMBPsahiQaVrKQSpt81WYkejrAxn+Bb11bw/fvbuNoaIz16jj0yBtNcQ0HIWIq4FtEClAI4GU/QWt2UPeMe2X/2GMf7T1RU2rl6DXluOicE+fiBBPAsmJhl+mZCsbLSw+DkCN1uG+1uG3HSlj7pcGjaMJPBc7UV0TfSzzN+4D6m1eFUz5PBwBO+CDnZwBoEQ8YGwcYUzaSLhOy3pCWtSt7HRrTAaEjB5T10u/TxIyWzZMgVc4JebTQT0yTj9C+uE7XS2IbJ/TCfp2i3mkqQ+Zt2py+LVszJqKBZ5H5g9p9hng2VPLdWtzATdkigrIlszImEE2u74STchPIHDekFkVEdLTJ0kwT9FgXs28gXxnzhVFrquURqNYm0/hFBsoTsPjLZWPdgLBFhZXUDgyHbdTmgAnovxibNhPehsHPN1iQWaDyZUlzHTh6vPTGmqAqXwcv4XvOW+uBR60yG0AEghvUSRapegDnVMnhWB6Da4r7+12WA1UWvrOt25uN5j7sIsFIq6oDXeVX5iwAzA6w8p7FF9rXw/hHuc9fj4TlTDkSQo+CQlVhMmykL8SykNGgLjQEkojMaSLi2KRlIBiBZocIeG7FlrLAYiG9MoINrGTT/1GXgbXa0W+F3/FlIdgWVCagmPWqBdrOlvTjhQAn67KYNpAhyBWQQ5tTxJBjVWEi7dU4B+NEQx8MhxlmKcTrDYDJWzNHt97GxuYXVjQ3lAwSveAD4+iwA8Vy3202BVvwiOEOwhTafQAavJYA4bHOUzecU2EYD7U4Hq4w9cmPT8kCQeUVwi7kC14/+QraNa6bWu8SYp1wPMqTyXMWsYN+D/AVfj63iAgA5AY9gFIGzyUT6YQIDhX40VLTi52ZBjgAX2/6CFpUmOM5yTTVmKyRZb81uG+vr62onTBJOXDFNRbbxqchFsN+F8XmdAbCirwwgmdal4FS+OWYc3MR8KqZtbllRhi3wZH3x760ujmYLPM9ifHyU4WcvZngy7+EkWdN0VWkxaUqt+W2BUGXnA5mfOZIiR4txCfXPuKe4V6MYWdSUjIqAHH6e3CZNxyxIZAOsjp7hv3nvHt7ozbCe7WOzQ81IgoozG4QjDa5OUMLTHvg6gJXVhc4HrMpYwgErxpliWNHe6sIZG9fq9uWUQP88zr0SE9wBK615xLzWfHw9dvkPgNXLTKez7bPJSlxo45faQpcxkMsAq5dE2//N719ZRAw6ujtY37mDG/ffwdVbr6DR6mDMypQCNhufajGcUaNDS+CySrw/xK5BrYTcSHNEC2PHLOZTBSbs72fgI3rcBRcdKHmlK6+xS3jxNBD6VLUkvP7YgPKeJ6pmz6sqwprcZ6+o/9fzNNmIVZcY6SLBtGBbIDBIgTy6GLCqI8zLN7a6bAMngvPlv0w+z6pxTFg45apJa0EgkbTeNFMbEgNcth6QqkoRPgacLTquphk+OYBFoaQwLwgi0VEygbFDymlRhkEbAi9AKKwI14bVbBnAQLr0G2vmEYuCzoqvwBTZykshBLI2SwNUtKreZ23ptE2FIL2YIKGeKxSc/7NpFwRKCRDJBJdVexFa1XKhqokvosAnqXwbam6jxtnuY9ekEJwMqYYBRFbpnGtvevOn356A1NsLq/pBtmFtpLlJ5fO5pBfzc8QoGqatwp/b1anpBoukLQdhrcq8jrmLDttKV7/z4M33sqH6kfXSvySKWqOwe4vKxWbj7+i3ArJrgNUpAXk3Aa6xpaq/31NhwmG1/R/S+WDVkG2tXK9QKfKmCVaw43mGTjRHvxlhpd1UUsPgbTxf4Nlopu9BwRbDBg4P9nHw7BFub63hrXu3sL3SRzZNMRhO8OWTFzgep1jf3MGtm9e9aLcsaG/Orm5gQ/BbBcGkGPO+VzBAYTtGAsNNAgVe+WNl1ab7EBRqiFEkLQWvys6aFFw1oI/sJD5PjA2vE+i5onWHdfRTxbVyijcfY3m1BaPUJdju99VuxuoqgdnRbCpm0Ew6ENQC4mM5FpsthLE0LiRmyQS4HePp3jNL0KgNwyDd2wIZ6OWcjtgmo8Grm7yv/rmDJ1OQbvwdW0+CJPQLc7ve8YKtjlBwnzRixARmCr7zAAAgAElEQVRKFH1Y2wOfL7FsTZ2z6VpMzEPVS4AL/RETZad6q8Lr1fCVTkf3V8xNPp/VNV5HSCSVrNta837EAp1973I9GfTLNlqXl1WErUWB9HnaVlqbZG62mglJTgZGbAK6ZNgQ7CorycHeejuZTQlzhpNrO1nJ1gKw4eBEx5/2m5okY44SbySYoomfff4l/uhXH+DxyYkKE2SMkCWywbasXh/f/+Y3sbuyIrCKjEOdVIERJlgeSPTydlEQYPVJQzzbuu45mmRYYap2wG4jRbuRoy3b7vfJA74QsMpveldCqCwysbbtb/5e77bIkU6Hmtoq0MJ9sTHzLA8jmMO9wJZAsWeaiUTYI9l5Xg7ZhZa88ItJivRG6DeihoApPk5+2GMEBklsWSFb+tmgwE+ejvHnRw18nq9gEK2j6GygSJrGYuSqqSUwaNfWACvuazGpRK1Sq4l4WGQ6yf6b/SA4G5GVMD7BlWiCN3daeHWrgd12jg4lEtTW0BCTbmdtRXtX+ijtHibsKmMrpKaRUlaBkgo2XEG+3M8e/SiTQX5mAp78VnugKArcwZYgSb9Mv9JuxcnxnreDeuJCfcGEMQSBJTsHBI8nZE9PZ9LbEQOOZ4bDMDZ2lDTRNvDIUv+KmmST6Ug6XGQw8nF8DEGtdquHVpMAj/lhfmYmbbMpgSoDfHirWp2WmA8rq+s2/bTgXrDhEix8cH3ktzkFsJUg7q6i3aOgO1u0cxWN2CLJZJydAtT6pE+hliWBtTYZpvQxLKzNF5hlZpvI3F2nTl+ThVbqh3URsU2nu4JWp6f3IjCuWMKFjs0ueVzEZFVtsm5DQjt/KEI6SYSFXEuYLTYJMVflqf1nepjZHAkG1xhJep+lSdqljxKxeonh4GFtiDv5DvPc2Anh66Wi6iUZyWWAVXi9swElA/Iu+rqQ4b00BfGs97go/i6v2W9dPcK1H1UaoQHcUowsEMi+FOX5xD7TtrZokv6CkStZVrS5mpjMVia95kJC4cqidA996p/uceXbuHYsXLz0ZVQT+xKIZsaSRcBSskj2lLKNbQ1fyMZDZJORuis4WY2FAZ5Vy9iBR8+eaVovfQzHBHAgCs/eyqppgpqfCoCItZWbTXewQD7aPnsA9/h32lnuEbGKaIeccSj2WKOBHlmXwtsMzJK/4HVQdkAFARZSDOG1j2FxU9CHYleFrJtPo7Rz4u14XhwxcXCfNkf752dU+4Vnl6CWt7WT6K3Xow+iH04J6ZjUApmsAhz5HNdEsuUj4OMOS7d7UQ7nYN4sRiVjALGsjEnGfUB2nlU+rMTI3I7f9hyfwBYlyOIOBos2Hk0ifHwCPBwCT/MWThaUVaDioRWXbG3t9ekXYxbPJyfY6bdxpd/GaocsV3J4gcPJDHvjGQ5Y60jaiLjubMFnLNiYo5sP0T74HP/jf/YdXM33sI0T9OMZGjF9ilQkjSnIOMpjmQBWGXvM7l84f4EtGEBM3qcAKIbakM7cEnrOuE2g/IKfj6AahfbZTmkMtVBwtuFwnqd7G6TOJ+M5B6oIVtm3Ca8bE820MoMdC+dPn+UC+xp+XyfovJwfVMzPc22sk4LC2tXP+rJtv9BQnvPLC+2nX2O4N+GaAvBbXuO5b2x7tA5SLn/+yz7z8nUv2/D6usnc/esfbi+iZhfNzjbWd+/g+r23cfX2q4jbXbFSLCF1hpVKjKdbAg2wqnbZqQ1XAlYMrEzDSkwr2KRAAVZ0xhdcVV2ErHQwNQdbX9yzfh8OTd1x1p9TAVYeJJ9q1TPqNg+HDB5i5I0WJnkDwwxqCyQVncHQeV+XOcwqKXZ36UF7AKtYbUjiWMwfVSKiSD4mZQ/0PENrYWpjBKx4BRT4S+KWvuNGU4+j8c1YjSRY4mNdm86amwv4CWDV6atQiuFjl08DVqEaRWdlPcQLars40BRYY+a6q2q7AZO2X4LLt3TWADFNW1QAxv1miY0BnqEGGdhE1gZngA8dGZ2YT6hTi4uDrKJCG2AlEETAkgNrDrhZZdeSNxMhNbithCAcBzMARUfYnIyuS9QXhxYtmJR+iL8nf6O7o2vzVSll3nyMK6tFqghUax8CVP7EKK21r/KA+Sf8Cgyry4zG1/59AKyEeNq9MfDRvvR3T1QDkGn4lNuRoHMTxkk7+GJ7o2ZXWJUj6I3cnGligBXHnrNayN8cpQscZwvMYopstkVbHxwfYHq8h3s3rmKd+gtMXIoIT/cOsXc0UpXv5rVrFWBVY4dKt06JvCcOS+KIdn0E7x2wUrBQYK4WAUskCRrFAgi4Tz2YFZASIeEwMU0eteDGAA57rJ6rQq1pDmll9TEscTbgL9w1Anw1YKsEnwuJsbJOS+YQk2AGhJN8JtZUyjiDgBC1nlhxZKsMW8ukf6NwCnESYTQd6h6yctpttSXKKqBZN5KAwNTulhiNVSDpJ8Wqyg66yRZzz/BcMx6krk2vrVutnzHw09XZ2eDrs7IZWgAUrCrQdQBCVV3+3q2M6XmXDFW+REoav7MaLBhhgGpBoQBv3oFwlDzRCICqWoB6XUtAHYxTKMnn6kN4EknxclLuBbgStKL4tn0QgnCqqOsi7V7pThrTXa/B4FL32QE9gUrOFG93WrLPBKxY4Z5mTHqaKpz8/PMv8KMvP8fz0QibBKzYyjEhe2SBweEhrm1v47133zHg1KCXGiHTqmOVdeENdOhettdA/QbZBI0MbbYERil6DljxUwVR7JBIm72yDx4AKyUdCl5fBqwK7kMHrKocrErkRBxwDauY/qwGWKk5Rww7b7tyAxpaQhiUUuOEaxL2j3RNnLXAQtdsHuHJwQzv72f4xayHR4t1PJ21cDRvapw4izUafe0TE3XCLTNBNLf1mUcVYMX7xjNPdIUqYXycMcti6dlEoxOs5Se41Zvjlc0GbnYzrC0G6BIATFrYWt/A7sa6zmOe5kiaHRRRG3GrbfovbD9EBork0rZyXTmlKvgqsxVeXPIkQq1n3ppbnykbzJlaUpgshpYQ2VoblmMtj3MTgeZEr4yC7NbyYkUbshfaDgDz0WQHZmJETqZjPc8SeIsfYzIHyCJg+4un/GOyFMmi5Bh3gdPGUCFTK2m3JUWgJaVmGVuKZqysM/axuIIAOjW82O5HprixzNiWPEWezsREVQsMbYpANcZHidqt2SZF2JOvO5lmYk1wOtd6p4W1dqKCH4u5De69pKPP02y1leCh1VUsQf+g+MOTdUuyvQgYNCdlDL0Y4YCVtQQ2xMquiqT18xjiQbODNkbe5TeCT7Ce2dPhgZ8DAUFL7TWlXy6fYa35fxPA6rKEKLzV2YDV30wDS/bmnOsP73dp/B1g+1BEqxXTzCbb3bS7YSB+veBm0XNVMJdf8NekCxDLioUI2p06UKK4wE9kuE/OeOdZD8Ak7ZTu23KS5HuLrMCqROwtzBYxyI83CDDPZsjYQUEQeTIWQDxOJyoWUzOSSf2zgz1QO3Fzdxftfg8bW9vqCqAVUI7nBUTuVYt+HSChPIAXG+SbvfBuxQfXKnTAStpFgQ7ggBVZYYy1aIMEaPExAbCSI2FsE9oBPb5mnEEU2pnnJWDl68hzEvSjFEXWQIFwDwKDlseE8YBat90/KyYT+GETCDXdlpdD28LzrhjOCuqmwMy4LEzIdsDK+R0E8Sy28ec44GyAlU/ndZ1EajNqch1tiXfe0L7O4w7GixaeTRt4cAI8OCnwaNbEQdHCcR5jLl01AjZcX49XqQO5yNFdpLizvYq7myvoN8lyb2pIx7PBCJ/tn+CLUa7XZ4xAhhWfz6nAvfQYK4PH+Nf/yTdxbX6ADZygJ8CKIFQArJyh7TlJAB+CRtUyYCWCBG24F5fIfFPBsWbClgEr818EMQ2gYjHVACuypg2wCmfUAOYAWtmhkR3wQoWxq0y7ylhVlmUHcO0srOC8goCZdAOrl23cWbbutwWwCmuh1VsqhpxyNKWVq855uSY1e7gMOC2/xmWA1fLjG//mh1uLRtxF1N7EytbNErBKuuxbJjpprBkxrPxDqjvQeTkVYOXpfHn/zKsa4MAEznSsFvOZMaw0RSUAVudXWQIl+CKn+vJC2k/CYtQRxOUbEiL4oLljwUNo0zsNWJE2TwlaawssMMxiZM0V5GLXnP110Q3zW+1PDE5BeY0lWZw6wdGozioIUzcYbNJec7pdW5vKeR0hsFH/M6m5NqHNqqrmEMwHmPEky61osIJDp1PRSssDKENtxjqsSQU2GMPKGpYMtDGvyoCxJvrnzjM4fbsxlYt1bKmksgbHaEUny0CN+VWx4MLuEwglnQtPgj2ssJpGeI4FHHYNrAsYsKYgw3hXFcMqfK7a5xOYFEAY3/f2b2sT1Uhzp/Xz34FvpNSPCZULVDsD2SpDgYLKVyDz5qUxsN7zHhhW5dYqy2r+k0rY+Ovsv3M37Vf8hQVwLtqgNQnaD7beWvdTFdQ60FKmWYooHB6yPaQE0Zy2GU32f/M+scV0rup3r9VEL4nRJAOtEQtAPp7NMWtwkktHu5JJ0MnRC2ys9ERhZpWfIuFDVpZORnqvjdUV2zUeLC5XhC9yWGYOK4YZr8IAKw9wmcA6kGGgkrFyFMiWgJUFZGJIBjZivX0rJCfBSkifxjiI2uEMsryqZnvc9n0AyyhW3mIbLytKbPUtMol+U+RU7VTSnMrENECWokWbEjXQpkYYjbcz+PgapM2zGqlpOEzSqBGRZmVAFgIzC7aNhcQkshT4dBujBlHd8AVaHTItqoSgDF4cPLE2pOr+BL3BENBHTeNPqsBGRoQHvIbGFGoN0P5yOnzJKhI7wru/A6DsrR1WNLezRkaWHsf/8+TOAngD81W947n3yrsSdIIJPkKb664Eh4AD7ZUnqtLldlDXIE4/AQ5WlYLeZHqwnYR6WUkLacbHJhKK/uVnX+DRZISTLMX6xqaxarju87nGinOaz/e+/S3ZzyRMSPIAW+vl2jq2570lsPTzvEfGQpXoOtsBBViZ6HqLk4QI0NXujZZoCbAKfpjBZVhTrpdAOmdYyf/4eulTeSWe13IZYDWZTkxbySdSle8vHRNqYlnLjs73EmCV5hH2j3N8Nmjgi9YuDjpX8enhHJ/uDTEksNnhNCx5FwNYGwVyB6yoZcb7mhmC7K1CBsjSLxPoI/hCVrOAA+KB0zGS0SFW82PcXpnj7kqO68kIm0khXcPdrW1sra2JJZdOOB2R+jHrAkkYbMsOEggjG452Zj63qWU8+Ibi6lsJjxcCue9DSdAIcc7OCOGcgnpjOKiQ53FHKD+x7ULnXS0spgliwLN5UP7bwBrzpxxWQPCLg034HNknZ/MZEEbA2JN4CiwL4KL+H4EwS4VVJ+P9U3uhtbzw7ZhQsd2X7CruETsjlmiy/YnTuoykXag9ryDIRnBL7Gpj7VL/TC03HE6gTWdaipyymk0maGYz9GLom+vW7qwY64GsDU4jZmtjp4dGewUNgoXUE4oNuOabB3iD76k9Z2auLIIJ3A97nQkcbZa79bMAJcEkdjiMYRVeKYApbkflNmu+tmQu1dk4Nb8e/O3fF2AV7EAZW/pnDeyy80KOyxhcvrzltS8DaBcmTDUQKOjfBHZt+Dy0UzzoAaSq/8nHyG+H5C6wZ/2+i2XlgFWwjSXQ4/7C3oeMPL/PQabBEX8BVkv7I1wz94Im0mmPGPvInAoT/BwNArFHh1hMp8hGI6RkPs4mmGZTjHOTYZiOZ5hlGfaPj7C1u4Prt2+jv7qKlfV1n6Zm5y8k+Mapqimnccpe+Z/7TcW4DtxJr9RasrmWBqQayGvxsjE0CLXodyEW9kEdamskI8nXQFkG7RSZgYwc6Ff5efx5ApOcNSXGVx1IEkhkgJIVjshktX6MlwArj10Tt57064pjHKCgG1BOHEBpfx/3pNXndTaWldH9InxSrwArhY/0s17IFxPYc6nAqmySSdXGQdaUr3pwnOPTQYGnWYwXeYw0orYpY+QafEtpiUWOVeR49/YV3N/oozVPEccNNLtdPD4a4v0ne/h0vMA0bmufanohO3qKFN3ZIXazffwP/+Rt7Ob7WMcA3ThDo8mcwzIpa2/2rhq/33W2Df9urf0VKE6wins6MKyobXs2YGUWSsvN6xIDzJlV7ivk2+wBjkd4zu+6Veai6A9N1obxP/1oBVYp8rf9V2Po1XOA/78AViH/+TqA1UUMq78DwGpz0Yg7aCQb6G3cwNW7b+H6nVfRXlnXtCZrCawDVqFv3F3eKcHx4HwrC6vgpASsSL/2lkBpWPE7TCk622XVHdZ5oFXdGQaHVf8zAFZh84Xf2b+rEEOvcwZgpQqlqiQxcsQCrKwlsIG0uSrW1XlfF1d4rH3AHB5FPUOFO+DrpPmGCkaVtFXgkVUITfDRdQfdKBoo4jK73pIWzBlX3PwhnUfmwFNgF/khdhjKKLmBT+ThUql7QIS9cp9Vy5+j/GUQVVUC9eq1KlYpukkmlwNjcmj1JFGPD6GNA6PeQkbx4gBY6bp86pW5Qws2DEgJkJmLEpYpf020MDgUJbPhE/hn99cJ4EpweCSthbhHEIuXw7S3yoDIK17eZ62km8E2f89JJ1xjTwCsem3vzdeo9v8yWGU7zvzE+YDvuRvzb+EXBlgxIbek2oDBUDW0f59N+a/W1vx9DbASWEUA0lgedpGmFcP0OKbgMwGrJEI3pkaUVZ7HGXA0TjFKCxTUcfP9RBvD9xDTBg10+6tqG6WWlc4mz5dX5paNa93RnhdwK1HRLw2oktipt6eKCu5MmcCCkrNcNNByppHBvR5AlWy5Ojhrd7dkWKlVrNpnoYUygKoB2JVOHRPMNLXqnph8ZFpyt1Fc0/YOA1uyLJjcNcjYLObSC9vs9yVOzAmi0hQqCFBYAKi0kiOjNayhqh4KuAntYS7qSc2swNwxW2//hRqigBLX/Qh7RQ7Qg38CVvWvesLAx0zyqdaPlHu2WnLvuFq3nsbWogCkhmBZ/BAXw6XorHBx7cOq7UYtgkxAxeSo2nXDoZNfdPYpn2pAtIGPsjRuw8qANwBWNJj6rJYECXggYGlxl5hXtv8d1GE816DuVqpW7yylTWthtojxwWdf4Ol4jElRoN9fUaWcwxyom/H8+XOMhwNc0chyK7xY0GznxSlsFuiHfeesObM93Kf8jJzWxFbcVICVia4XaLFl1FumQ7BTD1wCw0pV6xrDytIECyzrDCsF7c4urrcEsmWVAScZVmznYksgQYfQEjjmoA62sLVswlRoRyBoQ8BKjKBaSyA/a2hLoP7u8ckcjyZNHG3ex3TrPj7eT/Hjh0/wYpqi0ekjS7kGBt7x3mYUWuNQAy9USFpd62ctCdS60rQqBcBzNJpsh7GKcMxzNDxCc3SAnXiM250ZvrUbYbc9x/rqigCr9X4f6WSGyWiKZkwdx100qZ8UNy2p42vycDtgxcqVKv3OYvRuUtumMkuGTMrnOHih9k/ZRT7JEtKwb7lPymlodqPs/AiIdUMkypOfSgc4jWVtsVRITMXKJiPcEwJLcKy4JH0+nu0mQRtfH08+5PP4OA6dUEHC0DU+XqLyuiaeS+pOebs940mR7twPcUS7D/bQ+3vFSPuCAv7U7FJByVlgaunMkTCpy8lIGWA6GqHbWyuZNVwbaoslHRZ4V4CErK4WGmLzGfudshGKVBw0tAnTVexiDBSeR2MImn0rA4XSk1cFnKrARdA7SHQEf2QRYwVWBaZmsJkB2F9298G1mj5ciV6+xLa6jEF12e8vS/guA6wue/2z2Az1n12aMAUgxFm0IZw19pMHq76+WusAPiofaEgPsgxTau2aFuNZW6C1YdPXGsNIts/ZcfX+FAOTK4DSjokzgL3VLNxH1YSVPhjAX30bqJunUxTUsjo6REHAajzWcKFpPpNW1WSRq5jKQGBKHavpBNduXMe1mzelq9glu2qxQLfb8ynw3v3g5V27Dl4frzAw5v3T1YDTAFgYYFXF7rrWKi2w1RYZNBSvrK2NcUoJFPk18/yHlkrKAATAyuJh1wgLXUH+eiFKNlkGl2eg3aSWKnVVGVN5q7+xn8z2telzZMkd7PL9IhNMuxo0UMPnlmm0vcNvgWZOEgjsM9sSPrHXATDLSqwbQ0xsgYSmR8gWeMQ9DIs2fj2O8MlRjo8OUnwxBR7nEaZskfc9UOYcEvzPsd7I8Z17N3B/vYfF+ET2sb2yhqeDCX765VN8ljYwabTEBGfxkZ85mU/Rm+7jfmuG//a9u9idH2C9MUI7SuUuGhHbDa0l0G7b2ZMCuebh/gcbJVF9B6ykaVoHrHxLeEDtO833twArtoyybdza3UUaOKWnvQRYaRo5tRmNWWvf7IQJoKB5yQColvvHtUTLs1bbzy/Zm99yhhWvfbkl8DQ+clFuWQF+9divDlZfan+XyBrL6/tSAeIPf39zAU66i9fQWbuGK7ffwPW7r6O/vqWKlBkZZ1KUYIib85reUEiaqyTdTra1IbAiR4bVbw5Y1Rev7oTD3+uI4DK6y3+Hm1GnbIdENABW5vTdmJaAlTlxATIvAVYNjARYRZj9DQGrwgErY2q4JoiFIMaU8PfnGobPbQQmq2pyKg0DRek81KivqoNIZ8LHcUtZye6JFezqiZWxWkqYyG65V+AN5tJrBcfkDA++FhHuakuXMFP5XnTRwQAFyOh0lcpYXHqXYHwCgHCKpm0BgEF59qXKi0AS/s7biZTMW/++gJA6IBLiQk18CtfroWFplAI0VgNVAsn/jNY1VaXDPtdt875eaXJ5a4x1/3vbohl6S1apvcM2RWMmVHYx3KeQKAdLXgW2ZQBaghzLIan9+zKDcfazvuJPtQ+8AhfOUEgYAljomgXV5/VdUAM9DWyxdReYUQcfxB7ifWQFKTfAKm6IZcXvfmJMwmzewHCaYTTL1f4RsfrNYQFM8ajhxgkxHDBAtoJX7Vkx54Q3Udpr43mDc62v31mBsa6Jt9nbxQTsaqKNV12DhoWDq4GtKG02v/4QuFSgYwWgG5BwGrDSW7qWlXYVWZTltvBV1NQyrwp735cFyaZjY9Rp05fL0xTpbKJ2I7YPcKLcNY5+39pQQYGAAAEtJphkc3TYHsP25H4PSbctLb2KsemAVdCHUmZGu+Ngu/6sQ8psKzM7pIDQK6319XdE1tYhgLk+vlrMDx/6QCH7JoGFwrUiPHlQQqrI0lfYAW4Nk1Aro7c0K1kw3SyDYb0l2e1EaLERh8l1Mni/mfAJEAmAgb+X2EkM6H2IZ9Gkfl5DFWGZOhftFhjr32pPEOhmoKbSm8T2PyfztJucZMbNlmCGJt5/+Dn2J1NN/GFgNpuShdXG6uqahOk5FYkaELJPYeJUjQlraxpYLaeqCCVgRTidgJUYVnEmhlU3IrNXqhunGFZ1ar1Os26/VVgJNoRtyj/V9oHLNaysW5vXdxqwIljBdZ/OpsZ6SYwJR4BKrGwBHg6WnQNYkVS4tzfC43GM8ZU3gBtv4dPjBf784y/w+dEAedxG1Gg743OBIiLDyrWy5mRdMT5iCygBRxNftwzLNNoIsDdbC0yzEelB+nyt2VSgVT8d4MriCP/5W9u42pljY7WvoQK9ThuT4Vitne2kjZ3tq5qup8RMyRABKwc62W7IKXZ8J50dZxqUBRD1QDvwH3yJ2VJpQKpVpW0sbAJgjCPIhBPwZnZNAs9C3l1fMkg4KIs0CQLTGAkxlPtTZ2cTIAraNW4uvdXUk3cul+8N03gJ1W4DrOQTnD0nBoFkDYznEZFNi7YtOyUnWADV+eVDjP1FhleIX2SrvT039ulQZMiE9iCyELv8PNMxTvZfaEgKWW6MJ5igMTVOOPKdbdHNDtBsob+26tp5FE5uWtuha6QwOZJorDu/gAeXLf9MnL2yX3ncKr6p4rWgYWX2qfxyMCz8W/Gv/+NU0nFG2FDGUHJyXx+w+oqRQmm/T9l2L7Je9BqXAVYB/K6vQf3vl8U/dW63ig5LxdFqPT2ODeBj0KVSIaJiFtVjBtldL/JIGz3oMhFY93hJcI80z2rF6rKrwYF9b+/kay+z8dXiRTF1avWRVZjNkE7HmipKvSpO6yYLK51MJJMw4ZAXMqs4FsKkgTCbcdpfjhs3b2F7e0e6lFv8U0MGTif42pPeei/Ailp0dd3/Wryh8+6sVtub1f4MRWkXd63a0T3i0XqpUEOWJvV5vfXWAe9wr6wjo7bva6CVhRa17CQAioEt5cxNSRGIMWUBe8gr+FHoc4VTlrpTdk/k15mf0f65OL9i+lMdBRVTW/FljXnGz2WMazt7BJz4/oGJb+LpHF4xMImXZhdp3MezNMEnhznefzHGg+Ecn80amDbZtu76YHqeDd9Q8TEu8J17N/HKRheYUN5hgUanh0cnE/zi8XM8zhbgUHUOzmA3D5cgySfojF/g29sJ/sVbu9jJD7DWGKEVcWKtBaBqN9W99vLjOR0K9B/BxvG9A2DF9TgFWJ0Cq2xtbeEDu8om3pJlRbBKq1PrfDllVwxplu8gK91Yx87WFVhl5JAAPi+ziuoMq2V79Y8dsHqpA+1CA/8yYFV/eChkXmbfz8utAp5z6jX/p3++uVg02phHq0j6u9i99QZu3nsDq1s77IdQQG6BhgMqbhBCMmXNKdXXSz2obpDPBqys4laHPC66uLMYVpWoq1cuglPwQCCMF60DVsGpWBX8dKAVGFaBSK/8QsLX6utQS+Bs3sBgWmCYx5jGFzOsLnaYFmSGZF3AS6mVZKCS4hNW4bydr1wfUR2ZaLu3WPgYcJ0wzRWTmK0li/ydLI3920qcein1TXvQW4FW9i5ifgTgq15dcoaHggU3uNV9s+jIbYavboU8VWCVV50o+OJtNHI7JWPLXjFMpzSwzACNUJHke1jYa4CVKMauvVIWcNQi7ZFICOeM2uSvEwyX7YOKYef4YdmO6K2FAlCstVBORZUGC2j1yVwjiwmxnRsCVdxNBljp7z5xTY6xlUjtJABWdX9XVSf9mivfa4Dqnj8AACAASURBVItTdl4u/6J2N5yqe6Hd+Zq/5JobEuClr6W2TVvPcjfU9oRdTz2gkMaT31sCVkzc9Z87bjFRCEUtcgnpd5sRWhHQ7zKoooOOMUvnGE9StTJTFJctG6oiMmn2VjarqLjIthhs3g5bc7jBgAaA+JR9q1dbPCkXRuHBiiVAFWAlLSqJp3vlzCcI2fXxsZVGRlVy9CeVYFU9rLbdb0witt3ZuPWaFSm1pLTtxa4sZMfFZOB5cdammK+ABI81kGE2RTNNcXN7E9d3tqSRN5vPNA1mwbHWcYLVbh/dXg9Jv4uYyTUnBLqmgxiOQRjYRa4JEhrM7OfZ77Gffk3XCoCVgnhv3zPDYYyZ8CUTLFTQhNsFvbXMgrNFS212urcGgGtNBAib/TG9GWvd4X7QLszZUuEMEgarzi6SSOoiUuVR7NpQFXXtquCMA+AYWFqa9OhadmSlxRI1plhrpJHmYv4p4LXWsdA+aAwXXofrRzlrJm2Ee5YJLCzUEtjEtNHEBw8/xxGDTE44Imibsu0uEsuKlWoFipouWbUUGQVeO8juCQtJZXHDzYq3JBj2VjGsOlGGfpwbYMVPUWsJ1EuVelXu0VhQIdDiDKsyeXCdicKnwl3UEhgYVhFbuJxhRRsbNKy4p5k0hJZA7hfFBPJz1RQy3a+llkBKaQiwGjUw3HoFuP4mHgyAv3r4BJ8fD5FGbQEi9I+03/OIrbTcZAtEeYRmEYsRx3uYUsuKKA97PHhvcxu8ETVTZNlY+p384n5oTcZojU6wPnmOf/XeDdzoFthY62F9pS9B8NFggHSWotvq4OruVdOJanIuowHiui4CTgXvgcToSkZiRV92uCMwDDiZV0UvSgPws7IFzwAr7gdqWRLMlj3kfpcR81YO7Z/Qn2FnkKCq4XNmX3QKNYkxnPPAyKjadayAYwyj0PYZt2x/8Eds2w5gpoBtB5fV6iiGlH1+flsHJNv7eqbzuGCbiU0xll3k1L+CQ3hbXvDgObCIIUDSvEME3wmoMTEmBNphK+A8w+D4CMdHx/InspfZFBHHuWsycoRF3MIiamJ1fcNap1o2gZEMQIKLBK/IvgjXJuZIyXCrjVIXwyr4b08A3OA59FcTXT8bsKonyhcxrJZjc76NrOvfE2AVbMSpP0vPcHYQcllLoFZMTQZVDHQZyFW+Uy028TqD66VakV2f0x9jwL6dicCaU6GVkhS19jctZw2YUN7hBRZuSNlIRTIWb7IVLbC5TuUKDmAFEFLX5B0L5bUSRG1GyDhYycGpgnpwk6Emc5NRxeugDq7AqjTVFGapCAuAMcHFyZj6cQVu3ryJjbUNsVWv37yJXq9nJnspLzEf4vi8s4/DUgY/f949qOcFAsT9/mtYTFhHhxu4lhkZsg6Yq/VWgLOxNKtarQXCgZUd7m+J09aOV2AcGogtRE32LABW+rmDVmaTLI6X5QhM7ABY8TNoaItHbr5n9L41Zped+1qLMK9PgKcVHOX3q0zJJkP7a07HQw204KCKeXMF+/MOPjlI8YtnQ3x4lOKTyQKTmH7KCt5k3EsLWEXfAv35DG9d38Fr2ytok1U3LzBeNPDF8QgP944wjJpIqZfY6gqwIuCfZCN0x8/xH93dxH96qy+GVX8xRDvOsJBEAYsabHsnyObNjrUzUI+fK/9v+XnQsNJgHAKiPsxt2TaFTgFKVkhgfZ7p28gjZv/NftULbXXDaa/ASe9GvTWbG/7UaeZ996LBWS2BwU5dBKj8tmtYyT95AXb5ei8D+wMTv04Uqlvxy59fyTaF551LDPAHNP7w9zcEWOXoo9nbxvbN1wVYbexek/N9mWEVjIMDWb7hyjcsrYT9xMTplhlWubcDhorY+Ql3/QLOAqzqi1X2Sjtoxd8tA1b1BQ0CviFRNMMTjkqoTAfAils80pS5SQaM0oUAq3FjBdnXbAm0Cr0Jggd2lcCX0nAbM8c+kQMmznirDHRo27QRrtaLzzYnandQjppfNGCJTUSQ46NxM20NY3bZpAcDIEJy6RURn+Bkn6Nq52PCrLXyoLLusE6BVSUrycy+vUZggqhGYdfuU6qsVcHfyEEqJVdGlar+tDpqUGHxpMJHsXvrgTEXqpaNcGfDzqT+RZm4hTqN7wErIJuwsLGj7PqDDhYBEa20xMALxDLelggSzAqAFcXCOa2D1VuKvNqf1pJJsGFIHRSnpYYgoL5H7e++P74GYPXya/1t/sS4Nfb57J7WT5BW0Ctr7h88NA9sKmOUyPGI+l3d4wDo2F7iPmMySL0k08/p0rHGQKdP5oVxYqhHMBmnGE5mmOVkRDTBObwMCqQ1EireJX5qQWgAxpYN7DJg9ZIxDUFWCEgFEwcBdJveo9Y8gZx+koN2g3W9aBqfdpVXdkstoRDA+D40fMqrsAJTvDVQ+5BfQWsjvJYXqFxHzTRorKSqGpxYFIVaXCYMdjmUYTpGPJ3i9u42buxsIUunStLH0zGKLEe/1cFGb0UtZ5zKt2jSHpp54e3RpDAHfCwA9YlHYuJ5WdZXXLvFgVxrpXTh8bCPPOALug+hHUmJhQ/X4c8oVs/rJ1jFNjvvzPIqKW+A0xy90BImkLpQoIYy0B6GYNTSWQZ7Nt1PTDin+VdtnS6yrGsJLE4TWicoxc9jUxoXaBK4cMCK7SOhlbhJ0W7XnAgtgVxK00ay1h8JuIvAWFB9XIAhJZE4kXQaxfjg8y/w64NDAVasdPMMUECW3xSd5X7VPdexco1E7Scyg9R/oSmAZNKV+mnBF4W2TZ23XC2B/A6AVccZVjyzJXgXtEpkC21tGJSaX/aij0VFYlgRsJpnExVWPJcv7Yf59TAPwxhWqpISEHDASvddzB+zIeF8lu0nIRY5R8OKgNXh4USA1X7/Jobrt/DxUY6fPz7ECxLCW9SwUnm/BKzQdIBhHiEhaMUD36AOCLVmBJ2a4Ar3IygIPwQi+tqck1KA2RzJLENnOsbq4Cn+5Tev4vZKge2NVYFW1I0bDE4wm07Ra3dxdfcK2gkZVolr1ZG2xsNl07QEXBsa64xq81smZxP8rWValiwbU1UsK8VlbTtxMlQOcgVAis/x/yq5ZLOXPB8GZ1qlO+hMBvtf182qa9eIwRgSb9qfTsfGzPO8uL5fANrVEkhR6TAJVJ/FASvddtqbluM9HOQTNFU4mIaxjuuXyNeygGcTXC2htHUL00K1BmKs0T4aI5e6VqMJ26tS5ONjzCcDNGYj0+9qtjVwo5V0NAyg2e7om2eRrdIRmb9sFXSAOsRE4RxqL9OeO8Oz7ueDmy/zbJd3EBi3xLASQO973zD+ShPLXKefjTPcvuJPHaK/O4bVRWyF+pk9Lyq5FHw6YxjKV3nd8H4hUTYAxAYNBLDKXJWfAA/O6i2eGvBB0eca6FbG7r7uZLaGAgvPq2wfmSYuHUAGVgAsw4CX8rP5/TvVKh9iKh98kKUTm/43GEqrKsoy5OkEo/FQgw+kz+ZTPsfUdKNeHSf9qmU/FhNxOk3RabXxxquvYYPaVWiIaWXTVmlvKx9qS2KAlabhuf8rQ/ZQZPaLCPcvAEUqoDkjiuZSLZPhOPpzZLecyUb/Jd2o0o/bagfAKtg/nRUVnCweCGum9V/6UlznlmDBlj6Pp1R0dMAqnLPwPqElWvid/LS/qBcMgzaWxZMWi5wCkl2jzEgSBlgpfwhsf4/LVJTgtFXFe5R0mEmKgSyrotnHQd7GJwcz/OTRMd4/mOLhLMKEkj6yjHyegzPK+QrEswmu9RLc7CfoJxGm+Rz7kwzP0gInpNi1YiwmUySdFdNL5vTUfIT28Cl+/+2b+N0tiGG12hgjiTIUTGLorwsWj9kBJM2CMgaog1UqzHnBKpzJwIBmXs4psHaeAjBc3aiQq2nAxhJgpUKrx96c0vwS5i3A2LpoCFjpVLt2VSiKGwttIfuvVvOgvVnrtDgLiHkpB/gtbwmU73X2fbhH52EuL9toK1CftU7Ldv8i+34hILj0xMYf/nBDM4TyBivmm9i6+Rpu3n8TG7vXNc63ZD2Uu6JCs2UjyhYDd68ltc8CfW0s18JgtF2Krku/KgAC5wNWolTXWCLLfw8BQR2sOtWa4OihqO011fsQZNu0Fq+mCHS1QCY4oaolkKaQDRIxZjkBqwKDLABWFvSd9VVSYpd+b6FgQ2PRT71nDalWYumBp8+uLd8iBCYava02m6ZNIxJYw0NMGISb0TNKZ1jJObh4q6pGmtLgQFUAhfQuTrT1qmQFNnn+Yx6iBKyCoa4XC/0hJbPGLFNYXaeTajy5GcFTiFi4JyEgr4NVHmXoLjkzoeG99Dalz+4p31+aQuYSSyjSFtHnMJZ6VZXhC9UUpXa+/iYya88Tu0qTzAJDx5lTAhQsgLGWoyBaPEebE8ciaJw2vwlaLeImno9TpI1IwwaVb3swYAGAM+x8h4ZKnkDNsi4XSk21Qq0+p+3HIHR8em+GvXr+uTvPwLz0Otaf4u8WQCu7xwGwCvdC+KN/NnP8ZMX43QmT7krAoAKSjMTFBJZOki1KBToxhcQX6PSZFJC6zeHxMWazHKPRDBNOU+Mo8zjBTLpLXoHzxIhMBmPwOEQRtCP8AuuBVrjmujMOS6zrqDGsVDUTq8nuUlkJrE3bVEVDxCMGGc6wKgErZxmFg1QDfAMcWAVsrBD5lJUSWF6aYsQAlZO+NKEnCGXaJEJNPp0XAqxoKzgKvjGZ4O7VXdza3UaajsEGSwJWrA6v9VewvbouBg/b2yjRqbxVVU/zBWZXw0RNktsoCl0dbwYodh2WXIXW5BJYdnMcxlYHhpVZS98T3oLJfxFP0D53TbDAmQ2AsxKK0kaEsmqlSRUL8PJ2KgcW9S5zG0VNkEggmO/PUusq7BfXLgugE1sX+HrEmVi1bfqUIVZNVbl11o8A2dAm4edCTDUX1VeJogZoCrBKWsipYRUlmDYiaVhx2g/3OBe01WwLrGJCQW0I7VdPNszG+oQnr46bjbEE3Vi3fjodeDfWAcH2Ociukuh6lKEXF+hQw0o3ttKDEEAmQVQvSPjo6gqwqlgK9rMcRT41wCqwFbUvXDxewJYxm6njwSSfLWiapKSiQENsABV9vEgV4gMlOnpNs3UmRG5WiY8lIJHlwIv9IR6NYjzp3MCzZBu/fDHFRy9OMGu2EPc3MJ+b/LjuKs8YWwJ53fMY8byBFjMLFJjGqf2eAL7GRNraLrITJD2C5XOkoyEwniHJCnTSFKuj5/iD19dxf62BKzvr2NxYVefd4OQIk8kE3XYH166QYWUTEq0RjrE3N71dMwXE3a3K5EskWj+oMTddE01ePbCUfExlBCakTF4rdlS52XmipadChqZLLXsbCFvqjDnofqb0VXbvg62kjli9JTAkbBpd7+AK2U0Ez9W26oyNMIpcbFi1dJhhkK4Nva8DVtYWyC9OY/RiH0e9FzZN2SS8eG3WBhkAK8tzGgKjOh2bAMjEhYMKLIHhe5lQ+4w6cSeHmA4OUUyGBq4RqGIHwjRDK0mka0WWVbPTQdSytmm2BlJfLXhF09Ei6GTFE8XOobWmOn26jyEilX/RdZmYfg3ZtYE0zoQLPmqZaaQ97+7+LG8fAOfw/OX4+jLA6KtU0bXvzmBAeYRwdqjhH/ZU8nTGIwP4cN57XBTH1NcjMP9DnFfBfO6vAmAVqorux8ikKwFzv1f1tVT8TwCfb1YDrOY+5Vq/9+S7/nnC/Q/73vQ+XKtKgw+MtX988EKtf+lohIIMGen85BjPxhJXn2Yppg5YTecFMu7pyCbFkSE4Gk6113e3d/C977yH3Z0dFDm1EDsCiwm6hlzp1Fo6YEVCqfZoqTtbsamX862wd4Pv5xqrZdKZMhYThoK27qjZbKv9WSdGaD+2YFkgt3x+YDmFP90GSVuuOhz2t8Ce4/PUah2mMlfXYsA6B5iEQrW/vxdyiO/Lr1CDVgx6+/Daj7VpyaE9XQwrt5Xaa4GhRt+t+MXurV0rgSz+1IaV2dCUBPO4h708wcf7M/zo0SF+uT/Dr7M2pnHHZAOU7ziLyI1IsijQzmdYJSs6iQVYHbILIWoBnLBMAzIamq+bmYRAJx+ie/IY/+W37+I7azm28gOsYIIkyh2wYrEzV/zC6dEBsApnsA5ghIJV+FnQmCSQRd8dpqCHvR/OXcgfOPSDDFdKIhC4IsAvdq2ftXyppdq6lFyfARFazrASgcCZ44qtPGfRVNmvCVgpxq8qbaWNO2XrlqaNa88EPCNctMv9LNva+vk5346djTuEx19mv88CrALr6tRnPecD0AeeBViF517GkA3PPevz6izVsB+95v/8w+3FnEl7swskq+hsXMXNV97BjftvodVbw4yASOizDkloLbCn+KleyPIW/6qxhBgks/d0YaLJjSLFPJthUaRoRgu0mheLrl/kcOx9LWOpL1p9EcJFh5bAZRF0iniGxbWgoG6gq+TRgiuKZNpkl2k6x2Se4DDrIm10RcM0oMINWXDQqnwadGEpbDDIzphyzazyhlm9zP9JBNsrMBX/9dSShPSvapULaW2VgPgnKkEMTxf9ukMFourprb9BleyFCCJAIX6h0pc4JyLyNprqeqpXDlsliFaXDtrBprBRg0FbhtFdqcIBubBclbOs1rN22doo1R59GZoPyLyvGB2ktyssr2FInysqadAKs+DSAD6yr9hSwzaaBVaaEVYS6gCRuUEZ8RgnaGJ/kmOY5ViwattsIc85jthabtRKy4RBbDELoKW/JdVsvgtFOatQR+ta8mtrgEa59J7AhSVT78f5XxcHpN5eVIu0KvN5Rni83KdeToV1ULFuP5aeXjJAPBm2iXQptlYjdFsx2i1Wayggyqp4hjQn2ykGFZbIhjNNAD9bfpYkXh4mslxmaM75vbVdVTtJHzsAEA6+1U90iVuXHnr5nJ7apKUdsFtarW645dYyW2u5DRvcXz8APiaSamOjFRj5JJVc44wzzGcTNCg2PDjG7lofb71yD0U+w2xG9hWBhTlW+n3sbFHbogUB5T6ynm8VRJ1DcFvtG99vL22HsCrW4sSkVfteIAd1MawdsJnQv4Q1qmybOeKg2xfEZ6u1DEku/wxi0MvWR581ZutQYWLdYuQaU9WY5wVW+6tIp6lAPzlnJrm5Cfa32y2B/0krQcbEIJ1JhJkJLBNhTl8kyFReqVfVQ2CuO60yfRXE1BllWjK2B7AKJhFZVwtrNjEYjvHrvQM83DtEQX0nnwxLoKoSQfXpZQG+L830cpDjiKIA+lBUcFYcq7RFhmRBDascq80cK60F+jHBEqjFQPC02FwOVklb0Sb3VUCSFyp8v3INCViRYWVtiS4P4PucryewKpQZ9LEsGG+2WmixBYuaXt7+93JCbNfI+yYgULpCVpjRFLuM0+kWOB7m+OhogT9+1sCH0y5O2tsYxx1V6pN2R6CWvS9fTcrcto3YRk/dxJRAC5A2pliQReWi+iyRMxlbsJWsyNAopojmMzTYQptm+l6fHuBfvrmJO905tjbXsLm+inarqZbA8WSEVtLCrVu31VpmrawGhloi58WIUOkvLYXZj3CHTwEQp0tzeobAZXMapy2cT9G0BxkTvATxa3EXr1dPJ2MuN9CISS4TuHSey28x/qF9EFOAemS8r5kJqAvgrfkvXZ3nGw75n6pjBd2S4OLIqrWn2+cP3q2Et8siZa3d2B/Ox1pHTs1/njoaBohSjHg2GmF4fISJs9/muQkPb7YpWExHRj9jjPO43UZ7pYdWt6dWTg0KaLbUmm76KQby6j8C42XwbK9jEzSNucY2qBAblWLRduOMXZcW0u0rv3wtq1zIGFcBrA2PC7F6FV/VWrKWkoTwnLNAp7qoslZyCZiq778Qi9d9RJqTfVgxNMI9DK+j5OmMUKK8jnPAsPBZQrxfB13q+YHAUn+x8D72bztnVcGvNvFYoJV9UrXke3nOR5qdYsE1Q1uo2mztvQI7JOjL0u/QTkkP0WOHMHmTiTrPVMKhGdSYo6D6bIJ0Mhb7ZrC/J9CTdpg6dtmCmkQZRqkJrE/SKbI5p2XaNGXEBFDZBkbQfq4pqOPhGK+//jq+/73vqQ2Q10z2S8lUDetTFtNNj6lswfMUQtu4HqMsFQHDAa3fzuWk9DzAdHkLhHsUmDinXrM6DOGTl/q/YXoqr43rbTp5lb6Y8AcnOfDPKuG2q7OvMPTG79dSXKtHnP2B7ekertkWok2o9lvoJAmejxrFZLqrINdZx17ewS+fj/Cjp8d4MAQeHjcwjbuYR5YjVGbb1OoJhy3yuSQd1G1EAJ16l5RayGccY4lmu4WcVG4y7doJiv1H2Emf47//j7+FO9ERNhfHWIlmaBKwqk1zJJDWol91ECbcu2UQIpzFQCop15f+mL7CSQYGelqcKt/g7YAEqTStli2BamGr4s36/jE9UZPeUKE0YsGAZBInJ4RuoHrMb73vlf1c+tuFgIvLgITrrz+1yl+rYhp/f4rNVErBLE9TdwBYU7yXHPypz2fDlGRHHPSqtzaGgTfnXtyS7TzrcaXPP4c0dBkgdvnvq7jiK/mP/+Wf7SzmTNySDpD00Vrdxc1X38H1+++gvbIpPRglJE5BLZ2XM0wMsKq0oOxGmUqAzqMGcRGwsrH0Dbae5FNpOpAJ1PlbAKyCj1wGrUqn5oZzWVjZKpFl5lg6IUNNPTD0gCFoTRGZzfICaRYAqx7SRs8E6rUmZnwUZqgA7T/39eLPdHy8AhrafF7eLO4wS0qrf85TARV/5hXVc3blRRtGztN1Iy7a1Of9jldZ6kx8jffX/qgxyur3q9xntQDorDWygOQ877CcmJmzqSf+pw6kByEvgzSnn1N+TibMnlSp3dJBEQPdVSdBvEjRbszRbwIrzQZW4gY6TOgEWEUYNNrYn85Fz80YTESsOrCDpEAiMXkmc3MX9qUP4u6xZEk7TdpOp3WC/BdVq1tZsq053OA5L9k/Xw2wOmudbZUuNFhkWC5plv0m+7C5SLHZnaOXWK86dUsYhI2nOWbZAvmCTTnGhtO6eXtdJX7ApDKIxv8m71w99mKH4mPkz33pMFnr6723BdTLz60lX5K/Cwm2OU5pcHhCxB3KSbCavjIdo0HB1uERdlb7ePOVOxIkn01HCh4IDDCY3dnZRRJAVQfp62f4ZcDq4msjW8QCYys+MIEi641fDLCY0NjntW/T7aPdCWCsiVzrS9idJ3t+nazk2R48Iyihc4pjVZL5GAl0FjaZiaBZt9PDaDTW7yXgvDCB2uFgiOl0Kh/R63extr6GTqet5DZhwMeKXZYhIRvIg9OyuaoGWgVrtGz3LLn0BJytgazyepIrbZ841ud6tHeIT58fYk52oQArsg3tWz7Ypx5aCVyn8dTN4L8CXE2gKrSdhwlXfLD09gRYkV2VYyXJsdoq0I/nKjhlAVRyYXUCeAIda4BV0F8MyQBBU6u0ErAau+ais1kDw1nsGAfDBIg5DEPAKmlJaJ1/vgRYOX5r7tf0lZTcl7R3AlZFCVgdjTJ8eNTAHz1P8P60h+P2NjIKahfGnGGeZxObuIAubaAWFt7bCI2s0DTNRtPa/liYI/DKjnvpiKh9Lkc8J2A1RSOdYpGlWKRzrM8O8K/e2DDAaoOA1Ro6raZaAsl65H66KcCKwTeLaWGKlk+hDGD1BUfsYvsdKgZn+U/LwoL9Xk5CtEfJAMxzJM1ETAcCVmIkSGPL2OPSkPNgWkMI2GZLMVyf0psWmU8odH/hbIqAwYhLXGMs6CQHLRneF9esu8yCngW28AKlJrSsD1qZE10bbSiFqyejMSajkf4kQ49aVwJuyblm4saJtdKzSmy4R9JCq9dHg1O8XN+KCJmE2TmKnn8GwM2o3PoOkzuVyDE+DgmxqBmVwRdDKw2i+vUsOViPml18aYHcKDhjTrbojFis/rSz1rAuqh0eW3+c9slSDFeCR16oCIDaqb0qe+uDhsJlnGHC6/vzvPdfvq76c4yx57b21Os75FnT2A37REmyYhvXC3INsNAMUGe0EbDSdRDwdcDKWt5CcbRqYwu3Itxidg+o4Z9C0yoqTfVNRlU+MzuST6eygWSRp+A3JKw+TCeY0J+zCCX/bR0iccQhC5Gmn84ZI6U5JuMJXnvtNXz3u9+Vj+d6kWEV9IHre2P579pF5ySzxgy8IDb01r1zn3/G3qnvx8DCCZDuWTZARHLfS8EfBgkIeReP2UOMEOIHeUuXlCmDi6XcwTzqGRpKlxmj2u/pIcq41DNnmwLNT8kuJIKKM2NOd9bxImvj58+H+Msnx3gwWODLAXWUO8gpR8ABXAEpc1YtpQLmcxaTjA3NAp22OYkaxUydOFGrjYKyNrNMBZPo4BGu53v47/7pN3ADB9jAAL14hqRhgJWdS4sNCKSWE2hr11WeXb///HcArBRX0B8TrPJp3qEbi69FrIAxJ79Z+CNgFdhV6tZiAcr9eb0DK3SoELCiHeZ3s8kp0Rb/B4ZV0OyzM2wSGed9XcoQIuh50R6v6XqW1x0GEWj/V/Hqqb3tmMXFgJlrxvoTwxqHM/qPErD6X3+4u2ArawCsmv1tXLv3Jm688g566ztIKXVQAlYh8HdcWxGotSAEzYoAWAWWB40WA1MTyjSGVc6q6inA6iIU8aLTH1hBlVOsB1YBfQ0Osl5teSmRLrsV3FE6YBVTq0VUdGsXJGBFhtUyYCUWxynAqsqirL3DqrvaTOqV98qRtwq9fJUOmL10GOoG8nLA6pLVK6m8v4GNLR/6jwGwOnXdHkTUnbLtk7MBK4suAzxpY+7tsdaqSIn+qOA4+AVWEmA1idDnaGyehXkuMGWSdHGQFjjOckw5ppuAlaadmdYVha9NY8e0zkK1wETm/f47K6IOxIW/SwTbgbjqWms6ZZdUGC4DrErR9XM20GWAVRhD/nX2HwGrfjNFv0Wh6Z6SgCwrBFilWaHJgQUdtrPSKsAqgLymfXV63X6zT3IpYHWBM6uphv5mb1o7d9TxiAAAIABJREFUgafYAS+9igHyxqzyiSunACuoFVWUawesstExNnsdAVZkDhCwYnWLiWmfDKsaYKX+9WDTlqvktUDlooujaDbZG3wttdgQuM0yAUadbhe5KvABiPIpYS7MzpNGaSQxFcq2IXusMXsskQzBZwhKgz9QWYGJtguUEwxKmFz6z/hZjo9PMBgMcXh4pD8JFFEQm0EKJzS1Ogn6/R76q6vY2trE9s42WgmTUatSz6nBY7V4+28JsCqFrX2RyiplDbBSW1Qt4GKgNx5P8Hj/CA+eHSKPE6ueOmBl2mGuXqiWUbNJy6CVrEdIUkPLdGjhL6fBkUkyRwtsBcyMYZXMBV4ZYOUJiwNW4bzz84hh5Qxms4kW3Kq6LXF0mxq8oDCXF3ns3hgIqQDMgaezACsyrJSM1IBxnfHSZlubdQgUrRBFxpq1BJKFeTye48PDBf7vZ018MO1h0NuR2DqTxAsBKzZ9qhpHW0IWbSo+pwpyBMRyMioWaLAlgUHxfIZonjrDKpWe1cb0AP/Vmxu43ckFWG2srQqwGg4JWE20fzi5i6LyZTuYgysB/KtPwTrrnP3mgFXN1zlgdRqsqrFhtJZzrRMTCO51fvPv0rNzmyDlqaW2TQMQyVg3dl34qrf2hJ/ZVFR/mIM3QQvOHnN5weQ8wIqxqdLO0CYUWr5qGK9KYrynsxTT8Rjj4UiA9TyfYbGYqvBqOjNNdJK2dFF8pAP6q+uImgliDkagZksQZdegAE54o0dn7GCsqXD9ViY20N6hWufrVhPpeNUB3D+PJVB3/bVV9lUjg7xEsy8ErM5ev5pGVn39ahvxMsBKGnuhVarmM6xlyli2ZZnt/LyytPHlPvLPs1xMOeULyhba8ln+l+qNqvNTK26XFfJq2E8AUk+Jf7OoIi3BqljEeEEnzJc9tJjrrDhzUiwS6Quy9WouJhWF1f8/5t60SbIryQ4778W+ZORambWjCoWlVwAz05yZ5oicaQ6/UKYPI/0CSUYZSeOfkxlNxg+ckRnHTDKp95lGo7EDVQVUVdaSW6xvlx336+/diIylgOqmJmCJzMqMeMt99/p1P378OEtTCVAl7AgopddsFpCD+pSJQK+BgFazLMEkZjlgJA0WWCLIeSKabmi4xF4uey0BAerlkWH17rvvij6lAVbc831fePFnGct/EoDVag9Dypad7ZGUGO2O2x957XFKbTuzaVXCy5jB1n22igHmbc0rA1auTL0ETZ1erwFWZPSyC2SdpYOtAZ5EdfzDkyF+6gCrJ5MaZmFb9TOpA2wTSwwJ79X2f7XrmsBRf4QJ9SKfCcCeUuM4YSfoArWzJ7hbG+JvfvQmrgen2MEFumGkJYFmK93GKo0yFoDuVSCyD1gZwE8WlC4FA4iF7uYYVRniaKb7pxNbN3aVJaA4Rw10tKapBOXYoEWSB8Kg+8MBVpscd9s7LU6g5qYP8tvfV4H66wEz+lPq35pds3lr47MRcFtLCKkSVqtA5bXx3SbCgl700nJxu5/SHzZ7/h//+opoAYaOYUUU98rNN3Djje+jv3cVqRPXrkQ13eBI+VulX2EIqRo11zmM/5CSBi0HrNHryCOk8QR5FkuL+nZDhbK/7UsFAL2teGEAKmO0HO23LK56tp4xcmKLzHCpQ6zilGSjEbBKkgyTrIGTmCWBXVd2JDCU241MM2m+JFDdK2VYOWhjxa3rPekD88Znjmu6GbBa57CKCVsXUG98KNbFbbXDuPEQ7g2rFsT6z1uN6+L8WQMw6aguPaxcg+ljzY3L6uNZMKmcOs94s6U5v3IGesBWMxSGVYfOLdcDswcIEbd7OE0UsJrkIWLqLqGuQbgwuBiwq36KQqCmN6aAlbEiloFVskHPlbzN37fSb9dTYhdLaOcHzjqOfdvnbxpk3279ExBsYopOQ8UVa6EyItgtUAArBr0EAD3AysTJlT7A+a9C4d/2tWlD+Hbz9+WvZrHcbfFOSvaA070Q59kFvTR5ogGQ50inY+mCRcBq0Grgrbu30G3WMZuOBHQgiGQMq2ajJSwSYfI4YGTRaVncaJbdEZ86HWmW/dG54DHHowmGw6EGhE6/sNGsC4OJXyzDIyvLSLAURq60s1TQudT9cJm8KvNkUa9rty3aPUof5/3R+em0OsJsefr0Gb784j6+/vqRgGecXyzR4pwh44qAh4JpGlqytGRr0Mfdu3dw/fo1dDttERw1wEpt+GXAavF5lXbQ/UEdbrLKXOkJg/daDbNZhMcn5/j48QukUhLI7LmyqyrAyvY8O0t1/+IQCFtFYW/N5urepOvChdyi75GiFaTo1BJsN8gWTaQ8kIAm15uWblVdejWTzetRSrtlMP05IQyrLEae0yHVDKpYN2lKQP9Bs7g+YKVbtOoCkcEigJWLyMXxc6a90vHR+5br88pTeG55hhlwNk7x4VmBv30S4sOoj2HnAEmtDWTKkKMEgGlMGsNKgAIBrJyYxmyEMJ2iF2bSwZRgTZQVuJjFKFpaXigsiSxBGM0QxjGCKMHu7Dn+R5YEthPsbBtgVcNopPO/Aqy0JLAK/rUkUPer9bbzmwFWbp/zDjkffDgtJRtLx4CQkgSCkNS8oZYaSzGEfpVhMhyJnhrXuHTkq2kHrFiLS9DwGPZ2WnuO8jiNoeiX0cyJNL+c7V4FWHG++cyZsoSVJ2dnVZb/2s9xgtl0itlkijgicyXCJJsIq46aNq2wjjZtBdlTkgjI0el0ZZ5SiJ1fbAISig0j64oFO+pDy3Mi3di6w7keFarQoypqBnRoIyP1M9n0RcdtxTxwYNBiYFH+22hBaxhWq8AqSwjL2Rd8cLP3mwArA3r8eSrHcqyYTYDV4vGXXYe/9u26ZE8o2eWX/Wv7zZz/40oB7RyqwenHDNxPXM2fPRHrVOrGaL7skAmDqsRJqi5oBwlGESzKMsSTsbB1E2ruRSwzJ/NEbSUt6ziJHFilHbvJWImLDBHZVZReCTQ5wL2VJijPQilzjqNcmaA5jx0JYPXDH/5QbA7vWTWs2Hmzur9lP5c6Psv8+D84w8qs+xp/ycWHNj2rPcgxGU0Avtwfqj2Sz9kSXn8wwMrFi7p7uZVedkOnEVFgkvqUaaOPrycBfvn1GX765AJfjAo8jxuiRyWyiWWYomCV2BYyoF0zHNNA435cE5YSWU8z1JsNzPKaJFhaZFNfHOM7vRT/5p3buFp4DCt2yXWMIOfOiOaVEpCr+NpPcPj7hzRa8brSkZEqpe4uJpb9lZfuOv0y9mGyVPUZVMFRY9bqfMqw1nObL8D7FfsqyUcr2VVCgcBi5rP+HhhW/sxbBt7IdTnA1McifDs0nxDSv9h7NwFWlfyDMtLt/VZN9qqAUmnrVtiBVz2++Xn+ePg/L9r34D/+9WGRsv12o42i3kZe72Pv2h3ceusd7BzeFOFiyQG5sopKRcHaFjvn1tFk1SBo4C8n48YrreMNsFKGFfVRqO9D/RnCPN/6taJLiH+8dRPFdFM0uFdnWd+v3pJmxcv8r4B0PsOKgFUUdKU7A7tuKAuGR/Ophq5DmCHRxrBSF311hrAEp5Y5I6WU52pn5SUAqXV0xs3PxEolVjuNmwCxMtBYk6lZeR0sY1kE9Nzcu/wZu8Y1YJUznZevuQKy5o+rpSqWHzA9JBEFlO6AKRpFKsyqQbMmwBVby7KUgE6JwLjtDkZFKCWBF0mBKQVjQxZNKPNHumu5eehMmfyeNe2m3bFIaXVQp8uk+F1S/HtXIFQAqzUiEQp4rXrZDrn6+a83aFbS9u0AK2kbn0/RqlNrpCWAFVu0a8kuGVYs1aFYcdV6Wh37qoyWgNWrMKxezWBfFhXcvObm37EasJqLOuVDQqv2S+aYYZR27kA8HgpgxU5Y3VqAN+/cxHavI4AVnQYDrNg9qNVkuYCyohYBK7u6lwOsqAeVCU19Mpng2dPnODk5xcXFBc7OzuSr02mj1W5ia6uPnZ1t7O7uYHt7W1hNBJC4/ixpYYGnbUG8Bu1So11gqr+7Ln/sGsl15CjaQsLPMpyenuLzz7/AwwdfIY4TCTr7rjsiwSsei+NB3SqWfBAguxgOkWYJrt+4jnv3Xsfe7o4wT6SdvY6+t59UJTtzK9IHyT3ASuj3zvES8KrG5gIxnp6P8MHDYwGstBtuxbLinC734nLKLABWTuBVdqGyuYejuDvgXgqQiwzSR7hODatEGFYUYCenmLGTsbl4HN9hEmaKieSWTpjqhSjDKkZQxNKxVjOQlY6V6TKYLgXXtWz1Tp/CNKxsbZeOsdPTKm/ZA+ytVEcDOOq6AOfTDL89yfB3jwlY9TDuHWlJoGjH1ESFsLIPTDQp40MBK/Y9BzA+w3aY4Xq/g+1GCDZ0OJ/FeHhyijGV9rSWj/VzUhIYRhHCKMbu7AX+J8ew2tnewvagj3ajjvGYJaeOYXXzptPjqLQqlK2mTJtN9uflAasy2pnPjzl9DJnBiwxkx1YzR5maXQRsGkwaXIwwO73Aw8++QK/NstltDA720NzdQt5uYBJkiNJYhIAle7740u1pKbumlGh8iUSDSBasAFN4AhHd9dhBi4CVBO3SnCITwIBAVTyLZP5kQYZRQY2gGEXCZiAs96+hTbF1JoFFFF+ZhixfrTUaCAjckZFG4Irfqb0o3f9C0SpjibJ2Xla/wjSmFKSibiN98Wrv5zWo2P/yl2oc6t/mwcfKb7FRtrlyCTxyh778+cvnXHzP4j5g/5bnYtHnQl27+ISuLPxVASsD1RbXgfqd2lm3qil39yO2V70qH7CSY3njKCwYOURprJWxaiAh7UTJiFTIsYxF3J5AwEiiA/phDL4TglIx8jiWf09GQy0ndJqO2kiAQAO70gY4J2AlOAdLUtlFVZuMJBkTMLStTAwoQJ/GGaJZjijiF+0vAQACYIkAVt/73ve0M2CtdgmwWgVc/f8PWNmT8udiWUMr69T2Qk3mOL1F7gFkh1L422NYmm21rbi6b88+urWpu/orlARKRbbjXhszyuuIbv65bDONFuKwhy8vMvz8q1P87HiIBzPgNGsgDln25tjS5X7nSCOurF6MANnOGcF16i5ql+0ij8QOEbCir1+PZ+hMTvDeYRN/9dYRrmTPsC0lgTEaDrASkMGZHAGdlmiVLYIwAhB7wI0xgMT3MvaM06cVf82VBGp4x7p8lbMQ/VURtq/iclmtTOy5WIwgmABW0uFS9asqoEo1rgwefNWSQH/WLdo+/tu6JPraUos28VUBK7sGG2MdDyfX85IMqlX7xx8esHI6rgt7jL9f+fcX/Ie/Piwk+KAoZJ21sB0MrtzC7bfexZWbd1Gw5pkZIDeZyg9boYOz1WUbY59hZR0bpA0lFwknOtuuToROzYCz2xQeycoNd90feGpBbF/i07ZZ2ECIoSHDwAn9Wgt2qRV2gJUy/rUu2CY8J78xrKZFE89nTQdY1UuWlSwGcSK4u6i3YKUXznXQJeQYHpVItkspevczT4DyA3sNPiqGzfJB2AQYvcTQrXmLLopXCfglG17u98uzOasvgMwDX8NqcVOxVbAarFpckH7wVZ13xXEdOKZ2UvlOrs+RdLKrk5mAXJhVBKyksxaDNGbayXShw99qIqo1MMoCnEcZxnmIlGVsLA+UA8/lnXXz9bo+GZQ6ZzjV3yozD/Pzyw5pg75eA239/Km06jYZvFV/Nx2CbzMPBQSHauGxW5Zp93BvI/OD+jq1JtvaGuFYx7MspZSTus3s21zAy1BeNxz31dbnfJnXZdFYa0Zh2lWVfpVsbhRppV4TGQ8OsMpnI5mz925fx8HOQACrNIkFoGG5AEsCybCi00xmkgFW3+b580kwWfL8+Qt88fkXePTokQBE3W7PdZBRcWwhH9RV5Lzf72GwtYWtrS3JBu/u7C2cWpMMZudFGF0cpfnWxeow6Rqj40rRftL/Hz96hN/85n0cPzkWwIJglZWo8Th05jkOdHT57AgskHkWJTFG4xE6vQ6uXj3C9WtXsb+/X2LB4pa6MnMTjnbLtLx+P2D0NaxoIqV8yOlxELBiAPLsYozf3H/sGFZaUmlOuWpILrKK5+eLOLnOvFjMWMWOGhTzusn5bAUJ+vUcW40E/VqCNgGrgkGPgmkWCJjzVe63Xre6MrngSn0IWFFlTplW6ogK2F9m5gMVIvY6qNKukY2ngFWzEj02hpWUPZjNZEmOapjZPmNOHQMZdvu9mOV4/0WKv30c4KOoh0mfgFUHSGLXIc9lqnUXL5nR7BQrcWqYoJFHeHOnj7ev7GKXSvRFhqejMT49for752NE7MrFgaafJQyrGWrRTBhWfyMMqwyDQR87gz5ajTom4xGiaIZWu4NrN66XArIG4lkmejH7uGwNbrQvZT5iiXKwlND4baurcks5t5s/fEYcik6zhV6jBUxjnH99jLNHx/j41++j02gKYHVw8xp2b19H68oOklYNsQCVifiWl504B9lYmdgKA7PJ99ssCl4deC5wcGwaBvsETzIC1A6wSuJEQIS8BkyCBNThkg0ny9GQntuiZYwaj8GEgGNxKqisTSVY5kltsnq3KyAVQXvKT4DlnywDFIF2djrU0ErXItNY9MWdxg0ZEtTgWuo/KyNLmvZ4pZ1mF9XvMbaBjuI6wGoVWLU4BxfBwUXwqwRsDNhxSW3/OBLcOYaV798vy6ttAteM0bEKsFI//XLCzNIM1hTIxs3/LmNWdkh288iX+KCOW1ly5srWLWkt5oRah1Mp+6P0A5lU7FKZRZGAVkwwcf+Tt3IqyX5NbU4yWwsBqqIQSKXTYOiYfAzSOR1jKbmW7mpZjjShHiX1qhLMqPEZKXuQVS6MId566y35slJu7nFRFHkMI72/ReCK8dEqMOsPrWG1uH+6K3SPs7IMXpWvMnHKhImxE52Wr+DGyt52/OMlDCuzF5aGenXAiufKHWCl2rQWbygLkHa/XmMtQRufnMT42cMT/OL5BF/FIUZoIAkaZdMvJUB4MZk0YM815shTNHKmWljCzGYPIpaLoF7HNFM5hGI6Ri8+x5/f2sGfvbaNnfgY2xihU09QJzhuFUxmPxxg5c8N31b44MxiSaDFboJJeYk90VSlZluaol5z+thWVus0V0tWrBMd1/1INmRhbSlgpfq00jTF2TpjY1nHdQHDVrFTvQTcy4QHNjb+/VuXxEXAqvSTHIDq200bS5ura89dNo5SLMSOe1mve/lRFs+7+K7/NoDV/B5s/1rcS2Rc/v1PrhR02Gt0NOotxEUT/f3reO3t93B0+w0Eja6IPKtxsAxtFQCWyQUBX6y4Zr61OYMFMgeZQKJzaoBVUCTotl6NYWWlBIsDbQvFNqzFBVVNGEWi9f3Ksqreq8ZIUXTd3OcBqwaeTuoOsKJWTk2+dEysCXXlPM+NlQOsqhpjM5KXQavLoEX5SF3XotUMlfUlXS+zDNe9R8KStYDVJofZypOWbYaLv7t8JT7D6puCVbahVWNnc+DyeVcDViXBz2U2RGSXyDq7h+UputIdMJAOgQQC2ImNpSHSEr4WIq2FyJstzIoQZ1GOYQbJmCRFKA0PpG2y91IBWsuwWgXjEofL8KhLgGLFx5KNwtqgr3jMm0oC5WNVyvsbTSjVr/Lm/Tf6tK6xGjtzyabjuprJgtWW5gQjGg6wKvNwpOCXQK/k2IWV9W1fL2vwlx7fBeff9tyLG63M0rmpoFktF7G4zWy+awlFzZu1ELPhuTCsimgs8/b1W9dw9WAP08lQACuWwBlgRYaVAVZG6fbvYdlGs+we6TRMpjE++vgTfPn5F+KcDwYDbG0N0O/30e128PTp0/K6eXMUd2bWio4AneudnV35mSwsAlgMBGVGSRbQZVCl1fc8YGVd49jtUJlJgZQifvLJp/js08+QpQQRBtIhcHt7B3u7uwKSdTs9YU7xeCzbOjl5IcLIPM4sniGmYxgGODo6xJ07dwRcU/9XGVaym0gCxKb+PMuudPCc5pM5rwxyGbxKcqlWk0TL8+EE//Dl10jrLdEymAOsVna/nF9zpQZZeT69LkngOMCK8HkrzNCvZdhqxAJYtYJIHF9pFukAK7lN1zVTjuHKrazMUPdWLR20kkACVkxi0TnV884DVsImcPIxVh5YqzvGinReUwa4PG89whxgZYw4EbL2yhaFYZUFGMYFfvMsEcCKDKvp1lUFrOKZY4hzPhmqQ8BKGVYs2xZmSzbFVgP4k+uH+M7hHrpphDyNcZLE+PLkHL9+8AjToCHt5IMsF6AqjKeoxRPssCTwOwe42Uox2Ophe6svGlZkWHG9tR1gRYBOSwKNDVQJ1G+yP5v2X2s1f9kM655n57Rgww/+JM3o5iI76QnDiA1BJjEmxy8wevIcydkI2TSSLmjd3W3sv3YDg5uHCAc9pDViPKpfNm+CHeDMOUkGlBNZl9WjU6hMQRAMWme9N4mC6/it8J8cs0oAK86XWSSlWbxXAawCIKm7lvYMOqkVRBvKuUyGNceHCQHHlxbReQ5ZEKLpnmmj3RbHmGBV4BhXUiromFYi0i5+p63JqrOt7uQKOOjMt1fFMNEu02YPK4ZQOW98bdU531ePtViSsghcLTKQ7FzllRjg6GX6DbRy7fIqRpLX3t0YVjxfmW5c8pj8gLgyqdUbrax8KWAlshxWCWEARDWQPDOTFiZ0b0B4CfbJfPTst+hae0/BNLicdp8kyyTpoAmkkIDUeCjyEKITmcTI4liDdTJMJFmufgw9HHYAFK0qHpfSJLRM7ZY2ziBgxfnD/Y+log6sSmZTTdakBaKIgFWMqQOsCBKwCoCXTLCKwut8ntxfuddzf6tK4paLq786YLVGtP0lGKSX5r2tBEvEhGzEE2M6ncn98Gcr/+e182cmn5h0or9B2QGWL2u1dS46lW5HXIhzfj+AFUvzfMBKGnlYZ1w3v6SjaNjAMGvg4+cRfvrwBL86meFJVseYPchDLS1mE4D5ih3t+htkMZq5diofNOvotxri8wlgRYZdGGLI5g1BiOnJC7Snp/jx6wd456iN3fQEW8EYbWmy4uQkJIOktljsswMy/bVodsK3v4sla2S36uZekU5Ub5VC80xm0I6qVIHYaAdqVU14JJNXSiA4FawlgJUDslyTIL9xxaswrKxZhG8TF0ErYfA5gFT9Gx9IdbbDgfOl+fbGc11JoExx0/x0ttoHxl4m9t/kP/xBASsn2OgTrBdjh0tA3r/7yUFBZ5uU5aDeQpTV0d29ijvf/SNce+0thK0thoXeVmjOhJb7+S9HenXr29soWQvsACupmY4o5DuDAlbczr8dw0ocHad9sfiw7d/+A/Q3NJtY0hnKsVbKwfE2V4qklZ0XHGDF/Yai67O8geNxgChkSWATaVBHFrJQQl1auS8JplUrpDR8jq3G7Ix0ivEHcmUQ7+/WXtAhbbZXA1YbHdb5R/gN/7WZYbXp/HQo/IW8+P5Nn2dwWG0oi5dfOW6Xb8xtODSWc/W5y0rglgNWc8wdIv0uJuUWx0wGA/9+TbsDshyQ/0ZGqjeFaVmuFiLj6Zot0a4iw+qc+gJhA1EeYpJk0l1INWLUW5dcgSuD0l8tOvt6pyVM6htIt5n7wKkyjla/No3/ckZadbxNBnHd3N08GXPU6hSOZQtcx9CQkl6lBxOIYsmFn7HS8xmY7GVfNp/sW71j0/3PMyi/+SkurRf/4Utm1tmHMmNN0SHXWIJOcBrPAVaIJwiTSACrG0dXSsCK2dZFwIpgwDKG1UsDVgjxj+9/gE8//Rzj0QjXr1/H7u6ulAK+ePFcNnrqCHHTpyMp5YFN6jVVaz6KY3E2WSa4vTNAp9sV0WMBRciIooYig0uni8DhEaaDiF/WMItiAaamkwl+98HvhOlFUKjdasmqu3njJvq9LWz1+3odLV5DS47PMeFiPD07w/nwQsCq0WSEFycvpISRZRav3b5dlQS6hI+VmYvdc89rLtBZ6BLIdxlgRaCKQQmvkYDVr7/4SgGrS10C50v15mdWtV9YSce8zlRl7wi+N9jNN8zQq6XYbibohTHaQSTgDYFhltWWzlGpIanOWFkS6MoftEKJ+ilcs8zwsySFQZp2arQOkJY80Kyh+rVG+RdmigRnBKzYpt1K4xSK9uefAFZSjuA0toRtpednyfCFAFYp/sujAh/FfUy3rjmG1UzLfwKnMyQDqAL07ict8YyG2G7X8M9uXccbu1sIRqfCGoobDRzPEvxfv/sE05Btw4nOZKhFClaFyUgAq7/5zhXcbGUCWO1s9UWwfzoZS2DVardx7foN1yXwDwhYXTI79vx1nVlTAvkudlY/oEF0LsHg5GKIdDRFPcnRSgqEwxnyiwneufc2Tp48FeA5CQpsXT3A3s1raO0NkJNd36TuTwXgVq6QArsscaI2S6pd2ssuzAR/hP0n+iwvt38tgi3LPjXnCxTU+olk4kmnwDgpQSuxJxwIAZpoT1RAPkpmiCKCBKo9UyOTQYCBAjUCliwTZKdEsgDInGiqOHDYqKNBbatGS7SuyHrIqQXWYoWDJylhAJMAdda8Z9H/c2CjxHO0he5OOffdPilmR9ab59tvAKyW2fXFoGjxPYuAkoFVYhskB2ydtfUaS5aAd53rAKt1JZ+8llWlOAZUSile5S1d8qSFRVym6l3sI6gtr59C16olptUSCj5ol1XH5HYafqLN49ghnDvsqEk/MBlfoJCS+1SCdNolNiKR/YvNCgRSAHmoAlixDJDn1E6Tbn64xhSSsHBdCQmc8osJJ14Lu1kLYDVNMIuoSSn1inINjVoogNW9e/fkHjYBVv4a+f0AVpXPPe+Lby55nl/DbqZ48RQZ2+PxWKQGWOrPpBQbWhCo0m7AdWkmQzb0/v4etrcHkvxSH4Odg2n/7eVbmj8MYKWxoLL+ZbaJ3SNI3cR5UsPvns3w04en+IezGMd5Q5IhlO0xzSpjaHFuSn/6PEYtjdANMuy1Gzga9KQLdKfJzq60sak03jmZUJMzw8njrxEH9ACpAAAgAElEQVRcPMOf3z3A23sN7AdD9APKbqikj+zBtiHzR8HILutDW3ztN71ZLAmkb2aAVUn1LoF/bRZAEFeSWHIaG38HvMv4KJHE5Fh4edodUO1qCeXzQs12yrPV5/tKgJVLyvlAttkvs69MolbJngrcNiBeIrsF3W3xC1+iS2AlNmGx7Ly9+6cOWAkwK5t6tX+tA6xkzP7Dv75a6ICyhW4LQbOHoLWNK7ffxN3vvIdmfxcFtWGcI1gCRIL6VnLpOmTG/KgcXtUHsdCewRI7A8XIqGOVzNAhw8rLUthE9zc2e/j2vXI8HALuZWZK0+Im96YMmzKwNHihA1GeyzY7tR/qfEv2lpRS+p5sIdvE0zEwQRtTCmYz5xw2nIHhbWu5jWYQ3ZhUqXXlJpUCe77prQCp+YB0Pjsuu2Qx32Vn0QnzJ+3iZuCP6yqXbz1gYRpOL+cwLn3XK0bsqxdl5WyrAVjYFCUtoM/m0qbn/apiXV12i8VgUIhfWCxKv5csal6gHRTo1QL02S2sSNGkmKGUrlHwkO8NENQCKYsQFYN6C0mtibNZiqfDCUZJjoxiys02kS1lT7CnHcfLa/l8Ga70L97VMpdrterWZPe8ScNs7fNXiH/1w3dO8bo32LJYOf/WHd8xVuwZmkCvHstt+q5phGVVKnFpt5WFZGisvodNgNPcqvW0UNYOyjf44ybA8PL4+3djbcGrFuH+3GFAJcuC5QjRVFglYToTwOrKTh93bl6XcksG0NSYIuvp8PCoLAk0EGXd7Rgziw4inRe/89Bnn3+JX/7qH0WfQcVela7PrObe7p7oVREUktbgeY7xaIzhxXlZntjt9TCZTvH8xQtZx6+99pp8EVgzZq1lqum0np+fSyAwGGyh1+/J/sXSCgJeD768jw8++ECctn6vh36vj4P9fdy+eVtbOEuWnELi1R5hmTN+vxiPMJ5NcD48x6MnjwQQe/3113Hv9dfR63Yly80yL2YVpTuaiIWqxsGyl4XwMsZOL4xPVnRHaHOyHKeTGL/6/KEA3Gp/tI2z0sH1Oi8DyvN7iDKQyD4z0fMK8KVDwVIoNo9oBwk6QYzddobdNtAJIykzyFwJg79fy7g4lgCfa7m6pLW2eLyqQ8GCh3gi+2QVWLr90ujtrrMTJyo7YkmAFNZEdL3ZYrkvyzr1eFL+x3Jgdy8SDFvpgo6GA6+UZUh9qouowAenhQBW749bGHUPkTV7KJJIr9tpeOo68wAr0b4rUCRTbDcD/MntG3jrcA+NaCSMsWGe46uzIf7fDz9HXGtLx9IiSdHMZmhkUwTRGboXj/A/vLmPt3bbol/VbTXRajZkvXG9bA22cXh0VZ+hX/rAdWu6H8x8vMKLY+RncRXY0xJUArQU9yd7j5ppZCjw6+JiKH/fP7yCn//61xgPx7h4foLobIhOFuCot407u4fyfbfdQyuoYXQxxNMXzzHOYrS2etja30Vru4e9W0cIWwRrlNlgYKKIRhPQ7DRFqD2tB/Jd4g6uRWEqqebcywJWy4dp+adL14DlV3GCXABWdlVLBMSiwLxpoRQCIhRIOI/JQgjY8CNBnLCDYIE0ipBOpshnkYBW1Pli6WSLnVAbDQU4pMuptp0nEEuNq6DeQLPTQUGAvdlwLeBdEwC3pxMxFs/UaZboPTq/jCCv04Ly7720CWV379UsF0sort/D58dwkWWw6rOMzRvNpmrE+uwqFxCXsYA7wLKSQAOs7L12rkWgTKzKpf3Z2B3OGfR9Uamo0CThIitCWYYEk3IRu+b7pOyTXQHFTLgOf67TH4FqYVCR3RPPBJji/GGiLZlNJOlOe85HxTghJaBONpUsxFC+s0kBwWHRyGXAzVIpYeq1xOZbEwp+hNqK3GtSgqezScmQlnIpJtYzYDqNEU0jNGlX4wg/+MEPcPfuXdk7aLPl/pzG01rzssF/5z648vm7/UlL3Z02kddt2PaUVT6WApJq+2mrmPwnQKUJHi0Ff/z4MT7++BN8/vnnAgryfZZs0uYbChIyafW9730X3/3u22h3WgKWmE9i8gGagClTwTIvCC5KtZmn42Tzhd8XE/K6Jxuwph3jNYWj1TwGOMmqFrugYHWj1cN5UsevvjrDT786w4fTGo6zOiasJiChJLdmJaYJRZpJinoey55zY9DFvaN97LXrqLOhSFCgQZtaJAiaTWFYkcF9/uwY6ekTfO+gjTf3mtgNRuhihnqNmqWutN5kSQicupLaZWD23L2umATUB6RPZZUAnNrChJvN5BkSsFIQ2Fk2Yyu6MnJKSnCOyZg6QIp21Njm8ruyK6TaRYn3XdJShN1dJ2OLJUXInddVr0kpbfk8TZvOldVY5ZVve3y7swwsX7RLvHcBsj0GuG/DXDubqhTTbKELnNbTDebt+rJHYHPa/GW7PluPiwxL//0cJyu593GbUp9MJDNmzh+d3yN0v6ohk85Y1d8WbfRiQiL49399VFgmgoBV2OwBzS0c3HwTr739Q3R3jhTBdXR0c2ylZMDLjliNfcUWcpo+GwCrbptAUcVyWXzIiwHj4r8ZzPBln7O/+0bD36wWf7YHJeLSLgCXfcprH23ikMrc0KBBWFYCWBWYoiUd3iKwC46KPCtAz5/UoTC64mKAKe2al770DxWb4PKuTVOmCPFqhtqi0X+1DMbihVaZ7VV3sQ7lFTfBaWGs3RTX/HF5QG8LoNpgLgFW5TGXZSerE84BVpfeqpuKZFod1Z/dgcKMbd+Bfi3AoF5Dmy3SuXm4xgMWtBLdomgqHRICnaxFv4gzPBtOcB6nAoBSzL9g16GgAeqr0cCV9+worsvKKRzmroGht5lW+i5WwrsecNoImGwop9sI+GyItzadv3IfvHyDgFSyXcp6lTVnrbOdTk5ZRhEuBwxsBmy8fvfGVRv2ps9vYqhtvv8qOaAGzCuhKMVEPcBqLstOB4QinBkKlkAlkTg4dGgMsCL7hZo6zEoS2CFg1W51xAaartK6tctNjVlKOobmRNJBJID0we8+woMHj6Rsk+wpAkWk5fNr0N+SzCftu2zqdNrjWJhY/CyBLIIXFDt//uK5bIx7e3u4cf0G9vb3BLQi8MUN9fnzZ3j27JmyVlotAd6E+k/2VquD8XiChw8eiHNLIfcrBwe4evUqrojAfEulCJ1WIgOTRZvMKUbAajSd4PTiDPcf3scsmuHo6AjvvvMOtgcD1RVJYgGstFROULA5NtCcY+5m8DrA6mya4BefPUAigJW2UGfjAT4XdSxMNNjW+ELCQ05obYVVD9DsnYr7auBFu9VCjF6YYLuVYreVi+g62aLsxCNNWUz30URtBbDSDLaexvaoqo0xdfwoD7AIWMl+KcLC2oKbmVJeOYMT6WrJQI2aY6Jj1RIgS/dKjR6l3JCxnmMbyF0LncMFmi44oqN/Ok7x25Mcf/skwPujFka9CrBSE2KAtmzoUkLDl/hEAotnCGdj3N7u4fWDXQzqqtV5Mp3is8dP8XSSil+Q56GU/rQyMqwuEEYn6I+e4L9/4wBv7LSxvdWTzpLtZkPWG+cqS1EPj66pI+6cbn2uVkKhJXOv9Co7/bkdQ2SXOJ7qUBIaoo4bAStqzT1//hxPnjzBcDiS5/L5g/siPF1LMzRTYDts4bA7wI2tPRx0t7DX6SFMcwzPzvHixQkm1ObqdrB3ZR/9vR3k3QayhgbhZCgxACRLhF3KGt0WsnqAsN9G0GsLI0saq0vTGsU+HX68cgh85uKlN5UJl8t7oAFW/E5wQTqz+YAVASyZH9rZj9eVFCmyMEdRI/MsRpxG2rAimiGZTpFFMUIBrOroNlto1xognFuTxg8qr8Cgm6x/EWmnaDDXT72mHQVZnuT0raR1u7HLHKhi96oBkO5/xjwo97NyEJS1zUSA7CBzLPNqPNaVpNihFvcoH3xat39xSZItugywklysA7FKb26Jr7wKsJK7XygpuwxYVf713P7t/GmzORJceewze6/4UgIcuYSGIFnMZmuHP4rup9FMfhYAP2GHdFfyR9F+AlUFmZ6pVGyk0tXYCe+THcJ9LyRglQvDKiWjlbPOVX7RH2zX2qgTtCIzj00+2HQmSYTlR9F1njNmqTp1sTLGITVJ0sxmiQBWtG5pFEuHwEXASpNHPsNoyTJ7RcBK/bMK8Fk2lxbP6sd2XAO0lXoMBv/KKuS1j0Yj/OIXvxR2J0F27v30Yfg3+gv0Q9jghT/zmd6+fQvvvvsOrt+46iQHtDxStecqO6s+te6VBljZPfjfZduxxMKy9SX5GwdYOTTWGFYGWAmLTyoFujiJQ/zq4Tl+/ugCv5uGOE7rkuTmPhYQsCKa72qmaZHqRYJ2EWO/FeDu3gC3tnvoBxlqWQRKLTYakq3kDxgmLPcDhqcnAli9udvE6zt1dJMzYVPXGdgQoHV+hWjp8dGFlQbcMh943fqXJ78AWNG/ItjK+SqAVcp0vuuKa3aqFKuXK5ori5MSOWGbK2glO5nbP410YwQVPlMyYX3AyrAQfudzXwY4Lj5XX7R/EbDyn//iWBgrc5ldWrSt8h6PiaSlgOrjrQOtNsUPrwpYmU+/eJ/mS1Yafurr+sC0No0hy6pa4aviqHI8/t2/OizkoumksA1kows0+9i9fg83730fg8ObKGrsQmCZZQ8JXwNYGUCjop1agsNskzGstFPgFFttTi4FrKqNzlhPzCSrg2gGyTdeXDAs/7AJZJ9fNBr+Zy5NDkuk6HqUlzrf6qDKdBD0VgNDZVipGCxVG54MU0wCAlY1RIQlai1kDGrkokSatWzrrdRiTxDPOV12njnD7DwmNZTLUS0tOeT4rAesFie/P4k3B9TrAI3NgNWmBWNtnJdshS/1q8uAWAVWqdhodZjlTpknmriSMeSDAguX5TZHCRj53KUNfIZuoIDVXrOBdkHxddaAMyhkAKaZYgJWmo2l48KWxA1MM9JzZ3g+nmGU5lIaSMAqRB1hoKLKEpCWLWEXg1Hvfr1g1BxwyeK4wJTBiHYhWg9avdSD+BZvegmC1pwjvXgKWZ3mSFqZrVsrBljZeuMqNA0dOgl+xmbdpb/M+lhnZNd/flknt/mrWevwq1VcuHy7c/21dQWULJ7TzqgCgQJJMpNsG8goScSCidYaAavb168iiaeYTSfCsGIQScCq06bTp+UkXpPWlcPINUqn0pxfHosC6//4m98iywg+kGEywN7eLvYP9jCQ8rtGCVTZHdIJYYBFB5MB83gywZOnx0L1Zxkhx2pnZwdXrlwRFhWzqQStjo+P5e9C/+93Sw0sOrD0/h88eIgnjx+Lo08w6+6dO3jz3huiWzWbzKTds5RxMLhzIJBtyNSvYvA4jSKMpmOcjS/w+Zef4+mzp+Ic//Mf/xj7e7sqIs9gnIGpm3wMzE1U9/LcdiB4Tcv/hD3kMaw4/qTx//KzB6J5xxffI5lFaRyiIJ+BOG42eKfRvU31I3SPk2yafI6ivZphr/P3RSoMKwJWg3okwusErASAZ1mem4O6TSqgYuNVlQqalporKVAeCOJoKl3iTDha9a4qw82gULL0IkCtTHDpFMhudI2mzB0VZtfuifyoOpmuS85cMO6cJikvZABYw/OLCB+eB/gvjwP8dtLGsHMFWbMrDCtdXnVpOmPjx6w1gwIFrHiOAPnFOdr1AodbHfTrhQjFnk8nePDkGWr9PTkPUQwGEPXoHOH0BdrpGQ7SM/zrO/u4s9VEv9dBt91Gp93EeETduBTbO7u4cnh1CWBV+RRk6b7KqwT8y4BKE3JkGnKss5TshRZGozEePXoswO/p6ZmU1iSpshBa9Sa6Ife5EN0swE69jYPOFnabXWw3O5ieD3HO7p+nZ5iMx2jUamC30f7eNp5OLlC0aijqoYC8k9lUjttoNVDvtrB97QC9oz30rh6g1m9LCb08a9OxYuS1ThJhoQPd3Fi9JGDF8i3aHZ6T7JiIXQKpscK9vkFGPZCQLZOnsp+TfMdEVJonGI0uhPESC+MlEfYNy5zJrGqHdbTyQDoKVnICgfy91dAmEBwLKYFtsasgSwcVxOLvBLRiWbbpVHpBsQFW1l3U3ycsabUIBC3zj/7QgJWs2QWGlTwjYzG8pIaVX4ojy3YJkLLo+/O8ajPUf54D2tyc8pkHUn20AIJRU1EB9lxlCVKy8ahjpiV/s8lYRNWFyUFmFf8umlUZsqBAFOaYsQEESwI5D2jXWh3U2h352RhX7DYoABcBBkclJ2jQafTQqBGsaiKosfw5FCZRHHOOUridjMCpNAfh/OOtsotyFLNrYIwiVu2sd955pwSsrKEI730VA7hcR68EWGnnVwUQqkSsH9gu2jaOvwCIDkAi4CnJKzItXaUMr5lg1fHxU/zsZz/DZDyVvwsI3miIL0Ifgr+bjCfOn7iQcsAf/ehP8M47P5TmLgSj2LSF5xLNy4Vnz39LdYVnglf5a0tjD9mCdR822Zm5kkAySAlYMSFUb+P5DPjlw3P84vHIAVY1kQNgSolgVVjo3i1dV4sYzSJGP0jx+v4W3joYYL8RoJ5MEaYEgwIBrKTpQK0ugBVtynR4jvjkCe4MarjRBVrRqehVMgnD+7QSO9HqdYBV2eTGfG8v6FoLWPHWhT1esXzrNfUVkziSZyV7ueevcz4YeGzSCjYnjPmoml8KMkpDEAOsvFhQGVgkoGwGrOz4/lw0W2EMo0Wijdkj//f2+U3x9+Jc8XEN/xjq463f/TfFLwbuLgKri/dnNtUHuAzQ9u2qjVX1TFw84pod8DNmUwUjcoD1KtBucf8J/refHBaSwZb+1MzktBG0BhgcvYbD22/jyu03kIdNBK50RjUpHCNKUwvq17kuJsawKgXQSmdPOwUGBbNVFCaNUKQT9JoskaKx8QGriuK8TOPIHqgYrhJI81gE3oa1uGDmB6ZAvanUUQlKOLlLrQ3NnJBRVna7kICJRkrWmTBiHl/EmKCFcV7HLGBZFzUHBH92wpvmXCroUQFWqq801+VvCee52g+WzUwFrLTTyfKXP1aLC0bt5foZvx5wsntY7TRvCrg36V1vArzm/+6BVRZiCABf/X7eGCgZd96Jnb8Xff9ywEpGjho5jsUkArDc5PMcXep11EIcUndHACstBwxZI8racQY6fG4sJZAWroxLyLKqYUSW1XiC8ygRwIoZlCIn9ElDXNcWxnRYXQcnx13XdaiuV7mHMqASIWRXtmibvd0XdVxeBaHfFCytnV+a2t10iJV/XwdY6SgImVg0dvTlNlkRP50Xu/7WF+F9cFN2YMUKXQsYbpr/l55dmamzEbjcKbDUsGLGNo1KwIolga0gQycE9gdd0bAiwyqaTYXVxOD0ypVD9Lp9tZUmYvkSg2fitxwjluZ99tln+N2HH6Pf38VWfxtXDvYFsNrZ2Ra2lcgbiIYBSyc0SSJi6zXN+JLxQfr/108eYzQe48WLF3JcsmroeBIsEkaMK0Okc8Lj0hm3AJdOC0ue7t+/L8wtAmLUrqKeBwErJkPiaVQK2VtQYpu3aDeEIZrtlpRwRGmM4WyMT7/4DA8ePhCH6F/+i3+Bg4MDYc8w+SKAjJvydLYFsFqyBMwJ5DWuAqxOpwl+/ul9B1ipEy/aDczSM3NVMqwWH5CW5nENsPlDyUd0ZWfWWEQCFgYIGTWrtDvgVjhDN5xKeWBTsq6VbSzzOhxhlrg4hlXJVp5rH64JHQZNagKcLoXnX0hAwEDEUf5Vx0rL6w24ZwMAjg+vRPQmhZnlACzH7hLfohwC19ac7wvqeH6e4KOLEH93XJOSQAJWSbMDpLwu7s6V6LV0CVSJYxFdh2l70rmuFWixHCwaKwAXAJNZDLT67Bkndq5O3c7RMVqzFzhozPBaK8Uf7XdwvVtHjwzDbkcAKwZbnPc7u3s4uHK0ArByY/aKgJV0ty01NCpGDoOGOE4l2CM4/PTpM9GBiWZxOa9M64YC4q0gRCMp0IhzDMIGDnoDHHQHaDAB8+gYZ8+fIx7PEE8mCLICfTYv6LYxoT7azhZ6O1sCyDCwPj2nJtw5hhSnH3Rw5d4tHL11B+39bdHwoUvZELvOUjzJb6+0QC/HsFphmV1AKclcaaVODELF1wWw4pxrkuFA5l8qeoAMPGsN6jLl8ruz81Mk1DSLI1nrwiqq1USrrBnU0GO5f6qAOEGOMKNmXIgmbR11rERflk0Gqs6CBLoNsKq3O8LCEVbBpY5Z810AZaU7cKjaD61xjvvNAhPkVUsC1/p/Lnmmq1dfZTLFTzTa7r3iMftAkx1n2XmXAVbqQ8w3K9EEu3oPWgJeJbjkGCaSXNAKMNlPQCoTQMqE09nxT7r8xZHEAQriU0hdEx8s1UyDAiOkmPF9KdkroTClmp0u6q0O6tRKlD3WpBxYhKjH4ov7Va/ZRS0kG68FsLt0EQgYxfXL64mjiZQhWmkgz52luQChZA4mBG7SBO+++64AVnxJGbebB+sqJNSlWu+/rS8JpL2pRO3952PP1M7v+1Z+TMP9wHwL24v4GTKnCLA/fPhQ9niCWso8iyT5Jt2HESKOYnkW5xdnktwiYPXjH/+5+CHT2UQTZ45htQgkiP1xpWmLFsTeuwgElL6DuWfWLMTFcBo/a5woPzK5zTGqt3E8ygSw+uWTMT6M6niShFLRQ9ZcwKQIkXMp10ul+24zn+GoXcN3ru7jbr+FTjpFI52h7uIOglCMycnaHKeQ+RZPRohOHuNGp8CVZoJOcoFWQGa4arZZOlQENwRv4FysYqhFH3j9/AnU5onEgWIAtHnswsp1xOdRjp+/g5dzzroo6n1XoLXaPR+wUl/V9b5x/oNKUMzLIfB8ZvP8cjQDYHwbxZ+XAVb+e5bFP/6xfHzDxsqfO6vBKhfp/YEBK+7xPivKrs2Ap3WAdum/lWywSmNL14FqDdt4+XuA/XwJsPq3f3VYENUUwIpLuNEWhlV3/xb2bryOW2/8EHmtLWi/LCQpQXNnEcDKbXROi2kRsKqyr7o4uJiKXKmqSCdohTPJ1PqAlS1q+52/CfkPW94nwNB8dsQ3Cn4N5iUUj86FlA2wM4EKEyqaq5s4g6Y0Y0Bh2VqBlIXGRuSWJYHPpjnGaHuAVUc6BSpgVXUV0jhSZPC8Tg6q4zHHsFoAreYZVouzczNgtbiB+0bXAKt1c36dw1H2hFyDOm0CrEqqy6LFNydlI6CxuGEu/Nu7tsu6LgzcXg2wIvDE7BefZD10HQKzDL2A+lXA1X4X7SJDix3OaizhUKFCZtdUbNYEOMmGIP2/iRgBTqYRzqYRZpmQe5GlLJlwPW3IbHF08blSR1uWtq0wyBdaqwb9wiyizpaxIDiPqU/n6Xut2nhXPJ6Nv14HWEm4u6EkdBPgZXNXWCIuW8UZUM5pAat087c+gtZ15GWgsk2A0TIj+02AK1VjWf1av36cczN3Iw6AcLiIOLeWwRbR16r1LW0PAasmAdR4hnw2EcCqWwuw22/jaH8XzQadupkAVrSlZFhRhLwkwayZO7wrv0sTf+bXyckJPvqI5YBfod/fw9HhVVy7dhU7FDwls6LOUiQ6DhSE5YJREELY39INXLvlsTxsMoswjWZSqkTqPynkvV5XGU1kRYShZFZZAtikRlCrKcAXHVeWAnL8BeiinpVz4smwunHtOs7J2nJriI6UCWRKcKliCNLFsy2t6dlAoRCW1e8+/hBfPrwve8tf/eVfCWDVbjUlMPA73PA6FjO05XxyM1jq/B3DSlhGrksgx0MAq8/uYybC4I7hKZlDznkFrFQ02Lzj6ugK5TI3q2C23I8TMKWRUiZxIYAV0kgAKgJWXSo25mN0wwidhrJxfKfcAjwJ0Nz4G0ZngZZxwLlGyeSh40j9F3HORH9KnWEGO6J55hxMDSGlEF53foIkpP276xcWmjicDsCyrL1D0ox1xveIEDsaOB0V+GTUwP/5tC4Mq/P2AZJGG0UaawaWY2HBwyXAymmFEdjjNGUH5PGFBKjChDGNBleiGczO0Rg+xm5+gde3gHuDOm40Cuy1QnRaTWz1uuh1OxiRvZQkwkLa3b/iACvrhqTjVCYmfg+Ala5TZa9Z5pmA8Hg0EbDq/v0HePbsuY53oymPj8Ao1xXXaJM/s5QtB1oZMKh3cHWwK6DVi68f48WjY0TnIzQIoiapgDJM2LNDab3XldLA/auH2NnfleQgGxg8efIYTy9O8GR0ihvfewM3fvAmWvsD5DVltRGw4iCkbLX+SoDVGtvLPznBdetQRQDJNKxYHoMmRY+ZwEylBIsztE7AivaryHAxvJC/RSwNTKWgUUBu6nVRMF66KrJUi4ybKNbxcUBxg7aLQBXvlyAV9243pyWY4u87PUlg0daQdSjsa3mfcvsX2VfV79R7XtRoWgzKTXPwm+xRPoC0LmAV8MwBRotBi7nB1Vxf7IA7f0WLoNXLAlZV04lKG80AKoENVC1dvsSmcY9wABX1d4qYvhUTPxQy1w6SUv7nmkgwIFatG7M5LL1SzaI0CDBiEyrXFY6MOdXmI1hFkoA+UxO6ru7R8VwKSIJFmPdMlKOOJA9EVF1YR0mC6ZhszRnSeCpaVbxW+gCy3jPqU44EbHvvvfekqy3Pwb3T5tlG/+f3AFj5iXOL7+S7VLTM++eLz5lrSiIrlk4mqWruOQCEwD+TWsbI5j5PNjbBLGmYUgSYTqbCSD47O5Xk9XvvvYu/+It/jsPDA8QJj+VK7R3D6lIsSkBzDgS+PC/9eHTu55JIbAwr2kUDrBy4zPknZaItfH2eCGD1D89m+Dhp4lFUiPatkCByLd9Wd48pbmpXTfHW4S7eOtjG1TBHfXIhnQJbjQCpA5rqjMfDEJM0QLPTRjIdYfriEa42Uxw0YnSzEVoBOx9rKar41Ux0OaxSAFTGMY74sOivr1v/0jHTMazIOCwBK6crRrBQ1/98hOrvf7StGkMqYKVVBK6cXRJOVm6qlU2M843RJzaUPrCnYSW+QelPaGmpD5D6dorv9TWc/Gdrx0qTB3gAACAASURBVDHQaxFwtfUlwKnDFxZBMR5vmf3118gmBuza+GkF4CZArJck9tmri2Da2vjEyXgssyXyu1C7XdvTXRY3+b6ljO//+pdXCm6G1FcQn7WugFVz5xq2Dm/jzR/8CHmd9NSm6ihIGZq6juI2OoepFA8vAQLVsCrTxwFzlZqhJE2VDCskY4TJOeqBPjTxDzwmyOJgXBoc8bGVFucbMn+CLQOsqknnAATJmngtuU33RyYMr01XpwYCpBnqELCA5qJoYRy0McobjmFFwIolXAZYuZKLsvsDF4mVBUqRRxVeL+kQWN2zjvn8i4tpvYbVoqMxN4aWIVjnjaz9m5ZZzXU5/AbHMm2wb+IMXX7vcvZTtbF4gIBoPZgYscIayrDyx3UJw8p0kBZOLg6XY1jxcYvwJgPcLAX5HVs1CtB20C5ytEKCR0JiRF4rpOuRPNEsEVZWkBBQYq16E3mtgWGa4myWYJpSRLiGLA9FuDemdhoruOgk0+CIxoAx3dyK011FVp/kB2l8cs1kMMCjfafTFbPso64lrKteGx2WDc97k8HclKHbMP3KJ+f6KDnWYpUJkrbgJSikTpCMi2N1fIPp+lJv/SZglcLt6+fv5vv3P1+afo+04+tXKTBvtlJEr9MILc5Jal5M6Jxk6NVDbHeb2N9md7yOZLtYAsT5Q4bV9mDHdQ5j8FV1mVp2rZZBoh22zjxkQ73//vs4Pn6Gbmcbt27dxmu3bqG/RSF0gheqLUKwiEwGnpdri9eexuqU0hGldhHXyyyKpOTv7PxMMmZkV2m5n2bAJBMoDC2yr7ZFG4v3Q4CL+jy05Z1WS1hbFLw+2DtAp93G8ePHEii2my10Ox00CUKod6q6cLwulh222wgbdCpDvLg4xT/+9jf46vHX2Bps4Sc/+Ql2tnfkOJJtl+yKo0W74HMZ3m8zeBNg9bPPHiAqy9MIRqu2zWbAStMndRHwJr3T2UZx4hQcJ4DBoBnJVBhWW/UEnXyEenyObi1Gn6VcAnS4AMppvVgMU+pdig3yGFTOxApgJWAcy5xVLFbAdZbS11mGoeUBli01vSAV6VXHkuwe6bglsbk67BS057/L0meXXTXbb/M/5/49C/HJqIX/+ryJ9wWw2kdUo26Zzjsmn6Tfklyz818kyNbMA0EHLX9kqWAG8LvkvHXO5RTnpuHPU4SzU+wmp7jbyfD2IMCNdoFOFqHfqKHVqEkpLFlWDKi4VljaurN3oJuGK/MUe1yyoum/vAzsvsaKuIclos8OGOX8IVB1enKGJ0+O8dVXX8vfuPap8UagV8SNmRFvkvVYF6YJtaqCKJXSwEGjhUGjg+nJOSYvztAqQvSbbQRk3XHCZ7noylBUvNUlaLWN7b1dAZZn8Uw6bb4YneE0neLG99/E1e/dQ7DVRuySmwS/JDte18TP73P/KkfUpeQ5v0TcXXrcaMt1mffc+xs1mRu8Fs5dBnact1y/yqyKHfuKJV90zrUqQcTVpbKBOTMFrCjOnnG+swyQHU4BDHpdadzDZJj0Q3Rl3eqThmi02g7YqIsvQBCc2mK6VgiM0W9XWyWG0NND48++JMBiYMYxfVWG1TcBrPxn+PsCrNYFQZWPqFGKlBqVGpcaKGdMWJMhJSAVS/lUpFs1zTJkZFE6NqkkPFxSRkEpWgz3nUG9sOrV+ZA5Q/0l0cNzjFGy7ige7tjzvCp2kRRQsawkcVctv9PyY32mDfETowQCWHGP5LVORhcCpLPEWapa7D5EWJrl9VouR8CKDUuszOe/FWBlPQH88xlYxTuNpUucgkaS3HSAgoCGBN5cYM3Pc/+mH8A5zT2eY0ktSwJZBK9Yykzfg8ktglfTyQyzKdmSqSTRaLfffe8d/Omf/ghXrx7KsOqa1pJAfy6X17sEsFrm8y4CwfIUrfrd7S38lVUqGRuSoLeUeoYNfHUa4RcPz/H+SYpP0ha+nuUoGi3dH0qGldun8gjtfIY/vnMDr2/3sJtMUZ8MsdXmHKthRhZWkCNMuc/VMM0p7N5CNLnA5PlXuNpMsF9P0E4v0A4VsJLl4S5aCuI5PgS8FhiScmtuj/Lj76Wxm1TAaGKKY8QEu3TKlHJzCuRXCTH/uJawIaFEWLRuLCtfRMF9BaQ1saTXpH6Ogv+Obb1EdJ3nks8vwSPMf7D3+P/2AR1+dlGU3D5j88fu2/5tY2QgkdlfAek81qOBVi9jn9fFEAaoGTDn4zA8J8syZZ0JoanSmluFt/i/58/c//z169+/gMyiN1rt34v22ges5J7/l395UJCeTMBKOwW2ETT7qG0dort/Hd/7478QwCpstDQ4cdkGXW+Vw1R1u3NpE5c1cHMEAdlMdOQCIvsxctLj0zHS0TEa5JS4h1EGU55QtD9RbfBt8tVZqrjQYWQRsFoVRHIxSImWY2qVQo/GQnBtaFVDw+qmOYm1U2AUNDCpbznAqimAVVwjYCWEdd38XEcfFyZr8MxaY8kQisu+wPKpgk6bIHrP1mGpmn6mYbVOdH3OCXBjXI61JBDX8auWawH4V/CqgJWfYVu2sNY5PGonVwX8S4CnUoS0nEXz7DY3Ey6P2fJzyLU7hpWg5AyQucgZNAPSIfCw20YnKNBih8AGUS0IE4MtvuXq6cBz3VHYldlVAkrNFsZFgWGUISpCpAW7J9EhCTFje+KiwKzsIqOZVMvL6KZnorTOyIn4P9BqNtFqNMUxozMzSzOMUgq//9MFrDYDXro2TPvGz8awdEgCS1c+ogCRrMyS8n8ZBJ6fhd8EsPtmYJWbu+UcXr6trD2/mFpLDOjnq/s3gEB38mpTrRhWrENdBKw6tUICaAJWO/0uBltdmSsEeHgMMqx2tndV54jsmJLBs/r6uSlzHfM7N3A6jT/96U/x5MlT7O4c4rVbr+HW7ZvodtvCJqDTQkecQQH1s2SjEnHGHDGzx7NISpUiaoKI8GmmQYQTibXuPrxecWTJHmOZbrcrravJDLGugXIPIHOEraELJFHiwKUUL54/Q0yx+U5HtK06rbasIQJXFGOXlvQEsciCaNYR1Gs4PnmGn//qF3hxdoKbt27ixz/+Mbb6W/JcCFgJc8gBxnz04jAswRxKyNWxqshosQBTu99BGFY//fS+7EOlI+AAK1/DZv7JVIkP7k1k16kAK0uOVA9HRHljMgZSZVglM7SDGFv1FK30XIAXMqwGnYbqtjiWlTgmXotrZVRV81BSBL5zwtLOTHVSpHkKAUrHQiNgxd8ZYGUAIa+PgJVk5ghYEZC2oEX0aDxKvwAH6qBWPoE6rvI+AlbTEJ+N2/ivL1r47aSDMwJWLK8hYEXWnGNFC5vmEmBF/SGCwM6hI8OWXSB5fAaIrhOk7PPpFM34HG/0crx70MK9ZoRONBS/i23lG7UAO4PBHGB1eHiInd39ErAS4G5OR+XVASvRCBPHXJlpBpCSUfXk8THu338oAFW/vyVMSI4bwSwGxKI11abofo6MmjjTCBlLaKMUnSJEBzXRsmqkBQ62ttGtNxCNpqi7+zg/PcNWb4BWp43OVh+dra6APdPZFBfDc5xNR0g7NVz77hvYffMW0nYNszwFKwKaTBxSD6jOSphvB1itgvp8wEqYl8KaSQVY8sErNKhbmov+ljIKlS3ILwaaZNwoxpSLjRIGgBAzCVhx3dcQEWyVzD9tcYo8dqBVzmYYuTCsqF5HN5W+BcERgg7qQdJWkg1DwNeVCbpug8KsCkK0Oh1NNFNGwOleavmggqC+puoywGrj/uuCGN/G+P74NwGs5oJ690glkHIHf5kugX5gx4/5DAS7F/+eJFkoLoSyj8v4hkABy7xn2hRCmUmu2x/LQUVYnZpVBLOUnShginmUws4MEDGuqlGfNJBujwUrOvizsFlrCGuqASjBOllyDQfeuyS52H2XaGX5XEkCKBx5IGBXPAIHdcRpAOJnUyY6p6qZJglR91WwCYB0KdRyQY7NjDpWRSElgQSsrDmKAUQb/Z9XZFix27oyAtVGSyI1ZpfDqGSXiBQAtb2aDS0DznMpG6Oml5SIF4UAUxxHauxxb+92e9ja2pLf8+/cL9g4hraMoBZBq7PTcwzPR+Lb8HfUrfqjP34PP/jB9zAY9AWQYSmvJlQqwMrAAhkb+XIRWllaXf3bAJvVgJXz2Fy3PY2jnV/HrTeLUWuQPdfAg9OZAFa/O8/xadbG17NCktvi4xIBFWFcflhLAtvZDO+9dg2vD3rYI5N+NsZ2l2WmOcZ5ghZ9Filnrytg1WxiOjrF+OlDAawOmgpYSUlgSHKE7t8ClDoWtFSJeAtzcY2tBaxkXitzWEs0NcHoA1aW9LIkjRzfEVS4r0rFl4y/X9pON0afl6x/1z3Q5R8cgKIaVrTbS7sELhFdv4RRmP9mDHXPFootcIBVCT45tpZ0k3d2umKQ6+/sc/YZfzz9eSeAG31f7kvLXW+NBzasTwOBfWBIzaGWIdPXtf3LbKt/zEWgy2x/ef0y/oqd+J9TwDBEQvvp3cDi/FkEDIP/+V/sFXTCabi5qFkLHTR7qPX30dm9hh/+s/8Oeb2LWqOrOlayKJ1KpNCbK8CnBA88IMFqfCm4Lpus8ACpTaKA1ezsa7QCoquuw4aU5ykNz7op+ZQxnbA6aXk+GjJ/g7Rn56OR9rtlGxYzhAI2WNDuMreG4JvQohlVLQnkXsWSwAZm9Z4HWHUEsEoDZuLVeaaehZYqSWrFAVYGgNB78QGrqruZMdjKDV+MQuWYWY29aFhVpDq1V+UEdqCIN6F1XKpWvZsAqzVrQYOkDSVB6z4vo7KhJGwtYOXKXlaEynML1u5bF3Elout4Tv4IVazAuQV/GbRSwKrqICaZ0CJDPU3RC4GtMMA+NaxQoFWjQxKiqAMpASuWYdEg5AVaXE5RgpQtQPlfq4koqOGCWdewKfOJGxbdVHYBnWU5ZgzeBbRyBTKuBMxK4+w7nXvq1JApwYC73e7IpsBgdJLleHwxkU6E1at0D1cYPH8OepPNcOqFWbpcFVCPIc/fE8VdFnYsc5iXG2i31tyRNUPltbq1Zy6tvDU76Xb3JQUlVuy62eD7c2+Zfdnk8L9Kl0C1CPPzctEW+Bu9laOVTjy7D0VTdJo1KQdMpyP0agG2mjXsUPC4x+5lHQER6NTxc2RZ7O7se4CViuauehEIISXfHE06kHQq//7v/x6PvnqMG9fv4NaNW7h+45poTFHEttlgIw7tqtdutZFQT4caFFGMJErFGafjOZ3NcDEeS1cx6/4njmsQiKPJ7KyBWU3qbx0ciBg7XyKADODZ8xfiLNH919bYGqCOhheYjsb4+sED0Z9i10LpYthmF8Metvp96XaW8ELpULPUsNXA46fH+Nkvf47xdIw333pLug71umRxFdL9Rkt7qnbXq/DKRcBKHWYyLZWGriWBMX7+CQEr17GOQSm/XGAjjGkBFG2P9vcQTaZ0GwHa9Ro67ZZql4R1TJMUw2mE6YxlE0Aez9AGBddTtJMzEQ3vhDMBNbOYZY7qnHFdacBeNWgRR0U8TLfavNIBrs+YrZEZjLjSfDpgnKcM3qx0UzQknYNjovCxBI0ZOs2WA4Yc+LdI6TeAoEzWWKYVSIsGzqcBPhu38PcnHXww7eK0tYdZSHYekweUWNfAU8eQJf6p2JWcICHvKWJAw4BU93v6NxReLpJY5rCUIucx8ukZBtkQf3y1iz+/tYNr+RCzZ1/LXqQgbYjBls6xoTGsDo+wu7s3B1jJPmZjKLpdm3bo1X/n5fO5aacfZa3RSyNTgayqB/cf4unxU7mJHTITu10RTZ9NpwrupimavbY4zbY+gzSX8sB+vYl+rSm6VhRev3FwJMyqk2cvpOylWW9idD5EEzUMtgbYPthDp9+VgHU4vFAdq2iM2k4Ph2/fwfa964haIWJ23G3U0ZFyy4SVMI79tsILWOOw+2bLdgN50t5GJJoqUVyyqrhnE7SSbr2NOqacD6Kx5oI5xw6lYDM1rSzDbv6kVhJrApSB5lRKXl3HLXasEjCBrB0CZAQC45JdJdclDSAUZOGjp3YYSTbGGFB/1ZZbgHZXASsL4GgPyuCbgEmzLfNZgV1nJ9y/nQPgzMe8DpyNtnzSG2MNCrVLoayHSwkNf5dnsFsdSX+ylJL+S3X/3F9KsLt6ctYl0/Y0C6j1mhx47QT6F/dn4cGRAeAS0wIoinxCqhIphSZMJN5x5fRWDsgSJj2X6hiVIYmTaqAuEAEqCqoTsOIckS8C83xgTpevKeC4jZWySgUscn6RdXw1logxLfWhsClC5BixNQGsJrMMkynL4MhCjtDmXsoYgSQBKQucim6VditMxf4aYHX79m3ZC21+SBfKDQHvJoZ85b9fdhKkvJtVBU4Am2NLUIkMU37xZzKl6ENwX9dElIIQAmpkZFlr5QA7BDMhRd+CYuscL+sIWAK6ZEqFdQHEyLAiSPXVw4eizTcajnDt2jX86Z/9CHfuvCaNkQg484t7Gpm0GnTrVmDsXXapcxr4pbYZ5zSBaX6n9hxfJhQu4GPp81Yd0lQLSkulLY7WsuIUNe5xaOD+yRS/+uocHw2Bz5M2vpoVoKAOy9ZNv0rRnBQ1JGhlEd4+2sMbewPsI0M7mWHQZsfmCNN0JgBdEUfCwmSXe47z5PQZZk/v43ozwlGLXW2HUhJIvSu1cVoxpHZGu9SWoutLmDKbGFbGBtd9X30bY+KzJFDXddWExWL9ytpXJXsSU7hrKEXXnTaWFdGbjbE5LsDMGoaV3+Vu0deX6+V8XJBFsOswgEfsigO1BGtwvoxIHtCWe4CO+VIl/uBALJkVXsMB+5lreE1F/Ob1a1IMbtzkuI7Iwms2wKq0dwtEIh+wMvDLv99F4Nuen9wz75/jsoShZ2NtJZMlWPdv/9WBpAUIPLCcQOtlm6hRMLO3h7vf+SMcXL+LVncPUcI6bA0yCxpBBut2o0vLphwVueyUp2CXbAiUM80jjJ9/jTCdqEgcteXYOS1TJ1gmHYVv0wSRdJli95QGpuOpOBEMHLTJmdOY8hBuu0GbwNQv4c+sWeZ3Lk6BkNyEUGezmkw2sD5lz1qcWr1sXIQYJgHy5gBFZxdxrYfzOMTFLBfWCgUUGezpPmxlgI4NIzt7hkbTZecE0eR4aqBtwaiBOnqtPJDW0itwl4so4FwgKrpIVTDuJQDUsEpZpyNsOcrk/GL+Zg7wxg1tzeHE9r8EArz6EBW7ZGkGYyGjX6ZCvAMuP30F2lTHddGH91lmFmRDZgkLnwUKtIMCvbBAO0/QzjPsdbtoGCBaD5HxqwHkDXU4m1GC+OQc46cvJGu8szUQ8c1ZrYbW7h5ezGIQxko4L2TTrNNnFU2MiG15pxPVPaB2hZOhabCcRgh81BfR7H1LsvjMUNWkG02SF5gENXx5NpGA1xgZWuKlpTXqXOtYyNqwiSPiya4dtsvqWMcOSfQ4x1NmumuxrevQupZJTl4dvvIB6HmWgVb+86/cHntnxQ6rWFbVcbQLkN95rOoAKgZWSqCq+yxLRuVi3Nm8i3K3YfueFxwsn6UbAasNd7xpfdhz07NX696uxjYUA2bNrokj4HQ5pIyJItPxDGFMUe0CR9s9HGz3MOi1panDBTuXpRl2d/exs72HRqjaGsJucBGef69+cEBbawwo3s9XX32FX//613j44Gtcv3obd+/ew53XbklArGLrzFqTsh5IS3gpB8xyRLOZ2H4CVlMCVtFMBI/PLs7Q6/dxdHQk+4VqygERuyS5TNZge6B+T17gYG9fWFPMxIpou2hdxK78r4kWtWBoaZMETx89wvD0DNFkiu2tAch6oSYVgYTO9gBxPcCIWcpWU5ytjz/5BL/57W/Q7XXx/R98H2+//bYE4Vwf3D843aW0xFGhxX6sAfx0HN0adFkqFZplB1Hg//6HD6RJA8uB2qJnww5i2jGKTCn+nk6RCf4KC5RaKfWaiO33GgF2um306BxSR4dC6NT0iFOcDCeIRW+oQKdI0cun6CSnaCWn6NWm6NQ1ULNg0YJzcz4tg6lT8zKlnYNBh0UEpZ3uiDQ58TrKcMwYqBjwaEHLZMLOVzM3Z9TJpd6Jiup7QAwgIrsmEM738VnLXt7o4nwW4JNhA393XMevzusYdg9R294XZ3zGY1Ljj0G0Y0sTwiKoEwcsxQgRkr0gzcFdqSi79pKRwd84BzyYDRGcP8F39lv4yVtHuNVOEJw9QjY6RciyS1fuwuCMX+zIx8wjSwIPDg4VlHbixJWt0oD1csLlm+3fHG+OWSotysgkaOD8fIhPPvkEH3/0iayXrW4X7UYd8XQimjiUdtjq9yQgfMpSGl9byembtIIamhQ8mMzQCRrY628jjzIMT0fod7fka3I+wlathV67g/7uNjq9ntgJluc8O3mB82iCYKeLwd2rAlg19/qotQluhpLkkU5sBDo3BdUbhsTfc3zASkbYlXvRJkk23LVhl7nNklUp7fKZg3q0XGr9lAGg099YroY3arAu1aziG6pfnFG4PU+VJU37R0BYmvyQWRIiTnMp+eLjagZAL1Cfo8GuXzVpl+CkN8iq1kQs9+Ga7OsaaBIcJYuV7NDE6WayDE307spgqi5izNIQppx/ZGppEkgBFEGUlJVkQY7WXTgAR1vLl/7lnOSFSWXYw9EW56XotNtopbyS7CbzN1zARB1DsfL8uxtb9W8dy9jtbaqNp6w0YbFJJYnT1yMjLooEXBb7Qdsjz4Fln7FjezrSlZSgcgjVP2KmUhhUXOvGknVglTKoyKQii86VExOgEqBKm+7wi4+d4vr6YvxFpqk2zTA/RErj3f7gM0ms5DsMGjI3ZjH1E2OMpwRKresrmwCxO+EUaTRCOhsjS2bICYpKN0MtUWXy5y//8i/R6/U1LmKpr3Vo8zaneR/bxItXLa4K/DT2Ge+NxxBB+IyxD+16Id/5TAg2ff755yKUzj2ZL0tEkf11/fp1Aa54bQSbPv30E1w53Jffq/hzIDEhS/++/OJL8RPOzy90dMNQjsW/E6jR49Rx/PSx2Do2Uvj+97+P7373uxJTib6e6FYWGA9HkvDtEvx1VUV8xixdJgOv22pJaejZi1MBAQc7u+gMtkTbjmuMi046iEv3eI1Z1LX05FScppQuEZOK0DnCOTSOczwZJngwrePzSSgsq8/OE5wlNSSuS7AeWZMq7OzbzGPst2u4s7+N13b66CFFkw1Uaqx2ypGSBQxglgfoHFzH6YsXOHvwKa41ErzWnGIHQwwaqoclPBO3DmX+1hVw4HqyOHoOuHa4gIl2LzJlzCbSX7Muj9ZF2vwHKW8WgFK1T23dygjZorA91vkM/L36WZoU1OSexsvVNSjbR+aiSE5UYH1pjRwWwLlqDDvzS3zQRViZ7rUIiNu8s/PbdVcJPcNPVjuAvAd7vyQFpbGO2gwZJ2GIXr5+u0Zeuy/Lwc+VovKUgmJZMm2BY4MRmPXHiuein8z9gmtGOjgmiaxB8etZwm6MLPeM/Pss40frTO+em4yVKAMoA8uO4QN7ZisM4JNnJoCVZAo0gyu1nrUG6p0t1Ls7uPv2u7hy/Q10+lcwk/1ahdaVimdiaw52XmK7KoRdnSvR9XcTP8wTTF48VsCqoJYKO6kRtWH2NFcUu1aXTZNINwePAp/M8KVRIvojDN6NbuajrzYhTbTMFgNRe774bwmYF0CNxWNZwMff+7RQQfnzAGnYQtEaAN095M1tDFNmbTPM0lw2LamxluEJJdvEB0/UskmaaQDMZiMZSwYVKiRsMuwKXFlbTnEDZDfWB23hvSHeZVZNnomi0lLyyJO4zodmIGVsnGFUbY41EdOq/ch+v65t9IbPqoNRsVk2nWrp3z2G1zLQaiNgsNTZXZzPl8Gq8vbJKECBRlFIJ8B+mKPLbEYWocVN2emstNpdNLjhtZtIagWmBfUEEmwVNcQnZwJYBXGGrU4X3AKSZh3N3T3MWEZBx1UiFRVW5IvBWUJDTgPNsgGyKljSwbldp0FmwESDlqBBx0iCVAZfWubC0sJJ0MDHL4aYSscr69jCLdW02ipXXpl0jPhVc600iI6dJXpe0oKX352zQjaTYxracxAmpXPk1Witth0vMx/mRMtdJtX/XAVIV6UF5YbHc9O5dB/Q+aPG392B+eLOTpTbmWpBWTb7Wy4fH2B7mXtd/h5//CyArd5pGSq9N1e24AmvU7SS4JCUDVBkNJ6igxxHgy6uDHrYGRBEyjGcjISxtLtzIF8VYEX7piO4DLDi+Q2w4t9pQ6kdRcDqs08/x9GVm7h75y5u37opIJIBo2QXMMgg20DFOTMks0g0JwhcsasfuwNeTMdiY7d3d7Czu6shPIPIABgT4IpjDAlIUYuwALYH27hz67YwpZhl/U//+T/L3xgY7e5s48reHvZ3drC/vY1+q41sNsPZs+c4PzkV2727u4v9/X0Rnq9128i6TYQdbZfNQPvDjz7Ek+NjHB0d4rvf/Q6YtaZ2jewjLkPLYFY0nV7CdvJ9pa1xWXmOIzNe1LL75KtjDKNUuoY12z1pUV2rN6WEn0HtcDwWoJEsNQYpqnuiJZBNdoPstTFoUTQ7FICO3Q7jIMTzaYxnwwkydghmOWWRoZdP0EtOhWXVC8foNFUfguPP+WVrzc8OLs5Z25ft+2Q6lVIPy5z7TAkJarhXCqBCHyCRck6+l/s4mUBb/YFSy12JyyJgxb+Jw1Wvy2fpHPNLnOFGGy8uYnwxbuL/Oe/hw2kXJ40dJK0tYa6SxVq0etqFSbLf1F+iRpUCVlKUJf/muhKqrQAGzHATkBfBfjrD41PsZ0O8d62PH13v4qgRIRs+xez8BDUBrNQxJ1jV7fUxHOmcPrhyiH1qWK0ErGQneAmYf5V1USBfWr0nLK8JZO6cnV3gk08+xf0vvkS70dTdgVo+aYxGkKNP9mW/J+P51ZNj0XEjg5HPseZsp2g5FsDF8xMUUYpm0EA8jjA+n2Jv5wA3rt1CvQgRnRIAq5wCfwAAIABJREFUC1BrqRYcg1uuVwLkwzRCvtXCzt1r2H3jBlr7fdTbdTTCQAArKckSUODbGeDL1tJxG6pGngJQcR6abpEkNnm9TISEAchvKRZ0xAQgoSVikyHnj0lCxyVvVFlSS3goL6EvnidGTt+XCQRhLLKMmn4h/cAQWVHDNCkwjhKwuy8TYd0iRTvI0arz38LBlmC1VjDQrDRGVbpBA1qWAJPtTX+UDV4K+qWmm0QgShg+WkIoDVkc8CIglYCryhCTNS/hkrNRpsspfqo2F5J4QcN8/b9DBHXvU1am7h28PonOvawVmyI5wInNGMoEmurrWRLMAtmqPoFjrcEcgSdJzLiSPim7tBJijrE0f0pcQMy1rMpTZF3IMxdyKJtQEBijX+S6g7IZQ1ATLVEClxK20p5zzJwOoCZL6jJPCFYFdX7XxHNB/4ygles6qvEX44MW6kw4OL9WtP1Uwn/O75Ixy4UXjEy0qwoBq8bTBDH1UMUeEx/LkSUTAawSAaymyFMtCRS2IBOX4yn+6q9+IgC0AVbGuvQTJt8csNI5oja9Kgsq9YqovxTWMRyO8eTJEzx48EDAKkoGmO1nsoGJKCZ+bt68WTKuKJ7+xRef4dr1I2nY0mq1ne8W4snjJ/j0088EiKMGH6sJyDbjtRCU293dkS82Z+n2WsLoJJR09epVORdL/Wl/JVAuIExr2jOW0BHcaLabkrYYT4YYX5yL5lw0HGNCxmizhd0rV9Db30VGNjU1yJwGp1RPOPaiD1jpylCA2zBdayYmvnIQYpIUeDYt8HBWx5eTEB+cpvj8PMGziHOQqXKuLbK9VGeRNqBRJGgjw829AW7s9rFFuYdagUGzJk2g6A/UWm08vRhjVuvgxfExkuMHeGu7hu/0YhyEYzTyMeqsApKuw8wSZBr/N10FFHULvRjcdhrzBS2JtRSwIhROGxpFpZwDP2+AlcXoBqD4gFXliZtOqc4zA6xkZ3TP0D5fxSDOdoWhAFbmu/g+rP1O2Pcu9l8ErJzhKjfXlwWs/HWk7t3q/cuS+nYPdi02TuV88ZhPPg7C968DrAioCltdGse4Mkruqw6IE9bdZCLdGwn4+oAVbUTC5gXO9/eBOQOZ7Pp9v8+PE+gb29+WPScbf8NlPMCKtGENXA2wqlEQ9973cfXmW+gOjhDnWtKmXQFeDrCyiykz/I4hJPX+eYL47BmKeATkU7TquThEDLKV8kHj0JXsqtKrVTSag0TxXRqpKFGxNpsEq5BcOrJ8D7OyfBnyK8KXDn31j+NPEJlSnvCfLQYBrIImcmp+9Q4QdPcwCzoCWDHbQUEx0S5wWScJKhotEfRlVlE7cI3lfhlUaO0u9Q4oJqjBPzMQBOW4XclW6pwBRywTLTAptzQEU1hvxsJSoyvLwbo4uo3Q/dZtl6sc2pf4/UsEXeuOYtex6j3+4l7+niqTUxoxn6Lu0VSXfX758SsQwECMVXVPIuBHrQlmO8MCW+yylsXoZDEaSYx4OJLyh063j+5ggOagh6wRYJrNEMVTdKljcTbEWBz7RN5LtylrN9Hc2UZMo8AtyBk2cZadJot2CWoJq4RlFmxTzHVDH0f9HAWs2JKW64bZTrK3yNbi1xh1/O7JKSJueA60poOlZTfMAJNwaboJBkgYIOpvGUbt1+9lRrUIBSQz51IAVHlcnJ8WxK8qWVo5I6rjOwbXunDFGFZlhzJ32HKt00nwDlCCVupll5tJtRlV9y1/9gCvZVe8DjB1uba1i2zt/C8jriroWeSomVOvJ6mARtvUSKs3wAoJ9Wcm6CLHlX5HGFYHO32hg7P7XRRH2B7sYW/3AM1aUxlWLG11AcsywIo2zQAH2mZueqT7E7D67fsfYNDbxet3Xsfd1++g3+0poEJHkZpPzH5z4ySQHycKutD5jCKcn53jfDjE4+dPsb23h929PaG2Z1IHF2KWxji9OMf9r7/GeKJlBhylq4eHePPePexu7+BiOML//p/+D8TUjgsDAayODvZxtL+Pm1ePcG1/H71WC6PTM5zTiU5SbA+UZdXf2kLeqGEcFujsDGRf+fiTj/Hl/fvi+BOsunfvdbl3spbE2XKsAY33qqzSugmwCbB6OpxVgFWrg1T6h+g+zb2R96gBt7ZZZ9lyq9kQQVOyLnd6LXTJuHD6PBy/aRHg6XiG4/MRgkZHAl3C6L1iil6sDKt+bYJuQ1nQkiXz2Mo+w4r36c8LW3e2X5E5zY5plgn1AStxorhnNpulo8T5Y6WCcUQAq7MWsOJxrcMlP0vnmM9Ksqb1FsbTHA+GNXyUHuBZ8wjD9j7O8hqej8YC2o3rHaShlnUw8K0Xxqhquo6/yobRR1tIoEBtOC0fJPM2Ay6e4vsHbfzZnT3c6cwwyEdIxieYnJ0gSAux+bweAladbk8AK86VK4dH2KOG1R8QsOIs5LOgn8GvsNbAi5NTfPThRzh+9BhdgoXTGWgbes06Dna2cGV3B/0Oxb5DPD07E+H0DhsdtNmxTLXnCH5Sn3FGvauLMbJZitloiovTMXa393H3tXvY6e/g5Mkz1aSj0yxdnQrMohgEMqd5jKgZYu/ONVx56za2jnZRa1LoHmgzGSI6ZFWC5CW8lbm3vCxgJclJJ7RtgJXM65D+n4pp+yxdAaxcB2AmDC1JKwLnnm6LJIddK3rRUhE/kNpn3Me5igloMSPOY9SQoY5JlGE0SxAlnF+B+B3NoECzRp0rLQUiq4aMbz4L6oUp6qIAkQS07FhMEEWCOuoQViWDyuZTZpSU4TKbLz4nGRVOx6csYaEhoxYWg1f3NhEBr1hY1CjSsbFmNxULimOkiVZlZEnySUCriiksf3eAkz08Y39zcAJhGaienendCDDofscybAWsqt+VgRVZBa7igwAVy7vENwkKEcrXZLN29qYEvuphsvsn6fHqJ9FfkucoLqOXAGMCgOk6alD9f7y9aZNj15Utti6GixnIObOysiYWi6wSxUkSu1vquW2HX9gR/uLw9LWff+Fz2O+zHW6/bolqDRRboiSKNVfljMRwgTsAcKy1zwFuonIgqVCjIiMrMzHc4Qx7r732WgT5CBA6wAoFfhJbQcnkYj7C60AR/hDlcgXlElvfrB3Pro+dmxX683qUhCQZX5XA0I/tgAStODa0DcqZmvX/CNl4gCyJ9HmeYcUCpzFOUwFWBKB9nrQMWJ0Hq3JFskuDr8VzLGnNMeE9C6ZQwnAUyy2YLKcXL15on/YMWB4PWVf3798X+4lgEtdw3j9qUD19+lgMKwJWHRqblEOBU0+fPBVgRa294+MTMa3mLOpyGa1WE51OW4ypt+7fxcpKB+tkTNdqKNK9k2xDFjR48Rl7jMaYJonWmzAsodFsIJ6kOOue4mT/NbJohNHZwLp+Gg2sbW+hsbmOQr2KUq1qrEW23zpjE19UmxMINEFy5lsa6H5+TgUo03zpYAy8SEI8GZfw+VGM35+McRwHAqwM6eIXC7O273AvImt+o13HeqOCVrmATqWETrUsiRKuMzRteLZ/hG48RfdwH/XoBN+70cB3mgk2C84UjY3xlkSqeDUjilc2HT5qlJAV6ffz+Rx1c3h5X88/T2QL6YSZjppnDvk2MM/yywNWeTDGxxK+7cwDVr4N8SrAyh+HB0SW4zH/3l531T/frx0XgVPXAVbaO3JaTgsw+OqCi4+h8uenPUlxa16f83xM6T/Px1R5ppZGGOO+sGzutQ7c02epNdrAP64HJAiJlU9wi9hLmun/fD9pjDp8ZBko80XIPFiV34D5fMamknzwhgo5PVT+jq31YiY6mYklwMqYFdNCCcVqA6VaB9t772D37kO0VneRwRgaYlLQ9WZOhb6cJbFY6PzmlANTaOnaO8Ys7mM2iVAuTFCmuJtcOWzRZdWN31nd56RhZZjVAQJWRLPpdJZH6PxFW0b0/ELsL7AXd6MtbB4ZzE84zw7wAzE/ODzDKqaDW7GOQmMN5dYWpmELUcrqfqyEgZXgVG4WBkCVikwWqqhLwJdBqojzjnLJgcJNzIFXk6nOj1VvitMm05lauZiUEMBg0s8WSjmkucKUxQqG2QsacNUN3w5o1T3JUM/ZCN800JtfIzfP8pT65fe6KuH20/QKzdRrWwbz2gt+4ixPiqvO72sDVheh4A4EZKWTrJR2YYY2E7tpjFo6Rpm2wt0zFGYMXCqotVqor3YQ0nmtOFGAOmG1NIqQ9iMqLBqVlRo3bDFqNlCoUcTfOWGydVcs+ILEnwvlEiK2cbGqx4TDicOqtknglyEuK3vswaeotGjqJemyxNMZxkGILw97iNkHr4qltZ6wKmrjlUKMZBIYeGWVbLvbWmCoMyT3iEWAqcKxv1Z00SqxWuWFvw2wUlriXEkZ+JkShKPyz9uH37xrXq/JZB/dlp4TZbVXLBZ/PkcVHqcv4uPgBTBtunrn1Dk8O2wOKDio/Vx/vj+28wyti8bZVYCVC9Wv5DdeB9iajXEesLLA4qKrZ8y28ywr9e+zysHv1BWMR6jMMmzUq1hv1bC11ka5XMCQdsfjMTrtVayvbaJSsjYtsguuAqx8pdQLaTII5Rr82Wef4ec/+wXS8RQP3n4ggGdtZUWJBts4uBPFo7HAAIFUY7ocMTmZadPsnpziuNvFQfcUOzdvqiUwTjIBVhS4Pen1sH98iM9/8xsFkQxYeQwbq6tic+1u76gF+//+p39GNIoRRawkAmsrbSXke9vbuLO7i1a1qgp8Eo2kJ0ONIQbO7U4Hs3IRQbshIegXL1/gN198ITCEAfb7738XWztbqk5p455rK1mQ5jfoq8eHtTD6B+e5f51nWJ0ySUnoJETB3oqS/RG/CAIw0HZsEVWGSwVU6ZxU5VcFlVIRIc0guKvLCU2NbIgmwP5gpMqrB6xqSNGcjVFPT8Sw8oCVb4/XnuKKP/n2z+XxuwxYcQyJmeOo+z4o80HqPFCijlmSKKliYGuVvgyV0BhXlzGseFyXMaxKJVYMAzztTvC6dAPYfheTzg0cpQH+cHiKPxz38GSYIaFroLO3D2ZMXDjDqCsogSrHPOV/DaQKxAaxpCFIRyj09vFffecmfnR/A63RK4QJW0x76J2coJCRdGvntAxYbe/ckMHBnw6w4n7i4gQWMtgiVChKA+azX3ymVlhFJ2TBTSfY6LSwu7WB9ZU2ahXGgpDLWalSQdW16nCcq50qTgRakZkwJgAXTzDqj9E9PkOpEGJr8wZW2qvIxhl6gyHORhFSzhEWFeNYoN0wGSEKJli/cwO7797F2u4mKrWyMaz4uWT3OUblt4lhvg5g5V0wvXaRxqdn+ji3N2IsGteuvdcc4lioNNYEGZXmfslPdOCQM0cgUGFxmj0nzcZiPnDiSoDZC6NLx7KEUTJDP4oxivl+bPUvI5T77xRFMqxm1GQy52FiR2rxcLpbXFvVMmS+lxqr1NwU32sOKORdtFis8udmuj3m4uoctmQc5PbvApMx65YzFpUHKJz7qM7FA1sujiATVgCRMdg9y2pRZPESIk70fN4ebQwrLuBF7kE51tS8Su/a/kw/1uLgxd5ne6B2LrXvMj63+yXxfDDm1k8IWHDjFeN1DEoIihUU2NpGoKpAth+lRRbtcX61FojFgnulZnpVorWx4DzFZJZKm2g6S5Am0RywIrMqLLNVjaC8tc95MX8WHDg+1F7uZVjYQlisSgI7ywoYxRNEY9cySrY98yUBVq4lMIkwSWOxltUamVl+wmP927/9OyWhnsFqCaIVG5bBJh9n6fgulTSwiM7vV3wPfw+Yi2kNTyf4/R8e4w9/eIzHjx9rnfZsRn6GP56HD1n8uT9neLAdkODW/v5rrK13xGbe27uFtbV17QnPn73A06dsKxyKrSX339FILCsPjEjgvljA9s4m9vZu4t4dAlcrBsK4lkh2wojKSHOX0QizNEW9WkW9WceITqYHB+i+2gfiBHE01h7Ee11fXUFndxvNjXWU6lUx7nz3kt8PfWcLQWebZG8CVn5vnRVDDLMAr0dTPIvL+CoK8OvjBF+ejNBLC8g0B/keizicc5urI5mx9XIBdbZRF2ZohkXUy0WUxLwj2aOAw9MzaWGl/VNsYYRPdht4tzrEOs4Q0hWYbcYsguuOuiSkTLC2gBljj28AWPH8fZxg4fpM1+0iwMoXqvIg7TIoxPiAzCA/x/n+ecAqH2ct5/E8/jxgdREY5lvy8oDVMl4wj77dvMzHdMvM8UXuYZqRX0fDdh7zOT0u/54Gpln743Kc5c/lqpbAIlsC2TLogHB/XxhbEnThz5yDLPLx/7zOLC5xP/Ftl565mMdg/D327C5/bPlj1PGJTXc1fpO//hou//s/bEqYyj7EDUm2HoU1kGG1tnMPe/few+rmbUzZ/vYNAat5aucQWkuaDLQiAjwZniEbnWGWsk84k44VASu5sXiFfw0shkakr5fUJzxNJ7ao527YfLPytuNspcq1CnhBNx9cq8WgEl4JWHHS5EEwj/Txd2RYTYIQWaGGoLqCsLWBYmNNItlcjKnPMRgOJGwYJ9Qc4jkx9mV7FqvKFDOlqGBBvez8IvihypdEHSEdDQJedHSLkhRROsGYThquX7Qa0t2Km6C7Xq510E8wsrX8xmGi7y6AmEd4V8FNV4eB1hKVT/fffP51gJU2xCsO4arXa513yOtinC0ACz/Rv3Ewm9Njs8+/DJA1Wn+FvfOYoFOYYpWJ3SRGTa5QKZL+EGmUYBxP1DrRWOmgtdZBtVWRI4zcUGJaWRtoSTaGnM/KRWTcJTj+iKIzoGO1kq6CBROZLldDjBmc8nnUpYqpS+Ar/mzxyCRebHT0EhUgJQ5Mq3YyrKhddTBIEU9N/I8gqIFVxuwjOErKNn9ntUcDrTQHXDWRbYkeolqIK7sxoQC1ZAwMd58pAK8gkgE8b4wLCM+9x1ybJX/nPKS1IP7rf1y7Fk19Hk5bJPklHn9OFNX9Reud5CSsIqXFcE61clViF7Dxbx708m88x6+uaUf59wCszlOK3WRamlQ++FW9Nh+8sx1QlfcJkMTAOEJ5kmCtWp4DVvV6iGgUCfRptzvS1amWqhoz7JKYh0nnQD37Lc/fb5q+952f/+WXX+KzX/4KL57t487tO/jwg/exs7PtWmGYjAYCpiiIy/lBwMqEcCGm1ckRdW5OMJpk2L55U9X/bq+vBJZCty8PDnBweoLTXg8bm5t4/fqVKqLU49nZ3MJtvqYU4ouvnmEUpzg6PJDQei0sYa3dwt72Jm7fuIH1dhuNSoiQATfBFdcW2Ol0UKiUMamVxfL66vFjCdNTd+idd97BzZu7ah2QNhbBZeeSKJts10LkK19XrU/XAVYnIxNIJyjMvTliyxvZaGmmtcWSg6L2OWptEKyqVsqocP+hLXUSo8A5rAKRGoYwzGY4GMY46o/kQsT5WgsyNGcj1NNT1CZdNIMhGpKLWgjI+4DH77l+rzw3i5eEQwmC+pZAv3/Pg3pX9VNlLwdY+Z/TJEOr1da8ze/z/Nmzs/h7UdqdcK/XsDINhgq6p0O86k0xqO2hvPMAWXMLp7MQL6MMjwcp/vnxPkalmhOQZIU5MVYGnVvFsnEaFlyHBFi5KrRa4jLMolM042P8j3/+Lj653QaOvkQw7qI/7KN32kVpUkC9UlMASCfKaq0usIbrKwGrTnvlTwZYaUV1rVXcm6iJSEbJs2fP8emPP5Xj32qthmlEwGqKtVYdm6sdrLSotVW1YgaB0jCUhpv04+TgRZFyOkHT9S6RMD972kfDGKdHp4hHKWqVBmrVpgCPAcFVrkOVUAYG4yTFabcrQ4VBMsLq7hb23rmL7Vs7aHcaCIsFVJhUEuS8vFv/2m3/6wBWTOp8JVjaehJtc2vbnEzEVjmXwLnWeAESsM4AsXWcdhJ3K8at/KJeWDEHWKVZLEFkY0NSGoMaR9RKI+ODTI1QWkW9aIxoTJe0AsphTfEAgQkyrAIyANlS6JyBue9Km076W459wdYhachmqKnV1WJEYyHZZfNOVgTsLF72X9ZqZts/F3/q/DBoN1YhxaPV9u8epp1lMZkvS/m2QGnYETDSn107oAow9pBKle8WcC2BBqJYCyGPTam6XPqMwap/PGfGStx7cqZMKqbp9i3aCe3zLX5m4sb7xvvFch/nd6XRECudcRC4FtKVkS3XvH8B4/Wy5pCdn38IiVOsTQaoB6xmxRlSUOg8RkLHvinbtEemdweaTBhgVdF6YCA+8x4BmU4A3ANWliByXW8AAcFjGxtkWI3GNLUy0LxEwJTjihpWSYQpdYsyB1hNJtrTWfgnYMXPI8vI5w55EDMfHy1iYmtWvPixAKyMvWFaQvwiA5mPk9Mz/PRnv8Djx0/VEuhbyX1xiXvXj370I7z11lsCk7iOs+2ebYMErEajCCurbaytreKdd97F3bv3NH4PDg5xdHQskIpthpJayRZzcKGJNBELjc7BBMTu3r2LRrtlbJNSUV0wRYKiJA30yRKN0axXxcyiRMLZ4TEmZwMU6ao7GtmaFUcI2y3cePAWdu7dQVa2FlEzQ1mwYXxRd+EJ6GRc5gD8AsSljmIvBZ72M3w5BP4wAH57muJZd4ykECqet/niGDa6WRYXi+XLOUl2NaXbWbjitCX4qVwhwGicoFipoRj3sVcc4XtbIe4XT7FdGKAyG6JSIGAlGzGBYJyqdGcVKJvap17GsPLgygJkXYArPq+et4gyVuf+4drwCJ7ynucfefCKv+cekAeotHYtAVg+rvDvw2Oa58fe4M0zfBxb3AMwXgcrz07KA1b5MHsZTPPHwuf7trxl0MYXOS6ZROfIOGIjufzLWL8kJHg5lzevq63bl7cEErDi7M0z5DVHRUKw68h9wBsxcKwyJvfgItdm3jtvtJM/tzzAl187NE7nwB7E7jo3L7weoTvPPGAlrOA//v2GJEiETHJRkZAufa6rKFbaaK3v4c6DD7Bx4z5mQvNZm7GWnq/DsDKE3gsHeoFep6/EjTUZIhmeYjLuiWFVkXCkob9aOAhIUU1ewmAUCKViNf/Oz+dGuein9wtifnL4RVAOUDkBMh6TF9r1VFt/YX3Au7gxriKzrOY/o2JAGRmqCKpthK1NlBurQKlqDCjnVsWknkkRGVdxYgwqBRJcXQsUHSyiRjCDrYKVEFUCV6Rfe8t26orQGS7LMGQALvCLLhne4YfaV1ah88m5BoZzq7AKrS9/LVq8lP1dhRZdNotyv/9jAauv8RFXP+XfQ8PqQkMBC1GCWdEAq1mKlWCCNbppTceoZ2NUqLvSGyIexOj3RrpfdBZrrrTQ6NQU5JP9xMSL91rjkyEAq08FYERhdSW47J2nK1KmZIATnIt5uVZFsVlDwF55MrOSFFNWTRR42gZdqVWsP5BOUNRtK5Yx4TwnaIUihpMAKQErWW+b8D8BdoKkBGTJFJxQHFZgmrWnOosQRbAUlpSsnQApz4HyzW5001rYzUqrRO5GMyXJkiHRsVxEiV0OhN58jm3I55/nj8A2cIu0fcuBJ6v4zchv6N7nxAdiNqYdA9GJA/pP8SYT82rNt9RPsUF9LsT4FlPBLv4bV+acuO35t/UJgHSHmGIIsLI1d5bGmI0GKFGrqlrCar2Cnc0VtJo1jEZDATK0t9/a2kGlXFEg6Nth8htR/v9+ExPAz6TJAYMmsPoY//ar36BaqePt+2/h3t07Wt/ZvhqWinIzIpuF416MDdKUCeKPxwKsjk5P5Ki5sbMjYP/ktCsWKtlVLw8PkUwn2LtzB41WEz/5yY/x5Kuv0KzXjGV186ZaO7JiBcWwhoP91/jqD7/HaNBHrVw0ltXONu7dvIlWrYZmrSYQjfOsWqV4ax2lWgUvjvZxcHqsY6IY+4MHD7B78yYqVRZCJtIH8FVrgdMTirnmLJevuetXAlZT4PnRGU56A8QSHTfGI6tuXsuJxypXtZBAFRMiVlc59CyhUeuMAwIl2TwroR9PcRQlOKOAL9taAsglsIERGtkpapkBVs3Q7KPnIp7OwSkPWC0XHPzc8wENdcg8wypfGOJl8QGar7Ry/Gjdc1U/tgRSk2SZYcXP4Gs9E4uJC1/De8Zj88BpGFaxf3CKk1EBcXMPk9YuzlBDFHYQVTt4PangP//sC7UFmh0fA38CVsaUUQsbByivJ+3ZHWBlRhMGWAXRMbaCAf63v3yE99YLyPZ/ByR9HHbPMOgNUMqAZrWu+0XAqlKtCbBiIHtj96Y0uv5UDCullFzzJxOE9ZriCyZWT548waf//GNUgxLe3r2JpNdDNhygUghQr5bRoIbVakdtNdK9YksnNZDk+sPWwlQsIQIKCRkcZOumU0T9CL3TvoArQylK6FLYn7FSNUR9dRXVVgvjNMMZncLIvBr0VeC5ce8m9u7exPr6KlikI1YqQe5/J8DKB/ICmef6ScYKVgLEti+yTcm6YsMXi7GYYhRHAkDEkGFhgGY8ThqCoES5FAooYnFJzqYJmRoUXufcZPtuVa1iYaWBQqkqJ7i+A6zSKT+vovlOwMqKQdTqW4i2sxOBianabJi8MhQQRTCTYQBdYamjxmq/vqhJoy3ekhXeQwOnzAFTukv6P0PHAMGUDCNNAIFWZHYLreF3TQ0PVvlM/BwcZS7Lzm3PQDMP/DhjF8cy8kiagSh8nmOmCHV0zGEVMN3e7YApz3RaNK6bq5/FxzPEUxpzGHRJJpzGrkPteC/rrZbYVR6wIlgljUAHWJWoFOaP2THJJRwvnM/0RQl+MEabCrBKMc5GYuhkkzFmU6qgcS3muPCAFVvzzBGPY0IunBobBLlsD1WLWYEAUwMFSjoEIZKMTOgMw4iSKWTMTgReGmA1xCShflUsYX8xrCZT6TdxDSVgxQdZnj45l2C+Y7W9yZLw4MjVgJVPmPOAFT+D++XjJ8/wi88+F0DOFj/OLeZkBKwInLH1/h/+4R9UBOL4pfYl44avvvoK1LBqU2KjYto63/nOe3j08JGuSbd7Jv0q7rcmyy/kAAAgAElEQVRkY3F98+s+r6HpGBojiqLpHN/Ur3r03newvbNj8Sz1rio11Jl/xinGJ11MokhxAPfQKB4hGUSoTQIE6cQcB/df4SQaor2zgXvf/Q5u3L+LIa+zuhwuA6xcZ4HiTIP/5pp81LhjAblQwUk8xe+OR/i3U2ouAo/7UxxEGWaliuXrTsx98d2BVpwmWrMMnDONQTPcEaCJkuI45cfRKW6Xhvh4vYD7hVPcKA8FWIVBZk6lnPeekajUu+jWi8tbApcZRnlgywNJHpTwLOt8SyhZd3nA4xxgRf3FElmGxnC8SKvJkxaWWU8CtZz+Zl70Ox+DeBzAA1z8DA8+eaKF4hkXw30dwMqfi87dFXMXTqkXB4P+HDz73F8nAlZ0vVyem/nj8NffUiGnf+wlHORSuDC/mjOsHDCmtmAH9qrtUqbIseaGtWtajsnX+bbMZWDS4z/5M/PXWCTZnEui/72/Rou1I9f26AErfahQcCal5JJWUai0UOts4947H2Fr7wGCUl2TQ9WHKeloXp/iMgaKs/p1rUTzyooTBDfKfIR4cIqUgFWQoUbkluCLEHFzkmAwlE2s0sCEhpedG7G3+c4PuPOU2YXon1e190EwLwov/txFxAFr+aqwv9j5QcwbM7/xM1a02YJCwGoFlda6WGl0WRSTSWKV1gqYMnibsJ2FoBUDCFZyJhiyx55BBKs5pJOGZTSZEFXYsmGuUkK0GYSDwBUF3Ql+UXhzJsYqq6Jc6KxN0ZIk6rLw/0q8HT1Z7V5iyHkGiVE8L4ILvm72fB0/66Iq+7n3XgIclj93OeE5N/BtKTunH5Ff3JaT6IvO6eL3X4znRTXpAsBkxsbKkqrP9WmCDlKsI8EKErGsqqyM9UfIhglGwxRpbJW7YokOkhZwS48lTVQJpBYIrbIrzYYApv54hGJYNhctumWyxTQeKykImbg16pjUQgk7ihbLCnligBXbMTRfqqyCk6lVFmCFcijQigkYmwGmQcnAKM5751LJnynYzO/94VjfaSLAsSdmnysyM6CjsCQHkLlonbfl5chi7TAP7lANpkxtUlVEpxgTBJvrQC2ALg78Ob3ebqT3V1kwuiRqzH3ea2h5FpYfF95x07U0evKRB7k5tajbknM29HodRrE2yrvmVg640nrgQnGDwy5/5DfKi5919Qy6avxL7jYX4J9/f68cvGQ7ruDeWiAEmnNzcromBKwm0QDFNEYnLAiw2tteR6dVw3g8wtlZV8Htzs6uACtumBKZXdqw8/POgwd+M7SKjPW+Hx+f4uc/+5WEURv1mjSf6ODHtju2rmV035OZAMXXGXhb9ScexTg9OcFx9xRBuYiN7W2MkhQn3TNEcYLn+/s46felJfHBxx9prvzn/+v/xGe//IXW1bV2W4AV21GDWgt7d99CNBjgs1/+HK9fPldVkoDVrZ0bePvuXbOPF/XcVIXnzrElmhfEKJTMVpsC6wx8K2wjdG6t3GO87gYD8XRCAKui3+k65VxmLhof1wFWv33yEt1B5IAqS2I8oMbKF4Xs2RbMvYTfVVNj28vECkAW0Jj7L1tLaKzSjVKcjCYYpjO1G3DHr3JNC8YCrOqTLlqFERolG1u+4uiDIw9Y8W9el8Kf2zJg5UXXvThrPsDxBSheK+7b/PItgdbikc5bAjme+Hx/XT3DivfqMoYVXXxP+2Mcj4CouoO4voUu6kibm+iXWviqn+H/+fUTjIo1V/Dh+pZqnRPEy/XBitvGXnGAlQWjgfSuitEJ7rdm+F//4j5ulwbIDr9EcRbj+QG1VWKU0wmaFbNszwNWBEAIWFHc/08JWDEM5bUL63WBvoy1Xr54gZ/9y0+w2VrBO3u3MTg8wuD0WG5qBCZINmHRhcLFdde+RNCKcQULH3HK5NoYVlxb6bo5STL0T/sY9uk0OMZwOEY0SsQUmhK46bTQ2dpCfZUM9UC6c2xpPTo5RqVexdbuJu7cu4XNzXXUGAM6PUQnAfV1w5XzoccFzdPaQXKi6yZN4VipvlIucMfiJjoVMgnk+ROUIABDoCpl25cDrJIJYzUT9iaAwuSQQBQ1d5hw8cG9msk0nccIWJEVxalKPaNyuYpqtYmw0kQ2CTCIEq1zCQtKCYu6BPkNsOJctbY/A36ydKpYmow3k9Rg+6AqFTI3IvDH9V/twGJiSQRPYBXzAfMrM9kJ6bKpGMJNh3ptASZjtiEyGSKwxb9Tk8SeZ120tlNqH3Qgzjzp5HPEhjAGtPZRtQbmCqkC1e0eGLuAxTnT/pLL4oLwZqwJCcYbkKl2aBcb+84r84+1OIHtefFkJDF05gHGPra2QCWpXDMZLymWL+k6F+igXg6VKFLzV0VzXRpXsBNw7QaWBREaF0V2QpSpN5RilI4wTsdIHWBFsJIDh4w7Y1gZYKWYzwFWBFj45TVfeG8IKEkaokhX2BqSNEAkwIqMZIJSE7nsklEl/ao4cuwqcwjkuVIziuwlAlYc061Wy+0JLIY77b48d2wumbAw/7l48tk15nX0rUt+nyBgRcDpl5/9Co+fPsfLl6/0s1+r+Z1sp/fffx90B+TaSLCKrCoyrOgyzPd659135tfk4cNH+OD9D3RN6CDLRNgc3sjaMYkVXkvuGwTpeN6MaYaDPnq9M1RqVbz94AHuvnVPoB1Zi7VyiAY7DAYReq/2kfT70rTkPsr4KSwU0ZiVkERjyQ+8PDrENCzhxtv39FVbX8WIgKEDrGS8lSuw23VzJdZ5a7Y3p+Y8IDsGmBRreD2a4PP9Hn5xMMTjIbCfltGfUL7HR6A+9l240Wuk5zQk82Ocn6s5HpRU5KYxU2V0jAeVMb6/UcDd6SF2yhHKiAywcrGDFZqnyCQ3Rx0sm0/XMaw8m9zv/37MEDTlF1/PWMGbq3hXX+8WmX+dX4/NMITAukXg/jN8zukBrOV4dA5AEbDi8TvW93ydn7fc2lrkwRj/GXOWo7u+Xxewysc2HrBi8fIqwCqPQRhT0cAhPhR/zx1bz2chfo29siXQrS+etaXr5nSl+P+wHApYVizl3NaN5GM6b2ZMcV6Ufhl0yucvefDQnscCq7Ev84VtnpsfT3lWma4FASs+gULOBlgR9CDL1ACrSmsTb737MbZvvYOgTHosQY9vBlhp2Z532Vg1Q5sCheEmMcb9UySj7hywIpCVKeG27YVgUzoxm1kBVmKTGJVM/eTe6tZRTvOTgyfphX/5Ph6l5O+ZTNDe21gHrlLmRMzyF97/3w/0OZpIhgrV8Ep1FOurCJvrKDCoYNTCjarIwbVwWWHyTstZglZqcSD4NCVtPJM9JHvxw0IgwKpRragqTjSf78H2Mb4fbeT5fAZABKsGY+qXWMsJB36apQr0ovHY2gmdkw6BRrVz8h4LxLIBbnTwb/+4KqH2A++qd78+ob/m2HItgcuTI79QXfYulwJW51aRSwBZBhlBWbRhAlbtWYL1IMZqkKJJHSsCr4MRggSYxjOkFEsdjZEQdKJbi5xsZqDwcJE6IO0Wau02OutrKNdqGERDBXQEnZhIjNMEvfEIMdkD1SqKjTrKqx2UqhTqLIoaH5BhRYdKxySQKDhbJ6hhRXZiWLE2Wq8dJdFkq65au6+JhRqjKsA4nYi1MkoyjNJM7Ro0ExCbg4tmyQCLopyaDbBS+6IbY2IhOESDG4sBVgFKDEIxxZCONdLDUq3arS+OFeWDIwdWme6G6XB4VhCB3kVT2qJd0N5vEWrr3OYImN1PUVG55vuN3Ve35sfj7Mh9MVfn4qqzCsJNJ+SPJCl++8nn2yx0SHlrK/+Wdqx5EthiU7YKG9dZnj9p46y+ZhxzyQidsIiVahl3bmxhtV1HEo/Q7Z7KxWx7ewe1Sl0Aqpyk3Mfl53L+/1x/vfuQd2jjGsqE/ee/+Bw//defYRQN8eD+27i1tycB1HqtiowtbVzfOT7ZskrQikzTaKTAlVXNaWGKze1tsTK6/YHaiL588hTjyRRvP3qIBw/fQbPdwv/xn/4Tfvrpp7KnbtdruHvrFkqVqhiGn/zFDwXy/Przz/Hq5XNUyiXc3NnG/dt3cGNrSy5ByXik+0yQhO6CwyiSBt2du3vY2trArVu35FLI/YVBMVtM2L7O66D9K01x1juTFiPdiXwl29OvLxsEVwFW6RT47ZMXGI7NgptVaWrVcY+kqDqBPgqsi9XIbUgGv1ZtlcU7xzJZkiJD0N+uiEE8wckgQXdElzwyiEpKaGsFMqwiNCdd1NJTAVbNMgFTA5JsnBl4lQes5sCcSzjzwQiffxHDyoObecDKVzYljKuxM0I8TmRTzvdZbgn02mm8/l7Diq/l+PMVXDopDpMZXpxl6FU2kLZvYlTbRNbawrPBBJ/+/gWe9zLElEJw6wwtww3GtnY02dPz6jngV46WEgMnYJWhPO7i0XoZ/8uf3cN6sg+cPFUC8NWrI8RxilKcisHnAauwUsVgGGnd3725h0a9+ScDrHgvqAOlOIjXJmV8FeLg1Wt89tOf4fbmNm6srKF3eIje0RHSZIRkmiCdpihUS2g3G7izdQOhnClLKqiN0hTDUaR2HbKBW40GmvU6pkmG3umZACt+HR2d4OTkDOubO5iRWbLSQXt7C7X1dRVUuM9wfXn1+rUY6Gsbq7h9Zw872xty61ILc66Q8G0WUYtEzz+WASvez3OAFaUaHIDCjW0aJ0puPWA1JWAVGMOK/0bJSLFaTFaL2k8MsKpWqFXE+M5AAca2XBviZKzxqTk1JRuK85mi9i1Uqy1MZ0UxaKI4RTIFjs6GKnaVBbp4/0HPMzax59RrW6puRSMUc7ckC9u0msmys64FAly8KEwivLmLFYsMhTFXO7ty3OsjtkSJkcKkhq8jw5PJMFcUY6qIAWWqANaS568fJT4I5Ljt69x3lyOIqTePzwlWmZuetdwVFZ/YJ7kWFjH9TAheTBlpWC70Wq0A5ZK7AgtxEYplAut8bxN4F4PAOSdyvWehV0kVXfxKFYFVJkrPmJxrvAOsplwHCFgZaKWELJtIa7RUKSMIyZahpMdYoFU6IdtpJHYdASueVyWsqyWQY8N0dskITQTMeDc1rndq12HBU+YRBKzYol9AFBlgxaIOgcp4ZCBVGkeYJNRH8/pVJiFC8IbFlr/5m7+9FrA6H19/PcDKy7AYcGS5Bpmu+/v7+PFPPsVJtydXXe7lHPfcWznfPvzwQ/zVX/3VvCuGrCoCVWR5v3r1Su/xySefSHuSewFbAj/68GPNLWpW8X7lmb4CBpTzjfVZp90Tnfvh/gGOj49U3N+7dQtvv/NAzK4aQUMEaARFjI+7OH32HONuDw3up/IaKKLTbKGYTDGKIrw6OkJ3PER7exN3Hr2L1tY6xhTvL3EPNSBVxgXOV9MWHgNmFaW6fMO3ONuf2Y4FpMU6Xo2m+MWrU/zrfh9PIqA7qyMOynIKN+T8TcDKA0m2zfOgbe7J1EFGXQSrNEgRFiZopV180JrgBxsF3ExfYSPoIyzE0pWetwSqbdYAK4vtbQW9DLDKs4N8jJAHJxjPqdHoAsCK95j32+f3/nXz9YMMMRb/lxhWy4CVj0XzOb6OV+xw3gMbyxcBVv7c8jHJnBTjRdSX4t987OvZUPlW3vln6fivBqw8+0x7nQOsfBHQACtruV4G9PwxeJaSXx/5fcFEMwbnYj1xeodsg2XeGYaKnWQmw/HLTi8CVpJTYExLHVGCwkbiyQNSflf19yJ/z+eAI3eTzIx7/PH74/Ygmi9w+9cH/8iWQCfCbd8dqFEoIQ0qaHRuYOf2O7h57ztormyrX5YDVpLMdIhyGkn5Du58CLBY5Fx4MHczcL3z6RjZuI901MUsjVAvAdVSQckJ7cvVDsWkWELvtllqE5Td8FQVkLxom6eV+kTBI5T+pviB5yu2DLh9D+ZFky7fxpKfODqvgPo8BSTTMmZhE9X2Bkq1tlgromlTb4sUXoJFFG2UIqWz+lXBKUAi/SmzPJaOiLQGrE2DFVsi29QdqTdrqmyxeqnNtcTeY9KXSQcuaTPjfaH4KZPI4cgAq5NeX8kc6f4U76aIJF1LJASfTaSb9ccm3FchxNcBWtcFmte+/o2KxVIA+g01huzzPKDh9Vlc69WSILek62dF1MmOSkdoz1JslDJU4h5qaYT1agiMEgTxFJNRhixKxYAi+2k2MRHpmPogtFunOC3duFY60k0QKJmluHPnltN6KmBWKmKMGfpJgiFZdoUAW3fvSmSaa7YBQVTCTdVvTzBCtqXcpCpllJg4sOKlcVVGrVY3lqEWHGsV5f5D7SqCVQI5Od8Z9FKkPZuIyTKIxmJ6CcBiMttooFNvquefQSznLSvkFIDmOOMh8TMoWLnSbAiQpQYJg8Pu8ExA3HCcYJzQWIABv1HwBZ7JKt7aGNSDL4ejKcLiQkRalSKuE7Lcdu2vDrBifz7FhMcJdcQIejvxWzlPMCi3gNNXPKwIzFYLL9TB+crN2UmX6HtOueE6iuE1A/y68X0loCsBfk/xWPSG24bogWgHsOWB6TlyZ9bGEjMnc4JGGpNUgFVtNkG9MMPe5io21zpKRliJZPWagFWr0ZZWEgOxBQ5oicBF5+RB/3PfUcDLV0d4vX+A3/32C4FQrUYTG+trWOusoN1qol6tqYpcLpaRxdQjGgmw6p2d4eTkGOUKAV068QUSGx/GMSIBwFV0Ntbx7nce4cnTp3j8+CucdbvIWKXmpssKEgVxwxoevPsQjVYD3dMTBY+b6+vY3dnGxtoaygx8x2xhAqJhhMOjYzmXMEFPkzG+//F3LYB1FRmdn9e2cWL/3Ny7vTNViPlGt27tqarNuXcdw8oHAX4YzYM2UrVngRJWtov7/U6adRRbdowwK504d07udSw3iV0hhRjtHZzXmuvFithV+6cDDBJjWceZ6aCUpiM0gxHWipEAq9qkjxatrQElDfx8S7DMtddcpmYCYvw99wBUvhjEueQ1rJaDOh+gcV/2ezyDWP4sM5Mk0xrmPze/53t3H2/LzOtHdhbfh0Ewf99Z38Kz/S6OswqepjV0a1tI1m7jIAvxu9dneNkdAWEb48QqmQUWjQTLyGZYY0WgFO85hcbZysWEl4UxFpGmKVZKU7zdBv6HD26gE71CsfsM9XKAxy+PNJZLaYYmiw9OP4aAMNcprmV0CfQaVhY75PUifUXV0zkuXmiuW1/4LrwWnDtM7Fk9ff38JV4/eYZSNsU7t2+jf3yCk8MDnPVO0Y+HqLZqaG50VBRZL1XRqTUkvD4YRTjt97Q3cP/i2OYcIuBZdpX8o4MjvH61L4IP15B79+4jpt4QAeowxBnZ4brWFa0vTC7pzEWw6t6926jXQrWzWh3Q4qmrKK5Xnf8caHeXzl/RPMOKRib+wfNhzOQLHAT7ZhQ/5/yRQHcRxQpZzAR/M8STBL3ozFoC2UqjBMcSATJouAdXKzQVYhHSgIlEGlYmh8HZxeeQdcP2VbK5pVfE/TjjfjzFaX+g+yZASaLqttfKbY7t/2L1O7Y1wWyKJcv0xMYqdVXFIprMNB6ThHo1jjnE/UWVdWvF9kAV5UDUDsJ77Fg8WTZGWA7QqJM9Rr2/VOLeZB6SVaL7wJgipxFj9y+nH2lCkXOWE/ckMc3cDsM9XrpfPD4yb6cFTFPTvmIroNYRtx/JAYuaOI4jzVlrbq2cy44RQqe0AjV5DPJiUm7ggYsAHUOLOZFiBX022e52fRifsGjHxJf7CcdD0ay9xQbmNU3UZhsgoJYRcbbiFFmQCfSdUtFqsnAJJIBQoqi7dx5018ILrvu9YNFCRUDSxJuzKfdhgkIEalg0Gcu1jiLrBK3G0UDugDZOKHRtRfOXL1/ggw8+wIMH76iI4gXRba32rmbnHf5sPjhB9YsKZY5Zpu4HF2twvPvWPBYOKIb+rz/7OZ48e4Fevy8WLNv9CFixrZ7aVTdv3tRc4L5JsIo6V8aQ6usI6By4u7srZvPezVtax9gKyCR7PKYenLG5PUGChaL19XW1fnLP4uNfP/3UmFvdU9y+cwef/PmfqQWRxTI6566Uqug+f4mz5y+l5VcrlVTcKjOe5jwLypIiOOidotJu4da79wVapcVAsh5BGCo+930sHFucgT7nkluk1T0c689iTXvw2EMkxYYE1j99foxfnSV4Es1wkpQkZ0CW4Px+SKRtkb/oHl0Un7pfGvexpM6ecfcQK+kp/vJGBd9fC7A3OUBn1kMpYBeSGeEollChmV0RRRnuMBby8/OiguUyYGGxqTFU+ZDMg4rJ1prO5/M+elCG9/uyB+cqGVaSNVjqkDLNMoLni/g4D+poLlnz87yg7o9tvt674/TH44txPsaZ6/wt6WDN/+7ykTnWkGNu2WrK+WXAuv/sPLjG3xmTyYozXujcA3YyMrhUrub8VTsPNs85YdpzPDjkDsIVLGzNFkvRkUJ8rOrvqTH0F3M8H9v781m+5vlrbKxaa5XNP/Lv4z/L/y74x7/fdICVLdKcTGoXoptYUEGtvYOtvbex99Z7aK3ugAJwAqwkrsjYgRfzEgbKueTlAsDK6aZM4gHSqAukEarFmQCrmRON1U1iFZ+IrnPf4UXiuivmVKU6T0J9W4EPbpcHax4F9INIvfhuA8sDVnmkT0tJDqxY3Hxah7NNr4hp2FRLYNhYkTim2FhkRAmwMvc1JsG2NVr2K4CAm6avPLHlhQuCUGdjQPhJWa1S/J2BAhFOAgyk/1IAjT31FQU81KVhOwqv14guShR9H8dK4vpxLIBB9WGxsew4/EJ56aJwDeBjHLjLH37AXfmkK/54XcB5ncvCdZ+7fJ/tXntaraHa85+9O5DfIgjmZEC9XEaYxahNxtgoT9GajVHLIrSLgRKSYJxhGmWYko3H5CchYGWMOrYJkgGV0rGr3UZ7Y0M1zN5ZFwld2VrUFAjEoiIDC40q4kIBcQABVtVORzpSc4FFjh8mHzGdNFOJmk84Duk6yGSPyZSj51v1ky0N3sXExqKvpXpnHCaz3JZYfI1TA62YVMXTicAzJg2iT1drcr8k+MqAaTge2zhkqwHbecIyWvUaOvW6tNrYzkfHnJiswHGGYZwhSknThwFXzgyC7DHqClVLAapFtmdRjJZ5AQP6BTo/p/+7NgGeCwMXAnQ8BrNvNUDB69+lCTc7W3RVOXIAmyRkZ+aAxeOgU6eErd16QeCGYA3NFa7MmK4bgN8QUM2/ndZrGmS4ICC/0ea5AwKvtEd5sVn3TCewOGUVW6w1OgUmKKZjVGcZGsEMe1ur2BZgFaDX6+YAq5Zam78tYMUjsJaOAnr9IZ4+foKnTx4rYCXrqFapYHVlBZ1W2wLDYllJQBInGIulaDoUdFlttVvS/iHbljR1Fg3JWGytrKDWbAgsYuJ7cnyMF8+eYv/lSwFRFI+nY+baxiY6NENoNbGxsY4VCq1Ta67eQI8aGO4eM7BiAsI2tpTaX5jizs0tsRs8QOP1TzhneWsJSjFAf7X/WkE3LbTv3buroIx0d4JxVz2uAqxYHDzpDZGQEu2AB88U0JpBIWhnbz5XZSMzxTOR2dITFAUYCJQOijgdJtg/HSJKAxTCmijbZEsUJ0MHWI1QS8my6gmwoj4WWys8SJXXkfCAkw9G80CV31O5FpEV5iuB+QKTZ0P7Kj3/RsCKn0WqOhMSagBdBVgxAWMyxNcQsGLMwOvO+9VZ28LLwwFexWX88gz4MqniqLaFE9RxPGYyX0Cp2lRrhirBTAklossqJUvfCdA/Q7VYQFUMDWr88JoGiDm20xiVaYwHqyH+pz9/G1vTE8yOn6AdFvHy8BS9bg9Bkki70gNWtXpjDlhtbe+g3epofflTAVa8X+a2nGqfK5fKOHj5Cq8fP0MhzbBSq2NGxk+W4GzYM8BqpYlSo4LorIuVaRFrbFssFKU3Rd3FMtvQMVPhgnsYz4/7A520et0zaXi2mx2sdlZlnlNk+1OzBcrrHo1HSFmsKJUxjmkd31WBbu/WLu7fv4tOu+Fckc11WnvzFWvodfGDrYr2uAiwMsDEHnLbcxpWKoDyFWO61BnrgK33pWpZ4ATFtfkVJUO1BhK08oAVx56NWxofOKMj7j1ssXCtunquonHeE7aHUSuKLA2CVmRFB2bmo2IDD84lbS5+KZD5XeQaM0Lm1gfOVa5VbAWc8YuyGBOOadMjJGDFOWXHZdo2+bhX8QKTVTpZZ+mc/SOmVjBBtVJErUr9wUBgFQFcnZ0rAvpE1c9xw2C9xq0yD90MY3/yeln8a7907YBqCSQri+zoAkqTsunHsWhHsN4xSfhd7TASVbcCkwArFW4MXGchfELTBMdM4/l5XUwDrahZaC2I/OL1NODKADOyU7nXEDUSYMVX8FjY5pSa66pcyYsFFELpfmBamuozMzkFMmY34FBUARW6+Rk0UnLtSCUznLJivSX7ecBKWlQqMBKwMhCP91vrIz97wqLoUAxmdnF4EX4Ck9ybaEZyGWClhFLdK98esOLr/RrjE34WMdiS95svfosvv3qC7tmZfqaOFXO3R48e4Qc/+D5WV9cEUJFd9fLlS7GyCFbx/Qg8ffTRRxJkr9doXFXW+OXfLf+zayWGWyHAcDiQWDr33nqjrp85Dp49eSaHwsPjQzGsPvjoQxWTqJ9ZmQVoBkX0X+yj9+IVg0m1I5P9zRZPFUhn1IKdYTSbosI26ZvbKDXqGHEMy6bTzDmk08oxzPmgbgQ3lywjk5O4YiJOTx+roQhaOo2DOn7bjfGTZ0f47CzBs3GAbkJTpnAO+Gr1mgOFxrh6IytfIuGLN0nh/mKAtHuAdQJWOyG+twbsTg7RnpLdRMDCROjFmBRgFWBKYJhAnDTVLP64CLDKrx/5+NRiAQOs1OLrxjWf7/Wm+TvNn0sfM8Uf3j3T5/F+zPn4w798+VgM8Fms/BcdP+MFrteeKcWx5dvU1GmVO2/GMJ4Jrv3BtdH53/mYJ78ncQ1aBvzyx5Fv6eNx+M/weekcT7jkGuXf640YpfkAACAASURBVM17Yd1nFqvOUTPlbx4LmbsoOoaXco68FtZSXpGP8ebrvG+ddJ+xeI4hThqruT08D1h5DCcHWG2pgUeor9hLfPeiWgEyVFBpbWFj9y3s3vsOOuu7FsRK82IiHVLvIvJtGFZC+9kSFA+NYZUMUQ2mAqxYpeBg9cAPz8sEB50my5xhxSqSr14tBj5P0FPVlgesnxx8XT7hvQhc8ajmxeMhkIj6OCtgUm4ibK6h0lxFsUzNC6v6SNyWN0PImFUERf90AtUEtfzkJVnNt2fNgQMJdVLLwCpdrFyREs+FYtAfSHCxVm3YYkfmDNu+iIwysGLFOwCGMYPNCN1oKMF22kcz0WRPvu2Dc0j/jdO8KuDTInX5Sy0IvC4hv2I5+jqvvw6wuvbzlzS0fHDl39cmvGNcuevk35MLd5JM0KhUUc4ShNkY6+UZ1kKgPolQncaoUOMiToHRBLNRaoAVE2CJ0lKgFtKWChoNNDY3UGm3lVANz9giG6C7/1rtb9TxaG2soraxjqDVwCQMpR8VEIByzptqk2DiQZo8mVwTiorOMONzKxW1BdLRiQEX2XxkmtDqXhuRo3Ta7bB2VlYOqZPGic6qLoErMq0Sgj+srM6AMzJeCMBlDmRod5SEs52DbamDaITROFYARQCW7KqVVktMq2pYRCU0VsaIorzJBIM4Q3/MthK2R2RiaNDVrFmvoFUty6JXgBWrourXsCNmSKo5I50RajRZm6Oq1c4AwTXIzZMc3mMm5E6CQoCvwK3J1LHM6JTI31ErbiJgQAAt57DaAYq6nQb+fvPHH0nO0gdKE8Ffg9xYnm9Uc0arDygWoJW0v1LnnqMmpimCLEGQjFCdZqgHU9zaXMXO+oraSPq9rjY3UuabjbauidijS/MiP+fygMvyZmYtyqyKl6UhxYB0//UrUf77vZ72JLa0TVitdjbv3vGHLROtZgM3ttaxuraCZqslh7UyAUYGPwHJU1Ux60j351jgvHr85R/wuy++QDIay2GOCeBIbnpl3H/7bTx8+C6azYaSU7YjMhniZ9Mim+dZq9cxZJV3MESVToprdQlRS6fKBV26Lx6wUjtHrICb+xkttOlKRIAgSzNUXEvQZaPnOsDqjC6krgLH4/UMK2/iMAeq3CyRTa2YBhzLRbUBxlNqqxQwymY47Ec47A6RTEsohTWdExmNxUmEOiKsFUeoJl3Uk76JrlMHJh6bkDTXGXcsHoDKM5rzxQHfVk/RTzIjeJ6LyqFtKnkKvC9CEfzzgJUXHb0KsOLftPYAAg55fASw5MrXXsdpL8PLuIJ/OZ7i05MpngQd9MK2jFNQqWudrFWslZBMxHKdhioZpuMBME1wq1rFWlhCvUKpAiaTGYZJjGNW+kcR4n4Pu40A//NfvY8HLWBy+BWaxSmOjk9BthFdzpq1+rylk2OY6yWTIboEetH1PwVgxb2b80n0fiZ2DLJpc/7qNZ5/+RhZNMK9m7fU6t3rd/Hs5XP00xGKjRAxW96iCDthVVpXdKHtj0YohCHaKx0BNCdHx0iTWC2PTObHbK0dxaiGNay0V1Cv1jHqD7CyuoZyu42jKMLLsx4yzruwosLI6UlXcc/u7jYePXwH6+sdAahk5ngA6NvGL1+HYeUBKwXfXifF9bgz6Syl1IuktiMLTwZYkWE1KZI/Qx0r6laaC52PJdTOxbYygkKZ6ZKodd92MYETAgrISGIXAcEqFjxVLbHWNLXwav11WagXChe+wzWZoE4RJydkoxgDmXEj5+ssI3CROcCFe33Z9mC2MjsjH+6N0gFiwc1JbvjYyDNlzAiJpjDWalgtkz3GpJxF11StRxxP2p/FVjCwhddC7zUvFnswyjlkOwMhxs72cktuJQRPTT0BOkUUJgGq06IqaRoLoro6EXdiBWU6BBsgNXcGNIepOWAl9ov0tpxrsI+G3T02F8cFWObZVVrXeI1cjGtmMpxQ5lozB6wIahNMY9BSZqJPhhVHhQOsxHQT6iXAynSxFoBVWOG9MXBwcR0NSORaT3kJqz/yntsYIfPUZCcSsRvH0RDj4VCMe4WIGdvY2GKY4OBgX8CPZ1hxLfDJ+aLV6NsDVr7Y4PWwuI57M4xXr/fxm9/9DsfHJ2JXUceK+ygBtIcPH+o4uFZ/8cUXYlfxi4AUwap3331XGlfra5vaV3u9vopdbOHU/FIhsyBWOPcRnicBq48//ggrqyvS4+Rz6D78+9//HvtHh9i7vYeHjx5J93HCQlNQRGmUYPD6EMNXByimqUm11AlYkWFUFMu51u6g1K7LAKnUbCBloYrzgmCKWXW4lnJjPHHdMKIA4xRjWBWdGN+EsbwDWAlQF1BFhBr+7WSMHz8/xme9FC/jAL2UpBJq0eYihzkL0v3OLXCGKSy0VufAsAAbi6cnZ/vYzE7x1zdCfLQC7EyO0AZjizGKpUD7EeMxGo5obXAtjlxHvMu239/zIIk/unnO5A0SXF7FNSbfbsfncQz63/kOp4viI0/mkEafM/QRXsC56dhR+Zx+GbBxzYyus2QRjeeP34PDHgTzHRpigrk2V8aKHizLg1OeHTVvYVzKszTrRVhZyPIsX7vLAKt8XnrV/ncdYOWLgj7OnANDAu/ZsscChrHUJF/BIr7X0HIMK18IX47v8/fM7yF+DTuXV1/BsPKFYP+64B//noDVovdd459IIR2UECJsbKCzdQe7dx5hbec2yrWmEjiCR7LnnovGXoxcLJKXNxlWGuikFidDMaxm8QAVTAywYssDE2FuzeJ/WzBovbd0L7HNT++6BDrkA+N8SwJPzQfGfK0AHtlC+kqCnUM+4cqztN78HAZ8ZIMUkBTrKEnHag3lakMJrTRuKLhnVIh5tcJooUYDMRFLY7ZI+JqDxH3XEuMCeQnLOUoz/09NmdPjUwV/nXbb6M9yVbTWLq5/BCfIqKHm0YCOGcMIvSiSYCcZIyag71oVL8mYrgN8DOG8/HHd6/NFgSvf6II/WgXoarDg2s/PjZ3Fc89XlWzjvnjTZhWYzKIy6afJCGthgO1GGS3EKIz6qE4SFOOEln8UTECQEhRgQEdAKUCGEqorayiutDGtVhAD6okPKfzcaOKrz3+FKROuYIr6ShuNrU1U11ZRarUQVCsuHCZoYmAmWVts1eA+yKB2xACq1kBcLmFA8CagEHMdVQbBdBFkodAFbAKDFRiaYQDnGZ0tFTUyiKLejVgxpKAzCA/E2iMwRW0ugqqtZlPvzzYFteLFqdhWDDwYQNH9rd2so91ooBaSjmyVRG78ZFYRsBqMYvQGBLqo99MQYNVu0qmtghrZLGxf8y5n7v4Z3d+oxgKhvF2721ilV7Xk1MKx64MJzRnnhCiAys3Bs8FAmn5sneD5eHdOP0cxd2m5ePRetHn7Zy4nTN90/GtLcYnN/D01Keyd7bPzG/GiTVAJGIE8ustxLEpLgZXhMQrpGJVJijomuL25hhsbqwIW+2dkWEGUeYI9vB5ijn4DwGpxXDY+yRSQ9bgTNGZgztbA/devNWbI0hiPYjGqiI4zwCELgG6Fuzd2sLW+KoCJmk3UkaFgLZl0EQN5t+4SiBT9PSggGgzx4vkLPP3qMQ4OjgRynZ6y7SjEhx99iI8++hDtTlssLlaoFVwiwNOnz3DW62NzZ0fjqK+KbQUrnQrarbrAEG3qTmfApFsM4GRATNCEArIEqyiszP1HIJdrMbrs3l8FWDEJ6/UHGu98sNqoIo3wdWpSWtBx7uH0YBRYyaQ65Eolza9enOKgN8TpgEYLZZTZMsnUlxXWbIA6RlgNRqglXdTiHlrE86aJnM0kJJ1r/+Nx+7a8fCugD+x8tXDM1gvHsPLPy1fw+H8vxsoxy8/ge6gFnmDLNQwrvobXnq8hw8r/zOtUb6zgrD/F/rSFH3eL+PEp8Li4in5lRQwfMn8mg4HatpgI8fjYfpqM+8A0wm6niT+/cwsdMl3JvJqStTBCLxrikA53w0iGAhic4L//5BF+cHcDYf8ViuMejg4P8PrFC3QaTTH5pGtUrYopSMCKRhs7N3bnGlZ/KsBKLNKSARae2U0Nq2dffoXBSRfv3Lsvpt6zF8/w5PlThM0ahmmMl0f72FpdwcOdG2JhEajiviA3kSDA0ckRXr18gZs7O4JOAlrDcx/MqPtnjMlSUMTW2qpaH4NqDU8orHzSxbRaAypVSRkcn5xq7u/sbOH97z7CjZ1NlEpMVZyLtBMGv2r+XPa3rwNYebdqD1jZJDfQn+ScUG1pC8CqUCmhUGEyORHDCiXubTzWBWDFdchYzQSsrE1QshcOsDIHV2NY8XMUo6qdzrTTeL9sv+KexDYvz1LiGse4k27f/CoJsCoUymLRERxnSyu1CpVoyuW3JLkKsng4T7hmMWHkg+ssQQ0P9swd+rzmlVqjOX6sPV8aVraq67t0JnPJowSVJ2yDc0CU62ywVj/TZOJ6w2ulVnUVGhh/GNuJAF+pSGY2j6+oJL/CiqwExBdsMApiC4Ais8mBWIs91wkXc9ywbblE3UzrLPEMMrG6dI/tc7WGKh4iWLjQa1G86JK3ueGM2FVsEzUre+5FvLcF1xLIcZHMqD9GCQ+yNUyji/fNWg5ZUCRA6e493XLJVnNaXvk1UjG/63DxRjgE8aWPy9Z3MrOodUv9KwqRi/XFdXmGUcQiYoyjo0N8/PHH0oCS861jk2i8u5j3j2FYeXBKY9y1dvviKLV2CVgRrGKRioBTp9PBd7/7XbUDcjwyBvjNb34jsIpFH15TAlUEtfb2bkkPuN8fiEHNONOAPCMx8JqxPZDvwdZHsqd/9JemV0ndKrWXo4Dff/kHnPXPcOfeXdx7657aoqlNV2NB86SH0cER4qNTmSvRZbjeqCII6fpYxHg6Q2tjA+U2i8glTEJKaBhBoVypShdQUZhrQSMILZOCOWAlWyIUJ8YwNG0oA+TJ3iqihsGshl8eRfjn58f4vJ/hdVrAICWphIBVfn/3bMSlFc+3ouXaXRWHCVouoEwh17PX2EUPf70T4v3WBJuTY7SCMeLJ2MYvNd24brnWu6mMmwjQujbTSxhW+Vw8H6MauOHjJQNEPHPJxwZ8ji+AXbSGqyW/xC4Xc/7l8z1Y6Z9/Vf63cBA939aW/6w80JYHo/g5BG7MvOA8YJWXRfDt3XxPH/ss3pM5lDG3L3tcx7D6pt0dy6Bdft30IJ8X+zVTJ1dQyTOs3LpAoE2urPNiiXNrXSqc58Gq82PAdbrkMBcPevlxkwcctSYtA1YaOgQy1BIYolBdRWttDzt3HmJ77z6qzY4lc6QBO4cuO4hvA1iJE4hpGgmwmo77KE9TURS9nfkCsOIGsACs5GriQKflQZkfZD5IzSOHfiIwAKCo5UXH7t9j+YLlB5YuKhfhaRHjoIpZuYVifQWVRkcaJwovBAg4khU3PSWY5qimK+YqOcbykMGtgAAucPqTaJdu0KhCRSRihuFggIPX+1hpd9Q6Y8nCop+ZN4fuWHqfgjGtyK4iYMUknCyBETfVUmiaQd/ycR0gdN3fr2OZiKV2ycMzZq56j2s/f6mv2BYWoyn6RWbOsMqxxex9A7UIVRkMMqBKYrSLwI1WBSvFCYpRF+UkQjGOEYyNXRVkpvtG1kZK+naxhsbWDWTNGs7SRFRijo1OoYjNSgVnT54iOTtFHA3EnqszQd/YQG1tFeVmE7EquwS+aMlMdxgGKgyY6FZUxCSsYlproB8ARwNj2NHpbb3VQSssoYwEZbn7WGJOlpYB2KbzwIDLL+wGWBkBWICn07li0mmCoGYlLycviYay/dCEqsejkTkV0XEtLAmEChlQci44zSjq6dBJMxonEpYlO4ZAAB3j6gSrKjSRpgaDA+a02Ds2huj+TiTdVXF4/5gIypzBO1HMaak2qHg+5pppgavJytoXwVxeL/6fIvQE78gmY6DFpJLaQdSqMVvhix/XA1Z5XZpvNgk1AvnZ8wKNY0/lhAsWa4K9d35zkUC03NWoYWQuT2S8zsaRAKsaMtzeWMPNrXXUKkUMemcCwzY2NmQpncqd42rA6o318twpEqwyt0Fr24LAJyYZ8ZiAxERBtcbPmHpPpr1xcnKq897Z3lYSJhYW58FsqlY+GRTQNpxOPmT9kGkn5kAozaNBb4Cf/fTn+OlP/xWDoWmtkaX13e++h/e++x62t7a05lIri2LrlXKI3/3u99g/OMTte/fQ7nTQHw5RDgto1otY6TQFrPqHqkKgLg0rvz18+eWXumbfee897ZuDQR9ltgIqYltUPi+6+1cCVtOZ3l9Oj3IAs+q43499tVH33VYzqzwq+OB3VojLal8jmH0yGuF4MEJ/lGJWCDWHeYwl2tVnAzQIWBXGqMVnqMV9tMpsxaFlOBlqvLa1uTYFP80Ha/kghMfkg0r+n6LrVwFWPH+zULbA0Iu4mysgba2vbgnka/hcvg+PkQ8Gt/y5Um3htJvgYNrGv5yV8WmvhGeVLQxrq1CjFYtxWSqAhXkhi0HU0kuGJ1hvAB/f28PdRg1NgXrEABK1eidslc7MZfEPz17h+R9+hw9vb+LvPnwb2+UxMDzG/ovHePXsKVYbbbSbrfn184AVxwddAtnu8qdqCZw7qbG45jJeXufjg0M8++oxTg6OxB5mEeLw6FAmIPcevC1HrN/8/rf4wUcf4t29XV0jtb2owDHB4fERnjx7ovjkvYcPBYpTD4bGHDHn2zCSy2i72cRbd25jbWNdeky/f/Yc+70hio02ZtWq1l4CVmRG3tjexEcfvY9bezdQJlPFFSxUiLhi2bxq//86gBUTEi8fYSwFAzYMsJqhTKcu6gE5hlWRDKuQDAQykCnBQCYNASunncg4gcwN6SAx9qQTtNNoVUu6MV71/k5TTI5wzs1TjYjSmzSDnXFM/TgDAQn8sL2vUOCaR3ZRCaenQwQFMkCpBUiHbTPX4A6n9pJCqH2TYu8EW8kMJduU7zmOaQzj4mwyTR2IYQAGv6YolnicTK75RUF6cjaBkG3cRLBcIus1OaXRpRZCyzO4JjMZtrVLCYUxilIKz6cCw60Nhe9HfSy6noZgyyP9S0PtYYs2HXHU1MZsLJt8wdkzAXgtxVpjcbdsJkR5sMoXc7wYvRU7WMRzeiuecca2a+fyaMxV2V5ZEusSWV0AFq1pUMG1Y5ZKdD2m6Po0UcymemBAQXeK8Nfsmrh4xYuu+7ZAJok2Nnjt6A5p4JacyKmJGo/Voh2PTWw9o0YwjSbG1BNjfEcnNuqV2Z5K4OZ73/se3n33oQCcfFeKdLpywNUiHra9RHvTNRpWvD5cb42lRtaesevULoUAL16/lp6VWNX9vgArtvnxO2MCFq9++9vf6u8Erfj7v/7rv8bbb7+t8z/r9lVw4pdf5zlmDagaapxxj+Se+867D/DDH/6F4p3T0xNsbGwijVM8f/FSLf5kWG1tbwtspQZsyA6FoxN9Zd0+aoUCWq0GqnUDrOhmOkgztDY3UGjWkHITqJbFvOL5hmVKtVjLrtdGVVtgDrAi247juzQHrEgkcGLsM+qiNXCWhfjZwQD/5dkx/i2a4GBSQpSRnW5Ow4v81ZNCFjv+XNzd/UrTzpMyHTeqhBTF/gFuFfr4m50q3mumWM+O0SpyrMbW0irAKkDZtYlSMoiEFe53nPv5ODf//zwg4pfpfDygsex0WPlcPpa1mi5f3gnmW4eGjTFnvLCkW3XF9jCPi/w6lf+eH++eJZUHUrR+uu4uPte36+U1p/xx+ffyYK1dA3aCXG565gGu/Pv5OeTnpR3P5TvgRQyz/Hn5+ejPew6IO4YVf/ZrqJ7L++MZVpTFUAv2eaDK31//npcCVjQVcXMlv08vg1b5+3cOsLLk0TaSmQOsKDpabe/gxp1HuHHnHTQ6awKs2GvPAUvw5fykOT88FgdyEcPKVfXppBJ1MRn1UJrEEoHjVu7p2OrzFMOKjh1WtdFGSseWnO2knxy+3YAX2DsD+sngj8cGIPcS5/KRQ4jzFzh/w88v2HaeTJmzWRHRrILRNASqbVSbK6iw6qiLyc155lwYjXbMayakWkPNJXwEq51gr6j6Vt5xrU0LwErOAASs+gNZvZJaT3tpAVZOdNP3nkvfizoE1AErhwLDKEhMwKrHr3GCwayALCfcfNXkvuhv1wFC1y8WV7cVXvv+37IdK7945u+rB6L8IqCfnbBd/li0WbO4N51JuL5WCBFOJ6hNM2zWStiqBAiTAYqjnphXQUz9KgrqW/bIJDpBGVm4gqCzin4xwGkaI6iU0SiHqMYJ6uyj7/WQnRwj6Z/phWGzgdrKCuqrBKwaEnpk0EVdBFYvWZViVZS4ZkaWZFhHVCzheDLBwWCIYZzKoWirs4q1RhX1IEalYOL7tOeWLbaEzl0PvNcJsWZcozg70EqAKqtQZDU5lyNWDLi5saLLLzmRTBhEmlArA1oFuhRx5HtzQZTbp7nusOpDIIRgFRd7jmsG92SPUEeJrycjiNp5qjhLF24BVM03BgdMLVp6F33S8wVRpVsL9owx5c5N4BXrxOzTLwm8VzskHeriFAPqc0WRGAAx8bMrxqBfdy6bB1fDFdfNRl5DawmcBwmuPXTxyvO6Vflggus9qe9iAhGsYrtIGguwCieJhNdvb6zi1vYGGtUyBv0zJYrGsGqZppdfv3JVkuXN5/KzsLYXBtwKyGdThJXQbMmlbVSWwxUDGq17bCsax3jy9JnaCFqNFjqdFY3MUTTQmNhYX8Xa6goCUq3FAuR5mX0xAdawXJU74b/96tf4xS8/w6vXBxhEkQLvdruF7Z0t3L1zFzd3b6g1gO2rdPJ6/NVjHJ2cYO/WbTRaTZxSwH0SY321IcCKwb4PWhSkT1jdHYhdxf3o/v372NjcRH/QU1WK4A6F4wl2X5dw5+/ZfP9yOodsnfQtRDT5MN0EzQLXduPcW5xjJv+kdlmxCYvIpiVEkxnOXBtbd5yI6UjnWSbA3FPKBQdYyQE1FmDViAdiWBVLbBsazRlCPrDjcc4NDnIMZh+E+cDtOsCK5y4mmmPgedDJtC0EH1ypYeWr+rwi3qnSH1epXEM0Al5lDfzTURH/5Rh4WdvBqLEmsBNJLKH1KVu6C1U5d82SCLXpEI92W/j43i6Kgx6qXPPYYpmNJbRO8e2kUMIIZbzuRvj888/RClL86L17eH+vg9qkh1dPvsCLr75EvcQW6Y5Afo4h7tkUGw8rFdzcu6W1+k8JWAlzdsGpFFZmMwx6fbx68UJugWQk0gWvP+iDhYkbu7sCpGiU8N/9h/8G7z+8r7lHPSX2hnFNPDw+FnNjNBzixuYmAsZhHH9xIhCse3yCZr2JGzvbxk6s13HaG+Cr568QkTXTWUVaKkt/87jbVcK5vbmBT77/MW7fuoESk3+1lflS0hUrzBWSBF8HsDJnULIIE1WbBYI4EXECVkHMgivLRTOA2qJqCQyQsCGQ4EQ6QjalVpExALivMtEOS6GAiVKppjYugjh0CUwokcH9TdwHK7iY6YQBWwY6GzhBhyfOPWPoEIQhS6+BIt8TbFEu4aQbiXFFEXa+DzEkaRXObF2doIRsMhPwJaZkuYhKlQAxDS6GMg7yzGVjhpngOBlBLIlNZ2RlUS+TLbOpQF66RprDNYEvYz0LTEljJBmZRTw/S1Q5BwW8OLCd50IAnK2kBHMEoqldj+2GVXUUENQha4wteCwNTHK6MlxLueQTsDIwxxUenQyHxQcFFao5TwUuuKKonuuBJ2eExALJPD5Ul4QT+ndrGhkeejBpl6YHWUw0TeIaS0CP0gFkYplDYDxNMEoijJMIyYTgHcF0Hi+vQVWAHM9Tsg3UGIvpGsmiTay911hnHIfGNquzm0MxDIs5CYYj6lUNkMRD6c4lI7YCJmIBkrFTCCqYZIEAK+6DNC4hYPXw4aO5PqBfm72z3x/DsPJJvC+W+GupJJht6EkioIqgFUEmroOrq6v6zvzt2bNnAqy8Q+Ddu3fxwx/+UMAVC1mnJ2c4PDzCwcHhvPWbsYK5wVJ4nXM3ViHso48/UlGKsSqvK+OYaDCSaDolMDa2NlGrVTWepnGMQpwiPe4iZVvyYIg6dQ87LVQaVUxLbKMHzkYJWlubKLUbyGjKUauosMF2f3O/c+1UrhhqexZbAA05SgX2QsC3MawIWFksxvtVDho4Tcv46es+/unZIX4dTXE0CzGecNyGmJlVrUtXcjl2Xm09X9F3BHzNE+kZA6VpgvJgH3dLEf72RhUPqzFW02O0w4lav/OAFd29ZfEgSYyCQFHfEqhpsMSu8T9fBkjYOmAxio+V5y1oV4A5NuesG8QLrPNXnp3lj2U5f38DWPObyBUMsTwAk88VTW9vAdblASsPynq5onle4gXMvfB87vOX80v/mjxjy18nAVZuL7gqS7gMv/CfxfXN4x3z83QsOrUEOtkkfoYHrPz9oeaiQMvctVsGmwxYy5M/cmOEOAjX4SsYVvn7pevhGVbChN8ArMqYlloIm1vYuf0Qe289Qmt1Q2wDVkp4sLlGqQuv21WAlZsymLEKEHWRRWcoZmO1CZUJminJnYiS6FsC2fokmnEOsPJJqUcLfWDq+099EO0HgMAGR0kkvdgL9OUn1zIqmP85/38i8+wlHmZlnCUB0kIdtfYamu22tDlIdWHLFRN0ItTcG5WW+wEXhC40sbYuoZXcfpRoWbXI0/JU6Ut5/kU5gJx2z8TwokigACteK/Wamoo7q7Si7AkQIIWTmiU0rkuUpJ3FKV5QA0WVvosfywNm+VlCWP+Ih+KIP+L1/y4tgVcAVuw558Ruhw3USDAej7BWBnZ9W2DURYlVQga8TLppFc9kEQHioIKsvoFBsYrDLEZ/NpFGSrVQQHU0wkqSokIntF4fiAYoEJAksENrXbZN1KpobG9iVi3LZlyC06Ldk21EUcYqhoUSjtIp9smuY2A64Vgsoh3W0QkDrFcnqBep0xKiSncOspkVWE/tu3NZ8ddZCzBenQAAIABJREFUm5xj/+n/poeKdEpXw0yJHu8ng1BZP8uu2frfrcKZgZR9JRxacxaWrIuNy1VZmSwzkHUMKWsXyFVzCEQ4G/nlpF7On64S6ofXfH5rgfSrjwFkpG6TPcVrxySOjpoUpFRQUKSYNyuxBbGqqOvB57NNMHbtZpcN4asAK9+w920ZgmaFvGj6svOzrzfn7eJ3i+sww5TMJQdYyfU1jTEZDc1EwAFWt3c20aqFAqyoP0K2UKvdFvBhq9n5DSm/8eYrOG+sHTS0HBuLzsB9i72YHDI5ZuDHtkO1+bE9nAXs6RTPntIxaB/lsIq9W3f0t9OjQ7n27Wxu4MbOFsqk5gtINQ0zs/81seLhYCzA66w3wKvDY1V59/dfq+rKAHfv5i4++vAD3Ll9Cw8fPMB4FOHVy1cCzdY3N3SF6SpE4eK93U0l3R5U8S1sTByYDPzqV7+SHset27e1FnOTZxIoQIfME7U0Xf7we5V/xjJgFQ16SpTyDCtv4uHbEHxphD/L/dOZfBCwGiesEk9wPIpwEo0wZMJFBgMFXZWHmeW1aViNsVFM1Q7YTIYCrBDQ2WykQNFfAyXmrpqeD9TyjC8fUMZJciXDyrOq+J4KnhyjwVhSjAOsqupBKK4XfK5vR8y3E/o4wT+XzJNkUsLBrI3/96CA/+9gguflLSStdWRku5A5Vi4giRIEYRslzrdRH/dWKvjkTgd77TLS4QAhi2hc0xICVjShAGJqowUhoqCO3xPsfPEUdzcb+MtHN7HTBF4/+TUe/+ZXaJaqWKWeU72uLzKsCFjR7ZfgaCWs/gkBKwIlVqH1oADvC9mNZEe9evkSZ6dn0pMLy6FMC9h6Q7YsmV//7X/4r/HhB+9KIFtgv9bjQGwFziPud2LbcD+gE94wwunBMXqnZzI9aDSoh2oaP68PjrF/fIawtYL62obGJCUMuv2BAKud7U188r2PcPvWrkCXWTAxXU9XpLtsBl1V8Po6gBUni29NIhDBsUatOM1z7n8jCltTSJtbBfdhOkQak4btNBRdTyds6TJxbQIlYiNWCEzUUC43zMkvo0vuWKwmMZDU5kcMrIQadXMkzM/WQNMd0zGNI+nLEOAytmEFlWpT74kC2Y50Jx0jm1irIJnKXscqmLH4a0UZModH4yFStoKHRdTqdN5mO1ZfIJfGhjRbTMhdRVbtuylGyRnoEJglYxWY2TbEOIKOwBTw920/KqYRfHGAFeN5anFVyg1jFklbk4VotrTFYggRuCLQJ201Ajol6lnWnQh9qJ2Paz6BGdtnXAcD25zYBkmWNxMiH2RKvo+roYHcYkyVF6L9fh3WeuraPrlGL6+9i1iIa48TTfbuhi5e94kb2b509GZgNStMBVgRrIoIWGW8196li0U5A6tYVPEMK84jgVYp28itDdYX6XW/yyyMG6OXOdloPNB9I2A1nSQYR30BqjQsKYA6exVkKUXIDbAiw+r73/8+Hj36jvZhn9sYE9ZkRv4YwMofK8dBvuVL6zklUehinSTST+OY9qQD3yJNwXUC/k+fPtXaT2dAFn9sLygLsGIs8IrgekRG4EIDTgzeQV8tgLe5lz96qJZ8k2opaL2l6RHZ8mXGv9SuIhOSbZwEH6OxwKr09AyFaIxmhfp8LVTqFWQlgCUTSlisbG+j1GnKCGlWKQngIUBI0JJzRkzWebz5JmDF8RWyF5BM/sJU40TKVzOO4yZO4hJ+8vLMAKvxDCezCuKpgY/B1LpB/BCX/pVjaF24Js4t6Rwxh+vYZITKcB/3KzH+bqeKBxXmHgSsZgLQSB9mEZpreUksm5kAK+k0+1zVfdgbgFDuIBZ594KRI2DeGSflASsPdF+1fnO++vzYdyF5hqBnCvl4wR9X/rvV288DLj4u8Yedj9/zeb/mt8BtA618IY7PzwNM+ZbG/OuVy88lfM6buvmYyR/LMsMqz4K6LnleBgzPX08D+4w56vUDjfHl13wfR3FI+eNYMK5oumSr5kVAFX/v5/PyffTPFzFiqai0/F75cRz8R7oEOqDK9GtMw4rtOayLTUtNlBvr2L71Lm7ffw+t9S2ks0DVIB6sMYbmS/obc8QOxj0hJwDsEyumO7NsjDQ6Qzo8QyEbqyWQ4A6j0dF4rMWFk1CVGVYzfV889UzoSsPefIe08m/WBhSIoeG1nfyN80mxBoXri/eAVZ6F5QfXRb/zf+N3Jq8UaB2kAY6jCUaootpeF7DHDYAtBEx1SwKsTKTWeCQc7NSa8oCVJZpqy/E0HJ98uglBdx0TSa1oEx4O+ugPuob6s/rrrULlNkiGQohKva4KGj9VQutsr5jOEKeJgsIvXh8inTOsBEHo1vjN287fe7UYWGEaWYsE8/xNf5MzcjUgZUm3PS54pv8cJ0R4/rMYerwJmC2/y3JCmP+ZbZiXbciL9/EJuX2Wn2D6Oxe8yQydWgv1QhnTaIhGMMVuu4q18gzFUReldISC9DtSo407c/RRUEXWuIHjSYD9OELEXvJigGKaYH0G3KUW1IsXqI/GCNlON50IECKwwpA2YyWfrIpmDbV2AyU6SRbpfMN5W0VWaWBQCPFyGOMgmSBhAMkghEKH2RS1YIKb7RIaZaBZq6JeqTh2IxkDBD8d1d9Xsh37cr7IS2PDjN65+OofF3J3Ky1IMYCMugCyQHWisgSsdC210y5c7LRaKJgx3Q/PlvSaDv76CwwrlNSCItKabwN0lGVZsTotrnwFwDRX3brFCt84k7j7MBphwKCJ7ocE3pyDSoEaVZwf7Nkn44Ti807rimCZ1so3Vj37jTbUXJXIg302y9w80qsvhyyu2rBtythGswgUPDB1/qjmrYC5o+W6T4aVHIiYQDjXVjKsSulYgBVF1+/sbKFVq2BIhtWUoM062u2OMXW86+klDKuLNAjy58Rjp0aOaXQYq4prF0XJTb9vJtYJ9Sm49lHvii2BbBWoVOvY2r6BaBDh1YvnGJydiWG1vbWhtkKygJkwkHHIhKdarcsOfjgca5OuN9v4xee/xtMXz6WZdbh/INekRr2O9997D2/ffwt/9skPcLD/Wg5GFG2VBlUc4/9n7U2bJMmy67Dje+yRe+3V23RPzwbMcLAQH0hARlISKPFnAH9PMslo4gcJFGGgQCMwGGGInrX32ivX2D08wj1k59z3IjyzMiN7UY7VVHVmZIT787fce+45505nUzSyGHeO9tBpk31jPkAW6Ee4GF7Im+O3v/0N/vCP/gh7e3sCasniYvWXcoeD/QPk0+lWxP5GwIqJC/eC6ViJjCQzkuFGLqmxRIN+MVZJ5bw1masHrcgMHs0h76rT8Qjn0ylYLw3JjKScVwFZqQYHcZWjExTYC+dmuE7AiqbrMX3qJm+YrpuEyeR4Jl+xDjf1oFWBl3wo3uwS6IMgjqmX9b8JWNnZsQ2wqv+szry2z44wyUucx3v4+4sm/vZ1hS/DfRTtfUkCmWQLsJoViLK+urtG0wH+4O0j/MlbO0hyylDm8uUjIBOSdU6GVQAUZEFXIcrWHp6dnOOfPvoIaZXjX/zeO/jgThsnn/4Cv/vHv8Nhr4+93g467bYSKHqqkTnAvx89eozUM6zcubuR4Gwat2ybQNfuH+sikWOYuvOeezH3bD4zroWnT58JhGCnzA++8z4uzs/w85/9g84wMh3+4I9+ikYrRrNl84WxEPd/Jn981upKxk7OtEKgRGpOv9IlFvlcvjPD8UD+Tlzrz18eYzjJsXfnPjq7B7iY5TgbjiTZpXHy3TtH+IOf/liSwDBi0xjzbGNyeW3rdrcnbyFY+e1zvSP6XdhLZvg3mT4ErMmWpFcKAWbGl5qzXFesUHNduU6+BK3oA06war6cY5KPBVgtllYY4LnVYjfdVhtZSvClpTOSYBX3lLyYWUMj37gB0LzgnkQAiF+MayeTKaazCbJmYuxUnrNRKsAqTTsIoxbKKsFwTGk9z+VQ64hSfDKV1VVQfqm0NVhgNmV3tRytZoSW3jPHZDwQKMh108gySZz4h6wOgveLco7x7AzLkoBVIZCHzDG+tplmAhQ4/7QPEHipMax43nDPaqQdMYV8ZzDuZQRo5vlMjC+pOERQMpYYQRoykSih43sPRwTMzO9KgLjMy+mpldm1pA0l/kHFOM0llyvuGdZ93AXlJpOyQGEt1ea/WQzR+eoM4jeZjosFRUp0RTT5aHpQySw+aOMgLy2adIe0gSDrbooZGW0E+jxgFVAWyfvjWUJmOvfKGoBX0BDfv7cx/dQ9MnAdJLnnLOdiV81mYywWUxVUZuNhDbDiPpuquel4PBdgdXJ66gCrHzgfRgMnrfCSmN+YmH0uplmHKp7Bu4nbL0X+DhjhmW2FDOv4xnXjzajV5TVl93OOFecIQbSpwCvOBxbiuQf9/Oc/xxdffCHmFQ3i2TmY+wfN1yfTXGDV8+cvZLxuXdzMKJrSVq4NntmUA969e8eBZtgUmBjlkhXYbCrP5GcTmMl4z9Mcs+NTlMMRghm7nWYOsGpgERlgxYYlu/S1bDUwIXDKnJgecJRAO98ui/t8xmvRHuXRHNElC96cj9WGYUUwPlSHzABp1MFxHuC/PiVgdYLf5CHOkGJRcf4bYMX5LUDMkR3YsZMmISpc+gKzCnZOyuvZhi7XT5YztCev8H6W41/eb+CdbIbu4gy9bIUgZjdsawhgXlsOsDJajHnEXWHY1MPhOsPGf38DSFjXTrEQawwrzwraVuz06aKX5Hlg1J/xnpG9luxeUWGs4+W1RcgmXr6OpOEBqfq1iRDjrrsOWNUBpusAL39t5kl4PVi1Lkw6Zjnv18dJHrDyINM20Mpfi3+/S/GA7P8MT1n/3C1nfz9cTxpTx7Dijy9JBAUAfUPAylVOTY5t41AHq+pzZ319f/Fne3pSvqJjPDsmojEqErmTDpLmLnoHj/DgnQ9x9/F7WCUNTApLKKRf35J0bShpV9M6YxlVZJ+wAqVOgSOEZaH29YmQO+fZxIXnfKB8C2P5CAghfSNbvPSNqxNmfeD4ieokpNc+0NrDuf5TyGihlCjUxjVcAGfzCJNVhrizh263j912E2lQIWO1TE57pGNT529UPPpfmQ+Dq4MLQNlMTh3G68Vmub26oAnBn2N68QJpVInKbTRbau2J8pNRlSBgt6MoU+dCBpWcXDyEOJEpZ3o1neNkMJLuXT5BDfqWmCyMwRkNZynDmc3pxhBqk6b31YxJPVu5NljFchPOMWC8CainSNqTt2e4Od4cu6Yizdw2LH75bjoeFDSg0rF2UrZ0ZpBFFgwpzoGMT2Ue7QIKP8uuBqoeFvPBrf8ddSpbAwYb4MAtihr665Dk2kTg5yf0ekGMNErU2phG5lG1QDuGGExHnRTpIkdS5IgWnOtsKW2U+HnYRN64i9fFCsfzEaZVIRPTXhThcAXsLZaIj0/RZMJN6i0TSAEkBhyKLcf5kiaI04iZP8okwiJtYJ61MU3beDouMI2ayKNU0k/XgFZ3Tb84gmn0suq2G+i1W+g2MjU9SFZywEK1mFPpgISHFinxLkDT8wwjp3LcbHiMPnx1RJPNPQimh+sRdL49gq/U/WYdLRpYq4PXzRrHNPQbmreR9j4aLIR5jwnbOY3yb8CqmUry31eZeARrCHeW9AIgpCzjd8oqlwKsZqSSM9Am44qJCzs6SsppHnNWXSIIzXK/Xa1YXTEDa1ZL6XdjQJ3mtQp2BUazOWZcu1qjHOHtDMPrDs/6XnSV8muA6Aa00rpy8gY7DMzk0f/b5GQc8hIBgavFHFU+RTifar7e6bfx9r07uHuwp66STN4YODJYlD8Z/++Kz1z90LkNcLOmE/Wzwe+EdiqZobitXiVYbL/OLn2jkUCs+/cfWIGiAkaDoWR2BIboM8E/vF8CVvk0x+H+EQaDIS4GI/R29/DZl1/i1x9/Imn18cvXmI2n2leZUN6/ex8PHtyXt9XRnSN0ex00GkxU2S1xoITv3r07aHfIDrP9mvsvA24WKjjGP/vZ36tqzM5Ed+7elRcPARhvHK4TzhmmX60AXj2nrj9/KAOxyjS7HdK/RhUzdfYjO5cgIMFI68aIiLLwFIuSxZxK8qvfvTzBnMxbNVIQt9enJjZvWcnmXoElusESB2mJuw2gjxxJNcMq5Ilg4HP96zIEa92RrgNmlTRu+do+/2+Wu962bviR3JHYnfQs2sH/8zLEX3+Z40lwgGXvLpZkq5aFSQJZlKJfyHyObjnFTx8f4MdHDYTTC427ZGI8MwkcEmQXA3WJfLXCPGlgVAX4v//u56r2f/f+Pn78cA8PozF++bd/hXaWIGMjim4XhweHaLfaAn6azTbuP3gkwMrv91Ls6Ry1NWNdyfzh9+Yg8lXqAEiJi0/oCSQ6k24xGAn4S5ZNU2SayBrI+PrVK3z5xZcCmFppikf376ORxnj+4rn52N05UqLR6XXN94ieQYS8K3qaFWLcKn7jfCfbRVCCfQbX9OlwgNOLc5ycG8ORbMf+7j7uP3oLjVbHGm+Mxjg5PgZZeIdH+/je976Lh4/vo91tCWBnh68m2YCXWhXX9hImg/WC6aXowyWQbvjqs94DVoxP6bP49MvPcH722jUnMa8SrjV9UhSi3e2i1e6q2568D8moYGdAlBiMzteSQI0zE+kkE3hOwKHV6Fo3voIxloE08odVbB3q/Gg0mtozvExMsZu8iqZYLM0onSwbMZAEWLURRE3F78fnQ8wXBF/ZDdBYRVqJZEzRnHphTELGpFkaoNOkX1aJIh+L5cTCMfc2yvvMl9KfZ5S8LTGdcr9l10Hx9PSe9JoSw9qB97xesn/IErJ4lgxrYyUwRrbueBYHe4YCwUECDxwXAVb0j1MnUmOakeXFTyTIwf1ebCx6qnDO0xOLwEiYoJW2BFSxbSznNs8JsdzYiSyJMCvnKryTkUV2mOJCyXstRs7nUzFAfGytghxtAJxCgkoHzn+zYuHadAGp7wjuYi6W1axbJLtGslPiwsZvxi6ODCc4LxryGmPhgfdmXY6t2YOBVVaw5+fQZiQgyBW11BWS644svmI+1bzg3zKuJ4hCySp9vrTWCcJy/ixQLEp88eVT/Nv/+d/h0cPHmkNkM3M++nni4zcL3hh/bs5rxegqmNVj47onp4FafD+Ol090jZFizHtem3yIylJgEZ+31hdj2jhWd95f/epX+Oi//RM6nQ5+7/d+X+vh5PWx9hEC+/zdgvfDQu7SPOA4JyhrzbIEu7t97B/srT26tF87H544DMX8i2jD0WiowcOSDYSqFbIKyE/OUNEygHsNGVa7O2h02QlwhSnBG0o4Ox1k7RYqeslyDihOZmdtsggZf9rebIVckwD6wjXPD+nyBIpaB0uVlZwCoVhUeDIo8I/HOX5xWuC30wgnZYqCqHjArrxmdcCmF0HIzt8TNKISu81IhSaqamYlMCzZWIWfw/V72Ty9On+F+8sL/NGdBv7wboS7yRjtYIhmtJRViKA0gr4K9cwQXt1GZaFRz5+2HuVv/lCWN2/GDl/nXW4u9boxr0kUr3vfTdx1fac+L+m86Zr8229jlm27HxWLv3H8s/HA9m9xNY68Lf6+hu9x6Wou4SdXrrMOtt10C5cK9m6w1qwvR1jQnntFSnrj/fzln+26E96AEls0NrGrFUGPJtLmDjp793H/7e/i3jsfIMg6mDDpUhtkq8zf9PVGQlV7obyc2G2wYieLKRazMQJ6WLHriAArLgo72K5DIrVx39KlzlPS/Mdequ47RO/qz66+5ub5xEwvxpJVqrLCxbzCy+kK54sYVbqDRrOLXUm8gBZBuFAkDURhhYSdl2io7mQ9DI4MKHLcC8cOEZrqEmIeYBwI+XfJWHuKYvQSacRNn5UR607B50dwaiVD6EzBdhg3ZHDsjRQ5QRarECczGrEzkCjQaTcFWnlTeBoak9LKgy1frgRw0WSQ1c8RfR0IJMms2VIR6Xkdo0Tfc1Ty9Wb8Rmoa0kpBgawBVA5tdqiS9nWacNLTgc+aVFuyQtR9i+MYImI+5uaHzREzgbMgQP+/Pi2U9vpqsvHZNslALaG6xJq9SlesvWVYhYhXNP90AR39YxhUsPteDIFWh50GmtUCLVbrqwUiBnf0tCiXyIMMk3gfpwWBzhEWq0LdpvpRgP1lhf68QHIxQMrqJf3bnB+PiRCdnxRZc6yCskqRxlgmMfK0gQnZVUkbnw/mmEVNFDRiJbiisWGqZp32QkqUgpWSplYao9fM0Gs10G+kaCY0RV+IIWiGqtbRRl0FeShHCWjNZc4cXkZfo/vKmN0G3IMkFvfYyHPOE3RdMwpdhWgDWFnHIAvODMD2n2R/W0+iTSLsAyf7vtg/XAcOlPSglVUmWNlioEcQl8wpS1kIjlKSsWAQTO8NBosMHCVH46UbECYsjpUxGdW7xFmBKyuTNNWlp4h+qkSBvzucFTgbTzHKFwK4GeXSg+vbHFj1/XW96dekgev39qCVGG4OtqTsSYHRSmAVE2769kCea1MExQz393p4694R7h/sY8kkiYDVzg72dvd17QT56vdwtUKybf+3EM6Zul0CjX0YYh1TvScTB50SQYJVbIHNvwlY0Uidvils1c0AV4bcNj3EihLbrlyh1+3ht7/9GD/7h5+rIcU4z/Hy+LUkRwSrqoIy2FBV+aPDI4FMWTPDu++9i8OjA4FVTM6m4xGaWYLHjx8iyVjptCRWgBUN6zMDjghY0QeGVWHf9cj7KlpCam3rfYh/3aF9W8Axp3RnlquNPfd8VcwCmh7zrLBuXPI3QYRiFWFRUga4wny+xKQEno2nKGgqrnF2TAGP6ruNkLkYAew2FjjMStxrBtiN5uovaIDVm+f/5gnazuBLGpqP66rCepO+cQl8NcBqA1J8nYCNUnkCrmfo4T+/AP7jZ1N8Ue6i6ByhIGBFKgILAWJRZwh5Ri6m+NG9Hfz0QRetMldH1yxmgkwWh3lTMiskCDDjnt3t4aQo8Vc//yUG4yke7HTwwW4D76c5Xv/6Z4iqXGcFjdfvHB4JuCJbptPp4cGjx9pjL1XolSh4yQj3H+sgp2OpFgutR2Qd42xiJR9TcG5xn/KeP2TNENiltJvriBLAZ18+QRZFeP/tt3HvzhGGwwuMZxMkWWLATAns9vtoRDEmNDcemUcbfV4IlpH5TXsHBg/FvJA9AQss03KJwWyKX/3mY5wPhpJi37lzT75dBIPOzs8l233+7JnOmkdvPcQPfvghDo72VJwRux88f6MaYHUV/HYxwCUKVv01Th7rzieLCOyIFBdBxupLPHtCwOoVIrKCtNYJnqQq2PDhNTpdtFo9YyUaL9nDE2LSUNZGtqf8WuTFRH9HSubIAjL2iXlA5gJe/P7sWS56PVn1rjrLdSoAiDI8Ah8q3hEsaiDNWvKFCmimjhjnwylmBCjoRqDiDWMoq/RyXyTYx3glCko0sxBtJro0jCcDiM+ZQLwMzA2YFTrvffAqtpOnDItAioEuNDO315rnFueYB1OMNe1AFweaEiAx8IIglPOmdX6X3stL577OVrsOmdWLDeh8RPV663ar05lsN3YUJAATZWpAQ8BqtVxBJHaqMCjrTCIU5JQSICFgy6fOfZBnPqXkjAFkim6FKJs5nDOGcioGWxirlmAB45SK3EyXQ/lz369fY6DT92spwIqlbusSaCx/Ms3IrqLsUqCYV0woBrGx4x9K9y1WjrAqCUCwaMZrpu9nrg7ikkouFuoWSMCd0kblDKU1LmERh3H9Z18+wZ//23+Hhw8eOcCqqfkh8Fp/e8DFQDLF+x60koF4Pf7yK2iznXMMlLd4BoVjncs/WLCjjSOVMvQF5Z4r9hi7/kaRZH6ffPwpfvnRR5pL33nvfTQbTVxckO1dodPtrQtaXkapLpMCrchEpJF713yxmhxbm6OeVZJwDkgtZCzfBa0IyhVaYYSsWmH8+gQlG8KI6Zuhu9MXOEX/qhl9+wgytjtImyQGsOsm5XJkNKsf5yXJlKUOnF9+n+Fuw3IQ57EVabmVc99h0ZvTKF+WeDpa4BcnBX5xssDH0wQnS7VKkgqKU4QxaUCbARIhqjkO2jHudmJwB9jZ28NFvsTzSYmz3BqB8PMj19gBaRPV2Su8Uw7wx3cy/ORuhDvZBI1wjGZcau/WyqD0kLsjn/2aweUBq29uC2OZ3Lf4cnPrpne4rXDl1Vr+96++/rbfr+Nh1xUdb4vfbgOsbvt939FPYdU1oM9tv7+tQ+G3eCrrX70OsKpfK+fW1bHfBl4FfymGlduKrwGsylWCtLWLVv8O7r39Ae6/8yGSdh8zycy+JWDFyi3XbLlAOZ+iYLVhOVeMmCU8UI214Nk5VxG9N6tnbw5x/YGsw+YtPPFtgNab785DlBI7UsANsHo+qXA8C5GjjThroZUkkji2kgiNhOwLBiyhQDn5NZYuCFKgZKaNPHz0GF3LSB2QbkJquMSw4uGTY5GfIomW6zBJdFDuK5JMJSh5oIT0JGkgjEjdpycBmUrWFnW8DJEXJYF4GQ7KX4UbJpMetbvmYclkPcCUnaQmU5yORhiyEqHN2VFRXdK+Rk8v+QfVGRT1UWSXBS40q8B73ayYN85ckpRhHdZrQKEymnJk1bxACZ/NYDFrPGh1ifW38fnxyZJBFu7LZ1ceuq1VRK4yc2q4ljG8SraFJWBlMgHePwMHukM0owD9LEY7XKHHajSZS2Ik2oE6XyU4yWMM5iVGxURAZi9LsBMG6M3naEwmyGZTxPS/ECurWrOFFNzx0E/pkWAVo1VMwCrBLMkwSloYxS18dj4TYLVgNUa0YAOYxc+iPJWHLAM9Bq1YoRmH6DZS9BopWkmI/X6X0LXuR5IxHxSSqu9kRjxlySrwwI2gZnk7sYJiMpHNDrYRxJH2jJJdgKzKYHIXAzAEUK7BDPtt3w9KSYXWME3YLQzwj9AwXQdYyYPKDnZvluqBAgM5OYYE8Vh5doAv57RniUnq6NrvirZufnAKN5xnxpzhAAAgAElEQVT3lkkIDFT2QZnp6AlUhfKjoQxzEYS4IJtxNMHFNHeAlU82b6sT3Xx0XD2QNtULAyAE9q/lkhtQwl63QlFS8kDw0DqiecAK+QThYoZ7Ox08unOoToGcI5Rq0PCUPlZ8/gT06gyrrwtYmVRRq7Z2k2u+qZ6bdVKx503AitR/sqLop8NOP912D+1mW/sHK63TPJf5LKV7BA8pt6K5+f7ePj76p1/if/lf/zecnJ8rmJzOp5ZMSo0bKTDjWiYgt394iIePHuGDDz/AnTtHmBczyWSYEPS7XTx6/MCBqQYGcO8kWMZEnX9TykBfrB/84Pt4TA8rVZutS9L6zxVj0ZuYVjfNAEm7p7mSU4IbZPwKiKBnCun2DMirCjNWi9kdas7GAdZ9cbqoMA8SzU2O8VXASpCAklorLLVWBY4IWLVCAVeNkN3htgNWazDlMmTl1rvd1U2nw9Ug7Pox2JyN171+e8DG57HCedDH3zxf4a8+neDTZR95a18Mq5wSPxaVKPtKW4hXJbL5FO/ttfDPHu/jQSfE+PgJGhHPS2sBre1LzMAlZpTl7+7jy+EUf/PRJxhO5+jGAY7CAh+2SgRnX2I1OkYrXqHb7uDO0SH2+jvay9lM4P6Dh/KetB3TcClLa1hAsDXDCrcZYNuXv18fKykZFphqZ6MYLK6zEQsPtCngu/MsJdg5nc21xsjyYifiT373MZZ5jgeHR3j/3XeRphEm04lAK8paGb/sdHvyq6KsdjwZo9vvob+3q7WXrAJkTKzJgMjniLMUzd2e2r9PCOT9p/+Cab4UAHTv3n11RmSSSznta7W7f4Y0i/HBB9/Bj37v++jR3LgkCyOQ9IxELvPyq8+kzYwyjKc+wy7PNp0XGlfHXFF9xXfyYpWiEGA1OH9tgJXOCSa9qboign5U3b4YVoyt+DzEmnUWFgQnDKDw5t2uuxvlXM7j0eYtPU3IELGi0OYsIdOEbKVNcyAefTxX+VpSzJUUVATAKStjYbKhIgw96mbzEtNiiVlBf0lr5uNZq+pWKH/JCkm8QrtJuSK/V4qpsZjThN1kfQY++QYn/HwDTsm02ABWlA4ZqOT3a7s3t7fI78Y4xWtHCTG+zGOL+433OmL8p+KYU1rY79jY87XqEs7EWxJyB/womDSJi3wvQdPqxEQNBKwWLMxYnCnAigWI0MXLxlcU9k6wigVcsj/MP3fdd8c6CtvTsesl+OB+kcwpAogSYonNFmstuTaA67VLsIpG/BwLSi6tEO3mVax+045Vxc62BCVcp0r9ju+Ubp+/WPB3eYEsFtM7job1M5Tsssiu01Oary+xLMi2oiF8hQVlucVCVgifPXmG//HP/yfcv/9QY0uZPd9vDVipc6OLsNfsMZ8vEuDzTYlsTPyXX5Jq3CEM34oh9ViQ8VzCeV2RBU2Z/cxk9Sz4uXnH8/LVq9f43W9+i8l4goP9QwFWZGPxPen5x88gqEvwk2AUkwkCgVwfZ+cn6uxHKb6XnZos0eY1C/28Jjb9MabWXOB7h2zCYoHBy1fyn2VTjRY9Y/s9pK2GJN8zFoeSJrJWG0kjW4NUBKvYuZuF9brHz3qEZFxu/8VZqn1Zsb1j7lHd4F4zzgs8Gy3xi9MF/ttZKcDqrMpQEOjSnuA2MO5FywLdCHj3aBePd9uIywLd/g5eDsb47HyKF5M5Jlw3jKVdXB4QCB+c4N1yiD++18RPjkIcpmM0wilaqfGx5EPrGI1GUFCbIt2D4UXfPH5VvHj9wa7v1gGPqy/7Kp96G+B0U/xs+9a2K3MnzjUg0Vf5vfU6ueUzbgOcrnufr/P5Po/a8gi2/ui2z7ounq3/Dvfp20C3+uuDv/wzuuXYkvEMKzuYaKyYqO110txB1j3A0cP38PC976PZ30chGQ2nqlXob/q6rcIu83Ee6PMZ5pMhVsuZACu2sF+zhkznc826MBPm7SHv5squY07VARYfJHzVh6c0WSa2bHu/wmgZ4sUswOtpgPGqBURNbXSklTfiCFnCgIIyoQBZEshcnswZSsnEyCBjzXFDBAB4CYCrfK/DMgJWrACVpEGPEAQLsWVkpFnRM4SHtlVHjApCBgkpo5TvEbTKBGaxLWpFr4NViCgmzd08ErjRE0BiEMsqjN1fgPG8wAmp/KMRpgys4hhlIIK3LW6XiPnDSgfBlg6ESvxVJSDThrIEbuAGXtGfhc9WXWoUADgZnPNxYocXBh2kOvvnZiH8ZfmXAU61g3T9cP2RYYfveuHXHv61UsHaLukliaKYyzg0UyBHCQaDh5jMpaBCOwzRz1J0GaynDOjME2AZxHh+SsYNPS5ygZoHzQx77CI2mSAaXYidRZksvT60tbtONUysOeRxRhYkteQxKh66cYppnGEQZRiETXwxyJFHTSwJWJnrhluzZMetsGLA5CSg4Wrp5D+VjIRZL763v6trbqYJGuzUJwLbBvjwUJGFnVzLm42cAae6bdVMwI0O7Yz9uHcsPWDln8NlsIrrov61Zsh5CSkBXlcV1wGn85tAFMNwss8ymacrIHayA0otDLCyeS1GIiu4GtsN/rI5SzYAyprR5XwdFFi7qpkFD441ok6rIUb5DGwBPFsBF/SMGM8wYvJAGUScSKaw5oxfs/HcdiD4/bV+MNgU9Wlu/XmwumadVS1QMJ8eY1gRsCoEWK3IrhLDaoqDdoaHR3t4cLiPiGt9sRDDioCVJEXySNokyv6gX4Nk2487bxxyZY06MJIBLT33KClw5tD8i92E2FWI8j4maZ1OV53Wmg225Wbb7hLDCf1vxjKMpnEwGVh3797Dq5ev8b//+3+Pj375K0zYDTHjXGGiw+dvUhMaIhMI29s/wL/403+J+w/uKzm+uDjDhGfUqkS/18XBwb6CN26zHEtrB2+eTAy8abj+4sVzvPPO23jrrbckFZTZppuzAugdq2NbVemmIeQTnhULTGj8HGYI4lSAlYy02YGIzzqKkFeVOgESoMopDyIgMadsi6a3LTvBXTJh7J2ar4JCVXreLdCs5jhMSzzoRrjbDtFOSsyLiWP81M5Z908Dlmvrt+aN6F8tMPKrRJ5b5tFNY8df2Rp/8FwrSgzCPv7mJfB/fTrBJ4uuGFZVzAYLxtggIyFMmyYZmo5x1Izwo0f7eP+ghdbiDFk1k/xGHcUIHIhGHYm5NlxF+Pj4An//6TOB1Gm5RHN2jveyAnvLC0TDl+hEJdrNJg73d3Gwu4ssS7HT7wu80ZnsZOCKX1xcIMCKDDFSPx1g5UHQNVils9yM6r083/Zje74qCJSW2IoVw/2InoTVSvOKzMNPf/cxpoORPF0e3LmDB/fuiLU4y2cYj0ZoJJn0zoMLSm0vECQJ9g4P0Oy0lSBTShMzqSdwX5ZosCvgbhfTYInT0Qx///PfYF4Y84jr7fDwSCAEGZSnZ2c4PTvW+nrvO+/gxz/+EfZ2u2KP8Hw1g32PJvhJd/k8v1ybvOasd+xsXygxaVsdsJoLsBpenKjAaIAVQSfzHi3jBI1OD612DxG/Jz8ZY0xI2kfyi7gWftzNzJqeel6CabUX7smMeTwDydYOC6JruZyTD9M3Ro0ynPegOlGJac5EnHEeQU6e62THJJjOC0wpl6KsnbGjO6fInCJgxTM9TQIxrBhOBGDXP8qj5+rQ68Eqywucj6nOEFfE8vGpQC2aQTN3cNGYCibeiMBAqA2r1u5RZ7MGyjzUDNxw5tlrwNEaOVg8aaxAzlMWhWQZwXHjeLgCAME4/o+WDUFJHwxjWJFhRGhKzDGOY2znoBInb7dROsCK/n2NVCxkPkEV0Zzywa7DJHHaO1mEFHOeLEKTXBKw4iPT89N/8yP4uqVAVz4/XoflMGYsr+ftYmLv2ce/GZNbp0myZh3DncYiXP/OB9T2oFzrYzGfSRJORjSL2wKs2FCDBWg2i8mNYfXs1TH+zX//57h3j8WXEI1mW+Ora5CijM/cx8f8hgOrFMI6N/GbfGSdYsIYhATTCOaZTJl/1BRHBWvztyIIRXYniz8cL4v/E7Gsnj99LsalzvIkczG2ecKJkUW/3rThgCgDdAlajUYDtNoNtNttnc8mK6W/mnmg8TNk+h1HYp3Nc5qrN9DNMoRFgfPnLxBVbCYAAVbc16IsBe+E7KckI1jV1J7FOFyOqpyTXPUEnuin4b8808wHqpx3rqmR939VmZfSYcVpwMUkx9NRiX86L/HRBfDJLMUpASuuMe37th9puc3n2G8k+P7je3h3vy8bkSTL8OxsiN8cX+DZcIopd33mnbxSgmK0Mhmf4zsY45/fa+L3D4CDeIJmnKOdch/0sk/mkF6BxXXgzCxuYThtDf9c3LHtNdsAKx9rbvv92+Lnqz+/Gkt46ehNn3EVf7j6+9s//03D8aufc9v9aw5fA5r5sdkGeFnu9i2Dr+0P+FrWV31MPAnhOmCr/nzXOM2bgJULMpXwEcXNEKY9JK1d7N19C4/f/wF6B/ex5GYsYMGCupu+tgNWlrwSbFkWBliV84ko8q2MXT6cN861hts+M/5qlMLrwKrrrvmrvm69BzlTW3bImVQRXs5CvJyGGC6bKMOGDggzXLckmYcki0ZJtEIaVmigRBYBDdelLSULRwCWGUMzmRKN1Gma9RCZwCnxIZCRIySrakWQaYGgzBGu5giDpSqCzPctPiEURrycAQ2lgQ2saNiYduVtQnNiMQDUMtk2Syb4pF8zp54vKwymMxxfnONsNOL5jyhNBUjI98Qd0pI5yZuLh3KFmKaKFiK/gSvKZ0jBDYk1rPby3klJJ1hpZEHKfuR/FNH8j54/TMhKMa5E0+bFXUmwanyqdStoXoSvjq2vZ802su9crsPaYt7MB6Of179MOmAyNfoPkObPgJ8d5FitIWuFniZZGKBF41JWgsiwS2Kj1kcxzoYmYSJwuZPGuNdqYC8AGpMRMLxAM2AgVqAM7J7NN45MELu+OM3svgjSJCkWSYZxmOAsSHGBFE+Gc+RhA8vApHHGrjKGFe+nUIHOgaWquJt+nmwCXruxA2OZbrc5R1PKRBnkGqvKaPgM3S83YDCvhbpG3cxMXWxu1VOmyqyWrz1wLHgk9dxe66jvtSejR1ADxWxmuUTE4UV8KgSr1Gggzhxga0GxNzOV0Z/zAeNCUxgsmR+TJ++54592vcLsdjs3nUXtV5RtOJz+8D/JWgkC5CtgWq0wKBY4ncxwPiuQ8zWssMeZAslv87VmVLixtaHYgH/r9157i20AK4GmkiRYR0gyrFbzHKv5BMjHiBYz9LMIRzsd3N3rq5DApHOn35MhqjqEOgDVJ8tf78D11WlLbvyXHq8DFDnXmXQTtPImn2w+wSCWAe6rV8cCqij3I9OKZsYMQMk8YsX2/OxU3luT4Uj+QPzdj371K/zus89wMTwX6M+9lbcvD49GC7u7e7h3/6GS55/85CcKdOlNJbkTA9dWE+12C40Gq7Qm7WZATnDdACtL2D799FM8f/5c4N7DRw80ZgxAFLi7RieOs7A+2LcFUFfHlnv6eEYzYzINWkiyllhU+YJG1vQZXMhnY1oBs8rmolJMxwrknI0pmdH0rftBeQmuM+AlU2u5QFbOcJCU6o73oBujk64wm48dK7J2dUr63S57hc18SZ0lgvHNsUM9YLlpjfi3vwm02mpJIElPhQsyrF4C/+enI/x20cG8fSggnwwL7m2cf0HclKfQkq3XgxLfudPHBwdNPEhztFYzJcucW8o9WfkOyLIO8XKS4+PXF/j1ywuTj3BXGh7j7mqIo3KAnfkZegH9UWLs7fSwv9OTjyQBUbL6jGnAKsGms5nJT13pYeW6dF5ah55pHMjXxc52NjYwlo+SNSVKTJhXuDg/xXxW6PzieULghY09BhcD/L8/+wf5U4HG82WFe0dHePzggfnDiVG2wnTifNTiBM1+H2mrhYI+S3mOBmzMluORxjLtNFAmwIvRKZ6dnCFfJCiWBkR02l30+7sC/AZDA8BoCk1Z1uNHD/DPfvJ7eHj/js7cFVn57NrH8+9S0H0VsHL7yhteeZsZZfvN5gzhbzBR4/nNhkDPn3yO4cWxA6wM7COwwELIMkrQ7PTRphcTzxqCRJJRGYhBRoKAqDUQfBmwoq+QO77XgJXJ4O3M4bh4xlJdKmh7t53hAsDFHDLml66NwCM9NrMmZgSs5mQMkeFiAAHfXwz1lbFMGJLEESMEAovG0tHZ7lhNBPMFvDC+81YKBF9oJi/Gnp3E6gjs5H38HN+10wAEk9nZfmtxG1kx4k5fw7CSlJAFFWeFaT5WBPCMmcx3oDSSwIDe2wHMkprRWy6I0aKfV0VgJDTAij5WLPRxPVHGq8aL65q9yQEpJ1vRo7VE0khQVAsUZaFnyLNl3QHZySu1pzMWL+diZmkk3HOjTFTPkGMtxSHjYusayTGRBNE1giHYKCP1NSvJ9mReD6Vy3seKy9H2ACuw2HZuMuQ8n8h7rCBQRQCLslECcAKMTQ5GAIvgOv2RTs7H+Ff/+n/A0dFdzbdmo6040ZQjm73ZEdotPvMgomSRTDBqsp5LMTLnKAE6MnrpuZZrPrVcgwmCpWSv8l64N03zmUAjzmdZf7iunLyu8XAsEJtxAHMDgm4s2guMd9YjfC70TzO/MV57pQJTq91cq0c4Hw2wcsxV+ZKykGMAPTug7nS7uLOzg0YQ4PTZM6SS2AcqJGTNhuR3dGIjuY0xHCXMBLwMv7OiMovA8tn1XbZ9hiGChtt7VChmRmPNR2R14nIhEh34HM6nczybVPinC+CXwwCfzRtiWC0IKOqcsbmm+JOAVRbj+48f4J29HsJFgazZwvPzAX7z+gwvxlNMeNYL8F6qIQalkM3pBT6MZ/jju038cK/CXjBCMy7QyUwmS4aV8kezstKeZt6jFvB+Y8jDsLmtX7cBNreRVb4OYHUdaHIbfuH3sXqscttnXr7h7XLKW+/fEXm4rjfx8/aYavPCK1YN1zyJ2+7l2zLA1sUMFwfeFP9+BcCKB0KsQI3G60HaRf/wId56/4fYv/cYVZSpQmtAyjcHrDje9MFa0ixwMsAynwjAaTfpf8DAykaRG8D6gWiHtwCDm962r/WNusj28gBfXmpfF6wyIMmorhyFcRnhVR7h+Rg4K0jbtI4qYnQIsLEDiIudvkFpsJQxdyumd0BDpn40Nk0c28PAJmdQ6RhwIufSCLqmsWfXHLIfArKraIRbstMFgQB2x7JOT14+4EErGvZVqxRh3DZ/KwbGNAp0HC/z6bHAW8nPosRwOpNZ6mAyoSWANn4aIerIZ7bvPHnm5RJTmoiytbWvyF3yqLEnJoaLuhREa7CqkaRoN5rotijjScG2tuxiw6BE7x8RDLOKF0EfBfPryr0xtKxGWu/+52jLtU4dliB7eVyNluraz3qAzVe1NyBXfba50RK1mAyrpsaMnevIPFFywMCTVRwyyBwDSdU2HhqkDhOMZTK4qnCQpbjfzLAfrNCYjhGMB8gCSgoIWFEWaZU7ch7o3UEpJTt6uSbYKOMUBeWAQYLTVYSzKsbz8cL5V5lW3hw2yLUiY4vWDlZJM/+0pdh5nJuU6vLvVTE3j6swVAdB37K63WD7ZYJvBGINCqt3DPWAlX/skqd5WMLRneX0sZwbgLZOKNxIO8BKwXt9yOsbsxh89hy9fQvXmjH3DLAiGCuBrZPBrhMBV1mnpNK4zXL4EGC18TnzSbfrOLiuMBt125ISVsTJUCJ4Z9IDYySyqBth1chwkRd4PZ4Yu2peqnkBGyGwAquq8Jav7QfC5X1X17GmMm8SN33PdeTw+xVfq6sXm9IAQjKs6oAVGVY7WYheI8Zepyl/NSZx3U5LFUsepo0W5/yms5Cq4DWQwuR8138ZA8d2gs3XGuqw+UlGAP/UfDDMh88q8Z999rlkAKy6ssJKwIpGrJwQqurmOYYX57g4ORPdXwbHDNblA1Pg889+Z9eg7rIZur0+Do/uqOLc39lVcMyGFJRW8Dr7Auv68qnivjqfz5T4UNKgc4pVcwXFKV69eoXj49f676OjQxwdHZlPhmuVbnvUhgl3U5XppvHj7nMxmmNZhchaXWTNLhYVWVf0HKwwmhc4n80VpI7LAFppbu/h2cKTM7J+2w7nvAwyWbJqYoCYBrblDPvREve7MR72YvQaBOdnlwGrNVjlwOmrgNWVm6knRdfd5+0B0+a3rgOttgec3JshwOqvX67wH353jl/nLUyb+2vmKc9VLY+AhZdQjCGykvY7KR51Y3y4l2AnrpCxG5hYASz4VJjI53GJL07O8fRigleTBZA00WBvjPEpdqbH2Juf4GEwQj/IZRfQ62TY73fQbCTodpo42N9be61Y8ch7+JhUk8FRzCKJK6zUpVvGdmZSbvIXLe+ldV3l3OT+xY50L4+f4uWL5xieDQQc0EOn2eooCSOYcvLyFR4e3kU1yXH87AUaYYS7h0fY3d1Bu90UsMTPYWLU6vURNltqyMIYgYBysgJmFxeoZhO0WgnSdopBMcYXp8/w8vwc3d37Yn6bYXgLrVZHrKmL4Qhn5xd4+fq19udHD+/jRz/8AR7dv4dOg92xSus61mzUAKt1JmiT4lJntzdj1Pp3ZJYt3MrmrfyKUaGYjfHiKQGr1wJ07JxiKMI2BKG68bZ6O2h3+hoznjNKIJ1VAjvBSdJ1SRK4ASa8hYtkgwRK6MVUA6wISlhDhyuSQIIYNJgWE4mSQAJOZrxuybhZBiRZQxLpWcFYzLFxXDMhAS+MJbjGCdywMLag/xHBjsKxnIzFIrNzgkXqlGtMKDW0yMdi8piszeSOBF7EVg2sY7cAFxqCFwR07P581k6QkmAVx9MzrIyNYwANASnzCDS2LfdoYyHxfF9hPB0J1CJ4V1FOxoZFZLxHqUzXO43um4AVmaUC1/jGjuHpmHW8MRl2M8JkITgJMS/nmFFmx+hYDB0zlZdJPM96zcWZM5W3cZPXVmSdafUMec2SifHeco2F7lFNZ2yflawt3Ziucz8jyEPghq+VXJSZxropE5sitQ2sogeauitO1Ckwn04EYMl4XWNDFhrBOprP8/34TDh+S/zpf/dvcHBwpGdKwMoYb5SJbwpJFoc4czcXvZukLVpLch1meek0ZyMBPm/uBWRG8316vZ7iB3Ufc40IllWlpiTyoHQFHeUHbNrAOcQcRB5XVuBjwd6KfZtzxrOn7PnwHvgsF2qWQrCJ88d3KbT7s3U8HE1wcnYuGfJ0Msb+7g7effgQ+90OhicnUhvQooYFKZrBk3HAJ2HaHvoFW8dJxTqaU5avak764qHiyk18ZjEmu1DmThBoYJXZTdj+Q4bkuFjh6YxgVYhfjUJ8VrRwASomDLBSVE2WIsHkRYF2CDze38GDXhvBstD8PJlM8XQ0xbmY/eoQY41S1Al8hXY+wPfSHH98p4Hv90v0VwM0owKdJpvZSPPickHmC7xHPQHL+2/J/7cGt45RuY3lc9v5XweMvkn8sM3D6rbPXitHvOfyNaDLVoYWiwrrpkI3xMhX4qf6q7Q61Xndvm4q2t0Yf7sFWyd4XH3tbWNwG2DFn990XZtc5HrD++vi4eAv1pLADXLuZVQizxKwitkBoYXO3j08fv9HuPPwXVRxU4BVPeC+bmBuQyhFsSZgVUwxG12sAatOK5WxrQulHYfCmcK6DZM3zMNp21d9QtdNl+sJUv33r4JW2zW07HxhHkCUBE7KCK8FWAU4W2TIV6z+XaY7c9sncEEQoBGWuNNJ0U4Cdabi/RLJJ4BnCbiTaTqfF/ueJZfq/OGSL8n5FCMt5QmEki1tpwhXM6CamWRQrBXPtDK2FSWfNNU3iSBZPzxUCWJlCNhRSia9kGyK1QRSYCd5jul8LiCLB8k+/SuY/DqjQW7k4/kc5+MRhtMJcgJrji1hmlMXSToYQiwsMXYMtMqiWGDV/s6ujGifPX+GIQ+y2dQMnmPeZSVzQ7LBPE1dQabrWuIxaw9aecDjcjjrASvfdcletQGm/G95OZifJZvX8SdksfGkMcNMmp0mWFRsMcygzKqYMqJf0v/JVyJtu+epFBBsxBKdMMBhluJemgiwauYTxPMx4hU78CwkCeRBoQompW6UBCIWNXjhqqmUJ8yTFCN2ByoDnJUBLpaBACuTslkQTukfGVbyLokya8znmFfq9MxqEquuDIz4mzzYZMrNjmH0mU1cm+sInQ7vmffgz+r6BmWUfdvY3aa0BoRspHmoq3mCm9c22ga22PfozcB/b9738ibqnqOT8ona7/6QvScTXCc5MCDLJKICNgkaN9hW2TxhTBpXt3F3M0bJoZV5VdF23TBVNQ+ta5DaZvOZsOW3+1OQ1RCnOJlM8GowxnC2kPE1O7ZxbZlklpfz1Vii1+5zrqXseo6vGSs2dtrP3Pe81ELr1QVSDGivAlZVPhbDih5W3RRoBBV2Wik6jRhZHKLXbev5M4imOaoxDkxiYf5dxoy97TCzneAK6HaJaUXjawv6PEDlWY8mc4pwdnYmPxPrdsb5zNbupOgrAxNz7OL0VO3nuWey8xiB76TRkBzy7OzEjFgpKWg20Gp3ZOTKTkS8DzI8CXRx7+12OuizW2Azs6C5qvD69SuxYBiQ+3nebDXl80WPn1evXgrwIruKxuvNRkOBrcZHQKuj5d0QdGwbQ67/s8EMyypCk+yyzo7muroAUsK9KPF6NMW4CjBY8nyiDNnAOQOsVgLSfZXfnoSTvawLPGRfmul6uphiLyrwoBPjfjcSYEUp83r+XgGr9Hx1n1fDrM1/15OirQf5tT/0TLBNsHZbgHXprHdMGkoC/9OrFf6P313gl9MmZq19eRMZ89C1rpaTnyjPAnbjYIFeVOHDo13sNmK0WzTRNm8dsgQ4z4aTKZ4cn2LIsadXnpo0VGgVI3TGL7EzfYVH4RB74VydkXvtFLv9pnyEWLDboX+gM7n2bBvPRNG8IDhMAMGPsxg5rojjPIfIYGGixnUjdoLzWnA+/5QAACAASURBVBT7cHSOv/m7/4zzi3MspoUYKGSckal478597PX30E4buLd/hOnJOZ5/+gXCZYlOs4VmlqlD4HA2QbPTsS557FIZxcjp58lOnpMxBmenWOYz7LYzPHp0D81+iteD1/j8+CnOZ2M02j3ECa8xM9PwtCUj4sFwivPhGGfnAwHH33nvPbz9+DH67Q6akviSeblAmNr9b75qp/wlwGpzuvvX6lRxvkx2CG5AK/m2ocJsPMCzJ59iODxW9zz5OMoXjJ01Q7HmCFh1ujtIUp6FBlTIwgArTGbjtTxJxUoyyGWiTmAiE7BjvmIG6HBPrQNWBEaYgPN3fPwq0/ViLhYpmey6HrKpCJBkLCRZcx2J78jwZbMMyijdOcC5I38xgoRJy7z7ghKL5UyABzvMea8pzhnJrbIWkpR2ElwHjoVf0dOQgBVjUVZrDPD0pvK8N+tSWSCn5cecpvL+/owl1O32xJiSlNGZrhOI9K/1DCueLX4c+BkSUwfAaDIQu4njYQwr2m2kui+CVq2sbYbRThJYMaDlGe/iBd8lVzGBi09ViKI3V8h4c4VJMcV0TsCKioFExQqOiQm6Q8Uw7CZIj0Ma4fPLDOITdFq9y4BVSXN9MhJn8puyJkXMIwwIa6hLIJ+1gYI8QwRGObBPvmGSpPKZxWg2O64JEwErso4JFBOwGmNRELAqBO4w9uQbyrFMBW8+bzJkgT/9s3+N3Z197Q9sYOL3GPr7KaH3SgNnDO7PJOUyBGid9MBC+8ueRGMWXmlQ7jr78iXdblcG5pyPVBtwrHjOs9HC2cW5sUKdzE8NIVxMwbFSx1Ox6ShtXOj+/JdfK3w+HrCi/x07BRJsYp5EoFNgFb28FDNEeH18ilfHxzg5OcFgcCGG1XfefowHR4dYLeZIKZlVEx2xK9a5jphUrvuqimsKBCkJp6ya48tGSRbjWDHRcgWLewwcX7KxhwqfzEMs+pVnlBiEMaZVhKezEB+NI/xmnOCLRRvn1OWI4cncwsW0JBzw84tcvrl7zUSgPhuyTJcVhnI9YAGXVMpEKh8pmxjjLQb4YWOOPzzK8N1OgW5FwGqpBkwVK69un9RMjXy+5PbTbwVYXalVfv0AwA/njb95WzzwrQGrmmn8dQDLbfgH44VtX9t+35qVu2zpBlngtvdWBKrc72aO3FeJ4b/OY7sKXm08bK+P4a6+vgZYuVzOBaw2HekBw+4HRHQztHcdYPXoO0DSEvMmlkb35kG/7YHpU0ICVjMBVovZSAyrbpuMI+vA5G9qnWhJ7++S2u3Pe23adj17agNK+ODaD75/vafRX/9QTP7BgIOb1bSMcFIkeDWLcErACg0LaripmzuT/p+eAewc2AxKPNprox0HaDYydWrjz4h8S5PPSo2+4Svf9lQ2bXcZHJPyz8oBkxBS5Vm1mWK1nNDhBMtiiCgoELMroaOrCraQpIzjmwI0piQbRBr6BiIyhcIMRRkgTFjBZVk41WYnySBBBho0MhDOCajwgDf/xbwqcTGZmHRwPNLm7gErgx0cz8YdctyoCVZZJy9qtyHA6nBvX0neLM+t/fXFGXL5ZoXqwmEW5Aam2SZvh4B3rPLyrs1S3EyU9b/cD/0RsnmFu8Y1wLGeFfrHRoJAZptVrqLAACuCfwQsaEZNUI8JguYWDyonF9PMdVTOopzKiL0bRdhPE9xtJNhlUrOYISmm6vpBXzKTFFhgY307zFT1Yl6yz43o/0wWKAkcgvNvhbPFCgVlZ2QXua5HlPsR8tOf1QrN0Px9yBBgJarBNuspPbkoY4XkqQSr1AyA1TpWuMiKc+yYRpvBYyX/J2NZOUDPmSny8PYhjGdZWZdAO7aLNcNoIzSwuMf+m++rrw3eZc9A728m3PzS5wfmCeABE46/1ZAEDTh4xH+yPUkGNAZYWWChyrpLsrkHiNmp5NA89DjHudYJOkgioMYIvF4mqwxUQjFe2IGTgNVFscDZZIaT4QRTmr5yfcUNrT/5NXDCbwGstgMWnlq4psistym/Z8qrq9YQoc6wMjDQ+X54hhUlBLMxVgKspmhFFbLVQoBVv52h32lih6BNlorhIMN+B1T56qV5jdwOWglqfIOBZR4p/ovP158h3gtDUlgxR0zGTBPZyWSG6ZQt4em9lyJJGcBZx53z42PsdDoyXn/1+hiD8QiTYq4A+bsffoiU1dc0s85E9OWjzGk6VUWYoDyD0m6njf29XaRprESAprUMSj/59DMlMGRYGXDHJKyLu3fv6lz48ssvcH5xhm6nKx+rTpeMVAvCOXGcRfMG0L1SKbsNsDo5n2q+tTo9dHq7zpswRhXEyKsAr4YzDBYrnBcVBoul/KwU47IowjUmOZGDqlxBpA42MrBPmSBVSzGsdoM57rVD+Vj1MkrOyDzbAK5XAUhHgLTH6Qy+/XmmdbmW8d5wwt4iGXyjKcbXCNxUGC1XGMY7+JvXwH/4ZIBf5x3knUMEjabFHvLxoU+OsSkkiWIispgipFxpRlA3RqtJRgc3CBoIF5hOJhhPZ0hbbUm1SzKhyMJb5OiscnTGr7AzfYlHGBhglQC9VoK9fgPtRijQqtdtqa24jdfmdGNC46vSSorkrePWHHdh59XHdcSAWMm1S4B5HhHMYMOCl6ev8esnH2s+tJMmomWAfDxDp9HBB+99F+88ehsvnzxHM0zw+ounOHv+Cv1WB22andOPqt1CGYdotNvMZDDJC0nk4nYb48UCJ4NzfPb5p2LhfuftB/jRjz5Eq5/i8xef4fOXX2CymKmzLSWITL6DgJKelvbHaV5iOJrJo+vx47fxvQ+/j4P9A5SMd1YQ+5pzjRX/N0PADWhl6+emgNyYuDY3eY6Y8brWpVubs8kAz59+isGAput8jQHoTOp5zpdhKsCq19u1859gkfPVIfAxGF6sASvuB94gmswYAhNk1BDsYYdAghgEJrSnOikek3CC5wQefbVeDVvmc5C9QsCK18OIICM7jq8lG0qyKGA2nyOf5/IcI0td7ysyvAFW3eaOmFmUCJFZNZ2NHOhC+VsoZouus9FClhGQi8SK57wjG8yzsSSbpaVDnKHZbOt6uQ9z75Y/UT51II0BDN4LjP6DHBMPQnG/0b3NrGOcdQnn9V4HWJEhNARZbIvCGEi8v0baRCtrIYubSNloiICVugRWqAo776zAaQbrfr+zMbcOwASrqmiFMqwwnU8wZnMOgvYElRoEWBk3m5SRn0vAinI8MsJ43nJMN4BV4jrTMT4okHMs2BW9sOYB/nMzZxzuwUm+D1lHzEHWgJWM6AlY0QeNYExb05YSQwJWOQErMqzyibzp+D0VSh1T3TohmoyUgNU0r/Av//RfYae/JxCHc02+YowQmd85ObFFS44R7Rgl4vpLylmPsi0v8/v9aDxazwH+m3ETJfUyky+XayP0WT53jRZONLc413gt/GPjaYUwglTseKiivQDKujcc5ZoWF4g9FxCA47OKkLCzqI+FiOsUBAFLjEc5Xh+f4eT0DBcX5xgMBop/3354Hw/uHKLX4hxiHGz3LkWEFpD5nrLgZN/fNBoywIqAWKHr9vGsLxz6+WdHoouOTShith0EkFe0P0kwXSV4mkf45TjBrycxvlx2cL5qYikWZ4pVybMgRNhgEW2FajpSgbvBfFDqdMoXGYta6yQ1GGL8oRh+qVyxtxzgBwSs7qR4vzVHpxygES7VLbwsOMZ28wLVCFjVWG3y/9yS/19/qrvv6oZvSeC3vsH/P6bvPp+o/+0/djt+YWOxZlpdid2UttyiebwNH7kNcHMShXVO5K+7Xpy4eQg5aV1gdsOLvvX11d73OkBvTUi6IW67+juXASsl0d5XxDFL1GUrQxW30Owf4e7j7+LBOx+i2TsQGOOJkTcNynaEzn0WGR/VApV8rAb6mwkzqfHc1PxN+TzG3tNNlHXHhe0ze10VuESxs4BOj6z2/fq/b0M4pTl2LIdpGeB0HuN0keKsbGK6ypS4MthlFYnsD+nnsUInDSUHfPeoj3jFpuN2gKrq7RhWfF8ZYjujz/Ul0otgDYAEyAkakVKcpTrcGHyEQYHlYoI4mMvTKljlAj7M2NMbRUO+LuZt4Dqm0d+Kfh1xU7IlMLlmrVHyQPOn4kHNUVNyT9YNva/IrMpnOBsNcT4aYcykjjIrMow8w8qdYlaRsT+erbJi4MBANCazLkOLrerTBAeHh2JEDKZjPH39AmfDgUwDSWvl+xtg5dlDLIBoe/XM3HUF61LHOU/hdO5LOjY0peoApgPCfCvpeuBrpSTNQcNryczhgUpZSMO6M3KDJ8OGG5YSZ884cYCOKlf8ESGV0trGB8BuEuIgi3GQRejHARaTC0RcHy6ZXCcuZPEECSaIMV+FmC9LTBclRssSo3KF0SrElB2kspb5KTCZZjWoZH8R+qat0IhCHPV21LacY82gkHPP2FZWTRZgpeDdRlmV57XHE03bLZTxYJU9VdcggV3bFgsFWD6mEUChCqf5Xcw592xnd2bsVv2UAbqMSFkRNN8lC8LNjFNsIdfljwEumQiUKLJtlAW35lHA8ZfXnuGF6w6AVvWqVOFTxZQVe3qPFWQjUuJpARJBJZHhSGF0Ua55DZjvAL9KMhMEVhE4jFGsQuT0MkOIj589xyKMob6RDEJKAtyKiA0oi8zn5Jt++S5Kb9JuLwP6HrSSHMMBWBqDGmDFzjFkjxCwKsYXKKdDdJlIZwF2GvQxS0QT77Qa8thpt5oYDikl8r4uFjCK6l8DLq/ur/X/NsDPASZuXYlG7/bUdeqp19js2phMWrcnglUmR0nFyCAoRVZeu9nCbreLisDaLEfCKnYjQ74oMKHRdJpgZ38f4wkTCGsnb9VyJhKhZAR7e7taewToyKLh3BJg5WQL/Ozf/u7jdWdAJme8f86pn/70p5hOJ/jkk4+VeBCweled1lIxCCyJ+OaSeqap80WA49MBejt78tGhsXIimVikznbHoxzjMsTxdIFXwwkmPC9lEMt5a+w6A5lsP7NOnZuAUnJ2etGgVJfATjURaHW3FWC/w+5lpbVQ5zkg1oYVcFQJr0p1GasHpVcBrW8+820PZqX9ZkDi8rl+dY1xf6F30yTZw9+eRvirLyb4XbmDefcOKvkRkoHGcgBHxTM3WZUkgE9vmBJRQGCULFSOpSWGpu2wO+P8XrCSziHmzxY5msUQ3ekxdmavcb88x0FUiF3VaYTotci0SrDbbYIsc3pVbZ6PMxHR4uB5YrLeTcKwOVedUEZMCqsi22Ux0ebfL1++xOfPn2CZhZLYZ6sYYbHCal5it72Lx/cfYa+7iy8/+Rwx97PBCNOLIeIVr68tQPbO/XvYv3cX03yO509e4MXLY8SNNrqHR7hY5Pjs+VNcTIc4vLOHd995iDQDnr74DCcXr7AMSyzDJeLMYooATMDJSI+R5xUGQzK0Chwc3sMPf/RjfPeD74k5tMwLzSl6XVqXPDt/bvraxG/XSRM4htZVzLoE2lha4cLOwNnkAk+efIzx8BhxwjjJ5GoCunjep21JcWm63mh2kGYtFam4BoolmXYDa57jrCP4HPgMWo22wCrGCrxGMqy4VxDM8AwrzmuftJP5QmCHP+PaIqAzmU6drQDjRu6FtJRoCGSXqTXfVyyLKaa5AUCeESLP1IxMua7zqDGp2ryYCrCy17Igw/OxITNuD1jxTOQ+t1zOsVzwesmwMtCUXp58nUn3KHk3w+25e0/rgmhxP6+v1+uv/QMJwBA0IRuH+yOvlQVxAhNcR2xaYWBOZMyAEJjMhuq4xzHxzSw4DlmcIQkzxAHZJDFiNjlRtYlFGsYgBlqxcyW7wupaPVNRLH7Kxhc4H5+L3b4koBkGjuVl42vXa8AJ2VV8dpobrrBItm+j0bYxEWOTEj9jYhHsU/Sn/MYARJ4Z9pzNt5H3xD8biSTXMosi1hVakl+ayrtGSQSr+MeAq7F5Wc0Z95Mlal2Wxa4q7DPFbEvbAoQpCfTeTtzztVdE1u3WjPF9Z1t7bp45y9fo5PAxhTs7OA4sNlN2b11KLZ7inmqMO8oiCzHs+LrXr4/xxRdf4vxiIIb07u4u2u2O5t46H1OM6PM13xyH+ZH5t5nHmQFWnDcGBjoVEIv53IeXlCfmmIwJMBZ4+eIUxXxpRXjdh3m8piGZeiF2ex3sdDtosyBBhhY7SyqvidGSj99CbGV57K7lT3aG+mJhHc7zskCfQZhlgrO4kTKAATXj9QRV2MBFEeBJHuOjcYLf5Q08KbsYBE2BUOxwHYNAFf1SnSG6yydYmObnmlI3ch3CjeUrGSa7q6/4bBboLs7x+90l/uAoxVvJGDvBBO0UsgAhI5H5moFylQOsNifuVbzjzTjUduZrv08PMF+QvmED92v6+h9vFBNfJX6+DjC5FRDa+sa1gnHtHr/ee24H7L7Ke131Ba1f8jZLDj5F3zziq4zfda+5DZC79X19Q45LgNUmKvTvvwbgTBJoXx4I8rm5SWjoG5RhFbXQ6B3i6NEHePA2K2VHAjE88+OmC7sVsBKjiIBVIaCqmI5QzqcyXidgtSwYHDiq9nrleynAhuty68BcC0ptAKvN/W8Pci9/jrGHbPNeYbYEzheJWFZnVRPjKtH31K1MgBU3IsgPaLeZYK8Z414/Q0p5loAAM/Hm306B5B6Mk1b4JFBglYFWfM75fCH2U8TuGTyQGfYRSCFAJT8relvx4KLPChMJgloOkOAexqReyTYPQVYIG5KC8rkzAJX5vvOz2tDoyWpiYGetctVencbEDDZYtSfrIknQbNHEcVPl1OYns0YLwydFbsaMlA4ulmqPLQaOu9eje/cQJjEmizmOL85wMR1jpe4uDMaA3HUx9M+FGyABFVbF+W9V3ZxX1Rr4dAGu6Nxr9s16FdSYOF4ycLVK6/5byZ6xjXhikGUVUV5JOSUPfZp6616Y9NkRtU7kHfBHQEdMIlbv2FEwAnqxgZntYCVmCxlYvB/zazKvJCamBEE+Oz63jp30TllBPjUESmYB7VMpO7P6V0L69apCM1zJTLHTTNCKI3Uv5OFsValNEKBOk4pETC6ngMf8JNdsNiW3fBYCWm1x+q4PfKFu2XV74TP2a0yApeYcaffONNg5lnsyk8Bdh3txs1KQRJkDGX4MTtVFMkAYt8RoYLOClMaXJX3bqOgxVhkBK+WKV42lXatt0esZ/NXqhPpsJ0G0arrXiltzAYJVvCYzqjYmKrsxcZ1T8kcp1ojVu2WFZ2dnBlapIs/qJmWD9G6w7klhQibeN0/bDfB5UwPuATnNt2skgcZy4x5ircDl4aWJVaBipXh0jnI2RDdeoUdwnYyPZqLArdtqiGXFSikrv/7zjWF0Gay6rUJjXXLsy59Z3qaszp1YBxs1aagOXFBOUKrDEtfEk6fP8cUXT2TKTonxXreHDgFwGkKzgt1qiFHC2j27/cyrUoAVpX/0yJhN2amoQMQupI0Uf/In/xxZ0yQG9AThAcq1SICTn//q1Qk+/fQzrR8G4Py5b5/94Ycfas1++uknYrTcu3dPoFWr1bJkm8DwLRXK7QyrCJPZEqfnI+wfHKHdM8CKsiRto2GC+SrBxAFWLy7GGMwLdRM1z40r1dG1nMOHBLZXM3kXYIUCvdUM+/ECh+kKOw128w2x5B6+JFBMc2EDYmWcSxBL47Q5px2B3Z63Z1jdRIC57VB3Hbq2AVbbAj61hS8qDKM+/vY4wH/8YoKPl33MOndQJgRPuK9bYunBUmNVGLOW31uqws0koKgBVpZYcdy4F3lGJsgIWOZozodoz06xMzvGAwFWc/QouW2G6DcJCMXY7TUEDotgJWm0P4PM5NiVPYDAF/TsfPFj4c9cYb8C+ennYgwfggKvX7/Gly+fYRYSpK3QChKkZYSwADpZGzvtHUmqXj57gTSIUbIo5uSA/W5XCeU+uwF2u5jN5jh9eYrj16fqVNnc2cGgXODZ+QnGyxmavSYODvuI4grng1eY5EORuhe0MJDExACrMKTfUYhZvsR4zKYJS7z//of48MMf4p133lMCzViDMnvuG9x76gzeq5YPmwTy8thsNhzunW4kxZSwBMTqtgZYDQfHePb0U4zHJ1TSGBNJAIrFRLTLaLT66HT6BlY5P1Alx+USw/FQkvl1Qg+COgYW0ReK8bWYI+UCMxpmE8j2Um5nSs6kna81f0YHkJCFlOcyeBfDivYDZErLuDtBTP9Xxh8CU4xlJZNvKSggRrX8khjrCYylTMy6FROw0vp1gJXkmpQx6nopgyLoYB3xypIeRTRTt3lm1gjmoyWTdp59YvMUa8DM7s9iWgI0nKNkI9Hnie/NApQ/V2RULtkVTa/tfZ1BmICKYknwh+CZWWTwS4ytKNP8JRuRaT0BK0VCksdZcYyriBJYsqHMF9HxJUTIKgVYzRa5wCtvySAPOIJVihm411Fqa0bqNm4GfNgcpbdi096f9gRO+ikpoBA3A/M8w0rd8xwrTaoN11GWrzHPWvudtexe3fwMKGHxQWCYQKqpAVf6bzaEIKPe4jZ1HBRrxsaJvmsPHj4We5HX7Lt68zkIOCvIWrMzug5aKbRzhUsvefPJJf8WSy6fWdzmADYfCzDmpTfXvFjo8+dFgbPTczx/8RKj0Vid7Sgx5vOWNF/MPVNhiG0nBrd5kPl55BmmfmxYWOK6M1CQoB/nNrsmzh172gCr2YSSSWs6ot9RvFRKDpxEAXa6bezusKELOxASEDPvNMaiBKzY6Ip7vDoNXgGsHP9jvd34Yo3+dkesZIRuTapwroYFnC+pVE0XRYgv8wS/nGb47TTD01UXA3lYce+KEdHWRYQCqlzk2G45yRrYY57kzy/ne8hP4Nqmb95yjH45wO/3lvjpYYxHyQjd1RitxFmCcH/Spsi7NsBKBWrXXds6ovr4zRceL4MwN4FYli+48+2Gs347IGJ+sdvO/28n+bsMtL15iZwH18ffFs9u8tibQpm6JO6619wGWG0Dq/w13BxG1RjGt8Va3+j5fIU39V2q3EuvzpU6yKjx/Is/O6gBVi7kYeDqg1cHWFVRA2nnAEcP3sf9tz+UWeZKhsb1Ct+bF3gbYCVGF2VKK2NYCbDKJ0jjlToFEo33Qa7eyz0hzzi57YFenTSXr8dXLDfXfZVptf39jUWjJJsGlFWIQZnipIhxskgxWjEhsmTVt+2NVisBBYfdFo66GXYbBBMMtDDfBC9vqgOIl/1gVFUWYGVMD3aFon8EZXt5YcwTJk1iarECsFoiIpq+YkJF0IqHKhPVhaSDBAxN4s5Dm+brqaRLfL6Ndl++KNxIVWVmsLxuVc6OfTT+NANUMhPYHYiU+EazgVTMFfPPMJCKj8/L9wzsm7Hbj9N2CzhjC15XVWKATW8wMiGKVSlfrFExkxyQv0MPNem43aHttk1XzbTWyImTVBpo5Vgna8DKDggHOb0R7Bub42qwu6liGxXUdegRYJUgDjNVXvm+ZFmJPuwlizWpmZepsVOLEUoM/CM4lQbsLFghCyrsdVrS0PM+mPzxckTJLyt1/XpycoEytDFm4C9ghAmKnpczw16WyKoSLTK4KDlsN9BrZ2glIaJygdi3SXaSHV0LPW5csChikWNg6G5qXfQYMK/ZizV2lRf4MTGmrIt/DNCwri58zmJfCVm1+xdo6yjyXmJoQTMrWwZs0cyev6dgjszFuC3Agt5KrIitCDZwDJ1UWceskw/6pMGqaO5w5bW4yh0Do3W1lWAwmWC1Li8CqVyAITkdwUGipmGqtUfp5bRcqRPg8WQqs/XhvMBCbDtxJ+U5QPkgASsd/AoAvh1g5aOfyxUkP983wYR+7k16dZrRV821UXd+TzTqLCnHGJ+jmg7RCkv00gC7rQTdLJa3Tq9NWWBXgBWHxzo/+cqnRS/ml+VYcTecW5pXYn9sApyrEjE/MldfY3GOwm4FnEwgR2OynT4RYDUajrHM52inGR4cHWG/0xXIJKlgEmHJdZnEOB8PlYAW9HoYs8PSzPYNdsPMEjx6923ce3gfB4f7LlkkCBOiJMthOsMv/vGX6gR7eHQgZgCBKd4TQanvfe97GqPPP/9McgeazT58+FB/W3Bs3c62MUSuSt7qQ8n5ROkUAaudgyN0ejvaF5gE0/ibIGqQNJEjxul0iZcXY5ywssy5ra6rBlqtA843gkfXMIRMh2qJVrDAfrTAfrLEXrxAO1xgp9tYA1Z8Rhwbw0idGbRb236N+6KBhal1+OorBDdvvMR1qdryq9sDXrIeY5wHXfzX4xX++ssZPln2MGsfYZk0rdMnPWk0pX27XVuvsgOJYuK7boEValoh9oYAYLu7WF6LVtRBtUC4zNGYj9DKz9GfneDh8swYVlxfNcBqr5uJYWXETgOsDIRyAJkSBl4LJYG2F9WimPWo+wqqJb9kI5C9sZRfy8vj15iqQzOfZYYm2SiLQA09uD+JfTaeWTe5ivFYA/u7e+h1yXxIBTaoi3C+wPR8hOH5SGxWZCmmEXCxzDGPyKRitzUmS9zzJ1gFS4QJecVmpSCTcjX/4FkBzHN2GCTDpML3P/wB3n7rXTx48FCgsFix9M0LAyW6Ag5clV5FByeN1HxzCaT3ZK2z7O3fVvxxgYmzN/RJsH6K41fP8OLlF5hOz5Gk/I51MDOPKHpVNdHu7gmwIlhFxpRkN0rkzMOqnpSQ7eN9ngjueB8Sgj5k3hDM8MAA1xNZL2Rkkc1T/5JMjBJ9ydatmMSCKCWkkQz6LRXk+BIcp1+fL0hz5Ql0pzxUpSZL7hnL+A523NP1vq47IAEldaVz0lJjOS9QrQjibwArSjtlis5nKtar8+gioORsLnyC7oEajrQHrLj/G6vI9kUlyTyb1kU1K87JD45sF8W0jAcM4NFKJXOI9hZkq1SMy1y3M66ktTzOfL84zwks6WlL5m/G4kuUWKyWWNGuxAFWnhVmlgGu2Q9BRMYFiqE5HgZAydNR10CU0xiOOhf5BmN4TwAAIABJREFUnmqkZNdK2Z01U7A54+el/7cHDn2TJZ/PKCYSUMViDWOYhRqAELBih0eyrBbsupc7A33HbBewtzBfPi+de3D/PnZ3di3O4rx2YBmBIb6/xXy+sLQ5q7XjOPmqjYHt+bxmnoX0yWNHQB4IxgqzLrq8BuUKixKzeYl8vsRgNMLF+UDFR80FJ7mkxJUgERmBZppuoJEVcG1+aQE7BYNng2mPDldOWjoXw4/XRKBMf8/Ikua92e/S89IXmgjw0f+JFisEqvZ2+uh3yTA0M3ebZwRbKTfk/HHgXc1gWmQp7TFuZ64Rl+vnvcl07TS0YgjjdoJWCRZBA+dFtAGsZhmeVB2MwqZMPeSPLFdZ22s2BXlvqUE/rVixgDY6zi+yz6S2WCGq2BV6hL3VCD/ZqfDj/RAP4iE6GKs5CCNzshXt+TOuMDWA1gGLrwSjXcFad3CLHP/6n/vr/mbnvzmK3Fzx8vvgTdf2VfCDm6/MACvLA+sx7HbW1KUYzucTN3zIbdd3q4nX1mF1MYUjh3yTJ1DvTnjd72+/fsv5FN6sVRZvgp0+b9OTvgxY+e5qfA8GvM5rJ8pAwCpq7mL/7rt48Pb3sHPwCCH19w4EuOlmt1eIeQVEellppi9EjmI6lPF6GjFAMp3zeiH6DaBGA99OGdxoSK8CUXa9NYq9C3B8oPNVHp7xa2yzItiwQIyRAKsIrxcpLpYRyrhhndj4WUyAGfjFIe72O7jTb6Ed09C6MNkVA34eJI4lxEOaB8AaJFAmwCTTaM06HFCBXfkIWLGiPprNxZZitw8GL2RzkTkhWRmBsYCUbLZDJtWzwHI+APjfkvYzmeYGSMlIKtCl0emJOUJaqROFrQELzg+2+910tTXavbwMXBVKbZudue0GrDLgSsqolO/NoMJVcVyyqwC7Wsm/KqRx56rCeM4uazN5WbENLYE6ssIUIOrUMMkXDwF16EClg26TGm28kfzzJcBztf6/qVRfBqw2TDEPWjkzcSYnS3o+GWBF43oyhzxgxSVoQY6ZzivosxqXaL0KaEywpuqOnJco68QS5O0w6fHMMYFSpNmvVigY3PGzeA9a8AzgbM1qH1+R1hshqUqQ57ZDQ/dWhp1mhibBqoAm6kvrMKl9d8Om0uc5w3R/HNTXEAEsj+X5+o3PfK1zhXlHEcBUEuMNJeWfVlmXF3oVpDyc3czy1TMHZCjAI6PFMUII1M0V+Lo2wFWIfGFJR7uZoUUD3nKuxJGAla1Ov3vYRijGlL5pSR7BTgIWDHh9wOZbePsASxI6AVgWPFsrX9mfKnDg+qbJ9awERssKp/Ssms4wnC9AKLpkFdzx/GT6uWYZ6oq2Aha37UPm1VCrbLnAyCdJ66qfN1pfS1Nch1NW3RVAGyOEpsosGCxGFwKsGlhIEkhGKBlWNF7vtVsOsGLV0Rg1Hhjwn+cDWAso36xUaZ9wgOobwU7tpq8HrNyhJql1gkVBNgBwcnqBzz7/UrLA2WSG4dk5gkWJd+4/wF6nIyo8fapSsqzImApWyBe5VW5pSJ7nWM6ty1NAoDsOcTEb4/5bj3Dv0UM0202dGfRLGQ0GGF4McX4+kHfM7t6O/C/YGpseJ2SgvPvuO+qi+vTpEzx//lxBOzsFHpKZ0jSPJJrGevD0ume9/fxkB9cAr88G6O4dotHpY06GVWRd4bgPSYYapRgvQxwPp3g1GGGYz1WyYCtuFhzqIcJaFe0q8gIAeH5UC3SCJQ6zCodppc52aTnF/g49VJhg0sCVclqqtY1Vte7sWzNjrwNWYmt89djumuExgGLb1zbAirtOUYY4W7Xxd69L/JenOb6o+pg2D1EkrGJzPzUPOxVsZLhu60VnCgsI0mJw06Xs3vwMXbsnfZ97N2WCYreUC0TLObJijEZ+gR0HWB2KYZWgK0lgiH4rxl6PjKvUJOc1hpc/g0xWz4GlZHmzz63jGhffyJTdtYhXLCHD4VJz9WwwEBuajIuMnSarCOV0iVVhhsSUzXjwgb/bbrVwuL+PVrMpoJMgiYhmRYVqtsAiZxK6RBkFKLIYizRAHlVYBhZvlCt2+6V9wQoBO3rQf45npwN5yAqkrw5Zb2Qsh6sQdw/u4N7de9jf2zOZjzyz2AiIMngmt9aNzpgWlnBvmCBe8mBczPr37d9WfNPJKVq7SXuU2Dmvp+fPvsTJ6Qvk8xGS1M5pnq80VldiGbfQ6VK+1Nd6Y9GPiacAm5D3w05dZsPAGIAgBoEqAVCW1eqzCXgQrCKgYUxqm1YCq3iPYvPYYvFJGOV+bERjgJV5SCYCmBxvgXusCkbO8dMlxpIiqyGMATqeqcKziMCH2Muus7SNm8nPzGyh9kVj8hXZQrb/apTlReZimpV1kjYQwxhCdU8qOyusYCeQye1bHpwxTNFYwN7zip8h+SGhNvqZwry0PLCj4qCkctZJkDGJeX5ap1zlE+4MNz8neybGQuT92JiRYbXgWCiK9Im6KwC6OI5vo+csT117xnx+ekZizlFVwb2YMmIDQoXjyQOT5uG8d7J1jbHFL5/PeGkbC8H+LPX36EErjp9k3SKsG+BJdtWSeZQAK2NcmTn5wrqLc31SJhwEZngeAPfu3kG/11szvTxDVmeP36CvJJQ2F2mFYYCZYHw935V19GMBaJaj1W7ZenBMQg9YkfU3X1RqGjLLFxhPyXhiF0mCwVwb1gmYIBIN08kIpM2DmFYyQDfJH/3a6vG6Xabv3l7i/OLUJIjyhzOfM9952IpqNp+Zr5DJqHhFjTborUsGcYL9vR30CdI72wyec2SgCbRvmJWGL7TW2eYbgHjDe716VnnAytidnKVqyQV6bRCwOp0TsErxy2kDv80zPFt1BVhRwcHYdZ18rQErdyw4FQvZ1ppTquoRsGJfUO7bJYIily/l3WCGn+4DP9oPcC8eoBtM1fxLyg9JTl1zGO7jjHq5Z1UysdFeXy+WXAUefPyy+X6tOLv2p74tyr3p52Yavg2wuvr5b8SaNaDp61+Fmzxa/5vfvhVkWr/UQN7tBcubwTjdi2OVfv1rt3GzHG77Z2x77+0FwVuuih/urv82QNGDVjcCViJJsjrI+2GLY0rFsj76h28LsNq/8zaSRlfdNLbFnLcDVka/Zqe0lQOsynyMOCxluu4PF3eE29iufbaMbXLbgF4PVvmJrv7DG500376mq912/To8fYvcVanEdbwyhtXzPMJpEaBKqTemZMg+h6FHJ4lxp9vCYb9FUYLkYNxvInY9DAKxRdRqmL/C4ELME/O/Ev1W1VpjV7ESJOPqOFYXv7Mhu9Kwo1UX7WYHTR6G7LQhCrR4ScZPUscbVlsm1pqUEiV1G3abIKtT7NyXWaWZf3yHNc+40XxTpzs7yNfJsesUbB7vjl3l2gZ7c3T+LcAq4di4hHZtDu28hgQoiHIm8Ge+XEhCSLCKdHj6Np0PxvIHoQ8H/whA5SbqGQSukrUuYtQqHh6vtPnrQSi3ePXBpuX3P1vLLGrSCwUrrFwvA0QrVvYIWCVYMVGgh4S6f9g4bObZplrOSoonxhpM7DYwV4mTKbM83gzy8MwlSe0YnGeUrpC54/ImL1XTbsbrKtAKAuxlKQ7bLRy0G+gQzGECVVFKx2sz+Z+h3bLYN0mlglS/KfvxqVXbXKC2TqjW2a7JITnjCDCxqsMqOjsnWmWLQSPnNNBvN0S/Nt8qfqYZt/s9lOAU5Q0EvQq2u1brYGMZsBvjq2N6hFBC00GfgMKSieNSEkH5VFzZjP3G6Gtf3N/IShHQSTnCgokVg5HG/8feezY5lmRZYufhSWiEjpRV2WKqp5szy7Xl8tvakP+FNP7TNVuOnumZnu7SInUoaDyBB9o51x0iMiOQlcn+QDNGWVhmRSKAJ/y5Xz/3CMlZudiLAaf6zMAqS3u0e0HQflbWGOclhvMCo7LCMC8lC5xz8ISka/uFwXmteXBWDO5P2rFbZ9zdI53TmqLkqeZc1F0HSM+XMZ/s28Id1nOsM+Fe5TMU46EBVqvCGFbNGH0HWPU77TVgxVthHePNZmobtNq+/u92UTYhDOvCYms1Wc8LW4CXbsO6OrBEHTIx2EW8uLjB67cX2jSS/fT9V98gKCp8dnaOAdOPVrVMzwcnh2g0KQ20kAoWb/W8QDVfoJiS5VCCSq86akBh5lmMuN1C3LTimB1aMrLITCFjajqbqhjm79Fw/ezsTClIlDR0Om28fv0az5//pN8jkPXw4UOxrLQf2MOwum9t43O/KFZ4cz1G9/gcSXeAKR9r5wXDop8d/IDBGWGK0aLCm+EYl+MJCj4boSVc2Zcfo7vjkZs6eV7UJdoocZqt8KAFSQPDcoyTg57mDzMGJouXJt983m0DI2DASSD051ZhvZYEfly1tVWo3l1w3Vc88vpNiyWuqhT/8LrE379c4MdlD+N4gFkjUQIr/b4UH+42UaYtdh1rzbH8bDbdCjGV5a/ma1ACDgKsXIoaAatljqSYIlsMHcPqEifhQpLAXrOh734rxGEvlWybspTtgnY7w9TOelfWuQ04avPuGIzbgDL/bgyIhQCifLZAsKhQz0osRnPUjqVNyQ5l/V6GzQ0bGVb8k5ItJaoWK4RLIJZnOYG5GhXvfStG0E4wrXKEDM+hgTVBGTJBKOHimhPR64mgAw2GCe4w+YvvI0crxAiRNSJLDO62BVBEWYRmr4WoSSMFY2gZM8GbV28DVsbCMBDDf5vc2wNW3pzcwCrzRDHGlwEIl5dvcHNzgWq5QEgGL2tPMpiiVAzfMGmhTcCq00cjiNUsFMDjmccNk/ARMOCxSC5HBnbtmpGuTuEcKl+jgLJNz9phqI95JRkDyEACD24QbKYRuBhfZIm4pGWCA36Op7yKDRk+54Y/mP2C95Dk870GrAICSwQVTQ5oexleLybSOWa9Lwf0j0tUtcnbeGwyi94CrHjMPH5j9/EZ8PK3QGs6z1Mgj+YJSr4IrhITNtavATyWxMb/t/Pm/9tzJz/BijI8A9m87YAYSwoQMiBK4C4fS1lPUAJGSZyBt1z+yCKRP5hrJrJ+ZB1GQ3sa20uyT8a5S31mSJC3tbD9soFqZKfxWHzTluMhokWEwJrQZGNuPBCcJPCRNIxBZ0meG8CKcyh/xvAPW0+dnE/SR8cko+TTAVacY8iwImAlhhW/14CVnXPNZpRnWHEshiGyKMT56YkaK7zevtlgoKaTNW0xSDa1g+PHigG/Nf86v7x8QeN8SnYNUPY1NO816z8yrPJiiYvhTGENNhfZODBuj/2OMbP43EQCq+ThJfa/Pdv0sNwwKO25MYDPxtBwdL2VsugSNR270mZPAw0E4PI+SB5KMNc8UdkI9QwrAnycO5gazAYN50GmZJsawUBzLQlO0rupffya6rw5t9Y7D1jJO1bXic8AWYkRqiDDxcIAq3+bpfgyb+I5+U+NlgArtxl2eI3fN7g6fb2Pcw0VMaQcRs69Y1kiLBboLXM8iQv8l+MAvztc4SwaoRvmaiSbuoHXl2dtqhyOXwuzcYoBb/1xB8Pq/vpvv/3OfkDkw8CWfYDIXSXIPvBpc883ddO+39n+rP3nd39x9HM+66PLrHt+8dOOP9Cc5EMb3nePtvcSmlc3DCtHhV7raT1gtVLyCQGrOuqge/gEDz//Lc4e/hLNzkAdnt0iaffs9gFW8i8QULMUYFXORigXY0mjMgFWBGycn44reLeRa28A/iEDzh/L5pi8h8EtwGprk7szGb/zIbZ4Gti0VFE7rhO8LRr4cQpc5AHmgZliw2n0sygWYHXcTNBvsZhgyp5pjjkF0OiOrBgmBjKZwuJ32am11AdBHdyAyquqVkrOnPrs1RKj2RRvLi80K50en+JocIhEOmdSQO19PK1zxchedshIFZdpLN/XS/asOOFGWxtuLu+qHmwytJLPvlh4mJePOVtzc+wwRf3JRddAKisabGvkJnYyDOSDaWjLGkVV0ciTtz9NJ22MLIJSAi7YGaaP07LGZLHAzXiM4XRinlia90MBJRqfW8frpYl2BLwofnexDVjZ39cSDKeTXoNF/gzcr1ASRMCqUROwYtIY5ZkxagJtvEsbEsx6cdUx0dfAsW22uwQqS50eXWFikppYNLGKbRZM8gaI1CG3jqa7xmo1G4gREnDO5+hxvLWbOO20cZiZFJCdMRpG0teM2I6X4FGyan0eW4QFxuk9HSzlig/D8Qh+mAuYTTYGyvGcPMhJw2GlS9YrTGdzjMdTFSwcF5T8ng7au4CVrosHJUzOR4NL6vAXNM+WATo9epjeU+LLb36Uz8GD02OcHPZB43B+E/jVc6WCe3vUrQlJZspOIMyx+djtH9OQc7FQodXqdARaqQvuNzzsyqnI5uYMkvxO8wo3szluZjkm1UpSTYLUCtnm5mPr4/3c5a4WYy53UnZ+3qJCsNgKpPXXGsyxzY2roKxgd3Il/5zx/tH/w5h15p9HbXAtSeAQq/kE8XIhPzUPWNF4fdAxhlW7zQQf20zoFF3Kkpf5+U4w/239mTt/twdomyWzLgDcNdsGuTZpk744MEkEO7qUE11eDXF1M0ar1cF4OMa//uM/o59keHR8jE7ERJ0S7V4Hh6cnSPsdA1YoEbi+xuxqhIopg3P6pxRYxSHCTgtVFmO8LLHgI5AwGYoFK6XUS9tANVaSDvb7fX0fHR2h1+tqfPB92CFm+tDz588tLbDbxdOnTwVcmTzT/EQ+5otP6mha4M31BO3jh2h0DjAiAFEDTF1iZ58bSfqEhGlLYQDX0zkuR2MXiBFaSpb1yt3kvIkl18+Zusj7uiyQ1QucpislBJJhFRYTAVYs7jm26L/DX1CEOAMLaGy/9rDaKtrXoORud/ajrsH2w/WeN7gfsOL6FuGqiPGvbwr8y+sCL+sebsIORnWIBRtQRan1W0mr/JbE3eZPv2axkBdgpY2+8yfhpE/wTtMQY9g3DKu4nCH1gNXyLU4aC/TbiRhWfQFWZFhtA1b++fZ+IS6WyrbvO+Nn+yprg+Ilz66RKuPjtT/OCvm8xORminI0xXw4xfxm5tgrsTwiOTfKKLmwxCsaEHOTSPBB27e8BoVlHCNMlSXosyKwk0Wk92JW5WImcjknaMI6hX6Ui7pEJEPlVEmAbEJRNk6WN/kwySpERrPsaoVeq4V2Rm9IIGpGaB10kHab+px5lYtk4AGobYNoreEiyLkVYG0d4Os9C/8wCrgzr/JglaQ5BKdnmExHmicNsKJvYqw1ng2TiElmrS6ara4xxSjTocE330csvMCYU7xeTPxL6WkUKy6ekihKkWxttblAm1+xVs0gWvygtceSZlKdj8zXlyWKZa5aIQqYMB0h8XI8N8+GcSLpIGX0nunF9+bzaZtzpg7bRpb/TtCFXj/GPjHpo4AwsoXE9LJxbWwkyhLpYeWaOjSLDimboh2F2WDw933Knfk7EdAmW4bJrNwUewDGWDhqAguQ4WdbLUNwlJ9hptr2/Pn7upgzec7sBeTJRxZbZLJLMtm8JFZglcZYLtCK6xbBOvYzaRIveaQSAq3O5VjldRszdc01yBXaQSZOxERQA2I8k1+yS5rQ67034B2N+MVS1H3hs2em/UyFpC1Cm15mUaLroWfVnbudayjAyksxOR58Y8SvrZ59xnMim4o+VgSt8tzM1+kvqPN1YRAGWBE4bCAJQ3SzDKdHR2i3W2vASr5wDuAU83+HZbWRPxlQ6SVttmALzG3QV5IAGscSx5EpL8hs4v/LPmSxwKJgoniOyYJyRrpKWoqdya8dS9EZ0nvPKkuCttRIzkdsqnoJrGdXbppylBUXYrPxTwNCvXTRakvtKTTv0G/QpLQkCxCw4TfDZY4O+ui22yZ3Z71IwKpgDRuhP2ij0XCEApMpuPtvc8y6NnMWO7vLlfkKapuloWeAVV3T5oBBPQSs6GGV4N/nTQFWLwMyrFq2H1vvU/mumzXCWFfGLnSFmSt6zTNTaxcTIZcFBssFPk9L/Ocj4IvBEseNG/SSSrJrMTcZvKVba4mMBlhZc17PIcHaO+RwNn/ctny43aC9j19+v4eUqsc9xdM2oPJuw3SfR9XPq0je9/773uGTCF6+lr7nQ+6rf+z6fWz1aR+6D7DaB6itXOjdLli1OSHbC24sRhxg5Rd0LkfOfNIzrLjpSyhrS1E1WmgPHuHR57/F+eNfo907+kTAyqIyheyzx1blKGdDlGRYwRhWMScJF23ru7O+xtBp+UVm38i4dXN0o1xB7ztw/i3uZmTd/hBOSJzE6h3A6k0e4IfJCq9mNWZBjDm7aQEXuxQp0yUaNNSuBUrNmDbFssQVt+x4NGN+s/gI0CINNVgprY0FoWj4Aq2soKgaK0zzGUazES6u3+LV21eSwf3y2TM8OX+EkN5KLAIdRdTQCIuDVmgK6dUy1nWglpdM2Q7U+rdE0T1gwSLCvYYLfqIkGJMEue3nmmnF/zdZmX0ZELP5u/1wM4FZN48UeXY4bcIXSKEUQ2Name+KA7dYpKUp5kWBm9lUfjRX0wlGizlmAvEItlIy5z/UvAe8UZ04QGwPu2hcV7lugVVbIJZke36DZe/nI24JWDXeB1iRYaWFyq6f8Uk2Ru52PRz454ALK8QatuaIlMf7bMbYBCrXrDU9BGaoyIJAhbfrHAvs4sLC8yMzgubqSYx+GqNDPwD5YXGDYbbzMdNvaMDJTYfkmw6w4lsKgLRFxeQTdl9kwSR/CZME+A6aJhc+V2SnBQ0UtYGK49kM4wkTcrjQJ+h3++h3muhnDT3rfE91zRzVXEWxWE+WyELgkZsaMRXDEOPZFFfDEf749ffodHvrGGIyGgRYObqsDNU1xFyXzwF7SnBxochz0uRpShwEGM4XuByOMCsKSVF7Bwcqwrzfg8A5sggYr7ysMZoVYlhNiwqzqka+CiXNpYTWaO1+Q7kBkFRQ+UHoQOIPmL7e8xJ6YPkna2vx9ddwm/u6BoRNUmy/xc63Fe96VtU0X2I5n6OajhSRnCwXMl0nYDVoURaYyMPqoN9Tah6p7MYKtK9tpuU+wGqdFur8eNbzrq+z5M3hjnULiNte3ColdlmG5avXF/JzOjw8RjHP8Q//429x2uvjwcER2kwVJRDJrumgi/bhAINOB+XlFa5/fI7JxQ0SzoH00MkLtt2RHgwwpvluGqNIWEBa2IHGuob8CjfTazx68hDPnj3D8fGxxrGSsLRmWaFONsvLly/x+vUreVt9/vlnODxkjLiBvfdRwu8bF2xx0HT9xzdDoHOIImnj7bzEYtWQNEsFsHIRIoSUTjBRsSwFyvLwyQBbFowId5+iOX63oOSzz7UnrArE5VRywMe9SD5WYTnF8aCHVkbZNbQJ4QaGhTyXCW5MfMd+9zw3H2jF7scXTZvu/fuv1H0FFT81jROMqghfXa/w9RC4DA8xjnoCrOaNBD+8ucCQHit5jcWSADQZMkwcs7lJXmiS1+cmrRVgRSqLrZOcYymZrAkMysMqBwGrZDFCf/EWT6o3Ylj1JQkMbwFWW5JAt/5u3x2tZreHz6311cANkzLvJlmJv4D5tMTN22uN/2LChiE9AAnMhVgUFQoZjIfa7HNupiccxwM/JqPPDP0D6dfj0o3jNELUjLGKAxRMV1stJZElYEMGDJs487rCgitEmqLdGWCWF1ofBLLWNPuNkNaByRSXATpJKiaImC5pgGa/jeygg7BNFlyFWj6A/HLgt2fKrMuLzdroX+erEJ8erBrHbZgpsZctAlfHqlLCngAO+tdwniQAHGVqFkXNFAnT61L6eZGpkwic8BKzpVIFeV41soSMy55S42j2zbWQ4BcvpknwyGgwlotnopC1yfWSIJCVS8aS5c+LaoFFNdOCzfXb0vHoe2afrx5io+HYLLnAFc/+IGiUUQLlGBR88mUcXlLWmTsJHwE9+mIlSGW6nmoVtWMjQFRink8dS4o4D32AzCDezMMN1OFrOTf4BD2CM/T/SdJYAI+BNAQe7PW20TUG1YIWEAuyXg38lwk3GY9LAx6YhkfZJf3M9D5kx7jXCah3Ul7OyQS+ynJuoBIbBQQ7ONZSpvgxAdY8usiwpmRtXjDljjJNY7eTWcVrxnGfhqnWunmRi5FGsErpimwAqVSl31Ii5p38v5gczesmKRwN8NksXKGbdZBGsTV23TjYZkNy/MkSwYFZZKgXhQGKJoE1kESm6/MJZrOJwCqfElhzfeczzGrHscx4P/gVByGOOj2cHB7pfuhnZN9z2aAXLRueSj/1c6u1NTwIY+CLNUd9AJT5cbGhSGN+sm4tQVKScQFuldhU8pEqK0yKpYKTWEvZc2OsYNaQXiJqtSFVHLafiGMDlMgQI+jmgUyr0bynqrPr4D6H7DdJAc283o6DAGOluYcNcJnfy8TeGqZswvAzDgcDHA566LRa+jwBVgsC0LX+vTdoyYfUPtfNKs5s2wPLWlW35mX7u11UmdvrPnLomi9VvWQydoTFKsPFvIEfihT/PiNgleFl0MM0JGDl2I+qH81s3d7V23F44M/AeJEVOOYqS6RvsrZtAIN6hs/TAn99uMSzTo4DXKEbL5E2MzVzud5Zze8YVkoRp89honWOY3+HAXxLOrrPQ+oTBQZ766d9INU+QOW++mt7LXkfO+hDf/e++mff8W2Dhe/7vH2/b/vGj//a9/77/p3N5vXs8h7g0wOevoESWErg9oLORcohtuzAc8OYkGEVowpaaA0e4cHTv8TDp79BZ3CijtlthtVOUfWeC+IvkceFhaHQDIEggxhWE5HECVh1mqTUbqQE626ZK63vY3dpPt36/Hf/7kw3t+7XbRbW/Rec3ksmW6SHFf2QpqsEbxYrfD9aCrDK4xYmtOdysesEB+QJUlo3es4OhHMHYCFIEIsgVZMpLmEDg05bQBVZMPxdz7Ji8ciNIou14fga18NLvHz1E968eSlT1L/+7W/xq8+eoVGtEC2NYi/oSLJ9S3sgrbRgtByp7QIpDDhbQ0x02oxBAAAgAElEQVSu7lbt7a+lm7A0YpykSZaWLrqWi4d1U4wGvgastjZD63u2IlC5SSCxgswluklyxQ05TQNJPeeCRidASgisJUgggbKFWsAQsFhWGM6muByPcEWDdkYji6FlLJeNnMIzxKi/58JvFOtNEtMGmLLxwG8DPGxsO8DKsadkqCs2PzuRxrASUEYDS0njXBfX4Dj7fVF6rTBTAbAka87AJ/2b8+Qys1QzPXcYli6QOkW8foqN30R26+cObFaRXVfq8mccQ/TwYWRv2EAzS5ElIQadJtIwUBEmUNRJU8m0kjTQJRxuroNdeyOd8R7ntliu7L6w0OC4Yuyunoe8kD/BkCDQZKo48sODAc5OTnHYayOo7Fnn+bGzZYohK4A4GauQoYcZVlgwKSekNxhwcXONV28v8Kevf8BB/wC/fvYZnj48R5Py1CW9v1ZYVZUKebtjBlB7k1u/uJOFxwKKgBUTriZ5iReXV3g7msicukEWAM0+E25GWNBQ+cNggEJF2YzFz5LR9XyuQtRhItaGdQrN5NXqE2PyacOhAsb+LsnVe9eLd396uzelx1mmzBuwykwQHV1/CwpYdx2dQbrNa2RYGmBlU4MB4buAVS7A6pCAlfOxIsPqkCmBlHNyc7UlCfTzp+9k+vnAnm3bZKyLCLHUPcPKGhfreUbD7H2A1XZXzApqpRnVAX748QXevL3C44dPdF3/9e//Eb2UDKsTdNMUxdwi45NmhsHJEc6Pj3D1zXe4+O5HLC6H6KUtxHWAyWQqICI5HKBsZ0Cvi1kDeD0aKgWVGzfGx9Pb5Dd/9QVanUybcnb/vTRu7eHHhKyyxKtXrwRacWPw7NnnODw8MGkOp4F76oX71h8+oTQN/9OPbzBqZLgsG3g1LVDRd6LBmPTMgWc0lU0QJqnAYwK/BC/oRVTnlUCPNVC13p3YaOMw4ZrEZ6qRT3AYVXg6SHCSlEiWc5wOBmg3LXp8G7DiO7IT7QErewY9uuLemz/5RMDKF8SbS7h7NXk/7vtio2a2jPDTtIGXiwSz5hny7ABTRCjCFF8/f4m34wVe3MwFWlUK1WCxvjJvIM6/BKxq87BaM6zcPMb1RYxMboi4HjrgL6WHlQesGnPHsGISZwP9doTDbrY2Xd/ZENhdsSVkK8Dk9jmuIZxtwGrLa0bytDDBYlbh4sUFRm8vUc0LNCrG2Sea20bTKemsZpxNGXRVif3ta4RW2tTY4UaOsz8B8KQZo0kj/oDM55kYRHw+c0rByTLKMvme5GzyZU0cnz1QI+NmNJJJM9fABCGSKkBSrQRctZl6JyChQs24dXp/HvUQdlIELa4zt2C8nZrPy5HcCNxpaZOB6+djS0wy70Wyyvl3Y4oojY9rdaTWiqSMXOMVMJPFaprFTIOLUkQx5wHb5HGTnJcESZjdS5/FlqTATAjkJp5JatZw8EAUlw67XkrLExMldz4+ZOBsEjjJZlwUMyyqqVgPBJU4J6UxjaDJcLKaR0zkhYE+2+wdeujR0DrmeNaIqgXO0JyaYA0BIoJsBCD4vjTYJ1jDDQ6fKaZC8zWz+diZbZNlQuZUKv9Uspa8v5gS4yijZuI3VQRpojCKlI2AcmbgjauPvV+XEuyiUF5rMybeFYUA9jaZLmT4ST5qyXgErCgx07PeCARqZc2W5j+CaAawEdRaIJfHk3mF8YvXi/eDv2NrFa/Zcn3NxCBxbEoycFKCbUlTvoU8xtliamwsgVsuiVHSQSYaJuj2DpxHFsdSKcYerzOfFdY73WZXoEtE1rvYKiadNL8qu6Y+cZFACwErXk+TYJJNFmte5TnNZ2PMpiMlBBKw4rcoZC4RkbWLUgLZ+KvZBA9xNjjE8WAgCbtvNug4xLAyIExPjpd2bzkWicVPhYVjA/pj0v1RkiQ/y8Ie+HeCRDRYJ9OeKb5sFC6WkO8ixxlZcZzY8oU1qX3t4FMBCVoRUOOxNjOCqAyBYQPBAgTMlN3APZsCTIbsmWAcBwIu80LXkID8q4tLMR0tYdKkl7KrCJm62cBB3xhWXON4vXgNya7iPJVm8TuAlV+v7RgsQVJHcquRYA1L1od27ibLNYsDyorrZSjA6jUBqzzDH+ZNfJ238BJdTKOW9jXalZBUqE9w9aVqKJvDLCSL0xp3djQIzBEUM7TDAIetJo6zEIN6jsdZjt8ervAom6OzukEnWQmEV5im3ke8x3XqojzhGMwhwGqzvr4PHNrHsOJ9vu9rHwNIlha3mmzb7+ebhv5n7wJLn8rwuptBtt2wvfsc7//8fQymfddn3+9vp3TfeyPu+EfV8x9ZvxqbVoNsvQbevk8aP1yd5Pe3QvB//M2Bvdxp/fnLahrqXegfY0bOFZlEcQdx5xyt/iM8efZX+OUXf4XRnKkvvgC1B9OfwPbmUJOe+4ftklKbNhYN1PiLZVVgMRliWS5kOtpqkkprmxmv2TXvC/dm77QYd6/evQ+McLC75YB+0rnrfoiZxJQcbgAI7gWhEpkmqxTfD0t8+WqIIu5igUSAFdkhpsHmVGLItMvgWH+E93hiigNvVcZJWGlDRP0JiFi3QeyIVYmrm9coyrk8iZZclKcTdJpNPH3wEGeHRzjuDsC+WEz2gBhP3LwQVOBGmw5LZEg5s3QTO6gokeSQl9hR5VmsUYamlBEuYixUSb0WTdxM52yzaafijVC5mWUHYH371Im1rpBPadFc61/gPSScHJALm+SA8suiPwsBKM+sYyeCk6YjxEYNmbOPZjO8ub7C5WgkhhP9WniuNCrne3nat6b2NQNmG9zc0G3XG6r1U+nBJ3fLvOcuURT5V1g8t7pFMmY1VpIHMLwPmG3VrTR2PEOV/OrlyYzYbUpkEmQA21ZjZr3L9Qj7Ngi8PV5F7eb111i3VAYv4aOMtZs0JBFsNVN0mxnaLCajSAy/TIb9ZA/637Nn2EAxB4zEVuCJZWyObJitgGFZYVpV+OnVa+mUGZ590GzipNvGYaeJLo3fU1L7Z/KcMtNYsghtITTAiqbtBGUjLOMQRRBgXBV4fX2Fb374AT+9eI1W1hXj4fRggF88fozHx4doEbSiHKmukFFyIWNaM4E2E1VXQDgpiSZCsVIoTYGe4RfDKb588QqrZhtlQJDM+U9p3PKuOtN2erzo/7zXsrd6t82+vy+72+hNx+39rtMeEHVzk6kb19LC7UXXs031M3dvbKy4+7Met747agwxA47YRSVoRUNcK2x5I1cE4+YTBPkMjXyKfhyg3ahx2m3iwWFPCTLtLMGjh+dm2r2zYdydLfcB/psOi5MauEFuv8eUrESFLr+8CT7HhqSe8hoxOQi9cMiwevH8NXo9svd6uH79Fqs8RydJ0EkTVIs55pMpup02jo6P0YoTXD9/ifz6BsvhBPV0jtWiUEIRPa6mnPsGfTTPT3Dyi8+RHvSxWJaSJctnBksVrSa1cX5NzpzYKaS1EXr9+g0uLy8lDeQ5PXv2GR49fogyZ2Lrfn7RXd07PR9VgC+fX+A/rqYYMT2oOUAVmLxEAL+mD2M82tzn2hHcgHN8FpStMXXJFmg9y44dRgmEin0CLfRWDCp0UOBRt4En7RrteoFmgzKxrgA7bsi4ERBj2jFrrWDaLmk8aOXHyX1w3b4SylLENu/vi4/Ne27LTW+/G59iztfTMsAPNzlezgIsmsco0z7yFT1E6EMYYbJs4KvXI/zdn37AtNFC1B2gWMwRsqinLozXi6brkndyHXAshIDX0nx7RH2n2XGZI87HaOYXOKmu8WjxGseNOUxqm2DQjtDvJPK04vxoKbebLuTmzGwbYZucu8Ht9djZWTzcleDmiM20WYnZzQjT6yGqaQFqAcvc2BArydY3Xjbq38vPxzwOW0nTjOYbDDRoIG5Sih/QCluek2Rq+c0rvQLpqdRstxClnDdDxM0uXrx8jel0olqH1gXRcoUmQoFV9MaKzRAN5apEGdZIuk0cPDxC57iPOg1QS9a/70l63zjbAKg2Qh07wT8vSuEkuOA9GU3qrrWcITT8O9mEZCBlbVD+lSY0mTajY5qi3wxvBM506IGntcgAELFjAs4jZOZx1SczqinmFjesZJvNCcIsK7EyCRhxA8/3JVg1X0wFltB0nA8cwRGCL0oVjMgsMkkiXyu5mk/eo3yQAAkBoQYbwl3bjspqgSykhUA27yPFjQI/v93q6L11DKuVACL6O5WFsSo535GNRaYSv71ZPN+bYBOPWzYALUt9I1hfFFME4QI1E8I1yMy/yPy9KPeu1egiCEHDbQJWGyaSGbnPZlP9SfBYQQD0NUroH8jrbZJAvjfZVbwWrJUFkDkPqySy68V5mu/N50XAEk26ZdY9c9sjA0UI3ukaS25IDy0DJOUfRSBMsk4ysnk/bVwkAjMTvS+Pl9cra8YKMQhqM+xe1nNUyzlqpnk7E2dTB5KdlaEqydTN1RTg/MrrwWauEE/Wt5QBzif6lnfVfIL5fOpqPSuw1+nMhXlaEYo4GwxwdnSIViszQ20tDx6wsmdis2/bnrvtifEer5spaLcS5bxH0Jeg9HA0xQ2lxznZ6bwDbPClkvMrSEdjwHts2rzOvQafGzZY23yOOm015PknQasstUa81jsXNuCfZDVNeK7O9F+ALWtANdPN0uFyONExyaqCIChtRgisUtoeBvjsyUO0sliSZJYDXLMJ3vN57HY7albxfrG55u1jtkESDxhYo9K+ttdzgj/aI3jGlNtPsGEwrxO8yhN8O8/w7+MM3xRNvCFgFbbFnFxLVvzmwCsxxEijb2CEMq8QZpmAy+V8hMO4xq9OB/hs0ES3XqBbz9HHBKfRGEdJgXZUIG6QTUrWX2KqDlfzul2bjSV3MvIQ/IQvv2+86y32MaTdRbjzCPbVn37Dultjbd5uX6jbpzKU3v/5m3rp/uP/hAvv6s5Pff/74cZdK5DbY98gnK2K5j0Mq227EwOs/reB9Tid3EeD0TJJ1hRlPkxibsUdJO0zNHsErP4av/jif8K0XDh5kF08z8bZyGd3CwUPyPhLrchaPqQCrGoEyxKzMQGruSLU2y12iwyw0kTgAAA7N04Utwvi3Zt4H2BlG1WL7vZft1lY9yOYNjGosyNpTICcG3ak+HFY4k+vhijTAeZIUDCtSTfHClyLtzUarJeM+aLLJHpkeltqoAleLLXCJkX7fSbuTKeXWJYzk0AVBKymaKeMcj/D8eAAT08foBXGyEi51rWuERL9Cg10YHFkHu5O1udioVl8mA8JF3dvqk4T8k2yAQsfMkjW1853CdYGp4JG1obeHqjSfeP4kpel+SLofdkRVAIcJdZWkLPjKA8r+gowkGi1FNNm4RguhOHYRZQWnIBekshwXSl69RJffveNACtuMvkzjU8zBjOGi7x7tjc4t6CFnY7suxOEfJ7M+kfsKDNcZZFhlHgWr3b3fCKRrS5mBiq4UNfCe13Znx6wMFhLj/WtTcnmWb+9AdyaBMy12i2Sm2P3kxTBOlrXJvThoXcapahMYQpDtBMDrMhMSdjBko+FYyk5yrNSkLiJYMeVPgRVLVncqFzipiwxpdSO0bgIMIhjnLVbOOs2MchiNOMACelcAcFPVS8CrQgc8TryepKSvApjLFYrTOslJlWFUVngYjTEj69f4c3bS8QhJSoR+q0WHh4d4fHxEY47LXR1/AECzitG27K1QQxDQ+U5Nit1d/k4hGRLI182sFjFeD6e4cuXb7GIUxQ0sd4ySjcI0kF2fAa24oxvd5n2dUBuLxh+4+TnApvl7J5qcXfDc93Ju71iOHDRoVdrcHg9CByS4mVCCpdXLLkDrFjYUOawmAKLKcJ8hh4BKyxx1mvi4VEfWaMWYPXwwZko4Z8CWImd6Ibs7uLkGWk275t3SWApR/JVU+6TNsr0syPj4c2bK/zxj18qFer89Fwzy/jyUmw7slUjPm+UY5MNFYaYjydYDEeIyyW6CBGx4zsaaz4JsgyLOEJ0fIS620b3/Aydk0NLxQnZWfZgDs2UXXqUWKY+0cv8DTmPjscTGa+/fvMKWZbg17/+FU5Oj7CYz7SxvA+yeWd8bFHulXJXBfjjiwv84WqGYdjCMjtAFbDrzrmTDE+bTyzl1QVgaAqi71KAmL57fC2ZpoRXPAvOzduShVSVjpNzRadR4nGngc/aS7SXc2RhA712R6mHnl2mvqzzrtotONcl+62J9GNBK2VS3QLE1tC+G1abtf02NGgSsAiTKsDz6zlez4A8O0KVdFHS+Jac4zDCtA7x03iJv/v6BV4WDYBpjEx3jGKscq7qRKhoOE//PKUQmLeb5CgLgTaazBa5AOHuao7m/A064xf4RTDCUZCj0wzRa8cY8LubCrBqZWx+bNiSm5l989DvMF/fU7/eW5ByrmXDh7Kc0USAVTGe65yqvEKRE4iw4BGuz3o+VYtZai0bDGFtkpwkC5G2E8TNhljfxZLm6ktMF7m8qijP8ql4BAbYfCPwM5oUuL4ZyWeHdgmsYxI2w3S9SrTpReSYRcpsi4Bs0Mbg/NAAq4RNrH1l812F/e3x6GB+JxcnOMUEs+Xak5HNJEtM5jpPwIosanq8NpttZFkHSdpWCAg33wSsCHyQEdKiBC4hIEJPMJvzwoBS0Wvn00qpG8Eu+poCszkBoQVisu2bTSeFY8KjeSBJKke2EJOfJZ9LJDX0fkyhM40nAEU2sMnhLJFUABDvQUgfybZJe7i5r/i6QoCVb2JwHhFjSYAOmZvWnGGTgIwlkztuACu+hmwvzwriZ5EZxI0fQX42IGS2TuZpNUPQmCsIaBuwInDFcUfgajQaO/YNN9BmRC7pnEsyJAjlAStJ95hQHZFtYzJKLzHk55vc0UzayQrns5NEXAvs9Wsze4FpBO1MRmhj3iRqZAHx25IF+TiTaU22mV1f85Qyry3ekzhqChBTY5t1Ur7Qc5SklBemChlQuBIITs54Fxzrjiwb1lv8LEpqG5hNFwamEHSkR6vYB0pm0n7JA1ZVMXeSQLLqLJ3RV5L0r5JHI6XbAXDS7+Hs6ADNVmoNLL+/cAb59nvWCNhhyPo6RI20jcfpVpXpetBcs5eYzwsMxzPcjKcYTQi40oeW+xAylb1s2TVGpTzgur/SekmLE4JV7WZTgCefJbL04oR7FKeb4J7D7T/MssQaYGqwi61myepimtN/1AFWw8kC4ym9VeeS6NIIng0yzukM7jk7PpDSh4oXWwutedZud9AmaNbivOYlgbvkB77ufg8l7j3Nx5YNJYFujnnPGmS6SvHjNMR3eRN/mLbwXdHGRWAMK4HlvqDV9bdAIBUdjlFnCYErNOi9yWcjn+C8CfzmfIDPuzH6qwVayym6GOOgMcEgKdGMyfyzpGFKYC2syzW8HaC/riX1HN7PsLlr5vU/37O92uuRdB+7SrXzng8w3GP3ddu/sx8w23eGe/7d7/XeA9Z80Dvvu4B73mTf9bn/1+9nh/nrf1fDdU0GcR/yvtfZnsDvYT8AsDKPkpUWbcRtxK1TZN0HePj0d/jFF3+FUgXx5rR+LmDlwQtS5rkUUsJEwKoqZirYum2TBG4AK8cf0M7NAKsNp+Hdy7sPsLLktk8ArJwMhLeOG4NyRcAqwU+TCl+9GeOyCJE3migZb+uNOEWFsGQtgiy7Ah4HaDgTZHn6yB/K6Os2EdNwk4tOgSofYsXkIbJhlrUYVkkU4vjwEINWB88ePsYga0kaE8msvbAOKSnIXPCcPxQnSG78LNaXFGUWNBFKTt5ie3ltuN/021Z6uSg2htTrpJ7Na40p5BYVBxLYQPaLqEsRcXIFOUo57yKZvapTuVLa3LykQeMC4/lMvlXUniuxlX4inJCVapggbbWQtZoIkxg/vXopg2ElCMpF0NhTa0DVpTz6kXMbsNz3QFs3xa8TxqRisoZYVluAlZASZ1i+TjVxKYr8bA9YaYPpqDl6TJ2H1DbQuy6znZxhy2RgC9iyh3LdAbglG7Tz5UJkiTkma7Vvbu4JXDVpysliOYwkGSQ4Z8wnR6VrAOM5DWkrdXIo3SThIF+tMCMlvKb8MEIvTXHebuNBr40jsiZpkcLPXZXauGgsuMJH3EOalpPBzM9JUkzKElezOa7nM4yKQh5ll8OhZCS65wGDChpi0pz2+3h0fIQzeizRIFX+eNwcWDGk7qEDZ8m3aiRym0XErnjFhPYGiiDBi/FUgNWUslkWm5KLGCvOd5wEUrvNzWYB3u2O/BzA6m6wag3xrie428AY/8HYb95LzgUgOMN4V1YaG8KDznqtJQX6JCbJmmhU6gCrxmKGbgS0UAmwenw8QDNcyTD/wfmJBS7cw7Dat+DdD1hBgLmkHQ1u1igDMXaCn7PJGGWENuVuV9cj/NM//x7j0VSAFYGUfDKRFIvjg1JYjjduILm5GF5cohpPMIhTPBwcokkT88srTKcz1EmMKk0xo2Q0bKB7forTJ4/Q6nUQZ7EzKbaERW7AeJ/XOnsn3tWzoo5tiR9++AFv3rzG6dmxACvKKQlYJdwE3nOR3lfw+kKApSTlqASs/v1qiiHTgwhY0QabcmGC/Q16FbqNtvz7WBRzj2rtE6P3c+xY+IaVBw4w58ZKTQkyrBrg1qKLHE86DTxrL9Gs5+pCkz1ChpVnJ2gsugaTgNDNqL1FE93SSnxQdXbrRTrM2w2rXcBq89HvXmVJxcmwImB1NcebGVCmR1gSsKrZKDFJ9xwxho0O/uG7V/iPt2MsWx0UPpaVgRsK9iDwzb9zPuF5qe2CVZ3bjpST5myq1NbDoBRglV7/gF8lOQ7DHJ0sRKdJ4D0SYDXoZGrYKZlpi6G2aWXYmX0aYMUdBw3kA1TzXCyr+XAiH6tiXmCZk13n1zeusRawwHpMPR9uZYqVGVE3YwFWYUbWUaDgE2swkVXVVGOOzwFNpAlWGNM3wHxKQ3o27iijsqZIShCoqrEYTdEkS8bVC0okzkI0Bx0Mzo/QOephFX3K/PNhgJX3Y1w/R7cAK/rDecAqTloCrNTEWtGnipI++kUZ4LI9TzSCAqtqZA0bzj4BnyGapK8wnc+wKHI0WwSLjNXjf9eDVmL3UJKvRiaNu80/yntYcax4w2kCJduAFb3bCCyx4cO5lFxA2g/IG0uSMWtgCIxcA1DelNx8RAuajDtrC2PwELw0CZv3z6P3lV9vt+cFq/8qNEKm6rF56xp+Mq2nYbT9SXm2jBTYDOD4cJIvW69Y0xmzyoMS1lwlg8yxq6zvqS+lCS5pPs/PM9/MOCRDxhIK/VotRo7WRHob8fgMYPTMKYJVZuZuCct8T0sI3HiEyWg9cN8Ct3zYgb2GTWMCAmRORUor4LERHKusoeyado2AdVcqwCrPjcHKGXotJXW8wKpkKuAUlUsJpPRRrC+y2yrOQ7buM9lWihCCwo0Ax70OTg4HAl6MHcb9kGdYub3IXsDKrvEubGyrCMcC10BKAiezHMPJHNfDKcaTBWYLSjgTJz0zQJxMXoJxTOjjunpw2BdgxTWGQBX/7v1EDcw30/IdNYwGk90zAlbr8edBd5nF8x6TKUjJb4HpLMdsXujvnKc4v3Ef1WnRd9iYrqwheYzGFCRYRekpg1h2GV63ZWi3a8PNnsJJEG3n61hwBp4wvXWGDN9NAwFVf5g18X3ZxmXQxTyy5HajNSp1Z9OLcfdZF9Wt8FTHCKBc5njUifGb8wM87Sbo1TM0yyF6mGDQGKMfF2hGSySRNbhk0yEViqt5bRfqwE+72wo6+ISvfXjLPknbpwJWnnF+P6hyzwnuO4H7fpVX0u177/r8+y6tEBAXcvaxt2Df/va+913Xiff4YIlZeBcY50gp9hnvf93PBKwIFFkKIBlWQdxG1DwWy+r8yV/i81//DgHTBLYO+OcAVg43U0HGIkauAaslZpMhqsVEHjvdDnXo1tXzKXXC+oWSsXDigd1NS7wfsHJF38a1SQPIf+2TBMp7KrTYXh67Ok/LQGatr2YrfHM5wfNxhZyd7yhTceyZD/IhEtvHMzsdELdm1Nh0I6WGOiQesCK7iiaFpYCqZT6SsXaLnSsA8+lEiDhps+00k0b9tHeAk05PjBMx2bgwxEZF9ntNTjv0ZCB7SX7CMk+kQXeCSKkQDjzRQTVQclzwuJh04+7/9ubcS9V0jz1d1oFFlirI89AdFMjj09TY4Se4ZFHMNd5eXmJRlEpum8xnmLFTSC06NwmKtqVU0aKsJanjMGFhE8doxJHehwsTmVuei6QFReQj3znYThLa3djse6C5kfOAlRL/uAFkQROyG8n77dI0HMPK7qoHSe31xmU04HftP+UGIa+xJGi3msgmvTUwcDvXS0e/xcba3BO/Cd2g1bo1kpwQ3KCsj8bA5t6RhQESelHNZjLVJWBFJqKBUiaHY/wzNRwqHmne71JiyCigN5Q+sSxx3G7h8aCP03YmP6SEiaBLJq0UMqHVxl6gI6WqAZjWx6SzYrXCpKAxZ4nr2UzfM3Y/61rjYbqY6/zlLcWFs6zQy5o4PzzEKaVcYYjjXg8JO6ksTln08qDcos7FNlCa9AoU3lKGQC+kshHj1WSGr16+wXBZO8DKJL07nUaBi3cvmRpfe0wNd8eX347eGoM7LKstQEynssVw3F7AtpP7nDmUd2azYt+KOgJUPvXQ+11Qlm2A1QzBfIJOSIlOKXbck5MDNAlgJSEenJ+68Xr3svaux9D2a9lFvo9hZWA0u/Ji7+TegNjYViqIGw1MpvTKiUXt/8d//j0uLq7R7XQFsljiqklca3rKFAtEUUNzRDGdIqtX6MeJAKtOnGF0dYUhWVaUoaYpXo5HmAUB+menePLsc/QO+npmCHZyM0MpLTekvM9e+mJR3HaMs+kc0+kU3333nTr8v/71L/H48UNjyFYVYnmQ3P21LSm4XfiyeMyXwJ9eXeLfLw2wqtIDVJSRKF2MgIsDrLTDMcDK5PWEyCkPiowlW9GDifMJd7+UmriOLwsOHicBq9USg6DA03YDn7eWaMCmZC4AACAASURBVK5meil9ubipNlBxWx7pzaS3z+82G+a+s99XhvkZffs97wCs3nOVJb9uhJiWwIvrBS4mK5TpMeq4p8YTZ0ICLjPEqHqn+OcfL/B3371EQQ8iTiRkH2vO55Xk380PkoUAmzya1ckg9ZI+jr3pCL1qin51g87kFZ6EMxwIsIrQztggoMQyw0G3KQ+rPzdgRYYVGapMvSTjcHo1Qj5ZoJgRsKI82PZ+AotdOqo1Cg0gj8iwIis7bgj8D5IAQRoipPdomqBBzyql7eUY3gwxnYxRl2xOmn9l1sgEeCUZQQChYOi2WlrvJsORXstJVrzrKEDYjNE66KJ3MkCr37aU1I8GzD8OsKJHoTGsQvm7kkGWUfqVmKTPwjZcPaikTNvwciPufXk0/9ZMXuRzx8eNz09TZu+UJtEjikwnynqVqEeDe2fS7D15CJJQcmr3w0y+CdSwHjJGLn9OP1FLSeP6zp9RrstmpEAVVo0Cbl2IgMAfA+Kt5Cb7kt49VucoDEdyaDLzCegsHKBqQJEBPwbm8PWeQepBA1vvVkpClIKLA2zjCeGQD1fXBQ15ePlEQM4vO6EeBISdqfbm/XktGfpgDD5j47JO5/WwdF9KEP0zScDKEm4285BtsoxN6NnHtpZzTiUI5Rh2sjMxaT2BwXXTR/I0HgNrIDPv9+9vXpK2Z7Fha8AM91l2XEsdqwFWPHYmriaqTbj+meLBefp6OZbu2UKyQAJXBBGZEEjfMvkKck5mEp6SEs1/k2BE0ghwJMDqQMCLB6w0b0m2ug+wYt1oknOrotYr1LrtwXFr8webzgRiSzGsRuOZACt+s272Hp8EddMtgJeJuwR716wqMsusyNV1ZHiQZ1Z5NYI17WwDzOulZ9GFQtn+y2SHqjldcuFc3lr0WqOpPRnFgUAzlscMv5Jk3qmBKE1lejTN/RMm2W8BVtv1Hj9j3/5T0wCbyQJqLXSIx8XG73iV4idKAvOmUgK/L5q4WLW0v3Q0QwOsVMj7hrgb2iabcam2HFYl4lWFR70MvzwZ4GErQm85Qbu8xkEwwVE8Qz8u0YoZDmEsUs67ZOFJ+aSbu1E4ebadma5//JebDu58g3sBKzcO7vv0ffs3cwa+m2G178z2A2r3vIMer9192e1j2bt/0F5m31He/e/7rs/972z2Nfuu/51goDxsbVz553k9g6yVBB7bcembG0mg386YDbBJmYnkG7AihlXURJgdImwe4ezhF/jsV79F2u1pk+m/fi5gZWh0rc0EgY+4sRLDqpiNkcYBet2WFgXFaepjHLDjzkOA1T137N4JQ4Xmx3tY2e9aoosAK2rJieGEGd4ugO+uZgZYxW1UUSYfK06QRn92aWs0ZXXTu6RF2/I0v9Q5WqaAO+fZJe8YRvROh4hWlTMfpPfBTIwJsgjSMEYvbeJscICHB8fosqvmfZvE4q1NkuZ8nZjoNqso5SrN4HpZ4/zoBFkjQirU0hnsxQZYKcGEfVb3wPiFwei2JtOTRI/AGNlc1OqLrWf/xj8JhBLw5N/pcUFDYHYWmb5CcOR6eKOfk2lFoERdTgIU8o5gGgmp5lw0bIHnAqXFyXXkqPNXt9OljXkQ8jbye5tZdfvBed9DyZGo8bVksadVQ9/mYXWLYeWLoh2Wlb1efSLVKMauMkNuN66dxGsDWDnAyadGOUDZ+1zdlr1sCqVdoMqW/EDAkgHBa5qYaMAss/hdzGYugciYcDxPgorq+xOIZDeGxyzzPAOtVBCzS0apQlXiQb+Lx/0eDpsJsrBGRNYH2YH0tkq78jOgVxUBU5rxzqulzMwJWl2Ox1gsV5gWBeaMpdaekDLQJRaFGc8SgNAZkI0TxjjodiVlJFR42OmiGUViW1Eq24wYS22JiFyFF+Vcp89kKi++pXH668kU37x6jYtFvgNYbbY47nq6cfXe8bElFbxnyXD/dAus8vfXP1tbi+r2ArAmZDvzShXW/h31u/b/Ytq5/9f9UhHCe04DURbxJm3iz1aUhOQGWGE+VqJpc1XgrNfC0zN6hAHNpIHzs+MdtuL7znEfYGUm8W6fsuWHsN3V5nvIiHVZyzuC8yc77yy+mbDE573d6+N6PMU//cvvcXF5I+ZSmZc46PbQTFN0WpkKcnadExq2tjIl5mBC2WOBftZEN20in80xmS1Q0sg9inBTFJhWS6TdDg5PTpA1aTRvckBuAgnWDAZ9tDs8LgMC2YFVslpV4+3bt/qmHPDgYIDf/e4v0e225UFDWaI2P/es+NseCrcXfqVwkmH16kKA1ajRRpkMaH2NBoM0BFg5IFysNPOHsw2uNUH4nDLmmlJ8FrjchBOFohTXzqF0gFWAFgGrVYHP2iGetZbIVjMBvkyG43XgeZtfiDPxb5B19r6C1j9Fd4FLH1qA3QVY3f79938OL0XdCDArgZdXc1xMgGVysgasljReZ6JdmKHqneCffnqLv/32JRZxpjWIYIoYVWIZuk2wug6B66GtsKIrbrHgrgcxE7euXqM1u8J5uMDJaoze/AKDuJKHFUGrTtZArxXjoN8Wu/zPDljVNE2PtSHJpzPMhhPk4zmKKUHrSgyqVWmmp5LjOpaVfM4IOtXcULPh5LA6afoiNJoJVkkMOkBxbicLcj6dqSHCBghZVFENdMLUvKsyJsEu1aE7OKQJdCY2FoM6DPypsYoCxPT26rcFViVNmpvfX//dP5L2A1ZkXXiGFRtkej5CSjUj/T1tdxClTaRJU4br3rhdmzvWzc7DjbUbASubG4xtQ7Y7ZYGcmwlWBQpLoGzQmAueoWVm0gQUNl1oPlcEolj6GOuNEjE27www8r5jZKASHPeSb9lQSAJsLFU+nmILeUN+d3/967wcmICVPp+/Kxk8LdkINpjfjyXW2Xxm7KMtn1m3dhmYbT5TkvdFkYAVvvcmDcptTDRfBfI/8mCRACuBRWZ0bKOCY3KbRePAIhlZ01/WgJc/F2DFipbryoa5RR8oB7gJjEp3ADEPNhrAVaOZmjeZ5IVknXvrEwUXkVFsptwCMVxta2PamozGVKxRLXMBVmXBFER6apFhRZP5hdbJurTGFBlW9LrlGCDD6mTQF2BFL0aeg5cECpxxdhd3SwJ9iIzbk7nj8vsxzQ9k91Dy5j1O2dDPKZVlwuRSazXHqtXSZqquQKAsRUIf1ZRjn4wrM+EnkKQ2t/uTYK4pErcBRyePY/1K+eMtwMqDWQI5WXwikDyRz/piUWjf4Xrr8iWkhxUBZzP4huSxKdMqnVm+B6zeR3C4NyWPexY9U3xvW59Z5ytwYbnCGBmelxm+XqT4t2mC7+YJrlcZcnVZDXgjaCbJMg+C3SM2yri3pAcx90F8VjkHybNsieNWgkf9Fo7iAN1yhIPyEo+aJR60KvSTEu1kJQkk5e4y4Vcy/TZgZc+2ZzYrcOdDl+v3vG4fQWk/IHT/p98HyBheZE3ou0CVfadGGfKnnL898Hd//r2AlYbAp3qIfcrR76/fbu+zd67zDmDlVVe7+1Tf4DA4qqbp+sB2NGuwxLwJ/BRk3m62QQ3iJoJkgEY6wMn5L/H0l79F5+h07e/CN/25gJVlqFrih1LKHGCVz0ZCtvs9D1iZ19UuYOWkgvcBVjKO3cL+t1IJ/FC7C6z4EIYVOyCc9HjcfMBJ5yab6ioP8NMwx59eXqNMOkocKhGJPUJ4K2Tsb8SNd+mM6h3rx4mO/JlykVEqj3wjbFLnO7C7xU1GObkRYNVpN9URoK9BWZXq+rMoaYYxjjs9nPcGOGy20WXkr9gvtdhWzL3RdWVBQs+G5RLDxRxX4wlmiwUenZ5jQIPBKEWg4oFeUQ2U9I5R592iXv3AlNlo5UwwZXIte0sqD8SKIjuG/lM0+CSTipG29hqTkNGolfI/vjf/XbfLdw84+ZqIySR08uCyDhrHhTdT5P+bT4NFr24/ND4VQYvYrdnSj4PbXZL7Jq21TI7SROdhRbCK/gUcG9Y5MXaDAZzOhH2dGGhmyLZ9tA2Ysb9cl8h1hnYAK7GqNgEHbg+60yXcAG6bo/en658HD0Rb3LlTS8pXS6oOsKdLw3WOP22rnRcOx4n39Vhw0y/jXzfhcBFl2iVlhY0ArWCFR4cDPBr0xMxp1PRoIEOuFBA5mRKMbOieE6wUYFqUmFMCynRI3teAnmTQ+OCiTF8zRUSXBUbjS4sEVjHLtEOauWeSyJLlwD/JFGvRuDOidxbTN9k54+vJ3uGGK0BGfwp1nRPFrVOC+O3r13g5HK09rHzapBYYd1lvLxg7c4njXtwHVu0uqB602r1n68+6BYBZ0e4PZGuOcwWGSrutTrk/NuvyOiEyu+6SP5jsWCOxKlDPp0A+w2o2kn9VWuc477fw+fmx7iO/z06PdS/e4/m8PoH7Aas1c9+YgjvUYb8Qc4PEjQ2DLcxQ9/r6Rp5Qy3KJVmoGv0enZ5guCvzz7/8Nl1c3aLe7Ag3KRS5Qq9tpyVg2a6U4ODoQYLXM53j99ddY3NzIZ63X7mrtI3BfEbDi5zYauJ5MBabSjJ3ADLu+nF9pysv5+OHDhzg5OdLfybpiEcPjZTLWmzdvcHFxofmaZuuff/6ZZi+a+TYzepNstyjeHSn3MqzIeFwF+A9KAsmwCjzDioCVXTcmqBmGYhvUDWBlwR+NiiAvx78xZgp2winhkOG4SXDkLxQ00KwrHAiwIsOKIOYcQWx+Xp5lxTPwMgx51eyVDOwveu57fixB2D8DftXcfn5EC3E/2IUG1RhgvVGu8OqSDKsAVXqKOu6jqBm0EGLZCFDEKcZJV5LAf315jSJuKsyDA7+WbplzNjfutoEkRtWglE6ip4qD0ACrVY7w8iWO6gk+b9b6s774HodpgD4lgGmIdhpIGjjotSRHoUfLdkPu3Rni3XPeV2Sv/10bSbIUjOXHZ6WYLkwSOFmgmpaoF2RZrbThJWDFRgFBK0rIxBIv+PuR5PdhEmEVNZAzcQ41FqsaUwKeTkrONYRM8A5Nq8m+YcNiSR8hRSAjrwt5VB2eHKF/OLAmFs3C+ZmcmyjNaSYCrcKU60Bj7Snzwee888L9gBVZF9uAlW0KN4BV1ukhTltIUjPWlkG7iIomn+OfnrEk9ggbKZTqEtjltVmSYcW1lZtQx3biMTr1HVlW8ldyQJYHrTiH87m0EFzWwWZYzvVLEIZL/hRgxfndsYu02Xd1iIzZuWlwfjh8HhS6QCDErSxigep8LUGP5yQgW+bVZK/n5gsklhhZZKw77fX+i3WWr814HGKckVUXJZYczBRIWQPQc6hczx+sSfh7Hgyz5EAnr1saXJUzZVDJes5iQyyoSEwzjks1h93XnZJAXbdbkkCBcfdLAvnMLCUF9JJAkw8aYGVMexquC0xk/aea05i59LziMVNaZn5Xdv52rsb64DzKNYTrNq+1TzxdJ2+zLnP0fkpD88UUeTFDWS6Q+2RIrkcEZZhATZCzKFHSl4t2DY0AD05OcHwwEFOI52GAmb3WpybuB6xsDnJbzfX15vXxiZfyJOOawrT5OpBXFL9fvHyj8SomnzzOYksApEeVACq+R0NNUJMrkrVnBud8bxnP3wFY8Xp6kG+bYaUdFGtJMqxIlOA6WQdY5FyXeS8JAJIBTduVEgOaq1P658AJ1iD8NrbhRv5+H2Clp/SWNMoICjwM3m/uo6z5T8P1gv5tyPBDHuGreYJ/G0f4cRELxFpFqewNBMRGkdbrnEEFVPBo32HsKMl6tTciCkaJ7xKdCBgkITpBjV45xKP6Gn8xaODZYbT2sMrSyFLOmSqucBZTotg99qmBxkD8/7okUP7VHwtYrRsSH7f66LecoutjAbP3hzZ9+PHcB+jtf5f9tdvPB6xsPVvvUbcoeNrL/J9/Y6brvsPCQakEJt+JtRXNSO2kzyZdNJI+js6f4cmzv8TBg6cq7NaL05r5YT+5jRDu1pemTeeDwUmcfhhE/efTEebjG8TstvXajmHlASvbqdtBGzX9oxlWbgL5WMDKcP1Ik38oiRyT95aowwzjMsKLmwWe38wlCVwgxnQJTMsVCqXLZCry2BGxDbBj2awBK+sZkP1gpncGWJFhpWKFaD8Xy/mEYiZ0CVglkRgnZF9RtsJFgAwoxkIfZi0ctTo46/Ux4CJJ5UJZIAsZZU/IiJ5WEcrVCsPFAq+HNxhOJopiPjs41O+GNBfSxq2BOqJ8isfmTBndhKxOLMEm+hrVTAoyiaEHqsa5Sbn47Rkz5g1hYCfZev7/bY60xZ80d0vPowrRksFYNKWZeTvY5tyWTP4/u8b8vTK3Dothsg6MdX4zxmYy4OdjGFac6Lh4ilosgpFJ/AR6eEkgFxEu1l777RhWXhbojngNQKmTbKvb+ts8k9wTto7htgXEU0rXTKqdcuH2Irnpfa0nqm05hdLvoEKmKcCpgWYcYsmkocI6gtzEspzlpp5ypGUjtgJe0bn84iIHGbe3GgH6SYRHhwc47rZUnM8WExTLBeblAtO8xGjODnxjbYov0NJJUwnuMp5anW0Zc7KzxmLYzRk0Uc0ninQWsyVhZ66lQlW+F7zfLrxA5byAN+e/or/DgN5GA500E/jBqO+k1cK4KPDjm7d4NRyiZIdTSVF2HH6s6jY51uFtsHMDDu3rYKxvrK7e5tXuanpTS3Vg/c3ddK933911p92Eb/MH500r9PwzoEVEAJUVMvQoMoaV0b/JsFrlM6UE1pOh5IDZ0gCrZw9OBFZlEXB6cqQO330Uob2A1R36dj8+xV6Vlx79Nbg7C/D8+XNcvL1Ei1HrCZkYc/QODmRu/eXX38rEeTA4RDtrYXhxLSaMj8RutzMcnRyi2W6iXExx8+InjC/eKjHr5PgEKcdbGKOOYywZW14u8fb6GjfDsa7ZwWCAhw8faN4ZjUZiej158ljeVJyXmcxk8eVzTCZMaprr/0/PTvCLX3wuYIfsKhnKpqnOaxdGeX+ZsLuA22vkmVgH+ONLA6yuCVglByiRypfIAis2gBXnUnvcjWEV10u06xpHrRT9Nr1cAkwWBa4nc4wKgg6BWCzcLPGZbq0qDOpcDKvP25AkMAjNj4WMGEbOGyvC5or7ASs/cnflOPuLpO1XeNb17jO084qtZ8ZVJOt/FsuwUWNW1nh5VeDtpCHAaknASimBDayiEHmc4lUB/O1XP+H7UYE666jpEscZitzLsgk85EjqSuskASvOGTOxBilnAxqLG/TmV/jLwxS/7gRo3DzH1Xf/gaNWhAMa+zdjNBOCOg30u5kAKwFy78wKW7OEa9bcdd32FaRc+mU2LeNmY2LUNESeFCinBYrRgtpsGbMzzl1SfUrBXGwpfy7JWETQKkGQRAKrJmWh5sOSm02muxHU4nhaQeBntKwRlhXabCwQTAmBHCWqqMbg9AhHD07lRxlS1s/3UaOMoSqUmxNq9cDKvdPPnuG0H7CaTBfvAFZkH3iGVZS15dHFdYdNSLM4oN+SrYmsU0pufJWSFylxz5iIK0mzyC6z+tfS1NjE4X8iPTHtVmwk+vbQx8hYNwI+BGCYhEweoZSOyT8qtU28NsI2digdlOn6stDPyewkSCRzcjGLxRMSWMUGKoF4M6g2cEsm+Y416j1faLFgRu5MtnOm6zzWiF5aBsp5JhTfl+/JBpNnx/D9OK/XZY1ERuZs7tViwPpkQwFhWq95DfgaSiNTgT+GNywxml7vAFas+dLYAAUm+XmmF8Ehen7RhF6m67LYcKbrvA7RLdN1JSU603WnQiCwpONgCiNBXqmCme7H67vQtfMMMpnOB2SedvSnsaSsyUbjdw9Y2bXl55sxu+6h5ORk2VUYDq8lOeRn8Hj8eNAzS+9NAWG10g/nTAksjFm1mE+RzynXtBpAaW8cZzTLn8/XputPHz7E0aAvwKpikIQDrLx/mVTirkP3rum6Z1jZY7ZTi8gzdANYCYxlrdhIxGYiw2qRl3jz5mIN0nHMUA7IfQyBK8n9XMCDwCsHWlnSupOHun3BWg4o5pkxrDh+vURdAJXf/PokQjHYSgGGAqwW3FfwWtLXao7ZdCxTfdY5h4O+sAWOSC/Rld/vlr/yz2VYCbASYOEYVis2WXnfgcUywChI8e2sgW/mCf44jfGqSFBG9OftokfmWRxjOC+0p5xwX8mADF1jl0ZqMZO+E21y01WFhN/LEgflCF80RvhPpxl+86AtwCoBPfcaCBhYIO9X+tr+OQGr++vj/Qyr+6f4feuf9/j9WMDIwsE+4ev/B6x25NJ+JtnUu7ckgQSsNNkIaDTEzFBHNwU4c0IR/2jQmHSBqIPDs6d4/Ivf4uTxr7CUN5Mvom3i+pCUQCHr7EC5bhOTyogc08NqPhlKOnTQ54RPFpCxjNYz47revX/A7DVd95I4d/y3gYv7KHlExNn5EmBFmROBFHYzogzTMsSbYY7m4AHmqxjDYoU30wXejOe4KZfIualW99qizTcbYS8LNNaKynnHcrFNp3hFVqwok3quTnmv3RKtdy7AqlRRp/dlobSiaXKE41YHj4+OJRGkmW5d5ehx98n3YlqJuhUhRnmOV8MbXI2HyIsSj87OcNY/QEzsslqKydVIGFdtiSh+ouboIWDFn5MhxaKWmyqCVQSuCFYNp1PcTMcYTaeYFQXCZiaQylhTBKxsI2acXE7kzi/JjU1tulznkmNskVvMr1HcbSMvT6TKKLHsaPqdvvkp2Pg200UCMBsDdl6v28DD/ROegR9G4ecaaRJRmW06wMpYVi4K252DCW5tm+o/z0oze260EK4fKG+ivX6UHSPP/t8m3N2+uwfBNtPoNsBhjiv+OeK95HUyiQL9yAxs6sYR2lEDXzx7inwyxmwykhml0heZYkRfsbJWghY7PqQee48TLnD03s2CAGe9Lh4cHmhDPJuN8fb6AsPZCDezMYbzHGF2oM4Qj0hML0oUNR5MTuE7jtalddeC44KFfZUraXBCCXG5lDl3mrXWLDal+vD9XBfS4sMN+PZiTMpgsihUymC32Za5Z6fXw6ws8fztW1xSeubYhxY/bOC9eYjx+aLfx67p5/YY2rdgejB1XfCt2VvunspPY4vRtTXdbc+z/l4bM8+bMZqURyWRHqkNNKLPlZRzy3vDYEEZQ68IquQzLCc3aK5KZGRY9QywasdAGhpglTazT1itd3/1fUWDXR8znDUWZY2ffnwuidGDBw8FTH/zzbfy1Wv3ekqOZBR6rztAr93Do7MHmI0mmAyHGA+vURRzdLottNqpgLnFzSXGN9ei+Z8/eIh2/4CZ4aiTFKsowXixwNuLS7x9eyGJ4cnRMT57+kQX9PmLF3jx4iUePXqEo6MDbYgIWKmhoPj5XM93q93EF1/8hYCt2WyC2XwiyQPHpiQre67gXcWU+gdo4I8v3+LfBFhREngIlp3q1vKZ9B5WjkXhxLPaoqZ1ic86HTzqd3E66CKKQ1yOpnhxNcTbSS4pZB1adz8KVjLe79c0XY/wWYuA1RxhSBCZwHKGbqcjRknposStu347xW89Utds6U+BHLyfye4l3B7n2//iuhP+R0oKW4ph9eKqxOtpiDw7l6wyJ2BFcD5YoUwyfHczw9/+6XtclCGQduQPk7V7IFnB5BEzRDSxXeaIyQph+l4QYUZ5FiXLjQrL4Ws8wBT/7S8e4FcdYPjdH/DDf/weR50Uh/0Ous0E9Fmn3LbXZox75gJltpiUW1yGzfpx9wjaN/9Y44SNIM7/3C2xI7QSw6oc55hfz0DyWJ0vBagQgCFYIQ9JTUz2THJe5Nwd0tO0QaZ2pe9GQkP2DAklJgVjWAtEVY0UDSSrGs2GmWGvIqAIKhThEr3TA5w8PkfWaSHJUhTOh5IADo23eTWYaMfNf0qQ7KNnoP2A1XgyF2CllE1ReTcMK/6dG8Qka0uqHCcmCWSNQiCfoNX18FrHuSzJek8E6rImMcDK5hOymChFms2Z/JcLgGGnhUAw35eADptgklU5jzjWmgQ9CGRwvWSTJo7oB5a5dDzrUAiAKtgomglUISjEY5OsKU7RijLVmWK/V4Vk9gYYmRSP943Hy2+xkPhMk4lJ4CNfyOjbfKEIsDV0rFyHDZAyD6m8sFRDAWFKxja5MpMMk6ippgMZNcY8nWqOpN+fnzsIKBCAouxSgBWfqSV9SSvcjC5R1WQ5GcOK78vPp9SOhu8me2TwRYG8oAm5AVZWB9Don8eaIkv53pRjGitHx1vkes4NZDPgkCmM/hoTOCkrgk+8Zjw/O2ZjmhnLi4AVQSjuE1hjUQHB1/LeGdDH0AICbE15VZGRZedogNzFxWtCjvoM3kudnwBBSr+Ig1v9lpdzrSu8fgZYzZDPZjJ2pzxMwRpkUeZkYs21V2HD7tmTx2JYMXHv/3XAinwcMfMMlAnCVAyrnADLdIHpbIGbm6F5nwlENaDK5H8cI5yvl2LfEcjinxuwyuYtBRzc8tHRnsHJ820/YPWtpbcamKWfOZ8nY1hxL1Hp2FjnjkZDgYVshj56eIbzs1OxvFiH8jnm9Tfbgo3pu2/O+X2I6nPHlntvbSMVn6UErmpjWHEpoXphvoQYVt/OgO8XKb6cxrisMoRZD4N+HydstDZb+ObNFW7yGsOcCd3cPxlgpXqepAbO0dwLaj9Ir8rC/CoZ/lEM8Z+iCf7Xh2387nEPg5TNlpn8uhqxgaZs1cq5SjWoMazWmwel1fudy8dNwvvWpz8nYOUbuNtkB9XhdzRRb5+hrsc9HrYfckU0Vu75zPuuz8eve5sj23f9952DEZvurz/uup72842Y1/7f1mT/99s/C/6v//1Ql9xL+TSxCFG3NyJ9lIuJ2C+rUEmBYdpD7/Achw+e4fMv/jNWUbZeSMka4kdy88oF+/bXbQY/EUqT8xCYsZQyJpeR3lrMJ2imXNRgppWawIx5okG2llHtu6x3/bujR7uL9D6Wzf0MgQaKhXkQELDiZMryvKrJGElQ1AmilMVvikWQ4KaiEfsVvnp7iTFlV622MRzUsb9TgQAAIABJREFUxjBfJp4ZKan8kUAY/hO7I0pSs67i2hyZMbR1KTliM7POBBfvaT6lsh9JmqhrmjRCZKsATYToRQmOOj2cHh7KJyOoFwgJ7NTKi1KXhyqHy/kU19MJvn/xkxadx2dneHr+ABmLN5qmOhmW96vXkHWyME5iopZzXJENo/TElXyxuAG8uLnB5c01bmZTIE1ROBkcZ8qA5sgEuZws0OKZfbTuNjBjHkRkEOz2duwB8uNsfU/XuqWtB8SNnw/ByN83NnzHyTqJ1KNTKs53o+m7xSXTk0ILkmhcji3GIsrRUNcJUA6k8xOYe2pV2LLocJRC8wFzPjFavJ0cbw14uAVyPeJdiqGfHHSu3iSSY7XM9R70EuKfZBtFqyX6aYRHB338+skDxDVTAGeYz2YCbxpRgskix9vxAl+9uUZBGQK7pQElUZSYLZE1QslPz/t9tDl/LEsV78P5RIbFJZmUFcdHavHxHkbbmfu8WabzWXMm5v4lnCsot1G3mc+MjKZjhKLYx7relibnZUPOrFQME44RGkovJZGNpfNfopVl6Pa6AlHH8zmuxxPHrPLsKkfjdnvfT+GHuFuxMzk5od7Oz/xY2Vawapw4cHO9ILgXWFFm86TYVW5w2JxpHQtLF7FOvbyLvBzQ+RkF5RwhO8E3l2JXURJ40knx+dkhDrtNma7TcLzf798J8gps+gBTxvtmb3a+CUBROsEErC+//Apfffm17mun08Xp2Tmev3yB8WSKrNnUXDoZTyU3OT08xcnBMQaUBy6XePvyBd68fI6a5xNTfl7jzfMf0O/ShybDwckpkm4PUbuD1tExLkdjXI9GMmG/vrzGYr4A07W46aR8hmD+gwePVBxeX19iOhtbDHdmEeG88L/73e/Q7XbWMkJuCrjx4GUh0+FDJYHvm394B2d5gR9vpvgfP77FTaMDdM4wq7iemmw2bWfa8HNa4nswUZPLaBI30A8D/PbwEL8+O0azwc3UXIzJVzdj/OHHV7iaLVCslsiaKRrcOBRzHCXAebrCg2SJoyY/hxu/Whs0siQstt6bLhNkdr6HWzfZ+7RYctaHzL53j5C7JYc2S5iHipOAOCmUABoXcc4Ve1FH+P4qxw83wLz1EOg90Hot8lQc4ieu2a+v8WJcYLJKUXPjJVYMWWQtJSyWszd4MEjxxdkAR61MMrof31zih+FEKaeLxQjteoL/5WEXf/PFQ7Snr/Cnv//vuHj+I476HRwPemilIdJwhXYWo99pShpjRvjbwRr2MPs50MbFh5Wum67l1jV3TR42CyQjWdbIohQ0EJxejnHx01s0ykDnQ082njP9JE2Sz0ZnQ4wEAQZc6+kHw2ujQBky9AgI0DOwgYDXiw0vylW5ia6YPlkpACBqJVhGTJddoH3Uw/nTh2gPehuLCVfx+QqAZtu3588P3WhslesaB+aH45ZYJ7NRCt6yBgErRrxTIkMGJ8Er2WMQNGGtzHU+aWp+YrPEWFZco8mKoUWES49zzCjWk3xGBOpEMdrNpp4BbpJpkE0JoJhQ8m0FOpyPCNhEmdY03gMPSJCpQ0krN9H0diJI0252kMZkS5ocdzqbGgOoIrOHlRYZkRHSLBPw0U3aqvjJnJvncwFbBNj4DPPZIXjD4202mzpmHpQYKDkTAplyWIqlwnPl6wWwpTxWe+54befyUqInqWuOcNtLcCtK0Uy6JimVdQcbnXztTCwkzh2SJcUOYKNPGJkflOpWxkS7vH6D5cqxv2lnEDGR0cAtWkIQDGFTgIAV/bLYVOAc7FO6W82u3jNVwqIZ2/NYpzOyY2c7LFGCZkyDJGAlLrIzcCf4RIm37geNwDUXkiGUoNPpOwaN1UZ8jdhYlN0TmGTgS0SQr400aQu0UgNUvpJM1RyZP1U5txQ9Z8LvGWTyplpxLVpgMh1hOp/YeS5yVEwULOlD1FCdY2xrCMwysDfCZ48eSvJG1QSvvyxHXBCLzZ0bhpU9JlZvWziV21y6B+odhpU2BPxHq4/DuIkoaeHqZoKXr95iMiWbzkA4Je81myYtJ7PSsauUzuckgWZOb+umsa1YRxP1cXtWdxzyknT7qvcxrLY9rLjhppcqU/mYTE2G1Wg8weXlJUbDa3TaGT57+gjHRwdrINJIFtas5rRpoJXNIXf9uf1v678HBvya7xwBSK6ntNtoYFIscVE28FMR40/DGt/NUqw6Zzg9f4rjXh/dgPYqK9SH5/iHr3/Aty8vrMnCNHofrOJ9zijVFirN7gqN2ANEywq9yVv8t0GN//mwgV8ex+hFBdKwQpqI3qk6RQFd7rzMzsRZm/jgrC0PwffVevsAET4Ta8LDrYaqrqyzfLn93nzfj6kvb6+BG2/X99cY9wNmZjp++xy3mXb7ALd99bEHP/35bn/W+xh9t8/C1jcjr/hj2f7/uwg9++6bLZjGdNyuP953LWxt3cwO239n/etZsLZP27UG2dR3joaxAazcLzphiNKEtKEtNJEbYEV34hYacRvdgzMcnD/D57/5L2iknTWKTcBKbAg3cb9zArcsJ7TNdIbAehy00eIGeYp8NkYrixCHnNQZA8uJyaVbrafOnVC0d0bdfYCTnuGSwgd3MbYeGD+Q7gWsSOEUo4ZMMSswrFhhmlqE5YrFSwtVkKIIM9xUwNdX1/jy4hKXNCQXYOVotQIsKLdiV8wiSVnQ8N9FyXRdAw9WiUlRm3cWSyca5SVpqGJnupigCpaI00QLNVP+2NGMlyu0ghD9ZguHvT567SZOjrpohgHSZQMN7mpIO18B02Up/4mvfvpBBui9TgdPzs/RZ+cKjJ4mldxTYm3xMqTaCgltEuhJwD+5QWDnfbWSN9F4NsNwPMGkKPD86gIVZXX85hgjIKOGjFHryZTSBO+Q3E1pbndNpfNWvS6fqK1RYPfP01beLex3e9d3b4zeu+C4xdven14V3KDxqNghShHF1Lmb6aSXCpAtoonfTXS+a8Pr5Y3h/WdpK+KeQxYbhnmxU8UnxQDNmhP+1mFvAx4yuvfFhNJI3Dh37DWCoDV9MIzrvE6OIUA1SEM8Pujht589QrIqULPzOp+raGfxPi0qMQZ//9NbDJfQ5o6gFTctPGb2vZnMFxEESllkBhjNppixWCSoHccKKGiEmXl7+WOzmdAJY80XbgMMun9zJ6y5QnILyiOMiaQUH4JWYgturrXD4A0Ws/nb4JvlUgbABG1ZfFOiQUCCG7LJfC7GpKUD2jha+w44k/ztzeP7Rs+9C9LWXLg5os3d1BO1BqU2PnHrTaoLK7BTsbQQLeLuOXTQ7VpkvFms/TNFDNwSodbdQjJqlwWCYoFGMcNydI10uRBoRcDqs7NDHHUzNJNIQQ9/XsDKgFQWlATSR6Mxvv3me4s6p9/eguEMxkxgcd3v9XQ+s8kM3XYPjx88RhomOOwN0I4TzG6ucfX6heTmjbpC3KgxvrlEp9tGI83QPjwCWm00Wh00Dw/lXfXi1StcXl6hygu0spY2cJQCtrodPHr8BL/4xa/w7bff4vnzH5UU1W430e93cXR8KKBqMBg4hgKfAQZZUkZjzCsW3gqMumfa8UXG7ULYPyV5UeHH4RT//fvXuG60sWqfYVqxw5/Y/Cuxj8Vf8/OU+ErvtgjoosZfHZ/gL04P0QzpUVSgkTZxMc3xhx9e4sXVDfJlhYODPjpZIv+LY5qCo0CnGqEV0IOnlM+SNmmJbdS2ASvbAG1vZbbXWgOOPhRwefcyeUD0Nui1AXF8wbcufB271TruBlbkQYrvrit8fbPCMHuIqvtARus5Anz7w7e4ns7xepLjpmCgShsBGaUy7OXvJ0C1QLwc4rdPj/Dro7YYiZSG38wL/MuPr/Dm5hrlYoTzZo3/+rCL//rZARrXP+BP//R/4+L1a0lyCFq1uIaHK13rXqeFJudNX8TtCG7cNVxvkD4esLL5jBtQi0nnOpPSLymvMbkc48W3LxBUgb6JwUqK5XjeXK9n8qM0SRjZN/JscjN4QIsHmWuH5oHIROFlzUgARGIT0DScANhCpomrJEAdrTA4O8Tp43MkbSYMmtG378TaOrFZ5XbW/g/sjG/GkQGZPxewUqS82LYhwHVegFVHRswCrLzn0HIpEMjYDjY/y1tT0vWmGCXys2LgSEEpXi7ggfMIKQ0EBbrdnta0DWBl4AslX0WVy8vr/2HuPZskS9PrsJPmmvRZvtpNd8/szBoRACESAkRGQASFkL5IX6QfIehfUiARREgIQjA7Ozs7096VT5/XZabinOd9M29lV1fNDrAM1UZtd09VZeW99zXPe55jxEReVREHXJeb+pNVkDxVs1SMe4JVAs845ukFFtHUOkQraCjlkWtEmqWY8nUzk9jrYM79MYoEJhCI4rprgBWBl0w1KGsQAUsC4hpqHOgg5MYnWUr8fg9Y8XFyXMRhA1G97TyvOLboXWpsJf7pDysEoQzgI7OIoJKxplhnDseXa8CKz5X7PpsVYiEp+IZNgQVy3d9EvkRi9DkJfBQTJDJZHp8FP0zSTQAq1djw70PPLWpu3oMzvveSQK7rBBrXsr1qIKko1wK+Z95LglUGmjGOwNg5vCYxqxhqJcDKficBrXky0vcStNoY1hvDh81cBv7wWfHaJtOJ5OZkUS0IKCYpqgUDdDxgxWb3UmAclQkErJ4+eoBe93cEWK2XZbIwSfyJJAm8uBrj7bsTAVYG+tclKSco2mpSXkvA6rrHKNcQPgvvY6XAEu9t+wnASioKz0h0DCuzdLLziYBBeg7TtnOxEsNqMpvjajDEeDxGmsyw0+/g4YNj7O32N75Z3oxeTH3HSv8EYHXzucFWIM5vAlayOnDWIQo2WlUxzha4KGp4ldTx3Qh4kzRQIWB1+BCHvT661YUk+6f1Jv7+1Qe8vRghQx2MwTIXH7OB4Nin2obANo3XtXrzPi5ydEYf8OeHdfxet8Bn/Sp6QYq4tjDAqlbTPKg7sYuY2Tq3uDOFC4VSo6JkK3ITsHTbqaoMOpV/dhtYKoMzHry5/bTmKvxrtcd14IRna73uLS9EIP7TH7YvaUcq/Z7fBrC66xo8oLQNWN0FdPnX5ffdBljddM/vek/r1/bBGlsmtj4wycb++rDlzhjle2U2L1b/OQucawwrD7JtCAdrhpUMSN2BzBAAY/eY9j5Q2WtJgREq9QZavQN0Dz7D01/8McLWjjMGXDiWEHEP6wb8IMDKgwzyguJ7L1BkMzGsmBRIwCqsW4aX+fmUCpZtRskPvdv+yCoPmg0TYHsglM0jP35pAyLUMSZgpZFvgNViwUKC/i4NrGpNLIIGhksCVgN8e36Oc8otaNxHszwln3FRITOLngNcVMxnwM7XBljxU50hL7Ng95sL+cqiSLnQcGObzMd0g0A1qEmax2KRiTz01giWKxmxt7hBhAEePzxCr9FAnx0pVqCZdWLYWeeW+uLsA95fnKlwPNzbx2F3BztxSybs5ijD6zbQUZ0Zd/j1jV8WN6LScyzIC6gin6+ExtqLBX795qWAsVmWImVXUnnXJpdUNy9j8W+GwMaccp0MZ/BvEkK/M16X9/kJsynvy0/QvU5ZfnfD2PHj9yaGw7rb5BhWfCzc+CgDrNciM9Z3DCszZKc0xKfcGICkueUpyiXfCGn0KYaSzZAc3S1K3AFWIiPLh+j6cnuNb2ZUBntKriOhS3TySf5VSUM8VC5WSs6TSTnNlcMqHu208S8e30O0ylGl/IAHbfqVhBHmiyXOkxy/PL3E6TzHgIa96jiTXQJUckrLFlhlGZoRfTVqMlVnj7cWxWbq6NJjjD+3YU6W57hPzrGOulu4HP5oALclvVBWwT1UPhD05XBJRVqDeI+U8MRXME2/v09kAwoI52ZOg9lqRQU6xzsBEZv/votgcl3lE20G5a0rzl0byzULsY92Tr8ZbsAq/rI1v0JMPbsvBlRZR9ODVuvv9B5ufmMtoZjqRgpgdqbrDHMgqJglqOdzSQKjIkG0mOOgFeGzox3stWM0w7qS937XgBXNy73Z7sXFFd6+ea9ivdVqYzZP8Nd/8zeSmPQ6Hex0uxoHNPIly2CfCaf1SEmBO602qnmG8dkHjM9OUMnm8mdjBDi9ckDvsl4fedTAMo5Ra7cxmM7w4cOJXlOv0evj/OISz148RzUM8fjzz3XoolcVY8k73Rb6/Y5SztptSlOvJ9DyXvNwI/aVA5zvAqw+1bESECM27govr8b4q+fvcY4GlmRYLcjw5OGAPoPs4JoRMfeBGmW/GvNLtJYL/MG9Y/zkcBetGiPPEwTNNsb5Er96+Q4v353qEHqwvycG0G4zRI9Ek/kA+cVbLJOh2FXsMq9ZBTpY2J6oayyxra4xHT2j5bfcr7e/3YqxLcBqi6au5omTF/sCyhhWlHdEmK9ifHuR4+8+pHi16mMc7mFcCeU1+fbda2Srle5pVo2BelOHLiUrKmylglU2RaeW4F9/9RBf9EIU4yutP4t6hL99/gbPX79CrZjgv7nXxR/da+GLfg3J6TN8+4//BefnF9jr97EnhlUdYdUBVq2m0rL8HmMsK/+x+VtZEn7Xrdw+BPBVxKwXM8VYvLYP1LBIFhhdjPDh1QnAAEnKAqUwMRkEAY4CTG9NJPnnfSVzR40CWT2wbmMzj37zLkm4WIgtHpCBrM1siUrAnLcMtbCKeiNA1I7QO9hBe6cDEvqN+e8AKy3/roHn6zdr9OrjU13cT98X36X3P68KW35cZFCkxULSpTLDiiDVBrCqrxlWnlnEeSfTBmdOT4aT3pdP0CWYEsUCrAysMukdmQYEjMhqkCSQNVWtinarI8AqqMViUXHcEvSgtJmACj3DWD/ymUW1GK2wiZBAjUuQEkBDi4ZlgWxJST9Ny6qoyyMo0M/x8M/rFssqMQ8psqb44f2u5O3oJHasKZnkzAMtkQifjiomGGX53O89YEWGFZljlBkyTY/zhsw7SkXJuKk2zVaD8JMDrOTvtNwYmEs+6IzUWU8p7EDhRZQbTngycZIvLnlkzhIIDAXoyCxebEiX5OfAKhfjiTBoSsbprQe4rsrvKqdnlHluGbDEBgNVDMZ047qtxG8lFLJhxvts3lj8XhmC833UzJtKNZjeh70uf06MJrKG1ExgwILVi/57+fUsnwmwWjCQwMkNzYaD9aElVPPNELwkyEZFzCLLUMxTLJIUtXyJGkFmepBSWrvIMZTVR4q4EeLJYwJWrX8GhpVv+2/WJus7W+2khiIDqlDH6fkV3r47FWBFRhMZ8QwgaTYJ/DbE3DYPK0pMjU3Fv3uGlTdd12GcMlWy5V0drKdFEMUxrHwAiJ+DHuyWJHBFSSfPWwT8COQluLwaSqYoqxEsce9oH/eOD9DvEVhlmJNZoJifqmBhO4/eQHaw80epxb4Faqn+Zr2l8UEWmqlJeGKb5EucZTW8mtfxbFLD27QJtA5xsH8f+90uOrUF8moVv57m+PXpAJfTFIsKpcZilqje5d6kxN5Sc1WMPu4l6Rzt0Qf8r09a+Cqe43670B7WqBtgxbMa57fCvrz1iIBtrttmUyMQZXvvvWsTuvZ1z6b5mIm/DUrdDFjd3ajZrp+298CPaoet97/989e/LIOZNUOofFb0z/02hpWdQbabbdd/A89N63uxxSpTDSilxO0fvgbz6c3b//Y/fddZ5abfsoUH3vpGPt6fnaRSPUt3N7ZecMPQd6f4v/izXRt26+QxB8KQPSTNiQFWNNgmW4bdRXpZxe0dtPce4ekv/gTN/pEdvDk5HPvjhwJWvpOjDZ3dLprY0QDSAVZVMKWERRSLbEPHxaxwIJPAnlue2G0DxmRj2/T6Txtwbz8NvoucDCAi1v5ArY2Jfj4seuhv0EMtasv3Ylis8PxqIEngGb0g6hEU4MF3IcCK0c5MyzOJoG161vn0LCujMtsBkwf2RlBX8aykJ/pKkWE1Hytxh4AV1y9toHxJdjN4j5csIlkcV7DTaWK/18VRt49+1ERMYaBYDTmS5QKn0yGevX+Lq9lE3b79zg4OOzvYb3TQ5CGIUhF2A13nwrpXxjYzjT8XTP1DmwvZL+xAEpQjIHYyHuFsPMTp5QVGyVwmrWTgkHG14L1wsbP+YO8ZR3wWkho6U+GPS3ltFy6FwQbI9T6/bXEbQ8Gb51q5A7C9AdlPWLFuHbQthlVJEngzYEW/cmrY3eLv/Ics78f6cnxu7GBS10+/Ds+4YcFIplrUaK81/Hode5P2ztQltVQPKc29ZtgQVivFRAO3woe/L2aCT5FjP6rh0Q617YeIV5nkYdTECwiqB0iWK1wWS3x9coH3sxRn0zkSFpI0OmW3SMbDljjI985DM4FK2fvLGDZwZEGLzPUQkqUhekCa79lMZQlYGRPAnqNfXPmeWYgRtFIR4Rhs9kxYYJgW37pDLjzC+wrosOMKD65d9OphUUJPA/qkSPpqvmcWX29glRn122Z9+4b2cehEeZRtL1vXSz37TtPJ+/FhXUFtVA4M8QdvP7o9U82N/g285aVXOjy5d8GUF3l/ODCQY4GdZ5qvOkngajJAmM8RLubYb4V4fGiAVSsK/qsAVjyk8WDAov/yYoBnz17Iv4oSHN6bZ69eiQG80+mg3+lofyBglaY0kK1ht7+LRhhhp9VSCEB2cY7xyXuEiwz9VqzDBg/cS8ZUd3rI4wbyMELKdMDxBFdXV+i1O9jr9nV4GwyH+HB+Lj8+Mko43p4+fYpOlwDVCodHe+ZnRdPp2Uxd47WHhvYsM1P2x/C7JIHbnbvyGiRmYqWGZxdD/OX373C2ilG0DjBfkcURa87xMCfpMAurohDjMSBgBSa0Ffj9hw/w1fE++g2SFZn6F2K+qOD7t2d4/e4UR4dHYgD12020aQjOzu7wFIN3z5CMzhGFTrJBtggPFwS0nXTjY1aY8xBx4AKvzRdPd9Rcn/zyp+efzS7z0XJ+S04SqHml4AEeyAPMKk388izDX7+e4FezJk4qHQxXAfIqk2ZN0s4glUWVHiyhSwehlJaStiUqAqxy/OEX9/FFP8ZiOtQhjCmTf/v9C7x88Qx74RL/5st7+P29OnYwwejsJV4++zXev3+PnV4P+/2eACt6w7XiCJ0mJYFlwMpWA5u6Xtq8YR5/6gbd1rX2gBVXVoJLvGNkjRHEyJMCw4sRRpcTFMkS6bxAnpgkkPNRwSquwUTgShHvLk1O3kAE/nm4WxSSXJtyRvQst0bXUKwKEAOM2iHa3SYaLdaVsT4rQUXG9jRatx6s7dfaK1w4iN/T/6mAlWdYqdur5C/WbyYJZErgbYBVPW6jRg+kddQ96xteKtMUKbM1mZjqW4IpNTMl98bkXCfESlej0gzaZbqulMCqmblXA9SrBD54eKFxNs3D52LTZ6wDKzUB8816Q58hd3IystXIYWrpQl52Of/k/ukAKxrasw4zgNmsBvj79Z64H65WCiIhA4vNUwJAYoAQeJFkjd5JBFOMYScZoWMqqaZwtSc9rHJXF/LaOH7J8qIksLKKxbDif+NaTNBHNSSrYrdBKnHP/W42A33oEtc2phTy+rxlgnmUsmllP+Mil42xJMSVv581hQOW6rG8R8vnJAO4eX3uZ9xZwxonoQMO+YytBvDSQDVs3fu2uoH3q67vt2dHNo9dnwFWFmhliYL8PkrDDNzyezIb0KzpDRjjPXGsDt+/01HIAKuMQGOey7JjQcBqmgBJDjAsYZ6IQUugajgeCMDs9Ft4/OQ+uv9kwGrDNFkD7I43Yeb7lHCyyUcFSAUnZ1dKBxxPU7GaeC4Imd4chUrypY9oi568znhdqZLOdJ2gke/DCrgS2Lqps/TsHGDl912//vtTAMEssa/oKOEM4KfzTADacDgWg1ohYEENTx8/wMH+Drptst8ssdCWMgfyy6Ll09YHH++B12tCq78VBWRpgbxHy6pM1M+yOl7MAjyfBnidNFE09tDp7aPbbKBVzZFVKvh2nOLtJMWMLFhK1aWSWaLCscp9S9YszmeKTQTWH8sCq2SG9vgD/rev+nhaH+EgnBtgFdCj2AKGxC6iD6GYZC7hnKQD1xz1+/c2aHFXTbzZq2zulGua9d5carBvN/7K32PsnLsgG1dLf8TAvdbev3ELvR3Esblr/Qi3M5fGggGb3jT85h26rKq56Ts86acM4JXH1HZK+fZr3CUJLINs28/hpn9vv7724xtsP/x/+xgg3GJYqQG27qB/xMZXMmqZwfcX/25XEQBkqejxqXNLsMoAKxYHLNQZZSzAih2kSoCQgMXOA3z2sz9B//CRKJ3yr5HciGDDRjtZvsiPUqjXkkB295g4Y6j1IqcOm/TWqbrBAY3XFaVsEiEdI8uSmE9UbHcNGBmNfgIJv6uI1v1yh1/KLHScFfObwBNZaQGiZh9BswvELYzpa3E1wuvLAYZMo6hRWrVESh21+OKBvHO45vBe8z7K6FKFmnVSzJrcCn+ZW7MYLAoBVmQMMNVimoyRLlK23VScCFDj/eKBnkUZQSsHhkQVoN9sYq/bwx4PZo0WOjT5lK9Bjsv5FL959wrvR0NUggDtuIW9Vg/3O3vYiRpoBRX9bjNItA4SN2WOYUnNPNVqtdmYJfVjgUa2Vb2Gi+kYJxfnOKGvFb0AWASwUCUtlR1ItyCtWVbu33xy9MoQ26UESKmAVbVkQEX5o4xH88saR7eA3NuL77WOibBEp193kkAxrLYkgdLZO36g746ZL9EGXNIYdEw6soaqlIwyJY+MBaaTdTvYYVJJrap5NhoP8f78EkXUQuFSOiX5K6XJyQjVxUXb14yapIOuezbseiqBkfOcUs8K5aEGWH3Wa+L3PjuWHKxO2QYLyWpV6Vkcs+Ml8PWHc3yYpTidzjFmt4p+VpU6AnYXubkp2cZ+HwFI/m6Z0nN9UX/CH97dk3GAlT+U+cKNAJHevt+bROWlqWfFGFauwLaOhyOZakpZUpD9R8e2cvRmPnh2nLUhCxQmW8SiyHlI5aFFt02yTDf6VP63AAAgAElEQVROpJ6kWb8HrK6tpx8tGbd74G1oJteHoC+tHEC2PuD7xX7D3Lm+vlmai98/dGedufqmoBeSafOF6746jW49UbewcJLAOapMMJ0ODbAqZthrBh8BVjs7xq4tr6E3bd6fWkvv6mARUMgydoZXAqzevHmrf3OdHTClb5Zgd2cHR7u76NA7aLEQUDRNEgGOTP3jYXyn2cQOmVTjEZKzD4iyFL2mMf9G8zkWNEzudJE3WsiCEFdJgqsxJekNHdoiN8cox6W0+f3lJd6dnODnX32FJ08eYzi6ko/Vk6ePBFhRVkMvKxpV+2s0pgCBe/M/MXPY2ztktwLmkrzW8ex8iP/r+zc4WUYo2gZY0QCa847rMZdmgsfVYgEKVHpRIGAkLHI87PXw5YNDHHTqWBVzrcn5qorTwRznlyM8vPcA7ThCSO+bZYawWiAdn+Pyw3PMRxfGgGZ6G9OuXPdZoJxLcdpIGk0C4dmAvgC7oda5NlTu6vrdNX6MUu/mjeaGCyNZh3OskNQ6+OXVEv/57Ry/Sjs4q+9iUm8JfA9V4XM9CJzcwtK5TF5Bl9sENRSaIz852sXTnZb8wMjaYwPml98/x8X7V/j5fhP//hef4UmYoD4/x2h0ivdvX+LF8+8FCO72uwKBjWEVoeMYVuViTp3yNVjlOo53mJ7eBVgJwKCfpvNJZD3EtTtPF7i6HGE+zZHOyFpMBVoVOZO1lkrfpTdaNQ7FvldKoABcsoJXqgmajHnOMjXVyJAwQ2HyVaqqcdJFjrATYv94D3v7PbE8+FkLaBGwRMZQmdL+7dPKfBDNes/3+/+PkATyNbxsdRuwIsNqNs/WgBVZ355hxUM497mo2UPVGY3Lu0nfY+xnMaddc9EOFgamEPSgBM3A1MKaHy7RrFC9YzJFsdYoca8QLDKghF0esm18Oh8Bp3o1QKMWI66EiGjenC2xSgsxbcTGr66w4CfX+4As6BrqTFcOKcu34BndS4G4JhtTC46Jjqw/Nd7ZULa6aj23a8CE0j2+rptbOlwKbXONJfn9MIV2JT96XhsBLv7NmEqOEe3QSN0P30Bx+5OynR2ryPxCDXeS+cTKGKtaJ21TEwAmcI3AnVBZ29/UrlKxxzOEpTFXa5ExvZ01h78P5p9ljFiTolFmbcl/3rPUN4/4jA2A4rNzglhnI0DGVBmw4vcJsCIby923MmDlaxVbHz2Dy4Cz8l6gsaprM2kzQUZKAWmPUMkXKCZzfS4mCZbzFPMxva1SJNkcw+kIlXoFOwc9PHp6H51e88czrHjgdIv4poZxhALNLQMO9TYrgVJtT88HAqym8xwJx6pWDedrFgboUkrf64htxZemj5UZsbMhsgGszIDdyrs1o4WsNwJSjrnI57luWLh7yjHOelHMqkUVg/EUo9EUSZJjxns1n+v9xFGAn3zxmYK/aE1jQhEDIXj/2UA2qe+nG5fbtdFH+xkbhFIBmBSQ5wTK+kYpcJYFeDblZ4TnaROTWhe1ZgchPeiQcvfB+aKKy4REkdDUDfTZIAjNWkNYps03WX3RB5prC9mT6Rz9+Rn+96/6eIQL7NZn6NRTRNVcpuvyHpbU2FLqxeRds0vdyqvkeg+wbgAbv4GXQZab6z9rvGzfEwOMN0DPbYCVlopbAKvbTO89e/Kuc/6nv25rzfWGcqntfIO/1fWzKJcmlwr/iV+yDfyU62w+kwVZy7dcAO/jD2FYfarOuv384up+d8la911zyb+lssdouVbTPfPg+/rMVwazbE5t4zeV//Pf7cgPWoeXa4AVUwsIctBEsCY6Lw9xlPIsmE1BNk7vHu7/5I9w8OALtNtti7PWxmPbwU0DrQxY2UV5do75J3DvJJOK3V6yrGaTgYw52RGW3aUDrGTi+QMQzLsK3vJwXy8upSFwG2VPeIPTvVNmoY1dfkU15AiQsxvLZJNWD7VGy1Dz0QyX08QM8oIGBtkSg1mKKam8vB4mRwHW9deG6ozrfTy2A6s00ZXGVlPnPGbsOI1JlhlmyQTpIsGS99ECH62Tw0/XnOVgIBBCE/VGvSbvnk4U4bDdxb1eHzuNlijrl7MxfvP2NV6PrkDLPgKZ7bCJe+097MUNHLRIQ68jipiEQkmcUZ4Fe5L6HVhHjJurLyLMX2Elc/eC0c+MU0/neHt+ildnJwKwlvS+aDQwp0fRxmXMQ1du5OjIYKmC/sPbVblCfpt99xFgxXF0y4QvT7JrYNX6dxpgJdN16uG9JJAmqTQIVTqMeoomCTRdn+uimcTPV2D0lOLTpvU+WRCML2gRkFwscLy/h3vHh6JKcxEYDK7w/MMp3s2XSLRp2Mt4lpXvHYhSKibVmoNjV6tTJSVDxrAi04MlXoOSwCLDAQGrfgt/+PQB4mKOekGKtDGk+NwYoTuv1HFRAG+HU7y+GuIyyTClf5uK2rqKC3b1fNylMQYpYa2iqlQU60TbHNxCDdcooucU3CTbNcBKm7KP8HXgs99EyHRYd2EcE876RSYlYmfSaM+cHx5fJdvRWGh8dlZLl0jnSl4zVqrzMP/kCLrLQ6+8IG/GqkPm1omBrpvrGHLlTevagu4SjP26yvluRYfjhvmifg1YWRLjeuPmWOAFMUUmm0sSuJoMBVYF2RS7jboAq/1OQ4frTquB3d3d3x1gtaoInFIQRFaAkkCmae30d8Wy+vrrbzAaz/D08RM8fnBP82Y8GgiwoqSZ4AtTSSmv7TViHBAEyBIsry5Rn07QrFXRaDZkrr4kUBXFmAcx0iDEgMV9nuOzBw+xTHN59hEYi1tNnI+G+Pr77/Hi9Sv84uc/kwcIk63oX/Uvfu/n6syOJ0MQzJPflutOeiaDWBI8tCwIlt6+/pQH1vb6o7WsUsfzixH+w3dvcLKKkDf3MFvWDLBSD4E+FCYJJ1h11OrgPiWLTHqlwfN4jIf7PRz3Q9QpJOfBmel2RRXJnFLInkBshhvIq6lGts0VBudvMJ9ciGFLJs3abN1Ruw2cY/KUmap6/xFbp8qMQX+IvHkK/ZD9+9pParnYrOhmPl1mWDk2gPNrWhVLzOsd/MMV8NcfMnxT7OIiOsA06GDJA4AMmgk+qMVDeop7fa2EjM9Tgb8Yj7ET1HEYB2jRA6Rewdnlhfa1YniKf/t4H//jzx5gP7/Aasqk1CHevX+Fl99/gz16nu30tH/HBHo0t1piWF0D5Lz5uu6xK+it4PpB6892t1OvwgMYDx4chzJ1WcoDqMhXGAzGGA4YtpFjNs2RpbQLYE1YQUHWBg/1bIo5poNAKdUVC/lisi6oFZw7JukhM4vySjU8lvQ9XKC928b9h0eS0i6pOwTDeqybVquzy+9Tgt225dbh9ZpWetzbBfEt27r7kq9RbUx6wIonUy8JnCf5R4AV5TIesIpbO6jJsDuSfFb7rZNZErAiSGtBOVYb8ucI1BCIJ3C9qvgUTScZIzvEeRtJSqbGDgGrwOoHSedyLJZkPC8Q1ELUVzUElAGTZZEssJimWM1zLMkQdvuUwCqWhwQEGyGCZowqExh5j93eq7aaa94Yu3ultY/y/hWtIgqzICCLUobcYRXzcIWCzZt1PbSR21tfyGoMHszILDXAymw4TK5nQT/GXPGJbt7Sn6Ut13+mcZvcdA1YORaUeTsZmMNP1pj8Pt4XeTy5wsdmiaW6iQXlAKtK1awJPNbJ1+DvJMPGmq+F3ptM1NeAla0BBtKZwb5YbJR7XwOsyPCOSiCXrfueMSWlhOSzdm28RqslWa+ZisIkbS5sydU2nmUlmwixIou1FFBmUZyboymK0QzZYIqC7PfJVKBWmicYTIaoxXUcPNjHg6fHaP9owMoAQr/kXq/g7L1xznOsm+dbfQ1YfTi5wJzJo0xTJfioZF0y3KsCqghYcT+VLyJTAgnmExR34KHtJ5YcX179DEwywMpk4D453IAlMR+LXGfVrFghyWncP8ZoPMViaYmn9Dujxxrrm6dPHqDTiuT5aAwrk9lZAnlsSYNuT/PrTXkd2q7/yvuZJYxTFkrvYjKXzNQ8X3nAKsL3kxDfzxv4LmniqtJGFsSqO2vLuZb9otZAxoKcFgD0d6PixwU1mWxvk4bO1NEKG9SU/i9zHOUD/C+PG3i0usCeGFYpAp3yCvnRyutK4DUbuc5TmKmU6hxzTeMVbyRx23v7D1l/DUwpQZ3XaoMNhnATqLXpT/x2+9/meW0kiZ96r15G94nqxNkebUDR7fPinYSZ6+XKjb9muynncRWdo2/12LKXuw2wKo/P7fqg/LOfvD+51bD+TLIN0Jbv30eAlaE/N88fd/67AbDqlwArbyrM4sUDVoZ8U1dPYKAWRi4pLEbUvYf9x3+Ie49/KnNZmjAyHtekCDbYPpqw14yGDawSj8CZBwqwYoeqSARYTceXqFdNqiI7T3ruuFh6TSJPr7l7dtz4HZ7i6W+4/6abkM3tF7D5al5fLNLIXiKgw1yFrBoiqwZIqzWEnR0ZrCcFMJ6x0KOHQAuIOzhPl3h7NcTJ+QVmeY4FfQ3qNXXxxbJyfjvmnr/hAYurok5mHZU8R8TY8YA+JYxIniIp5liywUl5pfPt0fPg/9wmy/fbYLw09fAMgFyt0A8jPOjv4GF/D91WSwUmfaaeXZ1jpoMWECBAP2ihW63jQa+NboNpKE0d1LjYMRFOHTSlUQW6PyyI5S3ADpW8i8zcPeGCH4YyXr+cjvH68hTvB5cY0aST5yTzA79WEK03BkEom0F//flsF/KetXL9u+5iwGwYAuVDkEOW9VIbwMpipznA66g5g1Cmf/iUwG0PKyuwWOSbNxkPli12mOJInwSrFrMplukchzs93D86FF2Xc4axu79hnP3lHDNSgZ2vyPow6Hyr6kxdXBuum8eXEbscYCUGlAEzFG7EZFhREhhW8bjfwn/7+UNE+QzBKpe5vxIcKZfgxsruZNzD89NL/Ob9CU5nCWYc+5QNLKyzw02SI5BIqaKeSX1n01fhYXx+fM1PT17fxTTfOmcm6dq3loBnHUYPvFhr2Cj16uo6LysPGGqDVViC9+hLlcCpA5t7H5p3YsLw2Tk5ynrdovl9CbCSyf6nP+4aXxu2U/k13KF6XQh5WWDJON93NcudKC+bcdehddVQzA0gKMaV/S5lA4rxUPawWqAq03VLCaQkMMinqKcT7DnAarcdo90IJFs62D/4JwJW25RpT5ewe0CGEg95HrCaTGbyrxqPJvjVr75VstJXX/wEj+8fo0jnGFxdSKbCo0O6WuL9xYWK4bhawW4coY8FovkM8XyGkIB/3MDleIpKu4vRCjjPF8ijGGmlikarhV6rQxQevbiBvd09pZi+OvmAb168wIezExW1BKwePLiHn3z5OQ4P93TQofmtN9+1g6aj1JfkJnaI/WGE9pvAconnV1U8vxzjL79/iw8ErFp7mHJ/oY+Nmj8rhR/ElSp2wxifHxzh8+MjdIKa1pbLs3N0ogr2mkAjJFzA2VpTUMhyUUVAM2eylPKEM55LNebzAc5OXmA8OEWjskLs0gG9QaixJ3ioralbrQOn5hNBYZMib0Arf2C/eQ7dNX+uF3N+Ibm+VtvvsvVmDTtrXiwRVmqYVBr424sl/up9hl8tdnEWHmJcazPbW1J/+aFomCrv21BtgSs5jSHFLiuGM9SKJRpsqHEjqAHj8SXCRoBmNsSff3GEP32yj970A5AOcJlM8f2Lb3H66lvs91omCaSvD4GeRrgGrK4VbP/MgJUuSbKwhfZqpRGTOSAfwioGgwlOzwgA55hOM7Axzx59dUkTZ8rHCuQUT1NqEtJsn/XYUiBmu15Fh4dNgioES+hbmWdI1KSq65NyfnpWPX78EL1eG3k2Q7WyoN0lKs503AnBTQLtn6FAK8cw2zrsrGuDbZ3KjcNrA1jxy9yzrJHzMWDFutczrLYBKzKsyJjaBqwEjUguR6DHxh/lfUqyJUihRjCly/Y1AmYGflhNISFvNRBjm/fdez2uQElZqmZyqx4rxRHJAstJjtUsQ2W+QK3goZZboa3vkgPWlgZYtWJELXriREjDmmosqw0VIGZ1LDv3eYFkNOEQB+hJSamRQhvMqiIPgGInQh66Ol/sJ1UXhny5vgvN3j1zzPZlA69YD9ja4KwvWD1yTOU0RneyLaUP0hTdjNHJ1rGpa8DEPJkIsBI44UzXmSzLMcw/TSXi11gDq2ht4H0EoTRhkw76BrhM7dO5WLLSSwgwsWfMZ+dN1PngBHCRiVXyprImvIGTNIrnn5JSktXjvo8sOd0rD7CtpZQGXPrrZ2LhRlJuzFV/v4xQwPROA6yYCsjnhjRHPpgiHUyQXo6wmKUo5omuJSkSDCdDVAlYPTzA8dNDtPs/lmHlASv3rK/NMavX+Dz5HLggGmAFMaxOTi8NsFqary2vkSASGdJMO+d5otGI0NG5oq7kQDKaCHzz06T1LNPsHOQ/7N7xDLJhNvv7Z41NskQznVXTfImr4QzDyVzsKjGIHNORgSmHezu4d7SrpHqqfBQuIoUDGXJkYMUC2/jxUTPAvafy/vUR20qbvymRSALhXi5frVWAUVrBadbAt6MAz7I2vss6OKu2kfFeaiFMjQlZCbEkqyoIUWHggxg35kXLhHjOQ8WuqKlQwapI1HxqVlf4rDrDn++v8BkucRCl6AYZKsVUKh0CVlzTJQlcM6xMKqgnaxviJoyoBDSVGWeedfOpCtnbI5TXbTHP3eut71/JD1T32jUA7qqeJBl1HzcBMvJvvcVH6jbAyeTH5v3om2L+ff9Q/EDpvLd8mGXH9TOGb3xqvbqDYVXGYPy1+HtaZl/59+2vwwd0MRjktg8LRbO1szy+/d89YHXzvbdzfTko2r7PPrevW7vkX/xZf03IEpV5bTDsPazo80DAygqTWhjKfJ0H8rBzhN3Pfh8PnvwC/Z09pLn5GtggtZv8aY8K5yHkzbauAVYEsDIU2RTJZKBCuVZhIZg7iiIPmI4xRADklg6jNJC3Dgj7+s3sGZN8feqDE5ebGG8sASsVfKLIVpGT/loLkZI23t2RLJD005RFXy1Cs8X49B7O0iW+/3CG79+8U4x4wQWJ91i9RoI6lpMjRpWPpJfpsx1CKQmsZBlo9dlm0Vihb8IUcwJ+1ZWKQr2Ci7jXBFOfyxhhlayQKbaKzSJHYwUcNDt4vLsvo+F2v49vXj7Hs4sTzJZLpDygLyuIUUdYLHGv28YemRbdDlqM4SY8JpmZsV8oC5PpO5NY2A3kIYBjzBoByOmHQZ9AAiGVFcZFhg/DSzGtToZXQBQa80yfVtjp/90c9hly62fEL38kk/i4C+2XAK+Bt8V3s/z5I4/XGJsfg+knrBOpX+QYgoaqycOKfggsLwMyrCLHsLK4bzJ2tNiQgaQftU6aMauWaNZr2G01cbzTw73dHvqNCOfv3iEZjdBrNbG/Qx8dbjxQIsy3H87wy4sEMyXtOfCBTXJPeudBuVZ3xrofpwTykjk/lDboTNcjsuKKDHtiWLXx+4/vI6bp9mohzzM+MwJWC4II9RiXWQW/eXeKb9++xSDLsWo0Zcouj7I8k7EnpR1LmjMLUK1gmbEYpqQVCGJKCN2dvEYt3wAXVrobsK1PmT5unpV1JN0cUaFs4K55RLgN1vkE+GKTwDKlK5wvkhm7Z8OuuLT76qYZ2Kd34v/03lUuVn2pSEsblpuNzx+mzHzV/8uPUXs9+683U4I3xzH7Vjtwe8nneuy6Dau8fhmIZ/eAv0cpMX5wl8AqvzF4b7ON6bpLCcwTAVbL8RXqBCzTCXbjOh4f9MWw6sTGsLoOWNkVljcnraufBCRv2pRKc3VlHmTmR1XFeDzFm9dvMR5P9N+uLoeoVWM8/ewx7u3vYZGlyJKZDpzJqsBgPhMbikbCqyxBqwLs16rYqQJdpl/JOLWKwWyGem8Hp0mKN6MJiqiBequNg+N7aNFsmIbGTjJFHzYmo014+M5TGZSyG/yzn/0UvX4H5+enAu77Oz0xvdiB9XKW8r0xyQ9ZmWZufNfHpwCrYlnBi8sx/tMzAlYhstY+xgUNsBnoYd6PBJyalSoOWy387P49/OT4CO3qCsl4ZB26fI5WvUAztEYT5zcl7exkUUpIWTJBCBbsYVTFeHSOd29+g8HZO/TjQFJ0b7RsRZE1uXjQGw6HBl7p38Yg2IxpetncglavTXs/fXc+3t+vv56PZudz8HJAfzDlpIrqAcbLCH93luOv3uf4x9UBzqIjTKstgFKskEV+IWaRkl5Jp+IHE8EWGbWWqDQaWCU5GENSzxkYk6Ieh0izKZbFFDvLCf6nLw7xbx720R69Q72Y4GI+wi9/9fcYnb1eA1ZM3rwRsFozLV0h5xhWulLSqG8x8bytg6o9zfmT6tDnapg4aqhzTvbih5NLgVXTCU22KZumZTql3nbAzCkhJgMlpMyNFB7by9o8dBKAk8yd5tGpQhIYtLKqB1hRTkMqfQA8+fwz7PSZ8JlJgkmQRYlubHgE5E26Bdb9ufazdOuaf+LbHdy75pStmwYC8GfNoNiYBJQusp6dk2FEgImAlVJwiaYxDZF/ryNsduXJKO8mfdr7FbNBUi16LJmkxsAGsquY8kaD7aolhurMYh5SOmy7vUGARxCL1ccgEQNc+eqs6HIlLjaWAarJEotJKvkXZgUC1me07eD7VWL3AvkqF+uU97zejBF3mCgaYRJWUBA8ok8Vm4qUxtGgm/KyNMd8ODbgSzWLq1tcSZzVlqgetJFHFVSd76i8WOUDRisKEvYWSLO5vLy8NJB7E8cLWZk8EHkAhvdMQEJKjy4DrfhBsIpslpBWFf6a6Ie5zDGZDE2ORyaeS2GMw1hgQlin95dLs3bPhOw0Y7xZQ4uAlYJknOSQoCV/P9duphvyGckgPooEmPD3b/y0jD0m4JaSPAJtrH3d4U3yz4CAlR1KZebuUmIJXLFeYMqozOo1fwLXPCSwRengQoC/B6/4Gmr6+XvG2oZpiTx3JQkW3CezAkgyZFcTpFdjzC9Heo5LJr4FNSRFiqvxAAirOHx0gOMnB2j3GQDAOoVsexu7vEd8NnZ+tBnmlKNW8zopsaUn37QEuYOngoXoxcfXryNbrHB6doWTkwuxm+a0FXMgZEFfXzZQ2TSNOD7q2N/b1X5Ktmns1hiynCTP43Is9akHhJ0Ul2NjHQZg9Yi/h3z99RjLl/hwOsAsMQCKz9YYbQX293bw4P4Rdvttyd4FpGv5Z/OMBvgr+VOSianK1M3Z7T8/xbCyuojrgi1CJDn4xna+DDDM6jjJGvjVKMTzvINniw7OKi3kPB+qxjUzdWQ6RCmoqloPLLmWjGqeQTOuLTw3cWJwzQJWtHnIZugHFXweJPjT7hyPKwPsN5foBAVW+URyY56LIjIwOQccmG0+sGarYfY3xpL0179pQm3qOp+8aWvx9l6/8bDya/UaMHGm+WVwpvwS+l1K+bNm4Kc+bP+/zuDy32tnJkcC+cQL3O6xaaYmHrDaMLk3L3YT6LL5/YaP3ObB7esb/zprdpWr873U/FPXf7sksNCa8xFY5RnpLhTs0/uoN33fAFbl98efK9dnH80RR0TxT2fzdY+5fEwGqPzFn+2sc9LWPSt36Ofj4EQ3GZOtWDrYyXwwwKLeRu/+T/H5L/4Ie4ePkNDDxtEQmfQnTwsdNQ1h8Gsfu3dyDxKByHk/rZP/CPoUViCvckxH51hmU1RWuWiZJDArrawCRM6fhvR0Phgb3CYBsGLE3j83O/6diXP8t1/weYO4KdlDNTCBf/fR3EmSaOEUXVWmzob8qlOsKFVuZg1HJ3c0Z+chRLS8YCey3kLYJMNqB6t6E0tGRjutJ/s3ST3Eq8EEX789xftxglXclXdGktrmx4KeGDmpmf7AzgWIYBSXOTplxQC6QR0tspmwxDSZYpzPMV/lMi/XZsN77aVB3DwNMRESz8VNayAjcJdAqxpgJ26iHTXw+OlTjOYzPP/wFm/OT7FkWgfRfIKWy6UArl6tjsNGA4fdNloNFmR2EOE9LSinCWLEYVNJKBZJbNJCdttpnMmxlTF5hhtWlb4IuQCr7z+8RVqrIKtVUDhfIb5ry88z0IIFg47mpeQ3OxR5wIObwmZRZSGljobr6HjAUd0+jpc8t3QjVKDn34hRMJlHBZKBAPT4CMmiqlUFDGpTokcMx3qFaXgEPEJ0uvSyoYk+a04WstZJagQBGpSNZimqcaCDNv1k+mENh60Yx90mjnba2G01LJ54nqqjHUcRGs0mskWGs6tTvB2M8ewqQ1Zjcg1pxStM0xQj+ouwMxs3FX1LwK+0hNoC70A9BSt4Oj3HU5Uy0xWaTBGrLPDl0T7udzs4aLZQY+ofgS0m/FVrGK0q+C8vT/BmOMHFdKRnxwOQKMNuM+E10ydF+TnufRAorYuVSLNft/l5xo9LhXK0TxX47CL49FACos0GgdkFRuMJUG/YQdI/cXpxyWTagC3GhBPhq9QDHTxETV9WlXhlAHOhYk1BBzXS0ZvqgmbpXAk1XMNUkLmi5PqGykJGRzJ5rnhj+A3nj5JIS0VSEowD2XVv3FpCDy2vYue4NdmDk1X4TrLvWuu2bhZxWz9tpF/blD3K5jpRvtDUvHBeHWYE7EA9v2bzpvDQuihQo5SMXeD5CJXZWEmBu2EN9zoNHLabOOi20G5GAmYo3eH4s3l3HYTaAC0fbz6itDtvl+uboh+vtn5zr+H1MTGQjCvKAd+9e4e3b98jDFtoxU302220mLrqgFK1IcI6riYjvHjxDMssFcMqTlPs1Wo4puSZbN2ajc1F3MBVUeD7swsMsgK9w2PsHh6h0+poXSBoRWCXV8E1R82ZRYb/7r//1+sUKdWgbunxU84K1rKx5OZZWdFn67rfr8p/atzdwhRht5OF7sk8x3/41fd4layQ949xlXOWmCyG86xVqyHIMz2/nz44xE+O9rBD7ynYwYiAQsB5IEydcEMFWUE5Si4jcDaH9F500CuQzY9+Ev4AACAASURBVEY4/0Bvppdo1ysyZKeHpQeJOZ8IULHw5+GP4BzXLjug545ZUdPBwXYxYyR4g3Rf5PDfPMgpjcx9cP7xv/G1eJjj/fFjz3cj/T7Of/PvPGwS4CRo1Ww1tQanSYowjmnsgQ/DDC8ul/iHSYz/Z3GA0/geiqCjDjxIDuB6tbB1oGBiiWM3ay6ZkYwxrDlW2Xgj8KB1LEdlOUMnG+B//ul9/OnjfYQXL1FLLjGeX+GbX/8jTt+8xfH+LvZ2OqCSsBFW0e+0FO8uUNN1YHUs0jLnLBR4YBF7hIzljS/X9pgpA53bhadZQThzbD11z1Zwg5iy76TAxfkQ52dDpEkh5r2CEAofglHBZDbF7u4e+r0+hoMrJAwbCOlTuFICImsXAgDD4UD3Pm42BETx8LyoL/HZ54+wv7+n0AKfOmw+Tq7teX37Wl/G9rp3U2F92/zxe4bukZfMaxJXVY8wJZY+NwSraKzOxYLNWgnjeHDj3sSmVBDKHJ1szUBJejxDstYsMB4P1ymsfF3Wi3FE9khL0kvOKTI+COiQ0cOf0z7BOqVS1+tGUQMhpUA8m6Y8cKdiZrCGiOYr1Hjqn+eoJDnqBRyzytYdKh50IynNk0l6pmfe7LQR7nUxiitYRXU02VCksdg8QzGeIptMBYCwDuK6JyY4P7RtcNVhEMEK82qBZVRDtdNAtd3EMqqL1c8hSc+cPKeXIMHO1KUEOoZVlUbaEfrdvrEunRSP1yalhoADYxpxvhMcYB3vASuuCbSfSLKRXlteLquK7im/l96D3LvF59Qew73O2G4+1dDqRoZEkOll1hUMUaLsnHsM38fB3r4B8M47yfZSd2ZxQA1rSaUWahk3ppzCCZZAp9MxyzuGe1CSl85lbE8fK31vATT82GFd7eY77wOTFS2tkBJQ8/YythmZRiYjpDKr4FlhngisqqU5FuM5kssR0uEEyyQX62YyGVvzO6hgMB3p2R092MeTrx6g2aaXI8Eeyh+dbFN+wsZmMysLIwhoqjgWhJe+am0q1ZiqX8rGsKo1zYCe5guTSYr370/x/vQSyyBU7WWpezXVlwZU2vmBflaNKBLjqt1qIOR+JKYuh/RSMmpj2ZPFaYEQ/HlLcLTVmcFNknkSMFwUAs6Z7MtAhdEoRY3+T1ytea7EQqmJ9+8d4PBgVzUO/5v8eH2zlN+ttZ/D53aGjJcl+rXpo/vkFnbvl8r5li9DXCY1vM9a+PW8je+zJp4vGrisxCg4Tl2qoKkF/OLoD/n237wwl3sQ56Gki/QVJiw5usJOdYE/OgzwB3iLJ+EUnbiK2oos6tQAOgk/bL4oRdT5vHk7DQ8CXjtabKrwa0uxB2ztGVutaD/P+iCRnZCdxRMHyDLd3sBLjSVnZG77uvOrFXhLQNpCefhxk/TtrvXfN9jKz6UMvPkwOV+T8D34BodsbXLOGWOIChtw16el0q1f5fdwDXBydb6/Rl/n+Hpmm91VZjDZDTYcwjNOyzfdn1OURKv16WOvbj5b1m2e0erfm5e88t/8ed84sHFgwLvdb37N2y1sfEv9veB1+9/r76mvb/0Zx4yP7GMb0PL3sHxdlf/jz3bdScKKlO1jxVrXz59yXWEuLKR5EoDp3P8ST372r7B39BT5qmYmjgJXCg10sWnW6VouYUteECYN46Kzlq648pVGbzWBVrlkB4t0iurKJhJZVoqbJZ2cHQ8m69E7S4CVUW+9rth3Urnh8b9zcG0DVjKK10Zgg45f950OdubZXbFCfHMQswfrGDc8/JJxIjaHbYx2o/lJA84GotY+gs4BlvUGljwQaBIWomKfsYs5z/DN2QjvZwWKsItVPdZAsDoq14IsSaQD9QhY5TVBAQh5gK8AvSCUnIybziSZYZjPMKNJdt2kTzV1x0wOxM2EgJdYGCw+/GbE4mwBNKrsjjbQDCLcv39fVP5356c4G1xiWa+iShkBDwrLFbpBhH6tjnv0s2oy7p4L0tLUE1zkFwQWG4jCJmr12CKhWfSS4l6pIE1n2iy5UeXsivAgsijw+uIUz0/fY7jIBFoxwlX3zeHpliZnHjzeo8sCA/zmaVRwPt8ojLTB67Ap4MmKbUnGuBnzUMMxooIwQaBIWDtQBXFkyY0sdFzBxndPqYwO5/Tw4OKb0OvE0hCZfEKDyVa7D3ok0GhyRSBHi2shA+fWih2QDJWIpqYFetUqjlsx7rfpIxahF1XRDKpoxTEyFs4ZpbY1Ffr0kxtOr3A1TTBZxqgQDHQy0lGS4GQ8xckkwWVaYBnGMmX3+5qX1hkliIWIbR52ZznGCgQ0DUaBiIfTqwt8+eABfvrgEXbbXaWNsQAYjMc4mczxalbgPEkxyWbSE9QCi5HmeUra5gpFqgQcHUvOmYAbYEWAzGR9Ki5c4qM6TS74QYUkD55mSyk/u1aTh6YFRtMpimpDUclaCPmaKonMB0z4DCUWYvAZnVkeNGJXUWZRQRhxzQBSHcAoYa0hT+dY5XN5yajgFe3frFp56FBHVlRWAp8W9bus8vcYaKWl0jGybP3kz9h4F9TKjU3eLBxX/DnHgFx3ep1003UG142EUsCff2ZrSenWou83AF+4aM3SfzR2lwcXyO7zxq0CJMSyKFBdsoOfYTkboZpMEOVz7AYErJo46rQEWnVaMfq7ZBh4wMpvPNcNM91/db+8tP14Y/vyjrT++wZ09l0gKxpYLALD0RDn55c4Ob1Q4yCu1tGg+bHrGKl9UKvi69/8Wmtih0bWNCtNU7QWS3T4SlmKVjPEgkV6o4HJqoJXg6GYgrW4hVrUwL1793Vg49gixd43NFhkNdsNHD043Jjcu856ufjxHdabu3zOPfhHAlY8eHI/eT9J8JfffI/X8xXynWMMFuahqEI8X6DBtLFFLtbkl8c7eLzbxk6dpthV1ET7J9hCsJIj0kB3pctq38nkK2LYpwUTcD8enLw0wCqootuKZTDvx5TFkJt3DxtCvH9iYDHVtQRYpWRkOsCqXMj64tA3lvgzvqgrA1YscH2R6JtTviDyBTVfg7+b38u9nYA0/ySQFkQNgQ4ngwxvLhb4h3GEv14d4SQ6xqLeQUJ5zRqwsjWmqJpZMn2cRM7UPCdbOVf6EvdE1h8mnchRW80Rzc7xZ58f4k8/P0RvcoJ6co7x+ATfffs13r18g6P9PeztdlXfNKOqTH7bBKx0eHRg4Xo6bAArkzv9EwArHdhNoukZ3Bt5jSWjrpY1nJ8NcHp6iYRyM7d+epNqrtlJmuLg4AD7e/u4vLjE4Opqvdb1e10dLnm/k/lM1SDHCpfiWToFIuDR04fY29vdMJbVtLZ0S8/Uv3GJuAPQLRfBn/p5IzhYA8fug+L5VCvO2CxiTURmD8Fwx7hVg4RNsHqIJeuGemSgUhQb4151iaXBecDKZH70QiL7h+CWAVa8RA9YsbliKYF2eOdnq9m5BlixFtB8AAywGueozwhYZajmS9TUOLOkQzHSyTCwyEGtXWzaCjRsNFDrtZD0IgFWjWUVtWyB5Zhm3TMsEjbJmBhG7yyPxBtYpaAiDXxycghY1bHqxKh0W8gbdWRVk8yzacnmMkEafhJ0sXqNQQ1kFcXotntq9BlglQvcKgNWfG7GsGKy4kYSKFBimWKWDs3E3MkVKQVsRLzHZG9x/Dq/Km9+7xQTpsa2Rqea8AJTWNvwHhX6ZLOp22HDwhoRLr/IbCBcwjLrKl0TD/QuXEfWEPR5WyzRardU27BmIyBCtplAKAJQLJMrAWKCmHHDmlUuCZLjwEArMqzIujPmFutSkyYSZKtpfNJnDGRX0W+N8r/RFOnVCNl4jpzNTqZdJjMjQwUVXE2HWAmwOsCjJ4dotdkA4COlHNfsFHh/DVjYAFb+QLsJwnHs748AK4+j+NMk5xf3FXNonU5TnHy4wMn5JRZhiIRgEn3SDPtXOSIfMrLJyPQJA8QxEwSZxhmanxUTVemdSB8rzjiewcSqch5kjnEnLzoBhZkx4TgH8hxJYgmF8xlrS9ZxOYp8Lgn97k4H94/3tSZTlkhShY2BDXLuhTcmafv0x+2AFSWA1onwAAPPadkywFUS4k3WwjdJG8/yJp7nIQbVCAsSHmSrwgaoZ5+6G2eVp6P7m9wQqxwVzgOxR9mkApbDC+xVCvzxcYBfLF7gSTQX0aCyIkCdaR8i6cCks8Y80y6nQCkjavBZGZnFmSL7W7ClbtmMGfNh9Y0pP985F1hLqYmUpiXAykBrX/vpylSHGAtV6wIbmRJIeADFmkobQMXWlbuej68Z1pdQkjfeDlgZQLpuMpeANV+P+Pfif0cZsNJT41nJEWXK79vXO9tg1/Z79SmF2+CWH098/x6w8sCfH8e8lyTkyHvc+b3x9ZWy6VjBHvDS/Xd+q/53qQFJEoO7xR7M27z+HYCVV8JsN9xLz6x8/3TtPxSwMtTcad1pusiEj3oT7eMv8NlX/xKH97/EohIaYKUF3QArMTh+NGBVYDI4wyKboLJM1IGkhIcLPycjN1O+j9sAKz/otbi7NDFvCMtrYpdWTCN2BB1g5RFOIb7yZfrYQN4WbW4goeuuENBwE1hdFpJuqNkOEbUPEHYPUAlbklKxkGBBRiDkw8UAo1UVz0YpXo8STFYhFlUWPfSFIDhBjgx9ISgdM2DBM6zINotRoFOvCjhqiP5ogNVlOsU4S1BlMha7FaJ125TUAV7/WGKZZwikCXfUMKYEoYZmjZTyAN12R8ydwXSMMQtO0v6ZlCUWxgr7TN8K6jiOLYUrplkqTThF6eLvZCctRhg1UWWEsDwD6GVkKTkEH1WYStbFOrCKZLnA+6tLvLk6x4vT98jJsnKyQWvulHx4HFlIxcdafmSyKJW7LDiZtuNjhUveRvxd9FbgbqTED5rCzufykuJmyQ2OaU/sllO2qPEv3wCy0RyASeNULnBZIWYWjdaTlN0/IG60UalEZkIeN5QCyeSy+qqCJinAPLDVqjLa3Y8iPO538Ljfxl5cQ7SinjzRuOSk5etpu3DmpDRTVt1YsWKaY5dzb1oscDZL8f3ZAM/PB0hqoeLZTZJoqZ+enUYAkAa45g/iutsrcrQtKY4sm2I6wb3dHRz1+2KZ5Dl9I1IMJ1NJWOu9XcwZc00tPo2cWfCweKSHBjc3SidYEEhOaKAUmU017XMszE2gKq6CYxDZO/QpghbRXa9Q3kSfrwU6LQLVS4ymM8wF2ToWJzdXx+lU7ophcuosc65Jbq13VSP/xMDKmv12mc7T84d3OZujWQd2O21JkCn1nGYFZjn9fZiyRFYVZSPO41LzyYNV1wErcwaxhEwPGpnnnXXoMhnZ++6HT0O6Dlhpzrrurcaa21ntLq23WQc8brGt5HNg30PAwDqDzg/PpcDInNOlDSlliHHzjmG1YKLQfIwoJ8OKoGpDMuCDTgvdZoydvd6PB6wIkd5aUFi3mmAzP8yA1wp2ySWSFO9PzzAdT5FOZ1rfWNDzJZlgxvkwmc/kL7XTaaOW56jNZlgMR1iOx6ivCnQ7MR1hsAgjpLUAYxZiYYxVEEoONBqNnW8L13pj4O3u7+Lw8BC9fg/zlOanG4aUL0jKBQr/fiNgpbVsQ0n/uIN2O8NK+v9qDe9GM/zHXz/Hu6yCvHeI0bKOosI9pAZCrmTgNlZLseN+ctDHUTNAv7pEm+xOx9qpuWKf5FACYZyYYj8uUkVhaz5S7sU5lc8wPHuFqw9vdA+bsUWSe4m0T2/yxaUYajpsGmBl+28dBKxcTonWL0/ft0LYGFf+uZcBqzID2tjRNrfWDOiSxMsfdrmXc/wYg9KYXzKmDxs4HWZ4fbHAP44j/NViX4DVMuhizglOt3oxrLYAqwXvh1f2ipPmgF4e6CX2kcQmqGZYXb3DH93r4H/48hj3V2M0skuMrt7h2W++xusXL3F8sI/93S7ioIpGVMFuvyM2gRh9LllVI+waw8qFKbjGX3mM3VTk3lS024HdWINlwMqAbQOsmAx4cTbAOT1nZjTwJ6PBC7RdUhtWeHD/vuTB5+cXYj96qXmr1XLPhgDDAiEPm0yno6x2PkLUCvDws/vY2em7xF3zr+LY+a8KWFlZ4WoIa26WASuGDRGw8mCVwnDokRQ3VdNQ9kR2ldigWqu4P9P7a2QGDK45xu+LQrKFmmr68hnze5N0hpQMKwJW7nu51nXaPQE7YmNxv2FiqoD7lYFMlzOEZFjRIDWnE46xdCkBoqF+nczHkvJAzS83ByvNCLWjvpqQdTZsZgxhmKGYJdqfOF/JVvJNQA8CE8jSp2Ng0BdLgFWviaJBKwzWJZYKSD/TJJnJE8rLHVl3cT0Q0yxurlki/LqxsdiU9odlC2/wUriyhxVzpufJyJmuG/M+JNstjNR4YqlkkusNi9XmwQYI9vNCjW7LHDBrh8JYU+abZc1X/akf8Id0yj5NwumDdSyYgQCI7dlhxBRCft9C5xaTBGbGdqL1UI2G/bH5bTkmE9cymrPz+wn4GxuaayIfqzdnt7pCzByyy1hLzlKsxjNkwzGywQTFNEEyNUkX5eug/2lYFWDF+v/o3h7u3d9Fu81anK/lGFZioZli5Z8bsKKn63ye4/z8CmcXA0yXS8zpG0kpo6uV6JHGe0KQkmCuwEJJyquI4rpApHarqRQ/ppybB6wdjiWlJLvNeaDxQE1AfcogFib2Oga/vnexQkHWAOuFLMGiSJUGeLDfx/HhHrodSiUJZn4MWAngdmqbm9ZW/99+CGC1Ye9bUne2DHGRBHiTNvFN0sGzoomXZcCKDVo2/VXXu/GohGdeigOsNMydOYhqclOysCpYjS5xWMnxx8chvsye43GcCLCS9c4nACudDn4EYOUlfQZwmTefZ+BojVzYnsx76QErzjWtg07tVGZY+ZqCr0PASvP0dwxYeXmuTg+u1vBroTEBrTYoA0789zazqQxWqZ5h/U/SglNc+brHWyf4emazRlkhf70huvH0K49D/7NcZ28CrKxG4PrmZbCbgALvIUb8Rsodf395htm6Tg9Y+cahf96+HrmVYeUAq7JqZBtg/K0BK+tE2E3yLA0+IA9YNfYf4/7nv4fjh1+hHndcuh0PSeadsmZYrb1f3KRaEdG9iWHFX7iRBKaTK+TJ2AFWlPsQQadhIQExvo/6GiG8iWHFAWGUPUar2qLmi2H+d1JDJS+MvKeAmVDzeyRnkPzPiudyt9ySO1ZoRJQYOC2s8+PS4GWHZVVHugwQtHYRtPcBGq1LmmTxxOzA0Hgwqcd4Ocnw7ekAZ4yQdgEMAcESIuTqdBtdX31Ax5AiYNWpLtALa+gEMSIl8eSYZgku5xMMkzkpI3ZgduaTrhZ1kkKypBaSUK2jjem5sqog4Ce9GlizB4EOgDz4syNPNpnYR5WVZDb7cYTDKEaX3WyZE3LPNgCCxS2T8hi7mi+rSHXI5z2loS03IBZtZsarrkrEjmVdHjG8hr/5x78TWEV/K9nz+ohyJ3vyaW6+E+1P5yaXIjRh/lJazFX8G7NKslbFOrPrx3SSmqU8MnGRQGi1ps6MwA6QkabVyoAH0zLZAkzqPq9ysRLIxTHCaFwCO1HUFqss5RunLDWMRX/mQafBjpNj9TRrNQFWD7stfLHXxVErRLzKUCQTFe8EGMmkELuMBzk1ygycoYcJo7R5DSnp0EGIWS3E86spvju5wovLkeSB1vF3pZoDrfh6BAN5QPUpeQRSWWTSQ44BB+QPxVy4CPiQes5NiwlHHAdkoXHsC+mpoeK6c6zWyECz/5nmXR5kRu8x9pEQGBd17eXCaxcoS+3R+sD/UQZEPzQaZtdX6DRDEEcezuYYFrbN+gVSvlQadeazwFtkjh/0F2Mnzt6THbx44DewgX/wd4SLAq3qEoedBo53+4jDAGm+wPl4jpPhBKNsibxC/lkNKeVUPBiIGUbAyjEVHKDqoCpnuG2Ip2j1HH/ueJ9XCKZ9DFgZnd3T411N5qVZDrQydoAXvzoA1TG7Ngu/u+fln3UMK2OGUEpBY2lnZEmNAp87AatVDgFWsxGCbCZJ2XE7xjENSTtt9FoN7O33/0mAlY2JT3UpLbbXSwKNMr0x69V0XUE+SePBEIuMEqyVuj6U9HDNOrp/D48ePZIPUzoaYTWZ4OLNG4xOTtCO6uj1mpimM0xZvAYhov4edu8/RKPbxXSeIqO8lqyGNFWDpEuvvlZLTEceRAR4bzU0tkGrMpiw/XeddNzHbwtYiXFareLtcIL//N0rfMgrSFt7GK84N0OB3A3KmYoFWrUKnuzt4Of3D7FPJk+eoBFwPaZPEOcDl74F5vkSuVgldTv0FQSsKmbELE8saixmGJ2/xuD0jYDtiNLZgGvfRjYhqb9jOHLMEzjiV/1+LG+yGwArX/iJTeDo6P7wxD89A5r7sfe52abQ+4LYs6k9w4qFJw/g/JMAFgGrqNURYPXuaoW/Gwb4q2IfH6JjrARYkQhO1uENgNWyigp9rRzQzxgKAb3s7DvAigepsL5AfvkWX3Wr+LefH+Cn7RV6yzHGF6/x6vtf4c3Llzja38X+bk9rGyWBO73WBrBSHLxng9jhxKaybzyQ/fdjJYHGGF0DVs52wNihBlhdnA4wuBhicDHGIl8hpF8Tu/yatpS7F/I7IWC1v2eA1du3b1WTidnOYsBJhDSmolDjbTqfYjQZor/bxoOHx+j1umLkcb/jOBJLf00J/fSR8K4O+l1fXzOsPKjsPKw8YCUlDfc7B1ix2UYWjLyJKM1qdbU3y0i9TlYj1wWTuxCwIkNGe6qem4UhCIAKeBg29pIBNSYJJPPGDiU8KNfQbLYlnZNxNQNcKZUjoLsCmvQvOxkiSAqs0kKWDvIMDQNUIjaUawhoK+DrcDLFuZ7NE8nsF0EV7QeHAq1psE6gKp/S7492Hpz/IcKYNg4W0MF7yZ+jZxLXWvoicZFhUiTaMar9FopmKMBKDVFnW8F7wGtTa0hBKASWyJKhP9emSSO5z5IJfcZkLbMn10bjpVQyVoT02xEgSKYDn4vUHwR1zG7EPJGswWnrq415A0dcPe2aJmRI+caQ7UnWMLH1nM1ya4KuZXEVAlEEJu0soBadWETGBzdytWO3sTG1MBmjgDvJ2GhgT++qSEoRexve/J0SNoJWDHcw+b7J4Kz+NBmQUwnIi5aAVYJiOEVyNVRK4GKeYToaax2Vt3BYlSTwYnSpRtm9+/u4f28HHT47x7Cys7PVHSbRdiqEEnv4bobVliTQsfk1dyp1ZExGH4xxORjjlH6UudXS3oCec4igLuVKiSMUrNm7dTurkaUZhXWpSlhPaby4/UH3VxYuxv6cJ4k8X7m/8XnQTNxAAqpxHFuooIk5G1hN3DsydlUc8VnKEn7NsNqwR2xN+lgSd32tuh2wMlae6mONd/OKyxYBLlIyrJr4et7G86KF14sIwwoZVjwHGGClxMz1XuDUM67eNlCV91RSB7Go+RjodVwdX+Kokgmw+iJ/iUdRgnaTCpNM+fZsnIh04MIMzGfpJsCKa/8WC3YtUbSazp+lpUJywIedxc1yQMB7o6F/e/a1dEU645vE7jbASlLF3yFgVa5Brl+Pgbrmfesljo6Z5AAoD9b4erAM5tgsg+oQbwzvr9OHUZQBrzJQ9WMBq/JrWB1qyjJvpeCbftpfWH+VGoG69hsYVkrxdR10D0b65qLO2+6L5b/7+yFFjSx97OOmpu6PAqz8rPRjkQ/IAKsGop2HOPzs53jw+OeIO7uKvGf3gAwIad29f5DSSuxAZ3KfDWAlaZXetTvEriWBBbL5ENlsiFUxQxxwgeemaVG27E6xA+IpbTcBVl5O4M3h/CDiJGQRrQFDho06xFZQe2qb/v4JwEqLIhFg+hi4jUO+C15cRcAKdczpfRF3sYp6QNRCSE+CONYhUXRCyv/CNp6PE/zyzQneDKaY5JbGVgvr6uBIIOUAK26FPCCzIKiucvSDJfo0OGXxpA5RjnmR4mI+lemwpGjXACszL+fP83VDf8AVcOFo8SzQpeqrYJUXMrCsUjLJ7k5QQ5pZykZYpd/VEsftJo7ipqSJIQErLmL0MNGApTFlReyU4TzDYJ5iKgaS0e/jRmzPsV5XZ4z00LjVQpXeJZUV/u+//1v9yTLOwo43yWd6YDK1vo48G5PFpcMsgXajiW67q0k4Ho8xGo20iIeNGJV6BUmW6DAW1wK0ghB73a4OetRXvzv5IMbXjMAWgTUaYzrmIMe3dNScyEzkoIF8kYv5we5Hr7+HSjXCeE6fKXpKNYyhw+QtpS1ZJ5sK+k4FOGpEAqwe77TR5QMgwyo2TwgL/Hb8ID6fwkxX6eNmHbkMKRfuuIUkbODFcI7vzob45v050ipZe2Y+LpCiBJgwSU3zmZ/OS4KdU9HsKVvNU8UJ08DUnWzkB0XglfdwOpsIsBCTiRRiHnbJDmRxrharXaP5pdiiZLium+v8Wc7pEtNGYJWdh8SHMsCKY4vPCOgqZpheDHNcpCtkKhJtAfY+bd55Sqwt96nrlzTW2BF6H5TMUqZCv5zVEs1VgaNWjCcHOzK/p7QgKZjkOcGzk0u8GyWYrWqQ2r8oJCmkDJCx4d63wb93IzGuR6dt4M6wUnOLXieWW+Q25RLDyhnJsxg2+aYDax224xd3A6z8ku8W/fX9La2pXhLoNoZ115adW0OB1YVTYIJjWJFht5pPsJoOEdKos17BcTPCUaeNo64BVgeHeyUPK7/x/EBJ4FpAXS7yyuCVzWNPufadLr8xKqG1Vpf/Cw9iAkF5WCSYrN25KgCcCbZMUCpmM6ySOV5++2ucvn6NnU4TDx8e4Wo0xGCeYFEP0D08xsOnX6Dd3xVTstft6rVppM17LWNpAPM00d7R4BriqtZyB+3j4mDrGflLLkWk/PaAlTE/348m+NsX73G2qGEadjAo6C8Ty+CW68MqzdCsVfHlvSP8/mePcBTVEEzJMKNhOJkj1oEdz2YYTFPt4Y1WE91WEwGNsLnukHFBmkAMYwAAIABJREFUpiPr/HyK4elLXJ28RkyvQprR0rdKsnorYNWVZqeUHXIn6+F6uQ1YaRdyxtfeoLXcafTFlPe34n5uEfM8+Jgxc7nr6YtK3wHlXk7gxDOsyoBVGDUQNzs4G2V4NwT+30GA/5Tv4kN4jFXYuxWwIvBtskBbxwhY8cBDLyuugZLT0dQ9ALLBBxwHKf7lvQ7+4CDCvTBDcv4KH15+izevXuBof0ceVpRiN4IK+p0mWs3YHZK8pYKdjsRQdXPeg0q+k1guDv3wKhe3149SltCz8bDiezYmimENBlhdnQ0wHkwwvprqeoNapJpOne3VQoEavL+HBwfotLsYDijVvZBMKoobavooCZZNvyhQyAbrF/pejSdD3L9PlschmMrFmsrIff9/BKwiGQ5zvWF6LMEWNqCi7i6WAhHYmLOGlvYc1gv0sVIanHJYdbipyWSbcrVYtYM1Ptm83AAZtr6ZVxi/lwChma6zz2l1NT+aRQWLd5eI0qVkYWouEjRj+A3DTKI6qjEZPrbz810u0hzJdKbmE5ml3Xv7xvinBI4+bxmbVKyHI4FVasg4QEArM5tiBLeSVL9zyT/5860ItZ22mFZ5veLSI41tzwYzgShhRY6ZwsMQ32tWUPrpm8GsAzZesf4QUz4IecayxroOPKzDiSxbZ11+W87D0nyryBg3drF58Ro70Np+xiqXATt9XjxgxKakNGC0bTAAUbJw70Hpl3I2m5aJzjsGWKl1qdrPA1b2kpxn/B0m7RP4Ir82SrXIHNpIHTeAlY0JA8fMJN6IvFYL0FzbwmG4Bi3XDKt8MEY6GCOTf1WGyWgigEaQacAwqAVOh+fIVjmOj/fx5NEhOi0y9G+WBP72gJUBblYL2Y0SsKIwIku9XCwqmE7nGE0TvD27tEYrpawKNDCbCgK7PNuRYWYVgQVF6ZlxvyH4XavKK08NNyF4ThaoOoaN16UICYmklam+h813KlcEhDg/XWOekwBRwe5OF/fvHaLXbZpdjWNXfSQJdPXqbesr3/XdgJUbhd7Ha1VFsghwnhrD6uukI8Dq7SLCuBpjqeTqTdK1kQI2SYm8x+vmvYpc6U4FLHMANSpL1EfnuF9N8cf3YjwtXuFRnCmZlj7RBK0i7ekGWK2lobxXzmBe88jd648AK3vim7OCAzqt2eQZVhvAysgi0drvyfZ5hhNw7LsnX5LaGZhq8lgyrDiHfpeAla87/HP0pBXfPFtjDo7dxzHmmeFl9ne5NvTgjQesSDgo135lhpXHK8r15D8nYEXmYnmMipnovD95Ji+DZjcBVr7PXQYV16VtqRl7F2B1E1il7caBket65i5JoO0yNnC8ObAHrFgU17vH2Lv/E3z2+e+hs3uElBNPJoWU2ZC54vSv7kDnrOqc94IxrDaAlXtbHrBCgXQ6QDYdYJlPpa2lKfTSmRZyEWk0mrcCVmVU1yOhfiCx0LLYbUoWTOtpJrEEwgJ1zy3N6ToV0Abrxs/E+zloUDkJJOVHBKxmyxqSVYikEqMStdHp78qIkT5JRPxJ0lzGbTwbTgVYUd4x4x7qYjAIWBkrxZE9PfOCKXzI0a0X2IkCtAggsKu3sDSYASPeZ1MslP7hARzrGtkh3hY54iJ6tvQcce0jpUxwnSNluUIfpYYWek2kGhlE7Jhl8kCJlgnudVs4bDTBrDr6eJBGy1MMGS1ZvkC2rGCcFbiYkvmVYELASg0VblD2nrjVC7RyXT1K8Wjg/fb0vZPkuYO9O3DrWKRuXWmBdkxAy24wVhk7gceHR/jswSM0Gw2cn5/j9evXmEynkjcG7UgHXkrU2mGMvVYHjw6PsNfrqTj89Xe/wSCZ4mI2wZSoPwstZ/prgN5SZs8BwUJnlMmDda+/gwcPH2M0TnByOcSQBX7UQKFY9BriaoiKaqGKJIKRfKyAJ/02vjraxVErQH3FYr/AaD7FkNIjSgSabXTCCBFvYJ5rsdf8oaknzaCrNVxmS3x3OcZ35yOc50BCtoW7T2u2nism6M2l+cwigXHVTr7Lsa8ym+l+SvliFDc9ExhnvrAiY7VARM8yelUoESnTYY3SyICm9HwG3uTbma4by630UfKNXC9aDnCRxEvsjqXSs0ImnsnkueEYVgnOaTRNBpkrWnTocvprbW4CyY1BqILTJR3VedhcAZPZREUPgcpwkaNTXeHLewf42cNj7LQoH8rF4Ho3muNXb0/x4nKKCdNuyOwkIO+kgJSN2vyxOs2HHMjPy7MC3ZfX0gLny0bjcVvwrShWgee6E0qp1GtuNm8dNB3gpw20lGRavofeG7DcBbR54wo8+sQQ2hHDyumbCFg5llWwojfGDKvZCLXZGL0acNQMDbDqtCUJvH//6J8EWK0bcr7QufYn/V02BxrfAfKbozcSVieOJD8nB2RhpDEdhJjOaJ4fiCFlDhpLvHn2DKfv3ijl8IsvnmAwGmpNorQn6vawc3CEKG4KeOZBiAbiXK9VNLsUPAL43jzUWC/O+P8GHyt/8PKjvrw5lzN9fwxgxUPn+TTBN+8vcLGo4WoV4oIH2CCW1CIMI6XcRZUKnhzs4w8ef4aHlFMkM1SLXIcYzt3JdIz3Z+d4dzkQqN7b3cHh7g4OGC/O4lCsW2M4r7IJBicvcPnhFSIu4WRE1+hTRWmJ3Sf+YcWQMa11r0qAFUFISjS0fpcAKw808V74YlEHRhWyBnhxH9L+TO8TppyWaPr+e/3r8E/u89zXy5JAAlgEHepRAxfjBd4NVwKs/mOyg3fhIRDtIOEh6xMMq23ASi2FEmBFUFwHJIKByQDtYoQnHeBf3WvhJ5xIg3c4f/MdXj//DY4O+tjrtRHWuM5B61uraZ5fViA778a1LYMd4MQaKRnv/vaAlUvocn5l/uDjAStew2w0w/BihNHVRPHpAk6cn5sOMwF9lhoCq7g/zKdzzGZzPVcmwU2TRPUIWcqVsIZqZIfnOffKbIaHjw5xfLQn4JeMEs9mFwixZpOVN4zrf782l274tru+zh+xxF8LtDBQo6qxOVfwjTGs2KSRd4z2/1jrAz3umADNVVQdG+6fSskz70SCJdqBPMPKgRn0lmMAjdhYCwIYbBBxv3XXLGNfStrMCJzAFZk7HuzxlggxbefeXxnDisCKY8PX6X/WjLBiSlFo7Bqe9QMCMbQ9mM7FsqKtQ3u3BwZ/UFamgwrnHRtUTI4mi1Q+g7ZfyOuUUrecjeREgMhiMrOGEOWFO21Uuk3kAeTNuKCEn4E5ZGzLLsOgIiWnilFPc+WFMz136+sWYFVWRIih4Pxz/P5nzBoDuQSJEKziNSgnSh0jNypsXzXuNdkpqt5ozGA/71k63pvWreNi5XjTce21pgYwwGyBxSpRo86a1gaEGWBlPpxqODnASuOAEkL+N10uGwVVsRY5XzzTmGsff45AHwET7dfu8Ed+OP9OeZaundgAD3VpJh+z5WQmOWA6HCOfJZhPppqHavbWgAQZTgdnyJY5ju/t44vP7qHrGFbbkkCTAxmL5PqB253ZXANSZEvPXnN/96xNO2h7wIrj2ryX0iTHNMnxnrYVNEXPDfTzkkyxEZUQzKQ7/pxRyTepbrbnqw3rlSfu9CwAgyDkgmbzk/W9Y7MpiMiCtL2EY4/XR/BUnnmVFfZ2+3j44FhMK9pukGXMS/OAlWeP+D39nwOw4oXxrCT1wqqCZBniLAnwOmvh63kLL4o23i9jAVasUSQ3Z/0qhpUlJJr3oI3oDWDlWFYlwKpJ3+PxGR7VEvzJ/QaeLN7iPgGrOABoP7PMENRpf2DAEMeqzP0d29AAVQ9YeYbVTQuvbzx6xqA3/r4ermJSzw0wIjYgEzcLU0b5++1JJB6w0hmdgD/nwe+QYeUlcb7m9GCUbFqcRQXXav9vD1jx/Xlm+LrB6m6TB4GMicv1b6Pe4veWG3fl/eum+vAuD6u7JIHWHDImGz88g5fXybr5mhzyBkmgHxf+/vh1ogxQ+bnir2X9PSTecP8rDZ9t4Gp7/77Tw+pTgJU203oDaO6hf/QUT7/8A/QPH7pIbC4CNFxksp8xl9SFkZyNix1ZJhvTdaLA6+6GOiVmMk675nw2RDK5wjKbiKoY0AxuYckZnJ7Uv/5/3L1pc9xYliV4HA7AAd+5itSuWJSRkZVVNZXWPdNm86n/TP/MmbGpMeuptq6uzKrKyFgyFoUkUuLuGxyAw33snPueO+iipKyle8qaaUwxKMrpAN57995zzz3nQwwrTy9WAePcpjxqTMqpHwn01DgmsnxYHvWlA1a94OMN9ICVVPYdndFmmo1BIS9D4glEyxHhZr7Cdb4SYLV/cIz9/UMJBtJJJCuAMk7x3dUY//jqBBfzBRbUK5BINUdeDLAioOJ00k3sksg/SnSDAsMkREKapYC8hXUwF7kAq6WjcxqQtvkwwIpjVkaJ5bLh7+TmIeDQ4t8tgXYYoy0xUQOsVNxMJjpQupwnR477gy4O2m00OSNO7SNVK9SHYhCnJhVwnZe4yHKcZ3PMJDgdaPSPIz1MiPy1SU/Hj9qF1GXi9dRYMhK3N1DAvDAMJdhsZhNI9sAE05J+p4sHxw9wdO+ekiU5jL1+hdFsiqDTkjMP9ZkoNj+kM+LhER7dO0I7aYl98ebqAj+dvcHZ+BpzjkA47bSYmglVA8c7+9jtdQQYjsbXyLIZdnd38eTppzi/HOGPP5/gNXV2whYKMZNiaSipcUbnIDLXqgXSVYVH/Tae39vDo0EifbJ5PsHPJ+bQSIbbw6NjPNw/RJ9JEVldXCt6rKWezTjP8epmjD9ejPDzJMcsaguwKlUY+nG0TUdG4qhM8FYclHP8H47/SeuLI4+WsAoEVOJh2gwcMRSYG1QSV+W+8C4XCSnufDY80L34uGfIaTTQiNb6qIEttwp7Mjo4Y81kZblASwwrIG020O+m6q6NZnM5ohVOON6KY1/IbYAqMZjc6BzBQfZlEgJ0/NmqRDdJkFJPbTpBBxV+9fQhnj84ErghjbtWKie2f/j5FN+e3WDSiFG1KPa+wqqc62o4Mko3Run/OHaYZ1hJX2GdODuLc3VrXZdvDVj5cQU3vrpOQuzs9AmtgX6eyeI2w5pSu+XSt+br2miDH/1TIOAZK7cxM8pQ4qsH7ETXORZY5ViOrxFkE/QaSxwmEe51O9jvdTDspHj86L72uyUX7pHWnukmodt0XOvn0NaxtL5Gf61cU9ryrsC5tUZUPzDJtfEhSzxdV2bF8RsWhK7j5cwlGJeyyRizyUhsKdpmjycTnUMsQFfU1iNrMaBeGxsuTIy8Hoo5PfHekbllQIh1gD/Errr1nrepzxsy2q0um79HHyq4ee94bo/KCj+cj3C1DPEmW+LNNEcVtTBbcP+acK0c29opfnF0hGfDIfaCAAlHrckCWS1xPbrGj69e4bvXp5jkBXrDoQCrP//sU3TYyW5w3LshHclVPsblmx9wefKTOUlWpkNI0MGblDAE8P569oOKBCd2LgDc6fkRNDKR6Y17UF10fZtt5XUueO/vAqzqySH/LT/NJTC/JbruASvq/11OKry+NsDq/5oP8ToywCrnCcSuzR0jgXcCVuQBS3GZDSYm9QZctBoLBPML7KzG+KvjLn591EEyfYvxyQ/4/pu/x9H+AHu0T2+ukITATr+NrsR+N4CV5WFukFhsScdeUDd7A2Zvr7UPM6ysMWYny8Yl0GIxjSkCLOYLXJ5d4vLsCsWc0D3jq42w8L5wZHrQGyjP4+gsR2htr1qRkxUF5otSo6c0gCFASraVWFeNhRhWh4e7GvFhTmHrwMR112OBNcB+uzT6GCD1sb+3grreyXeA1aLCjIAM45Cs5OnORWmDJsTMo8to0kbYocanxUUCVirm3FgVGTXMbT1gJXhR7sKUQYgd+Gf6RBorE8DFJpwDqWTU4dkUXg/WTkbmOC3iUKc2Eqhx6BX3XKwxQAJWpPfR7ISj0TwYmWcw/tEgJp9R/LtEmwDTgqLlbgyEuQ1ZK2x0sqkq9pHFVJ6FzBfJ1ihmc1TzuTSvuH8rjunv9E3HKiLDaqGGFv+hscdonOCY1WyGSrOOzTszMbFmxLsjgXw+Xt9OY4GK9cZc4foock5b2NcEFZi7xhHPPIJWnqnnO0nOdIUsK45UcbhK3STee7r6mdbYmiBikdyN/ZgDuWd42aUsUIGAlUklSHTdjThyLXD9iyEqVYrtkUDmKmShxwKsOE663uMixBi73UajTImc+QKvn/fOJgoN2CKAuGJzZV6gkRUoRxPMr0bSdcwz6qASsFoaYLV0gBVKPLh/iGcPjz7IsPrTASuvpukYVpagu5zA7ouMmAn+kmW1WCErKrw6vUBWUFOQNZ3phZroeqQmOR15BVR6YWoBeRSJNge7nIQDl9vpTFxLG7ichlMQ1IlNWuiwUePcbGfzzFi3am6xVi1QLQoMBz3lNDvDvtZFLBdCx2p1IOb2GXsHXLP+1p/CsBJgJeDFJlKyZYy3eYwXDrD6adHF6TLBrEnTLqmz6ufc8qwpsnG9e4KCyxl5mDMYiyGwRBsl0slbPG1m+N/uJ3i8PMVxUiLl+GPFWD5XM5jgnWcyqdl0F2DlNM/Wb+SdG2GSDr4B6wGc+gidb1DU9Z/kFFqaALtvCvoGljUN7az6H6Fh5YEnD+rUgR2THLB9y2uruxv7UUYfX+oxxuclqnsZ75yUzPbv8Oxyf1v/OYDVx0TXjZCzqZ/rgBWdnRkjPqRhVWdY1a/V4yT16/4YYLUNVt21zz4KWGmxuTtWZ1gZYJVg1RpicPAET3/xv2Dv6DFynq1KQEkAKUHXDmP1OLFfUWF5gBGwMmtSUXtrMBsprjLsZkDIJ8gn16iKsZI5jgIxQTYL0pWzZXy/SyAPJdsoG8CKD4WbgeMB/HtuArmslaUKVP936pA60XWPGK7RUSUYS7RSuiOZuLd4PX4mmY5zqybyVYjzSYHzaYlG3MW948c4PnqAtBVrdntSLJGFLXx7cYXfvzzBdblEg8Uwx/aYtBGpcho76nwqMfKA1QItzDGg6C0P3ZzXSl/jBmaLQswcsGhwAuQuhrixTHsODJjqajACBsZyagUhEgIpy4YAqzSOhbYSzGJX7mY0Utesl0boRSXuD3vYS9tYsYtd0ibWRHvJrmqlXcyqFc6zHKeTCd5MZ2JbUQSbSeCKQvFkV7EjK1tbUs45AGcjJRLE5tph8nErCLoOlWO0bRLzDbuK94vsMCZnZCY9/+xzuR5yLPCbb7/Fj69+xqJlGkQErGhJ3loCDw8O8cnDRxj2ehJYfvn2FN+8+Akvz04xmWcCjnhYJmjicX8fn91/iEdHhxLoPj19hTdvTkSnf/joKebFEr///gW+P7/ENAgxD83pg9oFClIwBy2S0ujKR1FrAVa9FtLVgg1SfPvd1/jqj99qj3zy+DE+f/QEu3GKZVnJzYxBnXResvFushleXd/g51GGiwVwmi2QSXidvUSDU209GYgjujABUeqKSVDe9iLXA4GetGOaL1zk6u5J5ssAZiURK9rUW7IiIDggTbslmjqTaO9jog4mRZedYx9d+3QuUAfKj6m59ya03rEKJfzMoi9YCbAi02rYbQvIImA1piOaklizq/aAlT/kCS5Kh4z7gqOFFJINAnSaEdIG8MunT9DlTV4scfXmBMim+MXj+3h0sItiRmC2QrPTw3le4e9fvMY3by4x4ThB0tGaXMympuXCr2na4EAoX1R4RpMYYBJTc4xNjkE4nZhNN8Ine7cBK98r1rG5Hp30nRFfbDn5zS0AUKMEVils0gnHetsAVjZ7by6B7OZ6x7MSMZPxyQ2C2QjdVYWDJMZhpy3AatBO8MnTR/8iwOp2cbAOze4L68Yt5M5nwJN13Dy70iY8WHDprHaB34ppK/o40iFqM8d1S7JzmmglNOuwRgSBDLKwaJZA1sRCrq8bi2T+nMSFVfTZGWkEQNMtjFwHdjsx2QYK7grGCsh6bPYM/6kMK6uPGpguVnh5M8P1IsDrcYETFpGtFJNygSlHtymcTJbiCniys4NPDw7wsN3FgKAb72mwwng6wQ+vXuGrn17g7GYkd1QK1f+Hv/hzuSt22LjgvSNjqJzg8vR7XJz8iBZPipJNHgrSpwKsPMOKgNV0OrGzg2fFHYBVu9N141K3O6+8H7676buOfK7e+lpFGG3KnYC0Tyx9Ysv7vQ1Y8d+zweWZ1ATLCFhdTSqcXAN/dxPi/5wP8SokYDXUqLEHrCInul46l8B3AKtGKUcmdSEIWFFfiMswL5CkERbTM8TZOf7iuIPfPBqiP7/C7PR7fPeP/xXHB33sD7vKb9pxAzu9FL02RdddIrmOccbeqWs7WS5l28Wvsbu6su/UEgqfpoFm8LeNRxlry+kHsvheBjh/e4G3p+fIabIRmHuXRq8agcbI9oY7ArLGN9S5IkDIMVlzEOLYdE7AiuMlZHFzP8lpmFpLDRzeG2J/fygtSz5LK2BqgJWvg9092L6OjwFSH/v7+r7Tz7qRJL7vTIAVCSEEsOn43BTTioBV2u4ipLNbu4OFa1aueL/WrHEWn4ygNgLmtfoIWJFl0gxstJIMYo3gM9flzytOeGc2Gxczeze7ET6C8xm1OBJ4NkI4r2wk0I3exlw7HTL6IxRY6f4zYLf43skGyEsxpHgetlLedxutJWtUzCoK9apZapwv5c9s9ARN5UlkaZG9s5jPkU+map5WaSTAis6DFGEvVszxDLDLy7nydZ3LThKAhj4E16Rj5Zo8ddF1jaY4QwUDuI1V6RlWlodXmE2n7nUNeKD+KMf4CTTo7F7HQ2OfyK1OroT82nIKsXF4XojdZXpj9hzsTDKGkYFV9qfbcw1xBQVYMScyIzYHWt4CrPjaHoDyouscvQeSsI1WnAicMYdKgjMUnV6gWBSYTsfrph73G/NO1l5kM9oes1HOKpsjyEsERYlqkmF2eY1sNMGC578DrKgrS8Dq7Poci0aFBw/v4fHxwb8iYLWJY+upyfX+3QBWjLVMNYpyhT/+9Aqzubn2ERxTWcB1RlA4STcaYGTwO7MMY8uykUUG1XgNKHk40bse82BspwnSVksjxxzvT9uJ8gXKgnAsmWOVjB10MM2yKXrdNp48fiimFd86nSZVizAPreVR9TzsrrPVf+9PAawEwFrqJSBqtopxMo/xouzg9zPqV/VwWiWYNxPVTKbluwGsbKjQ5RFa39bQUJ4iwMryW+7FDnK0x6f4JJwJsHpQvcFxuhBgtVrQUTIXu4rMPu5Hrv8Nw8qMxnQfXHyV/Mv64zYpgt8WQ9GRCjxgZSCUN9Gxpowx1y3mU4qFQK0fjfNAjrGbNoAVNfb+e4uufwyw4hnGfegZVryGOtDmr8vndh7Y0s9XBETjW4CVb7j5/KW+tv45gFWdvVaPdZYvcHrGjTo7hpXIP05mgYDVxxhWMn2oT5DURkBVx9WaQX8qYPWhmP1RwMqa/G4hrtE4o8YugxhoDdDbe4iHn/45Hjx9jmbSxiTLBJywEGf+ppujM97PbrMINcV59toMzPJdEOceJsCqwmI+xmI+ko5VY5mLMi8MSUKLNsu6mSvlnav/91KAFscI5DYlNNQKa69twb/jBvHURN/R9XaaRpO9LWrqDy4WwU2KTYsibDQyFvXG5AIKnhFxFyeXE/x4eoWqmeLJs1/g+P4jJbN0HpusAvzx7ALfX93gerEEjZ9ntGpih5rCmbJ4NqFujUgpYyXBmoe7CSOzmG9IaJDBqSkQLV8UuBqPlExYkexGokRv9QuJyZJpG5nGApSQcDRup9VGN2whbXJMjzRUK9D4c3TcoIZLq7nEYT/EEZNtOpFMxjp51U23skU6TqO8xOkswwkBq1mGCZ08CJJxoysRJFjiGWTGrDGKqxezNybFein6s9pRjdfME7e7xQZyLCs65xC0iuSuEmBvbx/7+/saa3z59g3OZiOxFDRySVcYim8TQGOyQl2p43uYFTnOri+1rnnAULeMq7fXiPC0s4PHO3s4PthDmkSYZ2PcjG90ACftLq5uZngznuGnmwne5CUmDDjssDZbZktLdxq7UkRYot2osB838bTfxoMBx/+oA1XiD99+gxcvfsLx4T188ewZjvpD9NIu8sqeaxjQrjc37Yi0jauqgR8ubvDT1QS//+lnBO0u4k4HM1L53SgJNdJImWCXLmBAEyXZ6md15AharcxaVqOC1B0TyExat8j02ufmoGPWubxnTGzVB6LGG3WamGAwEWSyTGePMMScgC710Qh8S//B2mSb48Z0cJgvcESNZwE/KTZPcwEW2mhGGJW2z/wIibFhHBOMI6kEGvjzFI/lyOxsin4U4cHuLvZaLfz7L55L34finldvz1DOxthpJzgY9pC2Igl2LpqRQIA//HyCH8/pbBNgSToy1wy746sV5gy6FOaNW2KZmiaDWU4Yv8r9v/aeYwEyQeVGuEUzcgCUyz88c3N9hq4BKzsX7Ozz6eGtYUuXxDhmk9P4qBe23PXLxdx0PPgaAq2oxWbC69SwipclkI0RzMaI8gxP94bYI5NmucDT+8c4PNhFr9vR+5DArZIPA8DqlsT2HjcBzAdibwttxFp7/xawDJCrXW6NfbW+OSI+eO0wF2lcQWEaPMvFxuFVYJcTxvcCwJuRK1cUug6lT/oYwDYqQk7w2otgS/PPxnj8x3ZS4RPWehfLNz2UnDvGgE8m1E2+I8hvB3FdC3mVVaWGwFUOTBDp82Q0xelojLwRIG8AMyYhLHCDEK3FAsNGE788foAvnzxBo5hj2GXRXeHF6Sn+8OJn/Hx6KmZMO47wv//VX+LeoI+dtIuQ5z8Lz2KM6dVrjC9eIVqWGtO3+Gk6Vvp02o/j8UhgmRi6TijdACiO3NPSmbpAt695Hatqbn8+cWQCpTOYY57OTYz3zt+3+r2rJ3ue/SmWsBN1ZkHEZs44b+D1NfDbUYS/Lvbww2qIRbOHVZSiaproerQwDaGyWRq9ZUsKSOO4AAAgAElEQVTDagkKyBLUJGBVoUHAikAGR3WaHDdnwD9DMj3Bnx/18ItBjGB0ih+/+q843m2r+UOwaq+fYtBpIY2MKcIi1QBry4/sqNiwFcW2cB8e+K4DV9vAaf2e6DXVPa8xrNzLe30sXk5J+/dppk+Cx7wfYr00Gnh8/4GcyEbXI30SCJGYNItqnvVkQdAFryplzBG2E7Q4ssZGWlDh4aN7YulaYeRGf9SYcvG/poNhAcIXRf7P22de/fr+lK/r60XnuZjIAeZ5gelsrhymSYF1MpnJboligVUsqKnj2GxzyIYxeKO/w3dk+lUlisK546kB59zP6BIYd4wByr25WKCsCgEUOjvXY2mBnPSkY8XfT9Z+YXbvvHo2zFLe7kkuAIm9Tea7Ce8vtcLCQCDheqTP6Vhx/I/MJMZlacFSnL3GrOJZIaCKDGcBwzTnWMk9WnwTMmKmMzkq0wGQz7TZb2NF8CtuYsH8nELsMt6pMBrfIKdjtWfJFKXAsw5BP7Kx6RzNvVUWyOaztd4Qf15N71ZLzWVeG89Lvh/m7fz5nA1n16zyDKuUgtx0o3R6g7YfuE8IFppLNfNeAel65saQkN4aTYgIprqcn005G/c2/Uvp+LhY2ggY1zM35udCuZaj5dQeRuBPLbQWWIgbYCVHcTLiEMq4KeGEgsZOIV0vYwDxtW1cVLkV2WPSP3OaZkuCPsz7KZifYck1wBFL6pSNJshGY416kqnJWiWgyUaV4/XZiYCMZ58+xoMj5q0mLi7zITdR4qdQHHy9tZVsb6qmW0s8uFExB2hsdqWPv8akU8UnNQvqFK1wdjHG+dkVJpOpxtepYctRfoLeSdpG2u7oubBRwVyMz11fZ5nqtuvrS7kGJnT5duOhZAIayy5At90RgEmGFcOq2FkrMmPCtZkUnz2Br2w21Xjz0b0DDIcD5Z9k7Nk4x+bM9Xx3yxF8LnL3aeNr0/edRQQttKYYTyRtEeCmDPCaI4FVD38o+nhRtHFaxsgaLQRaI54pL3TEkC6NnvL8NHMTrhfu7QZrcP7yOBWDqnH9Bvcwxp/3KjxPZvgsneIwsdyaYFUS07SggSUBwXWD1Uak+axV03Oawmk9W05nAPvtOFRvoFhu50dLfY7nc0TPJNqAOsbM9A2rem5lv8viPWsONiTrMdDYlpuc764mzvsaOnf9rM/f6s9RzUoB5qZh7M3c6nlI/T1vSC5+LNL9rZM9sJrHcAufx/hYvq3htL2ONFbu8uYNDuKcymv5E/9dfZzR/tvirTWK7PlJcoHnTMxGiTk3qlEg0X3XcPAj9GxkkEldA6z86/j3b2OTNkLtAUvvBs3JJmGfW802/2+1s+rjbfzvj2lYfQiwWvHwbw3Q2bmPB89+jftPnyPq9GQHzIC9Aaw8w8orHbMIZejjlmcXxpgmdXnigOgfKdLlTGAVRwNRESShUw2LGRPWu/0gnPOGs8M2yp65CPI6iIZaYOSNMqtt/gwpiHx4fDB+geimOjTXo5AeLbUHYA5RDEa2WdlB5gx9sNbt4oFMe/FJAVxmZE71sX/vMdrdHQXdvNHEWV7i6zdv8d3ZOcY8d6KWgByxvti9J42em5CvrRE+Q88rx4Fhumn246VsWTlzzWBNwOpmMjINn7UQrn2pQSQVPDZnb7oNBBoCpEGEYau9Bqw6AmgITtDNrBLDivpPTIKGvQT7vQDt5lKCxkxgRMXm7DsfBQLs7B7iZl7g9WSK15MJ3s5tJJDYBwGMhWOkKCVw3Td7V76AprOHLwndWNM7gJX7+3UOa5pdBK2YXFF4mK9f5GQDRUp+GAQvRyOku0MBVmaNa26Mlm+ZjbEOk2YDhTo6BEsiOeAR1DvuDHDcTHGv3cFOj4GRbAWyAGZK1MkuKxYNseZejKf44WqEN3mBvGG0aF6lWe02pNNFtmFrVUnc+mGHr5/i+aNjNBYlXvz0Iy7Pz3C4t6txxX7EUc0U1dLQfY3KNpaYlRR4b0p4/bpq4Lu3l/jdH39AyfGCVoIZtXoaHEddifbPTpvGqRwYal19M05gksV7TxCIhxjXN4EYFpqyBGYHNKbboxMfpqObHAyhABhQw86xpag1t2qGOKfGCZ890fslx/wIyDmAwnX9LQja/D0p+9RZ4gqUPwrfq7TSeabQ1KAh50Um+nxeGk9j0SEQy1hdXLsClglwz2cYxBHuDwbYCZv4d589Q1/6dcDo+gblPEOnFYk9xO4anyMB5NdXI7x4e6nxq7DdQ6vdFouQSf94nuFslmG8WGlPSy+M3fPIOZhKw8QKEQPuzT2VAVfFrcvu1toDNfDOAzcWqOgqU0sFbwFW7wOrHD/LosKtpIJ3pqrmYgbqow5YLSnqXyJc5GjQrXI2RlxkeDQcYJ9MmuUCj4/u4f4RxZY7xoRygJWx3Qyk2CQH9YTPXQ3XjctzfCP8dtLgu5rvdu4skSagbWM07gLcqJTdaBO13YzredFqewY63Tfx37MYXIfS7raNi+hcqonbG/Blz3Ez6nk3Q8o3QO5OeFaII8fQdUmWxl5qIMT7ABj7Ps+lhQwtLug2GyQoojbejKd4dUlgtcK4WiBj/OC5RXBoXqCDBj6/dx9fPnqEw3aCRDMVK7Ezv399gq9/+F5jkgSy/sNf/hq7aarzrkm2HvfZMhNgdXP2Cqv5BKHEad3e03go96CJZ7MAJWvWA1Y+OfKAFYu0bcCqnvj5ZO8uwMqLrnuAq57c1Lt5fD0mTvxe3fWHRRHfuAesfjeK8dflHn5YDlEGPaziBIvALHvjhXFFy6blK2xOSd1AS4hriaP7BKwI9vLfGMMKBbWtlgijFRrZJcLJCT4dRPi000Q4OsHo1de4v0OQKhZgdTBIsdNNpNVngJXZR3jQagPO2pr3+kv1fVP/2iep24muvev6SKADlD0s7JoazDiYe7BTTqFnafK52MgmBjUnCViNb0YYX48w56gYdeek58R46MbKmF+0E7T7XaTdDqRR2aR5Lgs1Aw0sz3LvTMWw09pbv/mNmK9vUtXB4ruu8WPf88CvFd6micnT2QCr3IFULBRNdJ2AFccBDbAK0UgSxRhxn9wIn3cJ5NmUZRMDHcQWClWUt+K2uQTSfZDgEAG9IkNe5AINvJYW87LhcFcOgXSSY/wl0MSCvaJ22wIYBAkRaelJkflEIIimPs0kwipqYkUtUZdZm0MtJ74rA77IZGecdgZE1KySyLpb1iKcuYqCo4Bk0dENmWwuCrcTMGD+QGpg0EmwSiIsoqZAMiZR8lxZlRhPR5hlMz0yFT1Lmgu0pHtGwMqc9bhV6Oi2Aaz0bJwGHcEq1hN1wEoGNzMyOK2Q4vVxEiBpRdLT2wBWlouaMD7dwCMTAZdLnxWJMhAgAE7dWoHtluNbYbxhOjIHVEGsYorNqpkTijf9Jb6mPl0kUi7scikCVnSD5PuWmRLNLZoEWxKxYE3Pj+AS3cPnKha1dnh2sRHMqQeOfFIDTTeXxebCRPBJEqDZT7GQAVAxmWLOz+lM70TXFRKwmuPk7YmezyefPsbDh4dopwQMmdMZW56P3BeXHwOs/Dnif24tir+RPnaNqjpgRfkIAnHA69fnmEznymE7nS7aKZtfbGK4otmxV5iv87zPKCkym+mT2rOj0bVG/Qg0KV47lj+fv6RN5HZLcIqFtbGsjbkXKHelDinXP8kP/DuOte/t0jmxo3ui9ORWk8A11XwN8h7mpz93PtQw4M+YwyR/FWswcwC8Lpt4mUd4seiuAau3ZYwiSNa6vwacMhE2sNfDo8orVc7QZXKhCRaBtQSsCE6P3+I+xvjLXonP0xkexyMctCqw3ubkUhJTr7Nh+mmE6wn6Ok2/DwFWeg/rRpufEPBppTUeVZW5hM+DEr7m9iAT/4Wazw6w8jX35n6+C1j5/Vlv2Pic4F8KWNXBrw2gZvkt/84DRnVsoJ6zCehx4NY2EKM6wI/k3wFY+X/3oRj2McCKr1Eft9SaW2t+2V73oJKdwYUwDGE3zrnxQ4CVQHY3on17DWxAvX9bgFXcQzI4wvHjL/Hg2RdI+zvIOPfI7jxRb7NrcgwZA6ysyW1BitPuG8DKdTI0skTwYIFGNRdgReF1AlbJGrCyQ9wWjSV1skZlEKoBVvzaACpzFOSHAViWvPJrBkp2hb0uhhJBhwraxrEO8F2AlVw6xLAy1FsW3qRgUgeoAuZ0/g1SLKIukv4h2sMjFKsmCoqmtDt4nc3xzekbfPvmLUakTzIxEQBgQELMThkXGIkizn1N88Xq2lC01lxRyIrggUN0nGMq7NZRUFqjfq5QlnOTQWuOYG4jAXLTajaRhjEGUYLdpKNPOg/GTlOCIpoU75zOMzGIuKDvH+7gsB8hn1zh5uJcBz47Gfxggkth0eHOAa5mc7waTwRYnTMpcWj7ijoxWhtWtdo4givb10KK1iGywGiF45oN68UcHdtAP2N17Bqw4rOgdgNBkbIoBRAF3mpbHWaj2HpGkXUVNtbh0jqJ2a2LxAZK0USrCvBw9xBfPnyK/UaEHhkzFCykmkVziVk2lTNJM2I3uY8iTPFqNsfvT97gj5dXcplTAuwuRONyTqyYLlNtLHEQN3GQxvjN888QVSVGl5dYFjmOdncFpgRkGohJ1MBsNlWB2OokoHn0jHPwUQvTIMIfCVh9973phlFDi4laMwIb5bI0X1Gnh4LKBJkMEDI76FxU/m6v7UQnjdFh46MNsZqsRDN6MB3E6FoYN1YqgDsEThsQe4mF8sHBIRaNJr766SXeTjM0un05H0o3yZ0EisEuETAxSe7nEs2GwdkEwggoCrRVvKZdTEtJh7EtTSCbSS3fLDUlJDbqEpRwtUC6rHDU6+C41wPVRz7fH2KYpnpW0lGg7h4THYLABLqaTUzmOc5vJriZZghabfR3dtBKE+mb8D2fjcZ4cXmFl9cjXMwLgYPUQyKLQEmng5c9S9AOdhsJ1A11gItd+21wRolvDYu6/bUVereLNvvhNQ/BfyEdsk0CYV9x/DazhNJRhJnUcPytwbFAiiAXczGsmvMpwnyGB/2eRgIJWD042MeTR/fXgBU7wT7Rt+4Tk8QNmHRXcbkGrNYMMC8ov05R1uvDf6f+J3/npvvpygTX5TaBXz9eI6TeinSXgNqYpndhNIDLxm/snopWLyTN9ctrTou+0CVouQEa3wWtPGB1N8NqpXEQ36HjzxjT5LYI513X7fcM1+A4L3E+LVBEKYLOAFfzEi8vLnE1n+OqyEEOHZmNXHNVliOuVni8t4/Pj47wy6N7WNLpMwDavS4upzP84x++wmg8xsOjQzw7OkCHsdG5dfKsCBslplcncglcTG/uBKw8w4ouogSsxIpy8ZZrhLFY+iFNM/LYBub8/aqPBnEtMbnyeopeu9L/W1/gKg440wI/RlrXxfI0dxXAQRPjOZ0WG/jtTYT/u9zDj8shiqAn7ToV5GQLLthgqANWPPNtfazXiUQJnY6VDiBX+edzFe9BOQbGp9hvFjhulmjP3qJ58xKPdlI1f7otA6x2ewnSKEBC10UHGLCQ9fHNDXu4fb7ZL/WE3a8ZL+B61xqybeIlHzaA8voEoobVgmevaVJtNLX8dRvwXs4LTMdTOZJJG6lgc8fYBzbqRHfdEAkLy4EBVtSA496n8Loxvq0QsWdp4JH+vEWx/O8AWPkzQfHCOZUhkOA6AStqwDE2BE3PsGqhJcCKAshkKEfvAFaKk2xmrhaYTkcGaLjiZg1YxanilO2JAlk+E6OGXWdes4p2BBgOdgRqt6LEAOo8RzbL9GejXGKvPUCzXCEoKjQoESDh9VBOgUEcbsx0HLjJtUrQSNokzlZe5w2ZyTLVMcadrSWTuqB7sNx6meMWlOkoUFAHa5EzwGOpWf0YFQ0cODJM0MMIZwJmJtMRpvPZ2oCBsbuTtNFt98SuImDF3yfGVOGAGgeM+nFA7lUxvR3Dyt5/gbLI1iNzXIscQ27FZOjwvDExZCMgGKAYsFkoYIC5k3flJZOrUM5GxgtrAQ+eCookmOqbCJ5hpaYvx9Smiu8mus5i2/SarKFhAspq9tIMqTTASuORjmHVjsi2a4lVpHyMdcZqpQYp3bgJCloj1ZjrZPdznJLmB2QQ51kuQIvjmfxkHhZQxDzLxYK7ubw0oIbNpCbZWzlO3r5GMw7wyWdPxHD0DCsPWKkR5MYxbfttN4zc3ryVZFgDxdwX32WCam/XGFamVwW8fvVWf/LZdjs9/ckcnUAOf97HT74fFtM0dGAzhQwrz0jkuF+307aayzUICFKxpuF615/UzZMumLEYFWejUM1qOuKa2zaXcax8hjWUdMNcXu4yh/UxunaEXucL74/S7/+blWoqgTkV6zAyUpu4XoT4OY9B7aqv8h5elh2cC7AiG5GunXZC6rl451Kx5U0z1iB3G6mtRB7ghXUUm+LJOR42JvirfoHPkxketsbYjZnvkUlMkXmzJfBng5g2QYB8i2HFZ6HGmiQn3mXCbFg3ninvGFaeKezi88cAqzrg5GOD111iw5ckhDWg7MaXLb928houftTjSP3ru5pct2PObX1SH2M9YMVz+i6GlX8Njxlsg1UWvJ0gfY0R5rGL+u/50MpiXBbucSeDyvbPPxWwIjmBz0X7yeVb72NY8dzypnP1+1YH2/5NAVYceQvb+zh8+As8/OSX6OzsS8CW7AwVLN46SzQCx7B6L2DlGD8OsGoSAFgWAquK2TVWZWaAlYpJBiKb+d9Q4WwTi7ngFq91/llIEZAyOqONCFpB5QErBjoPWFnC4OwendvRXYDVuhjhonVCpASPdEDyYZdL6VgVaGER9ZAMjxH1D3A1LXE9naOMW7hYLfGCmkPX15guyMKwJFXd7NUKSdqScF1AS+kGC2n+PcVyC407UQvKDg4yAWjNanPXnNNmEqQD0Tk06mAhc80V/kqAnSNNGkXoxSn2ky722j3sUKfBudjw0OaoWbYocD0e4er6SrPhTx8e4WiYYHz5BlcXFzq8OI6ogqCskKYddLu7uJxmeDUaCbC6WpQonCYAAzQdqaxDufkwaMQYVwQlPWDlMnRXoOpJb7pZnlpY63wohDo2r70GtQEM5KSwaCtOkWeFMZyYVDCNaNj9khuJs2aXayLIJIuQLgO0V008v/8Ev3n+S8TTDB2ulSIz7Z8QmGUTjRwmaRdVI0LQGeI0L/HbFy/x9ZtzZHzGLgFlYNW4mNw0GVMWCKuF3OoGYQOfHx+iRZp6tcBup4MHe7sChBbZVEwjdpeoKabRVQpKxi3MmxEuygqn0wzfk7338rWxfsIYFTU0wgR5aYxDCprHZC1pHHKFTtxEu0VaMbuwTAZNLJQd4gVH7ADMqxWoIGevaQyrmAmVdHJWGKYxjnb6uDfsS9iZelY0GiAb6v/9hz/gx/MrLNpdAZdMaC0n8jR6lyw7sVoyxwQEEmRl0k99IUfFNsDKCl92lHxy4p0zBK4pkawEyhFE229FeHawh4eDPtpVgU41x4AjbklXrD+KgfJ1+FSYsKgDQe0cdgSp48FOL7UVqA1SFIiSFFdZLlH9796ea7yXTCuORtNUgIxEWVrzf45GZNRonhHGIlDBW9sCG3zKvrnR9/PFqStedfbV944Hqzag1bqYdwlCvQhU57WkaLj7jXIjciOBYlgt0OAayCaIikzC60fdtgC/uKpwOBzg02eP0e91ndOLiWF6htU2YLXRE7G9rqBcZznxezXSE3/Ggu06M35P7Pb9bP+n/zHX7eaYuBvx8CwrCc3XWVZ6AE7g2N5dbRRgoxvEsRAlQw7GUofJDwbUzrF6N06MlBprqj4SaBoD3n3QaNtei6sec7Y7tXbvGmhGEa4mGd7cTJEHMdLdA2SrACeXV7iYZbguCkw5sqpztindO47/7qYdHHe7+HR/B9nlhfb8p599Kl2er77+g5gLv/j0mXT1NFRQEqGmpl6IKKgwuXwtl8CgnN0CrPxIIGMQi76bm2vTinGAle/mecBKa9trNd2RcG46mdS9uA1YyUFqK3bUQRt+7buD7wesAoyzlQCrv7vZMKw0EhinKGnlyrNNDKsGSo4IinknyyrLaTSybwxdMa24h9z3oyBCKWHgFcJVjuXkDEl+jZ1lhm52jt70BI93Euz2E/TTJg6HKfb7KdKoIcDKWH6W3Loy0WlQuj2k9vymKNjuKH8MsFIR6QDcTVHm95uNXPA8lWudmNgGVvmxX7IiFsVCAAY/S4H+ZL/zLIGNFjCOcl23YuUHZDaQtWxnkekOboPu2+eCXe2/LmDlBc7tjDWARrHDM6wyAlYUf07UYCIDIuC4UtJGFG8AK51QPM/dfdoGrLyGlRhWEY0JyN5NBAJyv7PwJiubYA2BBd4OjguSXUcWEhk1FOYmILNhR7ETSofiNmLGJb6JghMJJpNBhlVAxpMz07H6yNj5vutuDnaWP6rx6fSa/HqydN0MBMgmXFG7khpJMtdZYSFr5VCugEvqN5LNxdSb+TkZltQXrAjGZWp+SXqAZyEaSGNqC7EZxjXuG84Ladf4hjLfM98b35cHqSVFopF7uhqyWCVIbDo5fGX9LMe9+OlGkH3TxwNW1BBTvr5insxVYIAVR854b2JpYEUWW12+bI0wN+bkHAnJpq8W2RqwUr9c9Y7LZZhXOcBKrn8VRdRt+oSAFe9DrGcbI2hyHMw1UxyriO9pOiGD1emHEaziGtTZIxo85nQGpB4OdX8IjBNkIVDhdMpurq+UQwv4CggK5nhzdoIwDvDZ509x/8EBktRGAglYUZNIDHs3gvgxwGrduPFjsYqPBthZjHcNH6XfXBcs8K2hTXDv4vxG98s/X2oSZQRuSSqQJhvHOE25rSioMTxXbi3Aclmh0+tIn6rTbqvZOKMhVJEb255Aq+QqLJ4LsBLT1hqRBKyoAdnpkdnV1rqRY7wbxdbPOQ2rd86ndZ3hG1zvSU0+8G3xctkg5D2ruGZCVKsQV4sQL4oYPy56+H3WxqtFF1cV2b6JYwM6QF+jJw2B6iIsSNcZ4FQMR8q5t6dlhYxN6qit+jCdXuBRY4zf9HJ8nk7xqDPHICws15VmrmiQIh/IcVPGCMbk5hnpRwINsDL9PQ8OvQv+bPRG10wlR5XwcZp5wIdGAn2euLmN1qRVTsXR7SwXmFxvePn6fbuB5V/jnwNYbedvfA1jId4GrOqNSf6MB4vq92YNprk3ZIxad03uWnzesw2ebS8n//v9WalY5h1FHYZR/+/bf2973Tst8++kCaqGIlmoJiT/IYaVB6z8+/XPq86M/zcEWDGAd4F4gN3jz/Dw0y8xPDzGSqiu2ZGLRaKhfNduNGrEexhWNcBKBWoFhtx8eoP5+BJYZGgFpD3zALNAxZEdP29uSCO7IT4AGpLuASvPsBLrwQFWShgcw8pbZXORGJK9GXV4H2BFYEada5f0sC6SoC+pnix+oxTjfIUZUiS7D9Ds38Orywm+f/0Gl3mBMd3OVitM2EFwSRkDVEIXJ3eAspPLDlfSpM4FGUyct88wLwvpk8j9jfeLI1SkM8s5i4dziTm7OYFL/1wnU4W/qwwZrDme0Y1b2GvT7a+PvbRr7CpqoPAQDOl2WGGcTXF5fYnrm2ukrQRP7h9ivxuhmN5gNp0YzTZqqvvBpGLQG6IVd3E5ngmwejOb4oaHoQKQteCMR7PVPV4HA3coOCq7A+fXya3ZqxoQZS6UdTkg+z6DlijVfhyEtZespNl5iRG6ESAKr+tzzbWygjaKQ0vQFhXSZoROI0RSNfBo9xC/evIJhtTFarfNCKAwPYOLy3NMpzN0e0Ps7h+jkfZxMi/w259+xjdnF5iTgRPRHcvGAJUskzfEgpJjF2WBeFWi0wQGcYB0tcROEuPJ4QGeHh6iy85hNtUoFzvYs3wuFtD1LMNosZSw+1W5xM+XVxgvSpyNRhpho2CsAEKEyMsV0laKZplLhJyrqtNs4rDfw/39HfRoc0u9BSUPhTSoykaAUbnA2WSKs9lMACsF5JkYJlyfBCyXC+x1Enz28Aif3L+HZmWORO3uALMF8F++/h7fvjnHqBFhxLGGmKL3lvB73QcDou2znXKW2ro/TMQI3FqKa8zAiiw9ghoOsFKi70YCCUAJzJJDUoB+3MSDXhtfPLyPJzsDJGWOanQurZ4gop6NBR+uHGplEdzl2mH3WbPaa/ouY/rCtETCGGUzwrgR4ps35/jb73/CGTvzdD9z55BTA3Pr1s5DdootoHqG0CYlujUauAZ2PEhVC908+24BVuuQ7PtY9jvcNb3DWNC4gZlXrJNLMpYEWjnh9SrHajpGiw5eszH2Eo5T9tFaLrHTaePzT59i0O85NpU1DyRcu+7QbhhWHrCqF9U8p+ofCuy1rq4BDXVQ7ja4zRizZkC5wlcAoPs3Nm3qxHIde8MAB1cky8pR4d4VxG5G0ZmEKNg6/QrPdmGi5F1XyRDYAIzvMqx8oratTWABnSNIvF9uzMQBW3WG1TrR23IoUsLE2jCKcTGe4NXFDWYE03cOScvF9WyGa54JOT9L3FAUuGGFGqm/dIHlOdLjETqbYLfbwW/+8i+xf3iAP373LW6uLvH82WO0gxVahtqiyo2Nyb705PIE129+QkIHPIqNO/Yrk0mCVgSs+DVZIxJ8p7GEi8UGykUCk9lA8IBVHWzaTvw8+OkTKL7GnwJYefDPN5d8k8prYfE9TuamYfW7cUsMKxsJ7L4fsHIaVjaKZAwsmaFI45H7h6xxU9HlCHmZzVUkxcyB5jdozC7RLsYYzC/RH7/Es50W9gYJhu0QRzsd7PVaaLcY//lwHAPTxzchD5shWBarnoRUv39+T9UT7btqJwJJ27pY6/0mPVAWs16rxQo/r3knBok6rIaqa1zKtADW78kXF8Ilyb5x47jSw1xVYpcYQ82dQV5P785C718ZsHJannVG0a2RwCyXQyABq2aUrgErjgNylI3ne5CQEe/HzQzYE55AkXmxarK16MhTZ9YAACAASURBVDr/jkAVASu6BOrs0nZ0+kZ0IHWjX4xjURCi3+5TRctAI7qIsbAUlYd331zoqDtKOMuzn1QAxXxvsdxr1aF0Zh8a+/afzHeMgipAf+0E7HvLS2P1EBhhnltSToD7VdI5HDkMUHWayJtszNIIyIHPAnesGcFJCzavS53z9oxtCiFS/sW1Y2NktrbERnPjNv59etBKgJozflERJn1N16TQNrExeynJulE+6dX5eCLaF+Ou46CsAlyNplbws2mpUV5rGpjdu+XTzOfZCBb44aQjzOfYdGSlTkkQzQFWRhYWVd0Yx64BWslNkD/PpqhzXl6RNcXxWM+cMcBH8aEsUc7negYtmkaRuVVQ15dC66WaDxwJ5AUS6CzJhnbq3cxbeD5Sl4lAjc7hVSXg8PzijbRuP3/+DPcf7Auw4t95wMozrOzssDz69seGYfUxwMpyDquj/DSKlq/kJYCMDWONZ1pxz/fMeozXz9dmQ9ZyAnOhJmglIW+BX4FMgah7RYCRQNV0PJGumX4nc37X4Of7NydOJ4HB2orriUYiqY2bhi5fE6jqfqdxH+4A1P9EwOpDgAN3iAn9G8OqgVgEh8tFiB/zCD9WPfzDNMXpcoCbpQFWXINsHuuRuL0ZkBhCyZKyQLfVwr3dIXZ7be3pH16dYEKpimYqTdJ0eo7HAqzm+KQ1waNeiW4z1yglaxGSQahfRYaVQD2OFJLJtAas4jXpQ9pvmmyos5Dqes93AFbrsUFrEMjpz+XomybfZiRwndHWmPrr34cG8nlRY/5udLN8k3C7geMBFf+674Jsm9eo/8yfClgpPNeucZth7//O7xtrPNpHvbHpAZ/thtx2WPwYYOWBNZ27rmm6AbCsaeSlk/gzkmzg+RxFBoT/zwRYiU4StlE1u+jvP8WT57/G3v1HCKgNJeR1w4BZ8+NrI4FWKJmTiA392KcdkSZoHDcquQQSsFoVU8SyfuaBwg6eDOuVCPHDxMduM6z4wP1IoBdd56HoAQyzJqcgpNF36+KswrFrSvrbI4HsdtlECQEryfia5g9BIzq/cCM2ImRVhCzoINp9gGBwhJfXU/zhp1c4GU0wIVumFaMkPZWLl3ofpEyHoXVY1eGiTECMXtJGp2UJ3iyfYprPMCH4pqKLBzzvntkoM0gRzMuKuTVjPG7oBMYFD7hijh2eYdLGYX+Iw84Aw1Yq4XGepBwFRBRgXGQ4u7nUOCDnx6ldcbTbx27SRGPBGfSFqOhMjijKziSn1x2iFbUFWL0ej3A+zzDhBiHdncHXjXVJRFBgE0EjR3f1HRoKfnrAyteVbtey4yiTSZ9C1zSCfKCts+Y85Z20b34y9xBgxQzTRLRMatRZamtVEoF0aDoBxDYBmnKJXpjg4XAXn+zv48HOroTBs/lENvcnb04kQNvr7+DPfv1XyJYhXowm+Or1KX7i2AT3TTM2V6AG6c98FmQ1US/ENC3IaRM4uyqRoMJ+kuDTe4f45N4hdpIWIgbfqkRW5Jpjn+Qlvn15gm9enmKMJoooEbsi6rYxX+To9kwYm3pP7CpOZoUAK47Jtemuw2ZpEODx3g4+u3+M3XYLDbqqOa04dpaRJLguK3x/dqbPi9kcs6KSnkIvjNCPQlCCdthq4sm9XTw+2ke0WkhHgQLpeSPGt2+v8fWbC7yc5Rhxf0h7ayNaa7k4E0CCihwr5WNhUUxNO+6FhhI3AQYsGKSFxXtBKM7AYhUNTqOCbE/uoThooNsEHvbb+NWjB3i6MxBrqJGzg8kOsQlemjW1uQex6C54NgiIpSQ+63br0IkxQa2w+QKNpIO83cU3by/xn7/+Dm+mc40TFUy6nAuXAXBWZEhnQF1lE6Vdi1jd4hmsh2MdE8mJ0tfsVAWss9v0TnF3m2m0Aaw8hWkDIi051lFnWAn8K9WxY4ITshs8GyOtCmA6xk4U4D6Zcyug14rxxfNPBViZXtXdgJUlDc55aYuizedW/9gE6NuUbhfSbyXPHuC0Y4EJ6hr63mhMqVLeAFa6qzp4XOdXI9Ee6a53x62LSd0Pn7CaQxQflwNMPbOllqTUE5Z6wlMHYOoMKwEG7nH4hKWe8PiRNg94+YRLryH2RICraYaX59cYFUukg11E7Z7G8gkoX0wzXOUFrosF5tS7E0uDqrfUl1sippNS2BBQ/avnz2Xq8PNPP+DtySsc7+/gwd4QXbrEclyhsOKosciRXZ9idPYSrVWGYMVCzPYF75WN0LhRGrksvn8kkGdfHbDyxWq9a+tjNa/dO/x6wOp9iacvdj3492HACji5CfDbUXwLsEKrjYKSBdsMq23AilofqscNsGIRCzGzKoTLhtxSbbRqicZihsZ8hGh2jUF+ieHNC3y228L+IMWw3cTxbgf7fY4EUh/Kut3W4auVTWvAiqMbBiD4693++sMJL4EKLyrsC7N612cjpOy1uvxzFRDF84/udA4QFlTgOsQbEV5vtGCLXOC9nNiMSkkdJw+iWOT3rqaWwN8u+P7HAFbMojgePmX3PkoQcXyPDCu6+0YthGRISWu0gYCsZgeCeIYVKzg2rtbghBsJNKfqlsAqAt0CJhxwJ9YNmyPSaeQYfYgQTSTNFlblEst8gWVhDpRq2DjGCvM6OTszF1oszTGOv486r9RATWIJoK8ZppvDxkb2CA454E7sUeV91l/mJ5nlBKsWZFbx3HAuWCHlPuImiqRBnzzlrszdPFDEtc+YZ9qNmzagzjjfcOL5ydHRtWCz0eHrwOs24G+NHichQf1NiUrw7HfsWOYGa5DFYoiJzjsQSWCVMW/LZQNvLm4QpW0xAb24upyq2fClxEUcSWYjDg20kkWOphlcqzWwhpgBVgQUXZGusThjMDAxsedMi3gDrJjUa28uqQ/K322AlbJZfX+FZWmyDxHjDcHKfIF8kiEfZ8ip+8TJC/fzfH2y07SO2Fx0I4UEsvhJmQoPoF5cvEWSxnj+/Bke3AFY8Rz3DCt/T26nGBvAylXajp28OS82sh12rig2CMCzxqRYxVQ6ce54BNgIVMn9zwnhcy1JYoT3rnKfArIcIOnMnRIy5OkGLRF+G5Fcy8XobHIMaW/cpKkZ09eTbpsbxff3Xb9fJADuY2+qUmtLuWaWntW/YCSwDlgFZFitIsnFXFbRGrD67aiFtxhigg6qgBpuxqAhM0y5Jfco7ykBptUSh8OemeEMu4oZf/Pbv1deQH1LTlO0Zxd4Eozxm26GZ/EY97slkkYmZp6cyjmdQy29RWmsN42q1hlWtwErjuV6AEljzDWNqg3z1+LTdhNKpAFOfXwEsKrHtk0uZnX++wArnUNe1sfFR7+G6zHlTwWs/Hv372XD/DaG/DZLbDsOb+KibzzXlVdddltrStYZSu+k97Vv8J5/aCSQP/qhkUC/131jT8w5meLQWfvjgBUb+fUJgfp1GwNt8xz8f///JrruAasCKXq7j/H481/j3uOnCFOKQdsohxcgXEdBB5Q0Vo7ufkt0fQNYcWFSuLkOWC1zAlZkWDFgewr+hwErY1AVCliy53RIPW8sNyQ/s2xmOj3OlYSL06js5irxPg0rJv4EPGRrSbFElgMBC1kCVkxYGEQaWEZdzBodZHEfWbKDt1mFl1djXBclpqSFRiEKgQlkkKyQNAKk8jRh8kLNkACdOMVOr49BylntCqPpDUbZGDkTI46xyULZQAwGWnMiWSEncMWgLTt2K9RYsPninwKUKXWrOl3c6+/gXneADmmgFObka9AxImrg7fgKr96cYDan5kRDopk7aUuAFXk7YtQxolPYkSBauUQ76SBtdXE9yXAyHuOyyDEjKu86A+yyCNR0DCmBVR602gas3CatHzDqt9Elz09ouFx7rfehhMhsovUwZePtrLzZ0VGGYEwX0YcJ+ElY2D4NUKDwoLGAFEA5675goRdgv5XiaW+IpweHEgfnvWc+dH5+htFojJ3hPg4PHuB8PMf3Z1f48foGVxTKjKiHEcr6uRGRis3nTr8YCt0FSpZY8IRc60GFqCowCAI8GPTwZHcXx4M+OnT/YQeO67rVRhnE+P70HL/74WcBJlXSkQAqWWPFYo5eJ7Yikuu0WuLqZip2Fh9ZGnLMcYUuGni6O8Tz+8fYa8VYUSg1n2sMIWQHqtfD9XKFb2QS8BYXU2qzEPQKsN/u4MEOHeRitBsLdKIlhu0IEcFo2s/TbSpu43zRxO9evcVXby8w05rnPSNoYJ1PPhKbu2biRQeQSiKQZEgxeePvYtK+LEy4v9lObeyV68/pFZjzmrnREICSexD1tLDEg26CXz9+gKfDAaKSjE2zsl7Q+W/Fe2P0AHaabLR2bkmnXAltdFQi7gKmQ5TzEosgxjRK8NXpOf7mux9xSS2RTh8Z9dKci58SNpkKGGDFrvkGsLo9B+fXq2cJKUhqP9weCSSg/F7AqgYM+QAtXMaBClblEvSXipztLiWGjq1WA6yq6Qhtjm5ObjAIgIc7Q7mCcjT1V798juGgb3qFjmrP++kT3s0MvweCa7o0nuW0tbdtj78Lw1nVXvs+zzX31s1Z1MYrdSkuOeW4sWBCPj+uF41Fu59lfURAxRc4fiywDp6Lde+SLaeNJ/UxFncC/J1Y8x3jgCrQXaf4Q4CVL1Lqwd1rD/C++u/XgSyN9bBIYVOiWuI140lWIEx7Aqw0lo8GzsZTTFfAzWKFcbHAdM5CjCPmpmdIJ1qKq6erCvu9Hu7t7OKKe/vNCYZpC88f38fB0BxJGe8IWq2oM3Nzhuz6BMH8Ek2OukmLwzrpdYaVkdpsNI8Arzc88aLrnongwYk6tbx+1ktToQZY8Z54pnT93tZBDr/uxZZ2z4HJEvMB6xxS7ybCZA68vm7g7yi6XuzLJbB0I4EfBawktL5CuLAGT9VwgFVQGuuTAANxBo7JMZdAiWAxQzC7QW92hv3RC3y+0zKx9U6Io922MazoZ8Pmti+Y7gKsyKQ2McL3AlYfSnZ1ojiG4nos0K1xw8jIOjHWOv9bYzY8qtUrkCgNSjKCZSBxe6TB63NYoWJ6RuvClTtOwta+sSBOhzubfKf5XUbpGrW7xfqo8xs/drVbZfd7GFZrwGqWI2ylAqwIXLHp0mjGGgekax/NcQhYSeWLguscm2SOKcLZwuIXGQsCrKzQbjZjaTZRR8n2vbsvZDism4lsypgMQTGZYzmvBFasiqVG4qMGwZOmOUgndGMMncYcc5CF2EwF10bYQNhJ1HCs57BGzjCdPMHe1mg3LZ0aWEU2M0ETMnm4fvl+CVTROVCGLSEwjykPQEMec6PmOIkMfeTESY1Vvj7PqYUaS/wQ68WfoZrC8KwGA6x8seanILRO1y7XxmIT64ojbvlEzSPdf/Gu+adz6NSIJ/Mp53DtQSvvVLdqYJSVYp5LeIBAFTXbvP4Nnc4jMqA4JkadV9OtMudYgmV23nnAyphDLk7zaTrmiQA7xsRlgUVFOZKFs8TmvaIDpAnP+/E7r23J8c6UkgsECvMS5ThDMZ6hmORivBI7U4OOsS3g5EApqRA21eYU52ezWu6Hc0ynE/3uvMhwdXUmZ70vvvgE9452JLrO9+QZVr6INWabrdOtneNyF5c2rOOnd1R0QzViDBtTbRuw4rXqXnE8U6Uci2OCVf7+275gLGEOr/PblMgcEcJY1Fx3zGPNGdpyOSNEG4gggHQNWBnrbd2g41qkq6UmMGyEUDHHMRAVS5zGqNes8mxru/KPA1YfYrjeYlgxfiAWYHWxCPFDHuGHqo/f3cR429jBtNEVYMVj1wAr28NM58jAo3svm8tHOwM8u3+EnU5L9dt/++oPGBUrzIIE4XKJTn6JT8IpftOZ4ZPWFAftHEljLt1SrvVW2FSTloCVNB4d+/AdhlWZ69lSM8zXzr5xUc9T/N6248Gb6GwaLB8DrLYbMXXAivHJa1ht3+d6g08rqaaF+E8BrOpAm7+uTcOR69NcArcBq/r73m5E+vdjmomsOzYxrM6C8gDPh6KasTEdc/UdBtVGGomvcRfDyu91P/a3DVjJ0OsDLoGaknITAv6c9nlvvdngmV58D/9CwGrP93ct0d8+mtxCU27uFtwaRWWQCFPMlzE6w4d4+vwvcPT0M8TtjopIexCOIujGKqzDbV1qq8Gsw27sqg2rQIcTRwKDpRhW2YgMqxnioJKOlQphnnhE7Wsi6zxEvHAZbzY3HbtlNqKyAaw8KEVXCDKGLNneWDyaIGsgXQGvA3GbSsckdAEiBkI5CTzxNZyGFAEPUlc18ZD0cV008fO4wGke4G3ZwM0qxCJOUBAU4+gED1iwUA7Ri1n0s6tSqQtOsW+yq/YGQww6Hb3Xm8kNrqc3WEUNlOzcKEGi4+Ec82y2BqxY0FBXgJ04McB8UqQxBlKzW9IT2Ov0cLyzi/1OT9pVCwW8HFXYRNkEXl2e4adXP6uL00lTMb0oxrvfiRHBkFg+UOpUcORuQeZNQCHFAW6mM7wZjzEqS+QErNiBZPFD/QA+kzXDykmDeMtc5ypj3Q7XaFb261dMAJo4iW3jrNY269eKXhZ8nMPmtc9JKZamELsTLHY5Q27FKIOVxEWd1bEX1GXwp/A9HRL5/FvScOG4RoTdOMWfHT2SgDEZdUwWozjC2cU5Lq6u0afDT9zBq7NLfH9yhktqfMQJgqQjdhCfzaLJNUKxpQhhEINArmj/BGqaSyTNJRr5DMmywm4caxyLOlYdMvLKUvd2FSYSW76ugK9fn+Gny2tk3Hea/6cQ5Qxtun/QlalFILaJi+uRVR/BSq54nUaAQTPEJ/t7+IUHrKYThHTR5Ign92eS4KJc4I9nZ/jh/BzX8xJxqyMQ6UF/gF88eoCHewNE1GrIroHFXMUt9898sUIZdzCOu/jbH1/jb39+jYLAHTuNEl22T0v6FgL/qKfUTWMxDbutGG1qblH4lS44WYmcXbmAAvCWEErDioKpzkFH9skEAx3gxaL8fifBXzx+hE93dxGWc8ShCZIyH1eRT8CMmmHqNnEcggwL7mu6ypiILdeCZvcJPDUijIsK5+USX71+g7/94QVmYYy4P8Q0L9ajcgJSCEjrRDQBW5vmc6MFtXPXC7b689hBIrZ71wvcurACrPz31nmldUD5n3XAyIpQLyTuvnaAldI46c4wETYdK4LuTXZtpyP297AcX2PQWOHR7g7Sxgq0sPj1n30phhUp+fxgYSQA0FHKfXJgSavvnm8SCD/R6JOBTVLjuuNrUX5LEC1YuGJWZ5rFl3X08GwuV+CbpEiNYeXMHERK5df1sQfn+GNsTwOqCFCuY597duq9GulF7pM+am4Alk1ixvvg7Zw9mCIeiesq2rhizdLYWawz2awnC+yi1hNBiTqTwk3QqhHgbJLhkgByq4swaSueUrPqajrTyOp0CVzO5riazjEjjV6ajrGub9jvIb++RjmdYrc/QJXPMb25EoPu159/iuODA+zt7Ankon36igLKo0ssRm+wnJyiuZrrHpjTroFAdKrlXqQhBNcgO+C+eWTFZijmA8/gevdyG7Dya6auRcXzhP+GgNW6KFkzezYdTK4Lkwy4DVgRNOMnXzNNWhjnBKyA341a+Ot8VyOBRTjQSGDFkR+SA5ZmOb8IHCNQaIGZQsicYWFOqWweEawwhhVZitSuYmJPsWpqq1SIVmQrXqEzfYuDGwJWEe4NCVg1cbRDDasW0pBuyFxjNVMGVyQ5IoYaUGQT1BPyOjulnkDelfTezvXWbR37LX4vaD/ZiIxFVMeuEMDEUMJ9v8WEcjGaz8iS7how43T3uG+s4PKMlI0joAG0TpC2xijd7P16Af0hwOou0LuW49ZwcV9YeQYImWMUXY/itkArAlY0K2mGsb42xm2AgBINEki3sXEC49IAUr7AfIBrjw09zwwhoGLj//ydWst8kgKQTaORepIxie1VA+OLG+nHsQHIpUDmVRwS/A3UfCuJJ6iZw7FBG/Fj7l0wJ2PztNOSpEMQeqc7z2wj0MEzwgH8Qtk8u8ocMNkMzJ3ro363cyCMWi0zwGxUKCIgN2sfYzyrAWB6QQRICNgRsCGQQnkJfkhjyq2bjS28MZDFynLaKdzb7ZStW6+/ZUCdRpU06rVCno0ckMrzhWAgZwOMReXXJQErGwcz2TmZsVBHiTpWUQvFYokJnS7HE4FWdA9tJ2TtcBKAuj4w9zThQmwDEBSxfGMDWDEH4Ro2WGXF88HlmcYqXKhxyAaYnd0mJRJFHZkTcQTU4ppj9lBrtSzRot5pvgCmBcrRFOV0LsadRkY5jsuxRacJx9FLadtSQD6fC7Ri/CnKHOPJSM+jKDJcXL5Fu53gF198ioOD/nokkDGHz0tjQpRr0H02bdV3P2zdrE8nMtvWzDevYWXSKh6w0jnvhNftWbN2sz0jsF8AkwHianKS4c+mq9kv6szn8+cRxHpDAvlq6JgEjHeNN+mxzdlo4IU1p/SeXR6imjCiflmp30EpCQHBbqKCP+vHBG8DVpu74aUBat+5davqOcH2PdSWc+OkcjBCiGIZ4mwR44eiJcDq765DXDR3RXhYNZP1HufeJ0GA25cwLes1NkQOhj08uLePtLnCZDLB6cUVRjnz5ETTDoPiGp9GE/y77hxP4yn2OyXihmmfxWETSRwKsOK6oTOn8jc3Esivqe/G50mXUZ7RNkJmYMgmz9mMBdZzPj1/l8Mpp6Vu7p0aVraqbO3cZlz6ZNeARcjgY5u9pKOopmtVj4/bX9ebYptcdRNTfKOrDoj59cG/0+hcDbCqP2MPOG0DVspxNDlPsg3PituAVf31PZZx9x70MdKaSu8CUvba72dYMTYZyFsHrPw+8yDc+wErNgKcOYe7Bv8e6oCdZ7rxPtUBK+k1OgC5fu+3wb76tTf+0388cKn3e46l2s107SAXQMzRIkzbmFch4vQejh5/gYfPvkR//xBLFpICB24nFAZU+eTI0WKdTawWk6KTxx9WKOYzgVNlNsH06i0a5QQ96vrwfGdXgAWLW5z+Qv0C4cOWOKMOQwvUdZSXv40WwNb584H7tjONieLav90sCKIkvNemj6SRMbX6DcGXmCYdSehANJmpWM8Q4rxs4MdxibfLCKO4i0xdlaUAHAlWuo5MqxloJJCgVZBlGLYSHAyGGPb6EgSkxevVeIRRNkXBACpXFnNi5CLI5xmybKoDnwGs4viklNbdoc6g3CBbqIUQEfYGOxJQHiQtUE46UsSw4r0Mmvj5/Ayvri4wJ4OIo1ANYJDSfptz0YUEqoX8ay7dg4jUaYoEJrBw52fOZGq1lAsIqRF0jStiOteR/lxq9NGzCQgKMOmLmBDKcnUj9GoNX3e/nW6BuUoaPCrwiTpRDOpkfhCIlHB2iUIgpxtQlQYUXRZsjlwaE14DyQUtBsW1cKOK+EraYt00xSBM8GcPn6IXRBikHSQER4sS56MbnE1GmJQlzm5GmJdM2CigTzeTPmZZjpubkV13xLl1Lh2+XyZdofQK+kmEfivC80fHEj4uJyOMLs4kfLzb72N3MBC6P5pOcHo9ws/XY5wVFcbNCDMGGImKruTa11yS8RTK7pmMimYcY5TlOD07Q9pO0SSjcLlCm3pcrQSP93bx6dEhjodDTK8ujJEXxlTQxWQFnI7G+OHkFK8vLnQNfO377Q4ek/2105M9ezGfosgm6CWpEkCaDKy6Q7zKl/g/fvcHvBjNsUw7YiUyt9u48siaCOBY5HKB471dpM2mfgc11Vg0U9chz+bIFgtkTuyVLlR8VnRP4rPn2iZgTMDKDkWOVy6x12zi2XAHvzw8wsPdHeT5WJbinW5P4N/pzRUa7l4N2m3EJXX0DGTn+1wQw3LBln3W0bzCz+eX+PbkDd7O5sjjBFWSYk5BSAroC8gx5p4+3UiaAfIcx2J30E5EMutkra01yj1Ne3UK/5K+bh18lTWGfSn7pmOQrk4mAa7/VGdReQ0JV2wKmHdHPYsDdYrd98ik03nGxJFKZyy88gwhad+zMcL5FLtBA/c6CXoUZy1L/Nmvf4WdnSFS2nI7kwIbhyFD0LQ4LGH1IFW9KWEjdnezqexNbictPkop0eD56xJZY4BYsr1OQhz4Y4CTA7a83oJv06yZUZvi1qA+C4teELP+ew0vN2FhS+icEHuNGea7Zj52+Gv05b6u2gm4exRS8csDig6ULwlyBLQzjwQwyRDWd46p47SokC+Bt5MprijAG7fFuGRRzD07nZm+3YxJZhDial7gYjzFnKzJOEKnkwpYWpJ9NR5jPuf+aQqUJ3jfTxIcHRzgyePHuLezg2A+w/zsFNXbNwizS7SbUzSX5tRl3XETym3FZieuhMiNrdUbSUqwWHR6yo4DV7cBK8+s8owzpfUOsOL3CNrrXm4BVutsRs2QWhvDd3nXf3IPr/DypsLvrpr4zxkBqx3MwgEQtZ3WI9nTTRurZ4eE+2tJkMIBVmTKqhI2B1V7ngb80m2TepYcCTTGVQnkdNwciWF1LzvF43aF+zspjoYxDvoh9nqxGgxkkHjNFeUfTmdN+1/nOwE/P7Lybv5WT8bvzu7cqMY7bcr1al/nPps0rpbPOd35D0JG6/21nWY6IKxmRnDXe6znaxtQ2zMhzALdgAMrhtmIqgPE3KeW29X3t+vwewaMDifL8SzBp14O2fErNMIEYYuD7k0ZoyTdnsYCrenVRJJ2XMJqmpw8s+X6y/xF53mmZqLt2QBR2EKLrC0nuu6z4cl0IvbiIGmj14iwup6iGnFknWe0NZ+aZDknibkASv9zhcrpU2l9uDNDRTBzQY7MRQS2CJY5wyNpnTpDGzZ9ZcjjAEqO53FioGJDpYlg2cTkZmKsK41Bu5FPt1eZy7V6lAQx1jpz2GXIP4GqSedjKLZSUJ76SmowO5CfLotJ0las1oQtXahL0y9iDisdS6fTRYAu4c/TTU+AhWl5EQQyh0m+L5NU4Kf5pFn+o8YkGQAa0aPeJUW9SxR5JeipPRzg/Ooas6zQbhDdqQAAIABJREFU86aIOc+X4XCAbrslQIwymp1WE5T15GSHWI9Oy0q6bc4O1M5vBzrJiZBaMLGc+bJ8iiyb6Gu2Qax4JyBEh7pUronegGOeU6h+LoH7HTYfRnPgJkNjXordLwyXYBrHFVOOpDodNDkQkj3KGoA5Eh07c32PWmI8ky6vz3H69gT9QQdffPk5dnYJmNn4tonKO5dspzXmG00GpNWYKs4LgiDlxnTEj2pu9trGZc92t5o2fuzRbfgNEWLDvDEWizUG/Ue9sPewcx1IuBuerp8q2ycVGfX2LG7lFbV/cvcZWgMYfA9t8wr+qvSnkR02Z5AHyzz0T0Mf7VtOwiwDFMsY51Ub381TfFt28Q+TGFfhDrJGKnmZjTigKzcllq7WmcvwmGPyc2FMcjkPsrYMNIq+U5zh170K/2t/gfuNEXbaJSJQuNyU5CymObkdSgZw0qhOZPHGAy5m2JRMPf/RU16fpR7w8c/+VmPSrScf8z2gxT3ra3kPdtRBDP9a/JP5qgfB6q/tf2aTf70vAr6ffcXf+SGGHA8uP8JqOfkGJ1jfE+XrG9DNvm9jcvya+b6fiL51b9ya9Pdvex3611yLupN7uMVgU0xwYC7/bpNbbRqki0WxMTFzv3MDK77/nrndvMZX/LX72Ft/fv57t2Kw7gnPmncNY+p70ZvlrL/3n/7j4YfyjVvo3/bGJtDCIJovQ0TJIe49/AIPnn2J4cF9Ba6CyVngoQUb57D/uYROh6L5CvvOXZ3jxWXPw5YCyEU2wvTyLZCP0I8baId2waWirT2sbaSSi8JbX9c3xRp44oJ0+lfb6Kr/b9+dtYe/TbEzbQAxEySIKcx0TQ9nB4U2rAQriiDCeQn8OK1wuowxTgfIFGTt/pAFZZfC8aemBLC77ILnuQFW/T4GvZ5Q9el8jovxDUazGeYMRKwsLQtR50GBP89E8aVLy5KAFZksMhPkfEIlt8F2SJYURxAG2B/00GVnXKQbXot1oKbVCj9fXOD05hoFC1wyT5qBuu/DTqIRB4YsDXi6OXMGJAIIjTgUqDDJ2dUncdyuld0MOgkVaCCjaDU7LdTuEtBE0VLavZLaXhkLyI37KIHxDCtV/A0sypWSN4JsJiZvFNlEOhNUaDEm1Zxz/BwF4WHs7jUTBx3SSnhMkJNdH69HwI6ZukzSCaJdsOm+pGGIXpqi30rkqtgJIvSSjtxecoJUoxHeTieYkJ4vDQXS+EMc7u7j/sGREkB28/Kywsn5FYoVkEs3wQ7IfpLiwd4O7g8HOB70QB5EMRtjMrrWveh1e+h2unrPeZFLBP2HqxFejCdyIxwTCKNbDgtCMgnophLS/S9Wh4QsOAKIJ+cXaLQot94QE4Daaf0owmGvh0d7u9jvddFPWypeuXhY5F5Mp3h5fo5XZ2e4Gk+Qtts43hnis919HPc6SHhxVW60eS0iapvFmLFL3B3gu9EM/89X3+EtjUmSNvJFYfRmglYOWLLCbiGXuoPBAGkzEOuvpSLaNL5YyBMAnXAtMdi2TMSZiRoFXVvNWIBVQa0y7Y2lXq+PBh51+vjF3qFGGFsJg8Zc6+Sbn37C96evkQ56OLp3Dw/29zFsRIjZfRNGsUIpsNMCEEWsf3xzIbDg9fUNzrM5phzjYNeIjqQcGXRiszbuYcmEB4i4XsmeFDjAZF9OPRxPNG0+ru85HU25t6SFZaOTK+8Ow+fmNDs2gJUH3P0YYU2vqVaYWUZBsIqjSzYmLPq7rIosaVGhza4rBdfpSjmfYLcJHLUTiXVT4+yXX36J3b1dtNsErOw5esBK3XWNivkujOd9+aTeF57vTzV9wqK3W2ue6Lx32EA9Ad5OWrb/TT3Z2Y4ZHwrP70tqVQp7lzvXbTETBSte7gSs3HXYEWYo4/p9rvUx7EiXvmIDYlXQcpt7RIUfO6shmxeVHDu5Bi9mOVatDoI4xZKj0k4tbcYCiKy3ZojRosL5eIoZ3cRCNhWs+1zmC0wVq8wshWcqBZYZobppW7Gn2wqlZdbOM+wtF9gNCoTlBcLV3OK3Az4JgN0CrBxL7i7Aqg4w1hM7/5x8YmdNJysu/OvYKIdrftWS5vrU6F3JjZ6Xi+UUzxZgNarw99ch/ma+h++rISbREI2oK4Ypz8ecAIGCBRtU3BuO0UINHQFWBspSB89ISAZQ0eWYf691wPfPpg8Bq/kNetk5DueneJRWeLCT4GgY4dABVmmLgJWxPS2Rt3EYb2KjOCVW9wawuqu4+ihotW3LubUJbheJ7+6Q+jjDXfvnY//+wx3kjfZJPYndXJNbc2vRX828a/3az9zWvFrneHoxOz/sHDQGhx8FEjOXgtbsSzYTREkHFcfVgwhxp4uwlWgUmb/HGEBcT66h4ESRCVaR8UKggsCKddvJakzkThyRpUUtS+aNACbZTKN3gzhFdxmicT0VUNEsbTIAaQuNtAW0bBxP5waLEHeJ62LFuThWXtibNS5BFj/rJ8DK6fgRsOLInsBzHtwcdSZrIzQRaDpcz6hnSBdMN8Xm7hMZMGKNEezmfiKITPZFK0QVByhCMj8rzHJzPyzmBmorj5ZjZEuAFdn9BhJa3sqRNWOXWiOYbGnmVWmSCrAiC8RwOQM0DKx0rrsCrNhe8mPeliOa+x6dEOnaCwOsmI84IPDyZoRpxnE9SJONa5KsYbK7V4uZA6wCpDFZ+K6hJtDaj6rxGVLc3bEEnag7838yiJijzQlY5VOZJRkIzT0dIkkGiMNEZkpslhLAoPswDZX4hoY0g7meoUHAiuOLrDEIFLdCCf5Tp4z5jelTEZzKJRVROMCKzBtqO7EwZb5LwOrN2Sl6g64Aq929Lri82LS0UGRj9S69tji2Nm3Z1FgGMhLAZ958N+BTL6DfCwo5wLF+dqzBKl/Urv9yc5r7xpviwzsjix8rtN22d8e0f9UPAVd3vyJHRLUYa2eJO3fcGWPnmwdwfGgwAF0jjc6JukFiwTLAfNnCedXBt/MOvi26+MdZhKtwiHnDRGIMsBKtyvgRDrCi/pXWvUpUxgQ3GknUWAyQBsL8GvvlOf6iX+Hf9whYjTFIS/K61k15Y+A7oFCmPuY2aFe5/WH5za0GQe1H7jr7b91j/4JrB+tNjV0nn2zX5vUcjvnydk5X/++PxZ/6FX3o97zv+ZO1yH+nsTjHBrZ60jMON+Adf24D7hloJZbR1kf9Hm3nN3oOtfvlmwAeCHv3fd4ew9yMD5qxhP37TQ5Vv3daSbcmHO6+C7ZfPSHIG2j42O2BNJcXuX1h17BpEm0Dkv59/KsDVg2yaFYhwtYBDo4/x/2nv8TuvYdATHbNQiNy9vFPBaw25EFqWRWzESaXp1jNb9BpEjQwNJjI8RqirBU1nqnjAavbiN9mEdVdtu5asHyd91HqCFaFcegAKycKKFDOmBB+zImATBlEeJMv8e11jleLEDetPjKKLQrQkwyjDga+MwIi3WaILrWrVsBOmmKv15NjBru8N7Mp3t5c4Xo2Feup4oFS04jgSJWJOy7V0VG3ijZGijIEElYCALphgoNkKP2qHYINFJZ0nn1c2GTpnM8ynFxd4e14JItk0qSTqCnAip9hg71nE4YncCcBPYaQOBRTZVLkmGQZZo4pIncZjpYUJfJqhSlHAkhzb/B1Y2NlYIWszHVt7OJJQ8ZtKl/ArN2HKuJ1pgjkLX05VtlO2kiSVCwxMqum+RwZtb0kdG5sM+EYnNFVZ9Yc4gpqjWjUgcUc74aBq7xnBFGi1QqdmIyqFL1WilVOSm1Tml5MLLO8wKWKxylmiwqd/kCHfidM8OToIT5//AzdpI3ZdCZw6+LqRqDeaJbhZjwRw6GbJHh2fIQnR4dos7nK0UHXqeT1t9vsxhkVlR+zaomTeY4/Xl7ju8trvJnNBIJRe4sOX/GyQpesvTjSWB2TbDLBTm9uMKYOiWYYKAjMcRWg32pht9MWuyIhWKSxSoKPJS5GYzHIxqKbLzBsd/HJwT18eXRfgFVIt8Q5BT4LATTUn+L9rsJQo3J/9+oU/+X7n3HTMFCH9HXbwm5shM9axZ2x2XgvYuolNZsCcm2Zk9FoI8czChqvAaslirwwVx0HWOU8cLWmKKJVoEfAqjfAr44e4PH+HlarTIUFn/vff/01vnn5Ammvh/39A9zf2cMXxw+RcKzHrYOK+5WblDRgNPD/0faeTY5cWZbgcbh2iFCZkYKZ1KJki+mZ7/tn9ofOp7Uda1sbm6muKhZZJItkitAB6XCHA1g7574HeCARkeyunqCFZTAEhPsT9517xG05x23V4Kqc42wyxZvJFNeMlI5iJQVW9GVw5Yn80XYYVoqsjniQMZmH3ptL2eP7Y+FKnwZ+MomJiVRaVElf57glC8Cx6XxhIfDKydoMDfHEfWdU4skOSl+sLRKZ4KxL1dRhgGAADw3LhRhWmE2QVFMcdtYbwAp1jS+/+gqPTx+j1zOpMnEAXhkeOPT1Rgq4ORNufOu2NOZ/H2DVLoQ3CVAOeN7sNq6Ibm/4uz/zm//+bfjud/cVs5p9TtPof+6ZZEry2fEc84d7A9ps7hoI0e7Y2jywT6bglBozCUM4XNIex77GEWXFDJ5bA29GY41BZD0xrAjkU3bNdZDNAslmoxjlGkoTZUgDbTMaspeVzsQ5QG8VSoWMVUyzcPro+AQ8GvAX6wWepBE+6XXxQd5BXF0gJWTmCmleDo5jAlYEzOVN5NjNvuFDmZ6SMuXf4HxGnEFq+35ZQccUIhsfbXq+lw35DvDuPdzWwjZftf/7SmTjh8OUoxUmiwA/j9f4wzjF/0vAan2McXwIJD2E8u6h/InzjhOHAC9Zq1aYERiQW5iktCZz2QJWC4SrSoEcKuh4wGb6pgCrW/TKKzyenwuwen6c4dmBAVbH/QQesNp0WA0WcaAK/7GDOJ9/39jcBW7vHeP+APRLJsGe33nfgeB9He4HO9gtSbMvYN+d315G5Lv8trFvzKIdiNz+e88IsQrSagvJ8N0BlhL9puG8oMVOLsBK6bqdGGmvL8CKv83XTuaP6jzJ4WLtRWL6ku2yrGV2bam3BjwRrErTAkmcS9bFOcaPaVkKID5ICmTEaq6nwKRCtKKMP0PYKwRaLRMDKLhp2vxx68imu67MOkui46tUpow0rRv5uQArdYlZP5uHlTctF3NwHYldFXCMWyaSMQTV1OBh1tJzOXcoy9XBmTLFPEPUzZkQhMoBVmMG0RBIqS25TWsefUzSFExb5PrEMUTrBQ9YKSVOabWU+HNfpHTXAKuUjVDdJ8cEkTTP0iyNYWUHdwMkPXNZ9HkBVg1ljjXZXLZ/00/1ejhGVRNgDEB2E+v6Qa+Lbh5jvZwrAKHL1M6YDVVeK2s6aU1S2MTWYF57ioeXXfKxSfSmYpvRT8pfB96cXv9YthxMACcIyZpuwaYz173lCr0gxmo4A24Y1mBrj6RgeYJOnmHhPF9Vw3g2FRlWZSmQcMkmbV2D5tg8XBOwOr88w+Cgj69+/RlOHg/+Q4CVK8PEWtsFfNrr0R0G1D5gq6XAsYO/C2VwzOzt37fhEnfAdgySHRHPL17JND7cvnDfevkw4O/Ao3ee0dczrhGun2/PnPbrtn6zrtNl4TnOAVYXiwLfVD38pSrw53mGm+gA84BKIAJWNsLMW2KtRr8lZ5oPmwFWHJsGWK0FPNPDE0jrER4vr/CPgxX+W6/BUwwxSEkIoVTdXqFvPHFMb8AxvV5nYrgDDrY933xd1j5H767vu/uF5nIrJbn9GH7vuw/MMPbkXf/X3b3wffvTXZN4uzPv+5vt7SbQbiEBuz5OHrDypV37MQ2sNiDHTP3vf14Pct3Zv1pqMFdsWHVwZ35tyTXt2pRrtgcY1QxuWQ7smwO7gNHuUNce5ACrNiDn1wdtMy2p8Ob7bg33wNXuPfav5T8dsEIUoQmo6z/G0eOP8eyjX+PR848QFUzJWhqrxx3Z9jGsdPH2Mqxsgovdws1sNsL05gzN9AbJupZGl5R5Lpj+0NB+0x6w8t/bHBBa8kHr4Nx/WPI3517AKrLIWj2H2AmesSmnKN0omcsiRBOmOK/W+PPNXIDVrQOsSBeX0bi12fV6ijDEIIzR74Q4SlMcZjRc7yHJUsxXDS5Ht5IuCbBqaKruTYa9o4vrooGGiwSsGrGsWKiwK8TDdx7HOIwLvOge45hStYIdHhYnVlxxMyfo8ermFmfjEa4mEzTBGnlGuUKMfhKL+ZJ0+JpNMqWuG1lWDrAi13g0LzGezcRuojyPBR5ZdQtKBOslpgsa1yXIkxTdLBeFllLScTXDlH5cq4W6iBtuxsbclYwqSBIVO7GEcnIJQIURukUXecFCMxBgNi4pzSRgZTR4SijpWcV4d/pRsfvJyFzK9Ri1ToYYmUg+4YWQByUyBIB6MQErS2ykBI2HTlLbec/pD3MznWJc1ZLL9XsHOvQViPHy8TP8+tPPcdw/kJSFRR8lL3Wz1HW6oin7zY2Ag2cnJ3h5+pjUB3m5Uf5KEIAgGk0meWDhY6j7leUYdUJ8dzPEv705w4+3twKx+B55r+JVgz5Ze/SC4munD9pyZcygir5ioWQ7otfSUJ5xwVGkz+lwiIxGqyn9EtYoG76vFdYRPR1iZOsOnnb7+Pz4BB+dHOO4myNcN6jmM7H8+Py8nyyubpol/p9vv8Mf315gnnblrSPKt+QVmz3dRcWb8b0n+FtykrFB/PavOe1SxqKU14QSYgJWkcYF72PtGHVy2WgWGHRCfProMf7x5Sf47PkTTIZnep1l3eDP332Pv75+hTWvVd7FB8eP8d+++jXSJcMVbP6wI21yH5OCURLNaz1cNHg7meH7qxv8cHmFG3rWhHR32/qEi6ItXNoLB6xbS8+fnB1nArYWA6ODujYCrCRnZeob57oyhni9GMtM9wIfOqAusuuECeT1fRPfyXAFn5dfy0eQRU0t7wOtC04Sy9WLDLYlwUQCVmTKziaIqxmOOmuc5in6fK66xieffYrnz5+j3+85H0B3EFL6nwPOdCB0pBMVaCYnFzV629HYW2huN9ttwboFrEz2cV+Hd98D7hagbSBj3++3C4Z20bD5emf/8IULQRm+NDE3HYPKM8I2wNWdwsOeXdR8eTyZb1A5m23CBOi3xLVNr0mVQMcA+TXw882tQKugO0DaHegAumrWSKNYrAEypwLKjzshJnWN8XyB+XKJOZYo61qAFdftOMvQYeIS/eHmFRIeBAnOkrq+mBtglUT4MM/wJFqit7xFtjZJAd8o/5XEmM0P5+8lX7QWQ9mDedYMMkBqt7D1+/d8zgTfLYPa33vuyWxGEbzfW2Q6INH7MLSZQG3Ak6lqk6aD17MO/jjL8T/qx/jr+hij+BDrpCvDYw71Rggix2AbsAp04JeEWXHyTifjmYxM2dwFrCh1riaI2XibX+FkfoGXxQrPj1I8O0xw2g8FWBUpmb2+eHYQi5sCNsZs7Ns838pg2++tfc33zgX3zfdXQHun5i/65vs6tA8fCN93eDA2gGfptbvX2yZm+921i3p3gBRgbMwYG8Emt6aZPBk3QZgiznuq4bwkMM7obWbAC6W6mq9RYkAv5+SyMVZRUwmw8ocCA6zYSOtKEsiagb5m/Cjn9JFZo8/GF03Wr6cIZgulw+XdLuKDPoIiwyKiPFVPruf17BdvFK7RoLRK1zlXjUxPTLdvOYaVWPRkWCml1/lXiV1FPyHW5AStXJotWWAOsPL2DJpXzVIJwBZsE8hqIOkV6OQJlmmAOlxh2pRiUROM8juSUnejWOb1CZnITg5Pf1QCfWRQq/PPRhEBqw6vG8GqRM0dsYG9dEmydksZln+VbDa8uMk8Viytm8ulAVZM9qX8jx5/SdbFcMLmoTUyCVhxqve6OfI0QlNPlUpeJCFSmtcr5dAYarpsTA0mOMgaW//atVArwoXIMLGP74tgFUHM7d4RIisG8nqlukAAA9nx8uRcoUMbCaaM3kwlEQUZVmpERgiLTGesOc3cKR1eLe3xXeCSGOhlKW+jFZMCa2OvEbC6urrAwdEAX3z1KR6dUrVxl2HF++SNyjc1lgPM2wdvC2V/F7Bq75O76/ouoOBl9X4O+sOvhXh4SZYDdVorjh367TD8ro/UL1qaDPtpMRT9X71vTbr76O/yjrYVql9v7q6wuoaUKrORa7uXmoYam6sM54sCfyHDqirwdZ3jloAVUiCITXouabqBVgQ1LWTAUQ10UTxgZSmUAjmpjFkM8WR5jX/oL/FfigqPlzfoJ3NEkgSyFnOvRZJAl4btQoM277lle8Dv6czwjiRwu257Bm37bL752jVO/f+3967293b39/bvWf23vSP76rt7R8MGTLkLJrbH+MPgldW6pt7avmcbmwZWeiui3bHlQZxNld6qBd8Bt7xUb6cJ6+W7u78vnMXV1+2GkV1TeyW+vjKP1e0F3P36ffu3V6DdkXW21G7++fzr8U3c7Wvepofv3nP+zf8RwGoVpOjEh+gdfYCnH36Fpy8/Q9LtgyWw+EP+euyRBG7QN7cJ7A4ukWHoAVBOMbs9x3x0gQ7N14NG6R2eMu8HdVtH2i50/SLa/p4BTSavaH/sDvqHACsyKPQAjjbrhurmQFZXBJRCSTWuVzG+n61xts4wKY4xDWNUK0rlHJ2OnjRBB70owkGc6HB92uuJ6cKODwGg8WKOt7c3OBve4IZMGm5wzlBdBs7scFNeRe+iDkPeSEEmKMafmSyJgEQvzXCU5Piwd4zDJEeescNjSXeiHFNfGwT46eoaF5MxLsYj9eyKPEUvo5SQyTRrZAJ+HOtlRd+Hpf6WQCbdKm+nE5MuLmoVJ928EOOIhvUNPQPqNdI4k+yEvlCkixMUuZ6OMaqmmDEtTl4eBugJ3PTRyGSKUVKlo7t1B1iqUDpDT6KsKCRjG04mGE6nlpjIx+L17gTyiuqFlDb2cUAmVBhhNi1xPRxiOBkL4EqKTIsSCxQmzXU7IfpJir48FSLZjZLWu2JhsQKm1QKjGdlcvFodpFGKZB0iX4V40j/E5y8+wunRkUslNGNvdQo6gWR6w9FIQBQBsZODARoxLFyxyQ2K1PtOKKP2hubjdYUgyXCzXOObiyt8fXaJc0b70u+GZpz0AaOHVRig2+mgH0c47vUloaQJ83fjKUoWzvIIMyN8XkMyf0S+p2m5k8NpjongowEmun5nsUQPHTxJM7w4OMDzkyMck2lFX7X1Uq+/5GvMErydTvGv332PH8dTLCizCBPnUWAHLlsntqALr7lrJDk9/hat4m+x6OY90QGZ9Hh2aqtar4vXnYyRGan1PDjLMHWNbhDIIP6L02f48OQQ8Yqd7RoLph9+/zd8/eOPKOsFBv0D/OazL/Dr5y+R0pBShT7BTrsXnunFBXu+Wss3bLwGfrgZ4ps353g9HGPG9YWg3OYotDXrtvWGQE4j1qIAW4JW9DHjj5S014jZRsBPLMFFhZLSCRbhuikc9/QA8cCNHV61rm3UMJaQ5GozO1S7D96fkJJAggZkw9HzTeavZKpVaKo50NQCrIL5FPF8hsMOcJon6PF56govX77Ehx9+KM8PsapE8afJrRU8JpNw5qwtjw9dE7EENhTcvXWFxkWLgeQ323bX6N6CZId1tVv46DLvPPYveazN/qDi0MkaW1RtM9/ldd8m09pzeznplvGj33UeaXZQIPjtzIUpCZ2ZlIbswiLPkLq0PLEdlK7aQbla4YeLS/x0c4NV1sPg+DHiOBVoxYJ2QfYAC1v6MVJGuFxrjJMBelPPMS5LVBXB8ARpvyfAij6J9InjyVzyQDJzF7UAq8dRB6fBGgeLCQ6XQ+Tr2tKqnDKdoBWBV35P5E0xwpwf2YZmbtI+SR7d4btd1Pl9mgWL/7rNsPKAlaVT3vWdNIaN0dTaDSs/L/z9MzFJgNkywtsqwp/KAv+6eILvgxMM00Mso0LXz2aqSdMNsGKqq0lz1YwTYEVGiJeWeRCLgFW9ZVhRbrlhWA3RLa9wUl3gg2KNF0epPKwIWJ0M2MAhYLV9X16mY91oeypjWJl3XfvQ4N/fPiDwnfrqPeP/33d4e3f2vI9h9R95/Haxq2Revy1sCvtWWpnen/2CPVcLtOL982uSgAZbJSktZ1osD5BBlCJOKQmMBFiRfbthWJFh7wFmAlZkjys5kQyrSoAVgSsDrFgSxWJWEbRiMhyZ4au60s1kChcxpYKehNMay+sJOvOlGkhFr4f0cAAUGeoQYtVwfRcYwFJGpvh27T0MZ6CV6fg2kkAX8OEZVmqUErBykkCCoCYJ9KAV93Bn+Kn6y0uYLTSCc6NhrUG2ZsW6kRYhCeJeBsZcrrIOSixQrcyawh8seR9Ya1GOuwnc0V7RmIWF5ID269wfCFjJqJ1SZTExydq0Jh6BOAsEiNDhgd4DVp7FSlCAdgvySwnNp2rO5h8vXYRicITRhD5jFs5B+R5/kmUpsoSSyDESJiknZHizkeAa7P5akKGmFEhK941tZb6H3NdMmkiJPyV5TPHze7Fkq2wGMHWajW3eQ6mIjdnClxvRlL9eobmdYHUzpVTAwlqiEJEDrCrWnk46LMCqMc8qAv1sONDvk2sTJYLz+QQ3N1e4HV7h6PgQX3z5CQ4fdcWw8sEIHlzVuctfQ3fvt4xhuzdtwOq+Q+8+hlX7d2nJorF6h1nV9vyx1be9pmmci+nm5nNbA/7QBr7zM417sUzc3NlzcH8YsLDX9s4B0nGV/J5/d43bdBIdYOUm7pKm/EDZpDhvKAksxLD6tuniJhqgAhlWZrKuZGLX4CWAJZMdhjVtFkLPACSUFQlsZu2a1bd4urzC77oL/EM6w0lzhSIsEQdmoO54iTa/HHGBAPHmowWc+EtO4gE/OC+2a2yLQd7yKGzvxf4xPdDhG4N+H1P9JBn1XVPy3X1u9/7s1nMP3z8bP5sQnz0NxA3Cs29csdb1TaUdDyvzNe24wAC/92gT8qPNrpfSf9z12nl+AbawQN8DAAAgAElEQVQuUG4fmGed0G2Ykd8B9LtOFq9moQcZHRjO31NNJcska5j4j915/L79mT+/Kwm0/dV6djaPt6/dXe9WrcyX1g5k2n0tu4BZ8Pd4WKnPS5ZRJwOiAfL+Ezx5+SU++PhLZIMjp6R1VHyxcFzh4KmHrktsG60DJOw2+mOrFm8aA6+rGeajK5S351hMbtS5TMNARYE/1PhB7ifO7mD3hfHm913VZ0j9+1HGux4cpsXnZqxy1m+wW2KlFT/0r6LpXZxjhAw/Vh1cdLoqiMdBiGVIgMcAL7JJMgIicYIjgiJhiGcHh0pIY5oheznX5UTsqrPREKP5XA5S6qW5TiOLEeIJ1NoTuCJ7hLRFgi5cOwhUMHVtQEAkLfC8GGAQp5JwKLOCFGfKuCjHCEO8cnLA89FQnTIemgZFLhYYUwy77Dq5USYQhSwr/n8cYR1HuB6PMa1KefGQYUUKOCV7FtfCg1AkwGpQFAKzyAqazEtcTIa4KSeYMFVFvjh2jbSoqrnA6Oc18hX/JUgXiJ2V6VrlYleRLXA7neF6PMLtZGJJiUzN47Vix4EF6LqDZyen+Ojlh5KBcZKdX17ibz//hLPrC0kI+YS8pjT/7kWx7k+P3T7GtHeWoOyMngjzZoVZvcSkrLGkSWkQIVqFOEy76AUJjrOufJFODg508GTiIBlUZCLQQJNAHzutpNnzPlGKtyLg4ijAHc01s1QUwLSmZ1OJ+WqF18Mp/vzqLX4aTjGPE4T9ATppKio450/eoal6gF4YSl5Kht2oWuCbq1sBVlp0dKD20l27zmSqGbhoElN2R1VkeInOao10ucZgtcaAqZG9Lk7pf3VyhINeT6ymcl6C5dz3F2f445s3uKobTGiWn2TOPdwd5N04UjfUERo2BaJb5MwfyA4XBKxShQAECk/gDGaRxgKXDCsaUhOopL8VE/44diiPZCLicZLiKA7xvJfiyfEBBkcn+OHnV/i3b/+K29EEg34fv//q1/j40akAK2VCqVDw5rU25/ncBEUpAZyFEX4aTfCnn1/jb1c3mLEz7Q4xm2OTA+3trVqRTsCNLL8uQask0biUBJUgUhKr4CUwTvCNYG655CGAHiIsKi2la8u2cKCVL6UcA9RvZraTuP9b05OtEYNP88d5F3ENUFIMASuap9M4upyKYSXAKktRcKOs5nj+7Bk++eRjHB8faZ0RaMwCmklIMh524I0rcI0bZN1Fbz55p0W2UxjsFhx+8/OF8H3dMP/9hyjp/xGw6k5RZju/7Vit7hcvsX/fmwQjLV8GNngaO0exPp2JsLrn7j6QTUiDYR44eDiLKenNC61v5mPlxUz0Vwrw3fkFvj07Q5PkCj0pir7mQVNWzqDYGFn0VSPItViuBbS+HQ0xnJaSxCR5gaTXlSfNrOI6VMtXR0lJlME0NfqdFZ6mMU6WC3RntwJdegHTpXh4b4NWTnLtYri1ZrP4dP/vJYHzqtwwrPy+7IGWDbDUkgv6n/H9k2Hliz1/vzd/2wLBVBe0g1Xc/RKI1okxYzJTHeObRR//X/MU3+MYw+QAq6Qrxq72cbWzOanMWwc81PvviQ1CIMvJKEQnJIDFlEDzsPKm6/RBDDzDqrzCcX2BF8UaH5BhdUDAKsLxgCzmdwErR9WzcBMWnxQjevbIhnl813z1fR5Rvu7amXab/92dP7u/Z0EH93+878D3Swpif4/9s7QBKwIBBMjv1G8uOVTr4sZbY8t2uFNAC7SyR/aMC+6DBDYWLBg6CZKsJ8CKcydnsyejJJD1H8e7SxkWw8oAK3pmiukimQ+rNnsCsknpXWWG6wSsKLmjmaMlSvP/8yBCM5yhuRojWnDOrZHmOZJBD50iQ5OEaByGZJWyxCXOy8kaIr7zLnBEfp27DCursKUOEAFUZkQCp5jaqJQ99/+sX32it4Am7xDM/amhr+cKy3mNejYXQ50bd9hNER3kQDdGHXOdWaDhfNjam1giW5RKjmz3bu2Srm3fMHDMgEf+yzqAz209LWs0a+80vfIGrDJZoD0RrzrHP2tS59RlksCKzSC+/xhR0sOknOu+EQgiE4rsHqacEqBa1iWSMFBjkWuwDPANqTGgTJ6DvMes+SgPcs/l0gItGIRWGY0lRzqGsXmm0gzb2KUSOqoXZtYiguAIWi1WaIZTLG8mYlgxdIaHUbL/6WFFSSOHKZUaBKxqsdkcYMU1vCxVR1AeOJ2OcHt7hcl0hJOTQ3z2xcc4PCnEsNoHWNltaTUDPEXY12naUsxc/j8GWPkD/1YG6OerzXF/4HX1imfy+HGkM5czpH1wFbrnhyoyW4OytY+39/OH1zdvt9D+re3BvL3+2KBseQrxsO/HqgCrANMFAasCfylzAVbfrXq4DQeoAzIR2Zx010Udekumtdncbvx56wm+P/rkEZpdoljc4mlzhd8WFX6bTHFYXSAPZxsPK10OkS+2gJVY0q2GyKbWces+PWPV9mkZfrfX6fuuo1/D/Zl9H2C1b+94p/7bYZvcVw/uvYcK5LgLory7xzx49y0FVanPreZSy8NqQa/QvQw0e1wrH7dN5Ifec/uVbJp0zrPQxpmBod7D0RjsFvbhls2tFYVjrbNh2AaEN/fXPZmFBjz8sQtYbdomjnV2F2zeNqD9HLfXtgWp26/hnfr/7wOsjImDiAbDfSTFCU5ffIEXn/4KvaPH0v1vpSn+xrjN1V8Dj9ruBaws1U6SM3YPpreYXL5BObxEsJgh6fDAZ7Ga/OBBoL1AcJNrm7LxANA+6CjK1C0Ydy/q9gDiNZo2uLa6UF3UkFkMdoDlAdNYVnZDpA5gSluSYr6g6XqKUZDh1SLGeVDgKuqLFRNmkRUUawOs8jDGQZLiOMvQj+hpMZCsip1kbvyX0zHe3F7jYjzGpKYPCamgvuiwdC+SdGlUL+ceeljJ+JlRuAGSjsnEjro9PCp6OIpS9Cn5oh7QXT8le0SRUl/Ox2P5V725ucKsrnRgOugWyDjgm4WkgbZUOu8Gbsx8PQSsogjXkzFm9VyeSewwktZNmUoqJgkZHRmyOEM/KwSGcREeEZQb3+BqNsawLo1B5tg2oUur4b1N6LfUiQWc8YM+QAT2CFiRnk5p1+10isvbWwzLmYGrITteZpDJ19Gpljjq9vH09CmenJ4iTzNMZlO8evsGZ1cXKBdkABB/66BL1luS6L6wsOTBse4sMSMoUzcoCVZVS8wXvA80sE+QrEK8OHmC0+6BmFmHRRddHjopp2THziWhqKx1emAyrCSHE/zsGBg+iYflkStaeJ/k+7Ba4WJc4sfLIa7KJaowwQwBxnUtJhQp63GH7L2VZIGPBgOxeaZ1g2/Pr1Cz0+vL6o3ElobZ1hXmPLEiyqLrPWCvWHr669CYebVCSjP/IEC/KHB8dIhBt6tEQ7LAxvMZvn39M87LEnOmlU0rJEV32yHQCPVIim0i1jm17rHvHHtDa94/9sbo78XDPSN4+Tvs+PCgTn8Q+lKNuSBHIdaOAcLrHa9WyJZr9JYLfHlygN988gkeP32KH376CT++eSvGHEHVDx6f4unBocAqMrlUnKo+MlYjAauMpqrNClUYYRqE+OHmBv/7h59kwl7xWir+fLspmg+Nb4c7SQsBMR5WwkjMvcKBVsyDkGSZjCXK9FYNSspMavskU0adf88UcDWvueI54Grjl+SuYItRQfkvD9RcK+iRpOciu4CHLfqIECxdNWJYMR0uqkocdgI8ShMUlKnOSzw5fYwvPv8Mjx4dm4GkvFoI1DP1xqKnDZRxiimxUhxfRJ2guwXj7ta4D7DyjBvfybGto9Wp8h2rVspguxC585h+83jfrux+vluYizvRKujsse/uAX4vMGaMZ185FpwDY2QyTG8ksgUZmOCS+pieSj8xguMErLhG8ncMsLJSh/5w319d4U8/v8IsiNA7eYRubyDJbj0rLRDDg2jyqIpNHoMOLsdknxKcWiDKcoRFjmrVSEJNwIqPQcBKna5FhcM4wNMsxnGzQD65QjY5Ry9YSKqzYVnpcL6VlVAqzo9d03X+Pw9Xd++n47m4os/fK18U6dDs4q693G9TvHmqu9IHLYHQd+g8gHin6BOgEaBEgusmwbd1D39YPsXfgiOM4gGWSW7FO6nplFxoPeKhk4CrFyubL6QBVh7M4oGbn850Xfsqb4BjWM0pCbw1SWB1jg+KlUzXCVg96cdOEmim6xsgzt1t87czzww+ZMVUT8fyaxfzfpw+BFhZo27bHtw3Bd4HWNkKff/HLwWk7nuE3QPP3XlO4M7Sz3YLbb9j0MfN/6wNVG2+FhPG7y4mMRLgxKDaJe9zjMgxrEhFKfpbwCpkR9AbaLPJEMY0c9LyrgRLgVVOZcD6RUnABJyZ9sk4A8IrS+31/H3uORmNzm8mqK9GSIjxNIxOTxB1CwFWjKpb8iDiHlkArd8rN+cea+oIsHLp0RumlWPhu5aTfq4tSZeJ74cAHoEvcZttGLuFRs0jd/iS51fDIBPW5ks0ZY1qRslbgyCNEB8W6AwyzOMV5qCUnW/G9nQxB8j9iBIDcp2c2NIUnRzQBTJ5vxWlPnvAyiXzUYZHgaTJ17yHFf/d3k/WK0qBdp5/lAvSv0qywSDGYtnBtKzkc0k/2rqea99iPUz/TZ49+C/vjQBGx34yqJBrGptFbOYZYLVamUJhw9zg2qn7S48sa+Dob52/FRO+FXLB7ynwh2CB0ScZMJOuOliOZljeToBZLQBT1iFMF2aCG+uLDlOwF7L/YAOfyWNk9hGsmpesBNnYnGEyGWE4vMasnODRoyN8/uXHODx+GLDSfNvUDHbvvGcUv90hS/7vAKx07TYMK2da7xsKvrnhGFYae7xtziB+M1YfXIHuX5s2dcgDhIX3Ae7mR7YFHOzZtvWe3398uEr7nGnsQidfpYy46WDaJDirC3xd5pIE/rDu4zbsow54ndnIdHXdO4DVto7yPqkbIGvZIA2W6C2GeC6GVY1fx1P05+dIgxniwM7QVmdb2q8PNbD1/24SoN6D6HckRLBhcD9g1WbY7gM1d4GK9vl8H4ixu8dt6qB76r+H9y/ON3+/3q0h391T3qlOnU/r/R5WrKHa9Y3VrMag1Iqrw/Pdhkv7eX3QTPt72z3QFFUmn+W/PjHV5OL89ICZr0n933LNsZ87QsQ9c+C9+7+bo1tJoFccbNntds/u1vnbe7tliPnvPVQz/J0MKyL7lBpkWIVdRNkRTl98jpef/QaDk6cqiC3Vym5Ke2JvjPL8hNCpY9tr98aYAqx4UF7VaGZDjC9eY3J9BtRTAVZRyELAFoy2+dc+OSCLt7a8QL8vU1XH/GqhxO2Cry0z9M+jASQpl70vId2iKtvg5XXh3yVxipIRyUGKWdzF2SrHVdTDddjHFTtUGd+dLZ1i1YQRDrJMgNUgTnDS6yGLY4QRpXILXExGYljRU2pC5gtjS+3du5Qmei3xk+bq9KixIoDXiGC5JfylkoXRbJ1sEwJYZPyIBkoQj5sz2T1hiJtyhrPRLV5dX2JcTgUKHdBPizNlsZDxusttERWeyX40geff0nhfgFVlmyi7akq7omcVP+MMWZQjizL08wI5O5frFUblFG+G17hkR4gG3lofrTBTkqD7TBHgcdHT6+Ck5TXK8lSvneAPy4jxvMLF0AArmsAz5tlTs8nCYUo544N5GyXLyguNV8ZMj6ZjFP1CRQnTafpZisMkQ5edVjcBFxEwXdQyMZ7VDWb1CnVN1k+MvJMhR4wvXnyElydPBFgxnZFUdoKIYgZRUkaWFBcOKu3IXOOhjEUJASyaXxsVwAxdKXujTI8m5CnZNzXCJEW1jjCu1hg3HdxUDb4/v8T3b94IOGS5RlIboU36MTw+PEA/y1EuGnx3dqm0RnlGcPwTkKKnlW83+/AAMYPMWN/zH/l66WdFMKdHKSYLUQFJbtteA0+OTlSsTeYz/O3tG6zyHFG3j/G0Qu/gQGCWWBfeFFn7oIsmd0b+2kzd4YobpQHCFi/N/h4BK6U1sTNebwGrasFCGfKxIrDMt0TAlizGnGmMqxX++fkTfPXyBRiz/fU3fxHD7cmTJ7ovXc67pT0HzyaSGJHdQkDGF6WLlaWARjEma+CvF5f4t7/9iIvpTN5iSvdzUc4qVDfX1a2JnCuSg6zFrGJCZD/LkNO7Qx00JrXwvhiLqqKRLz235nOUyyXKNV+LBRVoJZKR41YS2G6KapW5A1jRs2wuxiXZfjpM0LuoMi8MelvpGjPtrCoRlmRYBTgRw8oAq9OTI3z1xWd4/PiRZA8qph1gxZTSNmBFGNekFxaFrc37gcOurtCOZEkHNIEuxivwwQP2u+2iwyqCrYeCPZFtilujzt2N9KGXsy023WN5f+1WweYLEpV+nKuUSDtmlcatA6z4NddteuUJTHFrr2yDuU4ySYuPy8OWA6x6BLtz8wD0j6MBlWb44foa//bTzxgtgfzwCHm3L9CWHjMKlXCvheOBqZ303EEYo6zX8nCZUxKYZlgnMSb1HKPZVGs201Y3Sbl1hX4EMaz68xni4TkG1Q26qJHElO1Y+0cFszN25tx9R1JP2Qt5HC6B1e/J7fvtC9OaoLuTEXoDdnb9+HM+rgevNE44Nnjw5FjmY1NeTjPrFsPqzngKQtTNGlWQ4nYZ44eqiz8uT/EKRxjHXayS3AyVyUhbxybtZxIvOlh0Egs/ENXUhRdsACsnCVR6oIG4GnIErMh4rSZISgJWlzipzvDCAVZPD1I86Uc46afIvYeVu552iHD+RPK4McCK0k6TH9jnbnH8ywCr+0f9+xhajvNy7wO8r+B9z/S/w1zczl+/avAaOEuGnQfS9WADoyao8a5k0uYyxwu9D+022nrEIxubbxBoRW5tkvfAKpSbKCWB9HP0e6UQHdWCHHOkqoiuojFHRg3np2TRUmaw/nTSNVhEPeVmfAzuqylTCNcdVNcjVJcjpEvHsmEDhgE3TGLNUtBsVLJw7oFiNdq+4tluPjGW+772Df3QMZOdZNsqXrLuPdy4ZRuQZeXBK087E1DRqo/l2cpacbFCRHZBvRRgRXb4Ou4YYHWYYxo2KME6leEnDrDi30nqZ+6jfFy5bomRtrCEQLuqxhYguMWalIcs914FBIrtaLHwBAMlC1T71FUgksuYHxQHAUEeMlEUjMVWdZhiWjYo5xU6cYiIEkAHWNHSgHWFvPjkn+mSU6UAtqaEmF28vgSpPGBF0EqT3V1DAqCSmC5kpC5GpIavrZRkUIthJSk+6yADL9VMXwcoOokBVkN6WNUIqBujbQMZZ3Ei+TZrEjaz5g6wYn1LSSDrytIDVlWJyXiI29E15vMpHp+e4HMyrI6LeyWBJtdpy61dLK+7O3wfZAq2z0+6ay3WZXv+vwtY0GC+MlZaa19sAyAeEPJJvALYN+OQTVWnjXvfQrLn5641cqcG2X2N75M0b6M8dp7ALVGStLu1qA1W+bXGA1a85/NFgGmT4i09rGY0Xs/xI9qAVWjZCTpfORmCs6Kxx9EK6Tyhbf6wuUKWPPU5h8sRXq5NEvireIpedYlkPUXUMdB3A1hJ2m6sN2Nr7pGcu3uwqMwDqb02+CvBsdMOTWn/Tvta7IJaG1DH/X37yvr9Tf860/X7mpX8/sMMIYautPDYnXpTwPqDDVUyBH1Nt+Nhxb04oOWBAXq7TTlfq7JW9gjwvuvD+ue+a2tBHqwFrYm1BaOYOs69xnyZ/Zzc1IwKvDEsxEzft03C3fn7vmnlkwbtsZ2n3Ds2HluT+bt7uK2Lu8Ckf8597zv4v/+vR+87M7yjH/YXRpIKHaZShGkf66iH7tFzfPj5b/HkxadAmFr3XyN+i0RvUx0spUUXyW2I2xfrpBb8Ob1cVjVW87EYVsOL1wgWU6V3sMNiqPCWUtZeZPmmefO0KSqCcxuLzSKBHThRnu+RBPJvuZj44pgm2Z5qx41BZs9KNnNUSnc42RyJyAiKcwaH4qru4Hyd4zYe4DrqiWFF1hSLCm7LPKRQbveo38cgSZEFEBNKfjarpcCBSbPA9XSCy9FICWXrtND3OWiV0MSNmUAVD48N/QAYWWoG9TzWil3V6+GkN9CBvGBxwQ1TGmbK62zzZJpNmKZoOgFuqxLfv32FN5dn2mdpvM6ygFI8yr5o6shChZ5BBFTY/VMXkB4sZFmwY0lz+IbdRIbIJOjnXXSTHEWc46h3gFyG0yGCMMRwOsGr6wtcz8a4nowE1nDM6CDHibYGTg6P8MkHL/DJ06d6LTe313j1+pW6TEW/J4ndqCzx+pKAzBrVeiUPq8Wa1FsWGEb5IDhH4EosBKbkhYxkpy+KGdazi0qfDF63RwcHYletSYOtGkQscgZdjCr6wJD1Qlo2G+3kV8UoOhleHj/FFy8/waPegYA13h+ugbZRW1y0UPINtZMg4xKRmGRWhOrQz01BXkwGgPAexUwMUueS0tQQsyXT+AqMVx388cdX+F/ffosFkRbK4djJo7SRnlY0z2cKYpLi7XgiqQNfCN8zWTJiJeowzi5/jDhM1A3lPKHJooySHYBUFLl8OCibK8jSw0pJh/QAYcIPKBmgQTKvPfdOUkz5WISB9J46mNMviXMzNKYXF18yu5gKxA4h2YsmdfVz1xn1OTCbvkuePclC2pvAcu1RKAE3NgfkcH9gb5uA1MF6jd89OsHvPvlI4/Ptm9fo5ilOj48k/2Qi5JpjwDGduLTPmkaMtjDPkRZdTGeVfKpuyjm+PzuXl9DVvJJ/FccdDzF+gfWdX39E0FmXRyLeC8IvpG6vmBIaiwHH11ikqdY/AbJuk+ZkIKBEwOq6rGS8Sp8rrrMZGThxgnldYTqbCbxlkawIdBbOTaNNXOyWqkQSLNHNmPbZwXw6FbuK6xDHAuXEIhFUJTp1hXBeortscFrkOExjrMopelmM33z1JZ49PXUx4yxiuYmyOCfLaiUw1rztyAwgc8GBNSy6nUb/fcbpbVDDb3q7m2sbjGhv3u0CavdrFUt7ZE1+P/CPs3d/2ACt7Py2WHReHihJONduGv9aUb5lADv2sZL0jI3Ee8A1iKdlrsmU7S7Kue4Hgw+KjKlaqea+densMYMsw99ub/H167cYrQPEvb54tiYzsnWE81YFnDywAo2LbvcQs5LznWsMV5IA0+UCo3KGmcI6yLAkG5QANptGDQZxgEdRB4Nqjmx8hcPFLfKV0cq5Y0vSSDajFHSkytvz+qJNRaxo8h350ujvWuPAX6d2EboptBwA6QuZ3UP0phhy/j58XA94WbDD1rydjymmapxhzUbSeIG/3KzxJv8Y1dHHCA4eoUMGqA77EcbzNc6uh7gajjCiBDgtEBYDyaGsvVkp1ZRfb6KiWQzWpXx9loxzpME25fnTIeLyBk+iGR7XZ3iWLfB0EOP5YYanA3oqcs0lvrVAyvmvZp73ebH1lHNakkDut61x5TurvtDeTVHcBYCdhca99c/uHLtzGGVhuom832+r0P799xW/+37u34c/xPB3NixFgRz0Rmp53Di2kX8sz+4TaCmWsEupoyeSAAwW7e61c59Y0k+K7KSO6to1jbzlT0WfVvpC8mtj8GlME7NUpR4KCI4Skwty3M3ruQpyO2yzriKTnfOXrTbOQ66VS625TE1m7ZWig7heKSFwzZTAhk2WSF6GZNQEaQwmc7MWYDOE/9LUm7J9Dx7KM8lZO8Q5m3fCZ4wS7L1vXAOZMjf+LdcogkgE1ZiQaKbh9rmRTLov/D1ljcL9qlMvsSprlJOZ3vcqChBSEjhIMU+B8XKO6aLUXsfrz/0uTzLknEMEgTWGG/P9csbhNk4N9GHTlymBXPf8Kivz85B1ZematXytlEw5o3gH9Kp54uaONScigYa8IPT9WTrvH6ocuCspoEhAmLGcJHPWq7D/dE3uMHh5ffg3ZFhxx+fX29dOkKyqa9kisMnEfZAMNtadPND2uvT7tP2Yf8XalIdc/g2b6f0kQ7oKzIh/MkcznmFJn07WZkyZ5B/xjLKmbUClZiw/+XyU+wgImZdYLOYo5zPcDi/Fwnr2/Ak++/xDHB13EcguxKXTbiRK78bOv9PYV+Nky57YBS7uO1Nt15S1AMI7DKW9kX9bskMb6DCWG+/l3UZce41rv4Z99YGjmN67NHH9ae9F7bOl3eb9/FLP8fP7HfdffvBe+zOkB8wJKvCxqmWEmzLE2aLA35aH+Gud47umwDDsYb62Mavpq3p2g0/ZF74gV9PY5LQGvjMYC+jMx9qrv4gn+DKe4uXyCo87U2QhQ6PYmLQ9xkxBXKiLU1Ro7dxYO9z1iyQD+6GP9t7tawC/hvNnXEd3Aaf2Pb4LmN5tYG7up7sWd8eGuyw7jRz/3GJne1bpA+NndyzdfQ5TSNhr3D7fdo8yD9N2vbq9Vp4kc5fIs3stPcPKP29bQbZVtNrz7+IeZAKwBvTzzdcG8tZyNSnnvfeQ4u/53/GYidZzd+/9z+/UAGzge8BZpfRdT1ebP1Yites2q4UZnOP801xt5q+Vr5U5V9rj4+8CrGyj5qGTSH9XMdDZwVMxrJ6+/FzfY0dDXX4HWG3IVm6WbXvdW4zYKLPbLglTAum1sqommF29FWDFr7OIj84y2w8aGzXtG9cuhv3N3kgTCFYJLLsfsOLj+cQuPhYvoO/qkvLNA7cKZweAaHI7CQzfx5LysE4sH6vbJsRVUGBM/6rsCPMkU/KetkpGii+XyGiK3e/iqChQRBGKmH5PBusxhpx+RWQN3c5mGNUL3NZmwsxH4SZOI3rKnghY8bC9apgAwQQwMlEgw3SCYDT1JrNCaUTOYJsmoIRukjBBGqfqPtIvh4eYn6/OcH57peKHLCuCCAYOm1HwZjAyXZCpZpTJMfVFiYN8aywumfxGo/ZEiYC9JMNR9wCH3YHYTb54uRoNcTG80XNzYc6KXIe5alZiNppgtWjw4YsX+N1Xv5KJLU2rZ7Mpzi7PdVCP8wzVeqm0vjdXV9pW8N8AACAASURBVAJKaka4S05HaraBLizS1vJScLLGpZkbk9HGpZ7gjTwqVkv0yHrr91CQHcKOnEsSXGYRRjUZVjXm9BtY8vpHyIIUvU6OT04Jqr3AICvkR0OZB5kIipzmAd5pn3mV2F0k+Edgkb1HHjaVvKjX2RGAyGLZG9CrQxow0ZDd/xgVPzsJbuoVvn71Fn95/RrX1RwrFbeOIEwpJNMDyeBJElzNSNi3rU1RuJTyOEM+vj6ZMbckDASEJA3skAnCA3Yj8316mZE6z3hlAhRLFo6dCIs5FySL4iZoxHshSc3SAJQoSwxs4RhM2C3siNnBgxABTBbzZr7OMezT0zxg5aS0ZKO4joEvJqXAEWDFFB17bq1X7EoE3MQ76K5WeBaF+OLZM42J6fAGzx+d4NPnzwQWBwtG0tO9xgpQAVaSGdaY8lAQRMgHx7gYjfHDm7f4+eoSEz4xmYJRJLDMPrY9gTanyEyz3UKuF8w0QvOzyljYBAFOBgcCjXit1YwneM2ESUoMAmDUNJiRacVimAwOAm30LiMbi9LSkL4c7g4rMWm5KZiqcipJSo9x5EGAqpxtxihfM689IcRVPUdYV+jMS+RNg9NujgNKfucz9NIQv/31l3j+9OkOYMVD00JAJP3rKF1icS3/JEk6iAMYU6b98VDRsa/4tO9ti6h3DuSuQ7ZbFPm7svv7DxVfuwW4Nwy2x/KglS9cbNSwYPCAgpewbXjEnP8duycc4zqEUcVDbzYe6pggOiv1LxmEBKyYKLlJtnX7ziqO8cPNLb5+c4YJx3b/UCALn5vrNO8tk7f4Xrl/2QG9g4zMkYZglQVGLNbApKkVksGEVgI6WZZb2g2Zk0wbjQOckKUrwOoSvdklijV9JO0sbCmHgdY5gnBc63yjyBf/ZsJuTChKTz3zuV2s+PvSTqHxe4wHMWw+O7CiZbAu6dGGEm8dRvOO2aYRCrCSjWKEZSfF5XiBN1WK2cmvET//EugdgdeVXjbVEpjUAW5nC7y9ZgroDd5UDRDnQIeAEvF+A6ysuDfAX+wbmsrTa4bMiOlU4Eq6mCGeXmGwuMLjxTme5wvJAZ8RsDrIcNxjGhrBoKUSwcxjiAClgVUcT2pikFEqpo0dKHxB6YtN/j/vt//YHesGB5Cds+MBdc+c9IXvnfm6OStt5/FDB9WH5te+nz0IWK1XMun2L9czqTa+Wo6hu1kfdA3JNOee7xhRLl5e0mTOk9VafpTavwgs6R7HDrCKtddyD/bgZ8j7xOtHFhQT/mKuvSs18AhYEYTxDAUCVkmSm4dVJzGQu7PEop6DTAWlwjG5rgkQlg0CpsJVSySESoJQoBUBKjLFCVJwkrE+IkDFGpbvy9erjUvHTQuyfIXT2L8OsOIhxVj9ltjMcWVdd5NIcn4KEHEm/35u2mC3e034iK+XZuDNdI5yPBPQgjRE5BhWN+sSk2WFWTMXYGWhEiGKOEOeMYDHwHcCVrI32AGsWENsASsGA3lZGhcxzjPusZY8Syco7pLW/vXJcv5QyYYc53/smJF8n6ylbKFSYiK95gQ4keFE8Jm2DAQJyJZw/lVurfdjyi6FBPtOGsivNROd6TpkhzGvCBgRsOLrNRkgZY79omdM0zjSGqWAFSX6LdS8SIIQWRAho5ErvVEnJVYzAt+8ljT4t7MBGVb0r2L9pWThRS32Ou8rgSuOQzKrboaXusbPPniKzz7/CEdHhQArrd8ErRxg1Za6bc9TFozTrvXJcNrG1r/LtHl4LbDG20ZjuKmV9nEo9rFAnLRye4i8w8jm676zV7gFZgt0OJbSA4vSbuPKXwv968eCqGjbB7Eaz0XtOJYQz3d8LAOsCJraRFSNrIAmnptiXM86eFsX+K7u4Zt5hp87A9x2uqjXlkIuNcu9gJUjfnCcy46H+z7ZjGtE1QgniyF+lc7wZTzBy/UNToIpomALWHmZsISK7qBujYItIaSdymd2HQ9bOrTXDT9utB+3rRF2Q1NajNg2w2kf4OhDDPzV360f/Z7vG54efBMgQjlzWxLeYvP752oDRO39z9edajk7dlH75x7E2gWstnWovWIxrB7QGdi6vG20+fFn19Is2Oz+tJhivgHjzt32uuwx/GOZrYAxtLwkV/vYDsDnsQ//uneZYtacvtuItXfmpN8b/9E2M9JY9/w7rvm29piE0Y8NPz62Cgk3//8ehpV/gyyOOykBqwJJ/zE++PjXePbhV0jyAyVxWHqB0aOtW2h9Ejsmb4mZzq7FSqC2uSOTtLioLmaYXZ/h9vwVlrMRkpAbCrshdjBsLyZ+ALcXrY2e2F0YMn5ExW197C6wKmzFKrGB4wErP5E3TExHyTPWhA/jMtYSN8rFuoPpOsb5MsEVMkzyI6yKgcyTXZvOAKskxCG9f/pd5JSLVHM7qIv628F8uZLZOpPoeFi9oG+AW1zY2SYYsWVYVVjWc5luUzpZJJH8pw54+GGsMMGgxJInuDGTadRlik2Y6mveAwJP1brB+fgWl6Mbo5fLJJ5yTIILTqPb0pEvCKqVpWQlIYt1L4liF0/JeWSQZChiJiM9Qi/JJRPk9WUHajQZiw2V97oYHB1JKsjN++byChdvzzAZjfHo5ARffPaZYISMh4pFhevba0zZVeoA46rExXCIi9FIXlxkfMnDyoNWjBom80edOmO4dChvox8S5S1cSMgkWi0tVZFywKJAwm/PK5PspSluecBb1AIy2Jhkxydex+iFOQZhIcDq+fEpugQnq8qKRMYSqziw1BpjFRFAq41N6HyZyCgjyMdrQvCFgI4dYFzvkeDPYq4NbBUmmAcRhosVfh6O8dfLK7wejTBFgAV/rvPTEpHzmcojFsCxZKUqsci8igIkiW2oNr4D3A4nek/WveRB1Bh5BPUoL83WaxwVOboJ/WhKDCdD3XulV9Ivomrk4xbQH2K9xpxsIVdnctEMsxgLdkAp5UnphWcmqewQixYvCYBgbzMGJ9tJbEDbVNmdEijtjFm5vph5vAFW9OmSN5iXyknSaN5QGVMuyxJPDw60cBL8/M3HH+G3H3+Ego9TTs0/z61RZK3Mm7V8f15d3+BiWiLoDXA1K3E5HGFCgIj+aVkmUGY6LzU2rXjxnZRtZUOwiiw3HUJZ0ChUwGSv/KRMkEwrfnL8kXElE2iuRbw/YQfz9UpMq2k5w3RW6l7yvhIM8slHlDyQieGBEt4PfsymYyWw9opMQO2cMrB5KUanLArowcJPglWVAVZps8DjPMdBEmFVTgRY/e43X+HF8+fO+8B8znhoV9e8obdbLemSsS8pazXpKV/jLh28ven7r/0m2u7Q2HrvK9Vto6JdIOnYsJNSs/vzfaVxez/wG/U+IE17WItZ5bu1G08PdrjEjnMAw53CxtYi3i95f2ntMRkgweqMTM+QDKsSXfoZsoHBseW82PTenL/bMgzx/fUtvjk7V/JsTDYnD4Kcg4uFhTvogGoSFI43+rvxkB0nBXiG4lwnIEvfu+FsiokA0BW63Z5kdgQe6dHUDdc4jjrocWyPL9GdXqJYVZtEQF4ONUAob3ZsK18ntAEr7i08YJdkATr5nq05W/CF75EF/t2CyKfQtJOkfD9bx0jdPl8AscBu//2m+DO7NgeghrgazXG96iJ6+V9QvPgVVllXzaEo6Yg5u0COVVzgcjTFn16f4evrEcZE+LJDS+tcVWLG+udzGfViOQdk8jBNaTZTqll3OUfC6zZ7i9PVpWNYJQKrnh3lOO5nasKYHGObnipGuJJ4WY8QcFuhJs79AGC1K+m7U984kPR9gNW7hfp2hnhvlod+506B9e/8n/b83a3xtJcrUMbKSgMp7H88eGUNFl/U2/c3dZyYNuwQG2uBY5J7OAErMayiFGk+kF8Zm7IBGT5kV8mI2IE2sWdaxQKs+DsC6Snzr+dgqIAfk1FIL1JLCYzj3AFWxmSleTEWK6RBiJw1xIKG22sspxViDgMy2Swa0D550CD7W13DjiW8RkwFppTRvAO5NhX9rnw7qZzygJXM1nX8XSMiCZBznQEG3EPdXCS4xrlnseKe17S1X9Rhi2xgrjP0rxrPMJvMTAKUx4iPupIEnpW3mKwqzJeVntPqhxBZlCJLM7HSOOe5Ti7Y4CTIx2ar26/ISEtoHZFk8vLSgcatqZTihZEBU5Jbgs1XLzN01ljOKsMzaU2WSTkmD2qqIlxDndJfAs48SHHfM7akWFWUvrmDLceJdnK393Cfs1MMTQcMPLOxwXHhEyMNsBKT3IU4EKjgYw6KroBBjisx8+hlJLCpNunhcoU8TOSZGjdrrGe0RpljzVRGMaZtzfFm62x88um5p3jzddoksL4pqyluRleYL0oHWH2Mw4NcCXJ2Df2xa1urmKWAbwi1mkvOl0ZeYK7h394j9++X705+3vO7B/ZdxkkbqLoLWtk50eWD7wEbdmuJ3abVxpbgHpZU++/bf7u9Hi6k6B0fP+eO5TwrTZVAL+YAEc8WHrByxvwKNpBKIsbl1ACr7xd9/Hka4U10iKEAKwNXBUkTiHK+bzap1TGxyyGGleBmjW3ORxIW4vkQj5pb/C6f46tkhg9W1zjqzBCseT60ceutN/zXshN3YJXmXdtO4oFrtnuX2zWUHxd+T953Zm/Xfe39a/f+8fcki75HHdV+nPY+sn1ukxI/xNDzmMH+5+Bc92Ceuw2eXa89mc0RaxjdATpbFhHyjt7LKrTHa4NI7cfYNt+298izrNo2F34dtWVpCwr5Ooum+vI7dLVF+/na9Vi76di+Fu2G4vZ6M7zDWF++5ts+ro1XA6yYnuok3XsYVv5v2vf972ZY8aDIrnknzbFmXG9xjKcvv8SLT36LrHci08qtJNAlbGnd8ZRFF6u7QXX1tg21t51BvjgErMLlHOXNuRhW9fgGtI0NA8ewcoXqvkFNqrMOB9zEW6g7I2T9hLhv0PP3vSRQm3SruOb/U+vuRpaxMITHWRHED5oZN9xoghBlkOC87uB1BYyiPla9QyBmbHIqbyeyeQgCFCkTwyylZDYeyR9E0h5KNqpayXe3sxITpqARdFF3n1RrgkE88LJqqcSyWjVM+lpQFYZBL8dRl1K8WEbZ8rpi/UNIohOjSAsM8j4KdgG5qUtwuUYdLHExusHV+BYVKcfsihD8iEIl7qngIItjSYPQGEmWiVHBQ89oOlERR8CNGzSLFQJWZFTRx+rZ4SNR3oWDBcaumZHJ0S3w9BkPwTSETmTwuZhXmJclJpOJOpwHBwOk7OZFHZRVKcCKZsFMpBvNZ/L5YrohwSqmFrIzSWmc5JWkn5MurbRjo9pKLkZfKXphRR0ZiLNrTnCHvkIEDvj/y7q2xT1N8WbMg0ujiHgyh1gQpUjQDwscRF28OHmKZ0ePcdDrb3zORCqXV8EKJaOKZRBsSYRKbGMhyeKRc4tgJw+Yq7UYEBbPHAjEK8jkaawIog8Vx8Or4Qh/PbvAT8MRxkTMu100LMQlP2SBupTUjfefhw0CoHzzaRyiyBNkGYHDQEAQk8NG45kZlHKz5P2LQqUX0jieSZGP8y6eHB5g0E0wm45wcX2ue0DjeTI02IFjUcoo7gmLtmYhiWEekeIfYlhOUCr9jmy6gPQ9AUz+EEZ5po1Pk7sSPCSTiyb4nIvT6UzzTCmdDrhl4UfmwWIdYDQr5T1CH5r2xqSn4nVYNOglMepqJnP13330EX7/8cc44oSpmIBiOn6ZC4dMcoxwMZzgm1ev8Nezc1yzG59mCJznG8cawSp2vdmlJWBlcKGXRFtBZmEUgWSF84oFJWnZTLvs2OGEOLYDUGnCPqCvVRxvmFZ2viKZ2xiM89rmDYtdrUHOh4wg4Kw09hUXCXZ2KRPiZjIeDwX2dwt6yYU6uJB1xQOBmIUco2Tm1HMEHPMErBYLeVgNCIiVY8my//H3vxHj0ZoR7GqaJxq7XwSspvM5plVl10WAlcwvBKx5yrMvcnbX4XZHp/0zW+edL8s9xSp/x7Nh/eP7/aFdDLQLrPbPdwsvvyH7f31z4o4sYNNxtOJezQ4lcJrvkC8gfIeM3XAdCulhRl86eqWsGJDArxW3iF5eSHqdZ6meSnuYQCE5XirN9cfbkfzTply3M8KtoQ48XDfpe0WpM9drhhPQiHM0GgtE7A4Oxa7SAa7TwYw/K2dauyk7y/NCB2SCI5SXM230KAS6VYl0eIl+eYMeFgKs9HrcPi7DYg+utdhNHryTRCqKlHLa3lPbhwEPULaLqc21d4eojYeS87Zrg2MqUp2kul14KlTEF7n0eVgGuBrOcLss0Hn+DyiefYEqjBWmQUyD4QZB3EeQ9jFtgJ9GU/zh4gZ/vRxhFR/ocKo0QHoTss5wnjleYiFEUKZIlHjNkVVj9OpbHK+GOF5e4EnW4LQX4bSf4HSQ4XiQqW5gIcl10BI1t2CevHDoNbciYMXU2/sZVm221e4cs8ONjaV986893t/5W+/L0jqs7Tuk/tL5tG+ubQvg7evzhbb+dYEkGw8OYfLuUOvWBHku6lsucczVcBx78kJTUpQqax1+DbBi0jHtCVJ0+0eqYQk6EuDdUAcdMCamFi0VxK5KzO+sWQqoIpOF/5pPiMlDCFZlWRdJnJscJjDJ1nw2E3M8IWs3TJAhQsp06WmFkFRAsjAkVXSvlU0BAsLcr8UKtxqSTR6CHRqDbCh1C51pCWxtACudXqwe4HPQ566s5iYZdteFrPNtM3ebsOjzQrS2riAwbTmrMKcP3myu+iQsUiQnPQQHGc5mt5ita3kvcmlkTcPahq+XLH7WhXxPZAwTdCFgRRDSe2imKVMVDbQyCbFbU1kvEKzs0MeLOzvBKoJAsUnnVd/QlsCaJwSg7MBGIMnoZqbpIGDFEBUZWZi8z3vRyZfWywHtTCKwz/mSaVQ5vx+xrLyKxD0Ha0GymzlfaYLO5q7ZLZi/DeupbsomRCjASs0LSVJZYy90L1lTJ51YYUyUX5Jxt5rXAqxYX3imhKwcxKI1ZhiZq1U5x2Q8Vr3OazWvGEB0IcDq6QdP8cWXn+Kgxz1lvyRQzb/Wucqfabb7nwFzJh/dqlR2v/Z77bv7rN337YdvH7XpSh6kst+6UwM48/r263pof9/9mT2es6y5ZwHyB27/Htr7k5oTDm5r88R1lvHXjXUQzwbyIu1IneLXDCtXOT75QkLMmhDXZYTL9QF+XB4IsPrbKseoUwiwYh1u3EGqbfw1cumAAqzcei6ZpjGyuDfEQYNkfoMnyyF+n1X4Kp3haXOJg4C1M08OBnJ6HyvvFyvAyrOGpaYy7qWXH2pP0vi/b/U2JpW/dr6W4//7PZ2Ny/Y1be8z79Z79tM7e4rbux46v7f3kTboY0tpK3RjTx358P5lFeBDDCvJzlt2RZ45ZJaUayTp+1P42o1a/1gGWN1lv/na0s2UOxK8jSTPe8e6/dMeYyv5bF+rXXDRv442+Mev9zcUt2Cbv4ai77iAKPsbk2AbWN5Kz9xj77R5jL+XYcXNR8e5NMMqzoD0AE8++AIvP/09BkfPsO4YYGWL+b8HsHKGpi3AKlrXqIeXuD17hXpyg5CGi27C3bco8nDW7uy2ASvPmmovhO2B7x9zX8HsZo7AJFtCDKTynl2WKGRGqw3dOxlXHOUYBimukaDMj9AZPEJx9MiKIR4IWCCvHGDBq0qN57xUh5tFK02yJQUsK5Tc2IIObmW8rleqFMA0otxpjYim68taDCssKyRxB4f9Aocu4S+ifliSEm5WjFtO0csHGHQH6GZdAVbqQNBjaFnjfHiNq9GN5F4ssPhaufhqA+aAl+9KiMPDQxwfn+hASmbH//rjvwlso6l1EifqBColME4lfTpIC7G7zPuDAM4c48kEaZbh6ZOnKNJcCS0hdfwsS6JQnSoegGl42S0SFRjj6RhXt9cyDF7TlDRYiy3w7c8/yXibDB4ylGiu6eVOBNXmK8qyLIlOksrAjOm7SYRuFEnuRmkmJYEEEMk4kS8FD45RjLdi1ix10COgxM07RoRemIll9ah7hMeHJzhl1HyWqWNGttiyWmBezlHPa0s3LOjTQEDCpJZKA1kRALVI9Ypynfkcw8lE759JiIN+H/0iF4Wczz9e1Pj5+hrfnZ3LR2lBSRFZWirGrVAkUEXAKnKHFS5k7Pj0ihS9XiHJEUHD4WiMCaOqCbbyytMbhzKllMAmP814/jBM8cHJIzw+orxojvF0qMKTr5usDe1nQUeMt6sRAc8lDvqHeHxwokTGV2evcTMemTE+D8ky608EXhFQ7Bb0ubDDOe8cD/G8D0yr5KGO5qJiHsgrx0lnKcngYW61xu1kJqCJbB5JE1v0cT5eLlYLafsl4tUSn5+e4lcvXuD5oI+MqeML0uppnEyz6hRRWmA0r/H1Tz/i61evcVU3aJh2RLYcZXgyyQ+Q0Zg8J6uudDa+rrRRd9s61Vw3Ce6WcwOsWMCyoCcTbr0gnwvoFYWAK45JAlYEC1OuOc5Qlp1p+hJxI5gT7K0oq1igos9O06Do9TGTp5hdG14DHgIInownIxXo9KQjYMlUQMpW+Z590gz92+hRFvCznCFZ1DjOUnQJKkpS2OCf//F3+PjDDw0DeACwojyTc5FFFK8Xgex2QbDvwNtuKOxuavJIMgfdu4VMuxO4h2HlDQe0ajvjd/86dv9tF1DvfK048VZSiAerWjR5dcoledmac/r3oVR7jS0DqJVExSJqxfRLG+uSTuc5+r2ugjF8scdrzTlBQHEZxXg9meKHqxsMaYHV4ZoYqNNK4ItgOcEu+WAVhcDoi4tL3IzHyAZ9sd5kWsxkzdVKTRGOIQKfahzR74xAfVMhC1c4CIGinCEdXyEfnWPADi5Zo1oUrVvPvYggFj/bIJKuhWMZKMmzmr/TBGoXZe3i1j9O+37vUtT9/fMMKxbEbV8sXXtPsReJdiUQ+mYyx80iA05/i/TJp1hETOVtEGdkPrApl6NeRqhWHUyjDH+6GeF/fPMjys5ALPKI7FhKigQgWbeb10KmzLOpgMW0s0YwuUY4vsCTsMLHfQJ/5ziJFzjOOzgpQpz0Yhx2UzVhXD6s0R5cYSk5IA/ATQMymcuGjQErmn3XtX1N2oDV7vyS9KOV+tWug3a/vu9n+8Cu3Rrq/uPM3QPofb+3e3DZFtjuOm+4o65I9qx9+VbxMObGpVsX2Cgxprwlz2m8aVxEWCwppWYyJM3TEwyOHls0PFkwZBNZJN0m6NX8h0wOSKa2JM9kb28S2+gFZ00P+WXG+Qawkj8qPTXZyJmVYDow94Cc7KMo1tyNlwECvp7aACvvzyi2OBs3THiOIqUvs+1GeV81r3RFuC/IY5VjRz0nvm4DXNSEWa1l6l1OppjNrPEjkNnJM/gv6+etL0kbODTWF+0R6ONWT+daVwSi9TLEx115WN0spijXlIZbzcR1jnASGfVkTJFZYqmKBGEX8leS/5ZeTSCgKiRYQ9sGGbC7BMYFAZoaK2qoVbuZHFCglQzSDTwnYEX2uDGhuP/RO8r8gKzB6K8JD0+CjNwhnYxSU/Va4I86u2qRyO+KgAHHDcFsvVoCVl6eTAkn12oLr5F/J/dWhZCYNEzJgArXMMCTTVNJuMR+NUaOf3zKrjhO5U1ERHXB8Abz2NrKzRtZBYjlyTpgPMZsPMH4duhqo6UYVgSsZtUUH7x8LsCq303FsJLSTGPbGGtm3L9lLhtzdItM2N6pOCzHctoeOveBB/v315Z82nbwHbaVXx+2QNbdNcyZirfUHfcBVvvAKlvTHjZt98/XBlU2AIT2f6vldkky3gfKwCq7l5TCcj55BYPGI/cW3coA4yrATZVikp7idXCCv5QJ/jReCbDivqPfds+nM58ui51nlB7Fe0iW/sp83Fh304M4xgJZeY0nzS3+Ka/wRTLFaXOJ3noqxq8ASycx24BWfnyLFc622vbe65o5gMF7BN63dm9tEOxe7sq+vIfVLjC0C9K8U+M54KoNnuyrH/e9rva9bANW/rzf/ncfHrB9TJMb+1CN9h5pexTVNMYgbYNC/mf8fY6F9308JAn0jZj2e/JKCs+o8iCZH+9a8zavyernDSDkQ43cHrCLfezWW3ysXcCqfa88QGW1mzQBm2vB9dbLkR+6T+3r93cxrJQIJRYIEKSpAKtl1MXJ08/w8ef/hJPTD7FiHKc2BV6Yfy9g5UGfBnFAZsgCi/G1kgLryS06NGJfGQvivg++Wd9lb+si/QCyAXmXatoepEaJbg3Rlt7WFhy/Yan8s8Quofb2wQWEch8uSCvKL4oDLPuPsD58gmDwCFWQCOho6goNi/fVSoyeSB2wRsCQ0tiWS4zKuZhVlJ+BMqssx/lobD5RlJJ1aGhODxyCJktJA5v5FOtlhTQJcTzooUeDZaL9ZNo4/Sq9qtI0R5Z2kac8GGVuwTMz8NliLnYVk95o7lhXlTZHsl8IXknSgUCsKQIzjx8/1pmQ4Mof//xnHcqznGBIagbTPJxJkhjKn4EFlz/IzMoS1ze3YmwxFeuLTz6VOTsjfkWRFpDRyEQ9pnytQ3ZXhdvxEDfjIWpK23o5OnkmKdy//uF/Y84iQBHP7ITSuyJQ8hYZHyVNwYU6WxQ7+xIknvezBAdZih5BmogSHRZC3KCcBxa730GI26klBNL7paIRrszSOyg6KbpRjnW1wqAY4PTxqd6PagNK4dhwn81NGkkAoJehW/D68OcWBkDmA/1T1mGCRYfPNcP51RVuhre6XmRLHB0dyTeCB5hy2eBmNsPFZIwpX0uSYkSwQgPRUfEJGJJtwVLD+dvkSYxeNxfAQsr7lPfgdoTRtFRggGj0QQc5WVVppM+UiZP0W2o6eHpwhCfHfWQJCwjOSUrKuDgxkUduXbiZjnB+cy3G3uPjR3hy9FhFNuWf9Cx7fXWBy/EYJcMnO6HkdZOyRNHtmfZf0kADWSlfy2lKnhCo4aFzgYbAALdV51VGcIT3g9JZmuWy6FVxbGFbtkCv1wKA1+d2MAAAIABJREFUyDQgNT1sGjztdvH5k6f48OQYgzxRh1xGsFUtphgZKU0Q4vvzt/jLq9cYL1eY1Ex4oZG/FZ58vTLvjxkQYJIBJ8p0BwbOK7fqBARgGY6wQkxZLAEdJlsRsFAgQKQClIUopV0mDUvFdOP1qGczpEyQimIBQXwdAq7mlaR43d4AZUVvC14bW7HEsEKA8WQsD5g4NhBQ5GB2Yxt2by3MgvMEZFQSsOJcrysccryQ3TWdYLko8S///A/47JNPrONDINwxrFjc181SIBrBVspByeirKWdisWiZvvq4r9jwgFW7O+c3WL4bO4i0CmnPrHD/7pMU+b9X0b2ReGwlZu0NfPf1tV8rv5b7hKeBO2awZyHw+0rNcoDVlrLtvT6Yw1AJLNe9pofMkgUnwY1QQRSPKIlOEgFOXDvttfnkHkpi52oWvZ2V+NvVLa6rRt3YMCCgm6Kf5jjs9jRfkpjzvCuG1Zu3Zzi/uUJQpJZWyMNeZCxe+Y3JZ6xjXir0lZOvS420s8RBFKBgSuDoEp3LVziMIADZ7r/dD3ozcA6YrGDrH8U92Fh1LYYVD2/Of+du4WWM5n10dXch9qTvOH80lySpI1CLgbQphB1TbV7W6MQpRuUCN02B9elvkD/9DOuiQKMDKmPqWeNkmM245kfoHDzCX8ZT/Pc/fIvRuoslnR/JsJL58g5gxRSh6Vgvt9tZIhhdopjf4NNBB58dxVjf/oyjeIGDZI3DFDjKI7FVJavl6+Y6ynni0tx4QCUQTUCR+9e4otfYLwes2vPMwuO2h8R9B82Hxr+tJvvZWb8UtHrf7+07MLTvZ9uSYbOYuK6Exp7RB52ozRK0PIuIdQcPkdoLBAqGSgZkk4ZNIjKsDo5OsSYDXOl/vA92WBNgIYY9gS+mOMfy/DSWDCXt5idEWbQHrNQYJFsoIbuYzBbWt+bjo5pKIAVBGmvssQHYZS3WkCnJItGMgsXgdydLsY8JwBH85543LdUEozdUzlRBrsUc607vY4m8dghlTZV3EswnUzV+tM9S7qhGgLFC+Vr8wcdLTfyBi3VMMyvFDFvWfJ9knccIuymCQYZVN8IsWChYiJw1NQV5ZBGT2JveG2ODzyUZ29KZ/DrJGa+XV1zIqFzJsCv5KxIYlDeXc/fhezbQyvtOuQTxewEr37AgCMUDv7GsxMjiuGEDmuuxPMTMpM/AKvcp30l/PDTASq+V48XZKIi158cDPVl1SDPTdR3g5WNEebzthfJ6XWxT8/QaNnsa/Q35Mlm7me+IQEI1Exql+iqghQ3dmyEmN7cCI21NppdkifOrt5jVMwFWX371GfoFEy9dWmRLEqhVlEwyjQNbw9WcaZ+FlALPwB577X5t3d3P22DV7vq+bTjtYVdtJP3OhmSHYSXzaP2ZrUG7oNid17qXhd1S8tx5Z9v/aQNWm7rBM0AIMLYgts1K6LwlVZ/40BHW2qwJnZpGOBmJ5s4yplkFGJZrDJsc8+4HOItO8W2Z4H9elhh1ctQrU1sYYBUYw8riw1uAFWsHMh+1Kuj3WJVGFLSX13i+GuKfixpfJjMBVvlqgpDGxvLT9SmBTmLr/OYEmjqPZL7/TUCFr3na9LY913AXsPLXcwNyiF7Tlp3uH0f33V/P4Hpf/bhb01n97xlW9sL3gZq+ftz3M1t5/Fy1x2iPl/dJAvn73Off99GeV+33q+dyzYfNmUZvxOaEBwi3gJKvO7estk0SpHsRtjZZPebBqDZW4h/TX682YOXrPA+IbeelZ1t5Q3YPcjXaTi2Qb//HhpHmxuF/AmBFFsgaHXbtoxSLTo6jJx/j0y/+BafPPr0HsNpCPR673Rq9+YtN1o155vAQRXNgD1hNr94KsCLDqmmmTm5zd8D4t88Dgy+G/c3e/r930H93gfLf8SwsT+NsL7hS9rsC3VhkBKusy6bDIS0uCMYwgYmMhyBCnfbQ9I4xzw4wDTNcTGs0pIWSsUSZW5GZVxI3R1J82eVNE6yjENOaCYEzmT7z0LxOEtxOS+u20kuKksIoQB53kMnvhwXMEOtljSwNcSRfrJCnHLFsBDjRWDlKXIeQUE1kKd1C/XkA5kGzxrSeSTNHA3QBcIsGWRKLdkwAgQsvad5PHj3G48enYoxcXd/g6uZa7CoCVkSb1alyXV0lo61WyAh2KvqXZc3aUlLmlbpxJ4NDHOQ9UeU1wenhxK455S15ivnoVqalo8lI6YL0r0p6BTrdXL/zP//8R0y4gdOAkvRYUXItzY41CY3S2VUVnZY1qxhuKxxkCY67BQZxgswxr/Q3wQoLgnZrUr15XyNMqwVGNLVkJ01nyUDG8nmcYzaaqetXdPvI01xgVS+lj1gPUbPCy5NHSiDMCoKGkQAOjrmmXsrrZ05gCyFmlHDNa1wNh7gZDnUQFlOAMgB1iNcCSziiyS4i95DMKsoBOT54wBEoEtLvgt09puWt0Wd3NjSqMhdPMilmVY3xbI4ZkxDTQgcmMuKKLEYvi5DFTIhcKNI6X9PPKMOjfoajPmn7PCQsFL0ckZZM00d6ZdUlrsZDFc7HB0fop4WlMiaJ7g2TL2/rCvNOB5PlEq+vb2SYX/QHtgk4Px6OPXpZcezxkJwmkYpXM5W2GG8a0VZkOy1XmDNYgQeKUCJYu7ZiJVhRWmRdSzFszEj/IIzx/OAAzw8PBO6yMiznU4zHYx1UBgdHSHpdvB7dymh9GUaY0AyVTLUkNU8OFnmLhaTMvLeiXLc6szxAeMCK80wAFVlZSS5Mv6EBb4fSYBrTZpKgkuIvD7KQctAUeZ7Ja62ZTpDIBJiFMcfmSgdZ3fO6EVjHji1ZhMbyIVPMGFmzqkRZU/JJnzaTwvJQsaR0YVFZocv3QrCKviKzGWIBVglyeqPNxiinI/zXf/kn+cnJwFFMDwOSuJ3TB4mAFRmR9NoikDjj+3EA2r5Dcvt7D0sChVhtSsZ9BeuDHlYtr1S/rrf/bRcgfj+4c4B2Vd4WoNrKC/zvcZ5K8tIyL+Zj6ZDC68SkWcWnR4oxp3yMI3XQ7eGw18Nhv2++Vu5wrTqxdegU2zNJcT6v8MPFNa7KBRbrGEXWx0HvACf9A/TSzA466zW63a7W2rOzM7y9vsQ85JjhQZ4SW7IxeGg3cJMHL0puCVjRa5GeMWm4woAMq6oUYBXdvsVhEggQI+PLuskEXwlIESA2yXi7eFJarEsJpCEw9/g2YNXuCHoPq90O4KbApHzWF88u8MQ/F9dHFWuthtTdgpnNjhVWnRg30wrXTQY8/T2yZ59hlRdi6S6WpYIx6Cy0WkqsjfDgGN9MSvz3P3yDm1UPDWVIjmGle71hWNFvjmDvXF54ST1FNr/Fh70OfvM4x9O0wfDVXzAIFxgkKwziNQ6zUKwHM0M1xjaBEjEwnGcHGbAEEtmEuZ1MHpQEtuePH8++ANZxx4Emu2N9H5C0eygw6cuWXfC+ubyvJN33PO3f2/15u9tq4Ivn4myMQ52E2w5aFtVuzE9VnWImhgJvOacE9DjAigxDAlZkWClzLzLAiqbrPJiTpevNfjybhimaMit3DRFBHgrJMVBjuTaZll6LgFkyhZg0bX5TvP4KVuEnmQzCzuzAwHmRdigFY5CLHVbtPGIeNjosLBoBW6ylmqpGOZoKPCqyAv1+X/vcBmDzbCIvB6EkEKFALtZrnGusA/jaadjN7/nXrXHk0UHHHuD+KV9OsjrIAqKMME/R6aZYdiM0aYCyQxY7j81OduQadvx9Sxjz7o6sx7gv23OyGBOoHZItynvpjOB1wjGWJsEtntd5PSix0xqmdqEBQQRpaDhtCZueYcU9zjOs/OGYRw0HVokx4QErTUCxy01eTODPpH+sVNXqZrdZY3CpdcYYBTzscd83oJMgFdlgbHaax9Q2FELXV5YQZoEi7xcy6Zz3mtXE1hjZHEL1dPY7lA+yJmLDe0XZPtnZVY3ZzS1mtyNUk6k11QPW1SXOr88wnU/w/MPn+Oqrz9EryHIzGb/UXt503cntPWBl6+hdYIFAlfzdfgFgdR9oZd9vgVVtbZ1LkG1rzrbrgYHMHrC6D6xqAw2bPWMDTrTCve45MD8sCeR4aO35m9lp74nz29J5jcHEuptnHbI7PRtdZyBGh60C3M7XuK0zVL0XOIue4OtpB3+4qTEiu5dKELp3CGehL62/bJa0awwrBqPQW87SEyVPpsVI0KAob/ASY/zXQYNfZXMHWE0R0vpiw2wz8gXPkfYsBrJ5HysPXPq7JcBQnrB3btqdK3nnvNySfalx5aTzvqnU3uP9fX6wfnPSwvv2izbQswuU+r/ZBaR2x0u7tnh3/Ni8uk8SKI/elkf2nTHqisb3eda3QSA+/y5gJZhhI6G7O4gFPnH9cfuLQ0hcveSJOltbjfZzeZatB6v8a99tHL8DWDl5sL9WHifeSBLF7vKS0MbZd+8nHG2Br61J/38SYLVCJ0ll/FwHGQ5PP8KnX/0LTp9/DoSZHdeMWuImBzcBYyG5ZXBjkrm5qEKOTadJMCdcN4hXTCO5weTqDPV0KMBqsaCttCF0LSuGzZ0T84gbgp9cDkH0N9/+phWLvPMgvFHyZUrMhLJ9EfV3/sAkkMoospQQ+DQNgjliTdAbZN5gvI4wRIxX5RI/j+doaEzfiZB1QiX3nR4d4LjXFTuKsfNEjwaDAbosPhAokex8OMYt/WbYdAtDgRHs0JGFQTYQAas8pBxkhdn4GljVkpsNeoXMxFlk0KuJh97RdLrpDgogmTeYU6JEqQTWGM9YEC/RoEGv3/v/WXvzJknu7EjMMyMjIu/MqupuNBrduIG5SQ6XotZk+mNnSPGzrPQhZZKZtP9oJZN2V+RyQGIANNBHdR15R0ZmHDL393uZUdnVwNDEgpU1Ks84fsd7/vy542w6VXBU7ijmG5sdM6vAdJSiiPqj9/Dk/SeaWDc3N2JLsaqQ9kjtpuNhsHinTk5wWWbwyGSbgFKPYB01gbTkRrLwpSg7P5+3Oe6SEVBLX4SbP7VSCFixJXC9Wasdo91N0OqlKKI2vn7xHItthtl6LTCmQ/2uJLHkqgbWWWCfSM+LABodKSuMuwkuhkOxrAjjsRIt95iWMHVspQmwQ6fdxWZrgFVGoEirObXEEqQdisXXup4MXERbr1t4MLnAs4fvYxQneDKZoks2QmJW8GS0sDWAIAPdrQmILHYF5tsc632hxF+aRAwmWy2sNpmSGSa8ZByRdcXrLC2EssRoOtVryGRiuyXviwyGyDZDjQk1FHTILV0ftXzy+5lrMVBTgN1RO+Owl2LQIxOEoBR1jQp0yxTk450PUjw6n6Df7XCwB4cbsoNKpN0eihbdLdcCrIZ0xilrbJZraZURYNqxasTWozjGbZ7jn1+8wNc/vEBvPLGKMgFfsgkUIFfWGpfwnCOBVQRstUBTrJhzgm2BZJmRSh/xfrOX3FzbWJVk0sdrMRyMBI6yjbFFQfq6hbNeT2AlAZzhuK+xdUt2WFFgOj3DcDrBzWaFHy7fYDQ9M0FxCsQH4wAubBSm5zESbDeGlQndcvwo0ZJzqiVZTOCZRLH9lU/s8p2Cm1F/gM8+/VTsrhW10hYLZOuV1iu2HFKbiM5t/HwX5+fwk5g5tc9CWyABCA4ugiZ8jImFtdbavCGowLZItnsSPCGIIochuWRS2J9J9w41Reh3OwmuE8TdrZZYLm7x13/1l/jiiy/0XtMKOQJW1DGjPgrbzOiayLZmtS1y/vK+uiFDYJCcJs4/Dli5JpSFUNpww8rPwN9aQI4VrNPnlYA0xERPN2ffwH0zOU3Y+XgUNAwPgU2obHl16S7D6sjktWCC4vqmW6aWD37gvhCT7sHZOR5enMvcgGNE4IJo2qElKbjRKRFLU1xucnz75gZvVjmqdorJ+ByPzh/hERlaTMTZxs0iQ7+nQP/yzbUYVouSBgmsThhAxeeszZHzJsacFfpWZFppxQ69Ti2GVZpv0FleYZTPMI0NRBUrKLTmErAi3f2OS6BZ2phbrBhWnLvUS7vbKtCsyjbZ0c1ET+OEl4ti0d7aeQJY8d6bK5f9NIMtaxOs0Ym7oIHf69s53uQJ8N6vkDz+DNtOFxkBurQt3cQk6iPq9LGvOsjjPr6aLfC//cPXmMMAq3bF1k7uDMExR5Ek0Y+NlCBTavisrjGtVviLZ+f4zftD9HczvPzjP2AQ0X2xxigBJj2yKMmgNNcwSYYHwMr1uHhOAq3KEtfLxR3AiiAd57YHQ80xq+sngCpUWtUy9TbL0Xawt5OQtwArBVHHRPp0nvg1vxtGH/86nZ/vel3z8SZgpevTsBQ/mDB4EkyXt8hEsw1Ys3Z7glSMOdiSSkkHA0hMwJlSY2RYFaTuRKm1BBKwImuGVWdVtUJLoBhJ1B6lkLfNHVW6ta6wgETX3PwQ4wqwEluZKAs3+1ptvmq5CfqUroFqLTcWV5E3RPdYrhGKP8P+IbAnL2TSQMZ2ke2wXazFzh4ydplOkVPUWuBWmDBKeK0lkGzOaF/LyZdgGdsHE5rk1CYaz3bmbcaCG/XprF3d2rAJlljLi7Wicq2IkNBttt9Fux+j6EYoEyCTfpUVkzT2CMhwrwwuhA7C8DsZzynG4mvJZhOonaAk4y2MMyXQ4RjMES+0fKpdysSmBTBplFOTi2sO5yTXGWsBk46VRNd9f7A2P/t+3gtWbINVfGgJ1CeqK8viQLGspPHoLTXBqVxi66R9MUq2fEGAFbtB5ELo4L0VmZi5cF3i2inSjAArqxjzlpE9bwUuo8Bw7KgtlLISAjkLxQc0S6EZUIfg4b5EPlsimy+xXa5Mp45mjrsMr6/IsFrjiTOsyIYLbYDsPPB8yNpGTQxfPBK1Hzrbxlg+5oyr6PjArvL06V1A82lB6IBV3Ss87U6PTQa2E6ps3WGcc+jP/RGWVROIaP5/U6D6zjoT/pAZwwlQdzgHfj9jnnDSMq8I4I/WNu51dH8PwDljdAJW/NfdLk1CgdqoEWabSm3p28ETvGg9wD8sWvjHVY1lu4e85Hi1+cOBQgjYTAECi7lluqPsnpE5Q4uyGm2ZSiX1Xvv0R+01/npa4Rf9PR6U1+jXGwFWzha19dNiVdfOYE5hcVFwwL3j6Gfgw4/9NPPlUwBJ4EvT3bfxQc3X+sPvuof37TvNwtRbY87vbUMb8l3f0Tz+U1CUf9Ml9l2AFeeytRye/hz31ruA7duvbIJI94F/YtDK/fZE2yvERHJ6DYDV8bMsJha2IRfnI6Oz+X1NsM4lBzwG8/cbA97WIl/Lm22A/rpjm6Kdu7G+QtddYOHfB1j69XeWWOvf/+6Rhty7BsNpS8XpJVX7DwNVVR8StJIB4sEFnnz0K3z6i9+ilQxRtmOUTPSD+KGahYJFvTuoGC+FB2I7q3mY2OKkSkldqAUw2m9RbpcoshXKfAOacLF6aT+GDNuN5R1kct6gqx4CNUfWw/vC4ny6MDX/9hvVpMpxc+vEbdGpCfAwKWYbhpB/094320rRKAhmRFjWMV5tS3y72eNFVmKT9MXKGrQ7OOv2ccbWLLatEZYpdhj1unISYVscE4isAl7MZngxn2HLpJHC7LTMXa3Emnr63iN89vQJRmSeZEvZbX/zx6+QbZYYjPpaINhLz6SV58QKd3/Itqs2Fqu12oeIzIupw6Re7VJMiqGkhNV6Wq4rgOJktOhMAUK/18d0PMVoMNTdIIhmE8DujjuXcMM3o5s2klBpo/A8d1VvW2KAELc7GPYGqhwywOFYdPFc3jm2KqajPmaLGbL1WoAGk+z+aIjRxZmAq+U+x3/8L/8J312+RKfbFWBlQKhVZ9hGxeCfo41tUdR2Yo2RouLjfk9i62y9khYZmWwMvhSM2vHwO5nwzbY5NmWNsk1XK1ZDI2mB8TzWq43uHYOvDmJ8+vQTfPnR5+gxECXDIlhMc8Pzlhk5QKHGuqA2VY4Zxea3mdhIvB/Sw0hSZBmr920x+egqRu2LfpLibDzBeDySZs3rN5d4/sP3WG3Ys862SIqBkrWzx3g4FROHwues2FMUnewX6nGwhZNaSmT6XEzGmIyG0mnZbFahPShCvd7iYjjC+Xika8U2ODIFGZQyqPK5SJDxwKYMyTqDL7ZoElhjWllFMfJ2C1erNb578wYvb29RBgtvgsUSmGbivdupRbPfTbDbZRpXnIsEO9N+X4AI2+GSLi3J2yhKtl0QCOTxeIDIKjYthSneakEnE2iyt45ixE7ZPbq+uGbLIWkIbnzH6qNGl61gIQ/SMnZIZIJ+VQDKlTCq5GC/MufmPQqaY3/+69+odZLXM9us5apGkJgJxWa7QdQlKyAItrMqz2Qo0LTNbMJozxyvSnjDeFdllvOaiQfbi/asqOcCHAjymzYGLddzaxuille2RotzjuAWNcXI5sozzfe/+f3vgmU856h9BgNgXV8CuWwHZLsiwbcsw3qzwYY6JAkVFsxnSXtQCCJ8fjU3SgUxjQCJ72FbiPYQXetAZw7AiCeq1hZEXSW25DBYNCYYq9cak2F9aibD5nLSKGQERoMHUtoP5F5pWlLcF6zVyNZVryJlWRbm9FEDxPcSMacIIIfvYWGk36Ve1dA0q1iNDRW6+2uYph1YRzHebHb49vIG318tkBU1nj37GL/+xS/lasr1jAUQBVZc/yvgerbA95evsa52YqyqhTck3CoekPFat8QeZAsn5xTbTUZJG+O4hXFU4ayVo7+5wlnSwnQyVtK1DoDqoN8z1ibZWXl+aMNigsdry7knRmRoO9J+QYZA0M3huKG5BjUR/TneD3cu47kQnOfG5OwQJs0OEDZZ1U1mte/fWssJ3iZdMWVfvb7Cy2WF+uHP0H74KVbRUOqYvQ5Fc7lWViijHqrBBW7LNv7f5y/wn795iSweg/xvcyq29S70HFvQn2XotCuk2znSzRV+9V4Pf/3ZQ0yrBdaX3+LqxbcYpRHGvRijXozJIMagS4MSK3J1u71DcqhAT2O+EKDMdZMSAdx/5BzIVq8AaApUsWjIGB0CG2wd0jxR4s6ChFdabY8+gFLhtVp3w09YshqvCQlL0AI6vK5R9DtNXE/jx5+yRT+Vc/B76dGezDm88qxqc2gBdOYYnR7VUm76L5xrbL+lfmIqfSeGHS3UFH/WecTY7liQiuR8Pb4IDCvOQwHsBh6QWWFWqjRLYUue7e9c+w18ItOOLGmCKkaNkIYNYye1rBkYRZY74w+ujyzsyhgurNkRWZcCs2k6Yvbj1FPk2C0oDF7WiKsOhp2+WvN380xufVzneuMBuqMeduICBZBJLs0GWvLw2bgW79u4ub7R/j88nyIZ9bBhsaIsFe8xrmwx6aapDn9ZIAn7C3erqpNQiAVxv4u4n6Ldi1F2aNRTIK8K5KV9ltqA5e9CpgmvVax/uTeZIQUZwSwchdZIjUVjfaZyCGR8aGUfssZYbKGQebFnK6O5D9Kch3IWNHXh+zxJ0qyRuC/XGzMZMIfVoKciQEtQsyXQchq29Tpbb7SmE9wUx4tzpm3urxJSr8gWNidYMo3Y6hmHY+C5kRFNuYF8t5aTtcUanHtkNnWQ9vqhBYcAZmh1pDyIWOMGdljMRp00Y/PxMcYy3GO3/NycgvcZkVa5TNJdcnuzwvpmJr0rGfygxGq7wuXta+zrHZ5+9BRffvGpjHYIdKgQon3UmtwkU0TAX+6NjHvJaAuyAgehcvlMWrzj+7ZMLL31JxSuGm36Tfas6TqFNvcDy6exQgTnwqMbsGtrhWxPKh9vi2b/FLDh3yAF33ta2prZpJhvDlidAFdcC1h4o2C+ikmSyrMxxnspKGm/N6OpOFZXgOQ4yMgMBQG+l/tsviux2kdY1D28LAb4Kuvi622KN51zXGYMXvpoJ11juwtUKlFlmeQg1KER83MlSmOF+KLGel+j7nQRlztMtrf4q/d6+O14jyfVLZ6me5TrKyS92MBatepTVqZ10FXiY5b/H3Nqz9e1rtdsRzZQ1q/RaQugx2++Bhg4azm5HEVP3OH83vkYclOeUybUcYwd9ZgO97WRR/HYGFfJ/KYsgyZfy747FMo85+L7m9/L1/O9fm7Nz/f/9/NVAVJsNHbd2Gf734xP+DncS521enA8DRqsfJ9rbfo+rBw13IPTfVTzTeYOthZJ8Sa08TWPid9rgKNJMXiu421/Mntq7vs+jxv39PS8j/PLyDwkCxyP046Zr/F8vQk+OvB0nOVWyPBr7Pt7k+Hlx6+x9K8FWHGDpvVvOx4g7p/hvQ9/jk9+/heIBmcoWh2JKDMIZoCqSheD/LAB6Qap3G3VP4Oogt2scHz+VSKicOM+Q52vsSdgtdtIs0kTWMCWA1YGVjXRS1VcQoXKBoRX3o8Z0H0IajPA8ovoqJ9cfFCqClIUlRbfhK1HoUrNDTDtxsY6YNWujrCuY7zOK3yTFXixqzCnxhfFPaNYgNWE7m8Jk6pS7WnjXg9n/SEGFHzuJMjKGi9nM3x7e4NVzUWO+gC1kvik1cL75+f46P1HamnDPkOrzPHHr/+A5WqO/rCnxZWVWRGgpWNlqD+TlNvFQolJ3O3qlxd1udlYYltD9urDpCtAQk5mbKnLd4byEzRJUoxHY4wGIxusnKjSp2JyaK4uBnAaM0GUfCbookS7sKkJwKe0f45TrJcr7LZMmi3IFishNnex2WqB5zevxVoxBzVzsRtPxhhOx6LNXq3m+C//9Ad8f/X6UA3hIklLZSY43GWYVIp1xlYzVkHoCkiwqt9TsKsKnSa7LXqqAAqwIhuGLTN06KPQN1vwOsiyPYotmRIUOjZQKaGGV8x2yhrno3M8e/RUzIcunWxC1VfuNsHVytoOa2yqPVa7XGLyDCQzAla0yJVGElkNZDEVAnAeTc/x3tmFxgxFm7lpElBbZxtk2cbcAANox/tAN6RtRrCqFGNtvd9Ja4gAKBcHXs8J9W86CabDAcaDgWCn1XqFLN8IsDing1mvLzYQN2NL4tlXZoCHnGshxh4zAAAgAElEQVRUoQvgVRAmNYq9bSYEyCgSvtntsch3uF6vcb3ZYE42VS/VfdNGxyIj2xoJnnZigYq07OW5EQwhC3EwHolRRkFp086zdYebiFWEQyAcrvWdRZxgRkjgfMHlPXYBcquaWaqk4ITPsMIRWDpaWJUQGr1frw+twYd+7sDqCTivAlqraBmFXAmFSOL2S9HtRw8e4NGDhxjQsY1jYrPBzdU1ruc32LdrBcxcUzmXPTHTZ7XbagvRusV7EyzZJXTJwJvU8vVWLYcMvq2qnutXboPFXi5Dcgukltd6iWq7RiI30wBYbbe697/73b/TuTKxsntua7JdX7NZZ+DL9YI6dTwHgrELjkMXbjToKYjQBoCtEVgc2CFhUbZWWGsLcrYGg0EFj66FLhDQkjTOGWnoKfkLdsByfLI9wDdT39xPKz5i6oaAy8ejefE0AStn4drnLZcrATRkFTU/j++X0klFFyhb0whQ0UyBIDPBmCZYcJro+9+cowSsLpdbfP3iDb59dYOsAJ4+fYZf/uIX6Mdt3Su2p8otiqFuK8L1Yo2X11eYZSvZ3qulJgQOas9mAEWXoVYkFupytRZgNUkiTNMIw6jEuM4wzK4x7pQYj4Y6B60zNKro90xnjUWV3c6ufZxYxTlcL47lPMvU2usBLK+LBUF7teGSKaI1MYwDPudBDa8RQRom/K5LdAwILdAkgOU/TbBRASLXAgltA5eX13gxL5BPP0Hr0efIeg9RdVKU2QwJtwmyVuM+ZnUf3y+2+MPzl/jnV1fA4AJ7sh7kzmXJoSV+oV21KNDZrZFurvGgtcZvPxjgL55N0NteYfbia7x59QMG3QSjXiLtqskglQEG9yKCxwRBFNkowLHgXOLU+1z7+M1yLSapEkuusdbzZgwrivKHgNeTdDH1eP0dsCIDRWj63RHmAOkBpGoEtUehdR7PXQ2OZmDdrMbeN34NAAhu0O8Y4KcV1maVWQBSALu1FjRaW2yNPhYfTFWILsDUhjOXYjIAK7rzsv1S5gfcZ2Js8lqAVdQdYXj2QPOLMYPEwc1LTq2zakXjPFaLIcFlAo0M2Lkmk1XDe8L4zES6yfZKCMBEibHSg2Mh5wcTX7VsB9Iax5snOYyT+T2MI63oZ8CHO8iNogH6+xjFPEOxzhWXdMcDJMOugCMymFVGkWaZxckEeeg6F+2A25sZtijQO5+gPehizeJFWdi8ZAs+19CC7UZWuPPYmlF5K+0FF2aapTDAaKOMWAgkWGduiYqZBFTzHaZfymIbk13FL0FDUmN6b67H1sLZloYWQagkNc0vuaqytZz7FT87MIx5bXn9e0lXoBElAA5VfQFW3JPI6jcGyQGwCqYbvgdwzphroYH28/lcoOLheMPewWIsW+rzis6Ipi1Glh1F9Rm70s7e2qkI+NAhkHvrVp9LJl+7RZH+WBqTYkUqOSX7e2tFULb4BYF2Pndwb6Twv5jijEVpsrJQqx+lOVgU77ViAVa72zU2Nwux7nhwRU3X7hXeLN4IRH328Qf44otP0UtNm/UtwEqEw7b0Ynm9GZ8xTtPVMzTLROs1q46ajLbGBuD7ACA325YarGiOP+474incT9XxlieLuppz3LNGXuPj4vGnglUHwEGMpbuLTxOwco3LQ0Ld+DIWDzjGeZ14r61QwTliWqvSGWOOxXyDaw73eOY8AbBS54AMTVisqbDat7W/vCoH+EOW4p+zBK8xwayiC/VAYGWZbSSPQ+2xuC7wwYMpBnEk5/eYCVm9l9nQfF9jkde4nK1RbVaY7Ob46ydD/Pl4j8f1DI+SParsFnFKkkAAbJmbUUomdBJx3hroYrFLEzjUfdb6dwTfHHRpxjkCRA5xhRmDHIAdsfF97ByBJ983xJAO778XsAmFweae4PuFgz9eABPIT7kFmUiYuQF/ZHwhtrUVNR0Y8xiwGYOd4gM+Jryw6QBT87P5mvsAK/9cf20z/vTjcMCnCQDfBfRsHnJN4fHeIdMEExaXVPBzbB6rrlUo5vr1bd4PP7/mv3f/n4CVgXDNwrKfk1/nZhxwB7AOQYc3Vzgw1Tz/ZhH5DmD1roPyG/iugNkq6YENRbQ1HiDqTvDw6Zf46Ms/Q3/6HsrIXL/kEstB+i8ArAgOSMS1VRlgVWSoAmBV7zbSaSKfScuXVj6j6voks4vhCvWWrOrmqJh/FHzz82sueM3HDpMoAF1WheGKSy3MQm5DrLAwIGGPvNlbl+oPbwJWmzrG1R74Li/wag9c13Su62ESp9ICGlO3RpV6fnQtPSsCAoOglbCtgJezW/zx+gpzav44rbKkw2CFSa+HJw/P8WBEAIHsiQzPv/lnLJa3EuFkSx3BEAVIRYWz0USVKQb917e3EkqX+wyZRWxLENPKNj22hY2oRSW7dTJoyLCgBguDK4r8Juj3ehj0BmZBHFgKEhUlM47MrqgtEI9aUnwN6au8RU45ZukvSXsY9k3zaXYzE1hli7yJX3JiLhYLfP/yB/zx1XMMx0M8PL+QoDCPcTwd044GN+slXs9v8MPVpVonWImWc0OSYDqZKDlcr5aqTtFenaOYVZBhr4vJaIBBr6fHXQOBE9Ep0gwyBFjtt2h3YmypG1RyIWQLyR5R2RI7jKBSRle/wRBx0sPsdoH9tsRkMBVb7WI0EEAmqnBYTC1AYHWywGa/Q8b2Q4nE231jMElQhMGcxLZ3ewFtBKvev3iIMavyBDJ3dt+0ALD1iAwiuRqFTYjsmppBSSnBdjJeaGlPkJJOhLw3ZGsxoR7SrWzQF6DD1ktqhu3yDF98+CGGaU/tbxR8JFuHY4OAplFFj1bvJj4bRB1DAqYNA9QSKzBfb3C1XFm7KxkG3MyZdAWWgInQJmJy8RxZWUqiFpZLA1rJrBtMJpivl/jh8lIsK1bCRV7i8YR2CBOjsPnPx48MK14bq2QfN6+7NG/v7be1wSBy/1xvTxEY/icAVvYlBn45qGJCyPahksMsSrHlziZT6VkxIeLGyzal9XYDpkNiQHJch2DoAHwdgBmzp9baxgCB7QesCrbaAiQNXDStBV4aBxr573x2i5qMjs0KGfXi1ku5j5KxQ8CyyLZKbH7/+9+rAMHEwayqvU3PNlNntJDpxhZBtqfSDOGW7FTNf7YEB9v2QLR1oMILBc2CgVcomxu+AnuCdgQjG4DV4XG1hgcxSrWxsDpF7Yeji4sDmF6l8mDBK1I+f/S3KvUEGo367c8dk+xaYLizre4AVkpaWtIO43qqtumwBhxsrxuaD+/af1VfjlPcZns8f32LH66XyHY1Hj56jE8/+Rj9Dg0KOtJaJIOBu+W+buF6scKrmxvMc2vTVbuJ9DhshCtxZjDU7mCx3mC13KjVd9hpYRwDAya4+yXe7+ToVbkAKq5hXOu9ZZVzideeCTnPSYAVmRZiu8Vam9hyxCoxr5mcMtlaRNbJbieGFQFX/pwCVryWBKzoROsBoVdS+XqvjPIzTiuPDjyqbVamEG3czFZ4sSyxGHyI6sHnKM8+QjQYY7eZgbq0ZCRvqgjfzXJ89fIa311e43azQzS6MDUbMbpNbcYSFynuqhhRLa4Qr9/gi2kH//aTc3w2bSFavsDN9/+MN68v5bpK3SoCVtMhGdXUAjSAgu3YB8BKy4JVSqmJw3X7dr2RLhz3aCaX0rrh/A4MIBaiFLsEdqIzrFTlJ1ApB+J36FAFRzYFsR4vNYAro7/fddlqBr7NBOCd4zdU8N/1vAesHsw2k5OguHJY29wlVk5ngUmjglNZmlkH266TVL9dGnHIaS+0dai1y1qcNjscAKvB9IEcAnWLCRZWxj5VsslSHRkMnUSFKenQBce7vMhVSCDDiEktrzFBqG5MFjIdhxknGljo7XdiCofEifs6YwfGKGLIajgRdN6L9crXqo2PbeudHgZFCqwKFKvcnAZHfXT6CQqK2mhum1qOZriEtPdqCaxXnGdr5J0a3Ysx6l6CxW6j2IOsnh4LpXIWtgKKnPMC+4jXgW2PAvLkmkzaFquR1upNeIN7s9ZUHi/vQ7ul+S32KFkH7SQwcPcCqwhEqY1X7U4mrcA4UMW5wALiZ2V5psJaEYBZtrRTooLXl10OHWqE2VXTvKxrrkss7FhxxzA8OiizLS9Yqjt4RcainPoqxZlcZyhrIO0hdpNUXLfIEl6jKLchXmCxpoM07Qu0IsDF9ZQMsKLIBVg50Mg8IWqzEyPCeDoN+ljBIZDgZc6i0e5wvTzmJdCnoiZZeLym1Q7z5ZUAMTlDFjW67QTxvoX9bIPt7Qq71Ub7O8ftervG1fwNqnaJZ58YYNVNuEazZdCAJmcoKvgQG7fUOiOdXHYQaF8wyM+AKu9gCRFRY886ft5d7StvSdVSFaRf3kLMTxYEZ4s62ydkdWKrHYqBDTCJRaLTnPatNSa07h7wLmdaN154BwA7gGbHF5BlpbgkgOPejSE2Z5BEpywMgSoxrMgs5Ou5x/L6quOFDKsaq31HgNXLBmD1qhpgG49lfqQ4bbPAOInw+HyEi0GCh8MOxmkbAxbsNTD20rC9zYFZXuP5mxkWV28wLZb4bz8+xy9HO5yXNzjr7IHdMoiue/xjcg6c9w42uCj4EbSyq2XrvLln+prfXKP9NSxMNvWfPY+2wosxkfzXr6q/hvs0u5fuA2z8PQ6ANGMrPw4+Z3GHMayagJWbqTn54V2AlbPBmmOpOSY81vO9zmNd/u3AH+eyFx/cNdrjE8p/NBlGTUDqxwArwy547SMxxfm++xhWfMzP3Y/RAUMVBQQ8Nltu796POwWik048zkUHrBTXBWCyyfCyNd8IB2/NRwGOR6ff5nfdx7BS7vg//v69+l2oNB//KcBKGhqhKkEB6FanDyQjnL//KZ599iucPf4IJW222euoVcdpudZKEZaVtxhW3hLoGlcErKgT0S5zAVZsCawoGFxspN3kF95bAX3hNdaKL6bW9nCK1t4XLJ1OAL/ZzQtPQKrNoEcJj8WsFJpm0qR2M7XW0AGMDCsmZB1kSHBTtvBiXwmwukGCTjo0sCruos9NV5OM1bgWzgZDJecpKxolWTwVLpcLfHtzpcSeCYicg0iRzsh+aOHBdIzHF1NM+in2+QrXb15hm62QUo8paEAxsGVgczE6M+2cVgvzxRK3i7kSfYk0k/nTS8WoYTDBfmaKATMwU3k6gFZMpBlUMHBjGxmDN99YueCwcmaJTIUkJZOAIu9m58tzYmBA5gV/2arE1spet49u0kWe5ZgMxzgbT83Rh8FWWeHy8hJf/fGf8GZ+jdF0jEcXDzCl1le/j8FoIL2kb158j9tsJcBHbRMK1CBg6+HFA4EA281aTDCvarHSyjZOJuG9boLVyhyeRMcnAMN+35D4M9hn4NiOYwm1brZ0dWT7QYwHozN88PiJrtd6k6HNamW7gxcvL1XNT+M+psMxpn0Tz2ZQRNFuAgsEiwjAbMms2maB7UD9IwsgBFC4FltofyKoRCZUl0FTFKEfJwKRxsOBMW/kAsfYLTAcQ1telxVSbh4E36gNtssFWFHUl0vZZrESy4yiygSseN8YVF7PbrFaLPDZRx+KYUMmkKTsCZI1ACsFeIdrZ0Cy5lIDsOKmz7ajxSbD9Wolp8M1z5NjMDCYeOM4LzgfHk6mmA4GYpWRhbhhq9xuh5TH10txObvF81cvpffFANp1khx6shZ9HodtugfAihVfzmd3mTpU3ry65BpJXiW0RNA6+kIbgS/+AYg9sBFC39mh/SyAMqxu6V6GIMb0Lq09kMdIkM60LejYZ8m+s3GoVcO1h2OQr+e8ZNAsQICAjKovHLM0ZTBdNIKdXJccwOKYsQougQJWvt2UIFyt0A67z9bYzG+RL2ao8gz1nhXdvXQzmKT9zd/8/tACpiIG1/ZwHbmWGhBkrUtMBji2yRCZbTaqCBqgxVYXq3Y5e8r3IG+5IygnwEHn1xJjx2+TXiMgyQNIYzlp/Dd0I5S0S+unLaD+CK4FV6TgusbvNoHUo3OKH4dtqMaCUfhOAEDCw9Y6ctx8/f+Pu4wFW9ZCQMF8zc2DM4tt7K4rkKbdd+XyOu79dotO2sOmbGOWFVjmnEssCvRwcXYmwKTPtUeVfrYPdmTa8fzVpUwNWmnHLO8PVXHX52mjopA/6BrKqj9bgtiSn2EY1RhHNQbFBh90S3TylTTVWKxw1xmu87w+vBcesHlwKMF1B6y2mQk9s1U1MLHEnCo5rzeYTCY6fw/0PADj80x6XY+On+3MrGawSMDK76EngR48MtlhK3/djrHc7PDdosR31TkWg2fYnX+EaHiGJKJrVy5ge7mr8O1Nhm+ZBOR7CipKsJ3aIsauCgwrgVdCm8VGrOaX6GbX+Dcfn+PffjzFQyzRmj3H7PVzXF/PxOAYUruKLYHDFOM+HR1tr5PekVgNjSRJTBszLqARh1xB8630BwX6iqxuQBQ1+zx58LWF+77mCVnCNGEJPydEAwMvQxLoQW0zdlKwfkhc7d2nsdWPx1psPTr91reHezMB8eOxwocVI6wLUytaeLOltwRYrLhmgBX3j2Gvr+ILE0duQVWrlO6hkkGu2Z0UazKsqlgMq/7k3DTEApDP+X5YPylUwI6CuItu0FQ0wGqHfL/FruS9IQOHTHxW89kW1EcvMSdmjuV9TfBlI6YhNeIIcvI+Edxl/DOkS66SQmMCcAxTs4htZmTN8P4Nkj6GRYrWqhQARRYZY72I7iixFSgIlnEual0S6LYXe4pMHAIkRa+N5HyEfS/CfLdRzEQmLuMXfh71RFky5LV2vUQWOfb7zLZRrr3UBo1j/UrPqwUsFnNz8RVgRSkDGrx0kHaNtRQxN5BJiAFWGdv8ZKDChJ9SB4wnGV+mOn61t7Edb7vR/s6iFvd3MhIJ6PD1AqwoBm7Yrda+qqaJCAt4tl4H3jR2QhItL7B2QDs/7ZX7QtdGcXPalVmJOeBS44tFF3YfUPbCmGNki5FFnyS8t7avilVVUcaB52UOygKsKMre7sgEw9iQxszjfsR7zHnrSbRAhNBKxhhYRXkVA3eYCbDKdZzVng7XbAmE2HZsC9yvMtQ7jtm9xNZvljeoowoffvIUX3z5CdKYe1tLe6HlSQEaMmRbwKUDVrvC3H1N6choAkdR6SaQ4XPYipaHvw6tgYFgoLZj76o5nffHdeHAfjtJmI1V+TZg1cxn/Rrem+MdxO2Oz57yvJqfdTiPAPDztVy/FAsEAymBoVy3g1wAmVUErKiVp//n/AgFBAKljH32FaVZgGUR47bq40U5xD9uybCKcYkhdslIJIhWsUevzPHesItnD6d4b5wiKVYYxS10yUyWpnKhgtSijLAs2rha5nj5/FucY4O/+vgMn/e3GO6vMGgxfstsDyDoHNrGtGc3WvYISDTBKlt3G2u9CoNHMMIBJAeUuP9KMzi0q/ke4TGhmEGNtkDPs72oJHOpBgjqcZWDWowb7wOQnC3/U4AVj82LlE3wzB/7KcCKzx/naXAwDfmZA1YuWcC/PY5xhpUAOWcah/Ht5ybAuwHqWR56lKqwlkACUm7qYdhG8x5oj6H0RoOh7sfsYNKPAVbN+fM2TlQrdmt+vt9XHyf+HafX0QA3kpisDbt5bj5GmljL4ZwIWL29oByn7U+BO04FE1k0AFZVZ4Dxww/x5OOf4/FHX6KKUtRsDQuVyEMfeUC4dYA64mNL4JHX4MEHl8hC1f3yAFitUeYrtQvyA7yHWAu6aMBG93Z9EwOrbHIdUOFTLvw9K1sT9dSgVqJi4oyi3DNxVJLBIMmCccm+EHyhKBsZB3sCVhHyVop5FeFVUeGyAG65xaRDjGJrtyPgwAWOCSSTjffOzzEms4I6PHTPqwrMsg1erxdY7nZYb0ihZrCfC3Th6Y56Kc5GfQyob7NdY7ddq9LDz5SLGpFnghmDEaa9KYbdgQATBlZkP7CaQqlFWidvixxvbq5wO7/VuGLFT4AVrzE1QAgA9QYSr5aQqfr2LVjgYDWNILZjsRXQ+qO1CIaEXdpCRSntLDpSmTA4hVGNsUUdq0cXD/H44XtikFhLCUTVfv7ie6zyNdJeKjctttJI+6XfxdXsFl998zVez24QUYSd36kqCAWCu3jv4Xt4/+Ejtc8ROCWgNp/PcDu7kUYTgQBu5JtsEwBZG1PSvZGugE04MsMYeDEvILOqLloYdPr4+P2n+OzDj1VZmS8X5trXauPF5RVevH4jsd+H03OcUWSeyQPZVVFbGlKrbIMVrwWZKGQJcbwy4Va/u7XACDMzLrfGMrWXatoh5zu0ClKG+5gQ1IkT9Ak29XrWNskWTBK5pfkQKeHV1CPTKTI3MH4nk1supBu5zFAYOlJSGqexALWrm2sJkT+4uMCUDKDxROeqtoHADpLooAAgq0wf6aCB8RhaAsnwEMuqKDHfbnG1XOJqMcec7UWBnsxjIED1cDzG4/MLsQ55LhRKF9jB70062KHCD28u8eLqjQA4gq5kdxqNyYQrefHsWIxxKRHoYHfuVVxjZYqyafbOCraMqeRVPo4lAkN8yLRUwvNcZ7SEGqB1jNjssVPQSqK4QVSbByX9pKBpRS0LPRfWLhPeDoLWCqDpMshEhy3JloiqRU0OS8b68U2OY5eAMH+leUNQYLkMmiYMVIL4qzNVqxKT8chqoGRwrJcoqV+WU0eMvywe7GSK8bd/8zfoUwReG2aptUbita6fElhuXHusPZBMwQo384XunQC1HZmYxiB00Ipj3kEiBhdMSgg4KKDReZqDpG/yDlgdKl+hVdKrSgeqeAChmHyeVvh88+S/Hmjdx/Ky7wgipW5PHuajJdGmuXTsOQiV/LD/KBEJNvLNPdjvF//lOb/7pzYWZUQXTibZHbS7Y7Ro9lCZsyCZVZyXAg/Jpul08OLqBn/45lu8vr3Bw8ePTCjc7dPJTjkIS4tahFzaNUCZb7FfzjBJ2nh2PsaDFOhtblBvZgpcWCwwoI3un4GtGJJsJuCngBWPaUMhfwH/NPvgHmVJHK8t/+b/8zo47dwDMI4PAlZkIDmDywNCr6zyupHhxr3NP4/33w1UNKUJCEWprt9X1zv8n29a+Ho/wm3/fRTdMYb9WKYe1N7a1RFm+zbmeQmwODAYYLvZBsSkCVaZJAEBqw7ZiJsbjIs5/vufPcFvH/fQXb1Asn6N9e0lbuaZdBX7CU0X2gKt2B6YkNYlkXDTxTCBY1uPTMvIGbc0ytgLVOR+IZYVWaNigBsjS0tRWPdsLTmyAWMClo1AuAkI+dt8/N0HaBGoPVod3K3UNuOs+8ewCZOfJonN1/o89oTqCATbWuoaNM05Yy1vxlTl3soEkkWXgfZBA6xoaqG1iQx97qNccwmykGG1bwXAaoje+EyAlVQJObYpbcAkSWt9hFbSR8QiHR1ruR5Tq5UFMjJqBFgR7JS0tgpxLFT106EMWSTP0GLss8Y+35i5RWjvZuFPzrx9S1alThMYVoz1uC+IuRWTBd3DqOiisy6B5U6ugmzH5drSJruS4HxMzaSgsSLQbWeA1c3ShM4HMaKzPvIeMNtv5OzH42OxkJpbHUYNtTmVMWbjHkIQZF9k1kaUJCq48ddADEucBKSoGEHAyGzMaZbC9UKu0a3EDELIIt+b+YkbJbAAwPZJFUHj1O6Bih80HWBslMsFmR8qbSy6HEapZDnkFyitNo4Tum3nhPdNa84ZkFICCvIgoc1NGn8yZgkAP9dwSnSoHdwYiRxbMsbJcxWDpFukvYjXnK2O1JoiaMcxwyLMTkwsFq/NDISvJWBl81A6PmK985YYE8ScEb0wZm6Sbs4hxj/374rzfmnjjMfCmK1km2eN4naD/WyNfLFCSRMlFj+zJW7Xt6g7NT7+9EN8/vkn6HYZMxgbREUmFd+thZXHL23T0sxSWFQsGE9xHARmOZmntl8y8bw7k/1eNfdTm9vH9jKK398PWR8f1ZoUPvpO0uwS4Y2E9/S77gOcDnutEsOT8Cz86d/+rvdbqdPZ2gbZiG3NHFBaeYyZ2WXRs1g7NoMHzckAwEjrTu7oLWQ5sNjHuK6H+L4c4L8GwOo2mSKPepx0Imy834/x8fkIH0z7OEsjtIutZEW6/M6qEOudrthbrmN1jNvNHs+//goXnS3+/IMhnnQW6BU3SGoyprdHx8IGWNIErOT0G3Lpu9fCYq6qPMbyvkaHwFrPU3NV+23QUvI9QWObrHrq8Z6QSFRMDPIL3Nub8dkpIHYqteB5vQNW/BwvZHFeefHKGVYOWP0Yw+ptoOY4Zhz8cYCGn+MgjYNSDljxtU3Aiu9xBlkT0PHzPQWs7uxxh6Jn50cBK9f85Pla3sCcIRSyA/upuU83QTs+7tfl/mtwl2HlV8VBRAfPmp0Rzc9xopN//zE/DKzFoOHlx6Fr3ASsmpPdP/inAKvDjToAVj3sW10Mz5/i0bMv8PGXv0EZpeQZWhXXvt2SpCBwaE0IbwNWeqmySrbNUJy2lCZTvcukYcWWwHpPFwxLOrxdx6ptDQ2rIDTqgJUjigKZAiWteZ7N/29uGp4U+QUUNZwJkdgzLYmksn2NSRXPVK0KaccCnB0p3JGuzbJq47KocVW1MaMiT9xDL0rQ66SiQLuAH1H6987OcDEaIamh9jQCFtuqwHy3RV7VuJ1vBFjxAhIIopCociBujvstNqu5tuVyt9XmyR8CUwSeHkwf4mJwJq0lR8E98UYcoRVH2Owy/PD6JV6+fqlgguwofo9AqP1e9HoGgWwDtOqB6ZbQRcb67EN7kIQdbbNXFUtspSDuy8Bmt5f7XU7Rd1YYCVhFMZ49eaqgaTKaKChhkOC9wvPFHLP1XJsOAzQXxCSQcz2f4ZsfnqNgPJMYlVv5iajtbTw8f4APn3yASb+v9zKBvp3d4ubmSmLWpjtB1tTGEGCBFmbFap30wVa6bqHb7YuC3q4ipO0U3VaCR+MzPHn4nqq7bJ8jM66OY8yzHFezBdqdBOfTc4woxM6JSYZTVWGzJ9uAAsoAACAASURBVMNpjcV6pSDEgKlIbYxMbJiI8HFWADWf5PLA+WTaJHLhodV1q6VElWDCuDfAxYTukyOMSK9nOxLZk9w0goMPq/IEdghYbXcmti/RbolIehE1iKQXe1xdX+PN9ZXu+QUdzc4vJGSrzw0uU4fNg1pvDScK37D5vIAEHTyjphgMK8m6eUPwcLkU2Cf9BlZbo0jOjY+mZxjRSbKoNEZ4X5lC0IZ+udvi21cvBXi10litjiaSG4Cio8K2gUeEwfeBuRTAEUXlrNAHd6WDcoKcjAJkpetHJpN8tQ+AlVpyAl3aFuKTgOwO08qO65AQBo0ab6XlM14QIEvIacS+iXDcsrJcUvSQ4LF0aYxdRCDNmEiB4hsouQw+pZmiKi6Dd6vWOjNG/4rBwUCc7oEtpASyCD5R8HO3RZvVd2q+kBFAttRmjb/727/FcEiTAauqkjXCuX+szh1qtxpbAn6rGpuMeixkXhlYxXHta4OZWsRKEtTuKLAqCXP9yKISAy2wgQlYeVHCK9++CVtAFSrXodrr5hO+tjfxRVvnmxVFS8gPAZTafAyQ9U3XnvOK4zGwcWHao96HrSnSPjr5cQr8AXR76xXHkJsizkwkbpZbZGUbvfEDpL2xhc/SGbSWUwLG7SRBXtf4w7ff6Zd7ydOnT7SmqaKvlsygBxlaRzk/mMAp8Nlm2M6u8WjUw88//ADvj1Lkl9+gWN0qGGfBQEDKnhR4K0wwUTJAyYBGawlk66i5o8k4IABWLs5OkIrXwP/mdXA3wCaFX0AUk93QSugBoQNWvC/8jCZgxcf4Nz+f7CzqQtZRih0SfHVb4X/9fof/vIjxMn6IbTLUXkqQQrkYW+fb3eAgx+JPhHqXixVzaAl0qjXXTTLC9xt09ytMigX+3a8/xG8exGhd/RGD/Q2y+S1m670YKdTJIiFmSH0wAlbsceL4l2aN7TcaY8F2nuwW7uP5nlqExlgkQ5lMlSKAwub2aO8zdrv9cl1njEIwOO0lB9c1D/IFcgXGqMeEb4FaoUVOIIgneY3J42u/tF3e8aPPvNtR+NYrHWj2YPaUMVEy9rF+vYPOCs/YE0iug+7YKg3Obs/aAYPWDvWHxKoNgBXIsNqzvT9GuztCbzRFi0xefmIACvwY2DILgi5kT6jFja00Nl4kHk62g9hCRA4JOBhgpV/GxDQJiCpkuw32O+qNkim7V4FAEgsU7467wb2TZi4U2zYNK+7rZFjVdITudDEsU0TLAq3lDtGulLIQb3aH7bZiURBAMXDxcFyMz1ZbtMiuGSdoTVJkaY1FRQdqMsfpWDk0R7/gvmfsIyt6EOxnxyoLkQSpKAouKYjaWMsHMJEsel2HUmuRHEQFqCWoW3EQqec4pnaW6ZwaA9Xa7Fi4ZBFU3YwBHOHr2OJsbnXBSKBNJrm1GZpbIB/n5sAYlHGlOXnajxWJxMALmQOd2iiATU0hMi/JLNJ6HnQtZf5EcM4q42b2EnIA19xSHMh2RIGMNv3KmnOSgBW/P7CxCFjJnCmAYAITXfw6SCcc5q2bigTvwyBjoLWWIvwVzUwMxGxRPykvUNyuUc7X2N7OUbD9nkXQzRKzzQytGPjwkw/x+RefoJvwPhjDWsV97kmh8MZ/xXyjZhjXmIK6ZIy1AstKZrJkedsVbCbUdo2t0HBvu18At+6XrvKYyADKw2sODC2b88rfGiaBvg//GEjVXGDEyDx0+RzLSjY67LCbn9UsPro2qcs5cExYTG1xOM2kBFj1+8HsJQDIQcT9sK4qFiJg1cJMgNUIz8sB/mHbFcNq0TvDrkW7TRaOC/zi0RRfPpriIgbSinIskRmrkBDAfZehdJxi3+kjbxGwyvH9H7/CB70CX1x0cFa9wbC1QrvcoCq2itNU9AuAVbMVizGgdxw082Bdn3CLuB6o3bjh9ueYgBeJWFhyLSWPZ/V6ynTI0OtYyLPPNtaa7+dNpk3zOCwPPIK6TWDLwTM+5i2BLh3QjCd4bE2GlX+XFzYdSHoXaOW5qJ+zf68DZU7acLkIxkLNgprns14YPY0lvdXOr+9dwM5YnWYm5fn1XYYVv9fPxfMtB5IcWPNr7v82r6N3n/i8Ob0OLEy6cZXv+c2WQOWmJy2Bfq3EsAqSRs35wP/3GNjP1+9763/6m8dWgLuzGLwzxnjriWZSSoYVoi72SNAbv4+HH3yGz379l3IqYCuCVRGOCfCfAlipT16GLKRZsoKwU3W/3K4NsNotNZF1kcNm5hpWByDswJY49tweLm4It5ya7o8fnj/Y1oYqfkhQJKSr4L6Fbr9rbmQUiKsgVy9+rAJ1gjukQxOwqlrYI8aqinBTtdQauOoQ4GP/sW3MVnWK1EZIMGGYpnjy4AFGSWL6QHJjBHKCJ+0OZgv28hvAQC2n8XgoWdDZ7RXmsysUeSb9L1bwqEWjjanVRq/XF3Np0p0gothoSHAlOsn/rBSLolXi+1cvDLAq9+gNKIDJxKMQs+NsNBYwwmM350cTNeZAs6TXrpHJBnlLkOkZMPVnMMjAmoAVA+79nol3hG7CwLIrpytpWDFgIX02tI1wQFPH4PL2SgGYkp6ysPbFYofNboubxRwPnzw27Sci9QGsokj5+eQMn338iUS8mZjTQe/m9kafabuO2REfACsVYS2hOxqLmDw2ReK7nR6mgwkeTh5I+DLaV2pBYFseRc/3TD76fezbEWbZVkFRv9uneJPOj15CmYTPc6xy6hNlCgy5IIlqzpbBNFF7IEWrmaB4EwSvJTcdtUuFSjCrykoV6PYTJ5j2B7gYjXE+GKFL/QxZI+8x6HdNxJcteGwtVRBkgRqDP45D1w4TQp/E+t7ZfI6bmxs9f352hvMpgc9YrDsOHYlfky4btN5cv8rwnKCp4hR8Bn88VPX0Q9dhRdfFfIvrmxu1GvFa0oOJGm8Xw7HYVgVdcVIyAyHrbLKr5tsNvn9ziZvNClEvVYXQ2gqPwNAx8DDhUCbrZH06XduCT7IbjHVkjE0bv6ZTZSGdaUVxYJizE0EzuqG6zbGDEx4cHxbPwL7S4wpgjPV4WIMbnJxuv2fsEgYGISjg/eZGxLGVdNoyDFBrXEOrxuaiaZ9ow5Alu32PGFaiCVsAfdAaY6Lg1U+BmSXyzUZBEFsv622GVpEjqZkQUVOQBYQC68Ucf/e3/wMmk3FI3Ml+caq1UbaPmxSD4tBCyWqkbLrN+YznpZZA34vUph8E973q1gDlHNBrOvpZBfyugGczCPB7IIYs2wUJZt+jo+B7olfimq/xvUGsXrW6H++dbbQhAW4EvP64vdcDNGMLGFnzaArSDBhOE/S7G3AtYLKs25ivt9jsge7oHL3BVMmpjoPnGRKPKmrjZrPBf/rHP+D1bI73Hj/G+w8vtD+5iybZwIT2maPpOqoVqpb4Oau3m9srTLsxPn3yCGdpC9nlt9ivb5Wsc56S/UFNHjIoyMg0JoKLrpuWBM/fXQK53lrbgSU3HNcEvvjDlkAGlM0A0wMwvp7P0emUvwK176Hc8zNYnOGPVzP5N9+/WW/EeiFgVXfH+GbTwf/yfYH/e5niVfd9ZOlILT1MsAkAcP/esfGCWboEqAlk0f3syK5ySQIlpmTL7NboVRsMdzP8/jcf41fMNK7+iHG5wOb2GvOMDB8yQ2qkHbrTkmVFtg4Tbs750MYVbrybQpjmnJlIUKfKmYn8f2v7pW4Ni0IGJ3nrHNcqrsta66hvNugawyZUhgkkK4APybODUc541P4X1ipjGjdaCputIuF4D3PlnpDSjSea7Y6nL3PAyhOB08RJrWeGph1buX39Dm06dLkl45iAVZ9MoGDMIKZMcLnW+zmhO2RYHVsCu6MztARCuCOyyT9Yy5tRKcgiZtzGdmAlMG4yo9Y72w/JJCGYkbQpzk7RdbbitrHvtNU+WBZbtfNYo5W5p8VJV5IP9v0GgMjFla1lLNyKTdFGL+piUCZorwrU8y1aW5oTWTGC+xdbz2quBypAGXhtxQTxvsTCao+7BlglBVZ1Lu2riO3hZA3VepXCIpdFYCzIvSTpdRuA/VG0+JgwGgNZrsECH6z9Xa3rBGzoqiw8xlrcKoFLle290muytYKvNSMICt4zNqOj3l77kKtusz2GwFybiAyjHxEdg3un8a2D4DyPyeZ0j9sRGb6KwVhQjrCjrieFsCXIHZwB2QRHxiQdP6n3FATwzZidQIUBUQZY8ZO5LxiDkA2h+yrXuRmIpgZC07oNrYhmOGkMPnVkhHl7bHu1WIVrPeMdFqkFHiqvIHOagFVuxSQWfRcErJYoFyvs5S68wnI9x3wzU5voh59+iM8+Z0ugGRVxDTa9IoerDAwy3VQ6/BYGjnOdULxiMY8ipQBeHwGro0i3758+rx1wP8xzB67e4lkFoJ0MHl9LGnkqv1Q7m9rZj8yu0zz2x9YffWyjuHg4xuYiFApWTnJQMu3FA83TYAakTMCcN63IZ1qalNFQLCbQ2JxFNY+1hlqhWYDVloBViqt6jOflEH9P0fVtB4ve1Agf6yV6UYXffvAQP3swxqjMUG0zdLoDm0/ct9nRw890wKruqGX89Xf/hE+nET4alhjkLzBNKM+So9xlkiNx8N5BDwdh7gOsDnFcuEYq6J3oWPlrVBTa76S166383prmAI3yixB/NeNEBzmaDKvmHnCIkQ66tBZlO+Ck6xtafw8MK5mYGCOQhQT+kL1pshkGZCtO0/i2fdBZUh4P+tBoxpQO6vhY43NqRezE1kkQ4hrG4wLZg94UB4KeC2yy5vttaBrw33z8FLCShnFoizwFeZQPBEC+edzNPdSfb+Ie7wKsTsEqfqbf1yb41TzGJpCmOKSR54iB6qh+mNtNQNMZZn7tNa5OAavTG3NPnHHnIZ2wTMFYqUrACtWuSpCOHuHBk0/x5Z/9FapOV+wJsShC9HRcACwVPGVYOYL+FmDFzTbfoNwSrFqj2s4hpQ1v3wkJl1f2qQ/iP+YyZZUbX6y48TlcfHrT+BpHC30AeTLk1Uixlfp9VamIljpgxY1W1d1eVxVnJZUVbeU7yOoObooKt1Ubu94EeW0UalacOklXV4PgC99DFsPHT57gwWiEqLQKDwPNiqcVJbhZZLiZLQVgDMZDTM+nomq/vnyBqzevMBqQ9VJil60EXgz7AznksIpNllGH380OByL1odeYAQ1FXKtWhXW+wcs3r/D66lIxwGgyQrefHizvGQi6441Xb1UNU3DVEFxr2+Rkyx8XMVtQWgp42BpEZlWeM4kuRakedAfSxfrk2UfYbXf6DtEZ3WFKQt052LzI7ErJUVXgZn4rHQQxj8KGu9lmWK/XCn7YYljke1xMz/Hzz79U0MI+61eXr9X6SHp1QofFiILq1NTaGagQ2lePwALbCwkKJPqXzKonD9/HJx98iEGUYrtYqbJF0JFgGQOthI5X3Z5YVotsq7E4iC3gI2BE3Qi69WUUH+WYIRAl50Mmfz1L0KpKLYNs/+DzvG82l6zKKCCQ1FcmI2wzZDBVUowzMv2n8RQTiuLrtXt1xPAcPeEhm0Ito0H8mBpiB/2EDoGznpL89WaD2exWY54tgZPxWAEtBeBVuWRVmvPdwYnAeDzoB4XWKQZ1HGvLLMOC2lV0QhQNnUlTrWRzRDF9ugpVtTTe/Pg5Ztpx18TpqYlUlwL8Xly/wW22Rqeb6jELKg2U1wpwACgIcjJgsKRCrbjSjAotggIBDWR3ZyRb7E2DQcAWAycF0gZYFQSsgng1P9T7+w1ObxYbrf2ZAC8/UzonYZOVMHro8eZcN52l0J4WxHfVOtXrKkjiOqFAIART2hCDexWTdG+pi1w3LgBIBKqWy7m1Nssa10Q3DwLworibW2mZmUtgvd1Il4e8NkKXBK0Wtzf4u7/7O5xRbygYXrBFhvPf9EhCQKkNlGMi+LlSKD4knEqYJWZsg1nnf8I+O6zPDgSxqhSshA/fIVZcU5PBwHPeI+5VHoA4oC5GQAgOmnufA0VNlxoPAPxf7Vza+yyJ588BsGqwvjwAcOFjr+U6OOgaDvcFJqcBx+l+zPlJkwoaPmwLIOlPkPbHlqCy8CHtPjpw5mCY+uLmBv/X3/89tnWNX//613jAAsd+r7WXLecsahDMJheDFWIXRKfmXy+Nsbq5QoIC57Sw362wm71EfmBY9eQSyDY/vo8tgirc5PkBUPLgyt3BZvMbacTwPLl2cY0nA4qv45rtGlZqLQrVOmPuksVHQIwJvL2vqWHlbESKJjtgxc/gXDAmWInFYqkEs2T7Tm+Cb7dd/M8/lPh/Vj287D3BtjsBuJekbKXmeVADx5igGptMEBuA1RGssnYHMr/b5Ra9coNk/Qa/+7NP8ZtHfeD6W0yqFZZvXmJNgw6utVGNuF1h1IukYZWS9RKc7nzNEZNE6KbZz9s8N+aN5o+cD429KLCqrLTfqj0rtOSqDhXYmlxbBsPeIThXNZhxB9uSWDCTNhsT5fD5YZy7jqPNqR9vCTyt0N4Zv0zWvGXxHYHmTzGsCPYZYHVMkgMPJRRsKrXlTMcjMcG1xgf9OK7NBlgFXSCuyJ1YLpveXkvAioCmQAixZoJuV8uE2NGi1hMTFLMtF4NcRS2CgIGLItYxgZdYYBWBChUleU+Y1BU71CXFd83z0Ni9HXSSVNqYBKwMtLEWs6pka5mxhXh/ep0e0jJBvSpQznPUWSEtSRaPzP1Nlm+mF8TrRKOJIB6fDEdAN0Fn0kVrFGMbF8hYPuuwzS9WrMSCJjlmLOpwp9N+oV+2y3UtlgugrWvg6FgDsEGgheYu/A0pvVVd6XrmwJ9a9VjwJWxEZzX55gTxfNPDUrsrP5fFRMYTXAO4V4dYks6NBOd0n2oWDajhxpYizhUWe0230hLsGJ26hZRXu6yRM15vdfS7RYS8bssMxBz86IVXoVMXSFEibVdiwxE4JAtfzDE+Ly0tAhXcHU1fTU6d/K9mh4Xv0QGwEj3NwDhFKHSUJBjJPVMJtI3HompjXzHL6eh3R+C8YNwCyWgYY3mLcp+hU+7R4Zq1XALLJSKamqwW2FBCZHWLxfoIWH3++adyKSYgL+3KQ7HnqCEpCQqa8uR7OQUKKGPMwcPlmhgMCDwJdiDG869jMu8T/MhGPlD3tZ4dIqTGShAKT0dd5gbjKbTjC0e2vfcUrPL9+B1Ly6EseGCvvm0YeDzEhvGE9vPA8YoJRBHnZsE/gFU0dyDzWQ7s2tusk0BMvVA0ZLxnwAUZzMBm2w6A1QTfl0P8w4aAVYR5PEKddMWwmkY1/s3TR/jZ+RC9fIkiWyMejrR+xWQOcu+WlAtbArvYVhFW2RY3P3yDnz1I8EF3i97mBS4GLDSUKHYbpNJHc0jQ1nsHrBj7mBbp3fZUxUvCNq0luwlw+GsdPOFnMK8UeBVY/Xy9C7G78LffP7+H/v4mYOU5twNize/1GO4OYBViPo8LnGHF13ocwmPzYk1zvPhjHkfcN7b8mH2MN2M1np+bx7hkAceAxzEu1aHOiAZg1QSTlEM74aMB6BzBMiuUHGMqY7o1GU7NmPWAWQSHRD7nDLJ/CWDVBK4cVPLYjJ/joJSPI7+Xfj5HQEtNtG8Bcn4f+D5n1h/AzH//u0dHePqemd08uPsmPieeDXLbyGuKDSYjRL0ztLtT/PK3/xaTR+8j6vYlJC30kUmGzEsMJRdgpWqPhRq+qXjyIrPfsCmoNYXOK9sM9XYF5AZYua6Dt7a4FXDzmI+gWCN3DK7KzRvWfE+zQtBE6/3/CSTIEZBbqKquZCZwE7XCDxlW0sxRZYyLSYKyk2JZt7GoImTpWO5D7Atvx2xP6AiUUMBI1st6jXGvi4fDIS7GYznL8dxkmVzWmK9zvHx9hdvFQg6Ag8lIfPhsu5LQep/gC9kn2VqaM9PRGB88fiyXPC6xxa4UO4q6VEfnLXPyoqvI1999bcFB23r5Yzn8mb07N2pu0iY6bPbO3gIgFrxsUk2wlEkd0WW2/Qm5p24TnXD6fRNbZ4ClTSsANAmd57qYDidGSVfF4jghxRKhhgL/q6ipwHaInR4zocggMO0tfCwJyWqWFrOphObZGnBx8UDHw/ZCsamoCcTPI706aknAnewPHru0FRqVLwJVCV2CWgn6dHocjDHpj6RF1lEna4Ud2VWyk2drYoI6TrEta6wp6smWNqLw1BLa79QOyJY8ueIFQIebnlFnmfyHyjfHU2ivbZWBDk9r3bBIUhxfjoBRWyACN1Om5QR8qIVGxx8Ks7MyvK132BbmyEVwg0ngmM5cdY1svVGbH6vxqq6S5RNFYueJ4kvbarJugtaKQJLQAsckksmAAy/uQuYz3OcYxwHPlyDc6+trvLq+Uksk2ZjdXg/PnlLU3XRHxArbeUJtLisrtkYygYwjzNcrvLx+I9CKraAZgz+uMQEg0aamXcb+VUAddATEsNIYM/tvjmsmNzzePsHQ3U79+BzrvEaDfg+j0VjsiNliLs20LaujnBdsMRH9pqVxzeTEwXIH6jX+2YKQ0/aXWkGBGRQAPgewpCcU2mhDVHZgQ/L+sl2PlWatU2z/ChbZXE+5HjU3pGYwYCBWhMVyrrWTwJKEcQPAZBVuo7mTRcXWJ1oqV9QcqvZ0L0dKUdbVUgnDL3/xc3zxxedasxjLECTINuu7Gl6HQkHQETSTRB23i8AfxNadGu4Fh7BLHTbrMICsOh9+DnWIoy7OgaEUgCwPcvxf18TzgOf0eYImp881A4zTgsepTqJrHIi6Lvr6sa3QqurGnGuCbPcFZM2A6fj/xtzY7StQVonaVXF/jLg7kI6FtGEI5pBpWBT45uUL/NdvvsGr2QxRr4/JZIQvPnwq8FoLSkn2QCSTj1E3AX22uJZo72KQwyou2axMKoscnSpDPn+JVkEnH9Mn5FpH0IpAL1lZcgkKWmpc3Y9Bp92z5ZouXAZYaa4wAe/3dD3ofEVwnOer9zUsmMkW5H+s3m7WmTEOxfCyvaTJuPLhcRp08v3av6NUZihfLSP8h6sI/3GW4LvOI+yGF6j2uUkMM+7QOA2aZASjOGoLAvQmtOstPaaRQ9C7QtIqsZ9f4ryzw188e4A/fzLBOdYorr7Hbn6lwpsxN0oM0gjjHoHo2FgczgtVFTL08wWupwEbtqIdjGSY/AdM3AorOIDdAV2xpO7Qw2eiwYeKhwfFAUDnp3vAKNAqtP04y5TPq+3wJOh86zo3WgWbyY8+J7RqNx9vBu0WZ9w1Q2gmLiySKgAWg8d4tBaLGPPh0YMHWsepLyWtSB5rcBBUcK96JVvUGMOaxfyWTPh2FzWt5KkJl/TR7vTUvqZ2MboBk0uhNaVE3LF5QqF8F/luqf2MAAX3wHD8jHHp9MZjlqFXqfHLAhMBKNNPNPBbmkls4xP4wSKLySkIqhFYQlat6btEiNGLhuhGA9R5hGyZY7uiiLsVIFg4UGJEQJjGNxyXNcGfGt2HF3RlAPrU09phVW2x4zn1UhWnGB9yqHlrMaubjHZZ2DNQ04AwXmv+KoHXmKIeWIR1zlayNopWCsQDVK0udkUb212l9jICHtR5JWDLuRLX1ODK0SlzAUR0UE4Y29CEgGRmxmetSrEeCzUtguFMFKQDmqIlrS5b+zRuwrXasStD8hRMlql9xzg6RdxOpFu2a3WwLIDrbYHLdY7bLMeGrTb8aOrCJh08GPXxaNTFgCCJnMoXaGGrfIRQZi/uYEhHQbY6cgxJKzaW+L5E+CW6TvYYxwlBSMbSpq+ntYTHKradtRoyJ2ARopUO0WZhG6mc364WW1wvNgK7ufax7ZHjMGkV6Lb2GFR7jKoCAzLWZjdIqj3ybIGrNy9xu7hC0o3w7KOn+ODZE4xHfemKWSu90QQ0j/SHjkpzZEddL7mR2r/8JeONmlZeDDzMYRUnbX06Ata+Mp0YM0iqz13eAyPksN4HNqNreTXAEa15LIILkAwr4QnD0/fU+/JWf6zZsqy93/dnjy90v44kh0MMpTmpUoDiY8bxDoaTwcncgo/zR4BJcPdWIZ0Pcr8kC72qkeUlNnmEZTnADab4Nu/j71cd/DGLkPUmKqjU2RoPOi385QcP8cXZAL3tCq39Bp0BpXa4GpkUB9n9O3Sw7QxQtFPlhus3P+DzMfDRoMBZdYtRotKqOm9itv6GHPy+63Qozt558ggZkJndzJ2b4MSfcv0PN6/Jnmv8f7Pg0cQimqDNaczWPNRT/OLHgKfTOEGpghdb3zGIPL48xQ/8b98/73u79qpTyZCTF963Lx5xCGOf/tjP6fF5LOvvaWIa999/u9f3Xft/yfVpvvZwD4ImoRdwf/REwpOtfy3AypiVFDClwPUAcf8cSCf4+Z/9Nzh7/AE6vQE2FIhVQGF0XaFxISgzwCrAVRLnCa4dSjatisFaHsEpso722wzYrVFns7cAK0ZkprFsttrNH26uh4GpgEuqM4dJd3pDmzfqFLASK4PBBxf1tun0EKjyX77XGQAW9JNBwIpugnXdwryMsOtdYFV3VGniZluxrYFCtXtW0UqUeY5xmuKs18PZYIARGS4K4kz/iQ5H1/OFACtWQygyTQCHopoMbriZMSCuWHUpS5yNx3jy3nsYDYYm7Bz0RMTTEcpkaDqd4La7DLeLmbQSRASmVkFsVHhrI9qbRoAqggZYOdXTha1Z4bX7TE0r09vgO7iIU6x8R2aI2F0pUrmrxBobcltk9Ulajpaxe+DqTioMWq4Y9LcM5NFxMajRJsqAyGxNbSOy8yMEwcY5tq+R0caEhT8Z9cGqQqLi/CHwRQovN0Snh3pgboyINloVwa++XHrOhlM5GQ7TvoJitm+Sos1gi0mb2gJpoU5AktRzbhMUcyWDJjCECFiJWRTYGtJxCAm9roMNTkPkpdkVIWnHagUko4EMLLOLNnq3Wh4IlrFiLrZeIaHyLhlbrNh22phTYJXaERRrF5HdxD3tl0LADMCYukKtN1wgyYBgRVnip0Vuc42govr2bb6pvYstgDZcdwAAIABJREFUZQwqZaEeaNEK1gwa5X0hCMj7RUbZfEWXyoXEVKmfwXa/i7MLjVUK5jJy2m/JYiToTXC8gzJNcb1aYrFZY5ltcLtcYMfqNg0DxCBjO8TdpdA1ucRkDMAOj0guewweqUtHoUxuBmWp4MNdX+hWxOSH7U8ErBi4zdZLtZ8u6KRHthrb2sQQsgTSLI89GDqKocv1cmeJpVha0sjivxzLxt5xR0qzgrb5yR8BTmwHoa6ZnPesbdBaAQMK77a1Jy4rvsEzsfDxrQA5gFZiWoUASC1iBKF4n1gkyDeinietCglbLckiLAr8/Gdf6tc1sHiN8iDo70FgU2xe80drvtl8ucvindcEkKm5ubreweGWqkJvf93ZVMObVG3SvLEHTgMLCdU2WgJPk2MXPT/dBxyIdWq5X1NVihvXmyCwMIKwfp0GVwQJXUi/ub94pfO+QOj4GF1WJWSn1hqKh7eoeSNtGAthmTSxpeOazrKvXuK715cyNmh1u2LXULCVZgyD3hDDbl8mFJNuV2YQo24q9pUcKqVtVhh4SRBnv0Vrt0JcreQ2xFvg2oZ5bgAWGVbehmfaNsc13ONA7jHO4vJqqmtO8W+/r00Q43gfrQ3aASu+Ty5qgYLvuhmH/b4RfNr9tICPgBUFar9ed/C/v2kLsHpOwGr0UMUeAVZBDJuAlcYz2SDBhMNAcDObsDnqDMwCnVaFYvYG8X6Bj8YxPp0keBSXmLRyjFp7lPM3iOsccauU6LoDVt0OE6LjfG8CVrbnOqsg6OSFeMmvl2KDg6OTz5ZG7ONtt6qW3xU+5/vEAAhzyse+uXLZXPXrZ3vV3QW2ea+aFeLmfRDIRIw0ePudBubN+ezPOVB1B/R0UfoAVlkcYvonXB/HQ7oaE/Qw9qwT1EyYnQ7Lti6LXUJXzLqFrGxJA6ZOR0jHD7Fvs2uggy1bd/a1fvOiJQdNut3JVTg27bFhl2Y5ZDtQX5VC6hukMSvhgVnK2JeMrjZZVm2x5lkMURvYAZSk1wEZg6lAK2lBSXuMawtxY4LCa5A53un20IrIvp4ijsbYbtu4vVnj5maJjCxuMija5iI26LQxJks+qjFsExSrEU0HQC9C1aE26hbLfIWssD2bxzAcjBtdCYz7GFtSa8oc74hjs6gmWQgyPUKLqPSgWtZNcLutcJu3sCpoDtHGzWqPxYqyDWRycT8E+nELg7jGJGnhrNvGWdLCsAOMkwgpSY1kNbU5ZthetxPzn+3qXUVzbTHq2xR8T8I1C2tNtlmKXSVXTe6RZMVHlLUYoZNOkAweYp5VeLVY4YebJb6frfF6leFmu8eWSA3ZVS1gELcxTTt4NEzxcNQTw3SU1mjvbxGVGzFcelEbQ5pPMAZjEY3gAeUWWEQlYMWYPrAS6WTIWJfFP4Pezb2RMSMZ+WzB21VtlJ0eNlWM+T7CdVbjclXgzTLH7ZrukgWyTaZ1qNMukLZLjDulmDgXUY0pCgzrPdJyi/1mjtn1KywXV+j2Ovj4o6d49uH7SHtm3MLxb+IERwaU4vawd1EnUbpee7YIMrZjfM3WWYvfmvPXSQN8zAr+/pl34zAR/0IucwQgXNrF1j5PyFVgdK3IA+DeBPHf3tv5bT/FUHY2pu8pp4CVPy6HygNLP8gsiDHO8c8iuxXUZbqlrghzi2fOIxaKmJwdacqpzZJgM4u+7QjZDtjkbawIWNUTPN/18Ydtim+yNjbJWNIv9XaNSavCLx9O8cX5GNNWiZQCMynXaTITDVwl+3cfpVjUCdZ74IfnL7C/fY0/exDj8wlwXt1inBBsVGMnEmYi3jFgZ3jnJplxzmHlPvl/d9g2A6pmbOPX7acAH4/N3gUkOWD1LsDE2JJW7G3GXYd7dV9seA8I9a8ByNwXq522xJ7MgFDIPn20ccUb7LamW6bGdiD3vPvdd2PeZvz7p96fQ8HX9cTDl73rfv3YsZxeY5vTOpJ3vq35/Xrlvy5gxapKjFY8RKc3FcPqs1/+Fg/efybqIgNnLoAGWAXRagFWxrBS9SvMGelvSEOD1FpSeg18Uc86QYR9riqHAKva2k4MxLEFUqKbzZYSXRK7MN7yfEgIw+U6BaQ0KE4Br0a1UMLxlnKhiEyQ2YT3WmDMom0oHIPZ+nJxIaOkg00FzIoONuk51nWCgkk8+2np1FZQGDlXEENWVI9Vb+owpCkGcaLgwKpxLfR4XSmISKeg3VYsE7JVWAWjmCKp32SltcsCSbuNB9MpHl2YQLacA4LdqDS5+HdYr5xlxAvJCpEClHAfxO5iyxpFl0ljlyg+GRkm3OibCwfbcrk6uk4p7jLrdwNXaF9OUCm2VjMyzKTtTFo0KxsdlOQ+MxcI7QhyGNvv1QJJwKqKKuxo2U7xSQIVQePL7q1VimQ5L+5WcF4SuBIAn7Sn4Iznw/Ozij43Z6PDysY46HaowcstkMUOaaPaVjgbneHh2UPpYhHcYDUz322xz7fSiFqvllit1trsWZdnIFdTdJiVlxaPnxsYgxpWLa3CqrtLzQLqs7QiBYWs2HQTE8g3pzS26LFCZrRkBRjSDmPftJ3Per0KrAMCPZXaQWlVrVbONMENBeFpV89+brqJkcW120nrg85/qhQ19MO4MfW6PdOnUhXQRDV1/4O+EI9dWihVba2YslC3X56HmQowQWDrq220Cn4YqIklVwqQ47ggXX/Q68vWmmyYfW76Z6KbdiKU/R6+/uF7XF5fmRAs7zndMCmkz6QozD9LT20NaAJW1kZjmhkCrDhWDoBVJBFTCdi3I0yHIwG+0kBptTEYjeSoyHYrglbXyzmuSb/f5wKOGZC4ALfYT2RRsm2AlVVV5RIkBBuC+xNBO56D63QwGlJvfXPNCWNQDBICVnEsUNLp1uEM72wBDn5465kB1abJpfaeUNU3UJ0tJ+bqySScLpKCPnifCHoH0fW4VSPleMu3Gi9ffv45fvXLX1in1C5XEMfKvrPZwrJ+YIuJaRSSMIFEIRlWCBrGsosyHgC20JOvOa1ol4LbZiThAYo2RQf6AjDu330KevClnFMHhkqgYMt1Uu6mZiPvINbp+3ly3jLoAUBTz4HHScDG2S2+nzTBKHdvEUVe7AT7ZbDbrFbq8cbzxjzhfG+pSt9maw5bWdjeUnBemnYNAfD5ai1HwMvZLW43G2wIJmv+kXFaKNEcDydav3oEpFstPBgN8fj8zMSbvQKu9ptSgJUKIPs14mKJar/S9SdgpWvCfUFMxOSgX+Vj7+B+JX0YkxIgc1fgdWh95frGv12g9LQKeLgPwRhim5nbkVPweU1d5NTf+66AlLQNFpCYWP9x08F/eNPG/3ETiWFVjB4ZMMTCR2BYiVHC+VDtBbWoAdrzpuCQagLsfJAMlwr1Zo52vsC43uIMW5y393g8TPB0GCNevsIAWzFMht22AI9BlwAL99NmV6wV4QSeBcDK2lENsPLx5+ucX6OjBocd52loaJGSFUIOcyiAUs34x+fo3Xlm7dD+WPPf5pz0Yzudp95K3Qx+T+eYtzf4HGyCVowPXaOLn23OqMY01r8s6NCZi6YNMqDw8zcAyBxibcHRtWULQtXWWCjiESrqew4fYF1EWO6BZV5htYNE2Te7GpmYWGQa10ijGufDFI/P+rjoRxi0d0jKDGVGW50CUZsGEjQtSdBJU5muqLBAQCPfmstb0Pfg3JZLYEJ2s7mEmkOf6ZNxngjU4AAYT7GqYmT7GJtdgutFictrFm4ybHNr8+7FjB87OO928Lgf48kwxdNJH5M+nYFz5OUa2/1ajn9lzbjBiygtTCbnKuwJOFNcRHH/TKCVACuy7NsRetTxjBN06X7YjkF1qbyV4Gpb4YfFDt/Ncrze1LjetnCzKTHP6DxXohVznHMvqTDs1LjoRZob7w8TXKQtfDDpY9Sp0YsYNXO28Xt32O7WKoi06YxK8I/xEEXfafwSWAecp6vlrUA2xocslhZVhE46QHdwgVb/IV5lKV7Md/jm9TWeX8/wep1jWbSQtdiuGOmeEGtMyaSp9hioHTrB4/Mx3htFeDKq0K1W6LUq9Ns1RrGBVnJk7kRYrpfa0wnM8xi0TkaJNFoJavEee+5C6JcxC6/LMi+xKlrI211cbSr8MN/pOK82NeY7aBzuSvW0qJWwLjN0qi369Q7j1h4XrQrjeodn4x76tLLJ5tjMLpGvbjAdpvj0wyf44OkjRDF1tqwAaGCuNcgdzVrYuso4jes6Oz9qSXhw3aEua16RxX4ErCRJEYxNDLhqAiC+AB0Qp4NzpSWmVvg2AO9opOJpnDoHw9rq64T2yPBxp4BBc/3ytef030jsNI8MLWc7wPshnj7s141TsSKTOytbEdbYMhabaP9mcZYF6oKuyIWNT8pUMH+heRRdNftjrHc1NtSw2iW4Kgd4vuviq22C57sO5u0eShbxqQtZ7vDhuIcPp0M8HvZw1qWex1JrD3MwxbokAUQpLrMa1/M1Xjx/jjS7xX/3dIRfnrVwUd9iHFOLjF1JJZK26a8dfk5U8A0w8hO/C2bxPbb+3gWLmsDRKeBwev2Dh+2dPaS5jzTffx9I4oLvp2CVf0Yzdrjv/T/1/E8Bbs3juw8/+NHzv2c/vm+cnhZzjt9jLNIf+2niF/cd34+27P8JzKo/9fvfBXAxv/sxwOr0+P5/A1aqr1nuYP39FB2MB4hSAlYTPPviV3j09GP0p2fIRekP7CkBViQjOmDFUDAcuqrUp4CVBWoCrESdZZU3E2DVIToUqKyO7h8TeNOnOWRK4e5qQeTCHNzjToMqv7k/BliZEKVqIwZYEbgRi4csDakBHijvTALNlYscsTayssZs38GbfQ8rJCgZUKUpKva50gkmAFb1foe01VaFjJtgj9RTVQxNLyEm20UBELUXdrhZLDBfLRTYiJ5OoTlSv6MWht0UFxMygcYKMlRx8gonASFWA1R1Ns0AsYwoCkohXW64BYMFS2YFwNEFSWUZK8M4cKKFTBtXhe02FyhG22PpMITKHcEpb9sQIKVDrZBvd9jlrEzTyShBvzswR0npE1h7gAKAPMe22KJs08GEAt2Z6T4xseDNZ0sFgRCCcBK5tIZTgYkSFOf1i5CmfX0uASoyTHjuLkLNKsloNNRzctEK1eTDBkdth7qDcW+E88k5hr2BrqsBOQayssIn+2Mxy+zeS4OgbqNot7Cp2C4Y9Hu8vUK2x3a8FdsGyIhKU/S6XQOsGJwR9CVoQwCMzLV8qwCOFTe26dFJiDpo1CmxBN4CAp6T2EGDgfTVlhu6R5pAO9lFEWnsNTDqs8VxiC4DL54Tk/ct22MgoFHVI1aF2wGoDdpQPl88+OZYNlZYqEARuAo21ALYAqVcTmWsyAWWkSdCBC4l2igXHd5PVlitQrUmc2Sb4Y8vX2CxXIIC5RSnp1YTQVHVnuiCeNyND8G/P2TaLiZ+yetqmmDGsCKAxzZEuhH2Oh28d36BR2cXArF4P9m6xJaGfV1jud3g1e01Xs9v1JJYMwCMWR234J+AlVpRwDbS2ABbOkUOpwJnyUQkC09i+2SxaAybfowbQghoCvpUYhDoGCO1lDhg5XpcCtbCyiemqYOGnEPuMkRGYZcMUXcnsgTHwPXC2lDJdmPbGq9jvhWzJq5NeLYbtVGyxXeb4dNPPsEvf/ELc9zc5To2Y5Ydt9O7YJIGZXChOTKsDu2P1p9w0IY6rMeN9iMLUkyrxAMUbe4N1kazQtcEOnwD5frEENOf09wNIpz8f4LnpwHDca8wpOIQUKvSZ9W+uz8GdAs4D4CU5kmoCh7uTdAyaP7t32XA+xHQsvcbQyQhgBx35eK0WG+w2XLMh5aiKMJmu8OCuncMlJkQUSg/Z9LHdpL/j7Y3a5IkS6/DTvgW4bHnnrV09d49KwCJhASKNBrHuJj4IJn+BfXz9KIHmcxoMBIACZkIgCBHMz29THdV15JrZOzhEb7IzvnujfCKyqoeYaA0S8usrFg83K/f+93znYVjmablJpMu+XmzDA+PD/Hxe48x7HZM3uameWXC8b7nXMmkocW1ACueI4IDLOJ9OqTub4HLO6CfMdh8rF9/iZeY2e9OPuJlrHXD+/o6XGfY8O8M4vBriQcaPbO2fh3eLJoIVNAXJgRh2afLBP/hqoH/eFnhu+AERf9M8zjng4gALnEoB1iRYSXASmCRBqqxH3WPOsCKvjzZAqjW8rJqbeZIFiO01gsct0I8TBs4C+YYBGuBVP12jG7KzT9ZrgTRKwEtqqw0prjGWoNInGWZhr8OWLlKx913jtmwZRbuErfs9awWqwNe9ftI7TXnO7otTD3YLRaoD6B40+PEn3cPuu5vDGwucAyOWmG8f43uA6y2ALIk3c5DRY1QA6w4nij1sfQrs6DQGHQSXD/2LJRg69ltgG8Zim23TgbImwdYNNpit4xWBSYCqULMCWjQd6YMMM4JHLAhmKETVTjtJ3g0aOG8F2EYFThoVqiWE2CzQLsZoevWXYIqPDzKcpbLJWaLpeoarUWUFCVNfbcZtkJv2AZldDmm86UADbGL0x5e5Q28mOV4ebvExd0GN7MKsyxAQY+mmIzDTJvSFv3RghInrQbeH3bw6ekBHhyQwRxiMb3CbHKNgmwwmv/HBgKwmdju9BEnqXlVoZLcd5XR5oAJfWw22bWPGzHarS46nQEaURuzTYC7PMAXr0b4brTC17cLXK2AGZrIghR5w+wv9HzWkUWGuFyjE+Q4TBo6zsOowh988ACn7QhHaYBWxfVnpvmmUMoZgQCeGsosY9WYMb0uZW/B+rvAfDEVgM60O9VdSFBFHZRRB1l8iD//4hIXywYuxzOMs1yb/bLVQRW3xFplHc0kXjKK2axprMgq3aCThBjGG/zkYRuH8QaHaYTDNMQwgoCrlnyN2Lhb2/tv6DlKwI3y0SbSZkf1rZn9s3/PRmaIFcdUVmC0zHG3aeDZ7QKXiwIX01wMq0WVYBO2FP5AsIDrf0WLFAZQZTOE2QwtjrXNEp18hYe9BH2yr8oFqsUIwXqKo06Cjx+d4fHDIzQistDpWWrrtQ/tFPTiWOLmQeaM1jXNmZUCl91FznGwW3+tdjZPTMkfFVnuv2r+n35P5mTiXnqmhqHzDeNDlHzofDVdSbBNHtaewwPueyuu/+eba/HugRzjlPHWV+stWOaYp76hpLXXSZheX4vrYI3NqXqk5lVbgwlYESwlYMW1mmwr1qf9gyOErS4WWYXJvMDlrMDzRYDfzgN8uQjwfBNhGlPax8btBlGeYRBWOOm08GDY189ks0SvxbFvDVp6U07yBp6PV7i8HWM1HmNYzPCLD/v42RA4Kq8NsBJzivetsfvcFdz7uS/p1OpQO9M7YfquJnpdrfQuwKb+rm9rKO0/f/9xPpDhvqbWfWu/X9/uGx/3HcMPATL3Se7q7/vO8ecZe+/GnN6oP+8D2d4y/N9gne2DVv9/A1ZvO9bdOv9uQeAboQ2/H8PKpF62cTBPflKBg6iNoHmARrOP8w8+xYP3P0GPXkGs45w2mjtVLswsCFWICeh5E7CSDaU2/w6wYo1F0ESR6ktgMxVgZZsGk6rZ5GfHxc24L+Jq8+YW1ZM2vn4L7umg6wN2H8En+MEEFT5/E9riLXmUwmPcp6Ff11ZCx2OzpI/FplQh9HRcYY5EUrGIMd2MDyd4xI1+kaNDoIeG3dQ8M6WNPlFKuXEMA3aoGV0cxWJZjRczV/yYpJBsNGnrmwmGnTYG3a5kXjLIpnmtA3jkr+LMtjmZch0giEAwiPLA5YoMIcq/2AUxMEggIfkgjjZqNHvzrqLUxssFVEwQ+KD5nuKVd1nWBEHMRJebZrK8WFQHaDVbSJttPDh7UDOJpV7bfDm4uV9tVkjaMaaLKW7uRrib3GG+WmhBUBmgYzXeni03Jl3zEev8Kd6V2/SQlWQbbeswUarCrr0YSwKsmAhE5g8BkVgsrcP+ocnyKF8UrcupWZm+koR4/vyZmZ8qAjjGpgqw3JRY5NzsVJivFya1lI8GjRrZmXPACVk/BFFkkusTJBvy65DnkDzMKDU0VhTTD728QbLAKBCAIwaDAx4pfeT5Y4FCGaYFVgc23jYbtOMYR70eemmqgkuAFaWR6408ZfjF5wmYE6PNZ8XYQuU3lvLoINgjw3q3WdfiaCwj3jv8IvhEUIaLLWUo/LdMgzl+igKdTndr7iiAjl43RYGb8R2uJ2M8u7mR3InX5PDoSHJFvrQYWBydzjxYo1VvWStPhDfYuBeIyesq3yqTX8jDivPHppBp/cPjEzw4PpGJPc+3DBtJ925AksSXt1d4yaRJelnRNJmgmQOs5GvnzHdlxukAq0fHDzRmBMAtF2JIMh2RwB0HojysHPNHG3VnmCg2QaOh60SJpIAWb9rukwEJTvF9a6mMasg65lC2saAGgrxauJxhuuKyxTAi28qSADmPUBJIvyKarncY5U4ZBqULyyUenJ/h448+0hhmkcm5yuYJA6Z8qbMNLXBAvzEYDWIi20aPrJFW6oCT77p6wIMXNM8dIHjPplfji5K2GgtEv9c23QSs/AbYrtXORNSPif0CxI9z/qQciDedPqdrtNh66Nok7neudSyu6uwq//oeUNyCcnVQaws27Lyv/OvLg43zGX1Q1OgoZLJKJmcYNcW8Spq8H7hOB5KpUsZE4EohBesM09mdwN5szVTaCvPZHEW2wvuPzvGTzz5Bv9OWLFbmqAQYOWMSwGIzo1gC2S0aBWUpJlNlip15ORnQo03LVtrJ9bgm7eC5MdxOX14K7UNRNH/Uxq4/P9ux7kAKBXW4e9cz4ryp6buLVs5FbCJQvpTg+bqJ//CqxJ+9WOOb8lCAFTesSgzVPMGNpW3AaA7Ndb1QepwbUzxezhc+mEFG0mQ4b5DQ5yabI15N0M5XOEginCYlhpsRDuIcg06CfidBOyHTlTWEeWTRW8mvq9YYtG46mVs8cfQJknGp0seMHWCbTSfvUYqT+3YAjsaP82rxbMbt2HObsncW6ls5IV/EJefW039qY7YOWPn3eK1YdSmIb7tO/p7UPeq8bbYAsi6EzY9+g63NrbB+X6PY+DJriN2GWZ/bmVD4y0dW0CIPMSmaWEQDZM0DXFFit4lwt64w2UDAJs2MyW5aViFmNMImRklpfL4kHIODBDjvRAJdfvzwSAy6YQwcpLGkZd5vhvVBGDcUYDJdEAhaq3bhFyXVZBUTsCLDqREmyByYMckKgWazMMVffneJVyvgerrB3QpYFgkQpIjaXaTtrtiyBIQqSnizOdJihaNmiIfdFs66Af67n7yHpJgizBdobGaIyJqs1khcSl+LAS3NFCEBq4pJm2Ru0R+LmbwFCgLeklS20Okdod07wbJMtGF+Ns7w1799gReLAq+WhRqzZdJDg95gcUtNVruuOSoamOdLBJsVWtUa3cDkbD9//xwfHXXx8UkPB1GOxvIWxeIWRTYVs4geXzRvZ83KGom1CQ3rddeUZK4sJNHPGO7SYEJ3IuDn4m6Nl4sA//ViiXGZYJWXJqtOUiBuqkY3OQgbgybPpVKB/n0N7j2KDZJ8hrN2jofdAE+Oenhy0MF5GqLXyMXGYqJ5MwmR5/Q/NUYa79FWwsZjKgYqwcowbqLRTLEOWhitge/vFnh6M8er2QZfvRphvAkw2dAtKwJi89yTzXstqZTnD5RyZguE6yXi1QJNAlflCsOkxEFSoFnM0CkXAgA/Pj/Gw9MBomiNMKKk0KwEbK5xdRqb2qo3bP2g5QvDPPzv8hClmkPnx2BgsSad56GBr15K5yXMO4N0ufTJq9dAftYCPjHNW42wiWw1o93XHlzxfnWswesbuP15a59w8NpaTrabQld2LCtNKZ5t6uqu1+YwT3TYKi0MdLdFgfWvNcI149LIn0nWrbZ86xiiQECVc1an28PJ2TlWmxLLdYG7aYYXoyW+uVnhq7sNvpyVeJGHliKv5EuqdjYICURGAQ56HRy2UxwmTUn3CdKzaXq7WOIuK3C1qjBfZGhVBc4bC/yrjwf4SX+NwfolBkmBQluwgCGnrzUV99lUGmPbktlTie3j2md0WXx7Tbr6Wl0/52/87hUQb8j13Xv8wN9NMrqrt3Rc+/XeO5hCbwO63mxuvfNT2Pm4h+30rvHnNPc/+ML7DdNtbWkX4Xf+2scv7OkGmL/r621goh3X7/b2b3uNbbf5LS/z98ywslLIagYWLqzZKcdpi2GFpI/DRx/g0Yef4uDkXHpdyfzUkTTAyrS0O2aSw0G2DCsDrKwA5t5XQQu0sGYsJaOAi5m6kZzsrEB+HbDaRdjvzoh1/f2Gwm9kjQ7qv7Y3XI0uuf//3HTHBKzIRiJgRQq/lzcqxo+JJrbgaXHn5k9xrCEW6xzjdYBvb3J1Tao4EvoeuxhvFshkuxwPB5JlSB5QQ/m97wtZVdzmLdcbST/mGc0dCQLQxDEXE41g1UG3o2459fUquZ3HBYvure+U98aJIr0mi/XJfApubJerhRhVXNhYRIsFQEY7Cw1J7wysUt6JWAqkX1u30DyMCAaQYRWpMySPDSbeTScGGEj3bdp/gkiUA/L3s9NzATYClwgOVJzgM23ul9kCvUFHgNXt+G4HWAmksM0O2Sy62i6FhMcj8Cchw4vAEIEnJjyu9C0TeSdVIviRppQtkgPF+T2UUWJCjwKCNvQ/yStUmxLl2uRqAkhZ7LUihDFTIZbqBIpDzU5+DszXBZYEGfh5ikznUSyqmP5INGs0RhHZf3wv74XEcyY5AJMWV5n8v2aLTPcK5Z6U+8mHpttBt9tR8gsBSfpBcWwSzBvRa2k21fXhYh+HTQNdNxsBEwftDs4OD9FpJhC7L7HYWxp7s7ji7EZ2ED+75Lf0lXCMAhUWbiHnp1WKlDOe3Hbx/ZrnqMSStZBZxYABB1axGyUAkyaxTAKTyWeODUEwav7zDS5vb/BqdIspY+1Rodfr4XB4oPcXSMXX5Wd0DMptF7BmYK5+GMfTrSN1AAAgAElEQVShM3O2FD2bA7jhIbuh2jDpqwTzFs8PDvH49FyJhdzE85qxnONxUw74jEmT0zFFCyjDhijzfkH1DCsBipKqxGgGMR4cnRmrKwzEEJzMZzKd5++CXR0TwW/czaPKPBLIsqRBtsAhx84RyOV8ziTbdMxAD9zz9ZjkSKkaZbVMpJTMhGbrumeMdq+kMDFCTQbWYPd/vURjk7G3i3YcKrGREjICVr1uByfHR3a/UULlPDE4/9YXXMofvZ+TgVTG0PMghHy8fMHhGFavPX8ru7LFkgXhfo9mf56ud1D314PIecTUwSrP1tmnU3ugame6zjnB5j3NMY7xtZWBkrXoPPRkvO9CI+pFkrFSX09K8a/F/7uvYeLXKHGT5YnDZCzGndN7yIpmFskJN0Iuzl5ebs6zTZIOXe1Sc/t4MsV0scRimeH65har5RyPz0/w+acfodNq2maCezd+l2Rh2vpLhlVQjBEH9DI0FosxrXdzgppR7tzYdbfCzp9L31zaL/b8Y/zf6+fMimRujsxeQGmp7jx7iSb/zXlgnyH0+vsYgCZ3zLCJizzFn7/I8affzfHluoe8dya2o8Agd+yFS4oTw4pNOj+4uNZ5wEqbPAuKIVjQKDNtxMOVAQYHcYDjdgsnSQPp8hqDKEcvjdFuMgyDLlmcm7kl5ZFZbeX7fNz/mcmyjQJugqSu9FIesXNdEMeWMeEBK7fp2/qsWzPQA6C2UbWvesHua7Jd1bQbgT4lzbPedvfBLkig/vr+mbvr+rrH6H7dWj+OOnj1+vNdLfeaV459ZmOleVRUo8buVRdqwmfKoBuBkgHH6xC36xh36GHZPMLzWYVJ1cRd3jCpWBUicyly/EkTdnC9ZneHzP/1HElJJkSJg7DAJyc9PBm08Pn5gQAN+QlN78AKi3YB3G+TVbtw67nYtRVlaGRZxUhbFKOFkq3mURuTIsLFbI3vrsZ4Ns3xtxdTTBsp1o0mqqiNImgpVU7+l05GTHCTzHhKeQloEDxto0S/scaPHw3w3kGCxwdtjcNoOUK8nqGbBOimBnYTUAnipuYP3l8bMsbdeiEbhiBCmHQRd45QRH28mhX41csRvr6Z44urMcZVjEWYoIw7aEQEg7yHLec3D1hLpwDQe7XcICnXSMs1ulWGH50f4GePj/CkH2MYrJDkBNjmuq+03XIpbJzLWUOydtTtx4YGKtCdc1E1MKkiXKwa+OZqhi++H+Hb2yWWyQGygDUW12DWmJGxh7iukL5Fj1OB0Gwg0XrMTEDoN0WAMljc4rwb4oPjLj457uHDIe9roBsUSGiXUFoCZFEwYdSsDKzOa6o5yTqWgVSNtI9JGePZeI0vXt7p+8V0jXHB1MJIY477Jw4YAftcm/mticCxO9lYovKE/r7ZUsAVlnc4bAGHrRKDYIV+NceDToSPTw7w6LCLZrJBHLJOcYCVmwA8G5ggKuterjEB/YkJnigllah6qPRA1fdOImdzh7MakD0Fx7Pdh7aOW1PIzyXyVpUFhl8Tavu4koEG5ter5ru/DoYNWSOhZlp936bYp7ztzytuxd6mE+4wJzsBW1uCbfKv/d3797E2F4BXsr5xjxdwak15S4lkQyvB0fEp0k5Pf7MU11Iqhf5giLvxGHlZYbrY4OJuiW9vFvjqdoVvFyUu8hAj+uYxxd35q+bLmfwU22lTVjE91ZG2x1xsNrjL1pgUQBb1dCytcoP3kjX+9acD/KizQHfxDINmITsNXTcx/+sVkj79FgnZnVN3hvYkgwbW7T9/d7bvA3G2a0DNcueHAKK3AR6yF9ru5d9MNLzvdetG8r5Wq//treDKPYOIa9u7Hr8PiL3xElu08y0j9LX6eVc78dFbZv/9T3Xr+O4/65iijtuv9e94/v56bff37gnyV3zn+3u/S3vQ/niQ9cgPPL/+37+nJPBNwIroeyNKESRDMaz6p4/x3sef4+j8kaMA7wAr6XtpZirAitt5z7Aymrt1hneAFUER0nNJlWc6D9jZLReI6cXhJGB1wIof9DXT9dc0o25iqiVU+BPztkFW/7sKbsew4vMIWNH82wxZybAySWDJDbMDrATsKNo3kOHkZB3i2+s1llUsNkbabivpiKBFk3IfIvHNxDakyvglO4s+ApQAkWFDo0z6IrHoyXA7nsh42kdFKgJ5s8agk+JkOMSg00bMTSDZNOyWu0KOSSYetPLFHQsnsj5ouk7TSPMl4cLGLohRxs0o0lKSpOd2mm6/OHFh1YbUJbEZnGdxv9sobgIljrVDNk1KOjYLjTWTbUp1zGyQ08/MwAFu5slCoU8UGQJiQPGzcuGWMbxjyvC8Mx3HL6hOAqHFWH5FkfkIEXwhY4mJM9pxWXIX06uGw6FjgJiJthhD3EhqIgGur26UDBlQiegNlxm7rM1MhWaLdF5ed43GHWBlKyJaccM8ksJYEjEeizZZNMKlKbaTya14zeVNZd46BHT4cdmvZQHE9Mh+m6b8baQJQS8DX8zbq8QqzzBbLXTeCPhJKsdx2ogRlJYi2IljDNs0kG+jzTEhKZBtluQbtljqWpD9ZobGBKw4BqxLJunldnNgdGEyP3iufFdfsLDqP6fjkvzUri3HNsd0XRefsetcEJBdY5atJWeaZpm8t25nMwTNlq5HO22LteTlfXw/MubEFvRJNp654wEG3okEUMRMctIk51nGz0FmGT3ECKEyYXHY7uC90zMc9PpICPZpU1ximWV4NbrG91eXmLJgbMaWUsj3l6TGm64bE0OpjfTzakToJW15dLU7HV3vWbaU+Tw3MdyI85pLUuu+CeJ6LzOa4Sf0T1F3meapBC1qBSFZY2SxEsBzyVg6HgKfMnZd49Xtjckl1mQalQgiZ+yrMcZEKspzOZ9RFkhW60pdZpZknKPa3IhIkhVqc0VGnqSrBDyd1FIlNQFa58/GY5GXESqs6IGlAteSURVwIBDLSSX8OHErpQevfNMhaabWANkCRjbWPDDljbw9A2MLELnOrwcU6yCKGTa7ItxJovym2zOkfIGue8AxrPx23xK9BIduPQINrNoZt2pOYwHP5M1aSuD289X+9tqCXas6JNSjh5lLWZSpKzdDTPZkUiklLfSJkUTBJLWaNviLY+iGSaxmx3KTY7pc4dXVFe7Gt+h1W3j44NQSukJushLbaNGXg7I+Jv5upogbM7SSSuPPgKSd54WtD8Y6tsLOFSyOGeUln75Y3LIz3TXfdefvl5xZs8x8jLxXE6+3JWDS8NbSaOtf+8WlKf0o323jquzgL55v8H9+OcKvlinW7WNJdXwri4bNzFkzPSNXXU76/J0MWkqHCwUUEODl3wgUZIupWBbtsEKrypEWa3QbFXo0BA8M1EgbayQBn7tGWGUIqzXikLWONei2zCrhLly3HdNKVETHVlZtYZdV0m41t8ggoCefSZ49C92YCqKqI4w8Y6t23/jr5LxsdG/p/nOgrC90dRNag9BbAPj70LMSOB+/Boh59sJ201rzT/kdCl9/f/iawPZWOzaVHaRnYriNl7+XvKk55wdt0I2BL4kTQjGDrrMQrxahvGQm0QGeTUrMgg4WjQRzPaaBVRWKES+0iR51nHubTVQuOZnMH86RnWoNZrsRxPij90/x04eHOAg2aCxGAmQo5eFcxwYNWcOUxCuDj16aNMKOzPeRfpfroIlxHuHFvMRXl1N8fTnBM7Kqqg6yqA0wIZSS3pLNJfM+JfOdgDoHDBunAuk4J7ORQ5+3fIl2NcfDfoKPT7r44KCJB61STKZ+TNm3u1+dSbzmL97jBCHoRyuk1MDedaOFSR7j5bzC1zcLfHEzx9N5jjskWIZMCGwJ2FNRsM51r3AdZJ2nOTgmIEOFBgefAb5MMqRh9IN2iA+HTXwwSPDhMMajfoxBTG/JDFW5ckmM9CxjAzJBo6JMzuTSfM9ZWeEqK/BsusbXdxt8M8rw/SQXmylIu2JNqkb0LWsxljk3V9YwY/NVgUkuVdOHFEjyu0K7scFJs8CTXoSPhy18MExx3onlvVWRuUaGW7VWaijXFdZ4SWgepPPVCjlNsssYz6c5fnO10Pn7flpglIeo2gPkXGN1/3HyXpuHYJ5ZIEzUshRpqRMKq+0ZVsHvIgOyCbpJiUFMb6sFDqoZHrUjfHY6xOPDDtJwB1jZ2uiZ8hYSIM8PeYQlkp1HrP2YxKgGcoxOeyBQxpo8tmbyy/tXMXDIlm6rS3Y/DVDOM6ZMG2nB6gKzJKCtAJnaPB7WIBt6wtKXlaCcU9BI4us8i+ub4TpIsfPwu2dyoQetyMOWxLzd39UZVh7wdpttz2I3cJ/rKj3sTFodUo1ANiJDT6RACCSnPT19gFarg/mCexYXvsW9YxRgOhs5q5MQk1WJl5M1ns9yvMoCjKsE06KB2SrfBhtsmNTM0Bt6b5ohiIVfURqaJEq6vFrmmAdtvTeWM3zUqfA//+QIn7XnaM+fot8sUFAKSYCNe5d7MYf6H/egDVc/O4HCtv66D5B4FxihCukdgI+vyfxrvAEMOR9Cv+b496+vET/EoPqh938X4KYd3Z5kfh8g+0HAio2md2A+/vj8Z9rHKO4j5NTP+Q95bP2OBKm3gHJW073ryzeZ7r2GAoDrHmlvvtL++W/8r784eaf119svmAN81K3a0UF58zbCFoJmX4BV9+gRnnz6Exw/fKKFV+lZSswyZo8BVgbyyGPI436KaDYU0Jte86lMPGERp4mKcdoErEIyeazzKHmamxz3B+P2YgtR3u/Kvcmu4uNtAt5tiOoDxjqv9tlzevlQHuW6nexE83m6HIputivLMlLU6k2OSdbA05u1CqWKG75OF91uT5K9No3JeX6WC31mShc5e/vkNbJsMoJWLJriGAQ07qZTTMmC8RMBCxOUYladHRzIl4hdmTVTosAY8l3sKn/XzeWkgGIxrSwlkAWUBr78RuxceJ16TIBIXhdkXpG9ZLIXowezg59bsgiPlQurm2T8JpNFC0d9q5liODxAv9fXOVpnXLQ2mEwmthiraKDJJ2VjNNHkvylZWhtXwF9S57/lO75mxGobGKHx6qYanVWAYlHIgF6xzKAELrGCn4bWaSqJmRIO2RkhtVz+WWvzGnLm8MypaScteUNRgie2jMzDNzI95+aBzBN2//Kygflqg6Vj9Qy7Jr1jAWO+G66nzuK1AYxmU2QOpCPLSDwtFj1Rog5dmqRKJjzo9gSopOwS0hiToFS+RrPdklztdnonU/4Nu/6UVVK2lpeKdaamgdLT48EQ/bQpOQDlXp20Kc8K3t4ErBbzhe5PAkM8Vk42AQErMQmkedwyrAQ2a2PsCmV/3zv5islmKmMwuNRDxSizGKE80hV02mRX0KZ6NJ1iNJ9jmq0wzzLMN2tsxLqrea2UhRhgNFAnKGObaLuFNZe49D0HgWrBJqgpGaGX79rOTGOGhbmSj/JcbCLKAk8ODpCS4h3FGtccCxc3V3h1c40NZZS9tu553kMcs7aoOGmcFijbUDKxMViXSpccHB7Ij47PGc8sOIFjjZ/NFj3XlXSyS8lHee9kmQArGdSjkhkvkxkZoMCbrdtpb2WBvDeZiunT0zieZ5xHNmvJw8RijY0po+KRKZDrtXwyOP3QxycgcE1fq3yDiL5FnKPlE8e5mcBhC4eDATqUkonm7/yhFJqwi6fX69P7az7dglW2MXBA2db42e5XPzv7AsA20MaMML+InWTOg1K+cJYElQVljYnmmYCcdzzQ6sEov8Hm88nEtAnV2rqeGWQ/za/JSwrqTCk1XNw8ufO1cnOnC5DgPUAvtDcBKx8WYWzB7WfeS8NR3D3TGCWppgyQ4RVtNBkkIakVlwyjzHtfDTOqdgw6pnhyg8MUIq0hBS6ur3F9eyUj5MGgh/VqKS+dfq+nsIZOkiLkfEzAaj1FJ16hk9IkOtE8wM2Gb2D49ddjbNZod+ug5IAWKqB03Zqhvi+yfBPFNjLGwvNrm79G3nTbSwA5Xut+VnWW3H4xaZIG3ib0j+xgVPXwZ88z/B+/vsYvZ01k6ZEaGwY4GxMnb9QAK4uwtc/LhE4xEZmqyeSlNaIqx0G3hfPDIR4cDdBLQgTrFYrFDOVyAawWiDZLNBRqQtB4pW/CYs2YczATXSnZpp+VCzcxhbURKxr0J+NdTzDSzo2XMxOM4TpGhgIBK2OmWziGyeYkyEG7xU2qNSX0XGe8bL5l5nkoOaj3GnWyf6vZjAVGgOFtgNX+9aqzD61Wq6WIedDZsdS3egdaKvhkQkkzzTSd12UjihPXRM86c1YQ2+nWGFZ+DmUdps/qGCVq6mkeSTAvElwsQzydB3hZdHAXDPH1zRqruI9N0pakjI53VBEwjYtjo+GCApjy7E6sAxZYn2ZI8iWO4hKfnfTwDz56gE+OUpnvNzcztMiic/Od+sz0LHTJ2Tpm+kTyHm73sQ7b+G60xH/+7gr/z/NbvJxRYke/pQGykmOUxVmEgLK1YoMWmBpHNkemc5eTYUk7BjEt6UnJyYljNENSLHDcrPDpWQ9/+N4hPhi20JY/3Rj9DlOUjWEuWbNAL0O+OfXFaR8ZEtxmFX57s8AvX9zhN1czvFwB40YTjf7QJZharSnWEpnTNGpPmljOlwJuCKhVZCU7mYofc61GjmA5QXM1xlmrwmenPXz+8BAPBi2kjQzdhJ9ho0Yw57qQ3lglvacC2S/MK+A2y/Hb2wl+/WqEL69muM4ilOkBwnZfdaTmdhYZrMk03wZmxcAagpJyXRPD2jSHuLVguygtZ8DqDsMwx4fDFJ+eDvHksCsD+UErRFiSH2W1uO5J+U/a9ZgwZXhd4cXdCl++usOXFzO84tQQdwVWrSTbsHpa9wpVJQREeZ2VGGnAmshH9Fzht2M9cCyU6xmacYFOsEK7GOOwnOL9ToCfnA7x/mEbzYZ5nPkGjV/jmGRJQKPV6WicyzCcEnN6qlFdQPZuEOP99z8VYGWWFb7xbSndrOUIWPl53xoWxqA2SV+FkqnDLtTI+2dmlJ2y/mFtQj/WfI3VamHerGt6rpIYwLmsQrZa6DLYlGCen5JK11NObRKy8eca7WY0zvQ+y543xpZb6h37hPci0xGphBA7igxl/tsXlI0IDSfP5PmiNJ/1Fc8PASvKSu8mM5wcnwqcnY/vEOYbWbTw/ckoXCynZj0Spxqv9MljquZdESJrNJF0hxhPF/L0ZROQ7EZ5zoYhcjYOmyGy9dJY990BbtYN/PpijO+m3G81gPkdfnQQ4n/5+Rk+66zQWnyPbuIYVqzX2TDbBx18d8LNx/syQb8H9uunLeuvv4j/97sAG1W1jhmsS1N7jfuef9//+1Tm7THVUvX4+HrD6s3n7/b8+7WBf713eXDxMR4QrT//h0Au/9r+5+4o9v9n92+//tXPy7aJ9Pan7diMtUanvya2D3ZNnbe8xvaxXvXw2nXm/rlenb/5Ivdds93fjOX/rq83JIH/5hdHNtLeoAW+63TWTvFWg+rfmN2rBEHSBeIugs4RTp98jief/Qyt3gGWK26MzLSXxT7ZPZpPauN9tz2zomQ70/gJxZ1kLgKNfIGgpLcOib+k0kthrSLLJOj2+j6NQCbG0rfbK/u40jdPmr3vTi73pmxDpn/2ZihVvBo13z6PO25t/hyVVHIbGjFaRCwp6L+9XMiEMkg7CJO2NvgEUMisYqc2kYcFJRxGi2UEck7WyXKBfFPi4PShpFIjMk4mE214ycqoCsZkJzjsdTFop4orV7qgOyzPctKGlIwughA0cGZiXb5RAh/BhMlsglaayq+HEiICWJQssRvGTQpyHiM9eRLJx3i03gPH0lFySz6hx1JFe4CmWC8CCFj4FcbYabdSgTocB5S7LRe2YCkRL4n0U343LqGQEqaSmu4G0Ov3lFzCzRbfh8AfpXvcuAsscB14Hm8YxPK9kezMgXA6JSxUygodMpW6PXTaqQAMsrUWqxVmy6Uxk5SqZgU0L/lHj56g2+qg0+7ob2THjMZ3mM4sHYY3PD8LN30Pzx8ojYs+MaO7sTpG7U5TjVrJjARWqddkSSwAXl1d2g5FrC6Tn5ofjhU9R8NDDDt9DNO2gS8LFke8NjGiZoyszPHy5grXBB4J6IYNARQsJsjwWc+WOOj0cHxwKAYeN0iSoDofED9hEwCZT6dYLxbodlK0m01klLi0DSjx057KECf7FbPKUXa1afc9TB//rtADA2INLN3C1XY7Kh1SiLgMVSl3WmQ02F/rPF9NJ7heLZBxw1SVGqcawyyI+TmCUGOb9wwZRJTBcUyTyUjfN46vYmnj36cVJmkqsIlAFK+zUjRVLJYCmLqtlhIWm5SDVsAmIAC5EjApCWJMI39juBH0JOAqeZ0rhP18xm5cM4jQD2Ik9KVzkdwsfNhtJwOTnnRkTPrx5otAD77R9y9VjLvJR/na6gSL0WeJpfTaohcKxzPnWh4H49Bl8rvmnGmFAj8nu3S6XRwzykAA8w5kgRVVJVKOLY79VYZiuUQSC4KXcTcBrm6aKoW03++pCGaUtxoObg7cdYysC0vjb3kByZctt/QrFqoZWYCUhBIIqUv16/HJ3oHNyyDrpuTGsiJL0hJ9XKqPQCvGzDO4IELBydM3S7yPhwNbVfDEivlwjMqd3t+mUQPqbbkxUMUDsdsNtltYzFXR1qFtPDE3ktlm6zm07U7Ls9GKeiuI3GcWOOc/v39fmztaaVs+e2m7h2a7gwWT85KWUhQJZGkeojeaQG/zwONGkUEX3KcR9OJ4I4C19Y6ifIXFN9drztsNSy/jJuLy8gL9VoAPTtroJZxvIq1TAjrcYs7zwfOse8v7hAi0dDYAjn1ZB6h029cYVvtA1Q58sDWVpr5kHGsMO3DUs3p8seqLnv3iSxtl+hAtM1RRimLwGP/2myn+t79+hmfBMbLW0M1Ddi/xGrJBZORYA6uKbIOYa3dOSaClLjGNK8kX+PB4gH/008+Q5DSUJlOR0nfBmFqfKasc317rXr+hqXdeYVmZuTbRgHbUwHtHBzg76OGwm6JBrx+CRNzYl0wSq/Crb28wXhQYjUfyQuK14xxo81+l+oEbVzLTOWdzDeR8QSCKgFiUrxA3KEGjZ5+BZKzN+O+owcbHUjWVfdMEnptbsqzNiJpMIXqrbFmcYoObn5DYQbVC1+YaDhFf7BGs4hppIAHHl7ynnIcn13eOpSgme8E1cvLSpPdu3IYcn9pOMtyDAjADV8iaUSIzC2qXzsq5jWQenj8bR046ScCviHE7r/B8GeI6HODboo2vJsCo7GAV9rBpNJEzEZDeiLr5HfVtvVHaF5suZDoIaImdxyjZsWysruaIsineGzTxR++f4NPjDo6bBY5oN7WcoduM0Gq3Ncdwg7whICwQ2aRiT6+n+OXTK/z6+a2YQVM0USQ9VM22POsCAtT0NmKTYjVFM5/jUS/Ge8d9DNvcRBO+auDV7Rgvb6e4WxWYlzHCFhOSuVasEZZLdBsZzlvAp8dd/OzBEd4/6CDMpkgCjnWbk+w6kbXXwLoMJaGkKfivX93iPz+9xLNZiaJziLzZw5x+pAwesYvuqYLGNJWUyth93pvITK2t+WhRSXJ+F6OwWW0QEXxZz3DQDPDRoxN8fNbHcTTHIAa6rS5azQ4ajQSLNTBdlzLE/+LVBV5MF3h6O8HtMkcepGhEHVSNBDkblppGfUNpt9vQ/O2AzZKsadYpfBiZS258MwVagmLeLxwO9Albr9ANKpx2E5yk9Io6xGErwHEvFXNdTWgyxRdLjDYFvhjP8HKe4eXNDNeTDPM8RhF1gGYbVUTfMoPwKDfVN0MEdI8QjMxt2+a6emL55wTPbU3jupsz5ocJi+UCrfwO5405Pu2F+PGwiYftAJ04RxrRV4sp3azNE12zkI1XJmw2ye6y5iIbO6wrOZ643pDB88FHnyuwg83YnTbe7kLj2xpAFZSWEL2rE9kDXIntR4Z2xqTM1RLZcqkmibxtNxvMyDZf0P5jKYBGoH621FzL/Qwb+mQPr0gsY0+d/mMMwqGfV8C5NBOQxBtfcnG394wrS42s4o4kt/JQlv+wbcDNmzREkbRwt6AKhjNMhHlG+wRrEvD9yqiFDetowpHysLXmrdZ5glSbUhYdq5tLnDdD/MMPzuRv18RKc+vdfIZWm+OWwU+FmGtVEOm96RvH/SCP06chezsCXg+CrSUTLMnsKhpoDk7xbBXh33/1Ar+ZlZhxnhy9xJ+8P8T/+OkQZ9Ut+o0phh3uaZYiF8gCxVtP+J12DZTYMWR3DUG/VxZI+Fpt9uYu2j9//3+MoWbEhzpQWGfmyv+yxpC+Dwjyc5KvG+q1A9/jnYCTO/56XVBnBNXBtnvBMkdosVrNNeK2nm2eMWjNR80ytZ/+dzbc3lX/3AcYvX4enOS9Flrj7RF87bT//tvjVc30brjshwC7HVPEoTRvoVz596z/NLhsB1jdBxrWWfY6h//mF4euenDUgzfG3H0fyE3w27l+R9kXCBRR856iImDVPsbJk8/x3qc/R3twjKVSl4xuTONG0kv/rl8hl7X1DEGVARX9dTRtaAPlZd3qnnm9Zu3i+M2zGD73fhklw264ncTDP9RvKGiaaWib44PtodX2OOvO2BaHvkVmKr2qIlwtGpjkkSa+KmopqlaDhDKd5Rxp09Jk5HlI9kYUYdDumDF2t4+8irCpGrgaj3Bxey0wiZs+LvL9dhv9VhP9tIUBQaea6S+7B9wkcmNo8bosMNmhKEwCKE8hFoDQpo2T+GxOps5YjB0ahpPV0WIRx01RAIFW3u9IG3Ru2GcLdQn5SizqKEGRkTSNGsWkIlWaLC3zm2LXjRtsdXwawMnJsaR/BAS4eNFfhYWZOshhgNOTI8mpOLEzQYcbL3Y4WPTIp2e5lBRJI5YMnoI1B83mrRND43aZPVL21QjQS9voUZrYNKYUX4e+QvTIIuuF8jpu/GkiTxnfp48+FCuLEys3e6PxGHeTMRZLSrpsURAWGgUAACAASURBVOTw6HW7ODs+Qa/dEauCIApv1iilkbzfCJvkk6CDpHGUerJD5QAgNTYdM4VjiV0VJSnGTfSSFnrNFL24JQCEAA09q5hYdzefYpot6YyqcUQTfZ4Tgi79OMUgbWPY66HT4nNtAbNkxsA6jCyOBFhN5FdExh6Bic16obhubsIscMHpomV4bvedN9iXp4ZzZHGtSo0tMYPs4tgeQPeoGaYqUafZ0rngBpwba3b4NjSbn04wo6RtNsbNfCpQMWnR2DLW+OD44Vj6/KNP1JViIcTxw+tCYIZb6Nlsrut+enImQPRuOsFkPjdwlQwo+vc4+r8+GecCdtg2vDdXAgBO33vPQEwxmqy4piST3j8s7uZzux/FBtTibueIgFUrjNGjFDSIBMhtCysxMDdivNyOxzpWGaOzY+rhQd0/JuOUb5yT2ZpPnrEFKTUlaE1po/y4GgQmNk4WutYcRJaWrrWj85tHic3RvL9kFKsxYRvyViMQaBWtc8nC2ilB5lz0fZ4XborpJTbo97RplrzPGervpkYrJOzvxrDQ70UpkJdAmlIPneGrb2hyjHhpnR0TpWothQYY3um9vJzpNDfprdZWpuClyroCkk0R3DSDWZOuGfNN+KTz1+J52QJWtYJuuyo6o3oPWtWLl+3i7NZJmUbXPNQ04AuXKlsvHFxIh+8QWsHhJQivA1Y+VYnSabJZOYYo3bibTDUn8pxy/habSV58u0ASzlnT8cx5T5pHHzdm5l9i4Hkn7WgOIPAkIJPPmc9wcfEK3QT45LSLfly5ZgXZgwZGGcPWQiqUsOoAJW5cPWClYlRJhyYXqQNOvsDj33wR6cG6LWuP2wbnVXXf832xW3++v056LWeQu8hyFGETq845/vTbBf73X17g++AYq+bAClF5dlmDQyuJ9PCFzVnchycpgo0Butzc5/NbHDeBnz85x49OD9HKVwhl3k5vOwepuHHDjcjdKsc3tws8m2aYNVpY09iY17LK0UGBo04LfTqxaw4hYBUYYLWu8HxkdYTOIecEycjMPBlcv8lAzte6d7k2K3rE7TJYugQMSOCWjRI0WS6wkUHZMjdwFXrdtq6pAVYEvrhhJnDVkEfPewcdtJgsx/krTnTl2UwiQ5prBq0LPHtO96e8zqye4mu2GacmIM4loEo4z7nLGPOUzfCMcZ7QdRShy5pF/CIDVVYFrmFJAEaQoLzGOP84T0qOL41Nq1XksUcbCc2jIcKqick6wkXexGU4wFebJn59m+M2b2MddmXKTxaV2PICX41RLDBM8nh6WdKniIuU1WwMW2HNwyOpsjma+QLnKfCwE+CDoxY+OOrhvMt120AArg1qyKxzpcVtggTfXo5xNc/xbLTEi3GG0SZEFrRQybicYD7rCGPaMIzoqAkBY5TPHaeRWLFkC3H03S3XuF1ucE3p0YySuBJrMkcabIauEeZL9IIc52mED3pNPGjH+NHjE3RiAp9m/0DWshqmGRsqwO2yxItJhu/GS5mr31ZNFOkARdgS8MrG4dbTbtuUYp1pzHpBU0r/NtUFr7YYYQIdbZbl1EjANyBwRA8u5Oi3mzjqBDhPC/TCCp1WF82YKxPTsoHppsKkbOA3ry5xV5SY5Zx7mSaYyiCet6+A9Mh7uRBEs4l6yzzgcbVi5ASmXACKrjF94tTsoPzY2PgKkNoUWgd5zrsxdFwn7VCA2kE7Rk/1ceD8QFcYF8CvR2OMaeKfN5BXMUoBagR/XFhTvpJ0VwNfgBXnfz8/kxRGew9jVZFZz6Ylf2r/I+CPKA7nZaaUTnBGwKrbwI/6Mc5bFY66gQOs2gKs5FNFyR+9UwlcNdmYs/XZWNRsyFFybhLBw9OHCOiDGlhThPcx3zMnwMlT6tb1Muf1NdUM65hNwfojx3IyFRuc9SpBK54/gVXZWn/nPMc6iw30nBLRTYb1iv5lpZqrlJfymBd5Q0FGZZhIDaEE85AeW5k8t8gFpXcn26uDVoxhix65ASp+VtZ6ZNTL5sURCsCAhRBFq4OX4wVul4XG1Hix4VsSNsQ6r7BgUmUj0rcyC53XluoHer9GsQgDuLvG54cp/vnnj/DRMEYarLDJ6Dm8Bm0NfLriFmzgO0gVYjU4g5J0L7i/8bxqj8a9dNxEUjQQdU/x5SLCv/vmEr9Z0us1R3n9FP/4gwP8i4/6OClv0W3M0W+HYPiSmqrSXL4JGtTrGb3vlqVa2yzz86kZ9btwhN7cZAtrdUqT+nrvgSaNOQcA1Z+9D1x5QMav874W+EHAyllV1N9jv9ao13P+nNQxAPnE3hPW45+3D9j5GsawAHe/uAZOvcHm18z6e9Xf386BB8ns/JOpzi/6C/vP7s/VPvimNcz5B77r6r0NqLNj8cSc119h//rUgah9wMo+n+NM3cPi2j/u3x+w8sWpe1MNbjKsCMDEXUSdYxw++gTvffoH6B6cqIPEzRA7kezI03fj7/olhlVGEzqCEguA5qb8m0z6CBSZvwULC78ptgHjZCSe3bsHMu2Oh6COdf/qJ06LmuuAhzQb8Eae23PgX9AjvD4JyyQs7HwQTWfazBxd3GXAOkhkrEkT7flshtVsguV0jKODAZrNGEnKLoYlmKX0GkpT+T3RxLtohJgs57ibTU1CxI1a2sJBv4dmA5J79UjlraVPmQGveSaIrSMGjHW/yUIhWMX/o8SNIAmBLW7mx/O5EqZyUutp9M3FVT5RlijHBWe5mOsUsguT5WSLrMWyEs2YN5MWeC+vCVFw80tj6yjGsN/HsD+QlImbpOvrK3X0p9OxaMKcXPnZ2LWgV07aNsaWmWWy62TMOrKIuOnNlitdOy0EBHLyQiw/giA8jvl8qoKDYF4riuUBxehpLzFJux0ZlV/eXAvQ4LnhpoDMD8r4zvtHAohYoRKwmjHljcwddr/E0It0vF2BYFzYyUJj/SOHfizypRkgS/ZYyKieY2Orlddrm1TAGzaqs+ZuboEgeSFvmeM+pScn+gxTso9ubwRardgBZ3c55samUHHAzXk7SvD45BSdmABLy1Lfat1QdX3oh8FuTr7BjGyhLFPSZL/TQblZoSooL/XRiOZFJS8PQ5+cf5UV9pqECSA7lqMxIOkFso2AcdI9676w9uf7c8P76uJSDLNH7z0RuEOGUNxOcbuc4+XNNSazmTbjMll3fk3dZoo/+Yd/rM0fZWs01SeIqWuVb3A7GgkGePDwoV6T7/Hs5QuMKEMl26Db0eO2RuY8JhYoBEIJRGUZzh4+dCAKF19jNvJeIHBDAJddLANgzHOO19eYfQHoQTVMu0qYJIBF2j07gQR4meTGuZLyQIKkZJF4nzaTi3DD1xDji0gex4xP21SBTxlqGCq0QYwFl/xHliBBXd77vK6Sw7pinMw0Arz0KuNrsKDxem2Cr/x8lAC2+NosjPMNOm4jzfteyYlhiGG/h0GvJ+mopFQ1OZdfdDXeFbZgDW4P7OsecIbvfJ5Ss2qdKS/bs58EbGksbhmgu//z6XOWLmRAl40LfywmVyUbhN5LtvoKJHV1gI7HbZ58t327Lvh1QwWPeTC+7UvFjO2DduTrLQjKxD0C83UPHlvAvdfHrsDx65bv1lmjhUwXfjYWvaz9mmT7xAmubkb6N5kufrMlKShle2SusbsaRphOZsZ44MZdKX+koDhxvmK/mZKai2GlBChUCm14dXGBTlTicQfohpSw0RNQFahjWVlHUZtPJYE6eb3CQCzVV+xFN1fcV9Tw8ymJ8x45oC98fgiw2i+e9q+TST0CZFWIu+gAf/Z8g3/79QTPozPMop4eznuHnkCSM6mQ4P1rG0FRdgixrM3HiomAwWaOD077+B9++jkOwxLNnCwkPtdS1bgB9ULXKGmL+fFfvr+WZGkatlG1OponuDmmSTYTOZnMSRajCk1ZKRRYct2MUlSUfXJN5fxNENDJeel10mR9Qg8dstCUyOW9ZGx+pSTWmgMG/Hjpn5XT9mV2DQYmiGXFtaQBNLHGZw/6Ai7b7bb8Jnm9lyt6S840104mUwdO2f0q2bvzlCTjLG2YVMp33M0vLUYvZUow589AG9mFUorJRrTni42l24pgWqHzLna9bmCuQ24DyXuLoPsmM+89Gno7L1QSmvOQay4BshbWQRu3jS6uwj5+swjwq+sVZkEfm4CwIe0seJ+YN6WB3ibb47okCbY3wRZA7DZj9Goi+5nG58spovUUrXKBo2YD54M2HhweyC+SdRaPmxtsMv6WG26EQ3x/OcKcPjZFgCWbk40myjgFwkRzSpPeqesFilWGftzAZ6cD/PTRMR60I0QMyXB1Dr0wN0GEZSPA9SrHb6+n+PLlrcyZNwG9tCx5mwl4TBYbhPRZK/HkpI9OVKHbaqClQIACEUFT3sNMSswKPL24wXVWIm8PsAjbmJWRpGwE3ujNqvqG86n8La2eYW2uxqwz/TcHKbd3kQTU9gli+lVkCBkjkZ6sMurVlMUUTdopUDrbRBIkGh/MuMlKshWBJZPaWD8503DKBhtEcja2tlSxATt6wdfUKQbsx2mCDU3MZT4fu1Q7xZ2r7lViNz+TM2sX05DMOjLCyjWa2Oi8tSI2ZK0uYo3KRuaqrDAvKNekVJOMphSIyBgMVGcwmRf5UsAKCYY8X2xiCQmiuTePhx5QCrkwf0yu9VJ5eK9CjirWCuUayXqG08YS76fAR90QJ0mOBweJAKtmRIVFggYlz/IUS9BImGpd2j5B+zZbg6ha4TeTK+mdBp5TguwCe3g/kcVrrFqeY7GnN2x6llbPyatyIxUm9zuy26D9AfccLplYTV2uU82mgmH4ilXA0KEV8jWhpAptqi9gPlGTHLhb5jKnJ2na7A3IqqLknoAyLb0yEB8/HXTx3tEQx4MWqmKm+UM2IGremfSP1IeMyZxxiu+u7/DibiFm4mTJOoxjmB6JheYq8TtpQs/RR5DFrfQErJhO2UlCRJMb/PxsgH/1k/fw4SBCUs2xmN6ajyzlffKEK7Te8Y+st7mu1+shXWPX0PWAVUDGG6WIHPvdE/xyDPy7ry/xbd5U/di4fYZ/8uEh/tl7KY6LG3QaC3SakHco95OS+N4DFGz3F3sehPX1k4/hOvWur9f3zW8+kvs+/16+ftvViPe/9v5r1gGr/08MKwdYvQYieYWUY7LXJWl18tDumHfenPY6DoJxPpDa69wjx9ueCe3rDGjaZ4R7MMw/9m3gkQfc/LEa6Gm+sf6rztTagkYCod8NNnoQ2l+T/Z9c0992XPWazj+vDgD6Nuzu890PnNY//+8NWG1TftymQ1O/JjOaLHYEWA3OPsDjT3+O4clDdXp40AnXB1K+1cn9u32FFQGriWSBRb5AVdKEnXp2FmZ2wUIuBmJ87HSHxk1whf87Xe49bXkfsLJij50jmhSruNPY2GWEeonjljYpBrktWJIS0dScC3vYF8OKHV5STu+mM8wmM+TLOTZL2nyW6l6TmitJHMEKl+jGjkXZYEekaQBSHKE3HKLbp6StpUhymkUzTaKp1C4r5rRJ4DFwMXHEOqUgcVO84cJhyD0XcmrY5dm0WAiIoVeWul9uo0SjcNKTVZBrsTb2E1Pbev2B5FtXo5F5a7GYdpsU1QfaSLMrZZp0bp5Njtc2j6SywNOnT50nCgGxSAbVSsGTTJGLBf2x1lipo8vfc9Com8Wtujv5RrrydpfxzC0xV2bzpX6qTxLRXyoUeEDvsF7aQbfd1oAkSMAOoWdY8ScBK78BlPSuCsWQMRaaRbOzliFQJa+pxOSW8muTt5AxYHgByGSbbpYCJHwnylNEbappiFGkAk82C1zIzC9EBQQIzGVa7KISGHZ6AqwG3R7WBBinE7Gp1AMxp14zrSxKSX0G7TbOD4YyzyZgx+JQsexunPjkMSuyCsxmM4E1BCN4/gsWS6R1c5PqzdYVMGAAlMp6F5HMz6KN+a4xoAJIfiAOvJN/gkzPbZzypiUoxOv6zXffSUb78Wefac6gb9Tpgwf4/vISd7OZ/n07uhVQSWYT34dpfh89fiKDdKZjUrrKyZ0TOqniN6NbDA4O0GqnOrfT+QI34zGu7m7B0O52v4ebMTf+dq5llE6Qg7/L0Nxey/yRzKyfsl1eLTKaCJ4NB31LVtJ1M+DJyw1ZIPXSrkkl5b0WalPEQmO1JmBFZkElkFVJfvQdo0SP/iuU/ISBgDFuQvn6LM44NmS27AArAVoKX9iYv5UDq/z1onzRS2M4NjlGeT9T9tjrdSUJZvHEDeNiMRPLI6E0gDLNqsSgw24100g36jjzvBDMpI9Vl1R3o35tu1B+4VJKqAPN6mtmvTOlBU+K3tcXXt/t8z5NZn7qjKZdJ9BTnSUDEJvC560ZoK3jkMmv66iLvUGTXJO+WPvINyx2kJQfw44HKPmVeLP7tG+3vrAY2R69MzrfsgmVNMANhit0arp4v67akbql3b+HX7/EzDRmEuPnCdp3+315izx/eYHlao3BYGjpgWWpxFPeT2Sr0p+P54xyZZ/AKlcNdTwJ8NNzLxHYyn8fHB0KpKdQlvPg5dU1UpoNBwt0QGCEMjMaIFrhzUONKKfUZmcHWPmmiJjYmpN2a2u9cOWn5pzIpoXNd16S9Lo0X2xJvn6tG+t9vzjn6n5wY8K/vi/CvKca2eCLTYXLqov/eAH8+YsNnkfnGAc8p6HWEJorQ2Elro4ICyYR2OXRDplpovym/G+NH3/0EP/0v/0DJCumxuUGGmu9NZNRAUBkeIUplkELf/P0An/17UtMwjbC3lBhGwo8KAsxdLi2cq3U+i1Q22S4kpK5jYOAcD92VQDxsztQ0yW58og92Gtm46654AACf08a59fSnHdIq09zJncJ4GjoNJZIAspOzSNSACXX4Y0xOO1G26UPWlfXai/68ESUSzpJvL+P0iRW7cI1hmOKPopk9SlEwyUGW5w9pd9kg/EcEUyxREo1gySvZ02RKCgi2izQbhQYxAE6lHCJlZqjapKkQbCriSLqYRz2cB128fUqxBfXK6wCAjqpvTrnCkk6DbDS53DScDMgNxDWmibWmGDKLAErAdY52WyWLletpkgIgzF1N45to0o2hUvEJdOejciC0iSCqkFsYEZAFo7zrKpox1BiPRkhbZT46LiPn54P8OFBB71qg82M/kUtAUVsvDQoDYxijPMSz8YL/M03L3GLDtYhQU9jOnKMcazGZG6ovp4iKVfohDmOOzFO+ymOuy0M2i0BbZwvv336HLOygWRwjFFW4eXdHNN1gTllm/xMvEV4xmRrQNm5BUCY9MAn3dnf3YAR647jA+sFUgJSoQXocG1kUjAoBY1jAXtkkiZkKVNGRRYPgROF1VRIB33Vq5zWJJdn/VVy/bZ5Z03uvwesXtuROtcq/h/vfzY9nM+rmuCG76KRs9rh5yJobE1RNRsYUFKuXeInJcU2JxIMIaQhHmpFwNhSPjes9FULCZnSeaEXWVJlMucnY5uPu1tmGJPaxvcjm1YyN1fHa3JyaXqOLebrLvrrxesFDhoZHrYqPGwBg2iDwx4lwPS8N7CPcwI/EdMA6atLr1CdSwJrCru2prsA4UaEBWVnHKeOmUTgieCnDP+JC6pxy/0XgUQCTmxAUjrL1YbSOzKiWNsae3zbrHENrWYrtX0KWWIB1xKTRrLBetBJ0WPwTDMVW/DleI7JhlYrNk2zGaXPz/fnm2w2YETLg4M+PnxwgsfHHTSWV8pgtFAWA9UJBuaU+kUtvJwu8d3NGC8nS8xyYJnzJqcEOFEgD+XTgs15f4rfJ0dBYxjzerMZXuWIJ9f4B48O8S9+9AiP2hXK5S1Gl8/VdBS4QAYuAeiYay4tUazpz2RugXi+hlL6tTX1uBc5PD1BmnbQT/sIhw/xNzc5/v03V3heprJUSGeX+MUnJ/jvTxo4yq/RC1dIArLELCiH86h2sPeAVn4NrgM6fqduDT07lnd91YGS/cf5Wm/bGNnzsfTgU/1594FV9wFWnqF032tsX0/Lqkuy3wNu/POVlP2O83MfA9zXFz/cLDN5umdoeQl9/d/+97edY+u77pqxfFxdEqjqsfbZtmCVkzGavuDtX/cBXbvzsZMj7jccXxsne2Orfl7k5Vebd/d/3z+Hvzdg5YvT1yyweBOEFrNLwKp79BiPPvkpjh+8r8mAB0HKuW7Seyh/77wDav9JynxjNQY2cxQ5pWJk4HChMPNzngf6eJhlqO8sevmi7cvFLrj3DW0i0gV3k1n9YSrsBHhYYbTrSHqowR4tAMJp/z3jRAsqDW+rGEXzAFnYQZWkWG5K3I4mosSyYGAaSLeVYLmc4Y7+VKuFmdqyONeA4+eKzUMhjtA/OMD5o4foDfraTFMKRMGl6PUERbQZswGujXDBLo8BN95IU0U8P5tPloksyWS+MJBHNG2CTkyl4ARNHxSyR1bs5hUYUvp2coLhYKgFg75Szy8uRH2NuUli8po6L7kKUR6PbbLNEytlygbBHRpqrzNtWMj0YOHZ67S1QU84Zli4FOz8x5KHTaZkvKzl68VCma9BFoF1fhM0U+rYbQEeTWeSfamgpT9WFErW15U0rm8bbdoVbDa4uL4SGEKpJVPVCMRQDihZIIGKnF1OpnNZUopnj/H9WVzTdFK+SmWljjPHDf1DmORDieGy3EguqcXBpzA5FqCSRyjlcsUNuxncQBL08NdpupyJmUbALeVnkB9YS0W7WDHb9BVLw2OBJWYPTdoJ/LViFfoeiNkqk7SRN2aXB674WTg2uZHgexBQ5WLMI/QMRv9TQIADsf2kqPQ0H2vv4sRZyBhg5bPWPUHUwOJ8nQtA/c2XX4ttdHx6JgYUpZdPPvgQr66uVUgSfPjtd7/F6G6Efr8v8kOHVGkEMqLnuJT3VEx/qVgA7OX1FR48eeRSE0uZnvOMXY5G2DRKHJ6dCtDl4s4xy+smkCpgumOMLg3MVRAZCYiAGMcqO1eSPhWFxrQWTSdn43jnBsl7WskwVSA27wnzTKW0i+OTXVh2dVloKyFShbPJJhVDzfs7tgmfxSAXX/ME4Pza0H3CDrtGkGMX2XbZ3cOS/FmMuo6R4EnJzmVTPlTHh4cCPJfrFUbTEW7vbrFamAk/mVSUElHwQRo853JuoDkb9tIUJ4eHOBoMNd74ujtmh5tfXEGqstV1s+qLq4eIduDCbv7eLoZuflX6lfN5IvvCvx5/SlboGWSSVrpuv/bRTOBZOdKMgVWKa3fJfZwnCTb71+O7WPqasdt429Jfxx+3TyKsfw4VdP6mcveEgFnnHcG503wzVAa4JWeH6u4o5W49cnQtnRfvsSImEoHtEGm7I4+NL778GqO7Cc7PH2ClsbTBYDCQLHY0GqHf6+q6j+/uJEeyNCyyL9cq2gf9Afq9AW5Hd0haTTz54AOkva6SL8fzGa5vb9Fu5HgYrZAWlBcQ9DcQgVJ/Hp8M60VEsM7Z1o/AAVocv2QeiiHr/Cb0PBcG4otNMe228ei71/HFWR3M0prrjOol02bya+31/XHonnHFaJJ2MF7muMjb+KtRgr94VeBZ/ADjoKeNm9gzYlhR8qWkFUThRvK/DU2DCUpsCjQ1v2ZiVPz448f44z/8Car5TGuwZKdiK9gdqDU5oNF9iKB3hF++uMVffvUUt0hQtntiCchHm55gAlMttEAyRgJDIrOZh6M2rASAfXfMhYYoLGM6QdQyTz1tdNx45Nrk2W+vlT8yI/a1D9MTm8ZYcq+txEEPDLGqWq90zbemsDb4XUCBecX55xoQzPLMJPoCnCg1dNI824ix4ciGSqwGFZsPlHMrTdSBksbKp7QoR9GgyT8BFpMSkqmzTQQlgytqIMgX6CKTr9DjQQ+HaYJEmMAKSTs01m0ZYd1IcdtIcd1o4/tNgqeTAtM8Qk4JHmdRHjSZdYQc3Fotk3QXJGPAKD8X5zvzs1LoCNf79cYYevTUYyJenomlVGYrY4uJqdUQ28TWUDYxyNxx7+sDF1xCse4N+vgwdOH6FQ47Ef74k0f4dJigX9LUnaw+NjdaCKKmPIDIxqDn4iqIMK5C/PW3r/CrUYZV1Nbn0xn0qZOSSpZImDQ3v0O3WOHxIMVHpwMxw+hfJxApW+PZ989lKZ50Bng5muL59R3GBKy4ljUCfW/IciLQ5sFEAT5yfnfjhY1lHoMpFigzJ/Bbzu9w2u+i304V3jNarrEgYybtoWx2UAQcn7zmhFtMVqhL4FhaBHa3dG2OfTF2XUpvnIjJbIuqK+NtN+aYokSSMpNUuxpMLDE1wI0RxvXN1Bxmem/fjrVSbiSf5ThXMI0w4FCG3AQe1eSgaoCg/muNewKwBVrlGg/6LQzTxBjtjQCvxjN8fzvBtCTjK0WwNvCU9YoSWjk+BVx74QdDG8woPywydLHGYVIpCbIVUDaXI4q4nlEebywoTteW3MzmGdMrOYfTM4lAIBkhvOOsLmUQEK+i1S52/1pqKpnmtkZxDiXYSkDOzxPaw8jsnOw+gju25smL080TvHQ8995fVH5nVS5G3fFggMeHAxwHle6By+Ua316PcJVt5DelKC/OcVp+XTpmniOpTGL93tkRHg9T9Kq5sTxll2INQ/I4+RpLRPjq5TVejGcYrQpTwYiBRhmh1fBiFKtZa0oBsWw9wq+U7xIx0zgXI/yjD0/xzz9/iAfNHOvpFS6+/62tA5oyiq334Iz7mbs7/Y17JNZ7rtxQnSaJINf0fIPThw+RtrsYDk+RHL+Pv77N8ee/vcFFoyPp6XB1i3/5owf4o16Gw/wa/YgNSfMDU7OVs/muH3gveOBBi/vAi3cCQjWw5D62TR3U8Oty3bPIg3T777/PWKoDRP54fifASrWCWf7U33db77FZUKs7bGrYnSz+/i5J4L4ccB8/4Hi357sUb4eF+Hpmn2H1JkxheyTPcvKf3fuc1c9F/dg9CMbn7gOA++9xH9i1u25mG+IDX/bBsP3z9ca/aQVEdqbDWe4DrvbHzd8bYOWLcuuKk+pPW0sD9wAAIABJREFUhL6NID1Aa3COxx//DGfvfYSQZoJiNhob4e8DsGps5thsZgZYFVTlc3NjLCjSXM3o1jZl/mKp+FOhT2S8dsfuiPC2heDjfLS1QyrrJzFp7p6/7cO7fQdfVebgOicOvefC7aiIWRki7J2jkQ6RR02MpgttMpigQtnNZjFV53A+4wb9Dqss08IqKqdeg5vbCjQepVFi/2Ao1knaactTh4Ufj44FJmnKMmOugSBrdrcSkxeRWiu0nZM7jX55XqIYN1P6A2ViV3ED7QspARIOpeV7kaVz1B/g4fGxgB/KGmksTk+Gi5tbHjS6w6E2/gR+xNpYzk1y6DrklubHuFajSXLClTzPyQTYVSENOJRZcSY2CF9DkzepvzKTbYpR1e12BVbRdFnsFOrl12tMlgtMaOjOCHJu/Nk7DWg4a+ytw8FQHlbcmJKR8vLywgCr5VwbP3b0eczNVlNgXSuIjUpcM9uro+IEefR/qm5oAt0Su4ETIQGrq/GdwBaNMddhsMLXWIDW8baJlZs7eftoErVRS+CPbDaCbBoT9MxyrAvDFkPdZ9qEl5U8x/ppB4NOV/5GCesrX66ySPUR9I4JyGKFRRqPgX5M9DfqdToCrPLVQhRrbqoETlkzXcXH9ndu4jQG3Sbdd1bVoWHh4+LBHeojP1ar7MwPQZusEt9+9wxTgn/NJn779CkuLq/w6MkTbZ2a7TbavS6+/OYrsayODg8FJtJMvh3GiKuGZI+U0pLCz29+lleXFxgcHwiwYoew1W0jK0u8uL7CqsxxcHaCw7MTdfhYhHKukPmyUo7MgL1LU3Dea85zgMWT0uMIMFHC4tkETP0U0470dNsUSqJKVpQYMLaxZ0GomHNKQpw/gN9oSrYhU2tjp6i4c6Cgnu/mN9Z+ApQapPpHAq7k2eLlV24zxPteVHzFSK+1qSrX3IhHOOj1xA4bHAzkH3E7HeGaHnnTiYBiXi4xP9ZMLSKj1YykWYjyPj0/PsbZ0bEYngKsWNh7sKjGCNH87zYLdaBpi/G4IsHPEX5xN3hnZ9SvAkWyZvO58qARGQuc/wnOK+GTTDM3J7Mo5791v8nXlsmZucA1semiCAcHB1tJk+YnzjEuLUsBE66TbLe33QQGRjlJ3J4kkBfPN3e0XhDc2SbbuOAO5+esLq0bK1sQwQFW+vyqyWOBcB6wand6Ylb97X/5JV5dXOGjjz42Zmy2xunpqa4fDdOPjw51zUa3N5ojCVipEF5Zyh4TW/l9eXmJTq+PT3/0Y7T6XXkY3kwmSqTthQXei9do5QttImS8Tn+STWasLyasOnaXL+543PJFUyfQ/LDYUBC4yPuIQGvt3x6AMsmEeVp4xhT/j/fUuwArskItsMOKTw9y8bU4l6oh0urgbr7GZdHB3846+POXOb4NzzGJhzLAlc/GZiWmBcd6TEZZI0OzsZb8L2GCaNUARV1BsUY7buDJ41N89OQRCkqXybaVvxNl+HYfyPoySDBdB2genOPXl3f4v778DjcVWdeJbawVamLsDt80E7thW66wAFipScJ5RamZqntMcmib9woHw77WHPr38XzLD0VzeoWG6Thtjt6OX7f2uERjT9oSb8GZ6hsvi/ecCfM09n0nV2xT+xvHlP9yd8U2YIfHRtBJS5/Caejd6L0ADRTmPKtrr7mQjzOZuQRH3CwSGDKEwvyklBZnGDFlguvZLbphjrNOiPcPu3j/aIDjdgrCHGQ8VdgI1CzLALNNgOerCq/yGFfo4GYdYlGQ0WTXzkw/DAnwn9/ScI09r3RVHit9MQm4ROa/1up0kZXEPDdq2NK025qqpe5fYhrixnjmjmsKSltOkEXsOAe8uN6OJfMCabOD5cVzPD5K8Y9//ATvtQpE8xE6TGxtppgtSzHLF4u5GI9MHN6wJu4e4D999wr/98sR5lRDUOZE0MXJ26yer9Ake20xxUlY4dOTAT45HWAYV4jKldIt6Wl5c32NhOmhSYpX13e4nq1AbcD1co0R/bgaETKON95LjkVlvoFcR9giaqCSxFGO+AIseO2aZYZeUOD9sxOcDAeYLjOxXa5WBRZxG6ApfdK1lDeX/ubZb76JTBa4zqMLR9qeS8e9serHt6zdjSXmF2WmJkmkvycv0JihM/Q6jMzPjF9cY7U++4KHx+9T/aTLsxRNva91myQflKSPI2k+N69IApa6B7iGbtAsVkjLFf6bT57Iv46AFRl3T2/G+OrllSSYjbiNknQizitCUFmfO78rDVOua2R/E7hhU5qS/jW6UYl2Y233B4FThq2Q9bVlQDlfIo5pMlgd60opqQSrqOzQ3yw1nI+Wdba/HzluAgtuEGuP4A4T4rkndHJzklONrGjzmbwVhQXaWqzRR8azY9oKtCFYXhZi9j0+PcWHJ4c4KjOxe5+P5/jq8toAqyDCujIWW0mUTa9H+X0hLzR67h10UwHYj7oROiG0VvFeZODBbLXG7SLDZF3iYrLAzXwlAKuKWxQgC3DUERKEbpoCwqSudox8H2sosQm5kW3NMBvjn376EL/49BxHwRLz0Su8+O5r9FqJJQZyrLmGz+31NcajG8fipKyftaOlMHLt4LqlYBp6S5KFmnZwcPQQyemH+KvbEn/57A4jBkVkKxxlI/zrnzzCT5ozDPNrDJus8WZ0BURMhqQIUjvKxj5A4Pc19zNtdobhb4Ip9hcPJnmwYv/1/d/rIJH/2z67qF4f1t/PH1sdiNlnVd9/fI5B7xj6dUDFv9c+g+y+8+P3wfXjU63r6pW3MYj4fmFksk9/rvjT1yn+3N/3WQ2cMBXZ/ZJAY27dBzjtn6e3Xbsf/ntloLSrae4DrN71GlbV+GbA60Cgf55/zW0N8fuariue1KodO4cOsOLiU1KX3Rwg6Z3g0Uc/xcMPPkOz3XULvCtcf0+GVZBNUa1nyNcz87FygJUdjG2VtYl2J3V7E7jzQ0nYDrDakhPd+XHmz294WHnPlUo3/ZYTotd8ffmT35D7qwyD3WSnpMAqQjw4R5AOZfB3eUuzbnoE9RCXBW4vXuLrX/3SSMSctOjrQBCGXkiuUMpISaapICflKAI9lzy1kMUeu7AqXHmduJFNmvKWkm6aBSJjgymLo6yN/kr0dOE3N+JxjG+fv5CMiFI708RaYSqGD5i2x35EhbODQ3z46DF6zSamoxHubkei/7a6PW1wEoIcg77S3QgAcRLm88neqHfQPVizu9FMhsDPQnYV/bgIrlHixO/x3chAoHZHQBVj3dOU3yYZJGDE7iJ9Nbg5JWhFWSMXM7Gwop1MjhsLRbc7SSABK4JdBDQW2UrABSn/ShhzizyBLvMMcfJGFzHvx5mfOOUTlsQ6LjIKWMjzNbkB5JiwjoBttG2yM7N+w3cceya399BEJwZXqNfTZ41jbAhoZTRUty4+v1hEy2pF3mcJDts9DNtd/S7JiGQt4jmZKa8mIHt/eQtwI+/kkQR5yDag3Ium2hU9i2zWdA09GxPe88eO2zahJqWye0OaeccQlNedgAdnul5jZvHIeK45jmg+ToYcC97ffPUVnr96icPjE7bgdHyDo0O8unyF+WKOw4MDsd7ef/AIw1YHVUY/CdpkUipnKZwEaG7IEum2VdBqA8Tuc1ng1e0NbmZTVEx7SptKWuT1brYSHTvllgQpGWbQpXGldpC7CdcbaBIQ8F0SngMy8/hvhQxI2mJ+VVLN6elW+EiqQwYSG7xOosbXNLDG2Co+RV3FYlWKlWXm1iZdpPE7wSqBdG7jp4XNg1ZOwslaXuwoyq74GjQ7JRuSQKASgZoyUV1slpYQOpvIU0YyKaYCcv4TS4sMDzOfJ/vs0ekpHp6cCiCVzE4sK8eu8t4WztdOn8edvm3h4kAfGyc+gc83HOwccNz4ekvE/60/oRmUc96XxKbIda9Rlsy0TwLmPGdiiMYGZgjs5TlQh5h4vcl0yEoieM1vyjzJTuQ8wXGk/X3t2vvVw7mxbMtAa1j4LdQusdaM7AlY+VRAt1K4vT/Pxa5o86yXWnHJz0iGK72rmLLaTDEYMIl3g7/+m7/F989f4Kc//TkmU/MTevToEcaTO7x48Rznp2e67qPRtTbW3HCzQbCh7wz97dJU68RisUR3MMCPfvZzxJ02vr+6EMi+2Kxx2AzwfpwjoWyITYUmpbhkaa0EqHJeUgfeAa8Cm1wKJecaPma+XAh04heBA37V/617xL+G6wj6DqLALUoG3T2yT43n4zhn8Tj4fx488QbyMp4liNxMcTfNMGoM8F8XXfzp0wxf4wTLzqkxncgA5saOQFyxRlws0SrnaFdznLQqtKscvQZ9SejrtpYxeafbRLfdks8PWd4h56Ewcf4q3JBTM9nCtIgRDE7wxatb/O13L7CIUqy4+SGbi6xgMmUo71XqaGTSXwU8uNQ1yrckPzeZGOX1KnidPJDWAOdnZ+j1+5gt5rgejbQWqgkhBqKBeB40FkvFTzDW+rD5XPonWyvMcN7CAgo6XJPDoYRRA6mMRWHAmQexDMStBQe4GdM86mqmcKKMuXWLlY+8kqzhIXBIZtyOCOQPfAtWudeXeTe9ltbI7l7hwaCJj066Mog/bIVokyXNeZLBLOuFGgOoItwsC3x5M8WzRYnbRgdzQpBRl9Fj7hw53zLzg9htxtSPNH9RMnIok+82A8mlxd7udDBbF7iezrEsGkoAk98Vm2aUZPvzZVtUuxi+Lja9kAOsdCKEv6jurihJbyMb3eDTsw7+5POHOAsWCJd36CSx/P1my0KSoeVsaknPtHyIWmj0T/EXXz3F34ymmJE1opLBrQ8KntDAB5ZT9KocH/U6+OnDU7w/SNFiyNF6JpN3euJNxlO0m20BsNejKVaIMK1CfHlxg1fLtQCETMlngdU6mrzJHKRU1jwlBWaEicAAng+muCXFGo8GHXxwfqoGys14iq8vbnGxyjGLUgUV0dJ+26FXye/XYvMBlEePbQM04rQ2O3YaaUFBmPqW7jbrWKOeib9ViYenJ3h4dq564bun3+NuvkCQtARYsTakhyC/fOjJFrTVemZMMdXeBrc6mwQnjaQChHUB6xox7DgsNpprWuUKaZXhH//hjwSotNOmUum+uxrji+eXuF4R0O7K5sqkdRwbDqxyoVMEb3lNKbVU+rzklxs0A0qNl+YJVtK7kEFIFhzgrQusdrR1wXokNja8/5gBTZYYKmDGydPpB9Vi4BMZt86GgrLNcV5JqmdMpMiIimKoOPmsDwMR2E3czRijtnSS2czmMjG5DdpRhMdnBKyO0aPHV9DAs9EYX766xIigW9ISQGzEXlNj8IsAGveHlGs2owZ6zRBnHfPwkok8mz806F9lGNNLmHNpGGOyXKMksMwEQqcQkIJHbFXODU7K6e/VrRlaqaTuYDXGaTnHP/v8Mf7JB0foF1NMbl7i2Te/cR6jjllKs/r1CteXF5hN7qSQ6TCRm/YutHnpdHRNDLDK1Ni8vhvLaL4zPEN09jH+022Jv3o1wywZKsX5bH2L/+nn7+Pj4BYHxQ0GLXqwToSvmdx+1xy2Se51FpH3VfL/5//fgAQz+3+d8FF/5O73e9k3NolqHP0QYFUHg/zesA6G+ePaZ1jVwaI3j8yCx/xrb+tM98B9sO2+8+NrDv8+deIC/+b/v35e68fEBqhvuPnH/r+8vQePpFl2JXbCfOF9ZKQt311dPT2GIocOi5UdSSsJWAmrP7E/S4B+gABBWkrkrrCSQGpBzg7J7ume7q4um1npI8N7K5xz34v4MirNcCgogUJVZUaG+cx79557TBiw8u9Nt6C3hAhJ/MKgWJhZ7t/7JljmP6OvK002e/tXGPTaBAw1owr5rfrnDoNMYcDMv8rqc2hoYUPm20C9ze//oxlWij33Iy13sctJgNRXTm7iOQS5LRx88mMcPH2BZKawSv+QMV4otvLOI3fDD+lhFR33sJw6wGo2QJSINhsB3Qis26wAElZvO6Wbxtm/r3uF6LLwl6v+9obrqwO/GsK4KMt1/2CPD/MrPWamH5ARQemD87EitXMZRyRdQTRTxHARxdlVU9Tbna0tYDTEhzev0Tg7UdHDxDJKMzgJJ9gjA3ZNc8wkkbK9bq9vHjWaVHOTS2Mmg22La2Xxn8lkkc8X9DzcII9ODqWjpZZU5t68geiRQQlBPI7Ds3Mt0uYLZywGix+2RplIPQv67VIZj3f3sBgOUT89VyreJ59+umJpsdkhC+zk/ExNSqlcQjaXwfnleYj9to4HNTdmd76IFC8W5p1DY2BKn8iwGo2wVS6jXCqjUCrL70mpkPJ6ommjHQfKC1UYsxgiBVN+Cvw3Tdd7asBpzs4NiJIx/uGNynQSHjzNdtm08rjLS8wlW2mSbUU1gRw1TiETQgOh7HOsDHHlOzVR00BAjN5athDY4/i6Jo0w3xbF2rvJOX/OAoxGyGzqKDfjueRrypuGkr0J5TjuEpeXAhsamuMnUMrmsFOqiHkUnS0UI0wTYIK5Blg5erIzShY7RYWZeZL0ul09X22rilqlbEDN1NgSYgmp8Zb41v6WVI2ApgOs/NTfUDgn2U27qa4x0KzgXAN1/DeNaOn7lMnnRVP//ocf8P7DEdK5vBJtGp0uStUKBpTMzucol4pK4PvR888QkMY+GCFC2Q5T9VJplIslsWe63a5eiemCorWzsEwk0BkNcXR5jotWA+PlXDIossaCBCeVM10rBC9K2SxK6aQKM50n2dk4eq/SgwyA9Ky4FaYlWSiTJhMuZcUKQfrtMVZa97UzMTXg0v9xk3YHgavAVarnXOw/glZ8LEEYyjYJWs1GI0u/caoHG+Kbn4g1/NZosmBjAcNCcToaYzHmOrpUiALBullkoePbYxjEcIAxgwUo2ZWrupMVzucq7GnATbDqwe4uMgRGWTASrCKoq/Q9t3bI781tVh6wchvzipkWYnLalNo2SftHVECUlbQuSMPL7dw6y/udjKoumZX9vkArAlY615wCxxNmBK0EURoP23SU9xaPibFzrKmg5JOAlYFW/B3+vgHWfudY7R5e+uqKC2e9bnJr//4pm1gaYGUFhPnH2bphMgCbvnmwyr+Ua5J0HgPJMQgupVIZlMpVMax+9au/w+HRMX7yk5+i3ekKuH/08CEajSscHR1ib3cXs9kE52cfTLLC1/ckDscgI1BCICxfKuPzn/4M0VQS785OcNlpyxdmO5fEp5kogmFHhsJpAroLegiOxBog03c4HLlr3HknaXHyLEEr1gga8bqlXwePA485/0+QjcMI79nB73mgXqCVB0i4Tt3iYcV7zwNW5se1NnJntDflxGRMtLsjtGNl/GZYwP/xboBXyxpGuR2MJZOdIzYdIjYZyAspOe0pIj47bePzvTwKkRlyTCAjGDAeSQ5G5tB4MkYmk0eQziOWKcosm+bulNQQ3pjHU+hE0pjnKmpCKT9ZZotqQGimHKO33qBvwyomjMWMkUlWC8FisVHcH2Nukkm9BlN4DqadNrYfPUJ1a0tMu8tGQ0nNYlFzL3QMx/UwwZJ/jFFkf6wlEU/dDONpbs50WCHC9ngVyOsd2w1a3De0sfmfrpFb+RtyrxVg5OQ1bHIFWrk7iQyJCJmNxvrSYIE/0mZF4MfVcyryXLMrwGqGxGKMLIb4ZLuAHx2UUcvGZWI/Hw4khWEdxc+j0iaaxEVvjG9Or/C6NUQrksU8lgXiWddkO7BOtBAz3VahTYBbAJOlGsfYDGOO7WIau+U8njw60Dl7e3KGt8cX6CuHPi0JnYA9+kDKu9HAHEkAPbDhGrqVXED7M/3yDLAS+3+RwHLYxRcHRfzhpzuooItg0kWCp4bgcyyNDMNveh2kU2mMpnOlDC5y2/i337zC150BxqwhpTjwXooOoKRf0LiPahDDi0oJP96rYTcTQ5xBR3OagVsq5aA3QJpeWYsomt0hFskcLscL/Or1e9TnEQxoXs39TDWm1QI832RoRWYW8GGAFRODuY8SsJojMZ9iJ5/GfqUiNvNFo4W3l000aRmXyQFBGjGXAmmDGLs2xNZx0z7WS7y+ZNSu8+yuSV5DIvUQZDfWq09Qlex1wZTOBX7y4gWePHyE4WCIb37zHS6aLUQSSUyWjj1INo1CUDyYYw0/P6JSLrXvel9Quw10BTkFiNiQCqchE96+SU+2XGwhBusf/eQ5kjC23ni+xOFlGz+cXKIxWiCazJmnlKZXjv0nNpdZfCjgRgwyBzqJjUhGI0Gxgbxw4xGyvsn6oxIl6kJhlHdnrFQOEShx5B/HbtV+SzYjPxkZyZRfimBEb+IFskEEpSAmYIlKh+ZgiPPeCK0xAU4zLCfqLJlinMM587wKEX1czcATZGwmWiNIm0LfqEgEB9s1PN6uIRgzqTqCD40GXp+do0cgjal7fLLpApFMTj5yPDxKBWTS5ZSJ8qz1Y0iK47/2MZKPI9nqPL88fhwSkEnFuox+Yw7gF/Y1XwrEWtlaSDFsKfW+ip2TQDHqYD86wi++eIR/+mQLhXkPneY5Dt+8RKVYUP1ENhSl9ONhH1cX5xj2O7JBKeSzGg5XtyoaOrBGY39H+xOSCF6/PwSVOvH8FiK1Z/hVc4EvLwaYpMpYDgfYn7Xx3/3eEzxBHaV5A8X0EuNhW97L9ly+vrjZx8rXtaGVfDVAFGi+qtbDj/j432HAajWEFBq5bqD9cD88qPOAxSZg5fvxMKBxE8Pq7nd1PVQtrMBSPRd6b+pJXJ0Xfs3fBrDa/N1NwErsYQfa8e9VDyFlxFotEH5P/r15j07+bBOw8uCdf31/DnxytwBnsrjv+Aqzv8LnZwWkufUm/Nzhcx1miW0eT6279zD8Nq+7ewGrsD5yffGYvM0uLGNzhD2sbMPlbRsgyFSQKmyjuPNYgBVjUEm7ZDGn5KEN2lr4Q20iqJvHVdTLCTdP3uwDRJZjpXNIouJ10K7YN8DKocEhE1BvzvvxObMmIXxx2ZRw7VnCp9ZN4m7aNdS1ZlvYDemowE5mJaBH8p84YpmKwCpSTjnpzeYKYg6dvH2Do1c/KHaazQABKzYliXRKx80DVplcQZN1LuyU7l3U6zg5PdXCurVVVaErLwvGp1JqQYPKRBKFQsnAmslQwI6mK2wa5gv06WUSj2OZTGii1On1bZrHlJkupZdzydCS6SS6g54alWo2L5r9uNNFOh7g4YOHqG1vI1UooDMaod5po9Fpo0/PhnhMRVQqnUSrdWWlsPPoWOF9jrGnRkTEQWMJpaIxyQJpok0mRzmXN7YXCyFOivi+xdYl3ZlyH5vkM7WIDVE8YAoLfz5TwS6NedJAKjJBmJJGQEI3O9lGbBwpwaTeOzDTbm8kzJt5rJQWK8JW94czfuVjKR2U2fVkYmkQqybAQAj6T4UXIj0HP49Lc+LfBCDIHmMqIsEqv4jxoYxS5rVEj48JG3EZdfvOM4IBJTHxOCr5AnarNdQKNFmPq1jR7zljefrPkCHD9DsCU2Qq8fiRDl7b2RZbrXF1JdnU/u4OKqWi5GNM52HRpamlA4YpU2TTaul4E2QzaZm8q6VRQpglsrBQm0zIXgp0ffP4cF2gdIHNGRtWgkrcVGmOnkxn8P7DB3zz3bfyRhtNZ8gUy4gyUp0NHcGX2JoJQ++q1kUdD3f28HhvH0fv3uHFp8/l21OpVk36FYlI9lTbqeGHt2+x++ghLlpNeX00yCZiMy9zbrKDnIyDwCklhvEo8vRAk0eSm5T49DOXVqhebeVB4wppxyiSjIT+ZmKimfST01DKmHlMYlGyfEzyJNBrSn8hgkwGksjQlAxBXu80xe8P0BsMtC7nMxYeQAq9EofU4FixTACwT+CGYJabQDMumVLXbMbknmTg8dj4a3MZMbkOTU9pri4592KBbvNK4Rn0XaDXjL4Y651OY39nR1IGshATDGeQ9wfBKr8p27HxGyHXFbJg5BnkJrz0TOP1rsdspOfxMUpbHVGCFpN3Gdc4SyJaCBDkukDAisBWbzQ0hqWTBZrMcCmWDgFEXpe6713SqsWVGwPXGFZx+ZZROkw/PfreSQ7qQEWlqYWMQz2YHd4bvYE8j4OkAHMrnm2Td6CV26fCEzU1NavLx0uwKN+2RoMsily+oPVtOBzj1as3+Pqbb/HFFz/WOb+8uMCzp0/QbDbQbrcEtFHO8f13X2PCNcwZAPP7ChGQf05UxzBbLKGyu4tirYYRllrLKabazqbwKFigGJ3LOHspqShZDWs5pDyTxI6xS0NrgApVP/nZmPhsbMQ30eKvFTH3pBSFJ5zhwlGXKcFD+QaxWY2jHS3h71tJ/Os3PXw9zCNSe6K0MdYZbDqCcRe5+RDpaRsldLGXmmE/NUVi3ENiFkFcLNspAiZnxqDAkemcrM04kpVd1B49R5+Sv1kE+WwBF90xTmcxvGsOcNEZYhxJYEIAUlNvyjwDgcJsfPU5xBTncMCSFp1Bi9tTnBegFSVmBM8Lhn+z2eTexb2GbA7ngaUFWwVx+ByEB3ZWu0SSCflpUv4LebZRykp7AgK2SUl3eG9z/WbtQskb1y++d8mf/JdjSxjAbNM8Sx4zFtHSyQO5/msAIkNcykwtXVbnjI2isCu7fuh9L19EAWZuveLZXM6QXIxQSyzxRy8e4WE+oXOYZDr1jLLgmda7CVlzAZlvcczTBbysd/DL10doLdNYJAuYM0ZOlYdoH/ZH79398bHwBHn5zfEQuTjw/KCG54/2lYadSqdw1ujg2zeHOGn2MOJridVCttEazFgzcFYOfqtUsGsH0debywgSBL56Lexkgd97WsPzahKJWU8SVq5X8XhKMuYFB2RkzmYKQKaC140JfnV4ideDKSY03CbAocPHNDYCSGxGabrOHOs5/sMfvcDTUhbJURslRk9L0TBGNpdV7TbsDNFpDzCYLHWNn02WOB7McNQfo8cUwihN5Z3HJ88hr5/pEBRZcS+R1MwBNwLsCRLTNJogiCSCkByPvlhT9g20bUhnVw2PYZVN/msnAAAgAElEQVROtunorLrKlPxq15vWWOtWVoeTiYHaV4R32k8t7ZMMPQOsLMRmogHAeaMptg3BN9bUK4bCCofVK616DX9+9Rp6Xeft6VZDQ9CEwK4AV752YjlBsBzh2YNtbJVyCIIY6s0Wzq66aI9oLB6Axvy22NrzOoNQDc3JKNenZnqhZyITsJr0gMUIxWQUpQw9OCkpj6A9GKE3mWLJ/cR8HVR3kiHP5/UeU5YkygG4gVYxsvNYTy+nWMwn8u/bLeTwdLuCvWpZFh9njTZenddx2uphSHw3mjDvGp0GO1aqr0KhI363EGC1Wp54HSwQWywRLHiOzMye521KcI0WC6skSidxVSAzGatcmwi+kdlqPmna130QUBiQcFmpBkSbX976y9hyvEb05fzMBBquACuzu+D7ooJn1r7Ap1ngFz96hD85KCI/H+Ds5D2Oj95id7smFl6reYVW41KJlNMRvZhnyKaTyNA/8tEDBeA8fPRQCg/WSLlcHm/evke90cbhRRPdeQLt1Ba+HadwPE2hy26s38PvlwP86W4aX+TGyM/qSMYYcsGQHvqomo/VXV/m0XzHVyi07CZAx7OFbnuG1fDulgfcxNAJPzTcn9/0FPfVD/b+bq9B7jOVv+/5w6DRR+/P+Tne9fr3PT9B4ru+PIjlH7OJr4RO341P48En/8NNxpPYof5e2GDnidSyIXe8/j5sDVkxZG8ABNVXhr7+PwCsnIt+CI30tGYBVqkiErkt5LcfYv/pC2zvP5IWm35MPrJ68yCGP9RdF2SMtG9OaRZkx/Amp6EcGR3ribFSAjeowvy/poM6wNcPiL32umi7TsMLf98eqcsltKBuXj/2+25S6VhfbKbIMpjJHDCFZTKrqQCpxpT3DbpdHL/+AcdvXiOrBLu4pIBMgCKTqFwpo1ws6nvfvfxBIBdlcAQJr1otHB8fCzAolkooV0qOZTRFPBbouLM5LperTjpGGRFNnefojse46vVwNRxiyA2YLCwBBxNWyaYHn87kK2VyjwnavbakQ1s5+gXFmZeKLE2bt7eVWNilbxQT3HpdtPtmXK7JPSnr9FQYDQR6ajosBYHJpcRIcukHLLw4bSBAlY7FxbLiMaFloIAsGV3SMDEiE0025Jyec1GmyTAXXVGtozHks3kdp16vjxEZWPS4ktmysSvofcRFXIaElDnwfTCynRHCnL4wnYPx4m6KRgneCv13F65nVun9e9aUJEgOtfcGPZqCmbRCchnHenEXpv5iE26WCubLpmLBPZafZzJiKguvp5nkNwQxZH4pINWYLXy5TJCU0XqW8hQ+kTPgpyafzQHjoslYm5OhRT+mBJuOGKq1GnL5vI7fVf1SIMXB3q4mQ/LLUsykpSMae4aSFVKWh0o74Ztmg0/QSuCI5Kn83Na3knzD35WxqTb/hUnlZlO0220xx8rligDG90eHkrTQx4rNF/3RuqOJMzG1YAUBAVF6NwUC5vrNNva3d7Bb3cLL776VmTSTJ4slSr3M54kA3dNnz3B+VUeuXMJ3b15jSX1/EENtf9e8JRgr76QZBGAIwGWCGNJRIEVTZxdkII8aVw6xWRcg4/yV9LdosMaU0tqmhpnHjA2byULj8SSSybSKPYLEBoyOJdniciKwWqy2uQFWUT4HGVAGRJFdKJCI90sikJxWAAVZRCLFkTE3M4BwOHJMSZNE8jUJovJ3eC+QaaQWVVN9M1cX6CgWw0I+ZhwQjIYD/YyPZVgCzy+9zmjuzeuV96gGHI6Z6RdNb8LPz0h2FhsDmTJrHYjpM8QpwXMJj14vr0EHAfKRPZ7sVbJxtKfwBPAecamklPQyNIHedQSsKO3VPeI8/fz9K9muTzHV3cNrkUCuIUW8fglSMU2UPl2UW2ZiCQTOw06tije+dmuB0r+uFcPrSZ3iyGlqzLQyx6K7FqPpGivPvtSsXmCG88miPJnTZDauyZSSArnfUVb+6tVrfPPNb/D8+Wc6/vSZefrkiQrjev3SZGPLOU6O30qywntOUnMxl2wNFAhLxh6HC4UCkgwzIGuXa208hnwM+DQXCLBiD2CeNGwCDEPxwxwbYNlu6fk617bNOwrG+wpWL7+8sdryTWqI9XxtIsv1SrI4HtAA3VgZf99K4M9fdfBVP4tF9RHGc7LgZogP20iMmijNB8hNGqiig4P0DIVlBzlMUUhkNaiRvDoRxzyyRH80Rqc/QX8exzCeQ/nRZ0hUD7AMsojG04pK//vjC5wNpuiOl1gGaUvNEthEM+G41mWx7Xgt8/5RDLaxYtnor0yrNUA0UFMLqwesxCw2X0qC0mbi7TgAOimhhmRV3qzQxRV7UKbzEaaHpoxVSe+1aEw+L1MltZGFEbd7hQMeJjSGmwFXKFl95IElS/CivFaNJyVmlC1xQOC9qqREjDrAyg0OJAk0cCHGe59HwTPBXMBMsJwhNR/hWTmD33u8i+3EQsBOKrABFplzYm3w/C+BESki+TLetIf45asjXE0JKmWxWFr2oIEZXhIoY0dXKpokXuxtfmc6Uhrho62SkshK+bQa/7OrFr5/d4zL7hiTSNwAHAWqGOLmD324/bB6wTy7bgQVHTCxHHRQTQNfPKzis50cCkxtnI/lMTgeTbVm0TNNPofxFFrzBL457eKrDw10E1nMaADO5v8aYGUwB1MNg1Eff/zpUzzfKiA17iCLEYLFCKkEGTlztJtttBsdLOZRBJkSxkEG77tjvGkNcEmGVZRDQkZBWp1G/1qCGwQ9IwRByTCQXMz5OzlZGI8r2TSq8ZxH44i1Cgc2mbSYapSymaLjet3uiv7VKTPPLL+PhdUWtiaFFRjiJTkPqxTXuUxW9wH9ZRkeFEtRLUB2NNc6Lnx2ejyGueoMQvJE/73w8GLNLuFzOMN5AUEEXKfGvl2MkM+lBHwwOXg0WUq5Ml06dgy1dXoddz2qtjKAT5cj2UEaPhirjc9LWexeLi0fJ9Ybg8kUp802rvpDTAnEETzUPJeGD+LLY2kaPpM5CrCx+3K5MEbgIsL066nYVbvFLB5vlbFdKgpcuWx18b7RxkV3iOGc1wFhVuddozViKUmjBRv6O8Bd89cUOO6e56BRklhL4lv/cdYSlhVq9+iM3lDmPTqbjk0twZAHMWvjmNNX7hrbwp9Md0wJWLm3ZJC4va4TJ9tapXNvx18hGQZ7WoIv67P2BV4UovjF54/wx/tFZKY9nJ4e4uT4ELWtsoA0glXNxiWWtCuQB95cMlD6zD5//il2drbx+Mlj1TQc0LHfI4DKhM63p1e4HEfRDCr4YZbD2TyFPs06em380/0C/mgnic8zQ2RnDSRiEwQxC72Sl6Tzqrtr/7ztZ+HRxk1g1W2/57+vs+lA5Psee9vP7wSENgCUm57jPsDrvp/f9/p31S820FyNb278iHe/PpmcoeHfDc8Qfn/XsQyrxowZfTtgF65dN/8tppzzAt8EssJv5fZj4Bhu7v666zn8890LWFl0uCs3vfRhZUKuCl3Ppds0RAs3dlIc8VQBsXQJ2co+9p5+hv3HnyISkHXChAqic9ed6v8hDCulmNBPgTHBc06JKa8w03V2LTyY9GXyzA+/pfhyyU6AB6w2T5r930xF3XazKffjeyeTwv3cltjriKePXPfeMexnvDnybMEUjjiCXEnU1TEikva1Gw1cHL5D/egI1Rz9huJIZci+yqNYqqBWq2F7uyYw4+vf/AblyhbKpYrkRExv+v7772VKTc+k6lZVdQCbZxZOXZemV9vadgw3a97ItGmTCdXvo8HGjh8mkUCuUDQGPD2sxlMUMlm9Nr/oGdQd9aQh38oXUErTzDSCXCqj90aj9cPzM3TGI7QGA4vIVUKUGaqK3u4NRZ3DBRtbUlXZOLPoJZuMzRPBLQIDNJBOkCWmxDYzQBZ1ebmU3IcJcq1uR75TAsLmM02q2YwVCyVUyhWBY42rJtpsYicTdAdDMZF4A+YyOeRyWclUdEkTHGDTSqbGdCJpjcy0Jc0LRIlegU2S8dh94L9HZpXRxe16sibOZm0qLMgEYVHmQDJ5HHna/AqcsiZSKSYrySDZLjQOtlhoZ+Nh4IP7w2ubx4hNBK9iawxYt5iMk8VelGme+t5MU00CFfQ94eQ0nUmLicTzQTbe5cW5mtxauawkOUrHEixqnPyJDT6bKQJV48lIpvhsgGlin8tmZARuXlYcVBvL0DwRaEVlDRkBN26ibKhpEE2golAo4t37Q3z5668QJJN4+sknyBYKmMwWqDfbxtgUUDnUOZLUOGKNULfZUvJjtVTC6ckxtmo1NJpN7OztopDP6/P2uz2loF21W7r//vJv/hqRZIDSVlWm6yqI5KNEdhgEhhGwoE8ITTzl1RCN6b7m5J6AiLyTCGyuzNiNxUfQQ4lfYjXOJbXj49j0sVElS5BgVSqVFZuO6w8pwwRGleCm6GMau/PuWWDB8AraNIDXJ72axmJOya9nvpBxusIK0pYcKWNVNgiO3UUgjEw6Ab2UNPnEEpmiLpFNZawUo0eFPAvMcFjXEy91SgZ5NfOY6xqL6r2SbaUUwySDnm2eaT4ftt5K2qUG29JLeb7X7Cp6VlgAgwz0ZVifcv5f5vMh3T8n7u2e7m0CNgRYCVyRDcnJs/e7GUzG8s6T4TSvfSfT5XkS5d9JygSQka1H1huvZQJzrqAzcQVNoBmhHjVAEMBBZUuMT4JlvNYFLPvP6MMY/P7ppvurHcKQ6JBppduLQqbrtj86E2zHvOTCZOtLTLI7padp3UyKkTIYjvD69Rv8+tdf48mTJ1qn6peX+OTZUwFW9LDqdNqYTkaYTfoyS5ckVGuQGcvb0IDrQ1wy8fFyCTpMpYollHd35UkYm47wLBugEF0gQe0L13YxrKxk53sPK8HcLhoCrhwSekfBdO+E8c756HU/js2CSEbX+sPSMUAvXhFg9b+/bOJX7RTm5QNMuHYuJogNmkgPr1CedlCeNrAdaeMgM0d0WEchEcN2qYpijgy3OFLZNOLphII9LuptdGf08+liEJQQrz3CJJ7HYBaTTOZtq20ylmhSEp9INKnUXd5nBFTIpNIxcM0+71sDj136GC0QbIrh2N9m9G1RX2uJqZf0+KRinRdiSxqaWFDGgsyalZ+Ua7/5HOMxorMpdgp5PN3ZQo4m79MxFok0/vakicu+eY/FnLTT8GIyrlbmfOtTr385+3WHG/DSIauE8joy1LjesnZg6IsE5wKsDBhYhXqoUXdsyFBKrZ6e7JjFDOn5GF/sVvCTgxoqjHJv1UHyG335Js4oPROnr9MM/XkE8co23ven+JuX73ExXGqYiCXXLx5zrrVs3E3TZYwvG5LYpM32L0o16b9UzSaxXcyhnM9pHWPTfnh2hT5x4ngKcxlQ8zko0/I1qE1xwqCuNytceVu542cIjUnOFsMemG/7sJLFp7UC9vJJFAICPRZ2oX0nFhFDqTme47A9xm8u+nh7NUAkU3BG6E5qqKKXx1mrpxhpy14LP3u4h58cbKG46CM17SIxHyCbiuPo9AT1ywZGvRFy+QrKuw+VOvjdZQvfXzbRi2cwiiRM6sd6Q6nc9CKcWpIiJd0+1U4GXQRX1qwPrn1K4lUKLs3NedFG6TYvaR4tMQywCrfPvmD3DCu74pzowo+ZVwBMCJHwhb4zz15gPmWNY3XLdLZQ+hxT77hv6FlXag3P2wr1EQ7ECjdv1/59rdl0jCABVnZlETCcj3uIcKPVcIOxeQkkklzzY5gz3VI/89IqL4m1vZtf2sM4fOP9NR6hEF3iUSmPZ+UiipkEUsUs6v0uXp9d4EOjbQb5swioBjW/KcfgWgFjXsvogB0uGmI1qYhEMrZEJZPALq/9bEaDttZgiLPOEK0RUz2ZBsmd0zHKXGDNCjBcIbcOsPLpifq+vTYHrgSs+A7oJab1wnns2afWgugAq5n6BtYoDAOZMjmbNTbTf3mdSSC0Vkd4Fpy1cZY9aefZnlXtvUAp2hkssIw5dphLjeRx5zUhtqBMtYFl5xJfFOP4z3/0ED/fySMx7uDk9AjnZ8fY3iphNOjh6vIMneYVlvRKJBEjspQnJJNSCVjt7+/j4eNHOh+U2bM/ubhs4O27I7z6wKEHUI+V8WZRQCOawygSYNG5wj/7bBe/X43iWWqA9JSAFX3X3FBD183a7/am6/Q+hpEfOPrf3dxj79u/72NY3XrvuB/cBxjd9/O72E264jZ6/s33c9/xufPzOwn7XZ/xvvdvy951zCH8fJvv/ybQ6h68avV0HwFKK4bY+hX/weff+Y/edv18JCP8x5iu28bqASs/CbKXNh+EGKKJLCKJAlKlHew9fo4Hzz5HMlcUG8TLI35XhhVbEhFeF2MHWPFmN0ngSizu9y57UyGPKQdbrfaXm1BGawz8NRumx/kTI9DNvcaayB2+gNZyQI/LixFDlhVldok8lkEGg0gMzeEArV5PkabdizP06peoZrPglIcNG+VBbMyy2Zx0zWRYDUdjbG1vY7u2q8dcXNTx5VdfqcFn87mztyPTYQJWlJX1+0MZ6dZq2zIqJxOJHj2csgzp20TJEFkQAYGahKin8WVUsdEEKXa2qkrOYmrh28O3mFACEYugksujViiimEyJWcGmsTcZ48PlBdrjEZpkV7nEI5kY83RIkmXDHzJJWNjJ0FwmsjYxpgbePEymBqosl2Ja0Z8rnUiquWID3hsM5VHTocyRj3XGrWl6fyUCFHJ5lEslpFMZ9PsDXF7W0ewyrnZkQNp4ooZTkqgMDURtkk2pGo8jWVs06SUYwHPP98lCUEwUafxpqO+nrpQnmi8Fm2FJCynhmk60gQuocc19miwJytgoSxJQZ7JDP2jyPkgamku7PjYjeTJppjNsVbevJfQZE8jYO/zD42SpUW7IxutOCZKWoEkaPydQZOIIGBWjhYwY8zjilUxZ44AeQK2mzhflXiwa2Fhl0+bB5aclZP0Y+DCRgXWlVJaJPUETSRR47tnIO7qoZJz0gJKefooOzc55jlNJXRdspJuNFr77/jtJ3p5+8kzyQIJDqXRO/gFM1BvRGH800Dki8OEZODTRp5k4m2im3NV2d8Tyq27XdK7JkqHsMF8sot5o4qrdxt9+9SWCTAqV7S1N4jRFc6bikqUGgY5BNplAfMboagNHvNyMoAglepKkurQ5MrI06SYQIIDHErKmMGCLUzOCVko9TFL+mdX9LlbUYiF2FSWB3KD4XGQo8t+T2cjAFUQwXSzUfJFFKdBqPEaxUJA0kIAhi3aCGfQ+YJHJoofrCUG23oSSuZGkc/LAI9jvABrzkzLAjgWjD0FgrSyvEd6/TH1z03A22WJiMYVvRpB6oT/8nCqgKSXitcDmRHI6xzZz0lreAwTXOWzg/c9/61goAtiOBa99Mvz6rS6q5YpYgASW2fBQ4ktmED9Lk/I1mq6Phvo/15TApdDxcy9igTETHWtSLCuB1CZ9MoYc8S8zfY1LnmQNAWUJD6tbKGayAugJnOlIScpk/gOMvtb3/CTRgQ2rHUI9t/OMCRUeG/YJVio783lJSSME6iMKAhBg5aQQJrOd4tXrN/j611/jwYMDXS+XF2d4+vQJOu0mDg/fKx1wMh6gVMjIx8yk0zFwveTx1+AgkUS+UJRROAcO9FhcBAkcPH0qeSDGAzxOx1GIUdqszETtr8RvdezUyDuwTSveuhm/vtvePuHzdPHbirqwZ+BNjwkXjJuDN3nACUilpDvAIKjgy1YSf/ZdA3/diGOc3xXTJ7YYI9avI92vozZroTK+xC6a2M/SU6WDbDLAVrGqPYZppbsP9rD3YFfpcI1mF61RBH/x19/g795dohkvoTFLoL9IYoA4Rjw87GqSrJOyYiwofYoXCK9nsXcIwBLAcQ2kT9bUtekMnd35N9moD7VwaYEu+dVPU72PDhctevxx9faSHJk3r5ghBCKj8kLJYonne7v44tEBCtzbhn1ME1n81XETrxtd1SHezF4MMe55vpb2hJZVVbo+q4sF2ds0gZ6rziGwwpAH1iLi7ifSYp+QzWHKJycdWgFW7kXCeAVZJg6werFdwY8PathJAoteQ+sV107aHxDwTkTiIqPRGDxW2cabzgh//f071AVYcf1lc82BkAFWXrYUZaMus2u/djmwhXvtfIo0vXwSDGfg3p6QcXOrR4AhraRsc7rh/UFkwPkreePpFWglipVvk0MDYdfM8/AQXOdwbmLMrr1cAg8rebFcskFcbFCtmWSbM/W408dhc4DjUQR9sV3ICnSgh2d++795Bmf04OnjWa2Inz7cxkE6ggJGSEy6WE5H+PaHlxgNmdSWxlZtH4lCBeeDKb67uML79gDDIINphLJl82813zkeR/GxtZ+oKXMMK8lWXdIer1N5KclPnFLOmR0z1iYJMt9pGq2x54rh5LqP9VLgGAACJfz66gt667ZDv+IuIn3PmDS8/rmXafhN8J4MR63DaigEathvrWv+lXpDD1mfq82+Uqy9qDv3ziBdzxfaHGKaCvH88T6hvJf7Jj1WI1iMxojIJEtcnjVz0YXb8OV5bGn8TfbivN9DOR7Fi+0aPqmUkE/FkSxmcdZp4bvjExw12hiCCXsxepMLDDSGn7RuoXUhBESLFWe+hEK55lOl8BWSVlNyLRpOpmJijvlRxSy0e8oVjQ5wCx9D50fnvCnDBCgNRCQLtNCUKQFL+YSxAjKQ3cBdlxzJNVLDNO5NHM5P7brhgHE6lw3LUumYzidUb8OBcQTKVQXZ+3HCUrePGWDF42Kp2J5hZaj6gp5kqhuWiPav8LNKAv/lF4/w00oK0X4DJ+enqF+eYXe7gn67ifrFKdqNOhYzY1exp6L6mmsV93D2XNu7u5KgMvGXf7faXdSvWnhzUsfZMIqrWAmHkTI6QRFzXiOdS/zznzzAF8UFHsa7SM9p5M4EZBm2WcIbAfOVSfzHO+h9gM0KX7yNxXyPZP92qMXey32vfx8gdjegFLo3bykw7pM03laXrLa6ewAvv1bc9zy3/fzjOvH6I8PHbxOs4mVtlg23f4WfP4yD+N8Iv/+bGFI3nb/bzulmfcbX2Dx/9zKsbkYg7URfA6ycya271Q1w580eSyOSzEsWuP3oUzz69AtkS1U1V6ae+N0ZVly8SE83wIoeVmRXTanq16KjiUSYbB1CI1cHWoyYm0BKuxUtfWe9r22CVtbYrL9Wumy3O9lJNtDKRyArgY1eQ4soEqkixgjQmExxQXbQoI9Bv4te/QL9+iWysSgyBBQkd0kZg4DgjkuJ47JdKldQrdTkY0Iw5t2796hfXalxe/T0iVL5aLSayeXU6LHAKJUqWriZ+NTs9cQ2mhB4oAyQzCFncppj47yMoJBMKflrb3dHU4p3R+/x/sMh4mnz06IkcJvTd6XspQXyXLZauOh20BoP0aI31GxmMh9KnciyIgPIeQ6RTcKmVObvvsGTssEAELI2CILwrNBMmjIzNogEb+jNoBQ/Giaz4SToQh+kaFTab7KzCPAxZYNGpI1GE61WG53hCPVeT1MaAgNkIrC5Y/Kj4rPZMyQTMolvdzsCAvhFEEVgFZtjGkKSEcXmwhXpK+Dc/5/JcvTNYLLHeGyMJydrLGQyrqg1sGoNUNkG6uVgHqTisZDEik09GSjFih7H4y32lTM794ZFPAYCBAUCWKKlCkT5j5AqzaKaHkNkJEVlGkmfKnpJUVqmpEfKP/n/yVieRPl02pLnCKTqOa1M0DVNcFSpXhwlL5DLZCUrIyuJEjMeZ/6bx4wgUJBKiW3J5pYSTjK5eAx4vuS/hgjev3+Pw8MjsaOev3ih80FwqUJ2SyovWq3JvCiHpNTN0hR5XPb39vVZKFFkkTCPRZTMGJPnFSdvEZ0XAkt9Gu9Ho6i3msgW8zr3BLf8msYFi0AdASuxlsjcc95KBEkpARpIcmZGvpSciakiRg6BSWMG8jhLSkDmY2Su11Dqy5jv3YBE3uuU8BrQSHNCY/ywyCBbiseUhceMHnSUgxIAk3E82WYzsbEIwvDxPAcELnne+4OhCh7zJzLpId/vcD4VcEuPObLceFwkj6XXmGowl7Ck82oMK07w80FMSZEJNiJMLCWTk5Jfpl/FKNGdYMo00bljUE0JOhtTSfp3lpfyq/VSXAK3xiwjg4ifQWxLxsHTVYVrgT7bTL4UxVQW29UtyaWVeirWGeRXRablydmpWJLy11ku5FsjQHoJna9lPKljRnCVz+s1/wS5+cdYZRyA2GRX6YkuLTAViaCSSqJI6SMBK/m0GZWM951kdSFvu3ABZgCvkw74xB23Z1gCpB+ouHZISaS2JrCJEKgvRqcDgVxqLJlpXAffvn2Hr778UsmAlBacnR7LC6PXbePo8L386Kj7qJbylvRENgVNXgt5A+NTaRRLZWzv7Gh9bHb7ePn2PU6uGijv7GB7/wCJ5RwPCFgRb6F/HEO/3QBC7D+tMyHAajUw2iSh3wFY3VOR3QdYcS2RTNN9hYsliaYllaK0J8AwUcVXrRT+1bdX+HdXMfSz2+aPR4ZV7wKZ3gWq40tUh+fYW1xhN8MgBuJKUWTTOQ2E8uUiPv/xC/wHP/8Ztvb3eYPjvN7H//g//xv8+a9e4hQF1BcZDKN5IJXFYDrQxJ8SwWWEiYes0hwLUQmIzlyddQj3RmdcLRnrqk0yhpWuBPWSTua0knmFmd9cd109I9Npt9+y6VoxPjx7aa4Jf2Q8RDEKfHawix8/OkCW57bXwSiewr+vD/HqqoNer6f71fbr+VrSvyYN6gysm3EDgWZLNuJTlJIp7G9VUcxnlRx8dFXHVbsDpDKOjUFGhn0OAQ9s9HnZrIADX+oJEVZtkZxPsJsN8JOHO3hSTiM1HyI+G+lnvDZ1PxFbS6Qxjicwy5fwfaOLX748RGdKi4GkpEsGWJlXDhXwqgsFWLkQMr0jA8uNRkrAf4oY09OYpJtMm98Q33IqJ+acQD3qruJctdcMK5MbWeOtl5ZrtiMAACAASURBVLrGHLr2Ewdi297OIdhy1EdiMUUtlzLAiqERQWAemtOJ5GxX/QGuRjNM4xldf4a8OJDS18KSuTlAYUYvqQlKCeBJNY/n1RweFhLIzIboNi7x7uhQ8qRiroxkJo9Gf4Q3F1c47A3kXUWT+TnZgzqOdsykpuShIvDJWHeHoCqKgACafNZM2SHVPI+Jwg9M9K/BoEJN4phPwzW+96Fa1+OrQYGrUa4V83ZFOqzpeh3v5W+qo5jYyUcyUZRDCBcisg4GsgpIXZFfahwDb91/2IUjJauDIHnVzAl42ok2mxJv5u+aEu7q8qj3+5BaiZgYyAJMneyWjB7/5Rla2or43pXkS6f6IYpk7DBhr1xELhGXh+tlr4tXZxc46/YxC+gqxmRfA/ElVpFvnCVUepWKbVVEPdyHlnSEyZdkh84QjzLZ25QDvPYnc95DDiDVGmbX+OraW58y9y3PXjN1g9VgNvIXYKVwnxgmEYZHEdQ0dq8/EwSM+BvE82ajHpKxBbIpKi0Cpa2PyH5tNAEm/60WphCAyeOvp3PXrT+fqx7S3aPuhJtsl+sCvx+V7Y3Od3SBYFDHH9RS+Gc/fowvigHmrQucXpyj2bzC7lYZndYVri7O0G7WMRl0edLEsOLiRH/gSqUikkJ1q6bEUSXFTmfo9gZod3o4aw3QWmbQTtZwFCmjnygqcXPRPse/+IMneJ4dYzfWRmpOxYLZeHEhY/2+4Pp7B2AVPi03/dv2oTWwtAlG3AUY3QdW6VzeB/jcUx/cx1Ba9ee3fND7GFT3WRbc/fqhkLFbXv++5/eryW3n6W58xQNCt5+J2+pXOze8lpwUfuNc+fMW/vxh7ESrh0tRDDO8NkGvzeN3L2BlNiubxbMtsJb2Yx+WRe3a9NIWZiVURJOIpQqIZyqoHjzFw0+/QKG6Lcqkl4j8rgwrLlBJocVj8qIR9YAVkW9Xla0kfRt6cgOsjEXzESVuBelbksL6otiIX3QbvT/dfi3T8uoXMq/Nd1pRmaY6hhUTM+ZIgSHyzdkMV4OB/J6YxNU+P0H7/BTLwUCAFZksuWwOyVRGDZ3fGBlVTWZVKplW88ndhWmBbMartS08ePxITSilQpyWm6wMyOeKGC/m+P7DkXyrWpTLsECgNp9EdTb80wUq2QISC2Arm8OzRw9RrZRxVj/Dt69fyvOnUC4hlUwIrKrm8yg4c3ACSCdXdQFW3dlEXlZsjLnRpghgSBLEvZTgG9kINJnmVMQ8fljQsfi9ajSdR5RtjGzeLbGLRslxa17l3UTpRExNg8zltYralIxFBpPjaBRP0KnLmHf65SyWOLqoa8poxst8L04ekyDoFQjso5SoQ2BrMddzM21H3jq8MCbcXJx5tkuas/REN89TQ0SfDzJkSINnFDCBHoJeceTSKYE3PqpdRcwqJXCGs7OzFVuK94nAslRKEiQ+R2xG1qC7RKPGCBRLREAV0x9tQSHARTZGVFIpMxnlvZHlhGlKWRb9Eow9469jaw2Mbs+GhJPG7SqlLzkBDmyEZ7Oxml0Dt9ZNv+5+9x74WGNVmSyRcirxMWh4n87gqtkQI8gb5POzEZRR4uZyiXq9jkajoURESlTrjStdF5lMDrEFOdc25YsGMUkL5V3kFlAyb5jESF+Z88Ylzujh021hQUYIwSbnmybQDEskMxmlYiYzaQFjZmBv3lM6PpzKR6MCTclIy2c4oSOzaYrecCimotHURRp3BagNIY2x5MErGtBGVAhOCThNeOwI9qnMsVALcrF4vRD4cKwsHiOyYHjPsSAkk4D+ZfTaIROG151aIBb3BKKGQwEpfDwXOoJV/KwadjJEYUAPsCimjHinNJByO0lI7dohK0wMK8oOlwZISo4nb585MlEzxaW3XIIb2Hyh1yL4QZAK8vPh/uCAUjYe8yWCCIvuCHqjvjXKYviYWbOCPpzBONcBS1Yl08w85Fissclhz/onP/t95NIZ/X6710Gr31UiIAMertpNgYEJJazR04pyV6akEuSco9PtA/HUyn+GDDauJ5pKx+mfZd5ZNBPniYkvIUZeIZ0FmXu5RIB8PCKGDa9ZJQZKim5BEWJZhUxNr4El2li5B1oZbj/zRbAlBIb3RQVLiDlpvjZ2j1OCODHgiiw/sgmcT+KbN2/x93/3t3j48AHyuSyOP7zHwcEeup0Wjg7ficVLkEmeRHEC4FHkC3mUStwjomIxPn32CR4+eiyPuP54iq+/f4Vf/frXSsjaOXiAYjqB7fgSeQdYsUGXQbhbQAT+KfUsNDfySaEhXvJ9RfFdP//tCjp7ho8YVvyeS2KkCTABq6/bafyv3zbwV/UoepltJUMRsIoTsOqeYWt4jnLvA3Ym56ilF8gUKePjfpRSo50uZPHjn/4If/pPfo6DZ0/ZlePozQn+h//pL/BvvzlCPbmDq2gRg3gJ0yjl1PSoogjE0h5nNFTiEMQlj3LPYaNnE3tjHYup4hmzXo7t6gsjB7gNwSVhcsMX0KO1nfura//YHMsDyJtVhxtIk4RhOgX5McUghic7VXyyt40csaNRH9NYEv/P+0sctzk0Gq+CJwwMt7qJ16RO/8o2KMSu4uIbt6Hjg3IZP3ryFNtbZUmzv37zGq9PTrBMpKxppMePmnk+H2XQIWaKk+x42ZxAfjEgp8hgjKe1Aj7bLWI7HUNqMUFkar5JPIpzSgEzBXQRQXMZw3dXbXx7Usc4ksEykhQFz/AEJuYuHGAVEWAlKFZsoYgaVDuOjm1CMIp/WJQnmCTmWA0BPw8wH1vYQiRh/lhrIC8MLvo1wAO6Drxe3RDGsomm6alEKelEqX4UUubi3Gei2su4VvKo8Yhxn+D9i2QG4LEVGOPYM6b9NpBZjDYO42gmv8Ck30IlFcWzah5Pq3lU4kC3fq7hap7emMksesMx3p6e4/CqiS734FwRvSkBGdZKBP+t5qbnIv0h+YdMKZOOcs0jSz2u/cizmu0imhtg5e07+P5E47SAgetw9/XmSyoOj0mtKAKhFWW1ODmQzv/I9wtMr3TJcGI48r3xeXhgbdLifsPUGx60cle9Y8XZ5zbA1QEvhsQ5/6PwCucea3eNhSu4xNgVaMXj4JjbHrC7Dlg5qw0FxSw1sJE33GSMVDSCnXwO25kk0lGTOZJ5d9zuoEXTdV4XNESfsVah5YUBajMd7pD3l3R4fG9TNXsRArjCWEwiK0nj6sQ4jy6uXS6dW4xF3sdm4nP9S4w6AlYuedFbzWiZMm6iAksQE3uPxQl9Br3CRY9wgJGGeoMOSukY9mtlVArso7JimjO587w/xlR7lPfo8qCVP2dOWugZbOsmb4Pl4AHJNcPKloMZksMG/mQvg//6x0/wPAOM6qc4u7xAt9fBVqmAbquBDv80r9Bp1TGfjMQIY7gNaz0O3bN5JgVuI18sydaAyb8cPtbrVxguA0RKB+hn9/B2lkM3mhUTb9k+w3//h8/wND3AdqyD1KKHIDB5IwcpVHYYw9MD5h/vtPcBPmF1hf/tm5g2N+3hYaDrd60B7nt/dwNeDNn5bWCz29/dfYDa3Z/LqQs2qZehX7r78/l0+c0baP0EUpqEQL3wv71y4i5JYfj9f8yActfSqn69HWD0YNVHz+HUKzddOzdeM/dJAn0RHDaE1hTPRbB6FdTNgBU344SMGJmGV9p+iINPPkeptid/Ai72kp/cckA30b3NDyCGFa0DZFxLDysaTc402VoBVv4NejTfT7Hd5qlpyQ0Lpt9a1g3HeiPx71dCDmrD3Rvz5UTYx8rT8K3pshmAYt3FRolhukhgEWTQjUBm5+3hQFPw9sWpJIGt01M1gkzZor8SDdaZsCf/F7EpWPBaMUfmFUEITttyhTx29w9Q3KqIfULAKpFic23JPJTGkfX08vwUPXnp0MyRxYJNkNgoxhcRbGeLyMUCVNNp7NW2kMokcXj6Ad++eYn2oIfq9rYYHDulMkqZDFLcSINADIfjq0tNSpksNaHEjjI0gk2xGFIylGZcrSXwsIjm5qjUOzF0mEq2EJBB8I0yHrKmPFvdnzKeH7sJOBGKiTUk9pO8WKJ49/aNpFTFYgGlclnAFuULZFWwN+hP5jK6F+tLrCUnyXNF0yWlM87bhzuwAKME5UoxxEkZdx5ULLIoZWCTzj/eR4qNpDGPOAGCpFCUMgrwogcX5Ufuw/Bz8LVY/PMPASCa55Pxxc+vdMiANG27wjjNKcRT8vTyDCp+fvP3IouHaVRk1ZlJvI41N3Ca7LMIWywx6HQtipcmvzT3Z/qiJok2WeY5o+n++eWFmvDHDx4in8mI8cZiYDTpSdpGhpeS7Nz9rHNA02828kpQMimVZ+3wtWmkzu2SQQFkV9E7jFJAvT59rOTZFEG72ZJszxuGtzsdSQfn0yWSYEqVTQEJWAXJQMxCz5Cjxw/lf8lcGvVOE0f1c/RmYwFWvB953snu63S7LvGFtegSsUQCvX5f4QLyC+Lzc/GfUdwAJHStUbLKAo+g01IMpSGlamxgZIruik7FTJv3E6EnHgOyrVTDykbBUgJlQM+/ZwSbHAuChtpOpslzKJkkvdzoOcR/O7NiglUTstTIFtLLqhwQo4+AMP2ruAbN5Pc1k+fXfLZEvzMwT46AUgDS9g0o5vWzAqxk2swi0Mw6KS8R029Bc98RUsslqrkCarkC8pQEE/RbzHDRqKM16KkxYXABryl+fkaRB2w+YxG0Rh1MCLq5NDkySAmkeRYIf4frFQ1uuSZxXbDJTExynj/84qdYTufyqKq36UvHJKIxeuMh+qMBglRCE1WB4VhKYkgj+NlkimazIy8QmssacO484mZTGcAToCUzjQBlJkgoWp3yv1I2i2wqjUw8inRA8M0YkwI1XV3vDfZ5Kj4Cqtx+obKe8gHtRX707iLRXTqhZxmYd50lPXoTe64dklMpoILBEraXcm9+9eoV/vZX/x6PHz9CuVTA8YdD7O1uo926wrs3r5XqmM2QHUa5KP0Rs4rOJrhH+e/2zi7++E/+FNuPHztT2ii+e/0O/+b//L9xdH6ByvYOdkoFVOML+eWkkuYTwr2X9y7lo/9/AFahrui3qnmvFUzuZM0Jii6jGCe28HU3g3/1bRN/VY+hl93GnIMRJnYRsOqcoNI/RaH1FrXhMSqJObLlMuIaFpF3BMxjSzx6coDf//0v8OhgH4vRFC/fneLP/vJLfH05xmVqF2fLAnpBBbMFAVoLWqBoxdQTURfyYTJNMbPFXfM+ZpZI6z1qzHDYsaauNdu68hwLyfksCY/y4Ig08xtg4g1McwYokEkbBQqZBHbKeWQSMRlmL2IJfP3+HAMuPpy0y59vrtqOrEiuE/pa9QTrAtd+QLYMoboFHhRK+OLpE2xXSmK4fv3uDd6eXyiMRv5HCycLdIDVwgNWIY8Zk33ZcRJoRbb9fIBiMMfTagafbBdQTUYQn44lDYyT0baII5LM4qTbw2FviB9aPZwOGMZSwmIRc42zAVYmC7R3HuXPJA3WDSnAivuGDrjAFJfSSACXaaVioJB5xgV/ptRFeb3RA9Un3K3hjHVF6SRlvk9e16oOIBEDL45lIm3vbT7BcjZChGFEWgvMyFxAAQdjjs06F/ASlceVWNeUfHkGjVi17njT9zIexbTTlJfSViaOYmyJaiKGRb+D2GyCtNahiNKkLzpddDg8SacwTyQx1rwnQHzJVDgCaBEsyKAi64fBLsm4DY1FXTMvSPNE4tsiIGKAlUtGMJ82gbfeaD3MUFtjtV5BsfbIMebdx6Se1bTPBTE5FptbG7hHyQ7J+TeuonZ12NgwmqTSA6lhWdrqvF5jgfjBBAE495kdb3A1KfQnWYCh1bcrWT45xEbDtEGLmH4hOxYRoYxhaAEQTAE05rExhWdi76QjC3kwckeeRSJocr/jVZeiBDdKZBNRAleuoV8zrPzm5QCr5cCdK9bmNjy0z+2Oq/Z1e4+WDM3DRRDMwrps77NQG5UtWrI4iPPf573l6hndBA5IX3kPW/9AwIprohnAm1kMv2IExcd9PKzm8GxvC1vZDArpFPrdPr47PMfL1hjDWMqZy7vnFvLm3ovogHaeNFgKA1amUbYD4rZwDVl1Plnf8bxNkRo18U/2c/hvfvoEn6QW6J0d4vTyUsPEcqGAQbeN8aCPXqeJq4tTTEZ9RFhnTWhhAClDyLDKSHJekKVDq9NRjXR5eYlEoYrS4x9jXHyIl/0AjRm57/TOOse/+MMneJwaYCvSQjoyVNokPWwX06Vq0GhUovhb9877ACEDbd0y7wDh3xrEcfvRb7Vx3/Kg+97ffYDPfYDVfQOx+17/7t83W5C7AKP7ADczqrgbsFqVBTfgLH64eNs52Hz9jwAnN/zSNn+DLHSFlfhQIfe4FQPLvaffGuQ0wMpfcR9/8JsBK057DR2UDlbDI5sU+3vX7muaiQZIZMqIpcso1h4oKbC8c6CJEBdcNtO/O2DF8oQTkDEiy5GkgfHITFIV3/GtTNVXO747NSvK7m2nyj6LB0PsPZqp9ur9MmHG+SX5xXbz4vNAn097sUQ3i2xmAg2ieSyTOXRjUdQHfbGd+r0Ohq0mJq0mzt6+ViQxFxk211y4cumsml7tv84/iceaRSIbU1JGadC+s78vTw0m6HQHA0zmC3R6AwEQZDJctttoMSkvk0K6UEA6lzM6NoEFSu+iAWqZPCrpHAoJRt6nRQE+PDvG6+P36E+G2N6qKfZ3r1JFltNoHqVYDN3JEB/qF3h3fqZmWFHXbEYd60dAjWuETeYzxXg4VlQwGwjfwOYLBQFW8nYycxTnpWMTY2+ALkYKZX3xQAAaUxTp2/Obr79WChyBED4XvYV6w4FYJtTWZ3Il0dAJChAE0LSboJaMwyeSFbFgN38pSz8ic8hseoG8EngiMlAlSEVpGP+QccT/k+3D52OTLWaV5IRM43IboQc1mLg2M/+hwaBvHlWTMSqVsu4xGU87ir//m0BQMZVTShnj59U0872wP2FRPF+o8eZzEfiy2fRckq8xTXNnM5QyNPWnJ1MGxXxebAyCdgRNZBw+m6HT7eHs/ELN+48+e4FMKi0PnOlsjCHjrQnVOTN43iXU3VOySbDKM3XMA8iaLb4Rss14Dlrtnlg/yXQSpVLJmm+ZzlsyIp/v9ORE0k9JH2YLjMgYJJupN8RedU9eBATgPGjFIs03Avw7Xy4pjv2q28Z5q4FoKkHkUOc3ST+oIIlWpy1WAJl3PHecaPF4UW4qdo6m+GZmzGmvPhfPZyrQdSnTc7KkKN1zTDul0DnA3PtW+e1FzhfO6NgKdOeJwtqclG+Ct/OFybMk/2MCl4GefD/ygCIA6pLZCI4RcKJJtIxp3TrFplfG5s7zgaUJ3+dgNMJwOMFsspA0MJLgXH4p2S4BK54DFpheekyGGp+TLCsBuPK5mgowoyzyQW0bTw8eYn9rS4AQDfPfvH+Hf//V36toTlDGSMCV4CqPndgd1uCPZwbOijXFdSLuQVk28yZ3mU0NRJecNmLm6EGMqaEBhoMBGu22kgC51iUyaXnPsdFikilBGNWTizkymbTM9plG2Gi0MOgT8EkgQxP9jDEn6f3FocGw10OGYQ25HHarVexUqqgWCgKveM8rkXZpJqlGEvPHzBIZlUAW8giw+swKcwFRSohk32MMKxXrjlnl91X+Pn+22jMcS5XnX2bAmOs9C4zkY53u/4cffsAvf/k3ePL4EarVsgIHdra30Lqq483rV2JaFXMZ1KpFVMpFVGtVlCsVrVUEp/cPHuAXv/gFMrUtG/7EUzg6Osb/8uf/Gt+8fI18uYL9WgWPi2lJAtPJuBohsjEkOWCTNJuqUfZhLL6UtxohNOb5XYecjr16V8HrJdY3FVTG7KNsayoAYpyo4ptuDn/2fQt/WY+hm91WM8f0q0T/CqnOKcrdU2Sbb1DpHaISzJCll2Quj0K+qPV+OBmiXMnj2bMHYqMOuyOcNgf4u/d1nMyzOI5W8GGSwiS9gxnZAX0Dys1oOiqwh8m1ihPnXql0WgM1TTpl66dlUFkoiNqsVc/h2FJe3rcKNfG+M4rYE5tFbaUaR9fIr0ykvYeMnXoGJ0yY5jYZIhqw8eTeS7Nw+sDwvQcyXGddNGNohtISobpFrBT/5ZjrIY6VgBtMRiik03i6t49KIS/w+f3FOa66XUSyOWv+BKB4YIDv20upjBmj6ykEWGl5Jcy3HGMxbGM3H+Dzh7s4KGVB0VOwpD8Xk95imMUSeH16hlcXdRx1hzKGjuSrWE4WiMQoS3esrpWHlTXUlDZzTZE0TYEWipuU9xiBDp0hggsCqRzown1fCXRzx0I1Lx4rA3wN7WpPV2+q7gzdI+vmfoFcMmlycjbWZOKqT6bnkkvvVkNjckoxlaKWMqsEW+5tjvHlwzv4QNaQptsz/0TKYhejAaLphFhr49aVpODBdIQYGV0clIynGoLQ4y6ey2ESj2NAMI1viP5gZFjRd0mTtrgCfZAMJLuXP6TwPcfu8ibevLJ9mIMGJHxvfL6YVABm1O2ZMdcw/1UT5+t3W3T9nzXzeV2vO0me62HELpcsi+fPhkuiP/M9SI5NFjDljGu0Ym2RYgx2f05XTVH4TTg2lgEzNnALCTtWQwJNVcVasiACAtxK69UBM69gA3zWvZsSfMVy4lDWhaXwx244TLBZslXWWcS9goRk+7o4eF54kkZ2fzNtkCAMASt/3fH9yuqOld+SNhnswwJN36Sq8e/F9MnuXDgQWcdlJomtfk/rnrtXfP/ogTzeXw6Qt43x2kl065bdm7yf/J5i+cXGsuceTYbss90qnu1vo5CIg76x/U4X374/w5seMCJgxfVEdZO7SJz32er4OjDZA9arG3JDkmYsO7uPRajAFOlxG3/6oIj/6mfP8Dg5R/f0vTwlOYyvlsoY9gdSOLDmuDg7wXDQld/WhH3KeGhDX5dqGAsSqt+YBk21DZUfxZ1H2P/855iWHuD79hIXQ2PCL9pn+G//4AkeJYeoRtrIRDn8jsryg3UfAasY4zdXHnof76T3ASZS7NziX2W92u1gmJUJt//clsTbwRi7Gu7++X2SPkd0vLWE+O3AtzsAo7skjRyALHgv3F4A3e3RxWvMpYve8gn8578ZY1ntPLd+/k1J32orXylx1mfgYwZWaOt3gFWYaaV7hEPi264f59lqz+IA7X/5n1bXR2u1Yt5VAoZ+puLaCiel17gf+e3WkPUAkXgG0WQJ2dIeDp69wINnLxDL5NAfjq8DQBsX6P0MKxb51jjJx4p+ELMhYsspgqjFa+vGdb4+Mk2UL5AVCQQeLJXFbgwabduxWYNV3tNE3w6hhFrsFRFtG4arN64dOH+RmHE7PX7WN6fAiQn9B7cQK1TRjkZwxHTAVlsLZ44JUMsFTl69xOn71+h1GhZRH4tLxpVnUgg3jXRKm7eKWTJGEkl5jxh9tIh0Ni+2CKVKlHVQBtfq9nB6cSHT8dJWTeboBZqp17Ykgxr0e6ILZ6JxPNt7gGl/hEKuiJ3dPVz1u/jy269x1qqLXUJW1aOdXRmup+i9wwn9ZIzDq3PJr87bDW3wNP+kNIkLlJLggrgYX9xm6ldNdNptY3QwbcuBW5415EFCmxiuwREDSczTyV8rK0NzGbjGMHFmsGxweVoJSAzHIwOQ4pRVkc1j8j96S/D7NPCmvIvgEQtPXheSt1GCJYN4smvMiyjjUvB2dnaQLxbE1Dk6/oBWq6X7YULfLSfTI3il2Hj3flkgzJcxMV6Gw4F8opTsF4+arIrmsKOheQLFed6TyKSS8k+irJIAJQESMmTYsJI5xiknASYCLR5EkuTSs4QiSyQScWSzaeRSaTzdfyCpk2SNOr5kcThfuQjw/vBI4BBBO5lbU0NPz7DBAPMFJWQjXf6a3sof1DyeODmqMGHSsXX4vPQ+I7jD5yJDqlFvYtAZYnd7V6aSPMaWzMbme6YNnX5D7U4bx8fHYs599ulnAnDq5xcYDUZ4/slnePf+SABVNBmXP1W6kEemmMfJ5TkiQVz+Zp1BT/LOMa8XZ8ytIgA0qTaPCp2v2czMrbF05pbGZvJAJq8vhQZoWhiWCDtjdtZorpn0y+nKVHy1aFsBqtqdJjhad9a/z3VCgLY2cyctU3KbXT9ae9xWleb1qYWdLC9LUdJGwMk4gTTn+yGg3K1BZLbxM/OzqulUZLgBI1pFQimXa1NaKxj95qJGhqw8fnM60zlhg75VLetIXlxc6I/S+pQWZxIBvn9eu7y+vezOHx8CHPwMeg3J3Iw55KXCTBPkpJ3XGNl3BLnIKKPZfYSss3QG4+lCAQkCrxVbD/lAsITkWkGPpmK5JBD35PScK6YpPOjVlgzk0cZydz4eyZerfnaGT588xotnT1FhqqTYFWTKsRqbmSeECnaffOq9SGw9VvCCC71guACNzHV9O3BabDgC0vqc7rqyzcbkHEEc7V5PjR3Pf7vVVsR7KZdXuAglfePRUKA+X5FgPIETehh+9913MmyVSf2YxsgBFtMp3r99h+OjQzqCIZuOYHevhtr2DsqVqgBDrl28H//g53+A3f091JtNtPtDHF9c4e++fYmTywaylRp2y0UcpIC9YkYGzBwUkW1GuRPlhlyrxYD1c3EnX7teiLr0rlDR4vdNASCUYjovMP5bwJ4DY/2/w0VleK/YLHZ1X7sCWXtylMmH5imYRAKTeA3fdHL4337o4N+1E+iX9jDmrbmYITXuIdNvINM6RfrqHbLN1wj6F9jbLgusy6ZTkmfO5mNs16rY2dqSme9wEkF9HMG7cQwnyywuggp68TKGyGNKmZsHjLSe0ELBmnbPyOb6wNqKhZ3S6pwkVHsIJT1i0tB70IyBzGqBjRcbWvOTCQJeg1Mzc48ngVgK4JJHI2cq1BRJb8l3fB5vMszrV2sEvygb5SCAIDOZUzJY1gq28tWytDxjbulLIQ0bxfi1GtMjCCbhMzm6rUFijRl6u2p4S1BQwQAAIABJREFUVwWmOnVXanlJh29sVo2t3oAAVIJikdkEycgSOaa/klVI5iTDCJotVxuNxQZaBkksY4ECceR3HyO8bkMyf53pFLnzQEb6alj7Ud9yWyMSahR4Hl1atq8x5QMUicjqgezw8Jcdm/VQ3Sy/uWKFG3oP4oQeuNrh1u9JAKBjbJr/pjOe1uewwexaMWPMSZ0jMcSmiEyGiE97iLMGd/I4JopKEu/+1vFxrH5JAgk4EZRVkqtjU4l97T2LrNmXBI2oCK/RRIAYvQ85fIgxEXqOcWSOeDqjAZaBax/zDHR1rQYGNzSVfD9TS+MUy4syUiW9mgcnhzRzHiBe63Em/MYxG4513ccYBqCeJ5xzZsfWGtDr5972VDc8EvBlw/45WcAKC+HogefWg9fy5TDZJs/tCgHzssO115kBd+ERwFpi6tdeKzgcbVv3qe0xuvYmY7tnuZlxj3UMZtZuSxdYE4txQMd1iWoIpkyznpgjElg6Mpl8GleQDsXLjwPmeELSe68kXLM51mw+gm88NqxNlF6tpEjtsnYMPXOTb9j3TytZD8FEA4acsP46hMHPgYWsG0q5NGrloiwcZpMxGvU6LppdtBcJGbcL+nCs9PC+4f0PXbvs7iK3/rBulrrF9nDtPVp2jNHKpNLodIDEsI3/7GfP8aefHqA062DePMO400A5n8VkPBUIyxqh3++j1W6h3Wmh22qi32tjNOyJFSmWvGNdmzpnwUsXMwT4o//ov0D+4Qv8UB/gaBTFLEhjOu5j2TrHf/x8B7vRHmrxATKRIWLxuZQR2l+0Pq8ZPjexaeQBGQIbwmvRqgd2l3q4Pw4/lx8a+b133auRNxxKaHR7RXj/v7b4bfzHcAf7ff964dogXB+E6wb/NJLLhWqS1frrHsDf8YDR5jGw/8NZBt0BWDlJ3k21COtehnOtrz174fBrmT+h7T3+OVY1DPemkBXTTcc/7InsP/fqWHG93zBd33yfm5LCa4CT3tP6/fpjHz6+vp/j9zx45o+p7A6seby+fkvCbmEmPupgDVj9J1u3w3t3XS3aIdwT6/XWHlYe9+TLRaNkIGQRCQrIlHZx8PRz7D/7DIlsUYWCnuZ3lgTaRJeAFWnQBKwWkz6i8xFi3NCi1qTohLsmjhcZF1j+n4sAWSh+qh2+2P2FY2l1awArXPB6P6gwyrt506uxcwuseZDYhafEt2kEQWYbkWxZgNWHVhvNAWmbCVTSWeRjMUw7DRy/e4X65QnmZP0MBlhOpggWLASAsaR8ZjRO80uCVEwA3N7ZQ7FUQYKx9ETl50sd78F8ITPT88aVAA4asJe3tlChmToWODk7ET11j81IdQtb+SLG/TGSqSwyhRLO20188+olOqO+pCZ7hTz2ymWUM3kz004EaA57eHN+jNPmFUZKEYwjSVaEA6QSTN4jeDSf4+TsUilvPC4eoPI+TDJod14YfpHj42zBDrF63GYhGZ7i7pmeZOwQ21CWZlKeTIg9Q1COE8ZEkEQqnlYSiHwTeF7UAI8loSQDJ56gp45dK5KFsURnY+kkdzRiZiNIXxyCK0wjo98SJX1abPheCJ45Q3Utsq6B5/47mRmASkN5FsVK/mJiH1kpAeWDgZgUTGikAS69vyil5KbIgr41mkiG1h+MNG0ZjmgSHkE8kVK6nxZF976ZD5AKYigQaCzmBVgNmm0xtDwjRAuS9x2JRnBxeSnDeF5fZEClkymxtig1E+jH6TuBhjE9sCiPisiUfatcxlaxhAWp5jT/pjl3MinGyxX1+v2e6P3FVF7+bJQyEtzjV5IphG6h5p1KxtkP3/+A87NT7G3v4sHeHlJB0sDbbB6nZ+dq9JK5DEacHCYDmYi/O/mAJKOV51OBGHyfPP48FwShdH4oQaWs00lLCWbqHhXQMJckkIwf/h5li0p9lP+Tk+jc0JA5W2BtRJYyYhuqgCwHCvkNT82pwNB1NLcHl7RWKfaZgKldywZamWyV7yBLZp3b9Ak66T0q0IEMBHpUcILjmhxR8Flvm6falMwl53HCtSm8PoVB4Js3W8ocl0iyuaP/18IYAymy1yI8ZwOlkWYzuVBBwem0+fOQms6CPanPZcU87z9ztlg3AQRl5WtHoGrOmPU4GFTAP/FEAt+8/gFdGsXTPyuRwmxBmaox0Xi86AORITimIg3I5rPIZDMCrQmUszeU7IL+dM5TjhALWQNMgUzFojio1SSHzhLUVgqYm9+q4LD5sADfcPy1psM2QRJgJXaD7ZEEC7k+8HqkxxqBhxVg5f14PGCVTKA7IusDWlvajSbyqQz2qjVa4wokYoIU1ymuabyvBMyPx/jw4QO2altKKuQ9S/Yp5dZvX7/By++/R69zhXxqiWo5r32jWCwjlc6i1+1pcPDp80+QSNGglsD0AmfNNt6eXmCCOMq7B6gVcnicj6GSAEb9LpLRpf7MRn0kA8qKrLQQA2g1bA81VmJSrk07fS0QLnzMdN/M633hFr42/X57G2jlQyrC+4d/HQbyLQK77uPTGPrLEr5uZfAXb3r4m0Eao8oBJuwWmNo0HiLVbyPVvkC6fYxc+x3Sw0vUcjFkYnNk6Q8ouc5EKbn5fAnTRRyTSBb1RQIflimcR3NoJisYxPIYz1LqvyizMh9Qu/41AFPzbwCVqmKZra+be/9YQ1JcoqD3eRJTk0ecYBX/TAw8JLNW6X1kl2aAOZtTNnwupU4NsQcODAbRUC9ICkS2ptidTUPNDHCY2nWtesnrmPk4MYh9J2OF5Kr4DOFNlNHf9bW59mw+dr38Ov82V5da8yjvCv1tgJh5RCupTsc1qr2CrGutkzoHxtTWAJDNtmOIifXrvBhXDZeTYN8lybivhOZaaPWA7Tm6BtxxlMfixv5ip8kdV50PY5Ksvz4GS+xnoYPuH8zjQbaTgKRQo3TDm7ahrmXiaa+QwfYQGDTpvmYgK1nu7jqVjFNgngEx5l9FMMYACflMEhxy5uEeMI2JJWeeSfqcLFomYySmM5RSSVSyaTA5rz0boD0iw3vNpll9rFD/eDeDg4DV0hKKp0NgPFLdkaCkmX0Dr035dM6kCAloZD1mfcnLxBLwvIJjc9Zv94sNMtQDuKRZssYJ4vD7XCsL8TkKmaS8MwmYNjhwpNKANVmQckPukL+WkUKdebv3ynVA2UfnzfUtKxh44wG6hykLJSvSkrunw4FS9dLcn7kHppJIxjj8iZlnJlmGPDb0K10u0RiMMOIcaUGVgTGsiIMYs44eob69XHsb6v5x9+mCUj7TqWqPkI+Z8wUTSOyCmvg9ybe4zxLQcsD8gmSFUGiBaBNqdB3DzFkicGiVTac1KGNPSEl8dzDCIrCk6d/li2u1SAu+h/VgOdecBVmcMyQWE6RmQ/zxZ4/xxX4VlcgISSZs9prIBTHMWTfLqsFSpvujkQZUzWYDnU5LrCuyJXksJDR0agvtibEEHn/2I4WZLTNVpX9+6I5w1eli0K4jNWzin//8BXaifVSjA0kCYzEGX1nPreE/mXob4Gr4WIT3TQ9WhAElSXRDoNPqHvR7vwuY8vs3f8792w/TRRq5gQxy37q/eo9urQ4DUuH3vLnvbwJQfqkI1w+btcTmZwr/XHY8d3xtAmmbn5Xrh693wjiDf5xCHtygzhNfPIik/3tG6C0spU3AahOf0GLmvj76mTsvulVDGM0atLL3vk759n3Rei/x9Refw9dvHgTV/eyG9SvWtVtTdVzc+/KrmN7Hv/xHA1ZGf7Wy3SNlvlCxwitKhlVQQKqwjd0nn+HBs8+RzJcxpsTjHwlYUYZAwGoxHRpgNe7pb5KGBWY5U1UDz4wR5X1QFDtO2YJjiNzUmIWLZxUWoQmtTf+5cbmSYEOn6S+6MGDln88AK1Jts4hkS+gHAeqjCXrzJVKpLCrZPHJBgOVogLPj97i8PJNUkA3LsN1FdEYGGTd87v8xTeOodS4WS6hUt1Ct1pDLF1FvtgReEAogw6o1HOH8qiFvGU4P04kU9h8cIJ5O4/jsFKdnx9qwXzx5hC8++QS5IIXpaIpFJC521uHFBd6cHGEZj2Bnq4pHpRKqmQzy6YxAABpqnjbreH36AVf9jqRASofj56IXVqUiaV5/MsLZVQO/efla6YWUOkpqF2Z3CFzg5sSGxyX7OOmZAVZuAuOmDzw3llBnUx2+LmVsBDbka0RpJBMRux0Vh3xNxjGLnUIZFllAC+dDRRYKE8/om0VJoJOqmaGklaj8Q/YCLwBuIJJvLChZGwtYYNPHZlTggibitlBTUiUJFA2uKUdxyVoEIghW0cOJLBS+Jv2AeJ1Kb85rl2lmoxFGw6GAqmmQRHswVMRtt9/Xpi/gslAUgKb1QP4LTG4BkvEoMikax1ty39XF5Sq9T3LCjWkF5XcyI0+m5P/DxprgGhtfeqYxmZJsLjbELPAJQHB6XSvT4LKI5XiiREGCAUTUr5o0TG/omJaKRaUcEozhMaGkiwwhygPJROEB5mPJpjl69x6nJ6fIBElUSyXUKlXUtmqSA5I1J8Yep2dRoD8dy8/opH6BTCEvqZs3mvdpdGRXsVgf9AbOrN/iv8mQI7jA6TsXBqbPeYB5OGJSJYtzd8L8RhvasGwN8V4HfpG2TcE3Jr454MK5Sn30zDsWkCoAjM0kM2P3/LzfTaJn4QC8X1KxhCV1aBo+17U3HA9FGydQYsCVpfCR4aPNwr0XTjUn9Mtym4kHrDY3qJs2LK2DagApjXDUZpk8e5KFM4dm4+2mUW6VRIQmrTqEBIaWKoYJdhkwwac1nyrfH5NZRVYT1w+mkO5UKgJDaab/yy+/VJHf7Pcx5jGLMbLeGKe6nmdTpBwAbIBa0tILCUozMXEwlSRU4Qz0BCMbkV5XiQSqxQIe7uygmEnr/zGuK2T8cF1yfhxmceF8hZx3jquZTfLnAhh4vfMcDIcjMZjIHuQ5O9jdMXaiY1cJhnT3oLzNYlEQgiYAe35xgdZVQ6mIj/ce6H2KPcLrNZkUWEl/Ny9h5rXMdU/sRseU4fX06s1rfPXVV7j88B7lxBwl3m9BQqEGxUJJUlyC1vT8M8B3gf5sjs54hsEyikxlC7lqDanoHD/dLyM5H6LbrCOdiCIVj2DMdZ+x3E727ZUh8iu5xgSw5vxaAeynbe7vMGDlr08/RPL78eZkMfx8BAf9AGSzIJQMJ+EYcWOgPc3i61YK/9eHCb6cFjGuPsBAHtpzxMYjJIddJHsNZPsXyPWOkRtfohawme4hFYPYZZS7cL9NZAqYxnIYxQpoRLK4jOXRTBTQThQwimUwmweS/arZcix1uz/czqJCPqrYdUnpCZz4JOZwcUqAnkCTkwYQ2JSL3WIs+VZk1Ec+nUQsHsOAwRAzDrjSiAdZZ+ljbAtTEBqkpKmzE9hwLfT7r5pzN1X1LGNKzX1No2GSC7HxIPyqYNcCaKCV/5QC8r306s6y/7Yfev83Yzf4tn1FttL+zPNvqaTC9+jfQoaQvy/TSWNyCXn2Rt4GdGnfFGBpr6/rzlkPcH1hw3dNq/cP/AyUmEdYf/J8EjiiAoDg+SqlT4hSSCv2/7L35s+RpEd2oGfkfeBGAagDVdUHhz3TJEezM9qVrclspR9WtjIbs/1p/4XVv6q1HdNKlGaGbJLNPuquwg3kfay95+4RX0RGRqCQXeymVKAVgQYyIyO+wz/358+fhwCFi+xks/sFgFX2/ojqQ8koFlxMhQh2aCloajQZzaiDdYQurQORizcYZRPTVkYstZUMZKVmlT8PxdJRLqnyEEi0zixgiUtdIbZt3TsBvCKxMbm6lMNmW57u7cu9bkfa7bpcjK7l969ey4v+XEYAYVd8hSUtuS+ZzqhFOR1fc78cbnZlG9IXOBvnC3ndv5Gr8ZTNo+oon1QdfQXVoPMK6CmpqA0+QufBmdmqrmb+FQDyqCob1an86v6GbDcjafY2ZCRVefbuTL59eyJXk5lEzY4MphBmN0F/LzYLtM8VMEh/hQwErzgIYxv/WVmMKlLQQIJhMpLx9bk0FlPZ7jalU63I/f1tNrYCSwlnI85s+KCwy/15Rb45HcjFeCFDaHciFqrUZIo5J8nPWF26kOyf7X+C8/Z76oQ5K9P2ne0/lB/D19GSd/aIJFBD5h6zIIFYun+GMTXJGQTQY9qflKUwH3c6m5BMVmtuxXpXvJsMQFxUkkX9QIJtxhKJK3T8GabSrMylvZjIZwfb8qBbl+1oLFvVuTSnQ+lGc2mBAcsS1wrn+no8JZv55OKCwupIUsHfRvIccQ386I41jmm02/Lks0/JwhvOq3Len7CL76uXz6Q6vpLjrsj//pfHcli5kZ2oL03oPFcmNtQai4CtiAUcxrnh+ekgQ3jG+mpzsIr2PAA0wv+Gf+vndciwyQWsgkT5+wBWXGYB89pBKgd2QqAtPKucTLIKrMquh9w9FGg45dmX8L7CvzvYTSDSYt4s1uDj6OSMmJkEP9QadYVVW/r6tD3IAk1+Dw4I6Ra0kzP4vioBmLzfku+o6DB/NQTe3DfLAlZ4vwNvlMwxwI/36cRFVonodQOKLz96bcAKQMIyYOWgLRyJmlSR0av1pNHdlf3jz+X4s7+U3s49mVBwNqG6ZRe+L7xVh5FK2yFzNmFJAthVAKxkiiwB2goruMAW9wCsGKxBZ0EHA9mt0OHKm1xfcL5404AVdKP0sExQR59I/e7Osr/GJxWLcDxZyPVwIVFvS6bdDelXajJEvX+9LZ16m6Vgw+srOTt9JxdX5xS6HlzdyKQ/EKhFgcmyudlVqrZ1pEKgjZbkrVaH2jTQdml1ejKNqnJ23ZeXJyfyHKyZBQKSbbm/f0Bn49W7N/Ls+XOi+Yd7O/KXnz6VLz77lEEiOpH0xzN5e34pf3zxQt6cn5LNcrS/K0+3d2S326EIMcpSrsdD+e71S/n+9A3ZLq12m+yItlRlb2ubmldgA6DD4PM3b+T16bn0trbJZKERM0Qe44XFDmCBvzf2VMysMrZazQTC47LL6ZROKbOp7MhWk/3dPYI3CBTR5h4lbt2NHkEd7AmAVdBfQGmeirGbZgw2CALJmnb7IguEJXMKnmFtEXgyWqXqbGnJH+5buxUmlFe8DiwIsmAAdKE8bY7yVYgWN9kRpN1ss2adIvAEJ7RTHHW+JlqKdwONq74CVu2dfelPVEiebK5qjUAZ1gEP+lgIGW2GNWGJAHc2Beg0iZkdYKSpvlTg7hgwgzFwsXkEswDp8Ox10uTrGuRQ0weZpYW0ajXZ6W3ILvTHZnOCbvPJVF69fCGnpyfUMrp3eCDbGH/MN1sfT6ldcjXsy5gpOnVx3rx+zWtiPtGxDrQEBO0IP+7ff6AAXbej4qIo45tN5OxKu8WBMVhroQTGOgLad2do4Jmvr/oM1rH+MD+n52ecG+whMKvanRZtFH4HrRCsFT6rlbqRFh8G2XZgKFU3OMg9g52cD3xG6udYySiCStee8sQk5l3BIThfAHkUdOI/AFVzsP+0YQCM/AhADMp6oVuGYI02D8wmrGNoYKgWnINn1MYxIN5ZVnn2Ngz2Y+fFsuYKyBrj1jI2eghXZTLWkqLkIHW6L0oK4fDPyQABmARnDHtMHU0FrLBuwGiCHdrf2pEHAOM3NulA4/rP3r6VNxeX8u2rV/IGYCPGASUeFlUgKEQ5LbpxdjstzhX02zBOcOYBT7WbCuwC3MIaRmZ5p9eV+/v78uToCOorBKuwliG8jxUP28x1UEMSxFgbFo5Tk8XKaQCM4TUAjrA/z87O5fT0jOOP8gQwt8Awo9Asg2rt4sbgX0T6uKdWQ64nI/nmu+/k/OxMHh4eydOHj6XObkoTnoGwN1grrvWGPQYGF0s9WXIxZ0nsyfmZ/PHbb+S3X30lJy+/l96kTz0aAHDofrq7vcPSF7IOwUDt9eRiMJRrgCvoVHvvUDbuHUil1RIZXsv//OmRRIMzOT95KxudhvSaNelfnVN6ho0vjLmoZUHK/fG1oM+6zLAJnWOyn6wRRghYhfYe68v/FmY08XvsW7ISjeGaem1lIZAaBvBemURyOmrJP1915D++Wch/m25Lf/uBXJORuJDKeCS10UAag0vpjM4JVm2N38nO5FTqNydSm45oXyOIvtSbEvV2ZN7ek4tFT86jDTmpbshlvSf9ZkfG6A4IRgLxEHMw43JbA7yJakOjSoF1AFbsuGhdhrmn8H90XrWjW8ykXEylCsBqNpa//uQJA3Csj1enp/LV81dyPpxIVEcnKegH6W53kerYITUUiyXq0M4x1gkYD9pN1gB4EmeShAzXrXdWZVCZzK86xw5YMZOi2jEFGf5Vvp/dtYo2u801FlD4HmUYG6AFO4ezmjiQlqaPALqw+5tq6ZgzZyANSj6qMp9O1IekQYeNdnAL/x1oKBXf7NJfa/OJtFAyhHKrVlemUU2uRlOmWtGWXg2LqR5ynvB/ABiDz8wEKAlbIoQt/L2ZW3DAIP6zaSlaSaqWDZm2D0umKJ5mgQQYViORy7fa7dAZwt45zwDAuAtl/N8oVVeG8KJWY3fasORNgVMH5pBom0g0HMoXR/fly4fHslmFPEIk16Nr+acXL+UfT/oyqDZzR57nR2hfskNi74KcSH0+kMNeUz4/2pfddovDiIYL//nrb+VNfySDGYC2JkXOCTyh0cp4LPUakh1JgsoWUAyeusyBMxm0WnBBSYmdaCL/xy+OpT0fiDTaMq035dnplXz17KW8vLihttqs1qCgP0A/5WEalOzgL/ToOCnJzs0bDMdSONUWYAKsQqdy7N8mtLGG1zK7PiOA9nBvU7ZbNdntNckEg22Dn0ow0RLDA2nId9cib/pTOb+G3wapOfhhYAxZp3ZfYwaK4/Ndx5RnpFKUDdxCqeGYZaB4WgBlqARgN9w5Kh8mZE8jbgRHjVMbauQZYOXQNdYRtWJNMF+rL2Av8chgejdkQUkATar52MQjGZSE5Y0pACsklFQLw2yH48c87NhKg3Z4pxnJZjST9mwovcpUdtFht9eSvRZilIpMKzW5GIzlHRhS1wO57A/lejgiMIdkE2QcEGujEgHEhF5vg4ldmCI9+9ABeiRv376Wm7PX8ni3JX/7ZF++2KjIvQgF6H2ucehV6a0qi5QsQlscIXDCXQmGvjVsygWsLDnrY5MHemHMb1MSmAUKQ2BptVnVuPe2gBWfOsPocnZw3tzjd6EGVAjIuD+sgHA2aZDcsdufLBilz6tJDyc18DWxbqEfRYhF80sCkej3zw9jkPBn//x8UM5Zj/n4ha8BH7fwGXy8sn5XdnxXlQQ6oMVEupfS2rAlEipmQ4IF8AEAq1Agkt4MARipdiRqbcnew08JWG3fe0hBdnduwkUf/pxdyOHipfGmUQAndSQCDavxNb9DKBUBEcSnueiQhTTAKs46QANiMlYGgjk1YWCGz3LWj08QM4j2e1IbTRAxD7Di6wzA8PeHgNUIYtEQXoez0unJuN7WbFENgRV0c6pkWKCEbTDqa5A5mcpiNJVurSX3NjflcH+LHSUUWNMMYVLXqqK+EIUdL0RevHsn3756LS9PT6XaasrBwYEc7uzJm1evKZAM7SocEMdH9+SzRw/k+P4RwR8Yw/ObkXz7/KV88/IlM7U9dIja2JDPD+7JXq9HkGQwGcvbizP55tVzeYcOMi2whOoyH08o3P7k/kPZ7G1Q4PrZq5dycnkhvb19iRBgsnuflmMhqIZxRnYc48cSKYA9pl/FTWILodFsxw4QVhvneg4gU7OqcKwfHB1R/+jly5dk7CB4BFsIQAY6u0GnY0jB7JnKD8IIshONiiaTLo3MoFJjbD1pUAnAwTc0haAhgGwOPAAnOvC49+k0Brd8k4Ms365DezRidz50f4TOF8RgYYxwsFNvCNms4VCu+1gHQwaiPGzQRQbdqdgOOgnKOP8EIbS3VL1a4aHYaiitG04gMs/4RwADYGfwfG6ouBeMveY0TpQCQhQfDhfKAzU7V+dzo7x2PBgwoIE49b3tHdlotWQ2HMvl6SnZgWCKYd3t7e0RBBvcaBfIyWKuouhnJ+z0xnHH4TKDBkGD4pSHu/sEPyHCfn15Je1ul+AW6PQAvBCQ4zs6VI4AlnY7miGnHlLSKpt7lcAjAlqw6ABYtTjOKOeEg9BotmgvMAZYbfgbGgPAcdJMu8oeW7EM1wDHK27KoIEnxtcp0w7sx4cjE5BaMuwMPD/7CHqwakWp8NiHeniCzaM6M7BNCHzR5RBjyZLW2YSAFRg8WCcEwQi8KvjKrqcWIyug7h351BENWVYhWJ8F89XeIc5T0VyyRAhWGdhiDEgE23CotSmCluVp9kQBK0i9N9CCHaCJacRpCY+WPdSxtqcz2Wx35cnRff4D22k21JLdWbUu726u5b99/bX8/sVzGcB5bDap6wdQsYKsJHTmWi0yCzGG1+gkaDpXWxvb3HcAoMC8wNpF98Xd3gZLAQ92tqUymUiENYG1jswWuysZW8QcoPAwp06i8lyoN0MR/tlMrq6v5OTdqYyGQ5bX3r93j2UB5LxZkIir6hygWmUhQzgr9aqcXF/JH775Ri4vL+Xh0QP57PiJ9CDOjWARZyDXhDJI/MwhkxMOEUoPwFa8PJdvnn0v3z1/Jm/PT2WC5h4vv5MeGyJgrCPqI9JmU04EDIi6XE9mMm+0ZPvogWw/eCC1bpfivFv1hfzqoCO1mzO5OHsrW90W2TyDqwsyhygc78FRnCxLmNiwb2C/Jj6+rkFPSuBnB5u8jCA8U2l/jS7vDlDWuXXAy0Ev33t8fUXkejyQBnRiplV5N2zIV/2e/MNJJL8e9uSsvScj6IGARod0PMoTp0NpTq+lO7uQ7cmZbN+8kN7oQlqzMTvpoZsmZPhvqh0ZtnZksflILiobcl7tynW1JUOcCWzaoaCPEphsnHSn8v8VSNLQCzbEu7z5vov3JhtTaKcmQsHo9oas/WwkrelY/v2/+l9kv9elffvm5Sv5f/75t/Ly8kYpkq0QAAAgAElEQVSizqZEtRYbsLgGkH50jGDpz0jWMFCFNhl8rEms48bsLkrEyaqCQLzq8fH3pPsnHaQUqAocezpdBsAUAVaZzH12flNvtSxtonulNk9tk7OmdK+xXAnrExqMphumiJ+leQG4Qm4Jtgp7kMkmFFYiwK+TmYS1OYdGZUlZ49I92y9a84F8vlOVrWYkjY1tOR9O5ZvXYNcsJGr2KKQ+j7uU0TKYzhfm3ATeEXAvsWzCOcx+eoLa8GSbjVTf0nSDtPAIY6MJASRo3K6TMWRrRAXlx7IYXFMniOsyZhxbaSvLtCHGr0AYgVVqK2pSD2DFkMBoArhQI4uAp3Zsm09HUh2P5RcPH8qXx49lGzIRkcj5zbn81++fyz9djKQPTbbgKxU+OmsjZxJwvzj7x/1L6cpAfv5gT3758EC6bMQwk0WrK//w9Xfy/HIo55CuqsDH0TMZy4r6pNBltf2XAgvjm2D3GEsEepdCZeTvViby9794LK1pXwRAdq0h359eym+/fyWvr/qMBeZoTkWA1C9oYGU8jUG5IJ8xjcpRM9SxFEtMecKV+76iTHKAUjK8lPrkWh7udClSvtetSWV0Q01giJon5UNql4ZRR97Nu/LsfCBvTs/kZjwl6EoNM2dXQRfLgSRrTOKdAFn2HOmZDJFx+APRbCTV+YSJj412Q+4f3iMrCmzUi+u+nF8NpD+eUuIEjGrom3nxkN5VuL6V4cWksSWaqduEUnrTyYUkhNulvFgz9HtW7WMNAHQdxxbNmqjAlxB0BJ2OpFddSG08kOpkIMeHe/Kz4yPZac6l2ajJaB7Jq/Mr+f7tuby9GpBtBRALgJXescZ1lElpaLfwOvTcRjcE+OCjzIc3Mro+kc3aVL483pG/frQtB/MrliG2ZcixJUfNmioghqBmoutvBTGwP3c5YKWjsgowccCKfrSRDLLJpizDJ5UALhp0xPRsfpBI7YRAVwhC+s8hoKLdphPt7dgvt8/Ee8KmcJ7oTvl6JQwr79ycXUd6joPso4SdvGv7/RSVBOrRk24GF46fSpIkX+GY0NIzU5uAtXn+f/b+wnEqA6w0xtCAI2TYMS42v8EBq7DCR0Er19xL7n9twMr8KjMTSasLpX5rZxsCVlFTpNGT7cOn8vhnX8re0ROpNjssW0mMcZpaSEOToWimDybVGUBLU7TxBbNKxigJHEhlpt2b4IjHgZ5lq7xzky5WzfCtAqzCzejOt/+O2RMwLgIqafgaf51PWIi24p5YEllryjiqy6jWkhF+rrZlUQPA15IKutjMQbcds4SOdhFsm8FYOlFDDre3ZLvb4GHiLA12CkRwaM1FEJjV2x25uOnL18+fy/OTE7mejFkCuLO9LTvdDTl9845BLhyXbqsuh7vb8uT+gexsbjCLBKP55uxSfvv1t/IS7JZmUza2t6if8xcPHsruRo9ziIDo+bs38uL0rdxA5BTlgGw/H8nD3Xvy6PA+A6rvnn0vb05PZBaJPPjkqdZu39yQFYLBhEODsULAjXnBwsachUizIrNwtNSx4iZltxkV0oNeFthVYH7hH4Clq8tLlu3t7e/xQH13fi5nN1fsrAbdHzCrlHIMN1VpyrwHij8rEswNagw9zAfYRqrJo6CN661wHdjrkJ11JpbTUHHwIGu10alJvQbdKnQP1G5wyNgRpJgt5OrmmqAVNLWGFoAChEFwACdzjE5GYOVhHAxgidfgYs7uZ6RV4x/8dLpXVoqCoJqACVg62sHRaZkcT2TVGbfq/aAMEYAVXtdqtlhuCWaYU37xtwG0qeZzlgMCsIJQ9etnL+T69JxC7A+PjmSj1zPmmXYGwrhfjQYEOyHUD5YV5hdjcv/egez0Nqm3BX0LmD7sOQT9GBOAXBBSxzhBXJ0AFdhPuH0r5yT4o1BKDH7q3ABQ1o50KKnCnry4uKRNgiOL9yDox1IAiIUSAKw5zDMNMHXEkooN2qs4KDPg2MsF4h42SeBGuxGI3vpBo2CVWiawpxgbAABi8KDZEJ0rZAlrMZuP4C66y4yt6x4cQXSrMuNPPI3CqcZuQAaSgqPlGZY8wIpro9ZQjSbog5Hia+Bu3PVQgfQQsEocWDCspszuwvkCsMpgBSALzo05srpViaZz2e1tyqcPH8nxwQG7EiJ4RnlmrdOT69lM/uvXX8t/+cPv5BJ6D02qqhCsA9iJUoaNVpPAFebzBoCVCe23mh0rGwZgFhG4Ajtoq9uVI5Qvo/sZwSqRNhh3AHhNIBqsJOwLhYqSdaBglQJW6FZ43R/Iu9MTtqAe3Ay4/o8fPpIHB/dY8o39GQttB5pieAaWck9G8vL0RJ4hWdAfyP7Onnx6/EQO93bt7NOujrC1LFU0dirXLth02BP1KvfXb/7wO/n+9UveX7seyauvfiNNlEhRk2YqEYS0GbNDY6YulUZbonZP2jt7ZFbVNnoyQKl0uyVP9jbkZ+2ZtMeXcnn2TrrNuvRadRkNbhSEc04A13LI7tbxwppy7Txfgw5YObPQ7Wro8IYlgbAFbu9CXyFcr85IdH8ifl1UYadbJD2gq/x2UJOvBz359UVN/r/LurxadKWysSsTQTmzgcsAg+YjaS2uZXN6IQeTM3nUqsg+u0/B7izkXX8gz67HcrZoyax7JDfVDbmutGVQqcmE3bZ03VMzBvkOE40OfQ0Hq3jmu15esE85dmAeWHkAR5td7HD+TaQxHUtrMpZ/93d/KzutNtf4d69fy3/8zW/l1XVfqhtbMkcADjFJs02q66zdwFw4GqLIwIDBPlxMxgSLAeZuNNFrryJnowl9C6w1iFcDXGN5PWwlgRDvixrCCNZCjWBusYZV6Bvmxi6xBoc2ouDTeFk2/E+C/BbEUj/JtcB4kCiBiU15QoF3lPwuBKHw8PqCovoo1UcSazSryHgGZgh0mND5rlgDpije6sxu5N//zVPZalak1tuSZ6cX8uvffSvvbsZSaW8yiJ1STN/2C4F8gFZ+fgMYIv/TQ6wwNMl8dFBHZn+BWPpusyKdRo3AEhgy18MJAQGwegDMQeMwSbCBTKJnMEtK0K0Oov8uymznq4OqxDubYD/pWch5IWhlgu5g4pjOFde+aY2pAQIzFOy4uSz6fXm4sSE/OzqSe50OAauT83fyT89eyEtpyDBgWKXkvXBRY+ry+hmGFRlLkAUZXMlmNJYvH+3LXx8fSpfsqanMGh35f//wnTy7HMnZGC0qFLBiRUNVZDybyIJlnOHazowz/qbGQ6eRnT41iNuuTOV/Pd6RrdpCau2e3Mwr8u3bM/n2zalcA8hu9aQ/w170NZAAvARnPPgKoOCQXUT/dKqSExx6GlloaFlDFzKU2gTOmzKR6qQvvcpEPj3akc/u78kmCO39S6nMx7r/TfuXcwhtxlpHzhc9eXF2Q5kRMILGaOLCdh4qFQO9qHhubX/qPoVfgrWgGmE4L5oAdOAPyIzMrt3Nruxtb3G8oXN7fnUjJxfXcjkYy2gmMkLSNi4t9OUeTrLpWRkgoKX2KmVA0JEaYwqMhrb3tiAV1hO7KPr8G/ihzVw1dsX5Bsb2dNiXDTTNgnzN8EaePDySnz95IC1oWtUjGcwq8ursSr57cyqnN9Awq8mi1pARmM0ssYVfpaWRfo7BD2nUKjIf3Eg07EttciO92lQ+OejK54ddOWrOpDs6k83KWBoV1VckPIck4EIZVmCZevzrYxA+fwhI+DmbBpSStZ8dNz+z/bxeBViFIMr7zgP4juF9+T2EcXj48xLDyjrPx6snw7RzwCrEB/xnmhdO9morXwhYWbCVvXZ4NQI7K0TXGfNZHODvyc5BCEC5j5VcP1bASjEM8/yo8JnDsQoTaImvksQT+J2THULACr+HbXDtP/eh/R51n7rwenLHPwxgFR+X6vy4DgJ+Rlaq1myrc1TryOa9x/L481/IwaPPpN7ukRGxDmClJRwKWLFL4OhKZqNrqUyH7CCoXT9cKFkp9dToIJMHlNi06PqqhRs6zD4xZDiYptEqYM3ZEwxAA3oyJm84nuKYkKFUZVxryrzZk1m9K7NqS2ZRU+bVBktCRrOZ9JHNQWANRsRwIu2oLoc729Kpa6dE3Asy480Gut5p5wo8K1hDYFl99+qV/P677+QaGizdjlTQdQqgDiLu6Ywd4MB0QHb8cHdLPn10nwadKPNC5LvX79jO/OymL9u7++y0VZ0v5PjeAUu+UPry8u0b6lahLBAZ/Xqjzhr/e1s78uTgPjsFnrx7J9+/eE5mTHd7U6rtJjtbgRESMqfIoWLbdxWQBlgVs9tQDmXMIIr2WhDvQT24UE2UxtXqcrR/IOPBUEb9AcEkMHt6Gz05v7iQF2/eyEkfpWMLAoOkKMMAsoQmEQvWTPFyNyscpBA0RikTmSv2RSNiwQWAMq4Nc+pcNBsMJQhBdzt1qaKjJcEmsDwAbk1lNBwTIGGpH+aA9eYqpA1ngcEBslnocmOAnaLWCr6ynDBCmQ9KAyvUkULmHSLUKPvkk6p3T8CN3QspRqsPQQNlZW8wKmC79W/6BDABJG10eyyzhBaWM3PgHKFsFR3XABSgZLWDlsk3A87FAzQD2N9jYAFwi5n4qCHn19cMps/6V3I1HvI5Eajic8Cq2ux0KbY9GY74WWATAcBECeF5/0puRgMGTGBrAuxBeSDAKqwdgp/sEKci/XAYMU4e1MAZwN9YuoRysRE6NSpoqmWYyqADKxPz4IwP7guUx1AXT8cswda9uxIYnN5e3IEqdd7V31StBx/rGNg2EV5ORXhxK3NTNrFOFKY1bFYAe0SxUmMxKfilv3N9KT67ievHJUluwzM6fA7UZg9R2rNY68b0XByEMJ0trM8xSwLT7ArdHnDmIGA+kha7YqK5ANyPOcETMEmRjACAwn28syuPj+7Lfm+DwudgPAGch42stDvy2+ffy3/66jdyOh7KGMxZ6p/UWZbaRkMK2AvROQN1no0CpmA+Qq8MQDGYJOhgWCfg2oTGWq/LDogoA4Tg+s4GGhW0pAFbC705JAdwLwFgxY6IBlbBhsC2QTPv1evXcnFxIVu9TXn65KkcHRxS2FYmQ21XYgKaKsuhHWVxaoEBemr746qPTqJoYlGXw/0DeXR4KJ0mWKSQjYVmFDqXVgnoQmOOowwbBbC61aRu4T/+7rfy/asXBNK2Nzfk4vVrmdxcyxzNBtD4AU0SUFJdbUhUa0pra1faaN6xsSXSaLIEAsA5Omg93u7IX3YXsjHry/nJa2bI8UwoN8ZcOkOK9pT7LnA83Eay6YlqgLkjTiDY9is7enqXQHPcNNjQgIB7OpPUyjpX4X+Hzi3ua4ySbATro5mcDCJ5Od+SP/Rb8uvzSJ6PUKLfkmkE6MJE0DFXi7HU5n0B4HBUGcsXB7vyaHNDWjhKF1OWpv7+3bm8GS7kZFilltW01pYZbBHbuY+lutCylyhCtzE9OzgGDk7Y+MQdTA04wPMSrIK9hvYObJDpNylgpf4AylDak4n8b7/8FRsBwjd4dX4mv/72OzlDmUcTDUIm0m60Gbw44OXNyBSwUjYHcwAorY0qcrizS1237V6PfgXYWmBun56d037iXGbzB8wrBYkxTxl2lZfOAlBK6XeFViY5h5Z/m/zGRa9ZUhuPnQkBA2TudmUw0s7AlIVA51DqKapPAaCcymNWfkddUlx+is6CQ6nOx+wutr+3RwH6i/5YTi77cjmYEuBByWbYdKfoXrN/68z68n/967+WjRrKbXvy7dtT+Yd/+r28G0yk0t6QEY4e6jMZYMF1boCVASBgKaXipdwW6f6KdGTVmg3l757cY+kXgOmL4Vien13Im8sbuQFQUmtSk0iRBy19gZ3BPwTLPFcM3AxB43g7Whc6Pac8URLMHZlJKGXXEjume0x/CExBpg8B8E5G0lnMZbfVkl00Qaks5OLmUt7d3Miw0WFwn4JDnSQXnpM5mvO4k9FoIvXKTLqVoTzabMmXD/Zlr9uinb2eivznb1/J6/5UbpCyAJMLDCvmMsHunPA/4lE1HDZkWjEpbqLrrmHl8Ui3MpNPNuqy2ahK1GjLDWQ3Lm/kfDCSadSQCNqz7JhlQCy73hkHzkqK9CQNuYs2jpYwgL+GscH5RqDNpQngIzBZVuM5W0dn9flYdlpV+eRoV+7v9KQ6BStnIhErOOBbwQfSxgTUkIoaMpjXuB/QyAmVFxOAkGgWQx0aDUoThpeVAxI8xF0hTkF8NidArELvE6ktJrLba8n+9gYBGcRwOD8ubwZydjXgOKmcDK6gyTd1hpZ3H3xbrN8wkE8SulNp1mGD08LXIYBQtJ+ZZ7KElXeYVztqXQ8tBoMPPri+kQ70aWuRzMdD2d/ZkntbXYG6MKoeAMCd9Udydj0goxlllThzKG2QZT5ZvIPPomQKStWnI2kvRrJZn8rxXkeOtqpSB/N32qfWJGIMsK0Ry2HOK1YGidAmbuJgD5sFPfISQjrcvqeTeCc7Xu4D4JpheR3PbquiCAElf7/Pwaq42l9HP8B8ep6hOSLuDtqE8+oJYT87uY8CP8J/DkkmaaBO/Xav1lq1Tvw6eT6IvietH+bXCe/FAStnpvk9EbAyDajsOIWfm/dcvl008ZB0Wcw+R/aZfZwcqFJcJImpwnnzeV0FWKETPCWlyNxN1hBxfUsEZY+zNQEri5hST2mglTkpCPgaLQBWNZlFLdm8dyyPP/+lHB7/TJqdLWrOrANYsevLHMHNUOajG5kNr/hvMe6zVA5lHviXLGYIVytTAcYMOj5ZhNMnGN+dTRFOlF8LC2iClrBxS1Szm0HGhSVigXPt16bo+nQmw+mcDjEclHpvW6S5KUNBlzOI7UZyAdE9dAOEaHa9IZvtDoO4TrUhR3s70kUdAjsFYdKt7T2MueklVWsNueoP5Ddf/0H+8N33EnXasn14wMCjf30j9blIr9mRp8ePGfi8ffFMHh7uy88/fSKD/jUBgOF8Lr///rn8+je/o3D7/YeP2PYcQeVWR8sB0Z0KgBXuM2rWmdknIFaJ5JOHx/Lo3hEBh2++/UbenLyT1kZP9o4O5PmrFzIcKxAB9hPGivpOEEptNKjDQ4ZVUMcLpxg6WAgaUR6Fk4tldwAtEGBC16iODl91+eTxE7k8PZPxcERG2e7uLsEOsB3enJ/J6eCGOgrs0G1BI3wzAkToBoZSN9LWFbDCvSRC6npYerkJgkTW7CKrYowssJK8fIusKgSVYGJRNFuk00ahkWZ4yLqbTGQAQfXBkMwqrj8AWfgoMJ7IFtIyNbzNhbi9dEzFlZWxRRH82URF3JtNOg4zCGuiwx8cEQcOHLCKwyUz/Ja94hpASeL1NdcVsvXbW9vS66DDogrBc13TgGtHsglKrhC0zGby5MEjeXz0QNooD0DJFYVk0SFxKjfjibw6PZFXp+8IdKL8CXNLEAbBw1zZcuiMhmdgeeRgQDFKgKQR2yqrVhrmBcLzANpaEGA39kFYZsRhNBYQjD1L/VDyZSWVnHOW/Cl4pSCpdUaizVD9KDIAUbKKgCXOytgRZI4K5gmC9Jo7DgErZzVAdB1RjzIRYnA76NgEx5nOPksBk6CeDh+7/Y1MjwGlFtqZSzuPqFklu8oArORw1GyzA6naoj3t7YWHDQ+34O8h+A6nERo3YOlx7tlQAICosqqgpefVASFgjxsglDgdSqdZk26nzS6YcNNm47FMsUZRgiUV2pjH9+/LI4A8sLn9PnWl2q0uGQEbe3vy7ds38p9++8/ybnAjQ5QTz6Zc/7ubG9JpNKirpmU9APAhQo69pmKmBJsNjAQLC+sZ7It2oyGXZ2fsfImuhAe7O2QJYh13jLkJ8IqzS80qZfJhxcBhx9h89YffU8j/9OyUY/7p00/lyy/+ip3kri8vpFlTAXov49ZAWjuHgkfx+uRETi+v5JprXbWl0Cig1+rIg8MD2d3qaekS1i/WEJJE1ggCtgPMUY5Ft81uf//8+6/k2xfP2P0PTQ+aOB/OzmTcvyYogbaJLCusNdgZS+otAlZTsEuwd1tNLa1fzGS7OpNf3evI5mIk716/lOlI9XhAQ2hT7B1diBRP0u/pgNnPRQrOe9MBY7GGTmYo2uoMVY43mQvL6c2QXs9yE1u7Dqz7+Q2QELYDbEoErhejilzWduXVpCO/u6zIi/5C3pzfyAyggZWI66dBKBsaUUPpTIbyy+NHbD5SA9AmMznp38gfT87kXX8iUWtbKo2e1Jtd0zuD7wHbyGIouekDlfBy2WSP0yexjqZMRFhnXAfbWdJSQwdKpFuUxUhcAasG2nCzqbRQSgsW5mRCjT7si1eDG5FOV+qdDbm8upHKLAHJPNjyjoD43u9fU4sMpS3YR0f7e3J8eMSfAaYOo6p8/f0zef7iJdeaJwiQAEJiBeMa2z4H3y26ZGDH/ZITaa4InrIOtbXtUT/AgQoXp5eKfPHll9QlfPPuRG4G6LaJzoeqcYcEB3wqdkqtIAlmjR9w9o+uZTa4lsdH+3J8/0AeHx+z4/Kbsyv544s38vLdhVwOpzKBrMWSjlRRmJv8DXo2f/8vfyFtlL+1O/LtmxP5L1/9US6nC4nam3I9GEvU6sWAlXbSA2jhZXMoAYVwdogEcxZzbmD5dwDM/s+//UL2WjVZNFry9nogv3vxSr55eyoX6J4LzSYkUgFozozxiu7LWFMOWEFDpwAkyzZVSPnRuI5phzkH2nqGacKlspDRdCStRk0iaAGORgK+FnyXaWUuNXTw826aIcsoBKyMWRVDphng6vrmhtp70fhK2vOhPN3dlKOdLfpfry+u5GV/IqdjNL9oS63ZAfGLqxXJXHRnxXkRf6XAVx1vB4jATIOdgw1S+ywsw9tpVtiRdsJKiinLjyGVQpbSfEHmN69j2l44H1k2absqrf+W/J5nPbWy4FdoAwxvHKSsDE3aMxiGdMBCBcJ3Ok15fLQn2+2GTPpXLHlVFpIm2ACXAbTCd9r0qCpXNwPGGGPom4IxbxUReAfsTszuCtiPGjBDHw4i7hAeh2QFOpeOqEe82W7wbFvMJmQ34iL9wZgdFMdQ/UDJqkTSqSNhk1XBC1g/NuZ+TMRJETYWGQskTsEH8zMDPku6PKt4L2PrajFCAly6D4DxQfObra0tuby4INuq12lZIxg865iSAJgnAOZDMFMxtpWIYwm/tNVqxwx52n4r/9IGYogLKlKZTWWzWpHmfCjz4bn06jPZhAzb6Eq2mlrBgcQVYxrGMgAGtXt6BSXkgb3IntFZACgEQvQcVQZtCDqF8XMRYIU4XKVW0oycbMKpaAYUk04Al/cBrPwsZTl9Dljlnxv6vlk/2RmEq+4xBHz85/B+tW9Yvu/tfvdqwEqbXITjHf6M97t+mNvd8Dt/NjJP1sfP++/Qdvsz4POLAKs4aenlyKkSwSn9lxQoxnhFdW7Jjs3oW5UCVmWCmGRkpxJoKgLomUJmBNERBAu70ZWNvUdy9PjncnT8hWzuHhCwKiGFr1yvXOjIDoChspjIbHAlV6ev5PrsjczHfaLzZHwbbdwHOcwAqXKfsRxs4YQbJhVkZe6EOQLSm4sXnb8tu5hofup66IIpsKi3ZA6GVa0lk0pDJhGE+AZoUE3UHgcPsvq9Zks2Gi1p1apsSU74wlHmJDqIA+Xvnr8gm2iK4KrVlCmy7mZsRlc3stXZkE6zzaz4drcjh3vbstkG3X1KoOQfv/qd/PPX38oAbIfuhrS7Pe1iV6/LkMAK5lCZLZU6KNJJ2dKjgyM52rsnjUpVXr18KW/fvZMF23Gp0Da7+oE9ZQ45nEgHP3DaA8RSmQNlOfEwsc4cOCTm0zkPPDCZyJSpVsnk6kG8HCV2gs5V2nkPQuaYW4KFaC0/n8mLyzO56PfpbENoGxvwBtRmdoNTtlXiBiTtePUAX0i9jQxoIrRPHMmNgGms4J5ZGmklg7gPAh8sP1LAh23ujSXE8TAjDNDOA62YXm2C1niWsAsWyiMxXhTXNmFTaktZLTA7IwHARackZtiQedEqOtxf3GIW5Yh4Lfeu1R8jyIfwI8YYnQAhtN/sSLfRIkjIkk0CKBNhZ0GU6gpKq3qys7ElOxubLM3c6HQpno4S0HdnJ/JP3/5BJpCqAu6IbCXKwhDA4p9UzDm2Ns4YWxDF8I+3BZaOsoXifUq6voJKsWaTbUAGwcbe0HUHUJLkdWuprDXxIasoLPHLhNvGPlBLp7qevg5i5j8ZPM6aUeYM1rprRYEdhdJDyy4EhCq3GaQce0AXONva0Qslg6ovo18erCTdpHye1caZ1IKfj1YukRtv2BXdAVhlhHWtJ0FScvgq5wEll2yGbtRl2labO+rijIcsVWWnQDrVaIUN7RIFTrC+jh88kKcPH9LuzaBPBuAUJX1MKLSphfL26lL++OqFvDw7E1Q5wUHD2cDuRhSVBaNRtUAASlKvzvZn8mxw8t01R/mNB4dadAMAa6PbIbuwi9KUWl02el1m2n3PA7SCFt/55SU7kl4DsIZWU71O/b7drR2yrMjOQklCFVlr08ch4KGZSy2hjOTNySmdTGi82UlFR70Gp1MWcnSwY3o2dgxn4lKOO+z9Yq6l5cMBv3Nv49yBmeNyAdCvumJk3xFMiDSAQgcz2CyzX8rIFGnLRPajqYzO3sjl2YmMhzcscwbjlHNL7T5teKIaHO4VJDkq2KwlJyrjPDqQmwQbypbEXnaw0c92vMZBZQXxda/5+ZKlyPe6XS11gSbKvCo3lY5cSVduakgctQhmcBV4OQlZUWCnquYKVncDTQHgfJMFPGMCpB8B1qpKrd6RCsrHwAJhAoBwJoMlluagLAadlF181MbIfRY6nFbGE7OJvMQlEhmgOzIhL2XhwIbiXMTabaKsdjiiOD9MCJJUo1okE7QC5+sjaQCM0wNbGWuevffOvNb23LtoArxF2Sz+4eDoz8CqUIDVzwDaOzs3Yd+cXUeA0fwO1zNCkijrtGOOvIQ+5cy6lYu7aIqgh6prOGEO8eGeBLkAACAASURBVKBgXoI1B21EdExGm/iT83PuRd33wjJmdL+soAvyPJIJsFrTAyEogGYGs5H86ovPZbPblE10yG225Xo0kxdvz+W7Vyfy+uJGhtUGy9rKvvICovp8Kg97LdnqdCjw/fbyWk5uhvT7pux2Cl/HGFZeNmraOGxMYSWgroPigWcY/3hWPklkqPHH77uzgfz9v/iZbNchMN6Qt1d9+f2rt/Ls9FyukANGQyGwrLC6UI6PBh9IkrEUivwZlrfqmvbzR3/y8J0adXSQg2ZEdu5QUoMaQroEAe6g7J+aWlbHNoHoOljEbHYBiWyVvAJrlFJkBt7gGtTx8/2DvWUMDu9oyT1mupF+j6NRX+ro2lZbELBpgZVt/ugEydNWW0ZItqMn6yKSCIAVz3kFhjvwKZms066+Pge+V9FMhMCABdYEHS3xRM0mgN+afox9zTDBxaSiNZ1hUsVAMEZYYNJbUwsNagH9qs4YEwD0S1Rk29lVpimgSSxm7XEdSEaodmMN7Hb7b+NHJhQuAiSqR0aQGYDi8Ebnj8LzJoQeJD4BkoXPT96cMbP5PupXKcOC5yHuFdwi/AzgvZowJ3kmVcA60rMJ89DmGtBySz364h+sDjIVnAbQjPpNNQI2d41AE0ZPyKrTW9AzT1d3AKDZeuVZSyCSvE+C+/p6a/iE2IvalOrn6RW5c+O4juA7JAvACEcDpflYovlIqhXws7TpGO00romEotl9JtCtG2el6gmzhLHsQA6TQqYP5b/zcyqMpYs60zmrqsg+ZuPiPJsf+gihLeWZWnDxLAAXvpQrI5OIzfoiWTAp/VEedxTdgVnGXEDMtHULEjbh+KfunX60vz8B7cLX49mdcJMHavk5EAJo/hmOgWRBtmTe9Zm1v4rGiHngnOtv+XVT84HzyxtsuaaXZbf9dTg/+LOXB/6Hf7NfONqFgJVlT+N9ZD8oadjKi2ihIbAYEZBpbx7JwaO/kPuP/0p29h+wSw/ZI3f4oi2fTak5EsEBHDpg9VYW0wGd5ynafhug4ItRB10ddYXWljO/fjtgDxV9gWGVhwj7xGYZWuHE8chnCQnGB0KeTZnXWjKHlpWgg0okFQACFnTgEEfwhaxOK4IGEgIHvf940VlK2xkUMPInZ+fMgEBoPWo2KeSLEkOAXHAQADw0qnU6Id1mQ3Y2utKpRzJDJmsxl2+ePZfv37yTWVST7uYWgR0vg0PrVZTXUMAO3YQAWHGBqXDy04fHstHukFIOQWsEcaAEgEkDNtD11TXvgxvNNRCCcwfdrpSsZwGPa/CYoQFYhcCWG4PU64hgGgJdBIVH+/f4HWLmAK3iAx5O8WIh35++lXcXF2RBwLFGMAshWmS3kH1FYJfKWxkriWsJOhdtvb+wlC48opRxpXojYFc5y8pF1QX0XxNkB9rMYi6jSWIcWx2kSlQwFg4JNSSQ5TRABo63rj/thMdAlwLjqvHF+wyyEB7AqVChdgtExtZLCLWUVO+Bc2psI4I7GGsAUego1mxRoLlTa9LpBN2YpRVgdKCsCI4fBarBTukRrMK8gJ2CQH/Q78u7yzM56V/IBD4NM8VEgJUBZaUHADopwG3P4YAVSk7xZBDBhgcUMjISBlWiNxXv/SCAxXhiDQIKADDkwS5KWZIvN05LVoL7ro3sn6H2blcUH9cMJAKvELBiO3SW6KnoO9Z+PEfxug8NYujs6F25bVX7pxoiugDD7Lr+7Ble/zkE1+nMepuwFUauCLDCR6LUIBQ7TQ4tc6w4qfovOfyTe6WuGthWLGPFPkFAABBaAavZeCL3dvdkf2eHtm86HMgcrFawZvH5tSb1V1A6/fbiXK6gg2fsEwBWCD4ACjeQaTYAmvNiTCYyM+IZiK2zjbNmqalTQwezIk0AYHU0k1BWGebcASuCnca+A2iFToTbO8roxL3i8G3Vm2QOYtxhX2coXsTBTe087aBFEf2aNt1QYVQVTXemCsBKBJDCkncXKLa1kTnNKbppzo1mfvVEV+AQzDKVjweEwW5fph2g2myR3ECU25pQsNMkbRninIXUFzO25p7eXMmgf8VsODuRsgulg0RqP7lug7HmuuQvzUbFLMX0A3gJXAgiuw1j9o5l+cn5FwJWfi5nnSz/PeaTCScDv2aLSMZRS8aVloyiDkWW+flcrkjrI/jTbmkVC9JZBgcWKBgoVsqLYHocgcHDmN4ARrVrnGto/1jA2Gy21A5kssQar2tCgiMVBMPuaJPZQhGVhURE8C2QtMAcf5LBiA0CYEABZk1qWlTkLQUB7ihb04XJzf6bNQF7EtdnQoDlrwoPaaKuIuMFOus6K1DPAO+SiXkHa0kz8L63TCfRWFBY89laHrJQjK3s7LrQPPlYkTcPEBvBcgzsa1KLQGglkq3tHQJVlzc3MoKPYIkvBJLASqCjOl0AsPInU4ZgBLs6G7E0qd2oSafd4rP0Jws5vRqQeXc2mMgcDXMKGFYAbP3sia2LDQYYjdXJSHqdDjubXkKXcYImCwCKoA3IYgkb8VDLys8iBW3S4kx5vmzSglz3oe7Hznwkf/doTzZxhNUacjGcyIvzS3l3PZABgGrYoLqKirvNwZqCjirWOgL+SgT7kmZpxOE6tEQbjVhDiX6FCy9TCwvzlgBW+A2gbujwEXwi0K4JEW90wdWCpEOEsw3nvxbrOksT73MWExgcYDOpb6OSB0xuGTMT9z+H1i20k2oAYSsExWCbCZrCD+u0OL8oa0VH3ioRbING5nMyDbEvaFct6NLxVX+iAe0zniHKdI4lCfzMAeC3xDHUxIm6OGp/tBOol9Ql0g1IgrqtJahgq4X+IfXe4R9q58W4U2CcwAeza0rboEAR/gWgWOCGKDBgYvomLg6gcooum3x2MzJE7owRRhAxAVzwCgDZDmhzFYNhQWqkgY30by2xxsjI4DuC/SrVoewuA+UjPaOTmD/009K6dO5nJV6U2fICyKMI8GCiwJraKChnfk0IWFlFhO/KmGsfG0RNTDkNjTEQkqgow4SWKhPGxkFlIER+pbGroCGK8r651KE/ibmEPA7KaO3URQWGAn3wr5Urhxmpwd9lzKbiZp4MCv3ocsAqsOnuRWUYz2WAlQPq2XHOxtR5gL+6D0FjjxwftvDz4/1kHmAByyrfPQ797fxX+LhmbX/iaQYdJlfc/ypACWuGhIQgvsuCf9lzMzyL8No8Rlo49llAL3t9HTL375a/F4m+exIlGRvTEw98IeInsfbcXNZjWNF2m1VDVMkvuoESWUYIzh20FuBwz6CL0dqVvfufy/HTX8n+/ccyg6DzHQEr8wQUkZcJSwH752+lf/FOZDqUelVpu/HxbkBVvPjnENcM5b6WFy7L0wq+cCBlEeFwUp2Sl7/hHKjxunAI7TWZRYAMIUw56sIZzFAwW2u2Y1owDyHXwzGH0w44PbxUi8d1kOrttkSNpgynUxlMx3rIUCMGZWkVlvjBuYUIZ72iQSNKQE4uLthytQrWUrerJXDGekKpHkq76Fp59zTTCsK9Aqxi9ziUDwxVn4it4IH4s/7bwE0v2zANGBeehsMT74mAAedaGyw78Q4glqlBRg0gFUrJwO5BgIiDHWVyrn3FR48qctq/kdOrS7m6Qrkb5gOgi5ZY1NFtDNRhzr/qLNgK0aWHTBQyaOacOBOA3+kcQfRSASWCKNYNjtkvd9jAEINuFQJ0E6pU4VtlBjZRXsmARXVq0LGJGUNjUNGdo39ktFwrTfIsHebHKGrpDLqh1hNovcFZ8TJGO9UZFMqCpXbUaTBnEyACPo7jWa3LbDSWGZ4B94g5JQiEbnoaTGIeICbPIJ0dC5XpAkYZykgrnTrZVTS6dnCSkUaxStCdzWGzv4eAFRlGdJCS7nYezDHANV2f1PY17SYeAtQu0eDRs/w+h26EFXBOZ+niYxoZDDpMnqFLl/7565KyKHXslA3mzjOcDHe40rk0jkeiaqN3ER4QAQMoXpepNaqOMsFOdofxbiReDghmic7nXb+ckaR7ILmKdyx1hlgyRHrIu/Yf1hOdctPL4XcECqTszyh+i2AR6whaGyhppW6h7UpQ5xsoO6jV2OkTAv4AmgmaWJdMArJeTolP4h7ROQWQreFFOvDzRA06aXIvgJkIwCIOJDQwB0BPZiQcxgq6HWpZEYEssDYp5q8sUAR93AUAoUD/n02k2oSukXUUhG0nww/JiBrLfVG6SPAZAbiKzinAwW6oWLtoxmElGwFw7jPh+gE8D4JuNOoEYb0pYMAsv80DAXMDlJLcs3ZaoruMcbCSEzDNMC9wsAFigTyrIKkJ+8baNaEzY849EzEKOCVOSzrgDu1n6FzFjjVjujRgFdphd1jzHGLY4MkYpXm6hwkORA1ZRE1qSLIMEM/MM1UZaO5LMBiEZpXpL9QZQGlAht+hZImzNZ0pS9QSCAgcGKLaPfN8w/qAZpexFUPA3R0+LzvRvWP/qB9kAb0BVgBvyIJgwhDlRhbkGmBFoJ9lJGrVvBSLAZf53zwarMwDwI82zzMbwunR4FeZIsoswXtcQzA5L71rqidP3EAkuiNgAvvcuB8VMuJcUiG0T/78ePJqu01mlDvfKO9kmYQ1/EGiBXYBDGoEbjX4AGiowRJ//IOOKcYM7Esrb8GZOUUTnxGZVg7CYg8C2BpM5gSuhrOK1DpdC6vzLWjM/LWgIlznWEuD6ytpoS6pFtEvY7MIgCBgWfFcU98jbspA4F+DVgVcE/81DczqLPiecYA0ZOlBt2i/UZEWHp0CzwsKrg+mcyZQoc/FPWA3TX/Sy9F49uCMd9utL0qSF/b5JtLOufVEjdkiLRWzMmqzz9hHPPuNlYtSZlzJ9TVpP7GHSPRZyGwEVqeyKjWJgETrTCYjdEFW352NHUzbBnsM+41ANBk2AP20JSRtL5Fd61YK0fc21gpsnlCKAwwzAHae52GDArP13CMMApNz1lmeOIsAoPHz6a864JcEvbo7En8H+wz3ybIra1ziSQv4zmQYm44u15mB2gooY88hd6MMJ02qOYPYjhLIHkDOQU2CxgsBOyrxPYIXEFzSOyVgRWtnaxS5EzK/Ae4ZQ5naZFz8seSG+nAGTM2QMLVkDMEHLY92wMUZYrEvZdIc+vhzMrLt9E7OEN6OAWwZACVvl6ZPnNt7Qnguj++wL9IJQ2XMIZZQ39ZAzHgOOOraeiMG69gXU9lv8wkBKyTauKec6UuN3URPEU0JAFRVyVRTFja1eAkUIjFmPoPFL7gbgM0ErHBRlGFa8iEElB208HI0HdJ0Nzq127YWgoRTeNaWAVZ58bF/ln9f5R/Q/yIzbfVXFjAJX+mxAmdmRcKsCLDM+rx5dxH6LLoNAl/HtHGTKo7851gFWGE+cJ6FZ0r2CnnPFd6DYvh6T9lzOASrVo1wqgIkSIb43Pn5txL/8GYUvAE/P3Rv03aTYe7NEtYGrFxQ04qs9WjRPAnozATOoWWAWnuhVtOisSVb+5/I08/+Ru4//lymawJWdE5x8OCon/RldH0qo5szMq4AWDHgZ5YmKdOJJ4btyVVPxycsO3lFC56Om1EuQ1Qyb4GFCyL8/HhRmOgnMoCgbqIWHAwgdhI0FhhNMA9aWC/L2teaClZ462YDNzxuhUPMUi4sJgQ9EJPG2gDwUavJaAgKKYI7+GgTXh9MBjhqQPq7vR5FdmFYI2TLajUTulVtEDBrAOrQ3XenAKK9JogIcIWaRqZLRXFhC4bY/QI0a3MoiJYbC4DMpszmthhf58r+PxYG96yXOSjO0AGzy5k+HGtjq+H9ZBHUq3w+bDx2WESZjGVrcX8og0k+z3dVaHTSHSbjYMmMuwOe/tkMGt3wY4xYA6wCsAQo2G7bnw8spyQ4JDUeRspE1bXjDhxu80kCZpQ6VNph0dtK66FpLqUZAfpCHnyYTlK4fgHIhUwFBlUWBJFtQbxIASsAlh6M0djghpGNxbxijViXPWrHzeYyGA+ljpp+m/OQ+cCyANw/1qTvTw+iLVjkZ9APdrBWB4LXSTleur/VabZAjWVPRuU3xzAJ6I13SQaPliwlxUyJ6db9qAL2en1j63jA6KU7qQ5pcYKW74GzneTL3bFJsoTuFDhQFUNnZtxZcpE6sm2wSLHUzmbUsbL2zm6v6GfQyS1SkEkfsEuHljHILAaOWV5q0wImha1FXVfqOLNGHawjCKcTnAJwp/R8dSC0iyMAH+pDoOTIGgZ4Jz/YnP54wk5U0BKjiD/cNOohafaeJQluM32kLDjVkmLr8qqTbHtdAWNm9o0x5QCbpbMYeGDPglUaly8BIKjVCSi7vafuGwMgdUvIHLB5QRDZ7nVkKtqhFELVyk5FYKiAgwJNsJnKmtTr+mGGkl5lWK1y2qAhwnI4MK1cA8O6CBIMs4ytbwwEXYH1oQaJGmUtwQNYZZQgK+2w0luyr1gPrQAQlwACaw89bEeyM5PtQZZEQnQ5+co6NmGXnbAcwcc3ZgaZwxXbECuxc4fbnfFUiQO7vEKDUs9U9j+DyDTK98B4piE2gC4FWHmCCeL+GrDVEWjBEzHbpKzbhVTRHMBtDxiCbPmuiT7MI9anB7Hq3C+fJyHQyFDOkwcou0RGHeuFlZwKVrHRI7UdhUAv34P9gMchmqisMNzfmICnzQCDTGsuYpshXg2cNGMvEWc0i2hlfphR11fUvaNWyTXEvMTV16/PA/ZKNijw58N74b/EttvmOAZmqNllpViVCm0FNF8AWpEtPZ/L2dl5zJLGWd5otlRmwFhfGvDofFK6wlg/0O5BE4LJsK+NIAjYKbCFznz4DtgcwFIKqc8YyZChuhQ80A6gkyvmTHU6yTAmawOd0VAOp+CU+g8a3Dp4xYCF7Ce1025fw+8qCeCJUfWpPBhgswaU3DFogH0h1Vm/Q5gZDX68UVCKwWuccyYIExA3mXUN3vWIUWaqxutaAqI2TX+ny1G7veEL4K6WOyvjprO9pX6RWQ2G75h3ghtzGQ+ulaEbd6fVMibIFFAbyXRRXZzZgWEFrNBlDc9akQX2CTs0J4xN8AWjJuYCdm8uNQT60BczwW/udTTyMG3EmD1GWQLV5QNoRvB+pvqmOMc0a5UAHAGMG4MeBu8rmAQgDUwaA2LxVkpGMJmXsLb8jHJ2JnZos4WSRG264iib2hNdU7xOmLLKVMelg1a36zp/mDcq6Hki2Rx72iMKksP3trXiHZSxnsk0BZyyIJORYA+7RcJG6X70z0UMoueJg2QJQK6AhTO8gzOE+9ngoxLAqoRgvuTyZH/hGkyewIkdTNsBLDMOytbixJz5RIjz8Oz6fMq+t4wUYzwyWQ0Y0pE07SqmvrC3ELNpYxjuc2NSAdSCoD3KeFXgXv0ZgIxgdqLElr8heSDpPPh+DKtgXgKWc2KLyqFA1cO8HWCSB76UgSrF8buBcD46OYmzMOGwvBgUnC76ygJWsd9iOx1xUBFg5cnP8H3+zArsJmWB4e/9nrJna/pe3QYl54eftavGNfv7LGBVtmGyc6h6mR7gGTUgHlLV2OOz+7mxXkngMmBFoIqAlTIqlBM/Z+XBrIquTpuyuf9Enn72t/Lwk5+vDVjhsMGBC8CqJmMVXR9fUdMK4HGvB9FfTScyFuBZoQOkhlUd6XAgw0ku3xCaxVkFWOWJnsWLj5+ti0XNlRo37VqDGB+ii624E5KyIXSTAAikEwgSM42ihgauFeBrAFkn1crQg4ldrHBg1etSr9es3IXkbupB4VADIELowTQA6LSihTMppUpZJW2eHVLQHtWofK4ZgvexPF47pPD5oHthzpMbkQa6M43BQNIMmOtUJQ5WsmAxND5v8VzBjWFbVjPHNo6MlbzkE44ROcjm6FtGjwLmOCtQwsiMsQnWw+E3PQ4sE3eYw+MwhZF7ZjpAl3PXTFBaz2m2A40ZODP26jO6AK8G7RSAdhDSiwMCphmP/QBw9bXlQAeuzfuxcsHQOLLkr2a10Cb+F3c8M9YPnDE41AoCYdptPulJwWGA8zTTNcWW4eow4ovBiJXUgFHC4IUOmF4v1tEJQlY6Uwachdm+0BDG840xtS49vod0kyfdaOgg2pc/g+9V7hfGpIkGlgZWiQvpbWvzjiWufhM4D22AOnPmELrBXbLkmmGEblwAv8bOX3Lg+OJ2F9ZwlVhYNplR84GCT9KGAB6khIGv65o55X7VQVN84IVQmZWnKKJj4J13RHT7qjaK9tjmvA7tPgA6BEKRsVdnmusYiW+wIUwcdk4WE4J85sG1gyjWHJwe7G/+83I3XoGgUpyhMaYcu2qa0DXBLBPLTa2rcBRRDhh26jHtDTiXtB8Eclg4Q1YUg8yg/MUZKD6WDlhp4OYBm2adY8CFbCx3JLUpRMz1hL20IJAqGQWd1rjPLKvPk9nsi7NYHDBKwieFEzmH1EBA2aAnSfQA5XoyIGo2V9BctVYQFDEdEjc2GIxGVvanBtAbPcRBSNBWOs8hDQGr8IyNpycnIHFwOQ5y3CF2sMdsmMKmuhY1iFcwB5pSCg5oMiFOEPFn+zs0bciwQtMYbX5BtpiXNhsbRUYjZRDQVilgBWAJDHSsGTIggi8vB8/6IM4YdfvOwAJzZAwbAFb4wjcFrKxsyBI2DMr9n0kB4Ayfypg9LbnjjCHhyC1GxM8jYnmuvWNsDIzFGCWjxvrRHWc2QXMV2oTEGMdefutsEHxP7JP5ZEGDGv+729bEJiYJCjDoGahXI/pKAKwAXuO90KFEAxMFzzRBxwYRAJ2MoTFboMELs3kKBGH+ZhCCnrBbqSYGdQ3os2mJHgJCAsloO7/KeLrpzgmEdB5B7KnrOBnTF88B+4f7x9pnwOMlYQz2FSBmfpPlqJrEjPeksXx0/WD/wn5aMGtOf2yHDJQng9RL4iuqfxkzJ6xbk54tXlBscxUACfEZq5Y7tu/OJtdfOfDn79eEF4ChqSXp1DIrw4o+C5o3ONjB7oQKhPN31DzyhIxeMwYIg7ISrlsD9Vw6wseggYQUxpMlpJpAJd8UYwIgjXW1yiwFK6UK9j2ZqbrHKNpPwAoMXGdYoSQVgBWaMqnWIucAAJP5++7bxIToxKAlY2/dVSn1QMBKwUrKiBirHCXvDmKHNtFtX1Q15r1rVrmf55p5Btz6tGV9SU67hiV2rvv8qk2DLq57IPpe3fjOxCNgZRskTJwilsBrqlP0FbTYhIkZLWHTL2diJ9fws5RhvrHx4kxTah+mQZD8LQr7X6xfFQLO2Wv4GuCSdMsXBwfqA9JmxM9jRpZ+o94/GFChKI3uHEsT8Lzx8eYsxPaHxZJgV0UQ8J+q7icqOgwMhI3CLqqh4jMFWLGgMmZYzQhOFwNW7s+7/Q/PVdrAArCqaPz4aGbvs35mNp4ObX84Dw6+rzLBRQwvXddp6531QcoAqzjZs+IG8hIWavuNWZoFjDPX8ZjZ36NDZrGAdejT8zfNfsv6PqvWv1cS+Bz69fPeH46V/qwdAuOzIs8XC8Y3nGM/n/x7WFUf7gjIbYTra82SQBhDYxVYtwEyZgywUvPF40gWtYUs6miLvSHd7WN5/On/JMeffCHSQpeVVcut5PcudAhxPoEA6kQqs77ItE/hOQBWaJeOAElp7Y4k6jLjkBOBTj4nu3HKKI0M0gsAq3CSlx1yBBAAnJSyi8DJgw9m3NCxzMoSVOjRacQVqSBoY3YSSLoxrBgTWLBhoA1LGij6DW0ppfY7eIVFUoXHQCdXQ1c4lQxUjMo9Gg7VgQHTgB1CVNwRbVKZ1ao1NHFj7CBm89GpzwQh0YkQoBLEw8lWMLo2aN9wpsAsCOvX3bb6WGnAkD8//qR6KOhr7FzVzDgz2ABPzTu0wIFGkjUNQkdD32elOsZoUAOgegj6FYezepAygx62F8jQPc0gaZe/HLDNDJWLq3tm3bUH9LA2OdlAc8ANtANSvO/4QPKAMBkvljF5WU6KpaErBeuMJSK2Xry9qD+x/93XuOtAkDYPDSzwQ4wdprohWjqE6ykwoGwQ1QIyR9XEApW+b4GiA7dh0G6Ooz9NDCPZVDAIRFtyC6B4j/a38HmywV98GNKhUHF5n2cFge2TzDnOfm7KKlkwEx4iMWWej26ZrJzDUd0PdUPidW+gin+Gt62Nx8CcQl3noYhgahnEt8jgxoKXJYeDZZuewbuLDdZSFd1A7lRq6aHvxvAM8/uwyJhbinge/TOAQsrciGniRiTyZ8BaBvNOhVxRRjuTOQB5Ek6VsRUXyKikj4Lpxj7lQcjXaEiE26T9CwAfZ3/6aHgQ4sy9GNBlYwQAVgpw4vfsakmmjc4NEg5OWVfnNfny9TmFHhebCBjdgKLZYBiYTpWxFGAn9Vm0M4+X8HrJe3jtcCZjRyS3JNA0oDjOiXNNk+xnjbOPHPQhSVX3HOxuHZ0Euce9lIF9iPQcqUZWUq3OjQLGFvY7W9LAL7/n7PmbdRhTDmZGg8JtVPj8nhxxdlYMVvvnkogUlBQycDcOWMyGUpBVs+h8OqlA/pkitmM9+9jqXUXPOQAWtCHIZQiCtYjg3NiftZnOryaZEmfTkxfxugt8C2UC2WkUJzlwvnnXNiSj8M9OK5wfM2sZTbDD5RfsswHGVBMNHSWc6nkSB1lk9iQ8Oc6P6/Hw9aZB5QwIg3Y8ueRgVSqJEIhQ48zIPqtuHy+HUvuS9aN4H1bCquwn6+BqXXUp+G/AJN/v/7PxZ1kYGWpjEw03W+ZgM8vGZtRb1DPRAmAT4GcJOS5sIMQq6+lniQcG/mx8PZg69OusBMLA+rhMI9Yv0v2jLCibQzuzOb/u15rvF/qZyhBOmE2p/cWOiRh/TQzSNlpHWmVD6fngXqUerjrWPiLpYDw+CuKD2PddAlglDC+WrREYEpnYunU2PFMSYPBb+Rhn0LX7nCXOhAbuX5Nhvk7wmY6d2NHE9eMgD31Km1P4W9yhTFQpI0Xzg7pnJwDEAAxQk1VLAglYmf0Day+8LpOA1FBTBpmW/un55vfiDCg8o/txLnMcDQAAIABJREFUsf2z8988JbK3aLOMeR8G+Hhvmdy/H8W5gADttn+S25XA1U1mXv1pzUrE44wnM6uoQaXbAPreZucpMWSfYWxBBroOWM0gEK5nCbV8nZ2d8rcRw3AQLemexHF1ikJkA0i1uctfy7/zhMXK/ZsBNFJnq8UdQchu9tMF9BVg5Lj4Rxsjkexbs8/JqejrKvkUMjBTN+eglZ4dUYTzVstM4XWz4znPE22U0IDumjmXTNBYCa8CitYdPUALsgyrsCQQtxGynOkn5GhQhvanDLDyJNwqwCQ7L9kYWrvcrfJ+SioE1gasAnBxxQIqYlg5zLlq7aXWWhaAj/eJn25me2MJBv3vOL4N1nG8noJGEUXjn7UdyX2pL8SduSIpk4d/hK/3ioskcNfp1Hu0xFTon63PsFoNWPFxIlBmhzKvzqXSbMu8uiHN3gN5cPxLefD059LZ3bozYBUHFwCsFmBYTSSaD0RmClghOQyEn5XB5qA6BZQbxTOdQcCfRVxvu+GyiPAyOJVMajK5CM5Q0mdLl/eqGXOKMxudmh1azDmn6wgHEhkpdkSC6LdnfDxa10AWhz/AI4A2AKw0bjVIy7J6mB9m90hv17IG1OvjGAeoBFo1nB7QwwFMsESN7C513imlgvu3zn3ejQmfDbAG2SeAemRC4QZQggMtAMvKjll37QszsOvmkBVt5lgnxzaLkyu9HAz3MDXwjNvagCqOkgUWoGqrT6Zt0vEjnte72yQaZnYIplJi+KREDDVxOtSjwztwLTrvViucZYlprK6HR8wsMtBHS5qsi5YZ5VjU1pliZjC03CfOdcVOggKhXlKQ3Ct3BVt725rxjnH+Wh+vgFrt5Y5WSacaAphjCERa9yeOEllVqq8xHWmG0bvaxMaKzjLasisjI94vfogYy4aC1Q4uO9XcKpDxWXB0EYjFnXfMffFpYilAkAGKWQKWVSKz0PV2XMMhdryU4eNfXpYXGmwtc0wAU19nam6tqihnEauTk2ZHuZOduJBagpP9fB9/flZS0Zz5FDX53nWTYDcdX9OIsICP2yAnM+IXK7Z/2P+uaaH7A7Yh/AJbIbapVlaiw6tslSo0g0xAFb+niLvpsMFS4fLawln3CTXcYGscsOK+1WeAjWOwYuWeWgKlDCY+OwFmZHaV4YL7HU6GsTZdevz1KdB0wxkhGtDFG0IA145mI+5EMgMAJNnGZ5aeZX5T2kaWaFmQw3ljYwGRGgFbBRnwj1pwmCuSgtWGch49FWEf75ouDgL5HonHPnaQuaHigM3ZsPwdBZRV446KNARQXP8IexgBK8MLX81WcqABB8MHBtVWxmC6MPEexxPQfulaTO7V+7opAyd2T3Kcnmymz+1ECiDOATT8HmC/CSiafmAKsPKpNNusYKYFWyaEqyUzWoKvjEoMBWZZxaipPqaOjuoy2uZEggn/WqbRNIWeJhvM6NlHkXaJZDzB2RsAUUE5TPzsMQM8YS/xb4uKsJktbK3tqbkF2Lx9JGzMd2DgBLADa5EIqa0U26+xExv7Qhpwo6GKJlMs8GTWS9nXZEA1W4kAjunLONiE78pQdmp7EuxqG3gixkF31URWgBYiBhaWASsHMtklVo9v/W6Qip6zCgjp0ARC1pZhAwjZ6iDhhiScGmvVh9JcgPtguI6fL87URqJDQbNssJw2w1n7mfULETCzXMt0jzjKVqbNz0ysv7IaLT+laR5INygryJ8+SQrob3g2eRmgA/eBJAE7p8asrMT/ihk8TMiGvGwHYFRegb7n0hC48TEfNsyyu36TaRixUQHWmQFW7gepck+yXvEMsNu1oMSJU+b6aqEUANa5nfkhUB37ATYuSFbMoRXEcdXzAdcHqYqAFfzHGva0rixqQ2lDOr5HwZUwEW62wsZDzzNNYGiyLimH5vr3JLrOVOARuGeg7FgdfxWZVwugjF89UMxeLzFFdP69aYGOle0VTz4Q6FW75kGii7v7siOAYc/v8x3bcr0VGw/V5tNYRLmruCiPagNe/Rk1BtM1awW5mnRyRlLKj4X/6jvbmKpWUYnHqKKEOwewip/JnjmdLvKnc4ZV2mdJ7+Ci/1q1900YnaCrAVZ+l3EiSDXgIjv/9Dw15iDPAzdoXq6e6I/5OHI92bmkjEDsI+2gzTNvjnPGOmwTJAQDS+dTky86D+G6CIELTShrCa/7j1nAKoUM5wzVarBDBySMh8KzPRuHcwUs+Qd6xq4DWHknglWASzHDyhINBYBZHmATxv/ZDovZIfTPXwUoaQI1vQ7Dz/TO8rpn08kfLDHGBza2ReMffn5yhqlvHs5N9nxzfzzecZk51GSTIVQxKcfHNai2j7sE/tu91bvVM4DhKKZenS4JVLuiVEQtCdSSoREAq2gmlYYCVvX2gRw++Es5evwXsvvwwQrAKvmgcDrCj9eSEWigoI53IrUKevGCYTVgbW+97jkA0wYJDhdlgqjiFkMDN2yZgL2MYcX3WT14uHA4wfP8tpLJcMIgqGNFh5h2Sjcgg2gDUJBNh0aGZo4UYIJ2FIIPZLidYRScA3EwjMtRQ4iBnQbX7JgCvSG0Ta1WCDgQxzfRUZQGYhmCMQDPjYBVJaKY9owlH6o1Q90na7vMsjEzcE5lp7PK/QTxQe2GB/8YYuj4znKBRt10jxKWSwwqmLPlB6SPW7ghwUbQ40xFkGmCrZMePtpLSuIN4yKxDFK0CwkYG3g+gHsEW0xnikCSHxwxUJXeLgvvgmYAS/J6DUJSBjljGLBVlfJpJYyx6KXqE/D+4s8Psi92XdhqZdkZWGDAjx5GPhZpCqmvUe3kZIgKBicArGKHBF2grAOkH1hwwHhoWVYXz8tDjcwPBQsgLgobhJJA3j/XSTXWA+KeIp2+JqMxAIMAzA2AMq4DKxnyEk86tAZc4QnHCDbAyrHMQqgPhtd6xihr8P3ghQBvDFgFLaf19X5fQdiQ8c6he7bqC/en+yX95QcEfusaWbFLFifjlp0hB8xi/43Byyr9osRrDindTv/mHZnwa5FLVgZYYf3rmtdFHPrNHiwl+9bXogFbBnir0wvn1gE6E71F5h97wEpUlG2pHQXxeVpuVGMpMwXPwYawsmQtU9VyE7fPBIQNkAcozx2CircAhM4ehnGQY6WtbJxga43lBMSTXdxe961+WdtxdJG04ERLR3AW6ZxhHbdY0qWgq7OWuNcMI+Letgw7y7r0dIg7XTEgyjnBffWgCyaDFuumg3ug9ketyv0JPQt9Ai1V0+/OsEqCJGexAHhjeaIlSerIc5hQMMWG7WYoNA+7kGK/JsUPLv2gtitdkh+ux1A0PtzD2bMg6xi64+RsvRCo8mCcrwk0NByu4zqE8cZ55gEbOyhqsK4AAYAY7YboPoCCjjYZBlipFzQ3BokGcgjSGybAjxIYgGKq2ahPBUaz6rDhzJ0a28iF1i0Y4bqBKD/uSdMmPJetayAWBSHZMcTwvQtVxEYjOuI65vhcPzMT5CHZ07D/2G4cE7AiPNghw5awjTIIgo0fMk4oKo/17hpoZt9pV4zxy06YGYAhDJL8POI6DZIPussMCLWzx4vWHKBUBm9wvplvzPmtoDECurjafrI5p93i+GhJpAJWVppnOzB2zLnRVgWu6uOsCoaY8GkioZUAeWz6glJE+Abwu+xg4HN76TK7iuJwQmMSaJSFgUjgN9vZrOOWKY03wEjL1AItGgf8XEM0DvjNqvHyJg+AnwiA5n3pb33fxcCZS0QYK5VwmDGsqBnl3fCozcKCZ70+O88pmOSaPOlnUlmJ2AexMr3k840JwKXqADa6+ILhqklcyljEAb4mEObQmDMf1n0P+j6avVjuchoH1vr8BAT9d8ZOjG0VGw85IJSAVBoP6JqKX+sMTytPVD8HDFbbzSsAKya9rTOmn+XuE5F9nzSo40C7v+mfG2vIqJHgvohjpQDA0zJk/ae+ZeKTEnAzzNrtvTY9UUa1rax4HWmCwMG5RDfLX+eVMur/akI3/NI9E6w/nYGcRWqJ5ALAoQiwUKgg3PvJsyTd/JK0pN+Xn+JIBPn560w1Nsww4Fzv2RLRRmrwMeDa4F5QZiRtmCVwWXGANQ4fnCWsumfpD0UKEPv7Y0aljU4Rwyrcy9yS3jzIZzCzBvHrsvjZ8nuxXfc1nwdYxfvIZ9KE41dbX7/HnKm3FaG2PvnKAi5FgBvfmed85X9c7jmQR3gI357cT+If6HG7zGwqAu7y8A0fz5Dl5uPPR8t8Rl4speXjaTJOOGbFgJ36smHVkEvOWESvQ8FtYFI0/+Hf7q52d3OzR+nlkZ5QZCm0OlsPFe1ig6BKBQw7UmmAUdWVvXufyuPPfyH7x5/IrFqLqWv1Rk3bes7m0mwAjNL25brDfAsniS1V81BgigJ0i5FUFmOR+ZA/t9sQXdcOTxxwMIJc1y7MAAaHQ9lmCZ9ZDwE/XAI2RLx5V22nwFDHGa50+Rnvg4Y76QSjG8wFbNRk+ld2IhNHJAi47cX+2piyGF/HnsUNYvYgtM/2DEaSGSr028IpVEMb3EdhkjLfG8o3CeFFkyWTeq3Z7vh32pUsXl5L180P2IMFmYNwh/NRjNCro5R35BVmDYK7X0bow2zosqOarFX91NhZXmFkswbdtmFyB2H2NGfM3eFecfnMakwPBscmuL5fKxyvpbUTrJeig0ztIBiKqkWzahOF5KO862nb5tVfJQn41PMVj5H/1T6Ng+MFwKvfCS2N9NfywxaduatsoV9TSyh1NPO+QpYE107w8bi21sCHX+n/dsZD5unjz/PVni7j1PvxK4Vz4M+aV6pzu/EPbZeWSWihQjIEybXtIA8qArKfwW6GBmDRqQwCQgI5cb21PlEMDhowr4LyK5dvsL6Wyw04H+YUJ1lb/a3PZ1ZT1F3oZD48sPC3hKzBoFY3Z455egVgNYcwk4ErB0yzFvS2s6hBZ3q1pW1nelWHf7Nz1/Qv/RP9bPH1EO6rmA1ua8XPQGUWlN3z6h3mXZo9QZHtZJs+a/PYMNnPzt5MZj/6Xs/4ZGVP4Ksq+7rlEc9YgwL256rPzLNES2esLRuym+wr/15WTY5+StntFQU8vseSVZj+rDxWSNp/0aRr2oO4vcPEVWwgbHqth/bErrd0WbMRtG23+8ylkQwAkmyncLdA6YDH4sNg0MsqIFafLJm/8AMN+jP/lLbObXfyuL4D+H3pfMxbLpnh8Xklgyw5PeyG8rzBhDkf22xbvzkYwdK2iM/BmFmV3NCSf1WwkfP2R8p3yD3nindj6q9h5VywK/NuSd+32nDmrbUlHyVz9uR9Tpn/s+Tfhxs0A4aE19f4KQHlkoZIdra4TYpLSbNPpAsyOb/1DUv7KPav7AzJnHku07HSlpYZuMBwZMGe7P5YAu7dAShYc0V/wttT9ruAob3qOsv+Z/qVxYCbJllpAXP2lp4PxbYxyCMUjkKSPPckgFsCWxcGEGcvsto+LJ9fCajlMUOSSEyexdaRA8KW+GJChYnbwLawMYvhFb6eg79zbAyID5OR+rOz+tNPVMkHrMwY3AqwCjLKRJQcsII9UcqpdgERiRptkfqGLKKe7O4/kUef/pXsP/6ZLGpNsnyYVSJgpZRzAlZoB24HYuIQ+sY0YVr+HRg1OuaMIQUqMh/w504bKXQwZ4zaONMSEhcLq1lb1JThXjHLeZmy5MA0gWE/dgoBqySDwqAzJZSZTFCesQyR0twDM7Niiw1ukptdtVvKDPYdbc1P4m1uL/PpwnqLZeNXdGjexmAlEOxdhiR9uOVdwdfsqvW9yjD4tcocwnXXx3skKO4yQKXzhxK5QsSp6FNJSS8uqSu76XXGj9TuAqeofP2W3V3x+sfqI1Ot4DLLgFXyagWsikVPi8YndsTLH+ODvaJs/godFiboPTTz4NdUzdzRyZar24aJkxkZjyfrHun9+ZibpYunoHwEy55v3f2rjfiSu34vwCot4XanOQ7ZdXe5QNKB6S7vToT07/bucof4rtf9qbyvzOFf9z7L7E/Z9de9vx/7/WX7t/z+guxj2WDl/L3UvoQJsRw7UeafFN5SGv27w92X+Ydll1TAah0HRCsybveVDyhkE1q3u9YP8ar49ClyIH6IDyq4Rtn6LlufZe8vu/1l0fD0YDgjbWVWYwVQ4Z9bdn/r/j3vc7IMmzuf77cBfAL/ZxVoVOjCl2yfctF2wtr8iPf9fII5gWh58X0uM6zUfKXQkcwlkntL/yGx2eHnp7EF9RuX5y4DWGUkV7Jzz/hkhX/HZKt3DQ80uhQPyY8LfgDAKkDUUoAVBkUFC8FNhMpNVGsZYNWV7d1juf/k53Lw9Asyr1SbByVuSpEGUNVAFzvrjMcFwQnS74okZwEr0CPHZFaRYSUOWKGTAmjp1jF0nqjba3vXZDrfx0BhIkJKa8h2Sa6TZ43LAasisErXqV637MAuBVxK0rtl41FmkH/Kf/9TAFZlz18GGBW/Pw2S5r02a0D8NT6vZZ9fNv9lfy97/jJ/a+3rF6YgVdOpCHEpPNA/AlZrA1ZlDlPhIW5/vL3LXrYa3//vZeuzHLDSz3THVM/2LBAdlF0G5Ts8CQOGVV7WedU5lJj94tEre76y/Vs2oh8Bq/VW7zr7p2xufgp//9DPty5gVTZGZfdf9vd1r1/2/nX3L23QBwQcsvbnvQDtsof/0QGrREqu7Fbz/54uwS+7xkfAanmEyvZf2flXNuZlfy8DrOKyu1Vx2pqAVfn93e58WglKBB+Qv/6KjUfZ/ISsufcFjNTvKh6BsvOB/KEc0MyvWnr/JYBVrMmauVGuy1jrNXyG8IFWAVZ8cvM7k/feBbBy3xXPmRdr/qQBK1b0kmHlA4LDbCaVakUmqMWLGiL1nki1K5tbD2T/4efy4LMvpd7dIgADvRJoa/Dh0REK5SxZh9woyLp/TZNEISxjWGlZoAJWI2k1cT/amli78QHVVH0Cvj+oeQiNU9lBaWFGAHbdjWGlDru1JQ7E7bLbaNW9uUbHqm1XBliVURI/tMEuM5gf8vN9nX5IhlXZ/Sul9XaHwvJYlQNWZevoxwasvEvN3dZveYazbP2riEPZKlzx958AYJUcPfn3WAZolz150fgp4FtcElnGsCo90AtusJwfVPZ06/+9bH8XA1aJeF1Y2hOCVmm7H7tBgbZJJhOVcWxX3V95GZp+VtnzrRvwfgSs7mr7zQMp87jXX+I/6hXWsQ+3ufGygOQ21yh6zYe+/3WvX7Z/y69fDFiV2Y+y8U0Sa/kszLWu/5MArNbb/7cpCYxPjdySwP+xGVZl66/s72utv0xJm524qY/0RNaHYliVPV/5/l8+h/LecxtAq+xe8v++bBdue8/0ndcErLKA4/uAZgw7SvD+EPDxa8dr7laAVXGEEJ5/PxRglb7Oagb9j86w8sxwopvggJXIBKBMVJNKrSOLqCOd3oHsHH4ixz//G2lv7kq1pl3oVORSa1O15XpaM0QZVt4GPgtYgWEVAFaLkajuN8oFE8DKO2tQVDMrll3gpC9vujDD8cMAVuGmzBrDPNCqDLAqNgKugbD6Vesa5LsZoeRdH/Lzb8OwKhu/MrSj7P7LAKN1Pz8bdC4Dsfm1wv65ZYBH2fOVzv+ShlHpO1IvKPv8Ug0ciu/ecf0HXcXe765/mPX9UygJ/AhYrZEhpJ4E+6Qr/TrQo3HQatnmp3Wscj89cMJy90fwpjINobL9VRbwlu2Lj4DVegHr+zjnZXPxU/z7h36+Dw1YlY3pus+37vvL9m/59f80gJUGl8vBaZl9Khz/j4BVLKxctk4/xN/jhNNdE4Yf4qbe85prrb8/A8CqbDhWAVFZcOV9gJzwM8vtT/oO3xcYK7v++/z9fT/7BwGs4qYNPg5phlVyT/l+xrqAVcisCueccUFQLhjfXYgQ/jglgeFAqeVhzp3nmGpYVeuRTNHZDqKGtY5ItSPNzq5s7B7L07/6l7KxcyT1ZoMdcSJ2bEPnsal2e4v7MJi0Y0ZoWLscqIp8BWwulgQmouv1Ghx8BaxcwByAVR7DalVwv3ohhpS7uwNWLtoWTv5twCrc738fgNXqE6v4QFjP2f/pAFZlx0IRoHK7DFke2KlOYLGGUBlgdfc7t3euoWGU3a9591K8fry71d08JnYVYzvs9dbhXcfwNoDVh5y/H4JhVfbsRQ7Dfw8MK7QjSVovJAmEIsBK173irHEX0RUDmV7/2XWadDBaNQ9lDnlZwFs2vx8Bq/VsR5lDXTb+P/W/f+jnWxewKtsfZfdf9vcPPT9l+7f8/j48YPW+geCtx+wjYPU/PGC17v4te3/ZWly7JLCMolNyA2X+f/n9J6/IA6WWE+RZ0Ln4/Cu3P8ufr3GNl7yVna9rJBwzg5P3mUX3TzLOLUKP7HVDBpNKnYdf6f/S8221p7wuYOXvD5/TwaqfIGClXey4QOL/T0pEtL5zJrVGVSbzqUzQhrLWlkq1I/XWlnS2HshnX/4r2br3SBqtJgGrirXg9oFQwErzwD41YXefqOJtvVESCGAqC1jBsYdwOwAtB9McXEoLgq0K6sMNkP55fcAqquIe8ksCfcLDwDxrAMoC0rKA/ccvCSzesWXPd/dyOifWBF2uyqzz0t+zWjPLFyg70N7HIL8/IJPpshd23LOfyz6/7P7L/l48pAt2Ay2aw7Lrl6+P4jtY7rKYfn3Z59M2lZ2JBbdQdv2iu/eyrqKPX398CsBku7miHVxWEli25f57B6xmbNzux6gVKcdMq+R80nUSsKv0P+O26YHblhrS2LkJTulkvxFyLZyCsvW5ztrnufZRdL1sCxT+vcx+r3Xxn8CbP/Tz/diA1bpDvO74lO3f8usXA1Zl50/Z9d3+fBDQ6iNg9RGwKkEMytbnuvt32fdNe1P6+YHm8Xt+YPH9O9yx2oMsfr8SU8J8bXafhoSKZUCn/PPLHrcMJCq272EL0LJPyv97GKOvxglWXVsT3kXxj5NYsvNAUChCV+lVcxcCdmnWVXg3oah8CIR5tdyy3TUf1T4X47sKrML1sn9PPcefmmGlKvcetaSxPtcHwgsAWKEL4Hg2l0qtRZZVvbkhzd6hfP7Lfy3bB8fSardlNJ0YYFWNH7TqDKoAJdRATScBsusKkRlg5QyrxZBMq0ZdAavIxOm4QHgBpazNGDDrV3rClhdZ3oYLnf+7iK5nAavwU30zrALSHMm821bT0SvrqV0WsNz9s+3zbRZXXafY4QkBw/e/k9swrEoN9p0FkNJr7v3v/nbvyFvT4ZyWHchlDuft7mLFqzh9xYBV2fXXvb+y9V30d3ctypz+omco+/yi996GYbXO9UObmHcf8fMX3ORHwKrAGayIzNDBNraBibYitRZzNA0B8OiXvqterQWjr/YwdHmXAavwfjwVdFeGq1Uzlm3Sgr9/BKzWQLtv0UVpjan5Sby17Hxa9yY/NGBVdn/rPt+67y87u8qv/6cBrGjxbs2aKBv10ITeguJQZL9uQ5EoOh/vrF/q/uMtn3XF+JUl7G5/9fd/Zcz7WG8K3v+Dg3eU+Ufl63+tj88BK/6UgJXIHNrSd16DaUmZvP2ZrQBaes2aovFZ+529fmn8dlsxzxXTXAaoF36+F3gUjH8hYJXqAJ32C31O0+OzzLT6swOs/u9/s7PCYzJQZykgTzaUAlb23+gImBl4V9CvRFDqmMtsUZF5VJdqvS2t1pZU23ty+PRfyL2Hn8r+vXvMNY/GE6ZdwbTCYNciAFLuoBtqGC9yAC6JyHs1Wki1MiVQtZgNZTEbSK02l1p1IfVaJGgBSzwTB5+BVtMpPjV4JpQhRpF2v8ppux4uIDCjEtHspCQwDQikgTC9LtLK1vkJJY7GsMqikXjqsoC87O/F5hQzeLuSslXXKTP4pZ+fu+luewi8X5eU7FV1LQDovGvQsKoMNJnzdR3i9eY3/cRlgGzeqGO9FwGmt52p3Nf9AIDVeuvvFqLSBQ6p2xKl9gY2JGjkMA8A8bwxiNBY4o5fq4m+yQXLxqfs70W3dhvA6o6Pdqu3MfcYt/W91Vt+8BetAn/zsk74XcrGRxVN0kRaou7Jk/l8IbMpGMG6NmAD4PhpgsIeAWcZky9zaTQaPCdZRh9VpFaryXQykcFgIM1mQ68RZ/K0m4veX0WqtXphW/Uyh70s4C1fX2t0GVuXIWF6mGstiuKK6tJLr+kvcz19/Fo9AmXrt16vy2Qykel0yotg72DN4r+zv3PnHnsR/8qujev91OenbP+Wr6019m/5xUvHuGwOCu0Pz+3i87fs+rd4hMKXoFrkx/z6MZ+f7h/OojUAq3X94w89v2VzW1YSqO9fTSxY9/6poRl3jAtZOWV3rvdVVqFTav9KAKuyuyi7fhnDqiz+LRvf5ZK89B0XvT+La5Q96/Lfswwxt8WJTcGZpfeg/8L7UT9Q/YcwNtSfE1KPf677jOE1QsAr7/7zQEz/HaVUrOlY+r6W16Rfu7IuYCUGWC1yASsYpBmdbBjmKXGimgJW7U2Jmrty8ORXcu/hZ7J/eCCLSkWG4ylbzROwmi2kGuFA8ayxDXoKsEoArQSwmhCsAmhVq86kVltIrQrHn1ssBqwqlapMJnBU0oAVJswBq+yC86BDAw/9p0HE8gQnE2/dtCzawCHhGyXsEvhTBKzKA47332bJO7xd+11PrEWqy+P73gl5eXOUkd7VafgTAFYlDtX7ELxWAlYFHoOu78SpWwVeve/Y6+thENZjWK27PsveX8awIqD3EbC62/Sv+a4/B8DKAV8CawZYxXX/lYrUmk0ZjMYyHA4FyRP8w5lUjWrS6XQIOiFwhmOAILnVakmz2ZRqDSDXXLqdlp1nALmmMl/MCU7VqlV22aV9s06ODnYlJejyEbC6s+23xbsmXrROsIY7KHPY19xif/ZvLws4PCnpTFD4fdhro9FIxuMx9w72G4AtBYzVN/SxLzs/furzsz5e8hGwWmeTfASsPgJW6fWTFwuVAVZ3j5/+/AGr4tjNlsAFAAAgAElEQVSt0P7GgPXq8Ss+PzB6xZ9fev6s639kHYjYoOt9OaDkwFT6fpBAVf8wC1pl8YzkfWkZpT9bwEoqKh6bTF/Y7hxGacEO9vNKJFGtKc3WBgGrvUdfyuHx57J/eCQSVWU0nSWA1Rw1ngmDioyGuKuSZohlkZQEgqxQNeF1Z1hVoykBq3pNAasYEibDKQGsPLDAxDlYlXVGPDONTeCAlSOXWmKojkw6qE9+lyyMfMAqyXwHkE4J5Xi9DEM5w6rMISv7e/lh7mhu/is/dEngjw5YlUQs5fN7e4cxF7Aq+fxwXyyv7bselMFcr0VJLmdIla2/svW7LmC1KOmCiDr0u359ZFj9dBhW2cyVz2m2JBL/jUOe3xci/clULq9uFKSq1vj9/PxCri6vDMBKmB8InDc2NmR7e0u2d7al3W7KfDZWnchqVZlWtRpFJRZzAFeaoGGQzWWWnM4KWoHMjK68d1+DZQFv2f4q7etctDk+Mqw+AlYlxrMsYPAkYQhEAajq9/sEkR0kbrfb3Fsh8x5AclnTm7LPL7P9676/7Ppl+7fs/Wvt3/KLf2RY3WKM1nnJR4bVXZPV64x68t71GVbr3Qd8BxdhzWPDFF6dsgXFvkMpYF9ZJ2FdEa1guCvgxIim+BFLGiqhcqzQRSl5f8YtW28y43cnTKsEsEqiheRMWWZYJTFeQsBJ+7bpW/yhACt6p/FYJfeVPf9+EIYVWUvAGrn4wKIKdKLiso2FzFBCJ5FU602pN7sSNbZl6+jncvT4Z3J4/6FUanUKswO4AsMKJRIM2OOYHEwrbQMed1Za1Kwr4VwSwMoYVvOhRJUxSwIBWuFScNy1DAxAUsSgILumQsAqdLjDDLkDVoonKXiWx0SJGBDoVwhYOQ82T3Q9/driDVUeEBTtAQQyyf3dZbeUfX7x34vBKtxPGWCjBv9uh84PURKYZedl57rU4bTS1FVjXzx+RvW8Zby5BFjFh02xwV/Fqiqb+/L1BIbVOjX0PwxgVTR8Zc9YxrD6CFiVr4K7vuKnwrBaBVatYuci0EVQPJmLXA3G0h9OGBxfXFzKs2fP5dXL13J5eSXD4YjgljM8NHhuytHRkXz++Wfy6PiBVKO5NBs1glWNel3q9f+fvfdgkiS5zgS/jIyI1JmVpbXo7pmemR6BgSBAUECQWB7s7Hhm3OPa3i+44/7CEzQjsOQSe0uBwejpaVFa69Sh8uw9D8+IVOFZGd3onkGmWVl1V4bw8HB//t7n3/ueLtKVXBe21eL/i2qWAcu3a7ctrv1XmF7V/IkV8E4AqwlgpTAeqvWX5leYOUXHU4ogzUdiWZH/QaxG+qF51QtYqcf3uNZNnKdqf7yrx9egizV/R2j8S33+SUrgK02J7ITQI/qvg4ZL3Pn3UsfXSOO7F/C4C8NKsl3G7UBRFC0+YDX8/tGAFU3A8eO3+CmJst3jAl6SYTXcCVKNr5cDWBHYIBlWYsMzWEvCaZ8yVTAYqMF86o/NxbOIvpLPpQIkB4Gg8m+UEpjws9T62ygy4Xqv/wIAK/EIHcBKplW25c6tTPsihhUdlUAiacAwM4BZQmHuPpbW38TS6hqSZgo241U6kCChdtolFoCKkIelDvMHOINWdDMdCQ68KX1QMqyClMB2uwGDUgJ1IJkU1xEphgKwIlBMAlZhNkkv/Vu+pIBdJVBACVgJsKqbWicAF7/9XUypgNk0THR9VEM86nGDbacasIp3fRWgICfFcIMxGsNqfMAqLsNqAliNsCoPPeTVA1YqgpNy/EvMcIiG1QSwijM+os99HQCrcAsHLc40fiRzln5TgExgFaX6NW0XNzUH15Uazs7Osf18B0dHx0inM1haWkYul4NhmHx+s9nAzc0NKpUKB87lchnT5SIePXqAudlpZl5ZVgue6yCdSiNF1Ub89YnWvKSfzsSODDkK7HSQBOT4Gmq8Lk8Aq1gDfJISGKv7lCerAoZen086yZIFSf8nMDisWRVOCRzl+spGvsIDVPNX3bTRGd7qa/Ufoerfca4ZRHATDatXzbDiuGpcvKUnm2WcsfBSx9cIDYrHsJoAVvE0tF49YDXCEBl6iBrsIsxF4CXd7KVwbsYwB64bsArO704JfBGAVb+GWgBiviTAilL+hOi6yMkWqXoECNG/Ka2PPFuRBkHlGHXoZhowikiXN7C8+RAr6xswM1lOkyCmFQFWtuMzrHoAK2Z0seNN/+oFrLwu0XXXrUNPejAMkRIoqwUSYEXG2uWq4t0vgf8iHXx/uMjAVQYfkmEl/H1Ku4gGrLpHXZCTTICVHFAd5DF0b5VBVQbUkTMiPmClur+aYRX026CmqhlG4yP0L4JhFWbnDWIiqd6fFP8f9prUzz+6wzhhWPXNQgac4zGsBMGv692rULA4q1To3ElK4KtPCZSvYxBYJdcRuckh0wEJrKpWq6g1bVxXHXz21RPs7x3wGrKysooPPvgONjY22clImUKjyvUcBrkuLy+xv7+PnZ0dnJ8dYXOD2FZb2NraQjplstg6pQdmM2noOulAOmJrJkHrn1hrSOOq016FaL3Svk8Aq1izOU6wRjdWOYyxGvctOFm1/ob9uvDjSiaV1I6j74gZSdeT39HfRk2JGLcrVfNv3OvK8yaA1esguj7ehmvw7sdHfCaAVdy+jzcDJ4DV+PHbKAyraPuvBvyizxfF5KI+qvUn3uhRbxiGq0CKtnQzrHoVh7qBqf7WheNdiYWM8vzhfujgHD7DqluqQrRxsOYW8IIYVgQg+RpWzLBKICEBqzaJVBJ4JdL4RMppEkmDAKs8jOIqVu+9jdWNTaQyObgE1jBgpcNxicHks5Y6DKuAadVmV5w0OyTDinaSCbAihpWoEmhZFWZYsYZVkpz1oLJcAlTphVIOScC2W0FfAlbDQCT+O93LF4AfBlgNXhAGA1bhF997/7gDe/D5CRb3jfNROVTRDCmZAz3ugkvvsp/WOOrz/D4Aq2hrxiGtMo96+DUmKYGq8RfV/9zzE8Bq1OnSd5x6f2rsS4904uvAsOp1SHqBKxqfFNRKxgalG9VqNcGWqlu4qbfx6edfc2r6o0fv8s/KygqvmRfnlx2xddLQIcYVfc7OT/H06VPs729jd+crlKcKWF9fx8baGkpTRV5rqWogAVhJjdZiYh+LCoP0IyoG+rRuLbrkhGp+qQJe1fmxUoomKYETwEphKVQBQ5hh1ZkTvhSBFGCXOlUEWBFAKKtISzZWVBPiAooqSYSRDGXEQar5q77+6Btm6msNCpCiAQWVfYl8/686JZBjJSFxMtZnBEkH1XVfNWDFDORx3X/Vw43wvco+jHCJWIdMAKt4gJVq8KiqBIr3HyclkKSQYqQExhz8IruMV66B4zAMWIXXNymlIzYxgxS/wH+lv3b3S7ivhm3Q9jZi0HFdgJWP63Qf1wusBVdN/B8/nRrwpH4Q3cMc6A+uE2AldX42ybDyH7RNwuJkkTV/RwpwOSeRLppEUjcBPQ+9uITVrXewunkPqVwBbiIJzUixOLsj9QXoofg2EqySDyQYVqwfBaFhpfGxErBqwmreQNc9Py1QABwCDBIMq7YnGD6cHhGCD8VCmGAHRYJHAetKglthwESmPobZFkEVvP7ARnRb0i9r33vvYTt/saxj38kEWEVrWKkcAlV74gFWqoVcVglUHTe4lfSGKSUwzkfFsIq+dm9Z0vDRoWcaYk99UzNy8/sYVjylor2FXod+EIts5AYMOrBPg+xu7zLO+HwdAKu7Pe3de1rVP6rvR7njq/I3JWClamO4FEj3sVGQW8SbCT8wr3/hXSt/leINDXE32xGAFQW8JKpO7KqrqyvcVpt4/PwY1bqNd955hB//+E+QSWdYdN31A2NKRyKQi37IllK1MhlIu04L//iPf4+Dgz14josHDx5ga2sTmYzJ2lW5TBqZlOGvjbRxxLxisVz7HUH7NYGz0+OgKFIuOlB7VFdFFQ3h242/4dDxR8adRGx+xz3Z78BJlUDV9Hul36sCUpqXYcZUWISdbCP9n8TWJfAsGVY8ckNlwQcFPTSyBjOwwnZHAMZSqkJ0lhiTdFSvqHtnyvABvaM3PH+HWeXu8T4uVhK81AlgNfYA72jxjn0Ff7SMvwLHAazGv2swyieAVXj9G+KPRGzMKDS9lQPr96dhNWydJcBW2czhByg0gFUbBqr+i1w/EkKXOwpwVq0/AnAavwM668EQQy4rQssO7GZZ0eZLcO8waWdQv0jAahBbatgLigasGGHx5SmC8RGAuP1jJvF//qzUHxn3dWL3AtvVOHbYxKIVLJ+h4zuTrQ2qiCVS8UjHKgkvkYZeWMLU/Do233iE8vwKrLYOi1hZhs50O1ndSONbEKrUkf0S8JVfmY+0rejhNaJsw4XWdpCEjWb9GvCo2ouNVDrJjjx1IjG9GDvrSuUjtlUAMkVPI6EDItIBg5fe+2/1ghCkH/YGj71gwbjTOgDaulOXVJNplPupAt7I73mcyZTAQQZN/m0QpipATNX9Vc8g2Qaq46SDGv7NPqOiiqP6uoOM1aDnHmzw79L+QW1h9mMMlL+Dlg+ZA8rnH1AZokMJ9Rkhop9F8YX+Po829lGAaRRcoWx3+IAxY17q9vjjJ7qlL32H/k4d9YIP5n4fsHyFbtPZQRo4TKjKDI+ozhliuQrmX/B+uhm4pMfIZ1FOuT+GE5rYnOE/8xrjsR4jiacjoTFYdXF1BcuyuQrg7sExnm4f4Y9//BO8++g9Bqtcx2ONK8d1oPNa5bGJlIEyp7HbAmQ3TQONRh1ffvkFPv30M1Rub7GwMI8HD+5hZWUe2awJeBYyaQPplAHKPqdH02hbpy1SnHSTS+eG5pXfF74jM3x8+mC7qgqOwj6qGLLRa5RcP17wuOq5XK/TFQb+4wb8MUwvtzLuGh73/Jfb8y//6qrnH7S+BWtQG6aRhG1ZaFk2b8ayOqpG26Z+Hq7vH8oxQ8eQbioxKskH1ZIELhvQdYKSPdh2C22PQLQEp/Y6lsNrRJJsC1XYloxgT+zsO2wffJ+VfVexESt/woBZMBVFEQYePzEB11gMyZf/etV3GHPtVl94hCPkfmXEoaqAu/MiR7jd4EOiG6HyT8YPtYOVO64NHPvRRzhRZR9GuETEIXIShg/p2TRSISq+FqW8QjeYQIBEFCGBAigBmA0DISKfn+0N+ShB+8OMsQAAiYjj4nUgx48yEh90qej35z93xCBWnx/PgDKBJ2qEKPwncfbwawy1H0Tc4VcfMNwCP6e/QVEg1ahjp/c4jt8V7e/t/8Tf/azY4/GHWR+9OzY+Gtg1QO9m8ckAdvQBtBT0/CKm5jew/uARZhbXYSdSsChFT0+wYBgRkFhw3X+4LgeRCF6dHWP6Fx1HgJWHJANWDlqNa7TdugCsUkkYJqUBwgesRFvERzxbB8DywazBAzYoG9kLmvQDVlEmXeTQCuciYGiFjY9qwbjrfO+9Xtzrq85XA1YSYR4CWA2MCIJdCQq+YiHUdwCcBk1M1fPf9f2I44Pn65w/IPVRjr3xnQaZrjteK7mlMlgfB7AiT6VrQZa5y/7vcPruII24Dhg+vP0jAVZ3M2Hjd1bPmRKwGvf2owBuLxuwemGdMc6F5CZG6Nxu55c2SQQgM9gpJsCqe4drZMDKX2sEv5c2P/yNCz/vznY9BqzIIXG8NrOs6vUmqrU6Go0mzs4vsLd/hHSujHff+xAbaxtIJvRO6iCvfXoSbtvh4JX4y7w+tUUpZ9r6SSZ1WLbFANf5+SWeP3+Ow4N9tNsOllfmGbRaWZ5D2qRA10PKMJBLZ+DYLjy3jXwui6ZV91PbgzR1Zh77g0vat/4xSm0R8z9yhVPa17gpMfFE40cZdhPAapRe+mYeowpIozcN22jUKly5kzIGqMQ7xR80V2i+247FObhSu44BLd+v1FiKIckVsYU/7HHFXJq7BCaZhs7MrqS/UcPAk0fHCI/XTwBAgnTq/ICT/UgK4Mje2A6DYlTdMPgEchgTwOr1GK/R1jMakJZr1bj+QxD3DO+LKP9Wuubj+p8dGGPcC/weXqHKPsRrQrDmDrvOKPePAgyU/l8swIrsFsXT8gUG2kMyNhBtGxDPxOu4TswuZIGGDyAl4BRLgyrItBrvccTaENV+VXzJJKGI+RMJePdoSI0DSoWxinA82Pv3QcdxsxXG6/cOWDHlsyfVToJWrpZCMjuH3PQKNh48wvzqPXh6lgErL5mA67nQk+SajwNYudBgw27eMGClaRYDVrohBrjj0quW6YoyaOkGrIaPhACwIg8lmmH1cgEr1YDm3b6QPlfYAVOdO8okVF3j2wRY9U7IaGd2lN4bukz1z+SXBFipGICq9xsXsOosdf7CJnOrxc5tsNAN1IibAFY8gKIsjNJhiTNMX/W5CsCKLTzZv6ErYz9gFdr39fcwgt7t2yGihHSKHKk0L78IsY4Qu4rS2UmDUTIpBFDV4kIixLLa2dnF6fklfvrzv8Li0hoKlA7vuLzhxXPOT/dhljHTKkgLy0Pbo00cnQErCmKJhWWYBjOzzs8vsLu7g6PDfVSq1/DcFt5//y0sLswgn0sjpZOuVZrTBwn4KhYLaLbqXHk3zBoK73uJtogX7fOwOm/9RQBWwXwfPJii7U832PiyhuMEsHpZPfvqrztKQDi8lW14rs1pe65DIJELj9hQusHzvt5somVZnM5LIDUxLW2LyozTRpHO7Id0Js2s/3TaQCplwDCSwoyQIWiLKtmdjQnWn/N1F8kvpnsldQ56hLZWktvCAhlsexwGvYRp4ov6Va2DJwo0UMZ9Fy83JXDcVn1TzosLWIWI52M+8vho0QSwGrPLgxVUmd0win2aAFZ/yIBVNOqjHD8erUcBajQuaBV1Xjhu7sKCJOEhArR6bQArWkA9LYVEZgbp4gILry9vvolkZgo2NDhEd3ZdGEyVbkOkBPbH8W2/ypHIhQwzrDwBWLVuBWCVaMI0tS6GFSdHJCVlMgCrgvSjIRMhFEi3Q8LwgWMgLNIg1lS3iYvPsFIFpEQ3p5dOwY0ErrpYbqJM4tgfFaDxTQesOgyDEOjaC8CO3XlDTwyAms69vuWAlTBqsgSrT1OdAFaRQ2vCsBILQrC/143eMSeJRV2HUdITHQ1D0dEDjuvk+HdvvDBYTTbBs4Pz/FQcAqyIYUGAVbNlM6vi5raKeqOFZtPC7t4+jo5PYKTS+I9/+7/DTGWRaGuwWi0ONslmE8PKsm0G2wh4o0BUMDTaSBkp1h5stZpIZ1PMsKLURtK7ovXg8vICz549xv7eNjzPwoMHG3iwtY6UqXP6UsowBXDlOjBNURBl2KaLHIABQ607hUQV7qjWB5WGoGp9i8OuHdVuTwCrUXvqm3ec0qEPPdKgY/O5DBdRIPYkbYK6XgKNZgu3lSpq9QYzKQlolj80h6nYjwCsCLhqI6lrzNLKF7LI5bLIUIXPpPB7M6m0fxxtrgpbxv5c22V7kMtkWduC2+Y7yGQrqOgC6aMSWCY/Qj6gZ67HzseaAFZxRv0EsFJiNnG6N/a5d7EPd7/ZhGF19z4Ln8HIwDeaYSXGl8qLGt5LKnalimFGrF7qxXGAqt5rjwNaqd7/KwGsRDAadK0EctyEgWR2FslMGUsbDzktMFWYgasZcNCG7TodwIrTn7oYFeJ6wXorBNllSqBGKRVw4NpVeE4VCTRhGOgAVp6vn3RnwKoHOHjdASvaYaPdN1nhhvqMggByaqR4r2rQRH2vCki+LYBV7xgexCyK04/d5/7hAFbkRAe2IUgJFGF6kF89YVj1j64/eMCqC2Tq759+wKqXgcw55T0OQ7cLIOyX6Onekr50Mgmf82YJpXSTXgQXC/GYSUU/1VqDnarbSg1XVzc4PDrGzu4+8vk8vvPh9/DuB98V6ekOXcthwIpsNmlYUcBLa6DtODBMoXVD35PWlWmYDFhR5VvXdZiWryeJoSE2KFrNOqxWHf/8m/8KLeHizQdbWF1ZhNVqIpNKIZfLo3J7g2KBKg8GQWyvvQ7/v9c5GsXNUq0PE8Aq3qoRN6CKe3681r/6s+/y/L3AJYPWCaDRaDBQRRugl1cVbO/s4ezikjP4TDMF3TCRyWSRzeaRTmWQMtNIagafW6vfwLKaqDcbnN5L16SKnpRZQFh5eaoo9Kx0nTXrkqYO3TRY45XkEIhrmTZTvjarB8e10fYc1rwyTfL93C4wWhZdYKtHNmsCWL3SQagCrKIaJ8MhVdD6sh5wwrCK27MTwCpeD04AK9XcHwWwkl7xXQGnsP/3IgCvQWPhlQJW4SCfFksCrIz8LBwti4WVB9h88z0UZpfhJU24iQQcFp8koErgqCJd0w8eZGWmTq/5gJUPWiWJTk2wl1ODa1eQQIMBK5ESSMGHEGsjjZMgLSqcEjgo3cAHEsJb+lK7xO/t3p1qVUqDcHrG17BSBwSCLk6AFbGsBI2cxOeNvgo04xgP1f2/6YCVTKmUfdM3gZQaLeP0asD06OQgvySGlQrdVzEcBgF3qjHR6REqruD3n7iO+OmkCfFushA1nABWE8Bq8EwavGR3caVCK+tQ0GVIemkYsArn24vx6sFrW0GyHAmie6RfQ8LpDizbw+XVDbw2AVZVHBwe4/n2LlotCx9++F38/C9+AYuOtR0e+jQXKJWH5hyBVLeVCi6urlFrNJDNZlEslWDoOrIU/GaycB0bjksFRWgDQmeWlRDxbCNlivQiYln97nf/ipSZxKN3HqKQz7JQdDadgWW1+DhRoSwoANC9hkXbL9VcV30/AazGWR+Cc+4CuIziEMZrzTfv7Lv0Hx0rf4QP2WawitiUNNdvbqp4vr2P/YMj6GYaCwtLuHfvPgwzxYBVOpVlAEsDsSVprhKwRBuzFqqNBtsIqh56fX2Nyu01g84GFyoSGzdJPQE9ZcDMZGCkUzB1ExldRzFfwNRUCdlsGhrv7JINAbO05JrK4JT0UUOVQknIXaUjEv1WJwyrOKM+LmAlGMRxWqB4uxGi3y8GsIrbflXIHq9v7mIf7n6n1wCwkgXThmSQRD4/i67/IWtYyayQu7/54Izoyasaf/FGPwkuep0YS65p4acZxqLqxH2hg18WaBVuz0sXXQ+nVPWyrDzNQKowi6ZnYmZhE/fe+g6m5tfQNtJoU4UUWtUTXgew6mVYsWseAqxkeghXCvQBK7h1eHYF7XYdpgEkRUp/pzqdEOUNwCmRDij+z+KznRERsF56h+ewdArJJBs+nOOnBKqmCqWLyJLqBH5QmwisovQRWa5ZdY2o71UBybcBsOqdyL3jOE7/DT73Dw+wEn0sGVWB6PoEsIqyHuK7qCVPBTi++LH7+75i/5I9CKwaHBgENj3ow56UN78KLSsp9jl1pF0lUgJpqXJZXN1Dq2Wj3rDQarm4uLxBpVrH+eUVTk7PYVsuB7Hf+/4PsL65iZvbCgNWFFxSVTDSuCHQiVJ5bqtVPHm2jcurawarlpaXWUSZ0oRKxSJEhT0BmNFaRawN0rEhO2/bFhzbQqlUwKeffIS9vWeYmy3j/r0NUBoTBcEkwt6pOua/tl6wikWfh0W0vExGO1yq9SFcVWjQyFGdrwLcX8Ro7GXWyDYJhkq8O8QNNlUOrap1cc9XXf91/171/AwI+PM+DFiJvyWYBdmyHJydXeDps10cHJ0ilc7hjTfewubWPRSKpcCXZJCKGJFtrvRJYC2BysSYSugGg9e3tToDVrVqBTaxruoVTjt2HSqu0ETLbqHl2Gi5VDjBQc5MIZ/NoFyewvT0FKbLJWRzaU71JfBK10nTSti5LtCKtffQEXUf/z1NAKvx+y6c0H73qwQM4rufO+oZUfMjPmAlyQfjIm5DdGJGfbgRjlPZhxEuEXHI6wBYieYNAxuin18CVvIRxxFdH/fdC89X+HXDrxHdfpnFMfwVqd5/sNE+zkhQP7vy/uPctnOOAKyi3n/nzYbWwK5b0t9DPlCvrxQ+NgrQGvYYvc//0gGrsOh3b6DvJnRkS7Oo2RrKcxsMWJUXN6ClcmjTjjEHAiLHUlQJ9CsT8VhlfXweq6K/BMNKVFJqQzKs4BLDqgq06zD0NgxD5PG3icJNznhIo0SCVWE2RzAZhnumrztgRewqmRJI74MAq1SKaOQifSTORxVQfFsAq/CkngBWwYjpIO1jVgmUDCvRvxPA6i5zcZISKOy+SB/1FwO/A3sJU4McG1FhRWofyp7vdoCo6lawJxLYSg5eiWEFh/WmSPQ8DFZVqy20WsSSqjPjgthVFNxubGzh5z//C2xsbuH88hJmSmhQUboPAVYtFmanNECPAauPfvcJTs8uUJoqM9CVzWYYtCpPTcE0KO1HMDUoCKaNFsnWlU9DJItms46PP/43XF2e4d1HD7G0OA/baiKbTsPosDDEGTKoZbvdbvssjS63o3uIdtbPwSNXtT5MAKu7zPj+Y+Ou33HPj9f6V3+26vl7ASsCg+U5RGa8vqnAtj2u+PnlV0/Qslzcf/AQ77zzPuYWFljPiqXu/IqhNEfJB9OTOojdVK1VQPIUTReotWxUmxanFJu6jrSRRNKxkNIBQyPAyUWz1cRtrYrrahWtZgPPvn7Mhd3NlInZmTKWlxYwO1fusK2KxbxIWe4RXJfzPEm5C7FcwAlgFWcUqxhWUfazszGjjnvHbuLLB6wkv3fMJg7IPBjzSgNPU9mHePeaAFZhssg4ffl6AFbjtHy0c1TjL5bpZvc5kF0ZB2yShXfk00SBUkO/i7Bfv3fAKuq1uIkkg1Mw8sgWF7Gy9Q5W778DI1tC03FIbImDWPKdNXLG/ZLAQkSXyykJBhQ/sP/q/PVTAFY2iGFFouttrwYNFkhjnVIoSPRSlu8Ogh1pQMKMK9GbvQuHdLRpR7sT6vhBe/jYvg7vCuy1rrKWg4CvYef3tkc6UvK33A0U1WNENUSpWxV2wlQMDNX3cQELgZcJEHGAO86Y4qC/y+NJxyHOLrs6oIo2CVFg5eEP7hEAACAASURBVCgmKfwueBR3UuMEgNO5/pCUQDp+fH8lendi0LjvfSbV+Ijsg1BKoHj2ftH1IKCV6bqhuUhpVKH5N0p/h4/pAD6xrf7wOyciAvrODmlEwyMdRv+8qPevGt+qPlOdr/peteDGPZ/AmuD1+T0RqmxHrCe6B40TmfpNbfI4vYdKz7d4PaBUO8Gi8rWqfCCfq27xuiNSasJ2lSArt+3A8RxOxyNBdQKoavUWKrd13NzW8fjrZ6hUGygUinj/gw/x9juPkM3mOI2I033ZNlNqbBukh0gfClipwhhdhxgbH3/yGc7OL7G5uYk33niAQqGAbCaNqVIeyaTLKX4iJVCovgmwSZRMprRB+n5n5xmePPkSxUIGW5trKORzyGZS8GwLpmEw25baIdYPWjtFYC3tbGcv3Bdu7oyb0PgeZf0aNt56NwHktYgdLO0Qv4OeNVZ+H7ZVqjGlGvN3+V7FsFKNfxXDSvUsyuvH3JC6S198E49V9R/1fxikkv9nmQXXw9V1BdVaE8+39/DkyTY2Nx/g+z/4EfRUGmYqzRuFDKmzXQl8VK4G6s9V8oOrVhs7R6f4eucAblvD0sI8ZopFZDQXhVQShbQOUwc0qg6oJeBQJVLHwdnpMa6vr3BycoybmysYhob5uWmsri5jbnaaNWCJbUWpvzSv2afwiZH0mwCrIFmw28+Vzxr9XieAVZxxH8d7G4VhpRrfcdr+IhhWPQSNvuao7F+4kvQ4z/Iy+0ftP1PRF8XsUtjvl93+8Pra31I1w0r6EOGNqW7ggntpnFfH56gAq46kysA7CGHsYUDKy+7bsR86dKLKfkQ/Q5v5OsPfjTowkj5rGOySPnLv+B8EiNFaRr64/PS+i9748qUzrKJeikfaTWYGCbOAVH4ey5tvY+3+I6TyZbSohDdVRfGdZ8GuEg5rGLAKcCp/4aRjuKpgG0nYDFYlvAbaXpUBLE3zeNeYACtCQ0QVJjlp/InjpwSKtMBBgFUwyGUQNAy4kM8/+Dry+sMnrEzj672OHAzNZlM57iVgRb+l0z8IaBp0IRUgMQGsgnenGgOD+ncCWAX9FwVYDdOwmgBW0cu90uFTWI+456uMk+r6qgXXJaSIGFYhMCPcI9Kh6QoYfc1AclZI05BEy0nwnJ2zdoIFiwnAIcYTBYUMeEmnisAuv4w8MatsAqvaHpoNC7V6k4PXy8sb7O+f4PziGre3NWxuPcC7732AjY1NpDMZTgEkwIrZwZ4QWab0vjY/CzgVvtG0UK23cHh0ht99/BkztOYXFhmwmpudQbGQR7FAujgJkf6jJeEy2BSAuAxgeS5y2TSury7wyacf4frqHPe21rG+vgpdo4C1DdPQO5qGMqgl5iMxQDy/ikwAzAhGW+fDbR9uA6MdxuAywwAreX7v+in/r1ofX7bTOQGsVDP89f5eNT6iAas2V/+ktF/Srjo+OceDB2/jvfc/ZHtEYuvSGWcnXuYCEDXL36gjzTrLS+Cq6eLZ4Tm+2j3i/89Oz2Aql8FCMYNSSuOftJGAQTpWus6nu+Qbawk0GnWuDHpyeswsSgLxCZAm+7C5QeA0aWcl2b7QVBVsTo1ThpOJAJAfFGCr+scXln29X/Jr3DpVwBnVdAFYiRhm2Gek9zdm/7w4wGr4A0T7B7ISlzqwHr9/xuwc/7To9r8ugNXw/iffaPhnAljFGx3xz1YBdir/mWUlxtEv85veD1gJBvIgXGAQYEWI2XDAkHzZ7rH56gErI4WEmYeZm8Pi+kOs3n8XmeIMbLLCzKDyKzAxENUNWIlgX750ClqEqJUErEh0ncEqtxYwrIYCVrxcB2hvSMeq21mWL4N+y3NEGwY57uFd4f5jJH1IvLTeF9o72AaBXiT6Ke8hf0tgiu4XBql6wSr6XrWgqQCr8JS7M2DTlu9vwrDqjOLXjGGlev8qwCHSJI/IsBL3ED9d95swrITdiXIpYhYFiPV+R7AvqutH2ScRAJLdl4tAhzPn77yJjiHdGPoRQaNgDpF2If12XEsElX7xDAJpCLAS4v/CHZDl4LnQPAFWpB9DoFXbg8UV+ig16BY3t1TevoWd3UM8e7bL//6jH/4Yb739Lqfz0dVIWNlxXeiGEFNkBqz4l6BnJ0gLiwArG7WGjZPTS3z2+WPWskql0tjYWMfa2ipmZ6aRz6UxVcxwEJtIEhtZtFmwyUjAXVb/a7MGzu7Oc3zxxacoFLIswE5aVlRBkNKPWNOQ6MfUpxwIa53n7qTb855Qt04F3Vd+Bq1PqvUlbPd6nRzV2Ihac7vtaXzHcNgVJoDVy+vb38eVVeNTBViRPt3p2SUzrIhR+ebDR3jz4TsQmJQo6sPANLObhJ3i31wcQbC3apaHk5qNxwcXeHxwhrrdZkZm1khia2Ea02kNMxkNeSOBrKkjnTKg+ZIZdH2yJW2PKpJWcHpyhMPDA1yenaJWq+DdR29jYX4WMzMlaJrYUU+liFGZZPalTuC9zyDtncej+IcTwCreKI0HWPnxUAwNn67slDs+yosArKiy5vhwk79uqoxwxHOp5v8du6Tv8NcfsIpmN6kZVt06z71snQnDKu4Iij4/PmA1PsOKo3Y/KyC8tr04wCqoXt1Zm/7uZ8WQvfADww4QEx7MQdA4SGRrnNfi0a64biJh5qBnZjC38gCr999DobwAoklTugQFExwwSA2rEMOqj53CjRAEZ9axIsCq3QTpWBHDKtFuIdkFWIkKFQHDSpwvRdel8HoACImnlM4HBy+cmTh4h5mODQf8/cdJurm8rti9D7/86PODXu8FqwYFD+F3NKqhHjdokMFE9H3Cff1qUgLHGbfhc6LYBaNcu28M3xGw8kfsKLcacEwIoB1yBdX7j/U9g8vBZxDDKmBzBCmBcmyxTRicMzpSf3TgjXgeU+S9vu0pgaqOHtXOqK4z6HuhQRUwF8QxflqfrCbrp+J0YkSpdOgzskgnioI+QxeVU0lbhpgIJFpO2lL5XI6DPGJBydweYi2RI8dpQcSyclxcXl4zYEVsi8dfPePUwKXlNfxvf/ufkUpn4ZAmVaXKYFQ2l0FS19FqtUTqHa8fBFi5nAJNaYzNloN608HFZRVPn+/h6yfPUK01MD1dZnbUyvIiSoUsZsoFrgCoJTVW1KIPpzESO4oWJyRwfXWFVrPJT779/AlOTo6wvr6MjfUVmEaCUwZZ01BP+s8oNonomSmwDYj3pCUpg+5OTpPo9XE07Lrmfjc1X7V+yVMHHRduy8scf/zcCtuhur8qJXCceTHOOh/3Pt/U81XvJxqwIpCogZtKFdvb+7i4vMXq2j288ebbSGdyPI99iNcHy/38Hx88ZzBc03Bdt3BQdfDV0RW+OrpGxQZXFjTgYXO+hLlMEot5HdMZHaWMgVw6BS1J1bnaaNk2kjql/Jlsv4g1dXp6gt3nzxm8ojV1cWEWa6uLmJ4ussg7pR8nkwlmWdHs7gAPA+awqn8mgFW8kR8fsIoGfJTvL4YG1IsDrMZNCaP5RevQ+A6csn/ivd4+KZnuy71qhlWwwTfsMaMBK5/hFyaNhHIcxeaZ3PwLch+DPg8TTsbp6E5946En/2GkBA6fP9HjmwChcQX3/S6PC1gRnhMClMLt5Q3jng33V8ywokggCc3MQUtNY2phE+v330d5fhXtpIG2Rouyr+PjB7cc4PsaVr4urN9zYvecEHsJWBHDKokWs6vgSsDKZUc8SdcWnjbTt/kTSgUM2FZiR56oaaLzhGNNQQvv3CtYVr27xt3OvaTDBQwriU7K30T/7nXOw9cgJ2XQ971/69rdu4NtuAsgMWqQEdx+AlhNAKtgNEQBVsNSAieA1atlWMV1+FTnR9mfXsCKbaYPWEngSowuUWCDsBZiN4kiFAQ6EcST5BQ9CvRo/JE9JX2oTCbNqXIEWjFww4wjcTWqzsVphJ5gWNXrDVzfVLmsPQWuxK5aXFrFz37+C6yubXJ6H4kv01pDgulGymRAjNixVJpeXDcArOgZWhbpWDm4vK7h+PQKz57v4uj4hNeh5aVFrKwsYnqqgKX5aWZcGKaOBOnbUDCqi2CWGFa27eDi4hKH+4colYpoew6efP0ll71fXJzB+toiUsTaSIvnlc/IupG8PBMDQ27p+JtHcosn5Ozc3fb7b8Zfe8Wa2i3oITdhRlnfutfVAEBTja87LIUDD1XFSqr7TwCruG8g3vmq9xMNWLmoNeokQIGd3QPs7h0hmy3j3v2HPP8Tms62hplUPsNKMBQD9ibZlcu6hf2qh69OK/jipIIbmzZyDcCxMJ83sJhLYrWoYz5nYCafRiGTgsHlrikgTIDSoim1kJiVpMXnOS4a9Tqa9Tp+99G/w2vbrF23urKAhYUZTg8kYiTpWwmGVXdgoPL5unt8omEVZwROACsC3CaA1bAxpLJPqu+jx+brAliN+/57ySb9T/vSAau4C7jKgVAYlxfDsBquIaW0bX9IgBUBRR6BR6k82noRxZl1rD94H7PLm9DMDChZgkOQDsNKOqKUBiLE2GVOoKwR2AdYJSzAB6zgNZHUBgFWw8Eq8s0ZsGLdKzGxhIaJ2GGn9xUOmnsX+2iNDZGWIoKrgC4eNkK0W97rsIfvQd8POlf+jfUOfAcpfF15DZXBu2tKWG/gEn19YthI0fQJw4res+ivgMXQeddDRNf9cFxpVwYfoGZYqd6/6saRzu8IDKsAYO9PCfS5lKomDP1+wrBSd50qeFHZD9X36hYMP2IQYMWpOP4mQue3n3pDwBRp/tVqdQaLqKLXxVUF9UZLlJG3LQaqlhYXOPWOtKKEzotgGhFwRUuAZFhRoFhvNnBzW+H0v/PzK3z22Ve4vKrgRz/6E/z1X/9HHJ+d8xqh6wZ0w2DdGdKcoX4hcIymtWBYkX6WYFghQSAaAVYuA1ZXN3WuQkY6VpbVQqlUwML8DKaKOSwvzCGXTXEpe50CUUoP9HUBCJSr15qoVmv45HefIpfNcHrQ+fkpqpUbNFtVvPfum8hkDOSzuQ7LitY5WlfoeSltiDpUssxoPFB7xbwcsAN2Z6aVn2bpM4sHrVHhNUWCWMG4DNaNuCyvccaiyt9UjX+Vv6s6P+78HOeZv03njNK/w0XXHTStJsx0GoeHZ5wKXK85mJldwtb9N5HLFjsbmswD9df2DmBF86rdxlXDwV4N+PK8ji/O6riwADepw7UaKOsu5jMJLOcTWMzpmM2nUM5nkU2lGXRKp01fA0+DaxMz1GHsW9eSDEA/f/YUuztPcXV1ipnpIra21rCwMI1M2uDzTC4q4QPSd567wgaMjTd8mwbSmM8yPljjp5zSRkzEvVXjO45o+YtgWCUSRBwYnyEyYViNzy4LJu7w/n/5DCt1DBI1tVRP//sBrMYF3KQG25jGQ2xZRJ6smv+snRpDw4qd25D0Ry/WMIjt3tWmSA2r/rf7ShlW5Ky5tIubyqGdLCJfXsXag/exsHoPyXQ+ErDicuSdHV5BDZRoo2RYJeDA0GwGrNpOhVMCtYQzgGE1DLAScICosCfBJQFY0Q670DHpnnC9gM2gXWO+qq/LIxhU3QO+12kf5oiH2Tlh0EqOYPrbIMAq7PSrDVL0ZOx9XpUD3T27Xj1gpZ7Qoz1/8E7FE47aD3EZVvwux7Z36sVi1OcY1oRIwIvzccPofn+VwDBg1QcM97Ab79oNE8BK3WOq96+aP8rvBUV16Cc6pVIs+JK9QBeRgJUEqyzL5pQ9Aqoq1Rqur29wfX2NSqXKOlGnFxUYRhoGCY/rSRYkzudzmC6XWNh8fXVFMBEoZVAncXNK43ZZM4YYVtV6jVP9qELg7t4hPv74c5hmltlVP/zRn+Dy8pZKe/EaQuntjVYTrVaT7XI2m4VrO12AFVUBk4BVo+Xh+rbJgBUJOp9fXDFgZZo661dl0waW5udQyGdQLOWQypgwTNLnAjM7KHhtNmwcHZ3go3//CMVCAasrS1wdkRz9o6NdZHM6A16lYgH5XB4Zn2lF/UEpQ/ScNE8EK5nWQiFKLxjHg1PeRweOEqKKmp+2GQYGegcEA2W+7pj8dwCYDQ+4VeNXPQOij5gAVnF78NWer7JPNH6GAlYeVQi1kNQNTge8vKzi+OgSLauNe/ceYnZuEel01md9Ss3TgGGlEVjtebhqethtaPjivIFPTqo4bbVhazpcu4Gs18CM4WDOsDGbamMub2JxuoRSoYhMSoeRbCOTMpFJZzl2bzVtOGRToIniQmhjb+85nj75ErXaFebny3jwYANzs2W2a2kGzftB39HnzQSwijOCJ4DVBLCKBGReapXA14FhpY5BJoDVsB4g3CO6/6LXN5kSOChdU61vza16AYBVVJXAPj/w73461RMxhAdxOBSWYk/dHRQWWbur4WbACh70dA6eVkBmagnr9z/A4vob0DMFTtcQZbqFEkD3jq5kXknp3aBdotWEPbrQNQdw6/CcKrR2kwErqo7EG9mUDsgMJ4YYukTXwwuJAKyo7LcvjxvSMAmnBA5y1KMYVnRXuq78DDq/d8B1A0QdAa6uru91NsKopwSrpBi7ZVvdVZ96XmI0w2ZwFcWRnR2u+qhgWPWWUe90FumpxNMw4lGiWBBUzxIFJo4yHwYDVmL8inTYoLR8V3UuOVpjA1YSrB3c2sjnV0VrPRpufXcIyGSdVFv53OLYtmCc8D8HjbXxoTo54/m3aptm+HqhFAxVjR/fuPW+2s4d+8dnL0ApLNWwR+ganwMOEunQ/VfoqAPIlK0hfUCF7Tpnd3Vk+Ga9NxbPQH8NL1bdb1P8TwL74SeUawF9T+dTiri0cfx/n2VFv4ld1GzZoprXxRXOzi45Re7m5pYBq7ff+w4Wl1awvr6G8lSJAaGrywtcXp6jWa/i4RtvgGScKG2OACvauKB5ScLrxLCqNZuoUvpN08aTJ8/x8SdfYHFhFX/25z/D8so62m1K2SFQTTgHGoNe4hq0WUAhpUwJ5Iq4nNanwXbaaFoeKjULF1dVFnYmXSx6Tkr9IcCIBNPnZoqYKmYxNVVALp/hsvYSsGpZDuj9/Pa3H+OT332CzY0NLMzNQk8mMDc3i+OTfXz+1cfI5dKYLk9xyiBpdmVSaaRSJjM06Ifa3UmLDLGvuOKYLx7fIef742U0rf8E7JYArNy2G3qHYrARk0uun12Vbn3gjNfPzvodsL3ChWWkhoa4Yjx7MWgKqGyHan2ZMKyGvZNRjXLv+aOe5y8rA9Z/eUW60iDAioBqkoNwXRsJrQ3HJX26Olwvie3tQ+wfnGJ94z5WVjdRmpoWgJXns+hDAuw0dpJuG7etNvYbwBfndXx0XMFRq41GwoTtWNDtGgoJC1NaC2XNxkLOwNpsCUszJRQzBjKmBsK4SY1KS5CPKuwLFVCgpTOl62jUa3j2/Gt89dXnaMPCw4dbuLe1hlzG5O/FfJH+VDDKO0sD67oOWQBUE2AUJ2jQMSPiYDH3rIY/17jtvst5Ed06ir1iUf+4DKsYDLkX8eoFw2r4R2U/Xx7DqseuDGrkCMtJtP9HdoGtzNAOUD2/6nv1cIx+CDWhoVd0PZwhIjWshgl7h4tuqVs6xExEnvj6M6yE7R3nE4BV446f+IBVmwr7+Lre/CQ92Vzh8d9NqvGf2d/Ilc8/jO0lv0/8l59Od/dWx4PqAas6PRoAQ2Ga81gdzou3y3pVyUwZRn4OpfktrD94F9Pz61zelxwD8UIdrnIi/E5qg8h97mJd+KtXwLfykEzQbngLcKlaYAMJtwFDc2EaQmjXIemQLg0r37H1FxOZssd2XTrHPohCrWAKdqgHew3UIECj/28jWL6hwrbRlMBog9mFGAx8hSqDKFIWh7dfGbBHIsQqIV71RFfff5yRG3bqot+d6v7q9zO8fR1oWd0NYz+kqv2E9kSBdpHjJ9IpFQ+lGn/i3uN1QNz+E4VMR5u7wxZbWfQhuEqPOSZdnw4w66djhdJoySZKhhGDP76YuASmicFC8BCzYiRM1FlUgLZGJdL9aqyix/10L6FhxACi3/i+4KCtoU0UWVm9kU2Rz5LzfxumAduyRGU8FgNPsMYK6UfRjVyBOouWuT6IQ+ksOokIm6z/JE2+TMmjVBgyxRSc1RsWElrST9NzGPAhm11viFQ4SvsjMXRK2Xn2fA9HR+dIp/P48Dvfx4ff+y4KM2XevSChdavV4o2RTDqFWvUWe7vbaNWrLHBenir4ui9ChNxqNdBybLSTSRwcH8O2POztHeGj336KlZVN/OUvfon5+UVeH0S/iefsLF8y7ZeDX2IxCeeONzASCWaFOW4b1VoTp+dXOL+4xW21CcdNIJMuQDfSaLUqSJktlEtpBtuolD1V/iMBdUp/rNebLN7+9dfP8Kt/+DVmp2fw7jsPkTZ0LC3OMyOr6TZwcHKAZ8+e4uLsjDVwZmdnGcAitlkmbfJvSicknSsGsii9UU/yxk82ZYLk3qW2owDZKQVSh27474Wezx+XItB3+f960oTnJJjtVq1XRf9oCZGu2bKgJUTwbegGVzGkextU4cwQqY80po2ELlIWfYF4AQTSmuz57GL/3v4Ylv6CrIymIPiNbTdHPVEFWI16nWHHjWY/h99FdX689iX8zYJhoJPKrgcaoKIdXZbKn2shy8r2sdunoDHWtc6EqjXT3wmcIgtIv3kMU4XRzi5KAgmq8ldvoFpvoNFycHRyjqfbeyiWZvDh936IXL4EKv8jtfVkGjNvqFJznARqTRcHlToeX1Tx2UUDu/U2Lttp2AkDKWJ3uhbMZgU5t47FNHCvnMF6ycRUKoFiXoDNrt3G1dUN+7KFYo7ZU3BdpJMG0qk0WpaNL7/+Co+ffcW6dR+8+wY8p8nsrJRpwNQJOG8LJiUVcPCE1l/H5+1JPZFghSz0MGwcqNZHkQ7d8wn5BV3ZBvIw+ZplHYxxl+DYaNeo/smQ3uGCIX7xCh6Egx5k2MMJdoUKsIo3P0d4PsUNVO9fbFjFeIEK0fjx7FdAzgjaP6SNStAx3hsYFMDLv40CGEY/v7rfowEf9mY6DNJAyiSw26r3L9qnbse469vLBqwCSZvx3jNt1MmP7KtBIM/wq0f3nWr8B1lq/go6JD2wa43sxGWkjxG8694KkeKcEHsrtD7LdvmK40Mfry9D7b/8ZGaAVxCAUt1X6oR4/p/FzvG4AaMo9ysAKy1TgpGbRWFuE2v338XMwiYc6H6lFXIWHCQS4uGZlcL1TahksB8w+f6K+J9oEwcBCQ9tz0LbpWqBdWhug1lXaUMIyrq8SIRBH8ktEOuH3OEXAzP8N9EFlNIR/owCWMlnCP8eZbgPBrokQ2nwFdSAiAg2xjMIQuvk5QFW3Qtm/4RWjz2VwRyl36OOUV0/7veR9w6N+bjPMex89fhhPes+o9uZp1EMthF2UUcxuOPanxcFWKnCqqHvhuw9d5SYgiHL0zlFMEhC7FYe8tI+03/cEGAl7RMFVQEjTVxb6C/RAkHfUaBAFrLWbPFv+k6kePnVoyidJEGAvBUsMz3OGdnEtkPXE0AUMZ3oGh4twhwYepyKx+AF7eQTs4gq6xGIQ5WyEkDdtpl1RCLC/KwMaFClVMIcEjDNNN+fgChmOFEbPFsARi3SnMozl9ZxbAYqxF5Gwges6qCy88+f7+PJ011YNrC2dg/vvP0+VlY2kM5m4OkebFeAYgRytF3SOAQcu4Xbmys8f/oYG2urmJuZYmaSToFgm8CtJizXRs22cHldIa4PdrYP8C//4yPMzi3hP/zil9jcus+i7Qzm+P0b2HxhuySLKGBOifdNAB+BVsTeOru4ZsCqUmnBbRvI5cswjCyazVs41hmmyxlMT5VQyudRyOeRTqVgOx5rc9WbNlcY/NWvfo1yaQrvvPUGVxlbXlxAJpfCzOIsbqs3ODw8wN7eHk5PT1G5uUWtVkWrWcdUucTpkiRET9culUqYnp7GzHQZ+WwaGdLNSlDqOVUaFOAWvQPHtfmd0Ln0bGxHaIy0aUzZYme5reHmqgrDSHG1xeuba5ycneH07IxBLNLgatabDJSVp6YwNz+HhaUFTE2XGGyjlUdnFUSRqkhtYOaZ5pdfIQY3UcxkpWH2HYSxEs6+pNS/LOupvu4EsJIGMNxX/cDTcP8kGuyS61ewjvQAVlzYx79fz2/6K/k3zKgi2yAmL4NC7Iez+SXw2mamZaXewO7BIXb2jjA1PY8Pv/sDZHMEWJHNCJjkDFIwo0loYtRbLk4qVTy9qODzywa2622ceRk0k2kG4zXPhWE1kXHqmE1a2MgnsVVMYDatsY5dMV9As27j9Oycb1MktmXWRIr+nUqjkM0DmoHtvV189vgzoG3j/uYi5mdKKBRyXCXUYMZmW2Qf8BTxgWW5/rwkwGpguBXyC3q/Dwfpcikcew69NoBVCIHrHeg9kiMhT+u1AKxUFk7l/6r8O9X1VRpc411fFoMKM7wH2Snf8xwfb1E+XhRgNQo5brznD5qlAqwky2cYM+Zlv3/V873WgBX7JwGgMx5gFT2EVP3DfvuIGlYDj+s0f5AWlg/I+03sXoPFibSNHoUfDACswgyrXkAq3BmDv6OFfOyPv4PvEZU5U4Sem0Fueg2rW48wt3wPSKbh8A4X7UCTIK2/0DMN1gdKpAMq1lifr9MPWMFroe3UkCTh9YSNlE6lfWlvmDpsOGAlnk1qLfUDVsQK6HK1egL03pS6XtBJNaG73kCfKKYE24ZbTDXgMAGsxh6/I2hVqd6v6vuotvnTJ8b+hPrJ1eNnAljFA6x8MMN/FeF0N7JnHUCYARx/N6ojLE7YDNODxMYBA0q+LfCrmlKlOFoomKnKJB9hy2RKMMdSXMFK2AEprs0MpgRpDNl+oNYNC4qWEDrFV+NjJBjAy5S/LpCGFLFj6L4EVDBY4bMYSP+v6biwXQeOZXGaHV0jqemCaaRpyBeKneMJ3qMNCNaU4rLsSb4/AVyU2syV/wgQcx0WQqc0wKurCp4/38PF5Q3W1u/hj37wYzy4kVuA1wAAIABJREFU/5BT9W4qt0imddRbdT+NRuN2ECBFwZvnWvjnf/o17m1tYGl+lgM7KgdP37eaDdiei6taFTeVOlotqr63jU8+/hKLS2v4n/7qf8abD99mwC4asJI0av/d+OsZAVZuu83A2/nlLc4vblCptuC1DRRLszCMDBr1W5yfPsFMOYv5mRmUiwUGlbKZDLOzCLCqNFr4+ulz/OM//hPS6RQevvkAxUKOKw0WC1nMz81wqXtyDEjb6/j4GCcnx7i+ukK9XmNgkFMgWRTd4/FIDK5MJsPVCT/84B3+TUAVPScxMwikovTEfC6LarXSAU/lWkjvyW7R+2rj9qbGbb28vsb27i5OTk7RsinVSmg7uvROuaqjA93QUZ6ewsraClbX1jA7U0bO1GH6qZo0D2iJpIqJNEbo33JDKZwm2GHIDA0G1XbxRR0xdrA9YgNGcVijLqU6f8RmDD2MQZuBn2FWNfz3YSklAeAV5ZCzZ+ffnkFV2Y6QD5ekqnsMWJH1EWxTspRkV+k/rk1zA6g1mji7vMKz3T1O36UqgR9853vIpPNItKkSnwbNH2+83cCpzBoz/Gu2g3MC1i9v8fiqie26hxMnhVrChEdV/Miq2y0Ydg1Fr4mldBsbhQTmszrmp6aQS2dxc13D0fEp3ISHqXIR06UMihkTJUPHDOnT5fO4rtzi88df4MnTLzFVSON7H76HfD7Lds2kaqBsX9tsW8Vc9hgwC+QyghfVAY6iCf5KhvRAhlXIlxfe94D7+nghM5THBQxeK8BqyEP02ajguNeBYaWa/yr/NrZ9eWkMK9HPkrAg48De530BQyiyCyeAVfQIU42fCWAVHZ188wCrn5ZDnK4oZtVggxrWIFEZr77v/V1np60hmS4imZ1GZmoFixtvYWH1AYx0gfUBBIpO9GQfiOoCrHzDElrkehlWtKMkGFYiJVBP2DCSlKKioc2U8OGAlaQsDmNYhSlx3IQewGoQatrPlBrec8OODQzpsHfmm9jIlCXJUBo35BbpNxOG1Wjvb9BRqgU9ak5NACsZcIw3fl8fhlXQfrZdjP7IXX8ZUYmRIHCgYM4zY0p8I4Ad+pYqbwh3i6vTkUnqEiP3nWBiRBEA47VJR4iYqJKNQtpAvrPWYRZIwErezW+Fn65IrWDGle/BCS0pYt4YDCg1mk0Gb7jqq6Yx84gAlatKDbe3VVxeXqBerTFgRWBINpfn6lszs3PI5rMoFPIMrLQ9SvdyYCQTnJpGS4IogkFAFQFXDiq1Gk7PLnB9fYvPP3/M6XMbG1v44IPvYmV5HbbtotloMRNLz5ho2U12TKkaoOfanBZDLK5mo4rf/PM/4f69DawsznNgR+aO+onYR5br4LrewOn5JXZ2DvDlF09QrTTxnQ9/gJ/+5C+wvLKmBKy4z/13FTjI/vtKJNBsWbi6ruDs4ga3lSY8GCgWZ6BpJm5vLrC78xkWZossvj5dKmGqWEA2k+X3QOyq60oVz3Z28U+/+Q3fhcC3mZkyV0KcLhWQSRkoFfIoFArcB/Re6Mf1RFGRerXKzLWW1WLWVaVSQbVa5bQ9x7GIC4byVBELdP/pMoNiokAJpekJ7SuR6eczm5id4oGAzGbDQq1uYf/gCEcnJyDNrUKxhKXlVczOzrGYNad31us4vzjH0fERg2o0fIvFIkrFHB7eW0eJqqblMgJ09TxOGaSxwlV9CYhgMKI3dVkyF8eNdu/s7Qw8Yexg+8XcXnkVVUCgvIDigFHSWrou0UOxIeC53/8YzNAaFPwFOk0+iBQGrsSEFBprPiOU6MRk25gF6hETUwBWt9Ua9g6PsL13wKmBW/ce4NGj92AkU8yk0hi0EuC+D/XzZmmLbKPj4rpWx951Fc9uWtiuOjiyddzCQJOGNJ3huUjaDWScBmaSNtbzGhbzJlany8iYaVxf1XBwfIqW56I0lcfcdA7lrIlSso3pXAYz5RI0PYH94wP85r//N7SaVfziL36KbCaFlJlkLSveFCblWGZZSc0t6d91z5OXDliFlsCuO4fTBb8VKYERlcIU8iwTwEoOkuH+33j2a8Kwkjb3VTOsxnt/wYoxAay+dYBVWHS9d7siinElBkUsDQi/ypBNu/SpApKZKej5eSysvYmVjbeRKZR591Xk/VO6hzDunLfdTko19sDdH8CwogWYnGpiWMFpIOE1kEQLuiYAK/g7ucEQ704JlICVFH2Wa0gHiJJxpQ9UyQkmf4cZVoPAJxVgMRpgNT5gIsLQ8QJ+crwmgFV0wHOX93tX538CWH3DASsKoztpduEyD8GcFBp+XXvMDAzJoKft2ANTCSVgJSQCiAFFYtwUbIkAzCMRYLKlvAkQsKtE2mBHTshPrQ6rw/htkU2iSlcyLdtPryYhRsGiEjpTBFY1Wi1OcyOQqFYnNsAJjk/P8OVX27AsF7bV4uFPqYOmmUKC2FOahkKxiPLMNFZWlrC4OI9SKScYAK4Nz3VgsKAxacy0YdkupwCenl/g8PgMV9e3ODw8waNH7+OHP/wR1tc3ufQ7aVsxMJbNoukIEI0+rkO6SWDGUKNewfHRPna2n2Frcw0Lc9M+a4eYVw4ajRos18VNrYnt3QP8+7/9Dnt7h9jafBN/+Ze/xMOHb3O1P+EwDUoJ9EFGH7DqthP+Tk5CY7bRNQnGX97i5rYOt61zmpFjA6dnR9jZ+RyL82WsLS1itjyFclEIp1NgbDkuTi+usHdwiP/vX/6NgZ+1tRUsLsxhcWEe08TEmCqyThWxpjpt8Dc5qO3EqBIVAYnJ5qLVajEIR6AWAVaffvoRg3ckQF3I5fi6MzPTfE0CkCggplROZju5rmBqeZ5/HQvXtyQIvcMpjBub97G+cQ8zM3NIGibrf9F9kgw+aWg2Gzi/uMTBwQGOjo5QubnE0vwUFmbLWFicR7FY4HfElQxJy0x2o88c7DCwO5s4rO52V7P7Qo//gwesJEA/Sq/2LrUdpumgNbjbpxmW9tCh5fusJwHzi3OF7hSxRf1itoTAEqhNABYDVpQOSGPUxfnlNbb39nFyfolsvsjsys3Ne2xveEuho0Poa2CR/h+ouIKHpu2g2mjgpFLHzm0LOxUH+80ELl0NVQ+w/UGSdB2YdhOlhIWVjIaVgonlUhY5w8RN1cbR2SXqrsepvuViCrN5E/NpDQW9jdliHvlCBk23hd/8999gZ/s5/uxP/xgz5QKyaR3ZVIrZVbQZIAEr2QdRDKuwHMCgV6gKOHs9z142lWAED//wSjku5vwC6DGq54v0/1jDaghg1fVQ3eu/7I0JYDUBrFRDXzU+VWZ3AlhF91AsDatJSuAYKYHDqgQORPflywumSSzAyq+SZxOJysxBS5egZaYxu/wAa/ceoTS9yAs6V4FKULpIGLDyd378fHveZ/MXoI4yBaUIyHTCthBeZx0rWNAT/sKsm30BYWd/jjdo/YDRr1IW6FqJvuja8OtRyBcbdCEtmQEpZNFV+LpFnQeDV3EZVsItGfaJBlzksw03myrAZpAzFG5L2OD2s9XUYJv6/iqTrTBYCtFt1f1V30fdfQJYffMBqzAYJZzX7vkYEDaDzQOR9u478pS+5hsiKaoeBs0p6BfpLBRoiR8RiImwzDBFgC+1qzjI98vscdW63vZ0wgf6QtgNBqx8nSzCvvh0Bq0EFEYsIRIod9pt3Nze4vnuDr5+8hTHJ+dotTSUStNYWFjA4vw88oU8MxgoFa7RanLaHgFczWYd6YyJxYVZrCzNo1wqIm3qcFst2MTWaVosUE56T0cnZ7i4umHB8R/96E+Y6bCxvs6sINJEIj0mwzDQtJqUUQhN6nVZLV5j0ikdlZsrbD9/whphy6SbVMxxKiB9T4BVvV7lQPPipoYnz3YYsCIQ8Gc//QX+7M9+zuXsr29uGYDjNxoqTtBlx33mj0yTJFCHsztJ3FlLMmBVqTU4vZEAK8dLwkzl+N+7u89xePgUy4sz2FxdwcLcDKZLRRRyeU6ppNQ7AqwOj0/x248+xuXlJYNVJCI/NzuD2Zkp/j/pconUU3+9IXDK82CT6DLpnbEYvACNwmsaszA8B+dnJ9h+/gx7eztckYxYXusEjC0ucHXFXFb0N+mhOTZpjQmBexKrPr24xPnlDWZnFvDOo/dZrJqYViQSTcAYpWHR8CJ9rGw2y0L8BLxR6uDl+TG++vwjFPJpLC0tYnV1mQWo6Xk4vYmAKx7AUs8yWK8lQzmWwxlv6fDHxQu4SMQlVOuLKqBRfR+39V0p0J2LqcKw4K4qCdXe9ocJ8MzI63bgfPDdh/tpHrAx81MPGfAXbCsCrJg5WifmYQPHZxfY3T/iyp7rm1t44823UCyUeAzz0/h+IBf4IVY/Iz0aM7RonpJtuqw1cVCxsHtrs/D6mZ3ADWlcuW2QldcTCZiOjazTxGI6geWchsUMUEibqLU0nFzXcGt70IwkcjkdszkDW+Us8rAwm08jl9GRLmTxxZdf4F//9V+xtbGKhw/WUcynkM9mmLUq0wI7qZIdNm8Pw8pfpgRgFYPh0uM/9b55saYN5vAHfvro46VrvL6ugNWIsdcEsJoAVqqRH9d+TwArRfyn0GCKPHsCWL0IwCq0PPRtXfQzruIBVkK026LSiEYOWqqIRLqMmaV72Lj/LsrzK7AcsTtNgBXnf7ADKzQBRLTk/01EBWJ55XbLvwuGVYIBqyYzrOjfyYQj8vUNNWDFmheyL0JiGAxGhRhWMuiQv7l5ISdfDt5u4Ckyo65zfieY8C/C1+jQ4ccFjAZT58OTbAJYKQzWBLCaiK6PHbWR/Qgr1jMXx7+aAMrlLr9gRQkmkdATEsAQVRkRKVe+7ePUQIEaMTuA0q9sYgS1UGu00GzZYNk9XwSbhKqlqDZVgksZBjNiJFBlcqqIcAy7wxKfGsYAl2gyH9fTPr53s4Vaq4Wbag3PdnfxbHsbt7UaTDOH7373TzFVmsXS4iJmZ2eQJSF0z0PTaqFlkaD5Ffb3d/HV4y9xeLALx2qimM8wO6hI+itJYt600GzYqDUsVBsWLNuDmc4hX5jCX/3VL1EsFPl5qpVbzqksFvLi/7Uq0rmsqGrnV8Yi3SoCpiq3V8ywmp0lgfESUkYStkWpg6RfY3N6XL1l4fjsmquCff34GRYXVvDLX/4v2Np6gyv00bML+ykZVn7wFdYi9OM9erek78VaXMREI6AomeQAuWk5qNWbqFSbsF36u4nTsyt8/fVXODnZweryPLbWV7G0MIcZqhZYIKaRzimSBAYR4+zTz77A8eER6z6tryxjpjyF6ekS5uZnYKYMpNIpcU+qJkm6NcQkkWlQckRSKhT9zRdRpz7MpdOcSkmaXkfHB3j+7AnOz0858CWW1ezMNKcgTk2V+CquQ8w4Aqws1JsN7B+dMoh6794buH/vIby2hkbThpY0eByYaQOW1WKwi8Y4AV9UQZJ6kt7D7z76H7i8PGHdMqp8SGBcLpftCOSbBo1fv1iL4BmKsSoGta8Bp3L7x57gyhPHZocor+zPScX6pApoVN+P2IyIw8Iamv3+Zf+J3e8qXIUoZIU6p3Uzq+RAluluvq0UdRp8YFOksPoYvJgDzKjyNdZpnjouLMvh37fVCq5vKlx99PTsGplcCe++9yHWNzYZiGIdKLq2X+GazT3vCogNVyosQYUe7GYTt/UWjis29m5tPL91cWolcO1quLY8tDyh7Wd6HlJ2E7O6h6W0i5VME1PZFOq2iZOKhUsHsDitWsd0VsdmKYVy0sVSKQ0DDmbmZxi4/od/+BXabgs//uH7mCqmUS4VGFxOdDZ5xTwnGyTSIn2wuveFcJWrcTc85ToUWvKkfxvyc4dtzElOcqfK910H4+sIWI3ArJKPOQGsJoCVauWKa79fNWClur9qQ2aSEjjcNgs/6Jsmut7HsJLmcJiaIUNCnaUhLmBFGict2hUys0iYeSTMKUwvbmLjwfuYXVxDy23D48osBFj5TgUDRXK316fUdsgJQk1FfMikEyWbACsL8ISOldYFWJFYbHjad6cEdpwgBcOqF6yKSgnsAqwUO1SRKYV+Cs74GlITwOquPk7v8SqDGff7qPYNc+TiPlP4/Oj2+zvRkyqBY3U5W6oeDRZmk3auRowoIZhOrCpivFCQJHb3RarKbb3BqXOdOKgDWAmR7Ivzc2ayXF5c4fKadJBqzGCRxFECEkh4d7pcxvzcLGbLZQZ0KC2OQJwUped10hYkOs9LnbCwHbBKhA8s0O2SrouohUXMoGqjiavbGg5Pz/DV0+c4u7zG6sYG3nvve3jzzQ+AhMEXskk7iVL92qStlUSSgLMkpaI5qFRucHy4j93nT3BytI9G7ZYQCw6yCOghdlNSTyGdLWJmbhEP3ngLm5v3UavVUa/VGbSYKlH1rHRHp4VYOw6XbydheALqNNatonQ/SgmsVW+wvLzAIuUUyDUbdU6fJN0pEhOvNS0cnlzi6fM9HBwc462Hj/CXf/lXyGQKuLm5RbE0JaoESmzPBw+COUWaWSISpuCW0u3qzaYQpudMziSMVIqBJ2KLVWpNOBQfJgwcHJ3iyy8+x/npPtZW5nFvc53ZZwRElYoFZnYRMHl5c4uLiyt88flXONjfZ0BrfWUFM6UiZqansLA0x7pTRspk5hPdm1lVJHpPQvkOgUckgu9XgqTe8yvbiM0hEdyTbpVhaLDtFs5Oj7C9/RzHx4dwnBZWV1eYAUX3Eaw9IcBfbzRwcHyCTDaPB/ffwvz8Em5u6qxtlkwSA44qWLaRzRE7JCPSEqlqpeshbaSQShnIZA3822//BY8ff4lMNoX11VVMl0sMllE6omnqAh/wN7AY2OXO5XAPGrFdon26seb2qCf9YQNWPkO6i+XU7V8OBqwC/46197oO6gW0gi8lWz5gWfnga2dsBIx2ifOJQg7C/tI8JMY/66+1CFx2cHF9hcurWxyfXODqpo7Z2RV87wd/jMXlVVxeXfOYFwCYSL/m3xKvYjOqMWPTazZYz+2samPvxsL2jYPjloYrL4nzhouqo7F9M9oJ6K0GphI2llIWtgp1lDMG6l4WJ1UXZ7YGyiEw0iZm8iZmNRtLGQ2bMzloTh3LS/Nsa//v/+v/wcnRHn7+0+9z0QaaM2TzqQwR2TpRiKMNwzQkP5E7MiyST3OKqnwHHvOAtxUBmA7Fi0I6VZ0N3545KrYB/DVIAcoOnYuvHLBiaft+vcqBSZD9YC6bMU73f3mfuICHyv+Ne/1JlcDodx+3f1WA0cuuEqi6v2p8TQCrbxlg9Xc/KXWeqCvlSgrz9oiI96ZwxQWsHMeDRjumRhp6poRUbhZmdgbzq29g/f7bcBNJuH7JdJ8+xQ6mFHGV+iudEIpZVoFDQywqAqy0BAmvk+h6kxlWGkhcVwRGUYCVdHK4eDa3Q1Z1Et2W9JP4w6yq3jTAcIoOtzMUuEhK9eB0v24R976UOAbRett/l8VLCtH6wEN4539EJ4AC007VpZ6Ux170dnDLVA5qcNbrmBI4CNxRGdG7vKGoa40CWL3ItvS3W5arH9Nl6ugf3aVHeo/1g54xLtFxAcdtvn+BqNMHpbTKpnIChkNaelR9TpRPJ9CAQBQKZIjpQmwbSt+joInAKgqgKtUaTk7OcHJ+he2DUy4cQdOVmFGU7pbNpvmankOpazXs7+9jf/+AWT90TRKzptQqAmk4Xm97ICYKgR0ba6vY2lzH8uICSsU8DAYiRDoX3YOuT89EaXiGaTKIRm2mmJOLWLR9fSLSOHLbOLm4guUAp1cVfPz5YxydXuGtdz/A9//oj5ErlPHk2T6zagR7Rkc6ZYJYX9J2ULVBCogokGo7FjyHtAgtaJwK6aLWqDAriFLw8vkpZHNFIKEzo4yAj1q1ygwdSg0r5DIo5NLIZkzkcxlm4pA9bzTqDFYV8lm0Wg2cnhyi1awx4FEs5ZiJS2mSFFjS8zm2xWlp1XoL2/snePJsF42Ghf/1r/8Ga6sbnPLTatkwUykGZgRgJUdJd+Ah1goNVsvG+fkFdnZ2GOyamp7G0vIyB8U2sTzoaT1wXxJ4dXB4gqdPvsbu0y+xtrIghOGXFzE/N81sJqrMSMdf3VZwcnyGvd09XF9cclrRfHkaG8vLmJsuY3ZasM8oBVEGh/R+aSxyVTS/BgCDkx0GllgLmZFlmPxknH6nE0OLgFSH+9GyW/jk049xfXPJ/ZXP5xi4KpQKDORVKlU4XpvH5Q++/yNMT8/h+qbGYuwkmk8gWiqT4pRNAqBylMpJjGXXhU4VNHUNDoiFZeL59lP89rf/xmDkO28/xNrqMo9dmcZJY5PGODPImJ4VgK9hlZzedTiuw6wyS3EBK1VAorL/qvNV7Y/3vQBvBLQtPkFRCeH7kL3q9q2EBpSsWtlOUOqn2DEhO0RgPg1IAmxpM5S+I5tJVSbZXyMgll4/VROlypME7LK2GtlZEhyXLEMxxilVj84hFmDLchkAJ228i8srBuOPz05xeV3hVN25hTUsrGwhV5xB0sgiqZONNRkIyqYNmFTZNOFCh4eUnoRu6qjZDa58qjlkU1q4qjk4rnnYuXVxUG/jsO7i0tZw7ZAFNGAkkjBdB3mvhXL7CvfzFZRSGtrmNK6dFPYbwKXlwdWSyBnAnOFhayqFzakUptMJTOUzSOtJfPHp5/j1r/4eP/6T9/Hee28gTWtB2xGgFadFm53qiDIopTUp6RfZoU0JAu7ZNoYwQvmuxPtpcwEN+W/pF0vmL/09lUmL7/1q2+ENWmZyhgbYIIF+4ZOreCZDRukLAKxijf/OutDrQQzzibvXDgFYRcGFsVon5mNf/Bf/mne5Qth+dbMlw5ulagdu0Lm9zxfeSJJFtsTf+sHCjr2if4w5/Ebp38j+Z9c3+tlV708+8yj9M+i9iWV0/A5Qra+qsaJ6vujvuZ513ziP8tn72jOw6Ieq1f73xNZ/xfOrdwwOGwdDj+ss3WLzpzMv/Fz9rrW9832I2eynVA67b+/8TwwGrMjREwOx+4X3T9zYgJVLtGMDCdo9yhSRys1Az0xjfvkBNh68A1c34dIuAm/l+lu6AwCrIPgMGxgq0+6zrBK2YFg5dWhti3WsOCXQ1xgJhthg0fVwlcDwyxsFsJLHy74MA1qxACuG5uKJxobX+mGgWdT0mwBWoZHTx6AY0XBFHDYBrFR9+E0GrCiedjkIIMCKLBUBNARSsdAvs1kIpCBNH/Fzc1vBzs4uvvziMbb3jnB0XkFCNxmgItCAKtkR8EMAkEuAVa3KQdvUVBlrq2tYXlpGoVBEKpVmYIhEx2v1Ki4vznF5ccbC4yTeTQDI2soSyqUSM66IQUPRZMqkVC0RAJLtJK0hCkqIpXR1dcWaLZqeZAH0q5sqTi5u8Gz3EF89PUDNamPrwSN8+AMBVh2eXqBpkz6LEMg2kkmf6eTrPrU9BnzIThv0vZZASmsjrWtIUyl2PYGVtUV4bReuQ7oybU7VoUCSGGVU0Y76hdLQqPkMWOUzyGdTDE4RsMfZ3sz6EewHAqrqtQr/O5MxuD+ZFcGAlQhsSYeJABhiPD3fE4AVpfb8zd/8LWZn5jm4pSA56QfD/YBVsI5SsEwfYm1cnF9ib2+fmRnZbA7lGQp8TeFSJZKwXaBF6UGWi+OTMxZO3t9+gsX5aayvLmN5cR5LxLKaKSNlUsDZRqNh4+vHT7D95DkSrofZYgkz/FNEKZfF7FQRGoGCoYVAAFVcz7GTnkjPQMeIlEHx42ka7KQG1y+eohsaDDPJICilqroUAGdTOD0/xe7uDo5OjjgNk142ibzrhsE6X8Sm+smf/RSLiyusQ1apNrC9s8dja2l1RQCZ6RRymRQyNL41DamkmDN0b3q5nmfjk09+h08/+R1WV5bw/nvvoO2KCobEwiNAksYovUN6lzT2aWzImiP9myHC7qgcYhUgpLRe4/v6L6R9qudTtT/e98Q6Iqdder2+v+mjeAFgFWiJygBSAlbk78qhy0ArASm+30zHeuRfagIAF+9TgFVhEIz+zrbTpPmu8xwnO0Y/ZOPIplzfVHF2fomrqxtOz200LZHqTAzXpIl0roRcaQ6Olkal6aHpadDMDOYXFtk+FnMZ5FM6MgmCnVykOQ0Z0HM6khpVAGzCajRx23BxVnOxW3Fx2AAOaiI18MJKwGpTeqsOw3ORJcAK13iQvcVUCoA5g2s3jb0G+Fg7qSNtaCgnLKxmNWwUkljIalicyrPm1ePPvsCvf/X/4sFbK/jRjz5ktqXu6/eRLTQNg208AdnELGPGrO93d8Y8/c0lRqYYBYPmQriv6Xuas7QBQj/075bVFHNMuvd+ioos0JBO0cP5n1Bs3pk2DJyPOQpjBttj3rXrNI5rBn56H2oYw2oCWI1CkR0FkJkAVv1rnmp9mABWoxMu+qb5BLDqaFjFAKwkQylY4PvtaWBM4wBWMiBLJHUkkgaMVB5GZhpGdhpzS/ewdv8daOk8XHKO5bjgSibdDKugiLssGSLbx3fgHawEBGCV8H+IYUV/vwtgJXZz7s6wko7vywGsZNnhcZbP3lLfwXsd1RGfAFZBvw8LesZ5M/KcCWCl6r1vDmDV+yRktyiYpqppgknlC/rS/4nhQnGcRqAQgVUuAzHbO7v49NPP8fXXT3F5VUE7kUKhWEaxVGRRago0KPiSDAL628z0NLY2t/Dg/n3Mz84xmMEyVyQgbiTgtB3UqhWcHB1if28bVwRcWU3oGvDeu29z5bdiUeg+CS4Dpci4zHyRqSMkkk7sAxIpJs2lnb0jPH62i72jCzQdDXUriam5Vbzz/h9hae0ebmsWV9RqE6jjq3URKEZAAgF4PO5Z/4W2CgiwEj8ZYtsYSQFc6AksLs3wLhkx1Qj0qVZquL25QeX2Fs06pQKyAjyDW5TaVyrmOAWykMsik6HqeAYzbSntkNIAG82aYBikDX43HQYBB2fE4BBpc5RmSIDV0+1DBqzy+SL+03/6zzB0SuETQTK9U8FE6mVYBcHhZOwEAAAgAElEQVQHMddoXaCg+OryGodHJ7i4uOR+NFNplKdnOFCk9ZH0HEnfiTS6Lq9ucHR0iOvrM+SzacyRgPrsNFYW5jA/XUbaMAg1wsnBKba/fo6rk3PMFqewOreAQiqNTDKJPDGYiDHhp//07izKeE7u5IvUPyG+Tr+dpIa6noAt9KP53RkpHUkCrYwEvEQbxekiLNdCtV7D8dkJdg/2cXJ6ymCiRUL8rodSaQp//qd/zoAVjfVavcVC9pTOWCpPI1cocAXAfCaNfMZALkVMEz/9VKO00SQDU6enx/jn//aPqNdv8dbDNzhFksYOsemIOUKMEBpTgsEnWIKk2SYquA1e+1QO+6jr5DAr9ofOsKJxI3SopL/Jo83Xd5IVoUOpxz6gQfaNWIAEjtMuNbNxfDZEwOAhXThHjFli6hN7lXNqwZVICTQhO8ZKgcx0pA1O0R4JmBAARpVHj45OcHR8xkB8NptHOkPMSx2ZTA5mKgsjW4CdMLF/UcGTwzOcVJpoaSY83UQqm0Upn0Mpk0Y5paNkJFEydGTMBHJ5HSnNQaZtoW1ZaFgurhouDqoOjpvAXsXm38cNoOol4RAbtd1GNmFjun2LrdQ1ymYCydQ0Kl6GqwueWUBdI603jZlYC6aHtYyH5XwSm3NTmMtn8OyLr/Bff/33KM9n8ZOf/QkXsuANXO4DAehyOjNvotAUEYxfss0dFhSzTalKbbdPHN6QlbZCFnXopBMzeEWz0/WLIxDz0S8b4msvyiqlDIYNwXW6CDAqV6H3+9cSsBqEvg1m+EwYVr4U3AhJkSrAqtv+B5rFE4ZVNINrAlhNACsf5nypDKsOdvJ3P5nqjEienL5Wk79nElTJG7IYxAKs2PlIsFYHpbXoZg5megrJVImF11fvvY1MaQaOlvQBK1/htwNYieo/nWz2zgIUAFYUrFBAEgiv1xm4omQCSimh3dvuTz/DikXeZajmX1ru0KkYVgxy+Q5V+D6dRT3hC8KO4DAPAkTiM6wGO+qjOuITwGoCWA31JlUO5B9ASqDsgt7AlwMs0E42aTBZnO4nmDQCgKZAnoCPpuWi0bKZrbS7d4hPPvkUj79+yoyiqakZfPjB9zA7N4+FxSUUi0UkCEhwSWfF6rCfCvkCp4ll0xlCxFgrilIwSAaw4VnQKWUlk2Kh6nr1FseHe9h5/gRnx4eYn53G6soiC1oL5haBFrI6aButVpPTZmzS1fKAi6tbPH62ja+f7eH8uo5McRazi5vITv3/7L3nkyPpfSb4pM+EL6BMd7WZ7p7u8TO0QzfUUNTufjijjbjduLuN+34bJ/1/F3F3XxSrlaGCpOjG90z7Ll8o2ET6vHh+byaAckCboShSBQZYPVUwaV73e97HXBK5N//bD3leObx6A2NJ6itS3ASoKpJVix13biiQAWTkmZLSQP3kfyOn3C4FmT00/iYgkYShGIBncSTSMXpSEXjj+RGsIrBB8K1aqcCxDXguJUGRGKrTuypJKR+ESGLof8RrosCzXBgHLGB5/cYjH6NxiK8ebuHuVw+xtraO//K//x+I41TupXgzRpGSnJ/wJTvmAZkpY2YCVvQXOzjoYm//AKPRWIrjzuqayEFhWOJfRTlgkmmSinjU66E3OJTzq7k2LrdbuLa+hrVmAx7N8qMMD764j2gwgZEC7UodLa8KM8lgUI7D602wipJDgjkFS2LKojKYVKjmB5UkqYpVuSe6jtTSMXFMxIUqXTPJKtGhmRoyA8iMHGEWwSIzql6F4ViYRCH2Dg+wvbMjx09Qjibxb7zxJlzHE+ZKGKd4+GQH+0d9HA19tFY66HQ64kHWrLmouQSsMqRxDINMDdOUfsRLvbP9FL/+9S+QZzG+/a33BKxyJDWQ55iAIQI09mf/YzvxyOAoKDlngVbLAKtlQ9yyefTfMmAlBbdISGdy2dn1Zn8uEkeLgAm1llLgCPuiGJqbRuHrp9pvyaZiPxXTfpuyXILRgfQp+sTxUUqiyaqilx37O7t5msWynmRoAQGtfn+IbrcnEtzxOECz1cH1V26i3VmDqVswNLWhMIlTDKMUT4/GuLfbxYOjIQ6jHAeTGJlFcMyWPtlyTKxVPKxVK2g6BI2BppOjY+fwaMye5xiFCfbGCXYnKR72QmxPcpEH9hIDgTDqCdxnaGOEa9ohOrYO213BOPewFenCyBrAEHZUTcuwosfYdBJcq1u4td7Ees3Fw8++wD/83d+g2jDw7//Dh8KmzdNY1sS8DmTSEpjnXCLjVSFR53K7BO0JVnGzRXwLT7DWyvUtX0uGWa1WE3nk/FqY46xh0JZDMa+4lpYNijmmeinlPBuw4sbAnxrDajmzarqmuJAEFoE/LycJPD3un66Dy3r468Y8l80vC/9+IQlcyoBefH0vJIGy/XxKyldAUCfkime+7l9AEnhsI/UYYFXoCec7sHrx+Sjiy2gwlfa8cKDUDOimB9OuQ7ebYrx+5eYbaK1fQaKbSPhSneyvkmFVOk+UoJUKK5llZSkmAFc9ZFKRdk3vqpwpgcKy4s5QKpKPRYCVWsSfD1iVqUPzE/H8DlN5Lc/+e2EYX+zwlcdx+voXw+UpyZnYxr6Uhvi8neVlC+3yWC8AqwvA6gKwWla2ziaFcvAtf4rBtoA0BAdU3DmNfem/JOlwkwgHh308frKNL796gPsPHkmBdPvV1/D2W2/hu9/6FpqNBmr1hkjrRizMyHaahAJ4sH+6rgtKK+jBFIcMn8hhUxJF2YdGNhfHQvqWcNffBLII40EP42EPX3z+MTbW2ti8vCHMJAIDlkXPLV0kh4eHh3LMNCF+sr2L3378BR5u7aG+so4rN1/H6+98G0FqYa83gR/rMJ0GxmGKMM5Rb7WQ5KkwvcqUrmOTE3f3KZkERALmGBpsgltxhDSaIIkDYfSQJETWQSqymjHiwIeWxjC5GZDG8BxLJIAEqwjc1etVuSa6Rh+sGBN/gDgJBZAja0vmDJ1FG0GQwruQCY2JiqBPYjLSCFgF4mF196sH6HTW8L/9r/9FACv6TrHYFcCKaJLKCZybR+c2VDRV8JFB548D9PsjHHZ7wrIigEW/MbmP9O0BwUjAtFxJCgzCEA8e3gOyGFXTwJX2Cm5d2sBGow6PjIgow3C/D+aDWakGLUyhRTG0OEEe8hrG4iGjrrlimRCIoheaYlIpFsQMyCoKSzLhKMcjC8M1kNkGdEs9YQIpGWsGn4DGlL88Qcx7TGP7iguLRtTCrmCQQCqgAhlUNJwfDEcI4hRPd4/E9+yrR9vw6i20VtoCWHVaVbRqLuquKUCdazvCjouiQAz1kSf4+KPf4MGDLwWgJGhFvyAyrSkNJQBZcV0pnnmf6elVnvtZ8+/ynr34Fcvm0QvA6qQksLieuQKnlF+V8lITWRqB/IT3O0acJtAKYDgIoyl7Si3CeXtzHB314PsT8Uub+BO1MTAFVzIB4mv1KjorK2i3V8Tgn32/ZFNyHN7a2sH29r6Ynl+7fhPXr9+QoIAkTsEhhh5sQ35HEKMXJNgeBng4CLAbEWhK4GsW6Jqap7mMXzVDR9M2UTc0XK67uOQZuFI3sFoxUDU1pHmGnh/hcJLgcS/A03GGx36ObmxgTLhe02AbOVY0H1eyLlYtAvItBJqL3UjHTgh0YSHWdJEe1rUY61aCyxWar9ex6tl4evcufvmz/46VpoF//xc/lk0JMqsIWBHYZd/npgevF5+8vrzmTPfkHELgj/dhNBpNO0C57uUYUv6br6H8l0xfjrkleNVqtVCruuIrW3rJqg1zNQ6Vvo7HCs45M/aipJJ79aclCZwHrM5mVl0AVrP1VGmpsmycPq8on3/fjBAwlwqvZr/iZafZby9L0rsArGb+hcvu4Vl/f6nrJ6uyCw+rf82A1fw9l03+v/pwZY5hVS5OZ7Ff8zteBWxyrN3M/Aeev7kRsBLDbi5KyLYwXBhmDbBqWNm4gc2bb2D96i1hWCWczKaAFQsctWtaAljTxWZJJy/XPRkZVgVgBRZrE+Qp0wK5hOBiuYhtn027s2D5wptjEWBVmreeB1hx8j6fYcWl8mxn+/kBKw6lL2O6fr4UYtlC+wKwOt3ez2LAPX+vOP6ORfdBps9Ti7hnf//LHtu00DvXh2HJN/wbZFiVY0G5EUAWlay6BahKMRpPxCtl//AIvcEY+wc97O138XR7H/3BGLZdwa1bt/G97/8Q33jvXTiWimEnYERGyl63h1EQCQsn0+iLRUNyT/xZSIGidI7GwvQBYhFfrXryk0+D/ioG4JgaiFtx3Pzko9/I7xh73uk04XlkC3DMJLsqxHAwEingg8db+OTzr3A48HHp2qv45vsf4NYb72EQZHi4fYj7W3uIYaHaXEWmW8Ia45hP6YlskhdSa8p8ZIkoc4PafiB7ytZ1eKYOK0+RRQGC0RBB4MOteJCqMU2Qhj6SYIws9mHmibBwGlVXjNZXmg3x4lLSySJxjv5dwwPE0Vh2+QmauC7lkgzpyOWakSEgEhgm+cWUBOZICCSOfUn1erJ7iLtf3hdp0H/6X/4zTJNG9EoKyHMpF9Rqkp3q2ot/0y2KiYBkjOQIAoJnodxn5ZfTExnoYOQjjBOkuQKtXK+GSqUun/jZxx9DTxO0HBs3N9ZxZ/My1qtVeExNjDLEwwBmqiMehwgGYxhpBo9SKLLEhmM4ZN3xOnNuFV8dJftR0h/1uynrjew6kWxqMMl6NjQkZFQ5JizPFgYVLB3U65F9lZoajKojYFWYp/LkvwlYebWq3Duyx8TPxlISpAmPK0iw2xsJyPnpV0+QaBYsm0ysKlp1F+2Gh9WVKlbqVXimgSSk1xCZX0QaEmQpQQb6vH2Etc6K+PNc3liTEAHeVwFBC2COvmilB8p5mzcvM04um0cvAKvjxrMKOy0kgSQWGmRAKqCYYEkYRphMAvGQC+MYT3f3hJEnAFYcF1K+Mlk1R++oL32RDCf6wlWrZPo4hWQ6gkmAGqkw7TqrbVy6tI56vSaMQ45vZPw9fPQE3W4f7fY6br36moQDkHgUBKGws8hWpbyUIQzdoY/twQRPRjF2Yh13ewGGugtfs2lCAS1jYEAKK03gpDE2PAdXqiZuNA1caZhYq5oCzAdxgmGYYXsQYHuc4dEox16kY5hbXMVKuEFLm+BK2sWaBdQrTcS6i4PEwFaYYzczMRH5IOBpKVpahLaVYaNqoeNaOHz8GHd/+wus1TV88P33sL7WkXGeyav08GNQRRAGoNS79Ori+aYJQX4FbKvragmTi6xL/ps/hS1VpIoq9mgkfmC8P/w9waq1tTWsNKvYWK3DtugfZiu2VDEy8nWmflL9cBKbUuysl9kwe3G062VGhdl7T3tYnQSszpIIqvdfSAJfXhJ4suZS47ViWM0eF4DVea39QhJ4IQksR6PTwNcMEJTx6gVM18t2V75X+6sP28clgQWj6LinwLRbF/+Y7RArhtVySuZZDV6lDimzYbWbZkMzPORmFc11xbDavPn6KYYV6+NpPHXx3XPCtumCR7xWCkmgYZB/QJmIPwWsmIpCD5PjU8JxSaDyuFJMJqGkn/CwYgFY3ozpRS2KLf7+ArBa1jaevcOfBoSWt71lBcPXs+xQn3IBWD3n1fw3BlgdB6tYqFH6pyNKMjHv3T84xOOn23j8ZEv8UvojH4eHQ2HfkJFEr5TLm9fx1lvv4J13v4Fr165gEo4QJSGOBiNsH3TRHfiIWKjYHjTTFSiKzK2McexhKMmBJgsDsgzISjEgZsBMYHMordMzAauq9ApyLaTxBEeHe8JGWltty6448Rvl4zRGGMTC/Lr75QNEuYFbr7+DN77xXbTWryLWHXx09wG6owABj8mtAjQRJ5CmEQBKYBBYEbmJMpwnyCPj6NSg1xb2lLCsKCHJE6TBBP5wgIk/hsaUOjKiyBLLIhiUoCGGa+Sw9QztRhUtPpt11AnkeJ5EtZP9RGbVqL8LzzVQrVWk+KQRMs+vTAsje4dzFKcZGjgLYBWzqJtIgXrQG+OLu/ck5e8v//I/otVqCwgjQBeTGnPOD2VG4GnAKtOYvsgCW0MU0h8rFaN0sqxYJHf7fUnMO+j24U8ikYhaticAmQkdW18+gJNmWKtVcHvzMm5vbGCFhuZhAiPOMOn7SMMYoc+5jyw6By4N2ZMY4SSErpuK3SdzscxyhYmy2gxS4KQqj2TPiKwrFqgidYQwquhZRRBKd0yAAJZnQSfw55qYIIVZ82DXKkgoOU0ikYHGlCASOHVc2I4trD0y/siYoSRqfxjiYBjhiwe7OBrHiDMImOhYOSw9wUrDwcZKAzXTQKPiCoOO15EMuVazJlLQxw/v4f69u8Ic3Fjr4AoTCmsV8S3igoNsQVcsAWa7vM87hi/b4Z1PPTt7DfScY+aJly/7/mXz37L3v9zRLX63kgSy38/WCLOUQLUmZCOjpC8oPPIGg6GkaPb7ffhBiCc7+xAP1CKtuWRhle+lVJcgVbvdwWpnTfzShF0nQZEJ9va2MPaHEk6R56mY+1NGKkCMpkkowJMnWyLFvXnzNdy584YkkcYJ15YZ4jwSCbEWpwhGE/R6I+wcjfF0EONpoOFuP0HPqGBoVBBqptp0pcQ5S2CmCaw4xCUyn+o5rjc0XKmZWPFUaAYTQbt+rFIDhzl2Ax3d1IDPjQekqGVj3NAGWLeBhldHZno4SHVshcBWamCQMXlWg4UMXhbCTSdoGhk6ro24P8DevU/RNod4+/YVeGQ/EvQ1IH6GHPdUYm0RApIpXz7HZsqqB89laIeJS5tXBFTkNeWzlAuXa2KCVQQXeb/4HI/HKlWWLCo9xas31lGv2iJnJwtLQC8BzVUowsn2eXyt/qcEWJ0FTC1YG5OBWG70/B476R9yfJhfUx8veL8+htXJ8bEErKYWMFOFkRqLTj4uGFZnX5dnbZIXKYHL6uNnvZIv/rp/zQyrU+P/X33YOQOwmg2UpwesWadVEtpcJfi94EMt6GgSzOpVAVaZXkFr/RVs3ngD126/jUQzkYjug9+dyYbKFLAqTNhnezMzNJxlAideygAMozBeF8BqogzYmWLEON9jgNvMwp0TAidQZcqq4pRPAlZprOKSFzOsjtMOZ4viMtL5fPPzYxKZsySBEnM1f/HP35E56xZ9PZLAObjwhBfX4gnv2cGq8wGhxW1v2YL9RcHW2bU8fe7Lv/Osd59ZzpyZvHPsbi/pes9zLC/ShYs64UXeWoQnPF97Pf5F5cm/+PjzMt8u/X56QGd90uz4pmCVFEpFWhUMdHtKWra3ty/pf/fuP8DT7T3xrGKC3tqla3BrLXjVFiynilqdu9Mb4ltFiV6mJyKN6dP/qDfAkJ4p9FZxPEmvslxPCj6yaUbDoQiIq5REEYiII7RcC1oSIo0IZoVSRDRrDtbbDbQaHjY6Ldz/6jMBANZWV6Tg57mw8GDx2D3s47PPv0J/GOD1d76F9773AYxqE/e3DvBwt4tqaxWDMIHlVQVc6o990ibgVSoK1CHDRjNgcWylN02WUJRCWpUCRwj6Z/SsIlBBsERDFseYjH1hOFSqNZXel4YKsOImhJ7CNejRlGKl5qDTqKLdqqPqOoppBsjxD0dHCPwuLl3qCLsqiUNhFhA8oXk9F1NTeUuu5ig+EwKMY+Vh1R8FAlj1en38D//j/4TLl65IoU12BuV29Cc73U4KBgmZYXoC3aBfj4YkolxJQ0zj5d5AjNWDKMajx0/x6Mk2Dg+PMOiPxeHctl0YCTB6egA3BdbrNdy5cgXXOx1UeS39ECCLLUqRRiwQFdOO85l4ccWxNF7bdCSpRZ2n5AKrOHsBdTJUyWAjWJWT1azArBK0EkYWQU6y5CwDualBozzQtWFVXZhVBxlDBRwD8Gzk9LvSgQgZIqYIklnG+0//IANwqxUYti1t+GAQ4MhP8WC3j71+gHGSwXToRzTBeHgE28iwRk+yios7N67DZkKhAWmvWhYCSYDLGx3c++oLPH38EMNBDysrDVy6tIFahQW3g4rnSpGuxIklk2x+bD65lXV69FlW0B0DrKYfV44Lx+JizhlDS7Dz9J/5ccu+f9n4f/77l42MJ8/hxaYA2QQ85aFRQKQ5RF4bhrFIcOknxT5wcNhFt9uVcfO1t96F7VZRqVUl+bS0aJBPKJhVBKzok+bYjpScHA/J2kozAlQGkiQUaRuTUg8O9uBPxtIfCMD0BwM83doRCe7bb7+L27ffkL4nfdBzESaBMDIRxQIMJ0GCgR9jqxfgyTDF3aMAXbg4SC0MMh0RG3ppXk6AfjJCxwE2vQRXa8D1uoHLdQdVi/5yGsZBKn5WD/sqNXA/1nEUs/9k8FIfr1o+Llk52l4FMG30Eg3bYY4niYluZiHUFDhnxBNowRDVPMJaxYXJa7p9DxX/CW6s1yUdlsEETFFlv/e4geE4kihrWraMHfShqtXqCvSnn6EkCBI0miX/cYwQQ3xJVFWhRjKuJ4l4Hfb6fezv72OPwQuDLhwjRrtVxcbGBjqdNqpVeguqtEamxqr+c3KWLdtmJmv7k2u406zFRW1ZEjF+D49l/Ud9JWunGfv25GHMaplTByholaobzh8hXv60lo0vL/8Niz9hfvw6q7B+VtP984rys+ufWfDY7H1n38+vhSG7oP0tuv7PMv4vu3/q/FVoRfmYty5a9v4i4POFm4ECrJ6tr5z1JcuPb1HnvpAEyhj0+/Swks1ndQ+Of4/CRLj6etZj4Pu1v/7p2rMP1ydfycnphDHXyUa1uEEphgw7DQsB3XBg2FXkegVWdRXNtWu48877cOttZDSdlQKCb8kksppeGwlTXkRPooCvcqdNQrkLijF3zsSXREjZIfLUR5YoppVnk3qsKM0lus69ZbmI8nmlaboCrZR8opD5ZeUri8mniGdWqTfqBs0GxLMvM01Hy8dZg+diwGo6xBT/OD3BTT/znJF12YJ22d/VF58/4MzhV2eMN7P79aIj3rMd33mffhzwKK/1WddczvKUMf7x6/28u/On6pf5wzwGAp8NzMi0WgQlnHuGCwyFTw4Uz30P6HkhHfL8x8JrKXLGZx9+zv6Wl33/i0+X/GbFoJyKigpWgGKnSIIejZ5tS4BuyiIoJVH+QzH64xDdQYgvvvgSX3z6GR4+uI9et4dWew2vvv62sJRuvvketg6HOOj7SGBCo0yC4IPjoFarIoxDKQzCKFZR61EizC3dsmFYthQblMsEE18SnchWsg1Dnqb4E9HjL4fO1L8sgYUEFYs79gZqrobVVgVVz8Ro0MWTxw8FHGqvdAS0IQvsy68eSlH1/g8+xA9+8u+w3fPxmy/uY5hoyCwPsFxohg3D5O67rdhegAAV5AkkaUSSDio5j4kJcxZyJhcSjaFkO0vBksvkxkiai7kxPY7CmHNAjla9PvW/IsOGDDFTS2DlEZw8RM3KsVpz0KracE0NFXpeaRoGwwH2D3dwebMN0yQzhwyDokCS7yqYXuU9FhYw7zilfrn44tDfZjgK8eTpDh4/eYKrV6/hww//XJgCR72+eLawcCuH3vnxQWY+jYJwBQ4RuzI0ptcZAlyNxj4mkxC94UgKdBbqezv7ePjVQxzuHUDPNXiwUM9ttKyKGKqvVKpoWA48zQBhKIvtQGLYeNSFbMdmiiT9xwjyUWBIxkc5ihcsqsL4mNeJ86yKq1SAFT2thBFXDF4G6XiiaNUksU1noUnWsk0/Kx123YNesaFXHaDiIHUMhFqGWM+RUFaapEjJttMzwNQElNJNB2GsYRjmuLdzhKcDH1tDHwF9LsmOyYAsDIVpl4Q+mlUXVzZW8crlVVxqVdF0NFRNBVq2GhUMBj188snHePjoAdbWOnj99TvorNSlbzKIQPk2M5GymPULH2e53xKOQCPo0pdHzQPluKaujAK7zprHT49Z8+MV37TIhKcsRRdWNAvH3+XzY8kum5/LFhTKxcqo/FKVhDnzOSvnyfJ72f4XPdjelS0pAQ61lhMgJIll3OK68LBLWZ+JJ0928fNf/DM03cI3vvEtXH/lFlY66/CjFIdH7G8eqp4jgQtk1clNMZSsTFlHKOmwJPjolLJpIgnM0rjwxYrQ7/fwZOsp7t2/j529XUSFx+CVq9fwne98F7du3FIJoJRWk2VILz/2cQLAlC5GiQBpHK8P/RiPjiY4jHQBmga5LZI+PzMQQY01yWQIV4uwYue4XDNxo2Xhat3GqqOhQiZrlKIXpAJ+PR6neBLkwqLydRNuGuJ6OsB1T8Oqa4JahSAFermFx7GNp6GOsVVDwHGA7LE8RiWZwE1j1DQNHT1EZXgfTTNEvVZFq9XAykoT7ZWmyKc96Rs8TnWswjTVi5gjAi0l+6SYx9UmsloTF11JxgSCVWzBBLY5/k+CAN2jHgb9I3z5xSfoHu4JS+3VWzdw+9Ubkubq2JzjmOyZKJC8aBel0qG0B9GKsUnd5LlOKAPUbMw+2YNkTJ563j73ymfJG4rjOBFgddablgEeZ/ff8jyXjw/LCvqv+8y/7s/7vR+/AH7LHuX9PPG6F8dZZnNF8eXngQbLjmzZ9Vn2d9mYOnUFFo3/x0+6rHWXHefZf1cUwfMAsmXHLrP1Evxh/ntP13czMOW841/6+YV8/YXOX7J8lre+xZ+9uBEuPX5BOZ4dtDp2LEUASvm7s+pn1b7U41gbl/lYrSlP/W3BNdH+6s9XX/iKqYVauT959mVdRPlTQwULJiaP5FLYMCkwMyqwKx00Vq/h9tvfRaWxhtx0BbCSXQWoQpC7K4z/PglYyQlxFV5OYBLbTcCK+vtQfKyydCS7sPSAoZ9LGdddxviW56UWpyX4VBgjFwCN7MAfu+BFkXrqgp8NOMhhylrvNGhVTlTLAatTKOKxG1GCcMc12bOXLFvQLvv7so667P1qsfviI/+yz198fAowXdThzt6BmQevpsuz55YElou602dfVpDz9/b4sapjXg74le3nvPNYPqAtvoJfD2D1wj3zwXEAACAASURBVEPQsub3e//7MZBbkurKFQgHarI6CcRT+pcIW4BpqPSX6vVH2O8O8WjrAL/85a/x4MsvUXEd3L51G2+/+01cu/UGjGoLPhx89nAbdx/tSmFGxpT4hQjIbshTPF7IOgoikZRxhBSwyrblO8VkOKOZLoERVvss3OiflAkAQMaMRYlGTnAoRcXMUSe+wJ37ho3Vdg3RZIRPP/4ID+7dl+8zDUf5LkUpXnvjXbz37e9Bs2v47OEWupMEqV2V1CwyqwjQmXyaLBKZ+Mq4CyBGKobc5LhWMgOeYYEASG7mAlhpeSTFlZ1nsOghRcCKCXkpkFJeAx2VgjWRF15EGv0KtRRWHgpg5WQBVlwd7aqJhmeh5tkC0I3IEBt20VmtCfuW15S+TJSizBcyZHGJzMUwhMlGdoYYETNBS8zxU0kQu/vlXTRbK/jgRz/GpUuXpdgm44PSw3J4m9ZT5a4m5yiaj3MO44aNsGVZrDPdkGwvdU+PmJZ3eITtx1u49+ldHG7vCTPNg41Vt4mG4aLhVlGjVNCw4MKAmWuENwUEK4c48ZcpNmaE0SyA1XHQmH5hqjhUP3MW42w34oamTNd5qUVVWkg3pXhksWoQADBh0qye3pD0HKs4MCo2zEYFRs1F4pqITUiyYEq2FYFLU0ekpwgz9g/OiSay3ESYmXiw18OT4QSPRxMMyT7TLOS5Di3JhXVHlgZDAqqOhcvtBm5stLG5UsFqRRewsuroaNQrGA4H+PTzT3F4sIfLl9dx4/qmmOozHY4zEAtm9lNF5FZrCiFvc1HF/wlgpQrn8oLK+YulgZrDzxtjZ4PQiXFdjMUXA1ZqDXNifCxIIeXxLZo9l82PsplXzCWzn6fntOMDaXnGygi9PDq5Zic2dRav/9RGI78to/dYTr84xeIjYEUQfjwmK2eEo94Ijx/voHs0FOPzd9/9piT2Df0Qo0mI7b2uAFZt+pQhFUmzgKiWPZXhaXkKjYBVriMXwIqSM/rVqY0HPripQPbPw8ePsLe/j+29XWEUXb/xCt58801cWt+QhbZ4ARqmjEkCWBGUITMxTsT3iT50/UmMre4I3QhimN5LTfQzsqB0THIDmW7ApoQ2C2HlMZpmLsbo1+sWrlEayGABpgbSyN1P8HiU4HEI7CYaegxSSEJcTca47gBrno4KwTcGb8DGk8jG48jA01BDoJsq+VTLUKU0MA7h5UBHm+AVa4COk6DZrKPdbmGl3USToQ2OIyA+xyGu0QSwMuihp4B2zh58qJRsAmJzid3sFgqFFAN5mX9kTuL4w7TTTHzIgmCCg/09PHxwD0+fPBKW5K2b13D71nWstGowjVzSXRWgXK5/jrd2FZpwfD0rdYkAa2cDVqo+KN5DUOlrXyWc7D8li+tEsV8cx6LVz+L+e35dcXJN+7Wf4r/QB77s+nTxYSpZ5cvUHy91Geb8Z/8wgBXZ1OdtKMza8PFznP+9qndf5lHC27+v858/tgvA6vSd4gaDrF6ekWV18hPOet/87+bn/9OvLcOWzv/+k9+n/V8/mUkCz2p4iwbMZwGsFu2wzQArxbCSnXiLMhcXpkfA6ipuvvEt1NuXYNg1xDSxle3gErDSC2PbMtWhYESVY9BLAFYyiBULsJOAlYBZ3IU/gRAKo2KOXTW7ngsmFjmf2WJ30fU+m8FzAVi9+IB5AVi97ILgArAqdnJLrti0qyvAikWwpJjFNBknwK5hMJrg4eMtPH66h1/+6iMcHHRRdRx849338P3v/wA3br2G3Kqi6yf4avsIXzzexd0nuwgSwKtQ+uLAEqYLCwMlv6AhcRRR6kJmqSEm1ZRXEREXsCxScjdKwehfRC8rAk8rq6sCMpDdZOsabIJWWgLPZHR6ilbNwuW1FnQk+OKTj/DPv/gl9nZ3Jc6d5sWv3rqDn/zkL3D1+qu4e+8Jvnq0BaPSEFlgfxJBsxzAsMRnhmyHVNdA7lRIWRg5VPQryQ1UYcEzadqrQzNYBEfQ0wD1PIMWBch4/GmGkACM5UCzPej8bPEVVMWJYhdzYyKBmcewKfsO+vDIYKiYWG/X0CTjR8vFUDiOfNRrZFwxlIP+XQRjFAhcps3KJ2a5kiZFNGEOpgbPtC9MMgMH+0f49LPPZWOD9++NN94UcI6MhPkdtJIMqcbxYtwvGLZqg0RtjjCNkPeR3xuHCcaDMYbdPnYePhXA6mh7D45mwtNtNKwqXJgKqNItYVWZua7AqpybMeYU7yDoVkoc+UVkkdEnRhYtBauoBKuE6SKHWQCcBcNKrk9ZaMl8p0Zf/pCi1lQSQdMyBLAi08rwbFiNCsx6BVqV3lZk0elIDUqkgNw2BbAaJwGCOJJ+AnEis7A7CLAzDvFkFOKIqYeUQ8WUe9rwHBu+34fvD5HEESq2ifVmFVdXG7jeqWG97qDuaLi82hKpExmCv/3trxFMxrh16xpuvHJN/Ny48cV2Z1GGJazRwnKAwGpMQEO1hylYJXM8PYwg7bpkYpfz0Oz+nlrenfhFufg/v2SWNnPmwkxddAE7F0yAywGr+YJj+fHMjkY47FN26Xlg3WKPkiLlWLpCwTTUFcuPgDCT6YZDSneV7Pbp1j7W1jbxrW+/j83N6yKXPewP0O2Pcf/RlgDEl9c7qNgGGlUHJtl+DBUQbzYCjwXDiv9F4FPXkaVRkYapZMDccKA332GXKZ0DkbBV6zWsrq6i3VqBZZpIyPyS8AoDCZmexYYAQWcCvDSGH/sBxvRiG/joRcBRrGGQmgJW9aIc4ziXsSxzLElKRRLBQ4KODWFY3Wq5WK+YqFqGGLAfTBJsT1I8muTYjnIcMjY7irCZR7hsKsCq7hjQDVOkhw8nwKMJMLDr8Hm+GXtTAieewEkiVMmwQoBX3Qk2PKDTWcHaekdYVgylKNNRCdCXHnfTqY2AVdHxOW5Suqg231S/KFlWpdSoHCM4L/EpvrUE/cSQPcTTJ4/x8ce/w9bTR2jWK3jzjdu4eWMT1YojjDmO16L8Kz6b/5pKtYu2f5K9KvPCtF8cZ9FcAFYvvmL+l37ny65PFx/vBWD1hwasStP2s9g5ssxYLNG5YFgt6ZDL+k/Jrv+jAaz+65+1FtIbFhWk89K5867bMoaV2rUkw4rFnS1GwanmwHBXUO9cxSt33sPKxjXYXhMx9TTFgpJpQDIhlrKogogsjChp6YphpdbiCglmCpZeJAVmyQhIJ+J7wWAj2f0vBNFTUvMZgBUXBMsAqxLMeh7Aar5zntdJLwCr061s2YC2uD9fAFbLBrRlC5QLwEoVefNpKaqILGRUBusKFQ/OQtwPYzx8vI2PPvkc9x48wZdfPsBrd17HD7//fbz95ttYaa8iSnXsHI3wtDvCl1td7A1DdP1I0tIo8WPRRH8PSXVKIvF0UilZij1A+Z3lODAsB7brCpuoP6Th7UiKK76XzBL6GTXbHdlJd/m5BcvKFGlgDFe8oFKsNquouQZGvS6ePnqE/Z0dMew2NR1vvf4Gbt+6A9v0sL3bRRBl0CwPqW4jNyyM6aNECZqmC1gVUraSZ5ggQ0B5ne1C1yx4ugWHDCuTwADlfgGMOBA2QMJEwMlYgC6tWoVTb8JwaODOEoxpiMVuuhQ1GTSybwlY5RHS0SH0aISGC1zZWEFnpSayQTFT11LYRgpTp5RQFVIzjIYFtAKNCFIFYSj3kMAjvbt6vR6Gowm6RyMkCbC1tSXv/+EPf4T33/+eeL8Ii2lq8qYKcWWUOwOslOSlMManMIpFrxglkh1lIvJDxKMA4WCMg0fbeHL3ASbdASqmjQqlc8NQPMDIqDIoN6WyLtfFE4zsB5EZSicuWFAEoiQFSY19ZJWpuUfNwzyWYwmBxdwprZwKq6m5dVqAJbMdV87GU9CKlA6CtQQQHVPSAmm+TpaVSX+rigu4thixp7aB0EjhJ6EAVkmei6l1mOroh8D+JMFukApgdVj4htF7izKmNAsQp4qNk8YRtDRG09FxY72Jq+0arq3V0fIsrDQ8mFqORw/u4aPf/VqMtb//ve/AoWE8UzEdU6UMQrHJyk0kOTtKqgr/rqnUV4pzFjwzw+/jC+yFy6pZKf2CJoBTVtOyAXrp3+c/6fSu+vH54cR8WbSrch141ly8eH4pw3YIqJSSQHU8HDMJ/Bwc9kRi99vffQrfj/HeN76Dt95+D7blYWf/QPr/9n4XH332JQzdxI1rm2jVPLRqrpj0e7W6MP+EOShaUm4k6OLzJ31TU2MB+4P0FwFgyPBKlJSNEmqaiRuU6saIw0hAKQ74stiXfQklNyTLSFhWBK2iWGTLw5BALDBINPiwMEiAXpBgzEAEGNihVFtkizls5KiZOdY9Q0CrtYqBlmvIuDNMcuwFGZ4GOXaCDPthhjiM0cpidPieiomVii3+T8M4x4NhjCfjBGGlibEERQTQ40AAKy9LUNV1rJkprtkTrHu6AFarqx20VhpwXLJueW1ymW8UVKSIKCWDmH293LAusCRZY0/7TvGu0qNWPqPwbhRGViGxpaVHmsTY3t7C5599jN2dp2g1q3j9zk1cvXIJnm2Kz5xNIJxAMu8ex6EiibDcEFfHUox0pepjrtg92RunMu1lmryl/eesF1wwrF7osp3xppddn14AVovmoT88w4rrnZl0V92t+Xv+PPXFsjb3p8mwWlLhLpEczsbuWTt5HrbbvzjD6v/8ceOlAKt5SviZQ/cChLSc3JRRI5kBlBG4iHOaBrdQ71zB5s23sH7lFrx6RwArWTQbyndA2EzFxKdonSXDquBaFl4TUh5MAasYWh4gS8YCWNFkmIAV6d1TA/jCZL3cNS4ZVlLQzO0Q8WZxgVMCVCXDSijQxxrKdG/q1CUiufo8/4uTC8ALwOoCsDp+BS4kgcsmqX+Zvxcsq6mXFQecwhtAyxVglWaSBri1e4iPP72Ljz79AtvbB9i8fAUf/vgn+N5334frVUVKcjjwsdfzBai6v9/HINYwinNx4JMxSIovJual8EwqolRxl8YcS8hucSR9jbJAFv9DAawGCMNA/LRazSbabRrcVmWnnACYTQ8nFuVpCiNNYEP5WdmUW9kamq6FGr2JkgiT4QhxQAZUiobtCHAyGXFMBWrVFmjnQmDOqzbQH40EsMoMHbGuI9SBiZbLT1/TMabzCo/XIBhHJhaLohh5NIEeBRhtbyMNJ0jpwdKoo7q6BqfRRAJD/Kx0h6mDSgpTjrl6nglgRR+r3O8hGXdRMRNc3VjBekdJTaClSg7OokzmFFMKULXrTwAwEmke5Ss0WB8MR3Idj46OsLu3j8PukZhB++MQtXpT3kdD4u9//4dTwIqsrHmGsQKsTvgapgqwoqSx9PZSVpQEnUxoYYpkMEF0NMbR4x3s33+CZDiBpzEjUMdgMFbgFk+JssIUdMeBVaRsyZxReKmI5910alRtiPd+yvYqpFElYEWD+9ncRDCqAL2EdaZMlXWKCovrpjaQCqaV6KzU+RK4yniRXQtmxYHbqMFr1mDUPCS2idjSEBkpIj1DoufCpB77IQZ+BD/R0Q0yYZTQUHp3OMFutw/kJqr1KnSTKB1xA1MA2zCYwEhCtOm/VjHw6qUWrnQUaLW6UgfSCP/0j3+H3Z0tfOOdt3DjxhU4jgnXs2RdwXYhJtqFu5TIQSmJmqYnqqJczfVcctDEf8ZxOsk0WlZwLdlAPmOHeRGf6vlHu+PHtwiwKsGquYVtaQlxhg/Fsx0JJdSFrYT4/c0SlzmeTYIQW1uUAQ7w0Uefo93ZwA9/9CEuXb4q6Xfd3gAxgEfbe/jHX/xGUjxv37guIQudhicBEbVmA5rB9DuOnewj9JQj0MjsPG3KgBUmnSh02aIpcVNAFMMTZH0aJ4iCUGS0ZKPySqVM4mTLYL9TnUDYRQStxNRdti0MBBkwyTj+WZjkHMtTBEkOXzPwZBxgohuIMiWDRBajamRYcYCmrfz3eI+CVEM/AfZCYG+S4mCSwafcOw5RMyGg00ajIixDyrR3RrEAvdt9H5mmw9YJhmmo06MwT1E3TDT1FJe8FC1HQ6NZx8pKC/V6FS5lvAzlYH83meg686pVgoByDBNzjgLeVX4w8+NFUX3KZkC5ycvrQtCr9KKK01QM3nnv79//Cr/+9S8FtLq8sYo7t2/gxvWrcC1usHCOUiEcclXJMCaISJrrHOg727Beblei2ujX259mn1mCZ0WfOkbrKgrzEgRc0FkuJIHPBvw/23hz8lUXDKs/NMOK66v5PngSVBKfwAWPZfPr/FsvAKsz6mdBCP+IJIHLAKtlkkABrBaBUotWZKVBo3i/ZAqwMmxEmQnNbqDe3sTG9dexeeN11JpriCh3IQvA5I4ci4FEAKR5HyQ1YRVmaqWhW0lf5kSnMR0pEON1AlYGYnrDzsXxzrElpp4MqhgS88m5COUSsOI9VyCVorXPAKyTQNXpwZeA1SL/i7Oo9sfvycnPPD4Bl6yxCw+rs0a9C4bV8wz4Z13B59kBOdWWp6brv89FyYstZZ7vXTPjyNI3o2RYJWkscrIgSnDYG+LTL+7jd598jp29I1qJ4y//5/+IN19/C+trG1KkD/0AwyDF9uEAW0dj9BNNos27o4kUNZbtyC66gP2UkZi04gsQ+IHIU3SdUj0XJplLloUopUl5JF5K3ExmbDsTs5qNhhQKlGSQPUBPLCnY0hQWcjhaJqa/K5RzZTE8LYNLYCdhGlYIjYUbfah6A7iagWgcIY8yVJwqsoQSulRkifK9BPXptUUDXstEZOqITR2BYaCbZEgoXWR6n03JIBOlIjHUzoMJHn9xF45potJqoLWxjtr6OuB4GI5DDMYTONWKeCirOUjpp+htxLRA+sJY6QThYB927uNSu4q1doXEHmh6Coc795TJFTv/aULpZISJT3+VUO4b2VU0UKefjRgFD4bim9haaWN1dQ21ah3NZkvYapQkXb9+A5cvb0oRxWL3WP/iMZ4ArMrlGJ3HBHgrjkXPdJgpzehNRN0R/J0ueo920HuyC/gxjCQTkDKU9Z66d5LkJ8wsBokYUtBxXhIGFzd2imKT8AsLc4aNEJRSBupqblVejiqNUX7SY6uITxdfq8LrRwArFp/MMxH5otqkEXZhwdbi7aAsi5KnhOby9IhyLDj1CiqNOqx6BVnFRmxrSBwgd3TAMUG103DkozcM0A9SMa/upjpGsLAzmODxXlf83BzXRbXmSNpgZjhw3KocP8HOfNKHFY9Q1yJ8841b2GhVxXi/Xfdw74tP8OnvfgPTAD744PuoVGzU6hUBruiBJn5dXBMU0iUxmy9TFAsPzbIwZboj4QqpPU/4Nz3LGHJss+qMN5xef329BfasfZafe/zzZ3+fB6zUeC3MqqLNlof+vPOJOKPJOk1J62QtlWbS/4Igwv5BF4+fbEsS6WuvvY3vff8DWLYnLFIGTAwmAR483cHf/MPPEQYx7tx8BWvNGtZbFbQaVbTaKyJTFf+2QjIswQn0wBNrhyKtiL5LgmNnyMmGZXhFkiAmSEWAhZulGQMr6B+o2FbRJIBN4FjALcW6UhLaAtARiSzXswwY0JGTEcqxMgNiyoxNG77lop8CRwxY8H2MAx9pQtZkBFdP0Kwy2TAXdu0kM9GLNRwFGXqTDEMyr9IIhpZgRU/RcU1UCPiGMUZhhkkCDEN66TlYa9RwqV5Fx9KFYeVmmUgQ3TyAawKu58h8QDmg7dpTDzpeNBlfy/CWknHINq/zOgKZXDjKYwuAuxgAeF85BnJ+Yb+UtiwKY7LT1JjEsZTeWBxver0ufvObX+O3v/2VJNZe2ljFhz/+EaquLZJelwmkvL455ZilLFBJqYuI01P98Nhu8Jkd8uvtTxeA1bOMes/+mucdT579kxVaeOFh9Yf1sFKM8tldO8nYuQCsnq9Fn3z1sv7zJ8ewelnAavHlVpQELgZVQowBzXAQpho0q4FaexNrV17FtVffQrN9WQArFVVsIZVkl7iYCEvjUjVhngas1K6QIVp4MqxC5BkBK1+i0CmtOZ0SeNzDiudRAlaSllJQF3nsJwGr+cW7Ov/FDKvy78vAqQuG1enWdCEJfLaUvvOKqWUD2rLh8gKwKhY+RRcvvT1K9mgoYFGM3sDH/UdP8fNffYy79x7Bq63g5s07+MmHP0Wj0RIpX5gwN89E34/waKeLvYGPyHAxYFKUH2ASqvHOcx2J/Wbenp5GiCa+pNYxXY7uRQSKKAnUDAtOpYKEQDpBBJMmv7awrMoCTsB6AhMCn/GZwdM1NGwLNUNHhxHocQQjDIBggnTsIw8IWDHBD8jHEzH51uIcCT2rUgWalDvo0r6E2qAJaBWTacWfJmVgOgLLQEiWjWsjdk1M9BxBEiLk+dC8+LCLWr2BxvoqvHYHqethktI0XTEwKhVXFp2q8FXMJEpzeB4ErKp6grC/By3qY6VqYLVFXxSCNQX/QTMkMY8FMoEqX9L5AgGquHu/t3+A/mCIMI5RrdawuraOy5tX8Morr2Bzc1PmGxaEfIisXTdE1lcmnPE6lzNASQSYSQKVxI4sLDLhlCZPFwAIUQojSGEHuYBVo6f7GG8fIu37cDK6ladyXPBcYbARjJJZsGAHK+DJEAmjSvgqvGYKc3eLhTe9pkrPGblFCpAiSKXAKWWULDgbZVXy+3K+I8MqRxYpxoQwSsSgfWa+TKCHoQDsEwl4jpkwNgyCVlUPuufAbBK0spBXDOSeAXiWAFsEeOkBdDicYKvv4yDM4esO9iYxHuwe4mgcikcbmRcEK3WnilpjBZ5XQZ7ESPy+gFb5+Ag3LrVxZa2JjVYFaw0PeTjEw7uf4t7dz/Dq7ZuoN2pYaTeEkWPb7CMGHPofWfQhm5nQlyAePXXUnF0C1afNxkvwdOH4KYy2ExtMz4jdT62ivxaPj7PBqnJdM1vDHGdZKfyzAAzmpBzPPKcUOtNZ6rICPdmOVH8M0R+MJIn0/oPH+M53f4C33/kmoiiD43jwowT9IMSDp3v4//72HzEaBXj91g2sNSu4vFLFxmoLrZWWAFa8l2TQCSdIGJmG9DV+lwCSHLHY7whWhQTlCcAr1hV/hyQTmS2fBLTExyqm9FgxrETSmCoQl2O/ADTcTDXoIcjxl2taS3z8SglzZlqAV8Moo8dVil4Uox9HGIU+gshHnATCNuV7ct1BrNkIUkPAqHGQYZjnONIzxGmISuyjpWeoMVkVxP+5seGh1WqjYtlYrdITy0EDGewwgMGNijxFOBlNwR8VymDIPEH/uZwhiA6PV1xjFRhEyTkBcc1QrFCH7NkCrCJDkdeYYw2Bbo6JBSCoWMGFCkLmh2KDQdMQJwxQUvfiwcN7+NWv/hlbW09EGv6jH7yPJj3E2k3Uqy5sg59C7z0FqlOyWHYZAT6Lplx2i+XrwwvAatka7w/592ceS17oIC8Aqz80w6qUBJb19PxPVXM/W33zLLf/gmF1Rv1cLE7PkwEu639nvW/+d1+76fp//bPFksBFBzx1+F+waFp2wrxe9BcQTxGR3NkIEw2aXUd15TI6m6/ixp130OxcRkSmvq4WH6cBq3KX8zzAioUZy5oCsBKwagJkgQBW8ymB0/Oai60/C7CSY5+TBCqZhJJKlLvNF4DV4gXBRUrgWaT0YglWOuJNS97TbLoyUvy8AXu6M3rO7v+z9M9Fk8HzTCh/qgwrtUOk2vk8YMVFPs2Dx5MQ+90+Pvr0S/zdP/0KT7YPcfu1d/C9H/wY6xubLG/EMJ1FlG44Ignc74+Rmi4ORhPktiu79MPRGOPxWBbq1YqLimNDyxMEvi9ACw26dY2FtvKv0k0LtVZTGE4sQiwBq+zCUFcZtnN3neCOAFY5zayBum2i7Tpokfnk+7DjGAbT8qIYZpzCKIo6hBGMOEEyDqCnTKXTkYRKNiMFIpOahPKtdui5l0ejdRptR9x91wGv3UTg6JhUbISuibEBjMIQwdhHFESoVeqorazAbbcRWTa6YSTgXRQpIMy2VXx9LsbYSjLJ4pNySSYe1i0gGuwj8w9RsxOsNi00q3xNLEUmkw6ZxDcajjHoDzAajeH7vsjLWGiqRMBEEgDfefddvP3uu1hZaQsoFccRonBSSOXI1oBiZU0CaQ9MF2P/mPbaApyYB6zYavgdIh0UJo8hCXi5H0H3YwQ7R/C3u/C3D5EcjeCkGpr074ozHPZ6yFxHAKvSDF0AI0p5ZC7VEUSh8nsRrSVlSwoko8E0mWuGyJgKFpak5M0AK5FSiTRIpW5JQUuKPk2XxasnFxkqa1IeP+dw3m9hWRWpgqVROfsFZZ0sfgW0Khh1Dj3F6i6MpovUpZ8VmSj0GDKElbLXH+HRQQ+7fgzf9LAfpniwf4T94YT0LSRhJEWrV2uiUmuoApbM6zRStu15hEnvAJurDbx+4zIuNV2s1WwM95/gVz//GQ66h2i1mljf6KC90kSl4sBzbelfjmOj2WzOPHPEOoDXel76NBsdj49vz5Z+q4bl2bh+4j8VO+6MAfjrAqxknVKCB6e+p5TZnmZXKboerRxUuz9ZcJw175z8eJUIqZg6fEgfYLuibxxBY6b/7ezj3v1H8vPHP/5zvPHmu5hMIjhuBUfDMfpBjAfbB/h//9vPMBj6eO3mDWHTba54uLLeFpmbYVEmbQooQlN9OWeGEfC82V8IOCUpcnoARgk0So0JvJM5SG+0IBLQSoIMOJwRmAYDDQykIWV8SgbIDdQsUX1J1pMEa/l7AlkcY5nIWjCN2Le4ocBhLDZMhJaD0LIw1nT0wgm64wH6/hh7R13kpg1YFfEFZMgDQwdChjHkOXoGMIkmqMQTtMwcq7aBTrWCjXYHq2SBrrRhZRlcpMKsMidjYDyCFoWgmJX9lWyncgqTnqsRYM6EOUVwOdV49MrEjtDeFLBiqELVRmoq4FVCFsRfYyYltBy7GBsUwF1uKsxYFep+SJCIZWFvbxcfffw73L37OYaDHl65fhXtVhObl9bQWWnCcyzxtCKgrIISclfVwAAAIABJREFUCLmrB8eocr29GLCavuNCEvgslf4f8DUvuz5dfOgXgNW/JsBqfg4p//089cWyZvqnCVgt3uFa1n9kHfHHJAn865+uLDzjZYAVWVGz+NhyunjGbULlOnXME4LFm2a4AljlVg0rl27ilTvvoLN+DdBtiSmWRUCi0l1K76rSv0rgKllQlqaQymODC3marjPynMbreToRwMrUI4lBni02yzhcVXyqBbxaqEu6yZxXFs+WHiCyeJcn5YCz1B1+Jo07TzKs5q9pWpjHl53tJItqWYc9jRWeXt4KqFFsPT2vbGH++093+PNlEMt3tqZn/FKLhmXfs/j6LY9lnb9XZzPgnq0wOWswLfYbzyhIZoDV7DvLomH+k057jiwbtE/+fdn1W/b3Zd+38P3PIAlcnDK1fAdm2fG97N95fiKLFmaLKvjZZhKRLNOkO8FwHOCrB4/xt//wC3z8xSMZy95+77vobFxBRG8Tyqpo7GxYSHMDYQLxPYlhYBglCNMMCdPjskw8eqKQILuOasVDFAeSEMhhh4VEkhBkyVChVK3dVj4tZIpQ/1SYYnORr9g1GTwthZHxmzLxqFqjbMRz4aQxNN+HGUTy1AmgBBE0PsMUOQs1YR4kkkbHHfcyW4/jYEpmAI2IwRQ2MpoU8yhMUjmfmJsUxD4sDYEFDF0dSaMC1KvwaVg8CqBrBm7duoNYMzDWdQzSDAdBiCPKH+l9Q5YQGVYC0JhTuTZ7hbCssgRNV4ceDpGM96GHPdTdFJ26JWbraRLh8GiIarWBe1/dx2effS7eXt/61rdx69YtAan6/aGM//TXsllUkbkmDFved84byqOMjBAxvWdJx7lCPBHVnDE/K6qiqujLRWE7TdHKgMifoLu1h52vHmHwZA/rdg1erMEJc1hRBiNWhTRZWCSEWPUqxiHZKL60N4aHGCal9QooUxJDZR7PbyZYRXaVTeN+Al3iQ6WAGAG2LMp3FMA5JUEUbCsBHXM1V7INmaatAKuc10IV7ATxVBEsnDcFCCg4Q/0/wS/qedhvCJBVbOhVG2bTg0FnfKYI2gZykymCpphT96IUX+0d4ekowECzsDWa4NHBEUaTGI7hCHBGCazjeXJctVoVTfpbIRcGSeQPgdhHu2rilbUaXulUseoBjp7jdx99IobP3e4BSIbzPBuOY2Gl1cDaagfr62sin61Xa4pppuciyeU14qYZX6vm/TnZVCHBnHpqilSyaAVT/x81XhDk4zGX8k3KUvmwLRpoMwVxXIC/ioHC66wMp5WUTjx8isdZY60AXlNrgwI4Lj5HgVUqcIbtlOB66blWeg4Ja6Uw6JfzlylHsaBkd5xeULla57AflOO1jH1RJKBtCXTys/hvAhP8TLYVjpO8X/1+X17rui6OjnoYjyYYjxlqMMBnn99FECb44Mc/wau3XhOAmWZ3ca4LC/XnH32Ov//nTzAYBbiyvoornSaudyq4dqmN9bWOSN34uQKqkJUqIHIBME8CAaxkEOaOaAFYEbTSkkxALP7UxR+OUmPlFScAF689O6GsrRQYox4cjxQIJNdPLCpmy5x5HzsCdomuIzYskUZHtoWJrmOUJhhlGZ50ezgKYgkbmNCjUCfwZqlNXk1DTyTdGtq2jsuNCq61m7jUaqDuuZL6qrF/JzyHCHocworVz1x+pkiH3GBQ7ZM9lYwoSmwN24RJaaBL2JdzSoKIEsmIbV0BV2RWmQ0XOb0ACSS5jrzHdC3oBKQNsoZj6e9KEqiuuYDqhfesbGqIH5wCwTmG9Ac9CbHY29tB7+hQUm1pur7aWcG1q5u4vLGBiueKNNCy1VhUzrsy9hfee/zMkwzGciwu+4wEXHztj9nNVn2yjPo8/l0zkPD8A1i8/irrrGevt573VJcVvMs+b9n6cdnnz7//rPrj5b7/5QGrZce/8PgURXXxS+b+vozNctYHlfXPWe+dWdEUc3PxXeq159UW879fZNo+m+8WneD5myXL7uwzfv7C68fNvWf7nvNepcr9FxxDZHn0Mn13ef9f3D7LdNeZ/6us0U4c09lt59let7h+y2Wv6nk+X/vrv3gZwIoT8hmA1XPcBEUUnjMx5fJZAKuaAFbNtet45fa7WLv8ihiy54wKL8Ah8auY61zlzvX5gBVBq+OAlY5APADKxQZ/lj4ibA5nAVZlcSo7aUWBWnpYlYBVuUgsAaty0Xdy0M0Kc+bzgKSXBaxmE6bqVCcBsWXd9QKwmtv9PoOl9DIMsQvASkQ1xxgGJ9vjHytgxeQyLvJZXPUHPj69ex///R//GfefHuLK9dfw+lvfgtdcxYi75YpYIMUIAXvWTjFBAN2EzyKBrJUi/ZRglRhLa5qkObEYIhtBJGisn+jzpxtottpYXV/HJIqURENkeYrNyoRAFt2OlsPLIlSMHJ6lo24bWKFfiKHBok/VeAzdD2H6MbRxSCd15JMYWpggI6pGJhUlJCxfCjN4LoIIasQ0TidgRR8jQ4Ek7CvCWspyBDQmFt5BgtDMMa5asDpNaJ6H0XiCPMzQqDTQaLYRaTompokxaLydYBBGkg4G21YSQ078LIbIIirOVTyakMm5mdkEWtiDEQ1QNUO0KjpcUwFWO3td7OzuY3d3D816E9/85jfxxhtvCrOGhTyBKCEmsaBigV949rBdipyIxeVohF6vL+wsAgiGqfysWJgzLZCsihJkYGtPM7K2IgEroiRGOAkwHo7h9waY9AYIDgdIukNowxBvbt6Al2iwY8BKIKbqUmBLcQnY1Qr8kJ5bAVIW1gQyuLFSLIZYLMqxF74xyrvKUF48fG3G+bCY58h8EkmQKjB5iVnAlkCFqu0Uu6jcwEGRkidgVlokqxHIY4FPkJUFf1Gvy7u5mSR+UMponmwqglYsfI26B1QtCO2Pfmb0PTNMjHINT/s+Hg/G2E9yPO6P8ODgCMNJDFv3EIepfKaAbpaBRqOBZrMh4AhTyCb+CEkwRs1KcaVp43rHw5WGJUECnluRxMfB4EjYcv5kiH7/CGHgS7HLBLNWo4mN9XUBr5imxmKZhXUQ+jCMHK5no1KpwjLLzTSC1cqUXc3/J+uSGROkXBfwWMkyIfOND3rLxVEojEgBtLguKdY9U9YawYgpIHr2TE4QqgTSy7lfgCppz4WwkWsY+iyROVl4nikAjgCeV4AJRYiEgKCKTUfyJDHakPLN8Vj6AdmJ9C0qx20eP8+LAQ98EjiaymQJjuQJ6vWagFslaNbtdsWPb+wHAhj/7qNPMQli/PSn/w7vvPtN+T5e33GUir/f3/78d/jZb+8K0L/aauBKp4HbGw1cXWtgtdOSRMhKpaJ8SsUDKUdCkIbnWwBS9KgSwCpUDCvFssqULJBjKllVJHXy3wVgJUAPO6G0a2XyrRZZ6mcJWCm8omDlTT3synWFkgumuonMtpBxTDNN+IC0+8M4xWEQS9jAEVm0vJ/0GDTURkC90UTNc7Fer2C16qHNtsjxm/YX9HajkTtTEJlGmjFQI4WW0qw9Eh8800+R+KHMU9xcEWmyYcD2HLiU7Tqk4Cppo/ghhgnCKJVNkTjPEOgcmDQBuGxudJCZWPNgug50Jvy5jvIXpHyQEuIpsFsEJKWR2uQtGpxab+aY+GS6jjEaDtDvdXHUPUQSh6hWKwIkb2ysY6VVE+tDpnxyU6E07VfgGD+G/WO+mJwrDjkoyYD28pt+p3veBWBVXpMLwGpBhfU1AFbL6rf5Mb987QwgKMMTLgCrZdfxXy9g9eyA51nnoBhWf1SAVeslGVanPQzOQunOvuGF10kxvaudFlY4DjSzKoBVbeUKrt9+BxtXX4Xp1mSRzsUKH1zIlf8+n2FFdpHywlQSewoNYolNJ8NKy8cCYqlFuWLLlKjvPMNK+YDQj0NWJNNdS7V4VCihAqvU5SwBK/H1KFhX8ztJ02s09cM4G0xaNuAvY1jNA1bngWKLOusFYHUBWL3oYF72g3Pf/yfIsCoZCQSsWAD4kxC7+0f45W8/w89+8RGGAXDnzW/j+qtvItFddMMEk4TFIrlQYgaiEu/o52cq03R6/whbJsukiE24O07mkm1JkUAvJ0kJTHORlxH4YiFDY3B6LymAoIgDhwbXtuDatqRGVZMAbc9Cg8bTpiYJUjZlZBMfxjiAFSQCVuXDENk4RDaJkIcJch5vlot8SliyHDtZlGgE22iyTdciHova8SZgJT6BuinSQLKsIsrAbR2pbSBtenBXGgJoHW7vAeMYa82Oer1uCvsgti34LGY41lIK4nk4TBMEunBkkQhrRwwJhWUkHid6CjOndHEEPerDSodwtQBmGkjSLI3bP/n0c7meH3zwAd7/7vsCVrEwDINQjfni0ZQWgNVcYarcajDoj7C3t4eDg0MMxyMkRBzJbNMN8b0SKY345ihQh58t7BJ6t9iGyNrC4RjhYCTXupLqWDE8tE1PfjoErDIdRsb0sqIAExmk8nCJk1hYdgokULvGZL9QisQ2ouR4dDvmLeI1IUuDxuz0tVJzn9qYUYCVYRZeVfSXSZnDpljLpVxQfCILwMOybJWcS0ZX4T8kMoOiwE8jJZmaB63YTmQuEpZIBs0xYVRdGDUHqNjQqhY0grGOBd3zEFs2DsMET0c+tiYR7h8e4YudPXSHAQxUBLDiMSrWUY4q0+EaTWimCbdahz8hK9GHnYdoO4mAVTc6FVxq1bC60hHQlb5VBg3/U7LlfAQTggMRvvj8c0RhCDKfCPISCFvttLG2topmq4Y4IbRAUE+dv2KJpNIG1NyvpG5k3ykGk1q7lOsDMvpKbzDVRxULiVJXfh+TPcniVpJPVWDI9Rc5ayKg6qIHv3ueYTVftCjAisBn0b4L83weo0hieR5k59AbrpCElgCAsChTMkl17O0dYH9/X0BTfheBWgJEfBLA4nXhOc2zrfjvSq0C4m0CvBdJk2RakWFFP7nDwy529w6wu3cIz6vip3/xH/Da628KOM9xYhgk2O37+H/+9uf49d0taKaHetXD5koFb15t40qHIQsNNNgeanUFmtOugfeDoFcUwyikf2SLEqQiaKVHBWBVMK8EzCJrkK8tJYRF2l0JWMl1FVZVAVawPczJ1OYBq3lmA9lMpQcfWZmUytKcPdYNBIYF37TRS3Ls+hPsDQYY0puNSYKOjppt4+rqBpquh3a9ihqBTTL2Y7KmCFKp8Vf1VbWOEZs8Wa9msAhYDQPEowmG4wkmNJKnHFnX4FZcAa2cWkWAK8t1hR07GAcY+CFGfgg/DpFZOVKCcATQHAsuzdFrFWG+8ly8WlUYW2QHMxGQ902YefTH0zTYtOMo2j3bNUE4tnseZ8ZzyDMM+j0cHuxjf38Pvd6R9JfNzcu4fv0yGlUTrqXGLinEmQZeBEfImDD1wJnbGCutFi4Aq6VLu5diEM1tkJ9b8C8hN1wwrGb1x3lMlEU38QKwWnT9/hQYVv/mAKvmC3PSODmTYaVAHPU42akWAy6zyG1ONArYIapkIzc85GYNXmMDV26+ic0bb8CttWRnjJMeF8/cvVM7mPPsoTlJoEzOJWDFCZLlBXeUZ4AV8qFiXckiWhn3qvSY2Q6ZknYcB7Omu5bHznnmbXF8oC09rZR0sFzYqpWrmkjPA5OWTRinKc/H6YklYKVCzNVjGQg2PwBeAFYXgNXSVc2CFyxsa88AWC1r/8/Tll/mPM57rwARc5JA9d8paLZO8IgL+0dPd/H3//Rr/Prjr+DU1vHedz7A6qUbOJokOIxS+EmGiPSAwoOJoBVZOga9+rJMWDg0zyYLgcwOFq/CvGBiYLUiBWd5DGQfEChj8WM7rphmsw+L/ItDK8MnQG9rCw1TQ8dIsepZWKk6cLMERuDDpBRwEsD0I7hxDowjkY6kfiiGxCzcSu8X+omoMYUMJ12KF0pIEi1DqjFCXo1vPAaR1bmumA+TIcUder6WPlZmqwrNNuH3hzh8vIW856NhV2GQecDPdl3kjo2sYN4w6i+rVrCfpghNCynZMKaJ2DKRUaZNfZfBnaMUlkED9hAI+sj8A2STIyAcIU+ZQnaE8djHnTt38OMffYDVTkeK7MlkIswnXueyDco52FZh4FyAi5kB3w+EpXN0dCSJgsPhSD6T94FAogCNBftIeUaUwIOGWq0iMiMryeEkQC030DZcrNo1tHQXwQFBNuWdI2b2UggrUEoxgA3xz1HgSLlTSrWmKg7FR4dMi4JVwzeSDUfGDttD+VQm0ZoCq6TgUyBFlCgGhOwjUUZKtoVI2fj5qXgDSaEtYKSSBkp6INk/bCZsi6WMinK4YjiVfqtrIgnTLAOaYwvTSqtY0KsOjKoDuASuHGSui7FuCNtkexLhq8MuPnr4CA+2D6HrdZBEYolPEYtWHpMF03FERtveuCyFMoFCO4/h5T7aTorr9Dhq11GzLbRbZGTVYdssfDXYNLUUcDEVsKp7eIjdnR0c7O9hNBoKC+rKlU1cv34Flk3fsomAKHwopkeuTMMngdx//o3tic+Iht5T0EotXeqNhrC3CITVazWVzKjiFxXYSxCxAKp4f7hRx/VSlvDvs9jvs6j8J1lV5dpjyrDSTcWsSRRrKQwiab9kC/Ic+PkKQHOm/ne8x8IAi1McdPs4PDySNND1tTVc3txEq9USsIpsKn4P5aoMMSDzqnd0hP2DA7m2HpPpKo4wDslI5HtKcI/HsLW1jU8/+wKXL18RoOob3/y2MBYJ0LPNjYIEnz/awf/9Nz/D508HcBsd2KaGjYaD926sYbPl4tJqE00CVpWaAFaUwBJ8SukZGMXKq4rgO58FYCXsqvJ3BVgldLIChFUALNlVGdICnC7BKeXeVrCHphrKco1XLlXVOlE2IYqEU/pIqTRKQyTcYMIrva1sBxPTQj/N0Z2MMPD7QB6jXjGx4rlYdWpwNR0m2wfPLYlF7ifMyaLPcsQR03cCn7wGRR82OW70BkiDGH4YS9DBJCZ7KpV5g6yplc4Kqo06DMcRk/vD4QjdoY8jglyTCVKdHFnSPrnPbAkI6TJxs+JB51isQTZcOFYEBOoLKakwInUNNddCjX6MniuMT54H5X+UOYq3HnIVMKJrGAz6ePToIXb3dyXtdmO9jSsbTVQcA64EX6jBRQBgyo3lPpTVQQFYTcEqmbUuGFZLFkXL1l/L1lTL1mfLPv8CsLoArBa1sWXtZ7Hc7AKw+iNkWL08YDV1qTimgV02lKkJg++V3cNid0QRmExkAlhVYdXWsHH1Dq6/+jZqzVV6zcpCnIsoPmcMqxKI4eK6WBCcAqxwArDygXykWFfi06F09gSsVGGgWA3q92pyKxlWakGvck9mINBxM1Z2FqWtPw1YlbT8k4DVyQF+WYdcxrAqgTZWHGeBYss+/wKwugCsnqUnLwJ0zn3/nyRgpRgVQRQgilMMRhN8/tUj/Le//yXuPtzF5vU38Y33P4RbW8V2f4w+dAxDeoMkigVKMKHwTCJ7hVVHEIYYUm4z8QXAYhJavdaA47lSFHC8KtmflA8GZFsV0h7bsZXJNneuuQtNj6E4hqMbaFkabjYdtC0NNRYJUQh9NITpT2BNIthhCjNIAT9G6kcCVkmRXLA9RLxBg2vpIgpIYWGUELTSaLCdK9EfJSjii2LBrnD33YNm28hMA8M4RGfzkhhvsyDxD4+QHo1gDgJJw6PgkGNuRnYEDdYtAwmBKNdESnaZ7SJ2bEb1IXVsRI6N0DIRGgZiXUOMlAoX2Br9aUaIBrvwe7uIR0dAGuHB/Ue4ffsOfvJnH+LmjRsCSIxHIwFdWGgrjxUFMBHUIYAlgAgBGpGPk4WUSqHPpMaRP1YF/3AshXWv31emy+JzpD6HoA9ZKMrbyxSWh5dqqGQ66qmOKj2rggx2lAuzyiyJu6JiUXMmWQt8EBzhP+WeyDyqNo0SFqMiuyzljJmAViyMZRtHUrtKE3HlvSapgGIGrf7NF8yOW8kABbBi8llCU/pEACths0kxXMoPCzYXj4/yqpKVIgywYo+mkFERrBADat5bPoVt5QhopXmKaZU5NhLXhW9aOMqAR4MBfnX3Hn579wFSo4Y41eX7CVgJoCvHaCJKM7RW1wVIZdFL2aud+nCzCVYrhhiwE7Raa9VQa1QFICIPTnni0JcpFgCJskb2abaHnZ0dPH36BOPRELqe485rN/9/9t77SZLkzvJ7oSNSZ+nWPY0erQDMAhhgsdi1FVzekWb8M8il8f4x/ka7I41H2i1tsVC7UKNnMKq1Kp0yMjTtfd09M6u6qrKnCliIrRpLq57KzMjICA8P94+/975SBNPcJ6lMIqzs9wcCPh89fCzXM69l9WD+lYLI/IknMfKClRwtUW9d2FiX3KV6PZL2QXjGY87YLwV+aYHSC2g6H+yoQfkMXs7sHsamZ8YezHFKS2XpI1gjYNvd3cPmk230en2tCsvF6kjLIwEU2wDPvQC4SYKtnV0EYSRVM1977TVcuXJFvhvhuhn/GJUXf1OJ+OWXX4oii22r3WliMomn1xOBHrfd7/fRHwxlQfRb334br73xBpaXVzAax1J1lTB+a2+Af3n3E/y3n72Lu70CzaV1OX/LNRuvX1vGlaUIl9e6aIYh6rUGfCoLOSbTFj/a/UBoxeM4B6wEVhFaSccj4YEqs0pns0l/p3Mjci40GNWjzq2SE6uLLYjidm5RUrlqVWEEQSjsk+WaUHlvxI9yLdI94LpICd+jECnzzMoMcULFWoZaYKMVBKjxIk1z5Lx/CFCjFZcWxlwUSurzVd6V5flwglCgu0BpwqSJKjBBGDWaZBjGqdjIpa8LfKyurSCs1cUmuDsaY3s4xl6cYm+coB/H2O3tCnDkbvgsVtBoCLRi2DqPAYs+EFhlXMRhDlbGJQoeMgWs6qGDbquBpXYbtdBH6Nqo+S4i3itcSkVzKYDQajbkGtnZ2cbd+3exs7uLMo/xwnMbaNVpOa2pAhGi0uL1olTFKiNoVrlUdZDTJW5t3zxlBs2xA5tzS6A5NOfA6oTRszTNZ1fIHNXPLzq+5tOPBjfnlsA//gyrZ28/R7XEf9fASt2LZwOkGcg5djor930zeFYqKyqkCKxClE4Nbn0ZS2vXxRbYXbkg+igudpkJg/o8o7Di5ywCVgyZNQqrMcqiJ7YRA6BUpUIVqqv6k4NhmoeB1XSioO6Oyj5hVrOnaibzt1n1wGkHcqji0GGotCjDx6wqzY7wwZuvAVbHKazOgdUsJP+oVjp/fI4CfucZVifjrH8vCqtZ8CLtfVytTmQiyFDv9z/5HD/86a/xeHuM51/5Fl75+ndR2nXc2+1j4LoSrJ5JtSkFzSUY21NKHg78qUzoDwcYjsbSNzWabbRabQkB50RArCg6c6bgxEd8HzNAzQlM6DoIqdwgzJpMELkeVkIHL67U0KwSeLT+jEYCq4JJimBSiB0w741hJaVkVtFKY0b7DJ9ml8fJvKxks7w9OQUVZpwgoUQhFqtccoRyVohjKfIogMfJRb0GBD5qS1101lcwqTI8vHcXyc4+ahlQY8h4pnJmxF6lggNl8kcIlbpA4XtwWx0BVVa9hrIeIY1CjD0PY89FTNWVR00tQ8BZ7WuA4fYD7D+5h9HeE+TJhJo2fO+738Pb3/6OwChmpRScVBUFBv2+KGxov1KgyZVJe60WSS4PVQi0wlCRIMHriQpfJ7gSdU2aSbaPuY8w+2d2b1AV+yLHlyD1IKvkezcyG+GkgDPKYMcZWmF9agNUigxOyeWt0uQ4wefkTO5fulj8VEUDSyylxhKo1L16gUWCk2mZUWVPDJCjMoHQituWaoPT3Cq2TQ20tL1RbEW07emMLmWJUmNwtQhlie1qCqx441aBYGonRJFVqNB8sXI6kmlFSGXXVJaV14xQ+C6qWg15FGHsB9hJM7x/6w5+8ckX6GUuRimxqLJcUo0o8MqnOrGCH9Vlukr1DpU2QZXDSoeoU1lYs3FjvYn1bh1LS10JUKdiUIAVJ/N5hpwZR6DqSkFK2t6ePH4kSo+dnS2UVSrqLk7wqaQyOWaEPGwr6+sbYgvtdLrotLsCfqYB62WBwXAgoPbhowd4+PC+ZPewWuHNmzdw9colqUgYcr+o+pL2o3J5CLMUJlbBqfNjjvl/mzHZ4b8pkOFglBSSX0TIRive40ebophiNAP39W//5u+0rZGV6VIBSdvb2/IgUKIldXV9HTdv3sTVq1elz2KbZ5/FzyDcYtuUfC5f9WVUIyqrYIlut63UjEkiMOvevfu4desWnjx5Ija+v/27v8drr72O1bV1uc56g77KaKuAT2/dwz/++Bd478tH2EoD1JbWxF7W8gu8uFHH9ZUGrqx10I4i1KM6QteHXxJe2wKtGMBVxBM4BlgRSGk7oGRWaSsrIX2ZKyBkrK1yWTDDi5l+6gzoRHpjDTRB67O8MgHKhxTuVCDJAin7T/GPqsw4ZrFVBMNUsIYhEAXItSKRYf90BVBT5KgVXBSUE4JKWocrJiiSCfKU1Uq5aMC8OKVidENl73MJh6lCChxMmAsYp9hlRtxeD2NWYZTcsRq63S78MBAL9zbVVQTzlY1eVmBvOJaFGQPkCYw99slcSCak4jFTJgoB7GIJJETnoREVJ9CMfHSaNXSaDQWqXAvtWoA2c8d8F42IlXC56GCJqooKw16/j3v37+PJo7vYWI6w0q3LfjJc32QF8h5qCgRIr6Qrl54Dq5PHa4efXTQ/WLS1RUBl0fbPFVYnK6wWHd9zYHXS8ftTUVgdD61Ovr7U2O+PLMOqdSKiO+mCUNJnBgXPQrsWdUAHOzilWDLASoWvM2/DRsnqP04NXn0Fje5FXPnaq1i/dF3BLNoaHFWdzyifFBx7VmDFwQczrEbI0t0psDJBslISXCus1HZ1iKaMJ3RpXpP5oQNk1X6Y8HiVZXFgcqJzA+ahngw4KX2eY0xfVWE1X5VQT0UOHOLDwOqrbv9cYXWusFo0KDnp+bMCq7N89r/VexUEmE1MmH1DYDWy3wvvAAAgAElEQVRJMmzu7OO9Dz/DP//sHQwSB69+/fu48dI3ME4d3N8boMfQ7owVtgis2BfSqmVLbo1SY9ByXUkWFYGI4waoNVoIo7qyYNE6NM0s4gaU2kRgigobklVqn2HrnDDxc9IUrTDCxVaIa40KwaQPjMewxzHCJEMtq+ANGbSeSm6VlVJhoCzblVWisplzIukrUm1LFD4l5Tg8Bso6rawurAqYKpVVVYD/KjxbrH1OPRK718Xr1xC1mxgkI2w+eoSyP0KtAGppJSHjtNwQehCMObqiLPVamaNyrKju4PaqWoiiUUNSryGOQoyCADEzgFipihP9khagMYa7j7Dz6C76W49kUnfjua/hjdffxJXLl5EliWQX0cZGcMCHUltR/aaUN6xoxskRbU9hjcHCEFsbbVVUKhilikzCud/aOieKJP2QwGqChwKo2yGi0kWYA0FcIhznoq4KkhJ+AV19kXZLdYOrqNzQPj7ed8eTWGVLMXBeK5mmShpmUHEyqy2BJW1kvC8JN1KTOFFjaLhpMqqU2lhN+JhpNXU26QUZA7cI63zfE2hnQtKkcBzVW1RQ8B7KbCBaZgmrJD9oBqxEVKKBq9jw2Z6pOPE5SXdRehZqS02xgTrNhijqJkGIiefjzvYO3vniLj64t4UB43poR4WFCe1QtMDSTstQfMeV80LL2TKtar4LK4sRoMBSWOFq18ZKy8fKyjJarYZkslHBJG2d59xxJcuJ2+ApoNqJ+0yFFUHTz372Y7DSL4ELz6/vBVhZWcXly1ewurom/2bOVOAzbFzlTXF7fH2apZK3ZZRhrIp25/Yt7O1ti6KKFQsvXlhHu9WQByftogLTofeEjTIxnwNWU/WUJpOmsqCy/KlcLdM+ShBYlRjFygZIddX21q7AqqtXr+HGczextrYxtU1RzUdFO+GstO9MwcGoXkO9Vpfzzu/ErC6xIbueAAyqFVUGnGp/pr3xN+Gv2BvLEvt7PYFW7733vqiwqNr67//D/4Bud0muF15PBJJs94PhCO988DH+n3/6GZ6MSvSsFnxaAj0HIRI813Vw8wIr5tXR5TXb7KDuBYhsFx7bqKioDgEro6zib4IjUTxZAq/l+LEta4Wg9HSsjsiMP8LfQ9U/CUZkKVWPC6cr+Xq8a+4YhOMy3pQKsdpeTpDsUhGlKmmyYibTxWkVFFhH2y2Vsiy0MWGFVxs8l4KgmUOWZajSCcqc4fe5cgpwISQM4LGSZi1S58W3YTUjTKxKAuwf7/Rw99Em9np9eA4LRjTRrNdFURpnGbYGI4zgIA9rGJQW9kYjRPW6ACuVHaUKH4gaUVtgpdqoSBDVPUGEaWIHJrCqUA99tGqBVDUkrAqdCu3QR7vmo84iIK26VPcmjua1V2vUpc1t7+xg89Ed7G/dxtpKW5SJTeaUsa/gfmhgJePrc2B16qHQV5vPPf0xi4DKou2fA6tzYHVS413Ufo5WlhlhzZ8AsLKeXXDx1HGUNRWO3/+IQtf/4a+fBVgdJ5nlQFWrkeakjYsa0ezAHQRWRp2kVoQCFHYIv74iOVYSvH7phgSy8zN54+bASKoZ6R9VEIRnYVaWyJTSNYGzKtKY8u4EKMfIJttwLG5HBTcapZVSKOjwWW0FnC4Oy4BRBaFyYjnrVHX1nVINCs1D7d5B5ZnZZ95g54Pazd/NNhcdS5WJMv/ztMJKgJueVH9VBdefPrBSqrjjfk5WWOmw6VMOB5RwXJcWPao3MQNek7tw5H6eTc6uoMbx21g04Fj01dVA/pgfs+q5aCMnPn+yJPZMm36GN08nizoPg5CGtgfaZSZphi0Cqw9+g5/863vIEOH1b/4FrnztNfRGJR7uj7BXWRgYYKXDyzkhM5ZnDvBpdZAhe1nB5aSr1oDNMujMGtH2LU6PuKLNyQEVLwoGlKLyKFn6nFZCbjdN4RU5lpsNXFtqYIWW6OEeisEQzniCBmFRbsEaJsh6DKq2ZXJHlYFcC3aF0lbV/QhCRI1aMj9FB7LoG6CWEkiWF48JVU4ERxNWGBMVTSAr/rVWEz6VUZz0x2MJAmaekzvJ4ZcWylzlzXAC6RLk6WqHtAaC8IvnyHNQSqZVhLxRR9qIMKFdMPCxz1B27rdUkrIwifvY336CYW9XJnaryyu4fuUqwjDSYfbAhNWp+n1Rawz7PRTMDqNd0rakotnK6gqWV1fRaEbwQ07GVIiwKJnEHjjBeMS8IgUxGNhN2Mj7FSftvM9QmRRaPoq9BI3KF2DFRP5iu4+yN4aXlggZKR5E6v4ikMqWHBqhGVpFN4oVsBJLUcH8qEIAgfmRfDMRczH4WC2kTJVWZEgMvtcKKwFWc4Hr/FxlP9OLKgIWVDaOWBo92vCUGktlapky4co+yEkjp9GcYBNYycPYrLiDsssKYJj3UkFGZUnlWyg9G/XllmRZCbAKfMQETo0GduIYnzzcxH/9+QcYWwEqnwtcnlTV5DY5gc6SFBGthLR2Oi6WOl00azUBuKFjYSkscb1bYSkClroddDot1Gu04ilrpSygFZWAF+52npmcKlsC2eN4jL3dbQmCpmqIzYwh6usbF8S+xmBxXqNq3MCxweGqwxYSBlczq4oKEoLXqsDO9ia++OIzPLh/F+try2IRZMZVLQpEccVLgAorXvu8JsxCn2KQswqAPMS9/kBlUxHGMtyfoCxNpY3kVAiVNkZxIsCKlS6ptFrqruDb33kb3/nO27h7974GnBpEzmVmsT8K6zUBFmzrptKfqN8J5jLpIWQcJeCWais9ppKqhFkmsDdgP0DlpVYsvvPOOwKtCJPf/s53RHVKAEIQSTAZZzk2t/fxzgef4P/+xx8hcRoYem049Q4CQpkqwUajwgsXl7DW8LDWqmO900U7iFCzPXgEqCxvSHjPRQCp5DPLsZKQdV1UgoUJCMsN8Ju/Z/OaKxNq/tU1oLLpzJWn+gT+zG6B2oKjh6ccP8ZUtboeLNcXxRuvURHJunxIlSDpO2kd9IJAcgv5YVJ8Y5KAJWUFVlsO8lSdB/ZXBJssIjAaDdTiAce2rA5bq0mhDtr9Kha7qAVSmTCFhSe7PXx+9x4esOhFWaFG63mtJtcyF1/24wkyL4DTbGFYQeyBbr2JgufUtUUBRdUvNV3jkcoBZJsQ6M2MPN6XdDC9/L84/lK06jV0GjWBySwS2gpcNAMboVXCswssd1po1EMZ1xOe8bpiX9rb38bPf/qPuLjelUy5bruNIHDk2lDh8ny9Hl+bYQIdDQKw9NhLuyme4VZ/zEtOmBvNq+mOGGOZP500glk8/vptjH+OH6Mtmn8sOm6L9n/R9n+3wErD00Vf4oTnF+3/wk3PB0Af8eKTgcvMir5o/nLcdubFEuY16vdRbcL8bbY4azI5F33+0c+r7ZhIoYXH6sjjc/K7Fh0/tZBw2muIY5vjjtWzfRtVTum0P2bu+mzz16c/xSisns4en3/tomM4veMdwYA43j32hwumHO8dw44OX1v8f+sf/vq4DKvDDfbpBmzCJY9u3M92EqTctiplouY4wlZkPQWlFcDyW4ia61i7/DwuXH0ejc4KCt7YubZP9QGr4JhmP1dJZ9YMOXNT+6IWpmW9CaA1oJwgG20DBQf9rFbjyQodB41cBecg0+VAQj5Bh7HLcrMOGgYQcNVLFph10KYZMB4IV1cN6jAskr9xs/r9hxvJYRn/UUd00Q1h9rnqKB3eh5Pa07OdwdmrzLaP+p7Hb0sNAU/7s+j7L35effKzXDRHfb+Dgf9qW4s+03zXk4GVasEnbmuuwuRxx2+mQnx632SiKKqYE87O0yFpB1686Lsuen7RzUI6qUP7MFMRlJJXsWgbp21bi94n50/bxejIyAgDWK2ugkwOY1poBiP84lfv4dfvfoxJ5uDr3/pL3Hjhddx/vIdH+zEmXhPDwsIkTcH8KSpoGEru+L6ySbFKnSg3VbuSCm+ivvLh2h7SSSZfn32WcA3XFjsJ3ycr2axSzn6MAdnpBI2ywFLg4mK7iY3IhbO/iSiJ4U5SuJNMrIAOVQPMRGE2SsIAX6XGoSVQqapUHzot5S4jb21ROlDSXWfZaJbFd0u+FRVSzFkiRJGcK/Xg9+PZZNaMB07GHYSeD5tWyZJqIGYQ6jBdQg1+ZOQpRQ6zXnwNrkIfRSNCFvoYOsDYAkYswY4KScUweDORtFALPFFw8ftJKDPBE61g6URyYOJBH0vNBh7fu4f+/i7a3TZW1tewsrEhldzWltty72Bpd+4PFQ1FlsqkkQoIgjxCD1byYxaZ3LdcBdqcBGhnAcr9GMn+ABZD7lkRsACcVFUs4z5x3+T4cJLnOmKr4bYIH1g9TVTJBAJZKmCRP2wjkoXmegqeTqi2YCU9LrSoHCJRDcmAwVjfqRQhCHE1w+aAQuVccT882gUlGJoPlXNVVJmoNUSxIURm1v+p7CLd78zWkKZFR1S8jOoF5ZrWr5VJLY8lK4jVQhW+3ghhNSJU9RBF6CH3HMRuhP/9//0pfvNwB2Pbg99ZQp8WUlF0Zdjf2Ua7XkezQZUI7WgENRVazSaWO110/QzL1RbWGrYEhq8uLaFRrwkUlWpyZYlkHE8LsBjbrXxPFRY2DYZW0E3fS3SPxNepMHsVAi1WRXdmoeSlQpuUCoFTChUCQKoBB4M+Bv0e/vVnPxVL6o3nruHll14QBRiVKYHvIs8SBQ/5GVq5Jbtmu3LOR+OJ5HhtbtG+N5KCAE+ebGobKe2NhGUKGnIP+HtlZQXffOvPpAgBzwv7GbYbVeGQgJztylFgluBLctwqOVYEOAGLQbi+HOdkQvWQizhOpKIgr9ycAfTjWK5lggcOgEJmlbk5ojot0A4ePn6Evd0euu0ultsd1Ggn9AhNUsRZibhw8MGnd/BPP/klPv/yPuyog6ETIXFZ1a6JILDRDYFLnQBLTo6XLq3h5sY62iz6UFTweeq0uoqAnJlV05wqAkZeQ1phJdeTLhZgFic0m5KlJmZY8XspqKtt2FIEQwH+afU6KcxxcGIhFab131U2ncq+YnvRQlXJd6O6rKQNNPDFzkfVEnOjCNKqSSqKUP5bFTtQFxr76JK2bea6Ue1FgMzrlMUNCI5YzbIoETWa6I9jbPX28XhvFzuDAYZxLJlY/O4vfu2m9GE8n4Tfk6LCMEsxoE29AsZhE5nPxQcPDrcdUAWmJnIE1Byfs+1wEUdZw3mPpIJMFQWhApRW0WaDtsAIDd9FzSnRcCs0PQuBXaAeeajXQxmfS1/ksoJmiNB38d47v8CtLz8VsPuNN19FNhmi064jTWNZXJhFasxnuKp+zfQ9px9/msnW0fmwT48fDo61jALv9FPWp9vU4c9cPP46/dh70fjoWZ4/M/Axp/FZPuyp1/zuv/ui7yfPn74BPNWnHP6KJ32+nhGeOP+Z395sW6bdc8ymoMlx86eTT8tBWHHUa9X45DiVGW9RSjBz3M/Jx9/s9xlOgJrxnfLz9dtO3QwX7/fiee3Tx/awSOOkbZh8bjkKczEkZmH0qDnzbP5Gf4Zxrx13jg9+R+t/Pqywmq4EHAYcR4OFxR3iyU1WgJWpYCd5TupzKXGuLB9wmwiba1i79DwuXX8R9e6aACvehOXGLqvJ6qKRAYCAKTPyVY1JBnHaMqguMDVFsooJMNlDlY0580QQcCLIV9L+opVLFkMx9YSMk0DZpLK98DMDrgrOnSxzMg5aAo+GVdNNzVWN4t/mQdWiDu9Zjv9xAEnUZycrCr/SbeCPE1iptrL4wp6dw6OO+VeDdOqwLgZWi+CXlN86EdicDKx4/o++rs2JX9S+zva8mcWevEIw367mOzsOilWWy+KO+ys15Gd88WFglVLBwtwWDuyTDGOuSGcFfv6Ld/Drdz7CaFLh9W9+DzdffANbu0NsDjLslTUMC1tVUGK+Byc+hOAMXJcVaV0VTq9GUE/hsnIXV8ypjalcxd9LTg4J8dVqt3kfr3ECK78oEBYp2iiw4jtYr/lYZTnw/R2Ek0RgFR/+pITNvCpOhsRGxFBhbemaSkxnUmrVd6tg31lbMBM3CBQxXIK3Fk5Y2LOq35VYuERBMDcokaqs/M+yEHCCryvk8a+cmotyR6xxAGqsCKhUZVRc8UELWRUxqNtDXgsxdiyMHAexY2NM25JtI2d1WwD1KERBm1Gh4QJ7/4L/n8PjXajIUXMdPLx9S2xgddrGGnW0VpbFztQKfbiuBdt34AbMMlKLIg4n9zxuDGXWVqqsUAornh8eUycuYW9NgN4Ek94QYHZYYcEroSqWZYVkJ8nNn+efSoUpsJqIjTQMagpocQI7b1uiLY+2LMdDkmRTWOM4nihWTDU2CXCfm0wLFNOB0fruqcK/GbjOyaK2oYmKgXAPOXxOVqn8ksmDKjTCa5IT7QN29zmVsUwkRYo+A1bTy07IqwJWdshAfQOsQqARSOB+7tmYuBF+/ulD/Pyze7g/iJGGNQyZBeQysNlBOh4hoiVJq5AJDwIqFMMQjVpdqgU2JvexWrOwsrQslsEG7VIETNw/PelWd3o1jhAhoe5uZLAmqiHdnzPbS8Ms/pYFLymKwIwua5r1xfMox4jtmwUIpDmoYH65hnW2FwHkg/v3cPf2bYyGfVy6uIHr1y6ryTsn9pGPMk8FWPEaZN4W7+ccEg3HMXqs5tYf4O79RxhQDcPQbcdDGLJqXlMpyHlePU+USbwGCQ9Upb+2AC22E7H46gU47jf/NhwO0R8MsNvriy23UashCkL4ri+FI8qcCirmGAHD4RjxmGrDAukkRcrcKNuWjKwgrCGq+7C9DFHTRbNTw2g8wnicot1soxEGYMviJUMQGRc29uMKv/r4Dv75p7/Go4fbyJ0AYzuAVactsEX0hrpX4konwisXu3h+tYPr3RYa3E6awREFVYEiZnYfrbk8sUpFKkpSA6x4DmkDlA5MjQJ5z5nNL5jRZoAVLbRm3EmAp4DmFFjp/u3AZEDIkmpM05V2o6Y0Nl2BU6WopAiDPCpTdfU9wiBRidFqTHsgCwTJ+wnwbeRsYoEnsIsh7oRVPNd8jbJZlxiz2t9whJ1BDyNaCD0FkqRAAGxEng8rZ5Zgqc4fIX6aYpQl6JfAg6TCmLZbXmZcKKElj8pLti2xKLJfKqRKKvMW4zyVbXAfXQbAh3VYvF4DD/UoQD1w0fBsLEUeOjUPTj5B4FYIQxdRxLbrCxTlfYH3ga2tJ3j/g3cQeBa+/sZLcKoUqysdJMkIEY+VVm9qkm6uZLVIrPueswGr2bX/rGMm87qzA6uD49ajhi0nj89MSz71jPkZR0rHv2zR/GbRB5xgDlj01n+T5xd9v0XPL9rJRe8/8XmtMjQLRtN2eQisH/V3td2zAqtna78nAyveHU4PjJ6O1Fl0xL/a84vOz1fb2ld/9cnzWr3wpjdrXvvswErBAwOtDLDi+2dK/lnkhIwnNYA0n6GA1bOrrA4Cq0OwynyA7pKPbBiLJqyLDvHRwIoDYeZ2+JJjFTbWsHbxJi499zJayxsoWIpZslssWak7C7BysgGKZIiyyuF5Njyfky21AiODMw5apworZbUxCit+MgfGhy+X+Un18bBIgzmtjDhORbLo+C56/uA5PAzOzoGVOX7nwOroK3VR+zrb84uB1eFB4Py1JeqhaXbIop7mt/+8XMFK+iSQihMqTu/YZ1ABE48nEr79i1++i/c//BSTzMarb34Hz7/8JvYHKZ4McmwVEQaFMwNWKqCGPsA56DRbC5sqjNgNVbYAC66W0wLCaY/kCXHCS/uMtiC5VYmAFbksYMUFVjwLbbtCh0Bmfw9BotRVXlLAnxSws0JKvkvIugQe6e+pJ2FKuKUqXanqozpjSVvL1F1M5XGZKq4GWqnKdWq1nihrlMYqY0lDGXV+jVXW0hMfFS4twEpsgSxzrm1xtBfqynYEWJVjCcCqAhe578LttDDxXSSBh4nvYeK5mNg2EgtIWEre85Apz9xssYQ2uaoEhVt110U+HuHBndsCbNpLHSTMheEEkJlWVC0wqDtwEUQ+gtCVRQwG3PtUS+SFsm2JmpGTW5XHQjsig9Wz+/uw+gnS4RgVgWFliRWStiROnA0g4PEi6GCYOC2BymJF248n9x9RdIjCQj2UD5Dww0HG7J8kEzjk2EphZd4vbZYKLQ0kjNXQ5FLyFCtQRWWDI2XnpbohlTa0LFmFsgZOgRXvmwpYmnwqmRzqBaPp9SuQjJfPDFiJDW9qf4So7zgB5rm0mBfWjIAa88o8+VviRXg8rvDD9z7Bhw83MbADjN2I5coQeD6qPAOyBEUSy9eq0RJF0FZVkpmz1nDQqXaxHNnotNpoNxqIWAVSvEpUDJUCh834XTd/gbNScZFXgQEauh+SwRpBls4NIyCQ64QAQpRWSkEjwMq2EDQimeBTgUU4THDlurbKBrO4+wnu3LmFjz78AONRH9evXsa1a5fFvthq1iSnyKcKD5DzTEjEYg97+wPs7Pfw8PEWkrxEu7OEy1euodNZgucGAjLFVkwA7vsCRvl+2ln5hbkv4+FI5ZHpvE6eY/6b+Xys8re9s4sv79zB8vIyLqxvoN1oiiqSgIKKHBtUemXo9QaimKLdkJUWJxpYEXTVGk20uw2EdQu1poel1Y4oiVgdsNVoImQWWZYIhILjYVQ4eLgzxr++9wV+/uuP0e+PMZjkmNgB6sur8GkJTsZo+xWeX+/gr958EZfrAdYIexgEHyewCaT4SHNRVxFYSS6UBlUCgiRzjXlQKrvMVN80Yz2eZ7EE8v36GE0XW01xAQ2s5id8Zjvz9zVpMwbm8gndXvhPE2Au5kpeZ1Egx0eXjZR+hDlYhNXcjhRA4CIqrxu2NcJeXreBLzCS/SZhVRJPkE9S7G7uYDyZYJQmsHwP9U4LzVZbwC4zurJRLPCcYI6qqzTPVZ5ikWFUAU/iFMOqwrjIJKOQeVuE15LByIUV3ht0X8/39CZjDJJYFpwRRPBbSzKeZ9/GSp6+a6Puu1huRFhqhGhFHpDH1ObBZ6Zd5AvYEuWtBbEg/vRnP8JosIvXX30B9cjBhfVlJJOh9Ffs72T8rmwM58DqwDDoHFj99keFB7e4CFgsen7R/i16/58+sDqLwmoxMFt0/Bc9v+j8LHr/WZ//twRW8/e5+UgkA7Lm44XMa08PrI6AVbODdXzHdtROfJWDfABYCQvSIEcDK8mxipaxcuFruHLjFXTWLklWRSoy9komMEcCKyWFmtI7M2A+rLCyCawmQ+RFYuaJknUiNztK3w8AK07M9ARNz8pkdfMQkTaDchl76PLV8+BofpLPwNaTLIGLju8iYHAOrE5ePToHVn/YCqvD7VcxIl11kxan3yOwmq4M0BZDu5uGLsx0kRyjcYwnm9v49a8/wGdf3OWQG6++8W288Mo30B9neExgVTYwqDwp+S0KK+k0qKxyVEU4sUwrVZEqTqEhvZ4w1eoNNdkqGYKkMqa4em3AGfsPtyzQsCosezY2fAdLdol6kSJKJnD6A4RprhRWBFZpCYeZVcxbIjAxl8+cskCAlaILsz52aoVVbzBV4tQNU/1NTeaV8kYgCUPZWUWQYez87tPcPwWwtHBWtjVTVjlii5S8QU1ClOBVTUjEcMLVfkIdz4Hbaoo1MK+HyKIAceAhdizEliXgagwbqYYmqvpYpXKdWFnRsRFYwKTfx+bjR1he6mJlYw07vX3sj1n9r0KdgINKBteC5ztSzS0ksHIdeJaFTqMh/x8QbFEAxqUYWg7jMdCPkd/bU+AqnigLYGWJssHYMAmWaKehKkEmdRGtMQzwViuL0j4kQEorgoxSRCxChYA4TjQJESTHkeE4VDYxQ6gopUIYzwfbrFozVQ8FZxSUEUAlai3+duTeqO6PhKNU5ajzIedYB4JLG+EEWjegeaWVtAndLgwEmsb06TGAfCWeR8JX3xFgJY8Gf/uoQg+ZH2K/cvCTjz7HO3cfYR8+0loHqc0sKOaqlUj6+/ConqYAjzWG8xSBVWG928Ll5QYuNS00PUhWT8iMILEDVrDk2BEumtu7WgWU/dVVGuUSIBSctwNqy5Np69PiBxrEyf1Gq2eomsnsEj4n4FQSiVJQZa3xh8CPDx5r5ln96pc/x2jYw5tvvIYXX7opWZzSpsQSaIniLk1yjMcTPN7cweb2Lu7ce4DnvvYCXnz5VayvX5KIA1r1aB+zHB+M7CaAGA/HGA4GGPUHSBmoPokFarB/JehglcVGo4F6oyHnmJldu3t7+ODjjyVc/tLGBlr1hoIh44m0Nc8LZX/29vvY2t5Br9fHYDCQSos8sFR8MZPpwqUNdFdqCGsuWktN1Jt1RLW6FDio10KxPtL5Ubk+9ifAJ3e28IsPbuM3X9xHmhTY6Q1ROL4AK9reqJi/utzEN29ewZ+//DUsWwWaVK+xYuc4gc3KprQoEvBSIcUxnslZo8JK/5t/l8gJva5i1FVmEmBCzk0G3BRYSd+l+jADcuU+ZoTAc1WkjQRR2b6V2XpOsjcFVlSkEjzRducxy4wh7LbKUmM1S6WEI9NzBU4J1KK60HOUuoo2cy4gME+P4LA/lPM0HgzV/SX0ERLYNpuirhKLZFogH8VyjIo4lUq2tPBRLcV+O2EfHkQYlyXiUgErUXMRyOo+ux6qDD7+fVxm2BkP5MF/514g0Ln0QtlHCWgnpLOAZuCjFfl4+eZ1VHmMIhvDKlP4roU6oZXPqpMeuivLAqxYMfD1V26i1QiwvtpBlsZiX+b3PgdWx83IzoHVV5mrnua1i4DFoucXfeai958Dq5PdF4uO36Ljv+j53/X2v8rnPw2vzq6wMguT89vmfc8UdzEOH1XEZ842r3f8dMDqBFhlKuQdJ7t7FmBy0kE9Hlgxx4Iqgxpsv43O6nUBVssXrsL2GdJLIwkzKY8AVhpUHQRWKhDzKUtg0kM2GSDPJpINQYUVB46sSGImBTpdS00kp8HIMjyXwaKsaM/ZyuZPnjlR5hgcVlwZYNmLPJYAACAASURBVDU/MTfvVwN+5fE89pYzPxM45kXHq7zOFVbnwOoPG1gdbrtTWCW5Kb9/YCXVxHVuUyHV6EqZFBBWMex5e3tXLIEEVlnl46XX/wyvvP4WxhnwcJBjs2pjhEAmAlRpCaQS8KJsdlTRiLqI4ImVnkyGk8ZAYRTpvBRKhLhSr8uIi2pGavjBr0q0HWA9dHHBs9EFK9EN4Y1G8EYJgoT5VrkEfXuZynQRYFWUMmFV4EL9KAWM/nCxLmkgNZ20K6DPyZn0XNo/Rahizp1ksnD/GBQvgexqcmfAiapmZqqsqs8VUGfUHhZhiauOi/xNm8oFkqiFDE76CtpFA1oDfeS1QKDVpMbgbuYf2WJlIfCIK0791XmUsHoe86pCYFsI2f/mOXq7u2i3W2h0Oni8u4MxrVi+sitJlTMaG0VBpSrvcerFtf3lTltKszdrIRpUZLkWAipp4hEc2tjubcMZs4IhrT1MbrREmTDF7JaFcTKRB49TWItQq9cRRKrqHKsoinWNdiDCFK3MYvaYqEPIsRhcz9fJ+ESm1zp0WwErtjspQS+nS02aeS7M+ZKJn1TeUuoqUU/QSiaAhWBCVeYyP0aJI7Z7GaQczDeYv78Zq91UwWIGNVTL0fHPc8pQfaqs6rR9KWBl0fLp+xhYFt679wi/uP0QjzMbaX0ZiR0izRgqQNi4h8imRXOCctxH3S5wZbWLG5c2cKFTk1DuSIqwuQLlBF6I0karC3X7ngaazwE9aZcEY8YiqCGdgFcNIMSqKi/UZ3Q+58GxMC5SgQWEfn5Iax4tpqoSIbN/2J5pz2OG049/9EP85Mc/xMsvv4Af/ODPRUlUY4wBjz3VMBpY9fpDPHy0iYdPtkRt9e23/xzXrt+UY0LAI1cT99sNsN2Psdcb4snDR9h6/ERldlGxw3wqFo8YjwW2NhpNdJe6WF5dRrPVkvbBnKxbt29LhUCq0wj7JsORQBCad6n+pB21PxhiZ38fvcEAYwZxc/sMmqf113Fx4+ZzuHR5FX5IJZCNsB6i3mpKBcUmVXU8f8zscnw83J/gnU/u451PH+PJzgBZWmCvP0RpOYhaLVEvMrj7rReu4S9eexE32jU08gm88RiWqBhTOAwq12yf14mms1OFlYzntMJKqVd1AMRcP6igqyo2wTM7P04T+6TuvwzINYN1sVeb3Cr2FaKEVflt88BqflXa9JWiXvI9uISbzIvyXIjNmHZgtlfadZmTxiqsVOixHUldJK3wZHVK3pd6AzlHtGayT63X66i3W6g1G3BoQabiLCtEWRXv9cXWTPtknmRyPyLoJkBjDqHtB8htS+yHVLbyM/l57It4LdU8Zcvjc3GVY5vVYEc99IoEsetgYHlAVEfYbMq20oyLPYnYqUPXxkvPPwffZrVOgsMMTpUjcCzUAx9h4GF5bQXvvvcrPLz/pSisWnUP3TaVh5lSvj4FrGSZSVsCpdM/0VJ08oRQ2YTnx+6H/33S+88tgWdXuJxbAs8AZP4kLIHnCqsT+5gTA83/CIHV//LXHdPlHvG9TS7JySqVkzv1k581CgKdFKkmRJKTTmDlwnLrKO06mt0ruHzjFaxdug6/1pSbpSmhrT5BBynqyc3sRqQnXBJGajy3cxlWSR/ZpI8s42oiMycIrLharm0OnGhNJcUclKvsCaMb4AB+OgDRK2dmkj0dpMwdgoMTcI6VVM7HYfBnJgvnwGrBkGEBsFsEVP/4gZXRRBx9nBZnWJlB29Hvf9bjd9xZOvn9iy2B89eS+Yx5hdW0MuhZOqFTvpc4aAasOBFRiggCK070GHo8jhP884//BR998iUmhY0XX30Lb7z1XWSVg4f9Ao/LBkZWqCq40cVlgJVydClgpZVVAq2Y36TVVmz6hAWmUqiq1EbzjFZ7lZIEiMiqsOTa2AgcXPAY9J3AHfXgDkfwY6WqIrByM1Whj1UBaQekuoAgYgqsjEpE/NJqEq4UJ6rPVqJWAhENmAiCqGYQdYGa2JssHAOtaA0RYKUVCfPQivdaASeHKmnSaijZXLCnWSYEa0psZ/KwpMOXiRQDuqmySmsBkrqPJPKRhi7iIMDDpMBemmPMQHT261QHEBrRemhZaEcRar6PvZ0dFXzueRI4HDTr6HSXlJJCVAe0Y6VizyEookqLCp+ySFEPPFELtAMXS56DjmsjyjME4wTl430EqbIjcYJnwCQnfbwxMLNmNIkxpI2mKuFR7dKoixWGwIr3Hr6Xx1nez/PBSSWDrtMMHqUpLHUvwdLSwCSvS6AgraulUvZxEqqsbNpNaGyaBGGcCJuiJbbKsxLAw0UdqpGp4mDuldzLlKphdt+aZRioe/tsgK1EVqp9SdOZm/yZmMhSWzyZj0NVlVX34VBpFfkoAk/O65d7Pfzkszv4aLOPOFpGETSlzFrkB8iGPbjM5hntwS9iXF1u4fWbV/Hcxopk5ThFwrx8gXG0ACrgp44l29K8JVBFuKnrVMYAAgq1wk33Iaoao64QLKRD23nNfUovQPFYEMYVLBRAJRmYXwWEVFtFoVRW4/EUS1iRodtp46OP3sf/9X/+Z1y4uIa/+9u/hm2ViDheYVuRYPQCaZqDwOr+g0d48PAJOt0VfPfPf4CV1QvY3tmHbTEDKFJ25aTA4z32Uwnu37mLh3fvIR3Fkt9lMuxYLVMUdq6LqB6hs9zF0vIyonpNrI2STzRJkE0mKNMUE+ZVDUdybbIgQJxkEuLdGw4xGI8kx6jUhRZ43n0/xI0b13H9ucsSvl4gh8PqkMyKqweoN0P4NV+g3rh0cHdnjF9+fA8f3NrBIC4F0o0I2agAZOVKFLiy0sYP3nwJ333pBhrJEMF4BGc0gjWeSD6f2ADlvGFacEGdSx2+bhRW2gqtupUZtJ8tSPIEHmzfcm/itaStuWbBcrpwqWHVNJSW/atuO0roqcbc8wudUgBU+d9FNcVjwX6BwIoWaFko0dcQ/yaqPqqVuOCh89vYRxBQJaOxKKykf8hzLC8vIaxHiOp12LQ/l6q6ps1KraWFyf4ASAuUVOVJuDv7DVaYVIrYOEkEipUEVTp4nbZlQndid1fEZgyAt5A6wG4RYysZYTeLMSDVanXgsXrn8grcqC721eFojDKjepBgNVOh6zUPPjPtqhxOVQrMIsRdWevii88/EYUVM6yaNRf1yIVdMczdmyncppZAY09W598UCzndEOAcWJ3uuM3edVYFyjmwOgdWZ8uwOvn4/b7b92/z838XCishL9MxtyYxcxlWZv5p7mmHv89XDl3/h79ZOuaMmYHWYYXPQXh11g6H1U5kRV5mPLp8tp78EFjZfhN5FSBqXcCl6y9h4/JNhM0OCp3RMmusBlhxGjmzqhjbjnGwWEzwnYauUx4+QJYMkWcxGAXhuTOFFUt8y8BjmmGlVjJnobTKLiE3ZJMBos+IgVUy2ZuDKk//Ww/W51ZezYRcBvFnBDKHt3Hw888VVn8awOr4bm1xlcA/fGB1HMzlJOL3DayYf0QrGRG25AhpYDUaKmC12xvin370L/j0y3sonQgvv/FtvPln30VS2LizPcJW1URsh6JUUpBe2Y5V9S6FxdVqvhpg83MIrCR0XexX84GFfL96r0wMGRxuAQ0bWPWVHXDdytFKxvCGfTjDMbxJCS+t4BBYcZJirDIEVgReWjljcnjUh6qHKVEu1Qg1xJeS7LoHpvqkmKRqtV2vuHPeZfpKTv5Z1t6ANrZEfmdOssQiqGGVggDKMiOh1vqH2w+9UIfQq1LmtHFJTL2uKk89ScZqbL6DJHCR1gPkjRClqK0iPEgL3O8PsNXbwzjLpTqj7wcIHQ+B46Ad1SRH5/79+xhNJmgudRHQGtXtSMUuye/S0IqTd4IjTgQlwLksMBjswbVK+MhRR4llx8J66GPZttHKSrh7IwSknvp7CYzU4erMoOHklMH0EwbDO5ayBEaRVOVTWVSlClCmQouKOLZH7gcnmEkmii2bYiE+CCK12ooAi3dCAitRWPF8a3WVivRSx5rVBE2sFI8pTz0hjgJWVFspNTKtbErxqOAGVVhmMGPuhcpBqqCVUpPwXqpsmMp6p+7d8nqt4pOQea3eYG4Vq0I69QB2FIjqqmoG2MwK/PCjL/Hj39xB32nAbi7B9SO06nVRsvlFgoZT4GK7hpsXl3B9rYM2QU+ZyeTcwDiT2Wbp/dCjkml7U/dldaqMMoxw4qDlVbXvaSabrqmp+jBjB1RjKsI4hscXwhRz5HkqGXSRqOhqAqNpx5tMYgmb/uzz3+CHP/z/sLa6jO//xfcQUZXl8pgrcJZnVGUxEH2Ee/cfCrCqNzv47vd+gE53Fb3+GGHQEK/lk0eb6A8TwGvSz4qHd+/js48/xnB3X6xyTEunyoUNhwNSpeCBKJ+oalleXUEURqgHNWw/eoKtx4+QjseiFGRbZNsMghCl7WAQx9gd9NGLR8iY2cnCCIQwBaGEh4sbG7h29TLanQZYYYHAKmpECCJaBOuS81USFBcW7u2lePfzx/j4zj6GSSXHhnlbBLzS13kWXn/uMv7itefx0loXgYD5PkCINsngpCpwnVB+vpiEhKQbZZTJgJN2KSPTaeD6/KKJKBVFxTorODEdC+o2wNdMoZUeyykLtwI+Anr1eFfavRQzUA9RJnFfBKTrB1WN2vbHTCsnJOSbFa0woNvsJ1V63AaVZLSpZ+OJAG2xWDsOVi+sKlUU1Vi8b9B+PElRJZlAKzstYWWlQCu+T+C47qP53SfjidjZ4yITtSyhFVWgDOAPWalUw3I5356FkVthJ59gOxujRzi51Ea4tIT26jqiZgcpLMRSqEJZUTefPBIwaztUrZZwrEoKP3DbDFpfXWnh/t3PBVh965uvotti9UAqkiuEVKFpQGzUTGa0M9NVnWUx/hxY/TYn1KfZ1jmwOgdW58Dq+CvnaUg1g0pacn9gfKPGbLM2xXvQ8dv4bYSuz+JCZvfW44G29b/+7fIRLX7mbT44WXza8yw31FP/cCJyErCiRLyJpPAQNtZx8dqLuHD1RdRaS6gcV8XXTg/uYYXV7NakC/eIHZAqKzUcL2AVCdwyRp4MkOcJK6NL8DoXpzhRI7DiDVxNGjkoUVUCpTqhGo7rKjB6Re3QiT58so8CV7PB/NMg8DDsOuowLwJa58Dq5AHJHz2wkhN8/E3rRGDFqf1cxtBp2tei9vfbUFj94QIrCxzLm6poJvCa1bqGoxjD0QSf3bqPH/3Lr3D38Q6i1ipef+t7eOObb2MQZ/jswQ56dhMTK9AqJVa+U1ZAo7hi1TaZ3OhsFbGc0QrNIGQqXyT4XPV1Ak+0xYTQh0oR367Qdm0BVhc9C2tVhkY8hD/swx1NYMdUV1WS60JYxQmGUgap8G7X1+CBH8EwbQIswgmBVrZkRalCk/o6Y98odkBLqvsxm8mRKn/aPiX58Ka/VL8VzVJTCJVxVakqgpxAqsrvKvdKAsLV31Wzp33OVQHg+ngI0KsAV8M9yXmpSiQ2kPo28nrAwCJYrRqSeg3brocvdnZwZ/Mx+skEbhip/JwwQuh6iHifyQt8+umnSIsCz730Ei5euwY7CLA/6Ms+TRdc5LspeKAAG/eVE/gYRTyAOx5gCSUuBQE2PA/dEnD2hwj4Hn3xcRIpE0hfVT+kAi2l5dCxxArECoWsLEcFDo9XmqTKqkNrU57DZZA8YRTL3U846WSotHj8UGXK6iMl62nroZqCajwebyquNCAURYeGV7RviZ7YwFKqJrTiRiw3YrthuLFSGlMNyABvnhMFcWcKYmk7GuCoE6jy2mStSitYZCVO2wglo9L3UNAaSKUVq5CFrgArRwOrsu5i6Hn4pw+/wH/79cfYrUK4rSX4QSQ2tXLURydwcfPiCl69cRmXl+rw0jHK0T6qLIHnBbIrckeXkrkKQNDySHgo9/+5Cm+qBoGZqGqcoeXWAvyEe8yKCBD4GdWMjBt0AD8/jqqTQZ7AJoizgSSdIC9y+KGPRrOBKArlvQRYDGN/591f4d13f4UrVy7hrW9+HZ4nBRRlIm/6iCIvpSLgA62wWlpZx7e+/T3UG13s74/g+zUkcYYnj7eQZbSYtVCrtfDo/n28+4tfYfPhQ8lSI6yiwoUFBHhcqOLh9d/stHDh8iVcunIJS50lZMMEd7+8hfu3bguwkprJBN0ElwS/zSZ64zE2e3tSiS4uUlQu1WVU+ZUokgLLnS6uXLqI1ZUl+L4j1siw5sMNLaxdXIbXjJBYNnq5jcfDCh/e3sGHd3bRjwtMJmOpyilVLKsMq40A337xBt5+/irWfQvNLIbVHwDDGE7KDDMFX6gWYscivZYOUjPZVcZiq7o81b+aUcThwTuvdzOGU0NCbW+mrdQoB7ViSu4Th1afp2p99q0GVHHsyX5ALOG5ur9wYVSKadDK6SjLn+/CngNW8/dJqmPZz+Y6izBLVXVGVhMkcK6FKgvPq7GwEUGqgmT8fgxYp9KO/YdbWAKsJJie9wTpu2khJpDncfdEObc77EuYOq/TsE4rZxO1IERkuQIxpUhB6CHxbexXKbbysfwe2DmCbgfd9Q1ErQ5K10cusCpEGNUxGg0xHA3RG/QkV433uxpBaRgi8m2sL0V4dP9zPH5wG9/51ptY6dZQo7WU8R7MxZqGMGoQbpRoM8/1qWcval6g3n7covRJGzcQ7Swaj0WCgZPHX0/P585wME711kX7v2ij58Dq3zuwMvkUR7eURe1r0fxnUftb9Pyiz1/0/rM+/7sGVvPqqvn74FRBfFhhPp9BrCufy/DyROvi7ChY/+nv1w61+IOd2AH58/R9z74qsWjCShuCTLa0wsqMDgQryQQsgOU24IZLaK1cwcWrL2Lt4lXADaR0M1dhVKelBx/TnIF5hZjJmZBlfh2ZSrsMB/RDVPkYRZGC6isqrAitVPCpWgnWpQH1J3BCOXcAn/1QHNn2TMbBaRvm2YCBUbXNvsThG+8iIHnWz1dQbqbiO/z5iy74s33+bKDxLBeM+azTDE6OhJWq2T5VZXK+LSy6ftRo6ZRDHoGws7XG07TBsx3/Z7cEHrlvehKtic1pdv9AR3nUBk76fuxxqExheHBK2OE4GAuoijFJcnz6xR188Jvb+Jd3PkTh1PDX/+F/wpvf+r5MtO492sQgtTC2a8jtQILSVW6V1MOaWu3EOmcCyUX1pILQqWLhxINZOwJrKA+l4oawRKujJAkrS9B2gQuhi8uBi/UyQ23Uhz/oS9g6xiXcrJLy6BZtZYRWegDO784FBVY2YxaPZKEQlHCVn5Nsz8GEeUySZcTnVV4PJzKc2FCpQVglaoa8lPLotOLIpEdCwHU1O93PSs+sVVT8t0AT1UWpVX2Gg+tjYdQurHY2vS61+owT7ZpHC4mDJI511URrCq3KyINdD5E263CuXkXfc7AVD3HnyWM82tsVe1yr3kQrqqPuBbj15ZfY2d3DysYGrt68iajdQiqB5ZnYbwh/FFlTD36tTIBQgTRPwaUVO4vhjYdYKjJccl2slEAjyeAMR/B4rHgOaQNjl8CsGlYDq4WImYsVePAbNfj1SCauCUOWCYJsC/3eALUokkpxVEVUSQqPbIGqrSRDMU5lgl4Qaomth/lMOuiM2TO8/zKHEeQUOUYM3GZ2EifrrqsCsgWQEo4qJaGATF01MPAJq9RzVFXxGmC7FNeorM6ZHCs1IVdkSP1Ir8WJuH6tih6bogEdDaCtUASnUjHQgRP5sEMfVeQhDSyUrRbef7iN//Kjn+Nuf4IqqEt1zk6jjpZn4/tvfR1vvfYCanaBfLCLoEhRI01loQJZhNL7Ke1QBa2boO35rnU2uNUTVSoI2Y7Nd5mWZ56tSirhjikooMiWGdgRFEyY5cR8Lp6LMseE0KpUlRf9wEN3iRDHl+P24Yfv4513f4nV1WV84xtvol734Tk5LKqz0gxRFEnger8/QJZXuHP3geRTfetb38O1688jmRSIRynicYrtzR3s7g7g+x0M+mM8uHsX927fwXB/H4HtCBDgdcQqyL3evtgUL16+hI2LG7h24zrWL2yI7e/xrYf49IOPcPfLL6W6IiGFVK4rCqnA6dVrmBCEBh52RwPcengXo2wCN/CQpBkCJ0DgeBLYvr6yItCq2awhqLlwAgtL6x0M8wRVVIPTWsHmxMF7t7bwm3v76Mc5evu7YrllJchyPMDLV9fxP37/23iTmVjDfXiDHrxJAvA64PWRKnWVyilT1mcpWnDonJtWKOMfre6U1+j2KQpEUXPOsvlEsaUzqqaKQa2Ukveadm9ep7PjpD3oCpLsR59SWHERQ8bDzHUTiaNYAwmsRHHIogccK5tKh9w+FzhM1UOqolhcQbdVo4KUkHPfEbuhAq2qX5Y8PPYhuh8hsKIyU46XVkYqKFshT3K5BzJwfZSn2OrvYX84EJXV6tIy1pod+JYjFltWVx0ix8SzMHYrDNwcAyeVyp9WEIq6KuH9wvFQq7dQqzfR7nTl3tgbjfBoc1MqTdJq2qw3ETolVhoVHtz6WJSGf/bN19CsOaiKBOurXcSjoShR1bFXIJw/c0UYD4w9v/oA4mxjp98GsPrq+3xgdKn/54yTmDPsxFnH96a65hl24Xf61kXf71k//Lj5ybO8/9i5jSwwzYCPed1XUdioTGg1/zjq/c+yf8/ymqO/g1rcPf3PbLH3tNtYND9etN1F86eztp+T909qGU938aTzd/TxV+Ol+XN/+N/z3/+obWh0c2z7Ofz9DwGrp4n7QQKpnz88Pz51m+EB04O4p4AVA4g5mPUATwOrpcsKWF16DrYbikWDk0WpWKV0UIcAgFIdyHPykqeBlSXAKpasEQIrqqx8n6tNUgPmALDSnzDLa3kGy96iBvuHAKzk+BxBQk9qfOZ7LbrgFq3wnAOrswAr3aYXNbITnp+HhafZzNnO/+8eWJ21wz/xmFjkMFzJ9QRYcdDPySCVVTt7A7z70ef4yS8/xLh0sX71ebz5nb9AZ+0KNvcG2O2PUDghxjlVNFRYiJFNZVhpS5b8v8l3khB1Ws1YDVCpuggHCGUk00mFSillllYgOVUBp8zQsktcCBxc8h2sZinqowGCQR9ByvDvEg6BFWEVty3l6Gch2TSOyQRKwnQpPWVZMgWsGIad2hUK5kfxeW1nVAoF8TSKYouqBk4UpyXkqQDSwdYEWDLRE9DFHCVjR5sxID4n2VZyDHSFQW3BFnWTqbymJyM8JpFLS58r4dGcoPC2KmolVhsLXLGUpY0I+YV1JO06Et/F9mSEx/2e5Fm5lgPfcjEZjPD40SPJ4VnZuICL166LJZBqK07UvMBTFsdCBZozKVwcVUUl2VDMtmKeip2MEcRjrJUFLtg2VvISUZzA4qRKl6PnMTQqCgIZ5jSJnZGHndlGrYZUCaPdM5HqYKotsB1QMZIyVDpOETLw2nLg5kAVE0RqiyDBFdVVklGm7rsKWKlBK609DHenqkqq4UqREWXdEkuqjqDi8WSbDzkZLHMBVtwHzzkErPQg1gAa2gZNaXnpuTTj4295jYE5U8Eeh1OVQFK2NQIri3An9OBqhVUe2SibTXyxN8R//dkv8cnDLQwYEp1nuLS2gu9+/Q08f/UCrqyvwCtTFOMB/Ir1OtW1ZLn+LENIYJWqjCj3JQ3Q5hftZCHQAA4ePwJANfhQ2VZa7WjeI/BWLgWlTDH3O35fnmtO9Al+DbAi4KSaif/P9sCqfAzYDwIfvcE+vvzyM2zvbKJWC7Gy0salC0uIQk+UNOwHmHlHWJckOe7ef4Tbd+5L4PrNmy9jeWkDZW5hd3sft2/dw6MHm8gTG5Nxip3tLexubSNPEkS+LzZYVemNNrFUso4uXLqAZquJdrcjOWpZnOLub25hb3MH8WAg72PeG9ulwBzPRcFKy7SNNuvYGw/x2b1b6E9GYgsksHIqF4Hro1NvYmNlBevLy2g1a/AiG7YPNJaacAmwusvIgibu7Gd47/YWPn/UF2C1v/UEoWfDyiaoVZmErf/Ht9/C890ayu0ncs05cQLEmVZWaWBVsK8jSJ8rKKFvR9MsNd0nKTg+ldLI6TaZe2z30+fmgNV85WjVtmc/Znv8zWIHfF4sgBpaGXWVtJG5yoGah8v1SjugXBPMdCOw4oKHBlSSv8Z/C5xWcM4sYggcpnpQ9+XsslSBAKMONXl6Clgxx6oSYEWQNTsO6j5DNa6FNGPFwEIKUTzp72F30JNrlhDy0vIa6q6PwGY+VoFxlSN2KgWsnAzjWo6yxjG+LzEfdGxy3O+6AbwgRGdpBUGtjklRYnN3Hzv7A5QllZ0+PGS41LGx++SWKA2/8fpLWGpHyNMRuu06qiKHy2MkAl5VudBk3Zp57tnGP+fA6jRjxuMmsUdta9H48hxYLT4Df9rASt98Fx+Go1+hggOPffei+cOi5xft1qL2fdbt/wkCq/VjFFbqUM8ptWYnVg/K9CtOnHGffMDNhHVeYaXokrA/GdR5qJwa3KCLZvciLl59CeuXb8ANGohZklgmSQZYqR3W62XT1UzJnVJr1wcUVjaLOpcMeIxR5AksqxCZvefR3y9rZ3ODEdOw1ZZMyPCiBreowf6hASv5anPUetEFs+j7nwOrWQs4rLIydPkk3rvo+E6vwUUN7cjnZ9kbp3r7MwDbhQqxecR+xE6c+P5nUFgtar+n/d5mksp+ihk+EwYPJzmStMRglOLLu4/w019+gH997zNcf/nrePnrb6Nz4aoAqp3BGAlBjhchZjYIVR6SAaUeSmGlJusENdN8KP4/FU16VYM9VBSGisZIJAsPpgI4tMm4tMqUGZpWgXXPwkXHxkqWIOr3EQ6H8JMc1UQpnwirVNi06iYNXJD8ojmFlSqVzrJqDipW7mIeDRVWujoU99UorCQuMFUhx/zNCRSVPzIBIgRhIPtUwaCrZOlQa13rT0CeCWU/AK3ESqhC6XXVCp21ZAnE44SbwIpATC1ZKIVWxqPK/fVdJPUQJ3teVwAAIABJREFU45UusLEMe6mNsQPsJLGEqhPsWAWwv7mNXq8v7+2urqG5wswXTxRU/HyHwTlUwclJY44Tq37ZosCSqo+idkiBeIRGmmC9rHDRstCZZPBHYxSEh2I/12XdabGk9Ydh3DponFDQCn1E7Sa8Wij7wiD2JE3FLkZSQttNMhgJsApKC2FlwysslGMGKOsMGg2sjCVQrD1UmGhgRQjHvKyUk1MNrKj64udIlpXOBePkmvkwoe+jpIKMYIPAiiorQisJwFf3TwW6ZpUCeTLMgIPNNRfSNwuaVnZAVfmRr5QJydwE3QqVDYrgjiHsWWijajaxlVX453c/wC8++Qxb+/tSRez1l57Hf/ybv0KdAc12BbtgJcYEHkp4WrnI4EqxtEoT0Y1/LuZAWcL0Hkuly7kBMifXh7IrZ+MlNV5Q6qpKKq+p16qPkokyVVUcY+giBgwjJ6yi0krALPsWVuhrNsUmyEqCSRbjy1uf4+7d20CV4fnnr+LSxXUZ81BlxR9eE6NRjEdPtnDr9j3khYUbN17E6699E64d4P7dR/j8s1t4cPcRelvM8MwxHo2QUCVqWQiDQELoaSsj+KNy7trVK7iwsSH9D9sCAchoMML2w02BGgKJfV/eL+ecKjvfxzhL4TXqaKwuoZ/E+PjWZ9jq7YqleJIkcCyG44fo1lvYWFrBendJASsq55wSXiPA6rUraF24jJ3UwseP9vHR/V3c2R2jN5qg9+SRdEdekWKjEeAv33wZf/P1V7DhlJg8vI+AnyH22FzlMNHDLeqjDMwqE0vfHKg6cC/WVgXeQ8TaykVMndVnzjvb/YGVaQO3DimnZ8rBWT/H9wkMng9an8uvUgpFdf0YWCUqK51jJRbZui+LB0ZhJX0s25gBVqJkVapIU41QVfJj7pwtmXtTgKbVrxIkz+6NwIqxAZJdZWzcqv2KXbus4MIRZWZS5BiXGXaGfWzu7yJmv2A7uLp+AUu1JtphTd7HrKsxCoycEgM3Q9q1QehsBQEqx5EiJsyFVEUgLESNJhqdJThhTc735m4fozhDkTObb4JLXRvJYBOuXeDVl27g0vqSLECHvo0o9KeqKnVPnAGrmVPw5CrcJ48PzoHVmcZPh/JyjtrWovHvObBafAbOgdUJx+j3DKwWn72zveIPH1jN8NNJCi9zFKz/7b87DKzmD9Ahy9ABtDUn3T/hmJ54wMxI4YAl0AAr5pcw64DLyzXYfgf19gVcuPICNq7cRFjrIM0JtaaLmjIAmVoDdVSmDAznJ7ZmRkblADK4VYwyGyPPaX0owMgGKqxoCVT2B/OlZ8BKTX80vzuTJJFuDF32+pTtclGHvuiGqwvC60H0bLhmtrtowr/o8/+9Aysz4JxecHPt5XA+xmlu2KdsNtO3LTp/i7a/6P1/2sCKQKIQex5LcY/HKYrCxv4gwa8++Az//K/vYXOQ4/Vv/QDXXnoTieWjlxTE5EzQQ85qbSYTRwMrTnJFjaGhVVbmAoNmIbwqBNlcl7QCctJVSnA35/aeTDCZK+Qz7LtM0UCOFbvChlVhOUkR9gisRgpYMVSXEEmAFe0xGjDoyRnBgQFWpkoVZ4hUuhCqoBag5P9ry6DANWOLoT2RwIQr/QRABljpAF9+ps0qiDrI2kwCZYI4dWIr2Tchjcq30vYqUZ5xs8q+pkRWalLC7x9oSyCr/anwbDU5FBjAnCJa6yIfCSc4a0vAShtj38F+lSFR5RrBUPd0HCOdJKIi82p1Kb2eSI6L6ruLKlPnQ4Q2zIAxCivOGUs5d/lkDCseo53nuFgBq0WJ5jCGOxohG48QeA5cKlokPFHZfaiqSlCKuoSV5FyGUDfrojLi5JDfm0orgi6x+HCCyVL0kwyICchS+Xc2iOFw4kkxFtuJzrBitS9OYqnwMOo+KsJoN6RqUITeonBmtlIqCh4eX36WOcas0sW8M0IK5loRVgm0mrcE6sII0u0ZL46okWj35DlUknJjg5pVVVPB62J9FEhqVFaskuZJnhdD1wms8loNsR/h159/iX99/wPs9fu4cnEd3//2W3jx+mUUk7FAQ2oY6abiHZcZTWwVxh0p93StsDL/VmdU3ROnzMqUAte/pdDC4fwFPQg2eVYKTGiFlS6kIP2iVtUIkKV9VwoZULWZiy2T55jjm0arCT/w4foOWu2GKC0//ewTfPzRe4giB6++8iI67Q7SJJEdJVDa2+9jZ3cf2zt7ePBwE9evP4/vvv0D2PBw64u7uHP7ATYfbGLn8Y5koMUTKkRV7g+vH7lWshRJPEGjXsONa9cka2rQ62M0GEh1vvGImVWEw7QmKnsy24PAS59RDi5GSYrmyjJWLl/AIJ3gw88/wcPtJ3INUiXIhtYIalhqtLHRXcbG0jK6rQa8gMrTAm4jxKXnbyJc3cDt3RHevbuJL3aGuD9I0BuOMdzaRGADUZXjxmoHf/ONV/H289fQScdIHj9EwIp3SS7AiipPCR0kJGK/ITl9plqcWnc9yl0/7ZfkktBLn4cqQs8PtgWLqGR+uV7MjwFQ8wqreeXWUxUF522EhFZUQ3G8ywUEWpHZ/9Zpp1P2cMngYqA67ykEVRpaUXGlUI22FEoOocqsYoVH9r8yTtcqKwFWGlrR9ikFJKaVD9VOGWDFKqQEpKL6rArsT0bY7O9hbziQ/LeLy6tYa3fFGsh9nBQZRnzYBQZejmTFRV6jzTeAGwQgQCYwpxV5wtytvESNlQRrTcRZif44xXhSIElYyXKMVdYQSHso8zGuXV7HSzevIvR4HyjQbtWnzopzYHXk6FL/8dQWmUXDw4XPL5pfLNrAH3uG1aLvZ54/Djo9y/v/PQOrhe1rAbBadHwXbn/RBhY8f9btLxIM/f4tgV/NUnoCsFKdmAoUnrcCfrXO7dmAlfKYT8OhRGGlAncVsIoAt4WouY71y8/j4pUXUGsuo6hYVt4E1ip9wvHASoadSoqgoZWNFJ6VoExHyLIYVZVLhpVPhZWrUY4JXJ3Wipm1MJko6QHMadulZM+c4WcRMDh507Njflj986y7tOjzz4HVjPKaYzH9rbMVzq6wetaz9fTrFp2/RVte9P7fN7Ba5DFftP8ndvhURBAoOTaylKoGhia72OnF+MkvPsBPfvUxakuX8fJbf472xjVsDxPEpQUvqotCZxwTkms9qA5L1w45NSFg36OBEaEYP0cJGGa+81hgQomSwbiwETDo2A/AbKHApsIqRb1MsVQVWEOJbpwIsAqGY/gMH05oG1HAStGzGbBSEEEBKwHrvBcIOFDAiiDFadVmCitatwS8qZwqWkoIfFhpSpRWBCq6SpdkKUlmlgFWWs06p1qRaZbJb6FoYA5aGbUAFUHzawY8n5xw+y7BncpTEsUP1S5aHULIwPfQBpitdZGvtFGutDAKXSm1njJPymJZdhuB60n2C3lPadtIyhITwjda7jwPCbNzjMKKkzvmGikRhwArAoBcbEljLFUVNgpCwxz1/gD2aIw0jRH4noAnkxFGuw8rblGxYNUCeK06wm5LbIyiUMgSmXD6YSCAieqK0HbFBmgxq2owRtYbSm7PZG8gChivcqbh64RVVEwQSnBSadR9BFaiQuPkVN9JxfrI11QKRCgLlGp/BD8+86t4zMUSqGCVa7EggCpYrHHPLLdJd3bmE+R+bSxRc+HUbHcEWjKe1BCPbY/KPgIrmwortsG6jwkn740WPrl3H7/65BMBPq+88DV8/9vfRD7qo0wnUu2OYfBs05yAc5IuwJGqkimlMFUolcJb6R3Vf6ofUFmYB1TnAo/19SiBa+p13PEZsFK2SpP7YyxKPIau72tArYAVCxrw2MRpIueWv5kl1morlVUYBVhbX8bu/g5+/vOf4aMP38Orr76I565dl3w7hmvTEri1vY3hcIzNrR3s90Z45ZU38b3v/iUoMvv0ky9w+9Z9bD54gsFuH0mcSHYWd5/tkD8Swq9Vl1ROXb14STLdBrt7mLC6KAPp81wqZcoYhq+n/RastMzj7ChLbAUsbazjwrWrGGUJ3vvkQzzcekxDprSrLElku+utZVzoruDS6irWV5YR1XxkVgGrFqJz+RKKehufbu7h/QdbuNMb43GcYX84xqTfR8MBmnaFFzeW8Zevv4g3Lq6iEQ/g9PZhD2MFrAg4TIVAgrWCwIpWuVmVx3kr4Px9z/TF8+M9VVGzUuNjGXYeMipMCed8LpvaqoJZc+r9OQv2/BhB/s0bgsDNmcpKYJMGVpUGVqL00lUORWFFGMdgea24MspFqjdNxUH+jcUZCLRkYVbeR3rFrEEVpMihsqir2H55n9BfU7IVJe+QqlJV0bWwgFGRispqmwH7kxjNsIb1zhI22ksCNkWJRWBlFeh7OcZLDvKGg6BeR9isww14PVSYxMyBTDEYjgRi5ZaDtGRmJB+2WF7zJEanbsEqYyRxD62aj9devoEL60twrEKUego4q5xUpbAqdb6eYTXnCquTQykWjQDP9vyZJ+RfbTp6tp09xbvP+v3OgdVcn6kPxuyYmjzp4xvBwuN/RoXVKZrEV3rLwv1fsLU/OWD1n/5+49Cd1hwBpSiaKoCmr/pqPcSiCZ8hfIKHDC4XYEVbAleUmOsRonAa8GsrWLv4PC5deQHN9qrYBbOngNV896szrKby7IO2QCqsfIv2jyHSjIPaTBwvPisFcpVGjS7UIOOPFFid3GAlinLa5E8DrRZN+M+B1cHL68CA9BxY6Yv1mC5okeXwGSyBv2tglXMGyH6qAPoDBlZbeLQ1wA9/9i7e/+wBrr70DTz3yjfhtdewPYhFXQVXBQ5LJb95dYYuk24CcPkclRXsg9VD26yU+EWgQn8cSyl7QggiFsKqWhggcKmwKhBUGaIiQbfIsFKV6IwnCHtDBIMxgrxCwRLiBljpVXa2UU6e1Yq/WrQwmScGWBEcUOFiNyMBVlTBUCHECZH0lwRWZYWUlQgJ0xh2zH0Uz4eq0qXC2JXVzEzilLVRhxfzQHBSpUPoVW1XbbOjaoUqjTJVfMBU/BIhj60q1YnSTFcQFKUtqy1mAiwII1LPxqRVA9a6qNa7mDQCDH0bCSeHutpf5PqqKpZULqxEXUUFkijZ/ADjSawrAipL5gxYKVUNoVkZj+EnCZarCmtZgdZgjFp/CCeeIC1SycGSCacGBk7IyXolihRaLusrXTTWliQLiMHVwySWaoGtbkcypzhh9CoLIZEl2wLz0QZjWJMcyf4QXkkFlj0FVmoCqh5S9l5bfCQjjLBCqjFqBRuVNmJbqiT82yg5RJlVFAKsqLDyWDnQVplqBFZ8KNakgaxI4HRulQnTJwSjko8ZXjqcWuCVBrNyXWlgZXKsLN8RWMpjJO2vVcOQQLLdwRePH+PTu3dQb9bwwo1rePHGVQx3nkCy3PQ1xO9KuMz7umjvGPquldkKQUwNi7PA+KliSitVlPxMRwaotjT90c9J3qXAV5X1w4eBVtOQbx43ZveIopKSPXXdsV2nVNEVuVRgG8ZjLK8uo7vURV6kaLTq8AIHjx8/xH/5z/8Hlrpt3Lz5NbHyDfsDDIdDbO1sYzSOsbm5g5WVDakU+PJLb0jo+uef3sJvPvkc927dw6g3wGTMfisVkMHjbCp18rzwPAa2LXa9VlBDvN8X+ExVFK/HfjaRc0RlFUEJQTGhJrO94iQVlVV3jRWeFbB6/+MP8XhnU0LkaS8kHuvWm1hvLgnYuLZ+AZcurKPejKQ65F4Sw2l3MfYj3Nof4aMnO7i1P8CjeILBJEWVJGg4lhSWeOXiKv7q9RfxtVYNtWEPtWTCDhJ2QjA/B6zY5zCzVKpjKjQ5P+qdnwOwPapsPZ22agC6Blbsk6U1HHEL41ZV/tsMWs33beZTjxp36ZAMtW0NrCQcnZ+vgZXJsJLrQVsTxbrIN+nsKva1hEqiMj0MvtjuuYhgVkk0oPr/2XuzJkmy+8rv+O4eHntutXVVd6MXoAECHAJcR8MROZuGo7F50rM+gMwkih+Ij5LeqHkY8U2iOJohB+AQIIBGd6O7a99ziz3Cd9n533sjPLMyI6oqu4kGkWmWllWZsXi4X7/L755z/pJjKOkZVO4y08r0FytgZapAse9RkRtKvcUiApNsjiNW95vPZAzYbndFYUWbtvTZqARYDdwUo1aFou2j0W6h2WlLBVSxynJ8ZKbebIZ5mmGySMRGX1aOFBRgAYE0maMROQh8IEvYjgd4++ZVfPD+24gjVyyBvgawClipmTzt8peWQNWHqa9XW9O90or7Qgvqk9XDznyp5YX8Io/qi3utiwIHcySXCqsXrWNyN29wOG1a/5qCaudd8S/q+r3u63+57/9VCF1/RYXVH//R9bXAarmD9Jqd2msDK4tDGwdBFwUjUu2GVArc2fsart98H+3eHuAwOnVZo2A5caxPP1aWQDVY1XOsCKwCm2XHJ0jSGaoy1QqrF4GVFozXp6bKivIVV1htumHrwGo5OdoECmp33yWwWj/YG2ByWl1lpgkq6+X8r03n96JD60Vff9PzfxUUVir82sZwNMdkXuDOgwP8v3/9d3iwP8H3fv9fo3PlTSR2iFGSw/JDyehYMC9GKhitrr6AKsIbLpBkN7uS0vYCjHSmj9qZV5XXuECYF6wslqNgqHllIfB8RKzORS7GioBOgUaeoFNk6OcFujNmWE0RTOYIMlXCXKxiVFOwWp1R1WpgxVW3AVYCDVz7hMKqjFylsPI8tdg1wIoLJ77uIhNIZYCVK3lZOktGqnTVgJUJYNeqB9N3qSD2Va6XUVcVKLEoGVtNMqA3F6RUriPV+7iIC8NgCSvEFkhAI6quCrlrYcoA+b0e7Os7SLsxpqGDhaPCtKkCY4YL72Fe4ZxVIWWhysUPM2A8LKi+UsI0AVb8VpUaqWAqZSGPxQKNIsd2BWwtEjQGI0QESVSYWKUAK15PLm5Zrp6LNgKrYTITFRvzf/id2BUORgNM0wXiThtbuztixUnTFG5ZicKKapJsMEY+mgqw4reTAy7XzRKezHOgApQNsJJsMJ25ZYCVqsaociQFTlm0yvuS18Z2wvekYi2gHfAFhRV/Z8tCWW14MdNIK++WdkCVGcXnipW/BrYEmIrVv1L5WhL0zwat1H3M7GEoPYGV02lgSsfg1jYeHR/j0eEhrlzdxZXtLkKngluqKo0y8vMc65w3sYPVLFtmW2olkV/dZwKfzNRBKJpZ5okk5UTWJWHUKueKVQTV+5j2wPddqiolMN+Tz8m2LHt2oqSpUGgbLLPKjocDeKGP/lYfnk8wbKHRDCXT6v/6D/8Bz54+kXypXreD4WCA8XiEo+NjTGcL9Hpb+PZ3votvfPBrcJ0Qg6MJnj89xGef3sadz+5g/8kzsRKyHfE8ExIxRJv3mMsMONoEKwtXulvYarREveflFRpeiLTMcZTNkVS8h0tRIxKY89rTJpbyHrIsdLa2sXf9OqZJgo8+/Rj7RwdwGaBfltjptNFrNNELmug3mrjW38a1q3uI4kAC6Z8Mh8iiGGmjg8PKxscHx/jp4yd4MB4h5ZksS0RWhY5d4R+9dQP/7NvfwK3Ih3u8jybzmUZTOItyCayo6GReH4EVLwwBc2WqFJ8FnbRiVFRWer7Hxqn+b5SupzallF9AvtiXyxhYC/CvQ6u6ZdCM5dL+ay+5BFbse2gb1cCK94QtFfZcUcYZu7Q8XgMrqdTK+1AXp5BNYA37BTYRqJmcPzZBk18l8GoFrNh+JXRdf2QFrBSE5RxGFKzMCbQhlU1H6UyKIqWs1tloStvh2MTjp915blc4dhIchxmqdoBGt4NWt4Mwbsi4KH0C1Z5ZhnmywJQqQBaWyEos5hmSucrVo22022vCc0o8vPcpWpGD3/yNX8NWvw3XscTOKskjYhc3wIrdjT7BtQrVrz6XUpv6r/sl7Ulnor3ua1zseZfA6mLnb/OzvyjgcAmszgNW64Hrpg1r8eBf4B7e3ALWP2JT+9j094u9/1cfWJ3+/Naf/Ns3Tg3T9U5sfWes+v/X77Bl7qfCP2TBp0Z4XYpIWwIVsPKQI4AT9LC99zauvvE+uv2rsNwQhaix1EB01pdUkdJ/XgWv87G00OQI3BxZMkGaTBWwcioEPquQqEmzGqFXA1N9N04d9on91VduP8oS+PrncFOE1iZgVbcnyK1fe8FNMGL1+POPf9Nr8PjOe08ZzE9L7U+d4U1VXja9v/m45w0I9d+fCZ02XIDTwKp+jhUcUFVszvtad/yv32pW77bp/Gxq0JuevxFYrbl3T7fHM+/vdSfP7HCv+RAq3Pn8r40Dng0kCQs22DgeTjEYp/j5nSf4y//yExxMSvzR//A/InNj7I8XWBQWGu2OKFYIrBpxLOHE5ktBD6PIUJbAIAiUlUFyobhoMKosBayYaUQlQ7rIZJnkO6y65cFFBSdP0HSBRpGgnaXoFwU6swTBeIJgukCQlSgYRiyLEcIjtRqRCmWiclH3H2GZUViZPCGWVC99G6kHqVZFJYXJYOKCSKyFXOCY6oBpsawYyMwss6CSBZ3s0htap9RSZtEv+THaksUtDC7sxSqOErlVYlEl6nc6h4V5XgrwKaUHgR/Ph+d4kmGk8lgk6hqFa2GCAu5eH9a1LWS9GLOGh5TB5wQ2YqfhvysJxyaaIEggsBKYQ0u6tgGaanBSJVCKLtICRqtmBps5PnmBncpCbzaHf3iMcDyFW+QC+DxKBCQsOxNgxUWbKKySOayGj3iri6jfkYqMh+OBKFWorurtbKtQ+ozV1oCInzHJMT04xvxwiIpwkilDPN/MDdOh68YSyOPjcVLpp77VZyS8op2Ln5Gvz6qBvKasDOjTisTnCfjLEYiiylLqKpeWQKWu4u848tKeKXeYvs3Mglm1kVIUNpLtY24CHYws/QaVEFLNzBJQqtR9FuxAWQLL0GEAEhZUoe3tYn86xWA+w803byIOXQwPnqPTCHiFBLrxszIwX/KVpMJfrixdnEMsxxnz79OdslaRqKx9FYYtLUGRLPV/HZK9nBMRQuqFvVgweW/z7fR8wkAEmY1QUc7zreGdAGmV0TYYj3A8GqDRbODq9SuI4kjC/lmx76//6q/xV3/1V2i3W9ju9zEYHIsqZTAaYjKZ4l/+q3+N3/rN30W/vys2wIPnx0jmGR4/eioKqzuffoY0zUT5QhCSstpbshAgw2uXJ4ShwLX+DvbaPWlTbE8eHAn+Z/7QNFtIZhItX6z4RzgiGzHMLEozdHo97F69hul8jk8+/QSDwUCqHvLcXd/bRduP0HQCRJaL7VYbu1t9+KEn9tdhmiBlYHd/B7O4hY8Pj/GDzz7H/cEQpcf4fAK1Aj2nwG+/ewt/9N1v44Zvo3r2FDGroA6psFLAiv5Eyc2jJZhVAuViKGXjsg9WPaC+yBooGMWnDNhU/Sl1JwPyUyrTzBy0NhcUhRLbv62sxbTYiWpqGeSuAPt5G1bLWbgK55M2RiUbgaKxBPJ+cNi+WTnTZS6iqqIq/TY/G9VTBFbaomvGYj5mqe4lwOOxSgd6ElhJtpVWWClgpfpZPt4AK95T7GfN55JKrCgxzVOxszLMn7bAdtgQ1SvtztzgmNslhnaKQ3eBqhui0e+g2e0iaDbg+eyvWf2WsFyBKbl/qdqbJZhOpkgWrKZZ4Xg6wZVre2jFAT766Y+QJ2P89m/+Oq5d3YVtleh2Wvo+NSo3pa4y8Eqkyq/9dTHg84sHVrWO+bXOwcVnoEbdet7bb1q/SFu/+GG81qd/mSetMpBf5tHnP+bM9clLfu5z1zaSL7lq/+Zxp9c856+N2NfwmPUK3LiRNqzZXudMnAvsZC/g/BOxcf5+7nPVa8r7rl2fcf7wOp9I9f+b1reb/v6a71wb71bxImdd/9Xa5CxgqDb1ludJP/i8Yz7rGi6ZjDnXtZ+nX1d6qz/5dzdq9UzqOwbq32d3KKuDZ5WXdVdsfYNRcutVk1/OWle/o3+9suCFbdheC7bfx97Vd3D95tcRNNrIKgaTnt+iTsMQMzVWDgUO1gtUxQJlzu85mGvlu0AYOGCobMaJjRygOTfqp5pCCOG5UIfJnfp152/Tgp+LSzNhrjde0zg2h7q/7t2mToCqTPbqoGt5pTcAn/V/3jxhUBls532ZdnN++9nUYax//ZWk+Wwop6pprfvaCITWdKanr8tZ77Pp9Td1iBd7vhlqNnyITQfx2n9X1Z/WjUj1KlBndcwEVVy8c/GyfzjENCnx44/u4i/++ido7b6J3/xv/wiTwsW8UAUklBCokkUEAQBVH0pYpG1wptPXTVtZpXU74oJC1CdqQchZt+XassCcs3R7ZcNnhpXng5jAy3PEdoU4S9HOE7SSBZrzGaL5DN5sDi/NYKdUPKnzYMKFpWqVhK6rgzF2LSm3zmwiHQ5esOtqaIWVDl2XrQBdVUtWN8wLottJgnyVTZDVp7j4MVkrAqx0jgqhmViodFaQqJgWC+mHHdrBCMmqHLNsjlm+wDibYpLOJBTdpiIEDuKwgUbQkM/ViZsI4KJBCx8VSFpdQPiT2cC0SlG0I0RvX4N3bVsUVzOBgrR5anWMrP2IFHiKbaV+4eKR6gweunKYyflXtkAgFbsRoVeGIC/RSQr0Fhk6oym8wQj+YgG3KhDHMTzfl+sv9kIGrUeBbMRM0zna230JnvaZxxL54DnnopULPwl0J2SUzBlexxJVooLW8wkrEC4QcrlMZZUE7DPThseUy3HJc12GHCuYw7uRyqok4/9V0ROTDFm/xVYjhoI1HIKkPTPrjGorDa0YyeTqkHbZOKrd5qa9U/2hgJZeRepGp/oVtToWe6rnoHQt+bYDB24jFJhXxi6KyEMZMtPKA+vbMweHoiyqaZYKLl2cRSoP12aYKkvLfKkDrI+Iy/7/RNU3PebprDaZU+jiLApmrV6T+VCNRiw2pulkgbJkG2FQtWrjJU+STSisIuLk1pLsfdoDVeD9cDzE/tEhLM/GzpVdNFrsrANxAAAgAElEQVQxwjhCt9/D02fP8ad/+qdYLOZ49913sX/wHA8e3Mf2zg6++93v4Z/+/h/A91lJ0sGDe4/w8P5jNBtt2JaLh3ce4NMPP8Hh/iHG86m0q4RqO24i0ipZqiqBTlkJDG0FEVpBA77lSmZeSihRJZIZxvJuBDO+4yPwAumH2F8EYYhGM5bzs79/gIPnzwVk9jtdtJst7O7toeGHcNICyXAi1S5Z4ZHqMd4LXhxh7nsot7eBvT08SHP86M4DfP54HxP2GRFbeIqbTRf/+L2b+L03r2KvKhAMx2gXFZKDMSwNrCpKIeVeUcoiQhpROGngJK1ZbKurNuLaCtqxLVIJWdglRosJxukUaZUJrCMwymg3Zqh/4Ku8tpJdY4AQLkJ4CCpHih8QgPM11VhC6/TJRcuJ+bbZzBNQpuyihIrqmyHsFhq9FtzQl2sneX4OIbEn53HGjQlbWaKXRTukqSrFo4AnVpbUVQRlw0IrrISbyvEp9araRNCVLqVfVJsKVNLJfa0tkwLVCM50QPx8PheYLWMS7XkufQ20BRaYODmGQY40tuF0YjS2umhv9WQjh2Dc3IySkaX7rGyRSb7VdD7DQsZdHl4lYMqxSnz4k79DGLj4/d//XbhOJf+mONOjClh3MybmQyk5LzD/faG3eHEisu71l7PPixzCBWmNam8XOYCLPFfugteevS0byAVf4ct8+qb1w6b33vR8qSK95uv0pv8JaFCLUThrbquG5fXXl7mJ667hpuPf9PmXI3M9OqP277pgYR1wOe99To7/Z89yzm9nnOtd5P7hpu769cem87PJErnp+XU+cy4U1C/y4vlV87/z2s6ma8fXqwOr8471BED9X/8d6xZpGKMIzInvk8Dq9AKfy6n1wGUTsJJJvtwTaudcU6DlMXDnnvMMN4hhuU3YXg97kmP1DUStrkwaTGjqWQNA/YYz5iv5hHIj0uSRAGUisKrM5rCrBL6rBjpmWWXMqFmOnEY+qHfK1AtdAFgRWFywSqAK2jq3XW4CKpsa9Nq/awuMALxXVGap1zXqqpcDjmcfSx2yvviIzcBq/YC5qcPddH7N889Xka2XpG5UWJ0qn336DGwacDb9fVP7uNjzf9HAyiwu198/5+8wqfL0VFhx4Ds4GmI0y/DDn36O//S3H2P7jW/g13/vn2NSOFiULGGv4CQn4BIGzkBvPdGXBYDufle9rM6RMpYknY/DQHAZqAkKPFsm75PpXPJYuFCMgggBlVZlibgq0cwztDIDrKYI5lN4ixncJJd8lxWwklIXy4BstbmvdvipBDxdya2kODCkTZCAS+UB8fEngBUXiFz8aIsJlVWSmaL/rxRWRl1Fm5pSmBnBleN4ojIpCJFcC6mVCaAapVNMqwXG+RSJVcAOAwmA5ngUOgEC2xNVUeyFaDkh+n6MmOoPwicGpzsKWC0Y/9wK4b+5B//6DuaegwXPgsRrKdWRgCf+5IJNYJUlz+ViSSiWCMQIr1RfxDUel7jyvDwXJVtvUaA3y9AeTuEOR3DTBZyykJB8X6yhLOyXiKrGjwL5rPMsRdxtieUHgSOwKufJ9Bx4YSCh79L3MkOG55DnlkBqnqCYLVAtMlQMVWZlNIbr0yJFO2CuArUVsPKQGGDFz0a7X8a/KcPTskjuOR0BF8hsIhzFWCnQqK34sw6slGnIqItWmWVqGVkbR/UiUg+tSgktGWm2nJPSBezIg9cIgMhDEVNC6Es4PUPYCawcKrB0GLQAMb1JqmBEfbRUShkzf5BpyKn+dNl/nzHMynRF22jNol3t9652HhezBTwvEGCVpbzHPSzmOaaTBGlZYpzM4Pg2Qt9Ds+GjERH4EEgL+hUQPp3NsH98KEHl3a0emr22QKt2t4sH9x/if/s//ndRVdEy+Hz/ucCEb3/nO/jt3/4d7G7vCUgtsgr7zw4xOBwKsGJV0Xuf38PPf/oRjo+OMVnMBZ4tylzUhGyHzJiqikwgr285aDAfzwvh2Z6AlixLsSgWKveLtl8Ccw2smM3F/oIZfFRTsX1OR2MspjMEjidB66EfosnP0WghtH0kkznyRSKQk5UzhWEGDuZU1+3twLp2BffTHD+88xD3nh1jbrvIokg2GW/FFv7x167hH2tg5R2PELMi62AmUL5IaYdVKlKpmid9Tim2MbleGloJ0JTcPAVS2dcyb086BIf9RYphMhFQnrolJsUCVuSByiJRS4ahas9ZidD2EOY2ospDo3IRVi6ofaU6Tfq33LxLDQFr72kdekofLMoqBayEblIF6liIOk04BNlU49Fe7bBokC/ncTYar4AVNxRqmyNmpi8Qewms2IeonQIDrKhI1RUYlpsafLzJymIfaTKsjFXbQCu2YGajUYFFe6mjLeMs7MCKglM7wyQqkTRsoBsh2uqis91H3Fb2QSn4QRsw+36xkRcC2LiBMUtU7hqrCPJzxY2GAN/PPv0EeZbg29/5AK1mKPcUwZXnsMKpAmuqb9HZYxcGVutnSF8usKoVqto0UTvn75vmtxs+nf7z60KrzRvGX+77v+ZJe4WnXez8bs7wolpyHW/8coEV+wHjkDr7pFz085tXPXsObtadqv29OrDiHOcs4HZ6TWna94vtXM2PXr/9WxuA36b2r9jJ676/rg6r3+SXAlj98b+9ugJWaua4+l7Se92xmBmdah4ypKv2ev4JW99g1UJIMzo9cTQzSnUcCljxJ8skN+F4XexceQc3bn6AVm8HyRcIrKp8IcCKfnhW2SKwkt1Dc16WftdLYKWagMpsuQRW53crl8BqXZf7yw+sKIPgBJqr4sPjIQ4HM/zN332Cv/npHbz1je/h3V//PUxLV6oDFhZNMMquwX6P+TUmG0VWZ7XFtOzbaFCkdiKUmkdZSLTCSkqcV5hMpxhPZshzVqXzEUcNNHwfkWUhzDPEeYYObWSisJoimE3hL+YCrCrmHHFNojNJTrRXQgcuFrWqy+xIL3fruagObCm3LhZCUSuoz7G0BeqdegOolotFTaSWZeVZbU0rmk4orGwVAs0FJbNyRukEB7NjDPMZ5naGrAEUgYOY+SdRQ1K63cqBz0Uh85wmC3T9CFtejI4bSc4Tv1ILyB0LKSpksQf3jV0EN3aRRB4yqheKSqxSCeEOIRctfppPcURIaQuS4G5mOinARmDFa0PlVUrARWVAUSBIC3QXuQCrFrOrhiPY8xlctgPLEsjI88axhmAmaISyOKU9y418URURVhEQMiOGMhyHdiDPhUW1hiZLhIKSQcMKjEkmoGoxmsjimb+TkHudbSP5Vfy366yAlQajBFYp/0b4Jj/P+SKo0gHpVFkpZZXKy1GVGVnUz9XVubjm1jW7ltE/K2WSyLSMykqcV2r3SgKSqY4QS6CtgFXowSWwangomx6sOIDTjIDQE2jFCmqyqBaFla7ipu+tVwVW5pOfmPrUlmm89mq/TYddy7i42jVleDTHyCQtkGdAsijx9Nkhnj87Aisw8rPYno1mHGGr10a/2xRoxc9NYMQXT7IER8OBhO0LqNrqotlpIW428ezpM/zZn/0ZDg72BS6OxiO8+977+IM//EN861u/JvfDbLLAdDzD8cEA4+MJrMrGaDDG7c9u4/jgCMPhEHOqVQhwy1wVNrAUkBJwVhZwmY9ne4iolKGNTppSgYz5VVpRxKA3wqwwCJWahhUDWQGTVrmCwCGHW9nyGlRp8RGhbaHbbKMZtiROaT5nNlpBIQ4sq4Lr0nZswbm6C+f6NdxNM/zXO/fx4HCMLGggIfC1S9yMgN+6tSvA6ppVwTk8hj9NUc1yDazyF4AVQYhDqlpr4WJZ5X2gQQaBp+obC2TIMcqmGKZjsHxGGgBZaKOKXIF8nKsGUSjzoiJJlapqUSpoVTqI4SO2AumbmI/HbwJ5M39ezZVPWi3k/OoKkgZYSdaZAVahh4LZULxOvisKK1ZnnQyGAhplc0T6Cqr7eN1MEJVSvSqpH/tfVndVME/cqYTuaaYsrMZyvbSmG8WVVhhINUN1JlX7Uf8WsEXLMGWDzP5iQYGqQFLmmFgZZnGFRWQBnQjhVgfd7S3JsmpEkeTliQWdmY0ayBNa5VmGRZbIRkYi55BzdRbZsPH0ySM8f/YEe1e2cO3KNtqtSICV79ImfgmsTvfkFwMK5y/kX47pXAKrTedp0/W5BFYruHQJrDa1phf//kunsPrj/55VAutEUf/7DBCxHNiNtp/2B0GMrw+shABrAHZC3SpZVlwweQKsWBEQTgNO0Edv65YorLb2roPpC7KxXZt21F9nvcKKiR0JrCpByRyGgsBqAdfmzrcjOVbc4bwIsFqvQDlZpe/Vm5tsWdeUSqtXMO97MQXMhiO6BFYqA2XN1yWw+ocPrGh74Lr4eDDG88MRvv/Dj/Djjx/iG7/x3+DG+7+ugBUXMVzo6fwjgicu6pYKFm3DOz2FM5J9E+OrjQ1KQWKRReQSbstS9oQqBFZREErwOtcBDaqsshTdPEV7MRdLYDidKEsaM14WXAyoUOj64GXgFMEIv+o70qZPEWWKq7J26sDqRP9rRpeaqmpZlUoWNEb+onb2jQ3PnBcRHEjoCDDJ53g+Pcbz2TGmdoq8YcPuR6KwafV7Yr1Si2ZXlCBuaWH0/AhuUqKRAk24aDsBfFb+Y7A6F1eOg0XgwLqxJQqrohkic20BVszfUeoqAiuqXQipIGoK5rRQdSXAStsXuYgnpmGQc6pthFx8+2mOblKgO03RHozhDkawZzO4DLSHJUo79iNU6RFY+aEvCzUqagipCKxYHY/ZTVywyu94rkTJQ56gytITWFFBRjBl6+90tlCgihBLq0tkYaqVY8zKIjgRtRUX57QzivqKF86WNrVuA48qCAGrYgvUdkANq7jYZw6SUTaLnVXGDN3KxWqkF88GWGkroDyWOWwyB1DWV1FZ+ZZAHlFYNXzJUHK6DXitWIBV6bOqsBBTDT54FKv5wWlgJQtrPZ/ZqLCqTzLUNo2ukqAzgOTvp2TuPM95gSQtBVgNjif4/PN7ePJkH3BcbF3ZEeVOGHjodZvYoS2KGVUMQC8zObe06A0nYxyNhwIyO1s9+WY+29PHT/Dv//3/ifsPHkg2XrvTwz/75/8Cv/M7v4s4bgmoOjo4xvBwhMlwguloisU0wcH+IR7cuy8L/fF0ioRVCasSi4LAqpQ5FSsne7z/CdbYtioLPi1mVHhy7sfrw+BvqisptCmAgDa4MJLfMZNN2gd7PdrvYCGwXKX6YeC9WJZtsfDGjQ7cICJbRcb7Ll0ARSZWLobrB9evwLl+FZ/OF/g+gdVgiqrRRu76dCXjjaDCb1zfxu+9sYcbrg33eAhrNINLqWPKLLlcAJGARYEfKkPtBUe+KK1WlkDev2ySvAbTfI6jZIhRMUfmA0XkoOqEyH0bVA0RlMbNlsCZMs3hFRaCwkY1TuBMczQrH207RFg5ApOpsLLFHngyq1Opq1ZWi7MUVgZYNTpNuR8IrJQl0ZNKjfPxBIP9Q/i2A89xpWCCqkRqAJy2R+pqgCrDUJ8XrYrl/ZCx0uNpYFWr4lo7VLnPpF+qKRlls0Xn2anxqpC2tiiypcJqFgFVOxRLYIfVMLf6aDZiFcyvKJNcM1FL6mIRtKPytdhP0VrP+y4IPMymY1FZVcjw7jtvonMKWC2343V+3GvNuV/hSZcKq/Xzv5Mrt1c4sWpWslqbvepT/54evwk4bTqMTc+/BFZfBWC16Sqe93duDOj81td6CePu+hVSWP0v/2bv1YGV9BUc8GtqrHNO+KYbTgZrnVVxcidXK3e4w85FHhcGdgQ33EKrcx3X3vg6rlx/U3vltSTQTExr128TsKKcnJZAsNpUPhOFFYEVN2kJrFYeV47Cr24JvCiw2nT+1IRLnbmzINUvO7Bafx+flISe9dhLS+D6zuyi7eNiz//FK6zUvbPekrrOEljZDgisuEYeDCfYPxrjb374MX788QN887v/BHtvfQOzysMCDgrmoUioNSfxtq5ep4CnhO/X1El8T07+GTircs5UiLX81Lv/PHu08ghwoAKI/Mh1pZS3Z1sIUKEFiCWwkyqFVXs2RcTgbwKTlDYxlaMiqiYJ1V1ZAnlcsst9wu5bC+kU9YtSVCkVgMrVUoos1e5kh11OsbKZLJVW+qwrSyQX/mrgNsHzBtSxWh/VNYVVYpBM8HC8j4NsJFYwqxvC7jdgxwE6/b4orFgpsdVoYre3jWbQwOjgGNNnR5g/PoQ7TdFxQsnh4THyvBUMhg4cVNf68K9vI2sGyAmFYEn1Ra5oeb0yPlZna3FhyBwWYTpUzYn6QI2HorAS2yEDkNX189NCMqzqwMqZTeGVqhKbo4P3BZzQukI1BIGFAEFWbqN6w4YT+nBor+LvKoa6V5jTjkoAxSwZwioNrkRpRQjJa2wqhumFqKoQyOMvkZYFFrmqCmdixMUKaRRWWjnxYt9q7hmlUFHBzqpioIFXbClcLEvbWKqmjM9QLdINsBJFizRv1b7NSMvmRZWfAFHPUqHroQc/DoHYRxrZcHsxgm5LMqwYpM/FvGShERa6ntZqrdIGVne7WVyvfrNcAulfnR5/60qrJbDS9jFmIik1pJ7VaGgm9xYz7Apgf3+Azz67i6PDIcK4id7eDnIBU5XYl/qdFjrtGKEE8SuZC6dZ02SB/eMjzNI5Gu0m+jvbiBoh9p89w5//+Z/j888/hx9G+LVv/7oErW/1d7C/f4SD54fYf7KP0fFI7KtsD/PJHKPjoSireFMyPJ32xKQsMGOIOM8f86zSBQLfFXUUc5+kbQmipfVX9QM+i0IQWEmYvI04aqLVast5mM9nmM0nci2pvqNNmVHr5juwbLSDQPqHMG6h09+GFzWkP50MjpDyHqHNrhkjvH4F2dYWfjaZ4vv3H+LxNOWT4Lg+uoGLGwHwza0mfvvaDm4FPrzBWAErhs3RJks4LxZH/TlMZp6trNjquq6cBGZkyvJM1E3MSh0sxjhIR5haGcrYQRX7yBouMpknVlIsgdlhcSOWc+VXLty0xPTpMRbPh4hSC107Qly6UrVTlK16Y1be3lB6KQKwyqZZC6zaTcoYpd3TkuhHoUDiydEAh0+fg+bY0KctM1Bgpw6sNEQUS6CuAqhCoVRfbYCVsQTK/Vr7Vv276ffU45e2QBXyoe59/VocC2hbNMBqYmcY+CnmkYWSlQK3unI/9Le20Gw2xSq9BFZ0RBLuS39byUYNF+sqhs+VfiQk6EeJn334ExwePcM3P3jvBLBS9k/TzSj7+pf9dQms1p3hS4XVpva3af13Cax+0cDq/LXDpmurMMolsNqUY1e/B6xNCqvzT7qBJOszmDal9MsAqAHYWcBKLeK428wk0ga8sI8g3sHVa+/h+pvvSgYHcwdW2OZk4cLNwIqS5xRVkaAqVIaVY+XwXC4mSDDNgvbLAlZ1ddsZy4K1FRdM4MbJRaZRR7zMDXOhx/w9KKw2W0rXZ0BdAqu/D2D1+p32xWpsXqj11jWZ576QKEDPCXxUc3WVYcUuaDicYDhe4Ic//jl++NM7+NoH38P1d76FWeUKsMppAaRqRcKPuAh3tKVKBanzW6lmVLUn9p0EHkrBQlxVK5euAcNkwfha/XwdritV/bjbXuRo2wRWuQCrzoLAaoaGAKu5Ulgxoo+b7TVgZeA335dKD/N1ul9RIEJXiqGSgmpD/dM8lpY41Tkrm4nYTfQLij3FXIVahRlZuOn/54RGXDAix+FihAeTfeznY1SdAP52C8FWG16rgd72NsIoEjVAr93FzetvYLvbx/DgCPt3H+Hg5/eR74/Qqly0/YYEETPLKoONReQCV3twrvSR0hJIJY/FghsFCCQFPNXD4JlhJQonbYGpVTWkvIAWMF5jWgJZ3YoKq05SojfP0Doew2eG1WwGryglb8Y0LxkJNSwQ+w6jagIPaZHJNxUcfhwhiAJpO2xF0+lMKeP0QnNpueTCXCsmZDGqq3yZ4awQxVip7DmSEaYUVWyX/Kz8ZnvkZ6ijqdWNYhQgSmkkkIrtj5BTK6zM70y7VdUuzaVVlS+XRVe0wpCvL0fBNl9VymIoEI/2IFbFVFUCDbDKmi68fhNepyl2QFomqfAwkJR2KIXUTudXaWWVVHZ7ceZhsqzOBFZ6siGvK7nwpoJgDVZJe68kK4z3Ft19WVbi4GAgCqvjo5EAq+0re8oKapVohB46rQbarQaiUGVAOVRh0hZY5mILPBgeCbTs72whbsUClH7wgx/g/v0H8IMIv/ad38C7734dhwcDPH38HKEf4d7t+9h/8lysfLTkjQcjjI4HSNMUSZkioVqlqkRdRXhp+56oW9IsQcljE5hcy55TpmRZ+jNHTfLtaBn0Auxs7WJ7e1v6sOFwgAcP70nb8Fmx0/XEkutVFmIvkO9m1JBA7bjdwbU33kDc6WA0GmL/ySPMRiNpA3G/D3dvF4e+jx8dD/HhwRGOCgLcGKHr4Goc4qpX4q3IxXe2u3grDBFNF7AmcwFWzGnie5S5qgyooK62QUuT1NdNplNG7692r3NCLqfCLFvgYHqMg3yMJKiAdoCSBSciD5XnCmTubvXxxs2b6PV6cn5Y+mJ6MMD+7Uc4uvsE3qzAlh2hVfkIefwabkvIey0sbtWzqLtNbQaIhHGZYbVUWLViVMxaFcuwgyhuiMLr+PkBnj98LHAwYq5hFAm0kn6F27C60IWyzK6AVd0SWAdWpgKmAVaqS1dQvl79UH4vBSnU3NQAK1E8sr/Jc2nLBFdTJ8dza4pZwwKosNrpob+7gx5tgc0mPM+VEHvCO8XuVQVSflHxJvlzkh2owDeBFe+Hjz/6EA8e3sEH33gX3TbPh7IEGmBlCpdcAqvNGUnrZ1gXVThdAqtNM9hLYGWmj7Vtpi80dP2iGVYXXPsYef6mhnDm338FFVabgdVZC976RVq/IN50w3EQMyuYM6aNynbhuigqWgJiuGFfoNXO3tu49bVvwA4ilHoQW3Z/r6SwygVYUWFFYGUVCwWsPAIrYxcwe3Am5FBbG/SO8LpCHZssY2v9FrUguc3gcKVq+IcErDaF9qsqiOe3wUtg9WUDqwtk/i3tM6/VW39BT1o/4GwCVlTisEogrS/D4RizeYEPP7qN7//tJ7h663289cFvCLBKLBeF6yODI+qbslLAyhQeMMBKdo1ZcUqsaGphIYt3qQyowIBZNHB3fp4zIFnZclQVP/UYuyql3LtYAvMUXZaXXyTozOaIJjOE8wUcWcjpcuWisjq5q1/vR5RwSvUxSyWnKKP0gG+UVYQWOs+KjzPAaqk8WTF2pUxaAkEuG/ViUQMrttyCljTJmsrFCnh3/AzP0iHyjgev10RnextRuyWKEz8MxMLSjJu4euUatgisjo4xeLSP4Z3HAqyauYOO35Cwc1BdhVJyq3CtD2e3i5lnIeXxEy5yQSaWLOYJcVEky0eV7SSLJsGLygajQYxVOXJKGNbOsYvBwH5WoJ2WOnR9gmAwQjBfwJPcI1sp2/iqXEzq/C8JM6dyxbWxSBOBCgRWXJAy44rXm+dP8tOMq84ofXTei4Q6a9sdr4MCgQqy8P9sXxmU6kHGWcmTVMHrRnEllkBFHNXi+YW7TkEogVXi3LQEWBmVkVS70/Y5pQwk0FstlEyeTr1tiYWMZ0aqaSoAZoAVrZGOVlhR4VJ1A1FYEVjRDshsMQIeZT9UqozTwMqM1wYQnt7hO/EZz0mdl09iBDnGZ7hs2+qCEFjxw/JeThaZAKvRcIp79x7h2bNDaUOtXk8+Wxz5AqoIrJpxiMBT6hICIWlnto3hdIKHz55IDALbe6fXxt7eDg6PDwWWkw33t/YwnS5w5/Z9+G6IvZ2r+MmPfoI7n96WsPPICzA8PMLRwSEKqlTsUtQqtMcS4DJ7LWzGiOIIWZ5iMDjSAFHROakaJ59LXUtVjMERGNZudvDmrbdw8403BDIcHh7gw5/9BDmr15WFAKvIdhGwkqcbIPIjBGFDXmdvbxfvvPM1NDtN7D9/hof37mI0OIZje2ju7iHr9nBnscCPDo/xgOcyaCGIInR9GzdaIfacArtVjq+3ItwKQ8SLHM40gcP+Mc2lj6YK0QArqg/5MVYJpRqo6zZutim5YZlbBYaLKZ5ODnCQjZHFVAR5qEIXQSOCEwSSXbV79Qre/NrX0O12xe5HiDw5GODhJ3fw9Of34U9z7LhNdKCAlcssK/CeXwErmS8vN0lXfe5ZoeusFBi1YrEMs+opwVnYIIx3cPjkGZ7ceyDAKma4fRyLhVTZAtWGCCGPR3Wn2awwlkCthuVhZGm6JL1mLl//KaBbW2PNfcPeTHeVy00WQkKljCqUyooWSyfH02qMecOC1W0g3u6JwqpuCXR9bwmseE9Tyckvsa2yn7BdpLQtUu3nuwKsPv/s57hz91O887Vb2NnqCLBiiP8lsHpxyrRpfXYJrC42zbzY+d0MFH+1FVbGVaQFK7VNz5e6apwr1D3NyyedFpGcD2Yvdn1NhufrQq9LYKUGn5rVbwUz69M4M5yfPYWtN5Z1F3SlrDp9wVYNRiwxzByhwsBtwI+2YHttbO28hTff/SbcqIlSB+m+DrByLJblZWlfKqwWAqxoE+QgJ7mh4mMxX18GsFp/a21SqMkVqJUCN4HI5vcXu6E23PZ/DwqrpULjHMKswl0vgdV5V2rTLuKmv69vAao89iZJ57mvsdzRft0O+6WGpbUPepnPv05hReSgVFDAcDBmITZ88ul9/Ofv/wT9vVt4/9u/hXnlILU95I6PzHKREH5wKU2LIOmGDjVnOxZgRYuf/mnuZ07U5d+6AhmPicCKlQf5OqLCkkp9ClhRjOKyCl2eoSGh6wRWKdrTBeLpAsGMGVbMiskUMBEgo0CF2oE+WflTZQrRuqisFALYaIujZUZ1NrqaoKoWKKBY20+WGxI1dZVZ7C/zt7WyzJxreU0TzE57UpXh+fwYt4dP8Dg5BnNP/H9CO28AACAASURBVG4TzXYHzU4Hvd1tAYCT8VgWZVtb22g321hM50iPJ0ifDWEN5mgXLrpBjGbEzY8QU+76xz6sa1uwdtqYOhUSnZ1IEEir1BJYiUNLBeer4oBc+BUKMMrxMmPFlvB1Ai4CAAIrLy/QosKKweujKYLjkQBDn9c4V2omDrmEnlJ1Vst7WCGLuUQMF6aigECOJd+pfmEbYSi85M5ou92yfL3kWilVlSpJr9qUAmMqd1KAFY+bWUWFUgGJQo7tWdqBGtsTlr2XLzXmn+xplQVSgVRlWSWgko+h0Z50D1oxpYx+mneY6pgaU9bHMEImolyeaVFZOVQa2bCpsvIsuFEAj8H0TQ/oR3CpsGrHKDwbrNdJ9YkAXB6FZHPpT1ALXlefSCvaXvhc6vHSs50q/W1eS7VP8zlX8i1lf9LWQAI3yXIqBFiRBzPH6unTfTx89ASzeYJpkqDRbGC738E2M3xaMeIoWIbZO74v19/yPLH/3nv8UMLXt3a30dvqwQ9dNFttWbjP54RiFT75+HM8vP8YX3//m5hPE/zgr3+Azz76BO24hd1+H7PxBMeHR2Irza0cucX2R8UhK93ZUn0wbjcl9P3Rw/vSLnldSWxVALmqomkgu2O58BwPW/0tfOP9b+Cdd94ROLG//ww//OHfYjoZIU/mCGwHDceDXzkIbVqXA3h+Q4oOvHXzDXzzg6+j0Qxx/+F93L79OQbDMbyoiebeNUzjFn52eISfHhzgmOqlzhaajQjbAXCrE2Hbpu12hlu+h5thiGZawp2nsKQ6pgrqZsU7Bq1TMUbLLNU5tGizVctdbWzL+nJKG3Btpe6cDvFw8AyHxRhZ00HR9lB4kLwuLwjEDnjl6lXcevtttFotyRTMFxm8ysa9n32mgNW8wK6jgVVuwWGWFR0CteGvDqz4b9mEOKNKoNg2HUtC+FmQIZWsOwdRsymQ6ODxMzy6cw9BaaEZRmjHMRqNhoSvi8JKqxupQBQQeSrDygBZAivJsNI5W6fHQpN9JwkhNUulKKykPoTOkNPAiuNdppWdU7fAw2KAJHZg14BVt99TGVa830VJqvO2dB/D88E2y7EyChuYTWdyrzJ03fcc3Lt7G7fv/Bxv3ryGq1e2L4HVmhnQxdYH5y/kX25mdqmw2nSeNl2fS2C1mpGcBuqbzq3i7Ku8wNXjL4HVWe3uxfO74kDnrZHUfO9sdZzaxK6zpLOvWP351p+YKoFLmZC5WOonsy5E9K93R2UQr83WOKFe97XJw62jY0+9xKrBcHLkegpYFfABpwkn6GJ3721cf/N9RJ1tVLar5cmsGKLk2TKoUQJe+6qHv6pflyCwsjltqVKU2RwVc6yQgpXGPY+73DylKpBWTr7eOjKho1INy8zKa/BInafzQcpy4vsSj3nZ81uf9G+8WfUDXuYYzWu90GAr2jVWVW7Oes/1r78asIxqxDTw0+91Ygd+uZjePGDW3//F83MyK+Ks4980YJz1+vVrv1yAn8gBWrULlQVyfjtZd/7qi6bzrverXN/Xvn6GPrxso1s2KGPBOB9YneiszjmHr/q2X9zjNbgoS8ldKfJKwpXv3H2MDz++i/3jOX7n9/8FMtvDlJlBbgA7bGKa5EgyZp60pCw3GNJbVlgkqSgBVmeF0NzVOUc686cqZfHIqlVcCNtuIFyHC3Q+VlxXXJShYgE/WIu55Fh1shzN+QKdWYbmPIU3mqKcTFXXZSoEmsWotu/xPCkFo1mYq3a6Uljp4GL1S/V781OHcUv/aJq3UaSYvkeOm6Hluqy8zu1SHa1SPNBSRQiX2yUOFkN8evgAd8bPMGdRuH4LfhAiaDQQtZtwmHmi34N5LQxXp+0mHU5hDxN0Sh/bTgNtL5IFduW6mPIcbbVR7XaRdxvIIx+V70uPL7Y+2YUjSFS2SVEs6SpifAztXGKB4WmUCltUSyhbIH83TxNYSYp2XmEnB/rjObzDYzjDMXwpyc6lsvpSFSNp76b4y5GS7rQU8iLxOlC5xtLwourS10wFIqtztexD5f/ayrrMtDc2U6X4EbtpVWLOzCKt2hNVlYhnVPi6glsq16w2+AmpUQCTuVWuilrS0Ioh6abYH9sgQ701GtJZX0rZYl5X1CU1S55UJyMw1Jk1tJKJtZCKM9eCE7hSOdFvhGLJsrYbCHe7UiWQwKpwVQA2X58VCrkQX8FR9U7G5CiaPqGwK+Yu44y+HjwOs2FyVhcnTxVwq5u45DgpsCO3hLYEyudllBgrTyYF5vMEs9kC8yTD0/19UTN1O0302k2pFshF9xJ6sSKk72OWJBKK/vRwX1RWrKS2tbOFnd1tpcSzXMymCe7ff4zbn9/HaDCFY3m4e/s+ZqMp0vkCISuIhpG8djKbYZEuUHqVgA8Cq/F0JhD3nffeEzD64OF9TKdj5FmiLHXsV2S40tCzZOB1gIKV2mCj3+3jzZtv4sb1GwjDQELXf/rhT/Dk0UOkixnaUQORACsLkesjcEPG8qMRhNjb6uHKlV2EzRDj2RSHozHGzH678gYeDKf4+PAI96YTjBjy3mwibrbR8Gx8+9YVXCO4PN5H+uQhboUB3t/eRZcwaLKAnRSS5UZ1VUloRW+mgbkEz3ycRUsj27S6Zssx07bAcO+0zDBKZwLMnybHGDkp8pYLh9UpHReeH6DRjBG3W4hbTQRhCJfB8mzFixwHD55i9vRY+p8dN0ar9ERhxUqJpnKsmffohrNskEuFOJ177Ks8VQWTRRkI02zfkYqZCa2wBFatFrIkw8O79/Ds3iM0HR+tIES31VYKK4bY8/4wskxjcDDqS6kUaFS3pd6vPamKrM/V6gqr5VyHc2Y9VvMekpw6TeVUNh/EijyyUjzGGEnTEYVV1O+gs90XhRor3XoSus5sx5r6Tfdnpc4eI6gliGRVQbZVJv8fHjzHZ59/jFtvXBVgxTza0Oc4usqwMl3aZgfEFzdbOP1KsrLi+dm8TDjnIFTl4HVfF53/rZ//bp5/rz+6Xzyw2nR+NgkGNj1/0/rhZVvX+ZumtfnVy75Ybf69zCOogYXTc+7zgcNZsOfkQXzZn/9Cry/7WRezBG465euPT2V/yvzoHKiz4e7WfcdrdyAnXBVnHcM62HQ6//eVgaEMeuvb0On7TwMrs6V0ElbxbKjzqH5/cnGuTiUn7K/7pdiamqSvvvSEUe/qULbuMOdDgBWrJMVwgx62dm/h+q2vo9nfAxz63NVut0jU6eXjAkAqvKwu5tnAiqJs5jQwdJ3AagruqfkeJ2PLreLl4RlgJdYKHTL5ywysXvXanWjAstb+YoDViQmbPqj6xOhsYFXLQzlvSD8DcqzaxCWw2nT9NwLH14VV8sZqIrpOofVVB1ZJlsmCkTvRtE+lSYm795/gxz/9FA+fHOGf/OF/B7fRxjjNMZgnCFo9RK0ektzCPC1QuYEqKkGAoG0qPOdmB3w5CJRUyLB/Y+U1LrIUmOIOfy6LyVLCdrmjTTsOF2ZVnqLXiBAVJdpFidY8g3c0hH04QjhN0OCCLU1kkk9FjqrQpwdPIRcKhBl1lRoJav2pPgb5fQ1WierO3HcmTPt0QzPqlOVsXcEDeX8z4shCX1Wp4476cTrGneET3B0+xbG1gBWrEHLmOkWtJmgfUbCEZdRVeffA9ZEcT+AME/TtBq42emIJZKWz1LIwJRzY7cHa66FoR0gDVxZ+Us2RofccRwRYaUugOKJU6g2tZ1z4ccpj8lTkCbI+Y7oXBAhZaYY4K7CVV+iPFwgOB/CGI3gMRNf5Y1xELsdByW1S4xhDrbnxktLSRF2eUa/xfBo7zilgxeNTwGq1uyU2HW1P42cRxRVOAyvj9lLtzyj+1K2q+spVNrpSVLk2Y511GzFWPPmpONAyA01bHVdZaRrQGdWTnrAtlVraEkjo5DIajYt1LtADB34jUMCKwftbK2CVezbKGrDi/SCk0fA2vfW0tJ4ahVWtD5N2rKGZnGKxba7UVKebsck8khwrvVmofipQxufyenBezLlDnpVI0wJJkiHJVIVPWgKj0EMjDBASQNCSqlsD4xBoXZ0zZ8wCHu0/w/1HD9HsdrC9u4OoESBqxGL/Y5D755/dxcP7T5AuGDgfIplnUh2PQvHQD+S6jEdDHDx/jqPhERaskEzfJe+HvBSFzjvvvStqnAcP7mM0HCDPU1FSShC4BlZSgEDany1tjfcTix3s7e7h6t5VCc1mX3X33m08ffwIs+kEDd+X/Cq3hACr0AnQCGK5Rs0oxN7VXbS3elgAOJwnOE5KjEsXzxYZHs5nGJQ5yoaPuNtCrxmj5Vq40QnQcyvMnz1C8vQJ3u608K1rb2DHa8CZZSinCVwpSsAqgbQF5kuAIlC5Ulo+AVZ6q6AOrBi6nlW5qlA6G+B5OsDAWiCLbSBS+ancIKU9kdCKoI+KMZ4PVlWs5jmmzwcojqfoOw1su000SxdhzoqaCli94DqtWQKX7U23fwIrgnl+0y9LtSWLEMztSvqtsNUSi9yD2/dw8OAxYttDK4jQJeSLIilgofoaRTqWDkR+dt4qtIbTPqytn+rWWPUlpxcldWC1XPwaYCX9ABWntEey75CgO+k3F2WugJU1RtJyRWHF0HXmgLU7HQGr5wIr9iUMppebywZVYmmSSMfbajbEEvj57U/w3rtviSXwElhtmuWd//dLYLWeCF4Cq/XuiAsBpVqzXA9OXrN9a2v0i+uPl1dYqXd+uQ33s46yXmP+LOCzvn19+ZbAryCwurLa915uN+rSNMu9w9OKEL3Y5ELiTEK5ujTrGqxMiflWp2JdjQSZr8LJOicEnBiUGlg5fge9rZu4dus9dHbfEGDFL5OHUQdW9R2Uc4FVRVugqhIIBq+LJbBcKqzMFq18FmOX1AsrNWern5+z/33eLbWpw9t0K65XEG169maPtOwAnUd/K1ov1lvy1h+B2c1c3fCnz8dpYGHAlVkkq0nzyymULhVWm9vDCwuytQrAk3kbr/7qtXLw5zz5qw6saP2QnBkGY2fMSinx+PE+fvTjj/Hp7Yd474Pv4Pqb7wBegIf7R0hKG+2tPXhBEzM6kZ0AmYELbMcsGa/vOVGJ+ArGE1bxm+oLnzNw4oacqtBUWQCZI8MQd62+EmVOUaAZeMBsjkZWol/ZaIwWwMEA/jRFixVYU1qhFfCS8Fqxh6xCz01QtgzhWn1Si34XaCb3Yq06oNk55u9P7GBrOGEutahpzKJe/1IVzdJKLvkbYVEhtpxJscCT2SEeDJ/hyfwYE6SSI+M2Q4RxJAG9ypJmqVLuhFaWh3zEkPkCe34bN9o76IRNsWfNGVpO+9WVLbhXt5A3QywcwjH2i0olQK3aEljxd9qCZ2KLxBYo37riFzNzCCcMsCoyWFmOKMvRS0tsjReIjkcCrNwFG8Dq8y5TvAjcqKRwHPT7fUymU0wnE1HfEWSxciOtZmZ3fdn7mQpeuk+sAyuxMWrlkaqupbLSkiJVomwdp6A5pVYhKYWVWrIqayHHa14fFYzOym+ByqnR100gleRWaaWY2Az1Xpy2IYklkcfCDKGaqo5tzwArtnCiBGbsSPFJBwLwqLDyCKziAFXDBWrAigqrc4GVBmZ1KCoFVeTA1fhzYizVaLb++eUxJ+amilDJvbGEVQZcKRjPcyH3lLagidiEGWe5DvLXCjNVYLOEx4B5sTRqW67NgjPAgptvnosHTx/js7t3RGG1s7eLMAzRaXfBRKTHD5/izuf3MDwawbGUgslmXEKpqjVSdZilCZ4/f4YnTx7jcHiIWZkgKanqdKUyZqvdwdtfe0de9/79exgOjlEUGYqcSjxmBqlJsoGfWc5j9gW+UNFI2+HO9g76vb6orB4+ui/vN59N5H6kFc+pFLCi2ip2QhRJCj/wsXPtKuLdXcwdF89mCQ6SAvcOxhizGiqda6GLRidErxNhK/LQdoAwn6NRZZgdPEM5OMbbvT6+eeMWdv0YzjyHNcvg5mxouXwzeH1pf+NWZa5KAogd0JBJ1aGpaCbeJygxyxdS9EGAVTnDwi+Rhw4yVq50bHiBL8oqqcbnenAqGw6v83iBcpwgyixs+y1se02lrjLA6gyjbT3DSoCpDl1XiioFq0RNyv+T5voOFgQ4oQ8vjjEdT/Hw9j0cPnqKjheiEzTQoSUwpMJKFRJSVhhzZ+vqrWKhVQorafdLEK4eZzYz6mOyCV2XSoNL2ZJWWInN2dbW5EoUoryZc1RiQx7aKR5pYOV0Y8QaWLU6bQWsuDFjch71PSb9UA1YUdVM++D+8+dot5votJv4/n/5Kzzff4xvffN99DrxC5ZAPbq8cM+/zvzlIs+5VFhdKqxetv2ctwY7oWB/2RczjzMDv5l7nZEBtW79pyqZ/oKBlVGKvupn149XCqvTX68CrC7y+c2GvXr/s4DVegXorySw2lslMbwArE7blVR2iT69MtdjDsK6RrtOUrkCVvUGowLNzV4+q7QQWEkRJItS6KZ8d3o3sHvjHexcfxugtJyLC1OWXVe2ksBiPWHmO5wFrBhObHKsGLquFFYqw0qqACudeM0WoXabZOA0m9y/xMDqVSSvL9xQXyCwqsOk+r+XC4ZaTld9cfFlA6tX6QfPgofmnJ31N/U5fsktgdyW3TBorTuHmwRavwzAigtBDnxploK5vseDMX720ef4+Od3kJU2Pvj2P8LejZs4GE7w4Okhcrho9/YQd7aQWbSf0fag2gE3ttmPCRRwHIEUorjQGUdSuZSV3RZzLGZjhC7QakRSbYuL/SRZSNXCRZKIKmIxnaKiHSgtsec1cN1roJ1bcMcJLOZYyaKEC5RCgoLNosQoQ1bB0jrI2ixz5H40/aLZ8zC2QK1IOZWDJfGItdYivTxtdoYbiD2iZi3kIklXl6IaKEGOYTHFk/EBHg6fSwj7wq1gNTzJNaLaQCokWhZ814Vve6iyEm4KdBHgSqOHvbiHyA1lcT5zbMxaDXjXduBe2ULe8DGrcsmtEihnORpYUUGl7fGa5cnn0KSIwEqEVbwVZMFHuKMsgVQSVHmGQCoF5tidpWgOp/AHI9izBaqc+jr1QkZjJWHbrquyuLa3MR6PMRoOpaoboQDbG6+1LGY5vpmJZg00Ll18Wg2mXl+1LVmEa2DF6oMrS6BWWEntR3VN1SaNUimpbDPFeASqMEvIYYS2ap/GCqhFOPJ8M/4u30OUhISvCvKlVHPoxbDpJ5QdUAQkCnJQWSaLc1oCvRPASiyBO104rUjsgIRWxhJISEM7mPkSy6OGLfLZasDqzP751IS+zjOk75YQK31u9AlWFQPlTeTvbItUrEi0gpxSlXEmQJMZSktFobQwgXO83+Wel4pulpyjlM/0fdx5cB8/v/0Z2v0ednb3xD7FHJ9snuHJo2c4YJh7wjkN1WXAdEKrssov4z0+XyykCt94MsIsXSD3SsnGyghaKwuNuIWbb9wSUP740UPJn2KWVVFmsGjNYv8jzVwpQgnpFbDyBFoxG25nawfb/S004gg/+emPMRgey3sHni/Xg4ZHAiupYAdHoGSz10Vrdw9Fs4ln8wSPRjMcpyWOpxlyWjtDF37TQ6vloR3aaDslYt51iymabBd5Ai9LcTVu4s2tXbnf7VmGMLfh5RVsZrHpDCulJFVQuciUGtFkaZh2UE9rYzsh1BumExymIwyKKaZ2ioUHlDGzCVnFT1V0pAVW1FWlBSerkB5PERU2ulRXhW10nAgeC5/mzBl0RG1Ufy+lVF31kiu1l1IYGoWVsgWqin8EVhmVoizGEIY4ODjE/U/vYvTsALvNDtp+hG6DwMqHbSpf67Yv/UStEIZk3hlL4DK/zTgtVrbj1VxQd4TqhOomrvpxlcunFFayOcG+SgOrRZFhRGBlT5C2VQENhq53+j20Wy2xiYqaVAMr6VNq8+5CWwKzrEArbmJwfIzt7T5m0zH+41/+BcLIxbc+eA+NyFsCK95b6h4mTFfrmItuGL/K/PD0Yy+B1VcfWF1UIXTR55s2cwmsVmDoxLlY1mp+vTvRiFxOPvtlgdXm9rvu+qtNwBc/V/05JpLj7E/3Kwis/vjf7LwUsDIL65MdPIfLiwKrU4XtzYRPdr04lhYyaMkOtk0ZdANwYrQ6V7F99W3s3XwPNi0ejgqolYutAZLs2K4FVswcKXSOFXe7uYCYwaoSUVi5XAxpYLWavOvGvAyN1f6HEws59Z+XGQwvGGFVA4gnw9df9vb9KgCrlXvoZKXD5Tk/41yac3sJrNbpy16uDa4FShsVVhcEVsZbe85BfPnA6nx13uZ7yJLFIPsYAVa07UgWVY4Hj57hzt2HuH33Ibb3ruLGrbfRaPewP5jiYDCB57fQ2doT2A7bFSsz2zKDmJll5Xk+wijCIpkjpO3NJ6RgyHkqWR1HR4cYDQ7gWTlaUSg70lRYFVmGyXSC/cNDHB0dyW5/O2yg50XY9hq42ejhRtRGMC+QDsYImMEj9h4GEnNRawKj1ac3iw3Z5TcjxbJNGNJ0arjXjz2rDzTKJLXgV5Rnaata5l+phbqspWShr1ZVpVMhtQscJyM8GTzHs8kRns+HKHylMuBiyACrQICVC2QV2m6Eq80+dhpdNO2IOx8oHAdJ5CPdasO+sgVnr4vUdzArMmQFIRIhDNUtVCYZ2KP+YVRIxvbIRWemS7xzoCKwEhcMq/hRf5Vn8FilMcmxN8/QmSwQDMawxzOUKetGqs+6NAUSBlEt5zhot9uYaoUVgSJBgk+LvLb1caFs+kkFl1aVAFdXZaWKEVCkN3YIHVghjgtypbDSGVY1gKTuP7WkFpsfLaI6WJ0Lc99SlkCp7GcqVNYcobJgNbY4yd6iskhVKKTlMuHi+BSwEsXgUmFlS84DlSFSKVAsgSGCONQKqwjhTkeAVU670wZgJYDALKwFwPD4Vgor0xvI+HIWsDrR1KnK0UBM8qvU4t/W9kA5J3yZopS8uWXpNOrTKlqzLAnmV8rFQinJLAa1r6AtQTYfw3ZIb9Mnt2/j83t30N3eQn9rG1tbO9LeEvYb0wXyeY5snmMyGGPM79FYAsCnklmVIElTyWWSDCMCkNCR6oNUhrLNem6AK1euIooaODo4QDKfCrAqpZ2UGlip+IWUiiVtaXUZpO4G6Ld7Aqy67Q78wMPf/Ne/kawsz/cQhaGyhpWVZDy5ZYUWc7XiJuKtbZTNFp4sEtw9GuBglqCQtkVrrws/dBBFDqIAiJwCYZHAKzN4ToVOM0Q7DhFaQGxZ6PsNtKoA7qxAg8CK0DoTWRsqDUtN1EWVUl2vr7pccl3xU19/KhllFlrlmBULDLIJBvkUU6SYOTmyhqsq9LE/Y//Dtsqj5umlemuaoWUH2PJb6AZNRJUHO69gMe+O11TfH/W+UrEU1SYJp+V/vEf5e8muciTHikSXM3BaAisqRZsNsTk/fPgYDz69g8XxGNfafbS8AF0qrAJfoK9qpDKp0rZOA3JUmzd2wFXBgfMtgcpSaPLy1HlgIDwb/hLISLiuyuXj36iwIrAaWAmeujNkHR9ev4Xmdg8MXGdoPYGmQPHTwEqbHJhhJTmDWaGtrhYajRA/+fGP5Pv9r38Nb715A6FP+Ftp5aKGVXqj8GXm55vnAK//iEtgtXnBv/7sLnvr174Im9rARYHTRZ9vPtglsPpqAisDwM9rgJuuv9kgPus683eXwOqkJdf64z/aVsuQZWVAEfvr/6vS2ebvpy1VSlrMjJFVYzp94dZdMD1NXIUO6veSgdzsenFSaetwY5sy6BiVxbyAXfSvvIlrb30AN4xlgWd2jzlYntURvaiwklRfuDZ3JDmZWQCFAlaOzQD3UsmY1yisZCi+kMLqtftaeeJK8fblACtVPv3szoLX6KKWQAUUV69/+rptHlCWS98zT+RZO+er323OsNr8/mcf+3KnVp+7S4XV2e38FK5+4UFfKrAyfdtr3oLsp7hop22Z4J7KDsl2qSwMRjM82z/E55/fw/7RAGEU48abX0OjtYXRLMN0xsezpLkCVWwmeVFJGPNszgVeIBP3QMMq33dQ5hlm8wkm46GUm5+MjxG4FQKWN2fwbxghbjRkUXr/4QPcvXdfcrXevfU2bu1eQxs++pWPq2Eb7dJFOVnAkaBwtUhRtkOlPjA2J8kfMeoavY4Sm6CxeZ3B+5YWKbUmOrnEf+Hxq7BjtTAj7WDOidoYYBU9Lhpp2eGwVLolkirFcDHG4WyE+wdPZcGYWIVYd9ieXNuGACvHQ+QG6IUt7DX7smC0MkuAVEl7VLuB6lofxU4b6MVIPBuzLBOQYpc60cZWmyW5zuxZMaHVZJmgJ6M9XuRxNWBFhVVFEJjDTVK0FhmuJgW2FznC4QTVYIxqkQiwkswynTPF8UTAkOPIuEbFnKrWBYFVLFvPi0TbpwAXDWEMYDHHKMqJ5W6AirxS2WgKSkqVOB7fqdB1nneVYaUWeAKsdD4VFUOSr0UlG2wEtq9snSa3SqpVqkWxsQkKiBPrn4oQ4HlSoe8VUrlfzFspi7gCVip43WO1P1EbWrA9WwLXvYaPII4EWFW9AOFuR0LXCayMwort9iyFleSOmc+mPHv6WFdGoeU525Bnq7VGCjdKeLWEmqnzoZ8rlsCCVRpV8LQar9W8iv0EVXxc5hNUUWFlsxUwY8gco6PV5czpqUp8+POf4+HTx9i+sodWu4t+fwfzWSKQLA4bQAbsP36Oh3fu4/jgCIsFA95nmMxnmLMdFbmqCsn3EwulhdlizjSypfqLdr5Oq4PFbI7FfIqyYIVDBTb54Qi72Pb4OpUEvtsgsGp4EbbaPWz3ttCIGtKJPHn2RJolKyFGUaQr9VFlZcPKS8SuB8vxkAYhjosSt4dDPBqOUDke2nEbUWmhYVuIfRuhB/huCa/K4Zesj5oj6oZSWbDfayEixElSBLRdVyGi1BJoFWSVVES1l0ozjSh5zVj4wLQ/A4216onCQvYlwq5ony1TTIo5JuUc0yrBzM4xtXMkiS5nhQAAIABJREFUrFinyiaq/Dyej8KCX9ho2wFadoi210DDDuAWNmyxheo3rYEdNZ9joR/Vu/LfxhJugBXth2yzhFYEVqI85ImhuiqOMEoS3L59F8/uPYa1yLEXd9D2AnSiCBE3PVz9+tL0bBkfFDA14OlsYHXaEmggdF1RaCzNUsFQfy7VhWirL+ET35PZeXkqwOp5kAiwCrbaaO30RWFFi1/oElZCikzwZjEKK95bUuRCZ1ixkAGPvhnHGI0G+M//6T+K/fS73/sOtvptBB4ttspqy3tM1FWXwOqlZzzrF9wXBUZffWC16US9DJDY9Bov8/dLYPUVBVZyWK/HP0zfWP95+t+XwOoUsPqf/1W/VpyZI7MGVgKNbNl1OwlFVjFhYgnkDN3sMp5x560HVmbhU1/FaEm9KQ/NRQhLQ3MS5/gCrEqEiBrb6O7cxM33vyOljxl0aYKKzYT/9MU/H1hRup9rhdVUgJVt5aKwOg2sllUCzYLtlxxYbepwTwObEx3nFxC6LpkYNSD2wjUzGSinHqOa2uYB8xJYXURBtEmhpS0xF7EEvoIH/jzo9zID/pmP+QKAFavNLRZzgSnME0m5KKKNJ68wnsxxeHiMO3fv43gwQtTsorN1BWGji0Vi4eh4JDCDCpokScWiwkyYlKob15PgY/axzCyijGKxmCFN5mJAU4CgwBvXdxBHgSisaKNgCDsDtR89fYp7Dx7ib3/4d/j6O+/h62++i77bQDivBFY1SwdeCpTMeSGT0pYhUVyaik5a4STr1Fr1NONa4cKBIMfchkv7YC3rpw63Tl8DLsJY/U3CvPUfZdku9m9Vbp4LO5+LF441tK/ZFWzfRsrcmmyB4/EY8zLHJJurindMOnQchL4ndrJ2o4WGG6LtNhBYPoqkQMrPGwXIezHsW9tIehHyVogZwZeodCGWHgE/NWAlkMFUCTT9jwYxfGcJZtcZVnwclQTzKpfP5y4StJIM1zJgL6/QGE5RHQ9RThcS+GzGLi582SyZ10TVHS801Tm0lfH8MqtMVB86B6qiqkiDJaWw0iqJ2sKsPqWSc6sVVhIYz8B9GctWUMksTlfXS0NFnZVGqw6PgdCBwdlcRIoQWVQUatGuOJlW7tXsiDmVVQWhlXrflCHPDGaugX2pCqhD1wVYSZVEG44GVsyv8uIQiD0UbU+AlfsFASvTXpeffQ20ImAqaZXTKlEVvK4Ui1JtzgA/DQhVJUVVlY4flwzL4jWWxynSydcUOMsvmfdQBeZJOPckWeDHH32Eg8ERrty4LhA8bvUwGk0ROh62Oj3MhlN89OMPBVhRkUfQOU8WmLMoRJkjI3hhkHjJmRt7Etr9KsSNtmw+LWYp4ihGr92RPiFbLOS+K6UdFzI9ZKEdqZ5H8CXXxkVo+2K1bYUxWlFLVFFS4TnwJNKBQdqshkh4x/kkra1UGTmFhaPRBA9GIzyZz/FkMZdsuXYc40qzhV5Wol2ViK0SAe999hmo4LEID1XwOyGsyML2DkFHQ/KwnKRClDlwZ6X0d2FWwUtzyZKT/Creb1oF6tCSa9SFMp81tlFldRNgJXSGWxIFFsgwJ6yqEiR2jnGRIOVfeN9KNUtlcfRKW4BVl6DK8hHCg1sSVqk2oPo5Bf+M0kbA0SlgRWuwNA+Bqyova1klUKyIFmwWiogCFL6H/dEIn312G8Nnh2i5Aba8WIBVO4wQBRpYsclpYEVLpzQ1OR/a+qetxacVVmZupuCzyW7TER76d9L91ICVycqSzR0Ws6AlsGImWIpjLHAQ5wKswu2OAKturyebLoFUWdwMrDjw0uJJK+aHH/4En3z8M9y6eQPvvf+22AF9CtHsUhVuIORiTIicZ4LIi82NXnvesRzrLqsE6s7vNU/l5vn/phe+aBvYtH7a9PdNx2f+fgms/mEDK9O3nr7el8DqNLD6l1u6JZxWWRlgJcOpmp7rXW+zcysKqw2WwPNvSPWaam1UGzi0Yln9VitgKCOWCjVKYVXCR9joo7P9Bt764Hvwog78MJTX4sRBFnkOp7wqP0J9nbabqZ1jsAohJxoWJftUWM25ihOA5bh6QSWfUT1cqQ/U7r8KvJORcPkxX3VRfdEx86IKq00d6spSuQJLy+dwDiVVAtdc5Q0fUO3Gr7IRTv/7rNC5k6qbep2FF49jPbBSO6cXOf56Wdiz3qu+EDPvc2KQ/EpkWJ2/Q7BxQL9ohtV5lkB9S5281qsrtVJB1OvWvezwv7ydT/Y9r/Z06Qc818d0OhG7EqvUUd0kBZYsWyAUV3jP9w/w5NkzPNs/QlG52LvyBqK4i8HxWLJqaN0bj6YCKHg/iVLHshCEgWRS8RZJ04VSO5Q52q0Y2zt9tNsx4oaP7X4XrTgWu8tinogF6OB4iIOjAf6fv/z/cPPGTbz/1ju41tlBkwu5SQZvXkq+SznLxaKyUlfp4HWzaK4pRsxi3uzIE3JkkkFkLCU622+5WFf9sO46z7g5K7jMYdHASqlOlAFNFo6SYaVURXzvLEvEIu5x4aWtX1zwz7IEo9kUs3Qu9iUCvojWOdohmy1wL8LO1WtlRYWEwfRxhLzXgPf2FSxaPrLQw4LKEQnhtESxItFNGlhJZT2thDNciH2/2P8qClvqwEpVhWN4Oy2GJIJWmiImsCosXCktxARWhwNU0ykcnakjdj2xyHFY0fktzGasVe3ipotZ2JrFoekzTdXAlczcPFb1kUbFJQtOAkpdmbAOq8z9tuy3zOhpcqtsVmB0FDizbIS07ujQ9VXG1SqEPROIqMZNlXtUiMpKqhRKhpOyThpXlsA6qrgkBlwrrCgqkYW6IworlwqrZgNlkyo5VyyBXhyJHZCh60ZpTWgigESb/ozlcpnPJTau09WPV/3Jif78jC6ScCnPEg2nVHtZ5VcplRVzxwTkiZWS8M2VxfJSBcd5hC4hyHgCVUDBFvDBwOlZksL2AmmHx5Mx/u5nH2E4meDGrZtwvRCWE+D4cCBwtt/u4NnDJ/jBX38fh8/30et05TwTWC14HWxbABNBk4FWChq76PW24dgehoOxZCvR0kdlW56mUnGUYM5UdBZglSVIWD2QOWME5V4gFlwq7viTr0E4ELNqXuij0+8jbjalLQSiBmWNUkfuk7sPH+OThw+xT3DvuBJevtNqYi+KsAMbcZEhZDQEe4VKAQdmdJVsIF0PZQjsXNlBb6uHIqclMkM1y1Acz9CtfERphSAp4BDOkMcTmmpg5fGaaUAvCkdTzVJvpIjdtbZ5mkMVgEiQIbMK+ZmwPWuFlQFWPAd+aQuo4h3CAHZGbhEKua4vc0b2J1K0SBcsUPe1yk01wHc5/9GAyWJVQOZXSYaVg7zKmaiPMvCQWRaeHh7h888+x+x4jJ1WV0LX216IllZYcYPAspVrgQqrJGWVWwW5Vfi8ylUxhTdM0Q3VXtVNIP20HrdlE1hbAqXfMdlYJpyfVnPpzyw5XgKrROyVKY6Q4CiuUHQCNLY66O5sodPrII4aCJg/J/NL9gQrhdXyXrYUIOSYyXucxQT+4i/+b4xHA/zu7/wmdnb7Uh0w8FjBVGXDKeGatuBavB9VRd1f6NeFFgBqc+dC89cNH37T+mB9IMXfx5m9GHTcOL+94PnZfP5e7hytBVYv9xIvPEqW2me4Z07Ouc8vuvUPIXRdNu/OPH+n29WL7Uzvya09++uv/4sQ7vTj14eua0fCa15/mRPqojrLOaR+rdPzwPP+XleXnfWctX2TtL/1/e/pyCLrf/qD3qk9RFPKSUGZFzuk+u/E8a8tgWd0HGIVWGVsmINf3SNKTSX/X76tBklqmisDFvMS5GNZ/z977/0lyXVfed7wEenLtEPDEwABgiRoRWk1mpF+mNGcmTm7/8fOX7fnzO5qJO3unJnVSjSiJICAABCu0b7Lp4sMv+d+v++lqa7KbAMQgFjFU6xGVWZkmBcv3vu8e+/XF5WV68dotQcIWrt49pUfY/f6txC2OphmmQzCuSrlSNCjDbSVIaPAJX14yqWSb04YmQuDmlkiCq2aOtUcK7fSSoGimdCVQbVLmm2ZCj/zyuxnXJ1NHeIycHqSdqelxp8cmJ0xi1z5ld4wy23irL08/6Gx/oYz13rNM2fT+Xucc2a3tYw4zhRuLW103efPVSGnNjJfKT1VYfHMMydtchkI66se5bhth/l0j+z1I55N18+G1T7OdVh+7fnHqd3Saod1WkKulrynGTRtGO9tOKxFXzif/C9lAfHNBVf1aX0qSrF2MaMqneWimqlqF0UhxfzEmkFYIdahFbiufZVY3XxXcjoIqjqdtlTh4nc6HaGutFogPy+blRiOMxwcjfGrf3wHe3sH+NlPf4qfvPkW8r0hir0R2qWPPhKURymaGcGa2p/Zl0mFQdcRWyJLpHPS5jcs/a4PGIFbpuIc24dV7MjJMnRCQ561L7btefm+0N/RGlMaBY1eRwVDpuQ6z4MAbQ1FkrZiJnRKAfh3VyBVKflhRi3AfWdoOfvriqvrNJi5mJYVRihRJCG8SwPg0gDFbg/TwEFFiGWtQPPnnlF7WdhjFiw060mMXKhrAhKtdifrF6Y0fFlUkj1EqyKDzVnRMSlL7BQ1rlQOLpdAr6gw27+PYjRBNaM1PRSFjrQNQj8eG1U3BuBYW54+dRXoyTHONdIL+GIrApqH3XxRZZ7hJPtbS6i/XAt77Zb7PmlzvoYpy8KPZkLy3DJbh2AlIEhamXAvFiDsIEfbgsmuYn6V5AgRmDnICloS1UIkGVi+5gBRWeVTvcPnGy1BvouAodFJADcJEXVbQC/GcVzDG7TQ6hKMRGI5mkcDyIGZXB17XCanSO8qzc+a/2npObqAs6tdgIWBUtCF14jHU7D9aZA8/857mMom/k7tk5pHZqEVz6nPSnL8nQEnfArI6MIAGb0oVKMAfhRLhtXnd+7ig48/lXPW6fbhsAhN7YNtbToe4/jwAIf7BxieHKPgWKiuBKKzb8kKKqJoATVVLQ100P7PkcyqnZ1ddLs9FHmJ44MjDIdDyc8juCIQIJ1lhVJCc4IhAsRJloo9i3esbypzJp4GqvuNI2ojga9RhLjVRq/fQ6/bl2qCAdWgfgD4Ie7eu48bn3wGZkrttDroeR7CskRHiihUkmHV7Xfk/Wx/xaxAOktxODlBWuWIOjEuXb+KpN8R+yOrG1K9uO3EuN4aIBhlqIcpunFLrtPJdCL9QtT4CqdFWWXzT82/ZcHULJyaqnm2TfO1HJWWXi32Sts/yXhWqbv0l4Gj21/kmi0W2FRlpWofbk+an1Th1M/kf1LJKKAz0PwnUZ6KBJEKMwe5B3S3t+Ue+vzmTdy5cxdFVoilFkWFQauDdhiiE6klUKuomggrzxF7nrQBY2M1KwamaIC2jbll0vR7tjCzAH3zANX+UDSVZgKo/8VFFylGQmgfBSgDB5M6x0k2xbFTYNQL4O/0MNjZEljFzL5OuyVAXNRQApW4AKD9D4P/OSRV0AzsbG2Jquqj334oCsBrV3dx5couup0EZF0Bc9rM81Ngv/nffMxg7MtPOn75It735GMQfTY++ftXgcWTH8vTjUDXfe76cfDmz90EjB5lnL1u/xTSnv+K5VDtJz+/Z4Ol08Dpi96+3d55sOx3Aax4fc7/fK12uq79b5q/rc1wXo5UWIySVk7zvLLzE5x8Xr+FoObsDWxqn9r2Hu8+OH1PrDu/y3u1DJcWohVbTEZV+qfbzKb9lzHTmnP30ALqf/5Tq7A6/a6zYNXpk7MMl85+/fnAarGqY56XsgMM9lxUSSGwcmVVVjpmqW0dwvM5+OkibO/i2ks/waVnX0XU7WHCyliUi7OyUE0LhQIrkTqbSlwcsCuw0gcggRUzGhoCK1FZZajLFC4MsKIt0LyWg0vZzjKwMgPi8875pgv2zQFWm2+Ks87BJkK8XBHnrPdvOn+P00/MgdV8YqKr4k/6wJyfkScEVgJPv1JgZbqKNRl0a6+fGcyv83Bvuj5rgZWAguULZPsb3SoHn2KxWTdiWNcZmgv45AM+M62wQc4WZMxXolc7cGZdERDYCTv7EmZZVQwBN7BKiwiYLBOqrKJQQYEZqAchYYEnIeyiwhAlVwrHUZtgPssxS0ucjHLsH47w3oef4Nadu/jJj3+Mn/3wx6iPU0zvHcMbVehWIYJxhWaaSR8oakeXGU8VGOHkB6FMuglROPmUbB4T0E6VhVSpO6WOtAOMTcDK2gp5AxJQ2HZAUGNX8+dnT2wyutgwnxguwatGKhwyK4qWKg3/5rnhd8Owa9qH4GCCBsMQyLsx3MsD1FtdlIMuchtcbravge/6PJOAcjNoIqhaqKwUWBE6yvXjwMnUH2BQfGWAFe2KVGVUdS4T8EFR43Lj4mrlgk/e6d2bqEZj1GkFvyFkCwzMZMiyI/YrC6pk6UD51HyQTFueXTOyQFCebgYo8s0aT6mwj++1GU4CH2k1NA/g5R5ezkDDSrmBzEoJP1RBRYWVBmFTrSHtcgVYrS5Q2Uw0WjvZ7u23Aivup04nZaIu6g+tkBdQycXdrlUdQVUdK0Ei8sHSmH47Rt2LMGq7SP0avV4X3V5P7h1RWQtINflchugpS9VWJXBCp8Bn9hAGuxlgvlAd2nYtbZ/Wv5KFEEqBPIvBsw6y+Zqk1VbgwHvVwAcL/aR9EsYJ3GCWnEIwa7+1FQKDpCUWY8Kqd9//AGlWIml1WYUG3VYPs2mGk+NDKcQwGp6IRZmTd57TIAxBGyZVmxLe3lDVw29TKbKqJCdpe3sHV65cFWCVzXIcHx1jdKLAihU3qyIXCEYDKuEVq1YyTN0Nfc0TIlAMQ8QEU1RYlbT7NQqs2GgJ6cIQSasj+VhUf8XtDnaff0HA1eGDfdz44LfIDk7QaVz0HQ+JA8Shx5oUiHoJ+jt99Lb6Mr4r2M/NMhwfn+B4PMKsKRD2W/B6CQqnRl7lCBoH0azC1biLcJRL1cCWH4nlejybIYlaaDWB2H/tOETbBe/55WeNyT4yMN6EvgmoqlxV+kj/NVffazvjc0nsu5LHap5Y2omZNqfVInUhlYBaiOUcWPG+k4qg3IaJlaVKToAVLZe+i5KVUWXRYoZ7d+9i//4DVDnD6H2BVv1OV/INOzFVcIHa7EwBBYnacAy21fKZRj61uCtsxW4Lau39Y50R0lcLEloCVaKY1fPHe5mqVWal1ZGHLASGdYZROcPQrVHudNC6tI3d3R25h7kAI882c97sPSLPQPY3ZrFZEGlT4d6d29jfuy+5jp12gitXd7G91UPEdiMVN60fYvmnWYTlVVgKuN80Vvm6/d0+o558/PJFAasnPTOL++C8LTzt+P/LBlbrcckXd37PhAq2P3rS07/0vvOghTwjz1Bh6e83F1zadP437fpaYCWq9qdzyEiBiTVfm4Cp0cNvOoxz/s6FwPXncFP7f9Spz5Nd39We5cxtnFHlcLnNbNp/jvfXAbevHbDSlUyzSjCHP4tsHMnJkkZpgJXDkE4OfLoI2ru4/PwPcOX5byPpD5AWDD9WVRbl9TLYnQMrPvQ172OhsFoAKzS0BjI0l5M3UymQCiuf0Muu7pjAVMFgXBXjZGA9Idx0wS6A1SqEOH1nbzp/j9NTXACr02fr6wysdF/FLrMgg0bCo3/7ugEr21E/1MkaQGonsTKZEYDgyURUStwLCDLQY2770kwgARbGJsIVZlnFNiBPbWRUcqjdgQHMWVZjOMywdzDEjdv38MmnN/C9738Pf/zTP4KfNRjdPUK+P0WnCNCZAc1khoI5XAb2sA+tRESqqieZeFFnJaLUSkOkDbASu5oBdXJNDNSwx8rJlr3v7L/1NTpH1MmThoyLOmUebm5W7OfXfkllZWzEMpiRky4+Hw3ntedKJjeugCP23hkcpL6LaUezq+pLfdS9FipmWc3HzQqqlicCFqCJnU4yZ0whPpNdRWBVUxVlwurVZV6jLhsBBFMqvyQrqkBQFOgUJS41Lq45Ia5w/+7dQX1ygmKSw60IaQI5FAnwZ7A6LT+WN5ngc3vc8tOEDs9zxsw5saq3OaySyZnFMNaCzWebOSBzHfRlohORA2WVybkX3vyNlkC1tz0MrCxJs/eAWBxN0PsKrDLAikUHVDKhYdAMmuckk+oqFjRj1UtOYCNWQUsiNJEnwMpthSjbAY7CCvfGLGm/g+vXr4vFiteJECanKkjCn41acwkkW2Al4wr5vQFYp2CzVshTtaB8ixJSFWJ8C+EArzd/J0o4P0AQhaIQ4f1D5RKVizwue29YgKXqRPWUOlI9r4ZnfLG6OAZkRSFgZ5zm+KffvId33n0f06xAFCYoyxpXL10TsLS39wBHR4dI06mcR+YFiSpHAJ7eV6Kuog2T2VQmgJyWzTAK0e8NRGHVoYWWr8m1ot7l3UsCrGbTMUYnJxKfQEnoaDTEaDLCcDKWtlp7FEqFUgmQ9kRmQzV5iSQINZpBVERqoe52utjZ2haV2Otv/RDtbh/j4xN8+v6HOLp1D16aoUsroO+h044Rxj7agw62Lm9LFTkC0zylRXqGvf0j7B0dYm90hMxvJNesiX2ESYRWGALjGba9GO0cCHl/NS5OhiPJAxu0uthyEvm9wcBq3zUEdx5JIXegQkv7MFJlRSNgX5jT0the366AxLWE2QRJLEMtqyiVzVsbIOmlqS6pCqVY+0WTrUVY5QSMxhD5EBBHGKUpjg6PRF03GY2kjcasMhuE6LbaUnGvFUdSiMJnX2v6SVFwWgXi3I9N0LboE2wxpkUfb2CstWxzHDwPq1fVpiwaCLCjtZDg1JH7tgxdjLwSJ3WGqVNiFnmidG3vsO1to9VKxM5NFZ9VJPL5Zp9//BsBOdW0LD6SzaZ4/713pb/odju4dGkLW1s9xFEgpnLroLC2RuX2XHA2Obly3tePPx9nfPm7fu0FsNp8xjcBk6edX1wAq/W4dNP533QFNwGreQGVTRs6Dxl9xcBKPb1PjpwvgNX8wv5uFFZnV5xaBlaczBnpPitqcerkhwjjFsLWLravfxfXXnwD3e1dzDiYNHkRTlPJQ3MOrDhwkOpTtnKVkk2rsOIaERVWTlOgyidAM4Pvlgh8TVSRaYwMIhVafVOA1aYO4+EOe3XFeWEJvFBYPQTT7C8uFFZP+LhYLeigG1ntvB8GVovXcGLFoOA1ArG1+7Wcm/NkB7BQWFlYtfzTbtPeYzLxMIBnQSHUEmorBVo7oH0PJ5R2wE54pRMnW82P29OJFNlSWZRI0xxFDoxGGfYPhvjkxk18euMmvvu97+FP/qc/QdSEOLy1j/G9ETplgJ3KhzNKUaRTmYhKJSWpyqrAyPU4+CewWlJYySRe94EZPdYKJeP/JUBl+x47UefPBbTSXlQmUAZySeU4qSC3aAPzAaFYZ1QtNO+zrHpoSTWgah8lPGpvrJADSB0HWRJi1m8JrMq3Oqg7sWTZrLaDJWDF/CgDohRYqexZhQgKGqtmYQm0Yw8BGKWqWNKiECUGQ6uRzRDNcmw1Dq56Ia66HgbpGDg+wex4gnpWwCUpBLOddJIqdsL5M8vAJKM4E6wk1ee0pVnwZ9ugzWcQW6WBpnYAaEEfn3/WpCTXh98mk4qnUZUOun1Veun5F3ub/DefiEY/Yhaflu8BKvQssJLsIGsHNMDKY56PHI/uI6ueUVVNWEUgRmBFWEUAQVDFUnFOKxRgVcQePhnv4bMHd3D92WfwxhtvCKzi58VxjOl0IuH1Kts3AHQOV5fMS6b/FkXWKZWkVAC1sIqWOi6Kmf/meaGikYtOnGATkkVxgiiKEEXxXAFplVUWGNrAZ0Jo+UwqyAms5FvD9bUJq0U2arVxcHSCX//TO/jn9z/CLGdOWyj23yuXrmB4PMTe/gMcnxzLZJ4h5wFVKoEv9l7NDqO6SisTirLNVGqsmE1Va45VEieII600Ouj20W138fpr3xYksX//Hu7fuSP2wDar/VUlZlmGO/fvSfGDaZ4JwKEiSNQ9bDNFhTiMpA3ZPo53PfOrdvoDdDt9vPjKa+gPtpBNZ7j72ecY3tuHk2ZoA2j7Pvq9NqIkQHe7h61LO+j2GQ7vIpumSCczPNg7xMHJCe4PDzFhulTiSvuIuy3ZTy8r0W48tCsXLTdEXVS4v/cA4yzDpd4WLiORSoTq6jPAm/Y8A3XYXuWuXxr+yBTDVpu0Cp3lMQCfS1SNmkfVUiqaUWHJ3ST31FwhYK1pwm4Vm9scQwGOVHCaHCiP1f6CALXnoXQdPDg4wMHeAdLpFHVRyrHEYahFOHwFV4R3IVWnAteMKpLAypj4LKSSPpuQSO948wgzkMqoX/lL43qcg0hdRtExtfSgRi0oqlfeg7GPLAAOmxmO6hnyyEHVipDsbiHpd9Hv95AkkSr6jHpYxufMoTP2ZRYo4fNwMh7i6PgA4/FQigJsDXq4fGUXg0EPISGtVGYtpL8KfD65dFgh8FBkpuy7DLx/ygzOJxs3fDHvugBWm8/j489/Nm9z+RUXwOqbDaw2hsCtbQ6kBusVQutbkwltvQBW556mr53Caj6ZW+EhS9XHpKqRjuAc15fCzw2zB+IWvHgH/SvfxnOvfB+DS1ek+pNU1eGkyVgCOSFSBZfNnVoCVhI4qpZA2gd9KReToyomcKoZPLdAGMg6mObI2JCBC2D1yL36hSXw/A5durrfa0ugzdyxN789V0vA4iGF1aLpKbCiJfCRm+PKC78IYGXtHKf3wHa0kqdnBsfLSg1LAIqSodw6ObB5B6q6tMG7/Keuwiwk2IsDzguTneM0yLIC02mOqnIwHee4f/8AP//Vr3F8MsQf/vG/wp/8qz+FU3i49eld7N08RLf08XzQQTjN0MxmqLNMMoMEFBi5NSdG3B9OvzhZpQ2KkESBVYVsxqwcVYcJNDHA6vTKmP295vjodRdgJcBEJ0SqwFkAq9VtLLI6lp8ZFEfwv23mka1/IRlbhFRNgxmAWeBh1o5R7PRQbPeQDdqoQk+VWWZ6JGN6AAAgAElEQVRupmfVPi/086x1zdoUTyusRF3F0HULtJYUVjyWWVkqOKtyVGkKN03RLmvseCGuAPh2O0YwHCE/HiFjEHumwdBSgZEKGyrZ7OTYqArn4I9PJuaNGfUGJ2Ryno2Mfw6sToFE21bZnuLAnwNDrWJHRZyCKVH51MaiZlVxduFGgvX1+TnPe7Lnbgn6LCusVpRKBgQyJ00f7o6qCSXUnflVuh9s+8yu8mIfDe2ASQC/25IJ8Mxv8MuP38Pn+3fx0ksv4kc//jF8yViqBR4RWBGgiK3YnMMFkNLJtYWjFsDafbSvo4V30TYXoHjeaOAhCEIpDBAnsXwurbS876XKoyi69boIRF0Kr9a/aT5Yw+tI+y2hlbEFcqfDKJGxy+e37uAf/ultfHbjFnjPix21qMRGNRmPcXR8jPF0InmfkgPGUG6CIganV5Vm5IkozOyHCBKth1XHNh6r23kBkijB1ta2VAp88/U3ZN/u3rqFWzc+FxDR7/U0+5NKrbrCMB3jcHgi2VGEVlSX0QooGU6imKNixtcwb1b9dAP0mK2UtNHrDTDobaEpa4wPj4E0R1g1iAldfA+9bgtREqLT76C71UPSYgZVjdlEgdXJcILj8Rj7kyFOqhny2IHfS9AadCXwPeLxpjm8WSm5WrQRHhweoXSB61u72C18tCqtSsn+jdXkOGYU6xzv2zyfW2lVrWdglXlkcVGUCs/VrBrNpZL7YiUVewGA7D1IBd8cJpv8KmsP5Gf5tFxqUqyAH4atM3Sdklr2byeTCfb2D3ByfCKfRVjI44j8QGAhf8q/CRKl4qG2L/bxmpG3mHLNVVQCrLRP1gIBC9hrXYOL88BFYD4vlqwtjOIQhZWqrRgUTzvg2C2xV01x3GSoOhGCfged7S3JnyOwYjGRVisSlRXBKzMfW0ksSsl0NhWrK6vkpulk/u8rDGrv99Dvd0WZJRUtq0LsytyOXXbXp408oWSxeT7iuABWTzZ4+kLe9fD9cHqzT6uAugBWj3ahls/T6XN23t++DpbAp1VYXQCrdZbP1YnVme3g980SuDpZmA+l55M0qVoiD0zxemjQLRjASmC1hc7uq3jx1bewc+06cq54GzsNB4F85QJYmayA+Qq9WQ1iBEhdSalkBVYZqmIKlKkAqyjko9sCK33gyUPPgIavuyXw8TvsC4XVche/7oE5P1O/9wqrR3sonvWqhy2xq9BKFFaWI5zagIiBvgbAal3moWTd2MDwpTwAhQ6OBNKqhGU5XHKhbuWgmwMDTkQ5ueFPnUiY1ud4c4tPmmYCrDj3PT4Y4datu/jv/+/fiKXoz//Df8JP/+CPMTye4f13P8HtG3voVgHe6O+gV9Tw8gJIZ3CLHIHZtFS+otdwrqhRlZVd8ebsezZl2Xu1S9n9WobU9ndzVY4BVgJWGlYAtCvoCqwkvJpl44zCZHHpH1Z4EuRw4knLFatKyYTMWHc4kSZEyliVKvAxi0Pk3RayQQdZryXwqmIFKXlOWFv3AlbxczWbZSlTy1YxnIcPa2iyAitTL1eAVWNsYgwap7KFFqxCbJfNdIqgKNFpgO26wk8u7aDHSnKTDPnRCNVoKrlbPG98X2a2y3+bufHCWuao+ph/kDbGSbdUx9VrtHxNmBNmlWzz24hV3JJIl3OoEjJghU1LJrRiOdT2axVV1h5ot08Fw/xayWXTdmy/LbAS4caytc7Y/FkxToiAOPYVZhKCaeYTFL5EAZrIRR26cBmm3I0xc2ocF1P8/P23sT86xksvv4gf/PCHAin42Xw/1Riq0NCI+nlYvlFs8FgI/OyxqMJvYfnj7wms5vZKYwmbQ1la/hhNEISiqlJIZccGCqoIzCywUpWRAll9LhMc0GVbaNYab9zKxBiYMUar3cHxyQjv/vP7eOc37+Hg8ARFybB8DXoPQ19UjulshqzITNU5E8xtFusIliR7rV5SD8o+aOGZKAyQJAniMJY2VJWVQCYCj+eeuQ7fcTE6PsHR/r78u5UkAqzYLySdtlToPByd4GQ8lH3gl60kyeBsUVz5gVgNaSv2GldsajGzSL0QW52BWI7rrEDi+mgTskgFSg8tVoUMPUStCHG7Bc9nyHyBdJIiSwvkeYURIdR0hKNiiixyEG110NvdQqfTkey99PgE+XAClLUWvphlCNsJntnaQX9aoU2roOMidPmt8Dt0VOXHKolWrSlVOY0iU1SPvH4yjFz0f3ovGHDM7DxCyJXn1up/sT+XUaVcK5NjxX8aYSNz3UTtynvDwCoCIgbo0y66f3SE8XgiCwesihoRlvJYWG2RmWKEqQzDlyIUQuDN/a4V+KT6Nr/MxEPvW+t71j7Aqkj4knl/aAtRiGtBozFs3qTaibVtyYJw4KIIHAydAgd1irFfwRt0kGz1sbVNa2hXrHyEVQRNVP2x8m7Kyq+EsOw7Gdxe5tIvRVEgxUeikKrASKBWILCqlKqd3AazH5mzJ1Zd6cxN3LpYNE2elRybKui+iV8XCqvNV+3x5z+bt7n8iguF1VersNp05266/l81sNLF9jWihg1Vwf5lWALPv+e+dgorXTvSycHql1mxN4HGRmIlQIrAipVz/HgL8eAFvPztH+HSsy+gcnwUXEzlSpgBVlxtsqvmooawAbEmFFIGsgRWXMnl2NsAq7qcwnMKxBEnAKzRY7MNzPaMCkIGMWv6uE0rBF92hpVVPpy3iw8roC6A1fK5ugBWi6pGD7WhU/VFH+9Rr68++/wuoNWi/T78YV9nYGWPS8ramwm/9HPmAWQrhrHi1rK+TCbPJvvWnh9VeCxZkyTDSs8Rs3GKqpbKYePJDNNJjtk0x51b9/Db336MGzdv45nnnsef/6f/BS+9+h188uk9vP32b/Hg/hCXoy5ebXVx2fXQYhbSZApvOkPACT8DhQmhTBC7rXSmqqdFhhYDn2sJjFf1iYVzcxWUhSkWeiwDK8m0UeAhsGqp2po9dk589QGxWi1G5lguULiN5PUkzA4yEIw5RllZImVAdBwhSyIUnRayToKs00JKayAnOFyFZ7+upcDmzyA7EdApqV4de11ETTa3lXFypape5mBJdTruJ6MQqXwTBqEQhFXaGFZd5zN4ZQm/KNHNM3x/u4dnggADBMBwivJoiCqdoeTry1K2S/DGa6zQwd43mg3G9mPPlW1TVplGWMD9Fk0BVSNW9WFEe3ymtZJI1FTyNwOsCCNs0LtapQwIM9lWtPnY661l5xeh0/PAfAv1DJw5Daws0KI9bMFe9XPYpkVtxRwyCZUOUIWufLvdGHUS4Cgd487xPj68/RlmdYFr166KJXBra0vvC6vk41iAQGG+P3pOBNbQKldaBZW2YWmH5ucy9NNjVJDGnCqBU76POOmIosqGYy/ub4JefT1tibbamW5bAQdDo5nV1VSlqJgEWlUc3TB43oSVuz4+u3ETv/r1P+Cjjz8VWEUrKuG0qv+o4FMAxmIJbPuEKhYyl7yvuR8OixBIjL3AVGZUEQQwW40AgKAvjmJRCjEbiiCPbYI2wTZzuJiVV5RqKzP3GVVcDfufukJaZpjMphinE+SsPCnriwql+ZMV+QilAhZwgCPV82L46AcJttsDhLQelzUSL0CLANB1xR7Gyqie78AlXDZ9BQPuCWjyGS1iQN40OMlTnJSp2M7CfgdtASAtVFmGdDhGlVI9yvuxlPNEYLWVtNGZlWjXCqkSQjrXQ+x58vlc7OQ1EQhuYBVBlWSh2kp+vMeWgL0sPUjFSwJiQtNF/37W89HaP6X3Mc5dDi1lImyt2XKDegKs2B+z4uxoMsE0TTGZpVpZtlY1G6EVAaFAKh4PAZZH5Rzzn7SIAdu9QGmfFbiXQoflXrXPKNPfGmBl4b3eR6oy47GWogZV2GYM09Z8i8qp0RBWeRA15AgFhm4hVt7WpS30draxs72DditBRMtglmI0PhYFFcETx+XTyUjgk1TEFbugj3YrRqfbElBFyzCfIVrxVBd/+Hoes70XLbBaWAIX1VRpvL4AVk8ycvsi3nOhsHrUs3imusWC5UfdyJrXnbl98/rz/vZ1UFg9LbDa5M5YD7ye3hJ4Aaw0n/y8r68XsLKhymcCK7sCaScqqpAydaDgBRH8ZICw9yy+9cZPcPn6i6jdAAWfpFRiVRwoNEZhpQoGVWjpw8pWMdEHMPOrVGHl1DnKfIKmSuE6BZL4NLCSoatWdjHn+bxKQ+dPyBeX5wJY6XU+72sT8Hucvtpua7HNiyqBOts8//yvtXR+acBKEIHs2lxhdbqNmKDbr5vC6qz2aiHOadWLhBGbfsoeMScqosAQ4cziBAuEMOoV22cRtnNyyElsVjYYjlOMRzNMRik+/ehTvPPOb5C0O3jhW6/iT//df0Rv5xr+/p3f4p13P8Z4UuOFrcu47rp4xg/Q5yR5PIU3miKqKvhmlZyr+2KxNiCBEEFDrHUf8zQXYGWzfk73eTyGVXWVZhTZc8KVcam+J+oqTkAJ5vTac2IsQMQod+y9bh9inDRWPgtmeYh9KqzUHkr1waQsMGLZeaqq2gnKXhtFp41ZHGHme8hNfoste67n3yqsTB+/AqwMtDLwyioROFekIIzlPjTcWi3sjaisqNBROxavUylKGn7n4Ew7zqZ4pR3jpU4XzyQdRJMM1cGRVA3M01TzwWjp4nlmlTcJyla1seYgialtfq/YMG8LrASKGEufWDo5iTbwSl2mFTqtWBRmAhVsmLqx+WlRA77PgCTJs2I+1wJYLasH5RzOFXgKURaWO/vfS2qUpkG71TZ5PaqUEzUSAY/novEALwnhRLQU+SgjF043RuEDd4728dm929ifnKDxHezubOOll17C7u6u2u8AmeQq8F58NndQ90snqoSICoQVLLINWqjE3xNM2S8CH0KaMGQlsxCu56N2+DsDsMznss1SdUVVUZbnBp55K+1c1ChUH/E+Iqwi8CUcETsWrwUtfR4m6Qzvvf8h/ubv/g63bt9FTMDneshmhEIN0mwqcI/7xr6Dij4CBJ5H2V83kG1ReRMFkQaqF6VkRhEQlHUuwdPcZ17/StRbhVx3HjvVTJ1WB5FPQx2znhr5HatLhlEk95pkKvku8qoUYEVwVRDCAaowk0eMA9aoC0AVk4/Q8RDVLq7EPVzubiPyQrFEMhSdoIgWNoIMwjgpNCEu6UbUl+wjsowAuJICE43nI3MbjKpcgtddo8ZiFlI6GqGa5YgcTxRj3BcJ5ncdsP5qt1b7YUS1nO+jTUskQQ8rVfJ4TZ6T9HmEiwZWWcoqFUqXlIM8ZgnZN/CX+7p4mq2OVgRWWcut7X2EKmkVSx6zVVcRWLHtsWucTKc4OjrGcDSCb/KefIc4kODNE2WRgCpjzbTASnputnta9owlcGVCIArSVbWvdBO0/EnIPBWlmgYnP03Gmh6V9tkChyWMvkHu1ChDB6lTIfVqTN1KKnq67Rj9K7vY2t3B9mBLMqvyIsW9e7dx6/YNpNPxHExd2t0Wyx9D2Tvtlqi26rqQnzxVbNc2C473Lp8tVJbxuKimC1nl1LS/hdV+kct3Aaw2TfkfZ4T9uK+9AFaPesYugJXpZZYrFs6V8eefxU0Kqwtg9RVaAucF9TZfv/niw//6b7bP6bEWtpRTj9ml/7SwwQChM0nZWfRssW1b7eos6CPAyQwCCYdkhZlaaclECAC/Da99FbvXX8WLr72JztZlpIUGjLJyCEMa1RK4WEHX0HRdO5efZgVWBu0NlVbMEMlQl6lCK7eE5+r2KDV2TAl0Wak0NgdTdlC3Z5eLz1WPnL4459PFR+vMFpfv8T/7LIXLKQG7Vag9qvbw1E7bCav99UP7uFI++uEj3gSsNv3dqj7O/nxT4mfNiX4UhdW6K7ju/aYFzlUcDwM1Ux77nDZlM2aevAXZanVPOGhhlTdzfz5aWz3rVcv6otN/X1hnHn7nIhh23UNn7fmfA+fz9359+1oNXX/scyDcZ7Ws7bxNmEtCC0yWZ6CqgP0M+ysNJmdVMhfD8UjK3A/HM6SzEqPhFB999Ak+/OcPcHh4hJdfeQ1/9m//Pb730z/CzQcn+O8/fxt39oYIky1sBQmuOQ12AVzxQwxqB9E4RTMcwc0zUR0ImOKBGZggP+ktkeqFtPEw4FYVYLQoLYdq2/7QghSCJa3+pFXmxBIVeHNQoO/VZ4mqDXTireoctbjZ+9kqcbyI21JLDyd/hDozrsyjwdh34VzewiSJMG2FmIUhMk7CCQOoNhGrpsI3fp2+HyW90FjidJxkAqvNftj94p84sdQqbDqpJqyiDIOXl/vECfYso3IqQ0Vg1VSIyhyXvAavbW/jla0d7DAM+OgExeERivFEKtBRTcHMIgZt5wzQVgYlXww5ZmYLAQ8BCm1dtKbxi9CBYGE6mcpTmeeHihner/y3gqsG7Zih2GrhUjub3tNyzczkdx60bu30S6B6OZTcXj8L87gfhG56cvVmsxN5WwWM+zB/xGiDkWesQ7lz4KK11RUYkbk1gq0uou0ubh0+wLsff4gHx4cYXN1FENHSFosFrN/vY6s/kNB1C6osVFClhVXLsd1WmEwm+swmdKSNVACwqQJIABAEUqktjhNpu9YCokqrUEKn+VMUVkuVABUouvCDwEQaWGWeWiPlvFEdwoUyth9e51km91LohwZAAX/3i1/hH995B3uHh/DDWHLqZhnPqSM5PsxGs2HnBGhsL4QkPP5+fwuvv/Y6drZ20I5bmI7GODk8xnQ8xXQywWQywmQ2QlHSbqXWSIHTVPbYSohy6/tSLZLKHYInKvf4egkkJ9hiyDvBgOMgzWcCrVjdkpBbxkvcLsEM+xfHF/suAVULPi65CS61+0j8WALRCbQGXQZwx6ry8xy5b9IsNfZMVfhoNVEqplwpqjBtSsxQSVuh8pKfK+29rhF7gQAyKcLD9k+lFht1VcIrMrR87o8nQfGx46IbRugwpFyyUFWhaEPQCaz4XsJy3oYWzAkkts8TU1F0ruRbyqCzfSLfK5mApa3KZyIqqEQlsGWYlucgbCWiCEuzHJN0KhbsnPbtuZOvlPZLBRuvD/OqqKzi/cylViquTNS4KZigkVlaKVvD9+1akNwHpjqlfbra45PKsaKsMtBqfky66FJLlp6qthgEVkUOch8YOQWGpiog2iHCXlvyxTr9HlrttgDm45Mj/P3f/wI3Pv8EW4Murl+/imtXL0mYOmEVm5BUJOW3ONRNaLzMD6Q8rnz26fGTzDJ4jucLHktuCzvkuciwWjts2TS+3jTm2aRQ0e0/+Qh20+d/2X//si2Ba8+fOG+XFJJPcLBngbBNkGfxMXbh5/wPXm4/p9Uyj7O7ZwK7De4medxvsNQ9LbDSPn+zQujsYzV9/1doCTzrmpw+Z+cr7Oz+myHeMkw0/7bX/7zrtymD7PT7nK8eWKmHf2HD0Aagg0sTDmlsKLw1WZaZ4etc1Wy8NrzWZew88y288Oqb6O1cxUyyS9U7T2AVmOortmHZz1kAK06IJModrCxIYEWVFS2BtQleJ7DiQj+hlWaWaierwIqj94Vt6jSQ2XjDLL33cW7g5U7D/vsCWD18Bi+A1bpW9UUBq6cZcCwDq4fBmQXaD6vwvvnAyqpcVs6ACbi1D8GUQehiw6HmyRGbWEo7TJ7LpG2aZkjzEvf3jnDz1j18fuM27ty6I/3nzs4O/uiP/zVeeeN7aO1cxTsf3cTf/dMHOJpUaHV3MYgSXHFr9Ioc27WDyy6rBgIhs6zSGRwGwnNApL4wgVb6rf+W/qbgqr0OXLQK3MIeaPs+C6zkOCSfyATRszvl5Iar8oRwEl4sqwgmh5twTkPFraXMTqp1W5zYmXB6M4kt6hoZw9ajAOPQl3D1SRJimoTIwgCl66GhPcrRsHGqS2yClbWOLy0B6KR8KbpXJ8tWJaSKIlGIyYSuRinwrlZgZfKsCPI4yeSKfyE5Q4QDFYKmRKvM8Gy7hZd7fVwPY+ywKhyD7JlLM5kKXKCaJp3lyAlSpMqbwjvJGJOy7MZ2xbL1BCdUjxE4VPzc3FRj1AwrCcNm2L2orRq0xD7DoPNVYCXn1nFFrWFcobruI89ivfdUmaR5WwtQuaQONFZPbQdG2WzshQrEuJVaH5/WD2UqoTkMxA+9ecB60wrRtAKcVBk+un0Dt/cf0AOF3s4AYRwiiSKBJoR23U5H7GDzxS5pV8zu4QCfQNHkwbHS3Wwml5fPcSqrbFC9QlUPQRhKxT2Gw3OfVeFGVZ8vCiuXCg9ZQDMQ1sA+2sEUuJoJvsnhtKozAURlASfPxWbHcO/ZNBUw1G51MMtzHBwe47/9j/+BG7dvo2C7iBNMpimmJjduMp3AD13UjWa/8ZsDlH5/gOeeex7Xr13Hj976kdgBCatuf34T9+/cRTpmaHWGWTZF7ZTIcsLuVCGaXmRpU7wVJUtMgJ5mAPGXFh7zWAhICEqSOJZcK8L10XQsFkGxE5t+gpBUrIAgSHERuD6S2sVzyQA7UQdJkMBrHCR+hK3BQK4fz/Tx8FhDt7OZACu93xRYqR3XRcZqnKiRoUJuqpwSVnGxkrowKqX4rQCH2U56j2ixHZ5/7o/CrRAOWn4gwCpi/lnJatPKt5Sg8a6R0Cm1xLFtGZBr+w2rQOJ9KpZTgzkFYFkQL7Dclap+WnzC9o2ehKuzj+X5y8pCQGom/UeOYsaxaS3wTyr+sXCQ3EuqMLVWQLmfbXVXs2irx7AKrNRirNd7XknT/repkipFHwjk2e8ZOG8ttrwmNrPKLiIg8lCEQOo3OEGOsVMgl/XlBC2G5/e66PV6aHfaaHc6+M177+CDD/4ZQejixReu48rlHXR7tPxFUvWP3YOqPPnMsRUOdbIk99iaheJFvPoSrJKDNU/dC2B1AayebOJl+sj1i72b5n+bPvoCWJ0PQzTGYf3XpvN/AazMYu0ZsMme2QtgNZ8ALCpfLYCVUUCZlqhVn/Q/VIas1f4cP6BfQIDV4MqLeP6VN9G/9AyKxl8CVhUCJmfOm/Uik4QrhbIbsoJPYKXfHj3tSworx2HQIxVWzErRVZ4LYLWpm13CacsB0WcNLJ5SYbVpT9YrvC4UVrqquqnbP+csi8LKZAxtuhBn/v006OJ+rO6LdpaLqcDyZuy7v6kKK8lOMpWUbC8nk5r5yhDtYBWCIJI+bzbLMWF1rHQmViOqbo6HE9zfO8D7H36Cjz/6DEdHJ7Kq/uYbr+MHP/wRfvQHf4igPcDto6nAqnc/vYscEdqDXXSCENtODX80RDcrcD1K8GLcxoDXdTqTgPBKgIdZwWZfycttJlSiIqFCYCnnSYLhl6CVTIcMpLBh2mLjlHanpbiWlQkrtjwHoq6wVg7bCuYAzGSXCDCiBYQKK5cBvwGKdoK0FeE49DCJA0yTAAUtNdznxkVgVEaSwbvS5lYnNrS/LQMrG5it+UEKYkR9IHYs5h9ZaMdsG+b+qIWOCjlRPVXMDapQOzW8pkTHd7DlubgWBLgeRXghjjHgVqdTZMMx8kkG5oRNxrQIEnQpMKMKiNui+ocqCAEgBjBQ5SBgycAZawMUaGCUVlIREFRYhcofjSVMr5WxB/L1JvuGZ8lWc9TZraofLbBa2KIWOVv6srmU4SFrqHAQKnFM4Don6ASYrCoGCVr3kXsN4u0+gkEbU6fCx3dv4f0bHyNrKlx65io6vY5U52O+DaGUVAgU6NMSq5HYg2wwPccQvD5lKRCEMEEgiA2QlsUntcLR9ifZVGL9YwC8Vfpp5oLCUh8ebWbGAibtlPeOAVg2I0iVNgsFn83KqoscdZoKLCGwYq5Ur9cXMMXcqrd/8xv8+u23Mc1yhHGCIIoxMrCJxzmdTuEFzDFTBR/bWKfdxUsvvYw333gTz11/Dq9+61VMhiPc/OwGPvrwQ9y9fUeUXNwhBk4zwyrNCcGmEpjOtiXthwpEUbVoFpCoBiXjyMAr3j9ipWOAOqv+tRGHoeRiDancylOBOWyV3J4Er7PtQb+pjIkbF8+3ttH3YgFVkRug3+5ha7CNOInkunx+63Ox0+aEvQJsFaQRDJMJU9WYo0FKdZX5PLZh3t/UFrX4uY0Dj3DN89FOErSiSNo8Q7xrMJifANeDy3ZSlRK4nlBZJ8CKWV4K6wRw237LPJV0wXKpDzPYR6Ay+yTm1hmoJYsvBmJq/6dZWASeqj6lWo8qPlVsVk6D4WRsrKS1KNAY0upVABPBAskANBVcjf2P0GpepdFmcNkIDLP7arO0T9KFwmW5P5NnENVURknFXlCuZ82cNIIrvf95fGrdppqQsM1FFTiSJTb1agyRYxY0aJIQ7QFBVRd9fnc6UvGRNtK//r//GifDQ7z55ut46aXraLdoufUkVL0uCy1zRGBlVVZLcwJR7y0pHJYjNk6DrEU/vjyKeHjM8URDma/gTb+L0PULhdX6C3uhsDJFkc45TRcKq3VzqwuFlS3Ucd5d9jVTWPGhd1phZUq6y3XW9GELrXRgqTkCkh/hxQjaV9DZfhbPvfId7Fx7ASxeTOmyVVhpTuei0cwVVjJL0hVADiQ0yt0CqxyNUVihYbXAGoyy4MBGgZVMw7SK1IXCam2Pvh4Y8RyuWqJOb2zTA3PT3y+A1brL87QKK83F+WIl3asDyEWH9TC0+pcArNjvaFkmmx9iKzEpRuHEmcHJ03SG8XiKPCP4qCR0dzSe4r0PPsZnN27jgw8/RpaXoqr49muv4QdvfQ/fefO7CNs9TCpXQNUvf/Mxbh+lcOIe4k5fcp+8dAjn5ATtWY5n4xZe6fZwmcHHZQVvlqOcTGQiR2uM9KSy3O2I7UPgRqPWsWXpL0GAhVa8fgqYTAC1sQNaYMXtzRUKJnBeJmwmMDynfU4CwVnHVS3cms+jCiuCO+bR5HCQua5a/uIIRbuFLIlx6NSYRj5mkY+CNhtOPJmnw4plRjQxn+/IIa4CK81A0t/ZXLG5PZHXjUoNAWYmrFtgkkI7AqsiYz4RwZXmIxIqXXMAACAASURBVFVUVzHjxWEGS4NBO0YHDbZRY8dpcM13cSkI0CUXJFgZzZCNZ5iOWBVN1RXczizPRHVBJYrYBkutZqf5TwZYGTmKwim1Tc6hlSlxH4daXdFeH2sHZJCxrRwosGoeuG4qABorgq2gZ4HVsmLDAitRQYhFThd7FuHwvM65hqtzfzj5DnzJrEISSm4V82/i7R7QifFgcowPb36Gu4f7aPW7uPLMNbQ6LXQ6bakWltM2NR6Lgkoym8IAg37fjCF0WktgRTiUZbRWUfFG65q2L6uUor0yjGINV6eS27RHbdOmGIwZg/hRKGDHLmLJPeESQFDtpvlsy8DKKgVVYVWizlKxqvG6MvOq1WpjMpniF7/6Nf72736O0ZTgp5EiM7wF2Q/Y85mmU2T5VJRNWtAzwOXdy/jWy6/g+WefR7fdEcXWydGxqKtu3vgco+GJTPw1JN7BcDJEURWY5TOpZCkRoCYvScZYUgGPp1CXs0WnZO5HKpa8ohLwvdXuoJskEuo9no4xnk2RNxVmVGkSNlg7KvOrCIOiCC03xCW/jVbtIYSHxIsEWPV7fTnvVBDeuX9XbZoZYS/zkQhRXDknVFPmdQlip8xpkEt+klbcY7h7WDto065JsOb7AqoG3e58P5nhlVUpwsiXoG6elyLLUOYzzRcjRBJQpUUJpO0a0iPjCuaB2SqA1konAfgKdHjteZ8KCBJrtUq17H1Qs4pkO0GlBRfnzwCpKlqXAq1YPEJ7JbUP+iUQNi4i+FrVUCAg92vp3jb/5r7Samr1UyqU4z4sIL0NIreATR3ZqgrU/CytUsgFAYIqBuxz/0QVa6AnIbNklfkuag/I3RqpW0nQOr+r2EPUbaG/PRBYxXbZa7dFDfngcB//51/8H+h0E/zhz36Cbi+By3ue1yQMxLZrFVZiCZQ+REff5oTNBzgLWLUIVT979LOsaV6dH3wF3OmJP/ICWD3xqfvC3ngBrC6A1YUlUG+ns5RYmy2B6+f/X0NgZUMp5057fTzL4KgxZbWNDU8V6SZU1JsDq6R/Fddf/g4uXX8JCNqCnjQipZKH3+oa+mLSIh3+HFgxw4rh61RYWWClOVaeV4klkGotTyZqCwsjpekrqzqn8oY2V+l7GoXK6sP2m2gJvABWS6o/03ZOr0qcd12/+gyrLwNY2Tb9sFT1tNLqXwqwsvaqeSUzM9mRiYrri+1PSpfnVNI0GA3HuH33Lu7e28Mv//5tlDVXt2OZpH7/e9/Ft15+CZcv72Kws4MHRyMcTWv8w29v4h8/vIlh6SHsbCFI2gh9D6MH9+BPJ2gXJa4FIZ5LWrgahNglNOHEcDiWSanL5G+xx2nJdbEGMjuKE/15GXe9IqogWYSni5vQZFdZi5EogGQCp8DKHjv7U06MaAXkv83yugRNWyWDVWyxUx6zSlYYoIhCZEGIlAG+YYyCgdBhhBNOaEMfeeihkr6e/XwDn246ozhYHb2aVmVkXzZTSx/IxgJYGXWRKCd06kRgpeoyhqxrnhffW+UVH0MSqE2QIioLOX9qc4l8D73ARa8uEc9G6BYpLscBnu33sNvqIB9OUU0zZMMZ8mmOMisFzKRpKsCK7YOfxc/k4FkD8lWlLADLBK0LXOAE2WZZyUQXCFmFjfxRro+CI3kd7W7mv6WHUjmUPJfV1qZWQNt29XdSMmwOsPmeReXIRRC1nbBzYwRWzCkSUEVIFvlw4xBIAqkG6DI03wf20xE+vXcLd48P4CURdq5eRq/fR6uViGqDAd20XI6OT0QtJAtdAC7t7opCRixXVElRhUdgNeP5y6V6o4SoR8ypimXiTVCl38w5c0U5R3UP4ZaEmpvzwXMVxWoVnB+TZCQxQ0iD2AX4LEErLTCg0JHAiooeyc80SUO8zz/99DO8/c67+OTTG6J04gIc7zybrcVAd1VYsZraTK5T4AXodHq4duUarl15BlEYiZLq+PAIszTFyckJxqOhXDcWOpAwagc4GQ8VrphqyVYNpFlWCmPZYBV5qslM7Z200DVouZ4ElW/FbfSoAqMqcpZiWsxQNDXGDHZX0ivng/vF7KK41ULihejUPvy8hpM3km/VidpIokRACZWDrIInQfisakiFl+sJtGJlwKKpkFc5SqdG7vK/5Q6Qcxk2DsLaRewQhBFWheh3O9jq9dCJEzhlhTQdY5qPkbRj9AZ9hFGAdDbF4dEBpulE2rconwSU6H2heVYmO4aD0YKLnUYtKjZKgiqjQHKMzdSa7Qwht1UEK9pFqfx0FjZqAUGM12IWF/tNWk6Nms0tGoQEVqWDmFlgjR4fFWTcM7nHl2yAvFfZ56wY/qS/Xdig5+pVKRhhLH/st0xlRMnlswpSKqxEZaXHV0lpQgcOKzgSzrpAjgozlJI5R3Vk1G/DTXx0+l0MtrfQo103iaXyJO+3u/fv4S//+r/i6pVd/OAH34XnNQh8LtSwYAD7JVqZNe9LKy8uDIw6R7DWPhvLsQ5WnaV2WKeA+MK4xpeyoQtg9aWc1sfa6AWwugBWF8Dq9wxYzYPLZPl+obCywEoyNEx2gExubDiklyBoX0bQ3sW1F1/HtRdegxf3UDG8VsbNfFgTiGnOgDQsLTcjq+yCxB4CVgxpyNCUKeoqRVVM4PvMsOKDVEssaw6AVhzkpOQCWJ3fxz+twmrT02OTwkqu+imIaLepFo7TtrRT09el957elzkwWbOT6/bPGK2+waHrXyawUnD1sAd9ocD65gMrNZSdBlactKiaVENxCaz4zcDlw4MTmcj+9rcf4c69PQwnGb7z5vfx1ls/xivf+hauXrkkuR8M4+bk7mCU4sGowC/e/RTvfHoXZdBB3NsGGM4b+Ni/fQtRWaBTlth2HFxyPVyNIlxvt3GVFdzGKYK8gpsVaFjxitBFlFaaz2ODuu2k3YISqyrR2BdVsNicHzu5l2kT1UairDJV2qRam+ZZ8ZMkxFeCjpk9ZVRo6vVAQ2DFSWscIiewSGKkUYzUC1B4IUovQMqsJ4IDWlVYLp5VsupaqiCK1fGh238BXPRYTA13k6Ml7dEU26DqgIYyOR/zDC/CKubOMJerQZmz8hvXTgztkmMiDNBAaYIh2gLjYorq6AG88SF2Ixcv7AxwrTdAywng5Q2ctEKVlijTHOkklewl5mIxaJ9VIgWAiIJCJCYmT6zSrCUDq5YVVvI7gipZs1Eb4LKKxP43fwqjNFkx5mCNakjb7hxazQPzTb6ZgWaqqtKMJ1vBT4Aly947leaQEZiFVFcFcOIAaEeizOheu4SbBw/w0d2b+HzvHtKmxKXr13Dt2etih+Tkt9tpS0XAMi9EYTVhlcUsk5L3tAZSKaOKKyYUsUpeIcBqRjVNXYsFr9PpilqNFkDCUbEAMnRf4Gkt55qh91rwYBF0S3WX2JXmFRZVqSXgyyNMLOfQSlVozDXSYHQCTp5/ydQqKgyHI3x+4yY++eRT7B8cyXWdzmaa1ST3RKPVAx0Grs+QTieIWEGxogrFQbfbF4VVt91FmRUYjcZyPrQgQoGKbX9uwVdIJQtuvMZSCc5U6pTcJb0vqfoSYNUosJJ/M5+LgKRpcKXXR1wDbTdA1w8lA4q2wIzVll1gWmSiyuEXr1e320XSbsGhwqtxEPOmTAtgVsGvXEROAOZ/WfsZoY0oE0v2BqzMzPvYFWBFDVJZZ/KzYEU9s5DI7RJWhTUE6rTCEK04Rq/TEitamzZOqhSlmmGGzqCDncu7aPc6oji7xeqTRwfIq0KAlVWIapA5OxHaXrU8KLOkBJxIppUBf6I8MmNOdVAaSKTZV1IJk/eo52CMQoCbXaYhtBVwyww3FlOIYulv3Apwswp+WiEoGvmOaxcdL4Qv+8AxrUba8VthjnmImK0LqLLfyzEZJodP2qaop0zxCFbRZPvncRGi8SfPs6kQWDoVatr9Ale+C6eRHLHSa1AHtPZ62Lq0jSAO1ArYZ5h+IsCUCjtaeff29vCXf/kXAqzeeP0VRLGPfq8lz0UWp+BrZfwvfZhRp9nFbGbcOgpQ586J5bGeFFQ6bfn75loATw8zL4DVptnBl//3C2B1AawugNXvEbDi41C/LEx6GFipd12TVGTSIsoDF5UTwW/twom3cO2Fb+P6S68jbG9LEKeunhMmaQnc84EVMxo48LZVAjkQocIqRV2nKPPxErCiwkonaqoQ4MRA4dUCgixmQHaFeV23yYH8030tVoi+iQorBsaui87bBKQ2/f0CWK1rXV9HS6Aduv+eACuzSiwKFVFjGKuFscdRRTOZzjCepDjYP8JvP/oU77//IY6PT+AFMb77/R/hrR/9BK+9+rrYomjgYJgwrUKzssKkcHDrcIq/fftjfHBzH0HvEuLuAJmsvDcYHh4iKEskRY5uU2MLDa6EIV7o9/Fsp4dWUSOYFfDSAjWzbzhxlAmLZreo3eXhCk221XHCZ21gnMAvgy1VqlJRpdUFJQNKsqFMPy/2JAk4komqVqoyihVWoPNczFoRZkmEtBNjGseYhBFmXojKCdE4AQUs8n6ZUFLRw/6GylvxrtWyfjHP35Umt0ywjOVbnk2qMBJeZRRWnMgxN0cGrbQwCrSqBAywspcorKjA4DOC1cbEQagqXYI4PtdYft6j7XF6hPL4PvzsGNuhg0vtGNtRhGf6u2gjRFIHcHOgnGaYTabICTIqYEjlVVGLUkhCww1Ak/NEK6exAxI4rQAr+T2FXlrYhOoRq1bQrGydVFNBp1YohVZmaDIvVWifXqtZVQvF0aKqo157C6z07q7h0q9FtRkVViKt8OG0IjBkvUp8FKGL9z7/RKBV6TsIui1sXdrF7pXLiFuJgAjmVxG+sg1lzHcjzKEiMU2RTqdiLWrFCVpJIsCHgMcCK1YcjhPaCjtot9uSW6XKIn0q2UwytV2q1XMezl7XaLdZPdCVKo2Eg5IFJj/13xZwWSAr7VxC+LUyn++7on7af7CPvQd7ODo4wmg0wSxjtcIa48lUxhhUV9n7SML0GcxflQKsCOe4w+1WG71OD74boMhygWxSkdCE/EtVyYZqsUKC2rUinAI2wlPu4zxnzUA5HofQCgIqh8oxgr8YYRBJWPzVwUBgdpBVAq4C3hu0s7GYge9I1hhBEgFFf2uA/mAALwwwmk0xGU8REh0TWKUl/NKBV7tyfwk4MbejnO9S1VO8XrXrIZOqnLS75WKvLTxdmhS7Ii2/LB5RO6K0SoIQcRQgCnwkYYQk8OHz3iyZDeajt93DZeahbfVwND7Bxzc/xd39+5hVuWaY8X7ldSV0510iYlP2I6x+KMufioQMDFKrnPbntOiqBVghu0awqnqNeYCzphB7tbWQ0mLqxYGcI4IrjwCVXVVWAdMcGOVwp3q+wwLoIEBQmQVYwkepaqigSuoxmAx9uzigfSDHw8aGLkUEtJ+TohGEp6Kk0n2mJZGLE5JlxZ+6eizHUrJ6p1egjhzUgSeKqpLRZ3GAqNMS9eGg35X7k1CZcFcXIBz4oUKro4ND/PVf/Vfs7gzw6qsvotttYWe7L8pBI+IV+GZh1byXMgsHViGmqr+lvnvJuqnTi+VIgWVotX7B8unG5l/uuy+A1Zd7fh9l6xfA6gJYXQCr3ymw2jpDE7u6yry4cU///lE6/rMeCIvfmWHJXPlk80LsCpF42K3lxFbckd1gYGUIN96CEw1w9fnX8NzL30HY2UEpOQscHHBCzhtKRhVmMmIeeSavhCu7HFgY/CQDeFoCWSWQdkACK88rRaYcBFxJ1RwrW4t7vcJKqzWtBVYcED7V1+8KWBmo+Jj7+rDCarEBToBE8XAqaFsHGPq6TUBK/75BJbUSyrnQRS22ff77N37+hvOx6f221t3ysT6qJVAGa7bG/WNeFzvxlM964tD1L0thpdNZ+f+VsrTLg07TPvRV5x7945z/szbySO9/0jGvWRWXFWIDGDip1AmP5sYcHg0xGk1xdDzC5zdv45133sXNW3dw6dJlfPv17+A//Mf/GZevPiNnYG/vAZoyR6edCKyflQ0OJgVuHkzxN+98jM8eDNG7/CzCdhfD4YkGPWcZ3CKHn2doVSV6qHE5DvHCoI9nu30M4CGc5XAnGTDNgLyEY0uhs0ggrWFL18mqpyyYovVoWWXFvnzZEmYhnbXSzQVNRvUh5eNlouSCpjd+Hr95fma+h3xnC5MkVmgVhZj6AXI3QOOEcJxAK2qJRVyzCjlRt5mFMonjRN20n0V479Lzab5DJmpMbDa1Bo5zH4SISTiSBOjzeUVAoJUEqaapVf3AyWSjlWYJ8eTboQ2qRj0dIR8ewJkN0Qsr7LRDdAIXUdPgam8H/aCFnttCWLmoJjMUkxRVXojVMJ3Q3laa0GyqaPRoeGxUz0gVL+Yq0TpkQ9dNpUABU00tKh97TeyRS+6VhDovgJW8xvSlRp9s9NA2tl7fvZxXZTPMqFoSO+iSD5PPfj+kpcjRymgMWWbgOisCUmGVBPj43i2899nHmDYlrj7/LHo7WwgTtXC12i0J0baTWZ57AUJUnk0mmE6muHP7NuIwQqfdRqfVFpVVzWywjFXycvhxjCihwqqDJGlJdpJUbzNdimT3EDAxMF+C7tW+Jcqpmlk7Cqo4+aaqSsOz7Td1fGrNJMS0UJbXhCHp3AYn8Ldu3cKH7/8WB/uHSKIWWq0OToYj3L+/JzDJAi77LKVCjLCE9xbh9Iy5VqxuFydiuRP7ad3Ifsh9xaB/tknCqqqQb15Gqqeo0ONP5lax1fB1PC69Zz2x4lFdRWAV+hFaMcFDV+BDO4yxlSSoxlNgPBNw5bNv4JiH8r3AlUqOVApRvbRz+RL6u1ui2Ll7sIe9/X0EvEfTEk5Ww68ccH2xKVXhwzYjAEVUbbZSqS/WXglYbwq4PnO3KpS6w7KvhF5UWAU1JBsrYqYYFYTgLrmIqVxiO2wqDLZ76A46uPbcM2hv9XA4PsEHNz7Crf17mNUFok4iQEkgsyisFFjxHEvIP5WT88GKsQQaZfAysJLmZPJPRWFFZT8tbyx6EHjSfqIkRhhH8COW1FOVn8+iAQy8Z57geIZqOEM1TuHMCK1qtCtfQJ/AKQPGCa3mgNworbTarrlPxRJoKv8J5Fblqlix5zlVBI0NcrZd3tbMpyL0Z6U++fZQuswOK9BErgCrJtTvuNsSu26n3RJYnIShht0nsVjJ2UPxmAl59+4/wH/7f/4vXLm8jZdefg6ddoRet4WqzNDvdUzousmussH30t8unXej87TPal1MNiMcO35YKe7zKPOWJxpQPcabluD/Y7xr+aV27Lg8hnzcTT2sYF/dwqbxz6bPW7/9Rfbfpu18Xf8ui3drdm7T+d0wdTnDYbD6YY3JVHzS83NW7tDGfZ5/mIkBeMTxt93uo29/cVTL04CVfd4w9t70WfL2NRdw0/tF0f7E19/cuStznFPXd83fZB1VR1wbL/9Z13nZwXL230/1oWfkVC2fv7O2YfuPM7cveY+Pfv/I+Oc//xvWhDr9dRoCLCb58kr7DrNq9CgnTN5mTr7+FIJ06oPPOPFm5Dg/8KXV/IpFkuMB3GiA7vYzePbl7+DKc6+g9kJZGZLgzjqXz7EZEZw8LG9rccLYeGStSWyELnJ4yDEZ7QP1DL7foJVwdZGAyVTM4QNUwrLOOn+nV+vta1aPUaXk539temAsN4SzFFabbriz3nP2Z55zU2yw1K3CkFXgwC2eHdm9eJ3d//k+iWpO90WumKyE28pFdsK0vK8P/25ZEbfpTl93/rX5m31ZUxb0rHMs3YyUiF+6neYZVos2pQNN/Tqt5NPOYnNndf4xGsvd0jm1+7XpvOgFsO3/yfdBz8HiDlj9t2bwnPclJoylKntnvW7d9VsM9J58/5erRj3SOVt+kVHtSPU1qh8If2Qy4YjCIp1RKVVj/+AE77//EX7163/EzVu38fwLL+DP/uzP8IO3fohBf1sn0UYxxOkAJRm0omWVi6PMwS/f/wzv3TnC1IlR+ZGAFoIKZuhMRyPUsxlit8EzW328eHkbA9o7jg6R7j3AthfgStLGTpCgxQnlNIczK9HMCq245jlS6ckqaTQLyZ1b0phVIhlWRsGjIb98Flgwp5ogXvd51o/NgqEdiDkwzEZxmI9Si2KDYc7Mqxn5Popr15G1O3BaLVRBIMHrRaMlNCT3SvoG87yZP0uowJUzhWIunrLh2AsbKt/Gc6v7q9tYeYY1tD8ZxVnFCn48J1S1EBioUsx1qejRmzzwWPmKVkzmfjFHa4Zm+AD15AhNNkM39nF5q4utXgusFVbnBWIvhFs2aIE5QR1shW2EZYP0ZIj0aITICVHOCqkcSZuYVIujGkgqEhKsLewyVBf5nLzTRiPCpgaMFGcWPYPzJRPP5A1pM200TFkym8w1NFkyel/xvaYIibFjaZNenEMF4sY6yomu2Dv1d2zrzKpxfEfaUcksHNqBeglOqhkeTE7wDx+8J6qq7vYA3UEfXYY2Mzi725WgbL5fn+FG/UZIyGOX7xIP7t8X1RWtcbRfMoSd54CVAmkzDdtt9AdbAqxkQMQg6zCUa81MLO6/ACZaAotcANAiYF4H7FQhMY+nzQl6TFBqssA8qrdpadNqhLTm8TMEIjEPS0L4G/zt//dzDE/GCIMEL7/8CjrtHn7+81/i7t178h5VYxE8QnKWRLnFa5zn0gdLJcuGuT+hqCxFVSWvd7RKHRGBWL0WCjxSl4ZKdLYAMybSS6WVSwsea1kiDGJkaYE4bMt+EfztbA/Q67Xh8lwMJwJPCFS8qhYLHivVaY/WIGzFyFkNc7uPKy9ch5P4uH98gON0BNcLUGU1AsdHnVWYHI+RDTPUOYvfaD1BtSCakZnEQWj1PEKvwi3QhISOvK8iuI2LfJKjmGQIKmZrxRLkHrCinmyRW+O2NYLPcxts73TR3+5h+/Iuok4s+/Xx3RvYGx/B7YRw2yHCToKgFem4j8pUZsOZqonMFZynKplqgIv+wqiqTGVAQkGF1aq+I/hhTpoNLef1o6KLyiT5velLJROQVUZ5b6dUD05FQVhPMkQzWgVrAbBNWcElpGO7phqOelsuNkhpRWrpmHFFqKcWZqrY2Keyj7Uh65qfRXtlIyq5aZmjkTB1R887n088d1SGRj4qt0aYRIjbLfhGFRZGkQBNWmzFAujTIquFCOZ5bwLtHFEX/tVf/QWSOMBbb30H/R5fL+waSRwaEyrX1EzgvXDLxfOa4OzxvtaNth9vS3qd7YL0eWOIs35/+ndPtk92svp0Q8CnmXBvPl/r5y/2eXr+Pmya/2zeg02vWD//WvdueQKuAwqP8vczYwkWn/pI2zfNZx0wOHNsvPTLJwUWa2nPplP/COfHbuK8/dukcNu0C490ftfMQDZtf/3f7Tjp0Rbcz76+58+PVp5DD/EX3TPblZ53fjcJbvgceZSvde1r8fw8bx64+P05wEoOZZXcLYWpruzgmgnl6QNZBVaPcpiLDuGsSX+NAE7QhZ9sobt9XSyBVFrVfoRZWUrZaa6o63BHlVUWWFlJ9Arhk1UYTnUUWLnIkI4PFFi5tTxUI2ZsGGAlYvDzjv+887VEQ+dYZs0zY92E/XSD/HKB1Tld3spxnsU+VyHVcgenhoSzvhYrYGcDK/se2hhMO5VBt968qw+584CVPenLq20P78umB+bTASstlT4/mnNC10//fX6M85HKkwKXrzuw0gpz53+JP+spFFanwfyj9Ukrr5JZ3hO8T25eE2QtoIBWDAVWnF/MslLUD4eHY0zTAu/85n388le/FmXpT/7gp/jZz/5AApZ9NxRVTSVTON5PalMp8xpZ6eGk8PHz9z7Bu3cOMfMTOFGsk26GIaepQKutbge7LDke03Y2RT48RH58CGc6xk4cYzdKcClqo++GaFce/KyWyVKeZrL6LhYSAgBOikwFP5mYmLZtf0coolUl9YuDDU6sef5EcWBOieTXcNLMFX7UmDWVKGymdSH/5u84qZqEMfDMC8iTDoKkBS9OUHMSTLuKLD0s9TYm10WghPQVGt5MtYZksli73xJs4e+oOFjuZy2MsdthqLpOAAmqCCT4rXY8KSJoMlbEkseQ9YDngBPIAn45gTO8By8bS6ZWr5Ngd6uPQa8jE1tRcJQ16qyEU1RouyEGfoyO5FpVwKxQeJhZK1wm1dRoBZOMpLKWoH49BD6rCKw8CejWIOcGAcGZCcWXvmwJkAuQWlFYad8q8NEAK+2ydBHBFJJbAVY8T9IWDKyyijmTpIyY9j/fgd9OEPY7KBIfe+kInx/cw73hEUZlhrDTQk/sZD0JbaZ1j+AkDKloYrvRe0baFO8Fo7KiMimdTEWBdHR0JOCKKjMJAHd9tLo9dAYDtHs9AU5ybISKUSTHQGDFL8ImwiF+W2AlgFWyjDSjje/nBJ3Aah5eT/W2gUcWWNn9E+tdydyqMd55+z3QHzYY7ODqleuiyvvFL36Fo8MjjCcjo0KuReXDtkWYxH3hWDEIYtkHXga1I/IzaUtV5R+LF0iikg0CN3be+cps7SHwjTqM6pe6RCmwKpd977b7qEsHrYTnvi+QsNOmDdMDsgzF4Ym0wyrL4ZQ1IscTYMXRlqi4aMWjzev6ZfSubGPS5Lh79AATXlfaOcMERCssJjA+nmB6PEGZlqBTzqlZ5a6aW4SlffHyUVhMoOJXCPoeAgIrLwQKgtwpspMUfukicWO0mXPKinoG4NAKbGtGeF6NditAf6uL7nYfQTvGqJjgxv4dHDEKoh8j2eki6rcEWkkUBE827Xa89lUjNtG50uWMhRe2KfttlXcWWLHdcFFVM7I8qSopUNkALfm9XM9aAKWC00yUgyy6UKU5yuMUTl6jLkpRfVH9Kt9lo1UFed9L1ha/ASbaaTii9rGZo5ZNDVFXGyAr/Qm08oBpmalSjvtBNSp5M6EblYWBr+owhqi323OVISE37yECuLOO2QJdqVI5HuEv/uJ/RxS6+OEPv4vtrQ7ijdLOqQAAIABJREFUkAH3NVjBVBY0CdflvtV7fBVYrZ+wPeGT+RHfpgtm+gA4byxxHrB6tPHnuh15lPnD+gMxqzXrRlgbgMymE/V1B1bWVrnpOM79+1MBK1P8YM348XGAyuMCq2VW9uTA6onP3Mq4atNWvp7AatNeb/r70wKrzQrFs87b4ndW/LG8SLs6h380YLUZuJ99/Vb7n/X7avr+sxVWOsBd8YWf1SHPq+VtujD69y8eWHF1tgsvGaC79cw8eB1hCymtEFx9oXrkiYBVIcBqNjkQa6AFVrIibFZzvwnA6tGuzOpAYBOkWWzT5o4tf8pZjdcmgK7+bQGsTr/nAljZM7p8Ez8EJC+A1b8oYCVZM1I5rRF1VZqWeLB3jFlW4e9//Tbe++cP8Mqrr+Hf/vm/w4svviCD5CJTxUfFAhOaty3WECoXssrD3qjE25/cwccHY+R+jMr1ZMJLRU9T5NjqdtGntYpZOJMTnOzfE2CVuA36UYC246Dn+uj7IbpuhL4XI66ZO0MlwwwOM2uotKJaxEyaBM5wVd3XgGipsEW1gLX5GZWJ2Jr4GjODFNUEAVVdYkqrEyoJ2SasmtSF/GS4chN4cEIfZZCg6e2iCtvw4xb8pAMnbqMOQgFWtLNw46JZky6F9jx5EMntJW4/Zh+ZZ5NWAVxVWp3+bwVR5gFvwKDMV2QrTFdf+rsEBatyiVBI3FHcMwZSZ1O4xQTe9BCxU6KThNhmZcDtvlQzI4whGJpOU2TTGWajKZysRMvx0QtidMNYAtkxLYG8QjUrJGi7mClIzGkhyhksnQvTpa1KrZEKrGzFMxYSsaHhyl713Njy8XPRuSknr7Bq8bwQhePSf5sHvb6Ak3pTHY6TXLED8bW0zXHhJ/IxrTMg8pH0uwh6bRxnU7EB3iLUqAt0d7YkD4cWI6kG2G4hiWMkUQyfJ9RUPFPHmK7Yy/0goeb6s8gLAVYnR8eYDEeYTiZyDgY7u3jupZcQShA0rYCOTLI52eY2CKwUOKmaSaGT3m9zwGkEsHyPTNqXgJUqDammUoUV4ewysCJUvHfvAT779HO0Wl30ulsIgxYODo7wm9+8q5lcGVVzMwFJFljZ/fL9EEVOSEzIoTZEDtsEWEnQeinXVoGVUaHNK9bxQrioCmZfKQSktTLLUsn3olKQ56MVd+B7Mbb6u+h1+2IRdVnVrs5RTcYIpgWcrBBgQhta6HiI/EDufTaMdr+DweUdbF3jfepgb3yMg8mJBHJ3+j1p51xoKmclRscjjA5HyMaZVMSsC7UCCiMyBRoEfLLNys3UoL1DcOkjDmJUsxLDvROMD0fwcgdtr4UYIYJmoTgipGWPoLltNZseOr0Wkl4biDxMkePB5BBTr0Q4aKN7ZQtJv432oCO5SyIOZFurTTsTFeNi/HN6gmmf2cuqOwtxLLBahlrsI1cgF6siWkspLallKdAqm2Wiuhrtn6ApNNOMFm9ahQVeZaxCWaMVRoBUeF3YBG1ovOTcuUw9ZCah3ukKBGn908yqgv0aA9RtFU9aI8NAAvSp9pOKkwy1b2nVPy02oCpbe+zLx2uPzRbrSLMZ/st/+d9AePijH35XrIGt2Jdq3VIUgvm1utRs8rhWZ/e2IurjjHO/uNdeAKtN5/ICWK2bzF8Aq01A7qx50PJ7vlqF1abWv+nvXz2wMmRmvqOnGc1ygZmzjkYVVr8bYCWLxJuA1VzhcM4KwsKwtOnifDnACl4bfjJAq39V1FWsFui3uhI4zH2j7Nigt0dXWDVUWCmwytIjAVaeUyKO+HDWQYsOUr7+CqvNV2UJP52h8Fn7fmkTp0195yiWVkIvzYRHqrwIyjz1MRfA6gJYaX/x+6Kw4oSUCiup1FXVAqym0wInwxR37+3j179+B2mW41/9yb/GH/zhz2Sil05nAq04qWPwsGQSM6tJqtPVyEsPt/ZG+OjOIe5OCmRugJRWoixF5AKx66BHK10+QzYdYTY+QZVNkPjAdjfBdjtB4rqI6gYBV+uLGnHtIXECqejl5bVWrmLhPapaaFnJCEg42dAgYU5gJGzbWGA4GbKB4Ly+zACSQGpmbtUl0qrApMwFVhBYEVLlHi2BWnkKUQA/jiTHyAlijAtmqYSo3ABu3IHb6gm0Kpn9Q5WVACsFMQJjCLEMVJJJPG1bxpprQYT9KT2ThVuSSWWVUya7gfNAU9beKo3sfWvVngRyYr1zqQcu4ZQpytkYxWwE5GO0UKKfBNgedLE96MtPZpCx6h0nemL1Y+j+yQjpcAwnL5E4PtpBhI4XoeWE8Olu47ihrAVc5RMCrgkKKl+oUCmY61SiMXlcVHGIYoGV26JQnpF2AimDAlOVywIXUcAZC78FWfOJiOQvL1Qk8+pkxuvMNiCTSirZCCS5gMRJbjuB2wqRh0AdeQIhT9IJbu7dw53DPRQ+EPc66O1ui92IsEpypmJVA9Hex7DzstaKdlblYqGVWDXrRsPJCYCnU4yHIxwfHGLvwQOURYXeYAvf++EP4S5Nsq0yhNfaBqMvA6tlYLkAnEDgB2h3dNLO/bKAguCIgFiBlVpntUqgquD29w9xdHiCIIiQzSqcHI/ld3fu3DUQDZgRIDWV5GcSRlFdw+sUhjFqwuPGEaspz7UCNQVWfB/PlR3U8z7j41ruB6qFqCUvawlqJ7AifJyMh1J9kIgopO3LDdBp9bGzfQWDAYGaL4HYk8kJyvHo/2fvvbvcyLJrzw1v0zuSSU+WZZmu6jJdXd2tljTSkxt9En2v+WPerPfWLD25mVFLalPt1OUdyWKRRZdJMh08EDCz9j73IgJImCSzWu2A7iwkE0Ag4saNe+/5xT77YL6XQLJt1xX7FGFVln5MGaa1JaSMyzLNM5fCfqOMnVoJnSRciidTOwtqK/bTykEF5b0KauUa6uUGgkYLjUbTlIZShtl+pwhKMinEU3Ftm9+VS2UErPa2drH/YA+o95CLZZFo0wsupZRA3mqU4sgBq2S8h3S8h1whI6PwdrKHerKNcreBTi6O/Oo8CivzKCzNobg0h0wuI9DlVzxUMPp043EKgCiwikIrX4BAKbJjFBbCNB7C+jGL8KptEJTPvK4JqtknqCCULyH97RykYv+nmor/7lcqdbCNfTGeSoauAlrOcRJh1U56bNFbzuAg36efpKXMClgpvZmqMPOj8oUH/D73YbUrtjAM7zjOMF31f/yP/45ut4lXvvECTp5YQTGfQYL+dhR2KZXcUgIP3bAzsv44S9yv+b0zYDWtQWfAagasJvWRGbA6eobP4Tnm+AqrKLAaJSj6bQFWft9+D4BVDonsAjLFdayfvozNC88hM7ekssdcw/MOoxW08ndp3El2AEV3SvtRBn/rIt4HVi0EjX10OzUBLAKrlPxHDFZ9HcBK3z9hztVd0wmPiQqcabPJ0OvRBcWRPjoSWHkANV1pFZsBq1lK4EQPq99/YMVgzBb4zqxbVbw6qNZaqFabqNYCvPvex/jii69w6fLT+OM//ROsrq2hUq0IVjFQlsG3PIdN/cK4NGh00AyA7b06Pv9qC3cP6gjiSW27HTRl9p0mBGo20Gk1FYSmEj3MF9JYKLL6WhKZRAxLVI0w4Ai6CCp1BJUG0Ooi2Y0j044h14ohK3+YmDxUCK2ktlA6nPOooMrKK2x0996qC3KfW+0mgl4HTQerCKnoutOK06MG6CRjghnxTBqpXAYpGhNnMvJLiSfSKFcD1FsqMoZWPINuxqBVN23pgT3vmaRUEvPn4Y98pixydwb3BqHCdL5BmbRX7kShlfgXi631PYBCdYTM5Xs95Og51Gsj0WXKVA29ZgndRklgMNZuYGW+gMViHitLi1hWyhthFYM/ByCYmtZooVKpolqqoFGqmC9Np4tUN4alTAFZl/KUiSVVMYz+YjxPhFdUYcj/ximueNCWGm8zmHxyGKAOzUGEDyou4tL9NNu5N5kFlWmxmBKk6mfOpF3zbETFxup/vsIYYRW9qmIEDvmszNXjywXUYx3slvZx6+4dbO89khStuLyI/PwcFleWkc1nnSl6VsodpUq5/WP/8Wonq8JmB6JzSaBISNQ2jx/C1NLBAbbu3VeaYL44j+defFFm3b66nw+6+flQGeV9pAw4eZDpv9d8rBKCPrlcVuBIKwSCGCmdLKUwhEleddVGhYblPSqxYrhz+z7u3dtGpVxDtVrT5wm35B9Gn68OzfWrAmCEd4tLK8gXFvHo4Z4qI/JccZ8FHd3vhFTuPr6tcxxgNAPwmMBfNpsTbGi1miiXDqSwYnEAVgMk4lmYX8bK8jpW+H35nAyxy5VddGpVZIMO0l3zQOO2aGpPaEegYZ5G9D8Cqp0mSs0qOqmY/KwWV5eUDrqwMCcIxHNUrzZQLddQq9RRr9QFanX+PCxmgYBUAikpfNICKSmBkwyyyQyCWgs79x/i0Z2HaOw3kOokkeqmQBerdC+JZM8DK6qr5COOdKyDXC4tQNqIt9FM9dBM95CYz6CwOo+iA1YLS/MGrAQjDYCr4I6r8hqF29Hfh2+4eOWRf+bYHQVWYeGHcAXmPf6iN7GYIsh2oYLSFwGQJ5q80TjGE2h1BbB4M0HgWl56zi/QqQT9/unajlYxdCm8aWcK7z21CCHZVwjUOUZJsRbxbPNjhFeherVVtB08uOP40u218T//5/+FbqcpD6sTGw5YcX6imovjqDmZ9RtkAILMgNUxbExnKYGzlECHLCZ48I6D8UeFTUeNX4/6vpnCKvRUtbFwPEAYde7Cv1mMHvVJHn7/tHP861ZYRYHZkRRW/cnhtzIlMIFYKo94eg7J7DKWT1zAmUtXUFzeQKCS68700i0e7bR6KulP1hCwksdBx3lYMXWjpIqBLJ/MPHtLCbSHSigf08Pq1w2sJt/hGDQN/PqA1QRoFVFazYDVzMPK342NLsajv/++K6yoAhFkosqoS6PsNlrtDiqVBirVJh7tlPCjH/9M6YH/25/9N7z2xhtoNJsol0so0GzcpbZZ2XSaWtOEuYtWg6kjPexWWvjo6k3c3N4DkvQUoQIrINFCt1VHUn4+rDiWQI4l3otZVWlitSaWgk8n4koroZEv09Iqe1T60GeG/kkdFIME6EKToncNVTuqEtbtV8ULy6R3ZZbepNkvQRmT6GI91IK60k4EM2ivQp8eOu5ynE0nBaioyKFPiqWhmC+KxqpeHEHQRbXRxn49QKnRQyNGaFUAskX06HGVTFm7uEDTKmVFgJUr3BCFVd403dRGBt38z0BKoMCMeefxf34+YHClIK7HoIseMqyuWEWvUQKaB4h36kjFAlUJ3FhdUwog1VX0rqJPIm+K9FO8aLDdYXpaC/Vq3VLaSmU0qoRfAbK9BDJIIpdIIZ/MyOeKxtcJql6CLtr1ltKDOkwXpPotorRgKicXHDbuh8doFQLpI0OVnN0w4d88hOlfnzTVzqb7JuqCVRHyxSVDsx2oshjPZyKfQSxHNUsa8UwK7UwcN3a2UG438GhvF7sH+0ikk1jdWMfCypJS+lfWVkxBk3PpRm6+VZoQzfiDCLCyHY2kBrJvJ+TrRaBDjx8qrba3t/W3+YUlrJ44oe+RaktV/gw2DXpNmSKKQGD4LiT/bal3caVF8cdvw4qzmAE6P+/7mJmu2/bK5SoKhTm0gx5u3bwjYNWoB1IWWTpgU5CGfbJaLQtabWys48UXX8Tlp57B3n4N73/wMe7duSNwQTBGCC71GdPHaMbtFiwGrAzqCZjEY1JDUSHD46BpP9VVQdBU6l86xdTIOIr5ecwVF7GyvIKVlSV5sNUbZfRadSQaTWSlprS247YIN+jNRFjZCJq6vpu9NpBOoLA8j8W1JRQX5tS3CvksErzGugSzAVrNFpp16+uEilQR8dh5TCqek4y7NDTbfiKdQUrjUwrtRguP7j7E/S/vYX97H91aBzlW1+ylkBGwiiOhYgMxVzWwK5icybNYQwe1WIB2Ng4UU0gv5lFcW8DiOve1iPnFOaXA6QaoA7kkgD5dbdTdaTW3qpMOWSE4wMPXA3r/CYCF19fANeTHHmkIw+uLIJKwi3510euSfaDeaCqVmH2B38821I+rbuqBmofw/XDH7Vdf/cU0ZlXBdOfUeWvxOiGwIpxsNxt938LoWOnHAn9tDKujLE0whlJpH//4j/830umEFFZrK4taZ5ODS73VV1j5NfcguDqW4fikCPlIr80UVtOaaaawmimsjgqijvq+GbD6+oCVtWXIQobjsN8WYHVkhVW/E/0Wmq7TjSDB4CRZQCy1gIW1szh96QUsb5yWVwvt1v3DFFaa2t3dYTeQDJRVtJMXBVadVhmdoIp4LEA6FRtQWPk7RSMvtCOYMNqN6F+vwuo3B6wmQCvn9kcD01lKYNh7RgHDiQq6mYfV77yHlYCVq6kVtFugj1UzCFAu1wWsvrx5F7969yMsLKzgr/76b3H2/DnsHxwoOKXagZX6TK1E6YSlvwX0NGGaSLODO/d3cf3WPTzYr6iyk8BE0ESs00S8a4brrHxK9WgmTWiVwlwxp3LvxWIezVYD2XRGleWo0qHyoXpgaTvtShOJahtpVg/s9voKhgRjS8EQ27eg00Y9aKHebintj3BKqYFxpvnFpMBghEJvlAQDpBxLu1NBkUQ2l1MgrDQjVtFK0IjXcrJ5bdDvq9oMsFtu4FGlif1mD41eGj3OC+k8wGOO0+swSVdq8/iJwBmr/Ge+P6bKoRLBUv+iYMYDHe/L5K9Lg2cGrGRkrkpcDIqBZIxmyA0goEHyPrqNA8SCCnLJLubzSRSyGayunUQhV8DSwhzmCnmdB6ppFBhLWpPQMbY7VM+0lfZTr1ZRq1RVMaxZqiIhU2UIVBWSaRSTWeTjKRlNx4KuPG56TAnkc0BDq17foLnbakkJxkaIpkJKxaQf8+Aafkg9x7kyk9S5lDqDYIqqCQIftjOBEtuTaUU8pzSuppol1kOl1UApaODDL6+hxWTBWE9gamF5CcsrK6oGSFNnVgP0PjmC1+68O0GIAI4pcNx8HgFWPCzeH2FQrzSpblftRmBFRc/K2jqy+QISziSa3+9VTf78R9MCVVgg8lAf6JqqiZ8jrKLKyoCVWwS6wgLev8pDAm6LP41mC5lMDq1mBw8e7EgtVanUUavWUamw4ALT83potRqC2qdOncSr33wF3/jGN3Di5Gl8/Ol1/OAHP8SNL76Q8oXHqBTCNv2vmgbZjGg4BY2Ht9bHZFovny2vImvpewQrE0n0unGkklS2pbG4sITNzZMoFLMI2nXBniwrPTqFGq8lqXx47Xs/JBakZEZoNo0MU4zn84JVBY47mTSWCkUZ4fP8cR8CqgHZzwnPWN2xWpVCqA+s6GuUpFF8AjE+y38sjUwqg1gH2Nvexb2b9/Dw9jbq+w0k2kmke4S4Q8AqnhCo7wQ1ZAsZtJgOGG8DxbQzWy+iuDyPlY1lFAjwiwSRCadQc+3pzMA1fg9UwA47SRRYDc/lUuBFxplo3xoFraJgyvcj9jefssq0wCpTX6tVlCtVnX/zXTO1IMcRrTejfdgprfy2/ZrWAyc+87jTDuayb5vCisb7aeQyvLFhvm8cC/sQzBUw8NAsuu/y7hL8iuH6tc/wwx/9AKsri3jj9VeUEk2PNA4lGQJJASunZItWB3S/z4DVcQpFzxRWM4WVDQajlDjD8GLa+6bBy1GvTwMi0/Zh5mF1PIWVB1bjzv+08/NfpbD6vQFWNNtFIodegvLt0zh7+UWsnDwnNQGBFQMmPsJFty3cnMVk5EL1i3IPrMzDisBKCqteC+l0FFjZ3Xea2B4HWClImJASGN6tHfM1kbt3w3exoouEcYPJKCAyDXKFkZyJtcdLEsfl51o+ygxYzRRWf+gKK6ZpEHQwgTmgEqMTOGBVQ7nSwNVrt/D51Rs4d+4y/uRP/wzF+XkFJFYe3VWSY9EnXVBMb4uhFbTRqDdl1v7eB59i56CKdpcVqdKo1yoI6lUUsknM5bPIpVPI50xVRbVDJssUoTRyrASWS8M8VkwBYX4pLK8eCFg1mbqzU0ZPCh6rEkZYpQpaVEZ0OlKDBd0OWlSOsbqfSwkjkKLxcizDwDNud/KZ9sdUE1/WnQGp8ytiwJRJpVWBzCpGWdoTDYjrLQNWD/areFhuohLE0GFFxHQesTTnBqYmpRnpokvFAwNFZ7Cu2xguaCP8EGSLeFW55Zx7chDLB6eEUjQj1igYN+UGfxhU0yeHirLaAbqtKtq1PQS1faR6TcznE1hbLKJYKGJxZQO5bAELcwUU87k+sPJjt2AVYVLPgzUzA2/U6jJYP9jZRbveFLwilMrGEiims5jL5JFLZqS8UsWwoGPPVMC17fyAyqCgrbQeghdCUB4/5wTOa/10oaGbxP7mj1KVmLIp3xvzqZKJM4V2/IlBFf7azii/m06g3m1jp3yAO9v38WB/F4kiU/rTWFxcwMrKivOASqBYLGBhYUFTtZQ7MvD3qX6WRiWPrSFgJZ+jvioOqFaq/RRItmm5VMK9O3elOFlbP4F8cQ7JdBq5XK5fHVAV+OjvE4/3fay84fqhedQBK/6d22Cqnleleal9h6pCZ7juF/38N1O3srm8gGmlXEepVMXebgl7eweoVgmtatjavq+1CoP7EyfX8dpr38Rrr70mkHdQquL23W3887/8f7h16xZWl1cEDXiM5XIZ1UpFhuzWJnYd83qWsbdLH2Z6nwEPgo22VGtiW8Ywkc0UVF2SRQcXFhZx7twZLC7NEaEhRf8nqmGcYktVGQlUGw202gQkXaSYUkZT/XxOv8fTTOlLY35xHksLi0gynRAGrAziWUo01WVUfJmSkjDVqj1bfQar5khAmirkpLDKZ/NIxZOqMnj/1n1sf7WF6l4VjYOmgBVVVgMKKykIqXCqIjuXRTsVQzPRQWIhh+xyAfnlOcwvz4GpgIVCzpRgVKfSg83BP14niRiv+hBYDQd1/hqKppIOrMuiisT+uBJecJobnGG+PuduuyrV01Vl5bl++PChfh7t7ODg4ADVel2QKkEvP3qmMU2w40qQjwDQtu0hPzqXksqxl6nnek6llJKdz1ka6VOXL2KuWHBgOWU3ETqdfuVD/3v0ZlwUWP3yF+/gl798B2fPnMJ33v4WFubzUgBzbUgQZumXzujerduHVZxPEih/PZ+ZKaymteNMYTVTWE3qI9OAyAxYhXDgMFQ6vofV7wKwGmAUf/f9pTFXlJG7/pvHKIa4+J/0GL5TNDyh+9c1KbsJO5paMKlDK2ThwjpVQCy9iNzCSZw8/xxOnX8G6fwcapTTMyVEj8iJ17+HYUr4uimsCKzox1IRsJLxeryDTJYTt0Eq7pvt/4g2OKLCSotrL9kfcZcu2hbDAGo42B+l0PHnZhTM4mvTTNUmTjiuPPxoYGXt299+PxWwPwTpzn5UYRXuvz8/gyWM7TRGzxvvUPplXAjOovs8GihGz9k4qGb7OTklbbDnj7rLOvnzlk501Ovn0Dk8gsJq8oLBXfqHzs20ZYh7veeLDkweA464tSd4G2GPWzT6XRpTWnz0dTAIDEftwDR4a+qFJ9h1dfGYfEVMYcVS9OZj1Wi1sL9fxkGphutf3MZHH3+ON9/8Dl7+xqtKXyoUi/Kx8Yt5poxRYRVPpOTbt79fkmnz9vYj3Ln/EGvrJ1GrtZQm0qiV0Q2aWF7Io9cOpNIqShXCO9ldjW+ZTAq9WFcAjT402kPeMY8ltb/lgzJqFY6JPdTpwUP6QwASdFRCndBGHkMuxYRKCIIMgolELtM33l5YWkCSaqKEqypIBVU6pYDWPFMszUqpN94jyaXbGTQhRGsJ8JWqTexXW9irNPXD36utLnLzS2gjKVN2pLKI06g6niSzUaodj9nSenwuf6g0klqg01bALJjlIFlomBxDrpAzj6FuDD0qbdodZOjTFTRQL++jvP8AQaOEZnUf8U6Dtk2Yz2dQzDKFigbyBRSL9K4qMGyXlxiVL/xh8J5IWvsTWAkc8ndX5l5AsMr2p6Fy19q9Z6Xri9kc5rIFzOfpQZZEshvTM2EWzdkFtxIJBOWKAcZ+5UP/e6RP8zWnYPLBJlO/YokYyvWagCPPbTzNNqYJPnSOpaRLxqWm2quWsVcuodxkCqiZPTPVk2o6pnoS9PBH1cYyzsDZnf/+osrfCVZlQKdOJgxtNOVjRIjDqmN3797Vz8EBDcTrpr6iF1i9oeB9f29PVQK/9dbbWFvfkIeVV40wIPcpe2xnqlaiADO6XlELOdBCoMLPcv+pNrG5VQZnfdWJV7AZ73C+XwIKBD0tVCsNlA6qun739w90vVYqZZRKB1I2ffd7b+OZZ54REJOSqQv863/8GB9/8png1OLCouA3Uz8FMR48FNjR+KAyiubVxX5E4MFCD62AUMjGIhvHzFNPKVtxmvOnBM8Irl5+6WVcufKc1FUPHt5VTc/V5Tml9LGdHj7awcNHD3FQKmlQpDqShIlwjibpHN/yxQIKcwUpp6isSsdS6rt+nmYqJBWZTCnkcZrq0VJ4PbCy3ezKxJ/KvXyxiI31dWysrKPIggv1NnbuPcLW7W00Sk0E1Zb+lkJS1wDBljBTvItEhmnIXSCbRLyQRmohJ6P14lIR2UIW6xurYCXNDPcn4XzdjOyYfbv5ToydAEatfzX0+3lqCrDyazQCI157BPTcJg3xuY3dnR189smnuH79OnZ3d1Gt18wrrUdVnqULUoHG1EO2JVOq+aD3Fa+JbC6jmwr0CuN25b1HbzOCqXRa6ixNcRGvSakv1T/iWF9bwblzZ3Hx4kWcOHFC0JagkfvGa4HvJUDjtUnozN/n51kdMi111X//P/8PnD+/iWeffQqnT21I3WvKKuf/znHGL/v62jC3ZtMLk9dPRw2In2wG9/vB8WWc0mFU3zj6+nPSfvnAbdIN78nHP11h9WTtctRP+bZ50gXUUb9n/PuOq7CK7vmo9f/k698ZSU44/FHKl1Eig3FHOPH8++IZhwzHAAAgAElEQVTtx1BYTV0fD6VDD+/ntOtz2uvTFFbTPj/t9eP2sMnbn14lcPL3T79+Jvefwe8f1X/994/ajl6jUegxqwSO23aUCfn9iP3OAyveaY0Aq41zBFZPI1tc1J13My13E4TPAtR5dvkCuqD8BKKVmwKHeI/AitVWKui0q+h1alYGOZt0wMpOtgGH4wOrcSdtGEJNGiDGQSm/4Oif9Mgi6VjASoHeOFN4a2zbvmvroauPC1CH/vqLInuL+fqMfAwBKwVy2o8ZsBrVXjNgNQg9B6+R305gRQ+S/YOKgNUXN27j08+u44033haw4tXEAJ8ARepLeZmQ6LDaXQJBp4O9/QPc39rGo509dLqEYjHcv7elKmnNRg2doI58Jomg1VBAospmVMZ0ApngKpBtWeBIxROVEgpcugZYCa5kskzDdwczqNgh+OAPQwwPrDY2NpDJ5VTpLb8wp8pvVN7E00z3KiKdoAEyPWWoGLOqgpYuYgqfqIG1D/L7z1T4ULnVClBttHBQaWC/3MReuY4DGjg322h1OIon0Y4RppjqqpfKoN2La99ZwU/JbT6XX+DGVEZSyPh/uxRHzQ9OUcIhJ8HKhRzHqCzrdBAjtAoCVVyslnawv3MfsW5LcwkrBWYSYjpSYXHcarKaHSEUjbmbdaDXNu+WJKu/wdpdXolMFaTRPJVGprrg2ErViwJUtr8zJ04nkpgrFDGXz2Mul0c2lUEacWTjKcxlcpa62QMKNKum4iZiJM4OZm1hN6u4bQWyEf8cv5DgYrHozmfQM48yVnnkT63d0r8f7e+hjS6arJZHLyJWectm1B/07JRN3v+JVQCZ+uk9vCylKlwUmYW4myXYBoQh8k9KoVQq4doX13H16lU8ePDAfL/qdcRj9MtJSPHHfklYwjTM73znezhz7hxicW8kbYbp3nCdz1SzeT+r4XlU7URlmlNPMXUxCqys7cw1Teo115es/xr04Pm0lK2uvKuYDlg6qKBUqmjf6VW3tLSIp5+5jAsXzgsw87PcXqMV4H/907/g1u07UowtLy0rZZYQpVKu4MH2A3lhSbkk8OBuMEhhaBCo0yXUYA90Xkvu5oU8rqga5HWDuEzXX3nlFVx+6iJqtTK2H9xGt9fC0lIB+/u72Nraxs7ODmr0ndJx+7QvArNA55OQPcPzm80o3TGdTKmSJcG3B5AtmsbzepIPFpV2RaXoKvVABt+m6dbagsCacDgWw/zcHE6ub2DzxCZWFlbQaXSws7WLu7fuoVlpolVtIt6JyWsvwRstSmHtIVWgWVIM8VwSyUIWucWCqgLOL89LZbq4MI+0S0GUn1JE5cNjtEvn+MBqYP03FADwNY63uuZ7XfV3/l6r1fDRhx/ixo0buHPnjv7dbLXUNvKu6nRd5b6UgBXPC68DA7IGqJhaaWo/789msNJX/fM3K7Qqi9xU9tC+2wmweeqkgBV/ON5L+djt9sEtlV6EuPw8f+d8s7+/j48+fA9f3bqG05sbuHDhLNZWl5DP0lMNgoMclzkvOAcJf9UPridnwGpihsYMWE0O+WfAKpxLfUsN95lJQGEGrKb0r4nAbgasOHj9wQArdhUuvBJpU1il5zawfuZZnL74HPLzS2jxzn9fAaWVo+EQdyfRdO9+wRHe9aBZrldYocMAr6JKgVRYpTPM56dviVdYHR9YRSnx8GAxSjX1dUKr4wOrUccf3gHrA6sRFDYEVuFF7xeEvjrVoeHgMYHVaAVTeK4NjI2X7c4UVhMG5JnCKhw+Js9bo1/lYO1icSqsaLjeZtl6pnqVqvq5dv0Wrl+/hdde/za+8co3BayktKGhNxUt2gD/lpS6qtZoYe9gHw8ePsRBuYJUMoPbt+/i2qfXVCmN6TuEIqkklHbDdCheI4I29JcKGKBbSgfThqiw4j41WwFaDC57QC6TVwoOTY9pqq20a1XM6iHufF0IrbgN3llfXF7C2vo61k5sYGl9Vd4zBBdMRRSwcgGWfHOY8ufLoHuFr1Ok9Cl2vxocv4+m1h3dnKjVWyhV6thn21VqAla7+xW0unE0O6xWlgVSefSSGXTjKaVPWlV5g1Pcfx+U6d/u7/LPcaXgOWdwzJCPFtPeWFE2xvQ/Qium3gVolEvYf7SNamkXyXibXtNKJ08SdPHzPGdOsZTN0Q+oJd8hnRcaricID81Lqx1Q8RICK4IZAhZTW1ElZt4/vmoYhzMGoUw3ZKrOyvIy5vNzUl8xLTBFWMU0rG4PuVQKi3P0jKFVFqEOTY7t2Rvbc/zmmJykDxiVOdHqeeyvrG7Z66LRDlALmqgGTdRaTTQ6gQAVqxDyC/jM/kL1XJ7wktUnc1k9m4lzFhmq6wifEqbg4PdJ2SY0EUKKKLAKGg0szM+rf37yySf4+S9/gZs3byowzmS8UbsBQP6NoIJKq2JxTsBqZXVNsIvfzyBdYEtG6Rbge7N0P096WOphVb8aX7crKOOBlYdKPtD3hut2k4t82eAHqyzypguFfPSxqtVYqa+q6oFUqnCbTz11GZcuXxAoZZVAb6i+s7eHv/+nf0K5WpXihgqrdDKt2zcEVlv3t/DwwSNdH+YrZTBCENClV7bbBByDKiG/BrFxgRA5gxMbVME8i40TrFC6j1J5B6kU4Xkcd+7cUkoiIRv7Ds+nUojbDtj1ejq3vKZons92Jgik0ubkyVPaN6p8COh4HTRaTUFy39Y+VVdpwOyrfXP/GJoCdy1B75WlZZw/ew7PXH4GxewcSntl3LuzhXqphka5jnYjQEzjrUF1yhEz8xnEsnGkc2lkmRa9OIciq3UuzSHHlGkBFJqA27hk46T1QAPH45Q1blgeoaDyfcJtZHDBPmItYn3Grj2CK/ZVVom9fecOfvzjH+Pe/fsCQOyvHjCzT/Nz7BcewvLfhLfs03xQDUWFqXmYBfJTM5N0A1a8VnWcmjNsvJEyz+0Pr6Xy/h4W5udw6tQpXLlyBc8995zOq/bVVbjmtjz0Jbhiv/7ss8/wyccf4MK5E1hbXcTG+qrUVVTcUnXP86lx6RCQsrUlUzP9OZg09U4GNk8yaUc/M1NYHa8FpytEjrf96Z+eAStro7EKmgmv+XHpONfftOtz2uszhZVGwbGnYNR5Df82U1gdarhRkshoI/rXo3dv/EJl+EIadVZYWYvACulFpPJrWN18WsBqbnkN3RgXg/6ERoGVV/xMAlZtpQTGunUBq067gnis3QdWXDz6O9GTFFaH4VLYuYYlvaM6VxSYjFJQhYvLcLvD3zlOeeUXQdOH9XHvUN2aERdMqKiy/esf6cCG+En5pzjJuX8xCpEOtd8MWIXtNUsJ/J1PCZQ7tQIB+owEgkMMHErlmhRWn3x6DTdv3sOr33wTr7/xloJ/qRAYBDJ1r2sBRiyWtOqC9Tr2SgeCVvS6YurHRx98hJvXvlQaVJ5V2mJUCTlPEwYwDFJckMBAgcqn1dUVpR42g5YUXFSrlMsVlA7KTnmRkE9NI2j11RG6nhkUM2XEpZYQUqyvr+P0mTM4d+4cTp05LYUYFxoEK6mkpfb5tDzTddiowoAoTCl24xvHXTdQaGzo0SydpuRdNIM2avUmKtUaSpWqVFc7uwdoBD3UWlT5xNFGGt14GgFsbkixIqEUVfbjQZKpThh0B5YuKG8no4umOLJslI45JUpZluYxU+H28AEebd1Fo1ZCLksAxeCWc415RDHQ5blQJTZWz0vElIo5P19EcS4vg22qhegZxoqPFJeQmckbXV5lNvf4hEYDEvZjgAkKaqnGOX/+vCoRZlNptJge12DVwJbSF+kHRtWLV0swwOR+eXjF47Qgl8GjpebwO+SJEwTqN602LdO7qvhIlRXVc72EqV7YqVZXV7U9X4WPwSuDVv4wIOZ+9pV1glRRHx3nWTUErLQu0H+6MlOnIf/tO3fxk5/8BB9/+onAR04G6EWnKjEAR1DF42nU6yjmi3jrrbdx4uQpZLM57Qf30Ztke1N036bDwMpdtNZHAgv0eRxRYBX1LVKlu4jCSvM6iydmM9bTuq7iJauDErZWrMrb+fPncOLkBhYW5gSrqHzkd1AlduPmDfz0P38hsEyFUT5XsJSuXgzlUhn37t7Hndt30GYRhoCG8Uy9tfNrZlXezJ0LV+dzFZ2tpUQiqExirriAtbU1ZHNU69QFqlZW5wWu7tz5Cjs7uzo+AVXEBVDZ3h54sqocxxh6k9H3jedvc3MTzz3/vParUqtib29X/Z6qshqN41UFz/zEmDbIh/XV0LtDBSbowxaPCYoxNfDlF1/G5snTqjZYKVVR5c9BFc1aQ9eUlHbG+JGeyyCeSSBLn6q5AuZY/GBxHsX5girhEQ4aQLdxqW/6LzsE85U7jsIqeqssaofu13W6/lxlTPZFAij21Xv37uH9Dz/Ar95/T6mAUhLGrTIk90kKTQ5nHUtVFRwVrLR0Uiob11ZX0CEcpPl/oyHDdo7zhIWC18mk5iONd5pjzCS+v+ZUcQlTGNL8nZUrX3/9daUG+jUdv5P7y/3j53kDg2qwd999F/t7D/GtN17G4nwO83P0fmMLd5QOSGWVFKOHpPa2tvRtNc1SYVrA++RrXz8K+UyNceByVDAZfW90ffx4ezNLCXy89hr17hmwslaZAavj96WR/WumsJrQv9yNkBE2Lr5PHhLw/C6nBHLZ2u62kMwW0U0sIJ5ZxtKJSzhz6Xksrp1EPMV0lkjKX19hdXRgFe81BKzagQGrVCqGTMYMYO0xZqLyqWqHJtzRwGrcgPE4CqtxYCoEQfbdoyDik16uoxcM4SQcpbnDSiYDVuE3h/t19JRAs2EdnxI4U1iNp+/98zHzsBrb/adKnifHK5MvK8kcLMGF6Xj0r+rQqLsVCFiVynV88OFnuHXrHp6/8jLe/s4fCfYwmLO750yXoBqK6SKWDlip13BQKaNcLUu1cPv2Hbz/7vvY2dpBPptTulm700LQbmrR3+6yqqClodGnhUHfiRMbOHPmDPKFHGr1uqmrWoE8gbaZZlRrKI1HpsgMjFwb6EaDU1bpd1UhSwpabJ7axKWLF3H58mUsLS6aLxCVrGnhIDNRZ2aj81Ww6ol2h933YBtSB/uzAigBP6bL8FhYHbGJWr2mfd7dO0CtGaBcbaJab6NOJUubygzzsIqzSppPAXRQgUor8wejmsJAgx2iPVsgRdFBDyk3F9BwPp1Iycz8/p07eLB1F90uYR5VPUoKs+qDHVZGZaWtjFKiup0m8oWsgMTGyXUsLM4pYGcQyhCZ5vmtJgPKllW7c4G7pcbFkKInF1MxLfcMXUIxKkiSSVVhu3j5Ip66dBnrCk4DGbR3Wgas+L4qIZZLifQqCKVoCa64lG4/h0YqCQqY9XpKm+pSNcbAnmlc3jhfaX1W5Ytpaj7FKAquvJm698TxF0t0zhAUiAArQUN/70keiFQd1fGLX/4nfvjDH2L74QNdIwrYEUPQasnDh4EzvZ30HATI5/J4/bU3cfnyUwJbhEBeEcLv9JXXvH+VBy/Rm2nsr1JYtSztjp8nJPTVBkNgZUb+Uu157yoHrKhgpGKOOkN6YjMtUOeahQw6HTz19GWprAg8Cat4kbAtmX539dpV3Nm6g3wxj/m5eWQzWcGqXge6Vh9sPcDNm7fQarVdxUCm1Rl8ECSTWobg2qX8urRPpXTpkjRg1elwrMkKPPToCJfq4dTmGs6cPYGPPnkfj3YeoNW0dmb/7rAaJT3iWoEBK6aBpphq2emnhlFh9syzT+PsuXNS35Vcn6fCijCOvl08fgKU8KYcwZH92Co4hnara+nEaSroWmr/N954A6+88qrg6/5eSQUiqkyxrNa0nx0p7ZjOm0Ayz2IPKRSKBJysBkhPuYK86einx303YONSJl3KLNvZgPl4dfaktVYfSLlOPwpW2bzQ6adFK80unRGAunbtGt752U/x+fVr8oXy/Y9qNVM3MaWYfdNsMfrKN6ky2ypwcPH8eZT2d1Epl1Ct1AxEM3U3sL7HfunTCJWO7NqgD28BLM3PYX/PYOULL7yAt99+W3MHrz9/XXN/6anmixIQVlFhdWJjBc9cPo1iPiXlneqLaj6jSpT+ad5iPpxGTVmlEd+tZcdZUrguMuX8POm61209Yi0yA1aP35YzhdW48PHwXBhCpVGCj3FtPxHYzjysBkDd4/ff6Z+YDMxnKYF/YCmBXXR6AVLZAjrxeXQSC1hYv4DTF5/H6skzSGXzIbCKOBNq0vMTX1SB5UIjSwk0hVUy1kLQLAlYxRAgneZdcWe+aeryCR5WvCM4PKEOAisFBpEYbBhcHUVhNQlUjVNbRZVt0y+7x33HKEXV4b9pimf8EQlC7fcQeE1TWE0DVqPvfoaLC945naUETl50jz37s5TA46cEUpIiI22mA9KOuivFQLlSV5XAz69+iatXb2Lz9Dl893t/jMWlJRlL88HUMUsxM1NuAqt6q4kqg75GDa2ghZ++8w4++uBjBLWW0vgUxHRoVN5AnKl5rkJXnqqXNAtKpHF68xQ2NtbR4T51OiiVK4IirAC2tbWFerWuYJDBqS8r5quzEVwYZDC4xGCJ6g+mpl04dx4vXXkBmydOCrC0OgHArEaOxQ5Q9Z8loKEKy6rwKT4demY4IzNph5LE/6i6ka9VQ0o0Kjbq9SZK5SpKlQZqjQ7qzQ4aTpkhLx/n1aTg2imrLO3PwJRBBm/8bsxMIbMUMkxhSyDWY7W0JJr1Jr64dl2qk1Q6rhsqsbj5Xgms90wBQ2jFNsilk/JFJHSgkmZxeQG7+7sCVkxpq1cbaNCQu1rTcQiyMWhPmi8T00flFxSnksvgG4+Dr1PBdPbcGbz66isKTpX602haBUenkGIFQnp59dPgXLAq7yzX4OYhRAN6B+wcNKBZfpweXvy/qs8RHJhZs7zItE8JPevfVE24lDTtv/M58kCATWpgx6tuzQjfB/OaFaImnwRWiYTUPT/80Y+lsGI6GdVVhKnlSlVBsoBVnAom88+h3xdTD1968Rt4/vkrmJ9fkFeSV5RJSSJY0uyniPogfQCYCBQylc/M3E1NktF3eB8f9VvnF8XjGgZWNK4nDEjS/RtxpQZ2nVccVW2LSwtKizRGQyUh4XETjx49wld3bqHeqslHbK5YRCaVsaqAXaBSqsi4/dbN27puK5WqngMqjJTeauec1ytVTM1mIDWfgWZfGZSgJqX9yeeLggr0rcrlUzh3/iQ2T2/gnZ//EPe37glycEzgd3TbBlZ8O8qrix553Y76BpWkhOGvUY2zsS4VIxVDhHDsJzxPjx49FLiytEIDRpaqmjTTeKmuCLjZ95OIJ2M4KO1LMflH3/8+vvdH35VybndnX8b7tUpV1ybToNusnkf/pnQSyWxGhvCFXF4pyoVcVqCXsIrqULvYXXvoOrHxVmCeKYHd9sSaG+NuDvo+rnTqCes/r7DyfdObrxNY/fTnP1Ma7L4DVuznHjQrtTWiXjfFVErjOfv25ulNvPTCFWxv3cPW/bsolcoab2h2z3YnBObDK60sFdmgXbSa6Fw+h73dHb33pZdewne/+12cPn26r5q0aSCmbTJVkCDrRz/6kc73a998GYtzKeSzCWQz9ErjmEMAaTc6RppNaN0eetqN9ZD1c8UMWE1YvM9M12cKq8NgdxiyjBNT+PlsUnQ4TeF43NdnKYFj+MOI8a9/k6Q/Js5SAg/13VET9ihCbBOtX6h6yfegVPHwhcGAqY1EJo9OfAEBiigsn8Hmxeexcfo8MvliPyWQiwwf9BwNWNHElqWbAwGroFUSsEql4shkKK122/sagdWogWHYQ2lYcRVtM98+o1Qhw587KoKaNqCMNUePQKfwu/zizJ1nLvxcwDkIrcLwdAaswtXsIbA3Swn8nU8J7EWAFf2QCKwIJSrVBirVJu5v7eDddz9GNlfEd777fWycPCEQI0NyGZbzpjQDKRZ/66HVaaPZaaHeqisQ/Pu//3t88uEnQBvIpM2snQFS0AukiAkosUIMhWxOKWqFfB6XL1/CxvqaVA70wtrd23epREmZWVfLVeSYQsWqhKxyaHlc8qXyKijfNZX6laB6K41zp8/gjVe/iacuXkImmVI6WTfRFbDyOtjouMS/DY9/UbjPMT1OhZr3V+F25M3DCmqBVGuECUxHqVBlUWug0Wij3mih0WwrhbDJ6llOyaCqbqoEaKDKvJ1Y7dClqBDAuQp+fYiVgAK9OBJSo7DC27vvvocbN75ANp9FU0o2VotzwR8N65mLRCjR7SGbsiIe+fk8zl08h7UTa7i3dVc+TDRaL+SKqtJGI25CKwbMyVRaKqJ0hqk+NkdSmcb97Ag4tQ1YpVLYPLOJb3/7LTz33LMCVkqL65pJO1M6682WhX9OTcXUK8EZE705s/IQWBk8MFhGYEXjav7PgxwCEO9DRiBFWBmFPIJOTiHFbbFSnPzS3EQSpoDaXMHgOKpiiQIrPzdRTfSjH/8E77zzjmAuQR2BFZWB0fRGggoqqXjshHBPP/UsvvWtt7C0tCxg5YEZ90em5g1WbDQDaf9d0WOJKqwIfYaBlV/T+HTTKLCSmoschMG5Cg1k5BeFHtcWhH4ZpJJpKaB4PpVSih5aQVNKIqrwHu48AA3JMtk0cllWV2MKW1LAqFato15ryHi9VmWKaVnQqkUwRW80nmfC63bbVSOsmppJDNqKUVBhRZDGfri0vIqFhXl0ugSCKWyeXsPK2iI++vQ9XPviKg72S/JXarH6HKhC51hjsInbSyQTAlYEiBzjFleW8Sff/2OcPXUKDx9s48P338f29jbWXArp7du3NdYQcGmsSxGCsnpoSvtN8MLjTPYSShfkGFKplVGYy+PP/+LP8a233hJEZHo1j6vZaAjMUQ0nhZVUXynEk6b+y6cz+lHBA0J3KeBi6Ok80fPL0v/8jxWV0MDRV16OWlM9DrAatf7zoMpvO6miCzF89dVX+OCDD/Deu5YSSDWtL9SgEMb1Ww+xbDxg1T8a7ffw1OXLePPN17G/v4Orn38qALq4tCy1IcEh/01YSJCnaqau2nY0JdgAfxf1WlXX1WuvvYZvf/vbSh3la2xfwXMHi5kOyHNCJSS3/+23Xkch2+sDK1O1EljZeCBPxL6Hla0ZTWE1A1bhCtl78o5e0U9ev8+A1QxYzYDVUWPhJ3nfTGE1qX99bSmBoQLFGtxr8A+nF8mrYhLDH2E6+fUBqx5i8Q6S6Tw6sQJaKCC/uInNC89j48xFZArzUhAMl311U5/5kbjbW37g0pHLcJc+B4FMc4NmWcAKvRYyaZYU5gIsCqyGGyCcCAYDrkHZsC1BB6seaSKK3BXyd2RHwSgthiIeUSGUih+y7jwEOwZ2ebzCZhqwOuwx0MeCQ40S0UdEJBMyQXWPQag2bp8G70giZlUgzVXGHuGxTpdp2/kZf/zDAfOkvn6YYB8OuAc/H3pxjNvuuPPW//ukmsb9tjhCWuCTjMYCCpMl+U+42SN+zBQOFsSOHxgnteG0G7Cj4G9058bx6iMdQMR0XYEp089ilqpWq1EVQT+mJn7yzi/Q7sTw1re/g1Onz8hHhCk2CroYCDIIodcR4yepMNpoMLBtt/AP//AP+OC9D9EJqBo1NQXTZ5h+SGAVi6ekPmE6EYO1pcUFVQM7fXpTRr4//elPsbO7p0CGQf3DBw+xv7snw3fe7acBu8ZQB6sErdwYxmd/N55w5vTJU3jrjTfxwnPPI5/LmcF7zIJNd+G6Z1dGPbIde91pL/2NjV4M6XhK8QvvtMkQWP3Bqp8RQBHotRpNBeWsmEYlSbNhBsMtpsCwypuqIJr/EyN2nnMzdqb5rwWmBFdUCAlgyXyZgTgEBS2djFKxBB48eCR48vnVqwJWamuak0slY95V6WRGgItjH7+HapPV9RVcefF5nD53GtdvXMevfvUrAarLl54WaGBqEz3ECKwIA6giIqgQnGsHAlX0UqKxPn+YckVwc+rUSfzR9/8IL774gq4TqoZ8qg2DfgbjpjBjuiL7kRl0W1U7N5aqEmRYPdArXtg+KTrKS4Ri7SJA5D3MnGLKv6aUIp5Hplm59xMe+DRSzRz+3BLmuEC3D6zk4TV4rXNf6NX2zjs/xb/9+79j/2C/3/8Ifaj88al+PL9UeRDwUsVz6cJlvPHGm1hZWpG3jtQjVFdHgFXUsFq7HklJUwprjMULmrquCDOpQjKFlfl/8Yf9UvO8N6v224hB0JHXIfsPfaz4w9+z2bzS5winqKhiGi/7GrfBa5/7v7u/g2Saxu3smwQtvCaTglKEVVRTlQ4O1PcJPPlsJvKWPstt7R+U1L8ODsp6neMISRrfw1PBVEDuz+ramlN7sdJfAhsnljG3kMf2zhbe++A9bG9tW9VQpbwSOMS1vXQmI3gq8Nfrqa/zeW1jHX/x5/8NL125ghvXruGH//HvAlQXzp/XOEPgSyjDfSQsSREmpTNqK+4bVahMPUS7o37P1F6284lTG/irv/krvPTyywIvPEHsA/Jco9cY02LbgRmpC6j0lJqbz2SVEu2vDQ9WY0ytcyb1Hlaxg6mP85icx91R5u9RQMoUVm5F6vp+9H3ykSJUd5U8faod4d7Vz6/hvXffxYMHD+U/ZVULCVdtbyyd0AAfPyfvQCrEYjFcufICvvvdtwXT3/3VL3H//n2sra3rOrh77x4IDNmn5wpzfejLbbIdfX8nSGWVQLYn077feuvbSsfk+SMg9GsnmfD3ukrX5M2Dn/zkx4Jsr736IpYXMshnmb7MecilX7qbBUqf7q8vosDKVs621gvXfaPOwbT165Hm6bFvcvshf8Lpa81wM9H3hsfyuPvSX1FPWN5NA1bW9SbHcJP2a/zK+ShHM67NjvLZr+c9v3lgRUp7tPhrVHwxdX06aYH7W5ESGAkAR5zSadfv5E9PE7xMf/24vWza/kdjlyf7rsnX7qg5J/zb16Wwmr7no2M0u/4H9tEVNPFrweH2i/3d9+LSn5cAACAASURBVJdHXC1uIHGLmtEDrf11Srw89UimndBpd6i48Giy+lF2AYnsAmLpZaxtXsLZyy+guLSOFtNlnN+I2dTa+KCAw90xs4kvpCjyI5WZLlVWXMTX0W5V0G3XkE50nJEul6BWeefwIxyIrfR81KDdtRsXs2OAlT9Z0f2Kgiv/e6gZG9XMYeDoX7VjNDWEn6bszu2TPfpHPtwJBozRdTTuCwa/y5+LSd8+CjYM9Al/TNGNRJRHUXg1uC1b6PgLaSoYerImGkh3HLWJacBksG8eTp8cPWG5MxMpGRpd2B3+zJP2gcHBZhA4Pl6DjWv/aXcoDFiF+z/8+7QJ/bivO7OjsQc7cf97DCoGp1wfjNF3hobCTA288eVX+PSzazi5eRZ/8qd/puCNaVDLy8totOqmBuDA7yp/+QpbDNZ+8IMf4OOPP8GXX3xpAWg6bUqDNtUnVHLkpFqg8Tc9XNbX11Tx6dLlS/L3+fv/9Q/4/NPPlO7BYP/ffvADlPb3sbK8pDSPTCanoEIpNAmmGBoMaLYIzNqmWGLqWzaL05ub+MbLL+PK81essluzoSDFsP3Qw3XhqNm1H0n6/cwBEf/JSC9wa3AHDKgooUF4y3yg+Ez1gJk6GwTwwIq/y2DZqX4yvlLWgBl4qACmOqbtqndR3bKzs4cPP/wQ7733nqp4EfTRB8cbRUvBQmVRgsCRFeliKBQLMrp/6aUXce7CWQEJtvPe3h7e/vbbuH79C1z/4oYAAFUS/Elnssjm0ui0CUsMmNA8mUGkV7YwUDx79iz+5q/+Gs89/xzq9ZqrlEdVmgWxDOLDx6AnD9uC7WYDpZ8xBs+TTOvd/Nmfl5yXGf/ub2j0F9tDZ/uwS01kvnD9WX+JLmQivYV9n2mAVKT94he/wMcff4y9/X1XWdGqncmHqmMqMPZRA49JpXb97d/8LU5vnlagruppLv3MG8vbHGEgywMnU205E+qAQbsBBVPtJAWR2RaaWyLxtMG6UFHGqYuQmKl/VDElk2lV9fRKIu4vFVUEAv7HQzB75vbpV2bASoDAwUceC/vB/t6B+gZBgUFbS1+08xFTCh//frBfwd7egQzf6Z9lQ2ocCwsLZpKfpVF+Sn1ubi6HhcWi1EwE4/e27uHGjS9x7+5d1AhOEHceRhwPTKWndRD9k9odma4vLS9r/Pred76DUydP4kc/+iHu3r2Ll19+WeMCz+W9e3f13RxffGoa24r7Zj5LbeRzaezsPlI/vnDxotSE33jlGxqrOP74/utVcnr2BvislJmld5Ir9ODSfn0/DsG7pD+DD3c9DM8fw2/zy6voefN9yqcwD297eM7QuOquRaXWJpPyhHq0syOwzYID9Cqj0jCVYFGDrLV1K1Bbq1InU8gJvzodjXmXLl3C9773PSwuzOP69evqKzzXNL7/8ssvsbu3p+uBgF7rNG8bFvGx4w2Wre27ePrpp/HGa6/jueeex8rKqp1rN61xfOfNjVqtgrX1Fdy5fQv/+q//L1ZWlvHcM5dwYmUeiRg9t0J/Mp+GbSPOUIvqn+FIP+V++bE9aqatP7QvxwBWUvU+4Q3Tfv98Qt5kTfmEH+5fDWERlOEpfPq/fZx0nH140rWrn9aOB836iuDpBzvyHdOAxbT4+HG+dvQ6+fDa+XG+kzcJnvwx3cPpKPGRH5xHAb2p+3bM/j+trSa+3h/LjgYsDx9LuA71c4p/z6i2OHz+B+PySe03PsYa18LRYxoNxob9vyfDNVuHxf7u+yujW8vdMTjc4IODyzHP99QJZRqw4t28oN1DMltAMjOPeHoJq6cu4fSlF1Bc3kCbpqFxQiuqF5g64Zi68xLxF4RNfDb52O8mdya06nWaaLeq6ARVpBNt5LNcIOqe/hhgZVMtf/oKnaE7MFrQujLB/W4zoBSxjuAnZA8cBoMCQ14j11LejWVIrSVNWWSWpwfOpAlz0gXvFxM+3TJ8b3jX0E8L475jGi+bBpJM4Tdiwjtkej943H67vn9P+56pA9+YN0wDItMGPL/ZcTBotAIsbBNt3xvEunaatk+Pc6zR/f/NACsXGLqd/p0CVkPAxcA2gzqrjsV0PZowbz/YwUeffoZuL45XXn0Nm6fPutSwlKVXRZRHoUm0qShYbv6999/H++9/IADiz5HUPqkM2gEDeaa99KQOmZ+fw9LKMi5cuIinnn4Gd+7cxQfvvY9Lly4ruP5//uWfsfvoEVZXl6XIUdpQ0krZW1Aa8UNyhsE0Uua2n3/+eXzrrW/h0sVLei+rnqVZwWrCgn3a9TltwcTj9W0SrfxmCiJWeBsEVjbmhsCK+xnt19HxV7OEG0v5PsIRqlWuXr2G//zP/8SNL270U+38Pvg5QcCDoE++MWkpO5iKefmpS1hdWcEvfv5zHOzvSe326Wef47PPP5eSKJ0iOMgixVTLVBLVyn5//PZpbDxOBvpUfv3x97+PN19/AydPnjSTfHdsqpSWoEIkDJjGLUomjQcefAzMS85YPPq5cYvlaWORDwhGfp4pg4RR6ElN8/nnn+Pq1avYur+Fvb19AVWqnUwxZsDJG73LED6WwF//xV/j7OmzWFxcFOCQybarthaFmFFg5cGXVEMOfDLwZKAdAiunBnOejKak8f5QYXBOuGVeXjSpJ7CiQTw9maywC2EkwQyBle+z0QU6ld5RwMo2j1aM9ICKz0qTbJpBvG9Xgh8qD6nAosqqUq5LheiyY921nRSoYkXLXJ7AqoDFpXnkC3ksra5gv1QSbOJYw+e93T2rNud8wHzfIIyXAiuRkAqHkPC73/0enn32GXz66Sd4+PAhnnrqKezsPMLPf/4z3N+6b+o4KdmoaDIfJl+xjsEeM9VYXY4Kn2effVZgnabfqgrpPMj8Yt5DIw+vOEtq/PFKwgh4PcocKOQ3QuEzsBoZcce4HxgoOXJQNTgccHBfPezzBuwcawkgD0olXPviGu7d38KtW19h59GeKkJSQagqjQ0qLe2GgPdY4z5TXbq5eRpvvvGGxuQvv7ih14tzRTx8+ADXv/hCKXssXEEo5TK+Q+DL4gpUzSViOHP2tDyrnnn6GWyeOq2UTxV/kNcXkM2k0WzW0e0FWFtdxocfvoef/ewdXH7qIp6+dAFLhYyAVVSF6fuLH4snrkGHANbwe4+6vhobdk2MmN3a+RjAasCTb8ROTBofjw2sXODxpLjIq5OeHBnxm0c5lR3l6nPx2oS1w1G2clyF1fGB1eTWO27/nTwHD8ZpTwJ8jnf87qbLhBM1+fh9z7XnJ9n/8crIo/Se6Qqtyfs/HCcf/s5p538aHxkPmqJxv/XBJwdWowjEYL8eZeXwBwmseP+Ha+54OmfAKrOIxbVz2Lx4BYvrp9FLZhywYupJdyqwItTyufRRYNUJagJW9LTKZmJIJycprDTV9uVu6lSCBqFXx+MCK5u8XW6/C5LMRuu4wMoP/Ee7QKPv6jO+UchsgESNh2KPA6yGFzBqwyMDK69OsovrdxVYjWqDw2duCOLNgNXYzj0tYJ72+rEUVsPpv27xxqCOgSRTA4Ogi2qtic+vfYFbX93Fyuo6XnjhRT3Ti4TpNj69xxufc+JRkN7tCqJ89PEn+OUvf6k75+aD5KuVeZNnFq+gITKrNeWQLxRw8dJFXHnhRe0Hqwyq8lMigX/553/E/bt3sby8pPQjHzx6xQm/m9tXukjXUtAYzJ88eQJvfutN+Zysr607dVNT25gEzKcBq6OOWj5YHX4WdHMG1FE1lw+aov5K+pvzLvT9ou1TCJ2KhNt49Ijw5Cq+vPGlqmGxDQgLvJqL47jaiTdPmO6UYjphD2fOnJZa4emnLuPq1c+lZKMS4rOrV/Hpp58pfcvUKimnBGIVvIbOG88zH1RFcHsM4NfX1vCXf/mX2Dx5qq+sM8WKGZDLh1EB9fi7rNP6f1QhOAzzND6PSHMahNyTz+A0YEU1Do+XwTyh1b179/vwhBUtvedOs2EAhd/d99uKJfA3f/W/4/zZ81L78Hz4FH15Z7n21LnqpyAZzPT9QvUCCM0csCIENIWVm5t5s8zdiNJcpT4UKrQITHhOTVllHlQCyCaAUvEAr5pT33VKP/vFYM2wymS4j0d9h3jeCSd8W3Db7J8cF6iuqlYsdZbQXIBJiigq1djHCKwyBqwWF5Ar5LGyuiboQoDClL47d+4IGBLc+nNi45Glmvo0UwOHKQGqV199FdvbW9jf38Pm5qagCZVyrH5HHz1+niorevDlcqzmV5ChOo+9UMxiaWlB0IQ/rH7H/uAVcqMW9P0xxaV4TlqDTO7/gzfBDq2NfEqzhx5Kswy9WtmrhoHV8PXC4+DxePBuNxqsv9cbdZSrJd2I2N5+KIP5Rr0hHzGeQ/r38aYA+6f82NwYRZ+3QnFOkOnll17G7a++0nuoSqPC6qvbt7VND6w4TnB8Ifz1oJFVFdknLl66pM8tLy0j54p6sM9IcShjekJcnjv6JTbw4x//B7a27+H117+J9ZUlFNNxJHgj2RdyiPjZDa91Ro0U/RvNY4aRaQHftPljasB5TIXVDFjNgNWkPnjc/hvd9mF4MQNWM2AVxv8zYDVtNhgK2EZPSCG9G0ULOSkqqyaZRSI9h3hmAcWlTZw8/xzWNi8gLkP2uLxSpJ6SPxV/tYpNAwormf8OAiuWoon16BFSVVpgItZCNs07c1ysTFdY9Y1HOX3rznMInY6isPJtYmvdQeClilbj1OpHVlgd4SSNeUsIrIbf8PUprMLjD/vBwCLSpUMd2kUn/bP3RiHV7yawGgeqRi+oZ8BKw7BLR5vUw6cF5NNe/1qBlVKpzD/GGyMzbm622tjafoRr12/IOPzc+Yu4cPES0pkcYomEGSjL4ySmoIQGx0pqdsBq+8EDpX0wtYxV/hicMkgljGIsLf8imC8WAxMqfs5fOI/nr1xR8PzJR5/gzJmzqiL47//2r7j55ZfIZTMupawtABJVJVl7GwTh9tbWVvHMM0/jypUrqk7FSoQK4h08OI7CKnp9jzrPHjyM7QMugPSgLTreRM+9/z367G9ZSGkjaGFGw3zQ5JoA5Wc/+5lLu6pJ8eD9oZSeSHVLq4VCsajUOUITgr2nn34Kt25+qYD9woULOmdUUVjlLguSTd1BBQOBh6W6+XPAoJLB+8kTJ3Dx4kVkM1TSGaTg73wwELZ0dZP0j7sTN/EOqlMERsem4XaaBqz6KTVTAs5x+9ds1NTHePwK4msN7O7uCZzQ58crimS8rT5vwMagTQ9vvPYmzpw+J9DBacJXjKTayntZ6bsjRvHRvm7Aisbw1o4M7kNjfkulEggTDKNJPWEXr1FL4ZM6kdAyaR5N5glo1S+5Xaa68VmAidv3HmqEnmCVRPNgjIKQ4bnCv+aVV/6ZwXIrsBRBAg365rH9CDuYjuyvHYOkBCUEVoQWeUEKqWlicWRYsCGVVtuyzzJdje3NB3/ndixF0ZQ0XMd4oMTvufLCC6oKWC4d4MSJDalLCUy4fwQubG+mPLLyoHnpzbnqj0kkU6xgmBNIYVv6Y+NnuN/9lNYx/SvqwTkqOJw6/o/Ybt+Sbzhlmf3IQSt+TKPukIfV8PXiVVXcDw8ZvY8V+0UXBhyV7lmnqTzXqp0+lDw42Ff/4fmVCjSbMfP9oK0+v7S0hO2trT7kZntRmcjzRSN39edEoq/Y5Fi1sDAnaMg0cMJXwUea/Sv1mgUNOq4oSAKNWg1nzmyi02ni008/xgfv/0rqvNdeexWxXhtzHL8iwMpDb9+s0z1EJ2cIHDfgnwGr8aunr0dhNSZDYtKibeC1J9d32SrleN9/PIXRcRU6R26kMXP8DFjNgFW4Vp8BqyNcT9MmlFF3yKILbN154sI5lkI8VRCwys1tYOPsszh57imkCwtOYeVgVN/Hyg1UNLjSCs+ZW/UhEIcyBlUdxHs0+KyiHVQQ6zX6wIrpdONTIm37ftEnlwQBpwh40r6HhTkHjckGGy+aGti/k/0HBKyGF+H9fjEOWKmTDJqaDwag3sPKJrxRwenw34/QnQ+9ZdqCd1r/798NjtxGj25zWkqgzVTj2+FJjin6mej+Dwerj7Ptce0/bcHIgGOS6fq09j/u68cFVuZh4YYgB7QZ+wpadZnK0VVVu1bQwcNHu7h9+x5Li+Hc+QvYOHEKiXRWwErQySun4mZyLDUHx5y4GVMTfNCg1weUMiNusQKZGYgzIOVnmDJCX6VTm6flr/P5Z5/L16qQz+H9934lbxmZkMfNT4bKK4Iaqne82scHVYQwNHDnD1OA/EOwh6bo8leZvugc2T9cqtCkfhZdUI6bkKN/H77eRkHP6L6wsqOvhsUgj+3NQN6C5Y5UJwzAlSLllAceEBBW8dz56lkGUgJBK6ZXVcplXL582UCF4AaVFgYHzUeJoCpMefTzAs8DPcJkMO4q3PG7ea2o3L2DazxXUaA3CgpNBn5UULiiF0MyH99Gk4GVXzBP93AYtW/Cdpw/3TEaSLJ2r1Qq+uGDx8u/8cer3ei1FDQDZDJ5nDq1qZRAgcAeDb1p0B30vX/CC9QoYX/+5TFL3uirCNrvStFLhKl6hBJKQ3PAiioqM1p3wb5UdlYVMOY8mixtj/tsxQO4TvCgTP5bgpbmtyb914gqy/54/Dzm36P2kNqsK4Ue/+393aJgj2OQASbzoeI+M8WLgIjppjRUV9VKpxJk34xCMX4fX+PfuH2NFQ7Usf1L5Qru3d/GuXPnsbV1X2oqFgnI57J6Xzabkd+U33//PWwn7VecsN0pBV0qpAdUhJj8IaiJjq+j5vRDCQ1DNgqPM49p+5HuTHijKTiiNAzPVejt4f8Wffaf80UDvDLOp6SywiRVS+obLjdc3DTyXQSe7CNMLeU4lc3nsbd/gEePdhFPmK/Y7s6Oxu719XU9631Zziv0MjPI6FNp+Zofe5QOqeICdo1xjOE/2D/5PioNe922ANfNL6/jg/ffRRA08NTTl3D+/Fl0giYKKabmms9hVM3q2/z3HVi5MiKP28WsT3kF3xPm9EXB6pPswNcHrJ7k27+ez8yA1Xh19VFa+HjAbpYSOMlwPzpvjDsX0/jIuBt99ve+GdGhOWr4+8ZvRzPe0NsP30SYpQS6SVl3t2mszqpLqTySGZqvL2P99NM4e/kKsnOLaMcS6MqoQJoma17dNOXtT9fg4hfW0KZa4lDGBWgbCbCEcl3VAtGrI5PqSWFFIUOIm4ZPsQGrfpqJU1jZgsmCDvu2aJXAaAUk2140YDqksnIL1lHdpX8EUz2sjjIsjX7Pf4XCajhgHAYMVJgMPgZbY7B6YLSS4O8WsLJ+c1hlNhq4DKnKZsBqbCf/TQMrVrTzQYoPuBUAdKxKF0EVARIN0ulpdefuFh4+2sHCwiJObp5BYX5ZAMvDcfPdcX45LoBn8MHrxFQUNTPlZs3AeFwgxRQqcaUXUlnClLbdPTOuZgoOfYHoq8Sy9jsPH4AVDelJxXQ+poF4YGVBIr2sLBD3bUtD8XSGZu9UGHX6KS79tLQjDEHjgCYrH056RMHJcFB41El50vbb3UDHzLYkEOHx9Q2iWV3MwYpoSjjnBKtaFsiLikEiVQ0PHj4UVFxaWsTW1raCfHpP0QyZJsX5fMHaVEEhPWTiqpDmoadvc0Empy7U93dszusbhbsg2qcW+eMbtygZf/wGRI9i3Dty27zhYxH21B4wDlilknGZS1v1OwbXBmv78KnVcj5DNnYy6DcDcireWtjfL2N1dU0KHd8+fWDVh75OleuqmEVz8HpUDXloziqVzvPHzo8DhB5YOQ8rghea9es99LCKM8BnOmBK1SOj0MdglcElPrwBOY+R9gUaP/QctuEAUHMtO7ywDeGV83JzqrNoyiC/27ZrMMF71fE6N3BhfzM1mKX7RQGDr0hnvnxm9M7Pcl/MNHwX+wcVrK6t4/79e6hVK1JY0Qi8WCzoumAFTPYPfT/bK56QEbega4+gPhCQVzVPd96jN076NwxHANXpvW5qt9Qbhtdffl3E11gIwa/jRoFxntdRsCp6Pv3nPWjmawataIfB/u3WlF7x2IeXdoSZTFpppfRmYyrlzt4+7t7bksKWcJ1qNp4X3lwgiCTo5vXAz9j6K/T1ix6LgKSrtOj3l0WQfFECgrJiIYf79+7g/fd/hXJpH+fObUpxRZVeNp1ErN0GbbZGASt/nOPPwmDANep9w+14tDMavmvy511gdgwPqxmwGnUFPe5ZevL3z4DVDFiN9EA+YpeaNr5MHT+meOJM2/4MWPVXrxb0Hm6wwen5N226bkqCONoMypM5JNLziGUWsXryEi49+zKy8yvoCFhxXe2AlECUWYbbOs8rUEJgZWJRphAasOp16A1QQq9bQyYFZNJcQJmse/TjcFqWvili0um+OuScI0zXffvbIjT8vP79BwKsrN1GpwQyxSJ8+PcMvbefHhgFVvaeMCV0zPaHDUKOOJD5t00DItMGpOHXo4vx4XYZbIdI6uMMWI09a9POz7TXj6ewslQjBqT9u50aHywgUzWsVkdAigyq3emhUqurmlezFSCTLWBp5YSeGXhQ7SIQQlWGMxLmvzWSKfUkTEdWsKyqYpbGxvRBqZ56UCB5+/Yd7O4dKBXwi+vXzadEvlU0OF5RwMEexu/0waJXY0SDsHaHAaf3+TGViAcr0yrkRE/a2OvfD6JjzrAPoH1QOBw8Dn8sGlSOur4Gr8dQIeQ9WBik++BcVfhaFrD6VCg//mt/mMmeSki1Uy5XLJXt7l0sLi6p7Du3RVjFdmf6DiEh29xXlmKb+KBSPkjO60bVAtuEkpaSyaCdUGU4oPf70J/yI9AjOu+MH/LCOW7cOBYFhqO/53jASipnKQzNN8f/eGhIlZXdILK+79U+hFYEVqWDMubnF5DNMa3N/MR8ChsDfB2XA1UeBOk4NP9SgG3AyooNWDoUf/cqlCRVbH6/lNJnHmQ8L0rfTZmJeCLO56QyC+mp5o+HQGoYWHlwwx7UQbsv6RmeG8adt/BaMuDIY/Sec/7ZX8P+hpv20VVXtGvKlK1MFYyClLCNbP6hbxv/5t9jKsEY9vf3sf3gERrNNpZXVuVb1WzU1dcXF+awtLgo0OJTHumF5JVFNGAnhOV+t9oENgYGw2vQqoL6dLpJU7ZS8twjen59G01VEIww5Y7eyPOKr/71wevepwU6YBsFVjbuhwDS99no9WUQyRR8oNWFXM7dWkZKK3cr1J1XVn+lWopjOyvC7u+XcH/rgW6EEEyVSiXdUCAo5zxCPyr+PWjxRondEAwhqB/LbD3aFlC1/WUqrAF1AnlWYg2UpXDt2uc42N/F2voyNk+dkAcaC3gwnRmsRDhUgTU6TvjvH3cOp80h09ZX05ZzUwPOY3pYzYCVete00/Bre30GrGbA6jj9b9r4MnX8mAGr/rU9PMf5tXp0PvjdrxLICZWVAlmVhD5WmXkgOYfVk5dx6blXkF9YRSeWFLCSysqblFusOACsLIToyShyJLBqltDr1GW4nknHFLx528zDI6ot5vsBk1dy6TudbwjfwUWx+/ColMBhYGWLBxd4/gEBq2jwOBC8DgCr6OQXATY6nVGD1PD333Zg5dO8oovqUQvswf43U1j5wW4acDru68cBVvKgSTo4xfErArQtwGO1pw7yhTnU601UajWk0lnBKqqgKtUG5hc2sLC4orvjSuNot/W6pRDRXyYr9Q59aTjWEKJwTFHKkQuuOUapglirJcUPUxDv3r2HBw93cP78BXxx/Ya2zYBmbo4pVCdkwExT32TcvHh8wMgxLAQHVsKegQvfw23wuwkLvN+Ttf/4BeuoIHzg+h8RMEavhVELhlET4/CdKh80jkpJiX6egReNv3k85kFk/jx8j3nqGKTzEFLqNw+w5H3VUdBXq9blLbb14IGA1cOHOzo/y1S2zc9jcWlBKVJJKUkY4Zk6iSDBB7n8Hu23q8TmzdyVjsX0LhfY+6pj/Hs8afPPMKiLLhLGRwuHbxAMLzKiwPDwNqeXtR61H/05ET0ErWZf6cP3KrWtSUgaE3yy82jHx2dCDKYFys+qFWD30R4K+aK8fQiRGLDzvab+iyt1Tkb7kVTAgfbodgVsuV4Q7HHG7l59lEqbX5ugFdkXVUkpS1djShaBFdcvBL9Kr6SvpoCVpQSahtuUW/wOpuHatWaptG0wpXdQoRI9l8O/h+DBpQvD0nq9kst/Z1T1Zp/hNW5wzfvedboBkq5Koe97HrR5SMi24v4aFDP1IR8EsoQm5WoTy8srUvmwmhxhFZWc62urSg00f64uuh0Dv3pINWiqLsIYVnD0/k7RdYL/7uE+FL1+eV78Zwbbxvr25JTYyB2vSKcYVlgdOh++cmDMICcfUVDlf/eb9ONJOMbadcNxgAoztoe4qlSzDty5neDYS9+poNMWPIwnUjgoVTS+0MeKu8L5gTCccwhBFeH4/NwcWN3VX0PWvl6pGY737S634fzbuMZWoY0GqpUy6vUqtu7fxd7eDs6e2cTFi+fBbssxM5fLoBsESFPZ6xR0o+biaSmBxwsYx49sRxv/jq+wOo5p/O9HSqCuvukn4tf0jhmwmgGr4/S/440/syqB0bb/LwFWju6MHU6Od0KPNkrR+FHmwz3+ZJAqrGDt5CUsnziPE2cuq1JgmyqGpFW74R1omtBmdPfZzIrtsg3vmJu6infDKFmmAqIlHyv+JGJtZDNxZNJUPoRlwQf3dhBYjTJ3k9heHhTjTW8n3UGyAJc3gAfVQXYsXMUeTpcZrik4baqYFND7UPPwNr5+0/VxPYEpFYcfYSAVBX4+dWWwFPVgpZ9xSo6j9MSj3uEet61RQWP0+hm1/eiCbvjOef97+jLIaWd7REseU2EW3eKotp0G5Ca3uyLRI6UUHeX8jXrPNKB1XGAVi7sFgw0CNgrxDrq7huWkp8OkiXoPgdLOnLltL4Hbdx4iX5jH0tIyFhYXldLBoEVpRTRtdr5JBCXR/mVQal8ZKQAAIABJREFUicobCzIMnNPrJECt3sSd+1u4efMWzp6hv8y2tre6uoyl5QV5kszPFWzU7Nr4E70Db+1ox2JpWmFlNZ8EbSk9frEawuVhlcNwwGjKAg/sfZuF7eZBk2/H6PUxakIcDoj4nqhixAfb2tPId/e/J6KKteMevMZMoUE1zuEqsXx3o9UAoQaBJI3VS6WKzgPPMdPWaIpMfyUa1y/MzykNiGlSrB5HOGIQ0LV4pP/4vkzA4fe9fwz9a9qq38lHMaLq8O8b7vv+PWE7Dqq2hgN+/pvgxz9Gtb/SU12TjRrfCKCi++PBiD+/5h/l9z8EU+HxROYCl7pGBWKr2VJK1N6jPcTAdUFaRtJ8lnLJgQyvwPHzdLQt2ZdzmSwadYJkM53e39sTQJufnzOT+2wWTaVt9pDOZJHL52VQLsUkrw1WBZRpdQpUDvW6MXlyWb9hdbcaUin2dwM3hGN6r6wQOqCHWmgqcHgEi6bEHR7LqIYhQDK1jNkh9MAxySCYbc8XgSASYVs5w0+lI3a6NOY21U2YihmeBz++hwVjOMaYqfrefgm1Rhu5fBE0B6/XKlhfX8Pa6rLUN/TKEit0pvL9AgE2INoNQQfD/HUbfebvvnrmyNePsP4a7rvD1wmvRd/v+8fPlN+WmftbFdTB69P/m83blu/doIJc595dj0zR5sOrWL1Zv64lAiQu8Zwal+2RIPjUDQTz+OKzqpGqnYBavYXd3QNBK3roxajq6/WkZuNYw5+irgNL+eQ+WpVKq/pq+0XfOBs3OrTL6BICN+S5x/NaLpfQafO67eHkiXUszBexsryI+fmifBKZKitfNKptI6vv466fDvf+6X+ZFp9M3oJLaf4NpgTqqp2wrJt0fEfxsJr0eXnyqfjD+Pln8vpp9A2PaJtPXX9NP8UT33FcYDWt/xz39ejOj4oPjnf4VjZm1Bg3bswa/r7jHd/0tfvk7fsMsPEXwLT9+3Wbrk8dP8ZmaNknD613ItlG0dc0DoxQyE/+e8R7c8LnJx2Dz1AbfE94XsM+Gyrpo+vH4Sy+4WMYPn/HVlj99gCrODq9BAKkkcotYXnjIpY3zuP0heeAZAZMjFEZaC0sO4JWrDqjUst+wPWLNu9lxYm+10GCsutusw+s4giksCKw6kuyD53VGbAKm2T8wDRFETl1PB4NrHSp67OHFFRDSqswHTQcIPyXPu5keRzYdZTBZgasDk2XvwfASr3UO6i6PhvBykrZYdqggauweiADhTjK5SbiCavsl8lkFaARgPi0u5bUPuEdfD+BeWBFxQ7BFiMIvo8VCamwur/9ADdv3capkywz/0jBFxVWi0tzKiM/p5RAjo8hsPIBm4dVDGyUjtYPZu38MdCWiqALKcb8pDW8IOO/h4HSALBiSkpgQCMaSEZ/9ykl4xZ7wymDXiHiFRt+UcDPHwZWVByEdyhtRwYVYxbM+iqKYSU/W4zwPz1Bi0q1phSpcrkmYEWYwspfJ04whaaoti8W8jCPeqb72ZjK9429Q6iYNlyQ2g0OBwctK978jzwQcJdXdJyJVlkbB5yiV+XwAmPSv/natJSf6FgcHV/9OfZQxf/bg1k/7tsNqTCNSf3PmYx3gi5uXL8ps3MqS2h+T98kPqja8Q+hETO2dNUZPU62qoBtKhOltGviwfa2/kaVivdyE0ig2gsxq6JXqSJfKGJtY0PPglZUxijVzc6ZVzqlkiyCUFNK1e7ujlXN86olnn8HBsZNlFQz+uvD+lw0fS6BVDLrgFSo6DLDeGszf/5oBq/03wSrYFoVQ4ELELh4c/ZwzrXzAaUS23mL9VVRBFZM1SxVqsjkFzA3v6jjqtdrUlgV8lkBD8JZwkBZH6j5Q7Dtb9JRJTTpQeWo7xthH/EL9cFgf1T/jvb/UfM7lUleEcVnrisJQ/m9hFG8geDDqeh+2DnpyoEv+r1+jPFjKYGn77/epD8c0ziG8vgN3ln72DPPoRR56neuQmU8Cfqit5pttIIuehybEimN7fw+AsJCPq9+azdCbW4ilGOKn8ZGwSvz6uO8sV/aNx81HrtTwVEJOj9XlH/V6c1TyGbT+p1QzF+v3LZ8E7Usd7dY/dj0Nd4km9g5htp+2nsPvz4DVscDVhqRJjb70YDX45+5cGwfnK8fd0vTgMhxXx81t07b5tGPYQasft+B1bj1l/19UOE+Lgad1J9mwOroV5veybtHlNnzdhKN19tIIpldwtL6BSysncXFp19GPJ1HQEm6JnCmUNjdonQyJV8YTctucrYh1E4mFVbaah9Y1dBusVJgS8AqnYojnhgHY2bAKjyVv05g5VVkoya+kMCPhEk66RZM+sdxoJMPCEZta/JFf1iW259Qhzw2hr9jprCafpfmMYeUgbdPhZYukB33HZMWFxYI+9zkUC0kOOI2aEUDWAXVASupROyHqqt2m8orU+Toc3GWnzePHPrF8HPeQ6e/j94EmsCAKph2SyMeK9bRU6bRDPDw0R5u37mH9Y2T8puhUqY4l8fSYgRYMehw/n+hP9JgSzAYUhPJ38SCM69g4s0lejd5oBamEnqFyeFUtUFgFVMw1E+xdqqEaJsPAyuN9ZFrygfl/JsFZB2lgYUeQjap+88MpLhxfojMG0Y0ouPQ6PEnuj2loCcTanOqHhhQpjN5tQnTOC3VM+NM7rn9tql+VaCLVdnc2OFUbn58EChzCo6BM+LTkdwfa836wC57tYh/JoQZHnPCf/dv9YQpTU4dpPPc60lhMn4hZH1zErD0wMDvjz9/fsEVHSfVrk5tEgVWoQLQ5gqqDtmfVbWxY4UFvLrEAwJuy1RMbn3g1Dj6fgd+hAQIbTodpFMpQRhW0OS+bqyvSbFFBRCDumQ6re+9d++eiiYsLa/g4uXLgjVUiNNMnSfC90FCAPr/9LoBypUDPNi+h/v376qSnnlHWVGDTDY9UWHKcaB/vTlw5/3OmJ4XjzFtle3BipWBSzMl1LLUUwPOBFU0hrcxxfbToBpXVVJlOShl17c3YbfrRtUD274SIb2NmJ7WQqPVxrmLz2J+YUnfT2iVz2WQTiWUHkgwS3DF9Rj9kSyllemTZrLOfsMxq9/nI6brvr/QhykKirzfkvpPjMCc7Tc+JdZXGRy+Lux4e0qdYzt43zP2q2ajgUa9IQ8oeQhaTqqpkiIeVfZ3a0c/3nBffIp132ewXyXUqu+FSrauAWwp4+hHqJZwx+tUh4T6aqM4EsmM+SF2ueZJIs7U1EwWAdP9urS54LyRksKOd0cEImVJZSoqy4wNbyLQDqPZahp0d/YXrCJJdeHK8pJAO03Y9UMI5tI7pRSk516CN49D4Djqhtxx5u6jfPZ4wf8MWB0fWFmfHfeYuv46ZjrhTGE1U1hNg6aTxpFjjx+/ZoXVuLXXHyyw+nWbrk+bdLSgdGaPHlglMguYXzmL+ZUzeObKa0jm5risQqvTdnDL0gis5LIX1IfQoH/HR3fAaKraRbwXoNOqoR1UgG5DVQL5Y5YMQ3fZbQnlpPZuMB668+4/RdimkHusnG+cqbv7hj/klEAe+0jT9bDXhAqrw4brnq5HUwQfF1j58/ak0GvygDLY+0ct6H7fgdXkCcGDnVHX37SR42ivT1sw9bPajra5gXdZ4NsPuQfMckMO4t7gpPdKEXTpfd0uf2eAYn+zYCwSUMdiSGdNAeBT0/y3+QpgDLZVYc2pdeqNQJUJd/ZKuHtvGxsbJ1CrN1ThjwHNwiI9ThZRKOQURKaYjj1g6D3YEPa9YYrwILDqoVFvSmk1DKt8kGmfD8fHgcAxTgXHXP9Oke8rowDTpKA0+l38Pvl7uTbzSiu/H74/2HFYEBeO/9GxProQD02nuW3/Y99lVc6CTk+qh1Q6j0JxXgbcVI9kpZpLIpNhyhiD3pagVZLpPmz7uIGL/o9Lv9R+2sTSbz+F2P10KrvZE0sQhobnbFjh4VP6osAo+ruZYocKvqjahH+fBgypEBsACkOm00yLjI57w+fYp7wNbsPkY/wbFUb+NZ9KSwhHEBEEHcwVl5DLFQSsmFKr4gVOEch9Z0pW/5wPpW4ZFLQLjmCOwIXm4WxOX3GNgEHAQPDL/ILqjSaKxTmsrm0gW2DlRwbzTAc0RaKUKgJW/J3KlibqtTKq1TKCgIrK0BuTHk6j1x92Tr1nXXSeEhAR3LGbNeqHMq03ewOpaxwg6qekEVglU1KD8XOmkOyqwINdA9bfDY6HpvGENnw/U43rtRpq9Xofrnd7ccwtbai/E1hVqxWlAlJhRRCTTFDFTqjGvs50NzMa9/sWBsth/w/Bue2UB67R/tEfCxywis4ew/MxVVKHHl4JBAJZ8+eKjhedwIAc1Vb++9Vegnzhj/fm8mOOH3ei5yqa0hlW3zPlm9awqUFvTr8vgrE9nlf76YGpgvRLI6BkR+a5TKEwP69Uc0JAgnGOM/Qls9RTlyrKLIM4i2XEkUonBGd13cdiaLE/6tz4lFBIbci5gtcEzyvPm/d5kw8WUwFl4J/QWNjvPTOF1WOtIgYzQ0Z/dNL66TefEjj9cCevv8LbetO3NKZ9XJz2xJ+PxG2jtjENaEx7PbrN6Nz3pPs7+LmZwuoPRWE1Os78A1RY/aaBldbkzm+hG6OHVRLx9DyKi5soLJ7Esy+8gezcMnrxJJoMDiiV5h0k3eVJwt2gO7To8yqrOBcF8S5ivQBdAqsWgVUT9EoNgdUoqDQDVuHg+GtSWPWBlUni/aL58CDvF3X2nv4k6CDi1wGsBrY7lGc8aXIZNQmNm8RmwGq4JX8fgJXuO7sCEGZqy/Pfd9Vzihjro6HSSgGLQA/bJISxfHsfGlDhQp++vsdJ5IrU56lg6Big6fFueaB0QIKTvf0ytrYfYXllzVIFm0yt6WJhsYC1tWWprZhOmGFlOlfO3kDG4DmKpmwxGNa++TvtXQjI+AAyGlT6ayDqIRUNbMJrQZ8e8OeKAiv/mVETNndVAaEz5eZ7BwPKMPD2wCq6r/IvVOrYMDAN0wwY5A8CEzM/lsKnQ3hFWAhBwlabauGMqj4SRLXbXaWo0aCYKTXZTBKJOI23e6pQS9WCTNwj1R+jXkLcC1PuhNDKE021B0EAFVCRUzYIHw1m+LFtePzhuY16jE1aUI97zVepiwb90X7AdhoOWvx7uV8ELf6Gz0D/cVXToimeKkjg0rUIwppMjWoxeM5IDcWUwGw+J8jjVYr1RqM/tXA/vLpKbeKLnriKnDyXTGHjg0otS+EyU3UqHXlVc7uZLCsS0ivLDNipeiH68gBTaV7yxiSwaiCVJPjjvOXBgUFiD5gmzS//P3tv+iW5cWV5PiwOX2PLjNyTZJIUKZVU033OzJn+MNNnqnv6zF8zPX/mnPlS1V17SV2qUkmiROaekbH4Csece589wACHwzwjkktSHlQoI8IdcMDMYMvP7rtPPcL8JCP6rBiINY8nBT3l01Ke0soU14a60vdpf2PnqSCutgf7NkgOGId6hALNEi7QvD3qyfk0l9HkkH0RPKx6vYRhgZOxgloALGYIxMahA/xso64uDNA3x99tz32tHTJDa9V32D01j232S7X+ZQ3FY2P+56k1/fJjZkMHJas+wQFbD2QZPET5oX/0ARbboLtmhOStC1WwmrqTYYkAYwzZW7NtLfE7rBDiTJK4ryHk6VCywVCG4wOGv6JeEbKH8kYoJlRu+IblBdR+BKgR+h0FhqqWBbBc8Fh45ZXtx/WJGsqJulJAamCT9UeP1agWets2v+lq2/radnVO+Nj6RvEu76+/Z6+wej8Kq+0lvwdWVdnsgVWznew9rNpBVNWvNeet9bGtUshvG/tCfeIHFxJYOUC131pQoRAg1KECw6CHa8BguYb0XHoSpRMZHtyX4eF9+eLn/wt38RJk18pXJbDi7jgmTSVx21Rp6BQzlx4lz0spllPJl1dSFHPpJWtOJDUkcDuwqmZ+mwMrjrQFw/aG920rrLoH/K76Q8hke0TUd2S6XgNW/uSluqdqsqcL/trE9j0AK53IV5/XLK+mB0+zPfsdSlun0XZu/297hRVLLdhNXPcNof6LCs+OR6jreFv8lkFHLq4cUMGAFduXMzfVJbICLrZr+rE5jyunTCG/sAUqwwGhnFD1Ff1NXFvV4+FPop4kOCf8q2C4DmB19vaSwAoZCpH9TjOrTeX4ZCL37p3KweGYWVL7UF14YYH2fFXACddXqaT07+qqgv+lUGx0VI4fsue/zeAYgUXj/P7Erm2SV/YJQAKeB46/MPWVQgax/HPp3zQkqh1YaX+EY/w2QJXP0iChqmmgcJgvcpnDV0ZgSgyIgVA6cWbgIzk+msh41Jc0QRgnzLc1SxgbXwNY2YJe/1XjZP+e/X5GYaanLq4Z6NeBlZV//X5w/9v7P8uCtm1CZEDSX9j79eArTOw6rW4Irpz/9iZUcMtZ581mEAWwEOoqgJP5HAtuZL3T7JkwRB9PxoS8GlKbygwhkQ0Fmj+GqAeRZUlDfSt0JjhwkGc4GquaG5kjez0ZTw4IrKDwgmIJUIH3gjaVa8gnIEEcoW0jCyK8vnCjK6rsKlWbesF1fVlYmY0TvpoHZWIhZvY+G8qsjFEGCkFwLdpO6klLbANI27qdX0MGYT6uCjUAK81WCvDtzGQJrNYyPjhi5jj0L7g/mHQfAoinMaEJZngxw2+177Dq4PwpUeC67Zk3IOe3v7K9O+BaTttbVO5+/+P3Cdp/Og8q9AONYwGMrCysrwWwsr9rvRXqSeY9c83noKmQw31Yf7TCfBaRgG4sYA4MZJblZ5vaFmGTAHNQRw1lMDyUEXzDDk4IqyLaYmjEATLWqlcY5sbYkMVzgf4bitOl1gPDP3XMRRuFxYbbNSnVearec8mAnHqrhFRO9EmfNio8K9PuPbB6t1nKXmG1V1i9W4tpvnuvsPqxK6xsftDOF/bAauP5CS34/IK8zsMHzxaFZoUUsSqsAKz647symNyVJ1/+ezm580j6owmBFdJ4Q2GlBpFYwFmWuXZgBRdUjMlptJIin9F4HQqrNFlTYSWC83yowMrZmHbI5DqBlWUV2qi47wtYbUKr7wJY1SCYr+By3hNd7bqbgNezB7VN6H7swKp7QaY7uB82sLIJuy6A+MVFr9cfcYHnFFYesEJ4FzOLmXdTRRQYZobBmCnRndeftVNTtXAhCv8qHO8yBF5eVcDq6bOXhCdYYDNV+eU5TdcfPrwvB4cjydJEBgBWDCFymfsaEiuFKragNLjn7o3ACgueet/bNrjaPdagifPGMoVVF6hqA1dUWC1XNVNkLjLdYtMHJFyseuGJZjpMBcLWkHBhaFBVNgilKsqQQFX/YLErLiQQ2emgxkklSTKFGSJyMBnL0dFEJqO+JFD7CjLX6sIx7alJuL/oNWDl/50/u+L3+3SotKx+fLjWVOX4fVhVP1BbWNa49l6urdyr451xtwccfYCG9/lZBt2FegpCXaD7Hlh1cCUync5K7yDzGYLKisBqAc+3sSyW2v4ArA4OD6Tv1FGotzJkybXj5niIcCcFsIAXCoQZKocwW5cFEB5Z8AoiakEYbYbQqwHDPjXNm4JHZmIDsOLzr8BqOIKqDv3CUtY5nlWorBQYKHDKWK+hLx9Um+qM10cvKA9yu6fB6gggy0CNvk8/iX2H8yKyz0Y7NoWPfYYq5GJmZYYnG54Hq6PVOpaXb+dycHjCcDRkvgSsA5zFN4C4Aiv4iWqfWIXg6k2jLP3bb7Y3H7S1t+Hqr21ttbq3ysuuamMwoVClqg9R8brdPxPIuf7Z+hD/vZdXlzXgXuvfMLtk0oxKBcb2ZednSKB6lBW5+RqqoFI3KGKGFUdxj7544/GxjCcnhFbDwUSy4Zj9zsp5VFEBCx+zNUzYCwKrLMP4ouGpCkuhSNQMhFAARuj/1m7Tgx6KCqroG4f6AVB0Mjjqqvj3Cm4WLku2tUH/31Cb1tf3CqsPN0tguIb3Cqvd+qdwSba9Yw+s/tSAVZ23fJDA6lbLdMft3HqhEtXgUB8gvm+FlaZjdzv2USJ5BP38SPqjO5KN78pHn/9CTu9/IoPJkSyw4wmVs0sNjsprTritMCwkELtHAFZJhG0qzRQI0/U0yamwKgrdedr88sppy4jyvhRWmyoc99lOul+/tmop7PRGnXlxw8BKJ8+1r3IGXZtKtoRduunGDhPu1g6ZGbYMODbf4S+U67vC1T1hUV+FODQnS7sMlr6CIASU2u6hDVj5ncpm3dYhlrZf93TWlF7YevWf1a6J3fYK2KUMdh0s2+4F9+8zjuZ7QgqCyj9l16t4t/eFgPtN+z8383c71hYS6ICVC7Xz+15VE+jCEF/wWKl5m9hi0oXmUIEA5YN7RivTcD0HzY3dgpUKq6sZ1T5v3iJr3Ut6nRweHVNhdXHx1gGre1RBIEvqIIXHjC7U/cWvtmE16DUFit6HKo6sXLmj7y3qfOCAdzcVBjWoAu8nzwOFBtje4q4+OLcbK8PDSxVI9XAmW3Dy+p2ayl9omuk0xpM6sKpGEN6tU1iZEg7HQXVCjxuG9ODomMk/oGybL6A8gEGyM80vCplM1Oz+YDJksg+orHqlj1ETOGj/QJBbaz/aB1pdVX2GgtJWIOh5UNm91KAgjZYVqvE+y/kCEgT4ysOqf6kfrxsbBDSuYZtQhdeD9m0hiRbWiN9L82os6KFyc4t43ocqN+zjzR8NcLc0+57OCbJY1vFIZnNVyIwIBo/oY2VQ10Y3goJGP4t2g/YJKItxAN94l3mUYXQDrMK/AIuAK3GqkAqqxeFgxLBPF1+lyWByeCYBBCiwSpJccIgqrDQsCwor9T+CaXz34Ol7iDWfB9xOP0PSgsqDycrfnk/tn/XZtrBBvJ/3iHBaU/m5ssH1mHE8jp3NpgqscjVdZ30RuKwZAvv8zVTGkyOGvqIvAvy4fetI7t45YXga5laAsyWud2HH1ZhxM2Cx9Ey/tR3XPfP8kFd7ZqwcuV25gAdfBazsWTA4lTvT9bJfo6Kxet60D4DiUlWXem6X6Q8RAK5vss/WqACrLwAi/K7ZYzXxhmnQ0LHCg20tg8FIjo5uy/HJHRmODtXHCt6H7HfWBFacCyNKgeGo8HeN2b8DVDEk0KmuEBIIaMW2INo+ofwz7zNTX5mSDD5WMNzHFBntAOMR1XzueUL5bzxXzbjyziH7ZvXf9ky8ywxBy4Yj6JbD2v5e/1v7hseOV+GsCre9u+v+nFCu84O6y8cB+gbk3jZ/3fGOam/bbf55/TbATYTrHr6xPt68w1D7Cr3un9EfO69Tlm3HYGbY7Nf8awpdX31u9+73H9psDrU/6y+v0/514nLdytdPDJVPqJ788m97r21Q+J/lrzO31ZX93d9sal6vzk2rT/Xrcrf72haSWYGwepvVv1fntjW6fw26brD3Na8j+r//4riwBYQNqqo80t0Q/ZueozmZwevdgvRqYcUuvZHJCH8LLUhDFY7Jok1uoWNGSEURDyXpH0s6ui33P/qpfPLFL2R0dCoXszntXmAcqZWju1LaaLk/Wj0/Jj/HTrYLDYSPVVTMRdZT/gtwNehjxbL50FuBd3W4rJbAgKM7yFsfR1UouK/aZ7ElVq2xDRboNbqL2PIRoQX7JjCoGlz9lFv+vq5Mba2NtN7Ptutz2YJC7aT9dW3nlfn6Znk1wx/0PNX79IHSOmoDVqHr2qVj2FZ31bU59OgDK8/XyHbw267FJlzbPiN0/aHRPtR+Gs104+NoEt3R/mtKpPDFbr6jFerueKIdZnyh+2e7qd3i9vv1B+ddJy/2+Vzk1GCOfvDSLbawsEK4FEOm5it5fXYpZ+czefN2KuPDY4YywRQ5TQt58vFjeXDvVPLlTMb9jF5WtqC16zJVEZ8N4+cbobPY0be07O1l7isIN+8Zfb+pbColgy4ALENZBa51LPPgjPczwyaRgMMZRttYSMUBM3lBSaDZtKroHz9E0xaiWJlVClOYijMbG72kNKsfQsHgHQbWMF/mUjAkDGFTyNK4pN8MQrXwjRCqw8OJnJ4eUXWC8QaqBip71wVDzRREKYyiv0xLX2QKPVZHqeohEioVwm39V/f4pZ5qDE3FCGq3jYUv/dZwiaYadH4vFhIa6VRt5eogWuaCAkkEmXdT/h2ek4VTAFF1CEVhXvBfg2wLQBu0ASiOUE+od2eOHqFMFwsultcAAjDDnquPFdv6qpD5GqpsVSIiFPD09FRGozEbI+qtktS7nt+1YW2XGo6pX2gjCO9UbzJ7VtPeQFJ4BgFY9fqsryTVugXsw+8IFVNzdWTEQ3vRzTCouGOqq6ACXFcf5dVvd/+oykf7ak5uFdRWHmX+E+gDKxvb/L7EzrViuDElnApLHEzJV0uXvEBhDpQ+KHMNBwRIyWUGMH65kCGSDETIDDijRxKA1a1bY+kjJM1lqmPbcnNSnWU7c3ivT2nrEy2kD/dgz7T/Pps72jhu/nrWf1SAX/sTS3jByT7OaSHJparKwSuCVRduW6B+NZFDHW6hzWpb0bBtm1sAOCvY1DLTuZw+OhoCzhaHMkEWSpfFEb+jf0H/AUP1JOkJw1F7fRkMJwRX+DveZ4DMQnI1zLACV4TdVHDahgPCkAHL0TfB4y0lOI8FClJAG4PFy9LXT0FnIngOOb9uWxxWzXPHQbfxtpuM396pti38/P5v1zG37TlqmXjwTyFY1Tk/DKwdrM13FewOU5jth/Pzuxf8wfntjYCBffYNoEOg/YWu34sEvlb7DZ+/e0MidPy2vr/t72030H3+uml3qADqz5i2/tD8uPvz34OHVeCidy3fbacJ8Y3Q/YfK1H+9rQ/b1q/V76sOkrYd094+tl3h7uds/7y6L225xm4HVjY5qMJNNOuOXlw5scXOYvfzVANSPrCy84QqNFRhurvpfISYSSuVddSXdHgiyeBE7j7+Qj7+yS9kfHJXrhYrKWAc2cMCQXdDddRAh6cLCp16O6mkF6+PwMOIcfwGrGYfCCJ+AAAgAElEQVQEVv0Mx1SFUO3QWVltv4NdgFWoQ2wPCaurcPw6a/4cOn/ogdp8va1BtMMqlhuBVVVG7wZOYCS6TWEVajlWP27h4fyA7Khq8dY2olUw0MBn7bl4hx3CXTrEbmDVAiV5L3VgWYElf3BXHwossN+t3F0plZON7ROG7vaDHWJ93rZ2e10NlCxkGyDdpf7dgvMG8x299u3XH3x+Av3nuwxIbXdsmw7s5ix00NQqkTBzKv6+Wi5kOUca9hWBFRRWb85n8urtVEaTY+n1+wqskkI+/eSRPLh7KsVqLsMslV6pvqi3xaZ/22Ybw+KqG1h1LxgQflWNS9X96WYEAx09zy59vVqYaZnoopLrS4honf8LlZP8uyoOTEFjC3ODwOqh5JYdJI/usx2FxMKQuySAVQQn1SYBQNUCACbJHBwR+ohBKUEAlSAkbSnDYUZPn/EY0AMZt9R0HYBKzY4NGLpQnJb+lIv9mmcf3oRr1bCerjFi+5QkkrUBHAermM8EeEU5llNaMUZJP8MZ7gNkAXYBTjHUEionwL1C72dR5Azhz13IEMNOAQnWdWA1Z8IAVRCuihx6kOpykT0TCjyW+1pWi5UsAapotr7AR8oULwOgLJeESABWMGDHlaL9cn7SmPvYPEaVXYAG6tkDrx8AiJweVJapEMbqfelnCAuE2bpCK1VmQWkCDy0YZC+YATKSpaTpmrAK/0LFovUEYOUKtRF23tXTNfsff9HtUG49/LhxMptbtZ2HgEQFb25DU3c1AeDQnxikgYJIgRWgjW4SQVE4WwJYzWUwPpAESXHmc4Y73r516IAVspDi6QEYwTxLM9OpQRKGLVUF1UY069vcv22QrewnrE8s+0a0Ivf8OrDq95+lL5TrR/GIE7gzgYULDbS+AgXjftZ+xIX/luF3WtB5oZCImRUJ/WzcxrwGmSXtd9y/hd8670IDpoCS5mVY4OeE7QwqzZNbp3zG0jTjXAllj7DbMmTRJcLww0TVQ1EzYKpfmm46QN2HME0DVoSqEbIAqvIPfn6YT5gRfDnft3l1C5wIbVgFR/EPFlhVs4brhvQFy+Y9KEB2+Yyu94SAw80ULntgtcv6weZ+Vk/vBiS6N4xDCqvQ/DU0Pw61H319+wR+1/K51vpjh4cjxDdC97/DR5RvuT6w0lP4c4O2ttJ2LaHy3eWcm9dtsMtXO+skY4vC6v0Dq20L4tANByuMlF/DESiXdsAq6R9JMjyRk/ufyuPP/kyOTh/InMpkBVacBLoUu+8OrACrfGBlBesrrfTKu9jFdwmsti1I9sDq+wVWofaN5+P9ACtdLrpW6f7dAyvKFn7EwKo5YbDFGv6OvtAUVgasAFgArM7Op3J2MZcXby5lDGCV9WU6veJu+scfPZCH9+4Q4A96iaRIW46d/oaCqm2Dwq5H36uLnJAsvDl4VmPGbsDK3q/y6CokhwtGB+ywUMxXWHRWaeerBaeqZzj5cJ5Jdk0IqcGq2e6HA7+BGuCHhQIrLLnxGZHo4jHLBlTaDCcH9KHB79g0QQgP6kCVtYW8fvOKGeKYFRCh6TTgFumlERePgDjMwMVvvQ5b0/t1D1hVKavsZyz4oQjbDqy6xmeCKbfFQwUMb14HPS77YWrtgC6X3U61gcU7vYXyQmKU+2wp+XQhxSKnwirp9WSNsP04kgVaqaaJ0/tSGU8JX5cuGxoW/gBXCgBcL0efcg1HUoii0ESVhAtZrCO5wqQg6RFYoQ3funWL2QINAmoWyQqK2jjK+sbiP4fNQMSMjShHwBkAK1NuI+Svlw3oGdQfjLTeLSyqBGKob3g9wZts5WAVwmkxR1EFXLkuLzcjQiOHvu4rhPxJqY0G6pe1fVFSbgb6qi5XwHVgpUkUAG4AfQFamVCACrhcw2ChomNFVsDq9cWMzwDKZD4zYHUkt05G0kcbp4rHBclRYaUNARuPBCpKCsvC6NpR9vs+g8xUaJrqz6mE9BwuVNWZ9uuxPvR3qjIAaQ+Eq1JJ+xjrP3isA1WqYrJ5ontOCL48DyrVK7LPQLkYqNJ71zLQ7GzueFNfkSolqqjqq7Lq8OjERUEgAYfeA6/RMg1Cxeh5blkoI+oR5Qs4ZcAKXMyAVZb12B/1U3iqQX2FSsJ9qwebboK5VlZCt2jDb20PrLqjkm66Prrp8bv1MtvfFQIO3z+wusGGqQtFv0kZhernpq83507NMeBm53eq6R0LoK1vDgGbUPvZA6uq8PfAyjP0va7CaluD83e+dmzv7W9zWVIMWK0LpEvOJM4OCawO73wsD5/8VG7d/0iKpMdQgyTF4kp3vTjBx66U2wUvFVacxFcZUaCwkmIpMUMCAasQEjh3Cis3QTEM4M3/vm9g1Q086hPxtgIOdSjvR2HVohLacRf5Q1dYhcrXXzDYYqla9FeZDzdec9P8zTr1odUeWH3bwCrUt2kOt92+2gakXXdwNhZrWLB4CqvlYi6rBcJ4cnpYGbB6/vpCRuMjmkarH81KHj+8L48e3JE0WkuGxfoNgJXCkt0Udpu7NR3Ait5ICnvt3qtwQM9DhsBKwwq5aHTZzVRhpcoqDT+rfGostIVgCq9T8WEh9Mq0NCIInw2Q1GMoTi+Fj9GAoTnDIbLR9bkATbNMelRAIARN6CtjoUdXVxeq3MkXarpNlW8u8GPH9gz2Xri0TRRYGbhSnZMXFklYZqBKF5LussuY1DYwHgJWFhJShgM6UMVPjxDyZx4vuF5VbSA8D6F6ayid3k5l9uZSpm/OJZ8vJUMY03gsg8OJJKOBrOJC1kiUkkT6HaN8AYU0C59BBDOOxt8MaFEBs8qpLIOPDkCKhabNF0tZrkUu5pgP9Etz95OTEzk8PFRQgCybDPkyFbYDYbUsnGv6KNLXJ4HiCNeGkE+9NoT9ZdlQhkMFVlBXMUzKgC0kd1CoQOmGcMBYlVVQMpqhdYTCtbBzr18PjR3NMaH5/PgKq2Y9b7zXs3MonydctYnnXLpGsApkHgWwwjeVRYX6tiEMkKFhcUowO1+t5fXFlCGBKG9ARICPk+OJ3DoeS5YUkiFzHTcWNexVPWegrObSyxk5VOEDzQWZ7+HR7APxXlNIGqCqhwTaRqQysaofsai3QgoCK1NpVn2Eeltach/tJxhSTEmeBYIBeOK8qqKqFl/qL4W/oc8oQ/rLxBtVWC9CYpXXKUCFsmowHMtgMHZQPNP+CCpa53PlA6vZFFmvLdzRQhgVPuK++n14nKm6zxRWgFUaEigy7CtURPtHO0VfRYzmq7ZdSCCvstnV75IxoGt43CusOicPISCx28zj+u8KAYcfBrC6LnB7Dx5GAcVAqP5Cr++B1TuEMLQ0g13Ld1sLuunx7/Lk7YHVewBWbQ/Mu1RC6L3YaUNFUTAeJzSsXUtPot6EwOrg9kdy76OfyL2PPpNkMKaiABJ+TIwwoTIPI8rNCa4ccW8AK+4l08NqIZEHrLIejtBJud/3WOOxLFlt97GLwip0/77HUmjBYa/XJ7rdC+bQpPjmwAoT9WsCK87RbmaCUHm7+Is534/q2w0JDJXvtYGV85Zplw9V5b0PCfx2FVah5/e7AFb+4tNftPkKKx9Ywfz7/HJOhdWzV+cyGCJz2lAWizmh/cP7p/Lo4T0qIBJZdwKr7pBlhIR2h1T6QG43YGVhPfXJZBX6p4tGOxdM66kKIWBSdYRCClNIaEig+VhV9emW+8wSiC8dOxDCU6wRyqNjUdYbCnyM+v0RgUW/PyT8A6wCvIBpPBfjBCRqoFyFBWlIYp4vZbWcy3IxkxUy1a7mas5drGSUYSG/ZuhOTENkwBDnhe1UIg5PaUgVrtTJGrBspil3R0jwLsDK1FO29sT61BgPFFZW3gBWqG6Enk4vL2V9MZfli0s5/+aVvPr6mSyuZpLGqUyODuXozm0Z3z6WdDyQop+KZAm/10khq2gtS/pFIUxfB15mdvTDPaEQgVfPcunE1GoGTmCF79VKlnlEYNXLhmVWP5iu41u9wcLASjkBlDCaPYCwykFP1OPBBP5vyAo4VNN1Z5JNmEqN44Lm6qjDGAt/qlUQEgpIgDZoIYE2Jvm+i5uh/83+xg9pa8IcMyc1hdXm86XPRFMpaedR7zAHfRgC55RCeS7LJQzW4cemEAceYT6wwtvVwwoKq0OqDi0kEMDq+HAgqPY0hopKwysBrEqFlQtTK2dsjVBAKwczTa9gk4UbVP+WiqfS485Cig3g6MYevn1IyssCcYJyyTycPPWSH36sn++UVaX3UCz5CvekKLdSTqErUSUZQkbNv8rUYCU8IzDUDK84FrAK/fRgOJLhYMzfLWQT143yh5JQ60IVo/PZjEXlzw1NKWkhgaqYIpNveFiJjIdQWiFUMJIkxZF44tGe2UpKf1Cbh1R8yk/KEBolO17fA6s9sHqHTb+Nwgpk7QkBh9DroZYdOv6mr++B1R5YhdpA8/U28HVdINc2p2i26c3P+x5DAv0bbSuI0II99MDTZhVhEfTxwCIBg3gqcW8i8eBIRscP5fTRZ/Lo05/K8OBYuCPFnWhNGczJGGGVKa0qYKUeKOq7wV2jYiVxARPXmSqtoLDq4bUqDKE5Kfz2gVU37Gk2jjq0Mn+E7aUcqp+bAiuE4PhIqA26dbUBwMfrf3leT9+Th1Xo2rmw2TCr1qM6TdftmFKOv7GUKcMe9h5WoVroer0buITO/G0Dq7bBqFy8OYUVFi7L+ZyLe2bvWq7l4moh55cL+ebFmfQdsMIiVNYLuXf3ljx+eE9Gg57Ea4QxIVStPSQw5LH3foGVwqrmINmmrLL3AJ6UYTLOcL30qyIAgWLAFqQOdLm+gjoJp/BVvxksMpE6NpUohjIhlcnBifQArBAO1h/SV4YKG6eyGQwG6mHDMboK91EFVCSz2RVDqwCsAKpWy5ksVzMBYMxXU5kMEkkBOGIsGFVlBXNkG7dq6jWG5Ol4oX0KVEEAVtaf+K/p30LAige7taeNRAar8C+8rEzlwujDfC3zy6lcvDmT1esriZ7P5OyrF/Lij9/I/PKKIYHZcCCT2ycyOT2Wg7u3RAapJOO+xKNMin4sq0RkTr+oNU3YMYYQJGCp7LzHdGFcyGIORbSDDcjQuAK0WgpCCQ1YAchaBkGoq6Cy6vUy3r9euyqsrC8uAQ6VPvpNT/0ysQFLmN8nx6esc8ADVQOr5ybLFYrtGKbVK4mdLxn8yQCqNNhSYRWBkqsvf4Olqsfw+N0699IaLpV4TbBt9d/c6LL3MSTQmawr3zWVYgWsLOR2lSuwApyB2hAKtNlqTQ+r0QEAYSaLOeBdQYXV0WFfshQm/HnpYVWOeU6dpnO3ejtttleFzz6c8tRYDiIhzJTvYXShqeUr0KrloN9MzFBmB9PwRx5v3myuvWiYoSqbFFSZgsqaBp7RVNY5YJX2nZqowvIhVpo67a9VBWrAjG0I/W6aEW7BYB2ZJwGrAEfTRE394YnHTID5SqAqhIrNoBXOAd82+2xLlGEZRtHutP702WKGSkCrFB5ZKX+ejKAOhRE7MpuimWqIMeqxDBF2zwLrz9aPN1VWWZPfA6vOKUYIeITmJ+HXuze8g5//vZuu3+z6g/cXKMDQ8Td9vTn/a47pNzv/PiQw/Hx0vyNU/u9y/rYxfht8avvcXeBS83pC17/LOTev8XsEVm07fP4FhoBIqMIYAgD3DxcOgV3N1TqmwiruH0p2cFduP/iUxuuTk1OZwx8E2U/ShIoB9QhwmY48hVVhCiuTnnOWUgErKq2KmQNWGlbS7Azw+7cPrKoSagMbplDYpq7CBLLrK1Q/NwNWmORqWGY5/9jy87ZrbBo7h9pL8/US+nxPwCr0wHOS11k+zbLbXHRaFsS2sqn8JtrroHs25IcXtr+zu/38+E3XQ/UL0L7rV9vg05Z23T+flb8ueuqZNzBXxE47wqlWWMggTIuLG1FgdbWUPz59LdlgIoPRiIqJIp8z5fxHj+7LeNATyRfcdadJuJcAwRb1CFXb/mwb7HsfIYENqOQZKWu/XIUBajno74vZgpfHxSAN1z2DdQNWVPEaCHNjhQtPwjihITdYbKYSJ1BODaWXIiPXQIbjQwIrhAJCaaMeNOo9g39TZzpuGcLMp0YhiYat5ysYWEMJhm9VXC2WM1mvZpLKvARW8GZEcSuwUhBhSQFYH+Qern9wrwAeaOID/XqXDYNKCdYwvuaJnP08wgIBDczwaLGS6ZsLefvileQvriT/6q1Mv34jZy9fSbFYqWIK9zAaSP9oLMNbhxKNM8mORtI7HElyMJA8i2WZAPKtJSE8UE8e+ld5mQlxq4AgZpSPOjaVCf9dRzJdxTIYHXIRD4UP/KvgY4XFv7aLClj5ZcRyomm8un6rIEa3tvAc0Kcq7sloNCkztqkxNurU7Aag8L6SJM75DKVuwa+wSsNQUZf2ZUoadXTS5yo0Pvt9QbP/aIYEbgNW9jkbfQk82laVabgqrNYaEugUVgaMtJ+BWithiCzqAiGBZ1cLGU0csFrMCTqOj8ZySGAFwc7CASsHp5zyyLpNhud6mX+a99gWElh7D0IynUaS/YJTSmmf4YEuBz0NXOE1gmwa7FfmsCVccqGS9JrieaC+dJtPLnxYCpjuA4xqn6BzZf1cBVN6nF0L4ReKxM158XKvPyyzTUK5CY80qLKgrELGQPi14fkDpMU3wCyv3QGy4XC4Aay4Zes8rLBJoc+XGv+jfjB3hqJTgRX6u0iyLJW0h+dB266+V3NvlyGNiu1qw11ofAyOje8wfnada9vCzn++2hZfoevrej6tJD5c03WTCm6HPjeu384CDs8/Q/XjpIBb3xa6/tDroc8PHX/T18uxwwv/2dbW2661+/P3wCpUv6HXQ/UbOr5rfPfHsK6fm23k/bWP3YzcNz/vewZWG4O/9/C8y4SrrfI2gRUGe2wDjSWG8frolty6/0Q+/em/k8Pb92S6XHFSmfTgmTBnth5Lu2u7xTpHwA6Wp7DCII/MglRYzamwoodVDyYEmPToV7PwNctK+9cuIYF+yN/mWerqjl2AFc5Rvc834m2/xlD93BRYYUJpu/71a9ttMn5zYOUGvQ8WWFX15iuuNuqlVWllO8v7LIHvMjDU39utsAoNSN8FsNq2EDVgBVUKFFZYtDObWi5yOVvKxdVS/vDNqxJYMetXPpfT20fy8aP7cjDqy3o1V2DljL/ts/xdeyuvdhiye/ltLhjMw8r5wmxAOVv0VbDOBwb4mcDKQQQLB1SFFVQFmvWqglWqslATZA3ZoaYL2egQshRDSQMl1UT6fZipIwwMqqo+jdVhsq6KJlNT4PqR6l4VFAAaFjIGg2RkIMNn5witQgigWzDiU2lqvZrKcvpaQ8hiqBwAAwCs1NdK8wlo+eoopBOBqr+NJFJZBP/etqnR2f9vUW/64xrUzPBFI1hdFYgDk9mrczn75oUsn13I5a+eyurFpSwup5IBZiBkcLWgbxUUVYBTyWQgg1sTGdw6lPRoJDLsyaoXSRHD4whhlNBZrxmMhNHdCaZVYbVQIEnj9RJYIRwQACWW6SphFky0/el0KpPJRG7fvi39virfDBqUPtmunLYBK6iooKbKegOqhlRNpxkBNaug1of6h8GP7EKSZCkpAADBr4YBWkgq/q4152WGMy8yD0Du0n815yZECUonyrlLG+AxmOJ/Bp8jKKxoeu+y5DFETtsmFYA0X3dZSPE+UJQIsKPHYwCs3k6XBFYoM9QV7p/AapIRWAHKor0zaM6ZjrMdO5BXJuZsmX/hT82QQJujlcDJZYu2urbwt1pZueezglXmZ4V6cgpMU2A5NVSZ4c8ppvR394x5xulp0i+V0to3KThniKtlv7Z7owKsAj5oE+hfNCugJm6AFx541mwONRWAqELFBQAi1GAR+okevanwL5MGeP2RawgKmNH3oM93PmToCwGsCKsIrCIZDaGwiqXfT6WHjNlQByKc1SkDGcapvYv7/3p/70O5Xdrwxnv2wKqz2ELzj2uVeXlQlbV023m+9c/32ta17kWlyFu/Qtcfej10TaHjb/q6ff42CHGz8++BVah+Q6+Hyj90fHNMbtb3u9T75vw67NEWuv5dzvlOwOq//qeTLdvbtjPijZbNJ5uAvVtS2VagoZt8l0qyQdi4EPfh4p4U8VDW6Vh641M5OH0kDz75Uu4+eiK9wUimDAMppNfPOKFiOGAtMA2GxJUZMFMn0ycLnhnwxACwUoVVJFO3YHATywaMC5muYwFjsnHv0DK7oC5gqo7B3mPn7VJwoRx9D5jNBcnNgZVfV3p+bU71hU77orS5P9K2YGq7fv/87w7UNlsXz1GmfK+rDfw6qY70n43uBXfo+nZp69tUD7oj23x866VaO3bDsNclHrimwqIyzNy9D6jfr5pF75olbqOsCA+q8t+lc6yfw6QR+tdt5dxdR931H6rfm0ZGdCkI/LbR3Cm2kBIAf/SBVEQgVGqB0JFc5qtCFqtIfveH51JEPZkcHnLxkvUiuYNQrVFfbh8fSATVKRcxVUigD6vsGra3YZTQdoWV38arRaXtwCiEaJ+UVZlbdSFoPoMKIbjQxqJwqV4uFazysnxFumBTMY31lbEUNFOHsCMig4FKCVCql0JJNZZ+fyJZH6bq8KsaaYZAmpBrcKGFD+E6MoT0YJFqC12MRa4s8ZmEVoRa6qUFdRWBBkPflrJeXjBMUxOIIKtXLGkaEyLi0aJhMjPBaTnXFQ64JiwyK4WHwQn7t9PUn5DfFLqVes+yrqnKSn12WNazpazezuTq+Ru5evpKihdX8uYf/ijZVSHFfAkpFoEVj4OBeSKySiPCqTUWw6OexAcD6R0NJT0YSdJH6GUBN3eJerGs40iW8JECvoIqzoUj8v4EFgDqYYVrIfyIM7lcRDIcH3Pjaub8fKCymjBzXeKAh44PflvmRlcSs9zRh+H3XoZ20FNQFaknGcO9CK3QBpz5tqlV4qVk2UySCGGBWl8MpSptCDzTfGdMYNnhLGS049FpGYc3ej9t357PWLMP9X/3wZUZd6NMdZ5RMOtjTp8kDTtD2cznM8JsPC+AVCwTJhcoZJ6LvDqfyu0791lmV1dXDC8bjzIq19M4l35PmAnThx7scV3HiSyTXWVg7dfvO+xnJgBwIb+1kvGGMx7vCKwPrLTfAYDTLI7mM6UedmgrapwOc3kq7gCt0x5Vd6pEVUWVAlVtW5a5z35W3yi0Mdc/EWDp39j+4lRWOaAVPPI0+yQynSITZumjhs9h2KqvdNUQbvv21aUsG3xejj4nJ5iymF+UlXqqIYMl1KEKrSaTkUwmQ3qwMSmE82DjtMLChUtlp46X9XnL9vlDaP70LuuPtrE4tBbp7P9Cg3tAAfldKKxuev3dG8JhYBUqolD5dx9/c4XVTdsPPPpu8hW6/5u+/i71vw1ubL+/MLAKXf+uZdd+bX6iil3P9G7vC5VfqH8KfVqofELnD12f/3pbGW6r89B12X2FPj/0mc01rL6/Q2H14QMrmJUCN9lkHLO9VIpkKAVUVsNbMrn1UB48+ance/ypZMOJzDCgFzl3pcoC9w3XXZYTC6fAjjSzEDpgRfN1Gq8DWEHSj0kJJv1VNpkKvnQ97mrYyipiyEn1Xl0kabpym2BxyeFt9eoEsnvBFwZWOnna9hV6YPzjrgus7BzvCqx0h7gbloRex2f/uIAV78gVqXl06a/VfVblhgG3C4h1drillv37A1aqDtgGLbaDEFciLpbHKx8ruUC7qsrlhwustL/YBMgKcNRIF14+AFY5FpnInEZT6rXMl4Us8kievTznwn48OZD5YibIcn739Fgmw74cH45E1ktdaFuYi2tnprhqPttlO+QLpuwL1ZOeZXdgZQsiP/tV5W1lcIrqgSUWYVU4oIUwsT9mJllqdpwhMjYP0MmjT1ZV1aqIJaGiZshscFk2JqwCqMIiFYtK6ptih4pwTvPJKbAoT0t/HFXROPNlKNYArFyWQmYsZGgdAJYqcAALi9UlF4kK5GDYrT4zGhK4lqwHaOJUPeUYaeXdDaz89tPaD0BVRrUZ9cj8z8YorlVdtBYWxAAbAFbL11eEVZd/fCHrZ1cy+80ryaaFrGvACuopYYbAheSSpwqvin4iMupJMulLPO6LZLGkAzhzRxLBkD2N+b4cmQRxWQmAwUrLHsbszvibyhW013QgkowlGxyw/UJhhfeNRliAHxAKWD/BGYZ7lvBeLPZVLQclmwIEAgkDVjGsBiolHqCW1bsmukBdLSTrzSSO8AyZ91hRRqmUWR7dRoO1QwWfrq3s9ui0Vh/qiKDTAwibz1gFFzaAFWC3y1IHRQ5glQIrzRAI8MFEDa4vJeRhSGDKkDX0MUVvKOPDEz5PV5eXkmWJjIap9JEpMYZ/FRLdmB+SqSEKAkn2JeTS3eNPff5kakuFuK3Ayist9IlVSJtuVOn5iF0YAqeKTCj7cU3M2SlJhGw8UNVhDqdwSWEVQGaV3XexgOl5pQDlc+SFbqOtUW3pzNxxqIEmnGu5iumNVwKrvJDVEn26hmrivdSKOi8vA16WURT9vQErvB91nABuuc0gA1YMlnTACn2PHQ9oNZmMZTyGohDluZAoQiirA6+u7sq5neuLqnlsY2O80VJD87ebAofQwiy0IOucH/0AgFXo/kKv7wasrj//C31+d/m+L2B1/evfAyuXSGJLRd2sfr1ZdmtI4x5YhfqnPbDyG+b3rLCi3TlTHmuK73L3GMa3yVDWgFbZkYxvPZSHT34mDz7+XLLRgcyXa1mtVy4zk/NGaAVWKpfmlIjAqpAYO0gOWMUyl0guy5AM9SuowFNozcsJaAuwMliFz8WEYzsFxfVpOMy2r05gRd+V7w9Y6VSzrmiqL2grhdg2qGIGodvuPzThKQ3HP1iFlQ0YzUHXtVtPMl+WBZURmtWqGXawrZy3LVhtQReauLW/fnOFlWVws/O/2wD5/SusfP+VtjIKtd82BYFCA4mcb1YAACAASURBVIMHHcBKRBYILQO08oDVErv0AFarSN6cz6U3GMvB4RGBFeD8ydGEGQJHw54kXJxsB1ZtELrexnZrOf79VAs6AJ36fVa79/p3ppM3Y2gvfbv6VanCSpVL5l9lXlcKrPhZaielYYCFgxCAVrCERhhghgXjkKnkERKIrID4prk0TJp5qC62VRnidia5KIT6p9I/cYHAEB3422BCptkKCaxwL+666f0HU+4cyT80bIcYgyFlqoQAGEHIjoXnqN7JVyUqsGIvTN+rKlTR6qjzeXLAiuXLE1c7roAMOC8W21B7AGSsLheyfHlBWHX+u6eyenou0fO59GYQiS1pyI7wfG78xJHkUSHLIqdiahXlhFFQWhFc9VNZZ5HEo55IL5LIZRIsCK4ikV4sRRJJkcQEZ5gn0HwaBu1YRLPRZpJkh5L2RqXaBfcCI3wAK/yr/SNzEJcN1RQuAFYJlS4KsAxYASSYwkohjbsnwkoAkJzKMCirst5cEgIrNcwnUHBdObPQESI0wgIJrJzq7z0BK+szmnDHV3AasLLnycAv1YYlsFoRWOVOuYjwTtwXfd5YFgpwwMvnK5Hh0R2J0r7MpguqsYaDTIbDRLJkRdN1qAehEKTyzmZ4aGcGR/n8d2+4VX1HNTdjufI51Odm2xfgj6mn/I0gPpJsp+o3pf2HKsioqELbovIyc3MsKFC17yDsoigLaqip4l6NNa6prKprcv5XblOUsBQ/xwitTAnK+/0+FVYlHKY5fCFpD5lIsREBHzyY+9vGqr5+cXHJ59NgFcIEs15PelSDueQNnOcrsEJoMmG5U3rhfIcHExmPobCCKmvhKawUgDE6oaGwYgMg1N4Dq+/Twyo0XwoDq909ONueMX8DfreZQGMBqquzdz/UHaHA87rHoz/fK6y6Cj/UvnatuPY18B5Y7YFV2YIaD3KbX8UPAFipeS1k45pNhkMrgFXclzwZiWSHMjx+IPc/+ak8/OQnMjw4kSXMKJEh0PmusMvbAFZOueGy3sdYWKxh8oo0xphEwcMKcn41TbWOva6AUoC17asJrOx9mt5YO1E7r7+AqE/AsFu7fcLlP+gbi0cuDrCL/P0orPR+q3a2TWEVglVdw033gl9h34etsPLb1ya00vs3eLUJBz90YMXQKM801xZe1bPU2Tq+d4XV+wRW/qKz+bP/HNiCE++ZcyGjwGq1XHFnfrlcy2IFmBXJ+dVK+qMDObl1m4ueSFZyAHXLein9XsQQQeymb1NYNfsvPvEeyQ8BOb8+m4tptGtdUFttV8oqO64OrHRhhmOgtqFiiaqlClZVC3QNKVNg5cyQ4Y1INx0N90KoZJSNpJeNmE5es3MNqKbgN82PzWhZByqwBy623bhg444C5Cp8h+raKKKBtZo714GVQSyorATPQIRFYQWszKB9CGN885Qx/yTLDMfKUIWUASuDEj6c2D6ARRIT3EVUvMBHysIOIwcSVB1SyHK+kvxiLrOnZ3L++6dy8W/fyOLrMxlcxZLOCykADin6U3BmIX2oWgArKKL5XxIRSK17keQ9kUWcS5HFEvdRF4mI+44GqRS9RCSNZY1jAK0iKOIKWQFQ0u8q0WzCSb8cZ3GvWZbJ4eER/azQTuhD5ZmcAxhgYR8ngAV9EqYECpoEpvvwq3LhgFHM50mBFcoHn7pEqkSXFXApWbKQJMJnOB84Cz91bdpAgsIa87FSWMI244XE7jr5L/tGp9juUlj5Wfbs2W0DVoAe6D/QXvVbn6tVjhAxZzbPCY8qrOiztCwkyg5kuljL5eWUzwTCywYZ+pVcxsNEUqcUVGClXwTJBpk4hO8GrJp9iT6J1fixWX5qFVH3rnLSQYb4wpZNw3k1xA8hcpqxD2oq9AGAmIRUpWm7Qnb+Ti+6mQO9Bsarf6vrJR0q+1gDVowkKHplSCBUfmV4X15tVAAgLpZzNxdVtRUSDCAc8fz8gveHfhptGpB2NBxK1ssY8md+az6wUjWnGbencgBgNRlIHOP5hy+bKqxU8WnJHmymZ2b1bt7i1ILb2m5ofPi2FVbva8Hddn/WpL9PYBXqMzrLnxdeqQVD59p8vT5ev/vxe4VVqH2GgIZf5tuEEdvrZR8SGOqfQm06VH+h84fqd6+w8mvgBwSsIHyGKToHeaYZ6ss6GVFhNTi8J6ePfyKPnnwpByenkhcxgZVmbNIbqgEr6syxw+5C/fg6JueFRPA8gNHmGsBqKnF0qdJ15xFwHWClGVjcdThYZQsGmyS2LThVzfUhAyuDKXWg0rzXqmwa79MZXef+yJ8WsGJrqfWR24zYrVz2wMoR6WuAFLd8ur4HF04QWHCGBqwmxPGVSDy928neBViVIT30r0K4YCyzJeSrGhIIYAXfJACrNC7kcDLg7z6wsn7LQgJvCqya97OpAKlWsvreuj+KpmV3ITWmtio0DHINmAAzcKqX1mVmLlM7uCWfmko7bxqJ4E/U46IUCp10eChJTz1kYByNMDCEChKmwV4JWWgBLBLnFeWyzpbuj36yh9InywEJ+C4tsQDUbKqEaQ6w8RoxbkABhLGPoULiMjbibwgdXLnQHB3P1MtKF5LWS5ShZU5h5QOr0GQLcXsGrFaWpATUySliMGbik6FSWcyWsji7kvk3b+Ti357K+W++keU3ZzLOM4kXhRSoCwArly1t7QztNSRe/XS4aI7xjRDBSPK0kIvljGoqwKoIgKoXC9y6FVjFDCskuMoUYOVJLAspZJYvZY5LTYdUyqlCSkMAcQ1QWB0dHVG5YsDK2rQBK4T/od7VSFyVNWqwjvOATMJwHiGJOKkz8RenQEk05K0XG7BSPyAiEg/obgIrF+C5I7DqmhCzXbk24T9n/s9NYGUQhSFqnrJoA1jlAJB4pnRj0NR2PrBCFOiLs7lcTJcym85pBH5wAOhbyKC/ltsnUHJC3QaFlT3nAEUGrFBzuy+YN8tCswKa9UO9veszDOC0zrX/YBgwzcidTjFOZMGslgBTqVMlof4xr3TKRaruXea/lSZYILByvqQ5E/ZUKlEnJCs907Qvitl/UHXp+c1puCEyA6rCCtkB8X6/zqh2g/rLGfmjP0To69u3Z3J5eSnz+ZLnxfUjYyDCYcej0QawovqL4cjwx7JrRiNMmFlzPIHCC/elmxoMS5Y1oRdDOvFcO1CuAN4pU1y21T2wai+B0II22EcH3hA6/x5YdRXgXmEVUsiF2teu7XevsGovqT2wqtBJffH7A1VYQVJsCisFVnQW4GICCqt4cCLJ6LbcfviZPHzypRzdvsvXEBqgqMMtS3yFFSaXkZlLusS8JbBCpkANC4wL7Aq+dcDK7X5eIySwDVjZxMQmrD7AsskisyPBV2BH5+YNBdP3rrDaHVhtXLu1zj2waunJmkoqLec2ZcuHDqz+1EMCtwEd+3sIWFlIYA6TZJfJa7VCBi+R1TqRRZ7I2cWUxtGmsAKoOj4cy0eP7sn06i0ze20zXX+fwGpTYVUBuWY52ENBL51yEYf07Ap+FFhh40GlD9anaup4t4BUfKFZAMG1AGhieLWowTpCmeLBROIefleIVYZHOYURgAYVs04hYWFfJYQvfzCvQg0LqvyOGEvlFFYGrFwIkcvkRfgVF8zWBdN1GFcjdBNKh3ylnjIKq0wB5fu+VZsAUFn5C+LgZBIh5TCYxicBDFE5piFWKrBQ0AefnPnlXOZvLmX+RwVWV795Kstnb2UsmcSMYPQMxiO4RWo5sOey5AoubApDNU3ZY5Gr1VwkAVRV3ytGbCIcECbsvYT/MoRwmEk8HkoxQIbBROZFLrP1Wi4Wa1nk6vWDRT/aBZQng8GQwOr+/ftOOaMgwpQoUKMAWA0GIy7a1W9SDdYVVjlIA8CIDbAIbQ/qKiiOcknSQnqAVjKnNyZgFc/vgJ2VfR1YKUxTA39nDRUA3l0T2iawaoNWladbHQxXsApzEOcPBm9Qp1w07zXNuqfjDz2eSoUVoHgs//bVS7mYqkk4QssGqJ/lpQwHkTx+eIcqTnqHtgArlERCY/vrfSkc8tRaZWhgpdygzYPLMEn/OkWKmvURIXlRX2L4ljGMLqUnnW0UGCgv+x+ExsK8q/SoUlWi9jf6mQ65l1AM5cx2kWqmSQJcd7u4Hg1B7ks/02yD7MdciB/eBiWVGlJp4onZTGHVq1ev5Pz8XE3wI/VgA7Aaj8dyMJnIAAA+RVt2XlT0gVMPPR9YARnCw2pyMKTCygdWUHymTHhQTyRgoZh6G6rQ/KECq+u1rOqorgX7d6GwCl1/CCj8+IHVzUIa116G+FBZt70eKv+bvh4CGv41tUOhbmC3B1bXHX20XEP1G9qwDtXvXmHlt98fgMIKcIrASlac2HCi5DIAGbCKBidydPdjefjJF3Jy96EkvaFmZfKAFc6g0nIM7pvACiGBqrCykEAFVsX6rFRYXcd0nb4mXpma0Xq50+xSG/shN+XiioqBboVVrbrMR8B2cD8AYNXsLn1wpcqDSi3Q1rX+6SmsyhUwf9D7/3EDqz9l0/XmJKMJdULAasm05WtZu514+g3lQsN1KKzgYfX1s5dOCAZD77WMhz25c/tYfvblZwRWbSGBBrDeB7BqLqT9e7a09dbqq/eqatX3ptL07Jod0IBV7GJ1TPUAPxpbP1UKK0TdoaNOJUmHhFX9/ojASrKBSJpp1i7G+2HRaCqviAocXWjqYtM8ZKxf0gmf0z25lPaa1n7Fa00AQFxMkiqsKngFkGMhjFwcQkjUT6SfJTTHR73AI4cKFfgmtQIrLTmON++qsvKAFZRMWHybGiZGv1wgpHEti/lSri6mMn91QWA1/d1zmf32uayev5VhlGmiNZpYOwrjAyuutQtJWC1upASwcj5X3OyBRxLCqwAjEXgHCAEDaIQO9lNZQXU17ktyOJLkeEJwtc4SWcSxfP3mTGYrJGDpccGOdgHlCZQ1Jycn8uDBA+cnVmVVo89PltGfCO1AldpOVUNlTQWsWD8EVri2pcBGPo5zQaQYgFW8nkGTx3aBcLJS4eZuldtqbrwm1qAipQoJhOKuc0nRnuZW69x5vFl4qvUd/vNl7as58bXnqvx3aWbrOcF3mSyAMLWeJRBgF35iAFa//cMrmS4ADFM5OjyEHk/Ozp7LaBDLZ08eCSNayyyXbpLvIJMCK91Q3Pa1bfxX8KeF4OPp6jwVtFIBvNYv1UgJMkFCYdmXdTrhBiifHedGp2pIVW6WXnmYq7mwXn4s2zu81dQji4uX2p0Y5NMsg/g89qUER/rcr9eR9OmbhwyE2v+UwIqhyEL4ykzS8INbLuTi4lxev34lr1+/ZjvHseYDiHaNMFjUw2QMaJVRgcdwVYYHarZSCwnEda/WkVNYDTg2AFjFDHlFieXSQ8bTPbBqbZ4/BGDV2XmEXvzgQwIV/t/cw8pfwYUKrf56CFjc9PUQ0PCvZg+sNusuVH4hoBRqDaH6DZ0/dH17YOXXwA8AWBFOIa06QxHcRAETpCiVdTyUdHhLit6BHN35SB588oXcuvuRJP2RrJnBhVM2d0cAVjpt0B/UdJeTSDcRoSwdO8hQNcHHSmYiORRW6kHB41wIji4CKi8qd+batEQn6NVy2w/HMEClKbirnW+cBxMG3fl0hryhp8K9vqlSUkn3t+9hVd19/VLrg0WbiqrW3BreNwasum6/64Evp4kdPk/t8/3mFHn7gBXqcDqm2uVLbcoobV9u17P1JJVyovKw8lNbq9XzjRRWrNab7TAgw+dNvqqd902jcV5ex4KNn1tL991Upu1yZdefrLAOQ9e3wyVsAzq2w29txU5V/h0eLLnLcgX/GWc8juisJYFVJL/76pn84ZtnEiUp/U0QCggwcvvkSH7x8y+lyKcM/9imsGpVRtae4+4bbAK4TSC3GRKo9a79OgCELhQRnuSM1g1YwYSYqz8FTAz9q9xxyuA5KBlyyHkcsOrTs2oicZrJGgtXpohXBUQV3a2KW2SitU0I+BwZtGKdALSUYYoaKsRMdvATgw9QvmKZs37NOJ715VQaCC9iSKOOV2kSSZalCqwyGD/j/jFOwd9RTdrtW8c9zXZm45Q//viK3q4+KlorQAEkUg8rDT1M1txKkuUil/lsKZcXV3L14lwW37yR2e9eyOK3LyR/eSHDqCdx7pmncjxXtIb7BJCAWouKLRfyyTHQZVSH6bm2Z/VLAuhbwfUKAC2N5Gq1kBWyCA4zSZEs4M6x9G4fSjwZyaLfkz+cvZHLlZYzQpvwmVCeGLA6OTpWE+0EHlWaGRB12utn0kszyTIYtrtxvgxvUmhlbVX9q5BtEuGdC4kTA1aFyGoqCfzHPI8iP5EI1Te156VS2NDCivON7X1QSGFVgaUqC6ffbxqwqi1mXChgZTYO/6qlLBfwwLPnzbyh1DSePmdksxoyCaERPPL++Owtw48BTg4PD2SxnMrTb76SfhbJlz95IuNBqqbrZeietjH1ZTN1fHMMqX5vA+bl2EmY5jzlyoWrzUk0E2ipqmLYZ6p1n/UJLKNkIOt4JHmRaAIHKlT1/rmR6ICVhbTqs+4SH7g6VWsKbczVOF/BMojStP2h7al6SxVb6M9EhqMJ26oCK/RTqh5VJZjOFS2sFqb2Z2dv5NWrl3L29g1DA7NenwpIHIPPgMLq5PhYjo+OZTxCuGyVEZCX6e6BbZuquUjGk4kcTEal6TqUVlDd4huqT9af8yJTRIDycabrgZDO7vmTAYcdBsktbwnOD65/6rKuuk4Rmj10Xt8O66/Q/PNG919G3Vx/DhdS6ISL//qf7buqhT+n7R067nT1v6Hzhsr/pq+HgIYycofsWzPxhednXfcfuv5Q+VRz1uqddbC26xmu975Q+YWer9CnhsondP7Q9X2YwErbpL+uKSPh/p//fGtLn6kDd1mgW0ICIdvv+vILvH4BdtT1OxyTxuvQ6SbL3H1jUIKspSe9wZFEvQMZHN6VR09+Jo8++7kkgwO5Wuh+MDeO8O5SdaQLCRNnV3tfuigoU4RjUo6k28szQbZA7C6pglonLthdxkRCUx1TBM3JkRW8E0ozixR2zdRztx6SoUDCDeyunHUSbKEd4TIMPRCYhHXVoB2/DZp4uK21GVQeStW9V4BM77u8i6YCzDvjVmgT6hECswW28i0m0JUKorkoxkn12SCo7PgKlV97h1RNWMvX28CQhTO0hYSaGKEEMu3XGXtZBK9dlB3QqjPLjBneN8CS32ZDHTavuaMBhyZ8ofOHXr92mbkLV31AaNq6/VP8oq8P5HpOeJjY1+brCNdC+nlKFV2oikIsZlLNI/nL//Y38tuv/ih37t6X0Wis2eiKQkbDgfzH/+0/SJZiwoYFkmU004WXfWNh13H17qX6hKlZZ/64UQdWlYJQM6qZqbrze8LCzoUEagiTQiDCfhdmVyAs0NQ9LtQKnRIN10XkajZnNq4kGUgvG0uaIgRHzdUFWbmc6gH+MT74VwChf7MMclhUll6HLG5kyYTPEbJ46aLRQrA0dBAACiqHKtU9Xud7qLTKBdePzF26sQHD8J4MB+qphc9jZjAuFrGpshQ4OEmBMDQNlUSYo8EV9mqu7rYt9Gt1ycanvjkckxgWqGMkPKng19NL+nJ+fiUvXryW9TSXwTyS83/5Wl7//b9K8eJC+utE0rVrL+XWkGZVRL3wvvw+WodTVRmh70XYHz57lQvCWuGZBKXVMoLFuYajrbBoTxOJRwPJx5msDvqS3DmW9M4t+be3b2QWR/Lg0UMZjcfy+9//nvDlsyefyv279/gzy9qBgx7KdjiQtD9gCOggGyoacGMIwkc5G3HjtS5oFGBEMFdHSCBN1gFhkLgAt4oFfT1k29o82o43QjZ6ilKjsfURa865/Lbkz238v3MTg12CtrsatPKSFgBYMaSYYWhVu0RfUk2noBED/EE7S0WQqACG5FGPIXV/fPpKXr55S++kk1u35NXL5/L02ddy9+6p/NnPvuRG5GoxlXw5lbhYaRhlDGg719A0zytK+2oN2TMPKVw7txwbm37srxCmGcFTDOpC9R0r1mhPuFaYpaeyXBaSZQMZDMcyHI4kzfB30cyAayikkHxB5wIK/9y/nPcpgMZrnDc253JuU5ORvc7nqj72aVgp2gDnaS60GZ9taq/BeFwqs/RYhdD6kKgaC/1AksQEVM+efyNff/0HOT9/yw/t9/pUYV1dXVFleOvWLVVMjYY0Uzd1VOXRqm2CPm1RIll/xNDYfgYfL1wrrg3tGe09ZxZZ9D2E5vi7C01Gn6QuV7ZxfJ2R1IDidY7VY77d8T28Ycbnbof5Y/tbqif4+iVw0yMN8N7kPNed/4TXjqH1T0hdFTreX7+0r293L5frHB8CFqHrt7XktqvsPp7oufMGQ5+va9y29VU1n+z6gNB+b+jzd62dbddYW8DuerL3+D7//tuusatsbc5ul9P23u41sHt6XPVd5/i2Nl+exyU90utzm1MfNrByqYU9VVRZ+IyNTyUbHEqUjgmsHnz8U3n82S8kGR7L1RKpuFuAlTeIqfrBTTZoxK6/298w4VwvzyVGtsAYkynMOjT7FEzcmWbYTWB5nG4Tu0mAmrJys5xpxbGTVl/sobHohLepHtEFgk7kLZSx/SkIZSnkDvUOA2Y71LHycBOkFnF+HVjZB7ntcaoMvMZ4DWB1k2ffOI9vctt2n10PfSeQ8eotBMXq91FNAnicTUAb5QsFoCkBt5VD1/VpCvnukIqblC+ODZVPsEP0ZwTXuJjQgBWasIZev8YlVYcoq/5WgZXuttcnzlWZ6I48FqaWak8XRQasCvm7f/yl/Mu//lYOj064aKNReVHQ3+c//8X/LrK+YmYo/8sHVlgEdX9VfUjn4OXuwRbWek/a/7H7d69T6eBUS4BSgEGmTmoCK8Y5YtXpzuV6esIq9VaOZL6EaTT8ioYKqgisRpLEfQVWNFjCRgO8YHTyVS2OFVqZoXeZ3QsjgANW6qml4VSmcLPnBs+OGYHbfRuwYigkBo/VQtZQEbl6BuCC/9KQoUIZ/w6Fj8GSOJoxw62CK4RIIuRQ1UDsxT3YaD9vrz8HrFhYLjQd0ArgkO0KBZvIxflUXp2dS7yMZLLO5Oq3T+X13/2rrL45E7lcEFiZqsj6Yn62C+msxnT9ieXsVFYAVgQszpMMdQxgtSKMEPoKERpAeZJGcpkWMh+lEt89kd7DuzIbD+TNaiG375zKYDiUb54+5TFf/uQLeXD3nrx5/VrFaOBxMNbu9wXQKhnAZDqVfqIKOrYh85eiaK/KgKUQzxbuMLkGuMKifiVZatkd68DKntnu/jMMrPxn39pQ+fyzrSqs9l/j66UxeAWtzHsJfQDUiitkm1st1XPNgJUD2lpP/rYfQFXGzJqEVlDAS8pw4xevXkvW78vxyREVQG/fvpVHjx7Kz372UymgmptPZTE7l/XikpuEyKoYMbxSYRghVQNWlabnfDx1Ydtsz/QpTeAxBs84gGM8l3iOM3rV4Rkfjg4kgWcdfOqgqqKHFNSYAFYFYajCpgqWWzmha9Dn0plPuPfU+mNnyl7bHC4fOJ0HmPpO+2b9PAByGLEbsKrmeR6wwqYtQgPdvGE6u5KXL1/Is2ffyOXVOesMCkZkdwTMQns+PDyU4XBA6H1wMKYRPvzVFJqZV1vKrJhxArXZUBL4d/XwOq5VVZzYxFBIBVUh7DrQ5p3S0ymuFFilfG6u9VUq4K51dNkmrn90+MjQ/OMmr1s423VxT/jqQ++oNlZD7/y+Xg+Vb+i6Qsf788PrAKdybLuGugnH3gxY3TzLn86etj+/u5TfzYDVzYBZqP6D9XPdvmvXDw68r9yc2DLH/9aBlVf87x1YNe6JLe3HCqzUzDGVtDeRKJtIf3wqdz/6Qh5/9nPpH5zKLEfYIHbiFES1QYs6sLKFlambMFVayXr5lsAKAzOAFSaiDNNYY5APAyvKzh2wQttvmt5yweV9+RMTzFy4UOpQuOyB1fYnfg+s9sAqBKRCr99o3PkOgJV5PLUPXE5Fy0VNBbUArJartSxzkV/987/IP/3q15L1kUFqrGE/y6Wcnt6W/+u//IXIetoJrOoKkbbS2g1Y+ZPBClq5RBfe9RuwsrA5zWyoqgeFPerZRYVVjvA15+XjVFa2pQDhKxZSWMgqsBoQWCUJvuFLlUkRI9AOGfpMTaX3Z8DKDyWzBZ8CCAVWuA6km9drdqF+teOx6VEpbGzBWqmsEJ6+oP8YVBI4R5ntazihymq1UuVVCaxkLhGNvh2wQso9T0lt7X0nhRVbjYNdLuEJ7Zs8YLVcrOXyYi5nl1MZJAM5SUay/Pq1vPqbX8vlb5/J8tW5pLlbUvN5qCa/+KkmaXfNh+olgyGp+vZEUHRBPQeQ4gErlJ8phJaJyFVayPpwKAefPpLDTz+WF8VKvjl/K/3RULJBn7AECpOf/+zP5O6dO/LNV18rEHXG1GmmwCrupTRYzxLAF3fNcayg0wNW8P4pkFUYi3gkakFGYSqt8G+O5IXq++X8q5oT5O7+JwysmiEBPvC1EEs1wa6rqSx7Kf5etk17Tw1YabvjN2FKUWWFI8DFplQqAlUVv/ucl62LmOqkp89fyvOXr2j7NR6PCE5wrk8//ZTAajWfUWE1uzqT+dVbyReXEhWWWbHKd6nZFSsLBoOIXe2YqneY8xcFBHr8RthvmiLz3oRedccnp1QRoq5NOQffNA0xXqsXagn8KvBXbgDQY6wq36ofc9515WbUptpHPak0XFQ3L1HGCqQIv9NE+qORbqF64bL6s2VPVB85gLPZfEog+PLlc7m4fEuYD4Um3j6HkjSKqSLLeikTEEBhdXgw5mdh4wHfiBogvEuzEljhOtIUfSAuBOeDehOgyqkKCa+W6tXmvPQA0TXy4GYKq5BC5kbj83s4OLRgv8nre2AVrqBQ+YbOEDr+fQCrbVAhdG17YLWbgnGXcgy9Z2sd7YFVWXR7YBWii9zVNAFK3AcCAgAAIABJREFUMz0xJoqpJL2xxNmEXlanDz+Vx5//QsbH92QpPQ6f8ELYCViVKi5VtehUfSnF8kKiAsa2C7dbqoshACv1brAsKL7Cyk1OnGmhD6z8XUD8zAWXp4FSomrLKvU32AOrUHfT/voeWO2BVQhIhV6/XstzR1n2sw6NY+jzQyGBzR24+qCi/YcprOyzsEgCsFrlhfzuq2/k7/7xnyjmGTpgNZ/N5OGD+/Jf/s//Q4ocCitVcdlXU6XTXUZhYNWEVewB2RE6UMBBQBeOunh2IYEAQou5ew3qBIVV5jODRbkpe5zulet0ZgXEt6hKFkqCKM0IqrCYhQIDXjxYoVnYGd5nsAr/WkggVE4Gq8zni0DDZcW7ml6WC1473pRYNb8rp94yWKWm8Uj8sZLVYi4LLOzhQxMnXHSOJwdUWQE+qsLKgRJZOIUVlGfwVaq8lpr159/Plh60A1gVzPw3m63k/GIq08VaJoOx3M4OpHh+Ls//+n/Iq1/+ThbPz6S3BVjhM5um+garbBRc0TeykIhhnk75A2AFpZexL6cQKbJUVqOeZHdP5MEvvpS7P/uJ/M3vfyv/9vyp5CiJXk9mi7mcnp7Kl19+KceHx/Ly2QtCTZRr6vyLEBYWIf4/iiWDhxk3nEqzAAIAzYinqmkhrILSzalNItSThk31ElVZbqh/QrEOrJBKxbXtGWsHvS7cgs+RC+HcAqwM9pWQ16mp0NagsFqsFuVzRxtRpzDU+8H8ChkyUz4/fI5gVL6OJV8DFEXy4vUbefrsuczmM0nShG0Y5vco/y9+8rmsFgvJV3NZzi5kdglodSbLxZVmanbeX/78zawVmuBV+4x6H0UAxWx/mtkRYYpJkknWU4+6rDekqTk97KCmgn8cfKnoUeUgFOefGu7nw8ASIFFKWfmDVe/RvzPHQ0PVqFepjVefX/0Z/TIyAOI1hvn1UsmG8JnSerSvqm9UFb+FGwOOX1y8pcrqzZtXMp9dyZohw/o5UG1BnYm+DIbrUFshA2CaJpI53y70Z1lvQGiFpAPIUAhghZBDNWVHiOiC/1JZRa8xKKyWkvBnTf6gIYE4wiUp6B4kOl69pjrr2p/3bgeGgMdNXt8Dq3BdhMo3dIbQ8TcFVttASOhz68/69rvoPs9eYRWq/7ZyrpXpHlg1xh391crIno9QOw+9bh/yI1FYYQyvwvW0xACKIJseSNI/kLh/JMd3P5aPf/Lncnj6SIpkIDnecy1g5VyykNI0v5RidSlRpMAK81h6izCST03Ny2yELvzNaarcpESBloXGtQOr5mO1B1a7djRd79sDqz2wCgGh0Os3aoffAbDyr89fvOrfXeipUxnxL9zJx+JMv9+8vZS//tu/k1evz7hgZwawVS5Pnnwi/+kv/qPky8tOD6vwxKsbWBlwC0Kr0m9HlVS2wK4UVgqyyrA7934NydRyIKSiiThTeBDm9LIBF9xYbCM0CGFNgFXwuXHJwxj7hEWeH3qk0EkNupkBjr+bUgILT13wAliV8flu4eoDK38xi/fjvtSYfUnvKsnhozhj+vrlAjBKZDAYycHkkIbMDPkFN+AiEYvFOrCyyYVfvs0xaHsb120b9TxyG0Zct2qIGKLZp9OlnF/OZLEWORgdyK3sQOTlhTz977+Sp3/7a5GXl5J5wKpGFZzCyq6tVFY53xe0nNx5r0VUzSmwyuOiDAnEsQzJRGjqoCerQSrD+7fl8Z//TO792Rfy93/8vfzzH76Sq8WcEGqxzuX07l357NPPZJANZHaFEEoAq1h6UJdkfYZAYZFOYNXrufHbgJWCEShv8FUBq6ULj8K/yP6oi/cspSylBi38CV94weGH5W/W1Lbnh2BpR2BlCio1E9e6NWAFU39rlxaiqwpDVSVh/hMhw12C7z5DAqGwymm0H8nF1aU8ffZMzs7OZEEPslyOj4/li598IR89fqztCpOp1UKW80uZElqdy3xxRShCU29sILrQagVWOh8s27HzcvKvj5uJUSrTVUHlJJ7zfn+okKo/kh7Df/vqU+VgFb26UAa2weDCgd0UfQNYlS3C86Ar/cA8VahdZxX+qRCG7cgl3UEZAyoBWGm/0qOfVtJDf8R3N7xgdA6sJuwadgxQf3l5IS9ePpcXL57J5eW5yHpJ2ETVVpxSRYs+azgYElhB9QY4pgqrTFKEAUJhBRAPiI+6hT+c831dr+HDB9WoAnFEHVQhgdrm0XNqZIMFS94EOt3k2BuN3jsdHBr/bvL6HliFqyBUvqEzhI5/X8Bq24L9ptcXHj8q0N32WaH734cEfr/9zz4ksGy1LlzEtqV+kKbrnsKqsp50d6DqpnWUSdKfSJwdyMHtR/LxT/4nuXX/E4nSkeQRFibqEbURElgu4kpnkxoUo607dk3XV7JeXojInAaqKX2s1rJeuQxMsXlEQWHlLxPdYlEdrdwEq+oyrCO0kEC/YywnZ3sPq8746VBnb1khP3wPq+132u1h5TzQQgV1g9f3HlYdhfcdACvNEFVJC+oTEIVTbuXARbktlKAmwGJtOlvKf/ubv5Xf/u4r9VOJIkmThOqH//C//s9qqAsvGLer0lQLhDwWKl/Apk+fXpa/4Ma1b0I3V76AJC57mf2LVRgUVhZaVoYuUQFb+QDqChcbC6rKZZiKU8dCQQBghcUZoBWVVQhs4SkKiRJsNqgSy793X2FlSil7FlQpodcL1UMTWPkZ43TxX4U64RjAKgNWORbu+UIW87kgCxhUTQgFPJgcyWg0IWDhdTHsDAvGJUOq8C9VPy5jl1+2KNHdQG01R/BwjdbbCot7YTjg+XTOsXYyOpCjdCTR6yt5/te/kq/+6p+kdzaX/spcdhR2+V+msCImcO3Y/KHoNeYgCoAVvcuigqo3QCuYsuN4ACt4JEX9niz7iWSnR/Lgy8/lzpefyVeXb+WXX/1OzmdXUiRwSFrLvQcP5aOPP6F5Nw27OXSrj49liYO6Be0GIVIac6mmTbw2uCs5VQ0X8ixnhPZDZaLASkMDYSB+E2BVV9a09TRWPvZ8+vWszwUg5vaQQP+ZsWybBFbIKko4gRAwNaVnXkhkdYxdRrso5nMDrzeEA+L5KaJMgTCNzYnM5Nnz5/Ly5UtmZ4Qn1O3bt+XTT57QABx9DRLJAnIUUFrNL+Xq8i2/F/Mr6aVOteNAFUPNCKvcXMt5WxVrBWTl9QE6JxmtIdJsRFADRWKWwasO/mTqs7VAqCkVc2hfrpyYQEevvfrSn+v9U115VcEqp8I3VO6e8TJcmGDa8w5z/aACKwWw8KpDpkpkDtSowmbfqD6hs5kCRTzPqKerq0t58fKZvHjxnGWI8FTUPz4vTTOZjA+ppmIfcnAgk8mkShqRQIGm3wBX8HSDByq8tFQ9qirWPNeQQAIrCFF903XLVMpEEN2G47tMO9o9Unc50g17OykZdz9f852hBf9NXt8Dq3C9hMo3dIbQ8TcFVt0KeH1uu75C17cHVu/H4W3rHHqvsCqbZ1sZ7RVWjSmChQS2PdaaKTAlsJJ0LJNbDwis7jz6jABrHSWSFwgGaHpn6ES8TJvsma2bkgv+VhyIHbAqiqn0e5FkvUgK7i7rJE69D5wCzMw/dennJjhul8mbZPkdFCeUvq+HCx+wvSle55+sh5VvSB4aejZft/r1E/3Vy9p2OtsX/HhAQ0DGHuK2825fGBrMtNBRvnMDzqnpevekrxNYuYXpt7lHECqfUIcWGrBDtR4a0EPnD70e+vzu2Qaqrzstfaj8QiGB5oHUPuBqqIu1LnjAmOLIgNUyX8svf/XP8rvf/4FQJuMue0z1w+efP1FA76C/3asPbt4HsPIXgU2wUt6XA1amQDKFlZmu431twMrpYByIgiJEs4NRRcWQQFWHRMjwl0AdounuuXiEeqcHJUkdWFWASrN7+cBKr6MCVjBd94GV9QnW7iyM0KAVAIwBq5yqkwuRfClLhAXOZhx3AFWw8ASwGo0P3Pih/ooAjAAnCqzUZwYKlma5+nW5vQ2rRxEXxBamrrIdyVe4T5G3Z1dyOV9K0evJZHQoY+lJcjaTF3/7a/n9X/69DM4WBFalssq1xxJOmarHwYEKCGnNsf0yxhJIS0O2YIRPL3l34VCAYIFPYJVGEo0HcvLRQzn+5LGcZ7H88qvfytn0SvIklnUay8OPP5HHT57wtP2sTwgIvzMAXSzmAQGhOInhL6bxfJWnluuRK9N1KITUdBohgfAOo9KNxusFTa+bkDfUZ1X1oW2666sLWFkYbch03QCwAavcMlquEWJrsBqDiaoKVZEISJVSuUSVObPKwWAbgC8F/uN4NjkYy6tXL+XZ82fy+vVrPlcIyXzw4CFDA1OcD5osJKUBtMoXMpteyOXFW5lenUlUXDlobsoqp7ZycyaGPJMbaegZstslzPqZicSZJMNDSfojAprMgSpcr4YIJgx75DNrYX1uvK1sy2weV+/H9TFQgGPAnOdhv6GJK1CeaFMVoNZzoX+wbKH2XAJUqVJKfergMQXPNaj8NFNXHZiZT958viCk034EGxCX8vr1S3pZzWcXEkdI2rCS+XzJcplMjlgWUE6NxxNmb0Qfxm/UK8rPASt690Fd5UICDYoRWLkwWAgR1bdqRd2qhgQC1mJy7LIZ3GAQ3QMrm8XeoBCvfajNHL/NGeS1L86tr24GLEJ98fsEVluhyA2KYA+sblb/VvR7YNW+BvYT1O+BVeBB5TBd9pW6E+p/wTQXYX/pYCJFMpLR8X2GBN57/IUkgyPu+iqwMtN1BSDaCdmur+5jVEoAC8dTYBUXU8kX51KsZ9LPhMAKsRA5JxdIW17tgNm2n57dzG7Ng6td2k+PiTLLjcuKxRACtz/JDcXtA8aP23S9yjZ4nT7d6vWDBVbOV62rS94Dq+4BKwSkQq9fp92Vx/CR/26AVdvA6yUHVKPwSLiA5kILCejytfSHI8Kq5y9eUoUwGg4JBw4PD+T2rWMBNOHixPv6roBVbTLmFoO1LHowU3ZZAn1gxUUgNhQYUoa+FAtULKihqtBvVVJpWBMVVs5km5sgXFCql02vDyNp53XllFC4fwsJpNrELUp1QafACkbIgCsWSrOtHTXDAw1Y0WQ9X8p8+lbDAldLWczm/NeUEsPhWA4Oj8ssdlgkEljRTwn/qtIKC8hS/eEUB7u3e5eWmuOU3gUBARVkkbx+fSHTxUqk35fx8ECG60TSt3N5/Q//Kl/95T9I9npaB1Yq1SmVKlRYMWsjoIGpl/RnW9zrh2KDaA1kpe/HvcaRgirUR5oi5kmu1ktZJCKj2ycyvn9X+g/vyD/9wQGrNJFi0JfHn38mH3/2ObMIIywQdY0HAucBsCUsyKBugRJPkwiah5WFLaJtcDNhbYbrC/r4IEMgDagT9fIBBMBX0xw8tFBqe57b2pCfdMGHkgoZVWGlfVClVuNnO3BokJcAxYXEEVhRSYM2pFlGma0P4X+EVUhS0ENaRekPRhpqy7hUhVZqvg5oFcud01vy+s0ref78mbx89Yqhhqend+Tu3XuSurLhfKlYS5pEkkQFlVXwYppdvZHl/BWzBtJAHR/hQgFRL1RTOfikwCqROIJxeJ8KISisbt1/LBF+h1oohq+p+sspBwTQ1xBAhVZug8hT5QAOV2i0GmsMWNHY3IWtElYZgC2QSdqZp3sqSmWv8NnT+aM+Twq46VvngNVgMJBsMNBngs9d5UdThokwxFlVGga+54upvH37Rq6uLiTPZ0yaAWP7y8sZnLEIrFRhhrob0tMKZQgloSaR6EkcwZi+R2UV2r2ariuYVx9BzKkt/A/tDGGAlZ9V6WHlPK30Cbre1x5Y7YFVV8vZtR/ddo7Q8d8GsAp95rs8KXtgtQdWbXMFaxfbQJz9PSgo8Ir3OwFW//U/nWyp0Urur6PmpsLDMvW8ywPUfG9IkdvWIdggznNhEYCQB5Ux1U7PP2GHO0Ua6kNJR7fk5N4TefLFv5PjO4/lapEL/sP7dMyv3yN/YziFFZFBJedhhV2jYi6SX0lRzCj3TxM1lNTJnU7k9NI0/Tknp/i3/Cw9u3lY6S1V92E/aqr2sumVwEoVVvp3G7y3l1mVwl2nOPq5XY+0mQm317EP2ZzJ6kY4SRtMq0BT231vUyNtXgNzA3U2v66Fl04q1XR2s9z1um2R2fXQ22uh667AY2hHakeF1Q7Aats1abt27eYmD3Dg2NDCN6QgCl1aSGHgH99WFv7xofpru5Zmx95sR50TBvqGsBV2hO11lwAWDV1fXeVvIQV6vPuNnYyGKaNfhY+VZlx1zwNpgr1jrWa7zZ2CUKXVXvcXWlVoEq/ICwH0n0MfrrArdb462CQwYGUKK8IGp66y82GBraUeyXy14uKZPjbpkKnsEbK0WqmHF4EVVDBcnJkfIUK/aDEsyAKnC0IoDzT1u58CHoqc8nPL+/H6rUgzGFo7NCWVATYqeRzwQpmYgsxCAmFGvV4pqIIJOwzxUQaTyaGcHJ9SYQVVBL5U7ZHTZxFhnMV6rlkemdWrnsnMfsdCtOsL18NrZliRQh00oflsKbPZUi4vZhIjzGoA0BlJtozkYBnL+S9/K7/+f/9KhucL6S30WHtWMD4SghASKFj0YZXDBvr3MhR0RQ8rLKDTHjyrtD5wLrsueFTlkcgKY17Wk/W4L3J6JM/nl5BSye3Hj2R4+5bk8AYajWR8dMQFO5XS/FAXjtXrCYBBL8sYwubQVO06DSAAoMBrSdZzhmLGMZQsmj2tKFAXatruh3229VnbJpb+hLIJpOwZ8p8la1f6yFebb02gqyGzlSqRz9UKkArqcWuv2OgD4AF8BSFSr7ce6psqHTxLkZqaO5il0EoVTCiw46MDhhZC8YMwteUql8PDIzmYHHBsx/OjwArXizkQ6lm/o2IuL5//Rop8Kiv8zUFThuu5dgglFfzmAKSR2ROG6oAyCJntjybMXYfr4zMOtRKfA0uK4CwnymdD2zf6PAPS1QhqANVBKc7XFDIpsFKw538xvBohde65LmGWywaI9+I5NxUjfjf/KvYLUDcliUznyKyYs03iunAMlFV4NvrZ0GX3g29YLssVQoen9K+aTt9KGs0lXy5kuUT9oth60kv7zApLg/X+UEM8y++UbZY+blQYAroh9BOqNYXzhFYMFYVXG259SWUcQDn6mgTZtAG6EBJLj6vtwCo0f7Bn2x932xZj7zQkfYdvfpf5S/Oy+GzpcHztr9D6qrv8v4sZZPetvU+40/ZJofOHXg9VTFu/7v8tVD+h8/uvbz4XKnzoghbB548f0CWYuEnrbL+2m5b5u5RZ6L2hu3uf19rWr9GLMQCN7B621XPz9Xe6Zm9M6+p3u9qYP0/p+pkt7ccArKpwKXtw3M4UGVQkEVKSDw4lGRzL8d1P5MmX/16OTx/LDGELDB2g7XkHsGIx1nbSzMMqkTZgpR4FCqwqj6ofCrCyueqPB1ht7zC7gZX52HzIwKo7KLAOYSq44YPYED4Lddpdr4cGvD2w+iEBK6Sk19pUXz0oDJrGuK5Hc6NkDIOZG3ypAtT11x40sYGrOXhuwh8HWpwqAQtE31gdYTQa+uSgiBcCic0EmIFD8YHFdR1YaZZEzXQWKbCirFXhHRe1LcCKSg23cFNFAgza60BS1bt6PoaxOWDFZ7K2WWFKLQ0bwlcTWK3mVzRdh9oqXy5lhtC21YrhPEdHt7g4B5Cj7TrVNPB0UhP2Yj2VWKCswOKy7mNk5W8hpduqGMeZQpXncGWzcMDq6nIuSYYNo5EkRSL9ZSTDq1ze/ONv5Df/33+X4eVK0mWlPOGkRGfRparFVEu+ykr5kYMLLvMjFWsJIAAUH4n0AAMcaMJ5qYiKI0FmQWQEzIeZzCd9maaRTO7cltNPPpL48EDO17ksk0T6BxPpj0aqPkSdOf82qKsG/T6N3FWf7Z4ZpwTTv+DaAHYAV7BgnzMcMIl1UwshgdwoAchxbaFtcdLsH5sTPx9YNZ8ZfwLZfG74msusabCxfEacwsr/neoeQCsHrOx8BHI8FRoVPI0GkgJYwZwepuWcZCD5DZRVAENqVg9DcBx4eDgh4Li4PCewgnJwMjlgSCtUPPSGs51RqugQ0qom4lExk+df/5qbhXyGoBpD6CCgiVOwo8mnvYEM+hMZDA9k0B/LYDDmv0nWlznmaC6joUFx849CuKkt6Kws8bsBafOcIr4vFX+W8KECVqUKzcvkZ5uh5htYg1W4JpdxsUwg4TYS8Jn0USMwYpykLJF8QUR6UIFGEWEVyhFlrNn9VEGGMlJgBUXVOdWZSTSTfDknoDdghUyoMKAvTdUdrFKop6pTzZ6KcMCI10FD9l6P2TS1HSqkA5RCn7N2wAqgFhu66M7Uw01DBK/7hXJvbgR2LZyu+znf1nF7YHWzkn2nxfU1Pip0/tDroY9sW8j7f9sDq4rG/BCf6z2w2q1+9sDKsKIL3ysdzc0sHRMpTbQrRZxJOjiQZHAiB6cfycef/7ncvvdEltgV7Gm2p3cDVqowgOk6bFqpsFpPy8koBmLs9nISUgIrVYNx4sxZkJmOVkqnppeJTt61y3sfCqtyIuF6UWbe/uAVVjpB2vbVDawwsVLT2XKh5E7kT4JCD5t9dkih05xYdVx1uWuhizdeXbuC0LXzXe6/eX3atEw7Expar/f6Hlh1DGmewkqfzc3OP1TqN1dYGcRUpSGfBdfesJBj2KDX9hx+F3j48Y0OpISuc9vrBqzaFtfNMrHfbSFt/RkXzy57niqsEDqjYU0+sNL3uWedY0MiKygvEoTAwJdoQIUV1CLLlWbX4pdTbHCBSjrjSgqwht4wdYWVhceYaqM5Aa1ClXCJWNhW6iILwVKD70pdZTBrE1hNncJqIesl/H2uuFgd9IdycHDEkECECAIa6KIYht/OO2Y9k14836qwwq0HgVXpseiMoktgtZLZFEqPlcLA4Vh6UU8GS5Ho5aW8+Jv/QQ+r8VIkWWoIVPOL9Ux5UxUSWPtZuy8NobIwJCisCKsSGnbHnARUYVEM4UO9pakUg0wuIXA6GMnxowdy8vFjycdDeZOvZIbws9FI+uMx65yZBrlQT5gZMMsQWpZyqa2PC8z31Uaa9U2QA9UKQjehgEO2wbn00lx6zCYMaMXoWg7CTVhpQAifsXX84X2Zh9J26Nt8bkrYVKru6moqfp4ZjDvQa6DKQgPLutGR04UC9qlmh8KKGTXh+UbllYXWqpLJH8vGYyh4IpnNp/Ly5Qu5urqiqo0KqP6gfK8mRtENJgOBkczl7OXvJF9NmVwBzys+jmogp+RC2x8MJ3J4cCLjyZFkAFUxKl2hFuClPwJWkM6pr51Zuc0P0Ack9GwCaHQhd2YawXC4CkDjXAiftOfb7BkM8VuyF6sPVYWqatDqvAJWrityGQINWDEEFppQXE8sVHTNkOQgx3OeEDwxo6ADVsjqiEQPMF+fTd9KtL5kpkAAK2RIjZCkiH1hXzM7OvUZQb2LFNXMo6qmSrOE4dL4DPq7ISuqa886cqiHG0Ejkw9oaCCUxUw+gKylHcAqBHT856YN3l53XPqujgvdX9d17BVW9TnTt1FnISAVej10TXtg1V1CofIJle+3/foeWP3AgFVZ4dfMEhhqMO8jJFAnQDoRqqJTdNLI4Ry+CsgUODiS8fEjefzk53L30edSQLKeqiB5N2Bld6NKBMTlJ8VCZO0DK83+80MBVuUV1xbDllJY54NdD90POiSQWX/UvHXbV1hh9aEDq+762wbR6gqrULcbeoq3v74HVt3ACgbmvs9cc4AOlV8pb9lSBV3H60KtBVhxhasmecBYBmgqwIn+zy2Qyw2D67URXcxZqPJmFkA/5MMW3n5IYOmZ4hRWCqwcAHFeUxZyo7DKQhtxi6ms46FEMRQIUMz0JYkzAquFU2qZh5KFGZnKiiMGlDcuO2AzJFBDvNTvyr5scaULagVdprDCe3Bf8/mcwAkLQBge419+jvPHwvVgUUolGcIAlwjpgUoC5skAVpcyn065cITp+tHxLQcQerqYpsm7+ssgTA3ACp5KtUWzpwjrVkBqFjSG3ZmCDQvbdcSQwPlsJasloB4ymo1kBJgxzWX+1XN59lf/JE//4Z/lQFKJlpWHlr/o5DW58cl+5ucwC59TRZsSxXlRImsjYFUPwA9qD7fK5uIa0jJXziz/fibzXiTrUV+yW0cyuHdHiuMDWQz7UkzGkuB7MKD3FSAFFuJQxCAECuotwEr4XAFWMWyT4bFOXeKA1Qr1s0L9YI4wlzRZMpsws6cl4EIKP9uAFa51m8JK+wlV6nXB3uZrtXBaz8OqAjXOyN1BEzP/roUCluo3HXsQcqq+VQNJeiMqmlDnUPbpI6dtnZCjhBn6HPYy+CHB3Hwpb968kYtzZK5LCFvhmadlo32Uqp20v4BvHjzB8sWZzK7eytnbtzKdTmnCD3AyGODZ6cvxySl9tIbDCZVVUFMCEqoHXSEIE63Ueqo6q8pIDc79jUQCK4b9qpoJqjPzXFOIp22Z/YaD6KZk8/t2g1UGLLT8FahbCKAPz/R9DpymCojQJhFOqQAt5meiDNRoXTNYGkTygdVytZDp9FIWs3MpVhcOKOG5RTkDWGlGVCabcP07nahcf8pnD/5gSSxxL2b9AS4CjlHN5Uzatb4Q/qrQSoGVzo8pDkPygfW0E1i1gWx/pPFDaffA6t3H4JCCp3v+sQ8J3AMr9sxbG963XT7v3uLf7xGhldNN79+/Wn8sr+aU+5BAVxYNRccHA6zMnUQNWjGBhbl6lI0k7h/J4OC+PPj4Z/Lg8ReSjiaSJ7sCqwpWceeIwCpXYEUPKyisFs7DCv4gPwyFVVuD14WfeoPsgdUeWH2btp0h4PKnHhIIYOWHxBmU2XlY9TMGtBx0bWBVjojmX2WTElVixW7BjKena8ISug/NMlYHVc1FdrMPM7hCBQNTqMMzpQJVzOAHtYLL1GrhZaAfOIYKATK5nkSxZoKqAAAgAElEQVS9QxECK2Q/RKr2HhdmSwesoNww/0FddCuI0lBBhMJgUae/+wbpBqzooeXC3JrAim3feVjhPYBQFxcXVJnA2Pvo6P9n782bJLmy7L7ju8eSe60oVAENdAPds5IUx0x/SJQ0NEmm7yFRlEjxI8pMZjKZjKalyemZxvSKxo7ac4vFV9m59113j0iP8KxMoNEQIoC0zIoI354/f8vvnXvugWRKs0mZTJDdJFg8rBimVWQoM0KRJWqasM8uMJ9dyvlwon54dCK/mdmOt4xJRsTkWEyflwjAsMCbASvRE4nCyvmIiYk9IYyPJdVVc2bFo0lzJNBsRCXb2QKvPvoDnv/8I1z+4UuMOSl23mN6bxwWtRDFzoKKYorWcF2ETJV+n+GA6vvtSRZLAisCKtYBXriEUgWhhsGVFfPFiQ9PHYdYBECeRvCODhA9uIPk4T3Ed07gTcfwmIlNYihbuwGBFqK6CiW0UE33NVuamegbVMmWc+TZTOBAmV/KGCEKKySxgq/a1aMulOy2AdsnlK0XpD0Ttq09Q10g0oVSUtad0K1NwIrwtPnMma7b86RhwwQXDAejsmqMMBzBC6iu0iybouJ2YbUMF9OFEleWLuNxRD+xqhRYdXp6KsdjSCt/xH+tUaDJ1YHZcUUpSD82L8fF2SlevX6F84sL+S5DCg8OjjAaT3F4cCzPtILlQAGhVokWhmqhOWjrPnSKV4bZdZ9f9ZNTdRGvhdBYZX66vSmiqPKUfxcMYWyzOapnZutT2jVWl3PqACup186jzdYbNSQwakICizJDnMRyPovFQtoPKs00k2DqwgcJoaiwJOzOJCxwsZg7YHUu5ciQTkk4AYJGtmmadIJ1WgKIa03CIQsCzjiJwKr2K/GLS+JUIKFmW0wbE3YJ3RRAzkQPCqvY/gi08koZO2vm0v7XDlht7kF3CqudwmpofLUdeOw8rN6k/Pq+uwNWO4XVSr0YWgHQgaRTCtTiNOHCnFQq7UeBJNJFNIKX7CMc3cWDtz/Ao3d+itH+MXJfVVibFVa+U21ZrKELKdkIrNgp/+kAK1nF3xBqpEE9DlxteHJ3Cqst5bcmD9ykZmrm/k22x80rEvrdFgLIPreGBO4UVtftdPruT1eSP3T/ejssVwc2bbt1haWGTK67d3B9FWUI+G1JENpMtDaVz1aFVVNpW8N1rZkudNABK079bxNU2gVW65Pu7sTdTse+oyoIhu0psGJIoKmrLP27hoKpV45s5zJ/CRwg/EGEID0BfIYCauYrhopx3wRW3DdDlSwDmapJ1IDYzNglS5goPduwLgNT64aYBiW6CisNC9NwOAKrV69e4fz8HJPJBHfu3MF0Om0UVjqB5TUXYqxcMQSqzCXLF02N+Xe2uMTs8kImumEUY99N3NPRRI5RSiG4SSMzBJacsG42Xd8GlBVYcSKqbWRRV9LXViUVVgUWsxxJyCxj9LaJMfIilM/O8NXPP8Lp3/0G/tkMMQugkz2tD1hZJrSuukrqfQUEAqyYhU46ZAFWEg4oUIkKN8ZYMQRQQ/oYIlgXJafiApzY1C59YBEHKPenGD15iIP33kH64B7KcQovTVFKqJ/Louc0hxJuSJ8rAkUqSiJVCkkSgiZ0rcJycYnl4hzzy9dYzF+LyX1IYBVBvu9JuKZ6lNmPlcH6s391hVXhy/qz0f3emwArA1NWZtwvIUgXWMm+TV3JUZMoqxKBVRJuF6TwqFIUOOS+6hRovB/ybDT9JhM7MC+OKt8IWs/OTlHkuYQFjidTAS4KrFg+/L5NshSEEItxOyqsljmViQn2Dw5xeHCEyWRPnlMZCQpT0uynppLi/cuybt1XmCTjRucnZ0kH2mfannWeE0AFHa+nW3YSkrwCrMxvzUJ/Dcw69aqVpwoWVxRzGh6odY8vCU3tKKwInwiseHzCKv7wxfITeCT+VRpazPNqgZVCVK+8UE8pwio/VmDlMQyVyjNVFkpgnwCrUkJv1dtLr79kUHUUIo7UqJ3QSlRdoUI0nrdkJxXvKgVVmq2U9y8XYEVgtuk1FDKnAkenmu3A7r6+47rjhD/m94aub9u57IDVDli9SV292n/sgNWblF/v+H9gBzuFlRbQRgbR9H39dijr5Tdout4MmjYorDR9881f30xIIAeJauTZAitduSewKlgWUQov3oOfnODeo5/g8Y/+HNOjuwPASlcDG7zQOhKryqBRWM1R1zOnsPrTA1abKswOWOlK7ffbw2oHrK7b+vwpAitOrtcVRte9HnmuB9jnbRVWztXKQVRz5DNvEk4gdWJz05d6862GBHY7KRvQd0FGN2Qnz6kAaYEVYZUprARUEC65DpOHsfAiyUTnJbKAIb9l4q1GxuzTCKtoZkyvFzDEm9M2mXi3psOqqor6M+hKgej3u69mH27Cp7BHM+0RRL148QJnZ2fY39/Hw4cPBVwZ6OJ+1oFVlRdimlwXnDgXyJYzXF6cyb5omkyVyWS677IF+g2w8nzeNQVWXpXJKa6GWrqFmY4J/Po9XgdWOVXFDIMsPfGvIrAax1MEnk6Ck9LH4vNn+OTf/0fMP/oUBzVDxCj2UjPvrsLK+iwCNoFFTlllHlRieF97q8Aq8OCHDP1zoXsySdfJML3eqLDyCAAIrCpPQgb5N+IIiyTEnKGBj+7h5IP3MX3nMerpWMzXcwmNrSUTnXAx55NFk+k4Yfgbs0yGEt5GYGWha6QPRb7AfHaG89PnuLx4jiK/EKPpONIMkwHHJc6k37zPuoq6IYWVAavuZKQLftfvqX1m4EmN+BWkrCiwnDLQgJUCX/1eMwxi/WcYbcRwMAVWfjhCjRBFRTWg9k1afz0BiCwbG6WJPxnf8zUkMltSIXQumS4JqtKRKnYM6LGySGiumNVXch58uqliIkzh8xhT6TNiCOBYnmfJ0tfxQBNnUzufIAQzi7aQSEdEzXl2QnEtBLhVk2piACobrfwa/6pSEz8YRJeybrJgdp4rFyap966Fj917ybZsHVipwoohez6Kcil1j9dJddrl7EIA1WTMEEjN9Md/s3ylTcuXTmE1Q768gF9R9ceo11j8++DFoqwqS0IqT2Giy57IdpHAylRzvKd5lcl31NydkIxhgcwQGUloIOuXAjGGAbINNcUVlzqGgdX2fkXrrDVR3T5ifcx70/7p295uB6xuV8LfJBDoBRIDE9TbHr9vIt99b1Cw8QbFtwNWb1BY1/zqTmH1J6aw+tMBVhuULh2FlddANZ1QcXASRAFy8SpIgWgKPznG3bfex+P3/gL7dx6g4GDGVmicn4TVVZVu22RsVUfAVTVJEc6U4CVTg8/he5T7G7Ci8S8DGNya3cpKEFVbjX2xG9S1kTVtI2Urcatpv2UArhYz+nJ1pvV6aGexfQ1e0yCa38aWh3NIYdVxaLmy0qW77ZtRt3EezQC0I5PXc15dNeteZ3u6rb/FpkvYNmHXiWy7utcHNEw90BR1twP71hRWbbkpLu0Pu7pOSGffNWn9MRDbTkCu2Ua/0de2lT9nHD/okEBydOers2kFYqiwbwOstOlw/jDOvNcUBvbsuumV5fHrOFpZQontHnJD578NWHUn3t3nsDsJ5wSMYWkMpeHkU1VWLQDhZM0mhJyA6XTZmT97MaLRsYQEigcVfYmoyJDQGVUjXM7OXQNL2qUATPx66Nvja9iTrXTLpHNlxUjT1ncnT6bUUDNjy4ZXuZCdqgFWVIi8/fbbEhK4CVhJ+FHO7IAEVrmE1uQOWFGBxWuK4hTTvQP54b9lgYkzfSpbvEIUFqjbSbcobp05PX+3mdC6d1K3Zx9IJQkZgigwOIHnWVRogNU03UdYhwiqAHFWY/bJ1/jd//H/YPm7r3A3oUeRZnwzLyBpm3z1xOLxeb5yPhZ22AkVZB/KCCPxCnPqKvGqotKJps4OWLEON0bZBFY5Q/k9xISteY4wTbCIAlxEPry7R7j7sx/j5IMfIzw+xClVa1TSUEEmmemojArVdF0ytanSKkqYuc2AlUJIy5J2eXGK16+f4vzsBbKlKtrikAAHCJPE+V9pZkPLQKf1hArMTtY1B15W7oSpmOS3Zf5re2UDgdzGzLy7z1WjUGyAlYIWNZ+CeKoZMNH9O14kwJem22MBVvSHipMxvCDmqAvkgIQtVt+lvhmw6kBQVSoqhGKdvby8EFUX6yqBC4GgAitmGlTgpU2W9luxMwbnPaGikIDGlI2EWKycGnqr3SjfE7AkYbH0EmP70I5UrF9kuXdZrYURN35VcvyrwIoqJoNV5mWldUGB38pLQknZhmjW0W47YWUtRvJrnnKWJZBwVIBV6Ivv3evT1y6cOMVksu98vAisNFsmfcKybC7QarFUYOWJlQXDaDXxBEBDerYTzlDe3R+eHuGxtL3m30fIXrGdoRIr1hDE2Km6aNouHnKmsCIIJLhyHnoMD6SnVXm5VWG1dfzgQi1vC6yGJp0bx5ZDnds1Pr89sFpNGnCNQ658ZQiIbC//dpz6psdtn7ibbWlb3RYYDR19aP9Dn7/J/q8CpVY92G0b1v8eOsZ6WbXnfHuFlYZWb141/bbL57rX/m19b6jtuO31r/b1erRVoPkD87D6d397UvdPlrQTbbIE9SmsGMZwS4VVm5XKbs1q5bfJRl8DJ7fPZalyY/Dm/sq4ygO4Ak8zXcbl+8keovFdJPv3cO/xB3j83ocoKVtuoMrqdE12v/Ywds/OqyuEkukkFz8QVAuR/HtejtBn5hauamUKpCTVsjPqdZNEwWocQLv3pflfO556YpikvE09bqmzNaTIlU5PyNm1OsQtT9024KEGs22Had/d1Amu7qsFgVcbkzYMrgUa/Y3icIe6WjbdMr6Od9PQ/oNuyFEPwLJna1M5bjTNdiSihXdXr1+BVZtWfahRXr8/skeZe26uAEPX3z1m3/0fPKebi3OuNN59xzLQsd5x2ERq6Pm4LVC7VvkN9XqbClEyYt2yAK/se/1k1uvd0OerOxxaQRzKErh+etxfF1iJjxMniYVCJobyKQTTmbVmblMwR+WH51ERQ3N1qgkiRMlI+pDGRJk+TwReeQFUBZYLmmXnqKgk4MQuikVBEAapeONcLJbq2+QyEpb8hzPLtnsjqhK5T6au0OPxvXyZNaFgnLCLcXRZin8PVVb80RAmZ/LcCQnU0KNcfsqcCyf8O0O+mGPJnyWz0sXY2+N+DmUySSNsSSdG4EBlVX3pgFWhqhUBVpWEG+qzoclMVu86AZL2mr4ocTTPFxd+aKucl5Asi2Veo5gXuDs9xoE/wuVnz/D5zz/C848+Rvh6jrFPJY6GdFr/rf1Jx1/IQtDYTzo/qsaI3YEyAiOG5Km6idel/mU8/ziOmyyP1p9TZcVEiT4/J0ThxD8MkCUhir0RogcnOPrgPey/+zZmoYcFQQfVcmGEKFS4yftNtUk6oucPlUYEJuotRNgh4YceQA+rrFggK5YoyoUocvLFDPmcwGCmGRtZllKYCqnY5wuk9BjaRcWLLlzJIpXcDvdMimqGiNCBUud31Hq2NdF76l/W8UMSCMV7LX5Q7p5Ldk2WHQ3DFQIzZM4yxTHjX1lQzegUQVTNjQ+RTvZE0bQ6ntHxTts+KXRsk+K0T7YAFU8VhoRVS/HNoioukP1KyKX8OC8xgj6XpY/PSat+kg5xZQylSRNW3zNjfMkW6dRt9jzSZ6s193R0zinQZJFSFgrpo8b6VQAlw3MzAUbWLonyykHz9irtHnYX4jS7Yi+s6kxM+EywbLh/llWaKhTyvBpp7OPs7JWoqxgSyXLkeHeUTpGkE6mvk/FEwgFPX7/EMrtExERDdYbZ5anUSYLSOBo3bWJdBZLdkYDf+k8ByE7lqNep5SARCKyrDLmNFFoxTJbhgfw3z12/x3ZCcLaorPg3M2yH9VKSF938tb3zHOrfb9r1thON2+3hNhPaZjHJNQd9fe3g+GNoxetaN2ZA5r1lH0MRNtc6/C2+dJvyt3nZtsO/yf77gNXQpXUX8tbPpwu6+/fj2rctIVtDx9f7d/P7v92QZjjk803Kd+habvL50NN/2/Mb2t7Kv5/h6BVt+mx93zdqPzpJhfrq79D438r8uufoDQGrZsCxAViJAeMtXq2fge1kE7DqV+o4z1VNX93RAVg7zI6eHaeYSIYTRJMTJPv3FVi9/1PUTL1sqaHdKXTb8BXQ0FmJ08e0klUidrieZAsksFog8HIEPlfN1RRYzksmLJrVR7ZlNiWpTKa0WoVV3cl/tyJYIyTveQrFmpLrrly6v7d12C2w2HwD1zu8lfNyJW414M2A1bZGrjWTXV3hvzp5ttXZoSq4ERgNbLitw+fZrAMrGaB1wOEgsFqRynVOxj1v7fFXUKk2REKbvglgdf37v6243hxYKVDYHtS4/QYNNehDwOo62w/VreuUyW32sW3bbx5YfbNnOtRhvQmw6rZ90q4RXjHkhxAnL0WhwaxZptqSJ0OAlapBmAELPk3Mx/A9LmKECGMFRwoJ1CRalUvcbylwoS6XqKqlTBA5aY5CBVYIYszyQkCNAIyyRpG3JusKmhjy1EIIlq4BKGZMq5wKhe/zuIRMvDZO1BkOyB8CA06k+dsmr6IAI6hyP1RaEVzRyyrPlljMZigyZgD0BFjRhJo+Vly4EXgnYhwaQ1/CA1U0OpEkeqLqVIEVW3aG2msmPLe+py2PAKsagSmcPIYbMkSoxrIoscxoCA9MwjFGZQDvdInT33+BZ//wO1x8+hTJvMQ4ipGVGo4o/bfBKpnOOsDBD+WmVBrOZ0ogB3g4/uBkmeo4TuZFxSPNomZcY7iUeBjZGgjbZwFWmjhAcsSxaoQhyjhEMY7hnxxg773HmDx+CBztYRkyLNAXvynNnqZKPMGgITNFKsyiibtkb/MDhAyXI+iiKT7BZ7GUe1VRkV3Qd2yJquAP1dmFwCNCEMcSFVzRejM00OlCnwRaSTBmM1GQZ0wIlEte0PnbBrSEVaqUImwxk3zq6RjiZZ6bVLppvVc4yNBYKsZ5rVpnyoL7cYtoXozR9A7SMdU8qdxHm4BYu8u6buOD9bmx3CdmsxMQ1QVWudwzeU5Yrp1sdwIn3Y8akBPo9Y+dui1Z72CaCrY4VODoaeY/PpOqotKtWRYSM1gRKvIeEJhrG8OyKrIMRZ5p2yNhiS0c0xBBVZl1x2j2b12oVI+o9fNbbzcNgLF+KbCKJdQu8ksBVgwjJrCi+pNgejzaF2DFRBJpkko44NnpK2TLS5DhEsDPF+egaTufnSgcIQxT1LXzr3LecK2ojvVzNYOhQWa5Ziob4wgJvbOojEtXgZVlJhXvKo+AyoDV4pbAant/tW38u6leXrcH5PUrkLv5a2j8sW3P6+f/5hPOdpx98yu4zZZW729Tgrc5/jAQGdr70P0b+nyojRo6/g5Y3Y4/DJXv0OdDR3+T+993rKHtd8CqAVCqsPq+AysxfaTsmmAoGCMcE1ipwurJ+z+Dn4xuBay8ipmQDFhRZTVXYBVozD4Hq8rDVJNuwEoGQxZgs7YC2AdJ1qGVbF8Tiq0qLNYHR7cFVt2B1vrAUOF6u/r+pwysrjOo7WswhoCVYshVBdz6sbYee5NC5gqwsjrU/t4Bq+EBxw5YDXW53+7n3wawsomgZnzTcDICK0KcFWClTa5r3zkppoEzTbJpBK5qIzG+JgRw7ahMyrlPAhsxNJ8LsCqLhUyyZBJNtW6QovZCFDSX5uKDm8wXVKC4PpR1j6Fj4t8j4MqUM5pVzrKmdUO1LIRLPHxsYkpg5SbpJC82eeWkmabLAkI4Yaaal+ecLUVhxd9UnjFr2uHhsXhZEbioEobPDpVjzNLlgJVTP/QCqya03a3KOmBF+sHJPjz1ilxkBbKsQJ6V8EoPDw7uYfH8DC9//wWe//oTXH7yFN7ZHNM6RBqEyGRBR2GV/lJQVbo5jIFJQiZz8eY3OZ8WZCO+RsxUp2UkimgHuAgy+RnJD78v3/MkIJRaOzX/5nUwbCwMUAUBijhAvTdG+tY9yRi4985byJIYFY2tw1igFTPgMTugKH4sO6FAMzXt5zFo+i6KHFGr5QIXqyp3ZE5hEDM1FotLMa5nuCHVgQJwJfSUp631WxId2JxOFigcZOOCiWUJdQ7nUvfkb62HjWm3MS1RhqlChuVXUGXnqVpIMtuJskpVVqK0a1ZQOR6kob4CK4by8Xma7j9Eku5JVku+JGDMjWcM1jQT67WmRhZ8rF6Davgc88USOWGxUyUStDHDJQGugJCYGe9UbSVteyM261+40+x4VhZXM3bGCZVK6jVnz6MoyJpEDVSbcXsNZbNyoqqKwGoxm6vC03mwNYburl83iLU+jmrHfwrJ7dU3QeF7ln2QwIphwpKdlFi3mOP8/BTn52fIy1JD89IxppMDpCNmWYxE7UcQfnb6UtqxJGF7xYQSlw2wiqORhAQqsPJRV3q/pQ6pnKoJ07XQZylxMWA3hZV6utFDLE5TWShm/dERosLw5kdCAjOE2AGrm/bAO2B105Lb/ry9yV6HgcIQ0rh6LkP77J7fDlhdv3zf5L5e97tDR3+Te9l3zKHtd8BqE7Da4KPDAcVtXivBBj3yQr1hbuaxdiBdOdc3dbXHqU06EEU+k2wlHkovQTA6QrLnQgLf/xmSyb5MOHQAoa83UVh51brCimnCMwFW9KvkCmb7shWNzoqCLL/3D7b6BjG2wtwOgNzQp/Ha2hz3vH6frqOwWm8cpTzd6Pn7AKxkBaxHeda9jm31dxBYsRDNZ2VNbTh8XBmV9x++CQlc/7ytK1r+O4XV0P1bf2bs3q939n372Xb/r9Pu3Xb7oWP80BRWBqvknrqJtQArwqqyzRpItYrCKqFRgEclBZW2BqwYEqiQQxWwru0X8OQ8lTiJLxao8gWKYiYASyZnVOt6sQCrIBmjFrUN1VJU1Kiqwl6WOU58XlzImmYa1Kxw9NiyrIZNu0rlD428qRhaMeQmatGFJDN4JggRFU+2dAorAqtMQtHKPMNyscR4PBFgxYyBDBeieEZBBgEJFT5XgZUaoXOivtZnGTAR02t6WNGjRj3BeNlUVhUZC8JDWHo4Tg/w8pOv8Pkvf4dXv/8C9esZRqWHCUJRIWWFKqzazHOqrhIgxUmy81MisBJo5fppelbxX6Kosgx7BqwaaNMJL3RKVjqY8bgCrISYKPSK6DXmc4zgIU8i+Mf7orQ6fP8dVNMx/P0p/PEEdcT0fhG8mMqfUJVf3JE4VzufJZ6TmMKTBVWiqCLUEGDFcqMqKyQ8I6XRkNasyJHlmUIjUVrR74cG8QxG1JA9jd92wEpi61Rhreb3jkg5n6Emcx1DI50yZlVlZSFeLG31ESOsaqGVASsq6RyQlTqjSkRRmQUj7O0/RBxPNfTSjZ2sHl8HWJnRPJ/nZZZjuVS1EgGyeq7VIFRiHVZgxZBMhVX80ayXmxVWovDqhBG3z50qKwkZuR+DVU72rvVOQlUJ/UqBwWXFZ40+UAsslwzvLDC7uGwyChp8s/MbarsbcHwNjY4BMZYXgZWEUaLE/OIlLi/PcHF5KeCL6iomWphODzAaMVwyQF3WkjyCXmoMbk1iNnYFltlMrollQNVoQJjtgJUmLiUcV81cm03aqetc0uwmJDBgKKICK1VYKbASYCd7oMm6CwmUMTEVVjmCHbAaqiYbP98BqxsXXbPhEBAYOsLQ9kOfd/e/rrIcOra1e32LgtqlOsXt1hrULhTZ197snLWduOlrFxK4veSG7sUPDlj9L/+yx8PKgSNZWGmX9nor5i0jAnvCgVYrfwOsemOt1VpdHhn55ZrwDrCSwYMAK3aRMbzkANH0Du69/RM8+tGHmBzekRTMna3fCFgx7qEbEuhVXDEisCo5fpWO3q0F6zEstbq9yzCPtVXC7iR3U2PUVnO34u3CDO397uRn0yNxHWAlg+cNMEylCX/aCqtu+fUpwIaAwpsCq02ArB9ebQFWbvSv2613CG7Q6Cr+dZHx+vVf5/4PlU+3bvWV70Bz/J2HBN60o73udm9SftfdZ/d7P1RgJaoJhty4kEBOjBRaMcRJcsq5tkmBlXgY0nfKp4l5Cs+L5H2Wnyo12ixpBFbq4UMfK1VXFflMM4K5MB6aE1f08JkcAD4nvYGoEqSfcWoLbXtUBcsMcjZZVuilk25Oys1Y2T63NkT/reeok2H1sbKQJbbNfcCKflZFxnPOMJ/NxVeGIYEHh8eivijKSsIXPVHWzCWcvaYPo5tQUkViGc6Eva3YARg0cVBOVETaRlGEUjIkMgeC3ENUeJg9O8XrT5/i+e8/x/zpa8Q5MPZCROQBBIPSP2pnaOoqwqrChQSKSkrAjyqHZH2AReC8yahkknJqfKy0XImMrE8nmqGqSACKhAICoTNUqiMFVwlVOwxrpG+TD1STFNX+RHysvKN9pPdOEB0ewJtMUCcR6ogANIDP/6iw448oubQuqSm4hh56ZQEUDBmjckiBlRcrLA05jS9KAXdU7RCIEJDw3mhYowIrHTg4A3qXUAYM4aQfEJ3nO6oqC2EzZY5OXCwLpHpZaRRhO1mREDe576osVOiqyh41P1BYRfUNYVUkSqcRptP7iKJJm1yA7C7Q0FVuuxIS2NPAMRyQ3+E5UVlFJZBsJ5kX+czqsQhpCEOaZ6Dj7WkTt/Wxj73fHQNISC99xgQGa0IEMVR3z5WEGUvbosoqvl0KTFwIqGImw+WS/nBzaW+yRS6wk8BOwkFN+eXKdlv7LGl7qFgbmPAJmHNtCs+bajZJ5lAXOHv1FWbzcywWSwmrpKrKgBWN8HnP8izHxfk5FvNL+H4pwIqwOsvnEg6qwEpN16uKnyl8532XLIv6pyoaO+MRiRdwZScZLxlayGyBSSrAiv82hZWoBKV90XaGdVeA1a09rLb3mruQwG0wYRcSOAQEhsZkQ9sPfd7d/w5YXS3tofIb+nzo/t3286G5123Pb2j7HbBqgvd1JfdPBlhZj1tRauQAACAASURBVLk6Q1a5sk3pnXS5ycwnkvN2pa5iSEi0h3B8jOOH7+Gtdz/E0b1HNwZWEpdfu1WjKgNhFX8YEugTWPluZdT1GVL5jE45s3IOeq8LrPoeLgVK7SdduDT0MF4HWFjK+T5oJQOYjkdFH7DoA0brA8yr5/nNeVitP/BXoM2ayf36uQwBK8F1PQqrbcdZeaZk4L15UNGGkF6FVjuF1e1DAoeekdt+vgNWbZfeNyAb8rASmOTaeFNXNSqrHmAln5m6yoVdM/SP6qogVFhF03VmwqL6wCaUairssmBRlULIUBuwolppJhm5NKybshx6H0aIRvvwJMMWQ3QYfqRhWBqGRDBUiAqGXkqmsNKMY5bhVCejCq9UqWTX2wVWBq1UWcKQHVXI8BjM+kWFFSfWXEChsoqZA/nvxXwh0Is+VodHJ+JjRUN0niPPqyyvAisJCZTwMAVb68DKgAyPL7BGI+s4B0Wd1agWBarzDN6swCd//xtkLy+wfH4GzHIktY+Y5Uc1XEZ1h0nb9EkT1NgBVgQxEnbtgJXUJoKhQBdKRrGGognA4o8lArFxDP3F3LiA+4o8HxF4DupbNq+W8jv1Q3mf5brkdaeRQKvo7jGC4wOMHtzB+OE9RMdH8CZjVEmIyg8Q+bGUj6m9ee68BhqyExyFhGe0JXDJAai4rqmKIrAi4PBC8YsqGBbI0EEDW4Sl7NsJqwiwREWlXlcSqufCrGoQVLRZ6BrPJac8KnINuWSd0ufGwStZPHOm2cICW3WVwitNXCD12FR9LhSQSQcIJaJ4jDQ5QiAg2HlzBgoQrwusrM7zvKisonk5b5dk/EsSCYvVRAd8ftWcvTuMGlqEas5Lwv4U/EpGQadepIn8CthymS/l+p06KKMn3HImwEegVbZEwedLPg/FR4sQScL0Ou0V92vwzvqR1fGIKZj6FfbdvsNCArk/DYvkamiOl88/w5IZ/3J6tSbyfI/GexiP9sT4nO0V2wAJGczmYriexAHKainQjecjwCpiIooYVc02TIY0QqgEWLkM15YcyKAVn30xqXehuYTGct8I7xJNTqDlr6brXWBF0MpkRUGd7TysbjjI2Cmsblhwnc2GgMDQEYa2H/q8u/8dsLpa2kPlN/T50P277ec7YDU0vt/+eV+/2L2nV+bvvQorGeF8D4GVhQR2sxrRKFdSi7PLjOBF+6KyOrj3BA/f+RD3H78nK+Vyya70rhsSaB3xisKqdKbrQSEeVhz4WGqcpkHSaBVZFB0CVpseKBvMyP7VSqp5XRdavQmw0mOsZiT8PgArW2HbpP4ZUqjcFFjZIHhoQH01JHAVTHFi2wKtNfWhHOT6luU7hVX3GVnLHHXbnmvD9jtgNdSh6cyoO1jj3/bvPmBlkzc1XVfPHZ3ou5T1brLOcECZZIm6KlHvqoDeVfSyokLBF8NnmZjLj9te9lnCoxl2uUBVzFAUlyjNIJwAzItdfzKFH6Yy4aNqSnx+nJqH+2W4HkGVASutJvrQahidTphNQcW/GYbTAiydaJvSqqtw0H1xoq8hgQxbIrCiZ5IBq2ypAEDCAo+ORYFRiA8RoYAvyjGPRuA1wx2p5mFIWgdYyYSe7U43qyt9ptx9JTyiWqusEZQ+6kWBxcsLXHzxEotn6l0VLioEixJ+USOs1RRd1HFdQ+pOdkAaqZtJuhzVqaIaU3YHrNjpcfJuiiv+pveVqIGc5w77fgF7zrQ9qj2BVQlotO1hWTJLGQRYxVw8IjyiOigKUKWxhgce7CG9f4LJowcYv3Uf0Z0j1FRgyYScwEr1XAJpWBepfKORuYSUVQhZ1npjUfJ9JmlMQgVWNMF3Gfsk9IxG3hJCmKvCjwtiLjxNIZLuQyFciZKJXjzN6Ke+WKoOEn8uB0zteWqglUSxq3JNBeA6TtF7wnNQWCU/HDeZ4p6Qjybe6Uh9ihJmlhvp8+UglRjgu2eKsEP+tnFVTxup6iZ9DgisCF6oFKJChxCI/muituIYzj3PjUtEJxSw2852/zaIZOrF7m8JpnRhptbOaCisJjQQbzGG1S7nAqsWzO6YZwoOZdzlSTa+MIw1RK8Dq+w48oR2whC6bRs/o9pRVZvat28ap5hvHffLa5LyrjK8ePYJ8nwh7Q4BFdVVfMaTeKxZQT0flxcXuLg4kzpFWBVHPvJigcVirmGlIdVhbL+YkCFQ1ZeLMOU9bLIsOlhu0NwUVtakmZccQzhNHcd7qK2w+VexjeGYWCMTFFh1bTO+2Y54p7DaKay21ajbAo+h7Yc+757bDlhdvVND5Tf0+TfbmvSc38ABbnt+Q9vvFFZrCqvOFG+DEuTm8as24F695xtCAnsVVipv1ymAk7e79RzxLpGJUCkdvGS5YRhIOAXifRzcfYx7j3+Ct9/72a2AFX0mpDOuabi+hFeph1Xol+JhJVkC3eC+Gay4KD5RgkkIwerkedPgy8qp+7kBKx3suOlQByxte55+iMCqOyjk37cHVhqOsT4QteMMA6tufbe/11ZcTZNvI8PuBGAHrLZ2Gc1EZC12WQfdw9BqqMMY6hB3wOr2wMomfQaCGjAl/kAKmTjJ5I8ZLLcJLTghpt/QSMASwZVmyqMflBot80VFjAArUVdRHaPAqsguURYzlCU9rJg2XlPRyz68BCVS+OEIcaThSrIwckVhRWBlflmqbLGBBs9XvazUr0qzDVJxpRNTa0dWgZXrORly5vsS8sMQQE5IUeUrwIrhZpx0EjIcHd9xIYGy1IA4iZBnfcBKfZUIPmhmLypPUhZ5tT5KhEKEM/TIYeKviCGRFxnOPn+O57/9HGefPkV4WWJU+kgqHwGNnJ3pt0yCee5UADk/HOUnLazis8e7pF5QWo8MTpWBGqmL0oqqHoIlGtynMQL+Zsie89VheeaLJYrFEvU8g78sEBQVAmYRDEQvJyGBEesCz48Ah35jSYKzfCmKqvjkCHtPHmLvnUdIHtyBdzhFSVgGHVsQ2Fk4WcG6KNn3mL0yFwP2SMzgqf4rxe/KiwKEohqi9xNDwzWJihjpE0AWaupN+CgTfveZJBVwSkAqq8pyiVogowNWArdcZju3TaMA7oRGNu2a+JQp5NLnSLND6nOkC2pa9KRsrKM0QKeKh55SY9Q1w21bWCOhmWGbzZL1ehuwssUYng9hVc6shL6PZDSSUNa9/QMN23XPqZxL000OK5MYSshn1kJ/rc3n8RjKalkBtWprOyLZ/8pMQiRnl+fiV0VgJb5V9LGjstBlFT04ONYM1A4CGoS1sEMBPvbkdEC8lr+pKy1z9FVoZfeJ++W+rK3gdVTlEi+ff4pCEkJoOOB4si8gke0RFVf8ngEr1os0YUZAX8IB5/OZgnECqzARg/ZKgLt53GlbZKGAvAcNrKKPmcuoqK0CM/5qaC7hPJVWbM+Y5VQXdltgpYDKASsLERzqSG/4+Q5Y7YDVtqpz2/Hd0PZDn3fPbQesrt6pofIb+vyGzca1N9sprIbG99+wwurf/u3xhjLXsKy2we8PXWqzyPTf426F6pu8s+Nffa3+2zwUeqUkbrIugw+3E1lodGbsHDASKHEVluODgk6twQR+eoDpySOcPPwR3n7/z5GM92Vrmp5y0mFhBetybltUbs9QU00bsGI4IMqZSp19DQkU5bYzQm0mU2aQyvN0IXXrE+hNK20bSlnHW7Jq33oyyKCmYwC8vq0gPa60ug9MQTUEzJoBGP9YM7i/coxrhtytHtOlUm92dhXk6EcOVq6oy1YHsUMN2hCw2tZyaTggJwdXzQ3terr7p7mvvezzBrh2vOKuqih0q254oIAYfbOZEAy1sldWcV2A022R87bjbi9f1/TYgzV0ATf4fOj+DwGloc+HTum73v625zdUfkOfd1UH2katd2Aa1ta0KRvUCAaEu7BK2jYChqLQST4hi6lsRSFMVS19VUYSvqQZ8kJUVMT4zOYWwrdMWAIBnMLKhXNReVQVc2TLC1FZeT7hktsvvV68BAgnAqw44aOBOr2sqDgSRYRlXmM/RGPviF43ahpt4VmcoFvb3/WqUrN1qh1atUvTCjjfJm7HSSwhG5VVosghLCHsKGjCXkg4EF88t/FkD9O9A1FisN+mkkfUDoRcXHBxKiuqrVTdQ1N1FxIo/lzmx6gKK/NsYrtU0cuHRuuzAl//+lN89ne/RvHiAuM8QFJ6CAsmyDP7ZVVCSa+9BpK7bRqbBRrIT5jJl+CN4ZVxRD93FAEQTcd4tbiEl8YYHe5hj1DpzjFG+1MESazJTAjGWABlhctXpzj96hmq8znq2RKLV6cYMTtcWYkPESfgLO8oiUX9NM8zRGmKBWFKHInKav+9t3H43mMk909QTcZYMISKSj0aXns+8mUmBteEShx3XM4v1ZOKKjHfk6yU3D9/mFFQel+eI8MEXTijQhPegxKX5+fqp+TqkECwMhcll0AT3r8GOKn/FO8/lUFyf2VspM+YPkOCBLXPcL5YBBn8jHVJf/hv7VzIbgOp2wz1GgkQmUz2xauIcMP3FUg18H9tIUCef9fBmH1D2w5YWKyGni2WBMI+xuMxpvt7Yt7NcDsb3TVKL6fA0/2oGtF+LEmBeUmJMqvzMnilAMtHzayeElGp6jQCKaoiGfrHUNvzs9dy/6w8+b0oDJAkDANMEYb0fVr1A9u2EGLtWAMEez0q2xPujuHs/jBMktc3n53h4uwrUVjxPjAUcLp3iJjqqohwPhQgzIyhVIfxmSas4phYrrPMpY0hiJLMp3Ivnd+r+NxpaKiuhGpmyFbtqbC/yBWimU8coVXM58eVu4Rg0sMvZGIDD2HAMGKq+wiqcwT0YbuFwmrb+Ha9v1nvC/siKob6y5W65HzgbjN+Guo/t52PrHt3noU3OXfrS1YMe998B4NbbL++TeP6dre3KZ/Bk/uGvnB1TKM75vtD8wud397+tekcunvuG3vZtGPbNWw/u34ucN0rGjJdH3q+r3ucb+t73T6t7xjfZP3tv0dt+d8EeHbL9zp16Mo1dpLuDW3fd35922wrM+9//i8PNwMr8S5wH68Yr3YblO1VoQ9YcYt28ry+/WrzrwXa/1BYgy37k92oX4Wu5zgZEyokXAnl6iFXA6MJ/Hgfk+OHOH7wIzz5yV8hnR7J1lnODpwTEW1srgeseGSm6KXCih5W9ARZisKKIYF+oCuf3TAR9Y5Q0NCErfQM9LScrveodSw7WhPRtQliX0nvgNWGLH3XKHYFVrqCuv6Q9QGr1XqvN/YqsOqGXq7efNlnkz3QgNVKns2tZ70DVleLZwgoDX0+VE2+6+1ve35DHe7Q5+vHX++0muxn7otXP3fKWQeF+4AVJ3ICrAhtZBIurtyioqIqJIxaYEW4oO9z4sYsbxb6pN5X0t/I5JUggAqXFlj5Dlhxol5XPiovgRdN4fn0r1n1sdIQHg0tYktPKxeqLtR/hqnjFWopsFLT567HjimqNDSnq+BsJ+c6mSVUInRqgZWYZneAFbcnsBIz5r19xOlIYB7VP2KnXTEk0IAV/+a+FJhIMYj0SS0CWriowKokwKPCalkiZlN4usQXv/wdvv7oY3inS4yLAHHpIZDIeO2XJXTPmaaz/1nNctLWGAKrKi+QElpwAk04EYdYMCwu8hHuT+DvjxEf7WH/7gmmd44QjlPUUdCEBhIMMWyUwKq8XGD5+hyYLZG9OsfZF1/DP19IeCAn2XwtsqUoRXiviqoSs++cwCoM4B9Mkb51F9MnDzF++z68g31UDLGsPVFrEVhVWYbFbC6AQ7NUan419YIi/HHm1PQ74j75m5WD/zfeT6oWJGAgAKMXmdwLAhUCK4Z8OmDly/1zZukuUQA9zHJR3PGGWH12SioHrdREXQENlVqsI6LiyRXaWhgoDbgJQKjeieMRknSCJJmIZ5tYGkiWzavAqvveZmDF7XT7QpImMFFNgPGESqGxhJXJs9IJS+R3TWXF8tQFT80EbGF4Bq26IKv3b94g1mvJpKjPK2EfQVVOnyqCKzFXz+V+8nN2wbE8xzRup3JTF0PtGbXaa8dbbx9XgJXkhRie8Jlqi/CJbYaZrs9npzg//QpFQR82Aul9TKdHco8IGAms6Le1XMwEWImnGhWFPpX/bDNz9c0TEMXwVlfWLnFEA8ttvM42k3BLQmEDAbyE5bp4RpBaSl3ms8Rj80VYxZBohiEKtAp0dM5wQAIrX4BVu2Ax1F+tfz40od3WP+2A1bdvur4DVtvnFztgtV2jNPR8v2l78U1/fwesriqo+ubD3feG4OhWYPU//ov9nhrTR757OlaR8m8nKpsm8jagkbW+7i7WsgHq9ps7dds/v6HqKoVAlPWrWQZDAkMZtxWVBy8aw0/2MT64j8N77+CdD/8ZJgd3pONeZlkDrGyQ0J1w9imsdAVXDSQNWBFe+R49rLgK6ozXO6mVv01gpeXaqqy23vydwmpwBWRbA3cdYHUFEq0RyCZpwJVMjFefwZW6KCpC/c5QlqHuINqeO/m9U1h1kkr03+nvGjjd9vjfdAe9CUBd5zj9qymm2ulTX60qFwzyGPwXCOCUAOvASqy661BCAAVYRWPA5+TSefLIhCtAlau6hH2FZBe00CoJCWQ6ewKrc5Q5M2xp+B4n8TRsF2AVTsR0nRNETuIJylS9pNCBoUUKrFRhRVWGhf7x/POikEkeVUqtwkrDB0X9IL44rWn2ajnrEywhhgQPkqZPYRMzGtZlgeViKQCC+6IhswErQjKZkFKdVRfqhYSlZvFaAVYuO5wLEyJ0kjJiJj2Z73so8xJBViHJgeXXp/j0F7/C699/iVHmIck8RARWsgrkoWA5N6bqeu5iQH+lYqlrFoFVyHLg376HPADmDC+apBjfO8bJj58gOTkQZVW8N0buAwuqRwgfmf0vTRXMlTXCstZwwKzExdcv8Orjz4FnNINnWJ1CD25DBUs6HsmAIhD1iIec5xyHqA7GSB/exfTxA8T37sA/PEbOMQC/ywEIM8fNZlicX4iyZbq3p9dLVYvAOjXXp/KH4VPJeCShi6KwcsCqq/QjqMqzTAzqBTKUzO5GyERYQwahnkr0XlKlFWElFVbqacawNjVudz5VzrRdVN9UVXHBRVSDasheUXFEVZYkBmD9CxWETKjMm4jaKghiUShyscUUTE071QmzNojUGOG7e9y2A25c10k0QDN3+q0R7Op5OcW883la7/OoWNPxTgusuuF/PNaKb5X1mbpjhagEx5ahkXUnJ6xSpRrLlH/zcwE+oZqehwQyckz16FqFyu2C7DZgpUPf7cCqC8IMWIkRfRiCwOrs9ZfirUdgNZkergGrQMIYrwIrXrOq6VpgxXLktSgEp4+etrNOYSX3Vdsk+6HCSp5f8YsjsFK/K5qus27z3KlcJCTrAiuFVJrUQtRWO2B1ne7zynd2CqsbFds3vtG2CfhOYbW9uHcKq+tXx/569gNTWP0P//n0KrAyXf7KMLK/Y2Va522vBih1JurdSViT1rrZSV+M0/AqlIEtnjpFlsq9OEijDFq9KSqeaziGF0+RTu/g4O4TvPPTf46Dk4eyokpgJefGlWMn1VwJ6bIIJht4OZWUTGS4WlSrhxWqOQKaSvr0Y2gVVhY6xk7ed+Uh5+oGY10p+WYF2tXSXouq2AErV0Q62dtO8Ic6lG8KWK2Aos6zsBlYGVJqf68AqyYUUy1Nr/P6ISqsrlMuW+/xdSWOG3ZyW+B02+1ve/1D2w89X7b95kHdqum6tNpXwgbbCeG6wkpMsqmwksm5M7rmBBicMBEMjBCGYwSRmkOLR4ucFP1rAhRLAiWlt5JdUE6AISv0uKHp8gx5doGCwMpzwIqeRV4IZp0VYMVJvE81iBpoM/OYACsqZDjR5dkwLEZCAmnQ7L5HVQnDxZyZMc9HzdcNWGmGW520qlH26sRYbI+1vDixJJxgeJcAKzVgZ0igeWLRyJohgTTMVqNrqrOcQocKK2acqzM1YafCikCLMKyTNUxCBKW82J+KWzyKZS7qqmhR4fTjr/Dp3/0a8y9fYg8xogwIK/pQaVtcEnAR3lg376BBt7WzNSwuEJVUgXCSHAagb9VFnSMLPey/dQ933nuMOx+8i3ocwx8lqOjNU5fICW4IMZgVLgp1Ys58brWHpCJAA2YvXuP8D1/i8jefo3xNGOlhujeVcDSaRvO1mM8RMhMaJ99BgIVXYxH5CI73MX10D6MH9xDevYuC91OIWgWPcONyhrOvn+H0xQvcv3tPlGhF6CETzy3CqUDGG/SwSidj8bTymS3RwR6qqBpFdlkiWy4le55k0csLZFRcCYihcIz3zHlWSeighhMSWhFaEr6YysqeDw0P1NBA4gI790atx2yATk1D8+7p9ACT6QFCZtf0NHSMwIqvbsidKm26maX1c5uUdBXx+pwLym1gE58L1k3xnQo0HJZQTEL3pIKwjNxv17BQ6bQJVllb0lVe2XsyvnMhr1QoGrAi/KPqTBRtop6uBXhKeCVhpmUDZOicZCPVer0OrOR0eywZ7Hv2LA+Nn+173J9C8FIzJ4YhFvMznL76QoBVGKaYTA4x3WsVVqz/c2Y2pAeXKKxKCQkM3PiW+1Mzew2PlDahkzSiaW+kyOWBElWqKazE/8/ZUEhbR78uCXsljNV2i2NvBVYB4pCKqwqhr5BcrDQEWG0fo23rg4YUGNv6p53CaqewGhrfXOfzHbC63vyjryx3wOo6NcwNS3vGxV0xj9XD647JudfvXUjgf/+fTbYCq3bCdDtgZR243R7bLzPerL5WgVUrme5/KFYbC1VYcRVTH4QWWMkAhGnMozHqcIx4fIzpyWM8+eA/wcmDJzIIMGDFFc9uGuHmnPuAFVfZvAoBTSQ7wMr3MpU7a0ok55Eg+aN1vO9g122BVROx6f6wcr0OiJFz2HlYXb/FuFJTh0MCN9X7ZkC7dt+6GYP0cK3SagesbnyrbrzhbYHRd739jS/8mhsOdY7bBnM6edyusLLTsIneOrBiuJd4u5QasqPPlQErAiKGL6UIorEAKwqKVH2rhsvlkiF768BKTa4JrMp8Jh5WeX4h3i/SrsrkLgKCFAhGQEDFhfpXiVdiwQmwhu+sAyuG85g5u1yLU/bopJu+MGq+3vXiERWVKHR1Ymwww6CbqIGFKtHI2KlsOOkuClFYiM9VXYHqlcl0X6BAA80KAimGUi5QE35QZUXvrjJbAVbiZ8nwSTM/l8k6Q8JCVFmBhMZSZws8+9UnEhJYv5pjz09EeeVLF6/jB1MZiTpLQJuqTNhNdnt4t94k/mRSHmmMBSqc1hmCoyke/fTHePjhe0juHWHuVcgZkuR8tRpfRTmklp2UZw0EZY2UyjqGBX71Ep/9n79AsihxMJ3i5OgIgedjsVjg4uIc52dnGCWarS6IY2SoMWP5jhOM7hwhvnuC/R+9C+xNgDgQ3yowfOz8Ei8//gzPPvkc90/uCJAq4gBF7KOg+X5KFdFY/LFCKrkEWDE0S2VTDPczQEnFk8Eq1ql5lmG+UAip4YYaBqvLFvxNvywqA9WEf7m8dAoWl0HQYJWFzro6y/FRo7hzyUhYH0+O7mA8op/URCAtQ2EZBhcwHE4lXisqVRtMWrsnpuvuxtriTNsmUO3YKs7oVyXZB9NUHknCOVuMEX9NZ9TfZK0DJDSvq6DqG/d0gZZAUwnXtYygzqtJEjZQTcSyN7VaIRBSfeI0XFHC8QTGEBaq2b35g3XhUrfd6jalq8BK7Pq3trTrwIr/7gIrU1gpsDoSYMUQTsJzjmMVWKmHlQIr9ZTi9fO6CE51wZQLz6o+XbGvELCp8FeBlYUE0mif/1bvNaqruD/ea1MPynPH8NpQwwGTyONjIgu5VFgpsFKPtZu+dsBKk1Tc7LUDVjcrt9WtdsDqxhWwWczYdB+Gnu9v4v7dZh+7kMA/ckjgkMKqO7hYHVLqbR5aIeL26xPtbgX5JhVWrdn6usKKKYDZ8foCrKpghDA9xOjwLTx6/5/g/tvvSfpkA1ZclbVBDQcp9loPCbTwQ3a6ERVV4mM1h5ivY9HE50uEv6yAW+4qJwX3IP4YtirZr7Da3hjY6nu3THU/XS+k/kdyB6yGswRua8zakMDNputN3dmgMDR82QXDVyGHC95b24dtu1NY3abL2b7tdw2cbnv8oZIZAk5Dxx/avm/VZ3WAt11h1Z342WSzGxLIcDROHOk30wVW9K6qawKraQOs+F4hoeG6SCITWZnHu8x3Xa8ohtEx1xuB1eIcmQArJtGg/xXDCamuSlAHVG6pL5WqloA8U38Y+ldJFjynsOLkWv1nnMLK+RoRVNikWoGVQisLEdQy0PCo7mSSAIthWwqsGMKo56wqGzVgJ7DScykkcxeBFTO8EQ4IQBJgxcn73AGrxRVgJRFlYuvVQjNL9SBeNVmJOAey52f48h9+h5e//wLhrMQYITwCK+d/af6S/KfLPabAioqetYpqfa302yyfJMLcrzCLPRw8eYh3/vpnOH7nEbLYx0Jy8pFGaVglOz8CBoESHH/QR4dKEhZgXiIlbClqeK9meP7//hrR+RKJHyD2fFy8ei2gyry6WLZUXFENRRy6oO9T5CPemwL7U9z92Ydixh4d7aGiXyXBD4HVrz/GFx/9FvvJSMKjijREloYoRjHivQkOjo4w2tujZEdUVxxzSBa2gCoXK2e1U2P2PFERliUuZ3OcXZzjcjZDzpAtp2oi66I3EX0zVWXHUEEabrfASsFA90fvqSi/XcIBqupYF8WE3vfx9luPEcc08NZwV0Ir1h3JAuf7qBjS2gEO6+hBEt7IUXWcs9peCPGU/YniLIp03y5Jjih2HEgxUCy/xTBdxzhULfLvrm9Vt83ojqkM9q4AK1EQEvISvMlyZ0eRpqBKKr/4MTG8TQGZtUVEhqpcs8yKV8cC3ap9VWF1PWDF6xBwtgas6GGlCquRKKwmUwVWVMGxgBZLAncCK60HBFZy35wyNYoJrLR9kfagbmwPwAAAIABJREFUA8X1XrnxqXuuJFGF+FgR0Ft2Q/XEMmDFeymAy+1VFVYektBHHBJisazVbJ2LANdPG3O1Nxua0O4UVttHsLegXUNDC/l8+/igXYzdtLOh8cW1TuJb/tIOWO2A1R+j/vbXsx9YSOC/+hd7WxVWQ8CKg81tL9t+E7T6poGVGJyazJ1dcV3IipIqrHwE8QSln4rxerL/APff+Us8evdDHBwcNB5WYRw1K1DXBVahz7CDTEIC61KN1xtDScnCoz4SVr1kVdn3kMl5taalVk7rvzchpy6wMji4A1ZuivdHCQnUCel6x9o30b/6DNhQXyes9mpVhc076ja1A1ZvPPS4LXAZ2n7ohL7r7YfOb2hAOHT+Q9uvA6v175vCqg9s9U30VhVWrVcUjZJlUUDUIVxkcMAqmiCkb2E4EgP2vKRvj9O1cmJONZabpNmkU2OVNGxFTNcX58izS8BTlYUaFCfij1WHKeAybIkvVFELYKAqRr1v6DekIYFdYCWTQ8IBAWAKzu1HzJwZduUm4q41c9CqVVhZJKAIxhhaiBKB587bASsxXV4ukRe5qGKYKXAy3ZNshVSEFTkn6was1McKVYaqpAeWLrKYB72EjIkEQ4PJdEbqIyiAOKtx8fkzfPH3v8X8q1eIlxB1VUjIIeGAuogkSKDJbEXvJ6qr1oBVZ0QSRiGW9G3yaywjD97JHt7+iw/x4Gfvo95LxbOqcv5PUlelUFxSE6emETVdEukEqqzExF1yoby8xPJXX2L+2TPMX52iupxjeXaBKs8lLI3+VxnLkSTIp7+Vh4LnzrC+OESexhg/YdbAJ5g+vgek6qeEixle/vJ3+OIXvwIuFgKj8jTCksBqL0V6fIiju3cwOTqCNxmjjkJRWBH+EViJLbXUSWUlVLaxzlJxdHp+jmfPX+Dl6WtcLnIUXoqakJNuBwFNrf2mDhBYFdlck8JQyaIJCV3SNwmaRV3kosqzuE+WIcdLrKuEVg/uPXAhYAR+GqJKpZ6Gv9aIyQdN5t0Rx9vzbMDKstmuPucewigRXzdCQav/auTuORNv/Vuz2Tkgyd9UOfp8X8dRBqwMJhkY4r8N8hqoMvDDAta2woUBixuEqvLFgJ0m64TNvi8+auLd5EJw1VeuQikJC1rTegMofeNem8B34daQwsquowusWDctJHAVWB1hPD5EyAyBLntjls/Fw2q5nDXAKmSWUtYpKqxizfIo6io+3x2/vAZYOY8wedZpuC7QSsGVer2ynqpii88JgZUlLGLbEvrqYZXGASICK4/10UGrHbAa6qI3fm4AeKewunERfiMb7oDVDljtgFW/lcf6GN76QHu/79nZNqfw/tV/0We6rh2YJEFrMsa49zpnoLL9XsvU5lvdg69DGDVcX+dlq6GHzfZNq7z+cBgsaFNmq/LJpTwGV8Vp7qoKqzCeiFmuH0+Q7D3A8aM/w+P3fobDo2Msac7qa9ppdsAM5xBTSgFfetzu0XVtiIMlhpcQWOVAuVDzdQmt0LBAk5irN4ozRJedeTIQvTmw4v2RrRtgYiuKxjZsFaz/gWpDFPV03DU2YGQVkqzvQ+5c46XUf4ShCW8fmJNz1p2v17aeg2xW8HHfQxPq64ROuhHtlWNLunAxtb0psDLD9OsAq1XFnFybq5HXFdRfgaEGwa67gxt079vKV+/uLQ5+pe24eoJD9W+ofgxtr0fc3GFv33742q93/BvcGLeJTIhueP599f5KG+FUS5s7KA2p2fS5Xb9N3NZDAjXVu3rMMNMXPZ0k8xhD9upQ/KsIrIIwlfbfFFYSRuVx1Z/fWw21UzWshgRWxQLZ4gJ5NhPlhZoUUwEVww9TVGJATdWFTqypWMmyvAFWki2OEE0gQNxk+BJgxQkzJ+emsHJ+SRoSqBPCtj1XxYKVg8EjUUg5wEbwoPCBoUw0VKf/0VyBVZ7BD0NMJlNMplOBBAqsVP1bVS4kUH4TWKkHlqqraOruVD8CsNp7xs8SBIgXNV5//CU+/8VvUby8QFoGqOYZIi/U8HeXEIXXIDJ6edMjA2yzBHYeI4mkB8T8/GI5x2VdYJkGGD+5j/f/5q9x+KNHOC0X8OlhZKqRokSZ0UtSMzImcYLFcinqK59KHCqw4GEUJ6gZSvr0FBe/+ANe/eMnuHzxEmM/xCiIEDowRfP2/TvH4omVc0LuwujE78f3kYc+FpMU9376Pu78+DH8CcM9fXizJV5+9Dt88Xf/iPmXLxAHIco4EGCV7yVI7h3j4K17GN85Qbx/iDqKFFhRBUaYIP2JlhmBIsNYi5oZDAs8P7vAZ199ja+ev8DpLEPujVB7BARURdGzjR5FVL7znjLrHRfO6JmpoIqAR03J9TscoxByssxYwwirkjBEmsSIoxCHhwcSJklAxN98XpIolv3R1H+PpvGNabb1g2271iiszOupaXc0E2GSjpGOx/JcaP3WMYWGpylQYvtkWTPl3AmN5RlXCMdrsjBa6/MNChmw0kyibCfUB8pC7ey44qalA1oJpTRPK8IdwqE4dMoq832TS1S4pYb1+mPPp/Vr6+13+/zqd4eAlTwvAoUUcPPvFlid4+Lsa/HcIjwXhdXkEIF4janfFz3MqK5iO8CHmRBSYJIprFx2zEa92fHKs3GPDcUkm+CawoptB8+tD1ixONn+MSRQPKwiwizy36qBqiLcasYAfXOBq32bfYv73ymsvs8hgdvHTtbf3Xx0M7TlzUFLd8/fLbDSp2HTOQydp031tl3D9lK8XRkO5Qcder6tjRq609/O59pHbXsNzS/e5Lz679F3q7DiOTVq+K7Suqdcri5KtxYT3Tq8FVj96//qcGuJD9wPWR01OfFK4a9j/yuTSz2spiXuZoOyvxU2rHb4toRnD0nH+EKYUqfrc8ezSZXG6dNjhFLpEEk6RTg6wd79n+DRe3+O+w8fy0rlPM9lcKuGplx91Bj7dhXYptkKimRgwIGHmEcWCDkCr5eoCnoGzMVkUjIv2SqmZHWSK9cJjguOkKb7CjAaktQ6iLFliWWbZ3TT1MjAr6PwaYz0dSBiadd18uRMfh1qkAbF3cPuNaz/venBbMGaHd/gTadeNPDqKqy8LnBaVyf1nc/Kd1ZyCawOxJvVU1mYZbYb12y6+tpOMoca8w3PTufk2jrRnlAziZfvbXeA6LvuLsQcyvJ5W2AytL0+psPgZmP92Z7zYTAL4Jt0GL3fvfnypt69gfO/9fkN7OC64aQby39DJ9XX6VztsOzerwLfTasuNgltJ5yqDqKKSIyoXbtaiRIkFVCVxBPUVFuJnsTMm/W4rHVmai6TTZcVi2FO4gfFiSi9sfKFTPgkzI4KlChBFCXiXQXJPhjIZF4maFkmJtniHZUzLKuWeyxhfsyY5bLDSQghJ47OL0gBVVdlpaGBBkO7z5HCDAWNucvqxnIgpGJYINskXgOBQpnTfFszzPGaCRBGo9RNemOUNcMkSwFzVFURYFBhxayDakDdmlOrAXuFsnAeP3WNLC8xDUfwThd49o+f4sVvPgfOlkjrAEHlCRjqe8l189nJK/USMzsVybrLz9itaNY+ele9rpZIHp7g3b/5KzFaX44CLJjsJGaf7oBLKS6V8p+UF02nlxniUYooTTSsbrkQ6MJlKO/ZOb78336O6qtXWJxdqMG6S9ripTHCvQmSwz34kxTxhAo9DyXDPRdL1FkB2naVkxGKUSiZCg/unuDg8BApArz63Sf49D/8EovPniHKxLkLZRJgNglxPgLSx/fw8IOfYO/wPnyG3CWRZEEsvAo0XWcpUNlDIElQVSLC60WB33zxHB8/fYHzvMYCAeYZMw+qsku7SQcTzTfTBeStLw7ov6mwoeKlQlBB1IaEdZGEF9YIPThgBcS+j3EYYhqF2E8iTJMQcSDUCkkcCtwiKKvkOeSYgdF+DG+EgDjWfVUTqiKKAJcQKk4Zvqbhr12/qvZZ4LW1zwWhiXM9k54vSZn5szU9t7pmz4uBKvqS8UdUQI1HV6vQ4vdZ3nLezluP9aoBWk65Z3BKx6y8Xvd8dICVqth4nazDvC5d2lw/T/k3aaR72Xi3O35gu2SqMQm5qzUzoyjKvArPvvpUYCXbpNF4D8loT9omUTHKs8qMkTTsX8rzvB5mrAuxcsVqwt/xyGvaaxmbEtKqysxgeqNek7BI9QITNZxHQBVJRsW8YObRUsNVA4Jk+o4xAUWA0K9R51njsWZl344dVZmprbWrwc08wk3U+5uXa3WbNuq4aRcuUJ1jvmsd7WZf2jZ5k1rVqFVvsv/be1h9MxPym5fg7Y9/82NrG6BP96bX0Pm9yefr46LVEO/+Mxje//Z6M7z9zcfusiihco2bVN7eyJb1HQ2d/w0P3Nls+7n3mZp329Wh+evQ+Wv7uM5Q2nsyvH3/d5s57kDSKetPN5Vjd8G5289Zq64N/PD4v+nX//XfHg0Aq+0VUoaXTafX7LanEuqJtS/9t6yguV5p9XdLDlcLY62CNKvz6+s0LczSRkXTNDMdue/RS2QkwGpy73289aM/x72HT1AHMRZl6VZjac7J1UfCqj5gpWelEIzASoT8dBSRcMCqvEQtwIqpe3UC5HLouHukUnRZ6e9MWtcBwxBhpqJgu8Jj4JE0sLcekma+I98ZsHJVWpdc21X4tcsZeuCbGrnBQ6q7u6vAqvswX1WBqDdZm+Wmb8C5tfSljLcTiz6I2QIrfUa2PaH9wKqFg64WbzzNIeA01OBv217OYs1seWh/q5870LpFaXXb899+PusA/c3OXobhAntv0+m/6TG7LbBNY282YFjX+PWBpu7ZfRvAikCJaoiME9GaMJ0/zFKVIIrHiAisam33zePQOksDVjZJkwkewQ4htIAa9YGiSoGgg6CGk3CG7NHDx7OQQHrbyMJFJVntmJVruZjL36bkEmDFSb1MNhkCph4zOrG1SeBVYKVlpt9bKT+G2RGumAraAQpPzKYqVDSspreXnDeVJVT7qkm1AKs0kUlugRAFU9gX7LOWgEArwi5mXVTPHM2mRhDG36X8iGK5ZvhjiUmQon4xw9OPPsGr330JnGdIESLgOZZsH9uX/a3ACvAK9p2+wB/tclpgJaoSD5h7JS4jYPrOAzz553+J/XceYh55yAOG52n/7Fe1ADJCMAFWolTSBCz0wKKCiWXC+zqiQoiKsaen+Px//b/k9+JyJuoThrv5aYzocA/J0T72376POuUsO5QwvWpZoFxmCCl58j3NHMg7kUZIpmOMJ1OMwxiXXzzFV//wG8w//gpJVsKnsifycJ4Cr5IK4ZM7ePjTD3B48gh+PJJjMtSw8MUVSZVDBHl5hfmyxKIK8HJe4h+/fIHfPz/F64Ia7oCWXKhdWJuMqJyynPeGRvs2neo2ke39KMF4Tk4bWHbEo2ENAVXM5MYxDWEUuVREZVrgYxr62It8TGMPSQAcHuwhCQMJ94qZCZPhr1Rs2SIYwzEdpBW/Mwnh8+FLGCfV7PSA43MhCLGp6wqsTGHYPhf6niqw+W3xsHKJC3Q8teolRVUVfwiQVWmoSRbkuZNn2Rfzev6bI0QBOgauCO9IWERhb8CpVVKxTOW54PPTUVcpcGptHnQJ+mbAihDIwuvWgRXv24unn8uibxSnSEYTpOOptE0Gw+TZzzVbpMEv9eFzC8K1jR8VdIqlxlo2UjNlV2DlwgLdvWHSJCtz3Y6wkwCTwMoXUCZ+VV4NJuumoDViaGDkI2KzzHZJxvBa55s+xansbELWWLMTyDYQVhNBDC26beohd8DqTwVY3WIMM6So2Lrr9XHwm59HoxbesOmbAIO+XaxvvzqG0kQb28aP249v4onN133b8x8qUcvYPPS9/s+vKnrXvzd0/jc7bjOrdH9sHj/3ASvrp6Qfcl5/G9uoQQWX7EU27xtfD13/pjH7Hw9YaQ0YOo+mxP+nf3m8dbY0CExkgGlwaWgCZ7PTFl7phLK94c2JO2BytcBXK4dAAnc1TQekRWBRjU5S7UJFag5wQgFWQXqEyd338eCdn+L+W+8AUYqMm7Fn9TkIYZifKayatW4HCWwioYqjzcBKZfeSEcVJ/fXEzMy9DYvsgxOD5f8NASsbxLWPossaswNWaw9US4MbYGWrgDdWWG1uNjcpw2QC6567HbDaXAI7YLVlMGId3Q1XuP40gRUXEAIJAQyj0Y2BlZhPd4AVIRQnj5ww0xg6ILAKY9R+IhNuqoG6wIqKLE4WRWFF9YbzKFKVFTN4qSfPJmClnjzWR7QDkmZQIv08J926YKL+XTV8Z6BNZROB1XJ26YBVLucXxyHGorBi+SQovegKsELlsgR2FFZyDKq5qCRxwIqzUyqAkipA9vWZAKuzPzxFMC+R1MzKpxBgZVpgjyonp/zbAStTWDV9oBAtD4UPMVsv91Lc/fBHePTXP0V09xCzoBK4U9OziyoUhhc6ewJJBCOgykeYxKq+KyvxrYpqCFDKLudYfPEcn/3vPwdeX4ryhhnqxgd7GB0eYHzvGOmdQ/mdhzwPT83PlxnqvEDE7HYioQlwmS0xo+k/gWCSYC8eoXhxhle//RRnv/kE6bKER08zv8ZpVOJVWCB6cgcPCKzuvQ2PxuxpolCMym43CSGwqopagNWs8PH1xRL/8MVz/OHlOc5qH3PCBo/gs00Mw2LTkMKqUcusl79haskyKFnxWG88BPLbgBMBAu81F9x0qS/2PNp0YRR6GIU1Yq/Cg+MTjOMQe6NYVFf8LPaZhIb7qTEZU0FFU3kNqbNwyiAkVAwRxAklWBpq6wBuC0XoP6WZOVdCAkVBx5qlfXHgvKz4RHC8pGHCqg7UbHgaottkzHQhdhxiEuCyHPgyYKWwhedEOKMKPpaZApk27I+bMemDAF2nsLJx1DqwsrBnAUmdMOkhhZX43Dm4pAoml4VPMjSWeP3iKwFW4gW2AqzI3TX5wiZgJTujhNEprNh+UN3XhX46knYg0QErvRcKr0rCbZckQLJMVjy/SIAVYSKBFZV8Ek5N1Z6EBQYKrXyCZkYxmKegASu2mRYCre3cDlhd7cdlFvX/C4XVzbHB0IR8+57/9IGVnX8fjFCQrs/OzYDHDljdvOa1oGibYGR9/n4FzAwomIbrd8tPvgtgZX3SUDn2AynnFfsmwOrf/Nd3bg2s9GQ70Ko5+3WU5ECSWyFZ3W79kp1Rq0uj3X66RjPXCGRHEyOnJNJoAQkGrIigGE/PTIFHSI/fwb3HH+DBo3cRjaaQIECu/gUcoKwDK7ci0TEXtRC5q8BqJgqrwOceuYpJBYD6NkgHXLUZVtSLob2u7t9DwOqqum21HC3kcmODJitbPcfm4F+yXn1XIYHdM968EnRdILGpfFeO0i2HRvikNap94LrASldYm1r+xsCq2+htfuQ3nrvLoLQDVjtgNdRh9H3ehFl8r4GV+s3QkFrVihr2HYRUEI0kLLBfYeXW9mhOLGoUpx4S76fceViVqCWkZok80yyEAqxi7luBVeXFLmugAqsi43f5oyGB4lkoihKaahOk0W9Iw6MMWFF5YpkBbdLeBVZNCGC3r3MLOgQBOgFWpaeKOaiYUh+r+eWFm7Bm8j79ZDQkUIFVHSQCrBj2WDuFFc26TWHVhgReVVhpTJSHYFlj/sUrPP3oD5h99hJRBiT0uinVTL4ZUq09pnyf3ljSh7o+tdvWURm19CoxW0/fuoNHf/mhhANW0wQXhGoB22UFBlLOTokrk12Nx0KUphIKRjVX6gdICGaKCmdPX+DVx5/j9a8+QZRxIh1henSAyfERRscHGN89QnS0j3IUIfNq5KjBrHUGrKjQoqH83niK2WKOi2yBJQ3MvQB7cYr6dIazj78QL6vRooRHLy2vxnlQ4KWXIXp0jPsf/gR7Dx7BG40RjEdAEgqgYwChKvOI3gJcLkqcZzU+fXmBf/jyOT49m+McoYQESja4TkIOp+Vpxj02ftDyaUdcFhLrhaz/YiymZvW1M2iXMYtmwOOLoZYEUKFHo/UakV8KlBqHkYQIHk4STJMAkwCYhMB+GgrIundyokDJAViDUQHlNVTXU2koCkMFIAanLERWx27mYUV1vGUIdCG4UuZmp0BVPL1HzUNO/aX0vUwSD5jhugE9hsiaDwnBHCFLsuI1Z8/WBmDFkEBJRqCgR3r0NYWVJihYA1UWVTAQEsjz7QIrlg9hmoxJqgLnr59dAVZsYyxckX5c0n5JeLKqtUxhJfsoNdzPkl+Ywqp7Paaw4jPVwkMFjJV4pVlIINWY9BOjBxrDph2wogpLFmx5fKrBCP0DhAGhp76vHmJae53QUsfJUqRdqw+dQ2hA9E5htQNWW6evA8Oi7w+w6s5BunORHbBqxS+9Y9xbKfCGRtXD9WcIIg15YA2dQctdvhuF1XcArE62PvFDhG/V1HsdWvVpn1YrWDcGcxU+6L5WgI3rvLo3sU9hpZ/rCK10KYnVByFEVbFz9hDHIwTJIeKDt3Hy1vt48OhHGO0doWLmE0mdzC6RIX4dD6tO6KOtyvUDK5rWXqKuFggCAiuubtPHSlVZGrapq6IqMGsHOnZtVhZ/DGC1fkw5dqNw04GzTaT+eB5W3zGwkhvTKgKvEmIdWP0xgFXv/XFDO7kfW1q1PtjVvjfc4F4XCG46hW3by9F3IYG7kMBrxLCbKsG8UkztwAkZ1RO5eCURWPEnahRW9LLiAsVqSGDbB0mmKxdWp/vWkEBVWJVtSGDGELlSIBMVVgzBIbCitxAnctJaUJFEY+dsIcCKCiuBKDYRZyigg1MGrGQCyJBCZ+rctrM6Sdd2Z60fVKcYaZcZZtj0gRqlpuFLonYosZhfomSmwMVczo+Z5NI0kR8CKz8eS9lVDBkqmDCE2QE5uaXvFZVWGvKjYU/qiyMwzHn6+AzBvMxx/skzPP/1Z6K0GhUBYi9EldO7xtlKu0bqyhKWS0JibRihgf1dBh5mXolqL8Xxj5/g7b/8EKOHd7AIgUVdovJduH6jXNbJrRpOsw/XVQeqYNIwwiSI4C9zZKcXePHFV3j28WcIFyVGYYLJ4T72To4wPjpAuDeGtzdGPY5RRD7KgBqQWsYS9LCisTs9rPyixiRKUWQ5clSSUZBXO2G9eHWB8z98iae/+BXSeQF/kUnVnPsFTpHBv7ePk/ffxeThI2AyQbQ3AUYxioBhkGakzzoQ4WKe49W8wO+fneIXXzzHF7Mcl2EiIYGBqKu0VAUgdBQ8/Fvqk2ucO0ON5h0/YMibJgsQaOGyY3KBzYzaRUMvCjbNosdEMr7vxkYMsaTiyq+RIsdeUOL+/gjv3D/BvcM93Dk8kCxxBE1dGEVASFiWs591SqY+YLXyPIhXl/Mnc1ctQM1BKVNWWSIGMwKXpALuO5r9TyEL76fBG+6XpvUMARTD+Thu1FWrIYEKp+RFUNXxsLIxQmNqT18uPifmK2aKmK4FRmdB1uBc95oNWBkU4vkSWPG79Keanb90wCoVP7B0PBEozkMwhFmBlUJ3biNqLPqJucU5EWg4hVVfSKB20W5c37mH5itmwEpBoCYnYltGYEX1GtVt4qknXp8l2aSALANWSchEEeqv5/F5FtUIQ0q11nZDArWSW0ignvcuJPC7NV0fmh8OT7hv943bHX94/Dt0dt92SKDBajuP1XkI2+udwurmCrOhuzv0+XD96VcWtXBpB6zeMCTw3/63twBWvZn7+pRWbma6oqzSyrAJWCkI08wozasHWG2cELvVmkIG3G6lV1bTqRripCNBEB8gmD7AycP38fDt9zA9PEEdJqKSllADDs6su3YhB03D0UAmXZ2SwR1lzy7zTlXOUFdz+H4mwIoDwPWQQB2gbAdWWxtkSReuE5pNL8rat72a9OQ2hDXjdzOFdyu93xWw0vt7+1j77QorG/C3JdV8393nq5nM/vjAyiYl9ttWPnfAaqewGupa+z7//iusNKMXgRVVQk2otUeFFdVVI/h+vAFYOYWVeBCqEldDWjSUzoCVGZfT2J2TRpkwOmDlhzGKWpc0NGMos9SpXwx/BFi5RBXi/+KAlfjwOIWVKEscsJLJswMP+lsnvKawsnuoPjucdDKsSr+jMMF5YsmcT6+Dk9VsMcdyfinnxO4gSZitMFbz+HQPBSe29LAqqLKi+bpmCWxN1xkaplkCBWC5kECP4Vqlh/JsgdM/PMXL336B+uUcE8SiPiqWOZhlrUvUryxhOWCl00+nkuJCEzOcEVgFFeJ7R3j4lx/g/gc/EnXVHKUokVRlobVYysnBKukRxdCe4wc1ZN9LRki9ANmrM1w+f4WzZ8/x+ukLHE4PNHPi0QHGh/sIpyPxrCriEEXooYoC8cDStHiUbFfIlznKhYYGhoWWOxO1SFY7hs0hQPFagdUX/+GXiC+W8GdLRAyhijyclXNUewn2Hr+F5P59ePt7iHns/TGKOEDFe+pAAccrVFg9u1ji11++wC++fIGnWY15Msay9gUk2eRexlPiYdWqebROKWyyMrb7IShLpOQEogqsVLGmqhdVjXMYRDyqHlP0IqIGjOkdOd5h9rd6uYCXXSApl7g7CfDjh3fwZ+8+wuN7J0hpCC4KKQdYJfmAesD5UYSMd4nhsg7qqprKQgADBCuZMm1s2Zpdc3hA9eNsNsN8PhN1lXo1qY8UwwDlMiWsThVjFipIYCVjw4AAhVklCao0nI3jJjU7d3DKmZiveFWJQkk93qzMWcZ6/h3fOQesut9pxnUDwMrGv3Zcwib+SOhjvsTs4rVUzZAeVukYCdV6VH46Xy1CLbZDVFgRBPG6WmDlSZivAau+kECFoK4tcko+CwlsFVYMu2S56uJmJMAqlbKU82aGzYLHVzP+kP5VhFYhrd80WRGYtEjqm1OK2lm58W1j/CHAyuYTBFauzbhBB2ijhp3p+g0Kz21yO2B08+M287BbKWiGgcPQGf4xgJXOk9sxbldhJUmffvAhgZvv0rdfPzfPvfvq6Pr5DAGr4fNf7RM315UqVL3ZAAAgAElEQVT+MhoCakOChSFBje1/U/11mZKu72H1b/6b7R5WQyfcZiTv3ri2ENtiWpfu6QOoi1WWGa6bKe92wEoVUDoJ0XGspkIumbmo9hEGMcLkAP74Po7uvyvAav/kPrx4JAJlrhyp8akbSLsVxqYSdlRRsnLFyQIHBBzI1RzwXwVWdnM0JNDKqG2ItkOVbRXu5sCKqeBXJ0luX51e/LtUWH37wKotOz3WVbWbSdDtM3v4+G1O4JpJ2LcQEtgcy0BiJ2yRgzhN+735tVNYDXcoQ4OSLaXrqsRNj7EzXdcCHM4SYpO9VYUVVQZqqsyFCZGwULnqhS4ccATPM2Dl8r26fqF9zhVYyeTVZQmkskjNyxnuU0jmP4b5yUQ4YEhgKiorn6blVOwKECDUySUrnwIr9gEGrPicqrrKwBX9e9jBSIgOJ/ASKth6EWmbzMUVnVR31RsCzagWojrM1B5i+aTtgWSvIrBiKE5VYrmYYXF5IZkOmVmMGd2oIhHfm/GBKKwYEtgFVgyFpCqCZSH9dMm+VA2mFYZVYlxeL0sUp3Pxrnr98dfwTjPs+SnCysNyvmzCl+wZ2gSs5H0H3dj1EEhloYdF7GH/3bfw5J/+OfafPMBlXWBeFxLCJ+bkjR+Q12YJNnUVs96FESI/wDRO4GUFTr98htnLV6gXOcqiwHhvH/F4JFkAxfg8DlHT1ygOBJoxtZkt1mgf76EULyve6wJVljuISaWSrsCN/QjV2QwXn32NT/7vv4N/OkNwsUBKOBkFOF1cIo89pPdOUO1P4dM36+4x4uMDYJrq8UkWCbgqBVZPzxb46PNnAqxelD6y0R6W1HN1Q/0kRGvV3NuAlXYSzm20A68kaYzYgDlgJcBA1YWCzUr6WhFXOUDK8DbxDlNolSQRstk5/OUFjkcBfvLwBH/25AHevX+Ek0mKoMpF38h6L6qcIBLfKta9gOF4UsbqFWV9FX/Lv6H3b/3FZ4H1nptSMTW7vMTr169xdnYqxuqERczuR2BCUMOMhAQ1IhzvqLFoos86zRDf0WiE8WgkyqrQQeB2kcqZrlsmQFfG0pSIqqgt8xa4tcBqPSRwZRIyAKwMVNlzbsBKwhyzBeaXp3K9gfOwIrRi2yBwmXCOGUKljVyuAisHkmsmD9CKu2K6bscV0Gc2Fh1gZWNCLuyako3QSoFV7Moy0X06HzFOrgmleC+knMMaadwCKw0JVK9XU4ra4GYVWNk574CV9Is3HX58AwvBwxPqm4+urrPl7Y7//QFW/SCCi2Q/ZGBl46LNM6Db1Y+hGnj9B28jGBo4xND5dwU/2+HQNn5gQ5erUHSI/3zvgJWecJ8Cpgut1mFVqypqwU0nq4obrF9RWMlTu1pJerPEiR+GHrNgem5Z9aJnCAdnnAR4AqyCZB9eeleA1Vtvv4eDOw/hJ2Pn3tABVhxIr1wjO4kWbKwCKw6iM1SFelh1FVYq33SqMpedpVshuwO2ZoB/S1O2IYXVOrBq4NUPAlitdlhtUa96iulwzrIErntY/XGBVXN/3Ar8DliZe3N/gzzU4A51Sds/H0oyMbT3HbD65oAVn88usEolSyDDAzUkcDuwan1YGL6ioYCiCHC+VKawYsazmMAqTuAHMQq38KCqrAKVeV4xxK7kBE3Bk/Y/Bq0UXBFIiLnzBmBl/Z8trtpkWCatnPgHoXjyrMAsA1ZUy1SqkmE44PziXMAVYQR9rFKGPIUx0umhTNqLPmBFAMfrkskvB8caAsX9itqMEOsyQ/l6Lgqr00+eIrwosReOEJTA/HIuYKn7WgdWuljVghdRbThgRe+qxSgQ36p3/+avMLp/jJfzC2RViTRNVRFEoOf6VI1id+GATqF9dHQsGRxHUYT8co6nn3yOxekZpgmzqo1QUEmTJqLyybhMFXjw40jM2qnSEoN8B4UkvNGFjxa5Zkucz2Zyb2mmb2obmrp7swyzL5/ht//+5/BeXcA/u8TEZU87n11gXuWID/dwSQUSPbMe3MHo3gn8wynqkRqw10EodfdiWeHr0zl++dkzMV1/VYfIx/vIqI7qrLx3QwItNJBm/93xmSqmFF61fYkqrBg2pwFgDNMq1cC/oFl9wOBD5x+l6R1rZj6mZYJXoZifY4QcP3pwjH/6kyf48PF9HKcB/GKBWFTqCqwYD+Zx3EVlX5JKvWe5UyVo3lRWV0xxxTrefRmsknFnXWE+n+P87BTPnj3Dy5cvRVFFtdRkMhYIpexSw+DUz1MXMcWUXQzaKyTpCNPpVAziCVIIJi10UCGXKvkkI6DBKfGLM8+4mwEr2W9nriX/NpWk+90F9SwHXgevj+dPAD0nLBRgFSEdTREz+zUVVgx5dCGBhHaEVmzPwjCQMGLNtKgKK60JNwdWLCs1uXcKqyjCOGVZJrJnNX5neDGVVLWcA69BFFYJy5ZQnNmyRROpKivJzt2EYDho5qpyE6mxA1Y7YLVtuXZo/LUDVq3gZBho9H1jCKgM3YHbZQlcVZ59G+c3dP5v8nkvUBrYwVD5/uCA1b/77+7e5ol3HlE9iirngaRAqc2E196fjsKqd4mgT6XVDrSagY3rbnXYqi+9yQ5YVTTKVXm3yN8po6chLFdB/RHq+AiTgwd4+Pb7uP/oXcSTAywpp0YlsmUOzmXA2vGv4htyPCqwxJNK1384JZKUzmKwzhWtOaqSxusMB2RYoMVrOqsIF6q4rc4OTbj7gFc7EHWDrRVT9fZounpmIGbtLNw9WfUoWy1/BYFqmDv02qQes7Tvtn33eG38tgLRPqA3dNx2v+tKKr2WRsHV1h6rRfJ7tfy7WS51yC+p7recxBCEHGqQtt3/6yistl+/3c/u5EW3GKp3tl9Z6d6QMGBoH6aquEb12VDCJhW4VRO2tQr1AvFmixZYrd/H69XVNkX3ppOw/djExe7N9fa//emQaZiFUl33Qep8z7J0ta5DV3fSt7K0WlbbFVa2R5uoNv4zzlspX1IJVKGQ7HVsj+hfRQVHCt8nVEpcFjVfxBBMw66JJJznjygcXIIPp9wQBZEDVrUYNasPDNt8TqDVdF2BlXomsx7oNjRsz7M5lsu5KCAYEkc1loRABaFT+LY+S2EcuZCk2IVNddspXyaCAkQ6Sh9RoBB+OY8rhW2WXISf+Qi5DcOSwBC2JS4vzjC7OAXqAmkcIKZxsxcgmR45VVaBPJthOT9Dvpw15tuZgDcXLlma0kSBlZeVCJYVFk9P8fWvP8Xsy9c4QIqkDFAyHJCekb2hDO1AU5Uavqig+CIEqnwPVRJimfjIpjHe/Wd/geMP3kGWBMiFvzilkHv8BLjxnoHelFTLjDEeT2TiLvWGapTFEtlshnK+BHKFMRIfOUpQhQz78xWeOICihvg+0ihx/f9q4L3UWg+i7OEnEqbpEep48IsKflYiXhb47D/+EueffIns6xdI8hKJF0hdYiZAqrlmqLAIPfhHe9h7+wHSh3fgTceo0wR+miKraPge4cuXM/z9H77Cb56f4cyLkSVT5H6IQlbYOwN3BzoIQ1lP1MOzHUt1YZVs6Gs4LP8QyEV9OdVVtAKoKkS8h3kFr/RcqJyHgv5mdcbAR/iLS6Qo8P6je/hP/8mf4cPH9wReectLySJI5CZtKMETDeJDKttHClaiWJ4t82WytrZRtLnQOt5De+5tTLDMlljM5nj16iVev3qJFy9eSFgg6yWBCIFmksbq1SZhdApJbDwqYYFVjYODI4Fp8rlALedH5xIZSJgwy8KpHLUdtmlWLSo7C8XVsEcLf2z7UI6x2OZYG9ZtJQmAu9e7qc+0leyuhxWVnJcXp+K9FdLknL6shKXOiF/UZGy7/j/23rs5kizL8juuPRRUJlKL0rLVdM8MZ3d21jg04xp3hvsPvwZpuzP8mDSaLWdHdJfMzKpUyIQO7ZJ27n0v3CMQEY4EKruqu4E0GJAIl8+fP/F7554rYcqJjIklJJDASuAr1YI6ftFw0GIupHTW9pr6o6GBBjAbLzFmCSSwqk+cWA6tqCXvoEDUnG0LFacmG6ABh4RTcUSYyFBFBwHfA4YGqmOcDJKlr6gBVqnrduAg/6nnIV3f/yx+OtOWrRmArBufzYXZXqD/fNNdFie857n+9ee4vNXGm97DmWdwqZC+5rOvH183A6um8flC1TxzQdUcRj9aNh5qvotV+zZnCawf++y52Y82WMY0PJ8mhU3TvZXW8qVpwxWfNz2fpsP+6Ps3XGBz+drEFMvrSNP9NR2/Pv+Y9Qe1OtFkul7vz87WvypLYP3dWPeOOP/t725caran3iH8qrf6ZoBkgcysg6mfqgasFqf8s1ZgWU8y/zcOEuurDHUZt2AnMcrVUAm9RnZw7LADlG4LCLfQ3riJW3ffw8177yHqbiGhRB468OGqqa5KVueVaaZZdtXMRHVgxRVFrmZNgWKCohjDcwywoi+W9dtQ6wMzgFpda5sm/fbhrprACkx7i8BKGuQ1Hf7i9S9e548PrJY12LOhwFlwU1sS1dX29cDKPtl1z2ddm3UFrNaVzk8fWK3vj+YB6LJtr4BV1RHXwwF1IlmKn5AAK/FsYXtaZQj0vAiOq1n8dEJ+PmBlFVaiJKLxeJapBwwXKOg3RQ8rAVaBACid8Bnvq4zhg2NRPyQzYKWePZxIiociG0xekzFNp9JEQgzNhLdq012ZqFtgZT+vAyv1iFFgZaOLZFIrIfBqkp1NJwKsxsO+ZAKMAl+8hwRYdbY0TBH03xpjYoAVwRb3pT+YADGTsp7nslkIaTrujXOM944FWE1enWKjjBHkLkrCLDG0r0JWZvdVG7gzTF/YEVVoBrDkzJQXephELlr3b0h2QIYFUnEl2JD3xVA110XGSTkBAuFS3EKn3UUrZiiohlMOBgNVhhGEpRlKY5LtGbPvPPQlyQpVPlIOBFbWJN9xELqBjBjmlDC0sjITZzm+8dnhdvLNbHtpjjApcPT4KU6ePEP/yTO4wwnapQvX+PpwWj4tC0xptN6NEOxuw722AWejg2BzA8FGD7nrI3UDPD9SYPXN61OclgRWHSQW8sn923k978MCUQ0RnAEr21zOQrwqpTjrpN4H92AorHoJUWEVegF8pp+R66ZKhnWyQIgEODnAJ/dv4c8+/wjv37uFrZhZGCcIyhSRhNap75vjRxJC6xDe0t8oaot6jUkKRCG0EBJoIY4IgcR7SuEFf7JOstyHgwEO9l+jf3qKk5MT+Tu34bEIqxgS2Ov1ZOGRIJPASieQZhwGoNfbkjBfVS2ahc1aiB+BmnyZ0Fu7cKBZORkxbELY5mCV+mfN2m6Wae0e6u28BVb1d3vVJMHemzVdt8BKYFtE1WcM+urZzJEC+qj4pMefBVa+C6ru5Hw/GLBSn1g7tuWxqbCiwo3PgqG3qrAyfrSSFVvbzFbEMudYm+CKsF2BFUxWbU0EcHbxehbhIJEKq7/WTdjOA3yugFXTlP9ynzdNqC939CYFzhWwugJWl8IfcwDyInW16exNQMkuti6DSbavumj7WN9vFUR6G8CqDq8Wr935h7+/2VRma+63voI3m5ovDxFc8A6pDrpMncVPz6Owsj4Bs8c1U1eJabqEBNYUVjaLFLPNcO3PbcGJthB3d3Hz9jsCrFob17huqAaqvmuAlR2wagNXASu12z0LrIzCagasqK6in8kPD6xmpb4CSnEi8zaBlZTHOYHVciXO4vVVA5BqdeJtKqzUK+2scaG+FusiMs+jMDnzwi14UV2mw75SWF0Bqyagvbaz+oNXWAGqsGI7r15P9OShuoqG6wRWcJjFj/449C8sRWFlU7hr+1Il/rBhgZJVjN5NnCQzLE58YIgXyplhNBVWCqC0/S9LDSGkeTmzBDL8jhNKvu6aVdBur8CKyxoKSDQkkBNq62FVDTQUIlDVZdPRz9QYVPMQCJmMZ1RByb1IUkJVZBHKeARWNGfuq8KK2QAjMT1WYBW0NhTCuaUAq2TSRzKl/2I6A1YEFaJwMQorC6y8tIQ7TDF8cYhX3zxDdjhCpwgRElilhQArlpr2mZVRdn1AogtOWkulLrsKpehflbR8PPjVZ7j+8TuIbl2TjIEEVKLuouE7wVIQyDlYRu1WB512R9rz0XAs3kZU3YixvYFQVJ2JGooePp4sLYmpOsP/ZBsa44upvSvwScMAq4mNJGQxfR5/Tic0qjehiexrJR+lQis/K5GfDHD85BkOvnqM5NUBwiRHm0fOGIaZyv0knoMkdJG0Q6TdEO5mF+0b19C6tgOn1UHiBXh5OsG/fbeHb14RWAWY+C0JCaQ/kzVap6pKipL3ZspSBSrWh8iU82xspeF6Vh0jdkxcqhPrAl1RozImYggfVTss95KLb1R1JfDTAR60Pfy7n3+MX372EXqRj3x8Cq/MBFax7vFZeAKpmJU5hst6zu8ggu9RvcUsynXv0qouELzpu2DqX5ELlDo9PZXwP4YCUmE1GY/Eu8oO7vn8rNfTzs42oigWxZX1wxJWaZId0HCf76EojwSa6WjAAjINubUKK6P4mdVlq7Cq7CwqlVV9gbMCVrbuz9ptMz6bAboVAw57PVZhpSF/iSis/MD46oUtA6x0cVaBlc0SqKbrHNMScOn5HQGSqh67qMJKTeztOIY/VWEVC7AiJCSwSplZU8J3qci2vRL99Piu8f1luCNfSSYwUoWVRCTMFIJ2TmBbk/p8Y3UvdwWs1o0ArhRWtkVcVUpN4/MrhdWKCJ111a722ZXCan1B/VSAVX3MVv/9hwRWq85RLyHnH//+9lpgtfaF5Urj3N5WWVUN8HT/+sSy9v+aV9WZx7ZkVeVs46Ly5Hn6p52ihO1xAkF5u8k6o504h0ccnPoonQhOuI2wfQ3XbtzH7fvvo7t9A4XjyxoP95PB8UqFlbGCFIWVsmoJCeTkhauPZ4CV9bCiH8gPo7BaDaNMSm+agr9FhVUTsJoNK1aGjc2Hn/3+QwLrRseLr4KFactfEYsvzxsStUxl1dQhNgGHJg+rpvKfCxdZ8YzWXUNTSODaFUoNylwbUrm+Ob8CVlfAigqrClixXRdg5dMjJxYD9rrCiiFUqurUmmUn6/xZ97GymQJFYUVvKk7KOPk2Gc4YeiN9iJIYCbXjN7PrpVRXTZixrA6sGKLIEDkaabPiq8KKwIrqKwIrTrL5VYEznfwRxojXlYEqMrll3jYCoYzXpx5TBHLSfopixVdgRbWShE/1MTw9RpaMEXgM7+J2PryoK/fE/9J0ncCKIYG8D/rIEKrYcCwLrCRLYJ6BwMrpJzj5/hWOnuyhOJminQeisBKzbgI16yZpvYBqSgzeK6EF+8JclNAaljcpMiSBA2y28el/+Et0798EtjtiuE41lUyKc1XSODLL9aT8ojAWwDSdJOif9jEYDEUBI74/EVVx6v9DhQl9fFj2qVJOKTOen+UmWdCkjE3WRXkq2spzgG2BFX/RLJLq4aPqM5OtsQT8EgiyAqOX+wKsjh8/RXl0ijgrEYqIREMrmRWQYYEDt8AoAMqNlgCr+NoOwq0tpGELe8MEXzx7jW8PBjjNfUy8GJOS9ZHjGAvRRNajwIqwhyoz04DOQyut/Bau2RvSEGEdP8k3/dvMfYWejw7LkJ5VyRB5OkIrH+K//Ptf4cPbO7i9ew0OM0umU8QhAagr70xIryrW7bglyioqgPjMCAb5rKh6oxeUXA/LnM4Ns3dT+1/CKHpT0UeOAJKwan9/H8NBHxMBw6oCVOhjxmzGuP369V2BVRoi6uvzcV0xZQ+iSD4TcEzIZTMqG0BLQM371/Kx/lXVoiMvUxRiRk21LCRQgJspy2V9oQYg6r0vhp9ze9u+W2BlYZyoShkSODrVcMawJQorbZc0QybbJRuOx21F7UaFlclQqtkm1CvqwsCK9VfCrGvl4jgGWDFTYKgKq0zbUMGns3FGKe0TI0ZpteZ5VOPRcF0VfKIPNOPvKoJj2eLi6lHCFbBaN4K6AlZn55Tz5dU0Pr8CVlfAav0c5VwzmJUb/djAqhKN2PFyNRe2iufz3v9ZlZaOSnQcPn9ce8zF98/5x7+/c3FgZQTk1Uu/2ABamXntFGeyNFmFy8JtvwGwqt+cusJox2hXC+1ggOuJuiJOGbICKzfahh9tYev6PQFWNF6HF8kRFIbNAyttoIz3jKTiVWpngw05VBAPqxmwGsFzjMLKgDQZxMyA1XxmqMWH3zQhrS/Izf9+BazqZblc3cUB7mL5z78OVZmefU0EZMqK7OpXqAnoNDdIawZj58gSaPdefv922lINmpdtv65Barq/P3VgtX7A02y6Xg8Psceyq/F2onPeDmNxuz98DysqrGiSXgNWkiGQ4TH0c4nUcH0hJFAVVqbtllAom+xLvXLoyWIVVgqE1Iid/YECq8h4xdAT0QArMSdPURJYSUigAVYojYcVJ8YKrOohgYQmVF9RBWKBlTWF5n1ZYMWJ3yKwkhA6AQq8bgVWgoAJtnitohQiR0sxHQ8wODlCMhmKmorQipkKHb8NPwzl/ygI2wayjQAr+l8xlMdO4K2HlYQHqk8TTiY4fPwCp0/34Q5ztDIffkYvGvWAyk1IoBbTLNfX7Hd6cfGvVEKLN1XoY8zshLGP9q1r+Pjf/zn8G1tI24FkB7T+VRZYjZMEQRwjbmmIGQHVdDLFeDRBRpCUZFJuhFWEVPxJI3jxDqMhPAGHqNI0LJDHF2AlaqVF6fB8Sy99vkNooSFPPB93kUGeepMjIA8bjDH8/iX2v3qM/nfP4ZyOEOdAyEDMJIETeKKy6hcZRlS6dUL4W104G120b95A1mrjICnx1asjPD4coV8GGLsRpgxHpcLK9kDiFaXAkgbnkmVQEYFx9DSqGpnz60KBzzKXOQeJZTVwZJZk6wOaTCcIXRc9mtOnY6SjU2x2fDy41sb/8bd/jo6bIqRCyQBSKpW0/Fz0NjbhUmFFmCIqQ08Am0JXPT/rL99JqsW0vaveQ9YZhv8xA+B4PMJwOMTR0ZGGAE4ns0yYszFeCZOIQJWGOzs74mkmah9fM2sSWvL/Ucx2gqG6GgrI90nUklLfMzGhlxVk+47PMjAqvBIlFj3mLgCsZoqqmS9U5dFZH8DXgRXfQ6u0nAGrYb+msCKw0jK2x2BYs2Y5ZVmZ/UmHTPmTnl8cWLEtKwQ2iyG9MW7nNbciesnRRywSqFcBq0V/TIXqGhZYwie0cg204jjbjL/nwcIitFo9/roCVlfAanUJVMKKVdtcAau1eGAuS/FFxqGXV1gtCY55gwtper5Nh1rpAd20o/l8fenq4uX6r8t5WJ3zMmf9Sb1v4u9NCqv68dcBq8XjrnouPwiwsmlva0YKs+ucP3Hds6VaVZv3v5pNmVfEmlWDSF0BVTCjK1nyG3P9mFqsqz+6cqdgTBRWYrzOgVMEL9oC/B42d+7g9oMPsL17D17YEuSkptxGg2LCAmarqwY+yfhKVoHUv0KBFQc5NF2nh5UFVpTSMxW0ySjzAwErq15bpaK6Cgk0Q52l6iELrGydss1H1YzYAfTZkEFTL0z9OE+HtwwaVZ5ry4+wfsClk6umRk9q8kr1lFFFrt1mdbN2Bay0nTizEmDK+wpYnV05OdMnmImgrWXLysyu5sybrgPJRBVWhDXqo02gZIFVLIBIQwKpbLIhgdoOazi3xISJEsWCGQusqCQisBITdqN2oIJBDNTpScW+RyLPGbpCpYhRWInp+lDMjrkfQwKZWZC+ibkFViYkkGoTqlDov8SJNLfn5I6gSLNuORpSyKxaxoPHKqw4weaEmRP+rAasRLllTNdFNZITWA0xODkUpRX7p5DAioDHieT8VFxxocUqrPKM/Vc+B6y0kDih1wx5XlqgOBrh9VffY/jiCFHiIkpdeBknoaog00BK4xJgDJRlumlW1AQOeT6SNEXJawp8AVNer43r793H/V99hmKzhUnoYEITb9+XCTaNzTl5n2YZwhZNvGM5CdVVyZRZ0QjVGLLFTIk6wbWhgKK2imlSzecYKOCRjp4hgQzV1EyDumY2P96woMdmDqT/En2O8sRMys3II5f6BXhliTAtgKM+Tr59ioMvvsXw+SsE01yyBmaTiXgoJS4wRq5+Vq0AaeRh5Dlo3dpF0dvEMTw8Ohrg6ekUQyfGxCOwMtfK9kfWCl0Nb2QZEWQZYGWW3Iw6zOqCjcKK98oFN74nJHdmfKxjKIZnaZa32HUQlBmS0yOExRSff/gQ/9PP38eHt9oIcqr2PEShmtxnWS5At9XuoruxoWFqJumAjtVsNkKIkbuqF9XXiF+s/5MJ36Gp/CSgktC/yUSyAhJa8TPJJidKHFXtsC7lDLWUMD6GmAXY3NwS5R0BlfpY0Yidiqu2ACsakCukVGAl4IWQh6DahJ9WwKpSIplBp4z9LLCy0Ex/mnIWBZ+Cl2ULDuKPZo3ya92sjGdNeJ2dGNj/s94rsEowHJ4uBVbyzgl8U2BFhRWhuwAvA6zEykKe/UUVVmqdYdtkq87jc4yjUIAVy5pt6CwkcM5TVReP2YwyFNCbAasCvoQGSuO8gI0XIbJuc57x1+I2s9He4iEXnsOqY1+Zrq8eF573k8sCg6bzrD/+FbD6g/ewsklvmirCis8vV/9UFHOZr6a5208JWGmXMq+Iarq+s5BKS0v/zoWJ9YkIzsyr/uHvLhESKImNzWh0men63JNc7Fjs/1f1FtVEer5CWHdRPS9Xcu2XZruhkajK2a2BqEzWTZprKqzKggOKAKVDb4VtFG4b3a1buPvwQ1y7+QB+3NVQAVGwmIxEZ4AVByImtGQdsJIsgVZh9cMDq1nGGjPaW1Rk2YmWLaN5FdblswTKavKaDn/xeuz/K+XIYpa537eHlTXjl9eoPlTRmm0mO6uAla39TY3WcmCkg9KLD7h++sBqXYOmCgUbFNFUgss+N8+r7oh8kcOs2WcxTGN5W3QFrFYV4bIO620BK+0PqFhieExLMgTOK6wUWBWES2QSBlixPy2ydv0AACAASURBVKgDK5msGg8rMSs2PjridUOFFVUZXqB9Dyd80v5zostMWEZhlYyQElgVBFaETZpVUEMCa6brYTgDVlRRsWwIq+jVw4k/2w1OvBnCZMMCTc+nznuidqqAlSiIBVhRXeVImBOvbToaoH9ygMngVMCaBVY5zPkjX4CVVVhl6USAlSgjGPZDACQhcMZ03QCrfH+Al18+wXjvRMIBw4Sm28z4FchUU1CE5YJWYWUyrvE+CBlYnlMqufhMAh+jMkPr+hYe/uwTXP/wIZJOgIGTI3FL+FEok2xQOSVATMM0vTCU/ppeZmnKMD2GLarXFYEIlWi8D/bnYRSh3e0ItPLj+AywIviRkDrjdyU1xWQK9kzCY6qnpMfwuMqoYYEEjMzKR1iVmNA6+llFWYlonCDdO8TB777F/pePkB8P0CZINSH7HG8kBBtxgLIVol+m2E/GKDa6wNYW+kGMp8Mpno8yjLwWEq8lCitmQtSOSmGVhAMafy4Cq4IQRoCW+ljZ6b99JiowJpWi0sr8FC8r9RDiu9AKPISEN6M+/OkID3a38Je/+AS/+ewhnPFrxG6KiL5UNIiXeuKg1e2ht7EFP2xJhkDrDUa4q2+bDlZZv+vAg7+PRkP0+30MhwO8fv0aBwf7ko1Rt8uRZvQDdRCFvvqCiu2DgdJ8BszS6LoCiQmsfI/vj0Jhqq06nY4AK9YDhsiJ2sgojgRyEkDymTLtqB0WzIzY9dplXCViey3V+XDAynRdF1KrfeyYwkKqekigbUMtrNL3Qy0vbJiwha7LgJWo2GoKK31hGcKpCiuWnexfU1hdHljpKrtmQbQLxEArNgqryIQE1k3XzbhKox2Mb5gorApRWPkeFaCsH8uA1WJPc5nxk3m8V8DqBx41nf9wlwMGzee5AlZVGZ0di/0RZAm8AlYzD1DpqhZC6y77flXz9HlQZWtVk8LqPMBq2XXX+8L6W+40ASudcC5v0aWrlo+WwKVFinFmUllbeV/a7qwDWWaMRlm7NY+cTfwlEHAmZy+Y7cikqBZTUbOiLqFgBFbxFpPrort9E7fvf4jdO+/Cj7pivC4r9jLgrzEFc1lWzcVO1Q5eJEMQ1fiisLIeVqqwckFPEOq2rMJKpXyavXD11yLwOdNdm4w3diBkP69XtFXqK4FNZgVw7ri1Z1f3lDKlPreprkY3ceLVCh9CxvnrWwWsNERz8T6XXdOy0lylMNJjLlu104de7Xf2HteMc85cwqrzX0ZhpQPaH0JhZUrxLXhYvV1gVX8xmwcvF9liPbCybd/ZbDT2eTetQMjxz1SkRYWfUZDWvV5WAOr5e5xrrM7evkQzN7+7a8ut1v4s2+58wGr9Kos8ZTNpm1dYlUgmarquyWodydzn+wqs6GFFQCRqWmtCLMCKIMi0SdIfMHmImRTmRl3BVO1FLuEs9hlStUJ1lUelkxdIyJ1mkVWIw5DAGbBiSGAyEQUGVSRq0h6gKJk5j8+cyg5XQAthFD12rMKKwIoKEgIrMnRVaFHZpSFNts+T9luM4W2WRPYtFbBiX0TIRf2YVViN+yeiuJIU8p6PDD7COEYrZja8Atl0KCGBOUOICk7cU+SFhl1SfSLwjhkZ8xx+AuT7Q7z84gnGr07QKQMEUwfMHhgGoYCSjF6SykFmaiteotY7XXCi0mWSqwE5PZmSMsPmzev44Ne/QO+d25ItkP5VPFZMZRuT2E0ZsuhiOJkKoGE5UjEl6jfJTEZwkWE6nohPkpRnStABUdt0ez1E7TaCVixKJPGwsgtbok7SsY0a4SuwcktHwvzst6i5PUIymu2r+TRDIHkfKbMuFgUCQs4sRyst4Z2OcPzVEzz7599h9PIAcQG06UFV5JgQkLhA0GnBaYU4nY6xN+xjyO5pexvDVgdPJyleJCVGfhvToIOkcBERCLFuG8A2A1bMcExgpcGvc8Cq8uEq4fgmwYxVWPGxmAyBDk3OJyNsUI2WJSgGx7jRDvCrj9/Fn33yHu7t9pCPXiPy6UXka6ZOEAi2sLl1DZ3eJjICPpeKL6I7jo34Jio4ZP0kmNUwXP2mTxVh1eHhAQb9Ph4//tb8fmrsudRni+9KpxMbVZakH5H3XOqpQGJNdLC9fc1AbAKUNrrdnnwTWPEYrl8pnEQsb+CmACsJU9Wxn1UFWq8naeuogBLwpseoG65bICVthxkj6sJU/XxmMbTWltdXsOcVVha4qgcVj8vMpSPxsPLhUz0287BSLzzNsEcfOob6TmZ+rlKnTfijgFdjtm/PLZk9z/QLjryzHC/pt/ELow2WSfwgI2/TtlqFFds266NlswRWwwyOsW0YrqqsNCyQwIr/l8o4A5xVQO6q8drZHmjdhO3SCisp5DcZBS7tIc89LFlUN+hgeN1yZ9OhZ6lFmzZ8a59fdkLddGF/GMDqfGOwxbGUtkk2mqipJJaNsayD7Oo63PR8msa3TVf1o4cEzrLoNl3p8ne3SXCw7qjneerry9eqeKuzvBmwmp97r73WWX8wvzh/eWBlOtgl6q1l1+P81//thpSbDtZUgGsHxNIek/IYT4YzYMrE39f7tlVEbXYOcxUz5crSBrd6gbidNZy0gwALWtSQsQIc0kGL2Xq16qIGu1XooL0H9Zt0xXTWjzcQtXdw7dY7uPvwE7Q3dpHDRy4rQBX8Mv2DvQPzUyXhduVSBi+yipiJsqrMBnDKMVCO4DoMC9QBTpHzwde64BWwoKnBaAJaVpq+qjKer0G3kRH6XObgi6b4mR1+EczMJnsr709Xh+3XKrCzFJqarGCLHbk9hq0v52mKVgOlKlRhaR2uVf76ee05m55f07U1lZ+Gul78q7n+rAeqFz9z9UTX8c7111eZ9l2sfs+/0cuO0QSstNO5+KB15f2tLJTFbu7suyfHnBtI222WDPTFj2/117r6a7Nknq+jW75VvUNugltWZTDzVOKKvhj6UnXB1X2qBzhx42S0PVM0MSRQfKqofjGm63ZyqbyN4McYYNO7hmbYAqxseBGPTb8xmnUHMhEWxYjHvknBltyHQB3rYzUSP6tsOpIZIVVSVJs4boQ0JyRQM/herysgSoCUmYhyEq8TefXQEWDFsD05rypJ2Gbqc9bJpZSNTLZ1gYntgvUSEo1VlkimwP7xPpLxED6zF0YhSjEu9xBHEUIqLxg+OOwjHQ9EMZakIwpkJDxKwxRz8TwqmSFwXGL6fICXX3yHsj/BhhsBwwR+qWGM4zRBGfqijEoZiR/6CLpttDc30N7sIYpbTH8i9zMpUjHUHh0di7Jm99ZNPPzFJ/Du7CBrBwJ0khHPEWIr7mI6muDV632M8hwb13bQ29qU+8g4JvAUUEr2Mj5z8ZjKFC4aM26ZtLsO4m4XPg24GR7oEyYqYOPvLENZjCKMYHkbdZU1PRNTbj530waL6oXhnFRzmYUp/j+miiwtEE5y5K+O8P0//RavvniEYJoiFmgzRuaV6G5vIGxFGE0nOD3tY8TyDkPsZxmOowhHUQsvSx+nfgtpvInUDU1IlWY85P2XVAzx/gmwWA98+qaxmhA4EBwatbmAcoIsDUHlPQrAYRghIW2WwstzRBzPTIYoBye4Frn4i8/fx7/71We41gkwOd1Hr00ft1xCUlkn404XG5vbaHc3JDtgSsjJBUMJUeWzlkFlBVOS6SzslGFjfPbDwRAv917g+++eYP/VnnjCqWl4Ktk45R0rc1EQ0rstDOiV1FK1mcmeSUDMb8Kz7Z3riFpUVMW4ceMWaMTO9pHAJxATcoVNrCv8mzUHt+Ge0nLNIE4V3if69DyV67DeUrZdEQhUUxJq3N382JqHtQC6GqvMr2RrBj4bTsh2RJMv8F2cMLnDdCSm67xXvnNUG9YXQdmOWRhok01on2Z6rppvmd5mbSF5piqzY+rZKG0WxkhAy3ZqceEtZKizwPjQtI/6LmpoLmG5qkDTVCGeBYFcACZMD0MXYcB2jB5hDOslvFc4L6GMArpM2O4FByEySzAeexc7hM06ddH+f4bMLnz6pklv8/jzotduLvnSwG79rV8WiKw/+qpxUbVXU/np5Pli4yfZq9GjaPVinp3vXjRCQ696/fNfe/+zDMsXv//LAquLvThVO9Y0fl///Jvevuara6xfDQvKbHvt17Lxs52/LOcy1iNw2X1Uc/1qXwOrbLTZwsLGOvazvCTmz7sMyC++/85//c+7FbAykvEKWJm0wqZiV15VpqobYFXXpL0JsDrPCsc6YLXon2Np5xkSPecRYKkkO2GO2luS2jtobWPnxkPcffgpelu3kIGr4cbbwvpV6VKUyWumk0L1UaiaDFXsFKKyorKqzPpwMAaKoTFfJ+BiBh01gLdlsA6YrKv2zcChqUFqfqmkWasdplJdcRJn6sKakETd/+zEWlUP5wVWS65TBoBVWnT73M8PrKoBw3pgtRrI1evajwGsmoBK09Ntrj+XA2Jr6675cF0NXXt98i5WcHrZuc4HZFdfQVP5Ng1Y1pb/kgmMbl/3+ls8Qv1+ed3LgJVtkOr3tWxwpivY6xSSl+1Qm/Zf7JCWdVr2b3Vgpb8TLNE7iF5LbM9rwCrswHVD5EZ5wYUX2cdMlgVCUJ0o3lc68hJzdclmZaDVDFhp3jROuhm+Jior+gS5BFZUYGm4nNyLqG2myNMxinQsPzmhl0x8YQulFyPLqHyJpO3a3OzJhJOTO9Y1TpYtsMpSBWEWWPHczGKn8YzWoNpMuoyvlAIrDSWaZbwz5tCj/gkGx4diwC7AKgwM4NCsaRE9tKjuGvWRjftqwp6N4HhUzhAKslx4jyWQAt4IGD45weuvnwHDKTa8CM4kBcPmXD/AKE3ElwntCOFWFzGBDEHVRg9ht62gziNkcEWRlNKj6OAIg8MjdDe6uP3hu8h3e+LnxPL3MmCjIPwpcXJ0gtdHRwgFfm2is9lTYCMeTgqsqPhhrbfAigoxLhaJX5GoqlwJCeSzJLyTZ0poZzIGSligAVYCq2zYmDxs9UyjmspOnC2wsooTPgf+zgx7NKj3JxnKwwFeffEt9n73LYqTPpzJRDOktX2ErVAAEn2aJsMxkjRH5gc4KnIcRSEO4xaelx6OvBay1jYyZsE0XmglgVXggT+prGI5EE4RrM5gFaHVDFhVSjy1UVBFjvq3ZXBZ78oSHa7GDfvoIsX7t7bx648e4KOHN9ELSuTJUBfnCAEF5MYCrFqdrih++AxoiM82SmCZMTOX8iEQLgskk4ko4SSck4q4yQSTMWHkHp49/Q7Pn34vUIbZLSXktlQVI98pWbikjxchlReIkksAEDOFitdchN2btxG3OojbHexcu467d++LEbwKyyu1l4wza+pKVVdruKc2yVX4vgVIAuwLBVY2VG8GwqWZXhYqXu9PNZtnfWFNGXTldyVZCmVeq/drwZj4fE1HSJKJRAGoz12oisqaar+uXrOLt7qIacY+EjU4D6nqEyABOksUV3rNTKrAOmNM6K1iH0DgEVhpKDNBk7SREmJpgZXCO6uMVTGY8X1jFtOQ90pARzDJ8F8CK36r75bCP89YkjSNclZPly4LrBoExs0XNktC1bzpRbZo6n8vcsxqn7efZfCPG1iZbC8NLrSr5tTy94b6c9nn3zR+bqr/Tef/cYGVFZpcXGF2uffnbGTGmdF+I7AyYetmx8XxcxOwkjb1TP2r5grSx9YXMWohmMv6hWXj9/OW0bJ6fgWszASPhUMgVXJFvrUBP97G5s5d3HvnM2zu3BYzWk522LmLBkFMVJcBKx3YcKBZgRk1XldgZRVWdWDFwdFPA1g1VSZbV88LrKoysOO8ajC0CIV+SsBq8brttdoJiy2nM/fwIyusmoBK0/P90wZW8tTXFlFT+coQ+6KLlL9XYFW/V3vBbx9YNdU/2yGt6ujqf5c222SsOy+wKkyGQAum1JemMmm2f5fQOhsCWANWs3AXmd9XwEqUTgKsdOJtVcB1YFUKuBrp5Fr2ZfhZjKLwBVh5XoDt7U2ZcIqZuONI2FodWPGeqc6iOoTASifkamg+9+7yGmYKK4Urmu3Og2fM2S2wYsgfkQ4Np1WRQ7+fEDF9oAgNRn0ko1OUOY2aJ+LVWDiamr4krMqosCrgDkucfL2Pw0d7cEYJNhmGmTJerxTl1pDZCX2IH9XWnZvo3biGcKMLh9nmAl9UTBwvMVOimJQTGBye4njvlaiWd+7eQnjnGib0rgpCtP0Q3jDB6etDHFGJNZ1i++4dBJ024k4bXhhIlkEejzCKoWEsP/GXoreSWY20gMAqkHgdhGf0tApjVbHxAurhsnWoUMELBxknz8Zgm6GBNsNjfTDHsEB6brmTFOEwRf/pHl787hucPnuJ9OgYW9024l6MvMwwHg3FXLwgrCqAxHNxVBY4acU4DGM8zR0cezHy9o4AK8IZCWmcKaw8FAZYSdtEtZVVVwmwUmWVqMJEDa5hoxy/JCl901IBOQHDSWm2XmQIszEe7HTxm4/fxScPdrEZlvDLKUKPfmuZQDGqDtudLjq9DamronArS7TaHQGHCY23Z95salCv/koacmsHxjwe34Hj4yO8eP4M33z1JSaTASYmc6WG3XIfKm+4YOipupIZNQkGJWRWARYh8a07dyQs8MaN27h79x6u7e5q9udCQ0MVCOkYZRFYqX2DWcFuAFY2g2fVXxCmGQgzt1hXV5MrVJ5f6KrOyTrEMlNeptdRV1hNmY00mQjwtsBKr6NSRb9tYEWQbIGVXqe+c4vASiBcDVhpNTSLx6JwrWWLpPdeQP+9EmHIcFOOpamyUoUV66cMyY2HXVMfs+rzH0Jh1TRhb7y2K2C1toiugNU6hdUVsGp8vxo2WBThvCkwuvT5G4BUE/BrGj/X57H2WqtjiinppYDV4jEXr7fp+teV99KFkj91hZUFVl64gc7mbVFYXbtxH/BaYjsqUvEGYKVRiRpao6uwFlhlS4AVO16upP80QgKbXrjzAqtVwGdRBTc3yeLA8UdWWCmQqkphGZBapb5apM9XCqum2jT/ebMgezEF9sLxL62war7eJtP1tweslsl0F0MIVims7MrnMpJWL/XLA6umEmzqsJaFBC5babGdVx1YiSIkU3PyVQorC6zYOFuF1SpgZRVWYrrMEDKTAUvOzTm+R68YDbthuJi8/3RmEmClBsdigp4noqyywKos6IXjwgsilAybQwS4sahAtre3BFiJukoyf6l/lYQEGrUUgVUgBtHBTGFFaDUPUTghVMNpC9nrwIrXVVdYEVhRUUSzGKpxGA4WhQFcKrzGAyRUWRG2UUqFTGCKqE2YN6RwkE8yoJ/h8Is9DJ8dibKq60eSvU8gX+Bj6gHdW9cRX9/Cxq1dtHc2UYYBMkbSGBVTllGhrB5SEWexp0McPXuJIknQ29nC1jt3JaSQEKTlhRi9PsLe02cYT6YIuh10buyijAIxY+e3F6uXFZ8VG3aZsDPEk+VCKGkUU7pgpbCM23mBennF7ZaGSpqULVK/rSl3vaMw+9eHe1TvMfSwrrDi7gyFK6aplFErA4rjIV5++Qh7X32L9PAI17odyfQ2GvUlbJMhqbQ6YLTUxAVOXAeDThtHYYTv0xKHCAVY5YEamltgJeoqhgDWgFUpHoc61qDu25qvW8jGei7eaXzSzIhZFgg9Fx6BUDKGM+7j1kaMX33wAL/5+B3c2oyA6SmcbIw4CuiSL9CMoK/X25DMgKynElopAgImBOD7mWBK82+GOUoIrWbelLIpNOOjJA8w5v7DQR+vXu3hX/75f2A47GPEMNWUvmos39RYNWhI3TThdavXm4Q00kur1GQFt27fwYcffoSPPvoYu9dvSJ0fjcdSvhsbm3I9FoQL8DXedTaTYaVEWq6wAj1SjdcZ70HHAFXohG3LqrFB3YdTr3F+7DSfUZDtgAVWPIYFVlZhlabTMwqruu/o7wNYWTBsgRWfp+8SovmSJVBCJ6kQm6mhCRe1H1K1lwKrCnyxbeLYu0Ac8p4LzSLIJEcCq1Q5yf3Izy+6YnQFrJp676bPrxRWTdVv/fjnSmF1pbBaH1Z42fHz7wtY2ba//rOp9ah/vmzMz8+vFFYLCiuHKdDjDZR+B3F3V4DVzTvvwQ06Aqx0UrJCYWUcOUVhZcJ4ZBIhZpzsYBeBFT2saOfOlfk/DmBlw4lWQZ16RVwEOjO6fS4PqyXV/wcICdTrq6vjzkKSK2D1Jk3P+be9AlZnPU106fg8sMoO1JeFBJq/Saz5OmglXcKlQgKbnnZTh7u4irIKVtnOaz4skDDi/MBKIYX1UVHvpLrCSvxeOKE2wMqeS65JfFfmgZV0zgKsqrBCcDKeTVFkVMlMUOYTVYRwEYPhbx5NsiN4AU3WI2zRe8k8Ik4u0yQRYMWJdJFr9jFOahlyZf1pBFaJeqpSWWl40jywsgbJzKbH6xoPTiUkcDLqi8LKAit6NnGyz5BABt/R42oyOFF1GDhhzsDkJda/yskdpKME5WmG/X97hvT1EM40Q+z5AltSTk7bMdBp4cHPPoa32ZGQQEQBpoRyrOOEdGL+bBYtUCKmQf7JEEffP0fWH6Ld6+LagzsofPrZRKDk6ODZHvb3XiHqtrH74B6SOETiaRighVb8Sb8vASeinCNIrIykLaBQoYaaqxOaEbrEzB5HlZXxs1JXALUGmAOE+ubMKawEpmZGzcVzGujF15nG71RZtQsXfpLj8PEzPP/ia5RHJ2hRSTMZY3hyjGwyEaN2KocmZYmxBwyjAJPNHo6DEI9HKfYLH1m8hSJsoyDosZ5V/Mnrdj1jdG98friiZhIPUGGlgXD0AVIDeSkPoyaSzJKkktMRynEfG36Ozx/ewV9+9j7ev72D2Jkin/ThlYmWcdQT3zhm3qORPeuRVVIxkcFpvy9jIwk1rAFD5ToKCnl+WRikeE/8tFxMRmPJDviv//Ivorbi95jJAOQ46mfE/eUZcB8CEir1shxTGvLTTytu4Te//jU++/QzPHz4jiQ/YFgrtyfoUkNwG6rIMEUFaTOPLRMWaIjRLKNvPSSQeTAl0Y6E4Bp/ObXpmgulq4zK6/WoCgm07aj1crJtig0JtOF8hIs8j4RPJhMQWBH6aCZShgzba1BzWAFWVI6aEExVXtb6BLZdlwgJlAQKNqzaTDB4TrY5BFZUsanXoVj/m7GWtZIoTVIDlhfHxKrWUoDH9rJEFLL9KxD6asouD8wci2Wql34xifMVsGrqvZs+vwJWTdXvClg1ABkD+Jtq2tv6/A9dYdU0fn7bwGpRtLEKPJ3n+a0b+9v9/+Q9rByaVcYbKJwWgvYO7j78TLIFhnEPmfGwWg6srLTb+M0Y8+KZwqos4Dv0/BjCpel6odkCHUqbjdeeUTbPMsfMHkptJbdpwjenWFpSK5pM189mAZw/iCWcq0IC65PrZWBn8frr0OrSwErcxBjyoI3i2dVMCwRWvy6LZqHLVFJXwOo8zc2bb/NHAazkJi42YNY961kq3wRWzVqL2fmX1V01X18FrcwEYo3r/WXbn6b9FyXN9fe4/rvtmBcVVjRjblJYSUZYOzGvAStOWulrJMcW2EBl1VlgJSVNY2UxTq/UOzqzsooI26irwkqB1VjC6gjV6PXCLIEEVi7VVWEXUdRCt9sREGL9jyyw4oSUwEonqArKZiFPS4CVJP6oASutHeozQ7VDHVjRw4oZ4CQMMQokex+hWEwAwdAwAqvhCdLJAK6TiNF1XtBMPpdMeUx2mwwTFCcp9v75O+AkgZPm8B1XJtLMdhdd20Ln1i7ufvYh8laAMvKROiVSgSMUBvkCKwisBBRkOYIkBw762P/2O0yPTiST2+aN6whaEQIvwHg4xsHL1xK6du3Obdx8/x2cIMOYz4AqF4YEBiyrAHGrLZkX7YDKqZkD83nrRN4qehRI8poIq6i0ospKQhbNs68DK3soG/ZmiaPUzZTPzZjw08OKqqtcwySdvEBUOPI92DvA/jdPkL86EC+r/sE+pqenklEwpHm462JclphEPibtCPnOFo7DCN+ejrE3BZKwJwqrgpCQIX0MYbSwiqol1injdUaVlWZFVrWVKJ8EcJZohZFAUpaHT/DHT5IR/HSIKB/j43s38PN37+Bn793FdkylWB9OnghAcAMCqy34YRu9HjPvteRYR0dHGAz68l4xvLGKQqTHnJqG2xA6eKpGkndRPONygT9UFtGn7NHjx3i9/xovX77Eycmx/F2VYPrM5BkWug8hiSoTM2xubuHWjZv4T//pf8WtmzfRimK5Np6Xqh82CKqK1Dor4a7WFHzmI6XZDM3gYiWwsh5W1kC9Dqt4nQo6bWa9+d8Xs0QvAqsqC5MeZx2wErBtQwzFP6tKNKHAStXkPySwkmdQM/617RgXZRmqyHfYgqo6sLLeO1SX6hfbAQI2q4KkohWaMdCHGLATWNFqw2Zl1Sbu4klhroDVm4/Z5ve4AlZXwGp9HWoa/10prC6nsFqc+y6On+3TWQ6SLh8SuB6INXt0rQNey+7lTx5YwQsQtjaQlRHccBP33vkcd9/52PzNmJbOKawWU4GuBlaMuy8zGpNO4FhgxQ7XpcGvmrZWE4uzSolVla/eRPyUgJWMHxbM1yvgZUTcdRhnJlTnyxK4rGHks7Ar9BcBVuqJs+y6Z09mzrD/rHl8vSG4Cgl8swHQHz6wonfdxWGVpm+wwOpNYZVtPCogZcNRzrQJK6GVtDCXUlg1tT9NA5ZlIYH1dq/eIVtljIVWnNy9KbDSwG1VdHCyKN5GBlhRYZXJhFdDAq3CSudFnGzPAyu5NpOyXiaDsgJRAasyo8JqqtfI2ZhDmUAMn+qqsIs4bpvJs04sqUzhpJqTbp1AQz4X83SaKVuPHqqr5HfNYidKKyVyEhJYlek8sJoM+zOFFYEVJ+9BuyWZ7ghnCKx81xFgNR4cIZ0O4SARs2sFVgV8qqAIrAZTZEcTPPvv3yKcOnBl8k/FUY4i9LD94C52P3gH4e4WEt9ByjKqPAAAIABJREFU5jsSBsj3hZN3KX9mO2P58/wEVtMcxatjvP7qEcYHx+hELfhxKModlgEz501GE8QbPew+uIvu7Rs4Qoox6LHFZ0S1kYKnTrcn0KJqxytgIJNqgUoVsJI6QOjl+4haDA1UpRWBk8zy6REls31VW8n2Zipu3wEJPRTjbsb9Gf8slAJYqOCimolgL4SLrD/C8PkrnH79BJOXr9Hf20MxHCFiUj1OyT0PU8/BOA6QbXTg7F7DaRjj66M+ng9TjL02Ur+FIghFUaXKKhc5wY9HYEWNt9yQTuodVd6oukpD9XgPcRhjOhlL3Y18ByVVgaMTbAY5bvci/PUvP8bd7TZubsSInFRUg7Q9o+cZ/BhBdxelS8NvX0rj8GAfL188x2Q0kgx8BBbq0cYQMRqzUymo0EqU6cYjVGwSRGGjIJXggs/75LSP589f4NtHj/Hq1SsMhiMBlgRVfJMz1vlCQwvFJD3L0G238emnn+LnP/sc77/3jnizEbYSRvN9isJQlVQMKctMZkd6Rcm7xIyQ2i6yfWkCVvRVUoWVUTzKeKQyKpcmoqbOm4dXNYWkrVMmKcTME29WgytgxfKxCqvpdGzKVxVWVZbCVcDKKqxM/3FJhZV4vdUUWtbDjWsgfO5U3tnyXARWWr7qRSXG/FZANYN8fN2YdEJN2ANPELF8q/eKlvtFv66A1UVLrpq3zGcjvuzxzu5/5WF15WH1w9eq6oh/DAqr9VBKP31bwMpaC6w+x/qnZ9fKz6vMugJWjoewvYGkCOEEG6KwevDup4g6W0gLzX4zr7A6H7Bi9hyfZrXZCK4BVi4VVgwJJLAy8nirgDhPSN1SZNMwYX7bCiuul69TIC0CoTocEtNbswpcB0TLfl9e7S2wurjCat312Wu9Uli9nS7jjwNYXaZsVCEoX+cOA5x1T+aXOui2/ihLMjsuhVbrshGe7egu0v5cFljVO8J6OKBN934RYKUqg3lgJaoYExKYcUK8AKwIdMRDKghm/kiiXKsBK5lxcSJFY+hMswQy0x6vMaX/E8GB14IftBFGPcRxRyb+FsTVgZUoK0pHQmrEOJ2+WcZQWcIBVwArLoRUqowKWLE/qocEzoAVjafpJeR7MpH3PRc0ZR/3j5FMBkA5pcO6ZEOkobxfenBTYNofIzua4sn/+yXi3AeD2KjaSQl42hFufvQe7n/+MU6RipeVNXd3RRHBeq+B2AIbGCRZOoiTAvmrI7z+8jHG+8foxi30BwNsbW9LyJeEl7kurt+9g637d4CNNk6dHBPkAmEIFXl+PquNzS1sb+/MysJCMoIjljefhyhDyKPkOgqBbWzroziWcMRWp22yADpybIFtFlgZZSXLe7bKaEICqRaz/QrB0CRNRE1GBVA2TRDwjNMM6f4xXvzTv2H8bA/jvddwx1NE5vmlroOsFWDcClFs9eDf3MUgiPD14Sm+P5lg5LYw9WMUfiRwS3yrPB+55yGnGbVRWNF83MIqXRhSM3kNAZSGB+mUBupAN/RRjk+B0RHubkb45N51/O1f/BxxMUFYJjKeEdjr0aQ+ghN20Ll+D+MMcoxh/0Sy+r18/lTegV6ngzu3b0mdYsY4wip+c38BDTZZjUPg5M8AMQ32eW39/kDcQJ989xRffPUVnj57geOTU0wmUzFy5/OgsTvDfFm2HOtQ7cRz/s//8T/ib/7DX+Pli2cIeT6GvXqehgUmhLAF2q2WeKHxvVMTeIaouXKM8wOrchYSqHW7ajcVXGkZayieAir9Wfeyqu9DhVGVxMHCLhsSyPZiEVjxeISBqrDS98vwa01SIb5f6rWn57d9hkLuy4QELgNWLE818/cEWBFUWdZry1V1lvy7fX904VEi/oyhugxtyxxBwOdGdRkBFjfgs6K9RhVSeJFe+ApYXaTU6vtcKayuFFbr61DT+O9KYfXDKKyagNFPHVjVr39dnXH+8X+/VSsx6VpqEyG7kqidro0Xtwesp3puKrCl4WI2q8gakUJTlq76AEGvoUoJzP+f3b9+MgdJVsAL2/CiTTjBJtobt3DvnU+xe/sBCofZc2wGQFMyDInQLlhOLaEYVqVg1UUyzAKYdNcpEiAfoSyGcDEVWTOH9kWpGYU4yKmH5S2WU9ML39TlWEm6PMEF9ZNacyyZ3DYdtBqWzU20l4YkrTkWy5Ar51WdO7vxegVHc4d5WQWIDgD1a5WC6rxAa1lRNF1f06O47P5Nx296/y5z/h8CWIkMpSEtcEOXuvbjtfcn7/56hVVT/V39/lkIa7JUrbjHs/uvKdUz0IqTT77/qzvNpud72fbpbPt9No26BTpWuVCFBRIypcjSHEnKNpUqqAhBSCDUhedFKCUMSr2q9CWuMm4pONE+zgIrq7Cy2ct4LoFbvkIiQiPN0qcwiJ9bACbHLxgGrt5VVFjx93pIYFb6cNwIne4ONjd3xK/K3p+EJtWyBFL9QWDV7fbknBzcUUUhvk8ScuPP2iWdY1vlrvXk04kxM3ZxJkjT9ZOD1+Jh5ZZULgQCOZxZmBZ9eGhKk4mH1WhwROtvFPlUlQ2EBNMcXuZgfDLEydMDHH71Em1E0pdNsxRhr4Pdd+9j6+FdOJsdpJGHzKO6Sj2LXPNPLYwcCeNDliPOIQDn6OvvkLw+RpiWYlROY2zCukkyRX88FqP16w/vId7dwSRwcJoncFuhgRcFvChEp9eVrIIML7PhZ/Rbohk7wRO/qJwibGI2PjHbLgqBOPI8PU+O0d3oibKKgIdhk6KyE98t9b2qNz0CFmR+rZnMeEw+VwFhVAJKn1/CYTY71sU0RzTN8epfv8Tev32J40ffoZM76Li+KIhGKJB1IkR3bgiwynsdHJUOHh318fhwgKPMQx52UQQxCo/PkcoqhVVUXMEPIKGAzCJovLpsWJpUU7lfjm1cqZ+RkyPME2B4iC6m+POP7uOvf/ERtvwcG5GDyFMDe+YB8KI2glYHCLtIvA4eP32B48MDvN57ge8ff4tuK8RH77+DrY0Otjc3RWlFGEooKv0JVUwGWFF2JvjMqGrk2iSUTWHmNMkwmiR4ubePr75+hG8eMUTwEJNEs3O24kjAyPbWlvze7bbx888/x2effoLQ11BYqgZZrQnOVAVZLRgmzFJoFFFaJ3U7UVpRbZjQI8qFL9kW1Tzc+nGxAtB4nsdcBFD2/9o+qKKwXv6LnU6lJNX+bLFdFZGfCaVkXZNrKXMMBqczCCbJGaiykvDDSukl7UquYZS8J1G2mXuhMs02/8smNXZhta74qkM3fZ/M9bBOmSyu8g4UuYSKhswIqjHLBprpAo2q3Gz/ZpTCpWbPtmHszFrJUNUwYB0imFMvK4cG7Kw3JoyzaRyz7HPxmOPC8YVF0poJ8lJfbzlL4KWurXHn5vF34yHMBqsUFm93/NE8Am0a3/ypA6uml6ex/KQtq2rJYj1YN7fiXk3Hb6p/TQqrxv0bsvxddv+m+2v6fL1CkYsVVZbc6lqr9+LM8etzCCqaTYTSqvtsen+5MPwmX43ASgcQrFEKaerPpw6sVjU49Ys5A2POAayabqY+odZrONvZzx9jHlhlXCH1Y/ixAqu4dxN3H36CG3cewvFCGajqrMBKqG1nakPc5LWRtNB6f/oKUNbPeHtXVqbpZUI/EAIrlTRzsCGDGW65xnS8qUI2lc+y8p9/Dm9yhLPb1nnXqsZl1RnOA6zWX52uJK7zEGoCLk3luwxYyRltSmbzQrwprLP31fRCNz2dy+7fdPym8rvM+ZuHCw1Xd44sgU33pyFxq7dqur+3A6xsD15vy5ZDpeXAqwlaVfdrszVdtMNpen+ay1+3qCZsPw6wqntYWYWVzfa2DFhJZjszURNYYdp+wh71sBoBuZqv59nUhJbRzppZ1WK0u9vY6G1L+J+ADRNKZkMCJZtaVkhIFYEVYRnnRpyQCrxaAFY2JFBDzdcDq/HwVEzXeSzCDYYbMkyL6iHCBapjJsNT8bEqy6mEgVlg5UwLuGmJ0fEAp08PcPzta7ScSDPBuSXinU1cf+ceundvoujEyEMPGefEEk3nwCtdmVDLa0d2QQBEYJUUmOwd4uib75EfDdSAPS8k8xzBxWg6xbjI0b62ja0HdxBc20QSuBjSdN94WBE0xZ22ZPrjwa0fEsGeBVZUOjF8UOGnkCsBTBLKyLBMKm2YsTCORWEV0pjbzMskrI8QZAFYqdiKyVbUx0wm60ZlRQhGYEUjegFW3JREJi8QJjlOHj0VYHX45SME4wRx6UhZTgMX+UZLgFXeayNrxzjKSzw5Gsj3UeYiC7vIvRYKP1RgRe8qKpUkNJImUwSaOm5jmUs9NiBDwiKLXAzw6VvmTAYoB0fY9nN8du86/uKjB/jwzrb4VpXTsYTJMqTVb/XgRh2M0hIn0wKP947xbO81To8OcXz4Gv2jfdy7tYtfff4xdq9toR0FCHxPFFZ8DhZYaZZLDpQEE86aCYExrG3yTICEMDovcXB4iq++eSzfrwywIgPZ3e6hRc+ySMHVzRu7+Nnnn+L+3XsCswlmJYufywVELQ0LrPg8UmaPNGe3wMqI6DTEMKcinuWmbSr/b/2gFFiFBljZ8aD9acPcrKppIavnkslWNX7V8qhDvGXAiuXGDIr8IgBk+fpeMBcmx2PMPLqYJ1KAFcfxCpTeJrASoNhqSfZRPpuZ+boM25hNlAb7i6HtEicqI2jbLlL1FvoKrcjoPY/PVL2sytJmHzxvT1NtdwWs3rzM5ve4AlZXwGo97W0aH0rW2jXAatk8qWlM/ia1+gpYXQ5YyWLPmxR4bVvWHC7srTvAmYWb//u/3D63wmoRWHEpTP0z5icc666/PrGfTcvW1PkqvGH5URcn1KtMtKu954EVB8Nw6V+1ASfcQNy9gTsPPhZg5dHU1DKR+WGN0VAtKKxoUmHYFkuFGZccEsx8DOQDABMBVq5L3w7NSPPHBKx03F6Vb1PDIgNpM/m66IS5yfC6Cbg0rZDVgdWy+6smh+e/7/q9NpVRU1tw2f2bjt9Ufk37r20LahOFCz3/PwJgdbb+VrBKy2R9d1A9/8VGdB0OtJ9p+32e9nrVNk0DkvPWjx8LWKl3jq7UW9P1ekigqGBrCivCnbrCyrYJdWClWQJHorCi0irP6bnDpQ9mb4vgeoQhW+h2NpGa0EPJEFjzsLLAqtvtzgErgpd1wIqQqw6sRB1CcFHkGJ4e4/RwH3VgJSoc8ciiGseFH9BrKUcy7guwyiS0cSJqYaqCCKy8tMTwqI+j715j8uwEfu4pNIoDdG9dx/Y7dxHubiMNPJShZqyzbm0zhZVd3KHqJc3gDaYYPXuNkyfPgeEUHT8Us/hWu4P+aIThdAqv08LGnZti5l5utJD6LpIsRZKm4oXU7nbQoom960rImFVYcSIfhDRTj8SQnZ8rtGKWPEcBk/G1kvAwQgqGj8VUwnWlkxdAyWsl+TDASozcdY1MYB9VfFTbCKwy3lwc0InCioDAvssGWPnc7qiPvd9+jf3ffo3k9RHcqWaULDfacLZ7CG9fR9oKkYYBjtMC39eAVRp0kLkKrDiTp3dV5miWQPGuctULShQx0FA39T1T3yaqzNzAg1dmSE724fQP8fGtLfztrz/Hzx7eRNfN0IuYsW8oSicnbCPobGNcePj+5QEePd/Hv37zHU6HI9AfbTo8ReQW+Pyj9/Drn3+Ka9s9RD4VflQG+kuBFS+zPmaT61OOKBkY04xmSAFOBxN88+QpvvrmCV7tH4N/puprtxuiRbiX5wKtPvjgfXz4/vtot2iyTr8tgkTNUGdhlahyRKEEcUSiyswq5EzeSHNNGsom5WdUTTZLocAkMIudVVhV7W29TVboVIUC2vai3t7ZNtICq2WLrgRNrMfq/VUprMZjZvI0akWGas6AlW7DLwVWqUCiClgZjy5dY9WepjZztL83KazUw0TvvR6ybRVWDGEk1COwnHlZUcRZ0ustnVmgmJGzORZLVim3+NuJwo0w3RETdmYP9FzrZ8XQwIvJnK6A1Xl755WjM12J+AG+Vgkemsa3lxt/NC+ZNh3/Cli9XWC1OL9arA9N9aOpal4Bq4sDK8kQK/HbTaW84nMJAc+Xu6GYXd4YWFVTprcTEijHX3PDTaZ7ZxsU7frs3xeBw3zpmo6Wq95BTzysgs4ubt59H7fvv48w7ki2HdOdm37dhgPqCpp87OgqoaqNOGg1K5r0VqAJbzZCkQ00JNDjih3DBRRa8ebfpsKq6YVu8rhqrIpmhWwVqFp3/h8GWK2/wvUT8mZJt93/PCDuPNssXm3T82kq/8vu33T8JqDRtP+6z5uHC/MA9Myx/uCBlUw1agrBRVhVtb62DVpef+rHqG/RXMJNz7epfjUN6M5bP34sYGVDAs+rsLLm5zYk0KqrrGpBQwINsDJhgWVJCEKFDUFJKB5WcXtLPKwYziiwJMsEWCXT6cx0nfBpY2NjBqy4GvnmwMoTf58yz2bAiiGBVFjxWAV1J5wEMwzK01T0NDrOpgNMRqdIpwPkyRgOIU5ewE34XWKwf4LDJ3tI94bwchcpo9A2u9h8cBtbD24Dmx0xQ2fWPsIcruWo6tj2mzpTFt8hlsFBH8dPnmP07BWCrES31ZEwMqYKOx4OMC0KdHevYePeLXhbPYxDFwn7HuMFSUVUb2tTsvtNkwTTJJ15B1FVFUXM/BfJ5w5VUhKipJCJk2s74ZZnYFRvhHg0fNdwUCrRPAFj1pBHgJV4smuIoPgBGXVVaRRWohJZBFZCZAopzyArcPDNE7z+169w+t0zJCcDOYd/fQv+7ibCGztIQh+p6+I4yfH8aICnxyMcZMDUayNzY+R+NAsJzGxIIEM9XQUcqiQjmqFQ3KjQCWjLDH7oIqdX2fAEN2MPf/7BffzVZ+/j9kYETAcCL1nnCy9E6kToJw6evT7Bb7/5Ht8+fYmXh6cCfqgqdPMpbmx38YtPPsDH793HRpswiRAForIS2GJD4yTsjiG8HE9ViU9se6Rm6sA0JVSL0B+lePT9C3z9+HscHg9E/d6LA7TLEfxc35nr16/jV7/8BW7euCGhfIS0PK/EbRlFkZrhK7CSUGHCPVF7KZQSWGQWE7kdlUG2lVbFD5MxqNeZ+GIR9NbCGc+OL1XRVH3PLxBoWFz1pfBufpFCzrUArBQO5ZhMx3p9VC96vniBKZSsxsAWWHE7Kmp5LN4L95d7XsiyXB8/q/fVvOq1fi/1kEA9pvHfkmx/CpsYqhnHkQBTHU5rOCOvS+ujtd1QiwoboyB6OCYh4L0JbNVwQHl9qc50c3gOgdV8GZ67z7kKCTxvUa3Y7kphdQWsfj/AyrZxtiLacWnT+LSpgl8Bq/XA6uycq5prcMzDkMCLMmsZvjUAqzPznSaFVTVl+nGAVdOE6KxpdpNAbf4Fo8InK1w4vgIrr3UNu7ffxe0HH6Dd3RSTVztZtKtA9Q51HlhZhZX16ijBQI4iHaIw2QI9L4XraZYTVVjZtWc9yyL0aLr/phey6YVu+nz98ct6gr+l6qrLAqum+2v6/CywrO9xfmC1qsFsUlg1lW/T5033d9n9m47fBDSa9l/3eTNOaTi6ZjZvVCE11eHLhQSuP3rz81mETYvtV/3/5vdaeLIev96mvYnSapnH3/z9NF3/Zdsne7YfE1itU1ipBw2Tb2iWvrrpunrTVKE+4p+Y03Cd3lWjmY8VQA+ZnJFvKN1I/LXCeANBEM+y+om6aiFLIMP7LLCij9MisKIH1WwAtyRLoL2+OrCih9V0PIDvMNMbs+BxFqgAxwIrTgjzZIRk0sd4eIxsaoBVliuwmhbovzrC/qOXcI6YOa6Q0L94dxvb7zEc8AbydoRRkcGPQrlEn4s4MzNlVTjJhJ/QYpJh/Ow1jh59j/ywj5bjSyiRH4aYZBmGaQI3irB1+ybat3YxCT2cIKO7FkLHFWXN5vYWOr2ehLnRqJ3KNXr68CR1hRU9s1yBaDoxliyRRoXEN4f/JzTk8+Jr1WKWO6qDAhruazihBVYe/dGM6bqIrUy2SfoyEFiJn5UxBVeFlenj+cN4XQWei+Heaxz/7hFeffkt+q/2JbQvunkN4Y0teDs9TKkYK4FBWuDVyQTPjgfYT4GxGyFxCKwYEuibDIGqsJKQO5fl2BYlS0EVGo3/qVgRxRuJRoYinyAdHuNa5OE3H72Dv/joIW73YkTFFA794cocrd4WyrCDvZMxvvxuD188fo7vXuzj8HSIJNfydbIpYq/Ee/dv4ecfv4v7N7fRjTwETonAVV8ohnaRNOi10c/KgU+jdwNpCDaFn4jCqpSQwJReVghw1B/j0XcvBFqdDCbwoxZ6oYdWdoxyrGFxH37wAX71y1+KN9toPJR6IQjKAChrPD6LQeH7K6b0xmNKjsJyURjEbwJc/bOG7RJYqVk4IQrVYzbUbdm4U9tmBU5nPaws4KkDKgt05kYpAqPUP82OZ+y1JOlUNpV33WFYYDAbh9mxsQ035nbizeVpSKCYsJt70x/VPdjfLbBa5WFVV1jVgRXBoIVxVLsRWImHmOG94uFqVIhybrHUMOUvK7/6zTgFm6JBdFeuqqvYRjE00HeZyOgKWF1mHHbxfa+A1RWwugJWF39/mj24msbXTZ9f1sPqzL3VPKyswmodsFp3fZzGcKF4ab4pc+IzCqsm0/VqOnjWw+qHCAlsMj1smjAtduy287f7SfaXua/5F4wDAPH9EmC1CSfcxrVbD3Hn4Yfobe6IIa0ZsaxXWDGm3hxaFFbw4JalZgpMVWFVFmP4FlhJal4OGtgtV6tuPzSwOuvxNf+SXA5IaFr3dcqidce3WQIvbrre3FRcFljZ1UR7pnX1cVk5NNXfps+b7vCy+zcdv6l+NDWY645/HmC19v5+CGDVYHraVL5VKMPyO23cv4Gv1yJsTezRwuq7UaxUZ182gFilwLoCVqKwsaAhS2FN1wkd7GRNlCDM8uYHojYR83UzARUoYialoprNU1EkFUy0YRRWjkNYlZvwphhR3EMQdeE4vmTFmoUDMhzNgCs5dwExLbYeVhZY8fycZNdN16UvkbBGVTjYSayoLqi6yVIMTo4kJJAKq8BVtRaBlSzKmLA3hu7QK4ZZDtPpEIPTA2STIcDwHSYoSXIBVicvDvH6m2cIhkyEWCCLfXRuX8fme/fQvnMdaeSL55QomkogkD5R1cS8j4LnQ4kYLvxxgv6j5zj89nv5vRPGYprO6+pPJ3CiEN2dbXRvXAd6HckM2KcPpOegF8XY6HSxsb0l5xqNxxiMhlJ2BF4CCySrXSifE1bxmyomXkuWUDFDiENjbprzFzOFG+sFQRXN2hkeaJVZfAPFgJ1Z4UxIoPXFkudGdRUHFRJqqlnsGBAqHlY1c3Z5TjSkH44wffwCL373NQ6evhBfqeDGNvxrG0A3RsLyKoBJChwOE7w4GePVNMcQAaZuhJzJBXwCK1e+FVhp6KqE3GdU/TH5C+X3zGrHHpfq7wzp5BQtpPj43i38zZ99jk/v7MJPhsjHQ4E1PC7iDo4T4LePX+C///YbfPv0lXhYwQ3FA4rQjXVkM/bxy0/fx2cfPMDN7Q422wHKZCLASlmVhlPyutQzTd+rGTwR/yr9x3BAiQaMWhhNC7w6PMWTZ3t4vneE4TSD40Vo+yXa6RGcaR+bm5v4/LPP8M4772gCgOkU7XZLVDwFw0P5XlLlaAC0QiRmD6yAs2WR1hycD5cKKwExAqsqYCXwSMJtWavnfVPnfF5tuKFJ0iBqetuEU6AnCqv6GMqCG23R7fjDAiv+n9cjIZ1FpkoyA6yormJ7ZPtsq4ySbY1SisdR38JKadaksLKwqr44Z8uPkxVr8G6hl2xvFFbchwqrKNIMpKKoZMZNLuTmBdIkNQpFLgzovc+yR3MM7TBmlPXfKLYcC6sc+G6OMKDC6s2Me21feRUS2DT6a/r8ClhdAavfD7Cy4+jF8XTT+LqpBl8prNYrrM6U7wKwalJY/eDA6r/93Y3aDOhslkB2fm/TdL0JWJ1nQjwPCuZVSmc9sOZfMA5IkrRE6XUFWJX+FnZuPsDdhx9hc+c6PIYlyJc1F1sRErgCWAVuKavVc8DK5eqtpuUt6AP2Bw6s7MBqGdT5YwBW6+5vsUFcbFibGtSmz5sa3Mvu33T8P35gtT7L4PryFZ3CWtP/puezOsmIOfIcsVJAXP8iBlgeRL6oulo+sGh6vs3X36RobaphpnWthaXYidZsYlHL6mVX8XXyefksgZw02QlpkWcCrOoeVryGOrCyCqs6sLIh3VZhVQGrsfhYWWBFA2nHb6HV3oQXtFGWngFMpaqrDLCyE2tCF6aFJ7CqK6zOA6x4T7yuOrDqHx8KsKLCisCKYXJUF0vYOyfUzMYVhwKsUEwFQpwev0Y6JrBKBFj5DNEa5zh+cYBXXz1FJwmQJTmyVoDuvRvYePcuwpvbSOMAU2YiJOCjQTxDeyywomKIAKMsERclglGC46++w+E336NduOi12nJNkzzHIJmid20HO7dvIdzewMhzcErQEvvw4wjbnS66nQ7COEaaZxhPJuIXZmGNDUMTY/kgEOjk0FvLeu8UTIqoCg1RwRSlACs+C5Yh/0ZYxZBDAV1GASTAit5gpvpbebyERBmFlaio+H8TFiigywArfsZQwVGZoU3AtHeMvS++wYtHT8Sg3bm2AXezg4lPfR6zC7rICw+nowJ7/QlejlOcFJ4CK2u67tFLzIS5MYTRZf3KGfgmZc1nTk99WR4rMjj5FNPT1/jgzi5+88n7+PTBHVwPXTgMAS1S8TYr4xYOxxm+fnmIf/ryMb548gKHgyngESrGmI6n4lFVJiPc3Onhr371OT64fxO9CNjuRijTiajM6UGk8MUorMQzzVyj+LtZ7zUNoUwJmRgy4Proj1O8OjjF3sEJjocJ0oLQM4RfTNFODrARAvcfPMB7770nSQp0zGfNxRlaqOFn/LbPVHzpCH01zbP+3YQE2tDcKuJsAAAgAElEQVS1mRqIz9AkRVCjcM3Yx8yBnjzPCljpeNX6R6myala3TPa+RWA1W+i0vm61plqVWRrGZ/2rLOAmhLPASkzXPZqbBzMVVr2ttAu3Ar589TGzoZHrgJUts0oNZt4T8yzrCqs6sLKhl3wfrIeVVdmJATu5HSHsmO0jQ2q54GtgncBkgkJ6VwUC9SWjp4S1MkyTqj4FVlF4BazO18O+ja2ugNUVsHq7wGrZnLJpTPomNf0KWP20gdWZ+fU//Od1wMrCH6uuqnfGOlHTGPj5SYftuOYmVsvMuB0mCFov520CVjI4McfWAZGedXWlnn/BuIo4TXLA7wD+Bkp/E9u7D3D3nY+wdf0m/DA2g1RjLjYjjEYVJctympqZnbDOJylk1hTKHPsTWGVpH05J0/UEvkfvAB2ksSO+uIdV82RRPSx0u2U/myasTS+/9e2ql3m97Js8pMBV6gu7tjVZUtOL1irkZk3f3C01ma7Pw1CtO/W/6cSwqlOLvzc1rjb7UFM5r/x8XoLzxodZ3900K3Ca3s+mC2o6//r9meGK72Hze7C6/C4DrHQ1eN1X0/PXV3PZMZYBK3mL506nx1+lqpprgZdepqSXX/PVfP2XyxJiT11vm35/wIohYMaAmdm/slxgVR1YSZ8ikzwNCROVFRVWEt7iIfCp4jF9AUOJqORIx8jToSqsck7ImBErF+Nq14/R7mzB9VsoCoakqSJKTdZ1Ui2m3ZrMTEK6GOomwAoOwigWCMUvqn+q2mNVIKpcYJVgXyQTWAl1S9E/VoXVlOoZKqwIrKiw4jRQJuGEMwGi0AcYDpaMcHz4Cul4IMDKy3L40xzuJMPxs33sff0UvTxClpZI2wHa926g9+4dRLtbyKNAjNj5frKNo7m5pGeR1IB6Pp/3kxYIBlMcfvEYh4+eYsON0Gt3NBQwT9DPEly/dxc3HtwD2jGOsylGTgG310G718XOxoaEfhEKDccj8a9i9kMqePhms/8TOMFnxokyv9knmnbTcz0U5hmI94+oPhRYifKK4XkMaWq1ZsCK57LhWRY4i1pDQskKUJ0n0IrPQbyYKsN1C6z4GUcAg3SKXquF4HSMF199i2ePHmOcTOFtduF221IGNCD3NK8jhpMCr/sT7A2nOM6AsRcj8yORMFGRpvBRsxmSxVABRFDQCnzE9PIK6LnELIYJkE1xvPcd/upXP8NvPv0IG4EDZzoSM3P2m1PCvLiDR3tH+P++fILfPnqGvZMhkpJG+h5K1t8klWN7xRTv3r2Bv/7NL3D32ga8fIzNdgjmxRRIVvf+IqgSo38feaFWEwL6CFFEXcWsivwu8erwGP1xgoOTgYQCZhxZ+bEoA910hI3sBHd3uvj4k49xQ7yrEumPqR4cj8dSDjYkbk4xKcDRLBWK4ZOFVvoeSOicQE19nwhLtE6okl4z8mkZix/W3BirAlY6JrUhgfN+pTomq/y7dGyhLaK2uyapEdV/voYt8sv63aVpgjSZmuNrOCABz5wxO+ujgW3cl8eR0ExZLFVvr8U2WK9L+5mM9bi2YGCvTUCaPNN5T64Z2DLKVZaXBVYEgR7N00N6q2kZjQbGNF7ihfX+pT0V5Ru3U2DFBAqSUYqpK2oG7FHIsEYTpmnljrOfOjaXLzn8vKa7UlhddPzQbCmxtnOVwjQSzcYNl29goygvuPsld6sLHC53qPo4sv77ecYflzvzZYCL7ruu9qxVmMxA9/r6t6ps9O/rTa8vOz5fu//ssleX4dr9jZpy3f2tm1vV26mL1YHL11+7QHGx8//4IYFqS7Ss/p2d61bzjKreS5bANa/QupBEbfrOX/elufw//5etOYXV4uSnmhDNN/ZVJ3fRR6X7NQGTdTesHc5FOxt7fppp+EgLpoLuIGxfR3vzJm7e+xD33v0IJTtMDmRNx8fBN0P+HHp/UKpvU2pbrUWt/SCwYsroslAT3iKld0iCKODfuW6ai0/DeYDV4otvBzTyc10QaMPjaeoQmp6u9R1Y1bDUn5/dptqWQwhN0d70tfT4JoPP8hqwYhK/AAiWdY5NkGrVvS67h3VA6zywqvn5LG9u7LWs23+xuz37fJob1Kbntu7z5u6+wXR9ZiK8+iyN5XfZAWNz1V1bRNW7v+pA1YKAHEjnMfq1ilWd+6HYA8x3To1lVjt+U+vbeKwlE6b6O7nM9Nca+0p6eaon0hxUL+X0InRDhFEHUdRFELaQcrZvQrd4XKotrLeK+gfSTrCmoMgYOqRhYrN3l8oIMd6mSsefARGXYVfGY0UhmwFW4mE1RlkkAn3EK0hCkVy5Nn4X8JGmmtKXMEmyeHECKd4vpdwPw63a3R7idhdxqyOghX2OeDIRvJjwIDtJnPnMGNoloXg0u3YJFhKcHB7g5OgA2XSinkLii0WkwHkns2+5oogKxLxZW+Z+/xDTUR/DkwP4WYYuPIxeHeHVN0+R7A8QJi4SLrpc72Hr/fto3dtF0QrFF0vDvSSFngk5NObWXOjitRUO2gjEt+rZ//gdxi8PcKu3IyV6PBqiiAPJBti5eR3x9iYmBH+hj3h7A+2dTfHH6sQtJJMpxpOpmjiLcbxCRfHlkiy0RhVSy/aoIMuTsua3KElmoUzqV8RrT7MMPkFPHCNqtyS80LpRERyK8br5svVSfkpIpx5nBmPqixs8L4GEH0gYKJIU6XiMo4MDvH79GqPJWOwICKFYF0Rl4vjISh/9SYq94xPsDSZwt29hfzAWOMPFt163g41eB9tbG9jqdbDRacFFIQtnoe/Cdwg2U0wnY2STEXa2Ori7ew3XN7oo6YeUp4hbbThRjHHpSRjgl09e4qvv93A0TDBKC4z5roF1KwD9FPwyR6/l4727u/j8/ft47/YuNkIPDstOBKCOhlMSFLIuGlgisIoeXARfAoQygXXjJMGEXmIEVgeH8OMWBuMxDk9OkXPsxWdaAnGZ4LPdDj65fwv3H9yT505gJU2j8RQjwNSvagFAoYiCJEIoAaqsGwxRNKBKgJUco5D6NRmPpY7w7yxnvifc38IfOcMMWlUNpD2PHeva/9tx9fKxhF0Eq4CVfdfrbRPvaTjom+swwMqEBFrT9XpbqdegIG52XmvCb8NVbQZCY57e5GFl4bkqttS3SsrBcDDuzzYoDH0B4UFIYKbtjUQtGNWbXqcuALFddR1m8wxQMjECgbrxxBIoPPN/LbDRjiV7oGabzFCUqbS36nVFqzgTLmiAlYzbTcdplnFnY/umbvPsxPryCqP6gu+q8eOq6/pxYVU1AGkaA6wr17cKVJoe6Oydvcwg7jLAy0DjNcjLvvf2VhbrYNP4ar2HUXMBrX8+5smvKYKm59s092vav/kO1m1xuQF0de0Xrz9N9/dDPr+qf7JvbPObe/b6qns1LfiFga30mSbhzXmfo/N/NQCrWte7Ip3f5R76eS901Xb5ZYCVWdHhhEZk5m4LYec6Wr0buHHvQ9x992O4UXspsOKKMQfi+QxYVdxISkQ6SBOXXybIsyGKZAjfmSLyaRapmQIpe6+vUi0OYM5WMi2JGbBan5W+sXibGrz1B6j8Fi4MrEQb3vzCLzu++iesouSrgNX83235rrr+ZRDnTcts1bEtsFp39+vOZYbga4HfemClTc4MRdeUiss6yMbKdKEN1q8wNpV1E6tt2r9pheq89f9Ctz6n1lvSji7A1bm22JIrGfhf5qsKKVxW19cONs2H666gCZiq8a+ZOizJVmUnXAqEqu3UT0YzrVKlxEl9lnMyWwErhixxQWAtsLKZ3YwKgeBIQJg9nyisNJOYmG9TWRGE6mXlUEdLtZNBr7wWKmKyKcpiYoDV2JhbG2AVthFGbeoEkCR6/XJOAVaa4pe3ySg19uVBzIyCXcSdrppVyySZk1NOmI3Rdz07l85U5Tjioegx7AlIp1OcHB7i9PhQfp8BK9fXkH9O8GbAKgCVR1TiDIcnmAxPMBJglaJdOBjvHWH/22eYHvQRpB5S7r+7ga0P7qN9dxdlHEqrYtWthBRc9GE5yvWbEMGAz2ucITsaYP+rJ8iPhrje3hCF2UkyhttrodhoobW7g2hnE5nvwokDdLY30dqk6ozACOKDQ1DBSa31RbJ+Sexb1czbeCcZ42qBTQyfIzA0dcmGh0oYn/kmsKJKJ45jxO2WqrNkVZshSaoOtsqNOrCyE/0ZsKoDUDNRYh1jHRJVXUlgk+D09AQHBwcYD4ZaD1ivswJZ4aDks3I89EdT7B+f4NVgjIHbxqR0BKBsUnG21cNmt4OtjTY2u23x0CRi88xPR7ITa10jBdu9voNuuyWqqiLLEIYhgk4X/Qx41Z/i//nnL/H9q1O8PDjFOKMJeonJVM3YqTByGCaKAr12gAc3d/DRw9t4cOMaNsMQXlmKdxHhYel7EtooQGo6EY+pLC+RZFT4Ua2li49UViW5wqpEfi+k7tCXjN9WjcXnuekDf/PJA7x7YwfXr1+TZ6wKKx1SsXwnk4m0UtLOmI5Ow+x07JBKmJkaqCu0UqBDWMVvAhgCqylDTfNcgZVv3z/WqfkFw8UJpQ3pq4Mq+d1AE7tgcbbt1bZOlUxmnCPeVerFJTAdJUajoVqTmzZBPawU6NVBduWVxaZMwwxViFS1q/Ya6/utB1aamdCWrwB7U8/lQdEO3QCrIPAMsFK4RKAkVKtQUCzVUcaBfKeY6TBgKyGZHEV3Z5WKhFUGjrHStJn5kyA24DMjCk2AMoXjFmLOnufMFmoQFWEVgSeDYqkslfrALFfn60N/csCqmRdcZmDQuK8Npzpf6S0/XNOEvekiftz9l4s46tfcBHwUSKwuwZ82sGpWCK6//2aF02Wfb1P9ueyq79sOKXy7wKq5dNaV/w8BrN70/t46sGqqcE2fN004m4DV2v3NChonAgKsvBaC1jVEnevYvfsB7rzzEeLelpiYLiqs3hRYccWdCiu3HAuwCjx2wgRWZgXa1J0/VGBVQTS9EXsfjQqrBUn5ulfoTNlYn4q1Cq06Djq7IiYDWU01N3fdi/9fBZ0uCttkMGoB0ZqbvgJW62Fm01izqf24AlY/fWBlJ1A6MTKTFwMZOGmxCisFVoEqrOIefP/8wMqG4xFWzSmsLGjxfPih8Ygx4YGaC1aBlfRjNNc2wKrIVWFVZNMZsOJ2YdhCQP8qeKIoEVhChVU6RWknotImOqImcYMI7c6GAVY0W9dJovjAODohtGUymyzWgJUorJwS0/FYgFX/5Ah5mqoBMmeOVBCLrLuYA1bif+WUGA1PMRmeYni8DzeZopMDY8kQ+ByTgwGC1EXGOfuNTex88AD/P3vvweRKkl1pHoSETp1Pi9Kiu7qbXJK7NHJsd/h7ZveP0tbWhkPj9HR3dXW9evqlhA6JtXOvOyKABCLyZXaxFLIsLV8lEoEQHh7un59zbuf+EfKQyghOjI3dlMCKcMMAK5lg066YAkECDF+d4OSb74BxjK7XFJgxRYbW4S5axwcI9ncQ7vbQCH147SbaOz34raYM82djBtxTXVdM8AmYdCFDF4MUKuh5UyihNkELrMTGZ8+jKDlUISVWTaPaIsihLZDQUoPDCTnqgVWhcDGQoWThlusmoIYya1XozWZTXFxcYHBxKdbEyXhmgBXn2FRceRjNIpyeX+J0NMFZlCHo9HGwv4fjowPs7/TRboXotUK0WwHyJBJY1aCyMI2QJjO5riGPJwzR391RJRHBHNsnqwo6Pr55e4Y/Pn+L//c//ozLaYZxzJxPva5ULTE/iRlQzNZijlOn5eFov4cHh7s43ttBPwzgW+USlVg+VeyZhOJPZxOBcwo1CC9Y/Y72L55bVyyQHBeJNsZ1MUsSDMejRRg+2wcB4uODXfzL7z7DUSdcZFdRMSWLMIxhMwH6OsY0izMLi55CTOHZJWBlc6tsJUWx3UWxVI7k9hTqFsCKQw9q5ezX6njWFn1ZB6wkz8uMf9aPL1RppSHpejwEVjZEnY2H+8frxvZMhZkFVrJcatq19gs6MRZ1lQG4VACKwrRkyyiP28r3xaJvMWM7C+Ls8WkftB5Ysa8pAyvCJdqkJbNqvgys5rlaAdEgUCYcNpZlYxkl2JXnAY9nPkfg0pbtiHKLIj40WDUwBSQTixly1i6ozoibAqursMpgsGsstlaOaWXBeTOwqJof2bFP/XJv/cT0Jn9xHWBVN7+7yedeHwjVb/12+7cFVnWW1i2wqm6Dde3vfYHO6qet67fqPvO699cvEljVXZA6y2BaIymrA1Y6uHElfHbuNuE29wRaHdz7EPeefIr+wfEysDIrqgtg5WiGi1VVmcfYQmHFFRy3wcHiBGk8gpNPDLDiAILBoj9tYCXnryLDqRpYLdsh193aspK4YfsyGeEq+ZU3rkCqAkeZsYF93fo3jVZp0+csKWHKNrX6DAM7UF0HxAisdKV081cdsNLj37yFqvfrlG6rsLqGI3XDBVqu6FQ/PLr6F8X1uanCqnrAW71P9jO1/Vxd5a952JqXv2+FlQUy9kG7NBErWQItsPKD9gJYcfJrc/Jkld7Y/bSfFglFyRJoJ4OFJVBUPFTlEFIFwUJhReuZVLBiGJNtQAKsqJaiJXCG+TzGPCOIMnY/agb8Jny/hXzuCLDiF2FZEs0WKiu9GLTRMa8nQKvTR6tDRZEql3Ryr1CGGZAW6NnzxImcFINnhiLhzTzDbDLBxekpxsNLUdLw96J8MQqrMrDSoHZuIUc0GyMaDzA6f8eEZLSSOSZvTnH+7RtE52N4KQPUG3CPd3Hw8WN07x8h8z1kpt+WXCingbnYwYyKhZlMBFZZA63cw8s//gXvnr1ACAcd2jipNGuH6N85QvfuIdxuGz6tbc1AbIACq1zCuhyji4E+kRcKGWM/XAFW+rraADUwX69bWYli1SZUWlnVlVgFGxAYQFugVD2UTCwN7RboYK7/OoVV+Xe2/dpVc4WcBnY2FCYQSAyHQ5yfnWE0HMk32wndo4wuoMJqHMU4HwxwMZoggoOdvQPcvXOMw4N9gVWs2kf7X8hrj0wAFa1+EUFRPJVrv9ProdPrqs2VAFRkPI5kRL0djPHf//Qt/u1Pz/DqYoZozlgE5oIF0tbiaCrtXGAKVI3XavnotAPsdJrot1tos7JiKT+M1z5KYgFyvAcJGZq+i3bTV+DAKo5eIJlFzBez0IqHzSD98WQsAeNUTEXTGQ4PD/Hrj57gq8d30PNpM6NSTe9f7RFLEHJhOzYAqKSwEohaAlYWbBEG8fkYRTOktGsaa6HkvLHS5KINFRl+9vqWJwTlSp5yvsz7bF+rGYLl/nd5LGLVYhZOE1BRRabqUu1vJCdOgFUg3zpmVmBVhKYTEFk7YAH+7RjEjrNs21xtt7cFVh7bo1gC2QdyP7hgx3OsKlNa/6iyIrBi7yWlARqqsBItmRQusHBe7Yf8lmIC0n5c2bbrclzNYHy2HK3ELWMcGWcRWNn71Y4b6xVW62GVKmG16MnNv25lCfwJKKzeZ3J8k7N42+3f7v1bYLUFVrdzmNW1vzo+UnfP/NiBVd3xr75eq7BavKFUzrB8knSFaPOE+X13aPUC1CkkbgusOCDgoI2S+7wRwgl34DX3sXv8BHcff4LDe48WwIrPB33cmdUalgu/BrDyHE6KWCZ8CGQT+E6CwOPgiQ/hnz6wWoUx5WtWvv7rJsR117fq/Zp3oBkl+rXuAbLaNlf/vx5WlSfzy//eAqu6DrP+dbv6vf4v69rHL1thxQ7pNoJ8nvNiwP1jBFZlGCMT0QqFFfkPFVYEVgEzrPyWTHzVcm0mPUY5swDt2dwAKw08t5YbO0EjsJIKcww0pv3E9+XftsLZXGqGlC2BCfKMyipaAmkNjMR6xQqE7Op9rwk/0Nwe2hhpq7LAKolnqrSi5YUzuoaLoNlBu9sXlZXjBhqoLUohVS+J5cycE3tuuDeSYUxLVuALMBsPh6KwmowGAunWASsCEw2TZmU/Ahna7aaisCKwmk/GCGaJWAIvvnuD5HIKN3NATYtXBlYMuuYEUY5BvVUEVtbSyEky55XMsGpMUjz7wzeYXg5xdHCI3d1dNAIPXq+N9t4unE4TCHw4oVb4I8TjUCRKtapiNJmJNc+GoMtk3VQAlOc1oQktUAZYaaBz8ZyQuB1r1zPtS4BoqpZTCcOfU1njao5Vq7nYptgma4CVQlJVa5UXX4prpfef3S1atyaTCc6ZN3ZxicvLAWJaHpljxUm9Q8VRisvRCIPxBN3+LvYO9nF0cCD5VaKcY4C+BK4zHJzFX7hgRugyk/yqZuhjp99Dt9dHlOVoNtvwXR+zOMPpcII/v3qHf/v6Gf7X8xPMGk0kjRBzZgpxcYRh/InaXalYcRoh/CBEsxOi2Qpl2wzZbtFa6HpoNVtyfFGaCqziPgSuI7bFfidEy58j8Bqi+CKwYn4RhVes+EjVnFQMTBIBVrTlMXuLff7jR4/wuy8+xW4AhKa6nK00aEGNtfDpGKJ4zpfBkYbTawC79n+qFBKIkmeYTicSos97lK9rfpUq9OyX7YE3Aasr6iqj8tLflxWuxRaLvti2DZvzlYgCUapYSr+Sad6cq9l6q1UCy1X+loGVaY8lhVX5WfvXBFbcP7bDQKCSIxX+XH7TtkcbnyizpJuUyoA5F4+lGISFVtp3qzWwgFW8WoTvrEDJ7VsYxu0KrIJWFRSLtFlWVmilY3i9blSXXk/hdPX6Gnth/SBn419sgdUtTt6KOvAmW6qbn1ZvcwustsBqC6yqZiB199f7vv69A6s6Qlg3Ia07oNtEWNmBIicAFGoRWDWCHhrBLnaOnuDOg49w/+lHEnbKcHWpYmIzKyT8k1V5NiusqKDiA1NWfbIIaTTQ4HUnFWBFxwQr4twqdP12CzxL6qX37/CvwobVSe9fE1iVYdHic0orlMvQyk4kzUNl3V0lfc0ywFpVc9n9X/394rPUd1J56ta/Vy2BMol5/xNvhlpqp9gqrDafwLr+5adtCbS86abQavlh+2MFVhZa2atcVliJJTBNEUXMsOKtaIFVR9RMkotiKpGW4YEFVg1Ws6KipgSryoBBgAchThDCF2BFpQmBlVF3rgFWkmGVRcgzwipCqwRzCYhnla7A7JeDOE5lgimfn0SIownimFk5iahM5g1H8qva3R20OztwWQ2OuVkSSqzAKuXE2tiFFn2VJMGoworAitseUZFzeorZZCS/F5UIFVbMYRShDyviKbAShZUszdAeRyg0wPD0LbLREP40weT1GS6/e4t0OIObO0gIRw53cPDhI3TuHUowOpXDYgm01eFMyLlMmqmwMsAqPp/g3cs3aDdb+OCjDyWbKiNtCX3kgYdGGIhCi+eb/RwBRhQnotaRyXiaCRjR/SYUK1kBpboaj1NVVZprpQ9MgXz8SWBpc79siL1RplhgRRUb95vAijlW/CxuU4LbS8BhncLKtl2pZrzypZ+rqhsR+8lknFUKI8myGg4GODs9w3Q6w2QayVghB0PuMwkhn8xmOL5zB3s7uwL6eK3lGjK3zFXtB2EBIZUA05ztzRUVVrfdQdAMBYA5VDVlwGA0w4uTc3zz+hR/fHWK5+dTTBAgRqCZaqymmEZozAlLCKwIxmiV7KDV76DVbQvQC8MQAQEvoxbiRACpFDvIEgl9Z1D24e4O9rpNeJhJIDyBFSvcSW5XyoqasdgxkzSR80NwNJ2MxX7Y7/Xw5OFDfPz0MZx0Cmeulfvk2htAqAo5hUwKoQqldlnlJApKthPTPnj+RYVpCjqMxyPJVOOOaeA6FWGqbpQv02YWqKlkr+PvVhVWFpbpW6/asQvFugVsJseK9sV5hjiKEcWRnFexwoo10xRiMAqrIlfKFBNYBKqbao3mfBCOrlNYyf1RynFbXTQoA79lS+D60HUFagRWhEq0U6rKihlTzHJl45OCmlw0ZgA/f0o9Cqazq9pK71daAQ1mMuMm2qg5xuYw0JftqzWQdkBu1zFFVcqlabRQQqGyvw6wWgcjdTZwuwH4zx1Y3Xb+Vzc0rpsffr/v3wKrLbDaAqstsCr1MvUdUvV0v77DpNKeCiuI7B1eF/B66B08EmD15JMvkYsUnxMIs3hrS+RyxdFkV0qzvSLRlfomklfFiUs8u0QWDwVYhT7kwaqD4asqBwtn1j8ofzyh61fLMm++HusVVtWPFHv9Nk2mxUJwBflYSFXel/X7tZjgbLD9VQOrelhVhmyr/+aUkMdX1YKrgEuhMKs/5+vO8tYSyLNSXRa4unX+0JbAXw6wsooUO5myUImTEp3gUh3FWasPz28hbHavAawAndcws2hZYbVQwEjYui/AKqAlbAGsFBgxB2Zh6zKTXQIrKqzADKuMP02ouoSgE1iFMinjPjuClridVJQrUTRFmsW6+u84CJpttLu76HR3DbCiukoVUBJAbSZx5fPD7XGrfKoQYqTxDIOLC1FYEVjx9wRWnNjOWSlP1AsKrBTEEIjxE9S2M5sMMDh9i3QwgDeOBFgNnhNgRQKsuLfufg/7HzxEm8Aq9JFxWzpzlG+x4lHJYuoqerlaAi9fnWI6nODuowd4+unHyDwHEwK+wMcsz+A3qe4hGGGQ9FzscVZhIqeIk3UDrKikkssh0UcKqexPhVZ6zeR4BQ4phLFfiymsAVYEYlSyxJKLBAFW7XZbbIFaZVBthnbyWwWsVi1V9noRmBFq8BgJShSuZKImIix5++YtxuMxBsORgLqctr0sx4T2uCjCvTt30e/30e12NVvJcQQYUXFilSW0kbF9B4GPTqeNdru1qHLn+L5sdzaJBFidjWd4cTbEN+8GeHExxdk0RwQfcaJZccwcomKcwdbIMngNH2GrLbli7X4fQasJj4HrVJ7NIaCUkMl3G2IB7DZ97HXb2Ou00WuyyuBEFFYBKztSsZ7Thkfr4EygFau8+WwL0ylm0wkO9/fx5NFD+dltNyWvSHOK9IsQZhFKLjCpuL72+VuGRgI0pTqgjsEssGKuHM/ZaCRTtT4AACAASURBVDSU/kHuKUIXUYIVFToFWJUev+XxKv9dBlarAeyLweMVO/ZCs7Ww8fG9EsxPWBsTbvOaalA/mTDBt8A09k+LIHRVYFoIptUBi/PENmnjOy3Q47mxgMq22fcDVqqAsvlktO2K4q8ErAiWFFix+FAqY2RaArmr8i3giv/WioGijtW/UguvUdbomNtAMlkYZn/nIaDl0NV3WGCl0Qcit1165Cus2jzlWp0/LI/HqTA0OX11ZGTD61tgddPlWj2h9fPDmhHcCmB+v8u4BVZbYLUFVrcBVnX322r/W6uwKt6wvoRrecC27sPrgFHdDte/fjtgxQEKB7OyTuP4gNsRYNXdf4ij+x/i4y9+K7/PzMBExt/SU6qc+zrAyuPDcx4jmiqw8q8Aq+IYNil8Vjtmu3L4Hpnla09lvQKl6gqoRNsOBBcD/xXV0urvi8+sn/CvAqvlz7JVatZ0GkthmOs7FXULFWtv66BYHbCqO3/lld3V88TJFvNSbgesmPOwBVabWmnd9dkCq6t9T/05M4NFc9KrHlhV2xJQU1Ml0E7sy0CmUFGkklEiCqvYKKygwIrB61RYFav0ZUugql3ErSZZ6VSOEHxdtQTa/Co/ZH5RiCBoisJKgrfN/WvnOwIsaGVKmV01M/lVtE8RWLF6lQIrqqzISaRKIIPipWoYVV4R4liBlTxiqJYJWmj3dtHp7MpxUXHAUGLiJJkXijJHFSS2r2K/wuOywCqJpkvAigCBIIvQRatwCSaRN5SBFX9LpQ4zrAiskstLuKMZJq9PMXpxgnwUw503EDGMeq+LvacPpEpgSmBFa5qvIEaPz4HXcOExx2vegACrvIFv/uNPojx78tnHePTpxxjlCabzFH63w3QbmaTqe3nEDZ2wz2YC+rWCGi1GqrCSZ7GxgFoFlARMWzugsSgKsDIWPUKY8mSdbVKD8BVgWmDFv7HAitCC4es3AVb2frDXi8CMVSfZhVNNRILKyT2BCbOanj//DuPRGBeXl5jOIrlWbL2zmFlGCY6PjtDrdAWk8XoSpjSbBFaewBvuowaGZwKqqMQitFL4lwhUHI3GGA/HiJIc0dzBm8EUf3x5hr+8u8TpNEc89xAltDYSMNDWyhOdIE9i+I6HsNlCs99Hq9+FG4YCBnlPMcg99DypQNgOPIFVhFSdwEWLMJaYNFWLYGCyl3g+CKsm04kAK8dz0Go1RV3F6pYfPH2CLz/7DG353Qh+QHW8Fi+w/QJtvTxuC4vKzwZpi6VvUVAaYCX3c6lqZxlYiY3VAiufrdhMlt2SNbCk/rGfabPmVj9X2wFv3mLvlsd++nvpo0z1Qh4f86vsN/ePGVuFwqoAVjI2paWSBMhUw7YVELldBf5UIBWTfruPfz1gpTZGPXesrmizptQW6Hlz+C77cNqlVVVFWJVlc1H0UR0rOYHsHbUjMQor/WlHdVIggWoqUep5CAJXYBgrEUqwu+nhNMuq3BqWM0zr5i+rMFISrLbAqrKsfd3877pjjU3juy2wut38t25+XXt+a4Bv9fu3VQLrzm/d/fM+128Ztte904zxK4Cuov4iw3HdFuuOr24v3htYlR6nAmmuflUTxr/mCV9/cLcj9BwQZFzOkXDYQCoFMseqvXsf7f4dfPzF79De2UfD8xEvVkBlaVtWEqmQkoHFBoUVffucsFBhxeB1Aiv+DDygGboyaKj6qu7QJajk2u+/+sDVwdDNv+qBU/X2VWZfdQyVwEigYbHCfcWaJ69vap/WOmIsnRXB8VXnx97Pq6DRvqdywi7V0W1k7/tfBYkRlUo6NwdWCwC74eNvO6Cof3/1CmfdWeEk9nZf1Qor3p+bFZD85Jva8eyEpFils21pcZ9K+1iXMVVYSRhEW+bDm4D3pr6zvP11f1Ot8DPl1isuQNUDaxVYbXrglaGVVbHodudin5KJXJLLd5ZzMqQKq7DZkXBzTnZsuHYB2PXTGNor4cUMtk6KClwLdUGjgVa7I9Y8ZvV4JsNKpkGclMu3sasI+FJgRXWVfKesFki1RmIgCc8ZrXLMBPKQJgqa+DqBVZLMkM+NYoTZS26A7s4+ut09AVYyiXNot2IlLQcxlSCm4SwmxXwWidVRJ6QEVlS6jAcDxLPJwipIRYacG9sJSLNSNRTpFd8rOCuLJcNqdnaO+cUIo5fvMHp+gvk4hpszn8qBs9tB+/4Reo/vwt/rI2KFwYTaq7nkGDX9EDktkDnQdgPksxgD2s/+8A3u3L2H+598iJ17x5i3A8wacyRiwWdVxZAPaMzTHFmcSAA2zzkVV9xBN1B7pmQRGYAllkZjbSTwsnepqK+UaAkI45coXDmhlgB1U1nNwCpOhKfTqbYLqok8D+1OR9RMhFZW0WXz0crZSeX+f7X9lv+fuU3MahLFl6g9bbU1zthznJ2e4vz8DO/enWAwHIotkHZLqr64X8eHx9jd2ZGqeZKzFYbmmT4XxQ3PIUEYYVWPIeummhwrBPKYzi8uMBmPMZtoNcJ47iBq+Hh5OcWfXp7gL28vMUnZzlTtIrmb0p5jqTzY8ny5PwgY2zt9tHpd2S6vVdNzMRmc4+GdIzw4PkAncOCkMbw8gcdxE4EZw+bFksdsKMKJImR9PJmgv9vH2fkZ5sjwmDbADz/A/u6uZk4ReC3OF3OQCmhbXihagrmLanpqIWU7EXizqLaplsCYYesmJJ6fxKw5rcJHG2hhmWPlUAtA7f1XHvOUVVVFULu2DqmkSc2hsS3KOHJpHGL6KFvVz9gdGT5PlaFAzYhAXGMlpJJlsyn3jKoHVW3GRyTHWQRudh/4XJNvydaz9kM7XtL7pNzXltVW3Ee7neL47Hv0fRbE8V7kZ/CzJGi/6aPZYtYW9ydDI5/CYUC63H8cK1NBSNDGdsa2S6JnC8sopNcHnj43dcFP95/dlkfbprUdUuAp9xQVgTzOXPo+Oc/msbqqwNv0DLK/Xx5D24Xr+gXnjY/Imgl/1diGb5V2XvFH9eOvqk+oVjBdp0pg9dbrX73thPe276/eQ1Mw48YZzoWSctPn3Hb/6+bft93+bRVWt430ufX+L7B3fVtc2zfc8v11n1p3fLe9vnXbr3pdWq9xmG06jtvu3+p2axVWxRvWK6wMqtl43ut2+LYXrC4/qG77Uk9Gynrzqe4jl0qBO2j17wmw+ujz36KzewQnCA2wKoJ/OYApZ1OoN768R1rBRB6WzDLJZppjZYBVawGsNk96t8CqGEzZa7k4J0blttQGV6Dq8oS8/GjXf1MSrmOgzYOOqja0BVY1j/QNarviXVtgpedCoYq0ycU/1gMryc4wI24FVjcfMP/UgRUnlXzGJKlCK67Mu24TzVZPoBWBlVaZKvrtMmRsGOhEYKUKK1Vr2AkaFVbNVluAFZUwhFZUWPFSUXHC4GN+cdFD4BXfm9KuY7J+kqmAK8mlkmpY/HQqgwicfOQZJ2EKrBhwniSRAAFrCfTDFrr9fXR7e2IJlPp/DVctcjREcdJZmnDKZJmTmPcBVjKjNfZSqTimiwAKcgiLIkwuTjE7PUN+PsKYwEoUVpGopHJmTnWbaN09QPfhHQSHu0g8B7M8FSBAEOGxOlc6R9vx0Gx4GJ9f4t2rN/j2z9/h4Qcf4NEXn6J39wh5y0fqUe1s2njOY6GgJ0XO8Gsm67MKIpVmBHoEVh7Bg1r+RC0jQesKJAwGKlmJjLClnIVjJ+AmgN2qq8rAim2Cx9LpdNBqtxdgiNNpUbMsZScVi1A8h2VAtfpv5jYxl0vam30eSei35lkNLy8xuLzEycmJqqwYuJ2mAirZVvd29rC3u6tWRd9fgCu2RwI2u23CKqqrJH+L9rI8x2Q6xWA0EiUXARPbczpvIG74eDOK8M2bc3z96hTjpIFZwqm/Qr00J4BIBCOEDQedbg9hv4dWv4eg3RRA0chSdEMfHd/BvYMdHO50BVTNowkaSQw35fVkVpvoVAQIEbRotb8UhFXTaIYkSzCNpmi1Qjx98ligVbfTNlXf5lqB0p4/c/3KI7Dy+begxSryrgOsmJ1FYCVtWL7ZxlhsRa1vjkdgZWxw4uLVc2Q/9yrYKfpqgm4qdIr+e11FZC7qcZvaf7EdqsJqGVjxmHn+CKwEVDLv7QqwMlBXgNtVYMV+zMK29wNWZuHCQi4JxdP7QtqaqWhItWbY9ARY0Rbo0g44nwiw0mIIBFZqBxRolZNp8r7QRQcteWQWa+xCq/oDje1RM9s8Wg4l1F3WoSXLSqoRio/C/q0B2dewhC1DqmKsrh9bQD55iq88i+smhHUT/qrR1RZYXWN2d43rW7+VTX+xBVZ17be6/VMpefOzvzRWvvFmqgU3dZstdJ51f3mz1+v6jzq+Uvf+27y+BVZrrmndCb0tsLJVR6SSEcPV3RBOQHn7XTR7d/D006+wc3gPXrMlYaf2i/slA2I+Xc3XMrAS/YBkSYjCiiXO8ynS2QDzdCq5Vq2mJw/Tm6s0bq+wqluBqQNmdTziWgqrinu5vPq3OM+lD5XQ2wWkKtQqy3979ffS2el4Y6GR2TTxr0EyihtuALyuZp5d/aRqhctWYfVLUlgV7UwfsmwbnJjS9rTu3rCTpspBb80N/GNXWFUBqyBsS2l0HRRZaGUnlyaImWDHKKwsrCoDK+ZXEViFrY5U92NWDDMPJQBcVBnGUMfJMv/fACuGrjdyKoLGElJNRYoFVjYIns8bNAKdpKXxAliltBRS7YMGOr0ddGgJ7NISSIujIUuiGjOVswzkXEyWlaDJvnACF03HAj6osGKelc2wWiisFsCqyJuy7UtKz2cxppdnmJ6cIT8bYPzyBENRWBFY0aI2R970ER7tisqqdbyPRqeFlLlF7Zbk2czjTKoCth0f81mM19+9wMvnL3F2OcLHX36JD776AuH+DtLQBeXHBE6ciLIKoA3GZ8B6njJ2nEoKl7NTOK1QyuEtrIyismKws4IZAhurQTBxY3I7LMYVBi5Q5SO/XwTwc5Epl4p9tl1QydVqtQQOBaHClTKw4lhAw76XgZX9PAsBLLTi72UbdqIvC2d6txIo8PNpgxuPRjg9PcXJ6SkuhwNRfVFhxc/p97oCrKj6CoMQ7U5bjpsqJ8090uDv3b1d9Hd25PP4PuZiXVwOxFpIm6Vj1EkEBanr43yW4dnJAH94/haXszkmEaf7RfA9c7bYtmg95XbbuzsIGEhP6XieIGwAB50mntw7xEG3hV7oIp2OEA0HyOMZ/Y9yv8i4i7lmDc3eCsOm9GtRkmCWRHj15pVkWB0dHeLJ40c4PjqQnC55L+8GKuNNHplVWJXHjLaapu07rVXQVpWUwjkWNoutlhbjRBRWVG8yR4xtjcDKKqysIJFzYQJta8nlZ6yqqOz4pwyyikGk3GUKYcxgYFUtq/DLAiFtXwRWUr1SFFZUcEorlPwqnkP+5KDGtkfZL5cg1yqsrgIre87KwKrcXq3ayp7HsppMs7FK2VeZaL9ln6QoDPsiVtp0gCCkCtCXnwRWDgisGI6vCiuphMk+ReyMDSlMQUhPyyDmCrX0b7Xa5+IZZ6CVtT0yz0pC3Vkl01YLpJmW9NtYBNnyrsMzfsrAqnrsertXtwqrLbDaAqvbAa+6O7COf2yB1UZ5489TYaWDnVwHipJV5aPh9xB276DVv4NHH/0K+8cPEfZ6iFKtyCSTOFM1ppAUsypTWWGlwIqDhPk8QQO0iFBhNUQWT+C7uVgCdVpyU8x8e2BVd8PUAafbAauias2m/agGVswQILAqv3sZThUT7qvqKpnX6VLgxgl/3fmxwPRGwEpmMtXIdQusqq/Azx1YrW9fhSVQsjx+wcCK9jtOVOMkMworVoZjpbKO5FhRyaSQp1C6qHpKvwXslDKsLKzSgQAzpFgFrY1WuwvXJ6TwTXU9Aiu1mWhQ9gqwMtXUkohV+QpgxX3VYHBO/hno3tGS7ikVVrQhRTJhZpEPTs76uwdod/tod/pwvFAmampt0xwambDZEGKrFCoBKzYNBq0zdH0yHErFQGZYMXRdcp8IvnhuNGFdrTkmnFyysFg9ME8xG55jdnKG9OQSo+eqsFJLIG2YOXLacHa7ErreuXOIcG8HTjuU/pUTfiedC7AK8gZGZxd4/s23ePvuFI1mCx//5is8+fJTNDpNzBjoTTsfQUKaYzoaC7DiQQukoHufk3OGqFPt0m4Cvlbso/2orLKiAksghuovVOlUegzw95zI6/NclRoWWAmMJLAaTxRCiTW4IUCg2WqJ/YqKK5maG7WHtQQuLWJZEFbKGbPPNF30cvT88fjMs2gBCoxij4HjFxcXePfurUCri8GlWsKyDDv9Hg729tDr9URdQ5jGYyRk47Wk6oY2Rqqrmq2mqLMIvAaDAYajMRJzbn22ozxHRJDkBrhMgJcXE/z+21e4mOUYTTPEtH+K2oXjpbkAK3KWvYMDdHb68FuBWq3SGLuhh3t7PXz88A52Qg8+EkyHl5gSWDHEnoUOmEPmuXL8bGuEVWJt9Hz5HdWDBFa9fg/379/Dvbt30Gm3BPwyc07znQQ7SLXHsm1Nnxq0nVnAoTa2hQLPqPHE0mBswQoWcwkyt8CKoeusQslQeAIrG1yugFMreUrhA2MttSouCylXLYEW+PAztfB0qdIc85ZW7IEWDNlBDvscwip+2wwrtfVp8Hqz2ZIiBGJ7NZX+FKSxX1R1GD9CFVbM3LNW5c22wFW1ld0n/tTiAzbM3XxmCVgJjDMgkMCK6idmTAWhB89lgP9UgvP1uNkn6j2rNu4GZrNUVbICrLRqICGYgEhjXxZDtnSK2hdL7yoFkubyWQ1RcLGN5QZYKbjSa1BlqNNWtAVW68dgW2C1BVZbYLUFVlX04rbAbbXn+clbAq/zwKma8oqcnEMO4XEuMq56e10BVmH3GPcefYq7jz5Cq7+DmJMbGdOrBcDKi+3gaB2wkowmcCWJK7ZTpPFIvgVY+cwJsdupRyNX/2ILrK4CKx2oLq7JElG7qrTihMrecBYO3URp9cMBq9uFrm8zrH7cGVar9paiXWsIxxZYWUtgjiimJZAVomiN6QqwkrLoJufOKlt0IqeWGKp2ONHREvF2EmdDzIGw1VJLYKsDx2MFLgVWEn69yDTUinMKvlLMaf9LI7ECJpEqrOZSMZBWKgMnWBVr7sIPe6oqIKQSm1eiE2hOZF0PO3sHCFtdUXg5i4qoJmuJwMo8i+xE2FoChWpJyfc5JqMBLs/PBVhRySWV5Gzo+gqw4gScaiVlJ1S+EKvliIbnorBK351j8OwNxi9PAQIrAQUZMlp8ui00D3fRvXuELpUwnRYm0QztVkssgWAw/mSGk5ev8e71G8yyHMcffYiHn32C46ePxAo4SmIFZ7QDzSIkVFhx0kioR7InC0UOAsIpVsXrtARYqV2LeVZqsSIIIdwTq2ZpEW65Fgfbig2zKcL3bVsgvGIA+EKpItXYPIFWVFhp0LsGv8u9aBRWFlitLjaUlVU6kFNAIfsoajmdbovF0yhkuA9U+oyGQ5ycvMPbtwqthqORZFPt7+7g6PAAOybHiiCN7xfA5rjY3d3D3t6e2BgJOUbjEUbjsWZz0TJmHNkKrOaYMSes4eEyBV5fTvH7Z28KYMVbRQKwhRoKbGP21N7+vlQJdKlmaWRw0giHnRCPj3bx5HgPXVaEY5g+1WGTsVxbwhqq37gdUYlSNef6WoWPYIh5Vo0GZvEMOzt9HB8fyzHSCEvLJikv1TOqoCtglbaR4jlvQ8+l8qW1i5o2okzLVBJcWEQVWEWzqUCryWQswCoMmLvEDC8ThC7qHkfA8qYMK17TKkugfDzPhQB107Mv/qlto7xgqBUMWRxC7aACGKPZol/hMRL68Txqe7SZXrofvD4FsDJ9oMmXsrBvVSFWhlX2b2xfw/2zFklt6zbXz4A4CX7XJ5gUN2K1QI9KMEeAle9l8F0Cq8RY3E24usBlfjuIIgVWtAey9il/J1VSeQ1ZwVUUbnrvyuKBXYiQYh45ms1AobvLnC9+U5nHUZ/mBDaE1Fd/bYHVFlitPwNbYLUFVltgtQVWpd6hjtD9NYAVbzoJ73RcpFzFcTvwO8cIOkc4uvcRHjz9BP39Q0RcFeTqjaimdDBgxQ26H+UAbVVYKbBi+C0nLREyA6w8J0OTIaQ/sMKqSsFjByabH+e3DV3/PhRWi6Hfwja1vP/lDoY2h+UqB+ugVdVwxg7UbgqsOEmoWuOrUrgVoeubB11V11e0Fbbq5YaDrGsfdYO9+vdvM6zMVGVthpXYTq4oAIs2LIrPX7DCilY7TqSYX6WVAglcaC1ShRUXIcqFGdhnq21Lg4DnhE7WFmizq2SiJ72fCVzvIGi2pLofgRUnSpw/iYpFSrKvA1Yaum4VVppjVeRjcQJGYOUGXZmISQw4FURcCBFo5AGOh05/F37QgsvwccmtsplJOnmVSn8rGVby5JEPoEoow3h4iYuzMwFWyFNRJ1Fhpe81yy4UQogsQSeC/JLEmMYcfmOOeDzA9N0J4rdnGHz7GqMXp2hMErjG7iPvbfrwdjpoH+6jc7iPsNeRUHRR/cQZxhdDXJyc4tWz51Lpr3t4iC//+R/Ru3cH7YNdzOYZJjHPU448TpBMZxLUrk9SBTuyXwRWtPzRptVtoWHULwInrHJGqgPSsr9SxaZ0r1iFlUzujdLOKqxkcs5MJypZqPYxodzy2aFarxjAz2lxGVits06tm/BaYGUzNK3CStANeV2mVlW2TQIagpPLiwsBVm/evhXFFfOVmE119+4d7O/vq+pLKj/qMfP/79y5K5Y9fl1cXkhwOyEclVYCXAwMJLDieY/iFInj4SIGXlFh9d0bXFJhNcuQsiSlAVYNVmAj+Axb2NnbQ7vXkapsbOd+HuNOr4mnR3u4t9tBN2jAnaeYTSaIIlbAVMUjoVrC8HY5ZLXscgGK+03A5gcBOl0NuaeCTELZJSA9FZUgAUzCPC25BxUYLqCggVaqAFL1nbWJWkuZgmG1AdpnsFVYzaYTAVaz2RQhrXb23BooomotLnAWwNG2zXJ/va5KYHmEoorBlcIaJoj7KrBi38U+RLP2eLyEmbQGSjU+h3Y7BVZybc350P3S87UMrFRhpX2hURyVAtX5vlVgVYaxvG6F6swozmRcTBBkgF6mofpCYAmtjMoqDFnNLzfAim3CvL8I0xNFFZWzDF/PWT2QCr8VYCWWQwOL+cFqpdVFCF7LdiuQdum6Cq0Ir+bMlOUCMsfvNhOrYiDzUwZWdfOn24zftgqrLbDaAqstsNoCq/9EYKVLyQRWuQCrJHcwd9vwWkcIO0fYPXqCJx9/id3DY8xoCZRVIs2u4sNRq9WY8MXySq4ZZuv4mIMJBkxyAkNL4AhuI0PTV8tFlSWwesJ/e4VVteWv7nH20wdWqVmh3QSqqs9/UYVwC6w2rEHVeUaNhL+upW16/eduCVwf6l9YArfAqhpYMfGIwMqGy4saSFQKCqyklnoJWKk9qABWnW4fTWYWGWDF1X36nqiKyiR8Wm2BhcKKEIwKKwKrCNmKwspmHKXMSoILx++KFV0tLJAsHyqFGLBOQOaFLTSomHAYoL2suuBEk5P7KmDFyf1ocIGzkxNMRyMBVoQ9VmG1sMwJsNKUYgmELwMrF0hGA8xOTjF7fVoAq2kKh+CDk35W22X4eujD73fR3NtB0G2ju9MXuDMbTnB5doHB2Tkuzs7R7/Xw9Fdf4snf/Q5pp4nMd5EgRyJ5YhmyaYR0FqEhVcL4BFXlEReMCAGoeqGKip/hWGDFfDEbek3llEzaC8s3+2hRSFs7lwpsNJidn8vnu2SQmdB9C7Es5DTAjJlKFlhRYWWzdCysWp7UKwpZnTgWwMpYKo2qbqGyMsBKauExtyiKRWXFLKvXb98IuCJ8YpD1g4cPcXznWOCBfQ4RphHyHB4eotVpS2YVg9ujWO8Xtn9R5/G8pplkUfFcJdkciePjPJ7jxfkE//MvLzXDKs5NAQNVyxBY8bh5f/So7mqHxj4aI8hj3OsTWO3iuNdEN2CRgBxxFAkQIyYgT2VwfJZForqRpTspFEAbV4B+vy+g6uj4WGCRBImLZZN3DdVYrBIJxPMEGZGVUS6uAitVVan6TuGK5h/ZIgwamK7AStqHsQRSCSa2wCReACvJBDNARLZDILoBWOm2mKFEVZaOE8rqJVXoa5zSdYGVHXNa8M2DYPg6c/x4PQlvaAFl5UmrdrLPzTpgpXl8Rf9i97kMrOzfLIBbCVjpONLaru0xse0qsJJ2KZY9Fi+g/ZNqsDlCP5K4DL0fbLC/LfrgSeg6QRXXBiiGpXdZ+nMD1i2w0n7bFC8w10iAVZs27hyua6CVZFixUIUqWbfAqnrkVTX+3QKrLbDaAqstsLppoJGM60p5n9eZA17PEmjj4NdqQaovWDnP4To7tPo3dSsEt1VYaXyFStM5bEnol3da8FsH8DuH6O0/xAef/hp7x/cRpSyjTGBFG1Ymq68cOEkOgVFY2f23F1FiQRj6SDA1j6VKYBaP4TYShFRY0V9fkWG1BVZFtkIxUCo0ScuWwLJWSf+9fP6uWgJTCb2/WWi6vk9XR28CrOSNNWUyqoEiG5fmVWz6KvZr3d+Y1c+K5NHK9lclDTM7dD2F1U16Bn3PZmB1jW5USXPlh3OCUq6kt3ydV+/29z+O8vWxfV3R55nKgWYXC6hqV+S15/ihFFam4VcedF3/rZOYdV960HYCan9aKGAn/PNcVUtciVeFFSeGagmkMkmCzQVamcn5AlhR8VqomuxkRwCHrNjLXY1uj5PxNsJmSyx5quDxZMKtwIoTH6PsMFlYkimTxkXoOv9GLIGaO0NLD9UlGdUCfhcNAitjV5KJtRfKvjt+KPtPgMSnBFU+vNZU+IprLs/RDJqL87SkyJC8pwxZEmN4eY6L01NMhgOZNDYF8FBhxeMwFXIl01ghD4Ok7b1FS6DvAMlkiMnJKaLXZ7j49iXGz0/gBD/dEgAAIABJREFUTlkNjrBDFT2E/6wY2GiGCHtdCeFmjhQBxGQ0wWg0llyirAE8/ugD/O6//BPmuzsYIUM0z2TyL+BrAawI/bR9iMPR9ilGYcX9DA2w0kwpPY8abqSTZBu0vrjPJLDZqKENoJBQgMW1U2AlAylrEzN5S9x3fllbICtGqiVX78fy5F6VcMsVxK7eC6ruWcAWGYvoPlv7o1SDzAlYM8nTOj8/w+s3b/Dq1UupGkhL2JOnj3H37l2BFdZmyHD4nd1d7O7vCaw5OzvDu5OTRTtjNUq1jBEGpAqs5kBCEOuFErr+/GyEf//6OYZxjikvhVSoZJ/D9q6h7r2dfcmYYlYQkaOXxwgR4243xJPjfRx2m+gwr8hpYBbNBFhl8waSlKrISOISVO3nSQVIHmczDMXGyNytO3fuaE6SKXLA9stMNI672OoIrBbXT7KPFgZ/0z0xZ4mB6Wrp47YsWLEAVECNqLtMhlU8E/UagRXPTTMIJdCex25hkYZ7E1jpeeP1WgJT2iIWwGp96Dohi6rK7Je2TTvmKar2aZ+ki6RFzl4mCivuI+2eov4LwiWFld3uMrCy1r0MmgGoQfMCcOS4tCqhHVdoPhjVXWq50xOri5UEozYbTO43O56ZczFWVXuyPcndU1hEKyeD1wVYeTGchgKrIppBVbFUU2nFQGb0z+VnnmmhGfaJVk0pcR4isTPWULHmspoogRUVZxyzM3ONCivmV1GFpf22qm+rv6oVVpsq+RaVEzdv3arrrzFW2bSRmtT42udvzbHXAyvts76vr9vu//Xef/P9rwvtr//86mtf//7qMy+LchVft93+xvGzOaXF9tcdpymEc4vGc/v9vx1wMj113V104yOsO746vlL7/lv2H9eIAKw89vcHVv91p2hJK9CFn8SHjV39sA96uwfye3nYfn83fN2VrrsgVe+XoQGfiDLo4APTQc4Hoc/JQhcIeugfPMKDp5/h7qOP4fgtCV6Xoi4OB3tUTVn5s1uErpfuAQ5G5MFIMJJz1DdFg9/zGYAYnltYoq5OWLWKUNUDz1aXqTtPN329GpjISK1y05X7vwAG1VDq+vtue8niHWXYsNxODdCipLyi+V4HuFTBqnV5JgvwoOO+yq+6AQMnz8sDhnUHY8/L8mtm7b8SttXfX9UZUHUKPsm4qAi9r+uQ1wq4FifVZniUT/H7DQ7rgPHNez6zT2s3UIDVq+d/GbqqvaXYyOq/665f3fW5zr13U0nw6qGXBzcWSPHz7e/VtlKy/SxCkpnpksskOE05aaHSoI1ms8cpo05KzKRQQFGu0IgggAvuoqgxldoSsQvSPqJ5MO1OV2BVEBJYKfyiNY9qJ25DJkBznUSKtcbY8Ngv0nCVRjMDqyLk6QxzWhjFxpjIRDfNWBGPeUg+CEBcn6HTIRouYZUvwewNj2HWrsAfmSgqV4JLC5DXhGMmXQQqPFfMqBI8R3CWRHj94jsML84EYDEni888sTh5AXJODCXImDZER6oT2glgI8/hznMEroMkmmB8doYZLYHPXiJ6/g7uJFXLHm3NMiGdS+U+SIkuTiqZYcOsIa36N2LVNSfH0UeP8dHf/RZ7jx8i8xjHzTwvm89j1G8J1U5GCbQILtfWqBYvV7K2Ov2+2A5pH+NCEq+LDmOoFtN8IVXDmG+BVHzua99gc8ikbdksKaPU4GYkK8i0DX62QAmHKjjNRPI9/wpULSbeKxlEsoHlO4qqLrEymfMnE/fSt/1rtiva6WgNPDs7x4uXL/D27RuMJ0NRqz188EggDxfRCB0Ojw+xu78vsPXi4hIX5wOBQWrN0gk74cI0ytFq9+T3o8kEGVVpXojXF2N8/fId/vj8DSL4iOds86pMIrJi4DrPsR+2JRDdQ4zZ5Qn2Oz4eHe3guN/GYbeFFgPxxQqm13g6izCLI4GKQeCLXbXbpp3QkYqMBC8EVffv3xebI+2kcjkXKh0Tjm8ywGKpqKnqHH4tKi4alSRVZtq2LazSMyoABnMkAlEa7CXQEJWOFj+YRWOBQby3HCohGRVhlxalC1BwrNCvAOsCjSUMXpdSygorUeMvFH72ym6aMGkrkkqeVjlkq0kahRzht4DHhaVP7w2pZGqUhgLjuE8uIZ9aArVIhI47qXpjX8XPyKRN0ObM68tbmGfF06IQGcGmsdsRXXomw4xqrgXkKgpA2DYs180COLnv1K4XhgHaLQ+hy7s/EYjUWFghTSVUHWjL4oBUr8y4SMA+hb2bKl3Z8VjUJcdkzpFWJtTIjsDn84BVCQmoUumzFWI50t7eb0Sw+kS8+QhA5g4WtpnNrsKxqvGHXMmNCz7XeXIvmPzGP64ef2qHdqtJ663eXH+MdeOf28xdr/Peus8vj3Pqj+bqX9Rtv378XN1+696/eZ+LOZ20UTPXW27fax6I73kSigWK93zj4s9vC6zM/GdtO14eqy/voX3tdsBytb+wn1HXLmRcXX4EbTh9VduRJ0gdsa25LO/bvhr/7f8qASvjIy9/xs8ZWJmRi/7QxCmxBcIN4TL/xO+iu/cAD55+jrsPP5HfMcdKYiZcBVYcllBdxUGN7cB0fK3NQaqZaMCCACvCKkIrzCdozCN4ko9ZqAnk/0qN4McOrDjIq/qqnxAXtsZNE+/qNr+8orraKZQDTa92GJpzcj2F0rq90H2/DnBZ+zc1FQKlO6+01Omkodj/q53v4v1rYPSiv7ox8DCwteKZV3n9JVhVM3s27Ut1h2bO/Vrqp/t2tUN9v+FpHbC8+XDV3Pcb5yv6wmZgpQ/7HwOwqro/3+eBtvzwteaoKmCl1zcxygwLrea5C983wGpugZVmnVAdkqQxUtr2qFiSyRjtTro6n0peESELS6830en25CezeqSvEPhFO6ACK1q7qTaxygupHGhshpxWJdEM4EQws8CKIckR5nNVFeQZIRjtbcYGSGDFBROvBTicDKodUDOtGMSulNvxHKkG5jcCeAZaE8bxi8BKFkjSGNFkhHevXmB8ea5gLU0ELtHSxs9Mwe3TsqUV1JhFRQAg92WewckzhJ6HOJpicn6B6btTDL99YYBVjDyiOqehlfykSep2bPi5Eg7d7oQne7+LR7/9Evd+8xn83R0kzKeRUva05KVIk1R/GlueVEI02ZA2V4zbFxDgEFj14AaBqLg4KZdMQimgokoxaVOSZ6Vg19rBLPxkSL48/1dglZ1wl39vJ/9akZATYN0PrYJW+jb9Ns/IUv9nihGW7xdWQrSPUPtZdlu6X3pN+RrbOasDXl5e4tWrVxLCfnZ+IpX17h7fxf7+gVaADH3sH+6jt9NH0Gzi4mKAi4uhnFsV8BCsqsIqThnGHQpMitIUmeMJnHr29gx/fvkOL0+HiIijGHxtgJVUj9TBDRpeiIf37xJpYT69xL29lgSt73dC9FsBQpIPe275GXEswIqQgQAli2OBp/yK41jO68HBAY6Pj8TSSGhsn4O2Ly7Oj96Ddsyki45asED7kobYChXYKGBc/C3bG/U+pvi1w3VIAt2MFfgMsEpYoMCXsZ3L+4SKH/Yi5CQe25ReUJufZa+r4BbJuGqoAn9hCVSYVX6mWFvVpj60DKzKbZEgNcsSqSqqqittRwuYa9q7PXe2zRbASqMoCDhVmUR1KvPjYkmC52UjrGs0PAFEyF1ZFGCfSdRHxRKBHaE324FmY60AK3oWjGJMKyLq4gB3lMCq0/IRusx3ZYYV1aPs83UBVBRWRhmrwIp9M5sS7diEaOwIuZOl9XYBv4U10JZTVWDFqoRz6a9ZlVDyrAi0Cflv9xCvevxVvqbASiuO26/3AVbalqsXjOt2rm6+WQ+sSjUO6j7syuubKs+/94Y2vqF6/FEFFP46+1A3/ql7vW4v6t5fBwTqxrd171+/f4UIQ/oEGQNcHY8rM7/FzWeEJnXnqPr12wArjjVK88+N0GrdMf5IgNWaMUn5fNW1r7rX667N+7avxv/9X3dLM7j1E1778P+5Kaykw7elwY19QGYEXOEO2gKsWjt3pVLgvUefIWj3kUgBH44MtOpIHbCSCSU/iJLxOQN+p0A2EWCFeQRGM9iHtL345UZQq3CqkejUdUh1Daru87fAagusqgSWtwVW1R2inSSvg1BbYLUYLFTc5PVAua6HqH79fR5oNwJWMumi0oCTtjmSmGopF77XQthkoDlzfXQ1ngOkTOBSgoT2POb4iMuFVdV0RZ4TI04BaCEqgFVLJ85iK1SljgVWrP5KVYK16qiVTGZWaMxzpFST8HUBVlP9tsBK1BlUSHJyxgkwq6M14fkteEFbVFYKrqiuIliiYof8ihNFtUWxypVL26BRDlmFB9VVWTzD6PIM5+/eYDK8lGB3qjF4zWm7klysawCrwHUlK2d6cYHo9ALDZy8w+/Y1nHEsYeoCqwRY6SBMys6biTpBwSyJkdA+tNPB3keP8cHf/hq9J/cw4fmRCSitQ4QFtNkvAyuxWi2Kmej4hMdoVVutbhdeWAArsWgJtCqsjYYSFNlVRhEjlSLXAKsl+GRAlIUFcn6NfZPASkK1V6yrxk+1yLZa3CFrBodis1pk/6yAL6MAs/cx/5agYjQa4d27d2Lze/36tcCsfm8Hx0dH6HbaEsS+u7+LVpvg08XF5QCXl0OBgIQpBKx5TtCRC4SieiVhk2V7cAKcj2N88+KdAKthNEdCs58AK11aU8elgX+Oh3t3jtB0M4TzCB/c28PTO/tSGbDNypG8xglBCEEHwUMm1Q35TXjjs0EbWMzzyuyqo6MjUVlRgUVwbKHLOmAlwMEqj2RipNDEKoxarbaxiSqwLINIqR/pGahJ4MN7P0sQx7QuqtqLAeYLYKW6RYEkjgFWNu+uDBnFficKK9oRad+1GVbvD6zYzssKK3usFljR0qewvABWZYuehWWbgJW1vnIcnKS0FxImMpdOQ9ydhgdHYJ0neVSaY8XX5qL4VGDFe0LvC/sklvsFagdUh4H2DrR9loFV06NNT4FVobKSKy6LA1rpk8oq9s3sp9lfMEPWqF0NoLb3WBnq2YIFBFa0IAasVmmAlYVj0ibqZO63ewRufPcWWG2B1fuMj9Y1pLr31wGBuvlh3fu3wGoLrG7TPb5v+9oCK8mokXpp5ptlTALAb2HuddDs38Hxg48FWLX7B3wES0VBC6ysJfCKwso8BLkWKcNsyUlQYDXPJ5hnE8znMwQ+H826SvJzBFZ1HaLGiRTyUdv4695X3CRbhdWywsoM9swJWlZYLb+27lyvKsHqgdEtLIHXUFjVf/4mX+XPA1hdfRiUV2uKCfyma1k3oPnJAytOiFPN+FFgpSG9vteWKoFULymwUms17YCcLFuFFbteghJZmSfQMplOzIKhFZCh0gRXBFiiwDVV4fh3YieTLJSi6mABrMRgvgBWWToTS6ACqxnmcyobOMnUCRmhjdj/3MAAqw5cj2orgquA/hWFQG4DHm1WnlY+I0VwaWM3SkutuDYX5Uo6m+Di5A0GF6dIZiwfT9ubVhakwoo5MFIVt+HJBHudwooZVYHnij1qNhgiOb/A4NuXmP7lFTCcopHkAqykKqFRaFsLHukaLWkng0vkTQ9HHz7Bo19/juNPniLvhjifTOD5zUqFlT4YFZCUFVZqCfRAYEVLoGZYeZopJG/guTJ2epW1LKCeXGcq4Qg6jOVvHaQqP4/tRFiBnIIqC6yswoqvSaaV/axrKKxWgVVZZSXbMwqrBZShjW86xfn5uXy/fPVassFCP8Tx8TGODg9wcLCPnd0uPJ8WyRyDwRCXg5ECKzmPBBwEHQkani8xB2nuIndDTFIHL08G+ObFCV5RXZU7Cqukqp+q19jGrCWQbfPocA8tN8NOAHz+5C4eHe8iFO1ehjyJTXi5ZiwRbhBaWUsu89QSCYLP0Ol09RiOjtBqNeU8ShsvWwJLcFDxmSoj5duoqgSkGEWVtHMzvrNjrDIAcn2NvKDSTX4vNrsYUaL5VTTX8v5y5haQGDugMHCGihcWZW5nSU21FlixHS56a2uW2zjmZztbVd6JElSKRhDuKrASu57wOr2Pbb9uqxSuB1Y2K80ed4Q4nkgQPrPFuJuex0ysEG6jKWoI7WepUNLjXwVWAgyt2tAorCyw4g5aYEUYSYVVy6dtj5Ui6VyQ0goLBZoqrFzNCJPFBPbPVGQS4nla4dRYG7WRmGgPsR6yr1MFmVVYMTOWKiuxcVOLKeBtC6yqJpw/tMKqbvxSN0+ofv/PX2FVd/7qYMP7AgXd3lZhVZzXTQqurcKqzDw2tcPV9vuLB1Z2QKihvHx4NTCnDcNrIvfaaHaPcXj/Y9x//Bn6e3cEZkkZZa7UMMcqI4jSKjdlS2BZKmgDPRfAKptino0xz6cIA67D/XSBVWHmquv61r++BVbV5636gayQdV02V6F2KF2hhWR1WaK6CqnK8KMeGG2B1c1avnmw11gCt8Cq2hJINRMnb2IZYY6VAVaey9ypDhzCHtq1JcRXrS+i8EhizS+UQG0b1mx64oaDZpMKrRZabYa3h/B9BmybgFlTGUyBlVYJVIWVqRjIRRBxDl0FVlkyWQFWhCeqHiC0osqKlkA/6KDhNo3SijAmlGp4rq/qJcII5iMylJtZVhKWLvk5nLVliKYTROMhTt68wmw8kPB1C6xoMwqDpqiQGKTNc8NtSObUkiUwRyNL4buuqGTi0Qjp5QBDhq5/8wK4nACRKqy00p7on4y6RUK24DRDvBleIDzcw+f/8Ld4+KtP4e32MJmnGM1mGoxvLIFWYcVJJkGO2AElA4f/6YxUbU8mQ4o5Y+32QmFlgZV0czwn1hZlgJUOkEx+UQlY2YHTKrSyoKQMOCywEmhlwIBVWFlYZQjLcuj6Bum9hlQvK3/Kap1CEWQqF0pluERsgYPBAG/enkimFUnd8dEx7t45wvGdQ/T7bPtAnCQLYMXPUnhDYBQhzVM0PAcxLVfzALPcw+kwwbevzvDyZIjhLMMsJRNVRaFcY2JbBuuLG92FFzaxx6qQToqDtodff/QQDw/6cLMZHOZBzWYSDC9qJYae+6oYssDKa0DaFtU8zOC6d++u/KSyivdUncJKmrutEGjAlmPC1QlpaJu1OTsW+tmfmtWkqjZ2BWwbhGm0JkZJpEHmBFaSY2WsxdwamxYrGzq8d0uZegaeWDsglyqXFVabMqw2P0G4rVVgxf3VzDxajZnfp/eLDTznubTPdFs5chOwsgor9g9xMkMcjZAsVKDMmmoh9NsI/I7kWSmw0hxXAejSb5jjNAUPFu3XxCWIbU1D2pDGmqFngVUnZJ9VtgTaIjhmccACK4JJqczqIE2ZY6Wh7FTGyn2q5bgNLFObN79oL6b11KfKKnBEZeXQ/0lgxbwuGR69X0zAzZ/3y+/cKqzqFVZ1wGULrKrbbt35q2vLW2BVdYa2lsDbtq+6918BVv/Pv+xVWgILCnY1U0U29hMOXZcHWsZcB5W3SxlsWZ31kbsB5l4bXusQB3c+wIOnX2D/6AGcoCnVkAisxAPPQXUFsNJVrwbXzsU738i5yj5Bno4xn0/RDKoVVtUdcpH/tOm2uq2Cos4SuAVWP6wlcH0GRrFydOX6XYFW1ftf16HIYK/Chn5bS2D1A9VkVP2MM6yu3v/LCivbv5Qh4/WB40rGTt3o5Qav17efYqPlv9VsDn002d/rxK0cuk5IohMoAitRWCUZkoTVuVqSYxUQiCyAlfb3hFU6ySNsscDKABGTd0Ng1Wp3JGzdD5qi2NAJE0PP+VMhlQArUXcUwEotgaqwyiQjJgEVVllCS+BE/k2FlUyYTPUttbtw5uWJsopWQNdtSUaQAKywLfvhEFR5CpcIrFgl0D6/9CcjilJMRgOMBxdiB0xmzEuktU4hUOAHYnHUgHJVZ8kklwUoVoAVt0VLIJUcyWSMfDDG4NsXGP/5OfLzERqxKqyo5NGoCmt/cpEzSHueYuICx599iC//8e+w9/gBYreBmdgyqaagUsJAhzWWQGn/iy5GxyBW4STB+O22KKwkk4uZVbL/CqyosFrYlPh7q6KTyb5ayWiFKrexMrSywMoCArEnGvWUKLyMPVAUVqadyv6WqgPq/2+eEvPY9fuqHbAM0iTQ30zOCSdGoyGGwxHenZzi5N2Z2LUO95n9dIjj4wP0esxcm2MWRfJ3w+FY2pfYWecEVjEStj9XgdU0c3E5nePl6Rgv3g1xNkoQZQ3EiQbCaz6UIiupUmkgYNjuoNdpIpjHOOz4+M3Hj/DgoA8nncKdp0iiSIK9E4IDVgMUi5sG6zNnbS7WwAba7RaOjo5xeHi4UFfx+OsVVqXMT6suEvUhr4+2awFSJs/Qnmu96LRIash4TmtkzuqFGaaRqRIYx3J/Seg6VVZKNwTYSdSpR3ii1fXsN3GgVTjxFNkMK9tWbPu5blfKvy+r++znWGBFtRz3IU0INK1SvSjEQeWhKtXMObGh61wk5XUVeafaNqN4jGg2QhQNkaVT6WupNG01u2i3duE4AbJ0LudI2oBUauT50PYgeau2vVONV1JYsRGxn7TAilVK2y0fvRb7MeaQEU5rNW2t4KCLcVJUxlZiXAArnhOXXF77TI3O0y9RXZXuJxa/oCLQbSDwHYFWdJlyLE6FlVQI3wKrjc1xq7C67p26/u/qxj91r9d9et37616v2/4WWFWdoS2wum37qnv/FlittD+7irsI5OSwnuDKJbRqww33sHf8FA+efIHDu4/htzpIudrYSGXiIgoriX9cr7CyE0pZbWswJ2EmGVZpMhKFVSvkw/PqoHndBPTqrfPjB1Z1DVIHvltL4KZusXYFaaGwWqVGRZ7MlW2vhAOWMs8XWobyZK3yoVYBq2Rwb4Ju127jGpbA6gfqFlhtgZUt807VwRxRTPXUHK5LVRSD12kL5KRVrSUMJucEj9BKFitMKXS+JgojTk89H+12V4AVLS+eH8rEWWyAFcBK83S09LsqrGiBYWVYholPIeoqA6xyVozlhEmqCjLoXbcttkCHAeK07DUxhw8/7KLZ7iNoteHRmmihDBolYGVAESD2vdHFOUaXF5iOLpEnrHamOYo8ZsIqTkQJ+Wg1tDYiBVasFGhD13OBX75HYJUgm04xH4wwfPYKgz89Q342hGMyrATgiTtX94PbzF0XZ/EUvcf38OHf/xb3v/gE804TkUixNFPMfqsdK0MSE+4VoetlhdU6S2DQai0prMrAikobC5Bs5UNR0xlLFZ9NUhnOJA+Xf9p/iyLJKFrs4N0CCSqs7NfiOWdglQUTMkZY04nZ39G2tJphZT9HQIvJVrMWRtufTiZTjMdjybI6PTlDlubY3dnF/sEuDvZ30e8xuwmYzWYKrEZTCa1m0D6vVSTAKkPuOpilOc5GMd5czPD6YoaTYYzxLBdgZVVtMrnXkq4y7rFVF4NmiE4rgJdOcdQNFsDKz2MErDfD6oYExBkX+PR82QIFBFa0DLaaTRweErbdQafTXqiDqK4qXwf7LLTQxtoBRVlogv7FAie5UYQ2xfVRYGXhltXrsagA1T00wLlIMmAaJxiOxhgOB4hmMxzsMches5R0m5rX5FFh5doqksuVS1V5p/A48H1VHdrKgSWYWTdZLLet8sTRtkdRWIm9kxCeQNOoHBf217kE8i8BK1f0gJorJcxOoS3v7ygaYTq5xGw6QJJOBKhTFdfp9NHr7oOqVUa+0ZqndkBCfGMRZa7eCrCyBWkU7CuwSiJVthJYtZoe+h2CwNgErovxVOGTBVasXMoxudynVFQx785FmnGxmP8mRGafpQvDmkFeQKtFwaMGQT2z+1z4AdWRvGYaIL8FVptb4g8NrOqASd2CfPX84+dvCazrY+rmZ3XnfwOmW9xT9vm5DV1fPVNbS2Bd2+Trq+2vsVVYqe2gAFZU1zuYC7BqAV4fe0dPcP/Jl7jz4AP4zQ4SKYnMLBANDJVV35I1SxaFDYThJMRaBxwOEhh2yklLMkKeT9AO+Tj+6QIrViWq+qrr8LbAqvq2rQNWuqi62SetVSbXXCMLrWqqHNY90Oo6nS2wql6h2XjpTFXHrcKqXmHFPkYtZDliKqxiKgBCBEEbTeZYiYqH0ApIaQlMysDK5t+oxYmzJUIqAqt2pyc5T4REBFai4qLKhjYdG4jNSY9RWFkFmAIrTbxaVlix31eFFYPXFVixlDy3SzihwIr722gEaDgh0txD0Oyh3WWINivihQKGRBcwJ5hTJYkqkbSMOysTDs7PMDg/FUsfgZnOU/Uc+VJVL0SS5mgI1Ckq++WusRmb4Ph5kiiwosJnOgNGE7EEElilpwP4scocJH1GFECFWjnxHFxkMZ78za/x6T/9PZp3DjBIImob0KTF0ihCVhVW1hJonx3rqgTaDCsCK6uw4gSawEqrAlICUyisbHdnrYYS8k71hbk910ErC+21fRlFFs+xsQJaYLV4bylrSYBVyYpY7gUWXbZeElNp7qrCyoIJwgWxYUmmEIsINARETSZjvHn7FmenZ0iTXALLd3f62N3tY6fXFlXJAliNaQGkTZNB+w1EBBQ8JsfFcJbg9dkQz08GAqtGCcHNHLMkg888T6rnqMYSqRuLDhhg5VKt4qEVevAtsProER4d7SJssLokIQ8QS2acVmPjuSRQzSQAnkA0wU6/j3v37kllQGbFESazTVI1x3vVXoerwErh16IynlERaUXIlZD1xXXWf8j1medwWK1TgJVHdyuG0xkumfl1cY7paIzHDx6aankcI1Inz3uOWUgENg21FgtMUWjFL7WLKriV6pXWqmh+J7bd9/gqK6z4tjKwUnsn+zMNXrdFCezmrwArq7Ay1eWk6IQoG+MFsJpOLpAkjKzQ3LFut4+d/pGoVtOMIf2mGqGBn5Jpxmst0JBOBf10gWKiEFNgJZbfmDbGbAGsdroEegnQSOGYHCvdRe2HintIq4kKsEqZg8bt8t+FTVvg8BpgJQsTyOF7DYQh8/toFeW12gL1ER5sAAAgAElEQVQr02Q3tsYtsHqPG3XNn9aNn+ter/v07/v9dfO39fu3zbAqzsvmuZnpJSsvcd31Lb++6d+bPsCOQ6pMpe/z+XVt9SavvzewKnZ4/YmvK8tb1+DrOsybHOTS4LDmAzgBkQGoGURwnVgK/lKK7LTghHvo7N7D3Uef496jT9Du7SLlxGfOfAUO5DnwKki9dvCUCprwSNk2lxrnKn9nSV3EAq3SZAC3EcF3aWHRcFGbl7E6SNvYMdyySmAdEFmVsJf/XuZIZiB90+tUzrBat436/bPv0gGiPW/6WzuAMf9XGijakOJy+736/rqjoj2o+m8q93/FTbd8bq83qN18/60qrK63vdWjqTv/dWeo9vgXYdHF/pXfU91hmq62whK4WOExO1ouA60D6uoLWHf8Nzur9qyZBrBuI9cEVpV+zNLF2dS26o6v7vq+z+vrHqjlSejirCyCdDWrhV8FUFi2BBIKiWJGgpypFFBrnQIqVQcIsBKVFSe4zLCigkeVCb7riKonZvWqhiN5Vc0WLTAMrQ4RtmgpNEqTEijSqoJaCVAVQSlyQx9kqiXqHSpqaX1ilcBYYFUSjcRug7lW4kpj2gMNNBOAQ+URQ3IovaVfPBCFVbu7J9CKIdkJ867EmkVbDKvr6ftpj+R3ShvWbKxB67QsZokopfilk0pPJt9Sjp5AwiohWZGLazDiYdNjcMx2ZdIZJ8BwjMmLtxj9+QWmL9+hyRiwWQwv8MViSHWKZH61WjiPpmjdO8BX/+c/YffjJxhR1SBVRhxkUQyPiq6S4sQqrMrASlRQpQwr3q98VjKbh0o4WiSpClOA5cr/MyeJdkECK/6e1yoxmVVlu1AZWC23sWIIZ2GBVfWs9kcLq1dJbSULYFzMMuos6YNWcnbs59HKZ+/hVWjGvymDMlVcFVXxeJmGoyG+/vprDC7H6LQ7olA6PjrE8dE+PM/B5cUFxpMI04jAKJAA9WmcITLqumcvX+NiMsPJYILzSYxJ5kjQeszAavECajsnXFo8aU18AklMs9VEwCDr2RgHLRdfffgQHz08RjdwRWFFiDBmnlocw2ZLEeLOplPE0RR3jw5xeHCA/f19yTViu5QKkLQumnB2qVZn8shWFVcEWpJV5REs8/1GkWOUaa1WC1EUCzSzYNZeSwFJ8xRuEGBEpaDfxIs3J/jXf/1XafcfPnmC/Z0+fAlwp0JTzwFtfgRWBCuT2VjtcHL9C6W4HVNyjCiAq5QrJe3DKILseMU+p2x7s+Mu6a8S5lRpdIU9N6oSpHJNA+sJf8s5Vna7cl48T4sSSOVODfK3z0F14BEmpYjjMSbjCxBYxdFAcs4I3gK/iXZnD93OnliVk1Qzv3gfyz1HeCe2wGVgpUoubbPlDCve5/x7qp26bQ+ewxB3DV1nn6jtTSM6eB8Vd6MWpkhTgkLav9lN8bzr38h1NeqqIk+WQfFqv+YtSUtg2PTge+Ta/EyL/9/nSXb9v616vnLYwut4mzFEeTxz/b0q/+XNP32hEr3xJm6fYXWzY170ZOYfNz6AxbjkpvtRBwTqtnvb9992++s/vwBWi9dljL6KRpbnZ3X7su51ifCp+Ko/P5uA0nX25oe3BNbxlcpzY8YkVWewbvv157f6PNa9f/X1WoXVzx9YmRVT6bM4EZBixwZYNQVYtft3cfzwM9x//Cna/X1kXOlh/gFLIoskuTzZllGQZD3IM9fmKMhKViK5Dg6Yn8LV9iGc+QSBx5XTq8CqTu6qK57VN2zdhPS6r6+HOTqgvc3XFlgVZ+/7AVaFVfW6cGNpOPOeq8GrbWELrGoeGZuel79QYFU8b3SAUwusjG2KVj9mq9AaxS6Jpc85uWm3FFiJLZDTIQlnZ6VAQiROYhpIE/6/+FwkJ4o2wlarI8AqaDYXOY3cI5uFo8BKQmAEGGnVLm7DwCp+miQ5a84VFVXMsEokH2aGec4Q9Ax5aiechE30LKktkXABDV9sgZ7fQae/j2ZnRyoGcsGEf8pKgay6pYHvmUAmVr3LkgjRZIQsnoKq3pwTNkoRRLGg1fUIrQiLCH34Jc+aNcBKKgDKhDiDw88ajDB5+Rajr19g+uodwiTDPEoEGlFdEfPzqarwPUycOZ7+za/x0d/9DZr3j3BJNZmn8AFxKpN4njf1K2q1RsLDVYVVOcPqJsBKYKYcgypQyvBpVWElo4DSIpdtf2Vwtdo/WsXVYhpkFUgGWNlcn1U4q5N5zetZ/Vy7D+XPtf9eQCsQKqX49tkzvHl9guk0EgvaBx88wQdPHwtUGQ9HOL8YYjhOkDYCZE6A0SzFxXiCSZTgzck5htNYoNUwShHL6MRBKlXZWFVQZWCagcYvSVs3CiYgbAXwG7korO50m/jqo4f44O4B2gy3RiYKLJ77OM0EGlLxRVuYRxDiebKfvW5XMqzE2jXPRc3Ic2WP18Kq1XNk/8YCKyrsJLPKLPzxHPL/RU1n7pfVMRUD1v1WG+eTGQbTGH959gK///3/wk6riQ8fPcR+vydFB3gi7DWhnc03gGoWTRb2P130LFcKdESduMhcM1Bzobgyw0YLp7Q9aL+yCqwIrfg7m0WlC5vstyJz/5ssPqNalCtlANcqsFI1mBm3cfzK85WmiKMJptMLzCaXiKJLsTHz+vteiHZnF53OHlyvLUo9KRAhajtCJbVJChArKazWASv2VwT8BFaER71OANchwKIVkPtFyZTNijOVSxeTUgVWGbPV4rkorfKcbUZVXZqzVlQT1XNgcsYEWM0RBC6aTQJOQkN+jlYm/CG+JKpLgPzNv7bA6ubnrhgP3/wK1E246/buh37/bfdvC6zs/HsTfP1+FVZ1QKkOWFXla64+b9dt6/tuv1tgtXTWNTxXV8NkyGyCRTlv8JA7TTjBLprdOzi6/ykePPkM3d0jsQwKsDIlh3Ugagcry8BKQ2KpsGLeVQrHAKs8nyKLB3Dm47XAyg5YqjuU/3xgZQdCul9bYPXjVVjpFZK2ZycaSz9ty7od8KyDYD92YFWcn7pH9/rXbz7UMffPLwRYlR88VQ85+5oNXbcP5PLvLXBg/+OYDCJVTCm00uJ/Orlpt/vUROg3g5UloF1Dn6mw4qo77UkMAGfAr+83RWFFYEWYQ4BlVUAyIbJVyawFiNlTmX62BVZaeIp2I8IeDZe2oevLwIowicDKBLdLxTFOsqg88iW/ikorVVjtoyUKq0CydjSQWLOlCN64cCJKC+4LK5xNx0ijmWA6LpRwkqj5QwRWBGGFMkn7iWVgpRMpQjeRpanqgZPNwRjTl28x+NN3mL16hyaDkeIUCZ+jvicWw3GSIPYc+Ps7+Jt/+S84/PgD5L0WzmdTCWKXioRJLkqVJImuBawUBugkmRPjdQorARYrCiv2PwQmGpJ/FVhZS/um9mkVTuuAle3bloCV7KatlKjZO7aCWR2wWh0gWoBhf2/V19Z+JpHRDeDk7AzPn7/Bt98+k3b9m69+jS8+/0SuH+HQ6zcneP1ugEnSQNIIMJgmeH1+ibMBg9gbmMUZJnGKiDZXZo9JMDttqlS8aDuwmUe8AdRupxXvmi0PNBm2GxkeH/Txmw8f4sFhH6ylPKeqcJ6hwYU9x8EsijEZj2WR62B3F4cH+6IG47W0iioesyqBloGV7X1XgY5VX4nyyFhANe9IM6sU9FglUBFGLuOxRkPuJYRNvDg9x7PXb/H1N9/i5O1bPLlzjI8ePUAv9OEbAMnt8qAD35O2y+OIYgVWCtWEdspP2yakMqKBOQUsm8M1lkU5v6XMqU3AimBNAZy2f1Vksb8rgJVWLDQQxCw08dyuA1YWJmnGk4Juqj2j6QCzyQVmswsBVhJM73potfvodPfh+13koGJVlZqy76wYaM+BgGv7VLTXQYtQ0DptgRX/PgxcAVaem4vCitX7BFiBQenaznR0YgvDSKS9ACuqq9il5RnH1kZhJcvEJr/KqGLl/k/Zv64BVo4qurbA6mZjn63Canlx4yZn8fue8N9kn8rvqdu/LbDaAqvbtLH3bV+/cIWVVn2Sh62RLDITQNb2JYC2iYa/A791hIO7H+Phk8+xc3gXcH2ujS9J/peBlVbTkVU5C6wkizeDywFAgyvuE+TJEMiGCDy1BNpBmsiEzaC3+oL+5wGrZVClq3dbYPVjsQSudhkFRlkGMvb3xYByAR439DrVCrx6Oe0WWFV1578MS+AmGGCVBAt0uhR+rQqr6wArTrqs1Y9gIk052daME060WI6daqU5M0+oHFmEerMvNiXimT/u+pp71epIOXcbuC5r4KbSmyhwpeoYLXi0eSsI0WphWuHKahqpbmKfzyqBVFilsVoC04SBxlRYcVLPDCsNX5dj5YRTpLmeTAyZY+WHPbR7+2h1dgELrKxylzDJWBLVEpgiiyOks4lMQBt224RafBbRRid2OZ4TVTBsBlZ0zHAfSchyOISBgzHGL95i+PV3Aq5aGbFaQ2AEqCYJA5xPp0C/jfuff4rP/o//Dc2jfcw8B4PZTFVdhOiJTkplsmhkTpsUVlWWQNr+SB0FDPA78MUSaDOseK0IXwgpLbCyAIiveeb4N7VRmewaAFJui+V+TeAEyacxPdhntzzPF5NtBVllKGWhCoPqq+6R8udbiCW5VgBmSYw4ywVK/fv/+A8MBgP89re/wVe/+lzbQpbhxcs3+ObZG5wMZpjmHsZpA2fjGS4nERzJSWO2m4mfZuXjBgQ0ybkTZZ7o0ozyh2Ytjpc0VDxseXDzGIetAJ8+PMavntzHUa8Jh4rCNJZwd9me2BsZrJ+j3Qxx9+gIx0dHmgNqviyQKSuqbFEc/kkZ2NmMKmaxWThEYCXn3MAqbo82Yav8Ed27gFgT/s4jCbs4Hc/wh+cv8N3rt/jLs2eIxiP89pOP8cmjB/DzBJ5jsQlD6134ni/thvdbkswWgMqOiXiVLcCRdikWQoVlZaW6wlLmzunvi2tbQCxRgxIAxywSocH1Yn8VMDRHHM/Eqmgz/IpKgdrWrH2WlkAdY2q2lAJIhUgKrDIF3dFYFFbT8ZnkWOWSY+UiCDtiSw7DPuAwX4/QW/MxxSFqQ+UNsLLnQtuufob00wkLUHCbWrWv321KALrj8tgIlBVY2XNl7hhFUQKwXOnXVWGl8Aq0UPNdBijKRy2AVaGw4q1uLYE0NPDztErkVmF1k0nnFlhtgdUWWG2B1U36jtUx/6ZtrLavXzSwEosIgRUlzVqLRINw+Qw0wGru9uCEB9g//hAPnnyOgzsP4fhNwVqq5C9Wf/TffIbnyMUfz0GIlubVpXnmXWV04UuFQCqskA2uACs7keOgpFry9/0DK9uQygP04t9qf7nN19YSWJy99ee4+uza4Dz9K1s/fROwMn+ztMnbKKy2wGqrsKppn6X+wT58yg8hO1G7+gBbDjIu3ruSYWXKzLGflGyqjN+czBB2NdBs9kyIORVLrDKlWS9WkSVIQawknAj6CMMOwmYbYdgWJRK/dUYmmgRjCcx1Qi/qIwO8JCPJAiuTUWPyn5iTw9yqAlhNF5ZAqm5FeSBZU4UKCFRZLQGrAzQ7qrBiznneYDaOJyquXDJujNKK9kNWZZtNkMeR5lexChjBlgFWYgM01QEtRGEGz7xkCdSJPR9lpRwjAqvhGOPnb0RhNXn5Bs0sR+hQKZVKmHriNMT6t/P4Pr78x3/A7tNHWhmwwaBv5vA4cOYN5LQS5jk8n/IMvfrrgJX0iYusP1WVlRVWFliJkoS5VsxB8mjh0owutgsLrLQNFdCoDKzKIKn87yqFle1yxRa1mmFlMpeuC6w2fb79fRlmWBUOr+g0ZoU1D6dnl/jv//bvePXqFT7//FP87je/QhB4osB79fYEf/rmJb59dYqzaYaoEYDauyh3EdNWRYWKyY3jGWLbFkUa7aSLynoKrcw6nIEscwShI8DqwW4Xv/v4KT65f4SdoAGkM2RZBMd3MZxOpPoe22un1cZOr4u9fh/ddmehruNxFsqhUmpRyZJeBlZWWUVgZQGhKAglL8zaPhVyEdTIcYlijPe5xi/MMmDSCPH7b1/gP/7yLS5GDLF/BzdP8Q+/+gKfPbyHRjSW6s6ivme4OHPtmAfF0aJU51sFVjomtJUCrXpMrHzGRmhhjFoDeQo2AyuCKgutxD5rQ90lOwpICARFwbnZEsh9KAMr25OpuoqwXEGigO9oKsBqMj5FNBsgn2vovee30G7votnegeM10bB9o+TwK7yUe9UstBLgal6WzfpT9RlD1wms+BpD0HvdlgArz6PCqrDoyTWV8bNWJdBxYgGs0oTKWNq5VUkr/cc1gBXbazNkrhf7EgIrHt/3B6yqFpxtmsdtxhBbS+CtZh/mzTe/AnUKkbq9+6Hff9v92wKrnzawMuFFdc1g4+vfd/vdAqvSqRdgZav+aMKJAVZ8CrvI3SZypwt4u9g9fIqHT7/E0b0n8FsdpBzMmQepgobCEsjAdX5TYSXZplyN4iAqywVWeQ2uiKnCap6cC7DioKIsg7eDsB8LsBLUsZTVZY53C6wqb/ZahVHp3bcHVlpdp2zTu7XlrTLDagusbj7U0YnNbasE1lkybfPa1LaqFXQ3fo4t3rgKqaoecMsqE52oXH3/JmBlrH7GFsiqacw3IYCiuspxFFhRgcBqf1ReiIXPWPukGqAXyN9TYRUELQOrNPtqobDi34u+allhRSWKqBaEv7C3x8ISqAorZveM5ZsKKyqu5HkjNh4+DzRTa6G64fMHnJQ24QVdtHsWWIVIJEORmTGeTJxlopnE+v4SsKLSqgysRFElCitfJpyFdUctTOuAFffPLko4VClRYfX8DS7++K1kWYUMUFZJg2gVxnmKqOnh0Vdf4st//t+R99qIPT711OIjYcoC+URyLCoRa6veBKxWFVac/EuItOcj52Sfqhef9s1gobDisRBYCZg0CitdCDJKKKOasgqrMjAqt8Ny6LkFReV7SsLvNwArWbBao7CSibXJypJxQWnNYN39oW3CBlibgH3zJlFG5Qxfn+L3v/8Dvv7mzzg+OsDf/s1XOD4+kHvo7GKAPz97jT88e4XnpyNcxsA4A6ZM2HfbMuEnCrBZZQL5BDTwUaKZUPpxWoWSqkR1fdEulguw+uTeEf7+i0/w9HAHTaZgZbSqJZh7DQzGI0Rphnani8P9A+z2+mjxWlHZTphUqryoIeO0yTLLihXdmotzZYGVhVs87wRWi7GJeVbZyrl24Y/bEWDF8ZerIeRsF5ezFF+/HeD/+8Nf8PWr18hdRxRqXd/FP//2K3xwtAcnHusCIwG10xCLMPeJ9x1hYBxP9ThWgaUojhpqXbXVC03YuoVO1wFW0+nUhM9b27GqjwTu0Q3HetWSYacqK/Ide9z8HLkvSsDKVmVeKKxEoak5fLT+ss8QYDU6xXR6CcwTuX8cJxC1arO9Cy9k30iVFdVjCv8WC7dm31aBlRQmMsAqiWP5e99z0O2EFGYKsGKeFPtE6RMMyFOPtKptVdHFIgoEVaqwIrDSfMI6YEUFFwGrWwCrhrodVP/3/XxtgVXVed2Grn/fE/7btuq6/dsCqy2wuk0be9/2tVVYkSsZS6AFVhKazoGa00TmdJA5PfT3H+PRB7/C3YcfIWx3FVjxYSpy6Gpg5bBM+f/P3ns+uXJd2Z4LSANX/tb1juQVKbUotUwb9YeJmO75e6b/wfkwJuK9iZ433VJ3q0kZGtHz+jIoePdi7X125slEIhNVuFekSEBRqssCkObksb+z9trqColQBknuag0EWM1GL9CIVLptiqr8BG51hfjzKazyC99E/r4FVt9yYGUhF1dDK+VA4y8fWG2zBF6tXqw7SOWBex5AWf3KwipdoKwLrIgFJCxPQnQmmEznmIwJpJjGfEfNy7m6Y5gdYYnLKqhG5bpYYYhLLItRVVgRWHFBpgv2ZWBFFYoIThh+KAomBVaq1q1Bwn1EYaVZAqmwMmA1GTNlvIYEUsEkgIChgYRWhGiKu7DguOE8rFriYXWIWtjEmBE2RD/1ABFDoCbM8DWS7zPPO32xqJSg0kpCDsUQnuovBVYMdVRgRWWN3r+YVRcorHxgFVB1c97DxeePcfrBZ+h99RRtBvEMh5JJbRGF6M4miI4P8ehXv8CDn7+LXlBDnyoO1BFRlUHYJsZBqspYEGW5KrgusPKzBBqwIsAqAlYSSiV+TGZmnQ1B43NarntuCe6ZYPvQyK/7q4AVy5ZA0IcHdqM+sEoVX95R/TFVY7gy4WK+n1a9VsdoNJFF/OMnz/Bf7/1Wsse9++O38fbbbyEIahhMpnh2coHPn53hi5d9PL0Y4snZBZ6dDzFe0G0qRJ31TjJOsv4wHJB1XkNHLcRK6rfAKnow8d8ayhXMR3j34T386ic/wt29NsJpH8FiIiCiPxliTGVTGGF//wCH+wdot1qIa4EoaESp7oAV+wI+r9FoJHOqRqORJKPhZ3x/J4NAoUsaoMhEXz6wMkN2VVYSWqgah2Dq65ML/Prjx/jDV8/wrNtD0Gzg4qKLO0f7+Mdf/gw36a806aM+HwsYYjhr1GwpsFrUMZvwWvsJsDK1qAAlgVjLwMr3rGLdq1JYdbtdvSfpI1xyBbd5KF0aQ5oXXpZAyTqpL16HeVhZWRqw0qA5hgKqAlO6Af7mPfW7uOg+U2AFzYDK9tts74mPXhin6lNCflGaMtmE+Fmp2pAJIUxhJedyezP0VCOwYl0isOq0CawW8kP4WZP+QH3f1PDfjs3ui8dkH16TTIUEVhOyr0JgpYHZvCZNiDElv0ZDgBVN1+lby7k4FVZbYLXueO5/bhsSuA0J3AKrLbC6St9h3/mzAysViq9e9JQrhGznbpNbLv9u6Y6+hAQasOJgyeknBy9VWBFYzWttgVY7h/dx7813cfvBD9Do7Knng+w86aQjTaNLkQuBl4YEcp1gpuvMtCOTvBonhiMFVuMXaIRzMPMMjyWeJ+LtqQO/ZSnSzINuIiKzM1fmK7ME6qerFBTL72efZWbCnVdZqW7Mmype/jmWCniqrl8mScn0LAGHyT2pbUJmAmclaJDRvA78sqoqM/8uN7p+5w3iTzCL/l1WqsttL/v80p3fq4GJdYBVWVBhVVmqn0jq7ZGvs6U7lFIwBWf3UujaIsI+50vo83W7qJwNzK56BlcrVe9owvzy95DuPGbLz87mnzV/BcVX9E0prPz+vwgMyHV5YUf6RC1Eo1xhZYbQ8g2XKY+m62OGnRAkTRdoNHdQo8tSndnw6DujmQLFnJ2bDnM1I6digJCKhutxo4Uoakkot8Iq7eXkPBI+aCoXhtKoOkHVUSmwkjAfZ7q+oMJqagqrCwkNJLDiKlEyRcm1qwm8+FCJskXDX2qBma5TYXUo4ejjmVoFq8IKmEmYzRizCdO3UzExwXTMkPORM3yfyr2q+TS9ngisqJBgOJhmCatz9Sv+RephJGbhvGWXRUzCnGYLB6ye4OSDzyQk8CCO0T8/R9iIUWs30cUce/fv4O1f/RLHjx7ifDYVE3beUxzGmDN0iQb3ci189rOkD6f5PcOFCB1VLeIWwWl+OrkHBVZUWIWSkZBG7wRWcbMhYYEMCeTilkPkiMDKLfaVO6ZeUxII6jWXPEzl7ftwSDzLMgMKy8klbfEUNlqfzBhbjbqtX1O1kimssr2KHdo/h7Vbu47M9bhnNOgP0WztYjAY4je/+TW++voLvPnmA/z43R/KYjyMYzHx708WOBst8OxiiM+ePMdnT0/xh0+fYk6gK9kkp6LWUx8k81FjRjib3yjkCMSnjb+naEYzRIsxfvKDN/Grv/4xrneaWIx6iOtUjdcxnk8QRDGa7TbanY48N1pC8YcwydKSm2/VaDSU9sv5UKezo1kkXZlZX8IyMW8oHd/cLETapga8aYOlT1KEgAl05sBoMhHQO5xM8NWTJ/j46xf490+e4cnFGCP6i4YBBr1zvHXnJv63v/8ldglRRheos/0upgJjoiaziDYFvE7HY8msV6Sw4t/42EUJ6Dyn5B49k3W+T/N11kEbp3wox7+dnZ1l3jNPNYFDVCGFbMPaB4lHWC5LoA+sVMXvxkxl8JgLKGefoQor9h2jQRcX58/R752KEboo3hZAs70jmUqZBKIeNESpGUUNB6xcNTeFlQNXCuBTHfB0NBYoacCqzSyTwQJBOJfQQFVYsa9iZELdPUcFWAKsxMOKoZC8XwJO9bAiTBSozFm8PPsVwEqyBIYSjsh5eI0hgRLyebXX6iTd2saX1j/+8Cw2t5vNIF5FSGDZ/K2yVMyFovKDhbOrpJ2u+nrVgvZKp818aZPyz252XOVaNr2/Tb9fdc1Vx1/9fnbDsTibPde7MtmpuoyV7+v4sboGl19/0Xz6cpciY42A9aJ7KDu+vpeu6ovPW1X+VXyl6m7IMMpeVeu3quurOn/V9/Pv1/75nw78JX1J5ZGVVcH5V/09+9FVu5juqVXdV/H70lmW75Dm0xhnD5TkwEFNBi2XMUQGvzrmiLCotRA0DtDoXMfBjQe4+fBtHN9+IOa3/cFAdomswfhqDbcOy5SZTqs4QRcBM+oYYTF5Ccx6Ek8fBcygxAWMbKE7A1GzJuIf3NVLG0lDG6Tiu11Y/jvxE3DhCrknke2uM2nuShpYYYNU/6+yDqPqwYpUvORV/vzyCrNlD6e0weWhiE5obDK+akHvX1rRZ6qARlWD9OcrRcev/n6qGChqn1UdTtX75c8vhdXrlN+qRpxtN2l9SGHT6qvQ+mMLwLQrM+iRfT7rTM2KPuP+lp+dJt46VbV89fuE28vtJ+1TM88nF+6ZP2pajtm6rp+7+qSg/O7Ky9Suf1X/b6m97Rzp59IwqKXvulvRybqqmCyMSZUIGvKnYYFUO9BwmKFFunCdmccVpwuBblMEYQOt9i6azQ4CtxgzvySxybLFhwshtBCpKTceCJummlFN0rs77yTdfODfGaczwWTYw2TYxXhwgQX9faDKKnJ/bIcAACAASURBVN6HLDRFRWK7/ZoRi+qXIGqj1b6Gzu41hM0dzBeBbJhwpcuxREK5qIohPCPskYW0KqxkQSrH1HA4hmARWnHhx0WeqK64yHTQeO5BKx2bFwKReE8hh6XzPsZPTkRh9fSPH+EgCBFHAc7nE5wvpti5dxuPfvkz3PrBm6h32ugxJC/xFXK10FV57T10ccpr46Jb/Hp4/QRNNMwWVYVTbYh5tfPuItAjAGg0BLJxnGg4mEDTdW70jMXbaypzSd/IW27LIEiFf40fBmhjbAqcNDwrHf8ljkk2qPR86g1lLUSm5rm0slUTTh9AFAG16WIh/mHiZjAHvvr6Md7//fuox3X89Kc/xuHBLppxiIWo2uoIG210h2O8uOhjWGvg//7/38eL7hAvXjwH1TxyLLlGHRtHEypeXPipqyuaBXOBaDFCY3aOd964g5/95F08euMBru3tIjQVllMZiVrGwuJc2UhoqKihUnUL78/qv5Uhy0fhjIbBqem41odkU89lgHSpblyIJlWOAaajCV2rJCSYZuHd8QSfPXmG9z7+CB9+9QJf9YDz4QztZoT++QmixQR/99O/wl+9eR/7zQiYDBiEpibhMQGNKuEFMtM3bkKlZAoyeZ12jawa7TY1iOnL5mbyuRoQEqw6ny3+zdRlBHKswy9evJAvW9gp/2bQiuUgG6PJ+dO5sNUVDZuMBbJRZSXXnvRh2hAJrAjfqMaknnQ2GeLi7CW6Z88xGV9I38XhI4wbaLT3EDd3UQ87qEm/SrsL9auS5+xAlT0z+21z1KkzXVfPvYlkCYwjli0BJvsoBg/TKF+ziep6yo2Hrh5IWLdA/jrGE4Z5m4eVblBqf62htjyGJMQgkAxqEg4oHlasDjVVdF3Vw2r1iJq2+OX5WzperjMiX27+tzxSV32/akZUOj9cA1ZVnr/qAsomHwlIv/r8a9O50YYBJtkNkE1vo+D7VeVvY+GqU6/z/fzcTb6zmuRmT1Uxpy0/vzkwXRVYbT4v1jNXteTi95OrLvl6VflXzR/Kvm9zoLJqV77+Tr+5an5fdf3VZZe9us2BVUWFW16IbC6j9G/BdlZWnWcdYKWSJoNV4kwlk7v5IsIcDQTxngCr/ev3cePh27h2+wFqUQuD0QhxqLtmUm2T0MD8gtEWpTyPTjBkEoIxFtMXwOxCdnvikJMsB6xkMSxLHbdZaNMx/TtT+ar/Rbqw86pPAq2W799fIKuvSK5KFDfAwudMYFXV5ZX3wpsBK1OnWNNfjonPAqv0Xu1ZvRpgtfoeqxrsqwVWy9dRBaSq3i+fL+hEUhdiWdC0/tibrYP545SVn55d/YKkFiazB7eAcGEK7t01weoKYFU0AG8MrKjEXDXYurvL78CW9Ldp/5NXVq63qbD+M8v0wKXlmgdWS8/TUwT4z9BfnK8cDKV3VC8q87ex0BkBVqLm4UKXqdMborQSYMX1PaEVlyrBQoBHmAArqgdiVSLR1FwWePqMZHIgKhtTbjL7HIEVFUFUS6VmywI65LqmEkJVI7Aa9TDudwVcgR5WCw1VUWDFft9l7XIJPRRYBQgj+modobN7jLBBYMXUHdru6rx+nse8aCbMEqjAiiFLXFRL2J9rC3pfVFpQI0MVjWYvC5kchGCJvovM6paIG3RBS0VUxGvsDjB5eoqXH3yKp3/4CAcClIDzYI5BI8Dho4d49PO/xtG9O5iHoXgXsXxV+eBN76iecmFJstgVfzEFVoRVhFYEj1R+8bosO5oAqzqfCxXQCqwIxMTXqsmFeUv+bV5IVNIZJLCx0NY5/C2hnSWvamCVflk8wdy1ahY7LVsfWEl/6a1yqsaHImBl7YRdwZjZ3VhOC/UHe/b8BX7/wR/RH/dxh/DwrYdoRQEwnqA2myGKG5KUoDsaifn6H754iWdnfTx++gQvT04xHI3E+0vmBbUadvf20/Lns2CdobKLMGA+woPjFu5cP8C9e3dx/fgaYqZfk/qs7cGyCerzY2o283tyO8zeDq8CK93xNfDDvxn0sDpgGfhsQ0O+J5k7depSc0ArpBqPkHoKTKcLdPtjfP78BL//9HN8+PgxHndHGIf76I+nOGjHmFycobGY4Bc/fgeP7t9GJ65jMR2LooyKKcKqRqyZ9qTNUY1G92/vHgysEbjwcwRF/suviywBH1jxc6z70h7DUJSGz5491bkigTE925hcQjy+XHZrYYvZMcSvU+b3xuswPy2bM1p7FHXnlHNRwr055pMRLs5P0Dt7iZGEBTLubo4gjtFo7SJu7SOImMwi8oBVCquKoJX1n9ouFSTPZ2N0WiEaEb3BmGSUz1pD9FjebOuc55paSvsqzXJIYDWdUUEZYL5QHy3pl11CQlHFyqYvQbh6+4UBw0wVWEUR5x3qmbUpsFq9HM0pMvUqLzXMVvUPVZYGVQtWuaKSBfMm88PsnKz4tqvur7ywqj2wLlXYl/6w9eVVwGL1gTe7/+oLrjp+FfOr+n5mJuh5M1ZfmfvExsCqXCF0metf+5q9D/oROpf9vj8PWfXdquvfBFitc73rtv8tsFqnNKWz3VxhVQasZgtmHtpD1L6G3aO7qrC68xD1xo5IzL9pYGUV1iYhOtlLohBk8p59bYGVlpEu4rfAaoPB1u18boHVmp3V0se++8Aqf8s+iJJ26M3fiwY9v1/LT4B1iVoOrAinDFjVa7EDVvSzMWBVE+8mminTbJ0eVgasRD3gjS+bACvMxxIKaMBqMR1KxlgfWNFfy0zgJazc+VgFoSqs2jvXPGClHT0Nin1gRQNlAqvJeIjpeJQAK5aVLCQ9YDWXtGeEEKuBFXsHA1bhbIFab4Tpi3O8/OOnePz7D7HH0Kj5FL2ohvDGIe785Ee4/+Mfonm4jwGVGwwj9DK3JfVBoIeGlvnASpRRvsKK0JA4yyk3ioDVXBbzoQAryxrHBTGVFTTYV/ihm0gJQHLqgFcJrASWuOyABGpcTErYmwFPjfXMqKGreg4fWOXrP7ewCKxESTJXRUq318fHn36Cr589lkzFv/j5X2N/p4OIG1tOKcc6MKFyrhZiEe/gvD/C6dkZev2+msSLBxHBTB2dTkfLT0JcpcWiJmmU+fym2G1Fok4SX6qIsIreQoSNVMos0IjipNxlzE1iMHXc8Xm8QWcbn32VjinktB6kJucMMZVycUyewLVmIXiooxHGGA7GuLgY4vGLU7z/8Wf47Ucf4+tuD7OohWjnWPqEa3sdzAddtOsL/OSdN3Hn+iGa9IiSzIJz8aSjkpD3qFYNaoJOIGwKq1RdRRWgXifVTX6/5gMrUTYSDBJ00xhe1HKTpK4zPPLx4ydyf6EkFuCxLMOpbmXSi6lMzWCm6wasMgDewUAfWNVoLj+doNc9EcXZoHeC+XwkYdABzdtbu2i09hHGu6KwIoRUhVUKlTMhkN4D5v0ZsOJ9EvS3GoEkHZJsk3XCZQNWCulYpwVaeQCYCS9EaSbAih5rnOO6dpUDVjLH4yCwmCXAqhHXJVyVwIoqqy2wWt0LrbtgveqCu2pBXt4/boFV1fhRVb5bYFVVguXvf9uBVdXdVdWPddv/1YFVRfnmJIxbhZWFFCUKKyfhZ6pnRJguItSjHYTc4T64jZsPfoDrd99E2N4THxSGBG6ksGJI4NwUVvQ0uJzCKr8DnE4CdWeyClgtS/KyYYFJhc1swySalq3CqsKDoLpDSBtskUqp+vt5hVy2A6jqcKreL+tOrLPeAquqYWHldG6Fwiptg5nnk7TBYsj4bVRY+Xeeh1U+sCob8Fa/xy109aHKKqxcSKCEBXIxGCNiKnYwI1ldvK0MWFFNRGhDo3XxrxKzdWbSU58kHxJkgZWC/3UVVj6wYkggFVYEVhYSSJNrBVbclWeW2SywosKqvXOEIN4RbytCIF38q5qFUEkyDpYAKxkPmCWwrotMyaRHryV1+VLFLkMCmcjPAR0JeGPGNoaDzRao98dYnPbw4oNP8eV7f0BnOsdoMsJkp4Frb7+B+z//CY7ffIhZFKJHI3hHEvzQfTmmA1aEAarCUSUbQ4a4mLWQQAkNc8DKjLa5iBXPLS7yI8lYopnQmhqixBdVKAxvEy8uB6wMevg7m1z8lr0sS6DVAx+gSqY1YTd6DuX3BtcUWBGkmfRe/M+cX5seJwtsiq6jyNcqaUc1YCIeYzVJ0UgVHOckT54/w4effYInz57ihz96B7dv3sDx3h7qDJ2bjBWmhAwJDTCrheLjqRmPWT9CeU8UKnZfevPqt2aqUqeMFLBFSCQXqqo5C4Xl931gZWBJr1+PbyCR72kbdp5HLgyU5adzGi1XHz7y7zTw17InqGJmSA1zld8L9UjpnvdxenaBJy/P8f7Hn+K9P32Ks+kMjb1DhHFHkgHcONxFfTLCblzHD9+8j6PdFrVZkulTgJUorAis1AfKDNDpHee/VAlFYMUwRDU9t7qj/bNmlTQIyHalXRC9maiemmgGwFoNvd6FACuWkwDZmG2XmS81LFB85ThhdNTfAJ9dD/9bkhFEUWJgn6gMrWKJzyrBGxVWCnYIrIa9M/S7p+JlNZsNMV9MJGEDFVYEVlFjT4EV+xKn0k+N8KnitLDYdKwqAlaMKoijOuKIZUAlKBVrDEFWb1ltz6zh2p4MeApkm9cxHDESwhRWrHvOdN8prFR1paHZqrAK0Ihpus4qw+fKung1D6vsTDnferU9LM/f/rwKq/L5m7MS2SqsrjiB2yqsquZ3lQW7VViVai6r1n+v+/1114dbYFVZ0/UDr05hZTstOqA4W1HMEaMWdhA0D9Dau4nju49w88EjNHcPJbW4hHtsEhI4OXEeVlPETMojniSMvVgvJHBThdVqXzKZJmZCvVLt8BZYWUOuatBVHco2JHAbEpjt6i4DjHPfTEKSvz0hgT7wKfp3lcKq/PsGrLIqK9/DajKhdwmBVQP1GkNqGCKShgRK/qsoEljVau9IaCCzoxHsGPzQNuzClVzaeF3vWUigqi2KQgIJpDhG5BVWRSGBBqxkoeMBq3rQQqN1gHaHCqvdBFhxgc5wPy44OWYQVkmKehqXj4cSEjgZj4pDAnPAShCWFxJI43UdATTtmiyGp3OE4xlq9Dz64FN89p/vIxqOMKH3zfEB7v/sx7j/i5+gcXyE/myK/micJhxZCoUjaFGVlS60FVjRi8uAFT2teAUCyyz7mHlYuZDAORVYbkFO03V+jmMisyaqH5OOYabMMbghUfWK+0pnGlXAyg/xKQoJJDBQUOUM+z1gtc4Ux99gzE8KpQrK/VI9pSb1nLf0hkN8/MXn+PBPf0JnZwcP7t/DWw8eYKcRYzpiOOoEYaRlOp4wT5/nPcQQWAfheN1i1O0Ao5yfPwKr9FxRiwBVfZHEfFzMshXM6POkB5aXmVHC6ZixURfLhDv2Mm8lvS0FHiw/f6z1PaDke6KgY0ZGIRwCYSVpgLvmi24fJyfnODm7wEm3jz89fo4Pv/pagVVnlw5x6MQN3Lx2IP5VB50GHt2/g04cIHD3pO1aQwIjUZ6x/5hi6nzSfCBl6i/z2eL1u5mqtie/PrJeunanqi2t+yxzlg0zGT558kTaN5VMmumP4a6qMDIPP43eTBWEPrgyZRWvg9ArP1/hf/M47KdELSb9yBijwQVG/TOcvXyK6XSA6XwkpucEVs32AeLGHoKgKWBfwauen+ewHwNv6fPNK6ymAqYUWHFzlbCS/dVYQJKEBQqw5LE1kYLVJZY9gdVYQgK1DgkELgFW3Fw2YEW/LElIIF/dAqtVfVHV/LaqD6ua/1a9X378rcJq4/JPBvniI13m+RRtSFZdXyKNXfHB8vNrApyy12Wuv/JaCz7wTSusqu6v6v2r3HPRd7bAas2S3BxYuRMl3lLWADRLE43XCawQ7aG5e4xrd97CrYdvo7N/LCmfLS26TUbMIDLb0VsYXt7DaoKFAauaA1Z126FcD1j5nYT92w8JrPKw0rsv2mIxyX5OwZMLeN96WJWH1FV1GFtgtQVWaVe3vGcr/UiFssq+/21UWFUNZAasVn3OFiL+oif9N4EVQZIprNTLSoHVHNMJw8um4tlEhRWNlxcCrDR7K5dHEy5KYxquE1jtCtziApzASkNwbJfcgFWqkkkVVpcHVn5IoC3gixRWELVXC3FzH+2OKqzoHSP+TTSMF58sBVa+wmo6GWWAlR8S6CusmGGP+gX5fwesZMFvVVG8phwApQn6ZI5oMMXzP36CP/37f6He64sqa/fhHfzg73+B4x89wigO0BtPMJOQv7qEkIl6i6BDjqtlqqFUTD6iRuUCOLhoH6eZAvWbamRvCg6FGephNasHCBsNtFpNRI2GVA2GAo5GY1GhEGQY7ErUPJ4aqiok8DLAqigkUOCDW0xraGDWGLtqfND6n/YQS5+nMmeqsJJ1nsef1er4+vlLfPTZZ3j6/AVu3LiBt996E7eOj1CfjYHZELEmhUzquCm15QoTg3SCID23QDEBAs57TMI865gRAvMpS7IBBVaa+UznPDNCw+TF8NsssDKvJ5svSb1wJu98bo2GAZ8Uwqdzq5pkGxRYwolIjZpFYEqlEoHGYoGz03OcnHZFYXXWH+PxaRefP3+B54OhfL5Zq2Gv3cItAqvaHNf3O3jz/h00eS+c/YkCUZVwlnHPFFaSIGBC5O38E80njmXhVFKETAa8bY5o9dBCAiVjZr2eeDvxOzz2ycmJeFgJDK9RHaQ+VPo8CP0UNGV8sTwlGj/HkE7Nqhkl1+TPTQWyuiyr7DNEbjebYDzsYTy8wMmLrzGdDDCZDqQQaLje7hyi0dxHwD7VAav03hhuR9ifqqzsPfMXJJTTkEACq7okGyLXqztghcUY9YAAVD2+dIqqbZ59F7sRTbJB4Mp+w4CV+gBq4jH1sNK9Bs0AbsCKgMyA1VZhxc2R1YutLbAqW4huFVZ+6WyBVVldWX7vVXhYVZ2xan5R9X7V8Yvn5emEZdPj57//PQ8JVBG7Sqr9HxkhBVhN5wFqYRsIdxDvHOPa7Tdx++Hb2D26ibrzFLCHli4Y1zVdJ7A6VYVVHli5Xe3Eal123LUiqOl6oAsBsUDIS4+dL0hhuJrdp151OhkuhlYKvHLveSPcFlhtgdU2JHDdbj3/Od/DqjjAwLKBull7ZvHnWnC6HPwWKqyKJjH+IJQHVkUD3GroZcBqlcJqhtFogjBU03WBUQRW3IWnyop2wvOFAI92ZzcBVjQ1J7ASdYwsDH2FlZ/kgiGBzMRXDqwkE95iknhYJSGBXHDOLUug826WDF5pSCCBVa3eFIVVq32owKpO8+pAQqA0pFBBjy425+JhVQSsRGlkHlZOYSXAioCAY4kHrKyLJwizxBiEIjRej0YzPP/gU3zwb/+Bem+AqNnA9b96C+/8w9+ic+82Xo4H6I1GApC4D1TnsRme5cpRxx03DuWBlQuLYmZCAkexYxcPpbrLEOiyBDpgNaX/WLOZACsel+oqAisuikMJ4UoVVjKeCeBQXXSVwsoystk1+2OtKoLSHV5fYWUeVhYSKJDBASu/FyCMWOe1UmlVq0k2RZYxQS3BUi1q4HwwxuePn+K9P/xRMkPev3MHbz28i/1WTKMDxMECi9lUQIk/vovaihnaJJtkgOlMwyp96wFer32PbYWwSCGMhl8J4HHhjjYFUWWMGu+b+kmP4yCXAxO+UofnoKqpZDmdwE5NIkA/NYaoTjFy/mXd7gUuekOcnfdw1hviWbePJ6fneNbrYzQeIV7McNhp4cbRvgArgqu3HtxDxKx44lvF82uGTZaJXY8orKhmNJDnMu9ZyJ+F/cUNBUz+HNFXiVE9qJkwaxoGO5uJkor17vnz53j+/JmGts7nAu8IrcyHisdh6GvGFyuXpW9nZ0dAlQ+sZA7pFFFyb3U1kWd4IzONMjRwOh5gMrrAy+dfYULvvUlfvqPA6gCN5gHCqCn9pJWB1QsfkPmWFGw7WQ+rmagnI/pzxWyTDEkcicoqCOi5R7WeTs01IyTDT/k8VFXILIGTWSh9ut8+NVqVqj83Qs7pVbUQJRcVVnHMzKhsu6rw+i4rrMqAk/R/HN+2wGqdLrjgM1tg5RfKFlhdrhptgdXlykvGrX/+pwNv/06mGiuOsuK9v+gsgZaBT4Y7uW/1YlBRgwCrWQ21sIVF0EHUuYajW2/gzhvvYP/4DuphI+NBczVgdVYArKZJGEYxsCKlcjvXbgfUn0j7Cqvlh5kHVrrrq6/lZ8+Jd+F78tyZJdB2Uy9f+XRaUQ58lhViufMksNFdf2709Xdj/dAEe1Zb0/Xy8i97qlsPq9W95XqtIb+7uQyGfdVU9pj22bT7/jYrrFZBJ/XFKd6RMbVFqUpLPKxWZAmcKLDyFVbsN+dz9Yvi0prAKmq2HLDagRizL2piMMyFY6qwUXNz8Zhyi1SxDpquD6yWsgTyuhfMEkjgZCEtLk29bFBQrqLAigorAitmCSSwYugTvYa4cNaMhAqrioAVFWhLWQI9YMUVb15hZU+EIXrqMVWTcL2QwGoyx7MPP8Uf//XfUR+M0Oy0ce+vf4R3fvW3iG4c4vH5GfrjMXZ2djGfTAWm8CcFVhoep2KrVGHF/0yyiE0YoqShYwLUTGFVT4EVV7QGrNrtlgAylgXNqvPAyjyF/tzASsy0XcNVsJ9VLKsX0XqvIj8rmsrznpmdj3WaIX5ho4XhDHj68gy//u17ODk/x+HhIX70ziPcOtqX7HcNmvVPmalyISBQwl/Fz2iBGbP8uRDGuKEhjTPWMc/6QIEM/eDm8n2CJ8l2SQDHZ+oM5w3oGbBSR6gU+ibKLAdtDC4Sesh7XtKYZZhN2KVhYjwfx/LJdIrhZIIhEw9MZ+j1B6KyJLR6edbDi24Pzy/6eNHrYzDsA6M+DneauH64j7C2wJ3r1xRY0YuK4WrONJ1QTkPdFC6Job9koNR6bYonmYUk4XmqyvJN0f33FMQGCGlcXoPUWdZ/hvERtj59+gTPn79IQBavpdkkeFfIbMBK5lEZJaEqtvgZAquiED0dK9zGJn3rCKyYUXTKjHozTEcDAewvn32JybgnwIr1t9HcEYVVs5UFVmZNIUbpHiDzwwJZTpoMQX3qWFeCGmGaZe1jW6An2EgM0al+EuGcBq06MErFom061DGdrwJWfC7W8FgffWDFcmffYqbr3hJovaaYmS0Xz6B0nr1cZy93riqFQlWWwC2wusQDvfRHt8DKL7ItsLpcBfo2AKuqK67qf+z7pXP00pNcrj987cCq6oarbrRKksqQwE1elsFHcYc/tVQfK2aMmtdjLMIOwtYhdq/dw7Xbb+D41kPsHV7D0DPdvDywmqI27QKzvgzUQY2pdxm7z0hDnYgqONMty1RhlQIrBUb5VxZKZd9d9V7+OPrf2QVz8bmqwtrKnk8VsKp8/pK72JneivIsq27zgVWhwbzb+U3vNev/U3X+Td/3PVCKyqnq+FXIpBL4VTSe8gmPQmxrNfbZ6mu2k9qzulob1rOL3jD3clfENpPOWhMoXX7LRR0oV80Ff7cIp5IDVvV/DOvSV7GK0e9Tik+Tv67scaq/v0nvqSnGy+pwZf/uXX7ZhGfVceY0CZbQGAd+JCSQZuZzWUzTw4qG5lRYiT/VgqbFNPeeYVEPMJzO0NnbR2dnD1HcEp+rIIxFleL3CYmaxikpJNyEWdrGQ1ngsa9mJjGCFQsZUuWVeljlFVbzyUAykOn1k9q5ya9nui4RdBKiGIvJcWfnGuLWngCrKUNfxHRZPZvypuumsOI1SCZCqrw8hRUXyuL34xa2oQtLEtN1z3CdAIwLzEaTpvXAsNsTYHX+xRN88Jvf4uzJU/zsb36Jt37xU8Q3jjBuRegv5hjLYrSOkKE8Aqy0ngnU4I9TrjGMTBU5TuHlFrVUm1BZwgWtQQwJoZJQKwIKxrTVMZzN0dnbk9AnxqMZSDATfr9vskW8mIQ7hRW9wuw5W7/lb/74Ciu9fh+uViusEkCW7CKlC2mtt6nCqqqvKFJZzZwSW/zHqBycQ7KnEVhNFnX87qM/4fcffoSXZ6d4+OAe3v3hD3DjcA87cYjdVgPTUd9lanQKKDfLkLIKaOKuYZUBTdqdIlvgFcM9azVEsqGlc4rEy9NgJJ+rKLhMya1Zec0ji38XI/GMz5iFcKaeTBYyy8+bN5Qck30/QRfPPFMYMhyN0R8OMRiNMSZ8WUCSLIxGU3QJrS76eHp6jqdn57jod1GbDiRDYDMK0WpEeHj3Nt64dwdtgZ8Ka6lKFIDm4Jm0PAtpdQK7jNLOYJAzXTdvLjXp97LpEbhOZmgIFKNaSv2rCMUYDvj114/R7/cTwMN75nWY0oplQThrYN+vv4RbBO57NNvPqa6S9mReYy40V+A3VWNiwD4R370Xz77EoH+Oi96pQMt2exc7e9fQ6RxJf6kxo9nMl2yjPiTz25dBK23fEwZfi8KKRuiRKJ/4zEaYzUaSnZDqp1RBRh8rKtaonmJb574ubTlSDyubj/B9rS/MMkhgxZBA+pBRtQfnXaVm7GXjV9lchmdg3dwEWK0/Vyoep6uAVVmfou25PCRws9lBtr/c9FjL39/cw6qqzy2/5tUb/evea9X5/fpRND+qqj9Vxzdosu715j9XdXwD2SuPv6bgZdXc93V7WFXdn/V/Vyk/h7RLTdevclz/O1XXX/V8qupX1ffLz68bPakK22cOug7352IyjrxuhVVVgVUuaCqAVBWwqjy/e7rpoOMvALnDHTpg1UbUOkTn8I4Aq+u338Du4bF4JWQX7G4Znblug0R5DysCqx5q8wEW8yGCugEryvV9YKUL5uQ8eB3Ayq/maUecBT5SZbwPuomqd69+Ba+q7DzQFliVE+bqMtxQoVbRI26BlS6NXhuwkhCl3EPwPKuW29/SlCH3h+8ZsKJ/k0tzLjBkBbAK6syWRWAVCMTiIpbAajSbo727h51dKgYa4OfqQZQBVgarFCzpYlVNo9Xcm8BKFvBcAoNaggAAIABJREFUUMqiVkNfDBYZsDKFFUMC6WG1DKx0Za8hgQQ77CCp0GggauxKlsC4tS+m8HlgVeRhNWWWPgF5CsbywIryBQIrUVh5wIrgh6eWmjTTzGVxg6b1NYz6A4STOU6/eIw//ua3GHQv8PO/+SXe+OlfobbfwTAKMKYptfOvCkUJbM6OXGAq5LGFntlJkWIIdCkDVomKhJkD1WR7ghrau7tot9sCQhgipaFaeg6bDdkiXdqTJJLTzHIMCeTf8v2cTZR8DyvpCV4BsEoX+FlgZQ25dJGZgD/9hwEruX6pnjVMpgtM+HtRx5OTM/zmvffx0aefor3TwcP793DnxjFuXTvC8X4H8WKCiEoWGpdTMSUm/kphbDEj4X4EWO7HyoZKw1CAlCp1ZHbgYJUfCuiQoNvcUB8rrRE0dae2L6sQ0meVAkwrj1RFpIBClF+iymP2wxnGI2aXnAioUlNubaesD+PRDL3BEKfdAZ6dEVid4aJ3gfpihP3dFuKgjnYc4cHdO7h35xZaMUPdGJamGf8YDijQzvO0k1biKUQNHGmYnSqgJCTUtWm56xywIlRn5kEq2yxDIEHUyckpHj9+jIuLC6dK0tBfM19nufG6CGjtuKLmcx5gBF9UauWBlcy5knakqjg+gESlyiyjHrCihxWBVa93KmXaau1gd+9I4XmjrSpQD1jpNSqwst92fbYAIVgksBJ1oWwmhAKsGKpHE/TFYoL5fIgZ/dYse7cz4mffJyGBM14znwCBVRoSaHosa6YCXrn1bMAqrgm4Cups93x45cCqbHokNdiDs9nPuuWoT5nTVpV8tHp+Vz5B2wKrq212rtPXVkyNSyNTqr+rn6han26BVVlJvn7T9arnswVWV0tY4Wp/khXYxgj/t98+7Dl854FVFQGUVYbb4dXfroEYIKpxUh9hEbZRb+wrsLr5EDfvvoXdo+uYcjLiVpy+miE7EK0GVvXZQBRW89kgA6w48ZNJt+x4+sCKfiC8aF0IvDqFVb5jMNrphzDkdxS2wKpqwlH1/lZhpRPeq7y+EwqrPLDKhLRmDemLy+h7rrDKACvtMy3lvK+wCupULsQCrGhOPZtxZzmQRT2BFRVWBFZUWBFY0Xha264DSLbodAtWW7hOJgRWTnHCHX23gDdgRVhkHlZ5YFUXtREN02XkSQyC88BqgUgUVgqs9gRYcZnFBbtlxfOBlZ8l0KCZD6xYDuKNRnWM5ncXdZh44/CePWBVcwtp84KSrG+jKU4+/xofvvc7UVH99Bc/x913HmEU1DDguClqHPWt8tVVOgFxqiRXjgnYMK1kHlhJYhMtVx9YyEKNP2GEZqeDVqsloWwEiAasZDHpFD4GpRRYqffjOsAq7910FWAl3NGBQUN3dhyqWvyX/T2ZoLkCSv+e7QUIZcwVXNbGc3pa0VsNmFJNWA/x6/96H//23ns46/exv3+AG8fHuHvrFm5f28etvQjtgEqnhvNrcs+IRMA9L4G0nrpJ2JiDtuop5OZQygITeGWTT/OXsmfGOmbjYhjqlpWp3wxU2fPyy8EyB/K4aro9x4BeZ8wsOWRGTJp5Ex5r9kQDJARak/EMw+EYZ90+Xpx18fz8HN3+hah52vT1qtew02ri/t1buHX9OhqhZurjdQl8CSPn26XzMbWOyPa9CovMBF6BlSqcU6VvHlix7RNy834I26wcTk9P8ezZM3S73SVgZeollpVdg4Xi2bMgsKLCan9/P6Owsmeibcn1b5bRkeDPgXZRWC0mODt5gkHvFN2LEwFqjUYLe3vH2Ns/RqPZUcWcA1Z+WKABKwsJ9OdBFhLI4/HZENhRadeIQ4QB9XJUhRLETbCAAncFayzLQKAso5/JVdlfq+IqfRZm85DUvwywggNW0likb95EYfVNA6urzp2kbW8VVpXAqHxeulVYVQGdyvX3VmH1F62wqnr+5e87m41k/pBVWNk4b21Q+trvusKqssHYzqBBJ+fNpKoKHYzn9AwJ26jF+2ju3cC1m2/gxt03sX/tJhbMknJVYMUY+rkHrBgSGDI7ik6IssBKJ40Kqv4cwEoXUcs7OEtykMzu9FZhlR3itsCqbMjfhgTKgtqaVEE2wPL2t7xoyk9gfYh+FShY9Z1vPCRQgJUqmjigZYEV08RrSGC9xrCeFFiJUTDBTy1Ee5cZ+HYFWNHNiSFABFb6MmDlzNdzCivxfXFqHllOFQArKqwWsxF8YIXZCARWqWLDLboS0/VUYcWwlzDeSYBVrR5D79p5S5V4WDFV/aqQwDlVVYyPoVeQKGxqEgZmtUpAAhUqk4kAACpMZIU6norC6pMPP8Lu3h7+6qc/xdHd2+iORxgw81cc60Kda0wROXn6Zbs/rjbFoCrBHaqwooeSU2BISKDz69FMggatXJZAPq1mC412S4DLZKbZATOqqMRPyJsMJabrmvSgTGGVPh9XGy6psEoAmYEyLwRdJ2QGhlKo4UOr4h32tFUKsCJotN16qk4YLspMmIs66s0W3v/4E/zr+7/Dp18/xWi2wM7OHo4Oj3Ftt4m37xxgL65jZ6eDnXZHwuJCmq4TYHK7TAAG65CC1yCkR5FulnGpP4dm5xMDBQd47beWq4LFBDDy3y6sk98JBFCY75Pv/5QP7df6aWUmKh16VI2GoI/XdEiT/qmEBsr5Aq0r0oIZFugyhnZ7A7w8O8cLhgQOehhNBojjAGENONjdwYN7d3B8eIgo8YnSMFRmDFX4aSpLDQUzA/QMtPM8rHzLMi0PX+HE9qT/zX7LPLF4rG73HC9fnqDf70l95nsG0CwsksdTjy+twwm8dionA1b2npWf/XcK09J+SPoyPvPpRMKYz0+fot8/xfnZCwk/pNH6/t417B9clyQVLGuZI7s+ML1GVaYRXKXgUp8f78cUVnyOEuYoIYyxhAeyv8SCIHeK2XzsFKIa3qkehGrXx98hQ6Y9bijt1VN9yYy5pjYbEhIY87f+jWk3hNmVLBnL5m+vQmFVNb5Wv3+1zT7/rstM16vPX/6JqgXtZsffhgRWrS+qyt9UtFd9DpXHX1IYZs9km3VXO//rV1hVXZf1NVWfK3rfaTC/UWBV9fyq7qvq+1XAyg+lLyyjXEK57z2wSufSTq+RDH5OKs0GF0SYBS3JFNjYvY6jGw9x894jHFy7hRrTFjuZ1qUVVosZgsUIi0kP8/kAdYwFWHFdQGAlCzEuyJyxeAZYMUsgB+NC0/OihaxVh/x73qJhqfdaR+Gx2vOpqjOVyUSFuqbqGLrztvWwWtWxbD2srEGXtQm/9PKKJTe1e10eVklSA/8a0kloFlgVKRzzktzsBPa7D6x0sTWjT1MBsKKaSiLDwMWTASuFWBruHaG9eyDAKggaqNEzSbJRiduvLJYy0MqpqWwgzgMrW6yLyouLPvZNsvAfSZr4cb+LybAHAivqkEypYmE1GnJoIYHsm0PMBFjtotU5FIUVgZX6TOmzlmN4putUWJmHVRWwqsVqtp0JCXSDIo8eCLCagt5WzB4n56OJ9ZMXePzlVzi6eQMPHz1C+2AfF4MBhlyARvQlYtCepLBNAJhGgbmVpjOvT0PdHaCgwmoyxcR5WIkZuIUxSUY1ggj1seJiOW53ELeaYho+mmh2QJZ9Mm54ap7M30RFlmbp9KFVOaRK+4d1sgS61XqisOJ1i+LIkrskv314mWb+zQMRfwIoIMZZUie+UPS0cqCQwApRA188P8F/fPwJ/uujT/D4pItFvYFWew/tsI47hzEOWhEO9vdwtL+PfYKrVowWjbDrNbTjEKDaZTEVryvOTeg7xh/Wv4l4uZnflPZhGm2pdZPAUd9X02xpV86wXeGNC+KyOpf7Ld+3MFnXviXEbzyWTIC94VBDZ6fc5NPqJec2lSDnRxL5RY+rGS76A5x2L/BSFFZ99HpdDU0Marh+dIQ37t2VsiCwI0gh2Pb9mOyZJ35dOcsKHw7pW1pfElglIE3hEpEgr9dAk2R4dMejdxXVVQxxVQjvfLO8cEktXw0DtJclLeAxqbLyFVb+CJP4WrnWqaG6BP7sS6j6nKE2n6DXfYHexUucnj5Dr3chmVb3do9wcHgDnZ19UZ75wEo9SRSk2Y+1Lbu3JFPglMb4DlhFDTTihoSIqtqTfeMUc3pZLRjiSWiqSRjYd2umVz6bOLktKwdfYaUgVbMNMksggRV9YsV0HfTZS1VqVYuz/Pvl+hq3HK0ICbzsOZc/vwVWm5Rh1YK7/NhbhVVV+VW+79TlV3uGW2BVVW6V5V8BFDc9fvn3swqros/m52JbYOXt8Ipht1p4yt5h8v9BhHm9iXnYRtw5xsH1B7h97wc4uH4HYasF5jmySYlJ/rOgxRbLOQ+rxQzhggaXNNbsKbAKZogihlPoJGTKhVgZsJLZYX6RfQlgVZplbz0FjH+vq/69quJugVURIElLqwrYVUnCt8DqLwFYrZ50LgMr/7PaQ2Vf31NgRa8mulllQgKpTEiBFbMFMiRQF3/OHypsorWzh3Z7T8zWa/RIEWhFnKQaEh9YcYWpql3zW9JsVyJXprKBapeFGpUzHM+A1Xw6zACr+mKCegZamOl6MbCqh50EWEkiEFHsKPiQ6xF6odIDSUs/GWHGxa4zXS8KCaSHlwErbn8IHOF4orIDDTmnYoVA0G1my2fGU4xOuzg/O8fBzRsCrcI4xmA0kssQQ/QFELIMnakvj6uTJ6rNuBjW43Jsc0v6NISL6pnRWMAVQZQteCXsSby2UoVVa3cPIf216nUBVsMhzZrpPaQKG0uq4qtLbF9GzmyWAB7Y8idJ/F4WEl0NWMk9JKAmmynQzpeac2dDyAR7ZJRdeg2KQu3HfWe+EMhYF+EWsygGOBtP8f6Xj/E/3vsDPvjiKYbzEFG8i5Cm4PM+dhp17O3s4HB3B/udlpix7zViNALg+sEumlRgNSO0GiHigJ5D+kPQOZpQCaPKIYU1qVm6AhW2p1RhJcpF998+sFo5P3DqI/Gpcm2bEMe8qoYMXSPIXGjdMOMtAbpubiPPnsq92Vzq6NkFgVVX4NV59wwz1rNaDbdvXsebD+5jt92Wy6Hqh3CFdZAeVnJvTnHp4ngTFZddvyQEMCAldSf1SNO/K/iV+uDMw/ldgzEabgkMaRw/GMhhLSyVdcAfz+2/pe9x9ZQgj2GxfBG0KbDS8Ga/LmvooTV13Rw1eC79yXyK2mKK4eAMve5LvHzxGOfnZwKLdncOcXTtlvj+xY1mAqwsFNuAlYVT2tzYrj3JBDqbYDKdyHXGYQNx3EQcUuHH62XtZv89lPDAyUzBnV6jhgQS9kWi4HJeXAbvncJKnwnhFEFrzQEr1l2WF/tsQthyYFWlsJJ7K6y86wGrqgVl+YJv9dmrv6dNRerE1ZlX5Wk2v7+yU2wVVlXrg6ryf90Kq6oKQuhctYZZfYzXD6yqyjcLx6vuNvu+6yG+UYVV1RVX1Z/Nvq/RC7apk9/Eyx9bxrnvekhgdYHbBJSTHSdPd6hKhjv2iQF34puY1VsIWoc4JLC6/w4Ob9xF1G5vCKyYSpjA6iIBVhyDufPDa/9mgZWfhrtsUe0rQor/vXJCulVYlbb5qg6zqrPfAqu/VGDloEFmB19VoOlrC6xsEZOGBNJsmVkCqXDSUBrhS1zQBqqw4sJVyrEeoRa10N5RhRW9q+iRQmAlYU6i3EwHVQnfyoTxaWYvCaEhJBF1iS6eDFhpFBFDbJaBVRJ0KDCiGFgtEIjCKgVWvE4PWHFBK6s3KmsUWpnCimE9ZabrBFYSHyMeVl5IoKtiBqx4T5pn0C2MpzPUBvQMmqJzfISw3ZLrZ5kHDJ+X61BlioyhXuZBWWVyEe9CnJIsuE6lwzFPQgLXAFZ8RgRWDEFkPzkcE1gNk8U6+z4aRdvL+tLLAKtyhVN1lkCZf7hwrSJgZRDBh1a+b5bf/+ehlQArGqVLcJMCQIZwEjKG6tgvIYDTuImPX5ziv/3H7/Bff3qM3ixALdwRU/LZZICotkCDmdqCGlphHe2ojp2whmZ9gcNOA9cPd3Hv5jGOj3bRkZBBqlRUZaWZ9DwFEUGhwT9RKakCJ/GvctCOz07YqFNYST3J7fYKg5WMn/bDrJuaAZTta8owOrFuSIGVbDgy+yXbbW0hJvIC0sisZguMJhOcdXuisOoPB+h2LzAeDNnqcffWTbzx4D6azNo3n4kHFBVHGhJIDysHN5wKUjY22Ve4l0IhH1g5U273/Pl9Cac0qKc9RgKdeS6+eI+j0UhUZAawDEoZGBQllAAs9b6zz7E/MmBFWEjTdVN9+WVcBKz0ffcc5jREZ9bAPrrnL/Di2dc4OXkh3n87nQNcO76N3b1DNJotUbhpSCO9p3QDhWVmvlo+cOZ7/Ayvk6op/vA644geak1EAetXKP0uQdN4PJCwwKlkDXT+ZAxWdYw+SLJUytUr0DI/QOenxuNEYd1lIjTDdfbZzFL4lw2sqgQSZfPHLbCqNj0vX5BvFVbV6+vyEtwCqzSZWhX8ucr7mz6f1/t99tfLWZL9cyZzNtfR1f75nw5zEo9VYKLo7yUN1h01e8PLx1i9e+n2XXOS6yXqVvF+1UNOdmDVsMrbm3H8k5fMSXjQwKzWRL15gIMbD3DrwTs4unEPUXtHdjn5UjVEutBMvK2SoAi3wHTFUF/MEDFOf9LDbNoDFiPELiSQEmZZ+CQKq8ReU8xs1cuKu3VFd+gv0pdKLPcHDX3UlYXchU2/3D2Vdcq2sqkCVsUqIll+O6PW4ueUy95UcBhLa5oMzC49ul68Cw8o3EZwi3/nwaDPbxkSVAGjTd7Xs30XFVZZBUFZG6zKclP6XXtmRUXoVIem6vAqeMEh/QOseB4FIYHy/Kpi9Evf5467povPvtI2t1y/8n3ougorv23b2crrXlXfKVN9b4eksCcqUIZosbn+3buEsh2WleOEy9AnJucWEjjXhS1TtOeBlQAgrsXEdDxCPW6jvbOPdntHvKv4vtTJxKybV2s7+wpbzHeIz55qD4FlslOoHlYGrBiOJ4KSBfv4AZgdcDzoYjrqoz6fOh8VK4s0ha+FOfN+FFgFqIdtNNv7aDAkkL4tLiyOxtOiVJrNVZVL/yIXEkiD9MWci0inAJMFs3p0UQVF8+uFACtTLvG+XYZAtwKuz7ko5jVw8e98FGdz1Ccz+Xtzf08yDXKxygVqM2qI5xU9g+grxQ6ew5WGMLqQQCURalbv/m6gQTZpplNMBFhRfaEKK1GJ0LPKmeFLu6mpYb4Bq8FoKAt9viyMa0z/raXmpYOOJjPxxgnvcwaQ8iFXS9BITTjkJW3VqWtM1bIKWOXbNT+noMplB7b2kfH/ShtLsjCvUYfigBXDywisqG4T+FGTkLnG/iG+vhjg//3tH/Cbj77C6ZiZHFsYjufi68M6sphNsJiMGP+JCDM0aws0a3OE0yEe3r6Gdx89xMM7N7DfIVRg8+AzoQqJ4Z+O/xqY8YAVvZ90YaxtSodiVVyxphHg+D4W+T6AAFI9nLRN23NR03Vx41eFl5j8c6OPF0cvNlWAjacKfbRdLjAaT9C96OGEwGowRK/Xx6DXl3BHGtE/uH9X/KsIoZllj9/RLIEa4sZrVj8vexYaGmnPPwm1c15VBpoU3pgHm1OhMVA5CBMgRwglMGc6ldBWQh1fFWXgh78NavpzFv5bgdXYtYEAu7u7iZG73+/KdeoAprDLDSvanTv50oIqqzG65y/x7OlXOHn5Qtpkp72La8e3sLd/hLjZVsWTBxald3Wed+qxlfp28T0DVlRXUflJ6ERgFYUNAVbSR0kdMmBFY/2xS1BhcF+HXvMM9O/NTODlvPLsCc9VYdVoMKyY96dm7qtWO+VjX/qt1R5YWj+WF3zZMXfzBWHFlZasj14NsCovwer722QO8roVVuvUjnU+s/oZVZVP0YZF0YJ+1Rmqjl+4NCqvUpl3q45f1Y5ks+2KrdAAdWEGb3fiza4va3eTv5e0n7laHXC61oIiWu9467ScTe9/0++XP38FVjb+58d+G3sz9f2f/+lonftecV4dOP2BNG1gOgG38IksDEkPV1Ugle9XAa2SBaNUOJtsCHZSH4SkAdkkuxZI1p1F2ELUORIfq2t33sKdhz9Aa+fQLR50d80/pp3avAw0vW5674yjr885ue9jPh2gRmAV0cOK18I9Uy7CNE+gTPzd7FqBlb50wC56rfNYFcr5Pgty94lTqN9wihqRhqVoeRWdzzwZit8zf4Hl76YLdqtfdoc+4NDJnL2T+j9oHcyf04df5peiz8uHjHr/xQCuqJQ3AVZa09Z5TqubfRXwqbq+dcamleUhIUnld1Cu8FpOJ5+/nqrrr5guVWSByUpS5dy5A2bPv/ysqkwDqwZsCZ8qHLDXG7S0fNf77FX6iar+V59+dnJe9Z3MdcjiSP9SBKXyOyzyOQsiEzWOepvIjwiMXJZAWeAyLG8OZgsk4K8z22stxmzOBXOEGhdIzV3ErY4sTglyxORbIKI/trlFnJxcgZWG4TH72FAgkfZD0sNr6BKva8qsX8y/PsZs3BdYRQ+r2XiIqK5GwOKB5fpc35NKFqTqUijQCvUYUWtXoFUYtzGXMWnuwqBUXUPZgYQAEj4IEJoJ+BF4x0V2jb42scAcGat4+DDEgotXboCwLjn1hz0j/l3ux8Eq8cZhiJSFeTlgkH2mqlS2ein3l2QeTMPu+XfNg6vgl+/wefGHi24J1RIvHIZjOc8fFxYV0OsmjLB3eIQR/YwIuOQeNbTRXlz8W59u85T0etIxw69/qxYERf3gxGX5MzDBYychX3YtnsJKlS3p9RVN0vRaFISZYiUZ5TLzGYWBUldd1j6SQRnRBFgxDG6K0WyO3nSOD75+gX/5/Sf46NkFevUOxvOaqKtEASiqRAJOhmsyGcwUMRUogy5+/vYb+NkP7uPO0R6OdtsSSig6FoYUOtN+Aix9Vmn4mZS7C0czkEOQ56cRpErLvzcffFi7Nkjl/5aykZDSFBZJkJ1KkOTa+BKg61oSvz+eTHFxcYHTszOBVQTaZ2dnaDYauH/vLg4PD0Tho6FmCj4lFFDquWtn2lvpvNfNxaxuZZVFaZ+mz915VyV11BnVLxS+Sf/Fuj9xwErUoUULutR3lF5xpszidaq6VIi8mOe3Oy0FbnX+ZOGg+sfZmKYgSOCfHF7nw7PpCMPBBV6+eIrnTx9jOOih3Wrh+vGxKKzCxq70eSxb7WdcxtTA7tVCRTUE0eq2fW48GUn5ElRppsqG9sFJ3V9gMqbabKT35WBYogRbaPivtk322aayUljFLJQEVlHAsEDCRwKyuXhY6bXYvNovh0xv5v4jnZMa3ZNvkg4vheWn37/UWFh02sq/XX3sT+74yodIFkiVV1n8AavHV50DVwOrqvJf/f6K9Y6OJsntCOy94t2/iq/lx4f8Me3+Vs3hqxR6m15jdfmXn6H8+xuWvESKb3YMvb6rNiD2+WwDNgH2+pilYik+h4a9f/tfRXN7nZ9wQzG9h/zn8uu/2mbASidURcDKJvBJg1qRvrK6Qpc/EJuwrHpkZcdXuKQTERugrVrY4kG6J1kccDunhZDGt7vHOLr9Bm49eBs7+8dY0KTXPAISCKYJc/lyVrV6Nq/eSaYSSp2nQyymNF2fIKxrpsB6jWJ3A1ZyEW5i7wEWSwd95fpqg62WsQ369jt72PS89neT+mtZ+c8p/XcxT9SBSspcvArs8zajSQeF9PnZxNT3C0sFLj6kSv/tH3cZWOmzz+6QpuWgd1kJTCqAadn35Y5koXb117cDWK2+g6qQxE3Lt6rkqgY8kaSWdPpV17cZsOKkWj04Vr3Kz7+ex9zqMqqapJdL5vWq0/abX3xXPRv9eqpQySotrP3pb5tXZGCCAKuxLLIlvMmBI1VkuFA9CQ1Uz6p60MCc+pEFoVQDtaCBuKXAiuE/stjmws4ZRfuw3MCcGBInvlEzjIcDdw8uvMcAj4QKjhHUCKxGmI57GPfPxXB9zkUa/QsDKpPowaNhTdYXKXtKRw8FVpHAtWZnH0HcEWDFxS0xjuCDxCxZvbOorhIFWAKsdGFHxRJ/xN9JVrWqsDKQIAv9pE+zLIQs2zTURxfxqkRbXT+zdVo+5+YACYTkhNE8wmg4zXYwJ8SjBxc3clS1RYDAUEOtbVwkqqE0gdXuwWEGWMl46xawfE4WEujPUXyAlq+j+QlTvv+ya7ffhcDKnV8BRaq6Yt1a1R8ug6t1gJUpY3TjRtivzbOkPBmmpSBvggBfnHTxL7/7FO99+RLPJiFG87p4UtUWGkbLzxmIrc9mAqzCYRd/96O38LNH93DncAd7rUjM2CU5IcEnQY4z2c6HgPnPIgVW2TrjL7gMSBn4kDDbJNOfeSylv3l8TvgNThXPQ7OTYdatXq8nkIq/p5MZzs+7aLVauHv3jng+hVH6nAxAWThgHmba0FEMrFL/syJglcwHl4DVDEMC2OlMlI3L44PCSC1f+sSlfSXBI/sUgjsqulqtpvymn5yGt3qKerfZIGcQTy2dd9m8RMMoJxiPBnj54hmePfkKF+enaDYiXD8+wv7BNcStAwHqArUNWAlUMj+zEmCFuSgiFXaGaDaaAq1UlUXln3b86lk2kn5BFfl6w/IsEmCl/Sdht4ZI8oNzUVURWBFScSOYHrEKrPQY87nb8EnmAGnZpn1DHlbZXJh1T5NyrHpVrW/WGiNLP3T12eOrAVZXP79Wt6LyXrdUXhewqgIH6SrR2+9e96Jf6ec2BlYbmZ5X30pV/d/0/eorKP+E2y678mGqrr/8wLZh7n9qeZ3tevelQ0n7TTxAr3wLf5YvrgJWzGCd9OXuSsrK9JUDK7v7ZMc5WWkUP4iqB175/gYKqwyscBPn5UHKB1ZNhO1DhJ0jHNx6iJv3H+Hw+h1Jj54HVjKWumurAlbMIEVgRfk1gRV3gQisuHsjWQKlYv45gJXBoCLVVhWwSp58ZgBf/XicFq2uE+t5NPXQAAAgAElEQVSkUerNJo/BJ9h5dZVWdFOEGXQrug69dh/EmRpuC6yq+6tVuzNq+pwCv6IjfduBlayQN9ql2GyHg9nrtsAqVZRYm15VK/2FPUPgRE20JrBidj1RWDlgVQ+baLT3EDXbAqxkUekBKy7ArP76ZsumDqAyxYAV2wE3NuaSwYoKqzHmUwIrZggcCrCaDDRD4GI6Rn0xF4WVqAYqgJVke6tHiJu7aFBh1ehgzlBBhuvJQnN9YKUKKw2zywMr8VhySijrj/k5BYGqKLHMXwK4kj616GldDlhpdF5NQisFOHrAStUhBGu6NBSIFUWiFmvt7IJhf6awMjDAa10XWBVPplwJ5MLE84COkMcmXHJOD5hpeaWqNVMb+cfIz2/y/52En3oKxMz1SjGXAyuq42pxEy+HU/zrB1/if/zxM3x2OsZgEYh3lYQhElqJQT8NtxcI5gqs4vEFfvXu2/jl2w9wfbeJdsQeay7QMIjYllT9nYId54Vmcx9PWZSGy6V1QyGEQ99urmjti/dJOOq3+TzY0x3qbDh/Hir65cXz0cycGfj6vYEAEyqtOp0Obt++Jb+DUO+B16FwVn2pkhAUm62IwiqtJwooGfqncMh/zusDK1WBGbDSmVEeClwNWOn1ZFVVKkhLj29zrCRckLBzPMTZ6Us8+epLUVqxSh9fO8S145to7RxlgJWEbeaAld8mrQytziXAKoxEXUWje/W+UxjBsGECOFVY6WaBbZIo4GQ/apk3ya8c4KMHlmQGDFCvEVKxLvGzhFWcX6cKq2z5rgIoRdCKwCo1DS7qBavWL9Wzr6pPXB0YbYHVqg25LbCqqnXrvl9V/zd9f93rWPW5LbDatATX+/5qYJUF/vnxPT/fei3AyiBDRm33LVRYpbDChyb2APxBnIsDmsc2ELb2UW8dYO/GPdy49wjX77yRAVZcxFvmgLWA1XwsKitCK+7E1zFKdoFqNYZiLAMr2wvjla4OCVynInHIsgE3BTrLu+bFHThLTT14/EEzr7RavaBXSbVKz3XW70/OspPYIliVTjTc3qBuDeoUz/07BV4+sHIZc9z2iO9Bod/1n335hGC1wiC74Fm5pNsqrEoralX5VtXy8gHR1f9vTGGlmaK+78CqSFnlQwB7xkuDWU5hpea/Cjw0HHAmP1RRyLrWASuqrOpBEwRWVCwRWMXOuFtVMGlI4CpgpUqUZYWVGRATpElIIG2hpwRW9K+6wGw8SICVQjAq/CR2yimsLLrPQoGoZqGKJUTY2NGQwGYHi1rkgJVSe1moETzwvAztch5RAn5caJGE83nAShOKBBoSWHOL7JzCSpZvzoiZbZGLSQ37skXiqv79asCKw1ERsPK93upBIM8rjGLEzZYAK2aNI5jxQQHriynDVimsiiZS/t984J4HIayXVwFWZX3WMsCyhXWqKlkXWAkcmE/kGuuNFvoI8d5nT/Hffvsh/vjkHL1pDQytNN8sDQmco0Zl02yOxnyMxqSH/+UXP8Yv33mIo1YgnpsiqqoHAg1pfK4KvfTHypr36YOaImBVpBDIl3++3fvv8/n6Cquq8dsMzRkWSH+si25P6s7Ozg6uXz+W0GCL2OS1qdn65YCVf59WZ4qBFRW22m7TkEACKyqsRphIwoCiDSE3x3Hlu67CSiGuWkwogKY5ero5qc/NNi3dmdmnTCfonp/iyddf4unjrwRgHR0d4Pr1m9g7vCn9k7Q19ruiQLUsnWnWyGy7NJ+2OYajgYN8NF6PHbCK3LjIolHlFqGVqGZdyKGGZ+rcVbssXoOwVnkx1JTq/UbMzeQ5goCwip+ld6BabrhZozf+rqP2cRu37Dxl3lAOrKrmJ5u/vwVWl+lP858tnh9ugdXm9dIt6SpC7rbAqsiDtqhNL//tu6Cwsg0Im+/n5/r5ergxsLIKt7xraNlLXEH/hQGrBMKIZ0YKrOqNXdQae9i5dgfX772Fu2/8EAtmmyoMCeSkgC4gClIKQwLnDGkhtBqjNqcfyhD1+lRi7utUWNEc0hEY+S2ZDJ1iSCYsVx+wFO74prHZcDuHXFydKWow6wCrpAou9YEyFcuEBNpHigeMrELKgJYPhtzuW+JhZenBXXk5nwNTBph/1RZYlQ9P32eFVRUwqxpwqwZ+VVitfpUr1MomVlVn1j7JTStWfrjs/lwLzIZoeEqQta5AFCq2GF+e5JhSpnAgE8+maoUVgRVBFoEV6hoWGIQtBMwQuEsflpZ68Ug/a+Fx6t2UQAoLn8mFBI4GfS8kkASI32MY4liujcCKhuuT0QWmwwvMaGw9m0gYlpik2zOw0CcHiMyXhgHl6ktKYNXJACsuztzyaWVIoGYrJLjzQgIjzaqXKKxkQe68hzKeiC4Q0lUTUY/QO8oBK1NAFD/n9YAVPRgEWDLEjItlB6yYKZAhgaJSEt8jG0XVV4iKuDCOJbMjFSmSrdH529gzU18z28BwRtdOBWVKsipg5cMXHYazmxmXAVbireT5VxWVW76/SWGNGf/bmObUAc7xPB8SmCpR5hIWyUzHk6CBPz3v4l/e+xi//ewJTkdzzOtUBRL0KtyVMLz5HMFsjng+RnPaxz/+zU/xy3ceYK8BhIuJA1asC5ECAg9Y5cvLPK3yEMd/Rqv6iWROlVv0rAJWyezBe0YaBpcqBPlv+qNRZTUajnF6eiqhtTQnPzjYV3WPZAdVI3FTXq6rsOL3/Hu1/ns1sJK4NIGt6mHlgNV4hAkzaRbGHKXAiuUrfZvULX2OBDuspWEYJCGBlgXUB1ZsdPyMD2ItzDcJvXPAatC/wPOnX+OrLz9Hr3uO/b1dHF+/icNrt0RhpXBYvdD4MsiX3ndqycDPWiIIKqfYFgWmi8oqRhgQEuq4KM9OoNVU7stUgPw7YR+Bv06BtSc0YMVwaz6zOKZCTlVVCqwIqjRNgaJAA3bWF6/eYHUDRHIu/e8tsFpnnF/5mW1I4EbFtw0J3Kj4zEHzygfZbP6/DQksmteXrjk29bBaBax0V1YHLh15bGqdrRtVD7zy/Y1DAm0Y8gceb1fLASuGenBXuxbvYBF10D68heM7b+LNH/4MMy8kUMKk3BJO5nIVwIo7oLXFRIx5F7OBAit6WUm8PbODq8Q6MV13oRMCXcSX5VUBq3RCkU6ayxfEvM8gYNpq/5X7r2RRtjwRMGC19oLH9sRsF3Dpi7pr6CpcIuu3J5wCL19h5TIXeYuRrcIqW7DfZWClDLNEBVjZv+R3SC4z9lV7MHxfgFWRR1W+JPNwgcCHYIg77TQgN4UVJ3G+hxWBFRelBqwYFhhGbQFWnb0jAVaWzUr7NGYL1JAyH1gpWPGyuC1mGPZ76uBn6tAkjIX9+Rg1TDEd9yUckL/5N01TyCwe6kElL2cWrYomLuhk9JAfCi24KAwbbQkJjFs7skmifkX6KfOwMoCnGQKdAb1TW2koXRoSyHCuGhU2DtJlQ3ecsioJu66hHgZJiJSAF4Y/igqk6LUmsJKxjZOF1cAqUXO50xAuxs0GorghZcCFvYA5D1hpGaaC/1UKK5maeEBk1XxjVR9I0GDHELhaEhJowMpXFOYB1ipArtAlm0FQLtttWGWBldVHXdQTWI1p6h018Xw4x79/+AX+7Q+f4XF3AM42ZOkuYayauVGB1QyN2QSt2QD/+HcEVg+xE80EWHFeQmqlIY4KEw3UVAGrfKicLbgMKllNsuOU93/OVL1kCqRAJ5vJkXWFoWgEVy9fnEgLYijgzk7HtUXNckdgJckYShRWSft1F54HU36WPL+M5HPmb+oycLLJsx8ThdV4LPVa69TyDdpfBMi5+xPT9Zkmm+D7VE91Om31iHJAWkCRU1jlgZVeu4V0un6F888Zkzf0cfLyOb768jOcnrxAu9XE0dF1HB2nwMrqpyq3VLGZ9inpWiAN+dR+WuCThFKGqgB1KlftFt22CEMTmf3UKa34nlZ9y9hosErndrz3IKghbjCLJZNTKLTSz7Nc51rXE+8uH1hVqUb9tcwm4/9l5gqrPnv1+X+yXXXlQ3xXTdfL1j3+s8+klX8VD/PSx9gCq0sXWeYL25DAzcpv3W+vmmMl/bubg1XxnleusLKJhwErG7C/ncBKdU+p6XoSUJZOEhywUk+qSGDVPGyjtX9DjNfffvdvMK/rjrUUvoUEcgfbfXe1woo7apPEmJfAaj5liuUJopBZTShxdgqrRMfgmWO+EmCVDs7+Tls+3C6pmF6GQlnc0WOisNaaaiIvs/Y/rT4DK1+2CMzAJPuCW6zZ4WRXVJYObv2n7+cnq7YI5M6aPHvzBtsCq5WP4TsPrEqq4KoFpH7F/ECqdmVLJpteeyr61HcdWDF8zX+lipJsOy4a8AxYmYdVEhIoCqc0JHAypjcPJ5eRKKz4Q2DFbHs7+9cQxDQmVpWAhTmrP9tqYGXm1KawMi89ZVqmsFLT9cmI/lUXCqxETavZ2ARYGXw3pYwDZaLucps8TPhBYBXEbRfCuAPIRoFtBi2HBMrCVDLuqWrG/Lh8YCVRLey/XXjfErBKMiWqDxPLyEICzWOG5Vz8qgZW6kmVeuqwLHjPElokxuu68BaoY8okZv6KIjSaTTQaTUwmM1nkE0LwfuweLgOsiuqftO6csqeoH7wssLJz5Tf60lAsN655oDydU6nKKg2Lcgb5zq9LTdd5Bp17uH+Jemc0mQJxC4NaA7//4in+v99+iI+fnuBiwdmGQo+5AKuFhAPSw4rAqj0f4n/925/gF2/fRyecIqpN0WjQxcptSAac+/hgIqukySus8sDKFFC+b5U/D0nmj67g8v0xQwLTTHfLNZHHt2PbHI3/TfjBfuHk5ESuv92mj10sdY9VjfWcn2Po6WWAVR7cqR9TNjQy+YwPrFj+DDHNASspn4zKypuvuduVMM4VCitCOANWWqcJ9rUeGbCSepJkMEw9yMzHihB8NhnjonuGJ19/gRfPn4oya3//EHsHx3IXAtacko3nM687Hzzqs1O1mz4Tzbiq/ayqPOmvJ7DLQTqrP/wMw5vVfF0zS/nAivYbEhI417KOIibPqMkzJaRSYMWS5PnYr+jmg4QTOvWszh29+Wp+Iyuz6e5Ampc0pKgfLJ8/lEw81n7ryrQp1Vdf/RCldgbr3cJV507au1nGxlXnqloAF7+/BVbrPbvqT12t/NPjVn2/+grKP7EFVpuW4HrfXw2sljMm+3OvfP+5BVaJS4AOVEmYmGQ10lmZZmJhCuUIiDqYBS00945xeOsN/PCvf5UBVs5KXEBIFbASCfeMMfUMDxljMe0nwEoUVhGNP9MFQRK6Zkqj1wasslAoqZLJ4toN1rKLxwWPP+Il+zbytWyHk4dXtg4p2dESM+P0+Ppv/W8ucDjBNg8sXdP4Kqs8sHJ+Qe6YW2C1Xmfz3QZWOole9aqacC42CgmonnDlF2zZ67QsVFedcWbbalEZlE0YrBfIZG26ZEigD6wKoVTOkDkzmK3KEsiwGMnSl3pY+QorH1jtHhwLsEpCh5wvnwErK5NkUeNULgasUoWVU0SJwmqG+XQkWQKpX6HR+nioCivMqaYlGFA1iz1f2YaQIcct/DQOUH4MWBGwNTp7iJsEVnGSTl6ukQoaOabLEuiOz1BAg1Yck6hgYCiXqYEIrFQhk4UOyj006xZ3Ffh5Lr7FhNpl8WKzYdhe8WsNYCXC63RMEHWHM6037y3dU1A1l+v0BVg1W03EjSZGQ4YJuQxlxHoSrqiG2fKMPNN0WzzLk3Lm8n77zsPS/Ph1FWDFhb2AQaegs7JKF/fZRCfZTaPsxN0W91lgRZjnQqckfMq23/S7rA885mg8BuImFs09fPz1C/z337yP333+BOeLEKNaIONoCqyc6boHrH7+g7vohDPEwRTNRoh5jZttVIE3ElVOHkbJGO15W/lA1O6TQMielQ+WtPppqFj+5T8HyQLpVbV8f5UHVvbfmolyJiGBBqyiKBSQxepGFR+PVWW6nldY5QFNJbDis2PZE+KYwmpK0/WJKqyS+7ebLAZWWtZZhRXrHoGVqI0spDYHrPieVk1TybnQYPYH8neX2GI2A8MCnz75Cs+ePpY51+7ePnZ2DxJgZc9JlJzO685/jnlgpVDVIWvpZgiZmGAhENsL3jGfgz1vyRY4SoGV2km4kHKZb2t0dj0gsGLocl1DAmnA7j4rgdCibqXSisor86/NwSpTfuYrXwKttsBqvdnj6/xU9fypCnhsgZW00Nf2kK5W/tlx77VdnAT0bgJMy7NoV1/39z0k0GW5tTjuNdYOtf/9Hw9Ln1jVgm31Q9HJdlJhOZF3Z/IrsT8hKZowVj10hjX4u6o2EfQnO6vonu0ymb+UTPBkEi1uU3JqSeCk/5JMTTOmQ4930Ni9hnj3Oh6883Mc3bgrXgeUmcsOfeCynLjJhnmVqLg7qzCSYA9mLJkzq1Qfi2kPWIxVYRUSuHBBYCBNr8OERPLb2wUqmuzq7lUe+Gip2hw6W+5Z8/XkuwVKkDQk0JtMeSonKc9kl3oZVvG+mJ1IN96Wd5YtFGRVHZCSkOfjlWmyAPImdr53VeJZIKsWmSjKAmZFGVWFJFTVz7L2Y+htk+Hisp4oS/MvT0WwarG06h4VoOoO8EqoVVFAVf1L1fublP86Hk6V59/QgyH10Ki6k6L3y3YC1zme7nSvC+zy/ajUXy/NeNEZqVgoe6nxeNpW8//O91/Wp8jnXDa+siyBVOrIIoaLoHos/lX8iRs7An5ouk61UpLZy2W/M3Bk7d+yBMq5nGqJB+YiTqzzZYNDQ6sEWEno30RCAEeDrgAr/q02pyG6+m7Z4lbKR8ZHboq40vJCAtnGQFP0sImg0UbU6Mi/UQ/FMFrCWky9wOM7LxlRzXg/spCMYoFWBqzmLuRIVUy5sPAaYdlMNiV8dZUuorX3Ep+pwgesfzWFq9yrKDGyPomqK7EximHunsLKqbcYeqaPm5s4EdqdtiiseF29i0FiCp8fonhOARquf18XWPnjlrX/VXWUq/rMpDxRqphnlg5tVt52DWlf6+8wUimTKlz8+sFzGNAxcGWePTqCsR2p6XSS9EVk4bqgZ30ez4FJvYHupIbffvAp/p9f/xdOazGGYD2i5xrnIiFqhJzjEaLZGHv1KX5w6xD/8NNHePvBDYSYYDobIYxDydy4mGk98O8raTM5WJiHVyznPJDPL3Cq+l/LEug/s1XPyq5LQ4anmE3n6PV6LhSNfYB7Ft6civM6myuZOsjvgwwEWR3zf1uzsLZjECftUzSsTfoT99wIpwc0XGeihAUwcT5ubHNSfj7AN5WUC3ukYolvE+ywMrTbLcSx3pcfEkiFlfX7bMr2XPQ5av3TNk8cpyr4iRjUn4r5+osXzzAaDkTh2NnZS0CThRRqeF8aEphvT8n5JAOpZqaUTKQM267VEfLcDl5ZeWpyIRq708uKnnXqEUhfKgmDlFBH+t2FCCOCdYI36P3LPRJkqck9IS5/uHEQMDyQ5eY2O32Fle5ZmxpNn6YKqgxW6dpjk1fVgr6q/ld4Wpdems17K0Tem9xe5Xer7r/8ANXAyi+/9deX6bxq+fps1i61wYbByvtc9YHN7j+7binq96rqz6rIp3Vv6DLXv375p2cven5F4/NVy7eq7l/m/tYts/RzRWtiv375R8zOM2SuqEvYjZDb672/6hLRzcjVn1uaD2yBlVaaRCWQACs3EbM+SVZmoQArhG00do8R713H/bd/jqOb98Tr4PLASjs92f1ZKLCaTy5QWzBT4MJTWPm7aul1aYeZBzPLnVg5sNLMMdoJaMXxFxXy3aVW7QZsz+8l0wg9aJUFVvmK6WXJ0i39jAFo+t8lS6IEKNoA4ncCekMp1MllZXMquC2wsue+DA3Lupy/fGDl6kzJTZYP+K6uXZU4ijXdJhPebx5Y+X1nUTFWeSx808CqtXMgwMoWWWm2Pp0gJAsSCaNxMMpBIIKhwaAn4SvSKxt0kkx9CqeotCKwGg27qq6S7IUTWfkkQML1fZndPg9YSb9cC8VziyorQiv+u+aAVQo2bDGm5scGrBg2xeewBKycost8F6k6ykASFxKooTqhhH8nITpOAzEdq8Hz8itd1GkfXAyszHRd29kysNK+WQEZ4UQUR2i124gbquwZ9kfJxljRbmmV6frSiJTzUvg2ACvbhEt/mwG7wqkUWHEDyClNktQsafjXZA5M6w0MZnX87k+f47//5x/w2cUEA6hxvXiOIhClVW06QTyfoDkb4q1bB/iHdx/hnYc30QgJbMcIIs0UGSxoaPXtB1Z+vTZgRYUVMwUyDE1hEqFtdj6VJGPwQsXsObDumMJq9RxLVWKmTjSQo7MdBf4EVgYb6V9lwEr0QwJxaqiJEkqQb2oi70L8whJgxZC4MmBFlRGVWepHpu1M+0KalWuWP2bcG48GYrbe7Z7i5MVz9Ps9CZfsdHYToK33pqDKQgIzSy4PVivA1f9Z/0RgKr0Ev0/w5KCX3DevUQC4ZQy0flQ9uyTMUYzmI83s6EzXo5DXw01kHsNtbtKXiyB3NkXAgFiXbVDN9m1OYGN7bkNlC6yqV6GX+MRmC+b1gdXKDYeSsSsjuEg+twVWfpFd5vltgdXy+neZ1myBVVn92iqsbIfXYT5BV4nRJQdJNYQN+LdaKOF/i6CNxs4Rot0buPXWT3F8+4GYdlJOLkOupEVX/CmTDbcTtqyw0uWepNl1IYGisJoPBVgFoQM65suk+MV5m/iAZjVwyCsU8hMr4VGZSXoWGhUrQLRR8R6XTdftuvT3coeWVZgpLJNliYNVWWhiC5ki2arNLQyfZQFekcJKpmOJOkBCXqiIsJAN11L8Mtp0B60MeFjXdFXekYVxxbOEqh0W//mku/7rXdF3A1iVQ6uq8ttsfyMLly8xz7Oamvt92SOsr7Aq3L2T0+VVo9lr+KaBlYYFqkeKKawYEmgKKwKrRV1BjLT1BI7ofVioIHs7hUCpJxSh03BIz0EPWIm6SsEU/armkyGGg674WPG/a/I+d/cts5frvbx+WE7sgBWPLCK4eiiqKgIrUVhFTQVWpsAoUVjZgpAqDaqr+CPefdIB1V1IdxY6GChSaOdCdRgOKGXk4BJqmIxoLF/0yv61DFhZG9IQb1VScSzVhbw+Ox1Xay4ckOAuknFwPKRps57fgFVe8eT3a/JvlQVqGeQAVdkEvHDR82dQWFUBK22G1KppWJkEOblNJsIGCT+VLG4LzOoxU7rgk6+f4t/++Cl+/ckzdOf0eVIVFiNACayCxQLxfIr6qIs3jvfw9+++iR+9cRs7Te6ITlELeNwF4oDZNcuBlbUjX2FlACk/vlb3t7n+Rczj9G9FCyL7Wx5YSf2aqtKKcEZD/1gvsvMGC+lL5ynZMBBR4K9QZ/v37SsUMworZ+7O2+Dzodl6bzAUZZVaFrDfyoJkX9jBPilyflv8N+/BFFatVhPNZmMJWGk2v7nM4CTLnoApKlAVPvrPScIJeczxEL1eF72Lc7wksLq4kDJrtdqJQs0UZAqrXF/hqRvTOZyDbg4CSobEmSaa4POiuop9AX/zmCxeVW/prqoZy/N+J+OBegYSyFNJRg8sCV1WhZX9JrDifUhfww6VGwaLCepzDdtOlFWJYtopP1ndfQXwnxlYVY/o683Vio7zfVFYXQ5Wyaw6mVctjwdbYOXXpS2wqm6hqz+xVVhtFVZeCmObGKzqsHQSogO3TZoVWPlGl1Q/KbBiWMYUERC2EHUOEe1cx7UHP8bNe29hb29PjV8vBawUYTEWP0CqsBJgVZ9BIguTwTQJBnzFwGp50p5M8J2ZZtrg/MFRr10zaq0YDmURls+iUgSsbNJnsCpVnaSTwWI1CWFgMbDyrtqfUG6BVeZhbYFV+YBTrbCSpdKVR63LLtCyJypuE+tfzHrAauWET2BCLiQ3d/JvA7CyMA4fWDWau2i0diUkkMDKVAHamziVSk5hZcDKQgK5UBqPh5qtlaBLwgHnWExVYUVF1Wwy0JBAAqsZ7a1VpSUgyFOUqmmwV4+EUunmhCmsamFDgBV/6mEDHCAYQrSuwsqAFcMCzcOJsgMdg3RzRV5JaKAulEU1IYtQLmrVM0loFz13KhRWVh2qgJWWum4msHzFY4jjqQNW4qNF4BbHaLTUc4wL3NmIi80s9PMVMFy86i15GyG8P6dE12yMq4GHKEFKQlZfd0igf20puDLVFAGTu36nMJEZjUArTRrARboYiYMqO7GfBsIGHp+c43efP8X/9Z8f4eVIs2wSik7ED2zOTyHmor5/hruHbTFdf/fRXRztNmUzjZCDz0eBlVPQuXrjhwTahpkCBzXj1jqVZhb0u4zL9odVIYFFx07q18S1Qw+MGLCyNkVgouWuACM/Xvq+3EXgyu7ZgFUafmfMlEBawzkn0yl6wyF6/YFkCpSe1flLpRDJASWr8/OZKJE09DcLrBgSSIVVPkugAStCGwNWnMeZykqejReCGAaEYCMMB32BVi+ePxMDdn6uETcFmMVxQ5RNpqyyMGItxzTMNQl9Zoir8xtVoG4hr867zM09BYK5LI3ah5hpO58dQ7K7ct98SR8eqcKKoE1UWa6t679NYaUpzAmswsUItYXabtiP+lLq8+b39L/TsO2kv/HHh/UH3ZXzr6sdYgus1i23wk03b23grRjcP3NjsvZ0HtDahgRugdW6ta/oc1tgtQVWlwRWki3EBqQkHLAYWHFHe7oIMQ8aiNr7CDvXsX/nh7j98G0cHh66NNpOR8W+zE3OViuseHYqrDi9pN/JQEIC+TuoceePcm0ZKZOuUnfXbJDaNCRQB/T8zqRMvJwxeXYC6XfWupO7GljpdVu4Qtpcs8DKzQMyiwo9d1GoVHaBLiWdeFilEu5815CZSG6B1coJ0/dXYbV60Pm+Ayu/ZJb6CZ3F53z5smVZNaF53SGBEhY3UwUnswQuajFqQRPN1p4Aq0Z7LwFWprCy8BxbbOttuoxWzsNK1NxxK34AACAASURBVD/O3D3pFRNgNRbvKgIrgqrx8ALjUV9CBMX01y2wZOHuJsDCf5KuMTEickMTSylAEDaScEACq1oQYSpKLfO24aJv2cPKV1iFsaew0lVeEgpk6qO0H3BG7C7Mh9CKoMsWb68CWKmloGFCQpZUYWXASlQmVMAFAeJmQ/wiCSpm0xlmY8IYB9vctfmKJHpe2SsBe/bARGFb7qHmt/9CBU9eGfeKPazy50z/W4GmeP/Ipo0z7naladtwAiUEWCkQIIqiOu+sP8Inz7v4P/7t9/jitI8RzcaDGMPxDPQFpedRMJ8gHPVw3A7w7sNbePetu7h1tIOddizPQtRJSWhbqgIqAlYGqQy82LPwPyvLQR8seqqpVT10FbCy+Y3/HNl2TWGlTUDVlSocdHMtB9/MfN0y2uXrkgGrIljFz5pyMwU5Cuyk1gtQdOB1vpBr6vb7OO/21LuqHghITMPs6EGnoYtyvFodsykzSodOjZh6WPEMVFj5wIrnJNzJAysJGQwjOZ8orZwKUcpE7oHnGWM0GopnH7MEnp6eSJ1iWGAURNImJaGDU6oamBQ1Z6LAs6ymLkmAU06J4byDVlq+ri7x3KK2MsDJjQFVSWkbVyN4Ce9zCYCCKFSjdvc8FVjpd0SpJSI6p+TC1AErzTqYQkkma9B1gSps001XbX/p89tUgV81Pq6emSQ1sfojKz7xahRWV9+s0zZw5cvX51BlQuQOv2rToXh+t1VYrftULlN/i8bPqvMUjb/Wd/rjxarjVF1fVfWp+n7V9Ze/vwVWW2B1aWBlcmCtWmpCm4aNcbDif1FhlQCreoywtYd6+xidG49w980f4fiY6X1t+aa74lXASqeZdTGDDBYKrGbjLhYzhplMEDAsMHAyZhsmCz2b3DCfm+xZw141mbJJ42pg5SZxmaCPdEenGlixPPKmztkRyjqMpWtc4Zvlhwbq/NIWzF7jz6UjTo6dZBx0K5ZtSODSjvE6g4B1wt+dkMDVw8oWWGnZFE02TNmYTSSRLcuqAf+bAlat9j6a7T3Erd0MsFKzdadScQkr5B4csGI4Hxe8Yia/mIOm7hlgRT+VqZqtL2YjCQUcMUugA1bcnHDOvc6TRhdxGYWVdGVEDvpRU1jVg1g9rJjVMGxiwexuYpZeDKx8w/UkZCaKxXhdFvIScWQeRGY47YcfaWZAHl8WoM5HRxaLrluvMl1PllUrPKzywMoUVhYSKOogAWWBhANSXUWVFRfdo+EYcwesZHHtrs/qqwCBQoVVmiXQFFarFjT5nmEJIP0ZgNWqa+PfVymsiKi0YimwUrPpBaZciwcxRtM5vu6O8X/+58f4w5fP0O0PUAtjDARYMZQqBMYjNOYj7NaneHRzHz9+8w4e3DrC0f4u4kYsdb/uxl+bSxiYsnFEQs8ccKgKCfSPkYwxFSvadYBV/hkasKKHlYIqBbO+pYBdM+GHqZfEw871CYlCLBcQm5/H5IGVfS/bp2obH47GOOt2cXbeFYUV4RGBlV2LqLSiQIAMQ91U1akhgRo+Wwys/CyB4gHFPorQXEDRVI5FsMRkQZboRoGPUnQBVrMJplRZDft4/uwpTl4+F/CuwCpVWBnwsmdpwEojN7VOJmVAfyzXPhVASa1JHpeAKsJq/zuZDZKFXFMKrAj16bWnStDM2O38qXRqSN/YGuoLxksMdbPY2XbwWPKc3Ua2KKxKFJavG1hVjp8beGB+H4BVvvzyz7L4+W2BVTloSd+tqp/+cbbAamk2URCdkRWFpN/4Dpuul1S2fP36nntYcVGwBrBiLLxbGEzngfhYBc1dAVaNa2/i/qMf4+bNmzJAJh4S8wXqEn+/2sMqAVZ1gMGGprCaT2nkO0G9PkMYuolUDljZYlEUTK5/ze9OvlpgtSw9VmAVJe5fRfVuGViluEMXavrf6bUXZQ3IKquSRdAqYCUHzHlYZbIQboFV0YKgqP6UDVxbYGV17OrbhOVArGraUNwuqr7lTTcqswSumvCpqqM6S2DVhObPBaz+J3vv+iQ3cp19HqCAunY3m+RwOJwZkqORZjS6WLbXsXbE2ht+308bsbFf9uP+Dbvvf7gf/K69luXwWqGbdb/LGkmcIdnXuqKw8TwnD5BAAcjqKnI4I1VHdLDZXYUCEonMk798znO4YIL/YNSXOBlJE7AixOkAVjT39YAVU/voBeOy5ACx4A+znDMlENCK6qrpJb1WULHNB1ZUTpjCyulRFTI0ASsojPo0W+/1R1olEMAKwCkArArTdSgpOoCVKSvK8ThyagXn7+VSbHxgRYPuxg5XqhDseE1VAtuAlaUErpjmhGtH9a9UhuMR/12uljK9nkk2X7mKYvD4cufpzod91KviZYvo4oY5hVXTWGj91lfD2HzqXy6WtpU+/oIVVvWU2vrzxFQ+TR6j6sxSAtewNXAwCcAKYQSAFarPqTIvkifTXL7+kw/lmz/6pXz07LkIgNUyQ9006SWprOdTGclS0sWlvHVrKB88fiCff/u+PHj9Lj07WaXNfXYIWHVBq6J/OFVTcZ+8KpNtY1oIWKlCpjo+a5U5ABjEV0gHVlURlTQubjC4BkhkwMpSz+xa8G9TlUA/nmkDVv7iTVWFOYHVs7MzeX52USisEE/6bavFD9TEHdAliaMKsCo9rNYyGo1YKZDG6Q5sKLBa6rif57JaLQpghXuubaEQ3LKlkh5UYKiqCJXVlMAKaYFQd0HBBWClEC117VjeLRzPrg/jmqVe8/yTHosnEJwXsMrzMoUVR1EZ0VKfdYAsN0u0GEYB9XBcmufXRyXd0NQ5Sz+jl6+kH8/pY4UTUCCpaZIWt5Yer9qHtgMeN5iBA0A2OH8egFVnY3fBRrzxAKzaAMl2fTjUP/2jHIBVvU0PCqvQ+ucTAlZNhFpNOuuDvg4Y1eB264cAFVYAhtxuiu7SOIm8CxybJpkyQMVio6oAgsJKwz+38w2FFQMTTHI9BnprVGwaHElvclf6p4/l0Re+KvffeIsKLLzfJM6sVGKVUYrPseDJfU6ESTlied08m8lqcclqgZEsJI4y6acICTX1zQJTZ6tarG32BVaosMJrdpOndiLsh/lG6E3LEksJpBagYYRrSgksWr98fRFc+J+nAYqek78w90BUwaUaHvxOYKUtScCIlIpXZrruqtLszjuKdJ626aVrQOBd8+TuuwEr82Er+8fmZzYvaf3AfpfzL9/T3oDdA2L7edmxu9//qoGVnx68XYBRf5Utwtre3R3w+f5xu30+06U7drC56K4tPspxHgqnRVEW3dK7qICijxQAE1LwsJjHIiYVGK7HyZgpgaOjW5IOj1jvvJhDCmBlO/4OBjDdD8qqlUBVZD5WxeJJ3cLpU5XjnFZzpgTOry8IrWBazARwT2HFRTGX/KV7iraiGgPr8+m+qcR1Cqt0xJ8lTqkOoypCXy3r3CoEOnN4VyGQVQIdsGLlM8I5UwHrXKcLVX0mbA6AN42pFRT+WJUyPTmUovdVEd6gzh8NuJSLbvss/RxTMJT32HlYLVUJsoI6CO0EFcegL8ORAqvFYiHX11NZzVDaHubMaraMa7RjWYVA5gF5C9VCfGQN7066qa/XgRXf4vXXVw2smlICfQ8rLrihwsG9y3OZL5YEnQBaz+ci3/zlx/Iv3/uJ/PbJx7JO+nK9XBOCArQsp1cywEba9ELuHQ3k/Yf35b2HD+Txm/fk9slYJFtKH4CDYFCN7BUclO2NZ5K/M5Dn/IhsoWjxnw9lbgKsOBbY/bOtM+/+WPxlr8LrqbBaLNWDq69qQ4s1ACrqcA19mLCavnJ2japqRN+rzxX+eKVATBWKfjqk9SE9ZsQ0zOvpTJ4/P5dnz8+1mIJL0fMjRj2WfqOZB/1UUAmvLFAgNF3H042UwKOjI8aXqlTSa1fTclUSLQmsoJDqE1KWflM6FqD/4PiYJzCeGrB68kSB1XDQp4eW+kaZ31f53BusYnEbB6zSJOXnIb1xMBq58ascc/R+6MYljm1jorartoYBq9Tb0CWY89RVOnfY82pzlQesZC39eEkvK00JxJgJ37xMoshAWJkq2LS5QiAaDiMaJ0dOBXsBK9dvW7YMtpmRCy/DbV7c+Jo9gtcXkhJY9oam02sa0/3f+evP6vura9L6vFY+9C3T35btGbr/ocP4Y03X/NV8HPWhbJ6/Q5/snsob5HS+eGDl5p2OU+1q3+pKsvkg3fdnv75v49pm32pea9fvryokd799XDXf4P5t1yNu9qobA6v/9l9v11q9bfS96ajc9sD7F2QQq/3YnQ1qz9uOHXazw+jDq9VZbKNbA5hiumN6RMqd6jw9luT4bXnzna/Kmw/fk3R0JLBvRCSBCQ8TOnaYCkNHTIJFeOVNxMiVB9BaLyVfz2S9mso6m3GXfoRAAtWRYAwcIVUFEyrKoiPwBKxTj4C2L79DbACJCAucMj/f942yBYset/kBorjLAraWU2j0NKycbP2NPvzyF6vV39t50dPAZ1qVY9v7G07OBmrviW8CNqEHKvR4+v23fnwuXj3/tNCxGifkddXvq+l+tx/XYMF2wKd+bAsdm9/tP//NFSD5qHgKiKbztJQS+9vGOWyY+t+0FbvHtVcNrLo+30OEvOimgKCuMKiOp1XQ2wanWscWBzxrGbjVJzAwIXalE+JA9fuPc9TFjy4kMi4yPNPeDJ5VAFaARvBzwv8xRCBNZCB5PFIPq/GpDCfH0h8faVqd96XZIc7nBAoLOyYq/7nPt7RA8zjJCbLUwLeXZ5ItZ7KcXcn15ZlE8FjJseBduXRAa3cd110hWmf7axso+myych5TFM3Haii9FGlxY6Z2rTIELZ4vjrsZ1j6sXItzZmqPpsto5S1teagc7Dm2haIaLqvSYjAYlkBAC+ZWfEe4CdU4AFSfq/o46EMJHxDgdasVzOwXqjJxagmkFkExgoUuFGOXl5cEVrJcuyplUHmotxKmK4NV8LThObvTsevmrOZPKVvGEBtBYx2o+gU+zLyea39X2sWlPqlNkHrzVCKiukl1pV+Wai7daNAqco5VMrYgXHEm3vbs4B7pYtsAqFYEnEd9+fHvL+Vfvvtj+f4vfyszSWQV9+V6NuPz00cq2BK/RQm7pYwTIbT6qy+/K194644cpz0ZoHIyOmGMvgSTIKQpOk8hpyAETC1S6Jxpf1H5zsnd6v3Bxr2u8cvAddeI76ck2nhiCis8w6iiZ5/l+20aXPLHG1/t5l8PX+vGEOsfvkILxyewQl92X7gnClRiGpYvVit58tHH8uSjZzKdLZgKCIiVJn0tLgD1JkaxOJY+QI8zFpcIKYElNEO/mM+mhIYoBDQZj1SBiOCRzxaqIy4JgvmsOaN2AGFAJ3zj3BX+r50CTSEw/a9WK7m8vJCPP/5Ynj97WpxH371P5yGbiyKZz+d8JpG2SKiMMQif5RRWFj+W999tUrrNbbZzAdCdord4xpDFALUZzN/hzaf+Xnqf1WOQz5fFCO6YRd9C5kQPvRNtC8UZ5hKMl1CgIcZe0cvKfG7LVYA34IUD3O6AZK8Fo7cuafmUUPxaYrzmA7zqBW04muuO3zrPn/20ZW0T/mCNuTiRtL842P573X9vYtvyfDdftkf71Q7WFH+Grv8mp70RnyLN11K5Ww7UXfTHrv2mbKMYxYtU4ptcR/W1+/W/YlNuxxPYFbaXH7dr25VtGJq/K/HRf/uvp/7o2/H07YbyQgOeVXBqO+mXD6zqn2x7N/p7dnjbWXYTJ4IP7lInR5IcvSUPHn9VHjz6QNLxiawQuMRoUi1vbjtwOWGVSs45SeQ9tyuuFXxg885FDUDVCrBqhvrSMhoMmI6InSYCq/VS1vlcRBYMKBRYNRmU6/l3AaucMuhMg3lKz7uq89VHZm2nEHDoHrA6TBNdeeHN91dXR83m7N7j1BlQMJQuXtwJ93YdELwJaROIodHrVRRv9kH5HsCKt51eOfsAqybfy/K+2vOr90n7jN/Oof7TDazK3dObtZq9OjxhfRaAld7H8h42QVJccdNr9PHoNp7ubFuvytpN74GNtF1TXhewAmwHsLIqU1wEEi6tZL1c6L8OWCHpWuIhgRUVVuNbNFxPx+ON9BG2E32aAHkArNSzivDLfRNYOX8etB8B2XLB1G6Yq2eLa1nOrmV2fSER1AncZNBd+2IDQ5BqDmClflKcb5wS15SPAPJcmHOG6LE6YJKOJEVaYG8gq1VZhcuCZ9s5w/sMWBFOxZpKZIbI+MwSWOn4rwbP5gGji2l7bjU4UgWxm124sN3mqwlY6VK0BDeAU1xEL6vACs+gAqsxzZ2x2Aawml5fMyUw4WIbMA5pSYlzVtbzBKDjGbLal/tyPzOiqXhCbl5JPf6oB+UKHbwe/JKA1ebn1oCVe74JWDKAKx9u6ZUr4CmB4zJK5T/PFvKN7/5EvvmTX8n5KhL8brpYMq0Vi3k8Q0gnw3v70VrevD2Wr777QL7yzj15686JjKBahIoR8xhYYU8LwRDGOZUM7jP6MaEEK9CZETYil1Jx58+Pm3Ol3pum9u/qf13ACn9DSpvPq61rA/gYLDN10Caw0mdKv51S0h1gE1iZT1Z5HcxAjGL27dlyKU8+eioffazACj5igFY9qPZdBT2MH0jP66P4ABRKgC0xgK3FMOqPN5vNCKxu3TqR8RDAylXM4ziFVEinEMX/Mf87BZgPrAzUGcAicCXwWsl0OpWnT5/K+dlzAagHMLMKgXqPSmDFR88bdwxYEaJBueUeSh9Y8h7zDyXoLGbsooKpzluItXH9gHgGrAiDndeVQukyQ8HvKwYSFeauuMlMYIUUQaqusMGALWiFVg45F/ESz9CB6G3GwPprbN7edcnnJ0a2fX4YGLw4YLFLG7zs93QDK/Tp3da1dt6fDmC1aw8Kt35o/e4f4VUAq5C4MHz++9x/U1+G27H9Fft8/n4KKT9e3P0KtlANtQ5Obgzv+PA6cIwOwKppGik3jRnkFWmC+loDVlFyJPHkgdx/+GUCq+HxHckAtxg/YIGzKnfeNoBV4oCVTYbY4YGPFfxPZvyXu5qjISv2GLDKUSp9PSe0YkliLHj2Alam+jIVjF5jOdH5g+HmwxUCDp8lYFW97lI6vvvDXB1QDsDqAKw2Rps9dmj5NDpj3CKAqu3YFeoB9/vNCbxUWbVBr87+vyWwaDrGiwRWTPtzwIrpgB6wAtRtAlbDyS1JRqNOYMVFK1OCsAGhqgRNEULKGlJH1PuGqYDZgrAqXq9otg5gNZ9eUnVFY2C8DhsgDsajTXxgpXON3o86sILCSqKEqiqoqwCtUDUwBKys0p4BK6tWxvP2gJUuGNWAWkvc689mmoxzfVXACvfAB1ZLqjwu5frqSlMCI5hRm3osFaiqtIZ9RFWLKayKBaY+OGrmHFDU+0Cu6fl4EcCqDvN84+o2YMZQD8+0KaxqwMqggb+IMGBlaZ2rKJHny1j+7Qc/l2987yfyu4uZzCWVBYBXtpQEfWSdEVjxCcozmfQyefjasXztvQfyxYcP5N7JicSsPgg1C7JrofoujfvrKYG8J87CgX2uAVj48MKPH9rav2t8MmBlxyme3ZVCGwNWBmReBbCC8giQ8A9PPpKPnz6X2XxZACtsqBmwosYyjgis6BnlASvthxhi1qzm1wSsWDgiWzEdkrAfSlX3LFhMa4DK+lcFcLuxD6qpi4sLubw4l6uLc8IiphT24FdlsFTnJqgi/ZRIrWiq6ZEAVniWLe4q56oSeCH2ta/NDUUAN/Q7KNgA46HkignQmDYZqyqMx3dwut5XcM5M6+bGIWJ2zV7gv7L01FVOaWVVqbnxrEfeDtlv9tICWO14ANvk6FJJHYBVR+Nio+gArDrDuzDwKd9+AFa7rBQPwCo0f/t/PwCrjdayZZT+wQdWCNhtV4ZpFclEotF9uffWB/LGow9kcnpP8gSl01VhpSa7VgXKgSGCKwRq2FlXQ3VOllS6IIVFq0vlKyislpR0J9ihQqUkBiRLybK5ZPnMvac75N6c5EsYpQornI9+bb62Tu7/+ICVSRua2gltEgJyoSGqvhiptrPuRrfk1IQOrcGS26VtD+raD6MB00FhtXsOvz05O0actWeu6U51BZz2dNq/TQu6OrCyMc0LMyr976bQqisdMNSBXySwolcV1FUAVzWFlQGrqDcqFFaD8S16WPUGMC+vjnNsA6ew4kLWAaomhZW2F5RdqrACrAKgQjogvatQHZDACinfWpmL4zhUKDC3jnpUWNkobGOyjQmmsPKBlSqsxvSxyjIFS8VOv6Wyu5RGU4T5wKpIdwLT8QyKC4VVT3138H8spoudfCq9/Go16gG4zVd9HMT5bquwwrlA6QWFFRbGWORiwUxgNV2wDXEdakjdk4R+PHoNWI8YsLI28j0Lzf2r7RqagvD6M1J5Rm+osKo/3wZrDFp1pzSoEIX+UZ76CAorA1b2/vI6PIWVxDKP+/Ltn/5a/t9v/0h+/NuP+f9MEqes0oIxeK7QTkmUS281lZNhJF989DpN2L/87mMZQrzIzESodaAKUihlgFODC1UYQe2j1wjRW7k7W4dU9c2dtnEptKCqA0W0ByCuedD5CisDejw3p5wqnh/aypVqaH0+XozCCvf6ajanwurZszOZLUpgxbHBpecRsEZCYAU4A7WVAUIbh3DjZ7Mpgc3p6S0Z9gebCitc/wrG4gA+6gPDCoSJpgUWCkykJHv+Wz6sh8pqOr2W82dPqWzC+3DPNFW69Ku6fft2kfqK8YT3A73JwWT41Pn3vnCnciotBVbVzVR7VjFWAkg5Nk0zesCqfj+RPpWkgH3woPVcUL3hCudi95FKd1YI1FRAjNncQIZilmUIcN5qVE9EVXTdPYEV03V3+9pGIXEAVgdgtVvvKte/277/AKy2bSn/dQdg1dVqB4VVsE91Ayu83SZ3AqvhPbl9//Py4PGX5ejOfYnh+eGAlbOj5ieubeecOfHI7YMySoN/3STFgmYlAjnyGuksCqzGowGBFXL+dcfIAav1TM0hA5rU3YFVU5rhHy+wagZ2LxtYoQu8iJTAMuRpA2+NMOQArFyz7BUy7gEcq5B4H2C1DWhqBloKLYtFQE2hFVoQhoBVGLh1B+yhlMDV2qX9WTqgB6ygtOIidK3+TwBWEo+kl04EwGoIYIWUtw5gRRDQAqx0MeuqzOI84GGFMTxbEFhBXZWtZrr4YVWussCHLdKYkozFmTMHDimsLCXQFFYhYKWLcPWwss2WppRAPR+ka0GdoLDH0gPtDhmAKPvEywdWVvkPwGo8nnBhDGB1fn4uV5eXks1gmqzPL17LRTeMqAcDeucYsDLjdV9lhb4LgLJtwNT2jL0IYOWDFYOFOG69KEI9Bd4HVgat0M18YOUvJPTx1rgji+Bj1ZOf/u4j+adv/Ui+/dPfymWeSp4M2OdZWQ5KwvmCbTxIY4myhaT5Qh7cPpLHb5zK3/3lV+T2ZCDjUV+YfAkPNyqskEjlFGCkWdq/cEytWqeeSvbVBqz8e7PNGNd1L33g0gSsrP3Ylz4xYKVecRfX1/KHJx/L8+dnMkelRpcSiPGBzzAL78DTTmigzxjUA1aatqhjDBRQAFp1YGUKqyIl0KmsTPVmKYHmcWdtaeNF6R2oqcbLxVyuLs9dKh6M39f0noMHnY01d+/edUDKeUvhwtxGjboEcNus8ho/pVA3DDfnZ7Vw03bJHVBCv8J19/upDPrqk4V+TMN/K6yjA21RnEkLBKg1g3pVmcoKyi+FVgasuKnMeE1TDEuv293iB36yK64RXJY0vEAf5W5gFgZW3Z8cmv93Oe9P8j2d539QWAVvxU3u/6sAVqUndPBSWl6wDzA6pAR65P7mN4DDZveG5wFYBZs1DKwsJx/AKu/fltN778obDz+Q09fflmQ8FmSgICeewbAZ1ZrhOiZGTpoKrKi3cjn3MXfhAavmkmcog75ikMhdIxpWIj0FKYELpgUi5dBt9rRe1W7Aqr6j5U/I1ck5pEDqnjBfvYeVKpSagQ8aVSXju3/VlQUWrJWR+otQWB2A1W53qK5R2uUo2ylMmo8cfm8Y+FTD+dCirh5U7OthZSqZtpYLn/9+wCqDXxSA0spVA6RnVelhxUUqmBLT6WC4PpbYASsorOK0HwRWvocVF/rO00rTi7CgWXNhD5UVYJVkc1lMr2Q2veCmA3buI7eYrC7Q4wK2bKuwgqqq5xRWSAkMAStbhPvAylKyNlICnX+V+szAkEhVVpb2on3nk1VYAULhXHxgtVguCawuzy9kvQAM1DRNLpLTVPqDAb2uaLjuUh+prmJsWpu/tkzJ7Xqu9gVW9TmC6hOa3kOxUqZMlX2nhGzO6qcyh2nBSh1b1Kzb937yYFYksogi+cPFTP75Oz+Rb/zHz+TpPJI8Hap/Eu5/tpblDBUvc0KAhH19LpM0lrtHifzdX34gD++dyv3X7sgAar31kuAKahekneVQuRFYOa8nVlzW2pgACVb0JQSsQuNa1/hj7zW1lKUF4vdQWJnnlsFdbX8FtlYdkLZKL0FhFdOjSuTs8pIpgWdnF7LMVPmEe2DAiudIYKWwD4p7iiNjTcG0qn+AKoBGPrCinQRN17UQkAEroh6XMmcxre9jZbGKpfqVlVG1P8HAfQXfPlbmjPm5s9mc54LjQA15fHxcKkBdG9r9MJWVFif1K5bpGIMxS73B/DGn6o+F6weoM6UVrlP9rJAeqHGzwSqD01AgGrRSdZbzXXPAir5VTOFeOoWVZ9thXlZu6iZc23IMqfdRqhepcN/t6wCswu12AFbhNup6xQFYdbZOZbN3t5beB5gdPKw6HB12a9hQh/+0m64z2KNPiXp44HrUUyPlAmidnMrJa48JrO4+eEfSCSoFYhGmFUpsE5GpHjRdrwMrDbQp96bHiVNYradc/PSitfRRjSftMwjBZGrASj1Ruhd8NwdWOn1WF5rt9/6PAVjVr9e/9gOwaodhih4uuAAAIABJREFURULcRsT1x2O6Hhq/dJIKg6f2BVX3NBcGPiWw6lrUtf+tBKa7LApfNbBaZfBjyWW9KisFdgEr6Y2psBoencpwfBIEVlzEtqUEAlxhwYaxHVWpVhi7sdmwkPn1BQ3XY+7+kyBU+kmhaHLqIANWZrrelhLoAyv8vF6rQoNAhgOZVfIr5you1D2FlY3ZFdN1B0kKU2QHrMy+uIQeZgKvH8YqgVt8NUKZLUzXDVihWqEprOaLhZydnRFYCUDlSv3E8EW4NRzKYDhgaqCvsiqg1RapuCUcqqbbNY0H+wCrjUWsM5U2E28CUbcgLv8NAytTqRiwsvvnm64Diqxjkamk8vXv/VT++79/X35/lckqHshiCVAW0Z8qw88wXYctAawOspX0e7kcJWv50qO78qXPvS3vvfNIjoZ9iel9lWusAn4FpRXN1hXAARrgKGrE7iwXCoVNGXvUx72m3fstup3zmCsVNT6swjGhxjHT9VcFrLIsl+cXF/L7P3wk5+eXskRqMxRWVGW6ydUHVk6hRhAT64ZnCaxyelghTe/27VMZDYZFSuCmwgrFIHT8R3sbrPIN1FndkHFsTiCFzzG4SHi/XulGai4yny2o7sLv4V2Fb3jP2VhnsB//6pgFJRv6ht5JjYI11jbFqaPMBbTiPXI3nqUoUECBcTDS+RBLYwzAJq8q+Y6PJtrnCrN2N36xMAGKFuFT9X2qnlIvWftWM3Ydw/1qgRbYwwNp16Q+NXvHsXf7OgCrcLsdgFW4jQ7Aavcn0M9O2K2ld+Mq9lnbrU+az2yblOLwNR1M1ytt1HlDtmirm9/QqsKKgZ4DVtjJx5ftRqHa1Lp3LMd3H8n9hx/Ia29+TvpHJyySC5kyFwac0DT1i1MtgRU29VAsGlOgLmTgdYVd+AgldaGwArDKl5TgA1gNUS0wQZiHXX0orFDJRE2ALSWiqXN1AisnqC7sI4tyOU2eAc1qFJVUt399FhRW9cXJAViV97NNfVYskPl8bCy7il+Wu6mfzSqBNx8/wkN8+QqrMNa+6N8FWN0EXL1shVUX0LaRtmsECaYEAlhRVaVV/fTnFUGSVQmkhxUUVslIAKygsBpNTmU0uSVRknYqrLjT71UJtEUXF4jZWlbLOYEVZFxUWKEgxnIm86kDVu5vujgpK8oZZMLYzUWYawQfWOH3WGzxHDiPoLIWlEOlh9U2wErfr33MFqA6r6FZtIoeVVf0GEoEJe71dVbFy4c23vninF4xsIpXgJUAVtjIcRXDBkMZjAZFWqCBKj8dcNun1BbrTQGi3c+XAaxskV9XWNnv7XzaFFZF2p8rFMD7XasSSIiJ+98fy7/+4Bfyf3/jW/Kbs7nMcjUBJ7BCvwGkcP5JUHVDGQLD71Evk9cnIn/5wbvytQ8+kDtHI+llS0mjnAqXOIlZhS4HVHBQFfYGAFaofKzqc42LuhRWbeOZ/zy13U+7N766yk9t84GVtZHFeJ+Uwmq1Wsuzswv5/ZMncnFxBQbL53UJCOsGBrQTZlCEW/gGgGHoxYqMVWC1WGhKIICVXyXQN13n+OXaHjcX7YRUQKiifB8rM2FHmwFGwf/LFGgcV2DKj0qqawVaeA2emclkIpPxEW+LpbHq69XfSn+POFMtMez/9OxSISf/LbJGOU6ap2ypLFDoqQorq8AaRwqyoEC7e+eOS0EtqzRynoDPFlWZOvzjPapiQzwOz0FNBURGg8KqrEgbNC+rAq7tiJx0Tuj2EO0apw7AKjyKH4BVuI06+1jNImKb1/pt3r3+u9m5bcwD8LDz7Cyajhb+/H2A0SEl8E86JbApMOnscFsAq9AjsTmgNQOrpmoga0mlP74rw+M35O6b78n9h+/J0d17EiWJLAGVskx6cepmY6ewcvsxUe6kzpQ06x4NAkEAK6is1tm1+lhlM0mczBk7R5xYi8nTpUJsEoPism3B2AQezAFgc7lcPsRVhZEv22Z4xypMWtWqPMr2A5aZhjeoeFwgtnn/qmdb9/Sov77tXLQ9qimJ9Z3sIojq6EThATHQAz3T9aZ7VF+wV1+DFNHu44eBhzMRrakOtrmubRRW5XGaJ4aQQq/76sq91tBz3vz3Zgjrv/ZVA6uu68LZ29jRBan8hVj9Z9uhtt/rorZ8xrr6H95Dn5stv+rPF86fqRwd76d5Mxc51fHF0vEQsPDvrkogFiIAVQBJ+JfX4zys8t5Qev1jGYxPZTA6kQTG5QkUFuoJY3CCpszOmJjtQq8qXeAYsMJrAEqiHFXU0A74XHhXXVBdBcP19QqpVE5h5RblaiBsbeZWZR70NQ8rU1hZ2+SoFpYDKqUSJ0NJ+yNWCgSwKjR2mltOAOUv1PmzUxgYGODvkEqE80JRjzShwTqAlalh3Kyk6ganhqmk5xQGUe03sOv5wdBn6Yn0yaFSI5fVMmNqEXxykr6mFsFwHSor/P16OmVK4PTqWqLlWiLce0I51anR38cZr48mY10YOwN2A3f2uWXJkeZrCI1PG9CkwXS9XojKH1utferjrf3f/3sV6jhPILe4r5y994G+6bpCm9KQHccGnFxEifzyo0v5p2/9UL7xg5/L5SqSXn8ki9WKfkkKgOEHpwbXMarTQZGTL+QoWsjbd0/kax+8J1997/NyZzKU9WLG52E8Hsn1fEpvMaRqskIlQEuO6phqd6/cSp/tpvkPz1nnGBhIx1IVjWur9Zp9ysY0bjymqGxXnUTLZyRm2pvdg6bKi1AyWV+y81Tvt3JMseNZ9cTienIcH+eUyfnllTx9/pwKq+vZQhWRUDnSdB2KKzX+xpUg5EJqIP6/psIJwEihDX6Pc0aseHQ0kclorOmDSNvD6zk2OtP5XEEvYji/SiArELqiBX7bIZ5F+wFMqVfViioqe695XeHMLKUVqbz61TzKs09ZSqDFZEBExXAfEUTDF6vwZXPgVecOvFDvH9uFiiuApoztAZ8vnONkPGaWAvuYez9bELYaLgazY6lnlUIqjOn2f8TdhcpKTazcHdlx/OPbulMCu8bPXQD8llP11i8LxUehv2/9QS0vbBpLt/5MjpOhOrHdZ2gqlX2vY+f3B6ocbt0WO55A6Pihv+/4sW5ICQOr8Od/toHVPu33aVBYhRRqn2oPq88asMolkXR0RwZHr8vdN9+X+w+/IMev3RdJEjEz4DhSryo1iFTJMQM1VghEoUAz1HS7mahSAo+q7ErybCbr1VTSRPPyNehwsmWXS8/K1lsAK+vY/qKxu8NqgFEG7HVYpUdE8HoAVnsMG55r9c2BlQK/rq8DsOpsHffHdmQSnvD2uPcFxNgurar+SQasfPPim4IrM531QVX95/rYgf9bv7pJSmC9f+v5dwfseI8PrOz/Bqx0dx2qU7cYz9RXKlupwsqAVYYkpN6oCqwGqLRXBVaWMrRaLllJC5/nAytTaiiwgtoko2dPDGC1mstydkl1Ff6FUlb9qyztRoNj84XS9Yre+6JEeQGw3SLeNX4TsOolADhuftGbsgGsiv7QAqwoPisq7DlghRWkyjecDEuXcnosz09mC2DV+fRh7nLnVQdWUGoslyv6ULUBq5kDVgAg9DGDApppUnEBSMYAVg5G0qC4YNQKXV41sNp29KiARl+1wguuHaUGrOx5NnWLQiv9BqDMen357dlMvv6dH8nXv/tj+Xi6lGgwlkybU32cqGR0wMrJfHrw2Mymcu94JO89elu++t678uj1uzJOI3pd0dIKyqAkZtVGQmFWxoyostJr6gZWfkpjU1uFNlbw/hCwqscv2wIrnA+UTAasDETj/QbAy78B4tSU6w5YLRYrAqtnZ+dyfn5RAVaseupglAKrnBuYavntK5wMWKnayoDV8eRos0oggJUpklylQ6sQWIdVvsIQx8W4Z9AK/2fqbQLYrfeXsa1T0wFa4XhuddnY1Q1YqbecvtdgFQEVcBF81FYAUAqm0W/p0cbxCJDOqaRguu7iUSquXH8d9PsyRJowbDVYbdt9FkY1S9UuoFVpvq6p3FBYIWeihFgEZC5uC8VfncBeR34H3ZpHgjCw0kqou3/tFnvY54Xio9Dfdz9v16s8YF2C5S2v6QCs9m3+ykZi08Fe6v3fQmEV/vwDsNryaWnpK3uohpw6tqsTHoBVPbbbkDxur7AisBrekv7kntx54wty/9H7cnLvDYn6A1mtEeBhIWMTNmJ/rULiAyuJEdIhFTCm/B6eJ1RYra5kvZ7KanElaSIFsILCCpM8Jk0teQ741T5jNUEQW3By+YEdqY0eUx5Pg71mWIW3HYDVXtFCpeV3AlYBye4BWHUumTuDaYaTN5BE33z2308h5ius/HOtn3MbxKLCwi1+bAFbD/rqx6r30W2AVdsYpOPXzYCVXWehsOLCRE3XbXG3AaygUoDNswNWQyisJreosIqQAucqgpmai6bqWymsVtLLkaqD1J2MqYBQVi1mF7JaXEuezd0Ggxoms6w7S7p7u7o3BFZIbfQVVjcFVv4CmrwJi2gHrDQVUBVWtsgsVVYvB1jZ+fBfp7DCvZzPVcEBdY4BK1NrXF1fU2EFYBUvc4mZRqQ+Vlo1D/MSUtISVYA4hQ9+50MqQrjA8P2yFVbbjhn7ACt8hkHfqsIK+oJYJB3Ks9la/r8f/kz+8Zvfk18/vZB1ivTZVNuUKbEoHqApVCpKgA/VWqL5lUySSB7cPZUP3nlbvvL5x/L2PRiwi2RIl+1p5TYomXpQHjGVzTysmBRVeChZWzSpJrZtp/rrfGCF/kTQ7FRXVEElVYW4D6twLKiVbMwpq9eV8wJV7278KNJ8C9N2/Vt5zJo3aA71qMh8vpKzi0t5DmB1cSnTuSqsJI4JhxTQeAor9lkAG4VUgEVqiK7wBj+jzY+Pj+TW8Ymqsei5jnHNN11fy3DYLxRSeM5MWWXt6Pd/H9ZbO/agykwUTOH+ltBOrx3jSfeX27B1gNzGG14zQTSKXABYleO7ASumI9LDS5X+hXeV2whhhU2Mz1DSsXBDn9BKz9VtGDPdVfugwSOrFgjvKqbAMmaH0g/AtvSy4l0IbBi+XGClAHRXD62yYtPuS9ZQfBT6+67PdddYsfVnHoDVvs0fjI+3vhe7nMkBWO3SasV7DgqrhuYLdVjfdL1pYdW5g7YH3LNT3Ty/mwArpB4cSzp+TW6//q7cf/y+3Lr/lvSGI8lyBHmASgBWToXkTB3JdJHeQYWVM4vEQgYxCnd1kM4ylTy7lsXiQpJeTmAFeTNz/j0ZtJZFD0OTpkUjOiwm+up0VT0WA5AO3Ws94Ksv8rt3QA8pgf4jcwBWNx1/9wM+pTRhd4VVaHwLXZF5SIVe1/R3nDXTW9wfm8bPNnhlv697WBm4Khdp5ejgqzOLBU3Av6NetMDv41hIueLgnZfvn5Odly3QsABDOqAprAxkmcKKi3Xn/wRglQxOZDC6VQArKqzcAtOOzcUYoZWrsOZSArGjbwosfv5qJb31isBqvVpKtpwSVi3nV7JezbjxUJj1YmPBQFXkpfEFgJVCPdoLMyXQgFWSDpkSKGLzS7vCim3eoLAisMKcYgqrnvpX+SmLdWDF2cdBXJokBxZsXTcW8531DwNWhARLpB4pXMC5YaE5HI6KlEAfWKVZBFtIKkbwjcpqOq9pGuBghNRJTStEeqGVgddlcufUxlMPKXg2XnPDlEA7fttz6j9zBj70M92CO6Cw8kF0udC3tN9I8iyXuD+SqfTkB7/8rfzDv31bfvDrD2URDyTqj2S+BAgxU+syfYvKPACB5VzSPJPjQSKP7t+Vr73/OfnSu4/kteOx9FhpbcW4BalzGr9o0EZoxfQt9WBqWoBu0/ah8ddMwtmvasCKKYoJ0lCbUgL1XJfLBU+tBPn+z+qZZmDGh4oVEFs8e2V/4vEIrCKZzRZydnFFYHV1dS1TmJtDBReJS2F0XqVOYYWITd9fAisFSJoSiH/R3gBWpye33AithSEMWPH9US5HR2PCLavqZ8+j9pV1pUqy9SUDV4CfgNuAyup1pQorVUrpt1X5ax8HHCjixqm+12AVjefpT5dTYaVjvHpg6eYE0iEVWGkfQyoj4BRiVkvhLv/tp6mMBiOqrVQNlkteAVZWYsIyIdDuprBy4KrYdNbzfvXAqh6/3zCS8CwpbvjOynPR9t7Q87nLZ7bFzOUzuiWAOwCrfZv/AKxCA0CwhfdReAUP3h1XM5DYp2TUngc4KKxufgP3BVa93liS0W25de9def3x+3L7wUNJxxOmGiDoiEVTNsxw3XLWDVgJgZUGL6xkwprUC8nXSAm8lvn8vABW2K1Uj3PbDbIt4t2BFQO2MlyseQ20K6vsLQdgFW77bXvlAVht21L2uk8DsLrpOfuvt8XalgFW7aM0XafqAVUP2poglr8AU0sPXbDVYRV+t6+Hlb9DX+/fnKobMprqLVoHVrZg0lQlfNvuuwElTQlkhTUHrKCwQpEMAKu6wsoHAQWQIrRyC1lUw6IBsqXnrLn4zVcrSVBRKkP64EIW8ysCq2wJdRVgFT7fmeoy/U1BFf5VNxo2sLa9G0bqHlYK9RS6AVjBeB0KKwNWUdTv9LAqh/ZyEWnXS3VVot5RTGEyhZXBEJeSY2BX/Z/8EvMKi7q+OhWenocVz4l+iChCh/bV9CNMeAasoLBCX6gDKyqs1mtnvK4VEdVsSehllUJZMQCw0qqBNoNCXcwUo44hfBtoUnnNjsDKfyb9ZzYErArH6spNKINgH1g1pQSiraOkL3l/KL/+6Ln8479/R775g5/J84VINDyS+SoXVBNkP6XCCpDCtRvUK4COeSZ9WcmdyUDee3RfvvqFd+Tzb70htycjyRZTSWNViBMkWPu4am5+OnMTEA+1f2hBbMAKr7N0NvxMWMU+7zYTPSVtCVpUYeWPqfayEvgreIP/W1VNhd/76ipVORUzl5P3AVhNpwt5fn4hZ0gHvJ7JDOnIADICI3NU3VPvPIwlNF53qYAKrBQq+cAKrwewOjk5lpOj4wqwYjU9gCb6ugmBFZVJnm+VwSr826QwLMfjSNZRXKQDKuwq0x75GRseQf7DZoUobPyzsU6VVTgWYJ55WAFGWyZgCaywKbxWw/g0UTDK4kQK9PAPIB3bKY41NbA/FMArNWxXhZU5Myg2M2CF9y9ZJRBG7Kq0UvP1IiXT5oiWQbCrf9rWeFOOQ9lP2mMDnKmqdvf4OgCrVn+1bVq1Yy9/m7fv/5qDh1VnG4bmB41tdl3DvXrT9X060EFh1dB6oQ7zWVZYCZwY4qHEg1tyfPcdeeOdD+TOW49kcHTCIBgTLNwczMNKt6NVERFjt5ycSmsKwoSdpZ75y4Xk8LBaX8lseiawAUClQFTYsaoofI+rXtj1wDVBENwmvtftRFclxf7DWzUlb3o4DsBq18FuszUPwOqmw++rB1b00thjwsMCcNc9DlNYtXlYKQ8piULzDqTbKXYrMX+B6y+ibcywO2R9NZQS+DKAFc7RFFZNwAq/WzrTdcthArCChxVSuAeTUxmOb0k6mDAl0F8cGLCCwsoq4LWZrgNYQV0iMFtfTGXu0gHhOwhlCZRXWEzp/VFQVQFWbPrtgVVm1Q57gwJYxTFMjd0Y1OBhVVxcoXgoF9E4XNxPmHqkC3ikR5ZpPTiuCsBsIanXYcblprDqGgFDwMoUHT6wwjMFlRUrmUVSAVa4PwasppdX0l8jlV4hGgDlikorV40RfMT5WfUHqBoI42+oyNR3iKbzUGzsMYT7sJNtfUNgZc9HHRYbGLEqvL56Rz/GSqs1FT2oBuG+MsbUKf7vUJWuNxrLs+lC/vU7P5Svf+v78uH5TLJkLIu8JxmrQSp41aIvqk9D32BVSVlLki9k3Mvl/q2hfOHt+/JnX3hHHr9xT5J1JoNeJH34WKlbuHYn+jkBvmjjN8Eq/H6blMyuWcOAFYGm81/CtZvnElVeTiZIKMTnpHxGNhVWpWm9fS6uiwULXMppXWll12ddo0gtJGiN5fpqJs/OXTrgdC5zKMHgxQeT+NWiCqwADJ2nlY1LBqzQ/3tOtYbqhwBWMF23lECFMQqhkl7CNM1+X71RzXNLY0rziSoN6+vjPucGFmOICbrrqYTWjvo+o/Hez+6ATAlnUKsvMyBFYJeLTKdzybKcqakGsfB79bBCit4SwxdhKK4Z31TyWfVt/MSUVt28SJESmKQCXyuCRigxa8BKr8xVBnTVAiWqAyuFVrgHXcSoG1hp/NI1/HS9n012AFaV+bses3RGlAeF1U0D7o3XB9f3L9NS45ASuNf9OwCrhuYLdmjG626voaHSXOcO295ytiaPGtv3KC8mdyaNmzsZCMAGEqUncnTnMYHV3bffkdHJKYNgbr64aoC6K+MBqzUkySJr7t7Ah8P5O9AIciHr9ZVIfi2z6XNBJkMfPhCuIp9v1OgvKJp6bz3g8wNDTnjkZm2UucvUW9sJu1k0lG+4d34g2vxkHVIC/XY5AKubjr8HYOUrrJqAVBOwqgZ1JbCqKgm0bZvUHv5zHQJWXcCc61YsXDtuex2g2TkZsGI1KE9hRT8rZ7rORQpSZLDgjhIFVkgHHJ/KaHJaeFjZxxsIIyjBotDtnm8DrACrZjBbZzrgVHqRwiou8F8gsILCKuoNWCUQpuu93jAIrHgPGlICAax6g3QDWKkiWOdlHdZfHrDCQte+TGGFz/SBFdQfSAk0hdXl1ZVWCfSAFY6Bvr6EOXhBe7TCGDx2AKyQGpj0XTXEBP0h5kL4jx1YWduockaBSzEuRCLX87n0R2NZSCLf+vHP5f/5t+/Iz5+cyyzvy1L6kkHZR7CasyIm/iXYRdumqeTZStJoJcNoJZMkkwenE/nqu4/kg3ceyhu3T2UAhZXzGKIkC1DFVYaDt5C/4K+Dq5DCKjRjmGk7+8ZyqcpIB6zQ9zRDsZ4SuAmsbNzR8Ug/1cYmTalTLygfYKpSS4Fi/Tr4XqSyZlEFWEFRBGDFFLj1WhZLVVjpU6jjCdLYWFDCVS3FZ7CyqQNWeC3Aza1bJzIaDKkswnUCZqU4VwAbAFzAaoAZDg+lMsqfB3zT9eI5da9l3IiUQCozHQR2L/IN6EPASt/ixhi2qyqsENteXU1VYYVUXwylFotzHwCq17nEsSrmBgRWLvXUZSEga4H9nh5fulmM1/YJrnoyGvYrwMr3sSL02gBWqCposbymWXZ9dQIr14+6ZsAwsOrSZ4WeDjT77htm9fig6dNC678tzrDzJf5z1bwh1/H2A7Dat/kPKYGHlMBd99s1HTHQfg2m67drHKZt+XDT35eTeueA/hkAVpbZXr8O7C7lUSpReixHtx/LG48/kHsPP6/ACru3DG6cwS4nBp3osCNsKYEKrNTTCjthPS5woLC6pun6YnYmaW+tCiuWk9aA0XoJA9COJV9TwFQM8q5CTPs+D3ancM5N994HVtWFbdsit3FC4254uUus54aUjspmtffWanf13xuaMDcXz1UFWdMury/jL47vNYdK3l/M1ycPrOptWV7YvgsF6zPlcZr7EBQQ+31tYuSbHa9bXhEKuFRhtevXi0sJbAvWbMBv/vsmaC6VHmUlMY5PNeWIXbEWp29rg1pVLF8Z4sQoCqza27AbWGmaEsYoBVjqV8LS7fCUYoWwngNWKYFVMjqR4eS2Kqxouq6qJ/0cqzioRtNUXHBx7wAWdtPpl6Xpanm2lBT+VTRbhxr2gqbrKIUOYIWxXFO42YKFh1WZJqOm8zremQE1FmU6vnMbwXn+oLgGhmKmBPb6VFghNbCXjp0LdqnuQRy+cb+aPKyg2O33CRCKFClrD3fO/gZpU0og2sNpZBofgnaFjJs/zPzYzUWc3bBgtXua54XCClAA9+Tq6krOHLBKWazELXZdWiDvJTdjIqYWqim0elipAbimCcJ7Z4mFf312aRsSdFqqfjG1yp8QqmMoFStuLrPP8e8N2t1/Ni1tT9tBPZLs+avCEPf7wiDfPy07h3IjUGGV+f9oihnuJ4DTBcDfaCi9wUi++9NfyX+Hj9VvPpardSoLGQjrYLIgDLqKeScpsEIFRhiyp9FaRr21JNlMTgexfOmdt+TLn3skX3r3sQyjXAbccKO0XPu387OC0sduQNMYE5qH2ud/bW3CZ3ftS2c4XgCrVIGVtnUJrXyF1WZKYBVYof/7wKoebzXFX+UYG8lyJXJ5NZXnZ2dycXkts9lcllkmCwKrTObzmesfOiYgmRjjEcY4uzaMcThPjFk2ng4GAFa3ZDQc8r5RBdaLqSxCeuyInnB9KlGpFGpRQlj712M6heCUMKpq0VVLtLFO09Xc+I94t2WKZLtz4aIPiYKq8t/LyyuOe4il0V/13gCgKrBCJVZsDKSJpgMOCKzweShkhCqYGk/i/M2bEO9Xz65UjlFF1CJcdhmnQqPCSlVWmtqNVED8C/N1QD4dtwEJd1dY6bzQ9RWKPzi+7Bp+aM8PnULg/LpzwkPnv9ep1+KJmwMrfPo+8acbX3e9iO5bv91RA7stL7v9Q8cP/X3n5ARbBQeAR/Dz9zmB2ryx3Q3bCCB2e5t7V1ij2X34fTbrbKzf5wJuDKz+r/9SB1b1eKzrqaoGRruc+DpjaNn61s4O91IUVnYq/jk1V+Lg1NZLJYaR7/iBnNx9LPcfvif33nwk0SCV6WKmpp48pAvr6UVQaMpk7SZsmzcsTz6WpeB7OTuXKF8w2BsOEBigzC8k47pTaIbobQtKTOKdE6J3bk0dkHGMt8u+8bh5O3P14CY8WKgfRtHilUXxdr2pS8ERPoJ5LOhO0+axLJBrCgm037JKozfp1Y8RaoO6KXX4nGvPZ2C+NWDR2k7evW17zU3PyX9994JDTVn3C7g06PLbuR5ct5+/78fT/KrQ/WsK6Lf/fPvM9hZo2kHkFbtxBMazDMldGkc9aOtKCeQxXFqx/35OIgRx5jGifie2AKn825BK6EMyNeLFk6ILDX2v/YxPsAWAGx9rhLh+/uXCW88N1fwDRDiOAAAgAElEQVT0d5r2ASN09bZyO/LOrDyXgfT6ExmMb8no6I4MJyfSS0t1kh2jNFXHQkQXL1A0EIjx+AqzKI9YZzJMI7m+eC5Xl2eSLWf0rhKYAQNWMT3HAnrWhtUFkT+eQjFRjoAevHCqigI+4b1YqMHkOZFeMqDSKhmesAKi3RM7FvxvCBlcBTNTWOGj1CQaVRMT6cNv0dswqI0ulf+yj3iqO5xR4XHmIp/6GEJj5g3YWY75qkopP0b7oUIru9dQgwygFOklXHROp1O5vr6W5XwBC0jOT/ZaVnjEYp7wUu8BPt+MsaGywpwIgIVFNrMsAc0cMKSnVZEaprCJs7dr2HqkYu3tQ8JiTHBqDrvdla7t/hMKGO15tmP6z55GEVUoXKIBV0Gs4/nEcny6WAsqvQGyLte5PL2ey7//8OfyL//xc/nt87ksk7GsJFHfI3pWKQhgm8SRLJZLARyJkJ6VLWQU59LPl/LauC+P37grf/MXX5HXTydy7/RY+ikCtpWsWW1N05mioihNc1pgaP7QBXvtrtjN8p4sAJ3ZbMbnuICzphQyBVNhEq6Q2h97/HHexkrsP/qm63bcen+vb3pZ36aSMBN5fnYhz56fydV0KovFUuaLBRVW6Buz2ZRtzc8EOCeAw9jGJ1wt8BxUx/iE1kjTnoxHQwIpAJvRcCBHk4lMxmP6PLEPuWcGaYFdxMX3MCwAlLeBYQpJ3ks+R8g6cFDJAQWrYl3qNt1HupQeqKZ4DyNsLqBNclmg8EK2lukMFRMdRsJ1mmCVjQKCDyWrmq4PUvhYxfymutUUaSzGgPtpz7aeJ8aGo8mIflbwyYvx+RjbaeWh3lgxYRXmApivY65C1Uj9XJyVxS9t8Ucwftgz+inUpC1BTgj4hs6vO/Yz2LV7BLff59ucut36sekeafvsQ472ee9W9bI6b0Go/Zrix9B7do3329u3/Yi79xw9Zl2Bs8u573oHNRba5RP9eAcgvGOF0qiY0NdrARzOxK0H6Hr+9zz1Yl7qaoHQ+uimrRftB6yssXa95Yj5PxvASreBqs27RroJvD8Gt2Qwui8ndx7J/be/KK+9+Uji4UBmq7nAIkXfhiqAblFWGDvqrlHZ39AF1dgxzlfSkxVNfAGsqLLqo6pNRFi1WmPydKKtetDqdfIQsKpe0ebgrYNQu5dVUxBTXzR3dmgCFxcAt6g4tnkg2BNv/P46sCo/qXzQmnaQjOIZsLIy8JvnEJoc9gVWIUl3fcFTbadmhVm9LdvafxtcHRowNeDbffywc2sLGPcN2EL3rz4g118f+vzQgN014NN9BeNAzTTdf/7qz2Kx2OIHuwnPLV7sb1pCvaY6cMBKy9K7al9O6VkFZqpS4lNN4ZCDU/7PDl4REvfcist7fv02swWTfx1muk5gtQSwghmvA1YwQLfFCWgEli3rRPJoIL10wuqAo6Pb0h8fM61Oz9PUZKrU8tMNaa9CWKVVAfVfVy5dMknitUyvzuTqAsBqTgN2lELHIgqL2WL8LHRIWPh7E0kBrCz92iCqVvEqPKqhKnBqZACrpNeXKBlKPLylKl8/pUdRo6qMLC3JFFYOzpjJejI6cmk2oZ5YrY5mr2Zf8YL+6hhs56yvLv9majOXElp7/C1tze6Lma6rkqQKrCB0wLy6Aay4sDfLJIU3AF40Z0bFQChCkI7oqiRaQ2fO4NoHfHatxWm6KdtiRc4GnqrNbwMzeS+O4YZcBS3hBcvuwMr5VBqwcgDT2omhQx7LdOGMtQGSIpHz+Uq+/ZNfyT9/9+fyi48uZRoNBZEIzwMpgDVgpfEFJHFLSaA8Wc4kuz6Xeycj+dLn3pa//osvy2u3xvLarYkMEgVWeDZ0owrQIC3G/53mbyjMGqcPm6O15eFFNZ/DD0mBFe4/nxkfwO4IrJByh77l+0D5gFH7fvl8WUom5r35IpOz80t5+uyZXM9mMl8sZWHASnKes41RqvQ0YOWAvRmo83L1b1AYQWlE4/XjIwKr8Xgk4+GISiRWHnXkRxV87UsXf8OrKdZDWp0+3AqqkHWg/mQOXiE2rcBeBfbWHEhAUPSG16sadrXOWZ1yuVrL9XTu3Kh0ruK3p2pGe6Ar4ZrhkzbsI+VRJIk1ltaCgTama5ohzlXnJZHhsE9gRSBOPzZUzswUdvGTdeO4AFY0YQcw1MwIpkxWClG0ZxtsjrAF7g4Pvi2v2DY+afuA0PuDJ/aSUwq7P7+6Wdz02hBI3C8+2yYC7r6CAG8INn/o/r1oYNB1Qp9FYLXvyiNkyRO6+zmUmx1fHbzKjTvNYpoy3tj3CgNXECB2L7r/HYDVRoM33WAHclqAVdw/lv7wdTk6fVvuP3xf7r31jqSjkczXS8zBNwRWKkNWYLWU5fxSZD2XXpzJoI8gWxVWmZsw1X6htsv6AoGVi0Y6I+t6cPYnB6w2Uhpdqzn/hK5HHrt63QNWYMAJBAwHYNXdfqEJP/T3+r2r9/39AqIqAK0HBAasqAJy0MUWN23Qqvo6t1nsqbOsIlWpDLL0XN3N1HL0lqakydI+8NGfraqVjZulkbGlxlGViJ1xLGLdiqZpwVpvf01rsvQmBVZUVyE9hKky7cAq6R9VgBXS6uxLj6mqClNT0RBYV0gKrQxYQb2FhRI2F9ZLAqvZ9aWsljMu3GkGDN3TDYEVqEc5HVE/UfjL2Dicr1WVmCR9iXpI47ol67gEVmbCWwdWpiLCAfF+KpsAcIbjTwRYVeeIcmNEFVDVp8hXWOG+mIeVD6ygsoLCSjIsgEtgpfcPfULBKQ9NWKr9FubYgFZYzMPDKhlAqaYA1tRjgFb88iBgEQAWHcb94Pax2oCVpTyX169TaRFK+OmEDRPBywVWkcwW6GN4sjMqzq5XIj/41e/ln779E/n+r5/IFX2sEqfmhtemAtfiepBOikc4g9ptLoNoJUf9SB7fvyNfePSGfO6t1+X28Zjfg7RHlRZUP9yoITSoKmxvBq2g/OwGVtZ+vsIK939XYFUZXwHw4N3kPVN+ZUDtQptp0cXGQC5yPV0QWD0/O5fr2dQBq6UsMdasUSVwwXHAxlUdo7RiqSqrnIoSNwHjFKvhuSI9SU8evHGf3k6j0VCG/YH6WVGcpPSntJhojkK6+5+aneuzUgIr9aJzKYNFZkERSerLbZ8aKlSardMOnkAJyiofWOEkbWFowKqYFzBGCxRWCqwGVFhFBFasHghglVvKuNpnWHU9XDumMk2TROXAgSToT2uFVVAN5vmCwCriNzaJtfKr2ntY8aKqUrsNkmy28AFY3TS+qrbhHz+w2q99qpsWNnZ1Ljj2+OMBWN208VyVwUIRvPn+7g1/jaNexIb/Tc/cj5u73nsAVn7rvJSUwPoC1/2/QbtPhRVMJ/tHkgxek/HJA7n31nvy+tufk9HxsSwxqcGzgefcrLCqEnY3nULmbCmBBqyiTNI0psIKnhFQFPDLlTVtC/T2VVgVYUZH7sKfNrDyKjY1qLy6JxwAgAOwehEDbluQGAJGoYAg9Hd/OGoCtaHPv+lEUTkfei5pGkgdUNXPpYRKPtyKZI0SYY6SKAyy71Kh4JvycuHvKaz0+kqFksEqHFPPoVTxmdrK9zezog3WDpbS1NZuSKEmXGLKH6rJoey8nnO2xiLPebtk+HxdBOV5SoVVBViNjqSXosKeG0YdBCPocGllmnKyCaw0LQdHzmS9mMrs+lym15eyhsIqh+JNgZVVePMlIAwxvE0SLXrhboEDL8VJeQqr4jwJrKDmgCfXUNLRbVnDUJ5pOGWZcwNWhIumHHHKB7yWhtMAV4PRSwVWllNXnZ/cgrZQnlh1Nlv4mZpC+xCAFRaUdWC1WiwbgZVBK/Y/plKVxy+gFUADzNhHw8J0Hl0VimekE2q23SZs4CKV8667I1sCK1vculDgUwOslkt9zglfk0QWUU9+/rtn8o/f+rH8+w9/Kdf5QBZR4lKxUKFOvaysHaB4QxVAwKokn8sbdybyxXfelMcP7srtyUDG/VhOJiM5mYxpcg1cApUPzdatIl2HOrp7/DQfpaZRVK/LB1amsHoRwIqfaLDIPV8Gq+xfu+d+fOSPw4Awl1dzOb+4oocVgNViuWJaIP7FaxdLVAk0fz1VUFH15NLb8DOhLx5zt3RB2h/MxOHR9Mb915kGOBz0WRkQcM3eq5FtVYlWb0l8tn/+dZVVUcXSpQM2KayKsb3IMFBgRcjbU1AMYMVvEVms1jJfwHgeKYFzqrZsLvEVVjw385yK8kJhBWCFTEdA2BTHtznDGbkbsMK1A/6xfeDp1R9KH9UecT+d4Xq+nru0wIUDVpoB4WcFHBRW7Qq9UHxzk/hq81jhKuZN8Rl7vaU1d0lYQidf6AR3V7GEFFb7tU/1ArYHqeX7bhK/HoBVsMPUXuCAVcfbOoEVu90BWFWaL9xhy93Sm94uzvmfmpTANmVVu24fufcZFm/9ifTS2zI4ui+vvfkFuf/wXTk6vS05PDIoeNaOVc3lt0ChmhKomanwioAUeSWrxZUqrKIVpc66AaSqAu4KuxHvAKxeVUrgqwVWWuEoHDA0949DSmAoIAj93Q9+mn4OlWXfZsxshXE0fcXOr95/fzHkn0tlkeQUSrYAWC+1LHehrOJufgmtFFbpWdKPqgaszDS6fI9Cniow07QQ7YPV+SL2TKU5StYUJ/X5x0CVKa3Uw8oBKyhrcq2ehXmFRr4OWEk8lHRwLP0JqgQihftYemnfjaElxKN6tTBwV7N1U1hZdS5dva8lWmeynF3K/PpCZtMryTMfWJX+Sbos1EYsS6iXeTIlsHKv4KBeFp7wd6mgsIIqxQdWORRWBbDSG2azi/4+pooI9w9/K7x2kB6UDF4qsGr29ytTAm3BXFWibAIrVAjE+aPSG7yI8A1gBeBK7V/Nx6qAr87Lyhbe+Bws3FXhE8lgDPP6RJC6h76oi2eH+14AsKpDL87ZDnLxcXiFCiu1qnPKHGyAxbEso1Q+fH4l//Ldn8rXv/0jOVv1ZMHSAnpPNJ1L1T2AHxBIZrNrGae5PLp/Ku89uicP75/KrXEqqaxk1E9lMh7S/BspV70IFdpSSZB+FQNSZC55dcf5O6CwspQ2KKwArPD/mwArv99s7BY7YKVsU4FxHVo1beYV47FEcn4xJbA6O7+Q6XxGT7D5fEFghX5owIrFJZgOqOpSqIDwM6vEmphJchbnmYxGTAWcjPHvRFKmQDpI6EBXAXvchkNoHqqDqgrEQh+2k/BSAjHmlfOfH//qA8CuRx8r9abCN5YDAFUAVvCxWmB8L7xaypRAm1/UU12rJwJOISVw0I8JrKCwguqqVA07Dyzry5HQrB7wFOPLcDCSIYozoKIlco05lxiwUoVVHKu/lR9zHYBVOP5s61/bxFftffMArELPrf19F1jFaOQGQO8ArLa9G8VdCVbJOwCrapseUgKL3e7tlVWFZTqCNQQqyVji9Jak49fk9hufkzcfvycnr92TKO2z0otuLG3m8nMZ43+s27olsILCCr4Sq6nk2Yz/V2Cli1Smq0DhpUn5rf5N+yqsikVmi8KqvgNXXyiHHmHNpnNI78YeVO1B7nYD7YvwsNoPWKmipH2Hpht4mI4iHDAcgFVzTwwFTDf5+y4Tduj56Ao4tvGwqoMsAz08V6x7Vk6FUqTyYQFZpqAUO+hmlu6glfUnLtCc35WBIwIeD1r5ihS/XhR6rZnWtgF3//d2TLsGrKC1UpYCK6bLeMBKU+wAIbRCIIAVYdXklvSHRxIjrc5L24V6y4AVUv74Oc5gHemAXCTi87BZwMV7JtOr5zK/vmSVwHyNTQak6ziPKyxgHQTx77MqwBVhFcOqp64q+1HO99v4qJs7mkYVQ1WVDCUd3xYDVgYUXR6hVtXC/WHJeQU0ZrjOql5UaUF9tt0OcRVC6hWFPKzqClKbT6y6G9ObnP+TLYptE8buNxRWMEnHe6DoAawCfACwyh2wMpmapQIWqaMoTuIt0gFZ8DlMjYp7kg4HEicxKweiTWxCLu5LQ9vcRGFlx6vMR0iDch0CCpOur7oSwNrIh7+VZ8ebS/y+zZnCPZOFxxwE4DE83pBKthIMBUvpyfkil2/+6Ffyz9/6gfzm2VSWcV9Wuau26Yo9MA0uX0tfcpmdPyWk+ru//pp8/s07Ei0vJVpNmZ6l5t8D6feHLLyAfjhIB9LvaYU+enh4TVCft7vn8bDCyq4Vz/WLAlY2phqEt9P3oVVTaqA/lhM85SLPzq4IrC4uLmU2nxPQ4N/lErYPa6YE6uepsko9rJzq01UstU0FgJbhMJWT42O5c/tUjo/GDr4A0mrqIp8F5zGI4+r4Ho4fbPFaB1c8OQddNT0Tai/zr3KpgnyRAasy3iEcxmzjYDOGN/hXAVTN5kiLRKq3jpTl2KPKNgp3kZLpqswiZvaBVT+BElj9vMq0dbcd7Bm3Y/xhdW4UoEj7MkJfTXosmqHVAVcuJXAlUQT/NbXs8L92B1Zl7LttHFB9XXt1R3tdKA4OxTfB83rFHlaBInGVddGLj8+KJz/YTG0vCCmsQqbiN72/9TYIvT/098pz4CnH6/NW5/Xv3Hr7m65vF/m0n+DeHlaBDhwCVmoB0X4Vez/fgXsTOv7GJo+nbtzlth+AVeNc7TpAI6QpOwcVVpiKk5FIcizJ6LYCq3fel9N7D6Q3GMoKqSvuLf5CRW9WWfa86HScKJE/rxMl1FWAVgRWPSxg1GhZgZWW/z4AK23NtkVv+4PxqoFVFXY1nWdIoRMqC9oUuJTtdFBYhQbcbf/etoN1kwm/6f63Hdd2yP2UQB8o1N/HBZLz9bGf6f2DVSoWMVw4OPjjVFYK1A2Gq1+M/t9M113/5QJC0ytgRss+aZW3nBpDlyz+ly5c1OPHqY8cHOhqs7qHlQZ05j8F2KaqKMAdLJChSMqjvsS9kSQesEoHkwJY6UisC0JNCVSVFQBVtoKJOqpzAVZpZUCW5uLCfS3X509lMbuU5fyawAoePdiZp5IKHikFsCqv3p8HuOlQCfSsjazKH9rILTS50MIzC5NnwKaB9I/uElhp6h+AgKYAmsqKC0gHrNDWXEjDJDpNJQY0iGFIv13Ytg+wqo7N5T2H91g95bQoBuCCGyiimoAV1HXrBbQ/ev4KYav9XPuCLvJtoW7QijAPyhNUCRukhFZQohUhgVuI10OEXYCVPz9pFr/r868UWGmVMwW9GVU9WZzKMhrID3/1e/n6t38o3/vFhzKP1McqA/y1CooikiJOmV/JcSry5196V/7ma1+U2+NIsumZ9PIlPavQpkk6IBylCT6BVSp9pKSiiiKrKDdVktyc0zfHxzCwUgVSRCWNASsAUJruA7CYyb6LH/g7B2JtrPEhoYFW9bdz45+36MDfrTJnFS6WZ1+Aw1zko6fncnF57YDVQhY4T1QKXC44FkFxpYDK0gINWjmfNVcJE+mW+B6NBnLr5Fhun57I0dGE18cUt8Jg3irA+t5x3cDKnt2261GTdR1z1Gxdx3UDOUwiddYVpcLWpQI6kJrhuYXFOfyroK6iwmrFscsUVtZutkGCFqXnlFNYwa/KFFYAVr1Yva3KlHn1wrJKgzgeFcJOrYZxZjTos9og4BdhVeTsOSL0IwNWullsY85+wEpnn12/QvFfKP4IxTfB8zoAq84N51D7fZLAqi2W7DrH0PrDf+8uQHD3nq+fHAJ6ofbfLvJpP8oBWG03d+zS95pa/QCsNto7BKt8YKUS5gjmvb2J9Eancvv+O/LmO1+U26+/KclwwgnYiehd6k6Vh2pMrGaQNnWhComV043WC1mvrmnAniRqJJlDReCA1QoVqw4KK7bdZxNYdQ+ZoQkjNGD7waYNAAdgVV08dE1qoYCuaRHvvycUMIYm1K7jhxRWxSLeTex1aKU2HVq1ScukI4HZmfq6hURpGq3KHh9aacRgfhAKvKxSVVH2u7jAclu7UFnlkVZqq6lC/Ge53v71a9C/GyxTTy8+ExQh4NnCAqovUTySZHgsQ6ewSgYTqougtNF2QqVBz7CbpscZPbIIqAp1lf6MBWScZ3J94YAVys8TVJnCKivgkF6ep6opFFbVyceURXY+3NAoUsZUTQtgFQlSAhPJYwCrOw5YYQHuSsvbYtGNiVj04b7Z39HmMB8HsMrdAj3UD/2+5N+TkMIKaWD+l68MwsIWvmN1hZUtam2BSpN0quGqCitWbFxC7WZztnqb4d4USkIDVr4Ju6vupUQxIlTpD/A9UIDqUpxsMdEIrLyLYg9sqRLoS6iLRe6nBVgxx09TptBeACV5nEg0OJJf/O6p/Mu3fyj/+t2fyIzACgl+ZUVX9Gb8Jpmdy5994ZH8j1/7orx+MpT19TOZpCInk6EsFwtJkMqZ9EUIrBRMwQQcaWpoZlRsNJfPprmqu1+GTdcJngUbe6XC6kUAK7daUkDjVWnFNQB6+dCqHpv4wOr3T57J+eW1XF5eyXwBYJXJbDGnjxW81JAC6/sC+pUCcVyMXvAEg5IePlXwrjo+nhBaIRWTXdwVy9D5QoGVwScbP0PPfx1W4f/6fNhurMZfdv3sV25DVV3PFLQrHNfqygbVcZ0Y2zJ4EmaAdFCZLak2wzilabo6zyisUniHn+E5pV6D6lcFVd9w0BMAKwgmWZHSAVHHsyvACn0BVV/RT3DPAKyG7J94L6oMQoEFUKVjux5PN4t1TKwqwPxxsv5zqI1v/ndTWLUvGkPxRyi+CZ7TAVh95oDVTe55aP3h948DsAo+LbUX7Pf80ouPau2DwmojyKwPfMVuB3O6wpyyjbCpx8V2Db5xDM90ven86oFCU3eqFgncHlZxMnKS5t5gzLTAdTKR8e035cEjGK+/K+Oj27KkeoHTbPHt9lZdWoj+3uwjtXwKpngorFZMBwS0ikR9rLBrJM70USvG4P9VhYJ/3TTXZWxgVqnmV6MTf7kg0kXVhg7CfLLcoqB+D24yoDW1fyglMDTh7vd3T2FUKSHvQclGyabdS90x3qb/tw1l/n1pbJ8t1Q9tx7dFgv19Q+ngqQhvCvx03eUneW2ehQG1pmOXKWHh8eOmU8G2r28al24yoYdeGwKK+5xnHVj56X4+6CoWSLUKe9zSxnqOY5SW6oanSDFWQZmQIRVCd8i19HjM9B6YYA/6A1nCRyjLWDZ+uUTZeKRgaSUldF2WFbdnyKUxa79xKi2m7JX3v75orexku8HargdthwVdAayoklIPK35kDiAi0uuNpJdOaLo+PDqV0fFtAbDC9WhZd92pgwoDx4PCSkfDXKDigUk6lFaoSIi0G+zqz6fXcnV+JsvpBf0GUZ0wh58YoZVWkdJgwu2f+3OVmzxKhFU8nQ0BTVmNSjcmMN7o/ciiVAZHr0mcDmlMjrEIiz8uCtG+Dr5gisDf0n5f+sNhsQiEqoGmiB2wvwkY+idp84fNo9WFbalgrd5X3xxei9pXv8p5qPAEQjU5eNxkGdOk8E3/MhQNcNCU/cKBKVdWTJUpmUsXpWrO+yRneN+DoqI/kBQL1T7gZiy5pe15cMlvJxv77Mx9YFVpz4bxu+BraPeAwqp7flU4omNwczU6QFj7qo91vjIEn4MUrPkqo5rqD2dT+dmHH8s//Ou35cNn1xKNTmQVJTTBhjoJqsNRL5NbMpf/6S8+kK+8944cJbkk2VR6qBgoSNfqSa8/UCgK2E2lH85ZiL4IrAbwJsNz6CpXmhG7g470Gmv9Msvtsv+U11ga2tqzbfAK7YXn3tKZyz5bjZH4mDaYM9ucbaDfn73qXlb18cuuFecCJREUVmdICby8YPsD2CAlkGmBK1dAwlUwVWDj1KSuMMTJZCIDQJbhQEbDgRxNxnJ0NCa8AlzBdZrvmG2JqsLTznp7jUN9bKaGFeNnoYw1aOXG9DhiaiMrAJKNqqITbaQm6/rZK4y9GeAcjNYzlwqI+2eeU34HKGcLXEHPAUOMub7CCuAKsTJPz6uQUMTZ7vpZZdF7dnCMFKmV8MFKMHdkjLuptILKynnMMmZ37bi/wmrbKKD+uvCCd9cjb/2+TzmwCl0HwWtDKps9+6H4riwko59Uj3ND799XYRU6fuj6X/XffXV507mE1nf7Xj+LULgvP2betl32VVht+zlNrys31F7e+mnf9t3n+vz5144TVFjZQ/jHDay8G96aBrjZKYiO8rUkqLTUG0pOYPVA7j98T15/612ZnNyVdR4Lqgk2AytMphpQ6kTqdmr5PwNWc4ly/cbEmcSupC5Tb1xFo44FnwErvY+lmkBV5gdg5edrFpuFlUHMX+EUQ1sh4/5TB1Z+6Ns4qDYG/BY6m4fRyxtwQwPmnzqwKlMCNS1Ih5KyEATGNwUkACBQ5vQlBbDqj+iLAsCDxRdgT7ZayIrQaln4OCElAyDMPJtwdE3JwkfBP6fdA46vBTyogSr//xUPqxwAX6tr5c7vyYBVkk6kZ8Dq6LZgk4HACmDCLY5xDfgGgGO/ZjVCVP1bcxcei3R6wUgk0+sruTx7JvliKlG2IKRbZ4sCWEVRrvCPSgRerPelqjadkG188TcL/EWkc7qGsqrYHMIZ9AisoLDqpSOaKjO9i2bGSIPUVED1OMBisScpvYQG0kuQBmjqAJ0TQuqWpsAFvzPg52/8VAAAz7u6oWKLetvw2UyJKdvCV21sACsshlnlspoOaJDKNTBXvQCpvK/ecI7TgggPhusAVUgNTPqJ9BKkW+pCHDitUJN0gT1PYeW3Z9Wk0t1z2xd7QcBKn6kyTdcP9ELAypQreM4AMAEP1lEqT69m8qvfP5d/+Ma35Ge/eyarZExDdvwdkGIxn8pgPZM/e3hH/ocvviPvPnwgw3gtvdVMei5tFv2RwAqQFWCNCkC0J0CCRjyozOYDKwN0BqVDwM7br3O3W58dfa70Z4wRhTcdYx4F1dsCq41NHvck4ymkwtB7srcBVmxrB6x+/9Fzubi6lovLK46lADdQus3mMwU3zqNP05Ut3VoxOJ5b9v0AACAASURBVD73eDyiqmo8HslwOKSqCj/DfB3tC8Cu6csKbmzcuTmu2hwjMMaYN56mj/vAStVXNFJf67eqXfFNXOn+lrHfEdatVrx+9kFW9CszD8om1ntqugKY+JvCyoAVFFbbAauIqeOWIoxrUGClSq1+XyTpOT9Zlw5I8aXzeNR+5qBpB/QIxSC7//0ArEIeVqG2PQCrUAu93L9/WoBVG7QMXf1+wCp09O6/l8Bqv+N0vfsArLxdK514XrXCylsoNG42baqO9AbrlL9ar1gePU8Gsk7GMjq9L/fe/Ly88fb7cnz7vuQoCc2AHSszV12K73QLhQqw0gpCGowgdx5Gv3OJHbDCTn6POz2YyDV4YUDj7RDVwaICK9+vQM/+AKzcPfQMxg7AalPp0jWY2au7cFPzDvUBWN10immaUF+EwoopVRRZmdm6Kl5KdZBCJSwy0mQow+FEYZVL0YKyCgspLAgJfJYzB60UXCVUfzjFkbtoGuU6VQi9pjz1Z3388hUKOm5VKxCuCJecv4sHrFR1A++nSHqJKqzidKIKqyMorBRY6dCs5u1IT7OFLS5avU+cBxKUVvBMcZ4nV5eXcvn8qfTWS5FsAfd6B6yg+IK6TEEHgEgFWFmVNR2Fvd3dJmDlYJVrN0CqQmWVx5JFCT2sUOnPFFaEVThzeOlw7HfeVvRqAmzUtDcDVnWFZxe4atqBhGJGf18dO3TOYTKSzpYetLJdaQVWUITVJt7S8bxIMyJ48xRWBKXwXFqpAT6hFZVUmhJI1aClEGUu1dMBK27UmAcNmydmeiSUVglVVik9vvB7Hs/zsmpTob4qhZUBEnue/HHFjNbtd40KK0QahFAOdqLNeqlczlbyu6cX8s/f+r587+e/lWczkYXA6B+ppLFcX55Lf3Ul/9vf/rl88PCe3Ds9kd56JTHUVU7VhnNDSiCW/FCsOeGfwPKAhWWgsIK/VRwTuEJNZYo6O+fuHXYFItb1qtenwMqH0aZAvQmw8tuzUFZZX0Y3CwAr6/s+gMM1sXjAYiW/e/JULq5mcnV1JbB3gKpqNl8QWBHeoNgDwCrHIdff2W6ppEksR6ORjEcDmUwmMhwiJXAgA/ixEVTBv6pIsN2AVe7B3Hoq2lBYOWDFW2CFAovn3IHyXkJYtcqQ7mfVAFWti/acLRYEU/BixfVig0RhVZnBwDYshohyTMTv6GHFsbpUWFlKoO9hZTF7VWFlwMrNA1AFotpggmqDUFjhZ/wO1QHVv4pDgfNN1Bj65QKr7gVjoe/c+h6+8BceFFat8UsdhjW1/UFh1a3w/CQUVrvCKtzPA7B64SNK5YD18e+gsNLaui2t3g2r8CZUAYRxK4CV9MfSP35N7tz/nDx4+IGcvvamSIyADbM5gJWpoxRY6dFNYeVMKj1gxSola1VXAVqVwMqlvrDSDBaYbjqu7WTjtwgCyx3v8jLLFI5KSHZICaztojebWroVkqty9qecEshgsmPMOgCrJoXezQf5lwesnCLJAXCmZ1n6GiGBptVFcSqD/kQmk1syRAp0kaKlfnoKrZayXEypvlgsp7JeYexS8FN4Wpm6ynmrWOpeGyipp9RUoAk8Upjm6L4tJZDAQsdYA1ZxMqbCChUCfWDFGnwwV3dG66ZiUPCh3zRez7D4U0UWfK0uzs7l6uK59DG6rxdMB8wBrpyPFTNVcN30k7K0QKsUW44f5X2tP0XuNYUUy9IB1QsG7b+WRNKj26wWCC8gqtGMCjjfKqjiYHiNCngAVlAPKZxwQKcBFjZBmbrKzZtJOoGVVQks5yAz7VcFE0zXN4BVQSC0qqEu+hVYYQEPWKWpm5lkS7cKdsCKYMD59NSBFVNFWXZMV8OAsuzrzKBUwAeVVToAtBoQYKF/OTmgKtU89a3/88sCViFgUwFWDgJbimU92GsCVrjuJYzJXWqoquYSmS9z+fhiSvP1f/v+T+WXTy7kYr6WmO3Sk9nVpRzHC/k//pe/lbfvjGXUTyVfLpjqR20P2y1mf2OU44AGyANhrksZhgeRKazq0Cq84CvVi5vjoz4/VkihANFOtQmFFdMNzUTeDMNdx7Z5vw2msz8ToCrILgGbKt188GbXwf7ofJ7Qf69nC/nwDx/L1XQh19dTwir8fjqfU2UFiI7fqcJPU5ah9MR5j0ZDKquGaSrHkxEN1pEaCGVVP3UVGNeZ9JESaFWYS+Gsf8JbT0YhYKXPqfeMEJqnnD+WK63+t1xBQaVjM8ZGwDmCaGwa4Pm0qoGuVesFiwo67dRiSDuN4MnVkhJoputtwArzg22fMYXdAatBCm8wKABh3m4pgQrGoLw1SK92id1pZVs3cMMLwwqHci7Z53N2fu8fObAKt4spn6trMH0Wqv2i6VgHYPVqgZU/du8Crky7Gu4nL/4VB4VVS5vaJOv/2XaMyjSF7hvS1hk+FQqrG6QBlstzdHWdLHIsFNJU8nQsyeSunL7+mMDq7uuPJOoNC2CVu51FtlSu3gwsg+5cq3RnnPv6hcIqypFmMpdoPZOewBsCyiutxsVgDIuqliDaD5zq0OoArDillLDylXlYdeGe6gKp+Qnrfr8FyWVA7SshrHpP82QbGmL5BDgVQ/C1DX0UTw9SCrpMA0PH3ffvTeNSOEgsPzX02k+1hxV2trngd4brLo2GDN9BAhbGy+EvM5Dh8JjAKk1HQOFUt3AB6vyvoACAj9Vifs3vLEOFU0AcGJFrsK9PXZk+Etc2DNrAlc03IWClVQqR+uKMfVFRLxkJgBUVVuNb9LCKcQ1RT5I4cuowNVnnWOxMqHE9SANkWuBagRUWK/PpTC4uLmR+dSF9KF7XgCeqsgKwgjFYCawsGceNN260L9LgKiaKlfDJSyO395piSYFVBmA1PpW4P1QYhQW4M1zHJgpUQwqrUAEvdalu8BNS+NM8JmwqpbRNdJFWvw8K+NoVVjBdr8Iq811SkNeosPKAVelhpKbzmn6qC3sAq9UC98bkGM5U2il8rNUAGy0lECmEbk9I+yJTVi1bKZZevy/pAEo0VVmV0hF7JppVqK8SWPE6HAjxAW99bNwEVqjSl7IynYGv9QpqEnihiZxdL+XJ5UK+8Z0fyX/86g/yu+eXjHWQUhrlS3n7dCz/+9//lbw2Ttg4ALt9eFFRmaYm1oBf1X6mz77FTqhsB5WeeVhpaqtL1wv6N4YVVj6wsrHYFFbbACurGlh/VgxYASJ1ASt//sXn2/1ZLOZyPVvKf/7uCf8FuEG/ngNYzeasaAiAY1UOcRx8FsZRqCkBqKCsQhR563jC/8O3CoCGPmFQ4QNYsRpjmUJYFzNyoNryqwlYWVVA7YMWr1gaLdKSE/pVAVhBUTZfZCxEhN/hs1cr/IxH2CrVGtyn+ZT7KpVEpSugpjcasMIc46cEmun6TYAVPrkKrNYyHGCTwtRVLwNYheO39ttjsKp70b/l7d3tZQdgdVBY7dZz+K5XnRJoT98usEpnsTZRyx6NsuVbD8CqpaH+9ICVdeP6ZFL/vQZfSPlbw4g0HUlvdFtOXnsoDx59WV5/8K7EyYiSeImwk+wUVuzp2IcEsHLSddqU+sAKkyN8rBZUWcX5TACvevxd6dViCqu2nV/b6Svhld7kA7Byy5kXkhK45QjT8DK9b+1BS0gSG1J3HYBV9735UwZWuPb1EoDFQATwgSo2NSUQCwp4vmABP5bB4FhGo2OJ44Hka/iwIJXIPD3g8YSUFRhiIy1wKtlqLtlyRmAFbylTLNliFb0eo6BVeetS9uiYVQITC3bUY0tT9wrjeAesNhRW6UQG41tMC+z1NSUQBrtYaFO9UCwoXYqgA1Y5FCh4NRQ+y6VcXVzIbDqV9XIhKTYU4JtFHyv17kI6N1RDeLQN/m1CWV1k+IbA2lOLEKq4rnKM0AqBmk4ONVUqvdGJxP2RKoIcsKLhugNWvaTPtCx4NGlVQIVVKmVXPzH7amp/f5eY/cUZ99tzQ5P9DmAFhZUPUxRGlN5a6h9fX3C5c8ojporZfOUDKyzuq8AK5+ZSAT2FFa6PwMqpU9BnTWHF6+85BRzXz6haCd8l9bOCkgjt+ioVVt2jl6nVXIptg4FsRQVW89khp+v1ZA5lFFIiYYYNxZAToV3OM7lYxfLNH/1CvvOzD+Vnv30iF9Mpm+PkaCR//oVH8vdffVdOUlU6Aq5Q6YeYaK1KoJ4ryuHHkEXBBVnTFJu1ATzjdT81MKQws3TbNoUVzgl9lsCSqVyqOodxPNV7AYWVmdo3PiNU/HUDK3ym+fD5sB1ACgqr33z4B5ktYMC+pI/TYrmQ6+mMFQPrRTTYpnFMJZUCqyEGJDk5nsjJ8bGkKSovwh9Mje0B2ZEaWAKr0sPKxhpT1m0TwTQBKwNe5d98cIWREA9WT7IcaqqlXM8B59SInTMHzdd1bHfJ6O7UXAWsos8adCshjQ+s2hRWSJtsN13XlHHVWCk+B7BKermYwmo4jD3TdaQSq62H+ua9iJTA7vive8NL1YrF5sc2N/FFv2bPzw9t+IXGv5ftYRUcfzh+lNC3PoeGru+gsHq1CqvKzl3Nrqi+dmrqiwdg9aIHlOrx6s/PISWwMSWwCVg1/U4z4un+gsVAfyjR8JYc3XlbHjz6ijx4+z1J+pNuYGUlkWnwqsDKJk9VU8ETAouiKVMCY8E3gi8NwHRfyub4zcWHBYo+uLK4lpVbKqxkc/LUBQtOSV9YDwwPVQK336HcfLTNkPgArF7usNd+9D95YAWPFO5uq1rTUgKpwqEpOtQPQxkMj2XQP5IkHUkkqawzVbxoJpGm/HFMyhb8Xq3mBDirxZR/w89WwQ8BP8uSI9iDQLTmcdQYGNRgld03eFjZUkdLnePYVsFJzeJNYQUfKwNWUFjh+qiwYnVApKaoITOux4zkuTjBopNZ3blMr6/l4uxMlouFpNiHWE4ldtftAyuFVc503XysigsrFQPVgMkff5t2z9Vs3QdW8fCYwKo/QPW/RFf/SMWhBxPSAAeSDIYEVlAMkek4jxjODR1zB/5kwMpgYROwMqBkry/hhBI7fw7SeUihFcEoFE6NwEplfgAgdj/rwAppZ8v5svCrIrAydZX7uQBWTpG1zlBBUsNMBTZVYAWzdbQdQA5+nhwdfaqBlXqabQIrm6v9+blJYYWGACRJeil9kVRNqO0zXWRymfXkh795It//zUfy/Z/9Rj786COqKN+6/5r8l7/+C/ng9VM5ThywgmcS+mCk1TWpnmLWJeuLFqAyjvEaBQm0PYA3kFNVmdLK4pVtqgRSKO0VZtAurc8PwaYDVvaamwCrTYWY58eWo0opKjiXX3XTdV9VZZ+P3wFYXU3n8psPn8h8uZYF0lxRpXExl6trpFQbCNYKpvTKiiNJ04SgajxCJcC0AFbHR0eSEM4AAmLMttyFopzPhuk6vU9dKug2828bsDJ9pfbDMqZEW9BsHSq7CGmma7m8VlAHvyqrOqsZ3KVvFccR5xtXntfLAlYxob3eG2wtoxKsFMBqNEKRjaWrEujmAcySauwouaty26bQCAELcxhra/8DsOrqmQCO2/Tc9tf4GzJN65sDsNqvfUPvftUKKz/+2kllVRTCCV1p29+7FZZdR1XYuVljedczaYu7X+TxbnqslwSswqfR3Bn8ykfNxwhNBE2wxh94QgoVeLRUvwoDl83fbyhhdLdlhRQSBLiDkUSDExmfPpA3H39VHjx8X/rDEzUdZdUo5+fCE3QeVkqD6PGgFaXsS9MCYbIO43WkBAJeIS1QcuzkK7Rydhx80+YOeXWxUA9sS4JctOIn7GGl5s62Q9S2w985ZQXSBkITzr5VArHjufuXyuJ3vT7tudZf25+fNvWdVRAzVUfb67qGWgbkHRdQD3L9fsoFo1u47taGuw/2xVPWUN0nHGSWZxt6bVfAeZOzbx4HETirhxS+6jvyNg7WYUPldTCiJkBSaKUAXE27oX9ar2PpD8YyHJ5I2p9IHKeyXuP3utGs3VeBFSvl4XzWS6c2WtGAnedIQ3OkcanSiudMJQw8YLh02hzDXDP7i1G7Frs2mq47U2I9D1Nc4Xg+sBpJnI5lMDqhwiqhwgqpMyLLxZwpZvjShbJ6JQFkAaoBaUApghSby7NzOT97TsXGuJ/KenYtEWGcXjOuU/154F/lls0VFWV1R5FjsGvCilqy2Ll2Siw7hvOvUl1bIr3hMdViqAAYwwgfpvBRz0EXmIgP+N0fDtW7il4xujhUU/QqMKzPI/5zYv3G/tV74DwYK9X3ynkHiqY6sCpUK6xkqMBo80v7w2AwUCWGqxxmKYEsNpKtZTFHKqaXqkifKlVRkRfiHLE4RsU13FMarzsPGmf+jxvOcQr/x3gOVQq+41hOTm8VK3AVhWxuCnHhunOVwH3mDx3/gSZ8BZM9G9afW8c6gCVAv+WSYBBtjYU4lGt4LuartVwuI/nVkzP5xe+fy3d//HP5+a9/I9PpVB6//ab8r//1f5b7w0gmKVQyOQ2zAazg62nAirDKQQxUdOO9Z5ooVHZ4XqFQ0j5Sh1b4HZRQXV8Yp1rHRleUxldYAU74wMpioLb2U2C2WenSCqnauGHnaBXnDLj5wMp84/AMUmE1ncuvP/yDLJZrelXBdH1GkDWVxULHIwywqg7TFMvhaFBUBBwg3S9byPHRWAis4LAOD7IYpuxIzUS6s6pDi8iy5mMFYKWbpOGvprkcsz9jOI4nBqzKsTzLcumlfZE44XVeAVhN5/SzQmYCxipuM7hNBlOcFLFIMTiU1+CnOBLIYkNB1pLGkfTTSEaDRPopUvngQ4U0br02DfXdxquNfFBYFcBK09vTHtovYoXA8RBwfeVUVhq/qy+jU/xaZsROVQI3N4jrdyFkKaAKq1f15W287HgKey23ncotlGXQfmoudbXj3oXXj+2+hnUY1jTHtdonuxeH7n8o/tzxtnwib+PKt2KJ0NBCgbEp9P7QhRTxl3cu2x6zLHa23fjZfC67v1efviZjwtBVu/Fwi5dt2xZbHGqnl2wAq//z70953f4f2nbsdvrEzjchELU80OYXflINpp9jKqLyXHTAajdm1yqBiazh2wCD2wGMfV+T19/6ojx696syPL7L1A2tFIi0Ba3KpcEbJmooBFzHq/yrv0NlEnHVAtV8faqqK9FqVAgINqesYt+8Vp2pNAgsg496u1cfIARsprCyxaK/gAxktBWmuV2Thv2tC27s2vfqgWgVysCU2R25RdrcPF7abp8Cl92//OApfJR6+5QL3Y7WdSkP9TbG/3VC9Wy83MVuC64sdcR6TB0m4DNsh7zpmNuEO/UqZg1TWrjhOl4RAuKhgMUOHTpO0ykUT1pHzNl0XPsdglVAIL8wQP31XKDXJmO7T/j8bIndY5eSsUalJi0zrgvBRKK4L8PRkQxHx1RXweZJS5SXUAJBFVPqmEKnAE2TQaBm0ZRDS6VYw5h9qX4tUGLl6znhe3FOWLja4tWBCtsF0/7mVQmk6bpeH5U1Bt4skIVPYITdffg4DWUwOpbR5Jb0h2OJegOOm2qarIosHLuiIMLifbWU0WDARcr5s2dyeXZGkAWAhfSR1ewajSgZjNdzLCo17duM4AlAWn0OVKVWLog1gDZ1iM0XUAGZUkbHKzcn8brGhG/paEwvKwG0SvsKrNI+lVdIBVT1lb6vlLGrcbSlZPrjer1f+8F3BXi69u9Ki7Cxxh+/DJZT4dEA/S0trLhud3/Qb/gNBQr6HRb27r7xcwxSubRAmFQTwqzgRabpYZYGhtcDFOCLgIHfCq2skuJogr7SKyoI0iOMKW+4x2XpFKskaNdajLcN12aLlGIW2TJmbRyXXWpV2xBXr7rnz+HW3w0W0bnAnS+vUSKZLtfy5Nm5/OHphfzn7z6S7//wJ/LRR0/l/ffek7/9m7+S28NIknzZWrcGMY5yPh0vmPqHOIlpoaSJ7O82zxb+Va6qoFY51vdXr0WfG31ubQgowaUaYyuItwqg+JkaRVeIhuOSK6Nn83g5turnJc40vvI8+J/pUmTtvms6nkI0H4aZqTj6Es77/Pxcnj47k4+fnlFNNZ8vNC3QKa0IzAF741hWGSoHzuhddXr7lCmBGBPGw76coDLgIKV/FYzki4p5PVS5A6DWeNPv8/6zmnkpTSVwKit7mq+fb+5fxA4Y6VzfbYsZNKxGrJtQjQTPqtlsLpdX13INw/VkQJMLayvugLjnC2pIVGW1EY/XUDheuqeH1RAzmv3Dt2rUT2TQT/gzt1zc+7WDoS/aGFvcUQ63nPOosFXQh7TAXryWYR8pgivpo2JgnEsSK4Cl7yNSQqlKbjddDwGHEGwJrX/YzzqgVSh+Cf29K7iy+bjrNaHzD6Uzhs+ve/DsmtO0H+8VPrr94t0PEuA1lZNrigVD7VOHZhvH2GvDP9x2ofvP577jMF3X9yKAl8Zf+37tfv9D65tg++156l1jxzaHDp1fqH+G3l8fP6NXDaxs8dPWOKEL2qZRt3lN+TnVyacAVk1KFuzEZyWwyhGI9SfSn9yRe2++Lw8/92WZnL4hedSXzE2Y3ClD0MQALJKVC9gKlVGZ4FcuXGjki51kGK/P6GfViwCsUJlLFRGbX26CrkGIzcCj/s4bAitTWLQ08k1SBj+rwMoWfNv0M/81upvoq+q6j7ABrNxY2zVcFoGgO3RlAHE7i4WN142BlS4YfGClsbFDsKw45QLOBmXCdsCqczqzq7pp0xevbwoC/GsIDbhF2LvDDqsBx9D9q39Gec5QSGAc8CBOLQKiEsW7Hz7w4UJ/CRWRfgJ9aKCOgAIHqWcRqqaNpd+fyGA4kbjXLxQ6eL0t8kzBwGp6DOTdrj4jWvsZp6kACz5Q6i2zkGyNlMEqdGBxPQeusGjRKoNln/LvD9MY/R1vjWLoTYJ6ZSWwGiiwGh9LOhzzWgxYUVlGjmELXrfAY65KJmmvJ9liIRfPn8v08lzgaYVFSwwFx2IuAoUVFu241gqwshRDPugb6lX8TnkiVuRVWKWPiy62bRHvX7dCLgDFkSSDsfRxf4YjkXQoeZJK7/9n792b3LiubM+NN+pFFkmJesuW7W7f290RMxE3Yv6dns8zPR/4dtt9r+3utmxLNkWRVXhjYq219zknE4lMFEBKlAQwKqqIRyLz5Hn+ztprjyfWG45sAmUVst8xVCvOITRt8g9LCoSdsKrclvcDKzfSb1QeFeFToWIq4IX8h2QCXx4/4ET4GsV1q57JdJ31h1kCBa6S0rMAVlRaYSGKzwGQAlo5sIo2FabWbOcBRWiqpP9PLlB+A5UhMuHRdMn77OSVJnVWPCqL97cJrDpgldqoyrbsQ8p6jqyJBBUObqAsA4SQ91qPGd3+9g3gyrf2pz9/bf/6m/9lX3/9jX3xxS/t//of/4dNByv6au57xPhfAVYD+UdR1JbPLLWBeC9+Q2HVBazyRmMLsKKyU+0RqmjWNwIrNT/1ZXnuF+VWAqvUjzpkxqmXakOBdmSVqwIrXEAoG803AL/5BrDqhf3txUtbOrCCqgqhgVBasZ6j7+ZnNwwVRBu+eXRjYyQEGA6YHfDx5ZgZGifjkQ35vZK+jgY9/j/VSQc1WRWAe+zAvBj3o+w1NdF3l/OO8nV2tSlBh+pYfbyU7QRCQ3EfB5yvzmYzu7+f2T38rNyVVWXrinPfQEHobijYA0SrVuqHI0Jff0OnNRn1bToa2nQ8YJ+NJskNV55XlAWAU5qxpBByrUMiXLnPsEAAq8kIZYkxYG2Todmwj1B2utJyvFh6lu5984h2YBXnsX8G0LX+YUhVywSia/7S9XrrxMrH2rb3tJ9/9wyw/fwOL7/m+1OOua1XuvfFLoVU+1GjvzkMePwYgVXdQ6peXl3189SQwtgwPO7uv4lPHXbv38Q31Y+h9edJGse3rpA7A6s9d/54YLVW+mtmGxewGl0+sfc+/KV9+vN/sEfPPrZtf0oFliZEGPCgsMrAiga9XJTVxx7tEirzlLIFElbZnCorACs0uEOAVUwmsuFp7Fpym9NLZXdRpd1CzUzyRDcvHlNI0J5y/bEDK5bnkaMWJ1Ke9v6QDumHAqxwLdGeygVLfUHXPV3ZnQBXy6l7wtJVrj82YFWWPf4uFVZ1cIXSg0JFbjJa9MNbROsx+Y5cXD6ywXBiwyGy6g2568/XQ0mwlmoU6iopWDwjIG+NPKUiJIiLDIYNImQIpAbw4Z4KUmVyA1zL8AEqCT4CSLGvk2oidndhEp+BHWMDfQ4kfxHrI9MblEgTm0yvbXJxTWCFsCQ8sOGQPHBSH+f9MDMDgrmtbfb6lb1++dKWs3t5bxFmrayH691khVUAqzinPOHa7VsZgJJC6fLOv7iSrl2hQLSmTwvqdB8N2RszsBpcXFKxYKMxfauksEKo4LsLrMLHpr4THAqr0sNIYYFQ80llFQorQdJwQRZsDFBVB1asY7nQKyoYLsYdZoTCChkDoaoCrOqPhvwB1Elb86542xcSGIqlsh96YwqrA4FVjP1xDiWwUsgmFHw0m3JPsRzKut727NtXd/bNy9f21dcv7He//09Clk8//dz+6b//2gZUfLvKsaGz7QJWmAflB+V+FegRwCoprwrwqb5On6/3bWpYAlhUWFFJqfEkgBVgN5NGsC/LwKqEa/F8WXaaLu3Oh5qAFd/pcyj0rQBWOJ8XL76xr77+m33z8lVSWAFcQWGF9xHKwm4CCsBej79xnhcXU/pYoV0jO+B7j69sMhzYeATTfJ9fGpRAMcd0tdSRwKocH0uQyPJgSF9VI1Ofo9SBFearuE5AK5jNv0TWQPfVC2AV/lVq0yr5hNo1Gc2BfQP0jBsb9kJhNSKwAqwrgVVFxZrAmkIA8T0wf0ddUlsA1KwqrEb9jY0HKFds5aj/x7+Vg7MzsGqeaZ2BVdsM9AyszsCqa4Xy9l73YWyPJcNh39sF1LuAY9fn3zlgFdlC9hVPt6T2sILtetexwAqqBOzAIrBv2x9Zf3JlcKLJEwAAIABJREFUw+lju33/5/Swev+jX9imP3bjSe2AYfBljkCEtGDB5eFoeRepmMI5sNpu59bbSl2lkECYfUo9cQiwyhOJqt8FJ6pnYJXuQb2edIUEnoFVFbLWO6D6BLZcPJ2BVXcIetNEOD+XFVbloq38O/rPJtiM960XkSVQMADqKu4092HaPbLL61v9jbDmTY/hgPx+9/+hP5ADK8KxUDy52bKglUyXIwQoQnWkEIUnnyACFpX6kT9R6VWiEIwA+A4oFGSdQ6rTlr926zG29AcTqsXwGyokAqsx4Ju8W5jlrlwy+6ZB9MXYqZ/f39mrb17Y7PVrKtLouoTzQTg4VWMCVrhWZINFqGZcYzuwko1X2i4od/5dsYNrptpDJeheTkG50JdPCOBwXQBWPVybG60jLFAhgTBfl9F1UqMQgX3/CqtIb79PYRVZAnGLSmDVpLAK36owXieYokguq7EqwCoWw4VpOdVdDqSwGAfsoxE7swcKWsGnKcIHN1QoKUyw7NvS3w0DSAmsIgSqa37SeOwDgFVdMRN9g9oSgLYSAzB0rw6sqLDa0HMI3kMAVX/88i/27bev7fn7H9gXP//cvTWPB1ZoX8VsJ3vpOawWsNL5lUpDtasMccvr4vEcWEWdEUhXWwqFTSisSmAV55IBWWw0FgrPmOk7KEubMw0KK963AlghSyfg01//+jf7y1d/tZevX9tyBRP2hS0XArGAiCv0qZsNPa0AbaF8RZ8CdRXa8+XlpT29fWQfPH1E7yaE/wWwIqhBtkD36xLwcb+ewo/rEIVVXFu9HkW/FiGBZf0sFyklsKJfJevchh5d89XWvn59b4uNnou5LK4vHgGt8tZUmelQCjn6TsG3iyGBIyqtAlgRmBa+FazjfnD9nYFVKKxY35AIoLe2C88SOB6sCasQFoiy7TMUT/N3CY3yKFL+fVZYlaNrvZfrngGeFVblWnC3jnUBgfpG0E49/Z5DAt82sOoaV9Vsvz+VU9f5vc3XfwjAamc9+X2HBP7QgRUkiZjQwguACqvJlfXHj+zR08/sg09/ZR9//ve2HUzMhlj0abeLixBOHHaB1U4FDWAF43UTtILxeh9/Y7jcOx5oMldXuNQVVhF64tPtncZ7Vlg1dRl5l+8MrA7r7suBNf7unq6cFVZdwGpD9WUOCYz+JWptGbJSh1YMSVt6lkCEt7kvB3onhMzh5+r6Fvv1ttnC/FcZ5hKwogWNh2R52nh5nrjPB87Lw+e0YOLZ+fnKmBxhdARWrrAKaAXIQGUVPuMO79wJdwVXUlSUydAJm/KuJXvZ3ogBIwBWw8kFQxuHDqyYMa9hf4nGyRJ72GjQt1cvX9q337yw+f29DdxHJYBVHwvJIiSwDqxy79GksPIwRFykzx7qgFehSfqhcMhVRooEoR08QwKnl9c2vLwisOqNpzaawmR+zOyAAlZQmpXASmX1fYcEMhTHQwKj7gpQ9LlQLxVWuv+uPnGl1GapLHCsLzEYIqTVX0dYURiJo64LqmY1c1neaVFOpZVwaQ+xQYz/7FNJDWiFsiTAchN7JSmohj/Gfe9SWL1tYBUgoQQO0XZQXPAUCiAkD6u8osd1IXMdPJbu7+f28tvXDGObzRb2+PGtPX//mdkGG2f7U3V1KawCWOk+ZAVl9Fvym1JoY0CrfC25TaX+ILyjHG7HccLLSfBXDyisBkPd61JJFfUvzX3qHkVFSGDZ33YprOhjBa38YmFfffW1/fkvX9vr2YzACgAHyiOFAkptiv4Y5uwI/yNY325Y91AmV9eX9t6TW/vg6WMbAlAhFNFNzwNYobUH8D0FWDW2kQgZ9M2LVN9rocEBdCMzKH4zPBLXvN7aV6/uCKx07eqNOU92paNCeAvIxL+DNANAZmAFZRVCAgGsGMHg9UbvDuP8akggvBUFyrLXoICVkh5dTAECVzbsrwwqKwArvEak1kOyJCmtzsCqeWl9Vli1IYezwuqnDqy6FEZdQPIUoHUGVg8uPe2Cty1533WFFYFVH8BqY9vByPrjS7PhtV3ffmzvf/RL+/xX/2g2nFpvgJ1ahaGgkjLEI+JHQ2EVA3Flyz9CAuE14yorDwkksCrCG6rFr3ItPYRiV7K6W1a/aVXaLEJ/DgmsllIpS9ei75gHtSzusXDI5+uL2fCeaft21rU9/jKU9PtOYSxsyt/1v3dqylYeGNkTosnDwqeLZw+rnVsc/Kbr/sUHy0WZnkMog4BVuXAq/w5IFc9V/4+oNs/y5qF4inDCYnxCYDWZ3hBWIVxCYRPqv7CY4sKBwEqeK1ocZmUUFgzhQRVqKdUpnbvMzuW5op30rLKigbu/lgyUqTpwT64wVebxFA6mcvTxJMaV3lBeVv0RlVWTiyuGB+Iase6EykB6rMIYOgLwcMzNxl5+8002W8dXOEDjQp2+Xfs9rPJNbwZWWDQnBYBn7otrQLsdw4uKC9G+YfGnco4FkhRvUFgJWF1bf3LBHzw3GI+pBqLpeiisRFbyNX/PHlahsCrrOK63NF1PgNuBlUK8XJW3kG8a6hl+k2/63/KuajBd37jtfEOfVEIrKazgjoPqosyBg9GI4YEwwMZryVGnprBKfXWHh9X3AaxSXwAgtUSWTVdY1YAVqzqh1truZwt79eo1wwPx/4uLS7u5ubb1Chtn+1UUXcAKSpgoc3JbhmdFX+L+WqFcovdVTvYgCJE3Acu+LRRW4eGHviRl8PNxD6ql4UhG+zKBz2bjobACREmqxNLjzcf8UsHQBKy4OelG6wz12ypD4J///Bf78s9f2f1iQWClcED3ZmMmzxz+CmP4CJcGsEJIYACrZ4+uGaImSIV2g3A2JYQoTcePBVbRLvdBq3Tnm7JkVrK4qYypsmKC2A1B1Yv7uc1WayrMUK/EAlkR1ef5/DapopIc1edgPYU/QmFVAivXxSUPq7iHobAKQMpkINpiKQIPBcEwv768GDHB0bAvhdWwt+H3Kcxdmb/PwGr/7LVrQf79mq6fPay6XOdPBSad97/mubqzxuhQgHV5WHV+f6O36CGrsTfznq7zO7X8287yhwCsdurD962wygNFc9GGB8ubqR6HdKwPM13XTe8JWGGhN7my7fDKLm4+sKcffGG/+u//p4AVU45j8aSHBmAZnnEN4cqD8LLKEA+jPhalSzddd5VVD+mg5c3Q/NACSVl2fCnnC59qI6hPNs/AqizPrpBATpp/4sAqFvtqCrmuaW2/35T5rLA6PSSwBFaxEN33u65CUIiZ1CYAJwRODAcc2nAwoXcVQ+ocWMXinKGDDqrg4QRgxbDAlDFLaipqJggHHEx5aIp3mXw+pV13/xUdBz8CYVJGSKnFMLsCWgnGFrvv6lKT35MURX2eP9KqD0dTG02ubDCEL9GAhtL0I/LwuHJBSwXsdmuzu9f26puX9vrbb6kEUwQ1V1zahffMiJElsO5hlSckexRWYR7so4JC/+Kc+nYJ1ZQro1Tu6PMjJLJH9QuyHk6vbmx0ecOwQACr8YWAFbLwZYVVZLt1RRBglYQCGo2+B9P1MiQwzqFUuJTAIxRWJbCiwiqgVA1YQWW19CyC29JwPcI+Uzr7XXP4GJcB/Kj7KFRWAFZUujDzIlRu2XS9PsHsUlgxS+KB+x07Gw8HhATGhkWGQvnL0PS7gBU+h/p2dzcjsEKGN1ST0Xhi4/GYSR/aTr8LWEkVlMP9UmY/ZhuVoi4DzMjwF/dLEKTer/Ga3esoJ50QpAyFlaD7fmAVwBQQpVxTKSOr2hFhlBuso+4eCqxgOP6nP/3J/vinv9h8tbLFWsCKZuuspzlbKe9bH/dJyTWmU5T7yK6uLu3pk1u7mY7po4fqCfiHEMohoJUDq1T+R4YExlyoXn8SRI5tgqJ7K+spFY5JPQqV3JB9NJ6Dd9Xdam2z5dru72Y2XywUqcAxSACxbT2rOTNAkoDVxWRIhVVkCGQounuEZhhZNje8nlBYBVgpcQiA1dgGvXX6AbAaUXQpdRcUtWdgdci6qnPp3PiG9gV7d8fZNqZx08yVnceuL4+c+qdVoM6v+zrK8bn8uwtolEC98Rg/8pDALiCUNjiPrQAnfq7r/Lru7ylffwZWDy695G6y95M/BGDFSZ0Dq/7k0jaDS5teP7enz39mf/+P/8NseGG90YSGm+pA8uWqwwvFjqtRoia5GmELYLXNpusIBwwPK6S1bwNW2AmuA6sSLGgCVj7OwKpSGo1jyVlhxTrkCqs6sCo72TOw2q8+eBMKKwSZlG24HAArioPCbyVP4lJ0lIeaUfMnYDWc2nDosAp7+KTqWpzj++i1slowUx6yJkn5kzMSMownQt3c18qpSJokop4gYyChk0N7ma4DgElhVSqtAK0EsqTk0mI8TIXj+1y9Gv42BFZY9A1tAGA1vqDCaovde0kcpbBAgB0Wh+ZZxLRsspd/+xvVVbP7O3lxIQzEM44hXHBLhdVqb5bA3Jc0AyuMG7k/ZuYOZtMitNr27Pr6JoUE5nC4DKywyBtNpnZx/dhGl/CxurLBFAormLFPpZ6BwopwpQRWHvb4PQOrMF2PcgrAEsCgPmHL0E7KqS2yBHoIFeGGK6wYEggQsFjofa66Uh1UXcGx6/1T+j4noQGslESsx7BAqlwmCrXsDbEJdXyWwO8bWC2W8FxDHXEPK8ZYVfsstG0ABQArKGEAibgRFuqxlvVWK7AqIE/pTyVg7Z56a2TeVLY31YmqzUEbsIoEDurvpAQmeAk/tCIkcAAFvIemlgANICkrrGKu1COzZpU4Aljd3d3bl19+KWC12TDsUsAK4a3oXzKwAhTEdSxXC/aRMF2fTCYEVk8e39gE943wXMCKhuzIaunAKs39TgBW1fljdUMq6Vr3AStmbBW0YrbABKK2ttpsbb7p2Wy5NJTJDCor3zSBAjZAvc+KG6a5CtsDsBoPeklh1Qasoh7oYGUWV4UiKlo4NljWdn0xhZMbgVVWWMGQHcMhYCoqQvZUrEOBs4fV/vnPIcvFUxfsZ2BVFWDU54dnhdXuvOyQevlm3qN+vu3xkKRlDz2nDKwOA6ZNxz8VuHV9vv6dvf/v/3l6Uo9S2U1pMB7sIuRdIYHlCTd1Pg+9SfX37xZY9eZlAl5Lh+IHwmIHskRk+sMu/obG64+osLq4eW6f//If7fa9j2wwveTAjAF7MBxpl0mr/gJYcVUpH5YU4KJdpN52xZDAgc2shx8ALOQogQeMx9DHtWg3zHfpK+oqNc7YLdPg2g6s0vXv2UrARLdN1ts14HRV2K4G23X8KnyqTrZip5THiLDMugcDPXl2ao2HNGmSc6jCqjxXgkutVFsCKqrfW04co+rEBHxfO4gd6ni9Ul6+KEuqv6awvZYtTly3Mpgd92DN547q/kfX/Y16vu8IXfWr68zf5ufrwKqpf2vfIYP2I7f/uJZ90KoEWNGu6eNU+CIp6xZUHwDdWJSOlG0PfkmF55NC/zY0IdfqLd9F+S7JQ0QDsmdtc3+ZOA/mJvTQQgEoDyl0eKXNT3lZQdEFULRaLZO6C59FunSabEPtgJAYhsUMVSfhu+UeSVuCKRgWAzTg98h6A6istlSK4P1QkowGQ7uYTm05XzAr4Nd//ktSkFFhxUJW+CJDGQtgRZhmK4aKCMKFbwpb685Oaqh41A70g3IeDsY2Hk/5m4oEb2GhLMqbOGp58M0ejKd28ejWpo9ubYiwx9HYwnQ9LfhS+5YnE4cs9+s6pB2gjENFl+pY0T/U+yd1b3m8ib9TPcdykxY1mlTH62U4oDyM/Drh70NTagENVg9XWIUJO+syVCoOrNbMJigfKxSwQlTzoxxf6ucvnkmLfaO5NMLR4AcGhRWADdQsE4SXynQ9QEdlfC2+K44f7+VxD9xgr48dqoba/Gp8rSj7uA9l/yA1JeoBQmNjDiJwzPZLr+pc7ov50l6/vrP5bMayR6gqMtUtlkttt3kbLL+rDjrKTH9SOvWoBqp+JuqMzpbZIDlGZLCLOoHyxzGaJvx8rgK1HcblAvDQQ3hC0QQpgZTd8aZpdAvwq/4t1Vv2ew7O/buwYYgnGe4HGNXr0XD9D3/4g/31xUt7eXevXKreB+s32pkmiOuVlFUI9bu4nNqjRzd2c3NDpdUIc6/1igbgAazwPmQMxGsRbqne5zjT9aa6VZ1D6P5VjKbi/7qzyZ8v94EqU1x3bziyOVRWs7nd3SNz4JJ9MoF9bCrQPiO+p6xr2kDAtU6GfXpXMWPiUOOAwvZ8N6RQgsUd1X2LSqE/qtPcDY8HA/YhzdbR/y+pXuN3DHCeAJoRVp/HwMPWKg/zMGrqo9l2m8Ixuzr0N/F6DFwnHKtrftd16K75Wfvrcb+OXwI3eWB2nXP5+ts2/S6vv6ktI/T4+3x0rR26gM7xd65s911n8bZKKKwd9l9FV/voKp+29TPHf3bPx19/V/s7teTqxz8Dq50F+QOBFXZpAYxKYDW6totHH9j05rl99sU/2JPnH9vo4spmyxUnvNjxDmW5r6wyokp1N58HdpECWPUNmQIRFji3Xg+TuWy6/DaAlSpcnqDVK6DmEcc3uK4K/10AK16hX0e9g9gFenG94YPy0wZWBHZH9kqHTBe6OuwzsOoGVqyxBSxK/3dQwIVUGK4zTzkWrGMCK8NPCgn0sDF6zeh76cQeHlReD8qFu9q3aIx22rNBLQGIe1WFX5UOoTBC7YYLDkl1pRDoCEfksciN9B58L4GVA7Ptxj23sPgBxEJSjASsoDhCpkCoEkZSXazWNhxgsTekourl317Y/avXDEfcrBH6FOeEUxOw2nQAq9w0moEVJ7xpcwFtCUqSMWHVcLgPWOUwcFwzFngAVtObxwlYQV3VH46pBMrAKi/6BKx8UXfArC/u25sGVtiw4u0rgFUYrsfvgLahMAuIUQFWVPy5Mgf3q/CuIqgixPB6WIz5XcCKxuoc3+V3Rh+rIdR6UhiNLqasQ8wkWPgxpfteC7ngtfgC890AVq40jFqSMgZm2AoYCKNwqmDu73mvAHlh6I+Q1OSF2AAvObbWwv6if8BXjqD8S/1GFVaxbgewQh9jm5QpMKBmfUGW+pcasKooa7wPQhh0F7BqHF+008SzZkhzhDRG2RXjoeAfMgPKnwkeVl999ZX94Q//YX/75lt7NVsQd1SBFUKfs20EwAuUU5eXF3Z9c83fzBaIU4BCFUALmQIJ8gbMGDgeyng8QcPvAliV84BSpZdCV6t9IGdQ2DRYK0vibIGfFT29ALLDY1BExkNv/TvYX3h/fBqwyrOXSvZOh3wsU8AqmK270moA8/WB2XDAtARnYHXk/C/6hhM+XjG7bzrOTx1YtUU4oLy6PKBOuTeHfLZr7dAFZA6YunScxu687JDzfjPvyVYZ+47Xtf7pKp9WYMXCz+KYY66pa/1+zDHLz5yBVa0Edwv8ocAKA6nvAA6GtoEyYXRlk+v3bXrzPoHVsw8/tfHlNc0lsVAAsIp05oqhj8G3dK7SeWjcR9hNKKzkYYWMgRhAt1vtwNV3OA9VWEU4ooqlYVEVMdZ7FFY/NmBVH0TfdWCVp87NXUMsBOPV6u5oEHa/+0corM7Aqr1LbuvQ2cKLDEhNu7KxWI9vKY9HRdIBCit+TeFPlOCVK3swaYldfSqsoKhyhdV2g/4tfJV8gsMwCEEivFKHYSWwih6NvVwNmuEYq+VCoX++wCzVWtgKgEpAMAtwKvyt3DcL573yz9LHReE+WLxRpSoHeZ6/FFYCVvCwokeKbx4wtEuzNxtiYbTZ0LfqxV//xnBH+md5dkL0xYysC9N3KCBgEr1dKlzRd9xDYZVrRzOwgmcLzgWqsD4UbT39HgyQDQyL0qywArRT2JBCL5nRDd8In7DhmMDq4vEThgYCWA1GExsipCg1/gBWWgDi01JYdU/73jawKvunElRFljO8zgxqrrDC+eDcN4sl4RRCSwmsXH0VwIr1xj2/8DvUeGmUL0zRCVYcsESJIEObFNTSUUBxhfpCw/Vez0bTKSoczdgDokR70z2qK4gErLzpa3eza9buhbOzQ/5GFFZoX8X9d/gS6hNCZRhkL5Z2f3/PHymsoAIcEzbUFVZNY02COqXJOhVWWUFXVSXqnLJpuib3SiCX4WDTd/F6WhRW0Re9KWAVoFKgvKqwijrA/nVrtliv7csv/2S///3v7ZtvX9sMcMbraPbb8kx5tiV8gmpqOp0SVBFWTaB+NYYCrhcL9ndQqo2HQ4KtElil8nlLwCpCsnc3LUO1F5U7+r8CEGmyxetH+SA8FQqr+XJlc4ArSEfpQRUW6qVi1dvQds1MrscrrFwzm8zXqz02gBWzAmLPg15WyBi4obqKv3vYPJAKvzo2q/62L+jOCquuBXn77KqrfLteP2TLtP0Mvm+FVRcw2Bvy7pfVPfJ33YHTXu8a+rqAzOnn/24Dq67S7br/Z2BVK8Gyw2nqsNs7pO4sgeXXNS3oum5o1+unASsNoDxGf2tbSNRtZDa6tMnVewRWH33+a3v/45/Zxc1jm0ONQI+IAeXhmKliMlICK52vNyJvjcxGtYX0G5BqLoUVQwOxWJIk+V0FVl3l3/X6d6WwAhksN8Oj3p6BVYt6Dt5AZ4VVaxX+voFVOWmuAyP+n7v7kZUKE7zwURoxu95mTazBPoldFpftoGySkg/d9DgUAqGmkCdMDk2u9936/9aWy3lSaBFaMQRXAF7KAYAVKWMAapLaiiGJZmuEhDFL3MrRlIeBuPpKIdCACwBUAFYKB8SmAYAV+mPBoh66cP6sF0vCqpcvXlC1QFP5VWRj1KI5LYo38BdECvoFgRVMeLnB4CqaPOHaB6wg/holRRXDMA1eL/qNc8tqDqnLFBIYoSDWCKzoYTWGyion+gglVygWBKywKdI97XtbwAqL0VBYaf2aDbjR9wewwvcHsIoyhYJkNV+wDgBYreBnxboAcJWzBuILIpNgyiap4VdZIn3WHJ5rac5CrqcFLUIC+RHAUFfN0NNqMqGP1XAMWABFnL/fQ7xozO6PdFw3elYLaAdWbAcNGwmaJShMd+/rpcKmOEZAKF0Pyj/ff/bnBVSK+56B1R3bG328xmNflEshVLbx+jlFv1CB2YXCKl5XHYhr0j3P/ZaHBXq4YvUzxVyMN6z0uVPoV2SzTfAc/ctQ5R/eSvX5apfCKkICCVlrwCrKGeUpb6QeswIiHBAKq1d3M1sg8yf63yLMtVQYTicAgyN6V+EHf+NaQnGK+k9YNRraxDMIAlhBdYT2kereWwdWHGmKsTCAVcxni3lt+S4odV09BT4FaIWMlHfzBf9W4HnV6zapxjxRB67/FGAlwVxYE8Q1qOwwvqWsizVgNRoAWCn5UTnO1sfc/ROEM7A6A6uyfXSthnZf7wIWJfBpGie6R/6Hn9NDPnEGVqeFZHbd/zOwqtXGnzqwSsWRgNXQbHBp46tnNr56z55/8gv74LNf2PXtU2ZFAdTiJL0GrHIkaQmrXGW1A6zgYYWQQAArSZLfFrDS9e0PCcweXA/ppg5/79sGVmHhVSrFqoNoU5eelhrfu4dV13DXtuCJFGtpinaEwopA4PDbWXknF0wdHl5dE5pzSGB7SGAUeNk/lH/jdfgYwL8JCycAK6iqelBY2dCWS8ByT/nNromIKwOrwbjwwFI2tTBlpr9URbWpmpIHWSzUllROcGHKRX4OMSSwohGuL4a56ou+zhek9CjybKk0gPfaHKZQuB43kgegosoKoXbwEdQq1vq9Phcm1BytN7a4nykz4MtvqfCy8viF52DKYOim63UPq+q1NgErnRsA2ghqKCi/DIBDoYGo2yjLAFZSWAGMKTNVLOyR7bA/mkhh9eiJja9vXGGF63z3gRUW8uVOMNp8eFcFsMLrKTug32PcmxVCqpBpbbFgRkB6VxFaSU0VyrmAVhGaynvjxK7s/3SXsvI0+idFNQFWRYYAgS4AK3iFBbDCeeMRAIfqvVq/msTK7Pu6gVW04XKhrobkZ7sPaB0ErOTBGeO8gBI87ORDR3XZFmB55QqrO2YUBYhDKC3fW/M2i/bdBq0Im3YUVuF35mdDU/wqsOKxi3Czuqm7ykUhuzkxQwZW+t7wTuwGVs3yt+p8KCBcAKtyPOT468AKU76Xr1/b7373OwIrhL+VwArliOtBueIHfRJN1h1YTaZjKn3UD8DLb20rJF0YDvkewq3RiKbrNAUvYOfb8rDi+MsY17papQRW5SylUjrKvOqbuFKgbWw2X9r9bElvK4YH0jvRw7sd0Ea7xO83B6y0CZBag3t0MswcKqueABVCAhEOOBxsbNQ/A6sjp39aWRTeZMccp3lDOR+pfUH/01FYqawLgO1/n4HVWWF19rAqFiXtC84fvsKqBFbYrd/Y0Na9CWHV+PKZ3T7/zD75+d/Z4/ee2xqLLwdWWCBqQcLpkwb8SMleS1cthcHS+tuFK6xKYLU4CVjVLDbS4qhc6P4UgNU+hVWzP9e7A6ykRGl/7NuBPwOr7ilS1w5G1xHeBYVVHVo1qZ1Wa0AfqJjQHSFEbkTz9cXC07hTqRQ70VAZaaqDsLXIagV5fMCq4RCLWRgj16FVtcQEeTKwkkm2G2q7IXuAH2UH9HAf9onIBIf3w79IWQUVa+0G21TWAOxgAa4QwF4orJjlbEDwg4XmAO/ZbAhAZjCXvru3NQzlXb3FsEB4CYqA6DzCbL4lJLBdYdVjxkIAK8AqlCXKvgRWGcgC7rnCaqMwcPKWft/W254NJxeEVZePn9jw8orAClAO15wmpe6V9S4prHBfQmEVcL1U4WDhHkqVElhRhQLgs1jZCmFE87ktl7vAihAywgLdxyrVf4oJc9KLgBmVTbiA6g6saLzuRs4Ypvsw7HdPK4RjhbIwQaZaSCCfLxRWcjff34vU+48KtDoRWMW5EGAHsgpISmAl9RVeg8JqNpvZ/eyOoCSAFUL6Isxyx9+sWCSV552UUQ0KqyqUy9AjH3tjG7T7SLRQhhgHDPrQAAAgAElEQVQ6oGOb90xvuU4hclMQ7iHAShuL9UcGVgFWGabY4GGV+Bn8q9Ybe/Htt/bb3/67/dd//Rezl86WUGfmbFHwz0MWQIQAou5fXuC3gNQAJuvM0KrEE8ymuF7zfYBVF5OJQgIRtgrF+HcJrLgiLiFVHVgFtKqqvhAhoHEF/ZT8+ObLDdVVy7XR1wpAHs9rQ8WPQ+s/weM3CazoRZsiHOCHiI0MRv1a3xASmIEVFFbjAZS98hQs22p9jG1u4WeFVdeGY/v8qtsD6McOrDpD5nwzYmezwwv2DKzeAWBVy8pb1nn6s57wgIXBvoe7MJ9N18vO+8cOrNLwC4VVj0OabftTG06fUGV1/fRj+/QXv7Ynzz+0LcI7sIDA+9bhbxHw46HAClkCAavebWDVteDvUtB8VwqrepbAfF7vtsLqDKxc/bOnV+6qf11jwdv8PPuOt+xhxZ3oBv+qfN1aLAGgrwCsGN2ARSiUIUNbzAFqtNDjUoGgKoAVVCYD978S2MICDqFR4xFAzFBhQy4pqe6mCtRLLeTqGXoQKcRPKQlz35gWrOvwuxKwAsiHIbpA11qhQDRox+8t/VEErBDqpJBAhAZiwQ1gRTNmNyAHoLp7+YpG65vliuGAUO8AiIU5PDIARsiijN6xhlwlD6t6SGCuP80Kq9H0iuc16CPUB+GHKGuUPaBhDvkStFnZau1eWW4yD3UY7sH44squbp8yUyCAFbJvMQTyHVdY4dojU2WUVelRVAKr8K8i80G4IDZ/CmAFlVVdYUV3srqPVUzWEVpVKiq8jkfoGO90LPo9FNBTj0kZiluKkL/BgCbsMLxG/WeIaRj/Fx1MtKHSdL0LWFEp5qGI/F3uMEVI9pEKKx44wlvdwjqp+hxYERIgF9oaoVozu7+/49/w9hoPRwxFC4VVhAU39al1YKUVvtl4pLDCuISAWXo/2qb6r4CW+g552eHMSqP7VDbsU9VOc8gelJSCjXF/pRRrDwlEv7jzKDYUmS3Sw1ibPKzwWUA/HGe5XtvXf3thv/nNb+hjhboPOCMPpw2BGsrj4uLCri4vBa4mANkIWy5gFRI9OCxHuaCNXEwnCVghhA1bp+gLkwLtbYYEhmTwwcBqY/1I3kEvKwArZD3V7822b3fzOccl/KD8AlrFWIK7fDywEpQVA5MPbRVYOYTEuEYPq1JhBX/FtU2G6zOw6ppEtbx+BlasfEeXYBewigPv27Q+m65/z8DKw4n3QqUD7BraKo8EMc0P3/I8AyvORWpkt7nIMBk53KX+sF2Lh7X93QVp9Qbr9XiudvNdEcXwDK6bYYPes01vYqOLx1RYXTz+wD7/xT/Y048+s95wIoWVS+0x+RVwkEeLLwl1AbHI85mdTNehsFooHHALKTJgFfysPPWzH4s+FNq2qvyWjDqnGecuvU8M9aX7Gm+Zmrhavko3vZ8Cdy34v29gFRNaL/QG2WxWU9WvXBPtPQQ7dgKLDzUOGh0hceV31ndJOKU/gMA3D1bZwDTNNx8cEiiucMrjVCDZJSnvqn9dp9/1+a7JRtvnU2/iJ9HUv5XAqexXVeZQ+rSHBKZFckOWwKjzAayosArPqi12vAe2XFA3pd4hZRcXqFH4hMKbOfHZAljB22bCtPdQWU2mF+zvmsKXeAVbKQXo4eLZ3eRllUO6IrRHIYP5h95+mwXDCulltYaflIAVFvp5Aa0wJwAqQDTAKnpYMdRDixY8Znf39u2LbxgKiGcmWEy74Tr9qTx+mJfjWQIxH8Bruo4lTdcBtSJcL48fKjDdat15lN308kbqL54D6IF+h6cO1GvqtwX3IiQw9dYMaxza5PLarp88s8vbJzaYXBCkyLNLygV9bcDd0nSdg3VnEy6hQfwt4Jo/27SLWwKI+DvVc4xF/WGCESWwwrmWHlahrpJ/lwMrXBuA1XJp89nMFvOFZ3TMwFOCOFew0NcMr/nl7gFWpZlhjA/IAkhvJ8ZaeXli/IbCyDMEClpJZRUG7FV/qLjvUodoiNi/A8pT97Tj+/vwDJPVRgsFiyvB6s8H/GE0YiQQiNlHTWGltOc9W67WNpvP7O7eFVYE0wGscluLutE0bsV5ZLDUYwhbPj/V9bIehQK9BFbsK6BqdCCT6ljMbRxWsT45cMRxFAFcjHsIwRs6xEL/ULwW57+CzGfnEfexR+N5+poBL1NlVTVd1z3csvyQUfEvf/3a/u03v7U///kvTP6wcGCFc8U5AlJdX17Z9fWVTScTKqtUBvLpQ5IKgNuYu+GaAA0ROjiFET7DNFGxpTilAszbaZoTFgo/nFsdJkZ/WC+PevvmzHin/kbj2tenFBYCOD94ISIkHJsm3LN1k3VshFjf7mZzwqsFym/lmyoivspOuVkT5k2GA5uMAFFzhsQcvVv41Elf53VOmwP6D3OBajOCb1F/jQ0BBmhDYdXDGbnCari10WBtk8GayY/4kfCXKNY/0f/rG3fLJCnGOnvg5jewve0J9zrykAd/TNfcPXa0HbBr/tZ1MqeFBDbfk67vLF/3lBMP+Ujx3jegsPPxYd8J7ANV8bz69+/vkUfE5nNoB3JZHX3cFexZ1x93sNZ18J7WS0je9ji1fbV6WPl6vztGZ/8Znnp+XUVdP37vX/75ttbjVKFMrvDNpK4JTJWNpP2CFJfetujrKpBTClvjeHuHWw3paCjeiAXGLhnlEn1mbOqPr8xGN3Z9+7G9/9Gv7NMv/sGm109stlwyDKE/REbiBRd1etTPwzMWKd8V5cg0d9wubbtZ8KffW9igB3iFTFvyfolHBlYYbrMKJU2UC1hV3uN6B5cl8cX9L+9ZZVetq/q1v9604Om6P00d8r5OuunbxSM1ieEUpbhMHAeT4wyp9xvgVo/d1BHuaT/l8LVnp7yt1CD916P5+HJkqS1iisVJ13SjLMum84jd6mPvfFf/cexxcztoXxAq096xj9MnHF2woL4ALNuDoIkbcO+5hOr7fdpc9HnykIICQLBqs+nxN2AVlFbwsIq3c8GHnf4EbNAe3FCY7WjARdhkesmf0XiaIAmgVZn9LVRKs/vXOeNeqKocroUCS91jkQmVqg9lDVwt7tV3uik7w2VWS4bNEMStlsleJUJ24PkCfy2Eewz6Q2VAu7u3+7s7wg+qqRCy7eGHxPz8igg1CuwEFRjKHyFKgFboh1fQiyXpHNPTE4p5WGIP5swAGzJ/R/ZCwRktmJP1FpnL1lbILFtbAOmeqjwWq5VNLi7t6vETu75FSOCtDaeXAin4XvdQYu/mihwAsdi44KLugA2HJmDFEyuAeVP/HZ5O7KF2+jfUtxyOxvJ1o36+tyc/H42OSgwApUpSzWAhiTKYzW12f08DdniQlZCK73WwHwAjoBW/b+AKi9RhuAVS9KoBMRwwhTqKE0FArNFQ4zkz18Es3zPY4TV4o7kCJyk5/F7yDhKY+IJ5T/tt738jqUEeuEpA6LUklXu6h96gca5pfuPXmX3T3F/QPYMQzhZZAhF6ie/BtdFXidcqHzK8JqCSDfSrc5LyQns2GU38npdm6/k9AuO538J3SGknJWYATIDn3L/I5wmNieO3m/dDeaTzyuGBgNdtc0i1ydz3lNNFvDYAsGLZ6Zgy6Va4Kv6h3ACrYBfx7avX9pv/9b/sD//xn/b67p6+TPfzJeuN+uCVjUYDu338yJ4+eaKMgMNhUnfS/Nvv2ex+bov5vT16dMnPMGsjYBX7GrXpAHQxO5A3W8CaplZf3eBMbdbnezvt25MSNI2fTbMRfF65SVU3iOEB+/mjdq1NVmXSxniC5BGL1dbuZgt7+Xpmd/MV/88Mr7ifawAkqaxQH1FeAHj4v9iy99k5EpdFkOfHan9cOBZz2bgmlCcVazwOQsKRJRYeVj0bD9Y2Ha5t2BOw8tQkvqYIbzjBssg0GmOVfguKdW16HTs7+a4+1zZ/6pq/n3KO+2a8DztmO/RoP3/NQ07ZsO+6913l51OBgy55Z/z1ennQh9/KmwpbhT3H7+IHeROu+QBd5adPvZmalOtBbhHp+/eE/WlOcmzh5v563xHa5g+xjD+VobSdfXf57yv75kLp/cs/Py5e2e08q8Bq9+BdC86uE47U4/suuvPzJWFoOEjX57uqSqfksgasOBDDPHd0YTa6tuvbT+z9j/7OPvn5P9rlzXs0ktxg0BtC4ryUb4kPmfVz0d0IYKV8KQyBgYfJFgBrZsPevdl24eExUjuFwaY+LQ+ZmDBzAkZlhHyzUqJz3ymr73g087zCdPQdAVb7IFUXcMFEonxPqaCsAqsAWhWitefO5SlivqfdneJDQFvUGVU/0oI9HW81FXRM1LR4fdg5NbWVQ46xtzP1RZtAYR2qdbXMw17v6rC5GDnsUI3v6gLuXYfu6p/agJWMhdEP7L+CdmClRVIAKwiUCKw26BWwkOvbqgKsetYbaHHGCX6CAcouyNC28dQm0yubXFzZEGGB9IlCn1MFVlJNbez+DsDKQXuYq9OrxBep7PMEpEpoooYHNZWyA+I1KbVWhFVY1AJoLefKQsgfhN30PPMTQrcYgme2gMnv/b3N5zMCK4UW6jvjGvF/1VB/nn/6hIuwCuoq75uxWx+LbAIrZf3bbvFbxu8AVswA6GCJPUYCVkrzDvVkhEJyCerQLJUNzLA3a5tcXjKpB4DV9PqRDacXDAnEiEEPg6SCiM2LKrA6ZMLdBKwIgtB/evXrAlZxjfm3gFU8AljR3JzeTg6sfGIdSsAYkwgFAEnmc6rjAlghapXnmxbB8f9cj2jC7sCqbKNcfnhXpL2MbLSe9mm8LlNt5cCKi/HIOAmY5V5XCI/V4lxeVXG10e/g/rT1P4cCq3SupUqISm5WQK9b2SuJ73eFd9yPOE/5zkV91NkBFM5mc7aTAFYAVZOLSTLIxzXhtcjsF2XS1gcCWOEhBVR9THLluh9AbVyQSkBaykw8z5rN8g/w66HBW5hjh+LNffjoSSTARTDS8mgDVihXACsmbvBjApzhB+Gq+KyAFTZFevby1Sv7t9/+u/3Hf/2Xvb6fUVE0X8DDz83l0ZYnI3v65LE9ub2lagoZ/9QHbRVuCs86qN1mAlY318gcKGAlE3yUhOaMofKMkVWbS1pgN9WrCM9q2uAq54XxWdYM9i+1AizC3MtXIgtnytbYMypGc+bXrfuAKXMr2v9gNKXCCqAKP6/uYca+4XO4joGtCJNQNgJWUP3BE3BAqMQ5s0cBqH7rwWsguApgHGb+gXn1Pm5yMIskLhOwCucI5VqfwOpiuLJhb229LV7TVoA2wby/Zn/iyQsSeNX9VMNvtzRorZzvwIupT9xzLl3zm5MuYU89e8gxw8dn32e6gdXbVch0lV/X+rm8rqY59inbtQ8p5+b3uq3DgfPX3WOAmOekNE3f0VV+p19DeYRdeMnv30lIEZ+BQjTWbsedSVdIbdf6p5yTHHcG7Z/qLv9iUpSLZS8EPgOrjrt0KLDCYaLx9wYAVlMCq6vbT+zp81/Yp1/8k10/ft+WWIRg0BshLh/hI8WAWTuXElgpuS8WXghN0U/P5jaw1w6sstqiDViFjGgfsNJgnlUpPwRg1QY7uoDKdwesKq2xsdY9HNpoUnoGVvsbcVeHfQZWAlYrZGOiygqKKfRJAlbrlYxuAybUgZW8ojTxpnn45MKmF9c2nl4SWGHhwUmhLyZDohw+NABWrMEJWjmsqoRCaREQ3lYBT8KnJgMrXIOrL6iSWksxBXgFRQaUHwxD6RvMorH4g1IB74GhdJh20wfLjdt7NFgqYJX7arGf5KID5wVYhTAlKazwdwArhPgRWPWwAJMJfQAr/l14TGUgBeFWzvyqQb8ZWEF/Nb26spsnT+3q8S2B1WAyNUO507crQthiNFHIYamwepvAqsziprGlXN2GwlrttwlYMUugz2lKYEUYgiuhwmrWCKx2stc5hGR5BiireTzUgRWN1Us/KtF1gRHApiE8KyOsLKusmoBVVjfrejH2dAGr9umJwB6hSsC1MuTNlWl1YKVJtEBcTCgDFqFU24BVtBO2eISwObBCeagfQfsTRNoFUPlq4nvH2NwLs/IasEIbJLcsNwVTtkiFEqPNBjQNQMb3Y5HgIYNUUroiJyBOMmB3OLevnKvAKr9LvEPACmVPVRWVVfqJ0EMUNRRW8F76+sUL+82/A1j90e7ncz5HmLUFEJT5+M31pT17+sRubx8zHBB9GKoovQERbgrbiZUyNgKwP7q5sNGoT2CFtrIPWGVYE3MGXUu9PXLutwOgC4V+0X6PBVZ5gwqAc86+NnoFqsjoAye4j1CE1bbnBuwbu5sv7W6+oDJN6ncApAgRhrpqZBPCO6isDgVW+Ha3tvD5VGxjZWClY+Fn0Acg69uov7LLkSus0JZDzRWbLc6kzsDqbSyFk4j5pIOfgdUp27UnFb1v/h0eIbD7bWdgdQZWte2SPKA1KzjKCU9akpeDWkfIXRch7iJ0bzsCtwtYxUSxBFYGA93R1LYDGOF+bI/f+5l99sU/2uOnHzHaHTYl/RGMTCGdDzi023EEi1DYhgZLhQXCVHipjIEEVoWKQAmAC8lz+KJE3L/PR3g7s8Iq+13FREbn9X0Dq64ucR/k6QJVcdy3C6xSiyguY7+q6QysmibRXTWgY0nXoiLj4vQnrrCC9xL9gVZYbGZgBcN17F9XgBVFL9ql54SeGfTQH2nigHBAgCoorKYXVzZwhVWEppXqB3kSrWx2f5duYBVE0fwlmQYz4Jqqo5yungsuV1dJfSFfG4b0FQbsG4Qp4WeBkDEo0mCgq1CPV69e0RcGht2rJYBWKKg8DBDvZ9cc4MqVX6HFR18MWLVZusoKaitNwsKXCuqqXk9ZE2mmzgW0wyt6TAlICVLJtyjKouyD6wor+iMNBnZxfUNgBYXV6PLK+qMJQwIBxrRBkTcgQnEbqtsMvJvbUYy/cT7luR2isCo9FKJ/K+cU5fjSBqxwrQobEkDFMfYprJI6zj+jMpRiLWea9PG2AFahFkgqKFdbJfCiWKsErBDOtxn0adweUCvCAgNYQUlHkML77mOwF3VSOR3dxVVDAsvyDYiljamqwuohwCrKDqGpkSkwQSL4J00FSggWqcSS6ilgSDl/a5rLjZAEwUPqSrip91YVVpxjFcAKoING+2gvbo4e90E4yRxcVBVWuh9SZHV5iDUBqzSk0P5BSiBCJQdWofaSr9Ug+Vf96auv7F9/+1v78k9/tvkS3nvwborMdzBPVzjg++89tUc314TqCHUFGASIgXoI54wEE/f3M1ssZnZ1ObHhSErEFH5Kz6WsJkuKphQ5qhq+O9/w+lRMRfUeh901FTTvkCanepSfa6jTeQM2XtzaYjnnB1VmOm/5wLlSDh6JSFK07QtaLVf2+m5mr+5nNl8sk4F+wEr4DgJYjccjGw1x1EMUVll5JtlV4CpXfEX9TGGBUO0hJHBDYDXorWhyL6yXM9dpbiF1cTUk0OHYjyAk8KywOiusjh6+uOF3BlanhCSegdWPDFh1Aa8usPEQYMVQO0y0QKOGE9v0kWr8Q3v09FP77It/sqfPP7XtYITljQ3GGsSy510XsNIODnbwqbCCFBoG7JtXNGFXxiwNziWw0vY0JiKe3lwB/Jpb7IQEauaR5yXNkDKOqTfvyiCP7cB2FzTdR2r6TNc9LY/69oCVltN6NEGq3efOwMpL64BQxe6a0X2sM7CCWbqAFUL/6sAKwAOqK4mNXNpM3xL3dXGjdPYvgyEVVePJJRVW8LDqw8svPJrSIkSLWnndLG0JiFRb7RBc+OoHUCJgSaie9H9BHSkCCliVwvnUD0KhsEGI4GLB70L2PzyH1ocFxt3rb+lzFeoqQI1IgsHj0hOpCqsEteSPsg51lQOrDVOcR1+ufhewCqHffWxkQFVlOZMcTkLCHw8DrEGW6DsCVnFdGOGRuAZkFbt5ZI+fPbPLR7c2urw0GyJMCeqErKSK9uK6pBQm/raBVV1lU+3j5H+Wlq8Rnl2EBNIDq1BYKYRQAIZ1Ayqb2dzmHhIIcEE8V8CpVF41hZXGavXD5cKrBFZMOeAqtVBIpdAzwCoHVlnd4wolZ4SCCAAaMPyX2i0phiIs79DObOd9GSQ0KazwXU0hgSWwSvUiPKxqCisWJX2j0GZXBEQ57G9DYAVYgh9cVwClBB+9vka9LX/j7yEhrmBFva4EPNCcRPcpvI7kYQWIBvCDNi5Yne+Dwrmm08lOSGAJrLpylgSw0nnHmOLng76HoWuRgVAgnDAsvJgcWEFR9ccv/0xg9ZevvpLqCuGC9DEdEqxdXV7Y7e0jKqwuL6ach929fsXwNqqGEEbch8JqbfP53JaLuU0mSCIhYBWQh0YQDqxYpn6TIySwHF6r86ddpBTzl30hgXVgtW87LoUN1+owrp9tmT5wno3PFVYJuvaEgzZQWm22dnc/t2/hOThbwLIuKYDRLkeDIc3qcd9PB1bqfaWycoVVD55o8MzqMRTwarJxDyucoSzjQy3MPt2VeIE15IVYJiraN8c+ulP4Tj94BlZnYHV8hTsDq3NI4E8sJLBLYfW2gRWBh2eJ4YSKWUYQ6jElsJpcv2eXjz+yT3/+D/bBJ18wU+AaA+BIk+SYgO8Ly8AAFxMNxM5TYcWsgA6s1t86sIqQwBJYcarnmac8xRd3j/JEvdx7r05K/LP7YEtjKuPju65yUvoQ4FTPglCHPl33/3RgVfdAqk/Zyv/v+zsmwvn1w8rgHBLYVePayvEMrACsFFqBbIACVugnhtazofX6I2UALDyltNkeYXsBdGDuHcDqggqr0eSCAItwAYqiIRbs2jUHqJKiSd8tgVEV2AdGoPF5CWmS+kg9fywow2RZgEk73fhhOCAW24u5rfGdC5iyr2jODRK3Ws7oo4LntOiVWXN4HEGtRcYfEKrwbIJ/2JohgJ4lkF5WNWDVxyITKhRkE0O5KiNgKHE2zPSYyzgpqyorgRy6leEdxpme9cYThgLePntG4/XeZKJwQHyXh2lV+sTkmSJT8O8CWJV9e/Xv6mKtSWFFxYwbnofCqgRWuIcAVrPXd7acYwPHM8N5nc0eYLjdUullFV04+uQ9hRJWxXhOIOFeUwFECAeGA1uDlybD8gjRyx5WAjECVmgDzDQYxCDC8lo6sfbxa1dhVQIIbSW1K6weCqwAq8JYnSbhk5EMv8eA0zJxb9rkqyoGs0ddACsUSVZH6ay4sGfGzQz5SmAVCiuEyKFdx/fK+F6Q4erqSuG/RUggjh0hgVA4te1wx60qwWqEFVKd5V5LTIyD73XAEaGaQFcAU/Cs+v1//Kf9229/a3978Q0hNb32lgvCKWQFvLm5tkc3V3Z9dcmQM2YFXS4Io5A9EAortBh5eEmhCmgOYBVZKSMkMABQmsU5uKq396oCUhqh0sMqgFWUUWU8BaCsTXd2Zj+MnXTAX8DLqHfR5vE28NwAbZGOnXXKt2Gh4sXfi+XaXhFYLW22xKaBygSPAFaTCUzoEYrNWXby7UpbiBUPq7rCqtxywMZGZJiU8XoCVn0BKyisGCqIuhp+iR7yK79YvCqTdX5TkRwpl2/XTObdfP0MrM7A6viaiXHgcA/W+vfI1uDsYdU+fu3bQsibdLtSmePv6M496oiwS7uR5Qd5ys1n9YP3sFp3Fkh74XeBgS6FFXYwBawy+oGE2fpj2wymNpw+sYvHHxJYffT5r6w/viCwGoy024rJTPOjgBeMj/eMJzB4ZFiggJWtvmGWwF2FVZqKOrTSEk6T/wBWkmKXk5I84U1TnYbT++5M17vuzz5VUtrF7qgfpwErn1iXmfoaR/DDlFb7rmV/DT4Dq66u9Qyscsdfhnd5zSVswYJvuYCCAuF06GiQbQpqIAGrCFPjZxKwUngWkysBwsD0djRhZkACq/GUIYIUZvVliBt+RNhVh/8KoFXZb6orUhgG19kATszCV6iKKuFyYcSuRXIACe2Ke3iGVjNUVmHxt14sCTYIqNZLo6fxWgoslEM6DsLzNmtlC2yEVVoIrWm2viK4QrYr+lcFZDMsJLGQR7jOxAZQWFFxpVAkLsY8S2Ml1M7DcFR3Hd0l03m/c8xK27P+dGpXjx/b7Xvv2+Xjx9YfT6lGQEhgHxnGXHWSR4Pwo/lugRWrTi2kKEKN6ovX0nRd6iYHSw728ATVGMhQ6Qormq4z5BPZHTEcSnoR43cGgYKsIZfZp6yKc1pzfBc0C3UU/k/l1KCfgFVcn7I99hUl69crBQmUMAJWpSdWl4fVQ4BVnEMAnhJYxfUkgBdm8jH6tyisApAAkrCvSNBqacPxkLAKQCV8rOI7yvtdAa0pC2hWWAUEqvbXUnWW5RjAKjzw4lzYph1aSAEnpdPNzY1C9fZ4WMEUvQtYNcEqnhPusyeVkGdVwA3BsgCr+I5Xr+/td7//A4HVy29f8bNQdsIP6fGja3v27KndXF+5IgwqKoFBZLuDsoqm6h52ScDN8GEYui+ZuTWAFYFqZLYL1Vo5w/M+tizTXObVkMDYDGgLCQxgtW9ZlOaXxcZD9Of4nVRhHi0b9heBkvE6N00YHjpgCDSGnfl8YbPFxl68WtKAPfpuZGlEWV1MJwRWgGCnACt0/Qw9ZrlGpkCFBI4QEjjZekig/LQ4N0fYhG/qeAqkM7Dqmqgd8/rZdN39Q/dDibJYm9YX37fpelVtuFsJDhv/WqDMiXzgYdVyN9ooRSZoFls73Nl0/QysalWiS2FTV+jUK2gnsMKygeEJMh2NAQo73ABW/cmtXTx6bp9+8Y8EVsPpNYNGBiOEOqDCasJUr8phBhhKA5lL4l0AVjJfh4dVb/WyprDSfk65M6iwGWUH5CSE3hyeRSbtqOUJVlrcFAumarm828CqPlFu63ROB1ZQOhTfkP7zcKXVGVipHLsg5UMGkTOwekPACimtJDVKk3H2jRv5tNBI3IHVeHJBYAUTdiw2oKwqfW4AqubzewIrLOSr/Y3ON7J6wfEAACAASURBVHpEqAhigcO+nD+uSmJWMhidezY997eiH4pbq3B3HNANZtBQNMwXBFYMD1wv7WI6svUSaq8MrODLBbVVCay4M+7m63lM2dhqu6CqCkuqElip/wacEKzKwMpVDAQbPVu56XC5oJcCS0CpAhmTOMizImIRBWD15Ik9ef+5XT56zAy1G+w6uin42oFVRuYlsArlyv49tvL7Uzk7cJBaoD1LYPuGwmEKqxJYRRUogdUCIYH3OUugotS1qC+BVWSaDI8rjdf71VX4XpRfKKw87RrvDQ2uhwNbYWFagCkpa6SwinpLgLIHWAFite1wHjZhz3H8pRopQgJpvF9CX79ubrRVzl0bb6XpOj7XBqz6wz5hVQAr4gGHygmcFRk+60qrUmFVOfeY4PtmULkBJWgFMIyQOqk10aYBLfAIYAVQBWBVKqzkLQeAKKUbQvPagBXq2aHAii2rUNvFcbEp+e2r1/a/f/cHmq7jb8AX9D/Xl2N79vTWnr//HhVWADTop2aze/5cTKbKfjceV7IxqtJsbTafUf2Xwc9+YNWUJbBJYSVRXq6/dWCVXnOPt30aNZ9RuqqoqpSN/miELIup+mr2rNBvedtAXUZfNAfHA6jMGBa5stnS7KsXM1tueilMFRAbdfGNAatNqPFQCsoSCFVbAKuLydZDAt0A3j1mce70GHStb1VhlUPe32ZK+YfMk45971lhdVZYHVt3qP/dURtWj9a1fu/ycOr6/PHn3vTJM7Cql0p3+X/HIYGn3vAu0/Xy+LsKAcnx3+ajDVgF+OGAu9VEQdMI7bytbGSXtx9Yb/LYnn34hX3y8/9mt+99SOP1xXrpE6eBh8Rk/hpLtjRRUPBgNl138/UBTNfX30ppRQ8rN7CDEbB3BKlBM92RlxUTwehbMHETcSnCC9IEorqgyOWcgRUMhps8ETQJyaEs++5R3NNyoldOXHcUArVd+i6gWB4/zqECMWr1p44O8XkVmyPEysVK3l0BVpp+VU1R0sXvKq2avCEOBzanK6zKDqVcvLzNNpXuQ0zwT/iyw8tq90tioXiKJFaLmbfXB5UhTayFFdMfgJt2SXWoDup9p/6fQwJXS5mubzdQtAyTwkp1WeAE/6AopeoJC3WKl7YGY+nhSGFvgFT9wZjqKizKpLDSAl9+RAAJyt6nc6uWHQFIWsLrvXHdMleWgknnA9Ni/78vYtlfJM8pKDgGAlZ4ncbr8M2aE1wh3I8pyh3k47siVJE+VwRKixwS6MbdccYo+9V2adbDckTAit46inHk9Y9HFzYeX6CnZVmhvY9GWqTRvBqqrNRXC/5hERmeVViYMdTIs8lW7j/CMJEh8Nkzu332no0u5F+1QblDvbVVNqtKDa0Y/RI5tba+6MNLoJagA+/VbgBRecAmYFUqOpraTkaWMmCO7lSfKyALBH7rFWFFACso6VJWR7+08nxZfoWXFReVfkPL/iD6dAI/gB1XRgG+KuRMUGozkK1zHr8cCBZm7ngtPKzi87yWWkhgU1l1AasoD9a4CizxQbynbIQ7x/HvjvGT5wiI48BqFxBtqQYPhRXbyWqJWk9AMJ1OG32s2OZrsKzsxxREJ9/M+hyAMyk0ztrnA1hFlkCGKCLU1w3fca3whIKXUSisIkwwfY9X0jA9L0FaOU+I9hPzmfI19lQOlhU2VrYnzX3Q3vEdX375J/vf//t39vVfX9jr+3ubzTVn+6d/+Du7mIzs6hJhgFATQcWGPgUhhj27nKLvcB+lyFbJcEJ5D0JhBehZKqyoCnIPK4Isrxulh1XTuJnnis3Aqt5RsM4hVLamnuJ9dOgVUFv9umCiAK483cSWtXANWMV7RLCo+RXP1eFqtFGKe3tDW2wv7PVsyeQZyGCJ70V9RJjlZIwQ7Gy6vjNScwMg+hTWMtVDD0FmuacYBG2U4Hj0rxr2bTzc2njopus9/I45un6r3WnmyK/xkMDK/mZH0peuBd8p858Tpl3po2X/+SaOVz9GFZzq1VQmb0BhpaQL1XVKWebt5e+beCdceNf93XcuaV2TQvybT6JLkLG7djnhYho+2lV+XcCqu37vW6Medh1d5X/YUeJdu8BK42tU1Ppcq6qwalp/dZ1fF7BrO3/230Vf97BrfTPv9mVI9WC+3saT9fX9ySGBp572jw5YUcmEn76teyObPnqPwOrph1/Ypz//b/b4vQ9t0x/aMgxCPfwlMpNwWPfBrQyZiCyBSWGFAXIrYAVwJWdkLO70ez+wQjhgCawAzN49YBUTxHJCXZ80VgavPRUxdew74Sj+gbcCrHzrkV9Rhxnl/+uQML/W3VHnCVYinnv8xnYXQmHEXx2oz8Dq4b3ZDxFY5UFQpuFhur5eYwDFBA4Z7LCTDfWTqzPdGBzKzJBxK1QQUGRk2PnGDz4naIUfhKQhlMMVKVwQ4ztXtl6G50wz1I5U51Jxhc+TfKdy+NzGVg58IvublBdS/aA1AVhh1QBotV5mlRWAGaHUdkWoA3C/ZiY0qK/mAmWeBRHH6/vImmAVVky9ra02UHghU+DG1uslFTn8foYkQRmBtPMTlovEOlJD4HBUh8X54zscVgXExnGYup2LPCw8ZWodzHLT79vk0WO7efrUHjuw2tK/SsAKE5Lwgkk9Sy0z1SH9TBOsigVomovtaTqnAisuuH1SVQdWqE00zC+AFe4xfayKnjedf+lfFR5XaevGF0N+HfKeAexxhVUJrHBvUb4Y5x8IrBL4ciN3pwmp9OrldQqwiglpF7CqgKIOYBUJEwJYrbdrgioAq7qPFdtNg7qrHLcJBBz0NAGrIsFlUlKWCqtkAo+2XWQoDGAFDyu07RQmWAuTQ7hewOGoJ+U4KKVjrtyV9sLQXgePVHUWXlveSKmStB6B1W9+gwyBf7HZbM6+8upyar/6xWc2GQ8I16iucjN5ASv1m3JwcKDom4DMMAjAvlwkhVWEmpam66cCK11586JwX/0KWIVzjvobYd4BrHivXQbL97gRuSBf3lsNRVzA3Zgu46wwv55vphlY3c94pjCoh+l63cMqXUkKPxCwyqAxh6BGD1ICK5lqbBhmiIyOo8HWRg6sAKv6btcRc/XU73imQMLl2trVHWX3Tjy6F6xvb7PskNnQdw2sKuVxBlZuqbC/DrzrwErj6/6a1jo/4f0/A6tjN8zPwOqQHq72nh8bsILSKnbeVliwXN0SWN0+/9w++eK/2ZPnn1h/dGGrIsOVZAgRte/bjfWFRVJZQd2gsEABq5c2SB5WeG0PsBLtUem/o8AqgFRMXMuJbdPC550AVvCsaQRTPj1qVeCEaWDzhLh7MXlWWHWX0f5O6cegsIKqZzegOF9z3cMnJtGxPIfhOKDSarUxRN9tt8pql4DVNkLIPFtfygqq0gtgBThFU3FmQxOwKhVWWDhh4UhFoqsIpIaqqsbShNShQ5igxy48PptVZ1tbrhUSSAWVhwSmRRKncz6l4ZoIKitAKwCzFc8DGQThE4OwIXweC+DFbEZllcICdY5cOLlKIJfu1lbrOYEVFprLNSAc+mDswCszIJRmAFb4W+zDvatY5oCF+xRW4c8VIU5Sqmix7mXf69vV02d2/eSp3Tx5akOoMQAJscgGFCvCa7MPV0zwdFWHtp+oNxWvLRVLq77wTQCrgDolsIrj0nsM9+x+ZggNhMF+hATGfSqBW6irkql+oTAr9z+bgBVgE5UsA3haSWGFLGmHKqwqSq1a5sHyXhx6TyogoaauwjEOAVblhg4+AyVYAFMew8NtUecCkkQYHk3DNytClXpYYLWfKTzoamocWCnUgVUuC8Bu76mKsMImYBWm69HfBbC6uLhIHlbItpeyEXrlWECR5wqL8pzjHoRCrJw+5fvjZVwx3c+QBot5gGaU3X/+1x/tf/7Pf7U//vFP7Gtvnzyxjz58bh+8f2ujoSsJ2b4Fvxny6uo0dT8CVlJf6l7gWhE2uE9hFcc4RGEVbUtLwKZNtt1VZVP9CjvPgHeElu6rxfrlAFOdT56/VMFMNtoPhX0o5CR31+srg8JqanfzVUVhNR7B82vELIGtHlbef8W5aD5ZWnRQb5iYcgmsoLAaDrY2GeEerwx28FDr9hk/ERvH0B/GSOubwq6ySraINWBen6381IHVvvIQ5IyEVPvneJ2vnBVWnUV0yhva6q9r9lsP3zkWsj0dD2272tfDrv2ssHpYebmV6K7wLCn/zwqrB5bog0ICfXlElVS/ZwBW/emN9SaP7PH7n9lHn/+9Pfvocxtf3tAYlxMlbLsTWClITyGOEXKX6bE7T8nDqqcBEcqqwaoOrBAaKEPOPPHzBh2S9TBeZ0jgu6Ow6pq0Ny1+ujqcckIet766S1rt7B4cEpiAFc9+t3bt9bSK94e6rVld1d5hn4FV54DW0t5/KsCqSSGjyTmgSQZWNFzfKjsgzMIBoOR5npWA4X0XoWSy6cBCCqFbUBxgUThMwEqhcVIwEURDYbX20DnPyKdU37obqT37/0tgFb41pcIKChtCsFhYFyGTaFH8Xr/RShi1IYiCOgEKK/hXAVjB+wQPLMbns3uHVkuFj6Fn9lDF8lzxPBRqEQq4osJqzYUmwv4IrRAaCV8jUzYb/l2oTpYrAbfo+0Iloa9USEkKQXOFlcYkZOjq25MPP7Sr26d2/fjWBhNkoEWqLfewKlWlgdVrGyEV+UhbW2nyIfJFQ9t08VRgxfIoFFYyNc+wTXBxSWCFbIEEVr4QDRhaAVYREugKqwBTlUsvNo9CAUFllCurQiXFkMDi3LTR0hwSyKWvg660IVPLPtg4PrVP5xNcivtYbvaEKqVNYVV+p9qne3AVIf0BSQOSlMBqsVoQWEUmO/wOqFICoMo9KNo5PKxU93Um5b0VDc2z2QzPsodVqbAqw6cBrOhjNJ4QRstDrwqscDwAq1JhVRZ3CViq9bh6U6LM47e8i/zR69v9/cx+97vf27/+22/tr3/9G+H1h88/sE8/+9hurifui6T2HhYLYRIf4cGRdVC2E1Ja4ufu7jXrFT3VvF8pFVZMDtARElgCOPmd5nuhvmm/wko3zfsqB+ml0gyfpAm8h9IGBI0NCAlgNVfFc3UoHR58avfKphF1ZQNgZRMCq7u7O5vP5+yvYU6P+18Cq7RXW6jg8himPj7GEZavbzQStrFNRCIPKawGCAsEsEJS1h78qxBajs0NACtlDSyPlzxpQxXiZXxWWLV2cJUXd+cIZ2ClpDX7R+DW+bE6hsNvwBHv7AZW7S2g7fwJqpLK6oiTq1tsHHeI4lNnYPXQIjyHBD60xDrefziwwrAWOVG087ruDW07uiCwun72qX3w2a/s+Sdf2OWjJ2b9oTIEarbUCaw0L0CDKBRWBFbfVBVWDAmUp4p2onL2wtSvVRRWkJwHNMnvVT/WPFHJQA3zgzfnYVWfLO77/0MgxXcDrGJSF2VWr1RtnlYFlGwIWzwDq/YG+pC6UD/STxFYlQoZlAfC0vAcI+AcWNGDCgqpnsLYKMmMBWxaRGpxwcg4z3rHECn0gj34VSkkMACDJvxQH2ixCe8h9q0OPVLWNvcz0f89y1uEb7n6oARWOE65GPY1UzpfLp4iXAdHdD8rZZHb2HIxI6zSwqRHb5jFfEZoFaoN9rs4b2YO1DnHggvqKrwGCBeePgGsAK0Q+sNMi0ynxTRi8i6E4mwwoO9K2UeFeXKseSMkkPV8m0MCWfb9gb3/6ad2+fjWrm4eW280thUWrVQBKalHlCvVAUntmfscLog7xsAm4MnFpZfn2wZWpcIq1yd9K4AVDPQJrOALxCyBefe9rO/ala96WNWnmKWnRyhI9FvgrAzpw3sfAqzi823Aqt6ftfdvebMj1HQl8MFzgBltwKoKiFBDM7CKahHASiorZQqMkEAAK4XbDaiyQlggw9gK8/WAEXWAhefrwCq+U+d1OLAChI57jc9CYTOdjBuBFb/D2zBM1/eFBLLnCwhUQNLcXJRlmaKfmh8Z69XWCK2//utf7be//Xf7wx/+05bLlV1eXNv7771vz5+/Z5MJ+kT1YZhL0bfLsxxGXxDzMPZjDmxZjTdre/Xq2x2Flfo7hQN3hQRWQZwnhDhQYcV7XIDsdO98rGA/xzDwrA6LMEHVhbX1+pqnJsYXSQsC/qaNDp+bemeDz69tYLN13+4XK/ajzDq7tQSsAJbgN0X/V/dIq8A0tF9X5e4HVprVy0eQKIuAEcAKGR6nU5R1Blb97ZIKqx58DWnNoURM6R6egdWDV2gl9Kj8DTuCUrH34CNrsy0UlvHxfd+3e/h338PqhwGs9t+4dmAVCu/joVsbUHt4dToDq4eW2RlYPbTEOt5/HLCCTzE8rAa2HU7NJo/s8vYje/+TX9jzT39hj54+t95gZEgTXRoM71dY+eSNQ5+H/dnahp3AqhbyEVvPFYXV9wusum5XdULVrEJqO8Z3B6y4pPdTaehAk7KhPFtlIGoyXo93tcegnxVWP3VgBd+kQ0MCY0FXLuIFrLYeDoipuZumAzj1xzQKlzEtV3kKYChVD6z28nJhsgkCKygaYMAOVQPAl3bF8Y5IR0/PKSisgjBVFDxSTBG8lwbZvrgIn6r0nvTZ2DP38+0rEUYsUsJHJUEnZAP08gvfFbwGUAVohQVQgC2AMXrkFF45OH/s4icI50AtgNVgMCSwWi2xmA7ooXOEbxYW9lBf7ANWeYGv69F9y4oFhP89/+xzmz56ZBdXj8zwXShoZghU6BogmwepJ2ClnUnVmjA+7uqH41zqIYGROXHf55v671LR0bQ77HozjnasO1wpemp5X7AH9Jnd3VFhNb+f0UgfwIpLWw9V3AesKvCkOPk6sEK4VfIpKoAVlSLIIuh7EXE+TQorjQwZeMV7cZ3D0bACDOvldQiw4ukXQKU8fhewKseXgKLleJTvO9quAHIJrBAGq68HJBoTWkFlxVtQmL2X0DNew+8AVknWU6lIrrjx/oZQx5VFobYUOFOIbxw3gBUUVlQ61hRWPBc/Tt3DKr4+yr0+/pb3g1DIDdE59NcMbNF1QeH15Zdf0r/qxYuXdnFxZVeX13Z9dW2PHl1bfwCAH6HEuo3oG7KqMpiz2gDN+5nMQtD81atvEvwuPawCWPG5FoVVFVi6QnCHYO/buMymuOW9TkDWBI+4ZRBhk2Vb42Yn7lsBdRxYMZy817PReOJAwW1aqdBFv71hvuzXi43NV2uqq/A8Nh9CYQVYBWiFrH4BAmMsCCCqLLR5oRl9MSMdPNyIGxoVYAUYCPXu1pDkMAOrtfW3rrByYBWZAs/AqmuEaX59L6zyTYkzsGpXWLWWOhMMFIKG425R66fagJDrGls3zA4DVsef+BlYta0eji/XQz95BlaHltSB7zseWEFhBWB1YTa+tunjD+3ZRz+3Dz/7JY3X+8MJw09yqmEfNmshgVgAasLLJUvyr8LfGVjBdD2yBJYKqx8WsGrqPPZNGA8FFd8tsMp3amch1gKsFCrUDOPOwKq9oR5aD5qO8mNQWB0KrEpYVQVWWCztAqvRcMLQQPit5B1IZQn04GUVKU2FtWDesI4rJFDhcCObTKZe9J6ynB5UUkPQ1CkBKYdUvihOYSKKSawYLqdQC2aQUsgfF7PcqWdaQj+3rEjIIYlZZQWKNEDWwghNZHYrLYig2qHCKkIHYe5NQ3b9xiIZn5siE5VvBIQZPUPHqKCSp9d6BU+agQ1H8PUyZvbCA2ALoSxRvlQkADb5GJAWT1tkY0SZSTkUae77o7E9+/gTm9w8sunVNRVXWC5VgBU8uIpwxuRRcySwqoCHWtbEpjZ2KrBSFfPFupvPa2GuMJ3716+lsJop82MJrDC2MvSzVIG4wiqeI3gqF9Gh4PCuXFkKc0Y/Kq0irKjfsyXbQ3uWQB1KwCrAW3xvCayq8CCqcKt+LW12VM/BP+Mhh20Kq4pPkp9nOXbtA1bMzOceVtk3SubrAFa4FpR9XNM+YAUPKz2adH5u2t4CrAAq2BZXuZ9A/YDCqhoSKEUjbiWhF9sTMrmFyH03k2IJXtTFqVzTb2QjBBGBTxPJiIvVXXkkRN+zP/7xS/v97/9AddWT22d2eXFpg/7QptORbQz9rxJQoH5AFaXQxTCjz6JAfK8SMyi8GGX28ptvmLGuDLkrFVa8hhZgVZ1fZGBV3rf9Svt2YIXvHXtG1DQPK9sKe2z0heEbhfYBQAwPPoWYDwdjQnpkWkS4tRKEQM26stXWbL42W6w3yri63TLJBkzXERJYAqtSYaWyVa1DOLciEYr9Rh/XeN0bhZUzq6FvukBhJQs79OtQV4XC6gys2mdrD381j4G5f0jrBGbDPBG4/MgVVq0lfgZW2YLi4VWz4RNnhdVDi/EIYHVbmylUJ0gxefbp00PPp/P9Zbj/7pur55I6r9iV5+7m8XLAzpNrSKtYfkaKKN8Phikm4/89yx8mbPj/cGq98bVNbp7bkw9+Zh/+7O/syfufmA0nNl8sOeHBgiJ7aeSRM0uJo/Q9Ra/MWBgKOKDpOoAVHJOx5yRwlUMCi5E4ZPZFH4/wnbT70whNmso3Qtw0YeFE3B/1BUo3wW4YiIpC3jdpLCeObfexC1iVCxZdRbU54PP58sJjwe+Hp10uFSfpXCr5Yvcpr7JXQtOEGM91ASudG5crDcWge7+zaPRzYwaj0vOnMezhkFZy/HtOAU4xET/+25uXSQ85XhmC9pDP5fe291+lLwvvdNlhMhQNE/5qnS2PWMKpUCeEUgHHWyAjHiDRGnURmejkXzUcTgmeAKzypDF7x8S5UI3hYWUKD4SyJ4DV2CZMy+62mB5OF8CKgMd/AkJB0ZR264vwwLxwjnPQNXPxAfgSUCI1Nf0BaJQybPl58L1UeG1sPEJotsIT1dfInB2qHWUVXFFlhcyBACNQ8lDVgddXK7u6gAeNwm8E8sTLFA6JlPZacDKT2sUl1WkzLrKXfP3u7j6H7fE4UIShXepe4/8RioUQcpxj+AUNJlO7/eAjG19dC1hhzGHY4cAGI3iRKeuYeoE8TsVoQowiV+LWB+9/g4cVnw9X4T1HaAdWLK2dT8aYHr+bgZX6tbtXr5LCar1YJmAVVqwPAlald5WfFtVCBaBKKhZXWFWBVUCGSpoz1QkCtgys/EkqrMpHjEdN8Gq3iHP/3gSsWJ8H6uPLfqN8bx8KsuIhT5R45HYV6qpQWAEQUHHIhAOCgoB7kS0QR4g2FX1FeR5xPjR559ftAiM8R6AGf8/wHHOgjPA59BmEx656zE2/Z5OJMsUBXuAYODfBOam04H0HdRXui6BVN7DSfczQCqh+FAomz3jHK4l6tDWGqv35z3+hygrf9ezZ+zYZT9nHQEnFLKPwwXT/JsCqgE84VviBqW8F0FaYdTwIrODBV3hE4bUB4Ve+lzkULhua833JMqK0jyjnDOXcIko4jze69zqbcq4Vs04o7tJ4428M9RjAzwYJg1xhpQzZUIcCVuG+D7gJAoUv7hXCN1HvBEtXtkKd6A1sxZB2zHuh6ELGxQBWAE2CUQpJ9/41KTcjC2i8pwSSKoPNekuFHgBjACsotnQs1KU5vasArWi8bh4SSG9T3df0SAbRef78/XtYnbZ+6srytmdYOPjpVmBVqb8HH7L6xpOBlfquYx9d66NKv13UJT0f7fS4e4gjtK8vjr2qosq3LPC5fuYG4/7vaV0feLEfd/X7xpxTr7laF5LgpYhKKL+BEQT+aBrz2+tHNcv8Q8+cNUjx7A/96Bt5v+7/vkPphbpgqPcv//y0tbXlCrPvok6TlMVOeq0XiVu4c8JvunC7OoyuO0MwxKKpLAtcZNy3LQyMAayun9n100/sg5/9mqGBg8kjmwFYIczA393d7ZU5caG9Wlpv/YrgShlKlvwxxNFTkrzhzhTPLcxg06nq+UFf8v195bq/w1B9gDQ7Ptu0OGkvv1qO367Cbni9q8PtAiIFo2v5dkeHjUCvY8WWu6PG40fa631f3nZ92Yi//mlvq56yuXpfYhKrwa4dGHdnEesqv6721X1/2jvTN9HVdre7top5Sv8XGaX2X0U5Ydtd8GGlJd8TPMr3pqVFgAYCmjwIcLG5WfFnRV8aHACg6cL6/Qn9q7Zb97NxcLTdKKMdd6X9uH0bEIyEMTZZKA2qEVI4tMn0kr8H8PPj6WpxoYEIx4LpeJH5z1U77JFQPxkGVwcmGaLBlDfmPAG3Y/GGxRgXqVBfuf9U8rnxUhtNMpDA96y3CnkCrIIKIyQYGz63pE8S1DxYKOO5y+mEoY3Y/Y/PC+IPbDQe23K95m8qT+DQ65nXUOaRgZCKrqVUWwB4AFZcJLnaioszqlUEB9EnTCcXNrq4tMcffsRQQKjZlKnR+3oPpYvwrgTT3Kg09fdczdWAZ/Ff9j8eioX6E3BCCrk01drbQLr7511g5mgtHb4KrAqFkxkBYoBEZIDsbaRJjlDSmPCkfqhQWKmOucdToeSSsbNWuQAdBBA1sB+vr7NHdQEz+rKFLB5p46XMlFbIOuL19D7fJQkFVMXI249bhpPvG3tZ/rVxK70X50iPH43/acJcQCuqW9BXhCLJs1TGc8yO6fAK54p6DkgRoCWKoN538f/sKtR3SOXi6Arwhk1egJYVLRlyaxIbGTZn9/fe96lfCXCG7ICAVgoHHDBcEefHNkq/OffQgwq+AFYldIk+qFxIVP62rY29f+E8tri3UWdev76z169f26vXr3h+NIFHnWLCi5Xd39/ZcIQkDSP+hHm6xmZvCVEuCKGkeTx88QDrkCBilsIH69AqIFj9/KM6AGIBF3LmWtTXss+I8i/LKIWGR/svkmagzAJIERK5EizV60JhJSApaEQozzsNYDXiD31eNz2bL9d2P5/bPfpdwMlk7i5/LPSjkW0VoG40GnAjAuHa+I3zEMDrUYEVMI/nhJDu2HTmIFpttwqpLP65F5a2yqFeXaTMgMgQiLl3ZArU5rE8upJKzbOIa07uwOyIeW/5u6CtLwAAIABJREFUkbb5S/v8KuZ/x86ios3uP4Ou+V/jZm9xcW0RLultJ03g2hfs7eff/cWtn+f97z5GW/UIcLXvPV3za/X8+x9t589a3bEA6Lr/p139qTSg6MCObINd15cP2wDmvN88vvVV7WQefgnYpI6+qfnTXff34d9Z/UR9nlQ/Xr18e//yz88OBFbNp1ZXAT3sApSZY09RsSntdljH3t49539Sh0FG6Ibpkn/HXrZuBKbOIxtMrmx8+dRunn1izz/7tb33yS9tcHFri+XGhlSSx6C2c7v2SuU1YK7N1nfWt4UNeivCqoEtOGhScdWDjFr+AFA+pB1rnpsDK+xmtXRZXQPeTwNY6b7UFwUBjI6tkerwsU+7/wiHAKvGTycj/brCqjTWl5Kj7dHVYUU41L5jHDLgtXVabd+fsr89rNN5Y+8u2/uxB1X5Hw+saPpdhMzwPHxCz6VeAKtCuUSFARag2zV3+KHcWS5RF6GuQhr4qfUImMKEFzvJgimAVvSP2axd2dQzhvVQXKqwvABWyDJ4cXkjYNUfW28rtVCE4wBYrTfzXWBVLNQIf2JB6fAqXVNtB0asTEAHCxMuyLBIrcGq5IvVgwB24pmnHMD7QjLOUfYnW4YcAYgg7IyhgfMFjeOH8DGiWmMtDxuaJ2sFOBiNbEJQBaXZ1Ibjsauu0C9LehUm1jwGQgULYKXQprEAmi/eUeewyIe3y2h6YaObR4bQQIZgUkGi7xZQyQba1TaWY5cksNjtBFLbouTMFS7JP0gZytpChaI9HAasqvW/Po1sA1aL+ZwAET9QWD0UWFXG6wAO9KpCnZZKRVUgl1EJn+ClH2VbgoH9wKo08s7+IyWwcsO3KgCpdTCxUAm40AqsasqgBIYoaEnau52QN/qcsY5myBwqzXgu4E8kBwCsCmBVnnITsGJV9TobIVusjQ4VA2IRXBUHC2CF9gcFk/o5QQs80BYEzgCp5BVXAquAXWtCMKh4in6yBomi/jZBK9y9sQPdChxy2ITFwP39vd3dA1i9Zr8JKAVftFCq4fzleTdKhvUl3InjxuULWAl4LeYLm88XnEMErCpDCRvnLEWWPAErDR9VYOWlndbyWX1GRZBnZeXxC3VrfB/OP85DLLKq6srtBy9BiaRNDnog9obMfgpwhS3Yl6/vbbXeEvwvV1BZYfyRSTvOmz2eQyGAKIRHTsZDG48cVAJY8fAYpzAeKGMtfvi9qP8FsK8LIVQSCBXPi8OoC9gkBrDCPLxPbevKejRdx1wcylZFOzAJhJAs1wSRCVz9yqEbns0zjI7pQ8e0pMxGftwM5rQNy27T8oOA1XGnrk81WnXkAx4OJPbcn44JtgLKj390nV/n/F0Vc++jC7hVOo6Go3Sd3/FX/iY+6ev3Ew512vV5PPrRdcCloycopLrWH13154SicyuRdn3iGVjVSvjkCrcHWKkfAI0SsBpOH9vVk48IrN7/9Fc2unpqS8iNPS6++bbta1B6PoCVYBV2eqSwwqAJYIXlI/0rfKBM3i4Rs++Ln+OBVVXSt2/S3F6pT+uwuxdE7Tipa8Atz/0MrHbv5BlYnaKwivbz9oBVCgmkElILswBWVFc5sFqvcA5QJFzYAIkitlAehOLBffEIqwpgBWC0QngEVBLad8fyg4tQhFAMRnZ19Yi/AazwPvqsezgeFisBrOK8UlY7b5glsApVV0xi0beVE9oI/UOfEJn/2GY9M2Aqi/DNArCajBMYYPhdhAyFCizeC9DmyitAK4QE4v/z+9cp0yI8qoYjmM3Drwhl0rfHT27pXTWeTm0APyRCLb8P2y0XYSsotFYIQYQPCxRW2csKi/9QjsjYXvUNiipAq+1wTDCGRXosEtPO5xsAVlquSUkbRtU5zLR7h6+7f941jW0DVuViGH9DYQJ4CKVVHVgldV4JnGoKK94LLEihNPIQOt67CJUsVD/R+6UFd79nBFb+wqnAimUdYYNu4B3l1zxKVkMCmsbfJmVLep+7huvYhcIqBkXPShkhqQGr1H8IWpbACscFGAo4VJ7PqcCq3FkpgRU8rNQvKFQY3wmjdYQD4jzkCTUUKBoIFOGc+dMArMp7jL9LYFUtSwGTUQBdX5iWgBP9E4DUbD6z+9k9vxvABACWqsmV1GkBrEqFVX3eEeAqgFVSWDmwSmF2hfdVqk8NwJLXIj2TPO6a1OMFsNJ8tgqrBBarc4ISvOpvIeEwXo9zUj2Hn9/KEJZKVRUUVdZzMLW15WZrL16+IlAEskym/6x7W25EjOG6wWyIffpWwbsMwCo8rBAiGOcEYMWxIcqIvAZhhQWMTn9KeUYftj2JcaiwKuCU/hawGsDXCqOhe2SplMpN7RhbT5v/ngascFO7Q8Lb5u9dC9pOhdKeUKn4zjOw6lg9dQCxrvuTtAt7vuYMrE4r/861L+/fsX3AGVjtlG9Xhf9pK6xQXL4QTH5a5QJWO0aD8ZX1J4/s4vFze++Tv7Pnn/2dTR+9zx0k2We2g6ndSp+BVW8zE6zqr2yA3Z3tnMBqu5G3DXbmBaqk5ImJinYvtbA6DVhVd57rE772Bnv6q90LojOwqk5G36zCSp3tcR1uLKzPCqu3C6w46Ss8YEpgtVwpS+BmDTUOlDqXNhjAdyT7KGEHW6qqKrDibV9rMUKFFXvDLTOkKjxtZJdXj2wwGNnIPbG2G5gxR5jf2lZrZMnLxth1YBVqC/6u+SiVwAp1PBYiAaxSqRbASrBMoxbrH8CEe8DIL0deVLE4h/G6kz4ukKC8wnP0tlqt7MVfvyZsQh2+uLyyq6srwimYruNYV9dXhEuESu6HRBm2jxfrbY9qK6g+AMCkJpF3VSy0AhDR4B4hWluE0gxtADg2BBhUmFB8BsfXgrBbYdVnSNhu+411RJQ7lbSuCAu4iHMp/XSaevPu/rkdWMXCNlRjOdxIYxkUVnVgRU9Iv+cx4U4T7xqwYngRsoAN4Oc1cMP67DcVO+D7FFbZe7Lqb3SMwioW86yXe4BVdT4morBvo6gEaHHsigLnQGAVcKoEVhliuRH2asXzCDgUoW1RJ/YBKyhrAmxU6g/7K4UEyusu11GpEpEQQcBH9VJtB+1C2QoFzqiscQUTgXQBrBQOkVXG9XscwKosxxJaEZAX/VJ5/8LoHsBqsVzQtw7nqPagcEAahZu8v8pyq8+5y//XgdUCqkL3Ryv7jPo5V0BRhOURWLlOsgFYcavTQzJTO0IPHworqKtcabkLqqJe6r7RQ8uVAPFetJEVDeuH7MfgRwWfqtliZXezhc0XK1sgw6pyTQhcBazCM5uNXcJcnWGAQxtPoFIbMQyQXmCMoJbBOr4TwX36f65zyDW4GxKYdFW2Zibv5geAFVVWrq4CpApoBYUVXot5eB1Ypf93Sdw7psinA6tEJU+fjD/4CO+Kwmr/iR8maOiev+37hh+6wuq4mf+DK8pb+sDxa5dyXDv+5N4VhdX+K+jkPycA0+i72iKMzgqr2r05rENqq5Kq9Jq4qvPPjRgKq6H1R5c0Xh9fv2fPPv6lffD539vVkw/kb6Uo/NbQv73ACgPkdi5gtXWV1XZu283CelBYYaGZpMjhYyXzyVikMEXykSFpPErRY+2bOB/foLs/2b0gOgOrM7DqrkfHvOOHEBKY/KKagBXDLGC6jqgKTOKRBh4eVmMu5BhOnBZkSCUOEC51AiEYFhtINkFlvTxpAlhhtxw/04sbGwwnhqyDAFc4LoxsuYA1ZHy6Twsgqgj8RkSd5XPhkRJeSgGuYgfcw1wArFIoii+PEqwrwtkCWOGroJABtIL6KWfo8+uAAooLYkf6+N4Ij/Lsgd9+88JWiwWPcXF5aVfXNzaejJPCigt3LJ74e5j7Wpp291g2CVhR1YVFjyAgFnkMBwRk40k4sNpE1sGxDcdQjmRglXt2Uo+cRa7SDeY4tncdWLF/L1RMAaziXtWBFVzuHwSstJJXSNUQdRYZyjxcqC+YqHGuujFTLrrjlRISHAus4v4FsEp9twOFKoSqLjbrgCr6tL0w4QBgFdkps++cFJIBsTDHYB11/yjcn/BjKjMQtgErvwUVDyvF1UbJVmF1KKyoSnQvOIUDAv4gMynCEgHfYVAuiBb1JYAVAbzPmMNHJu5xvbx0flUFGv+P3oynuWtqT6iLkMDZPZM0zBcIvYYCTHUpQoEZojZUSGCcJ1VatfoW9zLAViis4OlUhoU23es4//p10O7O+9zduVsue0X16f+CVdEmsrE+gVAB2fPxHP40lB+POBhygwN9FYzV50vBqvv7OYEVIVWs6/w+ENajvfbMLlF2A2VWFMyD9x8AtButOyBUufQJrVJ59ZGjIXtAVucAur/lWMHyq7xJUQ4CV4JVUlYt+Rv/324RGhib2rE+8DLxcMpj5h5pwbx7UtUz7FpQcvRunyOfcn7tn30HgFXHxbWvD2NgOgOrt1dH3uaRz8Cqi3+8XWAlle0ZWD2gjnfdsO5D+UCeJtUlsMIgPjIbTM1GVza8fGpPPvzCPvzZr+3Rex9bHxkE03DRxKrbQVYvAaul9Wn2KIWV4QeLS0wuONHNUuTYMcNgL4XL8R5KKpvcWZ+BVXdtKd9xavm3emh9Rx5Wmrzu32dp6/B0/Vi47y+3ts+fPaywUGr3sMJikovFJg+rzcazBOIWYqIPqDRllkCEMzPsgpN2gJSVfq+xSMzACsBdwMrNc93DCiGBAFbD0YWNRlMbjxFqCDN397ESJasAq7I3iYVXU0hgLH6xINQiUMAhFFaxm45qRSPzfQorLCoxXCJMZOSLoJTxUPmbCMx8d95XbCmkEqQPsArhgQAM48mEBus4nrb1BdAArKDeYV1Gf8sMU0rfPhiOiyyAKuM0hFNEAJ8vqAzYWtLijaoR+FjRpwf3TlkJ8QiFlRS1em6fh9UhwArl+H2FBAawimtK99qzogWwmt3dMyTwwcCK5vQClrxHkGUgO5jnfBRY3QOs3Bj9FGAV96c+LgSkawJWGZ7sqiPq0Crqb3wmAV3UcxKX6L2bQwJlTp4Vh6xfbrwu5Z/8rcLEHN8TnlGAMKXCrfFv1FGa3NfGgAaFVbT7UmHFc6EpPMANsnEqwQGgFcGFK6yS+tAVVgJWalOcH+0BknFW+4AV/YmK0GS8T+oqVMUNPayWqyWBFfsifxBobdbyVKoBq7iH5b2Lz9UVVgCHcf57wWQB3Kr1AxsOTQllChySQFX2my09rNg/R6id93FVWLUfWEGbNJheMNsfwNt8ubTZHGWFH0DQjbwB3bqi9PqCeg4ZGke9rQ2QtY+bFTJWV/SAbm38P6IL4n7HPHjf3CWqo0zjs9dUCe80XjFY0ZVWAFb6CYAFaCWPSdU19RXRbhWufsojVAr7jtG1vtHofQZWx5bfqR5YZ4XVKbX/1M+egVVn/9DhmdMVstsmKNGcNNhE8708K6xq5dJ1w7qbhAMrFLz3+3lowmQMGU+mtoE3zMUTu/3gZwRWT55/aoPxpS/3OCQ2fFU3sKJvVYJVUFbNzTb4AbBa+96OFi7wpNGkBsdVVwlD5FMUVmdg1VZ67bXnDKzOwKrL9LC+yCv/T2XnAcCKC8smDysorJDtjmIp7FBPPUsgEjFIYaXvUEggQnDWGwErHo8KK6WWUFYsKDrdM48hgUOpq8YXNp5c2HAEQC+VUCx2l4t7N80VFOBU3nfjCTPLEK5aSCDODovAUN0gI1j6rKuiGHazx3Sdi2+gOc/IB2gVA6yyD+Lios/0BX1p0LxZUwXFsBiHZviNMGx8FqEuCjdD6LXCUKLNA4z0eypnZt8LlQoX0goLxAPnoyyBWphGensYuGNRDg+uElgFYNGI0g2sBsj6cUBIYITYlWFheeG1v5/rVsC2hwTSNB8hmoVHkK53wLIJA3wAK3iLBbAKwFYCAl95pvBYlpFDKgI/fBdC8Tx7E8syxvR9Cqvi0ksYcKjCqgRWqW37mjaAvta4tXoYm00+baiDqvK6S1j1NoCVFE9SWeEBqIK6+aaAFfqeMhw4gBUUVnio7QhYTSZTu7gAIBewwnNRV/heVzHuA1Z16BP3pBlYAeuj/UfWU5U62h3bydYSsEJIYGweZCWS3l0HVk33Lp6rAyvAxABWCa57XxNtr6wb5XXgu3eBVTXzW/aBc1Ws+4XVz7HZ9L3IQtygsIK5+mByYXNmS5zZ3f3MFgBV6uQE2/EeAGUA+oG8yBDypw0KhGRGXxkhpNW5tIB8vi91OCOgVX3wGR8/AmwJVFXVlqluOLCiusqBVc9VVggLpG2IHzRmi+7qteMBtr8nbX7l+wZWXeunDC+bzv+HrrCKnaCfrsKqK8th+/1/aG1/0+8/A6vT2q/m8W2PM7B6w7sBXTesu4nsAqsYHrUzNCSwWvem1p8+ttsPfm4f/fzX9uSDT200vXFjY+0K7T46gBVdsKSskrpqYbaZ8TfCAjGRCoqpnRQ9tPsUM932kMBS1t9cFmeF1bH7U2dgdQZWbxtYEdgUCiu04VhgYjGCLFOahwsuDYcXDN0D3AYkUQiLgBWNiuFj5cAKnwew0kaJoIL+gbSg3/NjjiY2mV7ZaIzsg8jK5Wbp240t5zNlH3QgsA9YcQ3RkCUwgFUorNIizc8L4Tj7FFa+LiFQipDABKxwzR7WAwVIQLH4TAqJZJYw2GBJSRWqL5TBcIS07FBwwYA9DDIdyCGLYX9g6+XatgiRjMyNnoExMqNhgbZYAhJqARyeRVBzjWEs7X5ZdYWVzvN0YMU+H+Wwx8Oqa3f+bQMrqNuQIbBUWIHAHgKs2P8iDBDwiyGBiiMCxASwpPrOIWOXAkfjalaTvClgFcfluQKehg+lL+iDo5ULg/LvUqUTdTgUMUwA4KG8pRdW+jz6AFdYJeN/V5tFSCBqWfQnAWQCWEEFc6jCSqqYULNEGHAAAsHxUFjJsBw+cvBv6hFY4f+AD9PpRQJW+H8JrKRqkuk6IZhmQzu2BiW0igl5+Vy+1/KACoVVlHVSWG03NpvNGVYMYBV9cQBXAfk1gVWAqAhdjGutAibBwDJLoAu8UtnEvU33uFYvq+AN3TbKNupubBi46IaeUQLouszcT5f3FfWqhMh5nugJJuIcCIcyeGX/NJ7abLG0V69e2WtAZ3hGIQsqsymO7PLy0gb4P4CVh3jSZVC7HrK38PMq1d4hDFAyEL/PRTxDnCOgpl6tPiKzX24LGVaVmf0ADBlZ29soHJDACvVySZXVMNRV/judCwfWHrOadvWhzfNuPdsFrDoXlMjwe8Kjy4LrDKya1nW5wH/oCqszsGq/v+1N613wsGo//y7g2Nm/uOq/qRyOUlj9v//303TG+yY97R1myFuP6fWyzHj307tS7ZhglO/tAk5dBd71+UNfj4HDl2thL4kgfXpV9YaXNrx8YldPP7FnH39hzz/7pT1+8txmc8jEq5L4fM77ykcgqwdTx3XODii11cyMsGpBj5i0g1vOoHuYEPrucS8Dq6Zd2piERZk/tI50lX8M1m0T7raa1b0gasdJHYrHiqFt/TzKkLxjzv8QYNVWfpq4KavYzv2hms7NgysnXpZHbrvHnH+eMh3XaccirO3Tbff3uwgJbCt/ZmxzQ9hjer/cn1VDUso+JwaE8rn8d7fCCgtNqgpWUgHEj7xf5NE06MkgHZn8zP2rmGLcr40LPEAqd8Tjom+54kJx1EfmLYUMCspwZS2VwVYeTQh7G08vbTK9pPIBCxKEegCorxYzmo1HSBGNjGv1NsIw4ndcf0yWcI8CWKFMQ1EmQ+D/n7336pLkyrL0jklXoSMjFTQKVdXoac7MWlx8Izk/h+T81nnimocZdldVdxeqgILKzFAuTHHtI65dMzfhEZ4JJFDuQK6MDFdmdoXd89199kFlcUkbElWXGHLbmJF0sFqxg9eLpxSqiJWc5scP24n3lC78a70hu4U7jt9TVAFYAUxBUSUBqsAQTnVBzJWhbKLv0aMeMRqEscKIwRnUIaKyQjAHvyyGVYkoZH0fG5df9RY8rOQCCrBqXENNp9ovYMGH1/OUAxYKRUxhhOtp58TKNfUqw7UBsILpuimsSnj6aMe1/iKnoOmd3EHMQ02AVZgkLh2QrzUXK1H0aio/b4D78KJvfrDb7dY9VQ2g5ffda6d6LaGqQ1PmaR90n0khezZt3ZdaNzVfJdSAJezfVlca8oGRXbMcQFUnaDd+NOWNx4qmB/tpgWgfAyv427/+Pujg32tK4BCwshRZvLeurrfhOQkP9AG8BoAM6YAw4BZfN/Uz0v4ix6uG7ZoS6AMfgzymgLLj9tuwDXyQjia+dpIahz+Yl/JCVJEAMZLaJnORKZFkHpZNgISr2iX8p8sHyq6ZgSE355QVwXTd2sdvZx5Zmp7Zd29HNwmxFmykvKpplN5cfWWutINu0HqKRz5v5x9Y+2/JFKEbpQwPTWkKdakk013f3XNKoG0OoN2Q1om25EISei/gbsrp2TIfGbSylHCZ98UD0PoSgKVtoJj1Rd1+tg7yFPJuIVLroOweYthLrnH9Hvwk9ywBVlFYMLBCESROC9QqgXIZJDrgY1FgxR5oLu2wXgmNxR025seA1fj6e2v6eMAvxj2chj+MtbODL9n1OjzgoB/00tHvV+uNvg8de/8YsBp7/9jJjLb/PgtYz1uy7zgsZdieb89F+57f2PkPf76M5Xf5GPt+3aLpPYTh9/spxt0fMRYfj13/sefH+pf//Na9X3a6BzO82p8fHIDVcIcdazDXCG5E+oMA+6ERVUFCQTKnaHZGs/MX9OTl5/T0w8/p9PIZrTeYsEW6vj2oh4EVoUIJmzrmFFYwXl/zH6QElhXMgsXfpbkNY4sO2dmB4aXdfrcW197uXPvYmovbfig01qEPwGrYQ+wArPrLLh+A1f7ACgEpggIYrcO7CsCK/as8DzRLo8G62pkGK7CSjWMEXzmrOaUik5hWM7CKsFOOtMAppdMZ+y4huAEMAqgqUaUwLxic8eJGEEaz8plbnTfnah9YMcTQSdQHVpym5FWM4/maM/3kO9i3SBVUBpQc1CtLNjXnMSjRHf/tp9qw5xHHIuLF43yr1MdKgrb6OQYiCqwQDBmwkuOyClymKEHVMwAr8aVywCqd0Gw2o8lsysClC1jxueygsBrzsJJze/+B1Xq5omy1pipHe6tqxAvE+4AVIQ2UKy6K4boPrMxHqr0GeF+AFfocgnv/sbXAU+CGczCAYVCEx+s7AFb4HlbIaHU+f6Fq7VAH3AK5ZYjVCiszXUdAy/bXChwxnjFXWJVAfM6uwArfLQBfUgi1a2+pk9z1MdWnp5xrACvm2LU/oKmHAKRRGTDLc7q+vhEPMK6oKSCPC92oh1VRZA5YWWXFJhSrNzP6gJWfEsghgJd+Z8Cwa23HKYHOX0lbRIGMXJw6lVxCC/7lVn/jeRRpiAzv67WgZPahVJ+l9+F1ksorc2pIa2yksN+XoCXciwQ2ynWSewLuSDr92jGo6ivLJR1b2lI2ZPi8UPUzlNRMOfc6uLN/W7jE52RKYXd2uo53RN5b17trhPOCQgnHXVIcYvPQPKzEgJ0q9LNS7g2aLu/mZvRsbyPZn2fG4o56/AwLtMbX343mfPg/RoDN8Ae+L8CqPwYcAwbv2sNq137Qd51H2/8ArB7e5x/wjl8GsHps/6/v2b39z0u5xkaxzNP6t5uXd+cHB2A1skU8OmFYIzguVN/YsBbADQ3AipI5hZMTmp49p4vnn9Czj35DZ09eUF4guHsssMKNFtUBpUIgVwxkhRWM13MBVtoXHZQSC1nZoXLASrrbELDqXvDYYmr3DrfdseW9bfLubsgj7TNGkMcm7IPCar/rLwvYx+1SyAasX6Rgu3ccFFb1DuT2gnZ/YFXkWNAjSEgpjFIKAgFWFczRNeDg9Cr8VlM/+Kaj1fKgsrKUQUYkOhVwQMZBmpmvT8THSk3JOeGKK+3lrNZCEMpwiXfPLTSSfmVzmK8k1EnDmaJzkKY3QwZOABcVFAiYF5tJF7yNoMoopAKaKpaDac+cHt9u6h5TSFkVOYNYSCcziGUKAlZUadDIbabAi0eKC5pFuYJzl2BcTOj5bzWcxu8R9FuKUc7qgYCh33y+YPWXVR6sS7WbT9bfB7BC/zOF1dsEVnzNtS+30x5+SmDVDkwb90lPYTV077Z5A69pK6zEc1kxsQ+MtK8+RGFlak4DYwas/Hu5D6xkbEgVyCFgpa73rtiBpQSawgp9APcg+GZBYSXKKqisAIhqQOIDK0sJxJmbcszAS9c9x2/zxnqFxyvGra1hAgZVq82a5543b655zAKKiupMVFSS0QZFUEZxErGiyPfa8tvT2s9PveM5uKw4pfshwKq51hJg5ae4WSqyRBYyF9Vgp2P1ZuDfQSidu01BKBUmFGhhc0DSB/n8GHLFKjC1Sou2HpGNALQ1p3V6wIxnOPUIA68SFZesQxhQgZGpAbu1s8y9dvz6HXKStWLKW8Y49bxIutxNSO5FtuYRYIVXAFhBUeWbruPfhI1jqNicmkAhnm3NeN95AFbb/Ws0/uqLlHf+/fD6dRxYDZvWjx3/QWH1uNhh1+YdA0aPjV3e1vf/vAorZ+DRezpj/Xc8vq7ZgL9xZbMoe7gO2DxtbcD92hVWu3asvteNNZjd0GvDdbm5SQ68LAQ5zSaeEaVHlB5f0cXzTxlYnT95SVUw4eDwcQorAVassILJI6BVuWRwVZUZDAhcaqJNCxLG1JN0OaKwGoJJcs30HHsu4FiHPiisHjZg/ct8SAmse+C+4/wx71fHj0fiOn/x3J8SuKVI8ACueIoMVwkcSgnkKoDwWCIYg4vCKlCFVaElxJC+J7vUanzLaSsRxzJQCG02awdb/JQRUWXh+KAuijgtME5SUSxphTIAK8xRBqy4ipbu+PkQyQdWvnpAxEseLHceNQBhJR8fBzyeooqDUijKLLUvBJiTSmfme+Q+0T5bFVJWRY6hFYAXgiKYy3sm4PwTeO7BAAAgAElEQVRvp3CQHX4LlkRVISoA8wQSLyxNVVRoxQBL0xdd+g+CN1yvIOS0Sni7pJMpcow0HbD2hvFTAp0uorGnIP4peOxquv6+pgQiTdEHVpYSyLt5jbHSnRLI1w8ggdMCRRnIpvkuLK0N392I5T6kKsCeHY+3lRJo38n3b68Nud9XqMgnKYE+4Gj/7PswvStgZT5W9l32PQAxvDhVhdTWzy7FtjUDG7QFUNG2tO8Qg3erqCmm65h7rDpgG1j58NgUVubHxKlpVmBBU3x9YNUGgf78g81jM4QXHyhR6G2ynJarJftW3d3d83wJPya0lcEannthGI5UsjhkRRqA1tB6yfeJwusMWElaYzPws+P0PUi3NwXxRkmhc/1MTczxedzdFFi5jGh9ofssTxknEB9zY12Vmv/Nv9O0ay2WIBsBAqwktV7GZ12R0gCWaKMEC9juq0BCKHgLPGNphwzf5Hy2gJVLCa7vtfi+pue62911a2SZHyW84u+XOhwyFtl2QTygAKcEWOGIkGaPtTf6Jf4WlZdV7Lbj9dVVNi7qdtgtkG/PC+11zPj6+zErH+89v2iF1fhm6y8dWI21Lo/x3bra9kcdUgLHLu/WvNx8Q5163PdBY/3PthP63j88/m0nt78DjPGPsfnFf34bWDHqHwRWW/PZAVgN97mxBmsDq3rHRjoBd0kEgdGEquSIovkFnT/7hF58/AVdXH1AYbKgCrs07cWovtvf/aqPVCda9h+QG6P4V60pLEVhxcAKCqut03sYsOpaCNlHyqJoeIdhrEMfgNUBWA3dL39uhdXQ7PBTAav2IrYek1jgW9lsL2hxu+Li2dLnYSXBgXgswb+KK5oysIKvnaQFItDghT0b4Zq3SCrAqiI1EsY/MNegJQXAIIjEZ2eZ+OgB6iAgg6IJ5tYMpBjMNIEVe4ZwXCC9gmGZqhec75SplzRQd8FwC1hZGhHeD0WVKSigsHLpg6wEE7BlqiwJPgVIsA5VFVI4bqewUmAVJaJyMs8e7q+chiXtAeUY5jhRScn19mGVbOCrmbGnrpJzKjX9UIIsDnIDYlAFYDWZzjil2/eB4ovmjr3eTGiagP96gBX6iwGrzXJFDwVWuH4RGzxLlUDcMDn9UnugX6HQxqGDnV4/bM8T7xpY8RygwKoNqHyown1Y+56fUiYB9NtJCTQQaz50Ml8I4IbqyV+otsEVVDbaZXtTAv0KlVaNsA2sMI4ArPAHyiopQoDUxBoCGSiWCoGiXO0CVnY97Tx6YSAreqCiARyXOQPNsskzrnonlQELUXuxskp0Qna9cAxxHLDCiudGVR71rTnxvJ82iOsCU/chhZWfvuyv2+Rn9O4aWAmkUn9Tq9hqaZF6rWxutPcL5NWwidVy4mfF90ZONceY8oCVgitOpdYqgMbaJFVa/MBkw6Miqfyq/lUKjZyXGqOgmJVafC6qUMVv8StUEayrQdYSK+uDPDu6hbentFIwhRuPtInBMlFK1UpfsfyQVb6kADK4csAK98TaU8v8WurKoM3Vud/uo3GHNuYBWI0yg4EXHIDVAVg9ltbt1u+Gx/EBWB2A1W79aOdXjd44NGNHFqj1vmxtTolFYUplNKEinFE4O6ezpx/Ty09+SxdPP6JkevKWgZV4WLEU2aJKd7Z2U95dYWU7pu3Fjt3oZRHW/xgGVnVAtb37p0uiQ0pg78U9KKzk0mxD2Z2H914v/KmBFc8wlv+tPhpvC1gBVsHHahtYSfARBkhbmdBkMhPfnErSWlj1o5AKgQLAFVJ1uNR8DoNjNW2GQgupOkjRietiAAaskD4jRvACrOxcAZP6UgLxMkmvURNtz1TejMzZ28qMca1iiW4s4X1IszPVExsMI1Bz6T1195AAKxDzdMAvVeOk8wUDK1NIQL3FKh019l6vEVBKu4mqov5bAh3Ao9pova6GJhDLN3XnuRj+QOmEFosjSmcztdAwaNVU/Vj/5O/vUVghWO7aYrVrLgqw99fDCscGYLW+XxJ8rACsOEVrB4UVrgsUxgwc1XMJ18nSAZ3aqku9YtXOelKa3xWwagS1JQR2YmpukMqgrP+7IWCFsbhPSiC8pPg6qmrQYKz5FAEgteetBrTaQWFlykeD7wLGFBRx3yy0QiCA1cSBHxxDH7CyPt8GVj7sw3GaQqkTCjKwgtLLgLMAbiiskKq3RoVSIA2oLjlNOHQKImlHGMVjThRvK/su//r4NygDVg5sKbAaUlj1ravk94D1ok6TNhIPQfaAc9r52vOPQY1Tq8q76ip8eqRmrK6gShSnAqx4LuaKqajKqf1ONzxxzvD+YljFUF+UqLzRIEenxRQMTOHY4cEKhZYAK24LvQfpfoKqolo6BM+3x7yl9I7TyD7A7wA/LdVd1FiygWEpfgBWoierYZWDV6qusvf4wKorDebnA1aPDdpt4+OxK7Cf28PqAKwOwOqxfX+30OHnBlbDR4kK1nIf6HuM8Y8xQcpBYdUKT8cu6NjzYxd8+P28uq3FyrzKF9NHv5oKA6twQlkwpXB6RidXHzKwunz2MU0XF3sCKywyNCWwspRAqRLYBawkVbHOyR9LCfTTCWwR7Hfu/TykDFi1TJY9udlY++33/c6vs3fADvUP53PwSA8u7jlaUa3vAMa+/1Al8N0Cq6H+Z6bW+93yZAyMLVaboMp6Cxb24pHhB4W178i4wgqBARvhqocVUYLSaRIMQGnF8UrAQX2aICCcU5JMOI1QwIzMd6KwEmDFpsYAUAgsCwU06gdVAysNEbTioO9h5d8/C6Q16wXmW6uf5uWNO951tyqAbBAjIQErEjxFFcdjCqZ4Rx/ASiI+956255Uplsx0XVICAyoDotnxCaeUcVUrDc5MRYXPN2AlxssItjzCyuBMq3J50MoBuAawknRCRIiTyZRmiwVXCeSiGbzq7E4JtMv1awVWOPXNar0FrNDGfhjlqyqsSiCuWgFfJ6RjaYU2tDG3k0I+hpkdwIqDd00V7Rr/bwtYOYWU6mEa41wrwdp92SkIvUqWYwqrCMByDw8rA1YMHEzNqUbX+G4UB7BjboAqA+8jwIprNmLscHU/pAKKYrT2fNsNWAkoNuVOrXoBEDFg7V9Hm2faKXU+0JKUQAFWBuowDqESQvW+jaorDdLglDHf4rOlrZDSWSusGvC9Y6OuDazQSaHk2hVY+es3A1YFlPi60crHhZnEq6hp8YxUwjNgpWoyNjeHErceAXyv4EIWoqzizQ1VXomXFcCV9DlRrqqfF0+DqEQKcGWaLZmr+ZrzPUbBICuDMW9jDo6oNBVhqWb6FeARrnFFKRR2LpVPgjM5R1VXuZxAg1r1pjOuF9rIB1Y67AXo8fWQ9PLQZTqIRYekBGo6oLa3fDMbbHkJjt61a6Uw7xIS87sHeNFYfPP4fDA9umo4w2IsYP55qwT++oHVaPykY3qXvrb1mkNK4OhlOwCrenJqxzA2Hw55WLWv31syXR9ttwGC11XW1E6yGcjJh/TLaLu+ZGzAjk3oY+/nxa+ZlXq3IYMZDBSihIowpRx+VekpnV59SC8++T09efYxzY8vqdTSvXbralNJ22Fqnp+qpViGDBXCho3XpUrgioFVoNJ3r8u44A8/8PexfFuvrJ7H1vd7AKlvx66vgUevL++OtU3X68pwY9f/5wdWvBx/tGl8LQ/vvoJj1w+LuK020WjJjJibn1yPLRtPAs7qXtJFxftH+PhNf2h26Dddl+Nx7dsRFbqd18dPP6PvHOt/zj+j8Um77zg6UfDIYrUPaNUBx+NSAg1YRZwOCCVAojvWMPtG8C4OImGMsusAVgtK0pmoBdj7tg2skF6XOWAlIk/1I+EATRRW0q4wOS8YbBmwau/4IVDlh6cs8298VtnNAlJ3nVQpNUlTBlbWIr5aA68VXygNYDSQ8b/PAlQ3RiQnhMcLAqX52RkDKy5Lz35C4oljwTWUY3b4fIw4D/V9kf0NLxBzVQL1erWAFQI5BIJsun50RJPplIpQdVrq4+ICarsn6bjZAlbaX9EeXQ9fYcXt54J989uSlLQx/4vR+UtTh3wQgONxFSC1gmNdCUxUZ5ZyhnbllMC7e6ewYnDZAaxMPcd9RKEU2jBMtCoZUgKhmNLn8DP6x9YcoO1f943t8d4FrKQPacqmGeE0G8Y1hf9+Ox6zSK37uPno1LDSlE12bNxPWymBzvQaXTlRA2yvMmc9vlCBD0UV5LAM3vmARPyj/GICUD8pZFBg5Y/Xxs9y49d7T30PZXDCTQQvMUAM/BFQZWmHprDi41KFFVfOnIh5uZ0/QDLHZFtATe55uF4OWPF4ay6w3bVqqdj43qQeVqwoRQobX6iQgQvmsyzHMcuGgLSDHCseAp8AbwDVJdXPxorvqWXXFs+ZiT2bs2u7AlhpBrhrJ0lhqzfjmvd2syBA6h4AmgArZz3B176GN/iZi59qSiAUpJ61nxyHJgVakQ4bnzi5OJ2gcoWkBbJBuXha2RwqYx2+cQKqAPbrQSDzjr/m530F3ZiAz+KmVGjF7ZtRWWRcOTvCn6CgxXRSQyqGbgLknCeXKmW5K0pP1q/X9EjtDlog1upnKETDe0QBVltz5JwWKO5akiaP7zNFltvk8mKGWuHWDa/GFik9Uwi/bXz+Hfv0keffCrDq3/IbXn/tvs7qPovxtevo94+c/9j6cT/T9fGt0rHvFxg89uh4hd7+x95p9wJ7XTvOGDu+sc8fe34MGI0uYMa+gMUf/S+yynh9rxguObXtTdj8HHv3eAv29f+3orBqT0C2eGzNP21gJRv1DytaEPzX/3Ix2OvHJryx58faezjjqwtYtZqsR42z+0DYrbG7A0bAKrl8ln4RcANYAIQlZs7+GNh3KaMpBdMLSo+u6NkHv6OPPvsHSuZHFCDQUXBkO1AY6NilQxAkN0RZxMmH2zBDRRTzsIJhMXysNgysiBVWGUMrUUAYGJQJCu0mwKoeMl3Qwk8JfCiswsf7O5RdfUEW411t0Pxd/d39aqyuzx/rn7ZQ6zu34fdj4TPcf6zf9F+78ZtO/2TnLUg6Vy2SjrD9qKEVFtlD5z4+jsZv+r1zAG+w1nCyfp0ruekFi9vtXivcaoNWHovepDLW/mPz0y7vr/eD2zDQP5b+fjLUA/pAlZwiAEjtx2JgSII9GVUGcuDPZEboVhoewRTmKztHDiTUJFeoCpRXAFjwnZpSMkFlOqTATQVmlRVFoS7sNejhoBJl5zMED1LVTqcsl0qBNuegJkBAvNZqWapS8Kr04Z34PN+7SidbSVNDkILz10vrX0ee4yqiOAgpBuSJIoYYAEgW9LIXEU+mtRm6a0FNdfYDf7m+EgnyvBZFlBwfUzRJ2asHQSeCa65ilkmKo1S58ttesINAoIpCA0o8D4qaR4CKqQlkDkUcB+UG7hPT2ZyBFSouItBjLyIOBE21UEer/UBf28UzTeZ2aoFrP12yVrfo8bNQd3jBOzZ+WInhwRIcgyicpH1xTe24+LM0GudzrYgS3Fs3mVNY5ZsNtzMuGNqXgYq3pmyo9dD/cJ011ZP7JGBHpEA1CFiB54NGA5dyXuLX40LdztuYXef6etfBunlANmchf0b1x78f3MjvuVwCjzBf5WIghrsWF2OrAR8DLfVz42uIlCdPkcXXH3BS01dNEWQg1vqnm2L5dTbPIL0W4EbSuXCMALny/YoDdKz593M5++YsaNXYihIqzbqAQl3MAQo6UdpAJYV+AjiVpmJuLveBkn/n5kBNGfbvEc1v7fYUYVikkLJhyG4WEDpmGVQhDRpzAKe0NQGEjSUcrxiohzSbTmpA1LFhaMdqbWrG6/z7gOhuuaKMoarMSQBKklaM66KAxvmxyeYDV4Bl7yV8CNoslzmLFbHyPsyXMaosqn+TKJZEZeXGQEU0SSJW1GasNoy4P6It8V74dlVxRAW+K8A4jvg/Vufq5+H7OaEuAN7RmhtQSMGoHH0oL7g9qyCmLIcilihHyiDWxyXRsozoPitpleV0e3tDy9s3dDZP6OXlER0lRFNm0LKpLME5vh1nL6OswvpX5xJ/mpbCg7qq16Ce1Va22aAQT8Y+dmVEWRUEAqxi3BexWc3dvmuFW6+7H6IwGFuvPPT5Idg1/llvIyWwafrf/s5RYORWF+NHu/2KPdau+r0VZNY7IJ++o0OBj8c/ari6/2cMxWBDzz0+fnn8Me/+zn2B1Vj8V6/9u49p9Pt9QL/7aekr9wdW0nUf34YG7LvHlvk61uOsGc9g6OA+1BUDdl+M9wRYDQRzw0SradTZClZ3a/99gZXuL7G0OaSgwg1ZFtOSHphTGAWUYzcumlI4AbB6SlfPf0sffvZ7mp2cEvENWRcCXEVFqnDB/yWG6oGDr+ZtTW40BQMr/g78DEDFwEp8rPBvuZFKVRV56ELbVVap59ufGlhxN7bd7K3Gat4IbIeqHdyMBkSjQEn9Gh6pIhv7/iFg5acU7tZXt1/lvr+nWks/sNJvZ8VHPQbafWAUWHFHf/yE1x1Q16bQ9fc3gztZfOJ7JXDpAztj7TN23cff3z735nxigWXXomaX5UY/sJJ3A1jJDnn9Z1dgJalxktJQe3OY2Th+h51wwPSUonhG6fSY4umCwmhCZYVApaAY6k6e52oVgwAbAKvaCwXPm1m1BdD4WuyII2AyuMPV/byKYiYbcDBGTtq9BsCKv7tD7IMzwGwMaAUwBGhnyicLvtihRANZ/3stbYVnTDc+xFSZA1gAK3gfARxNJ2z2jPOCbxcqJxZQmWmlxPr9trlRp7YYQDFAY8G1+cngPmA+gTnm8DCi6XxO0/mCksmEgZWN3zZ44GveCYTrXt+4rj3ACsfkp3sZjGBYNQKshsaXBL4GSetxw9dA55S2wsVXZuAlqQGr5Yo2qxWrrdDOgaaEIgB3kEoHnH0T/pmj76pRtIEqNl9XSQXDF1Nj2TzXSLnT9J6+ZUQLQvA/FX6Y2qLrGhlsagArUxnqWJPgexxYGSBmoKHwytIZ24osg7IAApLCpuNLM1fl9958y1OwebPhWll1UPmdmIRL+hsPXa8in0E/Of9hYGUKKx9YmfcbAAughgEr6TNYjwFYiem7wSLfhNvNv9p2BsnaTYk2M2DljxeeNdljT84V4zMroNpULyZLBbO5WVMZMQ+KZ1VIMyjAOsad3yfw2V3ACurAm/t7hmTYQOAqhEJaGNKwTRQHxDKaWC3LsCqmQjdWKxTtqErKFFjh+uJc0yikFNULOSVOwIvBGpWI8nFPw4Cram5YeYqNgZgi+OwB+sYxZQHSboGHkJqdUFiKwko2eiWVXCzLRbEq6dkFRUgxx9jLsH5OqQwSWmYl3a9L2mDjIc/oPq/o9aqkZV4JvLq/pWJ9R0+OU/rkyYLOJkRHk4hC3CMY0orWVq6AXBdYYogEzzdTN0WUKdWkRwiwEmhl6ZFyf8CYMGCVccaDbOSUqu6Vc22rKWyTe2j1NLr+GlvADD4vhRf2AS5qovjIo2ia/nfOgyPxn8UzjzuA/dauLCP42YHV49fecmO099dr7ua17ANy/l30cVf/p3jXKDAaiV0G1/9clXS4D42O318ysKqseFH7jtkV2egGgZcpgfiCq6w+gJr/4oGVdfrHB6xvA1jJpC/mj5Es4nlXFzeyzAGrIpxQNL2kZPaELp59Ti8/+R2dXT11wIpv1rz7FnMjcgUvkxybYqJxuKKwqoHVxgNW+BnAKusEVq60rgc33wWwGgqYhgP2A7DaZUI/AKsDsDJgZdDIAkgJqDRY61BYCbAyxWVt3Fx7c0W8Fw1AFaeoSgc10Zz/XZRQrwCo18CKg8JW6g7PjB4osMBLAmWZIxFEIoXGYJLN5eKbYkCtHg0+nINpux/u+vc+WY9VDC+wU4/0JgvAOb0G6h0855u18zwr34tjbSoQxV4Xvi0MNZAKeHREyUyqk+F9UHBt1itOi7TjHANWfL4I7DwY0Aesgihm/6rJfE5RkioqlGvTBlZtGNU1n7wvwMqO3/owA0hPYeWe16BR7riiBIHCarNec0og/KyQZsrASlOw/P7nmJMu1R2w8qCVb6rv0vA07Oe2bCiS5D7Vu+Z6z4GVtT+PR5bo82yi6VmilJI2kdStWmEli3WePTiVS0AWFFE1dK2BlcGONrCq49HHAyuoeQCmAKxgsi5zy27AisfoCLBi4KZKtTawwtxlwArweBdgZYowAKspFGg9G0b+2rYPWL2+uaFNjmsvwIoBoWQtUxwFVGnKH9qNEQ2KZVCkwApzeMaVWpH6amb2DKySiKHVJMEmrA+sdMGIeRkQB2MNqbNQ6gGYhTElMLuPRH24ZhUTjNFj3syNKlF21cBK+w2DNPGxAkALFQQWkFSFCa2KkN4sc7pe5XSz2tD9akN3WU4/3G9ojbUyVFrZmqJiRS/P5/T50yO6nIV0OhNgZdWsca2Bz3BnY4XeAVgdgNUuC+3O1xyA1T6b1Y++7A944wFYDV0sk54/Eno+EFi5tHMnLAL8F4V936Pdfr94YDWmQBjbYd51d6H3e7C7IuGCCn+3gRVu6Bnv5kwpmp4ztDp78gk9/+gLevbhxwKssDuPRR8UAbyIEcNj3gD2UgKbC2MAK1VxscLKB1aewkoXATK5KAgyz5MDsHLBng2aLnDXN6DGFDjWb7o+86Cw6lOAHBRWfrAy9DNrUVRW7pQPnqnJELACvLGErtqXRIM9TgmE+TpSVzQdcHpEUTrn3xcFFmvYjZcdcTx8YGVKCJ4ZO4CV7VQj2ATcYc+XTFRJBicwdzMIUlWTD6pYSs8pI9jZbiqs/AAUAI3TITfy+YBT5gWD4M4qAwK+SYVCAR0MrGTLQdOn5aYKJSxgFdK8wzSh9OiYkunUpR6tVytar1ecJsPAS/18pA27FVZ8XpoC59pQUwKx+cGKW+hp4b0SJzSF4fpsRqjAZf6JjUDa+QKNe5iMAStfndJOCeR7054KK1FreOmMcit1KW5+lTYcK6c/2vkhJTCKqOCqbAKssvWaVRloV+6auP4tZZW/qYyUwNoAWmCkSijc36awMmMgH1q5u/MjFVZ96w9TWPn3HUv7Ew6rYHVPhZUPOaE9sdQ/jC9re17bcAqutEsNsWpgVfeTZkqgqLrEK8pXgtoYr9PmHg+skjjiQgRc+IB9odQniYhTEtvqKjePmMJ7AFjZPMXpdZpK6dYJPOc1gVVeAFqJwordl8yrCGNcFVYGrDD3TRKxfLDr0V6D+NDbfNtsTECR9MOba9pkUokVG50wOcf1TqCOgiF6AXAuXmDYn8jh+VTBf1CrvMJjT6ulYs7Ca6MooEkSM3SapdCoQilk1fE0BZbnR6Jqk1GUxFTiPKAaC6CygqIV/aWkEimBvNYEsMLvRc1kwErzCjgdUKCaKJOQDijL1ZiyKqLXy5L+9mZJ392s6M0yo+Umo7u8oOtNQVyLEW1TZDSljD6+XNDvXpzQ1Tyg4xTfbEpfM0gnUXAhe9IM4Q8KqwdgAO+lPcr+3T7soLDaPyXwkbDBLcx+ToXVHse+Wwfb9p/cet/wMfy9K6wGz9+t/cYVVhKj6PrX7VIZsOpvzAOw2ro2+yis5MZbK4V4z6mhsOKywWElXhkhqgSeU5ie0cnFR3T18lP64LMvKEqnhJ1zTF5YFEJKDWAlK/caWPmHLgta7HyhIyDnP/dSAuFhpcAKCyosB7TDOK+tA7CSEFKD/T5INQakxp4/AKvhO8shJXB4j2oMyMu+eZ0iJ+TI1A8KkaAg6vSwEn8eZ0Cr/lWsFOX5AXNQQlEypXQKz6Q5BdFE9qdLrPZ1/gGwaqTd1FWztmCBpqn5gSBACJRJDKxKmBSbx0tEi8XCdSAfnnAgB3+hDJB+GFixAkerFuLaAFRJqpLQejPp5lQyLaAq0Kr2CJA4C2XUBVglk5TCJOGUblSZQxCJ8wA4QUogB7I7ACtzTDZgxTCAU4gEtEjhBKnEhQA1nkxohnTA6VQqbLXgVBtcja3rdgFWrJzxKsA9JCVwaIfT3+hpwABN78R7h1ICTWHVBlb4NxR1XClSAaRysPpyaJ/hgKGmtVLmWVVUaHMcF/7mkNdgmYEL9bHaR2H13gArNcM2QGLACuBF7pM1sPLBsdkf1FBI/asYpEv71cBKAI9/TxwDVlD9YCy0UwJ5fKlv3iRNaDqdsX+VwRwzOse/GzDNS0nk/UAumqPASNM7/BWhKUH7FFaAPAzOVcEEYMUeSx3ASl6HdDHx3AJcS5G+OJASOAasvn99TWtWjsIwHubtcg1YIYUKkOxxKGma8NjCsAC0gmE5M/9M5u68yDW9XIDVNI05JXAKhRXWl6yGtbT8+m9QsDidUgU/PdwxUBkQ0Be+VoD2gFk8TrCRG7LyUYCV9CtcC752WunPKawY4QeUTI7oZkP09esV/dt31/TX10u6Xhe0KojWqJKIuQkpm/DMKjKa0YY+vZzTly9P6Omc6CSuBE5ZlUOCwgpHw7RdDeEPKYFj94ne5w/Aai+F2gFY8d3l0d1v7I1D64+x9/Itf8hS5u8gJXBfYFVff6+wh6ewEruLvyOFlXW6vsBuDCjsrbBSR1ezHnbASn2nYLqO+C/DQo1TAs+I4mNanL6gi+ef0CdffEnJbKHpHSLFD3gRIztZ9Q527WHlhjf8Y2BeqcCK0/+gsmLT9bWkAyK3nhVWtdeLLD3UHP4dK6yGrj9voLmgsD19HFICHzShHjysGmDD/jE+/oev8vj72zfb5uQr81K3D8BwSqwc167Ayl7Lr/cUVi6Q7ANWbvdZjpEluqjmxL4jCKxmFMVTipIZgyu2q4VPH78GC33xyPPT6lzajx6HpSbaAsCHJAg0YIzNwEorjpmBMlRMUFjZw51LheALleAKCnKkPPubBs37n/lWsacWojUNkqxdGSqxSbdAPULghzhGtWecWqTKKg6xwoCiNKEE1QeThI5Oz0QdoJUBJa0RldOkdccUVlIlUJQFPggwz0FJTfIeL/8AACAASURBVAzFqwqB7nTKCitUCmR1lVcdsOv6js0hY8DKzsE37H+bwEqGhyisDCACGpmayFdY8bl4FfpwiU1hhf5jCisASqisGFipws8flb77hlU4s2Wzq1oq+aqs3HD+aPbdHrCyVKPHpgT2WbSYwsqff96Fwor7DIwHPPN4hhussDIPK1NYidm1gyiCMLirs9m6l1orqh6Bw3XbWh+vfSPHgBWrIhVYWbEE9EVJmZVF8HSS0ny+YGDlj2sshoeAlaQ31hYaUh2v6RXapbBy34EKlQzM1cMLW4clscIK59VWWMmYhrdUyMovzH0GrLruVwa8+VyRgueBfB6XQUDfv7lhtVG2gaIToN+AVczAKonRdtI2YgaP4g0VZZx/F1CZ4zriuKGMw2dUrM6aphFNWKWF/VZLCVRQhZ11nhfxfSmF6YQ9rDY5vFShykooCXAdMirV1NytixUiA1iJmksrq2rBCbHRkKIJUD8l81N6tazo3364p3/5+hV99XpF1xlRRhFlQUh5yE5U7JsVlxtaVCv67HJGXz4/omfzgM4nAcXYNLZ+zinmck58+zJF5UFhNXar6H7+AKwOwOpxPUfXSO8OVrXXz485zF83sPLSH3ouzmCGmtwuOx51ZGPxS5/Cyl93dH2SX/SN5/D3o0rg7oStfVK+5PpxHXQ/hZUtdGXdJmmBApk4TGOYxLUCsdCLUoomp1TFC5odP6Wzpx/Tp7/7J0rnx5ROZ7ww5uo8fCeVANI8rPyFlOsOgZhrNhVWYrguCivIvdV03Uny5HwPwEp60kFhdTBdH7qRve/ACrvEfSmBHIio8XevwspckDQIEXgAzxGorGKaTY/Z9BbKKkkRFA+UIIy5ElRVwidPVBWuopwHzRwc8CJzhkGa3oWA1lICuSJgCD+alEEVoJDMrzLjIViWwEsqHiLajDRwtTZs3z+dMgivV18juy78fTHSZkoGVazKQeVEVD/UYJwVNmbvj2kZ6TaTlBVOcZLS4uSEVusNrVbwrRL/HuNIHNg3dulUEq3qEw7K8H1OwWIVArVNcX6qtIW3K9LGkQo4PUJqZsqsS4BJt3/VLgu0XYEVQwy97gYsdkkJHFNYiWdSnW7Fx6OVa02h45+fyQEFlgqwQt9m7zB4WK3XYrxuaYFaAUzuefJoACv1D3NrL1N36QsZWGnKKR+bBri80GLIJjuEv1hgxeNeAITNdQKs1Eic+7QprERl5dqf0xLV9J3HZg2t7DVx4hm9N5SgBnS7sb0ZoPvAqqnyqxVWqLS3WBwxsLIHzgUpcminoZTAXRVW3VUCt4EVLJewhsPncgqvX/SgA1ix15NeAv9e47eFzCkyRvwqgZwSeH3HwGq9zmQ+QB0+VPhDmmQa02IG03nMlwDpMFfH/CnACvZ/IfRGPE+JEgvAKo0Dmk5imsaBwCqtKSj9BK9H34+oxM/xlIowptvNmm7u7ikOAro4Pabj2YT9LLD6ZdMMXROH7JuIypx4BkDYgJWkljtgBeUUji09oh+WRP/6w5L++Zs39GcAqzykLIgoR5/F4eCVMHov1nRULenzyyn9h+fH9HxGdD6pKOHNWk0T9YAVpyXCx1CW6p6X2MF0fZd7h9ycuzfjdnv/ISXwoLA6AKvdxkrXq/atEti3aq6/iy0S+h6PAFbt9aAVFOr7il8tsBL4UHf+3aWA+wIreT+7kHgpAiq84pQ9yJxrYHXMwGq6eEJnTz6kT37/H2lydMZpHgiGuByybq+yLwGUDPoN/kJbFsgaHMG/ynlYKaxihRV2/wCsbEey7hZ1oOP/rr4W/oLJXwR2/Tw04A4KK+mTXYvRg4fVwcNKRvHAPaFnTnPzm1Z6aaTpaFC5C7Cy1DWRk4hyCn8zsgliWizOOKjAH8AqBDsc5sQpKwQCP+WElQ8CYRpgwKsMIuGtAZaQ/U8AehCY4uYEgAVYNZvNGFghxc7mdizuAK0cOCkLrWLVfwXtPeZlhO9HehFUOPjOKI0lJRDGxQqsWGGlhTNi+ESp4TajpTikOE0pnUJ1ltDR8THdL1d0e3vLn4egEsEiV0BEoGkpZjqHS3vXVQJ9YOXakH2XBBhE7F+lMwVSEeczmh0dsbrLgJWvKvF/3mUh9FBg5UPJXaoEthcc/jHxdeWTEPWIU+J4FR/9VEE+N81fdcAqjtnDKgOwWq1dpUD8DooWhqNe92jf7Z1qSU3eDU5xO5nCyjqzGrNjEceeOfzvXwOwqj3EpA+C34rCSoCRKoj0OTNel205pAYD0MjYF/VT/W82QYenkaXf6nPb64vmGPaBFYMwhaVdVQLnsykdwUsuETWXAR4AK/u39Nu6gqHNu/sCK6T/ijJLa0LvAKxiBkqSEhhzJb/mGsFfKzg1YyewCunV7T3drQDMN6zukjk8oDROKEkiOjtZcBXWEil6XCW14JRFZAJy0VFdX+I1Ug2wpDQJaZ7GNEkCCoqc/agkJVA2MzhlIIgpD2JaBymtq5Be3d3S6zdvKA1Dev7kgq7OjlndhSquvFaVKgoEYMWFNiiXythBIvMbbzxg3pO1KvclwudP6NU6pD/9uKZ/+faWvnqzpjd5wN8J9VYci8oX1QxTBlb39JuLGf3Ti2N6NqvoPClVYYVNFtzbJABjDM3ACr87AKtd7hWdrzkAq4PC6vGd552mA9q68dGH96tPCRy/MqMe4J0S8abCSmIV+dNmNKag7zuStw6sxk55TKEg57sbNOr6rqEF8dixyfPD3z0Mvur3WlAjBqXSPniWFVDsgYFc+4h9rKLpCU0XlxRPz+nT3/9nevLiY5ofHdFqs1GvDHiWSDnzdkqgv6AWYCXWwFwYGBUJCZBqDcE0sdV7DnClKSq+X5PuqFqVLQsi7ZqNtdtDX9fVFt17q+6TXds0YU9NfG0x2j4W//W2eO06XrwOi9ihcx+7DmPPD/VB1uNJ5knvw+9/g8Foz8LBwKR/ji6NRb91CJiMnl+jNO72aYy9v/v5rhK72zt5khIiO+3v6jF2/Nu4qdmaMj/Jsbfbb7j/b59RLa/1I/D6RuD6iudhZQEnJhQEe4BDVo3PgiEOMPkjEYgjwIR58YSCEEqnBcMruH7gb6mEWrdFgfnFM1NUji5lxVqbCPY73nB3yha5LuJ1IwoCgyiMxlQhYUEzAyg9D1S44sQUeJgE5gsjQSrbDAMYIeVQIZeVOsMZQJXDQSzmZgZWnCtDFSK5QioLYjJGcAk4gVZEWneYxAyM5osFF8fAadze3NLN7S2fE6f6JFA5SJAONRhDK7ka4kXFiofCGYNblbDK0gPZx0p9cbhKFpQEEcWzKaXzOacFQmGFAIzf4yms2j+PjYsukO7PFWgPg1ROradpYQasXLv2bBr1bSRJBUbxS8O1sj9mbo7jaHtYWfVA61t6e2WV3Gq5pOXtHacGAgKgT9jzLk1W3qit4amFXEwtqjj2rVIzajZlV+8y9AUHYJCGhIIpqrDqupYGxKRPa2toaqEE6t0t1LUsas8X4h8lWm77nsZ9DqoTpMkZXPMrFnLxAHadduoquZ/KNWE1I85f03QlS6tZHIBTATFWvHaXcapA1hl147vq+Y9T/KwPKWDyF7N8z+aTrWi9WXEfN2Bl84DcN6FgCmgxn9N0OnFwSlRIMg/YGsFBNwVrMudpPzBvMk1t9NObzYMLalJ/vYGfMW65uIL596Fes2SzqTeWFF2w8cSugFHI1UnFQy+gCJYOrU7QBaxsLIh6SkFcGNHruyWtsoKWyzUtVxvKcxlTEcB6FNLJyYJT/KAQ47TZTc4KMFR5xaHxfIQU5qpkzyoosqZpSDESnYuMgRqrTXl9Ab8pzIcJxemEymROf7vd0LfXt/TNjz+wUvbF5SV9+vIZnU4TXnvGEwFCIvCvKOI5rqAiyHXcJOzfij5R5Bv2vmLxZFXRpgwpPnpC//LNa/rnb+/o316v6K83Gd2WEVUJPLMq5k04TqQgpuWazsINfXE5p398vqBn05JOooJiXiMgtzGiKlBTfl178a1tAFjZ3GzjV9oG9xxLhYXnIvoRfL6gEM4Z+onvl/TjemOyOdjNT3af9dfYxvzo826TfexO0fP8CLBqr8WbawJs6Fgw2zMP9k2Q7uV7Krw0Juo7++H1n4yhfnntyDXlQxfAbo++n/vvEnusfdE/3XK1a81tCu6uCMWXT/Sf53B8Ptz2j+yRD3rb2PgYbP8dPKxGD8bsO0Zf2PUC9dvcg5+Mfe1Y/NMdu9Yrlbr9dx/nfW3Cc/C+KYH7nvAvHlhpLgDkxVYvUICVLCR9YAX/lyJMKZ4eO2D10Rf/ia5efkLzo2PawPiSVzcIsnTh4SmseLLXHmJdAjdOLerLKYDbwGrljDctsPTl/1Y+3Q9S2j8PtfFYhx567wFYHYDVAVjtbjn5GGBlaWrdwEoqfpmik3fnQ3igpBQBWAUJTSZzhlQCquzverGCIEPAoY5mnvs6FmDt3+ElDAVEbWWwwoJM6xcW2Pp/Wwl2eFghZQUfAl+YaTqhyWQiVatUpYOgBn9yA9OsnkK9ClWN6KIDwAppZDAh5nQyjTwn8KoKIz5OB6wWc5ou5hw4FllBt9e3dH9/z1NdzMbPAG+ATGKW7gJn/S5Oz0HADgWQbvTzm4UWSIqiBvVseg2gg6pd8xklUJ7NZhSgKhdUKxIP15XzWj8/5P7cBVw4JVID8j5g1QYW/ne2+2xjQS5HvgWsAFLc/c2rzMbAQINZuVwaELIPWcGg6v72jlVWUK7FPrCS3MOtqkEGMuxQ/IqADWBlqioPWOEYUZXNgJV/33T9d0s9U/twvStgZf0N0UgM1VEfsFJ1WD3mrK3VqwrjBsBKuqUDVuJjJXF+N7Cq05TFvx7jW6CftZuNZ+kr3dAdv99kax4PGCt+5VGBBgKA5kiT7QBWfntIH1YFqKcYszUVtxfPCbUfH94j81LA8OexwMr6AtLWDFgZCNsXWN2uNrT0gFWWycQKYIXp4eR4Tikrz0Qtl8Gg3QErtDPAPYpNlDRNYppPE5olIUXsfSoK1grp0iw3xGbGhChMqQyhfkro317d03c39/T9m1dUlTl9dHVJv/ngJV3ME6ryFcWpVYeUOZc3AqCwCgreZq2QEgg/LPYpyynApgA87CigTRnROpjSH769pn/57p7+fL2hb+4yukPBj3TCcyhUYFQKsJqUGzoN1i1gBYVVIaph3jAGsAKCw7xcMUiVDt6dEngAViN3kAOw2gtYtXFT5xqvtwn2BD47AKs+/9VmYn1/HxkGQnr8vgR6bMHyNp/X+9qj49sDsOpBZQdg1dunflaFFUMp87iAzFnUFG1gpZsxbI1eICBMj2iyOGeF1bNP/gM9/+g3dHRyypUEscrAQhapgfichE0pZZfGh1X2s3hcyY4OgFVEawpK/I1AMqcyX/HuD5Qofmhc7z6Kh4q/uGv//OgBPXav0+e79wjqnZNmIHVQWHVCnoPC6m3eytxnjQPZdu99vxRWTkXFpdbbCitUh8KcJZ4kAqsSVliFIf4knPpnsKqpBZSFfp5JWXQHEGxMD/xO4lNRsnAZc1V72rV2OAwKD8Ajzx9LFAFyHlWeU4wUnPWGg835fE7Hx8c0mc8Y8FRxSJuyoDwQaMXwSOpVMShiVQcbfHMeD0OqYpNRvs74b6iwppOpGgxLmhTSAKfzGaWzKUOy9d2K7u/u2cMKDzNThjcWy50VsogXlqVWFRxsmeLLrdc0nZJTFDW4RoAJJVU0SZ3CKppNOSWQ01usimxHtcBdBkQXpPLn/6YHUO1Txq/R8nk+sLJ+YN/dtQB3v9M7G86jobBrpFHW6dRDwArXrA2sOJnejNeluR2w6tzJVlUVdw39mdvJzNYVWrFMXo/RFFaNVEXvwvuzg6k06rKcCNS7W8mOwX+2vcHjK6xkSNVwlNsVgATpqQPAytS29XpA/ZcYZEP1Ymop8ZCTapb6XZxeW3uwWdvXENCOR5SSckw6BrxqfaKuqs3c+ZwZbFSU5Rv+jj6FFdIADVjZ90tf0qIQ3nzkf0dbYSX9WTwtbb4xYMUA2lRxHoDcRWHlt4kBK6g2h4CV3+Y+2DP/Kl9hBVi1zgq6B7habWi9xlpPpgZ00+OjGaGKIiCQASud7ng+y0upwgih0TSOaDaJaAp1FtaURU4JqlezTQX82yYUpgtOBbzfFPRmQ/SHH27o1XJDr2/eUBSU9NmzK/rdRy/o6SKloFyzAkrWngGKWmtFxZLKED5WWLnCQ0qAFeY8NkSHqrMKaVVG9LfrNf3xuxv606sVfXNX0HfLnFY4WiisqkLSFsuc0jCgaZXRSQCF1Yz+8dmCnk4qOolLhm8CrGIGVphPJf0RGx0YRe8vsNplDh96zZiCpLYxeeQ3/cqB1fBVQazXrUza6Wp6qe99983hz/kVACutFrrT9XoHLxoR2O1dJXD0kA8KK75EuygLDworWzAP9KrBCV+BFa+v4FWlGiteMKCEr2ymisSZd/oDKhEIJnNK56cUTs7p6Udf0rMPv6DTiwsBUhzkhOw3gM+JQ3gG6Grbm+CawIoRF6cEGrCC0iokGG1CYYVFiVYJ1EUtPlE2POuqOH3By9CgGw/o+999UFjJDadbVrl93VxA31Vq9QCsRu8Nj3nBeP9+v4GVBY9QnJj3k6UFIhaHCS/vnIcxq6pCACuFVfg9u9p6KYBuLtLfwjvI779bN55WRI70Hh9IARg1Hqp+ELVDxd5EbAKNlD1LveF/5xTmJSWbkpZvbjjdZbFY0Pn5OR2dnlB6NKdwNqFVlVMRBVz6nFVXqsrhNBcOmBA4ieqKrxFSZhhabVwFLQS/tjSE4fp0NmMlFTYLbl+/ofX9ir8fn4fKhpwOGCENKuI/zsdKWTunvxiw8pQ/DKo0OOdUbXjNAFghhWg64XTAdDGncDoRs2AvJcypajrUVrv2+67531QlbVN9uY6c695oT/uuIVBlCxQZOeID5RtKm8KK2wd+Xl4q25bCCvBRcogcsFovl3wdWUfBfmB6VLo4bN/T3b87gJXvQ8bgh5VCYriOn6OOlED/OjZTAiUtkMUqXB23P51lV2CFPmjwl6+mgksDVg2/rXZKIEMd/Kk3gZyazkHiunolgyoFvzysXeqxpbW0Kl1Kxov+sZRASSt085Ls7jWAFbeHAqscleZ0TDT80zQlcIIKgbMZ4W/rq6KKEmBV98MmEOPvt5WVqfZUYWXzDK+RVGHlAyuDUOh3ok5SpWpHSqC1CfdvVVgBWLnP5SrPTW8PfwHvKwC3gFUQ0qaoFFhltFxntFplMrfwo6Sz0yOuFog5CZVS8wzrSkB6AfBZseHrD7N0ACsYrU8iAVbsXRVGsnmKzYvpEVG6oLuM6LvXt/S32xX95TajN+ucbu9uaBoR/ebZJf3Dx8/p2dGE4nLNaXJSRZZHOiusMCYKKKx4DIgZugBXpNdJWnpeBXSbBfSHb15xhcCvbjL6blXRq01JWRhTABVtWbBBvANWlNNpsKHfXM7py6dzBVYFRaawspRANhKGvx1bEsr89Z4qrHadu/te974DK6GYPdR+p5N/tymBw4fw9oDVLgH79rH8WoDVPu0/3ELD/d8C6v4IbHD9f1BYNbIp6paoI/v6+vf11Vp13V47tlv2AKx0wTzU5R8DrKRai/hn8I6RS08hKhAcJnNKZscUpmd0+cGX9PLj39HZ5SURp5HEvDVmCitekPJDNPj+IosXVLIsV2DVnRII9RVMNdvnYjDtoLDqNkW3xeZQ/xgHGv3vfqjp+gFYNW8sBw8rlQU0qm/5gaTOHKrc2QZW8DWBj0RCMUzU41QqAnKaBszGI8lS85AUgo/6NxVDnb7Flilv3POqrGqMCKRkmOG1ejgZuMH7YI7u1BVcLr5WQESbgtKbjO6++5FNzwGSzi8v6Pj8jGYXpzQ5O6ZNRFSmqDYVUwFBEq6FQgyMJwR37E+kdV3Z2yovqIDZdFHR6n7pFGBcwXAyZVN4hipFSTc/vKYMZt9quB6q4bpAq4gVLgI3EIipZwUwmSpM+NrgfwVY/P2o7JjnAuqKktVUUHRNFgtKFFhVrEKAWkw2Rt4lsPLTMX3Fx9tSWPnAigN5TQncCVgBAuDCwvNmteaUQAArXEdWzIhRT92DvR1NVtAo1PBVVe2fHXA03ydTs+HfXGUsdOrnNvTzgZW7nzDvenvAilPzWuoqq2IoGZe1qbo7Bq1w2AWseJ7gSnfSTw2gsDcTUrdMYaUpFc2U0JZSSr2CfPN8g2Lc97XKqa9+4u9UYFWwYbgorPzjsZRApAIasLLj9IGVeVTacz5IRTsLtFZgxOcsYNxe75RQXjqjfYb0HSmQwMfWAaxsXDJsagErBkVhE1i1Qe8YsEK1v3VW0mqd0XKVccXADGnNnAJd0cX5CVcLhMIKnn/ZButAyQLA3AeFFZRGSP2bJBFNYV7uvLXkUsB7lZIZ0fSINtGUfrzf0FffvqKvX9/RdTWh26yg1fqOZmFJXzy7oC8/eEbPFzElFYAVzNzFD1CM4WQNmwfYKMBcDEWVAivMwZjXKKK7TUlv1hX9f3/5kf791ZK+Xlb0Og/pOiupgI8XF8vICZ7rSCMEZJtSzgqrzy9mDKyu0pJOE1SShS9WyFVWRUmM8QBgJankB2C165Zpx1p2T4XV3zuw8r0Hu9ZRw/HFuwdW/ZY9tS3ETlyx80XszbAnsDwAqzEf7jHould82ylR2xVYOfJwUFjtPoiGJ+vdgRU8rOQmzMAKCiv1ecDunBVwRSngIJ5RjN2q5JTOX/yeXn78ezp/8oQ42IkTXgRjwahu7QPACoEWjNkhvYfCqgZWIcGQGMGeKqwUWPnng91PkUTL46Cwevh1OACr4Zvm2PXpfv5gut41f3WpVkQ+UisW+H2e6boL1DoVVkgTASCYsBcP+1ZFKcMqpGQgsJF5yB4Irth5hHeoOVDmqoHbxqG+ioqPoaWsUpTGkF7Igpifs7oB6lINWqGkYoCEFEAEhezvJAbykw1R8M0buv3me7q5uaF0MmF11ez0mOZX5zR/ck7VYkI0TymcTylIxdsK75XNhIC9rdAHGVipUoe/g7+f6O7uXpGQqC1wndIk5eOAEuv+9bUosth7RZQ3HEybwooN06WqHIJGVgh57cUKIs6UEXUVn68CKz5fqGxRlXA+o+nREaVHCwomKRWcYkgUqZK3D1iNVXlp3g/qe6E/Lg0w+LCKYQ9CPjXdtn7meooX9Ld/5/okK1hEUdxnuu7flxjytDys+H14PxEDK5iuL+/vHbDC9bSAFP3GfmaVjN7z3LjSFFU+PlVbmZLKpEIGr5ySKQbYrasXtu+jBpLs93xdwdfkjttQN/lj/iEKK+lx8mhWW5R1x0OAlUEhrlbsoKooE83fy1UJZPCBs28rrHyI3UwL5OnJg7VYNZnCyldQmZ8UChQMeVjN57MGsMJn+MAKfnFD/c8HVhh/AFB+nqavsHL9Vvv2LsDK2gPAKuFUQKQXanokEuJY4VNDvocAK8CXTQGVFNFqnYvCapPTBj5VDPgKunpyzgorTE0YC/kGIBxtKerFvMwojgJKI6irIoLllG5V8HyIqrBVPKFqsqBNPKVXG6Jv3tzTX354Q9/erihPT2mZl7RZ39EiruiLqzP68uUTerGIKC1XFDGwAtQLqWKJq6q7QlkvwzuLxzWn2QJWhbQuAvrxdkU/3Bf0x7/d0FfXG/puE9JtFdFdUVGJ6ooxPi+nCPMQ/LdQXdYBqzl9eTWnJ2lOp1YlkIs7cL6h+Kkh3wH/ZGAlO8HmV8UbMjoV/tweVmMKqbH11dj7f+6UwP2BxbtVWI0qdHgyfyTws3vMQErUAVh1rYR3/92wZZDUuR0CPr9+hdUe54/VhXrDNlukBlZ+7LCtpKy/exeF4UFhpYvGoe4/DKxwsxMFVMmm63BKUV+WPmAFwAQ1Q7ogSs/o5Nnv6MVHv2NgFcQRRQgcUX3KFrOm7u5UWHnACimBnAaYcZVASQkcBla8w4dgSi/AAVjJhXjIdRhbMAz1LVEI1R5iXa/tOpbO7zykBO5+F3vAK8fbty1nbi5e5IYpE7N9lv3dNa3vMhc15qQHAqtmlcCQ8hxB1JSSZMLAisKEzWlRRUq4jU1AAsYEWJnKCv1XAm8L5uQH8ajyfyf+MPW1coFZnY3UUBkheDR4hUCrgCF6IWlyBramq4qyf/malt/8QHf394R0PYCdYJbS5PKUZlfnlD45pfB4TpOLE4rnUwZkBok4UPKPySrumT8T1AUKtwygSapRyKmKm/sVFfcrMWv3Uq3hrcKbAfDRMojAiitJKavTqupzYSCgYA6fh0CbTdnhX5WkNFnMaXZyTIkDVgg4K4pZYduvsNoXWJnCo6GKsfsFgIUHrPz27oSr3sKcP5cz4EWhxNDQ+RxZF6pGqwRyqhWCUA9YoVoglHnocwasDJgy3PHb2U8b0+MTqKj3cYaQdW6bD6wYEOm92tL8bPzaGN9OCRToJkPm7QIrg2h1tUXxZ3sosGKvOw9YGZBupgSqakbOQseRgfMaWDHYNA8wnRqtT/E49hRWPrDi8S8jZdDDarGY9wIrXpepF1x7XrX+xx5tsGsArELlTu9+bH0Sx2+ZyzYO3FyOOXFAYWVtEQOyYCx3ACtUzbOx4483/3f4uZ0SyNYRBQpKmMoK0CqnjVaCxbk/uTyTlMCQeEyw6br6o3KlUqq4OuAkjlmlBPNyqweLSQwKriqd0iae0euM6OubFf31zT19d7ui64woi48YmhX5io4BrJ6c0pcvL+nDRUQTACtUzePARjZxq0oqYGe8mwt/KQH9JbdDRAVFdLMu6JtXN/T1mzX99Tqnv97k9EMe0n2Y0hLHE6GYQMAehnB4ReVBAKtZULLC6rPzqQKrgs4SpARmWo1UYDG3JwMrdu2XwXgAVg9YFXkv3VNhBaOUoZTA8fXXrwtYtePNA7B6XLe0dx2A1dj1+9UDqzZN3grWkgAAIABJREFUbgdszQs0POBsofNIQq27dWNNMvz8vgor3PAUWME40uW1WslpWbDhIVMz6gSjLPCcKDmho6sv6PnHv6ezyyesbogmEy4ZjMUCVwB0l1dM121nlhfIXJJaFVbqYRUEWKiL+boBK3hbYTeqYTqqQWbCdYH1Uz1vpPEbha3jH992Ftt2t0/3br/vt8Eyby/gbAMBW/D1ASicrvg9yC5wO9jgkKLLL8o7YHn+cdfg7QOr9pVsBkT19RFKYIkyQyN49Ibp5As9rTh6/TxiYR/RJS/ouMYcfHLJ6uE5aJ/5Yaz9u3cN6m+sgZWVCK771L7ASjHRlsKKx0QLGHGVrbxpul6UIZVFSlE0o9gUVmHC6qqslRKkCKEBq/xkwTb4sRHhft8BqzCh8fM6r1kwSABTMHNGNSvAKhx3JqmB/PuiohAm62ui6//+R9p895pNz6GwgrdUFhIlZ8c0fXpO0+eXFF8c0+zpJSUnC/Y+kblT07I8/xrflNtSsWGizsfFqidJVcK1RKrg+u6eoqwSYAWQp/ADgSCLbnhuRRaKVkFkP6saxuA4zMuKvas4HRFwLnN+YzD1jicT9uSan5xQcgQfmYSVYgBWkVaRNVhhc5b123FgVffVrjlwCFjxHgqn3W2DSJt7/b+7fsb5GbBy329eUlXFJvb+vN6lsAIIQH/L1htOCWSFVYbqdhWDTrlBq6KqBU4bKYF9wMpoBUsyBDxzW6MaG0NJJ8fYuoe0gRW/gD9DRo9/P/Pnqb4Zzd/Mx7daP2Wdo6dU42MMUW24GARW8K7z71+sukFKICCEVgOUdlOVFRCSSxNU430HIrfN0xlYmZLFA1ZOrdcBrCwlkNcrCqz6qgQeHS0csLK+KqBJxp6vsHK3F5sbFSbjfa4CoUtxkDWBU/5J5jLPBeYR5dvv2fkw5Nd0O7zDignAKB2wSvyr5EKgB7GdUtvTSw3obbzYHNoFrPB9UEGt85LWm4IVVutNzkUpACsvL0VhxVUC12sFVlBfye44lEZ4fhInNIECDJuYWmYDsqwNVLbwrYqm9M1dTv/6ww399c0dvdmUtAFAqmKGm0G+opOE6LdPTukfXz6hD44imlUrSkPxsJI8UnR6QClZC/NqmIFVQFWcsJn7qgzp9TKnP39/TV+9uqfvV0Tf3Gb0Og9oHaa0RttxFVaoewGsIlZZzaKI5kFBp4SUwCn9/mq2pbDieQTpjoBWuqlAkYxfg/7SR3ZUWOGVOHdO60RqJcYajOPlnJFqydkPtZFHx1LEUoO7VyljCqmx9ScrBnsfgOePW7u6j/zFA6vhDIF3q7BS1WrX2kjnmrH79xDsG2h4fQrqW5uUZUZqPzBPdD/cCm/wa8bXz54J5vgBP/gVw8BKrHuGHoPH/xY8rGQj7XFj0O75D74ojTf48et2W4/Ff7b5u30M/mf1RTr1d++ssPp//s9zCQ+3Ava+i/gwYDV2Mccm3LEONwYLxib8seMbfh5VcrjbyKLDC95rziQ/8dKLgyQY8caUpFOi+Iji4xd08eJzunrxKU2OzohiBF1TAkiS6iWa48uBjtz6bJHLzc1fikUhnsGukaYGVqgWuBYT9mpDVQloJQsV2SmVFRgWUo8FVjgvf9HWF/CMXeMh3ID2a35us0qgXP/+h5zf0JwrJrC9Lxm8ocuCdqwP9n+93Cx3ma76gFrnZ7uoplb11K+zb5O+hOMfUjSP33D2gUX7SXIlgLAUtbFe9nM/v93KMpbF0Lvv0TeR87jg90sfasxzrQWQKRcsKHPVArOAshwpbguaTOessoK6Ki9RPbD2jEHQKLC7NrDmgNgkwd6iuAZUEtxx//LgmQWVfM8pAZ6gAqkoR4qIzZ9QNW1yClRRtVwuOa0O/5WrDSVwUL9f0+ZvP9Kr//knmmQwCJa5EH5GUL2Uk4TWk5AmL57Q9MUTOvroOU2fnFMwwzmiTD0CSKTUZHyMMeZlJmeiHLE0r3iSugAdn11lOa1ub2l1d0/lOqf8fsXfLWlSnrLEWtUz2fYXl2a+nakCpIKpPFcqFBUZfxb8dYKAktmM5mcnNDs5FQ+rJKGcA2coZBWK+Wbb3v18bPxalbih0WEgEYurzvvxwIJ7qP9yH+AFYw2B+HilY/Mh+d5H8ot6HDFQCKAegaF1yHATIBHAar1aM2TE9eR3qD+aeCP1VAv01u5uc0gBFacGCl2Qyo+WFsYeZfJ7A1kMs9RY3b9eMt7FhRwpo2I2PTz7d23I2LWxIFvgmawLfHApYExSR+347HqKb5gZrkualg9ucNzoXwBetcKqvnZyGdUUn1Vr9TzcPOZGc7puZoG0ACBRFDZSTjU9DymB3O8YoskfvMcq952iwEKSsOk6q/W8tsW52ufKZ/uVFLW9PG8q88niqnmawuuulzdL+xAX1xvXiYGaq3yo990goDQVM3hRAkrqq7+kkA0XOS6bP5om7GbNb/BMNzK5H8GXCfO1ZDAv1xu6vl3S/XLNz00mUzo+ORGPKFQEzHNar1f8N9udByVNk5KiAF5aKSVhRAl8thiEllRgPl2c0g+bgP6yJPrzbU5/udnQD8uMlrD6SlK6ycQDK8pWNC839Pn5Mf3TR8/o47MZLYINxdWKYtTH1s1X+CLyp+tmRVlsJKMgmdKyiuiHVUF/eXVHX726o2/vMvr6ekn3VUzLMqA14BwaEQopLn4gRQOKzYaOoojOopJOyjv69CyhL58v6GpW0SIqxECeC4tIf8e5AVjxLK9FjtyqSFO6bRPTxpO1m8ynMg74J9yrsFmhoCoMC4oYYGEtXsMqgCv3aMQJ20Hbw2KWenx3zeHD8/8uK8+hO4OGJzutYLs+Z38PI5uHho9y4NmxMnGDH2zWFf3XcbAt2T5mGJg9+rx2fqO7O3S+o//45ZyHgej4hv9jYyc52D4QUp/KOHDc+UJ1vFA9f/bYMB+LX4eBZVd81zxMW3/0xY/++q++J9eQ272vVs54F9dmQW2NrXVgM3bvvtI+MBtvi8CAlb3UDrB/IfsugFX/gb73wErojzzcjcirQIOFiKpwDFZHYUwpVFTJgsL5U7p4+QVdffA5zU6eUJDMKIxTCUR4MaOSWU4lqXdlBVbZ19qOEHb5pVpgUK0odMBqrcBK/AuwYJBbKaocNRe07X4w1IX4EzS+4NPvUCk97Oa7/W3bwKoZsNTAsPtIh4AV1HCSdtD/GAv4ZCf3cTf+h5iuPwhY8VwuE8H28dfH+naA1fgkM3B199rh+GUBq46+ze0DYLXbgqcd/Mv4a5r2yiKi2aMNVDl/Gk0ZyXMEdEgHXNB0OqcYwArJEgBI6oGCgNVglfN3YWWn7AsBhHO0pI+tY9Q5wQ/y7BjDKqAwF9iTRRWVID8YjXlBIarjwTy4KLgcO2AWQ6l1QRMES2+WdPfXb+nmX7+iFMAK5r0lCXiKIyqTmNZpxMAqffmEFp+8oMnVBVXTlFCZEMqkOImpwPUL4d0CpSpLe2THi1NUiKJJQnkpASxMkynLaXl9Q8ubWyrXGRXLjVQYVFjVgHOaxt0EVdbWuC9UZMCK8y/tj3qQAVYxsEI6IHy5zs4omc25QiDfFRQI1vfsGvzsNo+rwmeEOTtgpalPXePZP2//eR9QtvsmHz9Lzprpss7kfBdgBRdHwEcFVksGVne0WW+cJxh3K75Pm5n3NrDyoT33QlMza2US7u8c3NpCXVMa1VTf7n8W4Nrnbd3/FCyyykY3O3YB1n3zv6l1uNeyN4835zMcad7fBZ6Y8bRU0xPff4FP/h8BVthqM6BiwErGrAEr7t9e4GXnbEtRmadac5wGilwxrgWs+P1qgG7ACkCIVUMKhXxgNYHHW5qMAitfLSDthIwwVRt7KisBVr66SiCFQQfr0y4x2qteausV6wemEPQ92vxrYXMrjxmFVrJJaRMqQKCNa/EcNYgmWETgD9pqvcno7m7FwAogCwUijo6OeX6DAhTXb7NZU55nPHfHYUHzifhoRWHKBRy4MiAXc8B8nFCWzOnr+5L+9bair+4K+vquoFdIOwRwimKuwBohtW+9pGm+oo9PZvTlB0/p08sjOokLmodQQQFYyV2O7y8F+hqmu4rnauCz+4Lo1aqgb27X9Jc3S/r6ekU/rku6LULOFVgVmCsrrmwoSkIsPMXzNcgLmgclHZVrOqcl/fZqRr9/NqeLSUnzKBfFWJAItALUVWAloKlZJVOAsq60vU2AMWAFUMXKqqCgKEKbSVq4rfG67v5e0KDN34Tp4ysrqbI4tP4cW7+Of8fwK6SrPm79y/PGnqbb+wOrkZvf2AUaUZiNA6shBdzYl7/758fit7Hnx/vfw4BF84zHYd/Y8e13BfcFVqhiLPfRvsfY9Rt7/uHAqrn57QC9B9nrY21WWWyv/W1NNHyNH9b+wf/9f5y5EdtcFNU7n80vPAArv8F4ETQCrLAw1TWY7LYFEZv3AlgFsys6f/k5PfvoCzo6e0ZhuqAgSpR94SZoCqttYMUdgr9bZPdshNwCVmG1Yk8rquCJgrRArIsEVv0agNXYBontunYGWb8gYNUe/GMT1QFY7Xcr+ineLSlB7x5YsVrCU0w5hVWOeQnpgHOapPgbHlZS8AGBKjxQcngpoTKYgiuNbgWGmsJqAFi5uKtDZQVgFbGgqKJNKOnUPJlCWbXJGFyx2boaPiPNK8krmhUhbb5/Q6//9BfKv/uR0qwStRY+jwP3kIo4os0kouTZBaVQWH3yktKrcwZWJaeFSBW/eDbhoB1pZQhmzJOrQmCDYFYrWCFQhAKhQtrZ9Q3dvX5DBZQMm6ITWHFAjx1UTTnuClhwvgCDfKPXFEich+3hA1YBTMFonRVWp6cUT2c1sAJQY+ihoU+Hymp8h90rPdvT6Q1YGSzwFyb2+V2LFb4zdfmW+UBV6ZAF+BIw1gorqOAa59BWWPUAqwzVJbX/cLdSYIXr6x+XA23esqYLWPHGhJXV1evEwN+raGjnwE97yp3GZX0EsBrarHA7sHrdargh6T4MpLwDsLRBCdQtJbFWWDXUmJra9j4AK19hhdOR9LqQzs5OWWEFYGVpgD408hVWnAanfa8NrHj1pMAO852lMYopt3DKPmBl48IPDnxg5Rvht8ej7GprC7WAFZ8Hw0DZDASk4SI5rkolnJiQ9indG2br9/drWq42VAYhp3nP5wueD4FXAaoY/muhCQCrxRSfidTiWNhBDttzVd4nM3pThPTvbzb0z6/W9NVtzmqr2zKgDIeMFMI0phgKrWxFyfqOnk5j+u3zC/ri2Rk9mUW0CAtKg0Kq+fFUgw0R8UfMyoCCyYxu1zn9eLekv10v6ZubJX13l9GrTcWw6r4UYAV1VeYUbKK8xAfinhXBdL3IKF1f07Mkp398eUq/fTqno3BNi7igGIq8UIAVqxDZ2h0zK9r55wJWHXeEVhr/+BrkAKwOwGq8l+zzijHgM/b8aJwis+sjD/EArMau7y8dWLX7V/B//e+nfLfcXhRJR9qWpB2A1WOAFe9G6roEN0n27ojnVE0v6fzFZ/T849/S2ZMPKJ6daDl55KUAQOk+XofCypcmS2vh9ZAfYNd/TWGJdBUAqw0R+1hpcOQprJCa4Hhbh0JqaCZ5HxRWv3ZgZYtvPyjt+nmrnQ4Kq0feBH+6t/2UwKqhnICpMqusYEA+2QJWsmMvKYA+sLKS775pNVIi/KpaQ4CirbJiyIS3I5jSqlGsMkBlL/hCwSA4zzl1jxVfqw2rq2YZ0f3XP9CrP31F0fU9pbCMghUCYA9ThICB1ToOKL46p+kHV7RgYHXGwKrQoA/AaooUO/jLaIoUp3chSEWg7wEKBMdQYUFVBVh1++q1pAMiwOtQWBmwYj+rVjqR9DBZbGU4V01XE+jm6BOrq4ogoMnRghbnpzQ9OaFoOmODYlbtqs+h3b/tHu6Dk32Bld9mQ8CqD07ZaOoFWupt0zhm77o/BFhxytNqRcu7OzJgBe8z4aBchtJ5WbUVYX0KK4aWBnZGgJXfDpYSuK/Cyp+NusCVXTfepzWQoemBOIYmsBLYIZUZvZ91bWJg0sHtnwBYMRivMB8BpIjagPucpgRCfYX5xldY+cDq/Bym4gkliaR8SX+VYgVYu9rnyvzXBFaMTzwAZHOk6M0kndmAlaCWWmnG10oV73bdrK19QGUKqwaQNeCpqjRLAZT3ixLQ9RukWnqQE6l1dsxQGMGDyQdWy+WG7lAMAkqpKKEZgJWmsWEuz3gDANcnoCSqaIZ9UzaVh8IUy0SktKHQAyoDzulbVOp7taT/8d0d/fW+oOsyojWqyALu67GkOIx8Q9Hqls7iij57ckq/fXFBH5zOaUYZTYKSJjGUkHgPCnoAPhFtqpB+XOb0BsDq9p6+vb6n7+/WbOZ+TzGtKKWbTU4ZqiHyJoq1n7QNzgvr6Ak8CzdLSu5f04eLgP6Xjy/ps8sJTct7WmCZzYo5ACuBU7JVK96XrLjSlF4XBz1IYSVVEMMQ8OshCqsDsDoorJAS+MtWWO2/Wj4AqyFgN+5hNtwCB2C1RUP3k1TuSgj7m2WYzo4R4P0GnFRq2kVhJeJgOVau7Qe/hXhG1eScTq4+phef/I4unn9Mk8U5Faikop4QuwArUVjhs3XnqMoYWHFaoAeskGJYz49yPFK1Sh5DO7ld1+kArLQs+yN3CHZJCexSM+zUTgdgtd/Q/gne/VMDK18pw8CqCCjLEorjOfudcJVAVnxJJScxPYZKSEqks8oKIEsDB1YCaTW/ITDhwwEDIPx69rCSdCKk5iFthYM1qI5gPM7HmFOCFDikB642DKviuw3d/vlbuv3qb5SuMkpgwm7pfPi4MKA8DGidhBRenND05RUdffqCJk/PqZymlKuoCMqD2WLBnoIwa8ffQRxz6leAn009A8VBgApaERWrNd2+ekM3r15Rfr+kuAw4jaYrJRDzsngA1YFyfS0k3EUAifOXolnyNxuBh5IOWEYhTY6OHLAK0glVHPipX1HLr2p3WCV3Iv4zcAu39qrVJ80X24KqD0i1+0X7flxCWabGpy6o13uSwBU5T/foUVhxpbG8IPidcZXA9Yb/jWqODWAl+W/bRQl6FFY+sLKf7Vi4MqQHsboUVlvTyAMVVvb+vjm/obBy0Mq8tqQypSmkaq8wAFl5DdYhXSmBDK3Mm+0dpgQCWA2lBGKe4vHjqUR9YHV5ecF+n1Cs4xq1gZXAN/Hjk+p40n8N4gj3lX5WgydRWDlQpMCnU2Hl/OtkjNtnWb+Fh5V9n9+G7ji0UjBeY8duizT822o4G6TyARvaEH6nkkkM+I3+v6bbuyVlOebugGZIIdbxIx5gcj3jJKI0hmq0ZPUTUmq5iA/mnyihEJ87PaI/fn9Lf/xxSf/j+zv627KiZZhSjj6j/RhjbIIKiFVO0eaeFpTRB6cz+uL5JX1wfkQX05imYUUp7wNAXUW0xjiFGqwM6A9/e0W3OdHruxW9Xm7ozbqgu4JoHSSUBQlDrQwbKKyAUxip6SmYJwG0ZxDCrm5ptrmlLy6m9E8fX9IHJyEl+R3NsWnB5vZQ0IqKVmY92WgRX6t68PPPOwMrNa5nAHgAVg9fMh1SAg/A6u8bWMna6/EpgWNj7lcHrA4pgWNNPvT87sDKDFZ5UQOvAOxyxjOiyRktLl6ywgo+VtPjSyqqiBdYYqRepwRaRrzsEvESx+3e8+JKS85DUYU0QFZZeSmBDKyciXkNqh4PrFQqPwC89gWG9fH2QLUhx3D1QOlrQTPJH0KuY0D1XXtYta+fr6JoQ8bGeR6A1T4D+yd5788BrCwoM2C1XocUxzNK0ynFyZQokBpRGta5svMIdPAHgSMgg8xjuwErC8bqoEyDOwRH5tcEXAWaDmBVFmykiypQCGgRlBRIEVxmNF2XVHx/TXd//pbyH64p3eSUcMl0r6KqASsYW58d0eTFJR1/9pImTy8YWK1hIq95PpPJjHfpYa4epSkbmuNPhJRtS0crUHBd0g2RBghYBWiVr1aUwIdrAFhZSqAP6lxgGtRV7DhVTcEVdz6oxBCAxxFNT47p+OKcUq4QmDLIIlWQ2FKnra5qzxPdHRoBfkMAtvUyXz3SpbBC29hjDFr5/cD1BU6BbJmWe8CqAYH0utj38TlWASUx0sHgjVPQerliYIWKaFVe0maNjZtaYWX9dst8vQdYwWOHRXs9KYHG+9rXv1GNxL+qDwRW7ftPO7h2/3bpoHYtZQxH8HNzKZi6YQZFyY4KKy4m8A6BFSsnVWFlY4T/VoUVUth8YGV9zFICr66ecGogxjCuBatAtb18CFWnBtZ3e+4+DBtqKGpj03y3ZF1VpwQ2jpG/z4yT6/WJ71e1VeVS20I2JGUNBxDG56XH4xdvAEiS8zFFnGesD2CVpA5Y4VhgvH57d8+VAvGR8LGyPmLwjtVVSUxpHFIM0AIFEtAYFEu8Lk2piKe0iuf0//77d/Rv1xv6w6sV/ZgFtI5SKtXcHsAIlVPTCGbtFUXFitJyTRfTiD65PKEXp0f00ZMzmpBAMZzjOs/pdrWmm+WKQdVXMFUvQ7pbZ5waeLsp2NB9XUWUQcUVJZxCyKtgLfphG32ctklE87DidMTzYEP/+OKE/uHlGZ2nGaXFkqZQfymw4oqq2p5sn8HTbBOIPxxYwTPWgBU8sXLPdN33sBpPe/I3dnZdgPx9e1hJwZbHp5TVGxe7Xu/tG+QwcBmMf9h0/ZetsBqLj8bjvwOw2kdhNXZ9f3XA6mC6/uipSk1Hd1NYYcHrKoQiyIF8PZpQMDml2dkzuvrwC/axmp1cMbBCR8RCDFVkGEyxD4EtikaAVYk0iBawooxN3N1DF0K8ALPw9MEpgboL6Y6rtVPV8jB5zJUeBVYjHzokqbTr+T4Dq/aE075B9J7fAVg9prv9pO/5qYCVDx22gRWC2hmlSQ2sBFrhIUESAsqiyBrAygKuMYWV9Vc/0DNYIaoiQCoJ2MTUXVQAebZhAJGXOasMinVGMQzX73K6//O3tPzqW5qsSwpWGUXm8WI7VQp71vDzPpmxwurkUwFW+TSmdVBKRUL4vIQxV0dMphOKJxOKp1MGV/iZFVeARoV6ZEHFcL+im9ev6e7NG8qXa0qhzhgAVnKuco4O0ti5Qr2mlRAlFdKCWOLjQ+ofJTHNTk/oCKlPR0dUoQJiD7Dy4c7bAla+P0+7DXE+PrDygZQtpLpUJQ2wNQKsuBcOKKwArAAr4OXVBlaQcyBFcF9ghX7Cx9CREugL1Oz6c59Rhc7WhLIHsNpSgnhpgJISaDBDjcQVWHmCsroQh15T8Xhseli5aqKAybYtZlDF2N9bMl0HsPIVVm6MeMCKAY5nCM9gJUZ1yICePr3idRLOow2s0DdtvgPIkvOqlVBYV+H3LvVPFVrs8eQZxYt6vTslkD9P1znW/vhe+0xTWFk/aIwh3jwUbyxbh5mnlY0RACS/X/nphmyUj9rQatyLf2+ygu6gMlwjxbLiKtCW8iY+hDhfVC9MaJJErI6qWOWJtLmIojihMkrprkrouprQf/vT1/TVXenSAbMwZkN3UfOHvKRMoVCNAgrLDQXZPc2Cgq6OpvT0aE4vzo4ppYqSCKrdilZZTtfLFV2vVnSblXRbRrSsQtoUJa3yktYYs0gZrEI2Y0fqIVfXxjXGJq4H+dBGqHA4Q7XDzR19sIjoP39yRZ9dzmhOS0rKJVcI3AZWNaXHvOGXlX8UsGIvLFVYOWCFVE4DVrYpsFs2yFgQ6s8pVtCpb+EyBhT2XfDsb7o+smMycoAupnrsibQK1Dz4Y/7OTdfH+td4Xz4AqwOwGof5Ni5dlcDtxVBfR2p/+CElcCwlkFNMtIQ1D2ADVmFCwRTeJFcOWM1Pn1JRScAIqTvvGHJkV5fAdrt+jJpqibvLzUeVwFJ8rKhcUkgbLGUcsLLFLe6otiPZDgzGJiIJZw/A6l0rrMYI+QFY1eXUH7zY+Jnf8HMCK4ZB2MleA1hNKU1mnBIYhAgvoMCoUyU42LNKXig/X0g1sV0UVqZyaMIavWcgJRDzlwajZuLOai4YBONPkXOqHNIB03VFk9sNvfnDX2j11+/pOEhY8QTfJwvkGBYgnAoCyiKicjGl2csndPrphzR5dk7ZNKZVUFLGfn8hxQRglVIynVI6m/HfgFYAVgje2MAdF0or+G3uV3T35pqBVbFeUwp90ACw4uNRYNUEPuJVg2vJMEv/tgUegBUUVpQmDKyOL88pXRxRFcM/RhRWDIucYrbtYWRqmqHFwLjCqg2sbD6yoYOAuE9Z1d5s6AJabCjdUlj5puujwIoCiqMmsAKkYoVVWdHqfikYk/Pb5Fq7f3sbKn0eVlBYGbByKaKWeibaH5dy9VMBq+ZaTSCV3NPFRN09j2pq7FEpqXKW/mk2AHitQB1xbfJ97jiF7mcAVk5lwnOMVAg1hZUdnwErgCofWHEzeworg6mSDigVBqU/S+/FMILHlQEmGasGzsU7Cg8DVl0pgX3Ayj7TV1i5sW3m4VAMyaCoYTYjKC1WUIn5ua2zfLAmYCWg5XrNIEjM9GPKiorulyvabKBOlc8Vg3KBcwym4MeXJjRNYppPJ6JmhVdgHFOYTCgLU3qVR/RjntB/+9M39PWK6LsN0V0VUeFM/EWVBWAVA1jFIQW4R2zuKSzWdJLEdD6b0FEc0gTfF8e86QovKlZYQQm2kbRAbEnkKA6LP2qJzqCK+7XOYzqG2XdKZaG4dwBGzSinRX5Hn53P6H/9/Dl9eJpSnN9QinVvkfHswjAO18jBb7k2bwdYSXEk9rAK4QEmKFEq+OpjJBOgc27cYX3y6wBWO5xoz0tq9egjP+MArAYv3BhwGosTx97vbAke1XzjsHP8+x/1xTaolTU9loFIVd99UgLHzm8sfpTNDNX6agEQ/zOlffuqIf4MVQL/63+56LnaciG3O2RzASw7QrYAeLjCZt8Ov8t885AF9cO673hKoOy2yrV0ty+l8mUQ0+I3vW4gAAAgAElEQVT8GVXJgs6efkwffPYlnV59SCUCMezqswxcpeLasR2s0nUy+77Y9ZdlJ2EJEFUZRbShqryjkARg8X4cy1Bl8So7g9vt17WT23VduCtrAND3nrH2HbveD3m/vXbX499FYTV2fGPAauj4xWy1VlV0HffYhDQGrLbHZj2m3fnrsN31uo1dE//54fbDdF1XOXvI5+K1Os1qT37ou3+a17cDfP9bdwFWjde3Kq5J/xE1QN+DvX1coCY7+RLACbDKCzwPOIWgY0pJOqcwEmjF6S7mwYSUPfawEgUUm4kjoMU8tcOlNFjTSCtTI2yorCTV0NIO1S8LQAcBZJZTsM4pvF1T9s0rWv75Wwpe3dO00KqA9fLBHQmATwYfqFlC8eUpLT56RouXVxRfHFOeYmZEQF7SJJpQluWcOsMGxXHMsGqyOOKfo1RSjTB1Ii0R3kjr+yWnBQJazUNU14JfjMyjMj+jXLGY1rsbvl73+vwl/REwjI2UVQbDz+ODoK4FLIlxjzij+fkpxTMYrsMMXjys5GV1Op37fs98e7hpdgNWOzQvv8TBho7KgL2fwefdhGu+r2L7fe24j1PB4Amp1wGeOkgDhPH6Zr2hHNUCoaxRrzDoKVzQysxQAYHXie2Q8HeUJC59rsvDqt4ykiNFe/OcrClcW8fv/YJN0TW9anuebr7Th2H2PTYD8qLTKbc8lRVvSEn6q2ScyTpk+/hQZEHmBX+uMA8rPyg08GWqLUt59XNLnbrO5mgdB37qHca6QDExXTefKZwbH7MCK6QuQxEE83z8jOuAuQcpbadIlT0+avpNtRRJAFJ+v/SBFcYn4M32Q6vz6ROyzilrJZSl9Rlr8hWACogArAyY+UDMri+3oaq2GFx7MM3amosqtDzccC61KT5S0HSdHsLHC6rQhLK8oLv7JS2XK75mjCNhrB4i5S+kBJX94DsVwMMqFACEdSCOebqgdTilP1+v6Q8/LOm/f/2aXlUpVwsUuIT1A09PFKEgBGwtTKXP96KSVU3wtEqrkhaYQ3mektp8wI+roqJVWdIGxuswU9eUP/hbYa3MdxTLKJC8TVVJApLpddN0wFkS0/0P39CLWUj/2xcf0D88O6KzKKO4FHCWQPmFNsEmsc7NAvvEb0yvXj1343fcJfR5g5bcDtZTVKXH3moZAypM1QBWhCrdqN3In8+yMFG4teY4G8ND6wN/Tu2bP/Wu446/nhvkHWOf/5D1decx7KMw4kB4ONgfW/9ao/TFeGP3rl3WLkOfMaYw8zfs2u2JNYMJDvq+Y/T8x07wvX9+H2Bj69PHn+RY/x++/n0gZ9fjGQdWu37SY18ntzIbBX0AcDdg1XUMtmnZvs4WD4iHYH0P9jd18XNbwR8cgNU+U9a+wCqi+ckTqpI5nT79mF5+9iWdPf2IKJryZrDqxd0OqjNNZd8DWRwDWKE8OjxcdJ+US/YCWKEgcFXeU6TAinBDVQNgCzP9ssoPBT6ykKuVVl2L7rEJYWygjb+/vuE99PhVmzbkOTx2eFpKu78PPQRY+YsNe9/YDesArJrBxWiD/cQveJ+AlS2YcEwIZCDqEWDFhczZywo+VlBcGbByigPeoYe6CqmBYmLM6YBg4APXdDtYlMDYQLdUGQQNKhhYASywOTCqg+H3iJrzgtMBqzf3tPn6B1p99T1F1yuaVjDRNWzpYgI+GoztPCQqJwlF50c0ffmEgVXy5JSqWUobqKyKktJ4wtAIKivADxgzJ5MpHZ9fUDKfUQhgFYkPUA7VwiajbLWi+9tbWt3cUrTJ5dg5jah+SApToSoowClTTZiaQrwJYSyvexJ8PfnaYo6Gj1MUUTyf0eLslFMCw+lUqnNZFUNVf/jzngt226l0nW309oDV0KbQ4JBTOtSA5V4hkPZ720oopIIhNYkDe1xRpBahUuD9HW1WG640yW2B6micUuQBK30995f3GFj1ta/tTksALhsRAsxEHWnKKgZWmjZmz/tAjSE2C9BqcCLgVKuF+v3aUgEfkBIoQXsTvuwDrHBsAC4GrCx9r1ZZ1j5PYjLerO4nc5rMEoA4249xYMWfwYosXafph1gbQBnlp+/Zzz4QFGClSkutYmizqd3XUclUHqL+akLFUhV04Dsx+1lFccprx/vlktbrjVOo4RMYWHH6JDy/Iorxb7SLokzA8CKZ0psioj/9uGLfqj++XtPrMqGbMqAVK+4EfAmwIgb+AqxwK8Dmm6TtRRXAVcUV+njMYeMEqtcqEGBVlJQjHZjTC8WpVfzStD20XSStjsmLeEXJdoBAqKCiaRTS5tV39PFxzMDqd1dzOg42FJVLomItqYqsgpVxz+/nTWRVnynEsrUXt9+jgBX6Es7CB1bqS7gFrGpAPwaU/A3l7X6Kq63KSW++9+fSsc8fX1+PLJgOwOpBCpnGpk7Q3u7omIl2UWT8xGvat/t1B2C1lwfbno3xPgArXxjVBlbt+PYArFq7Yw9r//2AFUr8pvMTomRBx1cf0otP/4HOn39K8eSIqkp3mnQnyOCK7AopsEJABn8HU8gwPMLNvKCQFVZrqop7TQnMpDIKtAC8LSArAeeR1XPDGwQuOEZWWDWVeI3gY6/r2/Iv2WqcpkaqC1gNtacoXDzl28Man189prAa+khfYfXQY7fPPQCrA7DaVWFlgVutsKq4UmBZIbUM/iVThlYGrDAHCeAWBRHmijaw2kVh1VZX+SqrqkTKX0lVLioYVlkxTBM1F4LdOK8oWmZUvrql1V++p/U3P1J6l9MsFP8dDpY6it1xWh1qrh9NKXl6xsBq+vySwuMZpwuui0IULjAnhrkv/F+u7zjwe/L8OR1fXlA8n7PKKSdcq5yKTP4g5Sxfrqi4xU5+wcfsbrYW+COdUS56XZ3MTQgaqOYKuhAMmvIN1xvQJgz/f/beu0uS5LryvC5DpiotW6CJBgec3SV3l8szfwzPfpyZ77qzHAqQBLFAQ7So7tJVKSLC1Z77nj13C08P98iMKlQXEIGTyOqMCBfm5ub2fnbffRgdzDE7Psbs+BBhOkLBlC8GsbUZ87phuR942b83j0HvBlj1rW4PAXc/JbA+3p7ChW2wZHDGDJXZfwiqamAl6qpGYWVVGOs1RULXHYAVL7CvQDJgQTVW17PT1xOIz1VXlTJDFK1nZ71t93dfzt8AK+7X7dsUVg54NH2DfcilErqAqE9hVT9l6+CpMTt+3worpgQSsPgKK+7TFFaz2bT2t/fTgm3V1g/4/cmwjYXd05NuYEVo4gecBFZSJdqDhTon0FRLH1j56YkNsOc8TpWWCqIUPvjXmSnJBtjMf8tXaQaUZkq1vBhJysWGhEcgqtHlaoXVauV6k56TQSuCHEmHK7WCHseUPIhxXsV4cpbjl0/P8OuXF3iaJzhFgrOiQuZU/VRLyXYApNxGrYyyFXpnBU7AlnPe6eZZYSTAiqoqelWxz7ECrF0L/95wokGtmOpglYJ9W6zlWZZIOP+8eI2fnozxt3/xAF+cjDBloaFygapYirKLYwwLZhiwUsbizOxFqdUApKsBKyqDPYXVVsCqURNwX0NAqX/8dPehzf/rcaGBsEPb3wOra0z6va8MKaz89r30nNwDKzOW2XgR+vvnXmG1W++1bPQPp7CyOUz7PmkUWOsK6D2w2gmo7AqsQkTpRIDV9OYD3Pv0L3HrwU8wmh8jCBP1lnAeJfYwb4CVSo5VYSVTUbdSzxz/QsTX9K6CB6y4+lMHoJab6vJW/eBmW+AkExWXarDpO7s+EIcGLL8m+1Whjy6ONt5g17n53xWw2tT+Q8e0B1Z7YNUHrATI1qbmOoqsAyvaJ3FSHyOMRojjqXhZ0XidK/V6T3ElkCoiqlQ0bU9TAlXR4pvWbuqvl9KNREJK03E1/GXaH9VWRZaJf5WlHwZUPBUVorMVsqevcfH1M2TPXmO8qjCNWCGrUoNyLRinoblTfcrfkkiM1sOTOab3b2H68DaSkwPkSYglDd6pBghCTKIRlqcXeP7kqQR8dx88wI17dzG/dQsYs5R7gBXN4J1ShxAErMS1WCIgxLIKigarck2dzFZMxXamyg5KmWpNgi+qDLx0QFFY8XoxhSYKMZ4TWB1hcniAyAEr8VQSX5pmoeAyzNDG6Cs6wWeGBDQ9/ipDwOnayiqDMrJq0gSMNVsx5VxrhbkNrAzOcBxm4GnAanFxLuBK1VUKrCTwlavrOoqkpDrF2zUVVnL4hgTcs1ruGZcS2H5+dQGrrrG//T27vg10spVpW3RZN13XhRinLKq1fw0MaSusNgGrGkGspXnaOVvA7SYCriWsT9Rr5zsorAisLCWQ94YF+T6wkv04k/t2O/nj0Zq6ob5mXVW61p8puiinHmg2lso4SsNzjn9Mq3Ope7Z/33jdvKds7LWxUP2YNHW4SVVcB1Y8MbG4o/rSS+3Ww+ccUPdPYEXQHjMtkAV+JMWzwmq1rH25pCKiqx1AYMX/UV0qRQvEuyrByyXw1ctz/NsPp/jq9Qpvo5l4Vy0J08XkXFVaPCeipoRplaL0b5RL9ZjAlGeO785bjerQnKreiqmAbM5Kil40VRFN9WTXU+sciAJXijNof3ZaSlFwhUWGabnAX909wN/+5B4ezwOMiwtUxQJlsarT/kxFJt8VBadTI/5RgZV6zNlrd2DlYPlHDay0H296DT1/fuwpgTaOdz4nP4IqgUPxx+7v9yus+rfv/AZ3OIih+LS//+1TAvXW7VIpuyeUPyfyrlPzHG3GRP9e2QMrb1Jp7WYw6Pr9fXdgFUSJpARObzwQ4/U7j7/E7Pi2eBGoD6/m0ttL8vDdBIp/lgSSS8BK3QLWgRVX2hywckJinfNo4Ng1afb/1tVGe2C1u8JKqhR513dbWFj3B+fdcun6tKTazXb3HlbXv9+v/s0PnRLYBaw4pqiHVSk+VgRWZUGD5hHiZIooGguwosKqH1hRFeSAy4amMQ+HdrqRBmiNLxbBlCisCKskLVDN1sO8RJIVCN5c4OLJCyy+eQ68vcCkDDEO1a9lE7ASIJ1EWMWBVgu8e0OA1ejWMTBNsAoqLPIMaZxgGqa4eHmK73/3jaT+3bl3Hyf37uLmJ48RzaeopimyqpSy7Dx2qsJEncAIzKUz1t4yPJdCFWI0ABc/K6eeIjxRKFXUyjKu/svEyHyERBIQSpXA8cEc08NDTA8PEDBlUaQHnorG80pqQytekiFgJft9B8CqT2XVd9cI7Kz7mX7S97BqTxjbwMoUKZoaSDVGIaDqErDi9SDwcEBTn327Ays7Vv84DVh1tf8lYCULJo1hfvsa+s//y1CyMUzVwM1gR1MlUKCkp4ziNnwPK5sYdqUE8m8GrLS56mWzxgfTGWC/Lw8rKoQIrER16YAVj8OA1XQ6cabkru90QNz1Y28m0vr3fmDlwxf1afDSC4MAORWSLUWVtbGBqjaw4nkYBAucilSvg5o62PelH9F8vKwElGcy9jQ9SN/WhUsqRTWtWVObbYxg+2mVRX5XFata7FLBz3KVSxp4PBpjGab4/qzAfzw9xb89O5fqgGfhBCzbk8vqBYEVTdZVPWbAih5YVGj5fVvG90BVqVYxk+dGWOXqV6D05ig6w9Xe5nivpPxJyqYpVKXCo1uQoKqsKhAVK9yIK/zNoxP8zae3cH+UI85ORV3FyraSwkizdQe6RLFF2CjAH3VKpM115R7bOiWwS2GlmQyNh5UcgWDytifwHlhtBlX2zOgFBh7ruP7z5+pzOv8bQwqrtc+2vR23UFjtdnQfw7f3wOrPOSVQxnMH8f3Yd9N9v1dYfVCFVQABVvEE4+O7uPHgC9z95Gc4uvVAvAgyBkMtL5KtgBV9BMTDKgMKmq67KoGXgJUz23TjWpdCqY9AfwzAqu+Bx8clVyO3s43uHvyHFFZ9++9KCWxf76EVgL3Caq+w2lZhZT3Y4JECKwYVEGAVhARWEwesNLVEgRdTArUkuqYEavAjIIam6z3zzjawqqGOUyvQq0oCQVFsOWjFIIfpemWJKCsRL3Lkz9/g/NtnyH54hXhRYFyFSBAJdGPcU7QUVmJizvAnDJDFAfJZiuT2kaQETu6eIDqYokxDLIoMcRBhWsU4f/YG33/1ByzPFrhx6zYOb9/Grc8/QXLjCOnJIYo4xLJU/y7xVCGwYtTjgJUF/+pfZeei4IrVABl0M/AkzBJFFn8vV7oNB6skmOW5uJTAycEBZoeHGM9pCJ9AkIsorJy3TQ+w8tUm3aPXcErg0JS3DWTbgcPg+OX5u9Rjn1MtdQV02wCrbJlhcXGB1YIejqqwkpTN9wCsQoJFL+Wzbi93XdrjcxtYaWp+Kw3M+29rT//Z3FzXZnXS1MKNEbsprBSC2KuGXs5svA9Y2chqSq0miGwUVnp8709h1Qesjo8OocBq84LbUP/dBlgZXGorrJgSyNQ7+kz5iiofOPl/53ZM3SrQWyCKjiU1sHJAURVbep9zTKDSbJVReao+T9yHZAY7c29+TlRWDlgxNZDb0PFW/QEJrXgPaKEXAqgQy1WBiKmEI4KpFL9/tcS/f/8Wv3q9wg9ZjLdIsKLJRJkL6IodsCKEIWpNQYWVzqOkj5IBUzkriiz6BBIakUlLDxVI5WptqE9iDa20t6lSjmmKzt7CeVnpmGvQVPszfbKSfIUH8xh/++kt/C8PjnEzOEe4fIOqXKldhivqImbtrCbr0gGpXuXLPLzeDbCiXrdtui5lDurUp/aC5FDKXr/C42NXWA3dnT4k7/isSanXYPrAd1qb2awNGT42mV9IiDa8lU6gtoXCauj5ud1R/pg/1Q+s+vu/v5xyvXMcat/B/culHwavm+ZfQ1UCr3dW23/rQ3tY8XlmKvk9sHLXbRN9b6uXtr/M9fRPV7yahcd6laj+U0+VQD6iWYWIwCo+uI2Te59LWuCNu48RxilWrI7ll6k2k90NCiv1A9FJkJqu74HVxwKs6mDNda0ueNjVP/fAag+srgqseE+osTlhlQIr8iKAKSWqsArCtFZYSVAXEMKY6XoDrCRVo+d5XQfEDuLQm8o3HpbKX5rzooGbUyaJEoDpgHmF4O0Cy+9f4O3XP6B8cYpJEWDEoupyzEGtsKLSii/CKgNWOZVkSYh8GiM4niG9e4LJ3RsYnRwgnI5Q0L5rVSBZVrj44RV++M0fsDpb4PDkBmY3bmD+8C4m925jfv82gukYhagGijqNrwZ6ol5wU1dLwSR0E58SqntUdSVm93aODCaXmRwrwQrfkx8HrYogwHg2E4XVZD4DolgUCgw0BZSbFMFT6PiBV3tMuTx+uMnidedbrSpUXc/ZoQkh1Q99KYGXgFgrdU/CQUnJ0rL1bEdWBzRgpRC0AVZ1xTEX5BA6ypTzmimBBqxkG376ogu021VudgFWPoDUdvWB1Xq6UTONXvdorLfhUti0CihVL91VAiUlzTs3PccaEblzfn/Aarlc1h5WAnlcinOaJmK6Tg8rf/xr9zf/mnT1xSFgZf1vU0qgASuarPNaW/taiiD/bgBrE7Di+Kf70YrSpsji3I/KKY4JBHcEVkwN1PufaYBSTM9BHlVeivl6nCBOEsi+LQWcsMstNhBcSZq3pOiFCJkCno7xJg/xm+cX+Ncnr/Gb0wqvMMZZkGBFyFTmiIJKgBXvM5mX8okhqiv6YbEAhv6NqYsF062rAlmZ1Qbn0vfdGqneKty/QiyZtxK+yfk4YCUgTD28RLElyQDa//hDhdW4zPHJ8Qj/16e38Vf35phnrxAsXguQk++ZV5XAQQIrTQkUL0CmNzojdn/cvLrCqtQqgfJA4pKCKaxchcM1YNVOCdT7b9NrD6x6Hk4fIbBau557YDXoYTUIjK4Ni/SOG5qfDO5/D6x2SgmUlHo3FvvzmysqrGz2tm6m7S6xhdS1H1KNbzpSm4YG3N06jJmG9Y75axPJq64A92/ZPBysvdzk17uJZIJVt4sfILjJSZyiotnx7GYNrG7e+wRhMsaSqTCtEuWNwkonKvQV8F86PaXpei7VARvT9aUzXdcVNucGrNJ0N9FegySWF99ePfAXEzzA3V456uoT/W3Z/e5Q/xjysBrsf6ZUuM7BMWDo/b5L9dmwbTalrnaurxD7A2lz/t0PblV4tV519LW+sm73rwU7dW+1a70hNXHoHuh7f+j66erj9V5+GsH1tvAuvtW/uja0ghoE66kUfUd0aeyS/tM/4WX7d6lgzOSXKXWFg1YBNUtiuj5FwJRAV0TcfO/KyjysVGWl1f2oFLjUAes/mDeLKQvaCisBVvy0BCSEPpVAK247KYBRXkl1wIuvn+L06+81HbCKkLDdcqa3RAIbfNN1bi9ymT6rPBNlVDGNgYMJYqqs7pxgcusEycEEwShBdrFA8HaJ8ycv8Pyrb5CfL3F4dILx8SGSmyc4eHQPx58+RHw0l8qDTA2U4JJjpwuo3FKrmPyq8lRN1C2lhQqrRl2h6jRJK6RCjaXd6Y+1yiQwzegRJik1QDQaYXpwIMAqCAmsXKUumsW3St7X6pkO890No+uap8p17gael72sfw5BAn8/Aqw802Mb+6xLXeq78gFvCxZ41gqPCoQcy4sFVsul+lcRDIpHmkg0mi9LHpzzxhkAVuL55NrbtiBXwqVkG5itN74FsOJnbW4g147gzf22cbNZVPP8p7yJtnkw6u+uVwOcbJum3uE56f25uUogJxm+qbwPrJqmXFdq+9efV9fOofZ5ol7TlD+umibVMAbP5JhcJdLlciHm4Ap6c/k3t0dgdXh4iDnvi56gpQZOHQb20v51SmDXPErhi3nQ6TjopQRaSh0BUexUVjJfU9DC3zQVF5BDxaQDL+KD53yZ1BTcroGuNst3XX8mfGIqIPv0apUhZzXSwEzdA6n0JwJNvXEEWsVRjFFKP8JY/KYkxTrPkDPdWtSxTtFFjRR9AMMURTzCqzzAr344xb98+xK/PwdOowmW0QgrubycTwKJqKzsnq2QhJBjYNEDXhu1+tKUZwKr0gXlNiVRQZ5TdiLEYsXnl8yEalN4BVauHSNnOu+Aqq8IiKscsyrD5ycT/N3nt/GzWxNMVy9RXbyRptCZsEuxFK8tTcyTfu9Sqwms5N6roX8TxKray5mzu+tpaYu1Sk1M1xVYBSH7CmEgn0vOykMWMXyFVRew2gxlhuavcm+25m/+nGt4/jGsDtr8XHDf3SGlfOiZ03f+Uh3dDqGdbje0Yf8RcoXPXprpbLHY07WQI1MeU6f27H9o/rzDof9Ivtrf/4b6/3rSup3S9n26v31dsZzezW3RAXqvr46ZH+Zl8ek6v7h0QBuhnBl4bm4ge/Z3LSTxvSFg1b7+Xkpg104dYHGt2QCNZtDtL7s6fBmGbsihDutPprr2NvT94SNsPuFPSm27vomifnK998nn3MOz3pJ8xIGsMEGQzhBPjjE7uY87j3+Ke4/+ApODE/BZXjgBl8qlvQe7Z6Tqn4PaX7pVHiqsqgtU5QJBRWE3Zd0qBzejT38etwas3HlcVvA056fApdn7+vev0rLX/2wzoddttMHZUP+6fMWuciy6qm1NcPn+6AJWHkRScX/3hNtRAD0/O6Z1P7Om73n5UGuHf9nQTtvI9zgxuX73efe3nx79NpLoTa3a77EzvALie7Bd5cpt+9mh83e9bnBzmyYtQ8+qvvFrjR33TNg27ruiKS/hU4UsY8DIUYbmvQqt4niEqqSHCks7qMKKKQ95vkSWLSX4iahm8ipb1eOfOx6msui4yaBHjYAtYGKjrXKmK8vszQV0zt+lrDAqgMmqwurJC5z97gnyp68RUw1VpyqqcW8NSiw4dsBKA9sUWVBhGQPZKBKV1ej2MeZ3biI9mqFKI0xoOPziLb7/j6/w+g9PkJYhppMpyijCwf07SG4dY/bwLuYP7iA5OkSVJsgDrXJFYFOXSpeKX3q/MnhjqpBW6fIQhyy6639TWbU8Z0UrrXYj7SzpglS/aTuMphOEDHrdjxSNd7IKUeg6YO2Pvf6/2wqf9Y6qAW5f/5DxsWXab9vgfkSx4IL4epTy+qKY868BlnWjeKYx9Y0fXce29je3bba3nSv73AVTAh2wEv8jAiu/IqPkJV3es63BSFomU4bSVAJcGacY2LpUIntuqFfP5tvfb//2s0n2xbb1DMPrtlqrAmlpg5crQipu0wPoev4SgpmiUfqcMwivzYqdcThTay24NbAiBfAIiNzpNe3eVAnU+Z9b+nDXXZ5Z3nekGp1Ue6MnUSj3hhQkyAhRVnqvUPUiqW8r9a+TYw1wcXHeHL8zJ2eXm06nmM1mmM9m9f6lP3oAsStY96GuzaeapMlmBc6Ov4Y73LdrCI45aoIOnC8ygNWekxiT8Uh+K7AgyCE8sip/Tfs2vaWSPlurLqkCcgbqHDvMG4vV/pbLlVT9U88Pp8ISdZAWYChlIFZ0x/ZMwkh+JqMR4pACVqbJnmO5ysBFkoRFfYIEZTzCKkrxOqvw+1fn+OUPr8V0/Wke4TwcYxUmnkqJY1aFyC1ych7J4YfnGIeRnK/yNzVbF2Wpq6IpBvV6y2mKqizU0AOMbaVwSvqXU9Hx2iu408urc831fpaWK8TnL/F3P32Ev3l8grtphuNwiaRcYcG04CwHpGoiEKNUk3bOjWURmf/FfagqTn291r3kRMXl+wXKgMEz0MqOqArEoqZiO/Da8YfjXXNP1CpIGSRUmeaPn3b/bBqDBycWAx/ojX96qrFebb/bA4KrbXcovW930+2huetQ/DgEzIa+779/3fjJH2vteb1NO/Nu2iY+6tuW35/b96f/TNq0Df3O5lmwf3xd94h3O63vYuNDud1XN+zbxV/NM2Ld77CO/5sSLts0+dpnHAbonf/sen2ufFCtL/Rfn2FgNbT/9ZTEy59u3z8tYLUJWumGmsZjmGpBrz84Dx3e5feHLsjQDf+hgJUNDJeBVeu+8YlO6/RLWYpLEaZTRKMjTI/v4s6jn+LeJ3+ByfwGuFVdL6IAACAASURBVKbFFBAZWDxgJRNPMV+Xq+IpHMwHwHLpqYKg6e8CYUWFFWXdCrTkQdk6tmbAlLNrXXM7eH+A2QQ0398DrN2D3gWwunqv1W/ogN9UGVx/4GjbXO6/PrAycfuls1LDhXp1uvt66P7cT8tk3bbYZWhnpUTdHmrJflc7DAGbXRRS0o83mca7gxkcH9Ymh9e9kpu/N3T+vdGqt9nrTkiHxr/6rrwGsGIHzhywonkwUwMRUGU1RhxPxISdwIrm61wtp5qLZbyLcoUsY9nwDGHJSb0GHPZw19VnnWyqmsAVenKmuU0QWCHLGfCp0oWfL6wilANW4/Mcq2+f4/x3T1C8eIt4VcoKv6T/SRBs6/NOycE/M8BxyhkGc1ShriIgH0WishrdOhKF1ehojuRgilGcICew+v9+izdff4+0YGHAsRjz0rsqvXGE6YM7mD24g9HNE4SzCaokRsVAkVGYqGKsGqOqF+x5yedTM6miJqd58SlKn6Ua1rnqi+qBpdUCkzRRj5w4QRBrkGVVrrhhA1a2PwvI7b8HTdf1SOuD6pp0dgEruy/awKrdXzcBK/v+rsDKP09LyTJgRVUKYZWkBK4yCaSFOkgavxmuNzUuazDj5mE+sLKqjEwB9K8hXXL6Xn77t4EVv2fzF/+6aQU/3Y9+3/mWeco5CbrddfNVWtYedkz8fiewch9Qs3WmuVqlOj0f+c4gsLKAsh9YmbKKGxRg5lSfhFPZalH7P3Hc4N+oBOKNzXOkwspgLq+ZFikhsJphPp+Lh1XzrNsFWPmwyt2/DsRyTNLrpMogGddcwYrzZS4YJI0NWDE1jultTnnEf4jvlC4StucrHDsEUDuwK8AqScSPyrzNpD8vuEjAsVQXrbQdiasaYFVJdi1T9EKkYSLj5DiJRa3E/ROCqy1qjCJj1VPgrKhwEcSirvrmzQV+8+IM35wu8TwPsAgSZIhQBqri5rhKWCUG5k4ZHsZaNZCwKolCVeuzveiZJco9BbJitG7QigOiKOW0SmHd923sX0uL1KvbACtboKgwKlcYnb/Af/nyMf76kxPcSTIcYIGYwGpVYMU+zSqE4lVFuFTybNwGFV/RLF6eF7LI0DzHbI5E5Vhzb/KDDkixaIYPrAirIo717LdNX1LAyAtjputdwGodzGz7zN9mtjO0rT7Yvs323/dn+o//XQGrfoXI5nO8rPBqH+9g+3vztusAq65Fy6F9rp3PTh7OtvitR3F1YDV8/fqBFe83FXGsv/pAih+zboJlTfW/Zv/rx6rnqgsGu7yG7r+h+GeXfW/z3f6+9CMHVs1kSC+6akN2A1bbNFrfZ/5YwKo74LTh4noDngKrRIBVmB5gfHgHtx9+gfuf/BTTw1soAq7f2KurWqA+ypuUnG5ghWqFgCorTj+4GkSZtqsY47ftHlhdrTfugVUDrq/Wcs2n98Cqv+W2nXz0AbGN73nAiooBAisqrAis6GPVACs10r0MrHKEpat/5KCVpQ/aPgnC5N+Oj5siytQPEpzKtteBVUhglQPJ6QoXX/+Ai99/j+rVGZKMPioKrAQiuCe+f45SXdBblSewosqKXlbVbITkeI7RySHigykOb92Qqlf5q1M8/e3XOP3uKeK8EojF8bkapZIKOL57C5M7NzG5fQPp0QGSGcfsVKtNscx7rKmdYjgsaXsOTrkJocsQs0zsuvKVmMZL+qAqrPjbqohJGXpRasWi9JH0Y4IMB+s09/+y6qYNrTb3sMaLyJ9wtv9t/23XqJkH1JnlzVOqpYLwU7K6jmtXYFWDM6ew4n8Tki4WC02vXK1EXcWUQKrX/pyBlbW/P+aqd1UDrOrZBuExoa9TWK2PIZ5m0Fsh9wMWf9XfB1Y8BiqA2C8IpxYXZwKsmL7GrXI80NQ1NQuXfzu1oQErggUCKyqsdgVWenv6PojNvy21l8BK+v4GYEUPJgIbKqxGKVMANaWNqXJy33vAytrX+i3HCh8oiheWB6y0nTIsllwkUAhk7UnwF1WELiGqkH5NqrLimJAGMeJQYRX3JSnTIodKUVQRzs8LvLlY4cXFAmdlgJerEj+cZ/j+PMfTZYE3RYhlEEutadOBi0k8xySiHuejGkWE5kDCa8jzlebUcWwdWLFsB5dKOUZS4aTbJUyuxzDJJ9Tg05SANm7qGGRVGvU3gdXs4hX+y5eP8Nef3MDtNMO8ugCyC6wypiOGyFS+KNkFhFU6/6U2jOO1et9ZNGMqK4PEknppsE6ZsY7wTMOvCvGKTWR7hFSqNuNvVm50SZpOEbcHVtedH/7YgVVnRo0Hb4bOe23esnUqf7PVPbDaA6uhPrbL+z86YPXf//7E4cl1tUz7llhfHfTKKcs0vX+VcZcGG/ru+wZWmy6YEdZdJKWyQholCJIJkMwxmt/ErQdf4N4nP8X8+I74C3D11JQwNVCyfHtTWDVMSx6YZvxIQIVqKT9BtdSHtqewEs8Y77UHVkO9bf39PbDaHVgNrSAMAa33Dcz/1BVWOQP5ElKeXYFVJKAqDGm8znSKCBWNcR2w4kSdCqs8X4gvCjMgRGXjKjz56ir+W0yCNSYUNZIBqxpQ0QurB1jFb5c4+/0TUViFbxcYl6GkIbKKnqTGiR9K8/yRgM5M18UPi8mMDlhFAcpRjIheVvMpotkY85snmqJ0eoE3T57i4tkrRAW9WRRAFVQNTCeIjw8wOjlCcnKIyckRRvM5wukY0XSMIE0EKEVpIvBKq/xRRRCoF5WZ/Uq8o+oeC1JzC4add5eBK1OhMYAlDBOFlQNWTs7mVv413cog0tVWadvm2e5StZS3dq06J9fu2mpAua60kdN1KT7+8fnHeJUqq30ruJpKpWoIAj/1/FlJWqAPrMTH6s9IYSVKLK+KYQ2P3PXygVX7PjJgtdnDqtak6S3ekRLI61+nRa6lBGr638X5qbyv1fS0QIGorMRgXL2eNgErKqwmk3H9UDblkR3LNimBDbCyjrwOrByicNX5VJjHHynmUAAXK/5WQ28DVnFEKEflqatKJ+2vCqv2fcrt2L3Oa9MGVpo2mUsqn8F/A4+865OApu5AFamSSVV5EWIHrPjvVV7gIs+wrEIUcYo8SPH2vMCrixWenZ7hrAReLQu8XpWitDqrIoFYK37e86sSxOQUVqrv4zhJYKVwzoCVjCpuXNMhrxLvPVVYSX1CWQzg3JnPBH1+WEpgP7Bq/MSAUbHC4eot/u6nD/G/fXIDd0YFpsUp86yxYmGMMMaKsFAUbwRthEy6v0pAlMYxZhZvqYnavroYIAo2W4yRlWFLCVSFVUplFbcdEu5qWqCmDWpctFdYXW1O3f70xwSsup5PQ2e/B1aNB2ZXW+0VVn+8bKWu9v9ogZU9aPWk/Io0f9rAapNpp7VDT8bf2iSuszMIsIqBaAwkM8TTE9xgpcBPforjm/cRJGNZFfOBVa3pqlMCawcLtwuzmuR6VkZbUM/DKqsf3JoS2KSv+NfXJnHdg61/vdcrE10tWBoayrd7nzfUOkz1Uu5ahvXbbXH7T+2B1R5YfewpgWJ+TNN1pk1JxSammFDNM0IQpGvASmVSBqyYbsWUQK0SqPegF5h5vkcaMCuwEnBVl3F3Ss8eYJWeZXj7229x/tV3iM9WmBCocRuy4k2Y5tRZdtuKv4r6Q0kFOJeWws9TZVXQJXiUIJqMEIwTxLOJBMvVYoXFq7cozphSosbC8rBmKa40QTVOAQKq+RTJwQzpbCbAanR8gGCcitdUym2NRqK8CtIYiGNkXBQQPxZXHIHHS4+XnJW0SldFS0praSqNVRR03kgCYqi6ILASIKPeL+abpRKOtvdKk74/NOHwn19tYOGPhL6/0dqzopX2vGkbbXVVo4ySgvMbB92u7XWdE7cncM+pdwRW0ftnsRBgJdCK6anvGFhdRdLf9Zx63ymBNQhwfcT3eGI7toGVHaOqYyzs1svTBGSXdAWt9xsPK/abPoXV2ekb59ukwKpWWQmoof9dA6xErFQWkoJmCqtdgZXuUy0X3Fk2RVDczSGqSVFJOcjCip7mYbXMRc1DkDMepZiMUySxQhwCK0ltrNVBDVi3+4GG6tauXcCKSkGpEsg+7NSYa8DKKYTIXghmbG4eMbWb6v04xtlyhedvz/FyscJpGWERpDjLI7xe5ni9ynBeVDjNSpwVwJJVARGBjqcZi7fqJuX8DFLZv6mySp2ySs+XVfecfYUb09mm7OOF/EAsLgirtG8pYdPagtq/bJwxDyuDWfoBBUHWXmMCq+wU/+fn9/GfH5/g/hSisKoWp8iLXM59QYWvASv5rdfAxtGAzzuXL6JrIAaoFGZZSqAcraewEq/YKveAFVoKK92PlW13sthLc9UuyNE/Zm8/P/Xv2U3fGhq/rra3d//pjwFYbXrmtWOTrtbZA6s9sOq7a4YW9N/9Hbe+xaH5oz42rw/VruxhNaSw0hWCdQjgO+/0w43h5hwanIcu2PtWWPmrdF3twAfSthPudmvIteYDMh6jjKYIx0c4vvMp7n/yJY5vP0A8ngHMwXfBoC+PlklLPf+xSZfJI3U1SYAVFVYCrZaIAiqs+HdKtrXKV/eAKY+6DRdvD6ysYfbAandgNTRC9JtGs5e+35TkP22FlTNBLxi4lshzBqkEIjT8HXH9XqsFUsXkgi6OHaqwWkmZdBpZW8ChE2RNmRC/oDqFw4IRTQ1sVFY2/mxOCZwsSrz69R9w9ptvMVoUAqwId5jmx3QyU3CtPUe8lEBLMREfFaYchUAZhwhojpzGqOhIzLGUSqxlhiCjqXvAFhAYxn2IV1UcoUxiFGmEcDxCRGXHKBXjdsKvdDbFeD6TVMF4OkEwHiEcJQKtqLqi/5RV/tLAjD23xDJfOQ8vjslaHc0UMaLNYjqLASsxCHaqALfyz0C1rbDatCp5+V5z1bp6TNPtWOy3vw0fQrWDo00T8fZ3dlVY2X64XVPq8G+EVZIaeHEhsIoVGKVtGfS7aoH8LUqKGlU4ZHEFD6uhgK9vMcWCeQ2gvYrM79DDyr8OTTCu1QH5Y8CKv/22bAOr9cC6XZdvXVkngZprUwJxU75JRUaXEmgG6+dnb+WTmgKmHkJSMdMDVrX3UwtYUWE1HnOc0td1FFb6fKndwJp/e+egKb7mN8a2YwolwT1N1wsss0xgKIHVlGNBEglUI7ASFbuYgTXzpho4BYFUALTA1gdWvC/4DQNWWs11PbgThVXEFESzsnSKHkl1c8AqSXG2zPD961N8/epUUv7elDFOqxSnRYBlGGBRBljkpSiqclYi5eyR/lJ1a1BBpsfvngR6zQjpCKwE9BBWcdxU/671VL4KOY3qRWnlCgmZBxs9CF18se61pgUdFLC6Sp6WfurSBpkSeJhf4H99fAs/f3iCh/NITNexOkWerUC/uUzAv1vEdd5i3J/4V3EsLa1C4HrxEFNY9acEFqAtoqQEirrKTwnUPqkKU0tdX6+6LsfRoUodiomG5kz++0PbGhq/rrKv9/HZHzuw8ouOdYGrofh1D6z2wKrvvhnqP+/jntt+/PgAHlb/7b8eOzJxvZTAP3VgxYlVe9LZ/DcnL/1dpm/AVWDFykMjAVZIDnB0+xPc//RL3Lj7CMlkjiBiNRdbRW/2VQcp9if35NFPWqXAXIAVKwQSWoXiYaXAikoJmcCbCaWb8OnEj/+/B1ZDg8EeWO2B1cetsLLKfKx6xSCMv7VSIM3X+RMGqfOndgEXS5VXrBRIYKWV1/RlQYUrT+9SYKwwhMAY55cjais3cNYTPvOwEtBViTqKHlbzFfD8l7/F6VffYrwsMSVAI4BgmXL6TOVOweD8o+rg1ZRf3k3M0U5+qAJIIlQRU15csOuq9jF8jakgdubczO6QVLwokvRA/lRxJGmAVUJ4lQqYSiZjJEwdnE0RTSeIZhMFWvOpGLRTeSXqqyQWpZS0JqsXrrigQMBHZZimq0ngZiMzA3l62riUQKavsM9p+kqdc1QDDx9eyVXplQBfBlbtz/tqOINW/j58xU79KOowkjWg4IMZ/bdvL3B5xO0KAvy/2fFxW5JOxbZ1Zv9MpzKFFYGVKaz+nIGVXS8fWGnFu3X1jwErgzXr19aqBDbKSr+vdQEreZ8AuK4S2KQENip2BR+SSszKjq7SnPht6g7kPcKg2WwuHla7Aiv1zjKFlUEZnf4YdBOfKY5n7pPm+UV+dLEscCFppxlGaYIZVZdpXAMrjpE+sPJhFf9N8NUGVgTUZrrvAytdHF1/JRwXePyUlEq+op5NFHHsjhHEKVZVgBeLFb569kZM1Z9clHhVJDgPEuRxjDyguxMLa6jnEz251rxT6zmlzQr1OAisJrznxGtP1VWEVgqsGuU7zy9jH3OpgTK0WsEYMSO3y6uKW37eKksKZLUcA1OruXZIywwHxQJ/ee8YP7t/jE+OU9xMC0SrU2TLc9Bfiwsxqo4S5ywxRFcYFck4yja1VEC/2q2OcVqFVdx6paqIYEtXJZCquhzjmOdbOHWVQitNCdTXHlhdHtOv8pePBVh1Pafsmdd3vntgtQdWff1jD6zWn3nBtsDKv/n8SeafA7BaP3d/lcSA1XYpDe2OKSJzPgfjEYpgDKSHOLz1WIDVzXuPkUwOEMaJrmt5Vbj0eOxBbxeUiitTWvHhzB+ulWVAuaiBlTxcOR0RFYSrFugOrAlEZHYof738wFhXWNWpLmvA6/oSwas8zOz4+lax3+cNvwdWe2D1pwOsGLTS/4fxFd1jOe5w9Z7AqvHR07S1HHmhwEpMc2u/DvMuaaCVrF8745dSUlo0cG0rduy/az+XosKoAOZZgGf//hXe/uYbAVazIBYDbQFWTKcWvuXGKg9aqaDBT1dUQ3R+r64wyOBYnHZ11LFgWpL3pKxViTIrJC2ExucETTRZpyqrYqAbcyQtERAo0cdqMlZl1WRcA6vx0aGAK6Ye8n3+MGVQPbiA1WqhaMoUaU6JIEsJUkQ2FXUWnwNMDZSqNAKsnHeVxFVNcOgHxN3jtz/CuqpnXiDcnni3gdXat52qqb2fvkl4+/h2BVZmUO8DKx4P1VV9wMoqBu6qsFqTkgw8vLqeU+87JdC/FmZkbYE0r61WB9TUQAMnpvxQZttUtmy2dTVgZcouA1Z+lUB6WBk8k0ptdPBm36dHlDNc3wSsqLAajZi2rK/rKKzimD5968oh9WByeQT0RBMfOk2R1L5ODyu2XSXA6lzSThtgNR4lAqyoSuIYqZl66woraxPZthu/ai8vgWg6qhJYiRotp9eVQ2bmS0a4TmAlkEjHXl1r1BTkMOTCA1OaJzgtga9evMW/PXmN375e4mkW4YxjezpCKcrNSECVLFpI+qPbV22q78ZYWVTXMZPAakp/PQImVxVRgRWBU13oWMZdbpNjL4dV+lkpsNexzOay2g8MWOk8m2Oya/W6qrXaWQBJVWCSL/DTu8f48t4RPj0e4+4UiAmsLk4Rh6Ya1EJDFqsooNJUZLa/eTCyuiKrjtVQnRnhAqz4d5sTO2glVQIJrFRhxTUNVVipmk58xZySVq3om9RtOx+9z6xPNYHZkCrqKnPkoW3tFVabhBqXr8vldm8qx+2B1b5K4FXuS/vs0P33PuPXbY53aMHzj54SaMBqHUL5wKELPjQ3+a7AaqjRhgbcoZTAXbff/322Q/MwqgOnIWOreqNckeHKVoAqpofVDUyO7uH4zmPcffwFbty5j1XOx71b3VmrImEPQHvQsaSwASupvyLAimmAFYFVtUBIZwJRWJnKSledugbibRVWu+Svcr9DptrbXL8+YNXlQfauBoE2sFo/VueM0JFO66vjuh+XlkJQD2sbFW/1faulwy41l19FrJnYa5/VmF4l85te/deHaVNdKcNNADF0/w5d36Fr1Uwkh7b0Pt4fBna7nv+miVDXdrvGHws+6560blqkFaQYsBYlslyDMEkLrFj2m0oBmhqHzqda0/xE+VBROeCqQTnwzf2Tw5jBMIG4KF6oIpCUQ03J8o3X6z4roEbTlNgx0zDCpApxmIf4+h//vQZW4zIQfyol/aEsZgvscl3fngfy3xbgubvHTIn936ZSkgUB56Fj5dupsgpyQi8FRDKqMsjgmO0qb1HhIQpYBjYJq3Cp51WZJCjiCOPjQ0klDCYKsqi4mhweYHIwRzJOcb48RxxH2m7SnrwfA+QBsKKyJE0wms00LRHMYkwFWhH+SaAqJu9NINvc4+sBUnc/0vvX7xsaZLmqaO7ffePrNneVr8hqK6x8e4Gubdlx2zYMbNpvBvT2HKFaJkkSeaYwyBfzdedhlS1XorAiYDXTdVP/saVke+4AFE/oE1CqMxI+MHVM+pz+3c6DfXbotfn8yUQvj73cn4zb9fPeVWpzqrr6ejhoaQrsruNgG9QV11zwb9dYKtCJQtJ5Cnnm7NoeWmFNnxN+QN3MDnR8adqgvl7uO2t9xzZRb6uS1K3Xr1/h/PwcSRKLYoqnLRUdxTtKF9XUa0//Nh6NMJ/PMJlM63RDvR7rzyK/PS5fAwUhTUqgUycRNshxNmlojn1rnpsokLTdOFYuVqpOk7EuDERdZR5WKIu6SqABKx/Y8t+qANLjYN9lH+ZfWBFwuVrVSlSrEyBHZv6AYh5OmML0QyZyi4xNxysBVlQYkeyMkScjPDkv8E/fvsA/f/sCP2QxyumR6O65hKnnZenaruUE+OtcpL43XCofx0sCq5E8JdR0ntnVNGHnb/Hv8hYxpVIrwZsorcwbjRfMeft5nofS9ryekvathRTEKF3GI6dIQ4AEJSZBgeO4wsODBJ/dmODBLMJRUmKE3FXwM+8tbWcd4rXCuTSXA4kGxzQt1Zmuu0rosjggyj9b4FUAxgJGk4S6rFxUVXq7Mj2w6XkNrLK5mRtZ/P/s8YDpKhzg9+ud5xd/vLXlzmFy6Pj732+A0dAYvPn9fmDVv13Om1g0pmfr3vy/61ND5+/Pvzuf4QOxJr/TGx9tHatuOsfd2m9znKn7G7r+NmdbP7q+VDX/eJtFhPXvm7y2SZO3Eau9H4u5h/rfpmtgut2Nrev1n67rPxQfDR3Xbu/vnhJo879t45xaYbUHVte5dAas1m+uoUGo2ZOaQEqJ3XiKaHKC8cE9HN19jDuPfoKbdx64qiqbgJVKnPVlwEof9AqsOGGiwoqVAi9EbaXAKldcwfK8tX/D2mNw65TAPbDSYOLyaw+s2rDkWnfYwAN/D6y80aTDD2N7YKUBmAErg1aReFlpH5dxTYIGVhZUlaakvNTGyJzIO2DlAk2uWkvlOwIEAqs6LdBNBlxKiAVhBAAMAWh6Pq0iHBYh/vA//w2nv/kGk1WFET1HGPE44xYZ7aQSlLaDD6zWHoKumexzNmrWwMoqjzuUa6btBFb8d+QWJmSKQ3iksat6XMm2nVqL0gIqsdwPIRVTB2naTvUV/a0IrUazKZJJimhM5ZR63tQvprLEEXJWTUtjqUjINESO1kmcSkBa5WpmHVLt5QFnPzCXo/J8UtoTQFW7rfefNrBq37Pt7W9zT79PYHVxcaGtHwQS8Buw4nkYsGI6oAGrTabrHwpYKYhoQStn0t+AsW5gJeb7VPz1jJGbgJUp03YFVm7mU3eD+lzcOfkTakl7XVtWUWD18uULnJ6eCriliTpVVqKAc0UcONYYsOKpbgJWBhvsYPx29UGR9pcWsHKQyt3Ja/MiHVN0VqVjTAOslpl6MxHeE1jRv4rASoSbongSmdqawmrNS8y1U+1fxXHDAatVRtN5Kyrh1JAeVJS0PUkfVP8o8ZlyiiGOobX/UzJCkUzwdFnhn797KdDq20WAZXogBusF558uo1DOU86nHtXknGXcc+oqgfbioVohrUoBRxznCaokLdABq7r6n1O+Mv1x5dJPJSXQVeLTfZvqVkG8pu/pOVj6s2/Az/NjYvU4AmZhgdvjAA/nCR4dxLg1DnCYABOqn6iEkrlwo7aVPigrFExNdCmDoubi/nxgJUmCdTtqf2Sr63MuDkuME35C/3YJWHnqsWaebMDK3fMbFhqtD++B1ebFVBsftnkGbf7MbsBlD6x2a789sOrr3+sLMHtgBeyB1U6E2W5Wt1rTETD2D6a6UsPKXKwSGI6Okcxv4/DWI9x5/Dlu3X0ERJwOuLSVNYWVTiOazECFZ0Z8uR7vA6vKA1ahACv1sdoDq+s/7vYKq73CSldQN7+2h9fd29h25cGHEe1AbdM2JGXOKaw0PciAFRVVIcqSq/Qj4qM1YKWBgwNVNF53AIt/t0pSshJeavUsMxMntGKlwKayn5rf2mRelD2SKRcgocKqDHGQB6Kw8oEV8lKAFQNICW28lMD63wxGfFWILQa1mrkNrGq1khm3EwwJsLJVeVWdSNCm5SvqtmmOQ1yI1aeFiglCpSRGlcYIR4RUIySsODhOMT6aI5QgVyvcUV0jHlmTFCVTiw7mSA8P5Ptcy2UKUEhVQsG0G+ahqEpgE0haAwaXnk8BKikD5geMTbrm0OqsBbJDI+iuwKp9Dr4CjMDKjpOwKk3T2seKn6PCygdWvsJKg3LVWnxIYOXfu9KWQjusWpmbY6z9twOR1wRWloJnKYG7KKx8YLU21nXNq5xUydpbAs6ywPPnz/Dq1SsJ+KfTiaT5qaLGUsRUecnxwwdWrBRoChxTV21acV7vgy6dtlZ4m6rKzalqg/Hm7NQeSq+FKNNoDF9QNUSFvCqRCDziKKiBFRVWXcBqDZ451ZyvguP2qLDyKwh2KaxsfKHHHpMIa4UVR1XCF4Eq9MBLUSUTvMpD/NvTt/jHr5/jN28znIZjrJCgcIU1lFHpeGpw0Q8oOTZzOcEHVlRYMXmcFQKpqmIRVlF7iY+VG5s5XkpaYIlc2k5VpKrgM1jWqGVM9W+qJ20vXQihstSeWzy/URRgVOU4DDPcGlV4NI/x4CDB3XmCeRIgqqgfo+qsCf4EgLk4sQwNWDH9T+FUfX2oZXUTbAX/WlCEi8RyrcMSo1gNIx6HjwAAIABJREFU3VUV5vpPvX65XkXb6021z1Wl+ekbh9Ch+cPQ+0Nj81BK0tD3d31/6PiHFDa+uvN6x7JL+1uV4x4c9o4UVn1zuKH5515h5bfQXmF1vfuk61t7hdWlVhka0D58SmDzsKkDlq0hGMM1iqVZhWqGMD1CNL2J+Y0HkhJ4894jJOOJvG8eVrbqWj/8JD+GK0YM/JwngKkE6GHlpQSyaiBTBAVkOR+rPbC6/u375wCs+iWnKjPpeyAO3b9DrT8ked0rrJoW7Bp/hhRWFiybj41aNzE9hJ4mxDQ09bWkD8lbqwNJUVjlS09x5So28jNlXqcCSmU2p7IisFLzZIIehhLqJSK+Ni61j6v1mhIYYbos8e0//VJM16fLCikn+BLwqP0tA3s7b7FxMSjjPERMGdALV8TLisopN4RKWo0mexOORa70utSTk5teVS3qLej8fJwqoRn6FWyJCiIKUUaBqK7ofxWlKcI0AVIFU1UcSLWvKEkkvadkJcL5BOHBFCePHiI9PkQ1SgRYhWKmrKmQMT28eOytlMBN98ylSa/LjeTfu7yq+HdLSdh0j/evD2rf3AVY+eNDo8JojteAFT9nwIq/rV8vzi/EwHu1UGNsv0rgjwFYWbrZ2jjpgBXPQdtfAZa1ZX0ttkgJ5HX1YYhda990/V0Aq3bfaofgaxCkBqeqVCGwev78uXhWUWE1m02RyjWs5G8KrjRdlvHfZDzGwcG8TgnUdvK8hzY8VBRENLDKFDw6f7IRwvysLGneOVy5FEkVUxFUKbDKSx0DZOig4pLAJnTMUbyWdCyhjl6AvrfoKPt3KW92LGwnMSeXlMPG+tyAlT/GcygMklSuL4GVqEIdbGO3EaBD+M1KgukE58EIv361wD/8/hl++eIMz1YhFgH9U9UnlR5WNp459tKqwuu0SgKgVNE1prrLGWOYwkrqzDKj1bSnLq2U6lkzX9exnltwqdZOUWeST1VZaf9XGOmgsvggOvVVwNTxEEmZYYolTuICD2chPjmZ4MFBigMOsfSXarX7ZWCl1+USsAqYfL0e4BqwoiKWwCqNdGF4HVg1vb/xmrVOyYvUVDbeA6v+J8geWDXzG3um1T3Jq2S6aR49tOi0a/w8lNLfP7/flJJ3eU7bvR0KNmT5o/X2PiVwKK56N++/f2DVPs69wmpruNR1iVsC9ysqrPjYF2DFVaZohio5RDA6xvTkvqQE3r7/GNP5IUqTUTkPDfO2kBvVAStVV+nkVlaTZApCYEXPDvWw2gys2jd830Div7eLHFTbc+9h1bW+9uPxsNoDq76h/eP3sFJZvZZDlxL3rBBF8/WSKisHrGQFXlfCrVKXpQQW2QWqMqu9RSTgIMiiAkvSAM3rSn1orEIbW1UDJFYj5H5MNaJ+LqMolpTA5HSFb//5lzj/6jtMM0hKoAAr+khJmooCIx3zGt8q+acVjnDpLF1XUkY+B6yE99fuRZrSQ6hhKYFqIO/8iyzx2gNWjbq1gQtUFPBYuR9JI3RRbRhHkiqYE2QxuKQPTRyLN1aRhIiOZohPDvHo5z9DenKEcjxCxoBYqoLRxytASsNkHqNXQ74NltoT/jWo6bxcfMVN+/Pq8aOvLmi1zYT3XQMrO14e68r5/PDf0m9GozotkMdMYJVnmhKYr1Y1sDLT9Q+tsLInr6VFSVAiN4On9HD+aab8sGuxTUqgD6zsOkh6nRhcly7z6/oeVtpfGpVe3Vla8yoDVl7umQAcps+9fPkSz549w/n5GdI0URjF4gVheAlYEUxNJxMcHBxgMpk4NYyBjfXFEwvwmv7nq9Zs/sFqcQ3oaRbwVE/FYxC44gzo+Un1+8sFvghwFw8pVTTJnI6KR4di2sDKv5cEkriUPr96I8cM7sO/t9bUT7WHFaTYA8eDhHClnsbpvJDQaJxoFcQknWCVzPD1WYl//OYF/um7l/jmrMBFMEYepC6pzQPx7roaALPjVlAvPVDG3NQHVhyfxEtLFUhqO1GJz56oUsXHiiorVprVsVsWLfgcqPOTbevmE2fWcVq8w68KSvAU00crYPXYDEfhCg9nkXhZ3ZtFmEeFmqJLup679pwn81q5cbzg/Fje70gJbAErU1gRBiZxhCSqELsF4O2BFU0/vXtmr7DqjZ3/3IGV/8ztXJAcIA97YHUJeXiKxk1x7t7DaqBb2YzQPfo3K0SHt6MM4dJi6oYv7oHVzsBKH942OfJ/D10smdxQYhzGYrpeRDOUyRGmx3cFWN26/xiHxzfdg10iBvkR1YTucQ1YUSIgiSvqOCwrP1RUoVoKtGqAlaUEqpfVZeP1PbAaunau9V356a4bVm/Ey0Fe87f1hFJ/jz8eYNXfDgps9gqrza20q8Js00Detd3OCU2Ph5HBJz16DVpNYWXAilUCmWxSVVzpYwqopumoOXqOIjsXYGV/51hCXyupQFry/ZVAHwmOafBsHixSiSpEGaYCrMynhAqjmOAhTgRY4cUpvvuX/8D5b59glgcYc4zj9sitWMzPBUKiiLKUIxe4SZDsbs1N67giMnI/BFZSuMp556jKQGGYrLW7eYytu8uSgAtmpQVdSo2cC/8XBmKcLPcH/ajs3BnMuWqDSGOpniUwImKJeWAVAcnJAUZ3buDRf/5PGN2+gXJCYKWf4bZZuZBePlJlrGU23YbMGycDHcDKL1KxpkC5VDxCe80fG1i14Rr/2wzWCayYEkiFlaWKtYEV+6BBU/n9gVMCxdTc9aH6/nXAiu27SWGlc4BhD6tajeJSnUxhZdCqTnPzfIRsDrON6boBqz6FlZ6fppkZsLLvUalyevpWgBXN19nNCKzms6kakHsFHTjG0N/KgBXTB+38rK/6ihY/XagGFi1bBfl8J7DSWR37Efu4gBIdDhywUgNxLjayeqgBK7FZkApynspIxjpVWPkBpCms/OqNvC4CuZ0xuT1ZOoGVFAVgJVfqYBVYCbx3SlGCFabMsd2SZAJMjvD9KsK/fPcS/+/Xz/HVqwXOgjFWQSqLokz14xJqA6U2+5xK36OfO72rZOwjvFGzdQIrQjtXCBVBpOMd7zZWV8yccbrsU8zenXG/QTJL33OpzjJ8uqDGB1ZE6axQOI0C8bE6CFZ4MAvw+Y0p7k0DTIIlJs5jSosYhGJGzzmLLO2KSpdHNQystA/rZ5mJTdCaRvTRynoUVjbXs/mhLFt4CitXZXyHvLyd5xe7xJrbTJK3ACp9H/nQwKrfQ2zY9L1/wXfIVLxZJOqa2zWRZ//8s29+vs3zeygG6Etp7f/uXmG1N13vB1bt+2cPrHYCVutDxqZBZdNNy+mBuMM4YJWFU+TRHJOjO7jz6Avcuv8IJzfv1BMIPnQtDU0X+xlJmWsuVwp9YKW59VFtur5EQItNWRHaA6t38Kytr8Wfsun60MNqD6w+bg+rJqjTALgBVqqySmIGhVryXARHNM1llUBJ0clQ5udAmQk0kHRB+XsDrKhsqf/u0jkMAnEtPg+YBhdL+XKBNkzxiGOMowRTRFh9/xJPfvErXPzue8yLEBPanzMwCyApcgQ8UkfVASup7OfAkgQZHeoqvygmE7KpepIgTyQVaqoslbHcs0GqBorviaoKDFiJ2kJUaeslnX0lDFOH5KHrUloE2Dm1klSfS1NJLzJglaHCMgaSm0eYPriN+1RY3b6BasbAksfJUvUhYgKr8VgqK9qra2LaBavqv1VUFURyLQ362Hu+l4s85S75J344YFXDFpeymOe5HD+P0fex4n/7HlZUWBmwUl+1HwewEvBHqOGls2oaoBk+O7+2a1QJtGtn15P7sGstwZjr+NaH/TnMdYBVfc+4Trm2Pammpx5EBgAINpbLJV68eCGpgUwBZErg0eGhqK3MF0i2Iyq6dWDFc7D7TX93j8ebVX79wKpRWPE+d0rUosQqy5FLsYcIYRyLVxSvko59eQ2sRPzYAlZr9xPVWQReTBd214bAyqpEWvu1gZVCxVKM6uOQXk1qTl5DekKioEIaViizXIBVPLuBF9UIv3jyGv/P737Ar1+e4zXGWIajBljV1VBlDwrfbFGzlYLE8TCuCKyoLnPKKg9Y8XtagyJSQC+AXxVWHDfFDp3PlbqghwN6WwEr9exi4ug8iTFFjjkWUiXwJ7emuDvl4sYFxrEq3qSfux+OeZaswLHeDN4vma47hZXels6vKCA0VXN9Aquw2gSslASt98c2sBKPfJeLfr0Z6R5YDVdpHZrD9gGXDw2s2sfejjGtsMGmc/QBuT/u2L/3wKprKXOvsNpuNHr/KYEdwOpE14W9B/36hzapR/SUBjzltjvvnk8NDci73nC20ne9A7W2ua7CqkIcOmAVzZBjjDycYnx0W1MCH3yKk1t368mEXhdbtREdgFME8OjXUwJV2k5gxZRAKqxYwHglnlasHMj3JB/fS4FZb4MeuaT7oHskX6/p3LfeRUqg3wnbQZuvGGgHdrsuLhk83BVYdTagH1XXOdrtwdVbwduwSmf39Xq7NJN6neBu0p8MXdofgcJq16zU65663QMbAiRruaHxa6iFu4CDBiuXv9kFzEWJ4ZuP+190flRyH0hqG7er0IpiKKYEElgxNODf6D9VFFRQadUuMVuXlMBcVVWiLlBgVYoZeyFpWPI3prh4war6unA1f6QpgS6o4XhAYDUNU8wR4+Kbp/juF7/C4g8/4KCKMeZn+d1QYVUm56DqJunV2wArjT9knioVvpwBjfik8H8qrarVQ8KxnFEvU/FkkihzGgu2FFiJ2kkORq9NfYlqBVRdistBLPUmpF+NpKTEMVaosIgDpLePMX10D3f+8guMbt8EZhNkYkwTybWKwhjj8UQVKG5/fcCqs2/wXBhIMni0a2qQzjcf3qCu4v54zkOvzbCg7+a9PDr76ipTWlCFQ2DFH77awIreVUwJlN8tYCWwwzWeD4v8SpMRPYIIFpka6VI79XbRsdcHhpvaYfP5M4ZWjxL+EFpJv9EbUvqPgqbuKoGqttY+pK/uJ1qjPtKxwK41oYFtW49hHbw2yVnrSgBdFXYzB95/6ianfMP6T4fMX/zDrAiDU9MQehNSMS3w6dOnWCwuMJvNcHx0KObrvJ6mTOJ3mYrFVMDDw0NMp1O57ma4ruqZy5Ux/evVBq/1f9fjop21/pYqoHZv8xQ5NpaFAiuOaYTHBFZM7ePn8pWMe6IuEsVR4/vnK1rlkSs5hAGYHuwDK/YDu2amtGpSEl0bu+MlPGGFQAJsZWOugqrATlbtK6XoQByPkMxv4E04wS+/f43/8dsn+I9n53iJKRbRGGUYoqDiyfnyGdHRqngcE5tKeyFBsS0QcAxxiipVVqkaSu4PGrKLEX3oFiSAzCnIqEwtJCWcKqv1og8C3lyP1iZyBS/My0w8rBRY0etwHoeYI8e0OMeDWYgvbs9xdx5ghCXSUKsEKvwlqKLKSqs46uNC57ly3Py7eKFZZUIuTfD+VHWc+msViDg+O2AV1MCqiYWacdgHqG4+LRe+8bD6kMBqB2HX0JC/5fsNpN/0haH507sxXd98uP3ASqFx36sdcLc/e5X48/I8zu6zzUfQB6xM3bvlxer42Hr8e/Xt7Kqwqq0dL+96Y+duPyM3HIOLiZo27w4UTFU/dO5dc7N6/OkJRP3vdc3jh/rX0HH1zRu2+u7Og8g6O5FphBejXAJW//3vbzYz7K4uuZFIcUfDHW7opIcafHDA8iZp17mgCm2u++KAoabBfkNvDBBbu2FwlBcrJPQiKWmqmyBMD5HObuD4ziPcfvi5pAXGk7msRtGEM0koAdeZEyc5nDgplLAVHc87QEor52BVwBCZelkxNbCi0qqQCU1Or5nOl3uQi+mrnN3lvi1zo+u3Hjc49PXB/jFQpW0IiF1Oh9y+L2wDrPytrQNHa9amwpe2R9OeIll3AeGmAc+2uemo5f3Osdb1WQ9WtSfz7cHj8j4YvDceN9u33Fqr9H5t6PoP9Z+hY9q0Ij/0vW3fHxq/hrazGVhdvqhdUMKfcLW3JSDGmePWgZEEmvIO18eBirDKKa8EVmlKDCFLkeUo8xUCSfFgBUCqC7RqIH+4Or+4OHPKA6l12qhIJNUuQpExYBuhZHW8MMB4MsXhZI5xESA+y/D0X3+Nt7/9FtWLU8wQS7U+SUmMCAs4hqkHjRG8tX10NK6uzjTASr7qTH3rUc4z8pQJn3tDgmFJo7P0Pw7Dou+qx3+7KjW4qjvo+vWy46gYJAk502CeaX8XTOW5fxs3vvwMd3/+JYLDObKYySdAMhohlCCaflaxBLsbbvBLZ9/VP+wR7puuq7inASY2LtkZbILfXX150+TDttE9Pq9PhA2yKLBq2tGgkQEFU9uIl5VLDRTvqizD8mKBbLWSPlv7V8m11apvVFoYfFMPKe0U6YhAVekD4ZK0izu8q97bXWO4msauv+oKavX90lQN9JVvwjx436zNYJrtSWhcK5BUnc1X4wFmtw3veX1vbYxo3a92lD7cUzmjV1lS+rFtx9IdVfUo36vVVRq4l+VKgNXp6alAqzdvXstu6FE1n89FZcU0T7k3skzSYG/evClQSxflFCD7HlCNcXfjJcdCDn77G5yQdGDpB5qDVweQSn88sKzeVZyDcexjN+Sdz3vQgJ2mPLoqdu5cXdfRWYrzxONvuezinaeg2goFiNl6TgXr+njhV6NdeyYybU7SD5vzU8WSAiam6fF6pyzek87wtkrw3XmGf//2Bf7565f4PpviLJwg57FEETIuShC4QT31chRYFZnQoYDFIDjeLVeYVAHGSYLFklU6dQGUai8FoCGCMEUSJQLTRhzPpHIg57vcXoEVF0ZkTqtJeQIyrRKrpyQUDzY3XtfXSepYMC06xGQ0QbRaYJqd4U5a4ZOjBI+PRziZApOoQBLLHV7XohUQ6FihdDSraSAeZI0pv36O6ju9pmzjMKyQsPJgxP27BWH5rdDC/A+1DzV+h/XdfWkR0nLRN8+hh8aYnePFoQnIwPvWF7eNeVojXXO/bdjP0PnvePiDXx8GVt0gwzY8NH+tYf+GI5HnzYYFR7lnhMX6MUP3vzef6G7xm273utvYnR/U4/XaCV6lDbrkBv3XtNnVtp/raf0dFrzruexgL+77wKb4cJuNXve6X972pj7eAaxu9bb60A237WR50+kPbX9owPK723WAlXgOdEf0W1wxPuBiiXiuEljWE7+AJpQEVmM1OUaKOD1AMjnG0e1HuPXgM9x69BmS6aEgJ67sJRH9XrQcNCfmVDxQoaAvXXkyCCNTWSnryx8FVkGhwCoMcwlWuULcEfrWbaLXp+2p5Iap2oB4i6baOCDrcV+nfzhb1NaEfX1LfcDK1GXXve3eBbCSSVjPA2c7YNU3IG5/dh8OWG0+xv7xwUpJ79L/Gth7/a1s/ubQ+DW0z6uMK1cHVpyE63hhAYOCKwVWYlfLioEOWMlvpgTmrGKlnlT84RijwEphVVms5N8cW1fLC5nQy7E5o2fdlwNWSw5fKQrmjsQxZrM5jsZzjDMgfH2BH/7lV7j4+imCNxeYhYkEEAQLZcSxiwpSrePUPveuEaWGRF6jt9VJ+hkv6HfAqkYojVpc9+uAsjKzZq96jlwB7EbirkCfwA85h1wD/TwIcM6Uk/u3cOPLz3HHAaucYz3LxqcKrPjUYkAZxRzlhydOnc9GOf42RGh8NAWI2IJFp7H71YoOdI1zm8dnoUZypSxlsQFWTUU4m9DX6jb6+sQxRmmCOE6QLamwyrG4uEC2ylDRw8qlAypA0b5p37frIsdFdUhCjzX1I/vxAivr0A3o88GpQjZtT55rDawkDbFp576gs+s9uYtl+DSFmBYpkL7vDkCA2Vo/a9Q0CqyWKIoM5+fnePXqFd6+fSvfp3qKUMpM9HmGVIbxv2/cuCHvOUzsVGiarqtBnFbX89XFm4FVTeoaYOWZYqui3aWzSTo0DdcLB1lKhCRC7v7TMU7PX45NgJfCFaqS5G9MXXWUWMYG+iA5hRb31QArrS7on8dlT0wH2xxwr/3O6glmiYTeUWWBeDQGRhOcljGeLQr8+vuX+JdvXuG3b1OchlOsWMSCYwzTrPOCideSfsnruyxXEHNypvcVOcLlCrMiwDSJUDIxO8gF4PDzREN5FSIrCfIijJMUaUh4pEsgZVVgWZRYVFTHqmpXw9YGmvoFB2rgKtNEU6iqqbsAq/EU4fICB/kZ7qYlPj1K8fAoxfEkwCimqb8DVqKQlSWYWv2mlhr6B4HfZsju4KZWhTVgVco5EljFkcIryWBgCVn/+g8oBC497737r2suMDR/+LEBq6HjXT/HYQ+oq21vaDZ19fffL7DSedBQ/LN5DmhfvQxohuLqpiWa8f/qrbPrN94VsLpu/FMvNe5wIrucw+5tv9v9/y5S+nZoOn8evgHK7oFVu31F0jk84e++LKqw8lWh7QG2b8BlKlZeZjIpVpPjBHF6iGRyhIObD3Dz/qe488kXSGeHKMNEVqM4KWAAyIBQ5eqcmbWBlT7cRU4twMoUVs58vVpK9UDGiAz69sDqejfdHli9K4XVHlht6oHvG1jR56Qp4aBBgwYPCq3EFFdUVWrITj5T5FRYafCmARjTAJ3JepGhyJeocgesVqxQambrrjx9bbweolhxkIoFWFE9dHhwhOPJHOHpCsWzN/jun36J4ulrjBYFJkGs6YgEDrGMgk11QNeA1l6W1uU/8D4EsHIL7Z1xikx1XApNyMCNhs5hKMAquX8LN3/2E9z5Tz8VhRWBFVMgBVjRjNoprLYBVpv60DpI8DyUPNBWt98HAlam/Gp8qySEv+SpVRvaO6PsNrCilxWBFf18fGClpt5WfcwUF06xI+oXVrFcB1YSO5sn2RUeHe9DYbUORC8Dq1p5pOijqQ4oXnOCJGuQVXMOb/LY9bcaDrMdQg26FFI1wKb+by+nzXy6GgUW5zELmcvQx+rNmzeitOI1J5iiR5sBK2s7pgOenJxIWqC+tAqdAAdh4uaR5XygnGp5W2ClW/TnhP3Aiil5oq1xbdactxqRG7CSGRr/W46Px0YYzAqhAaIklsXHNrBSFG+vps/7qnYTUNceZe4rVimaCieqrbiPKh7hAgneFBF+9/wNfvHNG/zb8wKvgwkWYSBjTMblzYLFgCCwi4ujebFEwTkjTSvKElMAN9MxjnktjqYCbmQ0riosshxvLlZ4dZHhfFnK3FaKIRAcucquq6rCuVQL1DZx3abJVLD7m8fueZTJw8el8BmwGiUjJPkSB8UF7o1KfHaU4MGhAqs0oupLMw40pdsHVg4WuNzN7YEVDdc5JHCbJULxkNUZdHvRRO64IQn4Rw6sLoVT3n0wfP4fHlgNAbFd3x9acH2XwGrTwnf/I2p3aHKFR2Dro7vAHjf6dzyr/J0Mtb8tenyYc9i97ffA6opXbmg8Htrc0IA+OGDsmBK4RpuGDrbzfcqGXbffQAk3bVaBVS6TYqbdVEgQJweIxoeYndyTtMAHn3+J0cEJy8FIwMhJjgWHOslxZpJu8mZmkrJ4JHJxEV7LZCNwKYGQlEBVWHHF68MDq80N39c/9LjbKRHr29orrPYKq77b2k+nvdbtP/ClofFraJ9/PGClVeysWqA5kOcuDVCVVhwvghpYER6JwkoCNgescnrSrFAV9HLJsVicq9OTlwpUK6KqEEWuqYdMjaMn08nRCQ6SCYoXp7j47pkAq+jNAtMyFGBVrDJRmlYJV/PXgdVa0Oga9scOrCStyCmsxMQ9DHHBClQPb+Pkp5/jzl/+hQKrOBKT+asCq77+IyODSsPWgy0HaNaeCxuAlWegNNSVO5WkQwor8UpzvksKr1Q501aD+go3PheZOp84hVWW5ZIOKB5WGZWAWuWSnkosIGCQgfxGfZmZ0qQ/4l31EQMrnSOoV5uKHBUay/mLAohm382l2zRedfUj83uztpfPOPhnATzb2O53u34GIXXhbYmqyrFarURldXZ2JilxVMkxFZDAykzJ+Tcqq46OjgRmuZBF1W8esDLVo50V3xsCVjW8lSjbD6SHgZX52NSwyt1XBqx46xAcuQvgAIrzZopp2u48rEqmPWoBAWvvdhBaI0k38Zbzlk7rUgxrAz1NY2MaHgfuKI5QhrEYrC+CEb59dY5//e4t/uG7C7zEGGf0A4xjZAFV+yUoHKIyqlxcIA5yJGGOSVjiKIlwdz7H4+MT3J7PcTBNRXnERYksz3G2zPDi7AJPXp3j2dsLnJNKMSuApvJRKOPbsqxwUVRY5fT60lV+M7RXva9fCduznXBFPcQbjGb1TNmNEyTZEsdY4t4Y+FyAVYKDEf2z2sBKqxiq55ZL4RsAVjpGsi1NYQVPYTUMrAYHxQFgNfT93QLWoa1f7f2rA7s9sHpXwOp6sEoGux1S+q7WPy5/eg+srp9O6Z5+24d3HRfrx6+wah908N//vj8lcKhL7oGVAqtNgUFf+/FhU9BjKmL5Zm4jQTSaIUwPMDm8jcNbDwVYzU5uI0wmyJ2fpqwKlzqp6wJW9TBEYCV+BAqsfA8rmq9zLisVsS692gPJ+0wJ7L/jhoGVTnA2vfbAavsRbZ8SODTaXf39jwFYWeU6hVUKrTR9iObrVJ8wdUNVV1RbUSkhHlZcJV9lOvmX1Cr1saLxMKEVlRPmYcWWs+RLg+oCqkpa9bKKVCR+JCcHR5hUMS6evMCb33+Hp//+FdKLHAeIMQ5j0JNIkpiTULxWavhl4aut8LoVb//+/zEqrJiSzWCaCisGnnkYYkFD34f0sPocN7/8Sa2wYrrOdYFV1/OpC1hJM3rAqv7eBwJWhBemgGoDq/azwbgLAQf9dKhALvIMRVbUwKpwaawGrXxgJefqKlUywBYYIDmzH6/Cysy8+ZTnfdv4V1nqWpMS3RVw2ojXDaxMaaaf8n3Q6m1xla02lXeFFyxtkAloVSbAiv5UFxcX8qNG6vQKigRY8R7mXMfM1ulvRZglLIF+UE5hRdnznu4JAAAgAElEQVShFoNYn9P0AavaAtOUYC2FlQFSqXDXlRKo5lQthZULQ0QdpCloBFYN/FDlFc+Lyif68EnxA+fTpQUE1CrgUkqEB6q4F/Hwc/eszCetWISouQqEbB8m6lHNhQgZDdbTGX54u8QvvnuD//HdBZ6VI7wFsIxi5DIXrRBT5UYI9eYFTiYxbs1T3JqluD1JcW8+x4PDQxyPR8gWp2JALmr9ssKyqPBmmQsQe/L2HN++fIsl0xLDGCW3H4biX0VgxdRKq2zYGK87ZzJXEVtPzfmyismYXlvCKlZmZLuOixVOggyPZhE+PUpwbx5hPqoQI0MS8wKZwsqAlV4TTQl0/nQbUgKba8aMBKYEUmHF68Jry+PvTwkcnDH8CQCrvkWRfg/ZPbDaFVg5R003BFxODRyef+6B1fUzrHTsv/73vTToDQPFoKBn+/CuYw97YDU4Prc/MHhBBiR/u3tYDVc56jspSZ3xljnag3cvcBFgVagnCWlUkCAezRAkMzFen9+4j4c/+UvMT+4gnhxIBRdZkCKwKhRY0eBSpFI6fVszMVezyhyhpAXSw2qpKivKu0N9AHdXudgDq2068j4lcJ8SONRPhicM/Vt43wqr5oFrsEpCBBeAaXqIVghUYMV4gb558nea5y5WLrDX8YeQipBAgVWO5YVTWLmAzSUguQkWV/OpZIkRRzGmyRgHoyniZYlXv/sOL3/7DRbfPUe6KDALYqRMV8ly9RyJQ6zy1Vrj+W1lKYEfGliZS0X7Krc9rAxY0UdmkUZIHt4WWHX8xacILSWQVbGc6fq2KYFtD461/uiCdB/68XkliWJi5t0UfajLaq2luWh/6HttWvm1vw8prHxgpQqWRmElx+rmB7Y9OXYBHAqs2AfLvKwN12nwXbLvOiWLQhZXvc7zHdOKYpuBFc+5y/3xqm2xq+n6esrp5ZRAzhHEA4ywas3w3KYMzYy3C1j1/s2B7do0229H541mHlY1KHPVQuVaciEtoNpNqzwuFgv5sYqPUjE0SeQ6EFARVB0fH4vKShfrNgMrv59vA6w2KayuAqysf7oDc6pSKnOo8NLqeXrDUPmkMCqVFF/taxxPm4qXzo+0Ba3W55OEeomO16gEVkn1PVnQpCqoQMiFTadIotipjCcIJod4errCv3z7Bv/wdIXvixSviwJZnEhaIM8jyXNMqgzxxVs8Ppnj87vHuH8wxo1RjOMkxjwMkUrqZK7AinNZ+ntVAc6LAE/eLPDN6zN89fwVzhHhogqQSep3LJ9ZFhCFlY432jc1ZVSfSOob1qTUqZWqzletop9UR6xKTMoMN8MCj+cxPj0msOKzJEdYrpAkLNPh4B/TqB1AlEBf8ibVAExUes6vLPQ8rBRYcWGkAOtbEFaJh1WkHlZ+le0+4LtxXPjIgdXQ/OTHDqyGPKp2nd/1x7e7e1gZsNr0nB2ef+6B1fWB0x5YDd0f274/NI7YdgYVVkMdnis3u7z+lIBV5yp2jwSNzyqpMcWSwuJhEiIdz1BFEyTTE0yO7+LRT36Ow5v3MZodiaEl21tWhctcJnNM0ekFVqKw6gNWalC6/toDq2369B5Y7YHVUD8ZGj+v8v0hFWfXhNmfkF3+fuNfZYBHg8D68SDjkigzxIaKgIKpgQasSiyXmaijTEkgFfwKBqAEA1S3sIKUM8t1/i08DslUcQquJE6RRgnGQYJpkKB8u8Dz33yNZ7/+PSarCvGywLgKEVMBRkPgJEYQBVgsFy7g6DY851l8LMAqkmo/oRgfX6QRRo/u4MaXP8HR549FYcW/U3exC7C6tJji5lttYGUBHH8ziJbXBoXV+wZWlh5lwMNMsE19wvft3zVso3Il4g8LopRiuk5lFasFlrnCEVNaKWRQ5REDfauQaMbP0n86FFZ6n1RXyYjsTIl838DKlDtMCTQPKR67tVmX/+Ya+LWiAh12B+Z156cE0v+JQNAGEfELszamuo3jg/2NptWhAqsspxpzgeVqKdfGjtHAFJVWhFU0XKchu6U6SvEGB3WYfij9xKXUGdDcFljVVQK9lMAhYEVlkZ8SaEohCQOlzanCUeN185XieEhgxWvDNGi/L6+oCJR7rlFh6Q2o56kVTd2cm2NilIrCnH03Z1+vSmQyP3SLmlWBlP6AHD84lscTxNNjPDvL8I9fv8L/fFnhuzzGmyJDRpVXFIsqi2l2s3KFL24e4NOTOT69NceNUYQp6CVYIZX80hyjaYo4DqV6IFVyVHEtEeOH0xW+fnWGXz99iTdFgDdZhQViFIRWAasRQqoFcr2Vzx7pn/aYsL7mwJGrF+AM7Q1YBaKuissc0yrH7ajA44MUn52kuDMNMYlyKS6UpMSEbCF1BOP/q6hKQZmmU+pCsEErBVZavVUXfdWjKwrVxL0BVlxCboh9H9y9LrAajI92C7+Gph+D7w+d8x5Y9V2gdw+s2v1leP65B1Z7YPWBBxHP/8/mVTbwtPvvHlgNzbh7h2wn6Wt5WLVX9zZtQoAVgzdWZ5FJWohkPAWiCaLxEcZHdwRYHd16iPHsGFUYq3FlwYdxIcCKq2Y2kdFJXrM3edjWwIopgTRdv5AHeeAUVvrAbbtYtWXO+5TArmu4B1Z7YDU0oxueMPRvYduVB3+g7wo4ux8Edt83KS3N53Qiw+BTKjlJ2jPjfwVWkhJYAstlLsDKysQLIBAowIqBrCDoUoIsVYem6QxUXBC7ynKM4hTjKMWoijDKA+SvzvDDr36HH37ze9wezxEucsQlBFgxKI3TRMbB88W5ptK0DLBVveE4S60+daNcq4rv+64SuI3CKmb7FVy1j5CHEZajGOmjO2K6Pv/0Ya2wYkFYGtOLcqjSanjhQJXALmBp/cNSAruAlSmsfkzASo97vfS8pY9ZYGQKqxpYySMwR74yUJULRGX/Jdjgq/F18hZvTGXhqgWa2soPCD4GYGXQxjysBBY7wCPvuXh70zhj17/r/QZYqdKN4EZNzxVSyfTD4JTApEI8MxUqccdaZY1gO8tWWCyWWBFYuesioInQEZDUwJs3b+LGDRquT2sQLQt+pkJyKYFXAVYE33asPrCyNL+rAqvGUF5Ofg1YiV9TqcBFABaCtXMRxaoHrMxI3eCVwapmtkYQNdbU7bKQis+rIkfGhYKC870ccVVhFNP0nMCKCqspktkJnp5m+MdvXuIfXgFPshBvsxUKEetTtVRgnC0xzc7xf//1z/HocIQ70xhjep/mK4zjEGNRhQGLYikqppBtnxWI4hRIJnixyPHt6wv88++/w6s8wMtVhXMWFgpSAVbsJgRWrHzKa6gKQP13o7JqqoEatNNrxSp9ARK2Y55hhhx3klKB1XGKO7MIYwKrcinASubF7n8Goew+lt9yr7u1D1Z0tGqBAqz4wFCFlaQExlLMVszWOXf2a8AOwZvOJ/2AwmoPrNqxydCM62rv/ykorKwaqkF+awH2neHz2wOrDwmsOJfue/UD37Xkrqt1fDcq6kT5IwJW/+2/3tRD9khHe1LW1xK7elhdo5XXvjKUEmgrjPal9sTLr7jSCSUGUhL54FUp8fpFt1XFvgeOAitdvVZTUJYEZuWdEUbzmxgf3sGth1/gxp1PcHz7ISCVAunpwdUet8Jrj0yTN/syasndd9LlUoFVVZxLeiAnilwxYspgH7CyiUJdY9lrJN2l82a45oUcuiH7Nqu3er+HVW/f5UqnVF3c/JKUhg33Bmc5Ornq2oI+CC5f//XP7nL+7fu26yyGtl8Hr5vOsfe6rqfDbmynoW30XIH+Cdt6CmzXbgYnfDsO2MPb323CtQ2w6vtM/yTaQJVX5cuUIxIYGLSiosoFEk48wfQP+u7luVZK5UcJOUz5oKbWBFNaSTDPVuI/RVggP6IC0Gh5EqeYxSMEFznefvcMr77+HtnLUySrEqMciIsKVCDR27eRf4mWQ9OcOm6/rla3S+2/t6ZY0Buqhl28tqLg8R7pqpLQIdP/u6lM/OdM1/7q9x04k+dEWSINIkRJgiWA1TjF7LMHOPziE0kLXMQhSqZ/R5rmFscJopBRExUXm5CY7sn6Z1cfcSPUpbtvUztdvr/W7/++5+dagOgdl/989vuqPnY3j6vtfRmIMWClAaj6IIl6igorGvaLuipDJf2Z4LUxXbdntt9ugfkjOUWMvVcf68Bcb2h88FeYauGMM9K2PqXpUevBu8Aml7rZqCMtRdIlKnkpgJWTqfiwSvq3lGrb/LI26fotgMGBbEvXMnBlzUJIZUbs/Dfve1HNyfjBwi80GG9UV9a+dpzcHvs7TdaZCjidTiSNztpVxhtT/5lHl4Pi3J8BLz7lbZv2TBRVqHgcaU/TqonrpusaUDBdmn5+hPGF/NZW4xzKDQauCfX8neLTpZvqDEXlQ2KETsVTHCGJY7mPeQ421hiw4n8TylB9LyOdVctjIQAWBJDrGaIsQmRMec1XWBI6cbx14InHNoro80R2VRC5IBwfIgsn+Pr5KX7x/Vv863mC71cs9sBxKMfZ6xeYIMfPH93Dzx/ewWfHUxwEGQ6iApMYSCMCHV3kJFzKCW2odJJmc4sZZShqqotwhP/4/gV+9eQlvn29wAIJ8oCLDYmcQ0ZVVlAJuMpWufipiu1FxHPUYgdNwK3XRipfu7aJUSItc8yqFe5PInx+MsUnhwlOUo6nK1mYpfpLv6ejXRtYqYJS21Pam9u3cUeUxUwFDJyyiqBRISuBlczBPb+0rmdt780lXWc3YDBkuu6P+4PH0vGBofGrE2QPxEzNbpqF8U3Htuvxv+/vX6V9Lp+jN5m4zsWp88F3AQ679b9rHXb9pWEPs93ad6hKp5N0dpQds0Mc6j/6zN48x+//fuNhdb3YaV35fvVroRh/U9EVHvtQ/Hj1fXZ/Y5s4Rx7Ne2DVf7MPdTiqD2wi5F+K7YCV+sbYw5LflzWbMBVgNTq4jZO7P8HNe5/i+NYjhMlIjCo1j9+pnsyccgOwkkkZc+1L9bAS43WsZLWIwCqoso8YWOm16zNd77uhRJq/B1Y6R98Dq2uNvbs+UId2OjSQt8en9qR50383D2QNPvyAVG8q9xBmUGrG65KzoUGJ/pBFMbBgwKVV1epUHQdiqG4huCKkypZLqfJX5PQV0rQVGgPTm2pUhqhOlzj7/gVOnzxH+eYCaQEkJdM+FFbJ3W5BJVUcLmj6WIGVTXUMWIVxDBmdxwmmnz3A0Ref4tbPfoKLSIEVq2QwAJcfqm0ZMTFo6pkwtSdefn/5UMBq0/NSu532u3cNrEQRSFiVWbqqVsmzlEPu99JqtDPG1pQhTeGysfKPCaw0T1GDah/8CUohtKwHkQZYGcSq7+s6r0rTZG1bOXOzBl6boJWmcGkvkvYQZZWrQOgUVzw6U7AZrJIxQb5cqAKm/o5TZklbK8Thd6kkHI9HmM3mYrxOPyueA8/RFJZyXVwVRLnOUgnyjwCsBHA0V6BWCFl7EDSZMa9TB9EsnFUsY97PTD1zxuk8ZknnszmhVNfjeXrtEsUehA6QrSpJ9SOwYlqloLSQQ4WCqkQAk7SOpuPFc7zNQ/zh+Rl+9WKBX7yp8JKFL8oVkC2Qlkt8cvMQf/X4Lh4dTnArAWZBjmlUYZzwumj1DPGcojLKjct0ipIFBapv6VFVhQKsfv3sDf7juxf4+vUCF0ixqlhgg8A9QEbPK1Yn5HlLumiJUrq6Pk8EyNfRlMKNGjrSyF6A1QqHYYkH01iA1aN5hOO4QBIs3cKs3bMOXDlwaYxT92X3t4Oa6p6lKYilASumX7K/UWml1QF5Dntg1fT9qwO7PbCqV7+GBuHO99+FafYeWF0fOFlG0+7Ayi5ve2FvsFvsZMm0B1aD7fuuP/BhFVZMmbk+sLLVfCeyqicCCEfiYZXOb+Ho9me4ef8nuHnnsVQK5MNdEQ2nC6yQwypbbomwVUFGJ0qsQsWZnANWFU3XHbAKqB7I1/Lw9fq0HyTvLyWwrnJzjY6hw4Q/XbzaRv4cgNUQUGkPlBaQbdeSe4XVUPsOrdAMtfNVgFXXZzeZbq9/dh1aGayyVDGOcVRUSezgKawKV9mUVf74Ikix9EADAAweFVitkC9XonIp6XVC5VKRI+J4tlwBZyvkr8+xevYGy+dvEC4VZCVM0GjBKgVXzSr/xwysCPnYFlRYEUgtqgqrSeqA1Se49bMvcOEUVggjMac3YCXm80xpusIKnx9UiEaDIKTVCd+lwqpWhnhpaP6krE45dMfQ9MtNE+n1v0uRLmeAXquOBMi0FFaijqG6SlMCNS2VwJULQApVDMz4zcHrc1mZ0wTSQwqHofFhG4WVASsbm2v1UQtYads5VWQN/hyM9oCVfd9UPduMQV3QSrL/Ki2joKbYCqvYpqqgpL+YpgXWyip6K7lj41x7NFKfMb/9/ePjZwmsmBJI7yr+mBG7hQn1NehQWNn8YkhhVeehOe2QBTF9CitRS3UorHwTejNZ52e5D0kHDAIkaYyEflGScqbVmgtpJ1UscV4nyisqBGtPJ02H1eGP/TXE+XmmKdrFCkWZi2AniuizFMqxSXVC/sQJinCEt0WM799m+MPLc/zhtMSvz4BTTilXZwhXZ3hwOMb/8eVn+NmDW5gUF5ghwygoMI6oVqTiCwKVaO7Owwor9ebieQQC57RaYAYCqxS/f3mBf//uBX7/aoHTKsayilBRTcpt0HcLBFeVgDqev3pKNYWE6mssSi6dmxpwTVBixAqBCfD4YIRPjye4PwEOwpUAq5gZBG5w03ZThZX2L+31PrxVhZVVJHQm77XCahOw2gXY7BVWQ+lY73L+NDTOdb0/tP+h8b3/+3/6CqvB8x9YbNutfX/8Cis/JbBLNDB0/r636NX79x5YXb3NdvzGRw2sJI+G5Yyl6DTCSBVXLAEcj48RT2/i6NZnuPXgC9y69xnidCYTBQVWUsDYSca7gZXiHE4i1HidEumqXKiHFXJdKfpRAKvrSVqbycz1OtEeWDXttldYXbMPDeRED014hva6LbDa9Lk+DyOZ/teBbQOtzF+qBlaSUnUZWDElsCiZDKLQXMqzMwhzigFu2tRUBFZUV+VUWWU5qjxHRHUVV9lfv8XyxVtJAyxfnYvSKi6AURhrgCEL94angaDU1BpLS/mYgRUDUwIrgjkDVksHrI7/4lNJCVwmkZiuVwGDpnVgNeRh1dUv7G9/bGDVBi78bx9Yrd8rTv916f4aBlYCmcRLWVVRAqTEi62BVlT4KUjxTMFb0MoHJx9KYaXAbz0lsB6rnRm83Am1EsXS1HVksb8rRPGrrmlwPuxx4qwH/PRC+7cAK7tO+jluj/51TLukwkn/pmonM8yytqRCJUkahZVBqz5gRYWVAataRWZQQhRWlUJJUVg16fx9wEoUTcpCtL2Egprq1M2iOlICDVjZkpldhzVg5dIBOccTsONU3axiSSN0qqyo0skF8vGbmgbINEhWD2RHJgASYOiuoXoI8hwrLFfOrLzMJLWSQ6+mHBJYOQ8mqoiiFIsgxQ/nJX77/AzfvF7iWRbhWRnjdLFEtDjFSVLiy3sn+N9/+gkeHU9Rnr3ENALS4P9n782aJEeyLL2D1RbfPSI89i0zIrOqcqqH3SMkRUamyQc+kiIUofA/TP9avsz0VHd1ZWXlFquHh2+2YaWce1UBNTjMYO4W2VmZZVbiFZ5uBhigUCj0fnruuaomItAp6aFqKhJy8SIsA4VWZpGT0EpSBT0fMy/Gq4sEf3j9Ed+cTHCes1ogfax4XLoIQpN2SQ2U1FwKeFVNqIu5CuNrIM8CRapqkAqSJYHVDHd6AZ7sDfDsYICjuMAAU8S0fg+KKl1c0tZLbY95YOWmil4FVuyzIftp6Ml8OQiY3cB2NgorSswMFXMXA7qe69X7m5TApU31KedPK18T54Nd398FFDqBTUdK2fJj/utXWHWe/y8cWF0Vd8xfseXnr9kKdl5kt3T7VGdK3kZhNU8lu2/YmwwDn26bXwOw0okV4ZM+nAtKpuNdBIND7Nx6iqOHL3D04HNE/Z0rwKryXJF5o87ctMObdLkyR8AJh8fZZaI+VoXKpfngDURl1fSx+PdWWG2A1U3viK4HZtf7bYPkqttIH3NowY2h18bDauHl7wJWbUBqHkS1GarPB7P28wyqJLCSwEj/1QqBTJ+iCsLxsTKVA5OMkN2oLAisQhqw0x5d/1YprBICK1VZFfQQIrDKcgzzEtPjj7h8eyJm68EoRTArEEkFLPUfktHIGKtL0CcxpTFzX2Cj1CbSXqQcmuvv/44eVmz3IAzVJ0WlEaKwIrDa+uwh9l88w8HLZ5iFAQoDrALfpAUaD6sgIixcLklf1IcYIXJ/P6XCyv1u285uezcVVg5CV0WEY5qv760ArMR3qgZW3Eo91TTQtz5Wmqqm5Spt2loT4Ljw5OdICdTjqVMC7fOdxyWhspMSqG09r7Cy7WmBlTverwKs5HvaYJWk/Bqho9mphVOEVVRUWWWVjiV11Ts1xA80papUkGXbv4KpThomP0uFFWEVf6i4kmM3AK7yobOpypWHlcJIvhYBKyoUba+yHlZcCLTKD5ua2uZhRWBFiyT+K+OTAYRtwMrIqKQdqH7SlEAfcRgKXGPKql4+rW7JcZRqVTEjp2KJgIrV9KyPVpYhTXnni3uULEryh35L9G2iRxYBkwBb7sePcZ75+MvpDH8+HuHVKMclIoxLH6OLU+x5GV7e3cfvHhzi+Z1dHPToHnGJfkQ1lMki8HVhQrT9hHwFEIFVBeWJIddSlP9U1XkeEj/Gm8sc//L6I/78YYKPmY8JFzlEyaTpuHnJc1Rwra2u7ucEVzbt0DytzNzWAVbI0c8T3Or5eEpgtT/A3R4wpIOWKKyI1uwtYYGVm1qr5u31WHEVWKkiDmK2XsEqAVaqltOps51ra1/ripnmHvYbYLV06nuttmzZ00+9fddcuRPYbIDV0uu/Xvv+9AqrDbC6aeQ6v11XnFPNWzYeViqxXvTqGvDWSgmU1bRQpNySmsfMGnnYB0C4DT8+wPatJzh6+AXuPX6JeLArD3IpxwutuLMIWFmQRyNNSsMFTDnAit9HaEXZ9AZYLb7+7iqtDRaqT/8CTNe7hpO2ILLrIVHvcwOsutqqa/zouj5dA7kNsBd9bhWgZY/BAiuNnDSFRQJJGlRLcK/BMwN/BVnM5qPxOX1WaGWlMEVUVp4GUoQxNPwtKmDFsvUKrKKswGCaYfzmWIBVeTFFPwHinH4ommoiOlJP/9XAU31SApNiI4FiC+/+pQArq7CywEpM14c9bH/+CAdfPMfeZ08wpY+NA6yoYLOm66sAq/r6zqevsNl+amDV/O7m/eD2z/mxSMHLTYGVxr3O9rYvZ05qoIEq0pXEBLxOTasmSE4q488JrFzT9esorCxwssBK1ETOwlbX+LQcWGkxBrnPTUU8pgFW1QKpxGFFY1MVTwGKXhP54X2dJY7HVZ0uaEEh1VQusCK4ssBKzoWSoium65qWaK+njhvtpusWWNmUQFdhpfBBgcR1gBW3US8rRTA8PKuwsqpuNV0PBFyJIizjOMrCFapSJbjiNU/puZYXSAS0Wq8no7AqmKbXN8AqQ+gThhGusHqg+l8RiJdBhFHu4c1lij99GOOb0wTvZj4mXijeV9n4TMzV/9Pnj/Dy9rYorQZBhpDKfDu2Gp/C6nlFOFV6CEouTtjzVWimaxU+Uj/G+3GBP/z4EV9/mAqwGuVAJhl/RmFVASup96g/ZkwnsGKaoKyLVf22hkxMCewXCQ4lJbAvwOr+wMcWUwIxE8BUOfyxn5Tsc4R7xrTe475MdcDKdH0+JZBQlcCK/lUVsPJz8bBSYOUuDm+A1fWAXXNh/OpsqGt8us78qeuzbe93ff96879ff0rgcgXvpyiatHix7kq8duUCr2+6bsf4m/Qt9X50oqkWH+Gu/rVJCawUOtqQ3TfszS7Vp9pqPYVVXT3kRsDKmHzayZW7D7squbzD1cAKJSv3UevMAC1AGWyhDPewdfAIdx99ifuPv0R/e19XoKRCIHP+s4UeVjWw0nK8qqSyxusMi8Q9ANFGYbVE36Mr8wuVQxtgtVFY/cwpgU1gtQgIdIEvfd8EWY5hssKpOnVKjGjFiJ2eK8B0yiDTqB0IrMK48rJiYJClNFjPUaYpMpasp8oqSQRYxVmB4OMIs7cnGL37iGCSYbsIEZc+yrQQjxNGYCy3boEV0wGpsPq1ACvrYWWBVeJ5yLYH2HnxGPsvn2Hn2SMBVjkjKwFVVE4E8BlAMvjvUFgtglUahv/0wKoNeNjUr+aEsgmsmAr3yYCVoQ+iUDHG/1YFpMqg2oBd+3gt1bfP958DWEmVygUpgTxCQgk3JdACFjsPbgNW3RP5+Un0YoWVgQ6m7dieddqfVcKogoVqIqtmEeYsBliE4VotVMeYeWDFz1FRZYEVKwVaYKXcuhtYWQXfImBlHMmvpARqIGLvktWAlZ0vqxm9VjHVqnMmMGcqs0kJtMCKqYHq+UUjKXpXEVbRt0rVrZPpTKoAJixakanPVa2i8+EHsawtUEEfEVYJtGIKG8cJH2GvhyKI8HGa4+v35/jX4zFeTTx8KPqYcFfpJbb9DL9/dAf/6bNHeLjlIU5H6IU5epGPjPeCAB5dTeX/+/TiEjND9TCTYyWiI8TyFFCKOszv4Xhc4l9+PMW/vR/jYxZgVNL8nedpvM4Knr8n6jGrJORvrHYoqYXSLm5/rDIGxXR9WKbY83PcH0bGdD3CbpgJsGIGgRi3y2XU41fPPlO8YEVgxZRAC6xkoXcDrKoL0jav6IoZ66u5AVa/dtP1v3VgtfxeqD0J7T3RJiBYykr+9lICD3U8n6N7teqoa/DpiNc+FZdq3Y+ZUi4dPN2y2U0AZz0dqjK2Ld/Sdf4WaDTB1GrAiitNkSoO5EHI5yr1Tj7KYIAy3MVg774AqwdPfoPe9oE+eGl8CTU2DahVNgJ2mVjLxayvn1TKMY6NLe8AACAASURBVAorKqpsSiDKTBRXUaAeV1df7sOkfSXAuFescY21GtC6r+WMffHeJWAT19TFe1gGrCSQ4KTtyldUy5Jz91U9Aa436MxR7micTgK/4vYLodzS7T+VwmrJNeoYYPS4F1+/LmCs9/fNUlKb42bbWXSNH119vws0ucH/1fGtDryX70dXmmpopRW/+BLYZNMBNRIzygVVWE1nLEfOlSLCd67qx+K/QuUo749U4ABVVkwHVGBVJDMBVv20QPnmDLM3Jxh/OEOUFthhwYnSl9TBJM0Q9nuqspJqeOpfJQGTHIrC5FUVVtI+zqXWEY7H7RRusOoT80yUgKkyuKkT0myR1spz2agA7FisfixGMO52LzuUVn67ngSrEf1VghAzHwqsXj4VhdXWk/uYhb54wkj7MmWI3l5M5SOwIrCwzuMtncn2/+b1t71eqg22jf6NdlrUT7sqtFYeUgZK2P5q/7VVJd2Jmv6uP/b9+vu7UwJlTHU8rOx9Koobo7DKaPwv3kpWWVWnBa4OrDQVbNmrc3xuWVWt+6T2DQ3kdXI7p46ywMr4G+n9b49GU6qq9pfnFJWSFgwoUOJ/LzsFu/0iaMXqbprSlomakvek9Tvitr0eK/rR/0eBFd+3nxdTdqkiqPtwFVHWXHxra+sKsKIKyY51orAyLwWP6lVm97cMWGkfsXfsXOMZdZT0HFX9GA8rnm9mvM542zElsEofNAu8Cqt0PK2ul7S9pkbWKYGatmdhHedtfhAJIBKfqqLAaDyVcTBJMkkLtPeEVlHUtGu+uNbJqQyLLsahB1qDsYpo1B8gj/p4fZnin3/8gD8eT3Ccxzgr+5imCYblGPe2Qvz9s4f4/ZMj7GKKIL1EHJaISMDkiGVnc8CKyYH85ozehvy3ZEofFVk29TN0gNUJ/ng8xikVViYlkFCNY2uW67MDeS7junoTqmIrZXo0lY/08eJcS+lfpdijwmpQZthGhqNBgGcHW3iyG2M/LtD3ZjK/ZfvKS46fsIrjqDVdZ7W/eeWdBYwyq6B/Fc3maV5PhZXPc87gi30HbTbMQ8npf81ncMfooG93DSILdrLKZuvOP7rGr6oggCNuWP07FeAue62+r/a9/NTbd7VP5/cveXYv7zu209187lrPe9fZx/KjXA1YrTt/X3wMXdfHFsVYtId64WJR/2ra6cx/blVgdZP4S57kf2vA6r/+l/16itMCrdyVRjPy6xjrrECudGMt+tCaxKtrQOh+f62j71Sgde2dCgYdLrhayB/OPEIUQQ+518dw/wH2j57i3uMvcXD7IcogxizT9MG4H8tEUZ7HFVOaH3zkgU0zTvE4yBB4mgpYmqqBzPMHV6KqVwNUVQ8U000aA6xMwtx+40x/7erukuFE1BjrAAO3ylJXW7e9r/f7GsjLgYNX91+XIV/c/ZenpHYOuNc46TZ6706qpR81AqjOAdfK681xXG/77oO3AZg7TNTf0f2g7W6/5fvo2r5rfOk6w67t7ftd4MoGlHZsXnU7m/o3V46eq/hGZSKtYzx+JAiUH5s65ZlVf36E8DlCEPYQ+LGqrowai6qAJJkinU3g5Sl8GuwmM0SXCfDqDOXJGNOLEZBkiLmfnEDKmEJbfxjnMukQpOPmqu1n+7Y85KvO5CFhyhI9cVitz5SPp4pJzJAZ8NNXKplilqVGKRJoehHTEuEhYpBpjOHVCJmp2oBPj5o4xpSLEVIh3SyvcJx2IAHVYzyfmNoF+r7Qu2V/C1svnmD3xWPsPn+EsaSJa/WsyFfTdbsooWzHjs3aSG6fFTBk/lbd/yZIU+8b/V/bq3NUZJxpxv+2BRvuk23iwg73+GSbFmCjnzFVvRwPKxdk2e+zQEIWa8yPaQT5Rxck3MebqoJSKv5MBUsFJVZJqCof269sFTG7h/nxTQPrmz8/dK823U+uh2kT/df2cmmR+dMw/81+q+frHkW9YKKKHHuf6N+Nz6t8MyvWseKmfQ6459sccyxQsoog9unpbKpnYNIvo5DeTCFCeh+Ztpf9VGBQwZT4rpUEBnzLgV7GZJ6pbAK+PQ9xHIvSiuqqwPzNXgemB2pqhfGrcoF6lca8aBQu4YcyiriNcmVM4eGzOjPBkaQ++/TWK5GlCWKm3tm2N5fCLmLpaat6Tz282Nacb5UC8ga9vrSFKCbpNcWZWVZgmqSYTBXY08NKfggDjXeUTakkNAqolJcxgBDbF9VRLwCGIUD1Vryziw+zUoDRH95e4rvLAudlD1MvRJ5M0Z+c4D9/9QK/f3wXO16CrSDBdo8+WgrBrEeTrFXYbmhUrlw0oMxWtFCGaSk0ZL+KgGgLr89n+OO7U/zh3SneThIkfiQG8Op75aEIA8zGI/izMfbjEEfbW9ga9OTcL5IUH6YZLksfE54pVVtyu1FN5mEQeOgzLbBMseMXuDsM8eRggIe7Ebb9BF46wjAO1WOMiyoWvkl1Vb3zOM6r4krVnDodVLUY5839HhdeCGEVWBHI2TmjnkG9Ytn2jF46f6ju2e55zKIe3PX3rufj/NCoI/6q21TPUnP4bee/fF/6DF/n7Fc91q52WjhCuDlbN93Jku20fyx+0nbOv5fGH6tey3WuwPJG6QJWpSOWaItP7N8WzX9V83nTFxcRGPsueoa3x7z2qa0P3XXaTouurfPqik+W7/tTmfYv/pau+7Pr/eaevf/6X/aWAKu6fHMzSPz1AKvOafnSa37dBp/fmfrByKBtwIl4KtBsmMorr4f+7l0BVvef/BYHR4+AoI+Ek5egRBTHMpGxMYvuYj780FVNAiuu7hFYseBwBhSsGJiIMSUTbqqXqZBT38Ru+9gKOvXHlyuQ6v7T2oj0QAiide7XqszzzXbSnUPdtV93lbPts10Dil1JXvQ9Xdt3HZ/7/i8TWJlAf0FgW2te2lti3fbr2n69+797QrEqeLoZsDL3tgn2CJ8l4GCun/GIsqWp+B6VUjZY1c+SMeXIC10lp7oqCPvwGawUVAkoqOEYkWQzZMkEyBKETAOaThFdzJB/+xHlxzGS8USCH6bGCdAxUEdGs7lgvHGdOyaU7vVp9n/xiOFBMrAmKLI+WSZw4bETVOWcV8QBwiiSoEaqHKYpPB6vGA9T9RQIN7LXgabDtDepfqz5s8yNVCHGF4EVv7YnwMpHwm32t7D98il2XjzBzrMHmIiiluoaHyEryDaBlZ3wOqttFdAxwMIFOvXKnPFzuc4g0vhsBeIMLHL7K3/PeK0dAGTBCI9Hj6OesM3DoKvAil9tx9suYGXfbwIrfv8yYOWqfARYmuNrGztFs7TuCrltT6OeslBO1E+mUtrVy2N1CQq4KpAwF/o04ZSZZpsPSzodA3b5oloNZPtJ23jiqqBknChZ3S0x6i+mTWnKqvzLFMDAGLbPKTMNsLJpx7RAMEo3CzfZ5gRTLrBiOmAs/lWRpHnJcTIVLlCFoAVWCkxqANkVMFXAyhlH5sZ0SXcDqKwSgGTSEAVG0YfPKjKN2Mnc3pX3FRVIdelyTbnmSEMI1+/3EMn8R2EKwVRCYDVTYMXv5N/F5LyCb7V5PT2rgnyiKqGgL+Ar8kr0gxIDeiyxUuDWLt5OSvzrSYL/8W6EH8clxl6MFAH8ZIyd5Az/+bfP8dsHd7Dtp+j7CQYEVqFokSDrmeLhpV6CtviFX9BnkPBdjg6FbyrySTsS4vdQhkN8fzrG1x/O8D/eneDdNEUWUH0bSXVBAYFM/Usn2CkzPNgZ4snBDnYMsDpPcnxzcoGTDDjNgCmXXSWlr0Tke6Im6zPdNE8x9HLcGQR4ejjE44Me9oMEfnKJrYjHaYqFMHPBmlYZZZwCK1Uusu/KSwp6EFxnAqykOBEVVoavV6ItWSuo58fXBlY3F1etPGJfZ37SNtdY9kX2OWJb4LrAyhZiWGcIvc75rdxozgd/6v3f5JiaMeR6yG/9I1i2h67x99MAq5tCIwIrCj4ssGphAa2d037e4NYbQ6tfC7Ba3P5d90/X+82+tQFWaxL06zb4lcGmYkB6EwiwksousUiqo61b2Lv9BPef/ha37j2BH28JsCq8EgEdNs3LVVi53ccCK0003ACr+fbfACsbQFb96K9OYbUBVjKH7pgY3xRYyfU3AZFN95O0IQOs7O8usBKFhAusRCzB1LoYoQROEUoBVqoOYHGIjCmByQx+niKg6mgyhXc6xuzrd/AJrpIU9MiV8JNVCXNBNGKSK+e/4JnYNf52ASvF9XYljWOvAoCsLORnWmTo72xh62APveFAjiWZTDAbT1Cy4uFkhpDmxyXVVoGormyKD1NeqLRyFVZ6Mial0Xj28tQibklgxSB/bwvbXzzF7oun2HpyDxMJFGtgdUVhZY6/qpZmnwkeg+BaAVspkIx6R0NRoypYY95arbSbfmr7Iv+lksn2X3stXHjGtCU7TWwDVk1Q1FwgsBNid5/8vkXAiu/RvNpWCyR0sBDLQgH3Xlq26vupgFV13nPQahmwkjPUK2ZW2OtVx3mllRk9q2tgAb9ei3lgZdtNIJiBWDZ1s1JVGQCq38090BRbUzeZ9iceawIv9dB0rHBTieeBFQMWC5uq9D0qhSJNLebLKqy4QNcEVpImafquVYlaYKXXtc3uwHZ2GmkrMdbKgPqqxgw7DMIT0/MZ05sNsJI2ygtZ368WHGXsMB5/0vC+pPIRkGo/rY3Yabbe78UYDofqCUhYlRKK5QKsZomarRNC2fRCVctR6WN8waj4ySagx5IfDxAR8nkFen6JHovpEMAMd/BqVOAPxzP8y/EIb6YeJl6MgnArm+B+mOB/+fwRXtw9wNBL0PMS9GMCMAusVIFJYEU4K9CK1UU53tv1DkkGzERppabmVCX1kQcDfPP+HF9/OMcfT87wYZYh8zRdnGnfbLckTxAUKe70Anx2+wDPb+9hpxdjlqa4THP86d0p3oxTvB5NJZ2wZHVUzxPQynRMgisvmyHKZ1It8PntLTy7NcRhlCHKxxgGXPxgHzD2DQ6wYh9ln7XASvythH7aQkQ5ejH7s9pqWHWVnSLpQvEGWG2A1RoPz7U3XVejtt4BXGf+dfWb6vHQfWbPzwPM/K/1PrMeUBtgdbOr+KkUVhtgtXL7r3fDdCscug6k6/uXb69qKOsjIQ9Czp+YnuJFAqz8/j52bz3Cg6e/xe37zxAPd5EwEKTBpRiZah59NWwtUFgRWNUpgaqw4k/okzBvFFZd13nR+xuFVe2r4j507O/r3R/tqcfzqqflD+wuhVTXde/a/lOd36LjaFv1XLSS6X52te1M6lMzncYorNiyVm0lPlbGG0bSUwywSgv6kHA/7AeRAKuAARG9SgRYsfoVAQErA6airvKZjnVxCZyMMP7Ta0STXCBVTFNxpm5QWUDY4yQLVCqSxiKYpBYteXUBK664EyzR5Ff8kmhwjhIJCsyYXrO3je07h9g/uo3e1lACz9l0imQ8Rj6ZYXJ8CsxS5NNUUhoJ3QJRX6gaLYw16NaArw6Iq2BPS4gJsBKFFRcsDrax88Uz7L18hsHDO6KwEuNj+KKu0gqBVplkFjocLy+3zzZhkLzHoFJkAiqZuOl0zza7/T4XVFnQYVUzFgTMASCmkYVMbNLXMmBVvz9vVHoTYGUVVgJh0lRVhaawgD1uF641z7M+FjXWXufltodeG5XqiPBJULLWBG5/8TrWPkb2HnHvCGvYXt8HjmreVt2097/zJS6wsgDWmqLblDQBVSE9gXQeUqVXWYBKkCFjxWJgVZS6wm2/T5QuUrxBFVZ8qRpJFVZMFazSYS1nNsfdBqy6VvjV48gETs79Kbs0IIlKN6qdaIBOXyl6zREG8R72+d9WXVgp7gh41Kh9RkhjxgILCcXnK/ARxxF2trek73EMZTogqwISWtHsnOMnr59VMdqKVBa0SCGdbIJeGCCI+4jDSI3XacDulSiDEHl/B9+fZ/jnd2P828kUb6clpkzZ9n308yn+w60+/uOj23hyuI0BEsR+Ctqi8jskVTEnmOLsURVUXCjVKq26iqAV/UpkZYaCRYBEqdRD6fWQoI9/ffUBfzkd4ZuzET4mBXI/koIRUSEISVBXVCS4Nwjx4u4hnt/aw1bkC+geZcCPF1N8e3qJv3y8xOmMmQWRWGbINJnqqjBAkUzhJxPsx8Bnt7fw2Z1tHA2AQTlBn+l8opYyOopq/NPxRsZ8zp+ZEmjSs7hfnS/niAVY0a+KaYGmoqBzn2yAVe1CtWhesnDuLGmydUb7TcbRdedfXd/5U++/6/u73/81AKv55//qwKpWXHe3U9snNgqrOXn2jRpxef/run+63m8e0kZh9bMqrHSNWybA5jj48Gd5+IIeA34PiHawffAA9x7/BkcPP0N/d19k0QwEOVmQ4MWu8jUmcPy7q7CqgVUOGA+rwE/nTdc3KYHXum03wGoDrK7VYRof7hqwVwNPdSqaxFmNFCz7lVcnlJqOoyk1agrsKiIkVcgGm8a7qpkSSGBFvkVAJcCKkN2LBGBJRTajsJJqYGmKmIqf2Qyzj2coPpxj+s079GbqBxUzEGFgIcBKA0EbcFZQo9F+EswtIS6rACuaGYtqgJFa4AusSgIg6wU4ePIA20e3sHt0C4HxDGRKIE3hCarSjxdIzi5x+eEUs/NLeNNU0gQJrqSaoQFLFljxPGzqoZwKo6OiRCgmMD6SyId3uIu93zwXYBXfO8RU4MVyYFXty7RPBZGc/67SvSqzzk8DrNz+ZeGPq8xp9nEeh3r2oBNYybNtTvVZAxr+fRVgxe+v1GVcnhGTcFVZWWCl6W5u6tX8YlbbJPpTK6zmgZVbCMD1smrcAI6HiQLReRtjLWqiCpnmOGDXx+jj0QQ7blvoNVVvL712AegdRegZGrohaXzS1xVoCMqzlf9kDLHm9tb/TiFRXqg3nH1ZiGAVVvxOC6yosBJ1oU3TdOY7to/VRvoKwboUVkuBlVg0aZU8pgOOxhPxsiKsEqDGcyZUEl8rk7pMUGQssTiqzWapACgCGBkDjCE7v5eV/Pp9VvlT3ycqqnQsVU9ArRRoPOhM2oq1fWOTEViFJQETfb6YXhgg5jURvyUg82Mk8Q6+OU3w39+O8M3pDMczptYFMnccFlP8b58f4XdHu7i33UO/nCHyUxZmBVOaA1YiNUooeT4YIMffOcaxX7HiH4cugseUaikWhQj7yIoYoyzEP3//Hj9czPD9xRTnnHZ69AD0EXO8ZcsGJcJsirt9H1/eP8Tzwx1shZ5Uj0y8EO9Y3fD4HP/27hTH4xSpr8BKQSwkTTtPZ/BmI+wEOZ7sD/HiaAcPd3xJcRx4mQFWZmlDrhOVu9rjfAJQgkfTCa06kJCKP3FEkKW/q6E8Z+yiKVWPQ+d2bAM2nQte664WdEw+uuYX7uZtc41lu5dWcAqWbIDV9WeCXdens/9UK3nt3921/fWPeH6LruNf/r5VWOk+l6mZ2/qWblPPB65/LhtgtQFW1+017mzlutuuYBC43g3VfUBd++/ag9ykUh1FPymeGFxVoxScK1XRNoa793DnwQscPfoc24d3+JTWiZRksGhaoMqTzY3vfKlMpGggyQdumRvTda56asXAUICVGrfrjnTF/m/Hw0pXWG/2sqbqi2cdXQ+MjYfV8pa391d7wFj1/IU76Wr/ruvetf2693/X9v8ewKqqEGiUJoRUWtFqXmHV5mHlAiuCKhqu03BXFVZqyi0KgiyFn2eI8wLeZIrx+xMk7z6ieH2KXgqEnl8BqyKlApRBF6FXlbBXD1HmN4E/nwhY8Vwl+PGBmVcgH0TA7hC3Pn+M3u199A925T3xDLTG6UmGcJYjOb3A2dtjXL4/QXZGA+FMFAQxIZMJaI3NtIzZ9ozshN8CK6oe0iiAd4vA6jOpEhjc2RNgZStcWdN18WIx3j32EdpMCZS7o+ERZRVWYg3GoI8ZXV03wQrvW0hqIUVTqVQ9XlxzdP7ekRLobmefbu6Y6Y4PLpSy962tEua+x2OjkkXAVZIsVVi1AU9pV6PGWNfDqnn81oBd969XRmOS9npacn2rC1h7W9WqNRtSX4VW4iHjgmq7aFb5QNlUNj3fCiaFNP5nlUqm7oUavss8xqjNDJziYYvC7gqwssb2qr5UCGMW7loUVlEUVQorAXAOsBKIZscDA9bclMAuhZV+bV0hVe8pbT0qq6RwBDxJ0bscjTFNEoDpdExZJCAS3aMN3GsVpQInKrNKgVZMJxQfKI5ZYrxOmK3QSpVTthqhblf5WnG8ERZm1CjO7wFy9IIScaD7YfVBJhBKlcYgRBb2pRrgnz5M8If3E/xwmeFjCkyZ1+cBW/kY/9f/9Ble7MW43Q8QlTPEgRqMc/QXfzABVsbU3irIWD3PACvOHr2QKjAqyQgfqZocYJoG+DgF/vt37/F6nOHVOJWUPradFJkg9OK3sNpeOsaDYYDfPriFF3d2sSXm5kAZxXgzzvH1+zP8y5sTvLlIMEWIXBRu7HccPwJR7nrZFAOkeLAV4vM723i6H+MwLjD0c0k5VLis95L2ZauwCusCC7aPs6q2HEOBkF5eFbDSvmJ6qvRrt0jXBlhdheLL5jcbD6vuDJ/u+aedA7c/pLu2X+HRvvQjy8fXrr1vgNWvw3R98Qxy1fimq6dU88CN6fpNYYU2YdcF6boQ1YDiKr0YSDBY82Mg3EZ/5w4O7z3H0cPPsXvrHvy4bwww1YPEDllu9Sy70ioKK5l+qMSZVWUk6cUAq4jVVP7mgVXXVVr8vhtYtH2q64GxAVbL234DrEzw9BN5WEnwZFb+20zX3ZRAAqtaNaGm6wRWVATQKsbzQoQ+QzgGAUy102AvzzMUBFZZjl5WAKMxLt+8x+TNBwQfJ4hTprHQUDwQwMN0Oo5q9MPJqexodBETY0rQpbWzFr/agIO9JyXlyvMkqKYygOl7kgpIadT+FuK7B9j/7DHCgx1gq4dpnsr5R0zL45cnGYYIkF9OMP5witG7E0zef0RxPkYwzRDm9HoxflUmJZAxW3XMEjfqggUVVgWBFVNQbu9h/zef4fCLz+Dd2sHMKKyoTKDpOgNJF1hJELUgJdACq7nVSyclcF1g5QJV6wHlmnNb0/JqwmHUVRU4c1bo56H01ZXTeqytq6/eFFjZNK2MIMEojKzXkIVvbc/3+VXg9VMCm/1T28U8042nVdW/56oGaovOAyudCejnXcBlJ5Q1tFLQo9X7xJ+OYNiOAw6wks/RL0iq9ukPAZIFVn6gKWuiwBI4XSs2eRS89+UcHfWaqrUU4bIgjEAOx9zemq5rBeE6JdAqrHjPyhnahnFAm6i2jFqO37sasFLTdvuq+rRpQ7YUTdDPLi4xmc20WmdPFU0DjgVOVoQCTJsSSNDjy7bjKROMtf0F4huwpJjKpLly3mcUE7VRu/TCyreKKh/RW5L9lDm2ewEiQh96LEnVR1aaDuBFPaThEK/GwL99mOKPH2aSDjgqfCRSUyPHTjnB//M/f4Hn2z72QiAuEsShVqvmsYZhrMBKKuwZDy5PJWCBHKgn9hSBpD1bA34CxR4uZsDbiwz//MMHvJ0WeDcrMDEqUh5nnGeiBON2NI5/tB3i94+P8NnhEFu+KRIU9/FhBnz9/hz/8uYUry5nuMypgKUSlkq7EDS1p5eVlyfoFTPcZlrgrSE+O+zjaOBhO1AVGo/fPimkvxlgRbBn73OrrmJb2qqABFacN/s0sTdrm/r8MQvNTqy2AVYbYHXdSKIrfuyKH+x4seh7u7a/7vE2P78BVutUCtyYrnf1/2Z/26QE/pwpgTI3FT21I/JRhVXpU24dwot2xHj94O4z3H34OfZu30fQ35KApS4Kq4mFWmLXlHs360BaqUfW9eTBG9L3gIqrCljN/oaB1Xy6yU0G764HQvf7y8uadm1/nWOeD7Z0SxuQuAGl+/vyAcWYNs+l7NQzOAmiP9H9NR/MukTfiRZaGmPd9uva/lOd36Lr+O+psFoFWFUwwgS4mam6Ru5Fs3UqrAisRGFFiZUXaACZ0mw9Ry/NUV6Mcfn6LcavjxFepIhTmj/7Ao2o+GDKHYMH+jWxElkbsJKKfOsCKyooSlVNEZYxJZDAasI0lTt76D88wv5nj+Dtb6PohRilMxlfe1Gs5upJioipkDRIvhgLrBq/+YAZfa0upgiTDBEroTopmi6wEoUsx2kGfazjGhhgdWsP+7/9HLe+/AzewbYorBg40hSYwIpBVhNYSf8xy/1z94oDAqq/f2Jg5aqrmn5H4hFjXqps0B8BFAay1Wogd+z4aYAVv3teYVUDq7aUQH520djDYW9dDysBxnPpEJpibZVWLvCTJ7sz1lq1yBVgW6mxarDHfm5fmh6oqU2EwzYl0FXF2fuc2/AaElLxh+l5hFYWWGmNBPVrk7RfU6xB20xT8mT+MQesCLu1upyFrU1gxT4uCh/Pk++lh5ULrOS5Jd5Dxge0gm1u6uF1gFVLsC3LfKqpUWB1gUtWMzXAqheGGMbiPqefUjtR45ek0IoQf0Svu2mCXCoOesgISGnsLfe1qURpiipwT0WuKYIcj+nRJH5SnkIq8Yg37mZBmWFvGKtSCQSFLFRRwgsjlPEASbSDP32Y4uuTGf50kuBjFkilPUImqu73MMH/+7/+Bo/7BXb8AnGZIjYZl+yVBFbUbLUBq1Cus4dZniPqxUIPE/rBeSGKoIePkwKvzhL8j1cneDcrcTwrMeMyBBV0ZYGoUGDFYYDA6vFOhL97fAefHfTRK6bw8kyg2wg9fHMywh/enOLH8xnOMg8zppwHEfwgwnSSiLqMPlVRMcW+n+HZQR8vbw9xfxhgNySwStgT1Q3O9Eumc8p95wAr3g+iTvMhaZGBX8i/kgpIE3teK5nTyHTa3Lf1fbUBVhtgdZ35uNzrbhGLlo2bCz7NjyjYXqxw6dr+usd79fvX8XCcV7a2xSf2b233lno9Lp//Lz+/TUrgLy4l8J/+cb9sBl06qdSqRFcDsvmbo1sBToJFhQAAIABJREFU0dVl1rtlugLGdd9f7+iWK7DqFA4NWvhjsj9UYcWqU32mogyxffgID59+iTsPnyMe7qCQHH4+Yo1Jq/kvs0RXjWFGn2EUVpzQ5LIyJ6tGSODll/C9rAokZNIlgEtX8ubT5aqShis3y9KAX6Tv854kdXCjv1neMe9zsRzyLDq4tsCjq390AYuVG2JBjnZXQs6639/1wOoCVsvPb351YTFUuk4rXe+zXTns67Zf1/Zd/ec6Z9P+ULb3Qa20WgSx2pQhbfus/2Yk2Y7CSlQyrNJnUgKpqlIvqzbT9VIUVnIPl3xW8F8xQNGqTIQwVGGlGby8QJSXCCczpMenmL07QXE2QnCZIMxUhSTiATMGSrhrgjkNAp2I202hDusqc21t7U4Im21BpYZU0uLRGrXYjAa9230Mn9zD4NERDl4+xTgokQZcQNC71VYvJLSilxWhVMxmupxi9v4Ul6/fY/TqHZKPFxgwuBW34gI5PZPEtyWQBQmG7HZfFC4k/Mywh+Gjuzj47efYfvYQ5d4QKU2tEYinjJReNwpcfU5rACvX3jya3YmfmFQ3XkbEoRPdDtN1SYF0IZP1O7MQzvictVaRc67bFVglje6pUtgZG/nnehJaA676uTD/vLDjVwXBNHuuem7YlEC7XwusrIcVvdK4D4IjPQer0NG/t41p9d+0cpp9td2XbtPb+7P+HJUxxvdJPmgM8WkAzeplBq5VSUh8OGt+WHVctTeVmz6o++KRWcsAcZWSa2aDJF3IMglfdWXLjObZGoTw+1nFjnBqTlllHsbcXw1pRLbjeOGpYkvBV26KEBigZdOyzOnoc17bUdRVQaDG5p6voCqK0DOG62JCbgK9RcDKbWeB5m6an6MiE6WSm9PlXCyrvuTx0INqNJnKz3iaiAE7FxoDz8NWHKIXhYhiHq8qyhhE8vj5Q+VpmkP2MUlSTFlwgn/0aU4uky3jY1qr4PS+1LFGrpHAKvWlCgOCfIJr9aoaRh48Vl4VxZZ+PmUbxVvIhof451fn+Ppjgm9PM5xmPmR5kgUtvBJ73hT/9z+8wGc7gSisgmwqwCoIeF8yJTBSNwmZqOpcsPQU3BBYyd/9APQATJmWR5DZG2JSBvjhZIRvT0b417dnOC9jnBc+ZjJAqXdVJGp/VdjFZSLA6qsHB/hsP8aOn4lpPI3kT6YlXl1m+OP7S/z5wwU+zDgW91Dw2ASm+cgz4+OFFL3kAvcHHr66u4vHuzH24xIxEvHKEoWVUUmxyqBWYNTxx1hbCbDi+WtKYC7AysLAWru4uqqia/5wdTlmfrD+lPOL68xF7GeXARUZtzmGd6i/F32vlJQguDVDaBuw6DrmLuDTtf2673ddn87r3wGsurY3ZjDrnsbPtr2rbL3ZQSyGdfVcYtGeu4GVWz223ouNi40ydlEJ68b8p57DOIrnjpPuuv5u/7v+/eNpuv5aphDrAEOnRZ1FXTtXdJ/bVdttgNWV9cmb3TcLtlo2oKlVgbFd58xdgjU6QOoTNBNgtYPCH2Lr4AHuP/kSdx48R397XzyuGO5YlZVxQHAIj4uadElIV+DUy4q/B5y+5BcbYLXkincNGNfpLO0DyjoDbve3b4DV8vbtasGu6981Yenav/v+dYDVIhDlQqtmoGa/qw1YycTPBJjWw0rMgE3FQEkbMtWuFGppQJpZ/5VCBi14ZYDSACv+N1UFGYFVVgjUCS4nSN5/xOztB5RnTJ3LJXVOKm7xAB0piAVW+mcdp5XPOJ5/awIrGX8JCHicZYEpI7TdAYZP72P4+B52nj/ANPSQ0EzZGvMyEVvGbVXrsGJWkBXwJymy00tM3hxj9PoYyckZMJ4h4rguShYDAhiomom+rTDGyImJKy6w2nr6EOXuAFkDWEnQboDGImBVQSZH4VRd/6ohu4GVVRjZ/dn+ZdU4YrBdgQmFPO7ErM0UvRqTVgRW7sSzDVA3gVoTWLlQS/qSqQgoMIXX5ZrAqj6eGlgtu3ftfegCLf193gNH96sUh8G0BVb81yquqs9UWUlVopM0+/xsxpjbi7LHGH5XwMbAYaUixmdOYRW/Tyr1BTQF72sFQKOqEmWVUc5aAFAl5VYeeJoaWBugc7zIZPywn6VaUDMfaxBvr6MLrAaDQaXsIny1wEraT6rotSusbFtbYOVeAxcYtgErO9LI/c5CCIRN0xkuxhNRStEcnTIcAqtB6KFHaBVHAr/sOQuQCiIBVmT+s6zAdJYosBIDc4VzmhJsb0h9VsnIIn+zS5KlpL0RohBYRSEN7j2EXolYvElp86DzO6lyGvSQREOMgh38tx/P8JezFD+cZ7jMA6SiKlX4RWD1f/7dc3y2G2I/8sT8PApYBREybvP4bUpgE1hRNeoLyPLVMJ6KuSASo/eztMR3J5f4ywkh0yUuEeMy9zCj4JbnAfWvYvqiT1P9YiYpgV892MfnBz3s+pmcVxD1cJoAr0c5/u14hK/fK7CaBT3kQYSi5DUIZSGAw1xUJghnF3hAYHW0gye7MQ77bKMMPqtgeMbAvlTPREk5N4OVelqpgo1trCmATP9WYKXzZwsXzc23VqCnX7wk1tX311Sou/OLm/y+AVbLW63r+nTNH7uAW9f2v3xg9dPG38vbbwOs/hqAVXOhz42Tm/eXtwFWP+0N0wmsZIFVcgtU4i6ruhQscEU/gN/bQh4MsLV/H0ePXuDOg88x3D0U43Vdq1LC2Q2s+EkFVqKuktVVKqzOEXhqlik/G4XV3BOq+4Gx+jRgA6xWb6tVP/lrUVitGvA2B/fmdi6wan726gRYlSXzyghVUmleSylBplVYucDKVhSUEFRib8IqVVrJj1FY0cdKPKmKElFSwD+fYMa0ubcfxOupV3gIDLCScK0FWJm1/Up1YIGV2Ig4HkhtfWZRu0o7ydCpShaqBXguCcnV3hBbzx5g6+l99O/fwSwEMlEXaAqsVJSyShdGSixtT2CV5PDHM8w+nGL69gTJyTkuXr9DkGTwmOYoqX8GIniqeBFYJqbGABNXiq0+Bo/v4uA3n2Pn+SMUW70KWIVcwGCRDaaDm5S6RcDKQiGquZqv6yisXFjUhFUCqmiQbyBQE1bZv9t9NMHSqgor9xg0DWBeYbsMWM0rc/UZ1wWsrBdX27PbfR7Ic1qqwl1VWblt3gRVc8DE8HT7N+5fjMUNSJ1/GNXeVjbYlWsy/yENdKu/aVq28h1VmdhqdVbBQ5WZTeXk9xNOUdFkUwAtwGKfsv1KIJ8xAq8UkNb0XFRVCq1sSqBVaNrz1JRQu1Jdp6bb7xCFkh+AwIrHw1REVQtqmp52OqOAM+1vKxm6Y6Ck1s15XLnXqwaGbhvOA6tAgNV4MsUlFVaTmQArjgUEVLFfoh+FGPRjhBHHPmNUL75P7G+BePkleYnJzCisxHRdMxjMIGROyFg7WMWJ0c8HhDc+pBpgRGBFc3WCFW6eThGJQznVawWCuAf0t3GBHt6nIf7b96f44TLHm1GOCSJd6KRCKvCw7yf4P37zEC/2e7jV8yU1L6J/FItOCLAKNSXQyJJslUCeGU3XZcxkNVdJUQ4wK31cZsC7UYJvPpzju48jvJlkGJUhJoWHVFI4NcVOFGGEVb6POJ/h4ZaP393fw4tbfez6KXo0PI96OEuAd+MCfzoe488fRng3yTH1Y2R+KBUHIy+WCowcFulVFczOcK/v4Xe3t/F0N8LRlo/YSxVY+XqvsN9HPLMGsLIqNg6Z6mFVIAh03izAqipIaxVW6y2G2Xt42VynC4isOk+66ec2wGp5y617fbq2744/Po3C5ab9Y93tus5/3f1vgNWyFvz5FVZt8coypdgGWP3EKxhdwEpiOz5ERWHFZ6qZhLEiFSc18RBFOERv5w5u3f9MgNXu4ZEYr/OxXxN2o86qcuj04ay+F1oNSKdQxtCSkxsBVmcbYLXknu5+YKw+pG6A1eptteonfw3AahlUsWoGmdzOpbPMr742B/4uWKXvK7DilEcUM6aiXxewkiCUnyewMCGA+JwUCq0IdbTSlQ96rJd5KUAnnGYoPlwIsErensAbzTAwRusK650cYHO+rCJnz13GSfsZE3kUawArsY8yqhZ6WBFKJQxWWFr9+UMBVtHtfUxNXClfKb40qpAiLGNlQZq2M+UxLEqE4tE1ER+r9OQc7//8LcrRBOV4KkFezEUIUagYNZIBZhzHZ7weTEd8fA+Hv3uBnacPkQ2oWpCEQE0JZKl5qhrYLiYl0MrqbYp5tfggCxBX06evA6wIENx+58Ic/p2m5W0vO9Z9KoWVXPvKr6L2ZrJ/V9Bjgc58KrmbVm7vJ2uwTphq4cocyDL92wVJ9jzrZ0J7SqDbX93fm/evYCXH7Ns9F1dp5bZv7Vtp1rl4nHMXwEkNNH9X9kxQJUldFbBSZRWBtIHU9KsKA4FVTAXsxT31qqoWs8y+DQSSlFZfTdfl3AykEjWVQDBVWUkbmtRRsfM2+9PDmwd+NiWQqboEVltbW1U6osLXGli5puvatnpPzf+Yb3FSDuqxchGw0iCQUIoq9iTNBFRZYJUQ4vOepN9RmaMfBxgOeogj3tuqSrWQkD5L5P+sFkh11TRl+lymak0BVk6Ka6UgtbM6XZLkPlkJkOlpcch/qa5S8JOlCXr0uaLpeZEj7A/hDfdwnPj47jzDH95c4PWowPGUqYKxpPqpwsrDfpDif395Dy8PhzgaRuIdFfmpwC/xsPJtlcDqSlUpsAqsqB7LEUR9UVcRVh2PUvxwOsKfP5zhx7MxLhFiXBJmsdiEpjBLu3H2WhboETolYzzY8vC7B3t4eauPvTBDD/TvijHKfBxPgT9/mIha680ow9gLkRJYIZAiHwRWdL73ywT+9Bz3esBXd7bxZDvEvZ0QsZfAM8CKYz6fUHQeY0qmpn4aL7EKVJUCqqiykmG2UliZ9EiTSr1eKo1p0w7m9VMH9F37Xxq//DukBK5zfKvOIdf5XNfxde27a/vu+GMDrLraePH76uXXbn9jx7w2jy670LJJCVxX4Xd1TqTtPj9HqK/gBlj91QEr46tKL3ZOmKIBynCIcOs29o+e4OjB5zg4eoh4sIXcTnaMx4A1XbdShGr90vicaBlrq7LiCtcM/t88sFo+3HU/MFZX6G2A1c0fLYu2/KUDqzZY1TaJWQSklgXEy0BY9Tg2CqubAivJ/jPkR9NHjJeV8ddLqZ4iiM9KAVTZu1NMfzwGPlzAnyTohxE845cl5+IqrMTIuAGs+CEqK1xgtWTSv6wNqmmHTQ9h4b/IQ3BrFzsvHmPn6QOUu/SQMka7+ig1eS2+BDpUoRBYUaVC/UdE8DZNkX48R3E+wrs//QXJh1OkZxeSEklgxRTCkrlCfBmlFPebEKDtDLD1+B4OfvcCu88eYdajl6ECq0phtQBYWdN1638k440rMbIAw5zGKh5WFlhZUNWsJkdg1RzX3DFzXWBl7/t6n/MKKxfOLQNW7Af6Wd2jNVinQkxgjqQJWtBSG3e7/WdeXaVmONbDqutea07MLDC2wMoen3YJo/qTtLl583kJsM0jR63RFrng6IlaVZX4nhs1pAVMFlhZGyd+rxic9/oYbg0FXLkTR3uOCqdqhZXdH9OErfm6C6xsdxO/GmN6bdvS3af9LpsSSGC1vb1deWixLWxKoOzTgDhViimwco3jbd+p2usK8DeV35yHi13Wk7GIWMXzMKOH1XhapQQSYFlg5RU54pBKMLZbpBXr2M4C70oEYSzwPskKzNIM0yRFxvdE4alVBFUhb9Oda1jFRUamzRFORUEpCqtY1FWaIqgLDoVcM34nUw293hB5vI3X4wLfnEzFdP3dpJTUOoE8hExFLtCIqXf/+fkd/ObONu7v9DD0UsQCrFJVa1Fhlav6VJSE7G+y+AkZw/iHnN8Z9ZGWET5OMrw6n+D7j5f49nSEt6MpZkGMpPRFXcW2ZVVJUVkZDW6P6XnJCPf6Jb56uIeXt/s4iAr0yly+P0EPH6bAt6dT/Pn4Eq8uZhiVPhI/lKXXgAorppqyml+RIJhd4i6BFRVWOxHuDX3EfgKEuaiwJBUTPsROXmw19KX8kCCP6jNe3gK+z3aywMr0DFEQazq49YlbNqvpAhJ2zF60j87tl335Cu917X8DrJY3Ylf7dV2Cru27448NsOpq48Xvb4DVz50SuAFWjd7ZNSB0vX/zm0G3XDrgcwJgFsD9SmFlgVWpxuphTxRWweAQO7ceisLq6MFT9LZ2FVgZiZYaQjo/nGDInMJGc/aBq7n4TA1UYHX6N66wWn6Fux8YG2B1Nahcv/riqvfdrwVYuYFb89znAkVHKeCOL4s+0xx/5gNrVUG0pQSK35JJCRQ11QLTdQVWRnnEsUj+QCWEqqyYWkL1qJcW4lmVvP6A2asPCE7H6GVcxVdD8mqUchYQGNQJMLFqKxvUGWClAZT5yhU6TCtU8I2HFc2IfQ9J7CO4s4e9F08EWDFFLzVQjodGbYCkskldeZofB1V1tOrMk0xUVf5oirPvX+Pi1VuM3xwjSlVREOSFKLL4Ei8qAyUSNt/2QJRdVFgRWE1CVdoKsDIqK34vt6vqrNuwS85FlUY2+G8bna6jsJJjtMo7868LT21Fx+aKWLM/t4ElMZ7vMF13L2ubwqoLWNl7xB6Pm9LGvxG4WWDlGq9b8GFN59vGOBdY2febfax5X84fjyqsFH2Z+8ippCjnJkUBaiLrVvvjsz3L6HzWfNVBjM4IrOrIFCQWtZWqnnjONPGWKoBhhLgXS/odoVUUR9WO3YmlhcqKygzIYN/IcjkeKS5g0gLtmUkarUkhdJ+pbl/ilzVTAnd2dipgpbRRlU/yWeMhp+PXVXWV2ypWZTbfL60q3Ta+dY2yMELttsV0fTrFxeVYKv6lcu8aH7uyEIjU74XyY1VWqijTtDpeYYJ77ocqKwKWXKok1kVzZAyVcdRq6HRxkSmABFY0QxeVlUAVC1G4gZq7i3+W5yMLe7gsQnx3ngqw+v4ix0ni4SLzkPuRQEsCNzYhgdV/vLeFr+7t4+nhNraDDH0/hU83Pa9ExAp6qfo26VySc1Jtq0B+8VAGAXI/xigB3p7P8P3pGK8vZng9TnAySzEpPYjDlumkhJA8Vpp1c6Giz2F0co67/UIUVr85GtbAiil7wQCnVIudzkRhRSB2ThN7j+WDQqAI5HoUoQc6UhFY3R/4+A93dgRY3YpyAVZeVKL01USLerSeF4rCStOyeS5MbVSzdaYCMoVQjdfVG8zq+jTt/dcDrLo8lJY9VmXN6Cc2XV/n+FaYEqz9ka74sev9rgPojj82wGppH10qSLHpvm7sPL+3jel6Zw+dm590fbr5vvv8t/dKu7DDzI82HlarA4frXgw7OV20nQRcS4GVhyKIRWHl9Q8w3L+Ho4cvcO/Rcwx2Dipgpas9tgCzrYbSBawoybbAKvkb9rBaflW7Hxir95+Nwuomd1DX9ZlXIFwJ3VoUJtc5iq7rv+6EpDkh6wJXbQO8HWfa3muFNBVIZxWvbKmHFQ3T1XydZeu1gpqbEkjoIMGWoUcyoacyQTxc6FTCwMSj6zCykwvMfjxG+uYEvYsEQxq0M6ozQbs7XlaQqiUl0PuEwMqmHBJ8Zj4wiwMBVvsvn2L3GVPyYmSSMmImhjwvTtJNSl6kpn9Spl5ePBf6Vc1ShNMUyfEpPn77A86+eyWm7IPSU78r+noxDVGCN1VyUMklCqsn93Hrq5cCrMZ+cSNgVVWZa5mwXQdYWUWVBRBuH+O9UbJimgNZ2vqi9A/nM5XpuscgWpHGVfVS+0TcAmp3LLX7blNY2eNpmsfbv7vAShVWWinQBVb2+O24UR9rd0pg856cAzTS79n/VeJh28FtKwus5sCXyZzl53Op0nnVbN1CLgFTUjVRAQr/MyeMtn9jWlasqqr+oC+wKgxChBEhSJ1OWimXDHmQ/RnlNiGIKNRoKE4Yk/FfGrg7FSaN55OK/hwAZ1Ivbds2UwJ3d3crA/g2YCVAUdqjPR3QflW7ymp1YHU5meByNMXleCqAhFtSpUToQujeiwIBVjRgpyk6wRPbSCrREdwXHmZZjlmSImH7GGClXn9mDBUFvPmLgKtC/LFo/E2vLKYDyrDDojn0rBJg1NNjYVpgFEuFvnejDN98JKzK8HoMnGU+JkUgaXvsLaIQA7AbFng+LPD7hwd4cWcfe1GBYZgh8DKRr8U0uacy1gArgcvm0nGBlWNW7ocY5xTMJvjxZIwfz2d4Py1wkgIX9O0qmDau4yIrVhISsU1kDCoLDAMPmJziqJcLsPrt3S0cGoWVfC4c4jwL8cPZDH8+vsCPZxOcprkAK2pa89RDyrzzOEToFwjTsQCrvzvaw7PdCDuYGoUV6aHeZ1RYEVjReF0Vklrt0pNKjOYn1CqBNbCyhT50XNLnnK0buHhG0Tk/WFCl0u6xc/vrTGZaPrsOENoAq25T/HWvX9f8c92UrDW7z9qbr5/gtDz+Wt7+G2D1cyus5ub8trCSeWjL/LLRQbx/+seD8sofjeFn2wbNvO0mFWtO7pb16NVD/Zs/ELoGjK73170jl+3f2LzoV1RVAnX1hg9Qmc76IRAN4fV20d89EuP1+49fivF6zoDPmexUCiszkdT2rRVW9fqhVmdRD6tThMzxp9RbFu1NqXtbvcddv3VMUvWgzb6XXMjlA64NSsyEzZnINiea8+a5V31ZVrlOV4Oi2utk0fbdD4zVe/GvC1i5177t+tVBySrX5qafaRowN/dTX7+bHU/X9V93/HAnjIvgUnNQb6oS5oJZx2DY3a7twSApJaban60IqKmB6uvDZXGqJTTYrasEWq8r+TuDNiIqoxC1sIr+IqWYYweaDsgKescXmP74Hunbj+hPcgz9SIJb9WDS61Odi/m9CprNedETvTJdF4VSrSutrr0Z/2R/5o8a1NqVNBPAi6KD+R+qTGJKHoFVSIXVy6fYs8CqSgk06TFieq7KLAY9DFsk3Yr/sr2yHEGWI2YgdT7G+z99i5M/f4vgcopB4cOnwqEw/j9GRcPgLyGwouG7AVZ7Tx9iTANkVm2rPKw4SNem6/YMrX+VVaioOocVvFpSxqpbwVYjW3xvZGmtQKJfjfu8t35iNWAxjzKmixkQsQwsMXjk9VMfsfoY6ntaJyzt77kQTBVli4CVPRYenQV5tq+tCqzceU0XsHLvY3t/N+9ROS+jsRGK1ABWei7Wg8wap2tv1oqZknim8Nj08fknkbmfJIVQ+2YNrey6saqs+v0ehoOhpAFSZSXwozFp5LbWm8m9zwhqbSoej4X9hbCKSiueu21vKqyorNHzsteUpt0GuNn7m95QQSCqIR7D3t6ebKNeWlZtWV/7NmBVt3mdEdsEVnr9TdVOZ45TpwRax08P0yTDeDrDORVW08QAHz0XmUf5aoY+6BH8KbAih2Hbil8dvfzyUlILmRaYEIoakFN7ktGqQedlatugvqNbg54AK/q58zs4P1PyyLRCwCOEIgSPYpS9AS7yAN+d0u9pgtfjHO/GJS5yDyl1RWEsZyrAyvOxE5a440/w+8e38fLoAId9D1shK/Rlolbqh4EUiuBXiveV+eH5sP9xjKeZ+sWswOvTMb59f4bXlzN8zHxclgHG9O4yFSqlnUxBAVHNSqGLAls8sckpbkc5vnq4j98ebeNWXCAuUoFbiIe4SD28pmLs/YUouM4yYEyFlRcimZXIMprN+4g8jrljPNoK8fu7+3i210MvHYkvlx/yWaXVt+kDGAuwIj2VO8rMf1VVJabrAf9GyKZBrdpp2DmvY7ouCtHF42cXEHKhcNscaN35Rde8quv4lm2/AVY/P7ByPQ27rvWneb8Z79xsXm2P5VMAq2VHYMf49nM3sLrKTGp8qiqo0hbj6TO4Lpyx4BsshHFCVvtsrdP7F5/BsvjDLurab26PL5dfdZl6rB7CtuysfWHxun3NjWnsfLIZv8jo+0//eNhyuO7kcXmHXOtcGxPVn2PA7nogrPt+E/o1g9KqrLI0MyeXEv6ZCakPLwiRlT6i4R629u9KWuDdRy9xcOcJEPaQFroaJhe5ujnMaq0bsUnj1o9WnUalarqOKRNi5CFNOTQf4DYNhFVu9DltlFsOIhNpdGWE295Fux7IutXiPnY1YKm/h4NFF7C47o3T/HwXsOjaf9f2676/7vdruKjXoA3otV8bW4pbJeHLXj/L+dUSkkb/XO/h2tXWNxm/3EDWbt825rgDuvt7F/Cy958N2uc8Xox3D1Py7D7ZQnLvUyHhqKmqil9GfWIfJgw3CZG00p+OKtQ8pJLK56NMC2z7PQTnCc7/8hrTH44RjlP0aNCeMoVI1Z2+BMnGBJepiAxkC67yR+IPJcolfo+BS/wbvVgYtNGMmd4oVI5QJcNVcwkmQzUM15c1d25WdTMClyBAEYXIBzGio31sP3uI4aO7yLZ6SAOqqvTYeI5coa/uGZPmVKVGiqKshE9PK7bVxQTZ8SnOv/4O59++gnc5wTCI5HjF+0p8biKpPDZlYHrvFu787iV2Xz6Dt7+NIlLwx8DXpiPKPWUWlZhaRDBVgQGTDmiVEDalzZ0E8NglFYaeW2KsXBv6Nz2AxNC48giqn/b2vrYeV+5nmn26BlqmEq013fY9NeVvqG7cZ4os3szBrAbYkvGn3m/zHmrz0JLRzuyTEI6fEUVQTlUQ+1CtJDSPvnlQV8Exgp/alLXtXnbb095j7v0rh08Tc9ujBDQasOMsHNrz4nVTSKT9WPq78eSam1uYNklTPtcDuMUL6K1k++/h4YFWBYx78i/7pX1VE2snDbn5tySZqveXSQNsgjm3n9iFONtXBHqYSpnSJwnJibgDNX4XP61+v04TtH3bQDg7Vll1VVvwPT/fMiOBMyZUpma2CIIpVMp5GLERghCX4wk+nl2Kuor+U3YWpQCQYF+BBtVVw0GMYV+9rAitBM9JhUYP9GpPcnpZFZhlNEkvNCWlxKwxAAAgAElEQVSY4xUdmYoMTCBkCmAvomLIl8UDphxSwcWxT64/IZJv0gDTBFF/gLK/g4sywrdnM/zb23P8cJ7ivAhxOsvFu4pjMo9BYaceU1Sm2PUS3N2K8PT2Hp4d7ePhXh8HPQ8DLxNoBI7Pkg4YoAgipF6AmVWLFQF+fHeOixQ4Hk/xbjzD+1mGs6zEpPQlFVDhli0PpCb3On5J0jhCnl8+wUGQ4cs7O/j7J7dx1PcR5mPxkiqiCOPMw8dRgR9OJvhOQFyKU85avRBZ4SOOQiSjj5h+fIv72yH+0+eP8OXtXWwVU+xFPkKq0cRIUb+bYxYXGqw2W7KrA8LVEqFRVtHPSkGWomFnDcSZr1qF1c3nFQquf7rXuvHLsiOzwKp6wjYWy7rOytqYLAuY1wFqXd+vz4Hli9/NeK35fOma33Ydw3Kgsnxrbf/lGQZd319JJpsfbL0ozaUR23OXx2/LjmGt9tP1FrvU2fI19Zzv6pt2w+UEo+v6yJys7Q6ea7/2JSWdtxhjvc4L1XIGaw8cZt60pAm6xo91FX7d+58/b++f/vHW0ivW1aE2wGp5C3QBK05CZAIhkwL+Zh7ypfrAMCWAk414sIvh3h0BVkcPX+Lw6Ln4W6WsbSUrQVdXqO0909avVXqeAMWFAVYzhAFNJmVqoxN3KRutwMpKp2vopatMXR5CqwGrxXfrBlitNyotv391hcGE7HMP73q71t5T5Qbo837xPdA1fnS93zWOt29f5y7Mn8d6bdl1LG3vdw3I1wVWzc+vAqzcQNmCaDtRthUBq/0wCKtAFdN7rCk1U6XUXLxWrHCkUFAVVqkjRN8e0sCYryc5dsoY/skEl9++weTHDwinOSIudwsYUNNun+kn1qOGaUuM7qhQKLki7iMMNWCTIL1UyMDfCXoEXEs1O1V7VNGFBP/VFNMoKnQSY3uCeNvwvxxgFd7eww6rBD6+h3SrhyTQFEBJveGYTGjldvnKR8v8nfsniOL5jaYoTs4x+vp7nP/lR+BsJJURGc0SJsn5BaGMtRMCqwd3cOerL7Dz+RN4e1sS0FLNJeO7uBWbSYZR3wh7MEHYnHeVOUFCvCas0oBVFQM2pbEJU2ogUquq3L4szzWjWLIaLncf7sR+EbCSNEzJiKuhVPN+bh77FXhljLg1+Kjvb3us1wJWBKACsKjaUHhl9+POP+vzkaWdOdl6M8Bx79cmvJJjbgyfsm+N6uf8yGx72vQ7bWv1oNPf1Uje3Z2uwOq3cG5hr48G7fQS8nF4eFj5VzENsNn+zWtq3+e4we8mcOYYwfayainbv+yzu3n9qzbifeMsLtjvEoAmXlo9+VdVg3q8TWBWn/88iG6Oxa3gqvqQtqWAGVtNUZRBvE9DnI8UWI2nUxlvXDWofJ73WElTdB+DfiTAqicqK0FeZiGSZudMCySwKpHQ04oqKwEihFQ5gjIDk/YiUWwFiEhs8lz+JbTiuUuxAJHCa7t4eSKpftNwiJMswjdnM3x9PMKbUY4RQoyyAhlhUwM6s18ERY6hl2GvF+De3hCPDrfxYLePo2GIwxgYeDn6hPUy5qpKi4qqUZrjcpZilHp4+3GCyxQ4mSb4MJvhwyzFZVFiZoAfxzZZaCCUk7RAo3oTAF8gLKmKmmLfT/Hl0R7+p4e3cX+LwGqEMChQRgGmuYezcYFXJzN892GKH0cZjssA0yDmMqsknmeXx8DlMZ7s9/APnz3E84Nt9NMpdiJfqhHKQdghVCo8WmClnmC+qQoYhqqs8mTh1iwEm37SjOG161Y469rTA+lvnGNfe8vVN1h1/rH6HutPusCqOe654/+ifa8CrLqO/ybH7W7TFb/c5LxWPyY79159C/eTFlit04Mc0Xm96+ZDyRknrySfywTr5sDqZmeuW+lhqsK/PQax2UJXngZXH7wLDmR5/6u97OY3b4NhbdfaAqubjQB2UfKmDEaW+kTosvgqdN9/umB401f3/uf3vAFWHZrErgbter8bWJkqWMYkvQmsGHEpsNpBf+cWtg8f4O7jL3Hr7nMgGiATYKXSc/uyqwYrAav8EoE3obWoACvfyyRvnxMjBlHWb6DK9bdwwnq6qFXowv66AVbLb+YuYNP1ftdAsQFW7irQzQfWrnZe9H7X+OAGtIsmee5nbFBnP9sFrNwAz4VVsk9bat5RWMnfBFipwsqmDKrCSoGVewxWUsyq4aqwIrACMln58+EnBfqJh/LdBS6/fYfk7SmitEQonldUKNDLSZWSvqTXeShzDT713HRFXPhWWSDNtcqWx/QYBh00BjaROYNGCYiMYkh8U5jfYVKZdbWsDmw1QK2BVRYGKIY9SQncMQorekrNQk/S8ngsFljRuFemSdyBSUuUFTMxmde2pb8NpinK00tMv32Fs6+/F3gViUKCwSdDYqY7UUVbYhr56D++JwqrreePUG4PJA3HQqpVgVU1fTPdXZlWDYUqcMFDNwGTCyYW/T4/0a+higtDmv15EbTQ4/ElEHYn3La/XgFT5ssXAatVQIvbBvbzVmGl3lVUvCmQpReTC6wq12inLXlpCE+b921bkOO2aZ2yZpaInQmjBVa2OqamwtXj1irAyhpJ6261qqCoEQ28VCDURxzFknLH76DBun1Wz9/f1rB9flZLoGyBFdMAXY8zO+fhflyIeuUaMYXWAVa2XXh8TFOUYzTH5QKr+f551buqrQ+1XpMK6JlgwijJ7DGxqE3pB7gYTwVYjSYTmRO5wEpwE8dEqbwHSQkksOpHgaTymdmdbJNJtcDSQCsqrBQEMe0sDko6MulPoMCKZvgcQyJWBjTZa6JaFeVXLIuZHAfHGasA+ngzKfDt6Qzfn8/wIfEw9WPRzhNw8bCr6pA23ZqG8cgx8Evs9ULcHoa4t9PHg90B7mz3sBv7GPAkuDDAoawoMUpynI1nOB1PcDkrMJp5GOXAWZrpT5aLb5UYrXusatgOrKxyiRCrVyTYKWd4eXsHf//oFh5uR4jLMUI/k1zIWeHjYgK8PU3w3ccZfrzI8C73MPEj/Z50imJ0gkE+xss72/i7Z/fxYCtCOBtjO2bapoVPtcJKamaYPIYaWFFhtQFWq851LLCyqr3qeejsYNn8568BWK2qEFkErlZtq/bPbYDVOu2nwHe5wmoRyLqyUrQBVq0t0BW/rHr/3DQ+am73Nw+s1pWcdl3QlYGVVNvRoEgmJKKw0hLqXKeL+lvobR9iQOP1R1/gzv3P4fe2kHvFGsAqhVdcwocCK99PERqFlQSMYq1hfCOsOaUBVpUJcQdhXxe42ICnhnF1F96kBHYP9xtg9csGVm0AoBlQtoEuu50bPDbTAi2w0mphRiligJV40NAfx/zdAisOCnNjplHqMONCy59rZcCcEKr0Eace/IsZ0tenGH1/jPxkhIhxiJj0aXqT+Nvwf/zXlI2T1BemrPV6SIoMkzTBrEjFpJv5NmFMr50Qg34f6SxFOp0BKVNqPEQcRw00CqiMMunMukejsDLxt6zz8/cgAIFVPoxhFVbDh3fFU4oKKwFWrDBlUgKtwkrggDUON8BKQJz1oskKeBcTJD+8xdmfvsPs9TGCJBM/H36GwIrQjbXeMqoznjwQhdXgyX35b6YiNoGVGgcbs3YjG1DVTK1AcaGVG8C7wb4M6ZJuqY3RpgBq61sW/FgQZoGVDViagLWpsKn/ex5YtYEGQS4LUwI9eASSjbTBtvvDPQZ3n5pGqoUE5PwN2LFpgdXz3V5Tx9vJBVbLApplMLC6Bx0gJ2l5BjB2Aas6Hc6qrGrPMgusRDFmlFgKg/rY2tqWf5kKSM8q+z0WFDevofukqYovFBmyJNGUwKoqYH29pH87wM29jrJ/Aj8HAFmgZlMBmRZIYKV9WxVW9qV9tb0yoNuPXGB/BSxWvnbGz8oAK+stQpzMxUILrKiwagIr3om2CAUVQ1HoqcoqpkKKqWeqKCKAFJUS0wJFZZULvOJYSRjFKoCRVyCih5IHgVUCrMT7yabUcfTieBaKwor+pkUY4mSS4s35DK/OE/xwmeHNOMdFGSKNesi8UMauulKkqU5KmGjquTItr+8X2Ik83B6EONrp4852HzusfChKWZ0LzvISozTD6WiCs9EEo1kOhENMSx+jvMCoKDAuSur2BVapIpUp43oO6ptK1ZJ6Sck/ZYm4SLBdTvH8YIi/f3gLT/d7GGCC0EvBBqSKapT4eHee4fuTGX64SPE2A0YIBKTNRhfA5Ax3+sDvHh7ii3uHuBUDQTLGVo/AjEsoRi0lY6dWp9V0zabCip/LoSmB9g7SnvNTKKz4Fesso3XFH10zxHW2t6zZouzrQp1fCrBadF7N2KSrra++X7Xc9Te1Bi8dHmrdO67tParPXkNhtS6w6D6+xZ9YBVi1p/Stlg7YfWy/fIVV27jWfd7uJ35ahVVzfNoAK+ObcL2LVH+6a8BfHVi5KYEcRFShwBdX+sL+EPHWAfq7d3H30Rc4evACQX8bZcgVtJsqrFjCeAyvnACsGOglkhKolVGs30Fd0rgyba9WRXWVfJkkdQOsNgqrZffWuv2jfftfT0pgM3BsA1htUKE5yXIDURdOccI8Z6LOQJDmyeKvNK+wIrSyMEYedDLhV28pAiuF7VoAnJA9KHz0Uk/M1mc/fMDszSlwmSCm8Xg1tmmVr6DkSjj/VZ8oBnI05M5DH7MyR0Kh1CBGb2eIeHuIsKeBbJkVmI7GmJ5dIBtN1eycaXbGW4vBkQVWld+Q0cG7JroEQxZYBbd2JSWQwKrc30Ia0uBXzy10UgL5/ZJyZ+NoI0+vgAnbJisQzTIUbz7g4x//gsl3b+BNZnL24ktF2uPTTRAotvrYfv4IR199gd7DIyRUNxDImDRAST8xv8u2UtpKFxRcJYsFRxpl6fjjBu718UnJuKXAqgkZ5sCPgSrNlED3+y2EaIdWGsQ7eZtX4NTVBQtXSayppDbkc+GsC63s+dtjcNujCazEzNr4WFlFojSgAVb2XtN9tSus5trfbGCPx4WC8jmBZLV6SeDMDYCVTQmU/VsQ43miFJP2Mb5YBECEVRZY8bisUb+cpgF4zTHbPUYxVxdIlUllQAus7LVy+wyBldvebttIkQIzl7Dtw21ZqXAwGAhQI3C2wKoCpQLYNRVyTq1mDroNWDWviXxfA1jpeKbHJO1JIFLiCrCa872hCktUeao4o2l3Pw4wZMVAqqxCgnjr9egLsFJYlUt1u6Jg5T8f/Yim6uQzClDYt5gCTcBTmbHLdQwFWOWIkHgRxl6Et5dT/HAywquzKd5OC3xMPYwJtKI+clYplJhU02P0uWBUcwRKXqgqLpqsewV2Iw97/Qh7/RBDAjepSsgxVP3mCK3GSYqLyRTjJIcfD5GUPmY0c5cfqqvMXLakaoxQivX8Km2YtEc1LjF7oMxEHfVkJ8I/PL6N5wd97PhTniG4A4K5aRbi+LLAD6cJvj9L8JrqrsLDNE0xuThDnI7x9HALXz26jccHQ+z4OYJ8ikHMJYy8ok1WhUvDdapk2SZsZ/GwCgqEARcg1IS9HVjZ8cf4zq2ZEvhrAVbLoM6i+Z9EFj+xh1d3XLc84G47r66Yr/s76084azHX2Uw+q0Nnd6XKZTv+qVMCu05qnba08zejdW/5qvVTApcf/wZYrQssu67/Blg1eqDru9DWObsC6q4Gvx6wsgorC6z0v2mW6fcGCAe76O0c4e7Dl7j76EtEw12Z5dwUWIkrgTcFijFQTuF7/O9MJl36ssdTe1g1q6XI+a21RrR8SLgasLiD/cZ0veuBsLz/2kmZpjm4E/F6uzbg5gChjYfV0kvQNT40AVQzsGqm/LmBeHPfiyZXdhsb4NmgWVeo1Di4CqQdYEUTaldhZYGVPUapgGWAVZUpbMYrrl+HuYdwnCN5e4bxd++RfbhAlAAxcZKkglFhoKMHU9OoriKwkvcIcQIP7y7P4G/1Mbi9j527t7F7dIh4ewCP/i5MoxuNMbsYYXxyhunHc+ByCj/JJO3OBiSMuDhG1m2tJskaLJgxjgqIMEBKw+Q7e9h++kBM1/2DnSolUNIWDVCzKYGLgJVUDWRbZjkGjJfenwqwuvzzDygvxlKhioGqZKv4vlQoxO4Quy+e4t5XXyK6ewsTFtMgkHF8jQoDrFhxywIrq8Zp3uttAMEFl8YNWlNDF/wQOLj9ykIDUbuY2Xabwspu0wWsTD20K1DDBWzueTV/V++zWnnTBENNeOH+N7+U189CGrnXDAxRxZADRMS7qK4KpfuhKrqGTcuCm0XtK6bdTradtC+vsVETdSmsLHzQY9XjrYy1mZrLipVBiEg8oWIxM1cYNBDvKprqW9jJY5TzNufK8yU8c2GV/UyasRpgqsUZJF1YUyPngGajKqMdKKu2kBHA3H+m/3F7HuNwOMRg0K/2SYWV2yeuAiszYzGm3s3r7F67ahwwB2Qhjr0PLEQrvEDUUFRYnZ6PxMNKfT0Vomk6iv5blARoHFfoOeUJtKKPFY3YCaAUvGm1QFVYsf0IK33xqOqFHuKQY0L9TJa0NVMxUAC8VDSN6PyEpAgwRixpgK8uZvjx5ALHk0wq9I0QYcrPhVRhUZHF49PCFVZxoCV01AuLXZhm77FXoO+VGARAn1UJvVKUSAIVCMaNn6ocf5apcTwXF7xAIBWhfu5zscF4RjHdj35RhELGnVX0kNaPz4y+UZmhl4/xYOgLsPri9hb2gxmicsoHA0pRoPbwcVzih48Jvjud4vUkx0Ve4mIywezyHHt+ji/v38YXdw9wa+Bj6KXoBSXimM+oXO9TVq0UUMXatcJwBURXKYECrNS/ygIrGUPNXLhe4NCOUyuMbqaR0p5vPXi6ZnLt73fNL7r2us72Bn3OOZguAletsdVfAbCyHn+rttM67XWT+HLZcTUVbl3n0Pb+Lx1YdZuu10VR6vNvKqwW379d8b/qNJuvX46HlTyznfnH9fvQT6uwambA/c0rrP7agZVM7hgoRT0E/V1EW7cEVt179AV62weiJecK2k08rCywKgsqrKZiwk6FFSdN9iFdiVaNTJQrVPY9CfiY2rIBVgvv884Br2OJpWv7rgFmA6zsw2i9gbWrnRe93zXBWRVYuZ9zoZX7vW2TRVeBYBUj1fZq4FQBK02J0gqBtmpaFcSJokEis9qI2kzbLfgSuC7peDQf99HLPOBsismrE4y+ew+cT6U6YCQ2uSYdyDzv/VyrDTKNUFRagS+peKd5guHdWzh8+gC7924j2hmKqlSURvTmmSUoJjNMPpxh+uEUyfEpisuxpN3RV4sqMQULxnTaKA1sb7BBiCisWGlwEIMKq+1nCqyCw13MaLpuSrETWIk+zAyMLrCiWkriIoI48z15mmHbCxCcXOD0j3/B2R+/RX56gcj3EfmEQVQQ+EgZPe1t4fDLz3D3d18gvHOAcZFryptRVjHCsgorAjMBNQxiGx5VelnmVTs2YK9ggfEicz/blhLY9CBUtYtJPXSAVXP/9r9XBVaLoJSFbrafNz8XRNGch6IL5NxtmyDF7qcJrCSGNQDGAiC5r0y/t/eYBVbufHURsFoEq6SNFgCrVU3X5XYT6HYVWKlnEcS8fLi9JQCIv0s1QJNiJ8b/Bo7ZtnOBVRsE5diQpAnShBXktFKhHWfm+ocBVu61m2sLnUAYny2FbTwWGq1vb++Ij5XtPy6wco3Wtc/Oj75Mt7XX2/ZD+wn3GlmvL/2Mwko5PuP7RWBFNZQLrKxNggVWCr11ECO0Kgpd8OtFHuLIx7CnFQNZNILbkAWmWa7AKqU61UdMYCUphPSzqlMdFarnClgIWugHFfRAa/ZJ5uE8j/GH95d4fZni7cUY5ykw8XuYeBFmhEumuAOnZ1VBCiHkxs9K0gtjGUc07bBEDKqi+EOUzBRFTQmUNjFKPbYB/bfou0d4ReDO8ZO4ThYGpBBBAa/IMYhCSftTHSQRmb02Om5xbI69HGF6iXt9T4DVb+5s4zBMEJdTlGUKP4qQ+z2cTkq8Ok3x3ccJfhylOM8KnI9GyMYjHA1CfPX4Pj67tYMBZuj7OXa2YsBjJVmOxpoOLipeaU+TvyAKK55C2aKwUkWaRUqVDUZ15Dr03HT++ymAVTOga85DuuaPXfOTZfOeJrC6DqySZ9YvAFg126c5X+tq36554zrbtwHDru+7+v5PmxLYdX7r9D/1Kl3uYdWdEthy/k4jLT/++QrG9Wa/HGAl49sSYNV1/X5qhdUGWDXu2J8fWOmDW1a8KrWSqcBnyjczaSaI+/DiLcRbtyUl8P7j3yiw6sVrACsarFNhNUFpgBU9rGqFlT5W7PGxZ88DK10NXgvQdoywVwOWeoONh1X342kDrH49wKoJrZpXfxGwcoNECyUkENQbW4LmyoOGChMHWFmFla1INmc+bUYGGxTqBIpGwR5CpgNmHvLjS4x+OMb4h2N4lwkGXoTQC0RZJbBHfFrUqFwDAl9W6VllkGbne08eYPvhEfYf30e4t4VpkYqfFcedkIbrjADpYXV6icm7D5i8OUZycgaMZwhZQdACAaOwsqkxtlcoeKL3FhVWDrB6+gBbDrDKTZVABi8EVqbo1FxKYBNYMQUxnSXY9SNEpyMBVh//5RsFVkx9ChW2UJlAOEc118GXn+H+V1/CP9zDuMiMikpBlf3hPU1gRZN6Aqs2NUkVxTseKXOwwHiTSeDdobBy+1kTWPG/F1UJtADEhUXzv6s/o1slUK5Go9rfIpgl7fAJgZXcP0ZhZeEuvaykfzeKDVhgRdNr+2oGM/x7lX67yCPMFD6w+5D2MQqrJmST/TH0rookUAnSDqwUMqgHJRVV27s7kgZIWKXHpXCmWXlPztucc9uzg+8zHTBJamCl6XDaTja9sNkn7X/bviafl4i9Blb2eCyw4nFTxaV9ru7n9vu0f12dfbjAahFENEOfo9pyUmNtSuAKwIrqM9/TY1NglUuVOaqlCKC2BpFW/WNqIKFOUSBJ2X5UWBFGEViFosTiZ5hbTTWUqv34k6vnUhAgCGP44QCzImBmNU7zGP/f9x/xapzh+HKKSekjDftIwxgJ1Vy8HtyngedzCivxCOTCAf2weBTGO4ttTYgjxSvU50oWMWRtQ0xN1cCdoFLGbwXqhFaansTroSmSBFb9MBBgZQ0uxH1PFGqif5XPElgF6Qh3esA/PLqN393bxa0gQU/mpTPxK8z9GOcz4PXHBN+ejPFqlOKMBvCXFyiTKR5uD/D7pw/xeH+IMB2jFxbY39tCks80JVzUb+qjJT/WdF2AFe8DC6zYJdV4vfI7lJ5t0redIkPrKlx+rcBqVXC1CrDqDpi758DLPtGlsFp0LuuAFvd41ilK9SmA1U+tsOq6fl3Addm1Wz8l0JFJLviiruNvf38DrFa9K7vuoyvA6r/+l8OlvKHrgtm0gFUPsPm5rv13nZCdcDcnjTaIWnf/Xd9/0/PW7bRcuayEGtBrB1AxMDYTSniByKIRDREOD7F367EAq9sPniLlRIGTGWeV1B4TV7N0hahpXGsDLhagn4m6CqwnQx8r0Hjdre5jTNdZDckAKw2GDFRzgJUrFrJpGusMSBq8LB2yqrhsUVCzyvVZFhB1Hf+q/WvZd6xyjIs+0/X9y/fN66ypLYtI+ZxfR7Wzv56UQHt/zrcvXbCbHaddYbVe+6125ZZNetxAzo5ZzcB32fZtQbL7eTEEttWvKgN1x2D9/2fvTZsjSZIssednHLiRB5B3dVf1NZylUPhx+XdI/lZSuMLlcmeGs9NXVdeRlSeQOOLyi/JUzdwtHO5ugYzKquxZIAUCJCLC3dwONdVnT58awRYLWEllQEnz0YCJFcD0yzj9Zreo70sGEyve1XoyZFDFiPMA8bzE8uV7zH54LzpW4yLEKIiRr3JJrRF9m6oEWUgEn+IkxfVyhYvlAtHBLnYfP8SX//P/iHyaotodoUgj5IFJIzQpdVm2oooxwtkKwdUc2eszXP3wBou3Z6jmSznZpyYXgy6bibJWDa1ggClH7MjDAKs4RHC4gz2TEjg5vY8sieQ1MgpolxMCTZJhYujmtItGj0qcKPaH0c4iYLVDfa53F2sMq0iCuABxnGCeZaimIxy8eIJ7f/gKO88eodidSJogX5feN4AV6QAC1JhkktC+bmkmLt2EbTSpWhaM0Z/KwLIO77BDrwPuAhAWSFln3zbpcnYeuz/tPexnbWXIinub5ex2iKu317f9vG1TXajEee6+PbvLBtvKaRYEUoYVqwRmNXNJnqMFWNk14QOs2mCgCxjrwJrUVPfZnT21XWVP0rvqFN4GsFKReLOubUXIIMDh4ZGkAqbjsaQAKsBFVpRqZ8VJ3ACWHTpdbD9F2dkO2ojlconFYoE8yw0rya6rhtXkjtFgwGdqI2h7WIggclIWx8JK4vzXPuwWWG/PqwbkU9aT9Q9dkKtunwFrRTPMgJUiwC/9QKJohMUqx4erGS5oW2gbZd1bI6jgtdgCWU9aRIIgE6ocQZVJ1cCJVA4ciYg6n4MMNQFCqwo744mA36wUqDV39BrC/iLAYoB2OVgNYiTTQxTRBK/P5/jz22v88UOO93mMy1WBy6zEkul5UYwySiiCZQiYvJYyZJv9QvlOlJsgaCigoNgwsxrlOYzOXr0DOJbCVLUWGyJbrTnYtBX5DDuMovM2/Zl9pcuUlk+LbCRkn5HZn89xEGb4/f1d/E/PH+DZToS0vEYSlViuFgiSMfJojO/fzfHNuyv8cJXhfJHh/OJcWGG/O32I3z8+wV6QI62WmIwjxAkPA2xRIkHeADIKxa9W4XUUyogLI/6tREQNK2q4rmlYmZyCtcrYbkpgvwUd8i/sgdHHJRQaC9SmF7aa4otffK8Ptd8F7D4G2NkEsNqmfV37z82RGmbe++7ve30zD/Hj5s9PAVgZiuB6A+zEvNEsvePNN28zgz++hzYBrETGous5TJPl0M+t+GxtnVlXvrite/wbwKp5vbvvwpBVrnmZI3QAACAASURBVPv7b2h+ien2aJh57c+WKYHbAr63jb+CO8BqmB/0aQ2SnpIrYGVFQI2uipnfcirHBUU6eLqDaHKEveMnClg9eoEySVFtAVipVCbBqoUIr8cBWVc8dbJpH+aEjsKVDC2MY9cFWKmDqCv+DrBadyh8hu9jzfZtF/z6fe4Aq+36zz9qbfvRBpj6AKsuIMp1wPpArfb9fICVsCkM2GSrXd0GsJJAk6l0hu1Ae5ZWMaJVJfpVs+/eYPHjObJ3V5iUEZIgQpmXAv7EYSSAEgErOamPY8zyHNcoMXpwhN0nJ3j8h98gn6QopynKlFW7GNBZEJ7xR44qyxHOM0SzJYq3F5i9fIOrH98iv7hCQt+Blfqc0uZrgJUAWRq0CdOJgNXBFHvPH2Hy+CHGJ/eQj2LRtxLAKggliJaiFCJwrYbaAlZySKBZkfJ3AlYT4lpvznH+377G5Z+/RXXB+lZMSyHrIsKM4Mh0hMMvnuLeP3yF6ZNTAawyBnshNZochpUBrCglLMGyEbW2c0PgZwuCGHZEPSdaaW38e1NTbnguf26AVb1ubGXdnxiwaoTETX8afSh3fWm1s6bfuoI2+zcXqHJBrDZgpXOxCQssYFXP2QHAynYB9a/IpOLP/f0Dma9kqRAA4pdNHyRgRTCqbo+b7mvF+p30OoJUi+VC2FVFbjWbnPlvgDJ3rmwKWDXpgKqxRR2rJIkdwEpBq4ZdpqCSgtAGUHDub/2PNmBlR8tqsLF9ZLR1AVZVGGO2WOHiei6A1YqFKGTdmyqgUgVP+08ZSAo0MSEYZBihkOp/AlhRQ4yq6vIMqo/GgGvMKoiG8aMFIgz4ZQAwBvXyfhaSSCcIRvu4LiJ8/+4KX58v8eeLEh/KBFfLHDPqY9GOiS1NZB4Ri5OKGATRjNi6MEpLTfGzgK+dX2rHtA1dYZTDJzSMK+s/6+Fow0ri85UCCjGdkQwxWqzKsGhZVIgsLqmMyKp85Rx7QYavjnbwj4+O8MV+gikW2JmEWBGwihNkYYqX7xf45s0Fvr9Y4v31HOcXZzgYj/C7R6f46uE97EjCZIbRiGmKZZ37J8L3tPVyEMM0WAUJQxHKJ8mM6agNYCU2XV3fjpRAm3VgUwI/DnD4ewCshnYFOeY04LrPX+m6jvDxLNPb70p9ondsB1j5DrR9jfb5nz7AUGHybb4+bUqgr2XbxNebAFbDKYG0AQ3D17a13aah2K17/DdnWN0BVrcDO+8Aqy1PKHwL0hMGOICVPfg2OfM1YMWUCwNYJROE40PsHT8VDavj0xcIJztbAFY8taMOxRJVqQwriq4rYKVaJQZ2USesA7CyznXjNLYgke2s6R3DyjPBfBve8Md/ecDKt358z2c3l/VN5fNhWPlOHl3AygaOXcCU+zf39/aG2XYcbcpzV8AsQFULsGozrIqciSVG40XW/zqThoE9nVZJuJCy5TwZDxHNC4RXGS6++RHLNxcoz+fy9yRMUBWqKELAZsIAkKwGkxa3oGjvdIS9Z6eSDrjz6AT5OEE5Ygl3o6dSg+a0SiXKLBfNqniRARdzzF+9w/nffsD8zXuMGLMQsCKTykmBskCNpvCoHhTbkBOw2ptgSrDq9D7IsCKYVCaxpCoyiqHQtySzGBHfGl6gvlWD2Iu9ZNvYruLlW7z/b3/F/JuXCK4XwjpQ+xpgRtBtb4KDXz0VhtX06SmKMUvSk51gU24CVGRokDVBQMIAVqIZpgNULyUCEdYNl9RPO2bmPTVAYVLMfGuQr38OgFXNjHHasy3Dyo5jvfZq8JYsGIIyDWDlrk+7L7Y1V/tAKwE1WgxHAUtk7JoRsICVW92Rf7PAlUCk5lp6emyE1oX1Q52jCAkZVWmKKI4xne6oXhXnNdnctZB8A/K4gJVtiYA4jgYVASrqVmkqYFaDE3Vp+hZoZOfMbQErVgZUUXgCVqmyMJ10SpcpxbGhmPnN+bn+N+2vhmlq+1MqbDJVzArom9Roy7DqAqxsBUFeU3lCKpvNvxNMp+A4Rb4JitAqhlVuqgYmGKexsKyagg8KKNn0NJkKRhNJQTB1AnParihBPNnDKpri9eUK37y5xHcXGb6bAxdljFlWYFkCOXXxyMYXOyEtq+u2CkAgxS6UXSXzzxGpF3CvLrRjBPEtI1ONjPZ1PWFN0QFhY1mGlQW6JNdcBOXZDgLvmlbHvVkTBKUCYpUhlRS8FaZVhuc7KX7/8BBfHo1xlJTYGQOrbCY6VnmQ4s2HJb57e4Xvzq7x5sMlzj+8x+N7h/jDk8d4fLCLCXKMwgokmOXlChERQ6m2qBqJFdOsufuQVUU/VwThtUIgWVaRTQc0DCtJXzTP1mhYbQ5YDdnWnwKw8tluHyDge33o+i7Dyr6vD7jqus7PAVj5n28YsPL17/aAVZdod2s/6GmEWodNj5z6nuS/b8DKFt1RF8rxoQYYVm6s0T2/Ph/Aymt/tmRY+TSsNo1/emdnK8XqFwesfAbB97o9QWsbTDsBNw14++7jN3i+Fg5PGam+spYSaJ1YW51FYCI9SU+mCEYH2D18hJMnBKyeI90/EgflY1ICKUhJ4XVgKWAVGVYRKwfypEkYVk3bxQkjVbrFsHJPg7tAKw8e6O28u5TA4S7yze/hT98BVtv1n3f6OikYNzdDG2i5Tl4XaNW3mfLvrsPU5Sy6DKsm0LVissyIYHClQa9WCCskhU6ALrIBTEqhgdNFfNq1tawkaDVM6NBTDSXhn64yEVx//5cfUH6YobpaIS4UsOL7BLCqgKnRdVmiwiIEskmK0cNjHP/6OfafPUa5M5aUvCqNRJzcgmy0Q0ydKRiFFAWivEC8KhHNVli+PcP7v36Lix9eYZSViLNSXhdRdxOg2TTswlDGedJG4WDRqpqOpA383n/xGNV0jGAyktekZDtFhk3fi52sAzn+7oA7FC9msHM1x/ybHwSwWnz7CtGSaddWbT7EnMH03gSHXz4XwGr8+CFKAlZkoVl9HEa1bBu1cMjyMoAVmW0KVeiXBatqAKtOX3JSAa1mFdkcMgn98/iXBKy67m3XjiZlWnaH6YOeTafrpFScfgdMataCpsXqetRqYkOA1ZBjVgNCNdDUpGZZhpV9Hvl5i5RAYRiaFH0CU0z7GxnQJ04SEVkXH2lN60qFyi0A2AasLFjF1wkY0RaslisFrFjkwKbCSsqazDodBQe06ppRN/rISQnkNXkvAlUE2VzAyrZPUyFVL8v+za2i6LKq7P0VpFMRcNtuBawMEKyrRtPlJBVU05VlTnkYVlzBtlqoFJEw2k4CNBnQqiqWGMdhw7KKKd+gFUKthpPARGKXFMCWtEMHxGQqYsCiO9MDXJYxvn5zhb+8usDrRYWXC2BWxVgUJTJ+llpfhl0naW2igcXWWc1C2q4QpamsSZYRn7+uFGnE1ZW5sb6uGqDNNo422B5kqj2rx9iAbWTJEbCKgkjZDCINpTZMyV8rJBH7f4W0WOJ0FON3D/bxh4cHONmJEWGOoliIVl0ZJnh3scKPZzP8cDbD6/NzXHx4i18/OcUfnj7G8ThFWrI6oJSdxTJfIp2MpK+F3yV6cdycSpRBIYAVay4SsKJuFUEr1W8tEISGRbclYDXkX/wUgJUvPvG97rf8/e9oA1Zd/sfQ/TdJCdymfW2/qfta2zGstu/f4c3Xy7Ci3dpg/+7tx74PdypxGxbF2sW2A/y2Gd9NGFa+lMB2lb/2HtW1p/ljhs0BK2r5fewAbpISONS/dtpsUyXQlxLo3t8HCHa1td3Xd4DVL8yw4oRVwMqmBDqnruYEzAJWZTQWwGrn4BQPHn2Jo5Pn2L1/uhVgBQnBFLDidxxkNcOqmSzq0KnToydnNiXQCnG6DmLz+9rB/0fZpjvAarjb/MZz6PN3gNV2/eef0l2AkutI2fu3gSqf89cGuWxL2puCZVi1wSp5H4XPewArq2FlGVauhpW9Bzc8Xt+ezBOsipnqsSqFUVWezXD2zY8ito55LoBVTMDKICQMIBID1i+CCjPGkId7OHzxFPe+fCHspnkUYMU4R0TPVVNF9ISMjk9JzRHayUKBqSQrkJ9f4uzr73D+zfeIrpdIVyXivERIEXZhUzWV/CiMzi8Jn5ieTQBtkiC+dyDf9379HNibItqdoowjrMiiIBPLBMBpFEvQriGuZVzoaDBuGocx8vcXuPzz3/DuX/+C1Y/vkJDxRfkUnu7HCRZ0OvenOPxKAavJo4coRymysqwZVqJhZQArBmAEwtjm3IAHOp7KtHIdEXes2qBLrZ044PC2HTYLcuiY65f1ebsckrZDbz+/qYaVu6+0gSu+9lMCVibiNuCtMqzqtcoCmU5fa1sMw8T2Q8cJrbtOG+0pB/xyqpDxMnJdO5+cFLd2SqCu56IWJbepqkylm0ynGE8mAl6pBlogc43gFoW+FcC5KW7f3sPtWJFRtVwthV2l2lUmBVaqE0sP1YZwMMBq948DWPGaBJ9YyZCAFVlWbD+fex2wUtCqAaw0Zdb9av/f9pUdi1rA3fSvraBHW2c1rOQgsQOwWmdYacaZ2KIasDKapJVW2Suyueg0TZII03GKSZogTWJJkxP8RgormHNq3lMAK8OCMmNE4BrxCHkyxesF8KdXH/DNuxneZyHeLivMEWEl6b1kYMbCACWtkkLiFVO26beZIRJ/U/5C60ShdYI1quVg7bjVpLJVJs0qd+xKE7gq895FvpluaG9WSRqqsvWNbaTWvgtYVcroFzZUvsS9GPjNvQP84+kxnh/vIMYMqFaS0roqgbcfFnh9PhPQ6s379yiyK/z2xRP8+uED7IYB0ko1WMsgx6rIZB3QXiZS2VUBvKLKkUcKWKVVgZjgFStjy0GtAlaSRmmkLbZhWP29A1ZDgIzseUa/ss//GPKQNmFY+fyznwYw6t8Afdf/xRlWf+eAla9/B+ePQUwdvmPr7TZubV+lqUSjacrN633t6T+McT5cX6YBrNwYukv/6w6wuh3aegdYfQaAlZzIiZNqtRGMD2iEN8U9ECHNEZDuY7L3EPdPf43Dh89w/Pg5qij5eIZVQIdjJZUCQ6zkmxu+1bDSBcx28X0NYGXp0VbFxd1YfJvMkBFqv3YHWA331nZ9/csDVr4Ny1dFpQ7I1wSbP5+UQDfI7XLqJEhop2oNBL51AG0u5gPEuhhWFrziVsEA1LJKJKBuia43ot1aNaldJZDpfRqy8gSbAUOIcJ5j9fZSvq9fvkO0KBGuKoRFYBhDWvShon4IAasowDyssEwjjE8f4MFvfy0C5MH+LmZBKeLjTLeRIhU2bKLIdJmjYmoHG0AwKiuQ8Of1Ahff/YjLb19i9eoMo1WBZFUiFN0Y1SaRKoUUcDeQB8E2BqkErCjuHh7sIjjcFV2p5HgfycEeKgZNASRVj+1hPxKwsrWxNH1EZY3YTj5bXACrN2e4+OPXOPvjNyjfXyA1lKisyEVofk67ynt99UI0rNgHRRIjK0qMmNtClghjwkhBK86ZmFktrKhI8M7u+SZQlP/a30UYpwGzRGzdzC8JSAmEfeaAVRuocm3etoCV9K3D2HEZVjUYy34qbjKsVHOo6c/22rT/dwEXu/bs31y8p34upenJumqLrrspgQRaJCWX8yFWNhVT6hik8ycZVraSrgJWCnARtLImxrU9LmBlwSr2DVlV1K4icCUpplbUnYBHXbTDv6vfADRbgBV1twhYsZqhBaxcm2n7zP7039FALXUVTFvJUEXkGwq5ir4TsCLDikvHAlbzZVZrWLVF17WKnoKamhIYSNFS1bFS3byqWCGmJl8UCFhF0GpMwErSi+lRKeCvqcSaqseVLaAVbQntEUvhBBEuihDfXqzwV1bJuyhwlof4kFdgqRwmupH5Sa0napcJG562jfNDoCzLhAhRBUxpVsAqNGCNomaGJWUKAWnv1dzN+n/CsjdWX6E6C1gZBpUTuJHIJimBUg2WKYCqkcWf2gXKfsvKHGGxwkFQ4ouDKf7w4AgvjndwtBeBlauDOMBsmeHV20u8Ob/Gm4sl3p29w+FujF8/OcGTg32MygIjw5zKqlyAKVkHUYSUhymC5xfIqxwrXhM5JgEPBTgGKrzOv/F3BeIMC9GIrX9MSuAvDVhtukb63ucDrNwMi64Di6H7/xyAlc+/vE1KU9ez+K8/PALdRY02GzXref09M6y26b/tGFb2iJF2sJ+hPXQYolv0doCVeIsDAzh4ALSB6PpQ//4cDCu3/V32wRe/ttv/iwNWvgnreyA34Gs7jLy27/O++/te38y09L2Lp1qRahVsAFixtC+SXYx3Hwhgtf/gKR4+/3ILwIrOpwJWIrqOhVYJDNQRFTbDhoCV3dxdp3e7vjHu0iAAq07dtvfuA9v4d98Jyqbza+ge2/ST7/7D174DrLbrP//ItQGrQQewDqyMK+IBriRQchk2NoxwPucTXe9iWLmi6xawaqcEim2VQMX8lCyMAEkRILjOMH91jsXrD1i9v0SahwiyCkHOMIliu2SVKmDFE+8qCbGIA2TTFAcvnuL097/B+NF9zOMQWRRiRTaTSVERoXKuS2GKqE4MgyFJZ2SqHZlWqxzL1+8x+/4Nzv78N4yXJZJljqjQFCYNJxmSVMiljHyFmPAP9V9YDp6UiN2JsJ6oYzV+cITxvSME07GkBfK7JNBDhpiAVAr8CKBmKmvxZ1xWyC9n0paLf/saF19/j/ByjikPH4IKqzwTwIrsMhzu4vi3X+D4H77C6OQ+ijjGKssxSccyqhawKoTVooAVAyjR22kBVsKyMnZRAmHDvLJ/rwN/Dt9nDli17WYDlmgwSeBxm5RABuouiMSu5JqyVQJrn8JUjltfvw3Dqi9Ya4Msro6VxvzbVQkUlgx1q5IU47ECVUwJJNMqpNC1qQAn/OiyRJYRsDJV6ghY1xp1OmFs/9qfy8VSUgFZHVBshasfZjSKuoVtb9rGIcCK73YBq+l0KgyrLkDNvY7tz6GAuxkD+jumyiYlFhyGlbDPTN9YwIpCSKwSSNH1D5ezukqgklNFBQoomYhHAJwS65yPAsGYCooFwjIXnaQkqDBOIuyMUtGyUu0tinBpvELwWU/baRuVZVWrRcUprvMSP1zM8dezBb6/LvBmGeKijHBVVMhEfy/UwhWCEKl2FYXfwfubzhEQjv8LCKEZwIqJhCZXWtYaGabGdrRDsTrAMVqmtrK1zmPaGdV70u2HPi1/oZg5ASvVkQpKglYKXInJZIVIlFL9NSpz7FYFTtIIv96f4PH+CI/uTzFKgTiNcD1b4OWbc7y/WOBiUeLi8gNePDnC03v7OEyYDphjLI+VY1VlotuW8u+sPhlogQ8y2jJkClgFBSZBgVhAQ9WwImAlvM0bGlYE2izo53A6OiSA3Ln4SwNWvvjF5/9sClgN2b/+6EdZ3kMu/jbtq233oJtmx7T7Tb7+873u9xCHGSaDgIVsH3cpgUMMq/6UQHNqKHp65god/nZX3Nb8zVR2vTHImzOs7gCr4fnfjr/vAKutGVa3o7Stz20V+1Wf1YBW9jRcrK2yGtQXiFCFKap4KoDVvZMvcPDgKU6/+B3KKK0ZVq72gSwsU4XjhuMv65XH9BTMZKVAmxJIB4eVU9ShUGfUMKxYetmkElmatGVYbQsa9W5qd4DV8HY7TEHz7pe1rn6P29B9AtR4aap30nXKoAO3tuF2vK1zw3fG3BX+73qYXsDyxqlF90Ta5oTL27mOWLB9b9uxs/3jBmY2wOr7jPv3voDOPu0gYEVAhQGrSW8ThlWu+lUKJpmUQY1I6vxeGXFjp+RMXoKUClEVIGFpu6sV5j+eYfbyParLJUZlJGBVlQsPS22VHP5nWr1vFGOehigoPP7lCzz6h98ivn+EyyJDRaaRSf9jX0m1KQIVorel7DAK+/L3bLGUtL+0ALL3HyT97uU//RsmiwLpkimJxjkWnI3cBgWspO0OYFUwz2dnjGp3guhoF+MHx9g5uY9ob0cqFYoAu2E60XxK15D9xPlOoIrsqrKSdly/eosVAas/f4urb1+KAPuUlV1DYJmthBkz54eO93BEwIoaVif3kUeRVCXbSSd1PEjQioAVvyLGVLZimQ1IzbhYkXW+VdaPo2Ml42b+LyCYqUzWN5fd6mF2PVswo+FZmAzxDQBW+1lluPCbKUo3bYVdF/VPIwLuAipsT6031HHv9jN1Hhp4ACt7ICZpqK2CA3Zv1vs0TKuu4O2m4LrRsZJxbBhVtc00JrbNsBIIwK5XppRGkQA9FFknYGUr7JFdpYCVMmdkzRjAiqCVMPOqStL8pPWm/9z+Jdg5m80E5JLKgAVTpxptSz4T1561/77g7Wa/aPocheD5xecgULWzM5W0QAJWfQdGOpaVtM39arfBBQzt+/gMtl9rwJL2wwGspM+iGMuswOX1TAErguQWY7SBtklPVKBKgSsLWAVVofpIBX2q0qQFJg3DigynhDCKVqtSPRVlV5UVdaZYmTQE0gnOlwX++uYcf353hderAOdFjMsyxJL3NKmE9BHtmAskL4Um+G1SqTnTpIgD15yOW2CK7Ch4p2nX0ifWlrTTLXWyyJwVn1WAe7VF6qha38CAdvbwkwVNXcCKrDLar9wcRojOVYlxmQvL6tEkxv1JjNPjXUzHEaaTFNfzOV69eY/rxQqLosJidok/fPEID3fHmIYBEjKspDCHpgMmowRJnCARwCqUg9iqypBXGbKAwFSOCXWrmJYo+CWfSzMJ2GkCSopuogrrWxkMV/RvmN3iPzCXtd/lPq3N6n4nuA2gt22eb03WRUJ6NgC7Nrtelv2uVSXQtSXt329ew/gUAzGYj2HvO1Du29f072bfGYDMfP233f2baup97fzkgJVLkbON6J2Uazu+w778+BjY179D46fNtAIT3UwnvX4PC6pmnXYLrtd7sdOItl/Su3jNiaHO33a/6QWb0jj9/ecDbH2vb9K/n1LDym1fl1/kC1+tLEM9Nf+3/3ho9qim09qd0OnomWBUK5l8/l99JwBdHbrJILsGbyPV2s4uYr6/MZxCQ2760sIARIijJFbNFMSIx3uI0l3sHpzg4P4zPPnyHzHZP0YY6Yk89QuCUIVSLcHc1oW5sZnRqZGqKCSd5wiqDEFBgjmF18myMuKhwkKwQs2G/q3sehWnbAETffOlqwvshHWnUV//r19X+21bwMG34H2v+2b+p/687/puIFIv+rX0uY894bFBZueoGhvtUm1VI6O9CfS337UrXSKGZt2o9eodhuH+se372M9368C487cNSMlG1WJA2cb3gU/t191r1AG1y86yv9sy9fX/VXiY3wxexcZYcXURXbfC60yPUcCq3Sa3SiDtSszTfYq0l8pSilcBirMZZt+9xeLHMyTzEnFJ/ZDG1klvy0k7hdcr0YVa7o4wfnaKvd+8wO7zxyh3J1hR5NywhUTdxZ7cWyc5IOBGzT09ua9Ydr4oEWY5yqs5gvNrvPx//j+EZ1eSFpiWgQTeBOFjgk4l9UwYnKgIsgoxK3sqi4BVFODgyQmigx2M7h8hPT6QCoJMGeTrTLSJA9UIYsH7MAokQGJwFC5WCK8XOP/Ld7j45gfMfniNZJEhJVBHLaCykOCSn71mkHT/AA//w29x/PsvER0fCGBFhyah6LolK9hUxHq2q46Vu6YsmFiDnmYZ9c3wtRpDHXZB5pfdojrWbxu0ai9E1cFZ9xFkTZAFwn6Kko0Aqz67oQHVxzvMdv3YNeWCxfzdiprzd6v91L0/dftBqo/UpBPq+lMNJl1/JqWqy60WrEnBFfst7bSglQTUAZJRislkKswqMq0I/NSfMSwr669wrWZ16psyrrjW2S4RpzYglxU3J2BFliWBbev8y7XNXPB5fz6bpgCZqXwZRyatcSQ/+RztPcsCavp3I5ZuALw2OCUgndEhc4G4Zh/SNGDpk2wlNlFjGAUnyKFaLFeYL5eYzZfye0aAxQD9HDr6XVp5z46L9ghTzwhdzWeXiANi8oGAKeM0wiiNkMasGMifI6xWmTBN05QpnAEykqOCBOFoF6twjJcfFvjm3SW+v1jg1aLAu2WJyxJYhbEcZNIOGdSzXkuCTTl+mbDljaC6rmkGemScimpWXVzA+nJde7W7tnXF6b6s722Cfxlz2XuaCoy8v32XnTuSHmiAd8GuUSCuMoxQYCcsJV3v8b1jxGWBySgVltbV9SXOL94DcYXjaYo/nNzHXgiM4whJRHuoKYZ2PNjHBFVHCY8kuK/NUZUrEViPYzJk6fsqc9CMoPmpz6aAlRrA5gnqp3f8z76g2F63bRnXff1uG2btWod9s1UZTUp70/7u+7ksyLZ/YgP/dgsb5mqXfTUHNHIe0jxLX5x189r6F2VJ93/5/Fvf6z5AyREZ6GyE7/MDTTd2YNhC+mLNoefjlYUV7jSiy972trEXmBp6qvZePlzl0Pd8vv4ben7ZP01FZLW57XnoB4w3QIt9TRx43QDeaj5ufNnxsy+0fQ/5mCdm2rZ/jQnf4hkb2991Ede/ujlGZN82RYu6Pn/Dd7wDrJqZdKvFLr07PFj+WWCOuAUovmnY1DEtEMU8aSNgFSEa7SAZ7WFn774AVo9+/Y/YOXgglWHoTHUDVkZ7qtUg3pPVUqRCCkVCqwwoTFqgCFDS4dAyzeIAyBGzBp66eUsLtSd6QBDfhnIHWA3PEn//DQdrnw6w0nZ3t6+hbej9LVC1Hlz3f966m07fGIr+em956CG97WuuonvczwdYtQ2we4LgC+6GnMG1YE2qIenpZQNcaMDtfpN9KUwqU+pegCfzTSHh9gZa+zeWjSGMIt6LgDZT4AjUlMjfXWH+3TssX3/AaMX0NU2nUFKWOREryciCiOEugwrLvQnSZw+x99svMH32CNXeFBmBI1Pdj8CWsDttcQpJZdOS71IWnu2l/gyDzqxAeTVDeDHDq//yrwjeXWK0yJFWgQTofC6m5NCJl5LxIgqswasAVobJRFBqeu8QpD9ApQAAIABJREFU4f5UAKvR/UMBr6pJimoUS0WuOBgJY6EU4J4ixkBCXa+rBfDhGu//+DXmL99g8fq9iK0ToqJWjrQhjiX4FcDq4SEe/A+/wfEfvkR4uI9CUpZY3YpgnynJbioCSsU3GQytyihOh2N/24H7oPvpOHludbq2o2Qr0thrrd3P/LGLbVDvG24jBKwyzB9T7r5vD/HtK784YGUfuqeqUhdgpRXrTKDmlGm84QEY8IR94DKtrEo33y+VAEcp0tFI0gDJ2IsovG00miT1zLBE2Mea7pgLYKqaVrpmyKx07yNAXVliPlfAimC2tNkAFA1gNewDte1d28ZZBgV/UqCbQNWIz5OOavCs7bg3oJUyv20fd6UH2oDTnc/NnGLbFbCSFFClCplSopoqQlbPkqLzy5X8JEilwH6p4BVUxHwNlDR6nyLwnbOQDZBEQBoHSCVNLcRIhNcJN0sysjB8OFaEWnICVtEY1WgPZ8sQP3xY4puzOV5eLfFmkeNDVmJBkJzpe4SdaieqqTRYT8s64FFB9/aJtgJW6/psLijo8z8ImLrjU+8ZDtXfzpC2TREgXrT4NIVR0rtRIAlLpGGFUQAcTadIw1BYqezD5fwSs9kZ0lGFhzspfn/vGLtBhTSJVCdLT1SM8LtWuUwIECa8S4aqWADlUnzbJCLUpxpf+mX9jgaG5+cb/6B+EtcxcT7btrQdfkx9H72fC/b1g1bdgJFcQU+8W+2/2Q4LNutn9PksoKnsuG4/qN8/sgcZ7jF7c+1NA2kfIOSbf0N7m/usXe/T0bQMne4r+dq3zf197WvviV2zywWsfP5jZx8M402+x/vkr28HWPXFJ7718tM91hBDUFLBTcXp9ti147YuP0gicEf+4adr9W2utB1gpRqY/V93gFULiW07+psYkaZ7PyVgpVK+XYBVlOxgZ++eAFYnX/wD9o5PECWjGrCSoEsYVlrFR52Btjtsrh/mXsBKa2qZjCBTJFDO50zlwLZh7QsyOg2mma93DKvuRevbsH2v3wFWPoPY7ajZ0fD1723tR3tjch2iIYdjCKyyNovvkesZh91uaBJEtMAquZ6IrOc1YCXMq1sCVmSIWCwxzCrgOsPqzQVm378T4GpaJYglj20dsFItE4ho+TIEVnsTjJ6dYPc3LzB9eopybyrMKwJW/DRT7Boeg01lo31UXarAiMULKsa0xus5wg8zvP/nP6F4fYb4eokxk51NgG4BKz5zE6Ap20NSBflNOZidMcLdibCrRvcOkR7tId6bIpyMEJDNkowRkOlAII2plASj5kupVFi8v8TbP3+D4v0FyssZEvMMElgTbEgTFHkpwvLByREe/uNvcPjbXyE42KsBK9F6MQwrGU8TW/wSgFWfna/Du864al3QVNaVA1hJilINaDcX8J0s2tc/NWClIEgD9LppgXJ6aOPFAcDKrk8LFtuqdLoGNWjqPIc3DCvXFgnjKjIpbQzkp1OZR0mamqp6qltlHWGZ5w4T2baBgJW73glY2fFluwhY0YdYLhc1YKWMGQ0CPgaw6rJhdu0R+LBaXExvTAjoWODNHDzcAO4chlUfSOva15t+CRlYhnHK56UtIcBXC5AHuLy+FhuUZbn8JJuKnyGbfcWKpNJt6gtZNqEdXwJWwvqhsDcZ64GCVgmBK8NkI7ZFcI7PK0A0p0SUIgtGmGOE7wlUXa7wPavjzXKcZyWumfLMQCfiQeY6L78GQBwgyYEnaqF56XfDubLprK6v0LX+ujwUjpv7Xhewsr+3AavGjmilSylQQXtI08A+CysBrBToC5GEIXaSRHTAisUVkM9wuJvg8cEOXuxNsMP3J1qNUDNFmyqYOqfIsuI48HBmKd/8nWLuPsBKA05rl24CVg3Dv49hNcy8+vcEWPl8lK754wOEfP6XL7Qeuv4mgNWmwFtfO3yf970+9PxyFGzTeE0DbjsGps5Cbzdu0z7f2Gzy+raA1fA9+jSoNmnZZu/xAVbiQziXao/fkB90B1iZjmtPkj4Agn+/SwkcDoiHp/UQw0onMkUio8RhWKVTBPEE09172L/3BA9f/AEH9x8jGY3l9I+6CxJ0kZkgzqUlgvcBVpZhVRiGlaYEcjNnSmBoRFo0JVC3biNrJY+m1QPvGFZ947zthuv7vO/1Tw1Y9cBsrcoX9hT2vz+Glds/XYDUJoBVnxMipytGg2ctYHMAq5p1YMCsJmhWwIo6UpZhZQNY+cwGDCt5NqbgUZeKDKp5hvyMIuMfsPzxDMX5HLvhSMTYG8DKnGoawIppPysyqQ6mGD87kZTA8ZMTFNMxlhRGN5RvYViJwLzR9DOsVOXvVcKwoli89BX1eeYLRBdzvP+XP2Px/Wv5fRrERp9LhYCblBUnrYXBulT8or5VJel/wXSEeH8Xo8M9JId7SPd2kO5OEY1HiEYTSWtjGyTVb74QofXF23NkZxe4evkawWyFcJUxi0XuKWmIFCIWjR4yrEpEj46FYXXw1Qtgf1cAK6Z2szFaVcu00Wqoy5IyKYGfkGFVz1/nJKztDwwBVgRYbji9DmClVdHWWRrufjLke/B9PydgpYBwax+9BcPKrkVNCTQaVnIS1ONDKAWiGQKyACMykWL5Zt/u7+8jjCOZS5YNUgfRwsyy1d/0OtZOcA5agFtAaqbRmgIOage0at5qtTRgt6Z4WYCiBsNvyTJv28CGYaUsMjLE7PNJumOSSrstw8zVn1KJTk2vbANWDaDpMlC0K935yIqJdlwI/RCwkip7BkS8up4JCzMvyMbU8c/JcFotkWUFViv6PwYoqaUdDYgO6utJ4XRJO1OZBSCmnlMAScGkfRuNxvLc1L9CzMI6E1xkAd7PK/z1zQVeXeV4dbXC2bLEdQksqW8lFQFjrMq8mSMmNc+CgM20MulbJjpdW1OGVVQDTQ442PbruvZ6FY/vSI036ehyINDDYabOFpUECTRJFb9KK6tG1L0KKsRErCTtHEjYNUWGaDXDTlTi8fEenh/v4f4owDiglhq1EfX9orFl1g3nEtvIcZCMgYoFhlaSxC3VBymDcYNhJbOknnf63G3Qyv7VpmN+HGB189rtXu7rPduetXC3bvf6VWxatr639gnNm7ZhWHFKtVm0twFNfIBIt3+5+V+Hri89aNUmei65bfu2/fzQk7LfLcOqy7fcqJc8Aka+9vvij43aMPAmH2Dljt9t5p3ZCW4wTrdt743VOyDSZFnrnYdVrQt1+UF3gJU1YG2hxYF0rzvA6tMBVhwOlm6PCVgxIKMwZzyR78nOEfaOn+D+89/h8METjKc7wqPiab9wqkpRNjDZA5ad0KwC+QtZAbakL4snlwxe24AVHTIyGVzAypRJdyjJvsCizxDcpQQOm0jfhuB7/Q6wGl6fnzol0HUQu37v2mTdv/kALTt7ugArNyXQAlBWhF2uy/SgjMLnTbqgiJlbllZLw8o6eHVpTq7/ghWwIkn7Ky6XCla9+oD83SXC6xyjIFb9KlVK0eDOpILwJ4PsZRSgONzB+Pkp9r96gdHjh8gnIyxo0egRS/qgpgRKkGPomLRflikAspvYdgaHxOLmC8SXC5z/619x+fX3qN5fYjdK9VkNmE+7Rh0pbZUB442wdi7VqyqUjC7HiYBW0XSCiGyr3QawCpi6FCdyz2K5RH49Q3ZxjcW7c2QfrlDNFiL2TjF4AbWMbpbQweXeIeYRED+6hwf/8BX2v3yOcneqgBVf52ctYCX2veGZScUzk87h2oF28D7o9HpSAuv5VWvVmBDL0VbwAVbtee8yrD53wMr2pdV00v87PXoLwMoCRDYlUKPHHsCqLu7YBN9cK9SzZBBOQXLOn52dHQGs+HvDBrEplwoC2ZN4dx5Y7bI6RXCV1cAN/yaaTjmFyFcCABCoUXaVqSRowS+Pfpidl01AtT4b6+uZin2WVWUBKqYH8hoMzCxYZXW2ugAre3X3vm4w1w7sCFjVYA3vE3GNKQjDcZ4RgCZYRdamYOEUes+xmC9Fe0rE6wkcm7Ri+TzBKKlmqgAVmVZaQ7CUvwmAZfoxigmQxZpWHCSIJrvIoyl+vFjiu7MZ/vZ+hrfzAu/mBa5z6v0pJ4jVTCn/kJW5pAfL85o+VMBKn0Fa59AoXEaGfKYuqtNozVnAi5/3+Re3BazW9jvWBwxzYVGlVYyk0vRnsq2MnCCiJERV5gjzHHG2wCRf4uEkxhcPjvDs3h4mwQppUIhOFfu2Aaz0+S1gxdoABKx4GMtvAla1bqtK6TvftdWrQeBm1josK2sH6o2xbWntNbv+rotf+9cFw26EvD1w3+cBWNkU/SE/Z9P9Z9gT7n7VB6gMXVMP34erFH5Mm9zPbNM+371dhtXtwRqzj3tSArdlwPnsh+8Z/70DVtYFaO9bN6xABwZzB1iZXrpjWG2Cecp23rOZ+JZhPT2tGEmHhpVuSJZhxfLdclYVjYBwjNH0ELvHj3H/2e9wdPIUu3sHqmVgqi4x8Iy569dSm+vP1ABWDAr1BPAmYMU7FiI0UJ+i1OwNm+phCOd3Gladg/4pDfYmDuUdYPXLAlZ9jkTXiVjX36zD4DtBawLr9ZTA+vM9KYEZq4QZNpVlX1mGleuE8vp9gFUaxohXQHZ2jdkPql0VXqyQ5kzlM+yqGrCiDBXFdg14FYZYxSHKw11MLGD16AFWowRz0e9LlGEkJ/VWZFltDs/na9FGSWXMhawicctihfhqgcs//g3nf/wG+dtz7MUjRGxHJiGfnq6Zan/1QaNJ0yIoJlA9q04x6hzFqNIY4XiEcJwimUwQjhKUhtkSkn2xWKGYzVFcL1BczQS8Yjl1anVpH2tFLMJqWl2V9jwWwC55fF8Aq91fPUW5MxHRdTKs6FALYCVsqlpJ2Ql0FNn4VICVjDtZfGYZte2ZBURkrnQstSb4d/afvyOGVRdgtRa8rgFWN/0GV8NqY4ZVU4RVQCT2uYBVZFYlClbxm33L9DmyrroAKyvYbgMbO3Z2PPlT9Kz47QBWtQi5vEZBcAXpuF7qFDDLarolYNUObC040vxcZ+xQl0sBK+0DAlf6U6sVWg2fGnRyQBZ+zrWfLpBr7alWSzRaIASdSH1yWKvzxVJAKcuuoh+WC7NKKydqvygwqN9sJ8EqlWMQBrr5FiZPxTQ0S4qqkI4SYcZTvYnMKqR7+JCFAlR9/e4KP15nOFtV+LCqsJLKgawiqGAax11sSQuwssAlwalal6vuF8u2Mot1S8DKlxJoveS1Qw574MAjgXCFOAwwQooEsewXkm5KTcCwQkK7W2YIVkuM8iWOgxJP9yf44ngfD/doz5eSQihSbWY+qG1XTUIFNwECVnFUmTRAzmkCV6bQ0BpgtR5Crqf0tFhWDuu1W7z58wesdF/v17Dqj3HWNax8fs6mEdFt3+cDVHyA1admWN32eW7zfhN51SllXT6iL/7wpQRu0798lqGUuNs8a9d71bNsNMh8h783r6FFS36pL+s66P7ctKNrzLpevwOs7gAr6YHNUfGfE7BikKOAVRWMMJocYOfoEY6f/Bb3H7/A3j4BK+7akeogsGpXB2DVuNQahFTUTwl48lQawMqKrpOqrYCVcg2s6LoKWjpmQvqsb8F5Dab1mxxfv6//1++hrtBdlUAfILMtoLjZ9deNfiOG7p4g2rHyGefmtNO56t+p6PoQMNW2NV3vbZd1bb9Hgs92SswGKYESCLNC35KaHk16UJ0eY/5mR6APsCqyQlhUybLE6vUHXH//FsvXF0iXFcYMwkhLqCV1Nb1NZpTN1IkiAayqoz3sPH8kDKv09D5WaYx5WSBOUy0vblIC10SsWwyrnIAVg07ecZkhulpg8fVLvPmXPyF7c4b9aISU9jHLhVkgDA1pkLo9AggZEUstdMWiFJK7UwNXZFwFaYKIFb2SRNIGhRViACsCZWFWIMhyVFkmVRR5C2oRisYNGyeC7xUyMtlY3TUOBbB6+IevsPPFE0mHpEYNU34EsGLbTGl6l0VRBxOfGLCSOdCTEugDrCznfg04N4CVAHafuYaVC1i560zXhVP0odM+KaDigsn8fTAl0AGreAeCSRasEnH1VKsASiBu0i1dwMoG6gLoGBDFVr2zoJAEEWYMWITAAlYu+9IyrCxgZfd4F7CSYMYT8Vhb3we4d7F53P2fa6sG7AjaRQpCELiSpWnWkvsZ95pt21jbt5o9qtp6djjlcYxN5XstYCVaV7LONI2PjCv2m+6OCuoyxc+CerpcyOZkmjKBKgWraPisagnfw1Q2AaBiglW7uC5TfH++wF/eXePldY63BKtyiG5V4bDnqZUnd+DzC2Cl2lvu2ErNPBkjQ41b8++t46UM+jbg54KbQwGdT3RdrmMPO5yUVL0m2W0L0ahKgxFrYLOskOlR2sYKfOSoypGWGfZQ4PEkwbP9CR7vjrA/ov/H9aE8TTKsJM27TmvUyq9qwisBrCi0HgW0/2QWG9CqBqx0zPRLfzYBd5sF5RwUbMGwqieenYA3OrsvxtD2rCfD9ANkuj70mWpbbH7/KVMC27775rFU9yzzfd73+tDc/RwYVr74aOj57EHEUJVGL2DkSQn0AVa+9vteHxofu+f0veffA2Al4+uw1fue+Q6wMpbyrkpgE5D3OVX9i+qnAKxkirYYVtYRZipeLlUCCVdJiXcBrFKk4wNhWB0++goPn/wKe4eHyq5yAStWOBFnoUkJbLZjPa1XwIoBoakSWK4DVqiokUBnTR1va+Ttvm43zDvAqnuWfEqD7TPoa87JRzPg7gCrQafH6dchcKrr9McdH/d3971dVQTb49oHWPmqBBKwWi4WdUqgBtMqQmw/a5+9G7AKUKxyAaaSeSG6VZd/ey1i66M8wDQeizaOpAMavcPaYlLjhDBRooANDvew++KxpMQRsFqmMWZFLoCVzHOTwqiCuiq2rlQqVZthOqAwrKS0eYCAmlGXC+TfvcGP//xvWP34DgfxWETeSykjr4BVxiBSQC4FrcjA0pLsCrRJqXsG+AwMwwAlA32mn1BDKI6Qia5PiJCVFhcrBCuWZpeq606VRtWtotA1U7r4zeuKiHMYYcVS908e4MHvv8T0+WMUOwpYhdS4ooaV1DJT5oHLSPk5ASu3SqBr024LWGkU2FQJ/HsBrKzwuhvY3xawataXalhp9KgzuF5nLWNDFg+ZVQSrKKyuguRJrem0XK1UhN2wjprUuSZN0GVY2VQ7glwcR16/i2FFoMqmBNrWWQaRiXoV5NiQYdVn62xA5QJb632soIFlVlmwzqbgsS9qPTDTd+4acW2jtW12HPTA6yZgpYRItTNzSQnUKokCBgoAQiCIwvRM81MgQHFv8Y7Wi0PQJhnAqhZjl5RAFT2nZ0fQOhztoUz38WZe4U+vPuCvZ3O8y0K8y4GrMsCcC5DgHdMS8wzVKpP0aILmKqqvaZN2bdk+oP0g816e0+kf5SYQKdsOsLIpne60FdtpbKgyYG26dZN2qPtJgTKfIQkjpOEYUUA2reRQIggJApYoygVGYSmVAI/TAM/3Jni2P8W9UYBRkAugFUZkWDHVvBuw4vVEOyyqkMYErMh6I7PYJFhK2WuXHdmAO6oLZ9eo4wu5dNItACv3QM+1A01/fv6A1RBgMuQ7bfKaD5DaBlD59wBYWa29Pvvqiz8+d4bVUPv/vQBWLsPKPWxx18cdYGWs8P/+vxzd5LE7PeWb8D7VMu/nN7Fan/A9PoM3bDB/KsCKwJEdBqoY2qWoZZuFW8V9M6J7EwlgFaW7iCdHOP3Vf8Dhw6e49+AB4nSMjI6UxFgUodTS7VIO3n7VJ7jGgRHNSIJVCliFFTdx5vhTmDKTCjfKsDLX0Nr06u5Iusgwu8o3/usnRLcdaFL+G40PcStawIxvw/OeQNy2Sa33+59/GBDy3X7b9n8s0Djcrm6GVZdD1t3+jpPCT8SwsqLNff3gmz++8bWBTx2QOmvRDcx8gNbQ6+2gTPSqHG0Ged0AUTZYY5Aqmk9W+8lJGZR72dLX7gI1a79+TVL7IOmA+dsPuPjmFZY/nmO8AqYBUzwi0XvR9OPm7FqsG28RSMIxsiRCdbCLyZOHkhI3On2AaneKLApQGT0ZssA0wNJnU3tkbZLqcclhPjWe+PyLJdJ5hvjtJf78f/zfwNkVdiqKmLNkeoRstVS8gZi+GRy3Gh/TFtWeGD0bAd1sdUJHesj0D9P++PmYttf8Lk4kJbiktWRrKWtLUX8lmRGwKiYpoodHAtjt/eop0vvHKJIYy4KFMwRC0zQZm35kAlAXsOpzWH3zd+31FruH17QAR1dKYA0y2MndKnHPPwvg1/YnjN6PVLM1e12fPbH3t7b9JvNjeA/e5PmH1tZ6Gl8TcBv3qcmD3IBh1axTTQ/V/8uTrTFcGkAWIAOKQTNT4ybTKSZMRaUfIELgrF6X6Tw2Y6Wi5fxWBpYwlIyY+RooZPZtq1nHlEBei9/6N63OSRC45pYYQEbmRX1S5VZRuzmKvE77y+3vm+PZCMO3x4XvZV9YYXYR0zbgnd1H+BnLFON9CXC5tnct7XmNZWV0Oo1Gnr03+8OabAtYicdEgFpskoL7DcBvGc3aR6yyaEtJ6rgasX0BoStMRwmCKEERT3GRRfjL22v88dUFXi2BxXgfP1zNsQhjZNS4oiWlXS9LRPY64hMqWCXtsynOxkYQaBPbsL4KLYQkQA6foZ167s4V+9HusWqqrK7toTbN0jCs2gcgvKYo+JUrLdxBhlU8kuegDAb9TrKhJnGF5cV77MfAb0/v44t7e9gLckywxA4LYogYGD+vobu1lRYIsgwr0Q6Tao25MKxYJZDAVVUsEZjCQU7Oe91jzTNZNr+bhGR65hMCVrr/dPmI+rca+K5HuTXSAshaG9yyXybde9OUQLsm9KcFQE0RlJZf054zffbd93dffKaAc/PMfb933ccO23YeeHPlrntrjNTc4bbxyVD/NMd1vl4ceN3DsPJd2Tc+bf/+p3z+TcZveP//9FUCB8fP7MHrBwnrMexQfCdupMkI8I1T3+u++MV3XZ8GsO1/9z42BhEN2VsuvuAOsLpZRcYdpOEJvz1gxeBLvuqBU8DKptwpYFUIYEXHsxDHJUYy2kM0OcaD538Q0fX7J6dI0okAVioPEyJWxc+17W6NYcX78mRKACutEijfAlZpJRUpBWwYVmaHrAErbfiwQfYtiDvA6pYrtmVB7gCr7frPGtyPBax8Br29oa87fQ09v/13e92+97uv20B4LZ3PCJ3wuawmlX2fVAVjUJpr6XqCPe1Abl1ZujFRLhBGsCosAoTzAqtXZ7j69g2Kt1cYZcCEcFUVSrEIgZY6hkmF2IE8jlDt79SA1fjRQwWsmC5j9ZNcwKoONPsBK6bmpbMV4vdXCli9v8TUAFZM0yuylQQ7BbVSjI206YqisWXF4cVAmeDABd4MSCAnYgagasTRLSCngJXA/eb90hsGs1KdrADlJEX44FBSIglYjR7cQzVKsWThDEnrboSu5X6GbfVzAVbSgA4wqp6Dpn1doFa7KIusMwNYKRdlGPBwGTju6aMbSHYHdGZ3WlNIv7la7ZporzfZ2QzjUH864tzmzSJgbd2HjwCseBkLmLvtkNRRAzEQMCFARcBqOp1iTMAq1FQvgs4ZNaZ0gpjUOYqyrwNW/LwVM69BM2c98lpkQrqAFYEqPpyCMvYWBml1ACsfw6rLf2r/zQVCGlDPpqk148j3WS0rPiP7wYpq2zTBIX/NgoRq6/T6Am7VqWpcnVrUwV6HfWytn2V6ybwV7JyDr2C5vN8wfMxw2IY3KaG8n9hDA3ZVFVKCijxojKY4WwX4y7sZ/vT2SgCrq2iE96sSS4LatOMCWJUGsDLtF6SSoDb1t+gkalqgXSt6xtAMdhPaG4aXEYVvr4OfC7CKZJ6x2Ux1TTU9RnS+MozCAnExx6TKcLIzwvN7+zjZTTHBCtOwwGSkIJ1ltWk2p9HAsr8b+6li9wSsCFTlCAW4Yp7lcr1K4No6XhdFr8Ej7g+u49qz9julDYzPvO471yvshoHaFrCy97E/XX9Cdjazn7SZnk1DdP+7CcZ0A1Z9a9vnJ/W97gNE2p/r86O6rr8J4HGbdvcBVnb/dn/e5rp971W71a2etvH1twSshuPjBnzp8683bmfHGzcZvzvAapse3uSzmx0Y3gFWm/TlBu/xGcRPDljdcKhvAlZCY+B3xABOAas43UU0OcLBo9/g+OQ5Hpw+wmg8RV6qbIw6V6qpYLfDBqwS06lUcp6wUSOG4NQGgJW4rC0Nq6ETBB9gtcEQDb7Fip7aN90Wwd8W8PG13/f8vtd919+2/UNj57t3/+ufD8PK9ww/J2DV5dBsCmjZ5+hyyIYAK36uDVjZYLcLsKoDl45Ty2bta2sokBtlAYoPMyx+PMP85XsEHxYYF1o1UAyRwzmvgyVjkASwYooLGVZ7Oxg/uo+dF08wfXKCYH8XOaujsv16Yz31djSBRHuFDSGLVMAdMrICAeECA1gl767w5//zPwtgNSoDVHmBJIpQkLnC61fKHrXbroJWhs0kLAhbRqcBreSW5hkkVDQAlPuTr6vevKoAWsDKjp89HWM1wnKcAMd7mD47xe6LJ5icPkAwnSAnWGcYZnadaiqRDcpMq2vy682TZp9DufZ6D8NKBrtHw0rmywBg1aZvW8BKfhLwuQVgZR1+F7iqQbuehb7J83etSxljB7CyKYH27zoeZPOZGw8AVvYzzfWUYaVr07AVahFzndUuYGIBK4JV4/FYWEYEWiSVjwG/4YMooKMMJKtxlSRkWN0ErLR6nIIbAuDkytaqRdhFbH17wGrIbrlD5gIkLnhSM4QcxqeImhv/hkAcn1WZVg2QYOdIO6VacSUFjPhzRT0704NaFKFhQLngme1bq6nF4ZNrGMBK06gta64B+QREMqnFkkbozinRGQ0RjaaYB2P8eJlJKuDfLhZ4vaxwXgTCrlqRiWiYMvTVBLQyVZuGXueFAAAgAElEQVRl+oifpyCV+Hzm/03/Wu6RfVL9KSmJgvc0OmvtMXHXhgssNuO6DcOKewghe/qhKcKIbDimdy+RIMOYFQSXl3h8sINnxwd4uDvCJMiQYoVJAkxGiVZRNemVbcBKUz412dsyrAhWEagKCVrVFQMtC7BJM+/TsBIAqWbfGiBnALDqPpB1jo2dA5Eu4P2nBKxcNhbHtYHJ+kXXBZR3jHgzH0wyLOeOA363/ZNt/Vuf/Xbna58d79kaakLddkeeZk15WF6fArD5ewKs7Bh02ZC+8fH9/Q6w2p5h5etj/+t3gJW/j37Cd/yygFWdeWNdTgmRXIaVJJSIzgrTArWksTCs0h2Ek2PsPvgVjk9f4OTRE4ynuxIAcPvlRqNghiWONki8VbUSzVthCFB0nQyrlWFYUZByKYKWlmFlnWhrJBqO+XYMq22H8g6w8tSl9XTwHWClrntfP9zGYerq6naqhQ1e7Xtd+9MHRg0FfW5QZQMxKUNPzRU36DYBGt/TxbCyn63bYxywtedvpQRGZYh4UWL59hLXP7xF/vYS6bzEqAwR8vA6KyR47uwXMSSaWlNQo29ngtHpPew8f4zp4xNER/soxwxNNJVOne2bgBWBFLJfKMou1o7ACtNgmBJ4vUL4+gP++n/9FwTnVwJYkUkSS0pVDgbzLAvvchDsgaPaOcN0bSNtYji1OYkRVdenab5qVtkgYKVBL9P/ysMdjB7dx/TFY+w8OkFysIcqTbRSoVxcObcSlP4CgJWrYaXN0afVoF3/31lJsJWyYQEr2Zs2AKxccMr+vu70buYw9ZlBFxxpr802YNV+r+bimVHvCVptStz6Om1SAm8AVjLXDbvI9K8AMmmKyXSC8Wgs+7oFlgqTckdWkPaPpgGK9k4QYDRSIMACLfYZa8A1ihTAyZV1aUEriq5XJVMDt2NYubarbd/s/93xbPppPTXQfW8NzEjVQn1eq23lBkZ8X8OQagLLOs1TwCMDehvBbgFMjO6nO97WnxKmGrVCTTpnQcCbQTurDZr+Ujul1yWAaIF5/p+C7crgUt+PrPgqHuN8FeCbsyt8fT7H60Ul2lXnWYkiTsXnE8DbAPMCWFnbbkEZl1klaYEqwq72vFkj6wByBRZFtM+8/rw3w/ifGrCivU6kqisBK2XMlUUG5AukWGI3zHEQFXhx/1AAq11qVZVLjOMSozREwgMKJgCo12wwdQNg1cCS0f1jFkGggusuYEXGlSami8U2Rtzhoa0JItu0bJcVakGuNjSv/fqpAav1lFvzDI6x0zGzALi2sV5L5n23TQnUa9h4Qg9j3Ot2gZx99tf3d1985gLdbT+pbc/b99oE8PC1T/a9DVMSu3zMbfxLG9l1zTxfu+vXPzHDym3HTw3abT9+N9fLxv1m184WKULWp7Lj12VfhwDfGnDeagLc9om7VlE/5Nve4+2a1HV9lxJ46973GcRhgzLsLG/SmPXrm63XCZREX4Abasj8GybpqVSnZViNj57j3qMv8OjJM+zs7asmiqlmY+o+t5phJdh1komTy82cgJWIUDIlsAGsIkaeTkqgbH8Ow0qcqIEc7W1PWHx9eAdY3QFWQ3PEv35lFXw0YOVzOLoAqbZz53N4Nnl9Lbg2GlYCXFmgakPAqu3MrtnHFmAVFyGi6wKzH89w9f0bVB/mmOQB0jIEqVEEzaxobV0d0IQGwj6iLSsqFCzPPh0jeXCEydMTTB6fIL1/hGoyQi6sUsL2usHVAss2bYpBCwF3MqwU0UEggJWmBFJ0/Zv/9P8ivJxjXDEVMBdtPzr6SRKhMICVtEaRocaXM4DE+nas/5NglJpV1JjqcRhUnklTeex5ttWwUmYYxZoD5FGAbG+M6MEhps8eYffJKcb3jhBOxg3DzFBlLVjVSBk3tKiueeKbn2uvdzCsavvtYVhJp3S8x8ewckXXu9ax68R1/z6cUrjJ8w+tLxvEf6qUQGUQOZU+W4CVgDNRJGLrZFcxNbANWMnarxlIKlCugGCAyWQsBQKiMK4rnskzmcOqmqFrNJkIWFGIXasEZl7Ayioa+PfpphKdje8EGBKQbf3TlgXVNS7tOWDF12vmk5POx6uKBpdzgwYQU+kEfk6XvdoWm16my9OyrQyrUZhqNg1NwSBZ24aJZkErbbcy5xSU1Sp91GsTJT6Tpke2fDTaxaKK8fJygb+8/YBvLxc4LyJcliGu8gplGMvYanBmWFzifxngS/PpGnaVrRQojCutRqpfJoWrrSVomFsuWGX9whuhyRp4o69a/88Flq0tteO7rvHVXJUrN00iEWgPgkjsKfIVwnyOnTDDQVLi2dEOTvcmuD8dgdBdjBLTcYwkJruRGlRaRVWSi00xRNX7s5pT6h+Jj2sAK/FxDcOKIuwKWFmrvg5aNXPHynSoz9/8/fMGrJrnWte7UlD2p0kJ1CMLOx/Wf982A8AXn7lztM+O99mm7QGPtt1aBwR1fRhYqSdG8tnNodfFymyTEmg7YJtGeD7re/5t4sPtx+8OsPL5R76p0c8AXbcH7T34DrDy9WzP6z6D6A94+9HFTZq0CWBFpRMCVqqHogyrKJkiGh8h2nuMB09+jafPnmP34FCrBHILd07Y2gFXzbAyG+9NwGqFoFohCDJYwKqPYbUtYLXtghkCG9qnH13jse2G6htjn0H2ve67/rbtHwIbfffuf/3zSQn0r191Z/v6wTc/fa9/DMPKdXQ2Aavs+1WbxVT4MxpWVoBYhMidKoBtDSs3kNMeaTYcF8RyNaySIgTOV5i9fI+rH94CV0tMiwiJIkzyrYC4gkH1NW2aHx2uvEQRhMgnI4RHexg9fojJ44cYPbwH7EyAcYpiCLAioEWGVUl9EqM9RRBgvhTA6upP3+Lb//zPIsA+DWPkmQawDGQZLDHoadQ43Cc3v5uUra65TrApDbVy1w2NLhuvSqBq+tJUSqwF6KsKURUgCyosppoWOH5ygr2nj7Bz8gDx7g4KMsjkHENbyWCMAZpKsZtve/2Ok17f/NwUsOpjWMm8sZ3ToXNlX6uDV7baCENrPrqmTPUGFS1H3w2M9fefB7DS9dGki2l7b8+wUgC5SQl0AasazHQYVgSqmOJlASv9vzKH7LcFrHQsnYpxQSAgFwEvq/nkApAChlm9IxYBMLpYy+USq9VSqgSyWmB9ktshuu4DrOz8auyL3sfaLFejzM6Bti2Snm6BJfb/TWqgar1ZEfmueW/9AXt99jf7xYSZBrFuqvzxudWeNox1FfFW0InPLkmBpqiFMq1ckfkAgUkJJFildfH4OfN7kGCJMc6XJX64mOFv51d4Oc9wiRgLvlYSFNOglwxSAaysXpbC9wK4q6vXgFaqY6XMLhdwqUEr29EGUHf7e22dtpDE9hjoGH58SiAvn8ShSFJE/Ecx+SLDqFrhaFTh/jjAFw8OcJAEmIYV0qrEKI4wGafiD+fZSuc7+0ek8RT81IqNahcIhOlKJWBldFolc0BTAtPYMqzq2WeYVg3QIM9tCyHdKKs2DFgRUL35VVtFMz71CrvxVl9KoI9hZXYeA5xsx7By/RLpUQPMthlW7vu29W99+5drM3y/tzt3e8CjsUuunXPv47a/z8fs3fw8L/w9AFbW1nfZDteuf0wfbDJ+w/PPHlJ8zN31M9vEX58Dw2rT9dXXQ5v6X3eA1cfPsbVPfraAlZT35bZABRTLsAJyOaULEac7CMZHqMYPBLB69uIF9g/vIYiTGrBSg9aWRTUMKylzzOCH4Y8VXSfDSr+7ACtpUItl4To4bQPUPnXrGrJtF8wdYHXHsBoyBZ8bYNVujw/Q6nKE2iCWG3BYwMqmBEo1wDqgaoSGLWAlwsFOBUHbly5g5f5tDbDKA1TvFrj+4T2uXr5FNM8xKalfJaXxTIpHUYuSu4AVxc6lEl9WogxCrEYJcLCD+OSeAlYn9xHsTZEIaEOgvodhZQCrSIIekzJnAavrFd7+0x/xw3/9V0xWJXbjkQS0/MqLDAm1cIyYuxNCKA5hrG/T107gUWtWBUgIWJkOargMNp3QpMoJqKNpPbTmkuIo0XCFpGJ5ixKzNERxMEX6+AF2nz7C/uNTpPt7CJgW6ABWtKkEq5RV8PMCVq59tw6I9I8JbLtALVfAuv68UyXQB1i179neU1SUvh/w8u0vdu30BTv28w3Q5HLGbg9YNcCXgl8WsHKF1uv1DIjQOgGrJE0kHTAdpRLkZhRcZ0U/Fk5gWmnNoGzAC45LkqSIYivEriwrGTszBsoY0vnE+/KaBKxY3S6XqoEsvqJfOub6/LZKoA+wqhmeRjtKwDUHdLH3d214F4Bix709/lZs3QYOFrS349YNsqgdtKy0PsDKPqNcS3RBDXPNsKSY3idadZbVZYBIxYGUWcX7C7OKWn0lzR1BJt6b6z7B+2WA17MMP17N8XZV4qwMcVmEWAaxHj5mLIpBYFsQRacaoXLvJfea/psZV/3pHFhakTWCZHadOp1dSTtvVmbs6refHrCqKL8lYByt6LgKMKpyHMTA6V6Ck90ED3cTTJBjBArUBxjFsWgQ8tnzYlWn8GmVwCZlugGs1hlWWlSIeQpkWa0wSjhKVsdMHNwbgJX64RYYbwmuC5rZx9Tg831awEqKI9RfN9th16yuh/UqgQ1M1q9htZZOunYgsp4S2PZJap9hi5QpXsMXn63tQw6jqcuet/3ETQCPId9yKJ7p23faa8i3Pw36ttZHuW0j15w8dz/72Av1f84dvy7AbhtAc5Px+3sHrIZGxNq7bbI6t5l/6hNsdmD4WQBWcp7nMUi+13/6JXK7K6qGRP+Xf0D7neVNWrJeRUkDENkcJS1QTLZoWAVScz1ATkeLKYHJGOH4AHl6hIdPv8SzF1/i4Pg+EI0kANSxWdew0vZYwMoEVdS6ElCLgWWGSKoD2pTADHHEM0TVeZEvt4ymddS2SAn096+vF/vZMZx7vutvg5D7WqYLenh++F733WPb9ved+mzXrsYBaq7T3Q/97W+ty8G8q802zK536RpZH6e2cR0ag03sR58z5wbLQ+/RZdf0x9qctmwM81MCNkZG5v0CWFnmlamMZZkUwr6iBo78val0VTtVzoPL3YUYoewCfpFhVby9xtUP73D16h3iRSH6VXHOkuXUGImQr1jMQdPnXGCnlPFUwIpn3BlTQ/anSB4cY/rogQBW4f4O0sN9ZJECVrWWlaE3VEzjYWoI7SODOimVHiDMS0TzFUbXK3z/n/8FP/7Tv2FaAPvpRFgp/FxGDasoQkiGlWlKDVLZ5zbpWWr3bs5fAm5xpAyr9pfVBWHQK+NsLmEF2CURjIFaAayqErMEkhaYnt7H3rPH2Ht8gtHRISKmBSp9oNaKCqlTZMTe6141gIBtRz1HnHnTNY9t28zWoI/aemMdFJg0srp7WgFwvW5M+iLfRyDF/aqBB6o9S2CtTBDflwtYuOv1UwNWdu31AlZrDb85Eey6aoMw9u9WVNwFrBqQL8DO7q6AEWRWMR2QgBX9AFvRz65v9rO2cR2wUo0nphSOROfJinLrzwAxxcptpTACuQawWizmAlYxPbAbsFJbQPBl2D42bCoLVLmAVRzbKphqh91+EpNDQLmV8tbkEAbybPYZBRyyts40qgtkce/DftS531RmtFu24MRhk1YnELFx0NnPAhIa6qiMZy2VwIVCDbEIOXXzaN9KYJmXWFXAKi/AYgsErH68WOH11QpvlxmugxjXYYzLrEROCxrFKFklsiwQsXIe055ZUKIk44qdVSAdcQ1VhmVlTvwNw4qPtViuBKjSGnkRCqk0batN68jydVs10V3brn9vuKvKRhVbZIAaZ3zqvdQwajmW0v/OgQnHztpZthtVjqgqMQ4CTAHsBxXujSI8O57i8cEE42CFtMoFrEqp5SYANQE/grRaPdvVQnHnsjKuGg0rjgSlL1RYw1QiTPRv60BVA/y4/osKrnf5dK5Y+/pq2Ayw0rV088v6tt2viX29AVitW/DGBzawrLsfyPhoxGHyYjvbYNtm9xT92V0l0K4tdx55bfvAG4YBK51fPt9p8P6OX+JrZ//rZh31MJz7fex1v665vn8/tKPs2d59j251ED760X1xAn3MvufnTWUf+ti7m61n6PN+wKoPbN6sUdvEX7KKOmQUfH3qtsweW27W2pvv8gHCvuvaKtZ972sfHFn7YO/biecP3DT4X//joQz70KQaavRtOrfrOtt+3tehwwbNPvfwCe2QQdx2wjoJFeZRGvox/0DKr9105f9SeIsilRGqaILRwSnGByc4ffIrnDz9FSZ7x1iVlZSTj1gunpRtm6/uBCO2LpaWcFfKtG7kzemTnEKFTAnQRESpxmUCo8AwwKhvNeSy+vqHDqc9dZWT4kKFXq1TSyd9aH66Y9PlnPrmV9e8vw1g4bu+f34OM6R819/29TXj1wE8+gC/m3hcc25XX1stTKdT1j0/mhnlez5f//rar5/vX//DeKN1ltYdlr57rjt8emd3w+iyM9Z+3Qx4bRl1MpVMoOesm/r9FAM2YNba2jI6VwxQxUbYjqwDUP1cEwRqKksYxkjTCZJ4hHGYYHV2iezDNa7evMf83QdJCwyXBaKsRJhXmCYjsHQptUbcckOy5o34cBDHqFixj1pWkwTJ0b6AVsn9Q4yoZTVNEYxTAaxyikPnuaZ9EMhKiKMReKOOFTCNU6R5icWrd5h//wbf/qd/ws6qxGhVIjEpihRmz8WeVaRaiX1UGxPW2j51dziAS9u+CENsyN2S2M7MDeOcNM+t/RGTfREEWKUhsmmCXEC7Ixw8f4Kd0weI93ZRURyebSTAQAYtS8GWFaajiQAX9di1Md6exeHOduuu1SCCebEv0HcvKbezHkfLdtRL3vmAzGXH12CgHISsDKY3XbPFzt96HX4JnD1j4DEQ8vwt0Ne9nwuu6PsaAEbBW6vDxHasg8r2ta61a//GOVCnsZm2FBW131hYRXWryJIaiX7VWHUs81yAJKbrcX4xaNVrNEGpvT7TAfk8tLMErFhNj99WpJzMLXah7LkEUgxzi/OKhQnItLIWsrFfDQi5ScDk2r36uc2zqtSWBYJ0LARQJ5hO1qRUjjNWmu+LFICzmlxsf80aMymBNg3azql2/9djqmJZMm7sc7FHZo7qtGbF0RKRYVYJq5EV+wwAXVYEnsjyURtM2xgFbC+LJbCgQ4SrZYHLVYGz+QqXqxyLCsgIdoE/I3yYlZhXEa6qCldlhVkFLAujr0UAPihQLmcolldIigx7UYjj8QRHoxGmcYyjwwNEEe0C/UICV0bTSnzEWFhds0WGy/kK57MMb+cZzjJgEY2o+I6iWCrTjFp8THdklWnqfvGaaYIF0+4IzBNAE1ymUmmKSLiiwvwSlr5ldfF3OaDQviXoqdpSuvY1U1zB6oggVAxUi2skqyWO0xDPD3bx7GAHD6YJdqIS45gHEYVUM6xNjQDhOj8SATwbLTQBGY2WlbSVhxkCr6nGoRQY4rX4DQJhtJ+5VuG2eezKh633BNc2ibVZcxfWQ8Z2ANrtv7iGehjwtSBgnxm76TO0WFQt/TZ7HbFNhk0mj9NlsE1CRR+YZqzNDdF1udwmhsEAm0Mmeij2EqBSAGXXHjk2eDAy0We2+/Pm/avv1HYNAYqejUevYt5kf3b4zo3167zg8Ozxt8Gmofe90+d/2wMF10a7vw/OA3Vptvq6zfjd9CPW92t3bXQ9T1dDfQRCX3zqVtHuur4vftZdqv/Ltw5v0/6tBqrnw2ssZrsaWsDv2rjdAVbDgIHrYLUNMV/bZEL1GkMl6XaY1cZwSWrPmkNnaM/cceMRRvsnGO09wMnTL/Hwya8x3jtGVmkiYcjN3GzYbQ0ZbRPBMSvfS6Ov+fzUrpK0wGAlVVXsiRQp6bq50Rkx/eYBrHwGzw3IXaDKBvI8WZaW9rC4fAbBtyBdh6DrHv4Fv53F9Tkkm/TfkCHxfd797Mc9f/vuPaeBHQwVftK3fm7T/q5+8I2fzwj77q+21Q9Y9TlePsDK3UTbgZeeXGvI7mpU1TbLCClb8XUXEBaBYJMCVFsbC0ZL6oCeOvP5JYVFMJIQYZQiScZIkwnSMEGwzJBdXmN29gHL8yvkH65RXMxRXS9QzVeYxiPNWikYpjRS4by/sG94wkY7xQqozCRMIsSHe5ic3EN8bx/j0/uodsYIpyOUBLT4uYJaJFoaKo8LlJJeCAF/xrzLbInr717h+ttXePuvf8V0VSHNSsTGXhP4yozlDXKmQxtr2NLJ4V+7KO3NnPCDJe015Y4hQSfeW9qThsjHMYrdMaJ7h9h9eoqdRw8xvneMapQox5VsGYowc08oKe81qqugdYFWg+6v0d26AViZCbcJYKXbx02wyU0RbNuX2jW3KekhRa8bm3EDFOzRLqqvK5VwP94GbwJY2X3/JmBlUu4Ni8N9VjvONwHnBiCT9zuAFf8rTCmothIBK6YEErBKR2P5Px+VYI4AVgZsLk1aIFkn7fvVqWKBAlZxYkCrOBHwJ00pIaDMLAJWUiUwIximqYYNYLUeCDdB4vAaoH3qA6y4aC1gZYO/NmBlGXQyL5gOG5N5RPFzZYuRoWV1rKT/Cq122OW32WvXr4kmlM4+gV+Eva7puxawUjDGHuo1AuoKvhDkItih6c3CFiwjLLMKswyY5yHeXi1xkVU4I2iUF1hqSRtZzyrvMMIKEa7KEtfUDJNUTaYCZsgXMxSLK0zjCrujAMeTBA/GY/k+ThJMoxijJAFlsgSwiogoUT6CeJAyvKoqwGJV4nKR4/08x6t5gZfXGd4sS8zo8oUiOAERgI8SYdsUBPHDCmESY5mTgRYirkJEpYqbV2GFnIAVRcxLZbVKFUVhIBkbL0x8ZfuyV5UVpTZMgDGOIXs6X2BUrLAfVjiZpHi2P8Xp7ghHaYRxWCAOCTQpg8mCQfWcqkoZfwWRjH5VLb4utRlV98vcX/wNC2YFCgamAUcjM4CVFhiqgZxaC8vRUDN7ol5T4LE11lXbXxj0bxqkyOeGeF/v8y/c9rTfYyHEXwqwsvfdNODuAufa/r1ra7yd1oorfP5jVx/7UqKG29ClobRuT9d9jU2eaP09Q/5vGy7rurrP/7X+0Ub+QusGFvz9+N3bn8HSfv6+dvbNm+Hnt97TZuPSdW/f/PHFR747D8c/fVVMm6tuGz/5Ps8CSH22qzO2vwOs/l4AKzVkHERbYpmAVbJ7XwCrB49/hdOnX2K8fx9FwDOp2wFW3ICVSWUBK27kK0RhG7Ayp5IGgFAXr/9rU4O3Fsg5JzQ8DRZI4GcArLru41twvufzGZQ7wGo7hpmvf33j5/u8b3w3Aaz6DLILiAy9xw2YLTtA7IAAVXY9Gl0Wh2VFP180mxyxdQtaETDiF4NeDZzr41QNSjoAK551K2A1ke80ShAWFarFCvn1HNnlDMXFTBhXy7Mr+RuWOSICM4UGNtQqYUoL7y+nc9ywTMobBcZZMS/cnSK5t4/gcAd7T08FsIr3pgjHaV0iXpwcBlssS87gg0FmUSFaFcjef8DZ198JYJW9OsMoq5AwTZB9JikxQK60NPnMLwVYyZhT04YMjyREnkbIJgmiw31MHz/E+OQ+Dp8+Rrgz0UqKFUWKlWFFsfqUDAnndLkNWg0BVnbe/5yAlTHkzZJzUgL7HMkuUe61NfkzAlbNOmyLr7dZQjdft/ubTb2y651j5B7UWMBKQaoRdnd3DXg1Ei0qyaJ19KvIYKHQN8Eq2b8c8K4ulGJS/tqAFQ+0GPALpOAwrAhYKWNLgTGtnKdG4qad8gNWrv1aCwwEsHLStkx6j9goY8esQ29TGdkH8m1SAV3Aitd2WaTWvrq+hfu7mACjC6VgFQGohkGjBQ7s/mQr/pGFaSsta48LV4VkzbLCYlXgw2yJ8+sVLlYlPqxKXJUBLrISs6LCkh4Wi0wISMY0vRR5EGFWFFiQ2RRHIiwerFZYXZ4jzpe4t5Pi8b09PD7aw/3xCIdJjL0wxIjtE/ZchThhP7IwD2kLqrdlU25XOTDPSlxmwJtFge/OZ/jm7BKvrxZYhRGW1LeiLY8TeV7V+SsF0FxJUYpAAKuQoJwwrCxgVSEqNT3ZpuLZ2aDsJmXx1OmqzGxmCrUpuhAzHX12LuDUw50JHu/t4NHuCMejCDtBBcL0kWGNiZ2yKdrmoIZgFCu9fgxgJdUlybBaA6xIwaUfbKpFOoCV9Q3tOmjc0Ztpgn2+6g1fYwPAyud/2LVV2/MWs8l+vhNsMfv8EGDVx4zfNCVwyP/aBLDqeq7mmusBt8+H8vl6Q6/3XdsHOAzf85cHrMQeDjTSN//qfawnPht6/p8CsPKNabt9mz5P13PdvJcf8HE/8zkCVjcFIHw9ervXffGXy5DrAw2t7ZWfd4DV5whYqSMklHRhNZHerXnmVqNCHJJ4hGh6hGTnHh6cfoGTZ19i9+gUBU/h6Ry0GVbGMtVVqkQHpRGlVBeKASArqKiWlTCs+M0A1rC1lGFlt+5hwMo3vX05tL6ApROFXTOevhbo631MK9+nfQbQ//ntABvf/X2vdxlU10D4DE5/SuDalTs1gPgO3wnCbdrf1de+9vvHZ/j8xwdY+U4PbADV55jdZGg05eHbgNUNjRiCIS3Aqk4/MgyrUl5vFWeoT6XFHUYh6Xu0PxGimEyPCdJkijhOUWY5QGHgZYZgychohYKB0IcrFNdLXL59h4CvU8uKoBFP5EmsMswLsiWsPlNelarXNEkR7k9R7U0kLQ67YySHu0h2JohHI1AoWE5mghJhzHaVqLICwSpHfjnD9au3OP/me8xevkU6z5FmDKxMajRF2glYmeA7Zlt+IYaV1S8UdkekYF2WRsDeDsYn96RS4r1fvUByuIeK4uvCENAy8MiZDhODfeY6nG4M5AOsJKnBpuo4QthrDsIQRXUDhlXb8bP31JmlKaYWDuly6Fz70BkIfmLAyl2fDdjhpgU67Aujh63B7UwAACAASURBVLeeNqgrex00af5Ph80Focme4ohSc2o8mQhgRTZRRDCBa6UFWLGanxRNMIAVWS5ukOoCWcJISpjSmwrwSf8gEiBU0/CLTFMLmXLLtDAFt42oc1/aTU8qUW3PnDRFtx90/Jn6aBhMhqXGfrKAlWaVNQd0dbXDGrBiKpwyrOwztxlWbnpgG7giK0rsHxmkYg+oSaUts7syDwS45gjmVGQshRGKilqimiINxMgJRK0yzFcZLuYLnF3P8fZqjg8Ez+Mx5ogwKwPMWRGUhwiSekwR9BirgqBQhUwE1FWaISpyjPIVxmWG0/0pHuyOcHq4g/s7I+xGFCenVmCJhIwzYZ1Ry4tgkKbr0Z5Kil4YIYlSI/YeYF6G+JAH+PFqgb++PsPfzq7walFghkhAszBJpf6oah5SH4rPqXM9rmxKoB4UZMKwAuKCgBXZVVqpT2yHAU3s2pd0S9G6ggKNkoJaCBi3WyzwcJri8eEBHu3vCHi1G1UYSVJlKVUEqRNWs99MGrnStUqkKY9A3JRAbYfoeskhbHP4Iv4G/WLpH2VYxRUhRDKsOJEtw0rTxTWgNgL2ZkJrgKX8Op1zCli5NvM29tMXMPr8H59/4Wqw2fVX+zxmnx8CrFz/Zt1XsundWimzz38Z8q82Baz6n5HpnSYO6dCPuvG8HY3x9W/7Gu22bAtYdShG9jCGt+EhdY9CzS4eGqRbvNa1P/sAS0fusvNOm4zPUBN98aH72S7AxMew8mXwuNf/GMDqp3z+m/3kB9y2jZ9808ed1Z2gegsIvQOsbpSpXe9iX0DpC7gHF1NvSqD9lIphrgNW6wwrCq9Hk0PcO/kCp8++wt69R0CcCvWaDqnN4Tesaj0RFOxLc7C54aposDKseOZHwjorqNSAlZDYLWBlUwK1jT6GlW/Cq0Oq07ZrQfsQfJ9Bup1BacCjTQ3Fpu/rmwd3DKvtADufQfTNP9/nfeO7KWDV53R1pQR2tbkdbMl7NkgJZGrPUEqgBax0MavjqU6+njLTw5dqWFICjsyGsWhYpaMd0bGiphQrWVUGkApXhaQJlrOlpAS++e57AbHk/4sV+DpBIsleIWMoUdYIb8XAhuynKo1RTVIUkxTJ0Z4CVge7GB3sIp1OEaWpOaUHRmmMfLlEPl8Ko4uaWlc/vpHv/PwKUzIAcqbQacBENpdoWPHmZSVt+SUBqyrS83x+sRpiFgYop2OkD44Q3z/C8VdfYHz/CJiOBbBiSqDIreQlYorai1h089U+tB8CrX5OwMra93ZKoJSdd/bgttPb7eQ1bg5Tiz5lSqDrxK7/3oBWbGPbjltR9W7AudF4kalv1h1tAdlTDADH4wkm0yl2dna0Oh21nARcrCQlUFL2CqbwNQwrKdfigDfs89wRZSaYJTpWaSLsPPoHXBMErASg4nUz/akgmgINlmG1bsPsrPVXCRIWqAPa2d8lzcvoG7ntVsDKMkZVdkGAjoiMMAJtttohU+GcyocdKYFi/5w+XvPnmBHI9DeT3qevmec1VecER4oSREkKRCmP8LAqgQUF1InTL4ElU+7mM1zMZ/gwW+BsvsCHVYbrAsiSEZZBIml/WRAJYCVQCEErOVikTlQGnj+O0wjVcoZydol7SYinh7v49cNjHCYBDiYRpiF1+HIkFCGXqnkK1MWRAlYEmIifSKYftcsQYZSMxHYLqFYFmCPG+0WOb99d4K9n1/i3swU+VBFWlmUVJobxp6mFBNNpKgWUMgwr/p2AFb+iMhbWLJMlCVrZdDplbnKuKtjEv1Oziny+SISyCMot8MX+FA8nCe7v7eB4OsJuCIwkVY8S8UyNVQYg2aUKKjasYl5TGVbDgNVQSmA/YGWOjMWBbPxTywppgAY9SO4E0/9/9t6zSZIkyQ58ToMlLU66urqnZ7C7oHfAfjgBRO7f4Ifet7uTEwiwiwMEcpidmZ6e5sWSBHN28lRN3S08nERWVnX3zGS2ZFdmhhNzczM11WdPn45tyB3AsBrzT+zzPv/Cb1c7IP9YKYGH+lyHAFZdz9X87fYMq3H/bh+M2405bpOS/vMzrDSG6/86+F1+JIbV2PsZmx9jGlv+2tD183B8P54S2GUXdv82PH5u+/zD72+8/WP9O/b52Phpw7B7NqqNDdwxrH6pDCsdCgJY+bum8rvqHJBhhfQI0fQE5w8/xdNPf4OTB88RpDNuZYnTwoSTWnSdTolGpLJrJVCY0xwQQXWRw3RVVETHiqKuZFs51QU5xlKQXPsqujT9X4dOOD8w8c+xMvR9DsFtAStlrHkBXwvAHGv/2OdjE/oOsPrLBqzaDMK2A9Y20H0G3gKtoZTALoaViXL7+lVynImxS0pMF8PKASGyu636VUEQI46nAlalkzmSeCpBFysB5putY1EVyqjaZAi3Od5+9wOq5VrTBa9WAl6RCUW2FUGkKcEnFxLIM9LmEcRJYhRkG1G7imlyx3OkJ0dIj+bCsqK+CuftJIqQrVbYXC2RX62wfXuJ1Y9vkF1cSXpgSqF4EXzXQNQAK6nWR9HznxGwEstJxhdTEx3TaUuLPUkR3TtB+OAMZ7/6VAToo5Mj5GQFhLEEjhS0p+0Rpphvv+oIpgVidcA67GvZgXdpaWO2dM+WHcCwajuMvrH1GVaHBHydzt9PBFj5gEszZxux35012hNn9wNKnqdzdBewsmO41m2pSxUA09lc2FUUXedar5pEClgxxUorfJYgw0pSAlvV9Ky9cpwb6wpuxFJpkCwrptaR6WKAlTCrCEDXGlAO5HVsk8ahN0eXqXBNQN+11tV91SEI7wNWCvoZW4L2hn2lc9QAK7LMCFwRpLRAggwt1bDSAjMmPm92twuwsnYKZs30WrE7DUvNQBdNcyNTKQGiBHkQC0vpalvgeltinQPvrrZYbnJcXF/h3XKJq+0Wy6LEsqqwJnMpTlHEExQEgvi7A6yEqRMmAoDlZBuFJabUjdpcId0u8fJsgd88uY/nJwvMkWEaMn2NrKMCSQjMEupXxcg2W2GZUHg9jLgZqRVFyVzkmIz5LwGrvMA6L7ANYmF7fftuid+9XeO/fH+NVxSHz7lZIEJYmhbpACemSdJuNoCV0w4UwCpAVFCLikwvBawMHJLKg6yISOarpC5WUumQaX6ToMIsBo6DEn/36B7O4xAnsxRHaYiUrCqtZygAl/jABCIFsFKwytJe+bGSDm8OWEmfBQXCYrXLsBLmlPq4sp0rVQmd06yPrgBuTcHzwPOOoH3QPzwAsBrzL9v+Qtu/sHnS9jP0iUyU3lCLfRbPIQyrOlXTA4Z9u9fnAx8CWLWvs/u8DWDVB9iNBswH7mh39Z/0oasaOubnd3/+8wNW5nO9X/t3z+pbwwff/0iN4DFCyNj7tc8PaVvXGBqef+MMpdsCVh/ivfRfo2v89b/T92nL2PvxN+wa/8LzXe8YVj5ivpsK1udwDRnDsQk19JLV7Wun1O0uGuqINrRkWbBd1Z8gnqCMZwgmJzh7+AmevvhnOHv0KeLpApUDrCxQq0uvO6dXyjEbYCVd4ijUTmSd+f1WJVB/zhGIngHX8qaqGB3e2wBWYzvoPwVgpQuPP0kOZ1qNORRjk/wOsPrrAay67EgfoOUvtAZWtf+VuehpWPUBVkMMK42eG8CK9/B3yaWCWA1YJYgpuD5ZYJLOEScExhNssxzZeiMV91AUiBhdbDMBrkr+XdIEl5KuV1wqsJQvVyg3G6Rkj0hVKa3YI9OQwQ6ZXQSu0ki+q2mCaD5DzO/pRLReJDZj0L5cIVuuBSTjPSgCH2Y5JqxAxza59BGJNiQVx0l2sbKgV5G8yxb572f/8+FgXR9lN6Dx36FoB7mgTHgCVYWcQvhJjPD8GMH9U8w/fYaTT58huXci7CsGoDHTdxj5kkHDa7TijPpXzzB3Ma1+KsDK7wdjddmK05US6B/fXl/b7+BjM6x8J8p/d00gZevz7kvQY3erV+3O3xZI7NhBm+1Wxud8cYTj42OwSq6sEfKttB8CVmIfCIqsVwJY2bWNqWT2wwes2OY2YFUUmQBWxtgiw8oKOEhqnOV51Sk3/nMdDlhJPzoAqg7+TCvI/BnHZuHnxrDieQpYxU5sXQEr+1KwSpll/LKiDNYf5j/463BtW52GFX9XM+pYpZI6pu+T4zMvA6yLAFdZhbebUrSpLjcFVkWI19drSQW8Xq2w3G6wIUuOGlVRjCyIUZLtHk8QRBOUrDDIPiBI7ipkUteKoFtUbhFtrzEr13h2PMHfPL6Hl+dHOItKpOUWcaUFcPjoSRIKsygOQ5RkrIZM1aZshCulJ2OFoB7LqFbyOSs+rrc5CrIywwRvlht8eZnj//zqLb7ZBHi7zUUQnmmKpoRG4IZjQ/qB0J0wrAywcqmCAlhpSqCl4al9JWBFZhdF0wMBq6J8g2m1xekkwsPTGR7NJvhkPsVRUGGShJjG1DgshIElguxu7REYTAmx8iUariL0zvdjjLhu0XUdvsoWlOdopQTuAlYq0G6cV2VTqY03u2OAlUtLEEDT/9qzT0OAyAcGrA4JuH3g5UMzrNq2ctT31UVgsGRGO+DdBY4a+9QHKI0GzCOA1fD9bw9Y/dJTAm/af+3xP3S+zq/h9z8WX4+1z/98CLTqi/H/3AGr4f75+AyrMRvQrhzu2xBb+3fs6x3D6udmWGldGrcUt/5VQVbdfVTqoASU5uBRnyCaIJwc4+TBCwGs7j1+iWhyhIBBDxlWBi55t5Ad1xqwcmV5JVDlvRzDiuwqpgaG+q/UtRHAytgK2lQCVkNfY4DOGPJtAWPfcV0GaffY4Snja1Ta2nUTPaux5xubsHeA1V8fYOWP2a6UQN9oc3z1AVZ+SqAPStnx9PBFNLlDdJ2fWdBrKTu222GAlZZ5lxBBGVYhAasZJpMjTCZzRMlMgrmMu/NkhjA4ISNCFIhV22rKHf5thvJ6JQyr7N0VVm/eYfXuEsVyhSBTUXYTZDcBXwlSRDZLqwdWZFtNEoTTCeIJ03N03Eg64HqDkoyuvBTQqlitEQcBZqyix3szwBfbZh6SqPfWz29g/k8OWPG9OJzDACvqhWXUHjw7As5PMPv0KU4//wTp/TNkLDUfJbuAVSsl0OzN3l55T2DwUzCs6jY5FlnNpOnRsNKgVJ9A175+FsNPAVjZfKzn1U6K2TBgRftu6YFdgJUwOdzzEVxpA1ZkWEnATAaRTkVXH2EXsOra2BEgRsZ+I5YehZEwrAiEkWGVF1sUpQJWxrASIXL5sirIrsCDLJa7wuvKOdlnZtg73+mzDsBK/RkFpYylxtsYKGe+jgJWmv7n7y6FjmFlQ8QHrNQ/6S55L13p+oftJ0AmfeueUYEIRlORCJa/W27xapnjx1WB1+sCV3mAdRXi3WaLTZ5jvdkgK3IUHONRLCLm1BLdMLMumSCMVXuPgBUr5xlgtcpLLOZTRPkS2dsfcD8p8a8+fYK/e/YAD9IAC3Kw8jWCimx36kqphlTpWEDTKBV7INXyyLBy6YaBY1jlmwyTNBEAiBsLYGppMhGW2FfXBf6P/+97/GkT4If1VqoGMkWR71SBHWYeS31SEWMXcN+NwcLlUUelMqwUsJIel4PI1Sf7jt3JJkcFAbkl5uUaT44n+PTRGV6cnyDdbDALCKoFSOMAiUgaGsDE8aeML/ab+cj0WKlhqPb8cMBKbIkDYXluw7BipUerJuhVCawZNJ49cuNVO0K1XAft0y0BqzH/0f+8C7Tx29YOyj80YNUX9Pc9wyEMq75r2jwlWD18zHAPjvnvY9f+c2dYuVHc20ljgJC/Vnf9/JcOWI1p0HVpcO7ai9uklI5bhzHAyt9U67ra2PwYa8HY+DHPoQ9w3vP//uN/OB8iyOwY44/xQGMPPNZhYx0yYq58gK/z0Ntdf/juDcPKfwW7e+G7gEwzuNkv4hTQGZqc4Oj8GR48+RwPnn2Bo7OHIqBJTZgawe4ErOi0mei6OhuaEsjvJiWQzpIAVk54XVlbJog69gb78/vH3u34lQ87og/AsmBi6CofG1Aa018Z22EY60MbP+8P+PUHI9pvbfPRdbzkoHZ289jzHfaGf66jDExq7j/m4Ni8sTO6DHX7GocAViqU23zLNTzRdRMjtmNsu1qrZLnWeBpWClZVEsiS3cHqgASr6u94iiBMBcTK81IZGmQzVbQhLowl2M7UvywX0CrOSoSbHNuLa1y/eYvt5RVWr98ipI5MoYLsFBJOeD+3+SP6JQyS45D0ENV5ol2LyDJINBWRFQ95n8J9O4F1CYYdsKWBtme3XPA1Nn+Gx6cGZO/7JY/ogmY+L9OdGPBuogDLNMR6luL4Vy8EsDr/9DmCmWqGMSZkCMqglwyrWu3YMSGsPQZ2WiM1naYFBrmywjbG/JRT/o1t6nVKvZRA/xhjUXVNeb+72imBXSDVUDAoDfNE17uOHVu/m6GvP/lzzX+v/jzVY1xVvgH9LVlRHWDijz0fxOG7Ichi89IXXZ9Mpzg5OXHsoli1gCgY7d4ZAaY8z1AxrS9vWFb2HPW9PZDJdKwovq7Xkdp4CmzRfhTKorYvE113YgJ7Q51AkrFM/L6j2Hu7741hVdtA0a9qQEl1TrXMdV2X0N+gIxvTAXfNu26QWL9f7d5MmVTQi4zMFrggc4/9ZolsCvgIvF3wvWixiW0V4dX1Bl+/WeK7ZYnLKsFlHuBym2OLEpsiE60wBQ3J4GRhB6qBUqQ91u+A/a1pnda/xGCYpnd6vECwvEC0fIN//uw+/u2vnuNhCiSbKxzHFDwnWKUMptIJq9Nt4/Okwm/SojzChmPKpNxHeE/yPgnes2iOjDG2L6RmVYi31RT/91eX+Mdv3+HrqyW20YR1+WRpkBTlMlddLKdjJbbDTZhCmE0BgkLBo8QJmdd2RIAcFseIUKyWiLI1zhPgxckUn57P8WARYxFWSKhjKOLxYt4RsCqgMO90/Kj9VZYTn1PAMwc8iZ0hSFeLvBMI5F4G+4LPYJurHqilcK+CpHzacgNUrJSrK40UHnLjUvqgpU9lbdBrNOOpz0712k62XcCW3QIObf/gtv5Rlz9S+4R1SqAVUerx3ToBaQd3cf6MuYg9C+QhgNXwht54SqB/6/daH0YXeB2bfV/1Gly7WLsr4M/NsJLx1tG2sXXT9zGG/J+2f+X/bgUM3nP4vK/btXPemP83fJNxhtLemtPafFMgvtmca9uLsfk/NL/b19p/lmYDqv2+2+3u64d2hshNX4ra2Mb38tvcNXeCO8BqZEiOGqybvqLmeB0uXSl1DWi1C1g1xrEBrFKE6TEWZ09x/8mvBLA6PnuEMKUagEe53AGsVMNKBodt2yqPwtOxIkilVQKBrQBZ4G4bNasca0sCwgOszWjQ8f5deNCZd4BVP2i4P776j+3u7DvAyjcRY4DVXhDXMtbtz5uAt6kOWAdmdXlvZVv4gJUwM8lUcFo3bQ2rhmGlgJXsPTvdDmNkCGBVFJIWI8LD8VRYVQStKL4eRalWycpLUCtLBNxdqCkLXlkiZkCf5wJaxXklAuj59Rqby2vk10ts311QtRjZai0sKQJbEYEn0biqkAhLlBGUFpEgIykjq5N6PNTgYYBN5gbPYX/wXxeUGEvLdsPFbskfmypgYwbsYwJWnE/ULIojVmtTBs2qyLFkIMEqiefHOP7sEyyeP8bxs0cIphNlGlRMnXHJKW5HorZxLti0uVqPp5pRtstasvMMOPNBhy7AasfB+ysCrCyQ3AVFlF3V5bxbP+0GXE4vyZ/zHmDFa5voepKkMMCKP5Nd1AVYqVi6VvQjc6cGDLyqjz7Diu0iiKBaUA6wcmNDmVUa5Fv7FYSp4aPWEuBE3m0s2nUI+BhQVzNjGjDQH5uWwihAnEu9kvY6J94kEeQ406ryWmH+R9vptd/JHhM/x13bB0X5nASsOKcI08kGYKBsK2FqiWmkgmeMt+sCX71d4U+XGd5kIS7yULSqMuTIiq0Ah2KLFEURe0XeaCngEQGrSNlNMl91zWTXEKCeUo50eYH7UYH/9eVjAa1Ogi2izTWOWAFQ0vI0d7kk25SFGQRHpvC6WgJlbIVajIKp0CYjIWwukrKoTaabDwSsMgJW5QT/6esl/vHbt/jyYom1iMpznAUCcgmYYil3BhsJOuEYXrS0LFwh1QgViOO3BWGy/mw2mKDCSVTh8TzBJ8cpHs9jnMYFUlYCjNJaOF7AKukbfVbenxUaXTinwBzfkiEd7ALZkLCgpxF3vylgxeJExrIytpjd1w+iFLDSvm8YiOM+0864qw2GXafRtGuv/zcJWIec4S6/pNGw+vkAK9tE6Wv7sD+1D1iNAS3t9zB2/NjnBqYeEojsP0sX4LELgDXrbXegNd6+/pbVG0st7bGbXPNQwKcrBtTNs7Et+0N69uc6ZhywsvnbOf+l33V18m3MEPh903ky/H52N3H9ax/6Xm8yVrraXltT8087WPU7MeodYDU82G/7QgYXEXHMLCWwbZD0992UtQbIUsAqQJBOgHiB+ekTnD/6TACrk3tPEE+mKN0OUK1fZUutVQmUHahmx8/2F3cYViFBKgJW/NexrBgM76UGdD/pGML8U5iaO8DqDrD6OONsnGF1U4CqL/BqB6IGLjFIlRDivRhWTly21rBS+0J2hNgeJ7jOACyKKdLsA1YThEGCqgyF9SMpRRbceiyClECMaFuVsptOkfNqm6FgGt96i2C9ET2r1eUV1heXyK5XqFYbEWanBtYsTuVcpowYqEMQjV+SzmbVEh2jzIIJAeSpg0WmhwUYDrAiwCVVU/mMptHTM0A+JmAl2Bl1tJjOE4bYlDmu8wz5NMXs8QPMnz1C9OAcyb1TTO6dSjqk6RmSPUFnnylRXc6O2Xwf8GyqQO4yA9oglQ/KGMPKumfH8WLqj7ds1eCXczr+EhhW/i6f30+dzldH6mIb4PJ/twW+zbDimGU1vHQywenpKdKU6XtJnRJoDCut5qdAhIqNK2BFmyC/S8Cvc8TmtMwbMhid3pG0xwIWY4157BFL+e9jWLVTovR6LhXR0o7N7/CcGbNz+4CVY1i5cdUAVjpH5H0MGPM+e9sevxomkEHKMgdAXnFLLkRRqV+VUXye7ec8i6e4KiJ89XaJ3726xnfLAhdlDNZRzss1inyLgkw3x7AyzTECVgSpyK4S4Iq2kKwal8ZLy8R3XFxfYpFd4+8eneHvP3+GF8cTpNkl4nyNKdlC9BENAKTfx/MFhSIriZbAtJkIVjmGlWOUgfaFQWGp2mTStjCWSocX1RT/8N0G//D1G/zu3RWWUYJNFaOoQtEWZE+U9PtcHVMB/Vzn2zMoYBUice0Qm8pNjopAWyXsqvNpgqcnczw/nuHJPMJpVGBarqRSIPVWHd1pD6yiveJYrUXW3TtTcXfXEFd0Qd87j1eGFYGvmzCsfMBKRdwbHTO1r0QKdcyondsFrHwb3P659zNJQW1SVtXf32UbtO1ve+gfEp/0gT58lpIsOpfa2A0d9DGI3LYQ19cDNq077aX4LQZNd0/qdn/4fWTvwD+z6/iu9dHOOaT/hn3HYYZV+z679/v5ASvpzwH7PPzsu3HF2JrYfg8uwh3UMBu7/20/PxSY6RmdHRkmu0e2Aau2LfgQgFXf/B7vm4Zh5c+rPnCt63q3ZViJJT2QYSV9dwdYDb/W2xu0/uura2cMqy6rbztHuwisDXox9WmKKppjsniE80cv8eDpFzh98BTp/Eh22gRFbzVBnQ1P1MTSY+Roumt03VR0PaoBq6wTsBrrH3NIrQnvgx4PvaExgyOB/U4g0VztLiWwMRZ9i/pY/96lBGqp7S4HqB2cDjtf3busfWCCD1ipllV3SmCd6uMqi1lgqxIojo1UV15yAJxzYQTqceLAUTxRZhW/JR0wEcCqoH5VXgnDiqlJ7QWZu+8SKIlOlRNXpyg7QawsR8qgZr3G6vIa68tLbC6ukF+xtPsGwToTgEvYWQiQkGHBMErSGDVdpA7SvZdghXsIprACl34pc0RSDX0neYQi+rEBq2Q6wSbPBKzKGBPNJ5jev4fTF08xf/wQqziUv4WzKaLpRJg2TMNilMAxQHZWu89lzjqb7qf4yXGuK2wjwR+TbUCGv/sB054j81cCWJkz1+6r9rrUtbbtntOk/9TrpquGZ+xIMqykalycIElTAawmkymSlDwVo7k4V18AKjKrGsBKmJQGIJestKYMRQORdtZhl/Jk5munOp7b7KpTH2X+9K/ENVjp7mVjieDZ2JeMxZph5QNWjWanALUjgFWfL9Jld+WeBKpyJvWRtSmKnQpaMcNYQD8anxDRZIEVEnxzscb//OECf3y3wtssQhFFyAsCVhsUIlbPs53eqKQuElFKHGBF4MsAK01A42Ylq6Ru377C46jC//abT/FvP32ME9D2vcMkoAB5JUxVncduAGg+mwBfol3FCnwCsGi1RNF1I6NLQJZSSEgErBT8I6AVI6sCvCtT/PcfMvznr1/jt28vcRXEWFdao0+KYZBhW249wIrEJzf2HHIlNiIMEQuLi20tBKiKyxJpVWIRh3iwmOKTsyM8OZpIWuCs2iIp1/JcATdWJY1S6jSKndax40TSRSFLv5RLVboKfS4ll2wyj/UkOJ6k9L0PYKVV8xQQs+sYINEwyCylsJ0W2GmHvcG/Zx9agFXXOB1jWI3Nrb5gVv0HqxL4/gwr0ecbAKyG4oN6LRp4iD4fSm2y06W0Fb4V+PbZZ/89jMUvY58fyrDqfg9dGSr9AOHYu77p57ZR4Zv1djvH/P+xz/02tcf/IYDVTa5/0+dvz9ebn384w6rPNtwWsBqa3+PPt8uwsmu1SSZD/TI2P8Y+N8CqfVyXfyrPcwdYDQ/TsQ6/+SBvzqgBK9uwkY92rX8Th+2LO0qB3zRBGU6RzB6I8PqDp7/GvUefYHp0giCigKZ91eQ7t8M3BlipjlWTEugDVqRPq0bOWP/cAVZj20/Dn485LGMG3TdCdQMaJwAAIABJREFU9UjwgnT//XUh62PXvwOsxgGrsUVl6PM+QEH+7tgUWulvPyWQ87MLsJJzXeU8ptE5OLwG3ph6JA4hHX9JxWM5eQWsQrKsHGAVIMKWouZFCasupsQmZULwS1hR7n7iitHsiERJhaDIkRD0yDIUmy3y9VrYVtnVSqoJsrrg6u07BOutCKpPgkj0Tpj2p2XHG4DNd7rk1q4ioGpwOaqq7WabUW2lz3XZ8o8JWBFQiyYpLrYrbFBicu8Ex88e4/jpY2FVYTHDmkE1I7A4RjyZwNLDbJ2Q1K6OoMj6X3TF3C6WBilNehT/3tYIaQdNg/abDDYPxfhLZFjVLD6vD7sCyz6H1Pq+eQeNtpO9DwWrdK4SsKJ4N0HJOEmkUuBsNsdkOtMKl65Ei4KSboe0KEQ4vdbB4jXIYiSAUmtCOVvgs5zcyPEsQM0s2XUYyUjsQ6vUj2h42gI51H7BGGAlfTAAWMmVBVwKaj26vgCry0GvAW3HPttbD11lTkLiZFmVQSSAFYF9glainZROkYcT/LjK8dtXV/j9q0u82lRSDTDL1pBKi3muRSecXpbpWAUx/TMyrMKaYSXFJAQALMBaEtXFW/z6dI7//Z//Gn9z/wjx6g2QXWExjcCUT7ZZnqNQm8f/NEWSZCkVHxdhc7KxCEh5gJWm1fE8HR8CWEUJ8irARUHAaoP//KdX+O27K1wGKVYOsJqIXSlROH0nGm6x3YZOmPi/WmFEvE+ZIy4LSQGchxXmQYlPH5zjfBrj4XyCs0mEWcDPC6QBU83Z8ERsCKsRyhh2bEA11WSX7TKsuHiY2DrHQUhAy603yopSFpRV+7Ofa3CpQ8OKSoBkGhEy86sEKvClMJmOb9MAlNm8kxLoj70un6l3o1ZSH5sR3f75QzCsfBvk//xLAKwOZVi17agueQr4jPlXfX3Pv4/FL2OfjwFWw20bB6yatnfHCePt649QbdSZv9ceJ/1nNp+MxSdD8Yf4IiMpgePxxyGt/FjHHA5Y9c7/OpF6V1v0pi3uG2fD17k9YDXWzlEGlpcK2B4r7fkpvsIdYDXySj+qhpVjWDVYUgdgZRypDsCKC3SaIgd1rM5xcv8TBawev8Di5J4IrzdftwWsmA5I0IrCyqqpIANoYNfVFvGhBWNswI99PmbQzCG26/iEijuG1R3Damx8DX8+nhI4LBo67my1ASufMcMZTTZFH2BlGlYq7FzUaUPSJmEZaSBqeI5pgdQUcSmSFe0AVnEyF3YVvxkusKoZ2QUasJFFxQpTElJJ11EYXYAvx/qhny8aJ6IjVQk7QaoKCoBVSLpgudpIRcFgtcHFN9/LzwSvYifMzuNMNJ67+y5sr6ETFXLWexKwsp28HeFrZ2mlrQM27GMCVkUArKocm7BCfLrAvZfPce/zF4jvn2EV8rMSYTpBxvcVhJIaRqaNRqqh6hA5UWCz7m1byyCaY6h2BtyANk0fqy7X5/B0Vbmpg7OAEsVN5/2lAlbmyPv92AVa9Tulvph7S2TZwAiZF6Vomm3zTJgyBKzm8zkWiyNMZ5x3oab2mdizaUjWDJyqrvhHwErAWvdV69KZzpQTNucaaAGLBRDKEtLvUtZ7AwHa1lAdXmFHtZiK0lcdG1pdx9m99N9dhpUPWFlxAR1xZnsbva16XHrNZB+wLX7KZHOcAj9aFzlGQc2pgKLjyuIkw0qC+iBGHiW4LCL88WKN3/14gW+vNrimdl+Rqe4YbVdd/U/np5SfiFNJB6Ru1G5KoLKRkirDZLPEv3p8D//+N5/h03mEYPUaQbnEZBpJlT6miFIAXlKAmWoXUORcNchkQ8EHrCwlUBhW+v5Et1y0R/kiIxBEy8sQV2WK//r1Jf6BDKuLa1xFU6xA7VPdGFD5eQI53KB0mw2md+g2NNhDtMAEq5KywCwocZyEOE9DnMbA54/v4TiCiMfPKLIeUHeLBV+1siHHHp+Pz8lUb7ILqSEmTWVlWmFYqXXjc4q6WajsNPmbFJ/QDRICYAZYkSmlyZ0KXvUBVnHFKrqsJKuAlZ2n99PxYRSiJrg2oMFE4T0v282DQ0Erew6zMfV8dXHHbQGrNqCx87sURrDK30PMni6wxFJzrZJwt6c0BKiI33HDlMDd6+0CBkNBe59tHgN8xj6/CWDlv2O9LsdPu29338PHBqzETntpWe1xOOYf3xSw2nkPvwDAaix+HH7+wwGr9tq0+17dlvGA7ehrx9D8Hh+7znP2/MMmTtY1ffwawz1k/mXvUR4r0gesuvwE6cM7wGpkSP6UgJVYi3rIyA/6Et2+eEsjg4FgmCbIkQDJOY7Onglg9eDpSxyd3hcdq2bAtQArp6Mgf+1MCWwzrBrAyhY5XrsRoezvx48JWO0b/N12MDjevb/vXKjo7NDXXZXAMYZYO9rvdm7+WqsE7mgIuYHW5Vj1OVsWJHf9y54ms0kdv/EqgRqE6U57A1j5nE5jLLkAm/YlTuQ7TiaaDhjNFKyS8ueBlHMXLR2mxBBQAtNDtCKX7JAzoHKVq7QqkgYjGsyWyAsGDJpKI2XTCUZRv2q1RbTOsH79FtnbK2TvLlXbKitQsTw72Q9MM3QaTpJiYwwiF8gz4DCGkYY6qmdlqoF8HUw1/LkAqzwErsoMydkRTl88wfnnnyB9dA/baYKrqsBGUvJYhZH9E2I6nQnDSnSsIwU0hGnmpqBW3WnpSjjQwB9fCkwoa8AHNdrBkgRtEu32aOD9lQFWth53AVf9Dqn2qg9wSRqN8yv4LhoWUCUAMAErrjt8v5PJBEdHx5gvjhwAoWNYGDbyLymKDSjJ67Ji3Xa7FdtgouP+u7X2cxyRcaMBi2rh8RcBceWbKXMEvdo6MzWkLRpaBjj562gb0LM1uP2v9VvDknE2QhpD4MirxubGt0DtHvBmYIT/Duw+UgzCS4f2nWJenyCwCCAECUqKo4eJI5+S0aSbAVumWLKyXjTFj5sKf3h9gS9fX+LNOsdSGHFaXVE1otycIatKgOVEwCoDrIQl5zSYCPLMkOG42OLfPHmAf/vyKZ5RkjS7RBCuVR8ror4WgUgFrOJKwSqmWks6MKsBUkifLCeC2JI6qaLvBLY5FkKp9KfrAz8L41RSIAlY/cOXP+Ifv3mN311tcBXPsA4momFFwEo3JglWKSwtdsMBVjJUpPgvtfQKxJUyp86SEI8WqaT/PZhGOJ8EWAQF5lGFaRSK5hbbzYIZkqpIFleRSyENgrU53xXZhkIMpdUjd4w2WulTAvAI6Un9Nq2FqJpsnAuqw2qpbmOAFdvtA1YE9RTo0tGnDOHGd9EKhe2UwK5xZ3OhHXi1x78BVn3r/xggMOi8DgARulbePiVQ1tUBF3GIYeHHHn3P0T5/16788qsEtu2gvxYcAlg1/TLmh4+NhP3PxRfi2uE+6hqDY4DO2Pjc8Tta8attJA492dj1b/7Uu2eMPd/w9W8GWHXbiQag7Fobx55vKG4YO1dJJ7uM7yFbNn69/SPGAKtam/FOdP2Q7t3ViOo647YI41ArnLJEj3Cbm841YGX0ZL2i7H5yQU1TZBXLzJxgcf4M959+gQdPP8Px+QMkk7kL0SwoU2RKppn7VxeNpgqQLvimYZVrSmAtus7yvznoTehiZ7ubw8b09oBVPwVijAGhNPimfe2fx95vt0HbZxV0v+f9nef944b7bsxgjxncXQe9GTvWjq4Fpa+/up/xUMDKXMDdq4w93yGz+Oc8RrPxmj5o//yhACvRqer4JiAj9/RSAgkc2X0lkDKGFY/12BgagPgpgfoc4siIrEUgYs+sEBgn0zolUBhWFBKuIIEx2VUCDJFhoEkatTg42xExOJHrKBtKxIzdDmNRZhIkmK4UdU2Y/hdmBcJtgXibY/XqrXxT26pab1FtMgGtgqICFUz8vtGASpljAlhZ5TMRkFfn2v7lsRIOednR7dlIBkM9V1oDTVMS90ff2Iww+5uFATbTGIunD/Hg8xdYPHuI7SLFdVAijyNJAVwvNwJYMRCdz+aSKsb2U8sqmaSuIldTbn5v7taOgFb0asAqY6DRpnc8g3uwIcDKxonlJNq9Jbjt0AaTfnHrjt1RKpp1VXDrAN/2nk0exsred4Nqw/Zdd5elTTKHfCaUvkV9/t3Sy3ZNGUcdDDNbn/1ebQNWOmwVbJQxKqBEKfPJACvOmzRNa8BKGVZ6R3svBAB2r00h8Vw05ezfdjt8wK1mNNXpsg6YcKBVljOg90FtfzYoc0mel+CDn2ruVQe0MwwI0xP0f5pyat/Nrq4FwRz7xiiz69ul/eewPm87/QZYWVEIs4sKsoWYzhaqW0XIh0C8MEdNJ0/t6JrpypQ+T2e4LEP88fUFfv/9G3x/vcZlUWEjKYQOEHKsJ6nG5wNWrkqgtk8DnajMsIhKnCHDv350jn/97AGeTJhKRyH4Da7Wl1RVFxajaPGJDmCAJI6RhAR8YgGmaIc4i5gSSDshdtaxMFm90IAcASiF6ZVQ7AGXRYr/9Lsf8N++fYs/XK+wTKbYBKkIzxPIR1FIYUMZ5fUGp4JHtnZIRUmyq6oc87DEg1mC52cLvLh3hIfzBNXyraQBzpMQ0yQWxq0wQ52GWBRyDBH0U8BqKxsqcmvhbilTV4M6wdAsvmNqoNhvTRrkM8tzuuqG4h1LkQ3aPGNY6dpQubRC+rlxlSMQhpVKXoimrLeJSXurbVX70BBiPCC1FmLXkd4HUrU/k7Y6cOx9ASsFnoa+9n2T5l7OhzcjuHcZu3LXHQ5jWI0BVocyrMxe1tbH+Q9mcvr6z3+kLr92zP8f+7zLMvr37APc7HnUjts72u/vps3db3m8ff1jQzcqnM/X48OOjawxBuBQ/CXr6wgONxYf3BbG648sByeV+7DZuOk7mnapN/6sbduu3WiOH5fc8Z///d5lE1e054ra0uEeGos/uzZE7T6yEg4wsWWD2y32dRw7xrA65LUNHWMaJu0HV4dhvEO6Amrf8I916Hj7m906mUAuQGk7Q/3XGVkuRl44F8/DvroXDdLXqzBFODvB5OQhTh6+wP0nn+He408wOzpHRjaCLKJuR8UFk1bY3V+8/Nx/FV1XwCqi3gB/r7ayuBOwqoRCTXo2g9D3B6z2u6drgvQbBgso3JTfX3K9suO7H2rkJM/vUojqibQDcDVnNQbB3tluWxtn2YLcLsDq/U1sFwI/ZjAOG1sDo7sj8PSPHltQakPTU/79tu37Kc/fc4pqR88Hl3cBrNGUQD/kpaPshtSOXXOggwE9xsgQ4XEXTJt+TUnwiLtmDhTSnX+nbyVpgQScTXerATB4Y2EiUMRZmBdaHj2MUgGrkmQOCq8rUEWbycXE7dA5EExiBAcUSbBBlkispdz5s4wVJ71jDKsgUPBbtG642yNaLdRDYUBHwfVCAKxqucb24hqr1++wenuB7dUSWGc4jicIWdFL2BAEzJgW4kqyO9YV9VF4X1bjY/sYxBIc0HLvTvekRuk8UEd0Yhj8eZvs/oDjB6Iro0GKXIK/CBNAv/g80ySVSons35ggE1MBtxusWAr+4X08/M2vcPbJE+BoinwaYxMCW+70h5GAgZJg6fqPfcg1VYI+Mjcs/9FYU4ocyL21Hyy9xkkeCRJpTqoBm/r7zYBqOcNyL/fOtzYMzU8F7kQorT7f/AL3h4aJpIIydRt3ba0+b5d9HPYPNBDXncYGrJL3ZhtFA8GcDhllGHWvHfu2ntfVuWoFClQvieNX2Y9MiSoFbOJ8p/A6WXWzxUJYVhRgJ1hpKb4yHoRdon3Ia/NcH6ARPSZnF3aGrwTmDXisA3Y/wLX+8H2idr/aTm39d+doir1x12U/6fjVMSz6YM5OcAyYPyj9QzskqbC777ZunZtvZmcU+GrssLXV7KL1hwT4rh1Mu0xSaoMZI0l4SuLPCDBYAasNmU7cpgtRku0YpbjY5Pjyux/w+x9e45vlFtdlIDpVeQVkVSlAMkXzN9tMwH5IlUDaQQVqJNWMQukoMA1zPJkG+DePTvEvHp3gXrhFKkLnaqd0YPOpc0mFEzsWRoiE5RoiTGOxY2REWUEJsT8EbyRFTmGfWPS2CmS0q9M5sjDCN1cl/q/fvsaXVwW+vr7EJe1/rKneQe4KZUhKeIQgIfuMjC1lkwV5JaLq0XaJKQos0hCPT+d4fu8YD49SHMclknKLozTAJKwwibSSoFbwc8CRm2OiW1USlCPjVhlWAgASkJKiATKAdHwbUKG/IHGi7AKoNW6Xg7gqTKi/KHaYcyKTFMcooZ4YJ7xqKKJghceNwJb0k9nfbIt5ecKak3WNAJmLW9y/Bj4O2c4h++CnBA7Zyr7Pak0xDzhvjt2d27X/6gBT7VBnxwdv3gOWuFMPDfrbAbWDIQdtzq69atumLg2o3QcZiw/H/Oex88fe2RBg52+ENNfZ7etD/etmzTJz62+47P6ttue75n7sUTo/H3v3Y2ujfD6w5gwyvH1mcE/rh94v2y6fD4RkY+9/LMNnOGaz3TvNt97vK/2bD6D78br5KHXl1o5+HG7/eCw6Nj98DMfW3DrmazM8nU9gQJWOw2H8o83QGk0JfK9R7J30ywesdh3VmwFWtt3T30tjA94WvPfrZ+6uKmCF6QKTk/s4fvgC9wSw+hSLk/vYZqo3FXrAmKYBKNXanwBK/dcqgcayImBFsCqqMvlXdKxkN8rtRFFU+ScBrLpNY2PQu99Fd0pfE4HWk0ucna7AzVv+vUDPy92sD9g1Tm453gN8xo1Er3Mywjp4vzE0fNaYwTp0Qb15MPwxnuZ219wDrAR9ad5n2yETf9CVI+9zKBpCdsO4aB9bM4isbL2lADnGTB2cSeCrAYVWDvS0W+iAu8/tetYbtijSRddgkbEQd5YdYBXPkKYKWFWVszkO91CNpCatqQkIVQy32U3fDyitgpUsWrWWjyvmQGYkf8xyRASFsqLWttq8u8L64kpArPB6I0wsCrezEiEDCwbwVvHMQAW+pogV9zw9GxmTZIA5fRZ9EGW9yLhmcOVYYTuMVNdxDBZUCLkBSxgoiqiyGxZknvmAVZQmoHbVusyxSiIsvvgc55+/xPHThyhnCbIkxKZSLRe2gfpgEhc4sIb9yZQaC/jLHcBK04Dac1YxeaGWOepcs6uqwMltACsFIa2N/pgam23ybtgyL+1QHcj6gvWGQptl8+EAKwNt1G/em8M1paP9NA6gFDD05oCVATwyBA2sKghSKbCpot9aLTBOUkzncwGsptO5AFYa5KvItwEw5jwaQGWglg9Y7QLhKjItyLP72rVxu2tfF2BlPvJeaoE4p2yj09hzACrbqICVpq7RxsgMcsLrNaBH4MK1qw4svFegunjUb6KdUsCuD7BqP78PWBGMl7Q6AdO1sp6AqAJaQdlVZJISnA9jFGGM602Gr394hT++focvL1d4VwSSMkgPaUt7IiBjIgUpyCylLlbFFGp3fa1kR3ZogRhbPJkF+PunZ/i7h8c4DzZImCZND4ygkcxdssRZPCIHjRUBqzBIhV0VTlR0nbCMAFYy2ekT8nahMk0JWFUB8qKS6oDhZIYVgK8ucvw/f7jGV9cFvr2+xFWVoySoL4AVNbaANE5QEOTnXwlcsZ+5xqy3CJZXeDiJcG8W48HpAo9O5rg/j7GIS0yQgWIVx/MUMXWrxG4FAljpTqEK2is4qGaJIJWCVpwDZMTqO9Yx2dgsm21k2CZOlKKirlWo+ItoqrmNCAJ1CljxmuzDEgFLGhKwol/L44sMyNeyGStsLJfqrFiO6mKFIl5vgBWdRWULC8A1wrDybeOeba5hsW5rOeR/aaBqCl9d/vGuqHIzx/mM0npUssPyfj6pYfljoEWf7yN3bbE3u3yobttkY+KQu4+tRB/v87GUKGMP9rVgzP/u7xv9xI9nx2z8TXvBen7oDbTb3wXg+PfdAzW9Taq2j2Ebk0OjdwywajO+b9oHY/HPMGCl81e/dn0wPa+xe7vvzjEj5Y8uXboNDnUw53oszOD8v+n4q30Ex1jfG3M7DBXnHwx0+h1g1dE5viP25wpYBdMF4qMzHN1/jvtPP8f9x59hcXpfnBT+976AFVlVZFgRsCLjShhWFVkaFDPl4u8czoFBN4SyH86wugOsxo3fTc3t+PFjBmvMYNeAYE9QN96CX84RPwdgJQCQAV8eqCM2ywOslFWlJe2FpeRYVrXYsPsbAS3LG9/tWS0rrpoGoraOMEwQhhOpCpiIfhWLOISSsqGbJVqxzweszKmQ8uoUB6bOkqzH++wH2o8kcTpyntaS9LNLlyLDKKSYewXEjnGVX6+xvrxCebXG9bc/INzkUmUQkiZYKmiljdLUaTZYinQp/Z66PgasiQ2ztArHPjLAigGfas6o61AHSs4USaKIxjf1FwErcTMc152AW0rhecewEs3BgBXGKmSLGR7+m3+J45efYHrvFJsY2EYMjhvAKttsm/tKsK9gFZlrylBpGCgCzntspcZZuAOsuq2Ipgc1DKufBrBqdiL13gZYaVCtTCsDrJSlmCCdzTCbL6RioAnvm21oABgN7g3w4r+SsusYVnsC+wIa3A6wkgIKbqd0J9jwACvbUTVwzQesJCnXWIEG8jo7Zrp0tvL765+akwBxlHYCVsZCNftnfdrYJ8cA9QArAdCYA+fmEOcWWVIErDYFuTkhiiDCMivw6u0Fvrm4xj+9eoc3W+rNhciCQNIDw4QgY4wtwXYHWJWBalmpXdRUZGGt5ys8X8T4+2fn+LuHRzgLNogInlAMP+fGoQJWyrAqVVicDCsCVgRTJnq9hOwtYb4qyEL7Q+0qsXjUwBNQiHcMUaUTXGY5/vBmg3/4eoWvVyW+W11hGQAZwVCeVajAO/WyBBwV0EwLZcQE5bY5JtkGL8+P8Phoisf3TnE2TzBFhrhcYxoWmETAYpoiIjjnUvZEON3SQBxD30ifZFYZYEXwir8PAlai6eXq96naOkoyFfjsDg4TBq1jR0kyrWioK7jFTdmI/VpsUeUboNwKy0qPo9038Fx5dwZYiTV12m8GWNm4MjvTF6i3jxtjWH0IwGrfb1EW2SGA1dCG+yGAlc/AUDvR+PFtwGq/nd662snC2Q/o23Z+qP3td9G1RoydP+adDjOsjFzUD7kc6l+3+9ba7Z/f3b/vB1bK/dzDHwIZ9gFV/vjue/+98aOauveEW51P57Hhx95l1+dj72co9tV3pldt9uh2vMkdonrTP/uAVV/fjY/f9wesbf746359PwdY7QGQOzagAdT7+v6DA1aHBLQ+IOQb9LYxGzMYXS9//IWMD8M/f8AqASZzxPNTzO89xfmTz/Dgyec4Pn8o6Ts6sMy4u0o8OwyrZrfCNKyMYcVF3FhWocv3F8CK+f7cdboDrOoBtmuU7xhW/iLaZ7jHZ+cv54ifC7CqGVG+TpXtYNTpgt2AlVXJMhBLU+92c+NtN6cuKS7aMgwkYxFZj6IJ4njqKgMSAFLASupIyfUalqrPXqhTApsstFpgWgLriilPTLJQfZCaSeYWNXVoKwHFyJ7ibnrCYDIrsF2uUF6vsfz+FYL1FvlyLd8VgatthoBi0SICH0gapKR1GIjk0rGEwVTqZ2oe9V784mfGsvIdMmExuCwdef4avGrSAgW08hhWKW2kBGAlgjQWsKpMIuD8BE/+3f+C2fMniI7nWKHANiQLgscWkgaYb5mGbanLllLVAFbGINV3qOl1befwjmHVZ0M+PmBlwKjfAgOVFChz81bYjw3DylL4CAiJXlk6EZYVQat0MhXA0oJ5H7DifQys4b+bzWYHsLLPFBRWEOI2DCsCCzpNW+Ktjllq7EmZM44pSMBK9IYcw8oHrKRvnB6UAVbttEAZ3zKXydihnl7DsDJfrg1YWWqgvQ9lZIWI4lRTnwkmUa9IhMz1MwJWrABYkGmVFw60iuTfd9dLvF5u8T+/e4UflxssiwrbIMKaBiGhXh8r/JUCgFUiwE69KUuPNtZOjiBb4flRir9/dk8AqxOsEBOwIlvIpUkbw0pIYAEQhwliuOcmw4pgPJlmwn4VipEAMuxjsppygt5CSYuRh7G089Vyjd+/WuK/f7/Bt+sSP2YbBawIsNE3dBVfabdY0U+0x7MNys0KMwAPF9SomuDFyRxnkxBH0wQTbmzmK0yCHItJhMU0QRITIWqYgOYT2Lsl+K5pfoEAVOwz6XMHWDVZAM7Q+oCHpI27tBkZE5qOLfgnNy34yKIPR6BP2b58lyJiL2O/RMwMgpKVapVlxQwCAQhlHDTRsG0NmD4jx4baWRXa9+Oarp8tuGt/NgZYDXk/N2FY+b6Y2B3lonFnZZBhcVvAqm337PcabHcMsZuDVWpz9hIYWh02Fh+Oxa9j5495p7cFrG7avnY/tgGVTh927CF6PldsvJE/GLvM0Ib7EODSFzvUBRAGbjzUf2oqD29/123G3g8/HwKtGnPWpAQ2x/cVFXCafOqJurRebV27H8fH7zBgNfZ8/nzewXl6AKtd0ddxhlW7/bdOCRx7INkFvkXZRL/Bd4BVe8o4LRmmBKZThNMTTM4e4fzxSzx69iuc3n8iTooaFm9nQ5wxX0y2wcqtFLABVpLb73SsSHoPBLRygBUXa2oM3KUEqunYSdm7A6x8A3oHWO0vJhJcetoT4sTVfrn+IKKVbiHyBdPFprqtaQuA5fNWSiB1UPRYDYz5uV3P3o+9GxOR5nwOjWEVTRGG1GSZOFuigJVmaaj+gJ9KJcGzBJDKJmhSwvX5zYEzux6nlPdt2GLSJmfmJI2PQQarneVM3wiQkgHBVMdtBmwyBNdrqR64vbpGdrVEcbVCfr1EuVxLtUGKEVeu0hlTBRm8SJ9y1z2OkLEimwQ47v04D6JOMXIMK5nfslvv/tVEEAWsXAqK2YCakeX0GVjRS5geDBNiMjEqRPMp0icPcfov/xaTp48QzCdYVTkykhucnhgFlBls7gCMQSBghVTZYlBVB06aPtNmWOmm0B3DqtsOgOiIAAAgAElEQVSn/WkBK9uga/whBaz8lED+7qfyCSAkwEqMyWyG+fwIs7myrCTYdwG7jdf2PaRaoBNhr9mWNg8/EGClc9kvCqGpbPqcjb0xwEpZQgpYkcW5A1iZ3p5oCDkwwq2t5vz7gBXr49X6eO4l++CU/8zW7811KFCeSDtEXJt6Te53A6wIMjMlbpMXWG5zbFnEtKQGXSZaVr//8S2+eXuFyy3B5hhrAiIEw+JIgJEgYkog0wwJXDk2mWhLKWsH2RrP5gn+3dNz/O2DBU6xQlKupcgf9dGoSSj6owSDJEuZVQITpITvCaylCt4RsBL2q1CHFLzh8WkSYbMiY4vssRTrKsJVXuHbd9f4/atr/Pb1Bj9mAV7nGVZhKIAVRdcJfmnWXI5JFCBhKl2+xqTIcH82wcsHD/Ds9BjnKST9L6oKROUWlHOfxcBiEsu9J6mUxbCEF7WXVvhCqqA2wlMNYKWaa1IZsU7TVS/T1g3dYCCbVoFQYUM53S4B8BwzzdIBZcxRg6wMsNxkWDPdMqC+YIE05DqRIaw2wrai78v+Ew1Bx9LlPUwPzDYG+Fx8jxYxdgXkZnf6/J8xwGoovroJYLUbyDYpgT8VYNUFSNyEYeX7ks21xhlWYyDKx/78timBh7RvCOyz+NsHFnaveTuG1RhgZRsEY/OgC2zZi3Zbkii6ngwzrMYAq7GUwDF84yafd9kHzeAWC7YTQ6ov6XvDfvzQVMRWv1TfoY2DofGwP55uB1i171n7Ng6w2gNsd1IVxxlW7f69NWB1CCXuDrAaMju3MbqyjKozlEyAdIH0+CHOn7zE409+jbP7TxFEDDRrCoGbFLZf5GlYWS6+K3ergBV3fdeaEijC66pjxdRA07BSgzVs9A5DmGuT2tFZ/X10p2H1/gvOIYvhmEEem/+1g3mXEri3+8H+PwSwajOsauBHyBFNSXvTqPJTAq1KlmpaqRh7W+RyB7CSFVTBJgJVkhIoaTfc0acDb1o/CpDIguTpJhoziQGgsLQMbGuJWttSbAGL7JbVwUezc0dQyVKaeI5UwZJUvFJ0rRLqda0z5EsCVSsUF0tsL66QX12jWm8QZDmqbS477ZI1woBYUm00WMqpa2Jgs6Vcegwrv2S3AVYGWonWiTlRteNhlawcs9W1WdK0mI4YBcjCCunpEeafPMP8n/0KyeMHqKYJVmUun0slQ1YGZFW4LQWBLVVTwTGCVVZty08J9BlWvnN0B1j1WbqfHrBq5oOuabVmlYiiM523SQlUsEWrAkp6bToRhtXi6AjT2UzGARnU/i6uAVZ2HxNgt6qBvGYDcFMnTQP/roDGT9c3H67toLYZVrWz7BhWpmElgYu7CcEDmfeS7kj/xIEsLl3MACephilpr42GW/2sIt5NALqpMGjP3Aasdvu8uZbAuGR5OXaVMKzkd8dec7aLOnGbPMf1aotNXgpgJb9nFb69WOIrpgWuMmzCBEtiUHzShAwrqoaTXUUfjVUI9V6cw2KLCLgUGR6mAf71g2P87YMj3Iu3mGEj6X8ltayEnUTASnfbqV+XBAnSKlGx/VRT1wT4E8DKxgP7TgGrLUFvsrviKS4y4NV1hj+9uRTA6o+XOd4UgQiub6NIUwKpcyWVApmGzTZuERcbHMXAo6Mpnp0c4cnxMc4mMWZhgVAEy3OkQSlg1TQms0tTGedz8rEUUKol9BTelL9HToReSwJRZ0sZVj7LSseOHu9v6miFQlcFWqoiqh4e+0sAQaYiBsTcqF0VIkxSrLcV3lyscL2R2os4PYowTXLMYzJ4twjKtVQ9JGClDNwmkFRv24076pFJmmADWNXriLd56Vuezg33j6xhZcUddue37rrouqDQXt/XEENIeqZV9XXMp/SDaUn7P4BhZe/d/1fvMx477dyvo3Fj/u3Y+WPPe1uG1dj1u+12Q04Y07Dq1vg97K6HMKzG/H/r/zGQpWvuOJhmMPocA6zGGFZj42Osp9rxURu0aqcE+jZEtfHcSN9JidX12matpoI39tFv09j4c7zn3scYe/4+wEogOLf55I9Ra3OzyTUsun4HWHW8Gh9Q+/PSsDLAKkIZp0AyQ3J0XxhWTz75Dc4ePkeUzJRNRVFKR98Qp8+VVBE6dr1eaTl4J4Wp+fykS1P5wKsWyN8rMq1sV/UOsFIDcsew2ptdYwvWmMH/JX2+v6h+fNF1WXAcQ9XAqTqtp4Nh1dawIsNC2u0BVr57KmwjR1u2ylgKWLH6VCL6VfyX4BXtCANoc+LdVrmXh9+krBlgZQFym4Vl93Qb7k4kV91XmUfOEXaKIjV1u17wRBydoBV1YEh7yBFstqiuNyiuV8gvr4VldfnqtaQIhkwP5DnU3CIY5Hb3c1YxcwwpC+Tl/i74McBK9qGMXeWYVgpYqdss+jzOTxTQwDVUzgkCSUGREIkVAIMK8wdnOPnsU8x+/Rnih/cBAlZFJoCVpGY6RhnbKumEBC/YiQz2PcCKUam5p8aw8u2QAhh3DKtuO/LTAFa2NvjOlzlsjcZSXqcEcp5bSiCPs/lGLSsCVhRfny+clpVbrbuez8azMawMvDaNK02V+nCAlQWUBiooW4y+gtOkc430GVYJN9oc2OCfb+NdN8R0DtUssrpiJAErZVj5gY89Xw3sDwSqCiA5bSkCVY4FpQyrusGiR3W93ojgesb0v6LEuoDoV/3+u9eSFrgJUywREm6SinrUgiLYxZ8NsJJ0Q6uUJ/p5Bc6CAn93Nsff3F/gcVrgKMoRhwWKbCUpfZJ2FhKAItAXIwliB1hFCFnxTqqZEl5yc10IViw+oSmBG1YbTCYo4zl+XJb405slvnpzhT++WeKbVYmLMsSaTL84FgCer4sVWkneSooMExQ4noR4uJji6clcUgGPee0qRxxxVWC1vQpJVGEWB5jEIdKYdrwSYN0VUxVoxoi5MieoSyjC+QoCcTlTwKqQComZAbaOwSdvw3KwZbBwA4abDwpUKWNPhd2p2SrfgFyrEtrVBFfrAt+9usLbq434sA8fzLCYFDidBphF1EtciZaV+MCtCtjSTqtqKeuUgnKaFug2KFo5ansBV+u4MYbVkP9zE4aVzS0X/tYpgT8lYNX2n5Tb4TTIegLuNmC0GyD/uVcJHNewGvN/+4Ae+/uYhtVtASvbUOhrp9++TtDJzYc+wKXrnHo9danoQ1v2Pzdg1bYL++2pPdqeKoG7gJX5DQZY6Vrb9EAXgDQ8hj4cw8rHUZQaqxWQd75uyLBqz/87hlXNAFD35M8VsKqokxLPkCzOcf7oJZ58+je49/AThOlcRTT3ACsd5DXDQ8Qr3W6S1G6iI0LAatukBErFQBVdJwPL160YXFh72DUWTLVGdMel7hhWZqT9f9s/jy1u7/P5GMJ+x7DqXyxkft2ySuAYYDXGsDLASoTWPaF2GwsKWGnA1wVYiXZVkFLeWPaXGTyz5Lx81Ts7TR+YKLgBVrWGlleBzU9f4j21opOWX9egQPnQnPWbbIswiRGnTN1pqvzJQs1gZLOWPWIKsses2LfJJUUwu1SG1Te/+wMCalptKQYMhFnJCEYCMgoBk2FlBNQa2JOFQIMgH7ASLV6H75uWlVQEHACspOpgEEjVPx5LsIo6VUcP7+Herz/H/NefC2BVTWIBrAhoCUjBNkvprLIBrISCFiBKlGFFnZxGGLhJCbwDrPbnZLft+7kBK7UPBHX4bRpWWjyBjCtdnZUxVIn4+nQ2F4bV/GiBNCXYQw2g5um6AhjOQUsN9EXIPwRgJQywVkqgOha6Zue5piS73C4HPGlKIMGbNGWVPseOEbBE04alX0wHS/Tn1EYZcKVbzyp+rWmBbr/dqwK640C3BkC9rokwlAI+CnioxIGlBApwQeZRnuNqtcb1aiPpgQStNlWAqyrE7759he+uNtgQEKkI/gSoqF0lQLU4lQJYCTro2GQOc0NV5lhUGX5zNBGG1dMpcBprmlqxucYk4XNr0QhNa4tdSmCMiBsLCbWxlCmmItqumh0ZRg4YY3uDyQLbeI5vLjP88dU1/vDqEn96t8YPWYDrMkBOm86qguzHokBSlphy9G2WeEBW1YNTPDld4JzaVEGJtGDl6AJVrOmNrHgYocQkBmZpjPlsIumA2zzTdcXWFytg4QB+JoTzOdg3VimQ4OA2y+qqgT7guRPACGBF+21FQlTLjM/NtrDf2OXrzQYlYlTRBG+XBb7+/h1eXfBvBZ4+muN0DpzPQyziDFFxLYwxYW/Z2HBjS1IwHWilY28fsOryyYaCbqZ9Huo7t497X8BKQTLdKvo5AKt6E9O1oM34tufsA6vE9ahBTM/4vY+D+5HPuW1KYLsP+prbB1x9bIbVhwCshkA3a38n2PUBAKsxhuBYfDM2fLqA7N2Yahyw2u8fN+Yd+NNOCWzmx64MSXdbbwdYteMbW3PbDCt/zjfPM54S+JOLrh/6Qg+ZiGPX6vp8f1dz9yWOBeTDBmP4ZR/SXhEl9XRsDjmnOYaCwiyjPJHqNWU4Qbo4x+LsMR48/QJPP/0NkumJOE+BpJo4kVcXJMqzO/FSW/xUmcW+WZJa0wA1HZBkd1ctEJpWM045bJhH7cVc+76Nj+8uQIcvTI6q3aJjNznC2mv1PR11vu7LWpR+9w30v5/9hXLXODXPtmtsTbNB23JI/1mL+nbx3tfhOWSs3WR+dLVPgIVBwHLY4bjJ/Q95nj2nr7Uj2vV5/4LqgzZ6ZvvYrp2jnWM8yq/8va66pf0yBlgZ+0qYTFZdy/1MSq4BRnIbT/fK2urPD9MMYfCTJjOk6RyoYpQFA0kt5W0cZQFVyLYqihrwsqDSBI2bCk8OTHGdWweXHqAn1Zw8wErAbH4u08gxnlzVPpnH7lrCkJLUGmVPCeOKbKstBYALFMsVNu8ucfXDK6zevBP2VWIC7k7TynStTHDd7GLtjMnq6+yHp2UlfeiE3HkI219/2d+lWCF1cEoJLvMowLLMMLt3ivNffYb05SeYPH4oGlZrlxIoWldZLuyDiimNLPfOSm8EvZz2lqQExgxW9Z3Ufe7SMHfHsYsShZXmxoFzdjRlpH8ODs8/BR2GCLYGMrRtmDPGsjUigaGvweA2jgyg9Gn7bVuiO8T9wqbDNkERSN144XvaL0ag2GzXHq7b3uGaOnCTMYfXACsCOwZYGRtSmZQK3rBtNA0KWs00LXA+RzqZ7wBWzRrnxqtbY3gNn2klrBOyU5hq5ulP+e9J5qCxO72U3uZvXP8tFcFLTeZ1WxpW7gW7y7s+R4DZbKFpeE7LaIcdJSxIl0LnAKs6ANMBJExQpgX6bfKBqj2Ht2XvmXIsRFXhJIUCTinYHkvKHfuAYOJ6u8VqvcE6y4UFJAyqeIIfVpmwlX7/w1u8K0IU02Nc5aWItE+mM5m3ytQxYEzFvEVTVGxbiVmZ4WlQ4LOjFL86n+LxIsYiIiN0g3K7QpIEyqSKVMohCiNMgxQx9bE4V2IWYUgkvU4LWBA8UvbJZrtBMj9Cnizw47oUofU//HiNr9+u8MOmxJsqFu0tOa8gwyhHXGSYosQMJf7Zp89xFAc4ngSSEjiLKkxRIHFC6vQGWY2QFQHJrJqmofzLmhIE2FSJbDd1TEXWFS4RhpWicTVgJQwrJ7xO8ErHTjO+FDTSZaF0gJXpmCnTVdQF5TsvtkgmMwdWZfj6xyt88+oab675HjPcP09wPC3w6CjGw6MIi3iLqFhrSmGkbao3JAhY6ajTdFRhsckq3WsBxvwX9t3Q19D5HEKiYacd1HGZHlFjrwDTbTWstAZ5/9dQ/KQ+SWNdu/ys4fhrPOAdA3zG7PPY+Yf674M+5EiGyvAaNrLC+XndnYcOj7+hqysW7zFRb9PQnnOH3o+4ZU4j0V/3/Dnjv592fCKQ7Yjoeg20DMQw/prZ/tnu3xcDmWxG3/z1l6tmjbMNY2dHBxhWY6/E/Ke+49qAZ3s+WLaHTOXaV1A/sx37yO8thhXX1sEx1hq/t2ZYjRnk8Q4bnjBjBuMm1+8KHsfa/0sHrOg8xWkqOglFkGKyOMfs5DEePvsCT1/8BsniDBWFRFuAVS116YKFmkogboSEirroO8CKQFUDWlETwKUEuipBhy66+xP3Lx+w2jWmDWBlk3xsDLeN4NiY9a93k2O72jF2vj8//hIBq3af7NoQ7mjvHtFppP1gvGWAVbfcgj4FrPw+HQOs/DRB07Div6ZXxcBUxp8Oth0NqzpNz5Vx18VHd+sJWCUx9UdiVGUELayn6SwimivHMoXjBoCVgT7GhuBmvutALnBSgcmxrbTRtECaBqdpL1pm3AIWAc3ERumzicCWpAjmUkkwIohFwfarJTZvL7B+805SBQupJsiqUDlSsgqcsL3FkP58bTvjErCYk83115mvPsDK3qcISFOPKwpEq2pyfoyzz19i+tmnmDx5iHAxrQErsh0IWEl4ZCmBlYJWAnxFWiWQTCut5tgAVn6VwGZkNoCVML688fhzA1ZkoEg6jw+OeICVvAvPqfxLB6ysaqAWWKCGlQFWOt/IsJlOp5gvFkinM8wWJ7XQvq0n7T7iPDEgSFKtskxTDqV6plYJ9EEef/w3juiuQ2rH3xawmk7nO4CVzGmns2UBkWg+DQBWlaDa++3j3/oCyrqPRNycwLiCSpIKHcWIpXIg09V4jQKb7VZS6wigiA4+wYxkgu+XGX7/6gK//fY13uQBitkprimrlxdIp1O34WDALjWsDPQXhB5VUIqQ+cMqxyezCC9PJ3h2nOIkITCUIczXSMhiMsBK+iLCNEqRREzT1t+jmHOI+Kuy40XQnZp59OKSKS7KCF+9XeOffrzCV2/WeC2pgBFec08yYdVBCnOtEaxXOIqAx8dzPDya4dm9E0zDErMImEYV0qCA1hHUjaiMGmIhQSpNBaR+FdurgJVqVe2AGjWhQPWLCL4RABKrRCaq07BiP3NsZQTsnXi/P0YNsLJKcaK5aGsDQX3nwxL44obuFjHeLHN89eM1vnmzxLsVNwByHM0DnE5LPDtN8Pg4xGmaIS5WiINSACuBc6VpbKX6bqKi+FcCWA0BMm0gsst//NiAVVuj61Bfuu1T9503Fn+Ofd728feBq9uTHoaeeQxQ+9gpgTd9H+3jBwFbtfqNllMHqNQFWNn69iEAq/Za2V57PxRg5YNBVuDETKmvYdUeb2P9PwZY+c/ThZ/Y8/mfyc9uI6sNaO0UEHJVkofa2J5fd4DVCMPilwxYCeW8KEWMlfFkSTHO2RlmJ49w//Gv8PjFrzE7fSCAlZaYoVOnoqu2uNeDRSIvnQK2Y2OAFUXWQwpSGstKwKo7wKrPuOok312Imom/ywY4ZMFrL65jIJLfrpsc22U4xs7/awKsupwNH7Da/3w/YNoDtDy81gy9f4yk7HlMK1sAZAEjuOVE1yWwJaCRs1BCA1iJ4KyuYgpUeLpXHKNaBckYLrr8U7MqSaaIWbChioVdRZaVrxUjAtEgRtSkFO4xrBg21ADdPguGcWbGDnQ1IQyw0mBEYXM1SwTRGiaOjEm7rq+BIJFnISkt/A5y1a2ihlW1XAtwRcBq8/YSawqzL1eIpdKUS0v0Uv5Me6rt8NWAVS0Qb7tcDZPU2lz3u2NZGWC1rnIRXT968Rzzz19KlcDoaIY1CmFgEbBiZUQlYOg7Zj8TsBLgK6RYtVYJVHF8BXwUvGr0fGw+92lYaUD/8zKsJGXKBZp1QGoAnNtM+UsGrETbjCmBZFjlDM61mifZTzLXRcdHK9WJLRDx9RQziq6nU5yc33dFEpqNEJtzAuy2UuWMZWWAlbBDPMDKP7cZP021Nt9xViDsMIYVj22wCmWV8y/UsBKxc5eO5oMSNVg8AFipU9PYmZ3zR9kFfPpSNeOEKajafWRYRY5hJTvfBIudEHguaZrUkUscYLXFP33/Bv/9Tz/gx02FfHaKVRVhletGoqYEKwtQ2YgKvKttUyMS5xuc5ls8jCt8cpTg+ckED+YRjuMSk3KLNHKAVRygJNEqijCJU/mmhpfMe1cVUH02Z+sJCSUTXOYBvrne4PevrkRo/furHCsyq6IJXou+E5CUBZJsgwVKPFrM8OL+KR6fzHE0iRxIVSCsWKmV11chePYVU+0IOrGNCloFUGyNdkpBM3Uq67dfS0/wz6zcpwxJLyUwz0THir4t/zXAyjZvGj9FWWQ2ztWn5YaC1sAW+8Z9DIrhFwG+v1xLOuQ3b1d4t1bW6yTOBbB6cZ7gk7MU9yYZpsFG9Lm0LgDTrn8+wGoomFMWQ+Ov7x97e4bVGGA1xrAabL/iDTsbKO2Ae9g/7nk+76Zj/vVtGVZj1+/yCXfP+fMGrMxPGwNG3vfzMYaVD1ipmWkcav6857/58b7zKw9lCPaxpIbis674yG9nAxh2MyStubvrmm4w+YCVP2/GxuRufOjWpp4X5PsPvj+w6xs0G+7WTtNztQ3zuk0eC8sXlT90fPzsgNWhDX3f48YQwve9rluFe9IFDr/qbVICRRegLBEnqQJWiJFOTzFZPMC9J5/j0fNf4/jBU5RkWMVceJU5xXvuAFYeWOXkeR1yTefEwKmtpgQGlhYoe3fKahj56pvouqvePrl74o6nTb5fSmA9kXpSAvsrkey3c5dhtL8QNUCWF9we4FQPGcSb9P3YsV2f/9yA1fu0+UOeM2ywG4ZVl2PCdvgLZhuskkXGrTq+ofcXJ59hxclijAu5luAzTdUvA6yEnSGgVcNW8BlWxrCRxAkXgJk9oyZMFHL3fiJC69SualICLQBWFhhBFNGg8tgPCpxIcl9dRbBr3Mv9Qu7QlxoQmDaUE2GVvtGV3WG/el35k/uQbQiZFmeOCsGvWqurkJ+z1VpAK+pbhdtcgKvt5TVW7y6QXy8lXTBgX1HnpdDUQgJnmqriAWMGQVsmjzSOaiCuYktPlUC+M15H3iNTZOIQm6pAvJhh/uwJpp+9wPTpY8THc2wjIItFHVBYMAaOyThyDCuCWaLTIqlLkTBBrM8NsNof/64Co5h/J8Bfs/qGU9KH5//tUwJZSc1SAqVH6dB4DCsJRv+CGVYGWEk6oKsUqExIAlUquC9zTVJCCS4BcZIIaMV1//TeQ4RxKgCmrqcGbDXVA+3vdh2fYVUUHGd6jm932n6TsTHfB7Ay57ph9imQYSmOBAXIFtyzte55+hlWBKo4tlsppR5jtU90WI1GhYwaW8LkVDDJB6xYkY/vQQE9K3ygIIZUaEwmeL0p8Nvv3+Afv/wO31xlyKanWIeJAFYgoFynq7q5wlnt0mg40pkSFmw3mG3WOA1yPJoFeHYyxZOjBPcmIU6jStLtQpa7i1nkoRI21SSOkUYpYuoLigaYMppE50r6LUBGbaooxffXG3z55hp/fLvEd9cZ3m0oGh8hj2Jc5xtwDEyKHOeTRCoAPj09wv15gjlZVXGFqMoRUmuJ1fMENNX7RFEiFWRjAlYUWo8CpGElQu8UPN8LSCT91Jl0m+dx4jgS6guSYUX9KgquE7CS9EsZ0wrctnfoyYJqACuncGFpchUrA06wKQO8WRf4+u1StLu+fbfCRU52b4Ww3OB8WuHTeyle3kvx9KjCPFgjkSJDCjYqps5n0uCurhT4AVIC3V5Rr8syZH8/BGCl7ERv16zVkqHgV2fx7VICJbnT84HbftQYYKXxU//XWPA+5t+O+ZJjDKY+v7D5+8cFrMaefzCff+ThbV4MAT637d/B8S/tM5uyC1RZ04cYTocyrIbjV7dh2ZMyKGvfYDphA+Tvd/dulcBmfVb/+xCG1Xj/32z8tWOYrt/lb24jyzbM67a3UgLH4vo2YHkHWI1ZpMHPb/ayuy51O8BKc9jpvHLxLaoISXqMdHEfpw9e4uHzL3D/6UupIEhRdtl2qsi4IMNqV8+pMVxO9FgMAR0EAlOOYVWDVQSuuOOmO8D9y50Lgwc1jNq98pcFWNmEbgzHLtPkJsNvFxA77MxxgzV8nbHz/QWxq31jBnt8QT3sOX+Ko/adj92UwC7nxA8CLSC3tsrxDMZ7UgLr4NMCeZceVAeN1LXpAawsJbCPYaUgiAEE2gZl68RIIq0MGCBBEBhgpRUR9R2rmyrgmTyDMXy8fz3AylmBvUpKwtCSwGZXy2JnCffSAHmYBmOWI68pUhawNJv4qm3BQHy1vBYGFUXWI2pcbXNhVm2XK1SrNS6//5FCL8jXGxTrLUKmEkqFrEhBKwOovFTAJnWwEaCvWWFMIdKG6nMRLGOAysCLj+kAq3A2QfrwPqYvPsHik6dIz46RpSHKSYyClQRdKqdohDkmGwFCS6E0wCrhZkQtRt3NsBLbbmBVKyVwbP25A6z4ErtWuA+kYcW0rV6GVaMFxXEg3zJPQxHdD6IEx2f3hWk1mUwEwDRA20BMab3HtBLgK8/rlMA830rAKOCYr0Hhrdn69/dLCbSUHQPM1QY2DCsBq2J+N4BVbcuFZamFBrpTAlm1tAGsduyq+2VIg4Nw8zbbCmBOwCoIWQ3V6UGxXUSABLBSnS8LfsROcgMwTnFVhPj9j+/wX/7wLb58t8YqOcaKgFVBofFQCjtw/Ghwz/QyBa5so4K2IdhuEW9WmJBplRR4fJwKy+rhLMKzoxlmBIGSgDnTJFRJGidTmZMwxiSaKWBFkCgOtRADwaoc2JQR3mxKfPX2Gl++vcKP6xyXGXC5zrHeMOWuQBRR4L3EvekUT06P8eTkCPdmKSZk0BdbxCEZqIWm2DlNNfapaGYRMJf0SQJWgQJWTF90/qWm6zVzR02isvttXDr0S71Nai46wGrrNKwMsKp1Bk3/ym0Y8JkVTHImV96VGuGyCpFMF7jOgO+vtqI19uXrS3x7tcYlSbhsTbbB2QR4eR7jiwcTPD+pcBJnSINM0iTNGxWNLIcumdaiPItgpf0h+5j/9EsHrMYYVra09PlfQ/6dbTzV6/1OMOvcgsEN3XGG1cf2C8f813b/tQP8sZSs27Z/DFC7bUqgbIYMNHJs/MQvldcAACAASURBVN/m+Wrw212kCxj6UCmBtb1qsbja8d0gwObbvWaRcz/1M6z8MaNrsdskteeuix/ti6yP9/9hGEZ73Frze1MC3Ya6aUjW86TFsBoDnH9xgNXYhB/v8OEh394pVIdpaIrdZAod9rKHrjgWMAye6/RvhGEloqwhomSBeHqO04cvcf/ZF3j84osdwMrK8OoC39QFdLk3Ss+2iSCAlTGsMoSBpgVKOiDTAjlx7gArz7/2HDGXErgP6PjH3GSsNaysm8yJmxzb1Zqx8/9aAKsuMEoCkVr/sLEp/rFdDCvfBvkMK+l/p2Fl1+hiWBmQpTq5qvEhDIkO0fVadFgjTmFd+Qwrd0u5tQZrE2FXCVjF6KhOCdTdZhsPsuPNYFuYQ4cBVl2LvhaCcGLgBsw5AyQ92tKtkmtI9Cf7Yy4Fzum3uHYYNUlZEbn0C+1UlecIsgLlNhOAipUDt2/fAawqeL3C9mqJarlBxFTCokJcBYgYL9s3m+PpV2k+Q/Pe2TdWNdDE2MlATbhZUKgWEeIIGe1qGiM+P0P85DGOXzzH9MEZylkCzFl+PsSW7WZVwfVGh4ULmJkWqCQNDaCShAwLDei7UgJ1HLni4ZIyuS98+f4B1+0ZVn/tKYEyhwywIqjpGD1kXIlv4OyBpAW69ECOC4IFrGw3Oz5HOp1jPp8L66cGuVlN0gFYOjZcJVBPfJ33yDJWRGsYLD7AbnP9QwBWdUqyjEfjZihbiWAVgRYR8PXZFk6/7KaAlb+Otf2/nQ2EoMJmuxYQSar4kV0aJQLGSMqtsCxpmwywUlBPzBKBoShBHk3wp3cr/MOX3+F//nCFy3CK6yDFUoTZeT3H/hI2rZazUcktNXICipPduV4jzJaYYoN7s1AAq0ezCL+6fyqi59MJK4OGqCLa4QqJfFMzaq4sIAJWacKGYZNXuF4WuMwCfHu1xdcXK/zpao2LrMR1XuJ6uUa+zZEgx715iEcnczw7v4f7ixkWEdMDc6n6F7MgQUm/T1mi0nphoYWSEikssyJHEgZIk0gqGvJnSaVzQv6Nc6R6YLUkoaWqOhtvgBVTAKVKYK5VAvm7fHlpqwJ4KY6JUBhWcoAuFTZ+Sla9jcCnvNwqYPXHN1f46mKJH1ZbXHJqES3Kc5wmJV6cBPjiQYpPT4GzNMcszPT5XeClgJUTe3fFQT4EYOWvHzf1vw6pEtip8eSJrqs25c/LsDJ/xPeLrC+GAZfbi66PeeBj/u8YILRjbzpjz9vHkEPPMBbr3haw0pnX/zXWf2P9P/S5AVYGgPv+pT9+uoAsazftx1D72/3X3pTv+7yrLV3+r1dyoONR3TrpAbk+YCVrKo2fRzJsxynjKa/D899vVFcMZMxsm7s+MKV7HNq4eh60GFZ3gFXrtY8BVuMTeog/dHtj86EAK6VTkzo+F8Dq6P4L3H/6OZ59/reokknNsLLqKaqdrOk2EsLWaYEuuHFOGuqqgB8HsDINjOa17ZoPY3SMUQdNB6FtKCTHf4/h1bBF6gWnJyXQnKF9a7Jv5naNmY6NfYPm0ppGtNOGnJebLAI3OfamDlPbwWgbc/u8b8GQ3ZkR8Hjs89s+36HXt+N2j98HrNrXa+9AtPusnRKoVIYGVPcBK1+vShaAHoaVr2FlC4oxHEzDShdsZUwZhkHtFpaZjyUVMAFKB1iVZDI44MPphBhgJQDKAGBlgJk5RjtjQesO7mhYaAl0xun6r1QP83amqOnUVLpjWodWIFQ9p8Bp4SgHjAey2ISxUwhYKXBVoMwLhFmGcLVGuMkEsMovqXG1RHFF9tVWwK2YeJxpW3npgLoquIQIt0QYYCUBqWNYkVk1YdoL78nFO2JxDAgoFRwfIT8+xtnLF5g/uofgeIbwaIZqEiMj44Upk9tt7VCZ6DrfvVUwo37hoVUCNSN8NyWwP+VZrcHw/PowgNVftei6A6w4HhVcdSlodUpgw3zScey8U9F0i5HMjjGdH+Ho6AgpNZNcGrKljfIc+9nsrc+wWq+XOwwr3wG1938bwMqqAJmnpPbRqgQqQ9IAq12AzDGr3PzvY1hJ9VKXEthev/z1xRxm346TYZXlyrBSwIr6VQ1gpcyhSEEQan+W7h2JUxGiojD7ZCFgyH/96kf8j+8v8KqIcVnFCliRNeZQGgWrCJK4Gswu0Ii5yUjmZ75FublGWCxxlBR4epTg0TTCZ2dHOE8jHC+mmM1SRAmBkxJpUApglYYT9TMSAmgEaEJcrHK8frfBq+sC3y4L/Lgp8ZogVlHher3CdrvFYpLi0WKC50cRHi1SPFgcYU4QdLsGWFmPWlRJhKzY6vhxDCN6hyLyLu8tRLZdSgrgJIkxSSIkMY9tACtdzpT+ZOmRDDANvOI7sLVIRNYdYMVUTRFgd1UCa1aBnKs+Kt+vMZSs2qUCVlyXua7F+OHtNa62AX5YFfjmco1vlhu8IWjHY6j9lRU4jgo8X5T44n6CT88q3J8WmIc5kshSb/R+VoFQ5TS0SuBtGVZ/7YCVaVjZ3G37WcP+2S8fsBqThPjYDKsx//a2KYEG/HTFDvzbGGDSd94hf/cZVn0xxodICfT9oLY/5PdvV/xjz9H/Wc0v7HjkYcCqRiZ6AKtD+l/Dr8MA664YyAqkWFxj66yA0IxPHGBVxz2OYaW/a3r50Fe7v4P/+B/u3YpudPuAcTgH+bbX/6UDVtQmGc2p632jZFVVkh7gA1ZheoKj+58IYPXJF/9Cyi8jpvA6l12t/qeFt1ToUlErx/yxxkhwxg89hhW2COu0QP6dvOphDZTdoKctvMxAuP3+uwCrPrPoH/t+GlZ6/x3axE5v90+oQwArRZh3jWkjjnvTsT1kEPuGyE3v0eX0DxmUMYPNz//cAauunQU1uLJtvssK8BkCO8a5m4El2Qt2jlXxqy+uKb9yf7Igaj0P1fUwMeBa24osHpc6ZNo3BnhpVLBfJZBMAZXGUU2SlGLr8QRBpamAomEl0iENyKs7okxPK5Ax2OoFrBQsUhuwP+4F1+kArMg6cV1b6xvVY19wKGUKiaCuItKg3owwSaS4hIrvCnuLulEMNB0DTcJF6bpSmA3xNkO0zVGQZXV5je27KxFlzy6uUa23iAhaEbAi1iTAVaUsK0fwUnaGzhCJQWvs30FapQJWtJPSF6wuJllMAYLFHO/CEPdevsDxkweITxaITo8EsNqSUxWqnpVWS1SBe3MQJOhjahhBCqmg6J6bQZirtqiW3aUDGlPAwFDRkLEx2e8CDNkPATxHylpLUNmbEt5UB6sdGrcc8bo148bpmEmX71zLGH/99xh2h1ylNmFvWOVLnzEXapGCkZTA9j383hx22BWUFSCK1edY4llE151+Vanpe8ZWEYYVU83YWNlxihBN5lgcneD4+FjSAs1hJKBABgyr21n6qPVnnvO6ZLAU2KyXMpctldAHrDQgUPvW98326OrcaGDJmifjTBmOpjNidtSeh2eSzRRw7hIsad2L416ZZAqSKEDhicsLMMHf+zeBdgCq1nOwXVmR6TyQdGi2QwGrJNIqgfPZ1OnilSKMz36TPnKARzI7wutVgf/2p9f4H9++xXfbQKrvXdFux6mrztxosxGwkm9higYI8goJp3iRI19fA9kSsyjHg3mMR9MYj2eppOidH89xcjTFJI0ESCHDiup9cZAIc6uIWIE0wboM8Ppyg29fXePHqwyvViWWFIEPAmyKAsvlBVBkeP7gPn7z/CGez0LMq4zbE4iKApGkUlMnDwJI5UUu6Y+RCNKH2mYRjg8RhQHynIAVME1TTNNYAKuG6USZCl8HSnUBzSZoBUYtKsIvKSyRsyJjho1LCSTbSk2CjjNhVTk9KbUF1MAz+6s6WOSDMdugqGL80x+/w1UWSD98v9rix22Bd0WJNW8exUBW4ijI8GyW44v7MV6eAg+mJRZxKf1sG6XiLztLoM9AO+sAK49le1P/aWwjdsj+OmKZ679uG95dRa9Wapf6JEMByCiDaCTgHAJMdtu/m/nSzNvh+PC2VQLHAJ0x/3ns/K6UqWaM2Lo10onDi9jgp2Pv70MwrIYacFvAaqx/ZZPSNaArPupKCaw3Rmx9G+j+es0a0Kjyn78vRuvzgURmQ6Zg1/y1iuFN5fBmHTbt1KbxXXHKcP9b7HIYYOX7aHavPY0qP86gTXf+v8SBPtPKxRB8f/tf3ZUfpZv+478fBqyGHdZbzCTn5ugV3s9hvu3d/RfwftfqEg0//EriCttOfCvQPeQqGnIUcg06qNRg4CIdpEdYnD3F4vwpnn72dzi5/wSIJ1KWmRT1NKWssA74RgPCBoku0o0ZoENBDYNMviNspGIgf5YaO3tVpprFUGMtvwqBhaieyXZOxyHP2zVOypLpibZ/2xW4NBOiGcuyX+Zu2Q9WjbepMSR9oNQYoDO2II614SbndxnNsQXhJtfvausQWHX7+TfGABnrvfHPh1P6GqC3/SzWr3VKXs+tJJ2jHUi1fudaZgGllrv3gkNWeXLHC5ghguuu0lhVScBbfznQohE5VUApEtHmFBFTAQOGLjHCgDZCwSxlCkos3bC/VP8ZWSsl0NKPuCPvB6AGlu04AA5LkTt4wIawqwSIon0U6XN9Rl9/ydlLnieBlAAc+rPP0OJOPQMuBu+MdoxtRWAvLEskuQJXrCiIbY5ytcb24kq+y+sVrn58jTgrEWa5MCFShJhQm0bEeJkgTQvsduItVW8ntWk3BU/6hA9M9hTBwuMFqsUM07NjTO+dYnrvDMnJAuFiKmmDS4pCc2NBgE11APiO1dmv5LlipgIlMXJeOCR4FyPkCQQTTIDYD0usMhMdCjJHBhy24fmvbBF7fzbOep2z1hyQipQOYLOPak/AjQ0CFuYhdF5XwMnuTYA2WLY/BXXDR/7zwWJ3IM/X+d/dQf7m5J4ddQ5uraHUeQnVoDPAuU75I7tONKXIMLH53QhO1/ZCmCsJZosFjo9OJC2QelCeu6dtd8CPK6kmzyx2qaqEwce0LrJu8kzBGJ1TupZqyvEurV+cTwd8cr9K20M9OyeQ7a4tFQ9VKagGreq9IYLJsgOfSFqgMahkA8CBtDa3tYqkAphusOkxUh1Q1347vw5GWmkUPiDX2GoFrAiWadVNBalMn4ljL0liLb5AW5dt5X0IiMj3G8UiXM6Ke1+9XuL//fJ7/O7NCpdIsY4nWPMkpmk6wEXSegMKKlC7j+APBBQn8BSWtEEZojJDWhWYBSWmKHF/McVxGuN8PsH50QwniwRzpt4FuulIdlpWAVdZiatthas8wHUe4WJd4nKVY5lxU4FAZ440As7mMR6cLnD/aIbTNMT9SYi4UB0zEVR35FB7/xwrxtDjpoDadJfqQW2rKhdmVZrGkhZItpVuijZgj8xPZ9+lBHvNPFd/UNasfCuAYMY0VbKsXD0ftl3GgbRL0/50EdIURYJlfF9ku3EssvAQz317tcKP767xw9sllkWEd1mAt1mFi6LEdVlgE6jdpp08CnM8n27xq9MQn5+GeDQPMIuoH8e1g+uY6rkqaMW20PYbgMrnbG9K7gaRgz7QiGj4kIeiPWmi5Q44PjiOIFhu8Uv/AjDk/+j8bWzvUFu7gml9lY1m7v4xTcDeZbvVMRgO2Mc9PN892u9Df23rsi26fumXD47b38YAIz3n/QErf+3r6uOx57+tf98fuZupHn62sfuPxSd+OmDXs7YBJP9+49t1I+Nbpp4Djjr1qcbjE/rJ/tjZ/7kBbNvjqwbqWqmmY33m95OMH0+f0u5vm5my1tuz1dB44y/phlqT8ufHJryWH//sz49GVN7NIF3e/3/23rRJciPJElRcfsaZR2QyDxabZHWv7OzXneme3zIzstIi/YP3y7T0XV0sVvHKMw53xzny9IAZ4ADMI4NZPCqcDIlIdwdgMJipqT57+tTDgxxOKO2I/uHvPhywss3b0KSY/twtbFMD7m7XGD/6Ng93/yw/DmDFPXDwQuO3AvuaZetQgNJeRylFGQCrJ7Q8+4SeffZ/0fGDZxTPlrTLS0pB286Q6iOBbI20H16GRaeBF18dNgYQCWAlwusMWDVWMVCEO53R2gd/xNVwgJKUofZApIBoZWjs4PoyqOUa+85BALAarQ542Ii7DQLfN57c6hAnMtCM2xx/D1gd9kz9b31swMrGrQ9a+Uwo/31eDBSwEhZDwwElAg0/IDNQA/cRAqzA4AJglaUoL4/0MoitQwBZmDqcCsgsMmWU8b/FUTSGE6azAVXtb28u8hzp0YPNxCge1gGs7J7b+dErfe3bSiseYYwcDqi8lEIOuEzUGYwlTwsoAmDVRBQD4EM+NUqo73KqbjZUsp7VlrZv31G0LfjvaIs0wZLTBLH5DgAtRnl7td2mC8i5+6w3hHQsCcB958iAlCqJqVjMiSDAfrSi2ekRzc9OKD05omg9p3qWUjPPqAZoA60F3JsCkjZGcf50PiOaZVTxtQQEQqoRACto2svmna6z7F1oGiYDVlKlcew1ZV+0Po8E5KMsqimHFW2VKo/26jvAABFaYGjoGgqs2PH9doTso4Gj/pjzzxUKONp2++u3FjTxA7rhPpZqgEydB+CjLDxjWDGgpOL7DP4w+8qB1cJwS2m+WNIaKV2rFWVzrRqnK7oBVjw/oLvEa75VBaypLAAUVAxW4VrmYEq1OXU4hUraFWXfA6xwD1axVCp0CmBlDGwHWsmIwJyQ5497SNrAT30qfa4OiFIWoRgF9ZekGp5p69m88u2DOdAt4O+xXtEGMIgA8glgJcAZi4nrv636otlSBvZawEpYTXmU0TfvtvSPv/+e/u3VNb2tEtpkC9pQonNSnHCMNQBWgPBKBeIpz9n+MLMJ4FkF+1IRkjvnMdHxYk7LJKKjeUbHi5SO5gktkK4HQmVCtMUzi2LKm4TyJqMdzVhs/WpX0Wab0/X1NS3ShI97sJrRw6MZna8yOlmktIZQegNWlUs7tT5sAUQFJcyu85OzPoRoO1UMWC3mGfuVYF0JuOMDVs4vgz9oSwgDjgZYFTuqSgEE80oBK4jHg8ELYA5FEoVEKn4qTygBkqDjV8cz2pVE2yqim7ymV1c39Or9Db3bFLRBfxQxvS9ruipr2jQV5VQJYEUxHQOwmuf0VycRA1ZP1zEtEsjwFyAx7gNWvMmkxT5At/1JASujeosluk0cwaRpS9kcWQCm/Z/bA1Z++w4DrIYYVt1NcQN8bnPv/dsNHetvfvhrhW24jB0fWj/uFn92meuhexh6xKH18fYe8+2OuOv1Q8cP+SUt8KhNnQLdQufva5i2Pquee+p4jVg7cOXYMxx9tlqNb2zuB9tvfdDb4LHr+RlCslnh/AAcahq6/vv9mKXj33nXYfvdcQ+9ja0288L5D/eAVc/A326q8dD0K7Le+nB29LVk94cYGyHiC2DDO9EeYLU6vaDlyRN68ulf0/nFS0oXR7RDBawUQr0GWCEg1RSSFrBy+7M+YGWVAhMGrQBYQYBdUxc6DLkuaLUPWCl4ZSmI94DVrceNf8ChBmnMkIYWzNucP7QgfghgFuqcu7YvdP5DAaux+RtiWPUBK0vhMzaRXX+IYYWg0AArXN8YGgZs2XvtPQ4wrKS0PACrBcXJjAErKUUFIMExq2QXRTSQeG9bHV0EFEz00BQu/m0Ctboa+YBVx2EFgGRMKo9hxQter5pd/zm7f+vOix2vjNVWAyuVdKM0Q2CMYEmrGxqbANcHYIXACPfC5bVyaiDKviuovBbgivWtrm84dZDyguqiZFYW+BescaUaJ2LOGtbIAvCAwN9PcWQxdm0rmFNI5WnA4ljMKFktKDlaUcw/C64YmB2tGYyK0H6tOMZC97q5jHvKVguKF3OqmYmlbBRlWMUI6A2w8mnnurFb4lz3gJULwj2DgDEWCjjs6535/yMCVgBHxAEUAIjBbP3B3AXYg6Iri8WCVqs1LZdLYZwoh7plt1jaKMBU1bnC+Qywgh0xwArnlyxMl448DlhZBUFjWCnrGilxnCZ4OGAlDrH4VZLW6/8cBlj1neMhwMp9R1leSbQHWFkaJackqh3DswBg1aY5gCWFCs3Jgl5dl/RPX7+if/nuPX23begqmdMOYBaAOz1e2HxSnQ7gMgMvRUEpF68pOC0QWlYArwAtojDgcjajNBKAagEmE+tFofqg2JGCq93hTAnVEeAjYRpB+wkgJM55tl7S0/NjenyyorNFSquUaKFphVQWkvLosVx9tlr3GYihsLUIRXfSqGbAaj6fOYYVNgkMsAI7yWMfCLtKnjHY/QAcGYQvdjwWUR0VrCpmWDXYYBBWFUwfACs2gRifYPbwpgF82jmV0Yyu85rebUt6c72jV++v6e3NlnMCGMQqY7pWHa8tmIvsOTeccYCUwE9mOwasPj9N6Mk6plVaUxKVLGC4x7BiwEpSVfFZ6ycPAOoyl4Y2TRXkvzPD6ucNWPX9S/s394tmYIhvsc8kEZtzGGB1SKA/5p8eEntNAVbeXsWeJmto/Qj53yH/1BhWd7n/0DXu8vnH9s9D5/efWz8GujPDimf+OLuyf71+PwqbFXbMo3z0/jaQaNDP0I3g0c8OeHD++X0g1saTH7/0ASuOLzSDYwik6oNb4hr79+prWHl2VNuN/jFJAQG37hlWQdHn6Wf+0wNWjZaFZ2puBKclpShd0eLoES1OLuji5V/Tw6ef0mx9ys4NAKsEzk4jVOtDACu4RMKwspRApAcaYCUaFd3X0A6Iz7JyqVQx2jKREjrd/1Ld6J5hdYBlGmFBhBbM0IIQuvKks3ZnwPjuDLVQ+w8BrKachZDD0oJCtmvd7l7LnNoLuLyUQGZWIf3GY1i5tCJNz/E14nqAlVRmgrzdnAEraFdBGQXOuCh2aEn29jhh67RBJVLiPgCwap14X1zdB6y8Sna4H9/psBQE9570Ewu0a7odAgkLDmeLecuw0ihcKhvqq02jBMAEIXYAV0XJKYAQXcdvAFgVRNnBvAJ4hZ/djppdQbTJKUYuXoXy7w2nCnIsyRX5zJnh0L3VrmL9KkYEtPZWFLMIO4ApWswoWs25WiC0rAywQgWwOEu10pjonkG+J10tmZ2VrVfMxAJgxSlSCAQrhLGSeiS0Ksf0MqsLhtXUa2r+/xgMK2HyuVd/JRHwxQi0A4Hfr4Rhxcn9KszfVggcYFj1ASuhgCDNf8ZgFZhW8/mCdc0knUtTBFuhaM3+UsYd0rCY2eUBVmJzAI7p+J1kWLmUSjuOZQKMEdaOL2Nwt3wI1c2bSUpgm0KsD/tAwIqh4oF0DN/hxt/9VAUbcayPlSAN0DGsJC1Q0gN98AaAlaUE8vkBzGdIx13Suzyif//2HetY/eGyoHeUMmC1BZvNT6XQip8VC4cjHblggAqAFX4A3EQAYSDzECHTdyaADdoI5mQiqc/4HK/l6pjyopKxI/mZbHfAS5zFRA9Pjujh0YqenK3pbDmjRVRz2mFcF3x+3hjoAIPd9Mp+31pfysZKTbO4aQErpE9mqFYoK5ek7ymgI7ZZbJOwGvEdaGQ1vFlQAbDKhWGFNPMSYJXqQzKLNEahCU4gFKFzTskGPwpFLJA6HdOb64K+u9zQq6sNvdts6ToviZKMijpm0GpbNrSpiXZIlddUbpx7FeX0dJbTb44a+vwsYYbV8QysroIiBqwEdG1TAvnaBmR2hYP7/s5PDVhN+XeyZ+zSuofWgRDD6jb+oQ9W8ZVNMkTtC69SvYA2BFjZ5pm1/RDwaWy9Gzu2D3pYO/F9P6V96PiQ/xfyv0P+Kdv3CcAjdPxP/Xlo/IQ+D7W/n7LaBc+dtuDYeYIprz3tqaG1aOzcUwwre6ZTgBWPQ9W1HRr/ob7x4+4+uNQHrOy+7Hs2rqcYVrj+UEqgP89l6R4GqxgONI1pxQjuUwJ9eDz8hHvf+HkAVrYowvFrkNKTLilbPaDZ0SO6ePFbevz8r2h18pAg08JimQiOGhFDluBUSxb7WhPyqd4vACvRsXIaVo5h5Q8410F2rAUZ94DVkDG7q0G+zfFD4FFowbzN+Yemz68dsPLj/b5Dxm77XlGBbi8Z+MPHemCVvzDYZ37aH5/3AMCq83wHAauIUwJn2ZJ3qsGw4niTvVkEg57IsZJxoENizDARXRcApmVZAbTxxZFxXxCE99KZ2gVWzYPvFNq9+wuefb6nVWMOgwpzc7oQDtQ2zRcLZiaxqLOyWTmFj28h4uAIwV6j1QO5CiGnB5asbQXAKi4FxGJmFVhX2x3lmw0DWfX7G+TlUAVQi9N7oIvSUAJmANhriLIQMGvqnQmuc7oYgAbYX1R4xeIMQXawXxcZ0TyjapYwc4oZWHMFrIyRi3StJKb5gzNOI1yenjDgZRLF/IwaYsBKcvYUWLD+VvN8D1h1U9382SkbOtOA3mCgdAuGlYisa0qgjUUVXce4caKmjmFlbZINVk0DTRJmWQGwWi5XDNKa9pME907ry1we0Z0SoAPAt1UPFJ03EYBnh/0gwErmt6T+iv6WY1iZLoUMurZggRZ6gN/ipwTyt7UPHZgyzLAaqj7q22FUVfSdcd8esoA3C753ASpLCzR2ldkc9AsDKqorJqBzRPF8RTd1Rl+9vmHA6ndvbuhVFdMmyhggqbX/5doGXgsHLkUaYI207pKqAnpi0JMSsIf1DQGKQacuzZhJh75qg5iaaL1YU77dMeAjIFVDqySis9WczpZzevbwjI6ymI7nCc2hAcVMLvhxYpvAznJVRve1wPz5sL8mAbCC2RGG1XyWMfPLaU0Zc8vOIiklth+BsVuUUkiiyoVhBdF1sKogms7qcQAzsY3CgBVAI5RtNYWshJJ0STe7hl7dlPTd5Za+u0J1xA1XaRQ9cQC32FiB6HxDu4oob/AjDCsAVkvK6XG6pU+PiL44S+iTo5hO5kRZDK0yrG8+YGVrogGlrujQWLA66QN9ZIbVzwGwGgWRGCw1hbiusLSMmMMZVn4QHPJph/zUENA15p/8ylV5ngAAIABJREFUHFMCb3P/t/nurcPjAw4IxRc/5ud7YLK278dOCWSzc4DUSx+wmhqDo6CkVEzSWF43bw/GNMQP7mtU+nPJfA1bczprgFel3GKdPvDVkSTxAGkHyDmcwUcKHGtV7s1wrXvA6uCHOxiO/+QpgYhHrFIG0gM4lSdZULo8o3T1gB4//4KevPySjs+fsHPClXC4chYWY8eiED0Al0PqEfdkJ1AZVqJjZSmBomHlgK39qe8mmg9YKSUClWngWN8zrA4w7cNfOcQwtu7iCGV96uK3Of/gDAlo29x1wbxr+0IdH2JYmb85BFaZEZ+6RstWslQfL8DCcW3ZWC+VjYErAEXMyhjWsPKZGO319wArceYBVM3nKxZdB8RRoSS4aDJ3iibIoqEiqQpaIbiYAqzaBUwBKwOt2jGpwccUYOUHAr62ipSM0sXagJi2Wp4EFPPlQoTbOZdEmUlmbxDMcKUqEb/mtEBRNmc9KwBX9W7H4FPSAIQiBq+qvKAi31GUFxRvJH1wd3UjzCukDCq4heNnKIbBFR4RHgEgkMpwDFg1ES3AkGGB4YYqyE6hP9KYy9TXENBmQXXVsNIKiBzMxzHlaUzrF09p/uicjh6cU7JcEJgbzGRgQpUIBMtjE9veVjS8B6za8dB3snx7+ecGrAQ8UqHzAcDK17CCG8dC07rTj4qRi8WSmVZgFiaowKdgiZMytXVYHcVIq4+qtpsBMqiGx+lWkBoIAlbG5gTb0+ljGWAlUxMpQF3/AOMU6chcJXCEYWXOv1WmE+/VaViZfpVvY/3n6YPk/bWGQXYFrCwF0IB3v7KiAVc4F1IC0Uf423aH43RBebygby4L+tfv39O/fX9J3+xquqKMbqqIqggbidZmTe+EaDozrHJK6pKauqS6goYYzg1d0kRYcgAa00wKYwCwYk03YU8yuM62Jmfg6GQ5o9Nlxml/j0/WdHGyppN5RjMqKcO1AIxBs4tgUpBKmnLlQAOsOrZVO9Rf1/rAnyQiNgxYLRdzBqzA3jfAyk+Xs+ej+zIMWuFnm4tuWg2wiv8G8Al7JRuprCuGiogxQDz0OWyYSPmDRwZp+tdXOWuIfXeV0w+bkt7uSi6GESEdHOMfY7sGaGWAVcOpmrDIeIaLqKBHyZZerok1rF6cpHQyBxhXCkgWC/gKgWe2qOo3y7rUrZId2pTcA69+5YDVaKA9khLYnaMCfu+/XAaHeCOuUnN/jt/Wvxxqr++buHEsANte0ZAe2+nQ9SPkh4593k8JvOv9f2g7xo4L9X/If/8xP+/PzUNSAkPXv6uGlemJ8gqpY2doDB4CWPnnsL+n2y9p+/Zds+9TbcF32jUVPmtPdN0+t3NMM6z8eSwjyHwF+ZcU/OD39WHdA1a/aMCKox7Z2eS8frAIUmriOcXzY0qW5/To+Zf07De/pZMHT6nhijxavcsWAnUMRGx9DGt2gJXPsML+HJyrLuDUc0rb/vUdZRuacEgOqzIybBDvUwKDBtXruKGdvrsuKKEFbnJ38VeQEmhl3X1HZszgD/WVseH5OUD3ZUDUEMd12FWW+oFdYgBWuogMaVh1rjkAWDURApcFA1ZpgpTABFiNBA1g/iDVrS3DYHpIbv4yO1NTSoYYVtZuY1j1Aav9FD9P1Bcsojatzu1atWOKxfukKiC3CO1QNhUH2kglycTm4e9ORTg5wOl0adld0dCFCHvJKYJ1jlSdiiL8MHNK0v0AKuC9FN/d5cy6gr4V/3D64JYZWQC4wLjCORiIMEBSTDdlDVL2RJCZIS1gTagyiPvC71RANaQRchogezgRM2iKeUqLz17Q4slDOrl4xOmBrY6VVU/7mQNWLeKoA7W/AkFQ+decEmgMK8z7CswqDthF/wwT0ADrIQ0rm5+cWsqVADGXM1qulrRcrSU1UKv0WmU2Jtu1lXtNXweaccJ0YdFrBmWkemAQsNLKgLgPabc6tKZf1YrCupRAZ5OE3ekDVq0uqJfqKfZlmGHlV+nq7wL3nWd/rTMb4gNWBtgYw8pSA02MvQ9YMQiH55RmVCUrer1t6Hevb1jH6qurHYuv39QxldAWZZ6QsKoarswJoXUwOHOuEAg/ygArY38SWKGobhojPRGMOWw2gnEkPhNszyzfEaw2Kgg+OT+ls9WMlnFDp8uUHqyXNAOrSoEqFJngcaKMNjDLCnzmaRD669hQ/3X6kEFIiK5nLcMq06p6nYp+aptlbdNqp5wqSbSB3WSGVc66gADupVAARM1jBsMY2APDP5YAC/+hNlUVZfTmqqLv3u/om3c7er2t6U1BdFlUVEKkPU0I7REQFQL7AKwAVjWUAwyua4IkxbzJ6UG8oxcGWJ2m9GDR0CIuKE00JVC1uAywwmYA+hJtMX0VW4P8NbcPdvy5AaspwERYjMK+HHuFUgJD/l/fL/J9IwlCXZXAfb/pdgyr2/hdw76Yt03vxYWHAlZDoEIIsAr536H+9RnwH3L/d71+qH2h84fil2BKXqABU/PPNj6mGFah609pWIXurWUNme8zkNrp2NTDY1PFZPkMY6DWeBc5wMqO74NW/flva0LLpuaKwM5n72dRTIJvbFN9b4Bb0fEE24xBvb97wOoXD1hp2hEWX6QE8s7cjAGreHFKD599Qc8/+xs6e/RMASuhlDttGKkcNARYuaQ+gFndlECwrPAedgb3GVZDk8tfFB14ZWXLQ4Zv+PN7wCpkFPvOk/3bjrvrghJ6bn9JgFVoZ2Swr7zqez5YZX8zM8eArF41QGNY+ZUDsWBYyfq9ZzsAWFE6F8BqthINqyZhghEwMQQPSNHwF1aZuQYyw9nspQP2RNdb0WiPYeUvgjb/fceiXTRV46o/Ztuxi8Ygjc4XDEZFwCShREXWDbhihgNXBdOKWBq4o2+ZNcaaMdg9Z8qVgEtA7lhfpeSAijWukGbHZda53hUzFjhoZe2riuptzlpXxdUN1dsdFdcbSiqIK5fM2jKBd96dxY0BCOMgTunZEv7ILTPDApZZgEyk7zGzQyuZ7RYpLb54SfOnj+js6QXNjtZUqfC6pWz6DCthWXkvvu5Pq2H1lw5Y8ahUkAfPQnSs9gEr0XMQEMs5lUipEo03ATQEtEIa7Pr4mFMDJSDtVgNzoBVS4oSN1wes8nx3AGBVS5VJFYOXVEDHsLJqp27X1I0/vIdx/mMBVv56Nga0mD30d9qleqJUBhwCrLIMrCH5DHPPAD2eh+g4+D9JSnWyoMsyod+/2dA/f/uO/vP9ll4XEV1WMZUx85uEsaqAFUWwJRVFRS72o0YqXMkMK7wA4mH+L9drAXHYdovlhf2BVt6canqYpXScRvT4wRk9e/yA1rOE6u01pU3JlQUh1A4bg+fL54WNY90bmftJyur67b1b4GKBx1gAwvaaNVRKZlYtkBI4n3FKIPYgwYRqK/qZSkkb2MjaghZd39xwv4K1ypVVwRwDoBpJmugc6dCcGwAmGCB9AfbRS0U0p69+uKI/vRXA6rKM6apJOR2w5HTWiNaLjCAOj/MifX1nPwxYNZSlCc3qnM6TnJ6vhGH18jSlh4ualnFOWSoC8rCdBpzCpo4BVtLHzte9B6xkvRnyjfqA1f53bgdY3T5g7y2HAwwX/3n2fWZew7m6qVq4geP/nIDVh9x/yP8P+fehz+96/hBgFIp/fFu/F/t0oJHhOwmd36g/oThn6Oy+X2391O+vNsPC2trDK9gGj1QKDD0bZtzzeuRSCfuAVZ8h1W5Aq8wHryu9jXY/jun3X2eMYgWwzWaxEntPBBu87Qubyv/wdw+mAMbpXExNbQh3zNQ3JFVh7BUcMHe7+MGi68PGwOlCjDVjasLazvHUAwhNeCYEYKdO6dNwcqBjRdmKotkJnT/5jD75zV/T42efUZQuUOmcjSw0ZrhkvWm+DDCsxLF1ZYq5zG+zpbjZUdQgLRDsDksJ7C4ulhfbfX7dLFVzoPqGpL/ojz9iGzu6KzewU+TvQLi2CLVbpkiX0t2/1l3HX+j4n/rzO06fYK72Xe/vY7cvNL/s+r4Rdg4YUuf2wVn/nFMOC2YDOzzMZnJUW2NMttfEgqBglc+iYlaDBiP2vp9CiHZiwXfnkXx3m4WoRTVbHlGczJldhSqBDUqNQz9EGTrWLlyHtZ64apMyHtjmpPpvD7gy4EdTGjkgQdWqtuKZUH19Z77/b81qa/VajB3ljwee9UibM70bBXIAViUqmoy/xUbKjTNLSf9moKoGa0zALPyPexNxXfn7+vJKq/4hnYZRPCFAiOmkqhbNGUP5oGGVQruK2VMRVxakvGQgK7++oWKzpQIsLE0rApOFGVMmOq/pifwcq4YQMPOzB9ilbTIn7iaNqPrkIa1ePKGLT1/Q6vyM0wihy8VgAKcjqjOtQZfbhJCeDI3/6fVLgJJJB8J7YPvOI88A/kYbDPQCPtzDx2RYAcD05/ghfdIZg71dUb6PVlTfS1UZJDEI68jXsOozrBxgsF8lEJdG/4OFyCwVMAAT6AktaLFc8e/lesUAJ74nRD9xAMEsQjq+2BpBtES7SlhWSAkEaOvA724VL2FMAkSwCob+b8cWFWBHdDKMwd3Oe2ZNgUEkxQcMEOA12xNdl/4WrSUdLPoI3MZX3+n2n6MPYOEafrqf2QJrk4FTxhbF/LPxie/YuaSiYkn57oZTL5tkTps6o9c50Vfvd/TP37+n/3x9TdfRjKAuVTXyDLi6H1VUVjtOg4tQyQ+gHzTEOCUQanZ4jikDacdHx/wcauhmlQXNIRI+n9PJakkns4T+5pMntIobWmQpzdKYUqTPESrcSboeCEZuguIJSDuYeYfvcHv2db6GghjfFhhgBbsELazZLGXQChWowWrCffLjUuF+88PA2EUFQ65iWFW0A5MPYF2BtEgwtpQpCM0uVFBlQAwsK3x3Sw2GxmxOm6KiVzcF/fv3V/TDpqHXNxVd5hFd1THlAPbiiNuSMjAodGEwrDZlRbuGaMfp0ShOQbSkmo6bDT3OSvriQUa/fbyiR8uK0uqa5ilYaaj0KIxcTl3lyrAyXi3V2l/L+iCV2Yuh4Fm180fdnGn/Qfxf24cYilEmGVYs8eUYVoOgkl/pV1s5tiZMHT90g7xRo9WARa+q70s5BoYPFpk+nixgXR3h/jlC/ueQLe+P89GHY3bpQIZa3yZ11r0Bdo3/+XgbxtlxOCZcpXr67kKfHuI/TIE5oeNDz+9QQGuoDfvwyD7YHGpfH7Dqt3cKsDF2lD3BofnTf68PKPEGq8dw8teq/tjeXyORlSXfsvP2NyjMfnQyPFSLViqGS+VwO4efQdFvqz/+9ap6fXe8J8jV3hffk63494DVYe720GCSdJjplLZph1+exF0BKwQ0nB2DXTnQlLVSYDQ/obOLT+nJy9/SxfO/ojhbOR0rLs0r5YGFqr4PHLbBDW/CoXJNSXGzpajOGbCKGlQOFDWB7oLjwKt9g9NlWg0DSoeJ1qmnrR6Zc179iXoPWE0vaKEFKfR5aEG56+eh64c+D10/uCD1cst9I8z75XcErISr4wKh1uBjB0OZFxxSqMC6v3CwaHIAsLL7NxCskzMfpTRfn7aAVRRnLLYOwdu2opPqZcnut2lnuTTAFOkqXpUpDvR6gBUHwmAp4Ry9Eurm3ON3C1p5ulayHopguFSX8naDeoAVXztJKIOWCgArC8pVN4qDU2MsMegUUdwCVjKSBETEPUiywm67ZcCIU/kYsKsFrNIzgRHBKT5aNQvpgiy23kSU4gxgwCAY2xXUQKNlK6kvnG7I1bAqxmw47RLtQx+jr8DIqmq6ubwS5kFRMmjFO04qBHONCl2fPafl8wsGrNYPzlnzygArBKZSTkP20voMKwESpte/e8Bq2sIMBkh/JsDK7eyDvCfjCc88m80VsJrT6mhNMcAPZdUA3MIjZ2AGVSU5mBfAisdjKcCyAVYsmsrzrsvEM8CqboRhbXaR+4OF5N051fNskZO7Ala2kea5saO7xL4zzv7OHQErCwKtj/LdRgo6pHPKKaP3ZUxfX+7oH795Q//+wyXtsiPaNAmVTcyAItJ/m7qgusmZnQUQGxwNqfqnAAQqF3LhCrEJIEEt05iWaULH84xOlws6WS/oOI3p6dGKFix8norgOUPAWqGv9euEzSbMJRUNZ79VKu/1RXf7gUbn2XrTAW00wCpNBbRCO5DGJ1pWjDsqGC3aemDs5ixcL+tBXgKwEkAeNhTsJYxNFplHKndd8vmoKamocmoAYqUzutwV9O3ljv71h2v6YdvQ25uKrouI+7rA+AZglUY0B1FNAau8rGlb11wlcKcMP9joRVPRmnb0KC3pi/OMvny8oItVTbPqigGrOKqk+qpu1HBtQjOb+tx8MCoEWFlQKevNh9vfVnNWT/HnAKwm14MR0GXMglrFYd1SGQSs+umWMhatoIOwDp0dGNYBmrLgPhBm37sNYCW3PO5jh0AIA8GHro1jQ4DM1LXNVk3df2j9v6v/bOcfAmtDvrs/T8a+G+qfSbDMgJoBVuTQ89hrg7eH0m9r/36HxoExrHwh7GGcwQFKvv+La8L3tgyMbtyrgHqP9de15QJYidxAdw3v2/wxwIqliDzArH9ccPyzId3f9PfPKbOLd5vvGVahCTtmSCy8+akBKxMcBNWc9aBYSBgO1JJodkxHD5/Tkxdf0uPnn1O2OOay9VKVR8te8w4bXkoZd25lO4zYz/FE1xmsqnOKG1YS4B1C2Wl1jKdhhpX1pmNa3QNW04BSaMG46+eHLBqHLPijTkmgWkao/Xdt312P7xvcrjMv5Jq+jfCPCTGsOMTwDb4yqSTwk1QdvuYAw8oHrJjFpEGrHCuLgDlE7XttgTy2GLQ+fUSRsqsAsRhgJa60pA5zupAGFNgRZUdKtSdCgBUCO25XKVXIfAem7+QL4KRaNcY4UrDFmFEIsA244gAUWk96n8ycSNMOYIXz4XOkkeDVgjcKWLUMq5a8IWwnBs9w/yxqr/2vfQA2hLnJZb5jlmk7LnillbQdBKcprsOVB2uiAlpYqmmlu1I1FwlUQWpcB0AWwCkFtd6/fi0AFlINUYmQwayCf99QTbPnF7R8+ogev3xOR48eUjSHxDL8eGGRWvU1gFXMItOXOUv+e0NzZTJA0SIeh235DGiQCTzYjlN7Pr5N+LUzrFoNKy3hbAwrNizKeuJ+0dS7vui6fE2qDJreG8S5Ib6ezjI6PjkVbSuwgBj4FuAX6y7mi4G4lmroA1bQ0YKelYBZwkRrnw2D6dAcQnKW5+y29kogb59h1Y49m9u3ZFjZPHcbaV2GVdc2d51g3+74LKpWMknbFGJYsafUAnsFbbYb0ZVKMkJ69YYy+tPllv7xm1f0L9++pZtkTRuaUQ7mTwHAGWL2ALlls6/YbpkJ1RY5hW2F/hIqFzJgU9FqJnpU0KlC5b/T5ZyO5imt0pjmYHJCqw/afQBKdayIi68MFa+CqonUt7ZX1x4ZY/uV2oYCGTsWgBXWBfiScD0ZtFLACuwmgEZok/nKWJKKUthVxrACYCX5icLEs0yBLE35eDCspC5PJanR6YyKKKHv32/o63cb+o93W3q9i+j9pqItKgHWnDzI7QHjLINoumpngWEFwGrbNFTwRnFESUOcWrlucjpLcvr8LKUvHy/pk1VFi+aGFqn4uNAQFLAvERaYwhRgfPXH9VRw3g+gfyzAaizQPZRhNXZ8f03oB8whwGfSd1Q3xR+zNg7lOAVwez7kGGAVCo6H2mIM9L4P5z/TqXsIAVb9/u+30R8P/b7t2NvRRkzHDx87JfHQ+HkMOJrq20M+OxSwGrq+rRC+/zIFNO21p0Wc1MLpOO1fa2xu8bhvGYY64gfSSv1x4dtosfEyTfz3+4B5/3g3xyTBWv7tV/HeB36HASuXcSDXHweMh/sAFHEHWLE/j1XLT3HkDW4Bq3gL+Z5hdZi7PdzhPzXDSh02fqjQI9BKWFhOsyVFsyNanT+jR88+pyfPv6Dl8QMuW28irbhz1rCwhUFnpIa67f4cKNFcoYUKTgdEpUBSwIr1BTjFxnZhNSTUSN6tNX3DKm2/B6zuBliFjHoIEAp9/rHPf9frh9oX+vzQBbfvzMtxMK7uCkMORxCwUkp7GxhowMeBHvvxErj6C4YvxMypFLrY2HdacMq7+fY9D7CC4Pr67II178CuiqKUmhpsL0kdwdxszwktJ48hZTsrKYSAJxhWkjojgJWfj29sKr5PE21XsMqEkGVHW7lMXlCOwFyYaDBluv/CaU9xC1hBfJqZD8rWgnA5XhagcxohGFbW/5b+7DG9ePeKgykJqHAPxgawIKva7SStS7ITFF6TnS9OOGaNK6noheCIGVgAemT4sKC6ilipmHslTC7Tu4K2C/pwl1Ox3TFoxcBVXtCmrmg7T2j5+AGdP3tKx48eUrIW4XVzpLN0pt6UAFZ62TatkUXcJ173gNW0BRkMQDyGlc1/KwzQPZtLCWQGobEZWatqGLDyNazMQcRX+VhmHki632wGbboZnZydEYTrAViBTS3fE+DJT+c0cMkHYwBY7XY7Bc0FOPcBKzALywqAgwNsbb60tlAZlX4/yXyXlGAIik+lBLrAUYBnfvU0gsYc+qGxK/cttoL1vbwgA5/1Aas0hfi3GA8LjqyPYM822y23J01SSrIFlUlG39/k9I9/ekX/8t1b+nZDtIuXlINlBQm7MmfACowh+FQmiF4hBbMoWJo9SxJaouLjLKWT9YpWs4zOVws6Wy/oaJayTtUiIZoBEEL1UtalMrDKpWai3VmGytGS+uUHMoJhAZDvpnq6YEbtpT4/sbce4K0FK0yGBJpVYHghHRDXFJaVtEsfmgJ9YFgJYMWbLKqBCh8SX8W9IBWQNx/gzsJ+mpIf0lqTGd1URH98fckpl19vid7kEV3vKipY4F43YqOaZin6R1NSa2LNqi1E16FlqPY6rokZaos6p9NoR785jem3jxb0/KimFd3QKsPmRCk2VddEZoHxXFD77a0dY2DVWMAeSgmcsr9tVsSIhk0/uO1bMl4LeON634excXAIoDIWkHfsxYAZNYaVLFa6odRhaVklTi9lXL8LGRR+edIFdgm/PSHAxgc8hu4j5J+GAKu+Tzi5ng4w1ELXDzGsQvc/vbqFGdih4/3PB0GjAMM7dP+HfD429/qA1a3bNwJYyRK1H9f1x4IdLoBtd4OlP5aH44/bMaz652D/tMeQNjvfb88gYAWQCpuw2tih+GfP5nQAOQOsdCr3ACucFxIGpnXH/XoPWP2yASvsoougZk1pKqET9BKiTBhWq7On9ODpZwxYHZ09JpRgloVXljvJaNSdDBt44hVKTRtOG2SuBWtWAayKVMMqagrWSxgHrKTkvSwscs7uC44r9qrUpek5omFjaAudH4b1ruClbDoj8uvRsAr10SEGPXSOqc/vev7Q8Xdp2yHHHgJYjQdELUohQ3xgdyQEWInDH7WlYjsLhqYEWpDKwA9S01rARlJ4fMCqXZR6CyA7jzoPDWACw2p1+liqisYAshNqakkqwd9+yWQEry2DiyvdyeYI/0wAVmBoGMhjgJUFjfhtQbYDrURbhwMsZVy1jgVXUqup5KpaAK0ETGpZAxBPBsMKQskQ6wVgxTojauE8U8R+LtrOqXjyHbzaSoe4tpXLVoFJTs0DaGXAHRZTCLGzadOUESbMaYsjot1uKwuuAV9tOW9J1rPnZRRoZtwg7Q9AXl3TPE0ZvKp2BVcsRFBb5AJY5VVJl/mOZqfHdHzxiFYPzymFZhGO4TGFkvMCWLVwFQN1YokZEL0HrFozcYjD1bcpdwWs+Hl7dHye3wxWOcBKPt/XsEJbjPHIoJWyDxlASSEWntLp2TkDVrP5gitL8jEKtrPt1fXRnGZjarKWkgJWrF+Hf/uABe+mVlQWO6Cw3ZRAT4TVmJ52rGi/KViFa6u4+JiGletvl3/Bq/0e66KXLjwQCLU2pgVvwoCVXxTCglvcC+wuBO93qCKKin0Ah+ZzatKM3uYV/et3b+nffrikf/rTW9rFKyqiGXtQXH6Vi9WApY404Q1RCebkjnXw5nFMp+s1PTg7oSNO/VvTPImYZbXMEv57FhMhSw7XZCBSQTgeIwwsmcB6RPNsJkAVC6FLArqfAmiatkProD8uh8APBvyg5cRrANKXwAwDaIWUPtGxgi3nY7VSH/oMaYEIRLjwD/xHTR1kMXkWuBdmlshrYRwCtCJqkozKZEZvbkr6/fdv6T9f39C3ZUrvipi2BQoAoHIgrCrOWVEGHS3VeILPC8AQousFyrGL2ef1aw42Vr2jY9rRp0fEgNXL45qO4xtapqhOiJRAjBVZE7HRAeYsW1XbMOkBn0N+zVBAHGJYTfpevH5YQDfsf0wCJLpuWZGPIfvH6+dEMB0CtCbb7zGsfEkRdz2NSz4yw8r33fp/h/xT9kEOSAkc68Ox9aS1l4EMhRBgFfJv7/p5qH+G7iN0zCF+u30ndK4+A6vzfR3b/fVkaEwPtqkHWMl00g3UAe23/tg6RMOqH1f0QSer4O2/b+ucHduPX9w5BbCaSgn0z9EHrTgu8QCrvfvz+mPYt+Id3H3/y9hUmuHR6rDei64fjiAPG5yfnmEFcrIAVhX7fjD8WLgNsFqcXNDZ40/p4sWXdP74GaWzFWvU8MuilgHAqtWwkUQCdkjAsOLqgA3SYJASeAhg1ZqWAdDK+q87yf2JP2287gGr2xj3oe+GKLWh84cWjLt+Hrp+6PO7Lsh2/mHQSr1e/dKHAFYQ1t7TsNKAz4CqDsPKWD4amPiAFa5vAJlBwy3DYwCwQnGGxfFDBqxY/FjUVPgn5lLqCmxrSpCfliib3o2kuAUYVpOAlSe2ygstduV1h93+tjGE2W6V8hi0Qt95DDf7vgFWxipoASsG6L0QQRL4FZw31okytfTe+Rl4DKtWjwupglVNGZeZd/pbjPW1TmbDAtbmEPgsBeGXIh6TKoGOOeOACQ7uVZCUyKg6AAAgAElEQVTZGFcIapEiWCpzLYfo8XJOs7MTWpydUHa0pghC7axtgEDSiksICxbmHNc1DZZ7wOrjiq6HGFYAhTpOoQdY4TmxhtRoSqAyMFsNPAF08WL9sjiho+MTFl+fL5aUzQW8YOeWnUmREODv2/ut+LoAVgw4QxC8FKZka0+5ch2Ah5wrwpnDLICbJ6DcA/Gtuppcm4U3JxlWOJfMJ91ga4vEqAvjBdQ+wNJfF/pglfgYYcDKD0B8e8ipkwA/SrlfQMQAtzD3riuiP7zf0O/fbuj//923dFlntKlSBqwE3IYWYE5UbCh//5or+rFOVZbS2WpJj8/P6NH5GZ0crVloncEwAEFI/WOwKmYmExhMKRiUWrRBBorYD7QbbCUGqTz7zDYHOnlIsbM0jolF1F8/+kGRWhJJD8ejBP7IGKSkKHKlQKZJwYYKuCpAVS3VWutavo+2alojs7IUm2QwCwEVgC08Z7Cr6oS+v9zS7757R1+93dK3RcbVAaFPBZsHxmoFqYoYqYpEqVVxY4ZbQwWYVrh/b+kGAIhKgev6hp6vGvqbiwV9elzTabqlFQCrCAyrhCs9cpVFih1gxUPT+a9+sNh6vhMbsSGG1ZR/IxseAlgNB4TT8Y3sIcvG9Njx/vWHYqB2bR7YrAv5Zr6GlQ+iuuMc86oLIuxrWE2BapN9OAB8+z5fyH89FLAyG+//lu4fBwTt8+l+3GfyjD2zofP8WP5x6Fn37yXUr/4zmDp3KH4ZAonbfrc06AGg6aDrs8Sg2NqxuT40r1oQjweDWNHQ/O2vbfZ921TtP0ezQ2P2m78fSVq/zT1/s9zO57/XB6x4/loV8QMGwP4cFWzB8N62DzzAin18r3/uGVYBSuLQwHUd/3MArJDGA6e3C1hRuqB4fkzp+hGdPHxBT15+SQ+fvKRsvhZRZRVcB3tqiGElyQqW7OIAK6QEAqyyKoEo2MwaVpIA4wmwixB7V5PeFOZtgt8DViHDHfo8tOCEjg8Z/JAdCp3/rp+Hrh/6PNQ/oc/9+e877HLcjwNY+TnolhbUMhO8FEFePDqpedOACNreB0mYVaQ78jWlND9ygBWzHaOM4iiVKlUeYNWyuLSSGIA21nYqkNriRNj7ousAbPx2m7PQpgR6LCPua7QtlZQQAFBI7eMxpFEM+h1gFYtHV9B88hAr7MxbOkkGrT4F3DSoEEapC3y5f/Qx2gLPuk9axp6DeK0KyCLTJh4PXa5CGGcICqHhwumI/FuDF/FMWyBA2C+iM9Q6NwAKGHQToFHAOAsk5Xslqggq6wqmmku0l6JxhcCTd9jASFstKDteU3q0pmQx1yAEDDITWXEs2nafQgXop+bQ1PzA+nBfJbBL5bexyr8j0YDjoTAYV6hAuRfsGcOKR6kyeWQoDVUJ9CtrybUQjAvII2DUEtUCF0sWX5/PAUwLy0ra5yqESQqrOM7CpASgIBUDMe7zfNep8skTh0EPpLf5KYGiy8Ft2HPEhY3jGFaHAVbS3uGUQH/sjjn1DNp4KXEOVACzsgs29FMC28CgTSMUNqz0NQBCZRgxC6jmqqVbiun7XU3fbhr63394Ra+2Df1wmTMLiMHiCAytLdHumrLimtZpxFX/AFadrZd0slrwzyLLuO+ZbcSsI7EvaZrQfDZjW2fP0oApsTkAjsQmSVlwOVZS2AUwAmOONc8S8fHG1umhIKYdPwxUGWAvbUygGcWap1bhzaV6mX4axOcxztHWOWy9D1bpsVI6FxCfpcdGVMczuiwi+uOba/rP7y/pT1cVfV/MpDIg6FMxvGDY0ZIoKhlHQkpnjE1dVL6tImZZ8RwRWhh/PwNgVe1oVW/o2aqm3z6a02enNZ1nO1pnsLElVR7DCneMVEz0MwNfHzElcMo2M5es1g0P/eIhwFPr0+x5/vuBcx+QMhsx1q7+9af8v36VQP/ccp7DqgSajm+obbfxFVtQIcBwOgSwmgLTukCcmyutj/CRGVahPgmlFIb8+/75/Q2Auz4vZ4fG76J/Pf+Ylrmvhw8BT5PxgQJW/tX75zgEsAqJrvvn2JtfehN+bOKD5v7z21sfuTos/BNZr4dsvZMf6cqS4LsGWJnvEBpL+30hgJWvo8rfYRBPNqkMsLKxEv3Df3/gPK6BK04NyMkDQ61vP3co+tAht50QB1+2NfCHHTFmdO4sui4zaLQRkwEDO3+OYSW+KGh+EVetibIjSpbndAzh9Ze/pUdPf0PZ8oidLOyuSeqNqyPlN8LqBlp+uehYYXEUwIoa6FkVNIO2lZQEEqSWKQ9+lUCPMStbOtbz/LekBN4zrMYGQGj8hwCX0PG/fMDqrjtM3epXQ89hfMGQYMXG79DiFFrwGfhRRkK7YGjQ6evVtLsbHYaVpKYYmNQysryb8MsaG1DBIsEsbJLRbHVOlMyJEmjJpATWFdhWXKUJAZEJOpLoRokWlaZzQHMxB+uyB1hxlT3x5NE+AeEkjQ995DRklO2hqX5svbTaKafzgUkwg74WUlqUkYEddE9gvi5Vo8ScDqQFagU0DlJ5h9/InThPF7Cy/YoWsELfeADUEGDF7KZCUwOVYcaVrTSdxcqM43nMZjN1BhSI0mqHNmoyPIkaJdcrAeI4EEZpe2OqKADByyTutRHQEs9d2VkcdM9SSlZLytYrShdzZq3g3qCtwy9OBZQV28YBfnORy5EpJMSv6VXeAJBDVtF951G00mQJVMCkrSomZwRwas9vcCfT9KLs+fd2O0P+Cztkev+3Cfbsfvt+QessKogbAqzAHuH767GSeOdWGVby2TBg5fc7xhDmptgcAaSgZbVYLml9dEyL5UL6U8EfYRjJiJD/VMCdU25lvkJbCWNNACuAV2Bemc0CqOCNVQaqdMz49yPYrbygG9eKrgtgJX1mGks6z/W5Sv+K84rvGTjQHW8G3Dl70j5LHVsGWNl6J+PCUoGd/eoDVtyXaLMHWOHczLCCPQMjFX5YKcAdhnMZZ/S+iuh1EdG/f/+evnm/pa9/eE+XN1up1gcWPFIAd9f0ZJ3R+XJGD06O6exI9KrA5YkYiKhpvVqrNp9Lk0YbmUWaJtyOtm3aU/g360DFCT87618OAGBrtBAG7EyC3EK/GEPPF2Xb7aWstnnlnDguIuR8PQbs0U98lTbd2XxBFyzZJooMinkm4upIIxR2le66N7h/sJskUMKahLTKN9ua/vDqin7//Xv67qaht82crquIChgyBaCqpqCacN+oggiRdDBpU/Z7OR2QUxGF2lCBhRU1lFU5Lesberqo6beP5/T5WSSAVVpSAlgLYw/nYoYVtRpWzGT1ACuzZUN2ZzB4dqvToAmd9t+kGMig/pMvTDVmnDkl3y0AQzHObQCrsRhp9PKypOny44Pvtu4YkKrrlscCNdaypKV2Nw182xzyf/2xP2T/p4/HJsG0/zjVNhkr6p+MMNTC7b+r/zu9vgfX/wCghuMH123bhAj4F6Hriz0fv4fxa6sC3ET7bF2e8m2EpNFNUR8CIfvncsCMLosHaFj5foL1yyEMq3784v4t8boPZDlfQ+Zjy6ru6ei2gJUWILI+6o/X/vPbn2NKi9m7f/VHOhrBRNHf/+3Z5IgNBbRTAxI3gcWxDQb8yk/mPPN8G2/CYQN2akhNfWa7ivuOubXZD/g+9CpTx2G3aeoF52RqIeDlhp07tf68EINnPRNtmtkprU6f0OPnX9DF88/p6OwRNUlKRVPyYpWhuo24bp1m2L+0h9QJEQFK/okqrhIYVxBhh3OL1AU4cILYmh0zx1CnpXmtyoPEP2Xnz5/0Y0Zmv598sFMc0P2Xe885DHBg9JqthtfHeLrunGP35AMagw5NcIdlut02dg7v0+75wgvm9PVDx9/t8z5jb+DpD+SSu/kkTqtfsn0oAB2df6rLMbgYaVM4yBpZjARgkiCuBatUZN2CQgmYJAiFQK4BP/Z96BjhuzyMOZDUBQiOPgtNqUOkQSZExoEpi3YTdJ5WlC2OKF2vqckyylnYI6FZNudd/FQdQlyPQRUVT+cS7VhMWMPJBXy4Xw5IsauvDBOwNFh3SYNzZiMhUJXOF0DHRFcxizUtkM+VogIXNFFS/hvAFX9fGUlIWbIF156+H1wy0GWCyazl4tciljai//laXGVVhd71NwI/3ozX9L0yL6jY7Sjf7rhSHzMa9P79oNhnnZlts4Dbb6/PdnJ1/BzgD6CA+x4AFet2SSoNA4FISUwzYZsh6FvMab5a0XwlFeKY4cMK27LGGpDmrumsuy4Ce2tAP2Dhvmc6uazaAD+nXtP+g7F45QxD9g8AC/ebmvG+HesDGP3PQ/5LUUnKnT+HQz6Hf79D9ttv03TA51J4O46c2QvfYVRRdmgg+eOnVNFq07Jyu6QCEgHwhYbVYrli0Gq5XjPLCvN4l+c0A7jpvdifk95ggFN080oq8i3l2y1rVglopQzqThA5UBrbB6t6dkLmnL9hpdpW6hEyOGDMIG9pN9hVADaX0mkpbv6zZA0qBad8P1QwMAeEmY3oV9FLYhl/8iO2B/0qQA4YNmK7CfMTGw3wgKKYdk1M2zhlAfavX72lf/vqT/TdqzcsOI4Kjuvlio6zmF6cLmlOFaEqHsTWpcoe/gbDFaLp4p/hecA+GYOU7WEMgXP7fGgWioi8a7PbSTcQCkwre9l9ih0TvxI23+yPVYpkxpcCYvNsrn2jWoac/gctLWFGOX0UYVTZPBcmbkSLGRi0qh3IAJMAXjGzq8S/m82XVMUzenWd0x9eX9NXry/pm3cb+uGmoGtKaVNDODylOJsToKpdsaWaCpphw4MBpoTKOqZd1VBp6bDQX0O6JXTHqopSpARGOT2ZV/TZWUKfn8X0dNXQKs4pjSrJdeS1R/ViWSYDrXNaj74NG7NnXfskFYKHX2Jj3ff3KzjawQY09+2YPw+GriEbEu6T/WByrG2Hvz8VP1noZ1N7MJid1NDqgkVTcdJ4i83eDX8jtOHY36zs9/n0WqK2wyzugHj+lH/MhWMOAIymn9bdAK/QSJhun1WEG2+D+VTWry1QwxqnkP2TeHNsvk2t/9ORt1rdYAbWIWcZnmN21+34H3j+/fE3NUfHxr9/TNdXhi/nGFb8WZvSL3OLNWaZEatFMlQWQPwEFaEL9tFYyqP4/7a++WPJ+qTdfOMBEFH09393Ptnjh0yIsWAY7yNY8R2FvgPnRL9HzHagM0IOaXCycpUo6YJ+cI+2hgCrQ/pnvA127fEJG3J4sWpK9oGdiwneUmY5WTDLanl8QY+efUFPXnxO6/NHRFlGBYJgOAOxVpEaWDndhGIJX63WImV+2amgkpJ6RxBfR5lmdh6VYSWglYFI7ZRU46J6Khz13ANWNj6GArbQ+AotGL9+wGp6wZ2ePwhaHDhwiLPh2wqr4jflMPafT9fWYM46dgWn0rCzL4uEYNC6YBirSFPyJDCVMuHCkFABcgWsagWsbP9VdJKIEqSw8MYKACekE4NldUyz0xOKlkuq0owaBpRSymL8SMDTAlasf4JUmIY1nKJSNKzw8tNufDFIMJJyVLZTPR4fUGoBK9vF14pWbNcRGKG8OYIjFVHH+7g+L6QoTw4Ax1to7XkjJYb/9lN+2MnxWRpIAJSW8hqln7dsLogpK2DFzwKCwQCstjvKdztOy2sFzK3S4V41LlfpcAj88ed3d2zIAzOh+1bwnpluJoCPwQNQCgyEiJIso8VqSfPlgmJNidR1Xhw6XeldoCD2uXUAelPJgBcJbLw1kqsMy78FsJp2OMdslNyhgFFjPoQBVn0baQ7qXQArXJeBQHOZRna5p2zsEGA15DyPOZoGAvQBK3YIMcU83SgDr53TCb1KBwqITXAVNPE9Zv6lGc0XK1qtj2m5WvM44eIFADznAlh1A6uWX83BfF0BcEaFyi3/lkp3qmflMQTMTvhOsYFLcv4usI1nbqLm8plXDKZlrmgq294QE2dXmDJapdM2AHQ8Mot8BLDyx5wPSHUAq0ba16Ywyixqhe4FKJbKiwDu0Ve4z7IhylGRriF6uy3oj6/f0u+/+ZZevXnPG3RHR8d0enxCJ4sZrQGsNJBzkDRoAFH2g3bhb/OlkL5n3zEmmAFWXSfe/C6pAidrjLHnxH7DfuJVIUfOA5IYRNTUQzzaFrCyQhMsri7fSaKERd0NnGcAh9E82zgR4MrYgnYfUtVQQDFocRlgxQwtnB9qX2BYSXkgSmYLymlG313t6Ks31/T12xv69v2G3uwKKtI5Xe1QeRCPJqU6Btsq55RAaFOlNUh8GZVNwoBVjiAM3VMXPPez2YKF8JO6YMDqYlHTb05i+gKA1TqidbyjzAAr2D22WEgF12IblMLbbk3EkB0bj4+c77tvY9Q68hrGM3RSZyoUrI7a4IHNtGmQJeRxdj8/FLA6FGwaWiPtioeew7XQgfNjdzUNWHkR0sjaEQK8ZBrqFsHAswj6/wERtPCz/LiA1fRo6UpqDH23D1hZf5oPaVVG/TV3aP293ai9zbcPA6zGxqb5YuP+gcrtjG16B3wX/7z7fxtgpTGIx5z2dVexPjDjWkErewYtaDXRXVN2ydew6yL3rk8dYCXjNPr7//7xACteEFUw0ZyCvnGReOKwhz7UL8EJPTn23MLuO1l+W0MGJzS0pw2GEfHHjYZ//f2HLzRoA6xaxxMOAQNWM6L0iHVqHj39nC5efE7HDx5TNF+gUC+TGW8PWMGRMMCqoJT1rBxgBYaVPVMB0ZxBluesPxw9/fSAlSoejz7Gu42v7mmHHJd7htVhgNPwAwoveD8mYNWff7cFrPbnrwQ/Nm+tAiCDOLZ4BAArBBR6AmZE4AfXqfBb0+dkYRFwhgEr7KJApLYgKvKI5usTmp+f0fz0lOLVCsIfwkBsiGZIIVJWDQuOK6uMGR0GWnkpES3LyIAi8DGLgna7HW9eMCNJQR0f1DJmCAcEBjZB2wSpL0i1Q8qIV2KeGQKa/c7giYJq/dHUzrm2KqoPYknQ5QNWxrIyphXrfaH3FBQzwMoq9fFnOjiHAGc/BckfizYW+vZF3rfgRPqK2WQGXCjAygwPiAgXUr2NA3AwNBZz/gEowUw1BKzawA5gJct/V1xpBLAycApH9EXaJaXhboAVUxV6fWj//qUDVn271XdMfbFh80EMAGfASgN+7nsAI34FPn5P5j92SgWsEmYLxgaeO46Jk5RTA5erI1os11oxUCpJ4jPTcXJtdYAVxj0c1TLPqcy3tNttNE1QtOl4fHkpY/2/jRHJwKhqa/n+lavCJ4LW7DOoPZHfhwFWboyaz2EMQE0x7IFlBlj5c1aub6mJajHZFjlAQthVylRiBquwJCLMT63gChbVtqxoUzd0XVb06vKGfnh3SVc3Wy5msVqu6fjoiFZgjxY3UmlZgSI/nbnDFGW2qTBTDdCyz/c96C5g5YNswgxT24l1oiea2wes7Pti+7HTIYAVt5NiqUKoFoDJqlrdUsYpxiE2OGXzEp9DjN0xbCG4Lmx8Bi8NsMI1DLCCZESS0VUZMUj1h7cbTrEEc+1dXlOezuh6V1K+gzfL9CxqqKCm3nG/rlAtM06pijK6KRu64QqBEoDhngBYoRprzIBVQY/nFX16HNMX5wl9ckS0jnOaDQJW2LDFC+vHXy5gFQJEpuKnNvQLBOP9mLGNc9p4ogu4h9rk2zmTPBkLAELxm3zu1q99+z4d2xpgNQpoBBhUoaIpofglRI45vC9HPPTJ9rtq7VNx9JDfZD6kMYSG/Ic+5jB1jQ97/vuWd+oaQ6CU+WRjz38o/h96JlPAkM0XH+MwP1P6zwFWVmXWF2LvA1b+eTind+J1V8DKzS8FrP6/v5tOCQwNeL+tQwH5EGDlPzgRqR2f1KEJE2rf9Oc/A8CqZSENP3UOCvW1N+B1tA8BVqwtkoiO1Wx5TudPPmOG1cmjp5SAScHPH5VkVONkimGlO5nQsYKsZR+wikHERolmj2FlduovHbASJ304IMP794DVLwOwGjK8twGshg23263H5yZEa6wqAa6mGFbCdBJAyhhWYi98wArzHILdCDEAWKEUbbVFAFrT9rpihtXiwTktHz5g0CoB64Ir6CGgkEp6uAYzCixg4wwPaR/D7qo5w06CpgOiHXAsAO4YYMWaUJZiA3cfDC5OddMfBaF4ziAlBuLC2M2H1omKoZtFNHCL+05TpQy4El9WAB+rEsgLswZH0gYFrKw9YBZYWqAxpZSZxEoJqG6VF1Tu8pZh5QNWzpF2ttzfIeyDp2i3AVr7zowAVwYImJ2QxyHsMoASJcTXNaUS4ACYVagGB6DP0inbPQPLDmybJ+tffwb6q3F/Ze6Lh4cAq6n1V9rlAWoDdpKr3U3Yz587w8pf1YccVnuWfadSgjkJrO04Aay6KYECeAujRXSnkKZa8SwCi4YlGWKAHDNOrQJgBSH2bAZQc8Y8aeYZtKCh+GPmGTFrpgazMOcCAEgNBMuqKMCy6urnmCNrvzEu/fEN2yHPsqt5Z3PRF2M34EqCQZcS6vpT0wlYBMeXbdXva+oXX38gJdDZAaehJmCNaWoJmCvt97WxXCEL3B9r5KEN2DhQbbm8KGiTF7Qpa9pWDW3rhjYFtOkEgJP/AHPUtEB5QA0azC4yq8t09FTjC+0AUMWAlWcLLWQaY1hxFbgAw8oH3KUP9PkoDiN2XwW+FXgysAwbGq398MF2LS4BDTSMIQD/rKul1Q0F8ELFwoKBqhYoA1jFgJXoYAGwLpqI3m4q+vot2FUAq0p6vavofUl0CdZrExMwJQHJSqIaaXwFZVFNF6dn3OfbKma227u8pJ0QU3ntxLwAKJs2FS0pp4dZQS+PY/ryYULPjiI6inNmWPFz7jCs7gGrofWuH8WEACtjkvfPZTavv2Z2v+dv7siV+37WdPynE2Mi/jyUYeVfeyxIH4rwDN/tx3h2vlB8+7EBqykw4pDPQvG3D/aGzucDJX2G1ZSPEDrv1Och/OFQss3YmOgDVv3r+WymoTHSfy90fBe0ctU2xZd32pRDDCv4AeZnt9e5I2AF/0XWDyOztHekf7TbIfzv6H/9t5NJCPi2KXf9gcO7T15aRt8xCwFWoQkbGoyhCePTMX0jOWQoBw1OAKKeHvDOIQrdB/ebx8aQp6fBqoJParLFIQRLIp5RDOH1+SmdPv6UNazOnzyn2WpNTSqOKgtStgPGb4UGMhzkWM1ASfkTwAqU6JLSBhpW94DV2PPzn39/HvQX2KHP7zr++ws/D5vArk1nFNziu0N9ELrW3T7/+AyrsYWGQSJNszBGxJjTMf5+GLCCZhXnkBug00kJFMCKpz//VqaRBmvszPC2Nwlg1cSUVPDnS9pdbSi/KWh7VTBgNX94TqtHD2lxds7C3WBecAApg1QsBActtr8gQRynow2lBHrvQWcKgBXAHl4PbAyCwZWm7b21u/h6CYBgDLwgeNPKgRaAckArJ+oyPBTgk50iSQnidvtOqbIZ0GMsymtVxBSwktRADWR5317cKh+wAgiHlEDRAtvfVLD+MsCqP87NcRh63+wxnAafwcJzVzX3xMGQEvXy+IVRA60V9Fk6n0kaJQA798h4LHjw+SRgNegY7KUguE2f285/H7Aaczh/DYDVuA2RMer7RO2aoOtuF7DC5DUBdtnZt3EulfoEsKotPZ9EYJvnMUCrbEFzA61WR8wuqVG0pU3LtDHvhGwBJghjS1hWBlhBW830j5xOUVfDCvfC89UTYDfQygApE9UXvSoFJz0dOavCtV9lsQtYucI13iak2ZlRwMoJvRtY1PmtzJlOOp3aYZ5/eilOeWN2VUUNC9QXtNkVtIPeX5SwphVXmQM4iOeH6oJc5bOk+RxFGdw4wPUhpg6tKvQdUv6MkcRafh5Yhe8y22tvy9ebkx5gZcEGA1BWnbUNGDQtWvWkuMik2nC2n15gYoAW0q5TbIxqUQB7ztwfPKwFSOWqhWh77AFWeN4AjcpcAC1LQ1TAitnCbO8S2pYN/XC1Zf2qr9/v6PWuobc50WVFDECBWZoBL9xtqam2NE9rOl2ldLrI6On5Ay5C9G5T0jfvr+m7mx3doP8ZKMfzTykBmEY1zZucHqQ5vTiO6MsHKb04juko2THDKk6EmSt5Cbgnua+ouWdYTcUuhwJWh4A8+9/pjnzfllqb/hyAlR8C9tsYAjyGUgKHYoaxPr4rYGUM/7Hzh/zzqWcf/uwwhpXFLOJ/ir9jgJXPsBrzIcLtGP9GOMNqmkHXxxH2xkNPw7o/hsf+PRRTtL5DT8Jh1MfgTa0xhpXMLU7ptY0zk9/w/V1leI/14NCcbGNSL34yn7f721xrt55F/+P/PfrRAKuhAcOBnQdYmaNujQ4BVncZbK3DNHoStxvnP+x+ez/UIIfbrvomwzWvZWIm4uQMDVCrJGVOluwEagAJ7YY4oyhdUzw7oeMHzzkl8OHTl7Q8PuVS6CwiyQn96lx0Gqzpii1gZRpWSPkT0ApVAlOChhWEj0XD6peWEihVHsanwG0B2/4z7xuoIfC2v7j+mIb3HrBS/H6Mdh7QsDrU4E4BW75t6f4tVWZamzigYcXV4BSw4rQwr0KeHKejR3VDOGjwAAwGLCrsWEeUKmBVXG9p8+6SNpdb2t5UND86odXFIwas5ufnlC6XrG3D6ULqILhxzdvMLQ2+ZIaD7pC34sSSRocXApUWsCoUsDIwiyJOObSUt7aiIEe1ckWkATLoY9X/FEzyAauObTQ9K68ioQFr7TNSDRagP8bq4GuAyaXC7gY04RgGrJSxBZAKgus+YNUHLP32mP0YB6bU+u6NT+eMt+wxdtSEASPOG9gIAjIYywrPAiwr6FgBuDLmTAe00gZGGnEPrQBDFtH0v/jpt0D2NGA1tQYy5AKGnUPQ9thUXf2gfa2rnzvDagqs8pk7YhecLbBedYCVOusqgsp+FRcCULCDq/UBsCqo1hR9jBMue89jBOM7ZdBquVyznlU2X0lxFmNZK+aQIAIAACAASURBVOtQnq+AVjLcLL2rYNAq323bqoGWAub7dfK3BhYe6GHfcWugzDmXiqfaRspuZDvGvs9hDCs5r/wYIMbjbwKwsqIBPlDVzlkATDrPzEbZxgHfC9LZEmVJQ7xcBeohaI9U3byEgFJGFXTmoH1lhA4tkgEPK9dUXz8Qg80DMIW+mc9F1Nw0rmKzh2pr7wpYmSiF+YAM3ieykcp9qKwp/3PrK7CmjIFr49RSVAVwAoMpYXYVt5/BOOGkSmEOIO5Szc8BVm6DlBeyOKbrvKZv393QV6+u6E9XJb3Oid4VEV1XRFurMLnZUHVzxRuoj06X9PzihB4dr+gM2QQl0eubnL56/Z6+en9Db/OKcvDbOB0cVQrjFrA6jXctYPXpaUrHDFiVClhZSjTmBSoYyobvX3JKYCignwJs2H6Bce0tEn172Q/4u/6TWyOH/LTuOjW8EnFxgInXVPulLe7gIVsfPF59qQ9t/8cGrCY754APpwGv8Iaz/wzFFu8DVnePl8bjv9D4DjGsnA0d9vPaitID7EAb66HYouP/6j/smD5Dq4u/MA+7s+Hrb4j51cel2I/qxXYG/XRK4BRDzG34+/3ffRbdDK2Iov/5X48nAavQhLPOGhs0QwO2O/DEAR973RXhDU0YV/ml2wZblEP3HxrQ08crw2oCsJoc8FjwvWDRxhG3HTubcJYiVAo8ovXZM2ZYPX72G1qenFOMcusqdGrOSPcZ9AErEV7nlEBQpLmSS0FJs+kAVr800fWPDVi1qTw9luHQeO+DWYcsuKE14x6w+nEBK38+34ZhNeyQRFytyxamIQ0rH7DiYKnHsBKWhbKsvICXz6mi2AxY1RCgjSguGsqvbujq1Vu6endDu21NRw8e0smzp7S+eEwpxNdZA2lGCI788cMC48y6gqMuO84QPRcdPQWt/HQfDlDSVsMKDCsOtL2UQIi611p5kEvFI+jTYFfarywIBawsXaa1z8r4MeF3XnC5n0S83uwnWAUtS8AYVcx60HRGZleB2aC/7bosU6OAFfRPypKKHZgmyrCy+hEjE9Gf077z3R8Pe06JquQbWGVMZdMHlPddWWwDrNBnqBA4XyykApxXYa8PWo0BVkOrcV+k2mxT16EIWaPu533AasiH+LUAVt3na05eNyW8D1i1FT91Ppg+VQv8ID23kCqismGEH4DCObhVqjiGgFAAK4Ze45TmcxFgn6E66PyYmlj0rBxoY2l0TOuW9xX8QooXqgUChMbfVSW6dHi5dAFjDCGw7zEg9bsGLlmVQGFXdQErrnLJDMJxwApOtGYvcxsM/DL7p2920hDZJrD5ElaXjWWfDcntA9DEgJKI8zMD1MTHuXcBSEFjrmRmFcAX3o1GaiDShxGMp5mkXYJlpRsPbJd07m62OwWyxC6CccYaVTPR7jPAXlhWKQP3vqYW2t/lmfDdtBsKirNrKrc8F59hBYap6fiI3+jYC/h3WxmQzyltFHBfFhiAPS6lW1JGDKxCFy4Wc7GfaD82CnwTALF5ZioJE1j6X/BFWbUF5LvclvTN22v6/atr+tN1QW/ymN5XMV2VDVXIJKgqijfXlBYbOl8m9OLilJ4/OqKTeUpL1liLOaXw928u6d9eX9L324Kuy4iKRp4/pypGEc3qnE6iHT0/Ivrtw5Q+PUvpJMlpzoCVdKkABBjXxrC6B6ymrP5tAKuhwLwPWHXP1y2YY36U/zu04eynNQ/dx2EpgeMaWsH4sRJA3l59vyAY/95RdP1jM6xC8Xcgo6y1zfZMrX9ahpUCWB8GWrkKymNjOFR07S6AlSyafYBG/u2PgzHAyv/e2PjxAaP9c/YYVqz3IZtccm7RTrUNq7bQitdZIcA3BFiZbyGn3Pc85XiPYRVKCQw/MLlUCLDqO+sOKf3LBqzMcZsy+p01vrMTD0FVTWlB8KWDn/VkGLBKqWxSatI1HZ19IoDV87+i9ekDimeiU8NaV4ODxQesbNeL69hrSiDc34Li+rpNCZTlXMpk2gZ8V+PEXKufT5XAPzdg1Z8r/rO9B6z2Z0FowevQMwYmUd/h2TPyBzCsRhcMm28juyP9RbZ/bUzlIYaVBT2wjH2GVR+wghoKg0CW4tFLv2GHrWpQNIkyOOh5Rbt313T5wxt6/+aKdmVDpxdP6PzTF3T05IKi4yNqsLuPVBQIruuLAxVlKrAGC4M9RGBYGcvFAhOGtNQAgCEAsXVU1cNvA6w4OGFdrYhBOAarNChkYM4PbHnXXwSH2/QY06bhvAzdsdfojAN6VDPEYmf6WyYajPtRhhWCFSFwRI7BZaAV2mdMAAWtUFkRqTwAqwBa4dlwtcVWm2eAAeQBdH07bsDD/rhQO8niwFb1TRZzjqNbYJLfaa03AwYQNs4yZlgBtEKAy2eTzNDedFHg0XdAhhYiPbYFCXW9V/JNx+E+dB0z98RnWA3bP6326I1Df0za2PPf64xZTe0catefo0rgEFBt7CMOyNs0f1cNSFhLwjxw6WLqSPosLNiPvGLRaBaaZsAKbGdhWWFzCYMTMEHD1ZBZmZ9msyUtl8c0Wx7R4ugh1WBYqdi4bIAJKMLjhRlaIpiNNpUlKgbmtNuiWmDBGkT9lMDWwQU7USvHdXd25WkIQGJA1TBgJYB+mGHlqoE6QKd1fwMMKwege4Lrar8MpMJv3z7x+EWfcGn1kmoDrNq0bGGHASCMkpRiVF8lqZoNsI/tB7NrjXklLCOuzjqD3thM7C/3kVYr5LQ5SeE0m4EKkPZy7n4XsLJxZhvFvug6i96zjVKgqAWO5JkLUC4VRh2gKZ9JdUCpZGsMNAZPIWKuMfjx0Zq/I1Vb5Tw2XqKmojTGtV2hDU69wxPH9+BpKmD1x9fX9NXrK/rTdUVvikgYVgCs4OZWJc3yDR3HNb14dES/eXJG52ukCea0YFAypXe7hr56d0P/+uaa/ni1o7d5Q9tK+jWDNlgUM2B1HOf0bNXQXz+e0aenCZ0yYFWMAFbGsHKAwzDoPvb5L79K4F027PsMqyFbyeDyaMp9Nzti6HuHAVbjq1bo/tq5N9LG0PE/dZXAjw1YTfsD2GwNfMPSw9XHdht3AnB3NpAHSAEhwDBUdCv0/EKAVd/n64+XDxFd7/uLw/6jXMnHb/prMNvhWzCs3Aaa+aJ4ftMMxT5+5M9xbGxwHNB6sJ3e0va7zT1mTv+vvz09mGH1IShm6IHLAjXZhMkRHRyQk0eHKYmh9luVm3GjOnVvtpCNs0CmA3bfReneC+jqNZzOeEbp4oSWx0/o7OIlXTz7K3r0FDpWRwItaQrRfjcZYCVaVhwX8hGiX8XaBCgSXF5REhWSJshejS0ipmfB7ocGsBKIif8oOwsxpyP4pOBuS0ILVpuZ4qGw/hn83UgXEEFXQ6+pTIaxYRLc4Zi2t3f+NHT94ILc2dGW5oTO2e2/8WfTN5QfYh9u05ahMXooYOW3tTNXvZTQ4eDSzbG93a9eDvbQ8f0FqgtSyOa2vWesIGMI4UMDrGxn34IDmVXEotv2hPZtkKTmNWVDcUWUodLCpqCbV+/o6oe3dIOqVYs1PXzxgs5fPqfo5IiKLKNmhlRiqHqgYKCAVgJYufQdVNfDS9RQ3I6QtcWWoRmYnF4VMZ9Db4CVLaxtMKepgzgOTIO+U2KglQFN3DZP6N1YVjhut9l2dqt8NhgH6dC4khvsgFYMjnHlKhFIxjnxLCqIrpsWl7K52up7Aw6TaWiNBez++tIdPwLqG2vFxq8Ee94iruL3vFVgdPkUWjciur4+OqIGGxgKXNnz4j7DZgVIujpI/ZVqjPQrfeUOkJTEaRsxZgR1NWjTFl1A7ISw7dhR2zLQ5/53bX0eaoNV0WN2mif87/pXWDj2b2MA8bjn74uz1m3bcMWw7tx0z88Aa3m+lt6na2j7nKWn+HMVPuVxg/FXVBSx4wl2D9ICC8Ai+rsmLvvNNkbAqiSZUZLO+XeULmh1ckHpYs1VBDEfrBIoxoaNXXd/WjEQ80B/NjdXop0H4N9jEMm4tXQfx4QQ3Et3kbkioABk7AvEAkibfhM23Q5hWCmaooCKnIv9BrNLE4BVBDvmgTH2PO2eob0Hpx4FDhi0qooWXDdgHd+FJjeuzJpfKhQn2wi4HwBWwmIrypL1/LZbiNcXNMuWAsgZsI0+SNI2NVk2FQHYy/MAoMXnUwZolol97Y5hSRXnMdcTXW/9PfbBhDmH9lv1PrMzAOHwXbarAMysMqAHANu8YFF+Tl0XcCtJYsrAFEPV0lkmvqOCVWzTNLUdPuQMtYHwg1RHyFS0cwvzCz0f0/tNSX96e8MaVl+939GrXUNXzYzKOKEsS2jz5gd6PE/py6cP6OJkRmeLiI5mDSXVjhbo/zij6zqhry+39I/fv6f/eHNDb/KIigjjLbHhQzMqad1s6cmiYg2rz84zOstyWsQlZUhlFPV4XvFYEgP9B0kNNZwh/2cfkLexP2idXFzE5nU4jgjFJ+Pri/MFp2IX8y/HvuO3fOg7U/6dbMghnhhnKIXiH7PBY2tMqH9aZvZIG0L+6VD/jvmaQ+/7gNXYPUy9P5Gc0x429Xz9+GhwFAY0mkP9M/15OP4O9Uno+qHjDX8Y8937+MJeDHCg6zP2DGxq74NJukZO6KPavfX9Y9+GTsc0Lj2gZUfzRq+l/rlN37GUQFllx1/9+ee3B4AVr7d75+jHXLYBg5TAv50WXfebEjLIHzbgx41xaLD5BuCQ7+5/x+1EjR3fH7D974UM+uTxrbVxo35/QkzNCA+wYvF0F0kIYIUFdkbx/IgBq9NHz+nJ8y/o4dMXNF8d8ee6lz9w+0OAlasSCJFXMKyouKQkvgesPmz8hY8KGeR7wGp6xfD7b9B4/0SAlbTFMSw4+NE0Nr9KIAJDvN8G1Kp5wgGO5/D1baGdX7J4G0rKiDJkrVxuGbDavH5Pm21O6ckJnb98QafPn1F8vKY8y6ieCSsAlQY7gJXpzSjDqg8m22hm4EGDQBw/BFiZdgqCGqu2iKAH7APTskIPsYafB3gZqMHj3tPMEkBNgCWprii/wezqPHfvGMl/QSQlv03HygTesevOzAD2AIRdBcBKQEQgRehbJzrPi69D0FtGgjkQ/bUA3x2nTItl9j83eeWWocDpoNLrPD5YRFOE5rmqYprSEgwHjqalGh9UBq2dDFgNLQAuBusYKAOrbNXxU0TDlmz/G78WwMp/7v0AoD9HfDDMGJbWMzLOhV1lgtX2gFqgUgVQ2cHEGGThf4BDeLJIz8NaLKmBLBHdOp8CWIFtEiczSqFdlcxpeSyA1WKxZLaTpK1h8qoIOsaOFh5A+wBk8A/PgYo2N9dybRNmVVsl9slV4RLwSjaxWv+URawNYJLrtVpyQDFUVPzQlECxDV2GlYE2BmKZ/bCUQIIGkbLL7DNnSxsqyryjsQdQvWVaVWASKagNpg+nRjumEltoBsWhRyVabQZYSdXUkuIIgLyMAB476HctMMHH4H0FqwBUSaVA0bdCe2c9wEqegwOsBLTrbozwORl4EZCUU/Wg44Q+55cB5TUzjxi0Z9DKsR3Flqm2GUBUXZfwPTCWUgaswBgTcXW2zXaMVXStS5qnAONg5xNNdxSbKMApJ98xYPXNuw39/vUV/eF9Tq92RFeUUYMDyy1l5ZZeHi/p8yfn9HAVM1i1QHWRfENL6LjGGd0oYPW/v79kwOo1A1aZKxgSRZRRRatmSxeLmr48T+iz85QezApaxEULWAlTVVICZd9VmMJDtr9v8e4Bq26P/BIAq9C6NgUG+XZ96G9et3spgaHr9T8PAVZhwKWTpLt3+VD8G4pPfu6AlRWxcTZfLWAPqBt7zrcl2/TP42PRY6CV37ap59mubd4GnP9A9+Mf3WhS/5p9ihHAyjbLrI3teT+gSqC1QwAr4wu3M6Rdg+S+2bK22MYvHrC67QTfN5nTAW8Qodcdp0MM1741MOaRo70OBTXj9+gDVppkrxFIE9UCSGHBzta0WD+i00cvhGH1yac0X53Igi/V6wdeU4AVPAkDrN7fA1Z3G4STR4cWhHvA6pcDWPnG3ges7P1DGVb2/Q5gpQtsyyqAkWcKibCrkpIo3lVUvLmm6+/fUvH+hoq6ofmjh3Ty/BP+oaMV5QCYspQ1VxA2G0OFx2Fb9l1SApVI0Nlh5kXTA25Y48RnWEk8pOmFRLNMggYLUiwY7NtTA+z2HCiPMt4CVqZu3DTMhvIXfJtPTCdnQF8CSW53T9wd3wFTQFI0K2FWobpXKbvrzF7zROn3AxI3tft9YN/tOwDu/iwg1CDf2LAew8oCUbs/DlbhACD4VMYCACuAVcywiiNiQgAORHAN4JHHidfOkenUB6vYjfA0zT7EBP4cACsGYTrsKmMGCxJ4CMNKvuc6bmzXumWktM6waTT5mhWmSWUAj4JXmrpsDqXpWVFZUOwxrABYUQQGtGpYeemjwrJKKVbgCoDV4ugxZWBgL5eUqq4lQCt2DBQ8cf0gaYmobgdmBACrfLvh95AqKOlzouMktkH05MQp1fFs7Cq2Lkj1M4a1Y1hx8QMFrMxZHasSyCkJ6Bt9Bj5gJYCX6HyOAVYswadsMn9OinaVMNTwN4Aq+5HPRO8j1Wp3AGZSFiv3BMtZHw+pjgBjkH7cUFGVtMtz2uZbBqwq5LS1DKt9wArHsNA6s65SylKkaifyHgk4xPNeg5Q+YMXpfx5gpeZXu1U0qtBmgFWmM2VzG/cP0XTbDLDgyjFiMHecfZXUP7QpEx0uBjslIDHxfqd3Bv+xphmKWeO2oc2lvrQPWAFkNYbVV2+u6Q/vC2FY0Yyfa3H1ij45XtDfXDyklw/WtM4qBqtSKqncbmiVzhiw2tQx/eE9GFYArDb0Kk+oiJFOaQB+zIDVknb0eF7RF2cxfXaW0qNFScs45xpFeMZCqFLuHG/MyObMvg3YN6R/iYDV1LqAHjLR9Q+Knya22+26wfhN7fY4IDG9su2DAF22mB09dv4/J2A13IYDKUIfssAHszl+eobVoYCV70N2fdDh6Nm6a3/Dyn0f52GNx1YWwFXZ9a839bfv+/kbLr7W4vjx+6Lr8C9asXXbMO1VCbTzsT0LAFZjDCvun9Y3aGeJ/uGKLknfeIDV//hv06Lr/R1j/0EcMob3AozeQWIvph/6Idf5sO/cnWHlOzlDxmmyXT2G1ZDxmwYspgErBGRNklGcrSlbPqDjB5/QxbMvGLBaHz+gBkHbKGAlGi4WlEpFFDh/IrgugFVOVNwDVh829g476h6wCrg8gS0mv/8GnYs/A8PKv24XtBKdkzHACtaphO5Tr0qgD1jJAiM6SrwGSOhm/+CUr6SOKC0bqq9y2nz3ljav3lN0U1AdxzT75IKOX3zCouvNckE7BFYpQBzRsOE0QN2NF9DKq+ql64ppVvkLJjvw+uhMnN5fC0T/JOLUNXtGvj6X/9QlCPNYZrpD319bJLtXAsmWFaWikf752naKwnCbEthqW2nwhgAOgBr6mFOglGGFaxjzwBbksXVyD6yzPlFHeTylYL96qZzLpQQOAVYGRnGKTZLQYrWkCEEnnimeIzBMxaj42XoBF6/EA/7rEFjFz/dXAljtpwR2/ZFQSuCQT2SgVZdR1XVWfW0h53g6oMqEzmURludu2mwCWFUUVah3Jn9Dw8o0JsF6wjrt652JXhJWdQEhqmhGi+MLyubHtF4f0Wy+YCAEPiK+B//BRNHtHi0VklmgEBYvRMtKwBzoMgmQ5cBsBax07PpgB85fk2y0GdDUshyVQSmi6NOi635KoDuXQGQhwApVkn3AigHMVq9KdfXqch+sUtZZXMMWQAsJtgwpe8JGEhsDW6kbidgAaIgBq7zIaVfkVKCaIGdsqjC99gMYVgC6hEUKxpVoYGUzAYIAXtn5AZjZMxZwyjGs8MxQxKJvJ0wXi8MVBqwEILS0QGZEqfXOoGcog1PXFL+qFLQGRbPURJBxDmFYSV/ApjvAUm2GAQ1NRRkYVlxtURizvq1n4DRK6f2mYIbVV29uWobVNWHdIKrffUt/88kj+i/PL+jRKqWMtjRPJWWv2G5pgdRXBay+ZsAKKYFbBqxysNtY5gLLQEpJI4DVo1lJn59G9JvThJ6sagasMmaBqe3k9EYJNhnyvwesuA9vC/ocAlhNA05OK3fMSzwEsJoCy0L+t+/PDfVBPz7s+ywVKol+YEr92Ho91Bfj93hYHDL2rVD/TJ/97oCVFc34sLuwlDiZwFPjd/yz22EX/RjkYzOsplNWuwwrbpuKrks7rTKx08/cm08HMqwGsQ3PJ3AYkAOr2mfisayijw1YhQeSdMxP8woDVoe267bGWmaIai34O9y9nNXbA1Z8YmqiSpgD2YwoWVKyOBPh9Wdf0MWzz2h98pDFA4YBK92R9Mqe6z6gVgkEYIVUhHvA6tDx8aHfCy0I9wyrnzfDqg9WucBUgCXRaNGUrkBKoASDLmBgIEgrTrXntcwLBhRQ3S5ihlW8q6l8t6Htd29p++qS0rwmgrjvyye0fv6Ujp9cUL2Y0w4ADtsFBEJSMYpfDFZxLon8MD9HqucZ+NQZi171E+4Dz66ZmDnMC4CVdoxrsGh95gNgPmDV6nn5AvMeq8oHrCx1TzgYeitWEY3BKmGO+SwrBIytRowxrMpKwEOIQHOQKqky7LDqEBwCrUx00l8f+vc17Cwp/6i3A2yAlZxPUkptF68FMlWPC2ADxNdjBJ0KWgGsQvKY8goo8QKuIQd4DKziIXEPWLVO7hRg6dv+ruPmi66b09xNCZR0O2wUKVipVeoYKKhLihsfsFIQS1MEZWNJ7YVIXknGrLIvwUOZrR9TOj9irbPlak1pJlpWsEqSGSgadk7o2+laMPOQtawgJL5rKweCgWj6VZIG6CrH+QCeELlE28kHmsC0sZRfERU/rEqgA4mczeL5N6VhRdCDEgBP7LBjU4E1tsu3bXVAmcvynBjkQT8VJaWs7xQxGwkpzAb8sEIUJpwoRXGKNewYg1ZgpDVEuwLsKPS16E2JZpWIr7dgFdLrZjMG961qoFRrBY7p9MEMsPIZVQCshMElARnbCk0J5GEALVJmhsn9cDoxV/MT3zQDtUhTrF1Zcylmwf1FplslGlspWKlsPyWFEH3oa5QI0GMzAgwrhi1aHTvb3WeWFe4tSqRKIACr1wJYIZ3vJpoJwLR9Q//Pywv66ycP6SipKG62lGHIYiMW1XGx/iUz2lYx/eHdhv75h0v6j9cGWKXCEOMlLSOoNs7rLT3MCgWsYnq6bhiwMiYYg/2eJlcK9tw9YCU2ohe7hHzenwNgZZvyfvv7oNLUfUjRJnkNBeX9z/r99EtnWIXik+m+/LEAqw9liTnN5dDYHX+2h2MXQ9cwwKofJ4xdb+j9vr+Mf5u/jIyF8THoNKzYdzQ5DdPS/AiAlT/+sRaYVIDOoGHstgNYfWQNq5DRMo2G8PeGvxGaMNPnvTtgNTWA2Kn3UgX222LpGOOVMKaOF7FT8aGixlICxb1sAStUp4nnRLMTWp8+pceffEFPn39Ox2cPKUoyatIh2TQmcUvpei5hb6LrqmEFYXVmWO3uGVYfOnAPPC40vu8Bq58/YDW2GBlg1S4wB2hY+aLrptdkDCYJIBzDCvMXgATlNTXXORVvbyj//j0Vb69pXkYULeeUvnxCqxdP6ejiMTXzOW2ZlSk7/PA/EXSIRdFKcwrycMAEu6CV/gzgsQXJgLV2/HoAlgE2HDx5Vf6sH6y/AISZBpadt8+06opFSlTO1ktNI1KXfLDMbLIFt8xuaKlgIk5uATO+01YxQW4/AnE9HwI69A0HiR8IWDHLhQNK93JOjSzmflEP2/VqxbkV8PR3cVvnRdMAAVgBrEpYSD9hdtUoYNXTrpoCq6zFklT4YQ6jQnI/qeg6zxl18CzVy4A/5+i59ECzty3TyAdie/pl7VwYDeS6gJVct8+wKh1YBeCKK2hWok1VF5QwYAWajuhYMevKQCLWkILWlSuAwiAA5nINmfaMkvkZJbMjWq7XtFof0WKxkop2YD9xZK5bVZZKaoGZbYQCQAMAo4AVKghWXDRB5p2lArJehWpzGcsKn9aRVb0zRpKm5moKMkTFpwArE3zvVwk0YGYasAI4A0BMgGcBq3Kp4sdaVVLRz6+kZBpVzCjC/C1KFSQHaBVTkqrmk7Jv6pJROSV+ou8lBRXVVdG/WzBfAVhpohn7Wyy8DhuM80m11oQBq5nYAy69qDsTlT1vSQuUMedMHq7ldEB0RGvlQcHqkUIsfmqqrC7YNYBXbP/kYXnaJg6sYhjTwC5jaDGQb1UEpcqkb9OMmST2t2HmEt99W01SdNdkfoHRFHcAqz9eFgJY0YzSpqRPspz+y7MH9OJ0RfOm4AJAwPrAHuaKiig4Es+5IuDX7zb0T9+9p9+92dDrPKM8SqhCCi2GuAdYPUgL+uyE6NMToufH0ShgBct3D1gNrV3T4I0dwUNL1+sxwOBjM6wEsBqXZJl20yWlyuy8/9utHS6lv/+5gATskRwYDex/LaRh5bdj+O8PvjQfGIpPps9+V8DKSep82F0wB1fXVwc89UG2sbEpGwCHX3kIK/ABq36cMDReQs/TbbzIxpIBVsP30Bu/7BgYi7/LsPq4GlZKWhroS273PWDlm8xbjLiBsXlnwEqmfcfo+QM1xLCyAT8GWGH1riBQmR3R6uQJXXzyBT15/jmdnD+mOJtTPNMqWZ17CwBWouTMu7tUIiUwv68SeLjdutU3QwvCPWD18was+pRcPxiGLbYqYRwweYCVaTtMpgT2GFbq+jtNFAWsqpuCqqst61eVP1xRc7mlRRVTtFpQ+puntHz+ZA+wwg4/M6zMmdK0QNbF0+peDNrodwyEEidMRHORMmSi7T4I1TKMEBSzqRG9PAPjxBEQEXUc7zOS/N0j/M3VqZjpIewzA/EMRrEqinxOnXnu+hJI8nqoaTxt5UEVGFZLyDENp2MBsILQnppzhQAAIABJREFUujprBuT1nTebt32GlQ/W9QGrrlMhqVR9wK6fEmgMK1sz2vGlLCtjWIUAq9ukAvoG7NcEWA3ppBmIJM9XmT9elcC+c2vP3Xcc+06mO8YxX9zzM4aVAFesCaWVbM1plIAegFBBCe0cYMXvydg0hlOjrCBj2AibR0CMqkmpitcUpytaLFe0YpbVEaWzOQuFm2g4M/n0Jmxucn8wYI35LqwkBnryHRW7HYM9SAdrq+aBCdqmgimwooCVYNkOsBKtPEkRCzGs+PxC9RusEngIYAWzITpVAKt2XMUP9+P63o14X8ICz7iuSwZ8GKziH1dZNCYAJmCXwc6I9TGAm4viUEybQoAreV83CMH4YsBZKgYiJZDBKoBXmiaIZ8jgvPYr20APsDJdLGNSGmbK49IDrNBeA6ykIqAAbsay4vXLB6w6lTEbyuZok2pg8fwQ+NqKBwibyunCWTVXsLowHsCwYlaVfgfj2nTQuF8gur5FSuANff1mQ18rYLWhGWVU0v/9YE5fPFhylcAZQRy9oSZpCDAj2ILVrmGG1a6K6I9vb+ifv7+k370WwGoXJVSjUIEHWM3qHZ0nO/rspKGXx0QvT1NacUogNg9UA1DviTXE4vSeYeXZhnFbt+/2HgJY9e1r9ywa6E541KGUwHYnrncP7cbPJCKBOTe84WTHT6dkWQ7+h8egtwWs+v3JBTYmXqH4I/T59PO7O2Al8c+H9h9vH7T2qT92h/69fz8/b4bV2Iao3IeM3xbDaMFjA2GtarFs5nQ3H2zCOIbh0DDy4x3zcdrv9fQthx7jHmD1P//udLLH/QfkD87QQLVGhQAXkYn9kJerRDV99MjZ2zE+UhJJTxq6T5vwwwjmIQi0m2xD5whdn3013iVwExfOkO1awU2sIGyarmh5/JgZVp+8+JJOzp9QPFtQOsduqutBc3CEWaUOVJsRxHuigkp7ouupB1hFEHxVXSB2RDxnVK5iqLQwQUyjYuwZ8k7pyA41O+XtgjJstHwBXBdMeMJdhviNNCDU/x8ycm9zTOj694AVenN8wfL7bx9clh3vKSdraOy1zoylWYw4O3jbHBZ/UZBdDLmyAVbMFFKdJgNe8B3s4Puf2d/iaMl52l0avRvRREEwGVFaR1Rf76h4c0Pl22sqX18T3eQ0AyNzuaDsN58IYPXkEVXzGeXQROHUDoiNu5RAAEuifaSl6Jk3EAuTSavsSQBXCaijwM4cgJMGatxNLHQuLArTU7JgE0GYMab42khJUY2rbtqOBNy495zZHKiwKAAZfgQDk/WhLHKlh2nikQW2TC+Q+0GgZzpdoqGjQsNgUNVaCYxF5v8Pe2/aJDlyZAkqDgfgR1x5H1VFskj2xe2ZXZkvKz1Hzy9Z2V1O/+NdaZHuZnVVkZX3FadfcGDl6WEwmOOIyEhOVXHTRSLTIxwOGAxmaqrPnj6tmWHlgLEgmb2xL7Z4iIaM/woBK9Z4UQPsxohbE5sqjbbwh8LdGD8+WOj6T/s4K3JOCUzzzDGsxIKL/bWUwD7Hd4xlhTHw8S8BPxt2jA867Fdc7PQpvHTOrs+NodbXRplGbY20cM77wUubYSXj1Y9pQh9pb/57a5kDFRzQYFX0bI0Vtomst8aggp2ATVDAKlqzXo+kvqqeHTOrBIllPSkvXUUYVnK/uzqhbZVRnBaU5VOazQ9oNj+kbDqnGOxr6C/xj8wRWb3lJdNY5hiuAccYgNVmveIfgFZgXgHEkWqBAnw0lQNl7gk/SPwMAa0asAp2BfPfpSNyhGv2Xn5h4MMh0VbFznbeBYjqSgm09GYwrHa7msEqAFXr9Yr/x0YBgJMsA8NLAHTxRYQLJfNQfBkwhRKu7AfbIaxUAcwjithw4tCGqSYpyDCcCS23O9rVki4oqYNqf7ggTiyAFVf9hH4VKt7JeZg5BdvE/dEuzGDjyh6UP+QcWK8sKGhU2f1ZarekO0u/cjVIBayENWv3LZ0+neZ8z8LOEtvOqaKqHcjn4eGoY5P7EXpQAPZIGVY1larTyAGU6qAxuArR9dWOnp+u6IcPS3p2tqEPm5rWdcKMqv/09Ii+OpjQ4SSiLNpRXsRU1jta73Y0yQsqGbAqmGH17MOS/uXVKX0HwGqbCsOKSmb5IvU1AeNrtyIwrH5xUNFXCwBWCc3iNWUpmFp4jDIXrK8YsHJzovFDuvy2EMzmzAhRfe54+XGL0Rn3Y5kxQKYLMAljun7/WrTJfPsRvvcbPuQryawN2u/8pyEffyg6tM/6jxnuH7muMYT7+qF/fbN5p7axI07xAYP986udui7qFDTkul8ber577MvgGmPxx9jnw4CVAXYf60HcnmHFrGTL6fXWya52d/fj9QC//dhD11Ff1iIsTtTTnrBt5hs62+421Br5EOvh8LtY92xOy0aDgsD6v/lGWL+bisPePVtF4z4r1hu7W9ziVvduK+i+L7Y1+j/+YRiwsgnfB1aNBczDQxGBQqOn0X1sVzBqYuDm6Miivf+ysuDicPANO+9GFgFxCHuurKXZw09di1iDSijtfQPST0fZc4RZS2BYwWvIIABQqjhFVVrEtGrXWL0/lKbPphRPCoomCzq8+5SefPU3rGVVLI5oW22F5aDOonaSiAC0oAAZyAKQyfuYthTtLimlLcUxXM+Sf4jLagtyK4G5io9a+WgHWlljrwc4dD0lcSKbT7qMSvfYFWNnz79vfI8ZZC6UMDDIJaDpdmS4QsSwvRul3I61b3j+dQeFXSBP7xwZ4cSOtc8PBt1o8M45tuD1O3wd1qDDeDZVKPo1GHodGQ0yFJWVOajXaIy//M1+cGwzL2oqdxoQMOiiwuJeFSqnWYUAs5RUifag0fNptTqIpUtlM6J4FzGTavXmjJbP39Hu9IriVUlRiVSMCZVFRpOnD+ngF09p8fgBbScpLTkITHnnGBogOA+nkamzblonGcCqKKYtjoFTm+C9gEczpBRdrej0xWtKy4qKdMJaSkmWUpXGVMZIR6r5vAj0DLBSmN3Z6QRBG4NmAJCaYNSJJMcJrVYrV2GQ+x79i8CK+0r0pjiQ5xrpEsibhhaCq0rZKz7DQ8aUBpzeMLLAy2azBXIWZDfOvToKUHhxVcpsrjVrEfqvV8NCK5/588O5586uCitv76U2CesBVxSbpDTJMwat8DuCrp2ybBJPg0UAvPZL7LcsBF2mSsrV91uZofmLJ4H0Mz69ilQ37/fXhHAN58uqIE6fjR2+vowtm7cG9jnQT+ezDzLa3LWUQLnz6wVM++sU0xOdzeDNL09HghlW5UaKndRYW3cUQVid0/6kEmBVb1Rc3Us9cRoUknJj9yfP0ivywMLq0EpKKYlzSidTyqcHlE8PqZgeUDIpGEyBk2JzE+s6V8JTRlG5Ff+JATCwlJAayKDVklMDBb/QDS5F1k17D6BLkmYOPJVnpcCQMq6g2SRjotmQY/umvW7+kz82GlshIudcsQ7nQffyfFQNqhj6VSktlys6Pz+j5XIp7B71e9AeY1T5o1GuZemOALRl/DK7SPuGCxq4dotzZr4if5/JBTFtUNBBgSoWuocIvQKFYLMWReGNLvXzXAtlw8OKRfA4dUOxnYoEW8pAEafKGTCsbdb2A2izdcsxOT3mr90jQGB+r1UBpY8qTg/05wo/57KSa5pGGDZhmJWCfqso4Q3OmnZgO3FBAP4SJVxAIKJNndDzD0v67v2KXl2U9H65o4t1ydc5Sir6h18/puOkpCLD5gZOBW6VgJTo710ZcdGhs3VE374+pX97dUYvr3Z0WiZ0BZJaHNEGzzxJqUgFBDugJf3qMKJf35nQw+mWZtGS8hT3wYsRz4ckEuav3ZfZLf9/3yr2+pfX9v9CUFLOrqQ8N8ftml3xiPubsWpsp8vzW8xWhOfps/ANb1nb4w6UG3Pxo4KWZi9trkv/6bj2gHs7jfj3XlTTet9e+3r9tL7Ge/Oo9/48QKG7b/ra1ra7Xf3ZtPfj4x8eA9oE93xbFoMTxJun4vUfszpVY6/v/q/rvw928Z/tw3HAarj9sqpJCn1PH3lVoLtuQ/QldVR3nCMEfFv+iPqjDQN1f45b+/vwhf650Yw/G7cuBvE3sHRD1Y9RZJPL9yeERW2xiJubyLrQoht97fM37HxfltcJrhIaWpDhwRL9n//5egyr0Fn8FGOQy8MyYCOOSjdTog+wMlxcF2kPJfXbZjtCYtx94AAOg6rf6xf2rtQWrHenbey8OSHjuxDdA8v0T/pXraEJx1RzK4vMAaAOUgWgZKBWTI2O04zibE6LO0/p8Zd/Tfcf/4ZmBye0xe6sHW/94xYRF5qpg+YvSoChEPxeKWAFEXYIbG4pUsCKUw8U2iKuTCRBpzhy1xtBYwZTgvPhRWMIjBoDZMeuLzczFLA0AaqMwea+IW06iHYFY7arx0bbN9LNXX3z8wKsrjmQOp0ypKE1HdQ1jsKA1zfM4tyLuPmeQxI4Xw5M0ZQ5HI/5walzADY0HdAJivMOugAszLzSzy2Y5mCAt2gVdLcdehfYxZSWEWWbmjavzmjFgNUl0bqUyoHphEXWs6ePaPHlE5o/eUDbfEJLLOBpSlkkgBULMEdEpQJWCMhQmSqHmG0UCzsAcxBAFKcBlTRFwHV+RWfPXlF1ccUAVpbnlBQZ1XlCuzRi4ApAF481ZQMxRq6/c1AUJywqbpUJGxaG6JOAbWBpXA5kMECQq5hBX0fSpIx9JYCV2jFmjUkfMjzFQaYAcbYWuZRIb/dJVYCUXYKklaaUvTnYfpqL25KxQNdAFgSo7O+0x7APEEnQrHvTnmPkgJMQsLJjdAODU4vShAGrSZYxeIX+ZrvMLLa2DQp3bccAqzH7MwQYMcM2uT1gxd5Dz6bA8PXbgBWOtXHkO3ehPbTjZO0w6KTb0LZtSmhrDLBqGIPCxsHklnFbsWi1AFUCUm1boBVS0qSCYNvZDR1I3yFtADlhN/GGEvSs0ilN8gXlxSGDVpN8RlGSKWAlrCBhxIN5IWOe04P12gDUOSVwIywrgG2ckqi6XAJSwF9rGG1gDckZDYeXecgAD4S79wAr09US4hKPZQVczMcz0MQc9VBfzz7H2N9sSga9AVYhHZDtg21uqv/kNupaTotxTX3ACml8AgJZoCJzt9EC46qBVmwnItoCwOENT4DI2PwEYAX5b1QwjSjP8w4XQXxlE3K38S9/9f0r8UsMWGnAqoY5y6l/Lp2yYUO1dtP1eeH2WZSdKyGKZZSyFTKOxX7LuXlTAOMKeJrq/Ul4qJUrIwGsqMIOPwCrCYvQ810xYLXltm9pwqmA37wTwOp0WdJqs6U0quk4rel//9UjOkx3lBWocohxtHU6buCPVnVKdTKjDyuib1+f0x/enNPLyy2d7iJa7iK2jWsIEycp5WlMebWhRb2kr49iBqwez1E58IryFECtAFayTgDktU2Upp9dMBc4uLcFrPp8XANUbayHfsioT2Mxw4gP3edGdgJWPCAbwMrFSx4bowlelXnYc/3wun2Bcd/9Xy/K6D8qZGjd9Po3+f7H+PchWBX2w1j/sU7hNTMUuto3tr6O9f/Y94f9i08AWCngsue/q7831r6Q8R72f18sJec1XUe5ur9G2+/D3w/9ieY89knIsAz9hBBQ4s8VsHKZILwR3FQc9p+ppVQO2Z9wztg9yYYtAMP+GC7s/1HAKmRQhcDVGCV1aMB+GsBqaLrp7p4u+dL2ZnH5dIBV/w5B30Rwfx8AO8aMDwArqqzss+gAWJqL3+8ITiPoH0wWXCnw/tPf0IMnv6HF8T3awQk1gOqmgBWc6N3SA6yw2xsAVrxrCIdNACvbkfoMWHG49hmwMkbSRwacYwFzy7juOUU3A6xC5y8ErFrG1QOs3CKhYIotBHj4W0650FQ4TQlkGrlW7bDUCqdvZYGp2yXV9BT+HSLmag92NQNWyVXJQuvrF+8FsNpAe06ZLdMp5U8e0ezpI5o/fUDlNKMVhiSnBCa8+wG2lTGsTG8KgBUzrKS8kgStYO0gPW+7pSmYnx8u6cMfn9HlyzdUxAmn1qRIH8lTomJCKLuEYIH5TtBMgfouUmpQYQopbBnsVUqbcsdaLnwdy3RC+wFYIWxI0xbI4HbydUcIItAO9NN0vmbRllRAONcGVImYvAbNWrp+3+nXnQyt0CgAfMMucM4HawRYOO4xrAYAKwOMDAL3AStOW/TYeiymHewAGtjFbTDQCoAV+j/PKJlIipHbpAgQqpsCVmMO6fDnnw6wwnX6gsKhNrAws9+nwXs7Zwj4OOC42b3qvEzjrHU5l96Glc73JrUPjhyYgsKgEmaV/mhKvqQCjgNW1oZ9ME7sHzDPqkYqGoS9p5QVwrJKJkgTPJRKgRgz3MmNVhIAFb8oAAArrhi4XjJwVe22VEK03LS1NGPMTxFD/18HsDIGpAE1eC7XAazQPp8x1woAqppOT8+YpYTUCJtLrtBCAFhpOOAepHg21weshCUmoLilIO8g3O4BVngOAK2Qjom5KCmR4asBrEQcv0kNN/Yopyda2qZnm4Rd1dgrA6zcFbTqoCvs4M0HrvyngJVsPEogw6lyzLAS3TGxhWpHUVE1TkTE3TRTcMcR0uog5g5GlMhW8N4Ej21hWOH+yyijP769oG/eLOnVxZZOVyWtN1sq0phOsoj+0y8e0EGCVMCExdYB6DIDkbMj0IcZreuM3l3u6Ns3F/Tvby/oxdWWznYRreuYYmy0MEstZsAqLVd0SCv61WFCv71f0CMwrOIVTRKkt8rmCXtuUcpgP6dB+oyWHj+mzz6NuP+ahtq9ISvnFEvfB2j9HACrvgyJcNT33WNfsDwWP11n7bpOvw5dvysl81O0y9rOs+qGYJ9//b90wGr4GYv99ivXhn15XcCqbwyMAVY+u+s2gFXf9UOAqut356+arfcAq2YjuA+wsk277gwVH6yy985X9lKC+57THmD1f/2X4356iOeI2wlDp/C2gBWXa74Vw2oIsHJuPzd/D7ASNQfPAQm6rdn2a33QZlhpafQBWq3/5b0JMUIQGZwwWHC1OmCFXVa+SQfJ6WURlCUOsJoePqB7j77mlMCDOw+JEDR+IsAKYBWzrJhhhXQFDHLZwTWWBO/mBUyjoQE4Bkj8NBhW/WZxKCXQL6nbd4ax+x9bdMe+3xXk9RnZrmvd5Pxd3/eNWJeNGVswbnL/+wv79QGrLqfAB6y6wCy0zd/BgEduKX1yPETDtw1DwUrWqz4JAIk+wKqV+sGVmCRtRhLeImZHpfDdz1a0fXNO65cfWGydASsAPVlGVVHQ9PEjKh4/pNmTB1QfzmgziWjHuhXqmCuLojR9TAQtUUwpBN0l8hGjg88BLm1LmlYRbd98oA/f/UCvvvmOCmjRMGCeUpynFBcZxdMJRaxPJeLCAKyiLKU4mzCwxelr+YSrPXGwrNUJOW2GsTlhQmVgaPDuT6MzgybJwlxJlS9mWwmbzbSu5DtS0l32MSTIklQeSwmUWMQ30c0CLFRym8PNRo43IjUdyqfkt3U8hIXgUiJa9lvO48YV93XzNxlHoFTvp7Q7ewoGGToriRkAxDNnIDBVUWfscAXGNwSsuJ862tU1V8fm4v7ntwesZIO4eUI3Ba0spTgErbocwJDNh++EAWt4j3Le5q976799xGlz8gN2iwXuqAQY8e9SAdD9KGgFSn40wrAK7839rhWqANiUOwBREPnOaZLPKSsWDFgdn9yjKFXBb4DXVlVR72mSScoezsmC2duSdeM2m5VUD1xdaTquzDcWSVctK5mz8SBgxdXyPMa32Th16KTKqAdWhsCxAVa2DjMrrIZmFaoAlnR6di5zzNs46eA7KmFENwf0AKl8uOPUOGEvNQwrvx3GsBKGuZfeDLApjhmwYuH3GowgAazAsMLYRvv7ACsG79jmN8xABvE5XVOYUFbllVlWLhWwYV2JKL7aS0ufVtvJz8cb0Pj+BBsKHrOo3oEJpUZSmbI+YMXrEANWTbqf6MZAKkHTtT3xfR+wQkrkhlL649tL+ub1Bb0639DZuqRtuaNZNqE7eUz/8ct7dJBWlGUxcdZnvWWAlLW9kO6aFHSxiejl2Ya+e3tJ350u6dVVSedYowjfSXhdwBo0gaZWuaSDakm/PpnQXz2Y0sPpjqbRFQNWzLDi+5DnaGmWzMC7IVDlxuwNRK+7fBA8k6GA27dHfvDo/v4jM6z8zJpOH0v7teszZzo/kh12nfWqq89Cn7SvbWZnu9aSrrZfpz3hMfsM8Lbf4G+4dF1TCNr9QeiYf39b//xj7tn/zk0kQTqv1cOwuu59hZJCe3GAZxf2x8mnY1j1zYUxhpWz/b5sCcftIqExCliNpET6528/N7aiogF6g0EQ/d//9WQQsAov4jsH4US8wXVlkfwkKYF9060LrJKrukl8a8CqCRLDAWODsyv4b4IQkawYeg0CgpyWI9oMTNdXEeH2M5PgjhKwrKaUL+7T8b0v6eHT39LJ/ccU58XHA1bQqyqXlEbQqkAg3KQEir6Gpjr8RQNWw9NtELCSyHrw+Y8tGGNzbuz7nwGrpge7HI+hHbLrMKzGACtopkiwJywrThG0FEBPvNYYViam7FptejUa/ImSORGVFSVbos3bcxZaL9+eU325oWhbc/DALJuioPzBAyoeP6DZ04eU3DmkTZFQqeAQLCs0jlhaB2ROXBQpJEQEqVmMHQMzOCDZ7SjdVjTFdV+8pXfffE/P/+UPnD6YcopfRDUDUwmnB4JNBQ0bYVUlDFZF+YRSVC+cF/x+Mp9RDeF2aB2BLcFBmqTYMMDESFnDmuUUOHXi0a9cRdDTBoMgPP7GC3HVVDGTIMTSPTQo4U42QahmY0PGic5b9LtDeZSx5a0xXM3LWL3BZBVoUdPJDYwKjuFreWBVy8HoYFiF9qAE2IFgWllrEG8Gy4pTLtGfViVRv/hzBKzMgjagYTeA1W0r99nRe6CSOnMhYCW+kPgUfa8usKp9fv2+gh8czPOPMEUAWAHSIWYpCZBl+pD2fgiwCin/PsuKQVpAYQxYCWhFMVIDC0qzGcVpTnfuPWQtqyyfUTLJmYkiVe0E5DChcebYwG6VAKwABiE9eEurJQCr0qXmylDWQadj27Yspa/aKYGwU/Iy1mOTEsiYRCJ6Vv6zN7BInk/DQLC/Y/6vVktarwGsYYNNWUGttAyZ7+2AUOayS/H1ACsBhNopgfY3l9KsgJWxQ3mupajiDBH15geAFVKtRT6sS5RbNwmYnYo53AQWAKAYrEoBViU0cSmVDUjlGFYWqrpgxVJLtToUiYC8vGoHhLmsC4CrO/Sf2igR83J2lK0zV6q1yomwudA5VD02A/ShkQhWGV9H9c7qHQGwWtWJMKwYsFrT5brkQhazPKO704T+/ot7tEh2VORI0cO4EsBKBsWEiw29vdjSn96v6I/vr+hP52t6u67ooo5ZNwsSilhzURU3g3j85ooOaUm/uZPR3zxa0N1szaLrAKwwz2RvRgCrkGE1BpZ32qcR/38McOhKCewLtn/KgNUQIGW2deyYzvsbc5BHPr8JQ6rr+jf5/sc01ezTWN+Y3xD25c+bYWV2/yaQh9/LXvrbNQkn4TNyTFSzkj3xXPfzaQArf+z4QOf4/B9m2IVVqu3c4Vht/b0HsLI0cVtXZUyJTRwDlEObxGujsgOHnt7e937/3+4MmsyuC/kN/phJ5ibNxwJWXvU6cWX2hpFbZO2TZjFpA1a+/tDeeUYZVgJY+XUOwwdnO3pdRpcJ0LcBrLiSnwU8qgOhQaQxMLADIyA6AsU5pcUJHd55So+e/pbuPvqSJtMZVabZcsOUQBZZL5eURCWLZ/KeVYQUBmFYyWSG79DBsHIPZjgrbhxw+bE1rH5cwGpsJ2CsKMJnwKqxHUOAVddn12FYtRaMICUQ8yMErMCYMfF1TB4EV40Qs4qKG5uIGVyaPmiaIbgdBJ4AptYVXb54S7sPS6o+LClalRTvpHogAotdNqHiwQPKHtyj+ZePKLt/QuU8p22CYEmZAIpguLQdsAmwi686SNCAYp08sK52FU3WOyrWO1r96TW9/td/p7f//kfKQfLRoBDAVw2dF04BBLMqE12QCX5SBqmSeUHJrODUwdnJMdVgBRUoGjHhdEV8Dz8S+DHlQxZM047xdmXdQmwsKwTUZckC9ghsmP/JJ7GdcwWtlHGF7/Nz5pK/XuqFiIi1RK1lXbR0m2aVcyPMBNPMqdHUxiEGk33mOy6+Q8Ni8gMvHn9gPqC/0oQZVtAFktRApHu2OV8hYCUaa/Lqqko0bp+H7OMnYlh5998VFPZ1T9fy3ufIGVjVdvjMlxgHrPqCKR4KjtkCthyAKkv/k/cRA1VMp9M1VZ65yOkaiNWtYRWmAbYdU6voVnPVOVQQZEW2eEIxtKuSjA6P7zLjajo/oryYM3DMDCBmOuL+RYdU9l4AWCEtEHNM9OygZwUQC6mCUhZbi5BoCqSA3qp1OQJYGWjFvEbzc5CGNgBYhc9eqhmiGuCG1kgXVv05ADO4H6chyO2USqiWciXPUHUF3fthhhWLvRsQzsLnADqUNQbDo4CVFFUV0Aosq+sCVpKiZgGDVHUDWCVgSky5X+VQgXRWmGKmm1R4lDHRgFWeayZi9Woj+dyoBqggoJREB8PPs3tMGDUtQDCrJB1QijNgbcM4kMIBsgVS6R6LMMWkUfJZRQld7iIGrJDO9/oCgNWWx+msmNDdogGs8gxp7KJ/xSxanCbOqIqn9OJ0xeyqP52u6MVVSe83NV0x+yph9iJYjQD58iSiiQJWf3W3oL99ckjHyZKKaEmTRJmMulZgXBjDype3CO1h3+/u7zdgWDXPWe2xx/C8DljTecyPzLAykLorPhL70t5QCPsg/F7oD4/5x4OLpwdijAFCff3f2rC0dfSaKXxjbcPnYdGTsJ1j/TcGWF2nDbc5Zuz5jPkXt7k2jyVLf+t51mPnH9Ow6hvXOoOFVe1tlIQ/AvTXAAAgAElEQVTvx57f2Od+/OGP0fD9PmAl/q7zH9imNhsZtuZeF7Dy56212cDWPwtg1ecI3mZAfTTDahCwajOr3OLr9Yp7yExlbpzNLsAq1AgRR7HZVDUtgr6BOVwWFg7K8JQYntAArKTVHDg6hpVVi5EdUC6BDCdpMqUkP6b50SN69OVv6f7jX1I+P+DSwbJ1ZFz3ZgfPTSxXXLpJYOGKgOVKASsVXY82LMZugJWsx58Bq2YcBrv/t2RYjRn8v3TA6ib3v+90jKcEhg6Hf44uwMo+t6fMAb8+Yxb+1vQTC378lEADq5yGFQCrDYLWdpVBG0twVqyqlQVzvNmNAkurktJNRW+/fU7RxZrofEMJQKwK9yxpSiXE1e/f5Z/Fl49p+uQ+VYspbRIIrWOnPhU9J00D8scwBy1RTTsI3QKwwm78ekfZakvZ5ZYuv31OL/7532j16i0VYFgZYAUNHJa0E6YEwHJmSTBtKxFtq2nGgFUNwOruCRFSCGdTiqdTioucIgRhXEYeOiISOINlwEwJ1VHB/eFvrLEjvwhzzQXUwrwSh8EcY9yrae2BHeARIJ06f6AXos/UFnzeOTLhYbfzJGsMB+vqnMj4AGCjKVUdy4CEbw17zJYdB1jpfQ2tIC6lj0ErBLOiD4b/4xSCxO2Uo58TYMXrHuZGILo95mT6n3PKpL66bElXGqA/DxyI0XNRLhrgvfYCm0rmF9ZLgFM1i1ArUIX1FSmBrpJRACrwmGyqHHU5pKHD6jumXNSB54U4pjueRwAmRfy7jlMqZhBgP6D54QnNFsfMvGJRcEvNxfUVsOLRitRbAFTMqpIfaNtBIwqgle+gixj7MGBlDCNXuVPTnm0uAITlmaS+i2NL6e+2/uH+kAYIsAqsKrPLuF+AVThOGK7CvrRCCpby4Ws6yVyW3XF+Nq5K4H5KILT7fMAKVQmHACsAVwZYAcYbY1gZYGXpfkhxZrBK7W2eZ9w/ou2nCeOeq4cUTqehqDZObJiAghlYr2qDcF5jXAGs4r7h43B+Af797xoTydJ2sBGDMYAxIbZwR4ynMWCpG4+6AYJZU0YpnW0q+tP7S/r+7SW9vdzQ1QZjCwyrCd0pYvr7L+4Kw2qSEPZASNl8OF8VZVQmhaYUntGz8w29XlV0WhKtYrB2U4q2wmScTDLKo5om2ys6jjb0Nw9m9LunRzSvzimPVpSAYRU3zjorOHoaVh/DruJxe02GlRtzga0KGZ6hffHb9VMHrLpAoTAgHwOk+oCjm6wJQ/b6ptcP2zP2/bCdY/4tz0dH9t5fy8b67+efEjhMGBjrvy7Ayp9rY/iGnxLYNX67fIvmuE/DsBq6xhjDqouBzUWKvLR9bi9ngDSxjK251wGsQttl3zXbdxN+XPQ//vHutRhWN9m5vK5x+PSA1T5Y1Qw4cf/9+xDn/NMAVn2DNRzw7eMsJbD/kQ1POBYpUaBKdsBNdcAGA3L0SzgICljF2SHNjh7SQwivP/0VTRcntwCsdg6wiqOSYqQGkgivc9oCpy/wVlegYaXaL7a7c4sc6h9fw+ozw2povo8ZfAfw9GhAjC44I4CfD9jtz9HrAVa9CxFfW1PwQkdSg5pWCs4Aw8rSAF1KIGsU1VRuEcgKSMLppZ619gErlg03odttRckKPzt6+Yfvic7XFC93lO6IASsE0fjZYgf+3j2a3D2hw188YR0rOprTGoAVgjiwcrSKnN8HFhTWUUXVBIBRSUlZU7rZ0eRiTenZis6/+YGe//O/Uv3hggqKacLnktBEsuxEv2aLPkFfAbAC2ISUwXxC8bwgyjMqTg6pnuUUL2aULOYUTwuKwLaC3lWSMvDCGi6aXiQi6payRCz2zi/0IVIDd6Kzs9sKw8ocDhmnqmNl6YFKWRZ2lawVPkDBwb/qZxkQgOMskLEg0b7j+tAAzLomVEnrWoAd68rfZfbGmLteTyVbm5Nu/Kl+DacDpimLOSNgo4noEjmnJzBnP2WGFYe62pd9AeOQ/eD1Es/Qv//AnghghXFiYJHPopN0uqFXn+0Qh5B3mqSKpQJWUY0iAdAFkuqAALBE10euYwLb7vsfAVg5JxV2wLMvUnWukhRg1lGC1t2M8tkhHRzfo/nBCQuyQ5xdtJa4RQpYKfSkc4yBeC58gBRciK9vBawwRqiyeoS/1M+wCgEr2VhTVhHm2ghgNcH4roSpijTA5XLF7zFeAGZvt9AmagNWrLUFcCZJhOFqqQ/aZn8DQfjrwmzq0rAqioJ9MrBBWXcvAKzAGi1rYVcBrHJMq2umBPIKpPdi1QkNNEK7UGVQZapUO9Qqa8nT267XLYYV/mbV73C+QgEv/N1APGEG71jyQTTGBLACXoT/bX3As+I0UwYZRdy89FKysbF5tEh5g1OyDWQDmVMco5gBq/erin54f0l/fHdJH662dKVg4zRPWcPq77+4w1UCIZieKWCFOYnWlNGENsmMvnt9Rv/28pSrA77dEJ2WNW3wHMDYXa+40iG0EIuEmGF1HK/p7x4s6HdfnFBenrYAK7MV4PbCvot/0d5U6PJ5+uzTxwBW7bW4iWG6bM3PEbAKfY0hG+rb3iHA4LoxaXicrbNufRzY4Oi6/k2+39XGMf+3C7C6Sf+NMayu67/fpn+Hvjt2/bHPx/rPACs7buz4/fHRMKRuMkbMJxwSXR8aD9bOYUKMpDv79xaOx3BDi32DALBiC9PBsHLrYof/ZNf0AVO3+aoMaXM1b8Sw+qf/fm8E4x8eimMDZtCZ06oh4rlZwNBmoHTGox7DineWWhfpZljJIe3PcJoWA8ULJOxwqzrlX6KFczmR8+47HTa2lhLY/8hYdLPHSLLTys6AalhpH3JvOtQdTkVMWzjWSU7p9IQmsxO6++AX9OiL39D8+B7VMUqLi8PAjhdfE4NdqNLSb145eO0cONTQraIddoU3yrTa8v8ArCo44SZNrKWqOZ502h8WMJgTJX3YtciGf28mwp9vfIZn7gJtjdlhx4aOyZgBvAm63HWnY/Pvtp+PMbQ+dqHq6q/bnmuof7rnUMSV8MKFZsxBcsZYcBBmIYWLgjFpWhp0ymRgcEpFvy2A491nFQU3VocBVsZ3ZEZE01h+x2yABJonFYMwcP+zKqH6Yk3b9xf07rsXNNlAgL2muKy5zLhVwdshiFosKDpcUPHwLk0f3aP03jFFiynVEDPXIExnpQQ2XkCC92WNNGCiWTyhGcCwd+d0+oc/0bt//ZZWz99QBhALRZhsx8bZDk0xA8iGdnAqSeQqEu7SmHaThKZ3jqkqJpQczik+WFB6MKd0MWNtqyTPuCQ57h9ADAe3nKqoWipxTOUW5cgh+p5yEMpCklsVhy5L2rLt0js04XVO3dFqXtrHtrC31hDVrzJmBvqnCWI0ZYufmQRxtpaYoKUYu0ajxtk0/ru0yaqwGfu1y/mw77ny9CwpIycAq8SYWvhfgmq18UjxyXMGCp3j4+kR4Bw8Fo3h5xmrJigdnrU2/v3j/YA2TrD2aP9rX3TZf/uO/z+P/3DN9qj93I2ehhF+b81tvVfRGZNXaK8RYA+9/HSgruOGAC3uTpR1ZuATIBUYVmthWRloZemAzDxRiEjNgDBfVLi6p9Kh3ZM5qn5qIzMImWWoDCtmWcnzZvYjWCRpTmmGlMBjBa3usBj7rgIAsaMUwDFScRl3E2DIGFYmIM8gMTOtlHWllS1Fy0pTDdSWdmlYyfzCMxLgh4F0BoAiyopcrqnFBzBfTIbBQEawqlartYhrm9aUjgv7m3t2WiXPdpPd+DXQijvUGy+aUmKgEZij2CRkjbhIqpgaYAWA3QArnm9xRFs8N7Y3KZUQAi9rBq22O9mIbDS8mtFlbDMxH8Iwg3aVzQ0RRZfjMy5sISCrY6OaRiJE8newj6oxpXpVAr7hb2BYZWL3XeqgpEJLOipSuydiX2HC0S8VmKsyZ6A1GKcZbfBnSmmzq+nV67f05u07yospPX5wQgdZSUUiLDUJripmflZxStt4Qm+uKvrm+Vv6/s05rXYRlXXNLLlJEtGdaUz/21d3GbCaZSn/jXZgcGEcJ7SNcnq7rOj7dxBtP6fXyx2d1wmhrvXGpDzKLa9NGZin1Zby7RV9cZDR7x4f0hcHCR1PNpTWS4oiaHXtlM2JexUTbcw2szWhnRMfvR3TNPZONpyH7Uvz3e6gWq37QIwwfIHr+z9d53FbObZxwNOjnbliupsSnIe21rybYR0c3zaP+dR+Oz/mWP87N9Gg6no+Y75kyz/s6OAx/z1MCQxP0fgtPaNAs2v62jk4doIPu84x1v6x8499P3y+ffFX3/35Y9LWyJuMGUmF359Ddl/DYwJFlWRDJFyn7fe+WDgEhPquFzKo/HsM79d+d+ubbkyYve8S7xkbv0Pzx9nPsUHg+WXRnxuwGhpwsjMOJo4AL+alt7/TFdJLySoDPtoqHO7Red3gLQreloY58N6IcQNH3hiVut2jNwGswoHkG95Gw6oftggR1K7JJICVQUpyLmsjq1LEAlhFcD6nx5QWx3Ry/yt69AUqBT5irQp8A6mDooGQSspQCTHKMcBK0hiwMwyWlQiwS3qDPFtpDbQbpD8VwtJbZgKWIq7WVz8vwKoNsN0csLoVXtxyhrrm/ZjBH/v8Lw2was+fBrAacyw6F+MBwMqEwMcAK2EhaMBogJVWC3RVAhWAdouUZ8AxZzmlDkEnhNarmPIqpupsyWLr779/QVlJLMAeYStfNBLZ3u5gc4spxYs5ZfeOKX9whyb3jik5WlA0nVKFanKoIqpzWPcJNHuYITlmgSR1TQUlrF+1e31K7//wPX345k+0ef2eclSJAkPJObTubHxW9m0NGFPwf4f/UW4c1e0WM6og0L4oKFrMKT1a0ATtBeNqWiAi4zamCMw4tRBVtySYYn1BtmkSQDJghb5GWiBAK2jsIMBiBotfJVACYynNLqCgBb8yX0R42ZhXrvoggi3T1wnu19JlJM2wcdzN1/HBKmaJ6YuD7xDEd4ay7SyJhHZj+3HOnUfjtvOgnxjcQ3APBpoHWPl6jD5gxc+qg0kw5tz5jpXd46cArHhVYSbdcEl3169dwJar4tj0Y3g/YwyqMcAK7J7ONVsB3BjgjQqq1zUqWgpYJcwqpNmrzo+JmzLrT1xHAcXbKYGhQxo6wv5Y5pP4KYFgYkM7iFlnkogYJRnFKNYyPaTF4V2aH9xhTStmWTFggrRWrUyqGlDCOpR2sZYVACfVtWLQSsckQ8vXAKxEV0rumNOAkaqsKAwYVjY32XdRoMi0qJCKCBYVqoWKLQCYsw8CaMjg9PAsBZDZWOYM8hgS++WeqaYUG8Mqhti5VukzEEuYVSg6ATs04ZRAA6wQrghglVBZxQxYMWglJqk19/15Y2l2XGTCS+ETQM5E5MHgRHkMdWbVbnDbFZiTyo3KDnNplQKAWX9yCUObKzr4+Jyo0jqdyepQlwxY4YeDQGbTxhRlUzpfrul8VdL5ckOv3r6nD2eXNJ8f0NMHJ3RvuqP5pKJsgk1SrZIJ5i0ldLVL6PXFlr57dUo/vDunDWt8IbVzQ1ka0UkR0f/61R06mlQ0RUogNlPqHWtclVVC6yij52cb+tOHJX379oLerCq6rBJaxQltOPU1ohg6hlXFDODJbkNFuaRfHBf0u0dH9GQR02G6ppRWDFhhtwesYt6UsPnrjSd7Pl0+lW/7fD/ttgwr20we81+6fEN9cO3xHIL6Iwz2z4BV07N/CYDV2HreO456xs1YfDF2vet+vw8UbtnqvTbKXDbmvANsOjau+u+7G6zqGgv7bZHCP/4aHb4P/ZfwHF1rmd+nXSl//n12AVrG+sL/Ik8iMfufA7DiZXxgUIX396MDVkIHbwCrcIB228shwKoLALAtyfZnnwKwCjWs+vq+ewCPM6zGBmwDVrHb0KQEavACphMcj5LFGjJKiyP+Obr7lB4+/TUd3X9KUVpIcKe7QbKrFzFg1VCeuxlWXG67WrOTLeLrAK5EPJbLcxsQqeIoBlg1g99rc8dOlD/5uozSyHo6CugMGeDws32nQwImv7TqzQCrJtXoJu1oOTwjEdOYwR/7/OcOWIX92p6HkhI4tkPS97kEjA3Dyl8IDLBq7XB1MKw4uPMqBLJgrO6AM/NBF4wQrJJlFsUAd7wLz9ozZUWTOqYJSI/vr2j9+pRF17NtxOwqzrzQNEYETVwSHRpKRc4gVX7vmLJ7JzS5e8RspmiaU5VKeqCxlxRx5lUGTnuO3X2wmDY7qs+XtHz+mj78+w909cNLqk6vqMAuvAv0ZLwDvLJFigE3pLTo7j6zO1AoAkwppDNDgy9LiWYFRbOCkoM5ZYcLBqyQHpgfHVCUTWiSZ5Lige8CqFE4jbWaOCCTMuToKAiuW+C8ZXjLXlIVUYI+S4fEGGkAK2NLNZo2kE0R8AvPyFG8FUhh1lNLQ0ZJMfq5jQ9nWzTYtBZZ21rBEM5pqY9+63kxMAaEnKE1JvEH/R5r9qDfA4YVr8amB6YMKzmtBKGupzrEcLts2KcGrHiVU30dvO/SoOoP3tq7+2FKYNf3xteXYcttGlZd6z+LqWONdPpV0NNRsApi6zyKpWqarZequOY290LAqkldbDvSNg7agBUAexZN4vQuAZIk9VFAK8BlqCaZMcuqmB9zWuBsfkyTHFUEJ00qrmnJeewpDBGu0lkhFQyVA0V8HYCxMUzRB8yy6mFYwe5Im2WdFYaVzGkblzJfBXThcc3XE+F3iKsbeOWPHesPfyxZ4GKAGo5BxUPnqwTsEAOCfA0rH7Cy9gwBVjv0G7Ok4KMJYMWpgQpYgcVmbTSwzcB0ns4KmDT2odGRklTFpooqj0HdhJXjxWN07RSL0WhRoY81oDK753RHWPQ+onw2F2ZUCf+vpgnsuNrfLZjH2ZRenV7Qy/fn9Ob0gt58OKerVUmLgyN6fPeQvjqK6Sgnmk8zSsGQqmtml12WNWQX6cXpmp69O6dXHy6Yz492gJUwiYmOc6L/8NUJHWceYIX0XYpoVcV0VaWsffXD6Yr++GFJ7zY1rSilNUPBQjtjphQXDSFKyzXNqhV9fWdOv3tyTI9mRIsY31gRMcMKgJX0jw9Y+eOqF5jqY1mN7FeOBaSfArAa83+GLNxnwKrpnSHAqq+PxxgqY/55izzR8aDGzs8FsTzIILyHses7P6WHZTT2/VsDVi1Bg7aWYQju7D0fR0jZL1jSBzjtx4SNnxVer8v/ao+DJv3OP9a/dtf896+zj5d0r/u23oX/m7/gX98HrHj8/EQAK7azYwyrsQE37K612SfhsZzTCKr7AMMqFC2Vc1wXsOpmVrlJpgu+a9dHpAQi3W5ozel3nmXHUEO4sW4UVyIwCrZjbjtxXO7d9Y0s/nA4sAPKAS12S7MDSvIDOjh5TA+efE13Hv2CYoixo2KUnt8AK+wuy/MXdNXilWbHDntoxrACs2orDKtYGVYMWDVtYgfLylq7ncrutBhzAn76gNWnYFh9PMtqbH7e9vO/JMBqfxHqTgn059rQ/HVcRo2D/cVAwCxhTrnzKduCxdWVheADVnjv0gI1VccJtTtGRTMPMV+RwsPV3jDXFbDKNkSbV6e0fPmByrfnNClFiL1GmgkWadNo4rSIiAjspFlOCYAgMK3u3aHszhFF8ykLnwM4YlYDGFcIKlQzCuyQKeLNqxVtL65o9eYDXfzwki6fvabq/Tklmx1lCljB0bfAj4MkHfIhYMV9yKwDRBAxbdCHaSKgFfRUpjllyrCKipxytBP/TwtKIcgO0AqsMASucUSTLJMKecqYgn/DfQ8tFejrgFHCaY4iVMxiugiKuQKhphBquqajrTZemgjY23Nz+jwKcKn9FMCKeaYtQAunMY2cMNDB70yAUUCPP7fAXBlSYEqxBJJRbpwukoJOHTuFtmbwmESA7zGscA0DrMz+4v+hlMBRh9iYZh7I1IAETZVAuV674pvNm3ATwP+9TzS9mev76X7us0DD6rpOqr9Yj9nXLsDKgXgAqnZSpIRBKfyO1ECuDChi0KaRZHOOIdEgzdE0J0JntBmmTdGGELBiBhnbKdFzs9Qv7nsAVrWBVgVl0wVXCwRoNV8cUZpNBWyxggqenpukCULjS87JbMYtdKy0SicDZZiMcp99gBXOLfcl44MLQfD8FL/LWFOWCojfTVwdzCqbXzae7XlZX7XXt6Zanjjqkn5m/k4ruDJgWAXnHWiWxpwS6ANoIvIlbUdKYALBb8nRIwOsWGjdSwm0KoEGWPnnc/bJaSg1lUl5brVSkBv9Q/a/1Oe18wmTypNkMOF11Wjalpum8qn+zfUhfkf6Hldg3XHaNX6gl7osK7oC8LSL6MWHc3r27pTenl3R6eWa1mVFRTGn+4dT+uWdjO7OYjpeTCkHClVXtN7u6HS5pdNVRS/P1vT69IrOrtaSgqgsqiyJ6Cir6XdfHNNJTjRDlUBeV2DPY7rc1nS6Jfrm1Tm9uNjS84sNnZURrahhV0l/iIYcvjcp13RAW/qrh4f0d48O6X5R0YyWlNCaASti0XWtHon0bwX7fFvpA6ChbQjtGH/vRwasmF2sryHgqi9A+QxYNT3TB1gN+ZBjgM1YYDiWEji6PnuA1ceuf4M+8hgFeewGRz6X8SuTqGt+DcffqF7dVFm1NaHP/+9uily77zph/7f7uEnnt3P4bei6XnidsQwsfwOryz/o0rjyASvzLX82DKsxh2xsvA0FvD5gpYkqLVF0dpY7c7wbwEqAFN/qd7zvWRU+BcPqtoCVaJgMkeKkh7smhN0pA1YuJRCLvoRGoo2BtD5Jk6E4oyhbEE3mND96SPce/ZLuP/2a0nzOVVIsMBGhU0k90Kv3AlZOGLaGhpUPWMEBFkFTA9HkRoQyPsSw6htz3QZpeATedvz6Zw+DSkvp7GqXGdCxBanPEIzNK/t87P5u+/lfAmDVv2g1ciRjC1vX510MKzdXdfK0qnQoYGWMHSdAzIwqAbG6ACseS2oD7H++DkvgICVQdO6gT5VVMQuur56/o8tnb4nOVsy4YtIj+6ZtYXEGsjFHUTluVlB6fEDFvTs0uXNEtJiy6DmEucGmQPoNghsW3a2QflgTXSypPL+ky7cf6PL1O7p8/oY2704p21RUIEhTdhVXMfUget6hRmYKb3FzPSln5/hIbASwplVEFewXgl/8LZ1QUmSUTadE+YTSO4fMvJrOF5TNpzQBEyvPqM4mXEmQhcWRJmQpfpomyCATGBS8ay6dyQExmFicsqNBMUSkwcoyBpXLuUMml1DK7bnJBoEw5qRKmrBXJIgU0ErGh4jnswOhgGY43830GmDFT47TtUXDh1OfWBwfAIacSzBBSffhW1JGn+/MmfClAIMRJUUOmobTsApTAuU4BV89x9DsyphD7Nsp337aRsaYhlWXHfRtWmhfG4dwXAyVAQ9N7+xbY4ftZ1t7sautPmDlO4z8TABKVUv+n1P/lG0F1pUAWA1gxTpbnGYloKL5DPzclRUXOqT8mQN8GuCi2VWFKLaBqwIsMeWUGVdiK6TaGgTYYQMKTg2cHx7T4uCYsmJOk2IGoSV3HTs3Azg8N+ScsGvCelLgCkAW9DugITcAWNnYQ1sktVcAKwN0DSiy+wRYtV6v+QcMKwGqhYHlg1XOs/EAVdHX0U0GTdtFKqEvjKsT2Lkv2AwUJpMyvIKUQL6m6vRJ+/dTAgGwALBi7aqyZuAKgBUzTY317jHIBPhS7SoUqtCX9bljQ0lj1c40zClLWeSUP0/7SjTHYL9Eiw/n22zXomfF7LZGG0suiXaKpYLNTCcZYT6vdkQfVls6Xe/ohw8X9OZyTW8ul3Sx3tHVGrqBNYN2iyymL04yujdP6WSR03SCFOwdrTclC6yfLnf07qqks+WWVms8y5jSGCOxoiyu6SCt6K8fH9HdWUKH05zLBIDlhW3UD6uSXl9t6A+vzujVsqI3K7C2UBIopq3aXhkPEjQm9Y4ZVidJRX/7+IT+9uEBHScbmjIna0VVLFUC+ex4NJiJqlm4b9f2N+r7fERb9/r8vS5b17Z54kuP+S995zfA6mPAKhldzbrt/JTPGlauu/31sQ/Q6ns21/n7pwCsfBZxOA7G4ge/jV33N/b9sfhorA8MsOqbX/3+gdmtNmBlfkDXvXS3pcEbuuZQ1/NvfI12lUAfrLJz2boWrle+ze/zXfB3n0EVglf4vKuKoK9hpUvIny0l0CfCdPVvOH5GGVZjAevYgBsDrHjAsc2TSCAceLcHrPrKKIkjbgu/c0R8cOgaGla3TQkkFr273iucED5ghZ126UMFrGoshQiISgasWFMgmlCUzalKZjQ9uE/3Hv+SHjz9NWXTAwasnHNorCgHpMmi2MWwYveZNazWLiUwiWW3GM6qe/6WT6KAlYGM4m43gN0+KNT0TZdRGk/ZGAcDr9f7+3TTz4DVdXuu/7ixBe22Vxh25NoMqy7D37fgNfaiqRLoB4w26vwdfg4EvRRATr/R342lEwJWDnxQ9oxrj8asDFjFUiQhqmoGrOKrkpY/vKGz719RtsLOsWYVeYCVpb6xxg7mHwCQPKNkMaXs+Iji4wNOw1s8uCsV+SYT1kNBgAOgBvcV73a0endGm7NzBqyW706p/HBBdLmmaR1Rgd12sDbg5sfiWrCVr2tK2HjVVEv2sbP73D98kARsLP7MzB9A40ifEZH2NJswKBUdL4hmORWLORUHB5QdzCidT6WaYJ7RjtMLYylhrsGrZeQj/NgiWObrS0CLfrGAEGwrA5WMEWdBjj1rx6QzRpxuEuzAJtH0TgBJBloZWxUPzAFMuub4DovPHJKeMr2gRJ4DnheYZBOEaXougzFYM0z6OhSVtmsw0wbHg13nadj4KYHOeRsArMbWf9+x+lSAVWgT2nO8XbVvKEgQwMoq1HU7nmP2yU8H77JVfYAVg0moCLi71Mq6AJyRHljx/wxWMYtn51jovIYDj3TAp+4se+PHdwMoDSMAACAASURBVErZIxgArDDvt6VUEeJ5qqwnAVHVl+D1maEALs4CwfV8uqDZwREDVvOjOyjVJ1pJwbVE5FtTDBXEFYaVgFcArKrtchCwauaB6Ff5gJUViQnBKoBMpp0Fv8ZPefPnGL4nDnsD7LFNUqYYHHfoJfnBggHB/DekhymIY6BYmBIox4nNEhC8zbBCljYAK6sSaIAVQBfYP6dR5QFWbYaVgi76rAUY930eBczhywJ4Ur060fqSY+1wl/qslS9ZCJ1Z8iC7CoDvjvUq1xoQh9TRTRUzO+rlxYrerkr65tV7OtvWdL6rGciSSoji8WVxRXemER1PYzqepVylL6pKHpPnqx1dbmq62BCtAOKhAFBElCc1ZdGOsqimRVLRr+7O6OFhQUfYrEClwph4nXh9vqQfTq/o23eX9HYT0ftNRMsqZQF41FnBvbLvzv6oAFZZuaZ7eUS/e3qPfntvRgf1Fc2iNTOsAFgxwyoCw0qYXLzpopsRoW3rshtd/uuPDVhBZ9Z/3RSw+AxYNb3Xtda0GPZdjOcxjbCRz8cAq7H12a8S+DGgZbgJEF5vbP0ca9/o58qwGoobh+6Lo2Qvsyp8hmPXb4gXMg7C7w8DlvuAlfO5vI2UrrjE96v89Sk81h9/aFvoH4QgGbffUt/d/+Yx79NBu/GZZk4MAXZG1rhuhM4+01hK4P8MwMr23rtTArrcwC6G1X5nuuBgr0eUxudSAp0H2Bp0lu8ftoCPdpeTHe6xV/ekaUo0930/nPCtyWUOKYNR7BkpYIWdKtnVr3ZbpqizYx4jXWZGu7hgwOrOw6/o4Re/5bLVeY7yy4rIuvQMvwTyEGC1ZcAKKYFJLFpWAKyE3SWAnJN/MIaVpUqpFkKfwelDzhtDOdzzYwZz7Ln5n++3UVIth9o4ZvA+M6yuMXlu8pCCY4cCVgYcO6oEdi08XYuGgBWiYeUvNGxYdfG6KWDFQAKLr0tKClICfaBYFhRl1JhoOYM68KdryuuE4ostnX/7gs6+f0mzMqHUSwe06ndgEmGx3nKVEmFdAbyIi5xipALOplRNM5qeHDNgBVFzBkoAHiHgRCC33dHy9Jw2F1e0Pr8gWm4oXm4pRSpgTaxngoAHYNUODCu9EZCqhHmlDCvOUxHHgbV0NIBkLRTuYARKidoQZYjFCVWTlMp5TvUso2w2pexgIfpWqCR4MOd7AagFZhZBywo/zNCQ9DqkKa5ZaNrYVUgLFK0rDoy1tD00qpyQtNNuagJxK3PPt8eg5I61evDsGNjzGGQ+YIXvSUpKm/3CY0D/BvspVdsExGOWASpaASAAYJWDb6CBp8TQ/GPaWWi7H8Ca02KAFZhrXYAVryaBhpUvun5Tu8qBnRN1tvfjKYFdU7/PploFqv7P26CUD1j1OYVj9zkGWPF09Sr4+Q4jpKXr3RkltbB4kCIHwIqFqwEUWFUtZScKG0zW+qbaVjN+/OtYH4wDVjKODbASlhUrUgvDiicHkq2EZVUDcJnklBczSos5Hdx5yL+jmtyEK9I1tlDWfQXE1FkGkCSabzuq8H5zNQhYAZCXsSgpdWmC4grqU3iDA/PMZ1YJgNSk5lk/WAoEs4uShNMHG8BKWXkeYGXMSvOuXKVWrdoIAMjmCgNjQUqgfNhOCfRF1zH/DLAywXWAV0irg02EBh9efkqgaXnJ3wWwcnPLNgXU1tq8A+AkqYoArYR1hkfFwI2lxirDlytHajVYrtrHzKYGsDIbYk4d+hnjY11GdHpV0suzJT07W9KbdUXPLlZ0SSldVRGtdwDAZKcF60iW1JRGG1pAw2pClEclxRWYqbDLES1LolWV0k43XzPUCIkrymlHeVzRLCrpyXxCT04WdAd2P4UWIjGD6vn7M/ru9Sn9cFnShzLhn1UFYXvRZmWmP+81gTFVM9gFwOrhLKH/5Yv79Js7BeWbM1okkH8fB6xsDIR2LrRfoQ/5UwKsumKUMfv3GbBqnnCXrxlW6es6Zsi9HYsfPhVg9TFg1dDa7K8/t3DfOwuW+Of7mJRA/1795Ct//TR/YGz8GxDQ13/+898/xtM87di05DjC23zouganxvfoh4X+QNfv1pf2mQQy4hM0eqx9gJVkFwxliI0DVk180zeeWs/rn/773T4KklsouwecOSbtHc3wWFeWu2fU7ioIrKg70Bn8dwW03t805SREOj0z0nHl5pYl/U1TbnQx9TuovVvVnMoGugRh/UH30GASX8aqcHV30NiAZEdM0wFZw4ob5ANWJaeRcLARp1SnBe2ijKaLuwJYffnXlM2OqCimsnsLZ81jnoX3z/dtumOWoFABsILYegNYIc0BKYEOsBKSFjvDEtipc6htHwOmzCGwXvoMWElPjBnU234+BljfZjG6Tvtve/4xwIqd84DWPjZnW04Ej+mOXRoFlpoqU42mlS/izawGDeas/DvAKvzwdUwrxdu94RBFU6VF20VYimAt5buYovMNA1Yfvn1O83oigJWeCv3J6RsqLr7ebCQljCuCJcK4QUpdnlGVpVyJL5qkHJACJAHYBMHy7WYtOlCrDZXLNZWrFaU7oryOKAHIVkrqhABWCLIVsFLTi7Yy8wp5jJxjAfBXQSDWCREwn1NyWDAd1a5EU4oDNopplya0ymLW2cqmBU3mMwatcgQvhwtKZlOuMojjAG5BnJ1TBLWkPHSyNuWGr2M2z8AqAa5iDsI5JZCZKLIrLxZfQCZminDA72mLMWAlKYH4MRsqwYn3ICx1z3a+VGzfgmqcF33OAaLp0niAFaKzaJoJWKljGP8bWMVqNqqB5TsmJkINMACAoKvS6FUCtLnpU8Z9J1TGnL60mlnXXN0HqXzRdABWCMi1Tz1Aq2/e7znwtjGjWizh5w0HSc7o7oGxRQFHLU3S/9zeyzjsao0E3rIt5PsA7d8bcX4DOCVYlrRQMKzOkaQkATTbEmFuWOq8A+Fc+qLMG2uzAeN9zqn5D/Y5A5WmNcWFVSQFTJieomMl+YC64cU7MqC+ADiFMDjcCADYOSXZjA7vPqI0m9F0NqO8KBhUcu5tjRQ3AELa96plhbkhKbMlbVdgWIkvIGyqBsxE3wtgZRXrhGEFn8LY4HIvxEwoCKyv1yt+xmkqADs+t3RAvJf5Wgn4lSZiXwzc0Tnt0ihU28uebhsQlZFl66MBSrAP6UQZkKY1xgwrLfyAlEBLN+Z0Z9wL0gEhtm4VAjGh0edif2wu2n1YmqOAcu3BKX5pU8zFgDloSwkz068IqFWgdCbjeRjD1/xpOV4qrPr96FI/wUKNElpXEZ0uS3p5uqQ/vb+g5+crFjm/jFJa1qj4V9GqlLGH8+QolJFEVG6uaJrFVCQVJbstxVyAACwpVLaGxhfGUyzsqrimPNpRHlX8fkobup9F9MXdI7p3fEhZklCaxLSpavrh7Sn94eVberXe0ekuoTNOB0yF4bVl5Iyf+y5ClcSaAIbl1Zoez1L6+y/v09dHOU3WH2iRlgxY1cqwspRAXnHVl3XjR0F53+aFQafvj4mdbizIkP30bVPLxqk25JjP0mdPeb7b/PSYJs60j2gQXQew4j7QxaIB2ptNt9D/Cu1wX/u6KArhfe6tF30d0cGOYZvkpez39bHNwC5fcxiwGGhM8Ez6jmSAdKAjhu6fIQn+buO/9vX9eEu7ZWvG4o+x5zP6uWrKjY3XrmfDMhDBc/eBm3DudvdBu/PDMdLHsFP0pA0MdYBW0n/9Kb9jgFbIsGJf0tPVtY0ce+52/ywn5FVgbssuNT2Bc5lH3NU/Y/MHReH6zt1l86J/+scT7fFu0AWOu38zsng2egDcYG83xxbXcKetd8B3fNc/tnPA2iSTjfLWKxyY9sD7J1w424cAMh8oE+AmdBjC6/gPrLMNKvrW177w/sMdGoguN/gn2ic/vAzqhJTKW3CaUqp4h3TKlP5icY/uPPktHd17Qnkx590vTpFkqnyplbtgEJvz8ljgNE4RxUGoh2QddrqrlUsNTBOlZwOQZJFmMYx8LtflNvSafu0Drvqf39Bwl28NgWFjz2cYsBG2x9BrzGDflmE1tpCMAcZj3x/7fOz+bvv9sfOPLmgdTpgLWj3soM8ZCRfw1vUUrOI557FknKHX1IO9YFGBCQGepDoXABEBrBoAy/rOwBB/cZV2QeoJQRkAlZKKaEJzymj58j19+OYZle8uKdsSpUy/FKdEwGKiRPcZON2O/yiBIs9IrbSHvx8cHortMIaMMoh43gBY2yDIUPFY1tFqUt3gSO0s5cAL/BlsU40YRCIuW9gMg5oDMxPiWOHfxrFiwXnYKWZQQfw34Yp32WxGxcGCwauoyCg/Fo2rBFUFZ1OqczkeiYq4dwBxuA677ZyCIxpWE07dgfC69B2rlyigJuXXGxad2MQmeEXbLPgz8En6Xb7jQKUIGkLCQDFmHZebZ6aNWHIDLm0McWCcQMsK2lwxpbOC2+0C5habq3ttbK+vDVPMHDQe4wF9nK8fOjrcb8qPBkNOba0bK+aAeX+3oNeAPwCP9moFevpHBie8HURfY8sK6KlLx+sSQzmuomFY1MQGVhPQY/1snT+sBKfjNnBLZV2hmlKwffjGJbcVKRY+OOw0GzXNr65QBRCgCeb5mqLqSkXXZRQ1cJdcseVA+yklyvCRtredS/87fQ6rjDeMUy1H58a2Ose+PfMDG/X/hKE4ofnRA0rzBc0Xh/yTFVPWMYIGE0wMj399lrjnupbqfWB+49pIneX/WcNP4UVPc8rZTrZ1woqyNDkLdK+ulnR5eUEQWQfAkmW5A1f89c+3w/IeTEYFoj0H3foUD5JTarX9ja8pGk9yY2I3DRhinT9X5EF2oHl4aHoz2xercgi7OskYBETKGwArEH55DKlnhY1E8WHEBvPGgitOIAAnD1Frg0sdlGNh36SV+34Qz1zeKJC1BzYLNyX7Bw2bE9/nYYJ1Q+8NBSs26x1XjHx/saJn78/o2eklvbra0Jv1jt4DrKqIzldb9jmxOcCFNGS0yqan6i4CoAVPlNPsNBNcHHthQAOs4ip+zKyqaUI71rIq6g09mkb04GBGD+/co6PFIdV1RG/en9EfX7+jl5dX9Gq1pmWcEmbZZofnwbsn7L7i+hidcYorQa9qQ788LOhvH57Ql/OYZrtLmk/gB2NTBxvrAu4YSIrxk2LN0M2ELnDet7Wh7y5LTnfcFdpEswX298Zmyfz3Px/yZdorgjgRjjXo2xd93xUQt3ygsPlBOOXHgXaoD1pZwNvX5iH/zkDrAb7AKEPHnA+/nb79bK+Vzc1Zu2yt3H8u+wBOy5abX+ptdO09mwAwC+MYtfxdX7vB3/rBqr5+cCdX3c/mue73z5D/7p7fQGvH/H/YLn8KhX3UBZi4McUNEF/OX2v9Zzu2Yc92TQFZ66+WP8Ep5/Lyz9uAjCEYFUgaeKLyPnAlqcxaqEa7vWsOtRh+e0wse/Zql90a2Oh/DsfHwsxu7q95kO5evdtpt899axCwcs/T1ot/+sdjD7AK0Z+mco8/eGXxNLEyLbQc7I5eF7AaAhNCI901rsN0vPChjQ24fWZWH2DV9Xfs9oeAV7uVY4CIiK73v/z76Vrw+Lno4t7Izze7NuJ/a+oh2FwQFJ7kNF8cUH4AwOqv6Pj+F1RMF+yUwKFiwArsKBWE5/TCWp83+2mwVFjAVXjSA6xiTg0saZIA/IIjBsVn2z0V5pc3b8RJ9yzOTQErX/+qrxc/A1Y3WL9ueOjYgjJ2urHvj30+5NCEi0RoT0z42geCwvP1/S5/x2SwogLt/HBbxHj+e8G/Y88og0qYDRIYGWDlNFRsofOcmn37JqlyqBA4SzKa7VK6fP5OAKv3l5TvIkqQYuJb+ap2gBVXqepgtli/u4AnoCZzOwBwI+YJFky/jVYF0B8HzcIOwXhdLDvMqwEgBlL4Cz4+A+BUqkYVbFaCtEWAVtNCmGG5AFbQ4uIUwcWMwas6A9tKAB8G6AGKIJeEhcwFpJKESaSYCMNJ9IMAiaiDYztLYGdxKiOYSs0OijFZWHgdL32GTbqeMHc2YHxwqXYuX8hphFLStdGhcowYfYgIiCG4jh9URjTAyiql+YDR8PyTotYNW6IBSCRly6pZtgEsd04FO20Pwq5ruo4MgKpou33GgJX2k4F3vEIFa4CtqsOAFSgSGq+x2LLAZ8Y/MnhQ/vc2RYSfI6L/ytBh28BOUeNhmeC17v14XdlAqRywMtDLea1U1/gxRqMxpZDiJ2nyVgmwYlbyliKIrgtc2vkK/YdWoMROsKRvhc6yHefYQh74ZQw71nkvxfH1v+9/J9whtmeFe0aKYDY9ZsBqtjik6fyQiumc4jQnSibcJ5wCpj6DAEQCVgG0Yt2+rQBVuA5Ae3vZOGH2l457XJOLDniVnQD0rFZrWq2WbEMxXky3CucaB6zwTKR0t206yPUU0PICDhmj8pkAVjKuQsDKdLaswqGMLR3jzFTSgg5wkCa58NQBWKnYvdaf43MDfJNriD0yMXRrC1fN8wArZkMxiCLHOoYWN6Ktw8nzFj4aQDvdOBGhf9g9+b6lDwJE44qSOK+y6LZVQpcroreXG/rhwxk9O7uil6uS3m8rOt8RrXYRbfn5q/aVVlSEDWXGLT7aRRTXuJZKFrKQubIw2QayehoDWhOAVdGO0/fSqKacNnQnq+nuLKd7R3fpYHrAxP33Z5f04v0pvbla0vtyS1cxqgPGtOW6BgCrIoo5rzaiDe6XBRXXClhN6e8entAvFiktaEl5DH92TXW0pQj+rsCPbs2MwRA2LStvHTVA3p/Uof/e1jbsnv9dgFHbj/mRAasRBy+MA1vxDK89Agh3BduhvxZeygCboQhs3D+U7X2za74dZB9uICWLN5Qcw0RaF9rn8G9+HG1+wVAX+va/K45pbeCMPIuuj4f92/Zz2fs+z9smfu16hmP+e6jVedNbCEXXw+sNPQ/Jr28DSv7zwfsx/MD0JC0TYm8d9quE283ZxszeeGn7Hw6bcH6JD0zLe5Mj6Rt7Xet385yauCC8bzsmTGlt2TNeI21DpwP4dJknDSBm328wgGH8pGmrbnD8j/92NApYhQ9dwKq2vpFNeGvQ2EDtGph9gMx1B3HX4BwccAa+tC5wM8BKS2/1NnHMYKIvr2twuwyWnF93kl2ahu0kKw2DASul9cNZSpASuKDi4B4dPfo1pwZOp4dUqzgoz+N61wNYIXjjI/gHbitqEHJp7mpFAKwi2ipgJXoucKh9htVPCbAafz5DO2A/fYbVmMH9mHna5YRdd46Gx41df+zzsec3FPD5gFVjSP1Fod3a/QVZPH6Jb9pBIx9rVdo6NIqYScNMHAQLDWDFwaJpqOjl/XSzsA3MO0IQVBHNk5zyTURnf3xF7795RvXpkoo6oYTXZF00FDgBw4odLk0n7LLbXc6mb6MR0KSwGarT06zHjUXznT6uGtbqp+sBVlYFz39GBlih/YZZcGojGADZhGKkNU5SSuczomnOgBV+Jos5pYspTaYFH8NV9gAAIV0Q6ZBgLjHNXhgUzKDRdCWxegpCmI5YjApfAljZGsjgDG/eeSwsA6zYs9CddQRS2430iYJVDFh5YJU5IgD+GNiy4AgAG/qfRdMlsLQfx2LydKO656zALPzydhm5ott2S+VWqrqFY1scJQnC0X+u/KGfEhOkCTZglrL18D3uBwnEW+PP++4Yw2oMsGpEZTUoUcDB3QOPR+2CALDisQtQoRNMlS+5jCz1icDw4PHiQEdGk0U8vQILGUANwCopTEIV1st+wGoskOOUQy8dMgyIwpQUB6TCkVbAyjrAB0Z9X2ovyFKAEVACJTNmbBezOQNW09kBTfIZpflUJAgEqdFNK7BJSyp3G2bz8PWQJgamJioJqgC8zSN/vvP4USahcFoE5F0uVyriLqmHlgpoqZD++mf30dwnrns9wKpZhxQg4jnTDVhxyp5u/O2BnQpYMcgJ8DYr2Iviip7MSlNwFZp9AI4UHGIbzz/idxtgNUkFDPIBYUs1M5aUjNMmKHf9yhNQbBqnbmvwjUOlEp4CV6qTAsAKbQSDDu1Z1yn94fkHen25oZdnl/T8/IrebSo6r2JaVgCDhNXP8YKTa0VRDQWVeY1sACsZJgr9sg2VtDtU/mPAirWmdgxcAbCaVFtaJDs6yCZ0UCyoyKb8TC6uVvTu8opON2u6qGtax2grMWBVA7AS7XReEzdg0CWwv2sqaENfHRT0tw+O6eujgo5S6FeBm7WmKILOnARnglXi3oR7+xmw8leX4fe+XRGgqgHM/fne9T4886cGrPxrmq0IfSBbj2X0tAGrLlu95695aVbmIw71mP/9PzdgNdb+vXZ6gFXfOjXmv48BVmP+vebR95IewrWrdT4PsOpb78ba7xhW6u+FGMSeL++lx2L8tNdnIf80Y0wBU5f2K5/v3YMHIOxdf49VZe6e4AZscQcYZkOEG5HF6AOcLd7wryezpv1MhwEr2SRpXtEYYGUXaF9Ed3y8HafQybiuCeuahP65Rgesdnv4oOz6QwE7d5UKmnpd0tF0203bN5m+6Nt177l93BAg4mludDgcfpv9anuSPCMvGXAiQAp2FUpUw+EoZgvKF3fo4OGvuFrgYnEioFYCgVXZ+UCwxrtgrBMifcDOhgdYiWODikYbcb6rJTOsQNmOY0WMHcNKAsFPCVhdh6E2NMbGxtewwfoMWI0Z9LE5Mfb9sc/HGIxDi3AIWPXZEN9Jab9HoKEBRiCsLJOvSSnxA0VuswdYccBmYuvKyGq1u4dhxUCJBjITimke5ZQuS3r7hx/o9NsXlFxuBbDyUgLN0Yqd2LyA3X1zxO7Xd+As/QwpOqIBNv7yUx+43WyXJGDia3SCAqrP5X3mnpGxFiC+Ll2t5xEtLkL1vCQRwfUiYz2rycGMASvoXBUsyp4R5bnoW+UCchGE57nimQBxCBj53sVVcA4DV3DDbyws31QWY4FiZWmh2VwpTcEL+YJnneOI1tuN6PSowD6n3QWqkrg+jmHNJQPHFCnBM+BrauVA1hnzqv4ZeOU/Ifesjc2gH5oDzgLWqzULUjOg6gGu/j0wpqcVaJsg2pgk7QfK11TAgQFBBfWY4aYP37XLokJNs/TnQpgSKCW/ZB3vYlj5gBW3SMVEBXGTIciMKLkxcaaUNW1V6PZcKg9QcwnpynJu/CXJobKKfwCpGLCq5X/RvwFYvZWgt+fVZZNa/aEbQn1OZ7jD2gdY2TMO/w/nvzWTAZcIgtgoZpDTJC+keuD8iIrZAWXTOYuxC2AFnSMFmZD+DGFtrkoouln4nxlWnBaoIvBtJ8GxmGyM4Fg4sxcXF84BxlwFo6jRzdxnSOD+bgpYtW2jjBOx+rJZgc9tznFhB61kyuNcU2Xl+Qh4Z+l9sB0xA1bKXgdEpECVbDAaysN8KbmGly6JHs0yAOparU7nlQO1fEaVx2L07wcagpLu7PuaBlhB71ABGgN24wn7ietNSacbov/nT2/ozaqiV2eX9OZyTWc7sJlS2iKBT9Nk0WPih0MDUMAqqVEqFQTYTjrwVxhWwnMVcBCpggxWMVCF9yz/z6mBWV1SniSUpxkl0LuqiFbbLV1ttnS129E6jmgbATxD+jXGllT1NcBqCy0rVLCtwbDa0pNpRn91/4i+Pp7SvSnacUVxBKmLDc9dpC+y6QXDlQ1Kk2Hib+Z8ZljtG7TQlv1UACufeWhtNLvJdq4n6LeNHLmP9iad3X1ol317KuP/ugyTbmmTMYbVWHwTttPaZ38f9K+hV8oVqvvvfcx/H777toZY1xIpBK9ms9Bfn7h7hzTIeKlvJAFs7Qv7oHdxZv9P/RxNrd0DjDqu78cdXYCVnEPvSe+v+Vs3YNUXu4TPv/2scGf9gFXYf2E/GGDVVFSzebAPhIl7FaYgwvYO9C6zerGZ521o/v6/HuqY0cDL/74gOi0dBfm4WXTFaPuoYLsBYwM2/Nw3+tcZOHYrfZNmjGEi6W1emztL/nX0jX4FO4ZDr8H7HxCr7TIk3PNh6qUNBGVK6DB3t2Q0+4irY4lwKnY+sSM6mZ/Q4t4v6P7Tr+n45D4RqgiyCLyU+xXACrtcjTQkTyUHWKneAZUUVVjQBbACw8oAK4u+HAPBAVbuyd0qJfAzYDU4/EYprWPzc/js46Lvt/3+WPuuA1j1OhwO5Rh2NrrmogtAlGFlwb4f8LGGky+qroLHPmAF7SneXQ8AK7N97DD1AVbYoUEAEyVURCnrV4FV9fpfvqfz719SUUaUV3ErJZDvVHd5JJWvmdtdoJU5bL4D5wARhNxeyoxvn/znHup0NCwrKDjLkX2AVfiZtbHt6KhukNpHAFYVAqQEO+sVM60YkJoWlKKa4GJGBTSuZgXFBwvaFRnrXSGNEMckEJjHdyBMb+GpV5nNxHbRBtbRMn0nVEYEwwsVzRC0chAmQvGtcaHtxPc3SI0yZ8dVJ2scMAcWKWgFzSUOuLnClwTOpu1jwbqfGuinRHWtHXDY7GVjeLvZcsU1sKycE2dsQXXOBbBQh81PhTH2hwc6cahuIBUHeg1AKhqZAWCqQT7aZUwZa+P1ASsBYlvaiTLSNK3Hdvb9DRR9Tnox+AZWlKXTseaNGNPwlPXMBS/MqAKLSphU9W5DNdZIBqjkMynw1uyqdtnKQYdbGQpDKYHXYVhZm9tgTtsm+s68s4cquB3FE0oAWhUzBq2mAK3mB5ROCql2xxXvpFIepwUq+CpabUiDFaBKQCj58a9n48XAV2YAlsL+u7y85PEklTNFaN3GDPsuHanMNwGsTLetsW1thpUPWMHuiJaVsDR9wMqWGgOreP7g2HwqnCI+HtX78F77SzXRLB2QbYqBY1rlL0NqsxewGRDMc8e0/xQcDu0zLilwFeyvzBWZqwCqhN2Uwj6D/YZnBV2/rKB1WdO703N6draif35zRW/WRG8vlnS2Krka4C7JqYomBAYe+ppBNgO+GClqACs8I+FYZRXQLwAAIABJREFUmi/pCHnyHWVYYVtCQCtjWgHI2hHunsEtq2rJqZUVlXVNW/ywzl7Ev8NOc1VgV9kX0he2ab2lnLZ0fxLTL4/n9Ou7C7o/jylPNhTTkjMHoNOaqM6WsKxE9oLtRFgFNRDD7/TdFVDs2KtpbPJASpqunHvxV6+/02VgbqthNebgDYA5Sk3/UVMCMR5CH7O1Vnf0v/WvrZdjMWgIWvm/jyjKtMCgLv/stoDVdYC23kfckxLon3PMf78tYHUdhpX50nt+PC6uKYF9wOJY+8dSAn3muutHLyXQryIucgQCVnF7NN1b2m+6UoHGlRlt81kC8HAQcHXalG1JAL+/xhlWpdOgckx176E2Y0HBKq9AldyfHRxaQfnd3FM7d/T7/3KgaFM3KMMpax6NUfqlm2HVNfjHAKP9RdRD07Ss9pBNFJ2l7tzhUVtq2goNdtJC85rv9wNWbpt29GLdB4zxE5xxDDQ+uN8k+myofZxbr89Hx4ELNJmijmVfHKOsmFE2P6Hp3S/o4Ze/oTt3H1GUZAxa2bSZoLqWEwBW1DQArHgHDrTAekP1bklRvVLAascMK9t4/qkCVh/52PRrP32G1ZjBvc78HOqjsfOP9e/Y98c+H8qx7l2oLOi2tK4eY++3vXthH08JNMDKgkFjODC7AE50AFjxdfzqHAOAFafCoWqWAlazXULl2wt6/s/f0NWzN3RAGU1KOPYCSvFSaKlr8ot+ti98bffuL3h+AOg76P6x9n6vuqjaL+4Hd3/G1uwHrHjtUfvcGgt2PmWr2a4DH4M1Aal6saYLwo6BaYXgDtWppqJzVeU5xSdHVM1ySg5mlB8dUHqwoLQoKEWKIKfCyB01y6poH3EcRyQaWvrMEHgB5EcJeAscLWi0IJmP9e4HqWOuStveOtvsEFpKIDOtOOBvUkoNsJKgvZ9h5UAjW0s4WORtyBaLisEApAQiHdDGjDICW/MAAa93L3Z+A6j4y1ZV0QArX8Cf9XAEsGqNId3IcefznLB90XUV+WeGlS+6roBVQ72zpFiXyi7XbZ6x3as9axvvTVGAfWuGa8q4tK0idYIZqLK0PzDV1poOiAAY66WsjdKf/SGr70jb1ZtnoExFdfr8QMvuJQS8bsKw8u+2i/nEXEHe4EIqroBWYFbl0wP+AbiR5TMGrWTDDCCwPBcGQNBn2PDjdDSpuClgFCoMY5wbcCvApa1VOG6z2TIDEFX+ILQO3Sob+31rjvXPxwBWDdgr1oCfmCtGA5dKwCpJB9SiRJoKKcCpVDcV+ySMLNgoAFYMVGlRHPa3WSbC/C1N+dZKiQyIuTmEFEjYmvYd269+MOzb48aOCitRBPRNVoItlkg9QD9KgXrGeeKUdvGEzlclPX/9jr57d0l/uCjpbRnT+XJDl5uKNlCcSnKiSDTMeA4pK4lNQciwki1xtkMOtFKATdohOlYTyH1xSmDF6YBIERTfU6qksR117DmRthPNQSGxAKxiJqwxxfTZSQICi2nRpN7QcUz0ZJ7RL0/m9OgwoyxdUxZtaBJvKMMxzIdT3ThUGATD9DNg1evmDQEiGpL+6IAVR0wdwLbv73TZYR+wui7wE9roMYaV37EfA1iNbejuryn9bLG9h9yREuj3Q9ivXYPkUwFW4bWsr8L7bz0nLhDUCIz7OEd4H30DvA+wcn5TwBQWe6hn06IecqwhAZaV5A5q6Wo2oJYww624Wt/4G36+DeMpvPeu8R72AZci4pRAqdQr99E+yvyb5nP/AMUHHIbhvEB9oyuZl5UV/f4/K2BlufNBqwywcg+AJze2FXRX1OVXKu7l5UPiO2MBcRiQhpNyaOBw4KA72WMPrG+ySIqbDSAe9h2H9gNW/gDqtdq9H7Qpcp1t9EZA4zR5Dbb+Nh0rPol8zm40l+9Fmozs3KF6T00ArFAG/oSKO0/p0Ve/obv3n1KSFlQzYCUOuJSFhnNtZ2uuW6sApeyOeYBVtQJvgNJYACuuosgaVup8fmKGFWtFDLwYcOsA+0IDd/NnJ33yU68SOAb4jM3PsX4ZO/9tvz92/usCVl32oUt03bdzftu7DXh/SqAtTL4GUDtYFOeZWSzKXhHh26ZqiY3RPoYVK99MMhT9pmmd0KyMaf3qAz37f/+NVi8+0Ek2p3hbUaJ6TD74g/cimC6pvn1zxC0hHQ4dPgsZPGFgZP0WOoQCuIieCfd5h9nlDTBlE/nzVYJeSbeDMDhbqyavS7boVRgXLIYKkQ2zrlBGPqII2laoLphnVCI18PiAirsnNH9wl7LjQ2ZasRB74MjyeibmTITmI6JSmUYcSKIMPVLzdJPH312zYIrv25lRFVGGTQxSoay/fNDIzoFgX6rDokT71lUo83WsDOyx+R2CVQKocVKTS8lyAR8YCgoecF9rSqMF+v6YKFlDqc389cXnW2sWAnXV3rK/c8qlntCNEX58uoYFKRk+YMVdgB1y1TSy8cTj3HhUDHrYesgoLTtYlsonQXUz+HxNDRdc8Mcu+a9t0hiAMC0wvSqLWGPnUXSrwKyqS2zorPk9Al7sLBp4cxPAKvSHwPDydS3CgMgcdv/vDWhed4qu+8caW8kHrFwbnE1QdlCcsnbVJJ/zT5wWdHB8h8DAipIJg1pxqkCG9iinSqJKHY85Y04JWGoghABBAvLg2qgGCAbgZrPmuYYxZCmx3KcdPpPZdTfG1f6MaViFHrhlFJjourhGxnxqwCpuq2qZCTaiYJWr6IkNxJgm05kDrIxhBcDKmIEMgNlcVbCqnfLbgKXO1toI5arPshkhUyoAhnknvxR7pAw4s7MAq7C9XZUlJRNJ71uWNZ2uK3pztqTn787oh/M1/XFd0+kupst1SVuwq8B5AlMfwBVvlDTpfhjz8BuluIGVRlCb6jOsjJHJgCaAKaQColJgw7DC1qukDUqKn+hwCRNMxq+rXSEpv8pQtWVCbFbMY04wxJrSuqR5VdKdLKIvj2f06KigNFrSNN3SbLKjxYRoirREBt1Em1VS/z4zrPr8vC6/qT1O29V2Q/9rKP4Tay6J+mPX7/ucGXfe3AjtZ/g9/37M73D+R8Am8+8lPK+7r5GUQP/6/zMAq731xUtp2+vDgGEV3q/fr70PKETbgwNHATfFH3yfxL/uIEO5JyXQ74Oh8cf3O5IS6K8fbtx7G+USvxh24oFWTpcS9mxf28rdL6D+QEO2r/3dfx/WsBqYWuxHIcOs8Yza52rSDZt1p5k/3HuCD+zNYB9vUSkineTR7/9hYW87wRrRmGgoYzIYmiqB4iw1KKXvGOC9H9AM3nwPqDA2YEwUt8/QjRq8WwJWYwyr4fZLOkIXRGZ95Qa558D7/cii5mJynZNuqGvrsauuQqklk7O8oHR+RPnJE3ryy7+me/efUjyBUGqmoFZNk4kAVnx259TrABMRAKVzB4BVvaY0gYYVfj4DVsOTXpbdP9drDPD5DFgNO0x9dkX+ziuW2E1P58ecE6ylfYCVMaxCwIrnexBwDQFWEO1NKKFZldB0G9Hy2VsGrNavT+nu7IjqdekqArrFQp08AV4snWI/3dgWfowh7OrjZcweS9tBoOg7CKaf4tuvcAxy0HhNwIqvYxW2/KDLNJDczo7SqF1VMU1Zg91E8AiwCgCXlldHEFZmE1qCXXXnmI6ePqLDJw8ov3tMVOS8Q49dedkQ8QEP9JlWCWOGG7QBRcuB2VVgOCnIEwb5nM6nBp8DJqQQgnWiVcL2g+OIGSR+XzqmlrKsNtuNY58Yw8Qqe7F9toDVE2s28ApmJ1UdspZ+kLG4VJ/MxqQPfjhADRpEAWBlItumVeWPI2Of8PfxaBQY9McQgw66KIYARBdgpVszDgCVYFhWP2PpSB8aWOU5gNcCrKQxXRVp7d6FHYK52zCrIhZVF82qqlxpWuCWj+NjtbpgpwqBPnSzJaE/YHbJD6C63n8MYOV/JwSs2gGE5/txWptUIEYqYJrNKEpyuvfwCTO38QMGlryHzVA/ogagJwLsBlhttxsHWHFKGafZCcMK9wh2FaoC4v+cNasaZmFor0OgnG2PAzXGRddDW2z+ngFWTNDhwgFgmUlqXzPGYyrZfzLheQFsscnGdiVOmJHGYBazpgTEAvzJ9pFFzyVNkG0wCit44J3c2/5GsfMnUQ1Wi0Z0A1YacPASpm3nezG4t6b1ekOTYkq7JKMPqx09+3BFLz5c0quzFb1ZV/Ris6OLClp8SMVDmiM0rlIWZxeqvrKnmG0vjFqDGMB/sntoMazU3nJdBjx/6FXFgMAqypDprRUDeatSp7Jg16rxxxtAWoVQU1DkmQuIxTZEMzNgX9EG+KlpvaO83NBRGtGT4yk9PCqIqnOaT3Z0nNd0VMS0SIlyVBWMYPea9jubamDb55RAsZkBgcH/m29VrxNkhz7ypwSsbP3xgSW8D+1Hy69xG2WN/951H302Wh2qa7v+fy7AaqjvB+PXT1AlcI8eGvTGWPyP4mA+5hX2URdg5c45AliNXZvNj/kpGAsBC53Hj3c/7nxeSuBuZ5JCAWilBWCk/TrSPfkG5o5a//tpdgFoOjT/uuanP/7DtTQcqKJhZYBVW5u6DUzpTG+lK4pH1Q1Y8WwUTINv3b5PNApYCZtqv6kNzHK7gHssoB6bzUNgz9h3+baELGb+7B5oJwPGh366zWbftYYcTl43tX+7gjpungYcfefnQcPtV0o3jwMJsfDDDCllHMhijXLoKe941tgBffQVnTz8ih49/hUdHj9gOvcWu9YsOQGPoQHE/BKaJlrLO2gRzgrHfEVRtaIa1QK5DPCOKeuYXG4IMc7VDOAxQLPLSLcWkUG4b2wEjH8+3P9D42L83PbUhgCr286PsVaM9e9Nvj92bNfnY/c3tmiEAW3f4hsaX15MtKy9m/4tg7oPIu6fmwuAq1FtAiHHRLEFrENQGMwgDtK2YBgYQ0hLtwaOnqlMOWaES+hOKJsfUBZP6KCeUIQg4l+/p5f/8i1FFxs6KRZUbUquIMi2RJlJAhaolgdEbwci5lH7w/okjRVuVwFsHL5u+zYuuu4zrPzxY0/HGE8+q7Q1zly6izgXHIppKts6iWl7MKfFF4/p3te/oPnj+1TNMlqj1DsCQ4iv68kEX7DKVZbpFlE8QYCmgsiatmRpO/gq9KA4UU2F280ScooQLCHLeO2nZFp/bRFQaYl6G8PcJ8omKLFD1wXoabuzLNtjnFhwxSpbOg/2HHV1wFoglS2Tfoqet+Ni7CSfpRRzypICfoHOC55hMgEbY/9lQ9IAUbt3O1bmYkTV1tYndeo0zU7Goa41xqZh3SihoQu2ACFmq2CrLoA+JwaTmM2zVXaMl+blUd8NHDQQisEX6FWVYFNtabO6kCq6Sp3HWqnJuXx9rtI54MSMBXJhMBQ6qPa7z+5s7BPRbtswFAcDq05HGB0sO8DCXAGaACZVxuwqbH7NDo4oKxY0WxxTMV2wQDsYRFIMUyooyk6tpAAas08AVNGz8sEAHAeGlWhYoRrxhIXWsbmGeWdi7H6waWPbB3vlbwJYsQ/lVfSUftAfHesMMKlulBps9rNM1J8/M6EmFVYHHdMY4KJNpcUGFHwDwAdherDO2A/SjWBWdTKgiq/b2JcE53T2ttv3djbL/EfdFPXnoTm82CGPEwHDeDyybQHoKqwraJpebit6vyzpxdmKfjhd0ovTFb29Kum0rOlsV9NGnyf0UQErSYqjAG18LuGaCdUKDCuf0aIBGRexcPpQco9m2zE+4EUiJRDsJoBW/B4gnsswINau2oCZx7pMMvdtMwBji+NEZZKZHd5tSwl4UWm1qqioKypoR4ukoiLeUDHZ0kFW0lf3FvT0eE7zaEspxNdTrPfCbuUrtao3Nps/DGL2vPwMkb5jxvwfmXuNsEhoL/z1uyt45bEywNC4iU/XZauG/iYgqkLXPb7XUPzERTE4JbP/NcrA9zRZOvvnGqLrofxBuJa6tcsD79y1vKI1IeiJ71n7u/x0fD6mYTX2/AYZSGNfhv3TDB6bA+H/YwypsSqBY00wDaveOaa2shOIYbMkeon2Goofuq7RVSWwNY4CwJY/czIFJvhuQuoKWjlRHonfZfz4m2w6aBWw8qb/3r2M2Y9BQC+44XB+YN2EDRR/pjsWNh9sv//F8GAjymeI21xpzmdC3+pDjjGssHO0//Ib9/MGrCwlpbnHtvdojnEfD8pfLK6z6IQTAv3Ly2pAjbTjhgN63a3SQMwesuXI8kBiUdhGgFacypTp+QCsFg++oOMHX9Ljp7+mg+MHFKVTKgW8ZdDKylba8h+ge0L55pSIpkogSgTj9yiuKBXVTjWsrFLbAgWvExBbv3YZ7a5d71Ejd4MD/v8IWPmLzlhXjQFOt/3+mMENz9/ldPQtRp8CsDKGlaV0+UGRpRyi0poPNvF7BaxMw0pXJU1tay+gXYCVgE4JpdmUpklBc9avOqe3//Y9vf/uOSXLkg7yGQNWDLYAGzIb82cErNjJ8tLb9oMkeRouKBwRXeeFriOg93rIS4B2Bd7csLDr206YaLWIfQNgVR4e0OLLx3T3669o/ug+bRmwqrm6IDMhEIjoxcTWCcgjG+igCEGbR4JRS9VpgtvI6UC5dmgqDDtqSNnR9Hp/HLskBzbfYr+N5+WCb4wppJQqYBXaSLueXzHNP0bAt4gSvp/2TrjrblfNUZ+ZF9TbubjCoX7BnE83B9Ffyjoxm+I75dxnKVIC9x+wPXN/Q4PvXS9s1zDAylK1BByUMcgvBkY0/ZQ3XyACXStgRYQqYf4GirhRDckd/St9BQaNVm5rYEwHYjAQhlVut2UmFTSr8P92fcVglX0u15er8L8ABW4JWPk2ry/Auy5gFdrPYWdeKx0aY1IFwwFYMZMqnjBYlZkQ++yQARowcJy+kYpw4zrG8jPQCn9Du/0xg2MAIuIH7yfKrgJgheNQObArSLVzNeyqBrBidENBnab/GsDKByNk+otoAh4cMopMFqDRrhJwC7ZGRPtNPkNTB1NhWMHBSiYFzwEplKAC9QxQyViz/3E+0a4y4FyDGI9l5ea3vmF7pYCKlICQVwvwcpIeck/GJmURdkpoWRF9WJX06nzNIusvL0t6fbXj1MCriugSqcOsSYb+VDUqMO0YsNKAy1hVUuWj3QaLtkzTjJmKCuzpBgF6kNMCSfSrDLCaAHgGyKVEK6Qnb5FWymn1cjecbg9QGu1jex0LSGzFpABi86OMmDk7qSrKqaIi2lGebKlI1wxY/fLunNMED6ItZdGWEgBW9VaARtvMCAB53OhPBbDqm8chYHVTf6u1bnUE/l3XdbFNB2AVXr/PnrFp/wsErPz5Kfbs/2PvPZsjyZIkQXUWFCyB5Fm8emb2ZOVu5fbD7c7Pudv5x3eyszPdXU2KJ0eCRITTEzXi/sLhEY4sVHXndFeIIJGI8HDyiD0zfWpqluGyIwNpDLAa68/99j3s3YH/jwBWYiKDMTF0tr8EYLVzfRRC9HbRtH3xw+D9m1nlryGGVV90Xc5vG9nKUNoWU1fVPfcPumrarb9s6dR6iEUGgQPRv/8xwHDf/Byb2wpYbacEbrfRTY2s7v70yIRyHS4y70/eLhM3QbDoXzwlMBCQDC86rNHz4QBWI1Nq9GOlKG898dZf2sCaRzn0GpuQ/UnbHyASsGw5ETZcbaLvAwR0A9nvv+sTF2N3wErP6ERvrRLIXb06nWJ5/ymOH3yEx0+/wPHpU0TpQhwQrSdMg9NR/gzjbJ07P+/tASsjdgQN/j6AVb+dHIgb7eQ7HPD3BFgNte9Y031IgNWuxXfXHHwfwGr43Nui6/0dfF+YhA0TlGzvA1ZBFL4FWLXXDIIpX4AExBAR4wkOsyWm6xpX3z7Hq99/g9WLt5hUERbpFGXOUtz7Aat9Scn7xr8HOLurAA4EKO2iZAHhHQGrNnUssCktw8DeMwkvNeMtVKCAVUTtqo+e4PTzjzF7dIZ8ninDKmH6jjKsHOzTHWFjJflz0EgGIsshWOWMBS9FrxffXm0kcPfgyRZuB1vY/0wzbAErS4PkrqaPtTJwuIbAQbGRQZVCn8/6HBDNrXBla89htxkyrOS7Pc0NcahlH+LmLqWsnFbxLwz6bcGzlMD9gJWPv9bR6TnBIcOq1caxrFp1IE0HrS5l84WMYWEEy6TQgNrHUEusMSq6rq8KSLCaoQCYAsD5Jp7pvzmDxFIAK0v/YypglbMICcEA3SF1sErXLq00tg+w8v7aZdvClMd+P/cd9T5oRWYlGVZ9rbUxJ7b73EA6YSrpGPC0NjK46WdQF5Og1WxxhNnySFIFhYHFz6UdtR9CQMltZR+s4jFbgFVZIU2YLpgYQ0jFt31u+Nh3+x9uGigzhaCD+Te9udnuaFtaUAeaqQURN1uAURnkAcOmS61z7SqZB8a6IuOw1aBiGjEBKxbOIMuK6dWSHujglQM3Hburz0ixaTzowTpgJdd20H1rY7RBlJAlwaIAyqpKyIg3rVMKqL+6zPHiKsfXry/x/cUGr3PgskpwXcfY1MCG4Kz5yKIFJ1WolfWi92aFEMgsHAi6PWiTTRWzzmLvQvDHKgUSsBLh9UQ1rai2OuWcYj9ST5BgpjH1yHzjvC2KaguwIkDM+xMReUlXNOBYyF8NkqqR805i/uSYJBscpTk+P1vg09MlTuISs7hEmnH83B2wUjD8p79uw7Da5xcZNbK9gX7Ae1v/7jbAx41zy1WH06Zucz6xN0FF2aFWHA3YPzCG1db6bBqe/fdCP/3nAqz2jpFdw1O0N3vRc2+Oj8XHvzRgFd76jfVRFi1naL+H2Hxw0vepEujX77RzuVZ1GlZe7VfXK9emDAAt13t1X6sHWA314ej4HwGZd8VOjih0gFXrdW+NFsdPhEAbFBXye93NsDLnqzf2on/55/0aVjsBq61IYXvQvo/5va1BfJ9z3vZYB3y2j3cKmr7bAlY7lpWxARE6TTc733e77sCw2rpdHzSa7qRUd08JVMo+5yir9cTZBE06xfTkgQFWX+Lk7BmSySEq0rrpWbu4JB1ur0hgUV8LXplwrzKs1lIlUFICYSmBLO9ijAa2pTtOPmDHAKt9xlo+a4OH2/b6+x23f3yOi66PXc2dtF3H/aXmx5AzGS6MY8/xU+9/7PnGFjy/7vuCVfK9dqcjnOvv83+hSIymBO5jWHmgIPffLkROEVb7EzKs5G9j8yRRijSe4TCZSzrgi9/+GW//+B1wlWPKz2gBSNm2zDs/j+7+Ww1zpgTucZnH5qfv3HuA4f3QVQK82Z7duHq/KoHhGGuZNr7D1VuC+kGAgw/hYQSs0odnWDx7jJPPPsL04akAVmsWiWDaDlkPFuy1YFW7uaAbGWR0dPovHTOAy6Mo2xg7StIx2RfCqoqEGcJAtWCAHYBKrc6V7SAzgNQAjqCJPVUAQJFpsmvu+noTOmpb88kAK++PLig3bcJgh9fdBx2PXZ8KOBD83V7T3+ulK/o15DsiQM1kn5sh2yCrbothpcyopjTKvN1gC3xUDlYZk4bMJ1akE80LAkiVMIAFxHJH0NKI2lRCYUhoapNrDglzxFgVcn25UdWuYgqgM6sosA4BAkiZN73H4DEdsJI1diRi3Re8dSZj22b0v+MgjmvPid9Sb6cE9sfLmG0VppExjjpn1KQJhEGkAtzZZCFVAyf8mS2FFepAjafo+rVDUI3nDBl2/MwBK7KwVN+oS8cK779/79ubCV1VTIpnhymBnY0xaDvQsdF51r3P/qd8gjOoNA3OfAJDlmRs23ssfKN6XAQ+FZTydkhTplJSqsGAUdO42p6bnj7lqSTKoOp732Ho0KasGQvIn8+fJU4pPM65wXmhYBk5R6z4d1lE+PrVBX68zPHN22u8uM5x1WTYRCk2dSS2q6Jou5zUd/vJGJQWlXddZF2AiSCY9Y3aToTKKgKavXBbp4AOQSlPC2TFQAWsJlEjbCh+xmsS6CdgVTprMkpE54wxoQCZIp/hgJoC+S41RYCroRRGxSIleo0sLjBN1jgkYHVvhi9OlzhLKyzSCpMJQVpLCdzDsFJR9uHXz5ESqOyE3SmBYZsP2RFnWPncCX936/TOR9A+vmVK1Rhg1f98zP78rQFWQ+3toP32vNW/2Lc/B2C1r//2+ucDgFX/Psf897sCVhr+jeMPfbBE/W2r6LtnDO8f+SYzYT6RM6y25kQPpJHrbqUEWqpfwJzSNtOfFrhqmVdBdoIAVqpptKsPx/CJoe/dZj6rH6j3F4qu28hsm62b085A04/8GenfDqcEdv0a3s9/eMBqfKiOGNtgILSNfeOkN6lpftaxATEKWNlC3zcMYxNdnQF1C1oGQZscYy6E6QKIC2mVZyT8bTWspkgP7uHo/jM8evolTh98gmx2jCaeqJic7EJr2UoHrLb1bnSHWRlWpmHVrLYAq2yiVfzcsDq6PGSAx4zDYGD2K2A11my3/nxwB7SXqnrrk9mBY4DU2Odj8+A2xrXv+Ph3up2O0Ihu/3+/Qdcqgbq+dGW12x1+7sBTNNwCLV80Q4aVpBK2C5gFnb289366CtuM2j5ZnGEWLzGrEmyev8GP//ZHXH77AlkJTOJUABIHXKQioEFTXeDlqpG7ner3BazCtg5TxEKHwUELSRnxaigDt9AHpcKx14Ek7RVvNzQDgJ+A1eTxA8yfPsLxp08xfXSKzSzDmj4A9agYVHoqpRfHcEaYOIxaZUpsqmkR+XiWZ2yACYEp+kZlhSovSANAhhizyRTT2Qw5PwvSFMV9cUIvNZYYbZngsgJX24wpBu77wGYHKBzI6TeSJBv2BNkdfBT55cDhMk9j6xT9z+VvO6K1+YF2WgiKicaPpef07ysEccI5eIPJ5cLwxtKR5/QUoHb+kWXh4t5avS9CiTjW36rDpMBD+9sSpCjozXsUjZ+W+WJ6VpIKZa4lqwFSQLxkOiA3bwoBrFQDshPp53PqJqApPzCjyHdxBkbwuEO5nc7Zd8zdokzoAAAgAElEQVTdOfT+D1lGfcBq13d32U99vyu4406oawXRK4hjVgacCrOKlQOnswNk0wUm0wWSyVQ0ktr5Y3YvTNtzDTO/f47nUOeK3kV4vLbvcOUjPYdqlrTMQSmv4Bt8XQd4iqlvInRzzJ10OuAK2nQpfwpWdamBtqEWAFYKTCkjjIBVkpJtRtH4bcBKNa26DTEhvBtg5sGCMtpuB1jtSgkkYOVtQnZcHcW43FTCrHq9bvDV83O8Wtf48SrHu6LBhuwrMpfqBjnZnc6majM0uvBF2YNd8NXaRvqMItKvVQNlBkm6serL9Qt38H2OEv44y4pKEykqzJgWaOGdp0hLSrqcP8KGgBWBNWNbepqm2ChhWLlcBjcfaDCUsZXEBK0KTNMCB9EKX9yb4TdnCzycNDjISgWsagq2O5us26zwMSi/PxDAapefJBBswJLpHze2/o/Zp601u+fX6JK/XWSmf7598dPfImB1Yx0MwMDQt2ht8shmx1h8OtZ/PxWwan3skfjhLwFY+b34+tb+fQuG1Vh8oiVnjG47xCIKxnzb1lspgVq8ob/GhmCV/H/rmE7DqnMWh4Hjsf4Pwb6wnfat+W1OlzyvpcdvDdwOL9lqe5Nn6PwspgQaoWUIkGtTBR28a/D3DVjZ7uC2kdhmWOlnuwGrcMIP+Js2ljsEbNtAaBDZOjzBCW51XksncJegS+3xGkksWc4UCJtTulfFbWPEKRlWEzTTJY4JWD35jQBW04MzIJmqQDGBqETTGRSw8mqBwR5ew51/B6xWiHYAVhKEDTCsxgyCfGdH/rY6BAqI/XVepjFxh4v/tRlWY+075rCMPfpY/459PjYP9hnZfc6SjJ2gvKyuOTfnaf/82/fDdAq1D30NKzmOjnIPsGp3+k3Dit9zDSFNM1EHbus6ASDGq7FPKDQ8iSaYRXNElyUuvv4BL3//Z2xevsMiypDGKaiPJcwQqQZIx14VCeU6PoUFmf5pgJXvzjqQ4mBEv81c08oXT0+bY4WQyoo67NOp2vvZ1ubCLbcvzMQLw+rRfSwIWH32VBhW61mKDQ2mVfyTQCrQ/5IAzBlqUt3P+n+gCXnojIEoAZS8QHG1kh/+PcsmmE5nAJmu7COmJ3LxJqOKu05WzXBDBpUxM7zdQkZTFVDah+xkCFj5GA8dXyf2ad+Zxk5PSL/zpswxC+ZKO4y25o5BVWGb2LmltQwgk1B/R0qHPKOtGaHzpFMh6GcBrJSlJFPOwCqtEqai6WSP1KWynQgqEbCC8EjIkKCovQuv6lwQx9bWZWFUCfBiLCtjXHmKfSW6PVotB5UKrntlQLmOi0pLARMHIGwd5oNJxbHxcTtk5/h1Twnc5ZR7n/PzfkogiRlMqQwZc+7Uj9lD+Vz6Qp1ntV1dX/AdxgMErMiyImiVZHNkk6WwrGbzJdLpHFE2E9ZLOHbDeyBwEwYaKqqumoBiO5kCZiCWr2V+rvB7/n+CM26D9RkMUAx4ph2gr7Z4e42yXW8R9nbAqhPkl2MNiBW7mDDlle1An4sAVSabDQ5YMTXSASthaFkKMEEv1a9Sh5620v04D/TbVLye7dnS3HNRcBti2zai2/TU/opwnZd4dbERgfXnVzX+9GaF8yrBedFgxRRSKRTQoCoLAazqWNMY+X0vHqGVULUSrNYUcjBKC3zwJzHAqo4q2bQQ2MiyAkIA3ayrVmZtKhVbJ3BFlhW1piiWbgsa+5UAv5MneFXaT64/rmHlds7HgxYiYeZBjKqkv2xAVlIjjUvMswJLXOPzowz/cLbA4xlwPCHDqkJV51bVcbfo+hhgJfezx4ka83+c4RjayKH/7/p8iGEVzv0x/2+/f7T9YP1j3WaE9qd/n2OAlaf572rCsfYbEqwOv7Pv+u6n3UV03Vn++/osfLY+aDXGzh0DLMb6730Bq74PPerf7xn7t/lojGE19Hzt+nILhtXY/YeA1fsyrFwDqmV4t35NKMJuYE2gbaXPpBslqO/GsPKU/HDOh33YHz9b8ymodnizr2yVcmytzQrQI/U8uhG4zRL1KrIOUplPYc//K2AVWix3vW74jx8uYKWVr/zVmn5zt7cBK44v2VPirj/BqiRDyUqBZ0/x+MlvcPboM8wO7yNKZy1gRXFJBawsNSnYSXNhy9sCVnKXNsh94I8ZhKHjtpyuXwGr29j1nceMte9tHZZdFxj7/m37f8wh2RXQ9R2W8LjQsQ8Ndvj/XQbbDW7IsNpOOxkGrNrA0QAr967lfGbUW+Cq9WI6BhffopEnYDWNp0jzBOsXF3j7h2/x7usfka5KLJKpCPSSiSCaKASruGvMoELSIDwl0Kg8e7yesf6TgCLQHAmDRW9HBi4OnPjxWpWKG9qW0jXgtd+GYaXGT1pscIi0WXT9T0V0PUL04BTzZ2RYPcPkwT1JCcwZARlgRQJAGEipvRUEy7SnDOQIzi+BsxFUyaZKueZuCqzeXmD19p2AVknNS6SYHBzItahfk0wyxNNMfkdZqqXs+MMAmMGusy54bWMyiSh4sIvfB622gvNeehOPJfMg3DBpg0VrzjalKNyJ7wG7fSd1C2zqCRFvgWU6GAZ7bqg3W1cm3HV2gX/XQQoAKwlgC9XnqYT5pIAV+CP1cnOkESvaqvCqMg0UaBFASqJBq1hmVc9cr0imqwTvibhSEQNlsqxYNYfgFbWRpDKgnLljy0glNZ6TfBHWTdgPWO2zXzq/OgcwBHr6fXIDrLJKag5YhXZx13lCu+jjj0CAs5FCMXmrBSeFIURkXdIDJ0gzpgceYL44QDKdY7I4Es0kH3fhNJV5ZBPY72mLIUa7QkCiLAWY9PSZUPfMv6e/vRqhVjXUflGHuNWpazfH7Ll6DIdWM8gAq1wA023AigCzs8Zop9sqogFgRdDKRdZbhlVMhpOPt65SoIqvW9W8lmmlFo+AdX+utBsJgei64uydkZX/U/eJqYAUIq9qrIsary9W+OHNNb493+DFGvjhusFVNMUKKUUfUBPgYxpgtdGqfFEqoFVifaiAL9tZmQMqOq93yAIPUc01iOAWx0WDMirQRKqjpj5mp/flwCHfl/qDkhaoOlZJpCmCcwL8xh5uxzhTBGUKx8hLBayYaq3mRtdDB6YJnjlgxeziptI2iqmTJSmBGyyaS3xBwOp0gSezBiezGllWoqzzFpC8AbLdgpkuawQ3K3Y5N31wfuC49wGs+jbBV07fMGvdjWDMj63/+/2j7THX99FCwGro3txX2PWZAqP7E8L69rPfhB8CYNW3q+Hffr99oKp9jj0MPh4zBliN9d/e/rfUnn6/hm0+5t/flWHFCqf7RsDedW0AsOqPl7H7p5Vzf68vuq4+xTZ7Ss6/lRKokgTddbcrBrapgUHlwC4F+CZg1b//sf5/H8CqPw+346chB/42outKOLlZBbEPWOmmYvQv/3zoey+DZnO36PqWa7HH5O7/aGxAjJ14fG9yzxm8isnWo2w3vN7fbsBq9P56bIntTh9nWO0zuGovXAOjP2DUAfCKVrobKq6ZAlZJCqQTFFGGo7OnePj0Nzh9+CkWxw+BdG7lthukmRQG7pyJLeq3tksHWG2AeqVaVrJ7XWE64Q4pNQasp4IqgaFDuqsdh4zfhwVYOWdlbCQMfe7qLbtH8V3nx9hdafveDFr9e7sXLAvFbgC+21ccc3jGnm/U4dg7v7bbddjgdjucQ45RaPAHP3fNxoDB0AZ8PYZVm7piotmif6TW2ukKlhphItYt88LELY2hSCHuaTbFPJoAFzUuvnuNl3/4GtfP32BWxViyVDqFZQsG4vp8AlSZ3pyoglg5aUOmdw6TsP92OdbqrG8zZ5xRqbSXRqoiapSomi5kG/A3AwkZgSFb1C4kR5uGSRiEdQ4Ky7Bb2wU8sRbDUjzkxstHxYZ5JfdPMHv6APc++6gDrNIYkYggZ6KqzABLLKel/QloZamBIjJtGgIONIbMPTLbJtQJW+dYv3mHy+ev5DdWuaYMHhwgMrAqm02RzqZIZhMkUzJgY8wPCWjxfjrmlbMu2HKVOe3ykOHDSsU23ckKncIwsOoAK22icC76rnGogRNGxmK7rYqhOGreZ06B130zCVhlrNm9aX/anBMNjuHXEFi5ZQukOKEoqiMi44PPaQ46QTjRrKkaFHkuDKuGgStBq4Z/K8uKgFUWbyQtcKsyo49Tm5riAxkDTUEs9QhkKUszXYOFSalAlehkGWvEx437EAzVDc5UBrNV0b3N+jdkf6TA3UDaQT+IcEZSCPjwGIqu+7jddx41U509FRvHpzSH3IhF7RD0z525Q2CPwBVF2MmuImCVkml1cIomzlpdPrcPfq0uWzrQnTLBdN53WeRSWCLPc7kXZ8L5/botlnlg4GaXQkhAxcaRsShbkMT1quyZ/X25LwO+aARy2rVAdL3Vs5NUuQjTKasiWgXRlJpVE2FYOWDFYwhcS+ppkB4pIHSrneYMPwetOqPGqng3EA+/Z2NmydwW26/+WufTAkVdiq+3KRu8W5cCVn3z+grfvaPAeoTzMkUeT5BHCUqOFwF8NZWWS9+alcLYr67fJbaQ+k6sYsr+4HOojRYdPmFYkYulO+slYTADrJzNpimBmsDuKSe6fhGkqsApQ+CKTKsZQUAXwRcmFa+t45Ql59k+XGOc5eubK2p4NKWfXrhUOiyVsSjvJBGyuEQWrbGor/HZUYrfnM3xZN7gZFpimpWoqg2SbNK2aQi6jvk1oX/1lwastnxqaajdOlRj/tuYfxS2Q98maSd1KcXeJn2ff8jutfN7X+PdAvD7EAGrIZ/3BtjcDqD9DTBUMTVca/a1LY+7C2DFc4+OH2Njbq1/oQO30zPVDxSw2v1qfXEbC1tjUDYduqIjQ2vcbe5ffIcgHbBt0wGRcV0/eF3XgAoBK7NbWzGVAzcep1kKrSzaqqE5NIb9WcYAK9u30KkY+BHeokPzuz8+tQfuDlhpt3e6XXpPHcNK1oL/8d8JWO3u9N2G17+zHzIaM9zhDtqQwRoZr8MRSfClsevfzMHcbgvtnGHAqv/kQ5N///W9esvu9h8yXlsGZ8dXbei3W7Ae/KkIqO40cY85pRDq8kTAqocf/QYnDz9BMjtCyZ1g0YJw59vE1SwyEcfdygYzYKADIz8SEBC4ogB7gdmMzhY1AQzgkGDdSiDLDupoD+t02JUWOHKCsf6/3dV3HzUM6N7+rMP8gu77Y/c/9vn4nXjIONwRsgt849Vtaym7406w8fgtjixIfbsxtgi7cXY9traU94DBDu1Tf/Hz83jQ2AWFlehH8SWglAdLVnJdUpTEseYOtznznAsU5JaTqraTYsMWFFpKX4YEKXeomwiTIsb5V89RvV1jdX6B8nqDuKzlc56LP9zhl57tVXMh2KGpgtuFAxRQcFJINyYEoPBFLQAlJpNJkMeu4AhjAKaNiMPSUGskQiJZWNQSqSVAAqvTpSkKpvfwemmEhsyElMFDg6IsUFYFlvMFys0GUV1jPiFzLEKV58KqELtArS4DxTyoFOaABSkSwIqelNpa1xxh2+YEph4cI75/jMOnj3Dw7DHi0yPkkxQbVpyqKswmMwuydFH2Z5PnkyrpGgbGZExZe1rzyefTSYb8aoWsqJCtCpz/6Tt89z9/i+b8EoezJbLlEjXZExkLYaQtWBVNWcU1weRgwVJ+iCaZfsbfZGKxopiw6CoB/6iLo6mK2tU6dlgNq24FnkNQyYOr1Bw+BRgMOzWnqrW7olPoFfEcRDTmGcE4x1vNDojgvowBEmxuglJya24yWuDPx5rrWukzCOBl88e/J6XqGahTIFkocBqccogJ66OskJclqpKfR8jXazRFjoSDsc6Rb64EsJpmTCG8QszOc9aaTGYGxq6FZFiymDzTnWIobfffkRN9p7XbGRy2qLYO6uiV+963voU2x+1NaO9cly4EZsLj+iBNKLou7cpCAAYMDNm3fQ7vFmDVrgHhUyvoYpCQsMrSdCJAsDCPkhmmhw8QZXNMOLdTAldWhdHEsR2A4O+qIrDYVVVibxCs4i422aQhm9DTZwlkhe3RbycFPPWeXSPK7UhYSMLZWWLLCU5KMGL23Z6R6Xxib2xDkM/C+UeQisBVNpnoXPWqouZ3C4giIvVkahk4JTpXDmTFUr1PwbiuQE/LBLQ0Vn1+ZTeZsCI4v3VdYm8pUJQwjU8Q9wbpLMF1WeLFVYk/vb7EH15e4dvzNV6va6ybBHkTobQKkOIP2g/lnkquUQnttep5CSDFe5R5wjbiKmb9RZDRwKEYGQ2+ClTEmp4r3P/Al3Pekdx3y1ilJqP+SPY0aixSGONKn4drq6wxtuTlXF9kPaW50PYRYEwizBioVR1L1i0bw8Lo4hJFcKze4DAp8WQR4dPTCT45jnEyyTGPN8h47zEB665Pwg2B2zg27nvs8m/HAB+XlNjl8/D7ewGfnl9wm3vuH3Mbf2vIdrV+2C39uxvXdX/ETM4gILbvgXYAdUMx12Bs126oabA/ZD9DwGiwnSx1PbTpW/bdUnp3Pcb7pAQOXn9v9D82GmzDcOywPZ+zaIPM262NgQGplR0POhb/9Ptk+2/aJFYP3t6Iea/HGfhueD5fP2+sO0YU0Oubjl8L0FjOgFRI2y6qoH58V1k3SSaDlXF9Y8qfZZd9cU3UXeMvvO/wWfx83DznK/ws9Ge4abj7tV1szlPJ+0UkdOPTNAL/x38/2httjg2I9+rcgYND+vZQo42e/66AxVBKYHBRHXyugtu7mx4dddCo7b2/uwNWY4bMAxE5rgf6UDsinR4gWxzj3sOP8cABq/kxKA0srqzgW1ZVyRZ0HTCeEqMpg3QJFLCi+DoBqw3zYDCbRJRlEQdDDJML4rp2TivKub+nP1zA6paI247HG/v22Pwb+3x/qwao/SBovUujq5sPYznko/P3jgcMzbnbOFA8RgErdRlv4/DdWHSCXRsPCrTqnwaC/O0OiwivU6Dbd4HFeeYOt0b7TNkTwEoml1c0YuBvou4GiKTM8itq1JsSkzWw/vYczUWO68srlJtcQJOE4IxVpGM1Oh9j7c5zMOhiCzT6C1s/hUTaS26t203iGwzCuMBwB5wvSQQRprIutJMoFc2mtI6QMoCjVagq5DFQxRoskU00Xc6QzKeSElcxVYQ7/3WNWZoiv16h3mwQ85mY3iUAFoMKFUanCVc2qRY3ZbhCwEo1VGIk7c6+A1YK7ORphOpkieT+MQ6ePBTAiv8vp2QUUPC8xiSdtLorfH4FrAyQI0OGCynTXdg/xD3MsfLjElbhWq0xKWtk1zku//Atnv/r74DXlzjIZlKNkCmBwqIiYGVpgZikqJMEs6MDAa6iSQqCWOlUQatYAn5+j7o3KRICXvw7VlBNDK60N0vXO6ClbCd3KIQVY5bcNaCCLpbjdH3u1qkWzBTQySprBYG3jl6tAEgGkadQttdttRD1PkLBcQVLlYHn5yGgI3PLdjEViCXQRF0qsi00UbBJHLBqBGhkpTBxlqoaZb5BVJbIEuqgX2O9ukRdrpEmNZKk1LQ8SfFU9gwZJHTD6MwJ+KabmVbcRMFPn6eh/tT7Or66o6gbQ27H+/Z8X8pGq63mafbm+LuIct/ZdCe2ZRhxrgZFH4bs29gOLZk01pFmQvormtpYH3NSGU8YRhy/U2RLShAskE2mSLOpsIw4ngW8YYqc2VgVBhdO4ZaDX6w3rTaXg3EhaMBUQX8NBZWtNmfLAAzmh41C/Z6yd4Qt6mmoBlo5a8k1qAhYhYypdJKBwH7KzQPO84BtyHN3mn5WEZR6VybMTiBPiy5QxqEDu9wv9Yp4mqrYicorMKPsQ7lvmXcEq8i+TRE1bFvOzwrneY5v323wx9fX+NN5jh+vCrwrIGAV05CFocTUSwGgYhHKL8lKEjtj/OyIqlT2bGyjhgwkaijqaqZgkn4hEm4UK7DS/mjRA08rVdMR+MWKRxto5YAVN0C5zpVYpg0m/L8x4nwzyKT0BbymGQgBq3aTumF6YCYsBW6baJvqj2SF1xUmdYllXOLREvj0dIqPTyLcm+RYJmtMyAyjRlswvn3s+Xjf795sz43+Gtw/xxAgo8DbtublEOASzgG18c7muPtm4238rfCa73P9fc/yU88Z9smY/9hvt/Ca0nuak6mWogda8b0PHbC6hXziniF8V8BKq4z2+1HnUKhruCP+3j+5bpz3pv3fBqzGxtrg5X4iYKX+NG0zGdkOWAXAXQumuhBCqLmrNorLPtdRZZR3lWN5n7cBrNotwsAE9O2C6nN2BaW8r3wN62tM9m3YXv8h2CyXa9hgJDP3xrzzjb0PHbAaC8jHzO3Y97f4dNJK2w7X3zpgFWcLpPMjEV5/+NGXOHn0KSbLe6gjVgpUnZnbA1ZVAFitAeQCWLHiiu7k/wpY9Y3er4DVLVadPYeMORxDjpm/54BVKwTTA676lx0KeLaCwkqFgNvKfw5YGYAli4gJBusCI/G0vAhYucC3LGQahrc6OoQNyJ5qVgXKqw2KyxWi6wrNqw3iVY18vZFKdKpTRcaPnjwV0eju5fZS2CuygaM74/2FJgSs2vbS1SrMyJMgrA9YKbvGFl8+YFFjAhWKz9Hgssix4eb2bIrZ/VNkB0scnBxidrAEUQUGD9RmEQihKJFfXSO/uER5dW0/1ICixogGSWxvAhnSfhrddAwrBn47AKsijZAvJkhOj7B4/BDLZw+R3D8BDhao0lSYYJLqYkLB3kYORrF/RBfZGFbCVrODGMx59nST55gU24BV/fIdDtMJcqZtmsC6p/2RaUUGGtlmk8UCdUL2WSKAVjadCGjFH2GpzWbCvmI/8Hsi2J7EAmBpVGdgGI9l9CgpOuoQMlAWgLVLiGvTWxRMUVZR61DK823v2AvkZelUysIypoQzar2SbW8yeagWrt/6fWM2+a45dc4szUfeEoCXDCtl3MgOpIOk8nGXDiiRKrXiigIJQaioRrG+wtXFG+T5tbA7ZgtqOhLltRRKhrZ1B1ipI2Xlq80/kPFgQfRNwdTd4PcNeyIpDemWz9HfmBkLeGy4m/C7BU7Brr07jCFYFQJWBNFD59Dtmff5XifewZD2BENglcdz+hnHnIAvZM7FEySzE0QpxdgVsGKKlVRjpBi5pcip2rjZQwEWFDyijdoEgJU/VwhYhdp5ffu9rcHR6WV1feBggINBDlg5w0o3Mz3AUnaViqiTAcnnIGuMc5G2zwHl1p4ae9bTGPW3glLyPQLWnN88j7WZFGawF89DZpkSIs3etmCaiu9R406mMn05Sb3kBkOMqiYg3+Byc41X1yt8w1TAtyt8f13iTRFhVbMkQSTaes5uCwGrmoYvSZCzEqZzt4Q5Fkt6LNmxDQGrVCUhfOkgqymWNGoFrMjTIgLtgJUzfF1nKpxr9EOVYUUbQ9H1CsukwYT/JxAoAWDHXqb9Zkogr16KPr+OHa+4RQCvqcnQJTAtnOYWsGJCZ8oNl7rEIirwYAF8em+CT+7FOJsVAlil3KCVNtU+GWJX7Y8//rKA1Ziv1LdPt/377xmwsmWyXSP79jMM2Afb6a/MsPoQAKv+GvNLAFZhHND1EUF0ZViF/eZz+Vbj/68MWHFd0Aqo26D1TwGsBu3DTwSsvA1vA1jpdb1wjvNctfX9nlr26y8NWI2hlqoSf4cc6mDADA2wXwGrrsz4EMMqzuaIJ0sRXn/47Dc4ffKZVApspFIgHRDnUmkAKX2ly7OJDocMqx5g1eSQuEpiJtOAsZRApaRraH6blLJfGVbD5nN0fO+1un8fDKtdDpXrWHiYNXSct++uQK4NCE2Xqg9YSfqI74AYu6qr3CaxcRf8OotJdk+MsVRVApqk3L3OK5QXK6zfXmBzfoXmqkT0rkSSs1pd1VYCFIiKQBH1l4xBtpVa4DuDxpLZB1iFbdK6144ycBeawAp38iV20/t2bT0BFgpjwhAgyTKsUeOaO+qHC0zOTnD25edID5dYHC5BDScyo6irQjF2BjRkU1XrHNXlNfLzC2zenGNzfonqei0Anj6rpocJ+8bAF4YfvBdNCXTtFGW08MVgpkwi5JMEMcGyh2eYPXmAycN7SE6OgPlMQCKRWBCGkTHxbD45c4gaClrhajtNrAWs+FlRYlY2SC7XuPzqG7z8t69QvjjHkoLdltoobUa2FkElA5mkemDKMvL8TP9PtgZZbRm1cciyWkzRZJm836YLkm1lwu1sU6ZeChhmDCxeQ6uRxd0OsImfy86mgVrsUtHICm1+uBvH5mQbGQNLy88ruKD/aoGANhUxsEU3oA1Py3LIz9jLHLea4hMwAkwbTqrFNSo6zWtoyg8JUsrCImgblTVqMqwIblU5NqsLXLx7jbJYgwVF5kdk+jTSProksS+FR6KpTUOAVfC8YTrDPj9myAzzvsNKcEOOcp9qH15D2jhM1eXfPed1C1AP2J2+i+mA1S77Ng5YOeA1sPXiiK3h3GFQL2AUBbuTOeJ0hmwyE8AqFu24iQA/TPfVNEHXvNORqACKslXXBOpNxyvcmW3TvINx0wYtQZDYpaH5WthtWSp7otPO6hhWDliJ3H4LVEgKn9w7GY+8/wTT2RwxAWSm8Moc07Ro6bcAsNKqgQTzFJwiAM3fBKwc5JN5a2m/Pg7IIPNxIMy6NnDRAIbzl0z6OJlIe1dIsc5rrNYFVkWFV5cXeH29wfdvr/D8KsfrvMFlk2DTJCi45yEsLZvTUmRAC1LIT5wIm5HXUSF1TR3m3wSO+Jxiaz3lxwBv1bBS35L6VY0L39sQkg0AXRWVBd0Ksm8zrJgSuIxrTFgx0HQUJSVQADL1VjcErGTvptO4cxYVr9IYw0oAKwGzdByIyDsZtigxrzc4mzX49GyKT+8luD8nULYShhXHaDgGwjE+Hvj+5QCr24JKtwrSewfd9tw/BTAbix9/yjnD27/t9wd9QztRO/96TCsZ+z3Rbb92e74PHLDa3/7G/v8pg8a8irJWBqxfpy/sR10AACAASURBVAN9OxB4Z4bTLa67f13bBqzCvgqZkvtDqM4hateXAJMI1+/+vfwcDCsHrPrjrM+4GoqffcV2zdUbY9O3ifYwrMIMufD5wrhpZ/v10jw1kduscw8I9DUk+hWw6su+bjteOgj/hlMCJws06QzLk0eSEnj/6ZeYHz0A0qk4JFzEFZoyDatbAVYs7b0GDLByhpX4f2ShSOaFLta/Alb7re4YIDX2+f6z/+0DVkMOQ7s43jElsA0G6XSEqX6eZuN6JxZIeDn2dvdDAq2OrdE5B91uCaucZXGKlOkL6xL52ysR7V6/vQSuS9QX1NkgIKNOvjOsXMPKGRgyDgK9HLNqCrTsYVj1AStnwcj5mNJhZecdzA6DRg00LACMYhRxhBU315czHH/8GIcfP0V0dgIsGLBOBDAoqlJ37UkGYjoY2TFVg3hToiZo9foc16/eyk95cSXMLQJCUWGglQUcGudosCXaLbY4asCnd1slCQoq+C7nmNy/h+mjM2SP7mFydg/J0QGi6URSy9rAybgwLUuNQY23aQC707RVSjySoCwpK0yLGvHbK1x89Q3e/PaPqF6+w0LANqWEq4XVanKSR+N6VCaQr8UyNAVSACuK/U4yFJMEdaZAVjKZCAsrnU4VsJqkmB8sRWeGYKGCVmS2aIqR3pz+FjvCgNhYEmQcORAkaWuC9XX3Je1Ih1xE1VU4ywFDL9XNsSeAlQFK7oyENsm1CUyWwfrL2870rEw43kErByzEKWu5N1qRR9aXskZUNgJoIi9Qrldo8g3KzTVWV+e4vjqX1s7mMaZHE1BSR6oyUkdNxPW7IiOtA9Wm/5tovIzrbX2JIYd1n/11wMpZbP0AV8A6Y8iETr3/PwSs5L0dYJUHTiHLyqn+TF0O77vvVO9dP4Rh1TG0bh6rc6+7d/WtPBgg3Fw2HJNMl6OGlQJVrGAsPwlT6WYCACmAo5ubZF+WpVYFXK2pmalXDrbmzDzp9fz90F63bSji3m0vu1lr24TT29vVgwBNTzTxW0ln09R5B6yYpiFAGxlS84XOqSQ29p8CIwKOmFPugBSfzwXZOb8516dTBaxcG0vmqUw3S1Ok/eAs0NxJbQivdmlCDU2slfzKJsVV3uD8Osebi2tcrAu8vrrGu00poNXbTYnLOsKqibGu0AJWcl+SymgMRp+sYi9SYTvKhoGBvNwgkNsRhpOqWLlUkjB6DZASf1AAK53FrlgRAlY8kbMZbzKsahyQYUU2VKKC9N430tfUrxOGlVZD3WYiyOzjN1Ebw0rnhLKweEtMXCRgNalWOJlUkhL42VmGR4sah+kGE1YXbasj3mRYjQe9vzxgdVswae88H/nwtte4LTgUXu4/AmC1KyUwtKVD9tvn6r72GxP9vquG1RjD6i8NWHXrg4LzGt/sTgm87fjor3HaH7QMXeVYjxX8usICHiHEDGVnhN/5pQErrjuSXLAjJdDjw12AFe+11eMMQSLb6PFxy+PCZ/HzeRv1x/rtACvpbfMPTLPXWPKhDRB/z1nVvzRgNWYIxzSsxgLyYMN38FJj3//7TgmMkE4WqOMJZkcP8ODZl3jw0T/g4OQRYr7fCjY6aNXbbW93eCV0ESFbKentGlZNjklaM3NFMy44NtsdBY3oNMAd68UPWXR9YGd5bNAHn499e2z8jn2+/1b+fgCroWBSNHh6opN956FveNugx4x7G/CFVQIl9U81rDw90JlXIWgl2ku2GGvw280vKQnOnWGKdVNrroxQX62xeX0hP2RaYV2juiqRKf9KdrcJXAlI5HpYwYKkoMS2Xo6wUW4JWIm2iMV2Hji5KHYbMnr5cAucJF2PmidxhDyJUB7MsHjyAGdffILF04e4mqYoMwZ7ZDOREVBJSiBFRPjeZr0CZeOTska8KtBcXAvL6t0PL3H98g3SdYEkL4G8FN0uamkp7OC5/y42bOlmolWk1ooMqopOyXyG+OQA2f0TAaymD86Q3TtGvJiZHHCg2dabUAJY2aaG6xwJYGVeAD/OyhqTTQm8vsDF77/G299/jeb1O8wENSNDwoIphUva8FlBIQ1QFfyKTNtGq4w1aaKplWRlWDpgxNSjaYaYAs9ZiilF26l9Y/o5AkQJ40IQQWTzRQuQMagWIEt0hAzYylLVWCIji4GzpRZKahID0hAmsOByyMlz0Kq19MEzeZO2mkwugE0QlmmLnuYkTa0sPoIWnEsMjt2GSqW+okSVl2g2FOEpUV2vUFyvUK6uUKyvcXX5BpvNFbKMFRinmJ3O0UxjaTOWH2MqK+lZrsnmTDFlDaqDpYy7bcBqF1i1z+HVPtVqckMOZRjkDAU1Dlg5GtC3TX0nfSst0OZpyLAKndNRR12awgEr79Wh1awDqdqpY1EWeSw5wWhJo1NGlaRYJQpY8e/F8lCALGo5Ubyc7USwisyioiyxsUqou9a50H4PgnF+L5aW0LapudLqs3Qpge6467k04BG7KNpcClRlAr4pYDXn/OI8Ni02puhV1Odr9ZII6qqmVwdWqSi9/E3gytIEXetKddUcXNEqj55C52CVZm4TkM6Q19zbiHCxqfBmVeLV5RqvBbAq8W5TYFUDV0WNq7KW/6+prWhi62y/jJX4pGEqqbSpGwFkr5KlmahWHIFLglZW8IHLH3WuWIm6ajivmHZn6dOaWCz+INlVBKx2pQQ6YMU+YBogfUwxXZISSIZVgymL+khw6xp03TpKhpXcntgM1X3xMElXCgWsaE+0uqGC1XwlosFYIy2ucJwV+OR0ii/uT/H4ADhOc2RMmjRRbA9y+wHifsDhLwdY7QJF3sNV3Xno3zNgJQF/wBDaZYNDW771/w+cYbU3pctYkD99DFGrtNjaMOnm0c8PWN20/7pNGG6AiW3wqq7/QQAr17DyfvDnlLT5QC+x9bP8PY/f+8UHevF4eD4fu7sAK5kPwTXH/Igt22H3436Wn4vPUZq/94szrMYG8xhgNfb9sTJzowH937XoOjUKJqiiDJODM9x/9iUeffRPODx7gmS6lJRAfaljdjMlsEtJaI8R0XUyrDZAs8EkbZAkqmElm4OGBtu+2cgObdf7uxz6O/f/6ADbf8Do+Bo5/6+A1d06YMhZCt/rl/UNg7hQdH2XQ7E34BE/vdMzkcDaUwNtB95TAh2wIpDloJVxq7o4zgSe20WBgbsJlkebCuX5NdYvzwWwqq82iMmmzrkTnGqFJWNyOWhFtpUARqYLFDrV/lysYvi+gFVb2cjAL09f1PQo2gnVxiKQI1W60lSAlWKWYfb0Ae7/4xcCVpWLCcr5VMAshx3IqiLTiiLaPMUmZ7VRPmeJKC8xyStEqw0un7/G9fNXWH3/AsmmQLRRlhW1wBRsEGUjS5kykEG9kdaiEZhhql1NHa6DuWhZpQ9PMH14hun9U0TLubCYJA2mhUW6gIf3JYGS05glZcYF2aUXRWsrq2pMVjnK528kJfD8q28QnV9hKvfJlDbVXbECVlsTQnawAp2cdveP12L4xvYS4XWmElo6IQEqYVslImjP90UXyyoJOpOKz57MZyrcbuwqpi4JOEUAMY5EK0tSFZmOyOCZTBeKwxMwk75ScXfRRBMDbzsTPjYCQMtBH/2t/cC0IXkme+o2hdWqWCZ8/oAF5NW8GPhzbjHlj+Nc1iYKrG9yFKs1yus16lWO4vIK1XqFYsWiBCthV+XFCtNZgsW9JZaP76GexVKBEWSrEQBEJdyLcPdZnCi77xCw6jOMdgFXQ1audczs6Xeucb2AqHU8LeXEKf19gGrIgW1BKxfpNhG9fYHWTgstgJWK5gYr9dZffae5s6cKANLZFpYKU6siclqIRhC8ogB7hoPDYwGApjMVZicjj7pNeb4RfaKcY6MH+IXPPbbhoBUKdK56G7RrstsRTkwLLL391M5pwOPaUwSpOEfIjhK2WJpKdUDjD8kuMcE22S12UMTSAB2sIpOMYJWItKfUvprInHKWlVR3ds0VlRJv7a04+G0apvKdqijF5Yapf2v8+G6F55c5Xl3nOF8XuK6ADSUGo1h+rwlYVTVyIWyZAHzEYhnkIlWICK7XG6RRg9k0xWzKqq0stalcJc5Trm2s0Hmdl7guajTpHAWY1kxtQrOdIqrOghimTBYAVjwiFF3nhsq+lMBFzCqBNTLaOOepWhoW233D6pEEpATobpdI29SQxD9bNp1p4UUEuI4w3RCIi0scJRt8ejrDlw9meHoY4cgAK41ftoM0t9HyLHurvP3lAauxAHLnXN/zwa+A1e4qgaNt83cOWBXVdhXXELDq5s/dGFb9dbHrk23AymOFUFNwdL78lTWsuGkwBFj5OuX2Z8i3cKA1TAnss5RlZdyTErgrPrptXBy2b1sUqtVJ1Y089gv9vbIq8YsDVmM33ncovIFubTidR7zjC2PX/3tmWGn6CSu+pAJYPXj6JR5/8p9awIrVYCRdRF3LVh/G9au8r5wT0DGsupTATMCqRlhWvjzrBNAApw8o7Or3XwGr4ZYZHd97J9LfPsNqb0pNkBIY2p3QiLJ9hwJBea8HWElaoAmvt6wQY1opILFdKdDngOttyLywaIn/J/CUgewqANcFNq8usHr+RgArrJgqx3pLPILC4JoSwqCBvxnEU2xctK2CgNh36fm8fLayrN4LsAqFsYX8Y5XUwqDPATM+H3dGmizFihX5Dma494+f4/F//kdEp4d4U6zRTKcSyEhKo8ijKOAhME7UIJmkEqAW67WwZuaIMa0jTYt8/ho//Ou/I1sVAmbFeYmUQvMCmFllk4Z2y6rP2TPzXgVWo30jy476RcsZcLxE+uAeZo/OMH1wiuhggWQ5F0BNduNd50njW00oMVDfg1LRtqIQOBkIDasjNsjIkrtao/jxNd79/mtc/vl7gICVeGTkkxmDQ/puO/j3+Z0EqSedE8FY1lL7TLidIJIAUCbCzvtxMXfRsLL0PjKsCDY1AjxpyhJTkBgkq3C7Alb+fwJe1MhiuqELvDNVK5vOlEHiYFmWiGZWLSXAVOC9A6p0JQkBKzoiLVhl1cE0ZYhjwqpmWgEBbxkJ/JkqV1dSfIB1MJksRoYVq8ZRpH9zcYWa/7+8Rr1eoyLAka+wXl8oYDVPMT1Z4N5nT1DNEkRzBawajlNb69p0Voc0HLDyNF4TeQ4BkqH/7zLBNmVbMHTXbui+oEc+8yqBA+KxPlbcHrl+nqekDaUE3toHGwWsVBR8CCiXOejOvswhVq1jKpmmaSEiw2qCo+NT0beaz5cCWNF+EajabDYCjBQEJ6yiVLgW9gONYRsuhsCyOgKGa8uaMJYswT1L++Z5upTAqk1FE90qYVdpeqOwwZi+S505S5HTVMZSbKLbS9Ws0nnHY4VZlWUCdDnrSphMAihriqXuhSggb7mAlrYsVl3fEihNfbs3lxt88+odvnlzie8vN3iTN7giWCWAlv6UDQGrCisyFKU6YIYsTVFuWA2PwHuJuGIaXIHlNMHJ4QKHywWOD09Ej0rmX9MI8+3d9QrnV2tJNXx1maOIM+RRKiLukj5s2qgO9OxLCSTDWDdADBw00XUxN6gxj7VKYMo0Z7G5mtKnDmaMjVQ3NP6/May6GFOMowJWItZuGwfSwGxp1cdCfonDJMcnpxP8w8M5nh3G8vc0KiRtfQiw8vX1QwCs9tmPu/mPNooHgvYhGzK2uThkJ8cAg59yzvA6t/3+0HEts8qZ8YHw9dDGxWA//ApYSXf0fW7RdgyqFLeOcW+Q7GeAbY9PB166vlHWpjOsPFbgnHBNwbHx9yGkBIZVAj1eeR/AqqWd9tLq+ex+Pl33vHjGzQIl+zSz9oWgQ4CVujMdM5v9Qja1AFb/8s/He/OxRjts390EAcJOpy0wdkMO2+j1RwCrkdtzWZdgwvSrIFnjDSULW07/vmvsXxCMFdHbvQ/PNzYhh5y0MPCVlApPX7LfbTuLyC933qdI5ic4OH0qKYEPnn6OyfJYHBcR4O2SaCzg6HaGRLC5pdNrJSYpVVxTDHUjVQOpYaWi61pBKjQcYznaYwuqU7LH+vl9xp87G7d23H/qxT315Q7fH2uf/ac2RozYBu3TcDop82ZHmodrAgkJb7cJGbu/sfk99v3QiPqzjjkh/vlQSmC/vfzYTr+kE+FlEONOi4zpHmDFhYAaVG7s/fOOQt5Bvc4c8THH77B4GTYVlvEEuMrx7rsXWD0/R7qukBYN6nUp5cl1V91SAQd+t58Fndu16032kB/fOQzaKu2RQQaQ2BbTVREQhzgFf4s2ViRFy6/qEuVyioNPn+H0nz7H9KOHqA7nKCcJNtQ/McBKOAFWhNAr8ZUinm6srbqW1ECyrZp1gWxdYPPdj3j3zQ+4+PElonWOOQMNCtUzFS9JJYBq7z2wPbZxj5QpLUmMIktQL2cCpFGAff74AdKTI6RHS9STVFhMZFqJkHDEAIm6Lgka7uBLFTsFYrQSn6YRke01qYAphedfn+PtV1/j/Ks/o3p1jnnBVBbu/BeWFm3pbiYcruNA211TMbU9NQ1H0z8leDW9GgeCVJcqFm0pSf8k+OSgkVUH9O6TVL9JFlQONIaUfZdi72RYTeYzAcAoiE8win8TwKrrBtPJQpkTWYJ4PkOVUasMyJYLzA8P5DgB+oRxZVpYlprqdpZpaZWJzwtbis/Ev8sSkyix8aQMKvYnWXt5WVDwTMT4MwngtbofAavN5RXyKzKrcgGuRJSfQv5VjqJcoUaJ6TxDejjD8qMHSO4tkR0t0UwSFDH1Elg5SAFm9rO/dB21WWCpp6Htu63daee4i67fIiVwlx0XBpN16E2HvCt37Z/pWO30k9j2YXDlx/k97rW/Ugk0TOkP1wpLyxrw77zfXfxaQLQoFWFw+hzM8E2SGWbzQxwenwkARJYV0wY55giyE/jhXKQwuIxjs239NtjlH7lFk3Q2m2ytnW7T/RrZUFN73TFjaeeYCsyfpqZ/E1n6ngJVeq9aJVC1q1S8vAXojH3IW6aouoh8m6A6fxP0ok4dASsCVy27SqoQcjy6D9WlfOj64+XH+Uy8box1Aby63OBPL87xhxfn+P66wEWTYhVPhFWVlzmms1kLWLGNJQCqKqQ8TbHBVIChCkfTBI/vLfHk/jFODmaYJrHoK2pBCr02AwuKuV/kFS4L4PffvcRramVdF7hiWzNdUvQKI7GbrgHYCaG7ZpVabQL1uhFTSUoi4WQGmQJYRTUWCTdteB6RoFMmGKE800plJUReVn52AFYKAEoZQUs/tgC6qZGSvdVscBBv8GgJfHl/KlpWJ1mJtF5LQaFWe8vGYRjHeNDn83d741XBx12bsQ70DgIdznywKq+77EP4/hCIcpvv7TvmfWze0HnG4puxz8fuf1/b9b871D77ns+tXefPdWyU1sbvALM6H7QDa9r3gpSqMf9XCwzsfo3517LBecvv32wL9Uf8Wf00WyBEIDrv4zm0/5tivZVC1h3TFbPYp2EV2v2h6/fXtu1+oZ2wtd7ARvWxlNHK/48SKnr9u2sMhetSu8ZK33nmUqeHKTajXZZMZ4E37vnMtuYqs1jXF49PQsCK59kXX3Pciv9gDbdrrvTbNTyur/PVP8fY+PP7lX5pUwLVx5IYiLIgm03LyB9lWI0ZhLHPxyZc+EB/i4DV/vbxylJDoIB+c8xg3x2wolM1RTw7xpKA1TMKr3+G2cE9SYxQwErupAUmlGmg75PF0QFWNZKI39KKTAJYkRC+BVh1zzU2oTrDtrsVf07AKrzekCEcG+s/5fOuStFP+fa2s/P+Z/jbA6z6BrK/gGzZG4qtGug0tmj7IhMCV2ZhZSa0qTbGsFL9KgWspFpeAGZ19xAAVlYZsC3qWnNXm+kINRZNivrdCu++fSkpgemmQUatbuoihYCVw4umFSJnDzS6OrWfcNzcDbBqOXoqtaRaWgzoLGFm09TIsxjR6TEOv/gIh19+jOTRPeTzTDStGESIEK+xaUyiWSFyakFpYl8rhEudKgIVdV6IfhVen2P140ucf/cjyreXyPICmVSJoy0y+ylAWmdj2f4Sp5pQPe1ZSZbVYoroeInJ/VPMHp4iPj7E7P491NNUBNgJAsn98F7NsSGgIX1roK2F6Xr9ssa0BtLVBpsfX+HtV3/GxZ+/Q3RxjUUNTFkWvtxoHa2t3dkOrPKAR+ApSQ1SwEp+VG6p22xhAC1gkKUH0jabZlebsqd5bW21MQG0fGPJU8AlDVGrFjZpLKwqRmaSGpkmUs2RgXhZNTg8PMH1psCageJihuhghvhgjtnJEWZHB8hms1aA2cXdBbhqxwuxJKV7M8gkWFUXpbCjmk2OtGqQVLUI7xMcJLBV5gU2RY4mL4BrlpdXgJDOZ0nmzWqNYrWSMdKQoSGMC7InShTVWgCpbJYiPphi+uQUyekBpvcO0cxSlAmF5HWtI2DlKYruTLWAlTiPJhi3x+EbC5jE4W/B/26M3nb9Ea28gLbf/3/L9DQbxPtxwKqtXrrH6b4dYDVkPbV93H8ZDsotJUNAarL8MhQVg4QY2fQA88URDsjgSU2QnQLfnP5kzYgWVCOAlYz34KXC2QqghA71zbWgdV0UFAnaSIE41kTwgEYBTH8ezkUFTaippEUMCFalKRlWWimQgBXvTVPR1BDr7XZaglMWRxATrHNa2VZMCVQmIwErf7+tKGnDRDZMOJeMbdWmClpRGwGsyghvrkv8+dUFfvfjW3xzmeO8TnEdT1CKoHyBySST1Mq8KCWVUfw5FopgSvb5G9ybZ3h4OMODwxkeHs3w4HiBg1mKjMCRVUeVPQthatWSWnhVAFdVhD+9PMfLqwI/XKzwelVgw0qFaYpKUpqBrAWEfSV5P8BqRjIoCCyJBJ38n/NdUvCF4Utbz3VGK55a1ryBh2xzBQA15bP7nk7vCikrENYbHCQbPFoAn59m+PRshtNJhaRaIUtpl9Xqt3Z5YBN9KLbpNglvzvtdvu+NMXxLwGosGH1/31G/sStA9/ONBaxj8c3Y52P3PWZ/t+3GTZB96Pv+3j7Aasjv3F7jbcw4WzIA9sOxNPZ8rb+448DR9nMQZMf397ffTcCq39/h9ftzgNPk5was9vn/N9t/G7DyJnCwivc72n49Vl14jf788M/aYwLAKtz4EZ+vB1iF72lWmOqdDqUEqjvUVaLdNYZ+DsCq7x/si7fGxnIIWPl0YGr8arWWZ+Xa+MEDVrd5yLFj9n3ueEwYRN40srurBHb6LT/lLsYZVmMG/66AlWrGTBDPTrA4eYyzp18KYLU4OkNDp6tdfDuHYj9gRcFaMqwMsGpIm6ZTR60HDxwDvYi7pnTekWHXLj4D4nQ/pUff9zu/Ala72Vm3acv+gjJmMMPPb8Ow8kUnDGbaIJDC5lw6+vomlv7H94U5ItUCu4BHFh91cRWYMXaOs6z4PYI+3OFmOmCWNyheX+Hy+1fIX10goywUaS0FFy4Cxn4248MFIJWDVj7OXM/K23YXi84XzK1AMwDE7PZNn0VvwbVHtGKhVo+7ZsW/wyVmHz/G8W8+wfTjR6iO5pIimItekAHfwsrS53bRW4kj2opY2mYENBoycnIVW59tChSv3+Ldtz/i8rvnIspOkXOyrAhwaCClIFroRGtwp/fMjyoyIShcvlwIsyo7PUZ8dIDlkwdSxTA5mAtoRRDHdzX5PQaqci67juBFfA5qK5UV4lWO+vwCl9/8gLd/+gab568w2RRYxikmFKLPCVh19lDHWwdYyd/OspJUmk6MVPrGGSCuMChpeApUWSSsUJpsA2tQ2TraATOlGw+uVKh6XJJiyHzuNG6rDQq7ivpkBJKyOdZMdZ0kyO4dYfHwFJPTI0xPjpAs5qqh5YCC3Tv/lmdiyiRTl4zuLUyrokC52iC/uERDHaqrFZKiRlKUiMuKEaiAwEW+QZ3nSIoKsVVtE8Aqz1EWuYwPjhPdUCETRQYPijoXwCrJWB0yQ/LoBOnZIab3jgTAKjM+r7qDop0jgGq3+2dK0RaodYDVWGC063OZf8ZGbPug3SRS27Lv1XfCd/29Zb8c0CE4GFQXCh1qt3s/HbDSkVtJFbsOIN8+H4FfKzQg1Y5iYVcxEXq2OMby4ATT+aEwr+I0k7RBau4VTFszwEoKwxhYovesQNPQuqDPp63ZrQM6L7x9pGJnEIRwfjrDygEr34UnID6RgjJWJVCE01V4XUTkTVDfU4k5dpiKy01A+W0p0G6j+IYDVqwOyDTBScuw0iqEIZCpz2JptlxjWuCbz0M7RYYVxdYbfPN2hd/+8AZfvb3GqyLCKp0KAD9JlJ2UF0y7qOT+RTy9KEB9qObqHT4+O8TnD+/hyckSR7MIB5MI04TThACzMnvpRzIFkv2R1w0L2GJVx3i9rvHjRY4/v3qHb8+v8HpTShXCUlKOE2FoWY+0G6IyVe3ZnGElwvd1uSW6zrEjguus+Mn7YXs23DDt+pCgOjWsylp1rDrhdSu4IoCxAt4yOGQt90KLHJ81MuRYRmvcn9f4/HSCT+9NcX9K5tUalAYUNcEBdlU4b4cBW90sGv7s5mbkIHhyC8Bql+25jX81dsyuAD1ca/edYwwQGPv8Nvc3dC9DcVXfdwztxLbNMLDJTuwMq5uAyDDjKrx2X38wXIfHyB5i5/ZkNwzZwRvtdYv1ZXf7bVeYHmqjrWe9wfBvZMMuBLJ8Hm3Pi90aVmOASf+etsdrB1iF6113D9upikNjjWtC2D5DY8DPHa7BGgOI4RH/xBmmbTwaAFauK+VjxSz+FmDVH8/9FL2he/+5AatB+9QDYvfaAt84E3aVHsmNm6ura3lW2bwZqxI4ZhDGPh+bdEMDepcBH7rW3QCjttL7L5YSuL99/tqAlcU08QTR9Bjz40c4efw5Hjz7Agcn9xFnUzugA6tk8oUMKwYjNmlFNUF0BDrAiqmBFF1nSqBlmrQB2tjYuc3nPyfDangX7DZ38dOPuStgNXbl/fPvw2dYjT1f6NC8t8Mx6YhiRgAAIABJREFUUCWwf73wnM6iagM7BrO2ZeuLUXuMOMC2Q99jV8k5t1K5OHN0WfJzxzV3doFZnUo64PrlO1x9/wrV+QpZEWHCKI3TzM4T3ndfe6dl4/gusC0GOjb2M6z2AVat3hYvLvoqFryQLcFHjCMwASs5O8Hh5x/h6MtPkDw+xWbGlJQaBdNCTHDbgSr/3UJwBNRdm8cBQor7kg1QVpiR0nx5javvnuP1H79B/vINsrySz8i2oSaWM79Cx9LXDUmZtt0qpgaCQsLLJRKmiB0scPjkIaLDBSYnh8gOl8Y0sn4iXuQpSRRPtjQhCuUTXKF21dWPL1G8OcfFN9/j8vvnqN9dYg5gFiXCDCqK/AYlW8ectkBb1aoNiBSw0iYXCpkxLJSlId80OnuoFeXjg0AiXzImBALQl7dNeF0ZJq3WlbK2KLpOQ07Qbl3VeHO9QnZ0iKPHD3Hy0RMsHp8hPV6ink0EAOTxyqbS++40bDSNiBpfBN2kCowBVvnlFTbnl6gvr7F68RrJKhehfQJXGU/G44tc+jeT3UjVrSE4wh8pdGBabu4sakDNeUYNoUKqUFYUW39whOz+EWb3TwSwqqcJOOWIIwldnmw9a6OuX1w2IKxGqQeNOW39zxVA7BhCY/5S3z7tA5xk/Pj4aDXdAr204HO/977DPQ5YbfsG/ftTwKpjoPjnel79rvw/TkicRFnFAoIeHNzDweEp4nQm4utIUgFhioLpgFohUhIqBqpNtvbiBmuxA4alH4J51j63sKhUY4rveUpxC2TV1PxTYInzfSoMGwWuyaji7zYdkOnGijZriolU2VTNKo5FGZMt0G2sSUkJNIaViLbz+ZVZKd8LUh8FrKq78IUVVmUdkufm+4mkBK7qFN+db/BvP7zBv794h+ebBqtkCqIts1R1n3JJy6UmV4qmyBHnaxwmwJPDGT67f4TPH93D6SLDhIx5yjxEVMgyFrA+hFUWjYkps4AtVlWMKlvgxWWOP758h98/f4tv363wtqhREBgjG20EsJLPd6QEaqVAVtFtlAklWLMqoalPGgkIx00RAlbU6VK9l3ZE6kQPtPJ0HNimgaRqErAqMItWuD+t8OlJhk/vTfBwHmGKDWtyaHXsgTSu/ty5GdfcHrAasisyRkcAq53fe49Acp8Pdtfzj6Vc9QPxMX9wl/+2yzaHx7+3/+hf3sNQ7Z8ztE2y7gYAegtWBBtJY+vBhwRYjbWf+x1dmzeg6PrPBVjtu374WbfGkUWt1UHD11ibb42ZQNepf41ueGyvO359TaPWFGbdtAzuo9WlvJkSqN/TYiNcb2jTwrHjY30MtPo5Aau72gFpE2uwTsNK19mLi0ux0wcHh4j+n/92uHcL7306b8iYjH0/fNAhwGDs+x86YLXf4I6nBI4Z7LB9tiaMedn7NKykwJNEcxma7BCTwwc4efSZAFZHp4+QTlnyvHMsdZl38WFjRvBzS49QF0lq07QMq6ZaI0noCOlGu2/8h47x+y5CW8ZlbxWW8TNLUHID+dfvjY298bOPH/ErYHV3htWYsdz1uQvuekC6q7dCJyMErXxn1itfhmCVs676DCutFujPrFfWxBhPfVNGhwBWVYR5k6B8u8L1j2+wev6W9ccxodh6TdaQOuRDOmMhQ8qfr63AZulkNspHv98GmT2GlWrWK8OBLz2/paox/5+AVRwhe3gqqYCHn30E3D/CZhIjp9lIaCl0kZZTtMwwAwko/iulhbkJpVGGHGcaK1FFkfUK6aZA/vw13v7hG1x/9xzxNSsolhp42blbXlEgTC2xZGoaf20Z+BTxdIZ4OZcUwenZPSTHS0xPTzA9PkAynwpwwyBSRMvJFGgdTBMJz1m1MEeyLvDyj39GdX6B9YvX2Lx5iyQvMGU6ER2OoO9ah8MaW/82YCRg4DjDyu0THR51dvRBlZhA7UE17uHscnaVAyQCGBEw6QXvrUYOT2ipOxRVZ9VB0cciI41BbhLjVZHj+NlTPPnyM9z76Ani4yXKaYIijUH1sIQAV1DlUHrWGGC8bkJwwFIqJdgmw+p6jfz8AtHlCq//8DXw7hr1uyukeYUZFOiT4/INMgE0yS2ptTS9syvMz2udNgmoOVYbFCylHdWophHisyUmD44xf3AP0eEM9SxBk4lLqCmBAVvR9cLa9qFgK51MG/9jDvvQ586waufYjrVol23ygK8fCA056NIWlqbn9ilch4fOMbYGqvD30EtHnt5fAEzZoX5epmnS6abnQMCqjlJMZ4cCVjElkHIFUj2QVeaYAkiGnejGqYPLHu+TrLft9c1gIXTkQzCy+54CHvzbRePFPBmQpQAVNexizFJaFla8ozB6opounFOSuqtzRQEnAnFaXVOAJwGw6A8ZYGfsQx7HVECtEugpgapdpawsZRu4faCrZYmVMgfqppK5SfawMNbqBOtmgh/e5fi379/g3168w/erEqtkJoDVlGl9nBPUMmMaM9t0dYVZvcHZNMZ/+eIZnh7P8eR4jnlcoy7XKucu+lWxpq17D1txCjKZyL7cVDHS+RHerGt8/eYKv3v+Bl+9vMDzdYl1MgGyWauB42PE1wJnWO0DrHjfBKwIUjnDiuAVAThlLWhREaYEEqwygqaNHdvFtw0RYeB6viCfUAA/9msHWJ1OSnx8GAvD6vEixiIpkKUUbrY1bA/QMOxjKkNln/855tsoMLfbhxqzSeMe6v4j7nr+/+iAFZ8/3AgTO7FDfH3o/bsyrIaklcMeG2vfsBLuoBUPgM2bY9F0Kfces2/8NLJ5dFfAanSOBH2yPV6VYTW0fgytx4PtM8JQ9u+Ea1I7Dn6mlEA1W9ubQn6NfQzFnwOwCttkZ5y1Zwh0IB1trj6DcM/UkZW18t27C9kEOjm59+EDVmMG9W7h7i/PsAo78eazjDOsxp7/ToCVRn9AMkGdLpEt7+Po4ad4+NGXOLn/BJPZUkultyG1B0WuYaXCox3Dim4nHZiOYUXAKo5INaeAmh1vKTBu3Meece/nP3NKoEyT9wwa7nL/dwWs9o+vsbLKHz7Dauz5hhhW4bjat5j9HCmBEuxbao0EQs6mMhBAHIYgJZDMj+1F00ArMwXiAFG/ytIBp2WM9Suyq16jeHuNZF23gBXvP5eAcPhl+7fyoafrObNGxrmliO0DvMIzt1ws3xUMACs9r4JVzuIhg2ozSZA+PMXBlx/j4NOniO4diqYVK+9RP4naRfyS2/HQARNtqzjp2DKi2aLMIOl3PjtFg1k+/c0Frr7+QSrw5a8JDJWSKsZjVKC8A8TaxZygEbflJT1Nq2ux3lXMUvJM/yNLaDFDfLSQNLfJ8QFS/j3VSl4iQL5Yiui49CmZX0xJu14JO4j6Sm++/hbx9RrVxSXqKxUIZyogBcLzTY4o8ZQYv79t+FTKurc2ydNHnGGl9rvV7NE1XvUFhbVirKbApnUVE5XhxJQ5SdATYMav3f1mO8sI47lSlqZvVHydYON8iujRGY4+for7Hz8TFtomi0SbrOTnIkadtVUaVbuKUbqJr/NO6TBavTPZzKCzv96ImHp8ucbL3/4R5cu32Dx/LUDkgoBGpGL3BRl00n+NAJ8EozRod7BP7Z+wcTguCU6SY0U9K1QoiaWdTDF9oKmMyfEC1TxFM9Fz8tmpxebppC1I4KLXdl1p82CXfciJ2/W5or3a3j9l3ekDVm77+tfj3wKoB+mAQwBVP6gaBayGmBptFKSi5S2LytlUQQORzcTCL9zmKqtIGFWLgxMsD+4hnSyEXVULUykWHSICK3pOBWPLuuycODtvCMZ5VUR/fvltbdCmRwdpgFvBhJD/jD0juxIKvBFE3wKsJLeYALGm7AoSFejBKfMqQTphuqABVgJuaKFSJSjpd71SJ1MBtXLgRFOahbkVgBteelMyznX8C2grM9QE2JlCiQzrJsOPFyX+/Ye3BlhVuIyY3pwgi1hYgBsfpaw7MasB5te4lwEfn8zwXz5/gtNphOMJ2Uts90rug8xJsrEkNd1ZXWY2RAyfwCKx3HQuDK/n1yX+8OoC/0YdrXcbXLA6n7Dn1BbsAqyyJNPNCtmw6ETXhV1F0mdDhlUtwDXBqoxMfgHslCZVVmyVSMDQour0rORjAzzZflooREErBQAVsGL/JM0G82iN43SDZ8sIn5/O8HiZYJmUmE54tFbC9Dksa9SAXzrEsLotYLUzGBwBrHZJJridGJvfY77tXc8/BqiM+X9j93cbMMPPMWSjh77fggO+7u9gWMnqPJIydleG1V8bsAp9x6G24vjaDWRwPu6aOzqH2jV3x4MOxb/7/P/t9Y3+Ou27jgC/XnjMWFEwsrn71wu/H46tcA0SP7/HsNKNR/P3Wm2zbkOsnxIoPo2k0nf+h99v6+MG468/V35OwGp3H++foQ5YuT2WOWNglQJWKS4vr6RC8Onp6YcPWI0arDsCFr+0htX++/8wAKuGYqYp2QP3cPjgEwGszh59hOn8QHQJLMm/1ULRqaaO9hhgxR056ld1gJU7J9s7EbuG9Vj//xIpgWHwcNcFfWxB/RWw2g85j/W/OwRjjsngYvoeKYG+K7+VYqPlOUz3wvRggvQ/9r0ETOF7Rt8NnR5RwTBKLA23Bg4QYCq6LnD94i2uf3iD+mKDSREhqyMkIu4ElCPUfgZXzkzyAE1xJnOwg4A5HKtDO2/DgJUKaAurR1LMCFqpfSgSoJhNED84wdIAq/T0GHkqHEwVBLeUIcGLgh9zIaRKlLDSqKsS3Lcs+GzXYoNJWSO72CD/4RXO//A1Lr/7AVhtME8SVGWhwYgwE7rUNw/yKolSyPRhdcFIRISpPxNPpqgmTF0EooO5sKyoYxUvpkhnU0xmrHaVIcomqsMlaSs1qs0G5dU1yneXwNUam9dvhAEWrzeIKBQvujexpB1t8lyCxi7pzIG1DrTSSpQhlNSJpmsrKyAgTounlUpDWSBooJX3rfa7n8M3I5wdx3ZqeXJGICQQpJUHGZQTIC3qCtl0gujkAA/+z/+M5OEpFqfHomO1YdodgS0CVgRdmSol4Kjtxhpgxb5m1dimLBSuEhF7VgUDoqIErjbIrnMBIdffvcDF19+jfnOBeRNjRoitrETHSlhTfIy4QU3AyjTPFJxhhudMNI8YuMp4i+gkM6yvUGUNNtMas4fHOHzyAOm9JZplBsyoFaTrUxvItul+2n46fwnescJdN3P6QU/fft0IiqTC2u11bMI5KgE37cuelBR3plsH1sCZfWLt4fnG1r+b5sfsuRkQTa/zMtjbu8C8NzJgCOgIINXEmM4OpDLgdHGIJsoQxRNhX/Ez6hERWPHdVzrnrHIn8GTgB3pgwPMzpS903sOggSwccfBvAFaqZ+Si9I49CUQmFQJjrQqYxJhnrNJKDTubV1ZZ1xVK4lRTBeX4CbWtFLzSwKJByoIULWClDjpBLWFYZZkdq9UG+xpWMm1KHYsKweq/WqSCNoFC9jOsqgQ/XhT4/fN3+PdXV/jhusI7pCgRS6U/3gn7gXMxa0pMmxyfni7wv310H58cZziIcqkSSPiL90GbV0mxCWBCXi03bKyPpYd5P0zF4/pURWiyBS6bDH96c43/+f0bfPXqEm+qGAU3SoWx7z6hjQ/bTOE8I2C1u0pgg6ypFahKoKmBxhjj2qDrrwJnZFcV1JSklpUu2XLPBN/F3xM2pa5dsh6TWcrxIVpdOabNNY6SDZ4dAJ+eTPH0IMNBVmFmgJX7jCFYtQ+0cjv8voDVDX/oPQCrnxpU7vNhx/yuMftBBuMv+Rq7vy17OrDpMPT90HeTDA07iduZvj3eB2j8rQBWu9rZ+394XaTduJlO282N2wNWY/08vEZqSqCnZftYCH182up9rxCw8v4P+7u//oZj5OdICfQqgf58Lhi/tc7teIBfArC6YZ9GJncfsJL2aWVKtBL21dUKs8UC9+/fR/R//1/7UwLHEMYxYzNmsMK8zXCXws872gB/KcBKRt727jfbtSt1PdwSY6KBXpJ+rB13fb6TYSUrqO4w6yC4SRvUpmskaKqTuQJW9z/Gw49+g7PHH2NKSr5sAfI4r0ygwSl3RHnORD37Ng+XNG2pyiSi6znqciUaVmnSSFog4x51/LQtu7Ksw8DF/v63KkDtkvE+rajXHxp/7nyEv9/nzO9z7K+A1d0AKy/Lu7VgBRR5T78bXtCoAaKpAzdewW11i0ynCSPMAI4f08qRFJV+JUA67iyb65/Z7y4lsIMqJCXQY72KouqRAFbV2ytcP38rKYFMB5zWiaQDShYCp9mI/dsCrEKmkQNWAl4YeBU0wi6qeMcHsUQEAQFMFylIC5R95yRGMU2RPDjBwRcf4fjzj0XPigyrjaQn1YhN7FYBqwhVoK8pVVCkUosCg+yHrd1r2hmmBeYlptcFqhdv8fb3f8abP34NXK9wkGWSOmYQg+6gBYAh76BQ6AwpgSq2OxlWEVlWTJNOcVWXaGYZ4uUM8XyKZDYRwGo6n0n1vGtWqiPYYsLuvF612qC4vGpFw5m2GJPxxfTFCMgyMkpqbHispSJ2drxLqRSr61Usw8qPbT+ZFRbBZWUVaTUyF6L2jQX9wvb66vZPB52w0GR8KItDgKugmiADbaZwXpUF1nWFycFC+vLZP/9XNCcHmBwuUBE8ogox2z0io4EV+vQ6CcPiAEQTMXcR5WYVTQWTuJZwvFL/K1rnSFc58OYSV3/+Hm9+/2dhWs3KWtICm6JUwXopGsJTS017rSxJQMqqhM1mc2zyQgNywekUZBI+StbgMs6xeHiCw6cPMDk7QnM4QTRPhY0l4y1IC3RnSqEqS0kjIGPmY19wo2tNZ1Tk/1usNmXZ+GvIFxpaVwjghOfuB03+mb/PIFwKQPRArv5x/ve4/9a/q8BwEpA0YK8DrbbHIivTcVxUNYHvFLPlEU7uPUQ2XQq4wJRApmfxR8AHuXfTYItjbDgGrP11h7zbCOO1c1ZpDaq4uiPvgaZU7BPASn0BZys6YFVR6NvYUI6rcJOuBawI3HpKria/egKk/CXMKLKqCFixeqBrWIn9bTClartXDpQqoDGyyUR+yE7kvOO4UI0sBbeC6Q+WSRRyp417BoBME3aNkzib47pM8cNFid8/v8DvXl/jx3WNt3WEoomwSCdS/ICacCjWmNQ5jtMa/+mjU/zXf/gYR80aM+RIUWj6IlN80xQrpvytc8wJ7hv4w35Uf1PXRdpaMq2YFpgnc3x9vsb/+90r/PbFO7xYN9gkWVtwxFdChefVR6T9ydJUU+hFa4ZrLlPwyHKjTWmQyU+NWVyJAPuEjDEvYoFYWFUlU+f5mz8CWnmhEzKUVWONbaC2igBmjFrmooqup1GBSb3CYbzB44NGUgKfHSY4ympMs+2UQJW8sPXUGCI3mVU+B7oiGv157/Y6DIKHbIgWKNntQ41pfA76PkOGZsd7YzZvzH58CIBVCDgN2ml79j7o4nZFZvKNTYOuemtoW/v/t8Bsy4bf1vbLih8U6BjqorH2DTfDhr6/HwjyltvNohoCrLpzKiM6ZDiprXWdTV2DtXEGfPTeBqbf/64x2e8jYXYHgJUzrELZD9r54ZdarJsbRna7/bXeq5AGBXZoo3W18LHSjRlfa8KUe/FHWjaVz3mL7wPfeIgptmtK9wHXoTbsv9ePyfeNkbH53663QfEQB6yow0j36up6hcXyEA8ePkD0P/7byf6IccR4jd/QntN7/v4egztmO8euP/b9UUCsPcHwhKHo5W1e/es4ijx2/f6Ev2lQ91+9/f7gYQySKwoyIM6WiGdHSJdnOLr/ER5/8o+4/+Rj2ZliD4qzIh42f5haoW6FBMQCQDHwswlojgWp0lVxjTgqkXDRTyOkFBtlEMoy5W6LnPowOA70oJuTQt/vEPDhflBR6n66xXYZ7H0L/laAPJC2wcDoLq/bjZ59V9g/ffcDzqH+x9CddNUatp2urjKdqkbeyYTsbT43voOG1FLEwvEROnhjhlUdje7yW8dbt/bBKk//8/cVyw3YVVb6XJxsE+11h6ZdMFutDAISLCWu1ZUkfYFpSHWMNG+QrivEFxtcfvcK+esLxKsKzaZE0nCHP5MALgxy/Um2etKCO+8jBSX0pWObVZL0PU8b5Geu+USHyJtIZryDatbrmopl89MCcJUPiVESgDhcIj09wvzZQyw/fozk4T2UyynWCZCXJWZxKsGCp7KpOfWQhVl2SolWIWFL+/KS9VZpjlpR03WF9N01Lv74LV7+7itJC5xHkeisCANCUsVMw6fVmFCWmlxRWFgK0siCKUAcU1pSqY4nulVpIgGn6Mmkpl3FEu28f+9TExEXfSqygNZrqYRHxhwhfuUvKdgROhZD41tBjd1zS/siBAi2+0qeS56/6+92jLSplZZSKul6+v1W64psEtZss/THyyLH63KDejnDo998jrN/+ALTz55hbdpWIlDI6wkbS7WqXHvM7sBAI/3LASQXPaZVJmglpDeCe0WF5u0F1t89x8t//T2uv/0B86LBhM4fRfdbwXwDKSy1lE6wX0/HjVZx1FFg6wl1e6Ia+QSolxnSkyVmD08kPTA5nEulQJ5HGYMKDArYQWCAQJtNIqbu9nfJbwYvPaDK7o7HqX3uHP++MRRNpP5LTidK9iCgMna9zoZpOlwIWI0FNGMbbnuNt0+sHQeJXyHpaIRZ6IMsMF+eSIXAzNMBNaNaGTFmW2VzwEDakgwzq1DqVTG9z8U0C9OOwKjaVj6vpIgaUK64kVdLVMCK85Jjq9t51zVOrBI/E404TembUHVbL2RMQoIclhpI/iPtSpKJlpuCV4nMp9lshglB8ZoVlJkKSeaVaV9JyqEe72Lurei6uC625vK5mA4tMuOaris7GQ25U2QuNkgmC6ybGb55W+H/+/o1/teP53hZNNhMmBKYIsprHM1nqPMVVm9e4P48wv/xxVP84+MTHEY5jrMIKc+nBlIqC+oc0OdlYRBytISR5BuZrT0E8g3L3M5xHU3wzbu1pCT+9tUFflzVWGnHafokU/9Y70/kp/SJuPHJ6wrzkv3hyXoN0xjVVlCDJqtyLLHG2SzBo6MlFtMJ3l2u8PLthVQrnCwPsc4LXK3XmoLItamqBUC8XK1005KAmKxbVFEnOMitC9q/EmldiPD6QVri/rzCs+MYHx9FOFvESONKBN9dQF/XAd63Dgv3v1r/Kajy6uvcvjk0Gh/cArDaHVC2q8HOWxi9fo/Z2F/Hxr7/Pp+Hds6vE/q3Q5+PxU8CTPfBhcA+hw0zeJxtPIQ2ViQOrF86vbzhOEbS5ENdTQMehp5vqJNUw3L3ayzlUhXoxl/9arUClJFJPxL/jPavLWU317jbRUYxKdkD/aXM9C4lc+s+usAzSNkMxCqDmwkJDd05uv6VvrP41DdLxMNrTbT7cOa/mh8rl+BaY/Z8+DrdBnn4jC3ASjt5x/nn/uWuOSC3uWd+jPXv3pFlm0RyTEv+MVdaxmWC1bqQNeHk3hlOT8/+yoCVxjV3Cnj/coDVUNNrlZbb7FL0O3bIkA5ewQbk/kVn9+Te3z6aQ0zec5zNkBhgdSiA1T/h/pNPpLqKVCNogQlzXEzOWBwJmbTcqbLMf0GO+cMy5VcCWKVxIQt7JoAV52oHhqj/vQv4GDL0ndBkt2AN94PPtZ8KuPR3O/rteVfR/9uZ5X3T/m8bsOo/eeiUhClu+4K2wQVtL/27AzLUmbCAWEBWZVK5k6FlsHVRYiAY7s4MAVZ6rCNlyjAR8CNWJ5rfEcBq0yBbVaheX2L1w2uUb64Rbyo0rIDHECFJ5fgtVoY9qO/O8E9PPZEpFvgmDphzN1ngKkubc5Fph7W2NaUCF1tIkpqG1QJWMo05ry1ZjeDDYo70+BDLZw+w+OgR0sdnKI/mWE9iFEznILMpuEhIBxbcQkAmSXpTwEmErrXNhefJ+96UmG0qZBdrXPzxG7z47VcoXr7GDMBUypb796Twewt+ye4i0y4l+NeZKO1i4uUaUCvjiCCMCCdbOo+kIsdMLzFmnI0ncZKEXUBggEGQPpEAH8bACFwsA/t3Axo/1SFwEKUNmBwGDJ9TYisJcwVo0ixTEwI2MJAMOAbY3NS4qEq8Sxuk9+/h/j9+gcPPPkby6D7WqbYN24m/5ZrG2NoCPFwU3h1MB61kzGsbOWgqgTx1dS5X2Hz/Aq/+9Xe4/PN3mG1KZCUF6xlEW7AbaEr5jqS3qKZHaf+3jqV1QBk1yAlMLTJJB6T4ugBWRzMVXmewbLpawhrmeHTAyvZpCFhxDLb2oHVe9Q52abx4v26vX26puhEigNUNE999LhUPB3f4t8cUr+faTQ5Y8b2xgObOgNWepUvaN45REEgic3SyxGx5TwCrNJshos6RxGNkWVp1Q98QMN0kVpd08FfB9a6qKL+nTDvTMqIeW2UVBk1vUDfbOsDKmWDKOOSwV6PJMeTsGcVlhSouc8NtkbDxZLwo+K1aVgS4M9HFa7WsMhVTn1LTSuaLAmDUhpJnMfF2AU3IgLK/FdCyVFoH8Cv2K5mpBHz47NTsI2CVK4MxynBVTfH12wb/6/t3+N3rK7wuGymGQRZRVkVYEpTfXKG+eo2nhxn+988e4YuzA8ybDQ4nifh+Aq4bYCUqWQTG6kZSAjWFToEg8QBp82Sd1JQ8AayQ4puLNf71x3P87vUlflhVAlhxTIqGGTW1yJnie2xHgTB5XablqV0RM2W+JZmqjFX5blaucC/e4MnBFE9PlpgmCc4vN3j57hrnGzIpp7jebFBUpWw2cAwQwGLKpfhvtA8104YpFs8+IGCVSUGKpCkFsMtQYZ6UOJvXeHoU4ZNj4GwZYcrsAQGsFFBT4NJEM4ZE2D84wOruHuht/ashUzC2vg3FPeF77wtYhd/1jcSW2r4nOA9tbN/e+t9ba4BlpPxlAKvdMcB++y7blPuCi/aznfEr5/c+G79nw814lLe6/q6DFLC6GSN6n96QDGkLHnUqxT9YAAAgAElEQVTrSnfum+3YZzh119LnVimP7vriJviGkm2y6AwzO2Pp576maKrE9v33x/w+wEg31PQJxubK4Pzbc+3+OXeN+5/c/3Lf9uxtKzpgJTVosSZg1cQCWIno+l+VYfUrYLU1yIY6fmyHQO3B3QArOhoKWB0iXZzi4OwZHn5MhtWnWkHwVoCVM6xsl9IAK6YERqB2S4EkrgSw4o7if1TASlo7QLX/owNWXTS0C3gNAnkboFuVrX5hhlU4J/oGuQ9Y9YPGfd/1z0Kgq3tPgRdZkCxlUH6L9qvpm/jOnKeYWTpgH7ASBkOfLu5pXpYSRTCEgBXBDwa/BKzidYXk/2fvTbsjOY4twRtr7kjsqJVrUeKTuvv0OzPzPsynmb/SP7nPvK1FiYvIWrEj11jnXDP3CM9AZAZYJbVIqcADAoXMjMXD3dzs2rVriwyrV5dYv7uBN0sQsPzDAFYMaqTkymFgyHjYZyQbJDWELEPDBB3mDTKHBWnSb3VdDKhSsbJqJrY9dvVT5b5BDSgLWOlrXNv8HIMoH0UUCmA1eHSE0bNHiJ4cAwdjZIMYGUu4WP7VYJjUoJXJMDmAlW5xtqRJgasgLTBKS4R3K8y++xFv//OPSM4v0CtK6cinot4KeLlsLdFVsoCds6Ytq8wCHDJWtjW9AWUU2NIuVK5PZhls1HAhaMXxr+apLeurzmWFN/96gJW1VVZ4fgNwlxs0nCMDWMnYy5gxOKTGVCZBee55mJW5gI0s7Tz88jPEj06Q7o2QhCxb0pJCF7C65/BsAazoXMq8N8L98jkDWMXLFOmbC5z/2x9EnyxerBEzSGepF5+9dJirco7ynO155faE/bcJWMnrBnhKQyDvB/D3BgJYxad7CKcDeL0AJTvb6sVUrDgBPPlZc0oCVtY5tvanCZ43bY07LpsJkHr12s+0A1Zmz6cel5RKOQ5zA4h3r8ntEGgd+b8tYGUYVhTDZvdHA1j1BnsIwt5WwMreE/feJmClY1tLNdQMKy0TJYDiMqxYsm1ZFprlVjspJb5S+ufYT9OR0JbPctqxZKQGz7W0rH6dcgoKWHlsPmDF16MIg+EAcRQjjkIFO1RqsOqURBCHicQoZJdEBcoDAYZtgGYTJZZhpX5aLUxOR79EUoa4Wvn4/irHN2/n+PNdgusCWNB2FwWGQYSQZeurOQblCl8cj/G75yd4PIkRZQtM4rBiV9He0Q5YzSnedyQ9O03HVJm0pjzI7JNSzhnEmJehlAT+h2FYUUfLBaxUq4zaflqiScBK2FUEyywLy4DHhMVEqwosASwR5yucxgU+P97Ds4MxgrLE1WyFS4JWswSLvMR8nVQ6eetkJUy7fi/CaNAXQI6lQYtVgtkqx4pTwouV3UY7RNBKyg5T7PcVsPp038fJyMMgJGClWmjyaJQipqDVR8CqM775awNWzZjKtZVV1OSAGNvAgS5A4J7t/whYVfvwdkBjU7JgF/Cx7TULWLXFBvzMvf3NPGv7fluBo8dvAf4MGqTvt/tsDdLZCgB1E9Tn1rfWiRMFRmsyRx2ncEe2XXQ3y0ofGrtYwGoXqLVrXMUndr7a4qFd/svPWb/t11EzHKuEorYDku/Fgo11etibHmBvb+/DAav3mWTuZz4yrLaj47L9fyDDavfzUdE70R6IevCikehYjY6eCGB1dPYcYX9kACu7oLcxrOqSQKs1QIaVtkFme/lENnatHqFToloHlZn4hTOs3Gfh/v4RsKoN+Yfagl2fbzPIFgi4Bwg5QZstu3qo0dXzGOHwiqptNhMDWFmGlcxdqwfTYFhZYEvaojcZEFVJIIOGTBxyAlY8NdlG1K/CIhWQ6vbPb5BdzhAtC8TUeUlVF8gCVtKdyoV8BBQxkI8pORIo0pR7yTgYFpECVWRIqutGmMISXl2mkXzEkCBd4EoErAlYmfuToxghe2E3MMAhYDMZon9yiOHTU/SenCA82Uc5HqCIAqxTiia7YOlm0G4Da+FGGadBN3wNLpntD7ICI5Z+zFaYffsT3v6vb7B6c46+MAAUDtM8WA1aWQeDXQGt7kxdtmHGyACWynqw5XJG68naZeniV4O6mmlX54XzxAJYlsFWjaXRsJEre2BJQtv62OYwNMsABYBy2VXG8FZUdCmvs9pXeg/CksgyEYtOigIzihqfHeH06xfY//ITlOwK2IuRmO5lFRvNgHnNtWeZa9VaNIMhJUCG4VftdwwU0wwxM2zn1zj/1z/g+o/fI5qv0OM6NICVlswZ3SAzJ6qyvwZgJbdsKPz8Pef8DYA89lGMY0RHE8Qne4gORvCHMcrQLpXaURWtNdNdTNfMdsDKns/92fz9/jPdTBxsB6x02hGwqu5rSzt1+7pbDliBPh0lHX9dhpUylagvxE6AUW+M3nAfBKz8IEZJH8EwseuAUFmslqjKLoF2fVrWKN9rY1CrMWLLAhWssowq1W5yj831KExKKfnzTMlfzeg02LVhYtZi+eTlcL1Il2QLVIg2l2niYBhWBLjYAZCAFVlWFFdXdqfaND4jJi6kVJsMqLgvDCsBrITdqcwvWbfCfNJiRbKCFI/XbnrwWLTnI/V6eHWT4pu3S/zxfCHMpjkz157aU2FXLefwkyVOBgF+++QQXz3ax0EM+Okcw5gFzWRBKQPTdvhUu+EjoDA+ASsHhFfE0LCQqWXoR7hJPfxAwOrtLf50NZeSwAU1ynj1LE30WYrHkkDDThKmmDIcZZERwDOAEK9HwapCygHHSPFsL8JXZwd4uj8UXcOr2xWuVzleXs1xvcqwTLnPcj6lyJKVAIUHe2Oc7I/lPAQub+ZLvLtZ4maRCtAnHSrzTM5FLauel2EvyvBkz8fnBwFOxx5GEQGr/B5g5WpZbfiOvzCGVZukwM/x47r2rg8NaNuO7/6ti2Hl3kszGP8IWNnF1f3Em8+x2qd/AQyrtnI6q/XU1HCrNaD0njv3t6q8Ux2m5rkqX0OzJAawV1lOszFXCQ2rkVj7ANynVENvm6/QFb/Qe93FEKz7b7c/4671VflqW3zUzvHrmFrueNpYmjsAWVXcTefzFfqDMSZ7+xiNxh8Bqy6Dunu8f/klgbuvvwasPGYBoyH8/hTDg8c4efYVjh59gsFkXzJfWpNv6I8SvGmgXJcEKmClEDNZE5x2ClihXMP31tItMPIhbZQ9ce0MCi07+jbgY3Mx68KuaZR1hnrT0a/vuw4m7d/ehyHkZsLd33fDjd0bQbVpdr91yzt2X0GXhtUvnWG1yyFqY1i5wVtzwNqyB+0G+z7DSoIaBlYNhtUuwIrP1gWsqsyKIjyyVhhwWbaOwEfsAJh7KO5WKG6XuPnhDfLrBXop0CspNl0DVmQXaF/0TW0pGRcpmau748kScwU6JcBQDSsXsKrgIhOA2E3EAlay6o1uj5RZGTmzahwdwEpE1AlmDAfw98myOsbgyTF6p4cIpmOUgxjLPDPC8Xo9OpvrVeFSuqvNzYojU4eI2fiixCgtBLCaf/cSb//jG6zfXqCXFxVgZZ0NXvPGl7SYa7ERBqByAY7afhhgx0jGVONnSgZdR8Vev7UZFjw03kzVja7LMdhmHroAKxlNR7fM1TwQZ4jAmulSpolBE4QTQDJBOPW7KLS+iHwMnz/G6e9/i+Enj5GNBkjJvjKAlWUU2Pl875pbGFYCYolmjcKudo6ynDLMMgTzNfyrO1z9xx9x8Z9/EsCqzzlWMRfd0nJb/qdn5txVoFa1yywT0M4AZUuVyMiyGkUIDkaITvYQH40RTgbwYlKsNrOqwoKxx5KTqJZPDXpsdz632bLNcWoCVqZko010tgFYubavea4mu6p5vdvm14c6pLu2NZ131HkiYB8ZwGoqPwkWELCyJYEWpG5etzKsNIlmg29bws1zi8aVKdm0GoGWBWtLtgXgMt3WxLOp2JSORlUdgVSlgRKemLVldc5Ep07YWQo4WcCKDKsgjER7sNfvYzgeio4VGUhqGwhWqbaWaHSZ0txefyDH4ueqcmQhxSqTXSvljD9m7L6CWQUyL0QejvHtuzn+7cdb/Ol8josUWFLDSaQZSowCH9ntNQZlis+O9vBPT4/wbH+Akc8mESvRHRVQTOoga0aEYkfsathTZT7jH9qyOH1w1OaKsSw8XCwLfH+9wH+ez/Dt9RLna0gak+vct4CVscO8/sCUyrCTqIBkRmNP2Et8nYL11JdaznDS9/DF8QgvzqY4G8XS7fB6tsLNusT35zMBrpaZcGyRrZeiS3XGhhHHh9gfRlTOEqbe1d0CP13e4c31Encp9exNObgw7tiYI8EkzPF47OGLwwiPJj4mvRwRx8pqbJkSw18Lw+ofAbDaanetXtSvmmFVx0Jttra7JPBhEcgvFbByCS+uf2/dvLok04xO41lvj/+NruoGUGMajzl/s4lUlcKw8iH1ufg36x9UPqhNvEoSVr/b/D/ru+2KgUTCwxI/2mRO2lhjzkSpYhLzt10+ykPBLXceduMrtb9U+WVCVFOG1e3dApO9A4wn+9Lx+YNLAnc5JA957e+DYdV9p+0LfrO7QttR/toMK3F8JJhl95c+vN4eRgePcPT0BQ7PnmPv8FQydTbWlYDPiGvyegPJcHOhagcXuygl2CH/IV+jLFbwCFh5mQJWzBSaEKUKCH/hgJU1Hm7QKgFC96Pf+Y6HbRc73f6dx+8CrGpj2Q741R076it9H8DvfYdpF8jUxbBqM5zNddg8vv7btre2ooebDCureSLxqpSEbdewsoDVRjBpSgI59tRosslpsquCMoCX5MhuFsiu5rj98R3KuxV6mY8+A5AkFYCJGlayci1rxkxG+xSr8sCqDG2zA5mdtwwWLEPL7RhjGVk2g2QBK4kfLL4sgaKugXpcLYCgKnYlBeV7ETAeIjycSmng4OwQ8eEUGPaRRgHyKhAy6h/OotgErEzjB8nea5lXwrPkOYaJAlazb3/EO5YEvrsShlVUlUkqQLgJWGn5ogJ37vw2vxshyM2yrVqiQMY4s92llC3CoNJmxeTazaFscLtpP5RBsMshaZ67uY62AQpNXM4FqpqdSfXa1GK7do5BOLt0sfX7guWAox5Gnz/H0ddfIn56inTQQ0Hxf9th0CmB2dAEq256017KHDSAVQXkWeZaYQCr2QrRzUIAq3f//g2CuwWGZJ+QKZNrUGw7CFlgypZ9mpupACtZr47FFv0JI76eDQJgyrLAPfROpoj2R1VZoG20LJ/nWjcsK7Gdxtl0Hb+mE2jXvh2G3U5cBRk3HnUD7TNjZyn9rh27Z9OsYLxhg1onvtuZfEAG+n0Nu2G/WcAKfox4MEGP+lUxWd2hqa4yQLbR/rD7lY0ZXIaVIivGpzJC+9pVUAMJC1S5Zdtpmm7oj9WAlZa3im6UGb+6pUGjW6lhBWnTAGVoKWDFxgyB+FZVSWAYoT/oYzgiYDVAypJolXyTsjT9tsf35T1k0ypgpeWDBNREQ0qLCA3MXxlieSJMFiSIMC97+OPbGf71x2v8cLXCFQXXudYjT+QZBoRx7q6xH5b4+skJvn5yiKOejxhrxD6vw9h4A1gpOG+z+ixlZCmiEagXgFsBJa4LgnHRYIS7pMSbWYI/Xszwh4s5fppluMrYlCNCmqyMRhcZVLwHvSfRr/KN7hoBK3ayNmAQyy75er9MES+u8fnhCL99PMXz/QGmEfeDDLfLDFfLAj9cLnCxSLHM2bEwRb5eYDoI8emTUzw9mmLoqVZWWuS4nq/w49VcWFnv5ikWaSlNN/RZegiKFKMgweNxgC8PIjyZBtjr0adNt5YE/tJF17sAq4fYiDa71ua3tZmKruN3BcldDKude6sBnH/dGla7NaS6Sr7d5ODOKMPVPbDjZioMfs7nNt97P0H5s7YTp2lbc75Z/8e9fwGPGuDO1oRMw4Gq9x13vNU+yf7usqtMPGAyZCYmNvq3hmwh1yvsrfsgmDtndzGsOG+tX75tvTVL/prju2t9tMVPP8+X2fRt29e/uX/zovpnyq4qCh83t3McHp1hNN5DGMYfDlh1GZwuh/vXD1gZz7FjpbUDVjubQG0ED9sn1u7z734+qhirgUMAj4BVNMZw/xEOn36Bw0ef4uDksQBWde9RC1ip46JdAnkfWourzp0VnlTACsUKwMoBrEgl13ahvybASoapUVbzEbDaxoz7WVvP1je3A0r69qrsyXzaBoq7nKVdx6uN8cNF1y3DSsoE2TJbMvo1E4v/rjMsZr47JYFWUpxYr5QDskxinWN9eYf08g7Ltzco79aIMw8xc8MJSwy1rboLgpgEt46L5QyZMisLyFgm0EbnPzHAteh69SCMVokN0O14WyBMxdltScomYKUIlnaNolh3FvjIB7GwqnrHBxieHqJ/NAXGAwT7e0glALNglYG9TdxedeF0hNa13EQBq5QlzUmGQcIugUvRsDr/w7dIz8kaYBcrC8OYa7VYlFm4LL9xAav74JThfDVLKkXjCUBK66iOl9Vvsk4Gr51/2xCu37AfpkvnjpLArv3zoYDVJrOrLg/UOa+AlZ05ek4dt14vxjJJsGJXruMphp8/w+TFJwgfH6MYDZBLC/ga6Kqut1l+aCZm015asFOOYOutxBFWwCpaJOjdLnH973/E63/9T3g3Mwzo0FA8m68H7NJmEz8KQNk5a9eHapfpmd35rLaAoGeONSuSpgNEJ1P0T6eIDsdSFlhQZ00edFvpZt35p9rLGmV5zYRTcz9u359r0Ore89+YTLwfR7OrrSTQAHQCUjmlcA9lTj30fe9j7S2zjwwrL+ghHrAkcIogGgpgZeSlKj/BPoNqzDwyqExJoCm1cp8D54UwsAzDivfCNVkDdsqAleOZuSAsVxH5NppsxrAqOGlnr65bWffmTyJMTiClajqggusEqkqKxwsgrF0AWQY4GA2lJJAaWVp+qD6Uy8jkmmRWWUoC/VBAKzbosGwmBassaGqBPV25ZFclfg8/Xa/xx3dz/K+3d3g9z3BLwIorJvLQD330Cpae3+DRMMR/++wJXhxP0C/XiJFhOIilKY801jCNFJholMSGxBl6j3bpigU3fqCUXbJksD8ShtOfr1mSOMMfr5Z4vSwwK2LRtkqTpY4ZwTjpmFZ3ByRgJU03qIXoU5Bd91UCVhEKDIoE4+QG//X5MX7//ASHcYFethR9q3lS4HKZ4/urFd6xtH5FUfUUQZ7g8eEYn54d4HAQoUdBdaNnd7fO8eouwU/XC/lmKSHP6wXkYClgNfRSPB75+OqoL90C93opIj/ZKrpuu1jXdrFmbTk7daf/s+0NnHO70qZNhslmHME9q6ULqXOyn7P+u8Cltnvoih+7jvlQwKrtONWe+KtnWG23vr9swMp4GR+Utd/0KKrnbJ6pm/C0Pqw7F+7P781ugdZH0BF29JYsS8phNdl9RnVchSNrkiF2j7b6t1W94Ea1UOscpd+5wz/kBuRia1V80ygz3DZD2mKltjW5FRDrkBTo8gvEj7c+SiXA7lclgdfXc5yePhHASqpBPlR0vcvgdDncfx+AVddjuY806rjYybh9xX4ow+qhgJUELH4PPoVPp2c4fvol9s8+weHZM9GXqHRvKlaHDdJ0wxOGlRYIG9FJ3h0BqxVQrIFyhcBnt0AgCghY2c9ZwGzbxqsGaXPRttFg/zoMIZ63lX1hwKuPgNVfH7DaZrDFWFuNoo2NYzO4tKuzy/mpX384YEWGlczPLaLrLmBVGf0KsJJCEN1w2CVNABYPWKZYn99ifXGH5HKGcrZGmHlg8UK21q5gcdwTP9UyHxVicL/UplS6QlanytgdDTLq9rvWebPHkdek5IgBgzmuZWtVLCvTzrsSCzZ6UYa1JJBHECClRgi1UMYD9A73MbKA1WSIwaMTJIFhY5nW6NIi3TAwbJdAEUY2HZhU1V03fdHwSVL0VhmC2wVm3/+kgNXlDYYSZNSAlY2sXGurgJV+ta1z16GR182A83cB7QzDSjq022DV2CuOnQoGm0yiKYGqz2dFvetraM7Rrv3zLwFYqUlvAlbqoA36fdytlkgiH/HZEcYvPkHv08cIHh3B3xsjSelw3AesLFi0cf0tJKEN2+4CVmRYpRkGqxy9OwWsXv7Pf0dxeSOAFbVl8pTCyewFaUvLNWupnXss/sbXFNzk14bmoNFCI+iZREA57iE+naJ/doDe0QQYxaJxRcBK/rOOowNckBHj3gPfY7/rNbb9+epcsK+7M7PpEzjMK+ftbga1ee6N7kVGY88G/fa97zu/NkzNe/7DBaz8sF8xrAhY5YWPPFNmlB2jptMsggbGYZbSPNMGtRoHEd2tO7rSltSAlfoU9nW1KUryscwqy360STgt3zDsJy3aM+xUBauUhKTlgASmyK4q/RC5FwiwmxmZE3anI8uKYPDB3h4rblXYvAKf1BbxOphVJlhFdlUQ8tv4YrYTXZnJ/qEdAg1YhQCpH2Ht9/FvP14IaPPt1RIX6xLzvMS6YBleiX7ooZ+nCJe3eD7p4b9//gSfHY4QJnNEfoHxeIh1lko5IL/lmjhATK4QybXr3mDNCljpM+OqYK/CMhrgfJkJ0+kPb2/lOt6tgKXfRxnGKPNEmi2IwLmUV4qCCVe4PAsynwiW8S9iZ4pchNAJWA2LFY6KGf7PF8/w+09OMEaCYH0LdhBcZsDFIscP1yu8op7VIgHZdKOwwCen+3h2NEavSDAJfITSATGQ0sW3yxw/Xi/xw9Ucl4sESyagTGMHL08xImA1VMDq2TTEXm9VAVZtoutMLG3sLb8wDasuwKoL8HDtR5d/1WYmuuLHrmN+BKx+zQyruqnPe24hGx/bmEvvC1hV6E8z7nRjChe4stqqltlrLsn6wI7eqlxf4982+bANENrwjxpxsG0W0mSNqUdxP27etf62xlj3Yu9NX+bnrN/W82t2W7s4i99G/Sruq1oSeHU1x+PHzzAc7Wli9X/8y/SDYu4uh6drIn4oYNV5fKfUo+u9P9+g2pKS7UfezJip01k7tLYUZTtg1T0hrGf+XndnqOXMVNJBiBAPpgiHB5icfILjp1/g0fMvgTBGZmjqYRQgSVPJdFGLodrQTIZRr8YIZ0owngD8LhbCsAp8ZiEp02no3/b5bCkJdOt76ztsA0naAatWfRqhnptnYXW3tgzf7pI646m9z9Cbz3xQcmEj2Gm/iN3r0xURrB3+zcC9re3tZhmOuMltJVUPGJeu+V2FKy1Zhnpv2R4Qtm0E7jldQNhdl6bZmGFMdYuuE0xhZzi33IbPlk6ygEDu9VcgChBEoQTeZZZLi/AwA1ICL2+usDq/RXm7EnYV248HFCCWKjMDgDDT7AfIM+0IxWNJ227T8l1CKtGL02crwZT93YiDi7w2s+Esr5K6GfMsGTyQGWXK2lwtK80eqU6WsAPUJa9ntEEL+K4kS+HHEdCPUfLnqI9oOsHwaB/B/hjFdARQgHg4QNDrSXkggx3qzjNIokKNaBGZua5NsgopxWRZGDtChWmO8naO+cu3uPv+JZav38GbLRFluQQjbWus2uRdXa+W+dq2fqo75XBlbGWva0Te63aGaoBVFXBl3itPscHAazooD9lfbYkTgyN29ONnOKc496qSlB1r0UisyxzRbwN2wpOgepassGKzjNMDTL76FMMvnqE8OUAaU5Mn3mCo2XGouCgu4K+oaHUlPE+SJIjtNReFlB8KYCDt6nNMMmD94xtc/n9/wOUfvkV5fYcR2RicIxm1YwItA7P6ihu/WfKgEbR2nDi7HjkP2DhgHZZIez7KSSwlgcNHB+gdToB+iIyAq3RVy01wrUL9GdedAFZtSZX7NukeoCSMEQW8FHAxAIjDTtPrdNZW4zm6AFwN1NTX44LkTbCKh/o5DIoHmPOf9RYBxCna64eI+xP0R3vwoxHykuVfHONa57IaY2uYzZk4fu4YqdNbfyUpRW1rn0vyuYZxxZ/SxbX6qmZtpaYnXT6N7THS/hoMmLfyNUkKmGCENlaSCT5Ltn34cR+3i7UIes+WK6zWKfwowunpKR4/OsXheCiNaEhgKosMeZbI+WQtk1HlU2idguu07aFhWOl8l256BJ84G5kYyHJkLBfvj7EoAry8XeN/fvca7xIPb5YlrtMSCzITKVgeBRix6+ByhnG+xlcnE/zuyRFO+0C/ZIMcyiN68EyHUO0uYHTmCh+eCKYDWaoC5vwX9xARjOe9+yESlrBHA3z77gb/+fICP96scZEGmKGHpXC4POTZyuQAdG+y4J3sAr4CX1Gvj1WSij0b9mIERYZsMcMoX+D//f3neNwHzsYB9uMS/WKNMk8xW+e4SYDvr9Z4M1vj1eUdkmSNk70+Pjvbx5P9PiaBhyHHl0Pp+VgjxKtZgj+9u8H3V3NcMHHETpS8rriHQegjTheY5HN8Pg3x4nSIgxFLApVhZQErKSs1yQmXYaX7g7NXmL34Zy2axpvJNN3FsNKkVA2iW8C1eprmerZdQ5d9aAOsdgW/zfN0Hd++f9sxP8h/tAffwbDadnz79yaDp/Ihq3Iv6/vpM3AZb/w313ZzX7CXZUHr3fNjdzKke9w+IAKRMGw3fODOtyb5Ql4T5qbe4UPnzTb/3Z0rW3WdTFdvez7Zf+8NQb0PWP+pfkY1o5nrzn2ellFly6brfUYTrHoMq1tlQa+2WNbZkXax763fYPaz1rXS4Zs052/zOex6Lpu2pNuKNZ+vJjVLpGS+mm7m3MPCqIc893BxcYPJ3iFOTx8jjAZYLdcfAauuYd5tEC2qun3R7was3Mx2+5V0GWSdz+9rdIhsmm5beSGdeaL+BOFgH6Oj58KyOn3+BfxoII4DDQ41HUiz532x2007YGVBKy7UBF7JskBSvwlYUVBT20ZL8P0RsOqagh2v794wPgJWu4NJ69C5QY0g+QbQ1BI/E/DkxvGzHZAMwCOOiGjqaLlJteYfAFgxgBfh2Zx6Sz7CtER6M8fdqwthWHmLDFEGAaxYMqjxmhG/5fhipKIAACAASURBVIZPwEPApQA+wS9uAEaMnYERASN5nYEMwQgzXbRKiqUVpgmThIcG0Go6D4bttLF5mQBNmi5UM9SxQ2b8CG7zOsBrC33RswopOHywB39vBO94Co96LiN2KO0xUkNOxhUjl8BHwoDUdMWS7lvG2pV5Bi/L0WOXvvkK64sb3L18g/lPr7E+v0awShDTIWyxjrasUVyFLawfe0tNwHoDOmgAVgJWGZBKnpLDrNLN2bSEt4AQn58j2t3mcHQZB16fdZoY5PKb58mSVAX/XY2zxsFqKrkFq20HRC38oUPG8qVFlmAVlAhOD4VhNfryOYqTfRT9nggmu/tPbc9NmN8BWBHoVR1EyL5CwIpzin+J0xyDZYbkxze4+rdvpEtgyZJAMlgIdrCDoTm/lvqZbJ3RL6pcQWFd2UyoZh8rEFQAKyANSiTE3siyOp5gcLaP6GAMz7CsWHjGY/C8oYBkDNbTjWYhbQ73PSdto2zP2ooa8LdMt6Zzvw20coHBCpy6V7qgGhsumN4MuLrm2V/jdTFnDBZFcH2E/nAKPx4iKzS7Sot0j2HlPGPXHrU5wxwzghyWgafMOzMOSqhSwEymqgtW6b8FkBdH2mjnaVhVDYU47KLjqWVynMvKimIZYIC09LDKStwuE9zMV1isU+lWF8U9nJye4smjEzw53EPPAFZsVlNkTPDpGoijWMsAbcmcAazkKqTRhmr0ySWx9Boe1oWH1O/j3TzBn97e4PvrFc5T4N2qwIzsKgE4gF7oYxwF8BczTJDgNydj/O7JIU7iEr0yRRgYNmkUm+6AetvcgzyWAhrACgUZUhq3MukJL4QX9ZGT4eVFeDtf44fLGf749gavZymu8xCLMsKqjKSUuCwI0On8V/vOBAABH31WvNowjgWMK7JMyhhZ1uclSxz4Kf6f332KR33geBhgHOToSXI0wzzJcZt6wi57fbvCq6tNwOrZtIdRACmz96W00ccKId7MU3x7fotvL2a4XGdYFgpY+dQeC31EyVwAqy/3I3x5OsTRmKLr64+AleMzPBR44Hz6tQFWzXhsG2BF9udmCVnN9Kzs9EfASpKibX7Prrj3LwFYVfuflDC7X/U+IPZOunfbGKIGm+wnVEfT+aqYVfq3an5vAFU1eKXv2h7D7QIcNf9He1yDfc1xazKtuuavu6d2PZcPB6wIWGpZv/Wzaef9IBLA6upqhoPDE9GwCoIY88XqI2DVmK33/vkwwGj7UToZVq0hVX28h53//QArbfTOgBfC8CBgReFTrzfB6PAZDp98gdPnXyIcjMUB45cLWEVxXGlo6KKr62lVmNkAVlijLC3Dim2AGSSrIWCILF8fGVZdU3HL6x8BKzfL0xYgNo3wtjVVZ1EUsBIgyrZQN10C5T0OYOVqWLUxrNwugdUG4DCshMHEwCgHYmauVxnSqxlmry6wurgVdhVZVywVZAfB0ojeylPn50T3oxStHYI7yzxFigLRcIjhZCIgFncFggKysRFUywvk7DZIMG7NvDIQ8T3U0OKK5MFN2WKVYTI0YzdAlg3dZscaoLnGgJ6Mn5THBB5SdkVkVr/fQzgaoCTb6uxQAavJGNFwAI8C7WRixRG8OFSGlQkopeRG9LZKCV78lF3kEmTXd5i9OcfdqzdYnV8BswXCvDDBnMmImcGXTd6RKZBylx0rrylQLqbK+Bj8qW3YTdbcgFUuaGP6qqqJawGsqMci0NCWTFqXUbCAqxV8F20zsgIMI2EXw8pWcCsHT3UKtUufApcuYLUOqWF1IGAVv72zQxRDluPdF2s3N1tdej0e9xlWwvozczhlx0gy5oJAmHNxkiG8WWD95ze4+Y8/4e67H1HezdEjQED9IqNhZRmH2h1NXTRZpwaMNDBFVQ4orxnSPO+SbL7ML5ESsBrFiA5G6J2SAThEsNdHEfkCarGkjAcX3Ubq1REMZrTeqm9lXFGnVNnaIWtnbIbWOqx1cqFmu24+//tMK3uv1bG3gFW1bdtkW3T5F13z70Net2ZGAauhAFYek2NlKBoWvse5bMfRruOGHIB5Jhs23un0naY6p/gl5c0Vu0og5IpBas7i6IEoSCVaVg6Y1bxfC1iZSSe2lgwj8p7WWYnL2QK3y1RAq2WaIymAuNfHydkZnp4d47OzA/SDAlHIZEKOPCVglSto6wdS8uoCVhLgGZtFO03WrYB+YYQsCLEqA9ymwHdvb/Fvf36DW8S4TIHrtMCK4Cw7cnokDgYY0xYvZtj3U/z2dIKvH01x0isRlykCJhd45xFF1WkX1LfjvkjrUKpRFgY9x4fXkPFvQR9l1Me6DHFX+Pjm1Tle3ixFw+oqKRWsQoRE2paL46nC8cIA5hNRwErkJQhK80fAPU6LRKIig58sMQoKPB2H+L+/eozjqMC0z6YkOeIiQVnkWGUF5rmH7y4XClhd3iJNE5xMB/jsdIonkwhDDmXBfVGfGRlhb2Ypvju/w3dXNWC1FhwuEhH6OJljXCzw5TTCi7MhTibsfP0RsHLX38/Zy36tgJULOt2362LZq31B37tpd60dkWYnjTLy+jUtC37oV9u47wI8Hnrcre/TzWfnYVxQo5VhJfvndv+na39yy8Dthcg5q32jTljLsQybrh2w2gSrrM9m9wZbEl5dk8OQVh1YoWpWCRK5L1Oyrs/Y6ifWkhZdoujuPTV/r7wB5xFU83JLSWDbvN01/l3P5iEVANuOIQWA9KtY5m2YoASsqItI4vNsvsajR8+lSyC77c5mi4+AVdei7VowXa93A1ZKe9/21XX8D2FYuYCVJyWBoWQ6EY8x2H+C/cef4eT5C/QnB4J6aiLPF8ed9xXGUa0hYQArIY1XWjc5vJIZTmpYLeB7KUIyrEieMJoLHwGrrhnY9fpHwOovAVjVQaTZg400gBVRl3VWmIxJ1QbdAEAiaNxeEtgUXddNzJa4AQzSCQ4IuyohW2gtpYCLN5dIrmboFyHCXAMTZoJ1vzXFKWUpwr3rlMFQgiU7uQUewvEAe8dHmBwdIh4OBYiwYrkEpincnq0TRvxYXl8J8FMmrEXM4WeFaGlFLE+0TRWkAqYutdnQAXLZV2aquhupsmdUk4pAWsZgKwoQ9GPkvQjedAJv1EdvPJJvf9ATQMsf9AWwCvs909nNlFlI+aLqF3kEZc5vkFzcYvb2HPPzS5TzhZQIUmydvlBO5WYnh9UKWCnm0Pplm0pskDCc+9SOXhZ0N2VdTkmXgBz2/YZxpaCQKam0jLH3BKysQ6jMDu0iRttsGVZVSUrL3QlgVQFuBiQxWjViw4VRGyApcyShJ6Lr/U+fSklg8PgY3oRsGPpo97ss2uGsS93MjTZKAnkee82yV3rUOAxFeyxOUiQvz4VhNf/mByx/egPMl4hU8Vr3IOoEVRVapsTZAFW1+DrDh5phJUwbC2jxp+8JYJWFJcp+iPBgJKLrBKziwwmKXoAyJrPYgMvMugrwmwlg1dSRajqWrpO46TCa5gytk0+fx/3933IMq0lVZ4CdoKi6BsdBtzbOZQV0+Rddu8+HvG51lxAow6rHZJkDWLkMKwtGboKDyoIS4Hhj/dhSUGVY8R71mdvSQP2pnzHWqopw7F80yNSlamlMrs5dpdxmZMhNLCQiWAFWLL9LcpzfzHG7znC3ykDgg3pWUX+A45NTPD7ex5eP9zEKWTFN0XEGVCnIHuV5ufZ6EVmMgSkHZPJBmU+asAD8nMLyCiwlfoTrdYHzRYZv397gD68uMPNi3ObAjACr8c1okQdBqIDV8g5HcYnfno7w20d7OIwy9LxMzifFZuL3EVQ2Mg8mICOgqFWJa2WXURidnR2DPpZFiMtlJtpVf3h1jreLFBerHPMikM6FGbUYpYyXX1zztJEqPG8Bq7oEVMeVpecxO0ynK/jJAqejGC9OJvjvz/ZxEOYYhEBIoC1nCX7BXhhYFB5+uFrg9c0CL9nEJE1wuqeA1aNxiD7PWzBdo2WXKUK8m+fCsPrheoGLVYpFAay55/gBIq9EtJ5jUi7wYj/Gi7MBTvdKxB8BK91jG+B8M1BtsxW/dMCq7b5cX7H5evWaKQms39sU7NbR+KUDVl37gyv43fZ8HwJY7QLV7GtNYMRN7jTnWROw2piXjZJABRar3fKeI6jnaW+uoglLt6mS06XWFpK7yW3DsrLlgc1E17a9dNf4WIbVxjxssIC3+SMPXbNd5+/yAbZ9nn4Ty85Fh9bs4WQ8U8MqYXOQpMCzZ5+jP5hgvc5wezf7CFj9nMHetiB3HePXAFiJU8ayJHaiiQcowhF6e2eYPvoMJ89eYHxwgrA3EHCKgJVS+XPV36nqv+sgXLNwkr8EylRLAivAitnDj4CVnTPvx41zZ9xHwOpDAatmQGlLAiWoqTYcglP3SwIlcDWAVbMkUJhAbSVfLmBFcWnPV42qdY78eoHlu2us390iu1lggFDYVxS51Rp5W6BCt5yePMtOUqQsVZqM0D+cYnx6hL3TYwwPpiKwy3KRGrAqkK0S5ElKgS0sry+RL5ZY38ywvpujXKwRFUAfAWKPTBcN4JpaORtbvGWyOLEffyUDQJmU+m4yWchUIWCFMEARh8iouzXoIx4OEA77CIZ9eP0eguEAfi9Cfzyq2plLDTF1UghUJQmwSjF/c4Hsdob19S0yMquyXJhVZC7x/dJFjPbq3rXpH8hMk/Ia2b3rdWXXpejTNF4TR9O8tQuw2nDIxSjWK56/2nTFtk29a3+S+WWAJSuwz78R0CNYWon+thyoFbCyosC2TMf3BWhMAx/e4QS9548w/Owpomen8KdjKZdhaY/rUFalkJayXpV932dYcf1IebgBkRikU5ctyAuEyzXuvv1JAKvltz8he3eJMEllzNi5TJ6DVec3ZaOWO2UhBhlXUxKoHTldsILhsgJWLKXNQ6CIffjjHoKDEby9HgZnB8AwhteP5D1S9iVd0ijYbTqomWvZFbC1g1YWRKuva/MxNcApvePNBJcZWysKX52nRZelrSSwKyDpmn8f8vomYDWuAKus0C5BCliZRem0ALfPUEW+68Upz1eYseaqPPZj0CYVFqyS7nUWsDQBY/MeTM5fGeMVWGXF1jeWsJxfNewIXOonyK6arVIBqc5vl7hbF5hn7GgaCPAR9vrYPzjC6cEYLx7tYRJ7GA97oivls0RFGFZaeirMWLKPgkj0CS1YJexBJjH8GOsMSPwQd1mJl9cLERl/dbsWZtNdGQjokvA+PGXQ0j4OvBAjalStZzgdevj60RhfngyxHybos/yXmlikNwWxJiqNRqnaQl/uUe6V+iPUoPMjZF6EVRZId74fr+b46WaBH2+Wop3F7oQUgpeOicK8tR09VUOmLl02HaZlT1EVfOkGGgYYEAtc3mFQJvj8ZB9fne7hq6MeJkEm7CeKovtFJuudl74sffx0Pcer6wVent8IeHm6PxTA6nTAcaDPS0BOu1ZbwIoMq++vCFhlWMLDKi+Re0zglAiSGablCl8dxPjNIzKs8o+AlVlAf6+AlbU3do9qAlbu69XvhmFVi9bXzoVrc//RAStbYGPHzf0p/pnTVEN2PycZqNPOWOtGws8Cac3kjC2fq+ZqJ2DFvaO9E6/69wSsNPGhxzT6vub3+vxaTliBVVbTqmMDbfML3b+ptI4zt1rAql2Akz39Lv/zQwCr1uu3STTuKZL3oD6odgsU3ds0R5rw9xBPn32GMBxgQR3I24+AVae/1eXQdb3+Swes2LZYhJMJQLEbTdRH5vcRjk8xPfsUx89eYHr8GL3hSDQKtOUzxZhzoWrXa8UEECaLx4Flzq3SsNpgWEmDZwkQPzKsOqdgl0nb+fpHDav7weCuTUCdEU388ss6HBLw5IYR4VC4Kf4twNYWDatdgJWeRtVaqFOFeaLdAYU1NJN/K2Cl+lUsXZCgSJaOCpKzBLCIA/SnE0wfnWL8+BQx9aEmA5S9CEXITlUst2DJiSdd7ciyKoRNlaFcL5DezbC4usHi/BrZ7Rz+KkWUsjSE72eArmCOZK7MbKtE2E22v6kFJR30+JmMAYh+kYlThj5KBl4sOSGzhRagFwuTiuWABUsY+zECYVixCUS/EhgGwZk8F3ZYslqjXKdYXd2iXCYoV2vpFshgjAwcLVOhJlIuYFXV6dDosPia1O8ErMQlsjFzy0oTPKTBsHKdqk3AyiJj1vGqNba2OQVdlGsLWFkmU+VUm+5oXQwrjccNu0rKmUx5owOLCNAYBSinI2FWDT99gv7zRwgP9pCLbpphjLkNTtqaMNwD7DyZi3LtZo5xb2F5Kp+nP1vi6pvvkf70Fumf38C7mYkQu6gK8TJ9T+Zx9XANMCWOrgNOKZPY6EYIsGU70lDUWVttEgCj+HoeeqJb5e/1RYC9f3YIf9JHMOrJOflZ0dohYFVQwFo7ELYFa00n3A109P0mc2udzIZ4au2Qu2kN+7tFYHVObRzbySJbqn0z2GoLuj50J/q5n1drwuxVhDAetgJW1fqptKvqUhuZTi7DSsZhsw04AWutbnYZVjW7qlq7GxdvAwDT8dhMTtVZMk+lArltSauFt3ysc+B6vsLVjN3pMsxE7NxDHsQiRs6uc2zTfTjp44vjAQ6GAQ6mYwz7PcRkMvqlNIsImRykJr0Ir1NwPVQbKiWPnNVkXrGLZ4bbLMebuxW+O7/F69sE16mPq3WBdRALQ4iNA0LqYtE+FiX6pQJAXjrHo3GAf3oyxufHPez5a2ErUbMpJX3SjyRREkiBoHa0pdXiKiy4TrkWQvbsC7FIgZtlgTe3a3x/cYefble4ynzcZqWwnXjfEqBT60q07bj+bAdPawO0rNdmD4TplaXoBQFi+qrLWxz3fHz97ARfHk/weJBj5KeIuA8RrCqo26di7evSx6vrOV5fz/Hj+Y2UEJ9OCVjt46RfIihSuc+y1PLLrIzwdpbhu/MZvruc45Lj5wdYZAXI2wrJsEoW2CtX+M1RD18/HuNomCD2Vx81rP6OGVbWjlub6YIg1r4232PncN3UoT2x/EsHrLoYcK6CaZv9F5+x4R9s7JWGnL5t/7T+t/Vv3gew2ji2szeqy2EZVo7Nr26k/pt7DDsP1MdUgL0Cq0TL0MJoKolRMamkMiknCrfVX9i2h24bH/f9bruRtve/Dyjl+jBtv3f5p83r2ADXtMZcBiujPIkkLnysk0wYVlE4wOnZUwqWYDZbYTZffmRYdTlZXYBU1+u/DsCKmWoVv/XDHjKvh2B0gsnpJzh6+gJHj5+jNxxLSYR0+BMhOlFMd3rsNQErBtlcrBRdXzVKAh3ASiHWjxpWXRNx6+sfGVYfwrBq24gUyagBKxfEkvXslARKhz+ja9WmYWVBno3NwjCsXMCKYutkVK3eXgtglV8vEaxyDL1IASuhCClbST5HYW0PWCBDPB3j4PEZ9p8+Qny8j6wfYRV6SEMPERlKRieIbCeWFpKVEkhrcoq9r1GuVkjIsLq8RXJxg+x6hvx2IQwmWyJYsYxMJssCViyZkxlY6QUZDoiwnKikzbJgE+QJUKUAGkEQpW6xZD1kHRiK0EfKEit2nerF8AhekdljACiypnyyh8iwWq1RrFMUCcXXCylvpAg7ReRVbU8z+BmhCu3ELl8iPs+R5HgSpCDYsINhtROwMs/CBr2yebtdAmkfGxlCOV4F5tiSo+0aDl0aFq5DyN8ti0a7QTpsrhb7UWvSaPcqARBEH0oFkBXMKgTwI2BVjAeiXUWwavjJY0RH+8CACQ6XNeZE9CaIqa6jBbAi8GPPVUExWYFsNkdxfYebb34QwCp/dY54sUZsNHjILJSEiQGsZH25nZlMqaqMhwNYWTBL1iynJx1qAgN8D3WsiGQOI2AcoxjH6FPLajpERAA4UDBEACt59gXSko7W/ex5m3Pogkb6OAic2C5fdaZ006fYxrLSRUeA0RVWpUPo2jRXN8QNuLr8lvfejn7GByvAihpW/ZF0CmRJIBlW1KwQrSRbZlR5GnVnW44Mu6TJT3NeuUdhHxn7LeUGZD9ZDRmnY6ALNrcEKZZppctIARZ59oYRpH9WBTg9h6heYZkWuLxbKLsqLTHLPNF0ysOelAQSpA/jPqaDEM/3AhyPYxwfTjHdG2EQhwJaUdOKDKuqwyvBHpZXG3vL+yHLabEG3t3M8W65km54ZDRdrIAlBpjlPvIoRmIiqFgAqxJRWqCXe+jzPvI5Hk9D/P7ZHj49jDDxV2yMKYwuZrqpa2oBK/pzarKZaCBQHcALQynxm68yXNyu8PZ2jbezFK/nGc5XJeZ+DzMpqyPIrM0UwH2H35KwcMMs+xBsAwVeRyDvj8lwylaIVrd4Ph3iv332GJ8e9DH1FhgFqvkl7AWW6ZIxWZb0PPHmdimC6z++uxG27dn+CJ+eTHHcK+FlKwRRT54dEzpJEeIdAat3ClhdrAokYYRFzmMZDa1kiX0/wdfHQ3z9eISD3uIjYOWsvV0Bbptp6AJEqhmxpWT+oXaszR5Xu9aOLoHu+d39tQItnD12w76bvaiNYWWPqbZ5s4ujO0ayD/+NNay6ns+HAlbu3unOHfu8RFLDAbyawFUXw6oef+NjNfbHTe3kZiy1CVjZ56vXaWxhoyRQ81B152xbfUHHvWZYPRywas7vej+s423j7dY7WMta2QVWda3ZbZ91fc9t235z/ljASvdptfO01ylFq3xKUIRYrhKwue+gP8F0/xhFEQhgtfjYJbDbu+oyiM7caD3YbsCKy03Dq21fu89v6e9uBrb7nmq3gNRpMqw0MCEtWgArKtgMD7F3yk6BBKw+RX88rRhWLAssmM1iZlqcNHUZbVCrLpyJRm2XwHKJwEsR+LkRXZe0Z81O2CIiY+mYm3flouGNjPO929fXN0tWDEimYe29umX3EF0bhlv+8vCR13e+31NrnuVDAKua7qpj5LZcNtdYtT12rtYiFFWGos6iNMe6a0y61lc1V1uMcBUn7nBm3OBt27Hc9+jvVrWXJQ/KoFLWle0wVW84LFeQDlzM5DuduCrqYVPXQaabfWbKkgqZ4WU54NUcy9eXWJ/fobhbIUgKDILYlATaoEiZSgSh1h6w6gUYnBzi5JOnOHj2SMq01pGHjIyYHvVCtBxOykoIWFGbSgTW+U221UqZVssE6e0c6/MrLN6cY/n2CsXdHFFWIhSZEc2uWzF6O3kp+q4bZg1aya8GsJKm8OZ+GVwLS0DshmGrETijPTHBC0tX2CGQYBWDIc26sCRFRXkJWhWpanBRp0mYY3Q42a2FOnws2TIBJRkxzOC7DKuqXNk8AmHN7ACs7NxoajXY1cBTbzpUvE7DHjWlbnaxy8zayDbWtkcBl00mG89pGVKWIdZc7ZVdM+MpDho1mFkG6gcyfyuw0S4AiylZEWXjOOvAKWDFLzqjFDAWwIolnOM+/JN9DJ6eYfT8EeKTQxTjEVKCXAa0svfoAgibtncT3OKzl93Cdkxk2e1qjYQlnuz8yJLAl2+Rv7lEvM5EcF22q8BDEAaqZeZk9xUE0rGUJVsBVjXQIYGHoZ+zK6F2KiIAUCBnA0BqVo0ilOMY0fGeAFbxdAiK6OgTU9CKrC1hbjlsrl32qglYyb+FC6KLpwk2uTZ50446e54tCXTsjOtYNwErtyywyzY/6PWHbmIuxdEcWDwGL0Ip2plDxP0x/JDSAwSsOCSBAr61oa/KM9TolAJYubW8lllnA0Hrf7kaViJSbudMtb9VT87Zm2s/w4JU1rbYwEntvA08OSdCEVcXEOl2gSWzwwSseJ9hH1QsXBu90FEvwPGgxPGkh9PjIxztjzEe9DCIqF3lIw4oCK5BK9cyS7vZ/EYZVtQEDPHycoafLm7x+uYOl+tcWEHzMkISDLEkYMXugaa7Zex76FHbL80QZ6gAq6cHPfz+2RTPD2JM/CUGcqoAFKwncCXQYWVERGVKdag8dnQdSLnj5c0cP53fCJvpYlnglsyqIkDWGyngI8+Ra7dAmWUIpBxP7Y1utzqOTogov4fsMFvk6HEPWM/QW93gxcke/vmLp3i6F2GYzzEIKVXB8lGiYrqeuAYo7H4+W4vg+o/vrgWwOt0f45OTKQ4FsFoj4B4j4D61+kK8vU3x3btbA1jlyKI+5hmZlFKgKgyrgyDDb05G+PrJBNNohp5oWJkGJMK4qPegiuEqQKd2I3TXdTvDr23ltft5tM+7dIRqhmUN1FY2YUtJrHv2LsDCte1dvlbbXXUdf5c9rdbwAwzVXwKw0r2k0e3vnv1Vn1rPVwqrT5/3pqFsjptrs6tt+oGAlT1y2z3uAhtk/DrGbtfz4Xn/koBV27W2Mawq22stdZOZ7MQDdYWEiVINYFWdy2Fzto/Gpt9Qz3EFrGwDpmqemkSJynfUQvvCqpK5szl/urbPrucn88hozO5aK78EwGqDXSXmnr5aJn6cAFaUIIkiLFYp1UowGu9jONwzgusrrFYJvP/xf+3tnLOdlK+OCd/1+W3d4ZqDv83p7Qp4uwAHd0Hepxtu3tx9g2ymW4sz9gAbKhu1dAnrgC6a17URYAvzomvab7kaTxcRaYoS+PnM4kXSljga7SMaHeLs+Vc4PPsE06PH4limGVt508m3ZRUE3NThF9CqQpfVHJbSBUZ1rPhNRZTQY6dAbV3c9XzaN0FXyLitcX19v9vnX2Xmdz6qrvnb9XrXPPjQz3/Y8S3QVAMoerzmfDLRX8s8U/+ra9vrusrtr+/cMKlR29CIagaF7vxqm0u1Q1frU1GLyu551fEK7a5nMyb13xXQEmBLhNeVgeUKqwsTQjHhagQ1WFWGR98LEc4yrF9fY/nyEvnNAn5KEVkfZZoiJgPJ6GcFYYQkz7FIUqzjEN7pIY5ffIaDJ2cI94bwxgPVhuKqZLmW1qxVTrLIr9MREn0pLW3id8F1vUqAxRLp5TXmP73G8tU75Fd3iHO2T6fD7glAkLEsi4LA7BJqGESu87gB8liwyjKPbCc6c02kAqsEjGpy8p9OvQAAIABJREFUURNPyrTM+9iJVL7MmNYaAEpvypiK0Tc4gLn5iyqHV93i2mY2zy9/bytha0zLNiu7ab9smbOOr1hmI7SuZlqRMetkCB9DRKwonJyLxgrvKQ5DEb1nVGq7FHJM6o6J9fWuV0wCMKD1BaSSmaaCPRXLxAWiZd6ZEjI6UfxMtYJNqalhacvWHEWhAFbs7pjFAfJJD/HxAY4/f4bx86eYjwbI+32ZD7wHWY+8Hh5XJr3dI9VGcH+w481fyYALoxAxRY05DxdLLN9dYv7qHYrLW7z5928wTHL01jlCKilbAFmeV2lYvA6ryN6b8+wEuHK0Kio7INpmtaCqjDFBTparDkJk/UAYViwPjA9H8EcxioDPgaJyyrSRttYW/NwCnNu14QYlNqCx2lO25LYtcLlvHeuZ2JUw2/AVGqDW+1tlu+IMMr1xoLZV0u4nsaSsQIQw6iPujxDFQ3g+Ow8rYEVQhnPKnm3D1xMXwGWoOdfkXI8F6IwJ2SydNAFF9/o3+lUN9qSFVxS0V1bYfJ3her7G1XyN26QUwGqFEPPCR8L3ECFnF0w2FvBLDGMfo36I6XiIw70xDicDHIwHmA76GHJdiP4g2YQKVhHsmq/WuFsstBvg5RJ3uY/ZOsXtOsEsKbEqCZApA4rlukxw0NcKaVtQogcP5E312QRjfomzcYwvz/bwxckYj8fsHsiBX6PM6eupoDo1nAQsEx0q/gyR+QN8f7HC9brE1XyOc5bwLhPcJAXmBbAqfCxFaF7Zm1I+aAJ5sX3sCCoMe5M29MiM0vfpmi3B/Y7lfuwMWM4ucBbl+OfPzvC7J4c4ZHfAHpMwtCLchzMBrGS2cf4gwuurOd7ezPH66lYSrhzfs/0xjgY+en6BLEsR9fpA0MPdKsdPl3MpZ3x5t8JNBsyllJGjxRrDFQbFCo9GIX7zaB+fUD8rXCAsqXRFvhvPrYCV9YcJNCpQpYCV/RbtGd0M1B429iABCEXCS1+3iduaKWj9be1c2uqzVUC+A3DbtWGyNG38Nnc5d8VX1n+qDtthA5vva+A490ySy5Bpt1ebJcDNwHyXf81Rkf2qYb/lGA0UkH9jnOT+dBNQareNDaoAlJrVuX18Gkkra+3MwSzgud1WWzZPu+j9rufyEK+9C1CsdQTfbzexTWnaEis8IgE/2wGZY2Hnm7XrbNBiB77p+z/k3/X8qKHy+3dS+wjufipr1uYZnb1Ez6sx6iZgdl+83Szu6pS7gKW217r2/67n17W+3PjI7pPu34S4Ulmwtjng+CpVoqialYhCJq9zYfMWTAkEMVYJLX+IwWgPQdiX11brFBnlRX7tgFXXMukCBD4YsHpfsMrsMQpYbf/iJN1ElK1RtAbSUAS6BqJ1LvHcVOXX7BZLcyiK6QUxouEe4tE+Tp+9wNHZp9g/fiqbepIlKClw6UtYCc+LVFDEiHKa27JmVxFlAaxYGpggJMuKhHLfti9+GNi2bSF3Zai6nn/XsHV9vuv1Dz1+1+e7Xu+6vvsOw5aAY8s8/7UAVtvnT50JEVvgsKSq4NFmSghamW95jdka48TQ8MtrFrByWusqYFX3WhdfVJx0DynLHYoA0W2G9asrrF+S2bQGK5PIgiJzi6UhEsGxHCmKkBYFVnmBdNhH/OkTTD97jr1Hx8Aglm+W1nFvoP5H5QjYMhYrqm0E0T0pvWHpWi4i7N56heLmDutXb5G8vcDi5VuEBEXSQphWBOV4jzwuBb1ltjQyXG1j7dow+7uU7IlIbl2+Zh0RvqcJNjYD/o3ztExb61C2TV3rnrgZPLuWutaMu+ZsF8Ea8tVyMdUcM4CVFX034JmmGFRni/osZBmR5mqvU0CqjEwEgiEKuok4PJlpxsDKviBUCxW2FxDSlKq58zgMoxqMq4KfOvNHXRvLRnLvywJuoXQLU22nLPKRDSL0jqY4evYYw2ePkRwfohgNhamggGMh1yni0BJwKYNKpaI4JvqsTTyGlIEeO4CxTCrNkd/eYfH6XOZdfnGD2x9eoc+5lxYixK4ZTY3RNORjwGEAK1vF2PDibPBbuUkWuJGyUWVJ8YAEd4WvQ3biIBLAKjoaK2B1NEYwjpFH1ANimanxVMmW6QCsmqDRNhBJlpKblW3JzDftvd7K9j1017m79o7u1xX8rBMWLYGx68w2FiIBqxyxAFW9/lCAKw+RgDp8FkKcdARv7fjUZXjKEN+VMNkErJyMtzPWMoIdgLW1WfeSmux0RPtc+qx+NoBVgssFgZsasFqWgQBJItkfsCMgf2q3y14cYjzoYzrqYzrsYZ8/+zGGoQGsDNhB4Ccp2H0wxYygVe7h5SzHogyxSjMs0wyrjMwidr0kazWQBACHnewg9sOLygI9n6PsIaa+3/wKZ5O+CJF/dryHJ5MIexH1ndYAASuW13Gfoih5qfpcCQXkswLLMsZ3FwluUuB6ucQ1rynNMcsKrEvIdYjOlRFo35xP+ldqDkp5rSQs9Fz8naLpnNbcwyKyl5IFotUNPhn7+OdPTvD12R72owJ9viYQMosLc3jUsOKJCDQhwtvrBd5cEbC6QZoXONgbCmB1OAjQ95lgSqQ8swx6uF7m+Olqhu+pAzZXwGpRsgwzklJ0P1lhVK7xZK+HL8728Oygh3G4FMBKwSr7rX41v3QPUyaZBa8s21nms1tObeahybOofasYPIbLacE90W4zGmv3bIDuMNV6sfZhY/0ZuJWA/Y6F3gVY3bdHerS2z7X7YLaxQftF7A649T63+XY2dtplx0RPrXG9erwatLLMV00umKSl3WNMEqqy2yacs9ek1998HnZ8GudpAft2AlayBbnPWe9019i7LJe2fb85Vl2AxwcBVhVhQ896L3lsEsHKMPUlKdZ8jwDe5qsNoGomVJs+5KavV4OH7jjUous1O0qutwWwqvdbBa1dwEqfjREXN/GBzFHnZO5+vW1tuc/4fwdg5frkle9uQDmJG4w31u6HmPm5UXZrR48YgC6YhFrAwraOsWC1CTUWR1PxC9KsxIoVFUxufwSsNtuO24XTZuTuT6aGmu8uy9j2WmPB7jqnG/DVi46T4UMAK26IKh5rvAN1qEKKIO8hGk5x+vQLAawOTp7Dj/oSYBcexdcV6GKXml2AlU7mFGVBwGq9AVhJJcYDvz4CVg8cqMbbuoLvfwTAatvcadvo6MDw/dVGZwJIy6yqACtLLa6yboWyrOhpm8/Y7IuW+zjmvAqYteQwTADveo3Vy0ukb2+BeaoleyygyHMphxPwgqs9ZOBQqpj6dIK9336B8SdP0NufiGZVEQXIqQNFdk4Q1gwaI46uGV5lSwngQbIIbQgBZzZeyFJ48yWy8yv5vv3hJYqbOcr5UvSsBIgx9y4gCTVVtmhA8Holg9miQSCbrgGsBNRwOsVZR5PH3hVwurZ6Gyglx90CZvHzf3nAyuhkmSDC3ruUJTqBMS+Jz6BIUy1nIUgipZEqQMlSU2qiaayjgJZVfJYxoaOdFxj2BqoVpsrS8tOlqcuxeV5hBBn6uHGSOM4WFHSDFtcRIwOL2oUZr4u6aL0A4d4IB49P0Xt8Cu/xGTBhhzeyFHxlKBnRY4JXZIYoQGVANav4Y05omRZ+mqGYG3bfq3eY//QG2eUtvNkSccYyphyeWZsW7FUWAktiTJDk6OFsrHlHhH3D2TOAlTjuZPaZYFDWTy9E3g/gTfsI9gfoHY0RTtnIwEfq5ci1PeFGhtW1J83ft4GtdflIDVa517jb6tty/N2A1TbQ6v12FPdTDwGszLW1LMKCJX9eD2E0MIAVuT8RskI1iNoAKxkbsaUKeZJZ87cFrBhwUGuLyQdgtkxxs0hxuUiFASVgEvgdYF0S0iAAQoaVMqZS2tDARz8O0Y8CjPoRxv0Yo16IgTCsQpPcoKnWJhVkWS3Z4bXwhN3E0sBM2GgeUjkH9Q19AYtkDUqjCUq0F4g9yDcBq4hFsItbHI1iPDua4JPjPTye9DCN2U1Q2Uq8Ozln6WGZldL9cLZYY7lcY555eHWX4S7zMEv471zZXRwLASOpscaSO4cFb3Bem+DUgjzlx8rWacrdteOiCs5HHtf/EqNiid8cD/HPn57gC4JFnpYW8o6VYUVbUANWZFid367x+vIOr65ukeYZ9scDnB2McUT2JKsEcpYFxsj9Hq4WmXQ3/PPFHV4vEtzm7DTI5xXCZynleolpkOHZfh+fn4xxthdgFK4QSuWABaukb6oRZzS2WzhyDruKrCuTzKi61xoQ35ZY2e6ULmAl+6kReLagyiZgcB8wrgPa++twW5n5xgrvioidN+/ys7b676YyY5st+msCVnwGcvxWVpiCF03bKSwrA/Ex/uHzsXqeauM3ASMXsLo/BhYgqc/TtP27KlAUBlOGYtve07aPbNyPOFC76yN2AZYKDO8mXOzcY0z824xRXODJ9QVtF2R7X3xNJCcckK4JWtn5s20P7AKs7DrTc2wCVpJAtoz2e8kmfbYuYKXXpoGA3FejkdH7rJ+u5dkFOHYxrNyxdpM2GiPR5lo2aQ3Kbj7zRhdDQ44x9HuURSprKJUMe6zNO9Y50twTwKo/GElyZJ2kfx+AVVdAvmvBNRf0vexZY7X9LQCrZsC3uTiJSjO7t91h3W0wNIsgAZARcFVKdoiwP0Y42MPxk89x8uhzAa2C3lD0EIRQ5ecGsNrNsLKAFUplWQVkWYmOFcsQH0JK1Tv4CFi9X3jRtT5+6YDVLoMqjq4VMG+Uu9j54t5/14ZggYAquLTMDQtamZLATZaVpYkr+6NoAaw0YWdCLCejol1uS3jLDMX5HKtXBIlmCBLmhkPZjIUSTcCLGQi6JyJyW8If9BGfHWP6Ty/Qe3yCYDzAiplmduEzQA/LTqTky5RYWI0iziRxoZkBJ3OFNoRrmoAVv9drlNczlNd3mL98g+T8Csvza3jsHkgdLDp6pisiWVZtzlLTVjZtqwJJyrCygJW7OVrnxA303dftOSuHZAso1QVY2c93MSy2rT7LsJJr28i6aTLDMomq9mIOaEWgqc928HmORAS/gZRkOj5pAaio+RVoiR1/GhF3lmVSeJ7loqOoJ0COraESEXPRnNFyk9xoumgJm2F9iaOpttcyVN0ujxVgZbSwGPSyy5hcH7voDXsYHe2LhlXw5BGC/SlGexME/ViAN2qQsSEAmYC8F6vBIzpktouslKIW6DGwXq2RzuZIr9gh8xLLtxdYvb1EcTvHIAfCnHoz1CfTxseqUaUMNQnsrNNcaeFs7hldDCsFrHSPkSJ5MtniAGnsiZaVT8DqeIL4YAS2UMvDEmnJVci1UwuDt+1TzXXQdKitw3f/7w/ZG1Xk+6EMK3f9tNnH99lhmqK57eXk7f6JBazIsIp7A2FYoSRAqoAV2UFut8dqfB3ZgS7AyrUfbWPcNg5te6brrOu60XuS/wtzykOSEbDKcL1McbXMBLCaF4HoVxGwoqYSrTm1OgjEkAFVRH0VI/dLwaQjA14N4gi9MBD7TRvFNUgAig0OCIlwbRGcmidMINLGE44iOE3ohGCVAYAEINLyO4I7EcEqglZkNCLHen4j4u+P98d4vD/C6biPSS9ALJINwJq2qYCAVSx3nK0SAayoJ0JtqusEApwtswwJWVU8v7k3gcgscG9LgdWbMxBVzb1yu9+6v/P+yd1kSeBhkOO/PNnHf312iGcDYOjxbKZKoAKsjAh/wVdCXNwleH11h58urpFmOfbHfZzuj3A8DNH3CHCR4RoiRYzLeYY/X87wZ5YRLjPc8b5KlcoguzPKVjiKS3x6NMKnR0Mc9AsMA4EiGwwrgqgayCtgbwEr8ztBStMUwwJWsicb+6xl4E3mkYIa2h3SspgUjNxcXZt/2QxoN0ErWxr+IQwrXQfbWU67fHcaXSUobb+C3QH1ZmOGnefaYtzos933XyyAdB+wupdgsENa+Z8tiYeqc+kmuGJZXK5Ob9NH7SoJtCX2D7n3+/HrlmpSZ6y64ue/BGDl2lP3Pqy95hyz/mAN4OqzoY/cBKPcY7QlPJtjVd9uO8PKApc100rP7Sb27gNiCuTcP3+teVn5YDvi213PVcdn967d9fx+DmAlNso0AbDgWxdgZcmKm/dhtbe5xydSHi9a2J52m71bJEgLH8PRVJpiELCiDInosf7aGVZdAXnXA3Nf/0cDrOhscsOwZYkMjDhxyLLye0ME/T0cnn6C06df4uTxF4gGY3GEbEmgZhaUDr+tJLAJWNE1CLwasGoXVa8XoWug7m8sdcC1bdl2zY8uJ73r812vf+jxuz7f9XrX9f2jAFZbAU8DemnGoGZXyfu3AFYCTBlHJ8/rLoGV9pXDsNKUmykAc5gtsknz71mJcpYIs2r1+hrF9QpRxuy35o5SERaXRSoABvVPUuqQTMYYPX+C4W8+Q3R6BLAzIEs8CGwIdZHt0clqMTRGrm31iquSLGFWpWUFWLEend2bQoqwz5bwZwvk59eY/fQGdy/foJytEFPLisF9lgtoJaK4OzbcNvtazVmydloAK7sxWoCmOcfdY1YZrL8RYGUp6W62Wh0ZdeQ3LsuKmzulHxTVX5KdUGbIYh9Fnw0veuiPR/JNoIqRrHZmpdZYLh0Ss9UaJbskzubCfCup5UUGXKG6MCK6HvhYp6TvaYAtjp8JiugsVeUEUobjOK9SLqqlOixHlYDZ6DsRUCvjEL3JCP50gujJI4T7U4wPpojHQ3gsS+1pWSpBK8I63FfoeLMLrQrkU+w/h5dmCKlNcDfH4vJKtKuSi2vRTSvuZvCXCXrS2VKocAZQstdZA1ZVSZ5todHIOD8EsOIAyLrmGEtXRB9ZREaZB3/aV8DqcAx/0kMeATnLiQjuOl2c2gKCrpIEF7Cy66gJ0m638XywIoK29S33HenNkp2u/aFrf2kvCXQ/1WSh19eqmhU9KQmMYgJWPQGs2PiRrD4XsLI8gOrRGg0rmag7At6/NmDFrslWv2rFjoCrHNdkWFnAqjSAFe9LNKVohxW4KKgX2h8JcFWBOB7beQeIowhhSGBLWVIsjaTvVUiHVW26QViEzrw2StDSO/pj9OFk7AyLx2PZYslQgGWBpTCWmGYgxLWc32IYBzgY9nA06mN/EGMUB4hDHhOqlZiXWKS5AFbsgEhNkSwnaAusPB+rokTCEnVix3JfBNDIDDNlwRZglKlngBgjdsxrky+XqSIcJZ2n1Kjh9XqrOY5jCLvqd2d7OA0TDL0Ufsh7ZrmcZVhpiS7PzZ6xl/MEL6lJdXEttpBll+wUSMBq4GUICVr5IVZFiPMZAas5frha4HyVYY5QoCi+7mcpevkaj4YBXpxO8HS/h5G/xiCixMUuwKouCSSvWWygAax4f9oQpQY/TQG1jJPVsdKo1DSKMKCVDlrdZdbxmDfsQb1XtrCvZN9+f4aNeXDVqbf5WE2/vQKJ5QWCbtuj7i6GldtJdJcfss2OWcCqvvYarJKrM35eE6zYuCfDmNlsmqHvqBlWNunuglY1w8q9dnccOwErQ5HaNfbbXquhzy4rv/31rvht55HpHzS6ADbniv239V/c4/G+hF3ewrCyf9vGsLKvb+5/7YDVtpJAy7ASeLlRym/39SbDSsAvw9z7OQyrbfPj5+Abbc8iNyWxu57TrpLAhwJWm3OQZ1NQnqLr1DtV/m8oHYJnywRZEWA4noqmNvcaAlZC3vm1A1ZdS63rgbqf/yUCVpVxd3ReaidMnaX3ZVhpdlSzNmoQjHYEi5HiPoL+BJODJ3j0/CucPn2B3mgqjhJbipdeapBtw/CSLvEma19vYUZTkp3UuKmTwm0ZVlq/qjWw278+AlZdM3z3610Byd87YNUcnebmbTeNnYCVKYFzywLtGiRgxY1LX1NdKzHHdiMVUU/juBtwzF4TGU5Y5aJZlby5xurtDbxZKppWLAkkSMUNXQArliSEFNJlyUWOwf4U088/QfTFM4Snh1TqxorOfxSIUC2vieyPmuFDjSTVFhIgRYTXPe1QSFBCmJaZdN1SllUCf7GGdz2TssDr735Efn2HKDVdA1m2xvfyXM5Xl9O68V6WI7OMw5QEChvK2BCbUbNddrbN8i6GlWz0W8As1wl4H4YVD2u7JFpqfe16GziIOKMpxbPjbkWFeX4Wfq7yFEnsI9wfIzqYIJwMMTpQEIjldabtoTzTnACPAawokn/78jX8JEW6WKFYJfDTHCGfq7A2fKRGOJnHEKaTEduXDq2milAFkXWc7PWLRBO7FErJpwI51FthaWAReIhYAjgaIjw5QkSG1cEU0WQoTL9gOBAttZwdAA3gJuApBykvUZDeLdeaCUCVXt9iTmbVxTWKmxn8BTtkZgjJahCdrpqKXxHQqyBP70MXne02tilAuwuwKnwtWeUatetbwLnAQx55WEeAN+khOhyhdzRBuN9H2WfZrbQrcTRmNoEgO193lbTaLGVb6Ymdm7v9Fy25eghg5R7PBbG6mp507T67yd2bjI7qIZmDErhBSKBqIAyrIOyhLDhnyby8D1htBN9iZw0T8W8IWIXUnpNyPB/LpBTh7utlJoCVlMrlHhI/FoZVRqFy4QQpy0qYUTEBq7CWuRHdJl9sPTPPypK0DCugZCm4ST5s2BERL9fSRGUL1mtAoCwDWkU2NGBZuFdiuZyLqPkwCuR7xA6FAQFvapr6mK8TAaxWWSHaVWRbCTAmwuu+MEPZAVDYlHxNNPHoE7Jrn5abiwmrDKMJCi1gZZhITlV5VQIp9jUIRCjeW81w1g/wf3x+ht8ej3CIBcZhAZ+l1KLDZMpTpCyQ906mWYQLAlaXd/jzu0usk0T0wc6mQxwPAwz8Aj2i4V6ARRbgzV2KHy4W+OlmifOkwBIhEmHD+fDTBP18jU/2e/jtowM8ngSI8jl6UQrK6dei61oaqAyrUhIOtguhZVpJ0kAqGmqoRmyQ8RtchlWtj2eSaRW7ysx/BzBvri93f6ttxOZmSGDz/b9qEKxr328D8xW8/EDAij6DU5XWvI6u+E+C4GoANsEq6xPqy5vMtsq+VwF/oyuc0yWufg4WrLKfrgGr9vGpGS3bnpHVh6yO+MDyQDlfg5Hcdo6u+EHit+35kp1Ti3cvrBkT2zbPxWvcdX67Xrbtbfy7C1g1kxf3L24Xw6rWOrPHcRlW96/hvt6Z3e8tQ9IFrN5v/dT3975ruAuwagJxTYaVTbTUG9jmlUhHXsfE6H1qDCJ6cISpRP+UiZZAWMp3i7XY7snegegHEjPmdcp8+AhY1QP8SwWstqHLaps+DLBSEThlKgmjQbZaXwCrsD9Bb3SMs+cv8OjZbzCYHGj2TMRCWRLIzdk6zHXg4NovZTdTGDWBR/ofFRekJNACVrbLQPuS+whYva8pMu5LRxuWXzpgtQuwsM6czXC0bVzu6LVuCsZha7KrNjJvRohdAAPL9LBsrIphZbWDNhvMkIVUsW2cmnVeS0Bh2FmC4naF1dtrrN/dwV/m6JUhG3FWHfCUKUWtEwWslnmK4eE+Dl58jvDzp/CP91HGERK2Cu/F2qEt13Ils7gNIGEAKwNk8boiAlaip8KgiyC0ZuODLEe0zhDcLXD73Y+4/OYHJO+u5G+hYfJIhkmyI27W0Lh3W7jKG8/AdGizYIr7rKzQ5nq93um0WHbo+2pYuQkBe/4uJ616nwBWxtpZwW87FgLga8c+aU2vVBD9EpYEs+vUnAGyKED/eB8Hzx9jcHKAYhAhGPbRGw+R0hu3gQ2BUWo9kVklgE+K9fmFaD+tbu6Q3MxQ3C2FucSyTfI2qpJyQ6u3DCvrbKko82YnRV6i1V9joGnXgjBwjYB8EEfAoIdyPEK4N0F/bwx/1EcwHiLaY0e9gYCoXhRJ4CvlgDxWmiFdJkiXK+lKOX/zFsXdAiuKIt8SrFojzNiIgE0HOHa2G60pBTTja5+R1XzZ5oBrubtqvzSdega61AyT++U2JSW/Rjg+ALIASIjHjmIEBwMRXo8OhvBFfN12GNwM+JqBR9Nhdm2U/q6BbdMx3BbAbO4GDwes3OO5jvtfD7BqglX3oxphGkUUWx8givuqh8nSucwCVio0bSyK/Kjsh9CHrEbQ7qB7272749AFWDeDKgswkMzKS0lzH4u0xO2qkHLA61UugNVdBiR+hMQLkVG4XMr1tHRPSyIj+AT9ybwxZcAsI5OGGQTDRNvJAsamOYMIoRsGlWHT2gYMAorb8jsJ5q1HR9AqR1AWUhJompOKrhPXmBbQsRTduHdMbFDknUkTlqYLKKcMKgI8wuiS8kS+ruCixiIGsDLXIQ0hbMdUG/RXQt8KWOhztY95UxOHdqgXePCXM5wNA/zLF0/w1dEAB+US+wOOoTZO0FItImaqx0rAKjOA1Y8XN/jx3RVWyRrTQYxHByMcD0IM/QLDSLsg3iU+Xt8m+P6SgNUKl2kpICO1uMR2pQkGxRpfHA3xu2dHOBt6QHKLOBJJeknGGvWwjU6Boj8oCRnR0VAAzzBd1fDU62LDNttSuaqzlo6Lq2HFIdtk4NxfY5uATQ0wyZg7Af2mXan/1QWY6/VvlmW5x2p+3l2LUqpK9twHlARa5nHTtjftbOv9STV5bV/02pzEA/MrTEg6X+57xG4bUXVNVDZBq3pe20C9Hg9NJdYMFWPlHGkL/qWLYeWiRbtAj22v7X6+m80o2sawkhzYNoE6/k5/Wua9871rztjDib02jVy22XdZL8ZPd+fD9nveDVi5+4WAJ46fdP8aNkXX6/PvLgncdu/N+f0w/6D7ofzvBKzcuW+ZnUw0MOnNDrv8XqfAbJEI83pveiiAVc4kpyUC/NoBq64F1/3I6nf8EgEr3dN0o2mCN5pFe3/hd8lMGYqx1RkRGVMGWIZhFfSmwrB68snX6E8OUTLrJwwrCl0a/RsbRBjbb65WM6AWsDIaViGFMoWKrYBVXqQ7Kf0uotu2KX3sErh7hncF3/+IgNWGzbDi6dL1r1ESaF6TzcbpEFhtggSwWD7EUkzAAAAgAElEQVRnRdpNTbkrzeYCVlqGVTsmYeGhuF6ivFlh8eYayeUMwapEzOx0USJLMnFYpEMKv6lf5QHzLMXwYB9Hv/kCwRfPEJwciHbQmmBTFFaAlQYKGniombCAlWZ4tSSwUBaNlOelkq0mCBOy5fg6RY/drv70Z1z94TusX18gXCaIRHzdbNj+fcBqm02+93fT8IGBWTNwFpCOGfyU9uG+jbZ/STN1KP8WgBXtW+h0ebKut4yz/SLeRHsq3fG0LLMke4fxTuBhxec6GeHwkyd48psvBLha+eyylcszFYlXK5jPz6a5lv9xbhDYyVJk7Kx3cY3FuytkLKebreQ1drYiCGMdQrHxVvRcBk0740nY2Ih1rDMmTQjYIYslpgbYpJknc8CPY6wDH9FkjJAA1SAWwCqejoVtxdJBj50k/UDKFFkOmK8TJPMl1oslytUaq/MrlIslsvkChTCrckRS1ijFHtXeIOPglNdalsLGntDSJfAhgBXnjmQ7ud5zZbNIP4IASElWHIbwpj0pCYyOCND1UfR0zWjDknpNN3/f7TCrcKn7maZTvMu/EU27gBDD9hR305GuHWfdrP86gFUTrBLvxV3F8rsAVuEQYWwBqwillASWSMngNM9Br9ly64xgrTmaAAIdX389wEoDbpbgJbmPeVrixgBWVyt2y6sBq9QXMQTkHnsk2855/MkxiMRpZwdYlnzLtwBYqgFlNZ1Et42NGaQ5qDYJIBgiZAlhIhLb1hWua14Dbu0ml2sigvZdzmr8SeqHcJyzDAVtaaEMJQGkZM9QPSz+lO9KM02lzukLMmi1ATuvW9ixhq4pxzIlxlU5TLVBmvVdZd1lo1W/0TLEyhJ9licuZ3g8ivAvXz7Bi4MBDr0VjsYRkpwlzy5gpV3ZioKMtghvZ2thWP1AXbz1GvvDCI/2xzgZBApY9QLxdwlYvSJgdbHAy9s1rtISa1+fFffDIF1jWKzw4v9n7z2UJLmS7cATMlXp1mioUe9R2CrakvyZXdpy94dpyyVn3nuDUcBAtKoulSLk2nERcTMqMrMbDXBkwRLVlSIy4sa9ft2PHz/+8Aj/9pOHeDSL0GzeIkvp45bGsBJorwOsaFllfdkcpR3UDoF9V1wHrLg6DgFW4mdsMaw4TciZ2/1z335s24pthtH94xyyP6KPeY9Bcd8eut0JbZ13ed1XlLi/JFDt1z4wZn98qKxamY6SW+pZNH6eCljdT3b4cz5+IaNRbbh+LHy+H4MwwTemoaUrhT9kv+//6e/nPhBj1xi9y/ju+n4BPF0j85AR3vE6JQ58HwqJGcPzDa8tjGnEdw1AvrH9c9/r714SeL/D7BCw2v6ed+sSKBe/gxW3D7z6HwlYhXPE75GOs+/JPWtqeJtDhlV/zuoPaCKRDdy4B1EDssWmbHG3rkSA/fT8ERp2SmeixIDhD2ZYeYY7VPAPjdOhgDkmW2er80WvtyFOzYd0Ifieiyj82P7z36ajjn3dXoM56NAwNgkPfX8ouv6+k1hYFewK1mndmJmkUGSao0kmmB0/xsnDj/Hsk3/ExZOPkUxmKGoGtkRG0629pme8hEaUGSjSbrn1lyBgFVPoUvN2QuXeX0Xfj+p4FnS3sy7L4gDD6EOnyKHjf+jrh87v0PEPAbofClj5+j10nu/y+vtuuN7lJQSBho5R6CCNBW+hYzxkWUnHNQNm+Fr48Ne4fvw7lemlgtb6b4s2tADA/lObJpmlosFk2eLtH77D+tU1sgJINy3i2kqUWBKVZdotrivJihBNJzh98gjT50+QfP4Roodnol1FhlWUpUKxJUPLSwlNxEjKNSQ4dz0jgijsEmhlvgpE60YU1QRDamQ3a9TfvcHL//YvuPziD8g3FRZ0ogyoU5DmcMA8ev8l2FNwIFyru+b02PzoOvSMnEKXO933mpcxBwth1/fftz9+9b5hmyKH2HWD7RnTIUZG4d5Eem8JQ65Ag3Ua4ewnn2H25AFOnj5CdnaEepKK4Dc7BrLjHoEhAZVMJ4PMOQI/rGRh6Wa7WiItK1RXd9i8YlmpglbF2xsBgabsSEZQzMTBJSMs3QFVlF1Ke6wkcHiPtGpHdSKccdWtJ9FfYWJjgjZLEU3IuMpFf4ui7Pybz08XC11DZCkWlTzqdSE6XGSCVbd3iMoS7aYQ5ljMMlMpZ2UJo46hCKF35ea6NlxY3p/XCXR/JxHHKmBYbdkAiv7z6Pwa7+Jpk5HrQDoeZmRZtajniTCspo9OkJzOBLCqpc4pyMjb4IQ2N/Rf3Jnuz0Gu7B7DKnzf0H5vz0GyNrzP2vYa8vU01PAY2sdD+8dBu90BtoNFZuPIOe/X04+F39cEcbZAPlkIw4rOaSXsKgVSWQ7dNyvwsdbx7vXX9p/h0GYM/xZWeVByKnM1EPnl0Z3t6Xabv/U5AkPUaEtQtqmwq17dFnhzVwq7imLrd+yah1geDli11K4ig0oADOo9GSgkzEvVKYzTXJhXkpCUpENffOGlu95Rr2NVmVaUjK4Mky1cBgWR6h05aKUwnzKnJHlNXTkDuD1+UrvAGaqJDtXJ0t86b1pEKUF4tX/aqLSrMzbb4Y0ebJ0Iu6rvLik6juanKWtNmyjIHuS3tigwj1t8er7A//TROf7h4QKPswp5sxamfyI6Vi0aY4vRprEb46aJ8d3NBn98c41vWHZ8d4dJXOPjixN8crbANCpxNJ9iU9V4c9fgm6sCX75d47u7Elcs5SQjjoA/2WfVBo/nGf7V01N8fJLjJC4wT1nOToteoq3ZVEh92ljKjDVZK+2MxM5yvjiY18/ZJEtRlqV2C2ZHRO6tFgzK0goYQN2nHA+WMdf9d9w37kuu3E7de9+ACT18PWS43/8O75D3Pfd/EaU2QHXHMh528R3aq0Px4f7XvXOugxFhF7hQcN1Bpe1ufrI3DZKcauvcFsddl7gtwL5zeO4nLEJ/lf8Om9qMDVFACpOXe0F+s5OBzMLQ9h+07SGjdef9qZT9HyQOwjHZyxALgM5d8zf8Wve/fW8TGxx0lw6TQ/45r4gYjqv/vT0/djOsxvZ5sYAGuN2PLQ6XBEqcIEyxMUA0YBOP+BVjcd3Yc15yuV3K18+NnmG4/X1jfkdImNHXQ9BqF3A91oZS9zQeQRi+9FHTCTZFjcvrOxFfX5xcYDo7xmrNqg89tiRmPpRh9XfA6t0cptF3/RkAVmENcecSMZNOJlU6w/ToEY4vnuPppwpYpVN2CqQTUyGhPklodNxQW42qT2ilSrN3DV02PhS8UmL7dgZj32j+HbC6PzqHAo6/FMAqPM99xjh8LQSs3uXzHjhtbdwBuCQlQQRQAtaVC6/zs75haumQOjF1AFiZx6DZ5q22tRZ0GIXZA59k0yC9LnH95QtsXt8iK4G0iASwYqa8KisDrJRFRGC5oO87m+D48UMBrNLPnwvDqiHDiqLpeaZMmJrsn6R3eBkIsfuZAVaah48ESJDNzEArKbFg5qRpkJc18rs1qm9e4+V//WdcfvF7TDc15ny/lUYKe+sHBqzcIQln+677+6cHrKwblN4hBUekK6M68QSrCB4SsOLGvG5q3FUFGgI6J3M8/rf/iPzRORYPzwXoqXN2D4tEJ0pcAiPQCmhlu7YDVuzqiLqQErpoVaC+vEX1+hrVm2usXrxB8fZadKJSKQ+0zoEOwmpKXxgThwArZ0h0CQm3+XIMMm5jYYNFkxztJAUErFKx+Gw6lXEgw0w6XRa1dDgkOEXQk8BoxLJavkaGB4FcAQ307pNd5mUwfhwGubweARvCgOt7AVYaPOu1qVacfK+UPrao2BEwa9HMU6QXcxFfT88WomPVJA4k7siS+z0zx3/UqZWETS/aGoInfN7tzNjeJ3PMAKtdDv8uwMbX1qH9Y793Y/pqvv5HaI4M0v06tmNj7UYcpTNM2JE4m4oGEjGq+4BVGEj88IDVEEh0QN/Hxp193gsG8A5YJab1hCTFpk6EXfXqpsCbZQ9YrQSwUtCqKwckK64DrIy5JOW2FCwnYMVyQCsVdMAquBEdYCWAkol6B50Te4Yv56fCtR1gpQpahgNGWuYnulcEfFSDUWMR17Wzse80VPvyHVkxUpKoAL3skWKjbD3YHhiC3ao3xcPbfTwAWPEetCzHi4GPT2f4N09O8YuHCzydNJhxVBMyhPUMuC/Lvhuz/2GMVZPgj2/vesBqeYdp1ODji2N8erbALGmwmGVYlT1g9dXVBi+WFa4JOFoyhvBXVhKwSvGPz84MsCoxTRhsifQ9WtGyJGhVdoCVgozW0dRAPplbgb4Yb0RRFKisuYokFpRSoN9u2lZjSV1f/1KGaT/j69kd821NIOk+HHQt9s++a8JGylWN+XDQToy9wXQz9yWs3X7tOrdD/u2hLmiuL7mVJDBmb9gR0EkVbquHvskQ9BYQmfpzNGhdPGSfCvbPfR0CZb87yCDdBgvHAPnwnA+N1/A27X2/dSAVO2D2IRxHYZ+9J2FgeJ89geDH9XF2gowzrLbuX7DRHErY/FiA1VB0vd/jx0sCfdyH9284z7bfNw50hfdbEuNWrRD6GXqcd2dHDu/jDwJYscqAPiAb8qQTrDcV3l4vhV11dHIhiazlqhAvWreVH0DD6ocArLYNgw2lLYBDCPr3MpTv8aH9C+4vn2HFGlY1NhpuScaXRpLZvWSCfPFQhNcff/wPePjsM2TzI+VERY2IRobmcpth5cw5brzOsKK2Ct02fYg4ZfRugNVuBP7vDKt90/nQBvWhDCv1lQLUcnAy77Jh7QObhucfGvSQHTU0+GOGfhiYiMn2sj8pCVTGj3b7U8jB7c8QrHLwwDUO/O9OANScdTkPCwBCJlhNnSEq2L5a4ubLlyjfLjFtEsQbaveo5gWZVez2JpsOV2ccoeRBpjkWjx5g8tFj5D/9BNmjCwEKWEamJVjUriIUwdIM3ZjkPnhpmesFSA2+BSBkurqWEUE7YVg1mK1KbP74Ai/+yy/xloBV2WAq+iRGnz/AsNpragcMK3d8/DNhRmfX/f2TAlYWDAocaUtAwR+1ePwhUNVWDVIyKZIEt2WB26bC5OIEs4+e4Mn//K8Rnx8jO5oL6FgyoPN74cyqQLvE2XvSbU8mFkXWG6Rljehug/hmjeLVW9x98xLL716jur6V19g9kNl74SK4Q0cwSDQx99hQDzoDvYYwAJV7xECbABvLlSgyTNYF51ocgQwCBr8SVnPj4NoScIpgG4NNziWWAJkGjWhO+dwyUC0AfqS0UgAr01wMFXdHACtxcA2ACh05X5Y1y4lCVr7H2pybUYsyrlGmrZQFklmVS7fAOTAjKKcpFw++x5zNIUi+/TdpXX1Wf+h0h+8drgkJ5APAaux1Pjf0n3YFNO/hEm29lSCs0kmHc0j/9pIdvZbuLE0vs2dYsUMg8QYyrFii1TOswv2l32c6W7pv7gZzfdceI+MYzC+3QWEA5u8hWDUErGYEmdsYawJWqwYvbwu8Xla4rSAaSAQ9CmpBtWxYwE5IlgxkKZcJl4tQOcv/aPN5PUkq7CphYEnxXs8o2x4NQYz7V00rSkfZwFQX/7ZqcJN87wArjrl2FVQ9H6lQ7WyZM7QUQO6DSWdYObOiB45FdSzskuvhuhzTz6mfLm5LOpDQs/YGHAtDj4LnUYunRzn+4dERfvHwCB8vYhwllgRVoT3pWiu2OM5QtjFWdYzfv77GV5fX+Pb6BqvVCnlb4fn5EX5ycYzjDJhOUiyLCq9va3x9tcbX1yVerircNqpMJYS3pkZmDCsKrj8nwyohYFWjFf+1REtpCza44Kci6vKowXTAyhk2HBv6F54II7tqvV6jLAotnTTNQGGYkWnq5YQjPpaWBE/MfvesidAW9P7dNljlQBjPR0Xe9Wfor4WAyT0wwfelPWtwP+ByX8NpaIfG/P6tcwz1F0aM2L74sfON7HM6b3X+6l7h//a/twEC/sUGCXJPA5ZmP5bOsAo3pqGd7BftmI3a5z/z+0NJlLH9Z+hD3YsHtmzG99gFbP8Nz3PMz9515DByGLvX4ofb/AwZVvsAK71399lwY+P7PoDVvb2TX2Si+8NrHusS2M2poEug2naz2DuYVn49Pob9dfTzdPiav6dnAyuoHbLQhDHrjPJdLC+CRMaivj+X+pJA/bheyfY4j4WHxrBihRfLyYV9mmG5LnFNOYt8juPjCyTpVACrjmFFd+lPzbDygDecYL55DS/+eyynD/7IXz1gZbREbaGrAp0MNOhAtckM6ewci9OnePT8F3j47HPMTym8TsdKkdtQMPE+YKVGf4thZVpWXhKoGardgMdwEx0atQGj+d79fhfA5EMmyaHjf+jrH3Ju7/LZPzVgtSuQuLexjgQfu0oCx+xGuNls2RoTCfHnOseja2dsOm9WLtEBV8Z2EQ2asIZefFGDADrKr2mM+MbETD2ZL5sG5ddvsfz6DerrNaZthqRkDEs2TKKZfAZUpkPEVDIBqzpLMX90gcmzx8g/f4786UPEs4nqHqWJAFb8bEJxXAGXNPD3IJe/u851LBUJu/T5ptbUyMsGi6LG8vdf47v/8kvc/PYrzKoGUxHz1e4uhwCPsfvYzUsDrPat8XAOD+eKx8ghILH1fh/vETzGLY4fczcg3h/x3nskINFMuOuFeZEgxfH5Q6CKgBXvBW3qTVVglQBnn3wkGmTznzxHvZghnuaoCJBIiZreHwkmWMbpTCs3dh0rkO/Vkuu0bqWzXraqpJvj3dcvsPz2NTYv36C9XUn3wAm1pKg51liLYAJMBljtg/3lNXNsXUDZ/5YuacIq0w5h4W/XxXLdFgWbFCSWNSPdB5kwcfF6DZB53aJf5NffOZ8KVqn+ms3nDwSsnMEm6z8QzuV5UKOnjGpUKdBMY8QnE6QXC2TnC6RHE2BKTblGgK1dTmVoa+478t7dbFt0PfxM6FDf2/sGgNUuh3+XMztcd++yXwzfI4DVaMCqM6p3ct2R7Z8nwyrJj5DlCyRpLu2rSUiggDe9Ai0JtMnnPoJkKcKSwP0Jq7Eg7l2uMwyS+H5nVxFg4DHJYmW5ztHxHEUNLMsYl8saL29LXK4b3FADif3j2FiBbFmCUeI3KWDVxql0B9QmNspSJDOT/KeWQJU/jEHljTt8NBwk1C5hNqbdhfUldz5+zqoie1HcO3tvbSWBwm4jaNVvZ55pQcTkpAFWXn6mgTI7DTL73ZfdSpBva1juvwuuW0DjNruzDf56mDTtGi0Q8Ey0PB0NHs1S/OxiJoDVp6cTPJjFaKulNESXZKtp7REI3NSR3IPfvbrCH9/e4sXtHdabNfKmxEcnc/z0wQnO5ymyLMbtusCrmxLfXG3w7W2Fy6LBLZl+0skPSAWwWktJ4D8+vcBHJxMcJ5UCVgSr+KgKBa1aQpTaJVC3AL0X4mZIJ2FlZwvzpmlxe3OD9XKFYrORv6WJhPgPoVqYHmeIzQhglUoPRd/p7undun/X/95eL51/MACrxvzWe4CVEDw5kz4gYWmlpbvW5BDwGp7DvUF5l8Vt7+lYtT56XZlT5x3o/RsG88GNoK/V2/X7X64lV+GYD8Y/+HPMF94H+A0Bq3APGvNrxvYoBy7fY9i23sr5PARcQpu7ryQw9N/8oPfm2GDsw+tyMDc8oft7rL66K854X8AqvDaBXUKdW7dbQblcCBDpuan2gMQINs0k9H5vsEpj63DtDX0Nv+5Qrmkr9hHAaqsicfs8Oja+djTdGme+ZjZOz8NAqHv36wBgZf6udGpdlSK4nk+PsTg+B6IMq+VGGcDGAv6zAKyGYnfhpN0b8HzfVfYen/vrB6zUqdRuHQwS6h6wiqdIpmeYHj/Gg2c/w+OPfoKji0fS+UkEN6XLhyw3dU67BaiT10yFdAn0ksC4YSap17AipVtbAI//HMqw/B2weo/JPPLWPxfA6vsY7FBjat/n3XCPGXTRBBKnXUsBZQMLNp7uM/aaA1b+PgJWvuEIZTXoFCPOutSoB4CVHYeZ+mzTYPW7l9h8d412WWKKDHFBvZ8AsDL6h2w6MbVQWgGsphdnyJ8+Qv7ZR5g+e4z0aIYN2RopM/VKGRFn34MZCQhMuYSdj4xPqUAW40IFSYSwrN41sqLGdF3i7rdf4cV/+RVWX32DRQPkdMB53XGMSjJMu4PGQ4BVSInfBxqN3d8OyBkjeAT75C5B9tCR+T6AlQRmAhgxC+/3mGWX+lCbyLJLFbivkxgrfuZ4hoc//wyP/9XPUVK3aj4VdhLBKoZAHFdxxhzwdEDIjJ1YV4nbaavpBLGsrkFMJpcwrdbS0bF89RY3X36L4s2VgFazOEVOUKkiYFV3Ldf9/jkwpSd+Pwzx7+2CUFVPkaBOTL+BaxIRS6moriu5ehODlmN0ZS7AZrNWLSDTBOKRukyqAVa6zu2kbK55UkuZCGbYRs5ZNCyC+THcz/2wZOrpWlfnUZiWLAmMGlRJg5qTfpEiOZ8jP18gOyXLKlUwKwhghgBJ+Pd9+9MDVryC+2UlH14SuM9Z5/kcLjnZv7/cB6yGAZnrT/SBm987so3SybEAVhSPJumuqih6T94gARTpWNABJwGN0WfBfnbgjpLKfVc0vH9eUsTfBKtot3n+1BbkY360ELHY63WLN8sar1eNAFYUYJcywCgysCpCTbDYQCoFq1LUMZns2hFQASu1HZ1AtwOCVPj3oMDmOUeaIHCH5WloZviVqdmw2tvAD9WwUrCqB6zY7dnAKunUFAYwCpyomrsJsZuGlXQKJHNS5bU6nT3Vm7NAytgRyhzq54WvuTCU75PUfSMgvRptvjCNgPM8wifHOX72YCHd+h4vMqTNGgkb+HgzCZZhNcDdpgKF73/z4hJ/vLrD5aaQe5ca8PSzh6d4eDxFlkW4Wa3x4mqD764LvFjWuCpasJSTDU4oVk/AKq82eDTL8A/PLvD8dIZFXGKWSdtTNE2JptqgqTdom7UCV4E2q2vwsZqB84iNWoSZXTe4fPV6C7BiSaCIvLPxCZMB4o94sflw5qoGYWe/O2fOWSnWSbMbej6vel8ysrTRUpHcg8jy10gZ1ygYLhXh+3r8HfBNOR/ZYOAdfu4BVW7y9+PVB0vSfC8a+in6t2k9doCCjmdnI+T6mfTp943hWLLMdp9/dEg0/pCGlZdc7/J/w/v2voDYO9wW8R2HNjP83KH9ZeibDedZWFYY7p9hmZu6Hs767NlV4/d0Hzjke01/BTyfsU6+AjgZYBXGF/2/94uuyzd45zv7uneJYbb38/58Q6BueD+GJYH9mHpJoC6i7nOdbl7fZfqe3yRJih6UD8sLt6/j3QArglIEq1brCvOjc8yPzlA3Me6WtKd2nn8OGlbi7AY0TJ8qvUO6G71/lwX1oe/56wasVLRRjbYyoQSwkrIUZgEniPITTBaPcPHkJ3jyyc9x+ugpkskElbRabiB6l7557ACsJONE0KotkbQKWEVNiYgdAymw8g6A1a4N6++A1YfN8A8FrDSI2L1GD21Yu0pWtg2zXuPQoA8ZVmPvCUcnNOrdew2wEvNrHdGGxl++dwSwopnfYlgpXaU7zyFgJZscg4O6FueZgNXyN9+heHGDaFVjFk0g6XrRGlbxVVOyFWYMy/3YCbBMY0zOz5A9foDk+RMsnj+RzmwlJaukHEuzfpLdstujoLQGPSKS6fTdVAGr1LRE5BLoJDOrXTbA21vc/uZLvPp//wnVd69xkiTS+rysSzl+wY51HwhYvQtY5PcxnANSDmhljntBqRGntsuhOgi0pywi3JPCf4sgMcs/2HWLoJQJ4LoYssA5Eusx8GDAGqGYpJg9fYCH//A5Tn/6KVazCaopg9ZYbSqd+DQRkXTpqicaGKZl5XZWAlV5ViJPAlcCzLCElKV/7CR4dYfo6g5vf/sV7r5+ieL1W0zbCFMGyiWDrEaaZui4Obi2lWboQKsAD1InrbPzvWhsF3B27alN20aXhAJWStPYYgEUxaYXbZXY28owLIpmSWwIWHnJJcdYDveBgJVyhDW4V1aXAVY8EysLJGBVpg3qaYT4dIrsbI787Ajx0UTE1wlqjc1P8UkHTE23Ox4Qcb91VpkAZYPSEv/82P4nHAwRze+d9X3+yphDvN+/Oby3sMPPPgaBHmFbK6Pz7aIU6eQEWT7XMq6KGlHadY9xnrRMvwdYeXLMMroHSgKH4ydnE6z1YVDj4++/XXTabbasmyTBZDJBnk+QTyZYlS3eLmtcrhq8Wbe4KmCAFUEPrnuyq1gyq4wqAlVkl1UUB09y0YETpkrs3BzVKyToKwCDLFLXCtSSY1+THeOxn4G98DJtiWXGHaTi+9Ou0JAdoaXtgLUV5xrQbLbtuOabEUTnwFmXQBGKZ8pDgS+eDUs45TjdtyvQ0nW+6wTh+3PXa3BQxe2CNeKQ4yiDl+DNJI5wHDd4MgE+O5vgZw+O8PQ4x1EOZJF2utXOoewsW+Pydo1Xt2t88fItvrvb4EYSKy3iYokHk0QYVo9PqJ8W42a5wreXK3x3vcHrVYvbOsKaDD9+oqmQ8SEaVgSsHuDZ6UzKEacpE7Y1mrpAXa5QlSv53TQsY2H3YNPElPElWMX5rXs/BeK5x7765jvpmOoMK5Zt0+ZlfHBOGJt2FyzUi673a1Xnd+iT2f3z/cMyExyrRi5y2yaHq35vSaAI8geaPCPmYri+hm9hd8x9Szj8/JgNfE+JpMMGzeekvZPrpz8Hk0wJVkfnfwzE1v1cwy5pYxf6oYCVlMz6+YywdML7NwQyxKoc1MjaP2RpTvu/XWo2tLH7jiBg31a58bazJj6z3WT3y8WXNV0m30u8m/ZQXDz87K49uj+/w4BVuD9rwmAbsOtBNT1W5791CbH3Z1i5zxD+7u2zWVE7/tB/CMdqeJ+0JND3ZztOAFb5+/1+Du8D/ZaORTo4jo9pKOreb1G6dysbX6F9sqtv7zbSJZD6VYujc6yLWkTXOUFUX7H505cEesAboqd9tuUd7cuP+IreEbMAACAASURBVLa/dsBKicd0LLjyuMk6YMVs4ARteoR8/hBnjz/H009+gYunz5FOZ8KwquoKmXV5FJL+OwBWHcOq5U5ZUCprL2B1iBI8uiCC+fChDvmhqXXo+B/6+qHvP+QQHP7+4TeMpaz6soN75/MDAlb7MgyjwZbR7Dv3+h1otUPQylPK8jyZHEbZ9+/rAk4TWh8rCey+PwCsZDm1rTifclpWKujAl2R71zXufv0t6ld3iDcstVPAqq3oqitgRR0L/qYjK4AV2G47Qn52ItpVePoQx588w+z8BGUSSYc5KUdj2QcDI88EGcPKO6wJw4q3NQCsdPNlUllFX8nWWX/9Eje/+RJv/ts/I768wVmaIYuATVUIsFKVLio6PlP3zk8XeH+HcoThZi33Sw3XFoMmPIvOkfsxAauYbeBbpAZYyUbMh5yXglhJlKKuGhFcj04XOPv8Oc5+/imyJw9QHS9Q5aloQLFnKq+HWWcvBW0EEOwBK00uqKPE7yUni506JWAkuMUkQtUgW5dI7za4+/JbAa2WX7/EpG4x4eZfVlIWmOU5qqALrzAhbAA71y0Y3y2wygCzRuy4/miZqSdAlJEhGUovHJeXdd7R05H3EzDuwiv7VusqSMBOumb5ujL2iTBRJKMKxNKWvNt47kHnJYXcbZ6449U5YBZQc9KLqL0EliocLeCRJG6AKm6wiSvUE6A9ygSwmp4fIzmaolmQJdM7jffm6c6SAQXn6K55wm4MKB8L2Pz8qf1A4MP38H3A7y7bemh/OLT/vAtgFepb+LlzX2+QIpsSsFoIAELAqiwZ5Fv6bC9gJUfqrn3Xee4C/IaBjI+9l2sx0PAyQAcSPfggs2o2m2E6ncl5321qKQe8XDa4LFiKBiwJerQQlo4kELgPyO9MmVUsEYxSNFEuHZlpSynFUBPkcJaUaHuoBpzm83m/fT0ZtWksY+faSaax4+tagCraqjYS0Ipzr2a/0rZB1cQKWsmeqgGFsnAUkJB1LAzKRLS3BGQT8Isbm+rAEaxy5r3eD2NgkollD33eMvqu/yaBzzZgpfCSgmcUt8+jCLO2wCk2+GiR4PPzGZ6dTPBgkWGSQPZZAfmjWIKcF5c3+PZqiT/erPByVWAVJXKcuFjhNGnw0/MjPDmbY7FI8fb2Dt8RsLoqBHBctgSslG1MnzipS0yqAo/mOX7x9AE+4ueSBtOkQZq0qKu1AFXF5g5VsUJZrtGSedWSvcYHgWgGryraX5aF6m2xO+G3L7C5W4qOFe2cA1Z5mmKSpUhEx2wXwypoIri1h24DVHofbeQDFhaPKrJbopnZb5JjNmHsdYFvLF44ZCd2vu4aeDveMPQfOtCKo2LA277vHiZE3+08O89h6+0dG9xKXt3/8P3C53bfRTMog7aAft/3j9novV32CBhLJ9EenBz+2z8/BKv8PMbK6t5tjBQSJWAV2s5ubw1Apl3H67udbicRxhIKYn+C63TAiraY/yYTjQ9nWvl7h/HjcBy2Xx8HrIS1Srs86CbrHZT9+rZji8NdAsdKAofzfdff+ryu611+A5/38RgCeXqfKB3C4/RrX2URehAuZLjd2zMHDCtNTA0/HwLnNlLWSES2GfquRALKGje3K5R1hNOLR5jNz8SOr71LIBMpClidjhyxn2KHHJoPE113Ucd+0IcT/vDi2Xv6hz9+4B399Y8F8n1DlJ2Lch8F6AfoEhhSgncZpd2XqA6fBkFWDmgbECnpbZKjSWbIZhc4e/Q5nn1KwOpjZItj6RSogFXvmITaEtu5ejo1yrCKyLAiu6otQB2rjLTqgD49PFenvPoC89e3Mhh77uGh+fuhE+TQ8T/09UPn54Zr1/sOf3/4SXdUh0fziTqyBn4EwGoM5BjblHdpWO36fLg+BMhxNpEFlX2Z37YQspceOpjVlSxJBrbv8iWj5gGqbQQKWBEIs/a1Ql5ilrUWhtWtAFa3SIsWsyhHs6nRVKTasiSMNfIa0OcsGzGG1SYCJqfHAlg1D89x8ulzzB+cocpiebD0jM4+N3DZcMyZJdNHGFaiPWJAT6YlAgxgBATheVcNYjKsihpXv/lKtKve/OrXiK/vcDGdMWTBpiolyJIgboze5HvTXvvn+hBqwztndEfadGjfhoDVvp0gPMUQyPJjig103GPH9w+ddi0JVP0UMqy8/FKYAXIMFQdPkgxlSSHmEsnFCR784nMcf/4c9ekc6YNzVHmmgJXoGzBA0yCFpXuuFRZem+zzVgKzKTdIaIQZ7EqQrSwrgo35ukT57Rtc/vr3uPn915gUtQJWRaEgKAEra8ss4+96Mn0RVgcIdj5NINLac5N6FZWuBFXvqARcvCbPpEogaoAVf6VKsTany5odOGAlovVDwEq7MG4DVr29Gk7Fri27AWVh4KYQgJZeCighARiZPVqa6Q5VFdWmZdWiWSQdYBWfTBEd56hi647WcbVcZ0mFrNW1dEfObIuUe2o5pzrE/SNkZYUOY7hGfNdliZmXX0rSaDB3h05m6IyOvf/QfnNvf97JsOqvV5o5dN3umB1PtBwpypBPT5BkM0QCWNXiuAprRLBMNnbRK/VR1Fnlq8GBnHHfTMyxAbJD27ILsHImlYur87cDVryX/Fye51gsjgSwKpkZJmB1V+FyVeNtEeO2Zoc6CGBFzUHt/KdaVQ0BRrIcwcQCO01OTGRd1wkBn56zQvCaGb3+OpVhaLp2W9CPjowuu37GMSBVe2GPhiCT248GFYEV9mq2ckDXtApBJaNK6TzjDRGGlQJW1I8SwEp0mgaAlbAjtPGH6NdZnbG36tGOgdq0IASsdC0aYIUIWZpKkiQp15jWazyYRPj4bIGnJxM8Ps4xTYAszQS04nmzjOTbV5f45vIabwuWaBZo7PVos8RRXOOz82M8PTvC8XGOq9tbfPPmDi+u13i70XJAVaKS7A3S1hlWOX7x7CGensxxlDSYpS2yjHZ6jWK9RLm5k4cwrVge2NbiIwtR2tiyKtxfoKpLRFWDty9eY323wma5lERRFsfCrpqkKQhaTScTs6S2nrYWYB8gbgNSfVzlDLsetNLVo++PURXbAetwnVBrc+hzh3o2Qx2dbfuwLfR+z7ZwznQpknezPMPzG/N/Q2xI7f/7xYj6HfqZEPDqQAIL6PkOX6u9z9l30eRx+s8HgKCaNPkhAO0/oz7uAQZUyLDatu0aU+8DrGT/O3D8Q/EDGTJuH8Pz9/W8V4PLwopwzx76WBy/Tm/Vxp3vccAqn07kGglc0d91ppXcO4LzKffHfgZsj7GyZYdzNtxj+n2iB6wcuBI3xvwhPa438OjF+v29/R5vzWXsWlyrdN8c2Ds/BoDVEFTzcRoHrDg/+/UfyoH6OIX7ZzcWzoLv7IiN2Ahwupthpbqn1G6kB7QpFLBi4uT8wRPM5se4W27keXWRlGUV/T//8bwNJ5wEch2tf7cj8G7m5fCC8A4773q8ewZRl/33+/joZ8eu2Z7bE5h9rxMwp+x7fTbIQO3l1O45uBjcTifF5II9kBUHP0E2O0KcHWF++hiPnv9UygIX549QRam0pFTx9G0hVLUQlgGRoWMgRq0XglZaEtg2BeK2QNKyJKSBxTXKCDGDpHR4127QRbENhPVdMsaMPT9xyCCPgRvvcz8OGvQDNYuHzu/QuTDo+bCf0GG5P/f7LiTBa6FHcACwCsdnDFA9RIke24S76w06/A2NurgcNrc9GPQZxL89g+4bzrAUpAtiw6yKsa8csPLvUF2DXgDRwTB9Xc9DgkNqtgjrSbVa0nWDl//tt4guV8g3ZL+QzqFaWmz1SsBiQqCKf0s3pxYVGS9ZgniSoZhOMPnkYwGuTp48xOT8BDWFoAlYpYkwdapSeh1ZGaBmoH08BENL2MmNbC626KoxTVLMkaB8fYX1t6/w8pdfoHn1FvXrt4hXG2R0gpj5T/lIsF5t9k6/vQHzAB8dmx+hQzH2Oue/AA10fsUBVlskcW5Ab07zTMajrEkzXouNmUynwjASe+OcAmP8+B6o2XEDUswuhfOIXYLEzjhjyIAqnQMKWNGyli2wToD6ZIGjT57i/OefYvHxUyyzFBU76fE4Vr7Dz+o90/JMDer6YdYAUP+WroKmU6PAT4OY+lScO2SrvLrC6qvv8OaffiOaVnNCNJLpZ/v1RM5P52avtybXZyy9Xbtrdzpm33Z1mnKHpbMD7lsYc0tZYVr2o6ZsGOToher19my62k4gj1NpCc/jqLOqIKqUSLYtjo6OBPioGpY+KROEl8Z/S4KF5WdlrWVScSKg4aoqUXFdTCcomxq1NBggehYJy4qsquRsjuRsJgLsTcbtThM4hLrY+VBYWwYGmjqkfqdcoret1+sN53Voq4Z703CPU8BWS8d6Mext0CoMiIIZZB6TDMTen4P7k5UZb/sgGsrpDVUQVn0NOvQUFM+QxCyFm4heBbUqBCgii1XKqGyYdLD0/13ZyKDbGRNrQVY3HD9+jnNCn9tOivpFp8zwWgKhKAgkaGDiPyx9liw154m9lqYZ5tMF8tkMnIcOWF1tWlxXCW6rCHc1sGoalOzEKYAV1zg7uObGilPAqp1MpWTQr9S3VlNIkfms3SB1nSru1/tEXcJEjuCrUuE9/csEvIWlG8sjFVulbNo1y4PFZJLxZuLgVqazdR+6BW9G2wxSTtvlwT0P6EGoMXtZCiy20M6v/7fuZ9pFT0d7K1i1JyVhKQB2g4haUhEwS2LM81RYTp+ezzFPgZTajRzvqsKGyYHlGstNgXVFFplRh5lgrUvMkwiPjhZ4cDLHJANWmzXe3K3w5m6NyzUTC40AVgTGeb4ZGrCm4CyL8fRogo8ELJvjZEaQrEZVrLFe3mBzd43N8gpVcScgFssC1VegbXCx9Qp1U6IsV9KJ982LK9SbGuV6hbYswfzthIyyLJX7xNJTKXU0jR4yGtU/JugbYbNeyb0MWT5kkrGckL/ritIbVhpqrF8vq1aGlfobQ1uj+1+v99EDituJJepx+Ty774O7Rl6/Zvt7rDNUBZV7E9StZXtqv3+ta1fPrT8GbQhtNo+lGlD2BQHz0N89dM+7axi8IM934ERvH1yfzGbw1jj6KQlUaycYJhCF4SJrLWCmBOwWWxTd+hA7Nng93HfHDLmzQofra5/R3zfm9/YkMmWDcjTdkowEMWBFjX6nzTHvDGwX2N0z33/ElzY7LoyqJDMNzlY6NTKJMJvPMZ/PQF+P1yBluMb+DPcQ9QFEbbabO1vzO0guyedcNkL+3YvM823a8dMqE2wc/Fz5WfpZktgzRpSztXQsPBGz+27cX1Pb0igeP3U+/YAFFmqgjfnPvWB6l0ncOpn7DMWAZCTj0Tvx48fvF/fW65aUIkNwuS5wQ9CeHciPTnF69gBJNkFZ1ljeUcOKSYEWLQGr//zvzwSwCjf6HjDYpuHtm+S7Xtvv8ATdTL7PwXsX9nt+2t2E8OM7AKvvCVYNF/jWidpG831P3inTfX77/Y90P4Mrpk2dJBqGfIYom2F2+kgAq8cf/xxHF09RxzmKis45SzLUgFvYY/uDZXJEgoGT1gArMLtvgFVTIMUaKVkKsdMbNYCUzlIiOOoaDr4weqdMjbBrpZhjO9hoDgFK7z9i2584dPy99/8dALVD56eA1YeCVnr3xoDP0GnpzyUoEfxAwGo4fkOjtytoE8fX68dHkH1/jcd329atbMt2uvMQ2r8uQ2HtarcyFl4uaM7n1mZiOWEPQOW77Nao8CbFVElZZmY6FmZLsm7x6r//Ds3rW0wFsIoVsOL1sPyCwudWSkHASkouJHBOZFMu8xz5Rx8heXAugFV+cYJ2MUGVJaJlJVl9ywKpbpUo53YBJG85dWKynOE6e8xWmDRAtqmw+e41ll99h7e//gPayxvUVzdI2NnQs1sErKhhteF6PjRLdwhdKkrSfXxsc94HWAk/1HQ0WAYpgJWXQKpnJwErgxjyCLwTF0EJbuST6UxanXOPEhCOVs+0k+iI8PT4vnBvpHPUMQSCluAdFd1XkWmPkFnALHKBFgVLKE/mWBCw+tknWDx/is00R51ner+9e4xn7jpBU2P72DATvJHyzQgozTyKxfYuNARYGgWsord3KL5+iTe//ELu6awGkrpRDTJeM8tBPJw8UBZy7y6PtMT29Rw66GqnLWQdJMOERWOAlJ+JAjEMzpW5pNe2naqoOZWF4UEdFu2+JaWUBKy8XDSKsC5YRGt7UELGivLC6MhqCU4KlA1SznveawDLqkDBcc34t2bJ2V0tyiJUeYR2kSA6myI2wKrNKZjtekDsnkvwrTHAythCwt4SSqdej133cM6Hc21sPYhZcYDGx0kG2PSOdLA7wHEgSWG3sGfsKEg45vPoW78vYCVEfyknU/aNBqcEL5jxJmA1RZRMMVtQXNVBo0rvy+CnO8VgDnVvGZSeDH1ZB6z67Lcaqw5IJ5DZUFCdzBcFzcJxp30Uf6QDrFjmnWE+U8CqjGPcrEthWL1dNbipYiybWMrKVm0r657lgAJYCRuOmj36m4BVPeHvAICysdLtQ4GJHrBydqKBzDKdjOHrYFYwdgJsS/RE34tzPRLGIgFVsRWIsLYSTAdVee1616x815gD92+KzplMACv9GZuvhxJSu9gVzqqQLcLXvgH5WZIiZ1lm3OI0rTCT4VVgTECrusK6KLHebLS7FXXHaPNbAvklZnGE86M5zo8XSNoSm7LA1XKFq3WB66LCSphxbF6ix4ybCrOowUkW4fE8F7DqiQFWU7KaiyXWdzdY312hJGC1uQHqFaMs+byUAtaqzUVQu6o3Alhxj3nz8hpNUaNcrRBVClhN00RAK96nPNXguysVt+6RnBe8tLrQhJHvHXK+3M/4ebn3ZKgYYCQK+bwu1QaTNWF+zjD+CxNNQx+ts+W0Gy51YM7OcA4ow2sIMutz8v1WfnrP77s34caf8IS7npNOFAEJrYRLGTbqiOklO9fV52wwd81nGLOIcn5bbBr7nJnOUVttx3MwpAddrFSWgJVDym7TAxFzM1TdhWu6xdxK83PcD941XEOG6b5h3RXL7IphHDz3pF547GFp3uj3CrhtSaguhnQ7ovdMgFn/sM01SbQlqez3lKaIEmW9zglYLeaYTCfaKdt5uc6w8k53QVmsLImBT2JnpCjUEECUZIbtIdzT6Nt37Ko+KaLxB3XrjKFoCW3tEtjHbF6htuu+7Ip//LxC5tSQXcXP7gWsgm6unREZxIHbgJWdd0eSsJJ8AZ3H429twLG9P/TvZRXIRBILBKyKusVscYrj0wvEaSps682qEKCKgJX45P/p3x1vhRvhzfNg7x1tx+jb/tYBq/sIZTBMI12N3mesf3jAKtxYdHOjvgIIWJ08xMWzz4VhdfzgGdp0JpoTrOFnSKZG3kAP3wwtGbgNWFFEzQGrDajKk1K42LSwtERC2xmLsyY7cQhWjQNWuxbFQYf7fQZ85L1/esDKt7DveyG+/P/0gNXYpr8vaPu+gBWdNK5LZp+ckuvOrv/uygBDMcMAsAodPL0DvpEp+O+Aldhx2WgjpDHr7YWOIRtdsm7w+ld/QP3yGumyxBwpWgbfdCLJkhJtJOuwxPjaASs6o3mGOs+RPHyI5OwUi8cXmD08R3J2hGaaa2mgCXirU2NBrHUbVA0hHruV0gPRtFoXSDYl6qtb3Hz5NW6/+harr18iul0By7U402TCyFqlHkgco9yQMbk74A1n5b17OQCshs4B3/9ugNUwwLIuesyOT3LcFmssKdYxSZFM2fk0l3I40sg3Ari1aFn6Q7HystKOe3UroBAz1bwffu7s5iVBmIX5fE0AF6fWewc8F8uVBBw7AAIbAomnc8w/eozzn32K+UdPUB/NO4aVzKAuSxd0erIugT6WDvDI1BIAJijgYXBKJ6GuMalaTFYFij8qYLX64wsBsQSwKgs9Z9EA7cGk7jt2lEVuWZnAwRf7PwJ4deO2A7Byh7sTjzZml2tdeRdOBtge5kj5kU05lmLKNTAITxLVQyDDivM0T7FiQMd7Rj2YnE4uHVljXJVkXMSkmSCpauSy58TY1JU0NxBXk0xHBrz8dwpULAGaxYhOJ4hOp0gvFpCaJOrHSUGXsbEYMEn2XzPQWhFsba0ZRAYBRzjv/f6POYDD9ePAntILlIUj98DHmuyeUTDZ92lftx8AWEkQYOqpvWsqBVXbgBXHgTaN5WRkpsyEYTWdn3aAlTDjggY8XdCszkV/XeHcDNkJtnbC8Qwd+u0dUq+52FAkm4w8FcSmhtm2zWIyTR01vof2PE1zTCdzpJMZyiTD9arEm9sCb1dk58RYtQnWETu6UqWz7UsCmawgs0x0x6hj9T8GsFJ4skEaaYmtA1a81A0z1wR9yRbw0lRJZBjzwzy7oXfhNp/MpqHvNRz/fXv4vnIg3iGyFEVQ3fXmGgVk2IQkjxqk9VI0rFQc28ptmXsxFqkAPRFHG8ha2r4S0xg4mU5xOp+gKdZiC5dFhbuywl3N7o4RKopZE9whWE29v6bCImlxMU3x5HiGR8dznEwzLKaZ6FZt7m6wuX2LavUWTXmLuFmJn0uwzAErlrxWDUHRQnSuyE56++oaTVmj3qwRVRVy0JwkAlrJXusBNW0YdbqEpae+sbwm7E/XNVNxd05WjhlJu9yqhaEl60c10ERjsRPBV8hA/J6ALRsCVuG99/fIkgzYFdvMkYCVYiW9fcLCuxTaUZ10ugXEv0MGzOalx8Nq9xzM0bIrnqusfwuwQzafX1NYfj0EpNSy6e44Poct+TdkEgXd32R/syY3oc/ocbaSOdUW+dg6+KiX2NvmDpTsF5yy8YeLM/h7b/w52LPHDrMLrJI1Pii1C/f6Q3GRfN7LbjvQLwQ39N+SxAoBfc0+KYsriXG3XgqnwQGrxdERZvMZEvpt1oWyO08HrLpx7auKtkArn1QjYEuXFLS5IfhT57fpvZRxkDnQCsPKnlXQ1AAr10ML19Ou8d9lP2V8rMFS6DeE8+xQhULPbAt9gT4W7OePg2y2NmVN3QesQtuvc3ofYEXtsYkwrG5Xa6qxYjo/weL4lO1DBbAq1j1gJXP9//zfjjrr4DfN0dHhl+9ZFztf+jtgtYdz/2cJWPmttJa57GKTTpEfXeDBs8/wmJ0CHz5HlC/EKWDycBuwMgNslD/a2x6wYjDlDKsScbtBFhGwCrQqTNPjfRlW4VwNF/iPDVh9nzURfuZDz+9d4srd59gj/X9qhtU+p3Zoh7qN8R0YVv7ZDkRSKyqUcWfR+Hu81M83nBDEkk3gnQArow07aGsJGLKq4ihFRgC4ZQlMg3TT4urXf8T6mzdIbjZYRJkAVqJdZJurA1aiMsdsrcSGLONL0WQ52vkR4pMjAasWTx8if3CG+HiGepKiJpghQatDGgzqdaNnBoqhxjxJkTGaJsPgdonq+hbrF29w/dXXuPv6BaKbFaLVBgnBaWFXGfMlUmewLbimd7tMw6TH1n2my2Lgz677H66PYRDvDCu5TwOmhd1mYaMtmwplHiM9XWB2dorJ8QJxpplrDnOx3ojw7eZ2iWZdAAWFdlsBdhIOHcvLCCIKJqBjJwwgOqPUGxsAVmIB3ZGk+WdgGkUoCCIezzB/9ghnP/kYs2ePgbNTAazYJZDDyBJFp50r9mDObDDE4k7Yrq1CyF5NqF2bhMXTNMirGvNNg+rbV3jz378QHatsVYrGFYMls9SdwzwGOO21b64BtwOsCj+7i2HlgJVrcjkI44CUsiCdYaXZcS//5JqggLQkv630atPUAjY1WYp4muP4/AxRzm50uTwidtFsGlD7q9mUKC9v0JB2freSMkrJ5/JeEbCSoJ3BPOe4AVZpIyyr+ISA1QTJxQLRIkOU0UFWlpVUsvM+SjSiN07KksTQaDmg3CNbluG8Hs7xYcARrhNhn4lend3JIWAVsim3buSPAVj1Tq6HIkPAioLdTcOSwBwJOxAnU0xmJzsBK7kqZ2DuAKzced0F9I3trzqGCnCsV3dd2ZbojVlXS/9upVXQ9qt8gjBlkwyTfIo4n2EdZbhaVXhzs8bVusJdFaOIUmziGFWcSKOFRpADoiqZlENSu4tjIYAVEw8OOFoQ2MPPhxlW0m3O2VCDxcohS2mrhNXXA1YCdBjDKgSsPCB2hpXG0uF97b/AbT6ZPP4zZsMPMawcZOjHW4/W2T0DrERQ3Y26MVupn5XHNVJj5zubgaA0z4V7PLWieIbUwMpjIHPwKc9wRO3AgkynGquywoqNMYRdRR1IAlaxMKMICiV1gWnU4jSPcTGf4Hw+wdEkw9E0V9BreYNqdY12c4W4vkPSrpBG7AZYSsONsmpR1o3IaBRViaJYS6fA6zfXUorfFBsk1I2MFLCaUJdHa8K74Fz2bGGWqLg0gaiUvoCVBUtJp+0fkiah1mXKEkIFrdS20p71QDb5ex48h4BDt/YG7PUwGBY4x1hoTicfzgHXoNPjbZcYymdc5DlgFu0L0Len+P25qfbAKoa25DKcYbV9BCnpMsCh22KDa/ZuyjvnuJfqDsYp9Iikd6WDWp6QMqa6bQV21h0PTP52wC0EsDRHFAB6w5rGgQ0YA5x2gVD73ruLZSdFbTvO4RBoRfBU/B0ZrO3j+JzUckqttultsF1kHOFmeSuAVZplwrCiBMD8aIGMZYFBctH96aFkmsdPHfbhTD0DWrbmorGi+yoKDeCluLBjGNn9sXntNklBYQWT++R2D1IOblv3Z7j/D30DXc59hdHYHngQsNq6d0PQKtRwC2NFn38BUzOc/0HJxdha7q+DIPxExNXJsuL+OF0cYzI7ErNA1jMfZFgx/yXlv//H/7poh6wq/9sX8q7BfJfn/w5Y/WUDVmRYNXGObH6O86ef4umnv8Dpo+dIJ8dS5McuMj1gJduSTQsXd9QAV0sC6fg7w0oBqzwqkFDfSvYeF6Tz2mJmjKlh4JT5cBswN73bMPVrhwvkECB0yKi+yxz/JGaYfAAAIABJREFUkPccOr9Dx/5LB6zC69tn3MbubeeP7CkJ9M9JYOxfNgCsQkPvoJU7UqG2lejSUHOHncQCXSPdbu9rWHVlKBJ9MytMYcicIY8BVg1uf/cd7r58AVwtcRTlAljVNNJkjNAhlc5OWizF82QnOb5G/Si22KyiDDFp0A9OMXv8ANPHF8jOjwF2MKPWFYGtwFmV+S7UqhgpNX6aGNG6QHm7xPryCpvXb7F++Qa337zE5s1bTNlZvqyFESLaPAKqVKhl3UdIGma/9+X4+jt8b8O1IDQMOoeO4WHAyoTuXXsvmAvs0HVXFcDRDNnDU8yfPBAmWn68kDbzZVkiZ8ngeoP13RLF7RLlzRL17Qr17RJYFyJSHlEImoEh55Bl9lwbSNhY5pB2wbVbwYZhqWoMyfelMerFFLOnD3H66UeYPHmI9OEDlASsCKSQ2WClYz17/T5gJY6KAaL+neIQs4TOOi86YDWjiP93bwSwevvFH5AuC+SivcDrUQDOf/4UgJW3bfcSIE3aWwdLwXesaUDAsHLAiufNkj4K627qWsr4+MBsisnZCaZnJ3jy6ccytlGeCSuRwWxZlVIqSHBy/d0r1G9vsKJO282dgFYi9M57Rg0K0bBimTr13qgh1wjLiiAVCFpdzBEfT5DOKJzPUkNZoVJeqoC43T/T6xEw0jR5Ops2CNaGANauAM7BPYFfAh2rriRQbqx+//YS7QErvee71+/B/cknquzR3epVnyAiy4EGRO2fdJhrlWXkgFU2oXPKEulKtccGJYGHAKuOlRCUJIRBtZ9/yBjh6x7Yb9bLThtFwCrHFd2LMVFhOSYnnnSbI0NMmefLNhOg6vJ2jetVhWUToYwzlHECqpdQY66hjpYBVtLVUUArY1hRe+kDAKtDJYEpASURUqyFYcUmByHDqmxMR8i64sl1vgfD6oMBK5uiOof7edjdLyYNhC3Ekm0tYXObQE7YbJoKg0rKb6pSS/gMRBOdSs4/al/FESZkYoiIei1lgTNqN/IztB11jTW1q9oWhLioK8aMv7DqhGVVyefmCXCSpzjKU8zSBDOqrpdMciwRlbdI6xvk7RIZVsgiglWF7OdFxTxIjQ1ZA7RXxQZVWWB9e8vITPSr0rbBJIowp+B6Qr1LTQZLYsUSJQ5YebJlkrG8loEfAbZe/sDtzIQ2r+vAaCVYPU5kzZZ60EZuR8CGHfpnQ8CqY5SMlASqfbOit5F76zT0fQDVfoZQ2HQhAHFkg+Rc4jrXig310YwM6mubroMBVvqGDvrXOEKUGcyu7Sx5smPvAayo4yZj6gzQTic61pIyt9GuURVqLIQMqxE/N7w/Y/8O19TQ/xoDQLbv7/ia7I/Z1erqTjOSNNx3fhoVOmhjUOMQIBXglYxCciRVJFxsN00a/bvNnTBDyaiiJunx8THIsprMJuIj+/6hLCv6byoJMLQ1up6MiTgCVkmSyWaRj5taq75Zj46dTiOZfUHHcS8zDEsCZR96D8Bx7H6FIHB47/y9+/znfn3awuhuVu8T3GdYhatJAcfQfxie4/75x+QVGValiKsnORnXx/KbZBiCVdQXFVyboD6TwP/p3x3dA6y6UzowmPscHT/G3wGrvxTAymQ+O5/BGFYpM4AZ0ukpzp98iqef/QLnjz9BNjvRGn8hGCv6GrgbRhe0DOkWYMVAiSWBPWCVsjW8CVezz4yAC53AcSi8Pg5Yjc3XsQV7yKAfMv4/xusHA4IDX/rXAljtDMpGHIVuw+iRjt4pcafD2Vdd1nEbsBJhzupwSaAbbN0krVOIlYj5PFVnaJv62jFghIWiWSIKDefZRMTXaXzTTYPVl6/w9jdfob28xTFZB1ULiv8Ki4olAKbTQ3dduzBpeZE6sCkYcCTTGdKzI+QXp0gfnCA75+MY8XyC6dFC2pFr/YBlY0zrSbrJ3a7QXN9h9fYaq9dXKN5cobi8QvWWzJMVZkmGiCAdnQKKuLZ07ks5D2a90zZ5Z8BKN8jAMTHGUrhph/MgdILufbYjJJsjaM6DB1z8FoIXV+UG86cPcPzZMyw+eiTAXjybqqYUu+Xx2sigYjekohKwan15jbsXr1Fe3WBGQI4AomR6vFw57hhwMUtUAsBKO6KZLbXsm5SFsXySnfwWE0wenuP44yeYUij/6RMUbA3NcsE4QmUTR+yfd50ZMHHFnbBj+x7sMW8jHeuUwTOpW2RkyL26FsDqza9/j/RujSnttpUyqqaZLp/vA1iFirmjAaevxyAIChNiDlj1vpKVdrjzK/pRPaOM5ypMAq1mFEd1VZbKZCGr6mSB+cMLnDx7gqOHDzA9OxamobSzNZ0wBrKbokBUlChfXQpgRTbh7bcvgdsVJlI2pdpB1MPhnJeOZpSYi2pUSYt4lqE9zlCfT5GczpAfT0F5pkoAKwWltD2Yu7n3SwIlgDFfMQTNw7m+VbLiLrOvIf5t4vXaSt1KVS1AdSCr2x/DvV2oLS4G/AMAVnY8v9pdgBWQB4DVBGm+2FsSeBCwkqYE23YltDEOqMhxLGDsRPnJwLGSDf2MsfWC8RXNMwG4FLAiQ4qd+whascPfTZXgat3g6m6N202FNcE3NqSJCFZFqDjnWKrKgCvNtUOgsayoXcWSXoNkNRySW2Eg4ztoWEnkZt7XMG8gGm/G0uG3cEY7YMUATBrCskzTSgJDhpWXBB5iWPVd6L6fhlU4N0ftD0F/A6ykJIT3kLbLmBBJxnmvzEUCQNJ0wkBUghXCMCBIhQZTat1Qs5H6fnErZXdkT/F9EiA1LTb8zXGhaDMT+67RxGORtRo1AnxNKWDvJZZ1hbwtkDcrTNs7TKAPNhRCXQgYW5StiAqvixrrssJ6UwiYVa7uBDSLKQjftnJcnhcfKo6vvrUwquSh3SSdYTVlqTPBrSxHZB07e/+olZJ2w240eDeTJL9ln+rBqu5zAcA1dD+H+3MfIm43j3A7oO/35PIQkOwBj7FgnMfYAqwGmJTuXd5UwWIQY5XKtYqelfou922gneFAsy6kWLp/F0L62+dp3W8Dho0uxl4SwvfVbm4HDCs+F4qij/o4VvLVnf+9mHx/snBYEj3cZ8LjjgEe/rrv2UMwkxIu3jVyCFgN58q9uWRPiP8nlzFgWZHiIM1UmOQwwKpmmR3XrLZQKZk85f4MiHYVwaqjowWm8ykS6pfZ/ujMKu9I6jPCq8kcrHJF1a373CW7t+e45tase4WRpx20UpOk4Jpa9J5hJYxds9uHAKtwTgz/rcOns3NX/LQPMNou4x0mrizRFgB1/f3zNf3hgFUbTXC3LEBcajKbC2BFZqvozhbUl1Q/SgGrBtH/9b+fbAFWPig+ecMLHk64fsDGX+Gzf+uA1d5F+2cjuh64SCECQnZTkqJqU6SzU5w9/kQ0rC6efop8cSrOl1OBfVFuLaKO0k+DRLeMDCsHrCrEzQaThAyrygArCcc7wEqMpFiakGG1vWsNRdeHi/oQIHR4fu+e2+MGZPv9h45/6Pz2f/tWifuht4683jsTf6qSwOFGfN8h2s68hK+/C8Mq3KC7rX2kJDBkUsl3eKv7kS6BroHlzkg3D4abrgyvCotynjIrn2VTYVhxH0g2DcpvXuPNv/wB9evrDrAqA8CKpWVk6XSAlYmGykbL41QErKaIFlMRXG+PpgJWTR+cYnJ6hMliYXpTzGYoYOUduajbU7+5Qn19h/XbGwFo+O/G2EVx1ahwq7WXp2NCN4FBPJ3BlKUJtQoS7/rZ68Tojr8VcA7X1L4NV3gbUjURZin7krFNDGymCU4+/QhnP/0E2aNTNIsJmpzshggVM/AGWpGRJOWXmwrF1Q3Wr9+i5JhcXiPZVKLvxdINEcsOHHpeu3YIDMqX+kkt84hBBlkU7PBYTXIRxz9+/kS6Ox599jE2eYomT4QJRFaY6K7wv6Atdmj15C0+t2zsxWwTxBEkS9ux54y4Lm+RXt7hzX//Nd78y++Q3G2woANogIoDJuFcHv575839AUTXteTPALiuQ63OC5lVHD8Rmbcg3vSrWBpb8f6ydXwaI5lPsXj4AHOyDB9cIL84Q3q8QMvmBBFLaVWTx+cXy4DIpmpvbtFe3eCODQZ+9yWq19cybgzsRbeIIHFbK3ONhIy2EtAqnmZoj1KUZxPRsZqczNBmLCWkvL+xqJQ0LD+dY2pgoqypbvfsbVwYNPhaHdpIvwb5lE48zfQOSgKVaRUyn0JA5IcCrPzsvDmKnN1OhpUDVmmioutJNttbEiglZTIhdU4M52YI6N0PuFQDz10avq4dASmwrh3cPHDQMe015Hyfoai4JDcEq2aSQAErahGy8cybdYvbssXNaoO7okbRUq+OTRYitpdBy4RfkqIRgCtHk+aoY/adY0mglRbrVencfE/AqguwdoiuO2BFe+CAlZcEhoDVmOi65M6l8c39H7f5obs4FjQdLAm0Q/O6dwFW3oFV7Lw1WxFGJgN+gjncpBjA1qXo95HRQhtIsCJn2V9dIWlrTFgiFxlgxRJBCrU3LKlU7SeudZbtCWClVSgoWRJo5Yi0/RRvJ8hFXSthscap6k6hxDzeYN7eYtKQZXWNpFkiob0wwGpdELBqsCpUFL5kQ4hihaimL2zlgLEyrCi67oCV8Ih8fGyNKyOEJX+JCNBn1GYke1vul3Xeo96a7CW+JnuGFbXaXNNpX0lgCBgNfVktBwznRt8N7T4ANQZa9eSMXYCVPD+yz+i3mnZXqF1nyTy1fXZunYbV/XlMlnX3Y981uKhudaqfEQCzQUfMoY02V1CDbPcXgi5y/pyWjA06xZo50IRDv2cNvyOsZhldpO9QMkb2kl/TWNLEz9/t7jZwpeVtPjfDc31X/EBAQZuf/BVqHtH+iIYd7S0Tp2Q9O/OGbFzab+7JxsxNsxSLo4U8pjPtFkiNPUk2qfnWHwO0+ZzsDzJOup7ujfEIs0pP14Eo/YRMHfNDfc4KM8g/b0zD9y0JHN7XbRvrpMBt/3srRhph6PWvByCaAV9DEtJ9hqPHjOpze/OGrXWhM3p7rQyT1fJ3irrNcbdiI4oWs6NjzOZHqJg42FDnz8rdjeUqc/E///txwGpY8jK+IDqLsGu9/M0DVjsHxozSoS4B+z7/Q4mu60J1hpW70ZyPCVpp9Z0inhzj7PHHUhJIwGpydA4k1GLolrgxrezC7IiaIXXAio48SwKpCaMMqx6w0sWjgFXfKbBvOO/W5v0Aqx8bMDqURfixv/+vgWG1Kzsw5sRsjTczrkGGIzSaLsj+LoBV+B63e949p/t7oGHVZU6GDkXYecMaBihglfSAVZRK5iApGtTfXuLlP/0G9atrnDjDarMRBo90qKtYysFN1XQ5uJrolMkzzBBTUDpDy25TkwTVNEV6ssDi0QWmp8eIc2ZeKW7I0gmpb5EMFR21uKhRvb1GfbPE5vpWGFVYbdBSs4rsK4IsUmbRSCcWir6KYDVryakHklCBej9gdc8BGDh8DliF9+5dN1zFdggIejt1Y0MIOASskhaTJw9w8vlzHH/+HO3JHGuWdSURIml3raVxDVu7lwwaGmSsYNqUomkU3W3wzT9/gWRdAitl5FCMPXFKv9O/A8DKGVZCOLGOgxK0kXFByD5PhQl39PShAFYnP/sMm2km5ZsErXjefC8ZPnywnEStc+CeCialgA79IXUiNaAnw0pV/htkBGQub5C+XeLyl1/g9T//FikBqzTrfLfQQRwNGPdvQH0B+FjJR5AhDzOzIeDX6c507a174M+BOQqre4As5UpkOhGsSoDLcoXkZIHzZ0/x5PNPcfrRU2AxxzqNsI5aJPMZSgGdTITXqP/0tHgf69tbxLdLLL/6Fpdf/AHFt6+Qrtmti1/EeR+DXSUJWPFRokKNGskkRbvIUJxlSC/mmLLZQd4DVrKf2q2Q+xSI6buO1SHAiuvgfRlW3T3swJ1AY8jupQB3JpisCZPdgPOhhGPv5StoZu67AqJSEkgU2NBUlsNJSeAEBKzilA8CVgqiC5gUlPBIbHEAsAoZCtsBlwaBDFh8TFRcXW2flyD6tPWS6/AY/Hc+yZXZas0TyJJltp/AVRXleL0scVe1uFsVooNUErCi4HrDDoER2mwqgFWdTlAnOSr5nYGcH2G+dh7U9wOsuorMvV0CtSRwDLDis9Q0+lMDViEgKR5kjzL2gIUlkvh6ykCTrFUyMEWPkQw4JkTZxVHHlbaFDDvxNaldRXYUda9A8CpClpLBoYxI4UgLQM2GDASsaDMiAa7IQNO9kwu5kgYdBMdYvj9JcwGsFnGNRUTA6gaT+gpZdYm0uUMW16IXWAi7qsFy02K1qbEqSmGEoVojkvPjebWYJwnmmXYJZAmnAnDmn3fAtM4VPj9NY2keQnZCSl016URpa5pAv/v1tjqdWdUxrOSy7neJ9/HnOhmyajrQQkByXfe9rxZWlPT2a5tlFYJX+wAZBYcGuFMfcRi4qzimBchmM5Q5o804+vC538w8iiiElWfnExyns2Qjr20F5w5+BMidnLN9gY9fB+Z0jBuyNWn3CJgZeOjW05m3A9bzfX/Yx323/fYuqUO75sdix1O/f2PvcfsaAlXd/i2gcKVdccOy06BR0cH4p4OrTN8pZA+z+YEAVtRt2wasKpaLcZzTGAVZ0FzrWSqC64vjI8wIWGUp8imbXJh/aD6SjLcNGf1iB3/vJUedJd2rRG7N856NZbueJzxEv1TXhezfW8dxDStd04fi//0lfVoiObZ/d3N6L2DFU+tLZrdJCzpA2yWB7okGMbgBnrv8d+oIDmMAP7emTVE1OW6XpexBi+MTTAlY1Q1WKzbDKNW+CLtZq1ui//s/nG4jAAMHdX9A/uMDVocAATfm+/zq/a8NL39s8buD9/7fsvf8xSfeUzJoE2ZnICEZDq/jfv9z00hIEVNffFv0WQZYFIvO2FnrBNNjdgr8DI+e/wQnD54imdDZ9PELjyEuR7fMQ8CKygDchJWiXiDFUhhW0qNGurxY1lNa8dJRYAYgdKrf5X71Y3HIYB56/dD8O/T573lXuo8dOv6HMbS20fIxwzfM0OuJBeshaNF66FrHgKn9GaTAwRg4BHIWlsEQl2SHw+CGVDZjZ0t1v3vRkl0MK27YHjj650MtzzADMeZQVBUdzhRZNkGWTkXDivOZQqxk7kSXd3j5yy+w/uY1FmQyUlOE32mOkEBVBnzJBmLmSbZDghaVdtQk2EHmEOY5MJ2gnbAEJcXR6Yl0T2NXJXG62T1JsrsF2qIUrSYKqqvIRoloU0qXPCmTY1cl6ivRMQmdKmGJ6GypmYEmfDZATt35cdHHURsmWu8MGHb/9G3p3SkI3s2goqLDZG65Zd2XZYEiiZBdnODBLz7H4pOniB6dYpNT5DiR7m90JKWsosvO1wIORgSuigpZWctj8/oKq5dvcP31d6iu74R9M2VJkGd1XUOvK81xNoiCaaq8YkLebLnOUs+jOeaPzpE8OEP+yTPg/Bj56RGiaY4ibiVY4r0ig60xUXdnF+jq03JBCbLJs2PwZqAM+9RJG3OW/xQlputagKpX/98/o/zuDWbsHCiMAQ0mRLB3z89e+yPmYyxz3u+h++1X32JcP7G998o6qxrk1AySjrEQDbcCDTZRg7u4wXKe4tm/+jk++dlPkZ8co2RGdT5BO5vIWEuXNuui1bEzBEshc6uR7lzxao3o8gbXv/0Sb/75t2jeXmNGXiO7iRKsshJEsrQaUqYS7ai2SWvg0Vy0rPLTOeJ5hjojM8Nkq2le7P71Dp2kYlXHyoGsIBvp6yZ0AHf9W+JnA0+dYcUoNgStlHFhPz3loOu81Ddk2K1ds3t69I7/UFDZZQJqBvhG/4siio6TBTJBmrJLIMH0iXQbdgDJA4mt4MG3nJETCQMqeZt8V99h0203war+3/p90oEySHj0DCvrNkf7x/lkXdWkyyFvvnT5Y5lfhje3G2w4L4nLZTnifCoMnevVBjfsuEpWFVlk2RRVOsUmzkSUvaTwurAIVdC/Y4p3TCNd2yI2bOuc56paLMamExvsgTo9qu2stsZpyrbkbx5p2CWQJeWquKbHlrlm+4xoIu0AMzsAeaA5NrxFcs4je7fP6S37MNKESAJhO6kOEg23AJvT2nWTQIE1abAr4cuiRtU2SFt24WtAuJDi5ky/MBHjQRvtoQBW3COtHJAKhdp4wUpKJXjS8RTQO0pFe2raFli0axxHdwJaTdsrpPUtopri6iXWm0qYBLcrlgQqi4v3p1yzo2CFmILroG0GFmkqQFRO0Wj6ySTiCZW43wPVN5bGt7JPpDk1eyYa2McUZTf9HgJ6kgBRu8BbQZaKagGRgca5fL8s0O/ZcH31a0zpgPPZrGMmSpmWPLjWrPmMrUc9nu8VnmRxv+F+zLUFGLkm0Mg80qf66CWcf/RbxH/ozJ/tMraOOB7sEOlz0c9fGX1agimAk30+BM/ETktO3zWuAjMbnAR9uZD8oSLirmfFvYW6fVbiZn5pOMaH4g8FLEIT31+jX5eXvYWAVAcwdfrAPbs03G+GDJttH5djUCs7yUpW+dl+HrAp1zZDc+gPcF/X7yOL1Viv1oyHczhNM5urBHe0+YV2dCUrpyGFEAQdOYb8rnw6wXQ2NdBqimzC9aDgoCT0zJOV6+fcEF/LJDY6GRptSuHn5TNs617YfO6fC/XjtCu3gMIe328xtSzmFyxmf/w/suWFd9vcr92A5TCx7h/2++Als3odDj537zLb3cf4YUWVvN8TjeYPD2MgzguZD0H3X5/fLTKsixhlHSOdTLE4OkGc5thsSixX2gyD57m8u5MycAEXPwyw0lv5IRk67xCw68YcWrB/B6y+P2Clgb6WJmxPxN4JqpndJmCVH2F68lCE1wlYnT58hnSyECl1/dmmdvbPOMNKc3j3AKvWACsRXNcgWYXpLDCz2uUwe7udldy9WEPDv2t+HQKEDs2/Q5/fb3AOv3ro+H9rgFV4P34owCrcyIcMqzHAKuwV3/tQQw0HtYvMEMVxLkBVns2kjas4jRUBhQrx2zu8/NVvsPnmFeZ1IoAVgRPVaSdYZcCURRMhYBVzbVrJArvMgc7nJEU0yYA8k85U7J7COSLle3SWWA5JoKowVhFZJHxIWrlGZGVv9AxEA8K6Aqq+iXU24yZvFy6apbZpDcFHcQYMENkFWJGttQ+w2ldSIrXtlmHXRJMKyi+rElWeInt4hrOff6qA1cNTbLIYDcXNCbSVmjlmwCKbKZ1FXjs3SYJWFN8uG1RXNwJaLb97heL1FeJVgUnDFulWeUcnSPngnRX1LZHHV30rLZciG6BkKeXRDLOLU0TnJ8g/fgpcnGB6foJoPhGgrZRjKctK7pkFSx2oI5lza7gtmWQtiREBZnbMYRdIaq5sSuDtHS5//Xu8+dUXqF5SRL9FLvdL56toN+wxQz86YNWJvfl59GdDoFYE0MlqE7av3tsbdtgiw+lsjpN//Bxnnz3HxdMnaLIMa97LSYZmkkkJJks/u6CboEIHVkn+U3RksFojvbrD7e//iDf/9AXq128xrVqwJFbsARNLshYUsJImIuwumTZoznMBrLKzOaJ5JiyriswiYblpSeA2oN4DVuLcD9o+HwKstoJ/B+o75gVLoeic92OYyP7Zi65L0Bq0Cv9wwMqD0D6pJLixrQYF/AggMTAxwfVkhiSZbAFWzKaKYzsiiGsx6aidoFMr42zX3ANW5pWIjSCzyksAtSzQH156KuPaOd19qaCySpm44zo34XiBfqg5lwkw1bLT6mSCbEI/aYKiaXHLVt2bCtebGssmpgQ3ynSKmppd+QwFyFzn+rMOmIG+oF7D3yBgFczTYWB1D7TqPFbjMnAsdwBWBAVZysfyPAWrGCrRpnBeWrMUC6hU+L+VEhXpphfx/hOwUjk6Bz3Fq5VybyaZGkyaAkfY4BhLLNprTJsrZA0BqxWaqsB6Uypgta6wKpiU0Css10thfyVkgFHDKgJmSSwsKwrFy7mbTfcxES0vAaxaTDJ2DuQ+zxJbsklSCcSllNMY1dIcpQOyXbha1wVZZi60N/R1Q1s0un+z6QUBMtdaDJg1vr+EoueWtwlKyFR3b2xhuwUTwCgoCRwGxGTfePRyfxtTf0Bdg54FpDZQh0dZHPpJB1pEV9HeL6wOj3AC5pSMjYe+ipF3P+F+KsnHjl1r5+DziCANwSpLHrnvGcYt4fePbdNepjiMdUJfrAOnBoxnBTCtfHSkZEvGdQ/YrIkBSNLPQTH/jIxlKGg/cvL9eVl1jQEbqtGmYD3ZgwqusomJ+iwKWKnunDS4FoC0EZF1JhgEsDpaYH40l5Jg6XvDxKTcL9eN7PdJPw+/hh7R0O/bjpPDMQk7bIY6it2SCgCrbQBMhoMJsAOA1f74M5yA406czJ89ZTjDcmAHgJWUYNfkxlcm+cBbD5qehXFUeDbCKRuAsTL3ogzLDX/nmExnWBydoo0SrNgMZ73uWFUErLgmFbD6jyf74oWdLSv1hHpq+fhwbdel338PPe/Bah+86RBg8HfA6kMAK1+QIYK6nbUTwIrU/XyB/Ogcp48/xePnn+Ps0UfIZkeiY2VL+h5Ly4oMrSTQACtjVwnDqg0YVkPASoyhiUxugaLDRfMBDIFdk/Y9nj8EKL3HoUbfeuj4f+2A1ZgT5Zuil/1tB4RGIw+zsB6I7GBYuaENWVauYeWAlbzHjW6X1QoEFw381XPzWxlLVoh6J1k6Ef2qJCYFO0FV1kiKGpPbNb775b9g8/VrzKoIWRN1XQLNwlo5VA8r275rwbd+l5SX0LOluDQ7CFrJBL/fRWupy0PASgCxshIhQ9kE6KCJR06n37JLJklD8MQ7rPDCJJNtukK8TCH87gGsdjm68jx1iD4AsBJnwgJ0DXa1e+KKQrqzHPnjCxz95LkAVmQxbdJIBJDlPrPzITtBCXtMadsi5ssNnvpGZB/RIbpdoWUHxReXWL14jfrNNeLlptO+0KBJAAAgAElEQVQ5IgthN2DF7U05VvwKdlRhAUAym4i+GE6PkH70BPHFCeYPz6W0jQwwYQUZ64IZyB6o8n9ZZxrZfm0OEmijDlfKduixdJ2KVhusv32J69/9EddffInm8gaTpkVu4uMCWHV97MYt1Y8JWEkhhIvMyyTuQSsveZxmOSqy/+gYpQmuihVuqkLG6/gnH+HR//KvkT44Rb6YY9M02NB5zVIgY7MQDrsyR+R4Nm9lvhv7hOV9WK9FnH7FssB/+gKbb14iJ/uxKJWOznlu+mBNrOWBdNzKpEF9kqI9zpGezhAd5Wgm7DCm16Xjq2W4/qMJImMjy5Lb7tA1dPr22b9w13bR9e5+GYDjGiXqIHq5Ze/oGtyk3lxXRrg/CdTPFL9/uld78nIIWCnWztfvA1ZkWQ0ZVkObsQuw4mHJVNVz789K/21lIJa5l45xxv4QJo2BVhqN2GcdtJI6W+3gxIBYO1lRYJZrnQCGMqzYdIbd5XIJkI4xXyykPJtAFHWKlmWLl1dLXG0aXK4brNgFdn6KZrLABrEIfPdj3jfEGAOswoYZXvLVMagsXfgXz7AKAKt7rBhPi4fgRfB+7ksdy0qAK/MTBRAUyEmE1x2w4r8FivIu1y7uK3NkCFgJD070shyw6nwQNlMhw6qpsWg3OCFg1dwIYMWOgXG9NIYVAatCACsyrAiAcr0Um5UwOQlYpU2NaayAFR8sC+S3pgkBJyt/lzmqa1UYVhm7VibCVBRf3AA2cN8gaOXv9bItlxaQ6+X188p8DW2v+717t90PJhIcsPIx8QWlrBkFbHyN6n5tjBbX2hpJmfgSJoNaPjso1/NjikaRvmNkA3PWobHLAuBKbYqWjTo7SKA7YZ9pAmvLJrqJCHWsBPwIO4L4m/qzCf1HT2DJuBojmmCLgPqBVqpfCd/XMWR2RenB3jJmvz2hp+BUX/qpIA27FOrY7QKmwkG9/x7JnHXgnsci4bXsi987DTWLIJ0Fy+FhKS+PN8knZre16y6HW3UIrVECExI6yXUPoJRGluL45EhAK5YEqpwFJ12/Lyh4asmbgCF2r4A+0KoavX7TXNYxdJaa+huhreibMAX7vc+fcddLnj2EfxwiDB36fM+gs/jCmFad+ew282HcrRMyJPjd810G2mx+mR0YjBTXdxXy6TGOjk+1HLBpsVxtsFmzoJ6AcoHVctkDVv/5PxztBaz2jKVOdEn573Zw3k0DYfcpHBrwP3fAakip3BrPdxBdHyKkWwHEB5YESpaoY1jpYtaF1bkLkmHiZsgWzsnsFCcPn+PJxz/B+ePnmB6dascb8/r6kNrQ5IC7JQbCHAfd/qkh4oCV13Fzc1O03DeL0BHWsfOFIzmSwFHeP1N3vXoIEDp01A/9/Ice/28JsBpm134IwModE99cukyAia6HDCtn9PQlgQFNv+sC0gshusYcafppMgCsyLxaV5ivCwGsVl++xLyKwCqjjmHlYIQE8tuAlQpRK9NGs31adialhEKBpiehdFzRQ5KMrDK2VDSmEYCGAI8iUsZDEbaCRoAMuh2w0t3JO7bpb64/ggL7ACsHlcLNqvs3Rcg/FLCiHpVobSlTiwHjhvdiMcXk6QPMP3uGOQGrs2PRPJIyFzqjhQJWIsgtItkG1ElGVbjcqlVF3ap1geryBstvX2L19UtUl9fICpZwWGc2C3Qlq2xBlJEklMFEYXYpn2ykHDHKUqSLGXA0R/zwQkoDF08eSAdDnnedxNbqXs2digiHjSd6q8HxY+CRkB3PTjlpKudd3N6hvr7BzVffYv31C6y++g64WYE9KinEKyLiIt7+4zKs9ts3dXjVknsnQJvrNuc5b0X/KYqEPXXHAPN4hic/+wwXv/gJ2mcXaBZTKX+l80//m3OAf0spnzlgsnoEsFLA1VeTuC+bDfLlBuU3r/DqV/+C5ZdfI7ldi5aZw4UEoUTtxhlWoBZag3oRo1kkiE9miE5YipiiyXTt8LtdLF6yleHeFQJVXfnB/U5bY4FEZwf7+KjbB90ZlDEVIdmgJMOZV8Fc+nDAyvfqkGHVWythLwaAVUztqqAkkLAB2SxkOoitHRHf3glYyTJ17c2t0KrzE1QwnRonzrLqy29EtNd9HVm45skIYKXHox0VsErK/si0ogi7FJmJ30PAn5n8k5NjzBZzCYxUvBuiZ/V2WeFyWePlssR1FWOdTFEkU6xF54qsPS3521cSKGCtn5AwRtTnFiA86BL4VwdYhXPBgCoHMvTmKDdIiho7hlW/tqXs2TrhEbroACuFG5HF9EFZ8tUzh0UrpVbNMt5zgbVE3F0TE86GUQaR7pNMbihgVeC4JWB12zOsqjs0dSEiwgSs7thJsiSLS9eLaEmyxLCqtLQQjYBV7Gg4IVDF8zbASta2ucAOWLELIIGplk0AWKaqNQwCXFGDVn1kDeaVQaIhuQSawpimsmLob1tSZABej4JXrbKAQ4kE9dt7dJEMqXDv1/Pwc6KIdqih069hZ1V199tBLznt3mp5wkOXcd/xVuytXYMH1eLjDUuXQJZZKuuY1+I+XlhKFc65LR9UbHwdtLA1mxGEs50/aefP/Uxuoc2lTUX9HvuAywyMMMpG4TgDSMQiBM01wnulZc+9ZIMz3vy5McBquGfvArMEkGS5ccBe82tz8CIsCbyXfGFBoWgchoCklugRsOKDDQVUv8gBK2NYlZUkAAn6SyWC+Ltco9q1cHGs4uuz+VRscpzGAlyJSy0lh+Yvy3z1DpzaQMeTHwJgSvmv/wy6GIrttT3EmGruCuqa2AYc9fqDY7wDw+pQfLgPe/F70Z19AG5uP6cLVs/PfnfNfHwj9Em9/TtcW+HaGBNdV9tg9oVjE6V49XaJo9MHODt/gHwyw6aocLdco+YGyk7fmw2Wyzu5L6wSif4OWA3BsnGkvivwPzyDtt7xlwpYaSGftnFuqcPAjj7TExxdPMWj55/j0bNPMT0+QxtPbGMISwIdsNJF62WfzHox06UOAp2GfYCV03KHgdrfAatwgv0tAFY7sz+h4zKgLodOVIf8jzCsOl2rgM4ua9aOvb8k0INrjba1acA2YMVSGAWsptohUPRPqI3QSEA8XW7w4pf/gjUBqxJIK+q61lKbL6CRZPq2NfRooQhQyG8LQvv2uKaRYNkjyR5aNs3ZNM6o4pAxINN91LJv6k4Z3Z2biuJZ3lVOSgGNicWP0ZnX7Na23RxmW7Y2q8AjEAdyj031zODYpivhg12/iJMz251RIwbA0QyTZw8x+/Qpps8fC8NqJV4wO0M1IjhPyvmGx7DrU0ujTDreT7FXLNcgI43C9C/fSDe5zYs3iG5XSMoGExGeV+ffRk7HTm+foDEJx4dTitlbPkUHapqjnU4QnZwgPT/F4ukjzJ5cID5boJ3kAmrR4SYQZylpDUwcarH5TlF8MufI26M2VcrBZHD05hLrV29w/eU3UuLWvLpCsiqQ2Uk11G6xboP7IKsPZVjt3y61pKALaGQAPdrR33RUWda6aRtclxtUixwPfvoJnv+bf8DRJ89wmbQoWQYrQRv3qwQxmxVIGZetHQPDXHfGGU5GVkC7KTFZF6hfvcGbX/0aV7/5PeKrpZRU5tSHE9F1sqwU3LS7iJpsq1mEeh4Dx1PEp1OALKucgKNm30XrpzcKxrzSMiR1iK1b4HuCVhyqbs1bhBgGJp1jaFo2PrSeVfZkz48NWKnEbFgSOEEiJYFTIrcSYDtgNVYSGIqu3/PUvOlBwG7VudT7CBR9JWDFdSIC21b6RfukgJX9eJDYlWjYKwRMRUqNoJUCVgQbyLTiO87PTjCb5lgsZlJ+EgmST4PC+ZhjWUa4KSO8XjV4TT25dYObGlg2EdYEFyjKzqTgjpJAMryGGlYhw+pvBrCy2xpgIQZY6egQ0hMwOtD14jzgPdb1roAVHywJTPkgeyliB0Er+2KSiqWADI4NpCQTihpWbLiqADj1WDSYUjA2QiIlgTUWTYWjdo15bYBVfQtUt2jrDTZFgbv1Bst1iY0zrCL6AbUmgury/2fvPbQku5Jrsbg2Xfl2aHTDznA4FB/5pEXpd0T9r7TeErU473EMB2YAdKNN+UpzTabW3hFx7rlZaXrQAGcooWZqdaEqzc1zj4nYsfcOydpWhrJSllWeSAkpYArfMWNYsTOwkQeNWayJOjpOZlIvU6kxRzEa2A8xB41hFYMKnS8ZPq8Wi2N2zj5mlZ/lyoLtinZucK7PtxxgTfJEoM1k7HiY7tHRGeDLzvZs91hUUqu/ZpdrBNPoYH7nO6vmHt4ERX27OmalA0kZvC7zTAaQ9JoBt8cuRtLsXV+/aIq9jfzL/hkWPYOxJNn5es0eryt4JrKIAT3fimwe4zEcK/v9OjCIT4qmMQpYdQdpH7DqdzXuAXGMhXaf0Ov563osToBoDdyMxwiSvvVCc1dwMcDKgFglKkARAHAilTxFQ4FclQ0uMbROrwA0AFjNsX5w5lPyp02CsJUOxkMZT8ZycDghYJWXiAvUiF+LIh3Dyuej/huDKmqD0TGk+4okbVagsSJjifBQQ9JtyrJoGzDJbsDdGXbXHdhH2NlHmNhZ8LK9IZYB8vG2lnz+dZM7Bqv0517Dg5BDROuU9/b+3OT8TzJ58eZKjs8ey4MHjyhrhhwQhut0t0hSmc9nMp/NeMMwl5L/43+b7MoXduof34VhtXtAV2Zat/0S9t2wv3aG1bYKAu/2BpPJ9cn7H86wYmnCDwSUQ3KRbCAtgKliLOOTJ5QEPn72iUyOH4jkowiw8kCxCxtDDsIDyO09AVihdlWb6ToOTfOwAvHaNi6nrfZpj38eYLVv/uxb8O/7993Hwf6/7nv/nqnu/pdbewQhBwsuQijYDyDW2qLrH//jTNfjA3N98/VDgOHRjwBY/RBJYAjYtgBWaMkL0NcZVvCzQgwDwCqrGinvpvL9b34n8z+9knGdSNGqhxWlfe8AWNGM1dasS6qY/BiIxISP54VuNqzvURKlx0iKhMjMIb0CGfYlq0J5CNj3sLK0kNPm3QArD3TDv8Yw/aGAFaEDmwQwJ6f8Ls87wOqDhzL8RAGr5clE5rxWaLtWklISmPGxGB9NdjT5YVJrsi8yQVFlm1XSXt5I9fKtzF++kcXrS8oFJ1lJMEo1fApSOGClxFMkUsqG0+DQWHBFJi06N47Gkh0fSvnoVIZPHkj+4EjSg5GkALPynD4NlHZQ9oEk2BhH7ouBzoagzksqOR4LQ/2bW7l+9UYWby7k5psXklzdSXYzkwJzzhKtJlMavTKsNhVpbKWvAZH96L1LIrYFzLv3XwTk5kHDg8LmqaWYBKwwR8tSpm0j18tKiien8vy//Foe/PITWR6NZVbmNFqnLMYYBFS3WlW2A/S9wYKdHw5mwZdovpABKnoXV/L2f/xOLv7wBb3likVjAB/M3peyRHfCGLBKWlmWK2mHqayOBpIcK2i1GubaVdDlO9EE74LUzjPJ96+QKEX72fbqdgf0EiIx1tR6tZtzxyubFm/4Y3nKd3SIHygJNPDN2Bz+XjqjovVgksA0G0maQho9IHMbLBZIArd5WO0DrAi8rQFWHj/g/WsDqpDIuMGsJ9PqSWQzOjB4TK5p3Cv1LlIPq2aFjpEAkFRQhvf+8INHMigzfoOsSi4UQAzs+9lAZmBVSSE3TSZvZ628mtbsLHhV1XInmczzkdTwHdoDWDmLVT159KzWLcqB8v98puuMM6P9hR/HtiLfCnrxT8Q8iecX7qeyjX0P73YpbWqkgBWAKbKs4GGVKmBVArCyAiplPCgs0DMHYAp8B5XdSQ8zMrbUVNz9Z3h2ALBqlwpYLSsZL+/YKRCSwA6wWsgMgNUCgBUYVmpYTJXTspW0qXnODJZgWIkMYEmZQb4NHz+o/PWMRfGJ42YePywBJ/BDA1ilrL2GgJXKA2EJEHva2WYQBgj5CV8z+lqPObcDWNo8Jn52/6XcwzJmlXQSMt9+gix8DazS0ELnue+R69JA+Hg5RzcG37X0pCxTjAGKRQAHVU5mfnYwnS/yDrCCz6d5bhJkCEBKt4H392MwQgFYdX9fP0kZU4LN7n6RFit5rFVZF8Z7p7Cd72Qo3Zv3vmd1gOO92Moe4pJA3OOYXebnhH7OTgi3PhcI6q/F1mGqQDHT63R6PwHpre8NxtysCyMG4N8ArinDqgDIBGnsAJLAVkErLhbcy1bQJRCFDvgFsnkFY1VlRCEuLEp0zhzI0cmRZDkAq1zyAjECq5MmBzQAMYqVfVw8EnEFko6BxYdOK6KdhILXClhpsYIP9VjP53SQtHZgjseL90et+8375q/r9249xogVTAG4CtfqcX20MHsKp04SGIOS3nUUnwIx+cZiNhjqq1RevLmUs0cfyOnZQxb2Z7OFVIuGyj0CVrMZ/awQp5ToeP6+gJVTCrcN+j5JoHZZ+Bmw2jZ+fznAijsJDScF7ZgTsKxGMjp+RNP1J88/lcOTR5INDzYAVrZwfV+1XRxnS2eMGXcJ3A5YdWCVHwV9wEoBm+0J1/su+H2A0b6/79qM3uVvu1/fDJ13fP6d76GZ9n8KwGrTofljAFY07TWmA4OIyKcK/71PErgPsAKrCl170A4dFQT4WWEzdoZVdn0TAKtJkxKwQhSblGCNwGMA17edYeVsAgZ3Jh8LBpg8yBGOd1R4BrsAKRgIqkec6+0tvdQpY9r13kqO/Bu61WhhYgRaxYdiXNGLgyp9j44LsW2e4jq3BUzaY0cp4QD54KcBRgJBqPFQyicPZPTpUxk8V8AKDCsE8Thx0hodbNCtyypuLhezbqVkyFgwjDbmWV1LNq0kubxlR0cwl+ZvLuUwG0jK8vtmwIpsLrCs3DwdH5qSPJUDJcVAZDyS9PRA8kcnkj04lvzkQArIi8pS5W0AY3IUDgyw8uo+/MlW6kkFMGo1WxCsWlxey+3rN1KdX0n16lzyu4UM5jXN4hHGg8ZfpcYO0Cvbuk3s3H+4FXf3319kPUjdvgdpNTWwBmxSOKOEkg6w4FZLmSGpPB7LyS8+lsf/0y8lf3wid/CmmEykAbMOoJV1EtTOTOr1oi/p7EH3lvIkNpEMjJnpTIZIvK5u5O1vfy8Xv/ujJBe3BLHIWENlnmDVStpE5xwCWcgDm6yRdpDQxyo5GUl6MhIZFbKEVzxkpQoRK5uKdAdbZcbq0IpmF8TGa0cD4SjA9fM0TiD8d945LlqHXONRl0Del6jL3HsDVvwsSN7xf64q2zo6SWAAcNcAKzBO6V9lfkHbJIHvDlj5OOm9ddCKHaSs7bnKY2xrMzPmqHmTAvhM4Djy/Fyo4itgBakVJFewQFCuDpI7AFaoLdA2DbgywAVjtKIjYiMDqaSUeTqQ22Uul7XIq9u5vL6dyttFK2/aTCp0S9wCWKFLlq8HDq4BVmTTMUmyhImQTH+uBLbRX2mXwPcBrHTah51Ci6HGrtLbp8x+LRgbYGV3DoAVOyYmjQwz7M8q+3E2pJo7K0i1oNQc997kgIFh5R1EdQ8GYDVuWwWs2qmUBKxuJWluZdnOpaoX7HwFbzMAVjpLwdxSFjUBq7aWErLABCyrhIDVAMk2wDWyrJRt4ywQPdtzsqswNwFWVYgtCGLpuYH56/uIMzKVxKp8Yu1+2N+h4/N2Z9MUbo3RPru+P4HFhnPLZFC6t3XyQ62g9d/cT6IgCVwDsQiwhH0RxvnGiuYTFcj1Ly+7ewFDZcHGtDLWzhCejzCthyQQ52w0FAoOdmBZeF3fkyFPxzkaMaz8KuzY6Ty8onPSYxp8lsb3JDZn8U6OVsyg/2l3ftyTXuLiltphfVfByONBP1sCGGceWevPjf97Z8GYjQsi16cNsUA8ZvH7d2ebgyJEbs1XTZUDAKxOjw9lBal4AKwg2QVgBQ8rnMcqwda5hLmsMkVlVeVy+uCE/wLA6gNWGh4wfzTWX2wcH/pO9sA6s4uI5P0rei9blEwbET3OvUtgmI/B7OnHlQS+S/7ZA5N6oGFnqeOfQUlI+nnWdgX7leffvgPbvxvYVXpcdTEB/tv92sh2XKXy+uqWgNXxyRn3Q3QIREMqxhJLoX8VACvsdWBB/kUBK14WdpwdX7sBBw0uwuTa+Uo738X+GLbLDQ/ecZ1eFtrwrF0Mqx1PC6+0G7DSLg+7AJvdQ9J5WHWJqVZMggYXB1qaSw3vhmwow6NH8uj5Z/LB88/l8OyxlOMjmo92qadP6PvjpVfaMRkgCcwEXQJVR0+XkFXDNswMMkKHJ/+MPKpCoMIq43sDVrtHSDeEH5jQ/eD52D1xL2CFA+1dJtKma+FNjgGr+w+Kqy/RVfWSwXf9mH3gQZ/lFbmtoEQUcK0HDJ5XdIefPYJBTb8NtINR7lHA92PlzTtTdoaqPFitw8kmSWDwzkLSwDc38MXkbV2lIpW8AJOgkCwv9TstOb1bACzzRrKLK3n5m9/L9NtXMmoTKZdqjJ4WWu3D+3sLcZ+HTKwcfDBJkc5SDWqDDBABrgFWSJ4djOPzzX8JoFU8v0nYcpkfknQD9LogUStJviKYzvUYVloRXQ9OuJZtsOI57bY6AYZeW2o0dI2cHeN54oAVqma4XwieslzlY0sCVmcy/vTDwLCa4bWhg4enFPy7ENA764RBhkqVETiRIWP+BC1o5m3DznHF3UJmL97KxRd/kptvX8kJgEiARRFVw7dkXBfknepjZZ39yH6zVYdACXLrEp3mRpKcTGggXpweSXEwIctqdHhIs3F2fipyWZJhpeAHPQEbtGpPJKkaqa9vZXZ+KfOLK5mfX0h9eSOr66nkAKtqeG5xNOn1VAOsRpX+LwhYkb0Wzg7uBtE5TOE4AbuL+ZQdHo8+fS5P//HXcvzZM6kOBnKHRHMA1xeVmbBjFEBmq/ojAQEQwoTJvCuYKoaOl2AvFNLezWWIzpDXt/L23/4gF7//oyRXAKwwvuq3qGAV/lVJoLPwqlUlbZmIHJaSngwlOx2LTNChEBVEbbXt8M26wbqy+aIOk1taQ6/vb91cMzA3BIVWzYwkGh1gtcaChBwkJK6+F+v43z9ztp1/GFdPQPseVnER0kVbAOuTZCBZDpbVgMxTAFY1DHQb9ZkKyh4Dqt0DhXlrdBkhpI7kCzpOXYKOa1hUc2NV1NpJiswUrchjmLqEWzkOZsNrMaUmlNrbGIkRpFc5pYyAPDBOHzw8lSJbSZGn7LimwILuxgADsnIitRTSZENp85HM01Iu7ip5cX4h397M5au7VubpUCVc9ASkI3WAYpBIGyTMa+7kgSZgtv2Z3nwRQ9SPJd5QzEMy2pWxAwkxvnB9NX2M7f3Y9t0sDYOVg8I9vRlgN0PPBI8fdA7pn/TRvEfhuvQXDjj4nA7nvz2vS4c2zcXYdsJiSfNd1biyywX8zMT9c8AqXSm7ipb5kNpJK6McgJMDVnZuGWCF8ZmjOQkLt7rncvXba/r5A4ZV0a5kvFrKeFnJqJ3JsL2WormVtLkWaaZSV3OZLWYqCQTTx3ym6KaFMx7m3w0Aq5adAoeZULo4yLFHJVLQx8oAFDMuRyFMMpj8pwKeWLUUWSwTMvZaWnnkUpPdY8C3eThx7PlSFFLqnFoDzfX+4OW1C1+8L2hcbvAQu/z1n++Px9wAUIB36oy4u7OSksBlHXzkwu4fgVRkaHQvaOF/B3Kh02OIv/QqexuFyjs9tuv/i+srKT0zLy5jr/lY4HNG725jFHWOw+ixXr6O+HXz0Js9qGql61TI+MjmEt/Hu/3awCPmwWN6kkBbVN1axOLV86m7P+ts967jocZktgbtPcFAtTrGPYZtXCzcFJ9rnhgDiGGq9F4rjgXjgozuBWZg5XsJwFt4WFn/oA8eniFYBvIMTwWTBrbSooMzcgPkpihQ2d5O70jrlgwJ4NnDMwJV5XBAM3bgDcEon2PQAVZ+H3QW9cH/bt+Kfazws7ItA3vexrjDMO1uGdvai2fxGulG7f5Pu/EP63646wWi+NlzoHito8up78W+dhz/4yh0/xHN82i+b+gS2L1exKY0ty9nviOvgMz+ZlbJyYNHcnR8QixjAXaVsf4xpugQ2AOs9nlY7R4wVY+/V0Lf05zvHPl7f1Qtah/x+/NeYVMgth2c2PTamxP67pGbFvq+Sfjun0HpriGR3aJj3v56WGjeVt6BIDuc3HQNmywORRwExUgGRw9lePRQnjz7XJ599isyr5AEuv433ux7wYrt636c6EbXSJrMJJVKkgQ/IzmvCFrRfD2YCarHQxhrC5J0Q+98Xd593MJ20Qu4PFDv7mk8FzbPi333/12uae246z1lF2Cl2EJX4dg8P3fN513vvO/KGa7a+vNAYeMVhF/2Ei1n6wSK6X1ZX7zxbb0aOwj6B6FFW3EyE8negm8Vq2x64OtG2n17l8DYNDSwSaKONR6Eh6RipfOU3cFwb7JCisGIDBkmMGkuRVbKqmoluZ5K+fpavv3Nb2X69lIGqOLPFlKkmYyGQ6kXVaDr92jbnkDE1N0o0VT2lK3jABRF9HpPaHmY6Yr0aiL/tefg8CclPArIDHMKQWSzWqpx+gp+G5kUecEgj1WwppHhcKjeEayoaFXaPQRQqygYOa8ot4LBO3cjBJAwQkWHrqpWRtj6VHUAAgA3ATgN1AjG4IUPxpSMHX72kaQAgR6dSjoZk9WEIBaPpyRw1Zgxrx3XAACtqspqUAb5JpJd9bIqZpWkNzO5+dNLOf/DVzK8q6So1cfBk2svMhCsQBKIBAVeFQ6kmkkoE1QAo6hCj0pJDyEPnEhxfCjF0YEkowGBK3S8ywalZIMBJZxkaCGZABNvMZPVbC7V7VQW1zdSXeH7VpqbO1nOFrKcLqRYrqQgy0u/yIuxttw5ApZobTj46Ne+U9LOW/Xu52W3v1oyiucbIE2vNANdOf5kSCSyKgr5/u5assdn8tH/8g9y/MuPRU4PpBkCBACdBeCBzXX+YxKxtQ1DwUd4rvX3GRrtzmspp3OR8yu5+gqxYD0AACAASURBVMMf5fVv/52+X2N4C9HUXuckTySuCeNbGLDZYo4MRFYHuSTHA0mPSknGuawKyHSaIFtVrExlRwqo44o6SUkcSPrlb6pwx/uoe36F/cfkEQCq4vNMwQMFtMKZQgDEJKz9U8eRhwi86idC/hrqT+VzwH/2BAr+VPiwGZmlAKggB9R/C/6ecsCm4bcDevE1AlTuTuvejQ5Js4NjnoyppEsT46qquiJXAPJ0FfD84v6hbBq2eLf74h3nsA7QiHCVqd/WdNHKom7Yhvv48FBOD8ZkwGhXKy3AUq4FYDyDb0qpnkJgvOQDWSalzJuV3Exn8nYh8q+vpvJqtpQpfPLw92JIpgwhFFMf9BJK+BIBenIJphVWvBgAaM09dXRNgaVbS5ksJV827EQ3KEpJIVecVwT40emQOyLAMbB1wPygPKcDIrr9NwaVQZDR+asAiBYl9N+QRndnUZTg8vWs4YUuW4sMI6Nwgn4m6dOVrUwpv9+cvWC3xr5jZGnoXu4AHn6BWQT5WJ6oLxQkdpAEDuFjxW6Blo9Zx7YWXlYrkarB2YXCjfNo9HORYQmoHF6TGKumlQFeb1nLEIBVcy1DdAmcnksGllU1lapayN0cxuu1NGADl3CssvgNoFVTw2WYLKtxlsgoT2VcZlLgmpWY64e6rmV0EUQBAyyTJJcFJIGQmfI7l8qaA2hZIlWGFoES9Q7ifmjgY4i1XMJj+4SyVxwn6vaKLt7Zxc/F0QbLgTj57zrVxcVn30NicAPvm9v678V3BubojLFOt2EPst9GIFVglsWdBvl4yM9cAtzl43GSHrOe1ANLz/HgexQaWMRAP15XXx9f3ItwZtg44G/6efT1FETXQqPfh8D0j/Zljffj81YVEhF8eC8XVwzOGoAQ/PNGMQALwUTyu2sxc+SNGNZQFHvF95Lv2/N48unZXWP8mcIci7ZxBX+9mGl0dzCkBE0IankOlryBtwSuOJbAr1aUeOLc4OtaYMruvLYB4N/heEBpIPysBrBZwJlHSSCOHwVrsYZic3gfcr9Pa6FEuK+8ty3IFnGzFHu0jZnXMbtx6/udYU06OBm/j5+Bvfxj/UK0CmqA7w4sY62oE98Hva5YxdBnXHbzrTvju8vQQrEC3pGcO2KleRdOjhVjTh1znDmLCtLoXB4+eiKTyYTeVfP5wgqPAK8WcnNzw3UBpjHH5C8NWN1LRO7Pjh2/cUrpD028+2j8n/XWesraBrI9aP9pASssmPcArAyN7rUX5WHvCSJNZhh4sfJXDKU4OCXLCoDVh5/+iiAWgjluTKRkdmi/dzBTJD6qnwe/iEaSZCEJmjzDSyBpJFkt0CaNoJUGw2oq6R1Pus44XoF4T8AqShh6CdU95trmubIPMNo3p/bN3F2AFV57X8K47/n7rm/33yP5xFplK97U/Oc+YKW/1TAwDmjs970gZ/tVxAdoeH0zPwxbrJmVIJHpVRl4+Klp5Q8HrHT9eeCnjBUYnVv1MsulGI60axkNuHM16q5aya5mIl+/kle//aPcXd9IAYPfOYyxMxmXA6krtHY1j58NYLQnvz468fztYtsoeLj3Wpo8e5Lv1UQmKogd6P/QsR7C+7gXFvy964q+UQB/CNLpTQ2G0JT0OPPMQAOP8ZhE1NgDtNsg0qbGutcp+8fYZhsAKw9QWiac5Dtw/wHoRUngZCSro7FMPnrKLnyDxw+kODqUJarObmTP7k8KyDG5AfOK/l4qbuK+mEMWUnGewlwXxuXp7Vym372Sy99/JcXFLb2OWJ3z4JpVQpXrOksOgBXfwyqbPpbw3kJiukL1bzSQdDKSDN0D0UVwWMjw5Jh6I8gDM2j4CUTomALsaW+u2eWuuptJfTeVlt9zglUwE0e7MtTQol5xfGuvOruMblOwRLAtaKY2rMEfBbDStY/7TyDTu18aYFVnmbxtFlI8eyzP/ue/l4PPnsnycCyrYSktWDKQSUb8j01hFT+vhXV4j65BgYI4aH6ALoHJ+aVc/f4Lef3bP0hzfikjzj8LMMk+0bmiyYTx75B0QP4HwGqSS3pcSnJUiExyWQ1SqVa1AVZ6NqZgNFonA01pdP5y2WzY83ZJMgKbwBgOYf2zpX3nY8f1vEEySCDauoH2766ddWbK2hXEuuJIAKws/HAZnf7ek1zMH2wvkDcj4Cwlg+ebgVdoSFHVNUEtMqwMeIhtJGLAKpwjdpMdOIjPF9/jkQRogqmSuSDzC0mfgh9IjDDuhC3gZ+ZAP9Zw9DnAWFHAqmFFfzRSwOp4PKQEED4pZG0RsLKuVNgXMy1UIH7JcgDOAwIgAIsum0z+7e1Cvrtt5Hy6kBlYMtmQwEONCybgrcCa2gninhJeUW9Rat5MAskPqFwwZavD1BbS41SWTS2DpJXBqpHBqpVxOZIkG8ot9gh0Sm1RKEgkAfibpgToCFQw21XWqUHMISH234C1FACriDnqgEaYOx7z2Ws5YKUlCvfR0XHSuNpYYNH+o4l5BFgxX/YGKSa3dQN1DpurBazzGKSA+EYdCVg3OvIlSzKtFLDSBByviTlJ43XMTTCitbFu6DynIACKDVjXLVnROcdXAatRc0vQqpxfSFZdy6q6k6ZeyK0BVuw/Cjk4M07E20tZ1pUkNfh4SxmlQtBqUuZqvt4DrLQYRnAUY85zLJcmLWSB76SQWQK5O14JcygnYKVwhQIlYJ6pC56u9QDqeE5DBiI8tiwhNeCDwxpCCveX2p7/bAMsHBQy+E/XqKb+IYHHYyD15t5osVsfMNH775BZkNUGsKDzZ+oAr/haOwBUwc2wk9gPCoaFs3oNsCKYZSdrnOfpZ/HIXpu40IeJHr7dCUXgEPFnJEnz6/R4dJOlThfToxjgAIjbRsR5iqlUrNGEriuPH4wdSUmmWRpEZ5B+ho4RGT5fjyWJz9adX+sxBP57/frXAa+6RkHBmaO6/4LPmK1qAlYfPTmRwzKTEYitbSNLMB6xXzXaLZDjahfbFV9M+i8rGQxLAlXo5FoOwO5VhrubtGPtOGAVA/R6ZuyOfzg+AJnfMX9ZxwLwfDDMfZzj3Nnv8W6FlgZL3V67HqP5QbndVuM+PqHzJ74WfdXNgBgLBmH/6GTp+hxVsNBnlx5qWojBSgNzdV61UhRjOTl5wPMUTCoUmABy4xwHeDWdTgkmegH1Z8Bqh9xr/fbf/++/fsBqfSPtfYZgFK3RRJj6liBqQqymvwCsVvlAismpDA7O5BEYVp/+jeTj4/cArMBMmANvlTSp1wArpXkaFM5ARpkrGkTxan8MhtXPgNX+ab71EX/9gBXnv/lEUAXonQL1P/TAtQM9Bq1cEriPYaUWDB1gRa6PsQFZBQfjqBwQdMBbFkkhA3QKnNWSXk5l/tuv5OrLb2UxnbEj2apqKNkY5AUZVqFLzkb2ZNeNxA9Y//ddASsA3qxc2D1mVckrqlFi6FPAwyGXX1TzBc0Q0Z0P1RN6viD4g6dQnst0Pguzx1sGe6MMpCQIQHg4A7Thx9FqIBNPMIPSXEPqNWR3HbDySiiYATUYSMNSlocj+ljlD05l8vSJDE5PZFWWUtM7QlMlJJia3ilgRS9yA60YiIAl09YCnAGMpmy2kHxWyeL7t3L173+S5ptXMqg0KY4BKwYjxnKh1CkyLw2+FJ5wIakEVR3yi0Gp38NCVkUm4xPsrxmlcWRtsPuTSplSeHLc3cpqUUk9X8hyAZAKSQ9MfFH1R/cpZxdYAGp3g5/Z6esmqYvn0M5zI4rr9wHmm4LYAKyQYXUfsMLYwQweweQiTeWuSGTy2XN58vd/K4Nnj2Q5GclyUMgSE8nkU/s2sQBYGRAZphNA5LqV4ayS1etzAlbnv/+j1OcX9PzCfGDoRVabAlZkJ3iFnCy8lTQlAKuMYFUKA/bDnLqeBQGrMOiaXDlITDXLuzOseB1R9VIZRdEnN286JLPetjskDLYnxaC212TuK8r/DMCqJ0fxYpWHqwj4FYToACuVAkLOtAuwCknZBgafX68CVr5b6Vgom8Hkz8EcV4PnmJljuzZZ3XgNWm8DsPLuq5ZGUdKDFCrN2SVwBv+hlchkMpbjgwM5HA7ZBRQMK4JVzrCCjJfAFUADLbrBwxDf+BkehrfLQr66XcrXlzP57vxazueNTEUBhwZMULIuFADUdWaADlhWkCbiC8yc4PELQBQxVWd2z05xTS3DpJHBspFJupLjg0MCZ1cA3lttDR8DVrWzifYAVt3UM4DSVfjxZn2vUNl51qk8RhPe2PzXAVZlWBkDIzqA/H2ViUmXdL23Fs9yuUWAlXd/BVjFZNgAK8gDY4YVwDdCJmQEA0wAs6oDrOj35GeidZnUhFFBMwWsmg6wqq+lrABY3YjUUwJWU3RwXdRS4bXAtKb8BcwnvFktq6oKgBVkgQcwj0atGAWccKh3gJVKkjA/4Zs3kCYfyiIrCVzVWGdZyXJFCqsBY7ihs5t2O+wAK+OlMN5WdofCtd7F19lzPrR6OwJUtD1C7O1X0YyxdUswdG2NO2jjBZ543+uAJ5c52pX0PDQ7A+z4tbtL6aROHeASA1bdpwxjbme1FyvwumTnBl/PTorcgTt2ThhYRQDOGGwuKWcXS4KDnX+Vx6F8fMQwXd//dZKve9BuAqycAWQSOPMti/fO+2dLQP26e3vPwxRzqANsNk2CIOneMA+w1urFnE8DsK4PYXBDsCpfVfL0waGcjEs5GhUa7ywW0qDIUWOPt32HT9PsdZ1pVQDwHZQyMoYV/lsbFijBgsfTFoYVC6lW8Nj02RSw0oL3tvG7DwjZ2WgAqYKenYUGP0o0l3cVDJ1Ndv/8tnHkRUUwbFjvcRzRD6z9HnTXvQmo6jZjBay4g3d5kFkuMEdHkRcbbgRYYW+dVbXMFo0cHT2QyeSIHQABVmG8MWcARk6nMxay1O4BLO10v4fV1p3INqz3lQT+zLDaPcL7/rqPYfXDAStbSKg0ZrnWgfOB5KNjglYPn34qTz/5GxmfPKLsSTs0dQgrqwaG1IYtNFTZ/LhDZQsMq4qywCwFw6oSWakEJ7S8N5aVGkR79cKDY6UY/rAvM43tBd1Gu/2ZYfUOQ/rTA1Y7GR7RFcaBDM5wFoj9IDCGlSc0wcuJ7YYVsPLfuWeVd3bpHVjOHoyo5WD2hIOW72hSQBzACGggvygH9CHCdZVJQZ+q5d1Ckre3cv4v/yb1qwtK3yAFTACKCHwrMmmquqtQrQFWOuPfF7AyDxeT1MU33GOH0J3K/thnSsIPRAMtmFIDCMI3mC9omQUfrjmqxtbdCDIbfGsrJqtmQ9bmHg5I+iwJx0GFw7BEK9sufgyX6IEJLbBpXGoBXyJqpA7AajyQ5ORIioencvjhBzKCH8J4RAYWWFZgY5EWHgAFXB865wG0skAwU1kX3F0RMOVg48xrqV5fyN3XL+Tud19JuTBZYsSw4kyw4NSTaA/AQxCNJMee02LvBPiSpwSoAFYts1SK0VCZFpgbZFx0XQJxjRnGqa4FwCH+BesK/ma4Lxk+AsY3MDRcztJR2AHcsRCwJknw9bSeTPQ2hR+BYQVwkAErqe1W7zdJYJMmMkdQeTyRk199Jg//9hciD47oTyZlYawsk3Ht2a0csOJ7+eaAn5ullJhn07m0r97K9R++kMt//1La8yv+Xo2cjW1oDCvvnITTAx4gyxwMq0RW40xWB5mk8LMCy2qU0StMO1m6x9CfB1jFFWn/iPGZTklp+NLkl+xEY1gpYNV1A4yDYaPtbLBA/PMBKw20wxWqnIyAA97bGVaFZBkAK7CstDPeogLDyjp32Tnscht9jftfMWDlb7nOTMD+jX1BPWAUrHI2L9ch9xn8HUkXzNWVb4XBQBJBng9M1yE5gTQZEqt2Rf8hxEMHBxM5mkxkVBTs0gmTX3wrNgUvPfUPBNBMXkUKH0NU+CHHg6+Pdg98tcjk64s7+eL7t/LiaibXbSZzAFaQEtLPSlk0Or4d2xyvSRALMpmQMOBOaw1bkxlcSy6rppLhqpLRqpHTMpOHJyeS5UM5v5nJm+lcZpDX4MF4bJKGznj7GFZBTNXboB0Y7O5cwFlCTOWnl3rAGP/POR3K+rPbrnO9kxfGr8pXAaDlPlr3ACsF+pQhBtarmq3Dv4qmzgIZHxhW+jeuFILRmgwTtMLYELiyI8tuBq6LoA/97PQsy1etlAZYjY1hNaguDbC6o3wIidrtfCFzXHaaExQjlxgfDHMN5uurlgyrYbqSA2NYlXlKYFT3Y+0wyIa3iF/wc46i2IiAVZMPpM6HUmONZQOdf0sDaVAIwlUb6O7nCYcyTpbt7FLWo68glbv21iQ9MLd/7ZSUs6jTxe7OcNHxjL2C+uzTAGiZaXYMwnMtWPDCexQzhG3+dbFizBCylDsq3gWAW3tVkNkTy5YBPtFSgpfrRQxlsHGP4bV0ALoCs+ozyt8bnhCPp1+zx6MxQ+l+Lqf3MmbKuURc74i+X4h3Q9FCwaFezBwVQ3jdDvavAU2er/NacLYt68Dy2pRrrjPs9P5Y7saOf7p/EQy2M5LahGVF0OpknMvDo5GcHYy4vpr5nIVceMBqsdVklD0poO72lP4B7C1LGY6HMhwNybhCIbUDrFTe6WdOuDaXxO4ArHjdNSwrbLQ3gHK7AauuS3J8L+Izelf+bit5y/ndB6vsBLGx1zWnXRl5t+2/fR3HnnTrazvKtX2rd4YclRTKkvQCkQNWwAe4n8IIqFXACn5+T548Ezamgp0H/UYR7sJ7tCFg5f8dGFb7ugTu3I1MQbyZLuaH7G4w4WfAavcI7/vrTwtY6WTmZMO9hvRveCTF+ETOnnwsH3z8Szl+9KxjWLk2m/GxHa628W0CrRBcpQlkTwZYURIIiigAK/WW0eQCh7MGuPSqiaulpondN06b//4zYPXDxs2f9dcPWDFgcZ+kyNuEB8EOhpV7WL0LYIXp6BUGUnHMOBd+SelwqIAVwAYAVstM8nol1cWttK8u5e2//FaymxmBBQJW6PxGojk6CWp1gSH7WmDHgvKPAVh58LA2ETxRCAmvxj89aBh796AsKOuZtY00qUhb5gQTwBYCa6gcwadDJWn0KyLA0vKgR/cX+Dtp50L1oQK7jMyrRrvBwMeKX52HfnSl2lZYq/BGP0/hjCfS5pksRyW9rEowrD54LKPHDyQ9OpC6gFxCwTX1MXDqu4JVYCXFHiv0c8lTSZetZACsqkaWFzcy+/qlXPzmdzJYRO/PwFZZD86wcsCKHyOuJhtgFSqDBDmNbcYKIE1x1LzEPfy4x9r1LleCLkdtXVM+6tU+jKEKU9VLTAPX7r3j4OgvClhppKoBa/CwsjkGOU6ayCxPyZJ78He/lOPPP5bmaCQrgHhloQ0BmMRvBjbiKR06qEUBM/4OqSaAqeJuJtV3r+TmD1/K7VffyOryhp0XQxMrelgp+OQMK5xNddvICoBVCVZfIstRQrAqA8tqnEuTA8C18M09zP4MhtWugJfX3wuoTUrlstOYLRF+NrDAjZONsddf/u8OWLmMLw58fYprAqIytiRBUQuSwIH9rAwrSIpjwCqA1w4MbDig4oqydic0nxaX3uBf3BcY8bLa663H3UvGGdrqAUPAagUgWNmxAJEh8wO7CT4paVFKs8ooY4CnEaQlR0cHcjgeSwmpHzz36FdlgBUAQwD2eB3s/dSggCEJwK5jl9VJKVdtJi+vF/LHl+fyp/NbeT1fyTwbSgXpIIAyA1cVp7BOjGaRwBTPJDnKoyQnKQKstClN0ixktFrIRBp5NC7l+aNHkmcDeXV1J19f3cptCwB/pcbvYMniaGTcl+2UBHaAVYCXotjMf2fxfwCr3PNWY8sgKQzJnh8ycRpvCVb/9NE9Gl6n7wRYWZOKFM05zNRZlgSs1MNK5YKh6QYZsepdBcZZu4TPmaOyCgI4YKUxxor+YOgL6ZLAUXsjDlgl9Z2slrVUTUMp5gzebQBJrVMv9xkwceuKgBXAqgGsGAcqCRzkmaiaqQ9YseBGPysAVkNZErTqACtncdGrkk3Y9Dzw5hMOcHRsK4s1bL9Qi1zztYwALYMcrDPo9hxvH2BV2PneZ0J1QFN8VgWgKgIG2GW+1/RFV4GfkWxaYyAfATHeKmcXd6blvn+599R6ocZ9ihwAI/BEcMsKbw6wUbrogJUBAWjcYAWwmEmlS6LP2nPAah1M8j1u/d+uQ6FnWDGAaEB9AP+cYWU2DbEXq+2zAbDxczJahopLO7iBf7VRFv/t/b7PBI638P7jfOw0fjackiB0ugJwW8soa+Xx8UQeHU/ow9fO59KAiVM3KhO1s5QQldtJmFqI/411necyGClgNRzBfF0tbFROq8blDojE560DqNtyJOw/LSSNa+O46cze9DsWEvWA6jGnPU7c9/6bAat4v9Uix/33DmWeex/N4/7uOfHaDqUHfZ7hUpyrtjd3ltrWEZQsQc2JCFghroPcD4DUvJLnzz+lZBnrw9UsuDdVVVMS6OyqiGF10APMt92czb/36ub2DWtnhVaZfO/x9bOH1T7AajdDxQY/UMgd+daW97afErBqaIxcSDo4kGx4KKePP5IPPv4befDhp6Q2O0Id/EGM5spKg7+N3W+fLdp7B4BVrQwr97AiYKW0ZVSzHbBSn5yfAat4weyT5Oxbf++x+EIiHHEjNrxctzfEm6D7pO7zsHpfhpWCBdpJxhlWHhTQgHSHJNAfFz7UBoaVSwK9qseuewQeQNPPJBuOaJYN4AGAVVEnkk5ruX35VubfvZG7P3wtw0oTY4IMBtwQtOHc12Q8rmx27Zbfn2G1nhasH27somKp0PrNRaywaGqsVlmiAnwwkuHpsZRHhzQMh2QLLCt8sf00wCnQuWcLaeeVrOpGFtMp2WXLBTrxLaWUVHLzZmG7bwPstgFW6FIGY0dcNxJEjBNC8hbPg2wMFbXjQxk9fsjv9PSQLKuGDCalhAeGJprO2JHizJ9G0NEJ2rCErKtsUbFb4PLqVqpvX8mb//u/Szk3hpWZpjpg5QwrHuhkMnXG1V3VswMQghyDZssKUunQu8zUK2N2zWinDmDOTN29exX9syyA4P4bvVS4h949ye5tkClGDIK9e8P7MqzwBhsAK59vkHbOB7mMn30gD//+b2T80VOpJwOR0ZDMFcy91M2nNwKaUVwVsarCHEfAic5ckE2iw+I3L+T6D1/K/NuXbIgwAHAZGGAOWMHfR2VkOOvoBQM5ZylSF0uarycHueTHQ0kPSvpYtSn8hKyzIz8zb6pW5vdIAhkXbqjc+r1ZTwiVhWPzLPrX55LPQWdAqQfY+tefD1jxE2lGozOK+xaCZWNYJWBVmYcVwSt4WqUyrxYErNhynp2eumo3XoPn/9rXOmClTAbtDsXvFh0HlTnrgAZBDTJnDOCwpJLdU7FfGLCG90fjiNKq8Lj9aTHg32GYXTUtE5+To0M5nIy5V2lQbZJA+lhBCqiSwLwwNhnlvPYNiSTcppJcpstMLhcr+fr8Vr54fS3f3bZyvYIX0YAMGVqoWxWcZzn3AvVtU98lYyhY8yN2OmXyZucuwOt2QRDlKGnkw8ORfPbhUynzoby4uJF/e30pN0uY4C4JWOHZAKx42/YCVt39NvQogpScduCJtOcKzojXOI6M28i0GD/rHYleO2oyoiun+1IgwWVRzqLzZCpmWCl7Cow6XIF7WA1gRg/Qih5RBqA5K4aAFfyewMDrWCC+JrH+fS/A/l6gK96qkdFyIYPmWkbNjQzra8kWV5I2d7xXMOy/my9UFkh/eEhdVDmAohXkmxmM8QlYrWRcZDLIEhmyCyXiXx0Bnlk0DFeGrKQlTf3bbCB1VkqVlZQEtmbSz2VkPlBcowTRnUnRGS0HthLOTzfd93PIYnpb4AZWYY1vZ1nRY8y/bE6G9yCbwvOMfpwYg1MxyNEDsPC6xvjqzlY3NLcZxPPPmk3Y6HWSO8x28znjXmnYXFRYCuens6U8BgyAldH5nbFie5F3KwULS/cl3X/C3siOk0oG0HpqBwTF+73HCT7n1gGfjjm87mFlaIJ3aFQXwzUPq26Nxe/pZ7Lmf/37omyyDqCWRAsDfn19QKv/uXwaxO8FDyvOYpMp6jiBtaam64XU8uhwJI+OxzJGKArPKPgd1jVZVvCyCq9riaYWAGOWaSKDwUCG4xH3blhYaDytlhCUbptCKAB2kUTz3gFkv8ArNH9hwIpzJ1C8Ai0kXKH+sN3DKv5s66CjPzf8y6Hu5oOeu74f6c/+EH0tLQCAecy90oQVKOeCqQwPq2fPPub+4YCVz3ca6qNzs8kBA2D1z/+0G7DamfCGYP9nwGrbpN6Htm573rv+/v0AK9+wTP+vSzj8TxkVxrAiYJWLFGOCVicPn8mTj34pTz/7taxA8cfB4wwr3+jMhH0rYMVuEGirCoYVPKxArwTDCp0CFbDyKjqCPRzsalLnm7EhyD9LArdOl//sgNW+Cp1/vjiQiSWBMWC1yXQdh6NLAmMPKw/u+pRyB3SjQ9vMugNgRZNTBa2gy88GQ8lKyGAyyVqRfLGS9moql1+/lOuvXkjy9koOaImqBroErsyoHJ/NZbE/FWDFgGlDdSzUUqw6acdPYDrhv8GoWhSZyHggw+MDmZydyujsRMrjQ5ERWGUpJYEEUMwkHB5LzWwuzXROU/DZ5ZXUYLegq910IWWrnQMz+khZEGfs5m7V+7GJoASVGaUSA7DC4cjGURi7PGMnOXTfA8uqfHgmxcMTSY4PRMZDld1hN/Eqp7LcTRKo790CEIsAq2SugJXcTKV58Ua+/7/+HxmwFa9Sy/FFVhMqSwb2Mej1EMICwBA0OyblskjfO42R4N5cKlUyNokFIfiHklTrwqhs2IAchEqyB+K9TcKqeuyyuoZYxKDGTsD4RwCsXHrgPk9d7S+RKkukHg9k8vGHZFiVHz6SelRKdjChLAv+aEUOjxZPzh0u6QInjaSdQacjEAfcZFg1rSQX12RWKI818gAAIABJREFUAbCqXr6WYlpxLgJE5bzLwNwD8OQMK60qE1Ap4EG2kiprCVrBcD0/GUo6KSSdIIlcUr7IRNzYnn8OYNW/5j6A5exCTaw0YHV5fmR6o+f6GstKmRn5jwRY2Q4RklIFJjrASqWAGeWAMWA17zGsHLDytbQPsML8UZxMwSgAVe2yVqmJAVj6t076rWeCsq46I1ht7IJuREhoyrzQDmforlYOpEILbjQ2aBuZjEdyenwkE7BnsVfBFJYAlXcIhDwQEl6TBYJZxc586IyoLCkAVjgfqjahNPD7u0Z+//2VfHExl7dVKlMp2e2tJeuJqYH5klmXLxUc0WSdn8MBq66fus4F7Cv1XMYErCr55PRAfvXxcxnkA/nm7bX8y8sLuWoVsKJBu4sK3wGwUshDWWrd11oV3sGV6F9fr9pgQe+fdpByua4x66OEmXEo41Ht4uoQiYuiggTFQQFb5y4J9LQKHl9UblIeuCQo5IAVCXIOcmLuOGBlTCuXLfl61LO560iJphzoFDggQHhLsGpYX0m2uCRglYl2Nbubz+VmtpCqwWcG2yPjGUkbArCql43AXwug1ThPZZAmMiozKXGWeSHCACvIG3XNl7KElDTJpUoLqdJSKnilAfT0Dpjmz8aXMFN13d/7CW0HeKf0kmFcH1QTHSBORzCeU9sBqwBOrYNVkRQpIo+H/TkGrOL9rwdk4cpZ3HFFh7MtI9mZeYo6IMG1Ys0YKImKAHY/J/3MdSA8MEbdysDY3GDHaNMe/3LQSUEwfMGbZwmAhTFBn4kEgD6YykcxWByz+/m7DuDxv7le4KvoBYZ1wEL3ZJV/WsGM46FnvoNxDjj5OIfPA7Z/3KU1imMckMA6csB5E8gYRmaTXE5E5lXFdcaasjUPocxyCVfBRpJ6KmeTUh4cDuUA4C3lgmqDAMsMMCBDNLgGWOm+CI+wVPIyZ8fq0WREiSBja7yWSbnj+eFnKR+zq+kMxta7FG4pKm0CgQIoFhhW3bzw8YqZeL24LfoPBYfceVp3uM1qNwUzN2ER6vsXgX7+c88Ya31Pj69I3zMoSHU26AMcP0Bqg+KeNbKAxQUYvYt6KU+fPidghfUBSSBYVro+VZZNJmNsuv5egBWDfR+ozcO6L2H+mWG1bTq+2+/fF7DSqaiJn6XjYeLrXqQLHpsrqjXQyROwevBUHj//hXz0y3+g2eOfA1h1S0u7QXSm6wCs0CUQnA1tcw2kFdIYB6wY6rklhx5VP3tY7Zgq+9bfu82y7VtmV1XfsVna07uN0bvTaT3V08xNG+dPDVjt6xK4D7DiNWtJx7prIqh0H6uMnZeKcig5ANdmJfl8KdXbG3nzxTdy8eW3Mlo0cgCZCA5tyE/M7wlDhkNUu/T8dAwr7SZm54tTk/l5bDcwLxoCQCbdIlskEVnkiZz84lPJTw7l8MGpDAFUDUupUVEpkGyB/osEARI1SO2WGmhM51LP5ohWZH5+KdXVjUzfXkpzM5Vi0cpwlUqOwyoKFpjnh5miq547lwFWuA/0JmA1x6o98J/CZxsNpTg9ImhVPDqT7OxIksOxmpvD4JFAhI+BGn4jD6CXiQMNoIhBXgDACoH/zVzaF6/l5f/5L/S02gRYxQyrTYAVDVcL9m3S+243AubvfDzAM4uWvQOjsyz0asH6QsDhEh50KvSOLJpMoQrJSrwnHNzSO7fuDIBF1IzAAyWnyO9cf+8JWPEj4FoioqCm4Qo4ErCaDOXgk2dy9utfSP7kgTTjUvKDA3amRAeZkp22opTB72P3Kx0qj6gskeVuhSJMU0tRt7I6v5LrL76Wm3//UurX51LOapqurxrtQgQ/MZ8nyqrQINMbDACwqtNGFnkrq1GqDKvDgeSHQ2mylbQAujyxd2kgE977+1+v2h1tvZuCX2fVhflgLBz6KVnAHdhUZqYczgQCVpu67HoC5BV2Hcy4I66/BtZ3V4TvQDN9AhIjPBfMImNYpW66rgyr2WIaGFZMIKza7QkEC1ZrX3EsjYQBewGZUwSoOsAKP0N27GCWPkb9Cvk7zHt6wrnPlgJWw1Kr8PgZrKOsGJINc307pWfZwWQkZ8eHBKzoGsYOgA5Yafc2ZXsCBEMHwYLSQPhXsWmCgdH4/DWkz8VI3ixEfvfySn73eiovp0u5XZUyXWWyQpfBwJRToEHHVvuYKp8Un8NYVwE8snuGAkizkHFzJ8dJLZ8/PJS/++RjNvX4+u21/LfvLuSyTVnxdsCKpAWCb7slgf7+sSA3SOM1l/JdKtxB/Z09Cnu2PYbNNuzTYO2z6EAgpvscClopQyomFahthCfOHXjGM8Haxltapc+3ToGA5wBYwWUMDKssgX8kADFl6uH5SLJwLTSiN58dB3i6xhUrgk0A30ppZbisZNDckmE1qC4kN4YVnGCxXu6mM7mezmWBxhhYF5SVwg9pyQQY7w9frRKm8FkiozyVUWGAlRKrbGABKOgngyMXuGI1Om9KLvM0J2BVJ2Dp4bWVRcV1G3nceREvXmIxSxMsB34ZwEUJLjuradwNSePmJFmfFgMeHQuqY+6o/2R/gW8CPuK9L/45L+EHF1mQ9AzF+ZeItdl1nmQzBbw3n22NZ4xlxfyix1C2/oUWH+E5uk/BlFuLZbwL4XN0BSowewiio7udgeT8fEjKV63kecRw1RsUWE09wCTIGF3OqICVS4Y776r+YKpXlgJWehu1C6eDQwj/NsXdPIchc83NkoGbjAMRPgGVqRgzrNYZYesMLb/THAN2i6uVRRoYVtpsBwyrdFlLPb2Wk3EhDyalHA1zeruByQjpbIPip5l+8y762W8MK16y+VgUaF4wHMgIMu5BqWc69ocCDEedI3Hx2+fqvvyD4Fo0fdfP6PWzvP93Hb8Y8OvN5V5xrb9G9FnGZA4XELpe3Htwh0nFwJWzUzcx4dbP/PWAyma9XkTokq6pQzc/uEskmgfUjKXQ8UKZw3Ur8vjx0x5g5aBVYG5Z44HgYfVTA1b3h7n/m3CoRbvWtkm+6Zah/t3VVe8/YnfC3rXP3Xad24JHfXxIQ7Z+zF0L1ifnrjHaJ4nqNLz7Rnrz31nZse5HXZ5q9FJurK3kkPXggEJyk6Gd+EAmRw/lwdPP5MPP/l4mJw+ZLGKyaVVRKX6h+hECl2jUvH0pUPSV+liBYUWWFWvZClhRg2tJs1elY4bV+wJW2ha2Q5jDKIWgMr7HWxatPSm+1+8KFLmE8oc8N56B2+7+vuvY9/fds2q/h1UA7HsofnS6bKjQcDOOAZMd1Yv4kPFABwk/z36rprkkcBPDCkaocZdAJqHWKttfr5sTBuJEtGhOE59CUI4tU5qFw4MJhq0PHj4miautGqlvZlJf3MnizbXU5zeyup1L0bSS04xcA9H1GRZAmkjyxMeYh1UPyIgCN+8+wqTLDUHRWS5i+BBkQVm5t5f5a/uvEdYj58xp/HE9n8ocSdvZiRx99KGc/f2vZDHMKf1LEAjAuwq+SjAsxtPQHRHjiUotAB/sC/DqaFrJqkbk5k5WtzMCVrffv5H560tJZguCVsM8l2quXWRcEmgwVQg0tbgbVYjCZ7FiSg4foVTaYSlyOJHswbGUD09lcHYs6WRE0EqNzo0Vx4S2k4Ih8URg2aAyDwke/MVoun4py+/fkmE1qe/LlsI98sryhoWEq4ZcjOagBv5wDiDJBJgQ75sWjfUKRIF1FeC7NR8Hf1N1m+nmjf0e78kK6qZ9TR+z8/z7EQArD3AJ/BhYi48NCfockpinj6V8+kjGnz+X0bMnIkcTaTGn4rPXxiZmAvQKhPggNFBWQJi+aDjbmkbwSu3NrcxevCLDavr1d7J8eynFopYBS9ja1h2hFo3xTbLUBelKyW/gppYvpSlWshplkhwUshxlMjjD9eI+4zMBPFQGJf0vcD1MOLdUOdfGf1Ni0cmh/F51pyNxBw/EI7DKJTKULq/pRXU/9SS4kwxprNKxGcJ0ti52Nlt6e4naWGN+KWCVAqwyOaB7Ls2ruXoBUZrXgeRBorFh3XRAAUAClZAwAW1rJpAqEVapCiQbaqKtgJZ3AXTgF53/AKyB/QT5XlGUMigG/BcsvnwwYqHu+m4u17d3kmepnJ0cyyEaOqyWMhzAMFZjHiaxVrHXQgAkgWCTAdDSf5XpZswrzCdIIdOBXLaFfHVZyW9f3cnXlwu5bHOp4WVFlqeCUwrk+g6oiBB6eSjPSdfxuptbO1/I8biUweJKJu1U/u7Dh/KLpx/wPPr24k5+cz6Vt7VKNCg9ZDdES/6Mza6m5R5thBSfv0lpvOwefhn3zgYgB0zIIa9EPIg1hHOW629FptBoUFLO3FiXMFbcmxWN7RsALGCjZTmZaUjK2QyFDSTUl0w7AyqwzRGxOGI9lgvnozeeICyGuFLlfwCE4BmVge1CnlrD3/s4omAKhhLSUmeCqLdqtz+aqI3PS9taimYmZQU54I0MFudSNjeSt1MaSWOsFnUtd4tKFhVkMUvJc4Cj8HRLKHXCWIFFAghqUuQKWoFdYj5WCqiYBw8kobwYAKSQBcJsvZCZJDKF1BPeMVouMjZUP7HvJP+x/KufF8XpZ684wH1RASuPw2JQivPDGNwxkMF93valpkHsvyH+9iNqi/m6bwvOwNT3VfZhfG65B2f3d2XNgMmh50H3ufkZEBNFbDCeKZSIKoDpX+6BpF08uwJft5frY73Ls4PluhfBY0+DxnIA4F6vwVmlPK5sfseAyaaz2C0N1j+7P1YBKfVbQ/FKmVWhHkmwxu+dM8s6hlkHbmzOfADUdl224+vz14zz1/VcA/vNvEFspXIxgGhaS1OrjgTroF2wW+DxIJOHhyM5LDNJm0qyZU2/0wrWEmRoqcSSt0I3Jr0vxjjnGFtuCtYbQCvEppAEkqwYjb/e8+4s2nAEhd0QHQt3TN+d8RPn/bb800/SdTQ3uhgHh3qxjm6GIabrj3ksAdbMogMsbV/v0e3VRzcuVPnb83csdNqYByWGzxR9/Woxl/F4TMBqvqjY3RYeVvBKHB0cydHhqcqujVnVqVy0U7iviXA//vmfDrfvFpYAbbthfmDs+vu+v/3/HbDaNz67ATOXRW9POPa9vocf2lUh0qQafbgDrNDVJGOnQNR/xkcP5MEHn8nTz/+LHJw+ZmAGwAreDaGy63TdNcCKS8ro3cBaCVit0CXQASswrFQSyM3DZDvd88K29N4Mq58Bqx8+d7Qy5fei2yTjOfcfAVjdq765R8xPDFiFig7mN8GqBJJ+moq381raeikH40MiN+2ilvZuIc3VTJrLO2mupiKzSgZIcCwhWAesQqAYVY4CfGoHkwfkXBuR5AePY7erDEmEdzLqAigH5ljB5ov2TYA0jUZHD3ibpASi2iyRebKUdDyQh8+eyvEnz6V5fCqLQUHACt/scAfAGskY8h+XHCI4xCs6GAg2WV1LMV9IcjeX2fmVTF+dy/zVubRXdzQ3LxC81FHb4JC2KUytMgWfbfEx1iVV9LMCOwZm8AcjSY4PZfDghIyrZDKS4dmRLBG4lHrtTEqYYCmtnx5FlijCiBmsm2S6kMWbS1m+fCOv/9u/yvg9AKsl26LrtatQSPdGlbJ4etBVzvpADB5vFVMfm8h4tFuHnbySq9Q73/G2a8X8B339CIAVdw+TN+gs1GtBELsAw+DxQyk+eCiTX3wk4+cfiBxPpM2VdUKQy5iNGEGXzfrPeB3cSwIJbkBv10wQtW5kBIPPy0u5+/alXH/5J/pYwXC9rBsZ4G6wq5ZIQ1ahvqd2BlMpDSYh/xugVdpKW6JDZUpZYDvKpDwbq49VpoAVHsdkhx2SWg2Y3wGYCrP8nny3X3DxyrWGi7sBK8IQBqx0gehPAVip4boDVjBh5zclITNpLRmMAStPIBzIjD+/A1b0OgGLCqyqtiFgBXkwQKulSb0VvOokF5wv1hUTQBXkfg5YgW0IoCrPCvpYAbxBJzcAKNfThdzc3tFHCOyqozFmx5Ls2ZCAm98GPaxsXDMCVinZWmQsaXZEZhvNDdCEIhsSsPr6qiHD6suLuVw2uSyyUhaYXwQWbZfw9u0WDAXAyhhWHbikI9ZWFZM8AFaHq5n8/bNHBKyaRU2T99+cz+S8gXS70X0+AePUwP49gJUnTBhjzJoCoAvpkrgvLWVt9WwqA6jGi0zGZUbgZTTIZQggBg0V2OluKYt2JfNmJdN6KbeLVqb1ShZLlC61ayGYFNj76HlkzMEuGbY9NMQi3W6G+829lcecez7hZwU74Q9FsAqgFaEdfHfeRmDAKWCtZsH8Cw3X7cw02Qp3b7CJIWWqHbC6lsHiQgGr5paAFawuwNKD4TDaui9q4HIKWHG/wnzFeDpgVeZh/AD0sSMllq0xepYArHgj8PtSkmJIWeBUUpkuhYBVYz5W6nsVAdoel7tHVS/f64AMHbmwQ4SfOJo+7zZK/owBErGDOGohToEl0eKdj5516Rr3TQN2HJBaL74EAN685nzu0DMP+2/w6IzIix4S2ZU5yBR7UAVgzrfLe7Jz3ZfRwMELn5qMu5+VsqzKEhYS3T7tYEnMMlvf+8N/W92X55354oXz1FiHAbAyZqkCDJ1nWexdyX2MjFGDp2Pghi/cv1WcFZx/XYfE/jnSAW+bbjIBK4AVJgdUpqt2MAQ7FutJ2oVkLfYwkYcHQzkZFlIsAWSBRyhSGbud8lyLIzrMRs/mwFojaxR7cU4GLdhVYOj73x18jAErB2Q2XX8nU37nKbz2QDuld8jM1kG++AUCYLXx7f0ednJdzZN0wurPyN88UujHIZ63rYNV8XrC22pnP7XV0CnSB6zoEVqi6AB7H+zhGX0gcbYenpzKeHR4D7DS3ES/14HD5P0Aq67DwQ+9ZfG9im+O/7wbsNEuUf8ZGFabqqPvMmY/OWDFOWxafCUZ6gR0vTsOc4r+UfaHUTFIz4WMDs/k9PGn8sHn/yBHDz7gpAR9v9d1ywArHlIbQCsEDKgiBcAKDKsUDCszXUeYwC6AWknz1+kzrNzE811Gc/0xOxDunxlW7zCgf3nAqreBh04tnClEX1X+oTKoWPrEdQVatlX4AtPDwR3bLHvrz6suXgUKZpkAFxJJQaBYLKWdVWRTLecwjkSXJgWxlrNalneVrO4qSWa1rKpGykFubbf7DKv9YJUl90zAugAjBIM2MAg+/DBHMEJ2h3vNGaulH4c4ZKCHT41AJ02lzhOpwcY6GMrxh4/l6WefyuHzp/I6XUmFoIvMAjAp1HNFD1MPWNWYlIE2y3taYUzbVsq2kRRmxle3Mn9zIYtXFzJ7fS7N5Y3IbCE5gEDTwjvLgP/auaifPYxWNB30AfQhAdsLe9ewpBSwODmU8uSIPlajJ2eyGqL76UCSslSwjaUjPSydNYpgBgFSAcP1m6lMv38r9YvXcvXff/9egJWbgzpIZQz2NcDK5vO9k84BK90jdVzWosoQRrgHTLcXq8yyCzY2BmW7wKwfAbCiKa0XSwxkxYcBq2KBCjS8xwywGj3/gKb5LToEOsgTugQ5K6SLSTA3cP8APjBxgC+C+Yvh/gIwHUOW8OZcrv70jVx++bUsXryW9OaORuwDynT0ddkLKawlN9C1s5Ln01LadMmugJAErsaZtMNUipMRmVarIpEGsnsCVgpG0mfJKsH74oMYlO/ved7xzmaAd+zxZg1+/8x4mAbPbij7kwNWoP+A+aGAVYKEOoGPE2Q8Wtiaze8MAFRvMHw5+0KLVf0vBrPOSANg1S7QW5wgFcAqAlYAscy3xUEN7hPwFExzfpNZkqQynBwQsCJoBSYUQCc8BmzyNGcnt6oVuZlVlHKVRSYPjg/kaFyykQRYWWqEbp0B3cDX5YDWkUpbqTvDyozZAe9gTmZDuVkO5E83LRlWX5zP5G2F4kApNb0QbT8NzXEsMSDDSv8GfhD2Xe26p1+YnZCZj7KlFNMLOctb+cePn8injx/JfDqXby+n8q9vZ3LRuCRQGVbvCliBj0SGixlbA1DJMbHBgADTSFopV40cDlJ60JyMB3I8KmRc5oL6AQCtSakFFfg5zVuRu0bkatbI+W0lV4tWrqaVzFphVz10ckSzBfiuseOUG+sbxXkdzNcDQMdCDepxBlmiRjbVUkrIgSDNwggmiGw7wApnp8pY1IgeCbV2unKPLS0kWJmB8mywQvJ6KvniRoaNAVbVlRTtnaRL2F207KoL7x6wq6oG8lF0kFRJKc5FBaxasqwA8g0zIdBH43WCClbQQLHDGkCg2QsAKzQIaJJCZqtEpiuROThjSaagp7GhPJ7m2lojB3c5WB+w6mZUtx6ZnNIDr4s/wtzzBDYC2OPk089tJLTvkr9t2/+0C65fne7HcR4ZJ+mxsbZKAq0TZniO7jaxpxbnGI9W6/xnMQ33psimgFGIx4eBMdsxRBiL0g/RGz9oHFQAuA7+YF3haNPnXT8jeLWsN+F56+wylXshd3OGlctcNXhSZpx+4sjfMAIUQxAX+DprmzHXDMZF2WfruWoM/NwrKrPRRSI1WIXMN3EtKlEPgAqkufVCkmbOPezBZCAPJ6WM0xVBLHSdrsmw0vdWINmIFxGYp4VNB+ETAlZgWUHG3Sxrq9l1DLdN173+yTlqquDcwU/f9Kz7Y7jrUTsBK5sumyK+/nqNZYAY6y4Z7wCrWBbYraiY9RdeM9poadnj/P1ezduAMDuP2LwEhUZBo5VasmIgpw8fSYmuppBdG4Dc3UvN1+I5xbjln//paPvn7SHum4f1HvX+Xe5R/JhQobDhWJMG7jM9I0K6g5O364bH1Lk/97LXJ8S258eTn/vemrxp9/XtkWToPrp1O1l/v03XCNNejB+O5ZDAxPIk3/SwMSHQRgVnlctgciLHDz8mYAUDdrQNZfBiFFP8DHZHPD/WQasOsFLvKnQJpCQwAWAFkYUzrGLASuUtes914+1Q3T/3Lv4MWO2bf7tH9K8HsOodmNa4hQH7hi6BDk4hgAVgFVeInJLqnP9dgBXGhp2tcNAaYCXzRhaXd1Jd3kpzu5C8SSRrEgJWq6qVtFpJiq6AjcnOeD53ksB4vD0g6o4PnfZe1Ot8CyIPB9uzvUoWj0sMWPneEAoDHrjwD1YtwV6c57KQpUyRkI9KGT19KI9/8YmcPX8q6cmRXKByUqjRvAaE5hPhtHNr88zPaJ118BaUkbSaIKQVQLwFmVXVmwu5e/Fa7l6+lvryVgbLhH5W3k3KTSbvnzt90MpCaIJoNYAn+D2gij0qJT+cSHEwEZkMJUfXwAm8hiaSj4eSGmjlMBjGz+n/CTxHAEZeXMv1d99L9eK1VH96IUO0kFr7Wi/2d6Ho2gOVWR2JsLr768+Jn9s/rHlHI9Nb93JZPxI7SWCMZ/01AVZsL+3+HVZdQ/+g4vRYiicPZPzZc3YJzB4eSzuALF07yEF+6wE3FXwR0wojDao5DLSRGCB5R4LDTrMrkRySwLuZzF69kfOvvparr7+R5s2FFPNKBvDvYJe7DrCijxuDY9tgGLDqGUcvNbCC8xVZVstRKs0okex4JMmkEGSdTaqAlQa56nvTsTS7O7utSLU5ifH4pwtK1dNHT8lQEe1JAr2LIApRChyFPeYHSwLjmenVVkQXYFOtAVZ0DVLvvPliynN+myQwZlj5XoY9l2PBTlIVAStIi5RdBQ8r2Al0MYJL8DKYn+MbgBVAgjSTHB1cI0Nwzg2CemCKArBKZVYvCVih1fZwkMvZ0YS+KlQRm5E6pICo3ms3I+0QyD3RuwWCfcSmDOr/QwkhBgDzNx/KjYzkm+tGfvs9AKspPa3mSUFPIkhRHYx2Jjz5n9ievcsYACsVfoXFz2ctV1JCPjO7kCejVP7rJ0/l2dmJTG+m8s3lVP7HxVzOTRIIsJ7+IpDUm+m6sgg2SwIJWBnNtQCgjyY69VwSmLynSzkoEvnkyQM5HqZyOi4IVh2UYFXhNVvJk1aG2YprtCGbKpdacrmtRM6ntVzOlvLy8lYu541cTmuZQi6YFZQLUqJHti5/CgdjNwvtlLSt2SXR2hVOZYX4F3ALRg7XAqgOfDoAaQC28AoowroxP2RLClxB4a6FMN1PzUgfv0OXv3omeQXD9Rsp5+cyqK+lqG8kgz+rtJyni6qRed1K3WLeKAtP2SVqwyEmiRoVqYxySAJTGWYZAascIBv3OcAfKglMVmhIVEgKBUTEsLqF5ArdH1NNFv10cV+09XOJ+0Uogm0CrbpohEBpsOuIJYXdGbcJyPC/4h6oj9T2FHQfcENT+N7TO/ClY5JojhTOFzdeR1yB9duDHBzCYSDEuen5pcFhelbb/koIKgBVZmTu5SPmTsqwogSdnXk7/0Osqwx7gfn88CrXCkT3QKoYAOQc4JO4X3XJlrUiiAAr9bLSawjRBoDMwLqJ/TL7wNm22IVCZJr+my9gDNpt+Bw+FwIogd2Klgtm4YEuqpDrE1zFPISkey6rei6DVS2no1weHw4pDyywPpqKkkAvTON1teurFW+4NPvAorI0MzJpAeY54SUuksQR2r78aNfc3Z9/O8i3f/5vzcN6kvz7WECPIRaM1+18Ru7CJuAd2NjBE/4YG0sPhCxPCOvSCS52HkVRDB+J+b1YLDhHB6MxjzsAVoPRRB48fiJ5NgiAlWM9Oj9UboifewX5vwbAqh8s9RfttuBNn6Nm4X/NgFU80TZtvlsn4jv+4X0BK+43PHjc/tUnqktT1BiuBfUTVSBUcFa55MMDOXrwkTz59B/l7MlHcnBwwOSd/lW2ANQfJdpH15hWfcAKHlYArCpJ2Cq1/hmweoc5sDURtufu3XB/qBzI1t9fWhIYHwohOHIQN2JYkTTDRDiiL0cMq1ChWWNY9W7BGsOK6waSIyQmCPKaFUGqxfmNLF5fSXsNjyoFrBLs1A06nCT8hnwQAE6bKEN0m3+V7nIxSGUwLdetav57G7rT7T2oiuj4YLNsYljpZ4zgEfPHoqdJkcsMgFUukj+/Qj7EAAAgAElEQVQ4ltNffiIPf/Gx5GeHMoepeoHW2Zp8MTG0C9ahUo8WZUZ1hsr+3+zcRZ+CRtJFLRkYaBe3cvfdK7n60wuZv76QsmqlQLcadgPrpB9ukt5fIh1o5YAVvGMgLwNo1SB4KQvJRwPJh0NZDgrJjieSHAylOD6Q8uhA0tFQ5Y2WyDOxRHCKQGheSXt9RybY9bcvZf79G8mub8nGWf96V8AqXp/hPqrTzRYhht0tmhIr4MDKJC/BMii7nCjs7AXdfq16i/6ykkBK9cz0PgasEFjjnhXHR5I/PJXRpx/K6GMAVieymozY/ZHnTNQlCMEpo4HIlwSVuwJeOACbUA1crpjk432LupHqxStZfP9azr/+k9y+eAlnbSlrMEO0AyMYFXg9GsM6ld5YgvwDAAO+J4o+8CNSWWAzTKSG2uxoQPP19KCUNnMGnCbM7wJY7St4xcGmJ2i29DQZwb7E7Nxauwc5jiYFrGi/F2DlO1S8AjrAKg2MKiTlcICjxbWxPRC8ArDSCv26JHCdYRUDVvTIhDFvO4PuTRowrCALND8l3VBVitdJ/sC0GxC0QhMX/B1sN41XukBFTacVsKraVO4WDSWBAC8OxgN5cDSWo1FOLyaCPGwKg9fKyMxyPyv8nmaxAHMoCbQGF+aXwq6fwD3yERlWBKxe3cqXbw2wMhNtggKhTbt1B7N7lpvMUNkzCsLEDHSW9JDwVTfy/HAg//Dph/JoMpari2t5cT2Tf7tcyEWjHlYOWNHWXLNyY3puBqzwnvAkQWIJNlBaTQnWHGRLeXZyIE9PxvL504cyzuHFBMx2JQUk5WDGET6BbBCt6RWwwmvBI7VaZgStbutUvr+ayuvbSr67upM3dwu5W6XsgtemaradGmAVOlOFKn8fsOJjOS0jwIpSQO0WiOvAtem/CljhGwwr7CnYZhywwnnCZMo7yrJoCu/KloBVWgGwguH6tQyrCxlUV5LXN5Iv5xQXAlCtasgBlwSsMM8cVOU0JBBf8WwEWAXZIphoKqFUETj2MwessC7gnYm1ludgWOUyW6VytxK5nC+kAQhpLCsCGw4I0BTdzabtxAxKBgerNkWYvr5NDr0jTt1NOPCoY3vCDkAqnFdrxX7+3v7se4OeIb7X9f2suD4ijyu8NPaBuODd6xyI+24MLhYZXKYf7ZfIeRyw0pBYgfLAXYqYZsz/GF8aW4vX0y+3x7Fc/Lnj3LEDAUlxDkUJ9xXiY8l86hhW+t8RWMU523kQeQTIzxjdT2fjbM4zzENvgyRQx7oPfK0DVmTis6EXdyktFABANCYqXoMehPVc8uVCDguRJwdDORuXMoKcwYzXHbDCXHPAiu+Fa8AebR/OO26D7Ypv+salKiXaBljdZxh1g4Or1vm9ff7um/+78Y1u/m1eYlr86lj1903XOw+0Lq/XaarzlJLRsIj6npVcXp4PRTLS+JqdNaxy4/WR0CL1bDblvR2OR9xDcdZMDo/l7NFjdg1WtqxJZe2DGsZrHlrd3vRXwbDqhTqRvKUb2G074vsDVtEeuPFN9jO0fKnv2LUj5HnfBN39Kvf/+mMBVjHDShs3oQptMh6wKwhYgZI9kHoJ74eJHJw9kyef/ld5+PQTOTw66nVp0Jah9wErjpatbwQL6mEFhpX6V/UZVpAEOh3eJi2rfbrYfmZY7aej/n8dsFoHgTUoMDnaFoaVg1PbGFY87KJAKYqY+CPmb1jHNExXSeBy0Uh7u5D5myuZf38py6uZlHUiBaqoOBf5OGNjWVC1NMCd4fWGcy9I35xZFf2rCaqthLWW9es+BLheZ1j553F/nzCL7M00ZNHkH8ykKVDt44kcffpMzv72Mxk/fyzzYSZTJClZqevQvITw2m5Cy4DD2v4yiHNvFzOuViNSNePNm1aKqpXsdiGzl2/l6stvZfrytSQ3MwJCZFkZYEUmjcVCPmYd48oDRpPNuGE2zYtZXiNrDN4yLRKA4wMCVvnRhN/ZZESWFejLIfGkF0wt9R38x26kht/Wy7eyOL+QAa496kDnY/s+gBXH0GO94GNlgW3PmD+VpQNWGi1bsHyfYbU+uXyqZe6rs+Xg2XlevackUGeZwpBos+GAFaYbmhYgMURHQBjl588eE7DKn5xJcnxA4JEdHMF68ySE0/C+TYEa2HsnLzW0RzeubLaQ6R+/JmB19d0Lqc7BrlrQpyxj5V7NlfE+7Frmnh6RKb8aVftngHF1K3WxkmYgUg1WspwUUpyOJDscygrm69pr04yjO2lrPM7xz4EBuSlZY1xh5tPR3uEJFK/XK+qW2DgLUs9V6wQXaWACI8sh06gCf990XROm+wG73lmsWAeskgToXREBVogNVgGw2sWwihO3kJSgOIa9o7oVWVbqYeVxATvzaZe+wXBM8CnLVI6YpoVdkzLjkDDS5wR7mLH9dVzgk5bLtFrK9V3Frm4Y4uODoZwejsiwKiCRDoCVMqsUtFIQEEAVYiCMuUoCFQjCGAc26jKRZT6W62Uh31zV8tuXN/Ll+VTOjWHVgh0TAVYoLDLRNCZcwU5+Zp7PM0QBGd/9MF7oEjhZzuXTB4fyd88ey2GRy/mbC3l5M5N/v216gBW62r47YAUgrlTj9GoqRTuXI4BVx2P5m2cP5dNHJwSvSqmlTFpJATDSAgKJNMZAJM8glWqkbfC5VJrZrnKCVvNlLhfzVl7dVfL1+Y18c3knr2eN3C1TafMBE9ssMHSi9u4mddZ7qrNH57Uzp8zLCrHkUm0pihRd+SARBGiF9alrtIYZMKXlkMev6GMFlhWSLHZxNUkgu5yxC261BlhdSglJIFhWq4U2FILxelNTBlk1ONUyAz11/uBcBPN71SysS2Ci0sA8o4QRXor4BmDVgmFlgFWWIBEfKsPKJIEX84XUmMs4J+yswBj7+i/RUMm+4vWt51dUxLp3PmgUzo6p3ghgwx5FYDnqfBevZcqyAVLsSHpUcnRfmdKds8ZK8w5+BljF+1xcpAwMcIIb+IgKWHF2BFamM6WMCU6ZsgJDHld5+sFmAHYxvm/zNOA6jDw8fa8OAIC+BxgocQzrY7U+Zg72dACC7f1mURRM18miUekhhcK0ZWG/YL/Lej8oIYRHqUkeLXxYvxd4X49l7v0NMxcNa9Y6GG4D3fw+xuebSvj0rPDCgspMFWiCZBQy26SZyThpKAl8NBnIAXCtppalNXhwSRkAK2fgOmClZ5F1UsY9zND5FeAuusJiHcW+artm47YgafsE3glYkWF4n50fv9ruLoWxwqUXeYaX0Of3gahu/GMPq86/en296X9zF+1JP52dF/j79wArDQ/m8znHvBiU7IqLfejo5EyOTs9oGQBJYFC9BIBX35PsrLA//RVIAj0x3DTJNw1cf2ogYHLwYvOk2Qc4/dSA1XrAv55g7wMUduzlupHvkQTuWxB+XDhgxS4NFqzGgBW0vgCs0OIZvg5pMZbRyYdkWD1+9rkcn5yE8811xAjSuJmt7QF9wAoBDACrqEtgkAT+DFjtu//7ttd982vf33e//19eErip8vRjdgnsjc8aw8pBJgBWSAxhtN5cz2Xx5koWAKwupjJsMymXGUEtzVa8K5tW9vmfOJ63F2l4C5yBxX/ZYVMPEF2v91lWHli56ScO8thQ04OM0CVoDawiIw2mmKBlDwsZP3tMsGry2TOpT0Zyi6Q8VaYYfS0N5Iq7FjIgQsBv46ayGU0cGOiSkand2rJ6KYN2JcWspo/V1RffyAySu9cAhVZkWUEWGCQxfjjSeDuapeZRor+y8eGNUi8Y74xGI10QyA5HlAmmh5BuDUVGA0kHAKzglaKAO77YQvl2KqubKQxtZHlxI83NHT1b3EEqXise5HVB7OaVFLqgrFUk40qnS3Lc5NPnAzqtIKHFv/q7CLDqvV3nbeXVRs4ZsojIjdu3zWz++48AWJFhBWDIpZH04aHrOr1i0tEIKIFkTx9K+fyJFB8+lOzsWFbo+ojq6QZJYGxCEqriNk9w3qFD5fT2TtqLK5l/8SdpXr2V6es3sry9lVG7lBHGBF2kEAxDSqhYhskUVBMEvxrML4CgurSVYVVLI3XWSl0qYNVOcilPx/ymj5VxtbTTmQM+OxKytSq134j1OCKOlTgLbF8I8Y1518UJEVlXADx+KsAKMiVK5sCGgddTH7DC+l/U4G9qdXVTl8AAvkU+JWQ1IBGG/0h1w/ghdAuDj1KRswkM5MAwRe9M3tGRq5AlOrlaYpdkrCQEhinBdo5LIau0kIvbuVzdzsmwwlo9ORrLKWQpo1yGpTaYwPrDODpYpS3vzSvMpIKs5lvy2AFWkAtl7BJ4BdP1y4X87uWNfHU+lYs6kSotCTRgn3KGVQxYYd0WHFtL+FgsgAG6JkH4LTr2FatGjrNGPn90Ir/64KHkbSOvX72V19Navpy2ctFo1ZtgfmbSMTXW2cmwwnvABLyd30nRLuTBuJCPTify8dlEnp+M5eE4l7yZCRznYGrOE8+7gYKJBv8tL9hofq3ynjaRdpVRHnjXpvJ23so3VzP58u2NfHM9k3N4P0FGB1mnMW8dNO32N4PD/VwzwCqWA3K/RMGBgNWKYBUBq3Sp+zoYVjXOL5UC4rs2k2gHrBg/A3RcpWQTA7CSxTQwrMbwsQLDqrmWvJ0LPhWN11t8iyxqfFZn6ekc0u6WC1k2CxqujwLDKmOTFsoCeZahcynUCCjopNIHrIQeVjftUmqCnsoY1PNPWbUAORAfOOLiYHUc87ikyM3r44OA+4z58m0sHBoI1Ntz7Hd8PF9AC3jbvrqClz6iD+wLvYh6rHlAMd6x0wzVCXIDTLTN0AuWABnZkdKaa/T2UCuM05jdGDgArTSuMqkSAJXIGFqfr0AVP5x3OQPIbFLyuNjJIiIVKd21cd1GgLYWlPRzowlV6PjsFBRf62S3d4wyFjKSFYFhL2Thv5UF37HQKlhirJuqRAW4AFhtuEG4fQAiGJNFoFU8fzYVXOKXoo9jxBanRBMMSsRrtPlSoDupZ7rHDFN5DB/VQS45SBQoiKLrI0DetiUL1gErnh082zrSA8c2y3g+5AXOJyeZb/aw2hcYmaZg68N2FvwsBNj1HrsBL8c+ticPylC0GdkDlHWOqil/B2bGeIjPzw6o0nkYvkOcYYLrLYBVVVXq0ZellEIXw5GcPnhE/8i6AnDcKV98r/Dp7YBVwIfeRxLoh8MuSty+G84bEslafMGuB2YbXyd0idp+w/YBVrGGd9N77Evo9wX7/Q22u86wee4ZoH3Xr6+zfcPfNeHd6JcT0AoqMWBF+YRteC0AK1QKi5L07SQbyPjkqTz+7B/l8fNfytHJqXUcMm8R+I+ga5i9dvcxO+oAElCGRyu0BjVJYDBd106BYcOzzxgOg0go9V4eVsy21+ePgQshidxdafLPtmmj3jv/7a1/yHM9KN31Hnvn73tJArVCrV+b56BvgOuBRihL2dPijTAOHHD9O9dQFDD4a3i8oDLArkMefyaVv5MForNUCAL89x7ckFrdfa4YfOBBbrIhxtyoHMxqdgFcvL6W+atLaS+nMkkGUoCRqPU2I4srM4oJGinhW2awz41ohO8DVli7G4zXbe6WHtDZODmQ5eMCtgkPpLAsVYzmyTiN1g/HcvT5c3n4619I+vSB3GSQCK4kGwzoxaV+X5YgRJR8/AqBeRg37xoIVgM7gy0F18dW3o3KsIpFI/Xrc7n54zcy+/aVzL57LUNjWJElQ2mMnTie9IcF4HNRr0fPJzskrOU1R5teB+rbJ0UqyRB6lZLAVTIoRUo1wQXLyuciGFbNdEYPq2xei9wtZLlYBBPf9TUYmF8Ocm5ZpLsAK19VCn7pHOlLR0GpV0mgfjnLYG0/8w5jtujie60Mgfhr7b+c8XxvjDUOpqzpHb/iopQDemhNrZJAvV/eHRGUJiaFuB+HY0kfn8rw+WMpPnwk+cMTGuav8iwUbDgnIO/iIHXzmWE8rhNn2QoJfirNbC6Xb89l9v1rab5+Icu3FzI7v5BksZCRJDJEUgdGXVVJBk8zky2qr0YHWOF6KXilrAywC/gOrdTpUtpCpCqX0o5zKR9MCFgtSxivg2Ol7dR1epqkcAuDKt6/N+2DmzpnKVCra0AZDuqPEyeO/JldENR/LnyF/U73lO49+3tMePzG228AyiojAzNhR0AAVugiB0kgknKVuS0qMJdUytHtE13be2dN+R7NLlsrTUwgCcyWCxpU616qEkAYobMLVF5Yco44BJ8/V2CB1kdq8p6go4Oti9DOHYk9AKuklPObuVxcT+VmumBF/vRoJGcArMaFDAtlxnjXP4JW7mFFqZUC9GRYUWasbAdNSM0nCxXmdCgXTS5fns/k969uCVhd1anUmQJWbF2PPbMnC1RWbw7gBmNJxoTPyK5q39aVDJaNPCxX8svHp/L54zNZVpW8+P4t2Upfz5dy1UD6puNHhpWtJQWslBns+ztLEzZXAUKBIb9a3MlRIfL54xP59fPH8sFRKaN2Lml1R98qjfGU9cUzmnNPE5j5QqvvAE54+QAucZZCIpgWclcnct0k8uKuJmD1x/M7eTVrZUb5YE5Jn54LXdrd29+i+RwkgWC2WGFj2eDnpQySWoZpLcOkkUEK2bACB0iwIFlSwArdCsEK1i6yGh5gD1LQCXNqibOsmkq6uJGyupZJeyNFdRkYVhmKswIpIObwShYLnENaTKEcip5H2j1vWVdquI6mo2UuY2NYwS8MYTmWLQArNjSB1yMZVvCwSmUOhtVyxW6BdVbIMsW3Alaha9pafHsfsLL9g0fLenynQIjPST8n14ErNeTv1rM/TuOP9YK7vkd4J+KJfQbK+uuXg0ILHvZ6uE6uNwCidu/xGvgO7xkMuhOpuXZsX4+Y8w7U1DW6lzsIpmyciFLVY8j0wAljvnb7t5l69t4DHkIAZvqG5fF4YR+LY+MeOGcAltsx2IliMYuCW3nhF6wxgZ8Buv8AMJ33ACvN16I8NTCANufYAJhCh77oIXoM6/mxnoOEOADnJ9aLNwoxSSBiGjQJYC5qOSKM1yE3xj7z5HDMboEDsCBh2m9dYrE2HbDieWLdRM3oyw9cK2iAZQ+A2EPEvseZn2/a7dX/6/4YbFJF9KKpnfmVrq/N0f92TKN7ffUq2/XlXSG57gyIDJgBAcxO0hhjCX2gzZlVCsh2gJWDgR0o6GPln8lZqjiL8U7zRS2jg0M5e/hIisFQprOF7psmleXcN/Yw43ST5IbY4H//X3ebrvcv/P7QvE+++y63ZF/CzYDMLisOyMIU20Ghepf33x2LR74tWx64a/z0fN494WIN7b3DIFD13jFj2PAwHgiWb3bjYQEK/EB5gIIJoSwFLYwkrFxmw2M5ePwLefrZr+XJ808kLUqpTKJBZJ+btj3XzdHdDJbJyUorb0DQYZ66qmi+niYAqqxSCMq3TWDfcINMykxwdwF2u+ePGehGpoeeRGxCpbugLY7vt4OFfr3b744jrrtfY/vz4wR986N2fX5CKAyid7zDPgrinqkXz+97oBV3UY6SHbL6eTatmU3JWsBY1ijJbnAZmzHqJqu+MQHEQit6a3vO56BznW3sDuw45ZsytGA+210jEu4EJurzRuR6LtWbW5m/vpb2dk7D9aSGv0TSSQJNPqcyIpf0qNbbv+J7Rv8k/3ysJuuX82Liw64PCHRj6gAU73f0PlzS2H9YqQ3oP+8HgIgmSaQqcyken8no02c0vc4fnchqNJClBVqZUsSijjnOONFbG99/uyI+3g96MLLQ1p4sFgSHi0rG80bab1/L5e+/ktuvviXDCh1hyMxy4U+gqrskqjOwdA8LzquIYuzzrKMykyIgS5yqYD8gyTQmBP1mAEQQ5FySbUP6OaRi/FbGF/1Y/l/23rM5luzIEjwhUkPjaVWKRS53e3pa0HpnrD/uf1gxO/uzZ7qpyeKrehIqkSr02nERcSORAF6xSLb1DFEGw6uUEVf4dT9+/LiDUjsOw/vsu7czv7mNgvkT7Qxz5gMASZSYGEnxPgWsYQBhgI1tK78kKVMwh0VxPt1r1DTz7kEunK+gnq5xsQ8tc0uz4l1XI+0SJt2WfF22XSgtG9cGRZY5ttbZshalO5C2ldZAyt4jTfhUGySdTlGPUtT7E8QPDjB8cooxfx8cY7C/h4Ktksly4X1QiJ2yQN69iRpYUYwBYgGh0qIWltz1xzNcfThDeX6B5a9/LyLrTZYjqiokleqlOZAnzB0LhsP9r+JxLA/StUuShAJmOgcEpoqEjQoSRAdDxCcTRHssQ1Vgi93CFNAgmNO3f6ENbBM2OwEtO78sg++2NEzCtYl4A8e6gKVjWTjgTXBFVtOuEh57f99GBSL/bRznbB9lD7EUj8wqdjDTUiTtlOf3vN6shTngTAUvVfHAidlfYTZIlR3XRGkdAbUMsCwK7fo0HGM0miJNKKZrou62/7dUYsxeaaDaDavaF4JSSAbY5A2WmxoX1zlWWY2MWnppLGDVg8MpDglEytHJshgTCxaGEn+1Y6rrY7Esx0uKdI+p1lUiYFOKPB7hu2WNn7+7wi8/Ur8qxqoZCuhAL0hZpV01gQr3a1JNGBiu4yP7R9cjQQve3KBpsIcSx/UKf//lSzw/2seHD2f4uCjw+nqN7/Iaa7K02BjEWLWyllN2UFPWEBs7kJnGsj2u+clwAIYf5WqOJrvGg9kAXz09FbDq6f4QkybDoM4x4dJm2bgld1zKwdliXRm5MyB0demt8mYSlE2CdZ3i7bLEv769wC/ez/FmVWHRDFCTQScblWGbspfdN/QeaF0Jl4Mh2h1QATTajDGKzQJp9hHHoxKfP9zDw4MZyqzA5dUCV5tSWDiZdLEqQYxykqagVD/t3qqskVcRMv5mBfKsAIoMcbnEsFwgXn3EpF5g0qykJDBm4rcN+iJsVpmUprFbWpMORSOW65Lrus4zjCMC6MAsjTFLtSyQgJV0O4wpu6HAhCYydE1IwB8nIlC/svVVUNyYZ7W8l8xaXe9aoGHgauBni79lup++50Pw2kGGiEmDQDOQjwtb0kA98VUEQOp3J24/09hFDiZ5x0Wx/9Su3CpZ53y63hDPDSYKnFGl36vnYZqw5GuAxWKpIvnWiUx1TK2rXBMhI83NfGCxe56uMy0nEYW30mF1WtxHdYC985/boNrOzr5Xv8UEtwEgEeA2QIcvIYOMP63Pau/z95R52QMEu/PCyoLbkm2vhnCXSAFHlr46CKf2X0uk9U4dzNjSfrUx4HeR1cfkQ3d9CvxIGb4x7NUV6UajBd3a+VWfRZJWUroqhcNaKljVAh6z6yibOZBldTge4MnxIR4dzFBcnwPFRrSupOGG2ErlmPKXGnQqb2M+lORu1F+isz8ZjfV8ER1Cs7UGssl9tLI2ofh3560pw9vsVs+H18d6ouc3nTyLr/sMNfX31aj343/3dTvM4Hb0QJ0gBQx1f/vedBCRl1uRLHIP6iY9ZpQG1xFICCZZTNU2aXIGY3uu6hnL8kt2n11tMtlvhycnODo9lVVBBpUDU60dE+UOBZxllRqjWvbi//eP+z8It/nBgNUOGlk4r3cG3AZah4bhPoAr/Oz7w/0dKyx4SGODuymtdwJWVsN61wS0GfhbMrD3AYp338FtG6oDrER3wb5b6cr6iTSk6eQQs0df4vFnP8Hjl58jGU0FsKIFHAhgxfyz0g01k6yBhWIUDApUP4CAFcEqAayQC2Al1HbZKcxGt5CkZs/VAuq/fxCg0h1A4brpALJdn98/hu5bb3c/b4HafZN05/PdPex62X3XFwIYP+gybnnz7YCVo6TdeO4CZP1jbwOsxPgayBUCOwJAtZk3OxC2GFY8lkklFneXTgyBCAu+fdy2AavwemQJMstd1EhXJerLNYr3c6w/zlGvCqHpc/mLxpX/DYAH8ckt87y9/loAwAKP9t78MA0yWNsHpgR9QRDcAVaWvbA9LGc2hc8JBBGAknPcy8siFAzAZxOkj04w/uIFZq+eIT09UtaLCFJr5xk5mB20MnuurIA++Ojnoo6bOjEx9UhYAsGOR1WBJC8wzUrUrz/g8he/xfVv/qCAlR3iogGkvpayjmwM+3ago7y38xWUTrfrzJgE0v3UHWGWE0j7r45hIo4wAxYKEwdMEAnEgi5Hu/baHwdYdQG9OxemgtxzbslXkW6THGiCNabtxftxGyvOto237xV3ZDgJecEmF+Zkkh3CLj1WVMQ23JK9tzKIFoowUIpj1Dotpv/jn+WAV9jlTcY4AKy0dNcdQQUXNVDyFtVAyo6Aw1Q6OUZHMwweHmH8+ASjh8dIZjOAGWheM8vPUwWtfO2Jtgv3Jxl6RYVonaG8WmDx4UxAq+pyjuLte6RZLmAkO3kKG8tLbs3h8yB4uxuU7Bt2s+W4c8y9I5GUB9qaHkdo9geIT6ag8EbFMkEKvQpgZUF2UMqxbe/uBayU42XnoDupnTHuAKugdXmooWRBKr9HLLKVgm2v5fY5+2h9ftuDMhBI7oe+ArvxDYVVFccOWHUFtJzrTZYJYMUsqzJWwgDQgnEG5gJMkF3FwES7AirQxSq2obTHHgwnSBMGIBQCt45oQcCmjkjHH1Buq2n4MGlGR5mIBDWASKLcNDi7yrBcl8gDwOrh0QxHMzKsGAQxYE4E6FawigFXp13FshMGRG5PCNgpaKV6WmhSLOsUrxeFAFa/uchwXiRYNwPkLBc07RXJeMjQWLmf+URir20aNKlSS+AnCQgmHKsS+yjwsFnj7754jieH+3j/4QJvrgu8XmZ4VzbIkCIqrbSNf8g6E8CKgT5HiZoyA0GC+bEsU0uqDFhfYT8t8fx4gq+fPcRnD/ZxNGgwqlnK1mA8TCWQFJBbUV8Rg5b1ykBZ9pp22FPbpTfClZVKHoVt58kWGuDtqsQv383xr++v8WZV47oZoiQIHVNDiSE2wZiuhFth0S5I1/WgvFsFrAgaxxiMDjr/NQYAACAASURBVJCtrjAuPuDZAfD1kwOczsZYLzc4v1zialNhVTbYCBOkwt54gKPpGHvW8fHdfIFl2WBB1hc7BJORlWeICpZJLhCvP2LSLDGulxjSt60LO8s0ANws1qKNlXOwByNgMBYAhUAEmXDDpsEEBlgNEoxZEphwHrRkMUk7vaR219PX5mfEQ6wxRBaPkCdjVNIRzxLFTAor3KP6WcLQ6ycv2yRfEKD0QCuOplNU7MvdT3HQShITZIRJ4L9dOmalrgLg6eyIRIFRqMUeMOYQgEnP++684OtVWqDbW3ruS/fPdCjdQK+u5gIaqLCzAloOWHElUPw+vG8/v9z/Uv+MLFXryGf6VB2z1Tsv6gC047Olaymftx3oSaLBy7F2J2oZZ4W+X+hmS9MeNvJpEwx6luo16FiFrE4H3Drbzi5/WiUh9609IKxEUXWwDJ4zZo2V9HpnQ+uOqU1zuzPIr0fK/Y2QEfqj7peLK9cy3z3ho2sq7D7JvUytOuQbAcL3RwM8PjrAw4MJmsUFyL7inhPAyu2fdG9kl08tiaOdEZ9TmIwKVnFSJ5OJJO1Ud1DPh9Bn8fFTULYb/fZcNgbgzfhxaz3siI90b3hCcKvczuKCm/F/0NHP3eAbn91VCHWAlSUkzH/Vdc7CkPxOwMrXUzuPttZkfxv+Yhk9S2wqoUUY1CbJQXkNasWtshx5VeHo5IGAVrw2EdWXTqxa/aIgasBotD3VJlV/OGAVOi63RK23PNy6O30M4JM/RFDT7a4GWwDGXQH7vxfAalewvu3YfvKgbb1wNwLcAVa+YHWBK8OKPw5YjU9f4fGrn+DJyy+QTvaEOk3LR0OoLZbdwdJyKNWR0fp7B6zYntrBKjKtWsCK75WSBr9oCyLdq/kTAlbykT2E3HJ0NwCxvwJW32et/aUBKy/784UaUqgFbAhKAkPASiIf06YJZ1gpuzfBFzkIeIpVNQZVhGRVoPx4jfXbC2TnC2BTIWVJTGMdBL8HYBUKe/IwbR2hgDq+K5D1x74PYJXYwViJnojeub+fgFWzN8Xg8SkmX74whtUx6uFAgAopjwg06tpxChhX7vLI55rtaAErMgQaBb5q+rPUK8gLTChe//o9Ln/+W1z++vcYFSIDrA6r2xMvZaOT1QpPW8BjZY7hfg61/kLASkuJbMa9TMqD9+BwVtaeHarOqJLujt6Va/euuA9Q382w+jTAimWmIWClzIq+YnsrTxSwq7prYtvuXDPUAlapWLRYbaNp+/nKIeJnkVGooJM6fIXrMBjQK+vVgR7JwukK8EBAnNngv/ZaAuaYOC5SedeoOH4SoRomwN4Y8ckBRgStTg4R780wOjxEQ0Hr0QDxkCU1Gqxp23kCVuSh56iXaxRX18jOr7A+u8Dy/AL1Yol0uUZC9hzByFIBKy+79OBo1/7XMlhrU25goQNWDAO5Jsu4RjkEmr0U0fEE0f4QzSQmcUS023ysnQG0E5S3cdntA7iYrgd0unv7r/XHdH22wKw3aQiCfAn8DFzZPg9DFkX/uTAKux2wIkOnZZMF53ZWMNCghpV2XQu7eHngRZCD7CpK89fUq6oUtOIYp+lYWtMPBmOkgzGSeNQDrFQQ2n8tiDBDpOpziQZ8BvzFKctRUqwLStXV+HC5xmpDMKJAGkc4OZjg0ckeTg5GmI5SYahKydBANe+03M30n+IYIwH3da9ohzaKwbOhA1lZ7GA6EGHx31+u8MsPc/xhXmJepcgwQsEyM7FFBvB0cUjrq/RsnMkvCGBlpXtkJsyqDV6MavyHV09xPBnh/cdLfDvP8GZV4EMN5JybALBq2M2SG4ebXNw3BR8J8HB7JxRPz1Wn6YsHU3z15AhfPXuAk1GCYbVWdtUwxmiYIs/JKNLkhFpZteECWHFYxGApM1Lmyr6W0mLcKE00wAZDYVj98sM1fvFhIYDVVZmCxXVxrAkXlhApe0/jTjKIFLBqUz/6DAFG0YzUvT4aTFGvrrAfz/HVoyl+/OwQ+4MY1/MlLuZLnC9LzNc5FpsNhsMUp4dkYO3hkEACIrw+v8TlKsf5fI3rZYZNXmkQli2Q5CwHvMDYGFYErFKRv1AhZNqQlQFWBcd4MFTQijpi7E7IkuSixCQCpil/E0zSWBlWQgBukA68kiE4fwLAiuw9Alb8FcBKkgZc+aXY823AqgM8HEAJWYghqGL6kJaADv0RL+/xBIkyoPrJCHM0lM8jhzOvSzXvXGeJJpZMC00YaXlQV9qne5rdQf18kdJSlgSnA3kfP/Pqcq7MwQCwciCOz1NUX1ZnkBTv1mrHMvKwRYGgDsxRDdC+cHro67gtvg2wCm1TB/oEDH7XAd5RNuiMOtWk8vkPQUGKrncgbptkcIYm4Xr5NwkwxoAzwIbgTx+wcjatlXiKSdN40Ev3uijNzhnZgVrBo5UCHSgjcYE8YICfaKupbqpoc8pfMkhVFZXdQMmkSqsCe4MEDw73pFvgMF8IYEV2fllSy1A155iGllSOAaHS9MgSQzF9XQesxmMZI+0YqNfrJ1q3JlyHuV/eKM8HwOQu0Oou/08sX8siMmiwrRZRYP9PBVjZIdQTN1eGldrPu34cYHQfjq+VPSnvM0KL+eOyhsUCa0kndeIi00VcU1ajaQSw2j860nNfEgEKhHq1nDIo1S3vVZgw5vqv/7B359XeBfhsOzXfJ5DVo8sciO/7Rnu9I5QdGt5tVv/Iu0qe/hTfL8buDtHAOxfCJzCsth2S1iz9IGZRd1W7P6YDrGSeWooky0d01AhYJeN9jI5f4OGLH+Hxyy8x2T+SOnkuWMn+qCiBuSneAty1SjSPz1dDDnGGPjliKwl08VAGidvlUu1w/wkAK6Eh9oAqX00O0N1Ii/Sm9Iftj78yrEJthBZI2LEodwZzntHaKgnUgFfnTRhSftiLoKselOJUicaSHswiovw9ASspWygbDKsI8SLH6u25AFbUsUoK5u6pyxGLvoQkyIWWLFZTM2EBw+pGSaAdADxM5d63HBbFWeg0dqTgPwawkv1HCS7xCjwiUiZMwUzXbCyA1fTLF5i8fIr4wZEwXgoKXVYs19EgoXNAO7kL3f39/ROyj4XJIglGBkj04yskRYHxpkD+zTuc//w3uPrNNxgzi2haJR70qOi19PdWXasemLcjW7yDYaUxw3Z3KTuXjBDQZsDEPzZooQXeVN2oY7iEdvVuJ8BfGTqU3bs7wKo9Y01HJrQ3BKxYmihxnrF7xPUPRLS1aqkrigpbcEvb67TT+OJcaZcdzTJynfL6lD1P51GKg5QZYdw6Kdz2uTHH1DOr4oQ4B69lhBj7zdg0IXgo9+pja1l2fj9j2iIBqlGKmN0cj/YxOtpHtDfB9MGpdAwcjEfCxorZ9UoAK93PDPqq9Qb55RzZxRXyizmyy2vk1ws0q7VoVsUMDmknrCRY8Q3LtDpbLSijlBSdifKK403Hz0sC7Z7pzhGwYllgPUuAwxHiwzGiaYpoGEuzBc6ZAnq2qnewqHcB0yHgKBl6iVk9VO8HlfraLuh0p7P9G5TDeIt0DwDbtWcA9O5zMjwO7wastCSw36KAGiotYCXj3o2FXLv5ELxPB6zqukBdU2wamEz3RSBdGBXpSEoPuUq9LYV2AFQb4x6nmWDtYiglmdZdL7YyuDjFImswX1U4m2dYZhVW61zW/OH+GI9OD/DwaIr96UCTbmxGIwGPCq2HWWLqeKr4rwJV0lVVNLISlNEAqzLBu+sNfns2x+/OF/iQRcK4KqKR6CJpBy0VtxYGYoutW3IhADTd4miaUApukZY5JsUKXx0O8dMXjzCJI7w7u8Trqw3eZzXOGAdGKeJK9eCEnUjAiixAsi94DYzuuMCTVDRNm2yNJF/iIMrwjz96jK8eH+D5ySEmZMVnC+m2N0gJqigDs+8jewMIY96bXXadLllBBCqktpmsqSFWwrCq8euPC/zi4xJvlxWuKnYSlJPLWHOq06anK2HIELAyYW1bB5wzJlNT+pZ5KSWMTw4a/PjpAV6dTjBsCiwXKyxWBd5drXA2X+J6vcFsNsWzh8d4fHSIGYHxBjhbbfBhvsTbj9c4n68E3KTuUbVZANkco/JKGFYsCRwJl61CVNNq6pUurlco2OqdbslgiIhNAuhDCz2kRLNZYxw1mCYRJmmESRJjmFpCOKJOLA3JVmGQAVZVPESejFAkYwWspJGAlgSqf037fDfDymgnOnI9+2RMClmbffvlAajvtzDQVe0vXak8p6hH5zZKymQppG8sK4kjaP8rJlY4rqU0caGMQweKqf4dfwg6DIcjAawcRFouV7quW2ZVB8RxMxGYue3c1Xt2dpXua/+VMiWuMwGEtu+/K//rAVZuhvwLCRxudQkMS//4Xt6T+zb+t+cDWBMftzv6mk72gtenz+n1t6CV7xPqQHEJpMoEFZ+NzFUbY2U9G6vdGIvCRDW/T/zYrbXRAjGt/e7O9RCckNCPvrG1rZEda+wqZ1i5/xFxnsocCe1ZGuFoOsHROMVBUiIpN2jIripyFGWuPozPlMsp2C3I/QsSov6uaB2ygx0TDmSOSQLU1mfAVgu74fbOwcDNa/3vkIoVHo9b/+4iTTuhej6+zuMPBawEBLLyTAVuu8YXgre1ZZ+3X+htgFUHTrXIoNkJOQGVy8rx4VnXRNgwMRjFOD45xezgAEVRoMrJwA39d+8W3YF5fmWyF/8KWN2HL94+kX7o/CUAq10B+x174ZOf+lTASg4YCuFtAVbJ/mOcPvsST199ib3jh6zh6AFWLeVVEHR1aFunjk6D2FEyrAywqlXDKo5UnHIbsHK1Wneq70Kwtw/Zm4PSObF6f6ET2A8a+4da8H/3GKe7Aa1/e8CqTczcsmLuA+TuW2h/boaVo/K9Q90AKze07XPfoyTQ18NtDCvpAEOBzxoYUPfxcoXFd2fYvLtEsywwqNlBT8uFBdhqW2ArEkJ9ED3oA8fag/WANSoOUc+g60nsToFr7PTW7/coCfT8m8QH1lHF9zo1rKrpSBlWXzzH+JUCVsUoRWHC5c6YaQ+VYEF0gWF/9/gZL8CHd3liIFQWiLMcg+UGm2/e4uO//Aqr1+8EsKK4rnZSFHnhrjMf2TdbXXYUEOw0M+RduwArudHAWTDHy/XK+IzrZch4t0BVd7dq3wKathnU1lG9xz78EMBKQE6WsYpT0JVKy571NUKQ1C5XHQwFETUIZsBSShAjII/rEjALnzJ4ULBUhdB1/AkcKhuR5ZEN0tFIHWoGf96EwDKpvnduaiP1M9rb0J4sRe4bQg8RQ88GOV0rttCejJDuTZHuT9FMhhg/OEEzSjEYjTBgtpSAlek18JqK1UbE8oVddXmN6nqJarlGvd4gInuBmkUsFbFAysdKhHyNHeZxRu+s8XmmKKiVIXopIt/LUhWW/uVxhZqsKpYFHo4R7w8RTwaIBprl1ZLkHwJYOWDa7TEPALvz76Z4ugeRwqqzs69lUQUaVi1gFujUhLamb/9vAlYEk24vCazBLlWk+2sXL92QbYmJleIoWEUWlpZlae5cWRmzvUMp4aNWFllcWmbXlel0gPkuwIp7w7r5meNOIXBqFhGwulpXuFiWWGxKLNe52Op9tlU/3sfDk33sTwai0zRMIxF4F+Fw+c/KGgi5UOOHjwmjagik7G45QCGlbgSrcry5zvDN+RxvFxtclgk2GKCiSpQFo7JbtZ5FGermi+m6bK1pWwokjCUpg2kwrAuMiyX+t8cH+PrpAwn6CFh9c7nBh7zBRdkIcJaQzWSAlTRNI3NJGoLw/EnERUM6wJD2dn2NaZ3h+X6Cf/7pMzzbH0gZXVrlUipI1gYzNGSvpEP1B70kTw2TMcZ4A4a11N4t0DrmMskjgFU6FgDv20UpgNWvz9d4u2pwzXESopICDtJ4ws5N+o1dSaAWAeqvzY1pWHFsmqsLPD0Y4ovHM3zxaIYHkwZRvlY9qhL49myO9xfXAlgdHuzj5eOHON2fgndFoDWLEry/XOLb95d4d77A9apAxoYNmwUiCq+XcwGsptEaI2p7sWOisMuUUbha5dgUNTLaDK7d4UgYgzIuZCBslgJYUXidAuzjNMYoZXc/Pa6HAlg5q0HBOrF/tOfstjaYSrfJDrBS9gJZcgzOqeBBv5zsppBp1Nm6vh/cJhiUDGflP7oGe/YxyEyFPqQkDJ1ZIkwx0+iUM1u7JPJayMyQPB3LRdmZsayQFwWKkr/UsVOgS4JuA6x4Vg8GCkAoQGXdAQ2wUj+wA6xkNYgGsu+iPpvM70kxDrPRxth0lpUDSq1H4GBHwCby51pfO3CAHCTaBqV8LF2SxZ9vP8vWOsdKGVZ+hnRsFb4nBNS27baUAkoptL6uS6JybTMhoMn80IY660WBH9o39WN7II77tVuAlbglBqjJ/XGOxX1SEEmAdrNxBDYUsKTwgUovNNSGqwppirA3HOJgGOHRLBVGJwEtCrgX+UaT0C415Gz7ANOV+7RKaso/EKwSAobUR6pP2E6RJSBk7Lrq6+5+TQohnJdd/+6fk/p/EvoGycT+GrLdFfiPuia6vabHpfl9vS/oqLja5dJ94dsAq11XZ9dowvXb/mwIYoV7389wtUTakZRnESuvqF/Fph5Hpw8wme0h22xQbDYtuWCbwiTsKhlf99PJsPrBGlb3hby3D4YeNPc8fweTSBxbqb/ufrYBjLsCbv/u+67htiv8SwBW29+9DVz9cEBh1913u1Y2dzsHrEnW4ExKAsf7iKYPcPTkFZ599hWOHj5FPJqpHi2zD6pgLbPsLeU9QhTDxwyCvCbQsGK3wJguIzWstJOYs0/EMAYZ7/617Z6luwGtPmAVGnQtTdi1tvuP3Tf+fwWsupPiJuga1DgEDs+uObv5Xp2dbcBquyQw7DIhQp7GsBKDi0YONwkGbikJ9CA/1GNSn0UBq6QE0rxGcbbA/PUHZB/nAmCxM2BTMn+pJYHejNJzwJ6ZciZYSEPvZdC2Sqz8gPPXCMPKlmQLuH4PwMpBIGXoGNBhmeqSj4mG1THGnz/D+MUTRA+PUE2G4HPUm5TE/x0GdBf5tAux+H7dg5JUZfnIao3keoXFb1/j/b/8Cs35dQ+w4j26iK+m4hWwCg9N37uhfbgNsBJSmQE53h9H/n9rTLUTjzLPnMGnV34TsAqdy/uaGux+vgsSHFjYpWGl12L7ywNZDTta3SpZe1ayIBWs5pyL7lJUY1GspJyOpXeuw8POeIPRUFo/syWxxp+NiJKTws2smGg+VSUm46k6/cZOlDJFa26ggZT7o6aR5KVoLVvkJlgjQJXsHHa+YvBRo5QSuwgNNYHGI8TjoTCuyLaqh4lcLzvYisCnnVm8pmy1Rr3JUF4vpSwQmwxRxjbZFNCnkDbZDObkG5NYQD3RaOjzA3faIJ6HjC1N7F2ALvuvjHjNFapRhGqWID4YIT0cI9lj6U+kIvEhKPZHMaz6a1/3QT9E6gc7DnjYem4z8Ap6thlo+4g2w/sDASuCSTcZVg3yMrPAUssCPWJwBoUIlwuox+cJTtDgMPOsoLQAVtRgYidCoa117CoL381AdUaq8/t0L6sPqbufgBVL8eabCperAldZg0VWC2BFEHIyTHB6tIfT430cTFIcUXw90Uz9gAwkfpZ0odOv5R4SMIUgRDpEnQzl81d5hesywu/OVni7zPF+scIlv6dOkAk/iGysQZsg1G1sQsSq/idDpUCPulkOlqk947lTY9RUGOXX+IfPHuHLx8dYL+Z4c3aF311ucF5EuK5ZRkymmNTkWVlOg1qorzzjdDfKMZkkoJxcvZrjdBDhP7w8wc++OMJRUogoOIXYpVxQmplUcramYyowiaduK0qtpjDGJBDVh1W/Ssv1VNuKfmcKDCaYlzH+MM/wq48L/PZigw8bYFEOsJH1okxpB1s49iFgJeCNBL9eLqhSFGz2M65zpNdn+PrJEX7y6gSP9xNMsdESo7JBXkf47uMcbz5eCGB1dHiI549OcTwdI2XpEUGTwRAfrlZ4/f4Kb84W0lVyvclRZCuAbLPyGhMsMcUaY2QYRpUCVsY8W68LAaxWZYWK63dggJXQNivU2Roj1BjFNaZphHEayXojg42M16EzsLu0hLIYDbCq04kAViK6zmYEVgJMdTQhiNPvCTSsememaCBZU5XgjFc72GfWhDbGzyx1kzqNwtB+epkg4wi1tQoWEbQScqwoNETCquK/CVJRQJvsKv67Y4p0UaSAXaYtJtfDZI43iuqBVV3psXy4Qi7mQ+yOJVu7KGxu1dbj+wjYhL6H7sWA0Rw01ZJvcCkDSxiJfQskDXyM7gOs+FHUr1OfL0wA6fd3wJyDSZ3db2MwYSEq+N/6nOICdg1sDLYIYkDXu9IyRJbXOXNLmd1WDeBAoDHUQp2tNuqnWLtpcCrAZFcj4BWBDtpPMmbJvud5zYYGudgZArfTuMbLkylGdYGUrDIyrPKNlAYKb5ksSGMXC6nEWfkmuG7WQ1hsoxGZedo5UYEgWxWm9aTjYB1nglBz2/ftAXc7mpeEUWoYv9yMXm8HrNo1Im+6LUbVxx2w8nkMGVYCEgbxw81rsLu+RYpEGxKE/pv925LDtLssB8yrGkUD0bdOhmMcP3iI8WSK5XKJYr1uOya3Y+wXIutY16bgozzz/y0Bq08Biu4CHPQMD/sP9JHe2ybAH/9TAFYKIt8O2t0JmH1CSWB4Dzsd5k+kH942Fp+qYdUteDVm3OTpeA/N6AjHT17h6Wc/wumTl0jGBKzUcAl9nLXHahJV38Fp2wZYCajdE10nw4qAFTUGCFh1out/DsDKxRPbYL8dz5sHgY9Bz+j8lWF15zb7SzCsQgaSOCo/sCQwPAacHuyAlQI8KtxD/aWETTZWBdbvLnD17QdhWk0wEP2qkronzBAFgFULRdCYm3PDQ+e2LoHstuLOoOz/oE2wZBfDLFYLWnyq6LoYIL0fA4JddF06FTGgngyRnB4Ku2r04jHih8eo98aopDsQGWZ9+/upNrc7a9U7FV8ny9FcLxGxO9Ovfo+3//2XGGeViK5L57Y2g66Zcv40sZaY9B3mriSwPdx3MKxc48RtQMisks8OqOHuhIulN9BenjftlXCOQqdzN4PKLAnfvrNL56cBVpL9tJI0sV/mDCsDra2m6oIL6V6nXezIpiqSBuUkQTobY7q/jyEFSIdaVpcMB1LmJIAv11xZo6IGwWaDfL2WzFhD0CrLEbMssapB3RmKJcseIWPG1paCVha4mMaP2HJztsPx0vM8Fq0sglbSDMEcJsm+8sCgY5kmKNMI0YxrMZaSBu1GY9QDYWlBrlWAUHbvyqgJUyG1To/iwLIEYav8TxxZK6sIV3fv/BXHvEOHRDRaeixoIweCVlVUo0oaVINGWFbxoQFW+yPUBKwSzV63fsifBLDqJ5h8HW8HlGLjqBEi5TM2FwZYdXPTrc/bNax6p6FJXXei62RYUVh8l+g6BzAnOGBMCD0rOq0TOsTMevOvlg4piMIOxAwUGaBOJgcCRojOkmxG19k051luTp3/vt+ne4zsDZftUsAqlfKsq3WJi3WBeQYsC4JWhZQwDAcxDvenOD6Y4XCS4tHRREpUxsMRhszSS4cs4QYpYDUcSvBFqQQBq+IBFlmFy8Ua55sav7/KcZbVmOclNkiEdZVJ56lU2CKVaexo908NwDRApf1ld1ez3+6HWrAs3CgBrEoMszn+049f4OXpAeaX53hzcY1fn69wWSVYSWdAA6yMtyoi5uwSQsCCuzBOUVBHkOVocY1ofY2Xh1P8809f4ccnMSbVAqOYYuwKklFXSEoBRYReJSLcQ3Zg0JEqD/hca4zvF3irpn5Xijqd4jxr8M3VRjSsfnexwUUeY8mSQAa8rYi+BdCmK+i9KGV/G8NKz3XVr0oJWFVrHFYL/M2rB/j6+QkOBhWGFEcn0FxUWGYlPs7X+Pb9OS4XKxweHODp6TGOpiOM6J+yVLmJBKT69uMC3368xserNa5XGwmco3KFQTEXsEoAq0gBq4EwWxQkydmlMSuxZLmbAJtDYSHIlRKwyjdyPeOYv+xQGGE0UMAqjQhYaclYL3Cljy2lVSmawUgAK5YGskSQ3QO5l6XLoNgqLYO9TXTdAavwPGz3qG2oPiDe6RXSvmi5ngMqHWjCc1HKvehjSAc/FUUnfsZfMqrk39RSFPFsZWHK3zaAViZQK5rdXo8DQ10w3YJsQQc4fbn5EQ7C+XbaIkq0iaMtwEo054Nx6IyMfm7o/4ZglX+3Are3/ziAuGuMfU7aaxM7bvbPVDG6M6sPWOk5y7lXUsBNwDGMpfVMEfkE8Xn8s3jvVjLZAjtS52cyFtY0Q0oIOyHtFuCi/SXrhvtYYS+Hz4SVQ/9yMBp3khhlIQxRNgqidNs4KvDZ6R6mqDCk+0PAarNCxddJPxMtSTO3WSU/9LCzrquRrCcmFUbjEVi+LQ0yvPxfAYYWkPO1EpImFBTt4v/tf9+VsOS7BFDamn79jA6w6sf9fQJAB432z2FflT2GlTANg5JAAUv7Z+P2SnQfM/SFW5/C2bKSJFDyQbvPZP5ohxJkZEcSdK4aDMZTHJ8+xHA8xmKxEMkGSTL0+z20cy5daqUAQMHZ6L/+7OBO3OguwKh1dO7ccj/syfsAKz2E9KcNKm7Q6HZfw79XwCock7sAsU8ZeR4CN38sYLKAyo0ujaFS951htYdmeIDDh8/x7Isf4/TpSwwm+0IzFsCK2etK264qYNVlNqTExAxZK7rOToHMLwpgpQyrtpuSTbQYcMnQmUENtDt23W/vwLjxgm6z3jQ6/3MAVkE6fudyuY8hct8a+7cErOSQNQPtYI+U/vhjkmFU6rOAXgxe2lawnbOjxqXLnPlr0jpCvKkZ0WD59gxXr98DixyzZCwaHNk6lyCmBaw8dgqCdS+JaAHT9rnOpoUASWjrdJe5zktQ0vrJDCuhF8kXaVYpCM8jdhmKkCURUgJWLx5jS4Th3QAAIABJREFU9PyRAFY4mIqOVUOnM/iuXWth2z71Dxvbf9SB4T/XGTBfoLm4xsUvf4dv/9u/4iAaYGhdArssnd+rtnQTJkzPwexKAn397WJYWY5Y7z9gWoUehGoAWNtjWQQGoHAdWRZPSly2ddTseu4CrPi9BCRvtb/BmbaLYUXHqRL2iYpTisUiiGo6Uwqu6eJlwEuwSrSVWQqCBlkK7H/2BMPDfewfHWKyt4eIjBBRVmab51iYI7Jf8lLBqtUKm+US+XoDZBku37wTEEgARToklXX4MsaiOkxGNzEHMCwRDAGK8Awns0ogXelSZlljy8IKG5DOFhMiQwIBLLmyaxbh+E7LhiBbUyqjilpVKa+TAKmIymtQreKseqYIy5BjJB2lKKit3YVkjQg4rHul1QKz9xGw0t8GZVPJrwCpCVAmlYitsxxwcDRBvD9CM+L+ahtidZ9vi2GXg+jrpFvrXSY8DFq3Send2uzOevWVVHupDShd+yzIDP9QhhXL9W4rCeRIFpV1d7IOXn7tbrdbwEqaX6jzyseYDafmzYhJM9OsqrWuuQtQzG7fBKw6+ISBsYC7Xu4RJcga4HJd4nxV4JrdAkvgelMgK0opxdqfTXB0MMX+OMXz0/0WsBqRZUWRYAesaDcSqhaxPCtFmQyxriJcrnN8uLzGx2WJd1mEqyLCmiVMKTsDRsgIDkUxhoMRyoJSCd6sxhrBOGDFEYlVAJpaU84iEKaVlFtXGKLAcHMt4NKL032cnX0UwOqX52vMhc1Fv4xJFdUXk7JWWbvWIRQqhM1yDt7XOKkRr67w9cND/B9//7/gyXCFUXEtYNWYbJmqxCbfyP4kAF5Yly71plxbUqm5CrO04b6FrMqw4v0QSCuSCc5z4HcXK/zi/RX+cJnhMo+xqVMqnur12saQwEbGom4ZbtqVutOwYiKU7Kq0KTGpVnicbPA3rx7iiydHmBBQqjeYDGJh9lxcr4Rp94e3H0WAfW+2hyenRziejTGJqdMVY5OXuFoV+O58KYDVu4s15ss18jxDUmdI8itMsMIs2mCMHKO4ks7YSkwhg0gBKwFEyXKj6HgyVDtE5lGZYUBwjYAVOy+mVhY4IKgfYSCdu3UkPXj1vS3gVDoSkJSAFdefa8xK0wcGzFJBqEmCXV0Cucf6AbODY12HV7UvQYLHg8tIAQEvSfJIzcEq0SesKgGnyrJGUdhf/rvUMkBhGRrwI9pE3CcB+JxlG2HJigaRJ3CkjIg6X7FoXrW2OzhoO5DHASu38XYfrZaeMzxsnQYlgQRmpIqkB3opUM0x4Tu2448eI0fA1psU9e1YJPQt/Bb8NTq+5p84IcDYajK/TDi1IHdn95ShSQ1LAoRkr+p5JxZURPL1VxlKOr+q92msafM5qBuligKq/6SDzc9i7OZgFnNMKrzfCWqrjWLnZaspNJFuLQvUHpYRxtOpfq/sBbK6CwGsCGyHgNWY+4XacdkaVcnOd8RKYpTi67f4T5vwFUYndVqrUnyc4RZg1fnE5mM7dmU+mXNUGDNsz4n7Mfz7fQCrvq/cAVb9c7+Tn9DHt+Gu9tCTZ7n+dW/f7BKotKUwlRNskOCfu5JdGltJJym7ij5gJUChAFapaFc5YDWczFrA6vp6LixSTxz3rsQcAZ5/XdfAuAOs3Cht/70PEHGD1gsMg6DrvvfvHqLdj7ZBXVD+oLjs7T+3gTsKfHTlILd9wl3XL2fOPQyruwC3XpB0ywV4DXN/0bpxvRNr1IV0DwPoPsCq/xldjbdsxGSIZHqMyeFDPHzxhQivi45VnGogRY0Ttehq+BTe1usy0VrJboppovA6jR8R18xEIWmM+/Pr4bUbDOWp3L4C7gOsHFG/OfyfBljdt37vBny008r2PIVztmv97jJsMsYOPgQRy33zHzJ77ruXP/b5mw6Pr1/tRnbXj19/aDT9361DsA0W3KJhJULKIWBFgy5lJrbGRJeqr8XA75KyHcnEM3uuXdKko1gJTKoUi7fnuPz2HYqLJZIVGRzUiEhUmNJKNZzzpOeklUd5hl+6HfW7Afqa8IBfvtccwdCB0ZbpWwwjloOEQIgJXLelYsF+oVOnlHydhzaTQWeTHz2doNmbIH5wKKWByaMTpMeH0rENQytZCfSifK5bhycADcPP1/UqzchFnypiO/D5Apt3H7F8/Rar129Rnl1hSraNCWg7qKAdtwwECUQju/Xf2ZnWfgalcZ0tZYmo6h2ojeoE429bkzJ/4ZNy4N9V9nr3rnHAqu+kduXIrf2w6w8/jYAI2TySTTTdJwWrtCzPAxeWfTRpLBpQiyLHpi6xf3KEo5dPcfSjVyjHqWjNsNMZGUwCBjm4JPpVqjUmrKmMWcyNgFdRXuD6uzdSbrch0EiAto4wsjkjO4oMEXHSxTlXJ1GdpDbMbDU4WtfHvpPrld2ypPQh3CM2AbzGiPflQJZ3GVKLqnPKzpNMjkjZIoEq/SsMB97XYKS6GS6WHrLqhLdDFoSWRTILy2vc5Jk4wulQgySOV15X2FSFgILSCIBsq4ZlURkJRmAKOJ6l0ikwOaCWlZY1qobV7T+32051aHc/37Gs3C/zEjtdE93aYJlX++PlmhastEFdUB7hr+3Wa7gbbtew8pJAgy3sup1hpeWArjsT2nquf2FYGVuPTQKYCWeQIeLKZJFYGaAwrBR+am+JfkgfsHJuZuA3iIaBMk1YVrjMK1yscynR+7DMkDUp1mR9yPJV5vgoTaRM68XDE0wHCWbTKSajMUZsAMCuU8IeiTGaTpHXZGiVuFxnOFtmuFhmWBYV1nWKsyxCxpItBk/svCoBopaQ81e7xHoPQ2Ooy1lA5lKDotEuaXLfxm7UM4x2tUK0WeDZwQj/+9fPcDiKcXl5gXfXK/z84xoXRYTcygcjKavkXtKSVhGXaYABhbp5ngyGqFmSs7nGy6Mp/uGzp/jR6QRPJgUmzUbAEx958gu1iFNLyiSgdp1jYw4IMypkBnnSQbqH8frZbGGIeO8Ev/1whf/27Uf87mKJj5sG10VCGA41tcCEddcxIdjoxwErtekEDQfIciZOeWwNpNtYtZ7jMM7xzz9+jkfjBseTFLOBBsFRTZ2kSkr1zq43eHt2havrNaaTKR4c7eNwPMCISVUy3OpaGHPfXazwh/dzvL3UboEEUpp8hSi/wizKsJ/kmKUlxmRYUdzf7A/TC+wsOF9R3L+UssDBaCprW3yPYoOI2mA1wa4a0wEwHaYYDxIMpDzefXwVnQ+BGJb/EaAqyOxLxig5l9RRkzJgPevE/TLwLASswv3tpXa8Him3ckAoSYQlwefJJNcOfWw+oMkO+WgDkZzp4uCKdKVl2WJZYbVai8g9O0pKdUZEIEvZVqZ4ZczNfkMXte/2isCIdrAM4+HSSn4VGtVAuyujJxtQr8lLH31AFEz1cuHQZ3D2C++QALYw4QLminc2cza822h+D8/7zqetsclXUlbX8/8C0EjZp67XZU1QzGfj2nOdSd9LXZfVrjTcG3KEwGFb8p50CT9PCDq4EQKhzj6XOM6OV2GQytnsZ5HzpKyUqwV5lJygTJnuHmjbOD8+L1LMS2DMioN5LucENPw8Mi0rsOFGWYjY+rPDEY7HKab0tbM1moyEB00miqC+6bLKdnP2qbPFTHScSRsCnkNhldvatZhCEjrG4gxD6W0sQv3Z++PxLdfxRoVY93x3vofnYcvysrPaK6T6fkDn/6gTZL5QcHnymcYkv+uq26ZPdmH979HyfPksb/ooDEYDOnmeaK0UFusMaza42D/E6aPH0kyBJYHKRA5ZenqtsubJ2reS29bvcIbVHwtYuV5IGETtmsy73fZPe/YmYGUo5Cc6fP2g4N8HYLUNOOwCJe4avfsAi08FrDojpt8mzIFkgGRyiPHBA5w+/9wAq0eSIRLWwxZgFQrEiXiv6TyLO9ZQZJ1oaoaoyVmQJG6aU5f79+idZuim3aY1pe+424iYoNvOAfwrYPVpu/LuV22Pf3/9Rt8bsArfzxlySm1of1qNoS2GlTBFpH16p1nDUpMW2XfKcNCqVpw67yAWkYav2joCWBUNRnmMxRsFrKqrNQZ5g7RikC/qVW3wdAOwMieRAJqDO7Jewy46plGkTpO2+O0cJ3X4pUXvNsOIgEUoOv59ACuyVaxUi62FWfqH6RjxyT4GD4+RPjzB8MGRaAdhPDKAQ69Lgn533Cyb5kwVXqs4bOZ8yJFKh4tjnpeiL5SfXyJ7d4bVm/fI3n1EPV9ilrCDlQFydvYKUOGB9z2AVWv/tgArXUcMOFy096YzvL2yW0e4Ba2cHn9TdD2cp7t2yA8GrCxgU8CKAAvLctwuMsuYso8WMlRYVQU2FO892sejF8+w/+wxkicnKMcDAauoYSXaJ+JZdmKeomIjpIgaDTWsqAlFBkFeoji/QHW9wPLiCpuLOZrFRh4fMNg2ANjcpS19iDAzZ8xbA55kbmUzWPc7ssYMrJV1489JSYN1iTSGgWph6Ks09NASBRVu5S89K+HGy7NJOrRsrpU82GTJeApgViK1oJvZ7JwONrPFg1TKEi8WcyTUzxoNBRSspB4sRlGzm1WOzWaFiJ0ZkgbJdIDkYIT4YIxob4hmqODgHw9Y3QTXt9edA1Wd09sB0zJK1uVKAWDd+x4gyPlsNS8efPrn/6kAq6xYt0HkLsBK/Q6bUdoPEclNMWBwIewPKwU0Ue0+YMX9rYBuwMNp14ey+6wvOzt2efttAhWrHFd5hfeLDOuGpXrM1mtpK5NwA/5GDR4c7mMyGGAymVhZIAP3VNcrg/aYmljAumxwnZe43BS4ziv5fwJhyypBTo0osiWDVuxcMgKo2hmioKrvEyYkyCQE8h5gZQCGGGOyVitE2RLPD0b4px89w8EQuLi8xNvrNX5+poAVQTJhwRFhFb0nBaykSIf+WwhYldzzC3x2NMHPPn+KHz2Y4WSYi5i4nItWysI9WEgXNTJQKKJtfRtNBoKXJ40ynHEv0Y4yMwx6F/2qIh5hE4/xmw9X+Ne35/jmcoWzTYNVxa5TZPiSkbYLsGKArGUqUvWbDESriWAWQR9kSwyR4+ksxn/++hkeDGscjFKM4wqDJgMD4qKqBEg6X2Z493GOy/ladG4eHh3gYDLAiDqrZFLWlYCRHWC1wXwLsJoSsEoLzJISk4TqZAqYa04gRkbAapljRcAKKdLRRK5Zur2VuQBocZUJO2s6iDAdJqLhQzaf2GXJWJi4v52LjNOl0xrvvdWwUg01KdU0DUEHrBxuvBlveBKLzEUHT/iYMhwzgvnCZmI5lSbVWpCAXjxZMc7O8SQKr1v0gmJJSGw2mYBWeUbwVZleUg7ozK2APdbZd7VEzgoKmUvdOU0tNcYUvja9JKor41KpWtemNAKDAancw94UR0EfLV1SPUvmJVQPrZGOperf8P5l70tWppEy4tB+eWMGtUhsOrHRhFOg7diBjqalaOwn+WwXR5emNwrmdGCZjX+vrNrL8xTsdmCO76EuZDxgs5Wuq6ATALyMjp1PFdhkzKX7SV0pPaNTYXZ60k7HyClNHYPdASsV2XemlSQjpEtj4D/ZXAvDiklTsU8KKGqOkkCG6mcSsHowTXAyGeCA/kueAdlGBNoJpIj2ofkDSixRhomAls6MbiphGTtgJTpWhq7xdQLYSKKtz4vYxiK+L1jlfkzr69xwEvuAVRfLuiacJb53JNj9Yn1NOo3K8bQ2hjLA6i7/9G7CjEKL7lto2GQDJSXr1OiMhV21XGfYFJUAVicPHyJOB9hQv0rOmY7F6Oc9YzQp9xX/pPOQov83EF3vo2edk3B3SNqxbroB6jbgHzORt33fvwVgdde9q2HUjPZtP3fd/6cwrMIDZNf83D039z/7KRpWoXPqi14ZVgMk432M9k9w/PQVHr/8CgenT5AMxlY7TOH1jmGlVyOReqtBI5/NThVSwU/6+0b+atvdELDqFq3rHYhD/VfAqt3Qu8DM+wDLPzfD6rY1q49/GmAV3lcXeOlK2gas5PAONKxC5uenAlbhNXP85DOcYWWi0sL8yGrE80IAq/nbj2gWOcZVjAHLK6SRGjVREmvw1Alhi1EWk8H7V1upoJQH6J3tFVAqcGbCHa3PaTarO9D4qeowtcHeHYCVMhiMDi7SF0Yfto4tEtCMh8KySo8PMHx8gvHDE4xOjxDvzVCNlJWjXV404+xMGvl+mw+3kM5Qk8ww6eqbQsCqjIDHhzNk789RnF2imS8RbXKM6ai4gyHXZGVUbXvuzpZ068TtTMAwDWjy7VhJhpxqwn1atJ+7bnE83g2tvP/bmUJ3r/Pb7TADPbnang7C92BYBYCVC55TsNhWm7KHUmrVVFg2JdKjPTx89RyPXj3H4OQQ+d5EyjsJWLUtpW2cff1owKnBsLRap+gtqdr8Xa1RLZdYnV/h+t1HrD+co75eY1hSP4cBVdfdseVVBQwrF4UPWsH0GmtwDzn42imzeamjz712yWrbqwuwaTPUIV+GW5iuhgVDLHdiVl8KqyzryPmgFhEd3HyTYTIey/xsskwYVCmZVkmEZZFhVVcY7c8wOzrAcDZBNBpIaeCmyJBtVpifn4kYbMNORsMIw6Mp0sMJMGMHrwjRQAOCT/Efdq2xMKnrIGxoC/qAVb/8X5zlALBqgarA3vz5AatN24Y9BKx8PJTNoVl5/goYlHjgFpZ7eUlUGFkoO9YZEe5/dJxtbSLjwS47YzIjTIbV+SrHRVbiwzJvASsypUT/J44FxCSraDwaYWiivcPhyHR5FKzi2BL4YIaZns2qbLAsG2FrsfyrgAIv7AZYEt4x2+ai43InZre8zbv4m8JqkMgZBTvdiQ+l9aXKADWdUWq9FGs82xviZ189xcEowvnFOd7M1/j5eSaldrLnhZGrpbTKg9QuoKJEFuv+oK5SU2UYFgt8eTLDP33xDF8/pH7MCgMUHWBlItLa3EFLalXRTH+FfSKAVcexVM0bLYOU7Hw0QNWklCjH+1WJ318s8Mt3l/hukeEqB9YVtWnIHuK4dQ0yWra+nZn8IkJvHqRLZzxhPS3waH+IHz85wn98foTjtMaEpe+NAkP0R4u6Ei2xq1WJ92dznF8uMUgHON6f4nA6xDiRQk8BpglYvXGG1cUGV6sMeZahLpaIsitMYzKsCFhVUlIpGlbG6uZM5kWNxSqXbpRlTS2+sTDaBLASsWllWA1jdjUlw8oAKzal8PhDAkTzJcT2kf1Avb+BiK2L6Do1rNjFm3VgJuDv0o4dP65/FoX2RW2JPk+wigCvaMbZmhS7Y3bUXbAVNQRdR4ivk9IxBU64FpjQyrMcWZZLCSDZhQJkcd1bEsx12+TzbbP62ay+XsipDHa3lS2p/+SlfgY8tUzT7n6FrSVMEY1bpMzNutoJW0oYg5EA1gQ2uP/LzbrVbBK7YN11vRXYer1uTbt8ppUq6r0QsMqEievgCN+vnRM78Ow2hhXng/al7XHowI6BBvxMBQzdn7wJWLHrFW2kEBfaRC3tov6vgvjqdwn7yXxX0SPm3hICq8Z0zjT3MfNElVcwWE4kKDlkySiJCjabrdyLjLQmz0xnkowcBXcUIKzZUbrOMItLnE6GOBmPMaIvR+Y3maDC/FFQrrX7lpzw8RB/lRrJSWKdAplsSAxM7RI4cm/GEGt9wnsql+6PvA3aCWU4em8y8C8gXfj5HuIgvk78rR5XhTviNsCK71GNudt/woRR6FfoXifQ5E0ITCtMuf5q3XiuNRE2Je3bRoCr2cERjk5PpUFOlpOc4glEE/O3BJWAjdYQoed3/5d/3NuZ4AtR4btuSEt6+h5XWFZyd0nWp0xr95r/mQGrPzYgug+w+GGAVSpdAQfTQxw9foVHL78QPavheNaKgyog0tXX+2yG+jFaEsjSkQxRRGWCwlhWVVAjbohzu9QsU/xXwOrfBWC1e/3eD1j1DXF3iAs47hoBt5QEikE2OrV8v5UEyl8BVngIK8PKwSL5G3hpDugIPVWboAtTg6VO1K8q3i+wenuBxbtzxJsSUwwxoGtuIqLi1BkgoQGIZUYCwKrrbmMZoIDh5ct91z6WY73VVOiyVHQ+W/F0Lz2wsirdjV0w746c22nVIlDAxKpSULFMbDxEtD8VPavJwxOMT4+RHMwo6CKACFkn9ArFfZIvCWju5v0Iw0UyXVpeFhUV8qtrVPMlVh/PsfmgYBVWG6R5qXpDPs9essXBNA0j3r904zKH5y7AameXwBawCoKnjkEdFK2ZyxOclB1g1Z1Pu9Z4q3W046jjZ/ypACsHWJRl1dlcAo4bZnJZQnK8j6NXz3D62XNMTg5RjFLkoyFqsoWYSZQWxBZMBg6Z9gkznSzOJYHGqkLMTOdmjYRi7Ozs+O4MizfvkZ9dIV0XGFGQvyi15NOCaM9Wtk62g2tBCWsI6LoDJs5xUCrooLSuUtlhYR6u6/IoAXm/VME7PAnDKiKTQfKEnfi6lzdR7Ddn4wRlJFD7i23SpLQy2+BivcTDLz/D+OgAe0eHAlwRsCJPgoFatlri/M0b5NdzbBZzShxjeDDG6GiG6EB1rDBMtPzylp/7zv27Aauu/CUU1nXHl+8lSKOZdwVZFKAyppXv4T9jSeAmDxlWffFfDgn9E14TBcilM7EEdB2gq/pEvt51HQQ7sp37wItsX68MK22iICBQwu58iQAQZ8tNB1hFKTZ1LNpWGj/FSKixJkxEZVRRXF3LoSj6r2Mo9pBnkwArLL+LkdX8G0npV0NdK5LLGaBrbZcE5AJHyb5Q3EFKZdpTyuZGkDOWKdLiWpBgdALFaFVYfEjAan+In33xBPtD4OziAt8ZYEWGlXSNixgMahc9aY7gpTcsCUxYtiqUekR1hlG5xNcP9vCfv3iKrx7sIa0WGESVdEeUbLx5I9xzDGi0jJ5MjG7/SnmRl+EyMLF6EpkDitNjgKxOsMYQv/s4x+urNX57vsCHdYllxfFjqb2K+kqzAyuJViFzAxZsTXD8+bkpgYamRLO6xKBc4sunx/jbz5/g1V6Eg7jCiGuebBwCVhRdb1Qo+Dpr8PH8GmcXSzRVg8PZGId7I8wG/J5SXrfYFHhzscY376/w9mKNxZoATIYqWyAuriEMqyTHNCVg1WhJoFks2mqWHy7XJRarAnmdIE7Hsi/lTsjeEYYVxdcrAayosUXNMF6zAlZClbSmRlp+KaxSnuUU7g81rBIFrETby0ArdX66hkjur2iA2ve55Pg1dhVZYGyqIECGiKOzjE9ZWKo1BSwWS9NBcjPdMX3EzlNInR0ApRug7UMBrHQvd+enwR+9BgocH33dDXDEQRp+e+AjMBB2AEs69JEx21FP2jJcrmdhUrK5jAXP3IX+GPXquKbW19fCEJHkoTGghEVl52eR5x37imAVgXdL4nOPZMUGhZRZankfWXz8KwwoioebDRQmmTFMOf7aiKJBVmhHPJ0XAwIDeYk+YMW1oaWPyrCipiV1BDXJq9/Rtmyx8jwtR2YJvPoGCnLLIuOa4RlvfpEnTjuGlco+dFbZWWh+vlCImyWZstJa1rz6j87QURawl5ByDhTMKBFVGZJyJYDVw+kUM9oZsqzKHHWjwutecq+m4SYTnpIgPPdou8ncFSCSTWecySZXv5thtRM42Uo+3n6ydyfV7uO/A6x0H3Z6lSEDT8+wgMxhRAB53JI9/k3bDCv/3H66tn/FIUGge72+RmIwyWI6a42PKdiojE+WmMdYbHKxiTxrCFjtHR1L90eVWimVWRs6Mjw5jAlfFloy6j/R//0Ps53jfh/Q4R9AIxN+lw+m/w0Hc9fk9UTo7prdYCG0wJUdj3f4e73J7GexP60k8P4F9+dlWIXff5vzeuc13oMEfx/AyjMlLSOEHdDSMZLpAfYfMGv/FU4ev8Bwsq/MkraVsR7P3RbtMuN62HDBklVFerFqWEl5IAUyW1HDELDScEfdtLtLAu9eUn2j0H+thfY3xu+u1Xbz21oNmp0X8j++hlUIWO8yrG0C5J6974azAyXU6fshJYH8LC1/6Hf82gasRFjRmCICBlBfIS8QrSss/nCO7MMcm7M5krzGLBpiwKyjdLthmYk6CJ3NCjOYnH/NAMs6keqlrotHa6SNeXVz5ameStuVxd8QlASq4dfSgxsaViY8KQ6AGXFPNsiBZMwGKQ2kgzseIj6YYXB8gNHJIaLZBOMHJwJ4iJ6PlAmrM0MAS0piTDCTJZT8RVGhLkoZP+Qllh/PUS9WyM6vhGXVXK+Qluz6ol2QVHTYyg09l2jdzHhju0RP9Va2RusWhpUAlttZ2x1vD7O4vU82xkB4CIbr564M1p8CsFI3Um9BWVDGrZJgTtlVF5sVyskQj370OR7/5EthyJWjBHkSoWImn2Wfch9KwdcYwAIYAwwJiIlCEJ1/0YPSUrt8vcSAXWMpGnxxjdWbj1i9+YDyfI6YXTJLliapZktbumqaEOLwtOuyG1XdK5Zht72jdt5m1TTN5B1Bl7B+pl3dsK6jj2eAXUtLaxvYNuAuwEpsDO+Xa3mQIItqLKscBSWDxkN8/nd/i/RwH+O9mWhSEcwqmhKbzRrFcoXF+/dYn53h+t175OsFkkmCKctrj6agIA1Bq6ptPXrTCH5/wEo/w0E5tb/9pgCy3+0xBp1uf9qgICg9Fkr+Xxiw0jvQ9aCBnGpWCYMpJsDmDAQXrQ8Bq9YIytrQtt2BiysOtQE8Umat8y/WkQBSE4nA+ofFGmfrHOebCpsoxZqlDcYmUaBTGUk1ExIM4KVDpXdn67SmVAuOoCSZDCzBo1dDwIpOfSpMBim1EcDKAjrXjSPbyHx5vt9yD3b1OkReqiPAnevcyQu57wqMygxPZ4kwrPbTBmcXl/huvsEvLnIpCRTVZbmXm4AVWcIsCaR2F4PUuM4xbVb48ekM/+mzR/jydIakWQlg1ZZ6GwNDG2FoB0baJaZtuIeVCSnS6Nohs2HgrWXZccRrGSCvYyxedvucAAAgAElEQVRyitHH+OXbc2FWvb5e44qNPlk+Sc0yObK9HNjXS8e2VcTD4OyGODOZzzmwPMdBWuJ//fwx/vbzxzisV9iLyHriYDIIzhGzkQfZaw1EdP3j5QofPl4j3+TYH5NlNcFsqElWzq8wrM5XeP3BAKtVjmyzRp0vBbCaxTn2WBKYUjS9QSrzrBYujbU73mpd4XpZYEPhyFg7BVoaDU2VI6qoE8aSwkhE/ie8H5HGUz4110erYdUmslgEMURlDCtqWdUJy/iVTfspgJWwncwncT9G7YUFpKBerfph3sWP5ZfaeRW4XiyDZILJDUhZGOfQGNjW4ML3vMrMGPjZBpe+h722S0G2ds2r1VOwNQSrAsBKfUhdkwSrWFJZsZujlbGJ9iP9DmrPUdMoTQSwIttQtBAJWLERCZM/1NFLU2xWK9V23PKf/DQjg8x9g7Ckz6y0AFYETRywIijvgJUKpndJV2eaehKV59KGgFX73epHeszR95k7BovbVdqOVUE2oVclqD2U8juZ3whrJqOaBrkDXAQTVIxKGXwEjmVqdH7kTG+nKgBZupd0OmvcY1UuwLtaZQVb1YxZIsISKQTMyazVs0xZVnFToN7McThM8XA6wdFggDFZVnmGus7kjOsAK9tNAQArY8uy6ZbBGwtYJb+WGLG7kqUpyV07XtyfDxOSfSDJS/Zug7X+dIBVBxj6HHTnZ3iWboNb2vXxbobVnYCVdYjcBqxk7xpgxfPlarnGkr7gaIzZ4TEme/uI06H6ZhXXvrOpuj0ssVldi36o3o3eW/R//f20HdFtQMeP/rv+OqMsdKxC0Oq+z/hhgJVsve3QpPeV29flT4rT48jlHRd5F+Am+4oO95+xJLB1v26gqGbyesjkzRu5D3jc/XYDl2xl+GfcAKzoPA5GiEd7mJ4+xWMCVk9eYrJ/JNog7ZaU8QmBpS5nyM9UY0WAisEpwSplWRHEGmg7lfa3pQTbw9RsuRGc3rfo2uf/Clj9uUsCHbDaHXh5huz2Cdt+X8+AmlGTpeC16VslgX7oO3DiDkR3mHe56xAMC+2E98YVbSAumapGsckQr2tc/OoNqos1qvkaaVFjQn4VD3Hn2lvTgV2AlQdOdA68JDB0cHqgvwA/3eGn9GgDbO4oCbwLsPLSWsmFB3XkLchaazdQZVpRzypFMx0i3p8i3puimYyx/+iBdJZLqeMzHDAlL85MbKwrajhwvAhSsdNcTQdoQ+HuDE1eYHl2IaV/BK3q5QZJlguzim2Q6aDk1IAw9ktrCw3EEB89yLh287d9YJs8iudh3ejt6NITuhetcxIsz23QsGdBdtjoPydgRc+QBUea01KwSgArA58IWMXTMc43KzQHUzz96dd49JMv0RxMkA1Un4wsDwYvfI8Kj1tlgJXnSHmSZUDF0TcASztX1ijrXBhUo6JGdL1B/v4ci9fvcP36LfLzK8ziVHXKRDdKgw0pdfFMoABWChh0e+5mow4FW511onpU4mwJs8/95U77qndu2vULSOOMRBFnZjCtwS+ddytmlbcSoOPj0pSAzyURiqjBZbHGJqpx/OQRTj5/icnzZ6imYyQUUCfjhb/UwMkyNJsM0WKJ9dsPuPzDaywvz9FEJcZHM4xO9hDtDRDNUpR/RsAq1LdTJ5CBJUECgtTEKxSwkhbzVnZnKW8dhzsBqzAJ5W6lZVgFCCTjaCBdAm8TXV9TKNc0+MLAWBJZBlzyGoRhlQ4FvHJmlNjwlhEZMuzU8RUdk52AlQfEkQq3iw+iARjZRJerDO/nKwGsCJKsybAChb41SCcbScAXBrxkJjI5lyhgJYosgkbo5+kxoKVuTE6UtXdM7rLQ3GDStcqy1ZIQ9LJukPVl5Tjuj4lenYIeCj1qgNBpiPA8ZEfMAsNyjafTBD/78gkOBpEAVm+uM/ziosAlF6sBVnIW8Tpk6NhJT/dYSv0j7jWWYQpgtcSPT6b4p+en+OxojMmgQEKGlYloK/BtHTddO47izDLCBtIZeCd7MeI61E5mwq5qUiw2Nc6WBc7WDX75/hJv1wXer0usROtLReBVLdxLxLQkuGV2GGNSPctYWDxDMpuEIXaN54cj/M3nj/Dlwz1M8gVmfI4sMwJWZFwQo2BDC0S42pQ4u1zj3YcrLK+XmA1TnB5MsDfip5eiQcdSPjKr/vDuEu8uViIwnG82Alil5UJLAtMS00GD8YCJGAP+pWRSwY511mB+TWFifjfX0kDWkbKAqGOVIWkKTGIIYEWG1RANxtTT2wKs2tJIwSMHCljFIxFfr1IHrJTBcl9JoLJ5uiSai+jTdnAtZwWBKYpnq10hWCW2lGsGEVbrTcdotESTijJr7MQkVmv520STPiLPG2sujAHaN7SAlVp7fZcCVm0Fh61BeT+DVQMeCDwxthgQwKLl96Qk2FAhlVJfNlYQLTRBlRWwYjjC7pBSFiigm3aX3k40ynWbzyYgjideAi1GPW+VMcQx9pJCBeQ7dqzYa3te7LTJOBCMIdgUNm4Shrwl2TUhpBqnft8t0EIAqm6wog6lNbwgUkTx/LbcM4qx3GQCVmVVhawm65Cly13XUs2Hdme332sbsvlBLOe1gQ7G4OX+Z0lty+oUjSp7jWg7kgFqzN+BaaS5Ziv3aV2gzheYRg1OqC83HmOfpp0goGgjavMHZ6BpDLCt+9jpJ4n4PVl1Q2Xy6tnXOhddF0SbS16p+Nc23iFgdV/c7eu1Ha8bIVDnWfbjkr6GlWMP/Thp2/+1nRHmbWxf6Za7HVTrn8k3NTO1QsOZ0UK/s/PIQKs4wQWb8hQ1pvuHmB0eiUafJHnof9IPMZ9Ewc4O+OT/K2DlK6xB9H/+3USvORj08P9vDyV9UPr1tp3TqYN0J8OkV3t89zftvMaWYXX7gP+PBlhtA2h3AWqfMo/3AVahkbnJsEoQpSNgOMX0+AkevfwKD55/jukBKX+j4MDhGlFgyQ8VihVKFax13iFgJWLrZFiRaWXC638FrPogxc05vc2w2SF+D8PuLw1Y9dfrpwNWodF2sIlrSQGZPoMg1LC6qyRQ3Btbhw566WP9MXdnxnV8CL4IYLWq8eFf/oB4UQLLDIMSSNmYhKLrVmZDh7Znu1pba7o7lMkOAKsQkONuYSAQgnFuJQWgkItWwKL/vq4k8D7ASkR2xSHVTEuYoePmdAaCBFxJgnKUoh4PhF3SDAaYHhyI/tFgPEIyGihbhyACGVYJuwBRILMWsKohaJUVKOnQr+nQF8gWSyRVLWAfmVVJUYmwpmToRZrFM/F9rQrteMOApRPN/xTAqrf+5KB2jRsd2VDUdRuwEqczPPS3Xq8f0B24/N8/N2ClDKtGS1WFMdSBPSW713GM2Ib96UMcf/UK05ePUe2PFbDiHDFQs7bHGhgrY1oDEw2G2sy1OP1mbyj6SleQpIiqwiCrMM4qxFdrLF+/w9mvf4/5d++wR8CK5bRCY1KWkwNWklO1UkD/JnfsAxdF2V66iyym1yBBzg86sLYpVOjW1bvapK+BF5IHbAEriZ0lkFYWixYwdf0eBUTzTjwActRY1YWM2+zBMZ5++RmOPn+Jq9EABTWtUoIVjYBaEoQUhQCxw1WG7N0HzL95jev375EXayQUbT5mWeAQ6TG1ZW7PcvYd0W7x9de6rd0eYOrMKv1stQ8K4FDMVIOgRgLaVhuKWWUr7fX30HGXfwc+YmfPPBHVen1tQRahwPsBK1b/koHhYsj9oEaYTAKipUgTBhEE1xywsoDOM/LtdHvwpMwqLUH1M1IBNvVFNIOv3djUMyG4kRU1LpcbvLta4uNqgwUF16MBsihFyY6E3Gm2ZwSgoo0TVinB30QF/EWHKZaxJMvWASh+p3ZBN3YCX8eOylLWJjSv1jnnXhZgjECUMAHUDnIPSZtvDzgEV5VQWjus6TZRwIoJv3zZB6wuL/FuUeKXlyUuS4IWZH8pwCa2z4LGWLprasmsMDCoHxYVmFbX+PpojH98fISXBykO9xIkkTYmkKQLy8fFqtr+rCsrpadlIuDH79MSSU1EZCpsbYyzoopwuSzw3dkKbxc5Xi8KvM9qnBU1MoKfg5FytQhY8Yyw+e0HdX09FTZOGMQ1RvUGR0mOnzw7xk9fnuB01GBcrzAjcCEgGIEHLVEqo0oYVqsywvl8g7dvLzC/vBaxcwJWB1MOFl8bY5lVeEuGFUsCzxdYiIbVWroEDuqllATuDUrK1mHMLpfCiqZ9IXtQwbp1VmO+yLFa06KTtacAqLAQqFNWZTKf4xiYphGGcSSA1ZTl3FZ26hG1stoUpGBpoQNWJXWstgArgksCZljidzvQ7kAjPRNchJl6U3nZYLWpRFjZ7YloDlnChPtrkzHgbFvEaZxpQLTs+4LdFl3D0xjZgSD9DcCKtL/2x7Tb2tNB93nHsjKxb0dPrNmGAEODRMbwkFIH1GSkPWRHQWHjpZgMhxixNEwAMO4FBawkHBfAUfc1172X0/GvnxmhP+Y6nv0ufKav5wzt4K62/ykd19umNR1gxbnj6tEzW88GlXRwwKuyLoKWlPXuypagVOYUdaTI4lKWlXR8FPaLJh6zQoGqTVkKGytvammoIAw90goIdgWEjT5gZR3j/Ozf8qs5kHkAWIkvK7eha1J8ACYDuA9Yqicl1/a8iK/niJscSbHBYZzg0WyC09EAUcGmMCs551rNU48RbPmE49XGuGKWox5g1Yqua96hW3k2by4tEpJ0QizlrvjcY47tJKid5sYm2y5j3A1Y+XntB0Cbk3W2uicIe/GNyiDcBViF67j/HR4ndcx5PZJ0XfA81A6BES7mS1lnB8enUg7IJAkT4AQGeVJ0/gibUfjdKwgmFTQOYgrD6g7A6nYYqHNQNHN0m8NhGbpbNqMKRG7xY+740m1QTQ/n25y9fuDQOVk2pQEKfYet6AWvu16nJQ23/4SsiO1Xuej6Xd+/e5HYpAaL8LbPuA/pvRWwsmyHMy+66wiASBqTwRAYTDA9eoxHL77Cw+dfYnb0AOlgrE6QdWPo2FY+5938aM6RYg4GVhGwIoCFUggbruCghqxVP1EDfXMF9Ybi7vu/ixLZBxoCU9X/fF2EN4bfl/HtgK2+J8yOtLsqAJl2Aa79e/rjASsNDt0K37/bb66x7ZD+5ituR+it9trW2W3rdxuo8nXoB2MLWFkGpzWwAeMqBLTIYPJsmE6A2Q8T5ZTVFdKateJONQrISOAJmJeo1gSsKrz9798gXdWIswJJ0SApGzSllhBJMGSghlsJFUO3/StLR3VPvDMJRSK9gwnnmaUwrr2loqDUbdIyAKFPiwaDPu6AitpUdXbZ2UzZClpy6FpAMo4WwG8DVq2dFW0KHjtK4WfQ0lBzZ5CipFg0s33MRA2GwrDyzmkC0klJoDrmMt5FpYBVUSpgRQFrslDYUS5itpglG0DMDF5ZIq8KoXMTCGubU9g9iuNniINADF7S1wOLHBr3g9WzTN065zgrQ8t+wnnZWpDtDg+SLK7VpYe+zaltaHdG3KHZdgq8S5QAQ6Zr5l9J/TEHbDr7seuUUfvl60lHRYEr6dCSRPiwuMbxZy9w+uMvMH3xGNHpIeq9MfI0kkDUgSnP6kpSwnRKdN65bjqQSun4pllAuz1KURU50qzCrI4w3pTYvPmIj7/6Ha6++RbDvMKgapDY2hU4x51HZyjbdcvq7Gm89b1EX9++DyRctUxsa4Vd+8fAxdZWOnihh0YLDCQCXihTRQErLaEVANAmJEeDRZVjFTcYPz7Fs598hQefvUB0sIcLlh0QvCU4EWlGV9hq1Lhj16v5EsWHMyxef4frt2+RrRbC4BgeTBDtpRg/nqFIgm5GvaXorBF9UFlpfm7SbmmysE0D7QSsuvdwLTKbT10TYUQ0tTAo3Vb5v2XfmmPLIKHdIcG51J0b4br0cjsFJhSwGhrDSkvPWiDSrnW1WXXrwdZFeL6RWaXMAytdFA0WPTvkDFCz5gUDwV7WRzvAyp4ytrdZS+kQpYk4MgwZoDW4WGzw9nKB98sNVlEqQEnB0jiW8AmIlIpGIIO2nOuKID3ZQWRohWwX0U9TW0zgXzwZWZ/KuGIJtQBRpl2lR6FtQOMTsgSSe5lsCDmpxAYqQC3314IDCljpeaOldtRsSrMFns5S/OOXz7A/iHF+Ocf7ZY7fXBa4KrXluJSTme5We/7RNghwTZ2tCtGADRQKzOo1Ptsf4T8+PsbzvRSPjwdIKbouzA9lBOl18T6UdaOQuILjAlgJaKXMxbJcK4NRgLMhNlWMj/MMv39/he/mGS6qBGd5hYuiRpUORftExs46fgo7y0s/TV9SgEEZRi1Pr4sMwybHpN7gyQT4288f4eunRxjVa4yjQhhLAlxLN2DC8OSt1mIfq3iIi/kG3707x/n5XJhNp0dTHE4IGrIKIDLAaonXZIOdL7A0wKrOlhg1G0xZEjgwhlVKEjLPY60ySNjmDxGyvMb8eoPlmvuSrNehBH1kPVYUkabwOgGrqJbrHScGWHFfmCaYa88poEkfhFuOgBVZnEOU1CNLx1oWKFphXC/OK+2YObIMLdB18XRNwCl4zEYxeV5iw5L+jBpKqkUqTRPkzbq+eT0UU29LFaWUzM9ltVplngfsPO3Kp2LLyqft+b898Nkcq7ZUXPe73LdYGa7fBiNKFYgDx/hCn2PjF2oVDWPg0cE+UBaSWKPeFI0BSwX5vjETcdI0gJ+lRayaHHTOOW+HgFWnvedNZVoQZKvxTMhw0nWvIEnIqvKYy8FB/r+UpRMgE81BbQREcFCaJgSAlbvzbh9VwF19XA5/q59FVgsflg6a7GZYqoSFgKT0Rwma6j7KK3Y1LbBigpEsOrlu1b9b06ezOQjL4/T+PSFljYuCpiZyQeyMyrHzxkEc4zD5TD9PuvbFSMiwMhujLG0CGaWwO+v1ErOmwZP9PTyYjJCyZH+zQFlsVMDeAHTFZqy02s4fKTO0pj4CkSXsHMwutPp9mrDpRNf1FOl8eK8g2QasOpbb7ckoP2M7T8OPLz9x+4l48zBtLgMtw60ke+cG9M9m/77eXwMHu4Oz/6+7ACthL8t3dwwrKdEN9KvIwjyfL6SM++jBI+wfHcua4jvpb/CQIWAlWmttuZ6eg+0ZL19iI////N20Cals2xOgXVYC3ZVtxoaJuPmHh3/bCdkS8WwnVwwWu8N17UDlTDbhPn6WOFHBBfeGU0TVTFzQrss1G/Q7+myJcML9c+4DdHw8bpvQ+xgqdyGsatud9mpXt4Ug3X19agh2ASa3Xe+Nx4VW2wVtbmh87u5iyImzRKr4aIbx3gMcP36FJ69+jJNHL5EMJ8gZuDPj5hlOy5T7YSg+DR0jO7wh7h5J9cqwIoDFNU0wSwEtEXxQR7XlatlC3kHLvH8MOlf3/te2K6Z9qQI+HqkGxiEIfDvHvvuGjkLbdxJ2XUN48O1cs8YQ+vTrD19p369nS0hJCF50G5Clj/tB62twey2F99+BT91X9eWud9+Fv8/Br9aQsZTHupvw8refF1sinWcCBlLwbzq9iTn5FQ2k/CotWdpFN6yxZ+eeBoPRSAQmq2WGEStX5xtcf3eG+etzpCzDZ9dA0esx/MRa41J8dTabYTQYocgLuR7aNB6G3Ll0FOgASBvwNBbR5nQ6xoBlRsOBOPwSpPDXmEo1A2GKlFal6CyQ4SIsFt6P0mS08wv3FllPMrlauqxJAt09qmOjTKZdP8JAkYBO59pbGgvrSZKbMUazqY6ZCXF6lt2dZx5ETo2XLGZZiXPIf7P+hqUYcs2eRRGnxkp9xNHor7/tS3XAqXMQrNubf547LFs2zu95WxR9+4i/Yf96QTsdrq5LlZ9rZP+IThcDPWEcUBNFbY04jXSYbe94eUQLkrYArjpaKoBvug5yjtu+swkzTLAV7taue7obCwKWowHGzx5h/0efYfLiCZr9GcqBBsFkgdDXvGuEW/DSvk8T5GY3JJDWzDRP6RE7+q0yRFcLLH7/HT784jeoL64xLFmepIBvS883J0tajhsg2pvDQMjW12ZrC/le06gx69/aotBG+lzyfQLWBL6MMAlN9JffW1kZkLhSFJRniSP3XJIgi4H3+Rr18T5e/P3fCLOKrDV2yaRGGBkyDNuohyF6DF5ewvKYdYZotRHQ6vyb17j87ltU2RrT/SnGJ1M0RzEaBr9DshPVgRcgVQg31AjRudTVo8GlgwEtJeZWSQJtfS7rJ7SBrYNLwEcz8q5ZpgGLlojyR4BqG8gwYehnmPPbulXJ9e6AFe3cCErDI/ClLGu5FytTETFflrYURdsgw7VemN2eTCaBaQpERGyVu9B3lzNqZ7297xbOsiDc/Q8JZChyTi1Olv3lNa6uM5xdb3C+KrCoI1xXEdZRgox9i+nrUvOLHdIE6ImEZcrSWyn/s1IZAWNMq4mgg7O5FLARryFI16tieN8T6ayQJoSt5E2C3457KAGYCdATErIwXdcH2TtkAK3meHE4xZcPjnA8nUiJz+uPl/h2vsGcusSjiQBIHbPU7IcHdKmXFNVIqgLTpsSD8QBfnpzgs5MpPjsdYm9QYzRM2XCMB66UsClbgpo/Brq6qLcHM8I+VcejqCMRtb9cV3h/XeDbi5XobJ1valxXEMCwZPBs+lgKXFvZF8EcT2TWjH/oTxvjTOajEUAtWp7hQVrhZ188w09fPMDhsMEoouQEz1Yya/Tz9La73VaUNS4Wa3x3tsD51ULW6WwY4cEsFj2rqmpwOV/ju/M5vvt4hY/ztXTEYrOGqMwQ50vspzX2hxVmwwbDhGy0ChF/o8a6ShKUanC92ODicoV1XiMdzqR5EQM+vd8ScV1gUBcYsaw4AcYxtayGWr4s7JCg46wwnexOCFqRaZWOkEcsCRyjSiaqM8uA3zTEuC98/8t5b4LfgrCzK2OTENtBkbNUp0JRNcibUnwNB1V0TZoOkulf6Qbu1q2cT3boEIgQ++xsOQfkDeyg0L36kLr2WT7kwAuvdbPZCAjDdSYglTADa6RRDUJyB7Op/L9wPURwnbpssfhNwyTGVJoJdCxUzbBp+SDXw8gAQX6Hn31G5JW7akXNtxOGpkPnidWQ1qCJAz0vEjbxcJHpIJ5ofdw2G9Uv9ZPnaVnY2bRtItT3fXh9Utbmamh2jX5NaovVHlmzxRa+VEhOBc+FiUV2FaUw6NuYDWeXziKKkZWlNBmQsTDbpvp06mN4mahIRYjfy2YU2gGTgCDjOs6/+BX+2ebDOiGVEhNSpidd/GgTFYQkYBUzYVYU2E9jPJiOcThKERUrZMs5hma/lF3MadWkgTRtYFMJGV9LVvEzWRwwTDEcj5AOmXDR5xVUVEcsxC86DahdcVInJN8lBO2kFCUDsrvb4GvLBdfXdTHTdoyuL6cvuftH7bhLotzyop7vfxMHCPV2b34Cr4jyBy3rkol8NlMSmQmu6wTrjE0pclRRiv3DY+wfHgqru0vkKuM+XO9uh/i5Xg7bdsr8L3+/17jQbujU+KRohl5/OgFTC1RlQ3QBzTZoFQ7YNgIpnyfnG+uC1UHq0F9F2XlTgsLdUjrIAWNGU0R+e4CVN2lxVy8cbIfqOqN5S7zWWzC3TfgPfTwEpHYtzrs/31kqd93BfVe4C7DS9/B67gKsGLTSWY+HE0z2HuDk8Wd48vInOH3yCslwTwxcJF4MnWxlAkhwq/K96ogz2JbL9wwGAStmrthemIAVTaDkLTVD4p5d60UrBbldoy3t9b77lju8BaT5lPfq+lUj6xGlXofHnGKKtgxK59ibY7gNAG999Z8dsHJh/EALqH8Juw3xdphro3HDwPr9941hF4FrTm7Xd3RXsQsMl0OX3Za8He92WaDRyitpw7RVMqgpdQlIhTFFw0ukXz3DHmDFg5WHNNtMCxtjVWKwrtCcLzF//QHL99dSChgRnOVa9s+WcisFlKWkhRlk66jKUhHJmtMR+P/Ze68mSdIrWcxDpyrV1Wp6RI8EsIrLJfnKl8tryxe+0Yw046++Zlzy3l0uBsD0iFalU4ZKmh8R8WVWZlbPDPCyhoIVqqcqRWTEF985x4+7HyZTHI0+GSGbDMVzKB7mYuAMM8OWyErgbVWhma9QL5ZoliXW9IfieF+yOcoGadMia5RAwsKXbC12qDwpEcDKGDh+x6j0bv/5zwyw2gZ2pNjn2iXTqvOmCIK53YfiYWVfHXBgezvPf062grAb+gQ7/Pc24L+50zkI1N9L4Vrh60gw3Wpc+GeRaVUdA3QzHug9vSlp7+Kfg+MaFSURkk4h/+csMAMFdWoiO6EKw7GIY3EUmwdTQgZdV1kQ1NEEsmM6BR5Ctiub5EH/S9lU3IctqZJwqMCkAFajAsWLpxgTsPr4GdZHE/Hdkbl/ip4ZPPhhe568Z9CAkmSbgBQ9xwiaLlZIpgvMv/sRF//fH1C+vkBR7QesdNpaUGhtJWm74qPHJv/8YYcyBFXCdadFka7zUJohMkXiQgZYSRedElUyJSV+pbhpKtwWMcYvP8Hjv/8NimdPxMQ+HQ07BnElMlZlaDB3EVP6di1MQixWqN5d4vpP3+Pm++/RLuYYjQsMTofAoxTtMEI0SLGmCb5MrmScU3lnSCAXqaHLWEUKzJB42ENzw8Mv6MTLfUKwRvQtktypdM1Mex1IVXNlW2u+7kUOYom8xdA+rpFZZYAVhVbxgNbSAgjpRD9bxfb+BDyZY7oHjlwfm9rEn5yatf+r97n6kNW7vTYcsOI15jFSlnV9t8Ilv20i3XQdi38VrZkbkcmw805PLjMPZ/LdTVtTOWAHXPH6MT8Oxnz3gJXe59uZW/f34Jy739v2PubggO7rXAwEdbRBSKk0GVYxGVaTIV6en+JkSMCqxOurG7yeLjFnAybOhd3URwA9Lv1iw5GhUvMvTh0ctC1Osgwfn53h09MRvjzPcZw1GA0yYQ4J64iTv/je4g2k61TWFoFBFjP8S8vpZMCqbrFsItwuW7yfVZom6xcAACAASURBVHhzV+HNrML7eYPbei1m9zU9r6zxoMW37fs8PgEwrOBlZtmS8cJrQMYbzewJtC2QL6/wyTDG//jyOb5+dqIgW8L1Lzs4EnO375qJBm6vylIAqx84pfB6irKuMcpjPBkBx2RWNsCNAFrX+PHiFu9v1MOqWpWIG7KuF5gkDY6LFqOsQZ6QjcYij4WdgjFJTOCrxZSTKW/mUuQl2RjpYCwgETd4AWIIWK1L5AJYEXCLMErzzkRcQKsun7S8nntrEqNNlWVVJQPUMQGrkcqt2Bhmbu4T7mzSpftGSkNGfP7ItOMQlAjlivtaK8ybijNRBajXfUuJNWr87f5XujZNqufAldXpsvcq9UVBCyn2emZOJ42VoQIKWBklUpllDQFAm+gnEzZ5LRlvagGsTiYErCiyVPaV+lBFYqZOsKIwBvFGBuT2CIzTzmb3yXjGEvMcxRn+nmOqZJd7stXINvTGiQ2en8j5EsCKAI7lp1uAVahu2ahxg32c11ZTTgOrtnJpBzS0xOpZ+J5geH7uPDuJ50FexP2LTQWCTpxmKewY+WwKIG8AVoyXxqzjvSd9mziW53GtiHmB7E8KWJFZkxmgrWx3ZeUJXii+kuoPxf1MpOGUaNJXrDNfZ+3YSg6cEEiOgfNhgdNBKvddvbgT7zpSAmVqqeRpBKsIeOkQInrrsa5UhrUg3ohpqh8AVi5D1Lynv7YSAWXNWrK4o45xT7EQsJLnCPmT/nD7AKv7EW0XPnAgddcd3FlL+wKkMR7DXCnMrw7FVR55SRmt3UOUCbPGUcAqE6nw7Wwp/lVICxwbYOVNcN1j6s6vTWo6yy0dkyII6gCv/P3/+qfjjmF1D7CiRp8d8l5z0Bu6eRAKGEL+/PADHzphVh92CaR+cOsGWodVEeI9MkveWIICm59JyJ4whpWlR5vn3aoRvdj3k4YPSX62L/C+54QJ967HSGIYmClvo5wPMlAOGL5/2Oc4DFgdOn5ubGSGELAajM9x9vQzPPvkN3j64nNkw2OZLqNjvLTj1+VBNgXkwwArPo0Jk1F6twArlwTIldwCrh7+/H8FrLpJjn8GwCokB/ZA2y4GYW888hBgFW7S9wBxIUM4iLkblLpvsm6acIuKIWClE51McmHBnbcmgzV110kbI1m2iGYlVvS0+P4d2psSac2R2DQCUK8eKb9t46WUhZPupFNIqrV0rFoJ9pzSFh9PMDw9xumTc4zPThCNCmFa8Zv3DvdE2UOZLCxL1GRrsINLQ2dStC+vxag8WlaIyhoJGwC2h/IwBNDXHdQYVj1o5UnirwGsFJC574Ho9yMBqxDg2AiGNPUNJT52pM6w2hc4+yLPQKDwvt9ik3QMpXssUh2H3h1/kLF2JZsBVt2+opVXd0YF+JB+joJGIucUTwdLdJmskQFgVhtSO/DRZL4Z8y/KdXy5M2n8NuwYLFpRBamQF2sKVklmR2q9kTZcksCjEn+d0QDFx08x/uqlMK1wNEElnXibKiUh9zBgvH0dNq4n31tkPxAWVVpWyOYrLH94g5tvv8P1778TwIqyQDKsFCixqEwGNSdWBevV92x/j11dv801pOffC4LteOXdv3vAp7bLFWCnfY0AfsbcYNFh15E+YFf1CtmLJ3j+97/D6LMXaI7G4uGGjFPelBHF8faS8hIgFyaAeuvVcm+WqN5fKWD16hWq6R2KIsXgtEB0lmI9jhHJ61FSZgbHG/erXn9Juu8BVs6X3B3tDgJW5nmigJWCP15oSoLN82qeRHo/m6xYACu5CgYedBwmBvyfBViRwcpC1zuofNXOU8tN4PcG8l8PWImkVKQvCearBldkWE1XuFlyGmSEOQErMqzYHBHAShlW0oxg7iaAlYHiBuTJf4sckGCgGrUr8yBoHhjba/uj/bkBq7Ra4Mkox8cnE0yKAouyxvvbGS4o3YV9ro3BNSGQxuKVeRuZKWukbYO8bTCKYjyZHOH5OMM3T0Y4LdY4Gg0wLOhzRUCeA3QoVVc2rXoUkc2Tijk9wym9cehrcnG3wKxa43K6xLvbFS7mNa6WLaZtLBMBa0oSeS5tD+zBKlt7MjyAklqbTsbxfgRMzfuLyqb16g5HzRxfn4/wT58+wcfHBYZJjWFma94kX7xKNheik1EtyxKXd3P8cDnD2+spVpU+7/EowtEgRdyyKFPA6qeLW7y7mQlgpQyrElmzEsCKDCsFrGpkaaOAlche6NPGfWQtUkKytQhYIR5IXk2GohA/hDlUIWkUsBomNFyPMCTjT29fkTP1odDkwtzrKeVPeS5zrGJ65lEWSMCKsWelwy2TVMgBlOAKq8/OheQ+4r0WoakVrFpxcuaqUQCDExX52IaAlftXuQeiepR6QW822h1LWHYQnXlhUmw9J77XSG5qEzzZ2FCA3lisBCpbMqkg5uiDPBPGlPA6pCnE5mGDySCXqYx8nNx9oujQoRpssvjIpq6M8oaPNJeIdVA0a+fVmKgdG1ERi42GqEYjy7dYtQiI44x2Z7oqkMDzRjaPxA5nTgfDwCTvs5zD41oI+AvItE067bI9K7tkQIO9jLH/+ZI+56NrKHftewWszG1SclbxymrXkgebG5atERq30CGjEXNsrmH3vuLdydSIzyMDaykMLQJH1mAThlkrBFRlFXvTxBuMzug3Jpk1MQS0skFGwuLk0IKaue8KQ6xxximegxTFusJ6NeMOovNIhcXD12S9rT6G/G/mS872JYAo4FiWIC0y+Rkb4aIDUox14ThPmIvuarwLvmmM5b5+Mblut/q22xZ9VHCgy3+znceol+f+r4cAK2In26+9L+e6H6u4j5fCmuMnIGDFcyvDM+hT2EZ4f30nsTUdjHBy+kgYVkJCMnVHWdFwwX10/d43pieBTRs40Cn//s9/PLoHWOmGoQmdPDBA4cIbR5JEA1u20b9tZsi+vys1P5AZ9GfPTOAOe0SJBjgApzYljfuQLk225Ovw9d4AQXYti+0FtP2YhwErBeR2oadyeA8hpAeX6y5J5OYThJa4o5jzYzp0/ETKCVhF2QDF6AzH5x/j+Sff4OnHX2AwORONsxh6GmClSbCz8x5iWLkkULe+TcBKR5LLOjVJy77jPHz+/wpY/bkAK11ClpqEyFXQQ+7XWWC2vhco03W6DViFsj9nWOlLmK9O4CfAo/kQwMoZKpLrWhEmk81sgUnngBNUuPGu1miuZ7h79Razny6RLtVoXRhWLHRN+KJBil4JKcolx+wyEGYS4JfsEtJb4WiE0y8+w4Dd7/NHKCYjAapo8EwzabKjhOFqbDCftKfsqhoJfSRevwOmc5S3MzSzOcDxseZzJQmX7R/OrlJTamXg6PanQXrfF71J5HGhTwILEE+sus737lcQWVzAyOniRydtU/ByF0ill9WCWPDyHt47edRWZzL83B1DdMceJyCTdRRVKtl/WU/DKPX2+wCwkuKe21BFY9NU2HACQrIA93MldmcKWAnVnCwkavfF1Ud/LVJQkzhLErkldRPJuAM8TjV2U1q+ArsCUnSrJwQTcT/fBKzWRyNlWH31mfxcT8YCWDnbRYGe/dc/7Az62fHX53+Tqs+mFl+G647yv2JZoX5zgdtvX+Gnf/lXDLcAK7mvjfWWp7lOlAqmInmC14G19sY745SapsgjdoFWIUP4Xk5iklNhLTlYLUm9FiGMXbd1iXpc4Nnf/xbP/vY3qI5GqIcFkvFQknBtsBGAVgmuGjfr1Cm5vmRacNDAxTVu/vQK19+9wvLmGhnNlycpkvMc0ThBPMqBnFPQlKkgEx+7bozKxpwNqQm4M6wON9weBKxIb7ZcjwxCzcd07+KquAdYSfEWGt07dOXX4ecBVrw/lJmha8DZVT5W/HB68+cArNTDqWwg094uZytcTkvclmss2kQYPpQDlsJeYsNBQReeA5GoEbCSaVbGOCUoZWCVjn/fBViFzOvNYuUQYOX7sG9UGwwrY2a6bI6MdkoC82aFk4yMoAHGRY5V3eB6tsIt2U1RgiXx1Y4Frk2NvomrU0jZbCSoIWAADczJssoLPB6k+Op8jNNBjNOjIY5GBQYcFMv3jghUEcjQe8T9q+jZRWP7xbLCvF7jh8tb3FGKOS9xPStxs2rF6Jwm9/ReIkiojDVfCc7UkV1EvYlkD1eAOBIERBkU/H1Oj73ZFc6TGv/wyTn+/qMznBctirjCqFAAUS0AVMLYs121MFgIYLXE9xdTvL2eiY/PIIVIAo8LmnIDt3dz/Hh5g9cXN8KwmpFhVSrDKm9XGMUGWKUNipQTFRkzeE7pMcmf6qM2X6xwO11hviRsnSFOh0jygcqQjGGlgFWDIm4NsJI5pxJflC1pebEp24TNwPVogFXJaYFR0TGskpSyZ50myOaaTM0k3GgT/7TIV7ZMVXLMfCuAVbkia0antLrPlex/BnR3MaLzFOwlge7fyJ0jK3j/qLeeX0vfXbgW3UOT5uaMn6rQUp9LAhXDNMYw41S/HIMsRUYwiteSZv/rVkzyiTmkVPDYdE31stJtr5N0BcoMZ1V1+7fXl8aucpCIz+Uxyfrr9jCNpi5jdC6ChBRnLjkjShpZOkxBwSnbW/k4a4RIzOok+H2klnhp/5OcNTh+C2Wd3ynDmw5l6b0ZfUiLg2ueASiM5tM3Ne8zl4nOb1f2BwPlK8q5a/oiMkemvJqeUwS5tLQmmLWqKizKSv6t3lea08iUw7V6YimTTzooKq+29eu5jxj+m6cUASuN9WQcM9aWAlhlTYWTLMHZMJd7Lm1LRA13bwKCCliJV6FsJoxTpvOx2KoNIVUFpQTGMrK6jDBjOIPysvT6djulJ4s78igNrdsKMLWG8DWymXluRjzPX/bV6NIgO/D1IH4QYDsfClT1OzGwLFcdYKUKEloKEISNaPWL1++vEOcDDMfHAlhNjo/El1ego5b7CYduqLm65wBhveB5obMNo//jH092Mqz4iqIhpCdDUBCEgJXk4Yba3kP+nH7vHhzbdHSnpJskoTtIp1JaUi7Jq8Wm7esiG4B4WCmdXT6wdyhtkzmkuNK9ryMB77zsDwFOvw6w0iW/q9DfB2DdP8jD3fGHj++XA1ZqlU6jmwLZ4BRHjz7C0xdf4tknarwecYyu38Q2VUOOP7goTOx3SwIJWFXIMn2XfYAVR5HuOgP+uQ9JGv8qCTTzarkm+8C7nWe3K3I3QKjgoX1xaB48G4CBVawH31dXet+V2MGgote4SW/2yf58YuD26zjvmIUhD1s6hbbRiDGnRDf1haC/REPmUhsjW66xfMfi8w3K93co6kQBq85LSxlWlDf75DM5RgbhOMZi3YgnzuDsBMWzczz5m98IcDUYj0ReRy8cgigEQNhNoiRB4riQFIXTLKOg+Z0yIlzcYH0zw+zyCsurG7TTucoDmUvKB9PJKxJmg2LEMSoG6EOAFT9HCFb5/tPt1yGgsgf41lv+vgeD7gXmT7H13LCTeA9IsoPgbs+eXdhQkT/5CGUWIiJ70HXkr9PtrewKsagS37KAABrEG98/tIHjcl/9t5xDeh2RHp/E4JT4mo8Rw3nKgdT0Xj0+lCEaU7YJgFbUMo7cdi+1nTGWgJwLSyVd0th1UnsAT4pLMpdE+qLH5F4bPCcCWE0UsJqEgBXBNaP1bzHC74WXbcBKzmNwLVkQiXcFO5P8XHWDYdmgfXOJu29f4dV/+X/kv3MarwdMKuniBgwrT/h9rYRdyS5B2gU6dh4n+qjQU1JARcs//HV9T5Flwm+RpJgsuRuHrn+rkgjXTYnjzz/Gy//pH0VSec3rOBqimIxlZLuc+248uQJVDljxepNpkdCY9uoWN999j8s/fIfF1aVOCBvFyB/lwDhBOhmQKmCMBS2oxMOqk74HxymFunXaNpoD97ODXwRYeT7lHlb2sp5gbwJWtk/rzfyzGVbs0IZy423A6nDC7Xf0JugTnoUwf/N/9zms0hLZg1/Si2he4oKA1bzEtIqwRIpynQhYVREEYWUfpyITFTNvglYif3AGlZqXa0GmQIvAKz5EITCd12PYdfzuK6Ofos9r9bESx+xpwryxqYk+3lwBK5V7JuvaGD7AaZ5ikCYy1etuVWNGP6Ikw0oKRQPF70nGjTko0+wIhq8RVZSgNxgnCY7TGM/HOU4GCU6PRzgZD0QulycqtxNygiK6AnqwtlpWa8yWlbCJpmWLH29nWLQR5mWDBUHCmiA+91NOT9TJmz2LJIDzwv2cMlrhc2icky4/gSusMSAIPL3Ei1GMf/r8Gf7m6TGOkxJZXKLIjGXKdd6SEWZG/l2fO8KyqgSw+u5ihteXd5iXNW9TPBpGOB4kyNZr3N5N8ZMBVhe3cwGeyKqOqhIFSoziGpOswVAAqxZZ0iKld1YSSbGv0jlgsSxxO11isazRMErEOfLhWAA4kT7SeN0Aq5xTD2NgwqEEklsbadbWhq8HUaiQYUVpV5KhpCzQGFb8XT6UqUayjoQBzmmYlH+VtTbLDDxgDlRV/GaR2aDit00ZVUBD45ICNFbKe5zYiK2aZ3rWPhgMrMbU8fbi6G7SQGkIGfBPr6OcgBSNt0XFRQ/MEsMYCljlubCsCFiJQToBPsJ+bKTIt03W9Gssx8n1rR6eGt8djDBwhw35suoUQIoyWNwwhkjGRW4eXjwFbFZpD0X3BB+KsAH8uEenNfwlP/B93BqACkiZPNyAsiAt0QaPHL82izTu941IyRXXZJZxNqc219QIQL+ZewhoFQhfHPjSxFdbiH380KvWx1EjtHAybq1rRRm5ZJ8q4MQ7kvs72ZRs7tBaQ2SoBDltUMDNcqEers6ykjyGfml2nm098bPptFh+64AHuX4RAfFGAKu4Ipsxwtkww1HGpiBZjksBMGE+bXxj8dYSokZfO8q0bF4HjqEQ43VlV+VFrqoLa+wp284BM82pbWfe2fjja3m+1Ncgao8jbLSg/r8fvXtLin1gUsOm2YGvh+p/5cz1X9u4w6H6mZeGDNQuVxPMlftJirJZY1k2eHNxjXw4wYRywOMTjI+OUBQKWPG96H3mgNV2DihNoYBhJefxf/+HHrDqAqKjukx6xUitD57+0eTJlAGIpvMwaOLP8QsWBl4Zy20AhiSYoQcRbzIHrPZcFDEVDRBoKQy6AsmlKruPr0sZDhz+XxqwCpkpfl7CnwdXY3dl9n+AwwvWp1PcX7AfcgwSemTkaIE4P8Lo5AkeP/9cAKvj82dI86GlEbrV+vShMOFlAa5FU+BhJZtLyLAySaAYIToNV7cJGvDJcewplv8KWB1aQX8+wOpDGFb9mjJWjU15OsTw8IIlBJy6IkYkgQQzlenpj+n+Lp4Hm5Ttbg/S1uGGB5APB1AgvndpYfJXlzRVB5J5gynN1l+9wfp2hUGdgJOp3bNGwC5huihg1VSakFIKWEbAjB0cMqs+eY7JJx9h8OlHqItcwCmX2NLLhmysNOcEF/MAkVuEEwjVuJzeIGnVYDAvZRLZ/PIai8tr1Nd3aGdLxMsScdUgYkIs+UdfICl4pVm5yBIeEsIHwGG/t/bJSwgu7VttXZG4Zf4cZ2oK3wGce+7lXU0LHndNwC1oqMj7e3OECbXRlYP2YAde8XkErLr45iVksJ12Ra4zySxWSZJrPkNMthYsmZjkjArkoyHy4UCuqXiJial0qVMROTWJIIYw8mhKrHRqByQ7YNKOyvN/l8T059eSajJxZDKZMqzck4jntE4itJMhhi+eYfLVpxh89Azr4wlKAlZ2zrxjuO+6hR2+MH77eeH5ZcIqDDJ2zAlYVQ2a1xcCWP3wX/5fjAyw4kACbSqpHJP/To1dsB2nQlAszB+2/02prXZ8e9AiBK08mfJ1G8Y1bbbQQ8QYUTZtk8dG8HFJE/SjIZ793Td49ne/RTMZ4rqpEA8GyAYDlCxmWBYFgBUBYvffFB8xdn7rFri+w+2rH3H1hz9hdvFepnvGAyA/yxCPUySTAaJhhjbludFJhXLHCsuqZ1h5sefeGQ8lpIcBK3bEjWFlPnS9h5VJAju/Ks+lthlWfbr+awErLUo4iUy/txl299forwOstFJPUbbArGpwOV/i3XSJ62WNWUOmK+26MwFQavFF4iInw4oglQJWMm1NtKT6LRNSxajeZIHCrOglgXzPfr/aDVj5Y3zN6jV2s3rdnDTnYX5MzVsv61A2khaclEVlbYkBGkzSGAXvVUrPWEAKgynvJ37ZKI5wMEdX0Mv0LHV3oPSdoFWBCKMkBjO8oyLF0bjA0TDHMBXcFUWiFowEGNiwoQ9OSU+qqsVsUWK+qDCtOP2vQUWQpOUAB/o6Up7pXmDsB4hoW3P67qc2vCwC2VALc+GRj86aRIEEMmzW82t8fpLjf/jiOb5+NMJxWiGPzbuJ7FhhWNFawOW4upK5HXDgyvvbJf70foqfrqaYrWoSIXFGwCqPUEQN7m6n6gt2cYNLxmKTBMYEl1AJYDVOKeMzwCpdy7khCMjYIUBHs5bnzealSAJpGU7AqhgdKQNZACuyp7kqlWFVRMAkp+k6qSLmR+ex0Kg9Ev94DfidqocVAat1OhYQKxvluv+JGTXtBxieyKCqUNfWTjE/Ih5jXfNbPY1EfGPxu/OFtIDl4Ib7Evv164eGKGgl8iDxf2T3UUEmn/DHVc36UoGXCHmWYMihNGJDw4tDQJDXWCWBXGs8F+JVJVOdtRneM6s05+P9JDFCfEQVsOpCvtS1PpxGh0IpQ1CHU0jsIpAjNTLjlw4VUFkbZW7cvxWokk/Cc2dAHoEZ+b1SIyUGLsnINmDKATH+dBBLingNBMqkDpu4kvZSFqdMIa/JzVRTjisjM41eTVQIGHjF3FQmTdN03ICs7vpYouXSW/pMybkKpu/qBuTnQwd7dIAVQRg28MSji0BUo+uJwAM/Nj3SbPIsm3tX8zlKej2KNJzNQ18BPAcKWnltwb2Onqpivm5effRQkzNML9dqhQFa8bA6zmMMOc2nXKgskObgPHvq+6E+euaVJc0HMf3nNbTzSRYX2Xsc+mGAsOQYLhm1RqsDw/vIDwpM7WdYbTNqt2OcWxrsyoGkJHiAYfVgfiAM1f5ru452S6Zd+SHXIodGefNFAEthFCfiWzVdlLIfjo9PxXB9OB5jMBxiQH8w8cYl+K1S0m3pn8c+/bv6mcvv/rffbE4JFFonv+wkyw1jR7vdreJl14TbAsoOOlP4nF0njx4GXUAKACtPWLdd8Ld7aWLUF4wFVeqf6obDZHVfUbyrEAovzkOA1b5E/0N/v6/Q93P1EODSTynY/Y4PUQJlgQUF2j7gZ9/nYTCkwVqUjTA4Uh+r559+hZPHz6U7JJOodDfsioqNNUGNeLdJKpuKzCr5Rmi6zu6LmTI6vzYArGQPDc0I7b8P3XB/ZVj9+QGr+/d4f8f2f+slgW5ouG99hYBVKAfkazFPE48A2blDWnbfKZX3DMCsELBSdqUen08J9D6Sa/yVNhyjWbWIV/SvqnDz6g3ufniHooqQrjghULS7usyZ/MaaHMjz6CtF2UgcYUZPj1GBycfPcP7lpxi9eI5qPJKpbWok0QMPytDpTYpdfi3FML0j6BtUNxiR4cMEeTZHeXOH6uoW5eUNmqs7rAlclaTGb3oA9iIiNZ3t9IE7LkKfiJr31w621KG9Tq5T2ISwBztwAQYu4QffZ0Bp0eDFyv13YWFGwKqThfvjg33AAauQSdt1kSz5PARY+d4VeleFo7nFVJQARxYjPZ5gdH6G0ekxEnoSeeJp14yAVTWby7Vq5gsx0SdvmnmVXCMZAqDG7IohGgjr0566xNpKtTW7iAp4SZFqXUdPbGm63k4GGH70FEdffaam6w5YaSalXdYDF7AzyNwCGkO2inTiXXZR1yoJfP0et7//Dm//5d8wXDUyQXAXYKWmuv1UOj8Uv0/D/XtXbHLAyhMcf34oD/T1tw2aslBIByx5lLUo7EVO9ouBVQLM8gjP/+4bHH/1GfKPnqAcpKg5bUt8L7TjK4wqK2CkWSYMKwWteLyUBOa8prczTF/9hOs//BHTt2/REvjK10iPM8STFPnxUACrhoCVG/R/EGB12NPglwNWJgm8Z7rey1Y2QQML8j/Tw4od+DC/ZL7jgJWzi/Yvz18PWEVRjlWzxm1V4f1siXezBa6WNeZtgjriBMAcVRsCVokyrMxcnTJBWh/oxE03kjPASorT+4BVv1Y7ymYwrambTNMBWw5YaZjrkzWuwTiSeaMKsDgQbB40lMJwdWfrCkPGJPHqIouJZuYR2pTGuOopY7Bv53Oo8U/BL6kA6LcoHm8NUNXIoxg5C/OqFCnWiJ5slLlGZLW0yGOCVZGACH3xysLUjNarGou6xUJYVDZZ0iZ4+RgWVVAYR989qvzTCqCrwJTcf7EKpKQclScqoyaP10hXd/jydCAMq89PC5wVZDmVqOsSUcahFyYj8zHtXSyirMUAq4uZTAokYEWw6WwQ4bgARnGL6d0tXl9c482lA1ZLNCXlSBVyMqySRr4JWOUCWq1FEky5rfsDsfAj62w+L1FWPOcs7AvkwyMtsAWwqhE3K2SoBRAUwIpeOyy/bYaGl2BeSMs2T5YV4ywnFdNwPR2iJWBFw/aC8p0WdcWikQwqBayqSmVe6mHVc6KkyG90mqJPmu0l67pmVHqld23XMOpk7DrURofb0LYvseYg5XUEqJSZ5xK+nICiMK9aFFmCQUGWFeEZDsUoka251rgX26RAAar0m2AV17xA78wPCZpIg8N8hXj+DRASIMg9DTcAKwO39KZVWZ/s9yIElHuC96cAVjI1jWw/Ba3IdjRtiADD/Ja1bexKMu5nDSGXPrfaeA8xO2dsNb/FAFjT/Mk8vwLASibxsmliTF8HrDgNmzlpJib/yv2n4Tj96JhzCFGE60gacfxpLDjx/FJwa4OFLuwkelDppOBuGp0B9w5Sc58UyaCBdVyoAqDKZGzgZrnEqiGYXQt4y9/1mhq+tk/uVDBEZaucSMo9N55rlQAAIABJREFUdo1VS4aPeryhWiFfNwJWnRQJRpS7ErBqK2GbehNapKa2ftlLkiaDM6yMsUb2I2PRaDzq2FVKqOlzFWkmdeFXVtC9UPUQYOWTUvfFuF2WBhs1VuB/ves1HgKsQobVrvzqMP7AUEDLD2+YUFlA9n6M+arGlCzaZYWj0zNMjk+RDwbCWCOrsuBUZN4TYqqugJWDVuHn8OnBXvtF/+nTeGNKoI7QtSLDJsbohtUDDh5wralr8942T1fYgd0H+vDmJ4KmwVK/QqCJ/+bCDL82k2tbIAaG+E3sRVIPWO1ZTP6Z7q+z/TnS1l8eArQeWjBybg8ARrw593+xSCe9Y/8jHgSsmHD9GsBKuo4cyT1AMT7D6dNP8fzTL3H25AXy0UQooptUUqff6qrixroJWHEHCQArbjqRGngK9dMo5p7hOcNKz2O/8ft5/ytgdWgp/3kAqz6hvm/gH05J7IACzQ70fnfZwJ7D3Aap/Br3gJVNjdkBSkkSfwiwcjmz5rfet9bjMhyHm2nGiReLGtGyBW5XuP7uNWavLzBaZ1jPa2FYyfHIM5koMXliFytGWzbKrlq3mK4bxOcnePzNFzj/5iXyJ+eYE6Jlx0i0/1r0iAkxk4BA7uyUbwffeF5iMnQIeJAWTGN3ThC8vMXi7QVWry/QXN8hWdYiD9S+kn4FJQ9SYVjs3wDdX8bvL9+j/adry/3yhUAGfxd6WG02EPQ4hNAcjGvfBqkO7Z8spmT+i30w7YBtSke7/XPXYAvzlLgXX7b2Q++syq8DDR0TzhXBqjxFdjLB8UdPcPLiOQanx2KCTn8eJnPdXVbVYpq/vL3D6laZcPN3V8jYqRbDfhZOa/m3cDICX6fON6NrCmkXOKORsRWqTuPXpDoSllA7KjB88RQnBEg/+Qjt8RhVpkbGAliZF8O+XWIfYNWtA1Gpco2rRwjXYr4sUf7wVgCr9//19yIJ3AdYidm8TZUKASW/78P490sAKz/OcO3xdfj6LIUHk7HKKyjbI3uRTJBojUUGTPMI//Cf/2ckzx5hNS7QDHPkkwmWZY1yWWIynmj+woJFxnQL5VMBK6va+HfKIWOaS3//I66/NcCKZqXZGil9rI4yZMcjYVo1GQsdlelyvekERe+su+WtV4Rc64c9LD5sSqDJYXaZrncG673vkviX+D1nzM0eVv55Hlb7AKvtvWL3+vR4sz8B2iUJ7XI2MnHiDPS4vi5LvJsuBLC6LhvMG06mKwSwIruK7B8xUyfDSqa3KuPKAStlQIh7tcoCBcBSpoHLAp0t1+fSm4CbnMqACWsUO2OfWnQxhqLux2TyKmAluVQHbKsnILkKhUkDKR+jrIqF45KT+Qj00Oxble92PdXDKmTkquq4FXNsggLyyvSxkhhH/zpOvSN7i8UwhxWo2TWlWJwA5gwBGUhhBTz9Tbw4XYl0qB8z7/1yXf299FUZrR6Z9SfBKvJHBKiLdRKYziTg3hnLXpqiRl7P8dWjEf7x0yfCtHo0IpBWYVXOEeeFxAyy0QT6CpqhfA/6bb2/W+KP7+lTNZUCjDFTACuqedMW09sbvL3k9zWubqciFXbAKgNla7UCVinBlUbApjxTYJZ7ENlnq1WJOePBghIqNh9yIMkxHJ/oNRIw3AGrRoC4Il7jZFComXjHsDL5UtekWst6JcjaZvSuIlhFr8yx/Dc9MysBqigD5CQ4mie3AlqxGUgWaWfh4dMwDUgXd1mf5NbdoA5Y6bnk/q25lDab9d96bXm+C2maEFjid4Qi5Xcia4egFQGXlrlN29AxAYMiE7BPYiOnMK7VeF2VOAaGkVlls8gpI5ScgI0I+1YmZ6oMThPl67RgZT8JnmbNLzle95ayOMtdWFlTOrBDmVUKSPH30r80wIrsIQerBLTxs8Bm0i7AylhUzrpyBZESg5xpq7styQqGZZn3YCSfUxgpBlp1rCoCVASsyLgySRvZVUcEgGxQkKgDFKZWVpr9DCWFXWNR9rVWFC5kYXmc8XxfQGpOyCYoblMGuR+qJ6ea0fPczDg4qGnFmJ2eaFz6eg4V7ONj3M+KtWQHWMn05AiLeoU0FZ4z1tUKSVPhKE9wWiTCsIrLhUxL5dRIYVGamb7EVJFkGubUAVbqiSd+jkmMoyMCxn3TVVrc3RTLXrK6j/wgUwI3CDWORbBZrGD+oQI+zIn8Fvs5gNWh6k/WUJD778qvHsI3dKiA5yg8p2SsR7ijrH6xwqoGjmi2fnyCNM/FG2w0HCCnh6/UB7peQ8AqPA5nV7nHVfSfPuOy7cEoPZ190h8WONsMK/6NwUo2H9fQumTCUJCHABtndO1LObqxnD7FJjCV3b4Y+l72Cez9+4T3PmjVFbRbrIGQEfDQ8W8vqF3d3H3FHH+vhrVWvAc/dy3Ue4vPtesPrcoDf5fJDjrXrDuOHljYLGR3XX8irGlOinGBuJjg9PHHePHya5w//0S0q0mad4BVeBh+oyhewfXGzdeRfWdZ0b+HCQJZK/p3Ba20p8jjUSrnL/3aDWR+6KttpJtBoul5lRQcW4Brn9jrsx9CsB86Fkkg3c/EARp7Eq/j4df/MMDq/ka267xpoqKXs78i3RSSjc5wD1iF3ln71p3/fjfDykzJzWB8A9CyoQXuYbTx+nY8jmO4v7EyNE1GKNO+yHqJkbYx1rMasx8uZDog7pYYrlO0S3ZujEIuCQUTMU36xTiZhr0EKtIY2aMTTF5+jPHLjxA/OUUzLBDlIyl85N4KjTPd1DzYGLf3SCZtOYGRxUKkfymZV1d3qN5dYfnDW9y9eo1hvUbKdqDMGFZ6slw9Kdpp/noYsHpo/TkDd9fe8NBzZa2Y5KgD1FwKZYHHAS/fn3QiLJMAHd8uI7UNgPBrH54nAeytEPe/d69l+8fGcTr93+8hSUx1j0mYfNN/wTqf9Ih6s5ji/OUnePrlSwwenwJjMmU4iUk7jwJCyjqiPLNFxIpgVaFdrkS2OfvxHeqbGZbTqUgFmcBz1DZBK8o+xQulk7wrm0CtzNRkOBNJkPrW6BpSk1aRl3JzHQ+Qnp9iTAnqpx8hfXwmHkwlmWFti0xMdvt71t9LAFTzENh3HQUwMw8rXgcWxJQEciLe3R9eYfHqNa7//U8Y12v1sLJpfrL+OnPgHkr9JQlTN0xgz0GGsXw7zjJhjXNtCDXLqgONX99cohzneP4Pv8VH//g3WExyVOMC7SDD2j2DDGiTDqE1+UQuIHuHJmACKrM4qhqsr+5w9+oH3Hz7R8zIsKLnRrrGmiyrSY78bIz0qMB6mKBJzFBX9igf8a7JpRvCu4xGpmpZ0rlr/wx9Ibb3ZvXusqS1mxJIKZ5K8rRQNcmgnV8dPR40MOkXZAbtum2KkEeAoCgusCaoz/8msCIeTn1jiZ+HoK5HC/ev2tVV3s7J9LNuFg/h9d3bJA0B7ZZeJQWW9RpXq5UAVu/nSwOsElQCGlBkQj8helKZgbUZBxNWJjtIACo5TyoD5H/rhED9vZ4fLdf9XPkedH+suZ7zLoJusSp9meunVycaLXh6aZOCiYxJ5Ok0YpaeMm8S8pbK7jh9j51w2RPlPTyr0uXE2KX7iq4PNgcUUNNHyjoXoEj3HWXEUHrEq0/gXWVZwjSU+90Mpm0yq7NQCJZI1e+LqsshjE3vZ8LmOzk7QkRQjK+yhMmwskLTGk0i1yaAsJrhfBDjq0cT/O1Hp/jybIijrMa6XaBdlyK9Z1FJ+ZgU4zbRkNeFcZv3+/fvbvCHd3d4f1diuiJ7pcQkqXEyiMS/az6b4v3VDd5REnh9h/l8LmbzMZkdzRLjrBV2Fb9p2D6mrI3eqwbiLZYrLJdLYTQROCJgRVbfOsqQFSMp+gUslBiyFC8rglWcEjjOyDah9N1ASwPt5BpxdZDNwqjB+zkbYF2MZUpguc6xbGMsOQWZpuo1YwqBQxbRCijwHDC/dzDU2T9dbcIVmPrky/u5n6yPioy0SOpEqRSlgcPjjYUZNSJrhmChSPfIfIvEk2qY5xhmmcjohfHDNcymCD+rsJqUdSVsK1szDlh5RJH8iJJFYVf5BF+/g/r6wZeeoz8SX/l4stgtDgpATb8myt+kQaFNzrjIJI5S0ibf0gjhfZEIIMX/5lwUAWilEWkABfOwJMacQyeCQoJ/9QacNp5sQIne0g7jGsbhAFNw7h1sMwWCgrG6FuSn3ad8Rtq2OC0GSA3I4fk0rqPGcj6WTVHd0Xs/rI6BpkCpM8FDJYNtFWYVy1xTpyfLlwPZUSLedRxkwOEGIo9NqEZIVCZI4C2KZVCEMHlM3uqAIy0XRNJptSP3HMpE6fN2XCjLinLohKAW5bQE2IxBJvmvgYva8tFj04mBBpdz/eQ5sjxHTiaj5UpkHXJ98DWKNJVlw1ya4D2/KHPtpXyBgVuXo3j91EG4+1IsWX+78iKP5dsKtO0Xegi/YN526MvxCd0Xez9iz6V5HggiEgDm2uZ+zjt8tqhwcXOHdZJjcnyGk7MzFIOhyHozetERRBdWn8agELTie3b505YHafS/vCy0vnagaQuw8sApt9kWsMLnUf6itdamuVgXWEP6zo4z45TTXYBVB0wEgNI2IOTP65M1JxRvb6C7YY1uQwqOLUx2HrrgocaUjw2PTwCVYMrf/aKOVDg1zeu20R3ymb0LajOXPLjwdv+RASpM/PRAwsJu+3nba4AbUZxmWCc6hvf4yUd48dnXePriMwyPThEnBKx6j4VuXUj1rMV9D1hxL5O+jbGstgErFmn/sQCrfYn1h15MldD3spDtze3PAVht38v6fga9BTRqpYP395neD5um615ohAyrQ8cfvrdvbB0wIYmFroeQeRQCF8IAcu+cUDLaAVbmrWZ5hANW8hqSuaxBX8ekBtpbAgyX4mEVT+kNkmJNBpVxl6wBpn4C0qlmopaK2WSdJSgen2H8+ccYvfwI68fHaAcDKebEIGRrjws2hEAusrkqmJAxESyXC0neUiZZ11O0F9dYff8W81c/IZmph07srXRPegwk1pp09974IWuwazgEm9iHrmnFeLVYkWsYgFWdKby0Ow3Qd2o8H+umm23d7Vch0Lhx7IGHQLc2uqEiuyVVcmjWcfXBIw5YCeuMA8GTCPNhhpPPXuDxZ58gf3QijKaWk48EELLJJ1yD8k3T4kaAqXZZIllVaN7for6dYXZ1jWo2Q1rV4ivBbzLoCFh1/hTd9Bxl9PA25PrS+lQLFvk2aSkZVhgNkJ2dYPjRE4xfPFPAakIZKqcaxipXDSUJBqJ3RpoH4rdZp5j8jeyBGFlVY/n2Aje//xPmr15j8f0bDOsWudqsqIl0d/3M+TygCG+DLg+tpQ8BrML8JoxfcsuTLcPEdaXAIKUzF6sZ8OgIH//3f4vJ159iOcpkUuA6z2y9xh1ITUuDjpVuxYGYrRtgJTkSi77rO8xe/YRbMqxev1HAKlljnbaIxxmy0xHSkwEwStBm7DJ3dvx6zixHkPtCTIWtUcGK/VcBVgZEbABWsSanwbTAjbjfARzmF/QAYIWIU/XItO4lzlowtPDz5wmxe1fJZw7260OAlQNXu67zrvzNX1e3lhwLeikt6V+1wCWNrytgSe+qKJe8RiAfgm3sHlOKInIUFpK8h2wSsvtYGSOtN2I3IMs5rg4C+v5iDKwgA+w67uGurDKira81zX9tyrQwrBRYcj6tyKKEJdHITymsJLsi0GbTC0PWR7DGFLDqi2SVqfbZG19bjJP1plaJUZRIYUuJsxbJNqVXbNjWAlo5K1ZNjl1Jr/HStxppwkkj1Qs7fV8BRKXA0Z/SEBLP2rUwrIRV5jFE4i+RgiXOBjG+PBvht89O8MXZEMcZY/ZKckyZBuaAlSwIBWwFsCITrW7x/fsb/OHtHd5PSymw0ZY4ShucFBGOBikWBKwuCVhd4/rmDovFAi3lhi1NnxcYpS1GSY1B0mKUxRgVGXJ6a9kk0gVlUQSsKMWr11hSjmeAVRoAVgTV1vUS4o0VGWCVJ8Js8+XnwxgcpKBBtTR0iPKQUZWN0SQDLJsUy3WKGdlV9Gfjd6McG05RE5mO2ywYqK2AZ+9lx6sjAIzleHIPWxzSYnQt0/wIKvHzyhRGYwWREUXW33FGwIpejjK3TX6SYTVIU+Q89sqlXCYZFGBOp6TytRI2hDeaXL2hO4+Af9e80UET2SXMc07DpuR8GvDVm84AK7FdoCTRmGXiybSm2byycyn5a7NM2PMiaVs3ClgJu0rB68qYV/SOE9+v7vbU91q1dQ9QheCU/dsBK1n/oSTQelMOV+v9EewYepN08h0HqyRmW77FHXnEyXumWhEWHJuYHJ4igJXmIQJYmaTQGVvuQEAAUeKRv5f/2+w2pAYImsluYC51M2K5v2jKTsCKwJ6wPuNUmE8CWq1bAbQ4YVAYrGKkp+bu4vFqn1msA/k5mhJxXYoc8DhPMI6ZF5cyQVCGUASAlVxDP68dwaYnQHDPJWAlEvWUUzuVWSvDCShl5ZohQEbwkTHfAKvQfzHY7oPNuwesPP/dl2uHING9a2yg9KE8/SB+weaB7Z/7XsMBq22GusZQBXbFo9eN9un3u45wN1vi6m6OpBgKYHV8eoqCksAskeEJ0iSwDcWPMWRT+b+3jz/6z58PZEpgH4p6hpWM2w5GGO9KCCR0BIBV+MEPAR9anzigYwXJ1lnrjsoR9C1Tdk1qPJj10FpYAHfa2q3gZ9uWmv7Z10Pg1IcsjG1A7TBgZZ0Coxz66z+UpIfH8XMeu/v4DRbcN8Vr+5rsAC05xpJIKjs4k/OnePHyK3z06Rc4PnsaAFYOWoUQqNOXnWG1DVgRsSbDioGJCddfAavta/iXBqw0oG+CUCGLsV9/uxlW2/WuA1aOsYnpb9fd8C7H9vsFXfnQS8e0zyFg1RcjNp2IgLHRqMK/dUB3sPNpV0g7QeKNp4Q+RIye8xrV1QyLH6+wfHuDZF5jEGVQDx3dzXQD1i6WF9IsKGguiUGBwbPHmHzxCQafPkPzaIKaOu5Wyde+t4aF2fbeu33t+bIpJz/JJME1EgaP2QLR1R3KV28x/eP3aC9ukJPZI14UWlyQZcWOo16LLYOrQ5vcjr+5B8R9MP7DXqgb7bsDrOIrUFIlfl5CrTafL0syNIIE/g+WpIWgh4KmPlyiZw7LNRImhBZiuxomfH+XZ2qSpBNuBCzizlSkyD95jtEnz0QKGE2G8jsCGwSsyLASU0weA4F9AhpinF+Lf1VSNsjmFeqbKe4uLrG4ukIznSFeVTI6PtXMWRkNxkJwg3pnZmiy0INVXlSwmGTnNh4NEB9NUDw5w+DpY+RPHiE+mQiQ1Wbct7VDHt7jIThxKL7IcRHQFQ8MTW6jxRLzn97i6t//KABNdDNDUZPhYc0Jv3aec4hctX//ewnKrkI9WFoPAVb37pnN7pCBMpwGVUoxv84TTOM1hp89xyf/9HfA0xMsBynaQY51phOQRMZoCFIHWNmodGVYmSeDmQmnvP9upgZY/Qmz12/QkBUZtWiSBvEoFbAqORkinmRYFzG4LQjTXXKrvuHjhQEBUMlzrMMtO1CXdPf750GGlc5JNDPfvuHYGa9bIir3RwhIdzJB2+cOAFZRVDzIsPLOuyf6LuP/OYBVmJuG/962RNiMZfxgCRZlg+vFCpeLJa5XDaZ1hPk6FcCKpuv0smopC5cilJ577jdosjqWgCKTtA6ij253ppSbrst59Gupj+V93Lv3eVa6mY/rGjagN9yoxMPKWGvCgAr8ZoWBRPhB2Ski1DCGFX2rpCwVhpXtogZGyDtt+dXw+suQBO8qWAtSbIoj9dghZJVGKWLxjjJZoWCrBogq5VgGCrDcd++UdatMKd0DulDaTcF0rpnuUfy7jbyXspv7qYqH5DjEcFvvTX1Nnf53nAGfnQzwm6fH+Px0iNMB5WcVkqixCXIqf5JrQYk12WdiBL3G7XyBHy5u8cd3U1zOKwE3CUQdpzVOhwmGWYzlbI6Lq1tcXF7jZgOwKrGupiIFpDxpGCtgNRnkAsbweEWiuVqhXK1kEnElBTzZOLwzUyT5EGmWq7SODRACVi0L7xaDCBgT8CHriDI5rgHLW3Toi2onJMaxqBYJ4BBVVAhgNW8SWevCPZEwZfwarg/3DpL6T4OzpTc6PEk8jNRjqGc6GqtL1oO2qZu6Qi6AFQFNXcVihk4ZabzGo2EGtrSFPUX/KvYMyFIhYMK4T+BDmv4aY9Rzk9eK3jdkzBAi1bxLb40esPLjcklZZ7It96kqg2QQq+yzdj8ak4+FOOO3OporQ5JsnpIm4maUXpFBxYYhZZ2Us5FFxX8Lw4qSYfOxEo+rTcBK9lNhOzZdM6Jb/naPS3a27V8ZgFZ8mHhf+m1zL08nIKx+zn7ram6qz2GsctaRMLHE64vMSPrQ0Y9OpxkLuyoArMSfVZhaa5ECy7q0HEfYcGJ5Z4wuHpv5cuq1sVxZGKiJedrRmJ3m80Jjl6YAmasErAhWzasSi6oy5pqazwuAlGWa2ot1kRJn1gSK6xWKqMUkBSaU3xKwarmT845SFY+A3AImEqz0/KOvP5xxypxPpaK63knOyIuBsIWKPEW9nIpUle9NwIrnwcEdPfe7kssesOonBe7Olz3u3q/B9PFC+Djw9TBgxRHnAdC59VqhpUf4J4nNMqVdF6k27XhtMrAne303w/V0gdHxKcZHJzg6OUExKMCpmmRX8Rroudq0PFJwWWWC/DcBszC3if75y5EcrZ8Y7xbKAQXxY6PD1h15v5FtJwy7kqf751ULp+1ywS9BeCnk/a0YDN9L79Ew4d6USPXv6Ytk8yiI9G8XOOEJekiyFSZEYXHkRZKf8H0FnVD6g97VzwegDi/Yg6tZ/thPMNi+OfYVD+ExyvmTzmMqssDR2Tmef/oFPv3iG5w//Vgo90pcDQGr/jPrddXFKQFJGFaBj9W6RJq6JNABKyHX/4eQBP786715RX8tYLXVur+3XHR87HYxtOteChLOjccHd2BXUHWIg06p2gKs7r/fJmDV3XN7AKvu71Y4OhDlr+uTA3X5O1hun8kMNFVyxa5fwlEuqG+XAlStXt+gvpwhW61RMPz1bWHvoavvjHu7EHOgn9VkjPGLpwJYFZ88Q3kyQEV/OpqD0EtlSw7o0r1D968AVmRw0SmVzScmgosS+d0C5Xevcff777D88S0yTip0rzi/np7FWVH88D6x+xF/acBqRTDOwCqRA9KI3hgnIo+jlsHilydjuqvpmuG5cYZSVwA7eGJMpBCw2t7zGA/Fp4M7GOUPMv1Hpw+WgwxHv/0CxYunGD89R11kKBOgzbWo5bmRhEISNu00ivEnA3JF77EWAzbspwssrq4xffcey8srNHdTRMuVMHPY6RQSTadb8PtMf0oHWD+tLWVdxzrFDFgXGaLhENnZMfLzMxRPz5E/PhWD+PWgAGWNTKzDey6Mr4fiHz9PTijNigpK35rbO9x9/xMuCVj98BrDskXOwiJYPmF6FAJOu3KGh/bHnwtYhatYjyOSYpBxuuS1LlKR/x1//Rk++u9+h9VRgVJAyFRGcrsuQwCriKbMTFJt0ItNe+T1FiNafjP5J8ORLLpXP8o9Of3pNZrFXGKdMEMGCeLjXACr5LhANKJJcizsFW8aOmumZ1gpW2H9KwErBTE02fQ9iCCoMqx86s9mnqA3g4HsZpovq26HJDDmRLIHJIEOWLnh+kYD1fbXcH/sgazNTHHXWvFYsCtxl9eMU/FQma5q3JUNblYNblc0YYcYr6/oghTnqCPt/BOw6uR+wsjLJP/RZN1yKZcESteZN69JBrs8W6sYvr8qDDYy3U0AqwMKvdQLHt4BVgZW2Sh6lQMq60kmpgmTXVEoLed5XMx7NU6J9KjzcdQ7RJlKAfDZFcr6OyFWUJJN+rHcCikSM0FXibyx93n9ZCkpA2wdsUBXg3TJ+QhPOGBlZFffuzcZVsp8ccBKJYHcU+mxVMtrEpqhubTcmzY5kcbz42SNF0cZvn5MwGqA81EKzsTgpL2YUiEBUnTqnQB5CYuuNVZ1i3dX1/jx8g6vLue4XTVi0B+3JY4zSgJjDMiSWSxwdX2Ly6sb3N5MsVzMjWGlgNWAUkACVskao1QBq6GYvfM96FlVoibrViR4LVYlWTwkdyeI84HYaojMiBLCeqVm7pH6kwlgxevLuS1WS/AHr4WaZStgKLKzlB5WA3B24aKm4XeCacMpmWQhCfxhkl7Cdwp2aMGuMcUbaF2TqYOltEmnV0fXjXshrQlYpZEY8wuwxvVok5QJWD2eDAS4on8Vv/kZGR8pLxXTdDIIrXhVnEl9+8QKQORqJBx4DidRLKinFGQQwNWhrA6gtd+LX6BKZeUx9BBloUw5vhipK0rGGElwY8k4IbLAVoatrMiiEi8vkwt2HlZmd0AfOzmXVojbLSVHbI2mkDnl8WmbTeXgVfd3+9QEkkLAqqvZXUHgw4C6PNd6lA6BrxuVyfmZYp5ogJVKAQn6yg4ukkBhWIlxu7rHDTnN1ZrCZGiJH5kAaQS61DzfTfDdx8wEwAYCRqpAkCmLNmGV3k7CAo0wXS4xLUssypWw1TgQhWtZpLy0m5GhIJHkhaxV1gQyy6XIAkfxGqd5jIyMRAJWYtDf3yeM29583Mx/elN2vraCyLUwLnmjDUYjHB0dYzTMETcLDHL60amX1z084L64qFujAoCJZcyH1fC7QKtfB1hxnR8GrPbVBXIstkg5YbSSKZCcbl5gWba4vJ3iblHi5NFjjCbHGB8foShyYViJby7v36ZBlg82GnIe2x2wktrGcnnBV/75y2HHsOKG5PIAQboCDxzDhTY7bYJM2nSskKW1o9O3/4Pf/0uvSb4vQ+z+ZtClBrFtKdKmZEnz0t2A1Yb0JDgxflSHTbvVg2pXsu+Jfs/w2i2p1NN2H+HsR/k+hKDuO7Mf8vv+tXcnhDuuTXCdBWW3zmIjgFWO/OgETz9+iZdf/RZKi8EYAAAgAElEQVTPXrxEXowPAFYhw8oBK5tEs+Z5pfk6TfX+4wJWH3KVDj3G6ahdINvqsjwkCXwIsAoJCf2G2YPCPcip9+H2vaBFTL++9d/WoWMHmBzwLUlS+Piw4PDNLAQeGnrA6ZtqNzdkYBla7wlwX+ho10eeZreAdp3MnJOBzACrlGF32aC6mmP+0xXKtzeIbkuZEJhREhJIfvshbR6SrThIEwEIxh8/E8BKJo4dF1iR3twym9+UBLq5Zpcg2sXdboRo2UMKf4uWPm9MGFYVhpw09MefcP1vfxBZYMFJgvSO4H4unoO6HXr3zc/BL1mLf0lJoKwUAajU4NSLKjcgZSK9rFbqO8K9iB3ZkB1gk4EcsHLzVe0mBmOibQ3sbLJ4TPRjsTXDAqKZDDD+3ZfIXzzB4NEpqizBksWYmzIz0WMxa7JUvo169pk8sOYErwjRqkR1N0N5dYXFuwssLi5RXt0AyxXGWS5dVAW9gnar8a60Q+c0f/N9ka6xJnZrgmx5huR4LNLA4sk5Bk8fYfDoDBiPUGYx6gMydF8vu9YGpT8jTpri+PNViWY2x/L9Jabf/4TbP36P1dsLjFiS+nRXj3R2PXmtUvHg6l99e6/4SwJWdimQslPL4pFTh/IU0fkxTr55ifPffoFqMkDFLJfgMpszllp4PlQ5YGXeMbxW3Id8aAKBK2dYzV/9iFtKJSkJXMxF3SBT2PIIa5qvk2V1OkAyyRHllJopWKr7gN7tik9pUffrASsFOd3gXfYFA6lcEqjSDW9qWWEYSBSFx3GAYUXAipJAGS4feFjxvVgOEvALAStnd+1qloUNtS6O6G52L+6E8XAjJnSf0fbBNAHrkKqNsGgiTEsIk+b9rMT1skGZDFAnBSoDrAhaueegcEgIWDnjzKcEdp5W6rF5CLAik6Pnhuhn2WBcbQFWm/ehe2IR+FSjfgEWDLRxWZ4AO+I1ZfwTAZP4+XtvLRnQYGtB9hPxqlKQXSZo+Wnu2BkGWAlzyyZ9mmejKOv4bHUL13DWMVkUPpDZg9KkNMChkwTaxEP31QmFiA42yMEYQ4Y5IgVake59OhHXwDg5dy0GcYMnwxifn43wxekIT8Y5JsMUoyxC4TIh2ZPINlIB5bJuZNLVdz+9xpvrOX68XWJWE4gmg6TEcVrhJI8wjNVDksyqq+sb3N1NsaSHVV0KsIV6JmBVQbN1MqzSBEeDHAMW3BEwXy1Q1qUwcVVisxbAalVTrkRGb44kLwyw0sl4qFfCmCPQM2FuQWN94ukaXJThYg5nIsuTBkYs+TlN11dtgnkVYVanmLaZsAgFsCLIJ7mI1lPce1iIa9hRewdZDibjF7A/Vkm6FJO+ZmS/V+CDINUgjTGkdw0nr4m5vXoJUcr4+GigEyVlSA3BRp206lPpKGmU/rXLng14rRsF+DgQpy/49c7x2kn2LQGgHJDSJo+DV2J4T5arzZcU0MqAKcr5yZiST2K/r7AJWLERuSKwyOYUc0YBqzRPcY82nfTs90LgFekxLwA0PA8Lq8Fdv/O8VYHJw4DVvX1Ul4hJBc2zjddFfqUxRVlWBjpK080lvlrvMc/idScgRcCKPlc0e5eBMfTVjDjBMhbGNX3KBMDifWPsOl8n3B4oAxRwVOoEzZDY7OOjmdnPyxKzciWSQcoDCVjxHMdkHGa5SLLFlIONvZS5cI2mWooskGLu0ywWhlXe1sihgJWUHMqrQ2seTv15sqEB3d4YY1lx4t0S81UpsaIYjjCeHGE8zHA8jDAaJmIiLgAYze43Jirfr+17UFXN/z8EsNoFVnkefyhv39Wo6R7P/EJYhLuOUR91P+YG9Zw0TNRHcblShnqaDwWoopdf2QLHjx5jODnCaDzGwBhW3KeaeiV2F+ORTkHdfh8/h8RXwvMZ/a9fDTX3ssAYAlb+e92kAh+FLXBqG+XbeIOw4t06s70eejsMByjw1vM3z60TT/X5GwXHxgM73Pnetd117OGDHkqYwyk8/jwHf/gzNA0Oz3P/2F0FfX8ED73/fdPOQ8t3/99+KWBlszmw5rjvJEM6PsLZ04/w+de/wyeffYXB6GQPYKXeG/L5xD/YACtZvsawEsCKDCtKAvl3/p7b2H8chtUvu1r9s/7SgNU2mKr32M8DrPxoN4KCdVOdYbVvQ94GrELjdYa3DcBq23zbQRk7gI19yX2tNNtSIMHMsUUGZpRX9pEiFi4XMzFcb99Pkc4bDBqOY9YpOZLMdVLAPqFjAhRxgia7iwJYPcfk84+Rf/RYmBucMKcmxS4l0a6b3BPBvtfxCLb8G6UwMdCMRs1M9simGsxLVH/8CRf/9d+xfPUaOScJ2v0lrAmjhRNIcSPVX7oO/xyAld7NFrYDaSBXGpMQdt9Y+DOJlE6xOLRSngO0bI+zM2uG3uLtI9PalK/cJe6epMnvrfy38+xCmhDQ9PXIDrP8nY8Vfwv1iOJo3uZoiOHffIH0+WMMzk9RpwmWTH5lAImas4sXjAGp8hnFa0EuvCZ5PG4aii6WWM/mqC6vMH/7HrO371De3GEUU2ajUkKffuWAL6+9+CkIo8Io/Va0av1Bn4wYDUGrQS5rMHt8hsGTcxTnZ4iPJ2hGyrLaHpoSxrJ9a4PF4YQMWk4FnM6wvLjG4s07kQRWby7Q3txhSLYOR3ObkWk4IsMBq1ASGMbxXfFy+1geYlhJ3rJDKtF9PnYFGbviCHN6Ko1yuT9PfvM5xp99hPXxUM6Ps6vEwNfY58JcaJhQaQEuEiwDF9mh597AdUvmmXhYfUeG1R8FsIrKlRRoBKXqFGhGMeLjAtmjIVKyrMjqYmJnU7g8qVXASmWY7FL+OoaVA1b9Lh+yrLhYmVBr9tQnlfKfxtT8EMDqQxhWEv9tKnWYvHrDZR/DKgSu9l1n/n7bmkHWuxqfKMOQ0wDXGeZ1jItZidc3c7yfVVjGBcokRx1nYlROuQqLerm/hdZKAEtv7E4SaP5fndRWBl30YF/HCIli8S0KCxZhjwYddwUM9fzf/zLASryrFLSxK9VJ87hnKI6mBZq+jjZK2BnnZxHPHa41Rwnc08bAD4n3wdt3DzPw3kEMuUZWnPfyPgOsAjaJrDYZlkEM2Aq2HYDVprzLxtv7gExj7LcsX+Vzq3SaIDoBK7HwNgAuXZc4TVt8fDTA5ydDPB3nOCZolcc4ImjF/Y8T+whYrRP2pzBdlvL97Xff493dAu8WDcq1smWStsQkXuI4o+woQr2YC7Pq5uZWACsyrsiEIrC1rhSwyqNaWFHjNMGE9gAsuNlwKZeomkpigdYLClgty0Z8xiixSQtO1cplf1nXK/XNQSM+VuOU5uXdcEpjN6kBvjdHZP2QKZXkaNIBlgSsygjTOsEcA5UEKr0oGBCgQ1nYsOiuva1NB6x4rTl1TuOpA5wqQRW2zbrFeJCiMMBKjpPXia8bEdhY42RUCMChU5W5LPj3XtpJBrmATBZ3hbBMUSllaKEk0Fn6/rNLmpQdJd822U/keWRRYQ2W2bUBsgRK+Dv+jbI/9apSeR/vDzJ8VpQEMh8x/6N2zfzAQBcbKKDTMFVmKAw1AfMMWLJGqYN8Kknc/NpuIO6EPMyLKQSsHPiX2O/M1HsvrrmqQLk8LptO7ZPaZRqlgVQ64CPIl8yDkuwqAhWcFDqgPNDyLZ3KycmPkXxzINCA4BbN8Z2t5ToyI7ro5ERF7WQ/Mumdsq3ocVULWMWfvE601yBwKENbUoKt9LtSP7CYvnDim2aywHWN4yRCQUZiW6EgYMUBAEoelphNgMuXituUqE+eQK4iAeRU4Lv5UuTBZFnxd8VghGER49n5AEejFMMhmULqqRvWKLvIKPI7XgQCPr+SYXUAa9JzGuQ+9+KHTUY8BFi5R/fmZ9JXkqybTLo0BwdHEBiOswFu6AV5MxVG5/HZIwzGEwxHI2FYURLIe78qFyhXS4xGEzsPNngqOEiP2yGuE/3zl0XPsBLzMEvIDCXsGBouG+hM9+ygg7vLk8OwMHxIUrfDj9sYE/tCdEhIcsCqj6by4RyNt+Jaj3Q3aKXeIFseDUGxuO2BsH3RN0Ay+2MIWPnzQ+Ap/Pf287f/+8Hz15d6OxKah3/lLIvwHOz7TP5qfvySp5m3H9il5hSFYoTj86f44uvf4dPPv8Hk6JEAVr3xugIeZgSyBVjJzIAtwKoywMo9rP4KWIVX9dcCVp1f+x4GYrjh9pvfhwNW+1hXoen6QwyrcD8J/81MhrRS06JsIPFyrNvJQcigtL+x1PTJW+oLo/4zEkiZ/NKiY9miImD14yXa9zMUKwhgRV8oibG2utVsXQErpZhHiNkFSulRMxHT6/HLj5E/P0c5KbCSgVsGWLmcRIonQzZ8PwmAKk82upARZToaO6FcoBLAarSqsPz2B7z7l39F/dN7YViRti0dTBsB7bOCpe7dVQs9vHXII34tYCV+MJo9bIBWFhF1BDLp9wZWRezUslNTcCppimiUC0lNQCFeDyY2ZPusKoBTE0v2zDWBFxBLpu/p9LawMPbgvrG+bDLgLsBqOByiPR0j/eZTpC+eYHR+JoAV/SxIU5eCtm6MEaNTihSX3PTTkv2dk5TKEumqBG6nWL2/xN1Pb7C8vAZWnHpjgBXbe+JmxaCvXUhJeMxgWNS1LomwRJjjzAnGELRqhwUSkwbmj06BozGyJ2doMpWA+QCSMD4dij8sDjmBsuE49osrzN6+x/LNezTvr5HczZGVpOGzO6vsj44l58wN6caaB8lWctUl3AcaXhKzTE60b7nuMy3110/I+hFZxxozNKiPhzj6/BOc/e4LuU/b8UAZc1KIM6lW9qWAFAQwxb/DJhUx0pnUVtarAN8tIsp9Lm4w/dMPAlit3rxDXJXiY8OCaBW3qEhEOs6RPhogPx0qYCVvG4LXzrBaIxLvPCbuPZt8V9w+7GHlrBvfA3Qj6AxWKQFJWYL0G0S3Nj4QsKKH1SHT9ZBhpewuTVz9PvQpzw8BVvvyqO372j+fTkEkIK5AE83XabBethmu5zVe33JiYI2LZYNlnKPkFKRYJ1gpC0XZKAR7eqDKDNZl/+5lgFwnfg7d51ABwNimsAX56w7ASu/qQ4AV1yMBK/M8I/OiVVNyB6x6rzMDrBotyujZ1HKiqfhLOT3VUSFnzYT5s8kFnWJojJxuLzVvkv68h3utAvVerEshbwwU99PqpM82rUtt4jV3VwaIvoZKGRUY0HzfAWPGYN0bCRysuSlyUt+6xNNBgo9HKZ6MMpyOCwGsxpSr5YlMuiKjadXGmK1qXM8WuJkv8ObyGpfzEtckNiUcHkDPHk4InuI4rvCoiFHPZwJUEbSaTWdYiSSQ0+1KoJojTxqIG9q6xpCSwJwMq1wKt1W9UpYDQRpKz1p6WtUKWPFzxJnIZrK8EOCRHlb06aHLD72fRkmkgFVKhrF6R3m8U8BKzpAAVlE2EEkgGVazEgJYzcCJgWQB854zANQGIsgUYfoceu3kMmDJ5xWAyUUipvi1MHFExkdZGMv9RiYiDlJO/kvkOEXC2dTiV8VXGdHUWpQa/Jt7KCnwyThHjyrNUWwfJLBKwIqfSxg9oamTrZMASFW5q+Zi3Ckp5aMMl00wSsBXUSsTfXmWuKdT18Hcb9Uow6rimuM+zXsEwJKAlbiwWdZnHmw+6ETZVXrGJFrbUBS/tYTJZA0zqbV9+uaeALYPrNLYp76p5jK2szEj8S94P9lFLPcVaoCZiKv1h04z1m8RQ9qUOg54Ma9QAVlikPnGdUZLAE6ojmhQb4DVMKZUNgbNYAb0wuK0PZEJmiRUcmtjIkneaxYa5hnbSmzj/U0fUN4jlOtrs5LAISWZDfOJJMNqnWBFZiLPdWbDMJpKBhMU6wYjglRNiUFLz9k1clXbmw8bP2dtbDNtmWocoWTa7qQkkyEIAmAvllis6LWlpu95usbLF0c4PSowHo9EkrgNWIV+2v0l7gGrnq24ewFsE1a249yvBazUn24/wyoErLZzCaldWiDPB8KwEj+7JMfF9R2ubmcoxsc4Oj1DMRoLYEUWGgEr3onlai7SaTdsZzxmrA+HrshSDRQssuZDwMpPmVLl3BRrE9CRpWTJihYZYeeo95rxN3oIcJHX2hGLt6V6HgDvPZQB0yquex02artlkw0vyObFcXyrA2G2vGRcQ7kvId7u4MpJ3TExsQP8LQH392MntjvvwVQc/ywPSbr0dX55xdmZ8m0VBp4w+ufxY9y+gQwoBgujNQGrfIDx6WN8/tXv8NmXv8HRyRPxsNgGrEwxrp1J6xprEclPQxCCG0nPsEpjdmX4e+l5dAWnmpb+0i8Hz37Z87trKoyJIKm0P8jWZ5KdDrjp3kofdBAB/4DD4pS4e+venicBPRgLuuvldEpkQG+596DA1HrjeG1/kI/hn0WfHB7P9pRA+Xs3KqXfccLnhc8PkX3pEQeyP9nQeP+IPCaUA7qheH9nhOu5B7N06IOWEwQyNFDzd4INsMtSrhEv16iFYXWJ9eUcwypCTpREJpdooA8ZVlKsWKLEDjzBguRIAavRZy+QP3+McjJASVp8xiRY/YacxRPec9q1DhinBhLr74g+cXC5TYiqSgWsljXmf3iF1//3f0P77hpF1UjnWcqsbjqHnksyyX7N168GrIxB0E930qNx+V9c5Nr15DbOgDceYnR8hNHRBOlogCqxBJadrapGtVyhXCzRLFZAWWN6eWWmoTQIbxHxwjYKJHG/8UJwGxT1+Mfro0HdvTDUH2owHgGnR1h//lw8rEaPH6HJadSs3hXq4aKeKjLa3RpBZtTX/TdN89uqQlJVYo6fzleoLq8xJWD1/hLl9a14XdFQXyZWyl6jnTm5t8j2MAmPTv/pQQj+gV4P0pXkeiwyxJMRspMj5KcnWB+NMPnsBSpObWECSj8KkTOarw0TUErh7Kvb72zJiCn8bK6m8QKyvZUJgWCyUrUgd9ulAJRGdcl80P0V35tgv+p2hMC7aP/6dAPZ/fGPn8vdnHeBGqn4ZQCrdYspS6HTMc6++QKP/vZrpE/PUA8IiNpcJbKrap3fV+kNL34qup9Ygm9AuRjuWyEaLUvU769w98dXuPn2T1i9e4+krpETTKS5c9SgzNeIjjNhWGUErIapGK/r9bAUx/ItEko2pgR2Bb0X9v093SeZO/7GqMwi2R4esoBUEsjtRfenbg1449LyHAFgukmwrIV4rjJEMb8LuOk6Ik7bMocbG2rB16d/j+zrNhyhB6w0juj91+dUHif0WjqwtRl3tnMXufc6HxwtuDQxpoTBim8eb1KQt4Lpao3305WAVd++u8EiKbBKC1Qycl1zGTU7pxRI73dFv7yotn3FDdY7wMonI9nZ5GAGGcpg8bMbcNSf7w5wvZfj9Xl37w1lHCqbUNux8boA4omJe0wREFHQzSf+uaxQY1oIk+ki8WEDHn+E5RlMiZNjMU9SvUb2PGH2GooeTuv1Bo0ZwG/m/da89Ayvp0BovtUxWTRA6lALY3kZYMUGR1MukDUrnGYRngwzPBrlOBrmOMpT5M0KQ45ZzwuZBLls1pguK1ze3uFqOhc2ze2yxB3RCho981o3SxTtApO4wjkHJCxmmN1NMb29wfzuDqUAVksxZ28JWHFSGcWGrQFWRY4BjYfJ0lnT90b3EJnoJ4BVJYUxp23xvsmKIfKc9xKEPcLGFMEgYVhRTidkE229EwhS4EgBLMlpxBooRUTPn5SAFUG5tQBWdwSsKJYSIk1fS6ipeYOU3n12Fbvi2moOHj8/B+8Egk6cBpjFBNBol6AMKoJUfIxIAqVY4Ljl2gYCAFma2nErS5gscd1a9R6ziNZ5xKl/pU3JFQ2ldcwDtbymbrqmubcL0GHeUgSqRO7XtLLn0zRdYuMGYNWibMikssYl90jxolrLcwh6KQzIOC+wmimQVDoruZ/y7rv82yfzaV9Y80Wts21CocfAn5WMKXvSr09YCTkoJvtp9wDbZ+0YeHzSR7O9UB5mcUvM+wEURSHNNvfgsq4bErnukQyGEbYvcypKNBEJWEXQiiwrDgYgsErAisCVeJgxLkqjudWBOr43cA3WNvzAGr+8vJzAKObo9Ilif888xGrer5SjUdLNc8pYSU9OrluqDdYNCnpXGWA15KCCBMgSvUfUt84a3mENI2CV8ASFdUnfuvmqwnRRYbaqJO3nXsGa9KuX5zg9LnB0dGQ+VlpD+B7I1++9+Dwu9x1o40EGV30zlxFfrg2GuElTNBAG3qa7F87B+rLrfh8GrMRyJDBC93fiHtPWawyHIyxWJUo2g6MM769uxHB9fHSKCQGr4SgArJiPNVgt5yKdpkct12iW0acvlXgvwJUwUJWxJnHHY4xLAvfdJxvFpwTeTTbSrzP94ka605WsC88HGU5yng8DNrsRTrvJt9hiu87BLoaUnkBLMsSD4P5XCFB5gRwmZZ6YccrQri9fQp6whFKK8Jo4Q+xDrt8uYIMdrkNfDzHEpICyyRrUFBejCfLxCZ59/Dm++ObvMJiQEngihVVVNyDAIquoqWXCWWh619+q3CrIpKoRRZzmUiGOa8QRZ0cYaCVdNubAH6YB3nM794yEnxUo9MECVThALZFDvwXEDF6vT/v6T9hd34cYBDuARN2rLBH0YLTn+EPA6v71p7dFVy5uSmrt9bY3vI3/dkOX7hgOy2923SX7WC7+GUPA6t7GaRp+VlwMDKofp3mjg8A2uS+8FtadlV/xFIpkgolGrYaN1EwLAMZkJEVdRsiqFMsfbzH7/gLZtERO4T1Ns93DzYJ79zYmH+OOy05dzHGup8cYv3iOwScfIX32GM3JRMy5VRdhZp/WKHCmAb0CnJnjx6vghA0HYzImkZfjvdfIW2BA42uO2P5v/473//Yt0tlKjL3po+Og0OY1PQz4bgPUP/c2ORQwmditSNfOcxRsPDDgsfBnIRdHWEZr3LEDzTHgJ8c4evYEpwSHzk4REciSKUvGeDEfBYJWZCWt5yuZtldNp1hd32J+pWylIWLkBCJXK6xWKyTFQDqwkkCaQS0/o9DljW0icg1bLgIOpjGKo7EAVsUXnyKlJ9T5KdZFLpJAFoA6RScy6ZY7Jqjsxjuw8qYCnqkEgn5WybJCeztDQw+rmxne//sf0NxMMUSEcTGQqYllWQktnWACC171ETCqfwdw6r2tBXWENiHbIEY8KJCPhyiOJsBkhPjZUwFl8uEA2XCAZJAjkumB2lKQOpxSLZsMJKzCuhGT4KyqsfzpJ6xv7zC9vMby6hbt3RzRkkniWgBC4U/ZXhU2w33/7Lu9u6XxIUOq2/O6ppKCgYe6jA+tXyboXG9MeJc0Oj87wvjLTzD+5qUAy+1oIB4laiQtA6qkECJgJXK+ppSYplWKylBlLfHfVSOG85guMP/hDa7+8B2mP/6EdjpFXDOWKYuziVvUOdAMIrSTRACr4myEZMw1rqWPev44cK3sA+2IM3/YBKPkPAUnxYGDEJT1/ZVm2X0+rLFLcrLQ18yYT52peLcJEPDqMh37+DwuAqAKVsmcqZjfBLCssLN9jsdN/x4yTMIGJ8FYxXCCeBKAIv011YZDiLlvx7ht8IrPlTHlUqRZM5brO0nFF4W8j7KJMasj3DUJ/vX1Jd6Wa1y1Map8iJayKq5t3qsx/auUoafny+R75hXFrb3z97Iivzt2+zwV9yvLJjyih7kDmT9BeO0e2yUYQjjyAqn3k2Xs6HJzB3ok39Xfck8T2Ts/Q8fi08aHszY02e8gp85HLWyQKjsiiApWHXf3vC3abUjZ99PNhq8lkl3uofFA16ruwfJvT7k3Uv8+H5JmgSwf9TDiAarZt0qTiixBkWUYJxHOsxS5eHzpQA0CVJxIRu+csq0xWy6EccMiWSCKSKfdpfS+aisM6ClVzlAvpiint6hmN2gWMwHJQKYHwRXK/soFEjI+sgRHwwKTQSZmzWQaJJyQl+q9wfp5VdZYlZWAKgKOJhmKYiDFHD3PGAO4b9F5b0Tz9RgoxMuKa1ILccoN+XqcXMZrRGlvnKhJNZlbS05gW+d4X+ZYrPl7TkckOByJzQKBePHY4z5FgNeYlrKm9c40L6pGfKqKlJ5gOcZ5hkmWYcjJgHxgRdGWslpkcpwMVeqvFT2R3NNIuQvWQLSL3bEtpc5Q6ZdIsXnfM+chEC4tboJYCkxxqDMZs2LXnOdYsUBuaZhPw3ST+fE1khg3yxVqAe2VnehNFZURsifJCZS2vVte3/tKxahKnmsfmhPUhe676Yxnrw7sXvF4LQ13z+VZG9leInWRNT/kXpYYbLWFsXgFEmNcJ/ASNHh46mRfpIemgKC9t5JbJ+g9xf93KnY4TVmZ6nxekXMPNxROk4FuP5LP0NSSv8iwWctLmfcwl0lp3t60cn8RrBoQvGSzj6xAsneFcccY1k/ydgKM5Pr0uGKDyPzU9HANiCTwGMUCJFdxKtUi8y7R3wjbj0BajfVyDgJV46jBEGRZVeIll9Pon+BWIEX2xqI3Q7iWyoqy+xSVgLwNbucl5kvK/Rk/1jg5SXByMsSTx48xGY+lDimXS/FnYmx2VlEqUjiec34ea2bJdaKnmw88cXaxnXLzr+z9t70B4D+VTSr7XdAECNnIB6f8kfixNVTL8wLf0XfVj5v4QyT5qMByUYrZssTV7VzO2WB0hPOnz5SN5j58zJ3KJRazGVblUq7tu3dvZa/69NNPMR6PxRecn1AM4QGMRiMBsUge6jysgpCz8c8wSfQ/7Oq4PfT8fX+XE7YdzYIHH0QIO8Bq36t/AIOlS7h2v8bB9+dTOnrl5vMd1ZYLbotJNnrbdLSDyYCiF2fjK2S5GmCxH7A6cPJ2MHj884Sb5P6z11PyQgZa+HgFZ2xiVZohG46Rj47w7JMv8fLrv8Ho+AkGk1MZrMxgSxNH3eAMsOLGuvURtFRqBKyiWCMWwErHEOuWZIazQqMOTRcPfZJdfws3gJ/73B6wkik3BuY6YL4JkMYAACAASURBVOWvFqRRm/eVfeaHAN/wXtu+dnzBhyihTunsjmcDrWeiJluUBqGtv4UHvBPs1CcZcHf/NbZfc9cZDhlY4efzf4cecfcAK2ENaZLrQUALGBv5bgyC8Dg8GHXcUAGcdXpR29JLgpR1VpzsgOZoqwRpqYDV3XfvBLAqGi0UhbHk7F5PGLouu55Vgc44HePkGMXTxxh8/BzpsydoT47QFrlaVZl0QZIlB0oMDPOr4/eIJwUypYlJmpitRsgaIFvVSBclVm/e4+2//h4X336HYb1GUVO61aq/h4Exyhjy9b9/7T9U8D901zwEWInnvHTfDOCRhLPFIlpjQd+6k4lMuDt69hSjp+fCDqIfU0UwRoor9S3QBLaFUOMoB1woYNVSonFzI5K1+m6KvGxkalvCIEvJoBUqCj73Z0Slojy37KgbCOEeFRzNOxkhOj1C+ukL5E/PMXx8hvVQfcl4XLLP+2fybqqBHC4/EFaAmOFrR5kTf+KqEdBnfXUnk+Uuf/8nlO8vkdcsdgopJkoGbnam6Z8jnUrzJTPzddkX7MJ4x1f9rChRTZEWOYrhAO1wgPjJYzSDAbLRAPloiGRUIKKBKP0gROdhyZSANfRQUZklvyljXP34IzCdYkkp4+0MWJaIyQgLkteONbErVAXxc9cecxiwUmDoUAQ8uH5l+StAyvt0QZDu7AijLz/B5JuXyD56IueoFhmQT07TCUJk/Emnv2GHUAO2ywGE2ULZaVmjYDuWUqEf3uD6T69E6tnOZ52xLc8pQcw6XQtgtZ4kYryeG2DV0t+K8c6lVrYRCEgpxC6VyN/bv81auP/91kAKK1hoeh0CPnK+AtBK1pIU/puTTHVfYjzXs6+1FQtu3tBkZeVIkkEHWNGLR1mBPgJbYbiyXnXdW76OFGYyedhfV7pSViJvMq2kvP0AwMrPQdcICAAr8eHgfZHEwkbke1VNhEUdYdam+P3FHX5aNHhbA/M4Q5PkwiKLWwUBKKlRWbMVm3bfCTfI8lOJkAHTuQOxmM3Y0J6egb25mjvAauPXm49xs2RnS/vnVPJSvzY895SdX1jEa6zpESQglnJZ9Hr70Rg3wMFDhfC7qNHlsxuJgq6MjffVFdL97mDM8GEotiiVAe2sbH1muE84ie2hOOR/5zlg8VPkuYAqk6YxwEqZhmyArOrKPIxq1DRxJqDKJhiZG+KXqKb0ZHDkbYm4nKOZ36KeXaMhYDW/Q7uaS1NWjJhrxppSDMdpQD4ZpOLtNMgikfgRGCKTkveHAlaV7PFlxfcmyzEXpgulgQxxBKwIpJCxNIoaYbEUSSLspoTm86Y/47nh+hLAilMcafDMNUxGadNiRsCqGmCBAg2BHwGsdNoZmU7Sy6afkd3/XBjSyJG4SBCKQGApxzFIM2GqjdNMjOXJsOlkYDpyQSWLcl97k4zH28tEdcqhAVbd9FPmdkZC5L1mbEUBMRoOY1KGpJqlr6XxQMCqJNjA46WvJK+pgVYKWClLmkDVlOfYFlEoWVerB/MQNLxmu07j+6440MaaOfL5ggcJa8vk8N3668g1ljebf6/83aYhuwcV17mca+7HtDXwoTIGOIslfMrY1QPVHu88VyYwL4oBMwP3aY6aI2jjw+ZCdLWp7OzWuJWhKKajEj6PSZ1FESD5i3pAyWsYA5OZM+N/ym+uU5EEtrpOxdeKLDx6YOlka2Vb6SAc2aP40gbkkYGs4FVfAct1YuxYR5i2EVYizVaTdoJYwq4jQM3XrpZivj5EZd8lBrxnRBqo01IZtzT/s7qy86jkhMBGWLU1ZbSrBjezCovy/yfvPZgkS5MjsXg6VYmuVtMzu7MKAAEQPNL4J+6Mdn+cRrMzHo8kiFsAsyO7p3VVpXqa5h4R7335KrOqZ2f3sDTmWFrXVKV44hMRHu4eKFSB/txLVjSyXBVycXbOOQogGfOdxvWRyOXlOWVw7I5Ht3f1u1TmVUfwhmujFzQOCDi+Hk+BqkBSSEbzacDqfssf9Re8EzsEAcGnAFYoumBNAWCFRhXwsAIDrZiv5OrJUxZWHbACQFlXlWy3G9nvd1xXX/34I/2tXrz4nLEUQFzgBHsUlNOEgBUAe65Ln8Kwug+geiiheQjw+f86YHUKcHDACsGQV+89zBgQUDNlvw+wCjfiY6DVQ4CF359jYIcvkvdt9tP7dxy40uAMAzObLSQtlvL081/Ll7/7Wzl/8oKAFaiCU8AKg9IrG+ExTAGrSCpJErRfJY5ukkEsLgiu/u0ZVn9OwGp6b6ZJ3UOA16n3D4Cld8xwFkSYvXjwfQLI0o0qqHzeA3idGmNDNyEHDCbHMe264YwrD2TVp0M3AMqOzFNGww3fCKaLsgKsrEyQE+2AVaOAFZJTsATADugKSatE1t9+kNtvXku2LsmwQrUWFU2yb4ztxwDD2VUOXCGyyzOJFwvJHj+S7PlTyT97JvLoXASAASRXNBA3HwUHrMxEnMmbF7iCKp0DVlVUS5YmMmsjglX9xzXZHAA6br59KcseXVJ6SSkjGkvTytvQoOO+x0Pr+0OJwkOAFcCTal8qnZxVXJFdW8seZrazTD7769/K/OmVnH32XLLLM6kSZV6BgYUk0CuwXpHkOQIk2Nf0DhLIAzcbAlbbN+9pBB5tS0onwf5BQDIEZA8AVohAWMmFcedyLv35UqLPnkn2/LGsnj2RaDWXGgGkVVdxMjClHdlb1ulwSPm8/bdeRbSMjuteol0p3fVaktuN3MD36IdX0q23MoeHCjvQdaTx86HD11gR+vMQ9NndZQBsFWOCUEzOU+myTJLLS+nBupobYAWfK/R8h1F7gqYBbhprHmGgxMOvoESiVkr97i2vcbXZSbevJAEY2EGmQqHEnW6cd8bLvyVgZeNfAatI9gBfrs5l+WtlWKXPH6spvSX0Q6dGlk2UjeKMANwTJIdYl5gUIFEsa8lwvd5/lM23r+Tm2+9l9/adtNstOysh+YVfB5laWS913ku/TCW+KCS7nEm6AngIGYQZZtPnZQQrxvV3nMPDfDNp1hiMHgestIdT8JkBYIVPDWOVgZHkRva0XPC19RCwiuNC8ATLCgyrTwWs8H1Ishyw0hWKqZAiKfbwAP9TASu87RhgRdkRYjSbEzABb/tYyjaSbZ/JD7elfL+p5PttJddtJFWca3VdADB8OmClPllDBGgSY/U8GR8h98TWBGdY3UFlHdCzNR0JnXs2Dt+FhH5kqYWAFTJMYPsNQBJ2evQvcIYVr5jvon7Vh9/5MR/Um5mM3y2C2JEeBaym8czUCmRgWJ1YJx4CrI6B4BhfYCsVKPQ0NZNmLbpqcsyOb5jPSGBpAYRrq9Ielb8pMyRtkQQ3khhgBbCq2XwYAKseHTDNE6gD2woAVyyyLBKZ5zEBK3hRoc37McAKexPYVgCs0OQjL+YEDB2wwm4562sCAZDdOWA1+MPi2LnnAxgCqzADMsa1DsANGFbv6plsOsghwarNmLxzf+mhhkB0pmbww7wDSEH5n3pnocsigCn48QE0Q9e4eZpQDkapIpnGds0spjksUCtgpaw+tS93A/ChUQcBCpXesoMcmU+4P2i6giuoflEkvkPmB8AKibGBVhAdwwMJoBVALfWdQ2EpYpc/gM66ler3DLERt6/jChpdl7BOoOBhgNKERaWsF+/eebjz+UwnGKdTTQmN4bX2bo9e/AHTzf04aefQ0ueQeaEXlkzKjXVF4wTNsRT08cYLdiwsqKkPEfcy67TMI/ECIP2vtPjma7E3hsB7SC42xtegMAG7CseJw2ob9KCUrO8oDaRE0GSjZN5hvzRWMiWGFjc4aEX+mPtGWqyK88W5VRLJuoWkHmMgJkgJigO960wei46aMFzHPCkg/5WaXUMXaSQ57Bh4XgDtzGDe7vfAuMOlAGDVJ7LZt3K7BesSklFbF+JK8iIhWEWeO9cJyA4TxuVPEPODkQ+VQIY5qLY3as0BwGqtI84Y/kOpgEDuWHAYR4/t9bhfbmsxvDfYSWwPeAiwCuP/+wqGYxxxWDDAOZMFxzmVyq5qZbOr2L0xzWdyfnFFf8AcMSYbR4hUZSmbzVp2u63UTSUvX72Uy8tLefz4sWw2GxassN7tdjt2cIb/FToMcv96CLAKp9kx4OohQOpOgDr5xZ8bsHro+6fsnlOvn56n/z88MI49wvjCN+G7MYcho3f+YEGgrysBEDAFrT4VsDo14AYR9IkTP6hm2WI6TWKJumPTSTJJspnE+VyuPvul/PK3/508efErAlas7NC/ENVqipW1ZW6QjI+b4siwgnElpYDGsIKP1WChaIvNvRS9ewfAvz3D6lPv3ynA8aH3++mfZE+pqP5edtX0Mwaw608AWGEAeKCtG/zhsZwCrAgOGcNJASuVAobsqikYcygdsYYBjEdUEqieM/BOQ4AHM9BC0mgu8T6SzXfv5foPryS9LcmwQvUGrZjZpZCXcHQvJ9uOu5J6CEGKJbOZJBfnkj1/Ivnzp5I9fSzxagkTB/6dsq2wu4uxZTR5U6r6kCRYAIOAYd+VDFTnYFFtSmnefJTNdy9l/c1L2b9+L7MuMnZVYHbLOWfV0hNrz0Pr5qf+/aH9IYOMbr/Xjnno+tK3skNIfb6U2bMr+dX/8PcSny8lOz+jR9QOho04ZvhZ5blSr71RCAcTaOrIxBqJ6laiuqYUkLLA129l9+qNNB9uJKVsTaUxGhgcbsROsQ8ZVgMdHQnGLJcWoNXTx5IDsPrsqaQXeowIopH0YEyqqbjJdiwwRRDsASuCeQc6US0mC25fi6y3kqx3sn/1Rt5+9bXs335gq2jrCTh4/znDj3NhCHLGnykqQaDvUgoLyum/BCPe+RxGamRdgWWVFLnERaYldKzVNBxXxpCzq2hqX9W8tv1mI1Gl/w8JHJhyAKtcekB5ie9jwaAZUvcAL/1vzbDSBAFqde34VuKcL89k+esvZPm7X0oC6e6ykNo9rEwSSGaPSbF0L1LpSI0xx05YClgByJPbjZSv38n62x/YPbH6eC39fm8t38GoUG+vKoEssJd2HktykVMWGC9SSRfw0AIjQFcz+gDZWNW1X5krd65dsK7r304BVmogPoDtuCbeQS/w4nR51dhEXem9ZHPY8jcyrOA/UZBhFcezewGruq0OjGqdYeWALPeDobI/XXUOPazCGGf6M6eeSRvd4FX9XZRhBaYC/M4oC4xQUY+llEze7Xv5YVPKtzfoFNfIpo+lAYMMaRgN++Ex9jDDygE4B9o0SdVOouFjAOfsl9r2/P7GGLoXqifh4UNlL8N+7ab2uukSsAIjgZJolzMG68go/tJP1Tnriav91dlYwVgMj0EZHcYUOFIc8fMfjnGSfKk8X9fmAVILNvKpInE6QqbzgnGqeZhh39SudSYrDeRZfs1HdpWu2ZADklQIwLmrZd5XBKz63a2022tpNx+l2dxIW26lqyvpIGshcwNMWnQK7GWeRTLLFLAqtF7FAoIzrMCscobVDozVJGMCh85kAEkhjcF6A6AN3lzzWDsdAgiYMqwIoBOQ1AYdkP0BoFHAKpP39Vy2fcGOhD3AWPoaqXzSASuHjBVYQjKuyT6+9wzgA/239PsLMKv4VKAKoLy1KDCvIoM0WTF0RwQdI9RqBJJBBQsVkCGDA4yYSNmwYKIDiNrQ31J/B8YgACvt5gfACkCV+jeisxz+Rgdci6f0s3wF1zHmMdidvDBofOOzgAwrk21xX4ZHE8b7AODo+sz/JnGW89u1S944vzg+DdhzACcGkwwG53EieZIOnRkR6+6bknsD1mwFPXHneu5FkLG6nBHf4UCsrqm2l1iLQwWslFFOb0+Tt2tBVkt6VpfVO+WgkHXmU8BFrwzALZ4DPeV0nEIOS2AT4wf+ZmBYYXzA59O+A3FDHsGcPyHYhXnJTroErFQaiK/QLpEdAckNAauYbCsAWDWlgQpqEky3DoGYJwW8rPpKFnEniyyWnBRCuzHuK+ZSTDaJIeWXsUHdx7KrxAArNEUAYNpLB6saxIPeKMQa+sCfMs9SOVstdG6g6QA88/JMZmhEAAAHiG6/kx5ed84kQw7i4+Gg+DgN1HVP9+8N97uQVHKwr4esZWeU3ZP7+Vrpx3MsB1WWN+aN+u3B74v+eyjppLnMF2eSwioIjZKynGs5ugNuN2syrNbbjbx+/aO8ePFCVquVvHn7luAfpIH7fSk54tIcvlbqpfnJgNUpltVDCcl0A7kTcuA+/LFJk0PTD33Jn+jvx24Yu80ceQybq3VoGLf68cWYgJ6QnjpET5zCARmCVqckif55D0rCAkT/2DGEA57nEL7eqnfKcjBjxwTV+UIePftCvvj138iLL38ns9UjGj4iNwQd+6cAVtKVBKySBJ5BarxO6jCDABxRsOj85Pv8lw9YTReLcBzwfkxj1Mk1OAVUDb//CYDV9LspdX2AYfXQ+uABqX92CFjh51ASOABanuSbTMklgYdeHnZvx8LxHa8TVo4sX2hBrLaWviRKR7mkcSFFspQYeee37+TjVy8lu90TsMIYxqZLyj3ZWgFg5SwrS4YBDEhRSISubE+uZP7ZMymePZUEskACHClNHpTuroETK45s++0G7iP8RnACwAZYFGhGgCrWrhH5uJbqh7ey+fal7F+9lR7m1z3aCo9JrXJCLMn8yfPlp7/hofuPINobW3RJLNuukbpI5fyXL+TqN7+Up7/7lVRZQuZSnYDGDz+mRGDGjgSzqwLAathHVLrGRASG5gBNtnsp332QHYzBf3wnHSR3+5rMMzZa0wE4nKAfN9dnfBbuMYANSAkQ3OWpNPNC2keXMnv+RJafPZH86kL6xVz6HCyNnp2IUDHkg9GPfb75sbh3h1Zh1ZSYz6qReFdKutlL8+6D/Pj7f6GhOTzKskhtytmFEImFfWRo6upjx08Gx81AdjCDVfmBGtgiWU8pFYR3lf4LdpUWE9glyoI5B63gE4YnOgMREMT15fUeO1Rxn0Agc89Y49b/bwxYYc4h2Md1KHEPLs9k/svPFbB6diVysaQxL9Nla0/uzcrUi1EDTHYORFKKZBjgEn3UdgSrMOYAItfvPkq/2UpX7tn2Xf1FzHcFnQLTloBVtMokvZhJskKTgUK6RAGrA79JZ9MEjJaDtd4kgeN6ehyw4gefYFg5o4mBIsDLA5aQ+QqN8T739x5O8QBpDbBKkvm9gFXT1dqVlb45I5jAduueBBjDKtzq9FwNPHlgDHnc4oAVYhA81fvNvXEMNABAS2N12GRnsm4TAlXfXG/l+5udfKg6KSGjjCBygcmvmck/IAkMGVahJHC6ok4Bq4Eh/0CcxrHoPnwDSxljbAQj/fypYIV0xaRT7BQ2NKBwJpgF5sG1dajqoBhriNEpZpUftgP00/OFLPsYEDWM5ZC9PAZDulwb4PxQ0XkYR27NMQCXmFSjV5ADDcr20evQoCmASYWGTnjGQEm7SpbgdFQbkXJNsIqA1fZG2v2GgFVTIY02JmbfCPhNc3TNy5VlBcAKwNAxwAoMKwBW8H+lz+NsQZYU54sBVkm9oycQjK4BEoG1wfgYexQ9gjj6bawDGdP+fQBz9n0h75tCNl0uTY9ukRmTfciwYN6O44JGEcfv3lPg4+UpwLZUFnEkT4qZ5PQBBZAVq7+XPdk9ULcaxjOhGsDvL/MbDgAzEFeykDaDNEsFAlQ0T4/YpROMKnTwA9P6Q9dIReazOjkArAKQUHU9XwfWjRquKxjlcnxtcuPd4MbYKsy39Mrpww5x/H8L9/B9LEwaYKUFpBE81oYId+MtAlYA0oyhpc1UtLM1PaAATuEJBqjZOUB2ucxnUsC/0hiBN9sbHhzBKqyZMCaHBBKS0q6RXV2pEbnt/QCy3DdYpYxq9I+dWsm1GCveeNOaiXjYYqAUQSMWPFHrwnjC3jLidANgwkvTSQQprfnI4V9l3sHpUCRpW8an3nFwhnOWWC0iAIQSPFOPQ4f2lGHVErDaoYsgwCqClJCBqv8pwE2SyQGWAbRq4T0LtlUpi7iXJVhPKFLQscd8MAfUzfZKY+5hvgDQhdMEWFabPVhWLY352QwIRSqug5YPQQpJ2XnMxipGaifjajGfyWq1lDM0YZqnUqTaWEx9xhplc2K9MfCcBVOj32mxKFx9rWBkdgFhYWLYN0z1MSWZaFwwdhgOc7swjgjfdwqw4r03wKrCPWgA5iHPALNsTuAKhek8K3j0dVWSXQUP2Xfv3sn1zTX9qxBrv3v/TparlbALN+Jnb3rkRbqHGFZ32TTjBcPfDinNdxOa6funrzDp5k/PhHzH+qPRrk/7yvDGhzfMfw67KIWfOAWsGOwNedEYPMLM8E7QEoxJR8PHvVpXD08EHgIswuOffsanXYHxVcdAS5KpnXlF48aUeviLJy/k81/9FWWB87MrgliowEL2A7AJdGmCfYP3U/A9gYeVA1YwXddOgbohj6aefyza6QMoSCR/4gVhXYhv/+M9rB4CHMNDOrZgfOr7j77XuEX3MazuGz88fyZsdxP9ISCZVJCnc4SU1aCqegywGsRrkw6BTKQNjBnbyztQpf+OTRcOkxtNwlEF0nBSu/XoRpHEqaTJTJK4kDyeS1JGcvvtW7kBw+pmx25uSFRR/VHATem5lGdZ8M+u5y4Ng7wK1YXlXJLLC5k/eyJzAFaX5zS+BisHYAGlgTac/bq7JNArZVrtQvc18jwEvu2QGAGAqV9/kP33r2X73Y/SgUVUtTKLU1a6eK8GuruyqxiIfQJg/ROnxcHLHwKseviBmVwNvlSQAiaPzuTpX/9GHv/uVxJfrmSfwlgTETGiezDS0NkNVHGklSoJ1SDMZEO+gcMwFR2VUPUqUR7bSP3mA1lLu1dvpfm4lhTSQJPVuR8b11e7PvSAgLE5gi/cR7a3VllgA6+ni3PJnz4mYFU8uRQ5W4jMCgI+qPiGa77eO43sGIYwaFALdtTvPaFMwODb7SXb1dJ9uJaX//R7ufn+peQ1uvBQjMRKqBtqekDN9NvGhycHGpcri4QeJKSTjT5FNOVFUARAwlhV7nfFhJDoi5UFrCMQq64sfcPrAp5vNm/M6wLfTcYj7oibtAbLtB8jjvtYEhMGT5/iYXXf+LxvfGvgrV2ScKdQiZezlSy++Ezmv/lCkudXkj65JPOKlHcHrHzuYE6ZB5GOczUhx3xrdlvpb9FZ9EfZ/vCKMt1ovZEYYF9VqqkxPchUZlqjU2DSSlOIRKtU0vOZRItUiouF9NRO6B5D9qab7hLgwXGNLJ1pIcIl1KcYVrrgHMZ0g1l1yLByyclkvWCwbwUrB6yQfoBZBUlgli1/EmCFz2JRywAr3aXH6n44Nj4FsArvvzNrvH02DJ/JasE8JM6mSR87qoFlJansukRu21heriv5+v1aXq5LWXeQabrvz/2AlXu+/CTAyhdrWxM0Xzke53BMWmv7ELByL8cQsBrYa8awYoLPRN47PepY8GPmunIMsAq7B7Jb4l3pioNbujaFUOPhbCXDdcJuHRKvgEk4/d3wKd5B88QiMMSmDn7a3CW7jmv5mCBiTfPusS634fpocYQ2WXFAopWkLWURVZLWW+n3a+nAsFp/IGBV79bSG2DlZuLSQX5Yk92xnOX0scrQQTAArPouoncVGFYuCVRlQkJJYIpOfyjksQNtJ1G1kxlMzwlwWJdAthFVwApjnEs+Y1QwrCBjjejztI8K+dDkBKyqPpEOth0GYCDGhswPFgncFsgsQ5EOflkRvbgWcSxPZwv1AOPftTMhrHoA8eM9WB9Co28fT2M8av5LVtfR+6UjBscJJhiAJ3S6bQAgokhogNUuFvmx2ltBga63zDEctPJ/lZk1MqucbczvMer6KY/gUB3j+9ZwDgTRdMM13MKarGh+R78vmqIfZ1hhyEJOBWb1UGRCo5IopifYDMw65FSIP9pe5im6Wy5knhUae7at3KxvdM9B1z7ERnFE/7V9XdGL7Xa/HbrnuT8b/awMsIszEAnMSsNAK7IiLRYeLG6N6UpCFg3qHbBSD0R6TfnfbK1SkQFiY5WYYl/UthZqhcB+q2RgaTwLBjkAK4jrMoA+HeSD8BDVjoK6Fzj4p0y6Pbs9KlhV9iIlrikKULZ/8DvBbOzQhbmSoqvoabUgIxA2FCZFHRhWSobQvFu7aINJC2v0uo1lV/faLXAHMLCVPRtXaDxm1WYlb5gnIPJdcvhAToESYlYQsDo/P5PVIpOzOWJBNEaws/MGGtY51D3HHHh28EqDd5Xka0OWwzXWi0suCTwNWHkerAvoNE98CLDSplFa0KOcmNcJTSrUTjbLCu6ntAvKMo5zxK1luWeh+uXLlyxW/eIXvyCAdbtZUx6IuJESQqwB8AD0boE/BbA6Blj8pQNWPzchewiwupdhRb9QrSw4YOUJuQeSrOBPNtuwYuTf7wnUnYH5E7LJ8L3DwPzE9x+79z7ABxYX9dPoQpLI2dVzefHlb+W3f/vvZH72iDJBDGgCfJDLNI2aMFol/yBoHgAreArtlWEVw/DSAavQN+kTT+DoyxysOh1Q3ZsM/TcCrI7dt2FxOWH6Hx73fe83d4Dh5dMFK0wY/UUHwSOM8O6hlY6msieuZGCyegwQDt8/BbO455rJugfoak7sZoKjVEY/24IhTzip4deERQEQbQGWxqCgziRLCmVaVTE7BN5+/UrSj1v6H6F66v0aGLMQQFIbS86VwBuMXaTSVE3Wz1aSXz2S+dPHBK/Sx4/YBY8yLPoGKWiln6FtkQ0T9T2KQTVNLRG01nspP3yQ3Y/vCcaUL99K9eY9JW/zKCHAgbP29smDZ8InAv0PAU4Pzb6H3g/AChseqmJgUfVnC1l88Vwuf/elLL94JvU8U18oRs3attgrr4gMYFSOwM2rfEyeDYjVZE6kg0k5utqVNY3Mqx/fyy1YaPC0utloRzucSAAwHQBWYBLhmtv3szMh2itj7V4uJX/8SBaQej65kPjyXJLVMMsXVwAAIABJREFUQjqaoVqyHUg9yYgyZpRWrtVnhDwdq/zD0wHdArN9Je27j/Lqn/5Zbr8DYNVK1sFdDeNCzVRJkPGRPQRKHjDZ37xrqQGo3Itobq0doRQ9Mw69y7RNQsjXOgjGY3eQWH+G6fvw96AzWQMGB84TY9oGCWdfIK3gzwEAcmydegiwmkqqpuPxXsDKKu5I5LDl1DiWxVzmXzyX+a8+l/jZI5l/8Uz2AB/B7AsaTAxJC4Np3QhUMoSyeS3VzY3UH65l+8Nr2Xz/UspXbyWvGxrQNnVJM2c1zVcQEX12qrilj1W0TCQxwGpxtZIuU8kaMkBVWI0FL+3yc1oS+KmA1bCmu8G6AZxDwn+EYaV7kAMOiltOGVYPAVYoFGCNH/y/TK4FaZ7HFc46YqJ0wILU8XMo9T4snoSAxRSwgp0DQUNKO9RJ2gErzi+BxCGSOpnJ230rX729la8/buUDVMYROjiqfPA+SSA7HpqE5gA8Md7NdLx6d0TNHrx6EZaEjgNXNgwGHybfD4c9ytcWYx4gBqNPE/ZLfJclHVwMCHIEIKbPXwPcWeIhMwYMTT2/8BGCVWNLvyF6GF89KVSFCdMU6Odabh9xsKccKXgeWwN0nIzjxwErJPWsc7hPUMDaHs9D53bY5Y7d8yDHi0pJm530+43022vpNh/YKRCAFRlWiBO47sFuYASszpczOVvAI7MeACsFsNGAuCVgBZ+mutEnHmlWELDCuWDMIuHvy40aWacArFSGR59XNCyZAlZkAQLUUNBnJ5l8aMGwyqTsEjKs2LsUsUUUUTKFwjIlgEzwRYq4Z6JfJCLzKJIreNay6Yf78qjEEexvDYF0Pjpo5feR98KMqYeRYYUUZf7CCzKSbV2ZgboCEShckTnFxiwiP5Y7SrZ9jjFp7mHADql1RCYWAVnzvCRzy7vds9g1jhYekw0yjrHpXhXsX1z/CYIpsOGdNb2Y4MbgBKx8jh0wtRQcBUgKNhXBc4xBFOGimA1W5hkaA2SgrEjcdASwVrO5zPPCCqSd7HdbrpOpsaOBv2FMb8s9QSs8yZpOE0oiS1xP674GUAdFGjDSAMzSr8skmSq8ULBRwRtjvJlEU+PISNIk4xQn64nd/FTCrddRQRo2NmHMo0xD2GmQdcT4vaWHFWIaxKpzMqwgMwX7SoFYMrltrDCXJplJY3Z04S67jhLQXduz6U2DeURAmkfPbpp530rR1lIAtOpbmUOWGHUyyxGzG8vTJcHGPPJ7SMdadLmHTLwV2exq2QK0qjpZNx09rkYze/ee0myDjHljZGrNNaEccIk4I4/l8WUhWdpJii6fAB2ty6ezOtWc3QriHH9h5c/7kRxaqThYxZDWCAPh78Z1cCSbTPO+Y3H9sdcMBStKiTEfEv4LllUFMBasKutSClmf7unatRLPb7/7jkDW8+fP5fr6msy5i8tLgldn5+cEteDZh/HFQtYfA1iFQeDPBawOVoUjV+lewIlr4fEN3D/q5wJWoaQON2wMAHXS3MuwokxO/TxwHK43ZfWZibZS4MNHCJ0Miashn/63cMMOuz4cHWT3mdoG3QiPvfcgCAkSi2mSwXNgAIPSCiZ2JGePnsrzX/5W/vrv/0eZnz+WKJuRIohBSwkMTCiHhHxS5XXAClyGLgSssND5U48OLIs//vGXD1jdC1aR4XTaFPJgXB2RO+mW4h319NVTgOG+hJJBKzXXVvUYpAjjPXG517F75AnsMaDKf+eA1XSx1MAHRtC6oIeAlWWQGtgFmnA9vKBVOgDUCAmLUcXJGkGVMJcsm0uWzLAlS1pFsvv+nay/eSXJ9ZZgEIJRjHmCGEjiTbdPtp0BVvr9pF0RjOogr5rPJbs4l/njRxLj3xefSTvLJJrlZFkB6PDubAQw3EPIVjoNaqz6BOPJd29l9/atrF++leb9tTTvriG0p3xslRf0FiLOEFT5nBX4KfPmIcDpoc948P2k1sdSAQCCL9WzK7n4zS9k8eULia7OpF/OpDaGy9DqmdclFSSckPwh8GWXQAJU7vEDhk8nxWxGCjIkWmDG5TCEfHct19+opxA6KsKU3oNHByK84krZYQBYAWAnYAXvDEo9Z5JfXcr82WPJn1xKcnUu8dmSHls1JZtWfbI5MgSCTJCUIYMxgqDRAUpUU1MAbPtK6tfv5fV//RcydTJ0OES1HfffEm12CALwb8G0V2oZLDlDw+a17zsYV+i+Asq6zi9jQnmjgOBfXlMP3I2BMDAKBy8MHfOYC75eoIrr0oNhL54E/Ny5/wIAK/WO0e5S0WIuixfPZPGrFyJPLmX15eeyyyLtShkOdgM3nSHKtQDxAOZ7Wcr+/Qep3n6gZ9rm+1dSvnknRYdEL5YaSUPfcL/swdZhZ6tW6riljxWYVclZLrJIZPX0Ulo0ws0w5gGG2xptlH5lsB1Zf3WgBfHKKUngIeDD+3esS+AJwGpcXy1gtS6Bbrqe56t7GVanACt4/w0ggxUaQsBK1xVr8x6EANP9MoyvQsCKLCskRxmkfep9g+RSfayQQCL1j2XfdBIXZ3JTR/Kvb27kn9/eytsSHQPRqRQG7AbwnJAEAoSYAlYcRtZtK2THcf8d5sNhXKuneBgnhcPxGGCFe+Om64w/rQOjvlZNmNsIq6Qyg3VHVb+jaVw9gs2+HlhiaoBcOMd9PE4LWbb7hujbHc/KEJgakEgDhP07DvYUM9A+tQ9RNm3NOcL4Rq9FxOQeD/XcMak94wBjTlviHeD5ysBAItmgA1lFwEr2a+n3t9LevpcassDdWtqqZMcw5uwo7HWVJH0jyzyRy7O5nEPuW5cHgBUYPw5YsUMZ5E61JneU1jAB1KIMZFXd3gCrJKaXJQV/6BQYa7EG5s8EXrBeRVA0qO8a1rJ9lMm7NmM3zLLF7wFYJQQgAFhhraIHUBzJLE/Z3Q2AlT5hoi1yDskP2Vvqf4TLxaTbGOaMjUxd4uCHMwHJSFX6l7GjlcnKJ6R/cSQ3+z1ZM/CtRByAdRjpK5hXe4nkzX4nDYsiJpN3xryp8GuyiazbrSJpB6oONu0J4t5RomgjapBeW7HF9kItE4xm5R5zOhjgYAf8jYaeiEHhB3s/io6QvhVk9Ce8R9j7AWBB+rfIC1mAUVfW0qPjbILuknNKAjFWtZNfq4AVknlchwj9ZioCVruqVBDeACsyrNDZ18Y8GOu3aJzCjqGNNASyLCcylhFzVmM2YZ9Sd2Flj+HuoftkT/mXWiCQZWV5JX2kLDbBfALTCvkCsUPzQ1O0S7sK51FMlhX+hUwQT/w/C3iUDcI5QwkgzMUxDtqGY4HeSfgXTGnEXCBG0F9aJYhwZ5t1jeQNzNcbKWACH7WymKEgp2vA4D1mgBW/w9lkQwFDZAtJ4LaUddnKpgWwqkVvZ6cORT6MY2vKpHGZFijpaZXnkiWdfP70AqGizIpcZnP4WmH9Vc87PNlxkK74E7E4vw5xm5oIhmB8CE45C3+Kg/jr7yMkTNfUu4CVkwNMpUJ7A2VaYc2CLBUgO8aJ7r3oVDpK/RGzf/vd9+wCCMP1N2/f8O+PHj2Sj9fX/N12tyNoBRwFsfyDgJUfZFgdCk9E26bqZugXyi+GJhAPAUr3Y05TQOfgIg5Gb6fTpnBzC2+kH9fPqdBqvB0kwMHCpzFBT+Q7pJVOj/TY9w/A1JFLdweesUrAqSvAAW3HcmfD/wTA6uGEsydCqiwHbcHbx6nkiws5f/yZ/PU//E/y+LNfSrE4lwpsChsrNLd2Q+BJIKZLJIY+DCtLanzBskpJn1Y9vdM2H/Lounf8DHWD06DXfedvxW6tRjKiGwPKYdwPv5sEoP6/RwDFY995CrjabbaDaS3bNReowqnvTAgmnwS+gvbnp2fRIZA1rAlYzK11s2/64cLJBf8hSWDgYREGDv7zKcDKogzpGrgUjJV+ZRsMGq/J3w6TM5x6luQaIMJUGn0B00LmxVLyYklZYNTF0m9q6d6tCVhBbgemxCxJyU7BOWqwq2aTDpiMa4NKoygpwmK9mEuyXCoLZzGT4ulTsjry86XkZ0tJlzMFt8xzAEEIwQA33G47aXel1OudRNutbL7/QfqbWyk/3lLiFm9LSRqYX2sFC7p4NW3XWaWJh3LBxsDx9J0nA/SIGf50/QzX+fDnh9ZXANglrj+SxYszWfziMzn79ReSf/FM5HIlVQZ2yyiJGZgtNn8Q+IzrGjsNDwEopXYM3M0AtKwl2ZbSvL+R7cs3Ur1+J/XL1zQ4R1kIAWNTAUjXLnoYe75+hN/r8gJUgOH5kayWBKuyx5eSPXnEboYpDPVnuZS4/riG1r2HZ2Ldf3B/oOUnVTpDHVC9L9AOOikrSbelFNtSvvsv/yjXX38vRQ2TXavCQiqA74ch90A9UK8QjhXzYQHYdt9DJQtmOGs0eAcG8Hscm69qBK4mATtbDR8pZqjkYPRLC1lazmZgjGjhvH/GdP1wBrODv772ePLt8Yef4/RYfPxN4xjuG0iCcI/B5rHuQi0M6K8uZPb5U3pYZZ89kQ5zEn5lgWQXhQJcW0ghAJyyrTzGz3oj27fvZP3jj1KjO+APryUva0l3AE1Laeua3Z1w3ygD7cHSgecG/FYa2felVGknyXkh+cVcZo/PJFmkEhVYE8wnyyRgOCcAj+HaO/xs6/p4/iZzOCgquJ7qCDhiscFQkLM44m7gO3YeZfrZqbEzJIEwXYeXlcCkPMZTTYFVkqryDnhYqX+H+ZRYEQ/3xO+9bpHKKjksGKrH30ERYjLYPS51sCr8l+sCi2xaJOBai3XIwAxWhuNc9m0kmzaRt7tevrmp5JvrvbzeoTkEkkQAXuZxFsSCZiHNIF0LeWEnPsuNJhVw3jvihWMRU6+Bi+ruBoRqu2Lx0GDc6xIRO4oArNJz1k/EZUXChwRUf6P7F7/fjmGQpJCqqkmT3wN8b5bPBvm0+SMMEkWuT8P6YwypU6HWkYIavqupG2WvTPOIodGGmiR5DjJd68L4fLqPMU4wpE8LFrp/KGNa03QmfLx9+A5ljLj3IMCntF4TsIohC4Tx+vq9NOtrKTfXKv1ll0AoBQBYAfzpZFWklAMti0y6ppQZTIVzALTY6PTa49tdEohOgUjawI7K8xnXZBZoADxUO5pYu4dVBhIyx5CaxDvzh86HzrCCd1OSSBln8r5N5LaJZVP1lDyhORL25AzSXOvutpoVcj6byTxLJO1ryfqGrC5ldGkhXq+PSsmICdGI2lnnLv1WnyZagnEfQZymknjMD3pUwYMIXQwhBYoiua0r2YFNRc8qrJHoDgeAuSeQtScTy1joymnRsWyebGQCeZ5DcNMl8TpSKPe3seVAIMeJgQBajDemmFs/WM5FmA1yQ4CXAAyR69mYrxkXa0GKuQpsCbqenlSQ+7ExTN3IIs5kVcxlDo9TGMWzY7KQSXU2WxCkoun6EDMosEqPo66VAqx9g5kYZ5LlpB0uATB5gQ3Ho/I2w4vBRJJe1mVJsF7l+1C8aCzdtLX6s1oBAzeVRbqulbJRyWEDL1frluoyS7K1aMKtYB5Z1uGaYwAO5hEvjTWgIVhM1mCk4BT2Nl6vyMzaDchiMKsgF32s2oqxLZiBYEjDwwqAFWEeG5eUpza1pE2lsXsHhpWwW2DU7yRP4demLDcdnFrE5/qWZQbowRstkqaLZF937IS3rTq5bSLZ1TgWFK9hiYN42ZhNOog4Bgjmeuxk8sA07mWRJzIrElktF3J+tpTFopAiB9sKS1MnVbnlPFG3BuyvCmJ57syC1QkM4t7A7xP/OI2fDkErEHaU6a+MO+3iiZXHMX+AVgCwlM9ijR9svuF3KGwuFkvZ7fdyc3vD3BU5LLu4zmZye3sreaEdBoknPcSwmgZ6noj5+TqCF1YxwgDq5wJW9wImXHsOGUrT+3AKcPtLBqx4/YITmZpK+t8cFLsPEgwTgTGxs4qsxoF3JInhNXwYsOklQ1BmFbsky0mTzxbnlAX+7u/+nTx58aXMzi4JWA1BqwFWWiE+rBweB6wgCcTE1ck7AlbHAUMfgw8BVlPjuU+cx3zZnxKwOgUo3blnE63yfrcTGJcyeYHPQZ7z34FNYR/w5wOsYHo9+lCECSe++hgDc5iTxhAb8u0jDK2pJDC8HtgA0C56rOSGnlVWuZu0JXZ2kR6DtnvGxlvTeBIV97kUxVKKHIBVgZ62EsFLiIDVS9l+o9KsAhK/GkGJduFxwAoJ0DA/GWhrdxaCANjM8kySOfxp5tLPCpldXRGwys6XUpyvJF3NKQ9k10CEX5aQcrMDqFY10m73Ut9uJdruZP3d9xJvdlLdrPn7CMkxTVM1sGanHQOsOGYJVtm/R9rhTsf/nxuwwiYPDwLI/iCnA2C1+s0vJHvxlIbXZQpQSEcIw9EwsZmuXAGgwoCOki9qNfW9dSPJvpIe3fdev5f2zQe5/eevJLrdSNQoYAVGGhNWtMtutXrp3+3rMmMm89gAHBTPZ5ICpLo6l/TqUrJHF5JfnBHkQPmspVG8jgttka7db+j11EIaBjBC1zEEd7x/MITf7nmML//xv5KlUzS9ZK22i8a45SOzYN2N+u1z2e0HNG0yEMdH+DNngLW99vVyAKvsOjtgEYJW46dpa+2jgJUVc0KvRb1/Y1KIz3kIsAqLTOHa4oBV6OM1jU08WZ3uYcNnQl5i9xizAgwrdHhMzs+keP5EkicArp5Jv5qLrObSMxs04AHgFNZdu94pAvF9Kc3NWjav38rm9WtpP97Q6D+vWon3pfRVLW2nAIEDVn0L41+hhxL+UkWNNGlH4/X4rJD545Uky0ziOaQ8auCrnfkUvHFQ504y/kmAFa7YofyL48AGCVkc5rEZsr3H+63HoP+vlVUabkUAm+ZDl0AAVjRiN8CK446ynLuAld9DlwTqnNOAN7RF8PVbx+JhBBSOxxCwCsGq8ffm32RyX5rm04xX10lIXiAF2bWJvC8j+fa2lj+838nLXStbSSkLDAGrId4KAKAQsBrGpPv0sKBjhV3zqvLrybvjHnAnZ7HFP1xXrH29sU3tyh0UlHnexqXiesQuWHoNVfJqPoD2feO1HAcFQRDrjo21bJyXuvPx8w1kGrxHWB0Zdu+DbUY7kAURr//M/V0B9zt5BCaNK7pO+Kv5+8Ik6xAQN6NpJSsoC8n2RybF7P4JJqSSNYzMMFw/euO0O8nAsCo3EoFhtf4g9fqj1Ntbaaod/XcAWKGwFuP1cS+rIqEccFGklPAVeWrNLRDW6ngk8ND1ZCrsy5qAFQtqU8Cq3rPzIBJ7MKKwREE9jJWVTBYDrWgKTiASZm2Q/8VSpbl8aGK5BSBbIgbCfc0kjVMCVkkHGVokqxzeSTNZpLAY6Ayw0g6ANEEIwFjn46gCz/ZOA5y1+5yNEGawWM/QyU4LevSqAlgFIAod+GIAxQCGe9lLR78gMK0AWgEYwXqNLpfwzdHhinFkoJUV6Bzs1jVHQXI+vJCPgukEsPI9C3s11zcbraGcXblkytbyMYLknY5Irp7h3qANemDoAzbVMs1lCQ8qxINlzf8HkwqsKWwEiD+wv0P2tyxmglKKe6t5zEB2lX0HOtH5zNFdYQStMIbArsIeB6DJ2WP+euxDMA7nfoTzNJd8rsstPNTgrWSMNMaxygQGQ2sPjzWAbpREjwVWsJ3QnRBgGLcDK1xprgpZrHpf6seq/6JbI3ghi+wr2l5AKgh2VESmFUpnKOZFyCON5dgBDOa4UaCzhsIHUlBj6hkPVM3dG/hY1TLrOpnzM2tJox2ZTvCaIqhEZqUCYlw/YWJvDHhSKDqwMjvZ7mv6Wd2AbVuhCQJYjSh4KGCl6YU2vGCsYo0P6F9q547LDbAZHQQhEVwtZ7JYzGQ+yyTPIbcEKFmzk2kcA1RjwsSch8yxNKX8blqwCdfSh/CXe/EVK2ROc8fx/5Fz6vVRDFcXSoqSsRdhfoIdSqmlys7dMgWfAXVUBnAqzwlY7cs9gSpnYQG4+vDxIzukIq+lt+ZPBaymF8ADFt+gphWNhy5YQEo52MT8f+6t0H8CYDX90DvB9QQAOHoQ9/3yAYYVqGz3MaymjIHwq4aF6D5E6gFJ3H2AlQaD9zPcHhrQSIqBTjNwIcMqo6Y3m5/J6tFT+fKv/k6e/eI3srx4TIQaA5rVbZOSjcHZeJIhYKV0TfgAwMdqBKzUsLgjVfCo6axNtocAK5U0nCr73W9K/acCrO4Dq6bX/xDhRscFtE7WjRXnyu5H1AkfMqx4r49UMXVwnj7/k0CXS/KI9o+mf4cB4ciwmh63DzsaOJ86tgngNT0WBazUQyukZNu2fee8hiSHiL8CVghQWexiRoZWtAsCVvgXgBUX2G0t8mEj669/kM3XP0gGejY2C3RIGxhWBlq5JM2CIizoDh6ylgiJCCpxRS49KP6rMwIeZFhdrCSFMTvkgWbwTUDX/B4AVnX7ShoCVBuJNjvZv3nLZLhFVzKALUhiuTnaSmIdYjyVGMEq9Sa66zFyuNj9uQErbPIYQU2eSvr4Uha/fCHLX38h6fPH0p8vGLQCsNLjNume2pgOARFPwynTRJNGvxNUGlVGhQpnR5P1uKyl+nAr0ftref2f/ovIx1uJajX/BAhJKR0AK6Pbh0vkMNK8ixHGEZzvATSerWgYXzy65DNeziVbLaVNE5q0o8OgskQURMJZeWdlkE9xDgia8i6i6Xp0s5X1N9/L+3/9WvZv3sm8iykJjJFY2L7jXfz8ruH3zrLCz6ggT5f4ASA2wMqvn8/dcD4eeDTaMjG8n62fTZI45AH6V86uYG/U++eg42jm7BXfe9eZoSJ36EGDdQ5g8DHALExyw7UnjFP8+PRf7dgET494uZD00YVElytZffFcovOlJOdLiWYFEwCCyEgukIwi4YeR+mYn7e1GqvcfZffuPZ/tzVpku9MxB3AbHZpQGUblmeATpIgAFdElsmc3wDYG27CTbhZJv0hkdrWS9KyQdJVTFsiORFawwTiiR1IA9A/rbwBq6dp/jGHlI+MwwAgToIHCby85Fv/ptdaOWwCsQoYVgCtnWCGA595kX6umttrswllWft8AWPm9+lTA6tg48OPH3/CzA52aZCtwpkgE7iuOXb1PXD2kSQHapedyXSfy3bqRr97v5LvbSm6aWPaSGMNDfeEOjtmT2nsYVnrvQsAqLMIqGDDEaWPqHCzS9wNW9I85ybACSOvwla2xwVDgvHD2BuMtOzZ+njJ/4UfjxUNLnXS9GQAr7M/Trfiu69UdwMrWioPGErYP0CfIk3PbZ0/lHx4LefwTxid6bQJfvWDf8IIH5LuahxljyBr+4K5o97E9n3EFhtWNeVh9lGZzK229JwuKgBUsMCBJcsBqDsAqIbsKCSsLB2TN6P3AgSEJRjENgNV+vydgBUkgYjwWFhD71CWT3iJGZzk8FbDy5kRksuBYtaymgBXkTWChJPCwEsqatqV29oqijHJzBQc6mSexLPNcVoUyrPK+U9CKBuz+eVqYw32mBIrjWQGJEUweGXw6eMGAgbS+oR8kdqkKptl9LzuYaQO0QhOWSMiwUrBKASuwq8j2oSxMWR3OEAz/1Xs+7n4Eq4JD0v3RWUQctDquBs8mFCX070rM0iKTM7L40UlC/ycWodyvmNK1RHKwoxCXg8UFDypJ5GK2kLN8TjAQNgVgUuE6smOpNRECWIP3gggwWBWYbNXNvd0Gwbu3+pwLQSv8DIUPARfsVUGc74UpOjiRIWOdVVDgBMMKYxa5kRPMzO8RjEwAVniiE2MESTVBQwCerezBvmrxNwCR2siC0I+zYy3e17xXC3Qjf95kbxbnKXAF1pWCVhmlgkLGmYLLgCoVWMaoI2gFrymCn4gbtWBJ/znIo2tIAhuZ9Z3MerASW8njreQJlDt3ASuufhibBKzghYZ4A6binewrmK73crPvZVd2bJSA/Q2AFRlFXJe04ya7MZJhpYwrQqpsUACPOCiHYgHwOJ/lMl/kslwUspghF8HvcQgN+w0BxALPrW2hOFKCQgvUlr5zYw73UwCrYCM5+uMUfzn8Hi0G65rqgJXORdqssICiTwewFFxTwBWvWZ6dcez5PAPT1GMBgFcfPnyQ2RwkgkI7FT8EWIVncSwg8BMKUeqHLsLh390g4/i77gW8PkES+CBg9tMO9u6rHwCsuNjZu47hTt4l6RRwFEIJU6YVlXFhx5Yj53IfYBUGpqcuw32Alacm7ERjKCu8JyAJTIqlzC8ey4tf/RW7BZ5dPePvsVkq9TmoLN7DsCJg1YNFUxlghaROib8KWJ3okvQXAlg5UDCtAg/38j6PsclNOQb6tEiWBv8eM/e3MRnKJ/yj7ixsPwGw8s18OCzcw4DhNE2c8LqpLPHOOUw8uKZ/vzeRNSBnUNkPTK9DSeDhcXuVz86ig0knjCdhuAsN+ZKAVZrOab4O34dk30j0YSO3X/8gt3/4jh5WkAAh2ME4ZjDY64Y0eCgxykU844AVKlwkbCloBeYCApK0kLjICVRlZwtJF7MBsGJFgeCuyo86AFZlRTlgu9mJbEsCG0mDCm6jgI5thkxQAz+BwSvI5IA8Vi699wOWHvAfBPpBxXu6/nvg5GPkIY9DJImEPOeFZDAv//KFzH/5goBVt5rTRBPVV40zNYAhIGlGpopPaSjmraH93LAzahMgA07blh2NIJlsbreSfFjLq//1P0n39oN0JZrYxyip63VB5cgTySOLI4/CNmsAUfAh62a5JGcrKeBp9ehSUvx8cSYtvMnyhDIMrzqyMm0ojlZFdYVgdRuyz+u1tO+v5ebr72T9/Uv+/yJKJAVYZYkjrq0yJvTh67m3ZXfPxGHfObbVmgGt7yNIBkPAagr4T/cjZfwEYJQdjTNyDoKngRIfSDfd72JiqH0s7vCgV2NBDQI/BbCarluewOP3SCzwgP8Gqs1IhsCCjFdLiVZzmuknFyuCyclyLjEYkogeEZAhCQDQtS+lvr6V6uMNAauC0+B2AAAgAElEQVTy47VUN7fSbXecmwmC9EZ9b3wNQDDNcY0AG141kA4hOAZgBfP1rJOmiKR4vJLsAoD2TOICia3S1MC/ZJFCrY3vglbGsBrX0/sAqzsR2TCeCFgGLOxpnKfz2zvLYXE7BKzSdEHASivxxk6z7JYMBswyK66EwbF3CVTQRGf/3cYzymbwNXcKRuIkQsBqKgdkrsSMUJklkFzFScYiGDEmk4BhIW8ll3WXycttJ//ydkNZ4PtKZNsnTJJ4bgFg5R5V9Ni8A1jpquvncxewGrNqAEPh3D7IuPmXnw5YOaOBXiOkiKJLmSfk457ANZUguyYj9K8xeYcNOsnRWdEKVj7W/D7wuJH0DovGGA2NvxxBgmEdC5tfTEyDuTa5OTIZVuZPFMgGwxjiIcDK9Rn87iOxWI34xkhnim2q4TwLtV1DdhWecb0TAWC1+yjNWj2sumpPHytKArvG/KBUEnhuDCt4QyFZZfMhKjuN8Wdd2GC4vttXsgOTHt5S9LHKdOyg8NFWBJYonYpBuEXTGLA61DoDhunKVjFQBDE4wGUamCdyQ7mryL7BtYSvYS65SQLRICKHdCpJZZHnMktT/j84hQCtCJ6YfFRxBysomFn3MHeNOUjoQFFigj9gVoFRygYmAKu6juDUtutkC+AKbKo4ZgxQ9p1UYPhYtz9lrWMPxtxzKo95wCmtR9cMjh+XlDpDdczE6EXmdglTwMrOxwEGB60cgNUaJ6wDaulhME1gUGWSMEyHcTqYagSs0LE5SuRytqTvFzoXt2WpUkA7Wpej8jMAchAQtsyBFpejNJZJPeJ+vllBtBEsH5lkBDWsIDCuNy5ZA/CjezdFgVaAopQP3YsR25oMnqBCr+wpglXwjgIDar5kQRH3A0DVtq5l11Q0Q2dDB/P8BPhqGJWer+UoKq/1hwHRHD/eCAG6B8hTheb+KCoSrAILvevop6aQl4JJAKoIVrGxgAKbBE+7VlLEfw06BrYy69GVsJZZBMCq5ZhX2Z7NKyvIc4eCDA/xNNmoaCom5tHUy80ObKtGygrNG9T6wWzSCV5hb9fxPrINlZdontb09tKCBbqFzopMFvNCFvNMiiyS5TyTLO1lsUj4O5A2ug5rCrzxFLAij+8EYHUkdD341f2EjtG03YsEB2/28UIrC90jRomiAlY6B8HY0/lKAIv7vcooF6uVXjsRMqmyIh+asGDsfvz4UeYArGboOhxL9B/+ahHGoCfP7xhYhRcfS0gONqwHGUw/D7DyDf2hGzNMicnxHAORPvWzNF6438PqUwGr4fiOHNAALE3+9pcAWGExQGXBqdspJIEIsrK5zM4eyZPPfyW/+M3fyKNnn4ukQElROVWGlXY40qArBHRChhWXna4iYIWqURKB0eUMEkgMQxnYXRbRvzXD6lMBq/sWnPtAGzCUpmCCJzBhghcmNQc//wTAanocuriHkrzR/M9f6+uDH2MYTHL8Gtvk5PHZCDl6DYgamCGChfUj244wwEFpVz9Dg5vhOLiAwuwzkySdSZGfSQ45IIAkeLHAWBKSno8KWN38yzeS7CrtoENfCloKDoAVe4J4VzaCAXYM9t00VAeIhTmCjQw1O8yJAlJBgFfwM0JQOXYJJPCIoAMSJGNZ9fsK7poyw2fw76F0wtoqs0IWzK0gkBvAnT8zYHUvQ9YYPg5Y5U+uZPHl5zL/xWeSPHtM7yB4W7HLjzGsuDZEGvwQtHJ2iVV1NJhUaQceWGM8IWY1C4EONkuACR/X8u5/+89SvXxD5hrMTwFY0W8CrCh+l333yU1BQbEmjWn+CqlncX4uM3QLXC5k9uhS+iJVeWCRSQRPKBihGuBSNaUmzOanQwPbfS37d++lfvtBbr75nuyqaFuyg44GtTqGIElDRyHOo6B+ehC8hqaxvDbjSsvZMJjUBytVIBVlwjfZdwaI09YOr66T0m/XS7fGAGQImQwB28r3z3B9mIIiYdHF77fLUMCCOxWbhL8/AM7cR1FEClT0EIyDXQXACokAAqMC9yuX/PJcsosVJbvJYsZ5iiogLyXeU9bS7PZSfbwlaNXcrqWBr+B+x2SVnZGwRnCOKsipvR10XKPAg45gAKxQDW4jtMqu6WPVFCLzZ+eSGmAFH6so1e5fTDFgxIy1w+5XuA/4uvNzASvunwZYHbvOyoBxhgPWM/WrckmgM6xcEmhD0D4TR6mAlbOshvtkzCLtoqxV2QOw1NdTZ8pOfFR93/dx4iClzzueCy4cOhgwOcyVGZbgXxQv1AeIYAzX9EzKaCavtr3869uN/OHDlj5W2wjNFQyMOwJYITC/KwnUc6EEzxkGNol0To5xkf7sHlZHYiWTnagR+GlJoJ+/rjP6iSxv4NiZ0CuDVc1+8VnmwQPAEveC3eW0vTs8apC0ATBB23kwHcL5ZWEx1wIwbsaHJ6d3Uw4HzPnaI8BRmKyP49y8iiYeV38cYIVClie/43rqDHwn4nE0IqFG4QOsqRpdZvcSVVuJqrX0W7CrrikJ7Ou9NGUJo6SAYQXAKpGzeSbLWSYZDJiz1NYUTDSMPd3/cRngX7XdlbLZbA4AK03+ITUrlfFEBgo6+EWUBQKwQqwMAIuAlXlYkZGJMcPOvImsm172XUw5IP2rskJmWcHPSekj1NIEHJK1PEnI3sI1YCsBYrFagFY/IpV7OavPUF+VCNGVFuueMaKQM8Qi+75hc5KBXUWwqpONeVQBsIJnFcARSAbd21NNzfX7Qxh0yCVs0wqbMulWZ6+2OTZKmsd5N4xlA8M5A7nvAlwI2cG6D8PHkY1SAFh1YAPFZKTBOP1iviBgBQY3JYFZwSf2A4yNPEcTKuuYqNHgYBeA3wO4UizQvDiNoaoMFfWpUsxWAa5hr/TMyovXgTWGr7fYvxKt6PGk9PMUqPIu1+hq58VPAFbYbwFWAbhCcSebL6Rhp8FO9k0tm7qULSSDeJ2AsQzZIV6vgAWZmYMNzLH4XceVrwcuE1QnPyt0WfMXAFZLjm/EgYThzfnYGVYYYwpY8d608JxTwKoAYCWVzGQtc0gCEzO+536trFE6cNo1IWDFeZMQtNfunSLXt5XsSjUYJ9sPigEyABWYpY+YxfpcdckwG6W0IFy4fyPOFetBkaUyK1LJ00gWs4TPy4u5XF4uBMq4ptlL20A0i0qbdiY/lSM+FH9D8n7fI8R37pB/6FFGC/5B6qsMZY37lJGrDW1QEARA5awrbcoDBmBOwAr7/Gq1Un8+6/qN70PnQAJWiMcwvv+Xv1l9EmDlAaifnB/81BTZXzdQmR8ArNQg+d5rdvqPOGFofz/hceqGPthl7yHA7U8NWHlMcrDN6//8JTKs3DwPVQY8cnQmQ60hLaQ4u5TzJ5/Ll3/1t/L08y8lzucMfCjjQ1JoyeR9gFUCU8YOHdnKA8CK7VKJnjswYddogjT/pQNW0y5/p8Yp7/8RFD18/xQUwnuUBTBO8Wlg2SFAfUASeer9SmEeAauDhMm+cwpYOeuLn2lBwFCZszE/PcZT5+6VLrvzdp7GwDEGn+tx9ft0oQmnNANqdDqJc0kgB8zP6F8FtlUM3xUEgnUn8fWW7KqP//w1vaNQdXTAigwreF1p3WToCqV0YlDK4TlkLARFeNWEGwsf6M3YCEEbdI8c16MYkyQMMFhdwqZXo/91KwXaCmOB5+5gFSoLZkOPGwVwRraCLy9sYPAJ9z+8t+Fe8BDD6ti9PFiurU11M8vJsAK7agSs5tLlKandDkSxJEgTews8LblxaJLmoQN7TBkWDDrIQmsJWMWo/gGw+rCW6//9/5L9t6+k2e5ljpbhqAQhwOQ9Mv5ZALb4VqXQpzK+8DO7yOE98JCDxBMMnflMZpeXBKtiSAYXhSSzgiAFzLKxue/rUqnOGB8U/Xdkz+3fvJfq3Xu5/e6ldNe3kkCGqo6ounGzsttIDkaI+fsMlP8jJsUuxzucM4cekEOaHNaQvOps+5IChX4Hdexo1x+riAaAFZMuG1u8W7pkHzCOEWj7mhAGVw40hGPN5wF+58ADzGQfAqzCBPaQhQNT+VQp6KjeA8hkIoQ5qtLdeFZIulxIAg+rImUnT3Zdoh9LJ/W2FIDH7Xor3QayIHhVoTsYpNrqr8FRZHKAwUDcZAwAMHEOBKyQvHWNlFJLm0fSLmICVjBghywQ7rNRggCYdUttC48EwJb3g/WfYO4IFtwvCTwMoIYCmYMnE8AqvN7OcNIuc8qwAugzBazgazmyT3Us0M8N4LMxGcK9QWVRNn8HfuU00BsZVj5eQsmfjx2/5+FreA4odsUA9WO4Fwo6G5JpBcAghicJElRlCEVxLqUU8mYfy1fvNvKv79byetfJGt0CsX9YdXlkOehaS5kXM8pRLsi756xQzxePAlY+P6eAlV8H21OUmnMUsHLm1DHASgs3KhXDeNIxBapNQ2NfxAZpBk0KCjrYI1Np8bRG8LhviL5x58P9wUExDntjxI5h7fF0Y0hQjUE1rDCeqIfrisVC/GwCMEGiPmkQci/DygyhdU00Q3D74mHdCjx2KK3D/wPIgLwcctbyVtJuL0ltgNXuWtrNNRlWAKyq3Y5jSCWBtWRRS8DqHLKfAp1uI5nPCjILOJfBJzEQBskd5ICb7Z6AFZJkSALZCINWAR2/A6MPzxxPA6yAMzq4pJ9qkkBjRdG7LE6kgidPF0nTg72ZS17MpMhySgxxrgTmjPkLBgriboJ21kWRgDnBMFve+XuT2rKZBJJ2NfhmIm9gGT0641g2bUWGNWRcYFGRWdX3/NeN1wFYqYm417a9S5x1tz1IIA8bSdzxOAxAK48rpwWSwVKA4JsCKM508m6StpUpgwfXPcIKElGy78DUKp/J1dk5/aogCQTLNnepIK4FOkgOOZDh56Hs8EgByL0eQtYUjp/soMkcCefQNIZnXtBC1pmqlxRZ3vBi8q7B2mAAcjW+l4CWyv7U1B0sLJVEovAC4/aya2TTVLLratmDERf1smsb2bWQEMKhUQHGAZA18/QhNPC5GzAsHSw8qFg4G73rZEXmFe4TjlN9FHEGGGcA0tRz0kBWMMbgY9V2ZNrP+krm/S2lgQBkwbbm99G3zAEr+H+plJ8xu0n+6HsLwOp6L2UFSSAY0pCHR5RKwhOXRSnsC07S4DJteQ9mDYgXHn/wfiibDNcdBXGwqeA2cbbM5cnjlTx5fCbzOQDSkiwrHmf7MwArANnY6+55TAGvgzFmgBV7Q7IZuq3DA4MaWwfiq5FhhVvloJXGWjHllFjTwLDiWLZOvRh36/V6MGHnHvEf//b8kwGrMHj0nz0hDidEWNV6COE7iGDvvXRH/vgJF/xYEn1wrCcmeTjZ7z2sP5GH1fQ7QnBqCCAnwN5fAsPKNfJNXXGw5bOZ0saTXNLFuSwePZNf/81/L5/98jeSFHOJ0CGDVUH1XNJq2mmGVQhYoU7DqlGqG+efArD6c5uue7vTKSr7UyWBJxH0wDRyCljhfiCpPfVeJoAPAFZhwOcb/DBWEfD16iEVJoXhnAsBq4OEhFUlrVY6gnQfsHbsbwSIbPMaA+OQWTWCMQ5SjWCVTiYY1rN6nKITxYqAVUbDddgyqjdbgY3kZic3X30rH37/lchmR4NT7yw3AFaUBBojgOUgEHZUUoCNn2xQFlFRCbIEn3i9VhtZ7OJi7xI4TdjU1FCv8RAwsaudVqyUZmvWuSbt4MnZ63XTN68S9yWxtcSbmZ9a45iY/4wugQ8t6fh8BqSQYT06l/kvRsCqP1ug3y+vjWb+em9JXY9M/lirB5pKrNQM3bJhjg3468FAk5Jl0PZZGe+k3mwl/riW2//jH2X9h+/pCwYKPzr5QGb7SYAVP0sBydbacCMIF3T9Kwrp0XHubCURZJ7oAAnQapZTVuZtqBuYlpscpIHcc7uXbr2V+sMNgarm/bXIZispOj+iYgdGC8CuLCPDCtVvYnguMRpQJ/3hAMy5h8zs8wjvUejVHuyspD87WOX/asVTExp/v4Z8druss9DgUzUAj/p5jCeNIeJVRj9mjyEYpARSDY8nHJh4iGE1BVr98zW4cjWJVf68szUZJ8pEgFk+vKuieT74kDlghXHV7SqJqkaifUVvtAheVeiwxK5MrfSQrA/Hb0udLXkM9HVEKwuQgFUtNboXLTKJznPJHy8lPsslXmbS0cADQIpKk8zZdahI+/rMc77DLv3jJIG8Xgbc3hlPCMidheCGzhPACt0CIQmcAlbmQncAWDkgqfuSDhB2vL0HsNLxMTIWQ5+qcQiPcpkwNkUW2iXKTE2iQpIYAXNOKQe0JwCs+h6yb0ycVJp4Lu/2sfzh3Zag1attI7dRIRX2DwJsIcNhBKyOSQIdsELSomKKU0w2Z6+FK+kwyS2WOg1YsaudMzgtqXWGFYsY2NvQSj6NJUsjSbGuelt1SgAhA9K28XhWlN2AJaPMGjI8PwGwGleF4zvCKcBqmK/BWnYQa5jcMvzUMM5wD8aDueFBANi2yi9TWHlg647FQfUb1NcRkkXSi9iVxs+1dPWtJACswLIqb8mw6rY30u430lU7AlYAACHhieB5xS6BYFjlZFiBTbFAgQOFDDYv0h0Z4wOJHBhW683uALCCATEadeC4mhK9KgGewVdKvazyBEmfeVnRsuA4YKVO8jnqXlLD0gAxe5aT8UXTdUgNKflUQA+xhnoowTzbAPMIvnCQlJon5rBtIFHXOIcd/TCOcE74KIJl+lxXezPJFgJU+17MZD1iF8AWsirrfOeMRJe6c8wYE3PcUXxnsfjujmm/SdjtOBE3hYAVZ6N5KJkRzyDzwzxBHEe5nskMq6amB9UizWUOlg6YVk0v8yQjk2oBU2m8B4k6EA7zqUQBUxtVaRc9zlHiQhrjIW5hMScsOGMu2/k6YOWEi2OdNH3v9D3Qz9M9ghD7FnlhkkjsgQ3ZYrS5SHAM5qs1xPcqsQPQQGYXRqBJnsmkko7g1LZvpESHuzgieAXGFbsRAqCyrqkqC2vVxymQXmLbCvfsafyp8KDuDejKe4YuvSg6E3zXJ0AQgFXsVGjXDHkjGFkArLKu43Pel7LqNzJPFLBCIxveV2NXmQia+zgYQZTwA7CC7LDF8Uey3TRSVQBkAEZgj4hk30A2CQYarAYUVFcWlK0rjMNwL2EPot+iIKkGsN4XNu6R73aynKfy5MlKnj4+kxWasUTwy2okRWxWYX063Xjs+Gob/HbKgpm84UCm72oDj2ciMKe08RQe2i1U5Y9aqDEGpINUvHG2vhnjam+m7AThLV8Fm2q2mDN3xRhhF23kTIh9/+PfX/4EwOqwvSy+IOwq5As+UGM/+NOAlbEBHmAwDW2VT1x5oJL3Pfz7pwn1QTBzgNAffl6YKE+/hzfEDFv9b/56Lnyo5gceI9P3a2VnakA5timfnplxCoaP0cV17GJx7DqEwf70GP3z7ruC952/Athq6ghzSkzAojDAKk4JWM3On8hv/vYf5LMvfyvpbDkCVggWHL3ngYVonCPcaDmLzRHV6lLN57AR84lvVdNMIrz2mAIbD2l0PcU9NYYeOn/9ux270fd5NkGS5QH3sfHjSYcOhdNz4hSYo1UaTTHDgN+DVHaXOcKw8gCSzLjw0k8Gwxjw2TuCz2KgagwrP37dbMaugVxkTLI0MClMxqjj3wGrIGA8ygjTbFvPRRM8lSApw2AEHh08G8X/SubyoNTp3Uob4DHhM7KZpMVKZrNzybIFGVY0lUEVGd3ZbhWwev/7f5VovZUZNiGcB4Ne868y2r1vqpgPoMwqqUop20r1x8avlx26fAIuJunC2akHkXmK0MzYTDF9U8Ddts4bWsFQPwM84DnAoNLng5lc+k3WYxtBCGVYOcdqvPkKcnknF5MYWlvkcHwzYSXpZxxEw896Enemlt53+3WMilQnFUDoR+cy++K5LL54IdnzJ+zOBgPshsaf1pJ6MFtXHxFWLsm4UomNywc9ARrAF2OmZYgrDLCCJPD6P//fcvvVd1JvdzJn9x6sZZgTGnB7cBQyg4a9A2MQ8w/fjao4gciegTiCF3hWQVoWzWGarYBVCuNuyMroYRZLTP1GxPbte5jpr7eUlAG06tdbgqX9ds/kAWEPNnEaf+eq9Wd3SvN0sZlxEID7ZfZrPr0bXCfsfvjfOE7tjWTD+lhyvylf7sxPwun6eOFgSGv3nuvB3SEwjAlUNWkgi4Aw9KsxU2yycGwu8O/GzHTASiURd8eez59w//fPwZfrmqlrlXcqHNdpWytMygKAsUvRPl3HGQBDRSmV6UiPkrqVCP/SL0SrsgQj2TzBKfsmbcM4bRVSgteH+n2pQey+q6RCm+2LuaSXc8kfLSVaphLNE+kTvBZBPl6vM5nzz8DKg/3D2VV28wiLBWuzF1L0yvn1G+f/nZgglBYP11uv0+jRgXUHsjok3zPrEliQ/6HdyWxdct85xC7s0a7ngeNzcN539MH0nwyu6X3WBMXZQ7inCliNncuGeMyNbwmsWRxLwEoZegSsIiRvGdmLPQArGrwg/sBbUqmjQt6XiXz9fitfvV3Lq20rNwSsMlsnQtDD1lkn9ppvj7PMlGnXEzPQ9XQsHRx2vh7POVyd/VqwCGKG+vTsYwOWsYCkgJXtP4zLlRGJpAxryiwSmaexLItcVjMYgWcCXyUAaVj/1tuNbKtKbrelXO8qWdciJbojxgD2MhYB1N/EvtM87PWcwgRNX+PwkJ71eEdHf53D5Mv3oNFrSq8CZi2/1iSjqmHSBUr9VHU8oeOjF3M8YdTYwVrOD+B8+L3j9UMCPwBW+Dxr3qEsKzRS2EgCu4pmq4DV7qN0OwBWYFiVUm23BLABWiGOhefOskhlZZJAdt+bzWQ2m5N5AsYbm8Ag6a3Qqa2V9WYrt+u1FijAfpqhA6f6jlW7DQErHJcCVmwcy6IuvazMuJr8Kvqs6TzkmoROacVC6gaJJ9hQKQErgCVqldfLcjGzorJ58BiwAsYYjcaNYaUMHy1Ac0/hfgjmloJVO4AZkIkhKcU+abYIt/DmgjzROrsBpMITwBYM1rGHQk40FOTc9NxBjiHWubOzcZzclTQpIKScIq48Y4HQmMLs5IbR5F5JPczsE8pfIR2DITqAWpzzbrMl2LGazQhQAbACkwps6DnYiWDzoAOd7d1gemOdAvCl+bP6UHIfpJG+AliQ4iFGqNBd1vdQAwQU7FYza4Bn3M9sTZvmuYcFZ703jBcbmHdrdzz1HcK1aujHpYAVAGz1aTWeuc7YwTPUCpkt1jDsjcLiS9lD0g4fxl5qSj47Wdel3KILHNhZJoVHoQkgUNjlVpUWnhLYbmx7DWNmxgJj/JpCEkjAykAbbd1MlhXBKn6X2kKQGYj9Bp6SkLlCEtiVchHtZAnzdZjck2k7MqywVlK0ToaVxTG2TreQuWEPbxNpKpXEYf6C2bWrG9k2jZRdLxs0Q4rBQlQzdko5eR3VJ7G3Lsssuhio5bJaAMNYY2DA/vhqKU8en8vZEk0aIoGwDBJd+GdiCx0LVF7I0tF9Kv8dcn9jfJ0IA2z+jEXDgUVlYQMY4QSSPV9xpp/brjD2cb9GbDy64amkVeR2i2YSEcc64m549S2XK1muVlLVlXYNtAYs+Hv07//uoj84CA9ODQ3EG3xDHQL1IGDxloYczGGV3w1rhwXMUEXbqDgJkbDl+eAaz8lmzAv9Tug7LaCw7nLTYw3p8L4Jht0QmHwM5zRSl7Gx4/tgYngIShyCBp6wIwj1oGr4QJ7zWMGye6ibpp2LJwRT1NjPTzXyunkrYwjB1hhwVZUylzTY9k1DN2fVjWsF6NQjTCSnr6G2nGZ492QUJz9Zw1ytNHCWW5CAIFRlAZLOZHH1XD6D8fpv/0ZWl49ZxUkgY8E5IeAn8OTnP14HDWaQDDfa8URqVrSivsLUlwSbMVcXT2TvOdAH/3T6+j3EELwb6h9eS73+9jzIHvWgAruG45K/I+BNOF6HLnJ3ZBVjcqdzLaiwe4LrsrmD63Pq+IfRPbxaE6aAYWVtgD1Y5Pmx+qGd0bxNsBv4aaKsFHJ96HUKx6xef0/FuSON64zNP3+/C94UBNbzQLATg9UHKQOSf1aUU6FXUKveDltsKmkuZ4+eyGJ5QfNG+FpBupWlOdk3ye1Oyu9fy/v/559phr1EUAfPeYxhk/vRb8BNgg9QmbsDUEP30fR5mAH4ZegzdALQ14/HGjCCU7oW2sU0cAHr1xDgDF43Y3NAeh9gDkI/YN30WAX0KiMBIVNMYD02s3PNUdSzgsUJu2/D+mz+dPAvCB+DNM0SOVSKOwRGkP7Ncukvl1I8fyLzF8/Zqa1fzmmC3bOyZdVPVqy0QqksCB1jvqfYpeGVoKwFQTXGYdWwUw9sTncwx/7hR3pYRR9uGZhlGCcImMuS9xGVnhrG+sHoPLyT3rVwZB+psaytXrguBdZBIOwpf05g2o0nNmFUwnHukDugeULdsNtjA1lZWcOsgJ5lTDqCW+uMJfwKgRb9zSbmxL7feOX27uzVMzGi6slzHAJgB+F9eWDiAjNUayMUgFkcGvY6B6QwTtTUNGhVT4BBjdMpazXQwqIf5qBY31Dh9Ieb0fJzrILHblGBabsb3w7VW28+EJqHD4CsfvLIhHVQXHdV9a7wfcaycKO8Mz7B/jzMBb0Pw3prgZnlxvwefal1uEQbbjCy8LHwQEt6ua73UmYil1++kKe/+4WUSSsNjFbR/r1Hkgh5PIoUWHeMWWMLRqC+UkBfT2xksHp3TQd9GWuF9QpdOxhX2AXH55BBYRJm/TiXuWkQDvYREtcYIIY9abSO0ZEAsHLT2XFv0SBX2TyDXJGyFL1+zjpj/OmmtQdrqxlUwyiaiTYMo8H60TiUATE6Q2V6bHgNzdO9xTY7OvUS52Z4G+US0xxeAUZ4n1AcCmPhBJ3TZlL1GWWA3wCwegfAqpHrPjfAyumDeuGGxGq414fxG6+vyTZxzCg8KJhg9XUbz94UgEQxnwAAACAASURBVLeS90+9jcYimZkKm88XVTamncL4RELaMQnVaj1iqDTuZF5kcjGL5curlZwnvVzkhZxlKSVluP/0U5NedlVJE+NN1cqb271892Evb3adbKKZdEnBNYv7bsBY5P6tuCBB9fGK6MLgo0D93VpN3GhorAAHd28AAjjXuh7YTcpFGOMBFCfAzkVMSTknhHE0SmJkSzAUzkc0kbYRHaEIBRaDLVLKFLGZyfdZxux3kZsfN3pKcIZ9EcydFslvJVG7Fak3IvVaoupG+vKWgBUYVjDWLrdbNqeBvCdDp2tp5fx8Ls8uz+XJaiHLYiZZNmc3yqoGs6ojs6pqGvlwfSNlXbEgjDkDCxQwrNgNGuAjPGQaHEPDuLhIRIo0JssKwBX43l60YYMGkwTqNcZrFEyGFBYeVoiVMFfUlwp+WMqZDVm3YZsPAg7Wol5TbmNQIPaCdAyME+nkpq3ltm9lY93/aqz7cUqwTL2ttKsb/ZDIWNbuwApSjA8Pq3QMaQGAMeMkhPcpwtjG11xrXsNC17D3qAeiMsQQ9xDlUnl+28kM7A4wtSH1i2Ip4kRmWU5TdXheApwCGw1AFnk0VsRR37CIXSDVpH/IAg6O9Y6H5GCgrvmvrmNmsO5MFtwT88BE5EWGvTGxkDuG8TN95FgQMqnf0LHO9j1joHkhWHNQk3cNG4HH32Nu7JdbrWA05mGnY96/ngAkCo1gXG3aWm7KvWy7WkqwAiOVh2J8+N7LNd8BKcY7FtdagQr3W032PTNUtiOYUgkBK10a1DHCwEgUm42dozGqgrC0UYH/XlvKeb+TudQyi2OZpwkZimCZwu7DuyRqhzvbK+kZavJhgLHwX4LJfpzJLEWRJpNd08q73U6uAfTXYE2j0IixrB5XmBMAbXHOBfzPzIaANI2huoeTBWGjl1ke03z9fDmT89WMIHKBoifYubh/jH/VJU4bhSDcBIZgTS8YH+iM4QqHoW2GmoiNdX6M+eGAw5C9rPu9MqmDwjuXcoDcml8MxcQBuNKi3lgwHOfwoHZB/IOczF6n3zMWrfD/s/lC0wwWRESif/8Pj3RuW9I1TG4dowyouckMYMk4IbSVsbc0tDfYZSGkYrRH/MpZVzqZxgpGo/LH4YTd+NBPb/AdwGJgaDqTQjtrTXHH1erQt0Fph0FGHLBQ9D5DE35YYRyPza8LO/hYV54QeMJ10YR1RLl5/YJOS5R+eOA6ST7JDjLAikwpW41BwfeFZ9zw1SFHE3oFrPRS6kJ06nE/4OJX7xCkCD/rPsBL343IhKkhezLolEAigkStkMWj5/LcAatHT2lsjcAsRWBocg9tNxsEDg7eMXjQQCs2sIqAVdQy6GJxMZCsnLwIP+MPDwFWd6/9CcDnKM3APV5sMXkAnAqBqmH8e/X+ALDSxceQU+2qY0APf2+AFYdP4HOil+nE8R8FNRWwshVvACw9adNYDwu9dsHyZER13Ha/LdEet/PxGHzD1vUC3TZsnIVAm/tSOdxlYJUOp4ha8iTLRVANRoe1DrWORNI2lgi03lJp95CenV09kfnijMay2DwSeBqh8gW5z81GNl+/lA//9C8SXa9lhSTOTAQVZA49Sj59wHmF7NPfMb7SPbMGDGFga3pCbMDBhBHBeWfdnrh+IVmAcs4SKHp1oHKlFsq2ousMZ+eVQSKoki6XAzhYpQmLrsqopE0DzlB+Rj8vBK9ZIv0sFzlbSP70SubPnxKwSi/PpZtBXqfeKZ7M4Pg7gNkZ9gJs2pqgO2jlIEOJtt+ocGJNLhuZdZGkdSfrN++k/O6VrP/Pf4JzJhMrL86gSIAHEgOAQfc+Jmu6nquZAeNH88KidwNoz5BY4Ekz49EUns0T0C3OgCtlLmBzPF5OIMhhgCfnmwNWxuTzuefHfmyF1/X7cP+cnusBOD5hMtE9Ad4nbFGuK6FWNoMxyl+CjdAPHhFsfU6qPry4IL0bJU2+BOlnOXChVWeMNTehxecxkKTs0DtFqj+EA1YD2ys4LjKkDKxy9oaCX2Mw7kevuYs3LhhZhF5AwuvgU6X1TTO8DsAz3/cZE1gQzUr2wDqLaNrOzjhRJ7dNKfsskvzJhSy/eCbFk3NpUaQ3aRrYrH27V8AKDUgSX3+D+W5yA49BmHjZ9/M4DYDze+QMyXGcaJAaPlRyh8B0wKg1AIavEaVh3mEvBKwgk8M4h7PO2CVpuLYGDqj8zEAqJizKJnXAikxEi00V0FFGlwbVOC7IBQBWKfipe8a43wAYBmBFr1OyV6wjJwErKqL4kTHANSTtBKy0CKa25GjyAtbJXPZdKq+3rfzh3Vq+en8rrzaNrKN5wLAar9pxwMrjt0Bm6xV2FPmsgxtnpCVePCcbm5qwjV378LqmqQY/N8xDB+QQgzFJw1ei6Ns3kva15FEryyKRq/OlPD3P5RePcjmLWrlAJzgwPYzigHUeUuwdgJIoZhe5d5tGvr2u5Pt1K6/LWHadGupyvWe30FFm63H+yHDxXWAcXLi2aExA6RFYbeZ5x5gL+zYSToABEYB5sFuMGdM3lNyC0QE5JqCatsNanWobXoKuyo7r8CoDrLiSggnBbmO6UAEg0wmiTF01nnfVgsYbWL90DVNPJ3aqxRpGwKqWuN2TaQXASghYGcMKXQLLUqrdlqASem8wdk06eXR5Js8encvT5YLm3Ela0Atns61lt69lVzaUBG52W4HsDGwDzF/sSSikkHmA9RNMJ4AGXUMGCQArgFX4Llw3yIaMe6Z5gz9tXy8INCtQSuCPTQd0LLo0jQCPS9Y8r7Oh7gmthpujJYL7VjVpJNu+lduulRv8C18jdChMtbsmACttaqAsc6zPAK785+l+ZCmSHb2a1DsE6vNkyER9gwsAKzKYMKcJ+FjRC3sL4E7KIBXUQGyHtXOJ7mSU/sOvLSbLCl6XRZrSx5TdhZHPhLLIgf0PQFCLNMOe4xG2xaeIG8OiNaMHxgXqg+D5pjNP8UHOLjakVwErMm0ViPPcke814F5jcrVhUQa/gi4hA9kmgn4vjyP0hjv0Q/T74sWkEYRwc33cx0j28LVqa7Ksdn0rpXSUDsJEvwLLCsU6rAPMUUKqiYKQWnixTiWWXTojmucLwJvzUhEtMJzddwzHiHUfaxEVDjZSMAZw3hkAK9nLokfzIpF5EssctUXOecRf8KUC0KTHh8FpbZIsh0KjlorfvZRMFmnBzuJl28m7ci8fy5qgFeS2BKxIu9BmB+iASbsRFFUYf8AnkGdkFgK69qCOjPk8LxKyX9FBsMhTem9y/qN5mdnkQNLtTxA6AFw18EglscmL6Qb5G27DQk7QXd3Hmxe8FKMY88lBKcLprtJwx2+GnDTIh4aC55HclvmZKeQ4vhkqhoCVstYYZ5mKI/oP/+5JwLAaUp9honhlTY31RjaRAxkEDHzNt0SSrxsm5ojYup7ek3wMxR26XgWMpKEyyE1EPVzCrkdD8GcJudKbhwMY1jdP2BUUCQIJYz7pTYgkz2YG/viLDsEf9eiyQCrwkhkmLD2EjhjeWVLHJMgWlHAwHCwOXh3WUu2AcDPAtLas+noDqyzapBTFGC7Thd3//0HAJWBoHPuMBwGr4f0OWCmAlyASTGcyv3gqz778rbz4zV/LxZPPJM0X3BA1zTEthLWpD6+J1ygPAStjWBGwav9/B1j52B+CfkLONm4HEEFlLjrWApaVAVYeDPo8+7mAFcCCEZEPquU2zxSc0mp3yLBycGHcrce1x8e6nq8zqnRuOCiq48NwL8/ePRHlG/FXdL/pJMtnEgO0osFsKimS7LqTvupkd73W7iXLhaweXUmxPJPOfKgAWGEBzbGoflzL+99/JR9//5Vk21KWCPLgf2Ur3R8LWI3VyuMz+P75p4aLI6Rki6ZG4LrQ8+QUUKN80qSjjvlxPCDpZzc+875xsAqtdsmgGVkP9E6wqhdZEgBerALLFWqQ2wQMleDUwsCNR0jz1Uh6SDfQHXG1kPzRpRRPryS9PJPiyZXIYi4yyykdQEUHiasWQBtrcqUJji6RVg2zIaDG5AmNUNOqkbRspb/dyceXr2X33Utpv/1BotsNTdmR3OLhrFys3SFgM71DHH+D5NJWL6sAetWRBR2cH7vtIUmmAZEl4SptCQEU90XTJMmSwMMtSe+uTRfe/aECph4XZDLZEBiYV0eGl4JaGuieeoTj7+7PLE2MkFfAzPHPc0YVwSHrOOhjDsAdgBrEEG4hEAbpCluY3AHJKxIDq2LjOmEssgpv5RK7/Tx3jvShqjgCaX6mbqI7MLSHZXQEeDSAMoaVnVD4mXojdH1ygIVgi+/n9q+vdZbT6d9tnIBhlc0KBvYfy62kV2fy5HdfSvHskeyQcOdg++A7IO2GZw5MnNHoAnIKrPEKmHG9t7hekxErPViXtiEecs+s4HxDdsK4lowAAzuL2Trn1WZlaqRMtPEv2Ema7AL0wVPlTfx/Z3YE65LOV5WnDdfwCGBFrx4GwDrvVb6CNUkjTHy/MsCsgGesSpeYIsFHDOmsEZtWWmCAv1iqcyzB8RvbRNcl3T8xhFDUhBfXtknk1bomYPX1h7W83DSySxY/C7DSNcviuqH9+cgYYcwcAFY08rVkl4AVJKk0MjbhzsA0NLYQQJW+lSLqZCatLKJerhaFfP70Sl48XsnTy1TmUSPzXmhEDBCGTSqwMkFyBqaBtYy/qWJ5tenk6w97+cPHvbzZ1JS7aAMRPw89Xs8BwJwMH84ODYHjYQygeAvgBd3u+BQ5mxUyS2NZ5JnMIIU26VJVlbJDRzlJZF1HstmjaYL2r9PO4ShwwahbAStvhkYWhsmoCfANSbEB97Ye6jwwMBU5ABJDA6toOE7AqqXxOgCrqNmKNGuJ6vXAsOrLndSQvJXwsaolZZfrRuZFLI+vzuX540fyaD6TOeKTKJP1ppT3Hzdyc7uV3b4iYIWGDC6fwlikv8us4L+0xWiqAbAC4ySPe16vAh5E1iWQDB8HfU3S5EX2GeU2Ok9DwAp+PgnGlUU4mmf5bQ6QIAOYtUsb0BTroga/KoyjNKEc8LZvyLBa9yJ72ACgy20EoFGLO74mErByuR6/ZkzeQrBKf9aVfthrvOjg0Q+XwSA3NKAR5wTACmAoAFoU5bBnQuaHn1XApUbrZ4uFMeu0AyA7JiaJScgSqcuS78W1ckqBs87xGVh3vSHJmBN7WRjG2yjcW+xg8byqlrkwDnk4mVZO0nAFDkAOysy0ksB1zCwhHEjkOkgWjueWhw0Khqw3WDcovzTp32gJ4vtiUMDzGzIURJwFpQUsPMuukz18rdpGgSqAzNJJaZ0E182epvtq+u4sUosjTVYWAlahfJ8jzhhKPH8DGbWurcfr+AHjX6VXDAX7tIGH1U7mfS2grSxSMKUA9AL4Mm8mAFbsiqrFMH6KseiwTjY91leRRZ/KHE0LkpxF8o9VKTcVmGW11CC2gGXVwbMylpJNBeANiC7PuvZracSf6m9F2XbUSwrA3sAosKrgL6bxvDaBQHwLxtUckm744uUJgSuAVmj+ogxeNXnXUaANT7jNqS7R78AQ74YqGGU+qZKELDVb71XaqIAVp6OPT5uz09zlLuHCCiye2Rn72cc6Pg4yaKZ3xq6O/uP//Lluf4Nh5Giyq5RLvVFubBmCVtwSA1NeO+yAIjwi2Bh0rqcHcssTlEjK2jSdrrsPTnpYoNxnI7gwGohri+dhSbP3hkk4UfQgUNL4yFhU0CanClgdvGZcI4cua4cMq3HShqyvIZg1FosvpCPSfWh86gHbCGSNdGfb/40h5ouML3nj8YK6eJflcxAjnP4f9xj4xJdPX6beNQbWkdqv4B43ujin8frs7Eoef/FrSgIfPftcstnKqjeqqR+2FJMa6bnY4mqyQDKsQEwH/bqvuemjg4JKAu92T/wjT+fo2x4E/O4ke8HgGapRpw7yYYZVOIaO/jz+ctjc3M/Jxx2JakcYViqjmjJIThz/CYaVA1Z4F5mI9pkOiKkkcJRosMIfsEbGLoc6tsdFzdaIgU1lxzqwrJy+b8fLf8ZETU3GY7bfBmCVIHFBJ0D818XSl62020qu37wnkyq7OJPl1ZVkiyUXYVQcQZdtqlrmqOC+/SA//uPvZfOH72RWt7KARA2yLWMPHLCLjizep8bklMo+fd19HmwaIIXn70mmsXLo0TW2Q8a8RJDnFTksUwQRDDCiR4/NPXhr0dYVuvFgk9c1y6pfLuHwLnqh6bAFmx5gKLo4rrR+3vw7d96YPkFSFJKcraS4upD4bCXzZ08kWs0lWs5Fivz/Ze/NemRZsyyh5e5m5lPMEWe8N/MOmVlJd9GCRmokBOIJHpAQSMAbIOAFCfF/obs6Mysz73TGmHx2twGttfc2+9xPRJxbmZS61RBVkXFuDO5mn33D3muvtbaMzFmNF7OGICi7iLai5s6XIoI73h+D0IKV9dUW/cUG6w+3uPn+DZY/vkV+d6+ujwzq1JJXrdhtHosF9cSHbkmg5f6HzsT2ubhE0D1DdK/OCuW5bh4pdv62hvp+fuwx0ZK3OISXVEX1KjivOapgXGfBcNhf1fZidhY+DVil8+8hwEqJT0KpOnwfVjgJGmofJThJr4tgLWUDVVzJsuJaE9PCzyQVitiJiyCi5Ddswd0gozwj8e0iYBVJcOw5D5nGB1gUw5hWvfk9Y/l3YJW+F11WHxi8CKKcCmMMq4Tlqr930L79tzO9UsBKQfqgp+5K60GD4y9f4MVvvkb/dIrb3QpNTrYn5yO7XK71SVmgrK8p8VJibvNec97wy3atETDYS0pcDtgKbfaaViTzIgLapCW3rtU/tTZ6A+TFxKR/krQZUCWwimKkhnGAG5K3XjNeaPAzwPKyAP06plUAgFqTKlqaubP+La2DsTkyMuQVgxgjIKwbUsBKDEuXOVmh0ppVUC5Ui1JBwIqJOwExXi8Xh+1c8vOhbURviPm2hx/utvjTxzn+fLvA+3WFVTbBrvWw6hZpMKwC8GzniwOpAVjqrZz10oIKugAbJ2suYx82b1KGlXdl1M1b8bKqzYNGhT6urWqHadbHSTHAcdbDtNfgfJjj9dU5XlAOeDJA3tsh1/oiEEODcO6rys4EClMeXzcDrOocHzZ9AVZ/9+4e398uUGVDAQ/6cAlRyNTFRBLbxNdVwsKsXOM8GY50xpBpRQldDuuidzYucDTMcD6dYETmQ5FJXqV+hnVlfic18H61w/Wqws2cxs6UG1HaxrlocnCycI0tZ+MXya8YGVzfntharuF+jAqYzEdVMQ33HzI5WsDK7ol+ODkBq3IDVCv0xbJaCLBqNgvrEjg3L6um2ihuHWaNun49uzrF84szmXWP8iGqqo+7+yXef7jF3f1CgBXl6JTuxN7CeV8UOSaTsTpqDYsc1WYtMIySdibZkgSSYeWAFZlpzktuC97hl8bHRX8lPS8yFZ1hRXWEsVm9a5otkXYfieQx4nS7PtYD2SWtj20DbCmXojcljbd7DRYEq+oKS0oC6VdF3yolb9ZlrpvfMc99L9pjG+zz8H8WYBU2NXtSPTZk7mPY6wuopZ8RGVJkTxWUF5NZLkkqMJ2MvSukAU8cEYJWYk7xPnbmIWueiCFHNQml5HgkNOwVUrt74GwUIJTEvYFFa0nLEidiajtf4uA2QNjMv+PbAZwJyLQJbZJCj8G1RFN/04j9fYuJ2N3OMfeAa2OgzqMugDTbu+yS4uwMSyQVTygLFJOqlreV5J7sFkkQa7eVRPB6u1Q3QRUgnW2lnU//b2SYGD9tJ2E94HskYwO5bJJd5c84WOmK4cIk3xna8Yz4wlm1xaReYUhvOTQCq/g56hP29vUvq0rrHqxzwwGrNnfi0qF0tO5j3C8wGgxVQJvvdliUJRa0eSDgX0mkjG0NLKsK82on6aBYVUpkeRfh82jBstacdywUlMWc10ktKnKoMyjlqD2Z509GheSC41Gu/ZKgFX+f0miCXPK9FACncoT2NvOCTsHICCCSGCJh4lkx1NerIH1jRz72ob0iJmgyT2zO2ARSuOvgrLw9xUbXD7He0NHOc0H+67/9F185w0rTz2efvVgAKTYxg2GVsIm8uhm/m5qztQCYM5yMgdDR6m05cfA6ilpQAIPKr+TB26RGZwjtCS3Tif409nD1vzEw4o85wirk+2GWVTAuWrw7cr8EITQ5oJuz7jGs/PXVntz+UPccbDG/ntB2Bg0xHVNeN9vadkl+AFbdRtBRqv2hxY7mGeDnAKunGAIW3D4teXkKsOEVibWhBM3kgKKdsnJBKQCp9ONTnL/4Eq++/Rs8e/1LDKenOqR4HIQ5tEkC22XzIGDFZqWqLNeUBBKw4iI0hpEkJf9IH/+2AFbpoZD+u73zJNk6BKyekgR2HmoxgPu7jyWp8Xk4yC7V890nDrkAk7WpSxLoDKvEDDVO2RSwiuVrc7ZNs9p5FQFSGAz6mdwe4gpHfX3Yds5kr498OEJG0Kqfg//H9h27xRq7+Qr3728xnEwwvjzH6PwM2WjSdkDi/Kw3rD73sPrhrQCr3Zv3mNaQ10fN9jqUGSYMy3SDjgPzqan5uan7FGClAETVGdtNbRPyAoP/k+Ns/lJWK9WY1NaWWJUTjjVla5TkkeXkF8Tf5M5ZrbeqXIX+n6+lDkKKKPoKRmRjkyxBjUEEFo7Vxo8PQRjNVZcQ6vBmgjiZID85Ekg1fnaJ3vEE2ekRMBmpY1ufEkF2T1S7a/NA6eJapxT7ASiaP33L2E1lsUF9M8fy3TXufniL5bv3mGzZ2W1rkrowLvV9XnM/DZgPHqTOnAcAq1gvsVXbVzO6DXaVHYaNmZrGeZM8szBSbwPhpCyR7nYBirSAlQfPYZz+jwtY2X1Z5NB17IxnzPVIltq2YsecWsAMyyv0sBBwR3Pno4kBVhkDLGNQcM8QaOiG/vV2i5rms5udTPbVLI9SJI5JW41OGAD+nIwB6B4mDkq1LIEYaz+nI+hKz8vwZnjoZ+181jwPOvu+D0QbHCfvocTZpS9KVAYZFrsN1r1aUsCzr17j6NUzVJNcEgryW7TfKSldo9oRXN3ICoCAFaXx2nedTdAxCiwBD8CgBeP8/dszU5KaLg5o7z8Kh4yfvAIcYJX2OybCfTYPGMuQnEAPvxpgJZdJ8/eMqlI7T3y3agErK2qaf0niYeVBqwArgUsEjiiDcuDK97OBd7lSXOiBNUFgJWpkx9Lvh4a6ai3uXa205VGGZlJorkWTQBmLS6/lk5h/y0S+RI6bVYPvb9f40/UCP802uN42WA2G2LUgV7dB/FzAKrrKagWFfCs8ZLw4ELu7AZIpYMUYauRnbKl50VRW1Mt67Cpa42RU4GyU4/nxBGdFhnFDllWN88kIp8cjjKYEJiqBVfJDksTfwCoVM+R/w5i7j21vhNuqkCzw797dCbS7L+nHEp1xo9tZ7AUdu0T3oCTWG2S42X7BM6ymXLHEqFfjOO/hcjrE1fEIJ0OaWedmJj6g7Mo77XryuGkG+PF+hffLHX68WeCajLcmQ9XPXZpsktlYH4bqRQLcsVfs+OyYrgFWcRw4lwjgydcoAawMQA+G1RYoCVitjGlFsGpD8GqN7WKGhsBzuUHeLzEd9XF+OsHzq1OcnxwjZxzcy7HZVri5nePDxzvM5iust+w0SsmRWS5wvRLcCMBqMpkIsCo3a5m6Nw5Y5WRYOWDFQi8BqwCbTCUTdiKWqLIjoHjaCViVsWmC2FXuyRT7u59B1jXU865WvkfPqYFM1ZliMimnnTKN1tc9dv6rsWoarPRzzhn+vklB00YpsY4j+juMj/aiUwetO75SFwnF/sxnpzyF4BDXvbyo2ElxgFGvjxN2yKwJWNH+gMy0DAWBcOYwZFxpfMyAXTJVX6OSpvdpOcGObQZO6Tk541reoAKsfF75Im4jaZf38txrfQFdNt7lk26VE2B1y4LyfabXx44xqO8dAtf5vBOQW7I2j8Mj/45cWd831kG7cRmbJuw7vGBkD8V/x1n48ReJZULADJwbLbhOkEpMJJd78vyvKvmyLeodPuxW2PTNzyp+T3JQC2N9XNPc17OANlkwJrptJ2Rcud9norPkPsZn2XqtOiNtUO0wqleSBhZNjUkfmPTZ4RFieJpnnpm9h1d32xDDSS9qTsFui3UP4x59rAgh9WUwv1bcw1dgYxmTBMqIfbfF3XaNORsqVDSi5/7Z9iHdw2HkCKcY2QA0I3hYvsw5zX2RhQECruw4OhrmmI6HmI7Z7XOA6WQoYgednfqG6EmZIDC/pg2G4SPxYUW/DgcKD7SWqb9HbFLbsycBK037RwErAmh23kYuYlhI/E1PcuiO0NOg99/9J7+yePqQYeU4RkjSuurqAdU+bjdha6TAVCfnOwCr/CZaGqCuch/FD5BK751UAuMGGOLIVC/G17XDAZzw2+FrkKxhezZOP2somPaINKiYbQLxAC2zM5S2h0xaefr7KXCWAmgBXKUAiCtWW8lNyyxKgD2ioSmrtU2GYvw+w7BKu2R04ZT96xDIO/w5//upv+fPzWTRK5LOhpHfCCnG2RBNNsbps9eSBL74xTeYnFx4KsyKOoNar/U+AlhZVxtxZdx0faPOgfKw8kT132XA6imEOg53X/Htwm+BHXUNsvkTDKtDSeBfC1jFWrOKQ3y65tnZVCFZ6hoXdJ0t5d3jAFUH5u6j8nE/duYnJuwOxuj77Znr1XcHZ1htDcCK+vKsydBsSqxuZljdLbC8m+P47AyT51cYnp6gXwxV8TDxIDURJQarLe7YIfB3f0T/boaJgh8LYCxe+VQSHGv/c4DTXwtYtazOBL0zLw7z6uhe36n3rPYE06MHVbrYBa0/KtAr2NnOjq/WF4CADIMwmg1SNqdAnb3ArMInOV/ETwmSsgdY7T0f79Jos9WKDW2F1bun0J+Dlc3JCPn5iRhXg9Mj9I5G6E/H9rM8B6v0TDqFnakzkb0257hMJfl8tlsBUiQA4AAAIABJREFUHc1iJSlgeT0Tw4qfu/sZhjS2jNbRnhBaYmvzcr9t9v4OySGnWfo+xGs7axxKIX+L1vYCxbzzno61tumG/YXWgDcq4PXnhTU9idFKv7bfTxlWbet6S85jHn56jf5+fwXDSvPED1aba5bgxAgohBgMJA1hxyDQPN877rFTIsHH45fPFE0xcOd5YNPYPLk4DtvlSqBpuVyp+UFvvdOaZHe+Non0xL4Vx8Y+pPO563IY16Wvfp0tkHPANtZzOJAEHoJZOv8opU0MS00ua5+aPwfv00pevAJdDzLc7zbAdIjzX77G0S9eoJ4Osc0NRN6xwxhD1HIrsEqAFX+fDKumlJGzCUtDZiguuPumWPKh2RgFSAe27C9C0mnBftosI2JM87cxqYIZwhoIxYYUOuP7Jgk0lhB/lwwla1qh13fAqut8142PnkMw9BOwqg1e+QoOWMk4Peccya0zWbCSxFCwD4FUAhkYjFuxhI0UBIYSePICKMdCc417HY1rJbtLgDB5cxhvU53b+jnWVR/vZyX+fLPCD3c0Hq8wq/pY0UNJgE1SY7FdzfjhDuhrrXjxpwP0mUTlnZrZC6utEqFNJKMUbNfU5WLie1iSTDP+coNBs8Vo0GCaQ1+/fHaBs1GBZ8cTnA4z5PRc2W0EaoyGA2QFE+9ashO+i/wA/Tp0dtHvhVXveoBdb4T7ZoQf5yV+9/4ef7pZ4O1y44BdgBhuB6KaMZlrVrHX3ua+YJLoqYNdhXo1w/Eww8V0hMvpCFfTAufjHKf0bMl5BtPD1NaRFThN2k6kuu7n+LDa4e1ii+8+LvDj/Rq3W3aZG6Ame45zIomPg63hk8WiCe+yGUVvMRo0+Y1lxeRODCsCWq2HlRtzs8tZvdMnyjUG1QY9SnZ3SwOstitsF/dijpGBNcxqnB+P8PzyGJfnRzgaj0mvVAwxX6zx8foet3dz+VftylqA1bY0P8XwOySAMh6PcDSdYjwaSpJmgBWLuZS/k2HFgpp58QxZUA+JpnsRB5OPL8tuggJKyaoiA53G0SzsCcA162vDNBw00LV0DGKyN+RBRPCkP8CmR8+qBguyqWom5KWBWL1GQFXbJbDHznJWoDosCMReFftWeuqm55hS62D3Jbnj3int3XW5TSpuoQ2MZH2UwvZwRoAqsUAwnyoyqAywaxmOSX4a7Cl3hrUGlZGY++I0z8WB9qI9iXZ69kjCZ2Bv5IUt8/VAVtWxTjoiCf+OgJXt4/ZaGZ93DJKDT6kcMOLRaNQi+IP5VQIcSBLMdSOTf7NJsPx7H6xSkS/pUh8MsFbiyTtnkYryfT9P5VVW19iVZsb+sd5g04f8rCiR2zZW3LLmCxZfGAOtG2OtTsNL7br06aCVywINeHFJZs+6Moo1KNDaGJIErPJqjbzeIq8NMD8aABOuIRIi/A14hsr8XxuIxxN+vqugyG6LZYNxL3Mfq4FYZPyMs1PdvJue5ICzzRp36xXuyxIfVxvsevYz86/qzllf9u1NmkTd7SQo8RPbj3u0ST4txMowGRaYOGB1cX4isIrORGRcWZMiFnQIWpUouGHIqT6ecQsVt+u+nSuJtNjiIz+LEsJOuw587Dvc6FMGu94z9pUEjA3QSme6F66sAFWj99//Z7/pPKzarG9fFthdxAG9y6vsNpkiON5vgbgnmYtF3Vb3o61xtwgDnAqgKzYfo0DGJLX30lKlWaP/UkxSTVQPxK1tpstYHIDy3UXVlnLH5Hnfm6sDoGw8DXXufKwCQYogRAwDl3TEa3+CKrad2ZLxYXhFjWl3By1bwA6VQNgThNnNkmNcKnVpePzjc4BVCgY89CpP/737tXmrqfAbYnVBJqf9AmUzwPHlC7z+5m/w6utfY3J6iYa07WaAIqdHkJsyPwpYmYEm02warsNN1ykJVPHcdqsnx+Cv+eG/aYZVGyg8glKHDGU/Ie2kfvTmSQErzctEfvvXAVbaUnyzSzpk+ebOawr9fGw4IRuMOR9sydhj9hH2CJS8chaBpO81CmjS6lAABW7EKW7RIBdglRdjZL0cWd1Hudxg/uEW8+s7lJsdTi+vcPL6BfKTYzQ6oJW+KLgBk+Wbe3z8uz9g/ucfMdmWGHIIy52qkI1MXrv9o02AfY9r27I/Mgk/N3U/B3gZUyc2xq56bASBYHy6EabM1ft2jzlbt1tSPBgPkR+NMSBzKTNDY+2fnCdbdqrboVpvUK3WwGoj8/IBK4esbDllvD3mUoZpIgE5pA3bfdMY0j1PvIGF4j1WjYoCvfFQRuxi4RxP0IwLDKZj5EcTsawIlmU0ak9N712aqkCRQcNyjXKxxO5+gWq2QH2/RHm3QL1Yo78zGQVDED03B6w45kalt5bTT31ofvtHCg52pRdfHnFW2qRNnpl3EOq49S1oxWvKEsAq3ifd7VJwzc5/n4s+JT4HWBkE8fj+ma6vw3/buWdXRcAqAFKLJa3rEz0rdgw6RwWy4ymyk6me35D/nk4kxW0y6/BmY22pviXhjQArSm+r5Qo7eo3NVyjnK+wIQK43bOkIJSNasx3D2RwV92Wd6RyNf0eQ3SYKEaO0oYYDQQmDVbteZL++9toimq+diLBTwEoAmEgeYS7MRA7YZn2Mnp/j4psvUTw7xzqjbKZBj40GlDjUqGl+vVuj3CxQlxvQgJ3MmCGD0J7ZKgiuISgQ3ed0LTY/u/uViY8HgsYssi28A9nSCmdr0qzE0PyjCOLwfKd/FKVicn1xUIvlXPmquKcNwaXYH7t1kgCpDliFJEB+YB6kckz5XmrSQlkf3zMnAMUuw8b8ii5iitG81TsBljhHJAkWGGqAVTwXxigDJuutj3uYnvuKkAE4Jaw0yiULroe395QDrvDTbIvbbQ/rfobtgD5sUbTrdooArCTp8X3wE8DKTeMlB2mLfd71L6pxbrthc873kjYWICjdEzMqq3comhJHWYOLcY7LaSHQ5/XVGUZ9ekHlGHOuVAZ8in3j7cIJulIyEtlf62/C9cSCkmpe7G41xn1V4AcCVmRY3S3xZrESUEG/sg6ot1idt2QgUwvf+V5jRaes2eB4sMPFOMPz02O8OD0SWHWU9TD0bnqStBjXwtmcSs2VotfIQJbVh+UOf7xeGPNtucO86qFWU4s+GB9b4uoLWlR+7zaobmB2LVofDl51xusdw0q+VQQ/PH4SsEU5d0XAil+3GJQb9Mq1A1ZLgVe75T2qzRwolxjnwIurY7x6foazk4l3eM2wWu5wczsTu4rAFWtETPIDsNIe68VZAhIEqqbTqWSBZOgSsCKIzRjZ2GgcP+6J7HJH4Mn9ahL7gjgr6ImTAlZZNpI6IqdEMPx6kjhLc1kM6shJ6CMIgbbbPgHcHhZMyqsSi6bGbEdA0yWAXEtiGvPKDLAicCl/sbS5SCLTfMrjU09NNgdpiSjpyKeinRnPS+bXAEOyqHoDjAY5Rr0ezoeFdZoT+8qM1SkHNMDOGD77p6PNla5Q2P00YlwBWu4lSQ+eQLPT80c7roDCaGZhzJkW9PGY0gpeXZbW5qLa74DtrvNQZjwqhpX2VCv6RP6rKZSYqKuoJ2C/UgxmCqh4pjbv9wArraFOAWS5Nn2j/HsKBvxcdBYvv0FCCRv7pM13eI+0CVjR16xHBl4jwIpeV2QlBWgV3pQ6NxM5YHdWO5OTsYdvkGLCeaEoxsosEhy0Sjs50t+v2kgamFf0sapwnBGwauRnRQ84spsEWHkxxBQ9HT6iWHFbCrAa9TIcZUOta37wvjksPKuUK5CBWDeYrVe4XS1lyH6/a1CygznjX3nqUUZJeWSssTT3sXkQsnjFem7KaMA7fT77Aq2GORmpwOXFGUN9jEf0uaK3FbdRPjPpE/TfLWDlYUAwrMzfyhVt0agrVAhSZ/iZ9MD8ibyuBTzTuGovlw3CwqeAluaYj3U0Hej9D//5b6049ImHlR++nmlEQJZ+tQlpFWALjDt6YUz+vYRNv+JSFFWwKwwk6esuOq4lJA16EGkQ7seiACu+XUb6bxyQfvB4dURAldr0Rtv1LjDTRdc02CVzx6vzD5jK8+9j4qcePRYFWqejkJIkeWN7ny1w5bTMNmgTjbRBuV051c+ujXvGQ/JJpRVOl4t/8/3K3X7b+C5kOgxuDn9im3xVuUfNpz+2IfpMlywZ/hlcaewXeamwY49R6de7BscXz/H629/ii69/g8nZFWp2FaI46xPAqoUeuyCH9jYKWoJhtRXDygAr0+cGgPjILfxV3/7c/X/63vvQUQSpD/MmP+9h9TmEmgtZU3HvLrsxIWD1mCTQmE+HHjyPXP8DPBKfYZ7smDdVbFTC39t2p+FhZV8jOYoKZ+wfnVl8x9ba19zH5p14yLnUxH5iVQrphNwuVP5UBdtGj9TBY1AC5WKD+7cfcP/xVrHr+YvnOHn9EsXJkSp+AqzqHnLSi9mx590HvPu/f4fVj+9wwplbNWozLVA26YAVm2t3P0bjf+rjrzFd1+smHn0KpBLNv12HgVWSYhGgGubyghLgkw9w8vwSGdvkHk9R0CcqoxGqdaxjdV2AAQ1g5wvs7uf6JFuJTBeyrpT0BPs1ZD6RWHkAY1KQ/VGwvZIeMVGRN/q8dWXrW0e9YYEVASVe12QEjAv0J0Pk0wkG9LNiRXE8NFN5NXowA0l6NpiMoxa7ajObY313L7CDQFWz3GCwI6uAflXssuWBmssC+cwU0CVyvcee4T5j1o/AhGEVz7+tRsWY+GzVfn9QTU3P2AcZXi24b10aowJmR5IzflsZgN3bwfC33/trACubfzbnzMS88zaTfwVbmrOFNYGB4wlG9GxhB8jzUxydn6I4PlIlvo7ORl740PVGNEQPEPpArDao5gY8rm7usby9Rz1fopnNMeQ8oqk+wRQPsFLAKiSr6fqI5/lzAat0TetcfASw0n4c4GdaTZf8wjpgBWDF8WFil50e4+TLFzj96hVwdoQlTWkt2zfgjslHuVOsUG6WZrzOJLkpMfYKqVgrDK5ZQXVpPj0rtA4OA0SfDJKRErDyqnOAtpaTKzR21hSTGdabycbhuZ6hKIYCrOjNYbpMAyzaTkcCraxLU8xL+U55tKA40OerTgRneBlYFV5WxK4JWBFcsnghy2mibp3/+J5koAVYFfGRAVaBP/eMvefdogJAtM6CBGrI1Lb75L21TEiXk29qgq4ZbtcN3txRDrjE29kOizq3DnWZM0UOFtnPAayiyyHHxaTRJkNpW9ZHMuv7iXkwWeJoc5lzo0LOFu1NiWm/xuUow6uTCV6fHeFiUuB0UmBAY2CKNAdMRLf6ZJ5f8NlUNsay1lAHy84zR6GV5h+fb46yP8JdVeD72w3+9btbfHe3wPvN1j2sOiN8m24mFRFDzuBrGQRTesivBFGKeo3fvDrC2bCH86MxzsgcyvvGbmjIXK0FKhrAb55pmoNk73HMap4TI3wUYLXE7z/O8N18g9ttg0rxZ2aAlc+FWPMx1lqJ7vGmeaHr0gbSxp+SJn/CsPKCjgNWBK1U+KBPFUErsiA3C/RKAusErGZotnMcjQf44vkZvnh5gePJ0D16hpjPNvjw4RofPt5isdoJ7CWOxqReDEvHZQTy0XtpWLSAFceWoBVBbJrrUwZKwCplWDF+tq26s3WxNaktxvyJBzkoBRRg1S8UK7GTdyuhdpm/RkZdNA3Ikb0AfQn7fWzZ/WzQx6yucU+GVVPhfrvROUC/qppAldiI1JuaWfOWHmMJ1KkkNVHTUOp0+OHTa5/B6QwgWxfGtmk9p+hTReaUA1YEFtjhb9Tv42w8RMbnzlhPHonmX8WzRLI/v88ouCX1UU+mLRZNgSQDh5gDDZRf2i/YSZuewwE+tN6HIYfS+W7nODsWx/2m0kHFaPy5Xt9+N4o+VsQyMIrSUXtnizMk802k07SUsXytKxhx83wKsOqKYBxnY/NGThqgVVwzAVaCdpQB7gEQlAU2FVb9WtLRTV0KsFqVpeR0O/b3dGNy6zxsMsPoQhznE+eodf70YNcBK6u/WD5i3l4dwyq8rgj098stBtUWGeWBKHE0aHCU98SyoiyQaD3H8hCw0rUIUBmg2ZWKJ0e9AY7oSceCCnc9Z4mTzZvxbOEaqWvMVivcLhe432yx6w8FWBGk4o63bXqSEfLfitslz4zzkcPsRSNJ4/sodyS8+Ie82IwVyK/EFy7OTlDkPUzH7DCYYTgkmYRrngO2U8fSlGHVxpD+qmIls5t6MAX9zNbYOmgVTZ1SwDPyQEryu313H3zj90sRbg5AuY5O1zGw/Xu9//G//GdiWLVUQT1kXqAll9YlIIzKu60jAmMBPq2/lZdcE6Q2/sIYUh1DS8EFMUUNXJeApgDP3uL2CzY/FvvU8U3Ktl7XD3FnJjmOZMlAmyR7x7GQDHSAsYNF3WsHaGQdozoU3XefNgOIRDndVFPgyu7bGF+xsbWTQrIVTjgHHfwPEyZ4qz+2v92LhdM4dO+10/eJDaodV79QY4TZgfNQMhP3kyZk6Wu0m5aQ4NgRw6IlpAZ9ZMMpql6Oo6uX+PLb3+LZ66/RzycoK9PTCxDUgIT7RjfWRmW2IE6SQMog9r5WyBmwJ/Pnk9PtM984HJfDX08Bo4de6nOAj/1NJzvdfw2TI8Rkimt5aJzTZ7r383ieey/cAX+HDKtDSWB4mHXv3bEd+ZK2L3TX+OkYODiWaMYDvObzY9AVwFjHsupambddBj0Qj8Rlf/6lTQfSzc1kSEqwOojT/EjcRJeBGDuBjkcTFPS2WG3Frrp98wGzmztMjo5x8fIFpi+u0B+bOXtBHfq2VHJc3s9x/fffYfHdG4w2JY55FO3KlqpvgP1TK+jpCcig6KmPdp0dgOkxL5meco/mNsrgXFU1rStvl5xl2HjwWJEu/OwSpy+fY3x2imaYYXR6JLPz8LCiz5KCAUbMbAFNJtWuwm6xxPb2HtXdDLu7GVbXt9jczjDJh6LQi7Xn1R4e0DLH5fNPGAafRGtGKvaCgnVfUb7A91eAy4psg7oYSEpGAKtHKRl9JTJrPz8+YVfHKMG5TFNJhjF02KWJErJ6Qx+krZ4rgTa2P2Zywvbosb+3az2NSn3jDRBp71l5McO3r0Srb14pex+p0ZYHwYJXH5k6sYLN28cruodzgFd+0KUw3jPOoC64/HSWBWgYNeS4/4dA8vRn+z+vMRmPZS7LWIBAAKnwBFwo3bzeLHH6+iUuvvmF+ZFNx+iNCz3DmvKF4VDPz850ryT7QSfTZu4rNP7flHp2WG2xvp3h/uMNdrd32L17j8yfK5MN+o/wtSgv4CdlZNrHPFlgsNomF4kJrZgDBywqi4ENaEr3X/47ACuTA9rDjsSjlUB58kXAhF407Lg2oCyy31OXJDIP2Dnr9W9/LbP17ThDNTVWoYJWSikY0HE+s/BQkmW1QrleoFwTuFpjRHPVgtKuAdFLGbRXSgJNSq9ra9tWe7HQJ2dILdr4zZs02JkfhgXu7zSgKbN9CtgREGGSNAPtzdOuNQWXDD3ODQdNw3ohAtR2fB3GCnuAyO9UEDVfKQJOBKxYgJD5urOaBNTxrukFoo5YHVjFxxkAF69NlX6B0H2MxxOZ09IP04yNBuiLFW5+Itz+2I4c2RDv7pf47uMMP92vcb3pY15lWNTcV4HByP2S/JiPVRaAVcyfAEbbwqOCQiaKhQMqHevHjOaNWbbhnPfugTJ3ppeRP52s2WF1915MqufHR/ji4gS/OD/Gs0mBI5oH9ypMCp4NNOan0S7byNMEuJT3H2973B/pDOWL8nY1k7WfOhCtIgSNsQdYVRk+rHr47naNP18v8GaxwbvNWgyzPkEkbcT2KR8avixlrTv6NzUY0fdxPgdWK7y+uMBvvrzCNy/HGGKljoAFvYV0f24uTKlSPkDJQpjPR5n7t6AVQbIB5mUPf76nEfwd/jzbYFazE1dPsjqBDrY4bY2GH62bKguw0j06UBXrxQvw/Ll8gNzc2ToFmiSQn2Q5ylR9t0FGwIjgYLURYFVv5qjXMyzuPqDo7/Di8hivn5/hxeUpjsa51B1VlePd2xu8efPe2FV1345eMaxYvPFmNsqVDGCiLPDo6EiglfIz7Q/sFrgVaEbAakSWWkbgxUEFN522tRO+m6oMOBuIcdIYw2KCrFdY91c1pcqteCNZVCNWNjFqyQDJSMpzgVDsejYrS9zXDZZiWdUyWd+KfWVdcgVWecId0qotC+bJIdhaOsvo3UzH986b2It9oRH8EoPGS5TM9cSqIu+TktSmEaNqPMgxHRSY9DLw7uiDSIDv5GhkAKr7W6kHgwMgATwZQ9IJA74+AtwXMbGF3PYZ/wLwpcyxNRG+VjLxrgni1NZluQX/DBgo9Tf2Wvwdjb+Yp3bTquX49zbbnRX46NMkYJ5sV7MakNk6W2JkmVg3zLVSRYP8uHTGWg7YSQp72ieZO/D5G/hlKzCwAstrG4x5nvGc4nVXpXm+SSpPz8G+wCrlEP7couGPRo3nYGPAFQGrZbltASt+j6CVYkCOFe+f4Il7YtHbiGSN6XBihBMfGBXvOGah8vCggvfKvUCdhrknSDpIcJcNmIwVOWzYYKnEuFfhiEwr6u1F6PACunfhdVdJO++o5iDQScCz5PrvYdQfYJznGKogwE6ArbjWmGTlDsvtFmuucVDpUFizAvQw35a432ywLEvF7dLzudy+C8s1wn7m8nwPQNL2OgMnraDBroFF3sfRJMfR0VCg1WjIgg+nTYU8I/BElqazMF1REPM7YlubeV2wquMrcq6/PP3R2fAQ4SR9yTQu6/1P/+XftoBVsEEssXR0MtpuHlQpYhMp6W2yF1B3CViAnirUpdKdVq9oXf4adZhLQCEFrH5uHgA9kgo6aGV+IGyf7H4RibTOWFW2megw8oPIdLc21PYlBaMOFiQ3jAQBjGDEw1ej+7Utn7ufxh4Wgx4Pf/8eOalYTbBKUrCruuTJcY5gMCVGZEkBt33Tx0CONoBKNKJtFd5O8Cc/PgtYhaDEcY1gDEgeQipkPkLVLzC9fIEvvvktrl59jUFxhIpSAiUXwZgNy770crxTgpElHaxiY1DDn/lZsJT0uZt44g7/vwZYaa345hS+JftzZD9x++sAK6sSWhcoN3N0LbIBuJ0pqlZqW13fB3cD8BNI7cvVnhuDAK5/p6lro+HhbW3WNf9kuFtgmLOSNkC1WGPx4Razdx+xuJ9jenqKsxfPcUTAiobelLtwRdKb436B5YdrzL5/g82bjxiXDY4YyPGwJEAuf5ynwLyn1xZ/+pcCVrHnMpBhIKQDxP03NE5M2uklwQrMZIQBGVRnpwLmjp8/Q340RZX30BAMovkwK9nc670CxznCiqPAHTKfVmtUsznq2QLl3Qzr61tsb2ZiW0k66d4BXI1RmbRA12jRthMfftjezMNVIacDFNry1DmQXiSUdzBKz3R4E6iSkbYHL/3h0OQJzj6wdjPmfyQGAhNYJvtk6TC4I2PHPQx4RfK6Sq8sOadsvqVSqYM7YAAYlR+fv3Zudd1t2vt2Bko8N4ddiTF0e3j8K2FQtQxKZ/NG4Ye/Kur//0uAVXo+H57Vhz9L/5uAyrAoDCxgsJ/R78do/pRy5henOHr5DEdfvJQfGcEYgo98lkx+FCq3UoXWMrwdd3ng0FB4V2HAMiTbRM+XWJBhdTfD/E9/Rn+2FHOOMtVRP9P8kx+GA0RaZweAVYxrW6j7RwSsCJqx4xevh95dTPYEWBEoPp7i2a+/xvTVFdZFDzsCIHmm7k/yYVJXGmNYUfYjWeB6gd1ijmqzkrFqMcxQjOgZyRPRgAlmYMawckA2AeNayV3M07bZgO0hFn7Z+S02BMGcFLBydpMJpwkI2noMv5GkyN0CGAJFDhgGCj8cEGyDUl8D9utkRxEgM8AqywhY5daRMJI8AXSWUFWle5+FVMEVAATYmOwQwNiwANnrYzSaYExT7zFnBrNXgnD8HKBq+tiVDbYVE4gKHxcb/HC7xLvFFvdlhlWTY9NkAhXpoRdd6FJAPgArrf9EKnMIWJHJYpujA1bB2Gdc2zPASkAVGWFWlTA2D9uZNxs8mwxwPhrghSR1U4FVp8UAI4InlIgx32Hi12N5mAlSiV1jniwCrHpDSXmpbKefVxsOuh+d9kpKVpDhfgu8mZX4jj5etxtcb0p82AZgFTRaE6AFYCUlKRsE1DsM6xLTmiywIb66vMIXl1Ocj7cY9jaSr5jRNRPLKGDS8oPNNWjczPlsTD99dYZVr8kw2wF/ulvjX5H1NdvivmL7ePq/sSmBFVN0PjorwMSjViwxHzzzO9QzcOmfscC9SyB94CSRZysBk+EYA5SxTal1SZYVjeM55n02R1jNUK3n6FVLrGfXGGU1Xj07xcvLE1ydHWEyzLDb1ths+nj37g7v3n0QYEXGosqz4asoixqCAFbcN8Aqx3Q6EWDFdUHAqqbXFQEr+vH0aozzAUYErKyPl4FdXsiycbQmWAQyTb5WiIU+zMfIBWJK2CawwwAW9SrVWUwpnwArgQ787z6WZFXtSsyaGitKA+VlVWFHcIsxhYiY4YcXTWDIIDHT8vho2cbum/VQfL5nLyCfNDdV5z4fnfzIqCJzqDbAatLPMBnk8hkKwIozdTKm2sMAqwCt4t92Vvu1p4CVzyV3V9oDrCKpb/cn7uEeI0bexT0vZHJkkouy4XOT8TJBKouFeyAgJbDKgS8rrDhgVddYkYEVgJVYo2aBE42O+DoEONXQRFYHDj5545yj0UiglYAoEVecDJJK2z12ly+XOrZGV8RG3nfRBVzNLgQwGmBlcsCu+7LuU/cR0Y+tSTKpCFhRCrjmVzTYaq+iVLDGuirltUqwh76lAVo1VYOCzQJCc52otxR3OsBG5UcKWIV1ANcxi63Ndg04YDWCgVZTygJzwrYhe7QoUbu0mF729MmG1EpRcTcAqz4meY4xz5SSOycZTwZM8qo2BKNYwCp5hQSscjVeURgtAAAgAElEQVRfWTfA/XYnVuKMgBZjGN6HYwzBvJSXJDdW61CjpWM+cyYHtRjU4mqqkOhdNSr68iwk02o6KTCZjDAa8Vmyq6yRCgyD6Dy57VjqALGHspmQan4+03noN5zJd5AZxG5ge/YB0ed/+6+MYdVdaCeB42RScHrgmxRBNwdIXQoSScNhxyyhyIkpV4BLFtTUGOSmcT+sbgboEx5KaaW4M3LvKI4tM0PZTlvfss3Eq+khOTLE1JlFiedKe1/eIYW31Xk4HaZbtqEQMIts7EGg0QNFyVSS5CYQalZoujCh62aYFvkjObd7TL0MDAgM9F8TbA+AS5KhBwArXq8kfZ9mkl0SlbzeQ6BYi7QapOteXpYg8BiRbKCfY3L2HC+/+jWuXn2DfHJGta3Ru1PvqpZl1ZloGw6mxqAmC+x1gBWBK6LH/5iA1ecW4qddFh+aBf/mGFZkPui5sRLtHUPCwyo2hHTtWX7eTYgAsR9nEfl6O/g77R0qRKaAVdIt0AGrkpKOqPi7LCTdpPbfP5CPAK7YhWyoGcKwTJVoglXe8cmCfPvM2L3KWVPLj3dYf7zDZrnG0dkZTp5fYXp1Lt8k3f+2RDlbYns3x+ztB2w+3gJ3C4zrHkbKPtjZo5GfSkhiPzdPHvv5zwGsAiBID5P4Xuj5g0bPw9PU6ZDRKdvnjq8ucPrFKxy/eo7J1SWK02MlxQwK2NadoJBKLg7AabrYySzQikEfWS7NcgXMl/KCIsOK3l7zH94io/EnK2nyi5DwwFl1EXilpvjpSHRdRUMa2QLkCnJ76Bc0PXY9f0j3Atz0LrVdpzqTA4Spprr6uCmlgno3p9SBLkYIsa3u/Ir9f+8KfyZgZWeArZtg/cXrWLU0wE3fs93kOPiL+nNPbtPtmJRwOytSuZ//m3+Uen8kFx7nZ3zrkV1J15yyvFIw6nDOPgRq0cstgnMBnlkms91ymGN4eY7nv/kGxeU5iqtzNOOhgTSaa25pqpu1c88Aj47haRCHBYxkrqs7YFmLKbeezdGbL3H3+z+g/HiLzcc7yXcJWLGKqnbau50YTfw4BKz4c31fFTNvl52AOu3zOABU4ozVZQuIeJphpfcgw8oBNCIIDLwJXlWjHKdffYmzr77A4OIYy34tPyt6epF9oXlKMIHtr7lPVlsF1+Vyju1sht1qIUltPswwnAwxEMuKwbQDVvSHoXTQExibn97BKVJ2zZ8uSRFI5sGvACs3Uh84s4qegBbzWEIr02NZKlixwKekg142SGY67F/1bztNuJWS6XMYfmieuYcTWVUsIkiyRA+rxHCdf1fWlASa35ySIfevCsatZGSaD32sdxWWZFrSp2Y0xmhY4PJkbEw0B6zIJCJYxa5ttDN4f7/A7brE++UWt5saSwJVvaFY45a0uGeYz4duzbsC4EnAiokM/TztDNWnjjEmIzb2OzEUKCmhnxS7ZG5BZhU9io56Jf7ZL5/hYjTA1ekxzqZDMQPY07BPbyVn5QiYF4hkoIN1vSJDqMGIYinuo9650/xZgmFlDGbabtDH6+OyxJ8+LvDnj0t8WNSYVT3c7NbW7U2LwVYsI2v11mZnqwGT2gp9sgHrEq8mY/zq+TP84uwMx0WDojfHoLcTYCVTZHkaWiypecGk19vdy6vQ2UHc96qa82+Em3WDP90u8a/f3+GH2U7XxSiRDCCxKZI9xYAA83vTlZI5FRVgzh+Oi/vVqqCn71kME+wq/b4YvCbL1brUcyFISAbvGtWagNVM3QOrzT2ORwO8vDrF83M+p7GYHZt1idmswoeP93j//gbrtckBLTH1Ai6BRs5xxsDeZJYyK4JVk8kYOZvEMK5jYZ1+uNUWRa8WWMVPelqpLCAgkHIh7xQYgFXffiYZYDbEMJ8gH9DpyTqbcb21YBXPy0HfJH70IWKMQdkWwamqVrK9aOjJl2HT72OjOKQRyGBS29gj+ISNdZOev3HGtWdW+BYfHERtHiVwivPGuJ4EqwgODPv0qMow7Gc6M9i3jefCmGbrAVhpP2L+aV9TwMrx0pZRovwqKWjEGWBnfmqpYaesRb5xnrsCoI05/L+9UzPnt3wNpWqqJPEjaBVAwJJNR/izJLcTUKK/r7HeuaRSz7ZTSsV+SACK84WAle40zKsdID6bHjtjsxtkY/LZWpTljPtVyQ8wJzvH5GiKteQR5wCUdwHn+1C6yt/h2hUYxnjOG2ukRTg1daDPJeeRywA5X2LerMtSbKT5ZiXJoCT1ztizfcr3KL98zo0Aq1rGsz2wlmHVAVb0e8tQb8mQXCBvtijqDYbYSho4JlORYGArxXZkQdJpK5Jb7d+YagStKIAjw0rgqNhbO/lKycTfQSsxxiQz5HXxzGazo0zdNelrdbde43azxqqqsNzt5KMoEFuhrWXD1pXXAMiuFOT/4rppJbIsaFMWSfC+wbAY4PRkisuLU5zq7KMvtMnqeXdBCNJdSYZJQN8Gt5vV9t8BtD4BHxys3MP//Bxg1fmix5rr/R//zX+4936RsFrg4hPRA50WwEpkeawEht6WLxrmbZZc8dAwenncsVU5umpH5oDV3iYQUU8gsn6F/FsbUBtMQ+OtAt76S8mzwds5e5Uk6L4pUBVJsYLtvQS9kyfogYWc8DADiI1JJSS7vweTguTaA6zTONn2ockUC94AH9/y4t78lTvQKm4vuihYInQI+MXUiCQjfe808SWF/ud8PARWxT37vuHddkjpdqopqx85rewyDE8v8eyLb3H1+luMji+BwdgAq4QVF93+InHTODm10eSATN64Qfq/UWKYC3b7Obfw4O88BvD93Bf8tx2wii580SVQ95uYrqfg0D4w6sm3leEemd2GVWtfaOd58iySLiVa917d0Vr1dcVuIQpO273G27T7fwfDy/4zgL+o0PVQDNlWPajmJh9pASt1FGLoxROwETNjdU2w6hYVWRmbEpPjE0zPzzA6P0GfMqVdhXK5xuaOfk0LLK/vgeUa+Yata9llxujWFf1P2PDhMx5vTwEAsQ/83Ll2WP0IsDpkvfFePPy37LzCgPXiFNNXz3D65WvJAXuTsTysGGxuGXCTZeUBgNH0PWHwgr9RmmnsW6O33aJP8/X5EuubO1TXd5j9/XfAfCX2Ete9JFmK42wPbp/rQzfpAavODD8BLaFoOc7oU3Dfyoa7bmf22kxYLQmPZKYNFwPI0VzvZFGaRUYD1d/IFNmvLQUG43K1/4eE/LAYkEgC2wPV52n6q/atoKAac8Q+TN7TfoSSMGVYuSSiC0oSz6u9QGJ/gNPxfPRscpbWoSSwHaMkSH5sHstfSbc3kMRvzWopK3rPLnH8xStc/uor4OQIveOpme/Kx8m6x0XRxt6vY2GH8XYA3uFFIjEQz6vdDuVqg/5yheX332Pz03vMfniHZr7CmM08mGTxOtgYgVJSVd6Ncc19ioEsg2N+KKH9DGD1qCG7Ozce7qEB1kdyLIaVqqW2bzDwZpJCBtrVb3+F6RfP0ByNsGiqzhOplNhF64h7jIB/+tns1tjNZ1jf3mKzmMsHdDgeYnw0RjEpBFg1A7IaDbSyhCoY5l6/i/nsxrCxr+ho8PWkwqM8nazzH/0oFSQ7C0nf55jG+RBAQqLO9RNkH7BKmFYCnJSadEUS7QVMEiSVoV/PyPZ07w7Ydi30OtuOYIEbDBPYMzavE2ach13THL3pY7Epcb/aYEvgk1LmosDF8cRsCQigDuglQl+YGqsVq/oVrucrLMoGN9sKi4om+RnqPseisLiL6gAP3v/hDCuCCOpFqxjGtghP6oO574ALWVWDcoths8VJMcDF0RAXwz7+yctznA8HODkaYyxGwE6gBWMl1iFMAse8zoBKyrrkx+IsIcqmArDinmj1XjNzF8uGF5UVWNbAT/cr/OHtDN9dr3C37WPTy3G/W+u1zTg+SsUGCPF/2c2ZABv9YS6HGb6+OMU3lxe4GObI6w3ybId+rzSgqgWkHLj2jUvX7aBLW6hhwl4T/J7gw7zEH28W+OPHOd4sSszpU6mOW94l1yVPGgdPmu2lySImQBVeG+ZpZXMobAsMxOrR78YBkpAEUmrJWJRyQDZF6Dc7gUX9ai2jdfpW1ds5mt0SFycjvH5+gcujCSbsyktp0KrEzc0G1zdz3NzMsN4QsDJxmwEWDq0RFON7sbOidz6fTMfyJxqOxuZDqk6BGwzoiYdKBvsUH1AeGKUSjnEKWOnYFBPTZL8EqvJsrK8DNUayOItPMgAE+mBWfXrtkAXTYF5S9tfDqqox2+6w4u9mOaos189NymXzOnJC2+8d3Jb2tMucDosiHXiU5FcRHlDuRymcF8q4ksiqEjiVFwKuBlUjT6phj4yrgX5OhyFbdQ0aAnbMRLx3k3kxWqFAqzLi2q5fg/2lEyNaHwMvBFiJJViVpsCxNReNLmwsBDjVMT7+3xzL3Q6Uuyn/Rg/L1doYi/pv+1vNCnUGBrYE6j2WUFjjuWAAU0WRC6yiGbsypeh+LMZdT9I1FRn9mkisYGhEkKtgJ2Zv2sS5kxP4UtMLY2sRsKKvouLDeL7q5kkA1AErrhuBpAFwkIltYyGGuFuGGIfQPtVJV0wqA0aXZBwRsCp3+r6x+izr26y5f3SqLr225KrWvIOFFLHgvaM4gSNr2UCmJFAMclSbNVAtMag3KJo18mqDSb/GmEWBgh6AXgR1Nz7b960gITac4esCreiHJsBKAGlfzPBcgPBAnWnjrLOigXmZkJVOwGrNZgXbHW5XK4FWlAWSXUYprQxxavO3ImDVsADvagifGBHFGoDWqg7MGkAlhNoKAyfHEzx/donzsylGeSVP6MSPQ69ja5Xz35oGpHl6C1C2xa/92DP9r6fz62gOFhWsvVC4i1siWubz/D//639f68ASyk4KGIBV6m2latmBX1UHt9gCt4DDEVgHrGwTCoNpC4oMQKFHVmc7/AkoYk93D4xpDzVdi3YO93mih4FVQqwttlN+xaQyA+hWGpjW9HyzNBaKJRHxsPYfQxuWtN+2d/BkPv784NnxgIj24un9GfDWPbAAqvT+qflse32pj1gnjYpE6DFAyTzIujGMy4sg9ecwRB57bXst8/iQGV4Y+7nOX4t4QI17juL4Aucvf4nLV99gev4S/XyqdO3nA1YhCSTLKiSBBKxsZv2lH/+uA1YBTj0FWKVgZwDWsSfE2n2MYaWftyaZQd90mqoOSKsA2N5iVfDWR4uVlWjbrKXeGQYH6zLaoluAEL5npLKaCSsTmqiic98JyYAa2HrnMhkxb0qsbu+wePtRcrbecoN+BRTFCKOpdS6j1IxdA3fqRLZEtTTfo4y/x8CHgTyrXwFYUab2GQ+4vxaweujvu++Zxwt9ArR1+QFPDkE1zlFPR3j9t79FfnWG4dW5wCqCBjI/1VlZy2zXckhrr2ymGR6wBRWcgS4PPdKbKa9brrC5mwE391j87k+oru+xmi+8upl5nrwPWD22PhnQxhmj7VzBjLfvFdvAKPltwBsBpUuXqspZwCFrStsuMlCUKant3QFUae9zrT7H7i8GrJxh0c3/LkW35C12SAeswrvKDWzVWjkZmJbZ3sXvncege3oEEBW/8iiQZFvzHqv38Bnoafs5dJgofG4/jT1D+zdfI8vkV3JPz4fjCZ796htcfPsVBpfnqI/GkgKygsggnTEEgzdNWWdX+fS1EyXxhFKnRiWeJM/3JFElm68he4psmY8fsfj+J9z98QfsPt5jXLHCTgkY5BslCanLRJRouo8NQV1Od9mjPgFYKcD3wd7bJ9uDtOvIGuds/J5J74j3MOCsBViVfUj+QA+v4eUZLv7ma+TPzlCPc0loKjFremh27PiTi11loCrlSpUBVrN7LD9eY3V/J6nhaDLE5PQIo+kQ/YIANGUEpQArJboBqTh7SjGVr7Wodtu4B0mQ68OYqgZa8Wsuxg+/ms+TFQ8k2fSHFwB6AEb+A2NTMPndY1lx32GCwoTLYjity4EZAIcUkObu2td1PW6MrkDZ5va23Fi813oN+b4jA3hysJlg59g2A9ytt7hZbrDY0ujfTLmno5HAa3aVIxOLUcaa7KrVDpsdq/59rOoGi6rBSma4/D3ORPfRCt81m8ztR3D8NSaPSgJNdmkxrRcr2w5slhApnqa0VWDVDuc58Ppsgi+vTvHiaITLYR/HeU/yRlbRm5oV81LMO8bWO80dB0D8+YbU1CTkBpRZ/GaxrLyoKqXxkkmys9vNtsT3N3P8/fs53txtsaiGKAcFlgKs7G8NojIgwBhJJo/jdVOq+O3zc3x1eSpGGOWBA3Y2HDJZNtAiVRXEQLaxq58BlrDTe5CmzH2smyHezrb47maBH+/XeL+qsKDtm+cq8pryRxMmwS3EyKZPnHdiUTmoG/NIi4HsdM4nA7GUkEYxVhJ4AllbVNs1GgJWZPyzIVBDrznrDLhd3op1dXU+xRfPL3EyGsmvi3HEcrHFh49L3N2vcXc/x3bLa7Uum53sjYk3zzCTBOqp0LtxMsJ4MsF4cuTz3ySBZOHlTYURTaPpG5aR8WxP9iHAyprscf4xoR6icMCKlgqR71nTFnYzo7m6FR3IrFr3gBlZQTRbLznuJdirsGEzJYK/bhrNdZ4Wg1qAPIDqKEhFMckfvhU00qYenRch92wWD4+yDDllb/2B9nLrAGim6ixciCHOhhxenIiOgV5Wk1Q2Zn6AVsYKtVmz5z0XTWV0iLi3IVmsUWz1HNcKFQZqcO+ipyOBqACd0nlISZ+R2WuxKfl7jEn0u26qLrDLoxgBiJ7PEQjj4tXfe/Mk6ZXaXL7GcDh0tpPdk84SNdugCTmJBQSVjRXfsq94LjpgpSKAd3MmgEVPqxawIjC0W0sWSFCMTKIwq+f5TsZkzTPYG4lxnzfQ3FagpbmWr9O3y8Dk7l7FYGoabNg9kA0ICPJwDuosrSX5XW3I4+s23mCQBnDFszfui/fI6wvWZb/uoRgMxbCqy4W6lmb1GoNqhXGvxLjfwwnHj+NFAN/PPNsXDSQzwMrPeTL2mkYsqwnnoIz+aeJvUufwZ+P4iwXmxW6eQyDAWwOL3Q73qzVmm40YVrT1IIOVTQv483XFQjP9Fblne0MKPw+7A8gxCY+vWLjgvkGWNvey6WiI87NTnB4PcXE+RD6o9Ewt5zKwPrbbtDNkxBEW8zkAaUTwRz8+l19bcbrDVtLwXdfs+WOLy/zv/8W3er94qO1XMW+sw0r6Efpn6WHFyIs2j51kgQ/AqNtd32tjAXV0f6tck6oWwI3dtiWmycH/kFm5Jns4VHWAlUk+opoeABUpbZ1EUDRGf5BaNAnq2bGuumpvGoLYv7vrC0qgsRI+/eD3iKweBrL8zYDpQg61B1jtsav8XQPpj2JQm2Xtd9E4BJfaLlUPSAIdD3xiuiV3v8e223tCWrABWCkJYoIQhrM528/nGIxPcPL8S1y8+gYnV18gG54IsBLRwVXNTzOs3MfKGVbmYWUMK+un8Jd9fHZBHbIqPnmbw+X6yEzYE97Hi/zjm65HiSgFrFIPqzjoujka8y29r24DPLz9FLDS6nBPoI5lYJvf4f5iQJq1u7W/s00rNszQuYcfUAtWyZfKpSEMUgoCVmZSGx00lCDJONM6z/GwqTcbLD7c4P7Ht2JY5dsSQyYdpL0X7Jpn3SwIbJXLTdsFj8FOjoH5NCmYpQFmg8q7KmmeP7FlBxjz2OxMN+iHfudpwIssr9xky1zfOtQqlGxpe3mC4YtLfPHP/gnqkwlwPFbbaR6ABKfYZtewRgNseAiz85Kcd12KxOuhP4yKCvLbqzAg42e7xW62QP/mHrvffYfVT+9xd30j2Rarm9FdKjyW9Hwjr02mlYbUAY/wrmglgS4Rk2TA2VBmrmrnRXSmK7dKTcQSswaRDDI73bt5KlgSZXWTrrMrdx41DUl278Px1rx8hGGlZLQ9TxIpbSKhDxAqJIEBvlleR5q6n9c+RnoWaeKbdE0K2WeAVum4frIu/ahKr++h32Fgmc7fx4Crx4oW2j94hucEXGosejWOXr3A63/6W5z88gvsjsYoR0OU9GXyhi7smKMOVJSEUe4i2YpX4N0ewEzN3ZtSYJ13ApIbtsl2Mpqx391h+cNPuPn9d9i+vTEmpMBsK5DJ0N2lIrHWOOeYJnAc1bz9ZwBWKVi1FwWEsbnvYWlxSImFGUkYw4qSB3ZNRK2unJToDr98hsHFCcpiIEYC5YDaEh2wkjzEg3mCxpSEbe/vsXj3HvPbG6zWa4yPpjg6P8b4eITBkEBNJcCKe74SUoFW2oQ79Vl4cUTbdGcsatjlWWUglbFXA7SirxKb3BBENqAvzu+WGeTGtLYE7dzoACsP2Z1lZYBVaQF/+KhkBKsymaVLCpcXViR18IzX0xJiyKKjaSuBBXOqdnDBHYoY6JMRNRhiDQJWJd7PV7hZbNSNiffCOJX3QnYggXxFFZQErksxrQZDupr0lZxvHXA17psxJsPHUNvaPxCwsrgxAKuOXBUnij0zSrJLgT5nOfDlyQhfXR7jy8sjXE2GGDal5IH05iXopf5SlIBQkjMYYK0uY8baCYumkE4K6BNDLBoLcD9zdlXFxJhgXx932xJvF0t8d7vAj3dbXK97WNcjje2uJGBlni6yr/e9lgyinMDsaoHL4QBfX53gb14/w8uTETii7KA3kFTFpNkG7CWxdbC2fV6KkSPfQgMr1dih7uHDusKb+w1+ulvh46rC3baH5c4YLfKXVXerME22vw3jdYJ11tXdvc8crNJ+L6DPkvWQCfJ3JUHT35iHVcVugJRqogbFIsM+ga01ys09qu0Mm8UthvSvujrD66tLedtQOlQyIV3u8O7DAvfzDRaLFXY7JvTOVIsmFDLbTgEr62o5HBUYj8eYHp9azEXZokzXt+qwOOyRfdTIy6rzsPpUEtgbxO5P2WmBPBuJYcV/uz7VwCruW2RW9SEWLf11VmhwT6Z2nzJniGXFkSAjj4xFAV1k0OjYjUJ8Im33PahlUD8CWFk+YWCDpH+e/Od1jbOsAE0hCE6JQeXeVfQmIlDQ5iPOqnHnEpOI0x/MWbLBrNK1cg34YrZ93+PfOIt1NBkTvCZg5flLFCgELmmecX8YCIRa73YCpATMhMIIjTrG8R2sQQ2bQpgZe+uy5g2FDOwywohHynoP7tMCZ5w5JVsjJ4Pwe2qA4114JaMVYGVFQjv7Zaaxl7/y7vV3XNM7MpiMsWOAle3Ptt0RsNpgmGcYyWQ8kyeUwEOSVpTPG2NLcn9nP3EMQk3EfYr7kDGiOtsc1ZPoO1iVxkSjpxUBLAJWzp4m+2ixZfxgkY3G0M3oWQgNn9lglPL+A7CSHxcGKPpDVNsNUK0wwAaDeiXASgbsfeB0OJQlRsY4gUZ/XjSP+SEvQNVugslPHyt6A/YFWE0J8Hn8IcQiYkl/Xtap1vwKWVyhxJOy9RUbO9XGYqTxfEk/wwZYlDUWWxrUE8wytplTctyRwosOUZxj4xkx6EwZwhigyAaYjEaYjPp4+ZzNR3oYj0di1XG/M5CoU3t5QuCEHz+dBNIR5AyPtocznM/m1y1gZVFVe4Q6q2sfsAJ6/+t/+rJJAZXuDexPtem3QXnXFlWaVNcyG8ZkGx+N1gKw0kLxNvEGWHmXGmdyCbCSRrJjAFkc3x1cAqEcyIqbCYTeoNug/Bl1N6i8FkwFByphWLU6TUuJzTS9A9Ji2INlFYm0rdC4LgfXnHKuwOURmFEMq4OEp9WEtnKrAMi4qafhsL9PClaFZ7zTVVPT94eSikhA0kC6HT9H9h+5dD9obNQfS1i0TTwBWJHBQsCqNzrG9PIVLl59i/MXv0Q+OhVgJf9kCwv2zJljE7J4xlwR7PNTSeD/D1gd8p+6eSr2gCd/D3lYiZWYPN8UVO62oMcBKwEyCfK5j8i7XNArQCloFcwvM73u1l8HeMX3IxMIE1Az32UFXjIRmo7KHyFaq3urI+/WSg0+ZQ/VaoPZu/e4/f4nbK/vMNw1mIoObF2j5OPE+2AyvGGwbUwNGvnmqtSFAaF1LikZ6DEXpQnuPyJgtc9wPTwUyLAywEoBPwNKrqPpEKdff4Gzb3+B/NUz7KZDlKPCDj8envSDcZe5hqaxWn0OWCnaanv1WMLPe3V5EffrPjvILFfIb+fo/eFHzP7+e3x48xa9qsaIz0Rjb0GPMZz2Z1L8l9KrAKPaQMvPAgZJAxolkyliQJN1yXKDSQfGwao0A8wBfViYMBkE1ybBnjJHxcje2/YaBqY0Pw36v2947cW2gNQTgJX8Hdr9ua0iePDgS0NvbmFhyCMeAqz4vcjz45UE+jH58uOnBa0cZPnUAcguP0Ctfwhg9TmWVXqGpHuGCBkDJvUN6ukYL/7mV3j+7/0a9ekRyikBqwIl54JYCaw4ZsgJhCjx2aAZOGDlI6/KWhJ0K7jkg+fk9e6PnI4FY4P7O6x+fIO733+P9Y8f0J/Tg8LjDrIBGHwlgFWApGJYMdH5DGClAP8AQOTftWb76hVwuIeFT46xz7QuZUDc6JNMhePzM1x+8yXqy2PgdIKqIJPF5Q7ag4xhpe53DMJptkymY11id3eH2U9vMLu5wXy1wvhogpPzU0zoSTHkWiBriYF8pTVkqVMqBbe6myXulnjZs+W9mFwzTNbFASRI5dJA/ncAVvybqN5acdIOc3t2gbzavm0MK4JcDvQIMKK/zT5gRV/AjIkRE3sVPgmaJfJEZwsZS7/GhsmGYsgArBJPMUop6DWVjbDtF/KiejNb4cNsidmGFfs+snyMqjcQs42G0ry3qu6BQDjZmyBDnIAjY13Obwew6Zej+4ou1e2iix3Gkt6nGFZa1ZLdmdmxYiGxTWyfFsJUVRj3Ghmrf3kyxtcXE/zibISrYQ/jPj36mHiZGTePQPqUhEUC3z8YVibZsxblwbBSWtwzQ3bbb4xqRYZVQ8AKfXVCfDdf4E83t/jhfoXr7QDzergEsc0AACAASURBVIg1GVZ8ppRk9mrt45y/2t+Y8FYlhhW76tb45vIUv3lxjpdHBY7yGkWPbKStdS+MvVN7ZDcXPYu34kcAbu5HxqLLhuyKpoc/fbjB2/kG72ZbzHc0/x5gtbXEVebQwS70eLn1ApI2mICVmyqry635HAqs8sJ3VPnlUcP78s5qAjjoqbNZGpOpyGSkPsp7kgGuF9fYLK+xuH+PcdHD62cXeHV1KQkbPTKrzRbL5Q5v3s8wX2yxXG1Q7vjc6Utj55N1dQtHSrKOjfXFpUb/teF4hOPT8xaw4vX0KAtsyPSioXSjTme6dpeAhSTQAEBvGiBGHBkxBCQSwEpgtUSPerZcA/TFXLHrMMGCpsYtf5YXiswJWtH+g2wRAosCWcji86J08BfCq1CSfEPIbRoksnB76gZScawp6yNooK/+WTQNzmSo3lesRrBE/Q3ZQ8Fnjcyu29TNiQsOePH9wkPPp1/LrGoBqxZ0twmkZlLy+LQYY8dow/eFYE7xXsLjiPdGk+3VeiODdIFRAiFtjROwEmAnewRbm+bBZD5+rhozkCsBrELqm7FQ6ybs7VkvTyxnUnncZIVl6+bXAVbcE1q3v9ZMPZhPlAdSEmjnr3VjNPP2aEbDoLgUWDUuCkyKQvEfn4M1UDD/JzGk232NDCuXMTqwHgzbMD4UyOjWFOpWKA8vAjfWgEeWF3WpjoJiJXv+wFyCzzM6BFuzBuu2aeorAk8EZq3wSUiNgFXNRhwErHoEe1PAqocTnkfqKMndnn8RFkC2t1MyZ/mvF9sJEDUNRg0wRA8nxUjF7nB9jEzKVFcsLJiKgIUY1eJoXVLW2LlvGe0TxFYcDLCqzePqdkkGFjsq1qhof9BCPcE87qAfAYZekjVMxLolMjYvBiXOT4HjaYaTk2NMphMVOjQ/nPFrhAY7U2z/2QesTEmQBEgHKUpbgD5MXfy/O4ZVmhU4ROwKjy52b9D7n//F+R5eYWCG+QjwoxIlMD6cohw/V/voQIw9UBal29trqrsLjwTv4nUIWHEwKzZzTC7BGVax+AKhjwwggupWRkKHfY1apzu3vc9waHd4cmPZqF11GxevNRDvFJTpgJ5DuVk6XFbxOYQLutHqyKWBgEdc01JkfUPV9/eYAHbwRyCpM6X97IAsUfaTj8NKsF7lEUmgHRj/MDndJ8BVoMseqFpFo9OES7I1KIBigsnFSzGsLl5+jWJyocOZCLNCNJ/zCdSiAMYMgfm8jFFlHQLtk/82htVD9/AUDNcN2OcIVE8jxDbH9j8eWryPma4LMW3//LFn1y7lB1hufPeHtwvfRtpk2mCJVo7nG481FUhltx04eQheH25Metbh2JwwI+0QtKsKAFrVFUkCvRqkJgTuEbAHVtgBGu8dniryS0namxf5yM14DahSxd8PeE4HMTV5AKzZbroHrLa4f/sed9//KIPmUQkcDQrUm52xplRJVQkdvZKGizyER1ivN21rbHVkc/kTvWikkVd19fG59nmG1eObvYK2B+ZHOt9UcePb07xzMMCG5+nJFM9++y1e/tO/wX0OlJMhKjJc/K1kRK/EhBU4uw+ZvXqOZLuW7aDWYp3JC58Xw1HSoyvU6w3y+wUGf/oJt//6j/jww0/obyuNm7oLEiSg2TRZMAnWH3cb+SwPZJPEOGwde5V/f8cg3CJeBT0dQ9aCRso6o5OPzEvdCFvPM5Ebtgyu2O8SRonG0w/zbh/u1lVQ8C257xacmcsnDKlkM4l/tnl7eHbE6RvPwvdLXULIi5JBSmUReip6wW6X7HrudKde/LlG9BFT9tg3WDFtzyvX5ARr8mBj83M2zh77yqqcJA/0Zhr0UDy7wC//g7/F2a++wh2DuOkYNTvjyR7AnhfZVartMpgUsJJ2p4nClu3pO/qmuXwhQBc+dwXPDPzv77D56R3mv/8Bq+/fone/Eg2f/nL8OwKeHIcwWn0IsIrxaqUdyXMMBmicoz5VvAhgrJhUwpietUo7XNKqrkD9RuO0y3o4e/EML379FbbHI7Efq5wVVgM2d/SyWZfmr+HVdhZ3aWSb1xV2d/eY/fQWs4/XmM0XmJxMcXxxivHpRIBV3TfAiqOb07TCNkRnr9ouboFmN5W0P7eAlcnlBllhnjouv7YmKS5Z8gKkgMTWRsE7anGdtAwrB2W0VjqGlZ/61vQhzm8mOQFYFUNv0W5eVhbnGAgk4MU7l0lSzoq9V4/bOFBsnL6kf00+wW4wxM2mwo93K7y5X+JmzU5NZKqwY3FfgKsVPgikMu71Tl7K5b1bqe8tYkYqqaJhskeYKagZ7AyX9O0bNofMKFgcTITM74XgouSgAm7M1DuvtjjL+3h9PMKvnp3i22fHuJoMMKo2aOgfkxPQM7CLz9qeBxMfMhMo9xMkY2Mn5hCfjdt/qNuVJd72YWBVXRNsINjHDnw1fri9xx8+XOPNfIN5TWnvCJsqBzuE01BdEj0BVlEIqJGz2Ue1xS9OJvjbL1/g18/OUJQLYLfAmFZrAybPPHs7dpXvLJYUmb7QiwkcYzLgaC+RCURb1zTA7+Ff/vgO72ZrXC+22NRk+gzkPaZCBL14omua++aEtMpkL/YcybBStuh+cUr2FZ8YE8Q6B1YCBrOe+npZIwiZ4C/VTexkOsbp8UTx6G4zw+z2rcCq2+s3mBQDvH5+hReXl0qY6+0O5brEarXDm3d3AqzW663GszVc5xhwPrQMq33AaljkYlgdn5FhZexnGr+TZaVuhb1ahuvTITmkxqIRuNl2CDTAapB5HCO/zxzZYKRugfKwEkDYV4lYMsB+D0s0AgnmZYkFatwTBKEEkGxGDiH3CjVlsDVqMmBja4jloaCmU96ErC18KzvGvhmGkDVFcaIxp2iabuwd3gs9RY/Rw7SfYZg5UOJMeEldWdTIrelGRzywWaazWwWNzqEwBa32ASuPBXw6iLflgNWWoKXnL7GHqq5iIk7tXWRX0YuK8rUt5X7BiAKwYIc6H5xuD3Y2lRd5grmla/L8XN+ra7ApBeeq5ZepMshiaOv8Z6C45hI7TkoSaB3/djtK6uysJetecj/39mQH4FBj8Gc8c8XKinhdTJwKw8Kk1eNiiElWoJDJuPWPFTNJJGPbl2Sn4dYfkiLzmvz9oxgnMEkeWXY+MUcxLzTzGgy5/6apJE1V10pnVonJHKAVO1ZuNxpveuXytayxg31SeTHMRrIXqKs1MvUW3WJQrVE0JSb9Bsc5jftrZFRiOFtYz1/xnOd/ztQjeCULg7oWWEVA9XQ4Bl00+SkhufvqhT5sV+88xre9l0USbUWKB/vyt6K3Itm/67rB7WaDj4slbpZLLOQfx7jeLT7EKu/8G33i2xqULYKdM2LPqVlBiay/xNnJEJeXFzg5niIvyKzjvDEmZynLFiG0nodHzmsRpO+gh6FimxfvA1btDu/HzUN5k30vVBQEGiPFVBrwv/zHp8lfpaFueg3R6jDtJti+bGKi3tE9meToIBWE6K9LlJWr2Q0geQjQ8CwAh26zsoq6NponTY3NtDI4OnFFduU2sHEwtZPLMwwFv0qqCHiloI4n2q2g/umEMt7p87918Ez1vLuNe/+n3SOJKn8LXEVo4UCZdSl4igHVvfIh2MR3iYQnra5rHP3+o0tiysrqwDa23/VqgcvybNN34/Ueu7gVVp0thiiO6GP1tYzXJ6evMCjG2tb3QR8LrtoPrWzr6GIdFUsttACswlyU86wbq2hpmo7LQ4vDKI17JfSDx5SOyyeAkgK9Q7BsfybY3z8OWFkw+/gzevL9vcuVAbbpPNhPKtP50SZUAX6FnMwPkS45N3puMCw7sKrbA3hrPAC75+drts2nueG5h0RrjGgBuq0bD94dnLADzapAksKoGmz0ZXX8oy6ebCeBvKYJp6Y+Ktnac4IxqY5RlAMCzWor4/T5mw94//s/yyR8QiPhDX00OF9tDoti7Zs7q7NRkbCk39vXCkAyoJdytZA0p2sm/beCyXYv2Zcai9mlBfz47nG4Lvd3Zav4ckfnsbLidnJ6jNOvfoHzX3+N4csrlONCndnIPhKryIEhvo7o9QSuGBTw0JVEz56mrkh5YOVBigVpBKNZQWKVOFsu0fvpDa7/1e8x//EdsnWJwYa+HtaOnO+nhF+U/o4ZpVXjRDj50mh9HB5D9t8KxMJ/ShFMZzoe27wVCdP1bWcMx0UePREofzJTTfIYHyl7Sc+wfX9fW4lXn33HghgBfMFkPNiL0/01AKm0LZ/zVWzvSq6vrZYGuJB0c2v3XyaKBGQ8KDXg1u/GfSKVoOxdk585CdDcnvoH85TfTxl+rVy/LYA0KLJcnkxrtlC/PMPx11/qM39+JbYVgRiBkh7fiTGmYMzTaPdfCx8cC8q7qp0q2UrIAmiJ/ZZSqQrlbIb+7QzrP/yAu9/9GfXNvVqX87opZyA4q6Ddz9sArFoGnq/39GyMFMYAHZ+HbfFof2+1IYvCUsfss2u29UPjd86y2+0ai0EtP7mLr77E0evnwPFEJvWqHuu1zAzWfFDNa4SSkh09f2hmy+rrbIa7H95g9uFagPzkeIrp1RlGZ0fojznezsqIc5KNXSTJ8XvRPdmG0NC4mnuAlmCwggwk4qdZOxDE8XmeGNzK0LZbPQmrsOviasbs3Es1mxwUsfvkONOfhKb0NEC3joAD/TeZs5JKKBYxA22TILBizjPCzqdSkkArTrRJqc83zRgCb8UUdTHFzbrG797d44/XM9wSvS/G6LvJNZOaeA8dpz4HLaElS87WlmQ+Sfey1PvpIHRoAbaHvt/uH34GZINCnQsF/FAC1tuhaDbo33/AP//6C/ztF8/wfDzAUcZOVDTWrjHK+Wxs/olhpWTIiqj04jJeugGqkoN4xyfOSY4fxzEvCo3fjokdAaiiQC8f4m5F+eQGb+ZbvCMzbb5Rl8RVxbMkR82vZNQOKQssseY6ppSTAPZyhrxc4eU0x3/07Rd4PuzhatTDNCOjyTo+8+zk2TCcTNzPxew8NOf50ElR0TPlfpADgyGqQY5V1cPdao0PdzN8XJf4/fVKnRu3JSWcFbYEfZLimSRHrcw4kWO1nj8cs1qFKr6nzq7w4lU3sFpJPUcyH3DP2aLerjDsAcdFD88nfRwP+0r2JuMCdbXB7O4jPr7/AfO7D1jMb/Hq+TM8u7gUUM9FzlS+3tUyXb+7XeGa8/H2DpvtVhIyY2641CwYMBoU+1TnNxEDejg9O4YZaw/EFNmuFvLTotn6uCBwQC8r/n7iN+fALxPT8ZAMHZMiUgLcz0YCrchsJLOyYhMCmn/XtToA3qPBgvW/AdlWxhwVC0RMUs6N2EOcI8N9zM9HnXHCrR149sKYzvm28Y4Vqdm9jd39jgaZDKyHLEKQ7c4ubHlh4H0DTMnWdS89Y80wEU+8rvaiq6S65PGnrt02eo95OrZv5BNWLevi3ohPOX/nq6XAfQHH9BOtaslwl+stNlwTgxzbih5Wpb5KnuYm6ow9CFhww29D5jYW9HFkDMN4WEzbMMi33JoftqV3+XmXy1qxKrwiwycoVUBoX3AmTeR3kR+IAeSFIcvLu32vLaIpYCo1D8PDimAiASuZ4fd6OBqNBF4V8rTyLs6t9K9Bn11xE0mj7kn7q70f7z3OGGOZaTU758ekyNwq+CzYeZeFIcYjG+YRvUZeV/F9kyKaTFPYhMe/aiikvadEv96Zt55/ErQawrr/sb9XNIdon1cwlcPHyhmY7D46KCsc0/yfpv8CrOiD6+bsHp+SLca8xXIiYyXKOkHryPMexTOZWKX3mw2uV0t8XC0wqygZLASzSTTMucI1qLq77YPiN8vLt4u/PZrVPpwPauRZD0fTEa4uTnB1fozJmKusxHa7Ep9CLS9ENuj8zCInY6dWU2d4nObrLXy4I34UE809zOyrAayMz9qMv008bHRFZBFTVhGsfW8fsIow/fCIjWDlAMzxLhKxSHS0x8JuUV03ZXVUPRaaSTIabNcLT1/9CD8Imp9iuFjqa+bKe6DHnnSv2+g7c68uuWFA3y7SvcXvgVIEd59GHTaAyfU+8itPfjtNsx76RUkvH5GkyHBPu+1+p8PHxuwxwKoFFB+4gEBI2yQprcITNmr12G7u6qbI6sQQgCVBhLzA6PgCZy++EmB1dP4l+sVYdPKw6nR35ZjydjUtYEXzXVaKyGgh6uom7Ox8IB1wClhZhXIfCHt4pC1u+XmAwSeAVYs8pwP3lwBW3bUdPqPPAVZdywLfhh5gYSmkTb6fbi6qKrr8pt1Q/L8jqPbzPLaMbo3rIDPqcfcR24+DV22lvevsF4cfx50HvFFinWLrpuwMngO8YsJiG6Rt4O1cJNWWgHi0VXc2kAI+B6wGPKRWW/QWG9z/8A4f1NVujSlrnWRTEbCLzimqMCdd2Jw6rsqVd1NiZYYDEfLGgRgMvpnurQ0bEVUZnwSsnt4BPgdYUSbEpImdejZ5hv7lOU6/+SVOvvkl8mcX2BUDSZBijRt+6nJoHhhMVnlQErDydsK6cE+4dahzzKVGsGSC4BMBq8FyiebtT/jwL/8O8+/eYriukO3ImiWHnx4W1q6Yb0lgMHwieMe8Jm7bCuJTzZW9eUtb6vYf//7entuZL0eisSe35gHuBp8GkuzPUsuLHFD1x5B6WcRzDsBLCWvKgvKKXQBdAegcgh+WdHuwrj3Nz9GEAby3zpP9XBU7VgQ9eW/XrtP0a2cQpfIj7WgOxBg7wNe/nr3zAZXIdc85RqYNhA/ncgKKpwBYTp8cBohFhuzZOY6++QWOvvoC2bNLVOMhmtxBB3fSsbFkJzsHZLgGvWRFwMACtQ4E7GiYXpYKjzxWAbW2V+jd3GPzewJWf0JDwMr3iHJbJgC0JR1i4O11CguQfR+I6gJSO9BSlp3Wte95wRowj0BrGNCOK+f5dqdkhonRfbXFsuhj+PISF9/8ApMXVy6XtOuyrmYG3ppHjsVT1gKbDA8gq2psbu9x9+MbzN5fywtncnwkwGp4foTemNVYcV7Urrrf9wYlPGc96W2LJAKr2L7e5aqaqC550J7cF3Ck/VU3FYlRB8Lb84oztAOqNDwK/ToJoD3B8DK1XZNyI3YCpbk6WXGq8GcDva/MaGO9+ZpQoUCAFavZlKxY5Vy+MwKdPCbz8VSho5igzqa42QK/fz/D318v8JGm4tmo9aLS3/p9aH5ov4guUFZR18/Vnr3bSAxk7O4/OQiT7x9+tytgmdSVUr4h+nmBHRt/EK3EGtlujuf9Hf75L1/gnzw/xUXBrl7cgxkLAcOcxRrziMjY0l4L01hfNIc38MA7PdFPys3DWcghm8fOXmNOBJuBf0vj7PfztcCq7yQDBD6sKszpDdVIgGhnYNWA5x+TLCZTKiZR5rma46i3xZenI/zzb17hatjgomgwVsxmnjbmQ0WQy9m7vBZvw2OSK8oXOV3ofdeXaf6m7mPOjo3LNa5nc1xvavwwpxk+G4+UKHfb1lTaF6ED7p0VSRpL89+j0VCyJzKt2SFYYLHHsJwRxTDHdrsWEJX36U+zkbH6UZFJpvl8Sp8aSvRyFDlBvDXmsxvc377Hcn6L7XqFy4tznBydmBy2JrshQyXAqsLHDwSrZrhh108CVp4nRaFF+4mDCgE2ELAiQEWg4OR0qvemhNYAqxXqcqMOgfSvIstKoBXN16NI4expAggjeS3zubKoUAiwGmTszGmAFZkdm6aHZQPMG+CuB8x7wJLAKhkYZOy4lNkYzg7uCKRiomxgtT59/5XULYoS3jTFInYDLBlzjAYDjNHD1eQIR70MI8Z6BFjJmiL4wfku2ZVJBlVQJKDgX/0EaRUa3Qr0nd33FTJ/xaFIzsKU6WNNN/yM8BiCz8YYjBU2lJOpyZjJJ8mg2gOsshy7qpFBOD/DQN2+8v92e3lKF6N0uTbBKn5G8bPNsSNT8ry13V/dNoa/Hx7Gduq2/EIDsYMvsSfFtPMnGqO51Xjb1bGNDwTi2fVzHjIOVyc8khQ4P/vWsfFkMhFgNeTPGbM4KK3nEz5tcXY6OSXuT+d1Cz53lkLp2azY1T2wuJ8IrCLIzE96VdLrTkDWTv8Oz21j61tcynhWQLDUA6WYk2xyQXbrcQaxrYaS2FrHTa2jKIJ61+E4B3TtCiwr9Cnn5r33+u1XNghQ0VehmNlYKK+J841SQBmtG9s267OLY4YB98Cqxny7xc16idsd2a70jcuw4d5ImWRId1nI8WeYU1LvgFW4DYWiyYqAtDwBppMhri6O8fziGMds3sJOwwGmkjkmwIqFFGdL6ijMrFOrn71xCip+8aKRgb5uTC8pqJMDdG4ZgtMqB9pFagsyIsGohGn+f8qweih5bzGwTwCa1gTOA7h0svH9VQF2tpXaFYfExeUd3NA7UdQhA+FxIMEGxz0RDP1KooIAqSJPiwSo+36bZEYFKspqEZo59dKSj58HaHwarHwe0DJz2Yf+0r53CFjFpqX754J2gsAh0PHQKz4EWMVm/NgVHGpQP02sooVr111AlQ6BGSYZI6KNfIj86AznL77Csy9+heOLL5GNpuoR1NbTvYobG68NAP+n87AiuypkgWJcPQBY6ZpNO/PAbe1/798lwOqpOfAUYGUjbM8vpKvx+5aYdTKGFJDW4EZl6pOg3SY1u89E0mIJTyKBVMXckujDCo8AIa+kd2CpJT/2tl4J9SqdXsaNZsPgUYcGE+L1FvXdEvc/vMX1H38wwIqVOWJVkqxFdcArSe1haqwqY9AYAGvtYjvAKuNu/wRgFf5SMRH3wSszwv3LP6yyLto+KyuTMYqXz3D2zS8x+cVr9M9PsB4YOLT/vnZAawcVq8IZVl65iucqcMpbHmt7JGONgSP/ZrvDYLFE7+0bvPu//iVmf36DYlNhVFkg2WR90bgJWgVg1SUC9n52BQ+xD/croTY+YQJp/2X3Y22PNSMiwY+fKXB2oOEBsEogjrweEo5IshXHlmwML/tIwar4nvPDdA0PAVaRRLuRh3a78PCwGlonT+/mQbfexDBUckLat5mmMkDj/TNA1Hxsu+461MOKs89ZdtSL9eILsjUC1z2putjNj5BOpnMygn+Nu/+gW5M0o66xY9L0/FKA1fSXr9G7PEM1GspEnGPFOWFxnjOsY38OIL1lmHllOd7JHba7GpRLhhnokf232aD+cIPV77/H7A/fobmdYeT7yc8BrA6PiP19L272KcDKTf5dLtYZOttYkQFF8IXMmRUrvtMCk9fP5TE3fn4p3y/Kixm4Sj7onH4BVg6iuLPP/8PemzVJkibJYepX3HlW1tX39Ows9oIQJLAgIHyj8InPFMpSAAp/Lt74Su5id2a6p48684zL3eOgqJqZ+xdRWdWLXRAiCzJHcrI6MjLC4/PvMFNTVTMfjLpVl9PbH19h/v5agBglgdOnlxiez5BNUsCKYBVBK84X8ytS4sIlp9fPsd+albThkTYjzd/GTJEIQtgECtlurD8/tQXgREEkYVZ1EX3Ejv47b0ggkJJrl15V7DBV0Y+wB6zM9J2opu0TWt7BvlXiZ14s9MjrY7Q+yQuGpfy4qnEHWP3u/QL8fr+l79qwO5sCsLIxMPDKmuqYPMfYV17E/Ig31eOB3Efiac9MyXBgUlHsycLLsOd5Uu7Vtaqo7/AvvniKP3txgV+djTHLtzL1plk5k42qIgPGgB72ADH2otkoOzTkzDmylwhYkTIbDGbrSsZxJVhIX0hKI1ftFtdLmpgvxKr6+WGNu22Ghw27W3JemBuLSG3K9Ak+EFS1PUStmOoFnowyfHt1ij/7/BKX5Q5n1U5Gxuqs58kYwZjtrnGpql2/milpjpBdQeZhJU+qeU3AbIe7ulW3x9vlCvfNDjcNwaxSHjUE93vrjb54bo1cfD1FV3FHVAlYUXa8qSmn84KM+waSlUaGFgGgbFtjWGwxqfY4HRW4OBnjcjLA2SBTVz4jcm2w2aywXt5jubhDWy9QFTkm4xGG1dAOnK3ZtrfsWrzc4NWrG9zezXF/f4+G4KuD4eZjFnLNiGXjrDApNgu1AViRoch4p6aJN5PtzDoEpoCV7OziS36QTJy9izPXN9dDQeB4ZM0V2G21qEB+2RIZ5nszWRfDinYw8l0y4EPNThysUk7hHUGD4RFgd8pW1GflxInznbsP52OeY0JvqqzAi9NzAVZTdjEkKCrjbDcscHArzq8APF2l7PPJYof+y/5t6zuaBIQnk8cjiYzeTKWjyGHngEnMNjIEp59aZDAEgMmkImBVNy0aFkOLUoAVjcNFGnRwyVhW9Bj8ME/p8CePZQ4Bqz6HVswRHd066/SkIJAAVj2zys3B/UA1gNQLEIGWHSiOvPBwdO5bDMaCXytZacSJnN3WFc8YSRenZ51EkMBVNC0Q4Bg3JTVbTxQJ2ie6Ikd/D7uYyiWGil8JUFEuL7DGwCoWQ2jMTsBqvSFgxRYf4bPnb8455RJEZRe7jTUuaGuUmxonBUHRLQZkWckj0LNTB39lddcVOByEc8BKLKvdDqO8wLisMCIr0LuM8s/Dm1PyPB101iwiPLu4t1alXNmUf5A9umxbPLQN5vuNPPzWu0qdA9ldcMn1L+CKW5nNN3qcBWBsgJWPo8df3OO4Z4+HBS7PT/D08gTnp1MxL7Oc+SBH0s5aWoJwj9PJr/2Oc6f0Zk3JGotYL+TtUWQMZlViH2S+lunGFK8TTFcbl65Q+7//5flRVp/+cVTULFR9rNpvj9lL9EGsH+7SQBKV879NpD8W4XPDIgDRv+enGAVpEO1hU2KCdrwp2Uag1+vAi8PNwRLV3sXcwCCvCDot8YA88uEF/OIjn/o8djVHw3/0ivH3qQdWOtad4X1yoYeMl2SrfuQ5ZufrR8YjH/Yx07T+M7m8ww/W2DyFmnaTlquRQViFcnKG8+df4eqzX+P86VcoxydJS9CYRn2Aq/Xlsjsz0DewKqSBYlpxw6T36RHD6tgg//jAiv/+0IhlbgAAIABJREFUfxuwinn6UdlhGBg+cg9ScNL2Gj9sk/vUdZv8hfv/McBKvkzacBNZS3jNxUbRMT4SSbADz/3aTRhU3WCz8mIeAgFCBmAVh5GMbSVp6plTaRWUVdw0EejYnGKOdBFAR85jcm+oPv1y9sjaDfJ1i/b6Hjff/4z5T68FWE1Qqjq3YVXzCLASJdm/jYHZM6wCsBKbgmACPdiSLfN4vf8Sw+ofBVh5tYPJ7obV7bMTzL78DGfffInhZ8+xnY2xJmtKS7zvwhbBRtwXna+pj5yzq4yQ0c85MqxI+S6Z6NYtysUC+59+wtv/669x/4dXGDV7DHdmtskAlgFEVJ4+kAQ6TtV73aQb3yFg1Z8xx/JKgmJ9J7m41u4eBNMuvT9H2+3xXnmcXsb+FwFu+pPP7QwtPwFYWcwVUjiP9PRxe48+o8H7Phw+BAxqaKrJxM4lIlHgiFUxGjAR6n3hyJgU0EjpiQNwqVxRBq/hIcJ/h6Y8QNrkZ8fM8scCzOqKUn5+sbK3HQ8wfPEUs2++EFiKy1O0g+oAsDJwz089Z9hZUhYJhI+AJztdIOOSQBuynjlbcO9aLrB98x7Lv/sBc4LRDwsMHIDbtmQlWQ0vpIjGZDLvDAO9+zt+sEem0/ETDKvuHHHhQhjI6iykVIFdKGX+DXl84WImwOrkqxeoLs/QMOj37paGzniA5vclwEnuMSUP++Uaq/c3kgTOr2+UqE/OTjC5usDo4gTZmCbhzrBiMrona0PpkSSBCjzjLEkAK3NqMHo/o1HJrrtGFn1X4zT20O048Nizfca2jJCRuAwwkiBn3LqzDarxSFIyAVY8wyV1ii6FBDu91TmlEpKy2bcYB2rVvXGgOIA292DVvmwScSbh22KMuzbH97cr/P56ibfNDjXBF3WJ7hnqAqY6oNC7IEXi5CB5FGkDEE/Pt3Ta9I8fP2pjE/OQPp/51uwV8iGlRTvs2jmq+h7/07/4E/zR5QwvxwVGuxplToDBWJMFwWAHXgKw4jsZYOVweAcMk3HHCs1evrSUz9Hcl5+9GJBVM8SK7KVFg59vHvDT3QLvVi3er1uwf9aaAJKKT2RXEVgl2MREMUNGk23tNdSWk52wxsvTEf70i6f4+myIi3KLk5wdZmsBVlqLUg6QIbfuiidWuCr0muzVIWbVNsO82aqz4y19KJsNHpoN5jQtZ2+CXaXn8Xr6YluwmpN4qTvHglFu+5AYYZsWuw3NktnYwLubEczj421t4E+xw8mowNm4wPl0gIvZEKfjASrKiDSutDFYC6Sq1ws09UJA1+lsIrkUpS+SN5LRuM2wXNSYExB8dY37+QoP8weBIOZXFMbbvELz4lKm4Hsft28CVlyiZ6dTjEYDjIZDgZFtXWPbrP2aKUPaYUBvwSIXC89pjxaRMW6mgEjvyddjZ84hsnKIXUaQvVBcQdMWAVYAHvZ7rLNMj3FP09UG89jZh8H2DRsFHX9Kbk3aG0xXFUKDVSOwgNKrTAWHWVFhigLPp6eY5aV8qkoyvAkwCHA34DXtYu/ElwS6CXmZj5+Po/1XL/tN16mmiQpAXhRl51ABCd4dmmCVW1Ywvlm19LCCdfjbck1Rmmr+cepupz4h5hEakmONAx+nJ6g3xTjeIWIL5VlrcsDeo6qLod2T1mKHKOYGE8lesfdADV/YyDq91Y4bvnfv/4jFTAzbcWykDqPudRQsTXm7SZa5F3B1cXKqnwRu5WvlZuzqNkhmp1V/Dz5+ml/GvQkeb3fvPG4ImZrFSGaybv5h1tlyzfux3WLF7roJoBX5jhjsBEMlWWRheoNs0yBr1ijaNWY5MCJgle0kA2ZTi5AF6tpcih7FzO7amVjyjGo2GJXWRZE/o2mDwH0yPCmXdGagWU0aC89ON3qwOdC95zywz7Miayzboc3ZqGWIRbOVVJDsK3rLEbBiB8E4A1IGk46DrsmG+QoTsBqUdCcYCbS6OJ1hOqFEn0UDSlZZZLBSiL2q/Aqs4E0mpoNtET9Fx2e7Vz2rz9iiHnsJlrFGLH1+14NVHkHYSk0Azezf/atD0/V+5tj07CmFcagfomER++ryj2QEZqSXBIQeKEVCqkM39UT4iKTmwyCgn8YFO9AdUJQClOoXZv/3h4CV1QhtscRgK8jpElZ6zHwaUArDuo9e4z9SMhjX1o1Z+kYKruzW/sMYViqNdBPmGBB59D2PPqjaOitpjEnsyb0nCVrRDlgVoxlOrr4Qw+ri6dcYzs7dG8JZErFLO6quz+6AleqGkgQyQEgkgftGLZ1TwKoH2aKV7mP30B77pw5YpcTCx+ZArMmPMqySimMc0gJjIsBL5UnOiOnXSHTmcw5GB0gn/x3tvz3Y12xN/KyC8Ruvab/v9xqBRUHJdp8pMq8sTmclmhV2awNsuZbr+wOwalrJARev3uH2+5/QvL9DvmrEBKKBp0lKbA8Itk8YVWr/cwBb01hVyUOGVdrV83j/i7V7yG5Kwfl/JMOKwTZBIVaBmfCdn+L0qy9w9qsvUb14inY8FMOK9OJwPBXIkmzhB0CM33PdPb8xsZY4H/jZh6Qo0ydlVaO4f0D9u9/j+m/+FvOf3mpMR2ykIM8Xsp9Iwbbj6FhDHwd8AO6H28qnGVZpQPNYw4yQBfF5HzBEExCn21uPI7HkYoJhlRQf7bzwv/kYYBUv2TFoE8Cqv/6eNfYhYOU+BnnmQdcGeVXK86UcGAjMgJ2Jvq0Dmu5urcvlhnR0mjYbwCij+sRjK9qIa509IlntAtRuHXrg7+swAhIRBkRD32M3GWH4/Aon33yJ8RcvgPMTsa52zrBiMiiWlY2edfd1sKZTDfvAWoDle4gmaKzPCG7tJtLPKXt4kOn64rc/YPnDK2QLmq7bDWT1nulnxyDz97RObxEkP352BqhjBa+PM6xiqoTM0OGg3vuKoIC8XvaS5xZXZ5h+/gyjz65QnE6xpfdMItURkJMUDBiIh+l8ziT6foHVm/eY//wGq7t7dUUaMsB8eoHhxQnyycCNzD2wlCzQQnjzSgl5FD22KAekZNNkgDqFA6yS0ToBn9A+9I0RYo/W7ToouBwyrMxQm3ec1gUmAegLF/Zeo+nEvY9KY8g6C19AEzv3RctzJn+U4ThgFeDElrIFuxDJGfk37FStpkEqhJQAuy3mIzxsCvx43+C72xXerDZYMprg3pnM84ilLFI0wCqKmBbjuiTQZTSSbvnp8Z/KsOJwtPutzLOpDFICPmRFnUnTAmd5g//5L/85vqIpbrlH3ixkVi5SJf1lJBM21o0SIZdZSSbj0LDlEuYbJWBCcqYt6obJ9R7lcKzObs0ux329xeu7NX68ecDrh5U8UubySaFM0Xo1ByBpRs9kjuRgZ0ehH/SzJLtnV+OrJyf4i69f4OU4w3mxxTTfSGbDir72Hc0vZpi1pTVi9RVoxSRgYgasW+Bu2eC+3uB22YhZxetZMXGjNw2N8b3VfF/ksqv0SXHYaMCZqLHvS/9HSwP5eHqizTOf+wPjAnpB0atqVOJsbN+noxyzUSEpHRkXZK0JViVg1a4FVtXrOTbtivRtnJ3ODDA3m2PstwXq9Qb3d0s8zNd48/4e8+UKi+Wqk31xzffxVwBWHG+LsQVek61SZphOR5hORhiNRrr/ZHRumxoVdvKxIm9P8iwCBgJxe9DKAJ7wcKSsjR5ydMSvZLjf5CVWWS42FY1bloCAKzKuWpf3WfzgjERJ/Zwhm/gQaf8N+5gEsDLmot0png0E5On1Q0bVWTnASVbicjDGSVFiTCGlug8bu5BzmZI8sjI7gkZ0pAvRLvNLAeoOXCbBcmQEtl97N8+E5SL/VEqwq4GBT5T0EfDg92YrdhXlfw/r1QFgxXjMACqXvZL11zUX8u61akBiiobUAzWNgbpUyBl3EYdE7NwxTvhZfWzTuDp+f9i0J3LdYNraXOo8Gz1OiOuIdWQ/bcQO8g1p6qxgG/EL11JI3tT/h/EKPdQEVFEqaH5Wg6pU9+3u5Ema72iOhixXb+vvnZA7Am/Y+P6vnMXHytySuKdAsVO93WK9bcW0oueaOgfqXDHGumTRLJLwGrjGHLAqNw0m2RYD7tEErNSp1+JnKYc8To4CR9cBWiGLNXFgfjIorSmAuo17PMxBozzwlM0DvIuxNeL24qNe3D3AyWhVw1iTOIrzREUFi5n5EHPuj6sl7tY15gTndns0BLi4b6cTqdsVfUxdEqp5uKcnYoHT2VjfY0qcGa/IgnynvYZ5Nn38+N+xb0g9FUU2VzuE/1i/z/a4S4BWNqWMSWvn5iE208XPW3q09isj+6t/ecyw0rT0ORID5tu/Epo4tIKe6lXihD3VBfdOSexwswjEvBrCayTlLf06Tu7C9PvgSV2IwEM6RBn9IWWzPUXrUsDi8N+ssFj1IgITTkZjacgUuQu0HruCIAM+9ru/32OfYmB1N/wY6EvAwY9RJh+92g9YOLzP0abTQLsUpDpmHzzK8FFC4pVbTwKU8Jsq14q0DAoZSA6nmF68FGB1+fxXGM3OJQlQgqmMyueebY36f/NF87kGVsy5DPuOgWyP3DOs+s/Qbbo97/RoSGwuHzN4jsctvT8ffn6ZLRz9yWPZ72OyJ/+zfyTDKqb5xwDLXwKsAqzxGKCrUoYU0CSpcWTYfekYFgoyremBAU69GWQX5OuPe1NIvcKRLDDudfq4Pe8owYl1kFTA9pQCMFikPpqsBh0kxi4hA2O/qpXk3Xz3E+5+eIV8vsaw3clrie13yVBIASvN3KSzimnLP2RYWQDhTR3SDTXZXQN4+xRg1e+1j+8Xx2vwcLMkNrHBnqDxcIDy/BSzL17i7JuvUD6/QjsZoKks2ZA/jkP7CikDBPQXjKDFtkMzjPYzpWNkMPgb5SUKejLcL4DrWzz89d/g/rffob6+xwQFBjse+ooUD1hbx4BVAGVmpHm8Zh4HrDrGbDI3GHTEPhlSno7RG4FDnBcJWPXIO3afNx3jkDx8bDfvQEq9V38t8foRzARIpNdJEEPDQ8wc0768xTWDEkovthvr7liVGJ1MMTs7U5KvpFTVuI1VhDnXW/NioVxzVzfIyNiQkbCzEQliJcCVmA4BUibzNq7FYia7ru6nzwtLOg2wIktoNxpi9PwKs199gekXL4GLE/kz0edEgdcBYGXbO4EasovSlF97iTOsDNeya9Sc7YAmu4iKAN3tPdY/vsL93/0B9et3KNi9MuYui02syqcSrs57wmVCjzCsdO6k4/IJwKo7E/w55kvi84Cmp+z6R0NY3qvxAINnl5h9+QLls3PsJwNkQ4oNXErATxkVW6+wKilz/w/UDTbX91i9fofV6/doFgsF4MOzGabPLjG6OEXmgJXJ/7bY79hl0f4twMo9B81Ul3s74y9jGXXSbIE8zljyM/kQZE3YgCGN6GKLXvrnULU35fGzIzriMTDgfjKdClxSV8ewjtC5Qk8dmhizrXniW+XdAQ2IJuvKACvZLfP8oQSCiYEn5+oCLavvIRa7Eq8WO3x/s8SrRYt7JgD0YErP4PDjCPAnNqrU2Dj+7ZKoWLf/qYCVul3BAKt9Y2u0GpTYb9bsw4cvz0b4H//iN/h8WuIka5G1S2+Dbk3teM/Ml4iAlXXj0l6YAlZKp8m67LtENi27Z21Qt0A1nmFR7wVW3aw2eHW/xuv7NW6ajTpQsRPVzj2HZATuZr7m+8g9KFPjIt0Dzq12jcGuwTdXp/jn37zE81GGMwFW1hHcACsybTjnmNCZh09EdDXlLfUWDwQU2z3e3S0xb8kg2Oha1juCJbmZKvPeUMDRFdV6ILpbl970wxH77qyIkTLmPrNB8/hiwlru6VW1w2C/w4uLM5yNBzibVOZVVW5R0WOM5uttgwEbBXDcCWQ0Bli1DcEqMre3GI8G1rxE2FiGptnj4X6Fu7sF5osad/M1lpT5UtosXyNjEto5EZJ1Y8Fr7TrjioAVGVaTyQCT6RjT8UTgjBhWNTue7THM2dHQpEzDshDLJc4bOyOVcXv9gL5Q9I0bYF8M0GQF1nmJu+0OizzHUsBVjob7mQk/BWAKrPLkWkWoA483A7ktlkgY+H526Pm8Jn7U7V6FhvEux2le4bwc4iyvcFENxbCSzJsm5gTwPX6ULFgG7t3J6fOwjyg4Jr4bH6QX8TddQSsaO7gsS40dCCQMhgKs6naDetOabxWBc4K+W85TAlYm47Juy1Hstesy1pxfn4PwnP/qzs7P0rGO+wgjzVwNQzOGl8Xd9jwD7D0bV2OViL0TuPao4U+wMW2PcOaLv77FKZEHG34gFlAXI9iY2lns18CdhiiGN3zgJNcZHSwrcN4RlKJkkH6lBloRrBoNBhiQZWWYlwFGKghb0SIif8u/Pct1sCc9i8hSCwPvblz8LOYqirOXgBUZVl0HQeUMNGTfyoNMPrmKkdmAgXttI0kgzdfJsArAimwoyQLD2D+k+2ZFqNhOR0YwPrfsxG0eZ10DG3/eaA9cUv5KHIR+kYx74vNGfK79yejofCsVgTnEnNf0R0MhwOp+vRZgdd9usSSgDzZLIGBlhYZIrbvjLEBAefKyuEkvq0yNPOiJN6woR8wxHFYoywyjUYkh/TcpgRZoZexUY6oZK1Hzwpm2kSP2+YtN1h59sWvqyXXpb+J1CNKZb1bMx+x//e8+xrBKN5ljOZJ3+7Pamd28MFm3P+uAD07EA4goAUX4QenDkSaqxwDOJxO22NX7tX6E1FmXnXSYUm8j81SxYDi+tEj9mqwCbcBGbIkHb6VRPAYsDp/xmKQufcYvAVaR9B6znfS4f/6U0q45kwBT6Xt9CGpwgVKDas9KAavHAJDHAKuiItXZWwAnR4eBVtyIjN3BBYZqjMn5c1y9/BWuXnyL8ekliuHQAKvuFvTHjwAl31ijGkR2lTwc5NLAo5OAlZkL2lj1lO8OWAm4/mAm+qbbNwk7vHFxx1OGYEcrT46UXwCsbMw+DlgFQy3e/HjcPw2Y9eP22L3RUkzYScf3OA4gezy+o725JW1GuU7YlcproiLFO2ztj/mcVEoXazqaAsSOmSbARh03hl5cg11z6mpn/22o/eHj3GjlXbHfWGDg5o06vtmKli285ys01/d487e/Vye78RYYMXdjlztt5r3EyKGuA8DKEvxD03Ule26wrAr3JwCrX5IEGqvr0anXrcmP/9YDWiK2owGK0xNMPn9uptfPryQJFGCliNq+ezKHAxH+4un8SatoCpr9AnmgUkaZUSZyfYft22sBVuufXmFHX7C8EpglmjX3/eSj6d0Tj6g4OAOK/nBftUHpJAN+Gh7ul+HX4EFiSMsCAAgGUQSMR9cQ19Ot5k6a1t8SBZaxFySv061XH1CtpY8AVnquB+naDfzffNgsJAJAdJCeMgA3pmc4XM4mmF6eY3pxjtFsimJojAaOrwBLTlAHrDarGpvlGvy5p5fGfAkyc/j7bMOk0ZhXHTD5yNwNRhJ/FQxrBarJPNVZ4QmKJIEMcp49UYfA6ZcvkD05QzsaiMGikMvvvfWEcSG8zgUDUzVEeo5LyboZmwBWARCruLHHgI0Z3l5j+YefcPfbP6B9d4OCJucxnsJpHAz0QDIkgQzQur356MzsQMbYPz8JWCUSww606jvmCLCijwbPpekI45dPMfvqJYqn59gM2IzE1onvcF519Aoxk1fuY5QrcLyXa7TvbrF89Q7t+1u0yxXqbGOA1dMnGF4SsKJvGF8mAKsWmUy8DbgwHwqv4lJKtR8Q7nAmvIFE1kXJ2LPGZO3PkZSdGUy5/uzSXfTPYP+22CSUxRZbCYArzaOqGo0EMMX5rfWtzcJYUg2NtKMRh7Or0vuz2VIAwb8xwCovzBOLZ1Q06WAHNAJWq12Ft6u9AVbzBjebLVYlm1Iceth0e2HIG53BYJ/z8BxiAhGP/4MAq2yHajhgZuXJXIHN6gHngz3+/Iun+JdfPsdnkwIT1MB2bX4xJTvzmZzP9sNDwIrXYf2ceJ/pY2ZdlvnFxJpeKIs1fV3ogVLiZtHi/aJRF8B3yy3eLxvQWVb+Rd7VTASqaElvyg6NBVmMihGU9JCdwCSvxtdXZFi9xJMKuKiAqTrssbjkXReVOezRsDuhS1gEVjVbsapuyYomcLWmnGevJKxmLsnunwRO+DoEhNW51u5AH/sRIfKYwoHNmI26t+l5wMRLiJLJ//Jdg2mV42IyxNmwwvOzE5wMCkwrgu6tvpmw0ZC4bRt1Keb+vd9t0NYrmaxvyTIr9uq+xW52BDeaeoN6vcV8vsbNDT2rllitN1i1e4GHbdu6RLRnWBCMtIK9UjuBfQZY0WTfAKvRuMR0OsZsMtM+0daNAKtivxVQRTkjf8rPygEraSqc6mECKmt5XzrDaptXqLMCi7zA+3aDRVFiWRR6jMwqsePkvhiyOk/UXRrYNSjoZknPsIqzUGc7n18aOEF21WALTPc5zoohLsuRACsyrehlRakgJVZiwjm4IT8pLxx2ibLNBJ+d7gHsKzRN2mPPii67IVfkaxqbiiwcszMhk4og1ZrdWnkvJftj59Yd1mS4O4NKMaEn8LGHMC7VV9I0yJibdj/VQTUuJrl2fYoAp5KuvN5ZIQGsTEZruU5fMD4uRB3mB33+kuaX7OSmdeLnka+qDqjyReY/vDxIzz1nd6ra4qBVdGwMtpWJzXvAajgcCkQlOCwz9oKAqnkYpkoGdTft4qQo7MR5RJ8mL1RHrCjPMQcO5UG4s06BewKMG7Swf5vf1U4eV/tgzdomIuA637QoKW9uWTwwwGqU7Y21qJTWC2EJYKVR9ThDAGbEGA7ihuG+VAcs1mCPl1WFKec+ZYnqWmhNB0K5xvlpGEYa69r77Gh6nhXyHbxbr3Fft/L5W5CFuicTMsdys7eCg8+nUDbodND8sknGgoaaupANR+mmM8kGAwJVhToHzmYDTMYlBlUPWkWzmccAq8NYoUdZYnV2wG0y/9MYk38hS6lkPWf/y3/7GGCVorRxGPRJZQR6UfFMASsugLSjToAGPXhw+HqPsyr6AOlgLX/wH9zQU8AoARL8udR69zuCR1/+O0uiDuv7AbyFWXQPOB1uK7GYWcn7VMb5S4DVLwFyAvw+0iUw6On/cMDKthWj5RlglXplHV9bCprZ7/YoWRFM2pQaPGOBFCcsUVqdNZwk1RCjk6e4+swAq8npJSpWFz8KWEWybGmtJIE0uOwAK1bF1keSwL6SeDDnDhh3MZGCYfXxWfZpwOiXGVb/JQCrx8DFuJ9pW/p4LL2PvkcngFVvDcVbLDPPALTiQHXAigfljtlRxvbaqZS2Z1RZwBV+Jv0asnG1BKaf3/19sYPTk1XX6NvaTFhcTJS3jars7bbt5q4OSXaU4Wb9sET97hY///XfYf7zW9HMGQDt142Zg4vO3m2hYmymDKvwM3i0S6Azurq/P2JX8TN8ynTdgpV/HGClA5Z73HCA7GSK0YsrnHz9uSSBu5MxanYuctBAwMGRNC2Aix4v7lEJ87vpsgFR8oe8nUwmXr9H/fot1t99j/Xrt8jrDSY0iNzQl2QjwErMymCq/GcCrGJe2EyxslZnUJsE0N3al0dbD+ymu/ghvd3TAseWI7gNyU+AW+lPvf2BvjKSpP5M6damJ+L2un4VCgztK/yhlFpSQkb2BQ3zhyVmz57g8vOXAq1oNiDfLjt0TQbL1JUBUrtBu1yjWSwFVJFtdffmre4JWyxnzVYyupydHAVauXlmnIcBHPkezofpvxL7RpcExnmkayjQEDgelhg+vcDp11/IdD1/aoBV4zKRqLTrXmgOekc3dVd6HKxSEiIwwSu3AqrMo4uvMGQb+x9eY/H9j7j93Q9orm9RbjYyJ9eYqoOUNU4wcM278XmnHvNu6c++2H3+UwCrqGexyqvVkoBbfD0G30xwCFhhNha76vTrz5E9OcVmyATQ5JGdbMaLA51nmYMRTOi0l729Frtqe32Pdr02wIq+WFeXGHF+TIe0yekAK/kWkb+S0Tg1vpks8Zug59AAK4E+vocnoJUZa/fgtu3avl8qOI/9IvWu8uKHB9kh+1UVmx54Ya7OBGXIjmQGYnVnrU0SfTdNowo6WSfG7nHvMZ9DBA3suSYHZBt5AlZM9qO75m5HeXKF9X6A96s9frhd4Sd2vyNww4TUbQ0ME1e1NVaEK0dTkCr8YtxD2z3BoiDwYSTxWNxom4wYVvlOXSSZHTOBYze3+uEaT8cF/vVvvsKfXM7wYpxjkjdiXpUjsmDYFc86ecW9MRNjY74J3lAgZuej2SnYXKevzrrdCwxabnK8uqvx7qHFu/ka95TgNXuZmZNhk7FrIRNGZxTIc8or/LyX9GWiBySBEK1RJuBbAlYNvryc4c+/fomzfIfzQY5ZSdDa7qEANbKz9nvM12vtZw2va7PHw7rFzZxdAFeYrzcyXW92mYFV/CSUiXJeECigqbHWcj/qOrM0t7tWaR6ed6jpQYHaPHSZaDfINmtUaHA5HeKLqwu8OJupU9hM3fZ22NN8HRsMaUhckFS1EbOVey9Bqnq91JqkMTFNi4fsnFoWqFc1VqtGnlXXNw+4fv+A+4elfLrafY6afmJ8Lf8Y0SFQXcQoWTJoyAArssDISMkJXPLYzzCdTTCbErAqsW1adQ7lWAus8iSbiTbnloERnl9Jts9RlYOVOpKRYUXAapUVWBYlXtcNFtVAgBUlguyqxw9v5vg9YKUUoisKeCEyKQRE/GSAr+13O85J77LMWG3ILXJf4LwcGWBVDDABO6yVYuLY5zeAlGuAXyoIJjHK8fpLWS3Hsn4+l0Ch9h2CCmI+eUc/AVbmQUUWDsGqNY3U3aOKPlUErNQNOSn2BoDW+amZuZuBOqHcccCKz2EH5mT2HjUPs9imi9cVd/fydK5/Sp6toNvH31FZUpEplTsn3dziOWrm4nsqlQoxlrTCsPdyMkJ4eiX3VOcdi6VuoK7TgK9B1lQUR+Wpaec24w0CuIOyAgG6uyiHAAAgAElEQVSr0YCduhuTCpIBWJlsToyk6NAtUM82tYghei/N6PLsYyTaaZ/D6izWnkeGs7OryKpywIpnMjscGyRisarOMxaJOM9owF4vHbDaGmDFjpsKu/bmeeU3P8Dbbg3IZN/AeXmc7WweyaSff1cWAqy+HI4EWNGeRF5fkgcaG43rtG3qjgyk46lj1tF2o8C+KLEi02/dyNtvsdljQeB/yz6zlHm3AvmZf/N9+8ZBttvIN5HnskBrst24NqOMbOxT7nez6RCnpyOcTOmXV5DwL6JIKNQUS7lvpxnKe4Te5UR95BC5n84pNUjzFZAUEmJNcE5akYFza4/sr/7ymZ6WJrF9UuhIMA8FZ1Cx3XxdN2Y4nGcYj4Z67ZTJkb4WAw4LHPqgJAVGgoEQ3gWxCcUiigrvMRMpgAAzdbeWrRGkpEAFK9B9HhmgmxvQib5oksZ4f6MjJsbr3lpTdF3nr/XP5UhThnT4+WUKSsbHkT9I3IT0s8Rz0ms+BqgOrs19WYISWpQDVXD4N3GP+N4hpQzA4fgea5zZWpidUZyuyNeIv43xj9d8bPz5fAGCIQl0xFafxamu+jXvDYOyaoRieIqTy5f47Ks/xrPPvtJmIaPVDojo5ZkCP4NHpqTGvBisSw7ptDRcb5DLFC5tChAGlcfAZ1A8+oD0lzzKjj/34YEoe8yjM/LjAeqHwax1t/jU1y8Bmh3f+CMvEnP2o6CW7l5IUbSS3UraquzyAgmGle05nktYhwi2ubat7rApQ7ofGISZygU9AZLkNok2u88QY2hJR79uvLVct8Ox2ri1ttN+sEszzv2m3WJzT+PaLX7867/F9e9+wKDZyR8hb1p5/TAZ36hVq2+ucZ3+hhFYCVhz0VZ4WAUTwInUH72FqaQ5naOxRjwW/eQc+NQvzcA2M6+gycg9cl5g8sULVFcXaAlwCLS3g1MFIa/wxNpOE0Ed3dwwebCqomlBxjAvBQDu7xdYvnqP+5/eoH13jYfvv8eItGe2Zt/1XlXHwWEAFQESKZBiwkYgxQO5ft/r99R+HvVMuK562HmDOMslqUpqJnN/axoFSAyC9HeswLmUh/dmPBppeLkOGYyyAqfOhjwHKGskW8yBPvMYsK4ylODw96um1i3kWPI9eL0yhqbx6maDyWTS376EARYrjc/l9XGsWY2lATUZS+oeNyzx1Z//M5RnJ6gk9xoKsAJBJK8ehhGvWFO8uc602jYN0GywunvA+uYO9e09slUjsHG/rDHYMkGmYCRcPA5nmSXvfUXzeA6GzIPgwJrnHSnkF6cYvnyK8efPMfr8mUzFV/IZducq96DzgEHjF7GDjbFR3xWfBtCppI0dwCyxohcEd5s1zdZv7rH94Q1qglY/vwEWK3XiYbDHcaUfBAEr/yh23ztPtZA49OWmdI8MoDUCKgMBUjA3QBsriMlryUEr8yfpYw15ZvAiZmOMPnuK068/Q/n0ArvJANvSEne7d1bu0TrwucJK/rAodb+a23vMf+RnfSuZs4yeyx2q0ykmz54ItCpOJ+z7rsozDVPJBBG7JgGsLHngGOfY7KzgoBggYVYF4+BwHw+w6sNxiB00NlMXcSgg7uTiBKaYfAqwMmCJkhuTHyZS8+T+M6EUw8pBK97XLhmUv5cDbZIBUspIMIHrMJ2xBdpNjsUmx11b4Hq9xw93S/y8WGM9GqF2lm8qszHGBiv/wTC29WAyHLtHkkXFkeQM1uN1Yh5YHxZqArDaslwv36QcQybvlDg2C/zq6gR/+esv8e1sgGcjGv82yPbU8FliRT8T87AKMPGIAekLWP5VBAaYmFHmxA51uwLXD5T+1fjtmwXmu1KSQCU7O3HWwVnj/UW1I1qMZ9I9k3Hzg5vcmECVJao8e/c4qTJcDHKclcC3lMDS0HdI42Em15l1UqMMrt1guaG3zA7LpsWSCVezxbLZYVnTLJlbGBO8ojeS9yQ0vOII0ptc2EY+CqkmI3I2lRelbf/v16YS7M0Wm3qFfN/gbFLi6dkIT09HeDKpcDooUO1aSQNLdtTT9mSiX54RBIM5OygNXC+XqFd0eNphNKCkhkn3Hg2l2ZTntDuBVa9eXePde3YRbLAhEEeWaKeWsFPBihoGBXPvsztswIywFZeR00uG9cTxmMnkKSajiZI6XsuuWQu00n5IHyt1oyTjyxgUiqsE4JtCplSEY6b6YliVAyyrAd5sNrjPS8wpw+R9UK5V9iBhwhZW0h7G675/dfkbf0fGu2lZLd6n6fuAXcysWQvBqZOskiTwNB+oM+BJNURB/9BgIgf1xHd1AzFMltTlvck+rRzioLFHFEyMuc/8lOuCa5ndXDnT13UjINUABgcatmRWbTs/K3np8XXFJE+aNnRsqESVlGwKcW52D4klbXsa9zICN4w9+N+MTW38+rOkb+phn5kyThIOuKcSBGI+1p2dWYZaUlMD+jkWaqbhhVTupfybPv6zuRDnr+WUPqqJ/1uMM8EPWXGElNDXHIs0vL96J7GuHMgKlpUzbLn1FdtGbB5eB2WtlAuKrcOis4A4YxNWMkU3YFxgtPKGPXIBnj7WznbS+4WknmNLpg47BwZY5R5WtFp42DQ6mwk+BgNKMS/XC8+XZoUh94At/ezYpdUYi2piwOvh/pO42QRwZVfHxkOcvOzcmytOWjStWF2MQ8bI8OV4jDN2EazYwAHIWXDb0S/LvL7IKgwQsQOEIkbiHl3k2j/JslpTCrgvsEZhHQSzHD++v5XnHD001SRBwGzvHac+1bJrsD1UYFXnH0Z2N8/lnVhVs8kAs1mln6cnY8ymI/n2yQdQ/nHOu2QcxM940BThUBIc8z8iiT6mT2K/hNkdz8/+6i+fd4BVv64OPWcCqeUmxwTfaFouF/AENqXZpoBLUNqCxhmIbwpa8bG0wqaDkQGngzAR1B6DYnzcAqIerKIPQjxfv2cS0MULh53QwlxBf8+qQWzkAuD617Fzzkwm+dUZgyqv80WeSK+ik408dY4In8cBTfrZHgP9IpBLry3GLgxBOQbpWMX7x7jGgk6DaD0m5Nfp9EI7owuPbXDxWe0aDq/cQE+is/ZKdsiG6bVtWPIHIAorwKpEVo2Qj05xevECL7/8jQArelgxwBSy6/T2mG/yEDsArKz/DcMXa95MwKp+BLCya9OWcXzhB3onxvyPASbJSjj++4Nh+KcOWHnw6TfPznlj3TFw4YYbQXEEgmQkdcCLGFZ8XlTHA4g6nCx2D3pAq7snXcXnGOTrAat0uHUNncMm16hmsLwjLNVjcXMj+njBCtjtA9Zvr/Hudz/gweWAZFdRDsiDgIe85td/AcAqPnP6s2NXfXoKPrZlpPGOU+sL7McDFJdnGL+4wvjzZygvzlCcncjYmdR2BsZqrazA0jduBq1uAGp7kVeyBIAYTZj+EmLoLBsxO8jwoMl6e3OH5uYaAwZbPJfdp+jgMOqiyCg0OpvED03uXcHsOAasPjQM7QM32244Uy1j7Lq/xb3027qhRMyDHdvQ7HPL8JsVtvXawCmNEWUw3kXP/XRUgfWDXMYxZCg5bVtnWUgCvWqs+5uyypL9ozucfYA0XwmAMeh1TxaCO2sGVlWO4myKr//iT5Gdz5CfTrEfDSShUFXTq7S2ZVqQEV0ddy3lLUx8N5IHEqyqb+6wvVtgd7sQ2DFgRVty/QitHp9mx4IF3+btjFUr9FJeHhvKX85mMl4nKMP5V11R9lZJFqjkKJomcBk7A0aBuldTxcAJGZZ2b/Oks0DN5iLBaJrKL+8fsHl/h/b3P2Pz+r3WOWqaDVtyY8lpr9gX4BSSFTdW5nj1MGgfKPGz/b0BK64rry7K6DU6fCWAlToW8fNQEvjZU5x89RkGzy8FWLHbDxMfscb6hsUdYEW2YrXPUKxbrN/d4OGn11i9vZbUmSDEfpijOptgfPUEk6eXKE+n2A14Qppc2uy35bLSMawUACuWKbDZMUGixNTBGZcCck3YzEjOQk01P1f94cOCiu3zDuVZddkBK65xniUEqvRd8NzPxbDS3p0AVgdgnxf+zMzY4pOUBa55yPVL3y0HrRiUh7eTXEl2lIbQ96jEfFfhpgF+vFvix4clHioCVj3LwOIaD9rdl1GfyQvBRizvQUV1eLTV4N+H6ygtyPR7v3uScA/ygh47r4oBQwlfvcA3T2b4l99+jm9nFZ6N6R3YArtaBioCyjYGWFl/cRv1Y8aosXIY/7opOKv+Gdug53h7u8SPtzV++36NB45LszUzc5qek/0kYEqrxs9ZWxPsdmZ9Cm2fM8DKzMsZm/FEnRTAaZXhpASuJkNMyxzTgQFW/GKBdd00WHMdk7lCjyBKrlgMp9n6Zm9dDIVtmGm/av0+GXuXOGM5Bbiu++bJa8e6kbdK30246zjlnUcltWUnwLzFk5MBXpyPcXUywEkFyYDYBZBsC+sMZnuIrWdLnAu2fW/JrlqhWa0U846GAyW03NfYJZRzYLVuBVi9fn2Ld9cPWK/ZSc7AO+se1++sEUvz01seFGCVKw30XFMcELBil8CTkxNMJlNtaPV6rU6BhDOZXPOeVDm/SQjiOnfASgmsjRkBKzWoyGghQMBqiOVgiDebLe7yAg9ZIf8qlWsERtj9t+Q3KVa6VD28pawwZ18BypunUa4x5Tole2qUFeoKeFpUOMkHmGUVxlmBIYF0T4b1Oj5WkjR6swED3y0CjJ/pKow9WSBjEgMIsKI3FVlpnMNi+2ZYtw0WAqxMTtayA2B0KfWiH++pYFz3utMdScCq+O/j/OMo/dAeSFJFDyhRls09yzoDHit4xJPszOqsqQQ/OmPZyWSM0Wio/DT20JubGxt7z7EDgGdcE6SKGCvlwf45IocMNlN0w4vXsnHkWnBmcXgYecGT+Zz+1mWctjZNRhfFPXY25fphFDIYVCoeEpjinZUHLf2u1E2wsO6dDlqGHERzK+hXHHtnWJkqwgLA8BSzohHv58YM1wlgEbBqGxUIyaRrxYryPHa/U+OCojHG6HDXYIANRjRfpyyQ4CLnonzV7G8O4rsoOHFcSnbczLHabDFvW4H0ZDyR6vPFZIJZXqiLILUsJRvp7PYYsyEJ1ykZUBGj+f6msXGQjK9Tkz3GRhUsau0L1Ozqihx1XuIP765lwr7kXOYYiJ5p8nlDJ83QXadXxLkdYGX7P/d2ypvHoxLTSSlZII3Z2UmQvlYmNzcAP84Cp0HEyrefibTe9oxeRRNzsAOuHsmJNIf+6l+/2B8u9p6VEpWxFLDiCxsanKOqBkJwea3dxPYJb1RNHigBKLmZWgLsGN2RhjIuIXM2RV9B8238gD3jn70zcO8TaDEGErZTXGuKUMemovfwRWYSIKO5RnIdAyjTTqfhpci10dut7eMHDCsaVTqqrS5OScXweFM7SGDTsTmqEthns62f1x3XxDWaAmn8PTeiuGfHEyEFE42uaMEAH2eFXwdkOKElQeTxxmvggQVCCow044OGb2g4L3fH8WEuWFXIByPkgxlmF88FWD19+SVGs5OEYaVP1127Nu70jBGryrqyhIdVkZEyaTTp9BoDYPkk3pR45KQHXPrvDwCvgyf+1wBYWaeGqIgbmdcAK81xVnFDAqTTql+TvLF2N3pGYnr4pYdbOo7dnFciEFBT95cHm1zHEHMz4nQtWbq5waZlpyG7ch6Qamu/rNFc3+HN3/0ey9fvsbudq9MMzTvZapbzlmtTDDefJOFh1QVYnkgLGvGqRjCs9IY6lHpJ4WNz6DChO5yjQas/yAo/NhE/8rg6JIrFkmE3rJATNHh6ieGzSxTnJ5g9e4pdVSKnT0peGmilUWN10IAbHep+6HDdUkuv9tGkRnOvWTfYzpdobx7Qvr1B/fZW39uHBXLq/H2vP5DL+fhE4h/j1tG5HXuUaXoi87T7bVK1w/X8CMOKibyL6h4DrARIsEIV55MO61xgicy+M+D64Q7FcCAj88GY+1OFjL4MBFnIBmCFkvs5E491o7lDwESeUHtKMrxpSFT3HPJlAEkGHwGx46/0LFbnPLGl9gLuGVDMyYyZDjH7/Dk++9PfYH86EdjRlkwmzFdDr+FVyPAPYHVM48tgl4AVW7XTIP9hgfbmXh0ym9fXWhfFqlVFj0nDISzRX61t6WGae/gpHJpGRZ8bmtByuKZjgVSUpRK04r8JtKWAqUxDFbtEKTfk4yZp6uvkXN1RdLAAjd5UDOa2qzXu312jeXuD5rtXyG4esL2fqzrpp5nGRkR3L0gEWKX6jL+WZCkhazliT8U9+iWGVWey6v4l5qnRA6vcU9QWnWfZeIjRyyucfPVSgNV+NsSSyQpBYvfJi73AhFO2pxFg397NsWR3wJ/eYH19CxqwE4jYkrh8OsH46SVGVxeozk6xH5JTYS2rU8BKPlZu9mtJHkNNNj0xU9jozHcAVvlmGP5sppFLQE5HtXo/jBSwIkPRAGmTAlZiMTBuDA8rY0X17Nt+f7c4wGIZa2EfiV0PWEWBhFQN88QiQ5HrQ12cYooRZ95m2GQDNMUYdw3ww80c398tcJOPZC7dsQySc0bMWmf99dPDwCtdJxkGXYvwxwErA+z6gowB2g7sEYwVOdkYvEzOyCIvNkt8dTbBf/PVc/xqVuHFtMSkJOTZCI3VnO0Aq1iJcTR7jKgf/DBMht07Sp4nFeYN8NO7Ob67XuJ3d1uBeEt102LCE25nloBHV8/IEYJh5W43Brg7YkSwTW5hGROuHcb8mQNjmoNXpT4fv3gvCRIQ6GbyRhYLAQP7SZmamcpz7NTlMbztEsA0CpkRH0RoEqCVTdFgWYVnX3itGuog35YdWRM7nIxyPDsf4+XFCBfjAsOsRbGpdb5pT+E8ECOJ18cE1xI0NEvsKQdcrSTFIxuZpsViR3jc1DRbPDys8I5emu/ucXu7Qt2Q0UGitxX/U2OS9Hww0NnlNgbbJSyrLdgwlpKd6WyG6ZQdCWm83mDb0vLAfKxKAm/85r8JWKnfgWkD2VyT+y6zFJULDhhWI7ze7nGfEbDqGVaKCz15JuOqB5zDjdqKQsFk7uTgLPRI8pQLgBATfrvDMMsxKSrM4juvMGIDF4FoDsb6WdSNjTo0kvWW+pr28WSXq/Gs59xSpz9j28QAcr9g04DFaoXluu48GWmuvqxrGa2HLDA6/9l+b+tXBYojWXms9DRXPD7/O9BKXAErLkTc4ztLF1va5PdPHV7RVKSoCMemQfa33E9PT08wm03Fsor97O3btwYQlSUGAzKwKuWLzNubpsV8Pu9+L7CIsQj3groR+yxsK1IgsC9YmyQvYpHIE9werbM7sI4Dbp5O4MyN1RVibWkNzqJdjhGvj3u3GE6cI1xLA82VFLASoOWSw/Co1nsLPA9SSi8dFyNVrCrzroozmoDVfVsLsGLPC8qSuRq5vXNW0V+LewCN1wVY7VuxrEbsluedD7NNZypwlBn6+SAWXinAarnZYc65RSY/5y6Aq8EAk7zAcFBhQFP6zQbk/J/kJSb09SLWEsw1AXnmcaVOptxLc8qKmbsTVM2wzUoZsRO0YiHm57sHPLQbGbKzaYVYVn5WyrvLfSq7goef5905rI605hvNgspgkGE8LCQRJNPq/GwiSx6BpCygsYkGx833GM6l+OqVa+a/yq8oLPXnvu3bKTHBUwnDBf63//6lACv7/IcHq6GydpjrtwmgwseZ8HFiB4aeLtaYvEpikq5bfbIaNHpKQo6lWz1anVbe0hkRr0+JYvqc8GU+2DB8vadgVQQ9seH1nQH9wHfE3qrfh+i5vZ8FWTR8TkERvke8Nn+qZXGCvh8ARkmQfLypfbDJJaBdB+hZWwJvvWwstQjybDL0m/nx++q/Gc4KdDAQUm2jE7ArlQM+Clg51dNey704fDOKDaVt1zKHLMSwGgqwmp4/w4vPf42rl19idn5hXYIUtNrRbaw1ouekv/vEdnRdQYZ3dhF5XYAV78EhC6y///aaH/s6BhR+6T4c/v6/BsDK7BBVkFDHTdL2mbzEz2MPtX5HUzhbVA5Y2cgcBueHc/DDse07yPS/6+AiPdQlJ0yunM7f7S3OsCJgxX+y0wbISCDNntK1N+/x+m9+q39X9QZTeSHsQdYNASua16qy9g8ErMzuhG3rPz6/PgV4EgQzMOzjs+6XAFMaZXbJOCvYk5GkWSUNmGdTXHzxEhmp4qMRigE7ADloFcmWfCwsyY5Di4b1ZFQVLHGzM9l8abKy6zu07++xu5tjf7/S78yirjeyPTxFDlkrAX5EAGsBLcGp3sfB7u2hzNr2z18GrAK00t7ncZ6qurHPUuKnzlysru2xLTJs6E9CU3Ma1p/OUI5HHajF45CSDvmCrOgNtcJ2scaWkni22Nqwo5SDCnaRAmC5l0mGWJZYrVaP3tzwbWJgxgBSh3HFduLAPU17n5zh6tdfy+9oOxupw1xD/MVBt+4cdcdXFV2iahWFBHq8MLCrN9jNl2je3WL9ih3mrsW2yppWVb3D+n5yuUeFqPSDBDhJwCq8GbLxQIApgSoyifhz8OQc25AxEpALppMC8V5yHCyrzsvLqCzg/Galles2bzbI1jWa+znu6J/2+hqbn69RLtbI1o1aM1uSbsUyBvSPAlZu8huAVSS/cU7HiRH7TFRPH5MEWitrm+fhY6XWzT4fuMYFEjNWmAy9S+BzDF8QsBpjJUmFzVclBx7Jyf2CXbOKCtv5CjXZVT+/weLNe7T3c2RqbAA0+QbFiQFW46sLlASsBpWkarwO4+OQpcEz0qqllkCI5oZdPuj9n1wWGCyGqFDHZ+nWoAIim+/mfuEApJ0AXUInSQQZifKoKh2sqtQqXj40ZDTwQxwGUF4gsYTDEi8WAA/ZVf257XV7BRmlAKustGIiX5b+SowRWejfFSNsqynuWuCH9/f43c0Cb/YVVvnA3kdM9XTPehywijiZQ8C9xEs4jzKswmM1LUx2gJVTCcQQo+luyaLpDuVmjc9nQ/zpy0v80dkIn51UmA4YE7UCrNQRdEOJV6W9P/bckBt1x4niJBYhrYC5Lyq02RDvFy2+e3WL765X+H6RYYFKbCcmc5Gw+e315gxefO4AXgNhlbQLsOL1x/mxQb7biJ1QUZKWmeeLpGne/YvAAcFHMljIDlABRd5Y5stiymaXeXFdaCLGmuoB0yi0CvyOQNH3jdifQv6qG9vJAe1MoDF53izx5GSEZxdTPD0b48mkwGxAOVAjPy4mYBpiMXsIx5mqQz6Cuw229YO8rRoCHmRHFDkmo6H2LCXQND5eNbi+ucfbd3d4d7PEfN6g2Zjn24YJXsfO6PMv30C6eDiAZnV8ZN1FBeEtyoJM8RzjyUSAVVkOJEffbRpJNZloCqzivGLXQJcFmpTWMnN5zcY51gFWQyyrEd5ugbusFMNqLWaysbAYh+voccPqNMcLuaHWhyxZrOkGWdgVMtkLUOY8IrNkt8cIufwvp2Wlxi1DAmg7lU1NZhR5Z3cA9YD5YY7TbbtdxJ+zqQLZJTTc3hCscAm80BJKp3PcL5ZYrJZiUbGYxeeumkbnmnIk7xwoaEL7Su/NqTOhS3zTDNpW5cfiNxUMxNizvCkK9ZH7iAVHNiX3PjXLsJyIMSvzblq9ENwh8LTdtAJ8CFidnZ1pHwmG1N3dnfJCPp/f3IfJcFyt1liva/D39D6jJI+/55UQyFouVmLqdZ8oYtU0xs8yecd252bHMPMdMQpoeoI3SUiYNYaZkiBhLMlhVXVSQsZFBLinjFvp7cQzxD2WBCY5a56fO1iT2uOcZZUqbJSlicFurLXuZx6AFVATxCNgb31azNctYxzcCLAabNcCrAjEU/Y8KMxniv1MzEOvPwU6goxzm+m7t8kLsZweHLBiMwtuAKMsw0hYSikzd6oVaCJxRqZhUUg2yAxLRFwHuWSObqPuSgHrUikmalYppxdolZV4t1zhdt3g/XKFB3qwcd6xSES/O8UmNpd7H7j4KAbIcu6oUx/lz9o/jKU5GVWYjks8eXLi3QN57wh2shNsK6Yp9xopFJI5w/1Q68ikAbJhjbkf55hv4d360TNDtfDv/s1nnwasvPoUf8CfPITV6aWyg17MHwemuiDPJ695Qnkw5htPysZq2OXl0E6+35Z4gxz1fQwwETjTGmBmAEcKNtmHNFO7/iBIASX+2wIbr1Kl8o0ASjyZSgMkO7/ib/rJGheegkPcCB4Fi1JdfXJD4jU+ttGl98GANAsQwyeM9yN8c1TFTEDG44TfKt0kDBswEJuckqcEZIzPm76WniMZgycWLoeIZWv7sHWp4RDmFWU3A6CcYHJ6hecyXv8CJ5dXouL+/QErbiR875AEro4YVnYFPWBlC+NjoNX/twErWQd2tPsOsKJHQWadyMwU3eRT0Q3SxswAT5rchiwhXRcxjzsNvD9wON4fsir68Du2rx4s1jpKwGNJHfYtNvRrINRGFlTTIq9bNO9vxEa4/v0fMKg3GG5Y7S00X+t6LXkJ5cMC3T4BWDEwTBlWltF4YKRi+acZVmlAlc5LD2eMufUPBaz0+d0YndVfVt8HA+TTMXJ62UzGOHv+DPlohOFkqgYHmZLZ3JJosYyiFbOxQkXpJTDAcWTr89t7bJcrrG8f0NzNBXzkqwZFsxWzqj+c+zHRZ/PPFFR3ATQ2kh3l2wB/Pmjgf3d2eFUxpbY/ClglHla9maRdRwBWDHrFGOV7FZS70KulEVi1Gw1w+auvUMy4J51gfDpDQdkdx9LFcvKiqhu0BHzmS2zmK7SLFZrlCljVwHIl1o/JO6P2yiq2MYpTD7PuYPN/2B5p9H29gncsm+82GD1/gud//C3KZ5cGWMnAnPfLChMCYxhcqaLluYdL40XicCaNPN3IRGu28h9bv7nG6s21wNzN3RwDgm4dnf/4Cj1ZPHq4g5QJEheVAmAxTchMm46Qn00FzBCwmtH8n8w/doOrKnl+mKzG/RT8zLYErF8LOl9c0k0gKqN0ZrEU+E5pX24AACAASURBVLx+f4uH1++wensD3C4kl2Ol3uwsQgpngFU0cSVQGcCuAl7vlKjE2D/Qwdma7leeUD4GWKm+HMC1iBsxc7zyKqqUdepkJ8Xy6TkmXzzH8PmlPK0al6Aar9UKBwZ+WQe0IX2mbufqDDh//Rar61vs1jRVZnK1R8uE9XQsdtXo6hLl2ZkaMMjXzun8ms17CzpF25dEitdJtuFADCtKU4JlFdQkAy3iPDUg0OZVeIBa4iyJnG3+/m9nWDBglzFw0TOrKpMEKq4Tu+C482sU/HrASizSR+SANkfc0kCGOObvRsCqpIeQvEYKMSQFWGUDbKuJzMX/cH2P398u8UNbYpWbj8tWXqBpcTI8X3qj9djFtJcT/FbntjirjgGHnv1+cDZ20ghD1dVRlXtZSWCPVfZaMsBfPznBH5+P8eX5GKcT7ikbsdUFhGxs7YUHZuy3HVPHi380xt0wieD1FkOs9hVe367x25+v8d3NGj83JeZ7K9xIKsO54vuykYiSjqIulbX9ygAl5QKJBFNzZGugFdftmJIel24xwVOSlSaNAqu825tAIZOYyXjcfd2ikJIyjbTSe2TOAH+L/LoW63q+722SLkbhw+dvuWtRNnf48tkZvnzxBBc0FAa9ajYYZGY9wf1VZ5MX/oP5ZdJUMlHusdusVQTjmhoPBhizQMRCEF3VkePhYYk3727x5t0dbu9rrNbsRGdnHxUI3Rn6gRzAPYSU7JufJNeyDNeZf7E7Nr3NaK5OD6CTUwwqyzfIsCLzS0m3PKzYtv6QYWUsK/Oe6QErgtgVmoKA1ViA1X0xwMM+x0rAu7EjuP+IXURJWjRZcqZkClh19jFihUCsKYLwY+/+R/8est752IhAFhne3v2RA5R68PaBl7Gb7aAP6aqtQduv7H5xh2OOyjVCFjAVJJznAlvlhcYCVinAar4kYGVsdXUCpAcPn8eulO5vZHlR6scoNNXvX5pDBgKZAlYf7g38PA0ZfKUxpiKWYx47pKx0WKHdtHrciiB7ARvqsDcaye+JdhjstMmpQ/P9kxOClmzKYEA1AYMgl5DZSusbAVLLlYppy8UCVTnAiK834NwxSen8YSFAa71au/LIzwdXRUSRjeCzLSyP/7xTtwXqBixFXNeBIgmBgKAG93Y+n9I/xQFkUlMOWBSYjsfWvY5xj//ka5o5u7GwuvVjm/dBE7AeCPTih4NWYu1mezyIYQWTJe+AdTBMVYzZotzSU6rGkN9kWJFBKh8rA5EIoxk4Ht5PCfjjznNkV5Onydeeb2mMvsGSoL1fL++Xvml5sN9hhgyXZYXzohRwVRF41mc3uwOOhXIdsEFAa3NDzWXMX445/YY7Q1bgetXg/Wot4Iqm7OKzsXkCSxn8rCwQdPcjiEvG+OR94/rRGpYXogGMzJqGVY7xMMfF+QQTeltNxmoyYQUxzlljWRGMjC/DDzwL0DripOH86eMJ26P9PJUCwOLcLp8nYGUP9IXoYCzx9XpJnIEYBmo42kvPADf0DRStSzq8atyZ7jmgJSAkAXu4YBNbmg8iZrXMdYDoGDDh4wSsAiyLP04BIgZHB8GCf/h4DjXCx+eE/c7G4yDhjIFMIPVjU7z0GtL3PQiGE2aVTJNDchUo4kf8HOLG9a/Fao/dF7UDFRpqlUiTbNpn1+HedYKwQNCCYnOCirbiHS0+AawCvHrss/BAMQ8ZC3bCoySuj4CVFzKQc7VxMZVjjKYXePriGzx5/jnOnr34BwBWnOO88gZFvn6EYeULoAMW43T7BDLwwczzDTi5Vx8+5Z86w8oQeaWlwa4iWJVXyLLK6Pi+cYXxbQ9aWQeMvCT+/7jh+jFQmK6BGMuo0Nt/p4e6/TtYg3Edgb7bvGRVvEFb02DUJENYt9jPFzImvv3Dj5INjdqdutsNGGzJ3JqGpyyNMPDrAbfHJIG/BFiZhdLH51XsHylQ122+ITX8xLQ8BrwO56Bv+OFEJIkJe10PsB8P5Xk0OjtDMTwCrJjEueSNVy+zaGcy0ANsT8NudlGsW6xu75UgE6ThT8qT1IGRhtZBv/bkLar93QHl3n8Cq8J7wmVOXStyJZy9JOhYEniQMPs492Nph3QYVMdPnUXu6WQMJvpTsMNUhsW2wWq3QTkby+Pr2Z/9M8ntRrMJCjYQYdcfBbN9Y47tupEXFNlVO3bhe1hifW/gHW7uUIix11cQO9lo4sH4ke3FGDWqUrP9sJloNmUuwOrJr78RwLGdjmSo33oXJh7iAmNUwfYKp5hdVrjICIJ4gLte04i8QMW4gB5ktw+oCfj8/Ea+Tzn9rCIpPbrIONMPQm2fqzHGrM5aArqXvxb9kziexZMzsfxmL66QTcYoJpMDwJQ+QzJtdVBKznkCPDz+9QRUSS49uZYrNDf32N3eY0Mftfe3aG4esF82yNuNSVhld8OCGgMsFjYoL7Cr1z0l4Bd0f85feTi6wXkHzDhA42OhufYJwIrnXmRPwawiUOR4gRV0mPRQSsTuYhcnYp8NXzwBTibIRkOBS5L+yRsp/DJ36u64W6yxuXnA8ue38rCivJNrVKSSfIdttZPRugCrJ09Qnp8iG430mmJ+emdACYEfBaxMEkjAypofJLKeJFYyoMESCzsDDCySjKiTlNseHrCtyT4t0aEUUMyqyphW2te841gHsvg+xLUU3YEsVgmWVd8l8PD8IPBG/5lckt68KlBUfF9gXJXYiWFFGVeJbTnGfJvh59s5vnto8B8ftljmow6wikQsEt/wcOy7WfcdAzlT+u5uEYwf7dBHe3sE7e4WYwAEWQ8q/uQomLxua1yUO3x1MsKfPJniy4sxnpzS94usYJO959tMDQjUxa8rEBjYE28plgABK7Vu59kwwF2d4Q/v5vjdq1v8+NDizWaAJRMcSWWYsBsQYQwnQ3mtqBIMJfMPleU8fV9aGkNbV0bNSe2DBoqShUOfPP6Mzp4BOgnYdWKUzh6xKc3bzmJv84iKwkPoMO3v+0EVO6AL7yxZ7EAqBb6eQCY/4+/L3QoX1RrfPD/D58+eYFplyNsVaL1NgIfsRPnQqvmPkTetoYZ1KCTYtGrurVNxQ04DmQdDsUI4XgSsNpsdbm/neEUvzes57ucETgiCOLN21wNWiu+PNltJtn092P00DyrKzSn1KzNrrED29GR6gtF4qr2PrHOCVuS0CrBigs2OlMGwUnHDlqCSYJcacT0LsCqHWJVjvNvluMtLB6wIvLsEUGNDEJT7h3eojNzO85eQBIqwoPiMvj0Ep0pMqiFmeYkn5UBWDQNKBDPKADPrYOuxBYG48Fn0RMbnkq0zWRt0BYcu8uiM1rnXEBggWCWWldh9zrSRC26J+brGql7rcUkAZai+k0E12Y8CsgRaWUc1EcrD95MeYF0iHkQG2wv6WRoy4HRvMG16u2tQDYw1JWsGFlLJmBuP9G3NM/ht0mgC8fa7sUAtSn6beqm/G46G8jPj/LB8z1mJ8qI1liv3sZbNWFZrqaMIRhD8SeWC61WNxXyh59zd3nfeg1Yky6xARZsEt77pm7T1xY0uvz4ggaRgko1FwXjLfejUDEAkiJ3AG7KqJgR/va2TCk30jiI7j4wx5rymbe/Sh/7t7LHofKjrcflkd57kwGrbgm1z1vSZY8OCHcElY0tz/ec0hd+SZWVeViMQzDaWFa+XgJW6swrg8s7L/tPWs4G85BnVWYbFbocFzdc35t3H37FQyeI5348Mq5Msx1VZ4bKocEH22459fAnimVOFACtvDbdcL5JYt0TJnE2AFbPjHNerGtdrfjeYb6gsYKfPUuxWegbSX5SxUeRqGic/wxW6eBdJsan5PBZotpwzZMRlOJkRrKIZ+wRTMshLmSB490CLF1I+kp2jsckZrBxVRdu3Ex86Flrlx9avm+zf/9vPEw8rv+8p48ArwMG4iQ54qpVzgrkuXSBXGuAkBuUWxnh1vZMuGCy7sX4b+uoSuWSS/xLDiovm2D9LYEwnYzzsQJOCXnpPbTj9gPTgkV1PH6j0m1E6gGlXhvQgjVc8fuz4v1MmQvr5f0nOFyvUWpuyJahR7LlAuZlw0+ImFBX+CAAtMQ3AyrwCrLp6VDlwsMeM3R+XbKamtuaDY0GHzYXovsi/pz8Lx7qQBGE4ucDV869x8exzXH72xd8PsPKugyYJ/Bhg1UP9sVnb/f7/AavHABPjg1MUFJ5VTCT4zUNv4NRnOw+MgUcvDK7XYPaYN1kkHCkr0NaUmYYer4X0Wo59a45J1QZYxwLtF6olTGwnXaNdr8wgnF1olmts7h5w+/1PuP7d9xjXWwzbLQZb+uCoTmprhPuOd7zpjWu9m6FfsIDgYGhG91VnWGmfEAZrYMPHvg5ZQnGg208BZL/AsPoUYGXBOY9CM7Ps2tYySRtW2NM3bjiUJLAajlGwIxd/R+aPe+JR0qYAl4mtDqOtAKs92UP0ziGTSBKD1nyb5P2xR0azSXVYtX0j2Ct9smR5vAInT/hjfsg00plWOqI+0SXwlwAr7s869iJodY8iSRAYJJPd4uAk5Xar/UYd7S5ePsPZ11+g/OIlmvEAJYO/itRtM9XtTiXulewEU7PFsX1vFit139tTGvnmHfaUTK5ogm1tqiUzZ9JH9pK33+7WwNFEYfGHlU8GwzQFBQPX8QCjZ+Z1NHz+BPuTifyPeP3cXxk4slqtxFLSrwiUSDJxtpouwToNqTrJ+0Um0qoRs+r+1VusfnqL7U9vMGKpLflKLDM+kDR0sY2vSuvcY74g9ERrOX6jCjibojibYXB5Jpnq6PQUg+nUJJfuMyQQyQxwokeVd6i0a+fMYrfDPWWAN/eo311jd/OA7H6J/cMS2yWZlYW8YySRM5WH7VFkVOxJpyeQYYCVDLJ9fgRIR2+TNEmM+ZayqT4FWLVdl9FIq0K65LuWJK8mCSQQuTufyuOLHlbZyQSDkxMzoHfuIZuAMBlW0Wmzw+LNNbY3D6hfX6O9vReQrHWfsevPFjta081GAqyGVz1gJa82l84LfhWzyiSBLPb0DCtWZHvASl2kjjt/ac+zBCgFrdT0gH9LI5yO33IIWNGjKgArA628m59Liyg97z2/DKQwH01vZ+2sGJMF9sU2A0zYrZPng1ILeVdlfP2qQDkgSJZhQCBFTCAC81zfQyx3Od4tG/y02uP/fDXHklJBARAWGwWAws9ERoI+m9Y0h6b3a+Sqabgv+m5+fHb1jx/G1bbzWwcsNRMoSzMYZwJEZti2xmnW4rNJgd9cTPDN1QxPzwcYVntb32wYssswqgafBKx4wZQYajwFmlZ4v9wKrPruzQPerPd4txtgxQRH/j7eAc+wKX0rNYqzzzsBGkvPQKm2bq0JEcfePUe5htwiqfNfMTNem0ddcqSE0mPRruhilXedr3q/fh1FHtFJbi1p8G+HCPx8tn2q3xc7GWwnHdxhsF/h188qfHFJQHAmCSNZV5Qw0kuMxfDIb/SykmLu1NCCnobbXYNF84DtrpUMj2fNCaV57DxLkKRusVytrTvg22tc3yyxWBMMJEDo/m57O78PduAun3MALnznVMBjwl5gUFWoCspCN5LhcI2NpycYT2fas9u6VgevTKbWlPMQrOolgWEiL68ZJsMdKBAMqxFW1RjXuwJ3MNN19kAkU1RsZpcEspGSWL9+nne5VCg7kvOYZ9Zwn5n8T4BVgatqhBGZV8xh6FtkvQr7iC8YNHzPADAVg1hRiUUes2awRFuxSBLxi6TnklOCy/Sl4pol86hlJ7VdgYY+j2JfGbNK3XqZE1VmaC4ZmcexUcQxY++wg+jzxA688n0igO/HirG6Yt7DIQEjUyuxAMV1NJtOMJlNDDDb8nobxd/MNwlWsfvwaMi9dYu2WUlaypyvFFBv4DFz585SQyoc4/FyzRFo5hjo7KUcWWAWJV1sRNOIgVWvGtzfP6AsKCek/9VAAQgZWvTm5E/Lvy3mOPCTClJESHmPiCK6rgCsnP0opib/bkN2Jn2sMkwoY+S1uxxOvlbVQGAduxyDCh7PTw03tHyPYxh4RMhpA7QK9jljvAZb1PsdVjsIsOJPekLxd2r51a5R0b9qawyrAVp53kliK58tdrnsASuB8862sgzIdso2z9FkGWgQQcCK5usrNv3hsznPiEPQ3Hy3xWmW41k5xNOywhl9d3dcn3v3zTLfUTLQuFOu10v95Lqx66kk9ed71pS7thvcNi3u2FSDj5dDyQWXdYt53WJBE3pXNMS+y7lqZQmLzHifOssJMtNa8sXI2NxjMsokCZxORuoaOBlXmpdlybPT2LYB3XbFmg7gpTrPfcxVdDlumqDKcXe+Kuf79//2C+2VIbXRodD5JfVVo5Cc8Y840bmQuUAisD8GjcKpPxKubqG7PFDPVwDp1NIjJktcQ38thx5adh55O+gk2A7AKV2oqbwtXs82EkX/yfbW08Ht7z2t7Bhhjpz76SLE2xlg8b7d8H5A7/1Qz6zKjXtG9dd76PnVA2h+sCcbgAIfdd8hYGVVy2BY8TFSR2mcl45JyqLiZk59t/wlZFTq8pS0gtUBf6zG2IEQr6eEdGOBiGrK3jFDAYzLVEmbFuBFwCrjfKkwGJ/i6tmXOH/6GZ599a00tSEJNLJ5dF4MrbhXclWpCdN1Irc8qElZdZ18Ak4dAla2dfRfie78+FfJs+KzHj3U/6dLsvrX/hBYsQGLUOvDVwpK/8fe4zEQ9OC5PS/+0ZcI4PYQsIqnko0xxn5vlRd2iyJQlfM7qwQkqNLqwJMlguYnYvRlA6xsHibD0v277ygaldFDAMJ9Zg6uvN9z+HCsL3uP5E18YFlJFGBFSdBmh/3DCs37W9x+9yPe/d3vcVmNUJGBwYPVmYPeWM5ZNMFwsYvQOLjJq2SGDMRVCrbfd1Ix14+zOtJV+LrP0c8vY2hZ1UifTDoAF8LoD3vfmm4eJR8zAKFImrs75zRkmasmgLJAK65j8f95ENrPklLBivIfglX2HO7BBlhZomIHOg3GW+zp0cSDyUGqkALp/ZXcbdUhZcAg5hOAVTRw4Nuk4H9nxBrsqpRpGsay3t7Z1uGhh1W3a0dXosQHJNhVnaE5r5eBXw4s2MZ7NsLLP/oWL/70N1hMh6jlsUQw3Sq2gmS1nbkPCc1/WyY47D65w3ZVG2B1P0f78yt1S1zc3WNXNxiVNNy11swyfD+as0fQkM7S0WisfZvBMuVcxekUAzJmXj6VeTm9jnaTkfkgaf7QD8QSaybokn6psMCufdacw6SqUEWW1b8dWXP0HGOv+GWNe0rqfnyN1W//gAmNQx3g6xLEmGhH15+uQD63Y0W5mT3Hjx0DKXcrT2fYDUtJLsn0G52eoJqMdc2SBhaZGDECfo2rY91ifU7y/i1u77BbrbGi/9bba2xv71ESeFtvBCQOhyPz8WgaJXPh+6EEY0uvCZOsiF3ly5h7UeXEKCbqwTBO98gOsEq6/xxLAjnGxnDp7+oBu8omriUdBDcYa1C+R7+pZ08MsLo8133VepDEk6xRM/nPmy3ufnojVlz77habh6X2Md4SwgubjBXSLUq+ztU5hldstHCKfDISeMjrEkODzCqBAInpuku6tRPJcN2YUNE9SHMoEsAEsOIYBWjFd1DV3f1NBBl4MBosK7GpvDtg/Jvghr2Pv6evb762Sa18f3F2S7xnClhpknA9OmCl9+PrUloxqFAMyOQioOWMPRrSUl6ZDWRIe19v8LrJ8R9+/x7zbCSGOGMhdVEVdSQKlt4CPPHqie6kAVhF+eHxM/wx9rFNKt1zdQIrZTiuxJ8svG2Dyb7Fs1GGb88n+NXVCV5cjDCp9hiUZLZaJymaFJPZqM8ezMSDI9KSatm6sDlCNsCr+1pywO/fzXHdZLhFpRboBIEokzcDaIIqKqarmyO3XutAShB4oyQxwM+WxswBWLmkj+PAzybgPgyX1S0sMQ/35JLFVRXEJGfwsbJMs2NZGYmi4+G5PMpH20EtCwcOW7LHPqJW7f57NQ/wYle1W+Bf/eYKT6c5ZsMKxZbsiT3GZH1smLQvMCDr1nExxro88+SB2bYCrFbNUj95ZhJIOiHQMBrrPep1i4f5Sv5VP7++xs3dEnVLuSPjKpeLczw/WvLq1xrHnmwSMkyGlXUVY8I4GmRomrUC7PFshtF0Zs1CmkZysYxNUeh11UkCQxbooIbAcvPEETCgvbJEWwzVKfBml+M+L3GHHAsl3pR0m7csdxUWwVR0Cll6d27YrhjAgYpUNFhHhmkxwKwaiGFFwIoMkjDWJmhlnmg2FyJ+9QXpZvl+Q/hDwHx0dbX9R0oPZ8XVBBfdS4jsKkoDZfjfNKjJMtnl2Oyt6Ehgqm4bAVYEKquByaGM+WTxm+U2UYEzyxOPHLtrDsWBzp0uPj+OXXmtOwzHJYYjNqKozNeN8r7CASs2gnFZoGws6Enp7KvpdCpzf+xbNC0BK8uzVLQhY640UDM6AVpNKWR9kSca89z2IgPiCUARsFqtatT8uVxLZjocjiUd5OchWLUioLVu0KzpV2SEh0OShcWTBMbiy/LGnkHMcRXDyplr6izIM5BAGuP5LJPEVsYd3gCCvlb0umJHQUrQeO6LWO3eWAbEcu+JPdEZll5s0Rnvflrc62hlQMH0akPQylhW9Hki004KjnaNct+i2hrDaoyNjNe5T5QZAWMCVnbG6BrDFsJzCBVT9wb0tuxAmQHL3Vbm6/PtDnN2Xa24powNXe52AnKfVUNcsAkBuwmyY+F+jyFlkhk7avIxlhIYY7YmoewAK4t3BJLtM32eebvBot2jZXGoGqkT7MOqxl3d4N1yoeuKL5uuXvwWUmWeU8HqZOy/YSxJmSKlkSVB8D2Gw0qA1dkJuweS6cecntLkuoe+EhwlPNzCw8rAFu0YTlyyfwtfsAzKzoD/43/4RvewqyxxYSYtMLlQ1UHPwQxjWtghY6/jgXJiCt4npX0gF4/FRqRFb6eIbWof6QQYm5YZYnpo4IE5F0owh3QpQUXtzDp7s/hYUHxOBwK5mV16vR270AMvJRwd8hcD1y1B0TmDIm+/tYUbzLA47GKxatA7fyi4KW8/Tt34uB48lfmlhuj2+r3hegrwpYHTMWCRAmtWjOpBKLtWu5YAfCQx8c0g/t2fSWGKGqwtm3LqCOSsLWqwabguBgErI+UQZTXG6dklLp5+js++/ROUo1kX8pPKv9mxzWxrYIUby7OKq/+5jp/obZZRfbwCaEbqwTnfV0mUfx3ioP7ZFMnY3DjCSdOhs+l98FqH8zkB9JO/OzyY+gP3g5fWA78EWD3+V8mjHQL9+DOPgdRD4Io+dKfI8qFM1nPJ40wDzU1WlWtJRx2kElDlPij+4Skl7MGkvhIfAWdUUxWDevCqa1CrbduU+q/Eg8BvDA9dJVPRycqDGKvQ7LBujF21XzUo1xtk9yvc/P5HPHz3E3IethtCpFZptS+v3mp/dHYl9wRz97TPwoqJB+kV2QM701ITnFvvtli0tcAPJoZLBoSDSsHNaDxCSeNIJk6q0lrVl2DBdlmLKZIxsVYHPvPjsrbyxsqRT4uSSws4SPtnxx8FAqR5Sx1gIH3Ba1Llvx+9AM7Mm84TIIJWep4DgY4kMznS6lcl29r8xm5gZ6dnLOFvdITxGjvAxopf0e7bylo2tkpyHBiwgoZVZyWB873fhG1xZ0ISYQwSW5/9fet9AvrPzINe0Ez4n8T9cxkC/aeYKLNqtsAWxZNzPP3Nr3Dx7VfIzk/QjCq0lNB1Y3YIbVsg4kBju5XR+rZmwrJBzpbI795hc3OLh1fvUN/coWq28uJgNZlVd7Wl9iBAnyeR7PC/jVBu+wzBHprBU845evEE1bNLjL58ri6BmE2wpeSbTUaYqGuOhmmlM8xcMpjuWcIFdEyzdMhrZt/4VtIy3M1x+3//LZo375G3W/mIsAsiTeZlik3zVu+wEwljGphqfntArnPV11BIGylvHJ3OsB+UyMYjVOwiyG/6UgwHyPj4kKCq2wRwTXB8m1bG9mi3aOYLMdroHbZf1vIN261qZC3ZFyHHcHaFr+90J4wuxXYLvKjigSX3nwCEbcom+7ufSPG4wJTOtNm2LWMVOrMqSajT5NqSNoLEsHtLc9XpGJOLMxRnJyiePdH9JkPapDwt2uUaq7t7AVR3P77GgB3h6CtHHy/JMGhUTWB1J9AvmwxRXZ1h/OJKnUEJEhKpkXGvhXrG4hAwbfuLzoVIlbtYh/usMaAkEfQOQgcMqM5Y1wCMvsmkJWfGsCbjhgU0Sh3sJ9egvgvKzUMOaLiVQBUBVc5kSHxI4vw6AKuSG0x2os4ggm4suonBxb2aXQNNCqP9SZhuLlkcBSeLeoN3dYb/8Pt3eL1m2+8tMgJANJfmPk3/MMrdXSYXXUW59igzJcOJ/27k+fTxUzoF6T94lgA369RkhQbbH1W9VmeqGr+6PMHnp0N8c3WKl2cjnA2AITZKoky+NTTTfMbhrNJ7J0jObQOCcuzLEdYY4M1Dg9+9vcPv3tzh7bzB/RbqkCj4KVQJETt3IJF3XvNzguNhZ2nMKQKovY+jn6A272xbVswWYFIaF/Deyry8X3YH+z1/H3KSAK0CmbPE0891l/tZIhMsLp+fPv8FerIgoDVv82KSNfhXv3mK88EOkwEbsmzNMJ6+YhxHZ1/a3KRUzOJc+QNtyC5psZo/CMSjVxQTaPlXlZRJ8/nAut7i7ds7AVZ39yus6w0aFj2C1ernt2F03Yp0XxnzLJIPDJkkZH+B/jnAqCSbwn4vsJHFpzGl7SdiC6/rGsv5gzoD0kuMfldDGiaXZGjx3cwHSuvRymZWMHCd4LYo0eQFVtUAd1mOa/rv0Mg5H2KbD2UlobPMkEytCTtn0niEHjgEPDmuZMDvMMkKnFYDnI+n8ueZ7XMMGcsQqGI3uyMvQzMqS/Ijf3m9j5q2WOE05McErTmXKetivlFvDKRqJDslI3KLVV1rfAgSN85GrC1QgAAAIABJREFUSQv56Xo+YNoeRau2kUaOaQxM7TX+D7GhOw9mu7/mcejrIgcmJyNMJkNMpmP9brVaiklFEIvSv+l07IPax0HJCKOkTsxl9XEBlrJYZvcoQz9yPDUQYNMzY3zaGuHc7L/rupXMjPssiQ383XKxxP39PVYLSgcbDKoRxhOTKfLzsgjHz8FCkmI+NbSwG2a5ZBAjAkuItRxgE88hAwa5Zhm76AyTxUzf5ZLgbTDpOX+4X5N1Re8r/k69lEOqF+eMM3c1Ruzc19SaKwR32CWw3jtgpTm1x2q1QEVG1a5Rp8CRmFYbma/rcRaGxViO22SNSMzT1ONjMZYJWAF1tsMK8Z3hum7RMq5zP1zulQSjCOaO80ySdmwasCx5OqjwdDDCZV5hWu+QM7YVM4skDl9Dyj1ytNwT+FkIshMw27KZALApC63r+7bBTdPix4cFapDFZxZBbFurorYM2VOPOBcKBsuRY0vpJmMM1cTJtCowGZXqIHgyG2E8qsTsNCsCb4bjPQbs3OPhYB5nKoCQkXVUmKaHon3ZIZv9+3/zVZKKWMIYgAsnH2l/fZBqky/MKQ1s8sVxBDh9LFH+kDnVS84O2U9JhesIgErBJ2l7fYPoaYmHnk3xeAAuHWCVoK49UJMMjjOYYoMIxlX8dyDaJpGyqpyh2D1gZUBfT30OwCqSClI9e61xD7rFtfInx9xM9NyvwA/cCCgtFj+s5MXneQwwSQNzqwAEUJAcmn54HgJWH7JcogONUbv7zx/3iBsig0dVL3kwlQMU5RAnp2e4fPY5Xnz9J6gmp10SS8Bqu6fWvHbASviuFhLJwgFYZRkDJQJVx4CVoetxcPbBkG3sltz+5wGsNO7JAf1Y2JqO9WO//8cBVtEd5+MR8y8BVkV5giwbeltw0z/zm1ugjuKockkyZjp6EUbdMy98rgwI6o15RZ8Pfxc36u2puR9D2cy/IhIq/jTmH7snWQIVv1MQKcCKtPcdsvUG1XqH7G6J29/+AfPvf5b8iV2KZNos3CBJLo1H7hsl/WC8POWAhw7CLTAdjkXtbyiLo78QKyVMBk/GqE5nSsSZeBOwGoxGluh71Y+HbL1cAqROr9aSK4I/17WkPbtWtqCa1zxwJFXkGPOcoNcEwWJpdim3sg1eCSErkg5Yhdn4MQMrpqUSNgcXLVDyjb+T/VgVN+aJAfTO5vQigUNdH0zfXs5oh1uwz/QOndmt+0mJgWlUYxlC+5SNlhiB6fRJtH2CjwFWVqExYMv+x6DApUkePAfQxARcVTSOKb2h/vhbTL/+AjidoGEjOY81Q7qYftAuCHcPBAEGnAuUbBFcuLnB5vYOy9fv1cmtWNQYEew0qkYw1LsDV2GkM1E7MMxl1AQhBGpMBhg8vRBgNfnqBXA+A06m2CoRMpC9UMLcJ48RXHg9MZHJW9dCrUVWjplFNa1M5AlYPfzH3+L/Ie89eCU7kyyxuD7d82VYLBa72bMjA0iAAEEYaFbY/yGNZoX9yYIAzczudJNs2rLPpL9WOCcivvtlPlPcbQ0WKxF8eKYyb17zmYgT55zY/PxWZFuzQxOAK1wjWTD2nGKg5iHAij6MBGaMVssW8OqNgLkBtl8C5th0ItkUHSsrJlVDnshQoVOcNV+gHMAAQZgYAyAEgLbdU/4n+5a/9/g3trw3+dABe/ZwmOI5haYKNvbDmGIwa9IBk5WMe72NPxuDntB7rKFJkkoNmeA4cGev9woi5ZrmE0E2OvxnJpXMThaSni5Ers7pTwapHGMr+N5st+yECMAKXl3oegqwCtdM9hUZzWoQjIgAgFVOwOpK0ouFDNOCzHE8D0gHHOh1yZeeu3sBeUKoiQTWcwBAkKkRWA4KRwWjfE56cq3sLY2ZHC8g65tsXS2CoBii3lVg7lp3QAuz0lTXHwerPHGMP2eM1w79i/AaeJSS0UATd4Cs+JycMQeeOz0QuW7qlyToX5fJdlfLpzqV//OXlfy86eS6rqWHwWyaS71vBO3K0fENqxpAyRbnaazLrE+l6NTxEPP12LvvoX3+wb9xOGhBAZI9bQygzysbWnanermYyMt5Kb+/XMjrs6lcTkTmGczMwbZBcq6SSNxHghCsrZvXF4C8rJJdn8v1TuSn2618/3ElP91s5NOukU0PkJwQ1wELX/fuMbDh/Y/kmCH+ZULofQUNNLZswgsRPva4c5uMyqvp2m5+lHIxQrNBFgqm0bx00DXcSxtw/hmBBWxglgOq/j5elxXkce9maS3/4796MQJWEJZCQgfJI1l+arjOsQkAynyM2E0beQeMvDdbNZhPB0phZljf0H0YnmnosHe3lffv7+Ttu2u5W+2kaeChiXlunXk5xnSP5D23gFKVK1ZQo4wXnRc7maaDzPJUZuhuy+Qd5snKEsEaWy0WUkwrMoi2mzXjZURzGGVlBt8z9QHSjqGIr+gaNUp+zOqFCXaeyb4s5XYQ+SSJ3Eku26SSFqx8qXSsIkjCfTsCrHw/z2AZA2Ab0vd+kHmSymlRyflkKmd5JYshkZIFQQWstLu4MbZ4C54OsF1axjlu8QXOiF9JKsvtVraQAUJmDc85SN7ArmobsikbAlYGJsUFid8wiS2ssmc3vsE7B+I7mFPYdlA84L2wuEcVCp1M56XMF5D4Tfi8waSCBLAsc5lMKpnOwPDzePnwXmANx3Ep/Y4K61oCc0D58D1WmtN13Avm7pnMrp9qZQBgCnNRmyrA4FzX7bbpaH+wXK5kv21ktQRghfOfRoAVGFpbAlZg+ikZZvSFVkW6rjEAPDhdYefBZ+2Qt3aIpDUA/+SqGy3S0a8Tf4cXpVk/gE09AWBFeamK2QCuq7enHovGNbapYc1lZ1QA5+g1RHbVIOjgR89JeFvtttppE1JAgFbtTiZ9IzN23uykqrBHgqfsKgwHqaCcUGsI9SlNyOZSwKrj1y5N5XrXSg2Qz5RmeC5gGU4TzG/MCcSRKE50cprn8rKYyIu0lLO9SElWp6uO1P6C/qXaF1h9ReFPih2lS3iN8KDbp4ncNnv51LTy43JDxnHTYH/HHVPCAuYO50WIsa0AYMW+UICwXAXs9rJIbQ0s5GReyaTKBOIFLHE8TxMYOnmA+Rw8UPnckc+rdYGTHLQAYYGCRxn/6//0elCARTWs/qVGiinpf86w4p7jGn8mUjrsWbg8lj7Elbij6mX8OdpFTCdcDLocb5iPSeag3fUg8phF5UFQDFgdBkKjuecYqI43iC3KIe8IG7r+23ieivrGgBU5VkaPxHdsXjFgdQwgkV5vgJffwxEk0tXNgzh/L17nifzxen4MkDwEWMXPSimbI+ARAlFb0sbnghwkSnbtg8dk1/eW8frxXiQ7yrBSmnmGThVZIfPFqVw8eyUvf/dfSzU/Z6DpFFFUgdtemSXKUnkIsIoZVho0YWGCqeQhYOWLoD5h0HB9QuhzfXpn8nt1PB5D0PYvDFh9DvBShst/KmAFdHzOIJ4+JtA/G2DF7oEMSLxLwwhGwUzf56wCVrYZWDcbgpgGWKlYVAPesTXzyODT+ztuVg89DzV1HDvJhflgHj0EJgywkpuN3H77IwGrYlfLHMkL/VdMvEwvBF3EdW7BfN3ZF/Y57CCmLKvTk1P6UGzQ5hiVydlEirO5zOAZc34q5dmJSe6UQUBWIMEgrfRuViuycpQZspVutZH93Z3slyvp1jB0zFitRwUSlUjIMkb2kbW7B+DwAGDFvcwS5uNh6L8zqQ8kn3GchDWAqo3RL8Zf4YxWrX48PMJ0burBHazytTK4UDhwZQwoMrsij5yYYeVBlGnCwrqr24xVeA5AYnhYOAyp1GV9snoVlCEYeFLDu3tSyOT1F3L5X30j1ZcvpJmWZFcF0MFAiHhFCIUI+1wCBgCtAMSDhr9aSX+3ZOe97dtP0t8s2UWRFWUuNQ8tEEHVrywpC9LZoQiBCzwArs7YZW/+5gsadUPq1aPDI1mPluAANHMg1oETA3WV5j8WoBikgcYNoAct7NcbGq7vvv2z3P35J2luVjJBkAR8h8wtZfThA9hwwZnXxrjlTsgcWRkL/D2Y7arMlteDscWIJZcE9H5Ib8qC0i2wgHo24xglJVg3ANqAwYZ5A6NemN5DogqPOkgh3UsNeyC9154ArLxDpJ+fj08bXPf8L8c44BCw0kq+sTP9RUgWTT4aA1ZR+zJKzQBYAZTDmZJBU+Ts6gUz+uT0hM0RNE5AsoCulHsyy2DyD1ZZDlku1hCsqfSJxHH0WOw0NC0le3ZKVl5+eSI9PMRgfprCw0kloZRB2DqgFteaBHhFU9cD8zlh4w2V7ZE5F4Aqld6MxT3rXqZPXxMPK/LB94RM60LZu0jWAFglicrPx9jxPmA1Hn8ErfG3mC0+Au/K1nLACixYAFZgB6rM0cBTGGYTcdJizG7fyHWTyh9vB/nz3U7eI8FCkI7Oe2C/wAfUEj/c684AK96jHgwrlXJDlvk0w+rxvVnxS1231H9wlGEqy6qVRZ7I1SSXL08n8uKkkmfzUi5muZxMMpmj42Kv3bOUGKOgFb3rkIThuFkl19tGfr3dyQ8fV/Lz3V4+bBtZd/A4Ma+SqOlPAAytABvmw5OA1Si5873CC3mBFatBsAVhJj8POK/eo7g4ofvOONY80T6Ih7h2qgwwFH2jLpYqBTQI35hXNGEGG4kt42v5H765Igi4wBw0wAoAlKBLHDsEavwNf6MAXGGOAvDAd0iiYJacC5O1KQArrEtdL009yKfrFRlWv767ljWaXhAQUJYWr5EdIh8HrLxAiPIhupMtylROypwSRgBQOAessTvsS2Blz9ENeKJ+TPud+QF1atqcilTGsEIMR8Agh0jvCLAicyqVNk+lriq5AWA1JHI3aEfNOgFYBaYiJOha9HNZlDZg0IAB35XlCUY4JPUiczKsKjmvpnKWlTKHz6DNA+8U60UEZcs9HWCzm6Qxi2muDmAR6yj2nzST6+VStpAA4lnh3zuwTgA4qq8bep5pbWn0xwux/QOqnzg2OASsIoDX82Hr2oviY1kWtGgpSgD4qB010nY1mVQKWE051tAQqOvAcIYkEd5WiK8fA6w0J3M2elgTjdmIJ+FdGsM1GRDqsZbvCcy1aIGgSggHmdxjVq0y1HB9b90Dwb7abzopS7DEZuw0ODKstsQObm5uFKyyjvbOuAIQBjBlAlN9dst0UHx85Ny3LNdwZzKV/KGzqsoHWxQXAFihOJNmZFgB6GGhBmylAkbkAAsBcLm6wgB55KfsjIraWM+xs+t6glYuC9w3e3oxldJSFkiGFaWBkAX2MikpotV8YQy0rbWLsuDJtLL9v04G2TlgJYnctoPskkT2kCcakIZ5gAZR4D6y015XE0Bf5JAKTghaXXSpTBAfkW2rXRUhodTioTVSsumjZvkp8+82y2kyfwfAal/Lu21NWSyA3KbDWEIHQbRqUBuDsWO2OVrZOu7CDo0Ldf9B7g0GJ9fBCYzxM5lWuTKvsF4hJiGAZ2oOIrnKEJVEgW+3Lwh5xFF+m/zd37wxwEplfyEWMyNcoKQOXmmC522HPZhQCaEHhHGw8WiSH73eDeJiwCo+hgZMPtD0M+PXQvOrxftDoETPVZlJMVvJb4QuUF5J8sXGN07bPNngZ2yr6Guns6iUjOAm1MqwigErnBPM9Lzgc0A7tYPFFLjja4uvPQbsRmDOafvj/XkKsIoBQX9mYND9VsAqBib9cxRw00WG60ukP+f50+coJ1IP0CpDAIsuIbOFnFy8lBdf/7XMz57TY4etvGFijYpmj3a96m3CpYkMKwewgLpj3MUMq6cAK9tBmVwo2OL02d8CWD02jvF3XdAf/+8hwDB+9dhS9OFj/MsCVrjBqOzkpGYGsGoAHI4QByaOIKF7xUa3OU1QR2mrzk+r6tL0v1EvJBq0j4AVR4PNuREYHZMSvQMj28/Hlf89nrs+H9DCnCNj30m+bQWA1c2ffpT1D79IuW9kDjmKtQXWtgB+NH1uDhDpGqGbsg8RcvvKknKyFma48ylNpKfPzmV2dS75Yq4ggnvAWat2nqf5m8HvAuAFpFjDbkcp1ub6WtbX8KTZSrZuJd93yqDAXLLh5PcKoMcoCdQ28c6wwtjDJvdQwvQQYHUc+nE9sLbCAZhSKpomh1Fy+tgo13sVQQZhQmnwE/6zoFKp++PRdH7rf+H8whwdmVpeMRwTIX09OqXp+0bxk892B23IXEKgc7aQ2ddfyvlf/V6yl5dSVzmDfO2SokyZ43sEJh/vk58jgy9lumRdJwVo76u17OCx9O6T7N5+lOb6js8bvgLaHev+fw6sAaDRJE+BG1Th4GmQnS8o75q+eib51bkUl+ci04qyQCa2VqVkQGORs56/FVRi3rQBqGxMgDULFdTtXrLlWroffpZP//ydrD9cSwV5hpneElTEs7SOQwxMYv9JSzCDn4f5SPDem98PGUjYZ4GqITGjx5DKW2kKjnM3sNjvMee1dSBChFWhg5rJA9kZxxiG3BUy+I+Aafl4UvOXAFY6tEePTQeLQhHDuhweM6xiwIrnZnJJramjFXxCUAVNEdDRD8wIAoSsiKILGRLhHZ8RwKqcbHnzisRcsySFgCACf/hFXJ3K9EuMlVMZJliTNCZC1dklXGGMk5jr3XlGbziND8znhEwrNUTxyrfu8SNLleunmY472xvjj0AV2FSUkpjcHICVsa08rtH1XP0Q46Kcx3s6lvTzH0oow77wAGAF4GoErJRdpbIHpP6p1E0nt00mP21z+f52Kz/d3cka11fAkycDEqidylhAQAKsACGvj5Jc6xbGCvQDE/y3/InTy0yjAXswXlLGAb066V3Sy0mZyMU0N7CqlMtFJRfzqZyWuZxXBV+DOJryY4g+h557FqCU210tH1Y7+enTWn653cqnbSfLVrSqbicex9cHgJXffwMOjp9LMPG3joFaVNCFPBQ5zC9GGVYaczN6CHuGARxRIDbGBra3HMlEwvpO7xvtoqcL+OiRNdIBjaER9jONRzDfJtLIf/fVmVxMEjmF70qeSj60koLRZICVs//AfPZ7Q4aVfXWNslzpJ8VEzbxk207qepA7MqxuKAlcr/ccg0Ov3ogKL9qa7XvtAwwrJNoweZ5kQrDqdFLIAgwcyHvqPdlCGxiJo5A9nUg5mymYDZ+tek/PM4BxYGRV7BKoSzA+GYAVBrCbKrPAw8BbjaLb6URuh0Q+9iJ3ksk6KQlYdRAncq0wuZaDboFBrI8E4xLeW+BxUeqUZGRWnZUTOUHhGom5MYzdwzBEBL8FsOI6poxtNNDYQ0ZuDBl4417fLWVTo5tjHZg07PqHfRB7i6tIH8gxPzeFuR8qDYgv1cRdGxAAcEKhAgoagHYwCV+czGkbgffUzZ5sqnICkFMldfSE7hrtFIjCe+hgb/nKkZyDQKcXqmyu8jwiwAoMJ19Hdd7osTw38/2J+TP12SPD3vGig/wVwEbTkDmFDpjSwSsLnkUTAnI4Dv5ts9kQsPrw4YPFgdqJnHuGyQ7x/grrrVnujMDWCFSOhA5TdvA8FbDCfUd8jetliMH9LiMzlp/UD3K6mBOwKpAnUPpoxXO7X5jXtD3oe5UEdsqwAnCF2BpzC7km1gUwXstuJ1VXUxJYJp1MCx3flIqHhzEWHtCkQf21lMmKgiRk5Luhk22SUJYNI/bt0Anc1rzjJmIdXAOuZQDTs+9klqbyrJzI82Iil0khM8RzzY4qkgrziJ6ImmOpj5ux8VEwSnPK/LBGAIxbtTU9rFYwm+9AXu9BXpe6T6XuRfY0n8fjVZ9yhTZ0smgRQg/uDTDwTLAfAEIiaFXCayzl9/m0klNIBFGI5eKvDTsYRyG+5CrogNWhV20YkzYZ6WFFo9aILq/6d+18gEWaHgTmBTCyhdwD6JCOqPtG3KXvYcDJJxEm6W9hWPlxDyYfaKtN/SRgFRKOI48tB6xisG0EiGxDtQ58h4CZAmOqTXaaoXc14RISGFY4HiihofroUhurWOs1xe1H70sC40DNwYuRgWVJWnTceJHlJIlkhMfXiteitWmcUulrPAGIPEIO88yoynpE5bxXbcfigtal2gbXK65lNZP52ZU8/+qv5fz5K6mmU1al2G0G8aK1+yWIQOTaACvnUQCwYrNQGE4CuNK25iPDyoGQw23nPxawit8dA6n+979UEvifG7ACok42FU2X8H2UBeJvqJ6oR4YuuoH1ZkE65W8GQjGg61oGSvjORGTQLhGk4keA1Tj2FaQJ0pMDBNHH71iB9bnoQGCKKjMkLDUAq06GTyu5+fZH2fz4Vqp9KwsEEOYNpUIaC6Ssuxyqk7guGo6a4bpu62BPiCybPaV/s+fPZP7ymUxeXEh1cSrZfCpdrkE/DcwB+LnjZfAxUEoyO5xgPUVnofWa/jQArLrbtQzv7yTb7KWH5Kltg/cbgT2AJaBkkzqrkkD4MmBTQhKLc/4cYMX5bEDMQ2k9KcQu2XTgxKvdtq48lY95ZduBq7BOe2XEQSADrJyhqk/BJcaOGPlfR0A5BING79Z36X98lSWMIw/s6FjYI/pOGiQjV+ey+OYrWfz+K0men0sN2RA8QnzFewCwQnCm99DO1e4Ju7j1vUyQ0C7X7ExZf7iR9c/vZPP2g8garjEIIhxkP1yH9KFo4oJrVCacMnY6VKLmE5pyw5y7uDqjoXaCMUd2UqGySjtzvQ/jAs1A2u6S7uPWqgkBDgoIuIZdLdndWuSnX+XDv/+T3L79QLAK50xqubFj2daYY9EAq6j5AeVuwdxUn8vY9dOR18i0OgA3ytzCs2PAf8zOJttQjeTLvKAJK0AsVuDdCJ8tl//lACv3LuH+GxLsEZhlrIAkyQHjSBIYA1ah+4jR9B20UpYhmEHKzKRsEC3M8XnYK2EBsNuTIQU5jc8Dgia4dwZ0wCAYjLz06kRmADefoStjqfIyVpgL8/pyf7hx3pDZqnXUkNTEoJUyrIy5yHU59v/Un8HwULDRYhGyv8GoUkmg7/caM4HBq0mLrxMArA47GB/K0T4HWOlpjQwrFL742fSw0iIsgCtcIcACsKwwC1BRXnW5/LrN5Ye7nfxweyu3aPMNxgkaSYB2gdezk5YyOR2wYoJvEqhH6afRNR7P/PF3lfT4qqeyRZc1Iz+AsS86qA0yzUVOqkzOJoWczyf8OilSeTEvIc5SJotJZOldguRdRH69vpNPm728W+7ketvKuk0NrIJX6MhA8pg9FEZ97Sc4PiaQYT3hFFajYBRaHKCKTc0ZSboHoiVS9wGr6G4cgVYKbFnc4HuSfQ9G6sawigKIAyYX5Wi2ZzB+i6r7AKz+cFXJ1SyXU/jKVZlUBIewb4Nl1TE5p2ccpbj4rtYcZMgAWKfHJWRHfWATIDEGkAX533bbyoePd/L27bXc3W2k3gP4sieOzmEwnQ8MKzfCUUkPi4PY+mHwDPlYnsiiyBS0qgoCVjgnGIuvIAEE0DGpCFihQMDz3MEyAZyJThlWkCTD0oDd0TFXYdwdA1a2z0EuBQbSBICVHAJWKVzUUMhUyZLzhcO8Nn8//I7lHcyPSZLKTDI5SXM5zUo5Q5fArGCHQPaBxrlwfR9tNuKY4qE5pICfrskEAzDm21Z28Kwylsx6V8t6X8u2aQI4RRk1fZBzgi7OGo2Lwx7vPlVwtjqRsr95L1HgBZMK9hBg22eyWi1plD6ZlDI/mZNJRcAKssR6S8YVjNXBwNK1QGVrrlwKxfW4iBfFPzw/N3pzMgcDPfV/Owas9KUjYAVwGy9XUMWdzMa7TZ9oAEzmMaigrTK3YIidpyXN2MEQdpawA1Ygu8C0XQEvk4yD4QbG277m/EBzJ6ta2Z4w7g04VcgTMb60mYl1/VQCt3Z/bdWXDtekCptUrTSYawxyis7EaSowa1cyt7F8CHxhqUBvZuwLtmYCsOp6glZYQ9EIBzsG5l/e11K0YFg1XHMnnJMmuTWGGn23SKqyQgtyWkjkzb+VzVeGTkEryGzRWGYYZIN5jHyJDDIrdCK+RNdoA6xgun5eVHJVTuQiBTtxkLLeyhzCjywnaMVYwXItj1sgm4cU31m36Da9oRF7Qxk8QLpdM8iuxd9h0t7JpullizgkN6aVjRufI4T+DMlUJr/FEJaHq1eekAU6nxY0Y1/M0NkRzwfzz+TOlDAaWGX5oY95EkJQOAvMNZHk3/2bbwYHMkh5tYHJxMAGsHeQ0+Bh9GPyYe3vH4OQsSKGTfQQ8LHF2oARBV9GoCZemD7HLtHPG8UoD0kCXcrgCxDeEzOdYvldfB+4cSMxzIuD1+vCpACeVkVVTuOvd8DKP0+7nIV6071qoSPI8b309+K7L5jH1S1/Pk6xPAYJ/RgxYBXfW7/WY0ngbwGsYuDGq69xIhqPBxIHkFiAgosEjhVMLOyVzE6v5Or1H+TqizcyW5xIY94pYFmhVTASJQ3ClPkysjGwGGOjjAErdC1wwMo3vUNDT46XgDA9DGg9Flw+BFbxGTxe3OehPsew+lx19nPvd1vdp847nkeHP6tnBsEqSo0AiihghR4U+F4UEzVkN9NzZyI5y8oBwBDwsjIJjx8EZkjAWjPds6DXAkavorLLCiPTYx813t3QZeX+mLN/ByiM82xFsm0j/aelXP/pB9n+9E6mdS9zbEyg8w9oQ21yO68mJdCwqyRWG/7qGCNYhWQ0TeRTvZXTL1/K5Tdfy8mXL6W8PFXgAH5WbJ+EJMwSOwMNOFcdzLZ2vAQKIOmB3Ge9lt3dUpLVVpof38lws5L9zZ0MdU06M/w1CFhhM8acsKQLmyDyKCYyRsbySsrx8/dhGQNWvj77aynBzcfGFSQ1O6046ozz2NjC38FvYQBEGaVWubWOpc9HwZQIULGONGHemCRGXz3OW607a+FAXzsGxvcAK/vXeJ21jyeTZQ8QtcjoCzX//WuZfv2K3kHdRH04DqbwETrH1s+RXN2DW+4rfcfApV9vZIAp+N1GNj+DUq6gAAAgAElEQVS/k7sff2Vnt6IbpGBya3veweamFHIHezWABvtDfaySqlDzdbKrzmT6/ErS07kM0wmZVtoBMhG06lbwQ69DwQOrsvrnEizUZC0AVjBTXW2k//PP8vE/fCt37z9K2ScErDgPkKwA4EJSZCAKgTWTL3qy4PJOl4SoB6/ud1qB1oRcG68pyDOOWQ0yGVdEFWLf6/D+CgxHdOXCubgRq4FZrGDT8+2JRVhpvzocoqIc/0BT5/GBhzUmSo7dvyv2rgrHQuLha8ojgBVbi0dSQu9AqeMIzwmxBJ6lGwhbIdCkkaiwurG9SgFHwIqMPABbZUbvKjCsqhcXMkxLMvVwPQD8DO4P0hnFePBXjrZIcuJx2CjBVrNCDcJjwMqLcCwImgzQzdTpIRVM1gEcqb0E5eNm5O73Gut/YOdGhc6DqXJUkItBExTCuP5SBgiArOSXg4DqKai2DPAhbM3Lqu3RQSmXD/tSflnV8v3tLQ1wt2AWZ2jfngiq42gAQMDKgPGRD6mFvShXfGqZfOTfAFj5vgcvFPzMnliGTybK1LCECabZc8jBJqUsykKmWS9Xs4zSFHSromE2WcMDm4Ogkv4rOpi2g9zuWwEBuZFCWsAX8O7p1HsJoFOIYSPz9XCfvYAdXYWuM9TyWMdAUxhYEqNFqlEq6BT8uDiiq7r9dwBWRdTcuCt2eI0DaIddAZ29rfuQJrhkq7gvkv2uDBSsdbW8mA5yMcvkbDGXRZWTxQSmFXxrkPiBQcimJB7PELBqWShHgZXpKsyHU8iDMpnCzxKdg5nko1NgJ7d3G/n0aS23t2tZLcE80c7dGJe7fa3WC2Sc6V4a1lYVi9JNFF3+JqlQIgrACl8ArCAbA0izrPeyRZGwLNnUAvMB5wV5MfYpsqxovJ7SawaxsqpbtO2H7/v0lLT9BGzetqzUw2owhhUkgQCsEgWskHz6Uwx7vW8BtmdD3jRNc1kkuZylhZzmhZzkFdnvkAlSsMTxpF1ig7z6EXZyGDK2gtGvCs8IBfgeyXYrq91etugI2A70sIJkErGT+4BizcC669LMODbyfSLOvx6awL6uOlsEe2U1KWU6U0+qojTACiAh5aITmUwr3neOobahtx9ZaAScIR1T8MUBK+SX+t/9PY5AXezRGO1xHi+5JNCv6aA+lAC0tuN7XMb9cOz6DXmr4wJxDM4iQwcwFR6sCpb7/ULMBHYVgKmyrFSVBUU7gCCAh9udrNcb2e+QI6hcbbT88MvX/dHBEI0JHLw2MBfjlMUcL7gYo88XZQA+AAIx12nor3YxiCNwXZwDZhGD/Q2SQLCsduiUiLkDPysyiFHSh8VDI3mLboHtCFglDddfNguIFGruixZiJmMeIttQzzktKCyHRFZ9L8u+oVSvz7FfqvcVro1djnnz0Awi4Zw5zUuCvmhVdtI3cpqmcpIXBIXdPgAENCWf9sQwcH9JiCM8hCJuT2BOFSQiuy7h/rCqe7ndNXKza2SN/ZKs/9HOwGM5j++MjBkwHrWIUMcH9dfqKJtczAo5nU8IWmGdBLEE610KH1N1ywoWBR6RsykOLWdGT+rk3/0bdAlUwAWD3zsAhsSUxl/wH0ASNUq/AtJ2XB2NggtFyA4Bq+P36aJ5v0tgPDniBSReWPT4Fow7au4BcqRJjo/vwbCDVrFc8Bi4ww3DhMN79L44kg7KpwZhSMi9KgUk2oGbQyBsNIzmA4/O7THAKh78fs73QRPzjYgo8zi+A3c8P2NYxUDFeA9HBsvhPXZmlaWdQQJmS2dEn9V7Ml5fOA7jF91xwOLAYoXtF0AVe2NlhVSLc7n66g/y8vXvZX5yxqonO6ahzWffkmWFTV0H7MiAIcRCwAro9w61FWpgFbBSurMnuSOgpov+CBD9NsDq4ftmktGIyfBYtPo5wOk/L2Cl8hIvoKrpnkoD4WcF0CrPJ5Ik2t1JZR5qgs4bSaNAmt5EoC0MG1sushjboD1zhpohu0bi9vvIbbH8kalU5GVx34Q9vs9chCEbyivJDLDqPt4SsNr//F6m7SAVAB8Gm2hPrPAKkjVltGARB0MgpcRDPUvUSwSeRzsspqdzOfv6S7n8/Ru2jh9mlfRlTkALFfsCyY0lbBaea1LO/E4NLHFUto0GAEtT6T3NWvNtLfVPb6X9cC3rtx+kWa0lH7DQZyo7Q4dNFtAQyCjDik0zAFjh7zDMtQrZY+OPpsPMjA/nrodAuBd8hhYPcd3yEClOFuxvMUBLhom6+IRuLdz/nYmBU+V5c3HmEZSLMYI4A7qE2CfGgJVX0MN+cTRWQtBqXdpGsMrDSJ3rqHjusZbAD+L5BcGqyeuXkjy7kGQx4yYewL0HbmLM0LWRGwoYSGiQ2LSbjaS7Wp/n22u5/u5H2b3/xI6BMJqll1X0n16nnacFYrzvYNExoOllQCZQlQSnAFpNn11JerYQWUwlPZlJOp1QYkdvFQdKeUi9v8FTxMAgNxvV9uVCTygAVu13P1ISuPp4TXDNATYfNwRcTKbniZ6m6hr8ONNn9DDRa/MKHNmB9uSZy1pKZquvEpAwPB/ocOh7GYNu+kkq09PXVPwMVtL/m4CVjwUfdyi0sMAXyV5DQeYzgBUBOw/443mKa6WRtWL5BKwgn8T6BBCZrFWVB3KdclkiYgdjLwwWkdKkPk8luVTAavLyMgBWuE8AMhyU47VZJ0e9TiQAVlAIWtsxedDrVLapPrsx3tBlXK9D4ytdT5WNr6bnBI3ojah+Uhon6Hqke46DJdH+caTRj2Mf/znMfZN083PRjZD+VQXtBVhVzjLGbx5DALBCjEFr8gEeTqUsu4m823by59s7+RXdrzoUKlDVBktGGxBoPcXgBPOZ0p1KJX3HDJN4rh/HD4crASwQ7C+9AlZALnsAV3RGStjMg7xgtDxPBoIU+CJTRlqZlgpmFHkhBarRtN8CQ6BjInK33ckeYF2vbc47dIECIIYlf+gky9SoPcSwUWzKcw8m6Br8B0DcWtBT3mH7hD5Pk5K7dyE3Gm9KpM+Zy5Q7+PteY89d73L4Y7i34z7gsZcXSCJGnlt8WDMKpkQA5Qzo5uoTGWvj/s2TnXqCzSYEAwEKTmloPpo2q7ekMq1wPLKsIMFDYlurnDWDPKjMmJRNmSRjDidS73vZ172sVg0ZVh8/XMvNzR2ZL5gXOAbZsQcxUXSNFLCqpA+G62DVQQoaAKsi5/4GhtUavlrw7CFgVajEGAUXsoF1/IDhAMAKCaOXFTw/YvdEBz2wtmJ/KQq57UWu4bcjmWyySupsIl06UYaVr+jO4jaJmsHu9KuZpJks0oLsKgJWWSkneSlTSIetoOfOkyrxtFWYzLXRpsZjljA+rPiB5Bt7Zo8CpAglgJ9WK7nbbOlltTOZIGIN3E1nZdJrDHuLFxTirrOWk36OYcX81XagvEgJWLmJelUV9KRiA50COSM8jZH7KOtd9zesh+4HrZIqbuduEm7x8gOhie7BzKvC4UJRxsF0MsS9kMVrigjN1mXeb3f8Ot8q4nvD6CIUfcAE1hGguMAIqCkDUWWzVTkNJBcAuGhosdlsZQUbhR1eg6NqqZjLQvDPss57wRLIfDRtnvg6BPWC7gvKNHOLIV2LBoJVGNMe99DrCubsBZhhwDZgLYNYEXYbClrtO3jCwctKGXsEZbCmwFsMoFXfSolxLa3MBjDpIbfVTt8cvmZ47msd9wmLg9howkCrfSKywhrddQpY4RwKtU7QrRGqIWVwup1DmSZkU8GUfTEMcj50cpnnclZV7MBZgImOzugmkUQeoY1JdF8A+5b+oiQQI99Gsw/Mm0x2QyarZpDrbS0f1zu52zeysw6kAK7cDp1FXnvcBKztZ73lWgQEm00JgzXZnVOwgyFlP51RHggGFvJGAlZutB5M1zXq4CM1wEqDMJHk//hf3hCwcrAKE4Bou8kAj3927wyfQI8BK74BPgZY+eCPwaQQCEYVzjEgGiuhugeaaSAesN09PxYDosgo9hiwihlWOvBN6mSTMWaaTaezBxlWAKzYRbHZHzCstKB7eLzYNNrPfQStRs1mfE8c8Iqv9Th48ypnDIBx+hv76yHAKg76fIA5yDYuSI8DVn6v43M5vj4+KQ5e7SaHSUEmABhW5YR+EhiI5fxUnr35K/nizTeyOLlgMIkIDhVaMGIUsNI+YvcBK/wVx9zqdwJW6DrhgJUDUoeVib8EsIoX5TDm7hc+DvaWpwPWUabx0IbkC/hj/8ZNJRDeH37VvSD/qJJJRjsrj1gXiS4au+oQsILXAbs8kW1lICITRoCFkZkhgjsDrPD81+t1AKxGSeDoHedG/j7OHXgY75sl9lGAG+YzAWPQ3EvJkPjtW2k/3sqnP/5Zdj+/lznawaNpBE3gwbDSDnzYVQjq0hzVACutE3GsYXHeZ4lscpFnf/0HWbz5QhZffSHDfCLYZNAtkEAMqoODeazxuLrpWi6n3920nN16YBrdywAqLgCDfS3t2/ey+/U9WTnN7ZIsLFRrGCSjCwjANKveuCSQG7EBWcdtl49HwSjlHudDuLcasarkyzYav7chyYgPeFTxdMCKqawWSAwoVrma5l9m3m33Bq9DEOGFRAesHKxiku9mubYBOgTl1eeAqIV6NG++cXqM1WV+dTBf3kPKgco3gJ83X0j56rlkL64kO1moTCACzOLLjXcchvcWIPv+QQPfdJB6u5G8bqWCDOTdtVx/+4Nsf3kv+a5hh7djwIrzNgBWlsTBd8EMeFn1BKgBj5JEZHJxJrPnV5KdLSQ5nUt+tpBsPiNwCjmqghgeiUZdlrxaTmhCJaZs98xyYiP5civ7P34vt9/9IOuPN2RX0dQ8AocQMLEQY6wmBz8O2D52ozgGFJEy0EqLJ4qFGPjhwI9vEu5DEyVKcRwwFtHAdrYOnC5XYgfdvwyw8sCXa21ImsNICwWfeJ75HAmm8riWxxhWxlRjwcvA8iCBZFCKopt2ZAUDlIxkbGIWvOOzFOBRB74AWFmhDwtgi+TTACt0CgTDCn4YDlh5IvIQYEWHitCZR927DwuIh2CVKbsOCgvc/+l5qlVmAEQAWggUecMM+3ddH5U5q+uQVsjjGCaO53z/Oo5xeBzzSCMDkjLEkhVjtGBXwAqdtuANg3gCQ75lm2/sc5Bj1kMuO5nJx/0gP94t5ce7tXzYtwzc2z6lrIsbjK3qLESYj5WDDKja/6cCVuyPB8cI3E20KuXDVaADDCh8Bq5HO+mp5QE8WpC0cAeG3D6DjFyTMJjrYl3BvUVXNEpajHkC2C0oS9Hkg2s5GJTWkCT2CYsNqMNzGpMRzm+T1IC9owWpkUGtskBbVQMCPFqIqAHfGDgdxlW+Gmv86Exujw8cV9V9dQTCQvxAzyy3H0BWpo0pdB3Sc3T5Cu2F25WcTQtZoDCQpzLNUwV14CEEOSYBZ2OMD5BBKWDVNnuCBTfLNYFltLhHS/czsAimE6lyPNgUxAh2coSV0HK5lbe/fpB37z7Q44fzwFg/x0U8vSdamMXqgHYbszyR0zyVsypni3ucL5Z9MIjhSbMGSADGTjVRhhVmFxABA6wALk2KlL44SNbNLUDHnz1PlYPr7y0S2TwnC+QaiXWSyyafELBqU/V6g1zRC8HMZMxPyns/UjafQgoIoKqQU4BWBljh72zwEcceFmPw+qFwMSsaj6v0ZMciE+5hDfAQYzbLpUtTWde1vL+5lU93SxqvQ/KEf4fBM+JbZ4syN42aXvneH2Kgh0Pq8FcCEWZpAxgCSpLJtJD5fErQCobpSMjBolTHCAUmUZxRZpUC/LrHKXDGHhHmXXXsb3x8OrjzrpCJG5/4eoXjwePJn2+Ys/Z8lcnpBYlxPo4sLEjltDmAHsPmkUnAyKC06uxxnjMCT3T9s0KFAmzbzV49rvat7EEDNRm04xD0cbQuhQ4Y+vqPh8e8MjDJdU6rF5cWZHCevm+Qv2W2HFgzMb4hs5ugqzd8FQFYMRjV++DMI7CPKKtGLsOiGjqIovjdqJ8V5pK0Mmk3lAaiyMy4loU3NGlQ5ZdHpfhc/w9AEeTYdQJ21SB3fSvLrpUdQKGykMGalGEdV7WFzgUcAXMYjMVJltHD6mLo5TLP6Am3AGMRYFULhzlIyYF6Yt/Q7pSwD8D9h1oGf2NzDjDIIB/OK6kll1Ur8nEL38Ot3JKl2NH3ioCV+XB5cxDcY5JDeJ0GstnegHsBMKvvaoJWkLWfnUzk2eVCLs7mUgFR4/5jBXNjWMWm6/gTzlX9aXXiJ//b37wMI9VpeSOAAUqyS9rG6RIGp+1RI+o6MpF8kvhG4gylsDh6Bxc/lYi2Hy8YMcJ9CLboaSuNUhPQ+N9j8CpeiO6tQQ8YT4bNzxYkHP8AWIt8PHZgkHh3JGvfGS8QfKg0ZdYujDGY5ouAy0KOJ73f1xgA80mt0s1DydthoKmbDp7fIXsu7sjoNMZDMNDr4H4ffPOMpZsOVO7qvQaqPqg8cI+qBLxuG9YcfJgwRSFDXsnl69/LF2/+IM9fvCa9Gl08wIrAHKtbVKFsoEZdGMa6byN5hgoCQBOtFILiCeBKpSYR8m/VYJVqWValxb8n/3sIRI3Hx7+0JPBzgNfnugQezx+/WB6XRrLWfEBXe/Vk4AaCjR0VCABVaNWMDXgqKbo/wffK5g2J2EqrMZQSNHoEdDBlhFZ9P/pGEMU8BGjj5ETnQ+gRc5AU+ZoUswfxWlQo8fE5znmzl/Z6KXKzlvrte7n74Wcp9rUUCGDplaLXGpJPGwvYUCt2sEI1rqGePD2ZS/HiUl7/9/+tJJenkl6ckKVDAY0zQgdUErTCFNW4gnm3jzUamrLKwjKHSf1ayRFM3NzKAJ+RP/5Zbn76RZK9glQYu5AHosLvkjIGgy61cnDg6eH7mcFtYJWVSHwVOF4NeJBHEgyY3jOosWoQ/Axwf1D13bWN9KD+4jpMmw/wjfU0bEYAB5lc2Oph/lwIMLSlL5gAmoCwuk0A3LoMWhLP4M4ZS5FvFsMFNm9oZQA3GTK6k7lkz89l8uVLmX75UqqrS27ICX0GlV5P6ZkxeXjZ7gH4wDqB46/2awYredNJVXeSLbdy991P8vGfv5fhdikl1jP3BI6ehj9T7ltHN9w/iskxzn1SSraYc0zCiL3A1+lCktmEHeYgD0TkoMbXWqzxdQmBMVhCAEPg74D7irImutDBw+rm//onad59lP1yLRVMshFAQ4LHDlJK/6Dc0xkTxpJypo4m8Pqfg45eYGB4HhZYQ0cPRqQGYQdr0sF7Rkmhf8D9x+BdIj+/jsdxigPJcczg67o/D4JERyzD+FnhXLSthMtWxw2F9j4RI8XB6+PP8IfvXoYqArqfzDtr00ETdnBEAJ7msu5qKZ6fy8UfvpLs8kTaIpWBlctRMqV7sHmHOXDGKiY82sb9MNyj0MhGC0aOMWDdj+WBMNp15hXjD3iImBwQgBEZVuaDpTuEA3B6rwAGBOAhKkT6ffKYKY6b/Jn5dAfAR7AKBRX4qZgkkNYNJkekjxVAK/pYaXGmSwrpspksu0x+Wq7ln999kp9WW9mBz5KiCQzWX5OGuYcRZZnaFsnX6KcAq6cYGnQQs72TRu5YGXvcL2OC0PNNzdiJl7NqrgxJawUkLbsraVUbsQAEXgpFqRG1S1A1JbOus/RU1FcNA7ps694Yg4K+fvia6Nfh8jEFqCBXO5RqqwxwlOyRoWrD2UEmDly+/zAAO0jQw7oReMu6BBwvAOYBq+ejrERneSngoUnbyNgdPbGSHh22IOkBkI/Cl5qSg11VALAS9YCjHyetAxRc7dpa6v1WjaeR2O63MikSeX55Js8vT2RWFgYIZtK1iUynJ9JDfvr+Vn7+5Z18/Hgtd8uVbHZbjln9z+egI/6aJONeYjQArDqblPJsWhGwmiHnIdDbkV206RpZwXwdZwmp4HQqRTWRzXpNwAom8kx2CW4aw4rSHfcv1jGEvZnDDTkywLqykm2ayV2Wy82Q0Xh9K4U0aanFZbM+IKhq0iHv2ocxiqYZNFsnUFUQrHL/KnjuoIhCQwoG69qhTpcpTfV9axyT1EOwivEfQK0MfqIDpYC3260s0dkZUsntjok2/eG4Dmmh0UeVd7x+bPfgXmoFzvg1HodiXACYykusdZhUHf2qzs4XsjidS6pdQnT+OnvqoPtgfIVRxcfGQ1zQvX+Ooy+UJzIhd0YRGbGMMdRCHhPNF67l6HZqHrUhD8Xq4ZIysr/07jvQG9ZmKoKtQ+SRSsr3fXwGvN6cLUMwvYZpOxiLaISh+SD+w9x136vtZsP5BUBvZKOP8UQANG2EsOhKdlO8kyI0ym38q+coYmuwqwBYcR7kqtLy/REKBjKs0DTBwX7z8JS+lQy5AcZsh2LkTs4yyAM7gkMAt13qBoIGCo/esd7jJwWpda4ABKrTXFZ9J7ddLWswukCCwb/BUJ7FPGVuAbhiHsE9XeOm6dDLYreT16encjGZypRdOBOCVmj6M8X+58C+jXgHGPFIORtYQc6ky0rZDqnc1T09Dz+ut7KszecqBxCMwq/6fJFzDFIM3tfuo3KvAqCaw+n+AsR+gPdX2sn56UxeXp3yO+xjAU4BsFI9CvIyLZ5pgUGtl1Sx6uuAAVYjMKLhI+nd9h+AljEZO5oy5mcVB4IBCfWK6ZFnFBcjA6scZNLP1Il7DLo8lHCPk0EHm5vGPwVYxcePPy/uZBUCIa+0MuB0v4f754jjBFNe3P8IQIpBt4cAq/Eaxm6FjwFWsbzQAzdF5dUA77F7h/NzwMpBqxBEh45AbkkZP9sY0IkXqxjs0ueF6gZlYpZ6MMEM922kn+oGoVR3vh4yCLS3ffU1Aaur519KkpSU6GQFqrPwnKhZodDtRX2s+Ox4SjgS6N4IuAEjQD6BCa5MKyK/EWDF5+zymP+fAla+0YTvBKy0S5Pj5PDQUMBKwatEILOoJC+mUhQzbYMM3ya8JnSbioKtHqB1DFipJNCikXsUfx91YQzbOPI1KE54HVD39QPvQcBIwArjA4amdxtJwBz59Z3cfP+D9AANsPArNdQ2Xh/TlpRzA9CKNjcrVLKfX0r18kqe/Td/JXJxKsnZXFp0lDNwSknMhxwcPfjoJ+SMHMVYzOyRfkAtQau8aSVbrqT/dCvX//y93P7wi6RgXqkIJQBWIUiPACuXYOly/sB/nwFi/R1qQz+++NFjHTDzPNzTqg3NRq2iiwoVfH0aePKgnfPJjIBKioqiy5OwRiCIoU+PBqz0Img7dFuwwMI8xSyIdek09f3GroiBZzKWHgCsILOCmH4ocxkWM0kvz2TyxXNZvP5CissLBggCI3MDrLR7kAbx3A8OpC0RLMnKuMhu0G6mBBr3reSrnay+/1luAFjdrKRoYNY5SpH9Tjtg9ZAJThzCsoMhzm9aSTKfSXY6k/x0QcBKZhOyrXrIr+z+huN7EQXXBdkOixcZfRAgSd3e3IpcL2X5D3+kJHW/2jC5IGDVqBEpWBuUAVlnPu0Q46VWN1M/HDH8zYsLvwGwClX+SFYQQGyLFeKhfF9C/TRgFe93Bzucy5R0MdQxpVyB8ecjwMqmfjjMU4AVXxTtzffWXhvD4XN5DrZSRhfMMfiA3Eb/pkz4rXRSfXEpF998JdnFQpoiQY8S+ro4qySsr978wKr9SLjuA1b6mRrDWHzAgo/u33q7tAiF4hJ/5umj+6EGsspwUu+MYNwesRS1bvE4YBXHQh6XHbOsKO6D9ws+r4D0r5A0rySFPA6gFQErlbBzPnO/QCKgj7xD4SWdyLrP5OfVVv74/lp+uNvKskUygRp6zoQMa4B6MiJYVxksqRC2Rv9lgJU+bKxf2gVZ3RTVk06BfmdP8nmoaF/XTABSZEhrQK9glcbvHMshgcNvFENZAxDsh/hZpYZxl0a/12ENMrYV43DzlAljGfsqW7rrlAiAVBRf9VjT/b+4WGXrigPH+v6o8HUgGTwCrQ4m8lH87A0bDMCi+soZIqFgZuwtxgTYbxV4g7wbhuv6s36vwHgAWNk11t0K48HimwYuNEiCGplPcnl5dS5X5wuZlbl6YqJFfIuCeim7bS9v336St+8+ye3dij4+exSsguTtGLCyxNRM4NEVEB0hryalnJaZUJBH2wX4sgGwamXVtTRw7uDlNp1IXlay3+2seQu6H2JNRye1Y8BKVyF2WnO/L1wWiikGWC2zgpLAmyGVTVJIk6DxBwArFcQ541bzSwW9AIpiT5lKym6AYFmdZyU9eOZZoQwQ87xRwFUlYcwUDLCKH7XHU75mYt1BEwUtiKWM3Zb7vdyuN7Lc7+hdBXkg5g9HP/f0UeKspzrmOgefFf0S53LxfoLcEz5VkP7hi0QWjCF0RjsBy2qiXVDZ0dykfrR3sFzSjMht9oz05Ai8jFLx+6fHjta6Hnue7LI0nce60Lk3qa/aDkyRAdinBEW4P9DzSNcDpuN8tu6rFu+z1pQNgBcBx2NLH4+v9ZQhBaQaAf6AkCfXDZlhqujQRhw4X8Qd8L4C+wqywQaAcDN6JHp856EoH52tLzw7A+jDTo6iG+I7jDHrkIyCHXyhwICkLJYEByuMmT0KYlj1s+qp4QEjitYe1rmVnnBdK3m7k9O0lgqMq9Q6FNq+yu6DfatgmIFMnr8qq1LIYGyznPN2CcBZetmiEQOALEi7zW6HXXcJWBFMCfOj6ntZ1LV8sTiR07KUyTBwnlWQYra9zLEO2JrPUc/us7bXeCdapnqptGkuuyGVZdPLzXYv19s9PazWdUtfLciD9/0gW4CKiNsNfcX908Xf9ivvNGkRgtrzNJStny0mcnk+l/OTGX2tQC6hoxYN2PEEtdiAnwH0kXnOhMvyfvz0v//Pr2y7ccBoBKs0yBkrozHbxFkFPoF9wzoGrGIQKJ7sD/lR6AJyOPifZIh47BwnGFF3E086jgEdZwepz8YhahuDXmHSP5jFHa4f/KyIYeVJNYClY8DqMBh7GrDy+23Nxx8AACAASURBVOGgVQxYabcGDQiO75tfs3uQeAXNz9qDUb0Xxxd4uIj7fYgR9gBSMnZTwIqvM8DK5YAxeq0LjcoH4IkEhtX8xRfy8qtv5PnzryTLp6TCa0tqGArHgJVWELV6r1cBRlWe1MawAmAFdFYBK3pcafZkVX7DfEMycLioPrVZhXjrKGnnOXwGGHiqwmrz/LGP1nXgMxSwzzGsYnD33vHgsURJiAeKWknXcBiAFX5HQqCAFVhWeYG2vHg+CmSTrRSiW62uUsNOhlXNtssOWLkk8OB+OghpgLWO5ZECOt4c/RCfB/pdfT+QVDBA7AZJto2k653sfn0n199+L9t3H6TCHKRXgpks25zH/EFAyioyWp4niWq2p6XMvnwpc0gBf/eaPlaQA6JrDt6D0V4YXIUKuQ4BqwLEgJWZgupcs7FCs0o6UEqOjWW3l+HDjVz/++/k5vufJANgRRaDAjnBzFxvzIF8LQatjgeRDf3w58eWsGPA6t5xomQk/JsnAFZhg4Q3gfSu62TT1tqR72Qm5elcJucnIgjgK4whrSYjMGn2e+nB5EFbYjM37mBAu2+AVFMaCSkdfcXYfdKYBDSgH1NEpfSPvkkh6TeGFfvLIBCBL960lPTsVKYvnsn8y5eSX55Lt5hLj4o4urQhITVdP88zlqvZXOcq4rIFvIaM7V663Y6AVbnZy/r7X+T2P3wv/ac7+lixK58FVMeA1TEAo3NEp5SmmVoxB2iF8wSrCve2ABA4rXgNQ1VIXoFZUlAKEkvCETjx/qBKh+QeZsyrtSw/Xgv83upvf5L++k6a7Y6BHAIj9z2knBRBE2UbEcvOZB9kNkdV8MO5qiOO609Aeg5HISnzNtV5vQaIMU6wG+V79TGzaVw7PwNYIdE+qGjrWep5mSG7A1ZHXlUHscADE4jxsvvm2MXHYBt+jkHteC3262GXS7w3WPfwJPQcDUtz8MG/+7WTU4zgNk9l/vqFXHzzWpLzmTTAGUGkU6fbUCTwJdZxXX4Iu6SOQJ2GfLaiWccjrm0MRHVfUIMVrQix8GSfgDHGsWeAFfZ5N213eoFek/pTHANWx7GXP6cYsPK/KQAFDyh0FQZjG0UuzGP9TpYXAFgAZ1YgdZ8SgFZUviJRSgoyqj5sG/n2w618+2klH/e97PpM+rRQRSCANTQSscRc75+u6SxGHC+a0e9P7d+4F+aqGCwPCPaScaAJQOxPh2tWA3H9V77fvBhDMc+LcvYc2fQECTPZOgowAajSL3TEM48087CN4/WwDjlr0z4/PBeMHY4v/89jLZu8jId1YCuLLpb7jR5UAfAKhS0uBgd3NRS9or9q/oZE0i0JjMFthQZ2CPTnY4wwW5UMiDfDZuy1JvmBzBJrpCaGPZs+wEsyBqzUAAyskUayAT5iqVyczuXF5alcnEwpKVQpPwDPVLbbTj58XMqvv36Sj9dL2e8b9ZPBF9enMNsDbI45yOYqYEQlgyzyVM4nhTyrSjktUnropGxo07NTKQCru7YhYIXCWjYBw6rSLofw4QGwMMDTTiWBOC7lhqZEGAEr76Rm/pN5KTvIAlMAVqncSi5ryaQGoOsdvAwocLYtnr56ByUyS3OZSCJzdAg0SSC6A85TdHeGCbYyFR8ErIx1pXdHxzvHp40BAh7wm0PpGp3Wmkbudlu5225kudvRaB1/56g3351QOD/IAx4P4uO8Kl6fvEs8JIBTxIvziRQF1j4Sz6RCx8lJQbCKizvzEfeQGnNtTch9zfW8y76H5AK/P7QBYT2IPKQMUB4lcR43ueTTowrPfRA7az7mTC7ml6FLofvJjn/TuR/lC9YFz6/Ndtco5zJjeJwpyS8iTa3SNO6OKfyVEMejq6aatROwWgOwAhOrVnsBL5zwtTpNcHsgeeRVuV1DyPl83bEmRSwDqCSQX9inGH8AsHLTezOOZ8dJBYzAPwXTiXJ9Ms01ngPbquj2MpMtpYGlgJ2ZErjCvKLPHS0j9PODl77HdSiYwNA8y2Tbo2MtwOZeNqm6MsN6BIxBWrQAsOL5Hq6L5TDItO7kajqVWZFJ1QOwSghYzfpBLqoJpYs5GabGzEVXTuTYBKx0faG1gcDTUWSF7rl7MKvQpAPF50GGHJ69qez6QZY1OpK27KLIBlAWv/EZ2p7FOWbPgR0bh5YG7PD4A2h1MqtkNoUkU7uV6hbm80RZpSQieSEsGvvJ3//tl1HGOU4KB6uUEhnOSudWALLGBNI3sdicnAwIdVU78JmKk87jLnZPAVbxcXzfcgaUg1MOmPlxwoYZ+UoFfyhnLhtNPQBU0flSW3xPRjYucLpw6f1hNS7ysKLHldEaY0ngeO66gDwlCTwGrPg5oZvjQKT6GJCLgUVnsR3QvQOb7fOSwPG+KrARL9r4txzJ3hFgpWNAF+mg2w7BrzOsFLCaXD2XZ6++JmBVTU5p+A1av8p5GjMl1SpBXLlntY+teiEpUNN1eFllmcsCnWEVLa6eOx0AQU+jkfG9PAQaLaj/LwSwiufOeB0UA1gVJUQBIVgmZRiKvxRyiwm/AFhlGVhW0ODn7EgUEHDulEZTN0kgQKtjhtXBfbTHcwCGhwUqfja+yY/+cLoFwWsEzxzePCIZPIO2tWx/eSsf//Sd7N69J0U2g88EzQC9kqeUae3YoqAHKorwDJLFTBZffynzr1/J9PVL6RZTaSv4wgCQRd0dASPmvUidwuzTqlhRJhiCKtugApOEFWAkkr3kXSvzppXu/bXc/NO3cvudAVZg0rKd7lgV4fNzwMrijii3PAruoxjY/uVRwCqifB8cxGJof99xIq7JTEImAypSkP/tsStPK6kuzmTx8krK8xPJ5hMFrOBpY948CERQPRvqVpK6JnDVbHbSrLfSbXbSrbci+xr0TQUh6RCpiTVp0ewsqP/pfXITc/6k+41HNBiS2JQRHBSZJIu5VFcXMn/5XNLLc0mfX0kPyR0ZYlEXNqusETyJ7oV6v2ilimGlSa+63V7KBoBVLctvf5Sbf/yWgFAFHzXKiEamDA7nDKtY/qWfM4qn+Um4VoBp8EKCdxoMfaeVFJADTitKBCEZzCcTKSYV7zPYVu6xGDpjYiwB+EP789s7mqz310vp335kt0rIAL17jicF7j/FCqF3gbTgUCWe5oVzbw3UKvbhf+OzGf/ORZz/cUg7gyvyg4qfdQB57A0O6zxluu4Skxi0CmAVjxMBRBb0+vmF5N1P8OiKCBjEEuM4zrGfH9o/AnDFe2k3jwm1gd6BkWcFAV9BI/klbhikLuB49LNKTt58Iee/eyXDaSVtgSAUxSywQhSYGCVHB0RE8/vRhGkEEPX1OHdd30fDdKahrMibebeZrRO8Mk8WAFaMd5RyoGNBA7UQPyheaKxXS4AOwBJPTo+a+Pj9JJCJ/5Ek0ttMiyhIgPAzCmJgV8F0ncE+/eEoUuA14Qs+Vkh6wRa52Q/yw+1G/vh+Kb8sd8ayymnOrljHaEzuSJWu6U8HAJ8rOI3eaJ6U4Vk4YOXzaHRKPvaqIQvGxFM8E2N+WXZj3jgofqhlgoJWCvJgXSrRYMWAJY/dD4psDv546dpiR76GciBNhvQ6R38onyrKmPF/G9fScV01FuC9uaPvi2OVwxXFQbHYdD1q7uLSRItmnF2tBQH94vGw/phlAGRzkLAgKcXzxmsxdmCw7rJA3DvtLobCVSf5UMvFSUWw6upsIfNJRlZDBnlmmktTD3Jzs5FffgW76lZW6z1JIc6K+RxgBa8pQDLTZJDzMpfLKpezAqbL+AyVzwA0X/cArFpZkt2cSQrvtrJUiXgArAwAY/HCASsFXXW+jx37uL9hvqJpSVbIMs3lLgXDKpN1ksseclp2jlapbWC32PhQJ9REFjBXJ8Mqk9O0oM/OPM3ZNZDSViMbeOEjMKzcdsUeOq/DgPzwnQzEip0/6eO12xGwWu629LECQ0abvphXmJEv4hqwj9t7sU/0h1Cc90KddYrHVAMGM5tXcnIyl+kMLE94UMHWBIzmRBUiVjxnpBxyL90P/XrH9dnXaluTI3AonFKo3pgEOIqhQ/duzlsUjlsFA8OXRUe8FvVY00ZKir6P93n0nNB4QH+P7xcPwXrQ6Hum2+kINrsHJa4VewLGiyuDCMjzWhSwAlZASSDYh7s9c1ttWqTNKHTOYIoCiFPT9xZNBWx3YzzoDGk/B2M3ATghQBrZUXAtMPsYgLjKyNVCDOSjyAowhhrcRyojFJwnw4qNj/Yy6ddSDY2gldgE7C2AXyxsaJd07Zli1gdhndR1Hez5Nk1lJwNBq3XfyRo/i8iOIBIuWwErArteyDL5IxrklHUnp1WlDK+hlynOo+vkVESeT2cyhUTQJOBY7zEn8T4Uxfk7ukCjVzA6Ig5gUA0EesGiAssMoDS84fosl3XTyc2+llsUZZuGr3Gg0AEr3DdfD3y8YocqUv2aVbnM0ZhgNqER+2KO/Vm3LYBWZCSaFJrxZcCaLN/+t//6K/50n8ihK4VuXtrbSeO7MXHE71xwLHgli8cYNv5aB6z85I/BFTAWjo/rk2v8/KeWEzWxw3uOKeMMuNyD5FHAKu5E5oBMPOEUsNL/HJkeQRD3+NKqobXitEojJgBQ49BZ7Qi4UzDot0kCA8gWAVZ4Zmq69zjDKpx5LIGIQMcYfBzv8rhoxoCV0kX9HmhAW07QphWGc6ZDRtciA6yUTqpwuB5HhXwAOtgZKa+kOL+Uy5dfyfMXX8tsfkFQJAH76giw0nNTlpU/DrTMzJMRsAK7Kk0bkwTqBjyerz/BsWoQswcfG2H/pQNWOrfHoPr4ZwWsPICLA0S8D3MKdxuJAAAH+FkpaMVqNqpblBCOawJJxNwo1cOKUi4riQSGFXduPad7DDQ71njKBkAYPdbHOucDMfhMWpRDDAQAwAFvKBiZX3/3Z9m/fy/ZvpYMCTkCdMxNhKLwMuHa4KbXGaVrDdaz07nMv3pFwKp69VyaWSVtWahxZ0+RJBd9jtEcf1LzSe+ONq4WJiuzRDMEy5RX9FJ0vUybRrp3H+X6H/5E7yNsQPA8ajv4CClzbKxAqzzE4xXVoUe7tX1wgAaiXOo/FrA6Zg6GBCMCFtiOO69kVe9lh0D+ZCbnX72S86++kPLylIwmqQBMa5cwD4gQhJAxBeYbzOV3e6lXG2lWG+mWG2luV9LcrWTY7iVrejKwtJIPqQaoxLY3sVmIrn9qYn4fsOKGbGbJkCgKpBKnJzK9uhQ5P5Xq9SsZ5lMylJCJ0HML3y0RCPvHEcMqBpxYCQJFvFZJ4PJPP8inf/hn6d7fsLKMcdelBobZg/CK28jP0+doggVNAhFDIlhgBVsBCnSQSeGZUZUErxIwrcCuAttqMpG01C5pAOAYgBVgTGnHng4U+81W9ndL2d3eSX+3lmy1owyV1H6wAo48tTyRIGjoHcMQ2FrraARA8Vix3fyBirA+Gwf/OGzDAP7tgBV3phi4CfKJh1fwvxSwigHF409wwCpeU2Nzds6ZiDka751hjTgArEzqZUUADQZt3wrdHsNOyHbTW+ytZ3M5+90rOfnqhXTzQhlWkARCru/SL+fr2QMI5xnO0bIPX1CMEcD4jNINBamwdztoRc4qWUpamWYcgACbgJWyq3j6Jh8Iwq64yzAkiRbIx/fHf45jOr+fWPt5fAOswO7keaFaj4IXiikArOBXMplqC3N2ddbgHOwWH85kqSe5LNtM3q4b+fbTWr4Hy2rX0XxdzcqVueNjic/UpD1xcvbQCHwSsOJgdthVwSYF95T1rsbuPtgjQMuLIKQPjfI//ux7jckHKflUR6sAWClsh8Ydg0xw3yjjV/8+/W6SH48dokSdcRwALvN1AQhOsDkCRQ+uOez9URxiz1uTv0NAK9zDAIAZeOp7m2Yr9lvkMRclcweeVcbA4huCEfx4fR6Dw+MSiShfE6S0GpvTt8p8rAD8gRUA38IybWWatvLiYiYvrs7kfF7RfB3dxKA7RXyyWtXyEeyqtzdyfbOV3R5+goirtMkDO/TqyR1+GcOqKlLJulaqoaPh+lWVy0UFSV0iZaIJJwCrlQFWYFnVAGdRIALrEObKeKYtJIHGsKI/pBo4I1l0VuUxYMXxlOWyQ7IK0Cor5HpIZZVkZCVi3mj3Yl2nnHnoXliIkWAGDcBqkeQEq8CyQndAMFIAIASvKjPRJoBjRf+wdkbMVwdUtMyaSZdUUvciu6aW5XYrt9uNrPZ7emiSoYJ7EdZRm09RkfVz89e7BPu4xDlh7UHeh65/3bAnUHUKsHI+laIE6xS+xdi7AWhpy3KOs+hJu89PDOjGRQW+lADRmGuOc8PibeynKChbQOjFPBwH+zl9P92DK/guj8ATDt2iwGuAPv1BLSYPq1LEvnU1hZ8TPlc9i/wrIgnYvgYAymMoysStiQuna5JxLqj3pnroIU5BMRPdBKEeojk4p2DCOB/57n6nkkK8lg1heCydT+M91ooii9IudbV+hM4aZ9xonQUJDOcmvTOJKb1Yu45xP6wvdGxi1CnIDbC66FZS9jUBq2maygS+cFwQ0eBJm6gw/+U3PVH3gKSJeYKCiRAsWnedrIZO0I4BXnSNycEdsNIlTBtw4EjciRuRCa02UHwQAtll3chFksirxYksDLAq0H18EM477wZNwBjPA3uiDFLDowoMTfpnafaOfZTNDJJM1i38rXZyvbEOggS1ULD3DoIK8qn81prYsKGCrjXYffN0YBfV+bQiYAXfv9wAXoJ7OBOCVlq4xZiJZ07yb/+1dgkMAZTdVA+LOCAIcIzdY/R3Hdxo1xkj0C4980Hsg/V4M+dnajRjx4+S3ojC/9CCER9LpWdjUnssSYzfH3tB6SfrhGNwELfHjCo7yhQKdydslmOlT93xOYaNYYXP0QUNml0sVlqh9MXAj6ZoMx7QIXMpXhyJzkaeX34MBYWw4Kg/iT+TGOxzEO/43h/+PiZ5498fBqx8UYnfz+QIC7j1Z6YvjS2WxLsj3wKn42KhysGiglHq6bmcP38tL1/+Thanz6QoZ+TUgpbasQsOr9g+8hiwQjtRBGQAFVFJAGDVsvMD9LHUxR6P54OxHsvPHr5L/18ArLjQPQJauaRlrIIa39bWV3ha0TUDwUmGChKkR8qyyjIY06r+RGN49dhwwApjm5R930bM/FT5L/o58foQYl6bj3re+lxiQF2TI+vO16M1MfufaqDTdlJB8vHpRu5+/El2b99LstlIv9nSiNABK/BZUTWlvAznBVlbVdL/YVhMZf7mFVlWxcsraaZgLeRsE06/LLSPJZjXSV8C3ADlNwKsonVtrDZE1Smr+sAMPt9tpHn7QW7/7z/J+s+/sNMcurWh4UAMWGGWMu3AJhZmgzJ1jsGl3wJYcU+lyms01YxnwD2pa3gQ48OAjn0NzypUaxdTglXP/vBG5l88l3aSq3n9RE3Y4wSZayKXGKaDZP3027306530y620N0vZfbwheIW/AbSCUTiAnyBB4/YBpoQG/E8BVgSujZGC55sisDw9kf5kIdWb15KczKWcTSUpc7LB8B33GVILyqocCjN2lXsB4B5i/EJGx/bpdStys5Rb+JH907cin5ZyggQ6AqzgOaPnq8/NK4LK3BoDGz4fz1WNUebdWRABZOhCBW+uqpRkUkpa6RfcLOEXRplmmkpRQfIKz5WGsr9+u5N2vZFutRHZ1ZKBneh7fOQZxc9mW+g0SAK10qrG3agOqgnooVjhGLAK66f5WsWAFQPy3yIJjDycuGpEgBXT9fvVtjCUCTJ8RhLItdH2+GPA6Viy6Qf2iMlZKf66+P30Q4sAq9CF0M/XkgFnkjh+xwA9AmXVz8hWUZ+4rNCmskXL9MsTufj9lzL94lL2FZiEAJJRPQdgZT5DZhjt4j9POhhf8LO0SYG2+PaYz4s7aoxLZhXCZH7XfQGSOmRm2iFQ/aLoAeeSbQvXmdhGcRbuBa/bpBa+R3kc5vf5oSKkJ4wJPEjYPxuAODqAkduiTV0IWGUyhfl0npMJqucAVpwxrBCYo8PYAFlGIddNKj/c7uXbj0v5mV5WqDwbvEOARivsTLKtmyK6zN4jEz4dcIV/5X5liKR2VDX/wwNJvBaEPEV1/qWPN3aloleVAl7eEIRJEtcYlf/FgJUnxliX0CIdxQCy9q2QEJ4BKQ1jbuCxJf7dAS4HrJRdpXHjGGuM6SNHmB/L1hZlbrpMcASReAxjW46AzgjoW0TAb6PkUAEpXauViuGxiO419m/MO8bzAttDy6jK9qMcJbBqrYuWM8QQy8CXBklhjk5dvVzNU3l5MZcXVzBbzyTt9iIo1DGh7uXTx6V8/LiS9x9Xst520jTwUdMW85p3+P77EGDV83MAWE2ljwCrQk4g7UNjlhwt6Xsmu3ddI7dtKzvst5CHo1smEk6wQ7AWIAFMYCoP9hdg5966BepmFAArJMK4RxhPMFvOC9nkJbsE3iSZLDFfRI2YOWYDA9RYtwSjUhbezsuJzJKMgNVJlgvkgEjsKZn0IpADHvY8uQ763zhndWwQkIg6psKDbt/lsutENvVOlpQCbmUL0INWAJAKggVihu7GCteBM47rp6YrQJEQbxpYVRTwrILFQSptv2NnwMViJlMwn0vszbh1A3MXgFbxnnG8P2oMxNVv/IqCrwPA6mAzMosUAKMG8Km80kAn62bJ+WBgoM+bMY9TBRQLW9aB1+eUgz9kXkXM40MA3gErj//H6/D4HoCVk1bY5deaozH7JhilEnN8DJ+tgVY0arcOuiyctyL1vpXtVhlY281OzdwPlyhde2wvJ7hjtg6U5eFSnCluY4l2PejaiC9rSqPFEC0OoxzKjqvw3LJCs5UTCFhlLTxyDbAy0AoSXsS1AbAi+Gx333IDlaSr7BZMKnxt+l6WkPVKL5skodoDgBYLQIrmKCmHtDZM2VRg34zcG3t2mQoBs3K/J2D11emZnMLTqkPXwISgmn5Pmb94MRzDCoCVN+ngecXgWqZsylXdyfWuDobsZGOh2EHlhxZVlb+rP5P5azmhF87gDQgPvUkJH7FELs6m7BhYVplJapmV2LvVYzieH8nf/60yrBy08cCB37nG3wdDDkARM5BzcOQYMDpO+EdgyLw6vN35I6DLQ5JBn4Q6uaATPQSsHFWOF6IY1Anv5941AjZ6blZVCUm+TgB9v5mwR+eqDDGjUtomhEmJRc1byrv+1sE8rxT6MZ8CrPxa3JckLCjs6jJ2CXwMtIolkccLs17v+IwfWlp9PMRMMH8drgvTB9RnBIU8B6vWqUmyovweszuyTIZVXkiPoPL0XM6efUnA6vzipZSTE1ZtYRTMDnRqnmIfGQFWNCl1wAqSQAWuVBKoPlYjYDWO77jKy0XzSVfDEZiN50X8873E/ugm32MQHf37YwlR2OSeSMZ4VdH4PX6+Dz3v4+MCTXc0W0sSutRo4Im9BC3B1YAdyUkArMC2Ymvj0gCr0dMjBqyc3snPfQCw0s1sBBZHgEqXJa4n9vh5PtHcg1lk38JXCkmLusWk3SBTBFzrjWx/fSf7tx+kXy6lvr2lzAx4PZdAxKedmiLSlBqRBVhUAOBP5rL4+pWcvPlS0ueX0kxKtpvFCINXGwCrFOMcctwStQODYjkmDR2xNdWrUpqserCswEs+dNItb6X+9T0Bq+0Pv8qs1YrJvqmthqgMlnuAlSWu2m0v4Oj2qaGwE4ZAwNx9Rddli5Kmh4zY4nHNj7ICQ/iZFaBUrvtOyqsLsqrO37ySycsrGU4m9NXZI/GFjM0/07B/Z0mqvxQ6DDY0zM/h97Rt2Olx/+FaupuV3P3yXnKwrEBtp3m+e5Mi6UR1Ry9RGU/RWk66kvoTqHRHkzlUrZJJJcl0Iu1sJsWXX0hyupDpyULy2URS+FzheWdYTbAZ22EjKSDHmQNOAKwgG4FXCCSNH2/k7k9/lu23P0mx3Mms1+C/TfVYiM9wqv7+cP4hwdSx5FIxNhUgAGDG0Xad3IPhN4X9F8kJwCqwyXJliXE8E9hCW3aVoQ6gz+9qSSC33NVomca/IxhSvwAFpLCfsvtd39PXSr0b7LwwJ3EdNCwdx2ZYV2wEKo0/mq82L3wccnw9AFjpOjEmEy4JZFIeA1fmCccuOE8BVt6pLwKOxj1NP+fYaD1eIx9an+NUxwErHicO7D0pf4JhFWSrjEQjbzR7xgRXfHV5gGEFwKqB4e+zCzn7/Sspnp3KthikR5W/MMCK8gU111ZgTBm1MbhAwMolgYpy6KcGOr4yrLSvpwJWlHGAxpVVKuNH0oFKr4FV7o2p65+3x7Iuls72JmvpsItcDFh5cuSJDOe5FQMRXwGwGjCRDLAyu2yeK1lWkCLNF4xNSjBOKAuMAatemnoP5bHsk4mgQfkv607+9OFOvvu0lJu6ZTJMyNrki+74yYIJQG1re/65vfehf+fabR42WBsgXeb34CtqSSmbn/Dq6RsSAExaLijQxblB9q0pIYxNgEQhc8+q2ECZkrJeu82xgY9+KTNjlNn53jOyKHSdILvBZIGj39QIVilrzovJNs8OACvr3BcAq3jej7K9wJC0mar3cZyBBLQ8R7U9Vs9ZYRRKxgNIZUxyvl2PQcCRhZAR5NK9RF+rgAXWMWfZGVMJgFXaypuriby8mMmzi4VUwErbHcGhdl9Ls+/kx5/eyfX1Rj7dbGUPsAoFtk5Ze4w9CaiPSVoALpjkghEFSU9HRtVlpR5W5+gSSNmhdiFDYYWdxppabrtWtiiEsNFJKUVZ8Zk6wwqJOQEr+pHBowv7yiFgxdnNtRsy9EzqrJBNUchdWsiNZHI3QMaUS4Pzd6ktB6gyD5EIA5Aqe5GTvJKZJDRaP8kLAlaTFM0/FLDyxhQO7PN5R4CVztlDwIr7PvfmXFZNJtt2kDWlgBtZ73eyR+4AClmeyQ7WA3EUdCw7/0z8jzHuhAEkzw5WTSYTKStIhvcEqdAZEL9nYFcBO880/0iMim3hIlIl9QAAIABJREFUk8GpGlR4kdi/x88+3oPC6YfNyHJy/F7r+umgGu4j10srFvt7HTBmzGVKGZ/ntA/gl6JruL8KDCr7KpA8Q05MXYIabbNYfR+wQuyF+Y+CAOYQjhcDVhq/wNPKuhTaiapKa2woVmQFp0jbDPR+225qWa+39Lmqa0RoNtMtBojjU01jvDCi80mpgDoicN8oU8SYBTMKQyaSR6odQxYAK2IRLACpjBYdRpMOgNWe/lFTMJwoC8T8se7pIXi3NdABKzJoAUjpeo/cAobmt03DubxNYTei7CsAVthfmQNYp3MCzACNazMnTxGrAYzqJdtt5SrN5GsAVpLIpOvpIwfAqooAK+RBTNPJmB8tKg/WVwCiWS7tkMmq6eR638j1tpZlAwZyInd1S38rB6ni7zhDxgEECdWaQFld2gE9SzqZloNMqlTms0om8LUqAZ7ifeYPGTwiNX9K/v5v3+jyHPKpQ1nQ5wArHsQBI6cWR1R4tNUOk8+oxjFw40ZsjwEuj3lc+TEVEBkBqziA9El8HCyMIJouHHGSHFcePZH2mJPHs0CdA54eXbphjpVATAKghTD+zI1BoudHk0Uyo0YDPrzuAMQb75Z6SECqccSw8gBOwZD7Us0YUHSGWXx/DwPBOPyO79T49xFQG6WSHszu65q0PQSFHJyoviGYMWaVdiGKSH1I6iEdQLtRtKA+PZfF5UsCVhdXrxSwgjeSm/9Z2+aw8HqVxACrPMWCXVP/Ci+rLDGGVabG63oeupk6YBZXCf4SwIpP9bHbFy3Ax+Mv3j9t6Xz0JU9Tlt2I/tG3H/xDfCxNTgHWmCSOr4wBK9NeY8OgCbhW1CG7QKdAfMGMXRJ0QlE/p1CBhY8CEniTa8XHVVncCIrB403/U4DMkX1/Rj7/dX0aYRf9LAAFuI5UUutWBR8rVI2LfSP1x2vZv/so3c2t7K9vZNhsBawmeFml8FAEYIXqAoJ0zDXQ64vUJDZfyenXr0UuT6WZVNKDqcJNIyNgBf8OjHPucpY8K/MmpOS8KhNcjh1brHqLoK7Effr0kQyrT//4J1n/+E6mQ8KADueEZM7bPSuIYdV+m08BODkah4dnEG7vA0QAM6tlMB6myZgARH8KcrDI3BId9pZlIWdvXsvLv/qdzL54Ju0MnhfC+5VNSsH64OMiyMto5o/uOZDjqM9O0YmU0NZDMnG7ImDV3qzkl3/6o5RNJ9m+lQwUcWcl0PTRZHaBAWX7gE53m5za2hngplaS4DuVSQpD2kkl+Yvnkp6dyOz0RPLFVPL5VJJpyc57NThtYFs5SBoYVsp4IEOga7n5ovNec7OU+t0nufvuR9n//F4m+46m67RJgRGngS44M2cmKWDlgGfs/KQwCooS8P7SggUqkofM5BoJFa4H3azodWXVLZyzeVKYgomgE+4hwL+kUUkm5j+P7UUXRZlUrgLfNxQi7J5zzeCFJwSseB0P0kvGERiqu5GUewRDreOaVyAtqo/xJwAgFpoEZpWDV/gUyJp0dxnXhuPVkP9qN8GZYzGQ7GsNjxD8sw6T7/iYzvDiebDKO3aBDCyq3wBYcc0z6Y8WTcc4hn5LxNUDHO4rdJiV8L/o5lMpn1/Ixe++lPxyIeuslaFIJS/B+oM0SVlWkDyp/Fll+loB1/V2xNTs5wiw8n2eEDvWvUG9q+hhBXZtOmEhw8cnxuqBfYElUwqy2ErvfjTms6Lghgf0kYF29Hr/9xiwSgHOchAoA0xhBzWGV+liKieLE8ZhRVkyTsGngDVJDyuY6tZ72UNqIqXU2Uw+7kX++O5Gvv14J++3tWx6RBXqy6F+YDCUHhkgaF9+LwR4fCgeDE3uFxHDiuxZLuruGctfrJ7glgpjF1qyqSBf5kS0xM33YQNteBcsWQheZvZ88U54nMBkHExVGgXjesAks+ISu0xZh0F2bjLrDcSyMK+vW/UCc1BBZ+KoZXWDeB1rJrC1uIxLSZAEjh52mnQqc0QlUwezL/rlUBLouSHXU0tUO5PWjyzvke2AgMOB23AeltT6eEPCzRbrpIBgT1aPK3hATbNOvnkxkxfnU7k8nUuZQQ5YExwCYLXftvLdd7/I9c1Gbm730nRg5KTSoGsa0k3mB+pVGcAK/9kBK0hoUjCVcnk2reTZtJRTgFg4D4uvsKdtwLBqarlpanrgdBjrRSFFNbGmMi3BMbKyjFGiXRAPASuMPIJZpgyhoXlRyM58rG7AsmKnwFxqoxAxLomkqGBXYS8HYLVIc/pXnWWFnOSlzPJCJsiPjBFP0JZxlT5lL/A6wwogSgxYYd5q8wOwUjK5q8UAqx0Bqw0AaMyIAoqATDY7WFiP64uy7UYvtRGUP9419HfNIdWUG7laWcFkfSrT6USqCsXcPQEqSO8zMM2Rd3AJUoaVrq2+P9mTNtCC4zT44PkYMIbgA6cTikAOX0Nhs93r/aO80iT9BIp0LjuA5dftXnza/VRzS8hK4XvpBAsHBLGXIX/30NtZV76HKmNWc+gQYzhbl4CNM6Zgb3EfsEI8w/zVZIWe1zp4jlinLCoFrNqeUkAwrFZr7SIIwKrvvXjiIJSzgu35Md9QuSGbHRkly5+7FusUHCHrkExhLcZhXGdVSXYVChMKWClTi68fWpF2JQUYVgD/E2EBoIKRuEE4/vw9r/E8lPeOgBViIOxjKQGrOzQOAOgMLDJLCVhhQFFqbxJHhWsxeuDfa0w1MKzQjAFjareVszSTN+cXcgLAqu9lOohMBpEZWGDo3jmkLNzT/5faVewlBswzpbF8jMA68vFUNm0vN7tabne1bLpedpLKx+VWmhTyYDVux16Jn51hpVVxA/qMsT82wmgkgaR2ksvZyUwWi6masSN+wZzCHNIoOCTayd/9DRhWj++wWikbA4148nOfNBoiH7BR+mJWib//GJDyxeCYcunHj6tq/lr/HgMyoBzGv8fn6pMkDobi88ffQRX364/PfwSWRvTaj+0AEia4yp5sQhgQFQNMDjoB2AqLcXTPFLCKAa9x4cKQxHtcXqj32CV3bvB+2OXPQTq/J49JMsf7NAaux88Zv4P6qjTNxqR+UfWNoMGhVNTvhaP4WBCw2KNS4kw0nBu1qbj31UwmJxfy7OUbefbitUwWF6Qf0uyUnsMYm0rVHgMSjgQ1DgWbKoEEUE3XAV6lAK2oI9dua4bNGjX4cKwz73oCdIrBrYe2tAPK+gMv+Nz7vaXrQ/ce743n3/3Dx2yecISDlylYOI6pQ9BqDBA8cBvnh26yTJLpee30X6tes/JSSDE543cF/hS84Xg2Lztnd6D98jBoa2gSR81HFrRfB0THsaPz6XCu6jNnThs8CCDLs0qlJfQAlIohJQACaeBwu5b+dinLn3+R1du3kmx3rILAhB1BJcAnslGyVNo8kQaeEecncvr1K5m//kLSyzPp51MCMJAEgkSJ7j8FEySRBpUkDlHtBKLeRHbHWcJR0JkGjOjQARk1Lq1tpdzWUn//o+x+eSs3v7yj/I1UXWN/QV7rFGofpqFSZ5/pVOH4of/GfCmALnpnbY2PvuNvAOXKXDspAkSDfxIquggKAfhUb97IxTe/k9MvnsswK2kETuAPFfwCpvz2HCM/hrjijc2XLCgkkDBhxwYKMGW9E1ltZf3zW1n/9FZ2bz9I2fYEI8G0wnkpcDEasOupH18JR9G4xgeWTkIpY/nimchsIuViJiVYViczyRYzSWcTekO1AEzA4AAgj2SczBJL9LuWdPBus5b99a1s31/L/u21tB9vZbjbSLKraW4Zlpjo1MKu6p5kHkQfTXIFluPLGj38AoaL+8eSlDFZrIuiAl5H4ISBTyqbiQL3o+cfTtXOy4GpAErbC7z44qcdF4M8JnBPHK8M+f6IKLeB7BvrPJmCmpwbG32UkRIc9CDSpVO2bIPujk5exjjWPVnZIthbd7u9SgLho4bkBwAzAQ5NsgjYY1KDyQZAj7IB/RuTWJrNaPJMiT87CKmvBd7/UHwUr1vx4zyWBIbE3PY2xtZOp3dw05uVGOvA0SXMK1Rh5epMLr75WhZfXHH+daj6wy+tb4ml9/WOTBrB2ktUjNy5AKWzixwTMwdJYhnjQMaUgjXeEh4JLlYxrP/wfZtJCl9DAJu4rw4O2jFjkCokOr4+2tga5RLGpIjiKd8D3bcq7oCJTQTz0hp967w0qQniC3yRWYUCGaSykH+wq6HOX7weaxoef92J1ANkzIW8W9fyjz9/kD++v5GPdS9tPmFyDLYjfRDhdWIMImfV6fGiQMJ8a2g6H4Fxh/cn8n9j3meiYGf0U3YOawP3LTzywqF1Aiy5AcbHfmmeCGtiRfBBN84RHDFZNgAEmoqLGgR37V7q3VrSrpEpTHLTQU7KTJ6dTmUKCTIlNpns9o28v1nLXV/Ip9VOaiTHvLfKuM/hvQdgnPuiJR3sSqxNSrwTWYhenfngALRtdDQMd2lJqByPAAQSSUg/yfBz1gpZOirJ0bhjZBGr1NCZa4MMbFdPcXkAucbnqMV4+i2atHZgE5leqjyTk0rkX706lYs5jIQh/cYx1Deu3rWy23by8cNK3r67k5vbrWz3rexB5yNIgK60KNrojsVzD9uUFlqR9KZ9I4s8keezSl7MJ3I1yWUOo2hYBsAvFlMZDAiRkPAuTRYIBnQ2nVknU425ANnC6wbsLFzHpIRISJlAmkjqwu4eS2Tw47mWpeyLSj5IKu/aQW7SQuq8lBQyXJOzKsEK7KpEql7jr2eTuSwkldOsYMdAfBrXWOs4Oc2rUPDX9fHQDwnjH2AQ5n/T6rrLSL+HSXQiN7tO1nUnq+1GtpC941mSqagF6pqNJ4x7bfIkn4MjiGkxq+0h+HdfZ5BDKCsJ+9RAFhXkf2dnpzKfV1JWjJJ0j7HBTAIHQ3ON38f1Jr4+K04okqR3PXjIaczkRSRb2Ag+AQxkvzjz1YPfU8yw8v3XgSl00UOMiPexyArwpa75Hb6bACcBwE1giYB7jHsI0JprqzarCHJl864MbGeQE1BMZG7nxQ/kdsoGR26E+ekxQ4gdovUQa/Pj678Vx1BYaFup4U27r9lJcEepoUizS6TIJlyTkHNgv9+j27QVYpR9HUmFTdKtnHuNzIIk3zZrrg+WoGAPOdy3jWlJb8hOChquQ3LXSTXAa66RSdLLBKb7mUhdw1Jdi4B8yvRAUJAP62ANryt+ViZNkrDLJ2S9t11DiSA69JGpRBKkzU0UJgkuAbAy2wb6ljXqCysDQeFplsv5ZCJV18tsGOQ8TeUKf0symSGeIXPeiQbKCOTQsjIZbp3mf4l0LbytEnYNBGcR4FSbZvL+ZiO15LLsOrne7uUOnQXxLMwCAIxO7ZKo983HiRdqQSqBrBkcsyIVeXZxIq9eXsoU1gb1WiYVYbUA6Cd/9zfKsHrsvzABjjZdf30MzjjgE2/cYwA7MjDi4FZNyd20UwMe3/zjIOAY8PLf2fYykgnFwSLe75MpPq5/Pi5J/90Wj6OONH4dDgLF560LmiajrgmOq4B+Xzhxo5bBh+CaAgLH/+l1jx4/7tmAY2IRCAAZk/Xx/I8XBgfLnnq+/jnHQZW/B0G/n78m3iPLiouqAZrxOIkBPA80/XWe4JAeWlSSTGZSLc7l6sXr/4e9N22OJEuSxDQ83OPCDeRZZ1dPz4yQH3nJcn8IL9nlb+aHFZI7OzPddVdl4gbi8iOcompm7i88gczqmR4hZ7nZggYKiMPj+TvM1FTVcPGagNU5MJ4IHOAJEBUIdbfpaJ+24A3t3jlgxQOeiG0plhU15BxagSGqVAdCouPKP150b/joEvjY8Llp5vPP/zhgZRtVGuemj/80YBWsoyQT7ukLuu4AOe1D7AfVKSg8fF97vHdkU7dAPtdYTTwcdD/Jtpodox1ZUmCdowxUklxVBoHmacUW0Dz0aUYoPw1RWhOGgldB0rmznwQEE9K/++ZtlG0CTgGk0RJ9jLxhhW+E9nEl0Gr1y68CrdqHR1UccgahNUEkN7klYDUeoZpkGJ8c4uiLN1h89grTVxdoFjMDrNQ1i0kAO9yYJ0vtgBUT25B52Zxz1gWDJ8ledgKrit0IOcdyW2K63OLuP/zfKN9d4f7qRgAaqfIEOZREOwD+9L2xffIpwOqjEzb5o6+iARDc13p1nHOs6NHkNHxKzja7WmOF0xMc/uEPOP7qCxy8PEPDapyYaMbhYLCj/dG9esIsMqRJESjIJ4lhHxtIECjgc1ZbjJZrbH+9wuqHX7ClNHBdYsagTfspCwVWnUp5Sb/1s/NxkgceHaCdFZjQeP3AwaqDObLFFO10iuJggR0jD3k8UA4Vnc6Y+1Ni94B29Yjt9T22l7eoLu/Q3K+AdWng26AYpDHvJCxe2vvIRX9s/1CFjnNExqFJ4SB8LHy9d6BXcrbGLrhfBOgvJA0iu8cq4O8BswCkYp/xDefDTzNs+BFeG6S8KxEwwMp4XmbqHOBGtw8FYKVDx6RTKt5VlYApGWlzzjlIyqCbsnN6LMrfjlJfVt3pU8b7aa2+rATO53LukS1VVvJUo0E9JZRkcPH3BJHJNhPItmtQBlsk+bTPrdM+3rBzYu+eRkecUEGFF0QAVmLJufeGmE3hWdRixWDv89c4/eYLLF6doyarakKjcCsw0eB0xPiKAR/lCxQYCrCyogFXer0HWEUQ30VE5vukA8o6OhGsogyEMkACVqP8UN6GAVgN470UsIrPLtZYEk8+lbCke3/EECEp6UFTVoXpoWXnXzCoWYBgIVJxk6SDBAgKzYd0DWsPUCGRCRHtXsdYt2NcLiv8p19vJA388XGDbT5XUM6AnTN0SsNtT34J1OjzOGPLj82OWREFh+E6HiZv/RryiR1ruAOsbCRTZauY6CYCscTL2Q3hR6QUSezfkLxFxdqSY6VOIkKYfCXLmNBuUG+WSrqOixE+PzvCUd7idJFjRuasJHQZNtsav9yt8fMaeP+4tYYklCiriGieplxTUcThmU+owZim9l33TGwuXyF+TQGkBytEu0IX4/f5ge6fGEqUlzhg5aw9meSHrYTLk2zxuVSZUia+rwAxzsfw2kzkshEyus+auGyUr+9qebAcTVp88/rIASvGHWStEtACyk2D9bLB1dUK7y/vcUvD9bLBtqq0X5OVQyuC+Oja++I/vLjD9ToZNTjKRzgnw2pR4JydtXI2fqGfls1brkWy7ejdRIbGY13LtJnm66PZTCCOrDvYrYt7Bs3a6S/Z7jCbTg2oI7jiQJKaqRDg8AKcYrtignIyxRUBq90Il1mOMqfAiAW/fj/mh6DtwmwHzOoWr+YErKxDIItN9BDVvGNXNrLM6YHn1ibBJrV8y1g7POel0qGnT1OjJOjCzp47djMD7rYNllUtw/Utvav4WbvOgL1HakTIqVpG8bBLEDUXP2ialWHC80Kefo3yiaLIZLJOg/XZLMd0ys/vN85ZzeGZaKFl7J8JyyvmMjEkl82a84k1LQuWLwEqxUQO3hJcIvDUrSmagVPe77MozS2jgQL/HoCVmiuUlX15rMVi4YyFx+lU+2hZVebbSWk3gXlvRtM1ohEr2M7gALgC3GMRhQUO/nfkvWTY67FJp8J0LxzGR7HvR54ZZwVfm2udeAFfk9+bOkNb0/G1kN8VJYOrFTsM9oCVNZ1wmXsov3SOCQ5UXN6rqizSSa/VmqqlDGA7NxV70xNuV0uyOx3VKHYV5qgwy3aYjuk/N0IlwCq2ndDdBVjJLoSVScDlZWWAFTt93tYVVgJfnYUWdho8/7neDPVFS9N8B+p5z7WfEpQmG5CecbMpirrBomlwghFejnOcjTIc0oCdBXF5WXk4JDsxC05jLUoB5wglpyaBYrLCGH9REnx1z4ZLOW7LCu9XG9ySrcxziUCns3zNvyowDRaZo+2HS/zJTAS7uO9wcXKAt69OcTDj3F9hOmFE6PEKc8ZPAVbDg3YIbKQVr66iGsBCUl3aC2qTKhwnXgBC6SGeglbpc9PJxN8PuxAOo+UUKBkGjjYRPSROZIVpsBSgQVpJTa/XTNONCRVgTPw9koj4W3yOWMxWqTdQIfWostczVgYTPpni+SYgcMyTewNuDbAaAnrxXh8HTOxASClGw/vLBRuAVYAJMY774Jv9Nr1vMR7Dz8bndYAVGVaHpzh7+QYvXn+B+fEFkM+k6bWSRaiUnwCsmKAw0GLIRpN1sqtcFvhfAKt+XvesqucBq3RT7n/uASsV6Z3+K2Nd8UdzZNMjdRA0jx0zvI15bXPBu2DuCDDw8CXAa9U9BSTUoftjUobVcP1HVcLWa8IsEwuNnamKrr05GVD8X8FNfr1F+7AUQ+fhx59QXV5jvN1qsx6LPWHAKA9oHgJVnqnz2uLtS8zfvMD87Su0hwvsZhMDrNz3TNUOeb3bwSdwSRdn1WPrTNcbTHGVqlMHwar1Vh3xxvcrvP8//gOa6zusH1nVZhdDwm3Rdie6aybdTxJ08y8JWPmofkA2jOqvAgiCehnwWG8xXsyw+OIzHP31X2Px+VsUxwcoM4iRFP5HDEq7/UQpck/tjc6RCr5cSqz3cFZLuymRrbbYcWx+fCfQqr1/xKRhd6sGO3WgdH+cjzCEh+dB+t8ND36CF5Nc1O9sNgXmU2TzmTOsChycnsgPQ6b80fkspCq7GtuHGzGs2NmQoFV7Z2AVQUmCHN2Z4zSrAAkjxt3LQJ+42N8CWPHj7zGd/XU0RZMCwxC46ir7T7zvELDiQ8JnJCq66dNSoOLJz9QftL10mEHPU4BVwsDxXcyaGoSsLE2QVLQZWXWdfBNKOgmc0qx4OsX86Ejm9ASyCFZROsm/KyCnNMYrz7tthYa+M+sNytUK2+VS3Svpe0eTI3YfLby9tIJnzkFnqT0dV3xYxBierbbPOnvYYxHlLTLp9/o/N0ntLQ4Ueic47i/rMXD0V1/j6Mu3mF6cSM5MlmjNynbFs5AdR90GlQwryev3ASsmzTHGwWLr463ex6prP+6m5vTPMMDqQICV4hNvUZ/GB3sMq2hs05m6WtOCpySBcQZF4S9Y5mk8J0MENm+JRNsr1zyLBFC5mfAQsLLiiiUN7DalToFskY4x6HJ4tanxp8t7dQv8080jlm2ONaVcLZNtA0eYePMlOH/3mGN+BgR4pIKC3+e4/3uJZbKfh9epOEDOHNX6dUBOLxSZtxYkASsT7aX37OOAla7GGME8q8gyzloDN3c1mu0KeVPhdFbgxcEU37y5wGxU4WjGKn8jIJTg5Xrb4KfbFf54s8X7VSnZDItGTGp47QStxL5QrugshpFORuz4XSwrAlYuh+ZlBbvK2coqaJGZTEgqwDgbTffbs1iY/22Aj68RAQ9yObKmHKal6Sox0dFX0aUnePuAlWWHnbed+6wNAavj6QhfvVgkgBULLqXwDQJWy2WN62sCVg+4v99gW1FCyXyHErIRKhY8fB7uAVZW5tP6nWY7HGTA+WQsdtUZ/V54ZLEgq9toMlgmgZtmh8eqAhlWBKxovs6iiyJ8lx6Tk0eGFb+TeTmdFAYgkREd80wgi02T3PrNa51V0yluRjne7YCrrMAmI7PeGFYUxkroSB8gyo92wLwBXs0PcYwcJ7kxrORd45oqeYF6lzs7m0xrlQJWkmSSGUuJFAEpJsw7YFs3kgLelzsBVo+bjQFWvGxKpQfFme7sStePiZt9ffZ+vp1MbmzgFFlWkv2xwUUxkjk0gSz+PJ8Xzlz11+nkZD26PNz3u1xNRCmztNH1MZ6JQqXnhWRDhe8S48L4EnOxaVFtNsZOFx2m/3CUqnPvKLdb7VcGasCaAZSV2Hm8yQTBioKSaWMSiZ3MM4kF4CLHhLEQz82CLL62O/dYjCRrdcv7o2IxCxpePHPGFV9H+bkDed35HfFJsLdDT5gGFC4bD4WQLAq8SRPPX2v6QAR9gl09EkhFb6vlw6pjWHGeGSBpLHO7D5Y7BGAlxUfXcM022HR/ZjEsziK7vB54CcCK4PGEonIxrFhU3WEegFW19Wdpw+4sfKQWEVOJPs1e/KaPFYB7elntagFWjcBX0Z78mLY1IsDKC/6Sz7pcUCxayRvH6mS6YOGmrjGtahwDeJkXOGe3ToLKLMBQJkzgmHPcrIAF0EakzuK8uO/cZ1z1pAiCsT4bMFTMB1pcrtZ497DCbdmgZLHCmc9ip2pULT+y1zW2Ge8Kr5XyajI+i3GLs6M5Xr84wdGczLst8ty624bJ5+jf/ZuvPkovScGb/RvXUwBTNlHMuacqSOl8jJ9TwCqC7iHo0R/GPUsrFn0KBqUBQfqcp943HhuSxKeCiLiOqPClrxOPD8AsHpsCanGN6XVFxS0kDPQCCM+rHpSy7jUyr2Y7Wm/jbICgHdJ6zQFg9RSA9NRnT3+XAlZPBdTaiJyiPwTePjauaaIV15+OkUAsLqbZIYrFEU5fvJYs8OD0JbLJHLtg63wMsBJY4aBVW4tWyElOeWCem5a80/t2pUnXBPnFW5epT43S8383SeC/XobVx9e3JcLaqLRhWrptmz2rAjzIDoCMDCt2JZPbpG1Pe74kRtHvASurfnLbUoXoI4BVP/I9w6o7dJy6bp2pKNmaIFMVvZDUL+cmu9oAyzWqqxssf/oF65/fAfcPKKpaG3V3xFP6QsYHd+3FDNNX5yhenOLoi7cCrNrFXFUDUs2Nuic0ABN5pYSOyaK8TvagzN4ql3wv0uQJoG1u7nD/7gq763ss//g98LBU1csqjmPrHOWSDa2/LnTeZ2f8JQCr7q4GcO8D7ke7pBaq3HCtTczX6bHaYnZ2jPM//B6Tb36HyZuXArBW9EDpACu2zO7ZoxbO2v+0XrzFuFST0QVP4Ip3aWJ1nv4M92tsfn6Px29/RHl5g2yzVRJupqI8nC1R+af8U9c9mRGQQcXyqRnvY1oIvKKROZlXrC6KwacW2b30ncnO+uGW7WtQP64l6RytSoxpHh/y0CiEpCRI97D61Bk1PG+Hn1EWUChsAAAgAElEQVSJAscgqWBaSNX/c9eYPeCwO6NDivLkRm6rfQiYdV3vEplFeuZ3L5VSQZLXTwsrdv2JJFBVfTd/T0CNLsEM43EGbG5ez8CMc3NZlQJrFudnmJ0eoThaYHp0gNGE3WjJsHLAit+ZALkfj0yvKV+mH0bJToprbB+XBlitN1jd3NkesqHLUSbQivMumEliQsaaGYDJH9yvJ1jqPJ9s/+irZ6rn65iKLjvRF8HHRm23R9gUGU7/5vc4+OI18tNDlIzfc3bGSgAr+RexSMBE+XnAysCqfUlfPz8p7wjjda5p+lUaYEVJ4GhsbKaQBKbzwT5WzyxTMc5nKH9WQuI+TsO5FoW8KNhF4Uuv4R523PMjyQ1NTgpYqZtfwrASy0rGusZWq+WDYm286zZDlRV4qFr8cLtSp8C/f3eL2wpKjLcN2fLGMdQJyHVXMFEbdnlOJHkOxqeJzt4aCMm0n2WW1FixTkH9HmDlVXUfYH42yQE7wMpBFvdYMdbVkGHlT5Y31E7+VTQJzsl8LjfIyg2Oigxvz47w5uQAL49mdPcSY4AsPbIceMYvtzV+ul3j76/WeP9YCizg7wn8WdcvAlaMyRQpdN5pAViJgdzFEk6Pc/8o888KxolKl518Rw0BugSTyZ6fGZ6S901obM6RMZICVraX2K9Mvh+MiZRhZRLCDmwVw8q7bUra32BajEHA6svzOc4pCZyzK2Uj1i33BPpXrZY1Li8fcXm1xMNjKTYUpU0cEAIgBKyiG+iHDCt7H94XMt1ezApczAqc5DR2bmm3LLCBMZc55oyw3bVY1jWWTY3HpsWap+1sqphFy1dMO74mZYHeMTDP1CGNe5A1KHGPNLdeYNIrpQNb20/nuMsLvN+NcEVZ6JiOOWTVcb+yGEEJKK1E6CW6G+HN/EidcvcBK/oEcY6M0Mo03PeeBNgIDEMeXyx8CbCiJJCgyQ6bspYUkOtyVTdYbbfY0rbAASuBoSkY3JEkUuksa1W9h7AVd2xdE8TJC3YZnYpVNSULe0LGphtCu98Pu5t1R10UGeJ7ci48tbcJoyJzy2MDzUeXpqsDLz2BSOggICU2DFnIJg/j4+h/V94v9fcoTAV4rlyN85CAVUgC+TiqZAhWOTAW/lyRlwYjXp3pihzTxRzjSaEvdlwkQMX9W56A0wnWdSkwKwArfphobiFihfs7mmVB4mPoZ54UEgn7apgzy7A9tqyB+T472LS7AjVBy+UaD/dLrJYrlFvClpa7CLQKAohsSpzu5HJAA6xi/46/9ThDeEz3Z7lvHorhyFSsURBsoaSNYJUDVrMxi88u09OTOz1Dr+gi4UbsVtvz6ZFLkGrZ7nDf7vSdsl4DXx3o0ctY3Kp7zfligWL3pWWkz56JZTVmd/S6wRGAF0WBF8UUx5QMsuN5s7PugZzzDIWje7vGxAk10qxYJ2C9t7O/eW3sFkoZ4OXDEr/cPeJuWwuwaiRTDil77P/+Gfyz2GWbJQgLJkXW4uRwipdnRzg9mmCSc62SsZoAVv/7v/3dR9P1FKQYBtARcKSAShqspKykp4I6HShluWcqnk7YNJkeMoieetywgmUAz/Mfj38P0+cIYIbXqaTQEeTh6yngUZez/X8pcJRWuIegmAKlmuCKdZ8IyrsCYnlGsTWutR3tK4tRVbLMRC2mBz5ScZ947U/dg/RqjSH2fNC9t5FFR7lkgxlW8J8K0oeBZgSiBKwITuXzQ5xcvMLFmy9xdPYaxewAO1Vu+izvA0mgtMCG0xKgMqZVSAJJ3yXF3dBi26PSpNZ/7rwdPriF3S9inj33iP8cAKun5rz9Lph7BlgFu6mvBBN0NMBK3TYctFLtNphQep0wPqxlWiqqPoNAVmBYQXoCsBruO/Ge3cavamqYJI6NXcXkhaCVrmUsVka92mC8rbC7fcD21/dY//QryvdXKDal/BTC8FTzPKMue2SG4adHGJ8f4+Srz9VFLjs+REN5LCcVo01nQflPPa248+nwyq/aR1MKuEPOjho3D3ikyfqPv2BzeYP8fqnrY8WLfa2sc4clcbFO/qUBKx3uzzgZCrDyjjEEdapRi+WuwsGLM7z4278GvvwcBX2gZgXW3EsI6nAsm518TOxANRq5quHu2RBty4NhJXmbwBdP2eiXtS4xXVfY/PQO93/8HiuCjTLO9/lE/xEBVs+v30/9RfMqvBl479X+hczBQt8JYvF3rPKK3h+G5N55r1yvJGHMGHi7/1bGzirqW2xVzy5G8osJGd5TTKWn9s/nPkMAVqZ27lm2vuK6xG6PoeEv1gGSKWj7xBs9NbadvCIZ93Sf3NszOymPPWv/b/sMK841TpS+UYG9gQACX+8K0pxhRcCRVfd8NkPD7jKHcxy/eYX5+QnGx+ZJZh2jRkatF/DYSwEV+/FeuV8VpX/NtkK92aBartButrj+8WfUd0tJi8fVTqAV5b+2P/V+jnHmDvfSdEiHBSEm7Z2XTwD8+vzeEdE9ZdTFSHsq2QVuVF+MsZ2McfzXv8f8s5cYHy1QEbCiz9CoFcNq1NbeIY4BH4N4Bsc9w1Xgulf4I9H/8D5aoG1VUfOvGlHGI0kg5XbzPcBqGG8NGVYcj1QSGIBV+ry06Me4KAqiaUEzACsya5nQKs5RQG1dq9Su3EFmyY/43y4JtLPKAKtdbd2WZSLOxDsrsNplAmF+XZb4jz9d4v2qwtWqwqZRH2KTxpNpRSBUiomeYW/ztZdUCowPuorHWfuAlVWgA7yx7osmt+HvrJtc721lXih+OrNLsxf2bG3x//o1I/DfshnvgpeIpwVYsamCyctyep1t1li0NV4fzvHVyzO8OT1EwQIgO6GNOddryYXacY5V2eDHmzX+7t0KlxwbsjbULMTejYBV7YCVXYL7pmnOW+9Lo3wkHjKMx9RRyjr2qauUGwCH55/lBBaMsDRUtyGJSttchUzcujhGbqrhcfZWMMyCdtV3M/bXd8BK7yeGlcNCYnw1mBU5jicZvjyf4fywwOFiYibMlPiw3fuqFGD1yy93uLpaYrWu2ZRVnmmq9WWtAVaOVvSAVciXWPSgFLnC+XyC14czvJxPcJi18sqhubsYMvlEYDJnEQGrzW6Hx7oxlhWvfTq1vU+JO8+lGjm9mKhyyICJOpCxuGSdA7UmIv/dtSjU9IIgRI7dbIGHfIKrNsMV5bMZ03SWiZl4W2mYc5AeVmRvELB6uzgWYJVKAmUBIBnQCDv6VgbjxUGNfg+ye6HGAvQxImPIAavVtsTjtsZ92WBVNVhTJkYQW4m8NSJIVS+xD6dpAN+nGNPD2Jh8lssw38tQkEGVZ1gspgKr5vMJZvMCecG9xopulE+RddXlolELT4CZbq+LDpl+IQbSUBJoBZuOVR+AlexPnTkjmaABUB2oVe/AOGN7+6Dzq4uXPecNUJ+Al3yExdIxCWRnN+E7j/kEW2FBryPyphXoCjamIQuvICevlaSVZzDBKv6tUpdi83MVQMh41yWc5pZowK9AR4GJzgzyXUydtn3eRa6a5tnabzqAmt5uiUpELZdzVCXB4Q2WyxW261J7ed+50Br81BW/aJxOs/nYoXnomqWPvUfs3v2pHQyr/jd9kxLremeAFTsGTkBP0y3mowYGWIkCNYhPvdLmb2U9dMwwn2t4Q9CZssDRDqsRsGKOpK7NTrQLEMjHTPczzpdwmEjIGSywZXUjRclRluHFZIrzyUQA8nzXYtY0MmOn1UZ427EQG0w7u6U5cqpp+Fr+/hyqcjTCKstwXzW4elji8n6Jh2qH7ShHlY2x5ZiywOfrQjPLVTr23SW/2gvoDQkczSd4cXaAi9MFDub0JdtgNOIO49ys3wJYpcHYMCD5kAHkB2YyCdPnDJ+fAlbBMIr3+3MAqyH7pwtIEklEGijEBAwPrA8C/mRh7Evy+goPn5Oamj8VtA9ldCkwFoFSMKzkA9F5XlmXB2MReHtIRySj9qN02zf79HW7jec3AlZRk3/qPqWMsBQQ7CqU3rL06QqCVQgj4IzrikR8JOP1KcbTBQ7PXuLlmy9x8uItivmR/JGsvXMEXF518wQmJry05e5jFZJA9ipgrsmDxdrD8/sTLAynq3+MYfX/J8DqqXWeAkXBsgoMWAlMTrNGyi+M2WSVd+/YlAIJ2lh5OJg0UMw+NhBgBfQZwCpN9lJ2VzCsuMnnTFhEWSegYJ0nW3WvMSCDrIlsW0le1t7cY/PTr9j88h6jR+sYSE8KM1S1snR0CxwdzgRUnXz1GbLTY+Snxxgt5sbAyZmwWUdMM4V1KayCcDNMbSlRpcada5dVMurql2vUV7d4+OUSdz+/w/b6DgvScgl0eIASxph8Te2HTrUOEtFwjf5zPKw0vmmHQ1tqng11S8+MZ5ksM8DKR9hmLQ5fnuP0D78XYJW/upCsjuAATSLZAZRBO4830s9jDYeZo0dHBhYygRAQZIAVg3kxs+gvtikx3zYoOV7/+C3uv/sR7cNKFSEZ5XpF9J8DWPE6tca9YkUPFmV57nPEmEjyMQ/6FdzS+yc6zhCs8vb0NNNX1y/3odD51Zm897P5LwlY2Zjtg1Vd8JkyfsLI2UGjAKyGYzfcJaOd8nDedY9LgM6nzj8+T79/wsPChC9GYTfwziqNOieiy55e30ySLXGHACijpI/wUJY4ujgXgHr48gIHr87FkGTzBPqQlQSsHIwWo86LqLouBnjEUN1/jvR4VbNpSLstMdpWuPzuB5RXt+paOVpt1cyB7LlgZkRTgXTvHP4cd/45wIrjwDlkf7e1pnnDaSlQ3kylVcji3iJmT45yPsHRH77B7O0LZAczlBxERn0ZpW4mCSSDRuGuSwLlY+WSbC52A8x8jDu+aTqfOGbB+pELn/Z7kwJxz6f3iRXbAhjdmysfYVhpLUkGvB9TRbzA+03T9OEZ3CUwqvYas8v2SmeDCLCyrpr0sFLVP1i4brzexZrKBVk4rLVs2fBlizFutw0u1zX+7qdL/HxHucMG65ZV4xzVjnJSymiYxNGCdj+pslLKPpMjqvga6w5cToxonW0UXbO82ibAKirwmh178kDv35eAwgYEubG4g1gBN3ZNFmzgBV5KHbsrMdmsMK+2eDHJ8dX5MT5nsYayDCYMuw3GWiitGm604wKPm0qA1X/8dYnLZS2GFXd8dsDj+c84gHJLx8s6n6hody+JGmcfWV3Rectlx/JUUbc64GDOhuwOvHksrzkjgKTBptoIdNU0IiC0I8hnoIWkcupw3B9pYQJvJsAWGwb7LYpXYdKuvcbfiy8+5jXvCNHsMJ8UPWB1kONoMTXohtYHdYPNqsLyocSPP17j5naN1aoWuBiA1WhET54BYOWxrhX4eK7UmGUtXixm+Oz4QB0CD7JGhuvqRqjrt89Yt5S0jpQkPlY17soSj5Q7zuZo1TGPQOgONI3n9U/HZF+MDcMnyES5m8fbAVjxs/MxykHoFTdfYFXMcI0M122G5SjH1nQNti+58f9klGGejXvACmMcZQUOxoWY5prCKkyNsJPPYwDNHTWwOyx1Lzz+oD+VupE1LZabLe7XJR4IWNU1tlWNkjGmumYG6EaGi+9vOmQswOn3E8HODlZYAYLgDUGp6ZSMqhwLGqtPxpgvCFix06gxrJxs0nnVdfFZnC/+CQKwSmXPqTxR7+nnn5i+LMIlbCr6h0ZHasn4/DH8mUWy5mEl4ErzymeznZPeBZWAlXcPtLpx3xXcdqnepmEv32b8LPCJVhtuvu6SQH7oghYKk0KdlVnQk7yN4DDZrA5wMZZSUxOXgIoVlIwP3++ppmsRl8b6kxxw0IjDzizr2t1UOxmy08OKMmQtbZcmk/jB96jKCuWWHlhkmDnTSvtN2vTJzt8uZiGX2D2sYkLaVmsbSnQK5ClAwIoMKzbhoQh37oAVZbcmibYz1p7aR1na3r1LJrdORssrtHgc0aOS8sAKZdZ33osm0TGHrWury+7cM83iddu7FDs0O0x2LQ6yscCq02KCg3GGxa7F4W6HA3YOpERQ/rDePZpMPM5N+raSWc7cztrieAG7VQfDh3anfeZ+ucHdeotlPZKH1aoFlnWDeuTX7kUX3huTbttYsOkL7wH3ILKsDqY5To9meHl+iNPjOdBu1UzN7AxajP79//h1mlb2UbX/NOwy90HQ5aDI0Nw8rZKlAdzw+TFhUy+s9PHB4EnBphRcikWWAkNpwBPXPwSr4r9DkhiBRLx3vG6AK6lcL0V8UxAnfY00SH3u2jhxybAKhlpqVhceVrF4An2WgbVvurzpijvUitMqhnH9fZfDJ4Ca5C4PTdeHwTavKf28WqiJST4Bv+HfA2ALQG8IWPE1BAIWE+wIMhQzHJ2+xIu3X+Ls5WeYHhyjzRhoMgDt67uRXPW0b9WIvf0lD74K2Y6SwHoAWDmwO5zd/wWw6mvBSQeHDzaBqBlHp6gusSLzZKaExSraZDcxmSFgZbK5Pme2g4GdLJqdsQcVdArwYYWobyYQ4PP+2vIt3yvogdRPJtOOqirASp2TzNNB/wiIUP5XNshXW1TvrrH8+VfU1/coyGJcPSqpC58M4Q187nyC0eEc05cXyM+PMbk4w/joENlsJm8cRi06kMOEsuPPWrCpDpY8aDcb7FZrVLcPqG7u0Oj7PcrbBzTLjTp1dFRvmSg2JqVQJyHzh+gS2CT5i3X6zwKsYmtwqy0vHNq4xfCRKeVG1kz+mzyTSTkBgoOvP8fo6y+Rv7zAaFoodWMiLUp4xbvALia8z8ZCiAYI9ov+S3RyGUBbcErAiqylsQNW9btr3Pz9n3D7x+/lYzUbUZrVSxU/nK+/9TfGZuOBTLPQLkBy0RJ9VhisaQ/id08W5aGgFuf0fsmNFZB+9RSIXgSZjHXU9/4SDKuQPQSYE/et25N9KPT3AWilORSdApMhS0+MONeHPkMxRXQ+JRHE8JyNgoukWUnRQNcXvieeSwRg1c13f20LbgxEIVDFAJleamz7nB0f4eTta5y8foH52QmK40MBqhsG4pPczNk7qUb4CdnnVrLAjM2BqmBfMGFAVYtKv/z1EqtfLvH40y9o7h4xqXbyxhOEk9FLpeqlQ3+mJJBrgvJhAQyK5K0UpaBUKLhV2RV00tC6aVByn2RFcjZBPZ/i7G//gAlBuvkEFQs0mqcGWAXDykCqXhKo/ckTFSb9Fnwbu81imK53mzc08OYgMlhmZ7CeYSU5+Nj8op4CrFJZTher+Yh1wNYAsIoCIfcFAlZR6EoTKrto7sHGfgzASg04nGElwIsME0kkDNDiV7CvFKfwrBCjvUGlBhFj1FmO+20jP46f7zb47uoeP90s8VCz4USOVUVwgG3ueeaRMWw+pj1Q5wmKUZ4Gf/Pt1RkWnSStA6z6c84kgfs+fWndTe3Q1SHQC3sR/wngsQmkWNn5cfuAFV+3wWhMn7MtFts1zkY7fHW0wNcvTnE2z/X7Yky2L2VFVvxjMxzGbPerLb67fMTfX24FWMnDiu3Npaqy4hHH1DAhzWpzLenmHtkiFcb1RvK0YpyjyMeYUm2Qm/Q2HwFH9KRzD6w4N6wDtZU/1uVGzJqqbMTyMp+oFiWBq5by2ARwdTaXun9GV9ZOEhgdFN2EOVgBzqSlTDEAK34PhtUXZ1NckGE1n0gSKMCqqrF+LLF8LPHDD1e4puH6hom7d82VsqZFSX8b96KxdhNx9No4kWFFeebFfIq3Rwc4J9OHHq07NY937zdrBEPAiiu59ETxrtzigf5snP8shFMGzRGjhxYljfm4Y1cVlAM5YKWCuZgPBmzwnNUeznU1W2A7neOW7ex3IyyzAmv5vnGHseZGlPdMsxzz0RgHyIxhhTEOR/wduysPwFwxsAmOeIdbH4VIwpX/yTvUwCrGZpyDj+xIttrgflthXTcCTDkGYncHw8plb3G02RnYEyq0NpUHW4c/scOKTMAUpYDTGZUvIxQTkwTyb2RUZfxyU3j+bD5q9q8rUPkBme4LcdYOwQYTgrg0nSCvGs+oHCxJFzsic07RNqKtGB9W1iRka3EtASvle8FgDvYNWWnuEd176QXY4ufpwMM4Pkfs28GWijg0zNbpecWi3uT4wAy42cWP/nacS9OpGFhixjkjWmBVyNh8nFQEledSX9CK2LPrzJcwv4aklIgLOK5NQ3DSWFIiaDooRUkk96HNeovtZotya2wrI2kaszAYVmG6n0aPKa5h961nWIlzTGUPZYHyiyzlYUXAisbrZFgVbjiuXd3BqjS+UmnBWUecApzbGzKrMvu6rjbY0gyfai5vyGJntLHvuN6ELzDroczWJbwcV9kNucUI84xFluGEYFWWqeg7q2tcZGMcY6TfLUYZZjw7fM9jnJsXLBhRXmgdsoOlx/dk8WLJokHbytNwReCQBZ92jMdmh/uyxgNtFmgor/00CpJUdHiA4+ob219tzI4WhboFnp8dsFG3ACuzM/gNputPSb7SCtpTdO0hiNMt5uRQj8ekDK14rUjG+P23AFYp+ho3M14rALH4/fB7SPpSsGcPaXZD9BSwShdOF5APJBnpJhlttvm6AU4Z6MM2opacDj97HMrd5PRgRBt5SEB4UIgh0D8/rj06+gXQlS7C9OdPAVZKmhNKZoCFcb1sMfrc31PASoeFI+V8fwOsjFI8ymc4OH2Bl2+/wvkrAlanGJEp48amtve7Z1cCnqgyJkmgfxGwamkyWKsiqJa0HcPqwxHojeqeG539tuVPPepfuySwEy88IwvtP7OVxUIaqHupZGHqDCtSqGm+bhV4tEOWVQpYGcOKVF2VRZ2WG+s4Xc99AmybXSRTIpEqIZkl3isGlLFSYdItq5BQqkWz8ykrUtd3ePjpV2yvbmW+Xt1eIWdHMYE2tiEr5qYkbD5hxIzJ+QmmL85RnBwjX8zN38j9rFqnQ8tzyo0FufmSaZNzQ7++QXX/iNW7S2yubtHSc4DeTNta16X9SYkpaduUqDQCUXjwMFkjJfo5wIrvqfX90ZLD83M7Cj66sy7NH8LbvD52kGEFb8OKMA04D2ZYXJyiePsSxe+/RvbiHKNZgZLXw0DFu5coF/dYzlKWCOwsuVNdjkmEV1BZpWXUSMAqE2BVYb6tQcDq7u+/xfU/fifA6sDNW9WU4p/84W1X4aEeezLvQ+ybSod4iHpLbdemaLkEYMUAZ0IZasP2zpzPxhbRHqngwaQMEciK/OBYYAe+P8X8TG5ZetYO72QEkSlIFB4Wewl0ysAYgFbp+b4HPPmbdRXGAFTi88R3ebv0syYFpfgz5438OFSx7bsAi53oAxLFbzOa3vew6oM881YhYKXmCBmwyTO8/q/+FoevX+GAMsDFTJI4drEkeJrPp72Hhlcxvc7Z+yoJr2rMhNblSEoeqho51+LdEo8//Yq7b38wkHvLrkDGAGHSsqq2/2zASu3PnWEV+b15zngNWZKOsXmIkJ1K+c58hnoxxYv/+m8xeXmGdmoMRxrL81Qsy63kSfSlsHTPJIHGthoCVgQ4ArDq91gLNIypomBT9gMsSHCPZyRJ30L+bPK7aLKQFvv2W4K77MSr/10slgBWafEuACvO0TSG4vO07w0Aq+gAyOQ6fKoCsFIVOwGsouhG2XLDSjA7UPF+cw9mhbhiwL3DGgX++OsNvn13h+tti7stcLfhXkjj7DEO5hy3KgGlAvSL4mFI6YOF28tiDf82DxJLNvuW57EWLGGP3yedADUIdBzhl3uPJVKk2FY64MozuW6lqhMnmTM18maD43qD10WGv744wdcXx5hlNcrVHRYzyjLYacyScUqymlGO64cVvn3/gO/uduqqSOYCAatKl2t+lkwUbX8xNpVYQ5qDRofK2xLHeSOT4ulkgtlkgvl0gtl0gmlRwIAUnsre3TCauARg1bbYNmQqNVjTdHm9xWpbY7Vt5De23Y2wqbnPRCdtZk0mNTR2rzG1nmZYeXSp5I0A19OA1eenE1wcTnC0oFiY7AQDE9bLEo8PBKwucXO3wXbL8WNsYmj3U4CVjVPEuoxJGhxPxjifTfB6MccpO9TRn5VR84iMLzNxjsZyTGgJn9PH6nazlSxwV0zEsCK4IBElgWzKb8aZfLhkHD0eycOGDKsUsOK94+/0+bkHzRfYTua4xxjX7UjfV2RZSc5kgCYZQdNxrjP6oM3wZnGMwzbD0agQ60oWCgkgr3vbSXnD+9T3ZG8uJfY1v7h7ZWMHrDa4I2C12XaAlVJapz+ZqrQHkjTvncrbATumL/eClZmqT6c5Dg5nODi0LoBqxcDhy9kYi2CV7fuW/7BL6X7EtGffMGCXWoyY+DA7FUiFK+9GSy9FscsdsOL4MyZkB2kCVjJN35Ziro/KGvN2jFG3zqwrYUroIGDzwdkbpAMWftREwWOWhPAQOS7Pf8Y7dlbz8xoooriA0smDuZ1LFRsvGGBFo3bKBQmS0vuqA6ukYOhJRpIM2oD0xQ6POzpmmkuqu5zbGdvxGTsPaXoL+hlP4Ip7OmM7ygUJ2q3XW6xXBK0q1BXPEysSERwX+C3mmbFt03+RP/cxVtcnQeNG8JrgsTzlyFTdbTFFI4bVjOuBj1GDi6Q7tEWEFgk6WCXyCRsSE3Qmy8pBq6tyjfWYqgYCtRwvK6wGAJYzxnTASmvU5ZjyZBRgpVaUKp7PsrFYVlPG2Gy4UJZ4m09xAuBoPMYR16134RaZgAwtdUamxNv4VaEqYY5CwIo2BIy1uP1XuxGqUSHQ6m5b4WZb4vJxpW6l7CjI9WuSd/cP9BhK7GN61TlIP5+OcXF6hIvzQxwd0rglim0tRv/b//BFG4f3EKgJwEHGZ+7lFL8L5g+TKg3/M9XFFKF8MuHvNJhJapzIBwIoGgIeMWE5GYegznPXE89RZS1MN2Vu3gdEEQylLK24snQjEDWbE0xVJE/A/HVTttPHuxja8ZQCVnwtPidM19VudO9fosFQhy128etN94ZV7Bi3FCyK67Nx6BHm9B7G68T9i78Nq5wx/h+8kdoAACAASURBVOkYpa8/ZOilH0UGxqweT+aYHZ3h/NXnuHhNH6sXyCbEenvTts6YNhqrB0KrjIYhW60KFwn9PMwDj5bPhFfZ9947jK1j73hqcg7m9VMP4ev3Guj9Lnwx9s+8tIcmfTX7qcd9LGHVXHWTc3tubwgYr2XPj014iGy4qWu3ge6NkK/r7s7ubbD2btxkOb4MUFlVNWmgSUYIXIyVBPRzz/0ZvAMmO73RR4ESweiIGYlJHFD9+meAYImIAFqX/ZkJusn/RtHJgnPEH6sKAe91WUsaONnWwGqD8vYe9e0tNu9+we7xQd3BipY6bmtjqxQvA2YXp6gpszlciL0xOznG7OgQBYEymlEu5qbTp49AXalrS7Vao16vJStaXt1gt16jeaAPztpMw6sdJB9rWSQzBpJSDme7dGtNxWrX/u/3Cughgkh0ff+NPSrWaTAk9+dDzBaCRQY3cPy67szJjBEDyfdKggWUHe2muQFWr18g/+ZLZC9OMT89UWBsLbT9cGZeYiV36w4lqVNf4RM/0sE5/pYdnfidndtYESqqBvN1BVzf493/+Xe4+vtvMePvRJOnfxUPyQ8hq3QPZHUyzod0dmttOuCvv/sfe9DGkxofHK0issT8AV6nNRA19ADJ68S2EgzwDqAaBC6fwhrTzzLcH6Ka+8Hvkw+UzqXu58TQfHg+D0Gr4fsPJYSWzDmAkBRtPrVv2U0xXzN5ePCeag64j4YDa2RemM9jIQnCqi7VpZI+VfSXI8Oomk3U5ZH6JkpCZDLsMgTdBx9k3icDSu2fwBQWNZRAW2mWEhIxrQg4c03fP6K+usPy+5/FstrdL2UozKvlvh/m72nRxt6zv7PDMYzHmqjJpDQdlrv33JGYJpStKnAeZwKlGCDSr2t8foLjv/oa7dEC44OZNY0ItirtBOqtGypzDZvhOiuVpODL2JqfnL47kTRG8JwAJyxKBFhlABUbbNiXChPqDOsMn8QLJcZAvnRJPKd7nJiUK670glvKso8x4+fmYwJIjnHV+tXeb3InFcByShMpU6S1giVuIQmMpNg8rnomGdlWUSBRVZrzj4VERhSjAnfbBlerGn96d4d/+OUal6sG5XiOOpsYO6DdqGBm/3qQKrxWFJyL1WXnlk2zYHlw6M3DRo0Tkgp0N2fNiLNf4l6As/2FoF3Rma7rd3v5s/mvml+kJWghR7IzucYoq1E0G7wat/jd8RzfHM9xMSPowHiKjdbJgCYjgeATx6YQGPTz9R2+u3zAn25KbDAxlg87LdJPidJKvxAVPOgHxHVWl95Fj8lJLXbV714scDTJcHR4iMVshikZuvogXIcNJpSzeSev0PpEkZVjudnWgvwkidsBq3KHu+UG7++WuFuVNIeQmb74vmqWYv6wkvgx9iVQ7fGRC479Vhrb0bqROWNawHKjmGUxLXAyG+Obl8c45XgVPOu2kgwSYLi7ecTV5T2ur9dYrmqsVuy+Zv55OgvZMZnzxqVXsrtxljnXJ/t/zMYjLEYtjscjnE9ynE5yHObAjL5jBFDobcPkXJ3zOPYtShbJ6lrsqiX3r8lEII+YqQ74cTRoVUAQcsLXoYm2JDnuBefFdA6EwD03ccaEnQIXkgKSZXXbjnG3y8SmYLdMdY4jOw4Z5mRVYYwvjs7EsKKP1ULNcKwoaOvZOqDrfTyui3UUcWvlrB126d1lYwGmj/SvWm/wWFa4XW8Uc+j+y4eOe1q/58eqFCDfVYt876eUsmzlHzyZsuBqbCp2/js+ORBwNR63yPyLIGOAO8Zm4Vy3tZ+eran8Pf2bgOnk4gI0lRcSjyK+PCVr8lHcqmvtYjoz1j0lbfydg1acYzyjpu1Yz0vPm5TVukc4SQMFjyfN2YLKB/eFGwBCAi3cmoJLWtJDl57pftOMnR5RYqdavBoMqzG9YN2sXR5nwmfcD5SFAZ7/uYGdZMnGXs3X0nXzPKNnVoB8scsmRT6tI997u+ZQDlYSG2bssOZcuV8KtKqNIirRMces2m72TNeTY9vODydsxNDZWohOgnz9UsyggoyqEYtZ4WVVodgRuDKQVuvIvVc1h3ytiRXm/sAqUjgbaUPQKgMut2s8tDUed41YVhklmvRg9HVEVmooF8yKxJiWlpsZa5NxD9cdu5QT/tFaR4tFs8OLaofX9LWazSQNnNLvygvvKtjqLDUmcvjZdh5X7Dh6MFOzA5IEeBbxzFzShH21wfV6i/fLFVYYYcMUTEvFQDo5UO9aKwjzIqVhrLV/zqc5jgkaLwq8vDjGgt5xOYtwG5MExgEeiWXKGgoAJQAryTdCB+s3dBigpYvnU4BVTIQhEBJBTvg6KcBMutXpoyem6imY9Nz1DAErPk7AkOhzZjRmm2fPWEoZSn2g41GBA1bxfkPgKQWJ0r0iiT58o+5bafbBmW3oQw2tgRL+Cs8AVun9jGtLxzcdBxoMDgGX9HOmnz8FreIzpF0S456k9+JjiUsAVvSxmh2e4uzl53hB4/XzV8inBAKeBqysSu7BoVfvZIdKZhW4gViQxQB9nJu54QfGw17VHSZgw/v0qcQrBazSw2E4P5+7/50/yNMP2DuInnrIvzxg1eH5CWDVbd+2KSqRiS8DrDJ2kJJng5nadsCZkmWTAlIeSN3yELAKADn2HJtPHwJWqoazwuWd4gQc+JcCoPEY0+nMKN88kMtaIAg2JcqHpQCr8t3P+l49rkSxnvCxYsnwXMuUCDYErOZTJYnTo0NMFgvkYWY6oempJYC7qrJK2HqDer0RYLW9f5R5M0Ervi/liQRjzAcnhDm96bkCGqv56qBOPZAiBQ6AKeZYakT55wJWXQUp2D8DBCXmPx/HwGLLbkAErM5OMH55hvHXn2H84hwzenxNC1F/7SOYUT8ZDAKsBGR5f7CQQLGa5G2RY39nQiXAqtmhoPfY3UoMq/f/13/C3Xc/Yt6wcsWqkQW78s54Zu1wLKKt7lMPMVNju9YultWLOVjl20Z0NuzAqq6DlJshpwnl4I06XH3IrPKL3k8wP7zKTwFWdrUf/us8NZII7AN5FsM2SsgG/9I9sesKGI8ZmPMTsJKcJaH1f2rP7N7OASsy0YKlNQSsjEVgnRwJyDw2JZrpGOdfvMXZN18Br1+ink2sUxGbIqiDzX5raoFUDsbsB/ZkmLjfhycSOicdtJK5P/cJB6wefvxZABYNTDmrdb6HR1nCQo4zt9slByy6DwErD9g6wKOHQ8msElORr5GzHNNI7pgfHSC/OMHR779CezhHvpiZr5cqo5ZkEyCQaTULOKTU67t3O3sGsNrzLAwAxVk8BKtib89oViwD9t5/Jp3L8RmHgJXGzBlWui+SPFq8FYDVU7HcUyx6Jftuuh6AlQzVB4CVSWFTU/a0I6I3lRB4x8TfeKDMa5pRIaP1m/VOssB/+PkavzxWWLUTVOOpEuV2t9WY6v50Kmffw93IN9henVzF12Q0KI3pYWNmVX59Z4JBSWSKV3WhpzIEAw27WMiP6GQ9W0HS/P4CsNK+6J6SjJumuy1e5y2+OZ7hm5M5zqY04yb3nckiATWTK8kPCgWW5Q4/Xd3h+6tHfP9QYUu7YQEnBlpJ/Cegk0+rMMnH6gBFv6q22qh71tF8iqMJ8MXJBAcFMJtO9aWOdcE8UQexhA3l8hEbJyuEMAGVfTxjcQJYdYvb5RZXD2vcbWo8bndiw9HbSu3jBUqbiS8BGhY0bL/jXIy2WAZM8P8V0wnkNp4WASuehPKwmmb46vwAZwcF5hOu0xIZAatmh7ubB1y+u8f79w9Yb1psNpQ/mVejTOcJwgm7MVlydFIkY98MiEeYZ5TqtDgaZzjPKecZ46AYYcr+Eeoh0TdikA9bAFYEq+oGS8p2yCDU3uksKF/3lFsSeOP2z5+ZxFL+Z5JaYwjzn50OBMzpmzdBVUyxygrc7ka4bTPcZRM8ygid8lICs5kM3QlYkVX12cEJjtoxDrNCMkGe7ZzCYVnSJ/+mOFHSnsRAZD5GJ192USOL+4H+Vas1VmWFu81WUkEySmTRQFA14o9gFXrHvZRh1RlA76yhFUEpjmkxGeHgcIrTsyMcErDybuP8u61T27PsOZnIBeYXZYvO9hr3JRoWcIK9E10wOY8Z/wRgRYyG8r5tiWq1USw5pV9qsxNQpS8yuQkO6YwCpiyw+usKEBsQR7RWfD/o4oQ4s7iCArAKdrg/No0jg6HFMRPQyPXgjS6Ynype537igBWVMwSqgmHFM0llRc4hsq7Y1EaFJXqi8jubB+TyvlLjI76HM7okM0yuSdGayF7mI1Cr06az9LRUGXe6uTwLwtsSm80Wq8c1NusSfDn1NGLH1wSMjr2Xw5fGXGn+q/f2+9sRXhrzhMvpBzgi2FNh0tZqjEDAapYRwLXOmZQiB9geLL0UsDIfVbMz2QJYj4DreivA6r5h9z02j7HzTXGBe/4ZYGUZgzqU6yfjpYZskvJSulERqBaARsCqrvGanTxlxO6AVcMcyLx35e3Jee7RmeG1lsupuEwG2YyAJT8XY7TCmpY0La5WWzGsfry9F2C1bskQs3jZmHA2V1moUQMCbbb07dthUmQ4XEwxn43x4uIEhwsCymT6VhjRdD1uUCSKkXjHpA1QIrwFhn8fBmh/DmAVFbQIcNLnBsIZwFR6fV2wo8pVVMyiwrXPdEnj8fhMMREDsEoDopRdlbKlbMIm0UMCWCnwSrr5xes9kUskvyKCa21VYwz7n3szvP3X2AesyGLpAYHeXyq9JylYlS5+23ifZljFZx0u2Cc3xEGw/sE4PTMIBKykjc8nmCyOcfriM3UKPL54jcn80IwzfbhThlVfKgliJQ95A6wYZBlgZaDVvzRgxSpLCvgN59rHk7fEX+HjE+XZv0ZV1o/LrktQPKEDimyGDV7nUwyr/iDeK091L+4eVfJY8Wp7ktSor45XD/pxsLXJoJEdA8WE866BKdPxKYZVgFbBsFJyahmZGflp01PvQAedaYxrHlfRXWVMtkLdoFyt0dw/YHf5DtX1jaR7zeNanfz4d0n0SLdlUMJ7PM0lBRzPpihmM/c2YkXEE35VCKzLWLPdYkdvN3YFXG8kLxrJm4Absty9bMNmgBKmjsGuiqDGg4qOQRQVsQFDpzNl/6cwrPzASNk/3a31HwRYeGWeQUfJAzHPMD05xPjiFNnnr8SwWpydYjSfomHFhx5W3hDCChYmStLtMRjOpRgcGpM/2vtYhyiato6rBuN1id31vdgtV3/3D9heXuMAY5BTQDmH6Or02vjY2nkigOPDDbzp199TgJXFpylrcZ9hJa6Ounk945Hn90r74eDn4Tg/9xE+CljFCz8HWnVpl+8OafAaSbOkInscDj04lSzukTbS08tNXFPAau9zWPT3/N1R8mZyk5hn6VkWT+Qa4Vmwakqssxbzl2f47G9/j7NvvsY9K7geHEcXx3Q+RFXQXssNzbsE3zvJKqF3hpUHZUwCCFhlqw2qyxs8fv8T7r//Cc3dgwArBqEChZxdNIxfhnFMOgg9YBUg7n6Hongu7wEDU16b4qQx20g32NLQ9fRIUsDFl59hdLSQpxX3Q+0XDGAdsCKzhWBVq0471qDEkm83vXaGVZh9d4CVAmJnBHHHEpPKpIBZZjLw6FAcjIKPAVZpTJDKVtUZecAyTx+bxmUfxJ2SQNBP0GIvMqyGgJUaQCSAlQXMPWClsXZ/N0mPxLa3joEEOdrxFA8l5GH1x3e3+O5mjduSyQSryWPUu+hS5wG4Ksi+b0TjjFgDMnjvO0uKBGiVi07WbpVxt/gLCbxL/RQHe5JpU9hMo/cAK98TYg1E7BzAcgDQBsTwgiocoMLbvMXvTxf43ckUpzOy3tiFjsVccs3sfG3bDGUzxu26wo+Xd/jxdolf1g22dHBRYcoKAGZ07g1I2JWOMip2zyvXks0czyd4c36KVycLnE136qhFJiXlLXZNdm0dcJWcFxZrOaNN9m8mMeFvJKfZAQ+bGtePW/mQvb9bC2CTNNBBNIJCBKcMsCJ7ymIjA6yik23cRvud+nCICVCJ+UUPqKPJCG+Pp3h5PLMugWQwspNiWeP2+h6X7+/x66/3kgOWlXlqmW+PvT9DB3r/MIakHYA+m9Zoi1k+BtWmBKvEsMoz+VnxdwUZPw6SGoHAwVYCVrsdVnVlgFXTYsvPSBYhQatgtErKZPZZvDcFGV36fO6FG96x6l5nYyMWRF6gJmA1yvHQjnDTjnE7nuJRpu/WzY/XQ5+qw1EhVtWb+TEOkYttZQwrq2gFyzKTAsJitpB0xYGuBJz7mKRkjOyBdbPD42YjwOqxLLFkkTCYuUkntShCsTOc8pxAGqL7o6lDkRN416IyQH9Ctt/xDOcXxzg8IsPK1mg8vTuTHLCiV+BeTqT12RdMlD8FAypQaI8rGAuyIy0lYwQTxpx6BKzotcQGPdvSrBp4f6lUIJDD+apY0yxS5KEZob2zhz/I0fyiHceLCMyYUl5A7nLEAL+Sc1ufwYHvkAdqTGWgb3GbR3XuRE6bF5OI8+zmrBZeTLCqKARMaV+mtN8bqIhhRbUWWVVkGjJe5M8EBJMQIgpbfF++Z819RQs4itXhY2VjRMCKhuybTYntpkZTtahKmrQ3Wqcaq67brxVZhwUTu13RPMbB2+ioyfvBPNOlugUBKxYB2gaTlmoAMpu4vtjpOOJek1RobybSzi2v29t5OpMpDZBldb+r8dA2Ml9fcz1Iel+IkR6FB4Hr3uyJvqsCxXWzDWxS4xyHDWwvNynjvG7wWZbjVT7BWTEVw4q+VtQ2TXi2srCuDs1+nkWOEr69aphOH0kWM1i/Yhf1HKsGuNlUuC1rfHt5jfVojBWLGYy3HRCPMbWz2RhcBMh4AygFn07GmE3GODs9xOHBRPsr98zRv/s3X33AsOoCJp+0gYZHi+H4e7Ct4s27IPwjdPhh9Jp6JKWHeTyuM33tuueZxCiCmpAMxX8PA8cI+NPnxIS0G26pVHzGmJiprC2u5YPkQZ4ndnimFUIhkM7YGgI++5+fgZZ5RMVnj/ePDXLI2hkyrJ4CrOI947WeA03s8/RdEmLsUgDwqesfvl4XgD8j73wuYxE9lMltliOfHYtZ9eLt1zh98VrG61yYvwWw4opne1EDrIJhZUZt1J0bhXWQOP2FGFZRoUhBx3TD+/86YGXXZ/NgH9Cy/+7/7pHwHpvEqrfyARBgRb2zyUaY3LTt2ILEAaJgCRW/2KGPgJVJAlNA+jnAKqpwAupIiRcBwzY8Q0QsuBaVNWMrVmvHGpw8BQVMRsoSu+UK+cM9yqtrPL67VNc+LNeSDubSt/P6WzGIG0Zu3v1EFXwxExnImYRQtQMPLOgz0FKqbCVnfVlbbDvPuyRCh6C9TsdqCfDawZ2oXHVryOWD3ePdJ2m4v8Wa/JgkUABRgP1pUJMAMOpS49fHIIK6dRpeTw4XwMkBstcXYnrMz0+RHx6gnU0wojyLQbJ7RMlPLNhiIZ92RgMBH6viGLONw0zq8ojB2uMG5btr3P7pe9z96QeMVmsZQ0YQTa8regDuIVbDydbTFzrp9r5cJ+6fDUAP3gWwlq6LqFZ6gYGvLXDOL2GIzTzhWRWrKGLM5/bGZ8+cJ57Qsame+FsK5z0VyDJQfAqwirEYzo/hW0g+F3vCXjHnozCiXkbAhQdukuc4uJ0CEzpb81y0c7Kr2sMZXvz+S7z+m2+wePsa9+xCw05wDlx3bcT9QuWA062pntFozLdwt3HAyuMyPV6AFZAz4L28wf233xtgdctmDaymKkvq5HDDuCMd62Hc0J2XWgNWmdYlKnrzKrnPHVVSfZ3Su4qAVUlj4ItTzN+8wPTtS7QHM8klZUysjkEeGMuc2cy1CVgZE4iyeUqbDLgKSaD17Op9Ajvfqs6/ins7G6EYYEVJoHlbOIgircSHBcO0i2IXiyXrZFLQxL1P8IZjFXYUXUKVMOC5d+QTNv3YB6wkT3fpn+ILB3fMj6vvgGh7r7VA5/xJASsC6ew2h/EEqxp4/1iaBO5qiV+XFR52mbw6DARICqTySPLzgBVtgfH234FEie3k1fq6KV0SaGbwAgbdh4ePKilpVuEuSvv2Xb5nvGfecSldbcHKjZi4Ywk5eyCq20yACbActBU+n4zwV2czfH0ywfGULDzW+OnNZQxKCluaJsOyGuHyYYMfru7w88Ma19udTHbNlsKwJs+lHQRior1FRn+XtsJhMcKLowU+e3GOV6cHKHZrFJqX7m3UyRcdJHFfJ92nNFblh5M0131VJOy1RI/+Y3frGg/bFj9f3uNu3WC5ZRe5OCoIFnHOZNjRdEsbYLBqk65pSZdAbi8GWNViLjKpIjPsi7OFgDdKWNQlsCHLusKNA1bvCFiVGaraASvlGpRi8hroYVuqaKz9T6fkTlvZdDzCAYGq2RTHI+CsoMfMCDMyq6gekAlxxBIGhBI0IstqJYZVjRXBK0o0CQ6wuOPxfsQr1h3QjKNp7EL5sUnzYi3zb3LXsfiGgFU+wYaA1W6EG4xxk8/wqCvqWTfsBEgPq+NsgtezIxzsMgFYM4yVCOvWue8OJUEc/rHiKI/j3MeQN8YgPOuASEaj5I6bDe6WKyzLCuumdi2F86Id0VW8Rw9F71LcxeQRJvqpVxCw0j8Wt1tMZ2MBVScnCzGtJAd0Q/aI21LSQ12Vmjvan/pDuwM91PFYh11fFJFxtbOq6tVa/kI5ZVLyTmzQrB2w2myNSRVAl3ssmteinRlixHUF0PBA68+Q+GMao+zHK32cvxeH+mcJtVUAC90x5YCVuhraROzUANFxmbM54gvt0UUuueBkNjWpXZ6h5hfXXvhdedGFcabks1GoTWILAzht2RKw6tQzLvk3FpB5UrHYQ5N1euyxMQObgm/W9LQqUVJpUdLTzcbLCXl7BJhh/tbhnl700P2R4Jji4wb5iN0CGzGsJu0O8xFleASFTXprnnnhY8cKiUVfApgsOTAvK4LP3jGQgBW/KAvk/kZpbOQ1BHTVmdx5VWZbYWuBP6iLuksDY4LaPtpg1jR4O57gZT7BaV5gvtsJsKI5+yIby6tTPQJ5jZqHvjfKyyx8Wvvzj9dFFiQZVnfbGndVg++ubtWYgYAVfawEzEWc4B+f9zOnP6Y2BtuHCx3JrZhWR4cznBzN1blz9L/8d58JsEpBDgWJYcCnDiqmE+UkSxOgHuF73sPqiRh671cBWA0p3+mD4vrSoCW95qcCwgh6h58rNvkeVPBeRYkh+FMI61OfwzoNOUKYyAj/HMCKG85TUsfoQvEh4PG8JDAF4uJ6Pw6YEXAzD4thwB1jOmSYPTkOHrCloNtveX8uLCb/3PLGk0Mcnr3ExZuvcPbqMyyOTlQ9jW5vzzGsJP/ghkFPhFGFbETAyjyshHy7xcYHYONfCLCyw6qvmqbzy86pjyVu/+8zrPYBqf3kvAes4khMv3vYE6CLYARPagRcUQltDapF0+2otjYeZrpOOr6BVsMugUPAShUzlwUqwdDk4YHmZpAh6vKqq3WFMvKrvE2YDIgpZP145G203aLYbFDe3GD56xW2Vzdoru/RLldi+KjKEJ4TkVxLamhJsIIOT9o0Gs444SGmg9wDCwYcSlLEKHSWh3dIiTaxwcBJ54sqUxEI+QkdTCCZNPNN/wKAVeSPEYykM1Yd+7oAyaj/BAnJ6MgOFxidHmJ8eqQEOj8+VCfFnL8vSO9mRZ7VMh5SBjB2a8LXzEh6fGPHyTfIvYOaxxXahxXuvyOz5Wesf3mPSd1gKjZOmH5x6sRA9KyGPbBAFc5+f+vBKiNMR8DnR3y/vcUgRDU/kCz93v+owN4S4g9Aq2fAqk+dh8O/f7BvPfECuhq/icPdpgukE9+quAeKkRywipcdYm57hupPvHeY9e8xqRLG8MeuvwOsdE/Na8HO1H1PSKZmZA2QXbX47AVe/c03OP7yDXYHCzSzhRgEsQ5izdh+EYPiAGOwV8IPzgErwhidDMWr4bzdBKwKdh57fy3A6u67H1Df3BnDyqLczjT1nwpYxf2xITPwR4mD7yfct3Rt3hlxNWpQ0Rj49QUOP3uN7OIEOJiKKiHphWwNwqTaOrASqAIZVvKv4lnpX/S7IGNEw2R7ajCsOt8qB6xadQYkw4qMVXYGtO5BxkyxsX6KYZXKUONsjH2Az6HkLSQeHaCVAEApYKWrTOIsSZAKNsBwOaE61bqfojPfjHXnC8QBq3QayzvNE3SOPUeP72kFR44PzbvHuNlYx8Bvr5f44XaJWyY+TFHywnIOZ7WFobf3yUVDn0YBA8aiUYe6pItfwwxKl2eBCivQZO3RA0oGu0wCeBcV6PfAlWGbI0nLkz6Atr8mfoddjB4dN1MAX4BVI8Dqs6LFH87n+PqEUjcyirZodw6mtRnGLaUfOW7WNX6+XeJ7St5WZDHt1DiHc9S6dAW7ilfC16Fh9FIdtM4WBV6fLPDyaIGLw7mYVm29NrZQ7NGUlgnACPZ/GBLtx1lc55o3KsqbPEWpIOU0DSQFXFUj/PDuDnfLWn5W/H2MDW87c5lGgJWhZb2HVewXFqfw94wDlHAGYEV/Kfp+vTrBy5O5kqpRU8rHqilrSQJvrpe4fL80SWBJMNml8cGwkkcPZbv+WTvAqu0Aq9cHBzgZj3CW52JY0ciZsS0hHI2wm0Ur51DnrhYbgvtVJcCKPlY1VRwFPaCiS5eBgRz3nF9Zz7ASY6dLKu1zk1FG2ZM6MBdTAVaPbYbbUY7LbIpH/t7lYEo+W+Aon+BkPMXLyYEAqwPkAqwKxUuW5PIeZsxMta7pVfYcYEWJrhnsE7C6W6/VIfCx3EoiaIbvnvSH5MhZJfRACkA8gF5joBhQkNO+gobz+Uhg1XyRY3FQ6GsyZTHNm5V368bOFO59lGTa+vX5IgRpH3zvujg76BTgMRNzrl3aR4zZ+IUxFk3YCFg5w2rnEsBgx0TY00mz+v6fnaVB1/XX2TBpkWAIX/bMWwAAIABJREFUWlkc0DMKVdvowBv7TNG0TKPlDDrJRSXd5XLg+vBz1vedtEmQwCvd4JF5hc2m6tyqvJ/qhSKzojNfm92o6ZNK+Zsz64op84h9S5fuMwmwIgOLa8J9FOMzCRzyI5r7uLoIslBNeW6FxwdKBDdYrza6+n4dfTxC6+oGiivdSkKxvat76GE1ImBlDKtZS9kmO2fa/mHjzS97n7HnRlHQtcPYusNyzpNVtUKLB7R4bBus6RcmBoZ7IjrbKfxV2Uij/zfChE2xEtJAf79bFE2D8yzHeZ7jeJxjVjdYNA0OMzNgX1DCS/uD2jw9ebbxf2o0oLngQLs6ttrZqS6lVY37ssF9tcO7xzVWbYYVG2BwrToIGes/miQIsIrKnYNWbCcypTzwYIrTkwMcsmPs//TfvOkAq5gIAQbJt8SZQtwQRd923TT/+7cwrD6esNuh0VUck64OMegK3hJALX4fgcvw9dPAUQmlv74tTluEKSA1NM2O10+Dp/Ra9n8mJdIRbg/aYnyCLfIphpWC1IRhFdcXgNWHAf/zgFWMlQ6ckHwMukak12/AmgFWQ3ZbCljFNQ3HJn2t5wDHj3mYKU7IrPUwxjMcnLzA+Zsv8eLNFzg8uUA+nX0UsOpN2RlemxSw97AKwIogQc8k6RbzXwiw0rHrSW06/jHHPmTIpRvipwGrTyasisYTyKGj3tj72Dzosu/BbhzzZA+y8Mekz+vu/AfioQC8DJwiQGTSEYpm+Du2QCfLqk8g7Vo031gdoaTiCcCqA4Q6ya9rn93nQIeFDsMePLAKSeJ3NTKGFY3XVb1OghkFLGWJcVVJ5lNe36G+vkP5/hrl9S1GCiQa+TqoY4YZyTg13GnQLmHT+hBDxK+Fry2qLwO+zAzZY29zwEobPA0tvXlDdxf9NaLbjEkr7BbGYxTAWLylg4PeDcO9LR2/dI/c2y8TA2rNlSTZieSTbZVVXdEhMhKDQ34E7Ba4mAEEro4WyE+PkB0fYHx8hMnJkbqYUU5Js1RKBAnsMODpQQQDeTsFJNkqlAEyeNtWKO8e0dw+4PqP32Hz/lpeQgX/xlklLYPJCSdk9nXNB/txSMcj3fv3/L4UB0Wgk1RIP4hZ/NzwudaDOtFFbT9J3FstMT3TVTVAhQZLdu/dP7n+k0c/xbSKcbBYoIezAij5FGClfWzwGdILNDbJ4AMlAOHHzj9rec2pYR0y1Ugs5A7+Jow5Nk2NFU3EGbh88zku/vpr5K9OsaE3zuJYNHSxLT15UTLrDJvU5NbO2mSet/SiMhlqbCNWmfQOQmRwsAp7SZbfd7j/7gc0t3eah9Z9j9drq/KfAlhp/se82MNdfb6xCQSZikIWrTPiI2o0iwmOPnuFky/fYne8wG5mDLMwv1WCretjCGmhJBlWWSbOowArSgLku5dIAnt5ufk9OScU7Ui9jgRWQXLACcaUfmvt2CfQPH2CYRUA3F7s4F22lNyyi2viG5LGghEX7c0397qyroRjZOxM64mUvD0GgFVU/oPz1Fvu26tyf1a85GAH55BiN0pwaHtYNdjWIzzWUJfAH+7W+P5miXcrelmNUWZkthlTn4k9v3J6srD7GnYo1yuTd01zzItc4FUwRHWfKNXyhnXVrkXZ7LAhG4DbIe//4gA1ASxVp9WHzsArZySJO8yExEG52MNjP49Y0Fhdnkxr3pr8gt2Z5rsSn09a/NXpFF+fFjidMgHbWkc/rUujGFdNLqbZt1d3+OF+hbuywaYybytKW8J7y/YWk5wW4x2qzQPm4wafnR/hy4sTnM1yHIzN8Ltt2fHOrzYoDozbvQtbKB+CbdOtM9vUjdUslYSZQcu0uAHW9QjrOsOPv97h5rHUlwFWBP1MQsO93wiJAVgFu6oHrKwhg4GMAViRpsFrP8hH+Ob1KS5cEkgmGX262Ghk9bjB/d0GNzcb3N+XuH/coqqD/aDZZk0PGq7LHrAi84FA0iwnywF4c0jAKsMFPbPyMabsfk0fSQFW1g1NKkovblW7HTa7xhhW9NLaltYpUKxnm2sWOpisMM+4B7KdvHlHktGpvM7vSQpYcX0RsOKcXyLD3WiCn9scyzGlQFz/FpeQlXFcTHFazHGRzwVYLdqxfK0kO1TCzXlsTS8sVnavnCSe1b2mT1G7k9RxQzkgk2FJAg2wIjvHWI69d6adSMb+lEdZFC/8GiO2Ug7La8rHmM1zLBYTsaoIWk1nLHQaOzV8tjTltN2Z15bGxrjjewyrThJIQNnzZbGq3A8tDM5lls6O0byHZIpXDdptBQJV9Xqr3zF2tBKrx3+aOr18nfM9wFsLrG2Hs3PZGXhxxgwKa5rlzprZy3eTopEx4Ww9yLohH+u71ppAamdYJVnGXmfkJK7kXl9MJipSyPtqPEKds7OcMazIEuY8Kne1mPxkYM3mc5+L4Q8WgKF9LwkYhkrAv9upamPU1Lbv8ZympJmSwPWKHTzXMmHfrtm+0/Z8Y4n2BbMPwkBnxeqoU7Mizh7LD9iFl8V3dvAsKAlEY9K6hl1QvQunpr3lEsaQZcHB8gZusdZExHMLNrDgeUBpYDbCkv6dZFnVtUBa8xM0tpJiO6GZ3HVpseBjxKIbGYTu06q76F5XfOR4t8PBCDjJ2R0wk0RwXtc4Gec4LSY4zHJM6xYFvwgmewMGNapRnWcEsin5+cWCJFjOvac0wGrZAA8NsGJjhnqHtT6PqzRaGrWTwk5zhX7th5l813QjH2Exn0gaeHx0gNH//N++3WNYpYFFBJtxaIT8bkjZTxOC4c+/JeCOQyidIOkCSlk+T4FO6fNS8Ic/p5LDuLZ9wMqywS6wf4YRM/x7JOpFPu2CVS3qpHV30Cmfmvj2uz7YHT5mD8nd++M+YMWubFxk/cFuD45xiLEbjmEAVOog8wmGla50sCnEf8dcGLKr4u+fNN1nIM5uwNkEi+MLAVYv336Jo9MXmMwXnwSsjIFlXQJzlwTyuzGsaiW38lsd5FQMQgQwacE9f4f2EvwnHkY/hHT+xNz61wJY9fNQsyaOtjhmBgyxFByLh5r5KeV/Aq2U3PDLJIGsxIth5RWQHtBloFVJLsAkSkFnd3DYveFXLwnu5SrBsLJb6oa3PLiJE9nRKiCZ7JmimIJr1Lzi3JJI7cBprmwAyWhdAg8rtLcP2L67wvqXd6hu7zAqS2SqQhsoKQWYVwiNVpsYifuIaTcJk2f5VZlPGINYfSaBbH7IROdVZ3hYjJgGy2bK2u3JoUN3wErJCT0A/jmAVeBhEcwYbhDqJLWppmH9iN5fqmLyYLJgwloWZxixUn44x24xBY4PMTk7tu6JDLAXCwFW6m5CXwPvShi0eHoU6DOznXPVYMSgbb3B5upOwOHq10tkyzUmVYNc/jIV8gl9skZYrtc4mC4+AKwMCPvIovYB7Wezg1XJVmCHu+973Zbr6W7332my2AMh6f2KXT5+l4KC3QnwkUv9Ledn+tpDptWfC1h11x5j9AnASkTuDjMOifA+S+q53VVVeXqYsFLngJXiTJfZ87Nz/a/rCltilOdHOP7mc5z8/nNkL45RkvFdLCQpZ7BnQZObvwYQoUTBd5+00mhok1uTRim2nxEM+Ol3N6Y8wwGr22+/x+7uHlMagyqw7E37/2mAlUsRHCSzEoGD8D7Hprk1dRBbMWuxHDUCrM6+eovTrz7Hdp6jdcBqS/CdPnnyoxGP1BJ5frFLoJjH9Ntgdd8o/vtdAiVaNplymLaOmM7avm6SQMoB+UUPK2NYBcvqKcAqDt69uM39X7rCaCcB6uOWYQEtYpDwURXQJSDc5NkqYJKtKWatVZ/jROvBHN97o3DJEouzZd1KxE2bHUFqRyjLmr04sGlzPO5y/Lpu8N31A35+2OCxGWEpM1nOWTr51hpXjhhlbgICRi0OijFODuY4WkzlfUTQSlei+LTQe1YNW8PvsC4rBfz0XKJZOAUrDbvtRkSj7lpmMq7EVLJAT3aSgkMUscQwc4avih7u5yNJvgz6a8x2W7wd1/j9yQRfn+Y4n3Fc+I5k1tDniZ9vjE2V4ef7Nf54eYcflmus6VlFZI3MIVei9gU6A0dzzrtqhZP5GL97fY7PTg9wwI5aNGNnkuZe+BGzxrkgbMEL5gF6RuK8X3ToAStZDTMJZjW/zrBtxvjh11tc3xtgVdJo2QGrOFcZo9hhZ0mucxz7kFA0EgP3CPTyHtN4nf4qh0WGLy6OcHE0xWKWY1dvsKu2ihGqbYPVssbN9RqXV0tcXT9iU9KY3LpWN2KWG7NMwIe2UbsfBJIoCSRg9WI6EbvqYsougYUkgfx765JAM47253q3vA2ZVQ5YXbP5y4Qu+hPzlvQznM8g8MX7w2iIRumUBBKwEsippNeYWMGw4vpqJzM0+QTLdoz78QTflsAqJxhmXfiUcwE4mcxxVszxolhgXo/kPTltM5MdBmDFuMcT3wCsTMLd5zA9YNVi1TRib9ytN5IFLsuyB6wSs3W7kN5fKea90cpsx+qk8mTRFjnmi0JSwEPey4MCVJnLX06NKiL/cXsLdcY2QIyyJQMs/JoTQkTXsCQaejAODFNXdaLdAduSqDiaTSmz9RG7Xpb0e6P0lPcmPoevaGdqcf1y34h7Gqwrfe/Ou+jem0T2KWilIzD9fP24pwoHAficq2pywfPaGq/xKwC5ND9WzBIeT06G0P5NCTdBK8aCfI3xCBs0oNSd7Kpiro1HnW6DdTVh4TNCjMTWRcqEkbGxxPbywCfWkUmIAXmYGZKtYjofvl5VWDpgJR8r/yy09zEvvl4x88HnigYEOl8zTOSBxueUKr5T5cMSxpxrmH5M9IQiw2qcmaS4A6zIPh0hb+zKCdpxzWnsVPC2+6sstsixzsd4ZMMB+tMR0JQPHNDStsSpdwZWWSwbqoWQjAdhQKUEB7h0/rQNDoscC4wwrWocNA1OxzkuJjMcjcZYNMC0GYGCZ8UUPpQNSSAEpwmocj8jhN4SLCezlcBaK1ZVmU0FXBGwWjYN1nVtnY4pneb15pYfWhjB1e/7g7TlFqvMpmOcnhzi5PgQo//1vzdJYApAhHwnKmBBy04BK97Up4Ck7uDxBfwpSdpzYFV6TSl4FZOpBwb2w+E06eVfUsAqBR9sUbHo4IFNImNIXzF976dAq9l00S1eJarDzhDPRev6faDFPZ3R3q/f/j4cvxSwMtN2W2jeCtQT5nRc4z4NP4uBVUYL/XPuQ/oZo7NiGrCn4NanGGZ8bFm3aEY55sfnuHjzBV5+9hWOz1+imB/ogI2qaBTieq6JVRt1sDIQFzndmFbZiFRdkwSq00w/xHZH/iKAlXuQpKDCwI/jtzGsnp8kH09Y7WDe+/ckwypC96feZ4jkpUfvU5LG9PFB1+fjDLCK2rIapwZgFUGIm3raXCHDii2gScn1zlYdYGXgVQBWNgb2ZXPPwSv3CrEqus2TAKyYtDD4MsCKDCsDrMRWiMc3TDzHGJU1xpsK7cMSm3eXePjpZ2zeX8kzqaUppjN7VB1XVwsbT+0HUdXxYen2mNCNy/aiUaBiLHSTX4d3lX0sB6nC1DABrQR6x06RsKzijpJiK0q8Swc7+rtXiiIh6+68BsBWVAesJYlOd3b4NkRj2mBYMRCXpwQPk6BwM1FjZWyao54VGB0uMDklYDXrACsGIQSs6GGgoMcZoDqoCVQxYNhWAq0YqDWrNZaXN1hf3YjhMql3WJBFU1eoyi2K2USGIvcPjziYLdzPYV/WPNzPhuuo3wsdEHwCrLLb5aFQsu3GPmS3zs8PPT8q6DbasVL2l2Ti9eC33knzHyxlvUYUCjpQq19/T+Jce/h74q0T54K9qEkyBBgxielB0r2zLz6/Fe/Sqdr97OFFx1KJcdc5Hdffb9x7G5ACKzfdDemEBY8u97FSJrZNjboYy2T88HdvsfjqDcavTtHOZmgZ2RJUUdBkMhNrCGYgRgDFnaJTF+UnrAArAw/sHPT75p93wutYrsW6JMPq9tsf0NzfY+qmpHxNSsaswcB+ZfaDWCP55Olj95IzrcPE868lgZGAlTFHyhHwMKrRHM5w9tVnOP/d59hQUjOz7kqUFwVgZQyrIOoTsDJb6ugSyCTV9l2TpHVSwJYJqzdNEHhlQBVBK+sSSElgmK8z+7OER8OaSn5jf0kKeDGftf/5/dk7TXwMJRf3fSbih2DMkUElpj9BcCbQvpdGw5u+Q2APWOm49xUZsYT2Ppee8WdWh5kgKAn0QhaDfXa5FeMJObbZVJ5N31/d45f7FW5r4KoeYcs9gEBDU2FM9g2TFVXaG7w6OcTxfIrzowVODxfqLsfubOYHYmeZyKX1Dlu2YC8rrLY1NjTM3o3w/a/vUWe5/LLYj4q8J3qBiNWlpNxM1wNg3z/hCeCY5YTNx6Qjk85aVrmtS+CbrMI3xxN8c0LAiqbf1k2S96GiUXEzxpKA1e0K//juBr+stva5lTUZ0zAYVgH8qIgIerps8epogq9fn+HV0QzFbotiV2NajFVsYRJs6886dKYF8TgrgiG67xfGghaTZyt42WI2mK3kfdmN8d1PV7glw+phi5IsMC9W8XObfMp8wDrASgNp+zi/UxIvFYK6oXLBM7ZsdR8Pp2O8OZnj/HCmpKqp1vr7hMWx3RjlZof37x/x7t0dfn13i822NiaJjtTKuyQbQCS8Xnufvf5k3GIxauVddToe4eV8IsBqnlPGxutznpAd5wZ20QJp10g6t5KHVYvr9RpNMQHY1ZjJrRcOFVuNCDg0DrASsGJSGh5WNpN4LQRjrUFAjhFVD+MCG2S4H0/xj+sdlgSsyKT2Bk4CrAp2HlvgRb7AvBlh3maYuiRQZ5oDRwFyq5OmX5sYMWHk7Wtzu9vJcF1yIwJW6w2WVYla8Y8D3X04amvLAVoBu50RlTd/6fI9XjqlgAZYHZ/McXBIFhABcAP0e3sWPyPE4jdvOpu6ffylmCBVBAXA5CCE7CLc6I2m1hkZcJsSFbsdqrN01bGtuDEUCQOVrx1AEWNKMfTJnovDy+dCSAh1/2L/9YAkuk93hS0HHCKns7Opbw4xm83AxmSdl6rnzaG8mhRG2LDz3sGShEErk/awfxDAR68+Y/Fxviwpox2PkE/ZeGuO8Wwij1QWRMnQZ1HUmNjm2xdnSGTJtJxQTN3l3TYIAVhZfmp5Es8yLmVKApfsGrjaCtAiO1SNNjimkg72nc0jV4mALiWSCLAqJr1ahHOF+532fzKsdsirLWYjYD5mM4LYqY1lJdsBb6pCpmB4WIkxy5yBZxFjmKJAWeRYosV9WarZwDaYVr7uOld1yQ2DkcdCQjCg4zy0XNjOC/OyWnD+E1QrKyyaHS7yCV5MpjhhTl63WOxG6sw9EQnA7gMBKwHuJUEls2ZRUyatUwJTPL8yNLkBVg/VDg9VjcemEVueTCzuVTTfN+KhIWFaV17AU15QbzGb5jg5PsDJ8RFG//7fftnFvTHxIoAhPYtg1T5Lp/dv4eM5IVKAIg6YOIDUlnfAnEgBD5meRZvQCGISOkzPBOrNzdNkI0wrU/AsPbStk1QP5sR72XWadlqUPEdZh4lOfP6huXskzgoQk5bM8bnT10uTpQC1IqBOTdf3r8E+L6//Y/+40GJTCkaXAnXq2anf9g2rB/h6uSBfl4dxOnbDymY8L/38cd/T5CSCjC5wTN43NpkI4rv3kBWNM3PyApPFIQ4vXuL01VszXj88UavMqPYaauygYFfWD9NBznpuGLJn1MYxItpdcPpbUB2G17G/67uDdh8dZP9jXH+ajHyUnvXJFw0wbggaffKJ3QOikvzbnjFMcc3o+IN/zySY9rgkI1Y7WdeJKwIhy8kqGQKwiJiTYeXV+vR9zIOjxXa17Kqa3cHvrdk/nP/pOPUgVih6tLbZQaNrbW7BPIP6+J2xweiDzspkK+KBZBWUPq9WqO4pD7xFeXmF+uoW49Ua5e0d2s0WB6QzTwu10mV1QGuzMsp2zHH9oMTNqkzc3/RPrCiXV5GK3nlQ2QGQ+o74KOsMoiSItHa2M47XVoVLCTo14428KYbsJWVBDeUpFtBbtZQ6el8HnpjRNkFUZA+0Yoak4HaCqdlH8dsQgIeuhftpnqEtxjJdH7FzWzHG9GAhWSBBq+gcoyIgB0Q+Dn44bysL2tjOebNVEEe2Fbsr0iif1UgLxDw49GsgoBazIt27Y41+DPDVdSQy9CH2u3dPk8nbS+SMYcUBkYcKW7c75XovINQc9LbdHfzo7BRnaHbjqui6l+5YhdDnjr9oWKsK8CEykdyUHnA0tgCbC0wL829jxxze6zGTl2yMTc1g0a5ZLBUx4fqGAl27MpdrimlHjzGaecr83sBMBnwcZ3b/4ZyXbJTrizuBPLL2QfDhfmMSiv3fhgE7f1txiGcTmYwf/O4zzL58jd3ZIWoyrBjkcFYzkAq/jNiiOvChW4IW/IZROMevYVJqnR6rxgLzgq3ZWXEk6+XdFR5//BV33/6A7eWVS4Xp/WIdmmp6qMV9eaLoNZyTw/+WNIKUen6pNbibmQpwz1A4M3RDMIPp5tkxjr98i9mbC+BwjnoyRk2JkNhS1DxxX1Pfbv3MhN7M1uPLfazEKLGigS3+gO4saIzig3yrwrvKO8CCQgBvNkFJVyeR+H/YexMeydIkOcwi3hFHRp51V1d3T8+uuAQECJBEUYJ+hySKEvSrKYl7cXdmuqe77rzifFcIZu7+3hdRWVU9OwREkFuFQGZGRka84zvczc3MA7xPwTu/rxFHDHGPMzk8NmT7esU/wVjWOmrzk8UHFubynFKSomdSKVEhFcL/GbhMoNISIsV4Pr+jWNEnfA7iSDbkbIUAkGyPsMRts92Zdw/v9TiXwfjdpsbrjzf4/e0W/7gdY5dPBE6Nqg3G1RqnOfDt43O8ovxtXmI2JgA0FmuGFeMoePA61+3APlZFve1Qty22DWVQwA3ZpshwV+/xbr3DhzWD/pGkWeNyhhWPT4a1tr4YemGeQ0xG6Ddi6603wOus65M6MinB2GGKBk/GNb4/yfEX5yVezDOc5Jzrte0veYllM8Kb2w3+8PYWr69XWFVc73LUAhftZnGf75us8Bi6Gs3yI755dILvnyzw9HSCRU72EJnKXjhJumzGfUzjq1ifA8DQUpcw5Dj/BXKbaF8wrCLAltKiMf7+93/Epu6w3FQCHnU+vX/9Hh1jZEm33Lhfsbz5s/B57t+SJ/osJ4AzIXA0m2FR5jjN95hRkcy1n/IkgeCcuwStcrz+5Rrv39/j/Yc7SZCsyYLdGzV9UEMYawZgELMBhcWICW+DfLfCD48v8PxkihN2SPUxxPlil24A25ngssU8k3iCVmSl3jYNVvsOO67t7G5MWZ+IYtxPyYCj9+seJeXV47F8O02C5venLzp4R1yytPge4wyrfIY/NLm6Be4ImZEpk1G2OJIHzoWbrrNL4HxUYCKfGm77jYBS/qNkqfcmTcC0nuFT5ErON3WDdVVjubOHDNfZ7VkAZWyBA9AVBTmtAw7UpnlLn4OO2LiBvlWlACuCVbNZLv+qvOD7We4gY2sxvD2X9M7JZpMz0j5n/qiHLNFezkc2Cj+LDD8CI9yLWaRjJ+TtzmIfglccj3LdtuYNKuS47NWGiC2oklO55YSk9L11Tqyr5tO12+10T2h9o7xQbDBjoLuKzOW3iRm+75vDXHMQKMkLoojctRGH22t62EpjfNj5o/Bn6ggrkCjeIiOSa2KRq5EPH4whmzE74o00piJ2NJ867xzp3rlmKWFzVcckuin3tQC3vAulGmx4H6Smk50E4xYOw9X9GsvlGhULBdsKWyouYP6Kdl1tnmmP9Vha50NjcnY27O85QXB6FraYcs0fkb1ao2gr87Ri3yb361TMGF6VAnxiJvs37o/N4xwVBPFGWLY1Vl2LLSWy6OQJVee5ii1BPrH91XwZeYy9/LWvmsa8NnhxMqWPYI1xXaOsGpzuRwKsnk1muMpLnJEZ2XaYdN45UExKetk2AsPYFV2sSMZwjKNCQUIKCZmm+xE2bsL+flPhw67GHYtAzEsINtc7s+VQ4cWadFnOZuSAfUsPuj17OBlw/G//9XO75V71DtAjFpEApHQhwj8m2TTSasjxhsMb8jnAKv3MTwLYo+g1AK8UdLFBwiCPwMTAbEoTLW2jCX0xfh4AM0uyTSr0sI9TgD4pYJO+z3C9BpZaBKX8mjKM0mA1Arf0uscinb4uJsTxNYqfvwZYpeBg+v0AHhnglh5Hmux9DbDicUQQyO+PAavj405BLs7SXIEvW3bnyGdzzC+vcPnshUCr+dkV9uMSe6/4KjBW0mryLBtDXmHkxuLSQIYsAVgxV6bxp1hWTu21eMe7RyUJ4+eu8UPj+muv/XW/H9hjv+71n8wUB4v/6YCXAVb/1L93tF7gS8wlc3sg15uLD7sHuqo+odl7RZ6Ay2ZjHjJuXh/VkViAPw/YKrN3D6SBeRXAVHQJDCNhdhoLKaGNV5MKkVlv7I4OLSnm6zW6+yXqDzfYX9/qQTN2GrHPshyF2riyM43LjXeUCKSdp+xaRvJcNc5g4EJM4CXYKu7zsc/TzWq4Ljo7B7nCNJzVaNKl9d7cHCjLm03teyX9FryrOrOrBcJJdy6KBpMY85eQm5dfg2PAKkbY8Tr60PjU0GGFOyrS3CTFpsoN+Cis4xWPk8/ztQLbvPMPrweb2jM4Y2dFPUiPd0p8MLsUSkUA4mt1jFol5A9Iuv8UwOoYxk3Ptaf1PzhBCVgFw8rBqhSwUhdJA7XMR8O7einTsOC2baqexm1gk/mrxDppbaPdUrT397BNXVCJA1YCzkJq6u+hV4hWbTI7sUfIMMhzVN0em65GdlJiPMnNDHU2VUWzX1zZqYaditjpkuw3gqZVY+awbSfJXCGWRVJcccAqGFYEUu3f50Er22MOsXALwg1IkU/JtMTk6SMBVpNXBlh1JQErl395ReLgXtrG3n+6EncnpSqMoqsJAAAgAElEQVRpZYVTVT1LFGXgSjGzqPqtAjh2qVz+8bXYVfS5y6pa3g8Kr0ZkX3wKWOlsj8Cr9OfDOMDa2ZNOH8ElA2EGnUxmi8wkY6xaVqxEP77E6bcvUT67RMtgs6QptyXAkve5zIvznZmpzQ/S9rlWezpP43X1qmbyZYmjyQCNORAsWfOtso6vZrROdlX4FEZ3zUFSEmtGGsekMVsa88TzWod57QVYWcdmpTlOExAHhtfCASsyZUP6ZxptG19Dp0FLzMK3xqRvBj71CauzeMTGkxQ9OKeDTyL3RWMHcMG2JJ3SU7pkrnY13n28w4/3O/z75R533RijZoeyq7AYd3g8L/Dq8hTP2T2uHMt3aJZTDuXFAjeq59g2F7WBYaRCY9NIIsg5umXAvx/jtt7j/abB21WN95S0tCPs6NjJIpE69BrwYeuiWSRoDEgiEiwUGmgT/GdHMoN3apoE7ys8GTcGWJ2VeDnPsMi4XzSox/z8Ea6rTuyqnz8s8f52gy0VMHwFAVJtebYXs2ClsU4whiyi9TVeXc3xw9MFniwKzAvOr4gbuD5ad6jj+RLLbeQXBxLvAKy0l1riF2Cv2u3Qe6wbyQfsdz/+jB09pSSzbMwPh8CKN++YsBtVwoqhBN5+Z2OKOY91eQxGstkUMC4nCJk3W7GhmIPIx0xSuxxdS7+cEV7/8hEfPy7x8cO9wE+xRLS+27wTPOTxrd0585YrxwSsalwUwLeXp3g6zTGj1EhS5MbMsLX2B4vWGG4sxBGwItOBfR7vmgZLdNhwTkwmGJMRos4C5s2VZwZYsSMyk2l2P1RRy03tfXJ5QwBeLPOjZLyxzmf4sSlwPSpQ0ZuTv8tGYpKcjjMxNJ5NFligwHxcCrCyxL9BQ6BbCXwpgI/y3jTmMPDazo2+XALgyByrO80/Psgioy+OQ+4OsSXlkQBxBGRHZXVo6GE+fUBBf7l5AFYFplMCVlxzuC4mgIWAbQPWtWJQRllwbYzxFNKmwaIl2CJcbiW55HHQWJ2AFVn9K2NV1btKxSUWGdWYgbEpi0O81i7ftS3eGNpiuXt3wYgPA0TRazgXCUiLtGCAmlbWMFn3Ln+cPxrnLh1m44SBKdlnPsM4S1lOmntmPm5QknkpST3h5t/h7xsAl0U9oZKwogT3PoJS5ckMxckMHY3Yc6AjFbU0c3bSUkVkdRsOW+hYjLUVzwArizNs/fFIwL0sQ9FgbFYrqBFwyfY5NqutdQ3ctfq6Xm11DZhDBEAV+Ul67xnL8v5b3GbWHwSsyFyc0IeOgNV+h7KtMelqTEZQ06Ded9ABPfPiPQas7BR4HIqhs7GAKgLDjAO2XYM1TdhHY+zcS8ziJb+20QRFTaMGxqjzwe06cSkseaEbjOtGTY0W3QhXeWGAVVZisR9h2u7lx0XzePNt8/WW84HxIK8+7xF/x2P1XYj3Rb5WLdQ1kIDV+6rFDecxwSk2kqm2tl/3xBQSHSIEZY5mgBVTNMUy/+ZfPZUksB+aCVLLQOGAAdV36TpMcB8KzuI53VBfeNJqSXwmF/4API59mGIhiAAoDX7sPS31CSDi+DzSTS+OJ8AZA2iMyhzBTJqTxHsFwyoFnuK40gU2BanifWJBS48jBfg+WaAT7Wz8Da/f5//ZZh2drh5iWKXX5NPvDaQbgJwBtDsONOOceSxxP/j1IUAwBfdSBkME8j0AKU27ma6RJTIqp5ieXwiwevTiFU4vn4DdicxDw8acVbqGDcOesYXqE8CKFarCzCUNsIp0xsAOW9jcfOELVzmdG3EOv+Llv+Il/yUAVhGQJ+caEhKyGrZb84jouy2Gif2hh9WnF3MArEIuwnkQFfgw3+3btYcMT3GaadWD9SSQlSOIfOGa7Z+26G7vsb9dYvPmLXbvP6K+vkVB9gXXDb5u5MEEWUC9VM/GaL8BKTYJ2a22ae9s5JI8rl5uodGvGdF5xM2sOe+YExOoohElKy2jSaFKVDabYHK+sJbsar1DfKJFzUquKniVgKs9faLIlKUhsDrxkVliDDMLsf24k30gXSs+N5C97uYVfAvgyBAR24uPjF0CGwPTtONYVU3znxumuvu6EICJq7yyLFiTeai7EatoFgHIcYVdxzzAFMev+9p5BLDyuXP8EmB1AMQ6Y8DWoQGcsRgq9hiOAQPYbcy6XFlIppX9xRSQVMekMTI4jXGTBAJBcws5TQ9YedDog1tgFTuVGZ04Q0uJHc0vRyPU+QiLF49QsHp/dorpfKbgSPfG9+zdZqt7QrCKRrB81JutPDfGNVsj00jCgBL5nTmrRfchaK0DD+CAI2ardt/w80BWGEahBG8EWHHMP76SHHD66jnw6BQt2xx7dzXd52BY9cmlvhliG/+s+Ez+ghIY/lPiLcbDSOyq0XaH0XKNzev3WP38Bnc//Yz2boXCO1kaGMjrFBVm34UeGKfpvvdpYm5xTMgZeWzGEDIgrsxLJaA0HG5nJeYvnmLx6gXGlwt1C2QFWqw+B6zUMc3BKoEG9HAUYMV1yWSBMl8n40pAF9cyIewCTnrAigyRkAES5nZ2FRnpBEcCZAlJzHEsFPt+xFtRyDp8nd1/i//cx1CLsm/3ZLkokbVOrwSrArBS8YEPZ7OmMVkwKvhc2FloTilJsUTF5v0etQoKCVDlCVUwsuSVJb8segARtCrEfrq+W+GXdYP/9+MW71Zb7FZ3WOQjvDhf4OXlAs/O5jifjMWumvBBsFE2P0PsYucgK+++YGigGgE8gpiUxpQCrQhQ3VZ7Maze3m/xYbnFza7FksbvoGzG7osSFn2OjwNPTGTQ64htMKx4LPRSItD2aFTju3mG354V+OaEpuiMq8muynCzq/FmucPrmzXe3tLwuqXtjqR3Akt9vsU14wfJ36SrsN/c4tXjE/xGgFWJWW5d6TQnCKgeeTV8Ceg9jsNi3w3AStuFmplABuv0Rn3LJioOdtD3RR489BEryIIaYcYCS8/aj+Q9ZP8ePQjwcHBT0n4rRPN+kkXGBNU+2Tx9+H+3bbFdN2JY3dyscXuzwo4XLVhR7pnVxye+Mh4CVg2+vTrFy7M5LrM9ppRv8mq3tZhtkkO62DWS2xSw4hp/W9dYdi02nKiTCUZ5IcCKnpQpYEWWaZmxi58wJ2sMwOvVSxMYYxwCVhsHrG5GBbZc98nk5TjHHovRWOyM59NTAVYn2USAldmPsNMZO0STQW6AFfedVCmiGIEFk6qS7YdYc3so+SVYtdxWAqzu6efTZwBe8ImffS0WmO0uR30e6Nou2hRwLJBhRcN1+lexWyCVGfSwCgmYgDZnWEWrDP4u8jMDyb1piCuP+FkWFhijnuyqQggNO2dyblRo7teypGiqWgU7AlZRZDRs1bocm+Q1FkYDo2TI7u8fu5yuoRjEdv3kPRVbVBSFpUSwRifGuLeCqxhItGfRGLc/EpClosIDvpRaqoOZawBIz7HyIrQBzVa4U2ycFHf1BEELrskcN9MJ8tkE+4JMfWPrC8DiHucdwbXaaOln8ZMM1ZBWe0OkI2m+janAK8imtfMjaMW3ImAqZtWmwm7bYL3eYbXcoqZU0EksA8POpceJxDSjosCBzwDq6XGnToGoMRs1KFuCVjZ3tQ94p3KxwEy3ajG4H2Y0ErT1msu6AcSM3Vik45pMwIqMq+uaoK3LGYPR5uw1qVgEIIWfxeDRZ7HXXsVksUIbHuceiz1wkRWSBF6McwFY847yZHYoJRhtKicF79xHayO8GMLvwNXAJjFvxpZSxhYfNzU+sIMqCwhGKRHhyDYs+pCS5ODj10+erNUArDQXA7A6BjPEVBhnWK/XCYJsdLMUvLCB7gbED5iVBUMiBXTSpCIAq2glrEnuEyhl/vQJXUI7t4DeLn38zfGmFiBYvG9U+SyItAkaAaUm1JEHUSqJjNfF+fO91OXFF7L4rPQ9JpNJ//79gpecY3pdjsEdBdRflAQOi4r2F4FPtsioUsfk+4F/h9fKFhQ+d1wZTcG99G/SY07PX+tPIuuMgDGua9z3+ByWuyZsu8lKtSRFBYrFqQCrp998j/NHT9Gq21w4c1rgoLb2geO6lCEFrMSocmkgO33IfN0DBRvnqU/IPwNWDw6SX/mk76cDi6pTHzeXBzJ4DsAqaO8Dk4J3goAVF0BKQSyY8Q4f/f09BMeHwzoErMyM17pEWXJDdoB1BvR64cCkVPttz+HFYiD7ynxFZDDKwIH+Vfcr3P3xZ2zff8Tu/XXfOZBdXRTsqeXzYRcXyz48ebX+XL1/iJ6NdsOMFwkmqEDlnj2SDPb2kXorSl52DDhpTklG1WKO+dUFFlcXKBZzGZ6b4al9KDcQAQvrDbCrsb27R7uzn9lCmZ4JOWVQHuy4M4cFE38iYBVVZ32u3y+tpgFQcZOVzMkqPwEo9ICVaPVWYdfD9+/UL0ldfsSAOKycxjhQDJeABL9y2PYvU6XyC/++CFgJYDIQTlJlnYMFBQFaaV0NT+9UDqjqvQFWtiHHPWSQabID0f6Te2LAlV0tw96HzmwpYBWdYGJNVGt2Z6NsQWZVh+zkBOXlKS5/8w3y0znmixNkRaHPJCuQ10V/I2npAFhV9HSiTHa9wWhbY3S/AekW9DlhxxgzYXe5gYNf2jf9GvfXxueJPGx6X7gEenRKPNk0Nf96UqJ4dIH5t88xe/UM2ZMLdPMp2FmNnb9CRmnV5YBgh/mW3uIUsGLQa+CgMRAneY6S92u5QnNzj/sff8bql7dYvX6n+U8wi63Zeb6233rA/hmgKmKG+Bp7Z/wcTFLjFhnYrT3c21YTgN/UtQBGduIkWDX/5hm606kqrQrke4aVyQAJypgTs0sCxUjmGOMnuI+VM6yMnyCTLLGnDhtnEDijZIeeVXxY11Ub3VYoYqIbd+2hGC+Aqvg6nLeBRjY3vPio8W7DWusxkypKAAngucybgJXA3khE3HMn7cylWEVHZ5IYjkfOAYsxB5NdVetlOhzMMpurqmr7gczmc4idq05oBK9KyRwoMfuwbfF311v89P4a99cfcD4r8NvnT/Dtk0tczHL5mDBxobk4H+ZL7f4qXgnv55kP0EjU1bGKR5FP9HnbPf2rciybMW42DT7crfFx0+APtxssu0x+IWR/iRbirDoBl/7PJIE2N3Xr5Y1oLdaLZodL7PBqNsYPpxleLnIsCsaEHdo8x7v7NX66XuL19Ro3W3p6jVA3xmQScVhjLcyKyXoyE4CcTVW2t/jm6gTfPz3Fk7MJZvkeJN4qkfWmJIO/3GEsfjx34lzS/MHyD/tsaz5iSxZ9UQlYrbkX6mdCa+aZR98UJppM2HMZn/vd9pzRRk802LDj1Hoe1iZe7OFrCjkpG1NRzQ7IZGn3WN1vcX+3xZvXN1je73B/v0VD6bQUUVag4xi3vMRYKvxYSbVkgm4+aH/5/BGezAqcjzrM0BjDqqnESCTQIhagwBR7MPknI4nMBjKsesDKvXAIWAmMCMCKputjk0WTXUVZoGSriVzJClFcYwfAiie7zqb4scpwSxCX789z55zd7zEHcDbK8XJ+jtNRiZNxKQ+cGP+C6Pd7FFxTvsCwYg5DwIoSRIJWAVjdb3by8vkaYCVw0ZlyabwiVv1ohOl8oiYuQ4dAA6ycSNY32wnmTk+qcFUPDdvjXwBWQcDog0xaT5BhxTPlMCLDZ+veVTdLFX4Y5xij3Iz4eyZ+DwZ7nOKgVYApAVhp3Cj3s5hA7DSNMwusBuY2SQZWCOA97yXK7DrXsa5JY3j3FJI0i160Mb4GM3KLF73jYxSCesBk8PQKRtIAWH0abNFCQL6TtJEg44eM/FJtRDE9W0gayDiZhRm9zucwCwk7Mr+doW3rfuIlKXJSEBockPN5IhYZGeJZgZrdTsmsWu+wXvHrVt6qPVFGmGE0qQhPKJfuuwdnmCSzYMTmDLnAZTIiA7CityFlddwLJFw3EFyFxNitPHGIVp6OgwsQY15d5FJU8DpV+w53TY2fl/dYE9ilvysBJDVM8AJ2DxzZumpxsq1lEQPx2nJ80KeX3Y9pvn46HuMyL3Eu0/U9TjHGYpypkyDjH85vs+iwxZb3VveAG1ww/p3hVdWNpO3reo+bXYNrSgIJWO3Ni1EG+2qWZXkjySk9W42/c8BK8QsP9X/775/sj4Eh3vgArLZkQDgQocpVUGZdRpYCHceAR/xdutGkQQ2fTwGPtCp3CCz5Be+RYKNc8vVctAdAz298grKmrK14z6A/GmB1mLCkYBmPL0CgdPOM4+b7EGHna44Bt/isFLALwCreMxLE4yA2BYfSJPLTqf51wCoFFPuFtTd+to05As5+oT0CnmxxOgQOImjg/Yt7EZWnGE/8uzBlj+OIa2poNCss7DjEyiWr/xmy2Rznj5/h+Xc/4PLpC/aZMYmC+1NEwjMcThyXJX6sdoUkcMxugePw7Ahq77C9WGITAMmnV/f4mTjnNGD6+l996RX/CTCs/oxkP8aFxm9UWgKwkkTgqD26klkLzCIloAxP5noPAFbpmHl47BsIFmuS+ZyEZMQ+W4wBN1sPkErv5Yl/JkN2M9AMSr8Aqd0O+/UG96/fSBJIE/bubiVz9oy+Qnx0rQJW3cUwij46UAUO/flaC9sYserh5QaIakij1rHhiWS+UDRaZmLakqZ+eYb5k0c4ffpIzKrxtFSre23wLoORwTsBBGo2SDWnvPF+jfXNDXY3d9ivNsh2NfK6RdZ5Zc2P+Z8CWB2v7f3pR0eXhGWjuZ90NFQRTh4e9m/whuoVQf36kbZKtvEWKaV120rXtj9lTv45gJW6dfnGHAGmBfoG2Bh4Z2M0tP0mYTaAzypV1gmFo0hBtCe0IRBjEmbD1Y1De7aVXzVnKBwDVrGuN5IcWktqsvPYZaYucpw/f4bL777B7JunwGyCYjpRAL9T4ONyFY4p+d1YYEK2XrvdgaDVbr3BeFdj88tbYL0Vo48SQbH3SKf3Ygv3RR1/3GMPmOJey+mKII0b5BrT0i5eJHOCVAhYXZ1j/uqZHuXTK2AxlySEyUxUn8OHLCrbfTI6DJF+eBhg7E0EaF8wHpvslx4X17eoPtzg+nf0rvoo0JrnOyEwrrjATFFTD8F0X3jo++PYhz/3TUucHRZ7v40FSjlKrGveszFmTx/h9LtvMH3+GNU0x84DeBszlATSl8OZNc5kIGPMKtxMlk0cJnaVvqcEkpYKvCTmO2igFZMUM1vn55vxuhUAgtmkMU3WQGqYHWM1mY/m8eIyvQDVEy8YIwj4PVdiZV4VYlYxgS5Z0LJq+mEXQAduvSgRref7aMATjO1mY4zFtlWM1rUErSxZjjmieFCSDpIfjF1gAPIY5+fnAqzoY8UYZU/gapTLD+m+3uMPt1sZo999fI+L+QQ/vHyGl4/PMeO6Xq0xzU0iZewqW+TSgmZ4vdleeiSNYxyeFwJfJP3LJuqmvGkMMLve7fF///EDrtsxbrctNt0YNY9Thh+WZIVI0PY+Z65qQhq3lmlT0Wxxvt/gxRQCrF6cljgtjZHOzmxv71b4w4c7vL3bYlmPUXcF2saYv2aobICVJWsWUzHtYHv3/eYOL6/m+O7JmbrpzYoR1T8WT/bg2TA5vzaHdOjJ+DKLn6FpUACONZkiup9maK/uXzJ4t7ElnyoyiXRNPAn1lSrSRy3fff8xT/SYvLtxtvIVeoTp803ixvlG38Hrj0s9Pry/x2bNhLgxfxbFAgZPq6OXAw39biawn8WwTh5W3z06x1U5xkW2x+l4jwXznbbWmC7LQr57ZnlkNgcErOSDRrPy8Rg3NGlmwYvFI6o1KHNywEodCkdWzKUkkIAVO4GJOeZd1nSf4iEmBZnT0sphk0/wc1vgBjk23Avpx+d+XwSs2GXshQCrAiejEhPvEKi1is5TlLR9BbDS/CAY5oAVzZwJVt2uNgKsVgR/kizmuLAV19fW08FawAArYHYyRV6OMT+ZiGEV/lUZ4zqB/IO/YoBEMf64r1p+lwCtibWMYr2Yc+79yL2RjWXo0ymG1d1KXp2M2xRDWsnAQWWy0M2rSh3g+vtggFQEtrF+BsgfY4wxRC5AxYqinCdWX2GzLqoRCEiF9n4seTsJHJ25nNvoJ+vFTcmNeeWxmhcFen2LYrKh+7W/avAItVaWtv7Fe/hOzDGrGIBNAWR3wa2HXqgFTi7OzMtKDCPzSWNnYVoXcByyUYWmVdgKpPuJQmPuaxYt2lQ3UNssQSzmbupWJuzL5Qbr1U6dYQXcxbqgBSHk4zZnwyeKN0r7G+dEBDoEk+kP19WYZwSCdvKxKtFhSsmsFI4W82jtdJawoxz9fZUtQjSGIDhI2eR8hoJG+Ps9lm2D39/dyqNuW9fqvscYj50jxcqyxdLW2f7ghnyfsSsN7lUwJHjMGGi/FzDFuXuKkQCrsxEBrAILjDHbj6Q0oa8s187eU1qSwLBCic8YYVvt0O7H2HbAqu5wpw6CnWTu1YgPgtAsLtB/jzsHG+h4odsBq16Wy7Hzv/y3j/ougelGEIBVyvp5CLDSGuCG5Qev7V37hwEe758CW7EBHW5C3qbYmUIRYcZGnzKauGjbZj8AKmlgmLKeghGVgjg2gA8TnjSgON5A+wXQOx0EYJWCNoZ0mzdGILyx2MXr0s843oTT3z3Euuojbq8CplTa+MxgWKXnGscer7G/s8F1vBgfB5nHIE1c7wAs4zqnQONwnMN3cW8E2jEgH7HrDxcfhjcjteA9e/QUz7/9AY+efYM9qfi9BGHo0BYMBgEWuvcOWGlhZxLojaDH1iY4PKziSPqF958Bq4du069+rh9fwWRS1yxzQbAALeQjg7Go1ZktRKPJpNgKYpUYy0r38qjj1KcHxL8eACuCThxHIQWMJMS062GzY2vEYMrLjYbMAfNWMDmNVbnUanizEeDT3NxhQ8DqdolsvRNo1a63aHcbFoEUYJrMIlg2vlEkiXpI4dJqMp9zB5m+omYG3ta6nP4hK9Yezk4wfXKFxYunOH3+BPnZiaqZNc2Wpe23qpre26P0Mbt3EIxnB5r7JTYfb7B5f43m9g775QbZpjZTcyEDwxqdrrXH69LxPdAdkP/XYWW8X+cZEHPjPAJFh5+D4u417aTQ0Ac1isIc6Dqq5EXVWxvyn8gOi3P5jwFYiRGSeJPFTsS4j4axLNearEjOkcNaS1N8Yi0c726EHAytiH4GE3WnnrhU1FQ1XvlWgGu/t6eHZHy328hUlky97Z4Sohbj0wWe/fY3ePTD96hPadydKxhiIBteSrGOM5COsS2m1a6WnIE+YwRwVj//gu5+hWZFphWfI5jLMgNzOXapMfP1flw9AFjx0HvTVAfsIshUFzXed3aZPF9gQuN1AVaXGJ+dosoLNAGKqoONX/2e8Taw9+yKxZU1zLrydEeSDXbl45GsdwKot+8+4v6Pb9De3KO9X4JAtiUT6snlcYdLy+N9j8Z67N8PgVX8EwFWAXomRUAZmfIFWa6uOt2sxOKb5zj9/iXyqwvsJmNUfaIU1d/wsHLzdZeDCEAVY99YNQZYSTwFqJsuP4nAsYNVunuMqyiXIZBJphUXOve6TGTE9PiJ+dwncknsJ0ld8nMaB+maBADhoL4SxGhiw1bgBTsTuom6yyR7Nh1ZYQ6iWS5nIAjX8ZAYbrcbjUEDrGpjWPk6Y8MmQPuRS/EMhCyKUp99fnEhwMqhPvUi5j2hP9K6Ad7cbfDm/Qes7m5xNivx6tljXJ3OzHB8S8DKpGOcC9GdicdpDGCy850F1Q/bwwIaj4OAC9lCYCw0LlXE21assI/xt+/u8GbT4vXdFh93LbajAi1bhfv7BeCicw6qp9Z8iQTN2L/Z4bRd4dlkj9+c5XhOhtWEwA7w/n4lwOongi+rGruWPl6UlY0FjGitIUuNABj98gh3jqwpAdllo3qF5xdzvLw8wfm8wLTgudv5az6SVeILxOfAquN9aHide0ep2OURheNPPDYDIDnHDLDSa9TtzuVDlHQlTTt4Wfq40gsP+htdO+/WGyQIjilezx6wNQ9Vvn6z3uL9uxt8eHeHu9sdqh2lbbyvvOfcojnvpId3Bk9fsnF2KK/fXgwN+qFd5iMBVo+mBS6mpcYWmyVMpxNJ7sOsn3sZk3/97IDVPWVzNF4nOK/mJ/TEM6mRdRIlYEXgiPLjTPdNBRQfH33x2RlJmm+8d6MxNlmJj/kcN/sMqz1QsejMcb0HTrIMZ+Mcj/KpAVbjAtNxoVXGrFzCw8u6OUtO5Gt3zM9gH1phiAbOZGp0kgMSsFoRsCKjvDesPmR6H69HyhI8RlO8wPs/yVBMxjhZ0HCdksASBceomHOdQMHj4+rfV8B6NDoYYqB+fEZx0q0O2OCDD3UFpKx+vZOH1dg9IQNYEEnFbRFUgFCOyjXb1kblXAmTqJeWiaFrD2OwtZiSgU/gTc0XzB/T8mDGvubva/nfyOWAxsRkkUJ8afdpbGoHfXszc8u7OvdotRqTWx8MJUhryuZrvM0tB2mDBS3/K5PFkaHDmInyfC6a40mB+fmpYlzFuQSuCMBRrkmPVHlxGquoX//1WUNXVHb5dHLk4M0lDNCKhJT+EaQjq+rudiUPKwPtyDbjXjH4JVt+YoCXKc0MfDZTe2P+6rPcfoMdY2fZXoBVTuN1ygRdHh5+hrLBCL+p4AVreXZmp7YDF7SORuY1OpnqWm32wB/Xa9zTz6qpsG5rZ10bI0vjhNff1zWts+Gxyt2fv1cAakB1Jt/BPSZ7yo/3OMEIJ90el5zHBbsGZuoaSBN2stDJqDeszdUTR0w+XiuTQWdqg7YjaNXsBV5tOxbjM3nrcQ4ThN7Ve7T0/2PuqGtLzziOTwNadY//1//uce9hFQvFkNRZC8p+w3B3/xTMSMGqdIGIhS5lKEVyG38TAIo2rgcSjmOGRQpYBaOJksLPgVURHMX7m2zIJI0PgWZpspYGWXH+PUVQCPVQOTwGe47BqPTv0/c4DuTiOFPAKyqwx8mip6GGtw4AACAASURBVJg+eYYOD8eAVTDY0s9NmWZ22YcuiXG/Atw7DkbTa9Qnfc52i/s50DCNQZf+SwErTe6WxvwTjPMSDZOTrMDi8jFeELB6/g3yydw9rMzLRcuiH3Ncg2HOGKnQACpqXy0gV6NjdUkaxlk/VhOG2cPXeHj2c9fia3/3+d//58SwcgBJgJVVZ74MWBlIkQJWah/t9yMq5p8f//Z5vUFxIgk8SKyGQpQxFiQbHLyuJCN3loqkU55Qd5SP7HbyfGrZQeTjrSRC49UWo9UW9d0Su+Udsq4yGaEDFqygBdvKEuRDMCfWAlVXpLiyQDskXky4uZEQrNrlI2QXZ5g+fYTzb19g/vQRRiczNLm9RjRpdnkLYIxvRYkiA6OmE9uFnjvdeit2Vc3HhxvU13dob5fYb7Yy+giG0kNrsORFX/iXsinT+ZHuBf05+/ukYHcQHbR2JNWx+Ht5OAVg1XuaJhV5Gd06EOl7SHoeX5ubfw5gJWCxD856NZPuOK2deH8UlpeFOvNlZalgUT4KzvaQpITXmBlpXWNEUETMg/APCTzRRmaf2vQAlT1jprL+2yPAqpyWLKFj1dXYsSPSsyd4/MP3OHn5DLtJiZp+Y+E/EAagttSazwzfPTzFHBClrIFMw/rmBvXtHbbXd2ju1ti7RJDgDoOgYC/0+8YRYCXDVe/IZa8ZgloxeAhIESBiwnQyRfnkUt0CJ0+uMDpbIDs/R+MeDwHc9mw8VRbtmrltzuFepODYutzpmjcdsm2jubH85S22bz5ozpNBhs0OYyXXSacgT1ZjfMebp4l3z6BKQN00zhKg5cF6X0hyQ36OLc7zDa/J2Ryn377A6XcvsT+doypG6p5ot3pguVCaZBIpA6NtXlliLyk9QQQ3YE8BK7Go2NnVgSqCVdxNi3KmpKU3Vk1A+IEVMrBe0mIYv2ecFOcbcdJB7OV+K1oFBepYMkWTYHUHJGClwp+P0d63ygJ5AWnRIUqXYgCmeA3ogdM/1xgz5SCG8XkmQMo9yZh8zOcnmE5nmM7mOg4yHSkrEywxztHuzdT7ernBHVmsuw0WswkekwVbZtjX7Pq1lV8TWTexn/Feq2BC7ySB+Z7GJSyzyLA4buVTFF5po4IacXR7ercAm32O15sGf7zb4Xcf7vHL/Q53+xx1NhGopvXCJW/9mNM4tPHCT2aXtqza4KRZ4mnZ4duzDM/PSpxOCRICv3/9Fh9WO7y52+Jm06Ha89xpRmwAn6YA5XD7Btm+laE6H/RqMVlbjcdnUzw9n2FWMA9lEWOwFrEq/SFrKp0/D82pFLDS/eytBBIvHnlVBmNkMMFWbiXAyvYQMk2Gtcm/C8sXpqMCDAzwjDhzKNLSkoQFLwM3CBDUZDTdrfH29Qexq7abPeqKya8MZfRayvnkHik5r3vw9smqMdQEWI0o0WlxkY/wqBjj6ckUV/OJzOxpRjydllobOW5lJJ0AVhzlBHnYRp7SoTV/5lxk12FtqE7s2NcqmhCwYnfUggw094MNQFP7qZng9fEWB8c2K7GcnuFDO8J9u1fnL8p8yF46yXOcZSUuGc8jw+l4ginZVEq+zQJC67L8fOh987Dpuq514mEVput3662Yp/csoATYG/GDbYgGSiQWLwY8OhCgtWbPJuQCrRaLmboECrAqDVTlRQpT9b4w24Pd/PvwHYp19jDa6MFisqcISvEr2VTbCrvlGh2Ln2za42wexZBhLyAGEDvwBvji0vkAItwH1PaeAGMJTNlmx7HIMUYGGc9lzDijt3MyAEv7gLuYinXE7qNi9XB+FpIDcn2V51PFdZXzwDyjIu7brjmyvFjmoJWxmew57X9WlYiAwr5GcdfoX77ej9VhuGK3TR5zkWNyeuKdp3mjzNeKwBXXz31urHEdkUvpe/KF77c5i4QJs6pv5uK3Sp2TMUa1bdQpcLOpdew8V85lmtZHXDLsW2ZlIXZn12gNIROZ67qAO6Lk7LzXtphmlNuRYbUT45Q/z8i6JctKPmTMTT3r0DgeLJZ4jeSIR3N52pioiUoG2gxxX2zyDNfdHrctvdy2uG926iTM3EHSQPntspjuBVFtmQMHka9hbKoO0fpkesi2yNhwhqBV1+GEXQOLEk+KKS6RYdEAk7rFjICVe6HFwqguiiZQ7skHuv/S1/LsWWQbYaeGGGPUWY477qHbHa7vN1hu6WznXUijc6IbehlePsLof/8fnh0AVgMNzjaVg4DDKfBpUBKMobiZvOQpIJJKwh4CrAJA+hzolD6fMokIWPExmUw/yUnSgKhPfKJqd9QRz4pyie41AidPfgb54KEheYBfxyBGmozFxvbQeaeJXnoCKVjF7/9jAFZpoJjeO7tPlpkEay3OJ84vrRAfH2cE6sfsshSIC0lkXAP+TT9WWJXZ7jCdzpXMcUC3Y6LqV3j+7W/w+PkrTOdn6IKl422bvwxYMTAnw4qBAIN3dskIwMqNoVNG3T8DVl/L6b/4+34j7zct7xzC5c+NfAPACtmgwTjOqmEVwxlWVv02YPFPB6wMiDKqbhBgB7NrA6YMsCJAykCENN6KHklOG1a1w/3ceCwE02aTUpWw6uYOze0So+VGsjom6LvbG3Sbe2QErGQHsrfEl4CRb9IhD4vAIgAH63pnEkHrsmIbDCm6AVZt8jFe/Mu/xPz5U5x+8wzZ6RybPQ2YWzFmWG2pWnJETA6gucogjdIsFn8JWPFjaOi52qC9W6L+eIPdu2ts31+jvV8pEZcs4jNFgy+vPw6UJH/br6UO1Gn9TGSQx+tjb/AUTIvkKwNOVjCDhRF4TJrQDPuVAzdHzN6vDW7KO77072tdAu1vjQrvxTC0YwKOvI/A/PIC4+kExXyGfGJsEUk3yOBjAt3sNM5MxrnDaFebnwDvXy8R8rGSgmM+ZoIz9DnAipLAYsK2yMBq32B/doKzb1/qkV+eY79YiJat+5J0cVSlXgwwq5j3DMIEuOK4z+oa25sbrN9dY0fQ6uM9uuVa7CtCCQSt0vpCAMLBqvgaYMWClLpjcoxOS+SXZ2IbTh5fYnS+wPz5C9RqtW6ySwKFPSut79J4yLIaMlRLnEjP5zUnQ4zsw+rDLe7++Brr1+9R7FqMq1rGuAQWJSkTQwKgYW90QYq9MP3K71NLguM4Q/uyr0uSKsk/xhI3ShVYZWQ4vWFycbHA+fevMP/mKfaLmVVSE8BKyZizVFOmqiQlYh9z/XsIsLIigaSqlAE6u8pYshnKCV0tWK0NnzClBInMwgLsPul3VnnqXcXfH8eJ9jfGsJQ81qpJXv3PdG2jO6AAvWCrm6O45xAGWA0wrnlVcV7VdeUxjflWmRTQOhHGWse5TfmWNUBg91den0xA1eniDLP5ifujWLcj+qXQH0jmsKMMNPHebHagbQYZL4vZFGdshkHpSl2hqemfRY8gB6y83Tg9lEyWRuAnyBRuVxwMY+XCluSZXJaxGtlq7AiYo2WFGpn8q/5wvcLfvrnBj2RZNRnqYqY4SiUA7WlRsbdkIrqF8XkCVuNqK8Dqcdni27Mcz84mBljlY/zNP/6Im20jdtX9rkPd0RjXumOSfVkWlA2zc2Yt35ZSxsL0ghujGHVYlGNcLSa4XExQZqqdW+HQ5WEmjTlUOfx6wIp5IRPMIyN7xph9tzPrnmf7mDG3I1m362BD6XCdH2RLRZmb3YdMmI0NYTg8GSfGTOG9ZEGUawmbVNxc3+Ht6494/+4WTZ2hrhjHWz6lIpXHOwRMOrEdBzl8AMzGUOtQNhXOCViVYzw/nePxYopxvcW+Zdw8sZhBUkBjVwXDygpfYyybVtKhFecgJXu5ga1OagF478YELnOBVTnZbwlgpetlN6yX5krGTylPVmI1PcWHBjJS3jAhpa1HluOkKHBBhuIox+koxyIYVnvjjvZMel9bPgdYKV9gAY+NZ45M1zd1g5vNtjddT5nY8X3kWVpfeA0oIQsgi+ddkrVCwGreA1blhPdq6Cqe5jMHhIMjwMoigZCnuYE/n+Fncv9gcbBq0JJNQsBqs0NescBowBT/ec9z+7ln9w2SwJ75HHPGO+eZZJCS15CaNgJDyRzjeM8KFgHcgFtyVAOsmB8Fw0prkZZHdqild2COnMoXMjzlsxWAlZ8jxlgtV5LW9e2wNJ9CUmhNL2L9sTjAgauesWjjSkzc8Vivr5rKfF0JWC3m8rKiPHA0yblgaa9Xd2o+2LW7ByVtLgs28Yld0LPNwWsnlg7bBz3RtluBzjxHkwNyjycjssZ2u3MPb39fl90aYGcMK5qCE7AqClrbsKMjbYbcj4xG69zXGzKstvKkm2bsGGuehmSi0mDPxCS+2id4hEBlxgQsmFDWTMCTNjplgdmU3RQL7IqJOoHe7Na4qbdYsig5CmfKxE/UQXhj2fkezj01ACvvlA6SBtjQoetQtq2aJzwuJnhaTnGFHKf1HrO6xbzjOZClZx6ucd0ZG1n8Yesl55qk/OqmSHYumZKUk2eoxjk+Nh0+bnZ4d3OPu02NWoBVoY6jjOVCxtrLc/+v//nVPgV4IqEInaclecZMYuJhhpR+ITPrIhhBWiq/S9lMEcwEcMLXxWtTQGP47GEDSwGrY2YWBwgDWpvXA5Mh/RtNmCMj9QEs2tuE6jWwA7r5EMgT5xTny+MJycvxJhufGcbnx8cQQROfD/BNS4XYH0ajT8G2Y9DL/t7kThosffvmT5PPuP5pshjPcfDHwIpzTgPr9FqmC3c8H/c/3u/46+dM921jNg0xNzhRmInzFlMU81M8++Z7fP/bv0IxpRnwVNR/UZ0JDigADLbUYLCq4DCkgTReH7HqtNVX2VAM3tT9mLXVdgi4j4//y5LMT729HroO6dg4/N4Cty/9S6//p6/r+RaffYuHgr8vfuCf/Eufdw5YucCpl+tRzhAm7Opi1HcVsftGDysxfKKDSc+wsA08xuLxGmVJBhkAbGpgshS9jSpnJiFhkNWbsbtc0EBvu25cythBiH9DrbuSc593kfQxIFagUTcomj1y6tvvV9gwOb+/w/r9W4yo02alpmInPtN3M41ikr/bMIzzpEPj3T2s1OyE/ia5ggHq99ll53a3xU2zw/TpFS6+/wbf/zf/NapJjmZaoONclXTLWojrmgUNNwF6dIZu9KkOgWxZSwCEHQNvl5I23vz0Gu/+4feYEljwNf2hhDqKBOnaHOuNMQCMcu03y65rsMoieEvGVDrTdBfSSpvPxHTMHxcEYkzEWwY48blh+6Xx3weXsYYmiXf83ZfmH69zs60xm88wKgqs6p3kW+OTGU6fP8aU5viPr9DRmJX3l+ylqPY5OEpmRrvdolqujQV3e28gYtMKtGIr7BgzAnmF1nPDN5DSgkMDDi1wNCp1MJWYgNRdg5pBzLTA+OocJ5SWffcS00eP0JQTMVuV24bfWiKxkGSqlzva7BV4pec61NsVcrKtdg2aG2Mm3f78BvXNvc7BQCuzGFXg6n43OuaQ8AXw4kc/DCgCCuwiwwA1Q0Nt1XyKyaMLnD1/iuLxJarZHDiZYUJAkAlcPkZFlg1ZEV2H+XyuyiST69hz+jFED0xW0XlODMrvlli9+YDVm/eo3t9KGkiPEbIUzWPOfWyM3OONADwA97GeziF+Hx5ex+Mo1iuL701aIlAmOtZRxuzg9WoMzF4+weUP32F/vlC3QFZGd3UlSZPg+R4VNPaMvT+T6pBkuPw3GFbOsqKHlSWPlDNwfWaiQjB/IomgGCRRAPDPsBotPYvMnNfAlOGRFiE/B9jF/FKV10ersbrZNMOLDxkBs2mffAwsLAe3NK4cTHNfsaausNttFZcKEHaZd9/QwydJ3I+GiaSAMyZ0JcrJDLPZXKAVq9i8LxxHYrGQacAHv1e8Rf9rRS0CpfhQwu/+1GS0ETgT483XRO5NcY4C5NQZySU+xj1JGOTmDWVFj2hXbvJMeY2NCyyrDst9jh/va/zNmxv8/YcVbht2bOPxTzR/Uhae9/SzREBZ/RgFpSv1Eo+KBr+5muGbxwuU4w6b7RZ/93sDrG42LJTwWjgLg0UZzVsC02y40GA6Bs5nJS5P51iw4xcBq2mObF/r95nYjMGQd9P+YFw+oLCIfebzIYkymsSPLMkDQp4UDGvvRKlEOPzcfC01yU2/oxzsVjGXeozUvZ00ZlmkEmDK+NsKEDT5v7tb4u0vBlh1bSmGVVWZzEi5h9HSBCiQ4Zn6+thUdh8rSrrQ4mpS4MXJFE/mE5yXI0zHZE0QCOhAU2OBU27SLxN29+zkjKfH36prsew6mbATsBL7TgUPji+zzCDDiuAhGb8C8AVUEeBhwdfBKm8wYX5yGdpygrtshutuhJu6w4oF52KCrChRsoFF2+FROcXZuMBZNsFsXKAcFyjUqMpAQOYHKrb5fnDA2PY7kTKsVpXJhyQJ3FXY8SqosYmvSmKcmdk4n0sVQlpzes8wA/DPLk7w6PE55vOJugKyqzjl0gxrCAhq/UyKYGmBjPsXu4ymyo1+FPlnsfOf+f1Q7NFitDPAigUqdtftaM+g7TqMVp0tmzLBEjPxFDDTwBNgYKxJphL0pSrKsXy51OVQ4RlBdmuwYOueSfD4s7rEam2KuFhGRL4f2H0PQ/+wz+nXemTYbWq0dSeAh7G+YhJJ48I9LxrFmAzV2JDRYZf3h2PxkGGp4wk/JEkAczGraIFRUS5YjOXlVJ7MxRzXHmJhkTf8cYsMV1JZjOSyOvPm6OWBNYkvLh+OPZDx+Gq1xnazxXK5tL2ExTnlFXa85l/prCRiJGNr+MQ1nUVQ6/pYY17mAvKLjpLABpMRzdfJRGXcYRI8FbeDIebywNgfjdFmAYf+yzcyQ6HutSWykzPN75uKknADrdacWzJAz9A1LmXuAStnWXn8kpel5knIHW2/6SQPpFfVrAOez0/wfDrDZTfCYtfijF9hBuyMaa3pA2MNL+a5fybvIwH/ICioIcjYCy4EC5HhDmO8vl3i/e1Sxuz1uMCO8sG2k9wzm4iH5mN2j9H/+T+9VMwUqHNMOKtKsKOAJX1RKT8GrAKQOQZ4UoZOOuHjsx4CWB4CrFJJYQBWfA+bNCbtSZOY4/NI5WkWGw5bE39mQJECVvFeEXim1yauQ8q6egiMOP6MY6Ao/X2Ad8FkOAbF0kAwTd7tXJxJ4hM+PebjBDM99+Hz92KafA6wSgOFz53D5zoRxt9+sUukSzYMsFL/IoyKKfLZAk9ffIfvfvsvUE5PkZczbbLHgFWckyVCYVgY5uvcrml0WRlglRldNmVn2Qb25wFWnw+m7Dcp8JiOU/v+64DVl99/SGA/97pfB1h9HrD72vnZZhfCN9v0egN2oukCrBTS+2N4zZ8KWB0ECw5YMaGK3SrWGVU8JSExoF1rWHSbcoBQ6xXnPwNvJQ7jnk2iLZ5Jhm+u0oETrKJxJquqrJDdr9AuV1i+/hmj3Q6VPK122O8q+XIwAZYXFiu7vilRniGAxoMZ0uPp68DgkdWiasxKZSVD5fPvXuLqh2/lW1OxG1DJTZv+EW4mr2SRgUh0gPF9rUewAxhj69la4Ac7BIohdr/G/c9v8f7vf4fybo3SaefHa16sszEGYiz3r5Np6gC4pmOtT9BEdx7+RTVGcyMMvVOGFr8Pw/aUdRXAVvpcDxx8fpR+bfwHIMN3iKpcOk+/CFiJxWYVJJrjr0et/KDI/jl79RyzR5fq6qh232yNJaDRiz7eZYVy0q6qUK/WqG7vJUEjaCX225ZBzlgm5gHs8T14TgSXWE0vc6YGDlj5hU47bTKBpidEhU6AVcZOe68MsCqvrpRgsBKvAD+uZyK9jOtjxQUHq+Le0Ymk3hiNfNuoKQF9n5a/vMPuw40Bb/Q7MI7OIWBli2NvODoY5w8AkO6JEgbzaZOhaFmgPD+1a3txBlxdAvOZKrH5bKouQwJ6HCTQ/hbBvx93v6fTHLWu1RW0WW/FmiTzcPvxFu3tCqMNW4/v+qAyoBUdYX+NouOX//aIrR0Fs3RMDfPMgBIxiLxV99B3yTwmdmNgO8l0z86//0YMuZbV5jzX/Zf/mQ9/69gagJUlBgObOVoOuYeVbqiEQ564usku6ANIJiDXVa6ftr5q7ivWt3VRYLliaQNS0tgoBbkDsIvzT9cYhfu6jgODinNJzTO41gXDPzwPdZ3cBFlJnJv1e/zDpII+VVW1E1ATjKqQSEay1K9IZG2oLbedJwGecjrHZDoTc59jJ4BhY68QtGoFWrHAZtpfMza3SrhJ+NybWsNbgBXFOdGN1NkEAq2cUWcAtDVWkIxJN9SS0DBHD5aVGdBbYkSmFQ3ZV12On5YN/v2bO/z9xzWu6xGabIoxZSNkB+rt3OcsYFbdPF6/HEXX4KTb4Kpo8eq8xNPTCdBVuF8u8ePr97ivWtxtaeTNtcdkJryGTCXaaoN5McJikuGkGOF0kuN8PkXJLnw0GSazg4VEMnnUEMcAOYl1meg5YBWxUrrXaP5/sYurLVq2xg8Fa7t6A7s65gG7r+o3Ys+4XMwEz76GHq499vnh8ZMUxPvtxqRPFn8ai4/xMKVF795c4+P7JdYrSotGB4CVUSoMsLLehb5X632dEKCkkV3GYIDVYo6n81KAFZkadIXhtVQ3s7A80nB0trW6EI+xaboDwEryaZmmR5GP8bF5WLEewP0iQFcSWTifOE6DhWjsEoIhLCCUWBdz3HQjXDcQYFVRGpUXKOm303V4MpnjPCtxmpWYIkc5ylWEMZmuyam+BliFvLEiozE1XWcDEInafCpqbbLOayF8MtntYDcQ48z29U5g1cXlKaYs5tAgu2TxwNhKJWOuRFaYjkcrjHK+JvlDqtbxPYeAFbsDFizMM3bcVtpr6tVGpuvYVD1gpbUxJK5HXlEcMgfruS29GFN+7N0+ecw5mxqUY4FWWcE129d3AVa2Adr884Knz4ke8QmwKkCe8ICV7ctAhhBpADnq3R5tTUYSO1dawwp3dveOxr6MaSkjkyzkk71poZ1I4iXthD6bGRyEKuZyxLfqKkdD9snJXKx1GbI7O5csZRqyM0YmW4vFBhm6205hRT1fVvnmclLjus7iAzciRSmZ9oTNZiv21e3trZ2bmGJuQh+MLfl0GjszCuMhC6SRO/29Svowknkq9mntgFUj9mTB5gqyXHBcwkGrvlGTy31tubF1hvsA5yMZkSywFLOFQOnbeifA6rraYsUCpRjnbmiWxj0Rt7htREq4iWKGVmd1Ouww2+/xeDIVw4qA1UULXHRjLGi+zj3LASsjM1kjBStKmqcfu2hazO9+xlJLsbsp5GH1vmrwbrXBx/sNNu0IdVYKsNp2bDRClh1f7xVSvsu//dfPNQpT6qRVBo3+9xBgxd9HgBIB2fFkCuCFFQdVDhND0TSJP5YMpoFNLBAPAVkBWAVbot9Djr6h3jOSloe+ckH+HGAVi1sEWXEeqS9TGpA9dAzHgFn6Gr6fGbsNjLKoTsb1TAPB42sT1fb4+zQ5i2uWbvjHoBPfjwFW+r7HQOLnAok4j69JhgwQGzb79HtjWLCTBX1KEsBqeoJHz77Ft7/5S0xPLgRYcRMk9dkogu5BIIQ7AgYDrKTXHXUKjghUHQJWh/5X/wxYDQHS5+bPl58PKCJSAFv0nTunoDQFrJRa+YZoksCRwJRfy7BKx7JRcq06zc8MYFfrjlfouXGqa6BXNRV09WwsA6xIjxfw7d4LfIVadCfd/bRRc83bsw025EfALi+j7Q679++x326xI+BA0GrLx84o4Ob46sCVgVfSt7Pqz7W122M6Mu07GTDLrsGuGGP67BGe/lc/4PI3r1CVGRoCVmRWiYVBCYZ5ClmHkegAY3eqn1++R3DzaZtK84KMl/GaHlw7yZ1u/+EPaH96iylBxc/M0VjrjtfgCAIV7ieIlNYirwkIAPLq1wFoFccWrBWvMPVjLSkqpMGmmUc6OO0eYJbwfv7f1xiSCsb9Df5UwIpV08koQ9W2WLEF/KxA/vgCp69e4PTVczGBtkzsKQGif0h4cTndX9UygjCsxm13aNcbyU53NMh/9wHN3VId61iZFQDqDELOHTGI2g4TevwkCZqNAUsoeWWYfDBR4/hqpyVGj9hp7zkWr15g8vjRFwGrGE8RKPVfE48X8mJlMkqz9dVWBuWbNx+wfvNBLKvRrsKE88aDJlV7Zbor59I+VeuNQYNh6bfUTLFtj1JPO1LsZ1MU9LZg0PrksRhWbH/NIJadM+VzQaPWpDYlsE3tzU2GKyCMYNWKXiLsonlnrMm7FVr6cG0qVcPDUyzGiAX6wV9zxpgnvzEK0/043duPYyROD3UXcuCuj5F8PNKjasPuTqdznHz/AotXz9HOp+hokq/KtJtnB2vAWaqD6awZTseYoGSw97AytNi9d6zoYF5V5ltiZuYmDYkYy4x+Q1IWyYsVBFiYitgljSeO44M0RgnAKjwHbe0mcDR0epVc2wEtLQsOWClh5AjXemqSr6atlWCbv6nFVQQRArDSWtADILYDKcbNCkk6yK4iYMWvNDtnsksGBf8uJFcErORBp2tvLFqNKxki07PLASs/ToJnUYHWVU6SGxVJtCcNwJ18RwSImpeRDM1DGuiyrCjG6H7tx1jvc/xxtcdfv73H375b4/2OBtiFgAlLtAbLi+B6GajNTya4sMdiv8VF3uD5SYbLaYZqvcT1zS0+3K3V3WlVc8Z68t/Rn45eVR26ao3LkwmuFjOcTsYCr2YF2crUKqXNyhtrTuKJUjRHkBl9UrA4jje/tn7z/H8NYMU10OYivaOMXaN7wc6YvoI+tJMcA1bDHmt7WzAtDDkzJicNnMmu+vhhiQ/vlmjqsYzXLZk3c+nolNf5wmJra+ydtnaT5XCSZ7gUYDXDk3mJixLyBcvAPZ1MDmMICtSJDoYJw4qJ34rG620L9nun700AVtaxl16vBKyMGcj9gtJAa/plElsDrIzCYsCVqSK6fIJNMcUdMtzQxwoZtlwvsvkleAAAIABJREFUCDqPRqBZy+PJBBf5BGfZFNN9hmKUcYUxlgvZyA4oHTOsNHc9JuG5cRTzQcCKpus3y7UYVjw/2+3s9XJuShhW4YEpWwKPK+J8+OMj7tenZCPSR2mP6YzrmK2N0WEvCqHpuq5cUHYFCcjp+7tyqOjuR6a02ChjL3ZWqJdrbO9XkgRmbI7joGsAVpbwGyDeF2GPACudCwUpE3KErWkRGVU0iy9LM5InYNWBDGUrbAoYTa0uvQCRMpqd2tSv+SpAp50PewCPr8zRVuwuOJLXk81VKz6YAbltlJTYEcBpBeLwCc/bCIa5PUjPMPM6Vhyn9nDJ/ygLpcH+HlmZY3oyF8OKjWSoOuDam7GzIL+nP6DastIvjuc+AFZ9Zc4BK0nYVBjjy81TkMdKOSCBquvra31vxAw7J6tDW6Mfexh+YrmGiTop4eMY4ByVtx9bVexrzV0yrcSy2tPjz4D/uM9aXzy+UH6isewlKQdetW94kWUyXWDHOd7WYlld1zvctzW2HBU8Nubf/p6R7QU7POxKtI9GHO0WQfLRY+fAtsF5nuNRVuAKGR4jwyNKfAXA8toGZSHUEtb1wqwf2LSAEmQbF56hG6OYgNV+jDfrDa43FW43NXZc1bKJOghuWUwic9QbBRhoBYz+zb96Kg+rFBjhwJN7vgNWkQzyb6LbRgBZaUASAzuAHb5ms9l8Isk73pTi54eAqfR3abATfjUcVBHQPlQND4ZPmtIM7+O+L+GhcLRxxuuOmV0p5d0+3ys0QW9/IPn7XEqVDtT0+74ymniCpUBfeg2Pgbj0d+n9eQiweigRTRPf4+M+vsZfCyiOAav0vaPyx+tJ4KBlAEYtcDHH5ZMXePHqB5xePEZezlUtjDbKA2DlTkh+vRXPCrBi9xuTBHZdJQ8rMawEOKfVuGjp+vmU92vn94VcWb86vmfpGP6PwbCyz08ys68d0MHv47y/lPL/ujcMkCoWpvjKfMICXVl4OmDFypRXPBhQf0ESGPPgc5JAvn9U+DmOON4CsIoKvZWi4hoNG7AKRqpWj61HluQ1CYDrLGYL7OwqE7QSWETwh9Uzemhwc9tsUbGF+rYS06qrLJHn82SgyKeI1GJ6FzldmEysorVq0GbfYM2g43yBx7/9Fk//4jeYPblSwkqTdZlOOyVftPakc4x1/hgkxAp8fFiw6iRQnhsnTXK3FfJtjQ2ZMP/4E1Z/8zvM608BqxinvxawOhzXA2jVj7CjIdpDnV61i/sTSV3qV2Wx1iCl1PcOWElm94Uh+jVA/c8BrDhS8j3b8tLMPEPx5Epd3NjFjt/TIJ8SQVYIQ/ob7ah5vTjmehCT84B+OtsK1c2t7k997UyfbYXRtpasQCa13Mg9iNR7pIyCBLASC4IVSCY2BKxmBljNXj4TaFU+usJ+Qr8b9wlLgpa4pj2r0QGnAK3sku+x50Gxisnj2xEA2qL+cIvlH99g/faDWFdTpsXOzjJ5FDv7WMIXtught4vkPD4/gkJ+Gtd/sqcI3o7oLTcpkV1dYHwyx2RxIoPWYjEzvwuy2hjoerLutuFWASRDhkB5VaG7pbR3idXNHar7lare7LA5lgzYW40f0AKH8D7q+Eek7QNPzFj/UzuDAcQaSXam6+DV1R6IUZevEZYMHB9fYP7dC8xePBHoSLq/jLv5wQwO+6XN9jYDrKIiH8Uil5qIVWUMApNhm+SlT0bVyczAKltXjaEmGYR3Rkznm7GTzMYg4iKTB3DvHVqDxxQ9jh+iChwFTlaNJa3wOaOtXWOe4F74VzlYJoZPJfDRbBUMrAp5A8+Kz0UCqAYSvezXQDp9Fv17yqn8uvhVBrpuy2DvZ/5AZmxtgJUtW+yu5GbRiqG981bvWeUMK5dcWGcqk1GLYcXrKwsDhvamIzQvwz61cEmggY52m9ywnHsVAcVRht2+xB/XwN+8XeJv3q3xZk1wgh3bKLdSyG9jUkm9z1u7sGLSFfsWcwJWWYOn8wxnxQib5R2ur29xv66xaYBtwzVdpi0Ydw2KMVu07yVPe3Q6xaPTGeZMlkctSjHZbWyqux73HhYQBau4xMVhOErP0jHxyfjo79fDi/xnASsB03aPJGXqO07ZHFGHNMn2o2DRo/DJBzlrwJ853OPsPJSKuTRI867t5Gv24f0dbj6u8OaXG1TVSLJAGtUHm1LHQwA5EsR+UpnM31gONGge46Is8HQ+weMZfaGA2bhBNqqUCNM7U745Sm7tPpt0i89Zy3gCVjRf39ALUGbVLJ4Y25cdtaODtiSBDlbR10rgIpPuA19IbxrA5L4osSumWI4L3IEGymOskEliXmYZZqMRzsYZLosJLooZZqMcJTuPwuItxXRag2xsRd4YOUJ0CTS7EAOsaNi82tUCrO43W+zoVeY+eAKsgmXlUJIAsZDjxmdwDrkX2enZSSIHBE5Pp5hM+TdkXlpBPwgNcVwqojkr1pYB98b1Ylqs7xEnMkZgAxzuKfv1DvX9Wgwrxoq0mbBYzkkLPUP20BbHSHnD63rAakpvIDNYl5SRc3CSIS+5tzBOqPV77UO9HLfnI7rCpF+dvRrTc3b7uZDmo7EWiR/Zltr+2Ugg1FABWAkIoYS46VBtaxm3t+yWyRiahesArDy+80vZA2uyDJCHmT3IsOLXfFJgdmKMajKQWZwiQCWgSt0DeePMc5Fs2ADRLIIPKnlwWL04zfxEcmfKuBvQjJ0yx5ubG2w3Bl65IYK6CNqyZMxx84e0BiNc17Wfq6FYp73JAKsWRecMK4JWsiIwBqW68zkoZQbsxv7iV4593bvI8kKVJEUIvawWHKnYdK2AKoJWVGms2sa6CEsyaddPlzlhWOlqOPDWs919XNv60yJvW8wBnAECrJ7nEzwtJjihlzrJNp7jKk4j+0trasCQBvpaDGYWLIz3JBho9+oaeL2hWXyLVQ1skGMzyrFqgXVngNWOBSeXLx4AVimTSht0Y10B4nldNJcJcnKlgFW6yUSAG9XCVDJ2WF2zuZAmRF8CrGLmxGIRIBoHVyx0AfikAE4qKYzfp8BQWlVJAZ34nsf/qRTRGB38d+yRlS5qPI6UgXW8GfO1cZ3i/YZgdvDviWt9fA0sGB68fo6DQv7+oc8/PI4hkzz+7IdDhMNnH7qn6StSwPCh19KsVICVArVcksBRNsXp5RM8e/m9gKtiMpePldeDDWlVku4mmB6cKxi0EAW5WngPpuufAlbDBvGl8/waYPW18w/5aHrvhu+/Lgn82vsbWPufAmDlkVuYQXvnC1oopYBVUG8DsBID6VcCVg9JAglYRdJEsEqbRsKwsvUlkoBDWjWXVSYr8mBx/5iQ5PQsMWMr9wyknt3EQLzpMCfToa57zXqwqlT5b1vs1msBV0ys6HPVbLdoaBTKdq8NO8Ywodpj3bElLbB49gTP/+I3OHv+BN2kUNtZdQPUPmsbrsaEU29JqY9qucZVgOW+6XHTb9nFiV3CCJDtGvlwERBZ/e6PuPt3f9cDVg/N/1Tek47hOIaUYZUCZQfB/ZcmWOIpk1Z5eqDrSOJoQZBT/G0B/f8NsOKxsAJdMRA8X+D8h29x/pffIZe3UomKdGnR0wkuWMvjfj0hqM6EkQQR99qhhFTg5mqtTo70Glv+/Baj5Rbd/VoBLxkZ9C9Q/YoBvwBfM6Z1//6eYcXAgQlID1gRyHl0jsmLJ5h/8xz5owuMThZKMKz47+CfB4rW0cpNqj2f63Npjy4Vd6pcZiyrsmqxv1vh/qdfBFpV764xc/o4Axr5KhH6kBEWIxFjmHwCWAXzIBgs0buKnRc5FzgvSDdn98XZFOVijoKywJOpWFYyE+XccH+s3tONQSSB5F2lroz1NRsnbFCtN+gIuHl3Tc5tSRg01pI90sdyAMIRP6SxixJZZ/IEYJU2JhnmBv1GJj1g1d8DBxPEsMpHmNIP7dvnyK7OsCdgpeDQioypxH2QBEZiYxGqktie2RaggZk9G+ClErElYWplHr5Q9hk9+NWjzP7a1CTdfU557qnNwXH8ZcnOUODjPTL/KAOOGIQz6BfAy7ltEXHCrBpkjxytLBJQRsM4TeASWaxh5uZd3rRWekOKdCnicZCBr88tJsjLqboVE7DrG3c4MMz3FrtKhtlWIBCzl26FAaiJXWXAlcnObH0QaCTPK2NJmnyQD+/Ixhe6TIumMxofIvoOTEmTsjl7wTsmck0p6PmxL/DzioDVCn/9doVfVo0MsBsa2PQMXAOrbOwZi9gAq0wJ1bRZ43RU4xkBq5IMqzVubu5wv2kEVtHrkfdy3BE4bzDL95gXwJOzKS7mhaSABKtovm4yGYuPdf89+bGeqiYn7esUR12kj8Grr8Vfg49rgLWR2lnSyP1ayZKbAYckqmdYcbwfVDzSH6wpg84jAc7SvU3HK9DF7jPH32Zd4frDPa4/rPD2za0kgbsdgaQEsGKDBLEHbC7ELmZJpYGLfK7Y73FaZHg8LXA1IZi4x0lGUJAsjT1K3mMHrJQIureaZHaU6O2BVVXLmHnNwgV9bdQtkOx05nHGeuNRkBVHoEpMqwCsHFAV81zYzOBZty8KVMUEm5yg1VQsK3b9qvYjA6zY0axp8Ggyx1U5w8mY3lZkWVEWaAxR7gbHgJWBbvSNs7WJSTsN1yldJ7csAKu79QbEP2xFM4aVHt5awJq2PABYca0T0GBeuNMZQXIzYL+4XKhToNhKlEcSOLfbdqCEMZaedXy0boGHwKvyVO8Yp87RZOsy1luTSb01D6tdg8Ib9FhRNLyEhgIi15sA13QHHLTSWp0BxYwMGlZtOxmu0yGHkkCyq8gYk/l1yABjoPcVDqEqviQ6mBOgTl+kSbrWJQx++yOufwZYMcbUqugSOYtFVRJAU7XqwlfvWjQV91Xb962o7Wt8kA4cUNc1TzoWG3vOGD0ErCbTKTLuhVMy/Wz/0F7C9nssVClmJhPdGEoBogViY/gfwU4fLwrXiXuYHxfjA+Ify+WqZ1tZ7kIJqy2fLBhE0yAt4doDLd6zfZ9NIUzdkBO02jdiWJViWhGwajDjPVOG5LYJvvwEG18yPR9fgfoYM5/XPsPJ9JTdX1TcYsGb0sDbamudQcWshxruBGiVKhJ0x9WJ0E3kVRAy5h4LWYSaWJyYdB0W3R4XGOF5YfLA0/1YXaKVV3jhRkV/xiUCrHzdd9msrc7+LMkplNd3HTZ67LFpxwKs7hrgZtdiyfvAxg5t3YNtB4AVL3CwrDhxePP4CDBIiTdNr928NAAjTaik816PLvsEDo1kWmE8DhoiiHkIsEolg2lCFZ8f4Fn8HAFivDY1PT2WJR4DXOlxxGspaTxmO6V/FwBaXKfYpOPzGUgdA2EpYHZ8/Y4lkvHa42scxxoGu8ebaPzdlwGrgR96kGB+pqr1a15znJum8slP81bTbPPctGzS7LWYYT+eYH52hcfPXuH5N98hn5yovbY2Jh6bzysFgJzMkRwcMKxMErinh5UYVgwUzb8gBB099fYLCfXXAqavAUr/xQBWfU5n1M/YjOj7sWe7dGdYsWWuPJvCRNC9fD5nuh7rxjHDKiSB9PFIq/wErMzDygaJacqjA9Nh0MHnKUHR0HMOcjBYuH0YMmoMKO0jUpRYEqtEloAA28EzUJU0hZUSqzCYV5Ulx3vvOEgZYbfbod1WoLcBAatms5O8a8OFeZLj9OljPHr5HPlihh03Dfqo+DRlQMpamiBZzVEDJCyiti/BRuqrKWRoidZPO2Ug3zViwhCwuv+HH7H8f/4DZpUFLQ8BVunaFdMkAkpt35Yl9zMoDewFLn2hQm7H6h4QSXAiWYyfVvy91lk/v/jegMioBj48ib82f/8cDyse0K6p0JQZ5i+e4vFf/QUWP7xCs5hhNdqLlp2XEzPr9MqeXWNbt/gcPT2Y5NAYnUa0lEl02y2w2iBbVVj+9Brtxzt1dtyvtzLzL+krJAaDSlUDYOUrGwEqeRtxfOq6dpLTNTSwvDgVYDV78RTZ1TmKi0vUMt3xC+7BkUZZClj1AWh6nffGDGKoSsCqbjCp98g3O4FVyx9/wf2Pv2Dejcz0X9PCAKu2B6zMlDWqcv3a7EmU4jUPjbW3MwBiNyF1BDT/inFZIptNkM0nGFH26AwrsnQkCRHdgGCgdeVhV9KagHFdo7q/U1MC/Y4MRO/2aVXvAJ4GFl9KtoorcVyIinkUscHxGhZ7N8cvASsFpxGU9vOQgeYI7WKK+cunGD+7kjRwRGN5xlv01CNgJVPd6LI3JO0CmXxNUKEnzMd7lovFdsfxS0h+oggSgXcwiozh86nBehqfpAyr1LQ4YpI0/snUpYisLkoqSm+lboxEq9MaYEWmaIwNAQNMtDpW7le6nwFWpSbvujK+Xg+QY0hWzAtrRt8zMaPIqpo4WGWfHdQ1K+A2vezFYhDzO0HnAJ88U0wWyG5cnJQ2pSzGkTTRDfD5PBMOY40FiEF/QgJlvKGRJPYlisj+NE91rdWK3ACrbZfj59UIf/OGDCsCVsawasaWuGl89Qm9YCpbO7Tx0WOqxqReY4EKz+Y5LthVdLvFze0Sd6sKOzYkkMSFTUUqTLIWp9MxziZjvLha4KSAGYG39G+s5YUkc2Kvn5j0xMEqN3mOe9vvrQmQOcyPr3lY8foZ8BJjwxHOnkogFogz/cLfzSQ8LrdymY9dDH+fpP7XSwIdFEn3QEGWKlwbMGDdKNkpsMbHD/e4+bDCu7d3qCqTBDIWsnjCEkJ1G3UPSPPwc6BSrBJnKbQNTrIRLooxznPgPN/jtNxjxsd4hBNKVyljcoZVAFYWglBGNcKaXcSqCmuOYwL9Ml7nGBfFwvJhU171gFUwrHStekmVxRmW69Dhm4BViWoyx3I8w003xseqxY7EjizDoihQVBUeT+e4mp5gTg8r+VgVAqwE6Go8mH9buoaYxNdyA0ruCVh17JY2LrCuGlzfr/AQYKXcNQGsOL6EzyZm630eCDLfKsxmBK07sDvg5dVC3QJ783LuIS7v7df1KJSrCWd4Q30KWHEsKt1ws3WCVXxQbr7f1WLw0hOVe00AVr0HobMi1RlOpt5DoTKsAbhUZBNONmMMcvlgaCBv69zM4/mwznDhXWVrVD/euY4GiB1glS6YAfIRvj2c+7HQW1oXTnWF47H6sumqBIIq9LgiWFVvKWFld1FP2byLuN+gfk1KtkKtd/21cVY22VRFycYjOXAyEWBFZhUfBKwEVrm3leRo0eEyZIq9GiFAMO8k2hi7SgbytTHGKsbKZPLt2HWWeyolkObfKAlhY760goe9WKGYwzEReQiSQdU5YCWwqiXMJwCLwD9XSsZ1UfyNuJn3TFt4AljJPzBYVg5YsckBm7DQR/W+qXC92+J6t5HFiEAr2kI4y0qAld9+xd8t1UjO2vXGLwaWcVy0YsayW+CsbXG2B57lEzwppzgf5yjUVMeOnb50BcHoiOX094P9g6lZ3MeKUJjL6nlc9YgSwBzrfYYP2xbvVlvcVSwEj7Dl3qljtv1KHlYxGCMQseTFnPBtT7MAhe73BLFUafHnUsCFr00TBE40JpCR4KTATwpOxQb1EGCVmpYe/31U/4OBlPo/xWc+BOSkG2KaEMXzKfiVdsF7CJQ6/pu4BnGsIRmMv02/8vu0AhmVSb5HUOTT94/3Plg83HIwnjsOCr8OWA0J39fAlzShtTFyUJqKvfzgaxqcfvoCC+aMYRWAFZlUBaYnl7h6+hLffPdblLOFfKyiG0gAVgwmNAb69ljWjNskgQSsOGFSSeB/foBVT3N98OoP1eyHfx337+v38TNv3z+dJnJRfSb2LsCKG19HKqh9NfDKGCdKVL/AsIoE5BiwGroEzrz5gklStAYEgB7bsuQsCesgOZlDQFV1t96nIaq3kl6w6q71zVojD2sjKy5upu5rsnnmekVdVQz3r1LHQQOqyMBioMJEmUEPO5vtywzlqUmbmMg1DPIla7LjF2CbbDzirnklL5IQ4QCR9IpSbMkdqbkyja8aZJtKndDu/sMfsP7b32P2gIfV8bqZ3v80Ie9N148q0L3nT1TO/A3SarZVDD8FrBSkBH05GGPpWqNsXCujkt0v/fs6YDa0MP9TPawYGO1YWZ+XOP32JZ7+y78UE2Y7ybFiCKN25wZWUUrKe6NxrLWOYF+GTFV3bto0cmaXlQZ7ysy3FaZVi+btDao3HwVc7T7eyrhVnQMZfHEf9g6UJotwmrt7WHFulQx0aXBL4LLM0V0sUD59JNBqfHGG2ZMnqrrbMXm0mUSMZirrbxz3ML3g9JTiZ5NKSb8qglPbBtvX77D68TXe/90/ij5+DFg1Zv6DUfdlwMqAPgvqDbCiAbsBVrxfvLoEphS80i+BFHRmzPSzcG8lOXy6Zxwp8PqZ96Fl5ZciFq5DLvUNfzENL+sQFzItD5kO97cjxlA6N9LYIhhWsZ9H0ifAXOCbX39nEHKIswnD9OkjTF8+QXt1impSIDuZGahStQI91Nivr5zbEQ7H4Cl4Lw9kAceq8YFw87WSFyqeG8CcdN4YM8fB+8Q03OKuJLv3z06LkxF/RJKYFg153gTsOIetyJALsNK664y6YC+YUtvAXgIDDecJzWU3K7XhTkHB6GalddDZmHbdvROjN9ngFCqoX+N+wQQ6K5XxmSTS9gF1PmLCTDaeywO116kgm2NPwIoObZIPGYBoXYyZGBJUHGucCYim15ssC8w4V3khi2g6f2N2GWPaYm1Jn7U8uBzax4j2NwesCF4LsFoCf/3L3SAJHBea12IzMrH2JF6JFv8rybLkhYDVtNmIYSVj70mBek3D4XvcLSvsahrNc79qUI4bzIs9Hp1OcHVS4Ookl0Qt39cYNSZTK8Wao7HuIFXXLiY2R3wNry6Xu/Ssj8OY5Uvrtw1Jk5z0SgnfGyj1s9qmM1vFlnTTdY4uB6xY8PCrOwBWyQy3fGbwljrOF3QfHbAyJt1egNX1x3vcXW/wy8/XkgQaYOXjRks3GwJZbGR3JAArS1JtW9hj3LWY0mNstMfpuMNF0eG0BM7mGU5ygoYz3Usr5g6m63w7xV8YY1nXuN1VYlhVjCcKrjnGPmV3Qx+KB4CVmBOMo9Ut0EHOXpZPY3ZrP1/lOerpAuviBNftCO+2DTZstFHkWJQl5uwUOJvj0eQEMzZxaEYmC9RcZ8Fp8DOMfI7XWBJfyqnYiZ7rNMcSGy+NC2zqVoDVLZnIZGskDKuHAKuQBB7nSLwAlIYTsCLIQ4bV+cUMiwXlwRkmUzaACEmgDYpg3PUyQZugPQMvXYc4ALlXjwkKVK0YVgSr2tVW5uuSnPP5MIr3Ypb4sNG8w215/GMMeItCIfdQAlM6dusMqG7oGccru0+23pjbCxnOoh6KERy63iXQFrVe9haAVd+JOJkTfR4olm9pRv+UHro/XIBuAuxYkCNARULzbi9pLAEsPkfGEkEfv4B9PpkCVul8M99LW1spD+c+T9/Qjg0eykKMK5p0QxYa5guoGa99zeN61+DoXros11EO89pquNZbfB/nuVlv5UtH9hUdHuwr12YCVmYxwPlsRFkeG/cBK3JLpRYMq67FpDdgpxl/jRlBRsbnvJYBWtlAMzKYg3Q8bzWP8VxD4dN+jKnL2PPpVKzzZdsIrKIBO6WBy70ZsDe0kXCmlYqRzpakXJNF+iAr8SSUa8jzjzHGHuW+w7RpcNJ2eDzO8WQyxVVWYtLtQX4fXVTJ9OSD50Elh0zBxJKs+31GzDMOUF43bgPEcrsa3ThHnU2w6jK8W9V4fbfCTVVjNxqrWdAAsu0x+j/+x5f7lL4eAcVQ5TH5X09xk0l4oOy2oadATgpqpEykTxkS9p7pZz8EWB0ETn2lxILXYK8EYJWyruLzIiF9GCEOCu2gF06rh/yM1APl+P2jepgCXBEwxsLFTgPKBZKqZPr6oPXHIh2fR6CPj2MGVrxvrB+OwQ6SpSMt+Nc8rIKaeZyQxs/HwGJ6f+2afhnsOK4+R8DeHz8nuoIOBni5pH/tqMBkdiY54Hc//AsUsxPkk5kozhEs8nMZIBwv5OpH55utqd75/mRYsVWtdYcZGFZJGfozWe/XGBpf+30wDPvzPUjsvyYJ5PwIyq6u3CdHGf5tnzn8A3+Ih1/z54NVR/msJU2edEjvLd0yA8gArPizd3hSwh1+KpFI+XxUW2UunDZPhy4lASplmM0XfTfAWHRjzAUAoTHrFebjIZsxuO5vzmAYGRscE5UiM18Va/HLzSoAK3ZkmSgwN6o2F397szD67WUdZF+595SkX2JgMcd2QN9ZFtTjM3JktUhjJw3GSO/lmXDzCpq6m+qSpRIVPVHRfZxVrXm4FHlm3dpY2dtUuHv9Fjf/8AdU//Bjz7Ay6Yz3AfdrkgZ56RiOdUDXJQZAAi71NbyQ/AlIO0z5o1ui3ldsGa/+hDTNZeh2Pf26BjU/3o3XKEl2/FV+TN7GWpvzQ3CDBQY9dyN5TSS6/fr3wPRTdYjB0WKKk1fP8eSv/gLly8fYFhkaetSUJXbbShUsLTuSaSRFIK5OlKFxDBJoGe/RcINvGmR1i2m7R36/xfqP73Dzu5+wefNR92/iHiB27BGMeiXSg2djNZCBxzHbGsOKwdzZHJPHV5g/e4zR5TmmL5+hEsMq6ODGYkrZJem6Efe1Bx4pI2FwRm+f7RZlB8kC6zcfsf75LX75d3+NRQcBWQzcQhJImvoAWEX3wWE/iYoar51J89zHR1Ix7wzlCYESeHabYmBGjyunCzBoJKAqlo0DxBEUGpWfXp273sNOBTm2iXfLA94XS7oTU9KjNVjMTAdDglJyvEceJDEOcAnQ4LVjW3ejajhIax3jKHvcjUfqFjp/8QT1yQS7IkN5cmKts9kunX9DKYjK+MMqbJ9vSZSB7kO3QAahwcq2RPs4NrHzOVg7k8Ta/KoovabBLBMWmz3B7EjjPF45GtjyHxMMxWzOWFVsyG5HEzKcrKsrpXkCGLwzlUmDEKaoAAAgAElEQVS2zdhYl1kJtnUClGdKW6PerCU0iHOMfUL7stacYc+0uIvFBzIDjBFFEyDNcbK7CVaR5RWyRFZ+d1sHrKxTlDxc3WRXTT869/sS6DeSl4oBVjzfvdZdAmsBWMl4XLfbmQ4Cn3juBpRFl6ljwEqCivA6Y+AvwGqEaV5i02b46b7rGVZvN3vsRgRvc9ReoZaTVeLFGIxcjj1K/KbtFmdZi6ezAudljmq5ws31HW5XldhV6haHBtNRhfPpCE8vTvD4dIK5pGlkXvH3lCyz2F8YeMJEzitZdo8CrBri7QOJSr+OD2yVr8VXmve+BqYApTxy4v7H+JefjQGGPRNETL703+FPVmCw/7YPDb/n9wZY8dyCUbCXX8/N9Qp3Nxv89Id3BlhVTIY5hgnmBcPKZJleYvK4yRLVYFjx6EpKNtFhMWpxnnW4mI5xeVJgUWY4F2Bl7nKHHlZMOrmWZ1jVDW62W6wIvPJ60YhZsnLWzujBGyAqmTws9lrR14BVr2PYQfd7PVnDBJAIWHXsVFae4GM9wttNg3VLZjGPb4LzPMOjyUyywGk3xriimTO91wywooxNnj9aI0xKxWtOcFj51XgssNQAK+ndsKmNYXW9XFmXwFjj3LuzlwUaYtnft2hGkXoekxk/n8+MnUT22tkUJycTTGeFHgZYDZ07A8CM3JYFh4gtFRs621OF1rbDrJzIv4pMKoJWBKya5UayQMro99tahxgdqS1udDNrW8R7hpcAPr8HEjWS4Ek/s2KEckqj9UySQAJVNFsn66lgAxJJTF3l7MNX8uIYt0n8axfMx+TemDBaRX1uDsUQe54eh9aZkhFGlMxsP+DfEpgUGZZAD+eAA1ddY8bbHAeaUsH49GMJX6hPPEhdKsiXKf4q2Tk4Rz4tkU0nGE9y6xSsLnlm2m1UVlv7B/WH7Zc1jf8d37BitB23TXNbxwlWLe/XqKoGdcWYoUVTM2NlbGJdU4mDcB0gu/b/Y+/NmixJk+swj/1uuVRW1tbb9AAkTHoSRZAv+hskBfFBf1gmM9JklAwACcxMz3R1bbnfLXbZOe4e8d3Im1U9C2AgDQXkZHbmvXFj+Rb34+cc515n8jrm7wSeG0kJWLUEgGjCTkkgmFZgKqHsoYVNzjN7TvT6dNY7QxYrvlnjvCKbsaNtsVhIn2aya1u5LXdytd/IXVvJAxo5pSI17oWBeDQ5sOuDEb53OSSeYvkGC93wKsxiKjPyBntEK8+iRF7kc/rSLSUiID1DHhNDHAqvNhQXrTs6pLzskqvxjXcAJuvR4pN9VfK80cBh08XycV0SsLrZ11Ji7ntx0s3d/+O//WZgWPmgDKtgPkB9MnqAo34xprcPFvPw9Zxcj5KJg91BN8LA/4AFkglz53CSWOJhx3UG1+FrxirNAMAZ+ysEfBSQGtliA8oYnKJL+kL2mW9cBJlM8heyvDiZzHTUJ5zfiynDSgGU8ZrDYNdPY8qaOtxezcskaL+q4GJg5Be84TB4laGzgb9nCoiF5xbeSz2O6s9D0Gr67Pzcn7p/uD856J2smKuPVQe0dn4iZ89fyetvfiHnl68kLRZSs8qukwpMBAyBgeExtP10pSxKidDYqpdVJKgkAbRSKcBQ0foC6Da9nsPR+2WWWVg1GvaFYXwPtdPpYY+CUwNgFdCZpoCCz7cvzbvhXIZN5sgp/IG/CiWBZFN1YFrhmSGxZTap3jWU4VlT4qFjlXpc+JjC9WETAQ3XN880yTlusVnm8/lB04WB0WfAbWj+6/cqBI9DwJxblFXhfdNOrRsXacA2p8b5CLALy7kbtVvrcPpIaHLOSqTNFZYVEIAM5p+Yf2qM68wbb8nLioolt5yb7jFkiBgTSkVB9F65Z4IuoMOT4/XhMylfjBkkoSPazbv30ny4kvjte5mZRFG7mljwMARLBhIHzI1hjXD/XJt7rNQcyMOxuaP99ggUa/pocgdUlRCwWJcs9enSPlYIAnBpOJ8G5vZpIYvVisn9/XZL/TuqSiXo1pCEGfCn9wKm2pU0VSUz3N8avivKdoBkU/1ktBDj+43fMT5bnCKp3h09bjgGw9b0dnchSatBT4cp9i/e0HA9e3Uh/XzGtQrVNQZsvD59ht65jkw4RumTgBpXT0CzkxT0b5iYf7qT9sOtbH73Xh5+907ifS0n2YydmHi3LCAdPMCCeUvAG2Mpjdk9D75PkJueXD6X7OWFJN++kXpWKBOa0myVJ/g49Eqjjy8GN5b0M7kwL0Hs48jIELDEu1K66zvpr+7lV//3f5ZF3UuBgJ2toPQeAJBh4k/mmUOGhzsb4xyuEeHvR7louD86qMTkx4Mbm2daTdRXO7jqMIYXBB6XAoZX24i15zR5oa4p+oHeNjvce319oYzYgBeNn1XK0adgGWVSIZGBx9x8wTb0+yylzPTVv/il1EVKsBFV4+EZO4sH1fTByNqBAD0fLywOY3xYv+zOjbjkcIO51gRNaMhwD4zVYUY+7uUBYDrEG7onDhJCu+u+lrl8W5mwqLg6UKMsfoJJ5g+K9xAM5R4wdgDEWMP+D1AHcmtP8kKwbHwmJv2aNBbSNRz5r0vKAJQlkmQuC9QHjYBaY19NoFGF11hOmVAwaSczzHy3tKih6znWIUgOFbCqRj8re15IeMCQUpN5PcbonaV7CUA1Ze6AGafydFaprbvpDNXpqJCfdpH8l7e38tfvH+TDrmOnJUgtVHIX7B/T59T2kqMzXF/LKm7k9TyRy3ku7XYr19e3cvtQyhYGxLsNW7JfriJ5dVrI82UhqzySFUI3sDSM1cnRY0ku7p92iPL55xPZYl5KwtQUXuOVAQ4f8obRI9Y71Y3rJdcHgLe21+q+ovN2iAOctTKYWqv/qQOAOlBDOddhPP4lwExjBvgd4ScFLFCk2G9rKfed/ObX7+ThoZL1A4A/bMUYHw4mq+cq10TvFDkYDKuEEt0YwcBAN7FF3Msz+IYtcnl5MpPTWSoZni3GJmTNxtUioA/Qp+tkXzeU0+27TrZtK1swwBBrw/8PgDwKWpSVK5sqx34GoJ/MWc2VCWFwiTbvzIDtmp6cyD7JZBsXct+lctsmTDyRHCPeeLFcyEkUy7M4k6UkknexpPC/wbgnSG3jG2dPENsXJS3AeEdOqrlhut73sqtqedjtCMSt2072nJeOyBhQap5vYyx5sIkMICHm9WxWyApNAxYzdgkEs6ooEjUvB2AFyR1lnBrTjTGjrlVjQVX/5l8sSoKFAhN6FGzA3NnsFbDaoZUnGq0oA8djxAPAnyx9Bay8MOIFNjwr7B9R1kmPgnyGjoEoAIBphT3WQFSv6LvPno99s0Z5nCd4xVUHpjJkx0694U6M33esDqkCYNxhR90ZrodDp8UaroBVte+k3iN3Nn9It7NwqSmZsXrtw/nRO21cx/BZiHsa5HdFSkuAeF5INNcuwQ5YJRjnOkkt/tJx5YoLEpgOWMkj2Ia1HmAQAKoK/lsA7uueTRUe7jf8Doqze3ByfND8Xk3gWdDBc0KOA2JPi/iokxz7TiQyg59Vh6Y0jeQJpLJoSKCm8GRtmcJC93y7dvcStSY2OD462uZoVpYCAsMc6WQrnewSkXfrO3noG9l0DVnpkJ0zHoWHFBQftuyygBN0qFW/MI1ZAGADjJpLLCuJ5SROZRWlctqJPKsauchyWRWZpCZ9hIk8jM347AnQ617pxSMduii8gwEaSQfQN8nkblvKW+w5ZS3rVuS2aqQr5lIizrYYOvqrv/yazzNMfEOAxFlMIdCBv9MrJtTC2nA9BEQ0KfjcPywYQCT5Oguywk1imvBz/gXU9cMJfthZQTe0caNj4ENTTgO9OCFVVjZlVvlrXNIXHsfvFwcoJ6QisWBrOKNrAPgmyLGfux+PlRmrfoXPIUyudb4daqT1tapTnybS4flNF6TjgJUz6HyyDpno8Og8wQuRdq82hODCsWcdglYH986eB5JCB6xQZQSNOSuWcnLxQl5+9a08e/Fa8sUJK0bUzmPDhRww1NYPoYom8WrvBgYWEG6AWwpeKWDlgY0zrKab2XgVfyxgFd7/8FhDovOkB08YwAV3daDuHgZuU6AqfE5Pzz/Pmj87Rf+gPw6yQJMC0pgR1QhWPm0BI7B6DLDySo0FH2xDr7IUyvOsDbma5eYDmHMM2A0DiOOA1SGoPga6uhFjPtPA1MxMfRPV1ylgBWmIPQ3r0BWAW/QeQBAzrjvhfAboPyQ4ARPTqVoHz9WrXEPSrLsWqdgT0JvnQ4sjbftO9jheVbeye1jLzYdP0l7fSPLuo6QwL93t2b0QyCK3FjO7HhiqukoxSeS9cCAM89E09QQzDPBzk2G95/o8KVpjld0NiK1bTAhYGYNKgTMhgwCApZo0JAxOoWuP5zMpTlaSn51KlMEHB4GjJgxIENXkHuamJb/6umKnOme5qeEqJF/mH2H3FPebn20yshzji2GItrL3SjvuEQCrBhv18zOZffdalt+9keL1c5H5TA084VGRZFr9tuqW19RRWOYjskDYDcm9Cox7xHPdV9JcP0j78VZ2v/sgDz/8JMm6lBVAWxwXZ+ZFD2MC+YR1EIcsBhrAa5UN1PnV+Zlkl88k/7PvpFlCAjEjq8+9DuiTlMTcH727mYOt9DwwhgyyGbaGRkCGyiESH3TKvLqT5tON/P3/9Z9k0fRSwHPJ9l29HzoiKMX7zArzc4H3p4D6L73/wMD/cycyzPBgbyDjB0GZo44GFJnHne/LeAellYaWOQOHcrDMACKsb1EiVRTLA+bzxbmc/+IbglZkxoEpx7kxSkopQ0v1d8MzD4sh3mHItrkwTvDXk2X0BMeE48eOwaKieYK59YIDz2PjF0/qvGBu3ZI8fiELaewqCIAI3X/dF0vBKk2Uh/OzvR7jSzsBajdANTPXdQjP0Nf56X49jWXDYiweGxm2vAUqCyTTaej01BtgBbN1Bay4hGkGxPMuirmef2Itzcm6svNC2/IcskGcK5r3qDzbyzH42CLOFaQDYw3GwfQ0MtDEujmGSTKBMWOVYuYU5mH1w7qR/+/dvfy3q51cwc+ZfCjtyOT/CDDbGqaxqy7H8LlD1LWManmzSCgL7LZrubm6lav7nVTwc2lKWaSNvFiIvFrlcj7L6L8yz8AGGPe26f3/LOCDhNN8b4KzPCjWjR5oRwArxoMKaPJzA725P3dfTx1sGO+F/gRAwffjcBny6/g5gJV6Yun+hnkOwGq7LSkD/PG3n+T+vpT7e/jg4O8A2Ny4PJIeGTylS5jfDsbTSI/xa2wdFrELwcvqeZHIy2UhL1aFnM9y6KvIyAXjUuWmWsSAnQA6pAG0AmAF03wCVn0ve3gTAvTEem+Ar3ZyjCRLAaICOFawShsDPAFYAdhaLqRK8gCwSmUDsBT5UBTL8/lcTuJYLuJUTqJUCgBWkAY6i9FkvsoGVdapMyy1q5h2h8U9A3SCa9nWlWzQXayuKB3asaCp6zDZ/AZ24L6qRZjPuPAJ6yLjpuur1UKWq7nMZhmBqjwHWwkAmnZU1TT2MD8am1OEMmzLMS0+QhyRIZ/BI7UugQCsGmNYQeIPU3aX0fm5j+NuNDIPiy5mByR93IgkLb2rsgJMKxiuO2Cl/k0c3+aZp2Cts3KNuTrZf0O+yJCn+Jp38Fo1zx7K/3yNx/eav7h3IhaaDh5RFfysROq9SwOtfZwVizXfH3PaET84BM10X0dc1pJRhUYrETwsAVgZwwoFHgBWLsMBE1+LohrPEWQPmoOGoKGzrOazJQErZ1bhO4AqMK7wnT1pPIZx8gPGHYzggWtQ7gAAp5EI9jeIkYCfoOFHX8msfSBgVRCwSthBk2qNAbBS6S59Xe3e+zkr9thKkWYyy+eSZWjgktBoHd0T97HI+92D3LeV3DUlDc7h/4k5gufGWNmajzPmtyIO/Q6hbsEnYh0gxSAis38ZJbKIEpn3iZy2vbxqe3meJLLMU8lQoGdTDi24Qm6IjrvMk4ygQJkzASsAYpG0SUZZL9a+9b6Sj/cP8lADcIvlpmxkK4ns0GwB8nyc31/95VcHgJUv3h7oeZe3MPg6fM3jZD8EkT5vuq3BFg1ozdTdk0OfF9P3O2DlgQdQQj+3cLP08w8DlGlQgw0fATmTFO+SMwGGQtPQMCgcgj9bDwl4UR4x0lo1mB3bzYf3zT/PN4zw2OGa4Nc/BT708zUwPAZY4Rj++cfe6wm4UvufBqzC8w9BM7+XClp+HvAJk4nps0IAyk49eP4sPafs/JHkC1mePZcXb76R56++kvnJGSWB9Pyw7ohgryCB9qqahpEuA8K9x7NF2AYcF8AkNPH/uIDVZC8YwFLfCLzd/fR1I1V8ups8AWT5YvYFRuPh0f6xACtsbA5Y6eJFxP0AsFLgxexhhzGlAPOod4eXFMx58YXKNOVxE0B3Ok4dpPVrd3Da5TJe2Q3niYZpChSHFbSwequt3/PhWpQMosmjj3NncISBsx8X35VBoCCQr0M+H+meE6xHvE67Xr0WC6QmLE3/fAJWDJxUgogW2PDMQke0h5s76e4eJLu9F1lvZfuwlnK7o3SKXT+QoNKjxmSJLqsw2rsyoFpuZO4x5DUUnI4CR2boSkYjrk/9vPjETLID00oFVkwawIoua1Y04yZDKYqkQjeRtmGwnawWcvriUubPn8n88oKAFQ4OFoZS8RtpDKza3t5Js9lIu94S/Eng4YUgkm2BE2no/6HtsHn/vQ7E6+uVARd0HvIEHgBTizVrMZP44lTyb17K4rvX9IeKFjOtDINVZDR0N87nMzQDcj4nxCc0SDcwghu5jh8kIDjf9m4tcr2W3Y8f5P7XP4rcbWXWqyeZ+hGNsrXpOoJAVZte9wSJ4GXVJ7HMT1YSn5/I4pe/kH61kAXAv/mM3k8Iauh3QEDPGG86qKxLlN0njMXYmLYdfBhEZgAt96WU766kfH8lP/zn/0KGVQ55IyeyMqscsGLXqceL3/CbLwFO/sKDuRusgZ8tOOA5YH7ZOYWncWxHc2Jr+Dckhhqy63V4DwGV1to6oPQrZZJY9sd9E8FgGrHSCdkxyuR35Z5eVWfffydnv/hG+uWcLD4t6Fj1ntVPJFN4y9gpeJj3unINYJOun4dxgl8rDcIDhryuKr66jNYPXpBj9XgoAqoHpRbc9D3KdvHPN3CHa5hKApxNj7iDQI8BVnh+ys4c/f/1etR7aPSSUqbS4AlmMuZjMSDe7/FrCFwN8chgkI4np4wvJNIArNxDBk13AMjSWw5zwRI0B6xyeHCRKYI4ShlSTHbM5F5BevUDIbDnbEiyB2FJDJY4Olyhu62CVmoS7LtScCyPUz1WQje2fCE3+07+/norf/PhQX54aOWuSaSOkQjoOhzOEe6FBK1QNFCzJPjcQRa4jCr5agnAKhPZb+Xu+lbef7pnjJklvZwUkVwuRC7miawAbESNZLHGVv7P59v0+/Epbt0rD/54GN8w/jaGxzSOxdu8qUoI2nL02b6p93xkx+h52b6qA1ZnyyRu+vmAlTGRHLCCHyVAlG1FwOr9uxu5vd3J7S0SXHgUKpMP541iVV3C7RCPwXzbhhhC41ckumBjwFsbnlXP8lheLmfycjUjaAiTe7yG3WKNzQLWGrqjocDiHfb2DRq7tGQkgWHV5tqB2ItpTwFWBK0skZ0yrIBqJfO51PBRS+Zy32dy0yXy0EUErDDnz/JcTpNUniepnMaZFD28brQbKMa9F68OACtzbbPtQi0HLWFtepFdXctmv6c31/v1hteFOed+SC6N1HTC85Ppiq67Tp4DoEpluZzLAlLACWDVA/alWl7HzQCG2Rrr8WBIzFAmpkoCEXehOAVZYFy10m1LaTYKWMF4ncwr62LJ2WAAPO0Z3MPOPe+8QyAN8rFA9JQEKmDVk10F43gAVvAG8/hxjI+xtBhgxWmmMdnh+q/zj+PfgNVxbk9nsQNWBglybmlsrzUUtzTRDQjhvQNWTRkBa5W6rK0IoKxV3VtcsRASXvS8Dvd5KwRxgmQEqwRfBdA7SFbVKmCQ1Bnxyz1hGWMFwccxwKrI52RWOWAFphUBK3QPBCsaXlYaBdtmp91cIW/VvdWqAmh8xCIkWJMGWEklRX0vswiy6kRyGpfH6i/oBW7zmnOWlT8u3g1jHkOCPc/mMivm9BSLspQdqqskkqtyKzf1Tj7tN5wvYF9hLgEAZgEW9RrvkG73whn7YFkRQLb4FIAVLB/AtMLPJ3UnXyepXMQKWKWQEBqLDMVWjP8CXZAt39N1VnN0WnTA0gCyYhR30Skd3UzLig1DdpIQsPq0K2UvsZQA2bAO/cd/+zUlgdPAzhf8UHJ3DPh4arF3hPhLDCsuKrwpapDppu5+3IMKir5q6HLg53NsczwGWHni6kkHNkJ0AwgBlfBnfNrUAyu8V/zZvRIQcLGjxCH44+cfTnVPTPE71b4+/c8DrjAgCIMzUgWD5zdu1Mef6cF7EbCDjv4nAKymG/6xRGMaVOK/AVhBEsjXUyYB3wXc+ELmJ+fy8utfELRanp1TLoiAUhM6lVs9Aqw8IGGCHDCsuPGAYaWbj87Nf3iGVfjcHv+sbaWP/3sCmJowrB5tIf/kACskWkD0Q4YVbY6PAFZGY1Yuj1ZQaD6rHTmQEDDQMcAK9w5Aw1B5sGsP5/BhgKF3KwSnPbl6PF5HKdK4buj7XTZIwCoGw2ps8364+auGW/cyPcvpOovE1edFyPLU0Wn6e3vIQ5GLXjAaiAHwmgLGoXm4V/udno5qXrOvCE51m50UkG9td7LfbMmyCgErJpHWhcnvAQIxBmTUeLZkLmk1RbvV0W+oaaW1FvNgRgxeGPSXI5KuXaPAjIDpqJnaarKqxvckWkexlFVN6vC+72SPSufZiZx9/Vouvv1K8vNTaQvtkIJ/9InhuTXSVejEU0n58CD13QMNy3uAVps9gausBbMAXYfcqFaBRu8ayLvrDBWDUf3ZOfsMgI6sFhKdryT7+oXMv3lFmV20XLBihMAZVzKYdlvszIoVP64XmI+rNM7HxpjE4b7A+6J/2Ep8u5H9249y83c/SHv9IEUjEjctK+EcKU+gPgSs2JkPVTOhiSVA3mxWSASD/zevJTk7kZPzM5mdrlipbJOYlPqO7aGtKunSNwdntMzFaj6Scpx/EUUyw72638j9b3+ihPHq734t80YBK28QwMqaTS8k7Z/793MBK52X403wnz/HkMBzTDF3bQaF9/BoCWaiTsRrAFj5ASgJNKAKwAaHOpkfAyHH/DQ0csPpIvEAizuF9EAiua33snz9Sl78xZ9L8uxUmkKfB6vClJqBpcMWRRw0aaaA97G9ZRi/nwGsUgT2k/f7tePcYf1wAKSbF9XweTAn8fXJGBE6T4xdpSi7mroaYKVybqydKoUb247rk/BassZXds3uXUVvGwWsyG43n7tpDOvP38//6D5psScTJJwj/KuQRDvzkuADJIEKmI0sW98DtFsVAStjZ2mb9vG8AaIr21u9kNioioNVxx0qzQQDs0yr0bxHbvpuCKhJkdT7yhIwMk9iSYqVvLsv5W8/3MvffdrIu73Imna+KbgHB/El75XLj9jyFpkyOjwBsKplIZV8c5LK61UuyX4r9ze38vbdFZOv+SyT80Uqz+eRnGSY60i+akkjvb6n9rjpfnf4HACeOfPQ1r9JfDMWXZ+SBAYMq+DgHgcrmOpfbjfg+7j6z0zXjvBavsSw4t5vknewKfB65BT7XU2D6U8f7+X6ei1XVw+y2UD2i2evz5iAVbXVvcvM39WPUVNqBzvpYxVHsohFzrJYLhe5XC4KOSsSmcPkGaAxTfEN3MV4hSwe6z58ZHp0s+3ZLXDdKWAFhlWfpSopJ9NEvdXAsCLjDvMcnjwDw8qM4UOAD+A1msOkBQGrBzHACgmmzalFkshZmsrzNJfzJKfxOgGr2AArA3ZDwMqb3ajHNK5BGRi4R4BH900j27KUjQFWAONoF+G+qWCnsJinPk+fY1hl8AoF+JonBKvmi0Lmi0yKIqWRORu+Wc7A52RAgq6tCk47CO+5rgNWHhMBsCKTCh5WZU1JIIqG/a6SfGjGooA2x5uB8GSuW4dCeqUZYIXfuyQQ7pTOsMqLiKAVPK0IWBkZRAErA3EPACvkRwrEPVqzCTKYomVY3x/vim7Toc1ZfM0npZvv0vxW13S8pKkiygIBWMHHqtxVA2Cln6deU+Ec1Pnp3lrhPm/nDb8q7GMAcOc5OwXHAK0AVhkzOWwooyJkLRTyPgYFG1c7OMPK1G30rKprdA1sZbvdyWazk3Jfq7qiV8a5gowg4KA4o4CVqh+UcYS1HoI8FinAsIIksL5VSSABq9i67Om6z2di5u3OsFKgaixmYKzBFmeezsiyKiBRTzPGDACs7pq9XJc7+bB9oLcVWJYotCLPRmzXmuzP4yAtuluTKga6ensAWiNmzSAhR6Gkj2RRt/KL+UKeJbFgnmddK3kLELY3NQNwQ+g6jDU3Rgp8HBx5iO1BOgIWAzC666UGY1Ni+bTZy/v1TnaQOQKwwnX/1V++GTyshoDcvR8iVHDQttJuniV7OnFDLa8Gir4h+mDzgGkaLIT/jYTL22x6F0I/D27kgweMa4N9uOlREJBMk8FpNS0Ecfxa+Dtu6I/lb+EGdoxhFm7CDljhPSHDahpAhe8Jz+/QVPtxpWfKMDsEnGyRHtD4x+Z4vuEeBxt1QfocYBUChtP7iGNj0/UJPwX7wvs4Bat8DLC6DIaELWuYbNhc+ziV2epcXn/7vbz6+js5efacgBV2INcf01CX3gn8JP1fS6RcDqiSQCwa7mH1PxZgNU3oPh8gTmeim0l+bob+YX8bJYHqTQY54DFJoG6WVnnmIq0btzOVCEgy4VGwkoEeWpCjKh2DIaMSi/DfdKz7346tC4O8Y3KMYU0JmAnOItAEzjq1WVcrPbaOYl//8DO7jAZShfFvCtAjYfd1kvPwwMPFWFogqOIAACAASURBVEcBIO3VMp2z1hb9WIXYrkeTJ0tOEOjgxxoMJJgJ1BJBBljpf+P3DsY4RThFUDt4LCgw5aAVNuF2v2WFl2bVYEsBrKpqevsBOMJ3lSp4hxN0SISEoZYImy0qjyahcYhWG8ar5AabGSnOYEaeLGT1zRt5/stvZfnqUtp5IQ+oLOcZN0B8nvpwQbrYELCK0ab47kGqT7fS3j5If7smoAIfKDLO6KExBoqEy1x6aYCVrze2SPHv+GLFZzEXAWD15rkUX72Q9NVziU+W0hPocxq7p3TKwmHXGOKwvTQgHAZBiHtSWW86dlyJtqUk93sCVtf/9ddSf7yVrOokaVrJhgry0/OUDDGTBRK4QrwCkG82k+TimWSnJ3Ly7Fzmz04lWcykK1Lp4O2DLjwuRcPINi8FrbTrtajPihqGIlBJ0d3l6lauf/WD3P/uJyk/3tA8HoHOAFiZHwPXiLDEeeQSvgRYhTFLOM/95y8BVhnm0XBt+i4GUk8BgME5DoAV4Xedx1pVVpDd5416s6gsw/U1jL8ZD6J7WCd9lsmmbaTKU3nzP/1Lufiz7+W+byVezjnOcGx2x2sQ3FnESknbn45h5Zfm6ym+h4CVFpUOb8zAsBr2YGeU6+hgzR1rJTs2qlm7eoXq+on93vQ2doRRHkOQ3CRLCMwJVIWAFQ2IrfQU6FjCdX5a8DvcKPSZ6PkhwQBrVw3Dsa/gMwFYudTYk0nl02mTArZXN/aYMqxUEsi4DrKsqmQ1mcwG79JFlqxJH3s1zyeYB8AM5wC7jUFarYUAyleMYcUxhnOUROp0Ib+92crfvruV396VctUksu1TqSCNUmrRQXx2AN4YYxJLSNJXA2D19clMsnIrm7s7+e2P7yQvCjlZzuVskcp5IbJIOpoIR20laaztz4exEzyHL8cixwErP8RhPvL7AlaHsbTG/SNg5evKnwaw0pgSexzOGYAVklmwSa6v1gNg9fCwNx8rxA+IZ9ANslTgP2BY6b20QoDJZzTB7eQ0ETnLY7mYZXKaRfJsWZAdx/0Sc8XZiD3EUtrUB6ykfdPR82ljgFWNvAp7e6xAuANW8K5SSaB7WGnb+4HxFwBWZF9gn0sLqVIFrK67RO4llj2BVSTgvZxlmVxmMzlPc1lCFiipZAZYDR50gSQwBKzY6IBdnsH4TWiwHgJWN2BgcG1QfR/mlTbKMFarATLTop7nC8xfUMCOeoJWYFmtTmayWBSUBsJ0WgEr3RmGceSrlTWtCH2YQ4YV5fOI8yCPQhGjbMiuqjfqY5XWmEvujaXSWvdvws/oBDsU8pwx78wrmK4DsIq70cPKJIGHgJUz9e06yKxSdjZZfBi3JnVWz1lbu7nHK9gQ1pXCmviwnliBj6EBbWoUkQAzFT9oXQ0s+FiaEnLAWLo6kmrf0N9K92nNXx2w4iywZiv6t7G4NeSaFtuwM3CRSl9kEi8KSeFnBckrCgS+b9EDUmW3Lsx2hnG4Lur6rUxhyHtxLfTfanop9w1N2He7PcGrOAadzWIIP1frXurH1oKeSoZh44C5jKw570rJ6zsCVpAJFmD9m3WHeyx7UwqNR8Yc13dhWgwBQIozmaUzmedoIJCx2FhHvazbWm4qZVihc+ADYgh2F04Zo5bIt+ipNdqA6OpjrSY4N/RvzhSkT2nbs7v496cncp4ksoD/XYtGQa3MRVlYeB17ZIeeyw5UBWxjGt9Dhp9mbKIAxiZkgR/WO/npbk3AatepHDj6d//Li4N8zzd7BzHmc1Di1DsA/wa5igX5IUgxbAITxs/TobR2S3FNgPqj6KLvnwPATIM1DSAoobOFA8cdwI4nApbwWCFo4oCV0x+nAJNfSwjYTEEnH0JqMqkbpLOsOD/DRPMIC2oMj/WnMDifBurHACcmujCdHCZ1SIXW+ziaVk4CTaPuO6LtYGMIROKcHDAMgwcGkmZEqgHhoXRprG6NIOZT9xfPFJ/BiimWxzSTGgsY6MPLU7Kr3nz7vZxdvKRhB3w+SGXkYq5g2QhYefcDbltHGFb4rGOA1dMj9EtB15SK/rmx7mNi/P7HM6z+yQNW3GSNYdWpAbvr3PXcR/8JrTCpia4DVtgw1fdEq5Jok6vJjpr5OcPqqcTWwaBw7QrH51CrGNaPQwmvyml8Q/V56p531uFkMGofq1U+bmqUkwIT44N1wQl+vnZY8wk1yrWqcLCO+LV44sL1xtip0/XDTdsHgN5BEayvAJ0IMOH7SF03oaYGqJbmFDPYvdpaRkkMvvQ9aP3SwZCgqfV36OhYA9RqpKkUsEKCSYNFMCXMCL3a7aQpYTpaS4a2us7WcukiE3lNjrHrlNDTzzL6+Tz75Xey/Oql9CcztuhGxQhyGjJ1LEkkFsDPq2kW2TxspbtbS3e7lvb6XqqrO+nut/z8AdzyNvIWgGp4qjGCezhxLzFAi+slmBhY/06Xkr6+IGCVAbA6O4HWgH93eo3tEAoIss2xAla1AVaWz+pzR6XeQU7cPzDC1pXsfvwo13/zKyk/XEsOwArSxqGCfHzlGdZdVpuTocU9qPI9ku3lQtLVUpbnpzI7P5F4NacXRAzgKk9p1AnvK0rSho/QRBinCJYadgCcCzoY9pBofLySm9/8KA8/fZBou1c5oPmojditGYiP2qejF/BzAaun9s8vMSQUsDJJpT3vELDxkxoCxGFgjGPDg2neawbZajpO7zPszQjCAbgO3eNUzsGcCu9BEhaJbONeZi+ey1f/819I8eJSrqud5KultuYGw6iGpEjXR4IfPOYhk3rcr36eJNA9rMI4bggIAcgYw2qI7exGDPGAA/Th2DAoU8EqgPC6fitYNZq2Y5eGB6FejEtivZmLNbAgYKXxH8ArBazU0BVfUwb7NH79rCUF8zIr2oG5C+PaOGXCiyAa4CAYsv5ZCkJhDVDZCq4PHine4RCMMWdYqVF6x8YPDHEhGbP26qO8A3cADFSMD/XPQrKhe12iJrgTSR9bqTMpF6miVK72kfxws5VffXqQD/uOpte7PqEviGaZI2PNYzxnAqgnHTignURtSUngt6eZfHs6k1m9l+3drfz07gMtG1bLmZzOUzlJtcMV+7t3taTw+JkwrMI45/Px0GPAyhNnP8YIPv5hgJVeszVBseJYONbJFD5W8LF44Evrx8iwUiyXMTc8b8z35u5uKzc3G7m+epD1pqSPVVVrExnNo5VJfsiw0kIAfk85HiU5HbuLLaJOTlNI7WI5SXu5XBVSgGmJ1wGUa9XfjabJyI+KGfuHgIVEwMokgQCsOnSzxV5Dth0KuyClALDC2FMwffCxMmDfJZTOBmfyDx+abCHrKJebPpW7PpId8hIwtXqR0zyXy6yQZ9lMVpJK0YPFlZHdOnhd2kBhs4+h6x/6eIBRCgaasqwasK6bhpJAMKwe6pbXxhoB5gaZzcqwok2Ae6Q+LmvyE7VxmHqGAZyC+frJ6VyW9HWEbNPWbtu4DhlWCuxoHKZWMPjnrHbESMhRYMMQNfD3EUnQhQ4M9/VWOwXuKgIBjH2NNcq1dchxRsAKv2OjCQesEDSg6kbACuwqdAqEbxP2VowAGIB7E42RZYVr1boDGrJYdz9rBuCAlQJO2snP54eztHRN143Q9wHtcqj4+AhaIf8EC8mZ6zD7jqWtYgJWPcCrqqfXkVt/6GeNwJRb8ngcdRAPkICk7GM2cckTygHRVCabzyQqwDRVRjnjYeuyapfG/Zldbg1o1ljJiTHa5KlGQZfFqJgsq7IEe7KS/b6SuoIRO2lCxoqzwqc1D+Cez+KmSuCo7NeWUwSY876UrLqVokecKpLDnJ/FP+/VqLGgF9CGTDfw3YLvKKZv0sVSpIXM04JeVtxZol72fSsPXS1X1Y7xxH1Tyw4jA/MzTWUHDzwQg+ycPM7RTMZYekZgYodl3HMOuV7yupGvlgs5S1ICVkXbsmsgPOtWYIzxteYJa/PbgUJVSSFHV1lnmmW0B6j6SH08607eP2zld9d3I2AF2e+//1cvg/jEKXmjTwE2K7AE8IUH6p30HLSYghO+QflA/pIk0IMvTnRORj2CL4jaRUsHggYqyrCaHj8EVMZNTqudIYPo4HVGefRrmQI/PlFDoMvPzT/DTT/9tW4gPwQHluxNN/Fx4o14YbiR+vHcg+AwydZ7pAHy5yWB44Q/BMTG+zA+62P34SnAyoNGMuQCKVZ474dznEhOw4TbrxNMKywQkAhgg+2TnIDV4uxCvv7uz+Ti5RsOaGxK3MrRShPdBcxw2qf4yLAy0/XYTNcZGLY0qY1oaKkLrq6uPmoff/88YOUmzE8fYAo0Hs4PDyqPfb7zTSZ/m1DmfX75eU6/fz7h+0dgWA2AFZK344CVe0y4QaMbUOJa0AHDASsmBuR4B3IT81h66gk6yONrwOi/cuxZuyxrrNoPGzK9S3xtClmJ4RKvY8pBIiZaJpkJ52/4d0qHbEPAWjd44B0EA3ZMG6jOPCVDwU01GdgaQOzf4bEO1tHgC6UmswjSCS5Bgs1oUCcUvauCDnC4GmUQ2HpDbb0aCmvbdcjvwCBQAIugi3U4IRhGYMskf6j8VpXUZSnlbiv1HtK8WuVu6AZiXeb6GtIG25qRyLdob9tLfnEmz7//Tk6/+4oSvCoHuyBm9ZhJMPcP7Xakm6BKAxHIC9hkCAy3JeV02/dXsr+6pSQyxt9wjyp0ukJFyPwUjWUzgBfWTlqliuZYhLa7uOaThSQvn0nx9QvJX19K+uyMxutqcGmBko8d7+4yAazY3duoVm56SeYxugjB62JTyu53H+XT3/w9/aFmDVplg34+eliFI3oAWKwqi0QgRnCOoN98suBhAmlIuphLcbKUDNdxspD0ZCnpyUK9uFL4DKCSrrKpYT3B/bAOSACrBAHc/Vqqm1syrDYfrqS8uaMHFytt9OTSM/SKG5cyGoQ8vf7+PoCV7yXh9y8lnNy/DLCyHeH4+YzKPgWaDk5Z13F9btpenm58SF7BXjBgWU1YjcE30EiEPg5bdHVazeX8+29l9fVraRczNVtH/KOlavNoU8CKYBWkEC4dsPP5fQErZReMhS7eb/fNs+Y6B/czkFjh948BoZFZxeumR+ZYcMBcHY6PAJheVnrnx/hD4zwa9ZoEx+W+KMAxFiRwxxLX8CTC2COUffsLpvGVgtG6foDd5IAVGG+IRwBW1a2apXPNIxOFd2OUgRsQTO8r86sjWGmdAnHeZKtY9zPGhQZHEIhA9Z23fOLxRRaadhxUphoRSiBkakDdRQSm/uv7O3l7X8lPD6XctbFso1y2HRJ1vDwZ1t/hGQ5yI6VU8Bnh6A5YnaTyi/OZLJq97O9u5fr6Roo8k+WikEUeyTyGFwtYEVqwSAhYPQWaPj2vbUfxOj7/k/HswPQYi8D6XH8uYDV9n80RZ3IHp4Tj/vGAle+7I2CFJiEArMDI2G4qAWh1e7uWzaaW3b6W7a4iUwPAEuodmhy6dNzLr7qucxybn2HWtzLrO1mhRgJwJe7k9elM5gk6PcZaGDLASru3ArAqpGl7Mqy2BKx6KbGtoEgMwCo243vKArWTLiWiZG5AMqWggIMO9Ku09UHHZyeSF2T6raNMbmQErMAMxTmd5IW8KObyLClkJQn9FzMYr7PoaJ5qBwwrj+8U+McXhVXYu9C50wAreN6sCVh1ZKmCCgVhI/a3KWDljUnCgomuXyqpBlMVksCT0wVBq/kc6wGAKJcEHsZ2w5piBUMt8Y0kBQedyFQ3wCqDJyfGd1kPgBW6BoKt4l5etFTwDnm0UFDmPsHrgH2lRVDkS9h6cP7wr0okG0zXHbDSHGWUBPpqgvUEgFZDYAusKgerOsbp3Jzpx4Z3eKMQ/W6ezwNoZT6XPD/k3KOnoQJWytbDvt93ibR1JF2NtSkhy6qtOxIrRrXT4/j7qCQQbCTzGwQwBZYVQKpstZBsOWdzmT32CXptUn+vzWcstcJ9cTN9B62mksCWTdkUQgLLygGrCt6iTS+bDeJfnQeqPDCLEhZCsL9hz9ctLqW81kDovqckMCkBWFUKWEmkHqBkYelzsn6GY+dja4jkBeUYCjiMr1YbeCyyOYEr3C9KgpNItn0rt20lN/VeruuSAFaFzntxHABWupO6tBFjWbt0NlbUiQkwu/oBsV/edXIax3IK0/U4Ibtq2XVyTr+61LyuIFk2AHaQYrqNSy+5McTpacmmSh0N1jetyMf1Tt7e3ssGADi8d5ErQRLoG7mDRA5K+aYP40l84aGE1Ef8dxgk+HHCpPmzlGx4QCBRCRMiC2r9czy5G7+DwjjuOiEw5JtyeE4AVsIk1QNYnUQqNQqBmmPAlwNWfny/TzhGDSAvYIWFgFW4XYegVxg4hQydMKn117AtfCDRnAbwlBNMJIF+T/yehffFzym8zs9JAr8MWKneeHqOfp6KnI8BDe97YNzKABYsCpgkE7CCzAsrdS6z5ZnExUK++f7P5fL11xLnM7bB1nQWLXgRvKmMaQSsdCofdAmMoHyvJ4CVDbRJF8dpiPV5wEpR6M8hXlNAyTc1/RwLRI/GdX8awOrzIWPPyv8/xD9/RtgEsQHSw4r+g8awUq7KIJfTOahjZegsgi5K6F5m3aVUJuFthDXQgffHFC6cPrPpmBvn0OG16zi1UHr4rj+o2e44zp2ZOJra6t99LVEwWUH2MCHksSwg4Vpk5pRgVWGuYb1kVYybxdi0AUwyX299/vh98QQ6XD/YmCAS2ZcljRMHM3F2XFTAikal2PANiKKnD7TobNGuQAK0+AdrBoPisQtWA8CKGn1sxAhClaIcvsZNFilXQPGjLMmwispatu8+EbDC7zsER7X5cdisun64kzZNZPX6hbz5l38mq69fSTvPpUQwiWJK3TBooeKQXbwA4mjnOuwtDLYhPWw7ScpGuruNrN99kvWHT5QGysOaoAoAK2ysDki5d4BvrWTQm6Sf41BpE1LifQB5XjyT2VcvJH/zQtKLM5HFjDIv64E5SMyUYaVfCJwa87QBYKWAjn4IEg4tgnaS7GvJAFj9+EE+/fWvaGZOwIrSB2Uc23Ki8kI7jIacWrRhYooWz8TAtP4OQA0mnMkMFPoZK5MAqtLTpczOTylHQ7toMKwwTrT6bXPGGFM9ulOBMbDZyvbqRvafrinBbO7X0my2Y2dGu3+hxTrPNWAIHluHpvvd9DV+bf778PVMSAP28bHjq39msIJMl8MAnArvq99wBSBUdsCukWBVofsZ69fKcNb5qmAwzP41eLdCSZRIk8SyiTqZv34hl//ie2lXcymTWJYXz6SstVDIuVMre4IgE4NhMJMVuDmYo763/IwugVijwso59yvbo3HUkDnAtSsAlrygcHjvx25GGMEwJR8BK5XehRV0BaxsjXWQx7x4DjpMAbAz7ypvVKPX/RiwCuOLMM4J12+OE2NjUGpOwEql5oipUKDF+lE1uP9griho5SDPAKBwGVDTdQJEVkAcWBaYX5bgKVCnnfvMwo7VdwestMmFfkEKRPYY5ikVuJBv4Qv8JsRISERS+U//7XfybtPI9b6VrWRSpTPZwfcO+RmaSlQQWdhoJQt1TI6RJCtjFIBVxS6B354m8v35XFbtXsq7a3m4u2enw8UslVkK7yqwq2qr9aGznFkY/15SwHEmmvBE904ymcM9eFRa/H6A1QiqeCysrG2FhnwcULb7R3tYGfcjABXw7JV9oZ43D+u93N1uZburZbut+N+QFWmHcr0Xh4CVmRKbHIfPiJKcVmYCwCri10ncydfPFrKIOynQoZwNChQIgyTM2YN110tZd7JrWlk3LRkMAKwAiFcxvK5UEqgskFgy6xKogJWbyhvQboBVqLSRNJcmW8gmyuRWErkTAKcxpUcYb6fFTC4LeN3kciqJFG0kOQArAF7WuVL3Pe9UpiNW/aFgSUAuEOWA+L5Dl8D9nibNd/uKgBULbyhmM1E3EAwePd6F3dYYB5zDvQDAT5YnNF4/PUO3wJlJAVEwxdzWuoqzb8L1FvmKj11nRQ1rDi9Ciw1gWIFBk2JiVs0AWIH9DRBLTcmVOWqdtLjWuCSQWY03vjGZL85be1f0I2BVJMqwIhAFuSDGu6/x2rRHJXpocuWAFcaNAlZKIgXzTf8b0rcx3hzXJ3prHQGsjIRqLKuRYaUAqAJWXQM5oANWYFtpgYBgz+B/OI3qR0lguMdnSUaVRY34OInowQmwCqAVYpddU5Hp18NPyoGroRunq9FNAGfdq0dGra5FKJKD2YqtF0BVWdZSlZhnIg9g6hOkU8DKGYGMxbHnZ/AjtI6bbCyiMRnZjF0lKQArAWCFOSFSAGSO8KX7wkDQGZBWVRF5lgs7DBSlsSyjY+yqWMkcTGEAbJireaosq74hWHVV7+W2LmXTtdpJ0Lr1UbpqAnslf+v9r+pKPRatgEL5uknN066TvGlklSSygoVP28qqE7lIM7KulhIRyEroWRuw8aywh4L3cpZzzQLDGNMAFiBNBJZwJDe7Sn66X8u2E9m2vWAdi/6Pf/NG0307KQ/yXAbIBCrw9PDJ6IO4hE+Iba5hcu4P3S/Uk0ZO7sEEsZd9uRveP2gwJgwrn6hI/hzg8vMNA6rDCX3oqRUmcwOAYtWyMOAKF2Jcw5cANwwcpatrUoABykDDaOwhkBMukn4OU8ZHeG+mxzjKDrGgPASGwoDNpZxhsDa93uln+jPG92kF1Zlu/nmh4aCPnRCgOgxmx4TfA34mLYGJtIY/WFzQAS6X88tXcnb5itLA1fkFZYGm3uGGR4aVAVYMaugbg7RIGVZ0eqDPAhJrpBMw2e8ko0G+MSUm4ES4IYVj/3FSYDqrz1G0wof+6OenGFZDiPn43V8wXX/q444nNYddAqfJns/Vz12Cz/npaywsNIkFVGO91KBDq5kONwA1rQwNW0fQx48HhqfLdjXrtwq+yW8GeUVQ9Qvnejh+jyW/QZwdXMJ4/0NJLa91Ym7D8w8oxeP6Zibeg6m6U41HgNm5viopUaPGcH1k0mNnxec3GGe6JNF8YAAUeYJja2uDag82crCMwKKhbE6BJJf0ab6n0pbQuypcPxxQGOa0VUtoAMr22W6qaUCMadb9XquJo4GQJuvBBEYCnjQ9AST4TEFC2Oz30u4remCBcQXAbr3bSbqYyfziTBaXFzJ7fi7Rcs5gm/Ri8+wdgCBna5iZJBJ+9ZHo+DnJvhFUNfd399Le3Mv9r3+Q9u4BO6Us4B8DaBvgGavTuVQoqPj9cUcH3w+NadFj0z1dSHRxKunLC5m90g6G+emJ1O4fRZNkbfXL/dZaFe8aeOvF9DDwQJVFDDaGU0lFCvbXzVo2v30vD7/6UfbvryXelqSPs2Owy7LCQo5LQCdxn9PhGSNzKqqxep+qRERmGX2swLJCwLc4P6MXRAqfsJRwngaVxpiqNjtKHOr1VoGqh7X02z290cC8oldZwDLmXPYigZ3vNDbwvQr3Jexydmwd+hKgFa5P4b6kgLKqpkJPDu/2p88Ibd6zIRh1oNnBavofwTgZvjUw6MZ8w4NFxxyAgEUuxXymVgZVLfW+lG5fEkCFFBHzHsMBnQEXry7l1V/8mcTPz6Vhi+4ZTWMBLrJjkM0dBXHoRKbjyDPeg3ts1kWDpF8B92P78jHASlugB0wrX4MCJprv3+oh6sxUl9gpW8i9B4fvQ6HKgU/tfMj4N+isp/ISk0qBCTrINMJufdo9Vos+h3FFuP6P69BhMqy/10yCfkL0joLBfCJ107JAC4aVnocC9G6E68Al5g89XhngxwSs1Ph5lFDj/WTVEWDUToJIJPZgWVSVFHkuGZi1ZA/3NL3OMd/IntPupTUSIng2Fgvp4BW0b+TDzb18uN/Lrz7cy0Yy2XSx7CSVPQBQRDrIptiYhm1Ih32TDBmeoV0Pko40kTTuZSGlfLWI5NuTTFbtTtr1LQsLSJ7QJTCLWnYGJIzmz5zr/3EfWJ/Hn4sfPI4cYys/V72HY/w96XhgL5sWfPU4Clg9LiQOu6l9HAppPo7GMRyOmTAWDsFPP/5gj2OSOawRmjuh8UgvDw8bieOCtgjbbS2bbS3rzV6ur+7k6vqGBSKXeIaxiEq2rJkG9gBL/LK+kXkscrmayctlIWdxIydZJDMAKxinDQBKGJVjrui1IRKuml52YFm1nex7kQqAFTwKwVQGqGPjBdJDgAsYfyg+Yfzgv5nH6UQdQAWcIf7eRgC+ctklhayTXB6iRO5Buu06yfJCFklKw/WzKJMzSWUVZzKPEmXHELRyIPywUzLWR2WsgFGoHQ8h/eJ3sEeiRG43O3lA17bNTs2byUI06bt33DWZve7jhxUJBTQ7spNOT1dyerY0dpV2YAUoBPaVKklG0MpjMypvA3a7e3/62EdcQ8a4ywIxBOuWgBX2TNmUNNpWBFg9QNlMgkCJ80e1eBXmaUrz7WQ+R8FW10UCV1kk+Syl+TpM4yVWplVYBGZjGQ5chBzVIFUm15J+sz3HLpY8jGP/XLzHAXVdPpW5pXuprwm+9+j6BYsPspbor4aiZiFFtpSoz6WtItmtwdbE5+B1vkeNRd1xf9f1epqjMIdAlocCJZrULGayujhn7FJFnXo0gVkOPZ4xrFjAtb2oqvbKVLPClTfY8OZvJFRYlzuAeLg3AKx2W5B4GgLSVQm/Oo1zcD5Y3z2vicH6soIV55UxF9mBuquk6LaStaWkfSdZ10mBTstJJEWicxDnpwjVOG4NMuK8JhCHMQX2EYDgKJNFPpdlMWexCPtHFfWy6Vu5qUv5UG4JXIF1heYLOzwby78dsArjBPgpHiNksBiKglhVyUmWy0IiyapazuNU3ixXZFnlZSWzDkwySCABwA0BnxU/wbxXBYbmCWD/i5SQLcOAvY/kx5s72QCwAvhPhtW/eU2GVfjlQIkDNk8CVkCz0R0qYM14wnWM3aOLQ9i1QxFYDBad9EoF9XNxUMpBEh0E7gVweM5+7LCiiveHjKpHMU8+XQAAIABJREFU1zHobceqiweADri5R9ZTmy7NdxGQmhZ+6mHlxwsn2uHCY6HfBBR01tYQvPs98sXGA1QDrPx+49jHAKtp4ObXM70n06A+DP7CZ+uBRoi+hn8fAxAPHsbrDBch2qYaZVT5SiRqsqIIWeDy/JKg1eWbr+X02SVNSTHElaaKSsDIsDoArFhdxnipJQH8rHZuAWBlUsgAAAqDk2P3R69vEpwNpo6fC8ue+tt//4DVUwnjFLDCBljbJugbgHsVDICUJ0ZB5DbMvwlYpeGcZv5hwjJdy6aA6/R8Pel5/IR0cfX1zdc4za4sLOabTZIVrGvjOBnRgrA6N66NWnWiJ5dtomRGHVTSTDIQAFYErq39L3xTyGw6Algh8QNghXswdMvCsRGEODOTl4nASK/XjzMkrMa04rpgTCwmPVblQ3UWdHsNsEaDRfd4wXG8ExGr3Kwg6ndq4ctWohrrZ01wA3R5frfze9isBbRnSNaKsxNWzqJ5wU4n6nqnKStZS6xEK7DHdYRsIgWE+HvI6+pWut1e9vfwtLqXh1/9RlrKA/cyQwcjUr9h9NoTpIGXjQa66jugQYmzSAy8KXLpVjOJzlbKtHrxXOYvLmhmTvN1GLvbSEEi6UJi+kIZOJB4IulySMRXGN5NK+m+lvbqTgGr3/wk+w/XklatoFWFSh0M6D2MxYegd5RBuHH6iLvy+WBIQyJi3XbQaQeVyqjICbzE7GCGpF4BVZWD6jMnuFjV9ONoAV7tFKyCu7CarCsorp0rlVF6UBDwgoUBL2FS+A8JWPE6Bi8Qu3GWJHgFE/eGHmzGOnLWoQMSeJIl5hP8S3IACuhQVEi6XEgGthruHwAdVF8hewWzcIuW5jupd3tWldE4Cl5hz777Wi5++Z20q5mUYEvANNa9HR2wYodATQB8BHpxLNxvbaflN/37ccBKx/HnGVYH62KAGehziuhL5aucs2AAvA+sWGNUKYNUi5/6pcCOSt40ENN10b4IqLhni8rxKPP1lvG4p38sYOWgHLrPwjsqRY07ngBWairuaxcTR2OZYDHg8+WtUPYYkuUwFtVg3K6Znps4ficbmEWXtRTFnJ+NApqCVTEZTQMOmSRSIflvEcFksu0SudlW8vF2LVfrSq52YFahih4zwK8EQD7mmCa+AEb1WZmfnq0zKuPTRDKDd2LUCfpUfrWM5LvTXM76vUTbe+mqkv0G0Q0Q3C7tPYj57HNGCxZ/6L8wT9B9U/cj/TkArCZAwzDeQ2e9ELCfrIXjOR6e69ANbFK58md2LFbnGXqTFfMDwt6HXEABKxTWVeIEphU6CbfoiFbBA6cnYPXx47V8BBu1xP1TT7LxFJRdMa5Rmh/RsLltKAG8WM7kBboFZj3N14sslgjyJ7LfwLoEiDH6CqHztgJW8LURqWOT1AOwwj0kYNVyn0TuPgWsuIdOACsWVAgOAbDKZA/AKs4MsOplC9nTbCHzBIyLXM5jgFYpZYE0ZQZoZqypoVthkEsqYGUeVmgywI6HClphf4bZx3pf6ZcBVmBhOWClXRK16DdKAg2oDgYs7lVepHJysqAkENLAYpaSvYR5CJ8jSruwXxsL1AseAwPbkn7FFkZgBesVrRIIKHRkWIHJXcN4HaDV7ZoMK+2iZ1YNZq/ggBVzjknerEB/x+6dPUBjq9gBsIKXVTFTphUAK7KwbQ3TsatKBQ1lwcJSFpF6NSmzTQErbRrk4DSui7J2k4ji3SBoMG+zwWu1LBvL3iVbC5QIyJI4lyyei3QZOwXuN7CDMNLHEcBqLMgcN13nHsAYU7nmMFtHt2MUjQBWxWCIo5MuGhzQr8qLFHodbQsFk2IKBIgxZozJSwUC27ribwbmURZYyW5XSl11st2UBKzIpDZvQ8cO+FkOjqWxFk6NXU02Y99I1gaAVYs1uJcZ/eMjSSPkTNqUwQErAkVEd9RqgsVGPjR42EWSSSpzeMXNFjLLZwSuscIAoIKH1YdyJ1fVXh5otSHSYP6SuDECr74OUcESKiwmizyXqKaWVZaxqQ4Aq2dxKq+XK3meZTKrGynqhteEDtIU8/jya90v0eGUDF/LQ/A8waTCGgWKycf1lmuWSn9bBaw+t9mEDKMQzOCgpdxA336MKYTfhx5KvglNkWKX0VnccnA8Bo1muI4/EOF1GqYFOZ5Mhufnv/PPf5yoagLmqK7fAw8Afy5ghUWXzC+YGLsnAFs2644zZWhNATv/3EeAlssMJ0DVo+t4RBU1xpIlQs4QGTfZcTH1wMqfS/h8wp+P3ruA4ucAGTfYoKMkk6GJIfzh9WoCEwJWvD8IZglYZVKszg2w+obG60le6N+PAVZGtjToU50ioilghQUKDCsHrEZJwTHAajo3pq/Rbht/aMD2PwBg5ZKMyT1wwIpUWsRD6LKhiq2hCwmN0/lvanSuXch0vo+SNGdX+TNxwMo9UaZglW6w4fsfr3SeeB3ojIeX+fg9BMd9bmjy4myAoAJm0oNxPfLOV6O/FT/C6MbeqdOjVE3kxs6sfOlQnAiYApSmqekvNkPK32w9IMMK0gTI4oxhxWqu+1CZFEK7fLmsQWeOAmKgNGMeBoCZyQEJVpBh5d1E7P1BVzzdgQwMMS2+HWmQrNE9CJE0dkiTKYIJBfNYZQKopJFJIBhieUZfAoJA2BfAxcQuaGwfpmTBVKR5ubW3Vmp+y6CxRye7zVZ60I1//YOU7z9KeXUnWdOz7TauDQGxypP1/oyAmK6vBHmsCRc8nrp5LrKaSwLzcgBWl88kgRfUYsEKHxw3QUlHwK1BNPyO0GRCJdH03sK1m4wPt49m5mBXrXdSf7iW+x/eyebHD9IgyIXEYPC4OQSsFErQfwTZDu6J/n74lXUfY0CHAAZgH+4pAlGwqwGeGFjF8cD5a8avSLQIfrbSwXC9rCSCRBBgpPmu0LuHNWD1W5zOdZ6jM3oClpDP5XD/eDx7D30Zj/3dA94QJDv42QNAGzusPrtfVYQKJyrQMe8DvuhRhZbxXSsV5gOApXkhxXIpxcmKzLTBQyMHY8cM6jnuGqkfNrK+uZHbj5/k4WHNKunJi0t59effy+LVCymzmIEkQEImWgbwDswqB0+sO+7nACsvXjGJIE48sll9T3eGmd/vEQw3Hk4oqXxEclGzcI5fBOMGpKux+ghauTTJX6PjT0coEgae3IH3n7J/dJ0183UDYAAgqp/Unwaw4rNF44A0Vw+qPiJghedOhhW9spTRRgN0A2q92k9fOK6ZME3HfDE5NU8+vN8as4BhDKDqYbOTzb6SOFtQToh4pCgymc9yAlZkRiGnTFIpu14eylbuy1aud61crUu5WZf87yaZEaxC229IvcA6YRJtjDDsC0x2p4CVDQokZ7Snk17mUSOvlzEZVpdJLVm5lqipJOnwVUrcVxJ3KPwhRtPOzgBH/ukBVodF0qfAKh1f/nUYw4Xrz+OYT8cu8c5YPchYrDEZmypBVN5FxgXjHkhBkSskNF//6e0Heff+kzxAlk75zjHAamw9gw+jt03byCzu5HxeyOU8kzfzhIBVDtk2DJRbPB9lYXIc8P8jKu3LtmfyB8loBf/FJJZmlh4HrAAw08sK67PZeJgUyPMcXG+eZZThoQFAGeeyjXN2CbzrkSSL5POFzNJCztNCTuNMzqJEfawAWEGa6B0ArfDneZsDZGxgYbJY7p0oQdt3fC7YVdt9LWsUocDUxjNlN0GVZPteO8RPVvh0ppVLBiEJRGdAyAFnkL/ODbQiu2oErMbCo44qGtZ70YWMKB8bDuiqNyhZVmDVALRBKLKvpNuVsvlwze6BClYBuUGwbH6gFhccAvoKDgG8R34zK7D+mtwVQGMO4/VEcpivE39XwIp3g+uR+8Gp3JiyPvPQ0wk9dk0eACuT6Xo87bk+jseCshlna7yrx9DvAHeUwcTdxACrBP0um1jqvUi5Bet8BKx8Tnr86/H7UQ8r4CX08dQ4FXszYsQMDWPSWPbSyuLZmbQGWLFjID7AxzOrAlpKDAErZVmpZYbvnQrmabdAdAFV0/VO7u83BKyosLL4d4hZCFhph1zFOADaqGcmY1Y0rWh2knWVZH0nRWeAFTpWopEC/OW8aZOnqUNRzQArI+Yz1e0xpwywKuYErNisBXF011IKCIYVAKv7tpYtrntWaLdrX8V92A4R5BhVeU53UDtAZ0CsFQBjq1rOCFgt5TLPZYm/1bUs0DUQXQRNIuyAGNdL5CdguBlegtgLLCs3X99HkazrRu5hH7KvJPrf//KVDq0nfIYedT+wT1OQIebD8wnr34dgaAJY+GeEyRiplqZd1tE0TnjfNFTfql5UeY5uLuo7pRuDVkCnoMrvC1gNi7AxndxU/EuSQCzYzrBy+cLAcAIF0BISf+wH9wA+IBPT8vBZhOcUovZhYM6g9oipub9+CliF9yoElKabsv/3U4CTn4NuyiMI5ucSfn44PsJz15VSn91AgSZghcmogNVsdS4nFy/kxZtv5ezihWSzBSWDSPa49mDSWQURW7puGd5yHX5njTKsQH2NwLDC9ylgpcf6EmD1+O9qfPjPgNUEKRhCWE1Q6c/aRTQhVRuQsXWutrB9GrAK/U58Q/W5roVt1fQcA6umgFWYqIbP2497DLQiQcTAlymorFWxMdIcwOiAdaVrggEKgUGyA2VIlAhcGUjk8xlBycH5aglkWGsJNrPdsAFW2DS8u5938YRMqaroXYTAgms5k1cFhJQ1MAJWWshBEmo6Ke8M57RvZ9a4E+rALxsDNQ+INESBh0Sn1U1q+i3ItyZpeLY7tg1WejGruwayuDk1NnuaP+KaLNhwrxiE5DCexg1UqwaHRIY7zoCS91ZvrIJCqBzu9vSvqt6+ld3bd7J++1GiTSnzLpZ0ANo0FOTHOsPK7tEQ/OC84JWRJQQv4tWSBvHFszNJT1YyOztFVM9ACi39AAYhmFbAS9c/PmdFFEwGoJ2h2HkPge3tWvbvruThd+9k9/6abDCEqQWAO/gX2AhzcNHXWA4ZB18sHxteo8gm7wel1WZGqv5LWjRAeRksIWfR6n6hrBejlZhkDVEGo06VXqJ6aGu6jmFnzo4MK0opfLw9sX/gc/9YwGoaF4T7sIbU6s3i92nwesO5WWchhPxgIaDrDp4dniPAK3irnb15LdFiLjM899WS3RUjsNPwvGnoq67BBGLhtbLdyd2nK/n07r3c3txQMvP8qzfy/BffSHq6oncVAFDcNYAznK/WNVX9LGjnbufrSfa4fo5rhkOWlpDzkU3WFMw1SBYmpusuCcTR3VKA9zEArIb1h5PaO7nCXF0N1gcQ3qr5owdRyE6EPLke5H/D+QWSQF2nAVopu4rM7gGwwhmapDkYQ2E8Esaij35PH3PtPqtm8AAXevriYd0E+4gJg0swfa3nnNLroAcq1zYAu5mkeW7Sbn02On4NqEW0ArP0fUXAar1HlzN48+CexbKYFzKfzxjjalyschcwY9ZVKzfbWq428O1pZFNBghqLZHMpyaxCV6iEEl/MLUi7sKYgIuLycgBYuYcaQD8HnABYtfJyDklgLi+zRubtXtKmlLiFMfROpN0xyVIzYL1f//QAK0urBgmNz5FDQGqMQ0eD7zA29bHiMf00P9JxhYKJyrs95tTaizeIUmAfpuddizGCjueZ3N1v5ccf38s7eCmud6C3UkY0JnIWVw6ecRhCys5Iu0Yy6eS0SOUij+X1LJGzLJYZGBxgv3XwakUCPnY8U0AM3fV62TQqCQR7oQTzd45W8lOGlUqXFLDSL91Dx+51GrNHMoMkFnmgqCzQAavbXmiWnBQzybNcTrOZnCWZnPSxLCVWhhULz8bqCbxg8VnsrueKHGtSQCmgrYD0tJJI7h52sq/QNbCkpxUAMMIztp/RfH5cCk0SqMx2/HPACqAUWFWQBhZFIvNFLotlIUUB9mUsKSSXllT7nkSGLljJtpdxH7H9xHMeMslxnQZEscsaZhB8M/eVbD/ekPUNf8IebG68rtEYhR5iJll0hhU7INIqQoH8RQFUSm0pcC5JFlu3QMjV0T5ObVHoyq1ahIE1pD6cOP9DCW3YCXHMV61BAzt1O3qicbf70Dlg5bEtvpflbvBwwr0BwyoCu6oSqXY9WVbHACu8F9c5FpyPM6xQXNBzUCAKTOcEjHdYRmBenJ9o4xh8DXGXE2zGeNQCRJOfu5fu6KmnJDftmohugcA96rqT66tbetVBtcAxZQw17kxsmALbBl3LtfOrrTL0AAVgtZesqykHRBfQuXSA8yRH50dEr1AQ0Y8uzFIGWJSS+mF9B3svSmSezigJnEHmzk6ZAIA6sqogB8TXbaM+VpAEc67Y4kNDeg5eaxg0YZ4yZh0KTuqHCyCKjXXqlgbsl0Uhz9JUVl0rJ10rKxFZpSlZVhjXbEpqOQTyD2viOJi+43wpa8eaM5vLfVnJ7W7POR79h3/9cjBddyAJA8A7VoUAx0B1GxBlBazCxMoX+qHbVVDVC2Vrvjmw44CBNiqDs/tl1FD8l3eGCQErlwk6IDOtpPp5TwGVMGB1hpUnrw5y+WTBe0dKYridjT/PCujTrYuhVVU4dwZUdWTwhJ89BYKmoE94Tr74TRNmHTj6z8Gt6WvDgNPvSZjc08Q1+DdN6o95iITnis05PC+/Lr+XoYfW48/RQO8QsEKCi4XUAKvluawuLuX5a2VY5fMldepKe0fbWKvVwhfpKGDVBoBV9QcBVuE9OfwZ4+MxWHN8pBz77X//DKsDN+lwHA0/m8ks9d+64Fvxl5unduAIACuAWcMi6a3ZdQ6FyYePfZpefgawmq4LnwclNbGY/nPQzL8fJFbGijkGVunapR5Ix6rQuEx0QfRqvX/usHkExQG9ASNo5UfEXCHDCiyBwBDR16SqVoZVxiToELAaOtMEm5LPbXZVMXNKno9/WaVQ9TjqEsfzJ/gwbqTKklQvFVdzamHCWNkq5JNtiTmp1WNgTwA6MrIzQLCG5AYmyK1UKE7QwF6vV9GvoHXb4KmiAImuie4XNdDEBnCiQXfA7Ubk+kq2v3srd795K93NWvK6pyyQcj2CZHosyBcRaPIfACpjWDExjLXddgeDzXkhyclK8rMTiZcL9YDKc1LV41khfZ6q7wC+yAD0ph8qdFbwpGe1NWla2X26oc/X/t0ndjesbh8kgtE7cBMkpwiUJoDVWE32442j2mtC+vSUdaZ7MDoIKkBHsNQAR4wb9WDQOdgj+RpYN/AcMIk/gE9jx+E5WuHW5rId01l3wXjjc7b56/uuz3VPWD63nj4FSD2ew4/ntcoTbdya6T3Hv78Zz8c6DW2aShO7WUbJwfLsVNLVQk5evZK+yCVbzNkEoEegDNP/wNiVQCpiCcQ3qBTe3cvNJ7Ar7mU2m8n5yxeyeP5MuiKTHvMURbC6lWpfqtcZu14BntVERWeOSjLD5MBP2383/vfTkkAkYoTtgjXU19NjgFUImis7WqVwTDLZ5VS/dI56IcuTDU0sdCmxhLp1nyiLYQJWlZ/X0C1wqHy7RFDXHmdpT8Gp6Z5xDLBCUkEGYYwGLsJ4toSfHplcrdR1+Qiw4viwiUQZINa9BBKijL53TLK88EmrCD1HyAbRdKSqOwbf66qXX1/fywYs06jnWJjNF9p4g0qCjB5+8LDat8qyuitb2bdYfzLpITUDewasMDP9d+NqrEv8VF+6ucKiUGTbCB+CAqC+ThZxLy9mIl8tEnmZtnIKGWBbSgKgqtlI3O1ozs5jxtb85gsMq2k8OZ2XUxDVGRq6fv8hksAQsPoSWDVsqo8K9j6WjuUs4/qk/kY2AgfFCUF9Y17TvJ9sZsS5udRNJFdXDwSsPny4karC/U8GNofNEMpkFOhX+Rv3Cux9BljNU5HzVORlKvIMhuFYg8jK0Jg4RoUFAA8KCehiBhYeGVYiOxRsJJI91qkDwEqLDZQEkmGlHlUaCui+5AmaM6BmuXWtjFLzscopCbyVSNZgpIDdDWuPNJMVACuJZRnFsohi7rNZnGsCGzCsmH9aXsA9gMbsZrxugJW2GonlHn6UVcM4AoAVDNjpKWjgxM8FrCj9S9FkBkbrMZlWq9Wc3wFmZQBCzOfIgRlO6cwKpsaM9r3MWc0kWrh3aN2Q4U3ACt2Q0WzmbkP/zLoqaYVAdhUuFuaG8FCmpHeUBCq7CkCzzu8Z40frAgjTcUjJ8hg++BJnYIljwsPfSlmsGlUx0jCQJwx5VWborFaGOpRBKiiC97EbqpEMxo6eyNnGgsjIslLACvfWQd04yghY1WWv7KoaRTcF9l2t5Syvw7XjuOm6xwxsUAQcAYxwrMFLLRzJPCdwBbsDFBa9eyTjSBaGxvxVZ5tf/6Enl3pAKmhFtQj9eHv5dHVD03h6kwKLoRwYRAkAhinBIjK6EHtbl2DeScQb6LLalpJhTnctASt0AZ0J7B6Qt0L0qgWqEbDy4rCVTMyLExJtnBsAqyzJZZHPZAaFUqKS9SaKZC+d3INp1VRyW+9l3TWy7hsa5RgEah0ULS9lwXBo6RMs3WPRCSxkxOtoJgOvKszr0ySWE+ll2dZymaZyEvVygq6BWMN0QaNvGfMHzg+NF7WLoioXAIIjhuqyTNZVLbfbHVmU0X/41y/6ENxxgMeNeqdgRAhqUWPcaBUhBCpCI25//XThH487sowcsHLwxYPk8DOpoUUV0qtsRxg+04A3DFTCoC4ErHRympeWMcO+tNniPTDN9H8uXXQDdpcFHgSDISPKqjHTv/tm7ecUXo//jedmVMzPBWpgp/n7/frC69SuQ0+nBKEppj+X4X4G539wXg5oBqa5x0Gf44CVJsoJPazSYimrZy/k4vVX8uzytcyWp1iJmSipqaglXj22AWdYKe1SJYHHGFbtRBL4NMPqabBKA4p/Bqwc+j+sYI7/hWADi6nS3lFpVJaGVscPGVamzeaON0D9w+B8NE8oqdJEWxNNk5dacj2AL5YgD6BSkDA/nuOHoNUI2JvvSuhVhcABIIrPadvswvmrgHBwNwLzRGz8bOdq/wYwbTie/mGYbxMPGe0epV2qIPejLNBp+ybbAsjjkkAmUkGXP5yXJyv+2VxLjFlC4GMwjbf+0u5fZcUFNRxWtq3iR8YawgykQapCPmSreGKsFsXaWQ0daQbAyoxerViByi4CEcqvwLId/PlQqXJmplYIuQd5lSi4LrJbTJZFBhMD8ZgSbtltJVvfy/6nd3L39z9K+f5a0m39CLAye4jBwwpgHrr74cotDdQNFsElmm7MZ5IsFxLNZpKfLNULCr+bz0QASoDGD8+jJJH5fDEkNwrcI6lspd7vJdpXcvfjezKs6qtbqW4eRHalBrR2D1mJDQGriWzLfbeGIXjwdzAEIQlS+acDRAQAOO4wZ42hZmAT55AFMXy9MeAGM17rNmVcqkEiwffZM/efPSCeAlbhPvP0zjTOjS+9xv8exjI8d2N/qvehh/FjKZNdhbJESumkxNSZZ5KfreTk8kJOaKq/kg4SdbAXc0hVIatUbzUwgF32xp8okySCTXbf9uFByt2e4MTy/FRg3N/EkWTzuXZ321XSYowaQ7ElYAXw1yRIZCMi4HMGz5QhPO5ptlUeZVgBsBq9UA1gCsxRDxjaBmL7feS8RQIDwNyYVf5dmdNhsU6TTgerPKHvO8Qnwd4RSAG/DFjpHvLHAlYAmhKaoUOCXElZlWr2Dw9AAlZIRpThpWDVMEMI2HlyAqAxLwqutyFgpRVwBazAskHhpkLHtjaS//ftR7neVZQ+g52VQcZhAFgMwGq74xoJUKrsIrKp6F6nGamaDdPbR1mb9EwxhtUIWJGvqffKASvKUpSnQtaGiMziXi6yXl4WPQGrs7iWogdotZO0RzezvSTsyozxrYCVPr+nTde/FENzyT7YjzWR8T0Uxtw2049OczfnV1mTr4Thz08xq3zUuXxpnD9hPB2qQQ72SKsd0Zib91K5mbo+glSpiS+7XxMUh9w0lYd1JW/ffpR3767k7m4rDSsfyGccsLVSgQFW3EOxl7txP1hzXS0AF0+iTi6jTp7PMjlbQgKEZLUDAVQlYPBbYpMPZfYB+IQkEF9gWAGwgiRwZFg5YOUMKyjDwaix4RywybmPAnRi0xase5nUSS57mK7HmdwAsEKSTKZqKkWSMpldAbCKY1mlMF5PZZnMgZEM0jqNqc3vx/ckiyV0tI7AFZQWAH/LpqVcaFPWsqkq2cM7jN1aEX9YwcxH0UQS2JDBguuDPE6dkABYnZ2v5OxsJbN5LmkaAlbjMCRklkMS7L5CZpTujF2TlLMbIoAMeDs2rcYRZKR0Em9VGoj9Hp2SyUABCQAScnSR1OByiDG1mKT/hz/lNAXXKcMaHllWbLIuUdJKWuC6UOhTUIvsKA3s9G0AbTjWzGWTTCwF0PXAFlsxztBmSV5kpo+STS/1IHssCcT6qc2tFNCBE9sUsOoBwAfND7yAHeIKAzPMn+OgsIFyw+x4VL/KJjEZuh0v51JnEZsLwMeKfk9W9NW4Xr3NdAlypcxo8eGFZPX0wu/tvtETUllCN7f33IM7eKMCLK3QQRCjD88BHqgoaGpzlqGZidee2XiokhweavB761sp+kb/m71gAVqZZNHTksEr1uIVk3mSwGdRITonzpKcYNUqn6vfFSTAcSTbqJe7piZgdddUclNtpYwYWVjcouwqFj6A71hherr4upYBzw3jO5VYihjMSZFZ38qibQhYfb2ayykYVhLJrI8kw+3gENN8qoWM0nYnzCQKJnibFbData2s61ruIf1FZ/F//78+7x1gwkNzRg0CKe0AoyPSB89jwErBKv/ySpsztDxJDBf+MPHEou6SwClgdbzC6h0JRnp7mJj6501BqvC/h6oOlQzGEfAkKTDN9MD5cwGxmxS7fIHyReusEG58g7F8kLBiIOH1jlhPz3EaaA+B4pA0K7Lti3z4fn8tut1oYmAJ3tCpR4PTY4DVFKR3zABDAAAgAElEQVScJvrD87OAeUh0Jp5i+MyQoTXc9yFBR0VDjVhdEsgAHUMYfhKJtnCG8fqL19/K81dfyeL0mcRpoe1wu9YYVggYsA1AzKNNQy0dsS6BT0kCUTXyisM04NeTDMe/P48xCPtnwOrLDCvjAwyAlTKsiNx3xpYZGFYOWA0jnz9Mx/Uw30m7tfLNBHAO54o/x/BZDs/wQJAdfq4GzSElOQyk+X542XgXtKAyE44bNxU+NjdDwCqcY9O68DDfzGB+WIvZHQWAggJWZCaR7eRmxXokbJaD6TrBQjNdN+2+Bxu6kihINfK4jfIddAdUKZkGJ+jeQ5YF36zAlRtCjgGRBvB+XzSRUuPeNJsNkkBCzpD9+3oAhhYSsral+TmCNbLJXHaESqyb1Jt8wjfe8flqqkbfJZO/4f30Niz3Miu3Ur37IA+/fivr376X6H4nGQpkAB+MYYXYzan8vIYAsKJfEwepypQpycG+CUlYnkuymDOAAmgFhlVXgIWVE7jC7xcGWDGlNbZRU1dSbjbSrHdSXt2K3G+lv9tIv9lL0ihgwcAVFVj3TrHK1CNZYEBCG57vQBDBXgpTYDWsxz8ajRoACSBpZDBrYO5glU1MNc8OqqsOgnLWs1qvYJA+DysjWICNbxi3viX6uP5TAlbTPfxgjyU7ZWRYKT5ryTLuBbr0IKCd55I/O5HZ8zOZXZ5LcW7m/0WhsiyW5rUvrd5/yAA0QMXnu3kuQKuOHTFLqctqYF/Olgtp4CcD6zAAYF1HjxPsZmxRjzQqaqVjlVyfP4M70OaZkB6RVA/PU//+VJdAMAeG1N2ZbrbmMo0xNt1w34LW87hO934Cq4qdSI1t5eYo4XPHEAhjRayNkC+FjMjx7gejlV0CNQHH/RiOwTH1xwFWSCocsIK8BN4kewJWECXAr2QErAxVsMTLgHowhK2anmY5GzWAGRUMak1oWFmAzxUySQXHtlEm/89Pn+Tt/Vru11vGPDDoht8QxlSSFVLWaE8PEBTBvXpUsYMyGOiUhLNgrVVyC/YHwAodCjk2NCXg1xGGFdZXvHeWiJzGjTyLG3mR1HKeoGU5OleVUshe8h6W7nUAWCFxq/4IwEr93cI+Nk8yrJ6oqg6A1SH5WMGrIek+FsHr3qjm8WMzqGm8cSxmGNeQXuB9pGwa0lOHBF73845d0N0jrao6ef/hVn7zm7fy8eOtlCXGBZBwZ1g5r9UbBkHmFUuNcY9OgQAjMRoa2O9DatPKZdLLi8VMnp+uZJ6nkieQeOOegiUIfzgF07Bi1O0IWAFIAmBVF1PAyroEmn8VCvLO+vLxz3gdnW0xXkkYQNEwlSYtZJ8Wsk5zuY1iWUex3EOBg/hEIkFpH4DVSZbKSVbIEp5W6ZKqNRabTJpGrx/v4O3gJT0r1Y2JsT8BWp1T6IAIhtXDbi/3+71sIellF0ErmAUFeZUCjpJAdOqEDyatTskuaigNvHh+KhcXZ5RWOmCVAnQI8jf6UOJeOzPa5eXGtsKoQP5F4gVAD8j+0EQFhUqwy8DaBmC1LWW33RCwimHOjtgKah0rWNDf0oawDzUHrGIYT/o/Alb46iUmMlDLbI41peXvyaQ2hpWuCcC9ATxrHEDIIwK4pUwrgFyhZxcLzBHytRH8Vm7MCDg6aKXzWLsEKo6M9Zs7hgFWKglEp0BnWI249TgfPX90D6uDohPisiDHdJY4njsYVunJQiVvAKvMjoHwLUF9EF/gRToCVlxLgv1I57myjELAypmquIfrzVbZVrUCknt4qe1Q4tKusChMhIBVaJ4eAbDqAFCpHJAeVj2KBI2kfc3igBMydNhp4MTzwljrejbewfqDsgHMylnsEEiEc8mjVM7mK4m1qs0YYxcJ/auu91vKAq+rjVQxCh7o+N1RHojz1Y63jh7593GoOWBFhYB1tcRKAblygcYQXS0nfSvfna7kpOtk1fcy64SxddqBWkJHPq4NzLMoXyf0bd6AKABHsobBfdPIQ1mzC2j07/7VRY9kxr2WXMKFoB6/c8bVCFgpUOQPk4ZjeKBESPX3CnZ5AKNBWwhWjOCJ0g15LCRjZoI+zD8bjCEDzAMW/6zQAyoE1UJQ7NgmpAmnUsD97w7chcnulySB2BAcnMO1AIDC1yhFPA4U+TViIoTnerAgBgDi9Pc8f+u+5B4UoXzTj/9zAKvw2P6+KTgWMuTC8x1pnIdG0dTrfgaw8kCWVEljFvCBGMUR5gAIzODzcPLshbz46jt58eYbWZ1dSgofK/N+wTY2VLiQOKPSNXiS4N42EmMR7isasNPLKgbDSjdF3cz13xicBBMzAGynr1Og0AOjY0HRz/jdpAo9viPYZYdfOj3i2N8+/1kjyDZe5xB5W4X7YDPwxC2ofj7+BJUY6AQaYZawpkkg1yoTphpitQ+0Wg7hwcOKB9Hgkce0wOKIN8kQMLJorffffxeyB3EUT7iGNci9XDjWhtE+ubRxgR4YUAGwpdVT3cwRFHrQPF3ndExpQnZ0PcICnyFBDTqnupxNR+SwNmkArtc6rHPsqKEMGFDoybKywDksLIRsWSbDBlgBqFLf+6A6ZqCYA1bjOmDjJugUiGcEfw4CVhZJacLvIS7o6ZAMqJgppLYz+MXWCoaGUkXVx8rGHUAro/kMoNUhYKUgWW6m+maLbEaroR+IDU0mvAqgYG3iuCj3UtQ7aT5dy/pXb+Xh1z9Jf7Pmpqp0cTVtdcDKQZ0DwAqmxeYLwQTfWUeQ2JGeXqh5OYABeC+ym1ymXfi4R3rAOHZkQSv5Lfy11htJ4XWx3hOsitEZ0IxdAeThOSJp8JFy4E/l09LYUsdWB1ZWaf5lRSkk1sbYQkDHyvDAsDJJoK3PumcrqMcRNKwTNmZNjjQUBoNK3cA4GTyUDKbAfueG7gNj4vPr2rG9K3yHr3v+uilgBXaKS1ld1oorgKwPldld1El+cSpnX7+S069eEbQSsKHQwQd7/2xpYZYV7gwAw76GYA7PSGU1EU27AUZCJgT2lAIvrSxWy4GZhfdUZUnAalEUlIrgOQG26OhNA2zM+DJRJDVM+YN/vq/62uZr0ihpCFdnJNw6/rji2tzFd4bGBgbr36zqauuQvzbNigFExlj29ddTrKECb6Clg03OYFIyrJ3TsJlMIHsDrLzlOI/hfoC2f4fPVdfKiYw8ANrGa1WA0M8bgNVut2eSScAKXUYNsHK/v8ELzxh0ZBsw+UlUEpijq6YW4fy+sWsc10mwKsFIYzsF2UWZ/M31vfxwfS+fbh8IfjZRJnt4PaJzYT6zKjeXR7LOyeTE+KQ3s8oI2QRgiJus3mAFlRGwwv0Aw8rOi+gK9gIwV7XfKlg7q6ihFPB5jBbljZxlnSyklHlUSQGJIMvjKDYkCugTsArH1OF89f33qVnM+npA0ArDDfw8esAej3lGwOpxN+owJnn8+Zr8aR3G1j/7Hq4Vuoc/9n7z8QZ/I7+jRkgZZNCYV7vdlteAebLfNfLb336Qv/+738rV9Vq6Dkkh5p+us8xpdDUdJIFgjGCtJ2MDgAP2o1aT2UXfyOtZKq+Wc3l+spRloYCV9CiaKyCu6y/251SqFowFdAqEj1UvezQByWMyrPiceP0ogqD7HzymoCDJTM5lhS7P8TDesceh8641SeqyQqqskE2SyV2cUBp4gw6yjA+QzIoso0hO0kzOZoWcxLmcpwsCVvoM9BkSWBkYv/rk+AzMgoCNL4xNgvmEdvcArO7hD7jbyQZNVQhYeXOUcey4d5V/3+/3LHoClFLfr0bmi0IuL8/l8sUF538KX6gM+bCycpTNp6OeXYSZR5j83nMZ+28cn0XPrufaDzAKrCjEaznYJZuSHXZ3m420ALfanl9gYgGwgkyQZZ6A9WrhtBaCKrokWaHRQsQEQCfQMFwLmkC0BGdUpW0G2ywYiuQzuCZRp6VgDTuqY5/x7rGhXA/7GCSBo7yYwBclqx7DmnyQ4bUdg8CVMpBijII+laaKpN7DSxTyMGdYWVc+JZXxuGPTNl9Px9icHl9BjIJ5hvihAnMUjSuWc4mXsxGwssY3eF60x0BREiDlkPsRgnzEOMbcgLch9lDGusw9tWCBAgc8rdqqkQqeZNud7LYlw1sFrCDH1M8iw4qyUmNTArCCcT0BK2dYOWBVaRdBFhMBIo4rmDLCtfN1YbgJylowK0cBGaBkHqcErC5WZ5x7nDsOWNXoLrth18CHvpZ9jHsGViJiDO1s6DJ/z8P008Nyko457D9kuIE5iHgIXlxdK0v47Ekn352eyqrrZNm0MsffWrwG1h9QSaBJCXz91HORBU7vGMg4OpJtDZlvoyA07uX/+b99o1io6Z0dsIK3CoAsl5T5a0IHO36QedCM84lw6kDPzUGVJ/NGAS1deMYgGccbDTnHh+KvxQTzIEcXM33gbrg+Q9vKSWc6LvnG+sI1+M/4PbXXvhiivagBVr5p+d/9u1eYw+ANx3FABtc6osA6eZ3eiGqjB5BjwjrKDvU+6bk64DcFnaYeUNMAHRrSUILpfw8BpuHZBdc/9RgLN/QpOBUGeP46v1/h/QmDRv9MZ56Fz8CPh9c75VsXDb5rACu0sgiZxErOX7yWl1//Qs4v30hcLECW5DJL0MkDbr5dJxVbyRLnxuaPI0H6Ar8WmFJik8UCrfTjMbgOAxfdhB4DPYfVbDUtHVlAU2AifH94j/3ncSEKA7Lx5zCYCxcNXzw+FyyGnxeOGwc8xnl67Mzs08KV8tHLVNYVzFr70armA4ilwCCCZYBVKgtUqaBLysYuILYhWSIydgk57G7Je077AF9PRo+r8D75/dcxPTI99H6ELM3QSNJp07axmfxM1xUFCtRX79ADZDo3dFwomHcsYcY9Qa0tZEg4LuWAScg+UG8BBap9XaGZLmm1ev3YwDkNrCuYM6t83Rzvgd67pi0ZqPnaiuqMYk/6XGtsEpb8JRaocL1C226yO1AhDp6Nd/uwpBfyGDJEaJisSTrPcyiIKMOVlaNg/rqTkAcT5F3a+3Tt0mfJj3NQ0+SLTKQMBGTAg0ocABjrZMZqJ34POjYkLXdruf7rX8n13/5a8k0ty0QLNbh2duoyXEchMmUysJOeSb00oLT7xsVnZNuox5pR1dn5S+nhlJshiUY3vsGJE4VIvbesroJZtturf5ZVXl1X5ckNASUmzFbpnDRPGdYZ++EwtbT/YuR7+Eqf1U8BQgOkwGVyrADrkxzX4XFtCLyhbLz+/+S9aY8lW5Ic5rHcLffaX/d73dMjjT4JEEiKgCRAv0GAQFIEJAH624IIaURqZvottWVl5t1iE8zMPc6JyJtZ9XqmxRnqNbKzKuvmvREnzvHF3NycLxt/IbdkCbCgb832VG6zFBtIp+ep/566/rhEBJWIccBNXNZLPvdt29gREwHPVrb+7pWt3760i+/f2frlNeZNS3gdG5AB6NLbvfIrCI0Ht0nOPKa9QKtHlpWP59IXPMamQ0zfRzLqPHslmMnECAknQJzvmeE++f4IexD/PvHT3MfTZx/VU7wd/aNr6MSUv2A5htC4RNc1VSwHahQLOaCWFS0V2wmlSIDGDKTyGFH/rkQ6VfvT7wv4mtr+NLI97Le3c/tt8loBKCJpXKwZ0ON9AFTtDjs7AiTk9EwI7AKQ0TprTVPiJIaZWiKjKIABFyM71ft0pHvS+yQ4gWmIm8FI+T/f39rPD0f7u0939mF7tB24M4uNDRWmIWtqoZuUcRIWtVhoXwGWyH/Mz5IG0SSGsOz+HJxB0op2GoHyK4xTHxpbtzu7tqO9qBp7uy7sugbTquWkQOuPLoMgoHxk30wKfo8PZA4K5QCQxsbPp0t7jE7JAB9cEPYre2vlEkrm8rhrGnM9bRzSvzwGpOJEfA1ww9ClYD/QI4zFLDGwEZ/jHgGGfrnd2S8/3trPP93a7WfsNbAmNfF2Gmt64Rb+2TUwp8LEAqxXfWN/uL6wN5uF3WyWtipaW0HDqsJea7iPoWfTNmD3IJmV1hnAqvvuyFH31Pip1H4D4JOatAOmlIFBBVH1WswHiIvj37M8TtGLEk8OLVgura2X9lBWdgt9KSvtc4+BABSHIsvqsq7terHgF3RtwLJakJktHUzGpjrQBMIprxJC5tJ+cHiFT97Q/8aEFoMM9nu7g/h621KvCwUFrC/1OGO3kmmtwljEgCz894hNwK5a2PX1pV1cntlyiTigI1gF1hW+C/QBGzqyWGfheMwhf+xTFX1qMz5dsgQ+5Iafb7zvuhmsbHpr93uyqo9fHqzbHejz2S9CBqImTvKMe9zAYhM1EVsyaJif0lBEzAmGVW8ge/LRrACog/mLV4lVzbipXkhnlOcIRTMBd7ALLYpx1JdWK2BqJRRg46hNRkgJ0DPFFQAfeR5JDlbcjy19PADkKa0/QpBenThxbgUIqeg4OX95sBAHFEBHrrHpxhLxGYaXVGcrCq6T0b4By12t+2QTDZ3VKCCGP+e+Szkg92Lmq3U9ii0VY5p1DYDI3vbbgx32B3VZQy8OjCC09QN8pJ61a1gBvPS1R+GpRJcQ7qFrbQGAqockhVqx0Ra4KiS+7uGmg+xizWKBkAWzB4ITwxUZ0CsQ0Crs5vyKQw9QJNl1rX1pGrtrG/vSHOy2O9rnrrEHw8TjnkVVaqv6e8A/so0V54yF7FTIipgEzYTYI2T6I7Y5NLbsersoCruy0n5/fW03RWWXkO85HGzZtXaGbhCAzii4rs98SLAPGsiKZ9gyx74lCIeCDHXb/rf//vcDNgUSMARuAZDEWOLJlDvfMCkIlOjmGO64XQhDoJguNp9Gb2pTalPwdc6Iib/PHZuCheRackAG1w0mFyv4Y2XWD68HSKcAqzFgcw2m3IHGdeTA0TzZ55kI4AuUbD9sca/QRxGYh4DDTaUbSPxMn095MU2/8SQ4PvvU542LPDpuvXFUwCMIC2At7in/e35vcX8JwU6f8GsAqxysmwNW8ewCrArjkwcXCbDyoGt81nFASgJW16/fkWV18+a3Vq0vrC1wjEVzTelB2icErBhgArXFoW4pSFkWjZWlWFcM/j3Ry/dZ2m6np9elfxcin/b/Y1Bl/tymf5+PX86TB70ysY3m7xSvfSZby37lNGA1B3keX+1zCZ+M1vya/XyP1Fr83RWqMdoZXwCs8IWKMgGYpHcyOkf/nZzhmPaX2w8HrCb2JD0Nrd8kUUqU/bgvTeCaiQOHSrhPgcrXAGcVNlJ6dZpZM2UoTNcwJ9DloBVtCMGmCAR4tfxl7umRJKD1nLK4Iul1x+UtDRPHzXhZ7M+wOVqPZE8RmHQOWI3MtFGUU89V5zuNQqYaARxIiwlaAIPUUjuukeN+EUCJYSf2CYJdimOOwJOjQbFk47o7aDl7fnF/CqL8PrgH0pTIZHOSfaQuOkXd3fZybVCpbq087m34/MU+ELD697beNrbxQgOulQEgngnYWQFyArByoJyaE3kFlA8wJZBMcukIUxCrYFxTaxggBPvDrwt6F9G2Sd0cHBFvyVTwlzQtCNrlAdsTgNXzdujpf30W8HEgRbVGgVTJGmRJtEMs9D/Cb0eQKdqY0u4fN8MIKI8i8nzO6ZVB1/9T742/59OOWYV0xiKo88XVhVUvr+zmDz9YcXNhi1dXVp5vNOFxZAKg3QKA7PPrFwWCeRFJZz0YGp6sjW1vaoHTmj0GcxhXk2HtgM743D359T0yBvzOLNUte9M81tInEuoOdO4S+BqJULAdUWGPllwkb5WV9dITGm85yfwB7lsJtyfgGZM0QPfHDN14vjpXAVjBz06nVwm4C0B6sk8d9cc7CNzWJMPc/gZgtao3TIhhz6A3tN/vyKqISrsKtsEeiOec1oX21dsh+edoG3KxaLJnOthZgQEo0gj4gzj/wv54t7dfto39eLu1nx6QRFR2rNbWVysK0US4HNOI2cIyAazYFPLkBsR9PgUWcX2xm3skvQApClv2ra27g12NgNVgNwCsSrB69lAVVpHQbRyj2ElSNz0N+WeHbZ4DVpGYpoRVYAX3KfOHdHtTNpYPIXgWsHrOOqRcZLQ6+YdNANXH74NVR36hpdA5JNwy2mp1XOA+0DYkwOqL/fzjrd1+Otju2BMsoh/wz52CbRraIhK/txb7UcTP8Ky+v1jb63Vt16vKzsre1lVnK2SDRUc9HWizAbDiJDaCR2aHobOHvrGHvrVhvbC+rjg0hFP4CBCZLalPVdgSIt543ACssFuQr/i1ErAaFvSrtGPLhbX1wnYQXR8Ku7XKPnWFHUpNEgSr4qKq7Ga5JGB1AS0rMEFM2psE/NjWFNVIgZksGNFmRVEGQy2mgNXu2Ng9AKvDUQwrCMsjTqG8iFAc7rsTgJXwQuUDYFGdnW9sBRY0dXyAw9W2ASC4RicSmEqa4kjSKQSj3EKH2H7sW8auDnJLdFxxHOMJNkQVZvvWSoDZhwMZ1c3dVoBVNwjII4tRhT6eH59+GIBVAR2sOB9ue0MmhvezAnssACt0JIA9JXCKOkUo2DCebVgUAWAl0jYsQ3T/qM1M7deK9yKO1D35lw8gUjwkOy4QVxAIBk4MfcXpesdDZy26rZva+jaE3RMuIEH3OZCc4sJ0XlVYyPME3j/8Gr4QXwF0PYeG6IpDUwBghR/nIxK1emTPjYXhCXM8Y30RsMI5L3gfEF0/7I9kVuHPAK0AYh0PeG7ay5R7CB0rn0oTsgkArUqAZzPAisUDTLRHQzhALS6qOlaC2cYGE4+5PdOSkjPa7obCLtbntgTrt1qwbfChazkd8KFr2Br482FH8XWwLKHXifWC+QLYhQIviqfxJDUMTb6G8T3YaSB/RKsp8oGms0U32BUGLBSl/fb8ym7K0i6HwRbHva3BKMcQAwrX9YwfmAJ64ZHxbDb1ETE4uyc4aGCw4n/9774fAqzKUc4IXkD5igsU8J0cv4Kbx4CVx4GZo/eEa/SrkahL1X7+Xx7Y5YBMOLwxbPAEAonQHLCK10RbYziCCYMpqzrNHUUkQcFE4hF2UCxPEmDI83ZIBmkZYMUKcJZQ6fMTywpjk6Oqis/Irw/vFQyTU0Bevg5xnSkR12HPK1R5QJC/bny+swTxOVcf/zavQM0TnFibOQgWoB2osTSAs5hLCa+asqvVxq5eqi3w+s1vbXF2ZR2coLTZJkTFcU1CRJcHQAyrGgyrf2DA6tnyvj/Pp9fxPwXA6tTd0QKNAIx7WgqvC6xCVUUMK/Rd4xmPAHCMQR+Bk/T+3FteAdE+U+CQczOyV+tjPbjSPk0ikeP+nwT7ASSzpsffnzhCB14CsELwpkDnCQZVOOssicvPB0O0UaxVAUm8FHYF76tRygFaeUAcelAxcXECimfi2ZxC6G06fj+TZMEp8MGw4pn8FYAVBZ+9fTOeh4qgCazAn5lWxCTVCWClCWWKasIARFDi75Hp9QXQJUBPFV+nlj0CrYK1piDVA35PxgkRwC6APbbfWv/p1j7+7/+Xffx3/8GWO1SANLlP9XsHveHEPTXEpYZ0BDU88gc3OnPtRIJeUZyJ764RhvchW4cO30E/fC4SWwCFDjpoIqOjjQFW+c9wjf+xAStpkjlHzr+Pp9I1nRKDLoFW9KmzGDTlptNznc6NEgX9B1H+bwPsn7LBeM5gk+MpQ9Tz0Pe2urm269/9xlZvXvJ7d7ay4XzFFkHoyYRfBbuGweMzjlL7NO3/eZzBthpHJcYz0iGBcIbVjMWi9ve4/TmQHcUBJX6RLPD9s7ar2I+8tmgB5t4MtnEC8CMZYzsDWVRgUwi0UtU4pkbJduVuHJ8LlkcAVsEi4fUES3REI/NVjGefpq3FGPcxOfIRVWRszhhWTrnhMp0CrCYMq2rNywMTBq2amGrVtJpciPvBz6dgQoDjWitO9MsYVo8AK7K3ANyhwOFaVm6HurK2u87s0761n+/29scvO3u/H2yLlhlcF7Q6x6o2DYA00kLLkPHR84DV3H/l9l/2U+ySEbDqWlv3R7u0g92Ujb1b93azSAyrgoCVB16evubbP9/f08/S803PL5JTAVIRH8bejDj5zw1Yhb+dPuN0R88xrAKwEsPW9yz2dVZcCIYVAavPW/vlpwRY7Y9ow5ENjGm0ecxC++gMQ4cJvP1ce2Fpnb1cFPZyVdnVAtpQhV0uzc6WYA9GV4vkFzjZrNe4eLTLbQlYNZxs24FNWlVkJM0BK0wcDMAqKg1MHB1AqgeIsvsU2Rr7trJtUdntUNqXorb3zUDACm2BBKzAsHLA6hKJbLmwFc6RD74Y9wwDe8+VRsBKzgJr5eVmMqiOaHFsGk4JvD8eqXuzbTsCVvgSsiTiBPdZxrBC7sUCGGMhJN9oExbrBn/HGYHw+vm5JgYul2Iq+RBUW66QHzvziyCG9s7ok32tWOwaWZrOjQRIuD0QsOoxTXK7o24lRNiR+JNZjcPB4qh3KPHNIYQiTc6aoJZ8YVhQb3Ij6FQtoBMK0fiSbCsAVgDcNCwKDDVom6H4CMhC4ANAu7g/sJCUr+Zi7VPAKt+zJAk4+IMwB7GydE2lMQyGFUCew6F1wKoaGVajV+fgmSkQHv5+Ds5TBzHXVSQbWIAVioqHvmVr4PLq3OqztfXQtPKJgWwJBGj7DGA18UrRpsihM4orD3tMky3ssDvYw/3OjvvWesidkEnmEgtRMCHDHiw3L2Ay2gazCKAjnndjUG0GUMUva2wDhhVsLokXTuJgzVKeFpP1PBRSloC4Fh0F0AceCtss17ZarDjMA5MCUYqBR952mhD4tw93BKz2Q2ddrUmKGG6EAt4UsJLNDy698nMxDcPvc2J129u60Lm+LCt7s97YFdlWg62axtCAugEIHN0Jrn8bgFW+B8TqUmqgwSCDFf/Tf/2GgFUwq1SRTyhqDtgwnfHKhxyLUFf9l9DR/O9BCQ8K+BgsuaiepoSl/3KHhj+jQhEaUWHAc8CI7CRnKMXPAyAKw5E7zgkg5MLBcU3z7/n7xGfPWUIwduG/mgYAACAASURBVEGTjeB0yrByjYwToBXeMwArXGMg8/E+CqY1RSxflxFtd0Ar/71YyXDAieGWAobJgvtf8kT6lPOeB9rx+mBY5f8e/8Zk1RPVcBaxxmNAEol0nLu8QktRUYgTr+zi5pW9+e3v7MW7H2x5fmM9qo80pEFUnN4VDpwSKTGsEmDVJoYVtK28hSo3ur+GYXUKsMrXIol2n1r1f/yA1amrnvwsa2dK5z4oFGNmpZbAEbASwwp/P3oFIk2Zcv0PN8hjwJjA/WRrYkrjrMqrZ+lXM1YuUzvgeM6zXvR09gM4SJWE/EyJWSWAHIBVaLDE4IgcnMafjwdops3Q2PENYT290SyYEizIBBiHeCJ63rMKbsamkBhkcu6yz6lPfgSsvPUit4VqqRQ9fLxuVMI8AMJl5gwr2mqnRQdo51iaQKrZBDrept87gIUxKXG6/+mzMQWs9DvBKBOAL/+kBIEFAQeARpbYyGD1hXbdLdgEBpJktg1WYaQuxM3ff7QP/8df2+1f/60t9x0dLm1HWdoRvRRsMZbINfcWWQ5675jSl9vPQB0jFz8FaITe1Nj+kDMVM4F7JuSxX+LnzlLis/TqYiSmk+f7iP341dP8q16gbeJ+34983sqphfO9OLZ8ZoCVdIqfIIg8BqIjSMoQG1XOn7nqud+av5S14wV0UDr7ctjbsF7Zq99/by//8Dtbv35hw8XGOlRlV4uxKov3AF0emkXQJvoWwGpMlmYMjgCsxlZAygMgCFaypOVJAM6k/dFFcRMD6GnASgyyWYzmzD/+Fo2AV4PdVkTRUhpNAqzqajGewQCsVLjkyeC5yvcgWEtjpT1AVges+BuPNBD9fcbzndu9fCK1PutrgJUSR7Xl5raZMSXGcaPw1fUEqwCu4QvtVMFojQlU8imRjHlRYGwJBItBQJ4AKzE64ukBew7AikMdHbBCst1WC7tvB3uPtsDPW/vj3dFuj0aW1bBYEWBAy9i8CCA7hEKfpvU99d8pu5CejwOHFJg3MWq61pbd3i7taDdVY+9WAVg1toD+Z0wVBXsBQrkzRl2s02iyghmSMYimNioDEvga3WvY8rxLYbJfZP1HYDF/tqdi0dPrE0yQKZvjKfBq/h7Mi/HMufyufTMDrCSZgam0YFgBsLq1n3/8Yp8/7m1/6OwYYvnB5lD1YwKSyiMqzmXG5cU6MDLOy84ua7OrurQX69pu1pVdrqFlpUFGse8agCID+gwKavygPWgLZgUYOwCtwPhDPqJgYmRYQZQDgFWF/+OFeLteAFbQoSFrkIthbVXbFmLrhrbA2t63ZocK0JrO23m1sKulWgLBsLrGBEHoW2GYiheSuD88B5W+YGoZjH3PUiEnZuKazY5tT3Hm+8PB7o+YFtjYoev5RT1crq/HScEQo/5RAqwkED5YhRYySr20djzubXO2tiuIR1+dkWkF8Iea1Ei8V9LwG329OwPuYY/D2H5IgEMMr6BN4n77fUPNqgG6x/sDBdgBWPX7I4EsKHwOkAjIWuZYAPSYiFMCXR+S6xaCOx5PQrEHGlwAq6jTBbCKgJWAE3bqgTXnUwIBQIiQpgodhwa5RteoXeX6Tcy3M3ZgaECKiKNnRsCK0wXBJ6sZ9x+Pne13jTWH3oYGgFViWKU4SmdgEldlnQ/JvqgleGLnAtSHZhNkHy7ObH1zaeVmRT0rTHgG+yoAq2jRG4unOWssKzaG60YsG4AV2GLoMjjuG3u429r2Yc8JgrynLmlkp8l7WHfXs1JFSWNDYFedYQWgam2tLfsjGVY8Pb7WmkTqEQHOKSQ3PA7kIB7XwYPUIACrZbmw9Wptq+WGLEdMCmRbMFhWQ0fA6kvfEMDGunC6pr8HmJOR3zPOioEyY8XQ91GsV6dJyCtMA60Wdl5Wdl1VdmFm10VhFwCrht42BNvBMAzpHmnYquiZcpEY/sQCcQxA+rf/8i0Bq2gNS+CQ60NkFDBq02eOPxxvbsinAWJG6c4CNToXxkdTACycXQ7OIJB4DrCKvuocSMqrSvl7PgKEvB916iCngU1oNEXAOf8cHHwAVnQzjgwHGi5x38Qmy51qvJ7BaQSmmaOOz8snNeYspVjnaNmcg2vzwOHU2sY1zK8rd9g5eJYHvPE7ABTz55W/57gmsyA2rTeYNg6kZcyMFJxJlBnTAjeXN/b6N7+z17/5va0vX9jASYEa4fyYYaN+ePlXBFVw9s6wooaVtwQCyMr1YzJwQ3v66y2BOWB1Kjn6/xdgFanbDLBSyYOU4ImGVQ8aOmyBBjSk9rWRQpFNmUy6JQFW4Ls0zHJKvZ7cNOiMqSOJ/SOABcEyldtHE8afZ0FH/EPs8RyARcAMCrV0A1JbWn4Wd7vdyViZjgUaBi7ImXSptJ8jAUyAlZJWBekJfEa7SVDR8ZvRyh0fGoLCqQiR06xx/aEFlgN1qYKmz3qqJVCJjtbbKes6NtMCBlkmPtnOwTABT6ldZYJaZIHJOGTDE1i1AypAxrWJwaShHTE2OGcckTHmQbgCJ7GZsGY1gsDPn617/8k+/Lv/2+7/5icCVivGlNB/qMioIdMtE4RnsOJbBp3FbD8O4MTt2AjVBtvsRNvH6IRdvyO3l76oZFuN//E+pvgOgtc/J8Pq5OaNZ84LToAVn8MEvRHKnLcNx9YY9824X+af9BiwiklSOWCloQ1P//ccYIVrhX9FknbfHm1XDLZ5+9re/dVf2vUPv7Xy6ty2Rc+EjqL5TNJ1g9INg/D0tzGs5j4ynnW0VCR2lVoBRzFpZ1+FzUvrGywlP3dPtASO9z9rCRz3q2tTsPI7xnZqxYlJf2xnyJhVARqz2OMapgLNlIzlcQoYJjnDKhlat0PfyLASEyjTQfXWmj8FsMJ5CcAKQXkLwdzjgRpWbSfGu55XakNMOywAFSXBuYZVCPlqbRXgw7exHbCF7IZ0rMKeIikvFgs79IXdHnr74+3e/ubzzn7ZtbYd0F61siPaMsauBp0a6eEIsII4+9cAq9xf5GARWWR41Gg7NkycKqijsmr3duGA1dt1by+oYSXAquwbCnIj6fqHAawSAzFShNBKU5yYZDXkZ5KBUSHj8dCiXwNYRfyXn898jZ6zLXgabIehmUvMT7EbdV9sCUS5lC2BW3sPhtVPCbBCe57r4DurdxrPxOcTrPK2MrWZIeyAxk3H5Pa6Lu312crenC3tcr2wNYcKIWFupLmJtlScTRTReoA7je3JtIJ9W9gA0CoAK7Q6Yi8wtEmAlQpDDtpyYpwmBTLZ9GEjAL7QEgh21Zeytg8QeifDCoBFRfby5XJJLSsAVi+q2jbQDyQDC2LSvh/o6JzlHuAP97xME44RrhdT2FC4bsB2aTt7gEbP/mAPx6PtWwBWnSaRYdpbpm2ZYjTFWuBsoS0OzxF+X9pLPduER8Dq8szOzlfUs1JroK6F/tdbq1OOlIZtOfWFYBXIDGzzd9cJqYGCIuutFejM2R+tA+ixO0gPCGvgotbTc6w4kPmfx2jjHg6CAzV6idelVkZnV4HBj+cZg3eoXeWtgJqWiHWVzWUIM4IUDp86+KfBVeHE3T6xaCofiftVxOWTBbvSmiNa6Fp+b48O7syY6JF7TXP5KGamAAS+MgCysA9k4jjDCuDs4uLMVpfn1LBqKwA2A1vfCuiLYicF22wMrrI2xwywimuS7q40rFi5xPTWY0fACm2BbQOBeSOrcb8HnykxhUJ4XcO6PAoiKwpsOehYNbbMGFbroRNgRdVmzzMctMJzj/xfgks+/AbFVeRVmMhXVLYGy2q1YZ6DBj/4E2hWgVn142Fnt/2R8U9TDpquyfY7TXAeh6qNgFUQlQTCEvgMrTGCbwDJSp5zNNuv+4GA1U1Z2HVV2vkwkGUFhhWALbYC4xGM+bqDnWBzCb0awSoyO/+X//a31LDKtYj04LUJY8NEIpe3BI5UwUeOJI9apxW35GC06ZKm07RKFIcTgNU8IB+NuFcaQhsrgJD495yJFAYqR2JRWWOxLxfJy6pZeJ+56Hy8Z6rmJ2G4SArz10TCp2t6XAmbO928BRC/e4rSnTvu5wERXVuOUs8d86lE+xRgdZqyLQR9ksTPmGLB8Mqp1Xn1TAbNg7vZRDh2Plfs4LXVxbW9+u4HtgWeXb+yYrEmYKV7m9e4NbY2GFa56Hrlouvs44Yg+9hy9Rj0+BbAKtewOhXc/FMHrJ5L+Bi8ZAw13b8nmqNIME85KcGnAKuhXLgGiCaVhj2IfSrmp4M12RQpaowwiEtTT8JuTYNyv6psi4zBCoUkkXjoXKZzMme+yUFNAgZSzVGNQzCUmAvxHvE9AVaPA1H8WgBurGRNROC1lpOAOlsHAl5YAQfdw37HWHl9vlpWxlHzEciMTAsWRcdYRDZ+GpDkgNVphlUkzM6EIDCT2kG11qnVKPKNANYCcJrSs5Kd1BRGZ1K4oGg6s2i3EQF+XHdnYI02Jlo7oZsV9sIdbHlsrfnlF2vff7JPf/3/2O7HD7Y+9LZANbptbYFnG0wqr24rYJaODHe2umoSAyID3nM7Hbofkz3kLoHPcm7C3JjMPUa0eqWT9h8XsCKdnsF3iOaHl1OQBvuQ31rc5wSwmhvOEfBM7KVx3UZWUcQnzwNWp2zy+LPBbL1a2UNzZPBWXp/bzR9+Z6/+8ve2fv3SmtWCAS6mPVJgHQG+g59xLlhQeeZDYl/m/jO3NV22v+kjx+l3YlSg+p3b1XGfeAtSaKIkm5faKRKY7G2x2XUKsHcw0UGrFNOoHYf7G8lHCRYJhMXVXjyy1L1tR37SmZAeS8b9hl17VFfyG/kWhpV0BhPTMsCkYHM91xKYM6xS3CHRdRULzJoDWgEPdmw0HVBAVZoEmz/eScEWujwUXff3A7AZ3QnOgMLaUZzXASu1cgiIoX5ajcmAlT20hf1yf7S/+bSzH++P9qkx2xW1HcsF9YUkLKPkQJwT8dZG0e4n9uBY/DvJcPJkHUkfQQqMHG9t2e7tsjzadXm0t2tpWF3VqPgfrESLDZNd6Q+GuHt8/BRQmvrMsIe5fybQkYGciWEVGlbTosavBazmxevpMsm/xnueKgjnsfNjM6X1Y+7pg0v4mgxrnwNWEl3/Qg0rMKwAWAWDYExsHxmUfAyC1lyQKIqxSnKRDP7m8szenq/tclnZujJbVGppJWCFLhT4PbBehsEObWO7vrc7xO8OWPWldKwIhFDHSi1LqMmBYeVbW0UT+FNoWAG8jCJKBV220vZodS1quysX9mEobVssJLxula3Lys7qhV0saruwwl4tlnaGxBZaVmXN5DV0rHK/DvAj8gTYYCmHFnbAcBKAUQCthkGA1W5vX3YH22GyGNgwjtogZNMzViKseEfMOIqMtxDIl2YV4zqfbrdeL+3i8twuLja2OVvaeo1poCWZWIfjnn6Bcb5jN/TnE808UJU06IUDVQCyOWObMQlejylrQLMPjXXbgzX3W4JWNdaWFE1JBIy+w23UCHpkuSXPV2xWL8qH7hYCFs6AIcsH4R7aBjUFEc+YQBUbDnGN8j3w8WOBI1jm/swx5CfluG7b/Fnhd5lj984KgoZVh1Y5ALkAqwDgAbBKOXQCEucxuQdLsxyaYHsuQ5GJ9lN4Hc/mbGXV2dqK9VITA+HTgeYSeP82DauIp3lPLL5K+5atjgCsms4OuyO1rHBfzaGlhtUOwKMXa9k56nEE2G0cKuD2okBLIMCpoU2i6/2RLYH4GbJgDj/wfCcofRqyJKYc7UjIM7BVFBTL3jarja2XG8o3AdzlWel7Mqx+avb2uTvaXXuwg/UE8xruAeyRWppvIdmTsdl5HqnTHWSAKOSpvXeJqbOwIW1r54PZTV3Zy0VtV2a26Tr+2wY+mICV4l/16yWGLR6swDMNYiBgBYZV7tTCmYQw5MTgj0jqeBp0U5kzDKc0N+7z1o44eDlgMgZCEaLNmDl5oBcgiedlYyAV1xttO3kCmb8/rrlDz+WMKh7XnwKuBPjkjjYH0XJ2Gj4vQCIxrCKhC9rxlP0RyR0dgCdb8R743bmG1SOnGRX8WatBrFVcy7eCVqfinggociAu1jKeQw5aBQB4el9lEzRwcABY5Sy+iYCy2Deg/C7OLglYvf3+D3Z+89pKUByxxRMZJw/HR8CKrT80uBCghPP1KYEcz9xNpgymfZz29zwAg1VISw2GR5oSmO/peIevBUzTgOgEoPlkz8yzKd+jxzh//jlT8IlYV87qxL4aXz8CVvMIy6v/cq8OWMGxYepLTAmUAHuJsejVgkwH2JKgUXPPYVx3iPZ6BV/X4wwuFyJk8O4VnzlYlZxpussAUTjhzoUkc+BTNmV6T49amqPi9PiRTVoACXg7iyCWMq2pT7nzJDWSu3H3+XWkffk4icJLJOqbtHVG3RaKwi4ngH9Mz9NeVeUtqqYenTizMG+TSELBWPoQXU86O6FR6CLQj0ArVdjo+MZCSDCslHiN/01o34M1TOjFdAgAL39WYtjHs1ISTjFonwRLx+rTSNGSAIeP60fgWByOdvzwwZoPn+zLv/+jNb98ts2xt+rQWH9sbOHi7kq2nf4OwCTTkeEk6JmGTn7WRvvv/DgFPB54Bis3/KeLUqfzlYOop08p3v/PybB67vyzouePLo6Mh5nO0PHE1nM4vcYnWvojC8DL4zbdpKMbTEmyliNWERko6pexbHimf5//AOjeN0drVrWd//atvfyrP9jZb97YcHFmR4Azq8U4ly+ubdxtrk3x3OfPfWA621qp42GfwBEwe1zE33WCUyHR2+2mdomHcbTTYetkIuf2S4mgzr1rwI3iphmrHCEjhcp1fZiiSHCZYuueyGWTJMZU2s8o2ANjyzT3ZkArs7qSJ0GaNDq3t5HxT0XXozU4YknZfW8lyPZJrmElO5DGdEecFYBV16DSfzQUFjQd0PeYJ4RzwCJn/yDjywErJLlPAVasukPyz3VgVZgR0IFpgPu+tk/73n68O9rf3u7sp21rXyBYXS+tKWqyRDiwHHue08Nc2yOmzD2xCU/FYDo7WmMUTGDHA7CqAFh1Bzu3wwhYvVx0dlk1BKzYtsJkK7VlP4qRsms5lRs8D1ipgh/PTQXP8dT8aobV1+IvJO5xPRHnzq/vqfMdrbqY9pW31YuooUSOHRoZw0otgS66DpYJR8l7/ILE09ky8ZnxnAQF6JlFexnQnapCa/vRbhaVfX91ae8uNnZRma2ssyUHQjVscRVghb0GwAoTcDvb9719OhytXy454U+AlWIMWFWEBgvl9alNzC+MMT5YWLAVDqCh+kVNqaq2h3Jhd9XS3ncF/7xHOxha/4raNnXNSbyYJPaqXtp5UdqmWtgKNoZOJSWonD7orEKBJlojpdSFHZE/ACyiBpfZrmnsy/5gX7Y7tgVC34pnhwwrZ2tkgFIwiNAOSMAKGlYLFPm8IIU22RVE19dkV202C2paAdQCaAXACsAVgOc4a6HxRSCBhAEN1gB4g69o4RsLlmTYDFZDW+vYWbfdc1pgu92TdUX2VStx9RGw8OKmJvzJac5tFX7Kz/fnh/2CAoja/sSoosZVXdpiCXuEdRdQRQAWBRqA2SMDKZ2EOCPRARRxHcCpvBWyOUp4HLpOoV8L/A3sI4R0+A7AKuzEHLCanj2dgvw/aWY5wz2Ab74MUwIdmFrVVmBK4HpJlpWBLe2TmrGoz2lYTTVI9dkjw4pDcqT7CrH1Fs/Ov+8e9oYvTAsMwEoFPDHbQoDduXZWoDXVhdcBUKEtkKLraA0E64rTAnEuXZSc8q0+PCUAJTLm3J0y4i7tuD3Y2Wpjm9UZ2/n5G2D9AtwlYLUbAasdpgUC43JFPcTRsb/Yfq7gIZ1H/sCNsxfAAKARfAJ20XW2AaOq6+3lYmFvVyu7tsI2HXS6zM7RRu+aWwF6U6KBHXg6TwFYxffif/gvL4douaNBcO8AR0xRUQ+IeGneK5s2jFeKssR27qDiPROgMVX/1AZNYuNz0CoHbwIIweezasD+cG2CUQjUEd9oc8xb5vL35vWg59INYtwTfp7r1JwC0eI6ouUvQCGxGVLvbUxoicMdyWJ8z7VZIukIgCoAs7nDfRxAJYQzDxzyQOUUgBTvH2BbvrZzB433nY4dTeOiwyhGkMoAMmOsjWKBWQAd94qgLQCrMFT5dxon0Er7wurNub169729/f4v7fLlGytWAVidQAxYiUxqKmBYjS2BaAfklED8DIBVOnR/CmDVusbN6ev/WsL5j1/D6uuAlRKSMJPjakYFfQJYQXTdvzjitrTl+oyAlVo0pJ83Bo6m6aXRbhLgrlhtSiygoXEKsErgkK4skrl4TkjAlGzpewJBgtofSdMYOiosGAFVJUJqU/LPmAhAJzuQEslItLO2PM3BfVTRT+dX7IK4h7H1LtoC4JgzUc78bOE9QpNQdiS1+vkVS9cgWETe0py/TudZvxsMK9yydA+9PJZp6SDgGduDImCiPQB1fQpYURPB3zstYh6UCLCSvk9U0txnYn8hAHVJCNpYPh+fyJJNmcK9L+DPKumjYb3A3C2OjbW3n635cGt3f/OTdR9ubXPordofqSexQgDOhEPJgghorl8QrVSh3ZQlzLmNnp8fgl0BWLFCpcXPq/v5jhvBmThheWLOIBg6ai56+4hBd8o2zq3783//9YBVHAZpnkwZmM4QcQBXsp0ukuqXkXJTnT8ETXENISabzgBP5LM3cCqIz38BiQz0G+zqzF785e/s+j/7vVUvrwlgdRDUZtufR6lsPdW0n8rZNKisPvffHDCI14Yd2W0fVMX0RBF/VreAzqWYkzmTxTUb3eyeZFhlmnbjXsqngwZg5TwNtQN6S2A2FAYXkABvAVbTFkwkgGFfBSqHLYp4oHamgmOQKaly//BrAauc+fT3Aazkb0qO7QZomANWsrViWT2Ov3TW2KrmBQEYBsafI2DlsIJXU7FGTNA4XSoAGQfVkSBCy8pquzsW9pMDVn/7ZW8fMWlqsSHLCgLtAqyQiDhghTgY+/OZI5DH9DkQkwNWakGFuHZhFTWsDnZeBMNKLYFXFRInMD4aW/jE09zOJx97usiV5wVfB6zyKYFx/nWTuT3S+zzfEvhrAasctAp//9T5Vgrn5zWTBUiAlfykplB2rmH1WYDVZzGs0J4X2jA6S0mfJjH8o6TjZ39svx8IOJQErGr7/ubKvjs/s4tiYLKLSVwFmEMArDBpDokokkCIkTcNAauPKM6sVkBpOLFQDKveAavCIOdEMgrrAlmhxdWLwVKMTga2iQI4qha2rRZkWP3SFXZfLGxnlbWDJgWuqtrOAFpZYW+WawJWZxBfB4sTibizGxH18ExR+sOfv69PMC7AsIZNKmq1NG7blmDV7XZnW9wjWwYrnjEAVtIfInJAWxRTGPEcpbecNKxgz2C/AGABpALTCu2AYFjh72AlkbFEvExtsmE7IhbRlEi/fsQ/QjsI6kTMiTsDYLWAbWg6tgTuv9xb+7BjHFKCWNH1ZHMj3nWuGWPPIwu60aYV8alPV8T9AYzm0ilmjviMNqwabLkWswotgQ4TknWF+8bPUJBn3ENNz+kZxFlZLBcClMc4TCx9vbJgfgcb3zXIIRGvqGBNt0bmFRhWUZjIh46dzuse+/tgOWZMTWcbxZTADte9qqlhBabV4mxN+iFY8u3QjpIe3BnuqMJGPQVY4XV4lChE4H5p38GsABnu2Nv27sHuvjxw4AYBK2reajKjBpboUKF7iDE2ZSc6q3u0ACbhdQJWAK8w8RFsR4qvRz09iYCS8R8DVHxqH3JgXMfZ+szO1+e2qJZWo7W/BHhsbAn+8bi1T+2BDKtd0dmhME4M5CCgqrI9iji4WY938agJKI0pXxSclA8RL8Fu4cTAxs6KwjZ9Tybld+uN3ZjZumntzARYcWgRpxJq6aMLInCXHLDihHEAVkBJl0uMJ04T7xCcALAKllAAPNHTqMOWAKtwJnPAionBhAWk4EggWcmq1hywigAcr8Pv50He3Hlo9GjSj0kBmpLCAGROvseAwsJqrLAEqBaAFX4/AKQIMMOJxf1HQpcSXhn22PC5aL3e34XRPGhMovSp+on7j9+LgCMH0vAJwcbKHfJ87fG6+Pd5wBDPKwCCfH3i8/Ed6x/rkn9unggEeJi3lcb1j6Jt/gHTBAiHF5MjXJ40Y5lx25MtUZPCOJRLW1/cUHQdTKvN5TW8mYszzndFAqwIaMIsEKCSflVVwggLsNLPp9XoZBST0RyZEqMGhWcMGRNnHkzN99x8DyWgZ3zlo9hIsclTxjtpBz0VVH3t519N6L7CsCKYkqwXb0maNaJsE9TBeGE6KzhSkEBRtUcrxcKWq41aTiC66eBxnJ0AKiIwFV05azeLRC5jYiqhCYpxrisVjRRpPTm+tQzRWgeoeC+UouR9pUry4z2m4PIUxS/v63/62Sq6UbJ62n6GhkCqnuWMRiQaqAzG2OOwq7KtLl7vIFuqVMuxyyFMWwJ1EQFqKTmI30uTYlQNlo1sR4FiTlvheVI1FrY9tVtk70mgUtVR9sljrK3vE1+OCVsOY+ZzEXov5KhQgfdg8KPkchQwjxE3qOZsQIWGnoeDOgwa9XpQ7Yft1uxhZ93HOzv89NHa95/N7rZWHVur2cvTeduLMy+8FCTRdbwvaNMJiIzzFGc9B/rjGccOpL3IAKjcfsTUKNr/rxzivz8s9TUrcfrfcV2cogg77ccHRSAE49Skgz4PpsQFGBIYsE9pQuBTLcRCHoGIsVqqc4H3iKEqqlwnNo7ICCcptuMFP2ffqGw49LYvBrKq3vwXf2mLd6+sv9yYXZzZQEFTPa3QPxsDQw8OozDyCJjM7GZu9ycFMQxvgD7J2AYY66Don/fPhM3veRQljdvz+CYDKsU0TYl9+P8YxJDvTwWiCIFTwUHtbQKmYJPX6824lvk51Q8L2x8Un0VLYNBh0nrooQdglR5MIF2RiM5B+dCQ8uJEZvcDbMFvElTKWrp56a+0mQAAIABJREFUf/lXpjMVhUXEuwTyi8JuP30i2xKJq85qsFgVpwVoldvTse2aa+TTE5G4ZxMXvU9stHNk8sL2yeR78YDZGg0mVEqOQ23bYWnv9539h4/39je3W7u32nZWkmXFiYwYXtL1bLsA+63BBKXMQsxjkLnExDRGRKuoixZ7axIYVgA7zoeDnQ87++15aVfl0a4qtKe0BKygtwJm1ik5hdzG4c/z+O+RJfFpkWNrqL9gBFA9z5j+XrJ4OfP5lJU6BRin8zgtSp2K3xTfp8/L/xxi62oJ9BPBok8SWwJgQNmMrreHh719+PnOPn/aUnT9/Ydbspp4BqnHKN0mxsTOzlLsF7pRWQuiR1jd0FpdDHa9rO31Zm2vlhgnP9h5OdgG5KT+yBiXhZZCmo9gV+GaDoPZbWe2R56FfYT9S78NYFSsnw0SfbIh00RS2m3YCSaoaqvDa7lMFRhWlT0Uld3XS/vQV/aFe3hhQ42EuaJmEy5tPZi9XCztoqztooKu1co2GGbh9gtrUPnQKTI33BcqQpP94KRi9bix3RFTXqFf9WW319TA/cGOHVogMZwLCZEkEgIMJHPb26sVj0c8q70BO0FQtBxstVrYxeXGrq7O7fxiQ8CqHxr9fsQ8DtBzqhmAQZe0QbFMBVkf3RJDMNhWK5COrX/HltpV+AJ4dfhyZwYWWdOxdYqJPfeX7FQ+zCb2NSUY3HaJNJGG1uDPo2xv2dtyBa0gzVzkZGq2f+K5uhklm9KnInqenftrFSS8EMmgyOE0xzEwdAgDB6jfR9Ae5wMtkio2ohV71Bb1Zxy+hVZyUqAT5pC8H61N8i/+eu4MsI0Ko+h6vVnb6uqcYFUPoKpWWyAnCVJAyfNp7H1ODtT5gO2KgplyEH0yvRkvBUOVMM1XTCveUzPYfnuwLfWs9rzvSQHYC3Tcy9QwXCk+QiaBiYdoue6gFwiQqrVVf+T3DcBFAIn4aKq6s8+Q/oDvj7Pr10TtxGgc71wr12rbLDecGrisgXkYJwZ+aA/2UA52PzT2Be2Bx53tuoYtg5L31UCBkWEVvpZrgYLyUYVJ16TlAvn+RIsrJoKCSfmirO1FUdpLCrCXdlmUtsbQA2f38gzwS8MJIh5EYdBDMBWk/8f/6oaAVTCRojIWCWQAGjwAPPHTJHCygaK1IfsegE44MmciK8jl6HYFJE85hQgyTjkj7kspEY7Mh3EznxD6jn8bP4sJq1oKUpKcJtFEwvb44MRBmh6g2M7591PAU85amzv0nGmVO9sIdON38/bB/J7nAUO+rnGP+evngBafiyd3+I4KQRio/N/yawuAL29Livd4LmAJ5kZ+XeN9uXGAw2K9p17a6uLGXjpgdXZ1g/EXfpDmKZsAK7db7PAFw6oswEbAd1S9kFzjS1oA0//i/VJFYbxGb1kaAcpvAKxi//ynD1jxTsc6nEOw0vCgo0LDOIAUtKnhq7Z6uR41lnL9qjBYEsD1JIJ05QTwkIHh1Yn0+gCLvV0kkmUX3KajGO2TRHEjKKSAwghWyS7lQXnaIzr3IX06aWnji2Z24cR0k3hVfl5jj6XrCyA3fTKDlJFRBZbokUlH2IUQr08JVuoJ1/v+OsBK+1xfMbFnBKwAlgGognAsR0DrPAmwkn1XQpGCeAL2UVlzjbq0XvoctDjGWqhCGSWlNNVJPkNUbFSxxkoYgw5VZXG3qxX2lyqcI2jnehIMElGhhM7A7db6T3fWf/xi3ec7G+63ZpjwCEo+xaSDBRMincGUwJSkx6yCHLCaP+PcWuVg1PjcPRnRVsoCtJmZm+tBPeUj/1w/F16EM+3T4VwTEp+nKqJGZrMC7vuI95gBVhEgRmLIaXQBeKN1xf3P+O8Mmsc0TrHRM4jdVwGrwmxfDmwHfP1XAKxeWn95Zna2JlsAQxmCeq8gU1/QxlCfx6Pu4UfLnV8DzmkEw5z8hCRl3FsBkuhnY3zjQfnIvMq2RfjXZDtSN2AevwSjII9leEZmo6oJxnjwiT/j/AhcTqCWblB2/nhUhf8fGrAKNq3smoZNRIEnB6y4L/zSRv+aAVb4WQBwOWDFuMzMvnz+zKA57bMpYBVrKN8UrZNeSQ49rygwngSsYgS5Wtso0s8cS3YYGmY4HwOkD6j1s7Qvjdnf3O7sj3d7+3l7tIehtANjoJWVaA90zQ9q99So0icr8qcAVkxgAT4ApOg7AlZnw8EubG/fbYytgdc1RqxLL4kj2DPA6hTQEzYvj3VP2iEHrKLjdbo/5XNiv52K0f5xAlYqpuA5gaESg4n2u6Pdftra3e3RPn18sF/e39r20HqBL9iKAlxbtxMAObgmvgyeno42EmUaTME+ryu7WS7tRV2RYXVVmZ3VZiuIbPtkEKwVGAtge4EZcrDCbvuBgBWS1w72zVmCFEsYeltB24j6XAIGBHhIDzKKQGKHOBBSYRJZaQ9lRYbV+w4TA2sKr2NQEs9Rr4m76wJCzAsyrK7qlV1WKzsrKgq+4+MgCVFCVHz8L8sTtWlle6ITozDpWB2P/IKG1e3DjiyrA0AT4oEA41WIkM2cAlRTwCoK/rp/TNvDlMDLK+lZraBlBQAERW8m7c5WB/jnU6Q5JY/AHjTzUKwVEyWOLIoxuAvGsQAJji1BK3wRsLq7t4KC7KDu9NL7QQwFxpz727iXyM9knb2db/SlTpSI6Jw/761aquzEv7pvFYaawCu2sFHG0VvJHQxDbL5YZQwrB6FEyoiwCTbOASvEdQ7sYEI4TPqhEaElrj3l5qec+uN8W/payQcrVnRUARPxwEzarDgpkFMC69JQN2e7IH25wEb4POl6KWYNEkYVU/ieAKyooQqGGInQhXWHPgOsDv6MXGs2SkOu7wvfW9Yr6WMSiAJoiaJAa4teLYGYFLgqWtsAMC0HWyC+BoCKfct9IOPAGChjWIUWLYTrONypqG1dr+1suSbTCiAhih3byuzeOrvrj/bpsLPPzY6Mc5wjPir/HizQsMU0BwWICI2ArckwPoGqFQTXF2BSmt1YaS/Lyl4XFScGXmLQAg+v/DrF1zPAKuKZEbBy1lzxr//5K7YEBnARItrzaVN0Sk5nzpHcU4BVHqBH4hSJImnRIXbOfmFNG4nfmSdtzwWcYzyfAVYp2UtMprkTzOyfEPoT/8X7zAGdeGkkf6HhFQlzXFMwGNJaBfjhbICgvc50JXKwKAcLCRhmlegAdvJLz+/9uXuaPh9Vd/KgYw5YxWfPAav8mk61BObgQDyDeJ4pgXG6pLOsggqoPn2zxQpkSAFWYFi9fPc9GVbnNy+tIDsj0N/cwLlh84q0QKkArKRhVeALRPw/EbBKe+/pYDF/Bvl9J+AqqlZyMflZSnv0iZ+Hs56XJk/u5qd/+LXzle+LR+/iAI90aLLEOgskNEoYIARCLYRBS6uqlVXlkgwrVIlhsEUldYHuDGyOoCJEd3MACxsEFYeoNj1uuQV4QlXFrJUvgZCsQ3hrhwKVYFYl4EqBYg4rxCpQyCgGTWdLM9+H/mwnWXUCRLH+qa1mPqDCtQYyhuqEaYm2le5AwCqYpNSZofN9nGDl9uFbGVY6w+GQvHrmDKsAqcjyGgErTU4EWS4m7ch36DxzJG+wQOAROZomnrvWSqCWAso84UnBpZYbr0EwRA0vZyvRLnrQDScKhk5Q8kd75BUcIKnUQDg2VmyPVj7szW4frP30xQ4fPll790DAioEktOo4mcxhygBCvZqZ21T8OcQjR8A+Y9yEL8Ux8dx19H+5f+Gpimd/In77jw1Y6fyAOULEIgEHPgEHj3ePtQWIiMAvPyU+Cp2xezYll5V0pXtcbwhiE5TwNUWiHIAVKfkeyDxl4b4KWJWFHevCLr5/Z6/+6g8CrC7OzDZrJnAK/Z2x6yLlA1oloH3BRGM+GXF6JXn8QIDCwWbEWRxxzmppAkly8ArvNLbCekuqwFd9Bu6N+2tSIPR2NP8Zn49ePbGBPAuszCa9Kgmsi92tuE0aTWND0gjMJq0dtWz/wwBWKQ5JbI5vBawmcYVrYMT5wT1oIqwSXsS7fP0w2N3tLQGriHsfs12nmpthq9jSQzYKTFhixI97fBSknwNW/rjgO1DlPuxVsOE05KX11dJ2Q2Xvd6398tDYX//ymQAWQCv8W4HX8GiAz2pWLDBD6k8HrLD/hO+F9giEfxs7s4NdDHvDlMCbCqLejZ2VqPy3YgE4YJXJO2eFoHQ9XwOs0vn3QpL76tjfvtP9UD02gs/GJ7n9zGLcPP7Kffsp4C32zOj1swICyUUs0mSTdoNx7QwEnE8In2NfgWmyvT/a9qElYPXTT5/t0+2Dj49JhT74MmjHAFjKmX3yK4pHAqrhhGK0EZVmF3Vtl2Vhl4XZdV3Y9bK0y3VtFeNdMCbE+sH7Iu859AMBq50DVkhgAdKjaECujANWjHJ8ghwBXG9LI8tqUVNHD/o7AWICsNqWld1XC/u5MQJWD2hDqtcCjDAMpiiYsF5BdB1JbAXACmyMhSmdDjBJ+WHaR84O5/5TbBeaVpwaiMl+XWe7piNQdfuw5bTAfQPhebFaEHMIOBYIN2VY5T8LO0tLzDVAvgp21dXVhZ2dQddqTTCdGmYKZRhH4vkpJpKGFfUzqQVIpfORrRPxAdcY1wNGDsAqtFS1vTUPW00PRBzS9my1whdZ9W1npQM/sU8jfxLtJ5gqKb8ePZoQEiuqiHs9ziVDXsAbmVVkW4llJTuh1kEAbbi31VodStSjQhyGeCyE81GY4tAJ+D3EadEGKDYS2GFqOZSNTedS/urx2Y6hQB7/OZk2znC0jVK/Sh9BFlW1WdnifGPlemltjaxvmABWBL3o9wRY4f3CH3wNsOKqsaXRdbqOA7Wrtnc7AlcEtLxdEgAsxdo9cAM3uEJBKO5d0zmMOoIUX29t0R3EsCo7WwMvATGMrDwqOFPs3Rk74wTN8O1RKCZgZbWt6pWtqyW/44SBUdmtFhw4c9vu7cNha5+anT30jXWu0wqmFTX2xuHpSYOUUyTx5YXwMavhQAZ8ptm6LGzddXY1FPa6qu1NtbCXZW3nnNLtQC91pmOWZE4oGBjLhzehP/83/+L1EABFniCE6PoEBPHEJRnv0M7IktUsMI+Almwtp70KdElimhB7G6cRzBLVqdPyTTp5/3TI8sA0B2CmAEkK9NzujxXC3CHlINM84FRwFgAPgh8gzApEw6jid2L8ehym8TByVKjrZKFPKgsk52AVk9lMQywAq1iXuLa49lOA1dcceuhsBeAW1xkGJL+v3LDEZwarag5YxfuEIc3XNBkmGe7YD6FH4OaK61rVADYgkrey5fmV3bz5jb3+ze/s8sUrq5ZrOXsPvh8FN9FCQZ0BfME4grEBphW6hzGyF+/wNMMqX1M+91lLYN6R8rWAJ18DPcO8pe+fKmAlSnWI7/qJ9Aq8wBhUU/SFRGFldb22uvLgxfv+tZcduIgKzXjWXesmhH1dcwPlBZqzLOFLe0kgWoBgU2eYbIlaJiJowb3gAYsinRhXsdvz73pekidNANTIX+VL45lm/z4eVrUTsrruFjnsivaRDHcwX8Pu5IAVQBQxrERfZkCLSp5P89J5jWlLSbyWQSedJFqeZ11Vs5ZAfW7SXZGYrFo9gk5PhtXYEgjdF5xbtQYyAYyCxAhEhVOCBpieezAOAtASyyqeU3peZHLENEVqaXlAwEIT9BggDF1LIyC7/wmgSgDKUTOiHp0V+6PVh9bK3cHaz3e2++WDHW/vbDhglDujMUQkFIlkO45/MSDJ/FYGRTKwH9uk3W9wq4UPSRIEckczUCsHrE7twNhhT/3bn//nmkhHMCmbHsfhNEjQDKPGG/R9WgkhW07UVHY3tnhw7wh04b7ETXMMj9rlVvCvomhKdJYLpeoiQcqvaPg8twbk1taVtcuagNWL//z3Vr99acXVufVryJ66DcHEnXFcpAfDypVoIuai++GfdR6TqHOc3ZxhRfbvGE84sJu1cCDZpWZETCNzvc/4DLC0cv8/tpu5VhrtarAks4EmjIti+pxXRxW3RHu2A96jfVIsIpZQOpsRn/x9GFbc99EaFqyH2ZCN5xhW85ZAPjUH6nRP9QhYxT0yZmtb297fu+6Wph0/BjBkQ2UvNcI87Cor82CfAKB3oXqarFhbDw5iMiALN252WOyASPR+LzF7XCNAwsXK2qK2L8fBPh0G++ufPtnHfWef9h21rNBWBYkE6mLBFlfS7sn3QP7n51oCWRSMKVsulkvww1oyrM5tZ68Xnb2oGrtZtHZeqvIP4XUQMIJ9PCYUc1B+ZtNOelEvCMmGuivOJqyl3znhQ3+FgZvnBMoL/AP9fb4Wv+Xnmmfb4ze1zCnJh6UIu6zP7AhK6nwUdtx3tt919unDg/340yf75cMd5RIAcJDx6BpTMT1XSxr3HhpWuuAQYWccVAxssTkrC7sqC3u1qu3lqrYbB6zEsoqBKZhW19thGOzLMNgOejacECbAijp9eL5Dz8EjeG/oHI3r5RPu8Loagu1oEYXeE/WuAOaXtqtquytr+6Ud7PNQ2b1V1i085vNx9ouytMvVyjYGwGppV6W+kE7HKA3ZHOVLzCUQcWWTgAmGgI2G12Cq+9BzMiDAOHyHnhUAq92htQahCCez6fzgd4U/zkEr/5kXDMA20ut6xjUAqq5vLu38/MzOzzfRy0TAihga2GoD7IliY/lGKs85MOxFuUyyRiw1sacosA6wpxus3e3YEkjmFYAqaEIdG+sg1dJAqBui974f6CNC+sDXjS3negH9K9vPXGJC6thj/j2aLt/LbA+k4n50MHnOwoZMAYpLMqwE2KjlT0VETnqE5pZLvlAGgscNwLhkQuhHGGdPiykR/8Y1T23AiJwobGSLHSPpVDJnYUmAVYGJj+uV1edrAlZdVViLc4ANjvY/wP1y4N76qGESkc9+DbBSju76VWwJ7O2wbWx3v+PUwP3+wFSC+xR7FLmL2w1c9WJz5oAVDydjzLLrOBUQoFXd7ThAYVN0ZFgBmAZoxU4GhK5kODt8PQKKAWmnimhllS2gEwcZlmppCxRI2Ao82EPf2qcjNBO39rHZ2Q6r4oL1AHingJVnNb7n0DSjycmJ2R3sS5zhBfZI29pFP9jremHfLVZsDzzvBqtaEEakiYXnh7h68hzdj0dhl/vzX/2zl5wSGOBHAiwUuEwq3FkiGQ4AGlBhPqf+Q4uIBwWwKtenydHyPCk8VQ19yolkLtoBxsScyBOIHNTJ318VNlS4QoNBTyCAmhw8ioMzBy/wwdBgEZA0Baz0+yGI7m2PGaWSQWtWQYlnkCPN+FkwJwK8intLSHq2Eplhip/OAav5GodGmYxOtCAlA5IzxyZJiQfZ4UjidfF5c6DwFGAlujeMV9IwUauP+uIVyKLFZ0HACpMCr18DsPrBrl6+sXq1lqBiBgyIyJIh8aQq49k6SEXRdbg2BF2dhCm/AlhNgIRZS+C3AFYR6ORr8jhg+qcMWPmIV38OUdGHQQ7ASsAENPHW/AJgVdFoKmiM9lBVBbR7I/6NoiafA6RDnVGEpBagIwPvGQMxAuA5YBX9/f4JPiUyZ1dpeqR5X7/sU6oYJxBK1A7c47Ql8ARI9aglMF4DwEoaTnlATfvvOk85YCV7moZCIFDtWtCOBVgJiJKtDbsXbAIyyTKtJdoPtu6FyLxbjBlgNa6j09q9vjJeB56NKomoW6HVtrWqFhDGqqxXGUlfDqcWAp14egCmGOTruScA2ynlI3g3bdsebbK3F6orAIDVwuqltBdTO11KdkY7p8xbtdymtf7QWAV7fGysf9jZ4fMX6x4ebH/7hZT8AcCBj57G+PcFg2rX43JdwtE2Z1X4oM8p2Pb/4jmgdYA2Lvb7CaZEjDFOMfQ0fps63f+P/waxUQlTcww4gjfoGjBp0Ijk9eUFJ/RUqyWDR2gSjlMc6R+lhcZR3wBBMVXIA/KhgcBzxQCeoGIrMWCeuMAbAUw8Jl580zrw3CHhXy8IWF394Xur3r6w8sWlDZu17V3DAhVKjoimO1KaSDk+7Nr0+EY2XO5jA7DKz+3Y0guG3xOAVSSHDTU+/dR5RTkH3wnm5f/F+fU1CYYV7eu8ku2AVbRsBlg1gjMBdDlIHWBV6JhObZa3aj+KQdy+z/evZ1mjrcfOGX832r6jMPh0SyB9K/MN3bCAuPQVgFWcvohhEH9hOuBhtydDlYy3jOkX9mVMNjnpa6RQyL5SAgyAlVpg8dmnAStGliE7QuACvwwzcGwQlwgQ4/UjwcNUNYhVt4X99OVgP6E18P5gD31pbQUB9so6gFZlbQ3EDbIDMI+Xvw2wSq13AOcXAKxMGlYvqqPdVEd7uejtslISVQK0wh25EHfuHfMY+VsOYTCY017y2PMpbUit0re89fRY/JkYVohFpNs41dH1bIQgBybJaSDBYM2ht8O+t9vPWzKsfn5/R/F1tg168TW0rFB44pThDLBiUdfvjOxgbyeGXcL0xnVhdlWV9na9tNebhd0s0WKn2Bc2hUBnp7bA42B232NamMArtAX23lIPkAp2Fky6mjpGOFZRQYId9sLDEg18g9XOdge+AV2uXVnZQ7WwX9rePg+l3Q2VtWh/QsznyWldlbZaLG1TlHZdLO0GoFWxtDXbAkNoXcAIfET4UOhgkQVGfVS1OQK0AisERRK0MwGwwsp9vt/avultd2ztACYMSpwc5KQhCGKrBnAZwFVsndCwc8CKUxnNNmcrMqwAWEGQHTEsgJ1qgS8AlyqwArRC/Bj2FIN+VIgUKyfPucjSi4lpyJldq2oAIMH4QzEKfGN7OFpzONjQdFZ3pRU+dQFmT4UgLxTCB0NSIQOOc8BKLiF1eYy2Ix8gEB0GXjTR5gtkWcwy2UrEbx7DRUzmGnY06wQHEW2pQMuiJycYCiya+LSsYDs96B43xzZkwU/gWbCruEXdRwdghZZA6FcBsOrrkhpW0GorakgWQGJcoJm0ugRYRU76NQ0rPUNvzfNa93Hf2uHhQMDq/n47PuvYpwSvHUtarM+kZQV7x5YBaJXBBvcsHNRgWBWtrU2A1QqtqSUmeCImGQxTbkc424tUyeNqvfQ/TOCsbFFUtgQoXC9ZQNweDvbQtfa53dvHdm+3HcTXh8k6CbBKWqosUDr+KNDPiRwOrtPnsm3YGDsvutYuhsFeVQt7txRgddYNtmgaW0KEnhNJvcU4qW/p0QednltoMLYE0hBkfaSpnWQmaJqxYQKggP5VSjZT4BCJHYXLWDHRVx7kKNmBWXk86SMCkFTBSyhx7hRT8TABVjl4Eg57DGbC2DtgBcOdAxL5OuSg0Bz40d81/UpJliiS8TnxuzBkFCfGBIpsGiKD1gywysGg/JDiXuKa5teZg3ERYOXf48+PgLrsAyai+t6mmINLOWA5B6xyoGkC6mTvPwcMc8OEBQFoMWdYqfjlWmIoAhCwWlq1vrDLl2/t9Xc/2PWrN7ZYn1sxtizocKa0MLJATwroOLAX8Rw0JbDEBAZM+fgVgBUZBW6lo5A6urevVBjzdY2zmDQYTgNWqtidCtBiv59uaf3WiO4USJz/7nzfT96XYA7WM2dY5RpWXskiWAWCKITWl7aoMWJ1zeRVo3Z1lrRfPSD1oD63TUwInFbLfYl2hv7ooEgS6kvnH75LiUTad75P5EVddD8Aq2BY4Z4EWo1B2njj6VkEUDrdc+FUE0gyAbl4k7FXUc1cCfSaaO4FA2k6jZOgdQiM43ygbaARYKWES4BVnFN8ruwzRsWmaWt6HQCrYFhlKccMsNL51/WOlHYf1xxgukBEBNxqty0rH7ddqcIcCCQTXW/1UzW9tLZjhJHaBEWuUbHJq3RjkDfqTqTWSWq68G01UY7TbRdyxgFYha1O01kTm6cC04FthRC8hKZVayWCw90e1Qy7++UDhHqsR5V8fxATq+1tAUpzAOORDDlw5TtY+xmBmu+dHLQiePgNgBX3bZ4RTtKX5/WbvtUG/Kmvi/1PNgvvpbcjCjFIWhDILxf23V/8YIaR0pulVasVg0TqXnmbQQ+gk74QQBUqyY21YLnt92S3HaEl5kK0xooydBykoQI73ILh9uvzVz0bB6yG9dI2v3lj57/7zsp3L6x+dW12vhFghfYxB6xYkPbALSazhX3M/do8+I7EJAeteK6UuUwYVgG++9WxnWhicWb3OuYPedTKxDfiPYE3OWAVsYmGmqhdLhXokv5bbo9VRJ1PGY3hFn96S2C0/p5iWLF+7rSbpxhWPGsOWI1xUsawChAuMqu4d4ghH/Z7tZyyCOAJsVep40yENIb0+2CntLBqn0Ry2j0BWDmDzYEp2bBgWMmektyJMfBkX2jAhtpxABlVtusq+9IU9vPdwX78srdPmD5lqIqXmg5YLW3f4txlO2QWg/xawArtz5hKtbEjGVbXtreXdWMvF51dVNC3ksaKxsnD5ub6ZlOW6LfYlbwlOJ0ltU2djk2mcdK3xi/TvCPeO4AKXekc7Pta/CwGLYb4OAMyA608mmHx69gIsGIb3q6x5mj2cH+0Dx8e7Oefv9j99uidHlBWhXSiwCtM6FTLbcptcpYT9j3sIc9JjYQP7IvBLsrCvtus7O1mZdfQsWJ3gVo/OXULbYFNZ40DVtuht13f2xEgC+KCqmRSTBEHJMeVQCvcZzApyYRFkrlcct0AioH5AYALYMC+KO2hqu3jUNqnvrDboSRDsCfK6QxlVrUKW1tlN8XCXlQruyoWdl4ubOEMZoh6i1UtVi1L3DGNzFlyaLNCGKE2sMLawgRYDWYfv9yTYfVwaCi+3g0ocZbWMI46AVjlxUkHfhL+rdZITAtEK+B6vRqHMtQABlcVda2gdeXq6CJTEABybUZONgbAoQJeFCNoXaP1Hc/VJ4ECrEKxhoAVimmHxpr9wQ77nQ0HTPSsOT0w9q5342vNAMRngAbtVsaw0rAyAVY5YMzDwJsWLjBOKp604KnQKR61x3A9YhU4PBGpAAAgAElEQVQH9T3G5dA0F+TncyukGRvMOAFWOW4QZ/GU9TgBWPkwgQTN+O+76Hq5XFDDqj5bs3A2QCgfm3sh6Ygj4meX8M8BqxFMdM1brY+/Ny9Ya0StMtexop5UZ9YcAFgd7bhv7P4OU4D1uzh7yl+cUYyWe0zoZI6iHEA5TWf1MBCw4he0rIbWVgVafxH/CLBSPVii77icmFhOi+D+OrAZirP3hdVDSYbVGlpWdc2hKZgW+Lnb26d2b5/7o22tI8OK+ojOVJsAVsF0x2eG5AA/VHHGyAjHmnXQ4ertwsxeVAt7U+Oc12RcLRu0Oqp1kAwrkHxCyyoevwNWsT+Lf/sv3w45iyaJeStRnjCvPGDJASE5jFShSZUur5rzEE5bv3Qe1JISTIanAr647jyhywGrEF3PX5dfHxK2/L9JJc6T4wBe5gwj3Hv+s8fvoyBEwUiG0kelDz2caC1o4JAwLSlN98PrAVhFyw6TSq+yhaOMQzMHzuZJfH7vc8ebnruc3uT+/e+8Fm9pzAPw+f2mRDjpy8yfy9zp54DhYxMErRs4PCR2OszaB4KeeF1wKgFYrc7t4sUb6lgBsFpuLqzClMecYZXqT25dXHeGwoguuE7h9W8DrHLAlPc6awnU4ICnA54AHGPtp4BdHjD90wasElg4BazEssL5IEHUWwI3Vi8ktg7HLofJFfIJcgHS6VxR3NOBp0hseMa7xvp2bwVZPKlipXMjNeYcrApblQJAhC4OThG0dGYV2VX6+WPR9elzkg/LfxZ/DpZf9vepJWKL5FBg/wJ0mQLyYwCStfQJsMvus+utQfWWeheRcLkegFeoNf1VCaneMxNdJ2CFwONpwEotbe6IQoPBAas4G2BY5YAVGVY1JkkFYBXPJx9/LKcqwMoTOJfjAesK0/+iEqczN21pjPWpEASHDiCqnJxOB60XAVZpzVLrcdhIxkrEW8M24s8dKdn4wpSTBi1D+4O1d/fW3j9Yf/dAkfZF05OyTwFU2oWszdCfM951tKcR7HhQGj9/xLDKWgZ51zlbazQ0WrGo0v2pgM1je/zrfiINJM09R0pxhHg12kjO1nb+6qWtX1zb1bvX1q9qKzYrsyXankAx92YWInEKrNHyRyaVg1MdAcOjbT/eWr87ELjqtnu2R0DMkwE9EvcnNChP2eT53TEyqRfWr5e2fPvSNj+8teLNjS3fvbTi4ty2XWtLBJRDYZVrVbFlI6/JZ8BQ7lvjzxGLBFiVF3kYZHaNplC6+Gi6Rv0MCfGIRflrxj3lYI079rQpMsAqGFa0tdlAFQns4rwsR8BKtlK2N3T1ArDOfWweYyT/+KcxrMA60fUnEFpFnFzf8XmG1VNTAvHOYpgiY4xWPhVh9/u97Xc7VqhhP/WcFH/I5suuB+ClwlHyS1yrJwErJfMCyZKY9mPACqUydTIYWog6xCWKdwYIsA+VbbvaPmw7+/nhSMDqU9PZXdfbEcULAlZgWKXC8lPxVx6nxfNLLYFZ/I7zO7S2AcPK9nbZbwlYvVr2dlULsKqcYcVCM1pHZvFPfg1fA5T03JPGjuKkBFg9/v1/fIBVMKxyllUAVgA0m+bAewTbBYBV12K62GBfbg/28y8P9gDAqgHzvyLgf3f/oL/XNRmsc1s2FsbxrHyYTF+77tDQ2ZkNZFi926zsFUAU6kuJzaIOeGd7DWYPncCqbdcxce2oN1hJowztd8jt63ICWKGaJB5KoSlnFoDVYMBq4BMOmBRY1va5rAlYfe4LOxS1mIGwp4hJak3225S1XQ8Le1GCZbXi1MBlUantHuCCM3oI0DnRQPvE/Wu01nt7OAErnBG2BO6pZ3V/aOzQDgSIA7CC73jEsJoBVoqb1DYngBY6VpVBygZkBOiS4RqXq6WtzwBkrWy1WWAYIddb0gQxbdrjN9ZaJWWwgL4e04A0rTzaoujjfFIxWgIBWnX74whY9bvGVgCsWOBzSYhoN3PACoWglKF4+5UzemTDVGyQ/Yt4xeOmbBhagCECl2SvsR5tD8KJACu2+/F7aHQVzvAS8KWpksEyA9jjBeIZYJWDQ9Pz/xiwGmoBavgXxkphjBywWkFsHYx7jz8AVgGMCcAKU+4CsMKva+hLym/V/h5fOon8NAesdJY6Dv/pUfhsBgJVAKzAsMKURMSXALbEu9M78DuYSGip5YAgtxgompJhNdhi6ARSAayCEDvAq6InKC3Yl/1JGelN76vPce3ZWG8X9QK4CdH1s9WG7EZ2mQ293fZHtgN+bHd2N7SGVYEtQOtkzrDyR68iKsBhMjgANHnLfL7bmKMdyfq8LCu7KSt7WdV2baVdWmFnw0BbtUABHb7WWwODtc51lxsen0HxP/833xGwmk54S2M/g+oc1OjoVcwTJyU0AVylP+OzArCAcQBAo8QqWu/Qts+wbTTKcwcVGktPASOqSPnDzjZXBIpK2NKRnf8Z7YoShZNwcUoUFeCEqOhjQE1BggLmnMGRNjh2w+XlJXvY1ceu/muNSo0WvGlSHcFEDroFYJUnrDLYj0GuPJiM18Tizu8h/j2qP3MgMj4vfm8KWKm6mgcb86BIZ3LK0suDGQaESBg86ZMN8PWIxJzUcwiSoq3kzM6uXtmrd7+xq9dvbbW5sMV6k1qKPMhMIEJyBACo1BYo8XVkqmgJFMMqV4HwE+LvJUeQ9Dt0ehLwJ8A0gQ3z4GIOgs4Bw3Hj++dN/07IeP6jseI2f9YnXvjVH30toJw+r9nbjXpP4SWC4SZdMYFYPs6b2h+aEFhRw2olIWY6TG8Fi7zNTTEMPT5fbW7RNiHDHwyr9oia85xdJWaLKljZnqIZGNM/7QcDg2GmWUXASs5U2zfd3/x5PQlYhaWdA6jZc5bbQUsgRECjZS6BSmMhINrxnNkXDh1n77DbZQwrXR3thTuQsH+c2OdthlxT0PxHDas5YJWuJSq8wTRQcpUGJehaUDVC4CJ9uBpgFaYTgWEFsXIHn7mXglji9xuA1bgHQsDS9agFsFEBMisMpIRSDCvZXIofg2EFzSQX+ZYNi1ZDVVXDEQKwanaN1RCZxjQi+BIJDjgf0GxT1daiRfD2i+0/fbbm9s76+60Vu8ZKjGpGyxbvS6AVqe+kTCcRclYYZ0CUWto4SmDcXTGqOz/XYzLuG28E1yKMz2K0tFMzPQf+XoRJ7vyzTZwHs9lL0ytmL8h2inQi8EpQ621g4IMpPBevX9q7P/zeXvz2nR2xXVa12RL6O5VhojWCHE6fyVoxYmR3BQADeh0I9KA7cr+15u6BwBWeQfewsxJtVNS0kn14dA8ZkDOxXyfWimObHbBavntl5dsbW3/3xsqrCwPzYOEFEYmrF9KscitCuI0jzwPwDPFYLV/ED2JfK8aY+kifEufaLFNb66HnIx8bEytHfpt/mBL9fDWYRoT2EgCbcaqdi+WjqrlYjYB2AvSBH+ZxTCpCBLs4NkiaUqiDHfeg72EdA63NN57vSQesGEeMyVaAGPEe/r4TP6t/86jTH4oL9rMlxAE51+RSfC0ACtcGsGq73aoVdYx/1b5DKQffVWBsKs7ymJjUOsUowgAlxgy2cPjSSEaU2YllLDvmE799OahtVWjUPdue2oaej59ZIT2pbduY3R56+7jv7eOhsw+H1j4dGtuhpFIubd9V1qIY5Ht7TCy5PANtm46ZFzq8us/2ClbowToXDYS7eOishsivaVIgAauqtbfLgYDVcjhaNUBGI1rhFJ/E80572J/9KcB94kSnmoThn6Mjg/Z7fH2y+/Gjr719vh/jz3kc7E8muwe9c/57z+UPXQdWsQtUZ8LRI2BFAW6s18DkHULMQw+gvbDtQ2MfP25tu2vIFEW3xv7Q2MdPt3b/sGfsRI1Eh8jD1+r6BBqtvKBF1gjAvw6gYmev10t7A9AKTCCD1id0rtIEdAC1mJq3BVjVdw5YDWTugQXLcyDTTrBq6QwunlMfVoLrqhZrXksNeQ0RVxh0gQW4K2u7q5f2sTf70GEaK1pYJXguwKrmZwGcugZYVa7sulzYZbm0NbQ4AW4RxPX1dZ0iZoxuXzhplfhwRf+PyW8tWgK7jowqTAoMwApMK+hYtUNhjQuB+9NOJQgdgnHHIZYY9Tp9ajRaGSUVIS1PtMOvNwCrNnZ+teYkwXoJphoGmat1mHsogBDGOCpwrSCpE/GLf65YJmqpYi0RoAgZVmJZHXd7Mqz6fWOrprKyReyhHCaKH7BpzF3Ydp7jOOGj1CKuYUZRdAstonR2U6EzloQ047HrGoCV9KwcIMkY+rE++C7JKIHzONvRVdODSOApDtdolK3QGXyUP2benqYYGtiBH+U6Vg60nF9fWemSBAFWaf4TWgJL61yygvbQhebzPBuA1NRnR16jZwr/D7YimGztsbXm0BGo2j0c7LiTflUULXLbyM+AvcAZiEm9HhMDsKpwpqy3TV1SN3CJL4iwQ4y9wL8pe3AJ4KBUjdFkFJzIZg/f06LAarYsFwSs1qu1LesV5RvQCvip2duHZmuf24PtwJZHbuYxW/jDOB6yygXtloYKCIyUq3E2GuK85mDrurLLemFXVWXXVth1UXJq4MVgdo4YC0MbMtF1xdDh8x2AizPyb/7Fy7ElkL2HMRLcA2qxjLSB2W7hEwUZbKMCDUG4WOhMIyEecgRu2ngJWEqVx5hSkiYF5P4sB3dyQCVewx7irOc0fh4gTxy4MamZjNBMlHY+1EzjZTyeEWtNgrFwakDbawdu0iEfA5egQjq7IVpowPqKwImUybwSP+vnzYPcAKjyAxWA4HNOdRpETllWaMkQYCkDml87k4Gx/S1/PgJwAuicggLTiQ/jlKzsHtP9qnVBFTU/c86MEc26ZOCMJBSVcLUFntn16zf29vsf7MWb76wDS0XkyCmF3K9b08eZWhCYAMtKcqWss1hdNlaxhUkyj9rXyWFFhTmlKZk+Fg1xTqkNEC8F+wnwzdclgVCtO5oEpOS7/zFVNv2rIlQ921Mp2/R9nvrbKRBzvl+efKeYqjcBdMKg+3daMAXuqnRrtC9baWHgMPXIWy1UaEVdCU5NX9XY0pcqO1FxQ6CEljhViOC0HcgaJ8B4YMdL8QRnDEg07rmwnVhWXrEbq3mMFPKvbBVGLQcBcmlv5Ct14pk8osKMfHGf/JSBK3y2zkCktHx8jgM32q3WtWhpUbsB9m3sVwb8Q2EArFQNiw657M/FQFpwakPCO4aWTLr+0K0S8BNsWSWoLTUSkGy2BKmkXwUnFlXJVD2XEGcESForVJKTX3AWlINWIp2pcheg1fgzB7KoXwBnSdBJdjXo9ywl+BTGaC8cz7NHcdyZ1MRA1qlrwlohWGZfPRxy01m/PZBhdfyiL4BYw+HAAKI77KkrATFUsK4AVmFVgwnEoNpbz9VK42uL15W1Ro1DOB+r7yCQ6OODLauazwhLfNwfyehaYhAFggWIkmNKj2uT0Ha56UqBhe9iUueF+yEFwth0XBdEzalH4Aw/Lktw3yPQ9esVmdijQy6UXrvvGtshuL48txd/8YO9+osfbP3yxrpFwcpmTOxhpc7Nwciyci0E+ja8JcQ4KTiLQMYIVoFhBU2xh/cfbf/+ow33W6sOEMDX+aYPCZOdTyv0MxK+X0GpDoLiA2OVvwX9/WJly9cv7fyH72zz7q0VN1fWrZbUuOK1cvGQSDjlPdoDPQmMhF1xjuwG9honhI0FueQrwlIApJhZ/PRXtBG00iAR6OtThqjLqIIaKuhRSGIikLUuRCsgQDkAKrlYsYAA1+BM7m7y7Ce+5qT/lr8bYYRggGZgV0xdUgFBHzTGYrPnE60poWuU7K/uX/+lDR6FCiWDihei9TFYVRJWVoLM2BWiu01LwOpwOFiL/qzJvblupserjNN8rxOocj8W+wcsUlopTzr0uQ5M4fXwcSdAF06mgi1FXQQ+jsG+np/EiBEbVXaP5NRK2/eVPQyVfW5Ke79r7P393j4BNF9f2XEorYFGEs+31PkJbMO+eHtRtLOCTUCB6mhN6b1NiK1COFCYiqrk6Gxo7EXR2XV/sNdVay8WvV0swZw9WGtoRW/sbHnmosJq2xpbxtwABWuNa+R2JPwJ9kYLhsMYWycmr3TVkoxIYjrkpyUS2mwDz05Tbstm/6REbq4BN3vRPGGe/jNA6KOGjIyTeb2gGbGk5t1ng5agndZaA5/Smz1ssY7yQZDHAIj1xz9+tJ9/+UzmFaQU4McwjYuW29mHXMO+J0jEOMBBHIAdq7K0i7q0s8Ls3cXGNkVvZzVE2dUySN0rgCA22H3b2KEw23UArnrbA1TFtSwi14MvBPApjSzGu2xDwntg/fU6+H3snaGXvQIQPqw2dmul/dy09jO0siD/UW9sAEjrBSj4vGWFhHZpV4u1TwtcsE1wZYUt4duzglALvUNqHwk0Xi7UoaFD6PqCw2ANyBG4JwxNWa7sOBT2Zb+nCPsOjHSnSWAYEP/L4sIosEWhOs49y8dZPqTXYUIyYp/CLi439uLVtV1en9tyDYoVHqyKg9S0ChaUF/Epl4MpfJRs0HfaRuRiFC7XVEDpI3g7JLvIoUHWMi4Z7vaGvmBoHVLPyNnHjGtC48h9dhQs8BkUqkcLMlhpZHeh7ZPKZCSW4Dts5lhs4zWq/XfM/WC8nDASeWI8i8i/I2cfl5ghhE+bxoTeoaH/Jts914MMMx+kDNfHlA6UYhmcCYipx5RWXl/kpWQ0mZ1dXbBFFUgq2ELUnsTfg0kYU+g8P8jBSlxzjjkECy2P93EcqfUNpuJ2b9vtnqD09n5nu+3BNuvNqBmnvFIdIxEH7eG/AdoSW1lIG47dVw3PGc4r2m3BsALwvLaWIuxo88X4gEneP/WQXKMjdEAXS4PuG/pmAXziMwhYLdccgIVMGDbgvmvsw3FnH457glZbgOwQVc+A+Gg5jc/lOR6fm+JXpTnS2FLrIntIbDkMdt73BKteDgKtXkDHzvca423ufxWRWMSBPfG4ka71X//zF/LHvjEiwdZhlUMIQApivgFYcWNMAKuYhuC9uk+AMGPwOCYuST8rkuf8IcTnnwKrFCgk5DruI3+fHPCag2ii/kVClY7U6OQy5ftpEh+UR4B4YGglZlYOAMTvhNMLtk0IIefMttwR5tefH/gIjHLAai7KHO8z/+zH966MTe08+ApGSkpUg5GRr2sAj7nuFN4nZ4Hlz+8U+DFJiHxzK3hwZgyDKLUxwekgES3hmLD/1hu7ev3G3jlgNdiKgZ0AK909IZycVSeMewSqyKhBu5c1tqhOAFazyYx60xyYSKCV3nfajhZrje8pmUjjsfNnzZagZwCn/D4eB1whD/T3A6zy58tbzcDZU5+ZfkZlyElFajTmY6vsxFU5WOU922VtbbHwlgYBEwCsygJVbQFXtVeuc8BFFlIJXAPDzpYsH53LylVY7rg2jfIChVngio9TpVLInkLhsQaxg1LSFDtqPFmZW/A2kawl4/n1mv9rEjxX2ySep7PSWI0vOMY8CMAesijQ9roZHFuc3xihOyYErmGVACsH1THZyoFctkwHyiHoY5K0JnBFAGRI70SFsGdCPQWsoGEFRmME13E+9JymegmNM27TvhNrNQAmtVwHaBV7JGvF9upqjSl0SBowNns8+4npRwp+xuQTNcNXypknQjAUCCOoIGiFZ4DRwcfWut2BwFWz3VuPYR0IEnd31kELZ7e3dn/gNB8wrwC4VBz3XViB+/EgMBw+dwLsnIOsLcTHsf4IupnwyqYgCF0tEXCg0ovAVZVKPH8ErfA/49qN3J80epiWAb6aH6Yjhl3Az4JeDRLDHLDK/sz39erwiDv7BJ44L/C/YFbtF6XVr27s6vc/2PXvf2v1zYWEOyWdIBvBwMPLByMD020Xk2wcTU2/wRoieMH3fru35u7edu8/2uH9J2s/3Vpxt+e470krXQa05UHUWEX245cXfmALqNeA0devbghWrd+9turFC+pYFWuEiAmYhk2idCyvH89I/pPFnRjIRxuqCncLQGoSDE+T62Bw6xnmtlJLBlBR/t4Hu3j7c9wDR5tnExpjCl2cAbXGalJeiN2Hr2Yiht6VsGg5UBkAZoCVJ/6N10yDoDfI45IRlMp+P/crXC9fpwBJA+zgLvHx4lPQ6rEtDp5eavsL0CpaFJQgqR1FZxsg1W63s+MBY8cTA3T0AQGURIfAyMwLNrxrfnHEeLANUgvgWFFny40mv+VPfRw0ApuPfV4uXYuzJOsFMQ9ZHQCWO2kNHa2ybV/Zfb8g2+rDw8E+HwZ7aCs7WGVtMVBvhAmZFwBh19EyRo2QYHiyjQcJu9vDCWCFZ9laGSyrobEbG+xmONqb0gGrBeKlg7XFjpNhz6oNRZ/j2YXWmAbdpClsY4LDoDtaECVMHflF7H8mtLTjai8iB2ucTuk+zM9fat887Xkj5j71r9p3Gdj965w3f7HvjwQkkpSKd5g4QBufT1vO1iGAVQ1tN//O5BR7QHHPw31rf/y7D/bjT7e23XV2xOQ1qhsAmH8MWEEcnXbIwQQAlZi+d7ao7aw0u6wKOyt7u6zNzuvC1mD94LmgyGW97TpAj2Z7AErQ2IJfwbUswIQH+w+6VDayp/hcYe842RX7Sh0jJTrbMsCKRZXVxu4AWLWt/dgPdl8trVtsrAdg1SsGxDVAu2Zd1nZRL+yiXNpFubDzAq2MhZ0h5h/rjQ76uO+GHVstoCMl/bdgFwLQgDYxvwMkqBFnCrD6jKmBHVqeBp61NBhoyupUDlbyfbQPJUuB/UjQCo6N7CANnEGnEHStbl5c2sXVGRlW0HeiTqizrDQRL6ZrStMobyMloOtFPbSXkWkyjhUdhxGqUOiAVbVvbdgf7bDdUY8Pelde8tVQGCeUjDmlT09m/h6FK7R4OvtUjxc6SoN0In3t4/exjxNg5WLlbKPzsor7ifAxc5sfRwyvR1zQYE9n9ilAqyhAjYAxwCY+M9eAolZaYcurM04gBtgmco3bTtwf4oeFWHwArABU9QAPfUIgbLMkgwJx0VnKQau86yriR8Xpni+zlU1dWpgIuOdkQDCs9vw7JCsgcaHzjonAKTdFbHUAgzAAK8Sv0JoNTcVOkzcpwM427dY2Q0PgCgUFzrt08GueAYZchGJErQ/AzwCsNsuVrRYafgUAuSkw5KO1T82B4usf26PdYwfXhXVB8hm7VWhxpFVF3bKUG/UcOKA4Bj/H2WW0ii5M6+3cBnthlb2FZt1Q2BVkk1BUwbMABoU9H4A6AVXcGZ2U/Mm/+mc3I2AV7WrafE7xG1HLaWvOHLDCJQZD6/mqhLNYPHEZgwQPeHLAJwLxlMwktx+vg6FCcJMHbXmSD4ZBfsimybgb+xE0CC2qiOAiiNTfE9CSACv0MY8Ba8aOyoG5AAHDecX6TA9D7ohTK10eBEaQmgeYAVjlwFD+57ylMvfHWj9N+IqEl6ioo6l8j2A9ZUYoB6x0j0r+c8AqB2zmhiwHq1JC5KyRrLdbPqk0JLQBWBlQ6PWZXb1+bW9/+4PdvHpn1eL8VwJW0QIISjsYVker2b6U9G5ykHAMeL4BsMrvO/6cM/3mzw/37zL9T4ZK/9QBK9mRBMqpuuL00bKyPeMeye4ZRvQWCtxQucPrUHXQvoxW40zvAkG6i+VGS2+0fGkqHWuTM7BKjE6FKmgLjZbAHOQMICnszbyCG39PYMqvjXXdovikJdmZaB0ReOVJMqdgOsPKQcAEWAm0GMEjMpPSxEXsnbAPBOvcq8V0GFZCvaom+6a1ym3dnxewgiSRqOzp7ITWlPTihB2rrXTCtmIopRYoVOOfA6wiwBBTWJoy0cY1Crh60MVXwJ8EzRmBG/wl9KqcbcWqZ9NZ0bW2vf1IwOqIgHG3F6h1aFDaIthC0VRWTCWuLZaB23q8N8RXAWgBiOCtxj7XmmCKGXwYKt4IwFmvB5MGoJMHvAoR9HDZthbClZxazbFQI7DDBC9roQ+9jEkRIQd+Aohw8CoYVh40cK1IHb88Yyvd1e+/t7PfvDG72HB8NNNuAsUpDCRs7DFGBHCssnp1kaAV9cEEqEF8vdvurP38xY7vP9v+5w92eP/ZursttR5QyRtPatb2p0pf2AGtZ14MYmUbAXhZWANB1oszW7x+YZvv3tr6zSurri6tWG+sRxXamTUIKJWwaBmbjrO1nNkY7DlnQyEp9JbYsDkC3v1ZUXIg7f8A+8dnwfAk2SANb/HiWOiigIXpgFV6uRP2MYEHgJT/uwArDaFQ3BUgS4pt5v45t2sn94jHCRHHzX1gxC/TMx4hrducUcohCgx/OmAVLSehHyX/KzFX7H2y3o4HalgBsDq1P6R3laYqRrsdg3BPZEeGlTMPxt/xYgJBKoKYApfHvRh7Ms4qR79jGAmYfIh3UISRdAZYENDHwQ5BK1VTLmzbL+yuMbKrPh8L+/FLY3urlYBjShrxIPcdPhiCAHDWdiqWlSf4zNWQjHs0AsAKAtpMjjq7ss6uh8ZeFRBe7+1i0diiPlpfYLpia+ti5d1RSWdMuL9iawHqKbbV7TtgBcBn1J/UVh81YTPwXTl7Yo+mnAE5yTxVm3rirwNWp1uK8xj7ad8uhg3b68fuFL+eSUutrp8gZKuJgAFYUcfJp9XaUFPX6u/+9r399PMXAlb7I57TE4AVmTE6M1JAojek/hRa2QFYlYcdwarrZWWXy8rOFgC0tB/wW8dhMPC4yLACSwTuogQApcEliBuQNC/JsPLnCsCKrfNIRmFToAWIDY0pZ9g/0GZami2WFF7/pe3sp+H/Ze9Ne2PbkuywOHNmkrzkHd5cQ5fU+mIY+mJDlmz4bxiwZcv+zYIAG2o1uruqq9+rO3PK6WSeNNZaEWfvPEySb+i2ILlYYPG+HM+wdwwrVqwAw6q1bQV+CFi9skXwD7DDiPYwHXBRVHZetXZe1DZH21DdCHQdp+W6zoPnfADGKDeDwTO0jbrWZBDLmVvZNJwYeLNaE3BOvy4AACAASURBVLQCSIeBGgCs2GvB4WyKowJkDbsh+6wpaywDEbCKaaH4Ak0CBMNqftYRrJovoKGJK7Sj1lXT1g5aab1KJymA2DRUS4CVGFQs7O0HxWdu2Jk/OCuQnSsYQtIPjDnWy6VtofEIwIpAAYBqINj6LBTscnaxdvvBNj0KnroH8V0srjFWCUECL+75MQdghb8afnIcs8T+zHPJKeGEfgH2CgCHM6RHcCwAykxSRisO8Y+KepRwaEqbvTjj9OHGJ2OL1dw7GCw2adHUVrWNlS0msLomk7PxOmhUPgFYaUpn+Gzl/epmUEcSmZEcaITZPL1t1r1tMZFytbXNZkuNsylgFb4wJioTsAKTHufg4usspFArDjp1AqwAVKFVO1hWAJ4fs38BWLFllYXcUnEmtPEORmY92gHbeq4hH2VBhuXnHbSsNvZxL8CqZ8Ex7q/HTwx/PNZxwIrxHew5B3Bpx5DVS30qWafmMNhZYfamauzramZvisrmmBRIJpb2OIqUktgQywp7J+4PWZU5wyoAK7GavPrASRhqOaHj9+AnACtW9T0QDFpsLrSdVxhyJxDBTx7QxMLIN0BegYz350EnJ6uA3pc5jDxoCsAqfywlZCmYDYDuyFEpKj/hrwLQSxWkPBgeF6TTE6P6EteCxgqUTEc/c4ApP7cc7InPnyLXOWA1DRaZ/zj9NAfq0vVVeWkKWI3v8dGv+b0KQ841xfPLWxISyh4GKgdcTgW8oHMG9ZstTS4IGTx8OCGMqS8hzk6G1cIuXr2yL7/BpMCvrFtc/QTAytsCXbOoLLYErCBIicAw7kt+rXjPMqAg0UFF3YwKf34PT13rHNA7SgI8cXs8KHrmmfHYfvYnHDmc6R59EjBzmnpekThmWGn/5Plv0qZA5bniBBcxhxAQoKIHo40AHiEMaPKqtB4B2S7Qq32WWlNVXcHUsWAJOasujpPTclJShH9XhTOERqfkwfXYtXlccUlXOUACVYF/1g+TzkjlnQ4+troF08r/Zq2HuQAyEhwEOdJZEMgztsa4aLCCMAHUwV4IhlUAVlq/D8vNOWClPZ/Ey1llgmg0QUE4RomtQ7tKDKvQhkstsscMK+A5uwQ2uFi+KqYJsNKhic1GCv+45pFUop0GLQlq62OCPv48ZFiNYB8ZZinZR7UtgBxcqHDyaPPLK5ZK/oIJNNh2ec+WQOhKgHmF4BG/h01vB4jsYspdgFbwoV4FoF1B2xsqwE6B1p0W9V5ZimtdIIgBqAKKNtYL2uBd/+NoKIDfQqz/EfRBNA6GGI9BujNst871Ho6KMXlhRheSPtoBq/zfFN0EKIOA/NWlXfz6Wzv/7XfWvLmy3QxBkIIYrrkM8yUbwP0qQSP827cBPSunSarSxvfh2Le9Ffdr23+8tuX37+zmj3+yzYfPtvDWy2hXDEp6HG8wqGNJBEDH/cDADULAZqvSCFoVLy/t7Osv7eK7r2326qXtoLEIOv0I9oTAqCp/2x20ZnLASjZpFLL1hFJFnQA8dE2jgp9sblx7B/m97VCgisB5tJWkxEpV/4jJ8uIArRMSQQirMrnDPglfm+zVKPb6CINqatemPtxNSlonRyK16aaf8o8eLXCdy2cm28wlMX54tniOuUrS7MimIKa2QBXBcP5xr3EdYW+2G1S/12pnHkHN7Dt+NGCFJM9bIkZhd2dUeVsfBXX9ciucTOAqCwZgEqm5w/r9wbbQQ/FJsNh1nJKG/YK2EyT8ZWfLvdnNZrDbXWV/+Lixu31p92CNDXtWytHCAdVnymaDgRdTnbzNIkbBs02JwtNYR8F9BPMckILaTy5ssItha6+K3l7WO7uoe+tqgDTQZ8E0KzAOAwzWPWNS7gUSSGbkP9zfzrKKHiDtH0kxUJiepL1s6Ibjtvk04Si+PAdYPQXAcgdnLa2nfPhTgJf8qjR4coYVv9NZy/n7GS87GBmFJlw83gOsgX1pnz8t7e//8I7TA5drtMRAVP8YsAr9GE3SVgEuGFY4ByR+M7KWzIblLVlWr+atXc4aO++QHCPS0noHwwMpOcAq/KIlcAefGpN2yYBKgBUJOtGaSDasci+qcqBrgUAHCC2YyNbYum7s/W5vbzGRsGxsVUibreTEaAFW+AHIghbARdnYedXYi7olywr/bjHZjAw0j1+o/yNb2pB5vGdhO8mPhAiIa8vVNVmKt5j6i2EL+72tdjvbYL/ANeKc+f6YtJyGLUDyRtRg18fTHDNnWKklFIBVXZcUWwdYBXbVoQDQuCPrqpu31LiiRhKuvesWEWj0GEl7wrHdTA+TDKDQwIy2vNDcg8zAuqeuFSQJ8PcAfccosnl7IGwAp/B650huTTU1Un52BKxwzngv7uu40WSQ2fiL72cnA7TLxF6NPD7PFfFYECYC5DryHzhliqZ71nCiJZCsKQeqyK6CfWlqa9rWyq62Bi2BGBLA4Roq4EJmh6Cwt0kDrKq7lqAVWFYhvYDV9BxghbbxlLtJHgn7FW3lAVjBhmPLY630WwDSe04KBHC1vF8RsAoMRYV09+c4HwdeIfuAtr0ArKg/hvgHNtYG62ygPQbLquP0QD3ePAHYw+/gPo2Mai+cknlbVRJfb8+Za6Eoty4Odr3fsSXwEwCrw95Yjhs1OiMeVFzHdeTjkhW+AXwUAElgdyyUOGBlg50XhX3ZdPZNPbcvqtra9co6FFawjugJvbhC++kFD8EtijH+l//utfxoBOlOrQvACs8FnS0YOEG9k2ZMqp7kgFckOoFQTh3HNBGOmzgFbPD+/L1EmbOeykjAxpvizjM2SGpxfKgHlCjox3T88fsmgFU65nQFU5CV2ipZDXKwiih0RleMax2AVUwxnG70KVgV78sT9/hsmvFJoBif9xzDKgCroGMfXUenPeYATABWCo4Buinom17//D15IJAHrnRUACQ8mM4Bq2hHRJACNB0MAwBWZTuz85ev7M1X3xCwOrv88knAikCfYBPXsUKDh0S2AVixJRCAFVsnEgASAGHSswoEI9s93LCpJTC/D3HO0/X8AMDLtN1OBUzPPvaPAFjla2t6Dk8DVs5gOkoi4vpEUhRaW+MVGQEo3Jk+mESaE2EF2FUErOCAoAPgWhbOcEjYkIw+g04P8BlweFCuQE6AKv6Svo16GjVHdM8oOs4aW9iwMIwTPbQJTfj4npwSxX/2rvkLEBQEYMW7IJxiXLGo/uHYHKzJVnIAg+qKit79oCknHae4fwmwEoMoACsEJXn6GshC/j7u2VG7KgesUAX0/QTAivpVEluHPlhuG0f7dNQSqMrmsf3KdazCv8TkGRxpsK0c3kE7DQArVCJRuIhpkkFOieKL27IArFht9CBtTPi96hc+Bo9ryo4DW/43aOusUiMoguDm2gNGsIE2WwFW296W19ecfkdqPitzmkpGSv9usGK94UTCg4NaYBYheCcrCglBXXP6HgXNkfydzay+OLP24txaTL7Jpmwx4UMQS2bXXt+L41pvqANl260VKABQGcXFkiNOdsCCq/EJhtUUsOpxPl1j7Zev7eqf/cbmv/7GiqsL27alA1YSgh1bkhjLJMBK06i0AhW0J2Vq+he0J4BJtttbs91bebO05T+8tc9/+0db/vDOZqwox9QdOiLtbmXGZKHRz0h9aGxx0G4zm1HfZLD7w962bc1jP//mK7v67jubv35lPdYANS9y8Nz7KgsAViuG03l1XuvZRW91GN4uKJZPAq4gqqx25rQHki/nMbqqKvUcfDBMKnwFYCXQKiUNATIWnF6lFqtTYNXxvT5ZUHKmUFi0B2uDB65n86Rl6v/z+CTOVWtN0GVcv1GjJ1oAckRMVykzrn7dogLsQFPeHoj4ivsZ1h/JOUDktfSrpP/loXasf79Z+AxaXiZtI0dowrBSQhbgY7C6GBaEHQ82Y1j87HzwT7Q0AVMGULVBZZ5ad1huJVulCIjBQ7E3q7UBIrmYHrgb7K4v7e+ve7YGflre281ma1yN8J3NTKwt2BjWIQSA522XwoJ39EEiXlIgh8WGGjoptrfFYWfnh61d2dauqp1d1Ttb1DtrShQq0DrknsgBRhw3rimOG5eSDKtwMFlCOt5ETpL1lj/K9cDmh+i/ZEmYugQA6G8Mf/ZkfPKMG/4xgFWuwfrw4wRYBcMqCr183YRhFWsegBU+k4CVs9yobXvAxDmzjx/uHLC6tfUabBJoHCbAKrVAB6gNeYtUM8N1AmDVlQXHudh6aRdNaa9mrb1czOxiVltHwEox0Hq7sQ10CNGyt8OkQAFW6GaoqM+7o3YVQK62hh9Muq0qKng7GGQG8MupzmB5VSyqbJvWPu4He38wuylqW4ENSCa9BgvsEaO5f0CJ8qxuqWd12czszCpODJxZaR31TLWO2UQWex7/jWvqmo9cF84i5eAfokQQez/YctsT2IVu0KrvCVqtdmDhgOm9Gyct00ZTeL6ioLbzRaQ5B0ZJdsE5bIYMq5JAVdPBT8C/4f72dnY+J2i1OMdkbGhtllY3GiKE6/9gfYXWn+dzmOQWNjc04AL4ZByB4STeOggfCzY4mOCQJgAaR8kBCoJjOqWz8aMQ5kPAArACiMF1S92sxEYeZQHATvI2Ql7v/eD3JTGscqIC7sUpDerRl9Axu47xKdvAgVsA88WsIgcdg3XaxrrZzKpZY+UM+sbyf7hOAKtg2wOwwmuxjgFYYVoggE7phMqucFLeEwwrfF7Eg4zPM8CKrDUwg2BnBwxVEGAFnw7xdWjVQdNKDEAVlDV0yNmWuMfo7HE7z6mYowSTkyEowA7NKojfiGGFv2BckXkFO5v5xMzUMgaaAlZYMypgFFYXtZ3PLqyqOzs0NSfP3gwCrMCyAmAF8XW0BCpeyhjkDkwN3A/pjlJrzwEr/FE7r2wNjve8LOxN3dp3zcLeVLXN1mtrCcqJEcg4zYGu+FTGFe5fiv/tf/hqjACOWUpB0VVVKqiRqZrnozmzYAXPUYDPBazxhbmo+GPJ+ym6YARgAXjlzuIYtFLkOQV48oApvvfIoXiwlCqwDmvklUZvr8mdov6dQAtNkdNFiGszLkhPzp5qCQxAaXp+ccz5tcnPOwf4chBoCgg9x7CiIGCIVo/TG1OFV5s06drkgBXOGyN7R/Qza3WIADavME2PTX5HFRoEVyNrCwlXaKkASIVIPSfKoRe5s8WLSwJWF6++tMvX3zpglYoBmhCkbSRQY1ROUZBFwGrSEugivImi7sGwT3lIUVcGxJA5kMRk4/vyv9M1n99nXo//zIBVAHPTwC/W13TPHAVto+h6iEbl1yaZMZo6N9R0/l4RFwsiJlvB4SCQSQwr8MzZIuAC7JFEBB0jACtNRHHqMwAqSVyK9IyxuxBXJ1VDk//0b+lZQQOCwXwkzE4FeRgIR/nraKdG+PxMaPzY0wLNUhLma3bUqELbl8CiaH/j2oqqF4LcPao+Lg7Ja5zEh9P1ctZVBgxIG9j70HN2GSvj6d6N+8in+wXDSq1JagEITbiqRqIFwCo0rNL0zecAqzGgd02nxLCK+huAKlrZpPVzAPsAgJXE1tnC4GO+ZWvEsAryWIDyQg8UhiJAIGgXCT/eBcq5Fxng8I/9jTOgwmu6CCqDPAQDZDTt2BZY7Pa2ubsXg4pAUoxA9uC47217fUMtpsN2q/dAOJWaWT3BVwTfy35rWyQgVy9s/tVrW7x5Zd3VhbWLmWFKVTBwuFSoU7AftbTW1zfS3bq5s/390gy6Cmg1cAAHVUvSx2PanrLD4wUbtvSEnhUrrl1j3Vdv7Oqf/9Zmv/7G9hdz2zSFHSB0igpfsNL8U1NLoLOOnFlGr+p2H8fD4BgtQ2BR7webYcLN3cbW//DOPv3NH+zujz9YtVxTpJ0ZNwMbj2xGAV4284lF4sGQOwYBEk2rthgwHTDd6eULO/vqCzv/6ivrLl/YDpOntLBH0Ge075gANqwxADprN5QfEjDgdsUL1VpHOctKe1dgcKq8pko4ksA0hU1Br1fEHZypqlZDAyZM6mClolVW7WoSDPfIM4EAsTni3vgxj8ee+dExLM3WRz5K/BRgNQXBjoCsbGPq8YcMq8SySkHx1JpypxNYCsA62JJgWKG9XPcexTUkMwCsEJcieEeiOWXh5S2BtH9PAFZIqHJWl65BYgiFEDT3aO4SvSyBsfa73cDpcKttz5ZA3M+2RctG4wUNniDXatGgvl5yAtr9rrS39we2B76/u7MP90u73Q+2LSrbV2DWSQuS7eWwS2OskoxXgHZsOneWFew5hLYxUr0btrYYNnYB0ArC62RZ7a0rNWUZ1y50+cQeQTIOoE2tYkcMUNy4US/RwVJfksLTMEQA6xt4u0CsmJInwCrYw8EWfliE/imOOMD5o9sy+YCnASvFEpoulljgXPPZkIF83+A+JOAZLBxPZA+F7bYHe/f22v7wh3f27t2doWMVek8BWCF2GQHdsBkcJBSouK4poJCm8PnDu95etJW9nHf2atHZeVtTxwpJMBzqEuxgTAp0htUS7XQOWMGfcmqkA1YddAqRYIduqzOseFudaYah7wCs4FPBCty3nX3aD/bBCrsxaLCVtoHftsYqFgvY5KW2wKKwuQNWL+rOzqy2c6vYGjhH69VYeFbExL1GdjK5HTS8WnNqw1UBECBHzcmBBKr2e04QXG03dt/v7B4C+ACsvCUw/H10fhBk8Db7qIRI8N7vKmtp0qJioY4AhOuN2c5ms9bOLub24vJMQBWmLfoeQZyh3Mo/bDKYAmcQHUL5GiLDCTEGgU4NM2jKir9sXETXAhneO7YJkmGF1j8HS/E++hIwvJFXBcOKg3rMBrDeocHp+kgeHAvscR2pAKygPcbv9MLGFLDKGVbTnJxWKNe8H+ODtAnZMkuBdQ2UIJuqa61bzK1qawJWwbbDdwMvIMPK7yfAKhT9AFzhveNn+abnQBuskbGQcBznHw8NE6BOAIrTZVFswlqveD03m56AFew5GVaYcoz75MQeynWwSyFjqXHdaN0GYDXGFwQFYWfRTiehdbCsqGHlgNWslqwB85eJ7WJBgpI9ng8jxnP2OjXLDqWdzS44IIGDCQhY9fZhI+H1G2i9QTtszAfGeaXOsIoOBo/bCGIlDSvEfSNghdZitASWZq+rxr6pZvYaDMp9by38sANW0IyN4iKOMTrsIqcv/t3/9B2nBHLthPgsK15e9fDWtQCsjqivR6NBRYudUmOngFOAYvFdORMpArUw/qxwh2bDSDuOgO+4bJMHRpFkxSYab1gWlEWAlHKz49Ylfh7xBInackGMgEyaeBiinVMwKYLLhM6miYS56PoDEMe/58cCVqfen6/bQJ7z6xPngtOBAX1KdB3BWNyjtEZcNJsMK6gnJNAmzjfWAVt+chBw8m8YTU1IYUeuf5ePiGelURNLMOUIVcZD1dj84oW9+uJLO7/6wl5//Vs6dZ2TzjwBVjH2XO0lI8vGBdg5JbDylkAGnrhHUS3Pr2ICKH0lpCcnU2am1zld6wSijQZpBB8eD5lOfd7xkaW1OLFXP+o//3EBq9xsTgCrUcw50Ho4dk8yybKCR9I8CYBWAjDjv1Gl9TWX4/kxEcyTQzp+Uqxdt8qgIaMR3MfsKgABDmTSV2WA1WSvH1/EKWiVA3Q/6nI/cCkR/CX7EqCVriUCqGAFpVOPI65st8NrtM7H4CpYaeyHT/shRGxHEJU98BkU6wXJ3N6FDaX4bVS/ndFG/UAChN4SCIZVjc+ctgRmDNBHGFaxJ3J/4KSABNgJ4czEqWEzwDI6Bqzi+GlqMobVWGgg40RZaOj/5AxRBb7e6hDJAKfhOIsleQSyI3BAURWKCicYTqDoo9pJwIqCm9KrYgsDtBF2O+tvr83WWwq2Q1z8AOF2sqK2EujdoX2ht0PX2tWvvrFXf/Erm725MptDIwT3HxVAJXIikXqFFBpbmIb2+ZZA1frDZ9t+vrHD/crK7c4aD54Q2OX2iEkcxwqHLc2KQRPAiusIPrqtrf3qtV3+899a96uvbbtore8QTLYMquPaaKCa9jr0ehja+D4kpBDFOZ+UxipoLaABIOB8MJstt7b5/r19/uvf2+3ff2+H+yUnoSk/8Wo/Kb86AwJm1OihUo98uCcGe0wpqyrr0Q4+6wQIQsPq9SurL87t0ILRArFWTXHLWUxcp2BWlT2r6bF/kazHmG7Z7rAt0QYYIt1xhZ1Bk1W9c/BqdGpeOFIAHTFQZU0zUxv1EcMqB+BlZwVeJ5scx3b81+/5FLCMtXDCj4sh6l4xplydaAvM45Q4v7FNNGsJDE1MFSHztsBxV09saJoQOAJzRBDks6eAFVoBAViRuc92Ca74Y1bh0bTBxwErtg5DY9HBwFSIEVPWUXGv5Ud7bDoPFlZYbR/ErsJgB+jlVQ0HLQDMaikK7B0QPnwGe2cLkGtf2P2+smsAVrd39u5+aZ+3O7vbG4XY0cxsZWvDIcbI+7pwvArXFwL0YK5wrLgzWCowRsqDtcXe6t3GumFtF7a1S7YF7u2yGSjk3ZRo6OqZoCuuR8EaaxIiv2JaRZ/TuHQ8ruZ6yJIbrYmCE/PgZwBYjYneaDfSOguANvbaz/G+AY7/fMDKB7lkgNVoSzPwIS8A5YCVGKRYhwJF+u1gb//02f7w+3f24cPSIIW4G0oHrDTgJhiJXmVgS6B0CWOTys8A/AFohRmy501lr+adXc1bO29KawGwDPjevW36rfWHAwErMKxWuPbIebDWQDwIwKqBwLkAqyiysSXKgTNqUUF8niLtsrdYp0Pb2s3B7MP+YLdW2c1Q2mpAi7snya7dyLbKorSurMiyArNqcajYFgim1Rnah3xyr/aD+yUWKj1/dbaK7kGw9ARY4SUAqsBU7gewrba27Hv7vN4QsOI+5FQyFXCoc8nF5UMCRpBKT3KmJvy+T9njvYnBPmUAmYNVTWEvri7s8vLcmg5kDtgM7ZXQ1EsFp1S0iPU8n83GdmlNDxU7hyQSDmTpNAG1KAlY4W8wrMCsghh7aGiGLhYBU7RAosimC0Ufzfcip2dLoPSpRrvtsTqZTjFlFEUkdL2cAKzCZkX+mccY8dx4H7PN6yEeH6Fbh/91kXRO9nO2VDefSZOKCGny9Ty3iDGdac24DeBr6Fd5Cy32JYenPAFYxXErLs1sEgsAAtg1sXlPsfX1CuwubwncoLtDGnURCggkl4QHjpMtjlgTPugn2OaheQigEcWDpoCO1d5mJcAqsF8HtgXOcVrOUj4FWJFhnhFJNPxcwBkYg4vuzJq6s7LryCa/3e/s/Xpp7zcrAlb7Bj0o0fWRCh2hkRUDRSJr0TRT+b4x7vOiPBhWCwzxKCC63torM3sJG+XDiUbQKoqLVlAXTPbTY57/63/+Nb9hmrieAqxwoY8YVOz9TRPycjAqEp1cg4oLxEGtsYKdVQ0T1T0lDFP2VR4c4fPYBpQFHJFoBKspNlw4jWOAbD9OWWIg7dd6BAlOAFbp4slDMJh2qlzOsApRxThPBSaa+IMgKpDnYKBN78GPBaxyBDh3jFPQLjcY6Tn4JU05jM0YzzGAQB9zpR7xHEwchU1pPHuORY37FCy7WCeoaI4h2omAF+cPhJrCoxzLHWwRVR14rWr1u9MBlpUtLl7Yy9df2NnVG3vz7e8ywCq2TUyhUfDDUfIaDmwF2DbREogpgXXWEugCvdGekOzoFLDShuT/PwLG5QFUDpjGvhgdwcjYy9+R/v3/FWCVO5E8ufhpDKtxd45GK53vcftJrDM5NLwcQTVCeLGsyK5iTS21BkbLhfQtvIbmBliMBrUBaj+i8omKy5p/455LfJyZvex4lpwrQHFzm7GMju9MGOTpuZ6+f08/Gsy/48/kNfPOfq1FB6gyj6R3YooNgCTZrrE9m0Ko0v5SS6GQqAjAgoXET3gEsMrtB23HqF0VU/zU8kTACuObzVsCjwCrKEPmgFWuV5NaAmWfZEfiN22tYFdpH+pxCiDYcEDrC1gm5ciwSvYm2Ghg+I2ohq5FMF180ATfnzt2B6zQkqbRzaXaswjSuKYTAhV2ZEAPSVN1QugUT6DNL4QnR+cSUwHRAoh26i30rjbW369sd7+0PSYQhhYWWhh8qlHz4ty++t1v7c3vfmP15ZktbbAN2IM+KYYsMTh6Z3xRfBVTfO/uya5avv9I0Gq4ubdq01sNJgdo7NttYrOGVfOkclzhWVuT1qYwxChO7JrK6i9e2dVf/taab7+wzaKjhlU9n0nnAetMQwpH/TEIeTLoUQSlKi10DzwW4fQsnFtb2RbXCMH5brDZsrf+hw/26T/9nV3/4R+sXK8l1Dnq3GWgFTsrNUVPTN5UfOJY77KwFQLiWWezFxd28cVru/jyjbWXLwhUoRRDPSBn28EHxTqlT4QfqXessHNF8qUOdPp5RGwQf3PfqyAMSaH2RIwMzwErrlpPHGKPs4WGAFpt3exM/3bblfsLxUcaSjOiaONxxZ4MVpPu9rS4lMcDaV8le/VTAKspaJWDozrnjEHiYMcDhs5RS6DbgRFgyrQOHcCLqdbBsMJ0QABWjEu9+pwDVlrfwdLwpPgRhhUBK7TsxLCaTGdwNDd+0byxbRRfdw4W9bRw7hJbxxrQ5Mam6Tghdz6HSpsydAwggYA0W+l3e7KsrOrsbruzj/dLe3e3so/rrV33g930aPMqbU/NoIpAGLWhXOPQP9J227XEbtmaK0/DMlGpJKnYQWNkY4vD1i7L3l43g13VqJRjIMLeDuVmBKwAVum3tMZZJIpPtV54/92ox1qQLpXfR59Cu989BlilYvVYdJFR+TnOV62o1BV8/CfvEHj4KoFIYQfjmLiWM21fXWvvWmCRP5iSe9uiQ8EXC9qI3v7p2n7/+7cErLY9pkYC/IStFFgBq8jjpZaj6/yRXIg7J7BK91AsK2hZndVgWLV2BbZPY2RrlPstRfPh39ASDcDq3gGrHjaJRWLOmRPDCkBXXVhTS+9MTiMxYpEYvTy/2wAAIABJREFUwwTheU7k9LZvgP53h4N9GsyuD6Vd7yHujGltMyvamfVk+Ip9iDXYYDpgWdrcKpthihgmBqI1sGpsUTViEbmkAb7HBc/EIgl8yUFgTtX1dmhYOQBVYNOiBXC13drddmufMMyDeYeLehO40m4lcRc2XxRktQSGzCfXrewqSxchRM+4UrII+IsWwcurc7t8+cK6DtdUPiIAK02wTZOT037Qup7P516MFBMNz8N29f2WQPdiJvvgghoj6BSMbmhrxqTBKAgBqGJ7IO79an0MWAEozgGrKMi7bhi+fwT2MBTlGcBqXPfZ5ol9gjUyZbcmIESsKgJNKAKBPY/WP+hXobg068iw2hx2R0NkuF+90gG/Dx2r0CdlixzuLW+b++kQ+damyn51wPiMiEfV2hfTVfHakkwqxH9gUkGvCqAVtKu2mNy47q3r5iNgFeIHKi4LHMVdFbtKxVPGkuMkZkwQRdkBZfyBQDPbAfl3sOaws7ParCZbcizHytb69Q5JhGihDVmEWM9d1ZFhVXczFu9u9r29Xy3t3XplN7ut2awbGVbj2vRCw8hm97gxNKxkzX16IHVTpfWNc5gfBrssSns9VPbqYPamqaxzhhViROz/Jqb6gkk8BazylsDjYMW/dpx8p4AvB0V0VUTbCjCGIxRdAA3PoqIVQE6euEdQBsAigK5TwVF87uigvPodTgCAVUx8yumI8ZlEwTPmWE6rx20Nin4kQbGY1GIE0a/mgYbWGDhSn4ohdqLdZQypOMbc0cXnx/nH+cVrT4EbuTYYF7o7vAAZx2DAvyi/j9FDnAfBcTxcREBQSZ90/ZusBQDnjwUzvX8Rd5AO7s4yZ8Xl5xsaZNPvH40WAItRKyuQXG+78WtJUANmGXpXoMVXjV1cvbQvvvm1Xbz5lTXzc665kQnmY7yZsEN0lBVQAVbQZ1CCjQoCqK/3Vte4z6hSqyIYUx/Ttv9xgNWpsOfpgOf5KYFPAka88aeO7WfFbz/9TQ9aAvOPiDDwqXDQoZix5S20mnC/EXJJ60ApL+X43KV46V1N2vzSYyAKq0Xtf5jig5ZAtgP6tIqItJiaHMW6D4/5yN6Np5cH2T/9sqV3SG7+wc9YeQ6Q5fgVScQXgJRGLKc9qZwAQe74eOh/0Rk6cEWauwCrYBkJO3VtMLf74771lkAJSAaopIlSFK8PoKrC/oJdmGi7+fuZnDuFP9f5CWp8/peU/gxoGlua/DzsgMl5YFi5sDL7+dMV5XXwhF+BQDby3kGnsFtMOjIh8jy5ZnCDgImtg2K9qYoHkwSGi7NvmL/oRBlAOiCqCEJBaQ7IoZ1yv1pahfcgSMQv2FbLtfX3S+pTYDQyGD7t+ZmdvXlls9dXZouZ7RqwTRFoK/H2Hq9xohCrW3vQsA/W395bf31j++s72368ttWHTwSxis2OYraswGZ6cAhmCb5BkJwJp09VjDWBB0KIE18866x8c2UzCJX/+murXl9aP2sJCBEYPCAQcYaT2ytNO8RUGdeT87L2SBRgm8nB+kFiuADX5kNh3VItgR/+498SsJqjQunrkTlU1saPe0rRbWpQIfk7WE+gSYHwHgHwy0trLi/s/OrKOrCqMC0QbXTQPnJhezK9/LO1LjTFDsK6ZessMQfwVLCdJtCpMnm8k6H1IgaNACtNbsvbRNDOwDYEtHk4WxJFJIIXSODaOYErAAVRzQ4GH/6GPEPs4yMLTcq9Cm6P/TxfMNF788TkVJEx//74dwBWCcSIYoPngt5amUA/XqlJy7Laf5hYjvqmag+M1l6tC7RshNj6lokS7F5o6B0B9G4nxqtCuxj2I/3FdzRtpzZUb8XWkPZjn0wbE7HFAQLRPRleA9g1HFqhlBNMKIwYx30FEFbXYlkRbEXsQzBU5+szGXj/kIADcLjdHezTZmfvlhv7cL+1683e7jGw9FCRqUNY2AsZFHbf7+xs3tq+R3vkTgwrxr2AuA7WAbfApLNhbc1uaeeHjX3ZFfblorELsKr2S7NybU1bsIWRMZRug7MuGE0lwMqLQ0d5hvsbkRw0bQsFGAB4oe8mL+ks7MlC1djztAZjLcbLpgBuPM74k2b5acBqOvTpOEeKKVYnXTgfzON7PuAFiwBod3tpqaGVaL3sqWH1/fef7N27e7u/x8j7TmxUTlT0Kb7uE8kQAyVtFBJTYjhGUYeBgNVF29pFW9t5XfD3rC6sPiD2xbTCngwraFcBsLpHSymiJ2+BblGMQKtnZQSs8G+v26T8nndArZFsB3S2COQeMLVyU9V2V1R2cyjtMwYEHDDxEro5LUXfdcBK1PFe9EvArHZDYS/bBVlWFxBjbzqb1bU12E/eZs5tFfGEF5zTXlbC611Q7NAIBVv4gc1wsPthIPNqDf036B9hP5E966wOssyUgLsBFmDogwGO4f6YsuzarsWeGlYQXL94cU7xdemYgwiA9kDYrTSMQ8sDml4R00oDjudDYpfAzhzkgVQ127tiop8zrAFGwa9Duwp6YmjRpYg6GHSh14WiGvStNlvrEWdQDxLXX+wYamg6A0n+Sb8Rf+I64H0A1iPnx+ui5RX/jpbGnPAQ/i583pj3RzoDO4fzrsBuRpJaacoffBz1jDHFsrYCE1RL17bKii1RVGPLpYOPAYRFe7eEwX3/c5qrHlD6e+xjUszmcYDHAli48N+IOVaYQHl9S80qMKx2aDWF5qZL3QRTbyxc+vGqZU/hVDDVeAR+HMQnKL3Rc8+iFbArzTowk4q9XTQHq6FzFRMks4IAbdUJUfYALgHAViXsdmtV19lQ13bd9/Z2eUcNqxWWfIOhNMgzJFZIu0VmvAvt4DF3Riyzh6QKxkhgL9NvcqyGDVv4kd5elbX9en5h33YzO+u3Dlhx5BY12MC0wi8nXmeEDsao//Zff01rf2yIk9PFzVIF4aGQbzBwYgMwjvVpffln5hWI3JHgO+G4c0DpOUZVDlzps5JaW7w3jiMCuBxwSdV7BZ5piklU71NSEVMApk7vKcDqKPA5EQVOAavHAI34zrieOVMrP57p+/NEC1+fA1bT16YEVcFwVKnHY6RxEyssv4bBcgjASvT90y1v05bQKSBHo+GimxGQx2ULxgPOnT66Qi9yRxHF88sre/31r+zqq784AqxUUY7x3SUnzzAQU81EgJWDGQKsllZXmkYQwY8Aq2CHPAxAdXwObkxaAqe3/LmA313TiZWih/7LAKyeqnD+GMCKZ+pBaQKtYLoIVnFCnP+bl17GkgYtPJCDZ2RPcRogjklSjQIrEdiFXlVUUsa7mF3/Y9DqNGD14C4/ev+ee+JIcz1ezIr+Y0muWz0eppIcAVMa+x3AFQErFygnfAItEweuxOxQCxmF531SyWOAFa2sM6wCsFLgBA0FMBRVURz1qyi6rmscNkcaZjLXHAk86mAIEElAlRi78b4EWJFkPCaDSpBb2w8zAlbcJ5x+dwxYSe/Lp+KFKDOzKk9CXftnZFfxGI9bhGj7wLLxSF2BmxKqugbDyye1qad4ZBHQbvL7dS+DQTYyVqnvtGOSCL0rtAhCe2K32thuuaLuBKp2iGqbxdzOXl1RV8kABkF7hwEZ2tEceA2gxBNDVlZRScXUwvslf/efb2357qOtP12bLTdW9wM1s0a/wURWNp++QyO7RlaZgudouRMrpph3Vr5+abNvvyRgVb95aQNYVgDUtFM9CJGWVNh5QEcxRZCi7D7NjICm74E9gh0w1YbBOlzvu7Ut//jWPvzV39rNH7+3Be6N6/NEYjECiGXJsd0A/BD0DhDDRbKDFsb5zGw+s/b1S6vOz2x2fm7NfG5DjeuKvhZoX4CZIgsd0y0TuIODxcjsKWDlTIqjjX96L0tDTVOguDYYDPpfAJxMAtVSEO24bP8DUNW0ZCVXzUx/ndmF1RbxWDCFAyDKQSPZtRD9/aWAlQL8WENPAVZ5fCLAQPst9seYNERNwnWtUlyVX1hnqE2m+gV4hU2u+EfgDAArCvJuwfpWXBB25qcAVlG4xcqu6tbZa3ll3H0IGIMEq3h2GlKzB6tFICwAK0yBUncyYhzXa6xaCuGyNbCTeDqSN4BWnDpINogGvqBggHWzAeCwN7vtD/Zx1duHVW83m4N9/+nW1vvStkNhO2hEQtcKIsF8+97qEnosAvBGcQEOZjhYC5ZVubdm2BKwWhzW9qoe7Mt5bZeImQ5r67q9Nc3AxJRr0EmMoWuVa7wy4RilAcKPJdF1Mgk5QATYPdamJgfqAh63tI73y69t7qfzfz8LWHES6ePrP+9g0BqNtaq/KPie+olC2CnAKuUAaO1aq+DfD7Ze7ezTx3v70w/X9h6A1WqwPUHMUuPifS/wOnrcoylzjt44azy0KaFtg4LFWVPbeVNTP+a8Noqwqy1Qep/4BLQCkmXlkwLRyQD/AsCKbX4nACvuedyfCN8QpVHA3/0eWTmlbavKlkVln/eFfR5KuztUtilb29ctGVau+O9uRUku2rwxQRfi64uitouqsfO6tQVaA12rSRPFtA9UVMhj9mNmKnlnYJwCRENeMwy2pdA8pgVCQ06AFcTY8RxOCyzgKJYLP3BWGfceLVUGx/oqGKdQS4IErKpu1ths3lnTIocWSYJMxKbkVMHEuFJBVrc2gSeRarBQlk0yhC8N0fux2OYMvmj/wzFTGwn2w200WglJJMA+R1y3hSj7VkyrgT0NZGWFjEGArMe5s0IosLGoD+mM1ulrgkgQ+ybyvwA+xMqJmN6jQqwhFI2qkn462FX862wrsv8AWLEVMzH4eReywpoKCO61Y8BMvmE9XnsKsIr9OrKrPI5FC3MAVigs3t0ubblcaVIgASvEZrnmqoOe/v0E97wET322fN+MwJk7ycPOKgxAQDtgCX3BwrpiZy9qMK0w2dUj30xWIT/vI6+ZSXbBxsKHtWDytZ3dDXv7sFrZp35DFj9YV8qg3E771YRtCC1dsegV36otNtjy0teC/Aoh4H1v3bC3l1Vt37Vn9jWA9F0/AlbQ1MLAoRp/R8Aqj+czwOqhMVagnxhOiVI/BicwKk07Mqxy5x8LdDab+RpKies0gIrFHgtjCjzFxX4IVil2jpbAPNGJ1+KzprpayYkBAVaFM4EwUeEUEyDo+NoHIS6XhNNyhlX+mnCapwCl/Djj3KbXJI4xjj2uUXxH/HfuUHPnnANe+WcfLVwSVJTwKMgXmo/X04lChwWL0Rlq6RiiLUcgUDDcYg3l34fPydlX+XkEwp0n2+wdd30ZXkOyuNQqKHR9xhaNxfkLe/nVd/b6u7+0Zn5B4FHss6AB+4hQ94cJsHL2DVqYQGkHw4qAlTOskCCNgFUeyEyBlz8DVspkj2tMJ6O3Jx50u5z2oNcHBTHC2PvfDKwIQc1RDDN4VzRZzqTyaYDBrFN44ZXYkfr72IEl0OoBYJUr546C6U8Bdj/1iuSvT1M5Tn2KHIYC+QCE1C4J5yH7zXYCsNOoBybgSqGGpjihevMUYBXfywmeDIYEYh8DVmBYcVtKcN0BK3y+XieNDmlsqSKjoFt7DT/ccxxvPgWs1BIpBkN+X7A2wH5dsJv/FGDFNXQCsAr2BQMbAD8ilqniHu0cMTDDbR/tMCp+8Rom+7Ab3RFgFbZPfgktEj5A3JkEoZEXAB1GhiPgJjAEoAginRBfXm1sv+1ty5bqwupZZ/OLC6sXAFUAvgiwInMrZwlEQuXnBPYEJuwVaL1eb+1wc2/rj5/s/v1H232+s+HTnZXb1PLNKUwcda9knwWrWN5eBR91lViw3RNAA1OJgNV3X3FiYHGxsF1dYVaSBKNd+HwEmbk2jwErVnR9fyn4EcuKixvBNXS5ru/t7o9/svd//Xd29/1bO0dLQiYozaIL1KpwfYqS7AFofR262gzCq2gnOF/Y4uLcqsXC6qsXVs5mFHIFKABGAO2Lg7gjw8ID21FjKZJERPzQ4RqZ6KcAqzF0PNrGAqwk+irASiBV/m+2nPh+ZsG0aqyuWgFWdUd/iHWphAQgtLQ2OIVskNaJtP2SPgr33ui+nrbfeUxxygZFyvYUYJUn+bE/FHF5q66vr1FQWqZrrHYnkHCU48h0LcKuqW137ALwFlGtYbTAQHBdDCv8W1pAyW4/BVhFC3B89ljYwxng/jlgdlxc0gUeAbMDbKaGLQRgRX0g4uxYM7LJYNOUFdZiy7/zBcaOSzgYhTrvTiKQWhwgViv7ibamrVW22hd2sx3segNNosL+09//YMve7H472Abt4wC/8DkAJKjZsybojSsRY+0xSbQ6oOUPyStGqPfW7FfW7u7tqtrb67a0l0i2y62dnx2srVX4BWNkZCi4jw37HrHhMWDlIr1esDwNWGk/4t4Kppm07Xu7SZ4jHHlQt4enAC3Z+zQl+KSPnQBUcR7x2scKimEzHxSk3ffRrtpg235FMHXXD7ZZ7+3608p++P6zffiwsvsVNKZwjaT3h6RPDlT+FD9s+eEliYEyydYgWSQztapsXprNi4O9aAq77Cqbg0R6GKyDzRsBzwRYAdiBDaTm0gSwovC6F6nT+el4KD7uwBWveVVaX1a2Kiq2A37cF3Y9lLauUNDAlMDUXh6fyUEoBNvMzurGZj4tENMDF2VDAXa0DeF5tuAD0GfsELPfUiESGk+cZq+yDkEogFEApaBdtcRgFIqwb20F0GrX2xYaUdAZwmUeGSrBsHIlQJ9aSddzlFTF9VduBJCKLbJgBHEipgY9dLPW2raiIHvdFNZ1ndhUXkCTvlsC4VQgi04m1/ZlO7kzw7POGIirB3BEaZZsIAAeV0thT0bVHAUTCohr6h+Z2aGDieIVnvMiFj/XBdvpQyAZ48NbFMOl1kaCLxMQS+vDW/Z5dcCwxiTMFIdxWTsohb9nLy7432CTI1ZDm2DEbUUF6oEgqSO/MhbUghGUpmjGrWLMp82s3xwgmviFhEsoBo7CK2NoTMm0gu1/AKtWq43E1tEWuOnT6z2GzRdLgHa412MpNjAG94HenIoqLwclNJjeitZbtPvazi7KnlpWiq+cGTcBrXia7u/DLkUkvUEHlQNW1Xxh68Ls42ZjHzdrWx4GQ/RJC+nsugBTdR9ki+M6MmYLeSSXp2D1wfXdcPyLwghYfVXP7LUV9hJM3hBdB+Mrfr3fIc0wdxmYUy2BCjAeAlbhqEejTU0rtcxFYjINcAKwyg19vrimYFIs+hyJPcVyiMfiIuUg1xT8ycXgjx0OWAHhACPRO2ZYUQw8c3r63hAgTqKdecATxx6bmDc1Myj58U2rQXlwh/eFFlcct4LNpAU2MhiyKtH0HuTXO96v74VWAETN8D1qM8Dj+EyOBUWLivfU5vcpZ1jlovN50Do9x2OGlswGX+NGbmSHMFLV80z6XIMEDofBOjQjyspmi3O7fPONffW7/4aAFYDHHLCKhvYQ3D0JWIFhNWQMK6mOZoBVcv4PuTh/Bqz+aQArt9Ruf8QUEmgVNslXh0AQN1URKHP6o+viSKcqAVWjcdXqc9/1GNik+5vrWnnpK0y0PuMXAnZ5rPPw308DVjweVDrGU/BWESaCSoAUUEkLDEw1AVZUFdIVRgD1BMMq9rQwA7GKArDCyGsMLigL6FcV0GllKyDAKzGsEmCVM6wCsIpEPYArBQYBXKlaOgbEDwArMayGw5kdik6AAWy5v270YT6FM28J5NjraAmEhpFXTvNpkyFISt/hFUpM9yG7b0z+ZZOS6LVo+3zeK01REFFRLrUbB2AlgEFjpAXMDNS+AliF6iWnewGwwtSw2ZzimEgvKb2NIC6m+zlAxWuWZJ6lgYDgH3Z0s7VyubHdza3dvf9o+0+3dv93P1ix7qX1FC2RPtIaCWwAVnG96DeCTVtAD2SH2dBWXF4QqJp986XNvnpj1dULs3lnWyQSWKa45oKSRi0QXhEHfTma2yuX2tTBsvLKHaYhQoj+8y2Bqs+//wdbvvtgZyi0EEwVKBNiubjHCIQvXr9yoKoVEwysqvOFzc/PrJrPbMBYa7T+eTBMuNtZ5fSFFKaV+E+AHKOtQQLi4lzPA1and3qFAQlRnWTAF8CVB+IBOjv7BmyqBgFmO2NltMBvMPy8VUZ+EEnL3nZITEJjckwoEhPhOUDqueefA6ym8cxRXBCR9I8ErCJmOQau0UDkmnTeBUAQwdco9i9iFLCqAFhBgiIHrI6AqojTJi2BMRzkoU4avgc2QQyDXDIjzlNttQCqNFYe8Rb1bny6NBgsagXJ2t5wP8ncbGx+9oJAVYnYDLEoEu5oK0OxcdiKoQVx3xIAQE3Q6n6HZLywv/n+nd0ACFn2drvuybQaMEWQ7dLQaNsz6aMeF7R1sLh3ezJzoM4FraO22Fk9rKzZ3dtFubPXs8pet7VdNHu7mA/WVGBZqR1QTdhuy0Zt2cRKOgKsCA5HkotD8JbAfWoJ1LbWFNcArNI9y4xeFmPn8Xbs5dh9ebzN60bA6vGffP1P13L+PdNPmAJW4Ufx+JirAMQcNgQBkOBu1oN9JsPqxt5/uLf7JcT4YT8FWI2s5NBTcg45bagX6hSPeITkxCuwMVobbHbYE7B6tUCLYGmzEpMEFTOgJZDC62iRA6BDcAeEBADhh2OGVUw1OxqK5SxmamKiRU2xC1iqAFM3RW3XQ2Hvd9CyqmxZttb7ICX6hwzwJ97g0w7bskQ5ys7QVQGWVSEtq1mhxxt4FNdVUstkCuvwmTMAVs7q48qk5pQE2VHM2OwPthn2AqsgxI62QGdfiZ/PFFwR46ibGgxs7cVxavPI9o/4EkCupmUSrGIxbm81gKrFwmaL1maL2tqusq6DTUfhLdrYUnu08muB3SgQwdZQegd2wmcnxj1P4IoAPGgAT/PRHLA6w4S4iB/hg6OlMGIPsNd8wjF8CWISTchToWxWNWOba7QC4vtCwziAs4jjcgkGKnrgy8nMFHsq16sCo2p2thBg5RMKRw0qLhKF4sH+OdqDoTWaFfBO7XLFVz8NsGI+whil1IwnDkzYsR0QGlbBrgJwFaysETGKGMfjwdA2VBdQ1qnk5ycNKnH5SgJWgzWFbHNnvZ0XW2ttR+2y0DEjq98HEYw2K8taFPcLxIIWIirNTTe3erGwvq7s03ZrH9dru9vvbIVYItfQjOjSWwJHW0wgLzGsdDToi5GNhY+pC2gfFnZVVvbaarsaDvZlU9sMEylhMw4CoQla+cRKtyrKAbH//td/9eU4JTA2pZs7B2ZiLGKI9urZCPJzIdPcKcQmiba8KWgSrz0FZAQ6i+ceo+SO30XdPW3OcCCxaeO9U8AqLdxs9USCHADKOH0iubO08UPk2IWbMw2raQB0DBClaxfXI3eguWHJPydem4ufHwNIp1o6H37X9P5gI4BhRdG3DLDC9yCwA2AVQVjethmAHY5ru10/EJ3MDUNegZqCdrxfHtQ8BKxUBUb1iYmDV5epGQFHNZvbxauv7Nu//JfWLCBo2Dpwqor+Q8AK36ZWMQlwo+8XgFUwrORYHgJWT0Qz2AeuofT0qx5/9r/olkAa+nwP5ef5Y1lHebiY/XtkMgVgFc8dA1oMGEawX1XLBF5Fa5pWmkNQCaty8XU9cCpsTeL9o8M5et0vB6yi5/uxFXJS4yp7cc5ulChiMNJgo2A/Q4JVUxfl5Z2VQMe1+8kMKwFXSIghKr5hSyAZVgCqoG0yMqyysbTeKadRwMGwiiAwgcQB5KjVIQOs8oTE9WLgtglYWfcow4oiEd4SOA6LcH0bhhxe0cx9Bosv8Cl7CM6KvTL6EKdOMYjkUAoNhFCSHLRpF/ZEojAyeB14cQ2ASFr6fpOqg86UQgsckhhUQKUhoQCwbju2tKEiLgBfYUGww47WELE7XVfSsmFH1xtrwFJarW316dp276/t4//9N1bcbxgMM+CJFkn/9xiku9h6AFbcUSXGJvd2AIPpbG4NWha/+oKAVffmlRXnc+sr0PZ1rLgPCLDBslJPUwKsxiJnTNfyQDPEbHlN1hvbfr625dsPdvf2vfXXtxSWh+6B/KyACrBROOGqquyL7761EgKtmCo0a+0ALYwOmg0tBaz3OBYHOJjAhyirx7Boy6Q4twdeDB5dwxz6WxRc59cmQejnQJ7RDyM4c7sUhTdJ/yo5ZY3e9ejAwAGAAb0JiKS2TUfA6sAWL/kuJgMKzsZptxDnVUuHsyI9vtHLUnL7mP157lx+CmA1jQF1rKOi+djy5DXBTE8kHd1IsvRiQmGY0vc4YEX8BawJglWY4KTpaBwYkWmVHMVtGWCl9a7qmYT7FQcTgHCGVQ4Yhh9JBVQlm9QpolAy4GaBnwg3usYHRmTsUW4s3tfGusUFNTtL1+7EWoXdUXIIO7HxAqZaRfEeKFCtMSlwKO3d5zu7Xvf24XZtn+/Xdg8mTz+QRbJFMtJUbMsCaMCWPpznbm8dNIRw3v3GGswbHFZW7e7tvOztzaK1N/PWXrSDnbc7ayeAlRh9OXPvMcAqhMSR/D4BWEUrO8HdxNAgoXDSMho5QKyYfP0+ACdD8+hHBG+ngKun3haA1YP9kzGskO0WAAwBZG53tlr29unjctSwWi4HQ1cRp2eTcaNrSltH5rRED3LASqWMFNFwctwBmlCDdYe9XbWFvV50djmvbY64nwxMTJXExMnB7sA22h+M4zwKs7atR8AK9RqIqlNY3VuQcez6SfuYtih0eQA0lJVtoWE1lPYeLKuhtPuqtS3YfmAOimvpWk0qpGvbqW0XoBQAKoBWL8rWLsrWzkqAVpV1WBP0hw58hjyJw5vQgBt1w5xxHa18AG3XmKSHNsgegFXPyYFr7g0AWoPtqZzgA0Ki1d4BWX4O489JbJroO7xOcS6Il+D42q6xs7MF2wHPLltr2pIMK7KwSBiQJAn+h2tJJmTsd3QMEbCCLhXYU+gQ8kEoMbwjYzrlhAfGU86QIvi129ui7UZ2Dp8Hex4sb9fA4t0AwwpA1bbXc4xP1Erb+fWNNnQWvgJQy3SFIxe0WMcoAAAgAElEQVTPu3W4ftGaWlUsyEGbiq3PWHPeEhhTAgEKwiOG4Dv3sut/yZfJdydbnUDGU/tUvify5gRYhT2J98RwNGEMDxlWGJSAz5kCVjtMCiRzHfFutj68OOrRj443Y/vSg/uQH4B0e2/5VRQ/sFUbgBWaurvD1s6L9QhYAbQKxluAkFOGZ4BVcX4CZVF3aawBYNU0drOD8PrKbqFvx6ZzXXvHwDQkwffFGMtMACu19IG1i04IwFUApQaxPIvSXg6lXe0P9t1ibjNnWBG08pbUGMLDuGpk3TtgFTc8/3vMZgh9I6VPI2rn9IZToFMAKqKkJ02QAHDCsUTLYSQOEfhFghALffoZcQwSDRcFEu8NkdHYQHFsuRB8OoZEjU+sodQSiE0pCqAcbgJt3FCN3MDjloDcaeZO8hRgE5+dB7w5cBWAX4BywWTLkepTznm8RyeuffoutXQo2EVSBuchVkQAVm3r7IVMhDmfIIkgjLbDW2fyY49rFvcuv4dxjcDukLE5Yjo7I01TEvCZCNLQBtG0M7JGqqazxcsv7Lt/8S+tPbuy2azztemZlFcsOXnKBTYphpxNjEuA1XAsuo5Ru0cB1+OhSWi8/IiY5+RL/usArKan9hx7aTRzHugIKDz+kdcXzHQK1NLjSN71E3tZrR6R9MgrBVzl/PO8DMfKZHzGQ9AqH238ENT65YCV5oSchsti/4xHdQoDzCqqY+CSZFcpyg6gir/RGghdDHcoZEc9o2HFfXtSdB3uDBqEoLkDlPD9BU2rTMOKPjrTsHoIWHlLoLON1BL1BGDl0IfqTBcErBTAHLeM8K6jcsc2sYei67y+UT1yvS3pRCi5h81lFTMCMH6WAKLRlpGtlSbDRZWX95SVRtaY0tKeBJUaeKFgO16HhJp23oNCwjwI6hrMiFE7AwI42GvCQNQiSwkDHiQOQKFeJeYHABfrDXWgGkwYu7m1/u1ne/fv/6MVd9D1AVMDgJW0LgK8ygGrsY8sY1gNtrN9ZTYAAELL4usrWzhoVV2e2zBr1b7oKA/v0KG0kpMtB3SqeutDxrgNZ8BzVUsb22ZWa9ve3tr28w1F4w/rDfW+pJkCEVtcIwiRt1a3YB/VdnZ5KcCq68i0AuAXY7KxNsCQEfjgwuGx2fwY+g1SuWCMuKguJ5Bq0+6YdP4ywCpP7l2NRYUT94uhR4fJqWgDhE9uoV0FtjEmqnKNai0LWEsT9zgNisU3Bzh8qvPUFz/mv34pYJUHzHkcEM6aDURPMKxS8SFY6nqxYincd2hIuTAxE+WkNadYFWxxTGxaOWDk+2EEVXTmTwFWjzGsKPYulF5MeG9XYwsSExy0ZKItRO08WMOjppP7uw5MObyf7DiPNbmgwDiA8P+MYBXiHfzVVDLplPGzaGsx2b2yxtmeWCc9QIdDabeb3m43O/t4t7Hr1cZuN3tbbnpbrrfSLKLg9oGtuxL4NQ6B6A6FzcFu4US5tR1291aCYVUP9uastdfz1s7rHQGrrkb8JBFp8h1+EmDlAK1PLwQwSw2r3jWsyBCOYRlufx20EmCV++9jRnQk/7q/3r6SIZ4qlh63hj4Vx50GrU4VulI48xhgxccdsNr1W9tt9wSsJLr+2UXX9y6W/zhgJdaQNDqVeiZNH5wL1gRYVDXYMIedXbaFfXHW2atFZ4u6sP1qxX0EKyfh/j3/TgErFKWoYwUR9lqAyTi0gFsyieJLQ10xAF4DHau+aOxmKOzDUNoHrMuysW2pqZfcx945wj3rYobREoed1QGwKmq7qlq7rDqCVmgV7Ao0Bcp3hhYSO0bYmqhJipAzGDUICQaLrUdmWd9zeuBmtyO7atnvCFhBkL03tA0KzA2dpDFMdbA/kviUL3u86jYN/pdTDbOCB1hXCyTqi8ZefXVBZro04BQr0C9G/jHGUYpHsG6438GG5LAN5D3OyoqhLgFqenxzlHc6YyriGwBOMXQHnx9AFvNplDYRH7E1cEfQir/OsMIFxJRAPD8CVtTkEwMscvFg/OLYj8gjlKTZW93U9NsSUtc0wPjdAuB39JOi865XpjxT12H0ZVkINOpYRXfUZGMfMyB/GWCFW7Vebez+fkmGFQakQJMO4uvSkdX+GBPU8He+bkdGKpntzpxnQF0SoMM+4F4CUOXT9moC0FubH+7Zso1IENpuOWiFbyS+kp173hLIXVMWXPtYxxU0PNvObvd7+7hZ2Q1Y/g0aDrW+pOjhzHd8aLABsSYZEys+CpCJABRPSMwrMMTgTwBYgWH10gr7bjazzhlW2MkSXYfmqXyRdNri0h2syFsC5eBT8kbA0g38mLiNAZESQYAXsTgZ+GXgDhZnDlgFUJSDM6ERkW8qJAixsPNjig2bB1s4PFZhfRogjgU/OWAVn5V/x3GS6wY3qKPO2IrpdXG/8f6osCUgS8ZyCkzFf0cwlAM5OZg0RUDz4IkOhwZdPwFaxXV8ioGWf0d+DY+BMc92ePyJQReUUfw9W5wfBXSBNIvq6A4/E13PzzuOM7UoCJ7JjVaMxVZ+4GKiKmjyB4AVj58gVWNtN7fd/mBF3dj88o0DVpcc/ypwDzGdklQ60SEAKyFiAqwoOZoxrBRwCTTFxnTdj+Pu9InJ8xXkosQnn/wRD/7XCVjxjk3O/iTaovHMcud6/YSxlXqYpxdTAdKxAosDJW40UzUS75Vwa0xVJGpPQ6qqV4KMjgPQf0rAatSlIAJyGrRKDEUd1zGuh33rVVcH9tQASW/CQB+AlYTZUZsRcDVgsqADVhVa+J4ArMaCQTCkXItKdiABVmjDLMiuUvCsOxP+JGlsKff3xCwLJsaqYlQXfwZgxRa5SBqdbQa2zSgwH3bBGRk4lhAiFWiOgGjPUd+0WRA19iJIUPCDgRSTiUBRD5FvVp58Kk3Y8RjkkAcKwSKjjXZ2UFC/dc0EmoV2BEAk+thajCC+FpMDa0z42lH3iXY9QBcEFQCRioNtd1tNK4Qd3Ww4KrxDgH59Y9sfPtr7f/9XZjcrFihwrg2rtk4v95HOIUifWgF9j/gACzCoQCU/zOfUhJp9+cbmX7+x6uWF1S/OJRDvgvWsAYKURMDKbKAMhzObQmw/JknyfoCRosJFv8H0xHsbVmsrtzu2OvabrYBtxAxgoTVoG28IWAFMQEIUvxIvVrUcPgKA3+ivJgwprnuAPD2muIWWiLOpqBAvcwI9Ik5CfJZhlUfTbuooGhwty7J/OWA1ZVglwGomhhUAjKplYCvtmMx2ecIjRlECTNBinzPSMyWB0/7tmRc8x7CK+GZaQBuB0B8JWKW4Ip/gBIBVjGvGL1E0c8VvvIfsKrQDOmBFT8BWsGjzzAEwj3czhpWYkwpIHrYEkjqYtLM8QU6A956aWZGQjGygSFQwTAGAVVTG6QZZ7yZgxTY/AFcYO97OyLDE99HCQmdnv7O6xRqGpklpTYkJatK1IegD5sz+YMvdwe62mBh4sPt+b/eb3u6WG7vt9/Zu3dsdAGyfUImlXUP3yEpbVJVdzTs79EvrV9dmuzs7d8Dq5ay2ebG1ebO1jlOWBVihBT+BQDE84wmGVaHYnQxC16zMASu0oAuQFGt+1BEjrVGaQBE75O37D2N933NjPuNRxy/SsMqYE5PdM2VYjes3mxKIez0cMCWwJ2AF0fWPH+7thx+uCViBYdWTIX0asBqBCm8J5ETkkaEp39tCRgNT94aDGFZdaV+cA7CCgHlB1irs4RSw2rogdDCsArAiw4qgFRg+6oAhTOnSDeH3sErVzUAqsO3Kxu4OpX0YKvt4KO26EmCFmF5apJqSFtpNaBWLyYh4jm2BRWVXZSfQquzsrGyZ4BKKdHssGyCmMPyWNJgAWmGdye6rwuBd+FZYjxZAsKwAWu0AWA22xmM22O3ynoAVQauw1QzXnJ2anfcp0ArfKzYaYiDcb9ewQgvgrLI331xwwnLKoRU7M893llqA9gI5Fe9FCzIKGJE74XkCHJnNBgvLITTFY+OEZwV0sBfRQo33UgomJgMjHkA+TZkCMb75i0KaF3RwzyK/o+6xvzfOJ3LUnGElvWDdH/hXvtbBKop5+y/1zwjK62KQmM0ckcCEC/wrngxx9cg86I+dDDGmFhHlH9UPHewM0NOvb1xD5N+prVH6VboNeF9pO7Tswsber+zu7p4aVtR79aERPwawIkAJxi+rZhhg5O2RJVq31ebKNU1mldhVZFoNG5sfbq099LyPAKvSQAKBPvmU0zwGjZZAgIRLFP4Q63YYRDM3QNifthsCVpwYmg36UEumpgQqi/YLQvahTxB0oJRiB2TcUUJXLY3DjoDV183c3lS1fVFX1u1wPjpeSIKOgNWEssD997//m2/H23dcQcgt8DHTIQeMpoDVlPoXr409FIFdMHJirDCDNUeQAxiaglZMKjK6IzeoC9ERvYURZYKiG4XNF2LaQY1MxxNO9DhZje9QVRKIsDSs4rgDNWawzTbEFPBMQau4gjlYlYN6Ov40kW56rfDf0AALNlUkgDlghUQjJYb6xuP7mBhi4Uzy4Dp63vUeAY7oUQ7A78WLSyXKsWhHBoLaMDV29dhbxzWMe5oDVvhu3BMYghAExOs0jUnUwzhOXFskZPE5SNig44KRzHA88xev7dt/8d9ae35lCxcnZdWTQaTEpfHdSr88lacTFWhVjhpWXiGk5wO7YwpYPVJFI6AmJshjPzmAd+o1zzVl5C2VD98/ZQw9eSj/BE/mINNzH/8UYBVuZgpYhcDl6c8GayME2I8q8WMfHftp3E1F5StaxPSdGE3v/Un+JUf1iKRhlYutx+GM4Nqpc3vueshygGHF9X7y5QpM8menRLRoAdCHZHp8HsHtAQz4SPOBYBX2RcXH8IMhRxqtrLaaqGpGcqYpn3HtUiu0gie1BBIEJrUbZ4QJc5FERGnEdbZcXBfMVf48AKxyjSdNdcwBfe4lDxBlj1obijMzMKxIvQ+Gla4mvoUai26/ZPe8pcQnsrC1wtlNrN5xklcCrPA5aAskYAW6uusEha1GQBEtQWHbEVSl6YBZMcNXKwMsJFo+7SnAMVxmhk8MYCR+joAX3ymRbZxLoeACgFXb2XYtoIk5SxhiBBNepV6u761BAITx4dve5pguM5gtP13b+h/e2fV/+Guz63sCVng/Kq4RTNJqZpXvqR9jYM0VfLAdWhVB67+8sNkXr23xzRurX76w2esr21YFJ/Vx+h5PElOItOpDm4I+YwSsdP56TP4Rfh5tXf1qCeEFNIIRXAtfF8M6xvYsBOrUAtJ0NWpasaCGbaLriXs6BnRHIrFq08FvADJMwp21Rl08b/XowQB+DrDiNni4w5ljuS5KaFlIWNlZBmNLIB4BAI112JJdBS1HsG7wi4Se7Jh8Uq8zAHBfeR1dR0ksnySOq338mP05jiWmJip0IaOdZ7wX4+enlt48Zkz/VlwZ71OFNopVEXPJTj8ArAjugGXYMdSNtsCIlVi8MkgWaCpgiK1HIsi3u7YX784IZKjfk3uZsUQAVm5fHDSRvdUV4ATRALk8PlLythsBK31vtD6lKwnWJAu0+OWp+pAKamNVTKRxj+tuTnALa5kMK7BAD4OYhEjerBiTFnwLB2RAfN8K2w5oDzTqVxHA2u7sfrkmYPX763uyajZkgql9GEDwoqjsrK7t69dXtl/f2fL2ox36eztrDvbqbGYv2soa21qDlhRMqoLoOrWNEmCFcwZgOP74WhvjU5/sS5B20MRHxtWZhhUAK4FVAq3GzgIfGjJOyZveQ//SPBbWPT4GKJ9jWOXrVi5r6utPeO5sP+X2M3xeymPQNrTilMZ9v7fNZm+fPy7tT3+6sffvMXHsAJPNZpoAb6LtPK6pGD7SsAJ4RwDPCwDyhmiaLa1BLmEDBdffnM/t1VlncxSZ0CFhZsgiVpwSuNPkPAesqkbxPYYDsCWwEmAFIIvFGxaYQjIHBhJABPJZLwzDbkILsWrsbijtEwArq+1z3dqmBFDRjvZHV9JlpoW7isGKuRlFaXMDYNXaVT0bpwdWPa6O3idpE2dEo42/LGwHloi391OffmzpVXzQdjMKrG+xB4Y9GVacGghAuDD7/t1bFjkIWqVMWevA97Qb7EnR09eFEzpQuFJbtoZcYb/UbWEv35wTsNKkQF1rvFZdL5jSCHAn2UTZB5fpoX8TYBU2fZxq6+u0a1se11jMyHPo/WAt8jf3wyjWbXvpWbK1Hn4SQ2MQr+EXgBsGuDhYxZiD06MxaVQ5Y94xJVZ4zeeiM2iUVwDAXZS2xzAYAHpYXGiBC92wAKjoJH3oggNWsrnRGpzyW7LbGQZHQc3jF98s09hZPiDHAeKz0me2I2Dl2MNYuMWbSxt2wBoGsqturm8JWEn2AliNhKL0Fe7r0iJyFp3YdGyx9PZermGfYoSWQOEhIF6AYUX4mmu+HbY2298ZVE0byE9gvaBwwdhWxW3ozU7zB/ILeWgH62Yzu1utbAPdwtncqsWZbcrSPvdbu+13drPdaLJmsL2zlJP5y1h8DqZq2Fdl3bvtRhgBihnD3tphb5fwK93Cvmw7uzoMbAkEQ6w+FNYAsKKGVYppuc4Y0KMl8L//+hBoaAAoU9ApGepknMPB97vdaCSwcHtQBglkgK6oX/V+CpBIbXVunHxiTZ7YJ+AmLZz4LLwLQZgSKSOgkzsV0YT1fbFJcMHEVPLpdz65Ct8JplAKVnxkcDCsUKHAhn8iHyV1Mg8UvXUQ4BkW3mq5UksJHboEfvEe6EPBQMBwxfU9Pm+huAHARWtggErhuPMgMa+chmHIEdYIzHLASi2VgYynlpqoEuL6xv3DtZoywnKgYBrQxn9PnX46jggClRAf3Uc3mHHPgu1HY1XCYbZWzc7s8pvf2Bff/c5eXL2xQwFJOgR0mkCF6iMNrN/A2MTRrlQYRrLCYbtwNGnPcB6imithkrHReNIcmtd4kGkA8xxANb1Gp3CQx67jw8e9rPTEhzwMsI4/5bnjffr5nwfUnDy/qTf5Eey202nW8TGl488Cy+x6HQE+Jw7sWHT90RX+42/Z5JXSnUoqCOnpKRB+HGhrD4E95YDcGIvrs3SKBenJEtmpxbYaMJUMk60QcGrMMskvSPBc8yiBxjCmeI+DB9G6NgpB7s12K45GF9Me9h2fJSguGG5Tez7uc4LjSKm8ahWAlk8OlK5PVjH0SVpq8UMQD8AKUwIhLJoSSkWS+m+2OfPfxxNqdNUA5vk+9gobQavM/jOJc8ZvJJbJrjnmliVSATDz8tNoxbWT0DIrc06dxvVBy2HYmXzaLa8RgkEHoqKiSs1IF7zEOQB40Zm43yPDC+wwBbZIGGsAWNudHbZbtvqAQXH74ZMt//C93f6Hv7LF1hnK3hIYU4WYbGWt8AEuRBLGdkpMDkJghIk9sLcQNn9xZouv3tjszZU1L1/YAVMEMZ66a9mSRzjT120NFslehZvwLWTbjYURCc3u9z1BF1JHoP/joCACMrYgMLCPCZho1XI2hrNulSsL1GEg7VVe7B/vLhNI4UGv1qhaEY/b0mJv5XICj2//vECV4ii9Ht8xiq5nzNLcgqli7sfO1tCGQCW0HKFZVLUzJvqhJSp7EBIO3m6fibCHr1dBqmdSJ7ZR+tYj8CaTRNAxJ04w/s3EdKxYJR8eCVQuqaA1nQSLI+lzmDaLw9L11L05JbnAFJXpuIuI+T5V5V5gFECAtYpvYA6M0wHTeYz7NWfIMenxEfMBkBOUiknKoWMF1jfigjSZUVpV+K400Su/noq9dH74dx7fsXVoTIIFmG2hOYfWnwYaN5gkJpH9EHsfICrvAT2Fav08ArDCbUVVHMxMmh6XV0AsB6HtP1zfMTG5u7u1u9sb2283tmgb++Lq0q7OF9YgI91tbdiurNhvrSkl+ospVTV1QGFf9moTQ6JdCagIUeaIvWK/52soioN+NciywvaOX/w3pm8FYz4vDIwrZMLInvrP4535MF45XSj68e6ctvCZ/CDudfIbygFwbVbLO143rNX1ams31yv79HFlb9/e2+dPW0PHHv12cHrc1yKRlX2PhNbblJ0NSuACNpJixmYtBMirws6byi7axs7amgyrc7Txk/mDFji0h+7tft/bbb+15W5r3WJBWwrgAgwPsHUBcnRdQzBljym2CsqBZwh8IgEDTBGOnOMDYFL1VWefdqW93RX2oZrZBmB7iDePPkEXkyCMt0cROEHLE7SsDgCuwO7Db2Hzg9msLG3WNDZDEQL7lEUR2e/VGhq7yhk4BTM42Gwtg1ScWp6wL5CUQ9cNTCuAVxBlf//52q7v7uizABxj3+yQONOvDFbWiMEUQ4x5rjO3I2fT2seDo1ziWBj85psvNYWxUYwCPwf/PZ/P2DaI+Aw6mNjyeG7PIQsC5+jPqpkPJBJwtHM5gVhzi9k8ic677Y2cAC3IuJ/Ed6gTHNp4AiHx02GyLm+IAxLIiWDjthsbYJv2AMpFQAgyB3w5bCD+Qpsr4oXI4fE4Cgj4PT9bSNcPaxUgI74PzD1gCSiuuKYkGa7O0iZxJxjwAEO8eETeG2PUxLdqWsS7ipAixohzg70U8y7FmBEn5pMVBT4hBhGwxBZThrgoNMxtu4bg+sqWy6VtNhJd13chf2/8fXrPUdGPeATm8GmchFaJ2h5RbMDPbAF8Q7G0ZDnVQwCLUO93Nuu3Nre9tcXe2vJgHWwz2sTdv6DgkQZWqUBWYt0yS0bhrbIt7ifOCYx0EEKaxu5czw56VjjCLY7V7wVjZ5eNgFYXtdRq7YcdfIWz7DRMBN+CdnOzDnbDzOaHg52Xlb2sSntpg12g5fdQEazqDqV1aG2HF9mhnVat8iF9Ufzbf/XdIVDpKWAlZO9YtyqMbjhhLKgAZ4SyKvCMoBB/R6X8ONFstOXYq3uyeqGFgh8sdoJH0IEMFNjby/KkPEgGsTgROJC+6i1fefKEz8IC43LOQKcAlfA3b8l7yo3liX0Exbh2mw0YCELP41rSsLgGQUwpjHNIoI1AnBxcCvbdmDDQaHobSvQvZ1peuvbHDKD883ictWi9fB1sqka9jI/B4GicfQIAwxjqnN0Y/3gfn73S2VAeweXXPY4zziEHBvFcAFYXX3xrX3z3F/bi5ddmFTReBFix+tiAUYKEWEEFP9Obw1QVxnMQ1UXbzI5gVVNrcyXASvdBgNUYciiqemTN5oHJkwyph10iP/Eq/ucGrH7i4T54eYi2/9LPefz9zwFyvxTQ+6VHfvr7055KdsmBrYzOKMAq1idXo/M40vsFyIudsd9jDYOVAqFiJfgR/JBd5ZpHDBJoe1TxJnASrAmPShUu7awc1nR+URUMBgMBKwfAYp9MgSt8MIIVWpGschXM1dOAlROG2TKDYHNGoFq2UiDFyDTjdD8xbjECObfx4x5Ftuc/wbh4CFilym2+n3ltXAB+rPw7c0tBkocg1OSKaYDBoBDjkxof3kY4ThjMNL8QSIcf1v2SHpQCAQwQAzk8Bgog0Pfx3q6DgUQd1aoDpv5sMAK5sHK3t+sPH2359z/Y5v/5mxGwop/N/BT+O/xWAC+otob/0TSomoFMj4mBVWFbBC6LztpXl9aiPfDNS04LrM8WVs2lI3VAud6TazSsoGUjBZM6eRab6Ccx5Q7TtMRYQUtbZEWw6fBNZKfwuJOOUKqkx/Rf3WRpNeoXiRjjD6/IxtaKADZAqzELO2r9/3E7/ynAigklp3YKlNFKPM5+A7BSyB1aZpgo1XFyXNXMCd7Gug9SPvcC9y+KLsEalNg4216dAUQdndBOmoBWtJ1PAFZ8r09hDWA/9+Fiywhwm9oAsp8D0PXzzoGcuLquo69LlIFKniVbAQ0r1zQSqOuAkO+3YFbxfLmWkm1kkuTxbf7ZDMg9IYzrDoCImnHeViyAXLp9WJ8BUEVsGut5GhceJSwArFy8OhgNHPyis+WvCsJgo3fW1AFYqc0ZLYN7B6yieMM1PVa+9UnqFojPTAVdlOo+9XuySVbLpa3u72zfr5lYXJ4v7MViZrvtioDVYbe1AgN6QpOHSQTaZreGtnK0immIKtaEo04RsGYAdRQxIm4cNb1YsFRr2QhYgRW2BWCctV1OisNTCYG0Kx+LS6fo0i+DrJ7TMB3Bgcxvxx6BBUerKvJwxKnr9cZub9b26dPK3v3p3j4BsFpCv9WF9p0RDk4rf+mTvXXMJ9HF9aUPJSChKXqwMl1Z2LwqbdHUNq9rW5QHu2zMGmfsQDlgW+ztfre12x0Aq57af2jXQmEFgCo0dHCvAaJ0iK83KPaCgVQwkYfbV7IMW4splDuCVozj686u97W97Qt7X85sxYnf7sdGdrjbChc6B+MGoD7OA9BJe6gEXJUArEp7UZbUWps3jc3RgQEhd956sbW3YJC55AF8p5gbmIaHRB4ngxhCoC6Yy1sAVQBL4NMOB7u+u7dPt3fUuaraznroE3GuE5oeoW+lOEcdxjGtVlIDCbCSrhhspSYGqrUNb3p5daWiIUEXtcDjbwBW+Nu00ijc7TeSYaBWKI0Uc55RhzFjT4W9FEkiji3lirIGKJh5K2ZoCXtxI4YMAbCiv/cOFYARmmoJwGpnw2Zg22l0zMC+RX4LGxgkDTwer8HzyIvBfqU2FjU5leOD8YP1RsIJp86pFZD2EdcoBqQgRsD7cD09tosiRfhvFgTIEJQkheI6B4s9/gDDK/e5Y97psgips0g5MGIVYRxgLZdWF3PbbgaCVStobGJYmTPKSNyp0FLo73W2+hhDEuBxjczxCguwki1EhxXuLy0677lYrIoT6t3eZv3eAaudzcqBAuwArCgDUcJ/EC4aWVYErMDQilZo6MuxvRy94I0VXWd9WdntbrBbsC0Pe1ujZZiTQ9UIy/3kE5/3W91jfCHjNMRo1DFzchLXnwaMkAEGTGUYbFEUdlkV9uogwAogdDvgb0XACu2NZPbBNjFNFI2z+D/+9a8POVsnr3TGon8qNCMq6mCQmORRFakAACAASURBVENJTyra8EJdPxbDcRLvlcxsek0E6PgbLW9Y7AAp8Fh+jMGiGgMa74qJpAMBBIwnDEKgwLGp8BosslSdT84rkqtAjR+7BnkAEhXiHLBCIBP/HcFLHD8n1Zzwl6kapYplWuCJghffOwW6cjALx/6QEXUMgsHmBWDFkNgBq2CoqYc3jbJX0C9qtsAkUVwf+wmgKdZYBK7hbIFAx3XJg924n/j+uMfxugCsym5h85df2pe/+p1dvfrGDNWGCgN80TYDMb/nASuAVQCtcsAKDmNE68cO8OcBqwQ2JuZVaKqdvD5/BqxOiK0/ZW1++nP/fwessHcVmiTACiwrTJMSwOPMKDgc6rep2noKsFIQHBOg4Ab3VtlW1Rr/HCawzorQHvKpRScm2OAb/zEAK3bAe0tOJO4CdMBgcPuSCWPnqwgBiJK9xCKT73CGJdrv2GoQo+vT3Eb6ULYZKCgKGxcC6A8BK4x8CkFVvysjYBWDJ1wnIQC8E4CVRyyyup7RCxgRiB6ajqx49dAZYw8R+h44Ve/Q93b9/iNbAnd/80ebb1ThzG172OnwufHfHGmdsXgAmlA5pSoIWPUogGDKz/nCqoszW7x+acW8tfb8jFNoKrCtoCuFmAGMFWoPHwNWIRAegBXuhVhWx4CVWhYTyMZ7H3pe3v4p/xetjYl1x9jEwQ0lE4n5kldcx4JarGtepbxF7Wmb9BxgNUKN9AXhR5M/1chupRcBQoVOV1mhLRCSAWBLikk4tqll4B0AKzEHvb3Sq/BkW7ElKGnKTRNstg5MQJ4R+sgAqwBMjkHpnwJYHbcCxlUNDbgxvssACzHLJDp8zKDUCPloyUvtkEnvKI7zxwJWYDkFYDVOG+UdUytdSFBELDUtROSxS4oZweh2IXEv4k4BK+rokcHQWV2hjRUMK9m7AUG9A1ay86HBBRvgFX0vtDE9JzM1FaDZLsh2D0jcgRmwVgtHabboGpu1tW1X92ZDT8BK4CZAKmmuHIbehh2mxCIxA/iG75d2kc97H5l7WsMOybqdks2Nwp9eys4j/8VTaLd5oF81Bs0P94suQnzXqX16HKs+V7B6LuL4pYAVEn+AKPuhJ2B1f7chYPX+7dI+fYKQM5LakmAKh22Ubgvhp31iXDBA8Td0FMNeA2gqkPQheSYbScBVV5U2LwZ71dU2o5g6bDJGqEDzDO1AawJWKDCw/ZzahtANonwimTdgWBlYNpwomAArMiIIzADQEWCFzxjqzu6Ghgyr99bZsgZDOkTlXGDZCzEEsgroS+HzBTShVQjnQLZVUdvMCnszm9kCgFXd2AKAFZjjBGgArIiXNuadzgohYMW9W9gBbeHIbwDC4Ndb0vYOwl3fL+3jzS1bc6Gbu90B/AcAh26OgwAriQ6Iie4A/RgPOCsVNjjFSLKpWPsgBMifyHwj6ce/wa46O1/Y+fkZ2YtkXw1bG1Bcr5yRRfBGU2Kn+WB8vzpsEvM1ciy5MQDNLnPge0pATBIqGQkbZBJ6MQl6kv2WDKvN3YrC/nhd5Nf4jpwwEjls5PD4arJQ0XZ2cy22IQCttrXZYs48XxANptE5R5PFAQHXoU1Fn+b1Wj0mHxexG74n8i/l/CHBo10NawiZgWC1yhe4zSBIokKlCpNeuAVg1cdQMgB+C9tu9sQRAMKhwywvviHGCfwj92G0OyzMyf8qGowYPAGLuCZcNwQ7xdALsB/C6/Odpn9ikuusGKwtdtY6ExJxKIAoQFQscnoRVQwrdR6xvZxSGEAMUUxsqGd30/d2s9vZqioMKow9dEp9z4xxIiL/nV8vgNP4H8EqifWzswwddp4zoJesGfacTLooC3tRCLC6KitbFLW1eyNgNQNghVjO2XJs2MB+wR78P//H344WPJz4FOQYHWFmvcPQQ+g09ZNC0yfR6xIQlhjnU+CCRbyYipQFzVHZjdY//PcUsApAKw+ygt4fGzM0omBAQzsJxxAaTaLU5q1pmRbIMwyauHH5dQvAKKq4+SINJxLHlqpLx9+p9wgVzZlFQvC1mMNA5SBZDpjE9XsOsFIy4K1+mBTgjIQArIIhFwyrMITRRiqNgscBqxywyxlmui/p+6ZMvhHpdpbYEXDnhqienVl5dmlf/+Yv7dWbb62o55yqg62I3ncY+nF89YRhxTYDKDyMgBXoh3trUL1g1dR1Pp4BrPJ7ehys65oEK/Bk4PNnwOqfHLB6LuB87vnnAK/n3v/c86cD5lQdzpObaaJ8mmF1XFmW/agovA79KrGsMoYVnCAqVKzs+3Qrd0z8fK8cyr+63h6TDDi9ndXFTs7P2wEj+FIrnNOzMxZovkf+sQGrkf3gAdxjgNXRNfeRw/lxKeiJ4AcJYxrjHUGN9r0KCMHsGllWHlOIxelaObSxAKySZiGueGJYhfB4Co54TATCFJDSNkuBc2RYkTqeaWmE3RJbywEr/Bt+rt+TXbXfbO324yfbvP1ou9//YDMIhzpjFPT63BbnAV9eUGClE2AbdKRwPGjJg0Bz19gBSc7Z3KqzGZlVmNLXzOfWQI+xayiODmYYK9CoVmZTGXnOmUi4pqzJR7E4ErqR1HIQiCOGlV8b5xhq38jPB5gSj41sZ9eGoEZGBlgFeJmzv0UA0N76KTbhWcAqK1h5Op9MRmh2MC5KgBWuHc+XGjBzZ+BIp0tsSl8zAU54m0Gcj66lAJ0dKsyj/49A2dv+PMj9OYBVFKTywTX5HnvIsArAKv1lfMVSsR6bgj5IOaBhJYZVavnleqHMgTSk4t+wX/HzPGCVWgLJbET75ciwClYrEt21rqO3AubFtbj3D487ncsUsEoFTH0H7jwAKwBVAK0wxj4BVpryBBsQcWFwbKVro4EQ0QoYgKc0PtUi2CPBdm0ttDMe9mCcI+nQVLgDNNqg6YnhB7BfiNUjYcVrwfgoMLhDryeLJPSLwkiOcbT2T25/jwGrOBfkEXidkkz4LwmuH0/6Uxwc+3LqacXefrhX81j1WCPxOV998vlMk+bU83lukq89+mUkixx2gXWE4QBbW95v7eZmY+/f3tvHj2u7uYEINpgSYpzsqfKjtu/IA1KXg7egZwdC/0KRbLAqkNAe2B7Y1YV1NtiX884WTWmzTpp+mIq37Dd2s1nZCu1pFNOvvSUQgBXiY7SiV9JX2uN+IwJwlhEAxmBYIeesxMvAOrd2brdDbR92pb2z1u7L2pNg5TvUYnSKNnwKXDOSabJrYP9QHELOQE2rmu1FX56dEbgCWLWoGpuh9Q9v4QbQRL2IoYSNqV2Q0ADZOwIDewwegE2EraRjZv+VAbD6cH3DNkGratv0O4IA0BgCK0uCXbRQPo0w8jNp+EQhScCZbFQAtQBkAOKEfdVaFls9Z1ixC6dQuxUA8qYFw015NzTACOIE6zrLofFYLgkzzVNxHag951Pi+e3U19QCQqxB/x8FKgetaO966K7t7O76hoAVtLKQ6xBUcpYV3rdarcZ1SsAKjD3k37jWu97urq9dMwtkt9bmi4U1nYgpbFGEb/JSjgar0Mjw+OL50G9ksXUCWAVpJkA74BN5TgzAWFIWoY/n4IgQM0lKUDqC3oiPbbcClwFU2VBbvz3Qz+Dx6ZC5eG8UzsIeBWBFxpyfD213+HwyACUJNBZMOZ044ntoDQ6csIfJe2RWHXY2L/FvTROkqL2Lw0dZVrVktQSqJRvX2EEt6COWla2GgwNWvW3r2jYlhjKAYeUi6x5zcUgG8AgfFhNawMRaQGTCnq6dNHOgEt8IWM3N7LIo7IuyJGCFCaD17kB91a6oCFhhj0qfVYghAbd/929+w+V5CqTKgZGUOAU67BvTEU/eiEAig2I+tuz58p+0GMZGjQQhvi/YO/irwEcso1xQPYAcTsHx7xuDToJgWphhMMSyknYFfkJnABV4BYMRGB23jkw1oKZOKYKS+L44hwB0ghIp352Q0xQEHoM9ycF6wPIEwwrXBAFSvgnCQUby9BxgxSqrswnY4pEBVvHenNKI8xhbKvj9TzOsOH0qxj7HxhwReG2j/PPy+xCU2hyUi+vI69vN7TC7sG9+88/t9Ze/snp2YQXbAgVYaeSpkGSg5Vwf4bS8pckG4MlgWKEXd8gAK59e8xhgFdMkRv3o43sb91oVlEd+/gxY/Rmwytpw0ir5GYCVswJp3PkT1WzZXswWAViVA1ZM9iGJRMBKyQBtgTcXig4dpKpoNYux8NAv2VtdKGHxODMlEA5YTRlWR0mrV8T+MVoCE2iUkhsEAOMkOGdY5UmDNJ5T8hmATM6wgn1L/ii1yCvoTICVgHxnWrkvfB6wQjub2rbEbnN2lbNa9HhqdYyWwJxhBSYp73BG1U3XWKLtnAzX76zYDVZCg2O1tvubW9t/vrXD28/WbLM2vxAz9Ym/4c9ymTyeqwf0ey+5N7POurMztv0VXWPFrLN6PrMBGhPQt4DmIAaiwCbzkgtkYOtGBlhRZN3bz4MZg6QW65JryQErHoPHE7iGo+h1tp+wJsSwToluBKZMHCIeyQArXcdgfvg+dFApT46PAs/HLbzHH8nHH4Gl3ooz7lXeyON4IJKHYFmhYgvdCR0/RHdnahfDNQab0Cfm6foqkQFAFfGGVppXwNEK0G/Hke9kJXhVM07pOYYVglSt86TxGDFbtKLELflZgBXjS0+gsuRTax5tesGwSnuTMQ0mr+2QWKzFtsDaGa+3g8hkL6klc0xqnZnJuC7fe2CYELBSITGu52a7pLZMtATm8Wq+Jx8DrTjFy41nHmMrzpGWVgBWiFXBsgoBcuwjNIep4CvdkwAs1UEhu04wywHcqm5d10/7h1NGnTUPsAmgOvZdgFPUo8KexOMArjxZ3fYbsvPYDk4dRP2KYeUsqziJJwEr91buZwAGYItDsFjEPqxhJamxnkcb7uyZBNhMN+IjOnPjHvvlgBXbVn7Ez9Q+C7A6OGCslmfEykiC7+56+/AegNXKPny4t/2uzAArATi49+GvjgAr9aKPJWTlZaCuQVBf+mNgV6E9Z14c7ItFR12rBVqxwLDa7ex+u7ZbAlYAaTR9FeAU2lejNaluNSWwhT0CWIOci9PkBFix/oX1AAlgFo9rK5qZLYvOPvSFvT3UdmdIjvdkZ8meu0+ALXGGFZLpUU/OgSiCVpiIBobGfG4zaFmBpVE2YmqAgXUorBwOLip+HFnh6kTnLRtbnV0FLR9OkYU/gOZxVdndZk2G1QrDn8rK1picBl1Q7CswE/34YqkLOA4zHgydYFVLZyzPGTE8IxhBMkVidCNvgH5wTN+ED+x34LoM1s1qm80wCbeyxfnZUcEqz5VG4MjtWw5YiS0PfSyfCux2LZiZsokOErtGnmqa8tdgbsNOALCC/wVYlbcF6noc2CoXx4TncV7R+YP3b1ZLirLjtdChREsgGMScQueaXBzGQo0rtQSqLdAnBjoDXvb6IcNKebDOI7SoopiCdYCBBzlgNU6NduIci71k4QOAlHoUWFRgVK1XvfXrg/XOuAJgFfY/imRqiQ+WdBBRHG+Jwm8UrVhs8jySjh/rBaBhSBq5VI3rw5KxxBY7gVWYFjiznXUlpmpi66q9+sggCFp1wMoH3fAlajHfFYUt9wMnBN7h/lSlrUswcY3PqSXQwT0SatwOSZnUgT8BVronep4ZCDpw0fm037ON98oK+6au7WVZc9+W/c7qfrAG+xt70P8SE3Y9PrYEBtiC406IZGprUjAeqvzJUCqgVk+jwAAF/zl4I4BIj+efk15zLM4br/l/2XvT3siSZUnMc08uVd3Vy93evW+BMPo8EjSYkQD9Cw2EkWYE6KfPBry7dXUtJHNPwczcIvwcJsnqrtvvvic0CwRZycyzxInwcDc3N+/sLD1ABw0Mqgai6b1EIbc+Of8JWOn8bhOqa+BCSFHMq6vrgcZCdVxwvJcAKy/Mes+4Vi/eCrp0R05OqYO8y/vdELDSxtOZah4nM5iqEaxA40uAFZw6A1as8U6nDMeoInUCOX3dfT7ULPSl+0DA0JgHBbDSZqvvqnc2duzq3KxBArPky3UcF1fxm7//V/GLX/1tLK5ek2EFqvz+BO0HcGwzoLsIWCEAegxYUYNhkpozyXTrGlYZUORxZczsdA1rxPHqSxpo/7JF1z/BU3v2LT+9htXnXmF1ND/3WJc+Pwhg+0xqgFMPYh6zOxrDqmSZBVgN56QYVmJX4ZudAkElh1g16ObZlYaZEgtzZoDgLidgvYgqnl0VmYUHYMXGt107pklHyq7L/nhdFC2s3MTEgPzxGlbnKUTXU4+LLZrVIVRBYA/aUSoxDhokX4SOiVUcvYqui9VTEyjO8vue3LSDYJKdo5bFlY0nVT2zf51hJS6EQPUEvxpgVcaLzFBpcwls6RpdeF5obU9YqwBW3pNIo2YHn0Mcd3s68ACtTrt9bO/vIx52Mf+wjTkbFkoMRaVy5KBzNiKA4bGbto6yxGRJQXQX149kEjRNrq9jDs0FtJ5kgLIIlFYQYCEyqiYB3Ae5AYJSr6QHGT/OjpLFYZYMANTOdrN2oNeFNbdUDtiTQtpfJ3Qu657eM6naX9mdqAXsld2TbJB0Dvv4eqwrIPy0ZfC+XPeIvsxdTtI9l17OxDvIlVw6DZUSUOjQTaZLCnIjYACgAQaO533W5jZAVOzzLJ3IzkQAdppmGARls9lIS6g1Dau8X4yHu/akw+2SBs+7HkgjM92d9ZcBK4GFdSpbkuEyaIV5CFW2UhITamjDErf9jjop1rMpU7gxqCuYqXkiZpWBH/tDYFQIkDazUmO13SIgkw5Llafw/Bv7M4P/ZxdTlbz1pGmfK4iRdV4wrAbPN7sggnVBfTes60w04P1UKiFglQwrXpDGi/dEAeozNe347hQuJjhMxhiATKxBJIQBhiEYE5iFccU35g4EuzFi6BQrwApMdZWwcKwGWp+5pgqobFBKc0YlgWruQzIXwTrGDrbpxdfSwuWse4LlP0zetHXX9svPA6y0b11qmPLYHlwCrBgw79BVDLYvQc8DhNgP8ec/oyTwIf74h/doikrxfZSiiXfR7QLnXGtwkn/NMioHjCqnwXMCYJVaMrMpGVZfrxfxajWP26trAlDQfLrfbuJuvyXjCEAUmhctyerEfpqlbXPpr7GrbHb3ZlnqPrvfcs84x2ytpLH89avYTtfx3WESvz9M4v15GveIMwZlvslKIiiX+kWc6wkSgzXFQBb6QZO4BVACrZ/sIng7XcTNdEFRdsztNeK/7GrHWZLPXrEXUI8uVo7x5d9Zczfn9+58irfv38cWfwP7ZLsTywrlZWAQ7QBkJSBi4fUEW3F8NR0TYCVg3wkRMZmwFrHvGagSSKFStsUSALU6wAIU31Gg+xg3N+u4gk7kah6vvrxVwrEkmKrtUSzYE1qOp/xzvUJXYNu93l3UgIt2ISX2JESe5ZbJjL7/iKYBIoJUyR3vBSiTs13EHDBgpfjyEKdsUIE4Fn8Hu4qsM+qKWeJA7EL5dCm+ngwr2BdONYJY7jJdEnAtkYhYsIunywRlp+scHzP8QG7wXe+2sO1iW8EWwZdGSSBLAB/2sd1AYF4lgoh1e7yteL0DWBpJPX9hEFj3ktBIYYAWH/cmKJg3YMFBPB7PSeSeQ+pIIQ0NxiFAIDTUOcQaoBVAaerNiRmWVBxbztwlOtBO8Ft8ptids1vo4RD351PcnU8CrKCHxfxB+tSJB7WGTMkgtHSGsE2BzbhX7L0LXBPuhxpW0/hyMo2/WSziTZYETreHmOz2bApE1l+CaxI0yf//X//mNw2w8gIzaGXQYujkdcCKD4eTKDNUmZHC5yQqjsEG5bGjtXb4+8IRMndpY8drptiZYWVWUXcy8+HnJiih3t7tQOwdlXTgy46FJxbES5UpL92oSsZtDPhcck3tiFng3OWLWMR23i47NDBM2ZS1sNLkLFos1qglCaY5lp3CaMDKBuIlDbLqvMuhR110stgYwKqtua/bbe3t2Pk8/inNhWFWuI7R5YDc78DzVfallWlcYPv5Gfi6DGACsDrMV/Hbf/gf4xe//rtYXn0R89VNHM7QsDpk54JPAawO1LCieCgFDTGHsnSHorgdPHRokRzR7ML2dMDykgYaNuUf/1V6jD5xkOfHf8jMuHSInxaw+ekBq3/e999B4OHYdwf8RcBq9NAaYOUscnbW64AV7CX0bgRYUX+wlQRWSrgz2gmowGEjEzNFdbMkcBpbAlcdfDf4ow3R2UODMjVoZU7sMwGrmN1QdL0yrNxNStQM02P6r7ZdBqwa0JHMmro3PQ1Y6dmZ4VozeY6H6ALQ2TbgUjWsUnQ9O8fS3jbAxcCLtGiGgJUEyw1mwH5XB9XToQEOAJ12OwJWKJOgvscOjuIhpodTzA8TlnWwl0yymGmzMughtJT0fGssNcAK+xvKQeBMzmdsEY4uP8yOSyG0ZaA9PhIU1f6GfQPbsrofWfuhl3Opg4/miJ+Jp3UDrACcFeb2eB/X81GyrfoxDubMipPTW0EDrUGAEt0/GYJVfS982oZ/OmAFFkw60WVNtzYKQvjyuVt0XxomAKxWqzU7RlrLSvcs8MW7s8ZMB2/i/A0kPLErD8c5QSuCsvkMNMlczpWd0eg3SGDV68zrW88hYwLneArDnE57UhHq9Wku93FogBWuvbEk/Rw6YMXPZYdoJOF2m00CKwDkdCEqD8r7z3k4BKxcatsDOHeTFHCkDLgZTQgctpu7UWdJA5n6WRO91ffyI8YzE2DVE8KaV3reHbBSSaJKVKTjgnsiYEbR3FxXZCBIzwwBCAAq2BBJ9eH/EHCHLhG6vkVcs629AzyNu0py0eUL7HuVVrb/k70m0ApsK5QMUhMFrCp0sEvAyg29XIbZ7VGfQ5ozYj7IB5e9A7sK34jjxZAVSD8GffKWRv5n9UULIPVkF+JPY0g96aNdZEg/fvclwAp7NUWfCRLu5YefgkEwOgW+fXsff/zj+9jtz7ExUEJQ2QL1Ok8Tm07giiXOmXSg/UjACm3l0elvjk5iYEfFKb5cTOP1ahm3KNmeqYT6YbeJLUBLxHFoXoTuXkvMP8xTlP+fgZUTsLperMmEoJ7TALASmDhdSYyZSenVdewmq3h7nMbvd+d4F5O4A8sv2d26mVygbnpgcXFrPSbllGXgYCLBfzmdYnk8U//mdrKILxbr+GK+juvZPJaYNwDN3TTGpirFxlk6iOeQXQNpIJI1TH24ySS+v5PoOsrf7ze7uIdtyRLCu+2ezCskZTiHyRDsIL1L/mAPO2CVvkMm653Ug6C2QBeBM2LWYP5rjwSrEQDH9c0qXr26idV6Fqub1DgqhBLbHZaSYX0XZqr3UceJAKz8d5URIwkm3Ud82b/ReEt4nzE2xusg8XUn9BzD1T0P5zM5BO9js6z0ecjkZGmgSqrxOZQFQnRdexS62GVTMCb9uhQOLXriDCppzFJLr4GM4TUW2ZQkAUWLpmtPMJgoMyKJAZXW4/v9OzSiwL4owAoJITzf7cMuNhvo/nXASpiHN7tuAyrRw/uNxl+Alc4rxmtG/o2VhL1stUK5peJy2GOyhdNfobYVWEunfSxP+1ifDtSyWgMgarpV1R5pL2yQdzbpECM3OM83x3M8AKiKSbzbbwtgJb8Oc91lqAYjAaVbdgn3YrwDz9OAFRhWBKyOJzZMAGD1m/ksvp4BZJ7HZHuI2O7IsFrM0NBHmWzu22xQEzH5D//Lr88WijQzyKwQTwhcwJh51VhOSc8TSqiyCF8sHqCOldnMRKI5GZMBRdHdoj/gTd0PGcglfif6mq0z/TcvEIMrdJYYHFijQeVyWPhAKb0ADSzpXCp78fX40fZA8cmtSj5cQbYNrBhtxvUauPMYV/AF9+3rqoFcD+50XTYIZrD5eeB1lTx05thY9HMMmHwKYNUMCrpm7HZt8Y7vVc9FhuKpL4NM2lj1vg5OwhiV+ysT3eNRP1+BNM5HtJklYPWv4pe/+YdYXX8Rs+WtSgKBQnPGi6KMjdC1wvqJRXuMoOgdwCoDVrgezKMUIm5Bby8D0Maa6D/oweVrDPB0RsblERJg9Rmg1aBL3ONz/PMGbH4GrC4/nx8LWLnFdh1XOKzItotdZYbVGT13qI2itsAW++2UcDNis2SNgJU1mCDXC6cKQC80OBzUK6g1+0gMqyytrWVuZmumxlXuSyo/TFusY0g0tY2R0p/JqFCXQANWdkqk7dMZVkqWpMRqdsKxLRJghShX68/BqPYCXTcchscMKwel3aFzYKpOdYo4GY41wCodjSa6bsDqKYaVxgLOo8AWOV3KJBq4QGk77HO3bdVZxPXDsdhBDHS7I1hFCQRqmiBrNQ1o4tKUpaipkwcs3WMXQvAvHJDks0h/AEGv9toT59B8pbI/althDGYzOvYERQcBp8Zb2VqDVQqMq/5QB6xcjpqdYnK/096ukqq6N9Q1VQHFceLNzqyBnA4u9PUH8KYCKD2/IOfZTQ2e2v9+GGD1eB/NHTMTWHZnM5mFiHACsVtk29cKBqa9k51YCen4Y/zh2BMcUedAB1ECKI4JWEkvrOldsTys2xNrDmmZXwasDBp+GmCldTf0C3oSTH6nRpfPqZUHag0AkGHZWIJZEkAHYAUBXGW9ufqhoZEMAdsn6SPpOPYFzawy2AcfTqzNaesqibGSXwfA6n6QcB37cdVvrr6X76cDVv06Opt9DFipU6HZWLin3eYuASUEdOpepoAC3UOnsUBSj8wcePtiOgK0Ivg1iVhDYT1tXffjxLJyOTeCZTKqkgmpUl2BVQd0wabHlaDVTEyr5wGr6jOB4ZrzlOLXCVhRCxfrW4CeyzO9zuTrq2SmNyuQFa/+aEs4PwKs/N4hy/FJR/bCH+hdphbVc+u/zm3vPfwc1ia0kQgKuoMlksin+J6A1V386U/vYrs7xcNmF5stQAt19GIDLfi0BHIyIUI6hXSVWEaX8RbXI+bAEQ04oCWDxOw05udjvAJgtV7GwAWgugAAIABJREFU7fqa5XO4nv1hR7FzJB62ux0ZVqsFgE7cMWhvABLk+98sr8iEYDk7zpMMK44H8h5LsUIAbi2QTJ6t4u0+4g/7iLfniHvoZiUYxXFyoj4HFPsKWaHpI3NPK8kHEGtR5j4/nmJ9nsTr6Sq+XKzjq+VN3C6W6orL7oXwX5SYcdM0Jjq4ueXrZJAk2AdQBQABAKuPH9mYAADW/XYXdw8PsdsfYrM/xD3ob+lzMKIgOzCTT6HOeJyr1ohsLBq9BvBYAFWPpdhchFVFCVihQyBs2m5DsPD29jpevbqO1RWSQ4hz3M23VzE5NkaXuQpYOclmwAQsrQpY4foFfmeEVJqG4RmSZcfy3WSiM35/3EW5xm/Wi/Z+3eJLHJtlebInuBAyhTFmWfKK1yB7wOut8WP+HXZerB4nmxr9t9l2Sgaw3lLPx88I9wCQnfsYmZKWX1CHXQDlf/7jn9n4AZp6Ls2enKfUsNpuwKhCSaDKecmwOg7Z7jUebNhGVh5YX5t+COZpcy5UH82S4cOBgBW+BVxi/WMNip3PtUiG1T4Wx31cndE3GyV3E5YFopSupJNyVaWPnjJJAv+UrAZgtcX3+RzbySS+2z7EBs3vppM4cD1gr3XXVgHcXj1IfNP/g5XAMz0e4/r6ulVZ4AmAXYWSQJTxfoGSwNksvp4v4xZ+CzrC7vZkTC7RdZYgqVKzFvyf/Pt//W3zkjyg1bGDBsAY5KgGGJOraSSUgMPAyatXr9pgeBLXz0NcroquG3wy6HR1ddXOz4EgMtk3PFAMjUjjuuFgurWwFxJBc2tzJHDSkMHsolWBsp5hF0PMBnLscMgnF0Dn7yGamoFQWWh4wB2Em7IbRN3E7OwZpa+it3VB+VoEKHXAwwbJ19MDKYvKDannDMxcupMIs4+HY40ZVh1s0jnHDKtxAD4GrOoccIB6aVw9JpVVpfP1DoUQiDsvruLmy2/il7/5+/jq29/EYv2amwtdNAqLgqKcgWku1w5YYfPG37GRA/jbx3yKbBCTJrw3ZxucSGsdpBKwcklgve9L6+WyQ5OU52cAqzEA9ug4nwlYvQSo/RAH7oe/96cHrH74Nf1lP/HS83sJsOqA89AR11WKNq8vh7bK2FgLhwE7XFQAVifU46s8kO3gJ9AeWHEDai2DGwtVjhftG53d1DU5w8lAhgcByiHmcJgox+hn6e1E1+vkgEF4My8IJGUgyZ/uijcCrDrbQ6DzBLXuKIVCKd8EbbGvqVtnQWTRfVOElMkTORAuCfTabM5x1uDbLun6rDugn95vtJ+oO2p/rsOutQS3LIJKsMAi6/n8krHD8SqaOnqCAsVdKm2wwc+aGjbQKUqaNRwCAirEDjrYUe9Rx1KtDTKi7BbI9sxy0s6naUBHw1R8B+aNMpdaEhQ/dbCAbDnEWsGuYpeo1PuB45jZN5gl6X16fo5Lnqh8EsfDlhl4i6UyUHawnPtPfQbQkRBrWowXl1TWPbj6ByzFsNYVP+fSSu0jLunsz7M3CzBzvAfBdW7nquNLTyccnlv/dNapAamnjzn66KslNHo5QWfYCYiWlhOEkSWc7LIvloO5S2LaC3dGdJDCzDbWfLaQVmmmwEOMnYLRx9pW2Y1B+/9Ao8NzWIGB5qWTPR6zDrxxfx74L3peek4diLR94zPPzlZKjrp9thqswF/ZbjdiFaIUFokrUSjLU3JQo5Jgry8BVy4pVqBMZgjHFN2OVPqBb2t3QgPF11ZtuX/3/lp967o+m8ZeInFmVhlAM7iEa7AvSBZSip8fwbpoefncE9S3lexHAFbsEkW6C9YnjgNWHsqNpiwHZIc/ANPJhiBrM/0bMNVoE7PhhgBBMaxQEjhB8HTGmgWTDUEnEn86pnLZfU67CUdPaGCI5wSsHESyqxUYRAnIoBtbhiyP1hmBqrFeUwJWXncG3exP1p9iDPbOkT9052cgmCyGpz57aU7UawDDyokgJXjAmjvEh/ebuKMAOzTS9PzQov7du4/x3dv3sdudYr5csWTb5WZNjJ1bZTIYM3kgC63glrpjAHDPp7hdzWMJzZsssfNqoC1ixZyAlAUCSD5TgFV0Hci2uV1dsYMflzDWOgGb3D+RC2ITo0ks4FRPZnGcruI+FvHHwzn+sD/GB4g65/qXnRawYHvOCpgLg9ukNBizn8nKAHQGwOrNYh1fLq7J2lii7A4gQu2iSSkiAQS03PQR8rUUe+cai4jNfk/QSrq459geDiwJhN7VDgF+TPkeAFgUTCDoqkY32FfBjHPMgvXFEvuMG1FKZ/9ouMf4jgXgkKEEO8byMTwXAF0ow5/Gm69fsxrEcTFsJj4D/Suwcm5vb9OWV7a34meVGu74fJTH0nVjf8HxoMmE1yCoTuA+mVrUMsukI0r+qq3T3tyrhupePH6Mmo/phzjASuCJez6+Le/D5Fv3IQyQAtRobKE2j/qZ6PslLkHWFGY/WZwC5Qm0+5yM4+WLwi7Pp/O4u3uIjx/uA6WBTPxCdH0L9qn0DwFcEXQ8nmK72/Jn1cm2/fcYDRKwxDP6s1ANldhEuqczmY0i6mh/A3jHRCp11/axuFqoScZBgBUYVuj+eTWJwMpZgYHOAeiJX+39mnHYS8l6B6irNpZoRRYPxyNLAt9uN/FwPsfd6RjY6Q7Ul0tdQTYVE0OP/l42x+HccpdAyEIYszkdCKJBv+p2No9X53N8g06f8yXX6gLJzQO6HIJhJQYlyyYxHmYo/p//8y8H9sDOnYEOAzsDQ+8tHhnOBKy0qckRoQ1IEAcLp5a3eSp5Q8ENV9F1n8c3CUDK11SPy6251Ajj/0Ru4QTnABHASlE2Oz8+vo2qKHp9Idg5HoNrHo+xAzrO7DoDUEGfCmI5O4fXMAkB2FWQztdlVpq7zNnJEeV0CJBVB8jjW43IGGSqz1ITN4MaADvusJX0/S5a66z4MPBQQPD0Vv9jAauxw+fn7blAQwSHdb6Kmy+/jW9/9bfxzS9/G4v1K24ugOEIWGXJEY1VznTT6WGsBFhBeBSZ2H3MZwCs1JYXhlyAVTqC2XmLzzh1ecYaVmOw6kXA4q/MsPoZsPqhbuoPe/+Lz/9iSUEHp14GrOr1tDxkvmiwRbpVLAs8wPlFEIBM/TyWqyut+QLoG+ToYKzYVfienPcqC0BnqAnKgbBuEHQOgSoHcUPAqtPl/ykAK5bF+LIKM6PaS27UmcTozJDeJdQAVt9vBO5x3aQjpGDLjkcFrMRkUYCWgVHq/gieGpbkWnS9A1ZdiJ1UdYASSKBM5eiqvA6OVKbIylRwwAvHhv5K9otnVz6DVggM6VhLAwlUfM631ImgjU0tCe456TSSpYFAHvaXGXXdDbv4ALDKuWSHU2OnB1CdDZaEHjaPAKsukn1uyR0DngKsVBplUEMMg77v9yDRHZtSd+sCYOXcl9ap54KZfWL/6strchg+GWB4yir8MMBqPEI5rgPQSmwTvRMgdJYqsO085oe0jsCwMSNPmekEFUeldQK0E/BMXRGXHViofNx5SUMF8Rftk58HWElWQoGF91oB5S3QS6qWQbb+N3BF7LPI5zRgxS5W2QmxA1Z2APo4C7Ayu0mlIBTY5TpQox/OaZSuwmlnJn2XDEyxVlrKoNjyTwWsACBxjpRnXBlfCHrNtNBcVPnSngmEY5zBsMwGEGaiWI9EDKslS8gAPcJuMBBLFoM6OQFcEkOBATU1Zfb8HYECxJW5vmBHaG8SsILAMMFlvNddBJE8FWsBShdFCi9tbGfu2eYCsHIZFUsBWU6FuSBmsACMPueHu50endfDkAmp9Sy73G38wD9ONvDQKg1X8uWEUn8Pn/0lROWCQRiDV3xuEJxmmY+ZgBHb7T7uPm5jswGzDYcX2wO/f/f2Q/zhD98RzAIA9ACNNnVG6FpWktwRRFUBvawqUFt7gVbL+YTaMgCsUD7nkXZhAfWUAFiBkQXAaiZh/QkZEAascvpmYoTsG1wP/O9kYkFPh0mm2SoeYh5/OoJldYx36LyXJWK0A2bnZqKFDMSKSipv1SyyuIPSYruazOKLxVUDrMDamO9RLqWuge7aR2Jq6j5xfiSDlMBFMpgNPgGMkhD7jGW1e6wRdxU8n+LDZssEOUsEAeQCCMn9UDpyohKTCQg8D9163bgq49OnEyJgaCVglZVI8L3wdGd4botZrK/REy5L55NFipgaRA/s6a9fv+K8cBLA5BAMIPVLUcbLxH76GrlXI+6xHI8rm5Rgk34Y40YAeFtJEuCrMtH9WgfkLu2Q0CNLTUuTOrKJm+Nvlmry2rJbZKnSol0nM0oLcLjX6jUBQl06xfE+/ZmUuTBTUrYP4wuAVZ1ZH+4hrr4Tmwr5vsOJIBWOC1sqcEuJIewNZBMmywjj1/wHM8YybrT9c55RzSbZd0/d8BJgxrNEFZa00MSuouQRzoc5AbSZgNWBLKs1OgUCsAJYNTnHGnsXMBBahP5ldirXG0uGJT0hwAo6VofYnCO+322pM3d/OsUGpcsEdGWPMMJoxkDgXyhCY8ERsMougbhW+hkAPydnAlbXUwFW36JxQpYEzg/HWACwylJfAFaU5GiAVZYE1hsZB9wGfZ5iECHzxGwPNzTdtI8hUEYOQY3LhhkmIYdjJNbBQ3Vc/JB9vQYvDKoRVALDOWuA8VkgwAKraoenLs6qDFevjx/fp2trLwFWFdSqm1EdQx/PCxrv8yJWNwjVeLp0sDs6rqMdam9gczfF0uUOdTzGgOMlh7mCcsxQ5yIyg0vOowyJrtUOXUemfFw4N9waS5aknrMhyyONLr0uCqaNzSCQLKy0p+4J4urH2TJuvviagNVXv/gblgViQaF7jpgI2iCeBqyQykOeBLhyBazAskJA0DVX9LxT7yGN5OcxrJQJ+2uWBP4MWF3aSP9yr/2kgFVx1u0194y2NmzZVWxKsNPTxrAKlgQuCVhZ80nlFZlsIKsqNxoKLWMbE5sKOiUSWsdGiNfHWeoOuP3UgBVKAmMqIeGu25MlPsmwkjelZ1ptDO1cAtK25RW0ksOTpcGZkZwvOkuHf2eb5N5Wfsiw0jbOPHURqHa51WXAagjqSaRctlIsCzOsrO3kro3uyKHSfN4bKeTWEoNTgi5OGXjSWYPoeBXtlhizxX48d2uWE/fMPRntzpNh5YDNQBbLOAwCwmaWAEMPIZ8F9kIIySYLjewqdyQjc6MDVh4DcEIIVkFPAuVMj3THekc8XcOYYaXSLoIhcLq4TBTcGjThXMhnZpCgBxVj2/Dj7feQYaXEUdaT5kmaK1724Cy35GXPWB5kMJNgxMxaRxJf7wyFvE6CIxyZ9owU74riqCwp/DkxNwD8VMDKoICZCX9ZwEp2Q/v9sNGP1q0CYwNZmG8AOLyHKWjY8hvsKvkvlWE1Hl8EX9AZxXHlp7LLIhmnAqwwfgQ+MBZZGkdAJ0s2ANr4awxI2OerdmfsR7rcUKCdAPauuSaWRm/okNo3fD5YxwgClIEWWNVg8MaqIssuDaDuK0HNZFgh4DAQKMBK7erJqHVmPvcBA8kAvMleY2kgtJfwfrCytBdAFwYxG9ggYEBothk4cgdOjZrYVNY8eQxY+blckjYXSK7QTmPc53WzXdlF9TJolSV04yVd/v8SYFXM2TNH8b12ZItJz/yGFhgAK7Eg8AwOZFlBy0oMM9hlABcRf/zj9/Ff/9vv4/u3d3E4TWIDLTEwb/LpK0HSAasC12UQLKCKJf2ZSAFgtUKjKKw5xGyk0qh7MMAqPEOW6BCEBGNKIv0wvzfLNUtL+ZgRd2VJHHc9sC4SsKKeDlnRi9hMFvHdKeKPKH2czWPDxgC5T3i+ZLywwH4HZnU+2r6X6Br3KNlHqRE6Bc7mBKy+WHaG1XSzi+VpEnMJCTTbgg/hGslYSTifmk/JniZZDCW3+4P0GNG4Bqw1lKgByAWT6nyO7z68jwlj4HPcPWzJwGLTp8MpHtAhHSW8CYK1xFEBrJQw6P5SzpRm/2F/rAElkAjXC98LYviIEQkTtIQKrh9AlXWPXn/xqjGRYXvYZOsoTTG8ZzYXcQJHUHJLJaUsD0shdMpGUMBbbHHMCceIiK+9of8owIq5j2TlcUsbNndzYs6AlRmvPBeYb1lW+NTiw1rKtsSDeJNsfXizeF5HNM/YxgbPD4y4LE0EYxnLyTpV+AkwGe9z9YFMr+Jl6vqxlFP2CNdOHevyfMf2BMkE2RDZA66/1GzCa3hGjWHF5hdqWIPxQNnugTGAGFbz0yFW0LAKMKxOASjzaj6lKLtKA3PPT2OJ/4m5BdBWV4G9B9789nwis+rDYR93YFgdj7EBTsFSY6xjsegAYothlYw4SigIeuO+DNApny+uYXlOwGo2i9vTOX45n8eX0ynZkfP9IZYAtabTWMHPhm2nHwiblUzI//hvf3uuoMIYeLgEWBlAoBNBITBlXQBY9W5G2VLZlHQnt9zCtKnMaxH4Gnx+BxBjsMITs4JCBnv0WTkXXjxiCIn+WOnZFRiqrCKzs3x8lcQNxTN9DQafxmM2Bl4MqNkY9nOrxMSsKwd3+LxLXAZd9hI4GgdVFTjzeDXDO6qdlpNg4UtTAzMTnRpk3PASqFHAe9kpx7kk+tvF8Opz0d81fj5nnWs4rinxdczq+Hrs/Tzr/CAUtVjF9euv4utf/JbfV6/exGk6J8NKiRlkClNA2sFJdpbBAp4zGC+AFUoC55jHSZlNB0C0Um0scuQk5i79hWGKrY7B815MLel60d+58Aanz56huL1w2JcAlR9zVZ/+mX/5JYE/zfh1B+Yxw6OMbsmeNrs4YoJoahqwmiRgxYa4BKxW6+vUNlE0aKAamzgAKziEIsQjEBFgNZ2KYcXXa4nbINXsDFeuk7Q5LnX+SzGsxoCVc1Mct4no3zLg+nEZsOrdPattlH3vgBUAEthrCzHjeMi4Cdi7wLBKwESuce8UZJBlDFgZLNQzcOdAaQvIVlrTQrpistHa0BvLxQ5QJhDgdJsSz7Kv1DNBZpIaKDM4rRD1lGPUHMZCm+U4GKh3x+DMdCJj3AArMDjg3JaggzayqRz07Lj2BJQqWhdNOizolkXGBi46s5a+fvrSDbBKmvxZwEpNNNlOWyS87onWuxDogc6CZlDllVoYvAFWZl4NbXxfhZ8HWA0YIJygw/MgEMqZq+QOnm8DARRYCHDWt8C81F2azGJ9dZ3zfshSESiX66ElrDoI6lLW7eahAFbZqckQQepr/qUYVvYTDEq5UY7XrUs3/JMJKZapKkuMtQp/A4AV7VcKyivYTYd9NL4Uqad/ozKHIWA1idVyreAAuj6HbQZ8KoHmzCBgpCf0QwErfMwltFozTgy6KygAKzWUaIALuiAS4FCZHpkrBbDquXndk1mmAncA8goEYxdrtqMHICJbg+MxoM0gjro7KbBMH5YBrdhW+GbZkAHNI4I1+HqHBKzgcxmwquXixYfSY2mSIUj+WZuJDCs6cGK8aYiHfg6TfRY1awyLfGfaL7P2+NPA+YAJ93mi658CaNlWjOcHnhvCvjME181SY5k0SlsBFkvHC0zo6XQRu905/vCH7+O//Jd/jO++uyNYzR6xieY4EZLTnclQie37CsSaU8GoQI4dAt0ErCBRBd4EW8pn52CDVUuyrNApDswS7BvBwPpmtXoEWBH4xhkm5zhCzwyfxb4hFfbYzRbx9niKPwGwmi7jgUHymQAXWFnwQ7iuMx6hLFcxi+wemLdE4A/XPJnEajaLm9kqbhereL1Yx03MYr5DEDyJNZjEYCmTnCA7S8AK85vsFjGHLB0jPwBND5n61joCsJZjmhzc+P7jh1hdXXGc39/dU9cKOj/oJoj/T9nxzpqDWsY1PiDbudn9buv9xNarK7J+RE4QOKEucWeV8bobZ8YpeA/WNrrKgZnz6tVti39xT2ZNofLp5vaKumQkLSBWS5Bf5fzaC2gnCGpLz1NagEoo4HgoG/RycjmgfVbHx32vHP+mudaJEUKdaxKd8j5IPFBoXEk73h/K5BKwcvnyMLaUvUDHWNtV2xqBKdLVBAiF9XZ/fx93d3exfQAAF+xmCLAQkgewQWB/Ekh+QEk47Jyu07pa3f/oeySuB8Bu83Xa7ffnLLcxRRVYpovZgsof5Q1xHXiOOJfAqkyBku0HwEpjMz0eYnbax4IlgedYxZFdQG8WAqywrgWKdXjU4bCST3kV9PUi9pOgbtXH44nlgB9RIgj9rFwHWAuKfcS6wzzk3pDwL9cZdXUEWHGdojnCBCWBs7iKSdyez/G7q6t4FRFrMNWgX3U6xZpgOEp2M3dKIG9CluTkP/273xGwqg+7AjBjoAH35gwX3me6XgWszIrC383Q8aT2YnWmyeKOvKEipurzjgEYP/MxYGWwp9ZRdv0nATOXg8sOmlSmkwESM6zGY2IHxSyn8X3V63S7y1rfq/tym8ouEu/xddlDZV6prXwX1sMx3Da1Mrnq2FRRdo95NRvUYnDGOzeIFrQ2rbDLTrmdRI/tGKzCeSrDwmPW55tr1h8Dgp6P+HxF7itghc1jslzH+vbL+Orb38Y3v/wdwauYLwRYZdcgUixZEtiiVm5YMgxYxJcAKyHlNBHJBtN198CTr2fHFt/bpTF42mA7O/g04PRpDtHPgNXTY/zT/uWfO2DlYOyMcsDGsOqAFRlWLgNL2jIdiHReDnts4NKrAlCFbpoQW4dWCbO0A3+/uZFt0P+pGVYO2OgGPKFhxb8ZkBm0XTewruAGa93JBtllab04GQCbAifGZdq2zSi14ftbxt+sApcSu2DDrAA5LSoJdMn3ELAiWIMsOLQkWPqu64Pz2tp287DODMnWVcCKJfukfytwgSMGxwPUd5YEQu8gwRDbMTOfeV2F9So2M5wRXaf3aVxbdVg1zgqqlCWVM5xeHBkisqli9ihwS90vsFqy846FmWcM3sQkwnn2R2hogIpu3bHahcwlgdpru0PdWcssCWPEp2tqQOBLgFV292kKvj/CzNDdawyQDkm0Q4EhV/bgBlhJYTwBJz1nOeAS21b7bQEwBqwIzjWdpH6v7PajOxcAkwLO7pK7fXhonYlqyZ5BUupBmtyX68pj+CkaVmKVuSSwgw09wdj9wjFg5cCWa4csdYBVuyxpS3AlGdZcYZyoQ0CwAlYcN5YDCvBzgMRSwP2WgJVAMAnNuqLscwArNQiUtlQrRywNFgAuOaHbuo0mQIvXF8xmd36t5k7xK7K2i1VPpazYpY5NFLp14xQD0+UyWNwSW9e6pOZplkADLEXwxtdO+EmVEzbhIFETwsC5/jX1nIjp+4QTgWKpSgNInQMFuAmsf6okUELyjWFVsOdmdzLJ6LXttfVpftUQhLy4xHkDn7b4HwFW4MERmBfDimOYenEQecZ4oBSJ+mMxo/j673//ffy3//rH+P7tPRlWscD9d5vX16jmwDGB6T4rsltdAlZbsG2mE4sEsERUDV4R1PdyQASRSzCu8DeAUAA6phHX6F6WGDoZY8mMFWAFzRsAXB2wQpLsMFvE96dzvD1GvD3N44GCHKc4kpFFweHc31QmJXyp+7icRbl/E2BK+wVACmWNV7NlXE3ncR3TuD6DvTHj/5eTWSzYFEXzkPsQwBp2IENXMtxTAloJWHHLzPXEYjzEtBRpVyJmu9/G6modx/MkPtzfx/1uTx76x8023n38GNPFMksEU9PR8jNJ9mySI608VU9KtzSJ9VqAlaqG8Cd1lKRIO0v6Opht+QGW7aXWJkoCnXwQMUJNugBk4Rui7ItsrLLb71VqnH4Lxme5gm6m9ARZ/kt2V7JqyCpCwkiX+2MAK+loJWOU7KSutYxj0p5Tq1NQiMEq2i+yvswUvJR0BANLFUKwIxhHJBjZgAt+z3QRxz1Y3seAVjdAK5T7wU8yMHZ/d88EEGbiYYeEiDoBKrGRhJNWhVP8RyYjFN8//uoVScz3ZQkgag7hmWONweIRLE5wDsAXxoHgT+79AqxgJw5M/E2haRUnglUQXsdPAFYLAGGYL3khzG9mowTuvc6TJSkDc/4A/WY0GTgLsHq32xOw2iMJzL0xO0lnUxoCVq2LcHZ3ZXmvQD2sGNg68JVXkylF129Pp/j729t4dTrHEtpfWRII4BndDwlwwb5Qtk0A9gCwqsDVeJDHgbgdfgNWDExSA6kipG0DLUa9Zrm52Y0YVvi7nZ66CGpwWI9hVhTOpTpP0bTt4PeN8sLUgc1KAVdmjFiHKuE0fFdAqn7aY+Xyw/FCq++VSKfogQMRdQuVmRKZK18Ajbv9aEGzDLAYB58PSHkFmMYAYy1pHNPRcY0s6Uv7qE5OGeikDpjGXN/jDTetaneXCuDo+69zYXxtuN0qeutnWsFTj38d3zb3cD609L7+Ir76BQCr31KAfQIRPApGaiVm/8oErJJJgo05O6ZMTnCyUsOqMaw6YKV7lzPfslhmWFEkoI9NXScvuzHYOp1ZvfzuT3WsXj7X5Xf8NIDLp17Nv3yG1WNbN7z3l57f5fG3Y19B9v5aO8MnMKwEoqDGHhtH1bBCydA8Fuvr7KqneNbAN20NhX2hkXKMKbTdCFqpdPYceB3Lq3fZ6/aA3hb/a+ZRt5eZzf8Lia6PGVaKH1Jnr5XYPCG6zi51qfaeDqjvQc9N5du+dtnl2pEGthnt17sOA99j0XUlDFug5jKiIcOqzxfhST5WMg/SRsJJqoCVATWCO7yHFL01uJ5uOQCrbr+ydzFLUXT84xmMsYW682THvZqcMdOWd1EAK+7R1EjJbHgRNuc+k+/H71Y4cGDlJIA7zTF4IAggMABgiEu5Nf5qFw62AQArOJAolYGzu90/tE6S9Vo5C7i/uiSwC+arJBAZPNDODVh1FjCP8xxgVUAPFJqMmR9jP+Epa8gxMoMqtSSHa0iAo/df5UCTbZLskp4sEjuIwtrZlADvR/dAAxVjfUqSLzLw476V5ZXc53j/xzikLgfK4ex88+9wxNlyumu5cbsdyAm8LLoVUfbBAAAgAElEQVReASvPsQZ+Zgt17/3yX0ryMeee/AiwUqQvxY5TqR3neSRX4GnAiuwqdNEDIJq+Vy5e+pNgWIH9x/nJIEHADVgjDqUv+UdjALj6YBz/EWDFa0imHEFI6vu4C5wCVwG/WsDs9MmBq0mr9HHEA2gsJkI/BKgRhAqcZsIzATCvGfnREOJNlhp1q6RrJXAKwf6RDtZhD5FiMK4wNgCP9xcBK/phxRZWQEk2T/uCGAdiVeGeGGBWAK4spuTWJHhxqTuXbPhlvzVXmqPtJxbpi/t33+ouHuGpc+N14Q+YQ7BxCPxRriVwEIAVLm23w+sIfKfxsDnEH37/Lv77f/9zvHu7wa4cx5mE0Tm3eS3KIDVWT+mwp1ezHDCZRQKspoHCJbI7yKBBd1iANyoJBLsKpUXQllkQxCKmxPetl7DHKv8keyv3U8IISCgkwAGGFeYqGL2Q8Xh/jni7P8f3BKxmsUOzLKyrOQJifZZfDlQrYJV+D+4YguCcPwkgA8QAaLWMaaxOk/hyuY6r8yxupou4mi1iiTVVpD3mS3Xxc5c2CsiT9Sa/AHGYtBhhi6nWyd+VXFLCaLlaxuE8YQngPZo+HE/xcbuLDw8bAlYsISyd92zn3E2Q9zluuJEMQ2hY2QeRLQGjRlVDKuXr896MUtlhASYArLB2XQqIuYWY+vb2hoLsr1/dtph0u98FQCsL7uOaABjge76AHdHd47heV27KxVWbGpbVJ6YtfvJLMZbjW66JbHThOMoMKybOsqsdbRdAjbQU2re6DyYbKfF0+w+QbnjYbGO3QSyu5wo/4nwUkcGxvxIeumasC5T/sQoIjYuy3HXGvUKMJ4CGqELgHEo9KLOm8Xywb/avaqPEDN5BAA37OnXlUPEDDFq6cmQNpl+Gd7GSjRpW4kfukVDFfMBzQen7cc/On2RXTQRaXUPrDF1BE7DiLk/ZtgRss8O0Oz9SNgKgLDTb5rPYTILsKmhZ3YH5mYAVSwJJuBHbj3p1TYNS4CUTxmSI6nyAoVfwScCoSsAKDKvXWMcJWq0AklJLT42erqBhjhGi6khhWFVKfZ1fVUOqZk6bc0inIUv6ErDygsRDrBpW1Xj3QK23PtdC08br48ORrmDF+BieqF4w1F1IynQFrFw24GvzPWLSUBck2WAVsMK5K0PJnxkDe3awKohWwRnUx2IRYCzcddBGpWdE+qjLqdE3fjdlklkvJ9ATHOqizEOH2+Pn8bSjNLYdZljxHng+lZsY9cbxdc7MYxQ2nu/huRSTAbo6Zv13OCSgurqtdHW6evBW50V3ZtWt4IxN6Op1vPn2N9SxevXm25jMl6IXJ1Xx8wAr3bsD2AZaJWBlx2o8L8fg22Wb/dMDVn9dQOqZvYp/+hmw+qkBK2fthwwrZEhg8xYxX10xaqpOiLRJMqOOVtgUWUdrapQGIouuwIQOHboNtrKqnjl3FOcM108JWKFLoLsLiamU+0gB4FkdU4PzzPy3aK5khzRrdS+1IUgNpD2z0aWMpSzU+kun7QnASlSUzM1SR6QCWtKcEjAzLAm0qLsCzIVaBycDzDX+Yk51NqjvAM5yTTgIJErACtAjqNjzBR0jtX/uNAXcb9tH8obtVOr4yoYr9wl6P8A6gEBd46Lt50UXykwy7ypmWFXAivtiLSN117DsEglWGJzdh+1dA6zqHuPgmIBFA9PcYS4ZViPAis87GQ66b7EDBgmvQXMB7CyfC1jlwGaJyngvBWBloVh1yezsGVUHas8U+0qAlX8H+EHRYottp59jH0gzvLcDNyOw7XG4JgTPJ2kVuTxWoIW+PxuwYnMiLE5dTQ1azEC3/9eZjZp9hvCVPYdAtTv4SRdGgKU0LHmnLwBWYFiNASsFTEcCVuobJrAILAeUxQFA/RyGFT7M4KslKEtpJ0R9k/XW9N24jlAGKvgSCE9ln3Rw0xZKyTaBsGbnpw4fgwoFjBp3CDEDyFJAyhLd1MuiVlV2qHLHKYKtB+kAXgKsAGIwHVdS+AYcm43FHHP5M4EwMavkV4nB+hzDSmGe10D3Hw2IeT11/2wMYL3kozz/94bBPfE2M1Q9t/22CliBsaQ2QQCqNI9PB/n6SmIgyJzGZnuKf/zHd/Hf/ssf4/vvNwRJtgC6CBYVsGqQtLCgf9p9wS0MeTHU+9yyEShPCUIDwMKaFFiF7oAErGbTWLPbXxC0gjQT3rek1ox+R9DNbnxZEgj/fHc+BBjHmMkIQ+fzVRxni/h4nsS7Q8T3h3ncn6exTcDqMJ/EGUAMhXzAtBMjpjxZ7csJWiGeIrxOkF3AE6D7xXkSq1PEl6uruJnM4xWaM82WZFkRsMpED5t65Z7ozxo5xbNz0ytqWhG0ErtLaXAws7SfQ7cKXQM3h0N8BHC1O8QGzKjpLHYA01HWR/sjRpdiOq1Jz9/hFBJJgMBI+haK9ZTcAUgAuzgkVGQsnWVaWANo6mXASrCb9gzcN8gOr25uGJNiLiBO3SJBgfuai0V1fXsdq9UiVmskiLKRAhttSB/QCcnm+xSGNV57CbDCMrcm89D2Fx3MBKB8DvooyohJI6/I11Qco7M31dkPHf/u7u7JCoW/uJitIo7orrvWGIAxdtAecmCpo0ooAVixQyASFOisTdbrmWMFvxll0R3r0P3Ils7IzO1+Z+5DbTJPyJLEdYqLdFbzg1xzBF9TcB3vQckmGXAJWB2gOQhgh3O5A1aLOMSaGlaHuAXDKo7Us0KZHea62axiPgmYA4tJdlyAWCzmcVos4j7O8eF4jHfbbXxAZ0ycm6V+0GYDILi3qTZvMUHHuZoDuQs3y42DYBUgqNU5yLD61WwaX0wmcQ1mJH5OZxSKB9sM+pnwS1USrLbTE2tYDR90p0NhUlfk1GCGheAoTlkcDesJ+HhYGG3DbDpADh60SVbQyRuZHWWe312Z8jzVaXZ2W848ArFep4uJQtGzVmbRywZy6jRdEDheALp2WzGsMIGBnG83dcINQRujqhWwstEx2giDArohHB8DVkZinyulk9PpyV/LALsoHc6LxTUGyjz2vo9xUFzBNPPahWwDSc5uFknT7ICjAh9v/P7Zs2b55EYZK99rc5IH5adJh7wAWFUAaBiIuOU1rOcsThARXd/GV9/+Jr751e8IWM0WV6QXc2NJbxLaJ5qoZl+0/FzpEgjjhMAcm4HQfy1pswsulASmemMHEoc6OS+5O5lne+JtChg/5+ufPWD1qXz6pwZhnJn6wYM1BEl/6McV4Bf66OgAdR5fOvbTzyfDSZeuPXGOgiUX8U6HclkKi9wGsoMsCXQeB6DHImYraVipXbK02Symq3bb0iSRbhVyungNpQt7biCzmQGrOga9bfxlwCrLyLiu3KVMtsBgjVlIorM7e4y1q6BSAq7LmMwhut4BK2eWVf6Uegg0tMOSczwLBv+4xxb6tnAif4Fjmw5BYb86GNJLYK1JeL06VCyVonMoZmYDZ/k+2xQ4QLoOgT7JqmqMrewUXtiuACBok1NDApk1jg+1Zbrwup+GSkJ605MW3Obrx9OEgBWo52ZYeWzwk/sws9yP7TvOMQVDI8EB+wnUL2g2U59zRprk8MqozoCcYrLJ7CGTJ7t7VaeT3dugYkWGlRgim+0dcoyNBdf3pR50d8AKgfpQdH1OZ9T7upksbs0OwEpBQvuu9ia1Ef9yDKtqITJx1wDHpONYUB8jnKysBmg18ElMLIwX5guAGICcADsrIOmAWP5DL2GtgBVFfRPAFmiRWmMp+o1nPd6fe0AmdlybC17GJaDmX4m+DG2oEqXa/1we6ORpzkTN+2TRuRxQbHYEDNLAMCusH77bJq5P+jy2FWK1e27B4YbvxsAMJVsMUDmbmTmHbWO2vSTzmgUp9sLr6WJiMwEr+l4EjPMa+FOBmbosoRRFa0TNnBIUZk3JiF1VppF9b/nT+oMATIHTtrcARlm6RTtgn17Ze5cSdT0/+UEc06MCxgMAPZbzqlOgTJTDcQFs1jtpPmPaZM4fyusl+5bjqWey3xUNmkdb9TRIwEqBwr6XDjtZD5/JELB6bu3abl3atzmO+a///bEfYLBBtn2ooyU9KYksQ8gcQAQBq902DtTOAZhpjbVZbDen+P0/vo3//J9/H2+/u4vdcRIbgIoYAZ+aBtOgiq7Sf+qy/Jk0IWCVTQ5g4xOwItAIvarZNFbLeaARGQCr1QzdBFmFGIssCURAbYYVizP5DLXnYLHsUb2A2CyZHGDGntF97QRB50m83U/j/jyLhzjGbhqxB1iFErWsM5T/8Nguaspj79L+09V9VEaIVQ3QCoDV9awDVmvYQuzBrD89xvVi1UA2zGesZgJu2ZyEFSxaNdqjYe8yQUCbybL4gyTsYS+Ox/jw8BAP+yPb0YBtBSH2LbStvBejVBIVMwSsWl/GcpMCq3hOMh3lmzF5YhA+tcGc8G/2oGlNCigGA8hgc4s3WfI5C+x911fQscIci9gQsNrKziVg9ebrr+LqahVX1ytql5lhTrmEBmJrXrf9P/dMAz5PrR/5rmCfqYJItj4boqR9M2HDMX9NgBGwYlaiJ/m0P3WWOvY8sBVR6vfhw8d4//5DCqsDjF1FnOexXl2zqyLGAWO1eXggeIdrgv0nyy6Z9HjPcrGiTdxsH4gRkGGVZYS0WejcOkEXxzn/Zn/P+6z2A7yKqgc9Z4mtA7CaxGo+izWkJwAIZ5dasi0BWGGckkyPZOQukwpMXJ4OMYMofhzIsFpODnEzRwnekQwrFjbSVSzl19lwDvOe2oSY93iWmBOLORlWH/aHeLfb8ucDQEg2EsA3ksNZoZUNm8yYRqk99lJowNF7SoYXunniex0RN4djvDke48vpLF7PF3HLdbqIK+igIkm034mpRSZqutD/8d/97bnWkFbwAwPrrFbddGumugJdl4ATM4qAxFqA23Rk1uADycsueQCM1HXOk19tsh28yOj3TQG/Xl3dJCDmwKYGJvq8/PneycmMIUwanK8uNAYxhV5YASEvJo8FryczuNzcSi2rdAnQZUYsLetY+eob4AdQrbXoFkUbi4xoL1sKC0lvC7WcA+esGlv1uv0sKgOrXqOvFVTP7sQmQFKEAX0tDhz6+Mt72Gwemj6Yz3nJgbXRGrL0znSoK4BWwcjx867j7kwz0N7Z8ipuXn8V3/76d/H1r34X1198xYzHdn9MR0npmO7veAtK6iwdqxSUnhxiPsW8hHFGDXRv29oCTzsfpcvhU0b5+dcvO1YZiTRW26UN269dYugNtvcGeFy+kr8uICaH9sd/NS/tRx7CUdqPBa0+9/yjJ1ue1acDjS1cyo2xd4zR0YcZa5KOyYgCM2Ye5+m1NFsYoyA4QcCHOn7YHoFVFlhnwNG6jVQg99Lw6+/jksCenFCWTt61RX87aCWb4NIkacUp46iyHQBX6DgEwAo/LTA8gd6A6AdNIMoBEu1362Kr8iKVoKnLYTtnK7nJUrtqPNhEx/MF9lLfzJZaJ4ZOl3ST5Kz0ErO6j45HrdpBBW9uy+5ujwlAJmOIx+f73LlUR8TnuKeXhifUXchWw62bYmbvWRqHFvfZIalex7PzMLs0YSAh5oyxZSCcCQhci/bfnAsF7ABrBa8vEZxkIOfxd1mLnkkH8QRAio5P/S2CXCrTQsDdbVln7Cq4KJpVySLzyl1z/zE7WawqASHWHXMCorLhannkUwyrl9aHgZyekPCupJjTQYueudkx2vfEgCAvg1O07yN17BXd9DIwBikArcioVMkVAmKCiE2aQVopKZPVyiqrnycAA2VgAEuTbZWBMj+bc9DMcO7pmpnFfzMTMuVgM3DGu+zvGBiuCVP7ZwI5cB3qYmgx4T53NR+ogfnIrjbkJmaZWTe4bbDK7D4ELIphExTNeet9lwDwwCet/mn33ewb1Z8UGFY7vfRBE1TMskDct/1GBMX2PzQHNKZmxHvdV9/LYFRdz9X+AKgDIGAAq8lvEDzTvGeARDF7AYFiUvb1BVHiVgGQ+nOt7IxBNuyOvpEEZGKkNaBIu3YRcEvANhMBQ78/1xbSJ2CVuqNGWTMO+FWl0tfSSwDV2CY/7x+pHLp/Pf7d1+31pPHXJ2C+Z5Msr2UsoRIzshyyczoAk932EJuHTXz8sIl339/Fn//0Pv70x7fx/ftNQLXmcFZXLjJBcs+VDUs18ZYU6HsF50RWIPCabGjZhEgsLHyDYbVaTON2tYib1TyuFjOCVug0iH2TgBUF2dW1TeV28uusm49GHhI7T7Yf5ROncZgu40+bU3w4T+L96RgP04gdQAOwdlkGWfyr7FzoDppSoiLSlywlgKJaF7SBKTlwBfYwRJ4ns1hNIPY8Y7kgmSwxjdfLq5gBEHJShqVZndGlLm8CGzkXGI9B/widcuE/oawLzBeUa51is9/zm8pJM0AHAO0AWqFU8BhkxeAbXTZPvcmAmbF4DWAlbPQCtpn7tmwn1w2ZuNJ7VKzUmzU89sIAPLmMmnehUt60xWDWrOYLHtqdgL0Hu/Pgq9ev44svv2hdB6F5td1u4u7hnvER/MTFYhartSQFHKv7OATNEhz3WhIIhXtHQZs6PeL9VTLHcaArkzB3qjwMjw/dIyQM7COgs+EepBPYK+1R0MLDT5TWAoRSQqP7CtCo+s1vfhNv3rzh+sH5vvvuu/jw4QPBewixm71Pvb7Dkew0Jst2m0BJqXZg+ZZ8Uskqyp2wyRIwFic7V7ZcJXNiEWI9ARC+4Tpbks0IME56nhZaV0kq2Hq7/AYTEUCo9CLFnETLscX0QMBqNdmpPHB6jhVYk9jzlZcWWMaSV+EYvKaaUMVevpjHw+lEdtW7/T4+nM/UnANoBZYj9J8VXFtOKBucWVoowFpTmSm00hYgbwG3mczidUzjdruPb+bLuMXvWI/zRSwSOMe8omg7fLKsHpj8h3/zN2c7I2Nn2pOoAlQVlBo4D2m4K2hhxNTvs1NRJzC6Gfj8rrP1JDeaq804MfQ0iCoZmMbNzSs+LGeBvCh8HdfXCWgxa20HWD91XInIGYwaA1ZVA2oM5nl2dnS7C79RzCw3doNDdCAGwrqic3s87Fjj//jMpQ6F9Vnh/Pj/GCj0Yh86fnbKa73vKdCmXci7tA6qUVHbz8eicQ54dH4Fe54j3qCrg+Frrs6a/q7JbWfLP2uQNB7z+jduiwhgFqu4efUmvv7Vb+ObXwuwOqOrCtJvLplogNUQJNHxcSUSk6Zg6PQUy7ladgqwcvBhMKAGLM9rUD3eRD7xlSezpmNw5XMAnyEA/IlXNnjbpwMrl47+lwCsPu/+1XHrcwCrzzx/GZbxvH/5ecgxswOi/1wCrBK0SqCqd15axGl6HUHGCj4LkAMdtgBYSUBXYJWELbnO2/nMSrkkKtmv3BnmIRiTQfoYsMqKuQGAwODmKcAKDKvrOAHAYs0fAi1kfiSYPM7k076mzZFo5hiwSsAinXUDJw62Zaj0PwXBoOSrZAO6CCJ8ZIYwRWtdQmQGUd9jL887BZmdCVx/t12vAEwFrLqdEmBlVkWLRXB1GQz3IE5snKcAq2fnIBI+EPssWdGa1OE4jdqU9+BWTB0ERB0s7CCPyxfs/BkMVJl86k6xzXMXXe8C5Xg+KndSFznvsSq3ahEjKOook0uAxU62gVLfu/bHIWClvSpL8S7aj5cBK8NSPBZPpsC6AlYGq/g3zjkHZmJcqUmj52SCa5qoChBRMpZjZsAK2U+Bk0qQ4b4lzp/ApzTdNc+T5SS9le470OkH64fd4XoAgMDXx2m+Cvd6XWVNsMBhJlOyAQ6dnVz3/XFCsa2JEwIT2KosYS7sbb9nDDhUX5ZhRgaknquNxZXjobbted0GkBNM9hO7BKboM88DVhgVsBvho5CFgnLfzEzLdwM7QppGuh+xq5idL/62zzUGq/B6HYf6Ga5T2q/e2VtNF7RG3OnTYCDKMyQfkazQBEkZdCZA7u6BsJsGreYL2Bf42Jiu+GwHrHjdUrV+8qvek++z7XioQEjAtrau7/u59RUNWOXPH7BlPwtYKV+QX+ODGhTtoIv3o77Pn6kH5X2Gz8rrKktuMR8ZcG92sbnfxYf3D/H2z+/iz39+G+8+bONuO4k9WG7czwCudJ+dDDrBFCnM7n0l9V0JKvUGIHwWCdS35zefELACWIVg+nqBoBNpLwoLipHH0sFZFkeLvdRKcrG6zeaznUybfJwu4t1xGu+OEe/Ox7ibTGIL3eApgmgB2mQ74Zp4iwmUYt0kuxUajBZgF2tl0DgylkjEQMj6dFaZYEDweR7Xi2VcTxfxZnEVc4QJvHX5o9jb5Sfkzu/y++wISoF2A1azBQGEAzvcouviITa7Ha8JgBW6BAKg2uEbGsnHAwEt6kUBUEHikJpCYsUhAQHGNsCPOZtA2BZr/VO16IwEjYTIIRw+BGSHS4kd5Gbq2DlkzkojaZkgZ3Ftur1L0PHVq1fZrU56VgCv7zcb+obXV9K3Wq3QuEWde3mdydQXKQWvq6ucfJeMbwGWz6bSzTqDvKD32Qey/fJna2zPPQvlemcqo9FWYo8CUIVGBZvNTh0AKdeAWPqQDTlgTzu5BSVt3377LQXoAVjhve/evYuPHz/yWpiwKFVHuAbvEQTQqOeVSbFkhdqt9ZPgdacPghnq5AMAK+5/LOs+ELACMHy9mLNTHtsppGi75wfgVID0BElB9GGnS2mkCVDFO06xnIFVBbBqx9LAqxn0o85s0jEjFo31VQAr2AiAo7Td0qPTn+dkcULH6t3hEB9OEXcQBpnNWMUUqaempFkmhLOaiRpdYCIDXGXyYsJuofMThOEn8eo8i1/NV/HVZB5Xh3NcHU/xGhVTvocVAGF3rEwgHIDVeCPzxmDAyQ/EP6szUR3qMSBhMMWTsOp84Fj4PxhWpnW7Rl4OShe4HW/IDbw6RSzRdjgpgJrQchI6fTxR/QSsjNo3enSKQV66p/H9D8CSdI7EXDUTzCUtWeCR1M/qxHtzb2OegJUnt4MRA1aXxtRjjr9VUNBgW1tARY+kb/I1c68NSna5ax3YeWOZZAJW9ToMNOla8blxqaVLPvt4VOHAPtY9izIGPp4CQgavw0jBg5sv4+rmi3jzi9/EN7+28DrEDvvupYwLZ9KA1TMGrABcVcAK2gx/FcBqsINUQOVnwKpvyXLHPuvr/1eAVQWr6rg8BVjBOVxnZzHYgWRYnbYs+0M5ILPjbc2MAatxecXjJ/FTA1YxuyI4LQAK7KoZHcUKWLnzuQEr2i8CXEo1SUy0O3QCS5xp7naDVnIAJMNJgv0zw0rHpb1/BFj1hg2yOU8DVmNwrzpw1bYTDHIJRhO8dJdBdzhMhlJjWGVA2gTpOwX/UuLlJUAaIFEF0CobuPoNvieDGNoPTkwKmDliUfaa9GgBa3b2cUAt2gvuMQETglcCQjm+2cWHW0BjWD0GrJDFroBVzRDrYNof63e/PgNWT1ugCmZcepf3Xv2tdo3N4DrniVezWQR6vxkm3hPyWnOfg29ihiPHAJpWKbiNLosUnk2GkcGoxhzKRI/blyeBikemYGsKch/ROa8BKmIqsFwkX9OlGI6zvdD/nwOsDHRWMNRs8Q6EIXO+oX5SbY6gU3bg1+Ne5zJ9pQJY1Tms+SPWGTLyOp7YFfQxfyBg1eZkzkP7PxgFliRmRy8JAfdmOwasuo5eB6x8jxWk9msV5HkWsKJGkII9+ssEFuoakV4WNXBSfJ/dnoSbespy3fGZYE4kOwh2ldn+i4CVEysvA1b9PnW64XoCA0yi7O1iGpvKCRVf6wi0enrJDv7yHIPdpdYJTT8Wzm5gg33svMoEQjDHZP9yPaTQvZlWYhCqKxmYbIfdMe7vdvH+3cf47s/v4t2HTXz3YRu7vVi+CH4JeCB5giYdZK9aXLmXYlMqg8NmwEp6ik8BVsv5JK5X87heAuiZialBtrU0nthlcD4jI4SJrQJYUYMvExruUkoNRcQu00XcxZyA1ffHQ3yELhBAA7I+BFiRBQaWBUErMeKpNQXAiu+xzewMq8xAc7ChcYTrPO/RRQ26PhCQX8bNah23s2V8OV3FEjEYygizUyC6DVKHEbpBWV6s9Z+AfgJWZLQlyJHSXQSkdiiVwzWiw9t6zbJLsqrAtEJZ1W4bG35D/2ceOzxbAA5sOiBfgsmEmZIprash9YoAVh3iQJF+MJQR+j+dcJUGs3J43tsUIws8wr22L8/LfAn/hU7T9c11a8qCcmEAVigfhI7WzfUq5nM091hSLwugFT7HBhjJfsUc6VrUYmKzSQbYrzOUjUnkXOXIveLKdsxSBf6/41yyO/fZ+IK2DOc9xMPDNjYP0KLqXf0I/B/SJ2rGSx0xIUAPJiNL/05ndgsEs6rvI7L7Ylp1UoeIJZ2w0Xy63sdnYLMknyTASnsCAJ6ZqrROx1jPp22NgcWoR5ZrM30DxLtY43uAcNRMAyDUASvaZ9jdySGW030sJ/tYTaBpJR0rAFZgWZEehZXEphtJtMl1K9BLX7Ah2xM6BZ6oZfX+FHEfk9hMECmL7Uf+F+eTmO+sYsgEGxiFZOtNZevQlGF6OMTyHPH6PI2/u34db8B+3B1judvHq9mcgBbKI9draFEn3G7mJkoCNXidZYT/O0Nr0bQhYNEBiUrF9jE8oZxhqgipX3OmFYAVnbBCrVX7cFFNTUN+vL/QFWWG2yydzvTpwRpZVUkLdimgJ4uOmRmGLAWsjrVR3/G5a0ABY9Ko1CmQznvLrgYYR7fIxOdcr4vfFUD1Np4Gn0SZVEvvMWDVM+d9kxtntf0ZvF5r6H0f/fqlxaCMXS/H4UTN8hkL0tvZ08+uieIFW0HPOg88lypg1YOaIWB1KThySaav/TFgBRhYwutffvsrMqxevfmG2jzwZSapsWZmiI1/ug6pdcHiCnY/A8sKgNVils5E07ip2eEeqD8VeD6er0+9MgZcRpuPedV9Vxkd6PMAm5cCqpfu46WA9vnP/8ywquMzDhvLVnwAACAASURBVKheGnvasQagZOeoqrczmDP0/FgK2BoFgDw8XdKbQbkGACrUpKscEF0zlSmvIC9nZ5lyg4qICxf8UwNW5+magJUYNQuCbwCs3O7Z5U3Nfmi3S90a/OcyYEXFCnZB62AAbfaI+ShKdy0JlEOGrKZKAlMvJI/nvdZ2dGzX6t5Sg24HnnWvplPQGMcdvBVgkB3FGqu4O0juFjdMPKhkw3s3H3Mp03pqLprBVNm8nsf182PAyvfTGBc5b+v9c3fOskYDLu6eK9KOWnwro6vOQG18kmEl4NKlhPppEAvvRamKARXZwgKqFFaVW3lrHBTIax04EL48Qi/ZVwEzDkuGIJXONCwbH0w/7FjZttvXpYvqdrWCF2IGQINjIW0rACRg+LBRgfypfr3aKWtJJ/w0jKfmpcqWDslwan5JZnolyCvB+8pUHDKs4GcoOK3roM6lMXvPc4J25XyM7faBDCuf38cZz6NLtvUpwArj5BJJs9y70Lgy0c3fGYEo9Xnb161rfuBHY15eAKxc9kTeN5pfNM23FFtPhtVwvg4Z9F6/NaH8yEdjYGHdLAD+Yi9yrJqumACrIzR4siyRhVdJLTKLkeeB35vNOlhzAgFvSp1kOSB0QbM80PP0JYZVtUe+p/6MBch2hT2vx74u63zuWl9PB/jjVfzS+jW753LiTMBA+9tIp427kFk8JWh0d0bMOTA8eA3UVTrHdnOMD+/u4u3bd/H+wzb+/O4+gHugsRlAK5gDMEvI/gSTpTUnkM3iOk/Aiuwqtd+6CFhh7wIDDIDV1VIMK3QLBBOEIuoErDrDyoCVmUoELhBfpGaaBcfFGgJghQ6Bi3h/PLPc6O4csQWjDGLN2ZHvDCYHxJ0RYwPcI9EKLBHFTp3hlkykpCTZNFP3KYFABIsI1tfQyVmuCFjdnmbsJgimEcoEV9N5LKi5JdBqlxrGLMVL9miPlbV2SIKg8A/GX2V/2PUBWM1XKwFVya4CqwpADUoEKcR+mpBxhXIzxCsAIw6ZXIKtJukjdxwgaGBYUVcudRuXUygCNes5nL4EwFRBpIRLlrmn9ha5zUUjt++Lzu6jnOtAdhWBSTZpkAwNtZkm57hKMXbMg+vrq7i6RldadLfcsnQQX2Bf4RhNGzCZo2BWAaz3PoH3NMZvsqAQ/1lCqPo+3IOgTXW3kSA6QN3jieMIgXWOJ0sB4R/0ZjbeF2TjBFiJHJOagdSgAkNrw/sEkMUKrgPieDHA3JgNfwPztOmjJsyTbkTTS8bz4pwxYJW6o2DpNVbU+cRyW7IY0ZmRZbdiPKlkM8kXAKWxLxxPZFbd7wRY4TmxgyBZgigJPMY89rGa7mNx3scaVUMUYs9unQSsJjFfLpWAynJXsnib7IdYjQBcH87nuIPu3OnMdXqHc2I9oEMgbToptC0R6/JIDDD+znHGW7Bv73YUXX91nsbfXt3Em5jF6nCM9eEUtyi35TWcOG/wWa0mzfLJf/pf/24AWHljtwPgDbsCFt50cYBOrxvSub254L2fAlhVhwILzCDQ3d3HXGy9bl4OjTYlAlZZ3mFHHRPK7Y1vb1/lxBl23rNTVAGx6lT7d6C+9WscUMBpE7imjd5BhgErvOa/4zhYpNamwv8NWHm8zNbCcQwW1sz32DGri3g4hgLCQGmvz8vnsfFVTbPKWayb4meGSbdeXz26fzHaZMAxzgYKx9lQbkqpI9ECFHfQSuDLE7Fm5usYm5L/nMMJKej56iZef/1LAlZffPPLWKyhbQPxRmHFtXSqylAqEKJrSFbJZLIfAFYW/xVVehgUauw/r6SsHnOYKcxhfwRYDfeklwCjlxyusYP2Q///0vmfP97PgFUdnx8HWOUR1OqmlAQOjpwG3yUSKiFAKc5xAjYSghXMb4jmSrsKdG8EF8z+WMOJG9mQ7afA5ekA4KcGrE6TVQOs0DIbelwGrJhZpK5F1wmSHcgMM8umAEwNGVYMsOHME7DCOPV1T+JVQ+lYQJCAVZYEZmdX2cIxYJVgQmNY6Vo8pt4/Ksjg/XXMZG72spbI85HLTpnhYm0tl6+5HKzb3dSEyiDih67/Wvo+BrzGx/Le2Fkf0OowSFT0owoIYMBKzA8EEWKgMIZLzZcBYJVNNTg+cNSztErjlVqQDYQcztz+XI3IjthVA2qJ94PPAKzYVVmiyqbUC0SswNUoFB51s0QJhL48Rytgpfuo8wnaK9bJJKNnjrxr6sukRlwF0CpgBX9cAFuyl6i3g255yF4j+AJIKuFWzFv5Vgl8GuUuCDdMB+6/Ag4V0Gl+SDI0Bv4VmTwo89g0wGoMFo33vrF9lQaOaux8LgSpmqe6FwZTlWFFrbpPB6zG91P/z+AbgRLKqZq+WF+PGCozERmIZKt6r/G/BGCFBgaWeGhMGJefJmBL8DEBKyYoAaAlq4qi1wVsMcNKDTtUCqgGNgDboH+lPcpLUF3gnrY69Zn5edbnekmyYriqK/vqB1u3EaNr/PmxAufjG4Ho9VM3KHeyS2IImEJZoOYejBwC/w5YnWK3Pcbdx4f4/u2H+Hi3jfcft7Hdn2O/Q/J5ErvtKTbQ8DlgjGetmx7nbJbMEaBuCQL4vNof+/g6SSXxfEjJkF21hBh0dgukPNZZXcyyJFDC6r20jsDFYTcArLTjJeFhtoiHmMXdMeLucKSg83YyjT06652C/YiPs0kcAAShXI59qMTkQFkTd04zhEpyxSzUfr+yMOSUQNwaguyzeawns3h1msXVGfe1iKsZvucBYXaAV3gfusUJ3Mg0BcdRVTxIktnlMksRcR8AK3ZeBsNtNiOranPY8Se1olKHEItjuz/Fw2YXDxD5BuiCMldUAyXgqC6ZCcYBe4MGEkN4PbM59cv8lb+VrorNbuTeJV8obUlhaBMMK8kvJxYAOOJeDVhx78bZaSMPcXONpmhgR80pXA6WFfwezFt84+IARAmwUjLPzFHcG0AWgWooKxQw5rgRd4XSvApY4RiIyfF+6Bp9fH9PzS8CVTvE1upcyAY0CT5pbucumXZUg6pxMGDWGFQAg7IBm+Nf2BkKri+XCWYd4/bmOkG5rpudE6XLcGZJPcZBDGFrWKmr8h6dBsE0n0RcrRbx6mrNtQbxdb5bmhNKQXEeAoSWbhUqiO43WzKtUJIqAFTM1tnkAHU7MqzwUyyroIYUOOXzLOCF/ZaGpRIxYnT1uAzP+QCmXUTcnyM+ns7x8XiKOzQTgJ+8UHfrc8bBsDncT7iH5MRNhh/ucQJkfbeLq5jGF9N5/GI6i68h/n+axBVALICCubcvVwveT5vdOC4YVhV1rE6BnMXOpqqbbX29fr4CN3ZQXyoJtNZTc26a5sQkvv/+ez5kO+j9p0yQMkTqKOMWvaQj7neJkF4VwEoZVnWCEcBkAbTq2FXAxDR0D9oYsGJQ80xJoEsTPa61IwKPyfJWGRozrNy1obLbTJGvmXZ8po5L3XT8+hhwHN7HiV0k5ID6u98PEOCe7dMnBUDpWywwGDSLhvbuM54fBudkODvoqPvAIoaAchHJHWl8jefgYN5lFgOtQafLK3YI/PrXv4s33/46VjevqM2jFrRDwMroFdgSzCjKBESc0d1hTx0rM6woRpkBe88OV0HezwWsejCtER47WM3LuAgMvAQY/QxYNXt3+Zd/0SWBOVuIRnD1vwBYcWdp4BUCVYiCis6bneZOKIFFRkjZ8CaMnocf08+7qO3l4f2pASsQnQNAFbSZErCaQlia9n0IWHEtJMCm634MWIlJkW2/07brnRlYpUC3bC2GMjswZhtyisI3TadLgFVP7BgY6CBFH0PvM5VRa1tou8/svNkuIzDdwXbXbZRAs5zGZFG4i+IzgONL9gUZUttkv7cGluOAcwhaWdOmlGOmZzkMTmWnmQV1idwAsMoyd7KehnqUFLVOceoGqLVhVoKpO/w94HSZIjP0qRulLHXmu0fX+Xj266jP21+8J3UsEqhyAqQFYoWB4Y6+9ZgKaDpYpbmbdgC/F+a4kjNlfABeLdacw/KL1MwAc1jhqN5r5hrKXCWa7RICgBISjT4wUABDM8sBE7Tq/oo1rPp447hPAVb2X6r2ie9FYJgAK2lYWa9tqKU5AJYqSOkx1cQQawOsCmvtUBBY99MindI6/YcCVnV9VPaYASusIYOIDIKT6aYkokuJZcvA3GyAYcmE1/VSr++5kkCMJzVwMogEE8bXqpBFncnGgBXHOxmcCngMSoLJkCL8CVhJI1YZdvyk7nBLrpjW//QePbYp4zWF8z33pXHxCn8KGXs64fLssTNhKYLgpWOr+sLrxcfq6xddezvg3QCrHF+sLVRAnFJQGQEl2FMPd+h4dhf397vY7k6x2wPYQvL4HA8PBwJZAK3A1unqk1lelz6mmGEI7AEqXAas8Hd1KkPnskmWK4FhNWXgi7IdaBAuACJkSaABqyRjxnaP0jExWNr8ckw5ncd+uojtOeIBujwEq+axRcnR6Uyx54c4xR6AFcsCJwR7SFHIkkAlhRKMMgsju4PjuUDrB+vLQDvLEdPmL06TeD1ZUIj9GsLP0MKdLeNqKmF2FOSdobNk5rG1rHA+zGes1aNkEqhphRIxAhIdsAJuAgYVygBRKogEOt43gxTOdEZW1f3DJu63W2pg4f8o94L+rvXIBMAJ2zRYhUIsAnAoBS37mVmEfs1gjEyem7hk10GWAidgCu7WyMYRXElBJutLNU3nuewCukiqImomHauVSgLZBTG7ynaGlogdBJtQbrkTk8k+YgWsPObv37/PNSQbAztpJhbuHOAtSv/QBXC73RG8UnJOPoOOXff1knyEfZuLMYW3qCRQ8S/OhePhOMvlqpFHwKpCTIu/3VxfEZSTXpvp2EqG2uxg7rtTrbqvirFKAAv4AwArlOpNsb4WcbNekWUFrScAWUqWJKGEzQrUZIDlowCRtjuVB6LEMrXUuG6hxXzex3J6IMMKOlYrdCEkaDWNOUXi+/7OcxgcYqJWkwp4BchYe4jMTyZxdzzH+8MhPgKEBTi2QJWGFoQSXyUxiEgCDEHafng655juDzE7HOJ2toivFst4cz7F1/NFXMc0biZTvj7NPQTaaGDyaS5kBcD/87/9PbsE4kGRfjgqjTPDyBPoknNqA+wsVd1kvGDwnkui63iIBqzszPocWAiuJfVr9Sd+Xy5AQTTt3+2R+6QE6to2rBRJdachO581YzV2MPuCL25tQaKZY3eL4VqekaLrdPiKiK4p9Q3Mo4OiSdmRXhmRKvg+Psd4POpzq8/IxqA+v77pnym6LtHU7DSQQqFkhSHTkRmGZrSzI4EBK5bNtBLO2io5dQ0S9KzAmu8Vx0BpQr02j4vnpMG78XP3HGMNNPbb+SpuvvyGDCtoWV29+iImM9AdvZ01d6GhV5cAK+R1VBIIgyI6uw0e50ZhBOia/tKAVb3eAl49ug/dz0sB5c+A1XMupwKW5xhCz3+6bn4vnOcT/lyf5UvP1YfrOV5vyj14HZ7SjnEHrSjyqUmUYqtHZXSSXaXY3ICqwIB/joAVSgLJvJktyRgZA1ZmRxqwykS2Sv7ILEunJsEqd0nC351sYfjmboaNYaGMF5kQBKxSeDLZQJcZVgasNO8YTrXOhUOQw3bSe3MF72kz4c607m79+VcNITNn8ZgN+jgRYfs1BIeGduWleYiSa7/He5D3F4JBBSjw630/hGPUtb0uaSHqGNbZSXaVkyvpjGrPEA9O9+ky+6kCgwReKmDljCt9nhprtv9oHcGhN1DFkrg8i5MXGrtxsNrt9tP2V9pnbA+t0KPdpwHMOnY8X+lc6OOitbgzMl3YvwOuHcjuSZsevk9jubpiKS3WDVrOz1BiwmsCstDnKOdKM5XqNgVbAXYFNayyLbmBUu7fcKL30Bgrtil/Z7h8kqirtID0HgUavTy1P8u+NtxhGQ42S0JHgFX1hS4lXYsnkPg9SiXd4VLBioACAFZ6Op6bDYArTLH6jMe/17Xh+df8nVISqIAQgKwAKyf0dP0amwpYKcAoTKVBaXAHSp8DrFgQOFs0YLI8YGXNM0DkM02GFRO8+D/F4KVBY4aatgsBmGZY4fkIqMKaBKsA86jsUa1r2csb5KOxTbzr8ic1Zo81qJ5aqy+f/+I7HNk98XHtH2NAqFmqOBKwKjpCGTiqe60SwrT/6q4Qx8M5dpt93N9vYrPFHIVuzzlBKzBSdvHu3V18vIeGUGrbEMAROylXWeIaAJdRtuWxqmOG3wVYwRdezadxtZzF1QIMK3QKhGi3RONRQkfACmsoGVZPAVbat5KpOZnFPqYQ4mDiDCLsh9kiNicExoe4O4J1dY7dbBI7sqxIXRDLCmNGFhK0rBK80UptjCiMOjSlDFipKBL6eyr1B0vr6jyNq+k8bubLeLVYxe10GdcTsK+mFGmn5k5L7Kibns/BhNFB5xZDUmxDlGvBt+KzB2vscIgtKmsQiFPBBL4KtDbRBW1GlgxEzAFuCeA6xHanLoIEAgDUIe4C2IFyQMwLiK5TJLvxs7WPZHm1bbxjeq8FETSSPACghBVE6duUKhKZN+2pYBsBjHI5HO8VQAUmHwGeCePIvld2ewlAShpWKvfD7zinRNJPcffxY3YgtXTOcpDwg54UvkSUMBMrtbKQcD2c4rA/EUDCtxjlPSbvSb4+t3sSYMJrQRWPk3k4h0C1GV8HOHV7e8ufSA7d3Nxw3NG1c7VcELQjAN86I6f2mvezBKwwT7FXwll0aTUYiQCmoF+FNXS1mMf1ehlrsBYxj08Q1VfZIBhV8hf1DY8V0+MBrDIAnAQ5MWcImfIdKB5cJMNqeQbb6hSrSZA9SL22XC/0n/Cks2pqwLDC8QAWozx2Oo2PAKx2+/iw38UDmgZgHigz3FniyXrEWjdgCJ2zGbSpDsdYnk7x5Wod36xW8cX5FG9mKMsNfl+D9Z0sU4CfWwCClDJIn+D//d//BwJWdgKq3cWNmKJnZ2IMXFUGTc8sD2muvnCzfUzx04YowKo5sznhfD5POAUL/dvvRxdAsYMEutGkUT9EjiaDEwcYEOhrnX3kHNUMiN9XHcXKUKpAnM8PwcHmAFWqeArvioWkLi/4UicW085PsVqutBHlM/Bio9N0UAemytLyef0cJKrXtUfsoNTXqqNUr9VjNQas8H5m/GbzhjL72cp4dHDLTn2lbdb55Ayp78POJK77EmBlw+QsKhBtf10K6IFgY8Gep0sCVl/9+rfx1S//Jq5fv4npfJWBTM2gdYdFG2dlWAHc3IphRQPjJoMj52fU8vxzAA+j74/9nQJW8Y+VadVGpHXhesrdqqyMS+95KSB9yY37vM//XBJYx/fHA1bVCa8BtF+vcyl/hy3EhsJAWBREATqp3YS5j8xeoeQqeDPwJT+3xG0Xp8pPzbA6nBdkWF0CrMT87CWBXAvWdGIWTIAV9VZSdN0MK7debwzb1lhC1CruFaQ9V8AKe4rZKi4J1POgS5CBiyjTYnZYzbvuq7bx+Okkj0sDm7OZnYz4fNq+k+cqGlZ9z3RzEGQ5s6tiAbzbHplP8dPWtYRlvVf7uus+bWbweI+00wjAqul8Xdjfe8CfWfoUiwdAKHZFARLzJNqrkuk2rwxel771ecskUS6TVqVeGEtyws0AHlB1e9elRzP/OcDKdjzdQgAULC3xOer5qm/RAavK9AVgJTA1tdLYRCC15ybu3ucAxSLXKcx/jlhfv2IZ7XyOgALtuhGYLHVNGRxaJ6Z3UFeHR8w9dFlkSSCBDItvK7jA924LDZ7OIub8zfHC75iLBqz8rMeAVfVf7E8JEAO7TABJTczVueYk4CUfAmuPPAYz+rOcVz7InqBM1xhSIPRDASuvjTFYxXtlUnPG0iEJDqt5RAWs7PDrGqWNZ6YE26HD/0zf8pJ/XJOlFRTU9WBNmWGVulXpa2TbIF4XGVbQscrnjHV3CbDCWKnED8/EgMtOGlbcT8BESV0nd7R1suAFR+MSKIhgXTnEnFED5Lnbwn5oJxzLyYaicI9X8ghwf/SGZwErxSHVnlc7qwaJWPuPASuLfIPBwbUF1k5q8cD2oROa9XkOBKwitttzfPy4je/efoz3Hzax258IfqicyCyIDl5h7RwOzwFWKuGEH7xaCKyChtUa8xVC6+j8BUDLousJWGVDP25tEBcHM7MyrMzsABizhR0nKDOP82wRhykAq3N8QEeywyF26CIHwGo2ZVkg3ivNuwTTkx2GbVzFceryx6fftKW11ljMluQB+DHQqZpAO2c6i9v5Kl4BtELiezKP1XlKYWiAWrCECJhx/B4jqlPwJBnbABYARAnsxr4kzSKAZWC+QFgcABTYKpwTiegtVqt42GxYEkjAKiYEITZgzqAMbQEdnwnLBVn2hTLoIzrEqSth98fklzFp5nhhtJfLrvVYFM8H8WuLa52UMOiHaGi3I2BFrbI54sGtgKfVKm0+AB4niGiZGqCH44MhBbAKrCiQE/Dz6uqa/hrG6uOH9yyrQzxIlmvu144XjS/gp/WMXWJo0XJ3AVQ5YGdY4fY74N9Z3NS7zBK4xWLFGNeyPfC3zHYF2Ib7ffPmDc8NFtftzSuO18PDA0FaAssNsMo52Rod6Fljr8RYGLDCvkXsA4Lv0AZjmSpA4Vmsl3P+NGizgsYUnj1xEXWSxNzGXMFIA9hESSAYeQBGMS/wDCjpEQeo1Ko0kIDVMVbTiBWAMpa84lFJ96ppgHJOOZXKN0gLD/N4OmUp4Pvtjt/3wCyoMZedOgto5TmFcYb9h52Ync4xPxziKibxZn0dv7haxxdxjNeItffHmO2PBI+l3XWO1XopcX/OU4Dh05j83//2dy3aMVhgVLaCJWNqtkEUTMjxRlmdA1x4zZL5/50aCCqrdJ3wGgAyTBhMPIEaovx2x7Vn4wTu9AwvFiMzesgMJOItSnPW+6ZDwIwFhe3kBFBEbq9Mhj/nCQyEF6/1EkLrMwggw4I3G8jXj/uF0ep0tl7yhtG3Q6b50luQ23HCT12j6In+3ddWAa9LQUJ9HgaS6gSqqDM6OcjggD4pcA1fcFSWiyU3Rd+/DQDqec2wkt6YDE29VgdYHrfquPXnic8qoPDcs2Pi53/J0auv4ZnPltCxWcZkcRVf/vJv4td/+w9x+8U3cWKZ0FAjo2bDbdqxmBA4Scdqx5+zZJmo7boW7sDxTsP8ElhVHa3HPlnJNF4syxmCVm0NtIzcsFnBCz7fX+XPzwe+LwNWL43fS/7kSzctanwFNIefeOn6H7MrXjrj8O/1/qqN+9SjDJsIaJ4O5vhggOp96r7V4yOzhnZwSsBer8PBZok/GyPX7xsHFi3Aa9Tmrv/Syg0ze+QGGU4y0P3JDDxxNUbMoDKrdOk8WQZ7n6TouksCZwswrTpVXWBR7/DVGnGQ+iyGlRgUHbjq2kreHnXdCpI6EMhPCOfL7GYXLpad7x2i/Ch6uZd0lpg7axm6oeZQbWpSmdAG31DGJMGL7pBpT+gggfcPBahuXa8M9afYr7ENrvdvwOpSsPzyHIaYKdQRSln0SJgYnZJ8bJU3qlEHr8HlnS7Py3G0gCqzpmRY+dn4174O6Os0D6iW1motuZtSZ/z3+Wt2sY46tiH6PzV2skTB7/PzZ8ndTBpS9fNDm2M0rQbgORdRxoEykwSr3CiAjRKSudZA0jQNfSzl2M9XawbNWFMAquaLq1jM1ywVZNdNgrIS5FYXR3WqktAqTlP0LgxYUeRYa+7h4V6Mm8Kg4qVkgtGi754r47nmgB+vew0bDNNxpamkOT9kiuC1mvAcnwM3YA0Pge/5bJM1h5XZEpZNjD/nUDnXJTDF1zPePyrTXOeH5p4CPgPJmB86pvwiMzq0VVlXTd6LmTg+XwVEms0rtreOASL61eqaAQmuEwGwAz7rarmpjtk+AFCgu2L/DsGoBKkEFNDel7JAzhHOR+lZ0dfKRAJs44kl6GNZhKf3yIE/wI+pm1v7GjEkh+wh28mStHzBgXh+/5fdrqcf2IIsT65zc/A7PytmAs0ZQSllgQxYWUuN4CzyLQA9wCpBxzN2SCTJliWBOwBW97v4/t19fPf2Q7z/CNAKgJUAEjxnaFuJiSHbdkKjlbI+td76XgLgFoDVmuyqWdws5/y5QnyFQHQi/R0E7ygNnCfjqSV+cpvposwqS9a4AjyTJs/pNA1o0ZJxhcoOBMjzebw/7FgauMFaxLqAP49YBY1OsDYoy6myvFweHRBXRlrgkMvqkhxgvwSsMLBcWjngaRrLY1BjB6yryf4Qa2hbAVAG84b6l0p8MRWWMSMTJKkN1kEtNMU4UNjayUF8CmVotKcsO0MpIFhT0rbCNwXnycTp2kUALDb7XdxtHijYTr8NTbXS72gkArImAQYp2SW9R81Qd6hnzERwZJlJH81alX57n9GA1oZoKu1SQsV6V9Awc/JJ5+n2Ce91l1UD5LZzTijBVtiej5PrOJ5F2G3LxvGA2VC4fnVXHMaUAMNEAJLwPPP+3MO0/00nucelHzfeQzCuIG7gy9VawCi0t+8DigMAe/A5aJehbJd+1kLlj9ifGV+z94iSK7gMllDOpgSsEKFS6B/ADYCt1IfDSsTYzKdKMuJRU6dKzjDX8/2DNKy2EJgHIInrys7X0KOdBUoCj7GaHGM9OcdqemZpoEt6WVEhB0VPHraHdigTD/gdawdsQQCWk0ncQ8Nqd4iPaB4A0JnMv2RpZf2f/WSOPRIW6F4IAf/TOV4vVvHN9Q0ZVteHbawBiB7PMT8FQWJp4aWNSCmsVMWKyb//n36Zid7EZUeUbIMmNVNaQSgAOmNntQZefm91yA1g4YHCIVC9awdKXIahc/e6ekwSOy7eoAxYYRJiApmCLlRfLCtl2abqjMOMeDp8mVmzQ+/j+/rxPgNplwArBjAFtcd7LAhH8b2jGFL1uOPgBJuPA5FLgFXNkBmwqoDWcGsfOlP430uAlcA9OcxCquFAiOKKFthArStgrR+8rQAAIABJREFUJeMiDSvePxYY6MCJjNuwjI1PdUQ9HirV6GL1ngMyPgIsX5pL2FApHDtbxmR5E1/+4jfxq9/9AzsFonsgyhuqSkkP5nsmQgiwAStkrPcFsFLdsTP5OcIDIedLz8CvjQ3s8L04bnXWLgEnHbSqzpMysXbSnwZcnru2f4q/vQT4XHL36nW9NH4/A1bVXR6CVX2dXXrSmjPuIuR1UTgd+aF+fNm7UiWYBKHnArZPBazST2/1/3Z+KmClUikF108BVixtKoAVbJsBK2/GCg5MrsbGLMCKTkwC0WPASqyVBD4aQJKAXwOsElBLm2aWr+ZoL49rzjrGz11MnwCsHBh6j6qgFZxmaYbo+C7/qgwc3ZcTNL0bjvalXkLwlC2Qje8Jl+H+C4ZVioY/UZL0vI15DrBSwI5MrO2cmNSdNX0ZsBIj2YkQABKiWpeZXcwl96mOPz4CfHuHpSyJ09UU0HIQLZfbzfUlGkUL0FzupzfC6VRJ1vD1tnsocC2aPx2cyqAyuyQ2oBodiQgQVAAzd8DSCZjrMuefNKsEWM3mq1jMrxpgBfYV92hmUbumEoWHiZh0baq69yv4RqnGRvMvOxi1/TPnixiM/YGM51r1G2mvsjSE6+IFwGoM3nhU2zFL2U6zYQ20ElDUdET/CQErj0cF7mUzepdA3gN9zyFg96mAlfaGqSQ12MgAwW/36wBYKTGa/kn61wKswPpRwIfgjTyPDCxkY/VsXFptABUAFTPtrQIC1w9p7ecBq+7nDDXhFBShJMzzZwju1uSN9xOt3n6+TwGknrNhYwapzMNjn+3SHinmUzItvTZz3fD9uSeZzdjYwUcB4QzQmYiJQGUwtKygYfXu/X28RVngHZg7O4KiiyWe8yw2u318vLsng4e+fAbbJilobbikC7pGAKy6hhXKlgxYoZMZtHIMWAH8QdBNz9SMTyJJmfTN0vcKWOFvYEydTwxpWRoIwGqPbmyzabzf7VgOuIUAPcsGZ3GczOIAUAeAJ7extLEUVZddbRYUwTbNqwNy2RB+pzYhgDaVBa7YMXBxOFHX6ma+iCVKBufzuJovY4l9BcfGuNOuQ+NJZWqz1IWs8ZqBHYIuIDakzQXzyvMGXeYEWIFp5r7MqVEEpnSWBZJNYy0ssKTY9HkWdxvABSJlWDvLrFWRCiSmLsBQ5AqUO+P8S1yX978k/g7KV5M55HLoFss38A/rGWuwNqIY+guV4UpG1EhH0+xY+zl1PWINGAsYYwyyX72EHP93nO9YHc+CGlPENGQ/vZcKsMJNS4O0zZdSJaV6AgOA3gtUfYRjUuNwIvYUpoVAvJQkyGfM1Z1lvraJ0K4iIWQ6iS+v1uq4SaBKQusEeOjOqXwVgBnJIAAhYaNT/gDrGewwlAOiC+X2dGLnvgPmDRsoHWJ2RrfAY6wC5YBgMAm0IjuS12YNwA5YETCn2DsR8gZ2n+bz2INddjjF3X5P8fV7alsBJMs2AGxiIpQa4B1tfZ5netjHGoDVbBnfXN/G18tlvDrtY3U8xAL67Wd8ewyyaozjwbZ68pL+j3/9iya6jkEx4GLnwIBVBXE0WcQUqiWBY4fAnzFA5Y3HDoM/j3M4k+zjGjmtDk0FL2yUWPKR2XO2303KI5G9bC3uiYxsEBdAZmar810dI1+PF9uYYeSgoW8qWe43AqxgiFpJicG20e532Ike6A3DhswLtJb8+TrwN6PSAxCjBD1+vVIsfUyDSaTazXvppAErvA/XgYWCjVGouIBDjY3qpw1YVYZVNSy+L88X/+xj3cXUvIk4QKJhZUtnOSF1zvTPY0GjRn0ep+kypqub+PJbAVavv/omJovVBcCqOMdZZscEzJTNQpNhJcCKdOcUyvtpASsFZ/r6YaCVxudnwOo5p/K5v/3LZ1hljC1PuXYXaOtG9/84D8z1PJ4+j7LVQ8DKNpwzVYmZErw//v0lwMpA0CXAimCLN9QUi2cXEjbaQEOFIcMKwTYAqznsfDKsXBLYbJE7nDIezdIp6kEItGqsL5YadMYGt/MRHoj/doYVFTHFAMtmFdr30lHKY3V7nSU4RJyye12ZqNVW+/dHDCtcP3UsbCNtCnqm1KXyYhS7vNwO8+cCVmrd7TnxFEDw9PoDkKEus8Mvg28SttVxzWRLvaqsZK3zkYylZKrY5wDDdmwf7Z9ylFpf9MvAr5q5tMrNwWX2IPiS/U4v1p9IfTNfC32PZC89bb9TCLXpJnYGoD4ttpNKWnONu8SqAFZtZymAFdcDs6LqJuY1BcbXfL6O2RzdnyCiC40raK7IEXVm3XswgKgGF6Qf4zmHYMilY9zLi4C4gxwEV/XrEmDl/b+uAzLvk+3V9eX6erXfMP5ZfQkynCCUbMakE5lMBGn94/o9thdBh0GA89j+jQGRT2FYMVTJOV9tNwO0nIt4XdWAPwywqv4UziPASmXMZmBgOMD6ItjfxkYJ4SFgBQ0clI8moO2Rcrkmx7CXpwqwwho14wHr+mWGVV3jw/3nOcDKe57nxNCee859NmDFEs0KUg1mc+tidxmw6iU+tm/s7WHdMvr5yaBMgIRzg1UZAig4B/D/AwJ2lAgd4+4e3QM3ZF+gA9366jrW1zcs8wVY9efvvo937z5Q7Bsd6aiPk3YQz90JFpIAjjuCUCuUA7IsEN8qWwJgNU/Aip0CC8OqMb8Lg1jAptgTXocuqQfydDoLsDpCjB2VL7NZfNht+ROB8u4csT1PYosSKVSxgCEGgrEDfJfDpYFX97LcXdJ24bz2SVgiCK1a6AfNFiwNXBwjZodTrCHEPlvEzWLJv12jnG06D/Jx0IExn4cJCDgGxpDHdomumzkAGCLOJZCsxnF4cOyu6lRZalaxfBCAebKGMHZgsaBrH8oD8eBP01m8v9+wW5xK5vatuyBAGJaRKX2RoLIkIKyNjOeljZXRTTJsKtu5s4fop5nMQmaeWb4d3HzKjut12wiX68sHYZfZJufzmGnets8qt1Pmj1nOjonNIlds3yuGhgxpyzO46cGwbFc2Rm5JY4JlzM0kWup28rrPajrmfQvxRI9VSasSgM/ycsWT68UiUOoHoPd2uSCoxLEFcJU+HeNgxOEpHm+sgixYxN6JkiEW3x0AVh1jA9AqASuUj5LMEeeYg2EF0IqdAk+xBmCFUl9UETUmvlYszQDtAcBwAeLc4MHUmwmw2gKoAvB9OsWH2TQeGmAl1l9jCGuaqmsh9GBRDniK+GK+iK9W1/FmvmBJ4Pp0IlAFT2BOwKozrIhFKMgQ6+o//Ju/OVtjyYCV0EMxXCSQ9rxG0mATKQ/Mk20MWBmUqICRARj8JPq7VItLl/PVDaYq0TvQcOatZSBzc1dJoBhWLvNzSQjOf6kTH67Pml5mKDUqZGb4vAG5HtWL2QARncEzRMXl0HuM7Bz588dsS+0xqYvei9CAUQWNPF5jI1H/j98F/PWAqAYVWJEQyxMYI0olHcE0tBDn5aaYIrY29kbu7bBjjH2e4fFlSCvQWIFBTexe7lnPbcDKoOElR5bsuWybe4T2xuomXn/z6/jF3/xdvPn2V7FYX5Ny3BNwwyCCOUrUqNOBgmMFAVuXBB5fAKwes1nGY1/XxaW/adxrF4unQatWRtTanntSjQKjyyf6q736vEP4c0lgdWSHgPynPbJRBZUnRftwF4q+DFilv/LMyZy17mVm9ZpZQOCg5sLvPxSwgvNdmQVPAVZmWJ0mKAfuouvzxWoAWHGvy5JA2qbMOkq6C4CAAn4F0I8BKzkOXMnpxWiN8ljY4FMnUT4q6xOy25rKfMaAVd/HUqSSosWdhVtthm0pwYVSbuVsJJ0hdEFK4BCf7QGt2K9NtLeVwCtbJ+byXwKw6gyoHw5Y5fhfYlh4YmcJZgWsOkOOd9z31yYs7261YgY9AqzyY3TmM7jIHXq0fv6/9t60OZLsWBaL2gvobYaX25C8XN77LjOtT+9/yLSYdKW/Lpm2Sw5n60YDqC1L5u7h50RmFdDdM+QlqTdNa6IHKFRlnjxLhIe7h/wwHezWs0vPSZXlMUWr7uH2sClmuKVJh0CrcnmlA6W+rYQVib7imi5bzfBSYFWCK5qYpvjb20vG3GaheG21pA2V2Oy2TPZisqwWC/hZrWJz85IFIQB/+Hllg+H6EUv5D59/glJNZoTkMi0X2B2pyPcYjCYDva+LMZuP41DiT6+FyrAiJDzxOJ0CVdN9Vu+J9TL2W7Upn+NIml3zIjqrjoQOfF6C9c/tfx8CrOBRg6jea9IeVrqfNrI5Bt4qumly99wbj0Hbo8q4TFnvuAGqDmC2T+Auk/mUiJjdoHk1BazSh2UpDyzGmF49hWGF+MZzFWbrKg52wCoQc30Ew6rui/53Z1iV4+vCx0p7d2edTlhaP0gSqP0hywVlC6mMwWkyXCXlOYcyR+TzTlyN0iICFh2w4rsmAtMsOQhYAbhGsgn7kKAZ+3ubsp9ncXP7IjbbW8oBv/3uXfz5z1/Hl19+FW/f3cfjIX83u3ZLnurrH4KWIfNzrBfz2K4W7BQoltWSLI31YlBSDMAKxYJkWFXAKhGwBpoYsNLaznMIgNUASdwijrN5nJC3LRZxD/9fzM3FInboqHc8xQM8ewBY0VcHzKQsnuX4tBJRbtzNcN7MaBdAZmeytLBG1+gMCOAWzOsDkvtF3CyW8XK9oSQQgNV2tog1EmrkRCwUoemX8uNEeySxa8V8gRtcR+i0lgV4y8VoWJ5zEwyV1K414AARBjykzI6SAXt6c+Hsms3jAXk6OireP9K4XRJQgFVnysfW2y2BK8rVAAaSoXPivreCdLCcf5YEtv2Mt1XPkdybC2BVixDTwpNz4hpn9C7KqayBvDzP0QaI5Zp0/lv313oesKBAtphJKyoctRw8AURXGrUXy09U3xPDatT0wHtYO9ZLvJfkgJaL0rJCn89zbNKRl/HXYU/zdODaAKpe3mzj9uYmNmhqRjE+5kD28gRIxE0Y/oyiknN+eWe1bDvnl/ZreZsBrHocBgJWYFvR4wzST4JA6hRI0CqOcbPQuqWkN+MMgclicSnmFbvKLQ6k50aThIg95tvhGHfnIb6JIGCFz2MHT7XPzPMY9w3vN6yXU6xPQ9ycz/FmsY7PV9t4M5/H5+hAOgzZlRO+WiyddV+1bATIKA5vD8DKlVtL2vBALNWz6bqCk975rQII08NkGmQYzMD3awKD/3YXOAySPxPBND53s9mS8nYZbEATqgm/R1tjJxt5U/JkUmUUPzMQYpmAN3sb1jnYubZgHFRV5pPvgYAXJmQusBEwl0vDeld/hpFpH7GQBNagxvfq7yHYsxQQ7+9FXJ/ZteCkvs81wFDPqAdAjeGQEhA+M3ZyUFBZP1vSjF65ko9Vl/bVz75mWt8Df2n3/d6VZYZ/ez5cB6uAwmJtw7MMVRkxrF7+5Bfx0y9+G//08y9i+/L1RwFWlAQuuM0TsIrzIZZz+dusE9Drc1w7Ge9REUSJli7/Od1sx6+YAlZ8KvmSS9bUVdAqmSfPXsTf8Ic/AlbPD/50b/Pe+bGPrMshrv+Gq6Xd6GM8XwvW9Pw8bgd9B67wCzYi9S9Pk7ePAazk2ZHFviL54r6eYFPy+i8kgef5duRhBcCqSgJViNJ65bXYvDIZVkr4uySwMqz4u07IayXKge/3AqwcAKnqCYaSq7ReKxX48b7js3cqCTyDYdq68XXJEN99BFjhnLnGsCqGv1dmAIOXJyWB6ng0PX+uxQPXJ5cBqym7qb/a80mMXgVonCsZc2rMcq/MCrCTBIJy9ed82w4SMT+8YFhVAKoCVt14vT8nA1a+3jFYJfBSzGRVmA2e2cNFRS2vTQWKTqh1HahAa/6m1I/AqYscqp9bNigA1o3s830ygdcXnbdIhjnHkqGlgg5+hvkhAAPAFeSK6/VNzPjfktczwSQjMFk5DCidlOd4IE6k8bbgLXmLiv3e4iBrOyfn57Wzvu6JXsdiMkB6pvut7zsFr6bzsX1G+pqoqDyWNhqwop8HLyAZBTlV27x8Qiroz/w+gJVBxV7Ms5z4UhIojWz38Kp7x3QcprE32QJLdIhUh0JKPlEwSMBqBCZ+ALBi7OxEM9lvkmx6PmKeALDSviQgGN97HrCqe+L0jEH8DoLZ06brfAptfxr/fsJMPxSwah6nWkNe630HE5ih+dL3fl4Z5pS5NWfE9ilvzDWKea38RgwoMQ0kU1IOcwrIi1isb35+YtZA8rejnQcMsrdkV4FtBWbV19+8jS//9FV88+1d7I7w25WcipfYvH6U3B+Ou2asbobV7XrFTmbrBTqODQF3HQBVlDSxe6Bic55BlOR7WLIw0wYn90cwkwex5ehPRcBqEcN8zuR7tgSbek6G1R3kSLi/+SwOy3nswI6W7Vb5U4zls1Nfsz7g4tJcFT6Y6hiaUIO9BjbMieAVAAaAVvg3GVgBwCpiPczIBEHrkpc3tylX6uwq7BmWPWL+Gvg1YGV/OKkZU05nkh7XRWcw7Wk6nR1kAQpjPNPjDuNkGRgMwR8ed7E/gK0lk3b8e3t7SyALckLMC0oPUSiAjQsBq37eeB9s6wTvlKbhNQ7o8jedNx58L6UaA2oP0bmjxiLuhuvztIPJHit89d7l/PESA9AcOx73DbCSh5Wbs1SWasnZmjWD1qPkgN14vs4iAVoZl04CZRm+Y+vV54OBrHjCjU6yYRe6DtJQfRkvtpt4dXsbW7Cq+N5wbQOnMG0JcAbhbCbgL6beFms3P9skS/YBLM3p0HTscTjGI8AqdJkcTgQuCVhBRYUuhOdDrIZ9bOcwXh9iu4Dp+1ndCDM26fJkdSjEX1tO8JlANk6mIwzeT3F3jvjyeIwH4EXAWTB42UyAz4sFqZnYVeeBwNSrmMfr+SreLFbxaj6PNwCszkOsZ4vAqKyyIVHbK/MaKAkEXvHf/xe/pCQQFyR3/NSzpxmaWT1TwMpBhMGGejhOAZjK8nHA4YnR0VABS6C44fdR+cFfOPVzYpmymhQ5AySgKLPFsgeHBuCoFOoG4WnlirSYRjJZZ7XpPIvt9qb5InC8U/7m+3b3gilg1QClBKwcBLVxyPPLgJUDmCnDCvReM6CmY4jvP+Wh5WoZPQQmVbT6376nev3t/Gjsg+xAkGwnA1QG9Or1KWEaV/9MifQ91s2lVvWmIKcZVnUOedOyLHNs2jdueS1ZhLplAEtebF/F7Wc/i89//qv46S9/Ey9ef84DsJ9lUzYSIrTUDDcPq266zsrSVcCqJBXXKS5t36tjMd4MdaCPGVbtyZTgpraG72aV/ZWXDILLz/nbfedHwOr5sZ8exN5XP/aJKVi/BDfrGneFqXvh9Hf/dMBqXK0GqN1lVZ8uCWQHlVJhVmGng+HPSQKHWMVseUvACswEsUPkYSWfiPQu+ABgJWnVpSRQAIAd8HxNfey4l7Pa6EZdH2ZYabz1zPB7BHyekQRWMN8s4hYUIajBeZlaRYNz7Xmnx41fr711yrB6fv/4MGAlQGZ65jy/7/WQeMQOmmou05fCAa8LJfysjJMJCDkXTMDKTGoazl6sDUvx9GuXDKsxYCXGmuaRzkFdu4Pqy3Wa67GtywlQlc9eb5JNBWiQ7sg415BvEOAUf54gFb9a5DEGrPieJYHQM0hOFNcpQ/Mm52ezgUBFPgEfzkN4VoFRBeYMvmIt+W9+Dz9HwRAAFs3Yy58Eosyw4jiV7lSK/7rRrsGWvl+NGVbTmEG3mEVIZVv867iyfsVrXay8lvB0LLOzpzrgk/tca5FYZFOFYcnPKyNQP8drpw6PYylX5KcMKwPzApfMLvOcG0sC5Y/ycYCVwap+f9qHuF8uV2xTT8nnySBq73DnrG0sCRT4SElnMqwacybBxMb+SnYg3of+LE1mC/b+xwFW3mPazpEAY21ie7kW+8ycPpdRkv308TkqJl87k+WRWP9ciTEb81iAU7sWrH8USfkOODsE3Ij5r3VrT15Mhsqw4nNi97Hs8NXyI3mRUSJ2gMeO2LRgV71//xD3D/t4eNjHN1+/jT9//TbudxGHEwgKyInE+GLMJlpmHA7omg0JEZLuebxYr8SyWsPT6dwAq+bBk4CVus9JWurx8V7chxukArhW46Mkp2cXQIAk2LvZvAqgCRhKSO3ncT+cKUW6n8/icR7xQGZHiWdMdko/qNkScJpkj7Qwz26s4H3o4BLg732GMi8YXS8WsVmtaMgOcGodc3YO3CBnjEVs50uysD5/8YqAhM6kEwtiuBz2AU72Jr46n8FXM6xk4N4bUuCSyIg3w+08xGEPT10zm5DXYiwEUh6GIR5gz0JF1BB75Ga4v/mSMkFIxcCMeY8uhI87MnHogcRCIAgzS81HAjd9F6vzk7jKVI7HOSfSAme758xkH1ROLhWN5j0GvHfB5X/J8IyPYkqsqODPeN/q+yIUNmYESo0FHAOsN4153y96calfbzZFyfPccXTNWeChaXDIz1PECljmIH8EwyqnUp5Nno6QiQKoQhdNgJ+36zU7bDJiIuAMBRurohpHIYZpeq7Yc7tBp3uDYH5WY0sgsPN250GAVcwIWAFQoloNz2A4xvK0j3WAZXWI7XyIzXKgpFeeWWKumD3NcytZVurYl3sCfNhA0jmf4/F4ivuI+ONun4CVOmDCq60CjmRcApA6wxduFq9nC4JVr2fLeAHWGdsmRWzIcFypcycj2gT3E/wVCD6L2f/4X/3qbJBgypLxxK1Vjlqlufb9Ke2YCzRpkVNwC8+tMpA6atg7C5JhlXEJj9hErA2CMfgZBEBh3FcrgG4IpsQEkK+VNoWuPc2OUdiI1poQFdRyUFGDqDpZfR24FhhQ1kqU34fJzCzYxrMetm3zdpU+AauamDjQIU07OwX655YqeoP190efUaiv9fenQbYZVvL9Egg1ChD5332D8cJRQqkJ1U1pu5eY54DnR/3q988QjO9TwbTK5sK9ootGHW8/G74PKJVzUV+P50XMNy/j5s0/xZuffUHA6s3nP22AVdbTOhCUMgkaw5Gmfq1L4BCbNRgETlZ7MuNkYNyi5krI9CwigHnogOW5oKea9uqZtLk56TB1Laj6W37vR8Dq+dH/ywNWPi5zxicNmnPYrcTLJX06YGX9P1elKpXF9mCaGNTzYgpq2FTWgNVzXQIrw4oq9+wSOF+9iAGJNRNoMUHmS3zFa9QQ4jmGlapbklV1pi7GKpkbBbDSvblKnnvCBwAr+cAIYPDvG7QSwyprXE+Yrtcz0+yqJgmcAFZ+xv48feaYFa1z0x5WmSS1rqPX9696JozPkHMyrDrDxc//YwGrJh3RKXnBWEUBq2E5KVmSbFSVwSlg5VgDQat9ecZ39YmAFbvxOJi2PLBnSJ1B1Xdkz1XMFVd9Xa3tLCvEiKDzp4cXEx7fV4IlSKToImxQossC7WHVf+aguXj1tIQiq8iZNIipliDYDMBDGWMarAPUBJtqRZmRgGB5WnGNEdTS68wQbHdPdojiLSeCnAsJnuHfiDfcaIfdz8qf6VwbnfelU6AKjpeAlfcbxyC2fPgYwGqUFOV7j5I3gwJ/YcBKvkGey8mCS9apzk+zHC8lgQKsJFuc7q/1v+u49LHAswVYhe6QAB8XI8BKzyIfTvrB7PePxXT9acCK+2lhWBlwNcNKQDByAzz/p03Xp/HDdH+pkqY+jfKiC5J0AViZAZRfnzqln49fwBQzg7Ks/xFIXs+LKWAFfs8EsGosK5WLGyuRnjIJhg2y7yBgNVcuY2AWzwu5B6SEYPS4wAyZ4MMjJLkAKRbx3Xd38eVXb+PP3+5idwAwhTUpLyXu8TzeIefdN8BqvZwF2FW3q2XcbtaxKQyrTwWsfBZi/jHvAGAFlhk7AYpdhY1XOSEm95xSQXQlez+LeHtGwowEXd31OP8bWAXcTx338F7swJe2J8xZ2GlYRs6k6GEvIe0PzCR4Sg1kIG2SCbMYIpangf5WAK1u06AdHlc/uXkZCwMNCdYjzCLxAfeAvDMBK3aiB9skiSF43Sklx/j+DJ7L2Atw69wyvb/pWORemJ579C46HclAg1SLYDObeCzIiCVgBRALEsrdLh4Lw2p/OMQBOR8Bpd6Uqnn5GWDN1os1hnO+Y6UQ7s37hPequu+oS2Hfqi2/87rSEHXAsObZzl3xzCrg7nyQ8c2AxmZ6/gKsQFhJwKr5f2W+X6BTnytmcPk9R7kVGYPycTZ+oM9JUs1yHucTCA6dZcz5xeYDALTE0oNZP7pMwmR9QRaV2EtwQJ3NwZiAbX7SQ1K4o+JS8D1o/8PXq/il5hjyeMa9A4DEOkAk8RhqUPDItQ+Pqog5On3Ci27YEbC6WVTASsxNWOe4kKrFJP8qsqwcmkHqBxA5ZYcP51l8WQArlL9aR84GdIXYVXGOl3OBVZ+BXRWLuMEN7h/YsXCzADi8iJWtKpqPo8YG40ng9l/+4+/PCvKUBHsgdOB3kMcH4rjyMwYpDGjUQ8UP2syt6aF6c3M7OWj1np7QDw+PjcZu6l6XyAnswOasSSTASvciRL1KAn0NSoxkQquqLSbAOHDydW6322Y254WjyS0QwZJAB/JmbxmvNmCl48x69348QhJYQZqK5hqU88/1bHSv/l6V3PWF3H2hNKnTYyADvvq6xTI7R+CwygXuq8MYuIufn78PQL+HPLr0vHxwVsDKG9AICBsh2rWS1wFJfDauHQy7aRDbwDokpAu1+jyiMrW+je2rn8Sbn/4y/gmA1T/9jJu3lLgafz+HBkJle985E1RIAlHRANX6FPieACsh4D0RLEySDwQ8zydu2eVnUqO7Ti3voFUNoux50WfU39e/PgxYeTe8ft19/MZ1TL/6A4z+jxiMjuZfe/Gz19+6d33Exzzxkh8CWLWK65MMq8rO6x1SKn/+YwEr/I7o84XCLchqJNn+dMBKQVk/FyxZ0oC1LoEEKNLUfIaABBKWdSzWLwOiBAHrqEBCurRgwIlnJwaqqms+u+iiFFQ7AAAgAElEQVRjxSBTsl8DVj7zFEAleNIGqLIwtEKzYDhiWEFW1U3Xda6OAasuD8E1LdfyOKxAfk2cLSdo51Q2vFDCnpGgTV5bJbRZqPIq3Rodn9HPFHtYjbu0Taepz2Jdn4LTuiYXZKDWZLnLkz68KhKMyS5P3qItX8N/V8CKz48MPIOLCuh8rvr+xLBSAs6xLBX4BjjmmhkX2DoXoDMwxoCVPcm0L1jyVz+gufzy5zK4dYGBEFsflpmqrEwCeE/dL8QAKlWN6XGhpN8mN2JcSRLYrzutc/VMLCOq515KQFSgEsOKwphk9EA6xM6VlDwsKRdqvlZL+Vph7S1SIrhYIxQ1iywrxJYc5nWpCm92sIxwwZxGy2/EM6PRm8hPXWT0/FNlPyvOKTcz0KfvK7nwcz3g/afeYBm7qWV7rcJrb+OcT3al5mTZC6p0MPeAi0Qvn3CPYyvAaXBKX8UGze8xadCydlObHj9Z3drbxvv5N0ngZNwvAKsGJCbYjtlIk30AVgAhHQ/LFA/j085XepGBtbOj8Tq8vXh/tN/QXsvipcc6mV9i0PrMSImJCTxzSMnAICxNAyabRi3Iep/xS3h/xUOtnmvX9rH6ez1+uB5X9J+PNo8LNjO7kI7+jF/vpWmAxhIjzStyf9LuGmMntqu8uTp27/mt/d6MRa0BnFPIXZr/KwErdSjH97jOhnNAMnbYD7HZvKDR/rt39/GnL9/G//5/fRX70yx2ezGyzN3ULcHkW4AV5ENgWN2uFvFiA9BqFRt2D4RRNOJlQRGUBqITXM4dKF30Tn1ctL70PXjjSQqZxZNkU0EZgckHQIdnHxhlMH1eLuMhIt4Oh3g/nOKQMiWuWNw7fqd9FWil3r9gBQmsomwMORGuAXlf+uTIGF0d+xA/rDfoKj+LGXytjid6VwGwerFcx8vVNl6uNvF6fRNLhlZAn+RBhNQahuZgheA+8RXPgoDVMBAcJqkCrDE23VK2SlVQssItc1YXPrE7ef4CVKbc7xi740Em1+haxy6uYldh/wZY9QgQchjicX9M9hUKJEM87MC4emTetFxtdX4Wjz7hb1oXtIlHkSFjDB1l+m98H53kJdfKvSI7TNoLCYVEvk9T5ZRiOzeXvv8KRNLMc3GuKoh4RtX4kxJZ5MLad64yrEqRQ/eUkuQE2vC88V3JbTtBQ1cBeeucZvb4Y/siF0GQGx7394pK88JxD/AGA9i5TjYVWFb4y/YvAIDOg9bIAiy4R54vBFA5X/J/GbQItEZnR+yRlosiLgLArG6PGBV0BzzMggwrAFZg3uFZc96cjzE/ArDax5aA1TlulhErFAyyQ+HIR9W+rQy2dBa2z065Kth8YHR9vd/HQ8wCxjxgXw0LsCQ7SA9j+SWkjRHxer6g0ToAq5ezFaWA+/t39L4DYIUxEWClsU/OjwqTOCsx//+3//jvzmrn7R1SQZO77fnQJWKMLhApGWxVuivJkic7voIhY6QUk48tPltXPJirgxBmhFQ0Nv8+FkGXoPXuChUcUYWzB2xm/PigV8BoWv94MLj0ysngYKUe9BtsWjAVz4GkN0NWD/G5njT+PKKhKZvD+9f7q9X5tiHQg6Fre3VNfmCd2SPgrTPJ6NNFNF4sLP5GSUicWNR78bmq4EJB0gkmffk8vEnUhMkLFc8Nn+POfUgIAFaxS03+8ftUNNy/5+/5s13prx5ZBgcq8IX3rGCnAUFvkACsOEeBqi82cV5u4+bV5+wU+Ivf/J6H8ZnShS69abBhC1axicEfQhJDglZnaIuPsVnj2cuYnc+GvhkdUuoRXRuG0T96MtEPgfa9BnY9HTQpKOlA2wis4gb3YUnP9SvLbeEDiE+9/ufe52N+Nr12rtsLxGQ8FnV9Xn5GBWQ+5gouX1MZD9fewddc10RPvsbyuO93Bc//1vOAn/aJp/9075PUE5SXPh+o1zXdf2n6O/2/r81z/J4lvfVM8Fg6lBVgVZNN/Hc3buwUbgTr2CvBqMK+fENJIKRLlj6445UTXFLobZLcmCUKXt0lkCwFre52DvZEtnvbTBMivsaGn6TWK8k3Q0WJnN/ZzDSBTDbRXsIDJV8jzmgmYQleVHN0H1UoLPie0FabsyABBhdhdA7hvIDkSywMVzJ7AYPChSfmUJ9XBmc870dzMvdFfa8AJ1fWdZ0DumjcLU1oshW8QCAlbbouVP5tOsrziWdrT3D5fH3/rGovYkFLADHJlAxM/4yNkuva9hhpTNFFV8+wj1kCB7oBgqRjwKJ/lkdQxrQJ5pRxQWEYkoYetGdALZGGvk85oKqdTG4tYcnAvRskT2OZHjv4+WmKG7i1jK6ABQnCeT5JKoLbxFgKAKRckOwqWcYut69iBskgvkfw2tNAbJJasNL6ErPLoOPD/Xslr0XSpM8fz7/mR9YMoRPng5F7A2rSO6u0WYekip+Vnh+WeDqGIwOzAa49tuM1tZspgFU5szTC8ptRgN2B9xzqtjbr2uG/keal94nnqmK2sc9r/70skraOldotpvFX61WQiWBbc7x/A5OWmIhhBfCRrITiN+NpasCcz4f+NzZf31OuxjgyC6L90aQ8Kv1jm2R5xKDU/N5s5GXFRJJ7yRTw7rFPA6cyKZa8y/5pNX8Z+8I9dz4+/TN97mgeFjmvv0/Qs73J5Vk8jaXrtlgLoO0Q4L7n/6ogT86LNtd1fgH0bfsMnk/ukWBX0ZDZgLm8nAlO4t3fvX0fX3/zPv6P//ObePv+EO/u7wlyoLh7MuhIphWIAAAWIf870/vm1WbF7mbwtCKBmb8lcgV8rGDATrPlWcTNVgoWJNweC7GPBHLae0viJDGnCX2lRIn5Bl6HAjYTcnQKHGIfQ+yhcJmnSTtiDeSbIB/gmSRLa7ZaSAaXcjHECrYiwT5EbB7X3xvT6jrzIWBtEnSFfB9/h4j1DNLIbbza3sZ6NqOcCd47K7JZzux4tlks6MuD8Riyez3ekgA8knruUWKWAZQjCWGBfBhrUTndaVBXTufe7OZK2a5IYXhOMI3ntWJME7jCCno87Mmqgo8ZJYTYm0GwANiVypXdHpJRddGljBSsPFjoQBUFsGW5jHd37/mcNjc3zPf22E/Z1U6x3YubF33/TT8k3IeadMwIlGqP0HnccvcEvCh17TTO/HfurNnpj4SaJYCjPf+CBIL3fPfubbx+/TIeH+65v8PzGuMDkgPmPnJvsMkAPhoMU1fVHrefsIcQXBTrjrl0hoP4b3xWa7KBgoj9yTiHEVbtSWoAUQZzCIxhADC3mw3nPk7FAZ1mhxPnAroEgi2k8wHrAviIzkMDVlwbGf8i9wWGAtAM84XPGPP+eKAhP/GUfP7ZNoxdNB/wPOPMeUDCBeb66RCb4RibGOIWYPMcskCAZd30XTGxgGfYfaBg6IKggE1vdgKo3h0P8fawj/cAZJcAlBf0msNvUW44nOKWYNUy3swX8dl8ES/Brop5rME+xHWBGENQinCyih8FWCZxK4s6s3/5D7+nhxWDokRPnTxMmTL2huBGk92WjMxdA0Zwa5hg+BkmDCZQrxiLRmdAx1Wzsd+UAp4KdrhCjPeswJBZPkZQfdCPE6VyFGS1eLd7zGA0/U5G1WIbRHaGUq/u6pCVjlzXacBGn6nAu1cIe2JQX8fXNmS3vqZfqwMN0YO79BGbCjf2DJRwHdXg3mM0PTQNVnGjyAOwA20OanrAa5lFfT+Dl9OEfnpvBijr/PB4XRrwaTV4Lvi9fL39mZuVhkkuLhs6GYFNdV5sCFgBrPrlb/4Qw3wdw1zeG/KK8ZNRgMMEII1ACVoxuYORMQIBAVYwYNfvpV8GUedMrj4B8LlI2JpM6+mwaQxYXQby/9iAVUNncwBattMGZAxYXUk9fyDF6v8/gNV1AMp7+uUM+zjAasxAmb6L9kcnfPWrX/lhwEqBt5JYsyOmgJUr/dnGPCBLQpJ8E/PlLSxfJc3IfdjJsxJCFEgqGUmmo7m7qXVvZamUSmNlk+Vd5p5Rxo4ZovyoyE4B2ysBcoJIDk54hIvNRaYMQbJT9zAoVSnO+ZRdO7mlXMLUehuQ4wwkS0bACUEF9J2hZKQAVgS1ejfSBr5UZszo0Ro46t/0Xu0krgFU3BgnTL6JEbXHbrr/nREozQ0SmlWQ5PizwLQjAKs84+QvYjZBJriN+ZWMFQBVaUHg2GQcaPmeeue+6fnYE1V00UWAOAWsSiJZAL+r+3sBT3zWtjHEvBvSdFWrKHkHSuY5LxPgMUuly1Z1H3X78+dP12NNuqfnc2eolFaTJVFX+2xGMikl9TpDf6NlLLevI9Clk95oMPHF6x3HiM3QxjMlybwH3vsQ+92jEohMBqY4p+InoTT2y/Lq43lMz5jqYTVmqrHAlYU+nyUChrSYzJjrzy6zlQSrqrzWaJzALHXdGgNWY78Xx4HVVqEBUEzKBYi6eOdkrs7HBoxwDortJwBfz7/uz/g918DcCcvfc9ep2lUbaQLAKsoCU0Jrr5kLwKr4hIkhtxM7rnm89Y6oDUhrreCTgXIR75xivcI9iSkkvLTKpzXzLLEdz+/0fcGeyxDaUlgno2IU1995Osq68pMrZswV+OUcynUyZnCO3+tiz5tM8PH1XXZtNYipOaH51fIhzHsmlN3wm11hEwBB0i6P4HkMRxk1C/A4x3ffvY2vvrqL//v/eRtv749xB8NuMJnYt0zm+/RnpOwQ62SI1RyJbsTL1SJeb9ZxswaBga54jUlk83WAVlj5a0jecx74XhX/a11rfeEr9gok3xQAZTFgrs56APbxF0br8HUCUYBfZzRnP86VJNvH54D8FKAQrp+gmAs86ZmFbqeskYAhqH2W0iluu/1s11am38+ZSMAK4BQAq9vNNuYDxmUeGwJWM5qyw9vqxXLF7oI0FMEeBNACbweUg9a5ANHBXFvFiZ0atRetIENMVjZZcmTgYu3rfOdZxo6K2PqyyySL7SKUAAwDONgBqwNllgCMArEQikBkex1pyo6YhWX6M763J8ADWSRjl8Uivnt3x59vtjecS3sWWPR5UBctcU01HMrNyXs2ACsyNZsNgeawGVpgSI+LEzXmwP4mNRHGBCANrtGA1fv3d/HixW3sHh8IWMGgHO8FGyHEeATYuEdBSpneSrVRB8YygTQzrBwsmtVjqZ7OKJvMA9DRfofGAwCsMM+FtwOYQkdNNCZA92pMXJmok4FI8ksvxgIkNFHGMlXl5YpZMeZg5uF5cS+nVFbxHdYG48ts5oK5Tn8psOpowD7E/WGveY4493iI1ekQ2zjHLWR483PcrMBcgvm7EG0AWyiO8VrSQ46nimXCBtOxD80iHs6neLffx1sAaItFPAJgy+gF5Mrl6Ri3MYvPZgsyq/D1xWxOwAoA7zo7FeKmPNYArsw0A5DoyIjz6H/+r3+b023cYcionyeTUd4qUaBGciHmTf3bD9neWZBUOTxAVry1weJ1MFb3f5tZY+AFr8XvWKZ4DZARAlj/OIkSZM4gIME1ey91wGQW9/f3yRzD5isktl4Pq0ikPWvgDFgZGOtA2ThYUbKi6p0ShAy8imloP3jGxqy9WqfrN2ClappMK+nVlf4n44OgtIQ8ny8YDg4efT+YEBUsrGCRR/UpwMpgnAPkaTCM7/t5+72mBzQCpenP6mtMdfbYWz/sTYwtv0mnFWAFgGpz+yYBq99HrG7IsDqT+YDKsOijowSgAVaqtgiwkvk6Aip2DMTvXQGsPi7t1x3+CFhNWRs/AlYfCqLrYf6h1177+SVg9SkzdmpKPf2EpwDGPtenXV6cjLXkigvj+wNWs8UNg+waFI0SxNTEj0Arm0wjYW1slrzmjwCs2ihY/aVdPoNum1ErUWgM4Oz05q6EAq8Ooe0P8uNaTTdTQxIGJW2dvVK9vih3INaA80VNgXGvOJtV4EhBBCnlSuJ4/hHgKvK00aMdA1b9PO8dfnSO5P/9AMBKnukCKJsxK6eVACvJ1PGUxB44ZcMUF9jMCjE4yLOW7KoM0nlftTLoG30asKrxy3KVcicG8JYsdMiEAX9ZUlViRgaErQamMjkWQHDWIO1KkCSlZ5WR0s3Wxx5r9cy/drbWs+aDgBUz7+JdMwKsxN5Th6cOHim4WsVi/SKCHlfytYI/DsHTZDIgcWjrEW+Tc5DPD08VshawCSBxYGejlJolb8QJd0Np0qOHQw72NTe4sYeaO1dhDJjAEwzrDI8er+AastnCxeaZBa2MuRjn5RluTo2ZVZ1hdR2wwlgZqGrFwgJYKZbp3TYrCFUBK+aC9FPjlTS2Qo0tGlst59KHACskwTBenwJW5vg4Hva+bZb9c4BVN1sXw4cr0Gy1UZMaWC4g4UJS6v1kAliV5gUGHH2/2n5UOqzAIv+dn/P3BljVZzX9dwfn+mTU+HteVel1sjCzmxhzJBit73dxOoiNgXt/8eJlA6zA0sDZcdgf49tvv4uvvr6L//df38XdwxB3j/sA2wSxMlg4zJVSXsjujvMT4+DtPOLVehmvKQtcxHKlojFZGaVL4LKYr9e5w5Mym195bikaxzrGGiAvg3sIViD3g2SxUXI0x2kpITPLMOgqOJ8xSUai/jDI1+oAsArgDfYAA1b5vgRvcLZg38iCiRlWBK3yDxJyfJbBFYAUZFmdZ3GzAmC3jhNYLshjQb4AUJFg1avVlh0GUUICYIG/aqCWsi4yfdBlcR2whTFgBU9LAdcwUFdDDBVMRE5QnKHumBxXsnCVZ4FJhBfDn+oxfavApgJgNYdMnizKJeMFjAkkgQa9II2DtQ5YO5Sf5Wbz9t09X7NabwiGAdDCZYDpw+LRIWOX0jiGOyel+LPY7/YJsvROfMwTk0m6hhS5qAQKyZeXYAUT7g//xl8TXx4eHwjwYc5jwm9WazL3CO5gJgE8IQsULKo8JwpgxWeRfld85NmGj/ERIinITcnw7oboZtvhNZjjr243BKy26w2ZU+jwB6PyFdhyMFxfLggqm9nVig1ZyDoOgF8lKWzSSlwK54RUZQL4OlCtgquLrjqZyKKDb9kgA3YwrCDTe6BXGVhjp5jBywqA33mI7ewc2/k5Xm4BqubcJHUvu04TZ4BfFmfgk4AVZIjvDvv47iDzdfwlYIU1AR+v04kA1ZuYE7ACy6oCVs2EPse4RZ7shoo9pTJo4xKwsqTOIEk9sPpmY2NIfIoAD8vJDES1SlLS7AROCbAyKIL3qxLByqQymwu/g6SnS9FUkXLlobel5vbPedeqkNhw6fXRZXa6rm4kDsAKn2WzdjO6zDgCA0u64j5wZjlh8uH36obsYEOIuLX9SlwMYFU2kwKKMWA1raboms2u0QZWJYE1eO0boiqNZji0MN0V0/zqtvQ1kZwCYA6yuKaz2uAqvQPMa79fD+T6Hj3AVqeK+rvT65yOLcerGe/jOXbACpVeGDCvb17Fz3/9+/j5r38Xi82tGFaUBOp5aFEoIGXF8SpghUTiEGieA/2+gO3eycmdOxysXsS7V77x1wCsusHvx1zB3/Y140pKo+aUi/qRYTV9Qj8MsEIRQslN/zMGrD4U0D//8/Hzupzf6HIk/X/9mdd0Zxd/X8BqGzHfxuB1nUWBfvZIrqICQLKsSF7yOZFt1ksXnHFVfiy5qSzeNp4cXwXcYqGIyam9piaiYjkBgBCjS555iyWSNZ1RGo+xn1cDrBCoZtWNZ57sBcSbYgc4n2sADcyARtCTkkACJkrkDFjpHLy2J/ib4x/2s9OsGdyqHGL7PO1n8PidqwdYvmaGglfyihKkcl7rjnYM41jdA6ghSaDOnGSEZ4RbAStXm3v3xU8HrDyHEH+MwIYJxqdEq85vV+N1jyh4yYC6zzkmIDzQUdnE+qhFN8sBNataU46UrVaGlc7CfkF1rf6lAKvWsYpdzDTXzUols3G5pSQQycEimcwEQWDOnskR2VEE/CR5bTQghMJMIAREArBinOcOeVlh7p3L0liZCY/GExV+A0neV/RA9Bwcazk+9bNqTHkwGBqzrc7Y3Ntaw4TOsqjAib1a+h4znecesw5aKQbpksDKsGIyl3KZCpw60akMKyW21cOsMEQIkPdrfophBWAAgBUKxwIc3c1La19xdp+7AqxQ8VfyiHXZGJtmflnynD6kfJ8nAKv1CutbTMvOssrPa819co8tEk3FzR8DWFnufXWjezog+gszrOoeMT0P+0VU/zt9t+cdPr/6+WCYB+uFDYoeHyiHAvPFHr2vXr2WNPqEXEDG6rvHfQJW7+Jf//g+3t+f4v3uwC58YJxAPcdEFUvVMs3ZMZazIbYLA1bruF0vYr3GXBZoQQYJPaygSuj/PVqXfmbND1Fm0thHITGmEiI7BpL5A/BESI8YX/SnUpLOky07l+1nAKzOcQ92CQyoAXbMZ0zg8QkA4bh32R4EgBWAG8w9rMfcltwRzQbuBMeS+Y3kmcJnAE3wKVouOdZgkuD7AKxuYMi+WsfL5YaAFVgkBLkIcOg0p8k1QYSIFe45m4jI4kXAigArsNsy70sWDYG27Eos68MjCykE9jlOQX8rMKxous+DFIDVKgErgXXsrD6c4hF+dILu6N8FsIoSSgIV83h4BIAFJpqkZwDC8DlghnIvAIDlhhEZTDC/zz2ao+5NKye6CORSFhmk8Rqo8QgBq1QVGTdAAcjWQsjNMaAExc/nWOMeQaDBeJLEsGiAVUOdeBZnJ0cAofZWbMdSRnIgy7AJheSgPK8TNMJXeirNI968uIntaslufvQsY5c/AUD47+16RfaXCUCK+8zQVcdGAo6l0ypej4Ij1monhYjpZxxErLEk1+S2D3B2Clhp/oPNd4o47mNx2MVqONHwfB1DvNqii6FWH237aQhvm4mMm3UQtCyCO2l6g2KN3R0kC2T3Tkh2cSZBUbdcxOp0jhczdQf8bLHk11szrCLIQgPAxz/pl6X3V5gABl7HAE5jwAoBRTMsTwRQyKYCCYNRYtyogqyNrRthVrADn+uJRkQy/a8qYFUPxAqGWHLmz8cBife25M2AlWiuHdAxvU6UbZgNPlIbiQqSA4Mcb74f7kufdWk8L6M8MazqdZpdBXAPHle+fwdH+G8DVJ5w/u86VpVhpcdTO8TowMB949q6HLMDctw4wB7KB+7Ams8+WW+twjUBqrxBXD9MJsHVlazGn1V9r65VBgGYOaDpgU1PiHr1aEzfdrCG8ZuCof39cKAhaEJiviQoheR1uXkRP/3it/GzX/02bl9/npJAMR9c7XRf9LEksDKsJAlcLkDbRVCW3WY91inj/BGwejrmm/7kR8Dq48eqH+CfGGi3jzDDdPqZnwZY1TV9efUCz68lyg7Kp126Kjj9gwGrRQJWCWoIoKhtk0VF935v5mr16e2G1j0p6/cpL0ed107g9NM2l2kua4BKHhxiBAkow/6lC5BhNj2b7CcFQHwFAAsU/ISrMoDhWctLkgmvK6s8P2gygvNd3hTkqhCwso+QvXCqzHLsDelxUkI0nhN5h2Xc6v1Xv0UFhWPAStFGTerrWdN/JkkGzlCmFOlZxd9L8Ip3XVhg9PrIzlcNfEtAst6PPXXIqE1A61K2M+nYZfbMxPS7A1bjdtye33VNtHtuLL2zkseMpQyM0KuCoAUCW0g+xqbT3WErCyr0sCoV9Ta+4wT3rwJYERDVPOwMkALSZudASgIhLyNQJSNvJocpOWGAnQlVexZgOGK+p3zVHmUEJO05RVZRQ0LSM042AJgqqwXir1xiBVipIEstEPq5qZAp03sy3DCUmcjku2keF4ZVi7PMIPBXfu44dvPnMOkve1ID068wrCoANY2jDVjRmPk5SWDzH+rFBDyt5wArPDcAVm5z3571pNCAe2JXbpp5QxIoMFwJa5cEVoaVGfJPAVYrSMrSP9Qt7h1uagxy3pVr0R5iSeBzDKupJLCcpZ6EI8ZXWc1/IcBqvPeN56nGs5tOt3039338d2ch9aJ7L/gkXJ4dHB8fHgIyqQM6q2cOcnv7Qv5kZ/kBngBc7Q6UBH799V388Y938Q6SwIddHABWzuD5lIAVm0qoWBAorsxOsZlHvFwv4812E7ebRWwJWB2fBazqHtmLSXoWYOkIopcnnv6K94xnj/2ee3jOMYJWuSfhER3PJ3rpHOdzyqAezxEPCVjBkB1d9Ag6UcKEPQgFJeUBBKwM6rZCds6RZHXhM8BYwiNB8kzeLwAonu3ZcCa7qa1iFtv5Mm4Wq7hdLGMNKR2YV/MF5YHwtQIj1F5vZHWh6ZYNtltjitz3CQZ3oECegvm32W6i0yYAKZM40DX9qC6AmFvcOyUb0/6cDGwCVsd42D/wHOYfdjxWGwCBlmhoBYN3MK7AvBto1o7zmnl55sftmcK+p7CBAMZAvqedyPFNZ49rAnTmleKqPlvwvmwoQFmgfoD9BCQRE1kgZaTqBmcB8IU0eU80mywyY32cx6SmwZNN5zlYZfjauh3i2RJwldcUzdHpreTeKDYixxw4s2vmZrWIzWqlBjDJeKSRf5xpvs6zgD5V9m7M8U5pqNe5WVYqCuC+tLcSQyBQOZDhxrWdHmM8MxOQPYBVdR7i8XSi8TqN0NMvjevssIt5AlZ4KpvZEC9W81jNwAjDvB4ocW0dAinZzeiwqAmmgNX98RjvDod4fxriPeYIzu45QN1F3MLP6wzAah6vF8t4NYN/1Sw2EP5CPotnlmPb9vT0ccXnbDfrxDLyOUMSyGpFoRsrCRFNERMDB5M7HBh4MmB1pJnd5UbsA9eAQwWsHEB4AvrA8/sYkDBoZcCsPdiU7WEw8WD1+/Y5SZ03kwIBVksahMvw3RRbeXCND1snX5Yg6rAVS2EKWHGTAGCUbtwVtNJ4KnkSpd2H7nTRpjSyHcrWtnbjTdy7GGDSNisQsjwg2wrnwHnjeI7xNn1WU5DJz6K+1zVArB5CFYTTptMBLzMszLCqoBXGp0o6a5Dp98e91+qofz9nXBBlx2cycVrEYZjFcvuCXQJ/9sXskkMAACAASURBVMU/x+c//yLO8xUP4jFgpW3UEoVWwUyDYntYLebo6IANumv1uWEkzb+bRtYRGW+60zHviYU7t13/Xe7nI9P1Sw8rnbdPgxoVJLr2KTXJufbzD/3+01d++ZMfAatPGS299vuNf2cxXP7+GJx4HpAag1GXV3+dYaU9Sp/z1wesNpT75mC15FBj1/X9PfkxwyrXDP2k+piMk35JujpY1YMrf080fJwF6V3V5AwKZk3pFqtqzLICg3O5PMS8AhZ59jIpYR7dgYLGEmNFFpeNBGMpk9wB4ZFAK7MkXBBx8aLfmz1EfGZeA6y0r3jcvKf3/V1nESQMki2M96AujZuObSaRLqOVYNbJqQA63bsAP/2OAStVGbMZBSvQAgfb2ZUm0HouybC72CINWJUOGlfABZ/fUyC0n1U14ewsNkveUPCy/LwxeSjJxHXjHq4xrHI6J0DA/8qH7y5JbT6X5PYHAVYZ5/CjLp6nKtG6jhLLEIyyoW52DoRMkIyrDZk7bFufBqpsUID/JchNXgV9M9JLMivIR3YQRHINsDjnVnbPqk0WMSQAx9wq/dr9+wxVDDGei2Sv2VNOiCBBK3tV1Wq4n930vOwMp6cBK8/NUWz1AySBLVaxSXAFc5xhlA62zwFWGDszrBjT22i/FVAr6KN/d4YV5Cbdw7UBaR9kWPk5oMuYWPKUnVHR1H0R6/5TzxTvB9zxCDQU36qMj93Zse9DHfjq8zgzpauBkV5/GbO4cPFxHlb1ra/Nz+vnbwei/fl17/ZxxftPaS3mNwCru7u72D08MrlF8r7d3oiRMkccLR8rSALfvbuLb7+7jz/98X28vdvHd+/vY3cE4wMyupScNd845FLgXx0TsFrFmxt4OCFRPxPIwhoGu4p/Uy5liWA/M3pM4/uiVBcYAPeSBT+fgBWTMeALKOhUD8HMoXIrgqcSWVaLBT2tHlOSBIYVASt0EkQHNQIxqIvAHgSNMgR8Xct/jJpAiog9iz5a2fwJYAbAdJqFs8uhznkwUwBGgWVFE3YAH6chbpcrAVirTWzBQiUPWyedACt5HrX8KH29nOMZ3BrJjtMn0Hm7iCaSUI7O+sxbbRnggh7zZjKpTrE/7QJekiJUqLsUPusA6ShkaWfIAAFh4dmc4+7+XnMrJXpgaLXVbKkfmzOIBbvebho4yL24sNkJ5gsCzGUyVgQ450YOqfxejDtbBeFe5QGFdSAWFBm3yQaiUyJBuzzV0noC6wZjjim2Pzwyr8Y5r+6WahgAdhX+DakfnxnGJiWDfP4pYF0GPMxmAWkj/apA4AFgQ1YeJM9iaJM1B3AtGbHOYwEaGpa3NJL5NNYi3if9wrCW1f0TzLtzayyD98NzOfBZnghWEbTinIeJHK4Q7yfAaoZugWCpzc40X79B98/5mfcAaSsd7GwA7261CsZGZc3kSrMRwuNpiPvTiXLcu9Mx7mn0HwRoX63XNF1/GXP+hRxwe55xfSBqxzhbn5ARZyqZxLsk4JlgH4HJ/+m//A0BK1xOrd4YDVQnuE477oCBNnQgmJVB44OFAXearbvK4uCvAlZwwLdHkqvRFfCoDBu8txe2QBnpPF3daXLGkQmnfk52VQa2pCQmva9/lie1JrmlbkR2U47XgZs0T4OmN7s4jCWDHbByhaS39Rxv2hybUdDZwSp/nu/ZE1/jYFCoSwLaIZCBX6tuJYA0vcanDtOanNRnX5+Ln3OVeHrzd2Dme/dcmN4PNkkDjtPP9OfiPfws8Boz7LiosWEdoJglYsVOGQCsFuub+MkvfhU//eKf4xe//i0ZVvawUhBis0f7JrhVtBYJglgDVkgmVwvMIdBA9fMfAatrEd6Hv/cjYPXhMZq+4tMBqyq5qYDXdVDiLwVYPZUs/rUBK3QGpYcVghSuz+7hx407AYvS3kR09AyIyaB4ArDCxozkrAfcHYj39+YppaGp6IRd5dcoQTKzSibblAbOAFiBgaozgFKBlAs+B1hVSSACcMbPAKw4AOn/MTHo9XnnyjVCEwwBayC9tdgF+I3f0xwcs251b/OYQzM9qYz6bGi87ibVryw2/duAv55bsphc9CAgIZNRBH8sJO0PpZMwpAo+/zpg5Wp8N3p9ShIocKaHYmn1WRIIFebGz70n0riu7HKYiTKZJE2OJW8mtR3Kz2EL67QIIWBlNxavfMlTMkZs7eoZ8qass4NlDnX1+h8GWFl64utU3CMpYxbsKKnJuZAsCM0PAbYEbWcw8d6wXTpAq+VqnWezEiomVWaIsaILWaTOVVaW9wdKm/AXYB+SCaqBsuU7nnfHRvG5AqxaCJXdldpoFo/OVi12gYdrUs+H8UYawdNvhMyXsmemNLAyBPEZnwpYtbn0EZLA8b7TbGWeZFjlJOBl24RcgM5TDCumzWPAivJiS00lLc7ZlW8vWYptOk6QJCVAXAEre7ZcZ1h1wArm3PJIwjOugJXmXQNm27+z0EjAIOO2BlhxFUwM2P1Zf3vAqq5Rr9Xe5XGKqF/KAytoJTgfyTFUAAJNAFi9e/cuHt4LVMCeenNzS9BqRa9hAFZSldy9ex/ffXcf33zzGN9+9xhfv72Lh/0x9lAO8UgUa5irAg1R3DUbHlabdbzebuPldhmbFRhCONMMWPVOgZK/uYA9LmR7f1PyP0cvQp7jAKzAhGqsyZRfETvK9vbcC3nWneN+96BDbLkiywpdA2G6Dg8ryJWQPINpgiQeK/04W8QJyqAEZmFQz5mRk1d4vPY5zrQJYAUWDUGh9E62LAu/BsCDnQHxFsjrDsd4ud7Ei/UmbldrJvAwbc8Dm8AVzdrB5qGkWsUmy5ndfdF7I9d1FrFYrMr4xlJCgVVi6zqnJujB/cBnuMaWHSTBXjrDlD1tArK7Lthou/2BgBWM2vEVhQcAI2BYASTBfQPIk6Qwc2Z+vvypLKnE/k1g0PFItV8gy80S8zzzyjJwHgmMwLmfwCs1a8Ocx3/z2aVEmLLN5vvUwSrMFe1J6riL1y0Xs9jtH2K1WlDSBw8sPF8xqgS88nt4TxqBi4VrwArd7RZYf1lM4RTiM+qA1QrejnlmYU2yO2Q+H3YAzC62bsjie6GskV6kKYnNbrT0hLRFEU3WB/m0gVV1OhCwgpcbfKwA4M7WK30mADQUz3CmDqdYQx0WQ6yHPWW+8JKi5xRwoNxbccfIz322jjOIjN+yOyes+MFuhDzwPllgAME+v72Nm7MAK5iv4+8a0yo7boIVJ+DdVhWKBbxbQ8FGoC+tIGb/w3/+qwZYVUPHClhhKjXQp5mPC60Hw6rK94yKmhWD/3ZShAfEIDU/HP/uHlLoVGI2ksMNfTVq7EnLaiuCV7rkCxnWAkW1T4eWAwl1IXRApwUv8EgTov/pgWsFWNSZpa8igXBiVuEvWmsSnU32Vk8w+0Ks4JpBPINQbDs7qWYZjMFXAIa+ngriyHNLh1APznSdDPxSxumgx5/Xx0Jj4MXt9/Zn1d/zz7yBVGCsbQ6TtrUOYsyQqnJJB214dh1w7ImmAcNaLfC4TUHPFrxy8i7icDrHfL2Nn/wcgNVvBFjNVqys4Oeuxit4wEbsipn9ENwtQZJAm02i0D9nF8EfAavx6vz4//oRsPr4sZqu6Y/7zTFY5TWcu984Acs31N58QT9pH/c8oHXZJVDrqu9J/xaAFSqm2kLp6jzy9WmAVSkRNRNJBBAMWCuQ4rNC32MnrCYHnIA2CHpWMCPNDmqFxSlCjMEegeAEwtPHCr5F9MhbobU0qtd+Sr3LWZI+dD5UD67iYWXPEQawqLymdxaD0uaH4wLNxKDdgNUoMR/PBc8P7dl9j+Y5D1o3PBoIaIzP0jYHmuRm6u2jhPR0xFe9b68yJ/jUEgnt1ZhLMEG1jwPD8AlgxessDCsVwT4NsLL3pOKNDlh5PfXYAZMtuz4m6GJmlYANdTU0TCPppMEqJeeQ2rQ+2hxCgWb2cGhnbzNevvQCq2f69N99DvZ5PTrr4U+SvyTQV3FQ4rk8n/v8p+N3slo0YxWDJcOQgC1YVetYrG74dbu9FWMCUpQEHSiMpeQVba0HesDg87AW0TXw/v59PNy/j/0OyQSAMDAZxGaQga7PbKy7BKz4rWKkn2OJZ9kZ2ikjyJ/h+SB1NWDFeAOMq6zo0lMjq+OdxaO56D8fAqwM6FXQUyDSdQ+r+mw833wN36dL4IcAK+wbMGOWAgFsAMGHZtIZcNI80p6G7xmwgqSms+fFJFCCrULA84CVsAYVXytoxVOEQ9yPEoNXBqwkueF6qoBVA4une/rfBrByPvTUGn0asNJ8NmA8Pf/FTsGRcqSxM/7sHh/j7du38XB/L5kUEsTbFwSt1ktIa2SmDmkgAKu3b+/j3bsDmVZ//vZt3D3sY3dA8ot3k+erGBynOBGUkiTwxXoVb25v4uUGPk4wmYYkUPExknzIi8A26YCVYmsX2X0v3Oe4lOY0fD/h8xLE6IUVu0PKH4uspGTgYh+5e7iLGXIv5EkAVaDaQHcz5J2Ledzt9wSsyDyBCTjlgwuyTwiiVMAqPY1cUTDoIh8l5WKY68yvaOwtY3HeAe8bJttLXuP5cIjhcIhX25u4Xa3YVXCN3BmsJRTB0LDsPBD4o1RwuVLHvST8slNbgoBgb5H9CXDPigow0Wga3rufG7DCWNvnCV36PFdcFMLM0VwAKwejk0ojdhmEafsQj/t97PbHWG9vKQUECxO+RI+PD4wrCFidjrE7Hlh0AhsWWABz68RacR1gcTFcoe1m5uVtMkOS14zStCuXQAL/Rr4HlZTjA+bL6YeN1zfJKCshmn8EFWm2LymhzzSzngDIAOTFfDocHsmCurm5IZsK0j5xvtKDDTFeygMNRllejee3ZPe/7CLvBhDsJigJoK185ksx1wRXybsbf+8xnhg3Nxtp76G9j7GOiFv6k9UujhPGNwBYDbGH0T4AxOOBgBWeKub4HMBeMqwwH+fYrxOwgofV6rSLm0XEzWoZazYPYNue9LSSjPg5wIpdOAkEzwOgFToG3u92XCOY7z999Sq254gXaFQAKSCkmwlWzWDmD8wnuxKyMJV/HSfh/DcewD3tv/vPfnEW4INKC9gsqJ7seRC4pSJ+wZOnd/pTJ6L1ZjtiYHliOWDFwWZAy4sd34O3ER7GzY1aURrYqmwsGLv5Z5ADuLKD97ZMToAHAhe/R694MgjCYqMkcMVDGJ0yhNgKpZWuWy3AWXHOzoRtc2K7dQXLHgeMFQYSX9mhIP8YYOlJYK/6ynC9R/UM8lISp4Aq23dmp0K+V8oWDWBxvjoYz+Dv9vaW1+bxbIdBLnwzoCrbqoJXzWPFVe002TTAZJaU39csLd8rJ1FhcNUNB79jhl4NxPoEHDJIGlewK2BoBN3zqrLN8D1QBnn/6OaAjSrmsYfR2+ufxBf//Pv45T//IVY3L0g5xqEIKquqDuh8ocWgAD0JmVw8eBd5y5yHHX2swLBCcEXaJ7nKCXq2ykV/tnUMavI+DTp6NfDyJx/7HW2rTwMOH3qf569PB8i1yr2CSe2i00OmzkEDHk+9hlTb9qeDxv6WPuPy++Off+gu9fNr1yCyzSVL0a//EGAzJsp+3HX8JV9lBuh4DPl0+K3x8+2V7RyRfL7ltydso2tzub/nGOS/9kzqWp7+29mIEhzJvLRPpNwtpUJ6Fvx/BrfzGSphWzI5zgCjCVhZopHPkpU7S5laSi7gpwRFkB8ZsKrX36/VwXafIy6QqOvoUh146OGDapFAeCfJ8B8Uvf8g+RE9E1hzVBdSlJvwswTQ/bkGxgVgtKJrJpP4hgAj0MDFec9+h+lxkQgegza+dyYGDEXSE0vf17k33bdl8K49Tvu7ZQtdvgCAUJLADvr3ta9/8dxJ0MoJ72hsAx4P9uXRV3k86av35+ZNSTNSMTwoN09JYC1cuUtgVq/EqM0p0O+zSwJbv50rksDp+Vj3NoFSCNPsD6YSePPXSrYcXsdix4htYGbbpCuagdVMSH1WNQ+rkaRCxbOn1p3Xv9drXX854Zj81SIV76lca3tv4sHuFlj3bIM3kvSgJf1svpZMd7aM2xdvWJ2Xx6QMg9u5gaD68YFeITgH4Pf18HAfD/d3BK7gT0nmDU1+q3zVNg2IW7dicFVZDWKt9JZr5yNbiWsdmJmPmIvvmx0oPQ4ArcxyoFltsnb087SSGK0Ne8Zp3fc1Y4bSODZgDJOAFbpcaX8bm+f7WuyBahDRBdkxQFxOlKSRmWHFa0l2HpPeZiKv7k9mZWL9MGnObo8q7GaHzrIPG7ACUGXgqp+tmuONQcimA5LsYBzlKztmriHBxOOSLAc+O1USOD4pHQv4Hgj42sTYnTZHbKt6/l0HrMqwTz6sv34cN5S5n3HvpT/e+Dx9Pn4a8xb6b2rOtPDnSoyHV0Dq45j0sN/H+/cAe++Z4+D5wHR9u7mNzWqTCTDyKPnjHA/n+PJP38a3b+/jT19/G998dxcPj5AtYVMl14KAAjkWMMWH595wJDsDQMsbdEhbHGnaDNCMexyBloHsFazrNRm4jhPH5wzyH3VDg++4ACsC25Yap28U37P9TUif5ziuTQbP+ItrBjuLMDT8rcD+SD8rdhEEQwid02DMjpzObCcMNIGNjA3y35jMPH+QxGdehpfSpymlWVg/rSutnpg8klL6J4P2BeWAS3wA/ZaQXwgceLNd82cryKexEx0E5IN1BcYLuhCuFumRhBwF5zLYN4ldgeEN5pNyxGRXNfWN9h8wfuh7yfwxlUY5aQFGNqALLFaw9XCiwQMJBQTIARlHyeSb+SDYSmA84yLoZQWly4H+StxbHbEncLVHdz8aiZ+avxZjqOVaLK6Jx19diLi2mq+2Ak4avVtSSt8pAG4ZewmvAOAKhpKei9Qz8K8CuLigHHmRc9fsKmaBKTHE9oKOm2JjwdMKYycGNPfVYSCAi5MP/+1CmnJkPQ+SdLiVZKdCdvPT/GHujM0yz3rnxepyq6KGuhxiX8S5qjhGz3rQulwt2HwAwCGAorv9I2WwJ7x2sQzUAznW+HywrPb7OB8PlP4BsNpC5jsbYgUTdgCdc3haZa/O3JrclbDKOV1kY9dJMBrRIfB4iocjOk0eCMDNT0N8dnNDH6uXi2W8mC/iBucM1gyKQQP8oTGmxjVklaBnJTmkGWkG6CgJxEvUdU4mZ6oqC2zo1cwO5gh4ElqPoN0DaODCGzy+PwWsHMT6gYkVdQlYGeTywW1GVQeNoDGVgVwHcbLdYx7KuI4eQGTHJnZQ0sI2w0cTRZVQUym9SNhFDhXBDEQ8VvawIkundBCsFTe8P4AkgS1XAKv5nAaIDoQAGFryZkCoBpkGbTCRXcH3MzKgpvuyd4f+7YVQf+ZnVLs01sDWCZcDdvysvq+vqwJK0+evsRKFtgbFHeySdvravJkG1xWoqv/mRsEN88i5CNBqfzzH7evP4pe/+V386nf/Pta3L1V9AUN0Ac8XgYEIFl0tJWDFlaDkogNW6AKCwBZgleQcXFDNBFeBzVOATA1WxhGR3kcB3A/40zxFfsB7PPOr/ykAVvX5XSTuYxrmZKSeBtL+Ok/j8l3FELwW9FbAqv58+tpxIF/3AHxa3cv96X1OXwJW0/luwK+u57YXdN4/2SgVsLIXLdsIJ4DxFGDF8A8HdLvezrToDKtMCkeA1TkEWOnP1Wuk8azNu7usgfs0AiQCVqB9g+GrokgFrGSamtIjVKnTx4peLQEDUUSgOnt8DijJNJPGgJU8MySTybgYgQIp2wLyWDkt+4G7LPHlfOzqxEQmlrvbpam0nnMBP3Jbqsl373qb44FAHpXtBljVxFyATAes2+wp44w7QkIjmZeS8CKZG42JLsgdsVqBphnt68zzc+GZ3BhhKRcdVW8FvvTzWtfXzqLszuSz3Vfv9aCveK4CrPT8xPpwQm2WlVkgI3mMyIATYFngUWVY/VsAVmLv5fgyenbDhrq3+AGZOa6fqb7Kp8aW9Gc+TwTpmBeLuLl9HTMYsTPghn9MnyNM0I57Jmo8xwFYvb+Lx4f3cdjDhwfsLal6LwErgzyaPx2w0l6gxgdiyHFe+3tpUeVmQcgAuWdl9yiuQT/DBB+9Fhtomu06adJu0KLYTHgPVPw5ZrDWGA5x77JJaseNfbwXdZuMLgk0eDU9DTR3UsaZTDndGzVBYmkYUG0NBT12HbAieJb3432xfmUs/omAFc2IrwBWhNoTkIRPqAErra/xWaVx7T5xKjR4zfViTD2D+r/L/lYQpr9/wIqnWg5FXzvcqyj1VEKNF6Bj2xSwevHiZWw3N7FZb0v3WCTXpzgehrh79xBv3wmw+vM3b+Pd3WPs9wBldFZAsUCYkVJmZvCxmc/i5XZDwOp2dY71XIwVPg8k6XMYYIOZgkTfEt7K1MwCNdc/OtIJsAJYNaQSgpLE9MWqYBUZVon1EzjB+WrZf/pg4QzEqYhEGl3SIA/czWDGji5mCVjRcD29IFX/SWAmuxAmyIC53vIeEysA1pCNiQtJdnU2lWhgarJGwODCOMi/SubbSNQxv7FDvlwu+TMw4Gi+DsYrmCfzRWxAtMAY4rWUa83Yn4OSXS5pSPJXyVzqRRO8N0AZ/A8EDa17vlqFNYAEGUeIFaWOhCx+JN2VHenItDpq70ROCQIJDzHJCVkMI5tJ4DaZVjxHUk7J2xHTSRJEvN+OYCqGDrHDnoDV9RwQc7wzeAUUK5dV0UD7mgAm+k6RraN9Ds9MkrtdUUSBfYXXoYPdMlYA5457gq1USJHhIh9DsdnUDRBj1aSCCVgRhwDDCkLWQvLAONt3s8U+ZkWB8YAzIdniuDeQZpJT3fJ0E16wDxvvIM6ShESChdiDMdbrJQEreFjdH3bxfr+LR0g9cf5BInvC2sS9sXoYgc6uYEWfh1jFKW5nJwJXAKEpEwTQB6JJdjz0LsycvcWkJe+BbJhMrxmBsh3JI/iMU0Ay+Xq9iZvZnJ0B0YhgC8BKZWcyEbmes5BHJnXzMFThjOdgrkVGRv/Lf/O7swZFigpJATV5JTkb+1e54mNPJlfMHNgaTPCB6wlnIKaCOwxSjodRFz4DQwaOKANoraxT52hAJiui2lDSc6FUkTzBZRgPSifa96KXg4J+VY0FqBiwqkGAEwiBrv3wdHDNalKCbfW+FPjqvSF51JhkEJXvoyrbLEDZ1OsRlCngNjPMwJoDaVeRLWvEdQNZngJSHmsDdvUZTp+DGEdir/nzauJmQKtfQ5eF4HUG5EbBfg1K8/p64tIrupIzTv1Bxsmjx7WCWvXfRHONqnNTXXGR3rx8HT/74jfxxW//Xdy8fBOz1YZoMxFhHGYTwArXkSplqenhL4JjbzBgBYZVB6zM0exq26cYPE9V0BTm/6cOWPGQaH+eAoCeBoaeBwTHIf01UFHL8fsDjtfBomkq8df770vA6nqQn6vqyoX0QP5aoP8cYNmSh/oEc3+bAl/eUyp43Z58mmGyOMDqEQ4q7xNpri04iqbiYFgt5hsyrGKO47YDVt57TalhMwazIBNYUSvjDPKTYaXP1VlX90vv4xWoYEBowAoymrkl4SJTE+xn5bh3BWRiT+kE7geGuLgqNNSwGbtAA585DBTMYPS/wRqrgBXegWPm9EWdjwwgdQq+ACoZsycbSxF6Stb8JMYJkd5VgaLP9VpgQCCL/dYgxOX66uvWCaiTTsYcZMuJYZUZtRLQ1EJm2Nt8ppgMIPBtHjpIS3Q/ZoCpGgnwUKybBsQlE6lfY95/IqMX53s2cemv17oazQOwcGdmWKlrWQWuVDpVvbmdLQZf0zdEAGPZAROwYlLCAD1Zbk9IAs2wup6kdxCWV5aJS3stK8kyk+1eXvp366Jerk0gkIEiXl3M5wK6cB/nAckLXrPk1zgvY725lUSQXQOV3NljTAbGAovIkt49xu7+fewe7+N43JH9BwADbA15HOkzfX24ngMYCS3h6XEWbqABVpTqKh6z5M3nNmQtHht1DdQe1BLPBl6NAeVW6GqyX8WULvR5rjjG8TC22CUZVmBueM+aFgd68tPBXHeI97F5cf4ZnEpp3AjEKoAP77EwrFQgVlt4dxKzHM3zRrNb+5rjRTfV8fqeMqxawdv+OnldbR2l1BCApAGr2kBpvDaSjZgcjo8DrNrIJ/AzAX0qWXD0Yf1cHO9r/1YMqzyx23F+CVqRmXxC9z7lPvB/e3h4IMMKMiopWG4JWG03W+63Olc1T48HSJbPcff+Ib785rv405+/ia+/vY+79zvktWRakfkk0ayky8OBDIyXGwFWr7eLWM3EWqmA1Xq1IItFiu0CVmUhgGOK8+eIMy89rMiMlHWHPBkBmQn+aL46HU8XnAnQIZuruBBDQ3XkBCwVnelltZtHoD0TQKtHSAQhjUQOD1CAsibtgKjl8G8BS3net4WHcVHyrrNWexrZp+m16LMMsS0k7ABJxCKl5EcMHlz6cI6bWcQWHQVXm1hgz0zACmDVZr6MF9stE3yMA1gpQPdwPC4MlC0lf/O+ZZksz0EY0O92TXFOU/LsFGgCxekgpg8Y7pAD8jyBiT3Gb5CXlc55Fejc1ZfElgGgiRAH2wXA8ytPSoZgAFK0z8DS6xjvH+7j/uGBewjANgpXEzWu68zp9hiwgoUAWFq9W/B6teYcliRT/lOMdsAUIiAmH0SwN8H2A1hFgIqsI6CWB/5b+XjaFR2OZAjhAW8AKOXzN7sKN8N8NuWAXH9mk6fcD7/jvJx+aIVhBdYXQB2uz60UZi4o+PxwwaXhCng/nrMyXuffGOK0hPwVXTCH2J2O8f6wI+seTQbANrQknfOXgNWRX8mCHI5xOx/EsEqwCowxICSec7o2SfgZGzeChdi3sqADo3EW7FLIfQWfMcTyfI6Xq1XAdh9G6+yYmV0zIX8FCxEgOyO4nHsayqF1rsRaZBSJe8G6QZdAHSpD8X8SYGX/pHrY+t+YUDyMaZCnKXqNgeOD2wd1pffhezQtJzBdhwAAGzhJREFUT6phZRW5Wtq08qldtSaUEwI64PSwUiW7JxzeJAWKQc4nGSEDWVDSCgVan1tbgAvB5KJKD6u6mHqipo3C912DWV3XggeHAStVx/tY4fWPDzKUs0+DK+3YEPT59vdQEM6JnLR2XCNQZV5/mmNiLCtgBUCJE80tMtEOkxtPHrxARzMBMGBVASG8zklcfZYO8p6sUBcgYpwA9oChJ1qjmH30H7XC7evydWA8IQX0ZoFDYwlWIIDn21fx+c9+ET//9e/i1Wc/jcVmGweyT4FU52FI9pcYHEyGjfYq7WRyOZx27BKIwBzsTlaZJpLAHyQpe6qt8tNDMv7JPzjD6kOAlRPcDN8uRuVDgNU1kKrPHzNPNCevvfb5938aSPvYx/dDX2eJSH+fClh1v5ungLWWwBVA/ql7vkyKx/c/Bam8R9REuf7boIwYDLXt78dLAg1YdYpOPstkHMnjSPTqBkxmxQFfTod9dnSxjM+JqffpDEhby2nNEwFW8s4AYMW92S2jUQFklxe0ZIYXnsBv/EXXUTI4kYADvKLherJUCgOiAlYeR95ZJhxmQ2nPFs3c7CvxDnT96tbD05l/BSQYtJJvUGNttUnUAVyb2NfzuxWlcG7B2yL3+muAlX6vzvI+vmRHN0mzzcplvyvYTZK3KmOyL44YVjjvk2GToLOeQxZ+3PmIDJt+EQ3EmjCsGkCoQmjKZavp9LgbIs6E+QwMPTGs/JwUe3htZJEjk5TReDAYcwv3UhRL0OFjAavnwKp+TdcAq/SDYQ6Fw7Ffs6SWKqnojxILzjLKGDBASFRTJgegConnCUEsYjPNtcVyS+YhACt6JKH70kLrhc8KRssGqx7uCVaRXXXac10gXNNf+RyREYX1lFJQdDzztTX/JaNt2caegFZ+bk8u1Zxgj9g34zKOwUg2J1ZQW4sjQEtjxV0l44cpYKWx19i1uWUD/wSsrC6o/nD1mfV4OSWl+VxqfFtf39hU+SwFDCcrg9fTO0w3ZmbKKeWrAp8eKReY7BDkKL5pBKzkYeVCZy/4XEoCXYB+ShLI9u801dczBiHOMlCM63hua442sLDsEzVO6B5jY9N2IQodiOIY/l0AVuMi04jpOvrRGLTiuQlQNzdY7OXINwBYoVCOZ7RebxpghU5jBm0pCcTch0nz/hDf3d3HV9/exVdfvYtvvn0fd3f72B+w1uArBQ6p1h0YkRALvoIk8GYTn92uCFgxmSegJYbVZg0Gi2SCnqsiRXT5twomeF+ARpICcgLg3zzExHYBG4RAjPdQ+3eR4CRvPJ5vKYfvZIozTdNPc3hXncmywl9IA+nxA/uQBK0Mbhms4lXT6yjZP8wNxNSlPxL2AoIUYm96nQo40pzWyk8GYZIq9My0z8zRWXAY4ma1jjW6qhKwEutkDYbVfBkvb274OvyFBA0/Q7KPvA/gk9c+vfc8TmSFg62i3I57GtlCAu3FAEpJPHNJgFZSVcFriWx1YmMgJAiwWiB3BgtpASAGoNGBgBUALeaczq3ninYEbkQ87HdivIIYch7i/T0A0fdkGcE7b7ZciSlT4m/tNxo/EUT7IrBUWTk7AKVNnI7a4+AhBvCJdSISQORtSganWX8ARrQhcjwJzqSJOa+ZclkAuWqEA8BK0ZP47bwmmqqLuQrgp62/Yp3kvYvAVrL3bNDP7owJWIFhJQuEXAu8L8skGSQqjkuRHIsFkPyBOXge4uF8jCOs0eBjdYbx+lGdMSHBJMtPnV95/ZxHRKt5ti7PR0oCzbDaLuaxoTQwYglQlPNITEfMLXwmWfNtfqcHWUpyjygmZkMCyv3OQ9xCegnrKMxpGK5DJryAXxvAxUXsHx6LJBADnV6JHDMxx3jJjHFDgJUYSKesYOniZCzu6k8PYHuFXMvRZmACXRQotkWEBZlG63XSVWAHDCvrg/EaH3AGgXwwmhpnDy1NHHfjkylnl5SMTTH7YpAcEIgs2FabzZZfzbDqFX4BVgSEVqCyTz2WXInDpi/TySkQZ8DKkrlWtXLVPMcL18IglvOiA2caZxna9+qxDhxuJkyICmCVlWI/h1xbqU8WoMVEqwBWXCQJ6GkO5GscTOZCqgw3v6+DmCljroJdddFWhpVf8zGA1Rgo9Kf3IBE0U1En4ZUyi9V6TcBqsbmJV5//NH7+69/G5z/7ZaxvXsYer+WBqHmLa5cpruay24qqI0kaJA87SQIZUCnZ5AHsanXxkKrzuo5Tv+rpv7Jc9PQLPvgTKTnGVcMP/lJ5wVPj65dcBo3l8Chzub6+/rs+92uv+VsDVpXld+36nh/LfxTAahoQ17vqAfy1xNfz43pSrPt/LmGuINYUuOpRiVhG3r/NsOJBXSSBKuaJYSUPqy09rMSwkqeTgpXu6wZ/qba6k+UqNEJBjQArFQdMNS/xUZpup9F0VoV9ztHTYZXMERcTGA+oO5z+7mNm/48Zgvnuh8emQGckzPaZKh5IZVwreMU6dlvzvaEJgy1LHNLc02ADAfrGsML54QB/Hieg+C1hz52wmKs3hiugpXLOcV5Qgj1lWGV9lRG7qPm1wl7nQAYKjV0l0ESAlYJvxw8pt9NAUM5y2KNCiYIRgnadiT77zLASSNFN18eAmiWBFUDLvb2xAjT/NKnsrVPYAgAgFzIjlj9GO0raPXXW7hjs0ouV7JS+KSkJ9K/3a3vKw6re0zXA2LGYv1bwQbclncEUsOLjy3Fot0UvsMpGxfMV40mMiHkcj4ix4F2E98S6BGsHLb8lCwRYRSZP+r5hPR/3R5r5kll12MXpuMsmBWAnWBKI5yuTewMNuHewSgxYiYuBP+nnRuadElp0MLTPHI30yfRasH27YKfOcOxy3M5caN5kjQWZcXImWt5zLmMl7a/T+NceVtqHOkNhut92hnmyrIpx//TZOhJgMjUBrJ6SBEpKjYROLNFqvM6z0V0XU56Bz5BtiBj5TIgbQ/nTASsAJjRcb88Zyo4012dMXOON6veWnjQJbHeQanoe+azLM6EBVtqfhDVeOR8LsHWxb/RAoYEYT8UJo/WWIIhfq3urnl6O46ZF3el5nfs0s3kzO7FkBjJq0C0Q0kB1YF9SDgiGFQAOA5J4dvAqBjiMRPQR8sD7PcGqr74ScPX+fk+WBlg0BHQAxsBX7nyOVxuwqzbxkxebzrDi9aBrWoQZVi1ebhLrmkspSecIJFgFNqZ8FgUMwKOLM7SBVnnvuUWaiZLQEM822dVAsod5BclSMKk/gPGDvwSr0PJkRqYVGFh4TQOteJjoAywJ8xMhZzrPV44N6z2dAGDAymde82NsQJ3OMM4LKGQAuiwBWMHDahHnI9hkkABKEngLQCPBKowBQIT1csXniQ50AlbMCrcfb5cEMschwCIyB0Ars6Y1/8QIN2DFQhx9NxFPSFII0INAVzbAoCQNoMkJ8q/0WGJeqdwK40NJIQCV3aMKSMnEftzt+D2SMQBmbDbJhO6gla4rQa/samlpvIsd2hchqV4zHsAhShCvdYXNc4IhIfCMkK8aYrbWNe9Edhu7AprAYfYUN1cQ+PK6vHZT/miWHIsqrRGd8mf6X1smSJa92KwYG9mYycsLwJO64ApcJP5BiwcRgVwgcldrel+lcT3z9tk5vnl8HwcAO3gmM3TDPFIGi7wY/nNg7uGMt/yOTMXEFuanfayHXaxnYFnNY7OYxxbSQIBWLCUlBpS+jfKT0v04foEHGUFjjLsZ4SASAQw8n2MLzAE4BQEsAbGYt5ApLieAlc8B6o6ytgDAk6bug1h/s3/5D78nw8qAlSuaAq3G3Xt0WIl55CCBZtcZxLhqpkRDC8QA1tWAibcNUKYDXZ0SJwDMlGIutgyYLUvkpE49sDr5KcAw2MOAJrvYYKLjPbAAMcGxeW9Bt2T3DFXDbVpXg2oAVg4qeoDQvQDwexWs8gHrSgY+3wEJAb4CLCH5QAVEGZWuHQCYg2QCTAkAElAxpR7vA205Fn1SD7Up2YxU26vHvzKwDA42oCl1wp1RJu2vx9q0xkp1rweuTdXrwezEwQe9fxevGQNqPZirgQmHYxQY9wN7/Dp4uAjU4/2nyTvTh8Uqbl69iV/99g/sFrh98SZ26AhiJoQFHGlUyPmcSQ8CVpjSIREZYLpuhhWDKlOjs6I+MT2fglbT+xoHNj8CVmOo7RIA0vg5oHwOeLkeMo6DzSnLIlmiOReeeu1Twaiu69Ov6en3+x4/aayItirLmzx3fZkwp1zuKdBpekXXEohxAK7/mibP3h96wcPCNVW7zLBioPSMJHBsur5tkkAl/927ygmkqPpZY7KXIAsECESGOB0gPTItXlU7A8Daq1QwaPsR2bnJ4EFwh/MB+zLZIqJgY8/nmQownIE2kjIxNrGXqDMWYhKcIwCs0j/I/jL2EyrdyNIwoye/TR6oSp8NMVv76GQbs/CcFWjWAykFTNAKLcTpiVG9nHqjkHrfZlrVmEBGrHDiyKAuAQ7v3/qqyG8KrGg+qN1yW0cpl0zyO6WTkqQ7EFewj2INPAuRKw/DWlK0RH14blHeJFBCBbPeJbDvzwKsWtvvaiVQwClIJSTr871Yoor/RrBqwCqP8UYnkwyQ8+bK/pXpctLd+3nNzyEAlH5ENvfONVXPWcc+FRC5dt7UtfhJgFUm8x2wSnC7NcoA08kJNxIfjCdo/vDTQYUe9w//DMQT6Z2CxMddlWHGPlvSxxNyQCbPyayawdeNHlYpCaQZNwBNnb9sCsyqtBI2rVmB1pLqmFFoQD69Zix7o2R0Gac0l85dK/et7vtk5gKB+ZQLar/qhavKoHes4zivXVdhKWlOSELkWtNIals23c4wv86w6p+jPVfkgQ5Y8TqTsedKucEdCSTSw2qmtVIZVrrFlGa3ParHqQKtnAt0AKiarn9IEghAgoA+OsyRYCOzZHyl/Mhmhgko6mzpDEztbgapMiYbgVyeG3+PgJXXTo0hyqTQdvfkH1nN9X0CbDUUnsGwAmDlDnGQTUEWiETR3SCRA+33j7HfvZfMaJgHyIp390eCVX/60zcEryAegpUGwAf4FtFz7nyOFwCsNuv4ye0m1gQDwJXl6iPrBP5AAAiaJLB1g+zdYLEOSFDAHQJEZnMGMG60n/NcpmRIzxhFYp9m6fTXGHNSVut8a7FG5ozE5PF3DhG+HAfZoxdsK5jKF8DKEiTHMPSbwn+kNNsMLAIHyQyjj6XE+i33HMWseQaS9UTGcG/KwhxwuY7VEsACTOgBKESswKKazznOMMsGWIXnSyP75YrNpmCkP8AUfQJYycRaIIhtfTjO8PBtbNCUmhN0wzpW4Z5rL33/RMbB/gF5oUA5saW6dRALS5RzaR/BE7JvFdg28KxiwYCSQtmx7Pb7ph4iQ700dBkV0M+QNO6zwQpUYEHPJ9y7zMzxecAI8DRh57Qi+HQ6oiELPgNMJnRJlM0AQFR0BFxjUuJ7IDAczwROOqbQz3FcC4ke5ext80JRLufolGHFTpHFCgdAC9aYziVNWQGqeCAl183nSOmbZa6Unoolb7BUHosAXc/x9eNdPJ4hARwkEZyL/QfSBp4d5hbmE0BQsvNo3I849xiz0yGWpweZrxOs6oAVeiXSjRLj3BhWmvUGrCjJx/iw+KNnzzjsNNC/ajmcY52dFPFvsdlkXq+umIs4PcLDMuX+ybSFXx7fazaL948PBMz3QxCEm/2v/+0fmiRwuUqNapHHOTjH19FCS3rh4w6kSrFVDHTwQSe1zSCFg9iauPB76L72DGCFDdhBcp3MZh7hwOzghtprGnjq1X8nGUt1x+AEx2IW/ZkVcbYuzfaebt1MwMja5HoYOhHskkBPZCdkBpgqYGV6o8cE14ADBNcvyp03DsgXtYg6eCbmAAObYrre0PrCdqlVOryHWGUKui2/bIE79KdXPMI8phWwwrVM2WQGi/y8PRcqaOX3N4OrB2GqhlSA0PPEn18ZetPAG2MMwArPUcaBYs5Rc48AbHMbv/7Dv49f/ua3cfPqs3g8gG+LYGiVEpoeETA5K4DV3C3oh30swaxioom5mlWx1iWwSI0KrdVRxocAqycp6U/HKaOf/KMzrH4oYPX8+Gpf8p9rgNQ1jxHPwQ8/gr8nwOpaZNvlE+N76RVEMBA+lPBem8sdSHwqSdBv1bU9/bcDAQV636dLoAGrZPUWL7KpPKiDTzJr1P4CC4NHMqw6qK591vuP/v00wwo6YXXP0TiikGCJNf1F6O3RASuyNROwwq/wvrPKXuU6SsLMFE4z7vQ70tgDYE/mRjKrOmglrwFJpxRIKGdNSSBRLFzvIoYjij79vNb+ncFpoerTb2pawErPkecAq5wFTSIx3utxUXJIQVRFI3r6BCYowcqoTF6dAND3l+yAYxwPuO5tDKcOWLHIk4BIBayelgTWOdo7/MlLC3mKDPH1t9smCHQ4xWKWgNVEFtnZulmqLwvQoEIzE51In5hZZDLq8XJSPgKsHP0Whu0UKFZs0dfoFLCaZ4bG4LlIAjOvkQQrr72CfZKBwmsCc5uzhuCnACtYZWAd4PtgRC7TZ0rVfbKsWK1f0icHz/Kw39FAOsn/UQErnLlUdzSGlQJ94tNg6DTAQk0H6NMjQWk2IVDKy72OyYk6egKwisWGsYL2qi7/9LnU5ah4JukxlxVqJs8tJtL6r7GOzpHeIKfuwQasPLoVsKrxWy+GXgJWdX9t721w6iM9rJ4DrOR/0gEAf54bM+lenwes3CXwKdN1dmHMtc/GNmBBwLC75SL9mfjMMRtQrEYDNl1VUWMC75VuStElgR1g+9sxrD4GsGqr7yIcmQJWmIs4e8CwevfuXTw8AACGCmNN6RTYFiiQI14WSxVn32McTgeCVcMZJtWz+Pbb+/jXP34TX3/9jjEzAKs9iulgIqOD/HCO2/WKDKvPNqvYpj8Q/bqxR4J1wvoRWC/ZUCOlrD1/UKKO9+R5jLxmuSYbE8xMA1ZoxCApYGfUcR6mRAvZEM/BZAqC9aTzTv6wzfKDjOAEVNJzDwnxDkAOwAWDWpgWlo8T902D8+wsLgN6gQfkAM9lCSDDbn1eRxm77x1P3/TpwfWxqIV9BPsRAasVAavTAR01ZbqOhH67XhEg5DmZHdnxfUjVVhirrPd0ZpcKKwKsBDiYcaYzxQzZPBcgJztC3mvASkxUyTIRzyRozeJD91j2uU5GtOXzlq3BNyx9vuA3Bb8lnBfL9YqEAcgBtW/0TqStCJgMMO2BM3qyiWQC4se8AVYkoMQs7tPDGEAV/KDW6IyH5h0AOtCxbqf4DnvMZrWK25st5aqMy2ApsEOXS3Xg62xW4QX4a4++em76bOD8hal7xknMbxPkwfcIJCY4iXGwTYOaglDGw/mv4qn+GD8wYAUiDtlUlNthDUoOSMBqdo63p108DEd2CQTjCg0+NT+pzo0F3M/SFw1W+5hXmE983sddLMGwImA1I2B1s5Dx+jXA6oJhBd8qvHcCVlyXbPnZAavVADngOVZoaEgmr3zGyILHsz6qYyb9Kcm0FdvRf+/gxceOlec4YP6bYYVDYIUHuZC8SkwfsazMnLoGWEHDanCieUQ1N39p3SvIYTBLqDDaOhrVVdAwBT7gVTFlbjEMStkau8NlQlEldQ4+wACyzwc2a5msC+GWfESAFe7XErzqkyWpoTaeXu1JpL+Z7PXJ1q9fC84gTQ1cKmBlOrUBKxvebzYyiPeB78SayURJMk0lvAYm1esG1ZABVOp1HRQhuL8m+avBUH0mMucUguz38M8re8zPHF9NHffPK2CFg/M5wApoer2WcUAuwMqyTixsXJsphJAFfvHPv4svfvuHuH0DwIptAkVPzUPN6LgBK4be2EsaYHVIwAqJ5ocBKwWpHYb5awNWalc7hn0uIptnvlEBnWsvqwmPn4Nf53u7BgR5HOqc8O+NXj/60EsAqAMjClOmf34oYCXA+3lQ6+nh+0cGrCT3oGSmDOs02L82l/tr+v1fJgkatecAq6ckgbiej+sSKEngGYln8lj69dpzx3KbzhY23RoJ8GH/wGBwClh5/5LUrAQzlBmlhxWo86B0pxwQr+Ned5DHAySBawTsBD+QWEMu0Zs34JxHkeISsJp2vnIM3FsqmxHKsyRNTR3IsAtqAhAy/OyAlaSBmO/QIy7iDLAHjHp7JzQvSsvPU7L+PQErr189lyvyO+zWBqsIWEl2TWP69EcyYMT3SIYVA/4DxnsT5wFnvFlQajPO5iqgn69k6m5v89H8gD8LExHLwaaAFQLOClgJUPM+hOtczORR5v1OQFYmBlcKGI0Bk5VWywRG+5gZJM1o3VXecbddrVsxxZ7bm/86gJX2YwBWlEuyiIbq9iwOe8RTsC3Q9cHCVXusrrUVNxdokAL5INaMPKvw3FkjBPNwQOwIBrVYVmJYZYZGwEp+HE2ej30jgVkDVgKtdB0EVm1WTAkSPFRu5J8zYfL2pCTvs/lbaXOSX6pa0CtG1h5UASvFeSpojYBCfkeFUPmB9E6kBsr9PHsSpUTUnoUOMa4xrKROLfK5JxhW3DmeYViZtVjnlnIAdRL/FMDqKQ8rAo7JsKLBfjKsrgNWvieBqyKuVIZVP3PGMQpRCMVJf1eSwL88YIVnI8DqLu7vkbQfuQfCI2m92iY7RYDVfvcQq9WJSf3jHp43izgOq3j79jG+/PK7+PNXb+PuYZ8Mh0yW4UmUgNWrzTperxdxu1rGdrNO/yCsR/2dAlZiGLnwofncACtK0TYXgBUk+2QXtRM+Id7s1qbyvdBrgD8AofDXQDOYNvYISv0nwRM3J0EyTMw+WVZgYRmwwqxBgi96S8oMuecZFJjHATFUAlaE8MlkEuNHZ0KXlYMsYCUQm0wA8IVUGc3AIIUcIHFGh7qzOizOFzQKp4QLcUKySSFBo6SKxtVgIOszKhOZ4JjBqWStN2uZ3JMEoAwELDtgBfm2igkE/gd5JtNxBRLJJJf4PB/YJVf7nOsnlkxqnGXcTs+q9YqWLWQKsSnNmbJVzwl5K5vRrphczQMUU+HnYFjhL/faIeLd4wOlYgCqXtzcEpSC6ffDw30cjmBZyZYBDH6MJQArzFUCqgDk92JYoejYi5SdBdgYohnL1nMe9w1mcAOs6CeKDpk675CbIR9FYw96cWOvy/GjcgoMP8jfW6fZYgGQDCsUdhDX0Uidc6YXVwFYPSzOcT8c4vGAdTrEeQnzLjRLUJhyBgAK2R5schKwAtJCgs5hF6vzPkDxIMNqMYsbmq/Pm/E646dkWF0DrNjk0QyrlLnScB2MKjC6AJifz/TGAg8RY22mHp7wEj6XmKdpqzYFrO73+zgAMD8NzPX/P89dQBzD+zkQAAAAAElFTkSuQmCC"/>
          <p:cNvSpPr>
            <a:spLocks noChangeAspect="1" noChangeArrowheads="1"/>
          </p:cNvSpPr>
          <p:nvPr/>
        </p:nvSpPr>
        <p:spPr bwMode="auto">
          <a:xfrm>
            <a:off x="155575" y="-2628900"/>
            <a:ext cx="4238625" cy="54768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/>
            <a:endParaRPr lang="ru-RU"/>
          </a:p>
        </p:txBody>
      </p:sp>
      <p:sp>
        <p:nvSpPr>
          <p:cNvPr id="1030" name="AutoShape 6" descr="data:image/png;base64,iVBORw0KGgoAAAANSUhEUgAABKwAAAZACAYAAABUvtqZAAAAAXNSR0IArs4c6QAAIABJREFUeF7EvUmPbWmWJbRPexsze43784jI6DMqK0EkAyqhpgUzhkxqWICYABNGTJAQCBBJiQlSDmBAI5QIIVXxWxjkhEypIpvK8PD08HB/nTX33tOitdbe5/vusWvPPSIyC3N/evauXTv3nK/Z395rr7128b/81/9oLsvS8DVNsw3DaPM8W1VV/NP3g5kVVhSl2VzwfUWhv62YbbSJ7y/Lypp2Y7vdnn8XVWXTbNb3o1V1Y0VZ2ThO1vP6ZnXdWFNVVttsuBreiz/zXPjfs5npzzQNNgwnm6febB759zSNNk2T3dw8MysqXh+fOVvJ3x/n2aZ5trZteX+45xJ/cMV5smkceD9l1ehZ/LnwPr63LPn3OI7W9z1/vtls+Br+jdcxPvEe/B3/xn3FNfA9Pj/uIcZOrxnvG1/496X7WF584hvcC+415jA+K3+eD11jnDC/Gp/889ff5z/P7xfz8NTvrp/r0n2sxyV+J54j5iHmBa9jTPlnnq1pG66Sp75injA38bt4L66L1+4fHs7mG2sk7qEw7IOCawXrpqrxs9m67mh9d+Ia3Gwam6fRxnGweZqstMKqsrC6rqwqSzudOu0dX83YS1if+HucC7s/jVa3W66tuq4frYF44dL64LUm7EddP+Y8/x7PGeO17APf73hfvo7xPHg+/A7ei59pbmOEH490rO9838T44Wcx1vkaXeZvmmy73S7jjc/Dn3jWuOZTc4s74/35/op7yd+Pce26ji81TcPrH49Hzv3V1dXyeXGv8ZkFbZGeN1/fXB8+DHh9GAb+/NL+yOcsn5Pcvkwm23BpnmVXNRdxH/E5MYZYa7glvZ5sZ9wTbDpsMywfLsPxxRxXFf/A+GIf0Wa5LbZ5MvzBa/vtzsZh4Fov8Tn47VH2rahL62y2YZaNwwfQDhal1RVsUsXx4dekz8Dn831WWFPOVk6dlaY5X48XrpXv99izvNw02TD0vLey0F7G5/EmMQ76GJ4zOmFw57FXfI/DDmza5efLHGh76nWceT7lMfYx1tzD2XpdzxPnObM7yzOWcb6YPTzcWVNXXJv4E3sS44Zrx/jFmokxwPNi4jGX04hTr7SmqnEk2zTg4Scry8IGnJmYbzwGpkiHo00D5re3bn6wcdb5Fp/Ba/tX7J1lX7h95L8xoKP2OOeJ69R9Bc6DBhLzUlY175djB9tb1jyvrW509sso8ue+lLQm/Xd0cifbrPfMNpxO1raNbba1FcVs/dhxXcAmlmVtddlaMZd8bthn4/qbrCgnrpUCn8/lqfUZz8L7xP/L/tP9cQ790bg/i1r2AOe8yX6aTb5XTHtnHG3COE1YUSXXKy6OnTHWlc1V8jnws5iHWOe5fYk9wbGazaoJG3iywXrO4zR3Nk+Dldij02wN/ZuCd4Y/UwEbEQZsoi+FR63r1qqqtbLa2FRU1o+8rFVFbXVRWgt/iHM82DAONsDzm2fbbvc2j35W8OzA9MLXwtjM1ndHnp/T2GNX8tmxauF30N4PE8+9xs8+7idNg+yWjxVGzo9N7kvtaa0XjpefAxhr2pdZ63CcZqvb1tp2a0UFW1Aatkf4oZtNm9av+2oY2AJrgzYM14CvieeVzxFnWWm1TQPGhV5ldg6EP6VxoV3ANWmn03mCa1aV7Hvs69jzue2P78M/iGtyLcDncF8G/45zIfZv7+dT+FFcwzwyselG21azzfTJ4XvUVlYt9wV85HHq6HtrLvmbek76/CNX1TR2+JfBQ4I/M2Hctco5B/vdzgbYMRhknA1No73v51HvZwntE+YSnzFrH+EzcB+Yh7nwPxPiitImqwynWoMxdFstOzLJZNMnxjeT9f2J91kWkxUz7rm3edR5NvHufa2VNfcH1kjVbmyz3dvDw8EG2MtZPmOMMc85xjUN7VU5zryf0s/zAbHUNFlV1bonnnnaHzBlc6nzrilaDmuyn1zUF32KOIdibmn9BzwXzlzYv4rjMs6T9TyTR2tr7VuMGP7m3OO53YZVGEuYRdhH3Fghn0Dn7mgNbhhzTZ8b86JxMOzL0qxqSuvH3rp+4Mrg3sBexnwx/usVT9Ieyy+mR8nrKwbSmYEtgn3r9+lxCfwIxWo9/WzGblx/WJ+zVeXGqhJrAXtt4NrlmQu/l3tSJ3/BOcczYC9inSNGbaxsNzyPMEeK8+C/4+eII8MH1r7FOMuHQTwqn6hp5LPD1mCu8ZxYxTiTceZEHI3nPXUdbQmuHfEB7ok+XqGYlX8wLr4fFE9o3WER8hzzM5drkYdwsinnPool/ysWTfb3XIw2zEfuXgXN8vuwILCOuV78MJb9w9jpGMZc4rNqxF9YaxhbxEDjwN+jP1bUjOeb7d6qZmujYa3ATmBs5TttG/gsijOwH3FdP05twBFN/0BrEXt4nnCeHM2mk+6t2VhR1lZh7UyT1fB3i5I4xqEfrdhurd3vrWor3l9FP2ljNjbW9aPNbuv5PKXmF8+is132JMU/4YGELcQ96xnDtw0fIuYd/346Psf1U/wdcxd+xrLX3N/FeOXnhGL/yjYbxVCn04l/I+aJfwcucGH6ha3M7p8vxiV8Zf1Nn3r1JXumMWqaVveEwcLeHHyfAhew2U7Ho5/Wyb/P/fzwNXP/P/d38rXN7wFYxRsA4OBPHJAKlmRQaFTcSZCBkQfcT4ODMaXVTcvBw98AYjDVcBoDsIKxgGFTEIWgprKWh9RjwEqTJqcbhnccOxuHTgfkNPDQxBcCEnwWDkKCT4VvBm58BcQxGDlghYOeh0gpg8Pvs4NiDVjhZwgo8DoWSr4QI7DPfyeczvjs/PrxeX8TgBUM53pDhKO/nuxLi3Zy5yDfLPn38Tvr12LRwXjnRnJtMGMDX94w6dVL1491uH6OcABgyOoGkOfTXwHIJFA2rW9sluPpdDbvEWaFg4EgSC6MCbyaR+tOBwZFWJ9tU9GY4jDluCOIKAVe4qABOLJEvB788IpwrqwymNC63RFYzTevjJXelxuwGAvFjfi5nyA+BOvxXwNWueOKX/mbAKzyNZIDp2vAKu5NzooAkQCB8doasPqwsZVV4nv8YM33WtwTrh+AMxx+fAYMO8Z6v9/z37mTv9iAbNzztbkGrAjAZIFT2tuXQaglwArn928MsHJQlMB/smUXASscxgBUEQhEEO4HM5+VhxGCWazvlkE3g3zF8AzA6UTVlU045JlU0HwGiBgOKhwHOqgArBZAEoGrgtq5PygJkQFWa3uyOPxZIiEcR+w7HeK1O9IBeOhvOLPusgrgCbQBrypKsplnkALceI3B4AJwyWU5B4ZTkufS/oygo8IY+XqPZ9TZqTO0Owk8xdrMEx6xFxJonAClJWDGWUQnXgE6ztPSHUE3Dzw7dWxHRgjDDacMAcpg03wk0BH2/CywnWfunbVNOdsjDhDgExgLOHBKMIgOvgOmmIcF7PIEC+633SyAVXJUYg4j8FcIzDlxgxigVn8EYFVbu0GQhDO/Z4BM+1nABjcEFBgK07/xtVwKlCibdkmQwV/g9SMfhzlihBnOln62AD44E8qK+ySCqRmBIXwTvhXjBydboCIuWyG5RlCKIaTNNUBWPdulP2egXZZM4QMCAINXz5kMwKq3AoElkg3TbJsGzisCmwRa4Tlpm+eJZxUc/BrBVo0grnXACvYYgabOsRb3zVBxsgFgEwErJAEQcCOICkAGQSRDNl5/AFjgTiwTQEQ+FIBgbXfjKMAKgKY75npmjRHsBPes70et5ACvBKzg/gOwEhCDe9HvE7RuWqubDcEYgCoAE4gf4vxpAehpfvNzAEFlCSDRg9kRQMeyPuDIAyRorJgqoA+xtH39a23pOSNhKfup/eXAJz7Tga48wIkgP5IV4TuuASvMC8DpCGixfpY17GcSz6fMbsquCVzGOqkBY2I8RuxJ+dB85hl+uv6cA1Z4LICCCHQwiD2fYQQ4COCOAGPJwBC7LpJEsFNY57RzJcbcEyiR3M0BKwcm4HuduhMBKyZ2Acgw2MW5VTEw3tQOEoVPxXNK6wVzhJiBa3DsBVjhnt0G4OcYB9p2gKNIqiP4RFzRbKxptwQ2sV4CjJFN02fgzCG44IBVib/dduB1Rihcg74mCVgBCAVo5Mk8qzWM2JPuyUbs8MgndqcmjjAljwYCdhxxxlx+3pSYVuzB0UoHyzBetF+YOZk1A3TIRBZNFsat4nmIfQXggnvZv+dri68DwAr2s7CegBISYQpwZTO1Fmn/F9sWXhkQOn0ftpS2D+NDww57qkAenw9wcRg6vQ4L5P4J7rkoGqsRY8KXwLwARKsbG5FMJFjg10WcytgWt5YAKyQssFYAJIFcQcCKyS/NG2fewbTYz/Bj4P8jFmhaAd4BdOE8wFmM544YMfZtB6IDAnn6K27baDfhg2i+InkSyRLEE1xruB+aVMyL1hl9N/6dfM217xT+aYz82d8AcwFYzRibUUAYzg2PdxabSnKA+4Q+/7CN3GOekGP8Q8BK/h7uV2BtYe12J8BqLm2gjXBiCQCmCgtVZ0UA+jyv3EbDdmv7ODg+Hm0eT/yDewJQjmRYhfWD5AT2IBOJkx2H0crtzurd1spGhIVyQqK0sWksresGKwGYeQJRI5kBgm6/nwSsZqz3BFgFaBX7F+vomwFWKfGSzw/uN2LCiFPWgBU+6zcBrGSlsOcijswBK/m8uR1KMdY5YCW8arCJCTqBVrA3A0FgndiyH8mHw7MGkSQHsfJ46tHr/+t/8+8SsNKBjYMrBfRyoGR8FkeUG8gZHRlgxfeUcLwbGgwcTrhNZODwbywqLDwEMHIohahu4fAwuxrsAH88WhZMGBY4jNHATEnfHXT4wDCVYDsNMjAOWPFzlE/wDKAAqyWYCgRAx5T/Sctk7TTGIsQ1YHiYcfMgV4eWFmUsrvisfLHlgUpMvl77zRlWgbrmQEE+yetDb224YAgyctXZ4ozDORbQejPh38pmn2c78zH8oMEMU/8Bhso6WKLDGowabGhkqC9aYz8QM7ZbOMTxPJxLz6rTwfRYZQmeaUSFtIMNiDWHg/N4fGDgI2AKWU453wwCcEi6swSjjfUpSDZzsv17Ol3NzsoaGWAh1YtTnGVN8mfO5yIc8oiw8rmO73PAKjcEcU18XgqUfz2GVQx/7mgtAMaKsZh/LsY5WCUxN3n2+OvWbgBWkbFLwWxC89eAFe4LrBGMC34W95mDa1y/nvWMYCGe8RJgtV6j+X0sLpqDSPh3gALcX38jgFUkE2TH5WTJZsNxfsSwCgZt7V4rGafuQLuzGnaM9s1ZArIxzhaFY1fD3stB5vrn+9ypzQKmGMsArFKm1mwgYJWYLes1mjMjY32l/QBHSoB5gDjcE+7wpHNLzN0wdJ6TFEMIAVk4YQgmnRkWZx/nNoCCBbQKe6cAbTlSMntGQMqBa9kTOcs52MH5GeCUy0HO13sKdM+tW8wrHWqcf7A9zEojeaOgfwRjItYZM806nxbbAkef/yHneWLQme+73N6s7feZjcGnwEEl80YPvzg4Dv6JgegBZ5arFBuutHq7dcAoOW3yR8SQE+PofGzC6cGcdqeBWe6mrc3K2YZRgQTvxdlMZMDMsNNKYsFJE/tCLAnumAz05vP7XOageQSUaQ5h6/FOZ+B44kJ7QFcg4OesE8JunGuBVvyPCbPE0Lx03j1lX3DWTEOnhB657gCRxEJHtnkBrJjBrwhaDXAiAzgeJts1ewa7AKzIgqvAOCuth6/mjGEAoQgIMGQAbgZ8XqnRwOuOejNQiAARZyKAgaHvFJA4Q1MMKyUjca0jko+1kpe0h4qcfS2JPev/inCe/4xXFRA4w4o/CPAZ+09jW9UArLZI19MvBGOGIAQY+GCgZICVbLcSqvQJmDQSwBZZ5eTfgNmBADUBVvReM4cqfpfrcWHD6omwZwDYYR2y4qBpFqYHGa0AQz2TLV8TLJpgdU5WA0QkrUjXk+VPY6d9FIBMAkQjSUHmCYABMk8QQHtyGewSgJIApSKh6UFsJDO4xubBxu5IlsKIINRBJSapC0FW8JHIsMKegD1ELMCgHp+hceWzYbzDSyK7V0xI+JdVo7VJNtMkwAoMDYA+czWQRUXYin64mIcEFAPsABt+6MjkgDXkvQPaYRWIzkjZKMJ3fA0+WbPZKGZBTJSxDcInQGwC20vWJpgyHixzHTtATJvvexFPWAMERQ7FGVbE/jI293r+1j5Qlm/xmVaSiLwlsgoBOAFDFfAGJiPHg0EpBljrQQyrmcwU3IAIoL5nYt0E0MXfVQIr2XjYlNmqpiLjEnO5nM/O4sReFtNVeyn8BDGscdaiysCBTyYYADoklg/sWgTCkWjgfnDAF/ecGFYJYAPDCwBqh2SZMzo5Gg4uYoyqeiv7gJ9jHlldBPKFgujwm8OeiW2kxATBKj7zZJvtTtuP4IWzvJkc0VmD566bhmOD62Mv0A44E5w0NVlE951kfzA2+h3YN9nGoB4FiKX4RYz5/CvZJ9mKp74Il5cA0XobwZAD9ZQAoyfdAUI7Izn8On9UuUTOluanw0Zi/FZVFRjPliSWjYPB8gW4Tj1Gp40iI8eZydjbzroGGMOED89WACJHG4ejTZPYat040aYAtESyDuscZ0wkQ4rNlmxJMLV4XsEmFbVN/UTyTLUBVoF5k0/H5/Qz50mGVUAH3Iyav/CvYrzDH8Xra0JJxAckzXlVSz5nug/Nae7/5uAXvlcysVxiqEjMR0yVJxsvrwGtNV9+GR4iH1p7/fzvuLeFYVXrTArwfOTeCMAKx76A54gbfKkstxPXX2LuBRCP+Vit7f/9v/33fb0liuZ5kJaBVe4ELp+Gw4jZcQcRFoQd2RA5mjD6dBjIhIpDShkeGKgNXncrHGWBEYBz0mAUK8+WjL2dTvfMmGhxw+EXpQ3lBdgIyBAJIBNotiDA3BQyuhHoCkV/uhyPB09kI7OgJnduESREIBCofDj/AQT8bQJWlxDcyAA9aanOrJsv2hVAEgspZ5DkvxYbCsY7FnYcWLH58HoAAU8azRWzLd6XL+B84+SbmXbDKaRPXT/GIt8Y8V7eZ1Yex8/xe+bzeYYKjknLjYkSh5MdDvcMelT2hLclwCoyDBwLOmLB8NDVyeZgUI0zrjKrYEw3i9G5tN6SkUilpTEmsmvnJWlnQaWv4ZivCIwX0O9rAKsAKfIsQz7WOcCWG+Y18JavifX+ievFs4eRXztr6zkONo8nNZcf59ePDC9eC+MfZXwR4F+8118FsHI2yXp/xJifbbelxMkpyKtSuPx3YhzSAZfmOcZKJYFRsu1BizuPLIkhSzVKAqNERQch1q/KO9wZJYDuQY4DHHKKdGgEDTycU5a+4v2+/gXa6s8jFIfJEHf2PBMqxlaUf6SDKV8r6wxMfoBiDwowDxAwDtoI1PKVoe8T2CAYuSQr0oNMZgwFQsnRFSjHwE9W7oxlRUiEZUbpc5Z793k5SyQE2O4Lgse8DMFZkLteL/n+z20tjk0AELJxxqAfzmsknZhAahUEw3nGWuDZHlnbYra2hJMaJQ7OMMqYLus1nP+bGXuUlPleiUQWn9kBq77rvfQ0GGkpSw9HsWrbiLeXgEdzjHUVZWHnJTKBYQCwGgYF8ihNQRBI5o4H2eJ4BIiRGB0MP53pgnJMBTIZoOeZ67X9IRvDp5rjyJmH/6OScNqRWP9LYsUz5AjgA6jCcyMAF2SVMdfPfZH83MvvZfEnwOA6HcwKwVUArFjeAQAz2L5kHtZAMz0gF2BFcHmYbd/eWDlpveOeDKyRAsw9MKm83AzAojPqsYbIrwJIgGmGreFYOAOQBygYZQguUPLXJ4YH3XsFZ3xbMdth7BAdJcAZP/X58M2R7y4PurVDsHWw/5l1DsDXSwEDgJBP2FqFTD0CFQAUHqDjCi1tYM6wirIn7f0Ad+Sg+/5xJ56lnQ6QpT177mDnZ5H8I61lrrfZ7OTlq0hY4azC68HgjzkPHyo/r/B5ZL8huCPg5Ht3OQ+clRabxemxZ74B9y0CQexjMMaiUgF2FDZjYDAbzBfu9wxMAmB1erjjo49YY75+wKASMw9/AFgNBKzgowN4Ilg9KZiOxB/uC6xcAWJaPyz/AgsMrCwkwgGmzkigCFyZysmGolvYSo6rOJPRpRkg4dGdbOxOYhthjwDEYVxRCwALBlVd0ydD+SGD4GbjDCsl2BVo5wyr5P+hzhSAlXxKgcOINHoyV8Ac0trH8VIxUSTAF3sxPz/WPk5enh0/y1cYQCPskxJAg/CopeSPoFWAvwtxVDYMew/zCkYKYqKeZY8A0xS7KQh38IjXzT/Vg0mZ6YV9o33oMimwwxgT2jrItQBEwHmNNYXkP8a3slP3YAUGx++dnjFBK5WE4h4FDqVkWAS/uN92e6Xky9gTIIc/gjWGNFTHmjIxe2mr+QxikaH8eQGsPHEIMgUGJ2c6q9TJfRSwtGDfWa4vkG53fbMkV3jmLQCGYh/YGsiWYGxQFrsASI7F181OICt9JrAZdZYLWCz8GWCfQcujceRaIjPWfbM4u2J95ODHh+IvAL5FhX3e29BJXgH2HI9Mxi32rsvh5ICVQA6xwoS+JqCHn7eANNorYKFhviX5I5IGAUHaYvfJyJR1+IdIjmQCUMotx02su3E42TieSBzQWT9xnwKEEllI94+1g70FBjdZdPVG1V4A+R0go80keOiAoIOG4c3hTCFQmgGCjvMuHlwCHH2+s4qLwAM+BFhFhVLEzuv9H/7jUwwr7jmXcIi1lf/762Kox3Gd7/2MzJN8bj93lwQsGJhIdGj+uS8WwMr9agerEmB1zrDKsZ5Lcc56PIo/+u/+gzllc8MpTw44jE5icMjpXAaBoL5qhfFhCmxYQO4lGkDfHQH1RRsZUwTueBYwVwBYOa7MjRAaP/gsUOpB+VetMMp5DizJ4qHDxenaKI6eozQQGlrQBYJ2AYykc7BlQHxBqWQLRiBlVy9t+BjEHHSKhYjr/f8NWK2D+xzoCcdoPelnARGn9DxYzOc411DJfy/GJd9w8Xu/CmCVA0prUOPS5+X35ljNKr/w+GnPgqysrIIghiPEy2/FekB2yPXTENhj/T0FWOEQCYMCwCoh9IVtWjAIxKbjms8YA3SOoLFSNVxH3EMZew/jcQlUyddpzhJcA1U6SNL6zo1iHqB9iGH1TQCr/H7yAD0HTteG8ykQJn899tlT6zcHrGLt5M8beyMO7XhPDlBFVjt/D5/BPb01+LtmWJEqfSErsAae1rYlgMP8XmK+4r3fBLCK68T4JjsVehvKOKm0xjWsPItIwCrTq3LjvjBOCIa7Bgd+Fgdh6A0xgw0tAQ/WxaCKwF0sE/2OZ3Gzn+N6GGZknPPsS+5sXQrSY2ziuXP7RHu3sBt0MAbYFPMRgFUAvSjrWdiPZ6C94IgoOU73koNWcPD1+2fzG8HzQjVPK/gs2HA2x3re8/UedmG9j/2kduaQnD2yPcF2INNNOi4o2ZJsVZQ0hS6UHLstGHKLJkfSW0w+ge44P1eWtY31AYabs8dkm4FiOMDEkhyVQCgISgkMjid10AAieMAS2l50+t25PSuVC62+GG+AUCjpqKxEEEgnX1pDDnnRiQ0ALLQtVfqC4MpsA+8/K/fK9y3vNwvUcgaLACuVV4Y+m0Dk0CxybAXldnCUPVDHbwkcUvBOhu+q1G99D2v7t8wFHPYeGhFiPKmgRJl6xoB0zEEsAqAHxx2glUpdmPkczdpy5wwhnyOCnoV1AOE8mcHgiJMLjRXncjnxsAQTKE5gMuIcwO69TMgBYRLaPCjVOlFg3SHQDHA3SvsWwBQMC7Bdz4PlgI/xrCiziYAg5lnjiwSpgA4AVQWZ917y5WVfeH/jgBUZAl7WHwyrAMu1FlPwvthnGUz/5zptopfTvnVAz22DXgdQIIZ6aNjhdenjuLZNpq2WnxkCeCqyrObB/Q8PFFlC56BYMMhz+6Tx1/0utmIyq6lDqxIZ2hGUSQ1IDqtUK9gvADikFTaBIqvrAKQBy8GB0RqluJ60A2A1Ym8yISAAdRo8gTyjpDEYVi4Pgvc7WwOgGZLOBHhRfjNh/SrYJejS4Lpuo4JBw5IkB8AA6nZHT3ILFFD5Lj4XMQBK3hW3IF7AOhGw1pCVgfVFhpWfmWHDFChiz6gUBhSl8EdgW1giybI44S8Fy2txTwLSANLAcwDDTknM8/UTNuASYJWvP/4uqj+w51mGo4QAYDDqcYGlF5C4lyljvKjdA8AW62ecyFTRMDhgxQ2qNbo8V7beAwgDQypYKQhekQAQqCdwZmEdeYkedYNQKrrZMK473L8neMdzX8QzgRPBdHEtzQAO8nHC+G2urmRzT0euxQbnYN2w9OyE6SZxIQAJPzVd31BlpmJY0TdyfWUC97yNXLdTiQCyfOjjiI21v3muteixb4CPrKJkqSUAFawlsX4UfxK9VLlce6Vy6rlneW5dYrxlewF2AXjDHFJVyrkFcJlw3JFJ5ISgS4lujNXXlQTWrUAZAFM9tF6pNwa7KKDxdDy5LGiywfEd16jHM+HDhb0TMI8x7Q06ga2zR7meQg+M4yM/S7ZCSVElq3BGSfIngRoYPwBrkgeibaC0UIMVxfmTXAWuCJkD6Ge3VtStlfXezPXmcN7X5WjIVYXGn9ZVWu+RBJF/6QMfd7IMBVdsdn/nSa9fB7Ba24HcTseZgHnBvCKxsUhhZL5VxGAfAiuTT5GeLcWSjkTTuOmdwQ5ebI+zyGUfNG6Y6xFySZAJcoBYxLXkQy5nIl+PSpZ0VuZn0zpe5c/+6A8EWMXDURAxc6BSQJAmZvk5boV0cwUHUbO8lAZWNUWtmQEl5RlZJAh7JjFNHJLLgmQmOxssM+u6E8ECalTAHR06voa/saJRu4wBQq25hBErq2EMnYaIwwZZc25eAlap5JFCn25510BPPGM+Flgk+HeACBib36wkEJne30x0PRbxWSY/AoBM8yMt0PPvFEd4wJAdmvHFwMelAAAgAElEQVTcXwdYMVu6OmzPDhWniD71+TGmsTjz8c5/Zw06RcATgMFT1yeSH9nH0DzKWFQUns4cOO0viRvSMfaSSYkkCkBFSSCF2CtRvJUJ9D20CGzqjmBMySMhNT90cpRhoCaD60aEc7wuiYusax6w5s96XrLrxmVVkvAUOLTs+SjHuCC6/nWAle5LnxvZYzksTs+/7Mcvj7AGhOJeIwj5kNHlEYMDNtOACYOYf34e7wT1F3YA78FhqrnTQ4gCLudJoJ40DOLLORvLmmE51oo2G89wKfCkY5b9+TBgFTpmaX/GZ8V6uwxYRXmV1j7H0mnLYf8WhpU7pQtgF7oeHihJp0NOcFqjGjvKD6Ckz3UMI2CP0kA8P7KoAqykfUXnMkoWWQaQB6OpLCw/dCP40nykeyGj6PzXFyZUvBxOA530jM2muQFoAdH1KHFPDBeVEHpk7ZO/3mvcz9RjyRZIVp4Ygib5fAeYs6wR/9V8reTff2j/i58jDSXk82GjkDUV6zWJnSfboUBANl/gxrZRWexS0pwF2fnazO1PfI+scMWyoVTSuVDJMyaJnjlAqGCJqkxE2h2JORpjlTOf4zWt9ew61G3ZMmmmz1AgsOglsKQtB6y89IUsCGSQoeGi0qZYW2d7NuyYdrto+ksFnDPVKK7rzEbetC8HZ4kRPAGbgImRYCvG3FTUg1pnOfN7WDOcz+4TcwnAB1AVAmDXxeGZrLoZlTvhWaGRSOY51owy9SpVBKtn6SogDVD4ShQ1nihoH245mZR4HewbB6xYUEk2jAN4mjgBIZl4rRN8WPLH9zqbEQFDnL8RJHB1+po89wZ9I3rgjX9BP2cNWBHApJZOTf0qMpkBkrD8i3CUzmKWqLkINAWNnR2aNWVJzyXHPM4X/i2juPis53s4nRl63c/+DJwQQCbnnglU14PJGfr0q0OTbS36Te2W2sZeiQKVuKZyJuoowd6GyPpix5KYLvxmlbPNFNhuG7EVpeU/WjecFrCKwLSz88hKmmbbsulNYUNREaQBy0p7S6xesbTE/SOTjmBAQcAK5wH8J2moQaRZxhDMPDbUcB9LvpK0sVQS6CuSCQoX9Inz2tcG1wQ0sE4oIZL2rQJZgQ4EdQH41dCpkv0hiwuaRFg/ANYIWDnwekF0neAMNcBUgkvjACYNSpXBlOO04/wEg6YQM8YDc4LfAGxhPD4gifEhwIprEOAFKlUMAu4T2gDQZ2WTBRLnEuvYrZgCc7cVbdXagPIoNMQCy4pvijWtVU4QOrOjMnNM55I9R/KAy7ewgQjOIWfHEep2aQIwnliKi3EngaGy4/3tovu1ANpeDRPUpfArwk4sPhDKOjcS7S6Hzup5tE0lssSxN7s7DWbtjpp8ZI4t+jm+/jE2LtJOH92BSfkeqt4hYO56fAQmmdxw8MoK2109kyg/95qYR/oc12Vm0wcwrMAG7glG8/pUVwBDr+W6aGxgA4RNhXWJuRjshH1Q1NxbeAbJFcp6NZVAXoBeUiJJLMvcHn7If8YaqLHXWeY4qCyQ+6Jgow1cR2VlMhxhw8POSSs16S/mfobno1gett+2tmlrF3IHCOirh2OmOIgxurPhELN3PfwY+K5etumAEhuwOWgFe10DsMJ75sbA5kZcVlco9QbbLuROWrP6Ch6Snfiek+02o13vGpv6Y+YjyA4IOBNrNwF+AnYy/MXn+dy3iXlIfsyHSwKD8JH78et4Os78PNbH95ibHNBLJ843/S7KUOP9a6BK61jPsuTVPDaC3cLZJP8jNMy4hiKOdMZcXD2PixYdPtfOyn3zGLuIOfIzt/jf/qt/b6bYG7V3XBTRg/j8sIwDd3k0N2KgjlOvKkQrAzRycOru7o6HDamhdUOtHgxyOJ/IEgXCSuAr5UaXUXd/VBvH64hx2MHR7I53ROQJltGquggbNa1Q+44SQQBm0bUQgumpKwsD0BXLKg9AA0hROYv0UvAM+Ip/B+gSiy7/d+7o5xOxOP1ekpY7O2cBztesvTVglQcZEeh96BIUz7vAsIrD4esAKxw6Z07cKoI8CwAu3EjU2a4Bq/Vb8+vEOOsglF7LU18htB3ASB4Ic57cCQxhSB3q3k2L6LECu2Aw0Ilz0XWsxaZVQM5xd85r3CvdKlJfRWGX3+p7gSWstbKSyObleyjrLJEzLNbghuYo15jL2I8+IPmBFWOcG8AwCgKZHmtYLQyZJ0ZZnV4C7DnvVvkUGJUb5Jyhl89xriPw1NxifOFkiJaaPpuHhpcWqCOXAkp8xfvgaOGAi6YMFChVWLFk+2Kc8vt9CrC6dMhcWvt58I3Py0Vy830U38e6iP34CLByrQO+7pRrBYSeZfe1RFvgZXl0zlkSGB17UsIigUOpE2euT4HfXZpOACCgGKrKaGTTXBjVRdwj07bsEbe1cgjExqDH5Q7xOTiRujByrEInjs02ah3WyNBxatM6jIw1Xtb+Cd2LxCCKuSFF3C1gss9etoNALLochmHI9xu7Yq0SOR6Ih41a7LPrYij4CoCLbj4D6Hz9xD7HPUaX2/xAj7ESeiLQrijQfUhdsRaQw6FXlTdqjOhcoAyIIY2Rcg9B8EvnRqz//AzL742ZSpagJdH8BWgK9eFMsy2tb5Uz0H57J7DFZnrwdvY5Z7pvaaykNbPzANYdaskOSWyeTCMFXPpsBHHSl4HtRWY9BF+DJb7es+lsSd31cvvO0rswUA7Mce69/A+AAEBHML/x+XDGQzOHgrOzSq7WX7Eeoktj/DyfE+oletodgJUjUQIrPfNLn2iRS5CAOhlTDhpBnJjMeN6CmGfsWOUBELo+s4TUAR36QQCtfJwRIM7e0VJnTZTXJW0Vakx5ByaCMSFajfMPQaJrMDFb7IFlsBEk0n4GCfNeowEQymziDMc6jyAqAh0kLqUzpxItgjihHcrA0ftULwwrFw32pinU4VlwaxnYmH+CAmAIhs/qwJR+njE8oxSGYIWXGDuwRyH7rPvaAtR5YjR8cPydJyVpP12DCWMQdkbAqOvlgKXkLMEz/3LpUuqC4CO6ayHYL2zTuC6hd9DrUbIICwVfyecOHUaxjrH/UMnAElKMLQNrBaABLEcpMpmKAKyQJAZw2IsNIVkFB6xcWJpaPwCspsF2u634Da5pQ0YG9r2DkjmDJATU2e/O19wJ8g2TBNc3DTqE4cHcZgEMsMYOnRLZZCJShBuAnfw07F9WadB188SG7522NLvelFa5hmD8HsCqh2GyI3SR5sqbr4FNkHqduiUmYEXmWSZNgfXGvZTN+Zl9yMwFbD7m7Rp/msI21FyVPpxOYp0vsYNka/CZWL2l9QOe0ezYjYaOjWBZMQHg+kIU+8Y7ySZTQEt/1jvZYY4ASmATA3zcgFwA0DNyQOjYNk526gc7doP1DliByYZnHjp00XZ2VQBKjvbItIV+XPIxwzZS46oarS0nu6oK2zelXaHrZ1HZ7UNvbx86exgLm+pWxAq/fvhHAKtoxxjDeGc/j18Jug8SnQ92pc4UlSkq4YMOeOiCqTJ8dVqUtfLtvQDReBXJbrHORHpgGhEi4IXZvp7tui3tegv7LOYouty9Pw3WF431FCyXXaamLjWcMSeQpEmszLATAVo9OljWC4laalnCyiUDzrqlR0OElbYrbYp3+ONZmvmAgpQBavd2vdvazb61Fgn+gm0BBBy77WdpJpiA2G9zwbV4f+ztcOqZEFRZt7MZqbcK0KojeL5Bww4kDafKuqM65O7a2W720MeerGF31tbG4tqAX76/vbO+v7dn+9E+eb6xrQ0Cef0LYyHBeAFWZ/6fw7TpuBZYGBpjua3Ohzmfi9yPIwPNm5aFv7jEtn6BiN+eKgls0bRmSbafs9jz2OHyOsBZSEHTRXSdOzF8AWrBBiNf2z+tC7YHsI4Mb51hTEhnDZpcAjIb25TwicQm9kCenEyulLPuMnyE+/Z//i/+0cKwwiTRuVoYF6FpkXSscscaH39EjatfVE6malQhaAw2FdrChuAtnBFRnyEwrZrcQAj5AI5sC8uUjY2SHVFCRfVNOOBo719/IVDBwa5gsSBDBEMNh0tdYiS6FhkTPAezWqyb/3BZIEGHTKwZQQR+P0TOAqDKxy3Agdzx/tsCrOKzksFws/krMKxykC5f3OsMb+4443tkYPPPzYObDxtL/RQOeQ5W5WPEJZAJQOqgSQLLmHNmeD7wQaFhFBs/BxX5bB7M5Cwdkj48EEA2gJk+L7nBYdV1R+oiYJOC1sxSlIWVlbM0xEpRJxkvdY32t8xEKnMimnwCfS8dOnkGJT1upl/kL+b7E9/nDl08ewQ9MSYfKgn8JoDV4gxljld8RjzXOhDUPLsosR+I+TR+U8AKugPUy3CbJeAtZZvi9ViXcV0cRFh7AKzi/bHewoGKZ/gQYJV39kmOVAaerADcR4BMtD1fDsy0mmMdrIN5vHXJ5BCwSiwSPaf0MmIsYm3rQBUbIjL6sdZjLWi/iYmD19gNMxPSVGbHHS/MtzMrEujtoJWDVxK3Fkvt7LD2DBY1qDKG53p8wrbimROlXucC2Isj09gJLFvWkAe6IUApJuZjwAosofVn8mxy8OFwOCTGMcc5ytKUIdXQeFDtmni58xGgOBImSJzkmTTPlcopc6Am35sYa5yjl2yq3o/PVxtzarLU5BYx0KN4KuyL748EyLOnF9+D97ZkWCkoSOs/nM+0j3RfK62nebCmlKB2vue4XhOb/PyZF3BbQqcoKYkyurDvsb7z/ZefEcsZROFelTwSxPBym9BUYAfJDIBeEge4OS/RC3ZX6Hud2amF+RCB2vneZCAfHaQAmvOP7DnLSorSDscTM+wsTYPIdo9g3DtbguFD4ftM12tlx9VlNn3l6wPXE0MdJVmR3VcJsARG0MkTujyeHgUIws+cpUkFOwLhY+rEOMgCB9JBLIzX1f6KYrYU5iZQ4Swrv+SuQSmGmAMhjCzQKoJ8Bfoh3RDt4OV/NexOh7ORts6F38F8kkCxMuTSidLXAg56ZhZNB9QoIZWRwgeMhChEkRVkp85dYleJddFzNJS0jJJAOdoKWAJcC/smeyk7Al5JV6HTr760tJUYiO+T/yLbkQc3THAtZXn6XvtIpVTJ95V+T7QYX/yDumJJWYCLGKtccLdzfa/oUhqriGPlJXMtxnzsrZ0G25ZmuxaAlRhWXBcufl5RWFxsLATnYOMg1Ovm2roC44giHPyONKC4Hx3sYFIGExcsCswHWGGeDKBAOgF9ge8AyeBbYz1tdrJ/PHcIHhE+kR4Nkn0eDfCso+1TV1Sy54BHo6Rx6gnqXO1a29YAmMCIGslu/+pkdt/p2gqMtR4AbONC+ky3jWQnpiBuW8z2/Zc7aykOjjHFWijsME52N0z2MM52AFOELBisi1jHAr9xv+yeGMLkWWVLsBMXv/zMCvheQJfquiRQ8xx/NpVdQ67HYNtRcQKQUE2ocFZpdSrQZGLDantzj25qpR1PPfWSAIqAl+pCB8l2RymrS7aoC6KAG/oU00AwcNu2tt3gbE4B56kb7P54soeu57phAwhXAORcLf954EfAKvkLOncEEOXBP8roqvlkN5vSXu4ae3m1s6sNuqKW9vr2YF/iz/3JpmpjExoJ+NwFrATACiMFGynACu9wxgxL0iba1/CHMGZiIHG3y0eoayUhyNiP5iMBWCnhJBs2W3cC0w8MIIHCYDHV6ORamJ7hqrXne4ydGfbufTfaZ6/fW1+0drLKOu88iM9ufM9A2yoE4/NYLfzcHAh9vITYc3Hx9RTDOHiTgSBn8Vn4WmSjSeeOScmceBEsJZYSD/bsamsvrra2a0qW4AO04pnnbE2W+uIsKGs7joW9P/T27v5o9wfoX6pJA+cda8rXG5g9GMsrdAFE8mmsbDgBOB3selfYi+vZbrZgrmHvYkdc2/1xtq/evLbT4a29vB7s+x9v7aPWrKXwf4rboss7wPSI8WPszsvTle/KbXoeS+T2Nk82JH9ePi2BIPcf1vFvzGkkMiJRgdfR0EuNoxKYG2cI/v4mgJUkCeIA89qSpbODbF2UakZc5Kcd9z406JSwVJk4ddDcL1K1iu+VZXzP9WUjsXYO5KUS6Tx+pH/4f/zBfzhHvbHqS1PJShyM4Srkzhw/AIDFbiej7k4rNi6uAUdht93Z8XjiwDKD4SLomCHRcWu7vr5JqD0zoA624L21ajVpaKPsxj0D3ptN1lajDd3Jjl2nQycceR4IammMTgP4mzXFMCxB7R7Rtl1ClwEsxeaMDS9EXIBV3EseTOcDvSzq1Riug5FwzPl6VrK2DkzxuXnAlo9DfB/3l39G/IwZjJwhcOHQgxEI5zL//Pz6ecAeGzueG4DVel3Ex+QByIWPfvRSbGoFyhICxobMN3EeWAukXPfIOL/sWQBy6dDPnYQQJA62BzN1AFUrOzzcUwthv9/REQLVnGh8BedD5Q9B5U/3G21fPYtNcCoDqOD+IDsQbJgse3sJsLk0ziojSA+2fk++n/OgMg/SY+0T4s10d9LaXiDkRyNIAXnvhBPvX9uQZe+uSkcDFIlSwnz+Y0/me2qdqYBDwd9x5yY/WONeYg3mmYt8v2POyDbyzPTyuSugKR1Y50MAW/JUBiX2Sm5bYl7jKrGen9ofH1q/chfPg928oxqcawAuZCO5llS6F4l0o538omHE7nKeLXEBaQFN3kWQ2Rgv33I2GjJbCGSj2xMzh1mZLEBBOmeLtoXYsOySwzhYgHNuY/Lv8wNrAemcfQBHhfoP2eDxfv0Fjk/o8IAJQs0bgW34CoYXi0285TqDJmclUJw664z0qJyPCUYF+vmaX2yxZ6bJSvFyctj76DYLdtVmBw2MpA0Zzx7zhN8NpzfsYthmApMO2CD8EBXGtXJcNB5gA/YJAAmMDQR/MQ6wWXD6OA0oK8k64MaZEaXvuT0/s+0U91ZXuhxIeQRe+S/lYyTOI6k7otqv7HDs33z+1+coAoWWgHNqRS3h1mDdaV4jYSAGjoAFgCPITiIwCNAKt8nPC0aHM2d5b4vOpsY3xisHi0O/K3Q9APzgHkPIGNfVvWjN4JPqEG9flQkHOPt157e0fNQVLLSg2IHLS6g2uz19KmglMcFSVdQtQ3cwAM9o640FgHFhuY5rppyG2Y6nwZ7dPLdylri3MvkjxdhRyYF3aw8FsKlyJAZ4Xl4np9Vblp91wsLvVzbVe+tHiFOrdAwHbrDTIvlINo93D6S9p84T9hQCbIEhC0i8iNt7wOzBqMChc8FXJIuOIE0sJdNeruj2CLsSDjgkKeCH8IxwZj3Of7RNP4AtxDMwzWueMQ7gKoCs3JcmkAD76/sjP7Murf+1f4h1dqJot5C8S4m7+FmcRcu5A/8ZrJhxsF0x20++87FdN6XN3QPBBorBO8g+QSdsHKyB384yP5Wa9eXGXp8K+9mXb+2+G6y5uiLgcTwhCal5RMlnVJzqbwFBpds8nhte6iutO2fNexfJsOcC/sQEWJJ/AAyPOF9QxijJELHNEAfM1PlBmdx4fLCrprLvvfrYvvXimVUAWPqTDeXG/tmbg3327p6JdcQsYORhbYERtDBywh90JlDMzXY82e//6Nv2ciMdHWpWVZUdZ7Ofv35nP/viS7vrIOwMlggS5vLVAlCl/+ol8fkZJgahvugv8HPVxOfsbMTK6U9kVn33+d6+//Ezu6lnm0534AZzzZ56+DcudE+s1cennAmE/PWt2S/eHuz+cGJnRKxHPDtsRu6rhE0kq9DL3wIglI6NICgCaNuNXe23/Hxc58uvXtu7u3uyGdGFFMwZlLth34lY4N1gfQFLt06LWs+bRic/7et5sM3wYN9+trWffPdbdrNtbe472+2v7b6b7U/+4mf2y7uj9axkAIMntJLBDpSmGtAhVgmx46D8IZZAEqBXAA7b0rJ5GIC9kz083POs3e52dnt4oN2VuLx3WsU4O+uKjH7OnY5nlWLrzG0Ls8082lVdEKz65Pm1ffx8by1KJbsTSxr/8hdv7DBXdpgKso8ABsvUa7AQ80aF0voMjfMs9v4j+wJfj0B4xlqO5GQkn8+CCzc0y4zA5qHkWDGY56mYLGNTNPcPXuy39ur5lUCrGowysawg54NkB55pLGo+47vjZG/uT/bm9mjHE2wDgGkwIyvv6DrZ1HescsH5df3sGbub1tawUybAvmf70j5+NtuLq8LK8WT9abTdzffs089f21dv39jt27+23/3hlf344429mI9kWWURlJplZQyrSCJwPzJW07uD9Zmvz6f8+KdfTx29n4qzI65ZbLfLzhBMIqB6SVJBmMaHAUvsZe9aGbIYbmPD1yIARbKGGmjQzyPeA0yntw5NE7zxg1aHyj1TEjpPVLtuaXZe0ofPGlzl44R7yAkXvP4f/cF/RIZVMJjy4EuTkuhy+aEXTtdmhxpwZd04sXSMCxorsJtwEChb4hvDWVTUmqobgknMwFFzQCJ4zIWfZWmToQ7JEwaiBKwg9tXZqUMgkkpbJJYqoACfAZE/ocBOe3dtgE3bPtKviDEIoOpXAazy4FyHbFqQeaC8gBorBhEnZeW8PhXMxYSuA+b8GusJX2+crwOszgCiC46VxPBzVtElt+mbbeN47gjMIlhLANBj0d6/ScAq9MyYm3bnBOKY2HyHw4NNQ287Zvwg/n9U62QKNkZXk8dMPYpWL+WAEAfWoabAWB1LkCWJtRJO6TcFrPK1cQnQisMorp8DJPl463cFWD2+5tcDVpcApvjMWI+xCuI+lTVO7JR8laT3OIDte+IM1PLS3t8EsEqARuoAxDEK4HwFsq0kl7wL33kpZB5YXALO8kNEn/X0/lgfYmfv9Cx4/HrQdTnezjgBQ4P6IBROlte0gHh+wIBajYNJIInEhaMrD8VvnXGl2h2tBa4dlji00iPxg0/r1tkbLkAt+56tq0Uyp7AebKDFaU+OaTw3M+ZuX9bAHxxMinov46dvIvcbvxeAJH5KAWAAUZ4FXA5ZOmjeiIO6H34GBZiWlQKm4BQZ/CRKm9t+3gjRDHWCWu4dzDLXmUHAWkN01UsCI3uW2wL8XrCeCXxlCQgs0c3mShqS0a0pACtck6U3YFulcxlJIAFymGMwR9W4JBh3+LzIKn49YKXykxywSuBFYmO5e3dmV2IduRefschSp0KMc+yV/BzF9eizAIxsKoGKrj6rkivMn8qTepBCuO7FaMWYMckD57ZuyHDIwYbwRgO03IKhw73k1HUfX65zJAvCjntwFQG5SuvkfwiwkhvH+5bolVg8ZOSkZEesWdwTni+6NF2yELgeGDYSV07OoEBrlcA0G7RdF/OE2X3olqHrLZYn9Y1cg48NQFCSUdpxnO0BujaQgGl31EkDwADfjqUvGH8dkgKAl5b30M6S/aCwtTMvkKmGhsluC/FdlKxhyYzWTaX94razE8pdnCnEDBF9Qd0/wSrXO4d943mGdY29QG2kJFqvADeBv/h9Mfjln7Dywc85riHDsxJVdrmJxJTWZynQBGC82+2Y3MS8IVCCP3DsB7tHOW3GujzPc0THVVmZ5CcJAGUBPgDnrFQpty34Xgmpc79i8YegMYOA9QJYFUAVEgYKJtMhw+sh+JpH286DvdrW9q/88LfsGSpz+gfbtBW7j2J9M7kL4WjYId8DKIFC8Hyqd/bzu9n+/PPX9v54ZEeuoVBnM4qku2xIAqwcfMC54QymY3/S0vZSVNnvsOHSQCSMyuFLtRUArXD6LMLDGCcmQGDbpZODSGKDfNbpYDdtbT/45JV969kNmWQFRKar1v6fT7+0X9whOO7YrAnVH1hzPfRzljK4zCcn5qD52E1H+3vffWkfbVBRguY6heFp7ofJfv7mrX365RsbioZMrrkAYCX9LVWTODMas58BVMtK8dcSEOs8pMwfIVOsP9q+HO23nu3tR588t482pZXDAx6aTLk0ZsEM9jOymOxUbu0v3072xW1vdw8nslnQUe2EZPEExq7Ym/GF3xSzyv/OKokpC+C6ltjjYFlh32B9vr29JSDGbm0AxFAaCCAf7CSpmzkrVHcbjW1CnkFh8HKKLPfTALDq7uzjXWM//u4nBmBkhq5Ps7HbbrSffvq5vTuNNsAHZzWDry1ne0tXDVIxYnRREB/7AnYEvlAommPmYO/rmgAswCRMQ7Pd2EN/UnFgsCddk5k6nugOCXYQ7BDm20urKQRQlGT/7G20XTnZs11tr55d2ccvrgnOHE4nuz329rNfviNghdLGgXtE4JIAKwC0H276swax1vaF4vsZEBp6pUsMuoy2++kL+0Y7lSX9Z7qOzqqBviVAqWmwq7a25/vWnu1aAscArVCYQsBq7GlrwKy672d73812exzt4YiGD9gxpbVlSWYkEi3QnJwQ7x8e7ARw8uZGGlg4n1jCaXa9r+zbHzX28qayZu7sdBytvfq2ffr5V/bm7Ru7e/Op/d6Pr+0nH9X2cj7ajtzQtMrjnMEcyVeMxCU9tZV8g3CGX/cr92suAVZx3XUMHPMY2MT6OjmI9aF7Y4MaJpWcoezyAPi80PASUC53VsQMJJdUCjx4U46FgRw6Xy66znPWsRglqVNDECTAxGBMoFY8xzIbK+JA8Ud/8B/PKdiUg3gesCZB1XTguvEAQE31/ySGG3onOuT3dnd374CVs5+cwg7Hkoi0Z3Yj44myCQoXukMSVMPFEfENE4AVhNXYwtLr3uHgwSmMCQbDSyWB0s7C/UJPIkARHDTx/Dk4Q6PgNMcYj3Xm+VKQzgNnHeSuyj3OnO8MsMoXVg4m/DqAVdzH1zE4vg6wyoPvmP/c6K01rNZr5FfZyPkzR4YZwdq/CMAqB6twzwtgZSqB6k5HGkN00UFJYDQDYKcYf3+MVQSnDLgIWPEdyhZQWw0ZNzjkCoIWvaFfg2F15lCsnFJ+6gVB8lgbGNe4V62TxwyrcBOeQlWWQC6799zIru/vHIhCe+PHTQfWeyhfg7EXeN9wqgvXPtsAACAASURBVBAMfoBhlV8rP7zztZwDvsEOiTJhlUSmr68DrGI88zHO90t81gIgsgvr018fAqzoKLijrySHg0nJ2hPQoRaGd2CJvcR7AhiEDJd3r1FyIsBJ0fAJRJ0xI8LBoWQ5NRjkq7p99wYXMb4MmNjCXTZ5eX4XdweAFOf9I8DHNahyACfGVQBLaf1JXazydRXJDryXXXqgc+B2hCwROiHSPMQZFB2PEmCUWDahU5gHVHy2ONgdHFzP4AK4RZt26qo5kyhYjNR7EbARn022QKYhievm7KfcnmO6EGBRzDtEdnkjAidRchBADtctOyJFyYtARgBOwTCL4DgAqyinTcvpPOhlaQLENBjUJq2RvMRvKTEIVvOZAwJBcK0dOoZeDrXes7Guc1u2vLdwDSDqzMCRb8hoQLlLb42doP8BlYoSZXktwRR0skFAQmdv0WRx0eQolfOyLq0bn6d4/PANqpoAj0u7OyND3WBjJ4KtkQArBwq9XJbJinpDx1xJPe8w6AOO516XJJzZUzMyYQiuMdLDrKeGNvw3ShMZ7c82o0Rs7G1bQu+msau2spstyvLAgpGe4l032udvbu3NoeOz1e3eCoB9zg6JgBUEGTAk7k8nAVbO2KGdYYsstEhXMnFTV/bs6spePL+xm+s9hXLBigf75E8+/aUdCVh5j0MvLwk9UyYhWeKMEj0AymI5LeXB0bMngICMxSPQJkqhsuRrNAkA4EFNHfd5I1PNDe4NONBJsnHAClIQlAQIwKq3HiDE4u9dYIT4ek84WWJ5iWGlopX8PIrvY+/n50fMv+y4xu1RviMDsGC/ArxabKQDWGCoNKc7+8Hzvf3+7/zAXlSj2eHOrrAmSEPU9Qk4uoAujgwIdANkPFR7+/ShtJ9+/tq+vL1FMGCDt6uPTmsRAHN9RvkewCZvagHA0bWkF7a8ng37CPZS55BYegiiJOauDYYKAoEC1NEFYEW7rvcjqK9RKtud7Kou7TsvX9irm2sBVogXqsb++NMv7DV0gqg1h25iAiUAiDEWyRLI8QSan8k2w9H+pZd7+2SnWAdk2+MI3aHOPn93Z1+8u7Vyd20TOtFifxGw8ioSB0NLgGvZDIZ/QWhuETxO7KpcQxOAVdkfrR1P9uqqtR+9em7fe7GzbYGuhQdw4WTj0JCKuC58UI0TmIn3c2t//m62Xz5Mdjh1zoCqyTjCPld5ZIKKdI4LrGITIVIbNUbqPOElcwB9ap1pHViIpxMBqrrdsBwQr2GskGwYwNB1YXeuifC9/WMXny0A3yy2qqfBquOd3dRm3/3kpX10c0U9PYCC9/1oP//yrUFSeyC7SgLrAm+j5YjbTYK3APAnQ+krNMnwVCibBquEZy5sPip+AFgjYMeNVqWdXA1SMbknCthgRk0JYK9g72CmeM46EAlwbFNMBKzaubNdU9hHz67so2fXFK0HwPf+4WRfvLu3wwTWXukdA73BiNrAepfZBKiu7cj67M5tiYAEL2305Br91wBlFu1LvO1xWTZ+GxpsOUOUICMuSf3IydpitsYm21a2nDf7trYNSnPZKXMkQIr5uj2N9tCjHFLaoFgPjZdM7kvjNVB+C93U/nSwAxjCV3uuKfihfQ99xdn2+9a+/cnePn6+pZg9mMLF5qV99ovX9v72rR2++iv713/nmf3kZWkf28k2s2Rpwj5GsoIaVmRaRmm0jtI8jojukGv/75v++5sAVpeArARYoenOuY5wvgY+FD+oqzJ8MD+3cIZmerJha5To8f3NpCk6p6pTpvRrQ//X+Y9LUxQ1DAnmOZvtLfJRwoyoYf6EJFN+Di7n3v/53/8ni4ZVjm4JjIGonTukT7BomIXJOsGFPwpHD9lJZPi7Ts5YQsxlPKN7YAj44YBAlgP0XmZDmTGR5VrEpTNVeebI4HD7oQawSh0E1SoYGTKUIy6dDNi2Vx0EmfkeRn4fCN8a3IngLoCrvCQQ9xTBbQ6onIN953S/ALjSIj2HAdbgUEzYNwGs8iAnFkC+CZ/aQN8EsPrQhgnAYb244lm+buPm95gH0xHA5NpEMebhRHyTksBv8vlLxBoB5QqwQjkgNik7XZSFPRzu6ORLy0zIMwUQ/Uvrwjdk3XgzALVKrtglMzGsYkOvg/JflWGVj3f+Pe5lzbKiU5B1HEogS2JYna+dADHWoymn+RyEOn/POkMceyx+ByWlEeDGz5asYlYXHyB0PsYw1BLezlhDZ23DH3ewfPQEGXML9xTrLhhWZ5TaVSZ02Z8ZyJ87BDkAuxyGXqvONew25EP5mQ8BznQs2JFHTyXH3g8Xt5t0uJCFd0ApnoeaMwhgUZIHwMCFgLTXPQsbABZv0F/j2vFyG7BhyeB5LHjO9ePOvsp3UofV2NMILAhY+dclwCo/k3J7GEwuBMSppPlcJ4s6IXCcXNtFGjByQBWUwMeMoEQixmFHJSyr0mSJuKewYpljrD8Xrs/XVR4YxsjF70RXyQDvVFGo8QwmWM4qyllXsRbiHinAii6kFAmWM43MOOYDGV3oXKDVORxHavB5ty0Kj1N/S0wEMR31/PjiMzu7KV//j2wME1YAEDIGiIMXCzPb12GAofn+wPdgUARzDDY1gPMzYNUBBjJeHBAN/2SE+Cq7dNGqkckwGDQ/Wnuwjd1Ord1PNYVrEVwxEEaZB7U3oDmDIFIl/0smH0C+d4xS56foUpY5tRjLqra7fiDDJkoNGQz5H1wPzG8AVhQdh30JtiLbzgOw2hsbtWXlp7HOw1946gxjwOCAldwidVILX4ncYNoml2qcequGnsH7t58/s2/dXNlHVzVLLADyDWVrX7y/tz//61/aF3cH61HKVMNXwrj53qEos0oQp7K0A56fDpTWWE3ACkwr75yGc7Ku7Ga/s49ePrcXNzfW1KV1x5Pdnnr7059/aae5EvCylDZKPF3j4CWuDlgxw82Pczaoi80HqBhzRTAI/p8nBGhHdMXEtmL2V9qptFecxPMGEEhWATDGWQ/mCL6YwIIEBYJbdiFMJcGpjEn3/ehsdL0u3UlBQDFKz2Le87/j/Ly0BnD90C85sz/+jyiVxD9jPPNrA7Cyuzf2269u7O//ne/b86Kz4v6t7QAkcD7EEGRJJIJ9rlHjnsF+uq/39hfvZ/uzX76117d3LIeDDg3LllCKO7hmYAagKaB1wAoxP8AxBoTpDMF6jWYd7OjHLnS+vrCHOU3QGGJvVO8S6p0NXRsKsYFzGln+B4H05xB/3m4oMD+jnGU2++I42AH4qncBxPpRZ3E1icolSXiiuQ8Ae9ZOvX2rNXu5bW2/RfMH43646zp7d+zs/bG3endtMzudiWkvYNa7mYLZCtApA/HjqA2fIMoAVYrkwFWAOfNoDexY92DX5WQ/+PiZ/fDjG3uxq6ye0UW9IxgGWzYO8IUqMoqghXToTvZ2KO2zY21vTmaHDgLXYlkyBHUAZkli+Q1JD03dRzXCLHjz/aNyQwE8grqo2Ye9h/MFRIEZ5b9g5aA0vmL3Rs5TVDSQeRo1Vw4OLCC0eyH+Y5xrVX+0euzs5fXOnl9fURcJ1wdz8v3hZGMFhpvWhmiUri+FJI+vFWoW4SwdB6uGzppptB1A2qq03XYjtigsK+4XINw4stscRPUBiHVLubgH/iGTAYYV4lw8KxlWKMPV8wGwApBzXU1kyTXlbM+v9AwArB4IWB3t7gTx/sIwkyw9ZsdT99HAUGKX2acBq0txwdlrAcC4rRLgG+MeYL82cHTPjj2AMT3h/TFfXnbN6fGGINCOQydbsjkrNClobNfW1DuT9vTM8WSTgn6yHglQMM/BQJtnlkxukGSZe9sAYMd6HzuVBaIsDSL7dWPFXNqpn+0wlVZvN/byo2t7/gzJEZT3TjbU1/bFV2/t9PDeujc/s3/wL39sv/3c7KUdbDOLYbXE3+7jLgyr6ADvJfA5YKWGDH97DKtLsff5vaZy9ByH0BSkDuYXfQhHxdXUDnqNqakIbY2XIfPznKENjEV+mrRHxXxNgFWsDZ1uKt0n2OusaTL8vWkD7BJ1Ii8AVrGm1zhC8X/9D//pAljlzBDSvqifERpF4UCcI+4KkFJXqrgGDnkJxkpYm5lqDoBuUA56TcAIHRHwB8YQoNV2v2M9Ocr4QNVdqN4OVoXR0S5CFkHoNQIw6AzBoQj7RI2WaZZWBbLt0LTa7iRIO83WgjK/oqTlkxuBRCwAusUeSK81i86d7ADazjXBYnz4XjqxTy+qSwDWGrwKDZ4I8nNQbB3sXVq0vylgtS4JzDfT+vunnK58UebGIDZcvhEjaOP7voGG1cWNmr0ovZNzHRyyQJhlwEYdqF+Fgxs0Z2zSw/Gejq1azrs+R0arjZbP7EYJ0VuKvEbHSmXxpKeSEOhfF7D6YEDpweeaNRnGAK+HsdBY60zPA2YN1dOAVaKcp0HNnXSJAibx5rP581bIHwKs5JSnUt+4d16HjYfQdShsUIjtRinG1wNWOSCaA1YZRnO2hC4dTfn4rgGr2ANrMC4uumZsrdfrhwAr2iKuL0V2ZyCBg00oYwGjhBR1X+cEbPrOBgRjXAMCWOmU5d2AcOC4RornYnyByI5T3JpdAvXToP7Kg1LgjPGlSK8HjjmDiIDQSqMw5jfGIQDX+HfYNI05PhoOG71rZ3Kl7ymeC6AMYrmLMD/ACQcm2WlWrGLel3evVTJDuotRRp7bpfyADdHr/P6W7/PuOr6OKUDMjLI0Xuasy+Aj9t2iv5VYiHGvuB8EAlMjhw0MGXTQIqMH3QXRIrucqGfSFiO7CsFpZllaAFbcN3BQXQTcGxfk4EleFrh2fjHS6qrljDN5NrIYDp5GILIAVoHseBDdtGL4hGh3bh/wu5Qq8PKHnAmpOcA6FsMOJUYoAxxtYw9jbe+njb2bd/aX73p7M1R2B1HWAvokyKSjN5jAviNysLN8AX6FhhVbhYdf4y23l9ItByNKs4exY6epBajKGmzginkbc/yb5QULkxGlgi1be8cZF+ss5uAMML9wmHFf+31rIhSUIThlSR0p/7jfmSAdgrsX29Z+9K1P7Mffemnb/pYBhTVbG6rWPn/3YH/2+Zf2xcPJxmZH4V8E2xC5FrASwJIYVmi1zhl3cVayEkKI3juA4k62bUPQ6ub6SonEU2f3p8G+ugdwIMBQjFGVt8Ya4qOF84xgz20YlgTA1mFEeY7KLtVtSucs7g2lftDjIUi9gPo6y8KOR/Y3X6dc5+6fqSlMJHjivpLmKVg5iy3PfIB1oBFAWZwH8TsEkcOlzoKmC1N94aUE/OQxU3Y5MTBoVNO9x4VKdM/r7u0Hz7b2b/zkt+yjsrfm4Z3tASi6Ng5sBYA68INYHg4IpG5ZTndb7OyPP3tnP3v3YLcniFuLpQcAF2OIRPUWrBr/fFpmLwcMhtVUs2edGCkO3Ahcd403SDIA/AQ4g1JW7+o6doN1w2xzs7cB+57rx9VTvDxai0hdxSQfUpLZAfYHSlmoxVahyEgJiSijFUMXpdtiWy1gSoxj6PxMA0GrfdvYFhq5ExiRAwEh9AIBkFE2m0X2AZcNdi8CFshNoGGFFwmmdZQlxnC+BFAVoNXig6ApB8TED/e2GU/2ydXGvv/xjX3yDFpBAMMGqyAUTvAdYAdK8MCK7O3Nw4O9OY72ZmztfsR8IzEDFhJK53RHXMPe0CPWrcqLtf6xNiCCD9sQmAW7QgLYFHeDcRclAZAMcT1B+gLolIfX52HpWBqlkesYh5/to5NXpMnuTzacDuwAud+IAcmy5cKTEcuzhC/oHUNd+2+YR1ZOtNRz6wmO7IrJbnC9piKIRKASgw7gywGr2/uDvTsN9n6s7DjJpyBws7CYtVjov4CfylJmdc7D+cySQLKGgAB3ZHXtNxu72m2ZBENl0P0BZ4s652He0NE19BBpT1yAnPYssz3rpFBuOM7OcMH3S8JMCRXvorpkOVKjAM1P6IuJnRaAFa/rP5efqeeEZiLZtmPPBBpK+wBWYd6QdAiGezDE8bs4P1AoDZBqOxys7R+s6e6sBpsQSZeppz2gNmNdshS5qlo7za29H1ueW9DT21ztrShRem52qvZ2e39PjT5796n92//qt+23bya7nu6tmRLDKnzkaLoRSbRIpLHpmy92xdryN3/dr0sxblwL148YbX1upDMHpfpJtukSBvHkvWm5BglZ9tf39nLmeuMRdP+jn+Zi9/A7OMfRDdRt96Jd5TuW53povJLxnTpy4mfRBThwkfwsvXTfxT/5w//MSwKTzoYyy0LSwmFNWlahGuQAlg9WKOXnzBgE9MhMLYDVUs6nW0EwAxZW1AUjG4nJhy7W/vrGtvs9DwA+MEmVcsZywAqUQm96otKWQZ0Y8AfGdofa8gltVTuCYjiUAJJho+DwBWCltq/ndf75v9MYJBAKP49MNA+UjDmRBzRrdss5YBWZr6cNDs1eRoN9CrBaWAuZHkYs+A9tpm8CWOX3sEZDA7Baj18OWnzw8zPR+dxpzz/nNwGsHjuO6W7ybFYO7uWA1dCf7HQ8sPyobSoG+giSghoq7R5dMxkyUWixVWOdqQONylKiLAd7XAwrGcH8oPmmDKt1+dB6HqKkKQen4l7XIOclwErz+CHAKjL6aVzzuYsuZwHuLk6pAw6klWYlXWuDhXvMAat8LeiAVLfRcyAjjeUlgx/zlK+3GP/4rLzLXr5+10dT7LEc5MszG2vA7Qw8BKC5Kh9e75Xcwbi0j/h86YTTOgyHgY6M6s7ZctZ1GUjpZReunmUQcj7dKaToscpV6XSyxCMo9JJWDUaChESVZaGGkjML6daws4uAAJYQZCy4YOURIKTQchrV9X5N9jNa9ubd7AT4++6TDV8upXOCgJtHTLonZJK070JvKYA1gC/BaIiSI+kqXlrbAmnW64HraFnEsu+xl/m8oZ9FRpODrZlMZDx/rMPo+iXnSF3TokEAAqMjHOQG+oxoKiLNKgAycIT39WT7qrNd2SuA8UCdoskIYMTHW7K0UTa5lFuZujGm5ZVCYe5x4pLehU6j76l5fZ9nziPk4CdmQTTYphoXZexygJYVjZy/KFdOwE68NzoBklputZ2m2t50tX3RNfbFuLM//epkX/S1velL66DFhGAYwSv8hqq2I9g9GAt/tHCoaL+DwekZQgE2i7wdG28NxUgdJf1MP8/ZVrQxLHPzEOMMsCptHtXBKxhuYa9yP+pD56dmcIFf3D/SNVUipcCmKKFBNFnTn+xZW9uPv/XKfuc7H9vm9MZaBLX1xu7Gwj59c2f//Mu39hW0X5qdPUBFu2xYkocvJhfAnoCjC3Y9hZiCCiUdGBEApH3EsmMGbehICaZSQ5uHUgtkvudqyy5q8iqJQvnlUMqsMgTxxlSyA8AKoBi620EcvO/uJNzvGlwIyqkrhk5k0DALIfmQgs0ca6y72rWWIuKObpkhYC/9Pu98mu1r+nwECBGYnc/QY3+NNTKPdKSUcEmlNpfmeQ3gxvkeAaK6XOd2L7NVrlW3BPsLa02vUBR5ONjLerJ/7fsf2/e2hT2bO7tpoY2FNQPAZiLjA++VQHJlxWZnD3NpX/WV/fHP39gvDr3Bc5+hCUeWo/bT6XgyaMS6ZRCQys8F81PA5Fhi/3iSwe2pAE9ypwi4ACyri9n2kBmBpALKso4SpT5ttnb0vRplWWmfCnAOPUY20CFDE3tUAZh8AGk9yWLxBF1KteVXOIMlexKxilE613M9NgCW8JqfpexCCoYWCRgSTg8mMjr4aUFnCqxrHasoHfPOhEm/LTH3MJZIyM/difv6ujb75LolYHW9gfYPusn5XpzVj5Rd2I6Dvb5/sHfdaA8zSqfFqONWzrSEUykmlpgOqWAeiylq1nfqaMlz07WtKHzPNanzF6wK+kF+hi2dldHl1Ec9Lz9adkRefuXLegGzfS7YURRxIwFN1/liXTJkN9RBF3fPkjyuK+mIkVWLhAhGpZhYarZDL7lishdtYS9adFwsqbuE62JJ4ErwVrtpsrvD0d4cJ/v8HqyehjEsEkhktFKzUH6ZfEE/t3g+hj2TDlWLBjVofgJwB5rOsI/oTgngs+utajcqw3S2rJpSOAMV648M9Q/Hj2EzLtoXst+07hcwMg5Dguk6W5ZSP9o8uUT4UYc5XcBwfUKAPrgqQEkJzWMvw3YTxhMrejRrq42kJQBi4UzBXp87a4YH204H25zeWdu9t+b03trhYM3U8xxj2TnsB+xwu7Gy3tqp3Nu74rndl1fW1Xsm8+ZqpobZoWzJ9mvmk9Vvf2b/zt/7nv1oP9i2f28tZzWxxD3l4xpOYpsHYBV6TskOu7340CH9gZ99E8BK527S9uQnetxAWD+TY8njkK+LHdi9W/KaPm+KFZbqEmdYUbKhR8zQS2SfJf/ncaGjMpk3EliJ1qr8RcUFJJrwY1RuvsYU8udbP0PxT//wP58XMMpPXgxOOJC4yfjK3xcHZrhKEVgEvR8DCmcXVFnSp/u4TmoLq2yxNCLwUACVgkK/2W5tu9tTQI8rc9k8frh4gOVmlps/EHeIgUEgG4MMoCGCXrKsRoEIYiaUtgFl1ymt62ApBnINHsT18izopex4BLM5ILEGrNgxK8vE5w5JBOG/CmCF31HraC3wtQbPeu98HWCVO0xpHaTNDQc0/1oDVV+3acJBv7Rxw1D8iwCs4hnCEQ0Gx+Hhjo4anhOZGGhZwbSDzsw17SU1+XMu5QlkrGidMVgGg8NLeJbAhll8HbR0X/ywgFZDrLN83Jfv3bUKgev889djvjZi+bo6H/9zhhU+S5T4rwes8jUaaw+fIxaaZ+Ty+mgX4h7A0PED99I6WgNWOQDMMXMlzXimHISL9R+fH+MSAHOASQloTOs6spl5AH3paML4rMHqHLCK+w9bkt/fklFcBTz5OKw/f71/+Vn+ItcRr+VggeuthPQqQCsmIlDGw8BTFHMydZxhFQ4rc9JgS6ApBdUw1Oo7stgBMiFAjf2p7KocWeq1RXcitvxWEANNLZV/yOEJflR+SPF7B7FO0KhaaQDGmOBR2dbeA44orYtMuYIVsDDEIMM5EnuBryO5OaM0IDXHCFsfpzifhwFMcsa0vgVYRckGr54zLNwJVJfEmn9om53pBiceh7VBP+isDCkBA/gc7R8kRwQy4jMCVOvGmUKlRbOzugKbGYBVb/WMsq/BbprefvKdG7uuO7uqRjp61BmBUDQ0IggugOWmsxmfFes1kjFIOF20P+6AEIpwj0diuYJPOCWO7si+JRui/eZBahRqLcCA20C3q3EeykakYC0AK5VXVFZT2Li1+760XxwK+9l9ZZ/2O/vpfWWf9a29HivrALzA7oBpxHIZ6d0soqAElwS0BjAl3RfpbSoA8bXrLBwcCvLpE1ilzLpGjWNM1qJAiwieVdcE8Ewtz5NN1rwE63Ttk5zZyHAAlxcFmumGBEiqbfkAspG15WRVd7DtNNhvPX9mP371zD6uTmw3PpaNffXQ21+9vrWfv3uw91Npfb3h62RYUTcI9+87FswXjA3pZQk4VsY02VHZXNchygJQjjsCluZKQT2jIGX7AUDx+VGig7IpBJxYVxT+LmxT12Qj7Da4L6nIQCOnR9M0aCz5vh4obI7A1Es2H4FW0ZLcx9zLNYN1wL0ghaW0B7JDgIwJlrflyc5zYIpNWZLKyxloJcDKNYCyic3nPE84PToX4N9R08mTxyv0PILQ9f498w8QTD68s997dWW/82Jn396Y3SAxN6AaYcPSJ7B0AYLTFwCLqmnt9aG3n9+e7J+9Ptq7STpB1jQce5wpsFHUf3EQSrtdg4cxqwhYzTaU6BaXusQJ0MJco2wXNmumDg50b15c7e0aHb9RavtwsLd9Z59Nnd1hLQFYZe4D44E9hbJeAZIaB+1zlhoySJJuXt6RLgAv7He8F7Y6/Gey7IJZwc2tlUHRfwdUa+r8qGMpSj3FLvayMD4328o6wApwAwxIATv8ykCr8A2iWQoZOgGSZvtdSpJmLdhec88ugc93lT3bVgKsGBfBbpXWTdB2Kux9N9ltP9mBZZ8CdqWtJU1MnE1uwFlhsPh/xNzky6nRAp4VY6jzPfS5UJauXeMr089yCOKTXRw6NigJgg2JEjRheKsEvRaOr/DUYMBfC8kYGhPXq6T2loNEIC7QfpCNpf1qYNQSwJtthHiVqdwMZZWvtpV9smvs413FsdyWM1lsZPOCYYLnqip2OXzblfYXbya7nxo79eh82Kuc0sElzmuwrpytJgA//AYvffW5xxxzPPAZ7rMgzghfif6NN/AgCBDdKFa+Rw5grP3F9XlCwMsbdmBOlVz0JGI0mnkEWi3Ht4FOksqNI/HggBbLxMXEX1YDmdc6yxurbTvveAaywh7VUvPJyuHOmv4dwaTy9nPbj7e2m+5tB70pT7xwZZHVq07rU7WxY/XM3tav7G35wm6LKztCHqAubGo3dl+gLHe2fdFb/eav7B/+/g/sh5ujbYZbA8wuP0OVHLRBvG+dw3nCPGlY+YrkX+u05XrUn/43WdwLA+n8OtRA4/yrrDfmNfzMddySvx4xzwfvxAGriL+U0Na6WmyNg6JBAkIMQZtJcBEE0aTBGz5e/hTwH6lHzs6CYq7SP3cXEHIBhMPdYcpjNNz7o/jrn/zhf+lcviS4rA5Cmqj7h7t0WPtik+/phppCn0kTB441AnncFND//X5/DljFoiAGBcNRsGUoHHoYhIfDkTRSCuW2rT17/nLJeDgvU84hD0YcGFEKg8NbQnmgIPbdicg7BppZPdDXKcwuRgt1P+bC9jfPGZDlzIfIBsSAKfAKnQtvlc2J1Bjl2VEt/BSgr0uOzgArZkDVNhLjJUOug/bR4vRZSM6/DDs0YPKsuwI0tYi+BFi57dAG5TDIyITTzMM30FtvK/kUkMcyue02pZz92XMHaQGwntg5OWDCz17pAeVAVr6AtTk9KMpdykwvgXmBCwyWJSN69l4dlqlDpqkBLAAAIABJREFUhK7//t0bGtgt6cYT2VY4RMAsOxwOZ8yoMNy8NxeYI6LsWhUAr6ITJjPfRJnPS0YjuaHObud0z0egFEVJXbPIx3f9nly0Hj9bl7FGW9Qlg+BAUqzjBFi5N5HP41J+kpgPsW5zwHQNGAXAA2cMmnMATQNE0jmktYu/YQeinC3WR1oj2CsRF2ssflXACjXZAjz8K7K8GAfWdUd99rlDGW+HrcsBq3x/4z10mLOSxhx88VMyj4fOjj4s7+7UJ0Aqd2h9A7NGPLMNcsADBJ3t7vY9O3Fwn00jywARSHBflNCzAOij8jIEHdAg6avGuqq2Ds4syj+g6+GglZhYyo6fUX29HXmAQwjEqqphphDrntRv70BH1qxnI+kAZvpv+X7F9zkDUYmUrONeUdoRou6eJU9gpguTesc46mgAKPNxkS0XYIV2ygx2e2SPvDywaRbwRpl3fcXaFnlEoFWLpiHumOYOQzzH/cM9G32ww5izcnEfPN+giTEcQ6jHa/094HfHFqUmCNyH05Hl7tJtFJB8HCB+3Fi1uWaGESAUAs0KgUsz2sv6ZH//735iL+sHe1Z31hbSK0NwV07KeoPk1RM0lrg7HCQ822XAKlHBOBYERYKplVgIMrkaNZ6PDlDl50osapZdLjY6nEAXOfX9rHFP2kLhWFJDgS2vG2vZba212660z+5m+7Pbwv55t7Wfnjb2+bi1t6g9qlolvuCkd0dDSVQxq7yAWXgvYUVAi3kHkEn9JpQ9si29l516wIq7ZfmZyyZnxHwGz+xmR/FieuMMkm3GHICHIu2aXbvlXGINMmBcOt252xeZzCWmzcETBd/hMAsbUq5TFA6fB3wuASuz+fhgdnywl/utfe/ltX1cj3azb8mw+vLuaJ+9vbc3YK6Asdds2CmQ4vBRDsiuigho1MGpntX0YmFNBNsyYwRyekN3xVmVOqdQFtRKO4MDxsjLgT1sTuhflVYBuECSaBpsU8x2tWnt+dWe4uDXO4ACPYXAD6fBHrrJHjpo2BR2mtC1DaU0CE6j8MrZt2Ez4/x1P4hryzsPwjdaWDie1CTTgmUz8pmw7iJJkJdlhy8AwCq4O0lrL8E3UZmQH6v4nsLivs91sEWJVgKCqeHIEotsTSzRgr7pkaTNwOIYd6wT7GDIYzx89bn9necb+91XN/bdfU3AagBQ1W7ouxOwQvkRzjGwqIrG/vrtg/3Fl+/t5/ej3QJxamqb0QEO+k+0bY0H1OcMNOpXuY4V7ruD1hK3B1hIvmbJzFPpD7r7QXD5o01jr26u7OXVNe0JSqa+7E72/757Y4hQhs6F0gsw+HDWCFxuwGgnuwddx1D2Jh8Bc4zEDXVIXVMFU0p/Hecg9mTXSXg9cAc6W3EOqIR1Qic+Z82QZeXB5aKJBVCRAt5YB7gpAFbSdKLGGhNF6YxZCrAc+CcDj8CmZCqig56Of+hBGQHcHZijAwSkB9u1he23SIgwonTAyshovMf+gLY+RbxFKoiO1dTjQRzCDqhiPmBvLXARNJN87QdgFZpMWIH4GZlaAD24iEPTST4q9hJjJawNxjnS/zkDrDL2iF/CrZicnxCBD/+DrBl271SJmZJDYLbNhjImap9J6Yzd/7juKS6N0lWwAgG6HW07d/a8nu23rjf2neuNfbytyFiDXhIAKwCNRzSYwHXall0HAVT99JedvR9quzv19jCMdoJfgfXGbvc6UxWzaQxYnkntH4dvl6ZIbic8tl4YZ7kYONlbAa7LP144gQtTMPkpGr/HYIpe07jLv8KwCISkj4V9vgBtcb74/bqpcbxhsfs86/1nuV6euCbSwZYOEkowS8ZPbb21ZtpaPZcsX62ng9XjnVXda2tPX9mmf2vjm5/b9fxgN1VvV81su1o6icp+ohMhrlyyscqpfmbvm1f2vnppb+Ybe29bO212Nmx2ds+GHbPdlCdrX/+l/cPf/5F9vznYFuCYoXFJAoQklq/O1vI3E/M7gONIyizJ0rUB/4b/pv/zGwBWSm7p3teA1YeAS96esgOyb4FbeJMm/Jiz5tpVJDDBb1rwDgF6qDjKv7L6Ar6M7rpkC/aS2KDPRJaV1jsrtLJkZVwr1u1ao7H4v/+nfzxDuE0HMxg5MFjSKsACjpbcRBmBpuHGweDxjC/AJj27albPtwcMIkoVHICBs+PK8kDmYXCbzZWV7MSjEjscsLQrvnlQ74yyPQBf2+2exgisCgr54npORaUzAEYHamRhqdkSWoJ+OHwRGOPnzKCTkt7TSbRaItgwemG8CRo56wDGG8KyUboQziE2tYJVZe0DDOBEo67cwQGUROVB6nmLczgcyrpEm1505CG93UsPcIirnAcbXdTjZSHB8LXq5KEAwqmryX9ZMnqxAAgMyELRYOPP4MJ9pOdRzFIoAOnmbOmaOkdyc/gRwgDRHZA8OxSLznOrKeDzTZLd3kJHjOAmNh5BOGTpIJC7KpmLkhXc536zXUpP6EBQSFF/YzwSw0yHRmSu3JW3sUSXIDn68XPpZKgoqj8d1aEGfxY2S2RRJeqqTSjAMdGf1bEGh1y73VI7LZwhHDo4ULGR0SGKn82uMQIWEnjJY8Ud+jxgjhlQ9twVhy8eTpHNumg/qU8hBocAovOy4NxhWNow+waPQy8CTh3KcTAnjY8cgFwbIzldCXCjM8P6sgT6BmMjd8pTPCx3JFqlRqbgDAH60MGhDxfjhNkqb1vr1H6k/qlR5GKZS62Pn84CfEWFD8B3AQw5qFlWdilFyfR+4GR6J6LI4sCmQN8FoBIEzfE9IlmUG+BvnC/MIXsb5dH1dwQsuvZHaLDZTOCeXwTitCM14cqmSkC3thP+1Bu7bzb2vmztXdnY+6K218Nk43ZvhoMfVPVh5Lrl80K4FLZuMfqil2tApK+CDDNXRZSDux5RzD2FRBeWTRZ4hfOTNfTQg2QnTJRnrYDnBDLp/MntUDrEgwa/PmJztoQ/x+J4J400gj15obqXhUdmivuOTUOUscsLfxZbjLbPBcr8wPKCHhDYBmrNPJ6O1t3dWzuabQuzDbKPE0qRT3S88BzImL85Qcflyopqb5019jDrLL2pR/ukvLN/8yfP7LefDfa8ubeiv5N2CHKbQ21NiRK6k01FAo3EOEqac0ga6X7lEC0JiCgJ6cVwwziT+QWH3Zlg0Kdauiwu1kFBB+ckyjVcRy268IbNwJ4INlmUaiVHhso3NqEkp0TXoS3CbzsMlX12b/bTu8L+4rSxPz1U9mVxZe+mpBdWA0SCNlN/ZDctMM+8hxdgKj0nyt0ARjU7G1G2xiLCCDLg0OreuhPuAgwldTXj+Y89OmH9A0DUOVRuNzYd78zmk223pdX9A1kjoJd0/WQdytfw/rmyut2RMQZhcpWMqayPbN4saNMZFvth/bcL5sbc4fyiHUPgppIKAEDfukHCaSQ76YQ/KOWCyC/wIho4T7i4HdXWXhTtrB5ZPC2eie9D3WNepuaMz6V7kC6m0fK15ZyMRYdIKpICrebR9sVgLzalfXLV2kfXG7veQAh8tmKUXwcIsJ9KO3WFvb3v7Je3R/vq0Nt8/YzB+YxufAikOyRDKzb2AZtfDCcHzDDOKI8EE45zCdhIPg6bcoWdcr9JY+/6W/ChIjNNP0CBKlmYPt4BmQX/lVfUhZcBST6K7BIFyfl5ShKI1eVdzbxjG/0OlC1lCQ0kY6Ur6CWc6krgdlklo7j34/FA1sKLqrdXm8K+vavt1dXWnu/2tmtq+j8VdGKqkoH47Wmyr+47+/JutDed2S+PI5mL8KPCn4zHURmQxg7fL+MXEZJ3cY1nDruNsYcdBFP0WTHai2Ky3/vOK/vO1ZX1hwfbIggqS/uTv/6F/enbB3sgaKjnAZMIzQwwXvIFY+35+ee3Eesz2rmfnyzncUwOlof+Q2IwiLXK8ieWlKvIDUAUznLobhHWj06Hvmejs2gAUInH5w04eHyo/DXK2dQfMWkK4VN5fo6D7c1sA5vcnRQrbFsrNzX19bgGANYBEadOVWk9xdVdxMbP6gBW6NO73aDrwDU4M6lFVlIm4g+GJVkupliRgBXLtcB8kX/lvVgF2HjJKJjNMhiwS0/LnkSyI7cYsRXxN/Yxz/RFCzMSjYy2ySCmdfKkBLT9eHIDKGeybLDh8M6elaP99qtn9sMXe3tezbazkd1U2aDD/X+3akuyri9aux039tnbk30KoB+i39XG+hJaYbJrmvu8JHGRAXUbKLtNUfaMGR+sTIa1nsQQnp+Sw/jJZIOkG9wAy9c6Z3vT1kYm3JnA2gaF7dCltjtR62kuwITpFMMg2TjAfiBxI4BeWmSKTyjkjzHPfC/JPngC3uOh5dx2L2xZY5ROQMdIlHdXdlPOtp/vbdd9ZZvjF9YefmGb/p01p1sK0+9KdBqcqYEllhwSVZVtWhFR7rveHqba7m1vh+al3dYf27vmpf1i2tr84pW9G1FyOdn+9JV9e35r/+CHz+13X9RWH14TsFKMHhYyjdfCiHbwb2EHLiBWkkTJAaKIB9cMoWTs9R3uPbpARwyQPsMT9lk5YGAJy5xGjez6wv7vIHwsNjkDMNUx1H2aIP448EsmNTGffgGtIoaIOcRCyyvEaCvC3/V1SsJBiKwvz7EEkfR9LwFuYnNPtmkl6bRIdPzT//EfzwJEBtriirWk0t8h0up1yezKwrTFIOMHES4AXaGR4GAVy4eXTSWdDroDTl9cun5Qy8Gs3d9wcwRgpa4HyqhyAr31OAJ+OMXI3LDNsrcDx7t5UPr9UWsIQSCMKzq7NQ2BK2SKgBCGmDaGjLRfGFToIXjZBu43SkqwFpDJQVApgVxnQnm7V7aD5oJTtnrJ0OPzvR0qnXAPZghqLYCPhFCn8eQtI+UeVcgQOfMsKMocOwS33mYVBjDKe+pNopRHaUOClJIGSW4odCB5VxUcRCGO6h2vuB486KBG0wqll1BbSUAJ2foFBMqRqGWHhJnPHFp3ZrVsUwZOYFgI8ivjJrbeY6YUDTCEz8mE8VA8aMI+t8zfLGVS+rRoK6uAHWvHASvPOKT36KAb+uPibCyHq2fa8V4BVokhxIx3CCw7rbxGOSHWbQZqkcVAwUplm+gwEfQ514RS5wYfKT90Isukqnqsja8X7r9oz+ZCGdo8a5h1bMAYq6RB8xRZ8nw9CLBKgKaylUn3g/pvcd9ZrbUAVq1POpW+R6IULwC0i4DVss4opJKVbIWwpgfXTxjxtDShH5BosKTy44cAskHJHpDBkYMoOrnrP+u04GXOxXx10EWJCH6PIKV/oJgEKZvB773NdBh7fCbAKmSMcQ/H+webB4hn9zYDHECZA9mr2B+1WgAzm+x6L07Bpru0gFTpMxE48B7dcUYJIDQsThCgbvZ21+7stt3bm3pnb6uNfTHOdlc19kBQq6KDDEdXugpmUyXgO4WfPjnuVbJEacmo8ynjZtSFavlNDVIwAMK/elzSrOvFkgymL393wbKWvOPyNn2yr2Rfe/isp7qc5ksnz1zFOhUwpawtAe7QMQzgNgPZY85jj6e9jrnU7yJTrmQNgpyZ7cqn+zvbdINdlXCgO2YgKzuSOg8W7gElHsXGhmpvY7mzQ7G1u/KKTAc4ea/m9/Zv/Whnf/fmZC9riGvfkvlZzZW1Q2MV1k/RS4/IbbwYJglw/v9oe7PeytIsO2yde6Y7kwwGY8qsnCuzuyVIaguyLRn+F/4lhv0gQA9+kN8s2BagF0+PhgH9Ab8Yhq22hG5NDXVVV1W2sqoyszJjYgTJyzud2Vhr7++cQ2Z0tSzJLLAYyeHeM3xnf3uvvdbaw2h3vyLh0oshyj3WOoShs23JhRXHZJaR7RvAbfXsVMN4BFOWPUyKCYBVuOd3AauBYRXWCdnJBOxTMjrErJji2CR4vo/w5W2Ef31M8Ysix8smw62GKUXIyLqoa8RljbQpMalvkUe1ACvJkNxRp0ti1PEUbbZEGc9RTWYoZVpswNQkFgzlnXpKoriPGDTKOJE4YNU05umTzmY47jdIuiMerTOsJ5VYTkmSYV812NYdrg4VrnYV2gmbaBmqolIDzioQ2xuHZ82e4PGa79ds/01vTvXQ0LDXqiFDhnRqhZImTAoTDwWKsdgpOQsfQ6Fo58o8woC5kVG6r48AYIUHNTQzR3xF3Y/weyESGHvTnywBfy3SusB6UuPpOsOzkxkezGKThsAkY1xPxlmjTD/G9b7G5a6SD9cVYmzpVxNnCutsVAqwSmjIXukZsJVBoMo/dV1tjbI9SDBE0j+PVZY3WCGpKYPKRRyw8pgefGxs7+C1do6XKkVvtOifw6YS/mkMJPcA8nsuQFSxxvahJIRRzzv7YtdZetKAsiHBfN3PS+ep4yUTyICVowZvNFhMCGp3OE0jnE1TrNJMxWGeMsLReKPFoW6w4TXdN7g+ArdlZLIbGXXbNTOgLwC3YYZcAKzsnAJYpK/co4JUS7k89xO+jgFWq7bA4zTCf/D+UzxZznDYbMRwKdMYX766wp++3uEwMduQTlIvk4DWZEe4DNCutjXUAz4YGDq9AanvFLa72O/2616Jv903qwMMCDM5nAEjZE+qGU7LBwJCjZl/02dNU1odMA4wBkE1PrzKrnqPSDP2tqYyj8HyW3n/CI6zJolttybZLwnEsHErALpFR+kNj23K2JWpoaQYzGP1wQg8D64na/bZK/YSxJDv+B5rUceAU+7VHOKgmtAByK7xRq8YKs7O0fNjDVzzGDSAvAes6JkVPIl7IGnIgcN1H4AsX1P9/j7szoH1Km9C9xrUT5UOUf3C+8YGvDPRBa6xXrOaE1GN9rjBWdLgk/MVPjiZYTmx6Ys573Vviu+5dsghpO5JUXQErI74+uaIywrYTaY4TszIXx49I8BK0L/L40NfL9jR8H6brY2BnwaShmERNonRjLANstSuwNqNxy9PKItiPZw5AmDGeZUxzEIsiZCRUX/cI0kagT/kesi+IIqxO5Zi2NIrU1dPU3q5Es3f0ZqkJh8Mvo0iEMp43hhKBlg5aBzAEZeB8jnlwA0yf9dRjWV1g9nhBaaH58gPL5GVN8g51CAGFlmMxTTDLDcG5YRNN5EaKO2tsC9KbA4ldnWM/WSFbXqB6+wC32ON+uQRbjhgLa6xLl7jWXSLv/X+Cp+dJMiqjQNWtqbuN+XMI2z4WWCLDTVO8MC7y2z7twWsAoagJewNu/Befd7Y52pDbTg8EXf/9RcBVgac9w+MMxVtMqt5UBqzSvfRpaxhUIg974ZvjBuJdpxWx6q+c2/bQIwYX0/5sb2DIRYAKzJkrRZ0RuE//Pt/Vx5W/BTYFKYv+TQIk85Zsm/FGBNVOwkmjPvi6ICLqiZ1BBm4zQskGKUHxpSNV1fw8PGZ2XShpE1JO+nLIbD4hCrzPgl4sHleZdkUaZaLqk8DPJnnETxSgIokRbR9RPM/dKwyfq9Klyh4IRnRNPCowGWbjXlVBAkL31sjbsM48OCD4gCVKIlthcw12hoF7ABY6MDYg2sghiGwXtQ6zZs6dl17MSdM0thPK6EkiOwP74r0KLAMMGv5ldAjbNy974uBkd7cQtk4nNmCsoVl/ij84OISCEXpkEabGxASPm0NWC9IbBhudp44eRwf8x+GDd8PoE9lRqh8oDyH6xXGvocHPpgUD1HDEwcP/JZHGLNMwOios2YAo2+EnsSHjTnU2D2Y0D9F4R96NTQ1p1D5ZuX3SW8mPS6nvlDF7ZuF31NLnsxomhdYo9890dF4X2nsjbKuAO9vaTCCdQb9Fd30eGA23A1HLk3oNY4/DFtDZ+UdIc2mK49q/sAcCz4ytnn1YMS9hEFH6TLWHsRyM9LQbZBPjz6GBHD8MiyU1OgTGGu+D2HTCK/xjjzF0c+h2xjaI/cZ0CaZecd1Cc+E6OEGThkgr7a1klECWJQNBJBTya5LBsM6UtfSP/rjHAG398HeMXgXbtsAFth1Z/eq5UhwfiV4VZSoDgXKwxFNQVNtM7Nk4tU1/ByAMn8UfDKQSc/69dUDh178O+OBUZIj7Mt0imM2xz5f4DZbYJPOcYkYl22kzy0ZOekUVZoZI4SdXE/wbb0OxYoYjl7UDat5YAFoqptMMwPL7l6B4M/rXcBqBFb119wS/jGGNaw2j7mjDT68i54LFgKcGjVam/dXSh8/RnEwxEP19INnUxg57rKN+yD7u7rI6qA7q7Xm6OWyxKQ7Io8qZM0OyXGLaXnEigVlVCBt94QWVfwybuzrCEW2ElBVTabYT3jfTtDEuYy0z9oN/tP3CViVeJhsEbdbSdNYpE9qJnuc6mWJ73id9gXZaPqvBaThSQzPpvbzICdkXHOZQWC3muTAn0H/2ksG7jCsBrnyfcDqXQmbkiCWpCxs4xgZgQcaCLcpXh4T/HwT4Re7BL9s1/juEGFH6UwcYcGpcttrJIcDVlGJvLrCtCvM40SSHSvIarJGkhna6SmO8QLHZKlJQ0XMtR+h1rqVKE57Tt0zrHwvb1mouvk5gTLKqw4brOIGH12s8Wga4Xw5U75BwOqqbPD9zRbfXm6w598mU7E0zMzYAZQ7cd7vRc+cuR+Fws97hDHwg3yX4e+b9Mo4b87/kYm3s1YD0BwemsDuGplFBw+n0SZmB3InaAegLFCAHDh2HrP9suUV9tjbsdC3itO70uqAh1mHTy7WeP90jiUHCFAypiloVlAbAylB3UywKzu8PTR4U3b4ZnvAdQ3UcS42aV01AqvIImCziffPmEnW+LFr7RML3ctkmGznsUrv50GHgJ3kpMPENzWwXFqmgqFnmQwXsvXIOTTU7LKNG2q8LIFhFeLkGLDSgZOdSUCCkhovBDVUgfI0yve8QerQYO/hY6MHJji6lXSGAjPFmQ7zOMKUjd9JhOUsV75fNaV8e7Zlg10dYV9TTs73yA0O8uZfaAAa6GM57XgpuOVk70WkfE/Ap+WnBlja2ky7CrPqgGfzDL//4Xt4vJpjt9kILDxOJvjV2w1+9nqL4yTrGWMy1HbGo66dr6vAmr/LsB/M1ceAqv3OaD8KzQ5ZPQxm2jz2JKP8sEHkhbkkQ5qo6YMc2ARzVuMAgvEYnblIZprXNwKBXPppwyGcYSUfN5MV3gGs0KFojpq+lrcNEjdDJhOumMSo0ww12WbMWQhY+cAC1SJsNCn/sz01eHkZoDI05hTnPd0NU+R4mGKvqeEU4kvwYjRQnY0w1Y5hEq8rYAKzj0+ePUEG5PbRqwc1xqsmNAPu7c5kTorh5RMlyb5RqcXvGzlAzMOeYeVTKuWaZJMNySxCeYvzrMOnD1d4f5VjTvi7ZuMoNNBCY9i5wQGsRoouXuL59QG/vt7jsuiwnWRgW0mWarredu/0LKhMsaEUxn9k/sPpicrk3OspeJIaiumc/4HpKVKDse64b5eobejHHQajK6v7dCnU7vyGDZ0Jd541bFsesMiAB6spVlMzfqcy7Jqxc19IVk32rfmb8roZUUGKDLKTHEzXs+eMMKvf1AoJMH9Yab6+TOZMJhrniC6bI+bFFWa775Dtv0d+fI1pvcMyibRvr5YznKwXmE05EdAYcpLws9kURzgUR1y+vcHb2xK7boFtdoGr9ALPJ2colhe47SKkUYmz+i1+lOzwHz+d4aNlhGl0ZJvjjtJH+aPbEIw9vENNynUTchJxSTyvCTmRrm7PMBuMAt5Vh7DOHnuHjgEr4S0jyZ+lYHenFI46Vu96eWM8jVlV9xlW4elzDIjFRGBVmd+KSViFBbhiZAxYyU7iLwCsAu5h/p9eDYye83cBVmG4g+WCLnvktf5f//5/ZfsDN9VeLma7jNXbZkAoHomjtvwvkw81KMqjecwIMDIpGZPwQHMLAI2BYsaKEVrnnhQp6e9iTZmelsZ8mhQTZAm6YW46JokXJ83kkgkm7CAIzDGtqZJjdp/YQfNxjEaRNHQuGNcK9fcHqjju+iFVQV+t8eb086D3isZ2G2hX+cQpjWjlR9NgGkcCmfj60sg7SKIuRNOoy6wCPAR99z4xkMXouTI54zF1lIjYDQ0MBlLZtTF4TFeYJ+oreWaL5WxpHc6+IxRAjLvr9y6mYZsBNys2cAl88e+zPNPx8tpr0genA/CaOhVUFFT/noGXnFJCf4NRjurHGb5nrCnHFwJsMQKs2EHSlnJ/gog/8CpqR55GJsPyLpQMNP2dfGS7wUwuKXMJqK3v0AkaNuOeNdOH1IGlYR1Wk5wEJpPlUc6HUhyydudQULnZgXcgtGH1clKXB0X2bAQW1jidC6zBEd7h+Ma7IRuDB4budgi04zv/2ySB1gwd09/7cv7O4rF3f9fP7HzHmvUQSwKwGf5boHCv1/dJUmLQGeAnwCoAxsGU01H1+5HYjieAH5aw9KXAvX+PAas719XlFSx2zVfAwKpwjwVacbro/uCjcbzr2reSbByY7IjHL3w/pxqxy8KPwrPD99JUjh9sRD5JraU/RSoZS3E46liK/REc6S3Zbk1pCA1xnd2pZMhMTBXzHGy/m8yEYpH1Gbuu5idFC2qOKudksCKf45AtsCXjarrE6y7GayR4Q5lgmuM2TnGgHMonvxBAu1MIiPpvLAQaDoQUzDq5zlaQZIUJm3Xvx9emR5/fCX/3WVgPkOk6+gvcuRUu2RzfErs0w29H7L6+I2EOfzNOEMbgfSg0NblsZCatxN8Zl0oPfS33MfJeQs7k02pGzkEvENdb5M0W05qmo7dYNEecTCosoiOy7oi4KyRNbioWjRGq2UoywANy7OIVbvIHqLKFjmlZbfC3ns3w+brBo2Qrf4goJYOanWMmewliZuUB9O+v4fDEq9gZyRACeSckdKEbHJpUfAlr3LhXjDI6k39oHxxff5/AxbgQaN/alzxO8Hv89/2EJsQ5rht+kgUqhzAa6XYpLqscP7uZ4CfXE3yfPMZ3e8onO6zSCMvjWzSX3yHZ3eAsLrDq6HRxdO9LMxImy6hm53kyQzM7wzFeYZesccypEOsAAAAgAElEQVRPsE8WOBLYZUFIuF8JOqedhb3DEjsq/Y3NYl4tlD3QP+rJIsXvvn+BR1mHdUawoQFbIpsuwjdXW3z18i2uqw6TfGFsRsdF3Chp2Gl1I4x5NV6/95Aiq1zu7Ml3433bDUN1xLZQ9RHiCBmow+8H4My208DzHfamcaF7d8cKjM4h9gwoc2BwDaymkE0kXYO8rbFEhR+tMnz66BSP5glSgo51qYJSeaj88HwCETmIdYQbglb1BH/25gavyw5FlIllVWv6HQErSknGgFVgsZkkMKzzvqAfSS+M6ebnVBoLRpPEtBgM/CNYxPexYUMBDgznL86JMrDgVeM7Wh9HA7gR2FyU3Ol17jCseJzMeWuBS/Ta4ZqjV9GRjDkxYtkcGzFoXE7DMprrq1CxyZVcitGUEiCktwhDt6RK2qTEICK7hkw2grl1lKGLUpOZeSQ2ZtQQbflPu7tDVB7Yac5wF6Dn5vUBNPXrRZZLVu7xaJri995/gienKxTHvUC4bV3jm6tbfL0pUUT0MArDmIx5xOMI8cGuf5iea8+lPT0jSVz/O8OU3RAXA8tIdYkP05DfDy1IcoJlzMV5ZXhXnXEh5vcEDVnRfWMjALfiN9oaUwhxibTncup7+rULQwdMGhgYVhZXxCFrj1hO6fPloMcklpn6ddVICls662xCg3P+vSxM7PowhoeG8XgPCKAVvyfmtjN9BFR50WlelmRYszbiPZTWxfzntPcHJnYAwCxfEjeILLj+DjhLZ7QH/aDJ54D9/TxQz0/HqZF81VpSeRM42DAeAoCBwa6CW88PrxMHb5gZOPf/pDng8SwSYPXeMkNaHxDVlN+br3OoBUwKHVJP5jUponRtgNXV1gGr1PzBnJhgYJWbrLtIwVRItv74DGrP8+/1j09gsLkkWaC5A5aB1c3EsyR5xC0C+jxcoGeQqFvc6EkfBPn0kFqjruGESVR4tMrx+GSOdRYjjwnmd7g+FPju7QZ7THROAteobmJkaIwk0kaFp2v2mpbOuuIk+DYKO7C7F+xownmytsu7Bst6j9nhEtPtbzDdv8CivsKsO2I9zcUyPntwgrMHp0hSs9uJOV2QZICkw3IxlSLo++9f4PnLK2zqHJv4Id4kF3iVPsJu9gBbgpTtERe4wWfzEr9/FuFHixbzjM+s+UiPc9C/CLAKBIt/34BVyH9CjhOewTHQM25w/zsBVvJZG3JhyR9ZDwTrpmDqHwhNih+0bTHrIK4r4j//poBVIHLcf46DoXyfXztjz/I/t1zxWiD6n//+3+nMO8Y3z16xETYiNxqVo7yNhNUDbLPB1QWDzMxtKl8Ycx68omxqlD80I6mBwh0LPqeNaYS1G77JQ0v6ezPwCzWidW2NAUV5IBOCdDr1qR/unSHAKrGLysmDx/KOETMp4TpWPVnmHxVMv0x3Tc+qVFM+iCbLFJPTPniajhpJ3qWgaHKoseyR3yegxUDJY6cpuQKTA3D9xCqXkBB8M1mSjWbVXB9S3DWJo0M+n5vsiO/F601D+objOUk3nSAhHVqbdSjEQlJkX00qZAXs/Q+NUiXYR927vKp4rgy2pkfnhrrdbUEvEnqZ0BvMzBOdgUW6Pq/FkEbbv8ZeCsH93zCjO+CV1bNeHLlcMjxAAgV9AlNf5CgpNZ8oQ9kjRKl3asIYWT8WTbqQJMsZJoHVPeoeCbAK12dEVdfKcIq7jHJ9upbT44zR5gWDJtML3AuspJA4GcOK69QknkYRVzfLR2nzvvJaC4QzfrKzGEYoumUSHlaGa2WX2T0MQu/8HeDIbwWsejGirY2+CNex+PrxKYHBJDJ8PyTaMnG3BWavoS+WoGujdEp1AMQtGRozOgbN/ZiZGboVY1Nx2wr9Q/fTO4N+78M59CF45BEVtNr3nwIl1Iaq96+npNN9rDg+mw/gmIUV2FiTpkNKw8h7TZQxq80Svru+SP3mw++raPJifgR8qNjV2OrUWB/0jipKlGRbHTlQokZbtugOBLsDkGoeF3K5U8N/PAo3sI387uh8KbugtwVHMjPBd+lMOkURT7FPZijnJ7jJl3ibzfAqzvE8IngV4TZJUZCN6edGNklQg1hX1uUhkgwGn7ggr2GiaTGrprzN0fRwXfrr1wPx4/L3boHsM3lGJdFYGmhTOv/8D2ML92v3Hd3dMcOqf0bC73kBGdaznuB7k5wEvvyWZFxAbQukbYSsLpAV10iPl5gWl5iV11jjgHVcCrBKWgJWHIEdoa0nOFSR/MUOUYpDm+E2WeF6eoFDupRMZ9bs8TeezPDFGnia7pDVt4gSK7q400wmND61KYB3z9PiEPe2IPkNSYlA9RHgZxPdzEyXjSfJTWQxMPK8ClMcnYk83F975sJe/S5JoPbZO1P0/FlRE40FtLGqY28mYZLjup3jp28n+ONL4Hn6FK8LK07o07PYfIvmxVdIt5d4kBR4OC+Ro0BC/0A+Rqw9ZeIao4xnOEY0bF1hm5xglz/AdnaOXb7CbTxF0cW2f/DvApFTWq4BwKWkjgxJggBxccCn5yv8lQ+e4Eyju4+o2wpNkmIbZ/h2s8fPX1zibdGiI2DF6UcBsOoXcaAk2jfGotp3EW37uD3ak4eXMulV/xYjQ2yTwHmXzSKYs48GsMqAAZ+L3QfWMXgdwK5BxB4KPn/JETv8LmAl9mHbYNYe8WSe4dPzJT48XWDelegOW8Qd/S1SFFxr3jhSzsl718XYVhGu2hg/u7zBi32DfUdj+amYA8rzGJfkt2FDKixpUaLl52pxxvYr35vtTuvnjFnMH9pDiSmbqCkl2p7D8vcZdwh6+v6p/dBlfhZ5Dcox1sVwfYLfk72jXXNZXiikh0lnnJpIULRBggrLPMbpNJf5Nt9DjL1jhU3ZoGLDmTuCphnaudj703ctElvQ4i/ZnUG+xdc21kpdhMKdtWosuXE74Weq+XStWKHOqhkxagP3+YeAlWcLXvwrh/a9vGf5OdMspdy3KiRv/tGDNR6drZSrM6+6ORb49vIaJujhedu5jYeCGGA1SHUDoDr4rg5ynnCH7+QvsnwK9Y/lYVw3vFohn1fOwn1UE84IHpprlqSJzttUzhfyT/8aBjU0EypErMYxyo+BDQIwXEoq4PAdgBX37lVa49F6jnmqOZ7yA94UFb6/2eGmbHFsE9DnkvttsBRRraXj5HFbTWdPeBjC5LGlZ3cwpPm1DWVTGDyg68PzrswvamLG7MeWYAo9pqaGyoVHx2Vr5nJi84cJDIWP0NTQsxcmjvZHF44ypN88JwKGHCJSgkK8dGLrSdefa4IsMwcCmYObNJTsTRp9k6neIWuOeDqP8dmjNZ7OJsiqAzqCVjLHd8Cqx/1DtCTLNkWXr/Hd1R7fXO3wpmixi1IxkmSmL4ahxUDenb6ZFRiZOu3gSXWHwOyAHq+tSasCxCTZo54PA+B0F13Gr+gVShNfcEGxZGQRrUQHrCgLJoN/j1Ue4YMHKzxdTTEnU1MS8YkmSf7Zyze47WLsOspPyQajX1zMxM2G+OCoZ8JUQWTU2a5kNQ0/Lbb61q87OYBWnbyl6Y66rLaY7V5juvkGi/I11thKpny6Wqsh9fDxQ5xfPEBZFzaULc51b6azFI8uzpBGwNe//DW++uW3uDpMcDM5x+vJQ7yevYebhCzpDKh2eBZv8ZdOO/ze4ohn0wbzGZlgd5s+AYzicUu55flOYE0FANAaaf9+JIGMI6FWGDfs9Nj8/+VhFZhh3jBmHhfUcwZaBf83y3FUW7gFj+qLtkFZEbD88yWBptCxNTEGrMY5/jsZVsKKDJMIAKj24v/hv//bXTC41mPh0zXCwhK7SVNhLKCKYqnpdqTBdpgnuZg+BKvoGWWm6gRyLOiywFKYUefJuk/BhD10HuTHIiNqSz6kfVYQt6kTSmv5PS/o1QX0JDifU1JoUwDN9M1o9AEFLEsao5uZNT+YgLPrRYkgGVF0qbeEOKRk3qljtzGOJT2MqaMUGmk/C5PXiD/QKJXJiTax4IKvroN1I8KIXHmCNQSCfLyupIKxZHW6YWQu6fzt5xoxSoCKKDI6ZG2DrKqQlwWmVYWpRv7SPH7IaHtgsJeUQabfY0DJ7oN9MOhxZHDDyWF8fyYo7KLJ/DeSoWGUTDRJhUaXTBBZHATGmmQZYXrTaFmOASvdS//ZfcDKb0i/WVnwdVo0ZZf8W289SEqXJogJnqX0hEosedCGMgA+vcF/X1QNMiQt/FHiLhq4y1Js+3SYZdSdYMpjmeYgo7KXNlCHkiLT+BqrIIzt1P13/zXeZ27ivP+iYauTTWPOFvRKCd2uIb33O+YJcDCQ1/MTDMm9k7sncHHHDHmgXY6Bk/4ij/6h5y9MbwpgUG8Ubnctz7K+CxyYJNYBtNR3mFIUNmZLuNTJ43VUPPAr67Tw3sRUVHkvB4KHlUsCFTMI2nKUW7+2HBTTD+0eBPZHWGPGXAw/tpHy4b6GjXS4BH6TvMDkRtqPFtY+6yOqR4AVmU0C6cheomSnJJDs3faR/1eIebqTI5RsDMoohAdWl05nKJIsaNpwCIHiPmaX7yvQnZ3busPu8pZBSBJhmbMrSTLmh5iX3iG1LqnHX4/D6hES7WKXTkzIwPq0IoD+JGW+wmG+xu3iBJfpFL/BBK+iCa7jGPs0w07yKEqDh85dLyEnmOHePkHqQ4ZV1DKBts5JOzFZV7heAZIc1u49sGrEdDCgaECg74OR4T47hVj/eZ8eHVjB72JS3X9mLIG2jx7cvbO6hrUcIkSYfNUDQvePgXGN+2gLzJsjsv1rJNvnmB1eYtlusOr2AqumNFtvCzNpJ0jQZCg4TTZL5a1UdBluJytcpg+wTdeo0imyrsTvP57j85MIz5K9ACt6TLNAKhSkY8zSqYPMdm6WLLFx4+aqolmHpDrsu/2VRTSx6U88P8lPtQ/zuRUy4HLtPnu9k7QYiO0ehKMJpkEWPAZ7uR4EBjr7iv/N/aokS5AJc1PJ12uSTrHplvjJJfAvXjb4tnsIDsSm59FJs8HszZ8hevWvxT57kFd49CBBRt8wNqck44k0PVLysTjH9THCFjNcY4mb7AE280e4nZ7jKlmqYFFWweJtnJGPAHx5OJQlUsa64w4/Pl/j9z96hlW1R3TYag9rshS7JMc3Nzv87MUlXh1qtBkZVmTiujlx30PwisSlaAbYjmPk3VUb1un9tRz+uxHD0GNUYLo4fsPTEP3ffyGwqoK5vFgUMmUffmcspxokULbphpftE5K+iRRAjL4PJLYKGTbz5oCPz9f44tEJLvIY8XGLrtirgOe1JUPBXXXEruCzQaHyvolx3aX46atr/Oa2wm2TIsoWaFuLg2RYMd8KQEXfdPFYFBoGHmD8oecXlwdx72P+VNaYa+IVfV84ia2RjQNjooze+wtv0Ul7kY7ZrhmfZ3OMtY9Bft5fLfd0sg06+DDx99K2wjqp8exsiYvlEpnji8cuwvfbA35zRXmpzUgjo8TYLe6NRTCCwDW3QN00M2fXEcpk3nIl8zK1PEH5lpqINiSCTM+Y3rcj+XfIo5QhOKNkiJoj0NPjZmDw2XWx1WzXIQIZdlwDSX3E6TzB6XJuJr0d5K/zerPVc0Juk92vwZ9HzHxnYN6J/w7cybg5sKFGD8ewfu2OjP1RHU8yKbuQbTZ8WkmWppxexr2O8klOb+1rAwqezMcyeGAGME/7X2LA+zj3tGmABnYE2ItlH6ONmnS+v2dtifeWE7x/vpLfGO9dnE/FjPnlqyu82dc4tFRoGAPN4qeSDvP34lQ9NuRtQ/NhCs5QCs+r10bGngn5p6XD+juXo6ZRw0GR8vajL/CurLGvWyRiirpxQJ83uyJEMrm7k+5CrBkaKCE4DXtOiB+6Zo1NjZtOqHbpJIVnjkSGEIeSIKX3IBsQ9uQay4p3xAArxmVOCHxvEePTi5UAq7Tcc+oJ3N61Z1xapTV03Wm6fojn+O6Gz9qtmLGHiJLxWEwjL2V8f3X3KeaYutTGeOulqA5U8rwNPrF1Li86sat8grkbuRsQNuT6MkYPrHYxAQ2oJfEgACy6zWRYOctSFW19xNksxofnKzxeZshrTs+lyinFto3ws+9eY4MYtxxoQaCKDCt64KnMZ+QtDbDS8Ar3U+2TcTt8A+uNZWZLzVnoZPZXB8zaEovyFtPtS8w232BVvcFpchQDebVYgh7A73/4AR48eoDb3Q22ux3ydKrvL04X+OBHTyUr/PlP/xQ//ZOf43Lb4XryEK+ic7xdfoireK0GbFfc4oN8j9+/iPHjZIOLrMRyQeLLEGtDc8zquQHIGucfQS1m+cm/m+k6cQjVsyPA6n7+81sBq349vnuH/62SwL7xqhaMGo+MXwLpWOPIv1qFWK8iUO7ptRkBK9o4jXPnkLMFD6uQr41jbV8DeTfuLmBlwxqEgTA+kZikfNTXzf/09/6LzkZskzXE4tvYBCFYS3riVZcmmXmHQcAKJxhlC+vmSypmYJVN7DNmz/Gw7xFKA0ts3KfVgzZBQYwoTUry8YxuXC3QxhNmAzvC5I8AgE2QZAvk+cymQTnqH5JuBgwCTqHID5spO7lFUWhKDKnbJkezYMxga2CDARj5bOayQPZRQuJt+nQWDKQjhwk0ZUUPLu+wcFpS0+J2uzNmkaxxLLUyFpYxxbbbvYKbVCG8JpRAuH52ws2gPGKNDmdocVKVWB0PmB72mFUlUi4YMrO806+F5N1CrTMmVJldl+FnA9vD+my8ZywazS+h4vHHEdJZjnw+w+pkLXAozc3fqu9EOQuH4JbdGfu4X6AHP5JeSmJ1+ABiuam7khVPfMSiopSOXhPcBcnsI6uKgBnBTQeztLD53n2xYEeh19GG4TLWcGxOBe+z56hFTUmEuuJ3O6m2t3JN3A34PUrsJ6SJkD7FwDJKK+qM8u0+AaI1mgQhdNJ4S0pe6yxHE0zaZU5nzDoDA4GbzUYvaw+wf9/vM4+M3VRtXfcNzd/BqPtBSFN21ldCwz30DYdPAAErJVsO5gRGhEApAKuZTZnS74i1QSN3MjYNtGIib7fHgp5NvbKUTaWOpLAOdvmUQEsKhsmidivuwE4DYOVstZDW9B06BzEN6LaEbAxoBEWNHkyjCZks0QvoQOuUCTx/7BlIkA8KGCfJdH/UVw2lcIBLX525N34uzATdU7IRqGz7+WiX92eEx0PAndeDfkOKaw6kaSOiIebmgI5j6A+FTJpp0M6aS8lxqK10PS1m2XPmx+Amn3pYfNQyAXJ1qluabVImyNHAcxxmS9xM53iTTfEmSXE9meA6zfA8mmgyDsdEN511czW9yAshTrFRIaSD4XGws8fCSZkMXZWdsTuc/w+B1hE1894ivjNl6x17dpAk9zZK90FBvxg9HXmcVPlzGV52DHaFWGd5/l0PqLB3jr/qb10u3q+B4P1U15jXFZb1DtPdc8Q332JZXeIk2mOJAtOIDJ0K0JRAgsQZJtHMkmKOZNbEpwwbzHE5OcV1vEKRL8EhdL/7cIrPTmK8R8CqukUct5rodRCz06YEWY0evAqNMcxGyzBoxGSEQ6MoXBHTJ4UuZPBi0KQoZzwp/odr6s/iQNAywOo+w+p+h3HMsBoSIN+v3Ley49RiSvDzOXbREn/yusM//67A1/UpmmwFlrWz7XPML/8Us9vf4CKt8fAkxXzJgStkMiYGBDqGzdhKwOhmX+GmjHHVTnE1OcHb6WNcTS/wNj1FAfPR0PMyYpfwIQ2sGTXKWNRynew2+PBkjr/24Xs4IyOh3CPLE5STGJsoxtfXW/zse2NYtdlcLBbvFA4rm8WL/LGswKzvdYfDztrHnXDt++A3hg9sgli/f/v+OJaphbjay2H6bpSqKRld934oHqcdlhk9jQGs8RAw+kkA20J+JyYsYyvZ5W2FRVfg88dn+OzhWsa8cbEHx3QwTunRlccXJWucFmmAVdvFOHQJbrocf/rqBl/fFBo9H+crsQuUVKsOHHk29omLHWsAFcLa9ZaEJEQSOfvxPZ3lWCYTJdZkU22PFbYFeQcJGk4Lk6fSXVBdzDRvA5k9s7Gsw70bWxXYvkVA1H6u/MtlgXlT4GFa4fOn53i6WkvpIBA3zvD1ZosvX1xiQ+kOoQ76TTlIRj8smpLrPYnOansYsaS0DqzpYbwdz4XcY8y3IAdTggeR8WX8xTwT9IaSLqkXhT2bxvdCUnv1/IynDNrVZ17ASZBtuUfOyW05nwebREa1w6GoEWczm2YZwMBgOq+Mw4GZwDrxgt08s/y8/DqMc4PADudr8vkOOXWQbSmboWcUzc7bVjKq5TxFlvK4KuzLUuwUDsWoNF10eEZ60Eoejsy1ja0XmGGhxJAkMDIwhg1r3j02qPm4qwnSAtOmwGdnOT44Xwkso3KEwx3e7kt89eIN3uwbHEHvNvfUEujYgSC1pGQtpcq5g33OiA3rsLcx8fujNGlkru3qhKSukUct5kmHGeVkGdlFLW6LErdlI5CjjsznTzVViJOBtRLkqoa36SOk87wPrAvvxrThTvHnnGI5z2KcEdCcpphxvXCIxb7Etuwkly/ovckGsd7bqk/eEQFWbBS1FZ4tE3z2cIknUzKd92qAcMJjkAcHsEqpjNbbBOUkw2UT47vbI76/usWmgr6n8x2eVmM2euNhDEaSJaqJtd54s2YrrxHzJ/saGhau27CGlRhL1mznkWjt+N+oeR3W9ARgTWp1jEPBSgCtiuP7E/ReZcB7p3NcLDOBd8zRufdwUMkvGEPaiQFWLiUks3KispEgN1l1Rr4QI9uBumGQkmOh/oQGibWOQENgj5h1BebHDbLb7zG9+TWW9Vs8yGqsKXWdLVWDf/L5Z3j87DHevH2F7e1GVjjZLMfq4gwffvg+0qbCP//DP8I//6N/iVebFpv0EV7HF7g5+QSX3QJ1NkN7uMZH0yP+xtMMH+ESD5MCq+XcmbVDjRwYVrxmGjo1YngrzoSBcMo9bEibfX8AEP9NPayIQwTAaszkCsxyizWDUmIMDv1FhITwt/ebtON8Nuz1AuEcrOonA6omcMAx4BaOABiL3j5/G2AV3rvPH0fXSfUQMafedN28vmXE7oDVdDrrff30s//xv/kvO4I93HB5aKEotgUlikS/2CXB8nHd8lhqycJZuMGgMbECfyeAVtvb256dYoBTmINggBA/DLAiC8WKmsCsCf9t6LEDSc4yEcjEImwyRT4laDW1k9fD76ABQaWyEqMqgAViu9CbpigFWBE0CAZfPPda09tsghu/z0kyBJYEOMinikwojqytcaxbJSZwWYXYYG5cz3MLXh59kA7do4QsLU4CSlzy6NIuotQ0nmZhz3HOTYlVU+Ji0uHZpMNFU+HkcMB0u0V2PCCuS3TxoAEfZH+GaDMw82EYA1YBKDQQjVGH50dAPbHuGU158xTLsxOsTtce25y1IiDFfMJEb1VgG9DpkIsMKbFHJS/A+7QldG+8c2fNrrCZ8RIYUEWQarqYC7ASaEVwyF8r+Fr1HjGB19w/EK7Rd7+x0DHtE1G9DiUllQVdXRBL1AaGsvlYaZsz+pRNufGkKFDYbWLGwFAhM49TNgRCkonj6yd4oPHvtAbbFi+uNwIqGQDI+KOJO9eYJJn6e/Po0PoXCGrrj/8jKJDNF70sKwTMceD84ZS1Ue2j7GD032F6XDAWR4fDgQr2QbtsBaYxHbhxsrvcG0/zWaZ/nT7NL2G1WOgr/ztNY030IoilCR9RBA4Xtuk1TnX28b7GbhoCZgCsAg8u3CO7tr7ixpI6B+JCvBonpENp4H4+ItCZPKSX0DiryspR29MEXI3kPlz69f4ISgONJWndvfA1AF2G13khFLJ9v+whoA+bUki+vU4wClH4bfvqwDwndOU0+DyU2G/3vb8VR86pQ65pzkKOfOx3mDozyOYYH5XATcyvhAkyz4tSRdl6keI+SXBIchTzJXbLJXb5FJvJBK/jFL/qYpmz10hRgta9KaooUXIoEJySwzssEAerwsKLzeTYT6s/1xCzQsfGCqE7kUV/E4CoYRUP/wodSAMxgwejvYaFC8rXnDnpErgBuLL9b/zz+++hEo3r9f7iGt2xsSR3zHYJ950NBTYlZsUO6/IGs+23yDa/wbp5i9O4xCqBSh42FliU882ybIbJZKa1WBUbZzmyIzrFJVa4nixxmJ4gyWJ8+nCKT04TPIuPmJJhFbGobXBQkUxzZfMAYUzjvqnEgsxfgVbOthIoYz+zFr0vQ7/+mm443sfV4TY/R7GuQmzWvjyo05mwBDsCnsu7JIG2LiwRHExPXabjXWWxunrAaoZDvMKfvKrxz77d45vqBMnsBOvuiOTqV5i9+glOytd47zTHo/M12iSSCTfjUgCnQ7xlXNkfC2wK4M1xgjfdEpf5E7zNH+F1eo4tn77AHvC9wWKLBQtlQ7w2CZlsCaqbKzyZp/irH72Pi5TPLtlhMA+rNsLXVxt8+fwNNlUkD6suzhTzPfI488WNg734q8wsq48L94s7u/bj54bXzvZzHas3nIIsWfu6f/I8eB91z+y3R68UmDgSqIyKypAP2B71gw9vHCg2jq5V2EtVsPt0QAJW66jCF08e4OOzOWY0mG4KLDQpKlLTkfFfnWHybAjmym80FrPkBjl+8WaHr6+OAqwmOf0+bXKeDWmzfV3HEa6H8fkHJoV7FtklExRvXqNdi1lT4K88e4ClSPYpDlWD612J60OFbUMftEzf09AcZy8FFhELS76ldi/moP0GY1czABvG8HFvKDXW7Nbx5wQsHsZH/OUPHguwqg4Hm9w6m+NXtzv8yTff47Zj8ZwZYMV8WYMuOlRuHRZVLqGiH9ho+qH2DO2HPkgh1AGaZmagAvd/GRabWNHrAANnwn/3Axd6fh3jsN15MYCJnokZEiShtmbMl4iTvSI01QHJxKS/Fld4XOYRppz/jtTSVqkV8mqrO5hs8V7/o3+fM8iIt+q9bVcIxO1+dTImiB3iLDBhcysAACAASURBVAOdnRJADgOo8DCO8GCWYr2aIstjlE0psOaq4BqY4Lbk9Tbg2ZhrQepncaK9Iwkc8mUNX2LDkM2/4CfGHMkZ1CyV8rbAF+dz/OicUskKRXFEMp1hc6zw1fM3uNq3KCdTASjm9UvPKTqW1Si7SuBCNiFgZX5GTk63e9M/Dz5ySBNEDbSyr5xU2WLWdZhFDdb5BOt5JvCIdRsntm2KGpe3R/kB2nRhH44gMNGyAjJ2bD+289W974WrnWxIAlPTItlQb/CeNMUOZ/MUTwi4rOaYJxOpeq5vC1wdGrza15KD7R2wkt+WjNDZcORQB2DWVnhvkYhh9ViA1QETDtNKzQpm6DIGaaf5cJWTFC/KDt9vDnhxvcVt2aFJckm51azuGX8+jbGX9jkYSZWMexerERMk873QOwBWweOKx20TJyW/FI3e9m7GGKutbY82NRCkJDKQd/DwMsm6Ta8k2DiNGpyvUjxcTzFPjSnNZs2mbPHLV29xW0eaYksfSDGi2TARy8KsHsaAFY9BJBOP7XEYanOHbRkirKpk5O0Rs+MN4pvvkG9+jUX9Fqd5i9UsRZ7PMV+t8cVf+j08fe8JLt+8wHZzjdPlCWbLBZYXZ/jo4w+Awx7/+P/+A/yTP/gjvNjU2E2f4nXyCNuzT/Gq4cTMOdr9W3y6OOI/em+KH7Wv8GByxHq1HGUzYzN1wz2yzKbcjcGhYIsjj2oNjPu3B6yOx+MPAKvx4CnFxv+fACuL4/bsy7+K8ZLD9MRWN4aVKaocfvUplbwWzIttguLdvPo+w6p/tj23HOdzqqW4ml0Zp1zFB9wZvtNiNl8MkkPGiP/lH/xdHY4muRsPop8UKMYBacMspCtSg+kfZN1XLUx2y9O5U9fNTcE2D6MQ8/N42OlmB18LjRYWo8i6TBNNGfEiLbBIPNXhcb16/doAJRXoLpfzG8jOxbZgd4ayPkts73heqRNj0gTvTd1JubhBVx0lVSGtCuHQaM8GLJiMRn/vE9H0b/95RLlgOP5RkLff8bH1feDyBlT/3x2qphJYGFNayZtXd0jqCvOmxklT4KN5grPiFmf7W5wetlgfjliUJWa1TSbRWNNAYx8llT0dv/fWCFKpET2fDKO2QM2ikmyY+RTz9RLzk5UYVgSMxCIfMaJ0iiOj7oqAlwMYyqfu+Y0EiWcApEIxEDSjRV0KnCKwlk5z0TzJouqlgATSQlNAjCpPLn1HDdNNwoPQ061HuuOQjRrKaxWTAKK2QjKPUfHB0yIjw8ZkmoEaXtalb67WxQjdUduQYtSNdRYZokVo6Tiinswtg7oOx0IdJ0oFjmUpoLSsDJRimbcpK23moaiz13HGH5OCzDxmhqR6AHoFaDkr7YeVgX1njNSHaxR+Vyh2X2rYvtxDI85oGlg9LjvR7hjAlwaZkig3lfS1Yai8bZCWcNj0UIFYNEgmYEWvuIiTspbqHFIWTMnpNGenMtHPNArZN3Q7axuP3MszGSfcWDwwLwLQHtZkYNnZujQGWz/9UsCiAV7h72x9OyArTxuLTgG4CgmVpbdAV9rUPhs8wYDf9BMH+X361/QAr3fGA7DMgv1+l2TMtArHrkMKOnGvrNQ8YPJKGZQvPnYWCV4VuwOKHScKVpo2GNPDQuOrrU8XwDUlOOH1/J4p1SGAyPuvKWWJW/JOcJgkOOY5yjxDmWXYzJZ4tXyI11GOmxq4otkxUhySDAWZqxodf9QFDT4VQXYl409eQJFaxlNu3jURcwDs7rOceF7jdR3us4XfANzbzRr+dmBENZRRanLn4HUVrvsIA3/n46X7H1icY+bWCJQMlGyxagMVPqRIZJKQvUrJS3fEfPcC8etfYLF/jvMJjdf3WNE70IeQ8PZxKtUkIYU8R54RZKkEMh5vD2jiJW6wxOs6Q7V8iKKt8d55js8eLfBeViI9XsvrgxT+YkJPyhiJ1s4g9eCFMgm9FYNh3xw8qqxAlI0AE1tnY4dra13igCR6MRpkJSNQcAyqB0Z3iFU2WdAkX+NngNdSAJc3IQhwKdmxSKc4O0m4Ntf46asKf/Dla/x6P8NsdYrp4Q2SN1/hcfkbPM0LPDpd4Oz0BF2SScLD+JTnufYy2h3ElPnkmRK4t9dbvLgu8Lqmj9sFLtNHeJU8xO1kgZbrXLKAu/PQ7jBGCGhQ0kMDcRYHswTP1jM8WMzE7NoWBV5sD3i5PeLq2ODQTNThjmiK3yOyHisE5FvFqJZGxmLY29r+mJjK2+KdRpT3+7JdJ8tNPOfi3jcy5bZvW3Vh7RoHnRxgsf5UMFC2yWXGYvSC172WuLNwbdxZF36fFOOcVU6PGdtOAuhmyQY9v6YtLRC2+PGTU3z2cIX1pEZK2azImZ6X1iwayHCyPUdge5Ti2OUCrH764hrfbRtsqonkQVzX3NPJrGauofk/btKt2tQBviAx0xrzDCAjyxwNqv0Os3iCjx8s8VcfLSQhYsGYTBfY1xP86vklvrvaoUnnYiUwZzA1nl1XIzjYeqGs3CSlo2EyPBAfqiPAypN3xRAx9uz60xz6g/UEH5+vcLFYoOOxToD9JMEvb7b48uUbHCLCopkYRfK+I8iNBsXELAyWCYFvWtIEL6XwNBm7SruuGrkmD2Gs6ZoKUV2J9ZRNOuRpqkarzN5LwuHqgMoqg7m+rqs1z11aMphOF6XFX6aayhk0gMj8Wc3DyYpzShYNBCZwwhhkjGHmF8pjJE91Vkpv/cDGcmn5q693TRbr6DtlhVpRFz64znN/B1TVoOTzI48qAxa5Q8SUQboyZNZU+ORkgacncyyWrGNqVFFHVx98d73Fr19f4dhxMJRL8siSEuBkbClemYpMJwF4zl7SxHLmSLENaqg5DdOUKFzbdGQNxu50Z/rk0RoneSTjaYIDzDffbnZ4c1tic2yxK8mmI9svQkMl+aTVveZXsnhm2Qpd7V6jvu/b/ACPKb7HMU/kvayUM7pygIBLXeB8kePp2RInsxTTCUNSittDie9evcHl5iAfNcKanFwZlBzMWyvKPhcrWyPaR3zwlzy/3K5DjURO4TQfQjVLnQ2csomzvZIk9kePTuTlRng2zaZqMnx9ucE3VwcxwA+c+K7109g0e+akBByaFgs0uMg7vH8yxXvrDCd5jKgptXby2dRJHMGbz4oR5lX0dHp5qBSzrw8ldlUneT7Pk04tJA9OFwu7bqx7Hf0Se47T7LsGGSWvboPTNy9Z67p3s+ohDXXgcCAO37lFnsZYL+cKIfk8x7GqsD+UOB5rVLKIYQ1PZUOM4ngwSZcDVpo0Sfm+N4xNclpjmrZYzFMsl1xHiaxuDnWEL3/9fQ94ypqCOb0azSblL9iQCf5VbNxLBeJAVgQBPgYhD2oXUxq4d2BXIe8K5McNJpvnSG6/way5wskcWM4zxOlMtfhHP/4Un3z2sbz2WE88Oj1HNpti/uAEp6cnePXtN/iD//Mf4Y//1c/w/KbGdXqB/cmH2Kw/wnU01zOQVrd4P77B33iW4ovZDpPNS1w8vLgDWN2tkYzhNyYChPohfC/L6NHmU+HFOnJ1mg8N4z39bYBTkAIaI/0u+KNaYzSoKuAo/N3wwf19LKmTj+OoqTj+3Tt2CjzWpsZiNlOzT3GSa2Ri2A3JAlw3x+OhB5KVPWh76AGToZYK+9SILRXsWrwStYbBvaRajDwvLfu8Mexz3Be4t9iFsOzh7/2D/06G7yqq2RmVFCl49tCBfy7AitMumNhVGhdKICdC3U1wrLjZkvIpr303uLOEiCe+225GFDr/255pFWO7P7qkyaVcXg+r26OuqjFVgrFc8HfiwUtHn6+ccmvFg+3/zsNwSeCfB1hJ40uwpm+R9/wNY9I4YBWmtzkC1SfIIYEInYHQTxwMnkeJ4chnyNIz27BI0dXtJ1jS0ACww6prcd41eNgc8AwFzo4bnB5usTruMS/oYdUglW8OvRK8O2dlm4MO/ZEIsNMiZJLvPmS9TxaNIjMzLp/OZ5guF8gXU0QEiWTM28rDakxsCPmsp7vaALgGg9eF3QNPegTquOzMdalKbX10L2kdrWTRZnTP4GzeVOZdpW08eDyJth6SiqH4NB24rWlDbC3htcJ/MOgNMhSxJiS9472vkC1S+RFQGUFjSleaCxUTTdLUVAZUxTR05UZrmw8Ts6ImKEomX2mAVFmjqGs9R3XbiaHH8CIQS0MFguSUBQdpykxgDbAKd21Y4+z+E7ALVzsUHEP9PLhfvLOm/jcDrDx5CgEpvJsBWNb5shrIuir9BynVKnbs55ZIeOHggEGgMovC7AmHkg8GI9B7INZrJJOJACsW4UzWRHvuWqznM++cU7ZjcsPEZYcqzGo6WIy8Vqw6sy5wmCbpNbQCXZh4wQA44RQdpUkDUBeA0NClDaawXrCFaxLCtv7SC4hgzB540QR8ZNquboAZpwfPqsC2sYmp4ZqOtbKjy+z/NADBu7DekQyJrGfyaIsadVGhPhToKEu43Su2KCllwqSC02UFjMONsWiMFRK6cHbtmRikYqRaksorXSUxagIV9N3JF3gzO8fbZI6bSYq3UYrLSYarSYJNNNHo8dq713331o0/+16pfm7Pqj3D4+U1ui6jTTL8hpmRjhg//sdapz7Fy6Seoy0zrHW/1MFncLyZvytxePfTNXw3sFL6Y3MmRABfxoBq+J3QYaLp61mzxXL/HNmbX2B1fI4H0U4MjtV0gYygiBe9CWUxkuanGvGcqmjkZO49MJlh2y3wqkiwy9e4KY547/EKnzxe4FlugBWNjNV51QNLWUAAoMeg4MCsCszSwLwK920MYI0TkRDHbM8MgLnH4/G0wb6xYYCHLWtL7ggS2OsbOyt8PwBWwchTyZjLGRljS8phmWzna/z8ssI//vI1frlNwEnE2fYl8ptf4328wrNFh9P1AqvlCfZHAiuRYs50PtWAEdoeTKepikB6w2y3B7y62uG72wm+qVZ4jgd4lT7GJl2jjFMZ3JvMNYidXeYzoczfCnLtzZSZtCVm9NPKYyzzFLMsV5F/Xda4KRoVPWQIGaBBphuZGcaiCk+DQEJ/joXU8D/MxdiaR3qQDJgPY6E9LPbSoxBLxC7uvZPCs2LvxLyI7HbT6Fih2JuC98SuAGvxPB0H07PlHds7oJXLkl2CLcCcrHKxWFwy7PGU63La1Zi3B/zuew/x44uV5LGTaivQiPsAQaWmpjErgQrGUe7IvAiZAVZtij/+9jVeHBps6hgRmYlJAjbJ2OhjzqGZC/Tn6ZUyxuS0oRCWvxHAbGkATpYwz+t4kMn5jx+u8fmyw7Q+CJyJ8yX2TYRffneJ37zdoo6nKmDFbnEGkXJZvYWzkJzJL/yevqaBYaY9w86n34+Dh5vuNxubBzyatnj/gXlYcS+o0GHbdvj6do9v3m40OIAz/1IxrNRLByG4koAVfXxac8OhTDgYlIe9yQAim7amXFzyNBb6FWZRi2UW42Saqpim+f6haHB7rHFoeBw871isjCBRCk0E7c2SF1I+ZrEmbktMKGnjQCFK1cDJn5GKc4Vs08LpNW16pnFNKMHTsx8ACTUkjYHGJ6hlQc0iyrqp1jyiIlSsY3qk8N60suIY5Fi+J5FVVJV6HbYN6RHGrwSdCDLkTYXfeXyKi2WO6YxFfo0mnoAl3m+ut/j61bUYVmyocxSKhiQRY5YvrfkSBZNsKVa8IS+wnjkxgQpdKwPxbDpcyLMIPLQ4X+dYTGMsphzuAzVEb7cHbLYVDiXZVHYfmpi5psnBS7DRbdNQJ/HUqdAcoEVPWyDpATI2HM3jVxJpZ/4QfLGntZVc83w1w3sPVjidZZiSz0d/y2OFl2+u8fp6y/l9qgtbedKKKywwh+bk+y5GJYmjsezNQ5RXy3ye9H1viIrd1k/TI2jSYFHv8fRkhsfnK8wINPFapTmuCVi9ucWv3uwFWBVqvFnTk/eOa4yf83gihtVJXOHxMsHjVYZ1zgafydppYh+qKkVBDTwhG5h2LBGudwW2VYtt0Qicpgy41XsBBWsM2jqwid1NVDuHvZJsdlIdlmSFanDI0LQWOSMMG/NaiZ57lGrV1VH70oOzE6RZLIXLsSpx2Fc47ktUTGjJIOT/GGO4lzpgJWaog2Vi8EURjiXdLNnYaMQQTHLWX1bXFFWH7Z5XzYz5CWTymI2zaX9f0u9oJAcMPtJhP0+ERI9ysKBUcNP9uimQ0JvzcIP25jm6zTdIm2ssZ8B8nik+sKFz/uQxPvv8E1xcnODR+QM8PH2gvWz98IEUVF/+5E/xj/+fP8RXv36OqzrHbvEUxemHuFk8wy2n/dKPt7rFB+kGf/1Jis/nO0Q3L3Bx8Ti0nu+keFY//hCwUn0rNpLtkWRYBcBKNi7/ngGrkP+EZt74Pfj+AfAKOeuYhc6fByAs3I8AZuk4uxbTNEFdGzhrgJXHJQesqrK4c10GNUHI160pNT4+O5bB28ve2/fT0av1EtJ+h7PfE2PPbaGEW6h4cMDqP/vb/7XqOBbZx5JBrkRRFWakSrTapxxpKCBBKlKdWU6Kkkv/h1QLlomHChrNfTAvJkYXXgx1+xx5NW8obhK2UbLDaPc+mLGHOSxWJqtDGGjRXtqEvp82WmdIjEqSO2wqJiXWwHN98IhHYq9zd6x5ALd66Ef3JYAJg6Y41I0G0w1V1qje8kNyr4B3FFx8ILJ8grYqMSlqTKsaZ12Hx+jwFBUeNwec7N7gpLjFothhVhdI61YSpEC7tq7SeDpbXwrqqBpmZCHauCY7AFYEu1bna2Sk8i4WyOcEq+iHws6PmcD7GJuhpOxNy/2B9gXeL1iXr1mn3SZGqVvrgJXAKiZm9MNKY8kPCVxJBuhTCns2lidxPasqAFbKMQ2oYhIwlmv1jVoHrAwJD10+nzLoBv5K3lr6jhlFll1yI2B7V1ESVxtZTs8HglWHppFHwbEiMAVsD61MVkm9ZaeD7CmzDrLOailJnwNeWoae1TsLIXilDXTggSnI+8qAFBh8/ToMteUd0/h3l9QMUGMWz/jfSpLGNPgRc65Pku3hsdU7QhP0Ov7c3gGr+NgHTEWgk4FE6tf7MAaduk+96UpLylmAUCpIGjY3c2P41OokkWGSxQS0EkwJapGRRxnPJNI454QUb8Upe4/eJ4Brrua4Y+vW6ucEcP34GKMIPkqeMWbI9J2E4ZzHvi7jLgETOqvurIggy0qglCbXAE1JX6lGX2mWzn/z9+z8qeGnaa3BNb2RaYBvxgShAFr6c+Vv6p5gxlgQ0VLjTFkcG4d/83YjTweCWL3HFT08yCRkHJfKbNJP8gvgvQFM5p2hhNUTKHZqKR1m8lmmM2zjtU1Nm85xlc/wMs3xgsbsHbAhDZ9Sby8Gxo2DHqDy0Gxjcn/IrhqW3NDVGVa6e0OMEHUTGnhx4utMC9V32jHhVL4PLKh9gwwxLDwj4b/f/WSF8D4cV7+GRl5VfQLTe0SFjd7Ol8A3jU7P21ucHL7H9M3PcVK+xMPJXon0gl5U2dTGX/MZmTLdZuc/wWq1QpyyEz9Bs9uq+NjXM7zYAZdtjsvdFj/60Tk+frLEs2mFtLhB2nBqLhkVFp8j0bo9Ueifg5HsOcROZ56E+yYvQUoHE9qd2jnd6Z55gqH4FRoIYuIayzU0lyzhMvaQmgk+1ID/5t4fEqzwfXWbOcXXwS0xfjSVCYrJ3Fua6Sn+7KrGH351iV9tU13j6O3XWOx/g0/yDZ6uJpjNaCOwQF2aJw6Hr0xnU/kkUkq5Wi9wsl7gfM3fqfHmaoc/e7nDTy8jfFOvcTl9D7fTM+wIkEWURRt4anWxs1UkOSOIZkmXupb1EeBEK5oUR8AsYQc/woFTmES9cRNzT/AMV3TAyqfF9WCV1j1pE7YXGwPB46/YqQZY8adO5HE2sE91CpM8PU6HGKlfVt0fwAZvHvlo9eCxxCvPIS3GEAmDdgy4Cl11xjeTWft7BraXeh/j/C0AVpZv2aAZDpc54neePsAXT9ZYT0pExxukHU3yzdevpak0Q15bDlPPKAGqY1zXE/zxN6/wpgK2BGayGSsMFG2FatKoGSSas/LIYY9mh8qmntrgGfp8UdospzhO0SpLPFou8DuPzvBecsC8q5QLx/kM+wr4+vkbfOeAFdeGyaGMdcCv+hToYl41+hTKYoCjmDwNgSEW174XOvuE+6SuJ1lIBD+7Ay5WM2MqxzGODYHPCi/2Jd4eKkm1+Yopz8WbTzxXMoGYOzY0ZRcIpEn1bnzuEm1NcXUmH3MzTiVsK8yjBg+nGR7OMjxazPS6LMjp3XW1pxSrkoSIa7piw0OsMmPsqXHl6035O6XHHG1flZjWhbz8Fh2wiBNrZmlfN8CJx0two2DxL9aONZzKSYQDDe95Xb3A5/nSUDvSFEOTUREAkWcu4aPWgBkOHRFwJKDTGfQhtXE2N+8BC3WCOXkUISebjgzArsKnj0+wnsZIMrvHDe8BYnx/vce3r6/ko0TZm7GqJgZ8Cb5yFrcYYnyEzfOWz5NiH6WAlGwnxnPjcRuIE5qIBoJyiDCBizwjYx2KVZyMfjxQFcOfzXTta3pcsUGvyaredAWnRBpDjcwxXi967U0JmMlHjuCT5TemciEAbxNmBWRGLW73G5yspnj//ASn00SMIa64sqxxfbPFNT16yYbjWThgxftIb7cDYlyWDTkzBiSSdaSGpGXhCiOB7e2+U1Y9GoibdzXOJo0AwwdnCyQp12GDJslwXcf45mqPX73ZoYhzrUPVm2iQk/lEOVzb4ixPxVSc44h13uHBIsViyn3HlSVsHLg0XpJ4MqXqRt6ivNbH7bE3eJe5fJKh4WRYDhwDsKtaSb45CIGMMh5DYIpNuw6n3M/8nps/tJnWs/JQBc41z1jO+oPgLGXSJytcPHwg/8OmswFiBKuOuxJ1Yd6mHLLAdc52Bu8jvWLlmeXXUUqvyQRb2uVIclzZ1qMp8ZRbtygr+sbNbe1qQA9N6qmqIARu8Z41ke5rIKEorg9MIQ1pE7sqMKzcRNWl2GVLzWyJbn+D4uo7HG++QVddYZobe4zMqBdv32IyzfDhpx/id3/nU3zx+Wc4W55gu90hznO8ePEKP/njn+CnP/sKb7YNjvkZ9qtnOK6f4WZ6jgPtE9oG83qDj/Md/vrTFJ/kt4huX+PB+YWDK3ezvMDUF+DmZIjAqlKTORAkNEDLssr7gNUYyHlXE5S/HxhSY5bUOO/k343BzDEzPeRc4+/9wDYheOt6Ih1+brsep4SyBjHAytQAtner4RV8yS27s/+/B3CMz8vAPPchd8BqqDdHE1l7AoY9zWrGhhzUmWlMIgRaeSYRGmzRf/Kf/7cdgyUlSvvjAbv9DsfjHq2mBdSoj3tkZDyoEybCpdHV06nkfJQscdRtPUlRkRbsaLoSbHZwnVKnDqAvanYPNaeBwZ+SIfel0lamzcJNpL27YwftI0a98xe+N2bOhJMWz8YZUpbKBf+Tu+CRhY+B+mpL1pKrwGRQWdEn6/yPoaOvZk4rsuvd1e6XWccYuvujeisU7AKseG1JPS0rnLYNnrQNnqHBo3KH8+IW8+0bLKod8rpAEqRr6giGLuwdOM3lekNHlkAQgSdzLmHgM78qMXeSCOfPHmJCVkvmE55cBsDfkzeITFnDh63WAGbw30woLCBZd/zOpD92U/hwsxBy1pTAKU7V4fQ5MrnY4XJJoUAoZxqFBE9+ZoF40mu8B8BKg6zDQzRiqgRAJfiaiSnQe7B5N40bMD0RAj9IjA0zjSYjiqDdviy0wR/bBruy1Of2WOBQVCgb4MAJbZ1NxjJSMzulnDBJPzJeP5ezhk1fWKMXABb1XEM7LJAAEOha25gNY3zdq9lVzIwmWbxjEdrEzftAk/8ivy3STc+wCsDU8CQE7fu7XluJvmT0Qe5kj4dJAm1jNkPvAFj50xh+37tVvOpM0NRVlGcDLxqn8HBahZnpcmQ3u62UH5CJJcr8BLhYLawrKKN3kzCrMyka9QTV8WiecD4mWpMvnH6u+6Du8N2C28bu2hkbC+ZuMT4U5sG03p8J9/4yw3Oj8KuApR9UVQu0YgEXDNwFcHEKoIM1Zu3h4FO/Odyj0TpAbbGO52sFsnmwDf428gDpJtjf7tBWLapjiWp/RMOpkjTql08MW7I8Tpdzu+QiuJ7a67P7OWxE9oTbGm4mGUrMUGRLHBZLbOZLvMqmeBkneIEIV1GMLWnjNB9mcUT5kBsO64opZlghZ4zGEfDvgPPYH+D+GrRH+q6ULxheD7Jlj1m+EQdq+hDqBxA73O//L4DV+JjD8YXngf8tVpBHzN4fLSRABFrqFnlzxMPmFmeH7zF/+3OcVq9wkRQCrKbZHFlOjzAD/WdzY9TMZzM8evQI0+VKMaDYXimtvD0m+ObyiBdFgpc3G3zw8WN8/JTTjypk5UaTA/l8CaaSvIf+WMbkVJwOYBKHr/TyfkvagpG6kh4H0mOOi77TIRvtn4j6oR+6TmKIWGNCoI4Y0NMesArXizF5DFjxb/m9wLzi3hE6i2EMSNmwW1yaYedsja9ugH/667f4+jDDdr9H/fLPsNp/h8+XezxZUlZJ6UOO+XShIoRyGjFuuCyTCVYnK5yfrfHJj56K4XazOeCP//VL/OHXO/zyMMfb+Y+wXTzENuHaZjHPSZnDcAj5smlKE9li5glmiSUbGPRb4nV3RAAJav7ch3PwepJhRMk/Cw2VhyqmO3lMmnOEaL8GrJgJp/vQmfePxREHrISlD9YG+ltn/chOwAt5e0+T1el+M+siAOjeMyE3EpDj91x+UAEoo7+Rv5axaKSptvzJjYcDoU97D9d0nNke5JPSbCq67ScJ2e+7G3z8aI3PH61xMe0w7w7I2JHXlGo2dBYC09l4sgYrNcYxdkWLN4cGX725xU07wa5LULOYJPujqyWJUyHa+EAUseG8oeSxUzHVc1gWhhMy5OoSeV3hyXyOLy5O8V5WYUHRtDrDCY5Vi+evZt2orgAAIABJREFUr/H69oAu4YQyZ5dwDQv84bAVK/zJzKsQ678FWKnx4iweMUA6+QTxMyYTw5nF/Kp721aYVAcxnTj8hEAum2mcEkfDZE6xlM8s4gEk8Zy0nhCgouyHzTgW2CaZMqmWgWr0ISwZv3lLKD8mE6Q84DSN8NHZCs9WMzxIY8kaSwJWZYvLfYGXmz0uDxV23FdoRs9n0uOKyTZd4qa8vwPFdOum0udp12A9AVZJiplAMssfVMBziFMbYd8SnIpxiGJNst1HE2w5SILeXD7BeIoIU8aXskBGpnDUKl9I+SmmCIGCTrk3r60BVub9E7J5SWrFBGeBTnCLgBX/PkJGcAU1Hq0yiPQaQDlKjCcpXt0c8eJqozydexiZVfx7vg7/HQTEXDNiL5HFzDWiBorVTZqEmZg8LnhnKbqa6asZ7Ct4md2C8i0yubm/V+ZfmdGbmHsvGXSMR/KV5N8a4Lf3J49xhpF8SiCOx+k+bWLg+mapHpizrMRuizrcFDssllM8OVvJfJ5+jARGKJnb7VhP0hLAOfqs+7QWWBcQZIyxaWNN8WMMErPK8zfFDz0SNuAggJzGQLRj4uT0VVSLEbU+mSFKCfq3qJMc102C7zcFXu5rlBMazxvIRUCNQBG9t6ZtjRMCffUBaXfAPG2wyCOBf5reqlydgBUBLMZwG8rBWpnSS05/bXYH8wqV/7DJYCkJ5HEQsKrjFAXXKUHWAFhx7RCM7DrMG4LgxrAy+xVjM/IZVFMpSXGkMoOAbFujbCrtTQ8enEkKHU86VPRi3pco9gWaYw360gmQdWYgY6UBVjbgyKYUGmhepczhbFKlJkfye5xyWtM7rkWeZNY8IFgf8ZMsPJNUCrByL0zV9PKvMnDTwBpLYkOPNdQFpnRw4D4my5/XcYPbN9/h9u03KI5vEactkhlRqxleXF1hV5eaEvjjH3+M3/2dz7Gar3B1dS2rle++f4lf/uo3eH11RJmsUcwf4nb+GNv5ObbZie4B6hKreoMvliV+/1GMH6UbQIDVIwckwzEPA6xMUv9DwCpMObf9fABixsBRAKvGTVDlhS5tC8CONfQsvw45fZ+DOfgzBpn6mqTP1YLNiT0T7/rdMcsqWCoIBGPlS4ynKtRMNwN1vYPAqgDMDXn3D/1a/yLAauxpZU2roZ7RUx0bgzGw8e346aMaplR7NA4Mq7/5d/43hT96VNFvar+9RrHbIKr2SLsSSVMq0DNwd51NChDDKs6FZLf5TIlAnUxRxZmm5mmTdvMsOfmEAtG7oaK7azwm4WoSQ01Pb5fKg5uzNxQwdCfsp65n8RDaoiODK+hjR528AFiFryHZGi6+f6dnDA0/GRgt9wtVB6u8wFVS15k59hh6vDvOuUdT7GZZPmanxE2sm2DWtNqoH0ctnrUVLoodTrbXWO43mJU7cBoMwUOx1DQFwmjRfB36Ypho0opdF831EgIm30wqGei4aSV5htlyjsVqiWSWIVvPlATzQ3IMN19jZ5EIZ6+B7XV34T7Y9bOpbwYo2rRFn3hDyj4BG14dn/IXzNQp/UsdsCKhOxTAA+5k6Sv/Ww+04wdKfMf/NrX2XYaVrwwrJK0Q05h1GXC6sahPbGRwTdKp/BC0GVPCRRkfzfSrCgVBquKor4eqxq4o9LUgHbg2DwACt2JNDauznw6oToOPYebRCNTyItCOrnPAL1Amw2306zgCXsfr1v7tk3T8ifnhz32N/VbAquej9EcfAHa9g9RuYW35u+oeDMACu+QGKvjY+SALdMmaTc9zqVlv6GvTd+T7onHLDFJGg9d64nVqatH5y+NBj74MweV1YR428gCI2BHjyHqIIUFQiwwtfp26B4S8J5j4uUksY46xrGwjtQl2AxI4ZomMOx1jsCH8jq15hylHvlfqFgZzXJm8OvuK65DAFSXWBK4oEaxMJihdvxaJ+8M4eDV42IyAq8Cq9ElCJv9xApwns2RQEYhiF5CvySSWnlbl/ijwqqRUkWOnaxa8tvbH5rW6JrzeLKLDxEaf4hokd7IAbVM0yRTFdIb9dIGb2RxX2RSX7HKmGV5WDXZxit2ExYUlp2Rcaay7+9/0gMeIFRnW+KDHHwCtHiTyc7W1Gu6hg6KOOA6AqzFQwjoNz4ti0oiOf7+D9S5AavyshWmk498bpKgG4veA52ivCQwjEjyy6oiL5hanu+dYXn2Js+o1LtICM9RYzFcaKkLAnJdssch1HieLFT766BN89OmnOBZ73F69VBPo5VWJn3z1Cr/ZdHizO+DJs3N89GyNZ4sGeXmDrGOpxwaGX2EBzvZMjTuCllBZEEjYWOAI6pK0cfPdEmDk+/mYBefwYB8P6QsVZIXj99F+w3OfLtwu5d0Mq/AMjgGr8VSdMHWIBRABK73q7BS/vI3wT7/Z4KtdjuvtDtWLX+Dk+D2+WBzweD7BJJtruvB6tTYmoTczShZ8EbA8PcH5g1P81d/7AifrNbbbEv/kX/0S/8dPn+PLbS7Aar94iJ0zCNnRVvMkMDnI3GARwKEtjG+EeFzSa70m2xvKIyctWZHDfd3oUI38VTh4JW4Jhpi3BJtImigrmVowuTZJstgjDmpYU9vHtyv+G2BlprzqqBjgJXdv8zdhgSN/Hpdq6P5ompyxi0svoLx0NPkO91dNCTMGrGIsk9660VcWR2LIKMSGQezBxNnsI8h84Frkfs8ijQAJ44PyG5oq7zd4vJziw7Mp3l/neDyLsOCIqmKPpiiRJwvnDdUC6nJe3KbD9vaIt7sCrw81KCI8IEURp/IX2qLFLmrE1mm7VKBC5UCg+LdiWBl6z7yBewvIsKKnVl0iKwpcpCk+Plnis5NMRTPle9zrqrLCze0Ou2MtxlXJFNeLfK5OsYJciXCMEuzIGNJwFTLhreNNwIDFLFkgM0nQaiRiu5CBwoaM7ZGasCuPI/p4sciOlZ9sKQmPUmT5TKw/gSUOuChTcYsDAq23Za1Gc4kERyotyHxpyY4iABRhFyfYMchNcxXH2G/waJaIXfb+aoYlIQz6gfIadzEu9yW+vbrFy12JW07JS9jIHrroNLrWkBWeT1ubHAsNzlHjgX+u0GJKfx42NwPrW963EQi3H+ivgxj7SY7LOsZmEuMmarHrGpSaFDnBoouwbM1eg+9ByCKf8BraxE7J+8i2kuzSm9oCcU3pYel0AEpYoBNg5v1hPkF7AgJZjeR4BLzUsOWajXPUUYbNocbV7V5m/MrzJP1qJKciU81qIubI9Okz2aU+3c+I99NkrwZW9gCX4oM1E7hWCz7Xyond60myQTLIfI1IFEIWjFlq2Iw5c+TSteTz7YAGQSqyZzKjJRhY7pYFxqBxDzFPU/icHri28gQPVnPMEg6y3Wlt8toVxwJlQX6Rd2vNm0THQKkX37/J5gbkeI4o9lEwYBczLsBdOnHbS31N2JS7GnkaST5G2RxtbViL7roMr/c19shMlqv8qkHeNph2jQFWBGFaTuAtkU5KZAlNtsloMXDUBiYR8CMwZIxifvD7rA+6ivUxVz4/2PCnhD020JexgHFvuhAjULuuJqraJGqBnwSCmlLgoIa3eCOba4DvLwg+SSUpJNBOYKlsGzMbX690bbiuWjbV2ZA8FpoYzfsmoFv3sO7Xbh+BXXUilmc61fXvh5opJlJ+aJMoqZnmHcsnjZ6dNOIatvXIwE4PNvNXdV/r3lMy5GSWZ+v8vJFtDVBb623Kv2tQbm9xffkcby+/wW73RhLvKE1RxSluSzI2C0zyGA8fPcD7778vhvR2d9B9ffV2g7c3JY6Yo0gfYDc7x3Z+ge30BLtkhgk9ossdTusN/tJpi792EeNJdAVQvXT20O4vmYwOJo3zXZtSOdRllucN3rPyQHWLk/u5Y18njBhn4XuBjWUek8Prjf8m/E4Amcb1SAAEDey66501rmF45L8NsGqrQnWWMawMsLJ+iL3mUBp5Uz8U4KNr8sO8cZAEBvwgSATHQJ6eZnpYOkkoNKoGE/8fDj2K/trf/ofyt6bWtdzf4nDzBtXtG8TlFtP2gPmkQu6LlPeKnRTpcRHjyAkUizN12Jt0hiqd4TjJUcrkL4yzHrp9lgHbxAT7yotj0sMBUHLAKpxEL7hzHWzveWKBjIBV6ImMdZPDTRu/3t2yfpgc9+eV+3cLoR8Us06N9e1t9CIBdjOJUgDabAKPUYHFrmqBRdXhtOtwETV4EtV4XB1wur/BfHOFbHcrH4eJyzYUP0SrNT8lbvpMZoxl48WYOtlh8g03QU6psc7sJE8wW82xPFljsV4im8+wrQ9ofaKbyTYNKrKidPBPCJSTAarwOzZCOMbsKsn7EgKbkb7SF4sgmNhHBCYIiNGUmZMOR9Y9fXDwf/RB5I5p8oD6BQZGMHz3MmxQr/kmYBNZTcqkbh2TrIYyEspJWOwYEMWEb19VYlId6UWlTYKyPwOpNIU5mOx6si2abzC6YwfLi70wydAJNH3nQdfVA3hgSI01vmPEnZtkKALvEKyMljIAlH/OEv6LGFYKlmHt/OA1XKozxGwHBoZVQGNHjVkefTgRTsdHfXlY7yFYCUXvp0YYcCEphANRTOb4dwStAjvLujOD25SeIyZWpChTMkjWHmU9AqommsrF758uFvqax2RkscjyDpMngezu3GHd3GNThTO9/+yH582s9X3VOWilFeLsKjFsWNz5hBj+N0Ernh/Nz6KS3S8CVjZhkMWWgCzPDgPbq1/ngU4bvE648PncKic0GHQYhcwhDqOJgVy/NGXfH/TZljUSJib0Y2OhruNQJtKPVB5v4j1V2DdtRZzGfGg4HadIpzjmc2zzOTbTOW7yOZ43wBXBq5i+VjF2lAuwyHcPF3u3oUi4y7Ryhpfnu3q/0eZupB3rNof4ZEmRx98ecA0sOYuR4qf43xlQMyQrY1r3/Y3/XY+YAVZhkgs3ePOiCJ0umvDrde6BVTwPJaZcuwSsKgJWLzB/8yUeVJd4mBaYRjVOTx/IuJWxiEUH/StYxJwtT/E7n3+B//Bv/k1sbt/i+vqFmM6//u4a/+iffYmv35gf0tn5Eh8/O8FTAlb1jSbycOJWyaJJTBkTCt3pCPp11r1xwIrXhVPZGC3EcJLZp3l5BMCxX389Q5qmq0xIDKXna5Fp1HcZKduZkiHjz4+zMO6brvOnY6mgJis6o1fHLVDVpsbRx6ibneJXtzH+6Nst/uRthM3hiO7yK5wev8en6bUMdvP5CVYnpzg9XZvhekrvKnpy2lS39YMHePjwHO8/eYgnjx6jLFr8X//i5/jf/+XX+MVthqvlB9jPz6GRApKw0MCez7lNclJxStCKRY9paXw6HxtOQEcMRAxkAjbOPNTSDGbA9LtqMIvJxiBgZXFaMi6bVadoqPHnXO9ig/j0Kcnlg5efrT2LDybDM89ERkJ61JhkJGkJjEQ2Zt03GoaGgob+NJLmJwsxL8wZY5K2wRodVmmCOZmvBNCrGjjSa6qSpG1KHzI9dhbne4YGc0kyYxywYaeewA1BkqNGxvto+LrCMu7weBbjg9MpPljnOEvJjDkCxREL2lJo+bgHDwsIDjihjw/9ZWqgjKc4TjLsQfAFuEWHTdRiS4ZJlKOIEpQOWDEb1f7emB8Zp9JRis6JypTDLXhPygJnHfD+NMHnJzlOIuZoLGDZBKhkVMs1PZ0tlFPwnAnK8XxZuBIc4nseJimuWvr4GEOMa5fN4dkkwkIskAarGMgagoIGIuRkAhIgEWBlbCV2wyklk29O0wokI3uQUuK24LtRzuZeOd6gEegpwGMiRhAbzfQT2iMW0HTbRQKCricJrijTpVyW2/zuBk/nKf7y0wd4Nk8xI8eHezVlV8kMb441vnl7q8lpN2Q9Egw0J1+zcCBIxGEebYd5XeC9uMY5GaZdhTOUWDdHvWYyaZDIQd8aOTRK55NAwVnB6zdJsY0XeFFneDtJ8QYEJhvJAgmSEoZetx0ueC3bUizWnMAEKjGjAoNI1zHsIS7DDc0HfjWWOAEmq1PimOA22W4EMWj6zq+mH1OhT9FZl+BQ8TGwgUT0mpIEmDLUiFMOVaqDg0fiiZ4ak7Wqqeom9LTL8Bw/sBWNGcO9hkNe+LsEkinhYvPUlBBiqnOgjU+BU8uY/m5KSCwyiS/W8ipQvujcRgETXH8GrsUEaOkJ9//y9ia/krxZltCx2dzc/fl7L8bfkHNWVlZlFdXdqupB8M8gNkis6D0SYsMesUGsEKxYILFBJVggFkgUahVd2VSrphx+Y4xv9MFmM3TOvZ+7R2QWTW/4VUdHZMR7z93NPvu+e889g2aRNow2BlioNbilxQqI4FZTlay76PlFB69JDKWhJwjEjc5Y7QbYG3Az0LuK/mXZ4iyZ3sENP7dlq+A2wB63dBw6WYCJWy9EE4rS/A47+ktFTCte4KGdjUjBfVIA+oCCYFVkQDAZQzOTR5MReUbQdxKzh1/LwbXCOBiGJUNl79vcl9e8mkaU3Is0uDefMoHckrUTsHIWOj/rzM/NZ4DPbyxZaRYTjDS2bTCT5z00iahdX94V3uPJpYYE9VkPlIvKAIaRdSTlib2AK0r8UwLYfH5kME9Y0IILzEc2DP5Mjn3ouI5O7Kh5snskxrCYrlzz9Awckadc9wZ5BpqCBrZ6SHiN2VcZGGW1g/0KAWzG6jGD/Yk1p84T6zHI/r+7eYv3b7/Cw/07yR8Z2qMnlsNOUDo6yr5mc3mp9EB6VvJrHg49Dn2BJtngIdoIsKovXmBP5n9KBmSKrHnE1fCAf/gkxh89z/B0usG8v8Hq4spSkfkc+9Au9F+8vh8DVse630HtgRY9gX13Vp+eA1OhjgqDzPDzuU5CsMyxh/D6PtSh2oPOgmbC3nQCrD5kWIU6LtTKH9fMH0sCCbpSEshnVXYq3pcGIOzDmpd1xQdd6AdG8eFzGevKiAihljN2VQj0c19S/l1RaqDjFeAHdajE4Me15IDZP/hP/vuZiDYP3H57j+buDcaHt8ibWyymPS6iFjmLXAIjktBY5CUfom20xE1yjaa4xlQs0WcVmrRS3CdpeCyuOCkQ+CFqrxVtJtmzgimKKRnjP9iiPweudAgcq1lrNI5aHW+zydT5jYt61kCbudjpgnzcdJzAknMoJpTgHzc44UEMP49FWDDlC5N9+55AY9Wm4hpeMwx0pDmKsOx7fGea8IJ0x7nD9XDAVf0gZlVZ75HT20o2+rx0Lo0LFkixo59nJthHdhXfgZt8EgGnUW+xYlrSUr8zXSEpaA5I7wyKBQMLwDdlSVjtQZDp6xHSOK4r/SEAHcH3RrID9csm+xMwxZQIHr78PZipn0mPjgy1sxtz3jx98Hh8xIQxgsUZWBImY0dpqTeSDvKxQRDVfaRfGwEp4D3NKVlYkWE4jGjIrhoneVWZPvss/VJRyJy0MIGDByTQDDzyzwGcwDg68/A6XSxrXs+YRipUnZ0U1r6acl/31tydPdBnPysQTD6WCp6v8XNU/nwTsxsYDJc/XPvh+09hBKdUNU36/TBiDVRwghg8asLPPL6BE9U1bNqhmbd7bIecMS8Cc8pMmAnoDDRhpceFr7YPt0peFVLPe5PCOIVe5RinpwQCaGpZFgKxlnlmTRW9r1jUqbCzaSLLzPD+Pj44wuX+bYDV+fOm7z9fw7/FdDtIw3R/uS/RJNpTBiUbdOngPJA5apIXmyiefvrxfXjENdwj5uTBccZS9SStNKLhq0mWKE1kcmHHJr4fRSUXYMVGnQiuON1myi5QwKdDR+DOwewQSOD5YJLhUCo+0Wg4X6pY2C6WeJ8v8DYr8IZNRWzTcEo4bOoeQg7swp1YSiYNP78nds0CYGX/JoDkCGT7/hv2WJdFBT+dIwdSsewBIXffOsk27O59bGr5bwKtVIQ7YBXedCgK2MiE8+t8bQTQTYBVCqRdjSfdHpvtayzekWF1gydZiyLqxYRdXqw1WWXPXy1KTVI35QV+9tPfw7/37/4T3D28xY7n9WaDv/3qFn/6v/1LfPluxJxU2FxW+MGnl/hs7YDVTIksY83Z3lJ6xrH4R0+WS7ONYUmAij5BM+qm1v9eLBaWEMhptiTVp3sXjqPj/ZO/hd1MgduaVLvnA5sqxk3L4Nro7KHo4Z/PUwLPp43BdF0JwJLPiOuDrqWNwYip3ODvtin+7Ks9/uI2xoFF5d2vsdp+gU+7r3EZNVhdXOPpsxdYX64lMV6Wpfw4CTCQ6bR58gzPnz/D7u49fvC974sJ8b//y7/B//zzr/DLbomHix+gXVwbI4IslsjCI+TzQXCB0gmamrLYpDG40YjUNMp0WAyfCEOSmymvzltjexCYqEDAYsIqpQORDb1E+gmeRwxSCBJbT1NTA83hU2AoCHw6+YUZg9KALu56bIBpD8xpfC7PH+6Z5q/Dc49g6iEacYgI8ozYg6wbm/zzLGVK2cs8wpXMt0sseB2aDvP+gKhukAyjGjPzh7TXDOAN2+smzXALyrkStPOI/TxjG8XYE9hmDely32TocBH1Ako+X2V4VsZYpcBq6rEaGqUJkgFFv6K875Fz/yQw3wxo6dHEYWpaYT8n2KlujfEQzbiNU3w75thlhUIIdD9UOzC9z55r/kfpDa0f6Kl1SbnaMOBynPFpMuE7cYNn6ShfrXho5BGnxpGy3apC6ynAPOWpPGijXDI2AkR1ssD7OReI1o/0eiULaMYyjrCOZoFjTDArqXIgO4SSHEnayFIyL0TeX3nQzqPYNvwM9IdlfS0L6rbVekojY0rQS8aG5MYq53oY4hxtvMAhLrFFjgekuIsyDRrezAledT36BQ3rY8y7e3y2zPCHL67wfBGjQCOf2iktMRcr3HUzfv3uEV/f7/E4RgLm6ENDphfrhVy/DLS66mv8QT7hRb/D9VjjYqqxnA4okh5xNlKJZcwbSSM5WCGwQ8YJGXMpHuMl3sbXeBfleB8NeJh6pZ/y7N/MwPU04wVB/qFBNTUophqEMtKZrBYOEkxSJ19V7z1CaA9vPvcisevc6zZi856SYcq+xtNKKcsNDb+MqnkvKauyuHYqirKEzK4BWUrGDkOQmNTHgUGMeMplkm0pfOZhxftj9VAsxrhYR244HgArDZjk3cbXY63KKp5rNZXNCFl1/Kmy2CQwExlwKkb0mGIeM0xTCjJKzfeT4MmELCXgR2DCoGV+fkJUHL6SOWTyWwvm4ve3DQcF9AklE5GrvkdMGaOYMz3Wq8qeTQ+KIBhCkL7j9eGvjowzO3fPmTgiUSitlcQHW7eB/XFkdPCaZGRPDZJ6klnGZ35iMiMW2LdAQ3BMd5B764gyHlElQKX7N2NKaKxO8/1RYFWU8HPaMJty2mhOMfe0bvDnjfYlHMCzr41nxIVJOFP5GEaIVLuZLo7nGqXJPYcS9NBjOuVMdlWMks9DOmIseU5zuOG+ZrKT4H3iLyaYkzXGZzpz43agKCvkZan6mM+eAFAmd85kW9LfbxQIR5ApckDMWL1HBEnnCO9FvedQOFFtNdLepI9A0Er8WbI5ixhROiDJeY1oQu5AFPtRnjvqBSw5mLeYIF/wpDRPPlPhCHx1wEpgqw9I6QXG83NoBtzfvMf7N9/g9vYdmq6Rt147pwL6a4KIPFurHPlioZRkspIPVMHweUsusY8v8X5eo1m9QHv5Eo+UgsYxyiJFfrjDk/4ef/Iix7/zNMXV8A7z4Q7VaiPAKhVAfOav6ecxMY9jP3Skkp/6JTKszgGrD+tYAy9DHXvO5LeEYz4zloQcvib0ax/7YZ2DXaevt3vx8ZA11KznwPv5ewh1roZ7fau1w7VkIS3B/P9kA3LWfZxhKaea/fg8/hYPqwBYBQArfA71FsSBykp7n8bMJ6r+cfAbQr7CZ4r+0X/6P8ycZMT9AeP2Bv27rzHevkLR3KAa97jMSU0/mF7e04lIoW5H4HFe4CF5irp8gnGxQVdcYJet0VC7r7QESnhklOE+KPYQs7kR4sYzSOXbqR36MB6aZqhsO0/SJPO7OgFXIZb9uKr8gwfiD1kbR8nJBy2lXXv5NBzH3/4+PpAJBiDq1LSfGimCSPQUObFdNBXw7z9uxGbmIISbn0YGdjT86xr8LJ7xvDvYodpsUR3uUTQ7LDRVA3pKejSBtYQwV+rocOGfhWu4oeURQgoRxRppRSiXC6yuN1heXiAtGbM7KY6U7KZivULX03RNZajFnXIKfvQcOAcz/E55v6cr4yoGPaieekJ2FWV/Sv8rC/3Og4UVsiaBnAiyseC18ojy0HgG5FhNnw5YA9Psmp/7h7kP1DFdz2itpoc1I1OTT1oxQE8qBgswVOBxv8OWv1jQolRR24rWHuKRLTxAfjsySffJgHsEeS61bdgZN2tOVCjzMlkAr11oWkMTFthr/mwel2vonQ3Ickg2RJeriQssN/+WM/BV3lMhLtup08cf4gxF2wCd5eeTqyB5FRIetNOnB0h/OjGLzp6skALlzAtOdxdkO3iXquvvhV6g1bMJNGbOaVMOscRiDCjdyprOkArGe07zesnmfMIaWDHnEwT+HVN+dOmCAT09ec4MJjlB4JSfHh+rskRV5DJu5+SPsoOrRW5+KGEipGfXdfdnV8I2zNNnOD4VZ4dYWKen9+ybul9CA6t9bagIjTE2HSJPECTzaqZpPz0oyFzxdEE1fLq/H6YZ8jPz6/XeeNh60IWeS39+KQmkPJDPNCd7BEL5OvYaE+5vH/S7JIM0iJdE0d6bmE9Hbb1dZ6NDW5FrRri2f8Ys7iz0GGO6QJsssMsrNJsrvEsLvI4zvIkS3BK0SlK0icnG+d5OBUH40wmwsqVlTZm8dDTJPkWAGzxn6TfmzGHtuDnR0ZzcZFr2aTyP8LiPWNqU5OnOvLRYZh8ysLHimSe5QvDS8HvqNzuW8bNHOYvV4klH8lTjhIlz0lPRY15CBrZxZx9Y3PctLrsay8e3KN79Epv+Fk+yBkXciox8cbVRs8AbUJUL7B+3WOQL/OyiuVF5AAAgAElEQVSnv4t/+A9+iof79xjQ4eln38Xfvtrif/xf/k98dTOhWF7i6fUKP/xkg8/XIxZkWFFMQ8BKxqGUjdj0IDy3su05RjIbNVyyvmnCoa51BdmIs9CijcCRkXsGWoVHworYo+uZTwrND0QnItc1rQWCD96ZvwP3A77G6ax1P7CzaSbZLwqmSDOtI3p5UMIyFQSsEvwfX+3xl4+lpErz/VfI736Jq4e/RdXc4upig08+/RSL9UKfb71YCbDi0ILPzuX1NT558Rx/869+jp/8zu8irzb4s7/6Ev/rX7/GN9igffIjTOWVWERkSjP5ywyLJ5TRiEIG3SMuskLspYT5Jc4ul/fMNIiddSC7xafyMtIGsEgirJMIi3hGlZiUSKebWA4E+Z3NoemQmSbrGRBwbz4wxrBy9khIpjVuoXk2ivFCpIQePzTTNTNoSqW005EtkcTYM2QkjvA4zdgBYkQxIp5T75ym0+sUzwhaVQtU3N/qGuNui/lwQESWle/fNqCkXyCfOWtwmjgVg4eAFVlG25lAUoL7KMdDUkiORuiHHhs05H6azvg0Az4tU7xYFniRzVjXt1iMtfmgNHskXStmGuPq6aMzTJR/LjGlFZo5E2hFsIOfg4mmf9PFuMsrHMiuI3BG+ZAzrBJeE35OAkRdjXJs8SKLcDWPuB4HvEhGrOq3eFZCcrN4agVc0f+VjDf6zNHvhqev/GLkG5SjZ/NJCV5S4SFa4cDGtDfAigyXKp2xSsgC6ZHSmmMywEr+MWLREcShRQSbZfM+EwtcXjc0is9Uco9dJ6YxK6CEEhs1/X5Gq+EEmqbBFLMmXChR8IASj1GJu7jEbVLh6zHBF+2Iw2KFOUvRHx7xclXgD15e45pNbFTr/kRZhbhcC7D61bt7fH27FbuNzCsOuOXjRH8kmh+PI1bDgGfNDn+8jPG0e0A177GIDiiTGkUxIisiGZnnBQEdFnATvZkx9BG6PpL31h5L3EZXuJlLvJ9nPLLGI3MmATYRbTZ6SQ2XU4NyrlFEJv2irImgn6SRudV5mv77Kav+wmsageNMEeQ1NzsjJHnqDW6Ktub+bsOgriG7jibYhHisbixLslFn+VxpZkuFWcJBKE+BGFPDQQyfCRukEnyyx9MAKw4odLx7Hchnk01gOHO4vvRLklICaZnqKGNGjagqCs9otT5KyjaOTNZk0FOCaYysv1DNqhICWc50Vlpp8HiYUBQ2rBAzfAw/w2p3vm+MGQ772lI0lTBH3/EUWclR4IhykYspL2mhEHN66kYCYZi21+0oIXQ2aBg+SB5ntUZguHDdBtlcqHNMrl6gV1K0pSC3dYeJNgdzjradsd231gdQJZTwPkQo8xhVnqp2j6scc8o6niEM5uUQ5NO0wBm7Wb6f8v6kfJSDTjKMNYjnwGEUsKMQG55jXrMZwz7GdtdoDxpJV51jA6yQoOQHTCcMS+6zfI60igz0UniP+SOxDGTy3zDG6FrKLMkGWyCnV9o4KO2U15l7R2BDERhNM4Kj/J0qzFm+jLpu7j2pc8AaYP0auwkDE6abidax1mvxLS4yvc+kIDjIdWEMfn2vrDrsqVF9xgEWn1PKo9VTO7Dr9zWAP8YQJMg2oakPyLhDdQO2d3e4ef0tbt+9Q3voMUxkgEXYsU4dWvRZguxiKak1GYIMtLibRim9psUzNOklHrHCsH6O/uIZ7slqZtJomaI43ODpcI9/8rLAHz6JcemAVVmtxRbXM+OAldiEDuSe1/3nLVKwSmF5HACrj4Eifj2BqVDDhLqK+wv/nteJbPEA1JyDUuchM+esqDDQC+9L3nln6YTn4NGpmrY/GXvKQ5S4hxDkpFXQ0DmwZs/buaqC9atV4B//NP/fHiAVhtsGVtr64d+xnrbP795UYsT7MJxrvmAohJEUzgGr0HoFK5YjYPXP/vM/nZlc0z2+wuH1LzG//RLL9h5P4gGrZMDQbUUFlH5dxQdfzOik9ZgCi2u02QXu4wrvoyUeq2foV0/RZBk6sR9IWw6yAZFOtWkZqEP9tUfOfnRZ7F9NxnWCs+wieWiOfSa/kgGg+viy2gcNHI3zJedMzw/UTB+CM/bVJ3Ds/LudiG9Ge/bImmmmpkE0DLWpEtOLpLkklXjssBgaXNFUPU3wnanDJ3dvcNVspWXO6Y/QN9JF07tCxXdYEP4wmbTIJAB8VUoy+KBx+sXSSF5VLFAY8ZrHuHr2ROZ1aVUgYgyqjDUt2ceQccFgR1mUXa1Tc657Hlar8aPtfniqjCid7v9BmR9/0bxWDCuemvRwEtvL5lRitB0lgMZwCIDfh+w5g1XkYaUDzTAPPZCS5FkEtK0tb2ZZFDJVg1R+UdETRcvuux7bQy2z9APZJQRDePhSRz+n9sAI5DPjVaXmuEcIDww9SA76aKPSdbCNWxublomBQlq1ooLYCrbkjxMDIVw76XURI48LTRvINOPBR1mK2g/RZoOm2ApNX/2ikHNao1dW4WMNtY4O+5+a2ulOOqOPB7YABiY/EDTUgWgTWkvVM9mabS4ntDt8/znQomLKTdW9/fHpvyXdyC/M5aVsbm0zcsmbN1EBtAqcbx2QDtoZaOC+TDIyd0mXv18bElvBqUjq479bopZSrNxknUwqmRf7NIiALFlblA/S++pZVWJd5FjRC4uR9nyu6B3Dn+PgR1j/gXGi2y2afAgftQaRq0KJXud72UdyycDK8kG3AUNi7oneY+bsLendnUArAVKe+Kf0QflWWVIU7wkn+HbtuBzd50rPisfVHz2o7Pmxtcz77bHwzaj0wHp/QENz6pYFHz07OKE3Xx6ZLAcvQXM7MJCWjTRNM3m/PZ5dNyXJMcUF+qRAVyyxTUtsyyXuyyVu8hI3UYwbPpe8L+5RJ6tofzjC7yal5b5Gajyf1eD/4jIqGvay6OQwhUXr0CgePY8G+WmU3HMls4lRJhlSNndsgGkS3BO0iRDlK5e5zwZau99iRikOAa+hQxlPqLJIzR8lICoSxCY14IwNA+UfLYtaZwwy2ptgGRl92gY9AZWvXdOToa5x6BjjVKpALcdeA4vl9i2K3WtUwx0WaYs5YgIZz1+WdZrw6PUJtKwvSvzgey8wdA3ypAKKK3z5MOPnX9zi2z2QLCp8er3G733nCj+8mFCNDyjmWqk88mpSYdYd2Y22jdn6FYDM0AIOMs4IWB8ajs6WEuzXIhRTJ5aVyVv0X1ibThUP5zIp9QLzHQTl38ujzlMI9b/ZJR7BU5MV8u/lMZIm+l0pbQRFWMBGJb7YZ/hXNxP+xTvgEJWYmwdEt7/G4t2/xrp5jydljPUix8WTKzU9RUpOU4Ka9Hgyd6oUV8sFhsct8mKNPSp8dYjxq3GBm/wJdsU1229sRsqPYlxkMS7J+pl7lsxYzJ0lUXkimVjsOrdCoAwBGzIOLWWQNQNrB8WtS1jEQPoeGe//zKQzi9K2tC2CFGSWJ5gpyZFMx2SDlgbtZxCB+zDwCKbnPtARMMlr2hvDSvIfSknI/OCTzcZNZynP0dzAjLjA/ZzidgK2SY4qnvCHlykux4PkNfHYYu52mPo95r42ZoUi23k/c8RRjnlKMA18XRokz8CiwAEx9gwMiBZ4iBZ4FxX4Zk7wJorwhh5ei1Jss2Vb49Ohww8XuYCrp9MBT5goNewAplxFPRIyWdiUFgQ8yQIkwDGjbSkXStGPdDPKMcwpHtIKv4oX+HJO8WaO8JAV2FLWzBp3jFGMMxbDiM004hlliemET+Iel/0Bq/oReXeHZclnr1NCWZ6zmTWghRIT1UiaKJpBPgECWq6yAWWKWkN217zCHC8lKbUzitesQZLWSJIGadLKW6fMU0ndCUiStcNmlMyARjgAf/Yov0IOebh/2wAmwsXF2o5VWjO4T472Lq/79oeDFcJdhLaecWgj7KcCu2SNx/wKr7DGK1T4lowrStAIQkiimeHJMsFmFSsaPY0WaIYIr3cHvN7ucdu0YrBjZqInfUjJ4Buwmhs8m3r8IJrxPQKAW5M/Zxcj0mWHrOpRVAbuiAPi9aE+4xRhZHoZjbT3A+qGnrpL5rvhfqiw7XguJOpXymmHrH/Ak2rGIu1QLibkxYxILBo/Q1mbKVo3VBBe2J4V+mreArXH01uU+ikmgkzgxKqh59zcdTg8PmK/OyiNckGf2LI81sesBfXjxHSxqjenQoMm12SVexPL+0ZAgrWKpGyK/mRt6NUDayNvUvl9qkHJyKakN6G02czN7SimnNUSv0zl4onYxnnDYcenz0NzFI6kBBsFMqlv0ce3es/qEPMAFUPEm16ljrOf0NCRgBkT5M1Zl6QFnScEN/RzTCZEs+yRsi+XEKofdHk3+wauVdXCcj4PJbcB7VI9iCxEfzYyhM2Hy5Q83HYmzFx8/Sxvp+12a3v6xQoVAQ+yaQh+LEoNzbjX2ef0WtNbPl5PeYAqXMgHLwLJEpPFZzl2bSMQyCR9xPj4QJ6GjXpv/Kys5UZbz7lqETKYYgw5Pwt7GpIEPGlWu/kpj5FgDoGkuYsQdQZy9hy207OxYCBCJLAw1S/edCXqYCJITVakzl6z4pGphhuk88IlKdcO681eLCcOLnWXmNBLtCuoYrQWQliVsXvVCRKoZI3jfRo9/Hh/+dwEJvTRouZoP+IlgTwea6BvMLcNpvqA+v4ed69u8PDmgHoHNF2OHRK8nVvJfus8QVyskUUbdEmF3WKJvZRdK/TpElNcYaDKixJlBnpkBeKZtdUDfrDo8M9eZvjxqsWi+Qao71GWSzHWAtPJ5ueGOVgdauvvVNsYoy7I9Lg+QvLx8Ww/86wKA99z7OC3/fl8EB+Gh6EXC4BUqI1OoBORxQ/QpDN7YS/a/JlQmIHUbrPkfxyQiA/ZtdYrhfrMSQehZwvMx9D/2bVwcCkkl4aAuyPOz+fXlEgt60e3h9I+kjLgzYMgVLexfjxdkXPQSj2MF59HVtkf/2f/05zODabdK/Rvf4Xoza9Q1bdYjy3KeMAUdULcmSKn51qNMJlFbPQTZHmFLl3iNl7izbzE2+K5mZGmpabCCQ9W91gydwcDrDR5E4BxDljZGw/vXyyB0PA5hqL7Exo8FV+n7ziPXAw19vEDn62SAHKpR/zohp9dOms7z4r184UWACulQ+g/S/2hRp+Gh5Ja8PNq4+aB0aGaOjyZOryYB7yYBnzS7vH88S0u2r2Z4/GXphGcetiUXzfqKCELRtsOMDnrIsj/uGlPbNJY3CxzmapXm5W8q5jyQraVGfoZyKJNLMiO/IOaxcHJWPt8waipcFapwHmCUBxncXNzVpXizn2TDKl8xrxysOoMZAzJQadLfLzzJ1aVNzwESu2GhBQBo0rXux0SFhBKa4plHHoYRuz6EYdhxldv38vTgZNz6tLD5MuedDMYNEcBSiON9eDcDE+yFC/dvFH4y6LcjqCVMT4DA8a+zr7eCiFNiCTl8I3PKkm7pzwaJtO92wSPh7RHoPvU3QAhTrOUv+1yWjJCzAySTjiOUNk1E62BTZFNdETJjAl4EWgLshKb3vBLBaoF0Cok+50t9DAVOSL6XmgFxgoLaMOE7VkM5pycGAoQC6bvooTbJO9UIDmwEmiDIR7W/RKMOjz6+3MzTk2u7PoKqjJOsn1N8DsIDEklZxGwctN391cP4BwlPPQ0WBYZVosSVZkrRprTt2WR6/exo02vMRVODCNn8vF9BFNhj5W3e+HP0Alqs+fteAcDsGkPg0pHcXu9ICRzhF4wBFDqxgrFDxhXwU/BUo3sWfaCT8szJJ+G6+8MGpfKijEYpDpcI/RqaymhaWTGzgJpHmZEch51xbZQCKflp/Slo8Esdz0PWVAjHvycuH0RGIo1YW/IlsgX2OYV7ssK91mBezI1lFjEAz880yyubSpDRqTqY4LQNNmlvESeG2ygM4wJG6EY036HMpoNVIonLJIRVTpimc0okwnrMhNrpOT+JMAqFsBhXi8R9mzU6CND7xnGVXOtJBYnTunAkyqX5wUlSPy7sN7FmnCgRqlB7YBO6YvGsFJSZRKJ0ScQlQUBWWWUQtEnr+tR9xP2rXll9HUN7B4Q371F/PgWZX+HIubkutb3ZzHnsjFieutQ8rousFhlePpkKcA7i9YYs2t82+T4xV2HGxTIFgt8ss7xs882+PHFjNX4gGw+IGJKGt8rAfqejbF78IW0mqNvgjHyPmAWhrP8WGWcrerQCJ/td+F0ZpGnsbmzGfj3YvFqW7ACyEw/z9mpNPUnTd0AKx2F3DMFWFkyKw/dYI4b5JlNtMAX+wT/6mbGn9/E2CcrDO0BuP8axfu/wurwhhwprHOmLuYCxNKY+VgxGiIK0YjNKsP1aoWMh1yyxANW+KbN8A2W2BeXmMpLlHOKH5crpftW0YhqblGNNRYTHVR6SQIp2Q0cwlBLhIKUUgey0fkV6cCBlqWR0aOIMiIy4aKIhaVcWHz3MNNislYkwx1CmqM34pqQ+vHE84rXVLWWFTrHtEA/dC1l1/yNOFykX4mZDRkbi5jqQInNvACv68Nkvkv7rBAo/L20xWrYIZ47YKJ/TYs0HcCalOFMOtd0T8n0STEPMWYCVmIN8GcDzUgmF8GbBfbxGjdxhW/iAq+zDF/OExqyFacRm77HD+YRP0iAT+MBV8M9Lob3WCYNEjJyykhMgLSMkRI4SslcGiGbF9pLtTGGPkXfkbUV4xElvk02+AoFvolzvM1KvE9y7MnKGiOsRuBqHPEcIz6JBzybGzyZdrgc99hMB5RxjcVmQpQNkkBxSBgXtEOg3MdughIvBYCx4aelzIypJZuVzJgUD4cEw5AhGoxZIUCKDKNqQFwQwCGrZ9KARdNvr80IWLGZpNJBd5dAgmTdfD2737zuGfPhNTAN8b3+vPrAhUEKShVrJkzNhK6esW8TbIcS99EGr6cLfBut8WVU4m2UYqsB5YxNkWKzSLBaEHThnS3RdDPety3uWnqHDRgoMY0Kl4QCFXpcTQd8Otb4Ud/ge3ONzf4drlYTkqcJog0Qr0ZkC0sPt1mcrVvVZZzeE4xoB4z7DlMD1I8T2n6JXbdG3RU6cyhnKxJa7W/x9DJFXvJ6AnEJUuF0dsUEdnh+cHEEZr6VcoFHrefN9h6fA4qxT1sUnn1kNJOlZD51Snobe5lH1/VB3q3cf5OyksejKEvu1Wld5SlkReNuDwKyORyN9cmScv9SD1xQ0jZrVZ5R3jSKDcQilLJjeeiZT6yCTYyaFYyvzMCeg1FXqGjg3XJ/sfAi1QUM02DYEgfN/F1SPcEpYhDRN01JhGKg9JjHWioZVaeUVsUE2nhtjU1JjyGe47yX7vKk+kRD84mD44PA+PP3YFYXxsRQGE3glrtigtd/8qFxOrpvlPeR2u9YM1JqRgC36TSIY21PADFbLmSFwnTopCAP1tUrvjmrnAyhOT441TV2NY6AQ/mXWVNOpaDuq8K8jUggcFAhDDQqTyxkh/WcJLxcn84yVtIyASUzwjdRIM9JVrYtEA0aIIhtzyaG9MEGGPc92m0r2dzyKdmjBkzS5iXipI19nvdnApx07oafb/J5e7cDkJAN2gt0PTL7OdCk9yA/FNNrtTa4fs29ypQn3pDT28/rhxA6wd/D0Ok4oHdW+bl9CesaAZZjrbRTdHt0D/d4fHWHx2/32N1NqJsFusUG77IIXw0N3nLgnq2QJ08wJCs8FgvsshJttsIQF4iiHFGS6ZmjFJmJkRxoLtsH/HDR45++TPDjZY2y+QZR94hFuUJRWMKqDdm1kLX+zK7ktF8SQBGxwGsUfkYOe89tDsLZHgCo32ANnYMIZ3/+twGsuP6M8TiYi9L5zzmCP0478b6L65XnB3tYAlZKXOacQoDVidhgCorzX6bkOr4/MXQdsKIXYcARLKD01FdSBp6kXpsxQdNoB2LO54URHCinZE3wWwEre51zEFDKlR/98/9uJjCVNTfA7ZfIbr5EebgVjVbZITkPX06sCvOT6YmuE7lNkVMqQFpiXOAhXuEt1niTPcPj4jkOxSWamE1FoHzYQjBDNzKQhL//vQwrbenauMy7Kfxn7CqjTqoAO0rCQkPouIafMiqUz0Cwj//89+FVR57ERwyJ88Wh96hC/BQ7a2C9p43wBnEDIXNqbHA99fgcI14OHZ7Ue1zWW2yaR5R9bYkvbrCuQyUkK/oLHq/BUa5oD1Oa556CZ8aKlPxx+l6tK2RVgaQkSk6Tdk/94UMXkvwc/DtPQDv67PjhrYdD2nVjVqg5di30zKaVBVFGDXCm96KvV0ywTc3tkLXXPjGrnJliW6Fv9B88dsfW3goIO0wNoAkpQ8ZwIEeba4DTWjacj02Lh0Oj3w89TdTN/FDGbvR20GTDjJZ5gBB55vvs5x69fjeGlXmTscA1oIUPuvO4jhJW/QynjBluakDBkWUlwMpT1s6N5R1ZCYChLjU/igArlgY0y7bkuJwHhg4/yuPc1JlsCz5b9PkQw4v/50ae2nC0MM3jwBkSBK1MXhj8GoKrj0lVuaEZkBTuw2nDMLqY+9AFuWswtibLxn3L7F7bxqQG1IurQK//rYAV48h9WibQKxh8+gSRh70OeU6XOanXgvDYVRUSbtp+Dlo5OMS9goV+YD95HJkaY3lIsYAAk5diTa8pt6Df1arMcbkssV4UWLAQoHcFCxWd0cE3JLC+HPoUkBfYiAZPeVlq6/SMtWjqbWMNholOuP7aLlmA+vuj15SmmjTvdRArIEOa6Z35Lx3XoMzTXRl+doDZ3seCi+vbpphKgHO5ET206GXFInZoe4FWweNKXkVuypjRE2/hjE3ub5r8i3On4lnNWM1Dccah6S1BKs5QZyXqokJTMs3F/AXITFCMd8pCQ/agApZpqMm4dz7L9QTshlkSkz0ZE+SesKDnYGB7wCalh06GyyrFRRlhWcyoCibbDLhcFmYk694+AtoVwz6p2NzvOe2dseN0vOv195wCVUWGZZ7g+bqSvGvBuHn6XnjDqDBHeTAmLsnghJzFKi8HWXws3hmR7Wm4bnasWHu+PuULA2QMW7cjHjiZv71F8/4thvt3wO49onGPttvamEdGumwabFXRy6GoClQrAi2cZq1Qxyu8wwrvUeJQXCAvC3xSpfjDTy/wk/WE9fSIFAdNRRtNrq1gFMvfvRDE0PAm5ehf6GsoFG9hmsCPFCjvZzXHWdMXgFJj/5l35SntUhNDTXtPqTS2F56+ru8Hp+qzeSE+zMbdjNuVZMNRgzOswuS4iSt8sU9luP4vHwrs0gvR3vH4Gvn7v0W+/RZlvxfAtEBrPnYymaWB8SB2zMW6wmZ9iUVxgS5e4n5e4v1YYJusEZcbLPI1NsOIn2YxNkONPOqRzi3yqGEuFfKYJugs3K2wt7PPmFAhXZTDEsoeGFzAhoFnPtcM/XFMlsPhE68IQXtuvCbFYFraSDCYa6lzD0UO1vl9DmxoSMHXC7LqIyvU9qYAXPG5DXiGGg/WlmRXiEGS4LBrMQ8ppo5nTYZ9H2PXR2hp6p0Cy3ErHyMy8DmtT/MZxSJCWVEWxFrA0i2d72vnGo2RyUYcEjRNgq5LUdMLZyjQTpV5E6VLvM5KfBnFuGVibE9514wfRiM+nxq8nGqs53tU5QPKRY9iVaJclUhK2g9YzcrzjtHsUsz0ZOfM6NsZzb5Hc+ix7ejX9BRvohW+SgheFXiFDLsxQjZBYTgvMeElBjyPGlxOO4G+66jBdQksFhPKa7JR6IOTIJbMiP42xiw/AVYEo4SDClSaO9tn5zHB/T39BGd0NNwh05KDkosCxUWKZEGWJAGWk4winCOqwQTWBvkyj2j3RuS5diYPtylRmObYqFVPvwozmtQTsGICzYixmXDYj7jfzbjtOFi4xrfzCl9GS7yKc7ynMT4lpCkZpzEqzUFZSyXaR7fjhAP3Vg7eJENPlRpZzBOuowEvpwM+63f4fnfAS2yxTu5wcZ0gf7ZEdJFhkhQwlXG4BtOSv/pghLUGh7lkB9AnrJ2wfXdAu0+xO5ToOpqJ877TKL9BUQ548myFpJgRL+iXEmOW2ZGl80nC7gPHUJuGoVvoIo71mydtqg53dozqFQFFBvjS7JoDLrIWWO/GlDSnuesIDbCystNraZZUHAw5o0NIM8kxBEDobxWaZQuu9ObUh9jOPOde7SR7BwaNXaVwIQdZ9JaD35AGqmTX+nvQ37uXpGRgRhIYCerEsVQyXHMJezZJ1nzNqJggONpKDsizmt9Hb1cCMsboca9KVtIOAgk04/tymxTKZ4Nk37Uj1i+cDUTU7/mZIGaPQqespiKwzIVMtreB4+bvRrCKw/+ZKZhM9ItihUwxlYzWH/wZaV6ilz+Uq3m8SgvvVURVDaZMfXF8hvTZTbanFMEwMFTtHZhepipg/SmJnFhxNqQhmCe7BaUJOPjjBAebd3Kz4KSQta/1ggzmSYYILBqGQ4t2d0Dd1rh4vsEoyZ+xogjW8L4JBGOavLyqnAkowXlgBvKz8fzkQMx8xGQxYR4ztla1Xu17ZLSg6+GWKw5YKYnQewaxcnz4JHlbSN3zs+cEBtu15LuaGJo20nvygHQ6YD7cY/fuBvdf3eP+bY/DoUL29Pu4WSzxV9sdfnE4oMvXSLNr9FGJJk3RpIUGPxyO8plWUBUDTVibETwdW1x0W/xoMeCfvojxw8UBRfMKcb/FoiJgVRwBK3pSSe7ogFWQx+mueL3BPxsDPBZgFeRvtiysEjpnJJ13th//+fzrPwTHTj/n3L/z3GeLgNXJZ9h3rLNCLLRyrAG0fCUTpu9or8/C+2ZWQKHmsg7hnOEVhtSn2s/qxiCb1vc6Kin7W6VEEv8gDdjWj/nQGY7De0OsgC9OwIqe0P9vgFW4XkEyGG3+/f9iruIBy/4e2cO3qB6+wbJ7wCqi4fGE5eVKtPsyL9Q8E7DihszUt3KRaYNmIuB2XuD9tMQ3uMZt9gzb8qkWFo2r9WAeOQZmvmi+MUYlPf13ApeOgHjL54UAACAASURBVNVREmj/FqQ0BKxOQMgZovWB/1RgOtgr+HU9vpzJ2D/yCPJ/9eXi/+vs55+928AckkWdezWEQ0aUVRZxM+UBA67nHp9gwOf0YmgOWG8fUNX0qqLngiXE6JpoImoNq+2RJ0nZcRP34lcPfUbAxhoCNpIGVi3VzMRiPxmAxK1JG28oVgIyerZazr1WDBF1KmQ4QFT08PxlqkIKAlbJcqHiVqmArn/l94miq4bOzeIdgAx3W3uCGgXZnJ4ZSwcBmIEf0vRzIpHlNtGiTIEGfEy1JEg1AXU/Yneo8bCvsWsNqOK/cXqS0tSN8j7jxRtgpcLf0AJuuHbg9vJ10arUJi2zAccGeNUoz3S6yXEtu8zDPYbsgnnklf/+AaXRWUhGfQ5j8LC5mfeIYCOnrzkp6uihY5uHNRKcV/lc3KjXlDQ62yUEHEv+5Ei6/H2cOGeAr3YvM8mU/M1f31AP35TMCNj1akGx59NBa4jYxJu/QAATzc+HhfS5Llmf2VP+rHY2AIhNnflqePS6eyXw/qoYc4lQnmbIM3rVhKQR+ijYhF49vBdwAn5YjBDcimNUZXlkX5m0lBp9k4TKuNTNI5kCRJYjDdvJrLooCyzLFM+fXFkQtJtHngPctlnzWn7oecWlZnsNvdTcT+q4kxxhLNuTnDUilhGvUegkXP7HAkL0f/oFySMtMPj0ArZ7HSmjOjFOiYPB3P342iHBzp4DNZKF9BHH6T0/DyUlMg4d2dw1+rOZMhroyX2GHhVxnsnXROEKanxFmRJba2yojR+x3x4sjZOGqDTgpf/AYokpL002UTHxjfuXTaFZYCnSWaBShNvdXkzJx27EYzvivhkUxc6/Y6P1oljgOstxtSpxvSoEWJXZiIJGoRE9XCKl8RCUUWhIRIapsUxlqjqm6Ams9T1q31O4ty24l2YJCnGCPWXL+75z0JwAAcF8JdZ4wiILUoKgfJ5nTsGOnl/O3hQwws9IAVCGephxfzjg4e4Bj+9vsX33Brv3r1E/3qLt9pYGK0kNa1ibRpPNwQl+Wi4QZaWo8Ltogdtsjbq6QldtBNJ9XqX4o5dr/J4YVvfIokadcx2kFpRRSk5Gb5NBAHcwCrU1eSpi+KfQOITVR98o20fOzlpf/8fpmOZOfn77eWb7AcFikxSGouy8gONrMPkvyAMDYEXJSQCsKPUQi4XSfEkCIzTJEl/WBX5+F+Evtktssyt5Jkb7W+R3v0b88ArY36PoHrEadzK1pukt08UY6UcpQ7VcoawukS+eoImXAr3aeIk4X6HKFriKM6WbPa/fYxPVKHJKwiwWPaOJr5MqSnnIBCm8DXGU3Cv2UyR5E5tWm8jbfqeGvUgR08NnQYlPYMAZc5a2GIZp0+vvYClgvDcCrDJj9fJ6Sxbs3m3HqSn3vFBYmzT4KAlQoq8xUFjws7ist5RrAHMdoadkbN/j0IwyEBfznq5HRYRqtUC5LMykN+fPoZk1JViCzazX43VgQyCGxiDAZmwLdHWEZjfo974lw4mywAXepRW+TUvcDiZ7uo5mgVXP+ke8RI3LRY3q+Yi4GlAsF5L4kElO9oX1HObPRmCbSY3sAfu6R7tvcHjc47BPsK8vcYsLfJlW+Dou8Q1y7EdggQhPohmfzT2eUXqIHSQMTWqsyxEX6wzlKkG8SsRwUBKybrqxVCTJ8iRLG4wYoESXbAVsOCumfiDg0qKhjGyyQIPlZoX8okRUJAYcSF7okh5vGs0ThAxFnt+haPVmw5kBlFSFIJzwfB6BGWfZ6LykrUQ3Iu1nRO2Ietvi4bbB3Q7YR5d4M1/gC6zwbUzQKsUdn1el+tKk39gzk5LQyFY18/pJnqV2Vsdti4t5lEn998iwah/w3W6L62SLJ5+MAv2SywuMRaEwDgFd5PQQtPHzeRDHintfj2hqkbDJ7Ua0twfUd/S/gdYP1xaB09UmQrXJsHqywkyKLUOG6DfKfU7npSWhJZLWnmrUU/6EAyIhCMItFIwpasmk2t/IsNLwiQNnHyxyIKYzjf5yzlwS48DXhGpOszywOsxY/rpHlNKId2CpigJG5PBwhBmtDwocma5zBrolL1uzGKsmNy9X7yMctOL7ZE0nNYYGkW4HIZa3neECvNyPluxhAUOBdRQGltq/2bMMYkmritcAwqTZGrrSsoC9jNuYCOzyupjrmnXfNLR6Nsxiwj9VAAdD2piDeLrMXjezv9J1cP9FVu4812SML7YbkzttCCDJpIKgcsxJZn6QHCplNC4PdZp3fCGV8swYhfdG98fZVXpp98ijvE/vS4Wc7tRRhSHli4/5TSjDgZfVeZZBRkm7W6VMth4NsOIX24CcxvW0p5Apu9I1RwUpjG2joIZoYeFZAlE1yM6lfjJGFGsTB6zcIiSoWtRLxPxcZHJZGmM4h1VXOhOa9zMM5ZWMqLtuBAReBw55BXQFdvXZOX/sJM4ZO+7PFtadWEJTi2jaI513iPs79A8PePz6FvdvOjzeVyhf/C7eVU/w84cd/rpu0JQXQHqBerDBCoeXrQAr2ib4OiIwTG8/Xrexxabb4SfLEf/kWYzvZjuU3Rsk4x4VWdR5fgSsZFHg2AI/74dG7DYgO2dYtXX7WwGr4Ed1DnidQQfHP548Yk+DvL9PEhhkiIFhdQ6ghR/4scqM/1vXWGQH/jacDNYJ6g0GWJ3+O8djrGa2vtNtYvwFzFrEbExUYXh6qUAreZPK5R9plps0VKEr9qwFewzjLJ3CTawfCljRSX0TrocIMBf/wX85V3OHZXuD4u5rVA9fYzPtsWbxlQHXL59Lo5un9HnIkQU5Ds1AOUBIyL4BDmOMN3WKX9cVXk0b3ObP0VdP0NIPSOias3Ocgh6MjsVTOKdQ+W7sPBXboJwZENC88Ls8eeIg0/pwOYS+2+Rtgeb7m0smWC2e/uWEtoeJsG+Nv229nabRzvzSjdVnZZMxIKXsL5nx3QT4fOzw7PCIi909Fvst8q5GJpDCGTw69Ih2O21Xpr/i5h+ZJ3bI2LSFhscjp4l5gmJRYrleYrGq1FAacj+riOXhdDKXP21Guq6eRvfB9DyAZJSMsJD2w5cFiHyqZFKXWLO6oGGnXZrjbRRdyA52d3j6gF0VNrKIca6ko1p8kn5AmAaYybzFdrOAiVLSPMm+mND0PQ5tI1nPDScNlP+R+tsPYkjx65Os1AG129deoBizxKbzJtIQODh2Oo44WQ/R0JJbRHQSMeqsgKCZ6SM0ODRAyh5rJs2FDd1Bt3OpTEgP8zVtL+qThzDx9BhRTbm9qDBJKfX5NMdk6kekiSZZRrZxACOn1Cx2koWAOabE6IjjdEyeERyVG7tLfmceU2xMPgKpBEe42ZASSvlJ8EU6Pnk+hQsMKgNlgieKmpx5xvXFhUVruwyIzSOncmRG6M8sqDyWVawTaphpcMjDWybB1v5LW03AcBzRKSHwZErIry/yHHmW63vNq8vMMQU+8PsI6LjnFw3VCW7xtYqMkh+TaQmicwo9fz77xIeaPkG2FljoMGGIXkWUCTJC/KJauJ+VffYTA82lydyutRhOcfAG1BrwKvDQNd4epxg4aL6fnEFg/mgfacXBwy2AVgKjQtSzf59LJrRr6d/NPyEwyNTMh1fy6Z5RmClXpkSCh74BjgYi2vSPAwH+ohEnX1NNpopPa4zFHI0ZT23MD7KKtIe4V9nMSpDvh/HOw6j0NfpQTUmOKC8RF4Uow1RKGKvOzdR1rQJNP8W+7UHRAgGqXTfi/tDhft/ioW7EBPvJJy9xkafYlLnkfwsahDIZh981Mx6d012bJhmQaAXXQL+KOUIhDT0ZmpQIEr61Q5XrjGuBxSFBbQKZvms4e9Tet/xCuIP4QW3+YAb+ir1JoE9ehL4Tavpp+5pm2zzIaTw9zXisWzw+7HHz7hZvvvoG79++QdPQc4pgKqesowAr/jx5BZYLdFGOuLrAXCyxSxZ4qDYYVtcYyqWSsL5XAv/o5QV+fzXigpLAmIDVhFqbNWVorSRoXJt89uhBYSC3p9nqmbHnU3vJ2fSQf9bw6qN5zjmr+WjgebYGw3kcACslKgVZoHsSBuCK+wfXlqamUuCaT4rWLwcXfYNh5ATdJA+8l02yxhdNiZ/fp/j54QL32bXWHtodiu23wMNb9NtbZPU9qsOtEsTKGFjk9O2yIjWhiXRxibl8gjZZYygukZcrbLICTxDh+djjetqSU4512aFcFyhXmeRolKcp4I6svNJCY2yHsEbVCk1D2ttD4wCOTeYJMtA02+QdBK4IxBGcsM8XkVk1MM1JmnFyrJz9682uBggnlqt5c4T7d2JV2LlAkM6ed/4/AT0ccLlPjP6+nzHVA+Z9j37X4vBwEAgtuUQyY3NVoKRsdr1GvqQ+jFIMsghpBcxOM+wrLlMM+xR3xjFCOqYY6xHtY4Nu22PYz9jVCW77HDdzhdtyg+1M42cm5424au9x1T/gs6rH1XWE9NMUw2JGWpSgDpEp1qodxDxlkcRT3MBeJtPRZ6ijX99uh2EXY/c6xnYiYLXCN0mFV2QnThFWiPAsHvFy3OJ6uMeGbKC8xfoiRrVJka8y6owxlwVGl4eZOVKQzgR3R2fe+udmbUfGNPdJWkCM+weMhz1aeUnNKMoFytUKEWPrs1wJWRqguZyZgCUHVpGYLGT4WEou77nGarzuzpDUfi4ZiPuOhsFjAPPE5OCeMiAnm3sCUsrDtwc0d3vsHsm0yvBuWOGr6BJfpxf4Oq3wFomM+NkXMFCAFWxw3NG+RqDEa1QyTvKuwdOpxw+TCT8at/ikucOn4w6XywOuf5wDmxjzYoM+oZCWnrA5Mlox+15qkizWGPTGYb1ImfwBKZutbYv2psX2bYv6vsHEkJVlis3zCtXTFbAsMHCwQhlKyvQ4XmYymch8JYDgcuOzmvfUslmTFqLcw95nOI+bTXu6nWpIejLJ/NpM090d1GT/IXU3XBfRdwzgIauj47qQx1jiBt4mEeXaNba6/V9oHsPAj+cDh3MKSuJ5LNuLoPzwIYFZNAlYCD9HA2x5CNsQgq2+wUzWb+nfVMu61N/0Prb/OxjLQSf9PmWoIczE0ohFJqCnpcIlTGJPJqdqErGhZgY+6u9ZJ2hYyl+nSZ/3ElZb6TWdCad9Kig2VC8bIG4MK/p9mfEMh4+S59FagNdEQJyBOHbuppIumn3GaVgaesvj8J6yXr6CW0/ougtP4v7FkTEtJ+xs5N7uZCZJQok/tTqbbG/WvXWTcl0fDkmps1QfJoTFBqDO4laa5BSeb/O3iycGi7T6nZ+5Ucol9wPKMBmbUcg3TgNt+gXy8/lnDGCYne18ntgfGlMz6GcIcNpdZwtpigaBgny/nkwpdrkPoBe6r9rpjbDAwaXvORoK+z1XWrL34cFEnF+vgS7PsGmHaKZlwT3ieov61T22bwa8eZUiefJTvCqf4y+2Hf5unrFfcnhUYt90KKhAYVhGYnu/pWk6cCjJZYSkr3HV7/B7qxl/8iTCZ/Ejyu4tMrKrKyYuFuoVOGjns6jBozOsxA7yvuFcEhgYVl3DgZ09Z8cayUGZUFP/VuDA//L/C2Alhp7bNPB9BpsVBX15vRReIwBWYR2r6uAzGoK3yH7tWTOYakSWMccK5Tffqfle+Ro9eh+evk5DtgBYOWj1G4BVlplM2Z8TXRceWmoaPwasnPDhdWdguGrAx/3nk//4v5npuVBt3yB99yss7r7AxbjFuuC0MEL15ErG4pxELIsFLpcrLJeFgKKmr7Eoc1Hym3bAuz3wy4cYX9QVboqX6FYvUMe5piaGNjsnQEl6Zmr8IVh1qnwDTVOSO2/x/n7A6vQhzy958GP6GA87fU1ANc8qbj+twvcc5XJ/3w/xr7foZvs5khCRWUVkd6jxKUZ8jxHQPTX7dyj3D8jbPVJ6Vkkjb1RSQ6ZsAYm1McEAEZ8iHKdlbtxIKui0SCX9I6uqIlhVkoJsEbnS29KM/YxZFabVhiC559IHF+0M4IuN4SQJHVkUbP7dWF2NGovbjABJ2LCPXYkZRZ4ZzH4MGtpaYKqXAVYncaBlfFnTSpo9fQnIohpwoDdCU2O73+PQ1OZLRVBLBapPl7TWLPlLlGSPT7VnzoELLzZYNDIthmDUyJhxTZ5m9JRc0NuHNOiMHAv+n0+ldOAKnlBHIvoz71jwAjsjWQns8pS1sKkFAzq7PuZMYmCVGd/SALeIYzXSZZygSBIBJwWn7ZQb+NSW3hz0g6xlXhuhm1kckHHGYy3F6ICbNgfqzOmUMveKxuaRrSON3jwLlimebBhUA0dQjg2UkCmTLIplZMyRMBW7XC6PKWiKPh4HNG0joIqN78PDgxpAmlQWeeG/DHU3IoA5hoXpDhNf+H38nYdcWZb2/VmmKQgZGVYMBrq2JU52NAtXA0e5ggFVQvadCm8MICvOLFLXYpq3fa9Pa2JlegWZPJDXnZMtFnnHSGmfRh7ZoiEIwN+NpIdBUx6aRqf7h8ntiU0YjHEdkD87DOzgs2dJxeH5BEvU3hAR7PxQMfyMPXYErNQUWRrJ8RA7+r8Ze0J1O00//fqHuW1IJWTxKtNbZyPqffk+zgVgOJ0bep7tj4FNIVNPPxQFEKrJ5eHlhp5OK+f15xliyddOR5dsMRTgRu/mOt+1A7aHDtu6FVjy3ZdPsEgjVLznJJTOBMqYuOWsVZ8A6ip7ciiLLTM6hU1iVczSX4rsLjPTD75urOeEPRyloHZfjB5/mgYpJtpodbowQYVDFoIACquCjBqtREIz6qfZaJLn6LIMB/rvtRNu7/f45qs3+Obr13j3/haMfqbvgEz4KfFSWhH9chbosyWi5QWwWKItV9ivNuirtWLm87HF95IBf/JyjZ+taR79iDwmQDuiFeuU7BMD9VTY0PjXGVaS64m2bcyfI1vyzFBUBBZN6D6iNfsxoNlBSIF1yMaAG6/x3MxfvdsZAyhIVPllXDf0mApAvYx2aeqrZBkywhqbIHojwieZgNWXbYW/uM/wF4cN3ifX6AhoMfSkvUV0uEe/e0R8eED88AaL4YBFNGKZxyh1bCSYkxJjusaQXWNKCcZc4qpc4Hk04dlQ47OxFkPk4vKAfNmjXJfI16WBGKkNk3R93W8rXCL7nG7gq4bKGA+SKYvpRoZTojVBQIBnn8l+rcGOOYmXpx0bUCZfOfvX2QjagAhkOPP0NOE9pXtavWEnmDEEjJEUngs+G2GCzrACUB58aDByOPSwRU0TY4YcpMCLT58pzIVpP1FRYKBvBZ9bJQI6o9k9+gKzVq8fGQBbsIhtGgyHBgMTtXYDDtsRd7sId22BXXYlSSZPyJRJyv0drtMan17P2DzP0Vxn6EoWwDmilGEPlBuwBrI1wuRT7t9mZD8hIoBM2VZ9QLwHtr86YN+RXbXCa9paRBW6OcEqmnEdtXja32Iz3uEyr3GxBqrrAvmmwFyl6NMUY1ZhisxY3LxP2Ch6LeIAq4+ig5mB/R5RQtYhqm+AbifGBNdFlhVICoJVS1ltTBkHUg6C8ZlV3WbMIAIVlMeJyclnNQTqeAMixRGfvw88SXxarrOFDXGjepUBabw+DPxh0uP8uMO4m/DNV4+4bZf4er7CN+kVviwu8EYWILHuNWtUsd6Vxsw9zQAyA+gJME0o2wM+n3v8JBnwo/4BL5obfJI32FyPKL+fYlgmmMiCBK9lhTQqNFDj4tf+o+7ZpJEx32hEyh8BqxYJB07bDvtXezy+uVVM+/qqwuaTC+TXa9RZjomsXu6TNDgTC9MhEg4ExSAK504YRJ5aONYKGuD42a/hjQ9wDEgyz1gusm7qNByWwbHsC2KkXBeDN/vcRz1d12xydMKaZ6PdLEs8JQBBiTAlZ0KfLHnNmlMbhin9XGwxptulqov4n6UGEjgzEFOAg3uV6nOqcKO3lMnqBFjx3hMooUTH/ak4qGY9p+GuhnxWowmwcTahMfxsoEnGFPcahkcwaUq2ArQYkBm7WToc93jWlAX3OEo4jd3Pe20qQXsNM7S3EBBLXjc2m8BLZzwZ84ssQrOWiSihzjyUwA3Uw7XwrsrMzfk8ySBTej8HYuyMC6+vykoSgESDA3lDqXYcMdFom0A4f4ZSlUPypm8BVLZklJ8yCdnYiLy3gUUvdpa89RgUYd5WHESweRdoKCmV193ywgvhSi3m8YCIMj4yo2IYwBsTqOLnyjEP9DWMMfdc25p1eVvpQ8zAdjV5kWSRtHTh5yPIZvAjmWkm42STwbWoJGkOHbWGHbCa6RNKVpgFUfF+kjjBMywMq8nYtmfmtH7479qXeG3LHFHGSqoGJjLA75F3e4zvt9i/GfDlr0b0yx/hq+wF/u82xi/SBA+rFQ70p2panV9S4lCaybqYQIyeEWO68dpn3QFPxz1+fw388TXwcuZrvEORDEjKBbLixLD6t5UEErAKip2PAasAtvwmDHQG+JxJCH+bJFCPxJnM8hywElOSN/nsvwDwqsRygFm1hQ9t1ff0nfuFOuv5twBR9gyarD7UhufMr+NLBs9rT/I24hWfHQPQWUuRZUW5qvYUN+RXsIKQ0nPAKoSBWPPD19M1VL1iz2f08p//t/NibLDcvkb27leobn6F9XCPZd4r8SS/uJDkIIkLrKs1vv/Zd/DZ5y8xJANuHu7w9MUn0nFyYvXqZo+/el3jr2+B1+lzdBefYCfAytLpwsGgRiGYJ3PC8wHCd+79Ykin9ULWCBwRcOM42zTh+LN/c2kcmUPnN/WsoA4eSx9+p9NDT0fZ8bXDp7B3ZBKuYETHh5aLhEbO1WBR5T/IIsX3Pq932LRbVN0O2bCX9luwDCdm+iyBPGrx6Qx64CadswASDO2bojY/+zVmwPL5JeIqQ1mV5kej89E019K3appvG728YlxfLq0p2TbuOqS34PQRffogxSRqTnBByX9n6X+89vFsG7JP7M4ZaWFCfkyJOrv/4Vrr7nmSkAAq6bpPYJUMl8dZ3jIPuz0e93vs9nsxeEJqBw3cxJpSExxMlS0FjJsrmxslmLnEkge7gSXmR8OEC2sgRiUstsMgBldLH54RKJdLY2TMo+StamoFptlr6XoGM2uNf8J8whljPqUKNFtRYUN0qNgsTAfh/08PlB6LaMYyjbEuCiwpTVtQihuhKNzXxGNM6a3FIfvjvlNS0GGYsO8m7HoaVKfo58ziw2mAqDjsQWbUq8wSzyqCYPGMdUUzZ2PtcHMKEiBrakhZNumg+xDa17k0SEaanFIGAMUZeWxmCFhxc2JCi4z2BDgZQ8oazsDgOGngw5QqRLryvfP7rHm2Q04MIAcbtI5o/K2UOm6GIYLVCjqBzQF8cMmdYQz2LAmoyajzt8bRpko26TtO9hyoOK3tME3xNsS95gyk8R3u6IlgG/fHHgm2pZtvQHhOwu/2E3y/03PoqWJnh0qgJNuUN/B+HCkNiYweI62p5gcn2ileVjpyTSxtKBCmqVqrLnOlebjeW2BpaL81REb+X3K2cKTTqeS2k5mUVMaq7utge4wzH/yA4zPrqdbBmss+veSrBviqeCVzwlNXaRguNuXQo6o4XSY1nc+Qm8LKv8u8xjTRVDfOa22sJoJTpIuLlD/ULkmUMO4EWHmTTVagnVfhuXac//zE9vsVWNJHJhKlpJ7Mcpqk+XnBdcWBBVm2WYI2i8kbEL297iK8enWPb17d4pdfvRFIt29aJULS+4ZrnfsYmWrRxRV6/l6WGBcrHKoVGhVxMaqxxQ+SHv/4xRI/W424nB5QJDQVn46AFen4ZiRvwJpFppuxKK9dANvCM2nS2+B5wELbzu8jk/aj4scAqxPHKBQiYXgVJvrhcooNJADV1i3lHAGwCmshgEBcW9PYCiQ3WNEYsW16gS87AlY5/nx3gXfJEyg8O5pRjXtkQ42hqTE3B0zbO6TdHuXYoEpn+fKwYRgSMmcqTMkGaVJhUyzwskjxybjF8+4e38Uel1WL5WcxjZyQVrwHOSYymvVc2Vojg4JtiGbVQTouFoRNgUkd4LPyQSPrhR73joEeKyZKdsDK2Ldk4cqAJ3Xmb2B9yMDXHKNCpLTVRyfmrIHb9sST4WfMZpfiuxzIuRV6rujBGfcNor6RqXR7eJS0gN96+eRak+054xAzw8BBCdMA3QCXIe7skoMJuM++BVglM5ORd/Ivmch07jug7lA/dNhS5rVLUPdrzFhi6tmEHVAme1xfz3j2IkbxpMBjmaPPC6RJqcZtjnLJ08iQtn3MHVg0tCGLlp4pHSY+d82E5ot7SQO/GSrcYI2HaKWQh2ruscYBF8M7XOU1ri8mrC4zxASrljm6MkMfEwBZUTDsQUBs3rwI1/1x8FMAnct8FHxiidJZ1CIdbxEPW2Bs1NSJPZUtJHmZ0iUGiZJNdkRWNfF4Soe089LYum8tkTClWbbt5+FpExBPCbEDLMca0p/fmWgIKVL0WpO/JQN/aiTdAQXj5lvgm795i/u6xLf9Bt8m1/iyuMTrdIE7ynAEqJIfEaGWvIhr0xg2JoPk3wxYd3v8AB1+mvT4fnuD6/49XmxGXH9SAC9SdDnXzAYzeW1RJVAWXYOuZmpta4llOf3JyMyl9QSbUbKs/L32E7r3e9x+8xpzd8Dlsw1WLzeYlhXafIUxXQExRZ65HpmpJ2PYvcg9LSuc3qffbUeirF1SLoJz8tyhaXEv2XvPNOEix2KzQrYqwXzujqwZNskEo0bIC21qe6XV8XvkH+P1lA0TTY0w55kk3nlZas3ye6aG65TG5mZjoMaVQIwnftGnIF8vBRSQsc5zoTnUaJvWBlWWs+Nm6ypuEBcZkkVBOqmAZskb5Y9EU296PvG9tha+4s2lnf+2rsSiKgq9Ju1IUspwCEYF+SctY/aNPJa6RvwfXVJuI+GMyBYFsk2FfEknfAIs9HWzoBl+1rBX6EyymG55OOk6OJCmmk0eZ86AUdhUgowhK4tMzwQZXBxCG5iruA55qpE12m0bdIdapuzs/PqsqwAAIABJREFUg+zcCywyAyj5ffmK73Nh/leUqNeNGJrjoUXMa+Zm6oHFyHo5KpjQQlZfisXVhUn2gjqCYBWvMQcAvLdiovMcNb82KR18aMH7m5Rm7RKL4k1bhr1+xXFjgDyWiKLSQLghNp8+Jj8feiVq0ouU91dehvLBJYhMRj0ljvT1Woupna0rJAs/v8jIobcR66yHR/3O+0MVg9louCTQjfQlC6NtUEVZeKU1Qik/Q3x4vYK3nq5vSAGmlU0ao3x6iWSZISG9c94ine9RDHvgZovD2w5f/mJAnX0XX+af4F8POf46jXGzKFCz6GNvo8kpkx4J3BlgZQN4k2PyfuT9Ds+GHf5gE+EfXU54Ot0h696jJFCW5nrmjIls2FvwsAqgb6hZggTvXBJ4zrA6+iyxn2OPSVaRpXL9G/8LANGxPjqz6gk/lz/vY8CqV2hE8JGylwn0mwBYBbBKno7joEGvSQFPoVjnYFR4LwGwCjXgx4BVAOqCX529ZfcU9hqG11A9OgNQRERg3eCyQMmeg4fVCaQKJ5jqaCcAHMHA5X/4X83LucN69xbF+19jdftrXAx3WGUt0mzG5uULxPkCWbrEZnWF3//d38Pv/O6PMaQDXr1/iz/8oz9Bva+xff9OxfW/+Lu3+POvd/hi3OCwfI46W6BT0xaOUWvkBVhJG2m5bKf/HLBy+YZN8o+34JTgcLxJZ+yoM/DKSjSblH/Qr4W3Ef5S0bbnN9oQfbvxLr8JVNgwUT8aT7PQN9NvFqnyhJknVNOAy7aRV9UfXSyxur/B4uEdChqsM3UxGTHF7t1ELxYRzfhDAx2TWmXzXmBDqCmLo/g2xIsRkdmUzXj+w88lJObBwdKXoIumGpqCGFAocMcuxjEinNMP+qvQg1LeEl7E6IMHORPTqHiAcvLDGNdwOLn8i43oQMCRYAJN/zxRJfiRcCpzjDYN9/ADg0PuEPZAq8An88GZVaT1E7B6/e4dDm2H7f6AAw2oqWIqC1RVhbKkKTZTSWKBIZxOqUyShxIR2RmvX782nyAmwuW5PI34vYuyFI3aJqOzdPjd0KFpW+zrGnXTScb0sN2L7kwzZhZmnNTTRHrkPJJTbzW+AZwyEFMNgBbVGYOPh6sbERpVlPUDgbNCcqMs6lCgRxWP2JQJrpcLSZwIKhFwok8dZYFBkmZ4RKSUoGaYsG0G3Df0+Ymw62I0Y6rEHEbf5smMKpuwLmZcLiJclgnWZYqSP2/ubZN3v5ojd8mZNIGGbqwIW6uBJSSgTg2lbaQyaeY9ZBCDS/qOU7kQbx8o5j61C1P3cE3sufVgAAeLTnj22T7gzzelacdH+qNJsiQWlJ6dre1zkEgeAmQYBRN2KVisOLVGOvjbOTPGQR0DWJxV6Hy70PIFgpUBXO4VFSSBx6nHmezSEwwND7HPZweFfS6TepymLAKej9MPUr6NpRpe36KdPSggJPsdpSDBTNOmoTxoCOxq0qs4bGMl2M8zYM9UfiZjkZ+ZyxY4ZVUbqqSP4Onhnin+PJHGaweqUeWNpececiPlKx6cEEDI4C3nsilWD5KAhj1DyXAEj/l885nljseUFjZ/7o0YpuF+H00nH9LouLbcX4Z7FYu2qZGXQwgpkMefB2eIem1UKv/vtP7s8vD9uZeJf80xMj5I6Nwb4gjg+2fknkxJ0EITcqCNBrR8bYZoxAVubht8/XaHL95scddMuKl77LsRDQt7rmsySPIC8eUVGl4fAnrlAvs0x8Gjx5d9g9/JBwFWf3Ax4HJ+RB5RAkwJinmMTGRYOIAeChMZcnJaroKLjZIV9DLeNxrc0YNOHFEVoidZxTkIGwCrMJQ6B2atvLHnTKe8GLkfAlZc34Faz8EDvzYkdxmwZsAlJRHBmbhN1/iqq/Dzhxz/4vECr+Nr1BHT0mJUUYecibAE1Duy1nrM9U5TXbKsBFhxGphSYsAmd4EKKV4kMT5PBnw63OBZ/x6fZwdcXs4ov7PCsACiIpeh70jWjVh0nso0GlxFU3d/YvQZbJ2QxUAPkdGCShxYMn8P8ylMEnpgEdTlWrQBmY855NdSjzsDh7VXmXRS5vPu/aMtQDcs+OzZ8MvqIsqpjfkXkqOCdEnF/tFjhuzcVoygqdthaHbs+t3HkuBKoaHmHJPhlGOeKYOkqXUu8IGf3fJIXA7kU3yyBLLxEUncYE7o1TKyI0T3WKO+adE8RKgfc8RjhbGZ0bYHlMseTz8rsPk8xbzOsM/IJqyQJfQqZAhQAvpEy7tlilAtFm6E3PqoqZdUmCzMnE3YNzdKmntzKPA4rVDPS31vNjZYRHsU4ztcbyY8fV5icVViWORoCDBTYpZUiMYS0ZSbfI1gldIA+buzZN1slgwQMVoTS9kTeECD/miLeN4jmghYEXwkNl8hzi+R0KeFZKIpMd8rNY5kO3AdEICl7xwBHRZqdD830EpeO578S+YaGRLcOAMTJNR4fLvFmv53bNxYb3EQuEcy7LDsD6g64OYX77Dd5XjVrPAmvsJX2SVeJwvcJQnqJJNn1QEzHiULM8CKoICtU6JsDTbdHj+ZW/xe0uK73XuseU2fzXj63Q3m64Ui6KfpAtFUIZkLMXS6xzvU23v0ba0JfVISFFojqRaIcr5XyloOiIYHXPC93x1w8803GNsdnry4Qvl0o2CAafEEY7QC5lKsk/HQYWj47DtT1ev8MAgPw5qw47M2kMzJmcZs2pu6tl9Dj8XlBhfPr7G43mDM6NlkQzMylggCRYcOM2vJ3R7N/qBGXo27vN896CZPka6WWFysUSy450RiHHb7Gu3j7hi4YibLLsnnICSPcfHpczGAaHw/th0OjzscWLMy/Y+MKb4H31uVZMnB9rpCvGaCIRtJMk8nxO2AiSxHvkeCTXXtgT2BOWzgK3sAJk8SXKNnTHV1qbWjNce9pm71npv7LZr9XoxdVXTa6zgATVBeLLF+/gTlZi3mEUHBsW4xkC3nAJBJ55zha27OAq8IyompITY560+rs/nZ0kWGkuDSkuAm/TWNxcNngrU3Ad6cq7IecLh5wP7mDu1hrx5EgBV7orA38ixiUvDlhf26WKvR5vXd3d6jf9wLyKG3qNOtTWKXpYgZdEXwp8jw4vvfkURa6ZJ8zxyk897uDhhqrkMCSiZ5VMoj1wTXmwCdRB7BBBgzpr4X3DtqINojimqdnsOwQjQvRHyY+xljPaB+PKDZ1hjrXtdU/ogOWCnAw9giuvZZtUG+XqN6colis1IoAWu2kb0W+67X7xDTbqPt9cxQzeAlpx0rzrzjulislliuV3r/TdOg3h8ECgaLCrEVFbBDAkSKIYux+vwF8qslsorS9z2S6R5FvwNu7lC/afHqiwl7AlbZJ/irucRfYsZrvkftd6lYgardZH5vXtLqZ3SWTkiyGEW3w/PxET8jYHU143q6RULAKifpIpMM+xywCobzYeBjtZ4N8H9bSqANek+2BsEC5f8XwEombCeExHCLAGBZn2HyP95u1hAj2rYxxn5gMJ2991P/YT1qUPR87DEavs76HPfpE7pkfQWxAO4XxBnIYOOakHLGSQVH8gGfRytS9Dk+HNzbez//+2j1H/3XkgQut+9Q3nyJzcOXuCTDKt5JL07kdbG6RFFc4vLiCX7/p7+PH//u7+Cx3+JvfvELfP97P8F3PvuOjIr//C//Fn/6Z3+J/+vbA96Vn6C//Ay7KEerGsmm3vJMmii9oS8WTQnNsT5oYNTUO61dD8a5aYytQfsZQt3NcybERh/NNM6YQmJYefOgLdD/t92AERnNIc8YXtaMm1yRreJ6uURPY3luvGTscPNjQ8ZJCw8DyiUXC4w5p0090LW4nCd8DuDzacR3ph6L7S2i3Q3G5lF63YRsGaY8cfPnKw2MGW/RD07VU+oIkxRjlKR7arJmmylZVJT+LS+W2sSSVYGehtui9M/oZ/o4MWqZE5tCRuIswHXok27sWneTW88YW043GclOVhFfn6aViRL/+Gt1sXYfHkPVwy8tL/c+CXK/czabNb6nRs/+7dSQh3/hBq2piejK5oWwrWvc3N/jfrvD/eNWh1xelFitVtisL7CsKm0wvO9LPgxnvlHBLyg8wmT6nF731GhZA8UCn8U1n0zzENGmJIDPgIK77RY32y1u93vsB3q/pDiMlH0skRYrgWlhoh2AK3cMEGh1ZASF1I3ALBJdO1aBR4lCEbV4ss7wyVWJq0WKZcKSf1QdyqtihqMhXU6zcTuoef2iRA3orptxcxhxs+3wWM9oukkHx+VFhZdPlniyzrFORzAnhdKpjEW0KKXOsREYFXhCdn+DaX7YoALzyIAtA3uVIBmMx/3zBUZO0F/bnmQ/O8TA2mZoKyEwu8ImGRaPsSrCpuheEC7B9O3Yk+8MKrKm1zc+sh3zwn/+CWwQRVkoJp9fo8va99h7VBnp94vPjEPXfiwE3aQ52Kvh9Pj4wD4R2dWT+ChB4FTKGm02rQYACbCkhl9yJgOdjrIrb8p57QWmGXZ0/O80jaGpPv2ZTKYZwCU9T2QhUuNOvyOCKu5RFe7D0bNKDDkmTjJeNhIQZF5B5pnGPZKHnaWL8L0y+ZRfT7DMJYjaDEL6jDPnnOFpYId9RqMXmyTzOLUWgGNgh+6BbxMGZBoLNMwcWKRS8iBPiuPVMENSFqMs2gOrzmFVAXoylhbV3thcpqgyeQZvL98fJaf83o7yJ/cLoA8bI4+VxOnyGitMDODn9SEbL5j48y0F0JbXRv4AvOcui9P1cyNPJXYS8KKqgD5M9HFIZzW0NC/u5xJdvMaf/80r/PJ9jVcNsJvNoJ2yoUWaiQ3a55lMjvl5+4hyOEsHokHrxUjp2hb/+JMKP7uccBVtUcaUEFHJYFPnkR6CLunW+yXrVMbdQUpke6Lda2c+hYHOPKOp90f23Yn558W5F0T2LLt+9rSMrWBSsMU5FTyAK/a8chJoz7WbArv/oEVQk71n/87UVDJQ+DL/D2tvtmNJlmWHLZuHO/i9Pk8xZQw5VmVXJqtHUA/imz5F0IsAAgT0A/oCQWrwS/QkgaTQItnV3VXsqpwzBg+f/c6DzWbE2vvYdc9UNUVAyoQjMiLD/d5rduycvddeQ+718T6P8Q9jF3+76OHG28faiWXtulVqAl/a9DGSTGoTflKK3xkb+Uxex0bXCdGnV5pn43GzwmDxBsfBEs+PPPS2fdRDpjOqd2BDby1KLBzaJKgcw2nUPJpSKVNKGka2Ye2VmdoqWDpskgbS+Ia4toc8Y5GsDEMCygLnlequSPlLSU8ym82c7iGUqAsTpwHCMBJWXjssVG+P+yEcn0lppvinLMHEWsmkhsnzz709g2Nzj8lFjtJw+l0mYnlA2V3lDlCAoBobEXqBhMIaZipfXdSoUooDlUkiEg3eVtZQbDCp2C7WcPwKpZshF7ZVApfAzCxHMa6wvilRzJl4TrFKiXDoYPi4g/DURRG6yJ0hXG8LIRlWlY18VSBZkiFCoFUl1d1+B0GHE3gO19Q3piwz1KsFemQ7zAucX2aYTAHP21ZZW76E76fwgyX2jmL0DzoofTKJ6FvVReHGqEobXuVJehfBpDIphF3CXyW0gteSrG8SoMIAoSQ3h+Lfw0/T2ATbUwGuJG2tYq3C9xzAtntwnS4chFhNlyjXZATmSOdLeS1XgEHulyUqu0bQ6wh7pjscIOrEmM/n1FljcTveMCRYQ0otzNfg3m7biIbasLr9LqzQQukmsOolgmyGYJVi+XaM6U2J23WMdecY094hruDirq6xdjzMkgprx8HcbZDJec4zTeVIBALoGrVTrvELp8LLZonB5DV24iVOPxoi2FNWaFLS9mAXkdNHMc+xvLvD/OYc87srsUqgbykb6+3jU/QPj+B0QpQu7S4yWM0EdrEUYKhaL1FXK5UOEpSJBoC/B8fZQpN6WI+XWNzcIZ0vBDiQwTS/eB61xt7CRjFecgSuKWUXloQ502kZkeXCIJdUaSbJfvAYJ68+YFoLFlkie2fs+rCZkDuZY3x2geVoImyxkgAFh6ccpPF6cWAR+Fg3FXaPj/Dy44+wXCzw+pvvhcGTjGfwCZYZuwWekxzScWhdMPRgf4Av/uzXuDm/xMWbd+I/tprMELm+yDzF5F/q2UYCCSym5g776B3uorM9QBx3kCyWksy2vhsjm85RrlJuvLpWjMetSHPE0q6BzUFxrwcrDnHw/JkY7NM/l5/v6oe3mF5cCXDVZJTlc4/Xz9l6a9F3d3BygEcvPkBvOMD52Rlm13ciPyNwJTLezVl+3zOqnYPxOBX/VfpH6YCabCQ3ChH2uugMCSLuIBr0BRRJmERHthRtBWYrLK9HWN+MUS6W4g/Lwb0wyig/t2x4lCq2hvFkbPU6+PCzT8TegtfZKSosrkeIyRxpB1DsB3l+EmSKAukHE7vG449eSQ/NITvfO+/N8m6CYrnWALM1B8rsZbiHkDFMkMUVALriULDbRWdngM7OFlxucVjJV4OlnC/d6ATJskHEcyevcPX2HOsJN8wSyXSBkL5OJpBIBo+m3pdhneNiXVoIhwNsnRxgeLQHvxshSdaYXF1hdTeGm9JXkOBXJj27hG3xGZBBFtlMJCtwgK97O1lWNDEnu4psPzLQhGNsbDxE0sm16NjCKrcPtvHks4+QVhn8kOE4c6R377FHmfE4x1e/vUPqP8H74BjfWR38AcANkwE9suR1SCmhBSIBd6SeUgN/7SmqKkffLrCdjfD5rovPejni5FIIOb5LYkcgNSXr4U6nK7UVfy+Ejg3hoFVCqFxSyt1NDWQ83n7GLH/ImGr/+4+xmO4tYx4URj+rkTZd9M8SlvV9aG3W/hzlzZhex4A9JROSjSRQ/n7FIbUC5tzf5D4S0OV9rAhoZfJ72rHo5zSG62ZwviGkcAAlyc1KViG20H4pNUp7aBnAGaWGDJnbpo8emhwMmmHW/dCSP1ffF9/TvYdWDSv+7/+6CaoM8WqMeHaJ3vQM3eQGHSwQuAXirS6ibh++30fgd3F4cIzdwz0sihUuLq+wu7WHk6NThFGA7y/u8DffXePrWYNxdIy0u48FdUvSvNUaLW78q2T+Rg8kUsGNHEdurEmV0ykkn0FeXP3AOpEwrbLIkSr4dS4+RK3ZGx8G0s4oE1ANdttaq0xIEGwBUwx613pHbZBJBaoEsGJDYeLQQ99DJ4oQh75swKQFp0yuWudgmTEvSbPL0fM9nEQhjooS/cUMzeV79K0CkV8jil1E/RiRFFAdAcsG3VgWE9k9XCirFSck+kVKMFFyxiBzOhZ4Hnr9LnomBZAsK27UJBlTq8tCm40YB3w2ASfqiSXFS4tdQT3NQhLPJW76LJLIlDJ0PaEBG+NXAkWk84ltwkOzw5Z2bgrgdqHdP1gtWPUQoHrIOGpBCi1k1VRTJ4NpVWI8n+H67lZAK75+3OlgOBig3+tJWmWbFMfNigbZLWC14cWZBo6/Z2HRAmkKhpjAHa3aAMoXZE0pcCGRvwaAYZkSxJEkeN3MF7hdrHGzyDFZVyhIXQ+6aByGoivLSgCU1jj+QYPSgnXt1Kg1NOb7Jv+HE396xu30XOz3XfR9ILTJ4Wolm2wkjX9BCyqJzEJ1ymQO0DckqYFF1mCyKjBZ5khIvwLQ6wTY3YqwFTmInEp8KvjsiIecEGpa5lRrIK5AlDQyG2aUNo3yLW1Sn1zCli1gJvgmDapla7QAkjSYBhBqp/jtWpRmxhiKKoKlorJ2XW3ALgMitSwdpaS2CRX3GnkBhnjYm02y9aBoATOtU9W7jC4AbNjVT0KLUn1/bNjZ0OuG3W7ALXrSMs7oByTbsmFKKaDXejBQ/qmS1BawEjJPK1kT4ECblIcHw/37Y59KQN3I0B5ICPUJalO+DEPFTFPks4lu3UgIlGK2SQdrD2Kux3zNFDYCUATmyJDSdUzgRUz+uZ/Q10TowwZwMvIj1aUbU1GWCbIuyGxoJYQ8cIwpp9KWDO2abTeniZRJGRbsRt6tjW37LIr0aIMRqtudeCi0vhEia1bWSQs0bsCqDUZyv67lXDFx3yJLomygYEqcLcl+LaDENaTNvrK6xPj6IfDEQlwkHQoCyP0zZ4ped/O8tL5hm8Qw9YuTtU26tM31QQNVMr1Il9aBAyW9md3D15dr/OE6wQ+LBlM2r3zuxd/O1kCMgExPHeSIAMeY+5Jr2itWOMUKXx5F+GhQYgvqYUVCRkUvJH42Aj7c201DxOeV4QaS5GKinMXDRNZTu642O61IDTZyUVPEaRF1bxQq9+/BUEhrGIXG5dlvz2Kzfjf7Nc+zfxKw0hAAMmP5bmiiK88ZVRoErLIY/zBxBLC69fexsmONXadhrRRyauwvUD29OMpSTOr5A+jhlPEMbBpsNcBxVeCTpsDjcozt5AxH/QxHj3x4Wz6q7kAYImDT4QawXQLkZA2o9MhnId0eoGYWqrHjRgxZ5PADD3lTCmODAymRVDGWXeRVjoDIZBWKt5QBdznscwMHq2oBj40o2QYEsiiPaFl4QajDBFm+7R6hXjHc+2WXpQ+mgGBq5K6gn2G1kaDgW2oJRVZ4vUZVrCSGnGdTYwUonAHgdBSMp0yeiaIEbsgsyUpkC6ZcKhAm7EzXlkGaT6YH5UlkEjgVEnuNrFrAQSKWCu6qQDMtkFynyKcF0gWlrA3ivQi9xz1Y+5BI88bZg+8NEDQuimWO9XgBJu8xDVDkpGSBbHXQGfbEKF1AYZsgYAmLEsNsgWaZY3SZYXFXwilDYTtYZDx3aoTbtF0I4Q0jZLaFjGBS0Edjx6hzCx7P2ISWGMpMKZYqMxLzMfHsU/YJ2SxBtyPNq8emTr58ZORVWmzsU7FHkIGA7cO2ImEbZXMaio+Rz+ZAmqJJaLjM++cIE6JxKuR0rTSS1IPTY/SHA4xv75DMCdCM4BqvHdnIlG6uMik2GnEX8e4e4v1dkTtWIc+jJYJ8iogy5LMJxhcrTFcxsPUY2fYpJo6PUZVjbbm4nReYM83VKjEnC72hW6aLgtGJVAmUGQ6qFJ/bJT6optiavcb+sMDex1uwBwGaaIi8DBE5AwR1hORugeX1NZY3F1hPbxGSzUbPFTdCb/8Aw9NHCHcGqAI2qWs47gJWtQTSBGWykDVKPw1+LjcawnH34dtD8K9M3t9icn6OfDYTo/lNghwZRrIX8z0bjyojfxMmiDGMFmYnhx30+aM8iuECgYvdDx7j6NUHwlqa55pq2iVgleS4e/0O84srZBy8Mu2SQBm942QQxoa6gh36WNQFto8O8OrTj7FYLPHj199JCmI+WQhbS+tSE4DEQb8NpBxqHgzx67/8c9ydX+HixzeoKcebLdGhb4yYgpv9VWTODKRoYPUiDB8dYef4SBhdy8kUs8trrG9GqAmkZAVsgnQiRSRYbRpOMSCnX5UNJwpRBj6e//oLNKGPqBMhX67w/pvvMT2/hJ+zN2NoSyYsaRkEc0BOcN93MDg9xOnLD0RC9u71G8yubmGlBZAWwtrhedyqSjaMEWmQWY+Uho1KCR33Rw7sLVhMe+vECLf66B/sIdoZyj1J60J9tBogG00xO79GfjeBnfHcl5sg95SAroQBmeT1tKmwprfh9kDuy2Qywd37SwRMoh0rKLixbBDGOBc8/Qlc5J6F1LXw+KOX8NnvRaEweuc3I6zuJnKfXO65vE706pU90uwZvL++g5wDTaZV7++gtzuE26GaJ0FjrYWNRC+2wN1HulLGdbVOcfn6HZLpXK59naTwJMBJR+rqR2kGpFxSrotZXiHY3sbg0QEGR3vih7xeLjG5vMTy+g4hhx8MBiHwJNJYHTDpIJpLpBF1j6QuUxwdhQIyEAAky4+KY63NtBdszd1ZsyQ8C04OcfrxK6RNAS9gJzVFPrnALmpkdwm+/ccx0uAxzoIjfIsOvoWNW8dDTisJGSpp/8NgCpF8cmjTxh1IXVOgZ2fYyUf4EwJWWwWi9Aqhk8CxyfgLBJwSkDlmTx6I6kCGzC3j3zS2bT39kEGuKab3iou2tvn5rz8ZpLf1T5u898exqs3+8E/9zPbbNlLE+5G6ctZlzyhRlWqyLgMr8cO7B6xaZhjfXwtYtUFZHNY+HJQ/ZJEJaGVS2tswM1o3iDXPZlivvaH0VtKL8dzVoacQHChkpX1FSyBoCQfcJwyzXwGr+xrb6v0Pf93YeYooX6GXThGN38OdvEOvmqDPBUR2Y6eDIOjDdSMEQQQ/ipAiF8qfVwLbwx04UQeXSY1vFxYumj7G4QFW/pYsJBas9Odxqxw2m2Wabdo0bLNkuqkUPhPdbMAGPgj8cHJYmQXBwk+Sv3wfoecjdGqE9Up+Fa8bPuC1fk+SpkJHbcEuTtCjIBQpmIAexoQ5zykzeyA6FA2sMT1HjUGvK7KPThig3+mgw9Qwbtw5/Y4avL9dYJkVuF1MsZhPEdQVdlwHwyyDv5hh6DboBjY6wwjd7R6ifhdBFEujwmZ/lczgMAFOouFt1WkzJc3o189fv0OxZoxpDqaf9XsddLsxXJr6ybTM+K5whdKPxyT98EBx40j05hoFq1IBKdQNi4Kbl8SSGtPl1r9EHhA2qw/M8lsAQ9Na2kflZ1REoXj8HKRqr+69kWIL4Eiz2jYs1Hm7jsgal0T451MsVksptnu9HraHQ3SjjkYoC81ZkeR7RoW+J05GNsCEKQjM/9nIkkS3rx9SEmlUvsfGi/IWBa3k4WwaobmmdY1FWWC8znExTnA9S7HIbVROBxXNecmSMm2AgiutOeq9EXOLsrdMGLEiE9PZHFuhhd2+J1/DqBFQyROTdAVt9Aoqsq+JNTqxFyNoA34Ipd+2kTYWlmmO6TLFap1KTHYYeOiRLs0Dgr45fOZMrH1NSV0rRdswrO595CSi+8ETImDVBngyLDvzN5QVo2wcYfdUpUHI20GmTv43NFITa68rRjdTBWdaXzvD8NI+1FxjAx4YYEknXPcHRkvH5T7B9UvD6o3Zpfmc7aQgT03+AAAgAElEQVRDNtCSE241R5ZJgfG90ntoGnMDAtwzCFs2kAKt+ola0K8lbJr7JObQhrfVTplMk8/nv6zJ0NPXEYmqAIQEfZTpx/fVDoLbSUT7efk/aO6qm/+9qbJKAPSa0jRfGVq6npVZpgCWrEkDPkm2DgE6kygjfmYi46tRMgkOTI1VP7FCnaBFJsymSX5ngHCx5ZHKRO8n1157QOl7UK9T+R42CSKN1Sh4SbVsJcxmGijTIGMUqmakZnIjDBvS0/ncClfSvIc2XZRrU6nJcr1EIiydqIKxIm3U9VqkqTgg+cZAlJ+T5wO97FhCsYeXgtiweziJ5ZCF74fvT7wFhIamYKQaaKsPoNQ9Mi2+9wITg/+WNSh+NDxzGE+eUVMh0yX65CVWjOsswm/O5vjduMRNEwtjmVEVwmkhaEZzbl5LOfSV6SNm2k2NbrXCqbPGnxyFeLmVo0OzUfrmCGOOIyNxpFfGMBMCzXnJgITWA45/xvun4NV9sdGuOU+ubxuaoNMzKWbNdVBgqpWj6U78EyaukZ8qwPVgvxOUS2n27fcoW1WvswBsnMIZORwBKxqmcmGVXg/nWYTfErCadwWwWtKPiqlHYsYvYmBZH/rBgIDghmH4UQJesMGpSwzLAq/sCp9Xaxytr7BTX+PoAOg/CVHQeDvYFrat54bCemEnWecN6rxCU1TCAtcmWI3WBTwidckkyxFsIvsmp5y/rsTfj8yYap5Iw0rQp8xL8caRKbZ5BuIoRBCHyJxSGNcOpeFM76MkZ8W0tEqeV6kpHgJWwngwg47WQ0sakEaSXRnm0Up12RTvnOzD7fiwAu4NGapiDbsu4AvIHyBtOnC8DgI+u5RLUZI0nkmDzoEbmUFi5PyA5RF0IsS9Ltw4RmdnHyWlVE6GAmthHIUo4WcFHMpgb5dIxyssJysBsgeHA/QfDVBu1VjzfnrHCJwBnLzG6maC2fkN1uO51E985sk6Ivuof7CN3v4QLr2GbFoZ8DpkcLORsAjWVymWV2vU80quvxfZCIc+uqd9YMtFHftIRU4cw3F67LrRJBWqyRzlfIHlbI5ssUSTEazifVfXe6lJ+biR5c56rBMjHmxhsLMjMrIV5aCUCZq0R510+7AqB1bRYHJ+g/nlDYrxBC6vCd+bqbPIyqenA+HugvMV38Wj58+wf3iAi7P3GF/doFmmAlg5pVYoysrS4WYlse8uto5PMHz6GP5uD0XMPW8Jv5ggZELp9RK3byaYzjxEux8gPH2OJIwwLVOsKgujWY1x0eCqXGNERlfjYG35SCnPpC9PmuCkKfErp8Lx6grD5AyPTz30X8YoOozm3ENdx+jwHiY2pmc3mL2/QDa+RbGYokdQL8+lrnF7PWw9OsXg9AjOVozCTuEGKVCvgDxBSfP6aiFSbyfswPUGsO09hPY2qnmFq+/fYvz2DarFAh69qcTQnXu4SZJkDSCWBspIkmfUYcq2gr7SM4giQplqHBKnvo3h0xMcffQSzqCHJYc7toOO7cLLSnz3m7/D6mYkYGPAM0DWBsW+WrcQbKGcmNdzcLiPl599gtVqjR+++kb83PyikfvH/V0GI2Kwrym3azbcu1v407/8C9ydX+L9Nz8os2mdoudTAllA9mducgT+LGDKwXrkCivs0YvnAjaMrm5w9+491jd3cJm8JnYktfgWmYJNawXKegjacu9lIFPk49P/9r9B0wmFjZHM5nj/9beYvb9ElNfokAW8XIuShO+eSdb8vibyMXhyLAwrbsHvfniN8ftLYcl5ZBDzXnOYQk8rnsCm/pL+RHRoen6TIc3PJ4CVCVRpPDKiuugc7CHe3UbnaA85NXc89IoCq+s7jN+coRrP5B6xxhZZm5HMtqQJXt/cajDOVhgc7ePFxx9ifDfC7fsLRDyzV5kk1HG4JEe9DN5VgVI4FnKfvpQWHn/yCoH0fCHyJBVgkAwvm8wqSrwlCZKDFD2KhEVmW8iZMOhayHwXvYM9bB3uwu1wOJWisVORUfPMQ91HvgZ8y0Y2W+Dyx7fCypP1x59ZVGIvo9yC+/NUBpiui1GeIdzdxvDRoQBWlFIuZzOMzt7LtYr5HglgGlWUAC/CSBSDPqmR3MCX68DPTnYn/062ToQxRgWR+KjJsEVZWAJaWkDmuYgePcL+82fIBLAiKDZFObvCVpVjdb3E6+8WWHmneBcc4Xt08D08jJ0AJeXnQhMyUmsDWIkU1yhbWNc3TYG+lWI3v8MXBz5+MazgrS/gEPTja/qhDjYMYMW9twWs+Bw/9KBqASvtUUxvYCQBf4w91XbJ/yWGVftz2r/7818fvv5P6ibTy0gNamoMHfCb+rtVC0mIFUkpxteLQ74WsCLwTEa28dnSpMR6Q/LwRZ1iurOf2a3c1/KsydWKQHz+zH8LmUDqNDP8MuQBAdFMnSeuclR2PASsZKit65Tv86ceqIC1+z/+66bOUgRVgV6ZIphcArdv0M1uMQx0qubRoDnowfepryaoQH+3WmJ1ucE4XojMDXHXRLh2tzEN9jHxhljBk80qsBoEpJYXCbwqR8ez0A0cdFwLp7vbsmm0jabcAPEoYUFaYTKdicl2Jilg6mnSiWJs9Xro+jZeHA0EsCIqTkYQPRkIWNGLiMX2eDyWn02Qi4AVWVIErFiQ8+aKYasgj+0UWOWAktIneub7REMaEBO8ErSY77GmUa4v3iKz1RLz6Rjz2xtU0yn6VYWBZ+PjF0/gBTbsri+mduTBC0BCvTEN0KxMPA3k2SNmQxRbIl454bVEx54sV0LbJULPRCc1yVWqrGf7KpFhA+a7sOmlwV8JWIX0J1CTYSlXNowU9XQhQOPRgM8sdF0obAKVmSObk2FRyX5nZD73Icn3pq33D+cmJs2gF8bM9QG9UjgohqXDIFKVBGr8LSewZD6wGWEzvF6vwQdHUt8Ifsrma+RV9G0Rec4GQWt5ci0EYubIpoHX7nwjMRLAqlGzPU43Zfpg/H8kwYuSCTa5QtH1kVkuxusaV5MEN5MUs8xCYkVqNGt8q+Rqsulv2Va6r21i4rVR1Xvt0XQ2n+Nw4ON4t4vtrovYyQ1YpeCZStLu1ZVq3Gvib1lTcf1yE7IpA6WW20ZeEfRLxfOLgBXXbEBAlI0yi2jq5WnmS1mXmSbJ/TZm25snwdDR9N63aXDtwWpYii0Tyqwh8T0RVJ8TbjZgipA/ZJ89BK0kxld5OZvrotfHFGjGy47Xd8NiM/Ad/4TP5E99sNpYd73uPIwU8TdTwoeeQtx3WqqsfvrNhdbzyIA6D2ScLZQnxaM8HwoYtSCnLrFWwkjZnGEDmYRK7jMCeJgDhLKeNuZegTVtypV2q74+BmGSXx/6ZwkbyKQIKstHC4mH71ESpEyyjoAMBqgyy1J9oKS3IrjCn69iaL4s8Rv6ppF9KGxM3RUMaKBAp5q23/vkidG5SBTVw0QSWwwD6aH0V5LyWCgWhfGoUhabMC3bz9BUCBkkQVmgYd5JOpIuDZFgky0hCnITjk3DZXKuCpH+2bCZEsXhh0m/k1vMayDm2mrUTtp6QICCxVRO4IjMOEeeI7g+sqqWL35Onktc27zPBKkkxY5JnjznPFfOJ15TSqxzSr1z+tIo60yvjYJV/LscQPC9MZVS2JRNJs1Xg0JCHtZWgLW3g3//Zor/+zLDVd3B0o0JbQkgxURL8QjkzzbGEmQN8ezi/+/Va5w4K3x+HOJZL0XcTODZpPYTqHTVENw8D8KwNYCVSNUpb2NRmRFE0xXYMqHuAUggNNIW3pCfel215u361Iqh9IOf0W5q3NN/wkxrQSsBRO5TVtvBk+aTKjNBPcy0maQkUGRxG8AqFMDqN/MO7ghYiYE1z1T1fOAakU/FY5H3wBT16p2oqVdeRSnBCp8HFj7PZ9hfnGPPm+D4SQjvcYA1bQDcHdhuHwGlcDlQrHJk8wQ1vUOKEtmKfk8K3mvsOVO2TECI66C7syOSE7IUGpGPuiIrS8h2mK+RjWeombhqGgIOdSjJpQ8jDYG7x3vir0JmwpjN0N1EWE0yERdvQWNKbI7IlgusGT28JwoU8vFioS5yCDakXOuOhaeffohguwenF0qSbkmTbzQIZV9yUNRMqPJg8bPOFljc3mE9otxmJd4nTNMSpobxnWE9Qg8cMpetMMLg9DEsAm5brFu4p6awqwR+RUP2Evl8idV4hsnVndQlu8f76J9sI49rJHSk8Y4ROgNpACdnl5i8OUc2VkmMrDfWE76LeH8be09PEO8NRSaUcShiZ3CqEUKeVXc5VudTJDdzsWjoDDuI9nqITofIY0dSPOkt51hduHWIclULqLg4v0C9XGG9WKDKMmn0CSgJY4L1I5t8YcdRMkrfIQ9ht4shWU2726i6EeqAHq/qj8IalkU8m71mneHuzZmsBWu+QkApIM9UAc9pMZOL1w0T5lZ1gaQp8fTVCxwcHuLszVsBMXpMEyTTRkzGlbdsrLYk2W+RV9h9/AR7L54jPNhCFhYo6xnsfKTG69MM599cYnQHDA5fYvv5h2g6XSyrtSQSz5c2plmDq3SF6zzHuHEwbVxMax9p2QgQfFyX+NKrsTN9h+3iAq9e9RE+9bGk6XG4D8vqo2f30Cwr3Hx3htnZBerZFFaWyJCN6zOhVMWxER7sYu+DJ+ge7sKK6TNE579EZKpVSUngXAErL4LjDlCXA8TuLsp5KYDV5O1rOOs1YkngU7hbWE6m5uY+Iz494guo55GMH2SAQ2BBmgb14HUdzFFg69ExDj9+CX93GysBgS0DWBX4/d/8e2STCaw8R8TpP58JgjIi81Mjfdbr4zwRmd6Hv/yF2Dh8/4evUS4SbDmBMJ4ktU3MzfX9kJGZOEBwuItf/8Wf4+r1O7z96lvYaQ4nL9ENAjFPF9YE37/nofQczKocZegJYPXk1QsZqtyeX+L69RsktyOERY0OzxAxQmcGt/Y6Ys0gjEYXKVOZuYf2Ynz0L/65+LqRMECG1eTtGebvr+AsU0SUtjPJjUxsfg+vNwH6rQ6Gzx7h9MVTMYA+f/1Wnt1msUZQNAg1ogJ5lpnkTNbXtAMo5P3SE4drOC9yBeRErq4jXXnqgwD+9hb87YGw3+qIBrCOnO3Ly2vc/fAW9WSOAWV09KAyDLvWUoB7LaXSpWthVmXYOT0SIPju5ha3784R1Tb8jENlgnfKipQ0SEMeSNk3hJ5cl9NPXm4AK4J3lEsur27hrOhZS3BFZZsSYCTG/pYAOpndiGSOP6N7uIctgkkRA4ISWe+uQ2m/h7yI0JQeYx+Qz5a4+vEt1ncTxCImtlGnhbyGsnzbNEOttbgeFvSx2x1icHogXmzsv5bTCSZnF1hf3yGqIOtJ3l+b3EhGEh8JxxVbAqp4eB24r2/v7UqtMx2NUZDhxdrb+FyJvQ/lrBxieg4Kegofn6B/dIjSJruYia5TNMtbxEmK6eUCb9+kWHjHeOMfCmD1o+VhZpOEwTAKgqjqB8dehjWgb4aXosWSA6DAlk3A6hZfHBKwquGsL4FmJcx2Ws2wBuNzEkUcRvCaUo7GYbn6Lt3/cy8J3PS7RuHxEHhqa+yWVfX/F2D1EMxqwSsBdAzg83BQrcnOtAYhbsLPwzRsLZypmGABK2FYri+DKv7T9mpqo8MtQ33B7gf8Zv20THr2umSdkiHYAlXm1xboauWGbfiaDD1bNY0Ai+yX9awkC1xmMWa/US/Vh709YJ3+y3/dpEkqG1OnqeHPR2hu36HDaYiTwKWlYpGIx0kYkF3kqY+IRf8nD92gg7SyMGk8TNwtzLpHWMf7SNweck48kzn2Yg/7kYO+C3R9C8OOLz49sVvjcBCLqbQ0OCa+mh+JcgducinTOExUK+mpbFhaplRMWnyxFkkgJyFCDRTD31q+X/yYjIxjE1MuC1sZAPy7Npt8Ywi/aYmNJ50AV0TyaSBNrScfTlO8i1iGJn7xUBgtGgVaY3Z7K3TKjm3jeH8Xg2FPJmgl+wpJqyDVFbDFzqRBvN1B0RQo6R/Fh4Nop/Fd4abd73SleKEJon6tUOQ8nGmqWCNyI1TUqVPDTSPxKJCJDXXmpMjSkFslmco8UMev1lCaka70qNDPqVN0Ghsac92WMWM6RGVZmYujc1sxu22n3m2DrwCS+Wpt/tvfmwXYmjuzYdGEt0LaCNn35Wqq2a+ivuobI6wiyxUaoVAM+TnaCVLbVt3Tv+6f783b0emMSoyUASM/QyRGyppoASulsBI4K6S55aZMY7+kdnE3y3B5O8flNMccHeR2aJr+e0mgSgOVcaaEFqOr1tRx+fLrBJ16ikc7EU72+uiHlAfm6rFiqOkOo7qNV5QACYZlJUCPpHTwHubqRUMqPJl3nA5Js5xvEhFVBkLNP5tVCVyWz146NOZvf27bmm44TzrRM6bhG6lOC8oYlgyv2T3g1NJO1ZtOQZJWhMILrwf7honG6WELlhkmjXhqiTi9Mb5JagpuGQTfDK/lXknasOhblXkln8Cg+xsmX2vabXycWoCTu4XMH41/lVnR8nPuJwQtZcigJEpOMqCnSv4Ur1JDUH0buoFrQielW7rRC0NH2Ay6j7CXJCAkAJ/sV/cMtJZyKzKEB/5n+nQQy1Tpjh6GBhCV5EHD9mo/1wPGoAwFhJmmQAAbKc7TJflSth2NZVf5G9cr11YqHjt8UmjUyAPGcwMB3dOMxZotHiOUbosE27GlQCXQFLDZKOnRwM9t9mSh25Labsu+LsaqBJTkq5UK8n2yQAJCMdIpYfFLEi81iZXXnO+8cksB/Am+8Gkoa0eCCOj1lNcWEjJUKKkSXwIChWp4TGYCG7/YsRFTmt3pyGvl67XcHxZjBL0WeYklvzINYSCoI0Cs8XpS0/taACiyX3u9rgD788USs8VCTNJZEGjanYJiBKg6UYgei9HARpeMYU6aZBK2FjlS1WRIagtFvIe/fTfHvztL8DYLsA4HkiRI9g/fr6bP/ZRhxY/n1w265RKn7hqfH4V42mcDMYFvs4gUPYCGPphJXWlSF/nMcbgjAx2RVGcb+V67oW7kgWIQrWk47fmhYQvm/GhlpEbOIt9nCimdCgKBF2waIgXChEe0GSo8LARb37WHEziRj8oz5/8EsLrIAvx27ODvll0FrOwYJaeAHEyQWSnrhWuczSeBfAWsybwiS5nBJVGVYyeZ44vYxmfZBLuLMxx1Epx80EN94mEp6Wz78JwteLWDYp5geT0Rpg8lHw5rGHp81VwzxquTja+Jr688B97uEJ3DfQTbQ5GJsWBejaaYvj5HfjdGM1vAJtNPABYdSPA85xCn6UQ4/eKXYvxME+CLH15jfnWDapWIpEcGXxKgcs9q01OvTc8zEeCGEKlJkLovSNCIa+HowxfonewjPNgWFg/tFghIB8JWIzZgi4nwejLB/OYOq9sRKoJVWSF+ImTyykmqhCPlw3G9ML3Xd+EPB4gPd9E/OUQ4IKiYI88WcJpEZPFWnmA9m+Dm/XvxDto72kf/YAdFRA+fDmrsI7S2gEWC0Y/vMHtzLo2vz3OXH9xzsKKsuB9j79ljbD85ht2NkYj/2Rq+M4dP4/JZjvXlGIvLWxlcdfcGiPeHsHZ6yBhow6RsN0bQxGiSBslogWw0x+L9BZokRZHRT6mWvY5AsuzzrFf5vQyBkXqRzSgllj66vT78QR+d0wOgG4vnKBt6AhJcHzWTnBZLXH79LZrpElFWIeLGz2aCwBbrVqkRuJe5WJQZVmWOx6+eC8Pq7PVbTG/u0LFcHSoL+1AlWWzGCciWjo1ZmmLvyRPsP3+OaG+AIiyQV1M4+RhBlsCfF3j9j+9wc11i5/glDl5+BKsXI6sT8c5MEw/LrMEoWWNU1LirbVyXDi5yC/O0Qt/1sVek+NJv0KN/VXONT3+xB+cImNOvzz+AYw/QdzooJwkuv3mD6dkl3CSDz3qMoTEE5VCJ7UbdjbD95FTuZby3haQh4ySHxUZeAKuZ2CdYdijeVVW1hcjbRbGqcPfuAouzd7AXC8RFI6BMlmsaXiuVlN6BZ6ek6TGVkKMEPfT5PNGeg8xBDgh4n2Zlgt7pIQ4+foXoYA9r44YR8ZwsSnz3978VwIrPcMA6RJL4KD/WFEEaoxNMGmUrdA528fEXn8tZ9d3vv0I2XSKubVhpLvUgwWcaiJNtSZCS/llkdn32+ed4/fuv8earb+AVlYDHnSAQ4IuAJtlCVshkwAAFGfVxgJ1HJzh4dCLPuzCs3rxDNhrDz0qEbBnIrC0KWc8cjJOpzgmWE4QCWBFc9w52cPoX/0xYZlKD0BR9Msfq8gZrPkdLMj0LOUsyJkczPqLfRbg3xNbTE+ydHiPPUtydX2B5cYt6tlQgR5hHtQGsGvGUkl6wyAQU6W71ZaiwWi6lXxIwzygPCu5ffP7iEOjHOPn0FfxhT1L7mFq4vp1g8vY9irsperRrMIxI3luf9SU9JdnoExgMXdSdAMPjA+yfHmM8GuH6x3dw0xJhVut7NJJ0AlYcAbCLyXkx+jHsrS72Xz6F243ED7hMEiyv7kR6ac3X4oXFYYZIERuCB8p6Zk1Gf7IydOHtbCHaGyLe2eKEG2XFlMAEHtN+wVonho0IEZkyqxST95dYXN3BkufHQiOAlUmzN5JKSYA3gJW1swVnm55mO4gHPQF719MZlpc3yO+msNcZLDGG5zU24V/c14zPKs8KArv0CesNtvDo6RN5ns7J0JpT4q2+Y62HmktT/H5HzP/rwEcwVPP92mW6JocVE9jJHPZshbuzBc6vHEzcQ/wQ7ON7RHhru1hQes/kVAGsVNrOOlQGgdITaQ+gp3mJgZNhr7jFl4cBPtmqYK0uhYjDvkksb+QR9ASwogoplyEj/aJ9YRs9BKzMvGzzR00brmH+5CFY1dbZ/yXA6iEI9cf+u2U//VNMLGW4G7bXhnjSpqYbNrnUHgSstHuo2NMaT1aeT3y2+TMImPKa8jPL71v/3jZgShj297UEh/UcCLeAVZsArr2T9pAtYMXajf9IjffA7kVceDZKljakTL9PQ3V+elWsp//yf2sSkbfZgtKGyRru9BrR7D265QRWeocimUlRHkcdhAHTWJSub9HE2+tgWTmY2BEW4TZW/RMU8Q5qNxTJk78a4flOBy92+9jreOiFDrYIVpEV1TDBJJEpn5ri6peATkTjWUgS1ZdJqE7utWHX/pQUfpqci4eRiWhvaRobRlBrHNgm/ZninokQ4vjvs2Fv+Qb38ZBtBDWnzQI2tGwLw8IQ8JZ/5rpYLFdyTXqdrmzys/FYJunD4UBegyW4Uia1YZdUNQI9fNDrTF5fTFTNl3bAioiTFsupPQ8ORogX2RrpaoEsWUo8aiCRxyqnY/QqaedM72jICiIlVzQpyrDiw0jjYTl6BTjg1IJaXjI1jFEu0XBpcg1409IZNqDVfeMuKlT6dxg5TvvYbPx+BGi5Z+aI9GyzAhWmYOOt8fO8hdKKC42TRsRsfEg11kaeEy56q+gDokmAlMSo4WsLtcgm9jPQyjDo9aWNDEi/wcivJLFOAStVTN2z69rY8bKhJIMTvQhZ6WA8S3ExK/FmAaRWqCCCGGerHLBlBLV+Ta1cThh78gUE9RpHQYrHOwEOhh1hCtoVPWZM88RbQOaAKXbFF+fBOhbAiuu+4lSUjSUBA2UqCf22NUM3DYtu4pTo8mB2Re6k8evt9btnGLVkozYmWy/pvYyMvxMQmGvLSIUUiNPPpx5ERusur2+Sq8QnSetDXiPX4a6jDCuVAhrvKvMrzR3FV0p8lmgezmm0YQERcBL/LT0QW7CKz5V42pmUilYOx9d9mNRI8KDJEoVvHyZd8L2a66L7kG6e8hrGPFw8W7gJb+Spsh3LxiQCTnmEKSewIEUUnyuz9+rhQGCHsKGamss0xoA38lHM+yG79B6wUvZpy77if7Pgbtc+1wLZl2yY+MVnmgWjAorq4ScMJZKK6MFHBoPtIK0bAZ/ygozC1h+K+0CBkEzYOBDvPlnDqqdDlpVYJ0zvzJAz2pzJMrznnNgxztlzELk2hp0IXTIqDN1YfHhsCwnp+UkuwQAEy3if22vUXhsGagy6kciWyYCSEoWTXgKU3BPY8CCTyGiRhNUO0rzBPCkxSzVVbzxbojCAVSsp0LQuGlQDW56D7TjCyf4+Bt2Oslkoya4brMsSb6/vBLSaG8BK6eI0PSZwp2cD92juocNBH4PBluzrZAbfTSYiCWTiKL+H+zjXHJ+EXhRi2PHw8niAQRQidrsmyYepfZTBr4VVUIZD/OE2x799u8I3CwvLcChnKyX2gZwJZr9jM0q2gGHoBpQEliucWkthWH0wyNHBVBhW+syQrK+gFL/4/tRUvxF/FSkwxGhfZfWy1s0/relmC8KSBcpmSn+ODndaenp7ruggRFlXrb+dAFY03XwwUWsBq3tOqQF7WwmrYeCJbEcknsYc9WeA1XkW4ndjG3+/MICV2xFTegGsJMJCveEUsOKaMueR7FNaZMRlht10hl/FFj5ObrG7vMCjYYXDpz0URw5WvJ/+ETyrBydvsL6eYvTmHIurEax1hpB4iQRbFJoAZ6Si3JtkekswxbMwfPYYw8ePEA2Gsk9Or25x9+1r5Dcj9AgCG5BCiNk015dmmabjPp7+1Z8i3tlGPp3h7OvvsLi8gV/WarVgfPXMxqi/yFTTSIFNSIDKoA3T08TGszHO+IzsbGHnxRP0n56gZHHLxtn2xHeF8jS/rrC8G0lC2/z6FtV8JU0zZUXCQOAw1CR2bhiUMjWipN5C5gLR/i6Gz56if7TPBYGMxu71SvzWPCtFtZ7j7uIMyWqFnb19xMMt8Q6y422k+Rb8podqvMDoh7dYvbuAn5aIODTgdhz4mBcZMt9B9+QAO08fId7bFkPjvFrB95iKt4a/KpHcjrG4vhb2evdgG96wj6ITI6dXjUtAuwuvcFFMVphf3CC9GaMYT+U6yDRYzj8NfmilsaxftaoRl9vNeesHAQ2UJToAACAASURBVOxuhMGzRwh26E/TQ87QC9a5wgZJUC0XePef/hH2fI1O1iAogZI+VlK3agVaZQTFAvHaIaD47KNXGOxs4+2Pr5FM5qiWiQBW9E/iP7zm9Mch60zWX11i++QEO6ePEe30UfoqCXSLCXyejeMEb756j9EI2Dt9ib0PXgIxPdfWmqaZuUjTBss0w6K2MW58XJYOXic1xqsCPTdEdzHBl7GFePIjdt0RPv3lPurdAgvHRuGdCGDVc0IU4yUuvv4Rs/fXCLIaEdvN1Upk5Xxc53mKldOI3Ovw+XPxYVpSocBm10qBaoGmYq/Cp4T1Qh+2uw/b6qMqLCxvxlhdnCO/uYMzW8OlyTfrPiOXJ1DBL7LOo2Ef8fYW7CAwfkm8eI0YUOfztRiK87FZVZnIzvY/fonO8RESAh0ELvkOigo3P75GSrYY2UA8d43PmTDe8hpOwaRiDzfJUlhjn/3pl1J7fP/7b5CMpvBzTfBjryPR8KiREuTwbDjdGM8+/yUeP32CP/zmH/Dum+/kmrEHYd+S5jkcntuhD4+m/J0INT14Gdq0O0R3MEBVqBH44vIa2XgCe7EWlhbIbspzYchwpaUp00xpbB4h5fkXheg/OcXul59hyZlSxWfORqcEVhc3uP3+DZLRROWT/H6yd0MfWyeH6Bzvw9sfiik62crJZIaCMt7RDPntVLy/CIYTYOK9IaMqq3KkZS7+bLuHBwLCTUZj5IsViwcFz1lbkilaK+CTRy5Of/ERth4dwooDZCQWMEjg6g6r82u4WSmsSDLJmDLMc4/1NYdvtMqwuiH6p4eIdwfokT03XwiDqRjNESSlsLOYks73KPwem0OuRlhkwd4OosNdxEe7wqAkc5J/v5ouxT8rv52gWiloQt8/Fx58GQRqInkTenC2Ouge7cLpR8pwtTn44N64hk2A1nJQWANYVoSQwHTRILmb6t40nglD0+b6MdeGwA7XpvHAEPBy++UzNP0Y/rAr/lWS7Lxcyb1o5iuU04V4Y3FYIMWMKDQYFqN+rwLCW8C6yGTf+eDVSwE83rx+LT7M/B4Bq9ifdmOEwz6CQQ9ON5Ie1eE+GHByy+eQRvQT+HmG4nqJizcMvBpg5B3hW28b31oBzrlnucx6VGaR1iWqnGHPzbqHNZZ6o3LAWWLHK3BYjfD5notX3RJYXPDh09GvGaDTBoEhJTx/MwbvcPzpkX3Uhr7ofit+vw9QFD4/LZtI+4+Hqgw9B/6/AFatJcJDwOoeoFJWXms0pW/LMN3FTF1ZVXzGeGa0fZkAQVQ/sIfxvE1yqTCq2K9wQGbsSCStfFOfqRWIDPoM6OkEkWAL6v177937/wZYyd9tU0BNY9ReJ36Kew/knwFWL//V/9qs8hrLgswfB1FZIU7miCfv4S0ukI/foEomAiJEjK4MVGLEJqvxIqR2Byu3i3U0QNrZQ9I7QOnT08FBr8nxvGPho50Yz4YRtrwGvlUhMGBVWSQa3y5mrsbrw7AgdM7Khlcptq3niixPAVX41ahRrq4UOViEdvhgqtgiewJwcephChmhubIRNR4v95elhfT0xiyXS5GikemziWTfvN8KQcCkJNL+mWQaSANP6ioZXixMRbIhN8RIEAgakGkhaU42VimvASmlqtsWKjkfcsMQE7qySezyKZlrStR5iny9FLptTZaD8TKhVwMPFFLPOWVgc0gGks5RhTepkiNur8La4F5Ps1/KpsShTmRoAlix4JWUrjY2swWq9KHVR4PeM+EmJa9FVluPImVktS2RLub7aa826BmbPTbvYvLMuoT8QKZlsMjXJkoYKwQ2CN5QfidiBgU+hFlnQEwBVMz0+OebyEbfK6CV3mORkrCAE72sGky2Fj9E67nh6RolaEHWA036QvnMaQrcZg7+47uZGvoaAEalVbwl+vk2pv+GVdUCOnwHcbPGqyFwuuVh0KFJZiYm+GzuJfWqJnvF0NJlcteyZ1omTTtJEF6xZuOKD5cCFA83Oa518QmS+69sFJUq3Uvh7q+KwUtFCqieZfLaZqNuGx6RhFHSKYCfgk1COhDJql5mYbWYNcDXY91MoFF9IgjsqASOjS3PHmHWmO9XWZr+fK4TeifpoFgbHmEpgSwrMg58KWzEFJIQuEx1IH4QBDwJiBB8ktdyXZmoEBCJbSaWUmLqyrPCe5eXNVK+XlUL2MHvJWNNE/uUPszJBEGUqKkEmJHX9+jVoOy2VIYADGVI5Gfx/avXkx5oDFwgqDOgYSllImEk+w2NviWtUxa1jTUXmkSjqwcAP4OyhTTaeZWQIi4UQbl2Eaf3Mdk7sfy3MJLkWSbZwJUDnmB9wmlfXuBsPMWqaAR8EvCIMgWR8PD5K3Cwv42ATfVWH3u7u9LwTsZTTMZzSZqbrhg6wVQ7MhaYHMaGlmbTDBSo8fzkCHv9HgYdTgIh7A1eGwYr3E6XuByvUdS8x8aQkQepZElQNtHg9HAXW50Qu1tdAb4oH1emq65HjRnmT3ZRlBZmqxy3sxVuZivMkxwJTaCNV4hGMjOggl4gunZiplh1Qjw9Psbx3i58m2BchulyhbvZAm9u7rAsGwk0IONKJIGGSUfJFc8EmrZzUtrtRBKIwT1pvlwJw4qmnmQJi/SPSYQsRstC2FE7EfBnHx5irxOjE2yLUTdTbVyXpphLJEWGJuzj3dLGv327xD/cpJh5WwD9WepCJ4n0z1NFu5Hqq5yC7IStco3jeoZfHUd4uV2iZy3g0feFewk9cqTAN3u/Aa3UXF9ltQLit3J982daTKgnkaQz8Uz1dO0LI5JgnxRI+nPF22tjtKmmzxtJobL55exUMMeAUEbeqjLXh8xGfXbEq0vYQDwbWo+rQMjJDyWB94DVnkoCWVTJecZrpTJhTV5twWQp42Rf4RCsUybYz5f4LCjxcn2N/ewaz3Zt7J3GyPZsZEEA1zuAT8AqqTA7v8XN9++wvhoLaNTxPAGk5TwTZpf6yLW1QGFbGJcJDl89x8Grl2J+zXNtdHmD0fevUdyO0GdRLhNPjbSnmxzXIZmdZRzg8Z9/id7etqR7vfvD10hvRgjFs6hAzbQfs+e0YHnrQSjnA58b+lS0PmNc1xIdr8mC9FGZNgWOPv0Qux++QBNTjkrw0hNJE6VKzXKG6cUFbt6eIZvMEFSNyqH4sclGJODJQSQPd0p+FQ00PnJARjCv20FwfIrBkyeI9rZRuxxaLeFaa7j1QhJ05zeXSJYL9LaGcOIYKdlZvQMU5QBeFSO7HuHm29dI318jLhvENIDn5/FdrJoKKw7EBl1sPTrB8PQYAdOP7QKOvZb0ZnpmlfM5FuNb2K6Fzt62MJ/KgJ/Zh213ENIIfVVifT3C9Oy9SKiCvIQrz4F+prbGaWtQHUIwhMF4tKqVjO5dBNEoxTk+RjTYQ06JD5+ZgI1zhnq9xN33P6C4mcCZ53C5P7NxtBvU7C3oR5lXcNl0sKTsRXj1i0/FyPrr3/8B6+kc9TIRc2eRDPNApUF/HMDuhCJDZTx8vL2D3s4BvE6IyiPYs4KbT+Bla2QXU7z//hrLJMLR048xfPIUuctQiKWY/ZdZgyKtUKYVsoaswy5uah9vUgujdQG3aOCMrvF5DHQWb7Htj/HJL/eRbq2QeAFq/wMAW+jaLrLRDBdffS+m2GFpocMdOs0k+Ih9JU2wl6w4+n3sPnmK4ZNjpBEBuAKuzaTFBVBO0VRc90x6o/H6Mco6RkXrB6Ys0tD97TnKq7F4pJGZI3sdGgk9yLhvdUJsPzoSZg2Hv+wreO7RTJ/+QDTNJnBF1smqSBDt72D/k5fonh4jdW0BTESaxBpiNkOxXMA23qEEh+jxVq8ygJ5NOdlyLm6ShQBWn//lnwn78MevvsXydgw3KWFzjfHn0YeK0k/6AMchwuEWXvzqT7A1GOLv/q+/wdWbt+h6gUjfeG/oiRcOeujuDhENBwDTSAnE0C5EfHA9AUuaJEdJD7bRRJhH+XSKKknEmJ6bKvufgiwMPvtBiBWDIuIYex8+x/avPsHCJgMrQ+y46MMVwOryq+8keVDlYMpairaHOP7whQDHScSET938yeDxkxLZ1Rjzdxcopktha0n6Lm0xBCgvhGW3f3yERx88FZDk5vJahgOUX5O1RsNt7t6U9GVOg8QFdj58hv2Xz4RVyXOYwA5//vj1OdLRFCjYQylARl9kblBkg5GR5Q66OP7ouQDLYb8roM3N63eYnV3BXeUieeY3MniGUlHWkMKdj0P0Hx1j+PQUecdHwqEFt1rYCMj4Hs2wOr/Fkigw+XxVjcAO4dk8wxohGbi9GPHeAP3TfdQR5XusPxI09QoWEgGsJOnX20fdRAgoAaxtOOsc88s7TM6vkE0XIgVW3ozW8CKh56EgPlsuPvj1F8gjD01M2aRJrU4yuKtM2HYE8bP5EkuGgFHOSqCKQws5u3Wtc/0us0QZVs+eSm159u6dBhOQkUvCRScS8/rO/ja8QRd1SIk1ASXWUxksv0JD9limIG1yvsK7H1ZImie4do/wlT/Ad46Hc6+R4YN0lfRaE7WI6PqlXvQbRj5ovcuIACYB7gcljqoRfrnj4oMwRbO4lBARrn8OaglStYAVP1VKwJY1uk9Ddg19MxDD/wOwor9kK5t7CFa1NVSbvNzKA/8Ym+inkMxPf9f+/T/2q2AaBlDW79JaSftmTQmXHCGp4xSwEvsYFprcR6lQ85SJyTOKjCriAwQc+b65nlnb/Ryw2pioE6/wI5Fjbj67wTkMf0Dl1jKwMtYExvNNvVOZsK2ANl+jvWZt3Xev0GmvvwXrT/6n/6VZFg3uchd55SK0PHSp7Zxcohm9QzE9B7IZKsoCa5qiqahMjMeZszk4QBoO0PT2UPd2UPqkFVroWCW2rQx/+ngHzwc+DiIHXpmgKVKemXAsU3C66sGkHZpGLcrNFVO9BpxEEfzRAlXlciofNM7zMq1TTX8LWmmS1L3esr3ZBKwICsnDK4wHY2K4WSMGXDFFFf+4jZ9tZUxs5tSkm4UbQTMCWnxfEHNU3gahgUM9BoiAMsmCCSQiWzE+LWolrLpRkcjzO8WA3tDmzPunWV+WpXIg0L6ToBV/LZiKwujQ1VquCY3vom5XUjI4pWOTVpHB4pGBpNIkne2rewXTh/iQU40u6iXjw8MDSk12CRTqr+pfc++NozIM/kvQjQv6PtJeNXfKgGmZMMruar1x7gFBMViWZ8x4CTHiV0wW2YwqU4gPEz+DpK01tmzS/HleEMpkkX5l9+BUa/qurIP2PfP9bwzB5da1vl5Cd1A2H7/YrRvFo5pBk5a8RBASMNNNgGAJp3dF0WCUufgPZ1Ms7Y4URHz3pfgAGR2uMRu8Z1np5+LnIxjWqVf4bM/FcddGTPpxToPaQg5OmvgWTFlh6g6TUGQ6q0CSeKupUFCpnWzuKQdkU0OmCxtGISopuCLPgvFWIEOJUlbx+pFraZhPm6nBPb3UlBOaEPmTyUILPtIvi3G+pok3nmiBwwhhAhfs49loEVjg4cbpF0HKyoBBwHiyEECStH8yc+TLcxBSsuVYiCI2/AWmqxQzTscYFU3Tx5bhVTXoxTF2hgP0+134LOroVZAkwmyZzZcoSzIJTfIHffd4fTlRcYCXJwcIbNVr86omBUEmvlaCVZbLr5SucRNXBgonL67sS/ycJ8MuuoEr7yGmHBcNVkkqQNUqz/GO6Ts5AawHgBU99YJAvu/F0R76jGMOI3mdyWyByXyBFWOWeeGFcaoFtcgVyIpipHaujCQubAIxcsDYFrpRiJ2tPnb7PfTjCH2mR3HfFnWMPvsExearNaZpjq/eXWJdcaBKAJFgukbT6nLQZhtVjqP9Xbx68Vx2j+9/eIPLmzvxEWDWMlk9LD7UEpWFB4M1CvEAen50gJOdAfaHWwIskqG0WK9xfn2DMzIUnK56wJmmYcPM4V7QlCILOtzZwqPDHWz3O2LSzp8vgEgLUDMhrrGR5DVGswQXbHxGU4wWCbrDHWFGUrbIZ7z9l3sYCxuLpqqBh2fHB3h6fIRO4CFJUlzc3OENmS7rArRkp38d9fp8kqSIEYBQhw/cmxvKFVwLYegrczYvsEoLBHFXrjcXTkjAiobqyUpkv9t+jb/69AQH/Q464Q5YJzPVxvf4jhdI8gR2PMRl5uPfvVnib8/mmLh9IO7CElo3rwEZjtosi7ckmS8ErOoa/XKNw3KKL09ifLRdoW8x5pqm6/wM8gRtjC1b+rqMITYspjah1/i3mD3i54AV5WkC1nI6TSlToZRyAlYcRsiW+5OkwHtGs0R5t2buhgbexhjLtND4KWrB2AJWNAjXVFdNT+X57wvgxyK29Lq4EIaVhb9f9nDrKWBFKaVF03WWa+JfqFWvsDu1JFWOs8itK3TKFIflAp84OV6urnFU3OKDAw/DowDrHaCkj5R3CB9djpgxfX+D2+/eIbkZowsbWyGNdldSJEq1YUIHREbK92kDk3KNk48/xOEnnyDeo0EwAatrjH98i5qx4jSIFpYkmyNHJNwVawomAHZiPP7TP0F/bxfpbI63f/gK6fUtInqirBMxASerr5Vrb646Gcri1eXACkPxjhAfUa5rgmMGcCSgdp0s8Ojzz7D/6UdAvyuAGVmxlDQ5aYrV1YWAN3dvzyVhrO+F6PmBNDdpmsg+q6xmY7rbRnCbUotA1ppH1WCI4dNnGD59BFfYBBnqWgGIflQjnV0hWUwRxV3AC5E6IYL+EWxnD3buIT2/wdUfvkN2cSNGwTS4lnOQ8k4+jxzOBS6iwz3sP3uK3sE+7JAM2DXyZAqvXKNcTbCe34kEKdrZRRN0Ufp9lJUviX1h5cGerTE/v8L47AzJ3Rg9x1WunkjrTaou61N6qnJ4QiY45VWyP+uOJbUsWSDCYOtj+/Fj9PeOUbiafkWvU0llTNYoRmMsz65QXE/hGFaHWm+qRDvkmqXkyrMRbg/wya8+lxr6t//xN1jejcXLRkylefOpn48DuL0IXr8jEjGCf16XCYo9UYPX9hpWuYSbTeGuM0zf3OHqbIa86eH4xScYPDpB0lAevUAQusLQKSTdjTurj9zrYmZFeJ9bmCU1stka5dUFPu07CFbnGEQzfPiLAySdJbIgBsLnaJo+OM5I78a4/Op7zN9fIyosAR3ZHMvQ1Kac0ULKaxxFGBwfo//4GOWA0iJaf9DWhIyOKVCSgcLHO4LfOUZShoDThW/5Yl4//uE1svfXcNe5mPOzPuflyaoSCVUhg75IuSg7lGaFYCMHFusUi9EE0+tbAT3YCDIgiIy9g49eCEjBZDgCX5K5W1YIue5WK+2ZqhrzuzHm1yPk0wXqRQInyWTvvE7m6B/u4Yu/+gv4YYDv/vCNAFbVbAUrK9UXzXGQlJkAVkG/g97eDj759ZdSi/yH/+PfiCH4IO5KfUBLED6/9GzbOz3BYH8HJY28uY8E9GTl6deILNGVyLZcAMMVJWu3d6iXS9hFLmFP9I+lrF2YFH4gtRUBq6NPXmL7Vx9j4TbCwOIzJ4DV+dUGsCKYwB2a72Vwcohnv/gE3eMDAcKn6Qq2a4vXUqe0kFzdCbM0vVPWIkEoicfw6JtViKfU8bMneP7Jh7J3Xr+/xOj1e9TLVGTQ3OnIG+bHye0aay730wMcf/IK9qAnLK9eGAOrXMDt6fkVHDJR0lQAq4ASKAJWZLBFPnzWHZ99iCpwEXRi+Tu3r89w+8NbuMtM5KoEt7nPSDPHgSfPu24Hu8+fCFA2qSjtL8WTMvJ8dDmAni4xfXOO6dU1XJ4/HGYRsHKZUFchrZhO2kf3YAf9k12UPiiURlEnlARIOItVJ8jLBla0j6L0hGkdWx6iAlhdjzF6fY71aCpAp0rkFNCQ+ofkJAKrvoOP//lfIWPipkOfPe3Jycb08hpRRVbinYK0kylqhj4IYKXPA89JKgA4KF4kazFcPz45lrCsy8tL8d9lf0A2XjhgcuMOegfb8PuReGAXDWXUKcp8BZ/SPrrHU+GVO5icp/juhxWK7oe49A7wtdvFj5aNG+57PvtXlYI6DI+RulVig+A3TF1UKaCHArFX4yiqcFBP8MnQwaMgQzW/BkmbPtm3q0SG+EzEYw3O/o5+2exf+WetJG/THm34MapGyTlAaBUqD9hV/7WA1UO21h8Drv4YUPWQiLAB08w8gmc9gR56Td4DVkZl8ZOUQAWIfD9Ewl7D+A3rAFZtL/izKZMUj2zjqavsKpPALpJADXVTxtS9f/U/BVi1YFRbywmDzfzl/yrA6r/7n/+6Ga1LvE9cTAsHeWmLBrpbpehQmrUYA+kS2WqOIlnCKrnBWyKHqP0Q9dYQVn8HDaN+LS3Iw3KN59sBvnh2gKcDH3G1RtAQ3SYbovWKYOoMG23PeIvw3G0Nk9VJXlLqjFeS3CSTYiYf1qjm2LSJjwYLE0mRUAN3kQiaC6EyGi3XWi+rlk0ir2PoaWrcaxgn5gEnwKCgoU4H1VybFRhjnMkCYDFikgyNFIuNJd87WRQ0DiRowM8pzQVZJmSYGIaQcAPErZ/Mh0KKEH5QRl3zICJarYwgNqucb5LFInM7mX6s5jMF8IiOcsrte8reMmHvpJnmWYWCQIsXorFdlEUNp+b7Y+FKNDUTc1TKDnl9+DrMqeJnl0sp/lz3yW28xvT4EECqIRuIX8Yfx6SfEKDg/xfGpO1pApiwfvSxJDuBhRc9osg6kOhVY64smwN3WTLQkrXIH2gOx+un/Gw1axP/KrLJOP2Se2zYN+Ye8qhkEiXKTJtTAieCEgYi7ZOiHZVMVNjQiixVNuRKTIvJVLVtAgOpAHtMcxTgkh+KNZod4ZtJjtejFOMV5Qd9gIg1GzaUCJmekVMKRONnnXE4DlMgE3lOdvwCXxwH2ItYcKnmOmKyE4taehHYPmcEsMIuRkwoHE1kg+Ul7MURdrZ6GHBaWqbwGkp9SklwkobP+KQQ8BNwV2R6vJ+uyAyLxkFKiYHlYbLKsOD0hK9NQgSnIuIX5CKlZ4PExrIh1udIGU4sqh3c3F7LhIl0a/oMnewN8fmrZ9gJHcxuLyRdk4dW48VIGgdntxO8vx4JoJOV9D7SNSEIPwEq30PHt3G6P8DLp6fS2H/3+g3ejZZYNR5WlbLrBPDOyTJh89SIN97J/jY+++SlsG5+89vfYb7OkOSk0tMsl2kYCloQrODtIKPt1cEQL06P0e32ZD8iuPT64hJvr28BP0QmHiyUl6hnWBsvzQKkqXOEboOO5+DV4xM8Oz0WTywCVud3I3z37r2wcxrKWG1XihF6BfG5JoiXTO/wwW4Xn3FSubOHt+8v8O0Pb7Dm1DXooBZGIddog3W2FiYP/YXMoEQmIiKjE2NYpeVz7dLbjz6Bg9jF05M9bHdDdFxHotfJUrOCCO/HE/zDtz+icGOsctKG9cDhGuH7456z5pQVwKAbA1mCj18+RxB4+Mdvv6XtJ0peUwIO4nmjiY6y7/HRrEoxTnbzBJ8+f4IXT07EC2syn+PHd+9xyUkuPKwr+rp4GlHMDaFlznFSxhTTmuakOT442cfLZycI6e1QUGZEoFbTMsUjzHLFu+r99Rjfn11gmjLqfQspbVDE91kBv9aQnnRp8Z7igk9XeLLXl/e53Y0EsHpzeYvvz28xKz25RqXjyx7Be0CvKZniMc1HSEOckNaoiwSdOBSfjfEiQUXPu0Jp5xwIuE2F2AEi7iv0A0un+PPPnuBoh2DrrjJr8zU8m2dsIo1P4fUxqvv43393hd9dJUg6O8j8QMxGeb99ri3ZW9RMXtwlWKRWFbrlGnv1FL/c8/DLPQv7PmOul/rsGGYk7x/BU07AWhmTAkzGrF98BNohw73fQCvfJ8ja/veG0m1YVG0Bpn+uzzibKf7K12TibpYwrceYcpuhlPoctPvVvRSxncS1Ez/upzlBfhlYcY9VyWjj9QTkI2D121UfV84uZnaMQgINyMoygBV3UjZw/EZhelJu7Op5SzlsucZRvsAXQYNPFlc4TG/wdM/B4FGE+QGQhxH85gABenDo43l+hfOvvkc5nmLLcsS8mJITTpkpFdlI0GmCbdgua7fBzssPsP3iJaytAQoCTGWF9cUlpj+8hjMew1qvRLbCwpANe+n7GBwdon96jP7Tx5CcY4bN0Hvk7RnWF1dwlzQub5CnOZgouF7N4dCL0XUwSzPYW0NEW0Opl8gwtQk0rmiUrsw9rsV1XqAIA6wjH0/+7Av0To+wriv0Oj14eYns5g7vfvc7lKMJ7GUqAEPQOCgI7vP4Dn3xu5H6TH6m+oDKoIyMzLJGHHYk3ZZRA3no4eU/+xUGj09wu56jv9tBnk9g1VM0+RWaYm6MzHuwgwNY/i6yOsIgGCD58Rxnf/ef5Np7kkiofqcM2BGJA+2fuGkMujh49RzbTx8htRtpbMF0wvoWKMawirk2IP4QjbcDBPvIMwd9uwM/q3H79Xe4+fGNNshVhZhnJpNTySJhw9TtSAIih6yr5QKx76MiS0gQZR18kOlM1kja1MgDgmPbOPrgGeLdXcwZ2ECmeeTLOWyvEqwvbjD/4Uz8gWh2T0CRdVNADxjXxc10iuBoHx998QX6O7u4vbzC9bc/Yn5xja54LNKmuUYROCJR2nlyjM4OE7wZGqFJo4VL24oVHHuB2MoRcu+fl7j8doSL8wXc3h4effSxGPAnNVccGQo21pmmgfEC2BaN80MUboRVQ5DDweh8jJDx9vNrOOkNdnYrHD8fwNv1MGelEz0GrC7Cxsbi/BqX//gNypsperUrjTOHQ8q+LWXt8j0nDOPYHmDn+RPY+0PkfNmItVqCMrtBnU8R2mQXkI3fhxPuIav7sOoQQWlh8uYtbr/+PZr5QsJnCDnSQ5b7NBnAlHOdfvkZ/N2heMaxJs4pdZUkLBs3F5fiFzcbTaWOP37+DCcfPUe4t4WMbCMybsjE5lkm6aNqKUID7GK+RrVYS1Lc+OwCPkNHBIir0QSuGKF/+OGHDlLmTwAAIABJREFUuL26xt/8n/9GAGAyoFrDawIN0/VSPLY+/7Mvsf/oBG9f671OZ0vMxjMJCon294UR+eijV4gGPdg+a/EUPC4YVJI1udRBZGjYtQOn9sDJVXIzw3+m7T1+JNnSLL9j2sy1h4fWERmp38snqrpnmiDBAQaYLTfccs01d1wQ3DVBgAuCoOr/hQSJ4VSL0vVU6szQ0rUyLYjzXfN8Ua+ru4lpTgKJ7sqXGRHubmb33vOd8zuTiyuEdzco5lPYkiahm5tCkBp8kyUqe5iGh62/+AKhx7OHi0alCjuIcfXyNXpv3sPkHta0MfB9uKtL2Hn6ELX1Dm3gyEyCunku4fsDNDVLYnKX370W4cqj878sTiCXd5KEIiLtfvYYy3tb0uKKNMX7v/s9YjqlAu4myGhVMHwKRzMO+FeWcPj1F9DaNWkLZESxYdh4/Te/UXFe7iHpcOL5jg2cdN0gQ2jp2Hz6UK6xGTmcHFBCQ+/4DNdvPkCf+aiZdEQp7h/3YmxPnGs52ntbWHl4gLziSNOg4XCfxlbKHDUO+Ke+NBUyvu0yLseInWGDvNpZHIE1Ao3NVawd7gBVW8SdTKNgyEEZD/gUyGIZ8oUZ+bquPH9szZL7JroZYvD+HPO7gULJcN/OEg4mN8hdC3yJG248fQRrfQWJsBYUzVRQHlJAwJ21akMkJH58dol0MoNdGLDZ0peRdZTIGZf3BFNF8syVZwoLZxKwsbHr+1g52JeiBGepJsUamsGzZYws96GZIYo4UOy0WEcxzTDqRrjtF7gOK7i113FutnBsergzLImfUsa0KFgJQ1MZMjiU5prKkgY9odsvxVrdQtuMsWKF2LQjdLQ56tkETjqXpBdDFYxIc4hKdiSHIUzxcMDIsz4FKw4nf2R20viwKPxSos1sNpcBryQ7Fi3cZaOopEPKBr5/zEX1j/23xddYfJ1FYmxh4CGSSKJ9pUua7miVjkgFlcKGb+oLLDfg50LEDvENymVFPCz3PmrgqX4t0lNqGWQskmc+xeHlH/EaYuKsRLSUiZYfX8OPe8X7+7XFwHHx8yuHvmLeSmS01AV+FOPU/u8+ikL2ef/5X/4vRdfPcBpa6CU2AjpF2O7BDRtyuIRxM5qQhjJFZmRJwgR0ahgmRrSaVRrIDU8ayKp5iI4W4NmKg6/3V9Bx+LVCGHks03HZqHFhKGvU6SZRF0UZTeBEghc/IwJlJOjTdLUUrGSfWWa3LIe5U8VfYOOfTN7LKB7/XKCxEikrXUDlv+UHLvloW1nVRKUVK8n9MBnbB3kIK5uwJJLDww/VVYo7tHlSsKKFXmWgKJyomIpyoclmXyJTisMktKpyY0znDV87Lyj+VqFBxiLKbD0KeSAI+F3qIOnL4tfm10uQJRFSNtNwQkrRiFNuWu+lfl0d5vScUDY21Dhi/2cPQ5zkMAn5kxaUSAQ3ToMoGimAdS6OCTWmog1UCVZKPlQqPeGdPP4ZOplm5Xt4r1o+K/gZ0wlVVc4aRqsWkTuxx6sIWM5qUYPvoybXD6M1nEgTpEzbKuNY8vnJos8bk4XAyq3FWXlmOYjI0BEwP28C5avie0KLaI2fXxqhYunwXOVaChIIEHRCK7GhLMA8jPLzsHUTNdvEkueiydx7MEaehyg0BTUX2UmgOzki2DgPC3zshbgd07ZbRy6CVQSwAZCbUp8TNBWb5GtmvIqWddaCrzgJnncKLHvqmuXXdiQ2xO/Bz8FCkOnwCwsXwzlObvsY+1TDCXk20Kq4ONhYxWrdRdPlt5xDz0IRImXqWrqK+DCjbqei3nTFcbOgY55qeHlyiUGQYJzmyAXizO+dCLSWIqs0G1NsNNWDRbnReJ2ryaNYmsX5wxr3GOvNKr442sVe20M+H8FjIxMPbKaHcQy8u+ri7HYgwhCvDwqpqlmRjhVyhTgdz7C1VMXDnXVx1bx5/xHHvRnmmgsfjogzJp0VaQbHrAivpYIEq60KPn92JG2Tf/jhlbxXs4ibXk+4KwtANh0FFIH4Xq04BT4/OsDayqrYsfuTGd6dneNyNIFRqcHnpougf95Ln+DWin/HDQSHlVaR4MH6Mh7tbqNG3kKS4LzXx5vTC0wScpZY96rgu7TASl0sn02zIfZbDp6REdNewsn5Fd4en8n1qTk1FIYjsG9xVuTcUPNzt2WylKc5bNr/eZ2IFV3FpCh6E9Nfsyik5djbaGOtWcEyRaeE7XU5Ys3Aca+H3787BrwW93oC4VZ1K3y/LGHzUezkrzoFjWiOpw8P4boWvn/3HmOGnaTKXj1HKWDzhub0hdNgK8+kEdYIZ3h6uI2jvU1UKo44u44vrnF+08c8ocuEX4eCFcUC1Ssot35BMG0KM/ZR1TM82FnD0d4GPJsTzeieYKXJfc9rlO69q95YBKveNERuedLsxWuMrjw1/FB8uk+MvjSFq2V4sN7Co501ND1bpsWnN328vehimruIDSVY0fHG5y65ExSG+RX5PbnJq4jDMcHKUgtutYqL7hCTMEFcuk/5bOXrqWg5aiajqASjh/ji0TY6zSoq1YZ8bY08HUaVECLkM81u4zap4v/47hbf34YIK0qwEgArBT2yEMvdhowxhE/HqTkZTHN00iG+WLXxYlnDmhXAyafCbZLIOAV+3kOMjpabqwUz4U9Z2BcbMv63T4JV2Sy4mI4txK37f1cGRWX98mJ6R8GK7kmuYQJBvxeBX/zbhU38/oZu8d/Uz6mGOMKNo0uPYqyI4zXcRA6+GwC/n9VEsBrpZFjxPuTNpcS90hgj4oxkTLhOiqDPPUoGNwuxGo7xMxt4Pu1ibX6NnXaOzl4F0w0Nkeugom/AQl3W02l3iO7HM6T9EdwogRnFMvyjKEjHM/c9MkQTJ3UhTUk89C0/OkLrwUNEFJa4BnAtGI0wPTnF6O07mAFZn6kc1unA4QSfTpf23g6spSVEsvfQkXMIcHmF6ekF8u4QBuMnsRqcBPOxuAEI+JgBcNe3UV9bg03GDaOysxnmvR7iyUR+Zq5vHDTkXgVzx8DOz79Ec28LERMvjisg8NnVNa5fvgTGU9hhhioZk7kmA5uYLZxVD1atqu46vge+LzBxYQ7y2JHm8JyqimHT/WHp2H7+BMtHB5hwGNhwkdJllQ+A7Ap5MlJub60Oy94GrGWEhYOWVUfw9gyX3/yAdDiWYQvdAow80NXA9Zr3CMdIMYHTh3vSUpZVKa6Y4irSi2sg7UJLxmrvZC4D5go0Zx1ZZKPKA/1wht6btxhdXImoKFXv3EQbdKuxjdBCpdNClWyeIoc/m4kImAehiIfc34jbis9JxvgYQ+N612pgbX8XjY01OZCFdFCRncpDaJIhuOpi8v4E+WAET9L/HDJy8KFYc73ZDNXtLTz68ks4lSquTy/EoRcPxvCkyTFDQOZRp4Ha7hqaW6uwauTVsKWV7xMB9nR9zWFpc1TyCBaB2aMMJy+7GE8KeMsb2Hz0AEaDIqRaF/gDKuFRXS8yebcUtiHmOSIxkIxS5JMZot4liriPpTUdG4cd6G1bmFfwNqFrNVg5ML24wd0P75B1x6jnBjQ+1+W95Z4jE9caH3UhX3urhtb+Dqp72+IQ0WzuoejWUMKjw5GKcFZqMJxVhHkbWlGFk1kYnJyg9+Y7YDqFFvMzNJGG3N9xz6pJE+Hmz1/AW+uIKydiUzfdKpoOr1mD78/Ru7jEeDiR17q2s43Vgy3YDReUG5JMDZal4kgG0ZK7EHFMjzIUfiJwfzZAYjaXvXVI4dw2sXt4gIePH2HY6+O3f/tLVLhvCNjMWTamkuGTRCC8+os/+xkqzRrev3mN2W0XWpxhNvNlD9rY2YOz3JHnhNusQJOEwBy6TqEqRZyTScWjAnfeDvSCLac64sEcs8sb+FeXyMZDOIIHWQhWPyYIuGbkNQerXz2Gxka+WgOuYSMfjXH75h2mJ2cC+udKNiNPcWcdm48P4HXqKMhQ0+i453/nWq+hwYHT3QAX37+WeG81U4KVxO4dC4NwjqxqY/v5Iywf7MjzRUsyfPy730qMUQsS4erJWsj33DSksdFZWcbBV58D7SoiClaZKgJ489e/RjacwIhiiVxSsJKkBx2fRYbQNbH7+VMZCrDMgOxmuhl7H09x9/4jiukcVcOWbYQIVhbPzhlmRiFRwOWjfeFQcZBHTpBEo7gm8/Oc+hieXEhjYYUfgohJHACbmDOWSrbm1hpWD3aQu0xXcChJl6QSISRiThcY993cytDJJOcdClYW4ushBm/PEPSGImTIADwl/F6JDaPQh9GuY/3ZIwHnpyZ34CxziJVLXhJOtjojkot108Ps7ArpcCLxYpOxypwNegobo9qSlYuUhhSmGcgBK1wHc8NAc29H3JBW04NmJjCMBEbmSzqJrYdaHMHyc+gzIBpkGAwL3AUO7vQWzu02zswaLg0XA/JWSz2Ew0w5L7N5k45hGQIZgvkw0wgNMxfUyoabYkmfYdnw0cQclWwmeoQIVnSaG3mJpaFgVf8kWPGOlXSXDGRV6kj2IwKbp3CtBKvpdCbiDf/3wqW+2LcI52nh0Pj3VKwW+6Y/KVhxD1T+HAq9wHQDI/0KUcH//acFKw7vVZRxweD6MVT2o2Cl9BeFjlmUZPE5JgkM4QlTV1FGlH/o130Rb7Fv5N9duPTpkPgUk1zoOgvp7CeClSw5/8Vf/m/F7TzFsW+ilzmY5ZY4VhjnECJLGpfV72VsSwIW1GCU4s6DrGY5SAtLJuItLcaOV+CLjSo+327Dy32YKR0ltBMqhZKHZk6C+UbwfRbxiI5l21KKm0Q3FKOEPJFPG2Rx1qg3R5qiZLLKr8NoWRn5uAc5476TqvKnFrDy38jBuzx8MxcuIDkeLEpg932VT1ri6AqTxa88XPPwyugMN34UdqQqW53f1dmBThT1Z1TseZgXMUVicnyNdDAoeLTEfco6er4XwtPhRoBTQUZrxH2lDkUSgdDVjUbSfxKxVSETNpcol7x4hI1VRv8Y+4oK4S4Vtouw0AQeLLndTDVxVSqGuBY4PWAkgJNlna2BJn9WioCE2vOz5+tUQGy+xpQPUBhwCAvmtbBgc3BTzmhc+VuzPUyDGMPpDHM/FPVaDrjl62k0Kqg4lsQneDB2xD2m3Cv0oXEzpc6XvB7opHPkocLIzThKcHzXRyDQaLJ/6IZSHAkudBSs6PhxjQLrSy00Gw2MZj5uBxP0pyq25QeEMieSxeZ1xIkEhaCtdhPrLbJ3LJgUq1jrSKlEFj1V1c2oUC+z8bEX4HJQIAQPtgTdU1Jh5a4hmxUuRgrCzkkK7yk6onLJVn+1YWHZ5futIMCMxsk0jkIAN366jdtpjDeXXZx2h5gn3Dzwgk+l4Wy7s4RnB9vYXq6hiHjY8AWQzQ935vtKpaaAK/dNCVinEJYWmKU6fvnyAwZxjgkXXskZcwpFX5cO13bhUz3hw1i4UurAz+dklnHyKQpOWc6nIY9C1E3g2e46nmx1ZNGwkCpniuHgbhbj5QndSwPZyOi0o3LyxGr7BdCdXzwJsFp3cLi5god7m3j15j0+3AwRaC4iigfc/ulqomLpfO7kcNIQTc/AZ0+P4LgOvnv7DsN5IBMoTmEoWEmcmEIVuWW85/g5hCP87PkTHO4diKB0edvFq48nuJvN4TTb8n5TSDHoJCyB/OKyKmOztpGjCGfY67TwZH9beE18el0NRiJYDaIMfqIcQHJgFettucBFc+w0LRFzqrU6zq5u8PHsCmQKwqqK+20aRtIgxamowailaYmzLGdDKGuZhfGnq9gon2+8ATKKVtzAJeg0LGx1GthfXZFpf5pkwq76eHuH7z6eQqu0ENBVy/uK0TpurChcEvCaJCJ0eroGOwnw9OhARIZXH4/R40aGm0olASmTT2kN5ufCuZfD51cyw6O9DRxur6FSceHHMS5vezi96mI4j5HSRbiIqUp2SAkudNbZvP8lsmfgcHsF+1ur8By2FnFN4Lej6408NEa7eTDT0Z34OLm6w1V/AkbdYVcEZixCtjybVQOdAm3TfhVhpe7hwcYStpZq4u5j/OHibogPV31xWFEwFo+m5M4Vg4ktrRTguW3iIbpiUmgA9ne30FxawruTC5xd38m0W4SRIhOptWnraLmWgN5rZoHdtSZqrgWLbmUKfHkA2+BmI1D8La+DS9/B//ndHV73U0SVDkIWENgy2lBT/PuCleBfoYZHmY92PMCLVRtfULCy6bqZisNqIVjxWSZsLQpY5RDnT4lOPxWwfipYfWIYlM6sxXTt/p/zzxaCFddF12Xbz4+8xsUmZiGaLQZV/5BgpTDzaiPJAQnF4B8FK1sEq9+MPCVYGaVgpal4kRKsyKlQggbjJ8LX4jov9fGAlydoz8f4yjXwbNrH8vgC2/UIGwcVxJs6QkbM7HXoRRUmI4nzRJgqAqwdKiaMJa45FhKo/YysboyQcDLPgoTlljSMtY4eYqrrmCQxap6HahzDP7/A8a9+DYvCF78OP6NKBe5KBysHeyqeRUe0PJ9NaYbMu30M3h9jfnYpByMOehhFpcOKAxfGQWLHxsqjJ1ja3RMYM5/3bDIbXl5idnMn7XTSKsfnCg9+hoadn32Opf1dZKYCrk8ubzFgE93FqQhqjI94PLBmBUKKulUXbqeFzuYGYhY8jKcIRmOks5mU8QiIngc93v/8uVmNbmqobW9g69ljoEkAOB8EFDSHQHaDPKVgRRZHDYa9KaJSVDiowYP/9hTX37wCpnOY0n5KdgrZmCoiy6FawAiXAVQ317BytC/vI91quR5A125RJD1o6URFG8wlFMYyYK3AyCsw/QyzixsM3r1HPBjJe8AIkhzmuVPh9dxuor21IcwgOnDD+Rzd83Mkk5mwiigNiHjGvZpJxlCOkGuo52BldxvL+zsiqJG5JQ2ShinxxvCmh9G7Y6S9AVyBHjMWn8iknPuiaRKjvb+HB589l7X29N0HEX9MOnXpsqPrsFFFY2cdzf1NuJ06Mjo0i0jicyxr4QCScVkzD2ARRD2cIRrEOH3bh2420d7ZQ3t7A3mlQEi+VumClEbDkn0m97q4oNSBtkhM1FDD+OoG44uP0LIxVjZdrOx3UNQtEaw0Zw2GVhNxYnx2hf7rj8CQoplyJ5GcROYgvx/dVlxxCN8mh6u2uY61z58idg3kFtdpH0U2ANIhzIyoDj4jKzDdVUT5EnTURbAanZyh9/Z7aNOplCUYBbk1kdxfCdeutWWJ2lZWO4jCCL3LG+Fq8eyxvLOBSr2KKVsxp3NxQbdWl9FcJaCdsUJfHPlkzfLcwbWe8WXoNmzdgV3YMFNN2kTp1gkub/lQFBGKz52N7S0cPDgUYPWrb7+XNk5GEbn34ECeoFdq6+TVPv/yhTgY371+LfcvxVm6RTSvguWjh2jubsFoMvJJnIaPOB5LnIyJipSimjQvsxmN7e9VGJmFfEZGWw/T83OE3TtYZNCRaycuDLq06LagG15H5lmoPthGe28bzeU1cfFMLq/Q+6D4e8SgTKIEeqOO5aM9rB5uQ6+pxkdVJKQGltzx1jRThJHL71+L06pKMZNNo0yNWAZ6/lS+3/bnj7F6uCvAcF4fH/7mN8j6YxHn6Qji/SCClaWEssr6Gva+eIa8WUHCswWj8oaNt3/9a+SjKTTGvxhn5DOU9yL5kzQC1Bwcff0FKqvL8OlMsR1poKMz6u7DsQhW/Gy48eE/o2Dl5ynm5GYd7oozi4y6+4IVnWR0oTJOyqZCtgVKpFeaVw0pMSNwne6xxuaacpKZEFGFGTzBesiglJ+HGhQycizPEmEgm58cVsO3Z9KIuCjyEpYUxQ3DxCQOpBlw+7OnQKeJ1OSJjdcs16lUnespWMGGU1gIu0P4F9fiZJPGSrKzZMjMYwidjEzlqGQHz68UrBKeVatV2MsdVDfX4dJZV6FQyehuCJPw+GiuBhgi4jL2nWI8TNGf6hjrTUwqq3if2ri2q7gybIy5xyvTU6IlyMGQEXVmmRnm12BToEsiLHsG9pY8bFdzNLIhGvkQ1WyCSj6Hp9Ehz3VExSNpdqDDyvWUw4r3ENdpYkKUNsE9xo+C1X1HOR1WC4bnQrC6P/T7pyJ//5SOdV8E++k+iOYB2XNLukmZXbiWUzdQLGNy4Igl+tFhxUEhNRHF5qLQSAH0HlXnnsNqsUcS2hRxCkwK0DBSilXCaP4PLFjRJX0/Fqn9l//dXxU3swTv5zruUgdTcCJNZw4lB9WeRhVV2Ds0B6mSV2GGSHObxMbUZJwT9XU7x8O2jS83KjjquDCiCYw0kg2K1EeXTV8UrFSkTDURCYqUh3ZuwASYrKBWwngqWT3CU5fNh3IvcUPFfaYIQSU3QIQlRcCWwxYPT3QhLeopOQFSB0CVrRY7mszUlDovUbOyTUwxrkpItzJKfWo44wZIGp8YN6MPVR4eCxhw6UOiK4kOAiqUFKdKaLji+OQSiaKDgi4iiWFRQLIt4dAQMOwxuz3nwlu+73Q7EVjPjScfLIyVcPJUHvaFA8PPohSsuOvOU07zPASFjtvJFJeDEaY+XVU87OVY7dSxttTASq0uh0xylHigoYZAoC0FK174Iq3RKVYCasVkVuhwLToD1HspcgAjnnRxFQREasKSGc0DDAjuC0J5GPCGpjuA0/Fmo4qaa2Ol0cA6G0DYjMGTH9sT0xA280UC2Of3M6BZnmyG+uM5rkYTvLnpIiQfSaDcdB0ovhLfEwpWdUvDUt3DY05VW02cXtzg48UVZoliP8RRIOIZN3Wc4vG1MlK10ahio1nB471Nae+zDOWokSmHiDbcbOoYaw4+3M5x3ssxSx3huolUWRDoqpx7fKByoedDhEILklBEFgpW/2KvJoIVHS0LgZPXI5VvXi+pVcHJ3RjfHF/iajQT4ZHXLtvfaNd2sgyfH+3h8e6qWPk5uaCLS/hfrGwm30w4amUcU6KtOsK0wCTR8P/84Q0G3EDR8SjQcMWdYsOTY5MfpVq1+FoolPKa57WfSjSPTwOWC3DRsKQMQIt87C838Pn+GrZpAU6UaJZbLu6mEb79cIGTm4E4Vgy3Ap/XMA/1IrqaKnIY+VhyDRysd/DZo328efte4lnz3EJi1cSGbxqFxCG4QXEIW0wC1B0dnz15CNtz8O2bdxjOAmlU42FO7hHGDnmVysGRLrkATjLDl08f4eiALA0NF9c3eP3xFLfTGfRaHSTH8V+pOdXCBakAltyUcuHL5mPsdZoiHK42qiKk9Oc+Tu/6uB776M85deXD3Srh9AVcMrSQYr9Txd7GMpxKBTeM2FzdYewTrEpeBTcrprK4892WnL6mKtRzxkK5yVRtqgwhcPMnKExpSqFjMoKezrHRqePx9iZWWy1xZ02DEGe9Lj5c32FWmJhJGoLvE92uyh0qh6FcntKoGkDLBB4f7MJxLXy4uMLFJJTXxdekJnI/FiqINZtCF1K0XQ3760vYWG7AcZTo0x1NxWFF0XjkJ8plxYiaSC0qmM3va+UJKlqGlbqL/Y0ONpZbwh7gWlLKZMqpIkgg9XydRZm4rM7uBiJeJZotLid+bXHVUeQqM5Um402Wjr3VJeytNtGwdZm88XrvjX1c9MbozjOMoxzjiM8IXqaqLINrFOH6IrbmdCLnYkd/9PAQa+sbePXuI95+PIHlVSTmbRYpmo6BtbqHtWYNnaqHhmuycEu4hCImS0MoIcOc6rGmPkfqLuPjWMP/9UMPJ1MdsbeEkJsGh+83Y7uLyJzadVAYlUZIug6zAM2w9xPBipHA9JNgJW6scjr40yne/Y3XQoBabJruC1Z/Slha/L3Fhm3hwOJGSQE9CTpVEWQuqvfFqj/FaFh8PTWxU9B3KpumSacYn926TEO5+c+tKm4jG98PgF/2bVwbK6VgxSkoBQNGgtV7zueWRK8YzeGmtGyQTFkEkmWoB3N87ph4HkxEsNpyptjZd2HtmIhdOnEYq/Ngm1VYhYV0EiMZzsQVM764gskBDQUA3ktqA6UQCDyMc/BUcbDx7AlWnz7F3DQwDHw0azVU00TifR9++Ss43EDTncm9U7OB1u42Ogd70qo38udI5Ya1BXpsjGfov/uA/tsPSEZTOLolz8k49EWoSxgHZSvmF19i+eiBNP+J4DeeYnyleFThYAiLEQvDgJ8k8PUCW18+x9rhAQyvgiLOhQFz9+Ej8ulIGFt08tCpQldWxMKF1SW0tjdEiKEYMO0OMLm5RTIcQysHbSLecLYvMWVbnEV5o4LtZ0/QYtRRT6GxPQojIL+TBjjGCnW9BsNah2YuIYUHJzUx/eGDuHNMAoMZUaaUzGEqAdgmmZCWuBfGHJwuNbDOGObeLhLHQUb+kdYFsoEIVqqRoQ0YFJ5acPQ6MA7Qe38iMU3ywci7EU90nqkBVcWTBjS2ELKBjYfyOAhw9uYtosEIZkDeFN3eJU+Kbh4WUDAZwCHZxhrWjg5gLDUlyhRrgMvYLKvrb/sYvv2I6LYrghX35jEHyXQKkyGlaVg53MfO0REmsyk+vn6LqD9CxbQlEgq6GddXhKtT2aRIxyYyJg9CYYQJ142JAe4V6ISbzBDcTeD3Q0yGKZqdLSzt7MJuVxGaEWLGh+jyX1SfS8sMBwGM+6i1IGOpQ2JiyVnC9buP6J68g2WE2Nhrob3dRlq14Rdc2zqw9BpSxqSOzzE5voA+DeESFcBBl+ANSnFeoi/kA0bC4GHca+/Pf4asZiMz6GKcQdPGIozpCcUZrvIeLHcVcSlYebmD0ek5+m9/gDaZwqZ+Tbd5GMj7yOgkHVa7P3+B2sqygNZPXr9H7/hc7pOtx4fYPtwTdiqj/4z7e40q3BrXthBpOkPGAX2hmrkkTULmj+XBMDw4OgHZDpJxiPnlHXp0lM19zPj9ixxLyx1sbW1JrPbs4wkcOof9UMVOud6oVhpYnovDx4/Qn0xxfXWJIpiLMM3nWnVlBauPH8tnnnA2XqE+PkYSj6AXoSApOBA3LA+FUQUoVpExwpjcAAAgAElEQVTxpVegJ7qwrMZnZ5hd3wBzNrdRzFfIAF6zap1gG56BolPH1uNHWNnYQjCb4+bDB4yvrmEwomdY6Pkhmtub2HhyiPb2CjIrRZCE6hRBt5FmgdUUNRiYXt3i4rvX4nzi/87DWAQrxjL7gRKsKD6tPdgTwYoYk3e/+BXywUTKB2yu89w3S/JCCVbN3W1sP3+MjG5N4k2KAk3dwttf/BrFeCYcqiwIRbDi/UR37TgOkVYdPP2zryWuy0ZjJoEYHRyckdd3hpzCuIDHKQmRFWxL46ZvQtxVvNcYOWapl4i6svfU5DkZDybisGKLIiO+bLqRMgw2x1J2sE3U1lbQ2lxFarE5lOfQMvEiTnYOXBRvlw5pOuwjOlJ1C9VMR8xIIAWru34pWGnivBfwtW5IvNJeaWP3xXOkLTKPM2ljRc7PhcIvBSsmZxwpmkiHc4Q3XQR3PXk2cLgjiREKHnFSYmRUa6a6TmMp/DIbdXQeHMBabgOtKlKKyoUPg7/jCUDH7YQMsQKhX/BSw9DX0Y8sjK0WJpVlvI+AO9NFz2QckGI4X4M6jItglWVlKkVxtZhupMi6UrVw2Klil8jPsAsvukMlHcEDBatE9scU6rkBoeZHwcqyvU9JCEnpkEnGa11wKmW5i+ihJbNJ06TUiYIVoe333VCLPcwiAvdPCVP/2H+/71L6432QGrAt0lzCyhR+McVyxZ7mGZuCVRzx2cQY+R8LVlJq90e/Fg6rcrhGA5A4qbhX46BdDd5lPyhClko7/UO//rkOq78nWP1X//1fFZeTCG9nOm4oWGkeaT2yEEs8RGp5laNATkklHZ3WeXGC0M7HiAB0sE9lxwNerFfx2bKFDUadGFOS3K3ocaU6Rxu2JUIOH8Bp6W4h64DTfeXWUdY7RvqkZUiA62UFdYmKpjADuyrMF9VWYIn9kptkmfLzcEEFlxtEvvHysFdgPG4U2MYggFUeloWLo1qfVMW9spaKeEapImecJhHHF9si+PUoFm0uNSX2JLoKNxEU+sp/zg+LQgVz3LTpkvlCt8WAi/N4JpG068Go5LaoLj+KVO16VQ6XbdbPcnJn0HVFqx8r7LlR4WfB9yORSbpSmlVEjw93Ucjp6KArRLNF5OkFMd5cXOHDzR2mhGRys5ClaNdsHGyu4mhzE+2Kq8TFNBCgPBmECWH7JeBbPgdx1ymXFb+GbdRQ5Kodg4s3nR4UcqZxLr+/ff0OsziFT0FJ2o0UI0QOGcz6C/y4QN22sN5qYG9tGevidODDh9MdMpjKJim6HAxPomwn1z28u7pDLyWbgodmJcTIu6ie6eL4K4KpHAyfPTzE8nJH+DkfL6+RGR5sryLVuXwgCaOJFsoohJFFaJs6Oq6Jf/H5E9QtloZQkCSrjA9mJdyxOWyu2/h4R3EixTRxkZlkD/GGVio3Yw9cuCWvS2GF0aE8hQNg1c3x5bolbWFyEC4defz5KRzkhoNId/H64ha//XCOLltl6k0YjNGyspjXrx9gf2UJT/dWsb1cQY358DSU7y2MHR7GaAUu+WEKnc9DQoZpquP//t0bDBJdeBJk0nGh4YFKIkzclNOZJJFQPuSZ9VfsoJyWYLb3cVLOWIPjyvWU+VOs1mx8cbCBo80OtHimIP6Wi/4sxnfHl/hw1ROeFeG5Qhchi4yHcAIW6EKKI7QcHdvLDXz5+BAX52d4d3aDQZALUJnPDopnjE/yAMMIHH1X7YqD548fSnTgtz+8RG86h+5yQ8aDAt0XqQDWyS0SYHUaYpkL284mttY2RDDrDYb4cH6Jq/EUETeLFA1LqLfA80s3i+jl5C/wYBTNcbS6hGd7W2h5fH7wIJKjN49w0hvjvDvCPOT9xAgf64FTNKoeWp6Fh+ttrLbrcFwXg/EUt/0RhrMIvUmI3sSHTughNwZ0egq4mgz0WDZQa+0lcT8xujcKE8xjii1lpl3ExRThfIDlmoMn2xvYW1uDy6hfHKE7m+BmPMVZf4Khz+OdLU5MuoZkUMBnTgmwXPIsbDUqONxel4jyRbeP4/4Mp90Bcs0WgVwSVeW6xfWgajD2luOIQtNSFQ2PzbKFPKP5c96yhn4W4sNlV6JaZGNI6JjDEkHYqcaXtUYFm0t1+d2s2MqhyDieMPXKKVs5sFBiuSlMNgpWl90xhgGbnyiG8bdyZcnBigUBeYqddk3A9+utKoycblLlXJiHGQbzSETW7jTA3WiOcciNGAEzZMtRKKFsKQ9+YXZRICeYfn1jAx+Oz3F8dgbb8wS87Wgptpbq2F9dwnq7hibbIU1NrslFM2uRM94dw9AZz4kwz3X4dhuvugl+8WaIu6SCxG3DzzVYDpsVlbtWtg4yZ1Fxe16jlL/ZclcPuvh84bCyAtj5fYdVaXEvhzwLgWrR6HK/4eYfEqykiKD89Y8JTYummE/sBa7R0jZMIV0JUH9qY/bTjdD9uKCwwxwV9WWJhJSe0N1jVnATmvh+oOFvu+ZPBCvFZlRuOdX6wR0O2z4F1srWJzLjSjdMJUzw0DLxLAmwMb/Bpj7A7oaO1q6FoqohNLlfcmDbdbhmDVpiIZ/G8C97GNLlNCJfJZAYFyP45H0sxDnOTCZZipWHD7D14jNpy5ukMeoVF+bcx+3r1+i+fivNe9xYJoYJZ3UZy4cH4p4gODsg204Yciaqlgs3jBVn6dVbYOpLlJn3fMbSFlODn8fIqh62v/4a7cNDzIki4LAvDOVAMjw9x/TmFloQyB6K8T46n7Y/f4qNh0cggiGehbj47h16x6dwuS4QvFs2t9KNwINl83BH2g+ry0vCN/R7AwzPr+TgU9DBRYFQNsuKQUf2ZqgDvqVh9eEhtp4/QWqTucD9F0WkLvJ0KuuaOEKsNWhGCzCq0GYpxt+9F3eOm2Rw6MzPOQhRByrGl3ioIFB7wmdH1cX6g31sPHqIkJwSI4JhDFBkQwGOSwWO0ZCvHyUeKnoDSW+C7tsPmJ9fwmILG9dUwZtqCOiYq1fFWbF0uCstWBHX/iRB9+RU2EwYz+Bxr8kItwCa1fpJRxS95F67jbWHB6hurSNgLJB7BcsWGHl8NxCHFdlkjjCRKJYr1qkkhNg4urONlY11DIdDnB8fI58HqHlVcbW7S0toHexh6XAbaDiYZWwYC2HbFKxuheWopzbMxEQxTxEM5hjfTTAfxahWl7G8sSMAaDrefC1ArKfiTJCDjMTIVQmMUC7pBpHhkAkjpRBRxdmrt+idfUSjYWHzcAXV1QZiz0FMSxIYJasi7I9x+/4Y/sUtrCAVJAFPkkkpgvF5L655og5YOsJdeb2KnT//WlyKmZkh4bPNnAP5iNkiJVgVNiyCqYsO9KIBL3OEx9N/+xI6HVZhJu1yZAdRpA60At7aMvZ//gKNTgfz4QTvv/kBw7Mr2f9vPDvC468+F0ca3eG5YcF0DVgUVvM5cjLQUh8g95RoE92QfZzh1lFoLEBxUDFrsBIDeW+Ki1/+Hul4KvD2JMvgVjy0220RtPvdriAq2AxJF6wI3RLjI/JBx8rGBgazOXx/JgMREchME2uHh1h59AhpzUVkZ9Actu0Nhe2lZwGy0BcHv2lVkZkVwKQAXIPFn4s+4FmEyfkVJpfXCPsDiczRmEo3r0KxqeZwxu54v24+OMTq5hZmFM+OPyIYDOXz4yBylGTyHFh/vA+vU0WCAEE8l+EwuYMav6dmo1JoGJ9f4/y7VwIlr3PPzCgkHRYmBasZUHNx+NVnIljFHPJECd7/za8lnixtmTmHeZSKCySmLoLV2qMjrD06RFK1RTzieakBA+//+jcoJnNxt5EzSMFKzrimjgkHvZ6NR1+9QIWRayYOeL8nKUZX1xhcXqHwmRrida8GmaZtiyAe2Lp8P0aOfa4kfL7yTEtOlaYLqy3oDjE6vUQ8nEiyhS55MUqUhVyMA3ts1FtuC9eMghUFYoVJoc7HQYlCjGT8bMgnlTInQxxW4TUF7tNPghU/Nz6LFimcaRrBXetg76vPEFYsuXdMcvyKEEVBMZpnSA+65sGCBx50pNnwtivNqKmv2KZkuglrlyllnjMkHUQzRixxd3epjfUnj4BmFWnNQqzRhDCFyabDYCjCdHSbIp5pmMYUGD2Miir68NDVK+hbNVySDWnSXaUjWuBuFkM6EazYuKyexRQEiUKgYNXxTBGs9po6qlEXlYhFDgNUNB8ukQullkE8iHyKvI8tFpDQjViKMWKoKVu4FrUsZcPrYkhH3ulCsFq4oRZ4g/sRuH9fwYp7hfuO9/v7MPl+1FW4py3bASlWLQQrSkk8Y/9UsOI9pfZtjBn/WICjRKhPo8aybZ17IlP4ahSr2GCqmArKvPMfWrBaMKw+ISb+6//hr4rzcYBXE00JVnoVTEwvNpCiGsoLV5lI+c0DOYUHudl4RFBZ/noR4bAG/HyniWdtHbWckDaVu2WsRuCzEoUzkbLxjQ81x1UV8rTly9BTPRSFWCTAQ+obStQQ0G3ZKMeDKg84oebgdjzDYDIV5oe4phgR0g3ULAvbyx1xK9G1RFcQJ5K3oxHuphP4tNpLhELBxukc+VGwUg+QkK058kzJZcESeBnB6HzI5Cm+fPwAnXoFraorwhyh9BSvxDIrGxINhcXF2RJuUncyx3VviO5wjHEQS0OXTvWekSta5bNYNlwNxxYR58snj9FwbWkUEwU8Y7Up8+dkS/EYJgQg2QRJ3EBs0Eqw0jQqop7EYi7Hc/zhwwne33bFNWIarnJ1JT62Ok083tnB3mpHHEl0xTDTbFlk7lAkUxMVFQVdkGAkPA1bryLPSw6NaSMsOCVOcDehsyTEh4traRaSyQE3OIxoCj9FiaCMwCVBAD2OUTN1bLTr2FtrY2u5Lod/sKVPDaYl8pMZFUxi4O35DV6eXWPM5hc6dMQSxitEtT9Jg0SewKPQF8zwYHcTW1ubuOr1cH7Tk4gahURyJkQx5zSWC0MSQY99VIoEDT3Hv/r5V2h7Jio2L3W+96oZRAlWOWLLxUnXx8lNhlHkIGNEkrnfnLDdWCqBudGSB0TOQy3roSJxR626BX6+V8MSBStZMFWElP9XIqQ6a6er+OHsRgSrXpjCrrfk6zMOyr2hlWSoG8DBah3PD9ax3rBQRFP1ICdPiROQe8B7JcbykJDDz3T87v0VbuYZulGGkCIyH2YiDpMpZYhoxSk1OU2OxuiTEoPpqpNIAzL4BPuZFiw+K8I52q6Bz/bX8WR3DUYyl0MkNy8UMN9ddsVhNUko6ekisJJlIO2w8pk4cl0Sor7ZruHPnh1hNBzg/dkVLvtThBpz8K6ImJYpZAcRHpqmhg22JD1+JBu/X37zLYZ+iMJ21KLDDH+RomGbaLgObB4e8wSbyw0Rhlu1hkQ3536Am8FQ3HvDMMFYJtgUZJUgKiE4EblVdNeiMJSGeLzewdO9TdQMvnepACfnOXDcm+Dt2TUGM4I7PeF88fBKbhHvuwdrS2h4BG4a8jyahakIVue3Q+EgxfzeHMKVAiRjDtzMtusN7G+sY7XmYTQa4bI/Rm/qI5IxIsU/mYciS+aokAG1uozHjKt5rsSJ2TQ0iRO8PLvBzWiOecJot6fgipwG0lFHh5MBbC/V8XBtCWvtumxKKNx8uBvj5cmVQNO5aZdW1xKUTY5A1dBRMwp89XgfK3UHrsH2yhAmm1d0U14jhbLfvfoo641q1+Rv9cwn442NLwcbK9hdaYnLijKRcrMqEKYc2Ogw5aZWWgYVgDTMdYkEUig8vRsiKkxZa0TIF8OsKq2wBbq/hCOCiOsuishXQWbDkL9PYPskznE7nOH8ro+7yVyYcsKz4r0iLXuZcujwM09ibG9sYGVlFVc3dxgOR8qpxriqo+FwoyO/lyq2gNdNTksZ9ZKIFNdX3hG0u6WIiwyBZqOfV/D9TYhffhhjarSRuS34FMEtXo9lvEiFMkWYlTWWK1rBSGCEmn8ngtWLZV0igY5EAlOkAtBlk6di5y1EFBn2lG7PhRi1iPXdF5QWDquFSLUQuz7xCO6B2rkFWghW/O9y8CpbBNUE7Uex6h/6939vslg6rejSktWB9wmjN2Q7Gi6uQwPf9YC/uTNwQ4eVXkXM9YfQda7nZdEKq+75TOs4Oho2uX2MuqboRynCKJPI0AZ0PEOG3XiI9eQKW80I65s67LaJ0LURwIDpNuDYLei5ByM2EPammF3eYcbDzWwqpQUUNIU1Ibw5ct80jOIQ3voqNp8/RW1zVQ5iFZZ19Ps4+cM3iG+6wveRKI5lobazhdVHRwIxJkSYjl1x6hQGqraHalrg5uUb3L18Iy1oiDM4XN9YcW0bmKYh0loFW19/heruNgKB5prwyFfiM+/sAoOzc6m2F4A942K2iZ3Pn2L9YF8mrfP+BJffvcXk4gZVRsLFncZnVCH8l6JeweqzI2zR2WBTUMyR0MF1fo3Z6aUwvkyyN6XQgs8rJXjzkDlGKpG9/S9fwG7XUNic+XPo0UeRTwW1QMFKN1dgGi3ohods4KP3hzcYvTtBrdBlIBHJmkPXnYoVSeU8J+JajsgElrY3sf30CdJ6A6nFw9YQKCYoSsEKeh262UCSeHAKF/5lF3dvPiDr9mDxfpdYuhpyzpMYWquOlUeHaB5sI686Iljx/WN8UHhStwO4BJxzn7uILZXjX65/WtVDZ38XSw/2kHq8ptSw2OVn3xuJYDW9vIZDMLRgb9iiqIpROGWvLy+h2qhjMh5h2O0Kk5SsRDIYG5ub6Dx8gOrWKiIrxzSZIctDOFYALb2SplQ9sKGHJtJxDn8YYz5JkCQURXbQWlsVnliAEJERIzUy2WdyMETBVxVZ0InAPXwJQ85NWJkFTHKcvXmPWf8aa+strB+uQyfriRw+u4Y8c1Axqpjd9HD1+j2S2wEcaa5Te01+H7q2JOlB1zeLRhhhZSySUcrPn6G+sw7dMxBlU5hOIMJjHvVpRELKn0McVm2YRQNu5mJ8eone21cwpjMUsxC2ruKijKXy/vPWCOp+gWang+uPZzj+/g2i3kia0JYe7eHZv/yZ8IkoppHjq5kcgPgoUqZJ2Gw5R8aiKu7R2ErnVKF7LTAUnmc2KmYDbm7DHIc4+Xe/FDZQwGp5nm10XcDI/OXP5vJ8ZuyK/NVPrN9yj1ZtNKSJmONTx+QeKhKY+fbjJ1h+9ETEpMgl04/XCqOSdCLNEU2nyINc+LKFU5FSH8OuSzzQZkQwVk1zs+s7acTUg1jxpGgwEHNL2QZMByZdTKsraC2vIApD9K8uZT/Pz4klF3m1jnWekfbXoHl05PuI00CKeohG0YwGbN2DlwGD0wucffcK2jQQzlTqh+qwbpsYRT70RgVHX36Glf1t+FmKZB7g+Fe/hzbxYdARyjMliyLoLCHrSyuw8/yZCMmhR3cO2ZoF6rmOd7/4tQj6Us1LjrAMahNoTLUgR2Ro2Hv8EE6jIekNijN0mk26XcxZhEGHmsQR1LmRgtU0jRG5JjaeHAnHasLhP4ejfOZLE6ABJ9fkWp+cXSEjyJ/3viBpVDJE0AqWBbPGKGeVk3KJFUrJDx+VbM/2bCl2UTgb1f5JoZUreTWjI3OAwZtjBN2BmBlkX14KVtynzbIEla1VHHz9AjMyQU0mKmYwigBFwVdPp1kF0KrQi4oIz9osEgFscnWDcDyGQWcT8RREZtD9K65pPg/pgAzFMVtfX8Ha4yMlnHo6IkLWeY9mM2h+H8UwxPRjiMh3MMpsTK0mBmR2ahVcwUbfcDA2LUx5f3IPLO4qtceRNZ9iDtsAKUTyeVwO6gwOvC0duy0Hhy0TjWyAVkYuGh1WMzhaLHFADq6IEmLMjYKV8Nw4oF+03C/UmxKFIvugP9Z3SvC8rdBDLL0pi2MWgtY/NxK4GBoueFj3dRn5fmUpzp8UrHivcphaOqyktKks2FkIVj8ittS0+aeCFc+iwiakw4rPOnHjqzioGpAulIE/Lcn9cx1WFKz+KBL43/yP/2txOgzwagxcJQ6mRhWxRueCAixTPZT0bLlBFLeNuI/oZGJ1cKym1UWBRu7jYa3AXxx28LStwfD7EpMQSDrbEcQJY0g8hhBuHgjoDKDTaDrzRRwKohhxopqEeCjc2liTqvFm1UWr6gk8m7IEN6aMnL296uNyNEVXBKtcDr+MBtAWXjMNHG2sY29jHVvraxK9e39xjnfnZ7gjEFNiGAq2KmwtpZiVbT6KWWU5rjiCFgwP1ShUumWKDCs1gq9XsLvekcOdTjGCeh4vJp5HdML4dIyiHNfDKS56Q9yNpwo6TVHJrogAIcw0wtaTCDk3c4Qn5xmeHRyIi2tzuSmHeLqfipwKN3PPKoerfiblSuMmWDgwIuAwg2uicKo4G87w+w8nOO4PkdsVWHYFOV06aQi3SLC91MaTvS1sLzVYTiyTGNvkNUC5SeWmP6m7i/dJYgBE81tKXDFsESKuRzMc3/RxM5pJMw+PYXJAEl6XilOp66mA53mKu8OYUxzJIXejXcMhmTKdGqoGWU2KvsQa11R3McsMiYi9PL/G3HRFDKRQJZMByXRQ/FOtXPx60sa2s4G9vV0RrE6ub4U/RbmPsHqxe2qq9Vlgz1mMipagpuX4mottzUHN4UPfl/w/YyjcyHPCltouTu98fLxJMfQZ4asrAHQcIIn4Hkp3iURS+dmK25CHlzzHspvh3/zZIVqeigRKaybvNxGsCAS0kTkNvDy/xe9OrkSwMqt1OUzTGcYF0CNseD7GWtXAF0ebONpowuWhNwnlQc6vKQuhMBBUfFcawQoIeP28N8dxd4rT4QzjlK1JZAGpx5YIebLQQuJSbc9Cp2LLNIr6NV2KtGbfDvqIacnma4gC1Ezgye4qHu+uweMslDFTgdtauB37ImZOY02YavMowjSIMJqFwmzS7Ko89F0dWG16+JcvHouIeHJxLS6rWcZKd3IXSrA+1y9ZoEwcbG7g+ZMnmPo+/u6bbzCNE7nu5HDMz9QAVusVrLUaaFZceV11j9EOOhu56NAJB/l5GAnszgKc9QaICAQV9x4f1GXsTqLJjDgXMJIAjzeX8ZwsKj0RxggdA4Fm4GLk49v3Z+iO5iojz41aFmN7pY0HW6sSO+VBVlwm5EQYNqZRjuPLHj5e3cnzkbwhaT9lOQPVnCxDp9XGw+0tPNlaQa97h3eXd7gaTDGLeBCWTkxxAzJCp0Uz7LTreL6/g5U6Z/YZUi1DpOl4fXGH07sR+rMUhemqqHcZBeSzrG7rIug821mVz1XEFdPFcW+KP7w/Axtmc9NScNySc0cJoWaZaFjAz54eCI+MbJQk9mE6DnTbwyRMMQpz/M03b2W9Ea2hXAT5EnlHk/n0dHcL++sdEUHzaK6ijjJ8VxM91dDDe4cx40K4aIyBdseBiFXvL+7kXudawee9TP/Ldjg7DfH51jIO15bQrrkoGNWV1g1uEFXMKjdt3A6nOL3h+0sRM0NQmOIOENcWhWiufzxEBgEalRpqtRrGtM5LxDiBZxbY6dTwcHsVm+0qHMaFWULCz1VAk4pNQRg6SwzYMhVrOnzDw2Vg4ruLGX53NkVaWQG8JuZke7BOm4UUwp1TkX1Zl4UzQDG2EHhy1afDyvkjhhWddwvBik4Rrh2LqSDveR7wF8LSp3lbyabin9+Hri/WxfsOqYXAtVgv+G+Eo1cKYdLaVk4OKeBww/tHm5KyHnrx7+9v+iRefM+NZfKhLZXvtvo6bLjVHVz5Gr7t5uKwUoIVW6LoOGaMk/eIKlHgs3jFs7Bbt7FWo5CdCTfuYhaKoBpFGmpxjieWgQdagM7kGGtaH7urBZrLFoolFz41KKcB02nR1wYLFcDPETFS+v4YxXiMfDqWIgJGqrnPUE3BdAcTsq1h6Wgfq4dkSpHpaGN+c4M3v/ktjFkoG3Fy2HLPk7/HdqeiUcHYH6NiqTWV12TVraGaAVffv8bdD6/hkmEUsW1TCfaWa2NK5wfj7j/7Cu7WBiJGawwVydGCCOOrW3RPz+AP+lK+IYXIniX17itbmyK0ja+6uP7unQgpFQ6HWE0tVy4Q8E1lE99nj8QlNeJ+iHGJMMHs8hbj96eIrrsw/QBWCSwmR4xwa7oJJhSj6xXsf/UFlnY3kdl0vM1RaEPk+VzclZrmQjeXYep1mOwQ7U5w87uXGH88l7Yxl44DFiNwCLWYAqucs7jF5lmC+soStp48gbG2plhZOl1cvGfn6hmhk2dSI10HCAsMP5wLG8yYTGHy8Me9oTT66pjx8Nohi+wI1b1NaRgLpRBBh5fmuKHL/OwKDj8Ptu5yICStqGowS8mBYl1ta10OeIwskmPF696j83QwweBtKVjxoMjCDooTAjm2VbNrlZEzHVEwEweugJZ53ZgWWjs7aD3Yh9lpIrZYFkNUAGNrY5jZDYrZRExJOYtjxjriOQ+sVRhuDZWlNmrLLRDgEzE25KhYqTR1ObYchHk/qZ57hU3QM8DKLThk4l6Pcf3xBGk4wfb+Opb3VhHbhjjTnWobWayjangYn9/g8uVbiXdV+NOLa7IQd42aiyfyWXo2RR/V7BzZJioHe1h9eAC7VRHBynA41B0ii7pwbDrJddjuCuK8JYKVkzoYn16h9/Y1tMlMHOp0z4SM29kKhO92mtj/4jkarTZOX73D1ftTWEku7Xzu7hqe/MXPUFRsFDYd//wQyaSbQUumMNKJDAzD6Qjz+RzN1XVxMWmVtsTvtMKFp7Nl00DRm+Dsb3+FbDhWrnbukcmQLEstFGdGHYK5T5bnJksyHNV8yfefQ0O6ry1peUyRmiY2Hj3B2uPnwkML6fyyOTzti1ighzP4/SHSWSbcRMLrdbaj2VXkGhvEqrKnj4dz+HdDDE4ugVkAMJbIIb3wfEqWK9lFfI5aDpxqVdaRYDJW6RNy8ygO7e5h/dEBKis1xDoFKLZcxwoDw1ZJvSlRRApWZHqdf/9aGkebliOClKw1jiUxNrNRxYMXz9DeXBPjQTCe4vKbl9DYiEruMvlQNHizJuIAACAASURBVD9QiHAsBIaG3RefiXjkc1NCQYVNfSnw/he/ln+XUVTkf+JSEAYweU1TiMtTLG9tEk71SbDS81xeX+L7n0QSMmp5hmCyh4JV7FnYfPYIrb0tDCmyUdSV1tkCDh2yHIJd3gmvDfMAhjRyKxDCgjEr1zy5kvxZyBIl14rFGByOOhacqge3XlWiFRl8FKzoXqdglesIr3sYvDuBf9cTpzX3GRyqidhItm2eiJPzwZ99hTFZdkYMu5jAKOguDeRZnhsUrGpIUw+uwetVk9ZBDjSCfh9GkkqjOR1tdI+pZxFFGxY2xtArDpqbGyLiJxUTEfluhS/uKjObAtMu8n6I4VvieuqyPvetJq6tFs7h4EZ3MLIcBCyn4HUmRol7Z3NBElHgpVAmEzc5D0mbZhTK2W2jZmK/DqxoU6zqEzQxgVdMYPF8Sze1zkGQahOlYEWxSv1WIHG6j2QvIzMmdSb6aZsd/879lsD/P91VsqaKc025oO/vfdSflUUM8tOWbZ4lv0qMPaW4LOtCGMg9x7VYBrKlw0q9LDVyULYQ9Ut9RRWLlObu0syj/n/1WxGN74tcf1+0+ucKVgtm+adB5n/7P/3PxenQx8sRcJk4mBnc2FHoIAxV1dirfb5iR0liUVwaSu0U6BZtZ1mCWjrF43qB/+RoBU+XdLkomauWCRo3+JotzqqIwN44xSwB/vDuWMB8fkDOi2Dl5Htxc8smtMmwj06jKpX1W8ttLDcqZZRCCVb/9pvX6AYpZlTYK1UBwCecBmSZxFKy0RAvHh1JJXuSp3h5/BHvzi/gkxFQb0qdO9k1vBD5WtUbvKDicyNMyJjKrCrgrppmq4ZATg57Uof+9GAbLZdTJdUAx78rjZGWp0ScsY/j274IVgSfm24FdqWG8SwqXzPfJtWSJnQgboKSGEYc42iLbpUtrDQ9WOTSMDqisUGDUqLKynOBl59dIGzKbUSQsu9nKJwazkdz/O7DKU6GU2heXfLrSRihVbHgD7riPPmcr2NvQ1wiOtuqDG6uVIXxQrCSi1v0HSX0mbojCw8dSwSED6IcJ3dDvDm7xkV3gFpnRdgbwtcqJ/nicigbxXwCW10XDvlFQSBuKDqrKFiRK7PZIpyY+6FM3EI8jHBzfnI7wJvLW8x0B1xy2B4f83woFnVVI8zPh0JLMh3hyYNd7O3t4Pj8Aq9PzsRNBIFxczIfS/aXwoGwaMBrh21ewLPDXbnmKFgx+y+cGS4oyKWthiLdWTfAh+sEg7mJxGAk0EQYTBH6vrzHvOk46WVklL4MiknsDex4Bf6zf/0CrQoXEsLq6cxTjgG2uaWMBBoVvLzo4htG4uJCNhdxliOmTdyw0HCrCIY9NMwEn++v47P9FeEGaTFt6YwXqWkERaiFYMWNNq9nCsew69KG9sNlTyKHYZmjF+s5NyN0Ttom1hueiJkbrSpqtiPiQphl6PozfLy4wGg8lUU3jQJxYh1treBoZxUNuvTCmYhZ5DQF5GUldAQoEeHqrofBZI674RRBzqalmjS60X1C18tffPkUjqHh9PIaL/msSHQYbrVs3+Rk0UDmz0Wweri3h+dPnmI4meDv/vCtxPLkKCWCeiIMoe22ip0uNxtwLTLeIsVzKCGLfLZR+B74IXrzED8cn4rwxFgZ2X4iiJblDHwGSDQ38nFE3tb+JhoG78VYDkeUlW/mCX736gNuh3NUq3WQm2TmEQ42OgJpJ1Cc7atcTOg+tL2GgOKPr/si0HXnFPIo+Cpej9h84xjLTbbabeLnD3dxd3uDNxc3OOuOMI3YhkUHq4q4VjwTyXQokb7PDnaw2aySdoWcLBvLwsfbEd5f9nAziZAbdKGqEgqBWiahQML5THi2syJOMt4rbmMJF6MQv319jOtJgMy0PwlWjG7TYSVONgv4+tEeVhq2CFZxOJcBgO54ApYfhQX++tt30rbJ+1fgy+XmkfEsunMpsh1uLIv7JfUnIjNTrOHzlQIenbmGSTZYKhtL3XagO1X06FLrjvH69BpBboiLSzG+1L+lkERQ/4utDh6stWUgIlUg3OzyvuawxvWEQUXm1tltV5hWLA6YZAbm5BWpTk0RPMkJiua+bJikGjuMUHUdpNEcnaqFh1sdPNpZRdtlmxtjIxEcy5TXzHpxxYlUgiCF8FCzEVp1nEwKfHM+wneXE+gNOgnqmIeROOBkIlxuEtXEsBSsSocVBauK3xPB6sWygTXbLx1Wyva/GEjxgLGYDHIzc1+wWghUnzYy5UhusYla1Dl/an0p/+JCtFpwsRaClTx3GMMo6565yf1pFPCngpfaEnCdVtuqPxLHxDDKkgB1cKeTiNyyyxnwbS8rBSu2BC4EK7rS1DrBddZKImzUbDxsedhpVeAZGUa+j+NRgKtpgkmkQw9SHLo2jswU7f57dIJLPFwC1lZNeJsefD1F4dWlnTDTqrCsBqzcRTYOcfXyLbLhSKKBJvEJCrgmwo/wcl0b3fkUta01bD0+QnWpgarnYHpzg5e//i3clIcpXVzRjAyuPjmSA1HsGeiPuvB0Chs6AjioVZqoZDouvnuJ2+9eopLQRQiJsrCJynIJuo6RtWvY+rOv4GyuY85Ys2GgZtiw0kJYU3fcHw2HIlhRPDWrDnaePURnbQVJEGFwdo27H95Lax6jPHTzCHvUVJEqtGtY/eyxOKxu5xNUajU4hY45Bfi3xwjOb2DNfGnOY6SCh3GfsUnXho8Mc1PD7ldfYJPTeZuT9QB5MZIWO4kEsiDCaMNiu1xmILwd4up3P2Bycommacvkn2BuClZcd8Spw6GFbSOzdEyiEF6zjvVHD1Hd30csSXQfOXvFcnVg0yjY8CBttxCPAty9/oDhhxM4fgCTQjE5fXTCZIDPIo3lNtaePYS7sy7MLzqsXIpFuoWL719hcnwOK0igkWkm3BnldKZIQaGP353cr83PnsBdXcackhBFZ8alKVjRYXVxLcxKOsh47/MwQz4XD4yMhUi7dBLKmkhuZUBeqFdBY2cb9f1daM0qMldHYeVI6AKKe3DyHpLREGk3QTbUEA/ZaufBqa+g2llB7Gjw2hUUVoJMT2B5BEkTwZFJSyFds4zRMq5EsYqfDzsjKFZ5mYv+WRe3Z2dAHmDv0S7a28uYMnKrOfBqHSkFqusuRqdXuPjhjcS7POECCuq4fJ+ot8ayx+VekZ8nY4EUW831VWmWdJcaiDCHbofIsiHS6A6eazI1BsvtIMmUYOWmDoYnl+i9eQONnEoKP2zfJCdO1yUCazfr2H72CLVGE1fvT9A7v0LNdDAM5sBGG4/+5dcoqg70CoH9TJ0Qo1EKVskEeTDFfDTAeDLF+v4DJIYngpVhN2GiggpTCZMU0VUXl7/7PbLRWF6bxcELW0VLxt/imMxDNe8RDj3prq54nvw9iZpp1D2mwrYtDE1cmJ2DB9h89gL6Ugu+wYg0xc0BkEwBf4LZ3QDJWPGh6mtNGDV+vuxZtqFbNTgWmWIJwv4M/Y/nEp0jZNygW5+b/5xypRqWGBQVwlhSIsQFcCjLwxEd5qMsw8azZ1g92oPVNBGkE5gGC1MScVjlBc8OTThGTdyH3Y+nOP/2lfCv7gtWhmNjRuG7UcXh8ydori6jNx5hNhjh5uVbaH4kAHSmAbh3zJiAoPPV1HHw5Qs0tjfgm+paIoeqkhR49+9+JcJYEviKX0V36HwmaAYKRYyI1iUOmIkIxnVKRK1gLs9F17GE8ZfGLMEyxWFFWHtcsbH17JE0qg7pXGSzZbnr8MhJSgoprJicX0OjIJfQ+a+ixXK2EnMHeZzlb4rTWaqwOUwysZm2UZXnl1WtwK7XxE0W6MrgUck0gdfzeUFHFAdp3I9xjytrKKOSeYrqzgYe/vnXGDBKalKwGsHABHrB4QDv5wpyrYYkrcKz27AzG0FvJNB5RgPJLaxwn+PzflMivKQxNE0SF0bFE4YhG18pWIU2BVVfoodWNkUxuUPaDTB+z73AEkZ2C9dGAx+LKk5h49byMHcriNhgKm8KmUxK4Oe5U/Av3KNyIMufl+kViQybyGkUyBOsehp2vQzr5hw79hxL2hRezkhioHjcFMLyFKbBYbUtOzkKVjzz/2OC1R8P1xTm6Kf8qp860P++lPP/7U+k+KhsAvypYEUhSoaWMoD90akvnMcymUZRTzmsItBh9UmwksScivYthNL7YtXiz8hmE71HCpGUUKXa4UtH4D1P1p96Rf9cweo+HUv2hX/5V/978e5mhG/7Ga5SFzOzjphH/YUzgzahUlokdFvBt/kWlSqk2PEKOeQ3shmeNoH/6KCDo0YBTHsS26H1lF9TGrucijgtTs6u8N37U0wJxdX5oKHAo37zQcisum0Zkrd22JCVBlhpePj84T62V5ZkgnHTH+EXLz8gsmvQKgqQPJ6Hwg0iOJtcijbPX/Mp/vW/+o/Rarfwb3/5S3y4vkbqOLBqDUQxhR5VSVm+UGVWKi3JnGaEgVL62WokQlSpVpOHg3AGMl54QH+0u6EOJGEgByi2vLntFfxwfIE357foziOMY+VI4MGKm+Y4TBW3p8SZ8xBmlbBQ3ngup9NxgLVaBZ892MXh5jI8quLhDHkawOL3IzSTte18qIkIzUmyEqzCsIBZbeG4P8Wv337EJQUyh9NDNali3I6g4Ww+Qcez8NXjA+ytNCQqaBYEACu0tuKXLeTXkv8hbYlK+EkND6M4x/vrAd5e3KI7i6QBjK+T7Co+HEQRZmyTCzIn+baNiJMDYU4p5hiFKcRz1Iwcy1UT/+nPPhOXDt8tij5SBUAeUhDhw3VPHCy347lMQujcmHOibDkyiYtnU3FYERr9/OE+Hj48FIfV71+9wd00QJSpDRCnhHS00RXSqXtYqjqo8mUVCTZW2mhUHMUkYHyD9jmCUpNIWj3MagO/+M0rfPtuhKCo4/9l7c17JDvTK79z9yX2XCL3PbM2Fotksxct1kiw4DH8yQYDGzAwgKT5w4ABfw97bEujkSi2xCJry8p9z8jIiIw97n6N87wR1Um6Dbe6pxpEk8ViZkbEve993/Oc8zuR5mHEHD25ELxWwkja9gjR5PTft7nBDwVKvViz8d//+XPUKqoOmm4oFd+bxM/sIkZw8P6yie/PG2gMI6SmI69V1ZdSsHHg0aUwbGHGzvDzZ+vYXZqBTRce29Sk/n0aE1WAPFluZGKh4Pg87Jy0hvjmwyE6YQqnXJGJNzcgfAgYcYCt+Sqery9hzrfkAciFPcxy9JJYwOln55c4P7+QSU6tXMTmcl0cRAWdbkfFdpODAxtC2aglvDMqkTbu2l0cnV8Ld4gtpSadSLQAhwO83FnFs91taYX89vVbXLb6sP0STL5fSYyCY0Pn5CBJ8LOXL7G1sYGDoxMcXlzKwZ8TJQolnpZga3EOT1eXMOM70BjNy9TEQWYJkk1XDx+5L8lig47vPh6J06pNQV3uKVsV8/GgpuvCkCm5FrwkEKfOV082oecROv0eCjNz2L+6E8GqF2QolyvIxqxDzvBye0XeH1dA6jliXk8UC/kgZoXvMMU/vH4vn4c0fKacwxPWTrh9iILtCnvpZ7sr4pi6bPdlnblo9mU4wHZOTuU0LYGrpShriXC2Pt9eh2flGIy6yCwbt/0Ib09vcNEaCPuHYivXER6szSwSRs3u8hy+frqBggn0ux04xSo6kY5v3h3ipNGB5hWE/aDYg3RzqHjvYsnDz55uoGRyPebGnnwJxrFYyKBjlDv4h3enaPQCEfdtxh5oqSbklIwypHiyuiBCusU49FjFg6U9lXFQcQpOJkGCUskF+sy4Ht/vm84Ib44uBe7LyJQIVpPBC+8INw3wfL6Il5srKBdcBMO+CFZiYuOD3uYEmHElHa3+CAeXDRzddfAQ0knCVUkXW77wFTkZZ+utOO8mrj5WLydj7CzP4tlaHYtlNg0xCqWcXJIU4GZLQNxcMzJZU1KTa6mORqDh795doIMiHtiEppGDqOqEFYNBRYfFbThxPk8j7ZyselmEStzFXhl4UQPWiikKdKsk5B6pdkl57smwRn2d6UZrutST2cjh0WOu1fTPyvedANvlcDVxaj2O9U2fq49dUj/6ezY4PrLRP66M5p+bQtpVhFCJgfzF3+cGjC4DWTdp6eeGhsIlTNyMdLx9AP7znY4GWwK1ggw26EoWYZCvnYfuNMCTehUvZosoZ4GIshRUbxIN7687uB5kSKIMpTjChp7gqTHARvaAhZikjTZKC0BtpYbc8xHqNqzyvPA/ooDOkQLCuwc0D0/Rv7iERxA+r6cgREzmiuARJiwYEyjM17BJ7pPv4vb4GOcHh/Ak2m8gMmyUVhax/PIprLky+nmEnEUgow4c10NkFGDpPpwYuPt4hNvv30LrDuBmuuKk8LBpG+jlkTRDLf/iS/irS+A4Spzk5KLxXgpjDB+6EivrdbpwPAel2RqqK/Oo1CoIuj2cvn6L3sE5CnEOMyTvcIJMQI7Q0kV4mXu+i5ndDQwprNJ3ZtoSUewfneN+/wjZ/YOwuXhQHI95gDDFGSGHL5YfLC7gsz/5FTLPQmbxgNxDnAzEWWmZHnSjCjMjlNzGyXdvcf/uENYogi9sVYigwsOIxxZIgYObEvdhRT2ZU36lDH+hjvrLz4ESI74jhLE6+MvzMrdgaC4qhRl0GQd8f4Do9h7FhMO8RCbzwndNJk1/tRIWnu+hvL0ughVZXiXPF5fb+OYOrY/HGN+14DE+RKFdIs3cVsTwikV0CBIveVj74jNxWvXJJ7VIkDEQ0tlweIrhdUOecyxU4GvjHupTKkCeYYqpSGcnX3MMDUNo8JcWUdvdluuHAuAwHtCWDJ92j/GtiKnjqz6GjQBGWESptIzS/CrMShkP6RCZk0G3GSllm7Fas1Qgm+9BgpTXoghWCiVQNH3YoY2oHeD+tIHj/Q/Y2l3G9mdbCMwMse0iscoSQ7M1C2Grj5t3h2gdn4twUWKxjMRmU+VQIUuXDoMsE4Ys33c6YRhH67Ep+bNnqG+uIbViBFkHms4KmR7yPFIuerOCNKvCNWpwYgfNgzMRrCy+56EaVgoLkOePJIVJ9/VMRVzvw1YXCMm+ZCxtDG11Ds/+5OewZsp44L3nM4bWF8FKT4eIuncYdloiQvilCuxiDbpfRWaVkOUuilYZTmrj4fwOdx+PMTg9ExFSSmEm3gAlXqjzJJ+Has6i9m0TKMFE4OBvUNhjc3SE3NQQk3Xl+ahtPcHGq5cipqcmS616yGNC5iNxS/Vu2mje3WJpaxFWyYNZrCIzPUFukF3Ee8viM+jgDMObe0T3LVhxIgU3kgThgVcwv+QGq3ZCDshsm4NIBv9y5KUSPvs3/w1QpLjHePEISdRBwpQIXyDjh8Ysik4NWW+IxsEx2kfnqqBgwntTYnMma4NdKmCeLZwzVXT6fTSvbhDet0X4dhlZoqsrikBGk1ktobAwj72ffSXFFj1C8DWuQxbGN03cvz1E3Oqq88aE2UpxW9IHQgpWxRxMBKltjSrrYVOzOArVAVEigVEYw/V9idrRXUrIuz5bxpguHot4EPVnWYJghina59cSCTQIlaezWtpSVVkKnS8iEnDgGUXCoOU/U6iUALWpiyCk2Saqi3X4C/OwayW1XhgGZmwPraMzXH7/DjaFNjq/A7opc1g8y9KdaGrCGFx+8RRDpkXosNJaMLIHaHlfXluqe8i1EsKUz5UKfKMIfZyJaE42I+PjNKYqVJCS5Hgekc9r4hxmrPLZH/0C5kwJYytDogVwLbYytpH3GijENu7fDzEc+WiZFbS9OZxqZXyMdFxqFkZ+AZljIWEElcM5aflWgpUCBDGZoswDFK2mbhzujfi+FtIhisE91p0Ar+omNoop7KAtCSLuH7nn5jVL4w1dVnRpq1igqFnKRSSMKDVIlNQXP4OJ24liEmPXv4nVKSPGVFiSyLbYv9Svx7D26dCNv//47x/vvx4PCx+LVdN9GoUoAXEw6RJHqoxJouR02avElrhLBOnEc7fijf4G88Q96ATtJGKpGqLxs1SOMwMWo9vTdvnpuiR/ZNI4/9tUqt/x99Rd9Chj+Yin9UkUlPOrGljK//+7v/mr/PCuh9etBFexi4FRRqgpwWqq+KrvzwfiVLCS1UbRkyS3msNOY1SyoRKstmfxpAxg2FJZf5eClYOIEHDHR5zqODq7xOuPJxiYHkJGn2iTFw6CjLcExsrvQNcLK9oZa5nxTXyxtykRPMZD7rsD/N/f76NPMYwHaEZLcv63psCIXXJ8wiFKJvAXf/orlCtlfPv2LU4bDXTiRKJ6uelJnGxqcVPeITboKZuh73KxYE53MoWWyb66oAW2K4czYHuRkbolib8gInCRlEIHqV3E25MrHN600B7HGDIKQMWUsQt+GJFiBUlbAStBWUU52cxQGKDui/EIJR3YWZrHk5U66mVPFOQkHsLyOFkjU4sHQgXnUwdvbuBtJu1g+FWctilYneCiH0wEK2biCQYNBRpPADUP0uQOvdhYRtXRYLDymKIHt5w/EqxUYwgByaK8Wtwwu2iOYoloHhP6N44lOkR2ETd33BRwmeE0i5+toIKlRhgiaNHVJrwnPpg5TUGMop7i62dbmPdtqZ7nEhUR8keAap6j0Rth//Ie58KpycV5Q6g9+WqM4qXBGCU9F4Hi1bMdrK4u4/TqCj8cHgkQm64j1rCSO1Y0DKzMVLHOyvCKD5crPd/XnMBLxgFDaYXzbXIbEoRsXWL0yvTxd//0Hq8/thDknOIrJtu0FZNvm2e7qqWS2XFSy9lOhwyLsw7+7X/7GSoUrPjzTg5lbOzhe5tbBTmIvD1v4PXZjbg72ELIQ61wBCTiZ4oDSQt6KJspXqzN4fnaPKpshyGLjJMJWRgmMP4fCVaqVWyc2zjrBPhHbhrJySpXRbDiwkfHiAhWc2U52M8XHOHJ0YU0imJWGYmb6Pa2gcODQ3Q7HZQLPrY3VrG3sSJiIx1F5CEp8hd/DopWlgjXbKfrDgJcNVs4ZYy0H8t9zAc2hdLlmSJevngiB9LX7/ZF1CKniGInF2N+TIx+OlmOV8+eY3VlBYdHxzi5vpH2JtNmk2AgkbLthVlsL9CtY8CYNGnIbS6uycl9Iw0pQjISAfyq3cVZo4WLdgex/FyOtFrRfUoWG+vFbYorcYiVWhmvdtdQLXoIojFgOXhzcikMK7b+lQolaNFY7q0XG3VsLMyAvYwibCYTwSrThMHzMM7wj9/vo8WqQMdDSMGPySMR8QMUHQe7y3X8bGdJRJbr7gBvjy9x3uwhZvzacic2agL+U5SyCLsLM3i1vQbfyjEa90Q4vx9neHN8jfP2QERngsu58VAtfQnsLMLmQg1f7KzCN3OM+n345ZqITa8PzvD27AY6BStpW5mI2gRHTwWrJxsoWSk8lgGwrl02gqYIpYPMxn95dyaCldyLrqserAk5fhBQOT+zl7ubcHjQjkbCB+QUlxXnFGfkBCXDUzVlYjkG191hoqPRHePbd0cY5ZZA/klBEXenRHF+I1gxylkueghHQxGCJM5NJ5w4oNR6Q1A8I4YHN23c9EOM4KoiDcKVuY5TbJoIVvIE4b0sDLAUe8sUSmcx6+mw0rG4LOlgY+MoJ/QiWpADQWevQVaMg5tehoteijfXXXQ1H8SzBrxvZG1XTZBy4JVWVELWuWn7jejKu8dNQ5TjHnZKOV7OaFgtJPB5hGX1ughWakom++5HgtXU4SQCYMTN3W8XrKabq+lm4vcRrFSKdNL6JyxqNa2ctutMxaypYDVlRVCwIlPSslWUmg2XwpVjgxpM3AY63j1o+NtboGFSsCqKaElnshKsGDtKhbG3N1/Fq3oFM1oCh1Bu08LZMMEPV200Qh1RqovYtKhF2MEAG0kXa0kPNa0D12lheaMGb7aKMePUDpmRReF/8NCX9yOJ1XTPLmAOA4Fmk4WSM0oiSAJGbHVphuPBcXljBb7roHV9jcbVNQoOSxcMEcSqG6tYeLYl4Ox+FkCjs2vcnQhWJVh6AW6i427/GLdv3kLvDeFw+eD3ieg+NJTQNVvG8i++EMEqnDifGSElFFhndDYIMeoPZXpOF4dT8OFWi/A9B6NWG+ffvcHwkIJVRk/Gp/hWmJPpqMOeq2H++S5m9zbRpwila6C7wI5SDE4v0Xx/iKTRgk1xgIcbOgbJmOI6aOkicpkLc3jxJ38kgPTM5iBuhCQdipvcNB3oRlkYSeYgwtnrd2gfnsGJM/k+ilGmDvzcTwhvlHsOi4fpROJfju/Bnp3F4hevoFd9ZGaEMGWTohJy08yArbsouSX0OID7cIjw5g4FQs/ZEMooiZR+0C2cI68UUX+2h+rOhkDTKVgVXVccD2HjHs39Iwxvm/JZSJMWn4cSpyRou4AH7hkLHta/fAl/eQFDRp9/q2BFhy73oioqIrzOScxZjaVUOREPWIySszzAmKmhtL6GyuoSDPKjeA1odGjH0KM2tOEQUaOP/s0ASd+C582hWF+DOzeDHsZI7RiaHcMw1cFQeOiylkaw6N5BKHElCe2kOYpGAfbIQnA/xu3JNRrXl9h8uoyVvRWMOWx1fCQUHM0i7NxA77qJ5sdTjG6a0k7J6BRB0lwLhBEorl0lWPGe5zXJz3KUpRjqGlaePcX81joyl7GjPnKdbu+esF5ZDmWYJSRZGZ6uBKu7/RO0Dg4Enp/GEdKI7nq15+ffG44DjRFxli6NFQfO1i08REqwevLHX4ugNYh60Mn0SvrQGLGki7jflmG6qRnwChU4pVlpLU1YFKD7KOgFaMMUd4dnaHw8RvbQhT09CD8SpKbHuKmwqVwNPHU9Fq7EmqM4c4Rlk9nFRlDHQXltCysvniH1KfgyTjZEHg+F26gHAYbNB7SaDRRqLpwynTo1YVmxNEgzWEDiwUxM9C6bGF43Mb5RRQwuhQGeUTiQnw75DEuVtdB8YRL1kCGh6Dc/h42vvkDuG9AdlgSMkMYUrPi51Tv1YAAAIABJREFUMJ1DfMYMik4VeXeIm/0jdE4uxGE1FazU3pW800xEmvJMDW6xgP5wiHajKS2sHDkSSs/7thcF4tL067Oora1gcWcHOQUr7uU1DUXDkmhy6/2ROBdlf8x9ItjWq1jG5LvyaC8up8lhXcr5eCaVwAL3fpO0DRvKwxiO54lgpc+UxQErghUpl3Sd8dlKwYrN2GGCh7Nr9C9uYIQqcSHt1ZOGbHHU0KlEx7Y4kcn5JUCXBQsU/aif0g2owa1VUFxehDNfQ2ixqdBExXRwd3CMm7f7cAjWZwqIraxMb7DYIs3EmVjZWZNo+YiMTT1QglXehpZ1JVGTaixgKsrnk6c+HK0AL7NEPGebJws6VHukcj4pxIvaR0gwmD+noWP98xfwFmeRF2xEWiDrBRs8ybByIw3dozH6PRPNrICWM4tLcwZHsYkL3UaPZgebTnZpoZLnDIeCHOCwpIefjZzFJTWs9j8SYRc5K4WfjlAY3WHLDfFlXcdmIYUfd2HndBdyb5fIPl0GgBQ8TedHDCvlIlKRwN8mWHEPQoyI0kkm8cHJfTp1nE8d6NM91XRfMxWgRFmZ4HGmQtTUTf5Td/tjYUsGewJbVxFdlnCpgjo63WRn8YmNKo/AyVBwOmRUQ1LGjyc8MJ62JprPp/dDYOs8oUzcf1MhSsQqJWz9Ib9+V8HqRwPO/+mv/yo/bg3w3X2Ci8gW6zybyUQU/qSsqZ9NCVYKqiipX2mCMMU9YVGwykciWP3x1iyeVDToowd5SRI/Y2wMygUTJRoOT87x3ccT9CwlWElEYXKYFYCuHAIoEBhSb66FPam654Fwb3URRhqhPxrj9ekN7kcpbvtjDKirOAU4NotjczgEmI+72FyYwS9efQbXc3DeuMP1QwdnzRauH/oSl6PTgwuoCquqKTkPFGLmTCKJdnB6NRxxo08bvxINRA3n68siLFddfLa5jI35ihzOCYDlwbo5TPDhvIHTZhd9NtpJmx4XCRoOYvjSqEI7L9sw6AJQLgGq+wQu0t6dh2MY4RgzjomnKwviEmH8kEwl0+Fmn3Zp1erIw49kTKlF6zaSWIPh13DS6uKb/WMlWMmGmo1gdC2FcPkeE+CajlEv2fhyb0MOimbMSlsC2LlkKLbL9EJVkz1u7Og5LYDHsMuHIfYvW7i470mTFT9rUUpTNrSxzcFApUCbvYUkCtAbjRCYEz4Ha5U5ZRD3gGIO0eW1MVPG9kINeysLKNoGgpGyrJI3wBatw+uOwJ/bw6EcnAlcJn9GsrcEuWsZVmar+NnLpygWfewfHePj+SU6dLrxGqEan4SY833sLC2KC6dom1L1zBklH12EVFOwIhPK5cSEzUnBWASrILHx99/u4/XHJkYpgdKOaoYkY4fXSm6Iw4qLA3/PtXNkBMnrGZbmPfzb/+5zFIuKr8G3Sn5uLsaE9Rs+EruMN6c3cp3fjWIkdFjJNEYtF1LJSnEh50M+xHLZwefbS9icK0lDJ0HjU8GK99UUkaqWHAJNLQSwcdmN8c37Y9z0xzCLFZmS0e0nm8dghI1aAS+3VrHIxo8oxH2nh1avB69Uxny9Lm6nk6NjNG5vxRm5ubaKrbVlcemYKSdJnJColhs6CslZkmZAk8KKjs4wUMyhRhd3/QAJDzi2KU2Rr14+R7FUxtHZOU5vmnJoF34INxQUNyjs5jmebm1jbmYWJ2dnuLlvIZUYnSacl9VaCTtLs1gouiIWsmmJC76ItpLS+Y3DRA4sOa96A6nl4eP5FT5e3WKQEAJrC39P6mC5XnDZkPKCCFXbxC5hlmtLsB0T/XGAb9/uo9kbIdVduFyXsghLZQ9PV2ewUCnIfcvCBd6HAsOn48RwJS73zZsDNPqROJh4NfJ/FOgSCrGuI/fEF5t12IaGxiDA2+MLnDXawmyiiCxWakbrkKKYhtier+KL7TVp4AwI5rcctAPgzckVzlp9JIwE6koAILSbQiCj3uv1mjjCyq4hok6hWMEoc8TR9f3hKTSX9nE1LZEJVBqjoGtYKLkSCSxbPEhKr54SrKAEK3FYvT+XuDQbW01GTfNMriWKgFaeYHdlAS921sUlxigtPze+V7bU8yroJy8pxqN5UJOpvO1KBPC+H+E/v/6AUU6BeypYTaLteQY3C/B0roDP6LAqutLmx7Qh43mcbHNTQ3Auo4G5aUtb4D7ZYrcddFMDEIE8UgUSdDrJisj/UbDK5LkwX7SF57a7WEFBY8x7rCLtghUKkIARCrGgUtpFkNloBwZO7kOcPsS4iy30NYdIVCmv4EZVNj9ii1KBRBFq+PSUe2vSeAuKLJEIVtulHJ/Nalj1E/isfk+5pVeClTgKGb+ZCFbTTdN0IyVsFW6OBI6u/txP3Vh/iGD1mxi+2vBNHVuPbffyPSk6SMueckPzcxan84QDphxW1BsSuUcboYl3HQ3/13WKBhlWU4cV9y8iZsguFHk0xGathJfzFdQdHQ45MJqB484YP1zeo0O3VG7Kxr+WR1hNB1iN6bIaY0XvwwlPsbbsYWFzEYmjo0dXnV+G6c8ii03YqYPhbVsOYsFdE8YoEEcAk0Q6nxOT9uJ+GiGzNFRmKrJ2jLs99Ls9OK6PlIUWMzPSIlfdXEJoK3C2YSTIxg/Cxov0ChyzAjc20Px4MhGsBkoAoLgQUXQwRbDCJ8FqUZoHRbzkoU1Xew4eCjJG0mOuiYYcnkiw5r0RNO9x88M7jI/OBfBO8UXiCLyeeUih2DRTkeji3JMtdDVG23VpdHWSHMEVxZ8jjC5uYJHFJnMhFbnhwCa1NPS1DHmtgud//CsYM1UkFgXGQLhLjGAzwqEbBZhsWms8SLNY7+IWDPVyICbMUTqhuS5wPSVThdeWyTgbWZjqUMhmv+Uvv4BTr1HVQyACh5xMJXLCp0+JSIfLBu7ffxSHlSdlO6kIX3KwZByT12fJl7bH2u6msJUI8fZtW9hg8f0D7g+O0b26gZlQEKczkvGqHDSe0iHXCkdyyF/78nOUGGFiS7NtS6vYY4cVD6Fcm6VheSJYcSmYivDS1kdAM10pDADwXnFdWPPzqK4to7Q4C83je81h3BhGOoBFt3F3hN51B/07UpwKqCyso7gwj4ANc7aKDWnM+k2m4KrSnO/BkHAEaVmWI0wCht5g9g2MmiNcHl0gjgNsPF9GdaWGgUamUhG6PQct92CnGq73T9A5uQSGipPEZYwiKVmA/U5XWKuS6GI8itEm0tTZ6Mf4tJ6jvrWF+e0tEeMinWvbgFkLJMlQ9ukUrNK8BFevwI0c3H08wf3+R5h0vfOAzdZHDky5pDKyyX2BayFkqzAFUH5GBnEXYxhr89j55VdwZhjdZ1S1j5RsKK7OeSjJh2hEWLoJ1yvBKc0hTC2kmgPHKMCJDYwbHdy8P8Dd8RmKHNIKdFvt56YOqmklsDisJqdCte4rjo6qypiIJ9JazcZCICavxjTgLixifntTAPK5x70kucAjmGwAjwOEDw/od9rS2OeVi/CrMzD8srD42NxHFp8R2yK49y8b6J9fIuv1YFOo5TlDngNKpJiem3hhp3ombZ/2/CxqWxsori0rh55J9u5AWhQZXSUfUjPLyPIqClYFWXcgAl7n9BJmEMMh12nyTOV7QUcw93OMxHFYORZRnfHRibmBXB4NIhqljomZ9RXUNzfgVqvIyARkoYmuiwOTYhEFK7YR8oxHNhU/eym0kZSPEqykUX4SfZLnorzlil/MD0Fxj1WclO5wfm9zrorlz54grxQQcFotgzzpEoarmeJI5QBjcHErYps4fsWJo5xYFKNYZsABNqOIwnOVuvZMmh3FOUmHJ59dLl23yyitLBDGKm5YN9Nwy1TAhwO4FHjoviETWbDTFOxzRK6FMltcnz1BQIeVHsDCPfTsHkg7QiOkSzhFEZa3hGBswtYKqJgFiezeH56ic3GFfEzciXKf8TWKW2YS5eXaQ/ZUdW0Vs5trcOYriAwlWhr5UEQrN0wR30RoN2Pcjgw8GDU0nXmc5y7OchtNnk2YwhGelHKpiVFCqRATk4M1GTYLCExMHxRxeIb00hHc/g2eljJ8Na9h049RjLvwmPpgQiNP0R/RVWtKJHAqWHGJkwZoXhNSEvZjwWq6F1J7I3Vuk1vxJ+zN6T7pNzqPcmdN91aP91K/TawSR9fkz8uVN2F3ivoigpUS6rjei8OKgpWcJxTfS1JeFBSFZaVcVtwvUdiUYadAY9XAUsTGibuK74dtuz8Sq5QMqA6d/zXEKnkPfgeH1WP7mry//+Fv/io/bY/wXSvB8djAAyeRPLjwQS+vZwqDUz/y1LEhioso26Zq4EoTVBHgSSnHLzeqeD5jwg67kvvloZhiFeUd0/bpsMX51S0+nF3hJs4wmtSaSxyFE35u3tmmIgcXCFfISkaY88hZWpVDoZVFwvLohDkag1A4PDedoTTicRNuZglKeoa6uBmWsbO2KB/sIE7QjxIcXjXwkVliAuAJruYUU1hV7AxkQ5WgxIXFMlMuykZoMByiF4QYRmxxImzQVrGUcIianePF5hKerjHmw7ZUQhwL2L9o4vC6JawXOkfYlMcHIg+SWTDCLLPQAtUjhJ6NZLo0J1JmCLkQ2rYsqjkPU9FYBJyXW+tYn63JYV7TKYGpBrpJT5ey6opyaiJLDXFYnbR6+Gb/CBdkzlhF5IyXJMzNc4oVw7V1aMkIZjrCs7VFfLmzjqqlSWMeQeSc4ki2eSp0KIoM0kyH5hTRT3Qc3TzIgU4iProtjWCsleZmv2DpmC8XsTzP1kYbvQfWzt/hPgoRUGAzHNX0NLFcymsOhigyyrQ4h8+31jBXdBGPesgoZjmmOEnaoYVffzjCRfMeuetLvDSQGKsmk1C67LaW6vj55y8kSvRmfx+XbLtIFHTP02KUTWCtVhNAf73si8MrTqi8k2PDB0coN780yzHiEIeTdjIP7W6Kb747xtvDe4xSRgtUBEEQ3XIw4WadzhE+6DK4hJaOu3DNDCuLRfzlX75EochKNmU9FsWeoFXqj7on0PXvT66VMDtOhGvFqaGypjKDrZo7WW7Az6qgRXi1vSI8Kx7IKRYpZDfdVGoqoX6pZYeCM/1st0Pgm/cnuGj3oRfK4LSciyWnxBgPsVx05GC/PFvFcNDD0eWV8Kf48+7t7WG5Pod+t41moyEPsfmZGczWytDSSO5FClcUrNQ3JbRegfIlvkqnCnQRqj5ctXHIFkGyAQiUjEbY2d5EtVpFo9WWhk2Kxlx31FkplckYI52ri4soeAVcXd9gQPu+OPlSzBQdPF2pS2SPUVOClumk4eFMDutsLpPYq3pPeUgTMTY3JP520XwQwYpNfGTlyToldeyZQDAzljxw8s463YKL53tbmJ+tovnwgH9++wFBSqGBxykNBT3Fdr2KJ8tVlB1+imwO08RVJKIFfx7TRyfQ8O27Q1w+jKD7jGmruB0PeNFogJLr4snqIl6uzwuL624wxruTC3Gpkbel3D/8fCnmcdoUYmu2Ig6rkqMhjPoi7DB69sPRJU7vuxI7YoMfH9Y86PFgRKGZgPgX2yuoFR1kUSD1v/1Aw/7ZFfYvrnjiEiGK1z1FREZmChpQLzr4+ukmSmYqkUARrMRFb4g4M8xsfLN/gav2QBpeZb2QBytbe/gzxNhYmsf2yoKIbuQ+cYjBf18oleRzJ2iTIhadV2xYFScnIwrcgg0j/MMPB+KwYiyQ7ttPLMY8g5OO8WTWx2dbK6gUGeMig0oJVrzfuVnhRoAbPYPcrVTDaaOD/Ys7YX5FpiP8GnGITtYc4b5x9RFWWYTV2SI+21zAdr0MKx6Kw65AoCoPuuOBHMQ1g64zQ/hu90O65TKcdTKJtQ3MIoYa2T5ALBYqtWtQmEQeGpX9WxpjFWFatQRCh5tGKIlgBbyYwSfBik4A6dP9iWClbs0pr1HdqiIA8lAwEazE8TCZJk7Foz9EsJJN0+TXY2fVdHPGr/3476c/n0xyJxs4iZRPBCs+qxibbk4Eq/90mUwEK1+EXCXssTFSdnEyiCB0fbviY84xZIDBteiqH+Fj4wEjo4BYCmZyFPIIM2Efi/EIm0ixZYwxMzzFrDfG6s48ivUi+tkYmevCLs0jZQOaWUH4MEbv7Bqdswuk7Q5sVpxzb0WhhrBgARTHiPIYtmfLc4lOD64v9KXmrofS6jKWCfVeqmGEsbg7DCNGMnqA65YQM+5kVOEnlhwoGm/fQev1BY5rc1PK/YhlYvBJsHolDquEk2aJXFDAoIg/OTTT5ZuSJeqoBk9Nl+a2pPWAxtv3iI4v4UsERDkMRUTUNGm30+g2erorolVPVzE/3ksehbD7DhrvD9A9PodO8Y7XbspiDyVY5baOhyREUi7i2R//EVyW5dDUzEr0nExGVbMNuLDCHOHZDW7ef8Tw7gGuRCwBwzZhuGQ7kV2oIQ2VA13iGRwOCIYgR0w246uXEsFjC17IyLLBtZqbeK5/Ogq6jcElD7iHCG+b0qYoghWjPBya8L7lAbfgYmZ7EzN720g9R8QU8lsLnFw/9KUpkIc8ja4KujgoeHEwkGSwHRf3wQix72Dty5cory1jZEDiGGwVo2DVOTzD8KohLYEqEqgO4BQO5LAzYfPxOMfPRD4XCmOMrXOpKBZRXlnC3OYq/JkSEjaRxkOpsmeTsjUO0L99QPPiAeFYR3FmBdXFRWhlE4nD1lty7+gcV7EfJS7TrdhnX7LE0WSAnWjCrsJDju5ND9dn1yjVSlh+Woc946LPAZpThmUtII/oustw9N0b9C8a8Oj2FCC9hurCPGZnZ9G4vEJEfhJf9wRKzv0z/yLYnqUFpcUFzO/swq/PIDZDJBgAeRcxIegsU6HDKSuKYOWE5qdIIAUDJVgpjhCvFYpjPPTSscLoaIm8zAxwdAttPvvW6tj6mg2WZaR6giTuIs9H0DQeq+nYGiFhbFEzYTsFWF4NYcL4ug9Xc5F3A9wfnUlsd9i4FwapzCvUqq5Eq08OBhW1ffxrKliJWCIDS8WooVxA0ZAlweShGdWKsJvmtjdglBzkDocNxEQMhE+bDjsI+l3c3t6gWKmgUK1JAzUFK92pAFoJWuLATelIukOP3NfmPQy+NnH3q+uAPzV/RkFZUCzLY0R08GytY/HZHvKyh8TiHpSxSRWdlL2n5UO3KkjTsrQmpp2+CFaEkVOw4lrBJhY5tPOMJf+oBp7CTaaoEBNUrwpr6KhMyTuyTYnIzW+sYXZ1RWL7bKwbC6vIgAcdnbMrtD4cC3Sd9zL3OZQ9VJ8N3ZOpwM7ptJNmczpNFGBSBqQUBaRwh8MTDja597MsEaycxTksvdhDWnQR0IXFa1XOzUqw0oYhOufXIliJ25b3A88L5GHRrJDFUkxDxxafjSGZefykiYago0k6tpSwRWnZoTC4sQp/cRZuwYcRxrj+cID20amsVdwvyZ6I14tBzEUu7ZqV3Q0sPNkRUYmClYl7aBnB/B2JXZMvlmklOP6yCFbkjFXtErKHHm73j9C7vIYWcD+mjAyydgv4W0U4ec5g4ZZZqWBhdxvltUWkNhtt2crOhvMBzPEYdj9D66aP61aCbl5G167j1ijjNHdwTRe+42LESLw01iqkifClhGlJZ7k1KdbgupHLvcvf4A7eS8fwB7f4rKbhq9kca/YIpawPV5vw35CLYMXBg2U5IlhJakZKr3jtsQSLUUF+L5WwYnRYYqOTxNXUoT4VrH4qSE3dUo/3Vo/3NFNGFZ+Pj+OEU9fV4683HRhOxS2eG5jkEUQN2Z1hIMMjDuL5/yoCyBTOJO7He4mIJuFS8cyRiU4xTdJNBSsidVjIwD/Ha3vqsJJT4x9mqvrRWvavEaw+RQL/41//h/y8G+H1Q4qDAdDMPQSGrxwGXCtpVfzEd3ocCVRKoUAtCazOM5TzAJtejJ+vVvDZnIUyAnHu8EONxflCbpGK4LUe+rhodfCx+SDtZNKaR6nIdEW0IiCaHyYnpiWHPKoY9aIlh4vNxRlpciP7gG6Q1ijG68MLHF42kZqsbedGIJID0/PlWTxZnUeN8OFwjIyHMsPG9UMP785ucHzfRaBxAqJa5iReQSA7Urh5gq+fPxHoNp1OhAtetTo4vLhGsz+C5ZcAOVSPQULG7tIsPt9ZEeZRyPYEw8U/fzjFWbOH1jhFZtFmzAmxLPPigNmYKWKm5Mt7fdNs4WEwVo4Fy8FIrJ86XHJ2kgj5sI+apePJ0gL2VpYxV3KVFZnuFcJI+dCS6N4EjC+16wbMYg3HTeWwuuyNkDslLnXSROe7PgbDHmyHgNIM6fABSxUPX+9tYWu+BiNQghWf2qKhT1xWIqyTnEL+l1NEa5zh/fktPl61BTKPiUIrYmaWCOdrfWEO26tLqHgueu17XN438cPVDQYcRFieCAEUA3kIc2xLXrMeDLFSKeDzjRVszFdhZCEtJgL6ZKtc5tfxzdsD7F9cImT80HIxJngxo1yXw8tSrM/N4OvPnmI46OPNh3102ErJIY8BFLIxlis+nqwsY6M+iwK/LvlgOVtYDNlYiv1etH26PzipSqRe1jALODhs4c2HGxxd9hBk6jpSwgI3tuRxarDpIqK4QV6YnSIJe/DtDBtrVfybP3sOv8BTgmoME0YL772Eh1gXiV3Cd0eX+P7sFg9RLte3xFnYDGSZEknjYsr3SznxBni6OoevdlYw62qwUuVK4bU9XezptJr2O3BBJF+uFVn45t0JjhsPwoOjcMp7oei5QDDEomfh5c4G1hbn0O118e7oBBc3DYTjEM+e7OKpRM00BANlsyaQ1hYWWyr3MF2HKsYkj+9JY6hS9znBp1gxzAwcNHp4e3aL685Iash5Xc/UKij4PkZBhB6rjsmykbiAmkYx9pGHIarlkgi1D92OTLbIgmMsq17y8PnWirgGjWiAZMyHpppK82jPSUss7xE3Doxs0GVABYTuAh9BruO81cX70ws02Cxks1bdEq6WzshhxlY7E/GQ4NUQe5trWFqcR6/fx8HJmTT/Uf6mo7LmGMIz2pkvwKfNQgZ53PRE8n6zCTO3ffQiA79+f4KTZhcaHRTysODBTkNMl5NtY2+5ji+2V+CYOprDMd6zZeeuLYJVzvKJSf6eYo+XhNiaq+LV9jpKDtlbPeHLDWJTWgxP7h8Q6pZUB/PeoeAhtc1sJKwUsbE0i4rP1xCKfXoYAOe397jtdKURkZstHgItQwlWPnKJj1KwUg4rcjq4keHrmDqsbPz64BIX912MuPkUoV5xO2RDyIGBa2FxtioiMp8zU2t2pcYDuo71+XlxzDHWTNi9NHFShM1NEaz+8Q0FK/JOODBR9wC/tlyj2RjbNUecg9WiL88HCl9yn9NxQmu1JIrIorCltbM5iHBweYfTxoPENSOuOTzofCpqnQhWFNGyCCs1Dy+3lrBTL8OOCVkNpJGSq0kQsJFsJKIi1432KMb5/Qhn7Ri3gYueXsRA92Wgw80pDySyeZBMjrp3eP3LRJExQwpWPDRKA54m/LFi3MdWMcfzGrDixcKw0jMhjEhdvDSIThxW003XYwFKRMiJq+lx5G8a3fvpVHEqaP30a/3I1v1pP/H/5jdMv950+jjdxE0dV4+/jro8udZPGVa8bsmIVILVh56B//08+sSwoutuyvqS9XAyWqSgO2exCVX9e0bK+Qy77Y4FmEw3KHfAZPH5QQ+1OMCarmNXi7BLcPXwEgsrLtZ255C7MWJTg16oIdeLcMwq2Mk9um3h/ugUQaMBkxE4bgTDGHpMjqKHROPQihtp8pPUdJRR1IdxKIfPub1tLD/bglXzMMoGwlvSECAedeB6ZcT6DByjhkLq4P7jCe7evQP6fQGu82rjdJ7CKxuitLkSVn5OwWoBEXlKUtrCOAFFczqB6fggH4ntxR6fZqwjgMVBSquDxpsPCI8u4EkMSE1uhYvBCBqBzAUP9Sc7WPrsKfoWuTqqybHA2EVvJDwocqwoWNHFycOizXeeN5Froh2NMXIdvPjTP0VhZUXez4wsHgpWhuKCsP3YGqfovv2I9tEZQlbEMzpjGShWK3CKHsbDkQhE6TgUcZCXHe8XrkJ8drB4p7q3jbmdTYl0hhQrJRKgODacbRQ0QwlW7w4RNShY8TxEbpUSrCydMOlUXAuVzXXMPdkV5xZjUVw/KE7qwzG6Z5don11AG1Okk0poOSiTCs4iiseCVWltWWKFPLi6jBRSsCJL6Po3glXKa+VTS5SKAisHjlTbiPgomGbDFFE9smwU5ucwt7WGCpEaDstFWGM/hquncOMAQauL1kUb/YcItjuL0tw8/PkyMpenbcaEFK6CazCfnyYjhdoAaR6IYCXrTqzBCk0kzQStyzYe7jtY3lpGbbOCvGhgJPagMmxjCdlIgz4Y4uOvv0Nw9yBlLoT8sylzaXsDs3NzuPh4hKDdkQZL9i2LeC3RHw1BEiM2cpi8P3b2UFtbQsJDMYOQWg9h1FNxZquANCvA1UsiWCmHFRlW3DdrwhmVVAXXE3EiGkh9JkJ45RswyMjPNHSiAO7WMja+fAmzVEBuMspPNATvGwqqAfIskJgh9xWG7kA3yeN0YVtF6DHQv2rgdv8Qo8tb6GQYMbL4KFqjZCj1Sw67PxGs1LhiYq1XO31xDgqnZiJaBRxHeDa8+RmJfVm1MoyCLW7ejHEsQq+jByTjPq7OrlAqlVGs1qSBWnMr0J2qiBVIHRQ0HwHLXM4uMLi5Rdbvi0tQOM+CsODzWglWqa5hzAN00cPck23Un2wj9PhsG0NjDWXSg5bQJakjp5PLqCDPSvD1EuJ2F7cHx+if30h02OWVHCnuqUaXEp3lcjBX7Znco03tZhR5Im7CPAfWbAWlhTlU2S5fqyFkM6dlCdOOPFZGDQkOv/9wLKwsnk9ktC97TaZb6LAFdM+FXSzI+U4cOHxORhHi4VAYopJq4NmXCAc+f0xTBCt/ZQGLz3cRehYiCUtMsgwZOc8GwPbZsyuMru7EAUUclWrrAAAgAElEQVRBSSQYuj8Zss1TeOUCCpWKrHO9VgfJKEAeRNBiujvV1p1sqxGHd66D+Z1NVNeXBcaeDUe43j9A9/RSRL+c7kkOn/ldeIblQLDoobK3iTrdoJIp5gCXccAHVoWK0J/n5MiVYNjzyDIfrlmAp9kY3zZFbKVbmC64mMMAJZd+an5XvSLMp+jIXA+zmxuY3V6HVmQ/3xCaEUKnyBv0hQnYuX1A42aMXuBhZC6gbdZwrnm4zG3cm9wHEemAH5d3yRJKwUoxaNmwLKaKiQOd9xQFq9KogS/rNr6sJVjQuihkXTgaeWbqmgoiniXNT4IV2bz8PHlNc28hBVWTlsApw2rKpaLDaopOmgpS/1rBaopcmApW033PdL/z/ydYpRziErURxzJcfSxYkYtKMXsqWMn9ymeSzWC6athmOdCUUSXlc5N45FSwEuPQ40jgtCbxR9LT7/cPv4tg9VN9TPtf/vp/zq+HCb5rZ/jQTXGbugi5wOdUNemOsifK5uRliS1PAETyU3KDxQc4Ib08/C/pI3y5VMCXCx7mbG5GYlkMOF+XchROQk0bQZQJ52i/0RJ3AJuY2BxFkQfCX1FvKLk/PLT4WoJZzxTGEmvOyXCKeMAoFKVt8J/3T7F/fouMDRdcQNNI4nlfbS9jtUbmU4gkDOSgzLpexgcJRP714SVCNtzx0DEh4FPo8LVUIhV/+aufiWuCLgY6Fpr9QNhbxzdNZI4ndn0eFuy4j5Wqh6+ebmK+WhJxK8gM/MP3B7jtBuhnhoCQVeliBtvIhWfy5fYi1hfr0nJ0fHaJg9NLcZcwbpLwUCxRGUsEEDpDnCjAYtHH07VVbC/NSx6XTgRhF3CZkOZA5Z6ZOqBMv4LjVg//JIJVIIIVPfAURdgyM6DIYAO+byKPBijpKV6tr+DlxiocNttRsKKHgq6wSQPi9OszLUxmx20/FKfG8V1PGq7IKuMN4kq1xki4PYxyPllbQdV3xSXSHo3xd/tHuO7JTEgilGxQ5OdAwUOayoIRKqaGZ0vzeLa2hJpvyDXFAA1jRSgu4tcfjvHm5BRdLjQuN4ucxqhYU8U0UHMsfL63jX6ng+OzcwFq02HFKFUlD7C3NIdnG6uYK3rQoiGSaCiCmGkTzBfJg4zQz4xTDbbvMQ1rAuNQw7/8+hynFwPcPkSChpe8dZ7DIUybC0BswmQ0k2gdul3sBEnURcnXsbs1j1/9Yhu+r5xP/ORsi5A7HTEjGbAx1ly8PrrE28smepmB3PZk4s1FmtE7tq2Io86wkEch9HCIlaqLLzYXsTVfgkt+lDjkppMJdWifClb8rolmo5v6+PbDmTgV4RWF48KriJBvPRyj7pl4ub2B3Y1VdAd9fH94jMvbO+GcrNRn8WxrGfWKr3hVdA0RSDt9GMsUi4ciXqOqyUwOgeLe5IFTuWsYzz1tj/Hd0RVOmj1pEXQcZfmdMgrIj+IDg2KYqnYmG0KXthcCdrngs3HKK/g8u4hYOl+w8cXWqkQCEfQRB0MYptoM8jPiRIiTQXI4ZCNOMO7kwMb4slOsoR2yYfQCx40mS3HlIEAWCvksfD0WyyNGAcJBH3OVojisuLFvdbrQ6VJIeS0kWKr4eLFex3rVhpkGsvlm9IyuQSpoIevyrAIGKZ2DpzhqPCB3CjLFp8BAJ10yGsEzDWzW5/DLF7sw9RyNbh8fzy5xfd9BSpeqyeiiumfpFvWzWARoClZFW8c46MmBeJQaIlgdNVsiWFGoVIKVmh7ydrcJ6fQ5ZaMIG0kkJ81tdAZjDCkicbNFCzU3ceRAJAk4lpjzbPzi2dYEuq5EFYGks5mTfTG5JZ+1tBtyQ8ZIID9LcQ3w0KwYDGXfRRqOxbkkD3RAGpzo0Xu2vICypaFW9GBLLDCWDQijwa1hhL//fl+YUMOMThLyDqaCVSoOq62qjZfbq6iVCtJwKUIzRaopw80yxPLPoQ3Xp0Gq46rVw8HFHS7bPYz47JDDNgU7VbusDLR0z0SYcxWvbG+xhgK5NEksLWYa3aRxgDznBo4mfB2tUYLjuyFOWiHu4gICp4ZubokDldBZbrDEVUUHXaqmzIZNUY33F5th+J4ptwUFV8ZPCyJYAc9rOZZdClYDYa1IpEEq2X+7YPXbuAqPN1PTmOD0YCXPg98Dui5nr0eujalg9fj7P44HPj7MUYGYClZsS+T1Qe9eZrpoRgY+dClYxSJYkQMm0HUZ5ijoOj8vOWiFgewvCPTn5o+g/Uy3MeKAgN4+7gtEvY1hRUP4cYhFzcBuFuNrFpPcH6FcGWNjt4JK3URq5cjcEjSrAg1l2JRvu2OpBO9fXCDpdqETkMpY+jiF5xBwy+/FxkvVACciqeuizfrwhToWyITaWkbmcq0aIk0HSJMB0nAA16sg0WaVYJU4uD+gw+qtEqzSRA76+eTgRoeVNlvG6s8/R2G1jrG4EzjlJ36dsWQ6tnnAoWRtS2wLOv9yYaYqnnb9+h2CwzP4fMaSqSeClUIdDDnptS3Un+5g5eVzjDwbMQWAPJP2Nz/KhAd19/YjNApKdHcbBsyUE98Epu+gGQwxcm28/LM/Q3FtHRFdUXT38LnPBmM6NGMIv+r6H76Vw3/OlmjHgV30sbK1gUK1jPu7OwyabYmuZAE389yws0WZ1w1ljRTm4rwc6itLiwgmvC1GgaSuPM9R1A0MLm7Qfn8gLCpfGpJz4dNwMk+hje7QsW2gtLaCuad7MKoELquSALZV21Eikar7kzNpBnNEUFZRpDSIYHuMBI4Rs43xy5cori2JmDaNBEYNClbnE8GKbmXlQhUnHp31FAA4xJpEhVVMhM98xVkk35N7Hr1URGVlUdq7zIqPWOOQOATlcMZnMBpjcNtHp8Friw2pJVSX56EVDOgFDamZiWBAB4ZGlIJJ7AHpa4GUbtDFQcHKHOsYXY9xd95EluRYf7YJe8FG4gExAdJaGVa+iKyXIWjc4PT7H5APAviOg1EWobpUx/qLJ/ALBdwen6F7dSuRMXEKcq2YTPojxncZg3NszGzvoL6zhcxhLI3u6gGiiO4JRmB8EazI4XEiQxhWIliFLINhZJRrpzoa8X21+SyZr8r1xCY6MqzyIEE/iVHeW5frmuIII7YcYOa8NnUKVowIKtYpF2uNQ6rcEbHK0l0kfbqrTtE8OILeHaDAdSZWQ6vH6+iP/p5xwcm/n66D07VWThIcEllq3yN+JwNg0DxhOqJSQn1vB+78HNyZKlIjQZx0AYLp07bEoe8vGyj4JfjlojBgeX6CXUFGMSl14MJD3g8Q3jTQu7wSyLkWEu+gTgDy7JL731SRYLIhWbrwdAfF1brEl1ONEbA2NApWKSPwFjK7DBhV6MIWKyBqdXBLCD1dhHEGR4p8E3EeqY7ySeyMewNJQooVGpZvI8goXAJGqYDCEp2us9L0yAZDFmZIoQMdj6YlIgtLMFr7J7C4/tIxxij0ZIjLGGhmm/BmqvBqVWiOI+4pitfRYCjtqclwKC5HaaSTjgbefxr6xOJsrmDh6Q5Gjo6Q54SJgEKHlU3MR38sLZXBDcVvloSo+C4FK1YERHomJRczC/Ng4Vev3cXD7R2i7kCKMUSwIpKCLqs8wyBLMb+1gfldrnklRN0erj8eishOwYrPNiEN67rsrcZ888olVJ5sYn57XaLNFKx0jWJVB0jpTuT6wZFjCdBrMAzyET1kwwDdi0s8nJ5D6/bhkfUqghVPh8pxJ1G0CQuJe5qIa/5CXdynhcUqUovxYoosI6TjNspaiPF9F53bAP0uy3Fm0TFmcGWUcaX5OM8YFXQw0g2ENJVQpBdGIWOp/Nz4jOKlQKOD2iOJoMmyiWSM8riJny97eFWJMJu2RLAy+U5PRG/GK39bJFAwIVKCxeeFutZ5j00dVtO9DpEiU5bTY6bnYzfU4/v7p4LWY8Fqijp4jFx4LAX9tkhgHA5Ff+G6RZSGiHcSFc9kH/FYsBK9hoV2UjSl9n2jEfeCah8kQA9tyvOyRKtRDitZkSaRwGlA+fcTqR7/V7+LYDVdlz8NLP/Xv/kf89tRJoLVu06Cm8RBaBbF7RQlXFtUm92nD0UgzmrTzDUjNdQGkNWgbjTATNrFZ3M2frFWwkqBE5eROABkY0xmg0wEbBGOWDfeDFOZsJ+SbdAdIdI4JVNTTXFKAfDpZokJT8+xtzwvkUAeuvhQ5gVMB8S3747x8eIOdmlO7Il0OmwtVPH1kzVUzRRWMgaxBhTK+PU1pyTRo//y/gQj6Q0g9F21SPGQxJJX1oL/xc9eYtZXoGnhVpk+Dm+a+P74Eq1RiFg3UPAsGMEDZhxNBKvl+ixG4xC9MMU//nCI1og15Q50y1NV5FTRLeapQ/z5z56gXiV3q4BG8wEfjs5x3mhhSHeHX0DADQdvKi2XqKEZDOEmCfaWl/D59iZqjiaHckn16hSUuHSo3LuKLWkwChWc3Pfw7ccTXPYDsf1Cc5giFMp9Ri4M+SpmBkuPJEqyVavg1eYaFgqe4g+Ju0o5uLgR+o1gRTeHj6v2EN8dnuPsfojMLqiWsjhC0TGQDruY802JZu6uLqHA3HQUINBNfHfdxg/MdHPa6hUx4rQyyyUTzmy3xQNeEmFnribQ76WqJwo5BStp/Sos4IeTK7w+OsYdm9zI+xEIZCb/fc2xpWWRAt+g28Ft8x6mX0Q3YkOihkUHeLZax/byAjwueGT7sNWO17Vs/HjQZjUsBRK2doTQHQO9aICLqw7evL7FfStHPzLFHSgiQZaIUEfRQ09oJ1ZuNotAWpdskC5qZQvP95bw5ctV4ZarBzLkISWtUFEqzqdBauK7owu8v2phrDsiZJKhROu8Y5vKmTNhbkgTSBqhqEd4tljBV7ur8LkhFcFRujTEnTV1TIozgxEa2BhpZfz6w7m45CAV7Qq2J80ocYhZW8OLzTXsbq3jod/D68NjcQRy48CWvL3VWWwt1eDr3MSquAItpyquQFaLYqxx0aBgkWmWguIauUw5BGDrlHDRCfEvh1c4ue+LkOY4NoIgEDcZJwOqSZFsLR7s6HTzZUNCrhP/DO8vwgcLpaKIBhS2GW19tbUihQVksiENRYykKMHJKTf9gQhWShTiNI1uAiOnqKDBLlTF5XJ+38HRTQO3nZ5A51M2EDLOxxBWbssmLg1DcZT5ti6utxHdFBaZgBoxKdiqzwgUf9HLRRyW94DVx5lqsYniTGD75Dv98/4ZjhodxKYrEF9ORwquLWUCFKHWZmfwq5dPJQ583e7g4PwC92zMtF1khokwiSXXz+KGIlJsz8+KYFWwNQxHHXENhbmF14enOGq2MZKKdTpr+cCfzpx5SGBlMCWmRAYBFLl5gA2TDJFMzA2ZTPIXyw54SHazFLOuhV8820bZYlOnigRKNJVOrpyClSl8trO7NrpjNt+4AgqmM0ysxxL31MTdypiFCHuctFEQJug9DLDk6qj7Fpbnq6iwEIDsK9tGlOnisJoyrEaZKuRQLApFQbDTETYqtsTMKVhRFONjRRgzBPES7svDLTcEvHS5rhgO2sMIJzctnLABLsyElyX/flJJLQe3nAfLAH42xrOVOflr1rdhTfgjGp9zdAPFPQE9J4YpseqLboyDuzGuhpaILCPdlrZKVsnL05MnhIztZHw+kqfI18SAJVsKJ40qFGLosGJJRNTDVlHDs2omDis/78OgODERrDhRE+A7oziTqf50UzGN/vwohjf5cxSsKEo/BoP+PoKVrBM8BD8SrR5zG6ZffypgPZ48yro3YY7wwE6hkNwwClb3sYn3HR3/x8VUsJq0BE7grLIOMvZlOtKiZGqplGtEaaQaIjk4Y9xdCjC4z6FSQaB1CDuOUMs0bEYJfpWmmBs3YBm3mJtPsbLhw63YiCwPYOQlK6JgVeEkOoJGC52zEwxub5AOGdejy4oiLwVgNXCiK4dDCNazw3MxMi3QcUO3klsnyHeoHAsYIRi1xFXouBSs5uDpM/BjClYnuJ0IVgadBdyccjo/cVjpsyUlWK3UEXPPwMBxNlAiWDaETn4SB3u6izzzoelFaFYBRmpidHOPq9dvER5fojy5n6acMwo9ffIdTQP1J7tYffUCSdmX5sAgjuCbFiqZgXtC4X/4AH04Qp4EcBm5SXK55+iMug+GGDomPv/zv0BpbR0B1/oJT9IwhCqDMMhg9gOc/p9/j6z1oIpmCCmfreLZFy9RrFVxfnKKFmN4QYxszPboVNZ3OlK4/R7lKUYFGxuvPsPM2qrEYyI64Mmu4eEky1AhpPnyGm0yrBotFVXKM2kAYxzeyfjaEgwNDYWVJcw/ewJrriYcHx5WyVZkNKd/foXGwRGy3kBiSRSruD/hodwpFMRVlpQ8rH75EgVC1+lfn0DXfyxYqUggh0HibpmUcUBg81JlM0F3qFigmLk0EpZ0aZAjEJ/w9UJ9BvAMZGz5i/tws6EUC6SdEA9XfQweyPIxMEtebMmGUbbYgqE+hYxMsBQW1/ScIPwAuaWpOHiUQxsCw6shro9vUCpXsfZ0A1EpRuzpMAplpGkJRjyPtJvgfv8NmsfH8HIdtmNLZHVxdxNrL5/KujC4vUfr5AJR8wG2VBOq6LlwjbhrsjV0swS1zV0sPX2C3NORGmwSDBAJFJ3PVwpWHly9CDtUpQTN/X3YQSwigLCBZCssJCgU6zXMbK2iVK3g5P0BUjaPDyMM2YD8dAsrL58hJgpFOEO8prhUhCrerZHrw8+WezR+Ho60dzKrR/G0eXiC/sUVvCBC2bQQhTx5TJpAJmPEKatK2GQTZtVj0V4uQYlgqSGnapGbRPIt7owTRFyvij7cxUWUl1dRWlpCzj6olFBtHtrb0JMh+s0OCq4noik5jYnpIyfzy6yKYKXHJtxEQ97uoHdxhcFNA+mQqQ51ramGQl5n3B0AuWNhZmMVtd0NoOoiNBMkeR9W8gCNEU3ucwwbsVlBTsebXoObewgpWB0cY3h9B5uCFR0gZDwxRUA2Je8Hk04YxS6VaByPa56JTLgxNsxKEfZ8DXaV+1f1fKQyQTcWhU7PtKWZlMJY6+OJNFJS0KFYRe4PP3uBu/suikt1lBfmuSEXYZo8rXGni37jDsFDB2bC88Pkewh/WfGzqttrIlgNzByxxSSBYk5SsLK4Be6NJoLVPQrgPlMJ9ZmhgWFWxggrC3Oo8x4tFBCNxjhjfLTZlsZYsqwSCoaTWHs3CoURVd/bRLFWRtjr4frgCCMKf3yu8/XRZUORX9MQ8D2rVcRhNbe5hoACIgUrvSsNgVo2kvdWmwpWWgUmWWN0Bzb5/DpH2GzCGo3hCvpAiaZKsJrERCftidzxjWkE8QvCM5vfWYNRYVEVuZ9DpFELft5F1h8gaMQYtjWMxkX0tBk0rFncWGV8CDK0TQ99ol4okHHwbvC6V8NPkgaF+8YzoTisFAWO86VCFsLvXeOPN8r4vByiGjdQyPsiWFFc5YCFUTqKrWKkmbQEigA5cRWJePQTwWq67+H6xEidWo5+07A8jQE+3rtMB3H/X4LVYy7W1NU+/T7T/dhvE6zGg67sZ4lGEYOANHf+WLCaMqzEYfUTwYoOK+6jhJ0sQw8+GxVLWvaG3NNOBXPZIE7P/hOR/Q/Qrf41gtVUpNf+t//470Ww+qGd4U0rxmXiIrTLErcKEjol1MFVYeOUsj1VuCVXrKXisnK5mEQjlKIOnszY+OVGDZsVS8DrRUuTAz/fUFFfdUsyzOT9MNJ3cn2H98cXuLrvyiQ8m/w7mfOxcpktGKMunCxQTXnry5gteXKY4XZrnAH/+PYAhxd3KM8vKUf0eCDtVj9/tgkn4wEvlHjTYBiIe8wrz4p74W/fHAkjhG4OOqiolE8FK17wf/nLL6SljuwW/uj+TB233SG+ffdRhKvYsFGplKCPOwLV/eLpJtaWFzEYj9EeRPjm7Qk6IRCzipkxHSreeYqiY6JkJvgf/vSVVLabBg/jOi5v2/hwciHwa7apaH4RrX5fFoOy54jjiDyrrYU6vqLtvmjDyWlrVRtqxZpS9kze0DRsqJbAAf5p/wTXg1CcLLoIVmR4JPC4MY7HiNheZ+bSlFR3LTxZrOPlxrIc+rllFDS1iFbqfZpGzFLDwXl7iH85OMNlewzdI7jRQTAey8E9H/el0v1nT7aFI2SkIdJwiNRycZc5+Nvv3qHBtpRiVZobIy4AnF4QSs8FaDzERq0ighXh9qyG51SQUpJerOPD5R2+Oz7FdW+IyCsgt11xWOVJgoprI+h2sLFYx2g4wEOXLWcV9IIIrq5hvWDh+RpdbjOqjTIZCc9rCsImsJD+J2n2STgDyaE7Dm7b93jz/gxnRwP0BjxQutAsR8RFRgZdLgK8fjMKGRRSaC/V4biEBXcxV3Px2bMVvNhbgOcyLqugdxRouGjQykwOTzvS8P3RNfZvWohMX5xrIW2aPMzbZOyEsgFnlIwPXpcuoaCP7bkC/ujlHspGItGkaa+DOAuEZ6VKFChmZbqDsV7CP+9f4M3JjUCDaYXmQ5jijRZHKBkZ9tZXsLm2gnavi9cfD9G4b4k7wDNyPFufw/ONOopGgjzmtF45JxREnhs4BcdWoWJy3NjqwtY7DaNgJHHQzCnhpEXh8wqXD2Noti+blPFoBNex4XkUfFVkheKUQD95sOLGIaaQwokn2RwRCsWC8Gn0OERBz/BqaxVP1xYlImlpZMMZAo+nw4qbfvJjGHngw4msg6lgpXNKqjsCXyeon+y7g4srdMYBNJeMMUfWSR5uySqjuDnq95gtQKngI4xCWNzw5BqKloEnqwt4vlpHlRu5cU+uJzYZCoiUjVlS1uCD24F/+XiO47sOAt3GkJE5y0SJbAO6jdIUSzNVfP3iqUx5r+7uccTp12As0TrmT8MogGUZ0uxT0nLsLMyJS47RzcGwK1DRWHMmgtUDxuJPoWBFmLKMB1XslzBRnZZ6wklVqykjjuRtSXUBY4oTwUpe60SwYknEL5/viMOqYNGxIHcPczkiKI1zE28vbnHaaKHL95OClaacrLIpJ4OGU1SKglEE12c8SUNEBy2bN/s9OMOuRHo3VxZQny3JeuM6jDDpaA0i/P3rDxjmZMowEqhAzFKBTMEqC7BWNvH59ipmaacPRyJY8UnHjYi4BCflA3zYc6DB9sVRAlw2H3Dc6OC0EwgbSUQtEWMnTgcKVozjBh3sLc3ixfoSFipFONzYpMqxSVA8K9HZ8ATLRGQ4uBtrOLgd4qiV4i60EJL5yPeE67uwCcgjoGClWkUpWFH44nsrwOVpkxQdVmkCL+5jowQ8q+RY8UIU8z70jK4u2r9pF/+xYDUVraYC0WNO1ZTbIN/jv5JgxQngFKD+Y4FMiYvTaeP053k8fRS2ycS+z/ed64ysZ4aN+4iRQB3/6SLGrTGn2JxkWAmiYNKaSlGaU0SuAzYPzBaCKJToLq9RMox47uOOlMBfXj5CuOIgJs2wHkb4eRBj1xjDSi/gWPfY2CpgZrmCkA3BHPylJRRcRs1dxN0+2qcn6JyfIWUtOIfbHApyWEZxmc5ryxAgd8TnN1szSyVUNtew+GIPesVCL2pBM3inDjHs39HYAsepIdEW/h/e3rNJjizLEjuuPbTIjIzUEkhoYFpVT08PZ7hm/ET+KZL7BzjfKX4I19aWHJvd7enukqgCkInUOjK0cu1OO/dFAFk127009i7TDIYyVGZkhPvz9+499wg4BKxCR0zX775/KwwrPq+fASsLY54FwrB6KQwIzeHQY4oo7CAKe0iYeAaaoNswjDzSLA/DrgpbTE9tTG86uPn2HeLzS9QIPAcxIjJUJLnNwijwJR2KBuSbb14iqRXhmRomDHcxLdQ1G52DY9x9804AqyScIk8ZfKj8NNxiHp0ZYPXmv/17FASwIjhBX5VYnhk2f9E0gj7wcPFPvxMjYGk+TE1kUK9/9QsUaxUc/vAe3fMrmGRSTDyR9JBdxWRJri0vSzDQU+z+7LXIVjwyXOlzxQECi/s4RdW0MLm8QfvdIcJWWyRFQnYnR9Q0YROwCiNMdQ2F1WU0nj6GzYEl18pskEtW1ujiGrfvD8UDhq9BMExo1zzHS0V0Yx9JKY+1Ny9QXFvBmJ/VtJDLjJnp+hmm13ewI0qNFWBFrxIyBMROYNZgfAas5pxtMsEEzsaUzVeJXlbLKK41YVULyBwNvt+HmY5RMjUY0wj96z66NyN4kwTNtXXYpTzsalHkmoFG+TzZwHx/ZHZOkHFNUVbD6XyQAZMYg8sOLk8v0VhZxur+NkZWgCRnwS0vIolc6EEZaT/A+Ze/x/jmBkUnD5PeplmIjRf7WH+2j+F4hGQwwf3RGfzrewEbNPFOYhNJYCZhtBt6UYDK5jbWnj9BlreQGAksOxKPLtYY9GFLUwc5PQ8nAFoHx2i9P4AdxDAZdBYrFkFI6FZPUVlril9co7mEr//DPyMe+/CHE5FgNZ4/lvcWch8n4OTN/HBM1g9cX/RKU32dkDVhgTy8ZBKiT2np8ZnIqdwoRsHkQGzGsCJDcUalUn5knzgNik0kMt05UKUkV/OGTzGsFANEBnGUttJuwHWhl8uobmyhvLEOFCwEhEK1CSyMYKYevEFPLEfol0aSQMzALZPpcEVhV6Z+igIVE6OpeLANLq8R01OMbB+xMGAdzsmJiZA1ZSGHlSePUNvZRGhnCHWyzoYw4y60ZKKCdxhMZFaQogTXrCNHwOq+h7vDY4yvW3KfmT7K5DPuKxy8EdAhsJsrFUVxojAR+g9nMAounFIeVjkHs+xCy9GaIxXZnJawh2SaJ5A3XdhRJh5MnY+ncJNMGfp/AqzIRMyglwviuVRbX0VK/0rKSuMUk3YXw6tbTO87MCMFWNG6hjecd3EYh1jc28LS/g5GRipSaPp6qfRaCOCaDqeSsue3CNbQM1GXPoWVEdmFvpGhvNxAc3sdRVpcJBkOvnmL4dUdClQ7BTFCz1fMH9PEIAiwsLWGxr4CrBjWcfvxBIYOhPoAACAASURBVN5NSwI3kpAJrGTN0IYhE8BKr1dQ2d/Bwva6DIs1PYCuD4FsDDB9VhYi3fdK0MiG1POIJgG6F1cYXl4iHQxh0w6DzDoqO2bMKhlIz70ROLzVDEziREgXta1Nea6dxQIii+OHAFHUhpm0xHYmbceY3MeYjOg3WsXQbKJjL+LbQYyWXUDbNDHhdWa9oPDKGahEwIo6H4I1ZFgpmwPxi42nyPfP8dvtMl5WQ5TDlqQkWzr3MCWPk/1TfKnmgBUlgARvFBNXgl1m7Ls5w+ozYJWq9PdZmuBPGVYPh3mCSc/8QT97WKmfZx0jgBW9CdnbCWvS+jQQVGCNCrt5WCOxR50Me2IFwTpV+RlyOX4GrB5aNsz94JSHlfJeC3l2i+k8P7fy7p3B5Io5ONuL5obrc/hqDmL9JZZWDwEr6Q1ngR5zcErh+J9/g3z2//Uf/nU2SEx86Gf4puXjOMjBcxekQWNjTPNbqZM/Jfipol8YPUxcYbEsXjGMlo8F1azrIV40S/jlbhOlaIBS5sGKaB6XwckXxYB9GJLtQcRcGdre9if48v2xgEixxYO0KE04qW5lRhCzZBn3hWW1u7aMvY1VmYqzeWXy37enF+hMiBab8IcjLDoWfv50D4/WGyKB4MSbB7wU6JmS3owzE//myw+4m8bQ3Zw0YNx/mGZnRh4qZobfvHyMtVpBouHFV1I34Kcprjs9/P7tBwQWaZMmgl4HzVoBr55so7m0gLEf4IeTK3y47EnDFFJzJ3HkytMnb+goGTH+h799gxyPStGK8rCx8OHsWjy5PP5MjgaZXFyJpNNxgpwzdfGBqtoa/vbNY5QZN0xjcCam0fuJem8yfXQDo4mPcnMdP1x38E/fHqCfmtDdknhs0TiRiX2UZLHo4nSXzR6ZC4UswkatKAwJSjGNxBcJi+kw0RHwaNYmyKwuprQ/3LTx9ccL9MgOpz6dWmAxCaQhfyiv8XJrDc/WG2CGFxs10m1DtyYMou+OTsU3RC/V4SWaTC1zNic8Eew4QsXU8XS9iVc7K6i7GjK/r+QgVkVi5r88OsNhq4MkXxIPkzhUJosS9z6TnYn1y8wokluancZYNDO83l3H3ga9cAJk/lhSvKh3pwSQM6Q4CTANJjBsC9ROXl7d4+j4BuOphruWjzizMfZoZ0gGlSMxt5ycuVYeaayjmCvOrkUA246QJkOsrVbwm1+/wGqDcjEfup0Hze7IJJGmTAoAF5fDSKR67Wkm943rimBhLp8TZhCnqPySxEqCLdzK6TlVYmrlGnaWKmKqitAXJg5N/MVknM0u05+4rgwyrHL4cNnGl4cXGFMGV64qM0kx8YnEjLhSyqNY4O9N0Z9MMBpPJJ6dCW5P18mAW0aV5p4BPSRU4peixs7kgLOpoJLcmDL1SQNP1qleqKLrZ2Iuf3LXxzhhYqYyOJTdRwy91bRq7p+jdme26WRwZfIMqcJOxd3ST4mpjuFogJpr4OXehrCsaHyuRaRBpwJ+iGeMpEGSXaEMKoVhoJnCssLc485w0JmGeHt8itNbSoILwoQkaCbuIQTT2MzL+1QsOL47ZSAeY7Vexpu9LSxX8qLfp4m43GfKOnVlZMt1Cd1Bb5rgrD3E1yeXAnbzHolBvQT/8eCKxP9ge31VUmAYQMFnhgA1gQxOoNh4kuGo+RM08g6erK8KyKViqSORBLKJf3d+gx8uWhiEXGM5OcCyeJa4p9OkkeskFlNzEoclzVBB5Mpoc2b2rQ7iBGR15DkpNIGfPd7GSrWAPKUDoSeFE0M4yBLkifD+tovvT85FdpUaFjwCdrOIZ9s04NBYmMEBmoqmlzCKOJUBA686gTiT+56pYXu9gSfbTZEGBj4BsAL+8csPuOpMoeXr4qMY+FMBhTkTZGJSw0nwxYs9rC5UkPpMDVIR1AIc0rtJN+B5BEyZWmmL/IfSwJEf4+C6gy9P7zHJCN4lcn5EBPoEjBLRNfKZDzcN8Xh9BU+2NlC0LRQMwMlCeOMuLIfStAgxmY6cImo5tKYG3l8H+HjvI3Bq8MSkXk2Z5YspopliIFORrVzhVLw0nxM1UNJh8T6kPlacEM8XgJ1yAje4hxaPVfIbGSCUIM8aoYdg1WdT0Vkq4YPCYV5QSFP/IMXmTw3bHjK05oAT9x6eN+JbNCvGPk8QlUmoyCvFAPvHNPRPRdhsLwhCFvxkQ2XidcZCuRdb+Di1BbC6yGrgPDsyXGkmVZ6Rem1OCbh+JeVMKigWe4qfTKq9nPncI/jvBMh4e5MQhcTHeuDh52GEZ2aEfHgFI77G0qqBxmYdWrksgJVm1MUPxHXyYgo+vLnG1fcfEF22UUh1ZRwsv4sGzoE0dPTFSywLPtkEiw00nz5GcWMJERPbtAHipIM0uoeeBcKscHJLiLAMCwsoxAX0ji9x9/ZbJP2OgGtKEpiJZ92ICcaVHNa+eI3K5qpITU3G3idtpGEXWjRG5NGMW0euUJOY+8SsANYCHK2I6H6Em2+/h396KKBdzGkhrR7oE8PGkj5W9JmplvH6734LLNUQl1xMOUhhtHuUYXJ6hc63H6RxJ5Qi4TrcE1g8kx3JIJhSHvt//Svk15clQc/IEUDTRY5TMG2Rp9y9+4j7r39AxcmDwrSUKXsvn2Lj0Z6sGW84xPnbd/DbXRh+AJd7jAyUlASHn70fhxINv/3mJXLLDdyHHhLTRCFfFN+YqmZJ80cZ4+SmBYfnEMWTHMqwseDzbhgYc7pdKWH15TORBfkO5/gEQxLUnTxGZ1e4JKtsOEFO0BEafRN8o2ehiR5lXJUClp7vo7K5hkTCcFKUTUdkUu2DYwQcELE/5mfgIISslihTw7lZcp5weijj1zJ4vG405WO9zoFsmiJibVurSJphbXMN9DvKDDY79OYZw8oCwPMwuuuid9OHiTxq9RVUGmToOPApKzNpSs1JKGWWYzGXN2IHFu0PvATDuzu0r88wDUbYef4YWikPY6Euw90gImO2AM3PML68x9VXbyXZjKlvcC2R9S3tbcvPSK3mh8KwGp9dIRtN5bPL+UowwNQxZZw7QYFqWTx52LwTdPIjprva0hCyOaNkv8Bgn+EUt++O0D+9gBNlYnwfeoEwgwm9DPVYwKrt189k7z9/f4jrs0sMBgPU11aw8fopKs0l5SE0nMDrKp+scnMBqakM/Vkn8vfS44gSroJmond6gfPv3iHp9OBSOSDscmPGUJGYW/lZsoqYqMmf5blDVqTUuaF6RlwGioQhPNbFlMAS7J2lbZHlQi+8uW0H2SYcgy1RibG/Da1awNTkUFul/zItlvcvI8hPVoXhwnbLMBg0EWoIpxyqsX7nrY7FDN1v99A6PUc4nKBaZB8RQHctDMIxQsfA0iNKM3dhlsvIWC5bHuKwjcS/RZqMBQQgWzMyFGCVsxZQMooYnd3g7sORBBSQEcmhAe8Jv4b+VBL3Np/to7raFKBZmFdsrslklYabv4sG7aGSZzJVFCkmXoR8rirgm0uBY2QIw6p18FFMz03WwbIvJNAdCxMO1YquJP3ZtHWw1RnFUWTYHaB7fC5/E3Qm0CkMFErtOHDIOahtraG8sYIobyOgrxvXoB9IUmuJCdOdAe6OTuU16OlHKwtKjwl+TaMAnpmJVI8MP9YUJdvF4VffYXJ1LyxESoi5h7G+pXUCLSnsehlrr56gubGK7m0Lx999D/+2IyEG9JWLqSTg4Jim+GTcL9VRoVXDShMx7Q7ou5b1ZJBOBqttudD0ErI0B5CZmDnonl3i6gfuX2Px9aNzJpmbEUFzWnOkTFzXodEDjMEF7GZdR9JSx1QHFPJYebyD5Se7iHIM/whg5WNo8Q00fwhjlCAeJhj3Ygz6BiZeBWNjGXfWEk5g48hI0bP4/lMJuRHdi8aht6lSFgm0cf3PgHve03IyQXV4jr9/VMWW3UcVfTgarYEmsE1HsADuE3MPK/ZfBODmEs+HrO45e0wyoGcSOv49nU7ldT71JLMiaM64elgrPbQ7UPYKc3aiwiWEIcvzQAKcZ8w8PsM8V2fSUZ6Bcx9PKh9YU7N2mIOGigClMJv5e/hs5cCPRtWAGqryJPNpFSBJqjR9J0tdBc8p8M0QwO7PGa3/NBTiT9WAD0GoH9VzM0aYfCaRYc7DHNQrffqsM2at9r/9w7/ORomJg36Cb1oBjoICxu4CYisvzZxY1YrRtq6MyXXlbUMpESVoLLQJzIl8izrhLEYxC7Fby+HVWg3bhQwLeoBcPIbBqRC9VTITPpje4bKLkdjwnp/g/UULB9dtMZcODVcQf6nJDZpycrLpC1uE7Kq9jXVsriyjnMvj4/k5vjw+wZAGlpyYjsZouhZ+tr+L9WYVOidC9BzQSVtWgFUYJxhnBv7t14cCeGgOY+BFHgyHqTaRj7KR4Yvne9hcKMOl4afI7pSGdjCZ4u3ROQ5v+jDICJuOsbpYxbPHm2gsLWDoKU+no7vxDLCiBIrUUBYqiWwmBJr++9+8khQtJjmIv5Xh4uSmLYBVx0+R2Iy0Z3PInVH5wAgDlvIgPcK/+sVT1BzIAURDZB5g1Nny8OOGMvYCOPUm3p7f49+//YgxHBi5EiIe5FyyTLIQwEN+ORzbBsJQ/E+aBUp6drBezSNP/wJfTea5QfucdIn5oYbQtPD9bUcBVlN6SZSh0xBdIooTaSIWHAPPJdWsiYIRIQr7QtvNcjXFkPp4htY0RparSJoim1JqxJkOQ1lg0QAeLS/g9c4qGvRUCAYq4cUs4G4c4cuTC3y47SB2i+KBRl8CHvqcYAocIR4hMzWu9HmaMBCqWiq+aI82G6i6GgymIjJEgBIT5bAkYEZIU01NQ68/xfdvj3F83EIYOQhTF5lmw6e5K/0qmJgmEptUzNaJRbg25SVsqUJYjBdOhtjeWsBvf/MStQqlc/TvKSiWXUQTPBWp68HCaTfAlx8oP03Fe41BAwRq3Lwr0xH6XKhJgNIvk2lBcIom9ztLNQkpKJEWnwSS2EePId5xSk64SbHJIxgy0RwcXnfx5cEZhrEOp1SVQliYTARKxbOCmxkNH0MBs0RzHSTi9/ZkrYqX200BExFNVdoNJyLiwcCdSEViSyvIDYMHA5c0JxT83G4JN6MQ357e4LI3EdNssbqXZ4aMH8XxlOaXmzZfQxJOZs0sNzquSSYzkhJMTxvGGLPIHg+RM1LsLi/i2WYTSwUH9gyAFb+SmUUkfaQSmhKLPQLZGCYs7nekPfOhp6F/ZuDj1S0+XFyjH6QIGfVLMIkQyEzaNN9keYAq8/1IjG03G1W82F7HYsEWXzeRSZIZIFPH2QFDmY3hoD+Ncd4ZChAbGDlqv+RwJutD6L9czWmMHFMKpaGWvlEZ2ktyDk3uQ+T1FEUjw1q1hN2VJhrlskiSuV7EhwsG3l3c4YeLewzoHUtDeQJW3E8oO3Vc2Tf5O5kkJiyemXRQJbXMjdTVveL3CSCvpygbwJvHW1itllCwaG6rJoN8fQJrCrDqCGAlGaeMMY4oy+RElAbzjFsNRD4tmFmWCFBOIDM1HNnrbRaaNPXXU6wtVfB0qyHm8PxdBP9/990JLu4n0NyqkrlT9mfT/SoVBtSiHSvAql6SVFKuBh72vgBnPNj4fEZwxCtKw5QR0U4O0yjD4U0Pfzi6E6ku91ueH/SK4QCDQy5Ho0+WL3sKgcL9rU0sM0CAJsecNifezGSbez99FehV5aLrmTi+j3HciTBCXiTrNHmmCbAM23mPybLi/sR7LaP32WxsNoknYMVzxk18LLsRXixk2ClRIkjAinHvykPOFAakmtw/LBDmRc783+Zrel6QzIu5vxiwmhViCtie+2DMcLlZYuzDYufh+1EFGaPu+TxIlhJ0sncJWEUWjqaWeFhdoIZ7FBFZOeiUfYt0UlH4+QzKIIM6UOVxoMa3AvgmIjEVIDyVjki+T0t8lDIfG+EUv4gi7MNDMbhBzuiisWqgulpBWipKGq9u1CXRzmDqDn04BgP0OWE/vkPcHcneKmtO9kemlsXSWMSM87ZtFDa3sPh4B7mVGiLTQ6L1kcb3yKIWVzMSptDmlhFiBZa2iHxURP/kErdvv0Ha68Bg4yfmu/Q7c9DnHlcrYHUGWDF91KSvSHKPNGgj8wYSHkFJcLHSQGzTS7MMWA1YKCG5n0gC4fTkPfIsZonbsPEX6Y7aG5iQlxXy2P/iF3C2VhAWHYw1lV5Uzgx45ze4//odgta9gPYErEzdFBk/4+49bvTVIp7+zRdiDN9jWIGj6hrNJ9vXkobv6rv3GB2eCXNrxEe1VsLmq+dobm3InhiNJ7h6/wH+XRv6xEdOzOf5FKm4eTbzBJqchRrWXz1DeWsNXfrhECh3c4DP+sCCf9vGPZOxrm9hS4JqpsBFXruZhHCSREjyLhr7e6jtbiIqcCzHoUWGGgG1s2tc07drMFY+WDG9xVTAQ6QDffoDLtXQeLaP4kpTwDQ+l0XNwvimhfYhjY7bAlgxkZvMEEtjkFAmeyl4fbhJsg4XKTMQhJ6wAvlcEF9K4kQk13q5iML2uqTIZTkXGT3XCNek3P+mYuPhtbsY3w0QDjOU8g0Uyk045QrSvInIzhBRSkj5m67M0J24CDexkfbHaF2cYti/gO6mWH68AVCeX16UvS1LbRRojTEaCbDaOziHnZCBF0KnWf+jXZEqEXzk0JWSqf75Jcan18gGI+j0zKGh/ExyycGHMHuY8rmzKX+YSkkJPYGjSIZGagBZIkOlP8bN+yMMTq+FycPaIpr6cOmrmyXoGTFWn+9j69VTWSNXh6e4vb7GYDLGwuoy1pnUWanAG44x6Q7Qv7qT86yxvQ6nWhGfIDH5jgg8meLniNFE1s/9wUdY0wA56SHYVHIv4XlP5oiSkDKNnOs8Y+NPLzuuVgKSEeXxppx5fG0anNP2gLo3rnUOL6VSFQmoYmNxfyTzmSBPeW8dRrOGuEBPPqY5stnxkGkjoXmyhjWNHBybZusGgnEIbzjFlN5JTDLNNJGyZhMfnctrMcIv2Cr9OjaBYepJIiDTQWsbm9BzTAHkWTpGGrUR+TdIGfZBj0uLQ+WaGLubehllo4jx6Y1INbPhBHoQz4A7lWY2Cjz4JrD58omA7JTy6ry30pOq7yED3NACGBoDRaYKsJKBpAHD5HXKI68VYPvA7YdjdE5ORJInSZ3c6Tlct2lTkCAt5bBMNlCDgL2aZFAKHLR7aH88Q9wbwaHdB+t8Yfnrst4oJeT6I2AV5ixM6C3p2mJMnoOBEvua+z5aJ+fwuwPkCUrTDoOAFdNGwwBTE1h8tIkaASsqcUwHR1+9xeSCcjYDaRipwahYJySy9t3FKtZe7WNxdRntqxucff8BcWeAnARAKba49L0iec5gL9VQZhjOShMpzZwQIsr6iJMRdDLppdYsIIuZUJ9DOgrROzoVkNdisquEJhkyXDCKeVHSMIWHvmNMZo/CQJk/WIakqTKhMbMtSW5kMqFWLWJE+w2HPcs99GgEcxohm8TwRwEm3Qxez8UwqqPnbuAYORzYGu6oxhCSjLhAqzNfJ2BFmTQBq0wsesQ4nEdIOsHC6Bx/v1fBht1DWRvC1iORSdq6LdfElwAv2hsQj6DBPlFWGcsqi4cZe+xTfSTPlQJz+Df7MdYRcyb6vD6aA05SE8/BlhkINa91JMCCdYYYo9MzdjYr+08CVvPEP9WDSSfFEALu8ZIKqwZ/MpyQ8fk8yXWeaKhqHmGOzVhoRBNo+6SZHAYp0O0hUMbPRcDqz339fwGsflrPzQeaArz/BLCaDyw/XcP//R/+52ycWvg4JMMqwJGfw8hZQGA+BKwU/U4l6SkpDxlLLP4EsOIzzchHppXRIDni5DrDbs3Fm7UaVtwUVSOEFfsCbJFGSVPTfKEsSS4s5shAajGBid4gt130/FiS8sgCkGmFTiNrjrYmkrS0tdrE/u4OVhcbODg+xTcnp/DTDDnbRTYZYzWfw8/JDioT2+aDoeKs5wwrFlecjP/fb49x3h0ro3fZ4FO4jEWOAhS1BL/Y38LeSh2SX0X/IoJeTMWChrO7Dr56fyrJh1oYYrlewc5mE+VqGb2pj68PznDa9jElp4gPARleaSSgAg3rynqC/+6XzyT9kEAFb75p59EaTPHd8TWObjvimUWojBeZC9XmpJLgW5bCTjz8q188Q7NoixQMIotSi05uPIEl0p3dEr46vsHv358iMAsiK4sJQsiAmdMKHuz8b8ZY27Lp8F4VtRivd1bweG0RjRKNj6dIxBxa+HUzA3nKHR38cNfFV0cX6E44YSoJw4qoMCfalGWV9RRPVht4s72KmqsJYCV7ZaGGi85IfKiYiOZTQ2/n6HMpTBlS58mEctMYG/USXm6viLm9k02loU5MSggSAazeX7cR2kz2cMWXgMUkv0dYUjPjRml4WMCJCSIZCBHW6kU83lrC1lJVGu1kwuhfAk4ETGmqScd0MtY0dPsTfP/9MQ4+XGE0ZnpRGYZVlKaJhYT4Y8xiROWQYDS4pM7xPOS94wYzwuP9Zfzt37yGYxLAimDaJdFQs6AWIMZgohOZFgO8Pb3FwCe5K4fQp8zLhEP6/GQCq5CX+yFIOKd7BK0SAhUJFnMWfvXiMRaYGEO5WxLJPRfqKb+XxQPlLqIPz4lf0h8PztALIBHHXBM510VEdlZCXyplVkupmRiyE5wLmOgSY3+1gtc7y1jMU0KoACsCYgS25GvuYSWbBxM6GE3OKRXTsFwSdUX+RqYPEycTAtYzOqoY1M6c9B4CVpLAMg8BUC6JnwArmRbQ64rgBM3oI1+AIjKs9lYbwtQMvDEsl2kobJTZ/PEZDJUchOAQ0yoNR16Tkk6Dz7lTwG1/hB9Oz8UsPDAKiHWChsqkUZiNsykHGzSCywRsiyawt7Ykv592IAinYvZJ0JfeGYphRZYIAR0HAy/GRXeE3304njGsFGBlzjxUBLCiDI3TKzbfBHcJPoifGQ8vGqMGEjaxUi1iZ2kRawtVFJl6I55MBH4g++67i1u8u+ygF6Qiw1SaqVj2agJWBDUJmZMdKjHMEmFPI2VKdeh1ooo2NSHitCsW1h0BKxqar9crAliRni5FOic3JAJqJg7v+nh7dCZsBAGsSNykaTyfP+61cYhGrYg8C8DpBL3hCD43DjISTRsafS4EcYlQLVp4srWItcWKvNdpkArYe3Y3AtyKSiecAVYEv2iKXjciAazWyLAKJpJ2S8Aq4OLnwTYzMhZ/oyjCJAxVaEeY4eNNF1+f3EnIBO8Fz4SYdHIWUXyLBHnjKbJggpwO7K6tYH97AxX6m8UTKjREO0KpE9ceAUCei6PIxFU/xdUgwd0UwgQeJxnYIkvSoU7JEgdHLFoJOXwOHhaGFYuqGWCVSwMs2YEAVrvlBIWoDT2ZCmAlIcAzf4+fAkE/leD91wKsKOGVAu5HgNVnwvlDz4efvkepSvj8kJ08a1wIWJG92YtNHE1s/JuzABeoC2DFIRi9CX8MWM0k7jO5JZs18Z/hfik1A81dKWm2RPZEaaCVBKhmAbbCKf46TbHhd1FMW6gUPCys23AXc4gLBSRWCRoq0A0+UxyAaDK0S3pDDA8v0Tm+kOEQPYlYE/BMJ2BFuULqOIjyOTSfPUV5axVGndJQptd2hQ2lRW1JRKTPkJ1fQYhlmNkCCmkBvaOLGWDVhS1NP4Ffnh8M1wgQVfNY//Vfoby5KulahknAqo3UbyMa3SMYDUQSWKk3kTgE3ipIzUU4WglJx0Pr3QEmR+/hELyNyE6QCluYnfR74VSdxuvLzx5j6eUTAayGZLgbOhatHLyLG9x++QP825aw1Zhkxf2WcnXWYCP6bjXrePbbX8NuLmBEf0EChRkkpa+Q6WLEff7198B9X/b9qW2guL6MtRdPUW0uqeGB56N1eIzpbQsZTbt5RhCon8V708eECX8ER+g7s/R0D55jCWDGe20kGcqZiajdR/vwWORQZJowYIhntgxQyJShOXcUSbJfZWcDi492oFVLKoErhQBWTD+7/uFAGFYOvR05DOBUGynGSYipY6K4TdP2R8KAYqoZV0wehiTL0ag77HT/BWAVeGRe0qc0DyvHgVc0G2yymVYyUwXkKkBY2AlMU2suwm0uori6BGW4yfOEXm6+DLcYDOB3JxjejoDIhmmXUagtILdYRZY3ERjKsJ0+VkzRsyIXVgRM2x1cnx0iTQaoL1dQXm0ApRLSXFVCaSwtj4KZx6R1j+v3HxHfdWHEgMdhX7WM5Sd7YgxP3zOCTTTqJ7NteHyJuNuHEZBZTCBHrTliybzOScERxhhZVnoxD48DFwkDUZ+fgFWRrP/eCLcErM5u4EqSNOdrPnKGJSbWfSPBCmV/L5/Immtd3aJ9fy9gwuJyE8vbG1JX9q5b6N+00L9qydm3/GwPtY1VkeGxLiGrhZ5tVAj0zwlWvod3c4cidOQkwGlW3RBI5jOTxbDzLur1upzp4z4NsBNhzovBucjI1RAu4FCo4KKxtARvNEHkBSJr5r7G3y3Ce6HZcjAfwaoUkVtfQnFzGeZiRdh7BMB4ZqYYq2G+4cC1i7Dgitx22Opj1B2I6bwMd3UD9UJJWIr0Mhq1O1KLEGzzkhATI0F+pSGAVX5pUaRbjEXUMUQSthH790hTT2wzDJvsqwVJiyT7tMihzNmtSDWFRRdSTRLDodQRmciJI8fA9qtnqG6tYUpZN/1K1WWR989hsAYqaRjg5CEma5mNO9U6qQskrgBW+jjC9buPYh5epYKDdR1tBjjAt0xhWKGcx+qrpwJYUSJIDygnzjC5vUfn+BxxfyyAFa8LATue29zzuO6aj3ZQWl+G7xgYswaTQJ0EBXIVRd7bQ+v4HH5vAJeDVz693As0A9MwgG9r4kdFwCqUvkfH0ddvMb1sIU+UVjVqsg78JCI0h/LaEjZePUF5oYYWmVAfjsioEMCKtQFDY8gMopSOn8dZqqE6Y1gl9CfTKdEbIEnJFiKxgzViDlloxZFzAwAAIABJREFUwkxsDK/b6B8TqBvIgFDYaK4rKYyleg39ThcBn03WYgRPOdBmWiyfA41RGfQ6BfKLC1jZ30N+ZQmhQxYx79lQUoutKIIeRoh9H9NeiPFtis7QxaSwgzOthPemhWsyWTlMpHQ1s1QPIaoENXwkSEMvUFZDZDCW4yFW/Bv83V4Va1YPJQzgGCRe0M9aJeWF/DmmjnNd8nn9CWAlDHBexdlAT/llqVqXf4RhKGyk2cD2J+DUHLB6WLv8GLDigHb28zPASkkyZwNsCZZRSfUyqpSBr1IyCKhNhpW8vx8DVvL8c9+zLMXQnPUlygdVNgeVLS1J6AqweggcPWTF/5cCrH4KVH26prNr9/8KsPo//pf/KZtqDo5HGb5thTjwHAytugAHnF4Iz0EQPZWiJ2bJ4jGvijkW/pIQIwcszdd1aMFEpIFLDvBsuYydmoP1komiFokfEhFO3uxCvowg4MHHcXReDG3P20O8Pb4Qg2P6GTnFsky1eZFd0jP9CaLpCAvVEjaXl7HZXMb55TWO79ui4+fGqntTbNdK0qznifITi5+ZhdEfiMAMNzMyWH53cCEgGVkmLHQDbh6UKcYhRQR4vtHEi51VFIwUWUg0VQFW9InpjCa4aPWFGZP5PqrFHBZqRdiujfbEw5fvT3HWCTCFIwbjJGnIe0nJsFKA1W9fbGFrqSIeWVxUTo7NEPDhsoWvPhBgyklMPdkTLPjI8KbESCaz0RR//WIHm4slVF1bACs2wfO4Y6LgnNrzc3758QrfnVwjYgqI6SD0GQOtDk6DfkXcBKhL1+lFAJh8rXCMrXoBr/c2sN2sC3MmYMIa77GwZ1STTvnou1YXX328wP04hu4UCQnJASrMhFBJDHcXa/irnTUsVwkoDZVRc66MfpDhh/MbvD27wYCjJrco5uA07bY0GpemsKIAS0UHz5kSuVQWrySJ89RtDGLgq5Mr8cOZGq403dLwkqnBB1uaSSUE4b4jaVKk8/NPHMi93Vqp4tWjTTTLeWTTqRS7NHtmpc847YTtIg96mLhjk/3dMQ4/3iHKCFhVlF8Y6bUzU1+6+/B+svDneyF93+WFzXjdfbx4sYm//vULSeWQtDqrKAeFGOfxvhkG+iHwzVkLh9c9TEJNUk8oGamUiuLpdN/riT48pSyOTZakWECFkNPMNg3x16+eYLVaRMUhPV2CZuWa0CdFSSalXJFk0NP2CH88OEd7GsMoVGU90Dcq5PPKBn82bQoCXwopAeSiTFiV+ytlvN5dRqOgwyCwK2A+acsz5oYkBM7zCZXXj8BQ/P+Wi7YXi+H7x9seppw98x5KHKOSTcwBK0l5E3aVYljNrzebFgIrZFmJz96M1kqDTlFFkJ3J5NDFCp7TGLNSVAA0GyExcCRwSMCKCV2UO/OIN5AnYENjdgEwLOhuHpM4xfFVC8e3bbQmZN8pzbuAT+IloRppMkMd7o3BFAsFB082VwQUpRyMkkSa5gsbj59Rrq1QZqCbLkZBhsvuCP/++wPZAyQ9VQArBbiSLyjEaENNZOd0Xjb+6vCioXyIvJFgq7kggBX93AhTcFWL1TIlbIaNDxctBViFlJY4agrDwo3rSWTMGYqOhYJDLy4+dyzSWDBlGEexvA7LbznkpDkiYBWjqGd4vr2KjYUqSgxfCAm58OXJAGXxZOH4fohvD09k2MABBQErsnBpEm1rGSqOgZ31ZdSrBXT7XZxf36I/CcRrg6A4wQV6XMW8nnqMvbUq9rdXkbNMDMYB3h7f4fiaSYuUblvCjDBNriamJ0ao6iG+eP4Yq4uVGcOK59rMS4xFt7D66NehPDE8+qi4RbQGHt6d3+GoNUREWvpMmEfwV/nJ0LieqYAezDRE7E1QL+Xx+sljbCxWRapXUHozeQIJlApXTTOFXdj1NLQnwGlngmFqYRBnGMX07OCJzKERR0NcbwTU5zkuM0ngA8CKSYhL1mfAqpR0YTAlkB6Bc9+AB0XWvPiaFylzD4f/OoAVvf1mgJVQ5H9MB1fX/k9LApW1RKqYOfTD5IQwCRVgFZk49mz8n6cKsGpnRQSmK+lm6iT4bIYrnoy86bz81PzNASv6c8p+yaaXUnvWDrQ+CNEgizzy8JssQWN0g7I5QGNJQ3nNhla2ELp5ZGQSRHnYVkkZt1Puwz0hSjE8vcbdwYnEkCt5GP3aFHuS6aNZLieyuo03r+E0q0gLTHsbIU3byOIO9LAjgRVRasPMLyPUmjCzOvJJDt2jC9wJw6orqViSTsXG2LExTEMBrMiwKm+uIeSQjIBV2kE8vUc4vMOk14Fj2lhoriJ2ikjtKlJjATaj7sUo+wjjjwfQx2NJ95PUKprxk7FnWcI2oKyPErtHf/MrpJU8BhzUGQaabgHj8xtc/uE7BHf3cDgdFp8QSi6ZEpVhRGbB1ioef/ELZNUCPH5OAuZJipJmwglTtA5PcPbN98gHiTQNSTmPxuNdLD99DKdcEjNdI0rQPT3H6PIGcacPiwa5BHRmkkA+eWwD2PTVdjfEJF6rVzBmXcH9O9OF1cDmr3t8hg7TsSa+GKmzWZCBA2sT18E0jjHKYrjLDSw/eQR3iYwiknQIlNgYnl/j5v0htNFU/G84DKB3ECX9Qxqu8/0/2UN1bwup60gdSpZ3LtUxur5F++OJSAILGpMH1ecQVlrISkOHUy0jX6ZEy4c/IXuTyY/KDkH28VnqFe93xClipQi9VsLS/h70kgPD4Xfy3GZISwjNmyIZepi0Rph0Pfg+UKjUUVlpqoRBk75ufI8ZmJOdeSmC/giD1g0G3Rvk8xmWt5swayVk+SJiq4SEPlIm1QoWuueXOP/+PcyJL15e9IQqLy9h9ekjuI06JvRhShLkKRNvdTA4uoB3ey/3kIb1HNhQiheFEhkgAFdprYnm4124C/RCTaVBJ/jLvYt1JFkuSXcoDKvx5Z1IrGRg5wfI6wSsEgyNVBI5KbGKDQ2j4Qj9Xl/O6IXFRdQXFxCOp7g7OkP34hZRfww/TbD6+ikaj3eQ0e+W1zqk/6qJaDAUDy4CnmRalej1K6mXBIyYHKxS5oZJgEpjATu7O5iOR7g+PYNGcEAkw2TzqOEC1yvFbvmlOjZ3dtC9a8MbjBCMmO6mUiFnla40whyCR6YGs1FFbWdDkkEz11L1osZzx5M1aJs55Mnypzl8e4j2xQ2GrS788VhYSAzVqtEPizLA0RjDdkfkrmzyRwSU8qb4NxGs1UvsWSJkGQ28ByI1ToKeBMtw6Gq6NcCqM9ZP2Kd5uBifXAtghbEHfQZYUSHBk42AVeya2HnzHNXtdcZOCBuKvacECzCZkYNgMrjoqcbaW05VC7pdRkrz+NRFQc8j7U1x8f0HTG7uUOMeHfL6KlkbWVvC3qoWsfbqqaxDARLpYRVE4l/VPb0UHyrSIAjYEQwQhhXTWMtFNB/voLS2jKlF4D0UL1HWKJSF5mIN3m0H7dMLhP2R9Mq8B9z/yFoiAEVZ5fL+jkgC2R+lYw9n372Hd92WvYB7oAwodV2uyxCxSAh3CLDlXNwcn8naNMa+GNezHhTAasawikj8YKjA012UVpbhBTEyg8/KFEnmiZKCdhh67ACBhrAfoH16Be/qViSUZAzSp9cl+LS5iVKljPura/QurpF5vgLzI4aGKFBZUv0MXSSsZGM1H+2KSXxWyiGxuKjZW/jQYx9GSom7h2jgY3w5xX1bw9TdxqVRxwergLNURw8afMMWj20J3ZKhO/1IKQ+YWTKwf00TVJMRNtMO/pudElb0LooYwTZTCUbiZ2T5EFF58gCwEv8qUWFx5Snix2fbceVNNwer+P9l3cwAqzkg85Ct/rB+mbOX5sAMQSf23w8Br5mQ6pMUThKrScz4ZKjOWlQRTQiEKkmg8vVTNgZzoEv9TW8q9fOqvnpoKC9aFMqk6dc5Y1f9lCH2UzuGn4JX/zmG1UNJ3/xnH77m3FZi/n3/KYbV/HoJiEfAipKG84kuHlYHExsDq4apkacP5iwuewZYsXyjREYYVqqw54UUc9qZLTvBHkqSKIMoaTGW3AyPGkU8WshjpWCgaqbQg7F4KzhswA0XXsRGyYJVKKPrRRIf//7iBq2xB7tcRyCJEJT5kEJLSmQAU0tlgrFcqWM4HKPPhcONhQd96OH5akMAK06TDUZeisyHD7BqfdlwBbqDr05u8D2BHE6tTZpmU8NLKm8AJw2w26jgl093xQOHgJVMrEwDBqdqjEoWOZCBeOrJBkRFHWVGPS/EHz+c4rQdYJLZnwArSaCjlGfGsHq9sSBNnfpcMZxcDpFm46IzwX/87gPGGdMUaZ6uklFoQiy9La977OH5+iL21xtolAvC5CCTh8wOmVhLooIl0iV6E1FumTFRKMkQeWPkCmSVMXaWUcA02eYGagr1mEWR5o9RMxK83lvHs+0VaUJDbyQsHd5zAlbEnChb/HDfw1dH52iNIkkNFPkE6emWDjON4EQeNipF/NXOugBsRNWFqWPnEZo5AQ2/PDjFHamhTlHeN9k51HbTqFgLpqhYwLONJeyvL6JiK98Pgi30EfqGvl+n1xizsbA5VSFgoCjywkSZgVVzhhULFcHioxBZMMZSxcHr/W3sry0jx4efmxq1wWkouu4o8cRgkmy6ODbw/v0Zfv+H9xhOHGRaERr9xgjjikkzNxSaCqo1LulHhoMc/WqSEUpl4M2bbbx+vYeExqCUGVhFSWcguMX0tlDT0fYT/OHjpayFMDVhWzbyJrC21EAxn8NV6x4XgxGPahVpTPNArhGCEnEAIxhLMiMZRcvVojTOfG45HRaDTq4lMRQ2EdslnHXH+PLjBe5GoYCGPMrpcaPs9WdeM3Ekn4sbppBPU0OAoMfNIt7sraBZMGCmStb4I8BKvHVmbCvBZZT5OoEOimIIzrw7u8HlwENs5hTTRy7kZ8BqzqhQckAFEHGHlmebr897LdUiJxFkuegCzJXyeXnmEm+Ees7E0+11SYUs0ZybXlYCZxKwIsuKAKWKqiVkJT5q8jl5uPFZMZEYNrpjD1edIT5c3WMSZwLakBXHtDJhrug6bPpoEciPyXIq4MnWKprVPAzSkBNfpMdilsrDkXubSOpI0KHkDLjuT/GP376DrzuSfKYkgXO6r5hZKV8+Mdpms6tAS4LzVHzRy6lZyWNzaQHL1RJsNmI0oudeLZIYTQCrw8sW3l11xUMsJVjEZp7vW6ZXXJWZsEf5RzxnuH4yYBwlOGm1JfRCMAMeerxuwrCKkUeCZ1sr2FysokIj1BlgJZJCSjE0G+ftMb45PMFYUhcZfqFLchubGALVjaKNZ3ubWF2uo9fv4fDsAjftAcYRhw6GNG2cgNJfD9EEm0sFvNzfRq2YR3/k4/15GwcX90jNPAyyaOeAFYEHxCgjxK8IWC2UgdCTgA8FWEVyjdSTpRx0eY9jnhGaLSzgbz9eCNhOgER8iLimOcUXJrKaYSH2UHRNMM2FPoMv9nbxbHsdddoT8nfNmkr6WInxvqT/GPBiDcMAOOtM0I10tAOgGwKT1EJIHjMBK5F+s1Cb0b0FjP8xw4oMr0XDw8sFYK+SopzRYJmAFadrXC9qzczNPH86aWNB9rDQelh0/OUeVn85YMW9LCGIaDAh0hBQnvejGxk4mtozSWAd91kRvuEI8KgkwDNqP+VyM+sqkVWKJJCMQVJ82QwpJgSfAvo7kLGbSwKsIsLj2McvUw/18S2qhSmWN3JwmxbivCFm+ZlRhBa6yLFZD2P4k6nsvwwSSbojYQkNb+4R89/pAco6KomF9WNUysg1l7Dx5gVQcRHZEfy4D5bsWdiGHvbEo49iEzO/gkBrwEQV+cQVwOqGgFWXjBztXwBWcSWP1V8TsFqVol/TQ2QSc99F0L/FqHMne9fisgKsMqeGxKjDogHvVEPv4wUGhwfI+gORmnHfpcWArB3DVAwrU0eYs/Hy738Lq1ETAIJ74qJbEEnk6T9/jaTTB/mtbIjV4IISZcCzdCzs78hn93MWIptsG5r8puAOlPXGuPrhEHcHxwJgeUzCatQlvY1mz2zIRU6WQozK6R9EcEz3ApGgc5cSw37ecENHnwO19WVsvH4Bd72JMWUncj6a4q9keRGG51doH58i6Y9hUWZGGcps+i2eRcgwIsuiWhRZW3VjDbAtAVHdTBej5bvDE2DiCZBGYJLsXwKlw8iHsVDByrN9eR+BAPq04zCQSyCSwPvDY2FY5QlYiTybbGnKeRmcoQuAUW0swPN99DsdJFNPamERBXEAM5O3sKbi6Zwwbbbgipm/vVCCXaTpNj9FCIO2FdxPpz6MaYzeTQ+99liesXKzicJiXQy8uceZqQZXszDtD9G6uoA3bMM0I1QXXdRWFpAWcsjcIiJdMV0KRgnaNEHr4wmuDz7CJZBLENG2sLC5Jgwrs1rCiGeMBpFEhZ0+2gcnGJxfwSaAI2cm63RbPDTJlOP6oudQc5+N+JKsPzKvIg6DJABHk2chbA9EEja+aqHAGoHDTM9H0WCybIKhnghgtfJyX2RobMjI7GXTU61UJGmOiW0EmwcXt7Co+At9LP/8uTD0CKwI6yOM4SZAi1Kq82sB28hOEZUIz2FKNXkvM3pYJhgjxur2Jvb2H6F7f4/jd+/lNcgAkgCYVLGZ/CzFlOzlzRU8evYU3Zt7DFodeN2BAFwcMLER5rCYElGCVlP6UpTzwk4qbSzDqBSRMqlbCDuqVnNMB3kOxaYRepd3aJ9eYtphGt6syM9SlIoFuQb0KJoORyIx5XuakMW1WJV7V9pYQWxTTTtGmo6BuA9EA6SRAtSovjCcKjR7AZlegGG6cFML/Y8XnwArpqcS3GePwT1lHCuG1dbrZwJYMZAg47Cd9WwaQMt4f0YCPWvwlVSeNRNFjJZKO7S1PPKZDe+uKwwrgqBlUWJw8DrzEnRtAa95fTZePZMAB/5ueoql46kEOPBZzMYErdn1aSLX5FlK0NIoFYThx0AD7mETmRIosLEAA5afYHpzj+75NZLRRPZYMqS559v0qSSA4ZoCWNXIfo0jOR9uDo4Rd4bC0GJdxAElr8sg9DA0M6w92cPOs8dSq10eHKF3cQNzEkAn81iCGehTpDysyLDKNWqoP6GH1TImYcItBKnJp4X9AfcdE3poQPMytI6uBKgDw6r4fskC0zJJ/dt9+lTOrJuTM9xybxyRoc5gBKpN6Aerfj/Z3D5lrKaBha0NNHY2YdUrSBzKClnvEKiayH3UsjG0qQf/YoT2bYKxtoY7exnvzQo+JgbamY4p0yyFETnzZOJ75rWeeVjJEIGD/WiAx+YQv90qYUnroEhDHIsuE/T/U2bxsobYB5FlNGNYsa5Sg18lUfvUd7AP/eQ+rqoCgkFzNtInZdMMJJ+zpH4KYH1mEinCjwq/UcNeZZ85Z1jNAl84oJgBUqx1xYVzlgoYU/3yCaxS4LxYJcw8rCSQirJdsStRXHyVJkuMQIPBYLcZc/OhfPEhI+wvYVg9HHT+FKiaA3x/ThI490H+JAkkYEWq/IWn47uWj/djEz29gqlZhC+AlQKmVLtJNoei3H0CrKjFFyNnpSQhBY0JWVngi++TzSai6mKn6oivFWPES3ROCZhgo8FyKwiYVkfYJ5dHkOm46g7ww+kVTlpdmYomXKBk3IjnkirKk8hH4nmoUAJGpjfp1bzPgY+KkeHN1gre7G8hCYYqWWZGg0sSZRbH5pKpTD9cdfDHd8fiPUL/Fpr+ihF8GolRPFP4/vZnz7GQ40on/Y7eTfR7Y6JQBMehM4KG2ONDoAx02S0OE+Cbwwsc3k3Ew4qRnBxGavz/4mmji0yO14WAGOUj0iQyldF00I90/O67A1wPPfHNIXjIm8YmkkADrwNR5eW8iVd7G9hoVAWw4mYhDCs+cGS4gPHuPr48uMD5/RBariwbmBb7qC9UMIkDjMMQDEanHIXGxEz6ojSGIFE+DfBkrYFXe2toFB2kBBs5uxBTUEqgdAGYDjsDfHl4htthiNTKCeAkEkcaDFMaE3pouBZeE0ChxFIj8OEj1kxJpTvrjASwOu9NEDLVhX4DnGJoikLNZESuJ76XFzRezynwkp+RsqZvz2/l9w9SUxgQyFQyBgtD2SDEiHpmaCcNPkEOIqExoukQRTPFo7UlPN9ax3K5KIU0gTYCdMU8tdIRJtORgHRuroRWa4Af3l3g7btbTKZkAdiw7Zx6CCjv0gl2kZ2oIQoi5Kyc+PBk2QjLywW8+dkWtrYaSAgyigFwXqWyCZHHAVfa7TjAPx9eojUKxNibB1w9xwZ+G7VCAac3t/iGXkpMQeK6YAHHNSIbdiSg8VLBxovdDewsL0hwABkIBPpEukUQWNhnBlK3jKuBL8Dm1WAq95TgDCczroA2KbzJGNwgybSiWkrUfpktgMxeI483uytoFg2ZlHBT5D5Bfw21gbKRnvlZyf1Q8iYePIMgwfH1PT7Svy7is+wqXygBAtR9YuMoW7qibslUS641U2II2qjTRaZZCmNQ30dZQSGfE1ZiQsPtLMJ6o479zXWsLlSBcAxTo2SYKVRsfhXDSuTeoGk7P7vShVP26fNBJPBBFsc0EjZoZ+JjSNN9yxYPlnmyBqeSBH4JTGw1ani80UQ1ZwhYJU+mmE0rXy8Wl/LMUqZgEbDScTvy8X99/b0A6yI7JGDFd6XOStV8C3ivYnwFqKMUzTKQdy3kbB3bq0tYKOaEXUU/KOUjRRYXQRUdsW7h49U93t/0RIrJyRXXEt8br70kCAHyOrtrTfFlopcV3/cwjPEffjjARMA8rnlFK5bmG5Ew755tLgvDq5qjNFMZFYu8XORzNi67U3z14QgjxjUTDEoNCR8g9Z1SYPrzPdvdwO7WMvzAw+HZFc5u2+hOKW9R6S5kmZFxyr2+Wbbw5ukulhfrGE0CvDu/x7uTawGsTPHcILOQwHKEnJ6hEPv44uW+mK5TpqkAK04llQRWhjKkt7NAkDODHlOJsKven/F1c/K5xatM4q0pG+PdVVMwpAFKBabDThFMRlhbqOP59iY26yWUWEMKU2M+MVPuDFxw7BO8BLifxGgHGm4mKe6mGfqRBc5OOZPl3veJYTVP750DVtw7CZ4HIwGsntczPK5mqGojWJkKOqAsWECYGbuJ++QcsJpL8ZRp8ZxG/rl0+S/jYUXforlh6Gfg7GFh86clgSpFi+mgLMg005UBBSVmCrAy8XFs4d9dpzjP6mhlBakl5JkhaD8DrCidlOKNkx4ODsRMhhNnlbrLs5rXSMBi3pgkRinysZlFeJL5eBn0sRDeY3ExQ2OzAH3BEFPZiOyq1EUuLUIPdQTDCSaDgQCmPPspbTOCGLcn55j0BshCGj+TNZBJqEuu0RDwpfl0F0leh69NESV9GFkfCLvQwz4s00akFaHnluFrBJSqyMUWekfnuKHpereH/Cw6nVowMqmHcYC4msfar98Iw4prNaM/Y9KDntCzqIXB/bVM2heXVhDxTCNgZdVh61W4oY3h6S16Bx8RtWnSTr9HDYHvKT8n/jfNZG1L/LIeffFz1Lc3kLiW7A0V05E0sJPffw1j4sEKY2FvkAWQ0fuHjXS5gDXKf3Y3MLF1pC6BTWXsWyKQe36Ny+8+wGsRwDEQpCmKGyvyM+5KQ8AKriGTU+XeEJ2jU0zYdI2nNHaSPZTSfRmykskceDAXq1h9+RSlnXX49F6RZ8GEGWciQZxc36H18RhhWzG1yCIVdjIndhw0mAamZC47Fqobq2jsbCHHlC+yX6MY90fnaJ9dCLtKyWYiVTcbGqZIUFhdEn8Xg9H0M586si7sMMHkuoX7jycIOz0BOykhFcCKtSKZQYAk2y1vbkiTe3d9Da/bF8CDxu5kcHBt80zm+iIYR8kW32ttbwO5pTry9RJSixYffN6ZcBrADEMUUmByP0D7uovJJJIwlkqzCbtG2wdeHx1anKLTukHr+gymEaK+kEdxMQernEeayyGlD2uWEwN3N3Hh3Q8EbOxf3yBvsY6MobkOmtubaOxuIXYtTOhLaJkoWi7S4QQtJrudnsMMyBxmmlYkdQnZz6zlR+w5Sjn5+TrXdc5GoBHMUnsX7xVT2ijvJMNqctNGkZIzJrQFgQBWBAyGWiLPXPPFY4SWLsbusgdmGvI2WSdMQLwV/y2uPzvTMSKA/atXArISXCXQok9C8U07+vJb8T7Sp9y1acJPEX0igAuPbIdnPWX9pRx2nu5jeaWJ8+MTnL0/ELDISSkjJqir2CRkjo20GLXddTx5/Qqj/gj3FzcY39wLEMpnkQAgQXkatjNRb8o90jGFMUTZrLtUh1ZwhaXE7+TacAwbLkxEvRHaJ5cYXt4ipt+asFbppxXKa+ULBWniaSTOdU9AkJ5hlfVVAQuNegmBFiBKx+LVqkU9gGBVQvaeJXJA3a4hNSjRz8EwbDipgd7huQBWmhfAZF9BwIqKGRID4gChrWPj5ROUt9cUYMVkZTKrojG0lGBVX9QLkKRGspyLyLQydIMexjk45ER5CUaXt7g/PhdpKGWgc8BB1AmODY+daCmP9RdP4NarwmbjvkzPrs7ZpYCnlCwSSBT7VLLRTbKiU4CSToKCa00ETNScAeLsc3MEHEceJtf3MqjIpvQbNuEnVNbEIgnk+ksIWO1uoby6hKnvoX12JQCUPgmQ47CU14V+Q0wIjHwEJUcAq82dLfjjCS7ffxRQzqIPGJVJlMXSXJ5MCj7zWiYm7bW9TeSbS4g5oOQ6p7cuh/P0to0zZCzqJhGu3hMo78ORobuOaeAhyTlYevYE20/25fuvj05wQ0B9OIRFXzgJ9WE9rfxNuW6CkLmAQIlM/7UVAZe55p1KERlZT+TN8XzThzA9D8nlAN3rGINwCW1nA++tBXyIDdyyLqJNCdMjpdRXXsMKsOLzrmwpKNuvhD28yE3xm80iGiljVyZCKOE1JIQt0jx2IQ8AK+5pDwErrg9pM+ZA0Gx8pRSCKkXwz0kCFeClvqQ3r6tDAAAgAElEQVQPmoXUKFmgMl3/8c9/sqJSXlWsO0UlpGp7/jh7SvG3E0mgMpvnUpv7Vj0ErGTPn3kqS0jPTMqovluH5X4GrB7aQPz0/f4p0Oo/x7D6KUP+p4wtSS78M5LAfwlY/cP/mDGF6sZXgNW7oYGOXsHEKAqzR5rFmR5SbqRIeZRuVIg+jPekl434oihUXyQjlOBIdHiIipFgwYjF0+r1agXreQ25aAiTNHKDJr8quUx4DZaDSQKc3nVxeN3CBQEMNojcXKQJVk0v6aViXJnoYkRIAInNmxF4WCm5Ij17stlE6PXEOFUZB2tIaKDMIo2RpFYOh7d9/Mfv3sNPdWhuARN6FDClg95c4QRLOQN/94vXWCS1hSlXfB64qRG5FF+e2SND+SQ3hDiUwosJf98cXuL99RDjB4AVvXLIQKChMAGrZTfDb149QZHGwjTQ5WsSsHHK+OOHE3x7fImA7KeZAb1qSimD0aVtYebiL5/uYXd1UWiVPBA/AYwEczRdJTB+OMd1dwyrWJYpcdECNjZWcT8e4K4/EJYIZUfiD5PN2CE06Y6m2KgV8Hp3DTvN2owdwqhUfnR6fhki6ztqK8DqehggEsCBPB9lDJcnJTn0UTWBF5vL2F+jh5Bqtukl5lTquBkE8vP0sRrxHnEabtlycBVdBymTi8IJnqw38PrROhbyhgB0LNrYNH53foc/HJyiRx6+y1hextFyTQi3aoaYzySBgpRz/c5AjoTFsI8a5UfLi5KmtljIi3w1DUdwzQy2nSEIyQqL4OZ4aJtod6b4x3/6HtfXQ/ge7QvKAsSQpmzZnFwrTyUmFuadHHQ2QBhjd28Br99soFwlK4vrmX5JlDFqAlhptotJpgnb6Pf0BfOUZMLVNSyXcvjF8ydYqJRxdHmNP5xc4mbEkleH5bgC0LB55ySP4IzuDfHzZ4/wdGNZ/LkIxCpek5IPEuAhcJTmyrgdhQJY0fQ8YcKhRhmM8oEiSJEEHsqUvVYr4mt112oj03PCHNlZzInfWbOkpIey+QkDRB3qbIAIgCi9Ne8HJWGK5dgaTnFAmUhnhIDx7wKcEve1hFFIIFcAqRmLhWDVHLCab85UV3HSL15Zsn8rjbkwXViwCqijAgBKtikeeAQoKybtGyOJowYZe5RmzQ5a7nLiY8a0VF0xCid+JM0xpYHTGDi6usUVk3MGQ9HP894JJ4NSHB6kSSRyzMerS9heWZDwApaJZH1yWsVCeA5YCbAa08A4Bz8zcDcK8O++eivXiAzIedM8TyHkNS25hvhk0fhWGjEtg8skuoKDgmtjoVyAa3Kv4Chbgaiyn7Op42GmmQqwuu6LFxzZbvx3lZDGIt0WT6rHG0y5W5M9RyOrBxr6QYx/+9VbDGNIQIcAVgQNGNWeMbghwtPNFQFL6wVHACth8whgBQGsrgc+/vjuCIOQAQrM6WTij6v8+FKmg6Z4vNnE3uayADknV3c44gR4Egu4RuiZBRw/V+qPUHOBV4+3sbGyJMEN35NBe3SJ2HAl3EOk6+I3Rn8UIB95+NXzfaw15oAVJ5iZMPNYyPBLACuCHKYt6ZVn7RHeX7Zx3R3ByhVk4mnTYFWeKlNYKz4BWYl7YUHDAAmqNAOJpN9qLOD55ipWypRghHL/KOsTf0BGxIvwQ7H2mGx372W4GCbypx0YmCQ8D/iHzToboFlBNP97VkxRZqZ7IyzoUzyrpXhcA+r6GDZLabI4WMiycZ+FBfDH58XT/x+AFYtukVTMJIlzppcqatSn+ilgJf/2qYDMhLUnE2TLnTGsaDFgoBvqOBxb+KeWjrO0hhY+M6wkQ3NO7efUWilxZS8kY4RnevwAsFLyYsphAZ2JtaGPR4jxLPOxPbnBkt5Hc91Gbb2IqKwhyXHIVkIaWKhqFUxu+xjctDDp9REFFOhnMnBYLFfQvrlD/76DYMJi2hZJsa9pqGysY/XZYzjLVUROAj8dSjy8rY2R+V1o4VDMcWOtIoBVoFVhaiXkEwudj2czwKovRslsqrmhkglEwCqt5bH2hQKsMoJeiY8sG8LSpkim9+jdXSCLA9QbDZH7Z24ViVWDY9SQSwqYXHbQOTiGd3cPHnw5MgwmU6l/uLGL+bpjo+1PUN/dwubLpyJZIzjEhKmLdwc4/fo75Ogf4wUouDlJOeUEPnZt8TjZ/NlLYWYNKMvMKWCBnkO5IBGz9evvD0VayQOG0fP1R9tYef4E2kJZkrD4RcDK9kLxf2JKH4EPAlYSYy9yIz6fEElTVimKYXp1dxMxDdN57nDgFcWo2q7E0BOw8u46MINQ/FYInPBXCbhNH1AyfZAgt1DD0u4WKgsLAqLGU1+SwbpXNyIT42CTzEXDsUR2FjuG+C8tbG8izhGEVKEhwuKYhBhftwR0C3sDYVhxyMSQHklmZAOnAYvb69h+9kRqruuLCwxvWtBoUM5UYZFBknWsQiTI3uL5S2DPXKiIB051tYGMTTZrFDGwjqTpy5OdMwkwuOnh/rYHmHnUl9eQb9QFgLBTC+NeH7c3p5hOu1hYzKHWLMMsWUjpU+MUkBo5pAQNtAIsX0Pn5FK8xZLxRIZf9LvRcy6amxuorq8Ig2OShHBzOWHJWWGC9sm5MFxcAm9kcAQBHAJI7FEsC+MkEllgfWtdGBwaZWlcjixUyTrncJzpsq0ebj8cYXrXQYmpzEza8n0UyIRPFdOJTKHm80eS8paRvTsD/Mgm9Hsj9C9uML26R0IFCBlGWoL1L16L5I4AhyRM98bw7zoiXU0GY0k3pAiJSd4MLmISKP3jOOAisNHYXsP+82fSO3347i06F9fI8yzkIChKxIOMwAgBlWEWiYT16c//Su7l1cm5eHIR/OWaIYhPSSyBAm6WBJW4NgmoOEt18ViyFytIXUuSurndks1nxZmAHQR0RH4ZxGpwS5CTQyr+t+OoXo3yMItsygimSOGU1Csgpkd/WVA5MAQCAuHKu5g+WbpVE9ZTrJWQMkaQW0Wsie9e6+OpSO8I1ArziQx1y1Km67YmgFVlaw1jMezmLhpCi0fQMwYwdZASuOLwUaetQQ3QqjCMBZg0W2fyeGcgbEuypAzvM6tJmmIO1x2e75F4vK082YNTqwiox+H86PYe92cXIlkkiMh9gXWhDHgYkMFn0rFQXl9GcaWBtMgzQBlzE7DiXpUOJgKYjW7JkFUMS48JfXPAKo4Rmxoam2soLNYwHI/QubzB9L4nv1N81mb2OPO93FlrYHVvG43GInq3LVz+cCiSRbIJI9+Xe/QQsPIJBJfyYl5vNxZg1WoKsGLtG/kSapFNQyTDAOnIk3MrHU3gErgh25D1yiLDIZ6isbYKZix9AqwGI6lvWP/xeiomUCqDdO53whwuFsSrzq5X4CxUBbxCnsCwjzjtQ9P6sLwJcNFD/ypGd7yIXm4H75wG3oUGbvD/EPeeTZJkWXbYce2hRWZGal1ZurunZ3ZnF6BYM3wDfxQXfwGG/QyjkUb+CBpBYhW4szPTsrpLptahtWt32rnPoyqnMTNYGswW1VbW1V2ZGRHu/t6799wjMnhFB5HNwQiPauINXN9kKlHizd4ukb61Hvbxs0qIP9ssYCntophN4dh5aiKH9KxFeb7kpuusXf8QYPWRRZXXVsqQHR8Bq4Wk7iGbSrxexTvqAfMpB2eU9I1ewj8FvBRgpQg2OZMqxxkErOK5RGCOQHsS5YDVQlnxKdGZrEFhfOVrVex7BK/KA6vkc+iwCyVlXJ+bw39KFPxk2v5fw7D6ffXbQ9DqnwJYLZhYch3//b/9y4xFyZ2v4VUOWHU0RkpW4LPQeQhY8VIRgVQh7gqwIvXVLSiJB70IcsoajdcIFDHGmxJAmxG3VQt/ureCx00HtWQCOwkRJfSyopY5RcAGzrJhuDQ2nuL9TQffnV7D111EnLQwBpRTLJmSayhSrhRlckCI0aE3hR35OFiu4cvDTfGG8mZ9aRYE6ZO0LwW1EVTi5z7pTPD3X70Svyy9UMYkUIAVi30tmGLZNfAXv/gMKyULWTiHzZS8nG4r0d+RL4WykVE+ZUtMJpkWBKy+fn+F11fDHLAyRVOfUi6VxnB0ExWDCYoR/ocvn6HuGuJ9yQKcE2K7tiIpg3/z1StJbMwsR0yORfLE6aEOabicaI5fvniMx1stGETrKccUU2tOjQ1hp10xbezNGe4GM7jlqnj6LJcsHB3t47Lbxvl9G+OANGUXs0ixYhzT4gxfZGXLBRNfHGziydYqCjwkIg+WoeQkETcMt4KzHv2PznE98cUkOuGhzffA2Gg+A6EnJvZPt1bxbHsNdYdpctykIhRrS2hPIwHn3t/1McybV5rxM4WhzAbAm8n9eLyxhC+OdsSonhJNhyb7dhE/XLTxj29O0Sc/3C3L69MLh+aX4vgjG8SnpSeMn9wUlQ09PxO915im9vJgD3ury2JUTqZI7I9yU8cYYaRAMpvmsQHww48XePf2BsNBAMsqgyaG3Exsh8kTqhlkAknBIYOK8p0pnj5bx2dfbMKyOWan/w0TkFz5XlEFOUVh6F2M5vjq5BpDX4GQrpZhq1rAn3/+Aq16De8vrvDb8zuc90cIKf0oluEFoRRzTJEkxjrv3ODPPnuCF3ubKBupsMaERcLWmkw80kW5kotV3M8ifPXuAhe9iawNAlbijcTr53so2jqePtrH/vYm2vc3+Obb7wGzIqa5e8sFvNhbR6tqCyAryjwCE7mmmgwnAgHiM8VNlIAVDHiGi6v+GK9PrtCZeBIQQLZfEMVS7NumKtAlUS9nRXwCrNSmLOmfhKhyOrLaENUOZTmOyCR4ANCTjKCBnkTYWF7C4+1VbNc4e+P15SSFTJocnMhfi2xDThMJnhEwmvvU/NvQnRKCVEN7OML5zR2uun0B4DS3CAbwMPKY9Gg7DrFM/6rtdWy36rC1CA5l0VoisdVkeMhnYGKmeKNQEsiEKRPtaQ5YGYpRoxhWbJ45qaGXXYynu+twuQ/kfmS8DpQaFosuig4bvUAVi8KYUocQwRHl28OJu46Tm64AVl2PXiKUdytAl40VJ7YMTSBg9WxvU/y3CGBxPx1FCf7Dt28wTmheKZrAj4AVJ170+nm6vY799WXx8FKAFQFkBVgRoLoZKsBqGCbiYRiSkE6GFWO80xDLBQ37a03sbbeEFXF+18G781t0ppR+OflhS45ihtSfomrGeH64g/2tdQEOvz++xvcfLhBzklugLIWsIlVIFQ0NbqgAq62VmkiDKaMkEMizTLwZOasW8JUghi3+bu9vevhwP8TYT2EXiuL5x+ABNsKUnFPWyPNEpq6MWA9mcj/oXzQfDrFcKuDnR4c4XFuGzT2MyLGQd0iN90WiSjt7siGcSgPtWYKzYYhLMWHXMU1suU5k+dHviPfy4xRPTvdcxEZK/myEJSMHrOoalg0FWPFs4D7l8BkRj4N8ipfT0/+5ACthGC4M1x94WPGMVRNJlbIja18+W06sFCkshwFeLnko5B5WNNs10At1YVj9fdvABRTDyhNJoIwvPgJWZOIqOiUlxQSsFJNZAVaKgSvTVd0SFiO9LZuhj6dphGfwsDY6w5o7x9p+EdXNMrwiTa1L0Kw60rmBZlZG+90FOifnYrQb+ZQgp2gxmW59Hb7no3PXxnwykbojzIDAMLB0uI+dz58iKuoIrQBhMhLZi6PPkfpkWU1hmUXEaMAoriJEVRqzUmIKuHH7/feIB0M4rEt4pcJEGtgpffpqBWz9qQKsmI4csG5Ip3BMH6nfQ//uHFnsodFsCNtVK9QEsLKtpjDGZrdDdN6eSfpeOp2gTLY5/axYZOfyA7NYQJvm7csNPPnFz1BZWZbmjgLzsx/f4PzVa5Q5OJz7qJbLGHseInq6lIto7G5h7+efIakWMORQyuFYnMbFOqyJj+PffIv71x9QswsI/AB6sYDW00dYfXaEqKyACh6YBAmq3KPffsDo7ArJaAL4BKzIIuduqPzJ5pSClwqS7tc83BeGl886lrKjMEK9UELYH+KegBWbTUrlyNRiijZNsH1fGA9kWZGtZZVLWD3YxdLqqtRiwXSOm+MzjNtdVAoF2DxTYsrgODTVkZVcScajaXcgLAjAtWxYHB6OPczZLJNhxWQxsiuEmUuZj4FZSOPlTLxzjj57KUDI1fkFBjd3Ij+klAlk3CSJnKdsWGTN0YRdWFYmmjsbaGyvAeUCfIYSMBzGoLm8D8MbC8vKa49xe9FGFNtYXt8RpgQHbYy8v7++wtXNMUw7wtbeCiorZYQmATFThpmsorTUQUmn6XUskqzuyak0t1zn9Ooxiy5aW5uotlYwjUMBQkqlIoLJDEXNVPLZuzZKZC8RQAnI9LaF5a9M70MlVdreELBQr5UQEnCyFUuc65qAlX/fx+3bY2FHVTjgo/9SGKDIWjFjEFMikqz1Z0cIWY9zX444pMmQBTEmnYFIuigtpATPcm14TLD7089R21rDjGw9GsHf9jA8vwEmc0TjqTTx3GnIrLMd1g+mJCN6PDM40PrsOZ48fSJywO9/8xXm7R4abomRzOKzpJG5QkYOGVZZjPrepqwrveji7PgEo9NrmJ4CdZkgKR5uFhmbypyeIHLImqFZQ313Ay7lmkUHVqUqDAyLoDw/33UbXRps94YoktmVM2soKeJ9YsofzyXWd7prY5L4IkfdevoEja01TLMAQTqFaXjQkjEyf5B7p1Lqz+TABjKjRk4hkoSexCHcGMJY4x7Je2Szn+OQkGuKnnZ5SiABK/GwMjIYBUdM3ZlqiXSINOkgScbiOZuRy6YvQdOWYBkrcCg9DGOMrm/ROzmTdUQzcyYu03WWgAW9T3m9JjQMt01ZT/SkcsslWeNcTwSsTPa7tIBhKngci2cf9yee9WSaldZXUF5bEZaW5tAuRoGlNr3W+iNMru4x7TBogIE2/D4mU8di4k5Qhwyo5sYq3FoFo9EIo7sO/DGZbpaY0M98sqM1AdfokdV8tIvVnS3Uy2Vh63Jt6V6EstStvwtY0UJjzvq35Aqj01yqo7S+pgzyxTLDQzbxBKgKh1NEBPgJeHseLIJpcSSCy8rGOpqPH6HUqKNi27g7OcUt96cRGVYErNS+yrpcfHwFsIrFx0oM/10HdqMqPn/Ljw7EQ08rxIizAYA+rPkEuBhgeBWiN1nGqPQIb+xV/BDquNUIWNmIHU2YyEiZNk4DfFUvsNujz6oTzVD3u/h5LcIvN10BrArZ7BNgxcRFvk9D+b5REvhPAayotFiAVfz3wsNqwUz/WIflbCr+/aJ++SkTSzys8lqa3y/ljdQfn4ZyBDMXPsyiJJFhTA5Y0Z4lN11X8NN/DlgRrGTvK5eKtZOYqysglUN9x1WBML8PsJKhD/fwP/Lrn8KwWnz74jr8/wGsFnvAR0ngv/93f5mx+O1GBj6MUrwaarj0bUzMqhjVkgoqZn4SqS1Bz7kOUpkc00w6J6PlkdtELRcFJqf6PK5SFLMQ9czDYUXDL/dW8KhuQvcn8rBJel+ebCHJ0mxYaT6ru/jbr16hPY8xSSgfos5cRRKLDISob5yJbCcMfQK1ImHba1bwZ8/2UbZIp6NvhHqY2RyKcxGplRLxaaPrZfi7336PCVnTlos5I2QJbtHXwMjEHPfLoz18frgjDQ1oxl4qCl2TzS0BLF6HJFSACIvCzHbQDxLcTmL8ww/nGIQ6QiZakYLLaQMbWcpIKA/wR/izl4+kebbSUEkDTdK8bdAM///8T78Vf59Is4S+JxREGpFzM/fnWHFNPKOefXNZWFMpNyReQ6HmA3qhhG/eHOOHszvxltJJAQ3m2G/V8PMvX2KWxPjN969w0R4Iq4bGvpQF2rYrtPeKqaGISIASsps2myVpzvQ0lAbBJzPLKuFuGorp+pvbHrJCWeSdU08lGLCh472xYg8rRQtfPj7A4eqSpGfR6JrNU2iWJKXuN29O0J2F0Apl+Dy0LFsacLJ47MTHVrOEl2LkXBZPHhZf9ML5cD/Cd6c3uPdiAfgIHnBabdkWfG7yZMLJpqASFiQaWYxPXcRMOyJwpmfiu9OqFPFibxvPGC077QvIoDO/m3I6HnBiBEw5uYbxJMLbt5d49+YK8xlN5iswKWfMI0YJCFlknQiNc4ZSOcPT5xt4dLQEt6QjIuWb6VVw4DplzKaBAMWRW8Kri1t8dXojjSkZTgQ+XmytYne5IWwrev68uuvjmw/n6E5mKFTqSHRT5BU09iTAlUwHkhb4xeG2esaomQ9mQu9ln8xejZwrsnjo//X1+wuROpnlhviDCVDDdRb5KJjA0e4Wnj3aw2w8wFdff4felK9lYGe5jCe7q1ijyWoSwgsorVMJcuUSPaSY7hPDpW9UksLzQ2mGBrGOV6eXuO4M5b/VGudBp9IMiww4EDaYYh/y51HawmQLMivISkhCshY52SRwxe2B0lyqypgeZihvu1wyTHCNFPeSbaPp6vjvXx7C1djEcI/g2lKTIRZ69HqjT4gUZ2JSzejhDBMvwjRIBOhrLC/hrtvD+8tr9KYzAYhFKpmk0sg5lMVsqATKZslGkb1XNEdIk0mCRySZsmDKQQeDBu46IQXKHHT8P199Lx50ie7ApLcTJ630DqGPXurjs4N17Kw0ULIdST+hKT/BbPkaNoAC9imgcIHYsuBRgBXp4hn68xi/fnuBzjyBUaxgMp/LNS8VXOWLkYR4vLUupvFMHSTgx7U/CBL89Q8f0CfATMSFHgcs4uiToGcw4wB7Kwwz2EPNNeFPR6CRKj8vfTuYBkoJ8ddvT8Wv0CjVMI81BGQkmpYAxhUtxOdP9tBqlATUGdIb8NU7nN4NsLy2JV8bCsVbAxPiKkaMJ3ubeLS7JZJHgv4/nlzK3m6wcAoDVUgxfZRlcxLh5f42DjdXUGDcVeQJSMoiVtJZ5DmQmyQ+hxIKcnYrTFIyO/najXJBJJ98Vu/bfdz1RrKewGk0gX0atjOd0NBRoJSa0sBGDf/dFy9QTigRY83Ac5AgMn/TJ8yTAQ4p7kyKHcQursYJTnsB7sYRfKbkWK7skYqP9SnJRsx8NTa2CcxwpjysljUcNTSUIxbLMxkMqX1MpefK8IWfM0+WWRRQC1P0h1OuhwUI19/Dv/tpUfLTCdrDgk6mfXnMsnyC/D0saPQLJpUKdWEymwpu+FTc8dBWksIw0aWBoMSSUtFBYuEqreKvbzOcRFUMzAYiuyhTSQlayL0dCAIr+bBaJ5TeiOfhR8CKlH2a6KtG2WT4RxTgC2T4zAzhXH6DxxsWWgclGEsmvIKJxC5C1xuwYxfmMMKHX30L77aDKg1Qw1CGUsWSjUKBSV9rOD05ReB50oQMPR9apYzdn32G1uM9hG6KQJshyUaSvKbHY5gEEpjWmbnQzFWEWQWZWUPZrcOYhpJI1n7zRkyeXYLrJG2LZ0UKj9KJWhGtz55g6+Vz9Oc+ze4kWStLJrD0GRJvgMgbyHUo1pcR6a74WBl6FWZSgOkbGJ23cfP6PYpxhHgyRcz3T6ZGTscXVgfZQ64tZtoEI0rlCubDEToX1xjfd5DM5xxRo1QuI9Y1TCiTa9ax/eIJ6vvb0lB7upLnOgzpgY7pxQ0uv3uN4L6HkmHDJwBVLYtheuPRHsYmpHG0yRzxfTQ0E90PJ+KBFA1GwrpiHD0/m4CXPNtsE4FtwmktofX4kTC8PErBcmZ2keBRlGB+30H3+BzT+7awfkqmhYh7pcoZFwYKwSYyvoxSQXxOS6USgtkc4XiGlOwu+imRWUifPD2TZMG1R/vCCkLBgcfa2WADpoNePm6Q4vLVG4wvb2HnQxA1vOG+Qp2bLfI5Xreto0OsbG1Ko8q0sMH1DawgQkb2msST54McMhLFu8xARkVEyYFWLYmUqby1jtQh6D6FpQcopDMYvE/DELenbbTvpmiubGJ9f09CYqxYx8XpMbqDKzRaRazvt2CULASmAb1UwTzivWC6XAHh0MPg7Br98yukw7HyJhWTcNFfCmtGdx2V7sc1SCNrXgeeQfRzInDEhEVhRixYC4bUmQaN6smMJWjAYWNrCY2NVWGw8fkiaDC+70rKG+WAhhfCkstBFnwi5zUHrCjYsOj32KzCKtNHk0NEJosFCKaeGK5TziVJdlmGvjdFfWcdGy8fy+t5Mw93J+eYnF4Do7kYvWdkupGxzLAiPh+UAoFm6Dr6WYT1w30cPH6EguPgjunDb98jHs+EAUYmD5PPuTeJrIoAn0HP8hqqW6tYZ7Kl56Hz7kzkZuX89ThYLRaLynSdbAzGKdqWSCXDgonS9qowyVAgKz+VATXND2b3XZFrEpgtxBl0vnfKtrnvcq+namFh6WACUzPB9vMjrB7uIXUMzOM5oNNLd4YsHGLcvUbRMcUuw3IqMNxlhImLOC2i6FRFFkrw0GffMJmL7xIHA3KeE4DgwJnPg2PI+ybrkimSbr2CzODeP5OkOS3rigSRabtMZTXtDVjmKpKoAit1MLq9RfvkFNloBJcs9ogDTvorcW/XxdeIzbxTLWMUBbL3bBzuo9qoo317i9FdW9hHZC5RDijKDZ4HvKasofmbrPWSK8yhyuoKSo2aMOjp78brGvXHMDz6wzFxJlKyLuIt9MOLlfckizfO3Jmux/MwmnnyzAu7l9fB0ATUolSVQOezP/8TxZzt9nBPqWN/AjsmK46WgAZ8ptix9iVblGw7PnfkoZQZ6lHBOqWPlTKyIECf0tKbjrxH3Y8QzeaiqiCXzabdD+WlcYRRkqB+uI+XZPjNZiJf5X20CR5HiQCmi2Q7SQsXn1GGjmnKV46fwTIRODY++1d/Aa3qwihlmPl3CPxrNNlz9gLcvB+jM2qia+/itb2Kt4klDKsgB6wYqJDwwtMaQtGShKhAlroTTlCb3+NfP25iRxtgzRoJYMUai4x4jn7FkJ4MAQGClCJnkRK48LBi/UOs4SNTSBjhJMAoy5lFrbIAVNRQ/ZOFAv8sDM0c/GHtwjpL1VVUauV+VR/JFFOV3BUAACAASURBVA+mj1ITKUniwp6CidICdBEIS8k05TBeEXL4uR76UKn3qXohFbLAQlMxrPjeWdMwHTHPxfpYx/0UYPrpZ3r4WT/K7/4AqPVTCeBPv+yh2frCcF0G+BzMsC/Kh5kf/46AFcGQXqTjwzDBDwPg3LcxMkgZLedFbN7wCGDF5krR1RaAleJb5RHzksLzgMrCOUyWwk1jlOMZNq0AX25W8aJVYNC0MpCjPJtAgBp0SqNBaUqoO3h9fo9TRoFO2eA6QpcmGCMHiXjWaGKMzMklxTgNPcXRWgNfHm2LVwdDbyWemoIN8avg+88BK40otYm/+c136E4DMSAWppVlSVNbNDJhMH1+sIWfHe1CD1lgBSgVXWFt8OExdMXsAJlb7GvIlLBsDMMMHR/4u28+oBcgB6wsiVvlg2pqpOBGKIRTfL6/iae7q6iRdRTO5WEiw4Vm+H/71Y84747gUfpYKAlSzYfQtSxklGhpqQBWR5tLqNDAjrROuUac8CsQ7us3x3grxsOuoN165OPRWg1fvHgicaOv3h/jw3Ub4wjwdfqF2dDoIZSmKNGDKgmwWrTweHMZeys1lC36QyjwRmLWrSK681QYUj9cd8QrxCiW4IWUDilzc0rU6HVEFdyznQ082VASNS31VTNolXHWHglg1ZmGyDj5VUiBNJBsJElR322WFWDVLEvDSdPDWHdwnANWd16CgM+JzuhTUpfV9WKhyF8LKiYFqMIwsIuII7JGEtBumr47dU68NnPJmKPB1ekFEcrUmQ2SFLqCxXI6Y+Puboizkzbub4YiDSRjimw+xq1zbfCL+T2GEaHetPDk2Tp29xswbNVo0bMIGQ1aXfg+U+dszE0H35xe4fVtX6Q/BNRaJQcvt1vYbtYkEpf+XyeDOb45PsdtbySSVgI+9BNiUy5MKn+GqpkKq+353joqPCDFq4eMJ1XCst2nN880M/D1+3O8vbiVlECudT6LBIMYQlDQUzzaXsOLo31J6nz1wxuc3w0lSXB/YwlHuxuoFGz0el3c3LUxnXtYW1vD2soyyq4lQJbMtQVMykSSy5S4t1d3aA+nAmDwXsYsJOQ3nxuVSEpgmPsDE0okJ4UbLQ8G7juSqES/PQqyMqFa8zVmc0+kv2SxiVSNjXkUKhDdNFB3dHxJGWPVQZmNZsT7G8ImlZ5pPAF9Rhbm1oAXpeiNPHSGM4x5oCcZlpYbQgnvzzxctbuYsMAT7zUNRSYT0etmm+mADVQcsrw4fQrFwF+A5ZDBBJYUI0J5JaiukSquY8q96dsfc8CKEyCazKp9kkl3RuLhi/3V/GcrwIogBQdm6pBTKUFylXK8Svy1eLCzcBZT+gy9aYhfv7uUlECjVJH7RtmoS9NWGvfGkQBWz/e3GHotgBX3bUp3/8M3r9HLwTsC7cJMot0pp7mxj4O1Jp7tbaPm6uLhxHvDqQlBVTKsKAUmYNWZ+rDKNfncEZMnKXnOYhSzAJ893sXaUgWGZWA4D/HN6w84ue2jutQS0JLrkCxXMjaLCAWwOqTcSTfEGP312RUyAla2jSjwpQChnJsMuFIa48X+Fo62WigQKAqmsqfzuSebVw57AotklPkRTu56eHfdQY/bllOSvZweYYfrS6i6Du7ue7i872OacQ+nJxfDQCgrISiqmHDxbIJm0cEXh3vYa5Rlj+U1EWcvyng5J0x5vvAZo7dXAdPUxe0kxQkLuXGESWKKVyCTGlkOCcz6Me1PNIayFshuJmD1YomAFaOeB9DjmcitFWClnqcFYMWzg8/jolhYFFsfZXsPaao5uPXHAKuHdPiHxcqiqON1Vr8U6028wiTxU/0/SZ3MWVZkJ/CX0OIloCARTzZJ62GYCgccWSIA/Ci1cZ3V8R9vMpzGVfSMGiKbUm5KRj4BVmRNSkHGCoZTYQJWBKy5x+e+kgqwoiQwFTPqtdDHzwhY6T6Kt9/h0aaF5YMS9KaNuWMhtZn42oAduYhvhzj7zXcI77uokyUeqqmoU7QkTbhYqqLLxC0W3JaJQeDDWV7CzhcvsXSwgbnuI9ToBzNERsAqncmwSM1ji9CNVWRaXZiuBbMIbTjD7Y9v0Hn3Dtl0DtdypTGjLIWMIi8JkJVdLD89xNrTxwg5kHCYuOQjjicwtAnScIh43lfWA4Wy1AOZU4duVmBmJVixg9ndGB0yFzsd6NxngxA2sRYW9GTBE3AwKPkG3FoNlaWm+NGEMw/jbh/BeCL7sMiW6EdC3zhTR3VzXaLPyxst+e/E0ARsYTOkzwMMaF7+5gPSIZldBUmQtus1AayYsMeUt9DQBLCi/K9p2CIJ7L47EYYDASveZ8XMpbWOL9HzIZuSWgX1vR2UNlaF6aUVHDHiFrZTmsHr9jGk8fJdG9mM0iDRA4oJuKgNCLjyqeVgzLFF8ifhNGEkLBmCIlKg514yPq9NqymsoNp6SyRFvA4Ey43c44wNKAGE+V0PBV5fFvBS0yyGDrp4Z+mVIpZ3trGysyWvOWx3hJEkrDIvEJmYkunwjdJnhscAT1bI50yKNuzWEmr7u7AaJUQGvQ492PEIduDBGMW4P+3g/nqKRnMD63t74nUKL8bV+QmGszs01stY2V2BXnLg06ajUEWqFaGxK5/HCPoTTK5vMWPzT9YGT3YCRVzrPOd53rD2JqifszREys/79RGsUgeZWIPkzOS5H8AuFJTZP+99oyaSt6WtDZilghoiB5GwVchwkecgYIZcJrXfgjLBhp4MEL3oQBfAUYHxvG9ZlCDmkI3gH20BEsrsMgSugcbuBjZoOF6vYdIb4u7DGfybDiyPXmAqNU1UGXnjK7EPBHRtA17Zxu6zJ9jc2hRp5c2HEyUZ88ngY41GNiBrE7Uv8hxi058WLFjLNez/6eciCxyd34i5eyFKkfmRfC6X91X21EzqBvEzsgzMTQ3O5jJWH++LPEs4SQSsNANzGsp/OBNzcCdMYLGG5XApBxXZV3DIJf6k9Otaq2HlcAtLW+uIjQRBzCE1U98IfA8x6t6gWinBdovQ7TJ0p4EYJcSJC9coSnImgZykNxE5oMm1lLeP3Pu5p9PnzSdw7egCWFE2Wl5qQLO5TxOwoiywL4CVWMUYRRjmOkyzhSQsgZvQ4OoSndNTaNOpJG1amSE9GIeaskYZLsKmv+BKCAOBvfW9XVTrNXTu7gRg14NIPPPEL5TnIOtJPomsxXXmFKbCzmJKZXNrXSTVVDvQFH923xOpnkn/qzBRICCHYUyf53vgIFJABbWuWeVyYZCBxushzEheBzIgLQNOpST+T5uPH0ktQ7kxjfL1aSAMMO4T3GqiPHWcYAzXWJDG5FcjKzrIKkXs/fxzmAUH6cxHj2mAtz2RgpLpxr2RpAzRJFFxxLS/OJEU1fr+Lp7/7AvM+gNcvnuP0d29sPu4TxJk5QHO51USrKVOz/3zCFhx73IdhAUXT//ifwTKNoxCDD9sI4ruUePgrj3H9YcxutMVdOwdvLFa+JDZ6GgafMdEpCcI6B+oNAeKXUT5NffeJIQdjFD37vE/EbDSB1g1xyhgJinBZNjynJftmwMvYZX/fsBKDdyU95SAJwJUfgKsHg7ofioHXAA9fxSwym0nctjqQYmUk4Ry7yotD5ci5iBgYKxYsxJ2wkF9Dlb9FLASUI29av5skU0lqhn2Q7kK6WFJ9xBgevjnhyDcf1PA6n/5q3+TMZZ7EOk4HsV4NchwOrcw1GuSHCbDRzH0Ut4j9H+SSQQLPDKKtNyZRppflVy18J9QJSfRT0jikxtMUI8GeLZk4xfbNWxUlEcNC2s2suKpI0ZqpGpyom1jFAI/nF7jvDMCyfQ0ZSdoJRJAAgY05bYdQYIpv1kv2ni5u4Yn28vIgpGYXytxEH1ZxMJZKHAxUXXNkrjdv/71t7joDuCR2WXYYs7LRUpAxQ5n0ux/ebQrnkDSFNHQMV/MbBcknYg/m4CYoLwmZpmOUWziP/72DdqzGD4LXtdBRJmGfFbq0xMUkwDbjQK+ONwU9lIyGyqQp1TFLLPw1btzfLjtYRxkMIVhpUza2PgxadGNfDzfXRcwqWJTikTDa3pAMblCE8P2r14f4+R+KGbRZMOQufB0oyFMGdLCL+67kswoTC67KMwBNgD8R4CmwEPDAg7XGni03hTzdUp+yObiIQirgHGg48fLNr47v8GI3XCBKZPiJCRsJgEU0lAaXjKEnm9vYKNehp7MxEmOnl2XvSm+enuKu9EcCdkDkv6ki/xTmA9JgJ1mGZ/tb8q/mQQhhnK6g5P2GN+d3uJ2FgtgFdCkn/hfGMjkismHXOQsfsUMWbzI+ChYSOilIWblbM5Due8b9RI2l6p4treBkpHCYdJk7KvPzDJPaPmpTMmTWEe3M8XJh1sBrQI/E3kfI5f5fJJ2bpoZSmUD65s1PHq8jpXVIpIsQkg6q1WElpH+TIYKkNpFdCPgN+/PxYSeRQKb9/VaAZ9tt0S2KOaauoV+rOP7k0uc3LQxTzUJEiDAJYmBGU07Q5jRDPvLVWnM12oFSfEj40kxrJT5Ob9vBhNfvz/Dm3MCVjX5OaIP572jpwRiHKwv4eXRPmzEODu7wDevj1GpVLG/tYb93S0pyi6vrnF6foXheIzVlRUcHexiY6Uu7EQVz8pC2RBw9LfvL3DRHWJC2aNTUub/bLAMlbwmxtFZjGqpIA3PeDYTvxONhqumhZjeLGQc0uieAKShoVGryuHS7vZlHRCu1k1LTXNZAMU09NRRZuJi1Rbm2QY9HcI5stgXDyiuIY9SQDGrNBEkGXrjOa7aQ9z2JhjOIwFEXcfA3sG+eFdd3NyjMxjJoUMGm0v6tJ7i5eEOdlbqAnrSu8rQqV3nhCRF5FOW5aiiOqcEp5kBPzEF9Pi7798IYMW9igal9HYQu0Sui2SOL/dXsdeqo14oyB5I5oUwvLk/UxIs3YAqGFT7rw5qketK8Qnc0Svt7aUY3tuVqnxusQ8ntsUDm5LArTUx7y/pmbBPeQ/nmY7/+9s36NPgk8+cAFYEaTO4LAxiH3urTWFmNWhE7SnPEoIhLBQTw0FnmuCbtydoj2cwSlWEBHro/6UZ4u/kph5ePNrF1noTpm1iMPXx3dtjnBEordSFUs3PRJlNGnhwEw9P9rfwaHdbmJsEw95fkV1KNgpj0CndVUwwtiNuEuP57iYe77RQMghYsfhlt0hTcjafbKAsobPf9gYC7N8MZvA1RsEXpalfrhTwbHsVy9Uybu+7OL68R4fAuUZT1VhkqSw0+HPJsoo9xmKn2F6q4vO9TVRtA2X6tXC5LWSBNI9ltDun47oFP3PR9TVhWJ0PAkkOpPSaslTeR0n8y0ErJXFjUZbCIMNKn+N5E8KwqtFc+/cAViKDo6T/nwhYLSZjC8r4TwGth4Wckvapgm8Bbi08IR5Szgl0cPpI0EoYgeqLVXPOv8uL/IW3GBt3DqrIJiMrmOuJvpm8XsPUEcDqb+80HAvDqo6AMmdK/BaAlTTwCvoRsDBvlmQYIV2TMpA1xPOSgBUnyJ4AVl+mCT7XPZTbPwhgtXRYgtaw4ZHxadJsmwwrB+OTa1x9+wOy7hBNpyjFPNngpss9icCpqmP4bJM9Mc1SNPZ2xEC80KphTledbIw07gsDSksYPZ6bp6IM01wTNlemudCJxXf76Lx9j8HpmfgsWaYjJT391dggBWQ0uyYqu5vyOs7SCqxKCZHGuPIJNG2CLBoqKQ9ZXPTuo1ecU4VuVaHrJThaGeEoxuSqgw7NoecBtJCec6lKwOMzy/NRaizlI2Q4rqx77l+RHwiwRZCe/lRzNlG6Jp4xNM2mFw4BmIDsPxbcHHzNfPidvqTtja9uYVL2Qh/BMIRVq4gcsLa/Dc8xhOlgUY4TRKgkQPf4TGSS0XCkXlcaDobX6CJ1JxBO2DNxbJGpFFrLKJIhwdQ91i5iEQFhks0Ietzdw+8NBQiyKSMl60Jkdkp+wQaIn1kYEQzBoWeWsB4V8M3GM2GKnaWjdbQvqV1OvSLDQ4IgAl6ThTH1hVk1vrwT/y02ywT5+Nyr9CE1tA1px2EbKNI7a4/eWU25xrNeH5PrO6QzT7Fvc9Y35YBk3bHJkWVmW5iRXUrA7uAA1a0WUpcspimsuIcCvUwnGdonHdydT1Cvr0szz+Gn3x/h7vYC86SP5e0GGltN8QCiF6VmV+E4DcyHPuZk0XT6CLpdxCId4hDKQpwrE8hoYK2n0Z4hZ+mRVcl6VcJUyILK7TDUelX9ButPyitdpwA/juBxalx0JWlwZW8LSxtrCKIQk/5QACtK+cgeccTIXEkLlSekAgrEEp3MZEnRU55skrzN6yTgE5tFVftR9qgRGDvYxsb+rty37uU17uhb1R2jwBqa3yONtWKGCsOK75trwzGgrTXx6PMXqFUrOH39FjdvP8CKUhRYC849YZBz32TSNH/xLAmSRKRZUcnGs7/4JexiQQCRzvE5IDIuNrO0NuFZqmpQtmUynKTPmp7BWV/CyqNdlFebwiQUwEq3xKy/LSy0Ngw/ktAGXvtF6njAAQprZZ63RRvLz/ZRXGugSJAzCxBHMxgc7noTRNMR+u0brKyuwKmQRenAcOvQrBrCyIYR6jj75pUw0Qi0cC1Rmsi9X5greYItO6ZZGklqo91qYnl3C7WVJRgFEhtouM4zewgtnYmXJeiraqxCpywwqSCaxuicn6F7fgYroHLGhE3FikH1hQ+bQWEyHCeNyMSIQ5CSi9XtLbjFIgadDqadnrD8XJ6rufRKMcXVWox1yF4RmLpahztbWF5tYTaZoXN9iylByCAWkJsgFOtQ1soUsHNNUyIogBUfs4WFCe+dDCiFLi/+VoGlwSi6qLeWUW0tobzUxHw2w/3JuZizU15JryvefzHrVhMe8WDl+iIA77P/IUhVdnH0y58p0/j+GD3a79z1hD3Kz8lrSS4gWdhi/s3nkEw/XUNjbwtHz59j0G7j5uQM03ZHwCr+5jm5OKOVsontklJbcH1lrK9LRSTlEg7//F8gKTBox0fMpNq0A5feTDdjXJ5MMYzWcauv4621hEutgBFrcV73LIZPooGwFhVDimd0yM/JXiWaoO7f4V8/qmNLH6BlTlDQ5nJ1lZ+tSgKkjxyZR38IsHo4IJOBGvuH3A9QgJ+8rvkpk2gB8PD/K+N25ZsoQ+TcgkGtyAW5Z8GsyslA+d/JzxG5I98JWacqGIrsPJ43MrxgdZ9bOSzqK1WPKWUIQVARWOTYxwKsUiFJHJR/wsn+uQGrBwhdTiZRb2YhsXzIsJJ9/3/9q3+TUXLEVLrjUYQfBhlOZiZ6el1YL+JkJjDPArDin3LPhxyw4kuIj0Z+UVWxqV44pSki4+ENQ3ysSrN7HFSAP9tr4LBVEe0pPUM45xToS60wlSCm2YBTkQSx47sO7sdzjIIYKdNRCMjkxnxFmab5MAMP+80qfv54F5tLBYSzPnQKykXMY0CjsTqBJUpheDjRyLhQx3/6+ge8oZEiE54Y82ixyMtgJSEKiY/D1SZ+/ngPFZPosY8CEV5OrLIEcUItvQmTrCReJT6gmgGfLAndxd/89g2uBh6mIs8rSiEsWlKSEilJE2PhBL94vI2n2y2k87401FaJ0b463l738OP5LbrTUBokYfWQYUUdfBSimIQ5YEWGFZ2Mg4+gGY1/2ex+/eYEl72ZfD+b0GbBwMvtJexvrEpROfZDfEeg4vIWIafQdpGDMylWbR7mvodSFmJ7qYKnWyvYXq5J4lwSzkVeIcaRmYuTuyG+ObvB7dRDzGkyEdx8gZKKScYPfbaWCg5e7mxJ5D28gaJFOjXcDD189fYE1/0JEvr4cGOwTJG3EUwg+LLPJm9/E5u1grCOeHgSYDtrT/D96S2uJ6F4lUS8x7J6lVcTC05hwmUpfH8u03OnVIYX8ZDgIaSecS0KYaahsG+aRQt//tlT8Rej3JKsMgIaGY1IwQmJas6LZDZFOq4vezg/uUP7bgTfI2ilpphBMIftAqtrNezsLWNnr4VyxcI8mIsfEqN96aVCtgv5aKlTxgVBhHenuJ+Tjk3wI1Zg3XYLq9WivN+UaSiFKt5c3AqLpD314WtM/aDFtio0CL4lkz5WigY+29/CwXpTmINM05LkPQI6BHDNh4DVjTCsZLbCqYnOaPRY5GDby1V88Xgf9YKNbqeN92dXsB0Xq8tLWFlZEf+zC3o63XYw9zwB+F48ORRmFsEUAlb0FqPsbxgk+NWbY3Sm9D1gxGpJyQGZWmMyXJfNAAMKgI3WCkrlEu67PbT7A2SUltHXjRsPD0pCYFmCWtHFzuaGFHmnFxeS+kmIZ8GykqkVmwiQOUfGxBxP9zbEo6lM3nNE2FodEOLrIxNxG/M4wU13hLO7HtojHzOaWzC1ZzbA4eEBCpUa2r0BhuOpHCS2lgnISK+4L472BPxkwiYZXGRHsXGWuFkapdoODDv3sGJhqSmW4xy2mK5TXiysR95vTuplWqvlgNUaDlYbaJSK4ummSaoZi4M4l2grrbow1th4izSIHlZq+EC/LKaH/ur1GYYxYJYq0gBQ1idJgWTgxAF2W0t4trclBvL0oiJwTjD8719/kPtI3z3KBRaAFQEZM/EF+H26u4FWrYhU3p+iOIv4zCqi7wPfvDnBLYE+uyCAJccXDidAUQgrnuP5o13s7awJSHfbHeDHD2e47U/hlCri/yAgC4Fnby4Mq+eHuzjc3RYvsV/98A7n7b5aE/TVo5yRwBUBK06mghCPt9eEoVp3uMbpIZUoMI+sWTL5mAg5meL85h6X7R4mVEmYBXmmeHa1qgW83FvHWrOB+04PPx5f4nocYJ4y3TWFUyjkRR8l5PTLiETiTKDq0WpT/L1WGjXUyQbgbDVm8gtllwTcfbkevP+jyMTZIMKHroe7QBdvR65ROeFEkrT4JXkx6kqGMzQww/N6JgyrejqCmXoCwqmiSqXPsBj7KWDFn7aQBC4o2VI05JT3BRD1u0XSJ1Dq47t5QJFfUOgXP4NNlfzMPEJaCrFc8qTCVRQrRQFWLNLUwEZqCxblTIqV6a3yCzR/Alj9fdvEcVRB36jJ2cZi73cAK6lvVAYyNzuykYQwnRtmceIvfg8ELgWQmWMt8vGLJBbAqtp9jcOPgJUDj8+LUYauNWHHNnrvT3Hz6g30wQRL9DGMUvFBJDsgJasoVMnANJZks52WCth49hgrTw6RuPT5oxxwjCzqIouZiJWnNpr0b6vC0FowjQaCIBND6Oj2HuPzC/j3bWETGfw6Vj9C9OU9DsQ3yV5poLC6ivLaGorLS9CKDsLMg6ZPkcUDpF5PJLas3aQ6cyvQWQ8aRdhGFQhthL0Zbr7/EeloImCOGdGLhTkDClThc0n2qaTS5RHkgrXlgQ5kNpExMGNdUC6hsbWBlcNdMS1PCCoLuJQhmsxEUkPzcQJGNLEm4EDmE2UhZDWUdzZQI9C1VBOPFgFCKUvvjzCiBPHiCtlsLjIwqTFZE/CaMNzBtkBeLEErlIowGzVJPVva2ZI0Ks0iG4PTr0hkhZP7DqYEP0b0Yc2ECUPASiXU5nUy5a5kmHECTvPoPKyIjDF62xjlgnhGrRzuiKQxc/keKEWlKshAMg8Q9sfoH19IShfTAktsRCnBFImyotFKYILG986UsoKAfZsH+/L5/dEYdzQ3H09FusPnW0AesWdTYUGmwVRqHcNoLhKdpUdHWD7YBsq0hiAjrYtylsCZA+3jHm5PR6hWVwWwciwHAzI7ulfIHA+rBysorZHJaCM0ioBRQclZwuC2j8EZU/U60GYTkZlx1bOJFmVCHjyST8bV/pL3DwTV5FcOtuWdl2o1yNaQBNdUQm0CMXaOBbBEtShpaztPHmEwHqFzeyeAFT166F9ENiCHMTTzZ426YMtQiijswIUVIH3RychhUysZQgRTJOdPABRzfUk8s9aZTBjFuJXENErP5ijplgJf8obVIBgnShTaYZpIChYKO6vYfXoExzTx7rvvcfvuBGWN/rYOwrknz5AABeLFSgUozeFT8bKKihaO/uUvUF2qIxxNhdnFUADxHeLwgeAoaygCoMT7CBrwMTY1FDaW5dkrrTREfkbZFs/cYDhF7/Iak+t7pJM5imSXUhJJc3q+D26OhoFipaJAwecH0KsOdIfSwzm02JMBVzadwR+P0L69wdbeFgrNGjwCu24NlttAFNlIZykuvvsR2sSHPmfdzWdSWUEIgCkeyUwCZ4hJgtDSxDR+eXtTACu9oMFLOOAfw0hHAuZL36nzbF4W03VLbyAYB+icnWFwfQ2LgUQCipGVYghDxbHtPPFPE6CZ15b+VZQxi1dnr4cZE1HJAOP7kgZOMZHJwhZmHkUgHIIXHBSbdTTWVlFrNhHMfdyeXwprjpa1Ds3QWRfT/4yhCwSPxHJDDUykNssDzDi5E6BUWJs0LbaRlGzxt6qvLKFClpnrwJvO0Dtj0EJH5IBkLjL8i8wrkd1LGI8hz5Iw62l5UCqIz9bOSwY1AH5/jMH5DYL7PsyAtg4quTgkSYP1mgz6lQdSaluo72xg/9Eh+vcdtC+vMev2RLpLJqQAVqxxhb2tzlO+iHifkT1aLMCuVYEqJYkvkFCxo8+BZMgoH+i+h+nFEJfnc4y1bVxpy3hrVNE2SwhZ80uabipEAIM+dYIlE7w0QG0Ah0/FZIbluId/tVPEljHEijmBQ78z9gms+0T6rwDqPwZYqRonB7TFs1rV7SqIhZYpqm5f1ECL+mjx74WJuah8uA5zI3Zhked118eyLd/V5BPlNkxiX5DjKjy/We8Qe5BwNz43uXfVw6S9xfCQ94uWLgJYKdMlAeYIVC3AKvW+P72D/5aA1QKc4rv5g4DV//ZXf5lxIjlOdJyNY7zqZzieGqDxemBVPgFWC08eJm+pzHf5JT4swrzK/59caGXqzJ05iggYmCg7Noqxh5LXxkEpxS93a9hfLonnihgm5z9rAVjxAWSCle6W0Z+HuOqP8OH6Hjf9hrf/zgAAIABJREFUkUgtNMfFjGaXholCzjaygjmerq/gF0/20Sxo8OcDaA8BK048UqaGGPkGYyJzavjq9Yn46Mw1C4lbUmwBfo7IQ0WLsV0r4U+e7mOpqIy+XUbx5vG0UeLJpmYbrprEyoGnibwwMkv4zesLHN8N0PcjwKUZOaSRomyMB6BFKVo8x5eP1vHzo23Y8UwZJduuSPSuRj6+fnuG+9FcACce7nzoFwwrWlo+32HD1fzEsOJrcFqS6ejOQ/z29Yl4xTARgM34erWAL/daWG2UhUWQGBbenF/j2w9nGKU0Ai1iThKRZghwoIW+yAJbPCA3lvFoc0WarSScwaCMhoJOvSTynm9Or3FCthoXBlkNQvtWCQ6mACWBgCjPtzbFV8mOx9Jga4U67sdKHnTZHSlpG88e+kGwnogDuGmIgxWyEjawUXYEnCPbjgDbRXsqgNXVOBDD+1Aacr46wa5ACtWlagUu5VuDLiazEZxyFfOE5vQqclsCzulxQqBSi8Wk/OfPDrFaLWClVBCAAzG9rBTLir9DpiS5BdhWEd48xuVZGx/eX6LbngrLSky7w7kkAu7sr2JrexnLrSpsW4cXBAL2gYa+miUAbEZJpl3E29s+vjm5EiCZBwqZOgetBl5srYiXlSpUTViVurADfzi5FOksWXmZUxJWEanoTJ9MpwPxAuK9e763gaUSk98oO1LSLjK4yGhbMKxen99AL9UQpjQmVDIm+qtRkrlRLwpgtd6oYD4ZwZfYe2XeZ9oF9CceTq/ucdcbCosmmI0EcHi8s46SzTQWUostjL0QV4MJXp3fYhDQzJNMFleS3VhYiYk4GWI6UHEtPNrfQ7laxsn5Ba7u7oXFCLIeDJUkKcAWUizXK3hydCiRwe8+HOO+NxAjY8oM6WGkwhcITmZyKM/HQ2y3KFvbxPZyHYRMEn8m+xKbaUm8Mm1hgJ3ddcU7qe8lskYoHZ6NO6jXq2BAQBglwg6i7JAgDz3RyKJ5cbiF1VoRsTdBymm1MCvYPNKriD4IlOAqc2kxYafJuu7C02z8X7/+RqR6ETOG6KcVLBhWlNh6+JwJeutLWKLfBn2xCNOSuce0mzypUWjAkprIfS0HrMSny4BVqOHkboBfvT7FSIaTRWkCHBbXBINEDhpirV7F0fYGVmvikiG+MuMgxj++ORbAitJL+oqFZICK5wF9Ijy0Ko4wrLZX6gqwZKgEJ3bcEKwiBoGGb9+d4q4/kCTYkEMFFs9ivB7Iz3i8v4393Q3xLTm7usGH8+uPhue8nsL0JZgXeKiZwGdPDrCzsYapH+Aff3yP2+FUgCcpttksU5JI81tOn3wf20t1HKxWJMihanPNEqzS4DE1iQbqcSbMuau7tkg/yQyL+TtO4Joalss2vjjcwObKkoCWr4QZ6QtgxbUl02gCiPSqINtEmGs0NY5RQIzlsoud1hK2WpQVctrLmTdZgKlI3qSI0Bj1buNsmOB1e44LT4cv6VufwCrpl+VcfgBYMS0nm+JpLcGTho56NpJEVK5BXjgVk/zHJYGLQuIh5f3hRO+/BFgtACYBmR7EPKs4aUohlX+HmjwqUJv3Sd5XHivN4mwBZj0ErMSnjcOtVMmL+IwpSaAjHlb/b88RhhUBq8BSHlafACtGsvJw4YVTrFmR5CpSovyiVEMnq5zXiwA/GVbBHH+SxPiMgFX/jTCsmocl6HUHviTkVmBoDVixje6HY9y9fgt9OEXDKoLGkhFZdBaZCgRbLSWJRwJKxOiftP3yGUqbq5imc2gmByQ0We8hC+n5GSuw0SpD02vQsAJDq2IymmJwdYvw+g5RuwNjwgAB7gbKs2LBdKZnpIAmlRJQqcBqNrG0w8Z1GalFs6uZAFbJ9B7g+S5gAplQ9J+pINYcmFYNRlZGNk+EuURvpykTAz1fUgC5b5NBIOwiNnUEsFgJEITOPSS5Bii/mhAcLrvi+bK8t4PyekskajJsYgMbpxhe36F/dinJbpQfUq4i8enKzE+MktN6GY39HdT3toXhIJPsuSdm5Uw8C7t9kTfZwhzg+1E1J89A1lLctWjiS6PwtFBAjebd+3tiDkz2BJ9VsrBpEu/3BiK3o4l+PPPEa4pMCA6IBJDLmVTsNNhYSdMjwHImQJxVLQl7i6yq4koDWtFFZjGmXQFRPJOD4URYM/2TS4CpX6mGomkipqE2z1BaTyjUVhgUPteHbUmK2s6TIzjlIoLpDHfvjgVkCzlIIeihFruSBLKRJQhG/zD6KtoWVg4fo3W4J4AVmX1afC+yadfTBbC6OR2jVm1hY39PTKAJ0AwGt3AaGdYercJaKorMlMoFoISiUUfvoi0+YmGP7A3WYgt0XTVSPJ+UH4hKS120Eh9bik/9lDoj82eD3y17BZnu4mMbCThK83WmLW4+OcTu88foDQe4u7rG4K4j7CqauHO8TFBnsZcIOCLAah6yIe9H+eSyrudaElCdQ6YcsPKMDNW9LWFytdbXxDuMxtf3Z5cix2XYgWIJqQGZMKxy+TZBy6xoiyyvsb4in+Hyw7GkIRo+zwVlPE5ARIAGDs9yZgeBo8yxYDUq4p1VbTaEtcPXZgJe5inASuIluEQosxQ8PvfndS2UNlbQ2tuGVSkI68agp65uIJr6kgw3ublHPJrCJFBBM3CyJsnbNg3YpaJ4dxaWmwIUxzZZKnOkMb9eBRLETEkcTnF3d4fdowNhi5I9yn3EdhtII0eYT93TSzH5TqceMoJTC5YtWVw5I14830xlTu8sN9CgnUi1gsyKEGVDZOkYOtmhVA7IbSsiMeqAVoVjLSGYhrKHTDptGGRrxsr3UpjnrB0Iosg5oBhWZBySubS0tipAIaWa88FQAhsYYBDR9oH7ARkzrBUIMJG1U3Dg1CooNuqwK2VhwxEobF/dYNrtwU6VAXvoeTIIImDF512Ah0j5qHGPWIAcfPYYBiCsYyZ6louwmxXY1TIKTNsr0UJDQxJEmN93Me8OhF1HkI+pjnz8pN7lXsn6l++XstuCLe+PQHlto6UYfOO5sMCCDtm1TJsnSzbGPKbKgHYe6lDkcJrvo7y2hNXNDYy7A0kn9DhwpBF9wOAYPrMEkdRwSXwqqT7KExUZSuE26zD4OVaWkGoxrGQCI53AwFwGAb2zIW7uE0ysXVxkNZxYJYxcZWTPOp4AsuJYRgrAjbiHpRizfqT/qhaglY3wL9dMbBsjNAWw8oSowO8UT8eE6hy1zv8Qw0rVOarnlvrk9wBWD+ufBVC1YIkuwmy49hds8sUQkOywhVxwUXAsrBBkiCb1mRoqKo9P1kefACuC7Xx2FwyrxWsuhosSpsBBrWykCveQRMAcsJKvF2zsE2L1zw1YLSwjft81/FjniaxZpUlr//u/+8uMxdg01XE+SfGql+J4ZuIeLPDKeRYg2SlqfsvJs0Ls5CVkg5DUJ3mAFJ3to+aVAd0R0VMDZRpQJh6a6QjPGga+3ChircTFpBLQPupQ5ceqqYvID2msCRr8xji+aeP49l6kTwSt6JHEB4GTcjtJ4MYBXmyt4WdHe3A1H0k0pZZJjghyaHSaswlgpSicBHUSq4LXZzdiXM2GnTG8ZPZI0eHPUDNStAoGfvnsAOu1kkqmI+OHhYJGr4ZACl1Lc2TKL4AVJxm6jdSu4MPtCD+e3+FmOEFKg2+VMC3Rq/KZ+bB4IzzbqOHnR1tYKXBxR3I9yeLohRp+/cMHYR2Zbjk3SGNTZcgko65nAlg93myixAxgFsPCHjMxzwzcj3385sdj9LwMTrEsQAV9qP7kgJ5ZynSZSUFXvRG+O7kQCRqBu5DgHX22DFNkWXbsS8ofv5eMiZVaSdhSVNTHjN21ahiFOr67uMObq3uM5eeSOcTmXLK2SEgQfxYnibC/1BRWwkaVIEYEvdBAexLim7dnuOgMxN9Gkqx4bU0aKofy+o9aNbzcWceqywSfOUJ2XG4Zl92ZJIJdjgJ4Gr0gxMRHNl6EBKA07KyvY6PVQrd7j/OrM/j0PmQTY3BarQwxFauEzWQIJ/Wxu1wXRhmj6OuuJbJG8GAU3g6rAIVyk7ptGS667THevTnH6fEdJmNfkkA0PREp4MHhhoBVLuOEaTxIui8b6SQT6UZIbwDDkufw29NbvL3pifE+H5GameHRWhMvtlqo2pQZkopsQHeKGHgRfjy/xuuLW4xSekdURCJDH4OKbYrxMlMzNmouXh5sYnulIZI+SvT4/AmbhIEDGk3Xz/Dj+Q20Yg1hxnuj/JgoAWUxsl5x8PnRHrZWGmLeT/aVNKFM8ISFm/4Ux1dtdOhJxUlLEuBgq4Wnu2uol1yZvIdxivZ4jtO7Hi4GY4y5IGgorlsIqFETkIxrlebbOpbrVTx/egTXdfH96ze4uLkVEEm8vayCFIqORpAkRZ3G9E8fo9Go4/L6Gm+PTzGPqHen5IDJkfSnUoUK7xsp4RXHwv5qE0cbK5IKqoUeTCZEcgJGBMqy0J/6Apif3A8wDDUkdlmmpFkyl0aW64iHA4t4av8poaw5uoC7BxvLaJQsJP5Usdoow6ScSWjhBKLoq5eHNhA8NRz4qSGSwL/+9kcM/E8MK/FCYeHHNRH52F8qi6l7q15mbhysPO0wYvIVi28xL6V/F3cbVXQvJjARWX2ai7P2GF8fX2PKZp3m7SlTLSnfIaOQYGCCmmtju7WM/fUWapUy5kw3G03x9bsTjEMCVmyi+SzLKBe0ZiXYRDbn4cYK9taWUXb4POUa/JRm0hbasxRvzq7Rm0wEhCTjkYcqwxDIfjCiAJtrS9jcaMnE8PzqWkzNOaNnIU7gRxow/neaYqVki2S1USvjttPFD+c36M1DpIye5mSMQSGWJdN4kREyBcw1sFExsd0sYr1RlnRF+pXRL+tuOMM8ytAfT9EbTeATFWIcOuXjQYBq0VaM1d0WdtZXBNh69eECV8MQvkCoyvNRpAo8G/MCiJ6NFk2XR33UbEP2GbL81ppMe2PTFClQPKb/DM9IypZcnI9TvLqf4XhuwDdLylMhb4JkOpvzhWQCSAli4qOWTvCkGuOorqGJCexsAVhxi1R+d3+MYfWxgM7ZTmLwKWkzZAqquuAPSQIfsrEeAl/q/6tggEVyqPhoUbb9ALBiwaeCcQjwqoZmUcjwzyLnoOclBw8PACtKAq/SGv5BAKsKekZd7fVkZMlYkmB8zlRRItk8omehFVfDes67uG5Sk9IcNhYzBVjFMT4zPJQHbxTDiqbrdRehMO+qMNCAlVgYnJ/h/s1bZL0RKnwefCWvyKwEYRqhUKxIwxgQiCoXsHSwh9bjA6BWwiSawLQCZFEfekDAinsqz1pXGMm62YSGZehZCX3xnjlBfHMHczyFS6kcw0y4plmgCrOGRu0xMlNDTD83yheLJWw8foLG9hZjaJFZM6TRAOnsHvAnYjLNoaBTrcMsVhGQ9W6UYZkN6JGBeDCSBDcafCeTKRyCSeKZQ4CWgQUqvEKeR4LawgpSJrSJpSMqubDp+bK9gerGmgBpMoQiAZOrOohEYtX5cIZ0NBUfJ5GdiB0ETZNN9P05fNeSBLHVp49QXVmWnx/PPZx/9wOi3gDaeAaXaV0EOGlWK9J03nL6FFKOrcuALKYPim1JElbrYA/uSlPM0cmGI/tDvF0mM8x7fWmspr2BeAZl0syS5atqR6k9RI2TN8KsFnKWBKWPZRqDN2tiNM7frAv5HLChJKPHHyijZqa/6TOan1OaT5uBUJgLNIrnehe2LYEsvnc22qyNDvfEMDyYexhdXotnUzAYiem74EPiEE+QmOteXJGFSaGXiljeeyRMt4yhxvoMsX8Nl54wM6BzMsD9xUwkgZv7uxL8c/76LSaTDkotA5tPN5BWyJqjmXsDWVpEISujf3YrwG08GKDAfY/VE733yFbifkjPPAIFHNrkzdkicEF1GQvGo6IDkMEsQSJ88wT5yFbhzwyZmKopialrYuvZEbbIsJqM0Wu3xTuNDb1LUDX3RyJr92PTtpCi8bkSySXfpxgKCG9DAAXef2FgZeKV1np8iNpaC7VmXZLjKJEad/qIpzQdV+wvkRQKz1ENpchyIShLVuP2k0MYLoNoYoy6XYyu7xH0R9AjSpd0BFRb2HbuMajAT4IjlPES9KxtrsKtlATcGt51MOv0RKrKayMAHAfF9LvNkyENnpkFB26LwM8qElo/ci0wgZNDwDCB1x8JABIOJ4h4LjP8g0w2XpKCjUKtgsbKCkrLTaBaRmyQfcNAiCkspm1PA4SdKeaDOQaDIbYoe12vY84L4RZhF+rIQgeJl2HWHSCe+oinc8QemdtkEJIdzh7HlPvMz687FqMzYdWrKBGQdpnqOINuTJDGBJPGIgWTs8kqIbXqyLQKDL2CxCeDaIRwMoUWRQIYzQnK5OtTfJR5BYRNacEqFgR0qjTIXA3gTcggnSlAhub7vi/3n9fVkiAt+mzpIs0ku4ryR7GioAeractz5w/HYHvGtMc4v54mn3llfid7h4SO5EEPEoCSpKjmQVtkQRLotusVGPRYk1RSSvzU85WNZ2LUn/gh/LmHgH6x7BFZe7DPSHNJGoMNCo6AXgSOeE1578lGJUsvHk4E6I+ZnpnG8FOmWoorlvRyTsGVvcVqlsWzzRtNMeNwesLnPRQZq0j6+SgRUCGZRCSJ7HkMaLatgLdaRfzl6EUljtX+SNj0euJh2p2gfT5BZ2RhWtzHtV7FZaGIgK9L0NI0URCAlXt2JHXdLMzQ8xLlp5omCrDCBH++amLLHKPJdGTNE9BVPGA5iOH1FjDnDwNW/yWGFWvJ3/F0ysH1Rd2zYEYSrFqwsRYglVhj5MxJNWZUm51CVxQVeOFdJWzzLAes4lApvGglkANWi9dbDAUJTvN8YPohgSrKmxVYpbyr2HOoCcGDsJ6PlhLqQzwErx7+/N/5vLl8+8FM4Xf++FOp5E+/TjHNPpnUL372f/55VJ2p/R//9n/miB/T1MDlLMWPA+D91BDAyjPLKvEql0vJxSActdCY59MQdaAseFILKcmi0FSbgaPrKMZzbNk0XS/jsxUTFSKeYiqmzJNFay3G6GQBsGhRcqVZksHTDHTnPt7f3OOaBzAnVtxoeOCxweI8J0vw+fYGXuxvQovGYnJNC1beeCOjER2/ViG+AhxpZKNU8eGmh9++PZZ4dno4UUbEBzH156jpMepmin/x4gjbSzVJWKNEiQ8PAatEU3GfZmbCZjQmk0qEektT3Ap6vo5v3l/g7L4nkydqyENJmnXEk0aeTW+M9WKGl7sreLxRR8HSZRH6sASA+Ifv3uCqO4JVrCo4UHTpKm5+xTFywKqBkpkqHx5JoOFE3sD1YI5f//gBo8iQWHcyP442lvCnh2soajxQNWh2QQCm1xc3+P7sBsNYsZb4PnkvSmQ5RZRczkTi82J/G5srdTEjd/UI3tyDadcRGCX8cNnB92dX6AeRsMQyYXRwsEyKMj0JyLzw0XIdPF5fws8OWsIoy9yqJM6RTcbEwozfy+KR5sgmAZMYVTPDUauO5/SLsYCAOnlOGt0ybnoevju+xsXAE2lnJIUiZXGxxCdTrrC7tobnTx4LrfLNux9x1e1iZhSFDSeMD+VwJild9HkyYw9O7IkB+5PtLbSqJbBV1aWZVNIrNr3c3LkybMtGGhu4uerhx1enODu9Fo+rQtHE/uEqHj3ekj/TgFlMfAlw6qYknTlOQVhAiWGi78X4zYdLXA7m8DVXGEE1K8MTMqQ2V1A0yfoOlMcCzeUNG2+vO2J6z9Q9RknTgywMIhQMCFPM8IbyHL/Y38CjrVWUaEwVMm2Knhuk+RYEsPrq/bkAVllBAVYpQV7Kiyilin2sVWy8PNjBztqShBAQyGICTarTi8TAVX+OE0Y6z+mfYgrwt71SE8P3RsWFN59jyMlvf4qzTh/DKMWUUkiuBV1N4zntI2BFeWaV5pfLDbx4+kQK9d9++y2uKXdhAAEPHQKrUYyKYwqoaaQBnh4dYm9vD5PZFK/evMN47mMaMB9F+Ypwn5HUMV5vgjlpgqatYW+pIr+bBQuuoVQXfP4y08Jg7uPDDQGrIUaxjsBgpDyTyWkyzD2A0mYDLhtbpn9qCZbKNp5RKlYviuE6wWQyCzg5I0NpMQGRSXwey2sbtjCfRjx8/QTfnl1hEIhTnrDJ0lDJUAWwin1UEIup++ZyA46RkTUO0yB7gywdNgXcKzhBVL9F8pQbW/Nn3vV9XA19vLsbIqSMV9hHoQBWcUDfE8oyE2GCLlUKeLSzhdWVZYwnM1zctnHZHWDyEbCyEQrFjAl89L7yUNJjrNdL2Gk10WpUJCWSa2XmeejNfNzNUtkbmXZHIIhAEfc47qX0ruFrlxwTjTqHJ6nIQZlMSt880tQJVHJiauq2yM63GhU8PdgR5sQPb9+h40UYMcXQ5s+OhRHMvZ3MQJvTJ7I4Ig8NI8D+SgWHmy1Uy0WM5iHuB1N8uO5IaqcfpvBjsmfZ4FG4x+l7JMmZFTPF8+0l7Gysojca4/XptRikx2ZJnk+Cy3Ka8YGSgpRApWJyRf5c0hTXi5Yw0fbWVlC06Z9F5lgsALkYQ3Myq7s4mwDf33t4P7cUYJUb+vKqKVmg8PY/SgIpo64mYxyVAzxu6FjSpr8DWNEi5iHDinvgwnRdmn5O2PMJ16K4WNDbF34M/zWAlbBrcxCVQAbPUgE0PvrtKAq/JPfRdF3ksMp3iuuIgxthWOUx1ZQExtonDytKAmm63tVrCEymZlEEoFLJFGC14DzkgNXC3FCKOYCkI+6ATP+UMz8HrH4RR/jM9OH2f8TBlgKs7HoBkVGCbtRgaU1YiQmvfYvb128Q39MLSEMyI8CaQXczMeSnLyXNYzNbR2Xt/6PuTZckSbPrsOMevsaee1Zm1l7dXd09GGCAESlIRsqM0h89k0TyEWQmwUz6SfAp9FMwSUMDMAJm7eru2qtyX2OP8F12znXPrB6AA4kywcgaS6ueqsrICPfPv+/ec8+ypZjveHcTKVM1qwVzu4D0Gs7yQoCVTuSgDSdag+Ovw3XIsOrh8uQcp9+/BM4uEK9WiJmcWcn+WPu7EokqPvE0X6b/WQtLAn1BhPtffYX1R49QErDymNw7QjU/hbOa4uLjsdiO3Y0NRIM1+Q4Wbgd+sA4PodhFi8trTE5OkVyPJAUCE7colYODJEnF7GAdwUJZ943sCU76o0DJfEx0YxS8N+hh1XIkzyNIEFQOoqzE8bevcPX6vZLdYt6XNFNDznVKtsmsyJDGAfoP9rD12RM1jSqUVyk+/vYbZFcjOLMloqoOPaBsTGa7fF5ySY0ZkkLmGvcgxq53dnew/fQxql6MhVh7ZNo4oMCS5ssFE2EXZiBfzFfImB63ZAKtIkEshZWfumYRMryDHqYum65hD+HGAB5l3Lwv9GFCKRCNgBVZ7cV0geXFNRZHF3rvlPrQD4menDwvHDLceXaTMarQDl+SwGhvC739XRSRh2S5gjtbYsWG+fJGxviWSlUbl5NdT/YFnyG3RDwYYG3vkTzBklYK11+iSE/gp0u4kwKXb0e4PEyxvr6HfYJiXgtvf/1bzGYXGB5E2Hu+h7QNLFh3BRtwyg6iPMb122Ncv36DYjRCTBILB5GloxrXa1uaot+uZfEKO7CGTcAfG+76WmqfIUjFM4apamQ8JPTnWsnIOksyEJAh427uAfe/+kIsqyX//3SGxWSie0R2BU3tNbVX30YwydhQnybpWpquaF/mL8ThQG26LGPslitWIAGKII60d6XLlSRf6WKh/xYQIpC1lhSSxcfPR9lqJ8Zwa01MFH7lywTJaCJ2HVlSZJEQTOL91VuT91VLDMlWt43eJmVxsdaPBuWLBfLxXLIsSskIWHFd0c9NfjdiXDBd1pMctb0+QEbGhlLM7MwNOaRcJEgIQownSCYTFAIvUrissTohon4XnWEfYb+PVCxOKg4m8IoZ/NVcSXWL4znm1wukWYndpw8Q7fWxYs0Z0wS/CyePiFgjTzLki0TPEBNUBVjVrDL6mBKMpMenAFqmhXdjeN2OgLg0HSHwpyhXVyjmYw1gCa7z9ctgKEmq43TQqkJUi1TAMtmfHFIuU6bnmbm/BXPaEIYAuEtP0W4bXkgWdW7ri2uL1zBJ9f08Zwmk8WziUJ3AK83LfSZiR8YQZe1FFne+WKFcMl1ZN8WYMk09IIaVrWmBmWQN1iwr/lmHTHPefHqWdiJUcWD+arIEYWKggaHufAWHPrBFJZBtRSY/wXA5blv6LYFtXUd+fxTY+1T/7coyhdfHYUBDwlRRA6z4jLbbvIaeaiU/CuFQvhw5SrV1yBieLSWXZMIjvfJ4QauWg4RBM0z5VuARCw2GaLTkYUXppEfSQUY/uyW8+QQBpfJpguvjMU4/JhgnfSwGz3AWDnC51kE1bCP2q5qZ7iJircrhQ0V2lYOLeYbTZS4wMigW2Cgn+Of3O9hrTbDusytcUHRtflI87iknZ53xD3hYNT5ZGqhlrIfqAUwtCfy0/tH5/AkAk0qB8neDbPQe6B1GlU396+8DrOQVLvIp14f5e5KhbXVScZtAbzLq2s6AvY1ktSxzCIqaDRL7TYFW8tKzYJ7/WACrT9lUDevqU8bYLcPKACvKx1o4nJd4UQNWpxhi6fVsoszt7FOG1a3CnMWuJRsQPCLTqhYImveJojUZxV6ileeIsymedEv808dr+HrDhZ+MfwhWSVJHBpdR2QlWcep+PV2oYGTi3ZuTc3z//iMmlAFFsW4EUfMuG/Mqxx/SQPdgB0UyRhzSULqebIvNxMNDBDpRAQkqESh5dz7CX/72pYCa1I8xT3KxOchg6CBBDxn+9EefK42rWpFVwk1OcDkqptJQulK6YleQwkfEnQV0FXSROB1J8gi0kVGQuC6WxLqYpNeiVxY3iina5QKf7a3hx8/2MWgHanLI/JnmLn72y2/wgYBVp6+Hi4khbDJohr7fj2T4+2yP3kQlyowoMvSz5pXnaX7nAAAgAElEQVSH91dT/Py3rzArWohjJmbM8eWDHfz02T2ZmMvbhsyIIMKrk0v85TevcLnKxbBhY8hNtxdHMkAu52Ml1X315AEe39tCN6gQt1Is51P4wUDg33fHl/jlq/e4XGSW+kY2nENZDSfbnDhYEuLAdeXJ9F/+0edKTXLCHq5nKX5JSeDZteKaOXnjQqU8KXIL9H0CVmt4frAjE/jlbKKpIto9HF0v8MtXh/hwsxBglYsC6UpaxvjkbDrB9qCPP/3jn2Bj0MPL736Lb9++w0XeUqohpZFqlXnw8PmuuHnOsbw+xxcP9vCjJ49xsD6UYb3YRo7yEbXpaBqRLWQQ2o66WExz/OpXr/CrX75AGEboD2J8+dV9PHm2D7dVYLZYCLAM6GkCB7PFCnGHcgvG1vo4ndAE+w0u5jkWJQ0UKwzDFp7tb+OLg22EboUVfQrYyPGgjTpiK/3q5XuMGNcbcWpP9nKmQ3zYDuCsJmLJ0TeMaW9kaZFJFIty6gqwopTy//reGFYEvZKKUbTGymEyHBvr7W6Ir58+kIyuVSRKauTPSQpgkpY4vJrh/ekVVlmJdhTDLxP5N3395ABrvTaux2OcXY1wfDPD0dUYme9jkfHAJ/rvG4hDjzbehGyFNcYLb23gy+efK5nz3/3855Ibxv2hQLlcovwK/W6EIpkjmd7gs8cP8AdffaWN/tvvXwogu1ksBTZww5ZbGae7YhRFKpQoy92KPXxxbwtP7m2alDJNBCwxLWi8TOWj9/5qon1i4Rhjh5JYmrRLo58SYKBRfI6u72CrH+OrJ/tY7/qIW5y+k8JL1mmKldIEeWgZZVd5DToAAw6BcTFeaB28vRxjnJRqwgVYkTougoixDsvpCM8fHuBgZx290EU34j4kqEHAEKnvBlhRWkvAqqGc5zI4f/H+AuezAoejBdx2D2XLwypNEAYtJNzryEoju2U5R8dz8dmjA9zb3cb19Qgv330Q42JaSzpbAVmCxiBhYchUUHr+rIUe9jcGONjZxPoajZuB69G1pKzny0qSPTaLftzGkh6Foul7ipomq6AkgBbZpG7OJkCeXzGW8zm63E8o7/MC9KIQ9zfX8Pj+PqaTEf7qb/8WedDBlKQvL8SCZwYZuUGgopPPJtd+Or1BnM/wZGegZ2PY6+JqMsfR5QiUx1L+R6YvwWXuE2QGyNScD0YyR6eV47ODTdzf28H1dIrv3x3hYlGh8rtiwzBtUqmdNMFlsovMQh34QUvXOZuOsO5WeH5wD08ZLR/7tSk/TfozKwJpWNqK8XHq4FenC7wSYNWVREjMpRqwUvGkJEje60LJud1shM96GT4fOthszRByb6u9UQiaKT2TxditOeidN8M/DFj9fQyru6ldQ6dXm6y1Z3HgzXCgzhe2Yp0NqBhWxtIzGryl9BCo0vu7NS+uWc715yXIy+KLLMuyFWJchDjGGv73U1eSQKYErrxYnmd6xz8ArGqOmhgrmkbV00eY55HqEL4+GVYLbCYL/Liq8LWXoHv+DT7b87DzpItgGIqpCr+vlMAW09GmUxx/8y2Sk3MESYFiTiCphBcxsclCN7gTcGpNL5zNpw+BfoRFK4Pj5agSsgdGcJcjDcvEmGTd0xkA/ho8dxu+28P16TmOv38FXF6jTbN1AhtMMqsHjEohJFtZaWxkVjqY0cMj7ODB119j4+E+ypCDhxmcYgIsrtFaLfDmN9/JH2h9Zxvx2jpWLQ+pF8KPKbujTD5CMp5jeXUjY2Im6ZGVQaYRk4wpn5F8vb6mSnblQKLdhtfpoL+/h3hziGith9xnSAzZ5eb96DEBunBx9O1rXL0/RpBVMnbP5nNdw7gdC4Rm6hRj2gf797D+8ABBl4PWUiys45evkd6MUUzm8i1SWIn8WMgKJpOGjxabec5LAvjtDtx2hP7uFnafPsSsTLEoU2RkwGnwyrAcxkvx3uRYjI2FthxPFUFP8LyGhOrPDARRhHanY8BGv4NWry12TStkguBSw4dVTtN7AlY+2rR+WGXylUmuxpJL0bCZLAyab0ueGPgCM8jiYFNIFgR9d+KdDYFhaYu4IVnxvgBFevCwEW3MkNWoqFezMBIei53hAN2NTQEiy2KOVot1LT1lVqhGGS7e3+DqZIXNLfpkPdDZ8PZXBlitPegKsFqEpYDQVrQJt4gR5xGu3xzj8tUrFJMxopo5w+d1xZRWmmczUIX+fQRWCBLVwxtjpNaJ4LUHmxr73CSnBBDm11fIZjOBLAQ/2JRPsgSzVoWDr7/Agy+fy0SdMfCr+UIMFIKdHB1oDbD+qU2pTSJan4/K1CTx2xju3IcssMUY9QLSvJaYOAjovk7vTQuLIPghFs9sjkiyMDbZEuVapD136HaEoBOZBJqNqEKsWBvnKJaMFacc3/ZEfiYxWSVDYwCEI7C3uzZUDSKjfza1BD44KCbLUdYtlcBwAVb1ua9EPP4YemDGHKYkxmhlwJIfoc3AqaxCOp4jnc71rLFeIcTSijz4nUjgYkhj+5hnKjMLU7SqOfxihdZ8juRigunhGFP65vohduhhda+PLHZRRoH6DVQc7hP+DVGkBcok035FdpUYhLXnD8MDaO+ghEMxtBheRe8ohjeMEWCMYn6NbD7R8IafrxV14YR9VF4HTqsDz43gFtb7McqHIDplZAH9n3i28hkio59giug3DJLiWc8VwGRpDr15ttB/MkfC2tsxVYXYfqrDm++jPUoNWMvigYb9HC7a+qG0zhiYjTcRjxVjVzXsO53lSsmkhJkDVh7nZCd5yBwqeAx0Ibgt8IrKjEUiECakRQbfI4FO1qU1G5HvQQwfKjuqEqneGIFjG7QSRNZzwfdJY2+dkxVWWYZOuyeyB/tOssLI0J0LCq0QeyHyZar1LfeolCw3gv9uLUukFNzMvfnvyQgjYEvQjOebU00Q5it4TFBc5XCTCqeHExyfZJhUQ6zWH2HUHmC5Qfl6B5FfyKKGJAQB+1RxcS/JDbA6nKUYL8j2mmGQ3+C/ebqGvdYU6/4SHpNwmfyr5FFja8o0/weAFZ9lswVQnSDjclPf8A+pJrKaxFhKzfDsU9bR/1PAivUg61D7ZR4EP5AEmqi39hk12wJaSxgLMZP/HuvZBqyS16a8QM1nz4Is7mSABKzk5cv3/h8JYCUG/SeG8bfAVE2K4ttsBqYCsv7N//DfVTLgJTCU+/h+BPzmKse7rIt5MDBplo5q26jNvKux+uIFtmkIqXXaNM2uUI2RaKZepIfOYTpDPsVnQ+Cn93t41ssRFVMhhNYUtVTY831Ew3XMKgcfLq7wt7/9DrMFoxsj7O3dx3CTsosR3p8cY0ZQxw2EtIbpHPeHHfzxswfYbPsoswXaEVMyOL0wDSQXH80FKZEho4YAASfvp9MVfv7tO7w+G8HtbUqeJG8it4S7GmMzcvEHT+7j6ycPEJFBtZipGaAPUZYthYnbQqupbdzYyLByiWIP8N2HU7x4f4KLRYY5VbolhXRmeBnxUKRcpFgw3VPymS8e3cdar6vp18nVGL98+RYfrieSFMqPhpM+bpjZEvttT4bwe5t9ZIuJPHII5DH1bQYCEO/x8vBcDA2a0/NQ+erhDn7y7ABRRUlYKUYZE63O5il+/fYIr8+ukXltBB0mhlECVyCg8WZVIK4ybPdiPH/8EJ8/2kU6O5FvjoADvy1WGD/vr18f4oosm966GApEweVfTbcINqAoELsVvni8j3u7OwjbfRkqv/l4gpvJ1LyDAPQ7bSwn1/K90rXZ35aXWMQCsiqxyDKEww18GM/x8+/e4v3NHDl9RNxA3hsr+mpE9LuiLLDCTz5/ip9++TkwHeE3332Pn708xIwCppYPL+b3mWEh09ziwEG5mqvx3u628TU/8/4uBoGrFBRO99TflGR48ECiL1SBwOvg8OM1/uovf4HRzRRPnz3E13/wCOv0dyj5PUwG7KPQIWoG2Jya00eKBuQvj8/xhv4Vi1Tm9ywm2GjELRc9RqEHvsBRTksXpIdWZO2ZLIbSNzH8lLZlZpkkdpB5EFQ5um6J3UEbXzzcx7N722gtmYxXogrbSrb8zbsj/Pr1ByxKD531TXl7KKmMyVZVgX7oYXvQw+7GEMNeB2mykB/QdLnCaL7ElJRkytaopJPp8xKfP9zHF48e6IA/Or/C68NTnE5WMuFMuQnrAKe0h5IxIj+5mGFtz4zR//Of/jGCwMM3332P48sbrSc+Q2SvMJ3TPENKsfdo+kk22Gf39/HHP/oRRjfXeP3+Hd6fnyFn08lnm2gepY4+vUM8JQURvAvKFGtBS4y6p3u7GHDdsImuIFnhu/Mr/PbDEUZka0cdLLIcAYEtFgecUPLASFKxkej1dLC9hqf7W/CdFL5DI0vzlyIzh0Wi0kYcmu4HmtCJ6eZ6mCUFPpxf4+PZjZ4nAodmRm/MUz5ISgkEUyALOMkCa71Az9LB9sCMuylr1AGoWCLTsOtXJZZJXqRYFC7+4hevMEco35/S8QVQksAkU1EZStKbJVfYBJMldzcGeHR/D0uy1757jSIeInPICqMnlg0v+DNkmF/S9J/pWmOsRQG+/vyppH3zxQTvD9/j+GaMm4LyY5po1gPu2hPRpis22TanE9tbNRKxACHtJfQJ49omz2bY7+DRwS7WhgOcnp3j2zfvxK7S+6NEW+mZJge13Zopj768xbxkhp1ehC8fHuDezpYSLt8cneg5ZIBGqtRRFjOerqm8xxhEkK/Q8YGH9+9he3cTZ1eXePX+I2ZZKUZsVpCRbIwnfR7dAvN5dBx6WkHDgINOG88P9nCwQRCCaW7KgWLLgYThFpQsuTEOJxV+czjFm4mLZasjFqqYVfVgicCYvFfkm0OW20rssUfhEk/6BfajBLHD17Zzmow+m77XlOs60a9hehOM1vNVNzyS8bGBoKw1px9YaEW9gKjG9r1mSNQeMyq42WzVckiLZWbhRZtUY3hp2knmS0ZGjgWLSHbYGK7X+5lR9O3vOPlkUpA+LxtCAjJKNvIEWB2Va/g/zlwculs4RQcLN1SyC/dfslk12ZYDtbEoGud6pQGySGUjoh6S3j9s6Fpim8TzGfaqCl+1CnwxPcY9d4R7D0Js3O8j7/jIGY7iDZCtHLSWBVan15i9P0JyeaPhGhNNXcpoHAc3swTdzR2s7e2jd28b3kYPoNWVM0OajuHT/7DlYHR4KvPf4dYm4o0BlgGP2yGqnN5wHazGM5xz3Z2ey0MmlMzEjJqNLMbi1YBMsggUkOBHiHYfyMekt8FQggXKcgKvSuAtl0qpe/W3L5AvM6xtbmL30X3ksYclAfFuDNfvwEnbaBWhUu0K+jvdjDC/vsZyPEa+otF3hooyRBlN+2KURd0+os4AbtzB+sF9yZLQSsXUyCquTXoLtSQj8Sofk8sZxmc3WN5M0eKeSzCcSUlkivoBWu022sM+2sOBebNEkUkfnBbGVzfI+L4od+Fnqk2BNXBsQFqvBS+MELTbCLpthP0YQccHl4vjl8gKk0SJa+ew0Q6U6ksH64xyY9ahlMMkK30RHGm8S7q9vho2ggZiJ4SeDPbpTAGHbJ8FWy6tXwuQ5x7jw3V8eI6HydVIflNOyn2YUjgO0+o9jEwmBg7x/VN6E7TYsaqhLOpNriCrinuomK+1X04NzGgHLeqJe0AQjHUIbxTDDZZi8FKSHZYuRoc3+Pj6GG4V4cHDJ+iuDcQIunjzHiumfx/0sPVsFwmNsHmdwjX4aMNPPBx+81LS2FDnJIdtlCSHCNeH2Pr8KXIyd+jjyHVZ79GW3MdbRGPFOtxbZMhaEkh2VlFicXElOer8/AJhndp1s5yh6LWxQdP1r78G+fAGOhmAoC2S80zHEQvddmYC9/XjYn9gw2HujbVvVnNu2BZuIFHQjgQ4/R3pS7Nf1meNuVfVJzCfR+4ttnPaa7GvqrWPOrM/MUKu8Q1jWsjLgPAW/8dty/Z7ey3Wk3Y2meqzQsCEWrEt6tQ4M/DUz6dVxWo5Im4hua7HAToXPY3wWcJxydPar06gNaIGQV57DwKqPDIPCeRnAlZXTHO/nCIbkfmWI475PLURb3YRrLfh9AISq8x7qWJCd4yqrFP6bq8QP6elv6m/1PUh1ZUgM2sMAuAcDiZwppSjjTC6usJquUSn28XmvT0E3T5SAhFRW+eBnDXFEpLdv6wujPXJy2cDC17b+qqK5WRnnrE9eU+kamkORr03Bpvw72x90taB56oA8Pq+6qxvnlfdV/u5NrPhvaoB0Fvpq/mONSzDUKEk9RrR6xrLxozpSw2eCO5T5MqKkMMV1dF1HcWzlj+DfYkwNYJxklwb484AtDqZ8xPllMUz1ImWCqyyr0auJu8tMf35jDBYgHXZnf2ERN30YJLHpIGqAuKMP6b147grrNITBTr1VgGKmxKXh1NcXGWYO30s4jVg+wALhpXRTsSnooo1tPV+fDdJymH1UN6u8wwYuSFen5zg8uYEe3GO//b5JtaTC3SyEQLaAwXEM/gS9MTMxcjkWUFzcsnV6+fOWD71M9k8t7V8Tib2BH4I+BFs/GTd/u5/cq9T6AZZsHVYjO0f5tX3qSSwqQ8/NV23cpohJnXfUGa2J+rz2/0jEGnSRB5vdYoh3x+ZuzzvWpRcm6KHn/UW1CLzrmar/56P8Hv/6lNP0oYRpZXdrKVPHd3/nldq6tYfbHjNv+Maq/Gl5vWcP/8f/6X50bsubnIP399U+M1VIcBqGgyRcqrPBV0XuGZVqR3PYKv6Dd09ZFYIa7+vXPit0CLKswRxOsEX6zVgNcgR0mOK08WWD2aCMTGH3ktOt4ezZYrvDo/x9ugcaVahSCqsDTZwsH+gh/Ho4gwX4wmKViQPqyibSc7zk6f3sR57KJKFmhFLXDDKrTYoSoA4TmKB4LaQtFyczxP84tUx3pyPUUZDNY15kig1zEunGPrAFw92xbRhA1aulpIFajqeM3lA/MIfAFZsbGjmXXmxEq1eHl7g/eVYSVw5fbLYGOaFKO5MN8uZyFPl2F3v4bMH9BnaFCjx4tU7vDo8wTkppWTkSDZZCkCK0gWernfwo0d72Bpy2s6I7xJuGMvHaVS08JffvMbR1cQMlp1KEp0/fPpAoFW5GMuPi4ucPlA0XaYJ9ouPZ5jmNYhS61zpD8NmIKoyrMU+nh7s4dn9LXQ80p5J5aXRHvVIET6ej/DrN4c4vJ4jDbpi75HNJkSaU2qydWiSrSSyAls0cOz0MZkvcD2eWMw3JyUuQNipXM1qP6BtPN3dxDBiwqJ5n4lw0unh7fUEP3/5FofjpRK8HEoX6uhKUtfT1QJBmeHrB3v4J188xZpT4uzyGv/bb17hKgMWBG38QIaLSv7ggaj0ykIACMGunW6Mx1vr8pvZiLhiOYXgG2DiWCkpGMGr0G/j5HiMX/ztCxwdnuPJ0wf4gx8/xtoGDa2X8uai5xdN2ZX2RwZYK8Si8nA8WeLd+TWOrieYkC4tE2BrdKm1p36bNGOlDjkVZunSuDT1v/vUS0ZHRG1mqqaRBrOl3b/HO5v6LPtMKGK6TuXiap7g+6MzsbVW8BD0yGJq2AZFbRRtRuhkQPktVxp++nuQWkx2Df24+B54zLKxoKn0s/v7eHKwL/bU26MzvDw8w/WKBp6UdJhfAdlDKrxE908ROAXaLeD+zga+/OKpWIy//fZ7nI1mAiS5primY49R9ZwYUYLINMgUTrLEwdoAXz15jI1hH6/fv8X3RwQRGIPHBtsaDpmYy78nE/tJ4QJVjkfbm3h+fw+bva7kJ9zvCLh+vLzGbz4c4pwUdhZCYmmYKSlrOKbPtOil5wD7G2sCrPa3h2D+kzHy0hqwIuuABxA3dgJWbKQ9sZsYgDFeZbpO744vBALTa4qAFde6BV7YVJgM+1ZOKvYKG/3oFrAKyfxMEzUHQoLqAYOZtHHoRoA51Xr72Yv3mGQEaVlGELTiJMyKHsXQa2rMZ5ZT1BzbG33cv7eN5XyCFy/fIQv6klarB6rrbEuiIqOslAynWs6xHsd4/vQRDu7vYpXM8PrDG7w/OceKklxCb0rHsfQdq+XqrsGwDxXjTeHX9BPaS9jQxz763Rib633s7mwiCAN8ODrBi1dvlTaa0t2LbMG6WBToUZt681zjc8F1Ssnvs/1dbK4NMJlN8OH0DO8vrrF0PD0fnOSZcT2l5UwHyxEUS8Seg32aNO9s43pyg3cfPwrAdYMYK9H6lIVrhWHt+2jMokISYe4v9+IOnuzsYLtPw+4SablC1aJsKUWS0W/DRerEOBxVeHE8x7uJi4SSfUpE6omaSRsaRoK0p2LhCbCKVnjSK7AfJ4hFjTfz/sA1WWRTeDRpM1ZvGIikQq6WBTZG6fxbmZyTIXhr3Mlnv3HRatIH7efwzw2YYqFMJlWOgimQkuhahSL5RS1BbKZuXINNDPSn71HyDQ4XZDpdA7kFhyrck32McgJWQ/zFiYNDdxNnaGMuwMrMXwlYSVrkm8eQwg5YR9fx4mSOq8zx+Nwp7lXMzzBLECzm2HBdfOmW+IPxKfaLK+wdeNh60EXRdbAKfOTxEGUZoY0YycUU84+nmJ9fKq2NSZ6oOKVnx9tBd30bg917iDeGcPr0viQDYCSWuLdcIExLXL07w2w8xeb+Lrq7QyzCVOEaTrWByCN4kGF0fik/EYdMTxn5EhhkQ25NagNWkcVD0/3cD9HZe4Bo2EEYpyiKCaqcpvw5WvMM5STBy795gXyRYzhcw+bBDty1EHmnhYJflOH623CrGA7B9KSQaXMynSNfLgSaFxmTu9jcU/pGuU0bftxB0O7JMoBePNw8XZdMwSXyYs5VV0+vA7RaHSxnOebjFfJFqs9EIJzrWmcdpXZhgLAd60syFcogOJSkkfqKzJtcaV00J6b8Wxxb7SvWCJrZMgEfX35CfkyAic0dmQz06Fzq/FHzyqa+1ZYHqUPhc8ZGjZP3zJgoSq5sAAxHciY2Ni2fX8Zk4g9n0+1UK1TplUIWNIxw+d4joBUpKZafgaFF2lhVZnBftYQrAhMCVAhCUiLmU+6uQ95ev95P76QiNdBTg1X2eBOUZd4zfwTlsXyWMjhVIvZ0K80QEpSbrHDx4QpXZyN0e2u4/+ARom5H9/ny9XskyRT9gx42n+wiaTO9lADgEK0yQpB5OPruDa7fv5OFhdi6TGhtdxFvbmLz+VNklHrRi672/dLAuwZneE5pL9Jjas+pljOxC/oBTWe4/niM6fEJXJ7vZYlpuoI77GH7syfYefbUPNHYnFunZn6RrToq/jYOsAGrGn7cbdd0BzT9oPkyjxlL/LX73TShTUPaSFt+2KfdAVd3Z4ElVTdfGkp9AnCZPNLULEzbFtOTgIOGRCZpEmPCXOtvU7/sODU5ta1z+73Z2wk05em03h943ltiNdcEK1+qXTjcU/0psMbIR+wxBBoghcvEWQ4gljlWowWWVzPkTDRn4BA99OilxzTEYRvRMEarH8CJKbE21ngOSv0Zb25ngx395itWj6eMbavPzOeRwBttKMjeThElBeZXN7i6vBQDv9Pryl+LskUGGeQMyOIZwvrKYcNuzy2hJikLGMIhEJCv3UA0NRgguZwx8ptr+2kz3gCECujSLTPZlkR99TVvgMxbgEo9ib2egMlPfhkIZGCV/ZUxkuVjVCfZWtK5BYQYkGhsb1cD32bfawZkPOrq9Smv3Xrwp0GSGYiTMKI1UqOiCt3WdlO/lyatrk5ZFzRKGSXvCa12ApJC6MvMoRFrHHu95n0KxNMg0+6vziL6MOp+0nz+RvJXd9JCOm5hcl3hau5i7HUwj7rw7+0hE9BP2bN4kTofjFPOmsFFL+5JypgUDiatNt6cM/TpCPc6Bf7FkwHW03N08ykCKpBoNVN7G9PzkuegMaWIC7DXumOHG2DV1M93Pp0EtzVMa7Xk0/X7flHy1/hX3XpvNvuIU4dG2Ko36XE9SG1SAi0pmX6QlohMD04DrExpwX3tzh+rBqzECuN5QBYuk+AJyAUCrBQyowEjQUZTFP1/+fX/P2B1N0jVVfq3/9O/ugWsxoWHlzXD6m3axcQbIKGnigxcDYgiM0mgVQ1YNXP7O8CqKVhtus/0M9GosxW6+QzP14CfPuzjaS9HWMwlXSKyH9B3KCdTy1N05ZvLa/zi5RuMk1ybaLZi7KeD7e0d9AcDjOZTMa3ofaNJfrnC0+0B/vDJgQANTvcov+FD1QBW1jCQnvhDwOpstsJv3p7i/eUUqUdvGjMc7gQuvGyOHg2v93YEWDHWnQevWhAi/ZqCcwOpJ+dKm+AXqbceEjJfECj5jubuJ9OlJGy5F2K+4AFORjHpp6mkcW3fwd7mGvY3NtDtdPH9m3c4H83AGbsX0wmzklSJzIpOucJPmBK2uy7zX7KrGNFMFJnmc5erEj/79fcYLcliaQlwGAbATz5/jM/3t1DMbhC5JvvzuvT4iPHi8By/fP1RTB8yH5h+Jp+XenpNH6Ou52Jvcx33twd4tNtD6FqRxmYuiNryL/ruwwnenF7hclliSYYIPZvICuJzSep7nQ5JD5dupwMvCJEw3YL6e8r4WDwSWSbw6JAV1JG/zMFGH+0W2Q02Paa5fdIK8e3pJX759iMuljkKL6bCXBspY4D50K+Wc7jpEveHPfzhk/v4fGtdKR4/e/Eah6MZzkZTrLirhpGZvXNSn6cIPUoKK7hkGKUL3OtGeH7/Hp7e20Qv4qSGLIFM/kGMo6dBZRR1cHOzwosXb/HNb1/iyeMH+NGPHmFjq2ONKDd1r48sc+BR142W2E0ETj9cT3F0M8NNkmHF6FUVHMYGUAw1v5RYY409TQvNZ8GYj3eTPiuoqNEWgKAOMzOZq1upOb83aIttRmbY1WwhKSbTOEerXACaE7ZNpkCAjFNcPvlFBmT06jCUv9PpGMhQRygTuOKBRkkIQdW+7+LZ/T083NsRFfu7Nx/w6vAU06IFnzJIbsBiTdTm4wKsMoT01Ew/ZEwAACAASURBVKgT33a31nEzusFvXnyH0TJV0kxCEKJk4AKN0elUlyMMXAGHBKw2Qh8Pd3fwo6+f4+PxIV68f4vTmxEKTq59ZvDQyNSKAxpPczhdLOdiK+2v03PrAXbXBkbNZ2PgtnAxW+CbD0f4cDVCwgMgIPhFXXuKir53KoUgg/L97XUBVuu9SCAaASuHvlJloufUGFaccYfa35RIQACPgNUywZvDM7ENg45JH7lPmmy1ZljRG4V3drVUg7k5bOPZwz3sbfV17XgN+fcEBlTEchLIaUpNJiFtnKDf37w5wc0ylyyVuDXN88lMpCxbptr0VWFhLjkv5EO1t7MpAPgt45ozXht+Ty2Jb9YgAQr6z2nfKLDZJfvpHnbvbWqve3f4Fm8+HsNy8gywUrHQeL/UU2N7w8bPbibkBG456TRAOcfGoCtj/rVBB4N+WwXT0ekZ3h6eyIyTXmxkOrEprDExBQmoAXCBTuBpX9/s0XS9J/BrtlzgcjTB65NTrKoWaD0kVg4nrTaPF9DVi1oqhO7d28X29ham8ymOT04FvvOJXawIdljzzHVEHxz5NtUMq7W1jq7PWtjGzmANg4hBFWTf0G+GQoyVqPUE3BZlhI9j4MXpEoeUBLaYBlrTv2v2wP9bwMpnY6xH1gqDO3q2gUyNb9W/D7Ayia0V3p+CVfYnZmZu6TaWktj4p1ljT3CfbBIrmSSX+R3AisVYI1f8lC5+a2at+ot7qF5AEmWuilEe4agY4i9OHXx0NnBWtTEnc4Udlwxxa8N4PvjqUVnjyLSuZrLYlLyRXvFNegx3yVP4yRJDAJ8jw0+XN9hZnmJrK8fugy7cQQsJ/d/aa2gFPbRbXeSTFKvzMRZXYywnM0mzZH4OoL22js7aGrrra/C6IQo/R+HMUeRjOMkccZIhu2Jk/TEWswV2Ht3D8P4GVu0MK05OvV2EwbrOhuVsiWS2giN/H9oD5AJRjJlh0gaa9TJ4gns6E7/CdUoLeZ/myJMxWuVCaXrVNEV2s8LrX75i9jfiNj1z+gg3Owg3YqDrY0WFTmcDjhOLeYTCQ0VCdsYaxWLa85SSBwNRxAbwmVTFiS8pYi4SJlaKpUEAf4Wy5BcBK06wI7S8LsrCQ5kb60NJfGqYuK9VYuaoYaPEhKbddf3Npp/POhtOyb9t87SEzjp0w1gbZqius5PPpZwE6Jtm74mhGgTdeB3VZBKw4n5NNiplTa1YzA1bm41Rrcnsm+ZWVpMtsgYJFvC+s/HggJLM3pE8PLn3VgziCZg+21ZzzfPNC9rGBikpR7JukqANTZDVrrpk/9XXV3unyUbY6PI9sf6p6UJ1X2J8gLofVq1F0EPnML05HQPwOQhRGmPi4Ob4GmfvL5CnDnb3HmLv4KEkU4vRGFev3iFZjdHda2Pr6Y4Aq4S1QjQEyhBBHuDs7SGu3r9HsZhr+MGf2VvbwGB3F52De8h9YzOKPaIdjTfaJO2UvxirsrYtZ1OsL89Au6LEzfEpxh+OkE3o95bJfqK9vS7/qs7uFvKW9QDyoNN4jym1MqfTfm7owO/UTjUL4vcxEAxwathLdYqVnrVmP/xhQ2jNsN0GgVk1Y0WVXG2pYomJdsJYY1n3U3Waq5glAiwMFCHL0ACLmpHUMIDqn3HHnG3aUnsD9vMt1IOFiEAypi57XN8MwKGvK/1Wjclia5n+rsYKE2DFOo2g2TJRSun4coTlhL6oHvrtLjox6+BrPZetwEXYpWF7hLAdoMU9stXCigEmYn/fTqZqsoV5fxkZhxJOM9nne2ZvRhsOhz4U0xwz2jSMR7rHYRyiM+whHnQlX6wC+sLaF+srSmB5HrPeFA2DA78aqCIwJCCkvrb8pDKtboqmH4CIxjbS3lq/dwOpzKPydwGru/VVrzXVnj/Awey+fIIe8K+b0BGr4HjPjHHGL2Nyma9ZkwAnBnhdO/H1xaiqa3J77q2XEAtUfrE1EGz/YaDxJ5JGA8yMmCIHTjKdyeKp638C8uY37aFiHVgz+Q1ksWfOJHL1xiy/rtz2cf6epFiOl5heZ1itfMyyCKMiwMhrI+300dnfQ6HzgvWorT0lLteAFfujDpVHc4ZReFiGfbw9O8Pp5SG22zn+i4MIa/klOuUMoceUVtJm6W1sTCS+XwYfNSEynwJWzT27fe/W4td1kg3M2Hv8vl8EbI0NbvX07bOnhfMPA1Z2r+8YVgRryS40ywR7P3fvnduhSZmVDFyz7wlc8TPy/zdyRy2JRp76ez/B7//Lf3zA6s/+dWWNgoNpGeDVBPgtkwKTNsatvuQQAqzq/CGlBH4CWLHw5y8DrPRfnzCshEUiZsObp0I5v1x38Sf3u3jWz2S2lrFRdQIEBBiojHM8rBwP356c4i9/+62kat3+uoqVxWIl1lEcK3xe/jJqdPMUfTfDZ/c28KOHe+j5jA6d2cMoL8WGQGsFDFFgVjYZqZPtDj5cjfHrN0fy38k8NlCGvEfUeZcrtVSPdrYkCdzutxHxMyZLmX77IaVJRi/ndVQqAzc2MWB8zFNKQwa4XmT45u0hXp9eYsFi2Y+RlY5MCWne53gO0pQeCCnafgtdpc55mK9SyZHo4UU9PRvRivJKt5KP0z/76qmi40PV3aUmjGSDHI3nOJtn+Pm3b5U2yIaYAziyxZ4/2MHn+9sC4ggk0i+r1ekjaUXyoKIskCBeQlaAb5RiblhsPgn60AB92IllJv353jrWuyEiykTIlmPykOPh6Gokps7L4wuZvytdiP4elD1xY1f6Ck3YKRtl00O03CZV/DO2eLyvxWqO9XagVDr6Zm31I0nbeNDyOuetCDdpiW8Oz/Di6BRjftagI7SfG6l022VhhXu6RN+t8HRrDX/0+AEODvbx9vIKb08vBKKQYUQvJ05+CbyQrskDOqLvTZXDXc0x9Co83lnD5we72F3vosqXaFUZIo+mnCtJ5OgVtlgCb9+e4K//6hd4/Og+vv7qIdY3OsawUpR5X+QdsgvJxLsiq+ZihNfnN7ha5TLLJQNJrBNKxwRukFVDyEo2i/r8GQj4WOHVNHR3h6Wth2aQQ/29kyXwy0wNOs3F/6v/7I/0GU8urvDduw+4nK6AsG3+Y04Ls+XKJhCU9JBMrekIPRIIGFhUsxX7lKxRPmEHFRk2BKx2B118/mAfjw92JQX49vU7vPpwjHnpIej2ZPhp3v5WkHIH5isSrGKq3I+//Ez+VJeXF/j2+1e4WaRwo66YM5roUHKl5J0cfsDrUwK8T76H/c0N/PFPfozr8Q1eHx/iHYGEJWnsZGXSP8KKC57pgecoAZQsq731gd4zPc94sOkCMpgiK/CWksaTM1wvUwGbbSadJIn5HLAB9Tys99oCrO5tDtEJHLhKlaRclN0cwSp+2ev6bix2mYyRW/QHCDFPC3w4udCXppDcq2qpp87LWi5BhhW1/GQhbg46eLC/ja1hW9eALEYWYixMmvmcmkCZVJORQrFZCy9PrnA5XeCGXiykcImZQLFdXXSTkeA6aEc+enGAjWEXO5tr8jk4ObvA8cVYTLcmDtzuZSP/5bPjoh+FYqttrPUwHHQ13T69OsMx45ATrltrvgRaNTIHvY4V4UpzIQPy1iCVciGuSej99DsR+u0Ioe9IokkWENftaDLH8cVI7LQ0ZzKjNQwKVhCVnumcLX3vWjsSAN2LfHnmcTI1T1IcXV5jkVfyHWS6pb6fkrRaJr82aEvSs7G+hrXBQCaao9EYi2Wifz9fUrJWs6vUeNVAGZmwTiEzeX76rh+jG7YRCCRkKEMGz6+QpDMxF9PSxyQP8W4EfH+Z4mQVIPU7RrXXl+0TMihXX2sMKzJRfx/DioCVEqTqdDNrfJqm6g6w+oEksN6vtYbrAvWWsl2zqRrKutpQmqnX7JPbyTDPAK0tC07h938KWMlnoqbSN2BZI7PSI1C/Tza6fB60Xm8lgWQXR5IE/p/nLXzEOk6rCAqap6SFrDQ+U9yn/MZYme+BAQw186o2xyVgpWtMk1RKq/MEfsbE2gqP8xX+WZVibfQew/YEe/dj9HZiFLGHNO7JS7CFCE7moprnyGYpErIzyYDS8nbhdyMEXbKDOCjJkVULVDRbz+fwkhXaqYPJ4RVOXh0hWWXYvL+FzcdbKIYVFmIGbcKn/MoLkFOWR0Yfg2V4HkjqaQU114XWXu0XoWmyWyFz6S1JYGYmOTXPBvolJddLLC7mOP9wIRaeItEjF/4gQH9ngGgtRs60QTaBLbKIIvnRVNT7UHZTkTnXqhMurTGT53oTJi0JTY68nEmCRvYmWRNFbp4enAbzNSuHzXMEl0zABmRU82RgACfjtjZNJiRjWjaMdWCMT2BMKFYdry6pbAOnlqCyT/WIoU213ISm1fQaSy3EprCodv08glV1Y0ZWgUNwSTK++oPV3pmNzIbvy4Bx1jtkL5Fda5/TLVayaODAg3uF44UIuG549pK3zmTAkLVMLWeS/4Cd/faZGEDAZ9DAHTWxdaMoXyLWDBpSEBBq0gpr5mAttTB7uNpjTL6zlFua56yXVshGK1weXuLmfIZOew17D55gbWsHK+5JsxluXr/DYnaFzr0Im0+3kXdbSMgmYxJcFSIoY1wdnuHm6ATJdKpmlUljmzu7GO7uoOgEkkeStcPExpLXp7I1aUwx7pO2nh2NhDgc4fqyc4oAxOx6jOnhKdLriXzF2ER2d9ax9+wRWoMIWQ0Scp9mAjd/F2ClYbYxKBo18x3oaAB8S6yOOxCqad+aVcSdxwB5e84acLj5dz/0uKmX2CcsDibAqqE3StknkfP2cxtfQb12zbJp7rOG13z/tUz6dk+8Je7U4GTNVr5jyhrDhgBQSXmmOjZ6ChGwoncsmX51EJH2d/sXJqesvXRYX+Ql2pWP1WSBq6sbTJhSVwBh2MagP5RZ92w2RUJjfLLr6DPcDdHttuVJWQYtzNmrifVA4MV+vwPzHDiF2QJIjiZpa4GCg23acawqTM/myDik5pCUPYjkxUDUi9EZduDFZK5X+jJ2LT+nPa+S0ol4YeusYUYZ2GuAL5OfG/aarm9jTWBaLbselBLW/75hA/N3/tnd/b/zerS10ZzTJi29/fUJm5z/hsM5Y9s0XlcGFmlvJxjEZMM6Aa5JnOb5ZuuJ68c89YydaMM/AhWsp4zpnJhHUi0h0/c24FUjya3vvda5hiBkk/LMKNAOI+t3OeAmW8nj88kzyEBzMeNqoogG7/y5klBnVESjnFeYTXNcT3LMyhAzt4Pr0sM8aqO1to7Bzg6bJPMV5ueojccNs+Ce6cgSCLMErhMhj9fw9uQUZ5eH2Grn+Mm2i2F5ha5DP9bKzived0sxsCCmlmeG+39HxtYMOI1heAc4352j/xBgxR6ysTD49PXtmbf706wHYxXejv8sPblmUxGPEMuKX58AVvzXDVjdWEOYYsUUTRooCpTjs2Fee/we7nsa3toj9x/86x8dsPrzP/uXlZISHBezMsCbmYtvrgq8WsYYuT2kXiTz8waIamirKgBqPTg/LQs6k3IYUi6apI5WAlYt+FmCfjnD83UXPyVg1WPqwkKvT4mOV7RMM+2GYnV9e2yAVUqgJu6qWMlSM7rWg0b/FrJweDOyBOuhKzPuz/e2ZNCd0Xuo1ifLXFFouMVXckdjOh4ZROgO5Rn069cfcT5ZKh2PbApOnMiiookrQZrtfhefkymytYZh6MMvWHyOEcZsN1goWVtolFtDynigLtNKXib0oqEvzTdvP5rZtOsj6AzMo0geNiycuBmlmhS70h6XCMK49rYxLpuS0PJUkrR7vQj/9Plj9H3ZyNvh7vsYLRK8uxjhZLrCm4sJlizCXaYYuoirFFsdH5/tb+LJzgZYbjEqmTKrSQZ8f3yBV6dXGGX00eBmz8hdFg1MC6vgUJ6SreSjROnlfjfA490N7GysqfHSp/Z9zLMcp6MZ/ua71xhnkOk7zYvJiCvq5MCmkG4kpDKjlfSCdO9ciYaxC2z1O3iwu469zQF6QQtukQjYI9tvBXqQLfHbDyd4R38jUup5D3kQ0adMJpnc+Ct5Z/npXOybP3zyAF88e6xobQIZL94e4uPlRPeJzCJjWXGyY+AZWVYsI9tI5ZFGY//H+1tAthQg0Wadni8FWIVRG1nh4eiEPlZ/i4cH+/ji832srcXImLErgKLPlFw13pUf4nSW4MXHU7w8u8aU9FqlJHKqbJIaGioaYKWwb01c1eC3eOBZQph+iTZk9G9p3JmEIhDA4uM51aAcs91yZLz+z/7kawERx2cX+PW3L7V2qP+nyTT9sFi8aC5TT3bImhFwVRdJxlipQSNNfYzOT8ks/d42uxGeHdzDw71t+dO8fv8Rrw9PxOJy6CFFY1ECTlJmyC0AgdeSVxfDB7548hDddojJZIxX797j7HqMjOxFNjO00GT6J6fEonRzAseIcRp9BzjY3sBXz78Qy+xsfIN3x8f6fgJdPuVBt2xfepCZJxLJ8Pc21iRF7NHzrQZMuB7IJLqcJ3h7fIZDGtkmKaI4MhZTWQrY7LdjbK/1sbe1jg2CGSVZlNaoEKzi890URJyYR0FHoDsZaryyBIjZrFyO57i4nuD8eiJmT0ZzVU3vqP2vPYEArHW6CF0Hg24bW2t99GPaivL9GNWdE2oDFOtY25oCrfAYuBgtVzIKvxnPlFapaVll4I6ScDgdch2BOt12gG4cyiuKz9NoNMXh8RWygv/eGgUzVWa0NI3eHbSDABv9HtY6bYGCHs3+PQeLbInJbI7lnPuWUa9vqeMqsOqJHNcWC2sZk9ZScxoy1yAqGVVxSB9E9pr0nisFQvEipXmFm9lSgwGqRTKBXmaKy/XLz8V70Y4CdEJfoD8bZytC6QPlaljA52CVFWoqtQfXgBzBmIiFd5Giw0jrOFa0OtOqeP14PVNSJ2rJhg0wjdHHLzY7Ucjry88TyrOHe37FPZ7+Ngz0yPj+gWUZ4HLl4c0N8OYmx2URIfc7yJgWUwNWzcTeABwexeU/CFh5hFnrvcOYDHfsgGZi3MhKGrYVhwBNM2X0KBNv3Bb+NRjVSK5YYJOtessWkBeZ1Qi8r02xKM+9mmHVeFXJ2LY2ZG8AeWsMrWEgi5q9uwQPPD/IjHWCGrAa4mcErKp1nJcErDydL2Rr8GzmUKJgEavqxljRAq3YHMt8tjY8ZitT1zoEAMnujaoCB8kC/3XQwtrVO3Rwiv17HnYOemj1AiQs5HmOcI9iInDlC6/OSdRhIKZYti5ynxJ+gnal7AWKfKbzxM9WkgJmFwuMDq8xOZ3qHO5sdLH5aBPhboCEnroy9qe5sHk2cm+zRt5YfXf31vxGax6udc4O1/YMrkNpT1onwebIJwnGp1NML+coVy667b66hVkyBYICvfUO+ptdeN0AqUcfKWNDweHuyfOdTQvBBQOteKdUi9XeJYrnZtFdcZ2vtEfy2WXcuzEeHHh+iBaTQIkoSTJtHnT0trS4brJ+eQ7WhtgEO8j+rdknth5rL5y6cG/YgOL9yTtS2J6qdgEibHolN+QZaVYA9Kkko50Nt6bZrEdpTM1BnttS2iJ/t025/r2OEVfzTYayI7G1zhcmxbJ+IhvbzXOkk5kaOD7jfhQh6vYQMD2QoRN8Ljm0Uj1pr2A8B34ya7TJfNUwuWYvitVQg6263PpeMsPIQOPdN8Cq8ephranPXifIKlWMdfYyA1YFpuc0z14gT1wM13exubuvhN45n+dkhem7j5hPLhDv+AKssq6LjCqE9hAlASt0ML2aYnx2idVkptqEBvQb29vobw6xcBJJEVvycWVUO20V6GVLZrOBAezoyX6UMyKTvTlEd6lg8FG1ImTzHMnFGPl4AYeJtVWFeL2HrQc7WDkJSpdrimucrDYmTPIhtDCmO88aK58+BazqP7mV0Nm+U8u5VE9xudkeZnuTGTrLdLpmrjQyo0aq1zDx7GeVGooK5OIAhcCDvPPuGFMEFpoWtjbiMnBFJlMkzTd9TQNI12bedR9mrI47qSD3EH5xn2XRtZxOBIqwb2A4gB9GxhwX0EkZK71xamZPDZqRYcP93OECnZVYTFYYTWccySHodNEZDBF2ugKQWPMtplMsJmPG+qHjtzTAoq+sE7hI2g4yj2Aw17TJzHRfyP5Q3UnWK58jM9unQXuepEhXVDMA0xuydDvyrvJCH8tkiRnJCr6D7iBGEPG5LEmIlByXey7ZmBzcWTYk9xA7OwgG0C7BQCf2dGasrrq0Zpw30jEB/6JAmTyrGbZw+M972pxjUrzUIFzDIruVCZLRRexVjGsDDu6sD0xFwX7V2DAc2pnhNq+pwkmqAu025cmuPJjInOX7ozG/AdQkHHJYaruhzleSH3gdNXzjmbMyf0nWefQY5F4uAMwGVwJUBCbbz+fnI1jFz8jepBfHlrrtmhervJK4/m9lbHyOLW28KNiPVcgIKjNcJ/OwmnlY5iGuMgdjN8SNF+OM1kDtNtZ2d7C+uS6iBYPO2B8KZBUBhVsg+5tCoVo0sPLo6Rmv4d3RCc4uj7Dbq/DleoY1jNB2lvC8Cjkth5SKaOmQ7BPl8VQzoO4YVnUYlbARA4Wa/UF3qU4C/IcAq981FbfXMON9wyIb388atmpApHrMTEBbbEpJAllDGbtMYBbP8zp5t+Yn2vmgWt+GpOZbVVtZ6JmukwQNrLkFh/9DEat/dMDq3/zZf1/ZD6WiNMS7WQvfXBtgdY0uUibr3AJW1vg2h6YeKPvcZmpXP3UNRVKAVuUi9lqi0vfKKb5YcwRYPemkNWDFlKwAPgErDaM5uYvw3ek5/vrF90j8UNIoTv85LYsZxcmJFGVxvoeAxU2WYrcf4auHe3iwOUCL0qyMZmd8b419HBsV09iqNS0Z+exjVHlKx3t5eKqUs5IAnah+9DCqEHHaPp+h03KwO+xhn19rfWxxMupQvmb05VudeH1oWRVkPjv0emDi3yQp8ProDN9/OJKxcqszwKryxXRgcoPonTXFVBphLUhXn1uIKD0/ygydFrA36ODh1hDPdtclmeOCJvBIw+Tj6zFen14pNYHG6+a/UsnzhhM9yhzvb/QkbXuwMdTBRSPr45spvj08w9ksUWJcysKAsawCrBx5hZG5UVIe51QYeA56xRLPH9zDs0f37VoxWYxGgb6n9LBv3h3icp7qvcwLMoJ8SZwIWpHjyc1NQJsJkWh/Dr+ivMo8s/Y2htgadHBvfYC1bijDWjDdkE2QQ/P6EId83x9PcER/Iz9WShTPeT6s9LBgY8okN74ullNQSEOPoudPH6LdDyUtfXV0jrcnV7haWDojgQPFBrD45LQRpUz4aVS/FrXw+f0dfPZwzyjV+Qoxc2HLRP48BBmzKsDZ+Ri//MU32NvdwWdPdtDvBcjypSbS8IYyDNShF8QCF3/55hCvL0ZY0c+J0kRuKgWnz6XAQoOqzFyxlGacjRQnkXVhrulx7f9ATy0pBV0kOT1xakCIDCZ6C3kuuq0C/+Srx5KgXt6M8Jtvv8d4sUJL79+Rebtt5jaB0OOk4sU2TE2AiNoLsbfnTJMulwcME5UqPNrdxL2NPraHPU0iTy+v8PHsAheTJVI2bvRtUqovJ2w29SJg1W+HGLQjPNjbRrcd6Xk/OjnD0cUVZgljxpm45io1j4aDPNUk7SMoQolcJ8b+1iY21oeS9cyzFCeXVzi/GSFNK3gMRJCLKJl9KTyadzv05nKwvTbARr+jWS4BK/7ic1W15EaFk+sxPpycY7JYypCZ+xxBEhZhDEsgYLXe76BLL71sYZ413NzIAKgnTypa2KS0Ik3xCPTwmWAjRCBvmZaYLTJc3EwsmY7PtgwezYOC5yeBjn7Ultm7QJcoQKTZAqWHLIRtCmdm6A1gxc9tzSx3fXoQTOcLzBcrA8UUdc6fZQAS91vu5+3QRxz6arzIYiLAt1xmWHH5sw9jMcXv5ytzmuMxVIL3J8Og00E3CmzqxokbWS0ECsh4kgdMPb1qfBNuZRU2U1YRwf3vE9maFZHECVmoyEbVQDo+K1yAta8R2YtMKuV7NCzXng8CF/wf3zfvHQEvyt7ZMLGpUvHHQQKBr6IUWMXP14Alar71Wa2oo68cE1soPZJg0PUkceZUS09KA3Kx8BK7ins9XzOpp2AEZowVw/vnMSq8ZoxwrU/zEKcLF2+uC7wfFxiT5xu0jaHYeFDVMpMGsGITS3D6jmFVYj9aIXaWkrILSBBjw9a4rSsR/2vWyt3nbSbI/HsDrExmY2w6A6B0CzR0sQlwIwE0BgILLzNTv70WFQnD2W2x2Ej/GlaBnX3WMH361RRXRq4yD6Jca4H+RFyDPm7IsCoG+NmZgyOs46IIlZxLiTcl+GRaK+yNcvGyVI2hOodSETYnXJsylTcGj0B/nVN12meZY2c5xz/3fexOT9ArjrDTT3Gw10ZnLUIa+qiiCBUnupTZcFhTUp7GBUM5ryd9GiWAlcvFWbN5yNjNE7g8t5YFzl6eIb3J4RWh9qvczdHb6WB40EXJkNk4kved2Jl8rilVY2dG5jnPbsoD6wumIBw+fzWDgPsR6xeC/NwzW2xEZ0vMruYYnc8xH6dYG+yg1xsgrwqMp9dI8hk4w+j0QrSHEVo9piEToI4ELNGrkgxrAWcV0yZ5Pa1OrMPYrVYpGPiSyTiZKF62WiJdrtQUMRgnYsIs0xDpu0HQhp9FjGLtgGo4eXYISdRa4x5rzSOfTbXpdXGuor029OZeyL20ORvrfynGJGXsYhfJ0JspdAWK1Qqr+Rzz6VTNGoG0uNvVVysKkHlkb9QDIbKNZXjcjODYeBubTqnZ3IDY6DFZjRLDrMT5xzOTJ7guAsqZBnztNlz6r7I2IshUm+XzLDefJzMHlmcdh0raG7l32SbHRlKbjvxNLAVQrImafUlmgnm6krlioABlh7TcIEpWLFMU8wTVMsf8ihJWWnz1MFjbRsh0XgdYcu0UBRb0jxqfI9rysPlkA0W/hTzylTLNk+adHQAAIABJREFU8Y/ndJEtCixHc6zmS61Fyku7g76M7Quff5bAY2OW2HWhRQGz9BoGgvZ6xehynfsoffqv0ZcoQul04BQ+ymmCYp4qWVI4XydAd6ODeTaRub1bLNEqVrJEkNdoPThq6pd62n4r+Wn2GLEZatS3kTY1cj2+rzThfmcJptofPmEy3jFV78AwaxIb6ajtWXKw0j0iM6JOhKtlVGJQ3WrH6vS4mr3Dt5UyWU3njdXShk/VSXT16xqDjAxWA6sMkDFVyJyAlbxIQ4RxjCjmcxeZdLpmath5IDMC2wsJtCYpqrTC9GKOjEw8yue6bXQ2NhAN+5RamMl2Wej5WY3GKOcLBPTtdVx0uAdzVtKhkoDXjT/OFrV+Bp+V2u+JZ2pOoIpfBEw4CGLIQUpT+aF81XrDod7zdDbDaHyNnExYehDzvHV5nlfwfBuYufKSY/3go8i4/rlXNUzlwixkBFhV8qCz89zYnE0trOvNujdZ3SbYWmgIwRwDloyhZcE1zRoywVYDhVLSXAN1DSwpJiHBUGNTipVUGSNGCcN1Qpy9foFuJ7YwE/kU+Wjx/CJgdUvVMeaogVW8bpmIH6qnhJDx/CQ+afXLrSWAzeyMsaq67W7dsA4SZlBWiMVg5UC0BszqQaI8qipLEOcAlIMH2jKQ6U5ParKBsyLAPGkjDQa4QgsjL8Q1U9IpT4lCPHx0H5uDLnMkaQCis71hg0qRoCF1gpB15pwKix7KYIA3Hz7i6uoEB0MHz9dzDAhYMfG0Vcojm5+dq5N38FPA6o4BVYMamv9bzWJ1S+NxVYNLtark94E9zZDvd9lbBgo2+8Adxel26FgDVpKiKzGyZlipJmz6L7tvel7EELTBg8lD7wArQ88blu2n1jH/CQJWf/4//6uqiWpdORE+zFtiWL1cRLiqOubpJBTPLqod8M2Ux8wrdYA2UrgfMKwsYYEGzUFBSeAEz9cc/OSgY4BVRoCBDRSpwx4qxcWEkvu8OrvCz79/hXFFYKmFhHpbz0cnIqPBDC5j34OX5wjLFPc3LZJ8pxcr/pkHUhAQmGKJUydNUdcpg2CyZwjQBfjlhwtFul9xEu96SpZgVCyfeG3knEYliQzCO06FPo2gN/r4bH8XW4MYTkVTUSbh1ClJKpjqYonQAptPUvWZUuVF+jlvD0+ViDejzBEhj2ukLPaV3mDXmVIJNlIs6GPqhHlIrZbouCU24gAPtwZ4srct8CrglJmyt6rCPMnw/vQCr09qlhQPdZ9x8+b7EBNkSxkHXwnw+slnjxEHgVhYb47P8c27IzGtaAy/IKPTI8hihrk0/CaoVNTmmb1WhdbkAs8f7uHrz58IZFjNxgKImE6yKitMs0oG4mQvUXK3YF1S2kbBAowNs6jXtecN038ILHUIqAQuHt3bwVo3xlovFshCfwUWppKasMELOvh4OcJ3H09wMaXhemhR4fRf8AMxrLhCBW5yHSQLJYvRk4yAUxhaTOzZeIk3Rxc4vBxjwamVT5kDi21R38ykuUgRt0rsDDp4sreF/e0NNco0lw1bvO8pVvROY0ojAauLMb7/7h12tzbw6GAdvTZN+hljHcFpDcX6KOmBFbdxMk3xi9cf8e5qjpTMI8/XdITJgPRl4ew6Yhy4F9ZGkDzMKsyXU/MFq1F/M+ZkwWJ+QG4QYZ7mWoMyGtaBSM8mF71WgT+4v4kvH9+X7Oj1u/eYLZai9XK9cOObzuY6CD0e1np+6kL5VmJQTyKkLbfJnSSBnAdXOf7oy88k72uTGeeQqZJjNGeiYIplSsmlTZDMh8FYhGS/UIJG1ks38hFH3CMcTGYzXI5mmBOwIuMyrxRlzfdHHxI/aIkBRHbXIPSx3u8KhCLLjLvAdJXIDJtLQm5gOvQIuFiSou4xCvTiUAALp/4EQMIwUjCBhp28nkmO85sJ5qsEs/nCPNc8pnAG8j/qd2JEZD3ycCGjTmwCHjh3Zpm345qSZ3MsbxlechbkZBbQD4BhiwkbCAJWBJEk76lBbbfSZNRjVHMN8pnnLn9mIvaO22JiJAsGNmgGoNM0mDIKGzpwgsgpaGbBC2y2CFTWSSP8exVclHcyIc115Ekj6TGbbYHC7Vqi0TCkaiin7pKZnkVmJ8FuA/Vp7kvAyqbZZAzahNMKKCUyNdTs+tRpjvM7pUP9X0xsrU2lubdxwGAeG7U1J4F2MjoJzjVmtGLKmIFsAz6ZlNsMQRtAkU0z1xX7YQFxNYW6uf7mIXIHBsi8lAAYJd4801oeVkmq9K47wIpgo/2cJu0pI5BD9h6ln4pKNCYGGyzRwNmkOxHGRYyjaYk3VylOZoXOLsqX+dyKeadkqJrlK8YzAwwoUy1qwCrBk97vAlYEr3kj7sCqBrBqZHgNa6D5/wZYme8Ti3qekVbeNSCX+VBxMshmnX9u0oCG5VyzoxoQqk6qkbS4ZlI18po7cKxp+H7IXbcJN68fRT7ELQp4TqFrSdP142KAf3fm4NRZx3VFYCdEN+S+Eikdkdd9vFpilpcYZ3QLMz82Ma1k08Lk0VquXsvOtK+RIUdZ9XyOH5cVvnBX2CpPMMQV9obA2loIt8Mvsqw8JZESMBGYVDJlkq9vG2nJaG++e67jPIXLhp0MgskCyTjB5fsbhE4X9zYeyIfi9OIYZSvB+m4XbqdCuBEgp4E0JR1BiEqx9RaewAafILRJqiwdjQxZARtqKOpqjkU5p/bLBMvRAtObBZYLsjM9HDx4hrjTRV5mmEyvsVyOkaymYnHGHR/tQSSGGNPSaH7OuPJCCWgGqkimwt+bdE6jC9gZzkI8yVEwWXY+x3KxlFTE93x0e101zxw2EE3m6xK8YRq1ak2B2i6I9Smoo57om4TCEqEFyIpxYICVhgJkCvDdyd/UJv8KUeD14dAkJxO7hJPR36fEarZAMl9hMV9oX2RjH3U6iDsElVy0aCvq2bBFr3kLDNWNt1IJRWbTV5UQBMuQrzJUuYPRNVMCrXnxwxbCtocwZpoiAc1KwL9lYNhrK12u8fmjn1XqwC0IdFvyJsEqgcX8oscYz5aatWMMK0saa5Lt6DGrhC8Of0R6q2SeT9CKUy4mvdHvMYr7CDt9HhhYlkyVJgsNyM6vMLk5Q7juYOvJFsq+i6Ltw+0MkCFAy+mSBohiVSJdMfLelSRQUltnBTecwS0W8MjomhN0SlCmmQ3A6oRQOc/y+vI5in1UbR95m2siBqo+fKeDYpXbe5Vc00HpVzLPz4uFvMJa6QJYzukrgnJJxhjZfLn2ePnxNpLOW/DeGJwcZmnPrwccJvWseyCnhSRhI88z2hpJY6s0Da5J+m4ZUrXgx9SYdgBpgKOGwYYfZmFlLFBjRlmvJeBCA5dP/AAJvtIrTsnh9SCgtgtommgD3M2vpmHiNgwf/XxJksxfTubNvq8z30ItzANJCpUaSOLrsF4w4KNEwiTUIIbf7SAc9OBT8h8GyGQHWMvgeBbMl6jmS7j07eW5yGeMbGbuXQKVGnavgVV6rzXbmzUBexBTcdXrn5+deUvrG2JzRXFHQDaHRMlyJY9NgUk0Z5ffMNcGP6fF3QnApcS4MPlyw+i2wUiT3GhMTjvf7J40Axf9N98LbRTqs0zptzU7S3Xw7XX7BKT6wRHGz21+lkbXa1ZKI/mlEsiYv/KypV2AkgwtiZB7OBmhUlqTOcQv1nW3RtpMgbN1rPdFoDGllI8/l6bcNeNSJAnjYRHMsc9TG9279dquh9HG2KwlZiRacP9WgrXpval4kliXdR4HI/SllBja0q6TksxRsptbIN4wdmLMgx4uygoTL8DU83E1myIMPDx//AC7tJupUkTSHRhwpv1fDwsX9lK9TJHQb7KHzOupjxldHuHxpo8vNwoMnTHaLdoscExnfoO0t+Ge8ncBq7vQAj0ft4nFtg4+BZtlY1Cv8X8faNWwqZq//xTAUoLiD5KVa0JA7YnGUzRLzWOuMV5vZKtGGCAuHOre6rrIrsLWgbH6We+z/qy9ydQj2tio8eLS2v5PSRL4b/+Xf11xUfFjJE6Ej7MWXlyXeDkPcVm2kfhtTc2aPbYhldsjbFMckb0b08BPLrbQQscAK0rousUUnw8d/GS/g8fdDK10onQQMgwiJ0TFXQ6hfIleC7B6jXPGztKcmSlJ7PD5MHH6BchvxEuWWsyPdtbx1ZMHSkBjTDmbxDAySqpZFRt9ziiWNDl3xSj7X//6N7hKKsmMnDDCMi/USLPJJbpOYIzpQB1u4jT6W0yxN+jiR08OcH97DW7FCVEDWNWFYHMN+NnjrnxM6EfgxT150hCsev3hCMdXY0zylgyuORUltZwm1/QB4qEX6DBlAx2LqUDfrKHvYrsX4cnuBp7evyfpI2U7/EUWyGSxUqrgu7MbzAoXEyZ5dvpKM2ADPowDREwsyyibcvGnP/4Kw16XeR/47t0RXrz9iAUBpaCNGenVLR9JRnM+F1EYCADge2FzT/AMk3M829vCj778TKwUAlac4NLLijT3/tYOPl7cCAw7uZ5iwjQRspFrwIqzND5sXGGkaVLuSJbIRreNdbJktjckWSOAwIb0lvYvmYYj+drh+Y1Ya5dTgo4BlhnT6gp4AkNNA86VRYYZI+S7voun+7t48mBHpqpBFGCWVnh3fKlUyskiUQPAQpe1dUwjZP68hKb4Lg62zFB70InV0OTJHBEPwirFioBUEGFZsrmY4P27Y8klH+4O0InYXxGwCuH6QwESJSVjcUeA1a/eHOH99VwgXOm6WM7nGLYDxE4hYLIb+NKMBzWY1gAOolDXDaM2tjqNgz3sZLnCeJnputOjUsw2TsNaLrpOjufbHfzJV58hjGIcn54YK6ROHvOCQGDNnc9j49PGybkVNUlKhoixaexgNKNUS5fLsbXWkwSCDZ6YLGQduJ7MsJdMbbplatGzxJpWASQtF1HQQrqY6fAitZqgwYJTNrG/6PmWIwpoeksgLJE/DVlOPCxpDk9Am2wtluhMO1TDQlBGq8EKQtu8bcLH4i1NVgKA+bNpoE9wvNvtCvjk+/WZDihvr0S+UoulxdYGvifQivI0fj+9AbJkTqLhLbPq1idFhagVJ1m6QrsdyxyXzy+LNLIVyMIrOPVW2mUNmvyAYWWSNoI9BKysISRlngccdfMsgMkmSNWcENSwQiMw41ECFaKJ2yTRYnotEUdR3gRpWSDVBTIBK7KSEqZ/1QAWD8aEDA6nmc6ZTNVYDEw+zdGJYgEnpM43xTyLrqwGOAPeB5FJaxbNJyc/zw7J1WtWzqdFgUkIKcmLJNfhviCGpmcJLmwEBDTVYQQ1DfH2JezO27NgPj/WMOhZkhTY2INNgdJ4hdj31QWt2AyUtHkI/UjXjNNVP4j0fCyTxIpHAci22sxtqTZO5X7Ge0j5j6Z9BMYl7IJTrJCljBLwkLY6uM4iHE5KvL1a4GL2f1P3Zj2SZVl23jK7k03uHh4eQ0ZGDlVZI6urmy2KaFAkQVASQEB60IP0dzj8COlB/SQS+jMSKLIpESS7snKqnGL00cZrZtdM+NY+x8wzO6uaoKQHRSEQUZHubmb3nnvO3muvYeMzmXCNFmPrlPhyBKxCEkihcwCsmlYfnd4HrAJMwrMpD1iyx1Eu1DJr4IckgZn94OYsMauzdNOSBQNWqRlLyYBhUhsFdAbALOlPDE6fYUkSmMHE3DDcv/f3/bJ2mzYxrCg0qQu2vma3XaMX3Zn+5Zu+Xvcf6k5D9auhzke1zmASsAcXtV7f3OlmvdXbdqu7vdT2E0PJmMpODWcwd81pwwG60fhQX4wWC72/bPWnZ5Xe1xudLL7WO/VSj84q+6cMTkeW/G1ZV1D47J+BCXYRgBjPJabjAMA0ERvYPXttF61u3t7qluHFErnvE/3ko1+p6JX6+Df/Xne3by0vLwZbnbw7UFduDIxWw6FjvLizXmVpHw82YvBCYokHYGRJ0SqlOWw2amdLTa9nWswx/R+oHJzow5/+0j+37QBtbrVe3unu6o3a6Z2aqq/RsFY9KDWAcT4mZbdv9mROvArvoUi1CwJFeI2ZbUcgDd5ey43mM1hMM7MnsHo4PT3RkPO1KQzaIB/CsB3avG3GWFOwi5Lxdm7kDdwkOQ+fD79ThgH8tgQw/Y9mgXW3w/PSRuYg0zA+O3Vt5z+ZM9zd3IY3WJL2UlNUDfIX2D6dxmcw2WBw0Bwgd6ZhPMbSI18yqQJQiEHgstNm2ZkZs91Ig9GDGCa4ad2ojzyu3KuAMcxAEENy+64h64vf4VnJZ++rtymsbuOcCnZHmCkHQLHXeDw5NtqeNoXXF+CumyekdUi6IQAzMN5aX6sexRuR6YLJ1qhuRmZebzkDYE5gSs8lu7zT3fVrNec9Pf7xhXoAVsNS/Qm1LvXX2N4y/Fzek5naFWDVTsv1jYriTsVmkVIpV9rOWnsSGaDwkxced+zrZVOqmGDjUWl3AhA8UF+nqoqJawFSxqmtAPbYOYuCwdxOxWap3nKu/XyubjrTGhAScBS7iBTAdPA4iyck9ikYsDDoE2Mp/IuiEeQ3OzUscYCZCFHhLMDnLLOd+vdi64/m7kdwDMIdoQgAYhEAAqBiSVV6ney/9n3AykxWe6gkibrDpLLfVEAs/OJ89Fl5SIJNcqTY9M0U9DAu7df2EAV0MyFv70FVWJFH7UcNBuhBgA5n/+j0kYZnDzR+eK7qZKQNcv/9Vq0N4ZHnlyrxkuVaLzfazxbaThfaLWC7bbSeTU0KyAwxzyCSxN2sIu+9MggOYIkna0UvQDp11VMxQVqI3o9hALe+VgVQv1xpcXtn1h61JynH1EVIkQHfzaiC0d6DQRXDy/w7M+My0BNDqsO4LOArDwGou3LoiPUFx8ADD7SCYRRkj6g1srdeoB8AEWvv1kfAiq/NKibq7KEHD/YXA7C1X0oAm/RDs6tLM0ORN1qjYmDzaNZvz0aDjeFZBUuda009zZlBT21Ag6Eha8Ryz6jf6SXM0g+uXGLcIRtsVNUA4Y3evp1r05GWB1s9FFWhrIK5y/7Sswcrah18jNc9POWwwKm1LGtdozyqar1cbzWDQVw3ur27tfXLH/3ouZ4zFLGPNIxcvOeijqdmsmSxRdHDsI/p60Sr/kiffv65Zpff6KePa/36otPD/lTDgvuwM5nBknJqBQNWeHYxnIyB418BpGxZkD2uknVFAqlYE3+dJPCwlyR2YgaLD0y2A2IUor7ArqPGpF6iH/E6yaE1yfonA1bIeDNjMgNWYa4eiyTUFDHkyWDVEUCPqur/d4DVFid7DAjLsc1c/8PbzoDVVe9Ey2KgFkSUxsUO9BGnmylyWQSeeEVps08Ttfh/Bgqg4DXtjZ5VC/3Zjx/qj54OVKyuBYCNnALT9daUnlrNyUO9mrf6i0+/0Kdvruxj5Sw2miisPdHJ8jCslypXMz1/eKKfvf/MIMIY8+QNRSCARU9tGwUhD62Nx0xXh53R12Lf6H/7zVd6vdjaq2RXgv7utWD6ggSrDsADwAozXACrggSyYamfPX+ij54/1pCBLP403hR4/zlyMhqwsqDAiXhzmBk9EsrqoV6+vdJvv/xWL27mWnYYwPcNdGB6CGjF+2bjQOpDs4eT0Pmw0bvnp3p+fqLHJwNNmhBA+CpDFXcjvdE3b6/18Vcv9fXbazVnF1olAw4YEgX+KN1aj89Geu/RA/3k2YWZIbDoXlze6JMvX+jF5a2vdzmauOEzX8YxNmG+boo7ki9t9dHTMz05G+nJxQMDKvaWwpDRPjaNWqZwKrXYStfzld5ez3R1N3NCIuyAXRkNIyAXXjwnTaVHp2NdnEx0OqzNkoF9FS1YeqhdTARvjo18sdnparrUy+tbvby80ZTEM7xqiC9HYlAUGtaNJsOB2VoPYWyNGg3qnoZN0OVJElu0ncEqgIlo2JlwHM1dAT8wZEY2htzN7B1HuHY2CEfec7e8UzU5Vdsf6stvr/TpJ1/qg2dP9ZN3z71p7jYLDQYj9cozG+p74lM3enHb6t9+hg/XzFR3Nh0z2TZL/fHPfmRG17DYey1y7V3QdZ2ljm4ws4wqMxx9ffo28f7y5Rt9/LuXeoNkkvuKP0iBn1mrX1wM9Xf/5q98sOaN+e7uTqPJONF54xlOHq2pkLqfSJPvSUy18wYQ9tnBWPJvMw/jnjH9DxAch7vEzkiCkfRqIevARJkDN724p0zwT/AXirlSNAMeWMb7MIsgM/bS97vgSpN5gHWzbRLDyM14KsYsOUtgn/eMxCflYItiLZgrNpc8SBnT6/v7gokX7WL8hrlD0bdYLLRaLi134WWYyg4aGlgAI0COWqPxxAV0eEnBzhxGrLmD2JMO8J6pdfbLi9lYpOkgXzV7An1/f68VbFOmtwA5aZqMf18koyCdTdzvPH0JJbI/7/FXuq4JmPCNNgUZD5gE/dz7njzcsMnrlvsfnFyaZoMVBmpC5gdg5VnlwdQy0ddTNDweEnF/772de3/N3iGuBFN0s6VtyTg0FBVhZns4nNwzx+dz42F2V5aO5y+LaxoTx/Rvaf8x0JCmqU1KEYpIglSUJnZJBC/F6waInNeHXYb80wDuDCxwrcyUCgYp64ikpq4Y68XdVp9ebfTttNPNhtRZJF99AxNm5vJ6oVkLaVAuUChkt61OtdBHw41+/rCv90drNfu5gcxg3BwBq/uF+VHOEs9VNtnIPlL5urOG7f3BXu6Uv5jgRkJQML7SXDw/KPGjkjfN0RMmpIXey1KACd9vue/v+cW+wB4ZksAAXwkcQAY67Rq92p3qL64q/Rb7lOZM7z5/X++cjjVimm9WBBSCod7M1/rt20t9SzR2M7C3JR4brA2A4EjZzGdOyCh4tofbrS42W53P3ui/+fmF3tm8UfH6U51XPH+dnjy7UDHCo5BimvMd9gcgSYBhlmz2kW1KDZHr670WtwvdAAJMl1ptpNHZhS4eP9fDi6fabfe6/OaFrl680G41U69Y6+F7Y/WazkMXPFyQu4QfJvgLDIGUoufPEc8ta8zsN5g5a2T8Wy1nM6cQAqJUw4lGZ4/UnJ7r5MlTrXYwWmGbbswy3sznWlxe2ZOIpC7OxXpYqh6VKoeFygbJXoQL4PHjqTsFdJK8hpwHlvxe7bKnxRyLB6S9XG8A82DollVfk5ORgRv+jr8KvjguyLOktyUxDMZHa7CYn0MTxtkNewZpYfbUK+tCFWlTqDLNyNqpLht1yFOS1Ii/I6PkT/ZoBjhDEs8mE6/FdrPWcrnQimFGt9FkhAwn4uMBsQArwvA4pDZMyKkhuvVO6yXAABBMZe/Cosan5ZklfxixLxd3miG7XE4DgId1VfG1tf/0s5KM8w/PCXIpfPbWrUOInGLKusVPJg0g0gbk58MADDtHaE/UdkjHYVAzfBup6A9UOnyAc7SnAZKfLM3iriC1BtOyp4zU3a38ftv9nZrzQg/ePdXgYmJvr/m2U9OcqYc/H+CVQZ69YJWuzT5eajIAUFppf7vS7PWN/a5Wi40HpXiFUT+H9+ZG/XKvwdlAw4uRdIqPpR1yJQJ9ytqyWAa/7KWAB2ZMMxCiRlsudUNYyrevLU1EEuzBAn5NDKvZkb1G0zmR5FKczSHjijqwY21QTzt1F/ZfqWrQaMCgDKZHt1W7Xmq5XBqMCklzbGCcuWWyWMhscgzIN9tWq9XCoUvbJFWMRxUQgLO39FDfki9A0TjsDT6SJBuyLTu1BsMifZbjER5vwIMZ/NQIkwJg5b2V1JqY4e0N4q2XS0sybRjgsIyl6wgnx6WhlweZg5GVBIMHD7WnT+IcKPtqe533C0BND5vA6slC7hVqqGk29G1bMyuLdae7F6/tmWZ/Jtg/yU85y5rwrKuGAw3OGACM1ScBHmnXbqNWrfZD1iJrmaHZQIXXWqmi6wf4P19Im1Yd15ffm1U8+wZgQhaISTyDWa7z/eEJZ/ZqtQyZewJ4uQThZxXrpazH6WwI9rRHcXukgavj4DanXPJcItlLPkqeN3at2nbhwWUk5x6B5LJs1DR4gYVvXtGwzrlVG21g7NtHbmECAXsp/7EkxRS7iyRfA/xkTbHGeF82WGcPMZAVoQ7BgmVtY4gekn72LVLrUYwAmruOofYtK4PX49GpmtGFvvgar9WVbmYM+elf2U+jV2SNAejgCY2KCMBqua/c7653fc17Pd2U0pThfAmgRdCEner0sO7r8aCvv/H0gc5LBvawkLlGGw8tsM6wPyLKIX5+r9CSsK/rhT759GM13Vx/+6ML/WK80Fl3rQFeedwdgE3vJ2vXJ4PxaTDTjhrKqAuTDDQ85pLvk8G+GNabXZUHcikc4cjGKkK+mQzX89fnuiaz9Hh96luUNNx77gtnIOCUe2L7SzM0D1kgpICDUTts4F7PqZj2TQMQ7hVmXMWZj7qMQXekSEZqYJKTA7CbtYUaIBjQUaPGX+7X/jmlOb/37N11GDB/p0/4q4Xa0fvr2E/c//nf36O+8xMS0Hr/33r/4n/+Z3tSSpjqdsVQr1a1fnO508fzRpc60aI/sMcSjY3NkRNglZN9ovBPE90sS7LJddS58YDLDX7V3upxf66/+d6p/vjZWGdFq3KP3E6qkUS0TM0rp+pdrzr95ptX+jef/U4L2FU2dqtMF6+4AbB4urWazSyxjd7VkwcTlXs8ApZ+MCsSKFKsciS1RKoI/grbbWGG1f/+m9/p1d1Sd8vWlPpygPgqkodo8Eg287Tdxf9aTbexkfTP33uiD589sgSBQi5EKAFYOcozaAPuo5rB2E36ak1zQmE50my11tubqT5/8UY389bMKMx9dzTyiV6O7IYIVxhqp4OBHp9M9PRsoscnQ51RIBbShgfPGCIbSqnVdm/DZgzeX99MnWy2SmbBsECYuOND+PjBid65ONPzh5NonKva7+HbN9cGfQBu8DEKZ6loJOz90gupIqyupr/Te0/ObI59hqkyD5TN4sOXhGmk23Y2on0/AKH5ymBVi7HertPdau6FAvg1PljQAAAgAElEQVSDFhnWHAbPp8NGI5g1FKaJWhvSt9hOcgMLhZmW2Am3y9Y/fwkTLxkH2vTOCU+FGoCrqrA8jd91KS1Xs2jk8d/wsDmmUSHJLK33zmCBNzGAT79fKM1hgL0j3peDpNtoBoNqfKqZGn3+zVt9/tnX+vAdUhnPdVp12rVTs2n61amWTHLR1w/Hej3r9O8/e6HPXt5ovY8CJSScG/3qo/f0wZMHvt4Vrw/d2k3hzgCWCTuWSRwZDAEM9FU0Y11OV/rixZW+ePFG0+XGQKLvz2ahXz4a6s9+/Ysk7wlfkMVirsl4rDXylByelK57ni5FwRUgbRKAZDJ9ABkuGsOnJ8CnAByzAThuM/w9vITi34+/cpO7szwwmt50333vk+TFk6HopQMgizXq95N90XLyjEGPgKGyDx8Hl5nhid3jn3PQh4e0kuImDpjU71m+EZOsSBiKQyCa8iPgFTbQR4kZ/gEcsIzHrkk1mjIZKvTBB48tE+UAqWEwktDDYWOmeV818kAXoFmGnQ+VZJqJQTCFu5NYQh7jhhTfAUs/tge/EjdU6b276CpqM01jYpynusns/N7BFQda3BP/LzEk/M9MI1w/H41DD5KVZFh/kAT5C+NOUWT6/cLeTIDVkTkToEU6RuMQ/atnof/lYMSdkr5S2FKakMcUOf+mkcw/x8X3YaIWayAmiRl2CiCHc+6A16RUoJCuUVSEIWfAVD8MWJVsMvlVDfibX2OmCa+1aEmbjCYwFlkAPSwlJDXTrtarRU9f3HR6tdg78dXm/GlUsTEtPZNWEiBhNmGELAAwAFj9eLDWLy4KvT8iijwDVil9yUzodB8Pf+YLntG6o4/UUS7YmfmQTWcDtGL/j6LbjK9D7HfcxeM0Lz2vDkH57mvfL5pywfNDt99tKYxCACuDhJ2qHpH1lROHAKz+zWWpL+alepOHevfd53oyqtXAhLBkigZ3pOuN9NurG30xneuW4hffs9SUxr1Ks0+fP+GzQsVT7ToNVis92tzpv/vlU33Uu1P98nNNtjOzbs/ORhqeko67VwGIUyNNq1PKWwDM1Cp7N3B7bVeYILdaLNZqmZJXtR6+956a01MNJiSWSu31VPPXV1pf3Xj40Ws26tcM1/qqB5X/DMVSrHuAi9gRQ35koBVLBRJ4kfeskIMlSRnPcNGomZxp9PCxqtNT9cYjtewhsH96MMG22q9W2sCSmK20eH0n5wMDYCCNw0AZIhSMEc509rPkwwPDxl53WxKeYfkgcRl4ys2ZiIEw93u1RJI4d6GOrYNfNwVNHAalSeYIi9efx6lZUaBbqoyMvSRZMNYdDRpEdMAvfp6Dcmh2EtjrR87m4zFIiUGd1AxHlrDhL8XPAISgicU7zoblmKrbG+x4fnnN86BrpxZWvp9rhh7UD7WqeqTB4EQlP/v8gTozx1sDP4vZtVnz1LesvcV0rhqjdwcyeER3CEZwU8PAL59+SMRtCt94KAUQQbJkAO8R6ANghR+KgyVIieTJMZAyUlWOVfSHQiaYlFPa0wg5djSfcIk9Zwk9iBdAx0xtd6v+oNP4YaPhw6H6o9ogMrUujTSNuh02LWnCngC/wU7Feq39Yul1Pb2603K2DneZZqhyMFJTj9yUYocBaxkC1fh8qPp8oILACy4zQBVsWDO3ImSGBq/PQA+W2KbT9m6m69eXmt5MPTBiiGyPNCbmtjsA4OPZTCM09mHRdK5S+mSEKRlsZn0B8gHUmO1TmbHCbQYcIBWPgTNrJVLi4mzl3lRlAE+5foJJt9kAWM0dsGEZuM+yYMoYgPH31NEoJzDUQ4J9q14ZAAkeZJwsfA6+HtaQmZVmSYehOM98eHLB4qOYx6N26MGYzT54JvGmQpXC4BlvOaSUPC/UQm7mYMghER3byqKYjC1D7uEpZuY0QQ4AKnGOMbCC8dT0CTWpVAGsQSXfAlTutXp7azYf6XMOr2GNw9LJAQaA2IDx40blmGRBqcV6o1up3S217q+0M3jHGgbgHDhQpwK8gX2OlJ9QqXZunzyAmwCsIr2O53HQjNU0eEEFmJTBxAAfg1Gez3tDGfZpInWtUuFEcm5xaH53+1bb7cpm5nG96T/C05L7YjApgYoGULaAaEsDVpnVZOYoX181Go/OwkeWfbRkv0Q9wrAfVjn+f/wJ0EX9R388si8qzK8ABvAKbdVultru2ItikBmqQby8hqpKrhvWDMcQgY3XL4DVzMMHmJ0xtCkNWI3GZ6oGj/Xlq52+fr3S69uF1piulAOH3dhRyf65Gw+YAYpgXOLZvNmXVhy1fWle7rTq97Q20BwEAdhPpLE/qqWfPTnRw2qnk5JADLxZ8YwGcIv0156HTrWm2utm0+mry6m++PwTPaq3+ge/fKYfl1d60F2r2ceAzu+Dc26Pe+VegxGAegasMliTkvesNghCSLAUj4AV/xaG6schWzZYdwjUfyRgBWCUASsPPahRDY5G+A/3gfPNAKB7WoAy2NHR61VNsORQRfA5akD4ChA+ACt71dnTCoA9wPhgMMbzCZ7yhwCr4/5x9DM9VIZ/DVjlFXYwq/9PA6xC/XD8FYDVNmKFd8VQb1a1Pr7e6+NZo9e7kRb9oVbWnJopbElRpFjcm4hmbbEDSCLuPpte8n3s8IArTbfQyfZWP31Y6U8/ONePzmv121vV+051nwXIjUarPtR829fr2VL/5ref6XLR2mcCdLfyQg3pBFKpi3qnnz5/rB89f8dyLSPOpEWlqNzOiSBsGrC+uHF1AFZdadP1337zVt9c3ujtDWlc7HtMQXnLYezBDacZBLwY16UmVWHA6MOnDw34hEQtJSkYrIoDgcM4zO6g1TLFaATw7DKEg7EkTafvFCuAq9dXN5rOV06jsnExFGimdbtOp6ORHp1iBD3R2aC2JxDgBUUzEcB58sHGhuEpTK6r6UK3XLd2bcaQ0VwkUsidykIP7As1UrVfh4ymDoNhmGCYScNSiu8LRh2/TM3uFwfACiuT03EVRtesCRawO+1Ag5lWUPfbeNiFBLJOjIYZ3kRKz/XsxvQLs9iQgeF3U/bVMAUyPzikK7kezFBGxjdMw6YJQFZJihBFsQ/WYJ25qXQBEw2CfW7sdRMysAWxvo50DV8fo+ZMpjGZL4N9YZlUnrK7sqWkCj8eGgQmEfb22uMts9NuONGbtq9Pvnqjb795ow+fPtav3jvXwwGak1uDZ2V9ohYqPtdqdKrblfSXX7zQJ1+91WIN8j3wNXh8SsreU71zPlLJvbJhc5imBn3UKIDXKsyV+4abhtb6jbr+QC+uZ/rN59/o5eWtJXnI7/rruX79/Fx/8rMPDX4xEWGN4AEwHo+CLZH2me+08gkEAAg0bTgx71LbGYyPzGhKTCWDe76PwW4KhlRQzwOw+v6vuNPcL4MC+Quc8BU/I2jZP9TKxlccgDSbjifIxeys8C+JBjrWV4AX9xuPmKq2eDaZnZn8CxLtPlJX+MQRNpEZNG4fEjjHz6UYZQLC11EYtcuNPv/sK716+dZF43/2n/+S8/YwOWUKEgVtyPN4/g7T3wSMHRv68DPwWs8kmET9Dz8ozMKJTMcTpPP95YDMwwYmiviAxcQvIpSzfOiv3I0ECHkyY3An7g+MDsPayQQ4zSkO19sHK5/k3uFmuVDyYoEZYZZiiuc1C+vg5ZBb7eO7+f7tZt1mwPEIZx9Nzv10ZNDqPmCVVhzF4QGUTesk0619ZiTAyrLRlCwY/VCYjmP8GUwijIvdmiTqdQLK7JUT79ryKCdehUyKNdxSbBjgdRcUDca+pxZLl67Uy+lOb9eVXiwLXa+R40R6IV5l7Ps2GzdzJZnSJy+DDFhhun6yD8AqGFYbDTT3lNZDnHTf8hX+jvIhebfchwvvM6wikS0GNP73ZPgcnlUBcFm2Ggs2AXuHcieuyT3AKt+rPMXLU8wfesJj16MhYlgUgBWrEmtuWEwAVq+7EwNWr7ZjNQ+e6Pm777oQhiVNI4McZLNrtCxH+nQ607979VZvdtKqqCw7tgfEIX41fYy4kcEA4v4vZ3q6X+h/+PX7+pPxXqPXX6q8u9T8+q2aYq/BECkbkesRcEDjQSqomxju32al9bLVeoFMDAYO7MNS9YS0wbGGTx9qwzNWl04WrNq9uuuFVq+utbqZajGfBjhUcObSe7NXRaHo62gX5+RbQWroDr+6tVOQOScBrKkb8K2hgScBrjk9U336QP3xyPKermCXSYAVDRieloTGtHvNX107mY1GnQaNnx9M7AhSQVIJ0JLj3sOjLnxWmLwXo4mHZePJiSanJ37Ps9lM07tbtYsAbqilDAq50cgeI9Zwqyqi+HaAC34dsKITi5jCfbVC63aP/e7wC8618LriOQ7AvjSLoWpG4QVmEKSn4enYMhyTbwRzIicGwgToa78AtIIJgzw4pZk6nCGSerke9gIi0RpJUz1UM8RzZ6L+YKiuIfEOI+tW69VM68Wdti0SeoZThZbTlX3+MOkPVl4OUkPmvrEJv/37Yd/UtZtJQl/wTs2hMzFHARBoHUYEcEXtyN7VYXhNXV1O/BvgCs8qDxF2ezPvDEw5dSQ/ygmI3vfUFCOtVzS219psp+rVGw1PKg0fDFUNmySJTmd1GqoZsup1loR2d1u1t/im3ZiV5CEbHleTsRUHo+GpAY7dYqnl7a269UrDUaXThxM1EwaNO+2dJkRiYLCrXLvD7N3sVcOImq80u77T9G7mAJpqNHKaXW9Ya8P7ICGvGrrmAlCIEo8qfKvF8s6DSIODZq1wPnGODszQKgAyLUMP+TwAFwwrzjUayzwIAuRgCBmvE4Ev/DdYVYAbpEvzvXjuBgLCedLTePTAQBrf68EqQ6jdRmsAkR2J06hBACPZr7iPA1WAENx/mHJWCWDWnZg8W4AR1iSTk0rbYqRmMNEQkIsjKBJUHKy0bQFSAKzIZMeKIYydSRIcjCaqhuMwV892EEgBvQfkIRnkprWHoHivIptvijp8E3kthjKL1uEDSIFJy+Q9sPYOEj0a6rq0Xxxg1bq31qJbaLGea7WZA4+F/Nhp0VzfkRpAG6SB9G3cM54tf5ZlgEhcY5/JhMeMNBycJMAqgUkpmZj7B5jE/b8PWIWnKz6VgJXD5K3FeQwYxv0MtlyAVuGxClDJPQFQY/+3oXoPW4yp2g3MVsJe+BnU09SDtepyoNOTc+9NwRBnP1n7PRmA6lbq9ZNnHQEX/YGa6kR1OXSoEL94/QCs5lpvl2aAhVk5/zUseADPB6xl5I329cIaY6G2nXmYGhBzSCjpKZp6rOHoVMXgiV7fDvTZi6U+f3Or201fbTkKphQ1PcOHDQM5klQJOUGWTd9LX8X/h/GE5yQvGzI26ggSQ8fFTmdVp/fPh7poeg66anp0z6Gy8vPhQUuhDt+rbqM3i5W+opd/8ZV+dNLXP/qT9/VO+7UBK3yweN42PSzcqUfCm64hATclQEavF32An0/X+DGUzJLa+76a9wGrGGJyXVMNl/x8+f9/iGFFX8F5fAhsMOsuBs4emFO7AyC7p4494z5gBfMNdhU4Bfs9bMH7gBXDoQP4m8E1P8cBwNl7NTXXP8Swis+eTPZzLZ0KMte93y0Y/0qp9v86YPXP//yf7aGAEtfc9QZ6u6712W1Pv5k1erkZatYbOF3H/iopycoIZ0o9yokonk65MQnQKgZ8afJpOlsvzNNW13pnsNWffnihP3n/oarFWzX7jYEo63BhLghPj0jP+8QR8td6fUtaVhT6HNwACqdNoV+890jvPz4zY4ipAD5DNtejCEC37IYiDHljA8d6G2YBRueFwbhXN3d6e3XjmHpMSlsQeaOaso8V6DPTP6LjTwe15V8PhpUmwzohlYGu23idghkzQbOtIokgCiJoeuGd5TQwT8KQBzaaLVaazlZarrda+XdrymtoyEtNBgOdQUtHvx1Ztk4VsuwIvwgvwCjYAMZ4dYAvfjM9avE1wNOJQxPPEZuQh7xtT2pd4OGengAK8rMc+W2j4WSInBuObFrsZiPi2S1KiRFlYrek9Ds2TFBoGzhmM7gk5WLieKCkH5kx9m9Jhn2ReBeNcWr5UpucaydM6dYp0WsQzBQbNcYUMKm+QjbGAZlBjAT6WAOdwAtLxVLDRXFn48D8YPKdaUN1xLLXf0zZmSpToFBQO5GvKLQoBvridq2Pv3ylu9ul3rs41x+//1DPJshKb0OyVo29cVNA1eMzLbaFPvv6jT7+4oVup0sj5SSz/eT9d/T80ZkejKDpEz8QMrMkzvWh7zvghy9YVvko4uhHVtKvx7pd7fXFN6/1u29f2ywctg0G8n/8o6f6yfMnSb4a7Dkmg6TD5emC2VoHwCEB1Wnzg03h+5Sij/18svq5nt4v4r1GJl28t/DBi6uL5O9wf3Nvm74q8RoS8BQ8ljB9zGyjMGMNJmeGMpKZcQLIwlyYdZTESRkwS/sXHjhxL2MKHjr2WHMAPu1mFYao0HXLZDbpuGGKncqHRZ7ixz0J5pM/U5rKePrBitoVunxzq09++zu9eX3thuaXv/5I7zx7qEePH/qQYjrL60EVtj8aQL3ZU0dj0Oj/Y40z/crytBwFnVNBaOJup3PLWChqmQKPhhROTJRjf8Y0kx0BYCEDRwEGxK98IFmulo1wM3U4oWT2A3aheWQZGPRPIJfBioQKHTJb01olfexwn4/KswRusP9R3KV7e2BYHkGPSA6M181s3yOQmyVpERuePpC//P56NmHM5KQ0RfLLBdAdnz/upUE9r7fkdeBNJeQC/JVvjyjqKCzspeJmOj5hyFAj/SeDkbAdkT1smPpao8eeIM2WO92ue/r6eq27/UBX20oLvBcNkPbCPHu/1zr96SYtp4Ul2a2B9+8AVjCsMDBd3AOs7rOeguR1/MU5+t0aJNZ0ZlBBWcc0OoGG+fUTiGg/lNTMHADVA8ge4PXxWT6ut2MqT6Q4/r5fB8AKiXTyRuIK4Wcy6xq92Z3qX73q6ap3pvHjd/Xes2fkHkuLmSpLvQnoGKgbPdDnDMe+eamvV2utSe3MQJpTH+9fkSNghVdet5jpqZb673/9gf7Ok5HObl+rd/VKd69fqUdzuF2o34elyVnNZDjYFR6eMXleM5EH6IhmgHOyHAyctIWB8WaI1+ZGXYk8q9F436iY77R+PVN7NdNmurIMmGk7foh4osSALj0TKVEPT06b7FIX9bba4uUCEISUyRKfgarhSOVorGIwxvxJuwopf6uOpoLGkJrEzJW92Qv1rlC5AsAK5hTJYXh+0njyngA8NqtVRKI7Hh1/vsp+iQ1sqqY2YIO/l+0XKuwa9mpb2EYLEdhA8wxoaEP08AFOIQ35GV257kImSC1leROMIcCBZqR1G9I/N51IL9YwdVaWxZkdnNJTafTrwUT1kPS/oVSTTChtelvt+jTrDB74Xps9eb+sVGnYG6tPwnWWEeIHtF5H0wEoxn1HHomsBt+YZmAfRGo/DMwt0ONeAFqs5maCUI/DWgOkqnuNqh7eodgtRLPGc811NstES3WmQ0X9B1CFv4xl/yVhPQEW834AR5F4AVwZaAawKrauRWsa3erEflAF8j0D6zJgZYacJ9Y52CFqfOqtQXNiSVI7v9FidqW2vVVR4e3VaDQZWEp0/3lmaw3WLxKfvpZXW61may0WM217ncoJBt4jaRjP4KCZWH0BQDq/AqS9dQ00Hg80GOOdhu3BXr0aSSDtLA3fTnvMyDGNn6+0XW40mwFwbNQbDNScnqgYD+0txxUsmsqvA5sLJlPMXWHQbgxY0fB7/bo6oIcA4ALoGfnZiToTtgzSVsAqGDY8j8muwwwbXmPo4TW1nVk8vZ6Wq6nvB7Iw1sDhe5wSV+pkch4sK99P+qOtwYp2PdNmt9K+FwAR+we9De/L1wzrkbTXGHhZr2wPEIyhBFhhT1COVTcTe/oBkHKOu5YFeOKztFO/JmvURv0JsBqOTlQPRpHa6KMnwFwzmBJLjKuCXJf+ic8MYIUfGgw+90R4kcLosm8SewbejVFHONGdwS6SVAqMcu99aLVvNV8TvDMz0FMCWPoAR47LawQrj9dij2Xd88xabomkzOBASCO5l0115jXMMBGQKHt7Uvvai3UPE5WBX8jeGTSYKWeJJsmtKHI4E9fqdgFYrTdc57kBK5h2AFYNQDVgQsH3xOsAAk2X1/4crIHYj+gbUZo2Bh/PJg+DmW8vTq4T6hRquoWZVvse94XPAnFgpGF96jVAbcov7j3vY+X3s/A+BusrNlMW7kCjwYmGw3EigwRgtVpNtVxO/ZnoaR1WYRsr7uVYo+GZisFj3ban+u2Lhf7y2yu9WkmzcqxVQSIvNjecRMlzyh7XkRxrFmOS3vKz2fNjiBNJPNyzqrfVqOz0aFzqYljoYlTppCqciO00ZtRIYKsbQtn6etUu9Gax0NvpQsurV/rZWV//6I+e6cnyCz3oblTbAoH3FAqqXi/C2OrhyYFhFYNPHuWUfHyvGIo9AUZVhBNkgCr7fub/794rWYjk2uUPAVYGoFzDBVvLzHmDqhEEFWEaSAKxF4ohlPuyxLByynnynGW/Z0+q8fV10BAeedxrF/vRH0Znk0z7IW78YcDqPsMq18C5J/iPAazuf+2har8/vD5MoH+AeQAb9/sMq3/+5/8UGM+o5nZf6mo71BfTQh9PG32zqjTVQC1eGpZ2RRMa8pQo4ENGESkWbEAsR0+mE5uC77GFUr+nQa9T3d7qdDfXr56f6W9/9FSn7aXGNkg8mgaGV0ylohnpzd1cX756o29evw35RDgT23z6fDLQr3/2vs5GlZq+TPlERoVJMw8kmzORpgc9u6mcmJ426vYEZRY2HcSke2GgKKjq1q3aXBVNaTz4VY2XQOUEMuKYaQTca+f0q0wzZ3oXAoWkO8WLiI0ISih6+2A1MAU0zZNJo0EH/jvsr57WUGoB25xugcdX4ekqBUSYijIhoJFlkUfDFN4FMGfCVJlmwICTjYujueGBdcOV5GQUXgPSaJKhrFkDNGZJ7+oUtXuR4iHzSFLHlOrlIvgwPU/ymOj+krFhSknJKXD3zCQtCXORmjvGJKMyjTYXpPGI+f/dm/C5RKAhsp44DnfHwjuulb04cYKyZCebvia6flBjiVhl0hj67CCwBP8HdzBTSNfhZeIGJpnYHQBZdVrvooi1bAQ/rX6pq67Qb97M9ck3lwIcf3oy1h8/P9WH57UGuzubQBblyDTmLRHng4nB029f3+iLr1/p8nrqTXEyGuinjnYdeVqvbmV2GPfdjBnAR59vISny+XPkH7kphtzTqVa7r3Q9W+mbV28NznLdSV78ybNzPTk/Sc9z+AyRNORNeRebaEyw7oNW0XfnyYOHdZbSRUlnKA/wEMA6p4Mls2nf1jSp4e+BIyS+zn3A6kDMODKs8rQyAJws2QogK5tZJqgo/cSQ5BmwSuBD0JpjHwugNUk6kolmrKHEIjKw2LfnBgdKHBgx36GgqqvaDVGsxQDmcupH/Jn2yn3fhpTXVzN99btXevniUss5BqA7TR40+uBH7+r9D97ViMAIUgWd8Bcgricgifl036w1b+8U/vF+83UNQJxzatP19PbqVmtAtb5s7j4hbRPzWnxhuHF4vKWplSEVrouB6gBvcnpbUqnFs5WBhjTtgVGLDw9yYRe7uVBJpps2/HTyIAdlsLN8/fF+YUOleOI1AfYMbhl98p8GrA6C0ftMvAR+3gMq+WuYOsdm4T08SUoP0rLQqH13L0mAtgGrxAhLWYcG9wy6pgCR8DZgQmxBGjaeQeE2wyKMkMPA3q6oWgNqIO1OU0bboFOsIjnia+uBvfxWTEJJQ0I6vZFuZlvdttJbIuF7jf0ZNsRwZ/jWWybR0MlA1p/hvodVMN9IXD3ZL/WjptXPzsPDarBfMKsNY12zDI/FwhH4jb0EGdT9QuNg3pr2eHx3AqJOAEkGJtO1tOfKfcHvPfZcbAXH/5qZVQd2UC7Ofi9kRdHKUMqjA5+DMFDxtJntBnqzPdH/8WqvS51q8vg9PX/2jk56a+3nUzOsaHBW+1rdGMBqpf/z65f6ZrU1YOUBBc8vE0q/fgaAMiUtkpBga51v7/Tf/vyp/sGPHuvJZqrezVstr6+0b+ea375Rfw+AkRvYlEqXnHOdxsr5DmA0QCpemNnTH1Tq4ddS77Vh768KB0yM+2NVbaE9aSrTrXZT0txI7IKhsTQgYdlE2u8AwGCQAAYV0NzLneV9W621hjU1LGxmDGvC7CIkXPiQ9Euz93ibG8Aamh0YIJx1Zjr1Ve37ejAYO6nU/j/IGAk8aRkcAlxtDHiEr1qwoPico5NTjcYnqkZcf5j9kCy2UfdYqkjaHTRsmPfJtBlQ3YmWAd5HmBWSnVvtsWSwZyZM6xiMAdpUSJ2gr9qOZ6MNrIHl3CwjwDcz5ew5FXKipjlR1UwMKu3Kwsyy+XpqYKDdzt30kj5tSwASpHuNTkckBTfhxujXgSlHowoDgiAQbCB26pEaaw8uEvIGASbhXSfF5+b+AaZtlgbE8PzCwKGBLUOKdoE3T/ZU29mMd9HO1NUby/pCEsneA2gxtOyQphfQwmc3vlEbwJSFui4+P4AVQAQM9aY+U13CzhjbYytkgOER5xRGGJzJ5D7K3jgLYee4Blkttbi90vzmjbbrObacZkINYSAB7sEAM3tUTnYlJGW37Wl+i08STNGtesNCFcnbI1LmerbIAHyZACbtS23u8E671g4vSMbaMBhHpcEMAFn7uLIuHO26036DbxggQgD7HUyoyUDlZKAtdhA8k7Afa5KITxJghYwUABaQYq354sYySjf5STIaMrJgyYXkNuS2ADb0HIBDZmUlWRyNOOvQoA33JfnvmGGzmvrn+9lNYCjnF/cgAKsL31NLPPEj2uFVttBqMwvGTDLQRxKITLGuYQwFYOW1Ty3WdSFTTGAa/Qk+VgGOw6oLdg1rGP8n1BIAmqyT6TdylFMAACAASURBVN2lh/EwcoN11ouQrOHEVifuNcwuARDlvR1ljTHrSfI2AzDI7rA8oKaht5CvlXsa/Ndgs7AvO4gjgE6kwtFsB9C+7tZa8vnNYFq6jombzjCeQKIArAIUhMFMKvTa19cgIr1T8jTmGg+bCw0aQJ5hkBksrQylBfeD5zcAq1CpcP6HPLMOCSGDSNfGCdz6HsMKvzsAKz4HYOWRYUWXgWfutdYd9z6AIRvwI6I1W2yoyfAs9hYDmAw2GHDEc4yv4DopbAKwGmrIswJYaTP4VCMkwAqg0/cRsB4oacdzOfb3ANjR61L2AbS0q5lW7C+Aot5fQiWAx11dTzQcnqpfn2vRneizVwv9u29v9OWs000x0QLQCi9W92H3Du9UowYYnlQTdhQIN1te36E9nF94OxY74V4NOeRi1Oi0qjQipM3+sTyjJI92Wu52ermc6Q5vRDaY6aV+OtzqH/7kgd7XC51ur1T5TOxp2x+69iQ1kvqmTgwrao8Yxtn0NDEj85A8eoL7kr8AA6M/MpDMXpl8Vw9D3sRM+kOAFe/J7E33U9RvAVBlwCr+f7AufwiwQlXjkCRKBBiMA/aXQVILxRA1rFCSTUDiy+Wa2oSaP8CwcoDRH2BY/d7SLP2H/w8Aq3+yt1SKh3pX6Lob6qt5rY/van25KDTtDdWCIlNw50YvgQDBrYkmxKKONJXx/Njda99m3pYHYZbe36lZz9Ssb/XjhwP9rQ8u9H65tEY16wWM6HE4smWnRC7kesjmFhw+aJ97PZ2Mxo6Pf3JxIsiFMCWIXKeYALDiMGbzBJiwyaQlHWyCjZN6dgqkNZJdMFGOlK7M5rbhpTduTDgDYY4eKze5PFDh3RWx8ckXwYmBkdOTGVYG2SBac4iQJmVJYvj2INcJaRQbOu+NRibo2pHcmbxhnCiXWA4gsSSRFBQUi5Q2kSQMFKhps/ID6p+fUzhCS+1ChAQtjN4OMbrZWDoAovwg5u+P9ZfSrTLDI3kVmZnhaN0AEcxIyGl1SS51aPhSdm9OPTl8Bw1qgMB+T45j7VGLh1le2n2P8h8z1Pf2mPBDCa8UBl4GnjCKPMjJAkxNXX0AMEwy2LYpbJIvUlwnVjJwYkjYIlkh/iVYQSkFI7pibfYwcFgTJNMUut339e2i08eXK335dm7KKsmOv3o60s+fjnTan6sP8OQDkvsNK652zOt0udbLt9e6vrnzhjkeDfXsySONh9CoMTNee82F6XOY1JquzztJEqs4jGNK5sO1GGi1ZjqFZLLS9XSut1fXXvcPzyY6H5Fsx71LoEtiyhmoArCydj2z+BKQkVgnNAlmVgJUZ1kgYBRrmGvG85+ejYOJeQYVEv3t+4CV73SW7yXpVWa6xPqKxKvMBjoojkwxi43Zh16eJWAqm+9ckob5fjukIOShwbxLIAQMTz8bAQoORgMXPfxEwAtPtwF5iOeGiUGy1D1GVrCK4gCJTa2vNdPh2VpvXt3o22/eajnn6uCZ1ul2eauHj0717ruP9eTpuR4+HGs0gprOPQYMCZ+VYO3EhCUL5XxfEoobE1sauULz1Ua3s1azxUYvX994X4PZMDmdaHIy0GCAPIEeeKchz5pXdwwaEsfsABLZaNbyN4qygBbNR3MSCWmIBHb0YvKVpOB8fvwsPPlLUonwrol0Kqf+eKCx13gEszYA68zOjfMjZOUhJcssoKM0+MDWuw8MGonCkyfkQ+y/7OHZ8D0PzAK0TCbnDpOwsN8sgmCKBoLlqHnSKdP95D8d/CfM9oXhyTOOnAHQ6ghYUcQAMuyqvrZlXxvk2iUSlNrgdIQ0F/axW+8wP9468W/V9ZxYOl1K821PKxo1Glt8EVLhYSnqLpozmqoAkcK/zEWt2dABFMEnnuzm+rBeHQCroZY+r8xEPni25S02g1fx532GVXirxNTLa37Pur5NwNfRIiCk8AH+ZUng8R7G6wRvjb0i7sV9kCpu+/cByR8qjQCkabw54eP8MgO5X2u2Hej19kT/8uVer7cj1Q+e6vm7z3ROg0pYiyX/pVYYwdZjfXa70H94fa03Xc8hL97rqWd4/vIlOciK44zEa6PerjVavNU/+PBU/9XP39W7xUbV4ka7JWa/C82vX4dZ7BqgBLNzn/b+n82uafjrRtWkUTEgjGKrJWyA3cZpe/aIsySQJnmkYTFR3Q1UtrUqDNNvZuoBdgKQJLmPWaVpQIRXT4+hDoOlUtr2SCxequ2WOMGo6/M6ELEblTTTzcS+JjaH96AOGf9C7XpqFgiNW3it9NTb9XSG+W6ZmjF8inY9bVat2kUwpILNg3UBH7ynohmoGY01GJ2obEi53Jj1BaN80c61wrODPdssj04DGn373zRqMIh2aE4MSGm+pou3ZgGw7zplNvnFAFjBahgivbO8KgFJy7nlQQHqddoVWANgVjxSXWGsPrFlA6Ah94Jr5eu1noYBtZMo92pgdKnWYHAevjn4zFDrbju1SOTamQEuIdmBfc/w0wmDE19nmPDB7tq7xjHQ0c6D/cLa6ldmoiDzKakNAax4n0g9nR611Ly907ZcuXHFnJtrwteaYVKPPWm3VDk1gb6PyI+2sNKoC/HDWZspAtOkqU9V9UeJDZyZK9zrSB30WcRZz0AzrS8bo5MkiHH93VTL60utZ3c2VC98bcHtsZKA1cu9A7DidUnD5kwhbbEvjFX741K9caFtifR5L8Dc4eBUk8GJxtVIvdVG69upNrOZusVcuzUajMQKTSbSUQwlAgmPqTfxUrua5OueRAhC01O7W2u5XaoiaRwAxiAPpvOESHDGw5hJgJXBZsCEGIxSqzf1RAPAWrxGU+ADwIgZVgC7h0FC9r0BSKTZH4aRvM/qTiuYUh3MtwQGe1dkxQJYVQFY4XvkIQhrfm15FwAqw62QD7EXB4uLHgMmD68VYGUCUQGTzOaM1EPsRgBdMPU2+xsGTxdhLGHwj3XHSpdXLx0g4WclgXYRZjAOkKdoXIOYhbVFLpuMsVNIUrDrAKh4PqLe5fUAVzlPWPfs4QxJOUf5ZX9VhrH4zjYoJyIlk1EXUmab9lsSh0dUmGf3EmAFWGNPJvZw/H5SKiBsJN5bNrN2UIKBx4t47tnzDIhHjR8ABYPlAMbtE+bBeg6swdgcmW4CzJz0Fx5W7Ed+f1sCGubxeZAFwpJjj7T0jrNvp0V7Z+CRa21QPx02lpyWQ9XFyJ8NAMqVOEoom48v7QO34tr5PMXupdGgCqbU0XSd563Viv2F7+OzuCcOnzQYaax75IdZ4cQ1Yi9iv4AxFgyrMPWOfXLsfbJfTtTuhvrqaq2/fLPQpzdbvd4NNSvGWvbxq0p0aq+bpLBgsMkKh6lLb5XYUsiDASqpB+gZkOpaPdTONaxLnVWVxmWhEeAfqYCWO3Zql4xd9nqzWjiZEgl6s7zRT6uV/ovnjX46uNJkS5JiAG4AVuwJhJ1QenD+QlgIwCp7omZLieg3vKUk0MYse6eZB3vNpBb6AvfawcLLg7fMuvpDgNVBPJB8xXiew88sQjfsD3oArLIkMBhWfABqaNI4WU+sGeTgBqwyxuD+NUKL4s9MAEkWDal/+3011x8yXb//PT9UnbnOy0zv3zMUPf7zDzOs8uA8//ze//Ln/2SPvADACpncTTfSN6uB/vK21BfTnmb9kdbFIE2IA3zyOkwwAg+AXyqhpkiUwBqcEGMKHqk1QErUXjuN9muVyxs9Gez06ydj/elFqSfDuJCh942G1MCUTe2IdydIgoOdm0ezF+klyOVIw/JhwgGR/HQcxekCKeSATAvsg+BDE109oFGk57DJchhg1OpN1MaFMAWi+OezQFc1rJFsSQAM7NtEI8JCTpoz0xv9+GSGFdPZaOh7+yB546Fl4/eUihZa0kCYwygvdMdovfC4YUJNA8Zh4taaRpsmECABkIwiyg1d8p8JQu1BUmOPp5SoE4sjDgIeRNhUyB9tMG//lNw45FM/WA9Hg5wAo7JExtMbI1HGaWNNuJlhM4rrZUIXExQ+I9LANAGNAzKFnQSoHXIUmqh7f2YGQQab6MyiWYrGmfXh/rKzsCn8eUzxS7THROT29UkNN8XtzulsJBPCJMIENNMlo9FlvXDtSBnKnKtshMlmEdtYp32RmvLtXrP1Tm/aTl/NtvpsJl0uuSCVBt1av3xY6lfvTnTRtCp3SPLi8KIwjf0Gv6lSy9Va0/ncoAvJMxjikzIHC9JUWYwXd0x/MNuGVp3uSAKWjNc5JS+afKYusKxgdvSqgZk3SE798+u+QQvDSy7GQqsce0wkp/H33KhmFlGwK6MpRr7r45IDKIGrvl4Gt/kdFNRwjkpfkzx8YiPJnKi0qd6TfZmpY0lcliCH15EL5rQDBWAVDCuzo+KuJF83AEm3sgE1JqDLpusJ4DO7yAs34s1NM6agTuAKprk0jyRMkeiDlx2SD34WgFU+DQKkSr+ThIz3AwMLRhXsquVip8WUppXgiJGBpLvVVCo6jYalLh6d6MmTU52eDTQalaqrACcN3iQT0gxaxZAgZIwAbDYy3u4d7DCdb3R1u9LdbKPLO5qm2hKcyelY4wmRxDSiew2qvU4GdkdxIxTm7WkvyKCkzeV30WTwnDDN8XYfLFsmnGaB8v18b0IjMF2Ff4RcAWCOBCung3FdAbQSvDiuPaN0U0NarAuOks/Os8EeEZ4OeSKUOVaB0+bDN8D6YAU4894AFIMYWBoHAOzA4AtWT0zSQ7qET4oTZ4z2ZL+14FDxfpGKB+gePg/9PWDxXuvl3EySDuNs1mpiWOFX5FSHYaVNXaqtarVlo7aoLbEneXezL3Q338JzQagmRN6rrq9lV6jtKgNbEeHMb4rheC+Wj+2QbvM5IlEm8KMA/u4DVhUsvm6hDxsAq54ZVvcBq8yw+i5AFOb6mUWdi4XYB2KPyIDVAsDK+3wY/Fp667ARwKQ0bEkMq8zkypytAD6DGZEn6rk4tIF7iuD+fcUQuxrNAQ8w0dl8fe26o9Z0O9Sb3Zn+1Svpy3mh3uhczzFdH5eWBwBYwURcFpWuup4+uZ7ri9ulZsVA66IJw06zegLEDPw58sJiKhMMq4a94fal/tbTSv/l33iuD8ZSvZ56iAZg1U4v1YP1BLNlzaSU6W6ZmopGZ+fP7OW0b/balVstu7nmyzv7cEZT4ax2+/m4Sa7OVPcmKruhStizi2ky3g0WQIBVrNOQ1OCXxPcDSiFta3cLLbZTLc3QWGjfC7DHDO8a8+GQyAB8xKkOO4Np+234mdCU2VzaxHydjB5YioLciYEbzx4yx9V8aklRYc06T1GkcmHYhxwOM27YKf54rqPWmi3vtFzNwxCZRdwBOBOW0mhkydbQ3wNgxfNowGp5qQ0s5zTd9miQfaSBSUpjBdATxrLIk1bLuQElpOzIaXZFm5Kgx6pLmBYnrhEtZ4eHtl9q08Fem5ndwGCG6onkM3sGDc89cLJ5reVom/Axsv8Lw6yQUlmABPujOVNdn6ooRsGg7fP1My2WMwMdNMbxLNF01hoNH/jVLKWhKSE4o+i7+V6u7zRt37jmDOZZaTaWZVFm2JCkFQwQzjAa1hamXIdXEp4ugOxbVQAXBqz47BTj1IbJqDuBNd6zU4JbNODhj4TxdN0rNewK9Zcb7e5mWt/dabOaeYhMs8VQLdhx4RXm6gkwob9XMam1a3rSsKeu2qtFruoUWQqZ0muezzJASsUgApP21Urr6Z262VL9Fc1vDJ+iQeJ32AZwD+vJWD2Yy420LjZa99cGaTvh47Y1CMz9pmkHIHCKuI37sdFYa7m6C1mUB6rU2NTxSLxCQhh2F2y7MUTknsO0yoycLJtxWngVMq8AkuJsBwyFiWcwxewftnvYTqynWqPBmddCeNHRp7axHlnzSNDsb8Nnh/0SoEgGq3IaHc8GZ+/RVws2RuxBPFfcF5j+3S4ky6gWOKFZL7fTN1ap0GeFTD72L16Dz4JKwBsiLCx6SJuB42CUUr1dcwFwwvYCrIHFExUZdep+s/AgNvuEeWnQj1SxfznZ3Z8tKu5gC4aBPM9/u3eRDT9HZa8x8GL/Jmo8XrvsJ9++BCJSDzg8ipoKA/EzFUUMjzEux7bBbFE+gQErT7PS54nNP6qc6LPWDmUKdgwEAsA9wIYsI4XVFn1QksaaXRaWFnzPDvam5X3sFR7juReC/cua1L5OayGGpUSxIPve8QzvN7Q97q14L4DaeHcBbHNgcR66R0VGCMMMgC+lFNE7smZq5KaWKdIHxRDMKgtA8I41tvTnCbsL+mfWb6SJqjdQrxzr1Wynj9+2+uRqq29WtW72Qy32lQErdr6IaoueivCMCrNw6u8+ZuyF+/o+4X/23KUWgk1nyr4THrmAQO81/QxDemxLqHzstbY2c/XOiqSeBkWpyepWv2hW+rvPG/2oeq1Rd+nQJw/Se6TGFqoSYFUMJsnP9siw+q70LQZxmWHl59MoZjCscpKr7Y/SUDYDVnyt+7SUKpjrpvspgVFT8tzFGrKXIQMVKzrCI/ivA6zcgzOsSJJA/tztWPc2kD4AVtkqJ/d3Hn3/NYDVfYbVf4ok8Fg7HgGp+yz+vw6wOpBV0g/q/Ys//6d7G2R2G3tnTHdDvWgb/ea21Od3Pd0Vp2qLoSe8BkvSqeAXAmRKmyz/gQ9vrDFJANkwiKkkjYICA7+aEWbXqzud9Db66YNaf/f9Ez2fACaQ5LDQoA7aM8UFB9tmu9NwPLHBIQcJnkWeoCfPEau5UoqM09OgfqdkQBp9NkMjI+mwdboA6TG9KHxMomLqg4FbQs8pPmiUOAxIwwvGEYkKYWDIa7j5TpYk0X6xFYSHFX8eGFZm8wfVdLMGtYdBhO4dkCxAIieIJPAiI7dmWNmfhgkXDUBssExLIRNBcWbCAFLshsxNPIdAMN0SfBRyqKSpxfyZzQ3qPNMuXr9uiMWMZtKQWAKuIqkgWCVJo3MAqvKEPTMOHHea9NJh1N25qCKK2mwLkoWS1NBafMssI3HFBospUY7XCVQ6PA7CUJ3Xz/Hyx6Sq3JhhZhqpLeELkgsIA6mOuo/GPngWAUq5fEYyuKfBCd20mXW+F8Hy4s1xDYxiHyGPAPwOV1dasa6IZN3sdD1f68V8ra+mG33bllpw2OAH0c71k7NSv37vVO8MSelaqEGfbyPFtGFT+A1Hbu1WK4w0d2qa2oczIBVrkffjvyd9fWx8ybcheTJ5rSaGWGZZsXkhgRWTl5RSEykWLcNHs2TYHAOwgi6ekgdz85u03d7wDl5U4dmF5NdH+MG/LMAAwKoDwGqaczR+GWfIzLp4dlJ7/B2fqdihnHKRClFADQMq6Xd4UyWGEw2rAdSwLIuAiDi085wkA1aepmQ9d/aZSFN7Bu+OR7fv21YvXn7rg2QyGerJo3NNRo39WdgzB02kUEWDnmWTAR4Ewaevu7u5fvOXn+ry7dRFbn/fSDuKq4F3iX5TaLacepqFH4OBpEGh8/OJHpyf6PHjiyjCsy+SC/nc8vftQbVYrHQ3nWk6W2q+3Gi+2Gg632q+4pBGZjTQaDLW+BQZQ+UUr6ruYdOSYtn3EU1flm6IHKCQPK0Mhu12vh544QFcIV0LYhem0nyWvb3xKELifjifMDwaFkyQQ2a9asOAHgDLYQwwFfAt6YU5M9dz0gx0MhzYr4/UUIbiXOsMWh08E9MlAJSK+xreUiaBAvAj5UIKsljaEN6Yz4HXc7TF4kwxiyvRaw1y+aCPA/Z2hocJe1gyaAao4ifhGULR0rbac11apsRprSHxwpvHgFWtdV1pWTda1kPNyqHm/VrzXql2X2rVsheRVld4uGMgS5W2DFagyNu4l8FJAOx+9lFL7ZF9s3cmECmbxyfZBv+N54MGe7Jb6H0kgQ96em/YatxnyAHgHc+8AZnvMJqOktDYMQ9lR5KFJG+B/U7L2Z2HHYdQgkC4kwl78v6KViOGKPd+nNssN+DRAGf5aexvyTMkNSr5HeSVHz+RJnptrBl5pVNTnZhaa94N9Lo71b9+U+i3Nz21zQO9894HeofkPnATWyDsNev19Xq51qdvb/VqsdGmGatDGpK8H/B0OQBsmVofxY4Bq5JB2fUL/dHDUv/1rz/URydSs73VoETWNle7vDXDSjQuJIUipUNOUteeVp+Mnzqdtu0tDY4sNnf2p3EKMoyKVAcR0lLXmOM+UFOeqr8b2KyYwHD8LM3osBF/Mnq2Zhup4SjAZWoJbbTeY1g8NbMDlkZVZgY5gPVQg8EDjYdnasqxJWgtk+vVVKvVrVPJ7BecfDMYhJyePA45HYblAFBdyNVWy5kBq8RBD7azAY7azRjSOBghNL+cNzTH09mNlu3cdRVrk+eXfXVYDTUenmiAZ1CJ/2gMLwG5VttkWozfTPKgo6EYDpBGjX2+IjVBrsyaIoFwtVpEmiUytDIAoroAGOF3AFaWUex3mi1vtaFx62BlrZO3Je0htU2h0dljp1dHWAQDCyRuK+/nDEPpbQBGAAPssVOfqWlODQzZ8rjA+2uquc8AJDvJj4vnv1fr4uE7BgbxImF44/0ZQGG3U7ud6Xb2QnKCYyTxZTZWsCwAMPBkugdY8b5g5pijEM8+DStgFcwJvp8bbF+k3dbvK56zlKGaTITxc4Q9ixE4lvADko1RWcJ4mM3Uzqe26DDDknrdYECwgJyUh9Sr7mk32oul3BX4E621gJkCM5b1BEDZD88jS4ZomZ18utF2PlN7t1TRVurvqIFi8BXgAOoDTPP7ak5GAViVJKwutMCom+vFoBHgAugRg26zqwBVuLYBVgTwEOBemCInBg6AM/eygZUTLFKDD8nHKdhZsR7577wf35skJTMzx8cMBTByqzDyx3vLs1qrJEISiLTTgI/Pf+qkjWWBZhWabZOlagHuxGuET57rMvtgbt03UeNbVYE0F7ZfgSRubBCd9QkIHT0GqfBbrTb4Xs0O6ZpZ4kedzffawmRHfc6QmM/KmoH4wPWCyBB1QgBAADUxtPew2qb+nYe3ePLGerPRbAQCWUFSRvpZGogfhyExzACw2fYA+Rh4Aday/mPdu/bkTIMp6fsYvnLsT+wF1JJ8Vq6v2Y5I9bcMLOPfY1wD+B+peplxnQej9GO8xpIUTn4egzuYqgb2ArQKE35S3DOYemQhB6jB9aY2ymAS9VrQQcx4LYdWaPDeImGaN8U+z88G3O7Ur0mDo+A89pBmSnkNb92/hel6Auyyt68FLPRFsf6pnezB6c/C/WRAFqCVASsDtqxLQHD2CK5RqeH4TFfLvT6/2urjN61+Nyt0uR3obt9o4RRYdjl61I2q/tYqK1LqSX+nvpl1PS03AJcRfuFEQYYFkXgTtT+7OEUPwBbPNyCk0w83TmklxXUVbAkNJZ2tbvTH41Z//4ORHu++0ai7Ds8+D9IB51i/wVAqOSMO8sl7qdOJHRTgYvx79vTNyZ8kf3NOBSPx/wlgBUAZ64FejDPXsnCsJP4gYBXAP/WpSQNVY3alhzoM3nmeOSsyqSGlfMdHSlYrMX2OpfUDrPbsYZU/+332mPe+lDx4r0j8wb9+F6T6YfDq++CU7/33PFR7/+J/+seRf4b0jdSiXqPXbaWPr/v67W1Pr3sPtChG2iL/sXwmGkxcfgLXj2m0ddc5avjwKpEW5kfQcp74LvhFREJPurn+3o/P9aRa6dGwr5Nqr4Z5sxkwabED9txj8ATKHPS9eN+xEXGzOURZtERB0kTYV6fb6vL1a03GYz15+lQLihamSuOxiydYCZbJJYpzND6pgM8JcwdJSp6uhlTPIBVpA5aXBWAVSW0xVQx5SfjdRGhgLCoOYwqu+WLldAYzv8w8igQ0T9Ld1HFIxmLiITPAwZTFCQSB4hd9gBVYCCHLswZ7R1ovUz+ox8GkcrqXJ9ohgPJDmM2Ek7QowATYMBwagCFxT8ObJ5qYDDi4SeQ1i1KrNL3hG4lxN9C2g/Idh2kY1xfarPG3gOrIhIYNmSldgFrW+6cpqRtI957RiGZ5Aw/mzc2dZtOFU4WePn2kxfwm4AmvT2qtoGrFegORL9PtSFIZo/cmZMXPtwlgEqjk5jgn29nHKnmsHHyEoHKD7ndad30V4wvdrna6nC30errUK9gt656mu8YNqQGl9UIXdadfvjPRLx43ekySzmbutdkbTLQ1uy8iY324W5YWgJmpy/29wQCK//BGCDCO99/SWFH42+soCKwhyAtZqu8TDTEArVKBkaZDXCqe+gBXwxiYBtg0VMvACAcY2HONl2EMYBaRgU3Om76ndllKFvtdXC8mdTkdEpBjhc8K/nAuQAAWiQUGBM7PVPiPhfQsMS96Pd3c3IThOcVniY9LMHD4O9eEoIXwRkogGRObncKTbrPT7YzYYAoINlfkj7DWkNxFQcNhx7NhVtUG7T7gbQC4NDWz21ttYNGsF2YjPbs41bOHD3Q2YlraVz0axnPEelivtZwvNZ8vNJ+t1K46vXlz7SLIxZAj3cKDhQLWsrQUGe3oaP/P/LBgT/Yo3CvVTa3heKxmOFTVMD2M9cG1+vbblwfvNqvbYIkB3tk8gIKKeZU3EMsCh+ORRicTJ3Ihh4DfA7gbjUukCGZTyXxIx04XoGKye7rHwImpEL/xcXAQRPZICLeqBFeEpNlSHgAgk4FY3wH8+3kFpO319HA81POHZ3oyGakGlOc54Vlgmu3o8r6BYuQ3I4D6xIDJyYUuxZza3tN6vrQP0d4MKH5OsGbNKGVvNCvqmEx4AETSIe7nvG19X9fLtXZtZ8+WgubLW33eTUNi6C3U9i+d9xi8cLZ1o/XwRIvhiW6Hp7quRrrBP8myszD6ZNflSSQKfkPaadp3eM88Ik61S3JMvm7N+cixS8qiv5/JTbAhoxxJCZq7TqPdUs+blX5y1tMHo1Ynvbnq3tYs4TWJb27w0idPkcdx7ARbJiRgyVzen/HINs6A1qEguV/0pOlhnB2pSLmfLJMml963cqpdk6EW9AAAIABJREFUYmjlMzikyqngt2w1nV1uWDqVTaWlGaNhRg2jjD1ruRvoq+VAf3HV6NPlUK90Ko3ONGxqPTwZ62LMdLivr26udbPe6GrRao4PGRuSJU/RaFtynTya4g6k90OzQCG+36pez/Ws3+nP3rvQ3//oQg/7U63n36pfrnTT4rG0VZ+I++3WU2KKSI2Jnx5pXJx7T8AnabNbaINX0ga5T/iteDrLfmHZHTIc2E/IRGqv25C3RS0Qk/BoSO2j5phrJBDstzAOAJ9JMZuZxWVgDPaEWZUAYkjJwseICTr1hJtvmDnrANWDCUATBwOCvWmS0rlCssYFYtjIuqH4ZijihrIqzVY2q8p7gFtzjYfj8Obp1prPp2ZYUaQHmyPAB0uQ6mRWnXxWOlgwSKq2c4MDHnDmqG+acXvmxJ+xH4Q3ipMMzeiIlCjXO8nblGsQrKQqajGOlwQ+eH+zRDvSm+yN1680Or0wWJolL1HLJHkUTXLyE7MMhSa0CB8bS6NYs07UxL8O5gxeYRsP9BhuhK9OZQ9UD0lhJpAUx33ZcCbDzrh2c+kaFuanmV+AFzSiGQRmvw1PJsAEPnvUENRm44NMy4birg2oRQIAygELBzuKZJtAmZKHrZYHsh+yR0WWuvdyuibWgZ9YYxEALwGsxeC4p03ZOekQ8BE/rWCARBI5wMagHrtGs6+M99t47mKI0ddyBmMGgCbt6dHDHfbh4WSkNSbSm1YrvIh8tkazSj/SVFwznuuI2bkftWMGp5mOGXAI5pZ3fL9IsI2C/RPpwAfJbJJAxb52/B2mPml4ahPzWCM5MMTWGqzxXHemwVrm/8cQMn7zC/D2yNjJlgHpJSwtDR/anQeUDFWC2+z1UbCvhEdvNAQx3M0NrpdBsk6IhjY+Y/R7qUkukyWHk9L52dsIvLJ/V7ZGSMPLFFaSvWid8tnbxDOQEpE9wnZAU5h4RqMcZ86xoU1nSU7yAAxPtaev7b1rzL7HWrfXoddkGm7DumRFpn2SZ5lnarGk9mNQjuwRs3sa/mA+8bPCKiP2OBLPSfO9vLzSeFjpycUDFRANqNvKnsHx7NmZa6isV3V/YwlhpBYGyybOcBLUbc7As79lXQMU8VyHub3PE3/2zkBfMJt5/rnXoRQIBhcgCv0pe9zeSac8z2biminE3pJYg4eePRJVqeUMNJXJDiSx+ACqAngMCwrA5R31zLrRp2/X+vevlvrdVHq7G2lZjNX1AAN36rU3mhQbvfug1sNhpYb9sBrpbl3q27e3ul2unPa3TqAVipPMsM6DLksiDdomRQ43c91G2MJw7L25mF3rw3qtv/O4p79xutaD7UuNe/PkYcvzy/6JsoRjvoy+xmsgnskDezxhFhlwvu9LdahHUn3zfYQmf62fzxQac/iebGeSBnE8gwCLkGtY8svF3AMPVxr44iF7hvyRwDvq0TyY4frHIATAnT01hRnkcJ8kccpyxsBh+NxRq/p8ZV0ltUGu0+7Xa/c/yw8hUZH6exwjfv/vh/f6g4BY8sw9dAiJQXkv+fvgPZtevPe//o//2I86yyAK4VKXbaXfXksf3xZ61X+oWTHRJm1cBFbyK0uBODwycyJkRceHJTwq4qdHeRLtLJsuxf6wW+rDUaePHlT6yeOxno77arYLU9wd8V0BbZH8hjQtOeObVRFpOjbF3szCi8MDrqA4o48dVqX1rr/77Se6u77R2empnjx7RzsYKpiaDgdubJECBlCQiuZ0Yb+zwPL+eO+OxS1iU6YgS5T3/EDdS75igu8iQz2zxVhk6P5p5u0LkFPAspN/umZmgdCoIEFCHmGJRE4d8ZsMDx58UiiK3NAEWOVJzb20qkjxCKppHECx9bvByhIOYjHvsRB8yO12GgwG6VPHIekHOKp2fyYb5KcnwX412lvSdnVzpbu7Oz16/NjX/nRCod33gcmUwxHoFDRmEARoYTnfwQcrdiWmWERTL+Yr3d3N9PrNlaZ3cw1HEz1+fK4f/+hZJHUxZTcyT5+RIOUdQE+Y1YeEMJg3UM5tO9gr5NRrs7xSGAmU1QIvCIp41leAbv5Fk5h8lQzCbPuadUNNN31dr1pdLta6aneakn6zo7EOIHLXzjXqrfXji4F+9XSoDyfSWYeXVav+8MTvI1I2o8kwe9BdLOs50iKTO1N4xhnM7JyMtez6WlvGRnHS16AqNayg+jLNJxggGtK90zEpygCtYopEU1aWQTsNL4BgcxjAwYuk6+tmvtZ627d8yc5e7uMwCQR8hQkZgJVps7loyOAvUmCii7e7CDSwdwUVQxRl/AxkKrF8kPSw5rjQKQkwRZwbjLbnQM/JljXMG14fS4oG9iLvGSNv5Mccoj2tkMdtSGHh/TONCc18Q/Q3QGlqhHkeohgLaa6BOq/P2HPwyTBgtZqr3m90Wvd0Oig0sPdTpwfnZwESAMIAyK03Wi0CrNrg64EKiEmTI3hjTZuj42vE7hlTtXzp8nPq6WRPWrZEVzPJBgiG5ZpSMG1eHsyrmNby83Oqpxdr6scCYHQJxHS+Jl1pYh+ZgtTRE5hexyS0LO2K+hVWRLDt8vu6/2fs62E4Gk1QRMb3kNowZWU6lIqjuMYs6QBoLN/kurmQSgceE0HtdNZUenoy0uNhrWcnQzVMYlMIgu9vAnZYcANL0WMvPDQjieoM2NAxASVYAcCK2GwmzJZ6x37prToJfOMhj33NDVJ6z4Dsq/lS7Wyp3YKpXvgwmGVhtm+cc/fvXUS3h7l8Vw3UDiaaA1aNznQ9ONFVNdSCvSEzogy4AvVR8hOglbJbSXdFChSXyneK/77O66AFJAzAKmz6ArDKXnus4cFuqXebVj897+uD0UpnvYUatWK+AxjNPaYY9x6ZJN0+p2HyrjFoDsAqBgrZ24+1dyxU8jP0/T8zMHx/wubVmYocM2/zgCH/Wzhq+7U4E8I75Cjp9ef1M79TH8CqDeN1M8rwlQCw0lBfLRv9xXWj3yzG+mp3qlVNIlDh9NXTOkxvb7YbLbqdVm7kOHCjkfO9Zx/I6wMDqFzUp2AOuVnoVK5XOmlb/dHFWP/wJ4/1k/O+BrpUr1jo1d2bAHIx8N1sPKgrq0p7ACviwXsnPpTyNHuL3AdPEwPAEUbDSgPscFx9ApMiZITzKadYheeOoU8z3uIsQUYXKcUxgEJSZNPmFRI0Iuuz5BrWyNAJUFWJXC1Sm7M0CtN1fgfbJDyyqJsGKWXJjAtLJbBzgDXA+wqGAb+cSksKYRmMaACnON8BxsI2gKQ4JDSxhsOKwKcizE9AKLOzka7QyAaYAmhjNvbB8JbiHhYPgA33kiI+5MtmxyNbssFx9q6Lyb5TBt3EJw/QxGgwYGMfkbjOIbkE3OfQg0k5CYlbnuT5dWLfO8ic0vnGzwYUw0Q7xRMFLsQpgIHydmX2Kc0n98A+NrBMGE5uV1Gj2DsQ5iXhPQwb5sEC8ftNtfehEc/j6WD/8L7yn25KPYMKVpFTutL/DuPM2KjT2Rh1pbEak/dSo2KWZ2a3Jmamz8PwrQlwI+5jBJYkQMLyH0yQSSfnevHeYn+JgWOsLywN0iQyXeIsTQuQA0cLA3QGrPJOHrWsa9XMSLeENGxKQhqRBiY9mn9WB9c1yRXTjuquyIBinKeH0BNjAunz0zBm9pMb/VAGZHAl1vI9D8pw3Uq/Q0JmU297hB2lvLypSI2NYaqrVA9hgqXK2Zb7K0vfEpieytQ48c3MDcarJdZOI+WeBBuLNe8iKg/kM5M52W34fQOepZ4kP5dZ4hV+TjDG+Qnhc2WLFg9Ww/c3+r88JE9y8XRCuabdJkDTIBMnaoQm8Axwvtjs+2AbkUCrfElSA360sEh1j8/v2MPZC73u6ZFykIwBTgCrYK4FWaBSu9rq8upWN7czEwtOTk6tQLFlisG98BByQqeDFTb69uVbtauVnjw+1wfvPk2Kl52HQaSdHgd9kTpt71w/rwE4wVqNGikGaFEHx+cIP7XkD5zqMD+3fJbkQ4UENQCr8AbjWY4BS9rz/PU5pCvAKPZAPgcy1f2OvSj630D9QmURVgMMQJICIj8DqUcxQOYaZad9NdRsU+uLy7V+83alz++kl9uR7jTWpsdwZa9qfauHTece6Mm4ETAW0sKbTa3fvb7Rm/lcq37fiX/0Q2ZbbVCUJPN4l87Rw0Y1S90HIWUd75DBzG6j4Xaun487/dnFTh/Wd3rQvXUqsrEHX5OQZrJ/m8EHGG4G47EPuN/7H0Cze4Oy+7XM7wN08r//UMrx/XqHdcUwAsCK/YszkKALMA32Hs5PW3UwcPJzHEx//+Ia4W+WAKsgLSRwPwHrPENmx3pRHRmoMdylp4r96IfAqlybpcf1B/84pm0fa7rv13f3a8Lv/j3Z79wDvPJ/z+/n+9f3AFiZ1WM6XqHLttQnN319Oi31ze6BZuXJAbAKt41gWMVDlqU+R9lVvOGj2Vd80gRauWsJB6emW2u8vtOPz4f62Ttn+uBhowfFWvVupZ419jI7JzeTTv/wdY/pi80DGVny4Nt4tDVaD3rrkmC30//1r/61tu1a5+fnunjyWAWx7uOhiuFAi/VGUO09jQ7x++GmeFH6XIl/+05pfkg64hAMBDtHex8mAWbAhKQJ+jOfeL5ca7neqF/VGowmGgIGIcW758uUkfHYvFKiVSrOM0MqR+LueoVmLfIlJk57NRXMEwCa8AqiKQvPp7RYYekkwCoo3qgjRwYSkB4AYNDMw7TwEUR61YqJajQnGXC0P0lKJpicnQejA7B73Wk2W+rlqzf6+usXevvm0mDVo4cP9ezpI50/OHXy3aDmNeLUWcN6SHJL/rR1PVrgNZKQnRbInGZLTe9mur2e6vLtjWazhSen45ORfvbLH6vf9FUOGqcOVcOhNc02qeQgP1hwJS8eR8FvbXK83vf19eVUO08MouDBFw3Tfv5kowAA9fpLDXy+pzb86/q6XkiLrtB0s9V022nW9WkFtQUYcjpMqf16qWo7s2/bL54M9fNHI73T7FV1KxdUhwbZTMKQvQUIfGwgvTFwfdB973aOaMaU+eV8q7uW+9Ral38+GenRyUgPmp6GsCj2W4M9Tny8Z4YevmNYpUVhGezAAPTWOwAfWCyVPvv6jVZdqfUe2RJwArI7WF3BaIRFlzfgvHmZVmwvMaYH+B4R+YysjAM6PM8OngxORoli0OygrMjKhaUfgSh8Y/4Z69rlBtYXJDploMm1UaSSAlqBD9tHDxkb/+giINa3n28/J1Hc5o0xjCczaAHg2TdotWsX2rdL9UmmAVDH+65b6xxD/AQYA1oByLI2KEAB/ZA1MAUBoLF/TZphI7cJEkdQ512gpsnR4c+0/zDFCh+laDLyVCNmA1EM5uuWxwJRJgYIH/T55BtFY9nQLA/UqyudP31kT7zDgZ38vzJgDivLk9XvgNzHsys8jaLACRkAAC/NHYwPTF7ThNrStbiu2Sg+G24faNespW5rydaDQaXzutBP33msCVLyilSu8A1wIQzjlGbeKW4AQ2n6lt5nFPdMNJD72QRRe8ahSCgAgS2H4TnLE+84o46/ArSiCMB7iLSp1TRAqz0sK8vfbSpyGNL4kE2vT2FoDzbWJmbrzVhLM6xOdDs40U0z1LystTTbM619P1skbMJTSz+rC8+c7EnHveYZJTLaRymIaJLgWn6R/dMSw8qste1C7yTT9Q/HrQGrml0Ks2vLQKIQ93VMTCpL3g1YYZoNgPtdwMrM3+/iVUdg/9407YcAq8OzFhqT70zoDoWTPcNgReb8QZ+MB4aVBx7skWVhqaqTiDnJ7wNWq4H+7Xyiv5yP9OXuRLP+OORGPTmxmEKxxTMjD4uQJabkXg+IUnOXJ/YxiYyzNgZ14e5cA0LN53reSH/voyf62z++0KNmKa2vdTN9qz0eOF1rn032W4M7yNscvZ5TxiJlytHrsE2ILDc4kj1gAGEwEwbgiVh07n9Er/NZguEY8dhH5gA+O/H+c0NCIxmpf1nqFFNkCmZkikcGkI2Bk7yFtCi+/mg+HM8NHkAefjBoSWL5zMzkT9aPm6Oq0mBErHvtdCf2SN5/yJcAoLaOgDcjKzV0mdEdUicAsZggm6FF823JfiRehRwv1lL4xcCSS/mnqZaKOjIzDKIedTLpYcAS3/Md8Idtm+/BQ9J+qAFYmV3kqXfYGxhQMCs9msJg2iQmdBp4BbsIdm/oKvnnaKvZnwO0sbzHnj2wsQCu2L9hq+GFE2oAJDldF8BfAEdRoR7OrcRMi70/BSR4X8hJtgEM5f3JDZtZvzZoSFtgfL0Z5j6TjzLwmNKnYecBfAkbCietch9SorQtJpKv1P/N25suS5Klx2GemREZkevNe2vvbbp7emYAQRRJSUaJBv2iUS8lgi8hknoCLm9CM5lIgwCQAgaYpdfqWu6aayy50Nz9O5lZNT0DCiBZM9equuoumREnzvk+/3xJFWRiwajqoIeaAKtgFscQVYwxeeaotY3rZbTGLB+D2DxLZEoQ2A5rA/576jkSY0Lp5pKkOhHaPR/rzJXfgQzBnQR97FeiBjsCgQmw1tEQA9AdJYG+71y3tr8IYJ9sWaZqyoMzPL8CtIudmvi4jcRbgq5mSxGwcX3EQYIbSr3GONPS77oWbGzPTq0TyzhALq3f8B3k97cLqIHcYDHZDTZ5NyZGq0E1Mo0SnytxrA0qxvkphgZ/8Tly8JTUFQJ4nSp4BPuO188m6nwf2h/EgEzMc7OJ/Pzy/DTAYwDuBFacGrXE+T7vp4+R2aHU8D0RgBreVQJ45L8VYG0vx3rd4LvvXuPl92+0DmazKyk52EuQ6c57wfu72WywWMxRbTb45puvURQ5fvzZJ/j804+Rk7HKmptSRO3NJ5BFXUSoccyk555SBzs2eaSxFjD7SZJLiUcSA+gEhvsekNVfmSHbo2zQcsg0oPAVYf1tVqWZU+yrOGix51GPgJLWpp+htHclFib9+PS6lZyXGJIE3b2exVbMS6x3Bb572OKXtzV+PT/gmyrHbVNg25uqZ8/bJZ4Ou/jJswmej0v0+S27JeadEf7q+2u8vL8H3cgIWIXGR7W0yR6+76qt9Nx5xekcJruW11hhYg1GnRb/w+M+/qeLGi8O15jurjHobAL35XswOJcAK+IYAkh/ALDS1QsfzVSznDOwtOu+B7acr8L09Xr9ifQQX5N6Jv7cc8Bqs2a4B0kA7k/k6/0DgJV2BNn6sNe1KuIcsIqmXb+dA1b6sgC/+LpkdB8byDmz6v0B4/vvK/03v/f71+H9a3L+vd79vvaje39gmb73D72GdwArpXp1M9w2GX5538Ev5xm+2U2x7E3QKIGFS8WaYbM1yERJvhSpXInpQTCE1IgdZQI2wtVyo9/EYYsxtrjo7fB81MOnlyU+vSxwVeyRUzvbrGJycpoY8mDlQ6wGjYViSVlHg7amIeYBQwIu9Ka4vcP9m7e4fvUK/SzHxeVMUphuP0c5HaMYj1BzQ+XELuiTqdnwHThCT8c/n980PzKkvkZM6nHTjylAyGgos+SpVG33uHlY6IN/N57OcDGdSP5C6aJBvDiUIq3LlymaPAFNjkG2h8NWBr3f3TD5xU08vV8uRvR/yVFmHTGFDjwwo/lIvjQuPtgAs2IsJU3crFYqNgZlgeGASRB8sMUZjA3RLCT5nfAADEnSqm6x4ceqxnJRYX6/xt3tArfXD1jOl2r2ZhdTPLqcYHYx0sfVbILphNPcXGwPsbyU6LGXz816Q5BqjaZq8Orla2zp/dXssW332GwapUWyaO1SfjjM0BsVGF5MMLq8wPDiAuVoJOmUprHJ74zF/W6PesdI5UYfm10H3z9USutyccaDgiwcGp2zSE6SnVSsBTNNemZeP6bN9GSOzFSbNe9Lh3HgucAdTewotTq06LVLDA9rfDTu4PdezPDpbIAJ/ccOFAa5KdWTE+blRzYim9dgDx3o30Fj9u0eD+tKbK6/ut5gXkPAImVOllNN8OFFiUdFF8WuQl8R0F6xto+MBEUeRXxuZOTfw4GUXPSw3nawbLtYtD38/Ku3qA40ic7F0rI3lI19CbYRREkSzHPJqBIMw4jZEbQGjbQpxpjWtGgzwCzFNfBpXMMAMuVwrkwtA+Ahlcj7ljtSTmlg4OiwlQr4mM4r9Sd03pb/WlKsFDkxbU69t4fKZgFJWkswRwcjaWw19tVaQQc0lM13DYq2QkbQlTIIfhyRI5t+itqcWKfBrsoJ6CltqaN0rKRhSJ7hCSRXQxEAEifvfO4Tf+ZImSfA4HbJRq7JsS0ZzEeTlnyjuMeTaUWzXGQZLp48QVaWKAeMWif9XYJEF8HBoDnfF88nKt4BDYirICTFnUWYpC1hCksq/rFIOxn6+1Cz3OroGUEgigf0YccwJ4x7wMePZqKQPx4PMGDSmSlr9uEgpZsMDhXusV8HiCKjehZ+LIRJsSdg1dCk055T4tqLdeeEl9OvVP779ck7gtek3aFZ1QKsmnWFfbPT90+egaeG0d8pMZ0EpnYzbPslqmKE5WCCBX8vh1gUJe45VZQU3ImbikAQBhYSQ4EjaX36LHDKYrACoykg6yz9XB+30SjsCVitBFiRYfX5uMVFd418X4l9KZArJHAGHwlOucDnauI02ZJAh5Dw91BdO7nprBB7vzDTEgrp7Q8XbKcZ0fmET9PA8IRL8lQdRcHAZWuTmjC+GPqr0U/PXmQcQhWoMMS3zRB/uhjhLzZDfIMLrPOJniHWLATy5S+S04TA3a58v5haJAmNWZP0f0sKGCUqklUlKaCbZr4Weq11NhuM9xX+3keX+Ic/+QAfjXY4LJgQSDkC1yjZOZa/sIbpUxbGKT9Zk0kKrDSqxFZMTA0P/+RRxHh7pcuZZZTo9kmC5km9n43EFCIDgp/r9WBGhwZ89EAJuVq6N5aRuekhlGLsIGTKik+PhEDdc7NqUiKVmiStYa+99Np4LvFZzynFliQwF2BFewB+TrIFEFsq4rwV7U4smPvpEXxhA+tnNQ02DOg57U83KdgofoI9BBGhNwAsv64TgKM9SBYIZvQmWYiGJ0kmrGVl/xIDPmFqL+/UYM1G/UiphYALWUWwMYxa+Zhk6vdgwMrX10lQtoCIvAc3nAKQKAHkz+e9WgcYyYaeKVA01s00XU+AvyVYcRrE2Xt6v8mf5WTvYMDKoCgHOU7gPZmGiOGohibqn+M2SWBFCHFYGaSviaj62CfS0M0gQTrjY7ii85r1N1POUnCE2UhHew4CVmTwRHKbK2u/v7Q/SVHBM1z4ua1NtE9FoqlYoJJb2f9VjGQC/pTW0DtJPQbvm5lvBCrcySS5qHdfDTfi2rh5DsBPIJP3MT+HYSAeKguu8QRYpSY/Mc3s68ZhHhl0vAYOH0lsPzbSYtSlvTwMkhN4peeZSWpRFQgcCbZxkqjqWiWGBQNBYv3pWdJQ0OfmSeZ3Jt8WwyoxXMwiTsPvOOVixpOuQYB2Wxu8n9LV497rPhCQO6UdE6gz29DySq/7YKAHgJKSzd7pz+K8s5/wqedK1+qsoouql6wkP7MGgDjy5D5HL2Pul31J/L57+QZffvkt6nqL4WiC4XAcagCvcdo+rNZLzBdzeQ0xOZT9zE+++Awff/hc/GfKD3Pu6wQcIvkwAa0pCExr/9Ci2a0U0nDyCPK1IlhFSbA8cyPFTp7RWitpcMA9swppIwF92qyEpDkBKZ096prJlfSi8nMm7yspSJiSeBFnC1VLAYgpPKAWyHVivBo4s98bwfTor/i8MUzmUODtaoevF1t8Od/hy2UXr9YZttmlBrZZW+HpKMfPXszwfDxA1jDSIsc8H+PnL9/i5d1t9E9kXnr/I2BF0F4nl86hBP5Fbca9myA/nwDWs+0GQ9QCrP7nyxYfHG4wO9yiPKzNBld9zGGA2UwOWwvAKiR3PPfTeci1wvuS6g7346d/T/XN7wJYTthH+HkmAsyRVe6hE/tNvoT3ASuCi07MdK0l9YewW+4T4UssdrBB3iStTTJkjSjOGFbyiIuaTK//vLo8t26I+vKvA+QYonT+Oe//+beBVf77dwGr8+ucrum5pFCnepIEOjmNHhoZ7rc5vnwgw6qHr5sRFtkUDeU92t9YIJwxrGI7TUbUqVA4qqxDuuBDxoeJG3NSXPcYMG1vW2GMFh8Me/jiqsQnFzkeFVsMwHjkuVOIsqRt9gaeTHg5leNklYTmssugYaBZLPH6m2/x9vvvMSpLjEYjebYQFKFZeX80wHA60QHGpi1N+t1XxqgmGA9WL8f2fN7XBGzntDk30vY0CQ8RLnYWPpnjPe82FV7d3uP76zts2h0G4ykuJmN88Hgm3xYuWCYgFDSgPTJsvEmklESCXpt2i+WmxmpTY9l0cV8XWHPcvm2ko56NCkwGOYZ9ysM60ZC7SD8CVgIQOAU5YL7Y4P5ujvvbWzRVLRBpOhljOGQ8Zo7ZjCklPGgiqS3kmSwmiWz/4usvsd40WC02qFYtdjVfSw8devXsbJzKKSGNlbl28pxR9jkGQ258Ga6e0LTUJ/4RsFpvsF6u0VYNNstKHgYsoklfJ7TT8vWzB+12sKbGmt9rNEAxGSEbDtAjK4/siygw0kOpSGUmpnCau20tCe1PJK1zKpULZJsAewNIG5SL95Npoqe1LLgZe8+EL0tqyVCkxSDZVSx+KCmkRK+3r4DqHhfdBp9djfH5kwtNHCbdCoPOThI3+RPEFN7ecASrCAJ0ZQS848HQ6eO+anE9X+PN5oBf3h2wOvCwZSO/xSADnk1KfHY1xItRHzMm0HVodmgzdh6UBFkZtS2GonaBnkDVbbePzSHDXbXH7Qa4q7r4+nqFzSFH2ymCYUXA6lQU25PK0xl3Ky4eZZCugtugnVgxVge4sY6eWnHkolxbNiszy0hzPG1+4dtAxgWfddL/NXEj0HZK3HTBlhB/P8qm9Ptna99QHIcBAneiTvTUox11j+9teAtpysNnM5JDydBkHqAcAAAgAElEQVQhCEPdOTXz6xXylnKfLbosnjm9Uvy33yc3dPtlmPJttgyfS18zJUhFIZX2n/PfVViHd5GlvfaTUvPF1ym/CB8959NMF8lmJDldzg2RJRGeNNOvhw07QWPuj4Ph0A20cCQ/kwS6jgfy2UQpbYVuspSlp0moivZd46huGdZSMm0Glq615Nv+MBhkI9aIWvL5QJZsl36GO0zyDp6MS7yYjXFZkkpOAFiZl1o3DYu31Dyl6yiszU0GWVDq0WnsKZZVo2QZMpPkERcV+3tbe7xlr0WFOYjNtEOz5p60Rr1aY1dTqhh73XsMBycN+pee36yPJi+xKobYlCOsyyHmxQCv8z5W9OUSUMWVaAZJWq9ueGKyfGRvBbGLz1V42XkVu8nSc8afzgaIHJB2iWe5AasfT7diWOX7jSStmubHWjRYZTaJz2kOCewRpwYwpC5q4WKQ8RsFxe+YOPK5Op+mpUYvNZdHJkDaKHjto2HidTxJxk0v0+drgkzGXUgaCWD2CtTdEb5rhvh/bnP8vBrhW3px9qfao1kYkvNMH5KMJusxXDrJXdNeoHFksLoNVmWcnqvUNoDOtUGfRK4pVAv86LLE//LTj/DTyz4G9QMG2w2K7hYdOlIz6ZE/jZLSrT2oyA5WzHgwQ9IU3EDDiZVoBlSSuHFo5z2KCXtsRPSsBUBiwIoTd+699LU0w1PXW+lI9t60tCfMiTWMTF9HVqUbNK89syeT75G3WIe76DkLzwyft96H0j5PWQy3J0r6CFhxvWl4IYbU3t4bwQQygMb3ZHCNDYtLslOogl5vJMIatDjJYywZCUBGBbcwx6NHaGpmvQ7T99WpEECNz3ed9XoGfSDo/JK0JvyPbMjkzz162NkbJAFWZlhRipPqXjMUkhxQJxjBU7K4w6+U9yn5wxi02qGfEyymGfsy2F2sa0p0DmxmOWRgUIsZ8QacDd6ZoHwCn9Kz5d8D2OAzrqLVe5ybHO7Jxy3fLApPkN45W20olVKivdPpvI7roa+JMBKn3Ea4TgykdC6xFukwuSxCeZLUJ5gcqvkSGy1528UhzedegqSjZYJtE8wwTaCVX6POX6X5OTiKZyrZ3mIyIBgMZLRFqqIBJV8ESXIjkCWZE/twDwatLo1/Js+9ptlEsx99gUKMXEuyVpR/lxitVqCwPtTaCq8bMQnj42i+HoMdr9REEAi2WUhndc4cG864BhHI4QGzz1vvIZakqu1NksNY68c+LeozDfcCMHsXMIqzLQBPn+cGtMiaEGDVNqpLdVakFNn43exEe9mJuSMgQae1meFpOJ4kack2IckT4zXR+DoBVv49gfOn01eJeAS2QykigEzrimBFodmVjLc7Ge7uFwKt7u8WNodXomG8VjJGaYpd1647djU+fH6Jq9kYH334ApeziZiuXFcJZOD9NfuMPyNYVZTaiZVOxc2DEvzeAayY+BcG2mbDmQHNZ4oMVIJJAq30PexJJhlxzmRBpoMaxPb5scemWjpoQp/vPYKvh+tgNLjU7xzUJ/kkvz/XsddzdXzuvYbppcjesBBT2EyvDM0u0wD99WaPb9cH/PLhgO+WXay7M7T7HJ22xZPxAD99cYWnwxJ9Di0OXbze9vBXr6/xZj4X05nBMxymcu1TwnoMuNIzl3rxGMZJUtpwqowdE7vrNbLqHn8w6+B/fQJ82l/gEncoD2SnpnXsZ08MKyl6wl7obwhYpaCYY438HuiTephz9lLaK0NAJcCKvTBfAsNKGBp3HGQEYJXuv2sxe08RsOJATQPHNBCIwbWtPHy2/y7ASv6t7wxs32WDnU6CH/7Tfy5g9cPAFf1vw78t7QtngF567ec/ufMv//k/PWiTieBK6kfn2xxfzbv49bKHX28GAqwqGrSpOHED40MybSyxTQRA4M3Y24cdaoyQpkNAE3L9tbX1/cMOo8MOl2jxUXHAp5MMP77M8XySYdDjgU0kmsaMTpfiQyd7clGqCfLkSl3rbvdY3t7i+ruXuL++Ritt8WMMh0PkZV9+SRtuoFlPzVk+KCQlS8bwbNK0kQp+tXujjLxToxB74PE81yYacjsBcDZpVcNNOjABj6LA7abGG4JoZFjN19g0W6W1DQclih5QZvTVYHRzX95bBK4EWhH/z2nQvseKaWDNTokKVXtAszug2vex7V1hVR+wayoZyRW9PYrsgKLH5C9gXBZm8AhR9xshikxj6W2zw5vvb7B8WOD25gbr5VIFqFhWAqwyFCU3v+O5b78YHYBuFhb1xmbaNf1+yGjoo+iWiiFmegxjqVV/sqgmyn+gJpebpddEf1A6EYR/GZsytcuMid/TEF/UCaaWWNu8JwBCb7Meo+IzHGYTtEWOAxMhaZBI1g8xs8BPkneCpxRmvSQWCZVC/SGn7mFiHc39samKlJW02ZwmhVGgKeLajQXBXNuXW9bDqY34iC2jk5mktsO+mqNXL/FokOGjywlejDN8Mu1g0ttikHMN80yjLMrBA75dsk5H08lBrtSCMsTNFm/na9zUPXyzzND0LHVROua2wjQ/4INxhmeDHj5/PMWos8WIa0Oy8zDFZkKSim43yi3zpg5dzJsObtY7vFlucVcTEO3o57aUoRAcouG8Jt/2viFrKoEjCYyWUjzWW4qyP23oUeh4TBAms+GpEJutCupUMMVu40RAWy7w2RCzk8lqCkgxzV/7TUiaBJpx6cQELt1T+40EaEXJkzwUXJKosE6bdxTpjC0mW0yMMRWLNpPl1/T5580KGQErSnvrBr0Ar5heQhPagA7MFOAkW9wF+6VpJ4u9JU2CT/VWHLBKZg2/CrIE6S8WqXX8M+N/I+juaNSa3msqIL3Php8EwToxv+hr1sOq3iEfDDGaTjAcjfw8cqwvk+boWM/QHLMS0n5v3zJHnttXTQDCvpWBMMGqZktPGsudGMnMKHXGZNtonYZzYeLJIt6GF3q39KzKyAzcN5iVGZ6OB3g2GeCy6GPY7YJWyiw3Wk4NA7A6mumm6RXPp73ZbASt5LDJfa9uxLKioTk72neagHfOZQcBCGjk/iF8c49qucF6sUKzrvmW0GWjGRIfvX5Nwg1aEmTRNSJ43ctR9UvU9OUrSswHI7wqR5gzhCOKNYHd5r47uScYjJY8+sXp8Jd/bFj0S0IY+9qRQeICV/lM9RJPsw1+etXDFxc7zLpr9HZrsYSU8pIqJ4UPcEKc/D5oOuzGS41wAqrPTNLP02PSpTufsr3PwHofsLJZscGLU2Hl96ipuxrm07DAcvVglwWQxv2Ixqm6LJQwBmD1cjvCH98X+Hk9wjeHCyw1nPCa7lO+Q0sAMpAshjyyU9ztRwhKZZYMXyfrlLK7Q9nbo+T5qirI61aBDes5im6DP/j4Mf7+x0/wYR+YNGsMei06fbK5mNPXkmiFvM7RoT9JwRrDwwP7h5gDm5gx6folwMrNLsEONqh79JgkSMkHzbTlYeVrlRpThj0oiCVYQGJY8fvT7FeATyyqAJDt+USwxNczpZ8pkUxpUZbAClhJgJVqlXhdx4lt7A2SSLnx71OGLJk4mXtmOqWEJTM1PflP7AR6AiaTfQ8zPFmOjUl3TebpBOBSWMXRTzRAXTXlJ8mi16jr1sQM9n8nUMx7m9dfgPFR9Bv0T+EYBgy0HqPZT+lL6VopuTEa7sSSO4EiZq4oGYpsdZlLE9Qhi44sNw7puDexYaTXGBtOrkV+DoN6aJY+BJiLJUac5Y6J7ZoMotOzmICqnUx7k4/gXimGsvUI/xyfTmnDP7GKTtviCc2KGblhgtRoxCd6j/L39T20199x/7IQEhWVFJJ0noKbHDDkZMDkyaKhsu5Luv5JChaMzwAFjkyhaNbZUHme4waOQ1apE2oa9dcYDviz2MAWavjlMZZAugDMBfaGrNbrIgFWBsp57hAMIIuFbJa6YUKkkwXNIEwJfslX7SQP3GzoEegryZqJqdeUvqbnMLHLLOs9+5V8nY6sp/RvyRDd+8mRHahzzKCGAl+kVNmrjkqg7LsMqmCzxEDk2NMdh7YBKp8BXQavzZqw71qr63Hc81kTxiA40PMwLuBaN/vLTLYEfAYLTwXHCaxIkjDVxnF+p5AGL5KzJjzJiwlYJTaZegGCLXwG6SHE720Qi0P8h4elVCKrVYXFnMxG72VpQMJbwfeR58DnHz3FZEi/q7FS0R1S0QgA4v3kNTAD0GuGBUOS21EOuNjcyruOz38C5rnmKf/mfknrkyTZNwuVYFKlDzOl/Oike0uJdgKsLO/fYr0JwIqS5tgnvPf0cDF5Yuau7gsH5DSdZ8jGWuCY9zAPgfkz+L0pM2eYBxnuCrPYQebzi/aA+90Br+qOZYGLHq7bEarDQOqYi2GJz59e4slogD73oW6GX9+t8M3tA+Z1LdN11kkcEhG8dGt9DlQZkExVomTBDKFin14OgWaN3uItflzW+MNnPfz+bIsZ7lEczPL1FuNAFbf49IByKNXfVBKYUvLeZ1KlfS79exrsnbO30nA/pTmaYbV8RxLIf1NAkIY6kb4sID2kgDmHQAFoaqgQaz9k7n8TwOrdjeZ3/5cG8mf7//t/fn+g+S5w5SHosV85Mi9PPzPVl+lvOv/qn/1REJ1DydzNMN9m+GZ+wJfLDL9cFVhkF6joPaAONxhE0pV7g0rTbL9yG1BqU+GEPjVK4VVh2q6bEn5Ws6/FMBrtD5huGzzZ1fgo3+HTIfCsPODF1RA9TiZpDk2JmyiwbDQaSTLK7hDbdYNd1aBZr3H76jVuXr/SsUsp2sXFhc3ywhBcTV5EzTJhiBJBNo1iOZCuSuCEn0/0h+78BVk9x/7hPbaVJxlqTKKJiCuilKem28Py0MHLhzm+f5hj0exQMxFoZ1CDEpz1eqXmlf5TBK5KmUr35GPkA4Cm6+y1yE8iy42pifRHYjtXYNcZUe3i9JqgyB8Yp9zZC0UmM0RNS3xPPrX0h6or+vJscfPdG2zpz7Jeo97Y8JTTgaSblRnvGRWYgFUy09TktHRssoYYpH4eesgOXX+w/d8d/H7UPSc2jQ1g6dvA//ECCCzQoXVK+CJYxcQMwkIUNm7IZOrnwHCAw6BA3e+jM5uhppSpRxYDJa02LCa7zYeMNznNbZIM6QiselIvg+2QgZl4epoY0kMtNVL2SogDVe95xwB6p/fZ794eT5F0JyN1pSlFwUYdebNWFPqs7ONJCXxxleGqOGAyHGBIby8mgJC5E2mNnAySAUaZ3rwBbsV+2uG+2mK5y3FXl2h7A61feiHstxVytJj0+LHF509mGHdtZD3udwVkMlo2o9a+S3N4PoMQ62/VEIDc46E+4L4Glm0PG7rdHDIZyHfoZ8Dmmw0tpS0q1k6sMz3bIRliEaj0p9YeDu83sWnjanZumplm49joY5iLthMe/GljN6hkwIreUvyeGwJFLAoJqJPLI6mqC3cWCWL2RSqcvncUHwRrBCoHg0Ugm8iVyZPPkkBPKbSxxaoIz4xgku1ppsxDhUAV5ZVVje6mRta0iuIlcMW9wf6pqXCJSbDSFp2Gc9zojWzFRMgAlWbHUigRLEzGi5YGUxabJGKx1IPRZRaBnrsko1AqZMiftAP3UBO1pa9X0UcxHOhDoBVBYPkcOA1W9zD9HgCCd3FGoNtQn4k1arfp4UJfnUOr6aGbYzItuBYMWjkogywNF43JIyEVrE7iIuW7FdNqmnfwdFTig4sxrsoCA+7X0r+bVWFEMHyx4zlXkU0PiPAOo5cVPa/2dYsd5WD0DWkaM2NjZ0/MuHRAipUWF5YBDmQOEkxfLVaomQS5qJQYqGZM0qsEWHkdMUI7MT0YXNJkOdp+gbboYzGY4O34CnfFAJteDxtO/8mopQRGIJgNrHntfUbF8Cf2W4LHCplwNpNDNIIJ4hAHt59Zs8ST3ho/vezii9kes94aGT1xKFVOXonRnLPROAV8uDlLk9pkWmvGhNco2TLHZvVsOna8fsE4PhYcsRd4Isj9OQFiIUdM1ByttYCP4/kzc8jFmQqhoycRpe309NljV9eSKDTdEV7tRviz5Qh/vh7g68MF5tlIex2r/D7lFQ2BVAN2TFFKzbBZ1jb+3dPQ/XDAoLvHOIOGAZN+B+OCwQsd9Ai+kLmHDMv1AvcPb3A57OHv/ug5fv/xBZ53DxgQdMjWaLsVakoDd0DRljorO5nTQFNzKf+bI2Dla5I8ls5NxG2JwKGDTXXpeXViWNmjxsbpwZaiNFbNqaf89srydDMxjuQV1WODFKxHQzfhqVXFVN+G6ykgpE/PL56ucb0sg0/sJgJq9n3h2W6/qmTpcGLbeW34+rNxEmC1Z2CF16eL//BhD8lzAuBanqk8f7n3yEPvxInXugwvK/l7+OmMIYLXr3jMej/+7+jf42fGmtQ1sJSGEp+UrkzwisO9I4gS0milFlJSEz5WOr/ETmBqYXlkv3nPJ2uC949JcYxIZ5NKs/W+hrK73RqQuwsTx7heWSeREcF0xjF2O8rYuIeeWFP6eWcyktQ8qUQNSUlijzlGJjy5VLuHrCSAx6O/79nQ4ng/fDL5eh6HBHE3Yw0cAdGUMh2gRpIULpuNt80YDLBOY9okpUAOxUismZAEBXjBe6FiIUn+0tntiWyAjmbEpLERXynPUPqmVrUTLMvStW5B1oiuOyVVZoWbgWTj65OPViSAky1DoJk9ibyrKKOiEbflV2bAeG+UyXOwphQckFhWVAsIEPcwmfcsMfuTV5vYkQEiajdOTJP4/ZwdIQlmSCOTUbmeXw0h7H/GATjfE0Fs7vPsGRIYlACrZK5whIhCTpX8Mp1mHvc5wkY89AkwL5i67EkomzuyGYPVkhgh6WnUmDB5x4VUNg2J5Ql2xq45X4b8aWbm8yrEOtRZfgZYhXyTzaIHWk5QTmCVwhoiPIrSNYIXvDb04p0/rLBZVQ6SSD7CrKn6GUp68RaZFC0MOjLGFimKsRadRGxlA4d0kgsqtMKBDPQ/ftjcarh3lI6GHI4gEu8VQ6eSVIqfQzCpqtf6XXIxhW7ZSJ8A16Aca5/RTs+9ar9V8ioZVnpOlTIfSXOHHmYXBqxITrCXYCsZ4IZMH3q1BujpvcpJpwSs+LrkxSgTegZmNFhv91h3urjbZ/hyccDX9MBeD7A8jLBsqLTJ8HQ2woQewZLaZXi12OCa9i+sV4pSyhnVgpE4exx4aw2kYWkkhgrkZbhSAzC8gx3y4jU+7izwv73I8Pee5hjtrgVYmQzBDwPoqvWFCXjP+yHAKtUZv0sSmCwLTnts2of9hKR/T+v5fcAqgZonSeBS+1JiWBHwtGTZgJs9o1iXOxUwU6iKz0hn1Xi4nVic+vtYu+n+n0sCjUW+25+lWu0/53cNC+PXeY+X/nwOOP0myyqB6ye7h/R16XPfN63v/Kt/9k/OAKuYum8zfDvf46tlT4DVPLvApleKMeRpY+IkGITQWw5kXHNRyencAiTAKikF1LjZicDSEFr9UDbV7DHb7vBs2+Dpdo1HzT3G7RzT/h7TSYHp45k+yjEZOUzwqiTxWN1WePvyDe6CUVWvVoqCfHQ1w8cff4xuzqQbs4Fo/MkbzYtALbJALD7Ass8JSkbWQ4+gCAErAkij4ZFlFf3Iif0RG3RKoUsGvnS5IFhV9zJ8v1jim5s7gVZbItlMlWFT4mA/sGEnJCM5GCUqTPYIhgo3cqL/NPbsZQN0siE6+QAUxBD02rJbUcyoJWwZPV5oeiij472a+rahKxEECLB5IqNgW7dKtthuGtx8/RKZBhjpsEmykihkFIEZ0oSgWid/JT9ENuYU64UbmuRO/J0gHhlfbvLsOxJsnJB5KJK1z6PGBrfJOdpJKKYKK1mRDV6Wi1HVDPo4jEdKWWryPloy0FgE02yb02Z9OC0ugQ2aKCqFxVO/1BMlxo5rnnhoY6GmyS4L7uPkP6q34wR2vxPAyEmo1kZMOwRYBWg1GI5QUYKkaR0LsAbtZo1sv5d322eXGR4Nu7iaTjAqyU5jg01o0pND+24dsKh2uFnVeLtqcV/tBGA1bOUVHUvPLFJpAxTZ15IgZrsNht09JnkXF2WB6aCPSb+HYa+jlDuy2jZ7YE2wqqqxrs3goy9Xte+hBj2tMicEJiNQHoRkLUVxRKqcrRBiLSS2EpvLLpNSPN043/Q9fPXGzuKf15jTGoE3ce1cgiRDWa9Ng0o8bLzeeH3U1OT0gqG/VkfPEyn/ZP2oX1HSWGBCMaHQegiWEQMQ+EuMNj2HXId8ON0QF+XAxvE0CZa8xF4nWvsEz0oaIBMIIWDVoFvV6Gwq9DY18naH/WqNPHy3JPNMzamkLDxw3YC7IAjQRS88gVZ8/vzsnB4Rez+RJVWxGI2ERhuyh2BQOLPfuxsKH6ACPiIxk1eUkzICX9ynue9xvytGZp8KsCfbKooVXacoB2XGq3/o6ZrX7U7gHyfYAlBk8s4kSxZmbLRqmU9TPNvtJcDKB6wKFJmu2sfM036fMtyG980G/X2Dx8MCH19d4Pl0hCHv/65FXx6Klrb4+p3Sq/gdyOZw2DslnRxw7iUHlISLqZVrMo3O9j+dZWdHNfdQAltbNt8ZSlLP9wcnQS4rzK8fBFjJ4D1AJoFXIREnw5TGzmLG8cdznyJDtOhjWY5xf/EMdwVl9z0ssx7WlExpukgQrCtQJa01M32jE9T+QsP2SEeNZsxgBydXAVjxeanneErAigyr2R6XPYYHrJSwk5iFx8ImJuNJjsZm7gRY+cKkiV8CrLw+zkDXs//+jQnZ2V6goQUnuGcMq/Pix7KGGB9E6u25PCIV3qpAyP7kM0IJQ7ePpjfEm90Ef3yXC7D6aj/BvDcOwNYeFryn3Df42ln4ivMRjKDUJDK5oewCk+4eswK4Kjt4NMwxHeQYEFhpGuxaxpgPsaor/OLbX6GuHvCTD57gv3v+BL83m6Dcr7HvPKDFChXoOdLDYD9En/s2QSNO3oJh5PuX5HdnksCYbrPZTc2sP4+Tdpq0h0REQyHuvTT3tom6a4TYs2QI3hyTCE2X9DPD751YJvZ3MbhDMKxp7bUiVlZ8LhvfshgdpYoJ6OIzLZkm98+CJut2WFPSFkHAOIP5OsXWjTqCn2PAignKZAyTjW3pXALBUvqxzmcOBcMMXe9fgJUZOGl/sm+QQZDTr1hTZNxIhuc9ODFsE0ibngmxVAKssjH6iWlF9n5Kt0uMhpREaLPjk+SBYAWbUF5jpWy5cJaXmsINQGuIgRkMPRoid9A2bDT5bwT+uY+yrKEBP711RtjuHGefgEeDjx4W6frGBPyHmw/KLr0HCKty/J+5q2KI0wMsgVFnG+NRImdZnjjAZ0OWxIbTCWTE/+grZSYRz1Gnw67lxxMggzyWyGYmM5+Aa0/NsE4wnVkRrCGqXfpvhz94IOSzIIFwNuIPo3kB+mYDk2FVN/bp6fbsEVPk9G0doJ+VR7kcr4HAQIIolK1LWhuG7ynPVbeR68HeQmSmELBKJtf2wLEckLJYggli0En+1hPbUmua4HckAQtUMZFbYJlkvSFpsuyVzOxgvRw54Ykl7nPfsnvXMASs+DoI7iTAlKnFGjbEQEF1Qbjp6fcAiRL51vu7Jb8EgRMhQT5myWhfQU+JhW4LgEYMq1M6mYYDYvU6dIb0HA/DLMnjAEHBI8fUZgJqce6dxIluQ/m89F2/mWMctiwueY6/5M0kzzGvVv6MvQZlHTR1rRqHg0B68SpZtRxKfUIPXvYuJtWzrtyi5frq91AOBxhwmN0w7MhDO3qRscYn4J6Gk0y1Zn/Qo6Ih1gzXhgYMBKzWtxrscX1bNuvnL90rJqueM6xYTxN8IqgkwCpjf8Lr29PeMhiMtM74/QxY7bDZrPT5CZh2iASHul0BVmIX0g+YtQTtUpq10uq4jvl+LDMOwKpXCBjTHsXk1l4PTd1gvVzJrmabdTE/5Phu3RFg9dVyiPvDBDebg6xchoMcfdqTtI1qX1oQzTeNvKQZRNLIO5JAtAcMAqzO2HXqC2MrkhVQ3sNqtQT6fZYAGKyu8QHu8YdPe/j7LwqU9Rv0OTCK9UswUueMMg0MWJ0zrJIFTKpp0n1J9c35v/NzCEgd96fkIXcmC0z/nr7uhwArMhJpm8PrX21WMeQ/ma4nwCr1ldwfJC8mCE6PzbOhDnsFMe6Ovo1ngJWZQkcPK1VsAVid13A/fFb88N+m8/u8bjv/8/n5c85C8+cE+eXo5/XuVMRr+ASI6TX+y//z/1DPIGCJzUiPzWqON+sevlln+I83Bzz0LrASYEWafEy8JN/x6Csl2rmoCINGaz6OgJW9ZVxIpCLZDdUexWGPYQNctVt8eNjjOWVN89fo3b9Cp3rQw06GVaffRbfPm8U0O7JEuri/WaKfecpVVxsd1LPZFLOrGYqh5S0p0cPGa8nfxKwp0gkVFc/CjPRs3tAiR384QDYo0KHMLBQa7wBWAdvtmgbDovTmx0krD7higMV2j7ebDf78m+8UqrkmuVvMKmediffEg4kFWVCdPe9LFGfNd3RY0RCy2+NkZAB0SwFWOyFt9jziISEYMWSMprrH7EVSxQCRuPk2W2wWC9zf3mF9P8duvUGepDhx4Jgf5x2fkz8X8fZb4GasqFE1RbwHmRpANvp9FoZs4imX6nYkczOtPyQ1KhqTxMlUasqHrPE2+KkNQhNb6waX9JyhJ9VwiMN0jO14iLbso8oYgcr1WsoviveRzVuSA8qXREwQsx983LppTeCqZle5gRaDUqamm5li5yu+RxezaXITZTw/LwotIfHHA/40x9WaIGghm15fVWMRbAc6oN3vpFMhPzjhr8h7Msxn7HqZk3XUwWq11ka/2R6wbmnszvS+Hp0XIANtgnUCCXzHvH54QCbw07RvgT1khO23KDvAiM9QnmOzNTvD6L1KfV1PMqooT6JHlGSOYvgkanCkdQXr4xj+El2FiscAdnjAarMWsYERrN5DBCrJPMApO4llxT+nA0D3JCrouQ4AACAASURBVCU/BVuI/2qwyvI6rje9ds1XutiyyKUUU2wkpoeGH4+AK08yFfUcRbCMJGX4ae+kBBby2qvpSSbsaRKfphlkAPAfB+T/EAwNVtx2h16zRa9ukXF6uq6Qt1scqg12LN7oS9LvIS/5XO/NzJQUKED1rKdkVIKJ/DsBZSq2ybYx/Tr8rwV8z1ds0O07pcmlYrxtmp33yVxyqpWbhDM/jzNqPwE5Tp1bsjt6XTGsBuMR8pJU98lRiiZeRbDhlNDX7aLm1+0PWNetPsgGpAEmr01Fto4K7EjzUmFG4IpTRqfW9HI30mRTak88S+2Tv5kKYHqD1ejvW8z6PTy7mOCjx1d4Mh5hv1yILePUZ4vkdLBp/fVCshoMqCMTNAy1+b4XS8kD7ZfjVEg1f5Jd7ixVThNbEblORlIEqhZv59huWskDybwSNCbGhtFrZSglXxd53B3EAG27HSx7BZqrj5UcOC9z3Gc93BGE5D5JaUov1/dWiRX3zn4p3nucySS+8UkSmLx2gnTGQUV/uxJg9fl0j8+nO1xlFbL9Bp1tpcV0LGBjYRm8TyDUOcMqfnYUG4n5k6aHqVA5B3U1GPqtBYkBXBfW52a/0aCGlCz9nOC/6Md4T1EOvAcTOls6Yt0RhFjvC9xnl/iTuz7+5K6DL7djrEuaDvi8TfBFOn+5e+j8PUa6W+rHABesF3hcdvGT55f4YDbAuMfnls/7TutFNgDbHjbbHd6s73Fzfw3sazwuMvyDH32CxwUHJrfY1Dc49MmYo6R1gIvhhZmGAVaRoUHvEDe8BCfcrFvuUaAo3FQTjPK0mMzGOepmFRP39DWU1Q3cgOcjTcXZJPM+kPVT12tsqoUNe+WrwrrDxsNFf4R+PhQAx/XHST6bq7phA7O2BE9DBjLQ6IEyUxMsf6ZujqIc6bVxf09yiNRg+L1Q5mpTe8lgIiH4XeYcawuDSm4UzJC2JOIkNdO9z8lYdw3BPU7gTwxJuI+mhkGq4WD1mdlH4I4DQ64f+of4uT+y/0NS5q+XOakb54PN4euGcudWsff2rnIdIXCPkpp6LRBRQ8QwXU8eMEWfgTMDSb94PhIEk/cN/RG55noFBv0x+gQ3NHSkJLBFOci1H9H/a7cnq7jEjoBVMFR9Vvl6JaUWnxM9jxG6ckqw85bCvY+R6mza+UQpyVfpg4XWw6ai5JLf0vuEJR4RAsDzJljzZuJ57xUgQXZ8JDASeGRD1qfXzL5RfdLPWf/tdUaw5yAfX2x66dtZZxLY66Nl/aRhTXgxRi2hYzjuI2tSSbBUQnKYtlfgEOWyPP/suekzgUNqAlZr+qRWS+w7le7vZDTDqGSimSolZHkhYIPqhbbtYFMxpMHg1nBA0Ilf5kFMlpuhyfdW1SuxU/ysEAAx24HvRb4/Svqk5JOD3MweiDZEE0jDc1McbnlNFag2loFybsuhh0CTkMFzHResx2VZYN8tDfPYWmgI3CLPeB0IuhzQ1ARPvZewr2Cqt8IPeC7xLGTdwBq+zxqNElx+j61CiAx+cu1zHbi2Zj2YF5aSlf2+2Ym71ingZL6sFujn3nP0qJKJRAaTWO7BaJSs2TE6DI/a0O5kC9mmkAXHZ0yah7AlYV3G91v0LWNjPce1xH2UNRgBOO3JAprMHJSHJ99lmFTz5yyXLTZkwmddbDZrDf+6DDUKb0CmrZdFH9VqhauLmX5W3TY6a1nzLKtKe9i22gq4YZ1aM+EUBGXIdCL76ICy35WHbVSnKEu+f/7sFbaHCpvt0gO98CYS+SASAg1a0fzALFjvWQZGlUAYyZqJoWZTdK4bm3DzmiW/KwLi/LP3AzPneY4MBxcB2BtAOH7/YOxK0hn2DXxdNlwnCzc8Z/VlrKd2Gh5XuwaLbQf3+wFucYn/+Ab4at7D7bbALieDqkaH0voIM9L1JmudvXB4IKZADz2z7wFWOuNTWqbwBNbhexxo80N84O5bfHh4wP/++QRfjGqUzTXyg2tkMpKchGsQUb0mfbi8cn/w1/uMn9Q3pE8+Zw390DdIzLnz7+OhgmssPivJN5TPK8kmYt+JcRsBH2feXRoKpSE3gauCXoZeH/apDC9CkYvS3wcz/2h7cPKpYlp5+rz03s7f07kP4g++vzNG/A/9e5K66l6e9V3+Wa7vf9ev96+vGFZEHw1YualkQ3y97uK7TYb/cL3HfXaBRWeAhtO9kAEJeFC9eCpu0xRMFyABVnqo1JKZVRXyGBUI8gDaotztcbEDnu4O+GDb4vFmjunDG+TLa+QNU3a22JN6a3McbU6UNHGz4oFKt/80AcvKDBdXM4wvJuiVdNGPdIsolhJgReAiAVZpuiDwikhn2Ze3FYGrc8DqfdNBsUykMXXCEwvlPZuQXobrTY1XC+pz77Hu9FAdaPjOjd6eTJaoEbCy9855HO2pwLcpsaj9HRYQXJxkdBCwoqE5N2eCLGxb+D6dIKWCPqSXil8nYKRolBbNco3NfIH1YoEtE3xaJh7FREKsgGRc7QaCyHtCh82bo38QNw1PM3JusJJoWX6YEz1XeoPjv5M3gdZEgFWxEjyBpawv0DUWFgQZjiwNHvbDEbb9HLvhENvRAO2gRFOQWZWJRbVjbL02OzMNBFxR9qi0FJtd2xbWYBU/ePVlpMnmUUwXs5/SlM6jLSMDkmbqYXOxnX7Jz0bXzdOvBPun9Z2KdIFAel2eSulz4zWo6dnR/JiNLpuMrgqQfpjUC4JisUbfBdrvsMCmaxaTCBXHyqfQKZAputyEGhfYdgAwk6ojpltHxuAZixAyDvnfKsiN+rjUTWJdv1bdq0gq9D3kdYjivtNR0acDMKQ6AqOTdEfTGYMxnLhrjSevDB1OB5kMypydr0/MABsNuCE1KT0BiPaa4LTcH6oZdXBb1si0R5reE7RqWDDrHruR0H1J3ncC9WIat3OBQyN3snVo9q0/97jODaQ5ZdCFs4pnrlGyNPnf5QBVmPKygJOMl2a62wP69EZYbsS06laVQCvG2xOkJ8mQE7fevsFwUGA4GmI4GmDAYke+bja7XTBpk++v2WK5XGO15ISNTaOnv9tDprRPrhElnRHAkNeMkyFHI3pz9DAoaXrcR85JVPjF8X5TrqtJBr9OwRsQyE+JIMFFThKPaz6xKOXJ4ak+JZmEetbNFverCnfLCqtmJ4o3wQC1w+oCnYpDDwcCVmSWHNCiy42J0r/gQdkLyjuNDjkZkTGBsfG16jkJ89lsiseDEo9ZHEcSKs8TeZslsOW4H8bOFcwnRdnTsJosjtVK+yKBdQWBcC9IE32C1QJQE8BpsDs2WAEV9cPGgNWqwrbeisnplRnJUiZ9BXoefl+cZNKvoFugHj7FajjFfFTirshxm+dYdjO0jKfu5tjWYQwfz4F/fNDOg8mmsBSBypYkuLj1nk6GFwGrJ70VPp8eBFg9yplwuQF2lUyLlVJ2FjqhvS4BdylxK9KmjvTUKEA0/T0rjNLZlb7+/x9g5Ut7zhZJ+4UnhokllACtEK3w/BXo0JOUenfoojoUuO9d4t+9OeBPbzv4ajfGprxEzQk+Ocuxl5ON6xYx5DHHPdBnJhNAJ50tPpr08fmTKR4VTBhsBFbxHGTTQB+rjGdyp4eHfYO3i3tcP9xgv1riH/70J/j4YoBJvkazeYvmsFBjVfSGmIymev7UXCoKvlKjS9CKzW+abKvhzSgPIWA1VNHtNCAyGx8MJsnTJCULGvTg55blGD0ZSpOZRVaFk5+qipIPNiOWZPL78WsKAiX5SIAVi2N+vqROzcJNuFiSbHrIluqj351gMrpUWh2f2x6Hh5F4yaaIoEVEB8bQKACVSIzlnsNn/NzrIwGypzrIu4OYuSGJ0DiJwC9P8D19Ysz8Y5FPGTr/u8jNanl/as4HQ3Ana7KdmUTp7DvWh6xxkoH3kRkb9vySbXqYonHCUbLBIUwbXkYGrMxsDQYbWQQZQYvkl5TbdFuSTksu+R4zpnflE7F9xAyjV02PzZVrFl5SxgwRVGJdSBYOmaRtw+Gin31jRwEK6BwjaJWCd1wfCNjRdmK5IxlPZDbo+akJXhEYo18PwX/LiQgCeG9x3XCU26vZDUZgyG/0mmp64tQaxhnoYc1HZq+918zkMcOGvkKEkvd7giMERDqo6Y+65TrnNeLrdA2hAY1gjj2Kfubzrc8ax89yuPqZSRlpmFoyGpZtsa4qbOoVDt1a58V4cIFBMQb2Hih3yNLcAvfzCqvNDosVWXCtAI7RsMR0XGI4IBOMoBBBOvup8Rkxy8o+VqpdFOJjZlUCj82wYt1hhYQSwOljyDOlPaCqCSYdUFX02jqgaiiv51rfacBO6xIeTaxZKEmjNHVQ5LYW6XNospPkm4056wCdCWSUUu6IruoIBi4tN9wve/b2Yo0WADJBR9WVZPuHYb7qHj23Pk8JBGVssVhnDAYGz8hGHRFw7aLZLJFlllB6z3DNElx5vRbJz/kctnusmz2WG4JBLRarGquqkm9x6jGTrQJrRb5P7r+PH81QlgQrOOC1BYSGjUp6ZW8UPhK0p9h3sKp2mC8bLFaUylEWmkAxp67psdnvVYMXBKL3LT588UyJ7lw38/UGNw9z3C1W2O46qNZkVTF4iTWiLQrKItd1YN/6ZDbG8yczBWEJtCKwBip8Kuw7TCuf04nzBFjJZN0eZjLJl6egmcYerDNgw5LC5HOYwhKOoRnHs5IJdPQ2bPU+DYinFFmHmJXFxKz2sI7g9+fne2DirzvfvxJDTx6Hke4uIgoZW5TF7igNBOYcGOESf/zNFr+aZ7jeDlDnAzSqATnocQ9JQoAkmaF48Gg9se5d65wzrN4BrLR1kMd/0KB1QJvdu+/wUecB//izCT4fVBhsb0UISIAVzzjthcdkWZMoftuv/xKA1aluOckF05rmvqj9N4ghO6UzmiQi5cYZoGPCgwexiQ2b9cODMyTM9pK0N4b8ieWB6nfnaslnn04HBb2GsVtcgB8aPv4uQOn91PD3P/e/JGCla/av//kfCbCy8t+HdHPIcLsGvq/7+NM3W9z1LjDvDFEr9jWlUbmASIf1qcj0QSmwgIdDTF24uQmyiN5eMjH+3a7FcL/DkwPwIQ54tlli8nCN8fwthvUCBQ99RgRrouyFrKZYN5NxlvTxoBRlhw7lTrMJpo9myEelenimaCU8xl5bwbBKGA0BjnA+4GiiV/YFWBGskpcVmQ7JA9dv7Ug3TQemJEPcxLMCbbeP+3qL7+4X+H6+xMN2j5oNNNtTaxfU9Oj9E2iJ5eP23HHmjvUlEs9Co5APBUGrbqeQ5wtT80jp5eLqUXt3LMD80nRftPHSPyoTm4fSBbIJVnf3qBcLkBkmdgc9XoJFIiZAonBHUzQY0djTG4sMO3UI+Mhh0Z/tD2JScepBEIB/p4aPU6C2FSCVZEqmGif0R8RXpQnKEJ0eVJwIcP0paJB+Lxm60wmaPEdbFKgyG623LIRZgPPBjSZTl5ZyG73tZIUfjZckRwaqCM4JuOKBy4abhwynf3km+RHXlUCQptYGPIjJkajOx80jpQMZfDwBmQS4TIl2OeekI1d1sY7S9FMexjzwHX/LD8f52ktJUNEx4c6sRemtNSXKRaGVjIXmyfoXtk2+HmzIBRKR1ccFwU2tT2aeNDjyXMrJiGMxc6CsioxFT+oI3piC6rVE2WbyfhD4lqZjupEEoEln5QSRzYHlF45YdXwxnw0mM1IWWTdsfpxWJzorp6BkghE8k8+ZpaPG3JJXnhtY/rvZfZYPkjnCz+c0ndPBertDRWCHxTZZaIcuGj64bKTSjs0JHIEPHpgdF3vZzrJO+ocNSfXOGVMf4GuvizI8zOR9R1bA1sbUbIrafQeL+iBZ5bJtUNH4Xt2+p6c5wZd1g5xyMnrhbNYyhgSlCIbXMC6AR5djPH7yGBezqcIO+jHh1D2UOTFkEjufL3F784C7uwesV/Qw4M8qUbcGegU6RXIMi0gyUT//9GMURYbJZIDRaIh+QbZmJIMRkA2z1xQwIdAqTXRkknqS0ogJJb8NA4tiWAVgVe8gsOr7m7kCAXgPujQXZ0Gq/VOrSG5LAqsCsFLDwAYjnlGDHyqBrMX3KNvTU06MscMw7+FyNMCsn+NnTx8jV9rT/nhPZbsXDCRzRQMoDraTZMF877qwNmDfMs1MEomQnwatOzE8Eg7sg957Lw3diZQSsGJqYEsvxVZu6C6Ckj+A+kN/X8k5+D9KgTp9bLoT1MMplpMRHkZD3JYl7rsZNjSA5Urd8hnzc6EzNvwEk4m+Jt3nDKtgQXjw5b242K3lYUXA6ovp/siw6u4qtJQKBLM1TbPMCvDPsx9cYllF852mZTzHiLzGkCQVK+eMqt8GWPlnJXZhyBjPvdHE1D6ZQZ8DVseJczq3CLqKkdYTu5drp0GJeXaJf/tNhT+96+CrlumMl6jJHKXXYlxLst3sksg1mJIdLVHl2VZsG3w4KfGTx2N8NO1jyOK3XqkhYqJuw7rj0EF/n+u5b/o9PLQNfv36e7z89lv8/kcf4w8+eopPZhk69TWq9Wvs2o1kYeMRwSFKH1IjQmBodZQUJcBK3lLhHWLAypEDBqzIsLLvhSRjqrdOgNVwOA3PIz/HSbZU1ysBVmTumJ9L3yBKPd4HrOyPZcBqhd2eJuCWOXUPOcruBI8unyPvD9R00uOBzTcHcxwkkpUh+UnQMvR1YuhwyEfImgV1Yigl6V+SKPr8sL9datq8yly0cxDE9Wlwnqwa3kPK3OQfJ6k5h3uurVJKqniY8jIlAZYNGs/zYHVxuKezhteDP9e+g2bCWeakYYckbV2xLtLrJwhkwKpCSx+jkGkmAFgyDrInJAlziqOHIFu0OwIctWu6Th9FNkI/G8rLyl/nZ5HAAodPBwKkrAMp22cQT1Vjs2aCGZtM1mmG4AgaJnZLOehjMCBYxmmJ64sBQ2qYCLZvxKzp5QWa9oCbuxVu75eOgc95vjtZy2A4Gaj0JvPZbLCRzysZIGaky1ifjBwCVnUlUOViOsR0WmI2ZZoZ9HNZc7lapcSlJDcfVXPAw2KD+arGYr1B1W6x2vicT82YQMbDDpOCgUU9jEcDTEcDJWWTVaQ08wPZQZSUmnEc9DmtR943+iuiS0kuMCwmKPsj7Hc81wo0245Aqq++u8HdnOAOGSocNHUEvD19comnjya4HLFmMMOX0lwCuvSHM1uyOqY1kvlC0Eqm7gQh1FjyOSX4Foz2To5NA9wvKtzdr7Hg8GexEQtKJvGsnfis0FdSIBLr+wOGPN9HQ1xMCIKXGFOuXHDtsy7kQD2NGp0mx/Xx5s01Xr66x+2SDJW++hcGUsj9S0x4AtJ8aOiNG56bGjqq6rMZPp+LzCyX8XCAUVlgXOa4mo0wm1A6zwR3dj7hNxYQowIb5AWTC5xbVS3u52t9zNcN5qsGi02FDT0GBViE4iF6xzSw5Np5/uwSk1GOGeubMtNaIHDGxUmfSkG7/b4Ai+W6weu3D3hzvcBiSaZaF8v1Wu9XwlY2+XFd6Z2ZdZjwDfz0xz/CixfPxLD7/s0tfv3NS7y9WzCGQ2bj3OtMyyDzlDU8ny2GJ1X49MMn+L0ff4IXTy41rEyAPwkW9PRstg8e4iXAIby83vX1Sh5DDikzqJSGEwFMH33AkqWC63PJxsVOtCw0gU+WH5JxRNA7rH7OkmqdDGtGV6oLkoci1xDvoao5mdpDTOQuiRM0bd8esNwXeDjM8O9+XeGXDxle8fzNhtjw9cuuhntumMBLqWENzLvsqr8esJJ/IVcla/X8gOz+O3zSW+AffzrBj4o1Rvt7ZAcGsZCRmuS4Zrz5IImB/W9BZf62gNWJTXViO6W/457BM+scsBLLKqScvG+2ZAj2eYBQ7HtVd4kVSIZYSrSVEbcHCfIDdphYmrG6p0vgwDHn5eTOe8aWSvc8vf/fBlq9V/r9xqf9Fwes/s2/+KfabVOjz/KNiWx3FfC6LgRY3XanuO+MsOnQ8NuAigumg0AhT7RDyhOxtTrE+X0TpS8KVEs8OEXqoEewoW0wPezwDHt8eNji8fIeg5tXGC7vMKYMRAWhUXgpFpKJrhhSexwKPfZi8hbTISaPLzG8mgq8StTZZKOdTFyPTbGsYIJdxiK9nyMfDQRaEbHlFPwIWJ3dioRb2Icr/En4APcKLLcdvLxb4Ju7BW5pBM9pOSeVYQsovboKtqBkp2ZAAEpKMONi5IHmIlLTJ8FOGbqUCKaoarEXUtRyAEHBJHNiIcGkvoxj2+US6/t7bOilxcaZ+meZEhumDHnrCbyKLkSNWZpsB2hF4I9AWEFgYrtFGUURU7d4bTn9UHrEtpWHhSYDkd4j7X2SwrNlX7MAZCqZPcOYAkh/l92gQFsW2JYDNEWBOssllVmLZURE3ma5nISkTdiAnw9UFVZxgBwlgWyweP0FWHlSR8EN/8/pTM4DONgc9MchvXk6HKipP3qvhUwsKFUnxoUmFJZ3yIOMk4xI6eLkksWtGUuW3u1jenmgqXqwkGxKH5Gr8muioW8dtMlk4E7ZF6erPGxYsBD44GSJ5PKu0tAIKrK4Icvlod4qnYyNmhhBknF2MGQyJdMk95USr5hSSXBu0M91TQ1aGQARw2fnKGgWbS1fO73VDns8upiIWUf5RQKsNEmLhpf0e/lwtS1WpOGr8AxfB7JlLkb2bRNYF415gKUpOjsBVmRQELBKsjT+Pa8dC1kaL1Y0fWx3WDZ7zJu9Jj0Ni3pOGgTktejuG+SdPYZ5F4OsgyklmHnXUsw+E0dJszdj0PT6YCDFZF9QolIyOe3s4n7RylDyrtpg3rZY8FppYspGPkN310Fvu0cuqWCFTrXCgfG7LKa7W3z2AWORh7i6usRgSKq1D2mn+2wxHDINyg9MU28xn6/w+tVbvHr1Bg/39JUhw8rriwd3xUhcepZdjDEZD/CTLz4VZX447KMoWDSzODNL7CDTVU9QHUphBpBMGs8Aw3eAiMSsCQBFn8tWrpNh3QKvH9b4/m6BebXXfriiHFIMGPP91DiwsImCbbffiGnFzT24FwYsA2iiXMS/iECRBbXVczrs5xh3gd9/8VS/E3AsCbwG0Ct2J78q/BR5YQVciqbhjy4ZcWxUyUxgSk3THEEreQoekZgTw8rfNBiJYq9m2FVkrm7EsqKJLtNNJW0Jxy/t+eqY7b1ivjGvGyW5GdpyjOpiiuV0irvhCLdZHw8dBh5wb4gEtnPmUYwo7EXmPSUxrM5N183kBPrtCk/zDT6b7PFjMawa5JQE7io01TKYJGfGyWJY2YtSzKujN0NIa+IAJOig4jUBwu+VK3w+3wes0mAr3VODNWRymJ1x8lpKPneWuiYvolRnJNBKd5kNvDybKCxKgFWBeW+Gf/vNBn92B3zZDrEuZmjIShRg5f2YIR0aBRCEieGRGLn7HvL9DtPuHl88nuKLyxJPCu+XBxpF7w7I+n0NWXSUNGZfHnhmFQW+unvAX/36S3SbHf7+Tz7F//jpY0w7CzTzb9Fu7uWnORgMBIhbEnxiWNEriiBRAu0Tw4oysnOGlZLJtmRXrdUgn8ecsxGhJHA0nKmO4FBITMo9WSBMMyNDoNKz56m7aw2yqyQj7NHMlexSsirI/KLMaWVWDJ94AhWHHJPiClcXzwQ2VKS5Uq7YzVE1ZmPwzBBwQR84PuMEsgK04hnBdsOKKKcAOiQlMfy6ksS73kxFeQJJ7LkyHHFQ4tCagtIb7is6uwlYsI8xo0O2ARpiHFA3W6xrgnAt5guyxgjkWZbK9cXhC+Xy3PvHY16TrgAAggMcsDi3l4wkhuGQhZlYgW4MHT1vWScbPj5LZtk4Je5kMG2zabMmzMiy+TjPYIJVNgKnNJBAN4c9aryyEu2uh9WmxcOi0rXmdSIDl6CVAStdxUhhpCdxH5PJCNPpRExbXdJto/AAyWEzIC8YQNTF3cMK3353izfX93p/SkTrW2LH/2lYuuN6ot+QPSgls1SD69ZdgJUSdjO0dY0y72ow8+TxBM+fzjAcZmg3C/QFLvFZ7GN3yLCpgduHNd7eLfGw2mC5rgVY8X4pkZjDIEnISFPdYloyqAgYDQpMmSI7GYr9NCjJVIe+/0HSWuVGH+X3NGOXHUWXrBfe3zEyAsEcCHdLLNYtXl0v8Re//Ba38wbLNRttgqQ0jyazZ4qPns7w2fMpxgW9lLi+NG5VEAJBKwKXfH6Sn8wJrDKriheNABjBEvqGLuuDftabmyXe3iywXNWoiWAFW1YNqmIdLRGUZJgDx14Hw7KPi1GJi0mJq4uhaorpqAArXNa2Igto0JSJiffy5SuBcW8eDtjscjPUqRKxk6fqMdZa+7bWnsrvwXqI9ztZR2iwQXeQXYMyzzEqc4zLDM+fXODF0ynKPldCJUa5hjUykOdzS4YoAdccd6stbu5XeP32Bjd3cyzXLSrWmQTH9PPCi/RMsptqRda/ZQFcTAo8no3xaDbEJYGrQab6mymQXObloNQTe3O3xNffvhVQx22F3q/1bg/6mCopnIxa9jJ8tvcML6oxLg/4/Z98io8+/EAMu1999T1+/otvcH2/BvIR9t1CdSdrKksUufgZCEYH2BY//vgp/s7PPseLJzNsG+41jRiLCqbZUw48j/Tk4HiKxhgN0lHFlAKjeLb5rPBezzPT/MQkBUt9STpfkwQ4+ewJ3pKPpIwwjh7IQXWIUDVTOOzpGCmB8pD0sye/Me2ptLmxZLgvv1jWk3yuOljvciwww//7dYu/vO3hu2aAVW+EdcgzWZcQnGFvJKWTXthZAuwxCCfSKlPTHX6nZLezx+T7SinRRW+PYvE9Ps2W+EefjvFxvsTo8KD7wCF/N6TxVnf53PtvCVip0ghbFd2DFMLEMyvSzQ1YcaAbwVHRf6QBJK+RJZ8hDezR9y3ZKVjF5BrKZ2YyRdf5mqS1ocMTaYOsy7Oz9X3E6a+TPL5DAfsBVOtvC1glSWVat51/QjGrjwAAIABJREFU83/90UFRw5G8wwkVG7F53cF1W+JPXje46c5wiyFW8IGWFpYeH2n7z/1eXNCnmHZeKNN4T8a2UvZRRkaWR9vgCns837d41qwwm19jcH+NwWaJAemo/DoZzNo0m14nYuXIdHiPbVajpaFdkWH06ALTx5foTwbYdnZo+EDEzTGxJ20KIXsKwEq0bjbCZYFsWAqworRM3JJo5I5NW/xBkjBFyrfSz7I52+y7eD2v8M31A94sa6x2wDYrsJXHkX9mCCgCABEVKQwlTZclN4d0ZJmeymiVkhx7Xp2MiU1/UWFwJHzFoSSpE78LwZeDDO3r1RIbglWLOfYVmQRkK1jyJjBK90P8nCPLJWlXOYFg0ZHixI2Dc5qZG7CiL1JQhpNXiz2CeL8C0aepLA8tITncI6yrl1774FQO+SdwwkMZEVktoxGaskTVL1DlfTR5KdCF3k1s0GUKKu813mON5sO3K9ZbtIWeJAQgpwYu/KyOEjhOipV1JsYRE/SGPWBAK7LuARcEMOUN4IPhKA8SyEegyLR41RSio8t5TKbqvA9ln0wwAgrhlRbJhWxqifnczheiYrNgTjHInNxzSiRfAjVSbthT4cPnlUULC4bxgOasvH8EM+NZERNur2b3ftNoHc7rLRakQG+pue9hwolk2cWjATDoWpopwIpMswCrEoopNal8jghYRROicdwel2MaxJLi7wL/+LxbW+EGhKaUAVptKhr4OhmHr5/0cU2wQ16QAhkSbeOcreGC68Ty0fclGCUQkBOzvbwPFrWN6Zdb4HpRi2lF34H9lmDHDsN+V6bJ47yLJxdDgVSDnA0JgSrft1B2Hw+Y00Hv4sFNtsohLKs97tYVbtYVbpsd5pwa7oF6xwKzkIlkvqdX3w69eqOPQReYFsDf+ckHmAwzNREsLsQ+Cgo9Dwuailom4gktgcLb2wd89+1LvHl9j5sbNjodTRF5cK/qNUaTAX70o4/w5AnBMEqC2FTYxyr5ZckTZL87JXgGfTD5jandCUnnb5xDMVaxxJvgFv3j+tj2CjzUBq1ePWzwUG3FeKPMwCyrkBtLtuaI52a70u8EWlxcndKfRGnmni+/nPC4Y+IYZ5ss0rsHPBsVikl+cjFR+kzWtugwSlryQGlADDslwEqPUvjgELzlc0xPGDLFaian2ow9JQcm/5n0Zaarn1isedbHnoDXpka93IhlRWkg7xPZiN63KS1gQRcsq2MyUxfrzQ77coR6PMFmcoH78RS3/RK3PUoDe9hwn2NxGbHm4gOpUDuJyAVYySTZE9WTJNDSiGLrlMDPpgf8eLrFVVbLwwrbDdp6ZWgw7n/y+ZHfmRrPYFgJowsqeUgu7dWVdtTTKjkvcmS4/Ts8rPjsc6/Sujt+nodhTr1xIXv05ZB/Q+yIGqZYTrMXEMD3y+/VUbLpvHeB//tlfQKsyhmqA2W0ftUC+zRBM2DlEzpE5PsOiv0WT8sefvZ0io9HwPRQYcRzjGlNlH6SQSSTZ3pd0S+EabFd9CYXeF3t8FfffI+//MWv8Qeff4w//L0P8em0g2z1EvvNrRpVAvw2Dbb3muR3AjtOiX8eGFlSZMNup/ip+SNDifeQjI6WSUhJEsrZDz1zBhiUk2gw4n7ScJ0MIAIqIc31wIfnDQ11hwKuel37cvLfCJ61lDjt2GDZe473gIDVbPgYo8GF6hYmGXeyAeotz7WVGDKbiubWe4FEBFJcPfjsl4cSa7ejX5rPiyRO51okEJP+28xpXw8HdRwwmxZic1xOR2bXSApl/w8uIEoU6UXU7nvyxyEQwdd288DY+jVqPvPyCuRgJoyFZZBtVtPVbKLvSwbHbFJiWPiMcMOTptchlwvJDq8R2VI24jZgJc8YMY9DAhYpLVq/al7JzDE4QfZV3mUKl03aea05OKJXYJf1YG+AxYKN/hqvru/FRFktaZRsubiGSSEf6fcJiNKcOBN7dzweCbzSM7ptcDnuYzYd4OJqrPSz+/kS3768xlffvsXt/cpJtGSNZPa+MXOf+xG/b09+UD2lpNljR9YfOh8PYgeXTP6qa7GWL6clnj2Z4EefPMHsYoj9doNC8pye1s5ivcXbuxVeXz/gZr7GqqJnEJsurkFLhySlk0zStRGZkQQRyVQgYHJ5McTTR1M8vhpjMuofza4FQkiWbvkt9zWmSnLCRyCxnw3QPbDu7qObDXH9sMavvn6LP//lSzxs+LxnZmvzvNs3+t7PZiX++48f48m0wGjM+2SvRrKONEaX/1trSwo1+zF0pv9P1K+9fk8g6nyzx5u7Ct++WeLNzQrzZY22saG9Q2acIMjXykLawyUShOmlZGc+yvAmg0zAzQdPZ3j2eBpev/bGZaNOHyLut2/fXuO71w94ebfD/YZ1AwNSutiKtecqjKx7rpEy62CiVLy+rhsHj6wH7ftEL6xa+y6fC4IGHzyd4rNPnuDx5QCH/UqSSYdKsFa2jLVpgWUF/PLlPW7mFW5u77DZEOQj0O100Yy1c1JkJN9CH+bqV7ge16s5xuM+Hs+GeHI1wrNHIzxmTUcKva79XrJg7u7Xd0t8890tXr56wHJFv+I++Bn0AVKIlRh0ROCYHLzBdAA8nvbw+Y9e4NnjR6jrLX799Rv85S9f4vq+QaeYqCdZNfbZIjNe1eiWQ+A9ZsMevvjoKb745Jn2jqZaaGDVL/toaW7eLnE4LAxY6dkyyCAwM0Ar+RLFcNCebQarzLSKAVJ4/p4DFYnB7MGg/efSACQNhQQ8ySM5Bf8k6wYnyZ4YVvw5ZudJqhjPH/+2VqgEB/SW4uJAM/kD6kMfy8MM//EV8JfXHXy1LrAkYBU9q5iwHEBqkO8B5Qlsc92SQDRtldp44g97nj3u6ZQMq8tG3+QtBotX+HFZ4R99MsSL7gNGnYUBq6zQWcBzUcnZOsf+2wBWv00S6ERyhzjYH5DAFc8us+JSP6jQuBQBLpko2WL+ICnoHLCyN9wJsEq+w36QwgvuDLDatfz5R+nQsYhL9WBaYz+ARfmvzjWL/xUAq/NaUnUkASvqlWV6Jtq2mQOrtoub7QB/8qrGTfcCN4ymPOQ6QEihZBHuKTEnTWFq677awYHBsHhXhClR09EXqGRSmuSALZ60a1zMbzC9f4tptcaAPgSMhOeEPAzb5bOjYlPhtzjQ2O+wxj4/oCAd9sklytmYWjUZCBPFdqx7GGRLBhAmrZFCzoeBYBUTsgRYDQocGBVKMITbUNIwHpu0U4oUG7CKdMOijwY57tYtvr1ZuFlrLPlQTLlklJHEEvTacAeKRCodS6LI0qPKgBXll9wcTP+3Ubh/t5fSqclIfAQ12jJy3iHjx36HarlAs1yiXi6wrSt0BfpZNsYHo1+YMq50Fh6KMu5zEprTCJwwJDadkntaJVdxoasRJ3jCyRdpodK9O5XEvgss1Jg01kE57GNAbfuo1MSDRROnPf28UIHFwoeF14bARqeLul+gLgb4brmWp8u6k2PbLXBgIU3ZwZ66+z0aShrYcEQxlR4+iwK9x6WGTNud2FX+4Cab7yiNozzsgBGBjKKL2SDDlFTzDBjTz8xiPANfkjL4G/P78lwUCBCApJo4pcJF8lxICX3+KCfORXlYe9wvOel2wcxfLP4I/pBCL0lCGAEn/6wjAyEaK8rjUkOoz9Gmt7dpNMudrMCy3uF2scH9co2qqeVpNOY0bpDh8bhvaSAny+ELpdY3gAMWselAcXoLJ6xOr+GF4PsnwCVwLZparZUwRE4pOTLQ8JeYYaYHwvwQ+0sZ7EseYEfA6syVz0f3KTRB6Xg8PGNaIbnVAVpDZDout128vF0KrOOkls0Dp7GzUYmrcaHp8mzIJscUZbHrDmTxSK9poULOWPj08MdzIWDA5qPlYIqKJp71DvdshjY7XG+2uA7AbEsgR+DlAYOOJUbFrsVVWeDJOMdPP75CmTnljoUnASs+epTzmdJtWSDfuY1oC0kEKAucP1T4i//vS2xIJdPBz4jfCo+fPsLPfu/HePrsSo1VOBxp0px8WVz++1p6XZ8oy/r72AOUrHn+S0VTeJWQMUEmAyUN3T7aXomqU+C22uPrtw/49voeh7zEjpT7mPC4B47i6UBmAafQjnrm7xKyGi1SEafi9RgDzi81YEXwjeByvt3g2cUYLy5neDQcoCSNuiWszYRB038TYHU8iwKw4pRO7TNvJEETsqwqg1aSGqtITiklwfA4mhpbZkSmjGS4VYvdpjHTatPoHpH2q4KT0m55DibemCXA/MU0om0vR1UMUY0usBjPcD8c46Zf4IF+VmSBit7tJkJTxfB38yAoWJs6jy3FFpNG1gUu/PrbJR53V/hsssNnEwJWFXq7NToELVpGV7jJPH2cvCkFWHn8cOKbxefa2JbrJ02Az7yl4pk5nyim72/wz981XePErOHiT4MlEeF4zSJlSw2/9ruT5wSZQw7d4B236TqBBzIW7rtT/Ps3Lf709oBftwNJAjfyazGrwzu39/HkaRF8Y3QFWLX4cNzH7z+f4kXeoGwWSlmldJpeyJRmUe7EhpIMVRaHDC/oDKe42eX4q++v8e///Od4ejnBP/j8Kf7uRxM87TygV9+h190JtOJ565qPzAWab58MdVNcpb1JaJbslDH+t6VkBroIcpHJw/GVQV8Slvtm5+SU9FsewO9HhhSBlARWcZrrfTj57NDjwzYEbp78NQmsMiDK9SLnLlwMLgVusWbc00+pW+Dt/Qrffn8tifCSz8QWqGnwTOahGjA3SToNKUWTQbalGel8SFsu906+umPybvLPEmBFSdgeHz27xMcfPsXVBX10OGxwg84Fy4EfJWb3qy1u5zXe3m/w5m6Jm4cl1puNvGaUJpckg2r+0pl6wHhIY/kMjy6GeP54qsaYww6CZfYOTSNDr2dLb3yNuZfzv5OPkVkNBuvkA8Rnh0C6wOfkW8KtnOlbpeWABBgoNVddTjVAnzkeuL6p8eZ2hde3DwJPCbyRxSYJsWR6Tt11rLol9mZ5+b1pcr1rMBtm+OSjp/j40w/kRfDN96/wi199i1dvF9jUbOD7GrYRsJIfly4U3wfZSDQl34ahezBoOayTzNWm17rLLbOG9yjzPa5mBb74/AU+ePFIPrSsH7kuKL8jq+jlmwdc3y+xIjOc9YZAOr9uPuvca5TWJ2cKDozNBBHztktpWoYnjyb48PmV7lmRc1Bj7yD6OvGe2aMnnhUawPcL5Kwr96x9B+jmI3x/Pcef/fxr/Oq7O6xbJreWShTlStm2ZA3tMM13+DsfXuGTJ1M8fjILP8YtGDxsllUdKcnBKlQ9n+SAvCJAr+jhYV3h1e0G37ya4+X1RqxtShIFEtDvLiwLlCQW9adYg2RLoYeKBuDbWnUMr/F00MOHz2Z48eQCF5O+mGaWtPJM9P5JsPZmXuOb6wqv7ypcP6zQ7Az8UyLLF6cAkl2Dq4sxPnj6CLOLidbZ2+trzBcrh/N0+/r5YjTuKmC7xvPHY/zsiw/w8YczdPZr5I4hj7OCnms5Hh7WeH1b4U9+9UZsbLLwPDx3A0llBr3CWAtzrQrgaSgvjVAAMdR6WK5Wkn1Ohl08uijwwVO+1gtcjPgM0ZKDPpn2M12sWry5WeP12xXuHhqsqj1q1p79UgAaa1r57rVrDPItPn4+wUdPBnh6NcJkOEDTHPS1v/jyLb5/s0HbG+C+3WKpYBEG1fVwYJDFtsKzyyE+fX6FT19c6s/9zhZ1tUTG84Nm7lQENPQnnUuWnZoVrfEAtS3oT+CDn2Ebcpu5mc5WAfgyWw/D7QARDK6GhFAys8SQNsOKTM60Ht3vse738yHAPfys3Gv6DBLgwwAPQqQmkRtskUl4i/1uY/IBcqy7l/jL6xx/8Rb4ctXHojdW+BjJMVJNMZCLkrb3AKsUfGFOUPJATYCVGWgMvEmAlX2qJdDEYPkaPxu2+Ec/GuLJ4U6AFa+9AKu8tGG8ZlR8f2T3/teVBBrTSZLO32RYiQ0c5vmu3dyXJ2Yc72k6+zy8M2CV5dyXfb9PDPhUUYWEPtmrpNUVdUbCp7SdB8PqXPp3/ue/jmH1XnfwG5DV35Zh9f7P7/zrf/FPDkSVCapI46pFCqy3Ge52A/zZmxZvDlPcYITF3oBVop2JYSRKtwt/9SIhCVRRKTmGD5ZwElHBbTJiB8PdFh92gQ+wxcXiFv3X3+FicYdH9N3YA21Vq4G3nCTS5NTgskimbwXQdBr0yJa4usDkyQydQY6aJnNEbwmiyHjbzZmKe7GqTGeUUTdBi6KvZKwEViU5YEoP9LwqqP8BevC/d2Q0MFa66GPVAt/dzPH9/QbzGtgcMpnXH3pkPriZ1ykQUx5Ne3igC6Tiw8/G20BVp1NKR++ikYe/ZTEnYCKMqOVgwNkmD34aKENsEYIvBf2kCChWnKSTIk+AKZgDwTjy2J8NJ4Eu04DFtNKmabR/PJm64KHZNBk2BJVWpJ6v0W52qFY7eeuwcCc4xUqCRXdB8/vpCFdkvNEfaFhgPBlhOB6gKNl4ZzZUdtihqGKcrpDevtl35OGy7vXxi+s73DR73FQ7rHdMDiRgxeIiAKtsL+BSjefRGD0VjzH5lGbDrYiEQSb/SPIxwQHjrIOLYR+XowKXgx6m/Y6SoIrOTpHmAqzie6dJgFotMXHM17ZpYJqOhLk711eknOjfFVjgTSUxJhIokeKjbXBquqhNCbf2EgjvtVTUn6YNhnZI9pFEVl5B/lpe3GIwRk1N+WaL1ZoTrFqTYyYRciJJpoqYHwIy/boTqKFZt85MyxH5H5yqebpvEFOvk9dGz4cbcTc0/BpLLdT4KKnIXmWJOSP0Pxh+YvvFPiEARQs+UsnOUPwze1wfmtF4ytCSTC15ofVQd3JUnT5u1jtcLza4vlvIt2JU9PD4YoRHk4EYVpTm6f7yNVNTzw+x2iKJUPKDhHyageiG++SbZ5PhDA1p0GSmrrZ4vdzipt5jsWO6o+nbRRcYHLYYdQ54Pp3g48sRno276LNgCf8TFtRsZBWVzUCHMH2XFFoJP47d9gS7iz//D7/Gq++vsWYaYwwQPvjoBX76ez/+T8y9aY8kWZYddtzdzM3Mt1gzct+Xysqs6q7qru6pnp6hejbNUByBxAAC9F9ICJB+g0gI+iwRgv6CBH2QKJGc6aleqmvNPTP2zVdz292Fc+6ziKjmkAI1HEo5E8jsqFjczey9d++5Z8HqKj056CNh0oE6jUxPjAMPTQZjnno6HGrJnAOzfvsEMlmRMWK4n3hkyQYEpdqYk73id2UmvnM6w8u9Y61lmuDr2bcrdx5xzkbRmXuWC5pGZzIg5ZRaMlpKtir6m5knmFitAhM5VWdBvUCRjrEStXF50MdWr4uNdhtdpXDa86SG0O39NdvWHUpn6aEEa8+kgXOmOWa2Xzqvq/oa2PWxRkKgrBt2iHHKl+WkgVmcIac0kDIDhkI4wKpmQNr6MkYP3w9lyVkjQBL0MO+vYdwb4KTbwygIMKZPm5JkjS4vtvEFwMqo3mxknXef6OXG7tKeQdC1mOJSM8btXok7vQKrzTm8ao5lMXfGvOfDj4vFSg0a1wxpnYNnwJaFL7BPuQhY6ZRzgObfBFbVwKhtF7avGiPMprj1/sD3aspNx7CrJVWu4dLP4fnJlFryLLROCVixmIfO3nGzj786KPD5cIFXlCSQYcWIi9pjTGw5B4I74MH2E5Nw0j/zcgB8fHsT19sFmvNT9AOyntuYl9wLfJ2tLDoptxVgTE1T2McEXTw7HOGL7T1k2RQPt0L87sPLeNgt0VtO4LcoxbUTyQJYXPy0DFfNUfScZWqNqrF0zIuK3k68ZtwfaIxLAMrqC5OJyDNHaU4MaamTLs3wtw48ENtEDb/tb7yWZvZLkN5CdTh0MuCFjRLlgG5vFxThodvuanhEeU3D6yDOgRdvD/Di3T6maSWTYzJcCVqR6WSG1iYpoWyHSblk6ArkkG8nCY4W0qF/O6ZdHXxhEiFrLINmRX4rHt25gvce3ML6aiQTbJ0FLpmP1dFokmHnMMbO0QyH41xslqy0kAICXPTgEWtAskF77mhuzX2GzT5ZW/2oia21Lm5cXsUlsnciDtzsewWO1YOrM/YDr5U1i7VksJbumE/L+T05O2+1v/D8J+OHzRUbSmNTLpp8zcB4WmJ3f4b9gznGswoTNvAagjmZZqsl1h4/eI1Mikk/KT5X5sNIOSt/FcGQVhnj0YNbuPfoturpF2/e4cWrbf1sJjAzOY0eVp6AH3c8lEzF5NCQzGlK4Pj4GEOAKbX83WTg8/1WRAKYBslnp4zRDRd4cP8aHty7prARspRp/r1/OMTewRDHwxjznO+JtQKZV4VCSHqdDtoE3ygX497KNEOah8sV3jxpliXTlkuBFVcYkLAa4crWCtoeGWb8Mq4ZNtX0ZXN+bxwitUMBVouSa6wDPxjgzd4QP//8OXZPU/nhkTFCMMfOTu6xKcKKQRY+Ht+6jBs3r0DknGWGdmAAH8HK+Ty281VDF1tb8nDiGc76EEvsn4zwYvsU7w4mGMUMAjClhdmnFFjvR9hc7apeqwomzKUyDCcon7W6ktDJ37HB+j6VZ8/maoitjS5u37iEbkSfLXp52TPC85SSTYLu28dzvNk7xc7BKVJ6oLRCMbZpFaI81SLD9cubePzwLq5c2sBsNsOrN69xdHwir+N51UbBeRnBW7I9kxE2Vtr44Mkt3Lt9CRS2e17N/GXdGyBLl9jZPcaL7RO8HZaY8YxcVDLPNz9VWkX0sbmxps9xf4vnc0zjBNOYPn+8tiYjJcimtGEk6EULXN3s4Pb1Da3VKODvY+1FjJOglYc4beLoeI6d3TEOTydIWJ96fA+sUY3xWmYzrPVa+N7jG9haob+pBfOQTDCLm3j++gTPX51gmC4xa7BXprTNgnrIWPYWGR7evoyP3ruDza6HAWO5q0SSQHrWsnhJ6KFWJsiKoZNl2x7MvpYsujpJUvuSs98xM24yVo2NaZ5UHE7wTKJ3m/k4yr/I1c9k+fH7zk3Xa4aq7fUcahj7z3ysag8+Bn9wbZuc1r7HUi4Z4GEsX0uNZkACk2fZW1AGPRdZhOQCAlZvZl18ebjEq1kbk1YPqRjRrqFhqjJ9setwJA3kXGfjBloaQteftBHrdwArjuV5Pfk3AatufID3exV+divCRnWCXpO6sAINPzwDrFQx/f8EsKLfohgAboir8/iC0oD1K3tD7ts1YCVpuUeJo4HPxri3Pd0qPlejitlZ192u9v7O6FHU/DOG1UVgrcYb/p8Aq79r0/WLtbdwpH/+T/+JACvphelX4Qq+rGwpmvI3hxmOlgMcLbty/mcKlyij8oAgA6n2vjC3eQOs7HO6WLVpqwOuuAmztKS8eaXI8aAJ3FgW6IyOUe28Ri+e4HIUwndTALngy/eDqKN96A/lRnyYfaDdC7FyaQO9zVWQuUtZDAErGmeq364JEjWrSt9LGYsZrvtRiLDbgUcNvzP/lvcJv64u584YVq59ZSpEE5g1ShSej9M4w5v9IY5m9K3iAedjXizQEiWbD5ATojvAyvTHlJTxv5uJJkSXDUWbpcabxebFtBddUxkQEojjV5RoVwnCJicrnnx4epRGBp5JnMhCkIF0Sx4PGibaU29MKr+BWTLSAawprrwlrIiuNbD112vDcokVJeNLCX6kJd693sfezj5OTo6dpMKmvuvrK7h67bKkSR6BARp30kyam4sYABY3zLqNHgltHeY08mSaYkONBUGrk6zC3iRRA3yalCgbIapGgJKHNZNNWNAJG62T6wxwMQpyLf53PmvWajpPqCXaVYGrYQsbQRMb/Q4ukRofNhGRJl5maNEcm0VdHRagvcAV8s50nMwQzRZr/zFdO2fur43e+WnVxoLu62oabi2btFQHo2YqvrbMtRZrwNVAnLpZdpy6JRC1aVRq5ocyH6RcwYFrvIdU7ilLh7IISQXNhFPFgd8Se6dupJ2q3cA5gVSUnJDBxuvrwCpyERSxXJv+GwgoVpYM+R1gVhtlEhwmS8i6KBmG1hJBbsJKrzJU24BlF3Vas+Js9m1skTNGkLV41uzVSTOVpVdp8EYKuBeibIXImiEOhlPsHZ4gyVL0I/M72Bx0FTecx7EaJ3mOsaBjsg5BdRlPOw8V6fcdFZdBDG4qXjUWyAk3yPOki0YrQkqgf15if5LhNK1wME8xUWoe/TRaCJcL9FpL3Frv4w7TY5r06WMUdyWzYAJWYrkymStLJeMwKaiFMGjv5VqRaX2Ene1jvHj+Bicnp5o2c5p4685N3HtwB0HYktGnNXBkJtGb4YJeXhu2TeMtndHMh+tm2AYNF1m/ZlZOj7TaSJnxz53+AFWrLQlm1e6i0VmVJPrV/gn2xzGKphkxS5ZXFyJOCl1P5ghYMeaZsznKNBpsBp2HEospAlZKzHTPGO8Pp8ZZNhFIvxoEuDoY4PrqCtY4gGCYQsn1Y+B0LTvSO3JgXd1ncspviZMVynmi9FTK/Cj9kreW4d0XAvLO1zSfaTJLA01PSjGsslkq7xHKfinraJBJwesslpVjfDoWIl8XJcFMK2OKTtYdIBmsYtgbYBh1cEJ2qeeLZSWenTOvrplUbOooDVHT6gA9A4wcm5TgXR5jQ4BVhdvdDKvNGK1yChRza9YFOp9PAQ2QdefcBUl/XcTY1xp4JUaHkyxcZOkZA/G3mVsuyaGe/Dnw4d8GWPFKcaB0xrCS+bQFO1g97oZkbtIvAJF7pyQJHsaNPv5yN8Hnp0u8LAhYrckXjPtXXdTVXhj1SS/LAwf0EbBabWb49NEN3IwqNONTScXZ8KUl/YECdD1PibsiMWEBSp4R9DHzBnhxOseL4RQ7e+9wtbfE7z++hu9vtrCOGTpeoed2Sf85t/fbdagN6O2enNdSJoMzCZk7P6vKGqyykGm2Hi5XVxhLJxCYZAxtnf4CUQgIk8koZnANWNUeJc5jSXsNm1aEQEL/AAAgAElEQVTKgiU/4TlXJxeZrM+AFef7I3AjwmiW4fOvXuLb17tIKk+NPhvbQlIjixYX04iN2aJEv1XKS5ADLN5bPsOUEJI1RIZNwlADU5/L+5BSZoW7cC9tFgirMT54eB1PH93B+goHWanOTgK2NCVPsiUOTmO8eHeCt/tjeeaQCRZGPTEzWktaHrDps1ROOyfpuVgJtCLTlY0mY3Mon7t1ZU3sFXrlkK2rpthW37kkUwCfAVZkONRMOT1zdfR4HctSU8kEYgvGE7hB5jnvtzgG3De9FtKige3dMZ6/OBRgleQNFPxvZDjzTOc1oRcj69mQnpJkskwEwvHs50Awz7m/W3PO7xkebOP99+7iwaM7GnYRsHrzbh9Z0UQQdgWWtWlkzch4j7UPTdppmM4BN20NCILUjLZSoA39lII2U9FaklGxviDLKo2HaLdyPHxwHe89uoWVlQHieYWD4wlev93H7uGpJJtLvjZ6iJGd7y0xICN60FMdW2YFUnoFZjxTmzicJWi0A9U0ZIuS/cT7QrYdn4cn790W6yhsc92SvWCyWya6GUi+RBQQ6GxTQQbf78ELV/Fy5xT/+pff4jheIEMoMCcvFwbI+TzHcjSzKba8BT64fwN3715D22fzk4C2dG3fQETzYDMPs1pOVXvSkoc/ywu82jnE1y/3sHccI18GYnipvypzDDotMQjv3ryE1X4HWZoKLDo+GUmqOMl9vTbeS3qPVuUcZTpBNwDWByG+//QBVvttdDktc8mjPptdJU372B8lePaGflZHSAq6QHepiJdKgqBvmUxx7+ZVfPzBY9y4ehnjyQhff/scO3tHWt/T3CTWZIGRWZTGJ1jre/jw/Zt4dO8K/GYGj2wzeeGxqgsxm5V49nJXcstltIlpQruGzAbt3lKyxlvXt3D7+hWxL8ngGk+mOBlNcTqZY5bS44oMswCLRiifxEJ1QIHLGyHu3tiULJFMMwLOJj2jxLCLchni8DjBsxcHeLt7yHw+JcwSsKJHYNAOUKQTXN0M8eOPHyJqxWjS75FdmtdFXnbx/PUpfv3lDnZPp2j2e0g1WGwqQCCLRwJOvv/4Nn7yg/fhlzE6/lLMK7KW2AuVS6pJUlQgEHditjI2VXMsJh/tdmhpgewBHUNStheUjJ/JxmWRb0qVtnndiYmo/dUACibC8nzgoDovmDxrCa/mp9dGGHTPACt+D0GqLJsjYYpskakOq3v5OqmWoFWdckmAkZJQpoUn2Qw5ASuOHZsBktYaDrJ1fHmwxKs4wLTZR+IUEeqHcwJ94dnZVA9ozkAKvgNrec7/iLFu9ZTVKQTJmbO+kL9kf36I93sF/uB2B+vVsRkZ0djXMazIWtWQbEHAj8OEv3uGVV2v1HXV2ZlOwg+l/GfKBzv7LVXTwBRJ/hxgReCKDY4ATZ/SZRuyqE5yQ0INKl09xsrMGLZuVHxmP+T48s6qor68F2vAuhf9jwNY/dt5WnodFzxUG//zf//fLAUe1GaXfNiqJdJyiUkV4NV4gZ20jd2yi1mzh9LvoGI0KRtTJR4RwZZgRUwhUezFuGAjTEPbXAfngn4PTmrDIMZOWWEjifEUJdYmQ/jTIYL5FGExR5vNVcsKNh60XIiUbxVMbiMbqE0qKs0CM4Q0GLxyCb31VTBgPWWBQPNNgk2cVJaVmn4xCDTRsOh2TTeoze9EaDAdRQkp4s5ai+wkcSaHq6UONQhiRptlq4Ws3ca7kzHeHY0wTEok3K4alvCkKE0V15akYc28TY3tejfhiWHFYinSR5PsKl1LA42yLEcYGijB5k6eXtwglxVWgwaCYoRL/RCX1texwhQwRbpSCmkJBKTaOnjD/j6TAPHnL1GQxqufbr/PpBJ183I+uTvTxdY7iGFCurbxZIZnz57jqy+/0jV/8PAhHjy8j/6gB5802doY3vnY1L4yNvmoGR4uBt6l0MkiSZ5VvJY+RskCO6M5tkcxTsgWggdyR5aer+KWV9Zn4aLUPYuXNq8bz5hlvNYOaLADDGJRrXPCeHUDV9d6MiEPW2SNlPL+apNxpsXujO3d62fcuS8pDOSfZgxAR/NXc2AAjCSaRj1yOY6O6ycGm6U7mF2jgXiKKq0lb/YTJYGq41/tQXQ7OHXnJvYwUIwFG5F5Jy3kRsXqMeVid4kSBKfEiiGQS0qeFIRkojgNeg3aaIp+zopUMqczEuczvZDnnUPuFdHelHw3TxKTmTrvARY9Cm0nK4SNlu9h6RJb6EvBLqTTDiQx5aRG15OHpFKZ6ClQyAi2ZroocZGdi3vNbJpIUdamzukpZRrsPpgqiSZSFkheqMkop5BJShh0IWBX9VvBSGI2LUulBTaKjLROLFhMCDBkc+Rc5wTEG4jt0WA+DNCk/4zvy6NOwgSud/2+tozfR2mJ5/vHOIwLJAhtmpTnGPgL3L/cw43VCH0W+Nwvef1mE6STEcp0LiPTWk7SDkNE3R78qEtnXLFJJOHW4dXB9ttdfPv1Nzg8OECn28X9h/dx684tdLuRJoz0odD7ShMs6XnhfC/MENaeV5NwONNjNtBkwzmfNBZKBCPF0OJ0mr4vfM74LLR89Nc3Ea6tgdAYmS3NzorkmK8PR9iZJEjpb8MGmLI2J9Ez23FjQWmixDJnmUHAFWnlSxZXhfYP27/OwQ6TRpsnFpkfZMYRnOq1Wri+tobblzaw4jfQTGP0yA5gUeP2GQJ+ZptsAJSJdEwayeeM76tkciC9rDg65vSajYokgkJynQzPploKi+Dzw71QoBQtLHLE4xmSWYIlKdfyXWxgWTCBlM+vk78qOZSNtWMZkVFAz76gg2l3BePOAEdBFxP+75aPXCzoUiA6xSl83SkbAZc5aVigpbjaTmOmmp0mpfcxrrQT3FspsdacopmfwluyWHIJnS7ZswaP6kLFJEsuZc0VRTI3p4yeDaT86M4BLmNYnnESXYHsBiB1XI2b/ClFmFICV6zbTnnBg6HBprkGbM2k2KRwrrnn8MuZ6tOPRI39sjIvO0Zro4vPj5b49fECz/MOZuEa5tp36YFJfOGc1WnyAws+0Wm4hOKw170ST66t4uF6GxH91rKZDIZpLs7gjJD7osywGQBB38wKVdjDYenj25MZvj6Y6Bnx0iHurzTwx48v4clmG2E+QpNG6dxfuG84Gq2GFbomtZGq+SrVsg8DrIxhxa+j3F4R5E5Ky5NQMmwK9phIRsY2WdpuwCJ2iFoKG/4RcBC4afNyl2Jmkg/dD91zM+HluWnFdP2Hg6gOPI9AERNVu5gnOQ5Oxtjle391gLgM5YfKUAaeQ2QH8C6zpmsvCtxaC3B5tYN+r6NzjrUiDaDf7J3g3eEQjXBVUutmu2MDLg4taUifz3F1vYP3rq/h4Y01XF/viMVACVA77KJEhEkCvN49wfPtQ7zcOcGiFSDsDVRHcj9c6XhY7XvoMg990cR0yiHBQj5cDOuIGQHGM1QshRStZYauv8C1zQHev38L929dBsqZZI2WxMZ7lyKXoX1mAJYLm5FsXUMPX36EMi3mECMIxYLKcybPmkl52/Nlxk85XlKU6K5sYpY18O2rfTXa4wmZFgG3JlTeAmRDRM0Fblxax/VLGwI2COilGZtUGpbnOBlNxDJOGcHcilAufTX6ZP/RA+zDJ4/UrD578VoARKMVoMgSZPEQjx7cxp3b15Wo9uL1HsZTBgIESLJKfq8EESlXi0dH2Oi38clH76MTtnB8MpQf03zOOsDTPj0+3cHtW1v49CcfiWmRZi389S+/wuEwRpwT4iObywfj3UOvwmqngUd3r+HW1UvyXY2ZnDfPcXQ8xs7BULV2Qj9QguPO25NTXk9+pCU+/uA+Ht7ZQmMRk8cKX9eLjbiH+ZznzAKrKytaJVlSoN3uoxms4DcvDvF//uIbxIsQlPVbihzXHdlZxipjwmIzibHRC/D0/Vt4dG8L7eYci2Kq2pH3O00KxEmCMPQRdSOtTZq7t70VxGkDr3aH+OrlDt7sHsmftRX0NKTmAIs+SA9vXcKda2u4eolelMY8TPIK23snePn2AAuvj3FMwLqhwVnBuoFhVWSVocCtK+v46Ml9rHWbKNKRZHJ8vrD0USw9DZl+/utv8HZnjLIRibXF2kKplHmCbHKKH3/0BE8e3sLaSlfP0zcv3uKbF3tIFz4mGeWqBJlCSQJnw0Nc2+zhk+/fx42tPkIvR5pMEUQR/GiA/ZO5wLk3uyMMJ3zdDIPpqlZP4iF64QIfPr6DR3evgM5TASVji6VSA8lEe3d4iv1hjGlG4Id2FS5lXH1+JgD6xuUBvvf+LflZMQmX7DLuO2St+dEaDo4TfP7lNrYPTpGz1m+1sVz4CMMOsvkcZTbBh4+v48mjq+gEDD0qBBKkRQuvd2b44tt97B1n6kuonDB1BC01CEGmqOYn+Ad/8ju4dbkv6T3ZZzWAJBOdRYas5B6RIEknziuqlt0RrCLYbPYPBJtFeufZUqTICkufJKOW+yX3dQKQgc9AjlD/PgsVYz+czu17JPHjgIKoOD3pKBUNMeitOYm2mfjzOmX5XEAXvQ4JGhPcZW3I10NPxKBNkMusEMJWA7PZCPOCYGuCbJFgQQCpGWGUd/Fu3MXbSQevZx2MF12U7UiBZkyP5J9qYWeTrpFjOas3lxpFxi1OgmMTwzMfUFezsUfgHponGaL2Ep3hO/zkWoCPBnNcD+ZYpENEURvtzsBsdzjTVxlnEz0pDBzJ4Ltn7vkA72/6/MXPXTgQ/41/GkD4b1omGMTA4W/mhtSGD5iPVe1nVSmYhVJYnhECq8hyM82xyeuZGn9mkXBx6HhBhngh8boWq4icREsXJs6fAULfBY6+y7Y/r/Eu1nvOcOPfdQn+Hf+Nku7aYsAwG95jAYms7STPNYKSUoaJTPxP/91/vfzONFS6cHqhLOVZ9WpYGmBVdDFp9lH4PVTU1esHSNHt+A+Mjzfph1J3SOolQpjnWuwEdxR5u6zQA7BSldiKp3gvp3fVKbz5DF46g1+lhojSqFsHBH2SPE2n2WCKR0LUPCBYUKG/SaP1dUT9HrKlA6wkJ7EpgU3PnSm85VQZwMANmdr8XkeeVQSrFKHuZIx1Mo2YMCz/WSSrZ2IRYgBG3iQLrYGd4UzJWONsIRmSkohcLDs3fnMuskKvVtzwYeNibIlJFQANpvKQnkkpIM3wbHqcK2mPEJ/JR+gZ1OTnGgusR01c7S7FCupHkRLeWlwgjvHCIupiOsS5xMDKUy7YQlKCOuXRLSznl6VFpUL6HOqumwsr+nn4sSmqMDwZYX//QItgY3MT6+vrAo9MWWhStbPlIH8zMwnmNVdKkfrWcxqDqPmchnMy22xrmnMcF9iNMxwkBQ6THEMVTH1kFaBEbYI0NXAj2RA3VAJWC3iMKa+ZMYzq9YB+s8CDvof7Gz1sUPO+zCUzkLtAaSmKTaV9LQWQin4qM3sg4P7BJ0H+mXYvSfV2+NaZdMkkZjbJU9vntPc01NeGzIbXyeQM5zIWC3+2BBR2WjnqYj2stcQzazHc62vYZif6PQEmIuutFnJ6G7FAcUi9jGjZKKvPNnkt36tko2UhIJQ6H03UFyLmm369QZGVpTgu6WvBgtpvocoSgS0giJGTIVSZoT6vTVkhILjC6TivPQGeTkcMKHmYyM29kG+QMQcJUuV6ZrhuCF65h0+eXGrEecDIwNoYFpwU6r2ycVMkmocmR5yeL6CKH0ytyukvQ1880GDd0z2m0TaZhkvKJpicmaVARpCBlGuCMoyVtbWogYfYahYr3QraaHAKHnXQDEPpcXm9CeiRTUTAn2b3706n2JvkGBUsemnQnWE1AO5fjnBjvQNC0RHvc1GgmEyQT0ZYZEwh40EmIyJjcLHg6/bQCCIsmGrDoIcG5R8d+Vltv3mHVy9e6XI9/eAD3L57xxra5hJLXsd0jmoeo5rPBGAZV8uYcQJYa8BKoFxL79FSXs/NIJVnxMO0oMcTgf8mylYbwcoquhvrOhdYdDfCPuKyhe3RHC+PxkgavP5kCBkgrkfO7aNqi9WIGivBknPsg421mOr2As/2oTP2p4xnTaRu8iLHtFrt43InxIpvEkwyUXm/dQA3OI2jj4KTfkmWVhvNOQNwmqhmBRpM20rppbjQPiCmrjsfdAooYp5SC9sTyAqmGSjZWTRgZxGVxomeV7KtjCrC7dAkZ4p6cJRunovauwhaBR3EYR/jaIBhbw2nQRfjdoikSTkbaWylpedygkqfioaZSktUR5agY5iaSqmJCAv0FzNcVlJgjnVvilZ+bHHPnBxr+m/Dld8GrC4WLbXUT+EH7ntYMJ7dmnqfq1kjrhCygs0A0XpcKtBRaVcsou3zuq9nTFn7dxBQHl/LHJxM8Cyxk+cPzzhKIhkIo2mOjKKzqoEpuvj1fiXA6lnexTRcx5wpdizRWfxqnz1n4Qrmq/0mOQBZ5OgixftXV/HepQ4GjQytPAZ/giLqWQAXC3lxiI3N9cKJc7uDd8lCYNXz01RrycvGuN1d4A8eruHppo9BOUZAmZ2sE6xYqz1KTK5Uc7uNXaoUP/5OgR0EqWy/p8FzUdHg22THPKN4D1VZUBK4ZANDdrVN3bmm2OxUXGuKGDfAkEwsAVwtslVqY11bm7WXSZ1eJCarW0tRd11+S42KgFWEPCswnM5xGpd49vYEr/YZvkAmkK9GJafHC6fhXhvBIsOP3ruOGxs9rPQ72u9UpDY8vNo9wTdvD3EULzWsWniRACsabNPUGEWMW1sD/Pj9W7i5EeFSr4kqizVUaLX7iIsAx9MKn335EnvDOY6mCZYq9j2UBLJbJa5v9XHr+hp6UZt5ehiNZjg5iWX+PcuBeUVAmH6oVvORZeUtUqx3fDy+dwPv378Bn6OzRq7hoCdfqxxpOlPTJwnl2bDOsSfIghCLzXZfNo7y5skJxC2VThi4lEKCKhy6oN3H8aTC1y/28frtqTysyMLn01ssOSYocHkQ4f61S7ixuSKPRp6fYp4sFpjnNDOfYO9wiOGEUjIfxYJyKgYspeBM6MnDu9pXXr55J8ks1xxZIRt9X6bT165dxnDC1LxdnIxSVEv68FDAbU8da88iHuL6RoRPf/AE/U4Lw9EYz98cYjjONDPhmTGfHuPu3av48e98pCCUN++G+Pr5NqbpQiAhBxu0RaBcudsu8d6tTdy9voGrGwMsy0Im/klaYZ8eiQdDTNKlwOmMMkf6xUoubz6uPI0e3trE00fX0QvZC/A+UR5Jo2j6H821n1NuqKzOksmffWTLEL96doC//M1LzCoOpNgUWk9hZtSUIVpS9jLNlBL4+P5lPHl4BYMoR6OcabDMNciSiMnIZDvTx5XSTDKjW+hhHDfw+fN9vNo9xcFwrKRTGoCz7qCEstMq8cOnd3Fjq4dLa1ReyIBFctbdw6FS/mZJA6fTTPs/pW0pFTLLUvYglEeuRT4+fnIP1y9FaC5itFsMWvGwqMiM8jHKSvziN8/xbm8qkJcDJ+5JrI+rfI4yHuOHHz7Ck4c3FGyQlRW+fvYWXz0/kM/xQkBOLlnvgmye+Qh3r2/iB0/v4spGhHaD5vFztKMull6E1/sTfPXyADvHc8wSpmUz4ZCDtSXyZIRBD/j++7fwkHLCKkOvbeEP9LclU/714Qm2j2cYJeSNe8hy1ou0DGhrWLtkwAjN8N+7hvu3LqFVJojaDTHvFGIVrWL3aI7PyZA6GjNfHg32pzn3rxBpPMOimOGjp7fx9L3raHtkV5l/3Ok4w/N3I7x4e4phzGEVKzcb8pEBTk82b5lgmZ3iz//4R7ixRcBsbv6IHGyYFkNrLi+nKEuGPsTGqj1jWJFdGcIPjGFlfncEZM2rkPsKwSfuLRo26fcyITUS25UD3NrjmE/rPKEVBkM5CNhJ0C2g2OR9lNqunJ0NAqwIuBOo5L0vCcw6Vrs8VAN0ooEBjLSvWUKAVTwfIS1jpNUcSTnXM1G2egKsXh638W7WxdtZB5NlDwufA10uO6s9qgWlw7TmoGWFM4hnH6DGkQCTq83Ohkt2XsvaR/0ATfUDnTtRq0Jv/A6/d6OD7/WmAqyqfIwoCuCFPd1/SV2lHnE/5/9DwEqvYZHZ+3Ym6xyYngNWCwFWBIlrwMqnfPkCYKXYILGs7M/Feu0iS6pmddWfM8DKFC4XwbeLjKr/GICVxtZOqmyAlQ3iBFhpICrX9DOWVeOf/7P/amlF6jnTRZT6EgKsXg8LAVY7Gae8A2ReFxWLD01dmZLCLZS/yKJmWbjVzbZ8BGTK6FlSHlOpyAxqABtFicvJDNempxjEY3hJDL9I0Oa0ih4mTorJ10UDVClmuaktmApYgVFuXqeN1csbCHtdTXryRSXQirIzHS1FgbDNaNc6xZDFPeVbJk+qvCb8/jlgJXaV8yaxEro2uq1ZLU5KyDJvSXCqge1xjKM4w9F0jphyNposO8BKP0GTNwPqdN3FpjEwhgvSpwxQRutMGaEhnE03a/kXYymZliEhHz0VeJWrHF2vIdNmMjXCprFcPGf2LYmTEuvMX+gsifCMfu5imCkjo/eA2DS1C9m59EzgDAEPbhDO90CUQ5dCYE0IJ0Y29ZXppwNE6gKcFFg1BWegizo1t6kaS6KOmT+Tlsjbis2/JyCKgFWBNmIa6ZYN7McJ3p6MsDuaYxmumE+OTCjpa7W0dEjOU5pNTcMbNG4Wm81eizGsllhpFvjxjQ3c7Hno+UxUnCPkZIqAZk7whh6SxkBjGmb9f2JYldbACsQSAGdFvu4tp9Iu7UHeSO6gsjPJeUHJe6WJFqn7AQ8ogjiuyMwpJyIlmxMb25QplRPTyEW/s7s16wjzyaAEVnIJyQqM8r8kPbjbFbjEQ/nsvrWaKOSZVIoZUiX0HqCnTSY2CgtXGflyekHJnu43ATZPgFUz6qDd6yGMIiSzCYp4iipO1ADqWJZxIIEzSlJZGDGAoIllEKDZ66Hd6YrCzPsxPTlBkSTmbaf0DoIs1sDRF80MaW0yVAcOCGQTkCeKHpr0P1GFJlohvJDTvA5aYVesFJDFpaRDzm9NOtFkU5gyLY33eK5gAjKQqHcgK0msBckTbS3ydyqowIEWDGogKNbg7+r1EPS7xiBzBtByVVg2MSoW2D6NcRgz0WcpfyT6pD241sP19S5aNILnPU5T5KMR8vFILCj5TtX8OwJIlEhEEbxOH80owjKgpwYZoUwuamB8OsIXX3wpaeD3vvc9PHz0CNPpRFHv7BYWSYx8OkEZUwpGrw/eGxrikgvq5GS2U+lZIajI68pER5MvG2NW/FNJx22tc69rdToCrNq9gdZq1QqRLNs4SRb4zbt9JAyIXhD8cqaxmqAZE6dOTSVzQqyqC6CVTOJVWJw37+fIlcHvdbCGXEG4V1YVVto+bqwNcGN9gIix35ROc0txTCEWbDZY4Qsx2+3a34rgEwGIBlkzlAXNUwFWBK+UglrLdmvASoboBqQSsPLpT8JwiqxAxcTK4UR/VzRhJ+ilhJumniWp+1zKC/d2eUI2msh987Mak7GyuoVR2MUkjGTAThk0G3cChwLSJZZvSCKtotcBWRaWbp560bJCpxhjy0twt5dhvTWBV57Cb3BYUctVLCno4rTtbypYziVqBloZiFXfn3NW0Bm939kDCN53/pZ2LhKwItBmDNMahDSzf2MdCSjnxLhOBlQwjP0OnYeSwdiEu1iwWTWWC/cKStBm6OGXOzl+RcCqMMAq4fPJ4ts6DZdyXAOidtUMIoIka2E5x92NLh5f6uJK1EBQJmjSRJpeQUyg4zNCqbVpRjRdjhs+Xo4yfLF3ioO8KcDZS0e4EWb4vbt9PNnwsI45ui1xDC0hSh5WlM1QskR2oQFPVoRaHD0Lc5mu8zqQVcw1SW8jNiTyGyF/3L5PCXNeqIGYEmRdKh8HEQS46DdSLshYN78ssrpbTTY8BHWYPFsXwUxoq5MFM4siP5OMt9HrbaHdIrupgbAd6f5w2BmXHl7vTfCvf/0aI+JLbCh57lQs0I35TDuDP/rkPdy7to4B2SdlbsbBfoQ3ByN89tUrvDmKMaaXczM4A6waZFIsUjy4sYk//NETbCrpNkOVUX7FYUyE48kS20dz/MvPvlQyJFmezTYNnyssshmurkZ4/95V3Lm1Lm8gXq/pNMH29hG2905xOiuU+jwrIFk9LQ3YkBbzsSTc929exZMH17HeXSJo5fDbTSWT8fkjw2qeTJCksRvWnctade5J6uOkmkwCTXOkGYcITURhqJqVz5cGds0AkxR4szvGN68OsH84E1hEM30xePK5kgvfu3UZj25uKbGuF3I3pMk95fz0gYJARLJydg7HGM9K5AtbB9nCJOOP7t7QmbC9s6codILJlGg9unMV169yALkm5tyvv3mHw9NEgBfBi0yx9gSs2lhmU9y9MsBPf/QU/YiA0AzfvNyTmfp0klo4RTnHvbs38OR772E8m+Pnv3iG3aMpIOVG2waPrEerOQYh8HufPFYa30rHF2BFQ3AS3w6Oxni3T6BnjnkBpNxeKQ1ekoVKJitHJznWe018/OQOrl4KEflME3TSAJAZEp+lG7dlZtwGmh0cTwr88tkePn+2g5wWFKzCzloA80UlOC4vVPk4ZrhzfVWeR1c3OAxL9XnKluhNS2a3HzTRDn2lNBOwqooQBycZfv7lGxyMUkySDK02ZbUMISrQWrABL/FHP/k+tlZ8rPZ4zhT0zxBTiMEBuwdkmU1xOk4lC6RfbsJrRLDOJ+O3QCNP8OGjm3h8fwu9NmtiDmJZyzC0KsThNMWvvnyJ7f0pFs2OamkBVmJYzfX9Hz99iCcPbmDQ7yBOU3z17A2+fnGAOAPa3Q4S1k0cpCgdr8J7967h6YNrWIlojm0AtR90BAJ//eoQ37w5xslsYUOsYonAJ/hPgGyKjVUfH39wB/durAE5QUuCyWRTASfTuWwGXu+PcDzjHm/XlhWv3yJDk+fuFJ12icd3t/DxB5a4QEoAACAASURBVHfNiNu/CFitYOdghs+/3MXeyQwkHLLeyTM27x6yZIbmIsUPvvcAT9+7ZYypIsd4EmN7f4iX20McjlJky0C+SOqdq6WtacKliwStaoz//E9+B5fXfD0bBKycacYZYFVUM7ExKb3j+Wn9N/d5JpQGknxJQuoYMGS5c+BKIEngk6wjlgKrfH6PRwCKIQ12PtTJs3E8FWuqtvaoexAlY7YjhE5+asx3WlHY2cDkWQJWlqppAwp9fUApdUeDDbNCpczY2GJ5QZlyIlVD1urhJO/iq70F3sUd7KQdzNBF5XGN8f8NsCJT04LULDxBqILWF/ukMxBANZYIMK4/l3G7NIylAJw8LxA1CvTH7/CzuwM8jca4FiRANRO7sRV0jWHlACtjv7rr/nfIsPptoKiuryS/o+0FIX8Gpjig5iJgxfccRR0BVqwxeD1qwKrGEUjo+NsAVuZd5mbBZ9LB8wHxxRrwIph1kUV/sSb/9/t3nXhde7GZL7QFHXFNteSZ7SRuGgw3/sd/+k+WZxR7mW7bzJFGzfHCx5tJhd20je00xKTRR+b3NHFQI+koz3p77sIJz2BBI9aMoyXQPNc11z0ssIklLuclLs2nGJzuo59O4eUp/DIHoQkm3dk0w8ANyii4HaiJXebIkKPZb6OzPsDqpXU0nJQv5+Li7+aEhvrrokREtoWTaBkfbImlx6aMEqUW2gM2ms6XRp5VF6j4kg3YRmIm8p48rhhDmxQFptUCr2gKnuRKIhOzSoCVSSMFAzlplZlR2QTXhdWqSPQIVDFKV2CVi71VrKkh4QKAaDzvmsUAFfxFgdXQx7X1Dm6shwiWTGFxiW0sVhUz6l6BugRrDs8+3KBbiD91/Vb+O9mNM7xWoewSIFysZg1WyYdCDAwWQ9yMzVSbHhRmEGe+DQQeRJUnpVQMHv5tjZ/JVghyOYYXNy1RVSnP5KSJpgNsdNnEEfBkClkgX6vTpMDb41OxV06yFlKShzldo+SAZFP+fj3wTfke8B4S8DQ/KGu+6X+z0szx+3e3cC1sIGyQSZHI/4CtT5lmaBQl0vHUkrkctV+xzfx5VEQ583brKhxg6wwSxY5xZnpnZtdaW8byAFmKBHH8NqL+AP1BX6bk1OvP45nJ61jc8Kgj+MND4zuJbQZY8WmSEaNrcORDJckhablNeL2+GEAEcZpMmXJARNZgMmEBJCkK/r54JrmamVUv1DxQOiGGg+S0vCoNLLw2/F4f4eqK5GfzyRDz0RDFlMyDhibNlGXwkGNKG/EGUsYJHDGcwBsMEPT6iKKugM7Tg30UcWxSRd4fpf3Ye6OHkybuMgeuk+tcMoZ7JgkGqMmlgYDMSJqS7FH60e4PZFhNU4mSe0dprLuAzxmBPkoC5nNUugaxwCqTcUrcYYxQUc5NQiQGoIBXMmsakriw/aoBK15nJs6QecXimdP5kkmXLC5HBcazTPd1rdPGgxsruLreRbPIEHB9zhNkwyGK8QgNNm7kIykUwsA6Fsj8+e1uX9efoBXBQ/p4tIOOWHlf/uZLfPvsOe7evYcPPvxQ91DJQiwmM04/ZwKtCMxxAh3wfZLd5rA/MUzIZiHI7ySPWqouzdH8nAysytMUaU6WBkchPrqb65IGNrxQCTH0/ZhUTXz24q0AK/rYsJkwylhDQwfuR54AQWsiLFnLQCvzgOH/5l5SRzLXB+k5aGFhChx4szimhU2q63l1pY+bm2vYiHx50oUkz5rm0UBfl2JLyZxk23WqrQMySDMg8JTP5gZW0TXazI9coWWHrUywXYIq3wn5LGpUZEq/xHQ0UWogP5ac4C9bYgvzTGMRQvYN9/Z6j2YhVrDx8EPM2h1ka5uYhARbupj5baXsUOZrxut2RvIeEIpVopYbDpiklxiuLyZPlI9xqRXjbjfDhjeBXw0NsHIBG3XhcrGg+u3i4+Ikrk6RPL8eF0FFe2X1n/pEsaGHMXbly+bAbDV/tST9AmBVA1U1G0vnpzNir0EeSVc0pDAwS+bLiixoYdYY4LN3qQFWZFhFG5IE8jmkh6ak42TOumtlnFnbVXn+Erxvlym2wgburQW4vdrBSmuBZs7meyE2jOLpJSU0GQMBxZOsxLPjGZ4fTxHTE6ftwUtOcdmL8bu3uni83sJmK8NaeMEg1xnesrmgZIlnaJ1QaZ4jBCkMTDI/OxsMEIBigyHZGg2/HWxHMI1Td8qP+AyY/yQfYWt6CHSI7dS0dcjag01I24/U/MgrTODsQg1Pmsbmh+IAKwI4HK5FwQai9gDNZUuAlbUwlK9GeL03xv/+V99imJAJyP3ZE2AlDyp6YpYx/vQn7+PhjU0xdHKydZsttDt97A8T/Iu//gJvjueY5Hy+6VtJ82OCEYmY0B/cv46f/fA9dJsZ/EWsGoNJblnVxsvdKZ69PcbXL3dQeR0s25HqCkrNOJh6eH0Dn3x4H+sDAk0EPgOxYQ4OR3j97hA7RxNMciBZ0K9saSxXspbiMao0xtX1VTy8vYn37qwh8gv4THz0+CRQ2kfZ2hjz+dQARIWBmJyDch/+rjoxkM9zKsCKYSgeup2OPJV45jB5sdnuY+doim9eH+Hlu2NM5gSTIkmGuAazdI5B5OGHT+7i/vV1dD0m4XKPM1Nmyp0oX6WMjKwksnKOhuZ/xYHHlMllrSXev38TnaAtljybP0oz+50AD25dxsb6CqJuVw37L756i93jGOUy0LleMaWZ8jWy2/MZHt1Yx+989AjdEEiSOY5GcwFWw9OppQq3gFs3r+HqzSt4t3uIf/XZN5gmQNBbU51Hnyg+Qc0qweaKj599+iFWQp7Z5r/I2pOAzfFpLIbV690hplQ2UBbIgRrTpAkgk0W8yNFexvjo6R08uL2OrsyzK3l3csudz+fodEKFCdHbJgj7kn1Rpvf5s1282hui2e7pLOcf7bkyITQAhdeX77tKp7i06uN7j2/iwa0VdNtLneFWH1qKXitoyobBQkQixLMGXm+P8Nk32xiltGBZoOUzBbtl3qXLAj1vgb//Bz/GWqeBrm/BKay7aTswnuU4Op3j5dtjJV8SPKI8nybihK15OyizKqZD3L95CT/88A7W+x6aSw6rWNizzu7j3dFEgNX+8VxArw1/OS/mMItpsjk+ekLA6iY6URvHw1N89fwt3uyMJB+k/yz9kXjPOOy9tNbB43vXcevKKrxFgqbkifxdEY6GKX759Ts83x4irsh8D1Hm5jVsoTcJLl+K8IMP7uLOtQGq+UQ1isDzVktJzK8PTvHs7RH2RwWyBQfalRJIvQbXDEHEDI1qhptbHfz0xx8oRZSvix5Z6luCPrZ3J/j8yz0BT6kOSR9pVqjuy7O5ghh+8OEjPH5wG4ssRjybYX/vCG92DnEwTOSPSMYn7xWfNcnlOEig3+0yQdiY4x/+6adY7VCWSSCa9at5ZyqmbJlBgBWZVgR4zgyzTTHAvZ57BfcDMaxcqAKBKsoCLwJWfG5luu5CNghyuQpFdVOSxGbSbukoVn8pwMNSZDmg0PnqajCeDwSrKAe05Nnak9bsN8jol1F7o61fw0EJE2RpYl7q9RVYMHyj0cdBGuKzdwl20w4OiwjzRqR+R8oOGqHr1ZCpZUQCkQl4RinAyixLxPggKYJ7mVOe8L+RiS5Aq+CQg+fKAtEiwcp0B3/8cB2P/FMBVjTjZyAKhyCS0CmoRfqP/yiAlQ2czk24zpMdOagywIoeVhoA88y/wLBiscP+i7ZIqhV5Zl5gWBG8Zy3ztwGsLsoVDUC0uq2u9X7bf+u3wa2L9mL/fmDV2VOqusVSbNlrOSsnjmuIG3Fg7nAkAVb/w3/7j/W/2ZhYSpwBJbkAKw87MbAdt/AuizBadpH5XRQErM58eSx5QiY6Z95HJmWyia098mQ1+VWBtUWJq4sFriQpNuZTBKf76OQxvJJ06xJtZwJ7VvDqm20STyCqQIGctNbVCL3NFUSDHhZ8AF3ihhJDZBxE5NvYP7yobPw0f+R/YhPHKsX30O6bptYS3MxLSLpTFhmmSbT3RcZPi/TgFublAuM0E5321fEJJuVCBusLJgJ61DW7abcpSKx4d74bQtppIMzoUrTRanTQFGBlJpVKwzrPVLTy0zG/CIOx+SIL7VIvxN2tFayGCwFWBKn0waJdEq9cTBl6ztQeSHpvDpyqJ9RsbM4BK9dnODBJ2yundC6px4Ap+h+1Nfmm1KzV7SLlNXIpcPxaAiEEi8I26fdzyb6WlIxlOZakvnPxOfNhIv9mtm0eDzINpGFnGIix4nc7AqFIFa84ffIjzBcNHE9j7E0yfLEzQsxilvIvL0BBVpaUN5YQZiAIAauGASEuhaHVWmC1keNnAqwYApCjURhlmtcumZI1lKKZ8RCyVC8TXBhwZKpVGnYGesZJGa5BSjVk6suXqHKyhFwiGH9OnbbnvKCSRgO91TWsrq/Db1txMxmNMJ9NUdF0m2wgFmpkgmjCcN4GKsDAMeCsTWOR4nKn3M/P+f5JLw4jtKMOgk4XzShEQWZCmSMfDVHGMxQzA6xYINAHjaCT6OuKnbWNUdHxBBP7fcnA6MmQzcaIT09QTGZiLZAaLnYVAUPJCsgaWFrSGZlegz4Cfn/YEYI+PTlGPp+jSTCJzB2CZgpmAHL6t0WhgCPBonw2yJhzzAzqmxcZPb7oX2EJY1ptNMEm62llVRLEZRiiYDFSM6zo80YW2zxGdnJ6LmesCGTaQcl9Qs8QGzfFS5ukwSSX3POM4pHznVLqGPhodbqI+mvymqLUK6b/3soKDiYJ9icFTkax/N5WegHuXbe4YwJnbYIy8wTp6SmK8RiNIldjpjmZoomdGJVmi2Sn9fvwul00wwhz7o2afIXY3t7Gr379OcIwwgcffICNjXWUeQqP4HFVYJkmAifLeSzQiiwzXnMDQs06mGtaAGe3g1YQCjiuo9e1FygQoMBsNkU8ndne2miit7GOwcYlNLxABV2GAIQwP3v+RumBlHvUhyuLEjL8xAThPqhfX3vlmByV4JVN/Ejltwhy+xonr61ZPaxn+Oxw7+AErTT/uZXAx2Y3lJ9VzwN6be620uZpXxQ0UctknTxNoJU6E9uvOYwnYEWKAiWCtm8ZEFQf6FofnOg7M3QxxlxhxK/LEoKUObI4xSLjOrZnSSlXBdmzNFV1rEQxhxoCd3OvjZj7WX8Vs6iHuNPDrB1h3PQQUyLhvBB1wNNUWR5hxsIVG9Og8TPAqlNMcKk5w91uig1/Cp8MqyYTGQ00qQ03vzMBFCvayb8uvOe6CLtYzJyXH3be/bZpp9UcxrLSJFmJoRbgotQg7f9kVxnzqmZZ1cxvmxrbranBRoUfkClKliT96gi8sBB2+1Xc7OPnb1P86mgphtUk3FDyrAFWds1LzYZqKbobJtSJjMsF/CpHVKW4EjXxYGsV1wYRAjJ0FV5h95rBKgTdmAY6ShLsjmO8Hs1xwNj0dk8mza3kGFeaM/z4eoD3N3xs+ZTreNasqU6ydF02JPQo4b9rQ3SyowhUyVhXjYzJAsXIOvMcSVHweyTXawp0CnyydTgY4ATeAVZVjiSbI85oqkuAyKabrD+Y/iTASvHf/Hq52Ov1JOn0HLBi6As9zJpkYvWx0t2kO8wZYLWgLUIzwqvdMf7FXz/DabxASh2IRx/TXGcj2bVeMcU/+oOP8OD6upo6guB8X1F/FaNkif/tX/0KL/bGmBXkyviSetKovspj+ft88vQePn1yC51GAn+ZWhCAF2E4X+KLF4f44vmeTNbJ+OQwSx6RVaqz/oO7V/Dpx48Q+omaeBoQe60Q8bzE290TvNxmU5wga0SYZdx/mV7mi4VcJjF6bQ9bqz7+6Hcfoxew6eYzTFCB7LgMSTKTHKdk0yd1K/2+Apk6CxBUOi5BVh4/BCnNOqPX6Wn/Zj2dM43P6+HFuyPJqGjKTZCA/lIWS99EmSQCrH76w8e4fbmHZjFSqhnTYXkesqlp+R3lSQ8nKd7tnmBnf4jJvFCdNMsS9LoBPnr/IXphG8dMf8uYdNfG5toAa70AfQUSdfB2f4jPvtrG9tEMxdKe+Qr0syrhc6BSxHh6ews/+t4DsZn0HDeY0phgNJrq/dIYfHNzU0FHX3z7Cp9/uyuAMeiuqOfgAJR+r2TmXF5t42effoCIDDYCEZSSEszzQoymGQ5O5/ji223JAmleLuVHi8mD3OZLgSWtcoJHd7fw9OEVrHQakslFbbNuoGVIEFiSYrMVwg8HGE5LeSx98/oQx6PEzJrFauQeQxYwGyUCJbQvWMhcvkim6AUV3rtzCU8fbuHSSiCGFOsFymzZxDslr+p5mnefnmb4zTe7eLY7wTRn0BCBc9eDMGW7uUC/vcCf/+FPMAgqRB6Z34UGup4fyotsOC3w7ct9HJzMZcBOrnSqWmFBgYIAK6QxNvs+Pv3hI1zb7Eruxjq4sfQRdNbw7dsj/OabNzg8nUuyl3DAqLfI2i1jEYYPHt0TCEWMYPdgH89e7+BoTMNsMhbtvA7aTPbr4ta1Ddy7uYW1rifGHaWNDAaiufbbvRH++os3eHs4Q9HsAs0ARWG9AkEJAlbXLnfwww/v4fbVHqr5GL4G9XyGWVc0sH00wTdvDrB9mCiZnT3chMb7IGO/pRCEIh1iEFb4g59+hMtrIQKPAGZqbF2/hzfvRvjiqz2cTEtMeUN8AlaWns2BGVvDDx/fx72b1zAbDjE6GWFn+wAHJwTpmmiEHRsWlvSsMz9FDgdokk/Z5SAo8Y/+/u8iaqbyUSNjX15UoiQtBFhVy7kAKw4AzgdBPP/oI+hSAllvi7prfakxXcly5R5jUilLdaXROlmb/Hftl0QLG9u7OSQwg3EDqxTt0Grb8MOFP2jvdENDnin04ON9rb0VbXBLYMx6VctOBwpJZAt43OdU6wMLv4+TsoNXkwZ+/maKg6qD0ypA1gyk+jCzVL5+AnQMXaoBM+ctbS9Gf9ifNqsSPr07HZjCerPkoJDnP9c56zgywPIZ1mY7+M+eXsVdHOJqmKLdov+YsQ9Zf9QkA1EQWAvaq/gOu7yub35bUnfx8xeHd/8uoOaikXltqaDzVv0y+15jWAmwElhlkkAD9SwBkoAVWaPsRQywokUQySys8v52DKuzABvHWPsOscWlbP82SHUR2PrbAlbcWOvEVtYUqoWkULKBPfcHDYRrdVHNsKoZDDQx5eLg4ZEsfewnTWzPW3g7b2OIHtJW1/wIdPeskbeCz5ml2qedZadrgmTOXqFTFdiqClwvS1ydzjCYjuDPThCWpFFyLkdUzcAiI+EQNDL5hBgOnIZS2dT1EG50Ea31xapwFjPWsGpRXkiFM5KWACslqdFTitHUZBAERNzNe4YPvCHZtVSFumSTDdjKoX9Pmy4GGKUFjqdzHM1THMwTzJgqwyE5C0l65zjpnx5WB1ax8LYJLkf9NE0jek6kOhJgJdq+qYnNM8cx3XiIySSeh19jiW6rQrgocGUlwqMbl9CRnTMjbc24mQwDNqMyWC5yfRCw0k0XU8NkiWwSxITTPZT7iUvCcoa9onsS9HOmug6042GtA5zAnOcj2tqCQBH6FtWm5txcwOKSKWxT+ZjZ6yJoxY2NoI81Npw6ifGgHstRluh3xsSTVhMrW5d0OJBBRUAQ7UiJZHG5wLBo4LNXRzjNCA5Acsy8ZQw3SlBldOrkOryuMsJUQ0da9hJrzRw/u7eF6yEQgGDaTLHARRJjdnqKcjrHgLpwPYyckph3mZ5L3qMFJ7NMFjKz3joSuwas9PRT1qTN2Q42TQ4caMVNl81nuLKCldU1GVOycJ1NJpjPJpLqdZiuyMOcBuY1Y9Gh9jV2RenWUqxCShnpf+DWY6uFhEBXO9AHWVZkcwUrAxRtMjtK5KNTVPEUJf0cWKjSl8wx0fiCORHkmU4Qlt5VzU4Xfr8naZ/f9rHg5H0yRkEmWmGJihI7kOWnpBvndUSfqSgSYEWwhemfKgLprZSkaFKGlefIZ7Ge44BTFAJmNDUX0NdEi75ZERlM9OAgC6zEkmlseS5TcBY+XCdkXBCg8wiOrW/o9y4Yj8xNkD5w/HnJHNV0imx4Co8eNDoszE9HCaG6pkyWISBJiQIDJKgPYVEipwxrgHigkBXD5pXXd7COsL+qgznhmu33MM4rjDPgiEmXJyN0Ix+3r6/j8lpX4FTbxr3IhiMBVpIcaS88Z9LwGsjvhpHhnS6CwUBgcUEQl4Va1JEnxzfffitZ4I0bN/DwwX3JKvmzKHP1CGCniVhWGQHZJEbEdas9z/k6tX3dH7LGeK0JcsrUnh5bDL1wjf5sPsN0PBFoyxvZWVtDb21dzBaakeaNNiZlC798uW0eVmTAiIVosupSce1kg7bM9F37rwFT9jchWJoRJwZYnaXEfhe4EmtEQwWantoeqnu8qBAul7i9tS42Kn1nKKP2aFaqQAYznFc8tmOIuumCTf64FbGpSc18nX8TbJfhv1TWtqeeSaccy0rsuwsJfQrDSXKkswRVUgi0ku6ltDRGAV5WAdREYEn8mAqY0mg97CCJuph3B5iFXYz8EKOGJ3kguamew1rIxaRMXYCVaWWdJLApSWC3nIhhdb+fYaM1Qas4EcOKw5MasPpOIeJSfsXSuFDM1Odj/bkaSKoHTPUwUaedA7ys+jTDdAOmLOmGbAFdTUf9r3+mQCsCWjKZtwRb/Szuf+4XCPCSB5YFxsjQX3JonldML2toyvvX25kAq2+LHiZiWJkUqi2i5EJJv0b6crupK+iNZWXFciOdYdVb4vbGADfXB+j7ZNKZxyCDLPwgUMM5TTIBVnvjGfbiAvNmgLxFGR/gxQe40pzi0xsdPN7wsekV8pcJJXmxyTun2jLWzeZnRZyGEGTnkAESRJYe5ZKNjEWeIs1oksvAglJsVP7R1/sRulHfTd/Nw4oT8TRPkGSxfp8AKxlWM2GKgErHJIHyWbI1ySYpzWL9HgIwvEQCrBp87R2sD7YQtMxDRWz9ViCG5cudEf6vX7zAyaxCwgmATwZ2YWcD/ReLCf6L//QT3L3Sx8JJ0MnCC3urYvf/r//iMzzbGWHOdGoKeyvKhxrI4rECUn73B4/xwwdbiBh10yzVzJMlsj/K8YuvdiTpWrQ6UgSwCZfkhCxq5Pj+g+v4KdlZ7RSLcq6miZKXZaONo9MYX7/aw4vtE8TLQP5K9ESTLJPXhFP9RSEmxV/82Y+w2l2iE9Icmo2Hee+RqaFrTMmcZrlkYFn6Vy0JlMx8sRBgIusHJq6GHX0NFQtFReP3pszr+TGMK8ltOPTiEEPM2KzAIGjiD3/6fdy8FGGRHqJP2x+6Cfr0+GGjEwgcYGKivJ/2jzU8kYcVllhb7eP7j++jG7QxGo6cmb+H9ZU+WotcBvANr4M3+yP84ptdvDuaKa2ZcuacQQTkd5I9tUjx/ftX8aMPHwhkIluDNXFWLDCLCQpSVkkvp67A3b/65Td4sz9DvmCASSRpJPdiSi8bVSzA6o9/7yOETJojqEgjdQ7fOLTMFhjOSvz81y8FSo4T5vWyRqGvkPUMNMlvFFNc34zw0ZMb8jZqM1mSZzv3cQ54vYbSExt+V5K4naMZfvPNW7zbH8krijspfWRYW9AviQmS9MUUi1D7dwtLmlMvE1zdCPHhe1dx+8qK0kR5DhEs5gBXnlAaFzflk7W3P8Vf/uI5DuIG4qqlsAae8SbrLsUo63ol/vwPPxXDjAwrnqwawrLGXXhI8ha++JZeTFNdA7IYWXPoNFT4UiE1hr+Y4/c/fYLbV1dRZmNEZIbSZLy7rjXy5fNtnIyYttjFnHJ2nmtkoWnQnOLO1csCosjw2js6xO7REHHhw2MQAmVjixxR6OH6lXXcubmFa5cG6Hg85+ZoLahy6ej1kg32i6/e4WCUo/L6qhWoDpDnqVKSY6XzEbC6c62PZTLWAJVDQgJWBA8PJ6nWwqudMSbpApXfwpT0siWDH4BBjwbcQ7QWY/zJ3/uhjN+ZHsh1yX2t4XXx8vUxvvqa6wkiG9ATNE0T+AHBFFpSLHDv1jVcXl/F6cGRAKvTkwnyYqEhIS0mMhqas+4UUYMszVB7GJ/bjV4Df/EPfg/NYiyJ5G8DVsyWrhZzMH+SNh7qX10Il5LaSV6oLUZY7ij4yzyMDUiy8As7Ly3bWywb/vsCYCXoclnYIIM9hAZyZt+i8Af2U3WnrraZ9aYNCysGW6hGqhOWjcnDfZJJoTVgVakAMasfPnj0pCq8AbZjH785SPDrgwwnixBT7t+SA5r6yYgg7BGMoOEABdWG5kUpY0XZ34SNJTo8PlyPzr18zrpKwy/rZalOac2H2Jjv4R9+fBs3q31cDhIlhIqFTfalvG/JsHLu21yXIrT83QFWF4d6FwEreYa2GKqV2blBZqTM7RmaUw+RTA3HHkzs8ZYvg3my47iPGGD1t2NYnddxF0zaXcKz+ty/QTL4HxKw4jNp6ZU8/1jn8OY4WSB7HvZlsphxdjj//J+ZJND6Dh4WNqkkYDVfeDjOfGzPm3gT+xiii6RFX5i2HhIj/jsPBBuAnnnoNB3jSh7vlPgtKwwWOa4WOW7mGa6MxujSbD2jPIHpDmzQ5GWoP2YEbw2BoW5MtCnR6PqI1nsIN3rweqFJoeSpYICJfe+5BlLNlgpYNs5LVJx20rOgE8Gjppyv3yHPBBwkA+JydK+FNGRNwJsm90uWNP/OsDea4oC+Vc2WNnmaOrN55RiivpZ6WJ3G2XArLlZO+qhNDuRbBVgqIIE5t/WcAbaWPEb6sTWuQauBDkp0kOPmeh9Pbl+Gl08QNaSyF0iVTSYoZlM1pgQBaaRtVErHCnCpSgQADFAzQE69gG6ofa35JlEqwA8Dufje6pQ4eiPknAjeuI5KjKvzVCGi52IFUXc9naoBR5aLYSV/GEk3uBMu0aDHDu+9A4D47PF9F42lZFztfg9eJ1KTTqbQ0iNKb0yqGdp4PSqxPc5xMIoxzpdIObXxgl6thQAAIABJREFUCFoZa87eC6U4BljJfJk+Sa0lVps5fnp7HTe7TemfSWnHIkHFiNbRGMt5irBkIWbpFOZl5XxFamCRk1vdd19/i5whMIUMNzMxVy5ZnXKgKRpByxZysksGA4FAEYGggNNB6vBTZPNYxQKNstl8tzhJEHPJmis1cNzYKfOLQpmAk1GYzxIUcx6cZJDQz6NpiX7cmNsBopUVhKurWHRCk4/QZJy04ekMVTw3sIReVC5VjcCQACNOclhMr6xIZkjWks4VTuGSBPl4imwylSF3W82MTTMoueK6WBIg7vfRHPTR6LAxMLN9mYJnOVqcIsxiJKcjAWchQT2CRGJO0iLPk28Wn4dWFKmpF4gypi8Tk3nISrL1Rs03v75BYGdjXdHD/J28dy1eQ6YjjcYCq5osVLQ4TaLF9ypQqNeDRx8sykgc84vT7EVizCQDlMhKNfU9qeUESr0uWZ9r8LvU67dQ+k3d56wR4Oh0iqOjU0kSblxdx+ZqD8t0Ds1LEnpYEfiz969W3oFDYjiR9UqvHnl9RghXBmgPVtHo9pGyUScTrOXh6PhIskB+z8P799HvdUW3F2jF10zmXDzDfDgUaMVIeQOsON1iNnoAv9dFe2UgbyoFGVBylmaK1GYh3GaDXpWSrtKUnIdaxNfTYToXfeTo/NDGKFviN2/2nCRQDg8GWDEdTnJyMh8pB6hp0y5NU8llBlyJMk+RQsMmeQKuBF7ZHl+vBWPv0PjYM686skzzVH5WZKNeXe0KtOJeySaMAleeK2QgyBBVG8X5oV2DVmRZsSksE4YKFEoMFCPNAVMCsOrvc4eqyZ05PWRz4aFICzGssilNbDNUaWGgsuYEFktse7Fj+CohtalBQMrv73SR91Yx6wxwGvRw3PQxalJ2ybLRgHA9kQK0DdA7MxNfNPSe+9UMV/wE9/oZ1psTeMUJLWsFWNVF7m+zq/gMkWVZ08Y18HADHR3rjvVUTyLPmO/focC7QY2TPShsoUXGEM8M1hH2TNQj1e+AVpSOcmTrfldNV+fXWMHnaTJuMj7WCfwXmwgmVzUwWXbxy70Svzxe4tu8b4AVJUVMVnLST8r4zAv+gqSx9s7Q0AZoFKkS7VbaHja7AQahp7OYwD6ZAZyKz7ICM66R5RKn80xei8uwJ8kuZUj+bB9XWzP8hJLAzQDrrQKrQQshAyhUoRhb6gywoqyaDAk3jRVj6juAVW174ExyyfypjVvpudSkeW+AHj3v6M/jos4JoPB3pJn5lNDIuZYEMu2PDCsyODS5p4l8RZajyQjplcVmSUnNTFiWN1aIjRWmo4X63wIlPTJaO45h9RzH0/IMsOJ7qgGrZjbEf/lnP8KNzUjJpSxWK0p0gx7SZYD/hYDV7hjpMkTZMOYMrQqT2VAMq//kR0/x8b1NRI0E7dZC5y+987aP5/jF13v48sU+vGjFmO/yUCtQZVMEi0SA1e9/8r4AKw6puJWwgWMTPksX+PrVvj4OCbbRr6kythJ96sj+JdOqkZ3iH/zBU1xZD7A66EoOaGEZTJIzIFEpSGbaaRNyJ+HRmnNWFTYoseYgcD5l9ISlV9XJuMQXz3bw9ZsjmVw3g44NkAj88enMF+i0lvizP/wENzZDlPE+Vrr0OMvMYF41LdcHr4GH6TzF0ckYJzyvyUz1mJTYw4Nb17SXxPO5pvq1kTrTFAmgVY0Q24dTfPY1Aaup7gcHvSVtqwliVoVM9D9+dAOfPLmDoMFrWuhMkUyT0n2xlVto+gGOxnP8y7/+EscTIF9yH/AwTzKBdgxSKJMhNgct/OnPPkGnRcaRpYjxtXHfoGdfXLTwl798geNJjtNpIs8xpQKzCVeoQo5mMcFqtMQn37uDu9fXlTzI4Q09BoO2eX2p8fN6iEsfz9+d4Itv3uBkNNfv6XYirLAGbTUwncWYxrnOOA5laJvCc5m15CKdoNcuxeR6fPcKViKmD1NqSCCT0kxKt9mrePCDPt6+G+L/+NdfYFRRMcBhGq+4k99Trt+oEDYy/Onf+wQMwFyJzERddajACfp9tfHFt7vYPpjiZJojFWCl09L2bN6TRoV0coA/+v2P8OD2JSyLqQC7qmgi6m7gV99s46vnOxhOMzTaZGxXAqyoZpE/0BJYjQKs9Ch/LjGKJ5gkBYpGR4N3PllFNkfbb+D61XXcvnEJ630fHX+BHtPaF5XAnLxs4vnrA3z+bA/DOcNFepJBNhqUSHJtViizKbbW2/jBh5S3rgD5BF2vhYKSSs+HH/WVxP7Nq0O8eDvEcF6AnMy0ZGvSRZbkGPQiFMkpFtkx/v4ffYqbW32xbJZkVrYJ3EZ48eoIX319iHHSwJiAFaWUWSpWIYdjWBSqzTptD7PTEbI4ISkbQdhV7UVFyZyDBYKMOp7I7OqgzBKlhl5ZawuwqubHiDz2UcawsiRwkjfIniVgRUsFk6aZXtCsZxhwpKAMKpmq2t/RJOxi4Di/J7Ns0eHlQp9Yx7i+XJsLER1j7pKtK/qE+iwX4uFYR/xKUwuylnD1FcFmDel5/tt5a2AX75WdtyJ/+RxElfA42C65A0aYt1bw9XGFv3o1xE4RYrwku8pTwrXJ0qn8Mea2YVN2/l8MPRGZgczNMtU5uRnRm8+YRdO00Bk7pk8owVupOj00Z8fYSg/wF5/cw5V8F5eDDFFg15xeT2TDEV9Ta8E0YSmBuAf83QFW532x1U41Y12hNR7XTqxziQN3WenUVj4ikxgWY4AV2ygCVpEAKx6zCkwXUej/ven6d+ot9/vq12mm7Dzt7E9df/2HA6x4b5qSFMsLW8nTzseK2IUAKycJPAes/rEDrKxo5j7FooOThHnlYVi2sRM38Wbu4XTRxbzVE5NFzY2o927BNY2Zw+aD4AsBKyn62ew3mI9VYrXKcLPIcD1JsHU6RDg+hr+kn0ph3+d8RARayAuJEwpOgFksFMhJie21sXJ1HdHmQNVLRh8eRs1LRmAFtiYaLhaR/k9kXFCSSIeHRbsFvxPA7xKwamvaaKxLAk1m5nwGWMkEmnMRY5jwfVMmeTTL8O54jL3JDMtOFwk3eT1RNi0WI8MV1UZv4zV1C52m6tzoiW5zSgXSMi2KVMbBDpDgX8pMcPInPjxMZOiR0rzIcefSAE/vXMUyPkWnaYmMpKonlHhNp2ixgWcRxOmEizlXfcQdgsCTSycyOYqbLjtQhg2svocPERMXRWU1fxvRMZ0ldNpsYf3ePUDR4yySLKVOLBuyiooc8cmxJDrICwEMvB5GWyVow0bL3StS1/kJgqea2dGoe4m4yNFZW0VvfR1e1BXLjQcMKf5pM8I8WMVLpjHtHONo5qbaBLQIktRSF8l7DLCSR5MAK8jD6ofX+rjZ99DjJKRgugsZFQnKOIaXl8iPh2jz+yUF4v1w54NjVRGYoG8R5VOcAokmW+QoyHKjr0hqUyZp9GtKFJs0ShdbPvo3b6LiRLvNBo5jOUtdFDMuz3Cysy05FzXckm85qY+olM0mepe2BI54UYAyLzAfETiaoVmY6Tyfba5B+n+Q/RdSyre+hmWPJqdLNQBVMkc5mSIfT7CIY7EKxJIiuElwgc8IN8veAJ2NTfj9AUquK5q287WVBbLRBLOTU5m3B6StE2QhcEdWCuUoZO2sDNDgBxlP2hsqBEzX47NaLiQrnO0fAmmmuHjuIJw8y+MmCNAeDPTa+X6VrlYUmB8coqAvk+SMLBKXMrAlw64RdYBBH+21FfiDnhplmdTHc8RHR/og64bsRK55TvD5fZTddTY2dK1UlJelxR3HBPVmui9mfWpAJm8rG1UWiwsvRGd1A9HqKlodFqO51sey3cHxaIa9vWNtyteurGNjtScTdCYUNdNM4BsBK8pnBfi6daspBw23+TrEmPu/WXvPNTnSNDvsZIbNSFu+Cr5h2/dMT09vc3eGM8M1JCWKEs0/3YfMhVDSBVDSLeiXHu7S7c7OzHY32qDhgUKhfKXPiAyTqeecN6JQ3bvkLiXNPHiABqoqMyO++L73Pe8xHpq9FYGHTncFydLkjlGzpanfl/e/wunpKa5fvYbbt25KFsz1x0I9oG8PP//ZGZLRQGCdDL+Fn5AlFopB5/c6us4ZKe9MXZvMMJ/Fkq22u135/iXxDNk0lt9JQNadb1HrNF5POOyYZnjw6shM11kwcFVxn5Uk0BhWpPHT8+mNzr+Ux5Vec3MWgQSrlEfFCXwFXJUmnWWyGDcTTcprbProJ7FAQZZpMsN2p4Wr611sdUK0nIVMk5kc6NHUMVNWaaXdPmfwVBAKvXYKFkbn7FBjMCpSmvc7pTTMpGwqHSuiDvd//j2NgLmPzOaYDSeYj2bIEyZJGWivArI0o7fvN/iC14ZeDjJZJxAowKqLs0YHR24o0CoRY9TYcWQXqOEhyGF0VRveFAtE9QU6ixl2/AS3OilW60O46Qkc+YS9mcr+lwBWdsaV3o4XQPSKAVX9ThZZxbAygpQZqROwop+e5PEqpMtBQAn+aT0QsMpM4nfxa3itq5RCNrn28ymlYFNH3zOaQS8xpOn6QYHPT4CHWRsjpgSygeRZy/1cwxFLrTQH2Tfy+Or9kxWjaTABCnps0sDeq6uZoRceWcSsVQaTWGxWPgM0gJ6yHIjadDNAUMvgT/Zx2ZngD250cW89RM/J0fbq2iuN5UyWTSp2FQElazJKwIoSP8rJCFiVYJI1DpR+lTLCnFN7Ah/mqUIQjc0yJWYGVmlkJUZDSgBKr8FrV70GEwjNzFv+SKUkUIBVKUUxLxQyrDgMMaYcgZW17gZc2Ro4ApxocFu4TTx7PcK/++1jHI8IWKkgk4voOWCV9PHf/5PPcGUtQJHGMhwnY23phLRKxv/1Z3+Jh7sDpDWypAywYojEZHCCwCnwq9/7AD96awVRPRErgka9E5q9H06U8vbds2P4zR6cIFKABBvR+aQPN5vgo1uX8fc/fRfecijJkHgSTNsKm5LdPdk9wbfPDvDscIycQ9qlJ7YS2zaGdnBAspgd4e9/fA3Xt9vYWF+RoXehFERes0QSSt0P7nUaqpJhRK+wKnm2ZLOX9RX/nfeMch0OMRfLEEdnc9x/+AoPnh9J8eCEFWCVCpgnY7PhLPBf/eGnAqzm49foNGpKZpNRvBdiTlYnyBZuyHtpOJliNCUAaf5BrTDEztoKinQumVMQhpizZiuHjmTeFQixezTBXz3Yw+7RSIANAwacgI2gMfm9IsaP717Gx29fh7eYiO3IPoHMcdYgxgChgbmPw/4U/+G332IY09+QDVgdMc99+jS6wHxygpUm8Ce/+ARtP9c9qslTx2wpeK+zZYjf3n8p0/LjwRQx57P1N4AV+4rlfIBGPcbv/+Qu3r65jYiBycsc8zhBI/TFiiFjKnfaoAKQpuDfPHqByTRBFIa4dmUbvTZltTWcng3Ekp6m9GTzzDcLkLdTOh2gXkzx7q1tfHD3CtbavvqakAzaMuSHzycHm37YxbPnx/i///0XGFO1UvNtUCYjZvMl5VCFzKg/+tmPsd6qY6XpwK+R4VtZlLAHayit78XBECfDeQlY2RNdAVZkFI9P9/Anv/oE7965JMCKksgsWcJvrOLzB3tKfhxOU7HcZvSnZKNKhlWeo8vanvseX7uWK4WQMk9K+uixxvCE6WQkcPLS9hqu7KygE9XRCWtY6zRUswZ+iGS+xKPnBIGPMJrTX7WFSZKyNFSPwZo3S0ZY67oCrO5cXUE9nyByapjHM32esNnDKOXPOcaj56cKRhizyXdDBEEXk9EUTd6L2akAq3/6j36OS2uR0iGZxlYBVo+fErA6xCipy4eYgPY0nsMPyThaIE9jtBou6otMgTwE7qKwiU5vDTXfx3A6xSiZaW1PY/pAuueAFa/vpbUQ/+Kf/BzZ5AgRET/KJv8mwKrGEIGSYVWlXhv3tAStDLAy+a+lyBI0lMUIhzPsd8nKMbOn0hvZ7HEsndQAQZmnVwNzBb5wqdleZN9rMvsyxcjsGCpLhozeXzyz+R4opeUPt8AIbuQMzxHQktNH0sW83sIQHXzxOsF/+O4AaXMTkyWDeAg0k6xhjHiemTyPePbZ4NEaK+OF25/IDoyWKTYjH1d6Lay0ItVq/UmM1/0RjmcppjUfc56xVEuNj7ARH+Bf/t4dbCZ72ApTNAI+U+x/mKzLPs48aklUYW3B2pV1mJhaF3rhi1K+v+nv/66SQAI+qipYK14ArAiwsQdN4vE5w0r+Vgp6KhmSFwArUyL7JWDFs6HsV8Qy+38PWLHmObdiKAeNIlycpwj+ZwArDfT+v4gCDRhnjS/7JpeDTJOMUiLJv+Pvtu5LhtX/+b9VHlZGyyNrwFA925T7uYfDxJMk8HDuY4wG0jpTtxglbVNpmfISf6DsRCbRlJeZRt+axBSteoHt2gLbkxHahwdYO+ujzUO1biklFU5cmsOcP0gsTCmTYppd0G6gs9lDuNpC4bOYz1EnJfd8Pls1DFYIaDpJhF5ywKWkgE4Uwo0okSKgwWbe3H/Mz/pNKgEf/3MOGfcceoos6ng9jPHieIizGb20fDUNmanDTIJWgW5sO2TwxhvwhkbJw7pepwcBi3UeVL42ADJSWECrfC8LaO4NZFWQfcMFxPSwiPTbxRzXVlv44NZltB3KfKgVJy07Rzw4w+T0RIBVl/4oMenydRQyL5O+QPRj/h622kiZqEQQiakwpEqz2Ce7hwWIUsLpD2OUSwIHbASKuiMfIr/XQ63dRV6ChQGBCbF86Ik0UmPP11+qwWcDV1MELl87iKyIpGkn6ZD5NEEe82CkvIlsGEbZzrFw6wJmFmyKWx2E3RX4rbbkiEnNw6DwRNt/dTbDw70THM4KFI02lkEDMb0JuNEqxtzkM5JykNGFBcLFDO/vtHB3s421yEU+PUUtp4mpJ/kUJVpFfywgQQcvKfaKDWaUqhm9O+02mqtrCJstUcRZ8ImRls2RUTZ1cqyfJUZO2Zhpwk9df7OF+toGHKarUVYm2q6ZUDNxL6wBk6NDJIM+6pTrEc8T6EfzUQc5zSxXVhGt0+yaEbBkgwH9/UNMj09ViBIcMVkPgScg48G/uopoawPLgOwKGoRm8Jl2NRpjcnRkxtU6XOweuGGo6YjbbAmwohcV2R+Mnw7JZhiPMDulFxZHZ6V5uhgoNLskhd6R2Xq4sQ60W/pem7waLZaFss9uZJYgPjpBNhojVHKIxWvPOX3j+ux09Fnp4UT2HUGqGr2Ujo9RJKTlywXSxgFMfqG0NGqgs70Nr9O0lKk818+Pj0/kYUVzU48/i8bwmu6HaKyswu+tYOH7tvYkv7DvTYd9zPpnWM5jNFxHMkjFsXqOkhBpLs7o3qjXE9Ca+0BBvwNOkMkAnBujoRE4aHI/4rXnBj2ZYXZ6pvdEoJn7KK+lMPOSAaXABg4JuM9wGhg2EK5tYkHJBmn+BGAWCxXWTx8/wfPnz/HTT36Ct25c0zSZgHbE9TCdYXR0BEguaKmQ3KvYVCw9D16njcZqTz5gLBAmwzGS0VQMK+6T7ZUemitdo2LrIGXYwRKzlJ4HvjxTTocJXhz18ZLPj9uAE7axrLHpY4HpoBZ4SHNKmUumwfnBVx2AVshozLAwY0/+ohk7C2cWYixENJ3S/y0m3vbwUpbOgy41dkzHBS6tELjqYDXyJQ0kqEzZFBsgkwe+KSqq84gNnZh+Kf3SMrGs+LvCIwoOYqzA+t7/qiS7cvjBJpTpgASqCCgTuOJeRzRD+bei9fOM4K2wyZKYYyzka2DmFGZeA0l7BZPeBvpRFwc1F0Mlsoq/WTLbLLlXXl8qVtkIEKTM0K0lYlhd8UZY9yaIMIK7JDuuShX6/gStKmKqz1Wxq6pCxgo6mrdWJq/cfuzMrX7nnzkdNGCrBMZKOSCbBwJXlphrr33xZ1eAVKWT/H5qXpkySBCXMl3WGYo2F2wpkIDNJAGr+yd1fH5aw3dpE2d+DzHBAvpd8JlTup8lEpqBeVmH0IdP9Xs5ji2ZVpITiA1sAyL+zqEOyzY2cfKupIyRQ50y5UgDs7N9dBdD/PhSE59cinC1CfQ8oE2wXvJ5iRgFWhGkouyDwJKSSnU2c/JoSVAEDwgsCWAWk9e+lgmoBPdVgJLBRskH1zW9R5TKaM2wPqei1e31KF0TkOLQG8tSilmPCBA7V2CKoy62kN5X6eGnoVzdQ8hI9XqIMGggo0clfYTcJh7v9gVYkVFBvxmC/2SasGMiUN12Uvyzf/A+tjr0mjTWIiWBQZMeVsC//ctv8PRggpNJAXhNAdLcN/NkimU6xa8++wCfvbMNf0FD70w+SxT8/e7BLn791S4GcQ1e2JV0hHs/m70mP95sgEtdH//0j34fkTNDJAd+Fsk0mF/Aa3TQny3wZ7/+Eq/7qfy4CMBnZDuoRmaSaCqG1d1tD7/47AO0W5HeQ9TwME8m2qe41OJkZqnVklYYu6HycWMTyvCX6kLzWaKigDIjBfE4Lcmo6F9F3x+yVrmudMKRGUe5RFqg1/Txk/eu451bm/AWYyWVcRBECTfXDWt5Ed/IcKBNQ8Hng/sq0/1CDXnoFaSwEQ0/CP6ROWQMGTIqHL+Lxy9P8cWj1wIK6NlKr8N5mU7M4RwZQZ+8cw0f3bkCv5jIC4gHmBja1p5qWMua99neKb548BKzjAAvfVrKx02+exwqctA3xR/9/Y+x2QvgLAkczNFsRub7lRcIW5v49il/zguM5wRT6mLHKTl3sZTZdj47ReTM8fNP38GdG5vyxgpcS/z1XAfxdIL2ygYGcR1fP9nHwxfH6I8TNfih7+Cjd2/j6qVNDTeePd/Fd0/3MJJfVChPJdbP3G/ovUvDELLCPrx3DW9dXpMkLlSjv4RHw3XW1qwxnAivXg/wH3/3EPTZG2U2cDLAihQUMnnn8mVjMMA7N7clC8zjIaLQh8dwo5xru4dHu30x8JRqWdQ1vOK9oxdqwPqsXmDa3xdgdevaGhbZGN1mhGRWwA16+Mv7L7XG+uMY9YB2G3XMy9Ai7nHpeILrl7bQoOWvz/omx/FgItYhU48J5JBprZnaMkUUAKsdH9urEe7dvAp3SUlgg/NqPHpm15dMNgLSTIn0lKxpz0A+n6IbAR+9ex13bqzCLWZo1JdihBlzk/VYAw+fHeKr7/bl2zWj1ynBiNwVOM+10z95hfVuHT/76Xu4tt1V0p8A3NLD6tmLU3z19WucjjJMqL5osM6hebw1zUyeRTHTHsNE0q21FUSNCJtbO6qDn7x4iaOzvhhi2r1rruqIeDoCsonu2cfvXZZ/mkkCq5RA8wSsJIHFMi0lw8Z4kvclh1fknddpE8P0RDLbSsmc9jAb1BnqZHu9DbhKhpIY/7TF4D5tezxZKuyhCQDw5ytggEza0guxCjDRQIPnDwOX8lhAtA1NhIqo5yHbkn5ZZLPzvHF8Jr+SsMEwmBBHMwePTnI8OC3weuYidjtIycYsizJz8rJwE9mrsJY7Z5gZ8Ca+2JLerik2Gw5ubaxgM/JsUMxBV9jEXn+Er18e4KjwMK+5CAMHi7M93HQn+Ifv7eBelMCbHVIwUEIK7HVYbZmKiMN6/bFs/iuSyUU2efV3Fwd5puTiHm4AykXLhGpoWbHQ+e+0Tam+tjJcP68Va7wfJh9XMigHFuzjqqS8kqnPGkoYR53+dQxeIdnFLGgUelQCbtXPfTP8rewyTMFw8e81IKTiTL1hCXCXgNVFJr3UHRWh5YcsK/lQV8eX/fyL4T0/9D+9WCNXA7SLgUpmXWZnsWof2jGUeJSlai9Q+x5gVZX7JQ2Nzdcw9w2wmro4ygKMECGplYAVD18lLPEbTUbkkk5aPXhM2mGjWaTo1QpsFnNsjPpoHx+iOxyinfNAZcFZNpmCVg00qiAnorspjem4cXUbaG30EHQjLHweFha/e36jzifc9t2GNLPBI/OhriaJYJXb8OVPsyA9Uwg3Gx/DdUVP1EKxCbU8IUhprjk4i3O8PJvgdX+CCfXtfkOJTTnrEDJozgEra7W4vxCwEoVyyUKZJ3ggOaDonvJW4E5vxsPWbpXeWaUVuiRAZRJVWAdCRpQOTrDTDvDJu7eUCuMUNA5l6hd37wQpPYXGQ9QYp1sUSm9T+oAAK9LEzRMobHcEuJBBw4eQqW58cBIafscsGIzpI3kX/21pE/+F40paFqysYhm1ZIrOYicQxzGXgXc+HqE2T7Bkk5vO9SByc53zevqewLIaiyoyUOhDMp0jm8xA6XvA5pvgGN8zQUU+nC4N2FuSQTElbUk2BycjCwcUVe0PUzx8fYa9cYbUbyqdje/VxDkmVTXAymQ0ul6Y41ITuLPdFQDoFzT/nqLhkpmWYzmdIjvtI+sPxXCioTjXIrcP0dJ5Src7iAhYtdoCC7h5K7ggS8XIGR0dyDCQBaGkBGXAAQEr0AB9fRNOp6siowISLS45BwWj8ckJYkrX5jRwLAErFpduHQnZKatraG5uyoycP5zeLNOTM0yPT9AoGRj24FtjS7AoWF1FY4tAB01K2VVmCHn4ErA6OJTXWMDkzApEo48Um5pGhNbaBupRhJSsRk5e0rkAKzKs8hljZEuAU88SNdrmvURZXmNjQx5WcwEvBKzoAcXPZIBVbZZgdniMYjxBoH3EZI2iXrMJE5CyJuCKgFVBg/YkFqjH15b3ljjabBAow6uhiCJ0trfgM5yBzeXcmEwyW09iTW2ZbChsgzJKP0S4ugaPskmZtZukmPdOcrrRUIDVIqalOP+OjAGTtnKdMmqZNOWg00W40kW9Se0+22hH1PVUZio1UejpT0Yw08ky5OMp4n4fxWxmgJUaZvPlMhDD9kbJQUoDegQhwvVNLINQz9SC67HuYDKL8ezJMzx9+hS3b9/C7ds30YxCebNxTfCZnBwda326LLl4XaSH5xbly3A9WOkioJyQSVIErAYTJLNEr99eXUG0Zuwz+q94fiCTeqUwyl/Dwd7BGZ7sHeH5yRBOkwDXJrx+qbjvAAAgAElEQVSgaYAV32fIRsoMwq12qDhNF+GfMuygTA0sFmzOKQEzaSCvhDKN5JFojF4xSEs/PsknSPvmwMRZYr0VYKcXSSLYcIx9Kt9AgRb2ut9jGVXzI7JxWDTI5L8ErShtzhdw5YtgJ1B1CH+PsUrglawi+nXMMyTjGeLRFOmM+yI/PwF17v8ErKxh1/kjKbZBcfSqSpwASbOLaW8Dg6iLIzfAgIIWyXI4MeSd1Hy4BKwMbWBzJ8AKCbbcGa74I6y7E0S1sQFWpVHrxc/OP/9w6nYRsKoKOTNPF7T6Jl3me0VNeT9Kw1ZL+yP4wiQki+yWuvICYGVeHubbVKXG2GszXtvA3upaE4wpbGomQEwWlpJZFIjzJQbLFu6fOviiX8d3aQt9r4NYnVVNTEMFQmioxrO4Ku7YBJhcXQWmppflIEumreW+JMlu6U/C+1Bj6qvJGzW1LhlN2lvGR9ipT/Hx5RZ+tBViO1ig7ULPP6UAJscwGaz5h5AtZQmZFbvMUvxoDE5ZhZnx6rqoKbFgBhPZct0YoGcBAKWt5wUWGRtsyZMkQ0ztazlEowGuAKvS2Ev3hnVN6VVK5pBYLlyftkakoGakei04B6zIeCBg9eTV4BywmqSUlVM+b4aqBljN8c//8IMfAFaQAXcFWD3ZH+NsysO7iTQ3w+xsPsEyneFXv/c+PntnC43aTD46jh9pePVXD3bxl1+/wjAh0NISYCVQdJGh6dewjEfYbDn4x7/4FKtRgQanPGShSgK5gBu2MJrX8OsvHuLRXl/yxLig1Lm8rqz3mDY47+POhodf/r0P0W42BB7SyyfPYnCvqvxjCFjRk61KnzQJCoEMQZ3mW0LGQwlYmcMXmfhNPNs9xbdPD/DyaKoBci52kbEheK7zvO02XPzonWt479a2UvE4dAs43VLykjX7JkcyIJbgHYdjfHXuS9zbxDzXOuaA18yPtQdIIeDA8Xt4/OIEXzzaQ5/+bAy38EMNVBVolDIdjYDVVfzo3hV4+USJy2KMi0FW+a1QaxHg6SsDrKapj3lOA2tTdmgtspFb0NJigr/3yTsCHSKfHkcxQjaAHLwx0KS5jse7Y/zVN8/kYZUUNcxSXmuuYSYLLsSwagc5fv8n93DzyhpqxQx0oVCtxKEWmdnNHl73M3z9+LUSAgmkhG4dGystfPzBbWyu9XQOv3x1gIfP9nHUj5EU9GmkTyWlPJQZ1uAs5uiES9y9sSVwrB1QNsy7zmRC1s+sDzmIaODVHgGr7zCutTCmAKEErEypQMN4xgykeO/2Zbx/5zLWOzT85zXV6tEN8ho9MRC/erSHwSRHnLM+t+tMlqbM5edT+Xj90S9+jGuXelikI7SiBrI5Q2w6+PWXL/Fs9wyDyRxO0JCnXybg3hQWrJfeu/MWeq0AfuBgmiZ4eXCMYVID7R0Jrsaz2JQYywyBt0S7UcNa28O9m1fEsmIwEZnMT17sS2ZLhlVWa2A8mwsEsyaVfqcJIq/AvVvbePvmBlo+h7ZLDWolTfdDJdA9fnmCrx7sYxAXmNKHbcFzwBFD06llmA4OcWmjgZ/93vtY7/i6jvT6Y8AJnEiSwPvfvJbBPoeaNS9EwbpNZ4kBpkz7qy9ifZYrOxvodbpY39jCLFviqwePcHByJtA2U5q7i4C94HSMejHDJx/ewsfvXhFgZabrlhJoZwPhJEqGJyBgRYWP5MKmaZBFAiWBHr0PFWrhoSaQuwS2y9AoAlbc6+k1pgERhy7VQJOvwJTQRYqETDAZedsmyOfdJyPNa6g3rQAaMYxYPXD4wSCPjKbwZu7O92yhEQSsODQhIExmsTF6k2Ihq5xB5mFv5uDJ2QLPRnWcZgHSelNno+xlStjafEz5fjlYY/ALz9Gy/iNgx/qXPm6LFNdWItxY7WCz4aKWJiYr9kO87o/x7etTvMoIR7oI+aD193AnTPAP393B7UYMb3ZEdw8bfJbWQsQn+ErEBM7rlkpuVp6bP2Rb/Y3s73Pboqrvf4NDaGhXWieIYVWygy4CPzrXZZWUKumVhBLWO9xnzEuMNbnVNubRaQFQBKw0JKSSizvL3wGw+iFYVdV6BlhZjVGtg+rfqvf/nwWsREqo6vY3oFd1/f52wMokq2bvUYkcjGVGHIKglZVRZS3GOpyAlYUiWcEucln5BaRGjwofB7GDVzMPR2kowComYMXmTICVFaxwzIiYqLyU6mQNsZgB0FpkWFukWJ9P0Ts7QuPsBO14iqZ8RPimLnCkBECV/CjFyy9UP9XCOhrdJqLVNtxWgMLhxkpteDWhL1sevRlDDyXl42JlY8xo6YYPp0GzdVfJgizxSuW4Tb0uAFZadJRTcbExYrxYYvd0iJenI5zFhZJnlqS6kv1RJleVPt/W/JSpSIbpkmVFhJfFJqn3FWDF9BtDm+2GGWNBcpOyC5KskulU0pKHqMdTnL54ihW/hk8/uIvrl7qSsSlBhPHC9aUkWtPTY0yOjwVYBSYc1kEvoMVc9+C3O2ht76ghEsWfX5YmSAhAjIaSJpmczeQfXFZzPtx+IIkeG/vU8xVQSmBSDJd5Kt8qGlqTFcTmmHHTHv0CPBeZW4fbihB0u2DlwIJZ8p1pgmw8k4k2J34KOuVDywmdvLwcmVo7Ld7/NurNVmmCX0fqhDieAY8PR3jRTzBaekg9rhEyosyckGtRsfOsfQVs2kTMyYa4tdXDve1VbEQO/CWBujmcIoNPltXRCeZnZwIVKP+QsS2ZDa4n2eGi1RbrKCTrh2w1xRZb3Goxm2B0sA+PvlBlUWPhZjUBTMtGBH9rB/V2R42n3isPHk7V8xwhQayzPuLTEwFW3JMZ12wRoI7YfcvuCjo7OzIkV8wyn8vRGLPjY9QSk65xEkt5Es/jlOw4AmxbGygCUnVr+veQbIMxJXmHYsWJYSWlzZv7TtP2TilBFMOK1NoJZYQzyfmKOf07CNhRCmXyJrFG+N+tJhrr66h3uzKUlgMRr5NXQ5HNEbDxF2B1JOAsIDW2lNbKR4vGw7rWa/qd3lxkm3nZHKPDQ2SzmQArk7+agTjB5EWjgd7OtryvlHA3myE5q0BIyh4ygUMEDOiFzQlauLIKj7LJKIKyiZRqRRnRAovpSIw3pu0RwKoz5aZkmBKE47SPXnd8j363jeYGP29N4cZpwalUyUxxoEKMYGZNzwx90wa69tpDy2mDpt56/s0TSdp1+fHZe/V6K3DbHUD30kGdnltL4NXuHp49eya24r137qLX6yBLpnLMc/MC06MTJIMzMcwqVqz2XQIFZKFSBkGzWTJLhxOk49k5YMVEwMbGqozpkyyHy6TMUhpFzex4kuDhk108ePYKJ7McfmcNa9tXEbVXzLSWxVFQmoRLkvgDwKo8i85DPUoZoJr5ErTin/nLYeReNZwoJc8lpGFFkow7M7GsaJa93vSx2Ymw0gzQ9FzJlcVvKunXOn7LA1wpXGzMSsD7nGmVZsjnlA7TW87Mj+0zGFhwbuBd0e0FdKhTFLNqTvnYZCoz9lpB03si0fQSK9kXOg0MKOApxfWfUgIYtDDrrGEUdTEImxi6HmYEdOmHR+8wfZelmZZBdzrXOakkYLXpzXDFG18ArOaSBfBzXiyyzgGhUnqnf+RZWtLELwJWdjhXkd3VV1YeqpZKxELLPJFYXVSphGRF0Tzazv4KEFORw0Kca1mys5Kq/wPAylYMmRJm5C6BpUA+svHItqhhgBa+6vv4cuDIdH1AwKo0dKURPfc9TcjJ9OL5xrNNZBheDzPFl08XGUflOElTcLF0+b4tDEBGsRyFENwqwUvdP3rYkHWQDXEjyvHx5Q7eW/ex5pCfUYj5XM4oFXF9/vNkfEsGjAUDkO1kTDxeQ46fTJphYJ+956pmEtu9fKbMosHWkAZ4pe8bG4UK3pKPpPzTlKNbgmE8fa2G4fuwdWh+JuZxQtYX2SB8PgoBVpQEVgwrAlZLv42ne0P8298Yw6oCrBivy4acMC0Bq3/5xx/9jYAVk/7+7Ndf4+nBWN9f81qSqYWegzydSrb/Dz77AD+9u4ZmnU42OWou6zQPnz/ck4cVm2o4De3rukeLXA0/08tWG3V5YF3baKDhEPjJ4Lm2v9aZwrbw8NXjPXz5aA/jjH5J1mSxASErqmDC4nyAOxsBfvXZRxoI5OkMYeiIEVoUCWbxtDJ1Ldn3XNNm/GDmytwqmMZLAJ4MBjapHKnx3wywer53hm+f7GNXgBUZVgSsLMlW3kgLGnTnePfWDt6/fRltj0A6ASuy5qyZkGltad0hQoFqagN5CXwq6l12A6yzyBSs6XzVfqbny4PjdfHg6aGuxyCmxDNHzQs0cFXjytesG2D10Z3L8IqpACtrhEu2qBI+WS+SYXWG+w9eYZzwDCG7xVgithbpf2qJawIvbu1go9egd4GG4vzc3CecsIdX9Mr58hHOJgSROORkolwoINhjI5yOsNF18emPbuPadg+LbKo+RTwWBV6QHRngIb2rHr8WGDWdxVjrhLh38zI+uHcN7YjPXQ2HJ0M8fnGEF68HGNKuyPEFWHHQ6LLRXnAwGePSRhPv372C6zurMudHkcJn8cbWn1uzG2H3VR9//vkjDGlITcCKQ6nSV1YgNoNDkOHSRgsfvXMDVzZb8hzUZxJQXoff6OHJ64kko30yrHLW59b50ZYi8h3Eg1NsdHz88g8+xNZ6A2nC0BeCq2T0h/j1/V283B9hNDFJIAEr1rjci/R5FgV+7+MPsb3WRhA4ksJ992wX+2cJZgwRzJZIWGeSGcLBLP36kKIdLnHv5iXcubGDRsDh1ALPdw/x7ZPX6E8ZdtFEnJIsQLCWrEUCMwSy5zJKf+fWFi5vdCQLY7VI43BKWmthG093T/Hlt3s4Gc0lvxazNa/B55kBek0OcfPqCn726QcIavQ25Z6TybJD9/rxAe5/S6YcxBIUoM00L8rqVGulaHg5Ij/H1Z2upI7ddged7ioOz8b4/KvvcHA60lCEYA17YAJAaTwVu7ECrGi6znv4Q8AqX1BaPUFGnzuFyqhwEWjlOwE8J4TP1EonPK8NRHIq09MEVunXwgArHbOO/Eb5XFPuNs8TJbKOxhxrGRjt0j+N3ob6+RaswcG3PaM2nOB1TkmKKL+fwRzcL5gWSDuIi6bfPALJcJ4VQD+tYz+p48lwiRfjGo6yEDFaut48PzXoKc8lkUj4FCp6m4x5DmTNw1N1rpjMhTzx7myv4lqvhY3QERmD5zEtYegh/d0BPbI8zJZ1hRS440O831ngj9/Zxg1/gvrsCEyDt+3SVEyUBKqW+S8ArCpmVAX8VEylH1oovKl+vj/4PAeIyi84/zlUCBRzeRbnDHOiV5i2XQt+M9Kx2SOpBiADi6Ed7B3ld0qw9I0HavX6F5lUP3zv1XupGFYy4y+ZVRc/V/V1FfhU/ewfsq3M1sL+9SL4WckfK9bZxe+r6svKY80Yg1bvqqLh/i6GuXl6nUsCCVj9H//r/3wOWFl0pVHh+U1kC4wKD0eJi5cTMqwMsKJ3EGO0DV3mdNKofWxt2fzQ4FpI7gKg6nRlmWMzi7EyHiA6PUA46qORp6J7mhzQABE9uWXxq+kwQSd6YwUOvHaIsBvBbzdQE+BkRuq6+dWEu2JYCayyQo5yQMr/CFQ5BKyoU2ZhUmLdpfOlXbsy9tIMiMs0K3oloY7jaYznh2fYH84wp+k8N3em0WmyaZHseusqBOwmSu+rIpCwHRsDIuZGu+cGTZbTXM2nRWtWilABVuUWYpWJOaxFpH+ORjh8+hiNRYb371zB73/6LloNFtVsoqbw60v58qSDAfr7e1jOYgFWnKLJO6qcajPljx44jc1tyZ64IXFDIXiQjIZqysnAoCzNDMfNj4zgFoGj1toaovUNpdzRuFatCKdtMxpwj7CYTCVLpME1DzKX0x4CVr4Lv2fsExZFiu/kQkxSzNkY07g7mZ+nzclYUOAhUwM9sZLcdhtOuyO/HUmk3AiD3MezkxmenM5wFBdK2KJ0jSCQmiYBVTUVFvaIkzWTI5ueYqcT4O5GD2+tt9ELl/KyQp6gQQPv0zMklFjO5+ZXQoZVyXqjmXbebKG5vomwY0w1+qWJ1imPiylG+3twU5qKZwL0jO/FKaCLRdhAsHMZ9Y4BVvQO4JqQISGnydyUSvBpOZsqMYUSEiWEkLpN0LXVQffSZYEL0mTz58cJZsdHyEakJPPeG4jE1pvv2V9dRbC1iVwgB18vR4MHrxhWR1jEM7HJ1Jj5ltJHCYHXiNDb3BLTivHJ3EwoQRUoOUuUKqMiV+BnGRdL9gefg6ghOZ/T7UnKyDqY0rCFS8AqFaPKieeYHR4KsJLRvKF7en1eH7fVQrSyJqCVfiiaTM9mGBwemHcWmwAhxbZemJhTa7fQ3dxE0DZZbT6eYHZyimI4QqDil62+AQoKRXB9uJ0ufJm1tzEj6EXvM04/+JmTmaXsjYa6TgR/3NIrgO9VgBV9ebROm1i5soWU0l5JqM3zxfZZA/cJzFGiR5A4GY0FEmsP5fUvk1JYRPGCUeKjcr5kU5DpuAhCNNfWlUZINhhHSgRTz8762H99gNP+Ge69cw+r60wIYqT7EsFiifjkVIA2590uJa6lJE3Te98DuFcGlC67mJMNNEuRp7mYbdHaChqba/Ixk6SK74PeBHz+s0KJOt88eIZvH79E5kVYBi101nbQ6a0bm4VSTY8AYW6Frv5XTWqq2DYr8CuDUfOxoiSJgMRcCWeU3VDyLgmcar5yalY28Px+FikKnsjn56DVZqeJrZU2VpuhmDa8r/qWykyd5Y0Ak7om8OZFVZ4zlM4yPCLNLDVwnsExTVsZUvF9+rVRzg3Doo8e7aWyeI7JaCzgajFnU8jpspzWrWiTzN6M09mQyhdvUUfihoibPUybHUyjDsZhhIHrYSoDdpP8UjpvnjlvqPeeGFYxNt0Yl70R1iqG1SKRPKAC6yrQ6CJgVZluXgSUzgErhjpILWCz04uFj6kYSv+NcjJoaYTWJKsgUjNdNrXVFPI8nMKGKIb/lRewLOQuFoYCDiVf49fyJzJ5aSF50ABtPBg3BFg9ztrouy3MZGq6QIvXV/4nnjxsyBKWdExERj57JhEzfwi5ypwzrRSNXd5YMtos1ciABptUGfjkMZGSvizuHO+sOvjR5Q7u9hx0ahxgsLkz30zVMExG0zq2mPgKsLLzn++HgJUNu4xhxeGJvV+B/wKXDDmVTaX6VmNqah2VTY6S8iqvLv6bnj+y+ypvEu5RlY9ItXj5CuX7Ks14zUPFAmbEBgBlJqEN1xjx7ncEWP273zwxwIqABAHLC4BVq54IsNruOqUkkGweMkfaOKsAq/0R+jHghB2xM5kSSElgLY/xh3/vQ/z4ZhcdgjRc93UP08LD/cf7+PzhAYYzAjAMiOBHMkkWPbAo9WHa8ifvvoV3b6wrjQ2Ms6d5EmtfrodaKLbNb75+jkGyxIREcAJWZB4TvMsTDbvev9zFz3/yHppRgHky1UTfPKzmGA7PUCdAZii4pT26vIeMoDc5PsEtMhq4fin55LWk5IbgIT1OXx9P8O3j13h5OMZ8ybREekBZQqYYh/T6SCdKpvvw7jVs9wL4NYJv5g1EMMwGqeY1w2dXNh30MVXTY5JRngHyD+WzzGFQKR9VeEstBJwOvn18gC8evcIoXSAhqMHhZ8HmiRPxGUInwU8IWN29Ip+woNzatR5dM51mv1DUfLzYH+Hrh68wmJKp4yqBjWwBjSq5hmlez6TAtQY+fPct3Li0StGWBrPcE/U/t4XjsYO/+Pw7HNG7s6gJtCLwxzOTPlD1YoIbO118/P5buLzZRjGfylNIygeCVkEDg2kuVt7D5wdg4BwB1aubHXzy4R1c3WrJYp1g0iQuBLQ9fHaEkxENnwPMlgSseJZ7Os8X6RidBvARpZHvvKXABiZTct1yP1Pt6EZ4vT/EX95/gmP6KKUErMiMNa9KnSULnskFmv4CH737Fm5fW0cUSLiGZc6apQ630cPuaYa/+ua5vLX4+clipA0GWRsciGXjPu7e2MbvfXwbvTb/foDA5/ryMUkc/MUXL7F3PMV0thDTqBp61OhZRcZgHfjl7/8UW6tNsaEoAf3m8Qs8edXHaMZhCkErM5enikN2/SnjkGK8d/cKPv7gjqShXHdMp+RaPhrMkSGSvUhKFg9rZic0skQRoxfVce/mFu7e2AG1PEyHZIgRB6bwm3j88hif33+J42EiKTwoUaPXE/vPWiKg6e1bW/j0R2+jiEclo47gTiim5P3vdvHNdweI8zrcKDIfKgZfsZ5PaRGRY6Vdx0rbwd2bW1jpNuWLyUCGV4cDfPH1Y5yOEsTFEnEpKw/9BrJkJrDupx/dwo/evoRaSsCKa5ZMpGrAUAioSrMx8iLGnM++gBwysRk4EKLhNfW7S9++lGuhbIKIdnIfL3sAsV8JOPG84oCZNTEtVJYc2NCPLsFo1Dc/5zrBMA9+zYfHgSpJE4TIhJDY/qROdplLpkiwi/LAaTw2w3bWv/RtDBulJI17P1NCoXCdvdkSz0cFHg+X2GXyZY22LB0UpN7zdTiEL/tzAlb8LwJWxrDi+VSqmzQcNOk9B223tlZxuRtho+GKPMHnh+f03tkQz07HOF6EmBVLkQ/C2TE+Xnfxh/e2cKk+hBMfo1Yv+3Ix6Q2wEs/N7JKtDpHP5pu67SJwc1Hed5GJdBGsegPAvKlMKoDmh0DN94EdHtop0jlN/cveST2JeTax7qz8vng+kGxClhuHf7qGfP9lYvBFkOriny+ywy6CTnr/VWF6saD6G/78n5QECoQsCUZSwxj4qWtakp7+LoCVOLhlXSbYlPe5qFIT2bWWPtvECf73/+V/MrahDgoDrGQkzKnuwtHE6jBxxbA6SH2M0LwAWJFiXJqKiWdDwMqAATZA4WKJbg3YKDJszkZo908QnR3BT8Zq8qgVJvvGYs3L1LpKxy3W6xKMzRRY1WvC7zRQD1lgXpD1qhi70PJo4GoFO59zqYdDH24UCrCqvKsEWCnO+UKzURrfCR8qfShyz8NZnGL3jOyqIcbEC2gqyiaBshDhSSVgJc91u47GWmOBbqwqglX6xYNNcdDmCZXVWPDyPbNQLMEMNU9lItxyoSShNE6QT2YoRiOM9w9Qjye4stHGZ5++jSuXVtHpRJrwcTLV9OlTM8bo8ADz4VCsCgJW3BRIKSRYwCbT7/bgra0LQGCvy+kVcpOyUYY2HwyU0iFauAxqjXJMSVh7fV2A1UQJVdxsaS1TyMeICWzLyRQeDzB6b5Gl5TqWmhb6CNfoEdSVwbUonvyZTOKaTpH0B0ovIyuCHlpWcJtWl8Ba7gWot1rwuj24zaYkbQSsyNd7PS7w6HiCl4MZaPlJjx/6i3F5WBAAGTjKqTG/E1J1i4k8wa63Ary9s4ZLvUBmlyoyOE0ekq10hBpZRwoksHQyNfIELKP2OWCluRSbBDa4BLamU4wPXgvsIngnhryKRJNmFkGIYOcSnC7BO1cSRhnicwNNMzT4LExjTA4PsZyyCKiaISYimTzT7a6gvbWlZDdOO3gPlnGC5OxU0tBGBVjx9WqO3rNHydvmBrKA5vXmU9Fg93OBYUXavAArj/Mt+pwt4YUN9CgJ9APMKGMjk2/YFxhXm5s8QUeRJDUGWNGfh0bhaISINjble5bzvbA4ZWHMn8/JOa9pQoYVAauRSeXOAauFCjF5aPVW5GUmI3cstdaGx8dKaBErTEUxGxRHDCuv20WT663V1CZI9hnlcAQCIwLXxfw8KIJNINMQaRBPwIqywAmLDcXKkzG6gEM/vdkUs2Ff0leaxXMa5PJgZLu5MDbVIogE0q1e20bGxoFTQLEkSq+Cko0a0NdiPEbMdM841v2TebRbF/A5Z1IkDSAo26CGXR4nRhHmNZlkBbrbWwhXVwRYEdijgX82zzEcjfHsxXNcv3kDvbWeij569xCwSk7PMD48BO10CWJ5vB9kAFHizHUeeGJE8i7mSU4CrSQbXC+NtRV4myvmoeaXBvqlcTu759FggmfP9vF09wCjoo4h3XDdCN3VDTRbXfhMH6SHFf0RyPArJ4zn0ivRg2xPV7HEBqZkoJCmbh4LJg90Reu0Z9IGJxV4Zd8vfzHuQfTOy+izssBKFGJ7tYuNdgPrIVmVNLgvASvukxemRRkZVucG6kowUNIp70ktK7CYJcZC0CH6hhV48aC2iRCLRlfgKIG/2XgiwKqYcbxOT1jRQAzQ1rDEilNl2GnCVse85mFKL6uojaTVxrTZxUkQYeQGMrWnhbr8K1h4cnrHFcmp3CKXh9WGM8Nlf4xVZ4yoNoG7oFm1GbpeLDKqourixEz34kLcsYEsBliJ01h5JJyf328GUGrSXXo3GlOJ66j00SxZVzankol4CVipzGUcdUkLF2uofJ/V4uDfxZNJKRPUzipxJIFTssMH6ODRrIX7AxeP0yYGThOJGKAL9BhahIUmxpzhzxYOxvNCvjSKESJgpbRUo95Xcj+xYwVYWeHLq81awcTmJbuuZFb5yzkwO8OlaIkPtkJ8sNPEtWiJJq87jwDKu8pkqGp9V8xBfm6duVqPPJ8ZQx7qlwy5F2RI1GX0TlkWzcppS1ANDMg2IBZFHx6ec2zmzJC/nGJqUMaNxgyvpTSxQqTctw3wckhNpgS39JGjqTjliqz1zMOMJtkNAVZKyuI5IoZVBViRYVUrAStqNk3KRvC25czxL8Swop2AFoDunRe2cTop8Gd/+TWe7o8xnNfgBG2xOfl1BKzqiwR//Ac/wgdXW+gGLMpyNa7xMsCD58f44uG+mBzZwtUQQZ6GfF1urgSvlynuXlnDZx9cRy/igDXTkEbJRGQN1Rt4dTzBr798irNpgfHcvBgVRU4AYzFHUEzx6Z0dfPLebYTcz+ZT7UcErMgE7fdPzIeutJdgrUNJjZICyaTSXpUiTQmyQmb3Af3+KP/UIDjA2TjFNy/W/ncAACAASURBVI/28OJghFnOEZun98d3zOEY7ydTE9daLt69eQk3L62gG7nwPGPFcR2ROWZ/lh23ai41m1mBOE0RNRryNuQ+w7OeBxD3UX69XqlOT9EO7j98jc8fvlINTHG4pHcLSvT4rEwFWH387lV8ePsynIz/bd6QxpQ0wapCN+oh9gjEPdnH6WAhSWCSWrInIRmbsnPQGaMZLvDBveu489a25Jz1JRn5JsOH08TRuC7A6oSBFgUT45ZW46YcJPC8i2W2/sHbV7G50hDQKPBD9fsCbqODF/t9yRNfHpxJGkbj7nvXN/DxezfQ9jPk2Qx110Ve87F3NMODp/vYP4nBim7CEAOSo5a+WNhMuvPrKd67cwmffHgXAev7dIqGT7mPyXtcL8LJyRT3H+7i1SDDSCHaBKnLBGnuQfw68jZrc7xz5wru3dxEr+UJTCErnDsOnwkCVr+5/wRHpxMNBj2G/9Cba0LJdy4Pqx+9+xbuvrWOVrRElo5LyXAD/fECf/HFcxz2Myi7wiHv0xh43EeRz9ANXfzqD36KlbaZRNcCH98+2cU3jw4kDeXeR9Y0mZ8aqnHIO2WYS4yP3rmOn3x4G55jLM3j/gjfPdnH6+MZkiIA7caSBRk8VGg0DMCn1xQS3LyyivfuXEO3QY88xe/A8QPk9UAm8V98vYuz4VxyMw7BRComM8rPsd5z5fv17u2rmE+GYl7pUfFCjOdLSUgfPDlCUQ/l/TmJEw0C6A2WpwmaQR3XdtrYWAlwncmSnjFOa24DuwcD3H/wAv1JqrQ6Ql3s4wywihE4GX764W0BVsukfw5Y6QwpGasVYJXlM2TFvDzzagKSAjdE6DfFgmKvmCesKZj4WEYCsv8oZYFq8i2q2gArehBLEbHAvEgEPBFwIkuf19Yjw4reeNw/FhKMm7z0Ys9dVhAUyy9qBcbTIXcOlWb0KvXDQKAJBzlMg2bIweF0gSf9DE8GOZ6Oljiau0idCHWfNhwmwRPT95xJb1Y9GqqRXXXOCDbSiH39QuuX6c5brQbWI18ALPe8cZJifzjC3mCKxGnLOoZ+b835KT7dCvHLOxvYXJzCSwci0nBxKNFWZBqr7+hpbQMzq92qIdwPPar+NsCqqvP+U5jPX/Ot+h4TidckQ5Yaw8qYRCaZF+eZih56Deq6mXUB7TcIWGkkxmtb+ZCd10ZvBocX39MPWWH/fwFW5rlYYZ5vfLKqWvGip9Vffz8k0Rh2YtffwoLYY3OP1oCFtgjfB6z+xxKwMlPUN4AVjdQcTBa+GFYCrOY+hrUm5vVIRR61w3oQxVeyIobHDRlWAc2zFwusLhfYyubYHJ2heXKIxvAUPqcndO8XQMJiSq3tedGri0t/KRZLoYOgS3NhplZR5kWmgiGimliUwI6V3FXJaICVwF0mmYS+ZC78fVkWEJZuaAONKvGpknZwSUvLz7jqJbA/muL5yQDHlK25AeBHOhyYyCWvGb0fY3uZFqrUl9Ks0ouYK6MplYFVQblZ8GvorcWClw2oHVaWwlDa0gk5KxAFAab9IfoHR/L5IRiE2RTdELi0FeDDD27h5q0bSldhfGvIoiqeShY4PaGXkYM6I2QJWLmUDHHzdcUkcdbXZWiu5J/SSHaZxJj3zwRahYoHNlCQzWxKYDFsoLm+hmhtA1NuPPz58osx/yqCTjTQDthkawpIk/e6Ne5BgObWhhLjmKrmeg01AJ6cNBMkgwFmgzNgzmwxesQYO8jcSShpM/YKwQTKvOr0waK/i9PFaerh8ckUj48GGOQLLJlOU8qEtL4IVlGqKiBFIfJwaYoYD3HJBd7eXsX1jSaiOgGCGF6RojabYloCRqGknmaKzGeFPLA86rwBrJREaQyrCrCaHh0I7BJgVUrcNPNm+qPnIyRgRb8kGnOLdUSTvhKwIrA2izE+OJDEkoBVFVfPg4qMLHol8V7Q14nU9CxOkE1nWNCHbDaVGSindWyW6UNFo3p3dQ3uxgbygOBvTYBVxKZ7PMH04FDfZ4BVeSDKy2ohwKrdoXeRh9l8LsAqmY3FUHE0ZSyboXKirEa/5sqcchkGAjj9lRUsaVjPPpxsMkZv5xkavMPzRNc6HQ0EWPF9SRLHQposPjLSWh2lRdZ5aHLaMhpj2u8rCc+XXrxsD2gEXncE5ASdjhiWik4eTzA+PBLwG5HhtSBgxfQQWfObRIhJRWShra9jxkOyTNkiYFWtUwJWlPB5xFyKXFNt1vz8XDQ+zSlLiBroXdlC7jlqDJWIJvmXgcMyus0zxPTFIitR8jRo/XgBmxtPSXwEq8no4b5K0Op8UlInRT9Fc30d4WpP15iAFQ8xrnUyCl7u7qK3sYqo3VSDxNfkczk/Hchgn1I5phTSi4mePpRZy9A+4IiegBWHQJQ2UfoBZJQyrvXgb66i8MkaZVy6AbVkcPr05UsWODsb4/Bsisevj9QIjGc5otYKuitraK+siPGW19mukRFkjbLt3pVMqpIklRMyHmYCEQhIECw1jwYTDJvRuNFkjUFSMWzPQQSBVnOlWjZ9F6vtCGuhi7fWW6U8i3sY2emlh5QOE2OzGWvWijuyQSUN5LmVL5COpnCUpGgm7ERwtLfw6yVDKkEY7r2UxnGPzwulVOUzskpnoK6hSChR475i0dSFPivl2BwCmWcJWc3Tmot5ECFrdzFp93DUWsHQDZFo9s4rYYAVCzIxf5gWt8zRWSbY8GJc8oZYdehhZYCV/AnL93txalh5WF0suH7IwKoAK553b2juBCXKSVvJmpYckP5FBGjIClKBaDIIS7CrIpzLa8VrXpKtDbD6odTSkiQFWM1ouG2UeWPUWYFHv59RrYvvxk18NXDxNCNgxbQ5mvjWZebadOsynZ4vajhLljiNc4wyelIaYMXXkCRPsuDK1N/qBe4FVSHFf1uUaYesBVhoe0vKnGP4+RjXu3W8vxngzqqLTWeOcDGHR29PvwHOho1ZTpmTyVwr03Ve+4yy07oPz+Vkm0a5DbE084ygXB2TfCmmAplNLG55DbR/uEzwqqEVkc1NQN2YZVVBKMN2wli0d1gQuDe/QYXlyHCb62KBIOBzyGeNU+AYWTZTMqHAL9TQCDsIvAiBQ6+aErByQiz8Nh6/7OPf/+5pKQnk2yYbgoAV7QvqaLkp/vkfvo/trr1XM5tdykPqdJLjT//iK0kCRyn9E41hxa00TyaS7f/JH/wYH1xto+NzIjsXYLVwW3j86gxfPNzDKdMJCQaw2WN6I8Fnrk0OopIpLq+G+PnHN3Flowltd7IVYS3GcyDE3skU//6336EfL84ljZzYLwT0Fmg5KX7xwU28fX0bDoF3Dj/kyUHWSIrhqG+QJj3DeEY6bpn0SKY9B71sBHPE8xnLYAF/IVMaybISk8pHUjj4+tEunu8NMEmZFOvKI5CTOg0eAw/xdIhGLcWN7R5uXV7D5mqERmheUHWH5uIGWJm8WVAp4jiXV1N/PML62go22i19foEVmp0a2CUmj0Pzji5+981LfP7oNSYCz7nXkvVAyQ8/8xSBG+OT967h/VuXUE+nAhfZXBj4bL4s3DPqfoTDwVxMpf3jRJJAGnjT1N6yd1n2zlXLkjFz89oG7r21g82VJnwCNkVZd7sRXhyn+O39xxhMY+2PBI/o9Ua2N+XuZOuQ6fPW5R56bV/3iOvPdXxM4gxFPcLXjylfP8RgkqJW93B5cxUf3NnBzctdBLWJPNPo7VgP2jga5Pju2SF294eY5TUM5rEA0WVB5grP9zlqxRTXL3Xw4ds3sL3aArKp5Hn0s1PyudvAZJrj0ctjPN4fYZgskJC9LMDO5ay6HHDwcUlw48oabt1Yw+ZaJPNz3lfWCQRcHu9P8Pm3z9EfzVVfOJ6n8KT5bKzab7tHH65bWGkDjUAcezHxXbepBMo//+IFTidLzFM+m4EFaUn5kqJIJ1hv+fjjX3wmiRxBRPre0nj+829fYTBjYiDvG3dIAlY1BBzkTgbwkeDTH98VcFdHDNetYRLP8eTFsUkQZ2TAE/icG3C+KK8fGUfZBDtrEe69dQk76z10Ivr+GtN9ki3w4PFrPHh8iFlC1Ucps+XQrZ5jtVvH1Z02bl5ewaX1jlL+KibrwgkUlvW7r57g0YtT1II23zLieSpWnq5pmuj5efvWNjZXQnSjMhBC15YS3T7uf0fAKsNgmigtmbeL7FJ+b+Dk+PSjO/jgzhYW8ZnqQuv0ynNEDCYmiI5wEbBiN0IgO3Qb2gfI2KvR96bgQJkAU+mVqQmRDYZFlBBwqwmn2YxQsVAjc20uv0ECYlUqK8dlzsKVDYE+uAYUxsiVF7S1WQKrCVYt6gS0Ywvb4CCadi4BPZSo9SVg5WGGCC/6Kb49SvB8tMTreYDhgub4AajikdSr9I1606FrPHbOilepVVp5VFJ0neUoFEzSC12sNgjm0fOYw4MUx9y74gxLr6UBiLeI0Zqf4rNLEX721grW8hOExdhM3eUjZyQF+jIbw4okiHNq8nlN/UPA6q/VPBfMy8VWLT20q9rJysbvAzfVMLB6kTfSQtYrhQAr82wyP0Oa47Mm4znOc13+g/TgKgErkiX+roDVRbZV9T6q92r+lEa4ufgev8eUv5Cc+MPPwRqOfaWpyUprgRI4+7sAVuovpSIxeWulqHgDWBFTKkG8Elis/et/9T+YywGpwaWuXuCDjBkdTAVYOdideUoJHJJh5URIeaizyePERKZypOaTEkpvFkfpSc3FAmtFjs1kio3TY0THB4imQ0US5yGPUMohSvYLi97SS0R9CzcoHrZkV620EK61UY98JVgwEUdGtpTIsaD9HlhlH5sTZiUp07OKyRqNUOwqCixYQJTzHk1xDbBiw81NoWLz0BvEw8F4hr3RBK+GU0wo93GJ8tN/xTw9eLwa3d6SFDRFVuIUDdEc+EHbjNYFWPmoL8goMs8SlozwS8CKB9XSsglNz8ykFMVGia12dnAkwCrIl/DJwpinRmUvTvDTn7yLDz96D+02iweaNXIENkM6HGB8dIiQrRYBKw4/SeMmMkuDz24H3s42clGE+YF4/wqBK/HZKZL+GTw20Sw6pDuGPH3oYdWkJHBtHXOZgJZS0izHfEQD7iFqMSeQ1uDz2nJvnPNjNxpobW8KcCKltuaEOpzJXnIXBLxGmJ7REHokZkAtS+X1wcaGVNCYTJBGpO8Pum24IQ3x6VnVk1z16VmCB69PcDJPsQwbmJMdprWlLYvhzkqxNN8Wpv0BTjLBdq3Avc0urq830Ql4TxOZFWNKX6cDAUCUkFFnL+I6mUMEBRodNNY30Oh2kPHwJqjBwpxeU/EMyemxZGu1JC6n6iaf4WQqpSxzewceQRyyYrjRCbAiMpehwYYuTjDa3xfrqAKstCfIHJNJL6FeO1jpyXtiRvPu8VhMILJpIAYR6aVm2Dqv+6ivrMHZ3EDu0yfD/CuafE0xrA4MsCp9S9gH8jDjM8f31ohaOqw47eaa51SZTDh6g2k2qkO0wh/q2tBiTv99AlYEVuh9VAJWbALpuZSRTQbUU5qBHyIbDo21RQ8FTjblE6eYI9QZUe4HYqjxPnpZgWQ8Qb3OJB6mDdEUn7VXgIXno7G6AieK5GGng4qR3kdHyAdDNFxKYeaibFeAFUMGmQ7or66hsbGOVCw0YzVxHbO9JBgZDweYng3gJIXANZ/+EjSQLxlWKZ+zIED7Mk3RKa9jc0qPBMNW3LqZiVK+ORn0MR2NTAbgOqLsh1GAMAwQx+Z3lE1jMXlsLmZECZMUQ0xCr9sWm4yeDGTViClRq2E4GWvfo28fWVtcE06aIT0bYnbCNNE5mOFC32ECLrJiZqMR+qj7FsGez8kmWmDOa02gbb2LYGddwDUfEW0dXAOui4DpNksX82SJaQrcf/wCD5+/xuHJGKj7aERtpQxGK13UQg8FpSLawC9KASvwqjLzNhNyzf+5d4saXkqUCvNAsN2JwBUBMNtv+IvmvPwMkrrTuDXn/rhAw3PRrud478oqmjUaL7NgdgQK8jywaYbJrCpJj5hI3AvZKMr3ZYlsODFWIwsLNoRlg2aACxsUS4s11hZ9FHhvlmJZMeErOR1hMctQxJzEGwOBgA+BPDaMMuzl/qdUHmBKFgFZMe0OJp1VHK/u4MxtnANWGZtjDmv4Swwrcl8KtGEMq51KEgg2/bFN28v3WhVUFVjF83U+n/81mvd5UaZ0vdKnqgSp5KUhibkV6EoHpPxJ/lX0iTKmnibe5eCAoLR5JRjgV/kq6HnV+V6ahKksMfN11Rwyk5Xzr96HWAdicpAf4GNU6+H+qYdvhh6eZ02M3aZ8E3vNEFd7EVYCD2HdwSxd4PWkwOtRgtP5AqnS/iqjapvEGouqxJY02DE2nV6bQHcJWAlgXDL5M0GwmGEtLHCj5+CdNQeXGzna+Rh+kUhWEQZNDbQkyROoQfag+YdkGRmE/IycuQUIOHX3m3DqIYq8jnlCk2VgCg46jLXGr+fC5WSWvnrcY3rtSGCV53A4Y8M1FsZKFVyQ/cp6wJWUt5xc6vvZXLvOkjgPsKRkjalRsdgmBPn54PPeBn4LDb+N0I3QbLTEsFqy8XWbePTyDP/hd8++B1hZsqeZrrfcOf67X717DljZ/TbT85Nxhj/9i/vngJUXdUvAaoksZljEHH/ys5/gw6uUBGYy/dYQI+xKPvfFgz0c9mOMppTHADW/IaNwMpi532fTEVYaC3z2/mW889YmWiGrLEvyJSM+XQR4dTTGv/nzrzBKa0jYNLJRE+CWWBpaBPzyo9u4ut42NiQBIuRIM2aX5ZjFEzWN9FSjdYQAK4Z6BGTJkXFLGWOKeB4jS5cC/hp+U4CVJGuUj/stAVZPdk8wTuqIUwdpTlmt1UMcNhI8pGdUNwAur0e4tNlBrxMo0t3z2fhw3yrEwuP38TKcnk5wcHSC4WyMa1cv4cbOFpqh/Sxm59Qd8xHhWeU4LWTLLn779Uv89uFrzFhv6TnjeRJosLTABKFHhtUVfHDnCmrzCQLuCedmF+aBJh8WSj4nOZ7unuHZ7gBx5iIWYMWamXUwtwGmRMVY5hNsrUW4dW0TNy6viWXF1HGubzI4vipTAlVj1M28nc8WbRBoun5jp4d3b1/GasdB4HJ4yrW8lEk2jcaH8RK/uf8Ie0cTsdd4j2gW/uO3r6DtzxG5vDdTAVZO2MXZrIZHz4/xfPcU/WmKcZ4KOC5SV4ADn5liPsRKCzJ5//F7d1DPY0S8D7ThYV3mRcgKR+vrq2eHlnaXcJ2w9yBgZRJnpVESNFoJce1yDzubLYFuBFe5uya5gy+fHAn4IpOQsmR58InISLDOx42dDflwLbJTREEBP6hhNpvBcSLsnyb48y+eYzDjmrDUcjLpmeTJEyifj7De9PBf//HPEbo0h54iaLbw1cMX+PybV5iy/XDIyubRS5aTg8hrIJuO1ZvQ9PzG5bbuoR9wgFbDi9dneP6qj5NhgUm6wGwZa3i7KDwxf5RxN5+g26jhxqV1XN1eQ4/KGg63igJn0wQPnx1gd38Cx2trzUhOh6WeyUtbEW5fW8OltVDsMg6VJK2SVYOHo3Gi+/1kb4iwvSrLEMoxQz8Um6NIxrh+eU3ssI2VEPUiFnOOe0KxDARWfv3oJaZZHROmBbtGoKCHFQGr0M3FsHr/9haK2alSAlXxnwdy8PVipBkBK4JBDNfgSV0Xw4qJqwywIM2d9meOekZTh5z7G18YXCv9lFYhDHVwHQFoS94TGrsTaOL5KM9FqktqqOccpmsKW3qtlBG4pjy/AFiRUVoQk0bGIQoLVw4xWINzHxT0GeBoVsd3hzG+OYixF3sYOyuYCx8w7zqloJZhIFUgjljAJS3n3L+5tJ0xKKtkfcmqIkfDrWm4JInzcolpXmBcJhPKcoc+fjTIT88EWH12tYXV9ATNWizgnUe3xtHEA0pPJAJW3GcqK4hzhlUlkdRRaWbfF2V1PwSjyGasUgD/2tddSBO8CGhV9RNvAEkmeTYXw4qDe4JvFWDlM+yqZFipdrwgCSTTTP6ff4sk8IcMsAqAqxhWxNsu/l313ip2/cXP/9cBK9YYFoJxEYyrfh6/96KlxJuvKkE9seZ/AFhJ9cS90EzXK08vXhMSOWr/+l9VDCsDrKqGiJVSzolu4eI4qeHVzMFhSoZVG3Et0mJlaopZxvBrmVtsTg80fm4sgW6eYzOfY2M2wcrJIYLTIwTxGCGjMEN70GVWqOaKoEfJfGHjx4euvkDYi9BYayNcbaMW0qAxRSqjY0eTBGn03zid6pqcywHZFDLpKvTkx8JiVTaplQa+ZGlJbsCNWnWxef2QXUUfpMcHx9ifxDimWS6jqx1PE02lrJKKWVI0tVgFWJnHgMQcS07UOm8AKz1cRM2tyWPR7fiVfJETM4uqVPvGST2LYjZDRJRfvcb4+AzNuoeA4ECWoxPWMJ/u4+OP7+HDj+6h3QllGOjRH4cF72SC/t4rk5ZlnNbTR8FT08Dm3+l0EF65LF8pIaICrMj6SI1hdXoKP0uVWqbmi2lVvN9+gMbKqgywyTjj5MNl15NmAqySfh8Ok+ZY7KiJ4+ZHRtISy2aE7uVLApymMl1kogs0YSWFPJ9NMDk7xnzUh5tzPMpDgB4XBE2WmLFICwIEZFh1OvIJIrug8DuIaVI6SPDN3jH2pxkWYYQpJTwCQglYcW5pTCseIAKemD6ZJ7jkAbfXmri6EqIXcqmQeUIj8iHGhwdYjkdq7AVYVel1BDcbbTTWNxHQw4oNMhsFyQ4yLGczpP1TgV5KbOT3l0k9MuimpnxrW8bZBG7IgOJ90dQjKxDyPicJBnuvkY0GJCXanMY0tGo62KgEzSZohM2CejQcYjoiGwtqyvnw64Dg5sdUm7oHb2Ud7vqGMeso+1jkiAhkTyaS5HHdVICVPFF47+jZswSCRqTrSRkK/U+YRsN6mM88i4bKJE/mv/w7yjQooRLIuY7GGhl9bJLKJpAHrAzmCVjN5as0L2WGnIaQNcVNW8brPF5cetBZphHXc9sPkDKlhqmFvoc5k/z4/DTodRegubomGrto02wR4hnGR0dI+33JJYW40ONLqImtMZr1M0kx2twUS0pSu5LtSJ8sHnpkRU1OzkDTCxqnc5LmCxWhzwMERuZhgOb2Bmpid0Zac0W2FLjBhrDBQ3MywuTsDOPxWM9YEDKNJ0DYbKARhZIEzsZj+buhBI+1V8k8yFhn9OpaRqExrbpdNdcF9yi5mTKdcC5iFz1afK6dOEE6GOn55rpkT0rAyuSUNck0lwL6A1HA03iOPM5kRkuT2XB9Ba3LW3AaoeSCuu00jGSSIxl8TExbchrm4snuER48fYXdvROlCvGECJsttCgrZDPdDPXeTIB6kWll+6D58uhP5xOYSoJNSIZx1UoLFLW8AqyKkm7OyTF9smj6bQwqPZcMIVgu0ECG966to+Ms0fJ9NFxHQQdiCkqaZrLyyo9J+3JZOHL3ICstHo4ktyY7jibs3Fw1+CgnbZyQWRFmLCKdc5LFcW9fYnoykCwwm9IsluwsjUAERpskh5NjXtc6srTAjCw4njFRhLi7iv7aJZz6ESb075GDE/cgA+vkjaj1mqOFOdbdGDveGGvOGK0lJSPxuYTsTSFWJqEppc9Rc/N9XwKrTmwSaRI/gVJ6LashKsDK6Mv8OzZT5utYAVZ2UQwsY0NhgzmzIqjYU/pvFirV9E3TR8Zu85f5PDFt0/Ycqx24bxngF2Bc7+G3+wt8O/TxvGgj9ttwAw8bnQh31jvYiAKdbZMkx8thiuf9KQ6TBWKCCfRZExglkVSZPmmlt61UA6yoVOVrU5pi0nPGcZNFRan5GDfWfFzv1HF7xcWqk8CbDw0kDgJEjTaCsFM26OYdwiYmTeNS8spGhr5HAXy/Dc9rafCVZmw6M8zSQgM0ssENY7Vnhu+NzS7BMzZ7LIrpJ2R2cWRj5UgZdZ7XkGTG2FFhLKaEJTQSOOfXKxac3L3lDMtihoJx7wu6epaSwHqEKOyg4UVoRfQs4boLkNYaBlj91ROczaDmlkgIm2E+WzzP2+4c/+0v38FWybAywMoYVifjHP/mz7/Es8OJGFZ+s4tkTinXUl6dzjLFP/r5T/CjGz206nMUWaJmym+uiBn1+bcvcXAyK71mmBDdxIwgMYey9RriUV8Mr49ureFH71xHr8WBorG5HYdm4gGevx7gT//iS0wyCgZduAHHsJQDJmg3HWx2PPzsw1vYaAdi+BIY4nVJ4onkDfN0plozzVKdX/SOaoQNyQLNNoL7VIo4niHLOKwIEYUt+dfwvhOACJur+Oa7F/LtGc6WmCY1AVZFQbARCl7xQw9uEaOWTrDW8nB5q4vN9Q5aTV92hGS30NOJia70lEnmBV7vHePV6z2xPe7dvo57b10Xk4WMVQ3xXGMxFhkTidtIl2385v5z/NXDPSR1H6lU2wSsyHTmzZ0hoCTw/etiWPG9kGHF+6wkWNZSZE3zbI3aGMWF2CoPnh4LeCFgxfVogBWZrdz/5jJJbzbquHltE7eu7wiEqZEVzWY4aOE3X+/im8e78nMjuygvlrIGYB0bOgu8f/ca7t7cge+kYmxxz+CKDsMWBpMMe6cx/vy336I/TuD5ZDDW8NG7t/CTd69iGZ+gRUlgPpPBvBN0MIjreLx7KqbQ8TBGojTrGtI5AV5fEtwsGcKrxbi03sIf/uynAj1aAWvkAil9JGlrUfcEqP7uu12MkiVmMZ9HSp7YpJKZa/59ZM+1IweXtrq4vN3Daq+BZkjGTYFpusRvH+zK58wPLNGX8lKyNiIP2Fpt49bVLdy7dRmj/isBmFEzwGg8hetEkub9xy+fYxSzXqBE1dM6VYNfy8Rk5Az8n/03f4LQXWA8Gci4/P6Dp/ji6+dSGDB1ndecYBUHiO2wgXw2RjtY4pd/8GNsr4comG4YGsP21cEAz14e4+gswTgt0J/PsGCA0ZxngSPmqcJhOHrSUwAAIABJREFU3CV2Nlb0a7XXFsNqGic4HY7xdPcQZ8MU7fa6BA8iG9QW6DQdXL/cw923NrHWdlGQiSkfRVfsPUo69wdT/Ob+YzzfH6LZ25CcjOxHAlYEnPJkhDs3tsRKW+14QDbTnsjrE6d1fPntSzx48kpeWgUHwGysqXRgUjIBKyfHJx/dwXu3tuSPywRS1cViIRuDUXt8NhXDivuhACsahzv0rzJ2FXEmkwPyXpv/kpX9BgDZ/MSGFCb9pyzQUY9LZEZSdbIqOdATQGSDUofAu9hV7F3LZLFzOwX5IsiOgIQP/h60GqWnFRl8BDNdKSyKmotpraFEwG/3p/jm9QinaYAiWsciaGkdLZgwb5Gc9h5LX8vqjLIjv5RbnqMedrpqDqZ+y1jmPNc52CJmQP9cJWKzF8isHwoXU3TIsNoO8OnlJrrZCdpOaiG/qsoNAOa9sFO9pLmU3n0XASuLVWEtYlLBHzLP/x/m3rRJtuy8zls5nZyzMmu4c3ejJwIUCIqUBUm0RSqkUPiDHeEvDod/i+3w8Css/QHxD1jhLwo5FLZEC5TFAQQajYmNRt+p5pzzZJ4cHM9696mqboKAHBZtIVBxu/veW3XynH32ft/1rgHGffl7nJW/DPB5+Pe/Kg/kKVG/lICVLUvwPqYPxzfXgFUM4HjgTgjMsFaoh+qEPsD2BV+WAT5kVf1SwMp97L8PwOoesYrBYwB9vwqw8nMxwytqvGANloDVxqwzmMvUC2EXsQsPq1gayXjTAUOR+qZawyj4TVHRm7yi16uqLou2ZupqU+kFDd5UbCY9qSglNaYodCrpuaSz+VT9cXhXNZcztZjgVA9u7GE6UYzHphK+N9APt3wA6AfNmp59+I72zaoOfNnvJOlNrfcMg8Rymu1+x+8AjS2GzlUNTo8NJpcsyNKYN16aZJ7KxJvDHE8gaPpZU+PNVufzlX7wBROlmpMIYKgAOdsg3oVqmNSV9EYbtHqi3DC9lozEeqPrlJX4Cu+BZNoSnjfbQs02jJGaCzLYJGipQfUBq8bnF8oxlKQxWm+VIQtKSXckhtQrKz19OtC3/86v6933HmmTz80g6LCZjm9s+l3brC3bsorX3WH1LqWu8/yFWU+wcygSWB+wMABakLPV17mBEk+AwaRIpYIA3D/S8OlzVfp9LUiH24UXzm6BqfWVNF+qY4lQeMOwgXG4wzqpY/ZOst6AqWkqEml2bFqZW3eeT27N9FG+UsvNZsrnxouCzaTRiIS0k0f2gmIyVFRbmh4yfZ9knYuZcpKFqpkZYPYfunvewTzg0lqNurJipaP9Su+P2vrG85GOOxVPWqpFrgbg3fW1iptb38cAcmKNAWwUWVvZcKTWcOSkNny2PHukKYbJcnWpYnyrbIv/BprkItItGw0VTCuGx+qdPVGt3THQwbTJzATWBTX+em0/Kr4OmwCH2LgDHA3mmDXoDzcte9ABqgIk7/0eIB2odrqq9gaqdvraYYzLpu/DICSZeEgVNzdaI7FbY8js+LzUBKVm215YFbPleA4YPROT3KPowNsJYK1eU5ZRPHFgxAGHlLTW7av/6KmTHgE+ATH9HrLmefdoogwEXelgzzAkcGEKy7uJuakPKlNiMZRlMkYBGyCB4Xg6LMw5220zuVrtbmzsntBgXzLX8vpKu8nYLDQzBQwOx+dzaU3T3e6o2u06URFzfwoC0vpsV0pDPF9ocXOjzc2N2WFmS3GvnVpTMUsLBlv3ySN7YrGnAIaxjNnzzMTJV6pMri2jnS6XBuRavb66hBL0YF/QXEn5fKbl7a3ljIQYZACZySg8wHUkfJmawyMDyY1uz9JG3gnWExPEA+mhSYaIX9hqfKvrl6/UoUgERVjvwqcry4IJ2WmqczxSq9vVapVrcTvTbDr31tXh55yM1Oy0fYgYQEgAGocsLE7YojBwN7uGfvyTV/rDf/uJG61a1tXNdK4aEtHRQKcvnqiCzw7rxABBCq3gOdD9GgSMff0uICN2ebOpwgMipFTxa2JcJc+UL0va7j0S7BFy2Kpb2er9xyd6F9kkRtkbQiqiQPJByr1NJqEWBfreR+qogWukzrw3i5UOGLDDgnNab5h2351JJQ04fRgzD/gexV75bKX57cy/Igu0z17yOjNwljywDPgkxy5OnRnv3OPnmvaGmvb6uq01dJtYqCRgNZo8B9iDG7UPKwMmT+sLndXmOjoAwOeewvIZ7g0zE+iRaO0FXZSZk4kV5UShRHk3+B4eIvHcIyYbEJ1UKO49ngtB/i+zQyg+oojkv8OKjLM4sdpKH4f06zpf+S/epS9aNhYpYUzED6RImdHVsB8XYCPT9Hxf16R6pD+62OnHq64+2/Y1qwCutPT+42N9NGyqR61BmEZ/qKttVd97eaEfXo4Ff+fA/lhKHc2iToBpAgPjEGCwANOUDbRtj48qvmqbiUaVmR43c33rWU+PmhudNQ/qYpuwyX0W4UvZbCLz69jfkaIbk9xVPjPQAXuMn7FeF2q1B2q2h06N2xDjvQFYD7AQkAtQ17LEFJ0eUuyQVBCu1O821QOATmfXdrfTfLnSZLa8TzdMJrQG6cy2Jw2vYsCjUduplSFDWmm3mWq9GqtCWAWeerWuhoNTdZthFLxa7dRoH2lX6+vPfvJa/+I739fqkCnHJJ51A6MXNrUOau5m+q//07+h4w4MsIMy2LZ7Of3senHQP/3n/1qvbtYemsKsZVDZ77Y1HV9pM5/pv/zPfk+/+W5H9WKsDBkkzN0KQ4uafvryWn/yCeyuvQEnoixck5GyR5MH0/Kw0qPuXh+/e6ZvfPieBj3S0wp7M93OCoPtf/jdH6nS7KnRpo7babMc26Po3WcjffjiRN98/4mTwOz7CohaFP4eXps8A2Qsu8KDFFrLWgOma7wnNsDHoJ2aALN6hrB1ouOJnCcNknS+niazjb54M9bnL690eZtrvSU8p+Xh6aQoYlhA2isArtmiVfW7mTqtho6wTTDoXvHPgMkzWyw1myM1n6t+WOg/+tav6dc//sAJirCJOCcxSQfggsHS7p3oYlzoD//kR/rpF9dS1lO91VG+2WmDEX7GebZSr3XQN95/oo/efaRednBaId/T4GYyEY6ABtYt7yhJjHghbTWezLVcAx4EUGcGAQoGywoLNbOKHp0O9ezRsdfzZr3UDHnX9z/3YISzizUAaEBgzslRS8/OBvrNb36oWiVS+njHYAPxfJEgnt/m+jd/+rlmq4OZpDCITo7a+p2/+Rv6+J1jTa9+rlGvZn9MwJZm70RFtacvLub6s0+/0E9fXaqotSJMJYWWBEuP86Owr87f/7vf1lG3pm4WhumAViXIjlz1i+vcwNXbi2tN52taWK9T7k+BRNwsFanTqumo39ao37aBO59zVez18nrhcKwIZiHI4aBRv6nHp12dHDX1/OmxmvVgBcJsBKhDWnx5MTbo9slnVyoq7VB3ROBqaiDD927QbeujD97Ti+ePvU+/vbjQTz/7uS6vpzpgOr8B0GyoTa1CIAOBBs2DPnznTB997YlORp0wyvfgqabVeq/Lm6levr7Sm+upbgvMZGjAY9hnxg37mRkVO52cnJiYwDlBnbFYLLRcwT4Nw2fq7E6jqtFRW88eD/XiyUDHR01ltWDfWoWjuhbrvd5cz/Xnr6716nIWhvGk1zUYZgFwNlRFkrVZaNCRvv7hI339o+eRTFmra5VX9cXrsT774tpm7zCIVG9q42fErV/78+Mz9u7Tkd57NtJxH8YUYBo734MUtMQUNw9qtwzvS9XVqrVV32cOYtmtUaaE2brPPv4fxrv+1WwojiAAjT3OOvSieyfIce4zNGLgBVPFAz6nxCdz98SG9ogZ67/E8OU9gz0bYWf4oVY9DEeiDkOX64WRhofzstrWzxdV/ZuXuX58udb1cqt91nMgme9NYiqVUr9yIOnHnEC3GLGkQWJ8nDu1VFkhlAm3d8k1CWNz6DId3Q7bnapq+bWeVub63WctfXNU0dF+rE4tfCC5fw68iYY/GWYmv8ItAG/qpWB6fwWsMlO8dGdPdVC61LvvXf77L/q1BHDKGurhryHtjBAtvqhrSj8r/l4D+x6eP7VN1grP0CTsL++ne8EHgTdf/eeH11QywL50DakS+4XX98s+WHpaEc9yD5iVAN3DdMJf9m3c1nN+UQaCMcAwJ1Bpu/H9AAsBrHKSLuv3n/zP/80hpj0cDJFiZK+j1Bgy0R1vK3qbH/R6VdFl0dFk31Ne7VviAQLNy7NrAJNEIlmn2Orp4aAXbDjja/XxrZpcq4EpJcvMTUCYuGKI5yhrG3DT5KCL3lv+1xi0dfzsTHu6wQzAKpELE8slJnLo9KOAduEWwkrLWRgtdoYDmwgDttjL8EHj4PUbrrGBWHLzYWxU604FfDNb6meXN1pZ/hX+NuWEnHUffjmlvDBAP8Aqonur1RYGA6rZcwKwKrwDHr6SZjQk2hxFBwUZvAimfFWazXyt2cWViuncX0SoO4HR7vyAikwqN3r8uKtv/8439MGHT1Rwj/EkwjtofKvZ21eqwYIBtbUUMQ4FDhkkc51nLzyth90DWMbiAbAqxjdaXrxVLV9aCsdi2hqwgilVVdY70tHTZzr0esqZnEHlZ2HNpgasKoulU+4AuwxYHQ4GumCd1Pp9tUYnavaZLnsnDlkKLQzF23JuwIqUu8o6Vxsav4X9Nvjx96KqaoyOVT17pl2LdKJCWwBWNfX9lzf65GKpVeNIq2rTbJya5arhuBYIftBaAZEaRa7BbqH3jxNgBQJB4bbbWB65ub3R9vrGDCCAFa6VugoAs2g01RoeqzkaSbBRHENOys1O9U2h4upK2/GtpZV/EbCqq3Y0Uu/0sWod7uNBB3yYWId3gFWe5JnXEsCjC5jkkcMzYyp+N8UMHZPfBRpLiuJ63YDVodVQpdNWtdNTtYlZPcV7sI58pHPNBqxuzT6q8LPi0cSGVMbPJ4BkQ8pbraZmr682SXWwrXj2t7eebmaNSFhjoo05OLKVem+g/uOnqvBZ2XMMuIVkFLATGeBmOr0HrPBSKb2AkoeazdYbWaQ+eTePdYNpOCwyA1ZIADH2bjQduW6WSzIQLvK5ljdX2t7cqIJPmj3sKKg5Y2FVBPMLdhagVffsUaRRkuJY8A4BWNW0XeVaT8bKL8/NDiuZqZbmcO8TYNV78vgOsILSTnHRYG+Fqp4vpZtL7ZZLLTBdrTfsSdY+OlK93YpGVjRJC6cSbuczs6MymGdJagEQDKNmx1S513WQAub0gIR2T0hmwyanwTglfeWw895w/eq1WZANJLJFShFtNAxYHfpt9c5OlHV7Wq83WtJQzBZeax3e36OBMjwBdxuzwPI1SUo1M7IMUnAvvde09PkXl/rX3/mexrNC9SYA99ZgabXd0PDJqZq9jlptYDRkb8mDzGcSE6TgzwZg5WP1wRfy7gRWHaAQA6HiIgerMNhWEZJQ/mXOuPhnH5T2EFvrUb+jd44Hejro6IjGGe8U9gvCPvHgS4CVRWyssxKwcgw8ww4kfWsdVhtV8RyimE5eWAHCpRlFuvLyCArPLGmzXGsxmRuw2uXspaR2IV4mrhvAKsAeT674sgnlXivW4ehU88FQN3y12roWTCvOoboBFA50CumO1hpWYVgt9ai20PAwVXZYekBEAUxhH8VV3J8yrZB3JwqdZFCa6Pp+EoD++O08AKzK7xFyNhr2B55rD/wQgpEcgN8dN8gTzfAsKJMBc4IIEncoQK0AwlwQASgygU2AFXJLfppZJIe62eB/ciP9cNnSj/OuJePdVlsfPj7RN05aGlT33qOq7Z4uN3t98vpSP72ea8YOBmCV/NTMdL5j+CXrj7JQtAyP4R6AEEOmlTq7mZ43l3q3W+ibj5u+7/0aPhsRTAHrpJ011Wxiot70e85DDsBqfgdYsXKYsGatvrLWkQ74h24bBqwAZXhfqhi7sx4S2+2eZRUMq0Z1r6MurAyuL2ouggSW+dqNH+sEYK5U5Hq54aeJcxr7L1LrGgDbVlkVxstUu3xqrx6SwZrNI/W7Q2U1dqS6mF01WkMV1a7++NPP9S//6FOtnOFE5hmNQWKAEVu+m+m/+od/Q8+P+buwf6jlMjV7x3p1udL/8s/+QFNiy3cAiJkHev1eW5vl3F//+T/4W/rWuy01dhgrw4zimrEoyHRxu9QPf/bWbKvpumoJj1lweD/h90WC8S5Xt5brncdDffS1d/ToeOiJLq/u+dXUUmaa3D2fzcMdAOmljtpVvf/8WO+/ONHzs75lKwFY7RzIAGhVhrPA+t3sChVImA1gRYrbfVhPSDQZFoZ3GM05dWOmwwGPwJbytXR9u9IXr2/0+nKi+YqqE7+uTAvLsTkAtmZ5kXzJmQbTh2EcTDlP3J08GvsrYUFI57Vdadgs9K2vf00fvvfcoOGuWIXnVQWP1q321cxssy/OJ/rep5/r7TXyuJ6q9bZWOZqlmntTZFztxk7vPz+1dO9k0FCvycyZ+iKMc2HQRBp4SIM3h7o+O5/oZrbW1c1E09nKQI3zm5HZ4WjgfQQ5a0UDfAdHfQNkNHaku3E9kFvp5ZtI3isAGAc9Oe2Zafbui1PL/kl3pD9Zbxl8VXU7W+nl+Vyf/uxWyzVb0VaHba5RP3M64Ifvnpgh04V6jDQbo/xmX7NNXZ+/mehHP7vQy8upG3TYJt7PLP0OfzvMR+ra6De+/jUNe3gmZk7zZjZNah5IAd5X19O9Lm4XenN+rdvpUnkBiwRGEIMm9vuwAMgaNfU6TfU7hBxU3NjBer9FSu702Riy9Ft1nY46enoGkJzpaIBMMfz2TEWowNo+6PWrK/3s1bVeXq20rVg74FMyTt/7M5Z978WL5zo5OfazuLkd6/z8QvPFyql5BAMALvEuoUroNnc6G7X1wTtnevf5WaTA24s0VA2UYpPpQheXN7oYL/V6unZABnUsX2FOnp79/qB2m0EAgRO8t4UYYMBCYRVlMEC11cmgraePR3r6aKhRv6GmAwdQHxD2hNx0r6tJrlfnE31xPtX1bKMNgL/Nq90NGbCiZgewOupW9PH7J/r4w6cGfqltrq5X+vmrW72+mGvG+8dgxp6M0btAiToUyAc3Oh229c6TYz056+v0uGdWJqy30KgQLAF0zVmHcgDGKtYyWQKsmgasYFsDWBnbMbOJ9pGaPtgK9LE+a5kY+z1JISHU5EiOk38mfmU+H9LZa9IzuFcadh/wyDJKCYiPb9w6PDABRwiJ6HY9DASA5dc19S2hGPuWfjyR/uDzpT6f7i1PZ6hQVCLtPFFnoo6wzUL84DBaTxJ/D4KCYeWqIxF17keUD2o9k1Ee/rs7ZR12NQNW1dWlnlVm+r2nTQNWg8pM3VooUEJZE4CVfbG90GP4SIgI/VTpXfXvG7D6RYDRnXQwxu6uYcpaBisAn02AbAx+mdmy9xiw4myLaqkkpDlJ+f81YBVXWV7XQ2DrV2FWJWBVglYPGWUla+2XfQ+rGqk/DagwvFlrT6AS5xP1ueXCaUD5ELAyWS48a0MT7OkpQI002UpvVwe9zZEFwmLpaVXpm2FF/CwLcJuocYAWg91eT/d7PSs26l++VW92q2wOy8Rkey+QuOkHodM0E4OXyIfK3v4dpAIOHo3UPOrq0KhoT6Kg7T8CefeavwOs4oC19Tu/B5jhVMCm0wEBq0rAKqkYfQ+DJhnjXvt94NdSq2tW7PV6TArBTDerwpIzQBo3sslI1gUKNDZPJuNgKQGrKhGttbYTAgGtDFYZsCoNhaPxis+Q3p8kfQkAmqSNlTazuVY3Y+0WK+1XsKQ4ypP5np0zSA7b6vSspW//7a/r6994RzsorEwduOYJxsqvVdusDAYYsEpMOjbyQ7OttgEr7nE9UnQArFDO3N5oeXmuynKuVmIbONy6XlOOd1BvoMGTp9r3emQIibAuJFz4Vy1I1Vsu1a1UA+CBwYZBNqADRs29viV9fA+8JSxdSvHbZlnlKzfU+GjV12u1aEhKLXGtZp8orrcOm+Tps2BYoWnGJF9NffLq1oBVng21hF4LnRKRZmo8eIag805iAKMscvW3c703bOnXn4900q05NpuUQFhV65sbM4/wDbOsD1iRwrZWsySjeTQKwKrdMmB1x7CikTUAdKPGZqOmC0aYfKAEdQM+JAT2zh6r2u6aYQVry8UljCxAhk0k/uU3GNGTLgVTJjEcYHix7liXpugnwIrmE6poYszY7LZZD5lcq+20FI7I0HADemLGjZ/SKgFWY1XWNCRpomMz2pjiMPncMnVoN83qGZycKWtk6lDg4pl2dWmPJwpMDkszrMzKq6puhtUTP//VHWCFrCYYVkjrvH6urrQ3w4rDNMBZs1w4ZJtNNfgcAELIn0wlZc1G031gfbWaOjRbLkhIW7LcxfsOC3itfHyjzfW1toswJqXYo9ksDQQprwGAYGn1Hj3yfRMyRutdDvaUO2wKSycXb15ZKmoQ3qy2YI4hW0UG2QewauOhlWlDtUYxy8PCSARW1eW59puNJZbVdseAVavfVwXA3V0NTRAG3QsVs6k9uKqkKvp6I1Z+AyOSZ99qqdHr+wvG3p6CrA5tPYES9qqCpbn33nDz6rXq252aFA1pUgiQBGBVPepp8PSRai3erb02i1z5Mg+Qt9NRo9tWnXCBzdpJbTA26EbbvZ5ZWbDgaDqq9a5uxrn+5R/8iRkC9ebAQAfPbrUr1B711T8+0uBoaJYVAJxZHq6sfBJ/CfB5AF8FQ8Em21Gc4tcAwwqmVYBW6UD70mFcyg5TGi6MKu30dNDTB09O9bjXUhOgGqYM4RWlJ1tczB1gZUaezTuTbI1GNce3zhnlHjhYdJwik+8Bt2gHykFjg3ZuXShfrLSaLrVmyr5GolpVg7c9AVbh03QPWHHmwFpct7paDYaajE406Q10W29pTmCIz6tKgFEwrLQxw+pxbaGz+lyDysSAFcUSyWmW8iU6dzCAI7nX4SSpxivBvrI4ITmPpgWT/zvZpRlWYZ7tlD0a/fS/v1AIuUJNk18TFAOo8uAiMZpKwCrOy2irwlchvjydtjwRQ3sGEyE7xHR9Uu3r+9O6vj9t6AfLtiZqq9Xs6P1Hx/rGSVtHGUlpW+3qmS5XW/3o/FovZ2utaELryLzigDaTrryuBD7a0D7KvPAlcy20VWOz1KiW6+vHVX18XNUHw4rau4nqu6W9d6g5snrDPkZIgwBYgt0Gw2qtHO/JIrd/g+tqGEfNroHenVr2MEKa4obLcfCRKlr6hHn4aPYZNRL71c6spB4enrwVReHBGDUXn93G7xS9nqURie4cHG23IeFkfQBkIG0BkNBurn0xdyIX089W+0id9iAZtte13dXt9UNj/4ff+6n+7SefaY2M0f469QhgdHNf2JD+v/jdb+qjZ0NVqzsD3xnpqvWufvSzS/2z/+PfalsfaEO8e7WuxXKpo37HMpFitdDv/NZH+u0PB+rWSIgNbyrWbr3R0nIjvbme2d8HA/fxcqf13qdnNMcMCAC4i7l6rZqePjrR49NjtVvIyvY6v7zVz1+fq97CJydkO9yHfruiJ8ddffDiVC8eHaldBzqitrgHrIJhFb4PtQy2UPjKebjiqLVgLpdgeskY5D8DutlzL3lYHTBJrraYU+jt5VQv397oZgKwcYhk0BotO6b5Wxf5+OiZ5cOEnnM6mR6XEeYh/Y2GlZHG+08H+uCdR3r66DilJm98dnOurDZbrYqDrie5fvb6xqDVclP1PcFdJs/xmCQpkDNqoSa16LCp00Fm/5/HJz2N+q0wf7dFQMols+8t2ZN1jTc7XU+XOr+40c14YYYerK4ArELaHt5seFPVnMbocBOSYoudbTRggrF8u+2GjjqZjvtNS+iePhqo10Y+GT58xV6azjeazHK9vQzwAk8qVO08FgbAnUz6tQ+e6eN3T9WqkhxZqGEGAL5mNV3crvXZK+7F1Cl52yoOgTGkhFEbJI5gWdUPG416DbNunp4dmQF01G/653hSQYDGtqHbyUpvL290dQPzZxNBASjM8bm1gjaMsQEg+fz2yjQrj5S+qAW5xl4r0/FRR49O+jo76arfpU2PIIByj8zzgy4vp/r852/1+mKmxRbALbs7Z4MRHDIr9ot1vtQIxreHwviy5ZovlmaVwl5HBlmsc8stkS4+OukaqOHzci0oPkp2HYMNTsV8vdV0OtdksdVPX98oh223Lizf591k293ZgD/OSs4Q11cAwk66xIOsbokj6YVno66ePznTsE/SIHsezW58Zvqy8XSlV+djffH21kD2clPRAWNzWO9ujHlmjbBh8eeo6IP3RvrgvUc6PTnSeDzVz7+41svXt7qZbsxoYz9y0nWS+mHDAoi/zWdmtL14eqz3XjzS86cnsf7TEK1U5VBLAgAVOxjEAJwYrndUPzSxDNQhAVauOcr9GcCKmsQxtQlgLGK8xLPhPbGcm4CAdA6XQRzlGVy++/6esB13wfRmkIJ9CLUmUmWCR+hvGl1ASbqltYp9YX/HotHTy2VVn1xu9IdfzHW+Jp0Q24uufX3pxe4Bq7i+khJ2x7CyHpFzNTzIvkTkuK8Y7sFTe5jGeRvs+gRY7WECH1RdXhiw+nvPWvr1oTSsztXLAsQr0+FdTtciIs7WPH5nNynFlBri3z/D6lcBVryb3PdgiwPYhBSuBKx2W4Z6AVjx/pjo86CYTOS7O9uGsjb7RSDRX86wSpVM6Sv20JTqVyBWIVN9KB8o2fj3yYu/7FuYr+LQnWDM8zwA4/2ep97OzynhNJXf/0f/bcC3TNVSnKpf4KSLJSdkupXOAaxWVV0ULU32XS0tCeQlj6hkpvwc0u3DQceHg54WhR6tlmqdv1ZvOVVzPVN9i/dBmOCVCxQpAXRcQK96htwI76qD+mdDnT5/rC0a3wYvKg1rFGIUtknC63/3hBIwIEmgMBludjsGrZziUAYiJMng3ctrahWwASHsAAAgAElEQVQvF2g5iDJhrBVdzVf6+eWNXo9nBiRotmGIOFWAJtpQbUoRQnro6XcY18OuAqziC+BqjxkiMFOiDSeuQDQEJaqc3N9AE63TzXPNrm+dDLibL3XI15Ye0Cgb7GOiYf3nXs3qToOjmgGr3/jWB2EiTUPLxjEFPHqtynqpmlNTuE3hEWDKaKNpwErdHiMcg318Nsy999OJVlcX0mzqpv6AXxKyQRparqPTU//xE22ROwEQUnRjuj4ZJ0ngwmsB5gzFHB/RAAMTxnZHdZryTk/ZYGQ03/poA3B8n41Wt9daXl6qsd6YwYKxsRcuGneeW9ZQfTRS9vS5ds1mJORVG8K96ZNXY316sdS6NdScSbSlIhERH5bnACApFZNCNDGs3hlk+sazkU67/Pm12kxEHwBW1XxtMI9nSKPKmgnAahhm4q2mCtYDGyJmz+iRJxOtr29Us7QRWRngCRI1DNArqg2OEijSNQONg9DmhEgsARiKjfLbkAQCKDVA3hOibhYLjCOiTpuwHbiP4Rtj9hQsFkvyYCgiq8DHjaRMKNjJl8nQFQwlOc1wezuxJNCeW0mCG/V1TGcBFJA+1gZdVbsdtQcjN4otDPmnE03P30qksfE+ApJmme8TYJwlgY8DsMJ7w+mSDsgCsNqrweQbD67ra+2XfNYwAvfhC4COrwoyPWQOJOJx/90QV9RIRV1INasGaigbkVZ5+oTkEE8NlP2LuUHIzeRWle3aBY49iWwMTWHL88UXLXMCYx0QqE20dwAQlnvh6bVcavn2tQEghxKYpckUJ8CufavlZ2tzciaEvLeW5uJjvPF1zN++8ffjmWSw1YYjNTodf1ZP3d2oby3R5P4C6LEfsA6bDSbwNK87rS39rNtgHtAr65OM2FF+iCAApnPIhGBaNvd7bcYT3b55rSrm/lWkTBwKwQ5b8+eOBxo9f+p140n3ZqdizZSNJozEJKAWWUa6HE80mc8NkHaPjtQdDMyCC8Cqo+2hqX/1f35Xf/b9n0jsjc2OD94pcq+spt5oqOHo2BJD3guHViQZaDADvnTsp2lxAmgxWU/TVNID7Xti1hVJZhSt9xT0e6ZQqnnSNFybXINGTS+Oh3pnNNCACHKHFRSebIejQUwAeQ88E0wXhU+E17AZsRttl7l/LQ3yYV3cEcPSpp/wH3+/Bmcv5u2rjVazpUGrYrkRacywrMoAxDDEDsDKzZE/dSWGKSQGnpxqfjTSpNXTlBRPp1ViTFx3g98+rHVcXetJY6HT+kJ9A1aLWPueMFqY/8CvIfaQskxMP/6OKuYiBX8svFMoqEjjvWNpJQ8D3pVUzHy1qIl/Z6ruGI9k+H3vgVeyrnJks2lIELXqPZgVzxMfBs7/OJdhH3MOM7WfVgf6ZJ7pzyZ1/WDV0VgdgxlPj/r6YJipj3/EoeIi+3K51svbuU3X7csIw8VgY9x3r8iUZGSYrVyXsMR4fxjy4bdYLPWiK/31px1943HTssD65tbACOlmXCs1D+wk/CTZkaIe4p7BfKERR/JSSjEBYNqqNroq9g0t1hWtiopZIvyvjaUf+xoMS84CzrYd/j8x2MMzp9tuq0NKKnsBQNUmjKd5sTyN53zwyxyBM8VWWm9gDiIlghEWhsatbK9GJZd2SzdgsB4aja5ara69jqgc8OCBkXMxK/Svv/sj/fTVrTbVllOjsJiIs4R6IgCr//ivhen5oN9OA8CGxrO1vvejl/ruD7/Qtt53Ghrn4ipfqdfOzPoqVkt9+PxIf/PrJ3o0qKnfbXnwQW3EfcCXawYI+flbXU7WOh/n9vwxvIR/Imw+7rmbhUKtelVHMD2bIRl0Y75cW4qBRw0/s9duOEHsnccjy82O+y0dClQD4WdWMqwIEXGd6pqWJoNpHmhUpEgHTJuA2hQ2UCY1RUNJbRL2ETDCSHTjvo6nuZlflzczjWdLzfKdOAmAa0qQOJ5rsPT5XvhphpEv3lsBHDUbEewB++mbHz0zwIH0C7YsTQODCICiRV7oizeXens90+urmWbMK2BXZfhY1iF1eX8Kq4WNTc3bdZhFuYb9ul48Hun9955GQmVK+oy9L/YWGCrUfrd4xF6NdTteaDbHhP5wlxpofzgzTGPfC1lrvPcBhISHHfv0sN/VyRApXMfPCZkYfmNmMGDrsSr0+nys88uJLq7nZjZV20OHwvgdqgGnFAZdkDWeHuEpdPCagOUzX24N3H32xZXXFAwx11IAFwaWYnjGfWYIiEwTBcqwl+ndZ6f64L2nGh11bcjP2cQ6VSXzdY2nS92M52Z+TRcbS+1KhhUgDmsyJLp4y0UwCOs249pqcpI4YO7psK/RUUf9bkNZxvs+N5MH/7RqranpdK0vXl7oi5eXGs822tW69pEtg0XSXCbhIXsDVu0W5hRYaDIUCu8c9rwugynXNFgzVHU87OrxKT8fLzZSEaN2oVeyn6mTYhsG4QE7AUO5n/iX2R9zvTFoVWz3Bs0dzlH6DCcFBveg2Wyo22nb2+zJo/isg17HzEJ7VHL/7QEEILU3EPr6/FZvLie6hV0FWFFvepiKx1yAGnhvElax1aBT0YtnA714duyU1cl4ptdvbvX67USzJeBzDMGZJYWEEtN1kk4BEiFlFPbeevfFI52MkORSh8BUjoTjCL2AhQnDivW5V1ZtqlXrqEElXVTuGFY2xKAnslK2arAK3kFY44SajD/Dfh/gFMBu4w6wKsHe0qMSoKqU/5t8UZKdHBxDeAXDkm3Uv4S9sPEzBTqstcGPj3TNSkc/udnqz94s9enNVre7TJWsoyrDMzyDKRZcl4dfYfS50Xndsat+IWD1ZeCjHAhFs3zPrvKqcC9PvVKP3m55oRf1uX7vSUvfONprWF3YuJ974treiEEEuZm5nxhWKLru7slfAWD1y9hK9sEkjRX5WwKtGFSFzVGA5PiW1urNLwFWMba7H5j9/8mwumPFPQCt/p8wtUrAKjwOS7AqAGdXiHeFZzJq/yf/6L+zJND+SyyqMtUoUc8wap4V0iUTnlVFF0Vbt7uWASuoq0xxOH5JJ2LCOKgcdHY46Mkq13A6UQuG1Xquxnbp9Bz+rJ13zPapWNO/poBy6kfdpnGVZt3sqtGTU62YlkOBtBwwACt7RxhkRuIRseNuVA0koFTMlPXaanTaFoikJPkvNT7RRLDp4++CXrduKeB0szO76uX1xMAVcgE0uUweQxUF2BOJRj5A/WIGjdWpLtXMsbWkcMCwAhgIsOp+0lyixL4GM9rCeLbJAbbbaTGeaHx+qeXtWJUNCV1b+6JQIPpuJ0op9Q/Gku3WTr/9tz7Sb//2162RP6zXajPjWcy0vHwj5YvEzuFKQxjHR9k2Gmo9ea4qDSb+S0mriwTwMJtpc3NlaSASovBkCCBgTdPWCrnUfjCwf1mT+1BsLela3dzYwBsZXAugIN1rAD8MrPHzqUE1bXWUnTxyglxQkUlNqFnSCECzuLhQPQc4wjSeDd6RNeFh5SS3kVP2tsg4SfuoZJor0w/ejPXp5Uqb5pEWOyLH0UmH+WFoycNpwF4sh52y7dqSwHePMv3a06FOOjDDAMoOqheFwQ1LyABxSmYfKZRs6kyZS8Cq3Q6GlWkAO1Whds7nWl1dqbpEWhnr1f+rVbXhcw0G6gNq4GFlZg9TKHTTOzN3sm3he7G6vrI8skzjs3EzEtosSyBO1ybYNtxOEqIwPI7USh8gHiMGIBbmx+GxA5BhwCfPtb0Za3NzLwlkOhz04Zj2AWjUum01hgM1Bn3tLAWpqIVvzXyq6fm59uuV5Y+eOPJrpeJ3CJCz9/ixAasN4Bpf7AVJEkj65WYcgCcMq4znxOZtMLlqVl2t11F7eKRGp6sdrEAAPhtgRyHLPmImoK8XkCYMieOWhynzAQbf9Y3N3SskOm03vgYAKz4LjKJgWTWUIX2DETjoh9TNfnfIVldOgcSjrOH3MeXUUQTgq0Ux12obyCTV0PvTdhtecnyP5dLeVcvr65ASIC3tD9Q+GhqwAmSnqEHSAQQKCJhPQ3K5XbCXIrcA4KZwIsYYmjrvZStkhfi79Xqa42NAkY9MmnuANBXp7mSi8Zu39g0jKY2Bb0Tdy4BVbdjX8Oljg5MGQM26SPIwnilrgmczm2k5mWq6WJo12BsO/QUTrtjznmEgf6I/+M539X/90fedSFbL2l7/K9b2dqus01FvMFCHrz5+Me24Dgow9os0Vwu85+G/hZOojRrvWFbrYFqZZQV7iL06JKElNT5WQ+zhZs8gsdzvNKjX9GJ0ZOCqh/lesUoeLPHnoklKcrlUgCFJJH3RqmmK7VVueSAG7GafF7Av7ocT5XCsBK0cAsGRtt0/YFnlOqx3lgaGQWpKhUyH951PwEHKMVPu9LQ4PtFydKIZflaNliaYiXPFJMAedmrvNzqubiwJPK3P1auODVhVnMRy74cXk6zSpyqmjpbZJxq6a4UkO/YgwAyrZGr/lYhnU8LTB/1FgBV78bbIU/JjbFphvnk3QDbrJiSCARx9WS4QSZlmhhlui72E9x5/kmltoE9mmb47qeuHm4FuzQrPNGjV9bQltRk61DLHq9+uNrqB3XAgaallKa2HWUmGGAyrciGGvCqmxcgfADgPyvKlTlTo41Gm335noI9PG+oeJqoWEx22S7MqnMQMoO11BMgGYBUSMZcDnjLSRPGuRdNWxYS71jariuTNJYlqFESSGSTYgMHaIqWT/h3JGyA9zQqeL3hDAUzxewU+mUhq2AtJ9cywLqAAYW7JXk3AxkH5+qDNemcgqm6J2UHdVsXm1TqsArCioSGGvdHWlsi6aqZ1UbH85mdvx/rjT3+mCYblNcB+gi+ikSr9nhq7ub52XNdH75zqg6+9UK/XdeP6k5+90g9+/Eq3i73yA0OWTnjxOWEtEhCRSY86B33zfSLsh3p2emJj+SrNOXsxkjOsLG7nenu71OuruRkxsGmQnQEy2NsS03qzCzbJrxiQLibcTVixsKrrVfU7mU6Ougaqnpz2NeyS1oYBPJBxgEROWWWQwVDKyXl717fsvXxZ0pOSR0vAivtRsgX9q9ktYUBtILQCo8iVgP1/ZsuNxrOVLq/HuposNc9hGd9LqMrUzhCKhILBtQgSNQJmGjV125k6zcxg54fvPVK/3bDMbIvSgWumkU+A1Xd/8GNdjpea0KhXeS/asa9XOHsyHTbBPqxXCEgB0Fw7FW7Yb7hh//D9F07uBGjyoC/VHLAFHNpQrWqZbzSb52Y+zRaF5ku+tso3GNeztwfbL2TAgCWwx/CtQl5PzVhRrwtA1dPxEcyihtdqi75hx2dCWl63R9Rnn1/o9duxZoutQSHk80gfw1uNH7LRUTfT19450/Mnx073Q17JPZnMVvrs5aU+f0ViI8ABflPBBGLPIbQgzSSSZypnwMb398XTU737/HEAsz6bwjOSv8PHWhd7zVdrTUguXKw1X24sXySZ16yjBJ5TD7gmMEC/M6sJT6xup6OjXtc+bO0mzwaJKeuYvw8Nx42RAavXb651eTW1WTwBCc7GTEDqnR+q1yH3L2oQmJll4m6o6msGybDa4Od1O00Nei0Nek21mgwi6RmCaR99VgCxDuAwwAKTs6LJAoBy5/d+sUQSDfMT8AXpXOxJAeKi+gmWHc+61++o065pdFRXveo4nqCjurANewcCf+K557qZLMxMXKy2yrcoPiqR3Im80sy4hvsv/ME6rYrOTtt6dNKzPGmzLnzfbseROmoDd2pM957hS8sewXvF3gSj6mTY09npkZ9NlemTB2sY+G/MpEXWCHhV7Fmf1KWZ2o2eskpLggFmHkgMxlx/U7+xhzhVmdUT3pb00SVgxTPizHXATDqLS2bKHUiVCBdfGiRxruKFRY+1iXRaY9EAo9g+GORZO8V8XWvrbV7V9883+uFlrrdFptkh077eskR5vY5QA5IbXI8nckV5ct8BTw7JiRCbYGCVIEwJxESldwda3R2+SVIYf9uAfgOPtMW53s1y/d7Tlj7ubTXE9qAdPqhWUSYPq61/LoBVgMy2RHBYzF8Nw+pXAVbsjeFbBa0uUrDNjrZFUkObNamt94AVfcR/SICVe5dfMJT8dwWtysGlh8wJsGLfKD9lCViVgGvl9//xfx+AldsZGuVkFssmA5BTqWleVHSdH3S+qup809Ttrq35oW3tMwbCbCbb/capbsPK3v5VJ9OpujdXat9eq4+84oDuOCYLLkht/h2SBRtDA1g1apbxNQdtdU/wculqhamosbQEBZeHFmAX4AAAmxmH0DyDhVFrZf4+sADYJkL3ee8jUhbRhsBodqoUVXUt9xUbrb+8GetyttKSTaPZikSz5EUSI8KoXI3UegpNo3vvXVWtkgLSBusOwOpOCmgk4679KgErPlppPr/FDPXySrOra+2WK8eymq1DU+6ocF4yGrCIye044nal3/wb7+vbf+ub1scDWLVgl2xyzd6+1GE11yFfhpzQPg5xL/jMzSdPVR8cWfbkhBAzrCTN5ypg9lxfBmBFEUeBASOOBgo54emZDkcDg0dmRrHRLVfaTCbaTSc6LBb2sULuxfXzyfGfAvSiod21OqqfPg7PIYplfGMA7jD0Ho8NWFUXYd5+wA8JVhsgBXeh2VQ2OlZ2dmbpVb7da1PNNFNTn74d68dXAFYDzTmUzbQJ49xg0sZ/K/+pddjYdB2G1cePBxq1kNGs1YLBtt+bIYUksLKKpD8XXg7aiPejPRxaEnjgHjKd9Em/VXVbqLpaaXFxLs0XBqzCC4rzPgFWvX4wrLrdMCJvNA3wcPjyHDI8ggxYRaIbwFJApAEa5LWKQRUMsvEwYmJps20vM2RyAVC53TJwFQfCXVxpGq47CXIFYHWr9c04/Lr8XvMSJKosGzvsgH7PDByYRxvryA++T/v5XDMkbisSgyioKEpIQqpa8lbrdA1Y4WEGYGUmEte02yvbA84lhtXlpQ7Llc3NY1JdNRgDMFrrd9UeHanR6zltcO4pF94VsYP52VBMGGCmiASnQ2IRzDSmMfhzsb7WkxvVSA5aI6NNpvxMzmg8eM9oJFtt1WEt4duEaT0m2xjhr5ZmvGHeDghlM0SuE2Cw1VK9P/AzhfGEwb6vDMAKBgA+MvOZE+YOORM2TtTMkdHtwVD1BLRz7wETKIIAhzaLuVbjsYrF0p5x7BklABogXaR/NrpdtZDcDvrKec+ZHGGKylG33vhZ7SYzzc7PLRVusv+nRBTWXk5z3mur/+jU4BlMPQonN8H2J6iGj9xmox33kaAFgHUYaaMjdZD3AVilpMBWJwCrP/qTH5jhQOPq/bpS1SJfx5pqtSwn7I1G6hwNDKwCQpvJUnYB6fneAxfl0w6D9GBWhZdVmLAzWfaOmVZFvHsPiwj8fFhnpJkCTj/qdfX+kzOd9ttqVWC1kiiIR01I1e7p67EX83M8oeN3WQdr0pXWNmAn6ZMvFCB3RK+0+5essUgdBGU4aJsXWi/XWs+W2izWIQtwClJ4S8bREZOTErSiINtkmWa9I+XDEy2PjjVrd3VbrWoMMEpgwGGvzmEXgFVtodPGXN3qrQErGNL2ibsDm8LPsZS+m30TJV545RkED5DIkco1WAJRID9MpCn3F//ZVHl+uXiL4QENgUGaJGMLFkUwvPkZwQYqpYL3BWxZwIQfYaToWB6Ygg/geRiwmjb0p9O6flSMNGmMlO9JXJRGFfwAOU+ajqUnsXa1ZQgB+tOKfcmb6L1M8c5ANpmb732hcZ4znOkVud5tVvQbj3v61tOOXgyk2uZKtT0sB8IAaHDCLD3Y7JEsFumRSeadpI4U+nEPiRIH8G7abHu+3lvuhtEzTWavXQ8vF/yKaFQS0513lX0Mc20nRZIKzFngNMB0zmYBchkogQVjj5QwxF6t9tqsYWhELHsrkzrtir2stF+pUqGeo5nvOVWPRgUmGOyon3z+Rp+9vtFPXl6o0j1WweCuQn0E+BLAuQ2iMequLPTirK/f+uvftE/O+fm5vv/pT2xuXCH5d9fQoQbYBTM8vMRgdLBuWpVcj48O+ubHz/T+86fqZLU7eZ7ZGSQ976q6mq709mbhxMAxYACJbPjlVBrChomQCDpEhnIYRDPxpg6BtUGPCKvreNDV8VFbZ8Ouhv2mMtj+MJJgAKfzmnMMDytL8xLDyg03zSbJq87qSSxJS+Riaszn2lkOEkM5/nvDvj2ZGgyE8NskPQ7jetbqequb8Uy3k6Vup2ttSAtckzJHYxns1MB4I7EY0KCd1c0QG3QygxrdFobQ0nCAJ1LYXe8KEsVClogUhRTKH/z4M01XhZZ4K6lh3yXMvsEFYLBU8fChNk7GzK0GDfvGPkrvvHik42HPScx8OaDDqWY8zgC5PSTZMesk0XWvZb7XbLExYAOQcTvh3SkBq6i9bLCeBcjWbddsLt/rdexx1W3x3xkPE0lL48M0AAZiZhAMWfrF1UzbHSwZ3LUOTlvm+yKNJm2u067r2ZNjPXs88nM2o6kiLfKNpYRIM1e2bMzMiHQ9bUA/mm6zIwKW8ZqEpXNy1LP/FpLT0mDZg/7N2vtmGNFLeRGgJOw2QKzlGlZOCViFPAxw2ozK6l493smsqg5+tO2W07b5DGYY7zfKWoCPsPphtTW0WGJwDzhUaAc4j8/k3Rlb9jax44fnHbLPWoRS4UVVj5RxS5XrNQN6rKUmTC8wMe5XnX0tvse956CjhNMZEvWE3YVqmQEq/PTyHF8uUjUBrJB7sm7CGgBAEeYfDLN2u+mvVouahkY/zo+wWIkBD30htR+yxU2xt7wVKSJBATlKkALpKYmYJKTCPMySTLuqRn2vXreio35L69Xc4PGeYcGy0GK183NBKs9gs4FHXVEYkCUACPYiwDDvW6fN2cj3Dj/N3WHjkIz1mpTAtdeOK02UKNWWOllPTfpG5NgPACsAFQfw1Bny+tRMPpYpoIWBLqz5zcaMIu7ZQyn+Pbsqndt3QNCdOlkV9kNSVAGskF7iWsGtbyEcLrQ9rK3IWda6+un1Rn/yOtcXi4rm1Y7m+DuTHHqoac8iBhPA0iKxfMv6IRqf4Je6oDFzufSwSoBVKozuAK672i/VboldFUWJkQSz4WurC32tXejvPWvrg/ZGg8pUQ+TArNmU6OzQhQoYRABWrBYC3v4qAasSMPTH+AqwUzKsNuuVQSvT5cp6w8SY+l8KWEV9dn9nHw4EvzocvKuaHkj9fhGQ9u8KMj1YPqE4eVi/PPjNskZ9+Oe/+s8eNqbaHSkgX/YlNZEi8Kjyf64lf/8f/w+HYFAEu8CLNfkFma4FFRbAanXQZV7V+RrAqmUD082hoQYSOItDN2oUK50K/6qdhvgPnb/V0XqhjhNlItrWYAvIMNNjmB4cr41gpWAO3ex31D8Z3nlXbXhzwx/7Lu7aiClNgj02Dka6ecF4Sar4VuFsmNX93+4moWl934NVcRssKEGyVKlpXOz08nZqwGqG4VLWisyPxEah2IjNM0QilmY4fpZiEJAKnWlbVUwMD0AbFFml/DEmDWUsaSl58H2nmed7rQstrseaXFyaRWHuihueJEcwYMV0IIrLrF5Vz5Oxib7519/V3/4731KnWfem06k2LCebvv1C++VU+xXUdXChAKzYcEn8az156rS9GmBLSumyoTOeObc3yq8u7HsTgFWYOONrVs3akaA2GmrfoBCl8aKJLWwiDSuomEzUwfMG6I7CjCK6NAkl9YOp7+mjAMyaDevJvfEDCsDUIi1uhocW9yEOpT3THhrwdkut0bHqw5E30kWx1wb/FgCrN2P95GqhbetIC0+RgmHlI7KMVnV8PP8e8fYj5XrnqKkPz3o6IuFmR0FMXOo+PKyuYFgBvAZCb2NtACtV1CEl8DgAq40Bq5DHkjpCEtz87bnBOwArP8sUN79mPfTwdSJJjuD5irb1MBQ3zR3Z125rdhXXYEmgJWVJklSraol5Laltpyeq9rqWXOLDGEc3k0EKDN6RJO5xZPF96hU3hIa1zv1Z5trdjrWG2Qc45ulhHI5hjldXvdVWY9BTddgzK2xby3xINSkQFgvNL861XczVAjh2z0fxJK2hXXe66j9+rHq/5/tk2R7PgVhhQNtiq+14ouXVdaQEuhGgsTBLWgVJf/2eWsMjZYOedo1MC24215UYl4DI7AdrJnSHiqd2bbyhAEXwK8Ovi4ZnsdB2PtF+NdVutdBuszEjxkRm36vwzAKAAlgDuAGwymAi4gGDjBnvhgUR65HSBbuNdwGgKmNNo/8nCRI/LDoIZL00i1DCYUtNJgaeLFkkra/dMcuq0WqLZpgQBApGmiYMlHf5SpvF0qBw6ZGEF0spiXayEk8eQ+fBQLVeV+p2VFBwg2TzDGApcG+mcwNWXI8B6nTwsPZWFLjQ7o+RJyJtjmRUnw1ORsVfA1nk2iAlk3lmxjUYZcOBmr2egX7MaElwOlQ7+t//1R/pk08/U7Pd9wAA+XG9kWlDtwVIAAsBxudgYIZWxrXjEWf5W9r/HzKsHvj/BZrjnTHAjwcG7DCtjPrE6OJuWBBshpiSWgrAHoz3X6WiR4OuXpwc6bTXUgsmCV52Zm6kJLsyzcjDA6bYUYy4ceVZPpAGVjZ4mQSucV9iJCkBn4v/nox12Rx3661Ws5VBK6SBGK+YxFMyrRJoVUp/YE8RYDBvdrUejLQZnWje7esma+gaQLuFX53UOux1XNnoWW2ls/pMPQNWeBFt71Jy2DMslUr7h1lL7EVJwg/wURbD/DMFFZPqALIS4FKWUSUDuUwCTabxpYzPbxh7KR6Y+I89MNY0DpTu551p7J15fqKGp59XAlYucNnDOKvMiK5rZsCqrj+dNPTD3bFuG8dasR7xdXIoOwWsIUl7AbIubbJko/iUkJr2+wBJS8DShYXri9gwtmquVzo9FPrGsKXfenakXztu6DiDKXflgdKhyrpkuJa8LkmowuzXDNW7kjL8EXnvkWVYBsnIWFcAACAASURBVITvU9Pm1xgyz5FLGTyIZ9EFsILUWQvPoiC8J3nv/qAZe7odeiMmO+SsmLFXLfWhHvI7AwuAfcJS5IryHFI2vlKR8Ia8COZB1iDxK7dfC8+o1x6ZQY6fUKszsPzmzz79qV5fTXW9KLRv4HEZ9xgWP0Uo541TDPdrdau5PX6+/Td/S8PhkT777DP9+Wdf6PJmpWrWV77j2QRDGEABMIln3KwzIlyrm631zY/f0TtPH6lJU8vEPK0VYsDZg+brnaarrcaLjW6nK93OllquaRbruhkv3dSa7UdyIPfA1gSkK7YslSOZDX+cToZZfsWMEqROMGYt3Ut+dneSwBKwYr0kwIpvaGZE2nfs08+Qbk9NTJw5AEV4d7CNNBtNf+FzxpCRrz0NoQ3JwxB9mW81mazciAP82wOoNM1P71uw6Go26x44LRJ2FSAnA18YJgBA4eXqz2M1T4ASnKHXtzPfP0AqwCpYPzlMDKc7kWYdawrwDkldu1n10LTfa+rs7Mj1VQoAt9Rok9KeUCYAygHwhQccb2PNwBWfiy+ABgBX3ueotWP/tk9PFgwrAKp2u6FWi3tFzRE1nU2wDcyiEuOsafn+Xd4sNJmRxhdM9oIGKTVyPA9AEe7XYNA02IYRteUpDN/2cW2woPCY4tnTYHkb9z6YGOPsk/bIDkYbgBpfvJ9cW3j4EqgAqBSm2JEujrcjEn/AuxJUCXAwhCUB4PD5DVjVeO9JHeSeY67OcCCYTXRWFR8cpe+hDdRUbINBSfgrQGCp+ygH+veNbGKsY9VAreZaBNAIj7cwSA/2984gHPduC0OCe17nGp1mc+dlaBApBfcw3jGrVFVLUz10wYPJUsAYtpYpsxgyB+swGPIwovj+5c9gzUbfHmezKQEplMNsI8DoUh3gOjiA/DJVzymeaKAPdbVaKGP4ZoVqtW2kOfJ5UALsMfonsCL27wCswk7GZz+fxtcI6Bkybc88GGjZGDoAq3WRK9+sDFqx9mIKRZBPAqwI6doBWIUKqWRMwdR0QEk9el5X5VYFAFwGYIW1Dswt+tNSnu8rS2dlDJQSR7k0YbenYCqRWBQwRAGWbW1BA1LTcperOGxU6ZC029Wfvpzpj1+vdb3valGF6FHVtgo5JOwNGGKxFgHAg5keEvp7inICrfxcYaPENSX78F+Gb3x5eJnI9vVdrmxzow97O/3u07bey1bqHSYaddKQg97Cl7EPwArMgXvs1GXYl391DKtfBVhxkiO7BbQqkyRdZyTAKl9t7hhWrOWSYVUCVuVt/Q8FsAoA6p4b9/Dz/6IHCwAfA8vCbHv7SjKop0ZIPmz8PfMI7wAr03tDOgNFlU0nWZPZg2ZRSDerva5WNZ2vM93sMDBtaaOmKnu08IAuuVqbpR4fdnq2L9S7vJTevNTxAatQTH/tGGDACkaGfQfta7RVrdmwiTXeVaT6IQVEO5sTs8kkKyUbJNWqD4NgdhHdvnNTg+ylTkJVv2N2lRs+AzuldvbB+1IW1fjssD1Va04CvM4L/ezq1nLATQUfrL4PUHu7sDEmEPjeaD3uF4yqkAG2zayCo7RH384EI01j44WMqXLwveJ/bDh+ybdbm6yP315qdnGt2m6vPsbRpDwkOjCbtwG25EmD70K3XtEmv9Ff+9a7+ju/85s2noRh1cNbabfT+PXn2i1ozAnr/gWA1aPHAVjR2KZGBT4IzKAC4/OLt3eAlRdMIzPDCg146/hEtZNjbWFMGRGFCbDXbrUyIyi/vVEXaj3YX2IguDHxH65ZzlY9PrO0r96kIA8/E8COLXKpq2ttp1O1aSI40DiIbFZeVaXdVvv42L5IO0xWd9K62tRMLf3wzdhpT7vmQEvMG1OKnifZ4UbjQAH+mSKrUyk0qmz0Tr+hD8566tfZ0HKeon248ptbA1Z4WMHQMWBl4xqKe9ZseFipkwArv4Q7R+5WYbmdn2s3m6mV0h99HYCkHKiwSs5gWPWEw9sWSWBKGszwm9ghj7xRfn3lhLh7wIoeBAP8rZrDgbKTY1USEIThMr9nj5RK0PuZvnLIAphS1CGN8wZJk8PjBMzI13cMKwzeAax42QyEWJpSV9bpmmFFihweTcS542/EdWJCzmcFsGraEyJ8Zfj7GybR7bb6jx+Z+bPhQGs0gtEAYQ4DYQruyUTLy/DrQhIY+VkHs+oAKgHlWiM8mmBYNVXUMA2lQOSe7wOsslksEzTpejxVD1AQv630vrRpFmB2rOZaXJ9ru1pouwIECn+ppP11MQIwyXsBcA9g1STNjmJlg+xrG/5yvsbwdwNEAyjC1wymE8maBnyowjDeh2HlNMSxFre3pisz4aNhxi8Fw/UM/yt+Nh40m3VMLq3JK7TLN9qtiVCO5rk02qRAceHHNVHQ97uqdjoGMrnXKZrIoGuDSfx8odn5hWo0aaZu01iEWT8yvV294muxXxX0bgArJmal8T5sSibyiQFDuiWAVfMI0/eevdJoFveVllOY/vm/+I4++/yNBsNTr4UcBh9eQZh+YiZJY8G+02qpQxDBaGhpoIGxL7GsUpVSyuw8aaLoiCIopIE0VPFrsV3dJQbeSwOTabeZjhhPMBOBCYoOEXbqTu+cjPTe42MNGhQ7G9WZ+gRP0QVWJMgFpdwLmCKR9cp6zzcqFiv7WdUArJAohPo2tv6HjN+UAmKJu4NSCNxYazGeaT1faQ/DhbqYAU/pIR8alDCWrSGbOmheybTtHWk3PNWqf6TrZqarRl3zdsfSY7wER9WtXtRWOq1NNajcqqmFwRb3FmYKR3BAyRgwEFWapjvYIXyq7JWU1oqDBErAKk0RY7IWkzEal1IaWDad/j37fgEuRGMZTAuKSXO57pJQ7cGRwK97n5/ShyMKcBsTe2hGIiJMmQB0ZtWBPp019Mfjmn6wPdZt80xLPCX3e7WrMMsA0h0DE6wn34OQ/UcNnaReBkRTX3knYYDhysZJU7NWd73Qs9pWv3na02+/GOq9vtSpzLXf3KiCTKqy9bkd7DWajAiEIMW0NJE36GqG2NYSAT67pXzsccqUbyta5AFYwVjiPGaKj+FvZplUItD6/kcTTZIawAOfr9lshq0ATWiNxLJmMjIuRIsCkceAFR5ga17tvZZL9jea1oMZVs2M+7syYMX+M+icuLPhjBkcHet2stB3P/mRbudr7WotjZck5JFAHMUTdRvnAnecFocENaR13/72b9ln68c//rEuLm81nTHVp9YgETGGLY62t3Riq0G342a9Vd/oGx+9o7PjoQ5F7sAPmkyDPs2WmdcwSeystD0YsLqZTA3wMEwE8Gl3em70+Gq1kco1DH4AhgDwDHtt9UjZBZxO6aFO+0LuQiI0p0+KjjfDyoBOgPvsC5YDNtjB4wzmsyDvQa5M0wq7CrAK+SvAFY05ybsY88OwatT5NewlPABlyONkuqoBHdhVDGY498rU5ZTCona7ZYNq5EpmwmC54QEksmlS1IK143cMv73EyrbnKK9etaFlXmgBg8sDx1jD3nPNPAlpqcNbauTOMLxEVih1u8gtg4FqwIdQlQ0/N9ISATzwcqQGxigaaXF4qAHYIGtlkwfUSz1JAqzMlk7phAZtAK8aJLaFgXH4ZcGiCE9WGvms0VK92dEi3xl0ApQ1gMIemoyMOf8ArIwL2Iayoe16Ff5fAGWNMA3HW2pTBIAW4GjciwhdiuFOySTkqbcy7glWAqVHWKQK4lXXyAK0NBiFDJl6CGNrzlcSoB2skgJd0rAzjPnpf+g/OEdh0QGqIOFFsrtTA2CnUdUKJrj3s7DBgGVl/zGsMnYEKdQjLS0N4EtiQDlYYK8EVColyjDV7GW63RsAXy6makESICWakKEDxt9xNsJeNqszgadl2i33GZCSZwQbzH7AaecPc+6o5bxrWRJRyo7Kcz4Y1RHH427FgJX71sRQ5N0CjGK9PRym+GyyL1b0j/SkG4Aa1ZTh51fFqwsfp5VZgTw7DwCQERJMU4HdFumCfD7qTfZVBgtlmhkAUqx5QPCQfzqx+FAoB7Ba886unIhmc/sDe3dT3WZfWa2FFi+8K2FL7nhX8ApEWswGH6FO9EJ8lsxAfgBW+D2yh8W5GyEq4YdXsqLj3pbsSwM3KQSDeYWHY8gKPUA9+DIOTWToC21ISB2MNFFP3/npjf7odaFl81iTotCKeqjejLVLrdLIPBze5kjHA49imHt3pgYfMY7USPtIHO4kg0yDwftBzt3xe1c7lfAWz6a+z5UVt/qov9fvPuno3Wypzn6iYSeCSXxMGxfca+e0wyDMBGDFFvNXB1j5jPgqsyr9u2XSrInV4t8ZsOL5l5LAWNcJlnjgIfX/NcPKgFICbsufXYJWvxywivcbjz3A+wCswr+KOtqgZwot+hJgxUqC9lginWwVBpb8YtBI1LXYNnS9qurVoqqrItO02lFR7VAGGVRpHwo9akjH+UKd6wt1ry7VW8zUJTGM5gFvpfB48/Js2NcJ6FNaYzSGkmbQ0/DxqTrDvhumHP15Mn6OQjaMFstH5mPT/lVVp2pV2yEFhE0AYGUhCAvGKUgRwGiqaKKZ2cCbBg2j9UVudtXbea45GmXMAe0hALARDUIkRpWxnFGAQamFXVVPYNXhAKLPJor3S7yMPLyge6NbryrDdILpPklwDe7fVsvxVOO3F1pP56pZSgI9c2OzOA4/1+NORmAzCQ8kSu3qZqmnj3v6tb/2TB999EzDQTckeEXIFNa3Fypmtyrmk0jBIM3IevZIQqseDc2UoslcuyA5GCggnU+LuSavv1BGYWOwg6lyLeJcaw0V9YaG771nL6HQvgcqyqa3mU0tDSwmU2V7WC1hTBr9QEx8kSRuSVCDLdXrqt3thOFnsdZmPrcsbHFzE0wzN4cHbTgIWi1lbowHka7H1LHe0qra1OvZVn9+OdOr2UaLfd0JUCU4FQyrtA2i/fZhUZhR9eFxV18btTWo4P+1Vlbbq87aLbYGrJDKmWGVDna3Vnxemm2iZIdDdc/OtG81tVgzwdurmzUM2gG6bWdzM65gmnmfMoOn5qS91vBYnZMTqdXRCjbSjoKv4pQ8ZEr72Uzr2xv7g+FpBhMImRuHUl5s7OvUwCtpMNCBVMxk3F4WVzQg83yjxWrp4mY06KrbZIoTXiY2AUfeNZ9rdzvVAY8kJktWKkXRbY8mswpq4WF1fKTGYKAdPhYAIDB/0ucMsOtgFqQNgJM3Et5OgDn8Pa75QAJdMjonrQ7ATLO5drN49uRVwwTwAQ24zGGN4XunbcAK8/5tA48TOHzhWQXl++L6VjezpUHV9Q4/lo3OTob62rMnalMg5XM1K1unwxWLiQqkdrNZHLBIwyyRjpOWItXcPBd891MiFwOWQiRZMBU6n6/TMfgLmwzZq21YHT8M83Ah8ZWvbNi+X+fhb2SpJk0I7Lzw/LIUq1qxv18IOuP9gc3F3wEA4TMH+ymmey7aoNKzt1QrlqcC8CEZxffL08TlUusx63Hh9YzpPDHcd3R6SxvDqwxST3hIJaS+nM+VIHwF5kVNi3zpyTDAbe94ZGAS6TBFzHJ90GRW6J/+r/+bbsYrjU4fu7mqsmd4shdx1+zjAIMY5tfbHXWO+mpisI/MlYYFhouny8gIwvyew+xOnuZvFn5WFIgcgjCuKArxjqBYjP8WPgEBMgXus6f4riYfPhhrxVonnaaejvp6NuqpWyOUYGuvM6anGVNb9q/UmDpdJoGzZvDCVsPDCinCzUQ11siW5xfMIe+jSRp0x2ji2RqgrWqXFzZf39CEzlc2YPfNIeaKAtbcnJhg5wUx8w3llYYQfW87fR2Oz7QcjXTVbOptvaYlBrSVikb1nQGrR5WZjnSjbD/zICk0+qmAs+wzNOOs+WAzNFMxT2Ece7jZljxj1qxNvj2y/0piDOsjcyNFwlP558oJOCc0xvaW8QE2w7Blz7PRfYCx7B8+flOzWhZHZcpRjIFCxuskN782ACRVjfdtfTKr69NVV9/bDPVWR1pnXT+7JoALP9PRFmXRnArjhwavd5TssnIJvw3zcKKgMJjTnt/oncZW//Cb7+k3nw5UW+APN1a9lmu7XWjjNOVgZVAINetNZSQr4bNi0DVkYY61tnFwMAfWeChlbWWtvgMLMF5fF9UArXY7gwKWBJrOin9SioP282kabDCrGc+OZCsAWGW2h8lhMcTwhmJDXzz8DmDrbtAWi5XBm063rmaDKf5Yy8U1Tn/qZB0NO6fK6h3Lw3gOTgDDhwdJFwyZnCaWBjTubWltYBlu5aDRsKsmrKUWTCBAh72Wq43m88IeQ8scmIcwkfs0IdgLnAtIoh6d9m3unFnOVaY5JvkuUnQoRwArrNPk9cR+gjSN2na1AERIjEca6MSyMQhQOajXaZndGlzq2IcNLHpdOHbKgFUQ7QDxCzNOeZYAVgw4CsyKYWSxhwOIUHfBKK2y5nN72rDPwzCnxjS70Ew4ZIkDN7MND0RjrXq9uras2l+n9KX1r4ntE97rh2DRmbFYGpbzYdkDE2if0sb8FqVQiRjrBXPS5tdA9clmxonYjmGP9FCYS3Ef0p5qI+FgxLA/cfa72ba8lxqERn2nRgbTq+nBmediqbF2nZEs6wJQKtvW+yb3vn3FQzaQ5K965MRrG/JBv6bJgzbWQciIIxU9LEr8XiaZTdySeC9KP5VS1+z2N73DXs8pzbQEvA38W/oWNautIVx3BjhWqldcAycGTjCIYipfsrSi4Ys6uQR8HkpvDP5zZjSoG2IfMsM0+eCUz6MMbwiaG++RUWkDV64jYI+l23wnDbwDFDiTktQ9ASRxnxKIxn7vREmnOaW1F7YBgDk+n7F98PFyv28m1yLv+1ktGHFfYun6ZU+9Ynrvy3+/A/X9OQFMMwcu49MVAw8As2BhwcYqAa+QlSeiwN2wK4CxuM/x/N3fpfohVn7AYvf9cTkkCYVNmdb3ZQ+mewAm5E7ck8K2OcWO9zzJAfc7S8G4N7zjzVpbTc4Eekf2a0CrxHKmdjOTHsAiqUTK4YaJAknN4LMjJedG2miANj7P/fHLpPv42ACmThjMt9qvsTGJoB//HGY79Ypmm4UKGOb9kS6Kpr7z01v96YW0aAxdj08A/1nM1EUQOAhhoiZijyXxDmCaOtpD2JTcZy87rCrwToZpHdJIqz2SQsUqldQ/+zOkvpXPFHsePUZNlWKhbDvWB929/u6TloGr9u5Wtd1KjSYDhfC4DWVMMOLrJNZW6sH4TDV67Ctpd3nYqz78ja/8893u9Cvkdq75yqT7BPB4UKitVst5mNQYLIVxHiAXgDXDN/bYRqvjwa6r25KpaEAy7TN/yTU+BJBKEOkhgFua8nu3TJ/hq3LBv+x7mLGX7Cm+et/K7+fk9sTm47+VP7scalLrwZoGsCrZVbGXxXpwIM2DFMnK7//j/9Gamyhf4vYHYIXJdtwc6LOroqGrVVVvllVdFg2NK8iBujrsG6ptd+ofCp1pq+PlVG0Aq9sr9TBfZsKCnCUVQ/zs0gQtYpJkJhWVJv4ng9NjywJBd9GXBkAUh08JWMXWmCAsy9Sqqray+CINp0GBEswMT3eTB0/0dMl7CsCmSlJbTROa3OlCrydzXZNeAcXd7ACKoEDv3ZzeRZybDx0kxgMTmWaYrFebFsCVckAkWUb8/S1S1DQvS6Jw0lxC5d2tcs1ukAJeuZHk5cK7iiY3A5gwmyee20PAislqP5Pef+/MgNXjxwPr+mskzDH52gK2nGs7m2i7nNkHh9Q0H6olYNXrmx2EHxGmeg54cPrXWrvZVIvz12ZYxcGMbxM66gDzkJ+dvf+BthyajpBNgBSNwGpp2dXi8vIOsHJKYULWzdjA4BVwoNl0QljWbrmQY0IJ42Wf59rhceNnVhph1+3V1Dw6smGmGi2toTrXWpru63o12+pnVzNdLLdaMUlCAulNumS4peLAa36vrLLVUf2gj056+tpxW33lyvYrx+Pi74NMqBhPtRtPImnRxU94HHFHdma04K3UV9s+UtzH+DOAW8uba23nM98LG26n9cTVAAogIQMsRN5Y7fTMsLKFJIxB1txqadkZYNBuvlAVmQiQaDqMmGohj1S/LyHF6nUiCTB5pZCWhDfL+e1El9c3ajZreoFHz4BUpcJNm9OVMIGcL7SfzCUS+py0Eo01a4XrpZHhOKt228oArPoD+4vAsOLvAsrtlwunPDJhYQN2swpgy2fhmjstm4Ej7UNSiN+TN2BAvsXS4NxhsbJ0DZYh18CqChZlxeAo5vL2Vmq1beAuTM1TU4JR6/n1WDezlaN2lzsaoNxA7rtPznSCwSxG2ftc2izNnIFhlc9nTp4CJAPYDR5+UODtkVMWj+Wmm6B3/hjsqxrshVbLnw9AFY+1SGOMCc8es2Ovg7lZd7DlkNQxZQ56YoQhWFoYO7uLQccul/5rd01F7KElYBUFYSTV2fOLtwyGKQEFWV3ZYGDfL2QYm1WufDrTdr4w46tMuEr9xf0ZUEpnS4ZNOhvKdLxoaiJ1JWeqXcsMWPGFpx37BO8eJuuv3t7qn/3zf2V/kt5gpPkydyNH41IjSZB2ECZb8uHCpD5zymtHw5OTSIhMBXE0inEeeP9N7J749wCtaKjKonO7yw1ckdBTglYhESz/fEyauQbYH1S/SD2PmnWd9toGrIatunpZVTWfZQd7d/DXDcDAEnKKT/KHgEEDYIUnGkbq41n4EDKE8M+59ysyaJWmyab+B/HZA4z1MrckcHo9NmBVKZgKwrQKTysbPHOuVgqngBKOQmrVrtHW/mikfHSscb+nN1lTcwrGakWD6lbPqwFYjQ7Xah4WjskO+8pgQvm8tyQ2+VUhh82a/oqwiqj76xhoQ0NIhVgJWJXT8HJCb4+klFpXytxKRoGLNCRcia3C9ygBK5819iF5CFjFk4/JcTx73y/WThpEhbc1zFcAq5Z+MK3r07yn762P9LY60qrR8zXX8L2whDZAgKh80pq4WxtRZdwx4tKfinM/sbB2ewef9JbX+qB70D/49Rf69bO2U4sq24n2+4WK7dKNiif73v8BrPAOaqqFaX3yMcKzjoIVbxOYKdzomLBnqmddJ24eKi1ttlXlqEW3IccBUELiBcDCEMIpcSkhFlkVmA1kFfYFB0+kmPjUl6f3hoFiDGHY59l2YFHATmk0KmpCpq1tA7Baju3L0mm0NeycqVFtKSN2m6j3fcVSLnxe8GG3n2L45YckmeYMADUN4Xhf8bzJMiaqUdQjE7ZsqUBd0vYgIt77aG7t62fzYCa0TGOjsPVJYY/T+Dnc19KPrRxzmq3ja2JtUdelhLeyQYaZYd+n+ArD8i8z4/1RfPNgPSYzDY/rCREoXL/8ZYCVB41J3gNgBZMDRse6wGwaPySuPZxdgMH63YHfNVhWdYZDKTmwTNoLa4pEBkygTAl2eE+5u89pGu90Me5BnMtmGCTmuQF1BwHcmyB7UFCmhRrhjGHAXUORJFd3zc5dU1IqGxJAb8nSRiv8/WDcZ3gGwV6hYbf4OA0fHlho+MdF3XlXNyY2RnkGGDu6+xP3g5WygfL7VrI50nOLfTcxE8xU9gmagOOoFWMfY49PBsB3eu40qDaIQSpp2HVwboesMX4/fIEj1CmGSbEu75rWQMkibMigTJKWGaAK5NHPzwylB31Mkp8bVuHPJI9SD2EMPqWBjOv1+/0zCuAEdKZfA7BKvVQKrki8l/QpEgPCXkT3wE68S+ksQCnxQGJXAhL2AQVQsB1CkssnaU/Z5ANYtfEbs2yU51/Kyu/P+BKoLldAvGbByNrD7NwCcvOes55DBskxTtkCYGUGU2KuxhYSAFR5DcHISsBgGiSxIEpAN8JTY78vZVh37BGDKOVKK9+ZB7I7b3kBDrunBrTabQyukU5nKTxDY3yYqrBtW5YGGv6GTck5bAVP8rACfE2AlZ89z5j1lVholhcD2v0FwCreoDjI7t+vVHYasNpv6DdRhQTj0F5ZEL1qB622uXYMejtHervO9J0/HxuwgmHFqbbg7ztEoe7ahTWFtQJ9BdeEjNHkBNe2YY1j60cuKcvCF5WzPwl1eaf8JwG7DVgkQNq9AKAX7LYYhGfNpirblVq7qT7sH/SfPGnrg+7WDKsaNb4HM3aYjudQDUZ8HSoIfr8g8n/FgNUvAny83r02t2ZYmVX0ALDi90vAioFVvYk1R/LkTrV/fN8vuX2Vi/Hu118FWD0E0UqQ6S98k7SnGztJk6fSs7Tcn7/6d8t3xCzGXwZY0e/bbL1MSoTFHMNH1zG8zA8M+Su//4/+p7Rdx2vswxitJxPpQHi0PzS0TgyrErC6rbS1qXW029TUPkjHh0InxUpHsxu1bi7Um0/VZXoPwsr3s8luAC9s8P83c2+2LFt2neeNzNVlt/vTVRUKQBEtQTpssAlRlhQh+8IRvPOF38ad7Icg3oCy5QdxOBymRUIgAZBCX3Xa3WW7mlyZju8fY2bmKQAiZcGCD2JjV53aTeZac805xj/+BhKxpor5zpp9Z8VkZJfPngi0YmQIwMU4+zhZTRMW32D13WL8YOBQiFl1YFeFdE4TCBk3H29qKDDU4W2JSh4U9maxts/u5vZ25ewqZEad0tZ86p0mF6mkjRMmpqUASs6wGgyZNjFRhobpk1MomrCG2Dj1XsRUYjOCgg2VP7d6sbCHt7e2vL2z/aaVCTJgxa51w0PtRwIzA7yLZpbo3BfXY/v9b33ZvvrND2w0grqKfGVv5W4gT6DVm89st15Yv146wyoYLToseV347VxeOfggNolaAAcg5o9Wv3st8ILNJwFWMkAFsMpye/LFL9qe2NscPxMvgHTact/b1h5fvbJiiwxqK78eFuPRR8yLYxqfrCwsl/unG61tATAAiADWQuqFCTbsjfKM1LYLmXhvs0KA1cZKu2329rOHxn7xsLEHIqxzjJ993YVt+GEgIuo76VmD3q5Jy7k5E2A13W8s79eKQ4ZMWgAAIABJREFUJN4T8bpeO+NnsbICAEV7//7g9yU6M/cTWvB0Jj8pUs8wdGxJkVvgH7Y+JPwxQaBGEbNCoClJXqUNZzMrMdwWCAcFm2q/s+bxQYwcW68l9QTEUUIMhxgTC0AkEpRGY7PZVEBQPh67QSOygXys8ICfvbmzX7x6aaNRaV//5GN7cTm1QbsRWAOQqXQQAKu5M2/kwMbzx6Ya0098BrhfYsRdXyodcQCLad1YB0NptZKhOYAph497/rgEgvNJRwV+Z5iYh8cSLDlkbACc7Xxh/WrpTDbYaJLM+oGlqbiM0N3rCC8tQKHxzY2YWoCovF+8JV7fzmW0uyMtrd3acrNW0s9HT67tIwCIca7DrFvPbQrCD5V6s7a+2ViPL1XXylsDg+JUkVD4ytb9UFiGDAlJCACLQLSxDZEMIk8AsInmnjUCKN3OH5WkmLWtDUW97nz6LMBD0JEfyHxfqi+iUfPpfkqpSzW4F1r6Uh36HPKxTzLZKHJbAV5fnNno6lLSPlLCNsuVXg/gDA2+nkkt62Mhl3ZMmURHUebPbRRveo177d0wsThQJ+cXkkFSRIstNSgUx/43P/ip/e//x79WfDayjDXJn/itAZgp5cYHDDS3anA5zMtKaa9PP/zAcp6totTXMI1jkJG8PHy4e5hzxSAj0lbwTBRQANuBZhDQCvPrI2ClRCzMRuWLSKHYywOwGuzsoirselLa07OxfK3GGgYgNks5q7GnO4UhCttgWAFY9XtJAzEMwdcKuoIfawFuxffJiDhFf7sGV/dp3/b27uVbw1UZA/asx2suE4C1bUgbam04AqyioHN/G/mGVWPrrm+sefLMXk0m9iDfv6FNs6092y/t+WBp1/s7G9lKU1QB0koDTFHiceBwDiFxxcgfFmMAVqwBJBBMfb1xcPaUn20BZcaAg2If0In3p7hsMbFczsBnRd4zAAhQi+8Xwyo8D9ME8LToOYBWAj88JZSUTA0J9FYcsHrcjewHwbD6XnNpLwcXti7PBG7z/DvTFU9Hl4cH79VPsBOzS/2XJEuN5jigM4EUk8HWLpt7+9ZNYf/8Gx/Yl84HljW3tmserN2urOnWmq7r52tQAsCERxHx7/gnOYsUwIp7CtuG5oYzADYfZuX4WOU5AQhj63e51fVO+yZLFuPgkUzXnTHiMieXTSrZNRiKGkapUHaWoliVsi2ggWdAGfs0e20HC8k1qEi88hw4uba6frCmxoh4Z+NgWBXDsVUk/4ot5k+HS9MwCfd77YmcDqx7kIQ/A1g6iMng6QJ+7SXXokbKZOTuRJs4RWhID6b8nmKW2D4uK+X9h+Tnc2aw6ZYe1pLAZzn4OYs3wEmuTSrIW1i/x/LfhwFqbP1kcC9BBgjUXjAKjpJAng2sDuBWEQmvpk8MURpPlwztthvb9o2k36TCJlBTzIr90GaTMwFWeVZJQpqSsTQGSeZQh1MqsMcT+FWSCk0znDXFz5enJezFpH6PgYdbssU+lhz3Qs7npXvcJwUnAY7w76EiSAOOOMMSQKjAFFJskRS27stG/QtgVZTEzi9UGeh8lbdZ+ORR6yklmN/laOLhdEqeYbEmDoyTg/biCFylAYsCD4QpoFBwpYTODQ0REsPSvXyPf1yh4b88Bt+H88b3OR/CuiUA71UsnUMD7PJeZ7cdvZVU+3PP4r44s8qBwtMzWF6/0fD5og6T7ADUuDIdgzrnex5SxjwS/igvFsM7vSYUIyF99jXm71aQbBrMnUCA7k+cVCmJAYaPUlQkQ3pDAGYktRGeEccxzxmywXisHKyP9kD70x4VAvJA+pI0hKDeTJ1WsJji9WGv4nNEl0gKHJenlA94BU7J4N8fDWf6BdFBe6+vIf8cIC/7zykh4OS1+xAp2I7RtHtj7vfPxYXJFPqXASH+K2CQSBfBaJRUWJ497qkpBp/2xUKANOcCzEqKnSSF1YCGIUMabtI36L4BaKGSiH+WDx/7tEu0XBZ4ylBxRujRTVOFowZKSB4xXhfjkLeCmgHAarizhtRl3sPozF7WuRhW3307FGA157wCgCpHzgraNPIsPoPhhjSboevebM0ZzXmQBmGR0kfvDt6g8Jf91gpS25G44zU7MJsGQ8rZb/hMkqiJxx1+YJ16AfyGJ7ayr10M7T9/MbYvjTsb7x6tHMAudlWNKxKcYcX9ALDSYEuA+Pv+m36PAwY/kdqdbAwnJ0Is6V/DsDplMyXAJ/2dlLMhCfw8wyoBVixPAKtThpWT3EO5kdKLf9WLe2/NHp+l09f0ecneKbsqkX3Sjz6twT4PWH3++9L3aO/5dwFW9Jh958yyPWd51Idu2hcDvqhHec9//p3/SW/fbQJ9FgF/pPP2Ut+w30OdK+x+M7TPVgN70xV2OxhZl00M37gzG9qzXWeX67nN7l7b+PGdTeu1kolMhzALxSUuvln4Ic/h0WW9UNzx+cyunj+VLHCL1pRFDHMnNOK+pYZxdOyAyTdmOKosn4wEWMGu0nw9imImvG5CGsWQJIReoMOieuyH9und3H7x7l5Mqw6vgKwUm4OCzTdsn7K590YcbmoUEew5YJXlk6PZOpRghzaEpiv2XAeWF1PaNPl+dp22s9X9o92/eWubx4Wm8hVaeu0lUeh5NxnHSBAykGpkO/vw2cz+8A+/bl/+ylPr+5XkdGPkAJjnrNe2fvtKKYHItCTrCyM/NShsgKORwKri/EKMlYEm4jsBEO3DvW0f78WwOgWsYO9glo1nD+l4MIRoVJHzKD1M9xlT1d7Wt7diJu1hlFD8AQIIQffCKB2YarxhKSRENpog6PPyUOIwh8UynVkxO7N8PDXGvluMhQeFzbeZvVp29rOH2t6sOlvjIZZXamRUEBxmDJHOo6jT3qaDvQCrrz45sy9djW1qsHuWbtrZIkm8lzwNQ/JkHs8DiGUrK7IS0DCwhvWSFza5upZpNFTT+f2dQC9AnGHXhieTU6zFKgI0TWCu/H8ubXx1I9Nt5EZEZq9u31qGeSHyLTZoonjDyJj1xWQGT7GadQ4QdHFh4/MzFQqAiviINIPSfn47t5+9fGnjUWnf+J0v2rPZyLbLB7OutsG2tQ7QZrk0W66d3UQh7uemwK80jUBiIUbczZWNASjKsdWrjVg7SN4GyHoCsErPrnsF4CnngBMG/6OLCyXvATrSeAEYdTDJVitdMzG8aCed8x8sLV6Pgzvo5JnOSIYJo0f+D8Sqm725W9jtglSTkd3VjSSasDyvZmP7wtWZPbuc2qgg0W0d1OVOcq8eE3H8C5pa/4zEA1BFtaLYlqd+AP5aitFMh3VeFRH2kOTI3hjoXjGB5Fm8vxfLirXA+9O8iC4TmSUeHtF8qwAL/zCfjLoMRe3GCT3WD9aQK7PP8mxBS4hCF1ORza53hhVSPSSY295owmBvynclJAF+BAZz66Q50PN4MkU8Lfp4TRhy8ntyZEvjiYAm1p3u9T5TfPi//qvv21//zY+tqM5UsGDaOz2fWYOxP+2CpAoUIwmYdJk3wNf59bVNzs70McC/Dl+vKISY3iZK/5FqnAzYHbQSqwpJIEUXoJXs4WUpqmvK7yYBiWGA/H34L8hsuW6DnfysXlye2Yc3l3YJm4WzgOJKni3J88in5Z4WRtHnH0PAZIAnkp42pP6xj3oRrEGIKksH5NXIpQl0IAcwsm5fvRXTaisD9r0VpHLh0aQUqdaKSSG5kfJ22JMx7KWJubqx/vkH9u78wh6qyup8SMaX3djSntjCngzubTysbec6xQMY5UoUZwsoXQ7ACtkp/hTxLIoPET4davU1ST1lQsRZKYaQFx40bm7c6/+uYkg0eP+cwAYBVvJEdMlbKnYODI4klfEj0SrOK/ZfsUackck9Zer+2I/sbxeFSwKbM3s5uLR1ea7ndohpuCa3zsA9PF8HllV6IvyzAxWJqxEPi8w5zGa7xq639/bHH1/YP/3qjT0paiu2j9a3c6vx/9giCwT4UNuoWkvT9LyyceHMJA0v9ntr8Ldj749rOqrG8sGkngC8KcqJEuPqBn87vhYfHOR6fGAA7kl6yZvHjb39vEmpxjQ/zsxhzTIcCcZNhGu46bHXTIAKgyFNN9HbS6vrRzGCAJ14/RfTG7EC+Gd5Jkaimy9uT8DzwvK4h7m/j4MoYqbo1TiTxa+RXBX1nlNoTeI0C2jQPuj7lXyQ8ANir2bw4Z2c1oD7HKWGM9kBeOMqPE0G4wmwc8AzARkJTPA5nVcPpyCM30lPb9UJFaxcAKsdTapzk+XP2u17PaM0fTpUxcb0RLVdtxGoLv8fJQsG20bvD1P9qVjxNLMpe84z/ZwRlLgoepWHwVwyNnGwyJ8wwH4PmUiMGE9hY4Lt10ZpoWEc7TUq995ZKh4wzNfBaHOQWWssGjU3VUaq46nZnlaIFxPyMKSS7HFH03Ddm4wqf+UJmn7r3bRaH9TVzjI5HZSkAZJXdCEBV20c9ydCDZxNkh7YFLaD2iGkrwGOptRX/+zsxwSMcX25L35tj+ovZ6A580YMJaGMLuV38CQWVzCs0rCJ/sFZufFMCDhWdrdLIg/7vx/sCWzzvsNBM8DU9M/y+5Jc1pO2HKRy6aoA4rBESWvDlXaeuneoiZNnVOKwpQZd+3O8Z6lD/Dlwli2AlZ/vJMPhN1Zj+A27M3wLk4eSG8GHJPCkgdbf2c7w4ZWLYAKZRDh3dpgznXyfEgguEJu+zAnw8trjX8TO4pMbnR/B1QRWOVgZI8fjwFxIuP83EQJCzaPvirpKQOpByu8dsogD6X9xnQ8MphMWEz9CoSFJ1hhg12FgE+tX91oAiocY8Jwr+EdWMu7HJ58lER/SORSEj22tY1lLUuvLU/D8+UpAbLDDdK9dku7kMB826TzWbMJ3Cv0s+kPAJsHtXGOzXTm1z9ZD+z9//GD/5t3QVuWV3QO0Kz28VN8IO/0M5Q2KGfm+ZbbstnbfdraAuYsclRMwACvUURpY9K1sF8bD3s6KgZ2XmU2KoZ0zfNf7d3YggQT4Ms5Xa/nqrbYMwxqbDjb2javc/uT5yD6uWhvt51ZlboyvM1dM2t62B4YVZ0PUj2LPHYpcP65+Q4CVG9373vyrJIF40MGwcg/AgYCbNPjjLCOt9RSwknLsNwhY/Sqg6fTv0mtP1+T0uvxDJIH/LsDKmeAE/cGw8iGdp7qiQ3cJb8QZ+BnMfXLAyosofxwBB5hiOxLpdsZEd+b2WGcCrF51uQCrdji2vtnb9SC3F11tZ4+3DljN723S0+DHA6SJ1JEmyyHHImTi1Oa9DSeFza4u7OLmWsATmn+Oexa7mt6EXsaIzHXG7rOyB4HFbB12Q1VYH+yqdCiUAcCkqQZURxWHRmGf25tNb5/eLe3V/aNtMGIrJ7bF9JBpsyZKzghzTXiSoLARsHkAWGGoyHQRhNn9q9hYEwJKw6RUkDDl5O89qhjAamerd3e2vn+w+e29deta5nAy0osNVhtKsCy0eHSoY3SJeenOvvDRhf3RH33dXnx0ruknCPmkrKxfNNY+PJptFjas1wIlACE0i6F45QeRKEeRMh4rqQ8gCFYDTcbm/kGMkKKtxXbBqFN1meSEzt4BsAKoGePfdHVlgxEm2C431IEOa6BtbY+0b7WULxWGxE6zR0dMOoY39AeAOrT8rE8dDBSUAGukoEymlk/PbFiNMU8QWEUK28YwzDf7xWNtv3hs7B45AfT5vDyYnPp25K2Jn0+wFXqbwLAqBgFYjWyC9XnngNWu2dji9pbMaMub1krMEaPBlPKZwoqzNQMYcPP+6fW1ZExo+B9JSkSfLNabG+Ny2SV18VGqkj9oo0k6hDU2xk8MbybYTBtAjlsBHIBe+Jp5gZgOcjeWlU8TBQ8pc+fnNj0/t6oqxToi4bPNx/az26X99OUr+YR848sf2/OzSoDVhAEYMpQatpXLDwcNiXneYGCySvCCN4Hh/4/3BKwdDMLLiTVrwK6VXq9ANQUrcJD4tEYMIk0CYToPJZ+DYVXOzg6yOVhNeEht67XYXoACAKw0oGpOxBbwKSbNMwAPa6A4O9MeAFuSGHPwpbe3Czf9rcb2ZrVx9kW/FUPm+WxsT86nNpsWNoIxw72hYJJJK2a0jQNXmLID7jRuLqziVFNgZ7f5IsqtmlzoedADS3OomtellHwRTAKeg44D9u7OmsVcMlN5d3D/8RhhbQMMAFrFlFYeVuFb57tyGgumSZ73gQIEeH9IOkkuBGjzCCBVMe1ur1RFZL94f4mlxvMW/gDsL0e5RdTCMYU8rbRS7R/YeQDNe2s5ZMQYKPRBQgwMFgArwnd+8ek7+6vv/tB+8emtjSYXMkFu+97GZ2MBVjBM1bwGqMk9phjWMIJ7n+c2vbi0i+trKyc890OtSdaSQigSUHKQBsYppimopwOyB+/2mCwHaMUkR00XTYFP8QU/w/zwaEvfo9j3usaezCb24fW5PZ1NDn5WgFmSqyYpUWprpUp0bY48YZBGkBqIxLpuJQ+kFVffFMVn8nRy1hHLKHxxMM1+mMvPav24tn7dHVhWJHMqwrpEdrnVmhPjsu0EYO/PLm3/9IU9XN/Yw2hsG87JbGsXyAHt0W4GDwKsEvtC7CktWQ+EgH6eAKvkf5KAG77WPWeordwk0wEov/ZarwFOIZn2At3XnIPYXhCKocBzc5AEOnNOMhJhADFkCqPcI3gVBSUePRWAkym51hnRzv7CDHrej+zfLgv7wWZi36vPxbBaFWc6t4YArfz8A0icWv/0Po6eK2ki/R5oFagH5q2Tbm1P+jv757/7gf2jL1/YrLu3ka1t2y6tbtfyKDoCVg5+w5oZFSMb5wBW/vwgjoRhSBMmwCiYQn5JSflzVhZ7aYfkru1s02w87j2Mwj1RlAXg+ydJwpLIikUVPiAhOwZUIM5dzR8DIjVwvs+qRqChrLjXAL4ra9u5tc1K91zg7qCwUTVz/xV8NpR4OJSMhaGMMyzkkBgm/CfmyVr7zpjwVpizIk21aRKh/nlymi8sB4A4QGU9oGfXASs86NhTWj0TXqfxDPEaeUbleyr2in/2/TtWa1AtnDURRun8pgQcKRTEWWMOFIVSQHukDPAOvqqcFww5XJYdjBgCZPYMgLG1d4aVy3qiOcT8vMfbxkNl1NzqzHNO+LgcqZGV9yi/P7zI0jmRCieXK3ln7PIyf63aAQOAxDSdkAQZeuu1762E8ay61msiAXwhO3NQzcE1T9/DM4Z9LRhW7NIKneDl8p6C5bkD0HCDeJgQ2k556wxSYdML+GYtdJblabLOmglQRq/D30MaNZ6OHNMExYFLZ0DpEYk+wyX8zizRzzx4FrHHA0o6aJWaMbGaYiPnPEjgFdcPwMGvra/ddG3SK0uAndZFqEgO916SvNb9q+IZkC9fkpJFLcPz7K6E/rudBXRMRtS5oMQN94xiZp4SR4PzH2ddYvwkwMpl6/oTXmVph/blT5HtYJAz8I6AfGrfdUYeIFv3eeJslmx4l9mS3JXerEMRsXPDdTx6i5JnL9jf0e+dNr+J74fKQa5sApxoYNXZHVjQ2vPF2AQExbMKEBbfJb5qoNAhrrsrDpKnj0uDBa0Fu81JQ3qCHLCO88cPvUg8kSQ6+o5YEw6tJzmtMz21lwbD6bR+eg+0igZbgFMAFuGMemCcRrftpZqY5uk5d381BzhO9oQkmQybDD83a5nDHwEr7xe5D27G7gMApZkKWqenDkBOQJWTKNSvJq81epxQD2oYFgPTXTG213Vu//fP5vbdN3ub5xd2x7A5KQSw02hbez6b2sdXFzYO+fPtam0vV2u7a7YKM8M/jTQiAK5BwZ7W2XBb22TY20Vh9mRa6uOszGxWMdJ0xix7TLM1W9Wtzde1LZqtvVpsNBAa7Rb2uzeV/aPnY/uoqAVYjYq9K0L8Cmh9bgcOIGYkZJ74e/22AKt+WwuwUgABwUMh6U8Mq7bZHgArrAFOAStnX0YQkD/lv/Tn75ME/rYBK9YuDCuBVind1CNFT0D7I0tw8Off+Z/fY1gpHUCHK5MFF4gByvTbQoAVksCXzdDeDWVNbYPtwG5saM83Kzu7e2fT21c2Wc9tRLISP0cyNt8UHemMWQjyDuiGxc7GyHTwrppN5UclarYOiPf2Wd/0o4nTxIgNaDIWUFKMRzYo0cl6k+0bkieYKG44mDagxjyMTOnX+4H99L62N0seAJBiDLRLeS/wun3KlqQ4vvAPD74KiFPACo8P5AWe3uKbFxMdP0RomHlAKVShzqOMwNfm7uefSgq1WawkGcmRqsX5ounfIVXQiz5+HKwTJst53tuXvnxl3/7Dr9uTZyNbr+9VoI2ywtbvFrZ8+85mUPo7B51UOmo6EZPEPPcIexrl6VQSLwyPmRKuHx6sfXiwGU2cvI6OgJVAKzy+hpkt2sYmV1c2e3IjqVdPTG2iMe96G1EcNo2YM/rY1M4EAV2loOURYyIp/50w3wwZkrOqCjF6stFEbJxBNZZeGsiLowD/FmScr1e9/fxhY69Wva2ssI7JMUywWEc+uQ0DxZjQQkat9lu7Lgf2lZuZfQlJoNWW9Wv99F1b2/zdO9tvGsvbzkqda87e8/Q3Gh/3GAGs2ma5jS8uxQrhXm2WC1ve37lZ874XQCe2H4CBiAwkk3ij0uODND2z8uzcsmrkhsOY12OWH2lsklkGWJWaPhJKFHNN01ONrBq7eT0NDIDVel/Yal/Yj98t7UefvtT6+NoXP7IvXp9Zvl1rU9eUFxkcBpBNyNXCvJfnSak0yD00eRpK1jeYjC3D/J7o8LYTe24np15Sv6Joj+mVgzwhpEqSPszJeZ/hDSCQixQ8kiJkPBipbOFB59/vzx8Vm6b5PNsArFluWJNrTbR7e3e7sMd1Zzaa2WvWHHrwbmvV0OyqKjS5GU8KuzqbyFifREN5v/FwAVRGtKoSLwEJDx4GQd3X1IQqI7NhOXVT2vifT6N49mOtySfCbEuAwP291fO5kqxkkkxxd3FuA3kEjU7S11IBmQIeoiBXUR6FZiTjCFihQeLaNY1LWMWg8iZVgNVFAqwm2jO1t6XGDVD55JjzyafLA6OiP0iF9IXJ8igmdHi18H4ZbUDRd2NXpq5b29Rb+8EPfmI/+ekru3+o5cNDoEALe67yVCdJgwKQdLM/n1RTEPJcNARTkKSJPxbMwclIjC73IXFWhLOrosE5xOpq9OJS7ACqdrsjaKUGQClPURyyz8aU1ie0MqmSvHWSDezJdGQvLqbyQJticj0gQMMlinqWdWQl4+I0rXSJDc8HVHnYVkOl/uHh4CwsteIxsU0AjacNEhk+tL5xA/bF7dzaZU2sneU7kr4i0U8NNDJK39xhzgEWsvbr2aWtn76w+Wxma8yjy71Nhwu7GM7tavBgk2HIndS9JNkIk1zkfgBcheSALh1K7IHwepGEhb0sYt9jDelHpUmvTFffB6zcyyUtOPYWb6F+NcPKvU0OUFJ4KDjA59NxAVZK+3Og0wErb2zmfWU/Wlb2w83Yvlef2Us7F8MKLw1SjQWkBbsvgSHRfftZTxOhpJhjy5am8Immk/eZjeq5Pelv7U//4BP744+nNly8tFm+tV23tk1LQd3Iu8RhWJ+2kopW4vuG1GsI+O5ppy17ecdkmHXL9NELN1VhpLQWhWRYLhfxFFGaWIAAvKw8gQ8ggTO7sypnfbMXxDoNRjDNHsb0pNyB8eBXBZMhSUa8TSWlEE8nB6yaZm7bbqPtjWQ3b3RJe3PAqsTXjBWvl+w/wRPDomFPA8eTfYw6SDva0JvLdP1dqohxsioEB7NiUJkaRvGMIviCNFEAqyTxQN6bGJPepEbjHclZPkkhwS9y3QW8nBiSxz576hl1HHed7JjhYaR1zbmuaL2IBGXp4C+HYgG2J8V5BDSwb3FqMCxRKqRA82B7xPPIb+E6SyYn7yqua6zFkJClJjjJ1Z0dGR5DYdzLva273hqScyN9ja8BFBopNTLh1gmQOeB5sbd+HrDSOEHi9f2OFDa27RhiKhEyQIX9wDY1o70Y9AwyreGDEfautVHFNXe/Nk8B9bWSwnHcwsLPvAQlJ2BA9zQGLgdT+AOg6M8tz0nw+eJne02uujp5n2lpuR5Wz7sMyryGh/19PF9OrlMoBKh19IchVZIN61f7NaIZc1PxJAsL4DjqP/FtD4AVDEnOw0in2iOZjMR2Hcx7G0jznCA6frEzs7xPCCbWQabGHsEeF4/V4Zz3ZyntcepXfg1gpaFjMK4l/wwJIiy9ps/sfrWzTtfMh/vsQQxFPbnQU8N159KZemBZ+TOJLYLCo5CGD5Ayc2Zj2hhAZABW+AKTvL7bFdbvkHLxXJk1rMGD91UiF7AuPCDBPQ05E5zcmMzv0/DDcUtN1w8DwsTqohZhPfj9969LAyo/7t1rJ21baZ0Gwn4ATJ2hFUybqBN8D4vgFyG6Lkc99ew52OH4DXDlSnz2WhgJoKcZOunPCSL8k4dH5ALwvWfluXPwPZxpvIRVam3shVoGXnOKIwoWoD3XrWxQa9xvS/vuZyv7qzc7u91P7J6ADknwdxr0jm1vX7y+st95cm0TGGFZZq/nc/vxw9zeklg7QElQCbAC4MdnbN+jqGjtvNjbi1lpH5yP7Mk4s1kOz9YzfB2Ah0iSKQEcdtUCq5PHtc1Xc8u7B/vmTWX/+PnEPiyd4VzlpAL6sNzPJAYH7gmb4T3N2f9rmFS/KYbV3ycJTIBVYlj9QwCrBCH/JgCr36Yk0JlknH8OWDFYYw9w2yC3EEhg7mHPB7DyJiUYVixWGFZIJ9AWy4S7tF13Ali1Q3s7qKwdVFbsBnazG9iz5cImb1/Z2d1bm7UrRYEz5WNKHqWLT3A0GfMHbJvtrK3MLj94InYVJgwc7EpDkIfFVgVYKg/EM9BQwD/TfOVnZzJaH8IoyYdqhhykcEaEDr4wZBVLQzTHna3bxubd3n74ZmGPUlvQfI6t3Q1t3bT6mqLEkyHJZvyh4cGblgnEAAAgAElEQVQXs4oHD7SYlMBh6Qwrd/45JOKISp15qgrvhRfNFBKEe7WsJQFcvXpj+zUSpE5JTlAX+VoVK/IycsTcDfZ4eJ2VVMlXpLePPj6zP/jjr9uT5xPR9ZmoFsQdv3m05v7RKmLroVuSZqRrmnTVxI/m2vSJPXc52aVYLxTCyJdI+ZtSnP4awIrNgHKkOj+z0eWVQIyeZDSS/oLVAmCVIxGDGguw0dTyp5JHy7aDj6bGUGlFMFmIBab4gS2AASpA5Ghk+WRme8ARTaKdbg5wxsa66Pb22byxn91v7LYdWpMhFczVrCs2M4FVSQYQrDmBSHs3Xf/Kk5l96Wpis0FtxR7JA3T/zhpkcnVrGawjipNkdixz1lwePLBjkKT1ADujqZVj/MwGiuBuFpjdY+TtaTEHnw2m7Dm6dd5rJobVvqzMkIBEsgogDgbmJnZVI2PCNOnzKWIk8Slx0RlVHFL6YIoL+JqP7bHP7Ufvlvbjz14LMPvyB0/tk5tzO8OWZk/j1jijhDXCveL34MVBka36OBpo7g3ARJZZB7Acf5/MO/EoowA5fZ2pRtKEVGlwsJBc7qV0Tx2kYVBKUyUzSve9U0PM69L0LLwydgm0cqYVrwGAtJbxJ94/O7u/W9ii7m0wPrPX67XEJhRu07K0CwDVZqOY+euLqV1PRmJaEY2NV4uxooM14sCNN9jJcDN9duIXiUPeuAk0iJCIU98EAGiFfiNNfHwQYEV6igCrorDq5lr3HfaEDN6TMCamsOIVnDZrUZCrCZAXIIevewDIh2y9kfwQGRrMIYLlYN2RYsnzybPehmxX8dJJ0nDKEDoBrFKBlhoCtQ5pIBlFsujOJHAp9hnjZbPlcm0PDyv7/vd/bA+PNR7zths4OMserewvQEKBx2GqGYKpNMWlVxd4BeN0NFJyIExchhPuZ0VhGwq2aIreN0ZNzYlLAvtdfcKycmYZKYXu8QFI4H4TAAAu70OykNu+3th0uLcPLmb20eXMrkaZVUaAhcc/e5MdMsDoBfTYhOSIvT1JA/GzArSyMGE/TMCCJ3BkWZFSlkkG2K5qWz8srX7cWL/BDZvX7R43eE8gK8VrokfGDKitZ6K0RTay9tmHtjw/t/rizAaTgU3ylU2Hj3YxfLBpBrjswGq6kAKXAawKZO6AVn6eyTvEkQWn5ztXV8WmS1COAyYV8jRakRKkQj9MNJ3mHaV9kkqEvyOgMoxTMawkCcQ7SeL4uMTH/dPlgjubjFwSWIe/iXs0uSRwsa3sJ+uR/XA9tu9tpvZKDKuZfF+Gu9pBHA01kszm0NG5OS0NC42EZEJeH2nCGc8j53m1yy1f3tuT7Vv7r//xN+0PPhzZ9vYndjWB+YM/0daarpbJrjfjrEki12FYVVbtASQ8UZOR0qYb2KbbWyMPqZDlBOMExoI3Xj4x5ufhe+SsOAeHxLymbjPOnM7ygbOjJQoTA8TPG7wdkfQQqOOAFTVG2o99OOGG6L3qjP2e6O2FCkuBDvjT6fkM5kxWar2yJt2Vzp8rJcqp6fGmKwkDfWTDuRIMLA3EfB25XyB1FmwAZxw5YBWkkGA40Gz53U++TDSQfg8FWHGu0LiGX5oDX84SERCiABkHFwQqSI4QhuLh78R+hsdZkov5uj/+8cQmh1PErlLEnXvyyIOVqTl7Czse1yEsKTy1bKeBHs+G6iVOkiQFjz3FV174y6oEdKAhAU56EmPo45JFr4sciB3aBlZD11tNkEMHdAYJtlBKH0x+bA5SoE5qygMvc+go2DFcf/c7TP6UgjwNcwQ1y1xXBrECrJACAogGWzaBbDHk8P6Y99VbCasmAB1nLwW4mVbKwTsuQg68Agqwxb0bde1TX3CQ7jro5MwpZy2FziuGTf57nAUkSq+DEyq3jyD1tnPJmQ9E4nUfZKaUTX4GHUJB9Iw5S0jNGOwRrS9/9r0RDtuMCCk45r46MOlgrb9u+UIpGRxFBPiwh7Ho32GUignEcoify+84AYa1TyapYpwxYinKg8zPED4fwLaTtc0VVC8SDBwlpkdCIFJPAKu3S34SQ3iGfrm8QlPCpktIg0kY79uBSH9mpLLZNvHsYR4uVy6tKRn763t59oEt6IWQA1QOWO3pXfBFihqBIbyAH+Y2qenFo87BKg/Y89AGnnE51okFHYA6gJkYVsGeos4UA9XBwwNQdGBg+YXijHofsPLdwMHA+KfwBk2gqHsZ+6BKrHzJ/+Qo5v6CJ0CK//IQIIaPmj9Ovid23UpDnxTspX5RgJVLAknmpKdiv1a/Kjmg94G8f604HR6cIV7YycM6PP0GYugCvG7NirEt9hP7/pva/vJVZ6+60u62OBviVciwDGme2VeeP7VPri6tkDqjsE/vH+yH7+7s9aZTONYwm9hwl+k+CWzDg2rY2dNJYV+4HNuLs8Iusl5JvnhasT9JFkptiUfnnj5/YMt9Zj9dNPbm/tb61RsBVv/kwzN7kW8s7+5lmUOfIcBK4LUDVuy9SglkvwzJ+v9XDCs/c471SwLCkuk6A6DEsALgPQWsOEq6lkRV97BKDCsHK9P56lYSv+7P38ew+m2arn8esGKwJqZ1+PV6AmHsx+mZ+pff+Rd7NwL1hwwTaGdYBVIrwKqwXV/YHA+rtYlhBWC1HZQ22Q3sSb+368dHm7x9Y9OHdzbta8v2kXQDS0hTdC9kfNLlDwaAVVOZPf3iBwKsWrT+u62iKLnQ+MfAJEp/hPWyYfBQBWBVXZ6LhTOsKr12PE4kJ8RfBoRXSQshOcsAQYZW73pb1I09djv7m0/v5Hc0zCsZB0Obni/XYnmNJiMHjA4F9pFVJcBKemA2RAArB7Ck4U89DAUIXyKpkTveo1Hetju7vX2wxds7szmACPwQ/DhITfGkGf5Ap8cDS5tWAqz2e3lcjQRY7ez6WWl//Ce/Zy8+urS2W1lVuARpeTu33Xpt7eO92FWlpnluQA/qzl0AsEKe1bAh0BBeXknm1Xe9rR8fBLbk8iTi0HLZRzKX9MJ3KFNRJXoh7+IelEyLHQiT4SRSuMHAKpKBZCTfWLvZWE1j3TZC0AVYRYIWmzVAEJNIwM5cTB5PhIP91nCIu7GSinwMxR+a3l4+ru3T+5U9QjUtJpI6ws7AAysdkEF+jpXuxS4mbBfF0L4shtXUZsPGRoPOCgqp3damRG3XtQ1kmuymwWKo0RjwsztimzGd92ZcsFSSHGAgSAFD0kxEQbvxMBs1B3tpJEWSsCbDe8A4TSqRQgC4UrbvZQLOYZAMEV0u5tNQPeRIYDLoose4VzULWalQgUWf28/vV/bz13cqgF7cXNnHN5d2Pc5sNGwtM6etY4AMZKKo4zCGFLikssEPUiVBYb/L5i9pmVmZFy5jVUfnEjXJCMJfxPX4UdYDWEn6QooMhUQZ06dU0Ln5rlJeWANKDuO9emGVIq89kcdlGoBWC6bHsHd4ru8W1tZ7AVav6o01kdx2MZnZ2Xhs8/mDreuVXZ6N7UtPr21UAFix7qhpHWg/yBHDdDXJgVQoJEYNV67nOXDZihvp6iIIUuV+AUxhHolh/no+tzUpiACDHKQAVteXAq4KpD7cxxR0lQqaQ7OXWFbvS1KIcycdTDINWFabjbzAYFnJ7BqAezaT3BTgF68fPtiTJUWKBiixWNJ7S4egszETs8snmGoFREiKvKC4pzCsBGj2e7u/fbB3b+/t7/72Z9ZviZfnwwQ+IdFsaHy1z7OGKYhi4htSFhVVrI/RSJ5X7AUwrS6f3ohpxTPWILdg4hygamJZqdeLqbM8++E4IL2BaQV7TqmBfjCq6BeojXFsI/kOz5eDqAMbV5VtHkkIbezF5cy+/PTKnk5LGwleIBQjNTw+iJGHlQpcv4IUjfK1aTqBiAMuQg14j6k/fjDOdEht2qGgkc9VZvvt3v2qlhvbPK6tW9S2bwDOSQwciJxA87nLkYhttE/D4gXsu+v2tn/+kW0uLqy7OrfBLLey3NgoW9osm9t42AqJ8pPfTUS4hhRGyFP5YI24pChspgVYBYNYdF0HrNIflf9KYPMhjZjFaaQbTYtP3F2C4s2xs4V8X3RWTfKwgol0OP+DYZW+lrOZlDxWJIMm3rMAq3jNi760n64q+7vV2P66ntlndm7LYqZhBkWyYuZpGE4rPu++j3420dDJm0lbWMjpNf7DBzETYHXTvrP/5p/+nn37RWnd2x/Z9RRpXKOGRJ5USvv0xpVfATgtQ3URFNn7R9bsMoMYuqp38oXhnB5jTs0zrmQ89kF//sQeGmI67MlyvtaG/rUZezjMhdaG2s98ACCgkT0GQBNgYU8wBIAVaaTcAwZGhdirak7VBG+xCpThetsgle/UmNLo0KTgK6dQE66Pa3n139Lrk2QhWPHBnQnGnp8HsLIk1UCCLe8K91XSa8ALj0GWGBIh5dM7dR9IAcJpEhseIcnfQ4AVe4mo7CGt4crpbA7QVWxTlw07C8albloXWqsMpcpgzLv3iwMffgb4iRV/wvLB17rLlbn3VKPJk1Wgf2AhaQA5Du8XhkMuQwxJoDaxAFJiTXKOurWFe67omsS5mtash3b4QI/mDsCq2e5swxA2ni/sAsbjkU3KwobUSAlE0XNwZPPqJBNzhnvCuuVci6aCjSck165GZB3gN0rNimTMGXwKy+DcVoKip5ilfbEQA8eDP2jWdObr+Uhy7gTwhFwtntNkCeL336+/1lYyltfX+RdrX0uHW8i/XP7pq1Fpy2pHeC2hvJOu33dFrB0O8suQnElWGo2oewwdpeGyw5CEymVtnDcCSsKrLwEQLkvFG5jf4sndSMLkfSu6rAPm7AFiE7M+GaQIsAppWpKdp6FWfD5lA8Hc8z+cp0eGkMCgg9LQa4oEecUTpusDQM0fQdCqc5Bbk2BmVgNYLSAllErOrUrCH2A2uj8V99adDY7cRH5mYs/5IKP1JjXAqoH5fgVgxX1SSiKV5YDnEJYV+wXrDK/ioVQNOsmpqwH3xHD0R4fvrwjk0vriXtMXAki7ubOz41zanqSivi5iMiHA6QhWap3FddK1lL3HsT9MW4GDVf5Bz+fAoKP1Kfkv+QoOS6/ZXbrng9nke+R7UABWBx+zqC00pNhb1wJYAZDrbkW/mgCrwpq6OwBW7O1isMPOlmzbrFBqPOuK8z/O4j3dP0Dk3gp6Ou3PFBoTq4dT+7u3G/s3n67s0yaz19uhrQyQGnV0Z9M8s995/tQ+vjizIYSEqrRfvLuzH765s7ewLQGsygmOXRpq8brzXSOA6qPzyj65ntmzaWZFT1jNysY5ezjngu8xbjlB5TW0OivtZ/PaPn372urHl/aNJyP7Jx+d2/OcAf+dD6AJ1QCcEsMKNiD1HyuKQZHL5bXeo147bOe/hnl1vMfpqYr9JzX9AfL/0tf9Gg+rbQNgtdS9TICVnpdICTx6WI1Vl2ngr6PJa9Reqptf/+fvA6wOkuGT1/2b9LBKHpEJqE+MMx/MOguSHhag7ghYxbqP8y8mAg4C/6s/++/jCXVcSxPt2ICFHDMRZrMaVLbeFfbZZm+/WO/tzZ4pXGlP95lN7hc2uX1nk8cHO2tWNurZhFy+xIar4kdoJk0dh5hLaNa72p595SMbTgE98CfhkGVq6Ck3LCiKehU/6HFtJ1ALMGM4Ki0blTa6mDnIxke89rThSr4F6EXRO8QQ3KwllW9vdrtc2cuHpb1atpICCgDAXJoGAx+JrlOj5JR0nmTeb2HZAHCKxBYabX9f3o3HsolGUGaKsBnaVjR+VllXY+zcK0J0+bhUKmD/uLBcaTxhcqlBkBfwFHI0RPKzktxkbwVGs9nQRgUpK3sblI39J//ZN+wrX/uSUf3CIhhVNKKdrecPYvfADCJm3f0VYmOkWM5zgVV46JDSx+RN4GJKi0FSREJdmmIdHuKUhAIhqHLPGe4VJsjBnOHf2XCFJCf3BzTukje4wTEF+IJmUPpyABEv0iTmAdDg72XiDIPA5Zq7IcBQZph/I3f727crW/aZrTGvbzqrmRaH15YbV/tBfCxh4p/D9BHTo/Fwb9fjwr5wc2Yf30ztajS0YbuyXb2QEaAMlmNTExAUZrFimsAqkYmrAzFuCu6JFhRybMqe2uJFszcsiXo/VKMg4DOMjZNxpx+4eEwAM3JdXK5wAFA1FPHprIBmNVQ0Xz7p1DXLCpt3O/vs9tFe3S81uafkzLPcrs7P7YPzmX1hnFm1b2yYU2BxkOPZ5O+ZP8TZIzHiQOIZciNHshTYZHg9yG5LTd31MrVuXcrD1+IBcZA6Cbz2won7QjHiSz/5RviEGeYNhyQJm54svlUaGEbyPJtMi2EJVOXICsuts9zerDt7dXdrdb2wMf4wWwczP+0bBQFcDnKb4Q2W5basG1vXtQ37xp5OM7uYlDaZjhWzXVYREc9zgddUeE9smZSrWXXmDH5mFJddNpaRJN4zq83GlqulmqSLs4ndXMxsSORuzlf21jW1rWF8saeVIyvHlc5ghQroB+Mb5B/7ne+XB6+FtIoP4QveMsGkQ85JI8m+UAGgwOpYLW2zXtl4MvG1VbhXFiw8ViPPD685pYYmZtcvHbQ09EqRwTQCxi3NcKTnsB+RshfgI/cEYOPh/sFefvrKbl/f2bZh2kl4BkUNiTEOmLXIainoKECiAdP6CUNu/0y9Afiyt3qL/efephcXdvP8uY3PptbReKiG5plzVmcCFtk/aTY8cU4VaHgpsQd6McxO0W1XkVLlX6P5oveJ+lkAC0zxMROFqfrsbGxffHpp14BW+06hDWXsW4DPYiQooROQhym7y4ApmLLt3rKuVxIsJuy7Fr+3NG0+lh3u2xF0lPCX7JutLe/mtrkj3KC1QYdR6UCEEHZYpXnSWHplp70AmfAC5ufludnNpQ3O8HvkmuAdtrZyKMteZ+zQuOkDLzI3XNd9kc9DOuI+Dxq4F5sXHJ4QJTAqihGZwIaMWc1JeKdxSQQIsrYU9x0pg9pikj/W0cdFDWGsi4O5u5JyPQodJtJWTVRcS86WsrAuP7Ofzof2o83E/uKhsJ+0Y1tPrq2n8GMAwO+OZzrQKAcn9GOiaUzm+IcHI7V1Pj7nWg1X9/a8fbQ//U8/sT/5eGLl+qWNc0JOMNoOdk4Y2mYCw30EoEWiAJPC4BqvuoEtG+RbXMdMkd7n48rPH8mXUo1wZIXB3fE4e2eQuF05QCgMQBo/AEVP4vOGSxbHzgRHOt87yIA0mzNE5uzh+5PKGuTlVUUNyGCpFtgnDzex1Z1Fk3or9x7Sbzp4lx0YJSH5PfhByUPFU9TErPGDLpprBw0FsgkowgoBU2KXsMHIZk/Ss5ka8fSCk8xc5uv+egSiHtiqQ0kBZUgfgAINg5v/s449MZF1l+el/HLcUQIWLiA7IHQEJejFhP+SWCM8MxEgw3B02wmkEiMmkp6PjHnuqctSBKIcGLoOlngDy97pnjPp67yJTYmcPoT0+iAx1JGXwkTI7XHVyuOSfZnrgDE/wEKJjNT2YutrqPv5Kkn30ROcnDEMMMM/A5ACYvDZE//iQdD5xbqiVlaYgVh4kewmHM/PNKUUxn7BtVbQdz7UsLUYAiqwjyIR4fd5wIPvR+4rm7wJdV+9MHHJEJ5nKRTJV7v1Pf6FAOHscek9+SBHsuvkF8j5y0LuWFdpwMbS87AoN/Y+ysOcb3kilT5hL7nnj8vayoJ754MS3o83aQmw52kFDXYbkSTd2vcOKqhZTYB9ekYONiNRJw+craxAhQgtSmwb7g+vwaVrPrRX3BGMG0B7mPn1xmvvYPVrKC2Ze0hkBbL7IIrDdjggBKI0So5ls5c6pdXgkfDowsbsE2JvMeT20Co+vA8IT7FUj+vsgAHkbD2XA4bxclgV+FYEYOXrSetLexiDYRIK3eeO3wkYyvvkHKjbnW3wT9MZhtfr0GYwo4coCKj9qC0jZV77qq+rtF4SYJnWdwKu/Gx2WFeAWs75479X60HFA8MF9ygUC5rBEYMn1lZI8FQX8HtVK/iel/qU4z+HyX6s/OQLmdjMUlsT/7TDsBr2OEMRrzkYgkCqoG9XkaT7lxICnbfJkAGmkd9zr31UeXjD6V6srCu8jvcAlCg5Jrbc5vaT13P73ssH+0lf2N2usE3PGiptUpZ2XpV2My7tbFTa7d2dLdut3Xdma/axjBAX+lMGWVEzNCv70qyyb31wbR+MhzZhGDjkv8O284Au+ezFmSnPReSgg0yg1V9+769sv13YH33lA/u984Gd7+aWDVZK5h2MZmIsFmKkI8lOFg7OUeYnHVhW3A95XR1Ti6sRHFT/o302/fOBleJ/93np3ymTKtW1n/9el8Q6UMO6UzEnBmCQQ+i78DwtRuoXsrw6BDukQUkyHzq8sM/9Q0oZTfeY/3zcx9yj7z/kz0GZd0gCjDTVAACPPqRp+HC8VqpSowbg/WOboHt+kIYjMS6jlIjr/L/92X+rf9JxfdJ0C9bg1G4patkUSlv3ub2q9/bpemdvd4UNd7m96Ic2uZ/b6PbWRou5TbqNlaK/+5zHZdXRkEqS588N50pf7O3qi8/MxiRsAaBAVXdfEhmTMnlGFiBTUjfbRaq3A8QZ4WtUWjUbWT/0FLkEtmkBxcXAjBhwhMki7JXaMpu3vb1drOzdqrG7GvFjpLboXFLZ4nHQ0aj7IQyjCvNpNgE+e4Qzh96BwXOC0vrU1jX0zmBz35Fu3dji/tHmd4+2XW0sq1sZ82q7UCN/Upgg+WGy6lZ5lofnU5UxySgsL/bW7Jb29W9+Yt/81tft4noGpGd7AIiBHwBtvQqwy58FL0a9CKCRRd7FaEubiDyKIv4yDErFADpBX1Mtqg2Xybgki57cNqA5Qoywh91Ew9gLYZeeWt4a4TnAQRreD8ccCz8GfFofIj5kIVBBYfXog8Qd1zCv687m29x+/Njbel9qio2kJ3k0SDIX5teJQv75BzM13zmT+tzs6ayyDy4n9nRW2nm2s4pmoFurAQjv72iInf3BfWVVpGbHJ1iHTF3VcSkWOSWfOP08opLFeItCRZMVDmPfgtKkOEni3DMzjIsjEYZ7MKoqL0T04WanXH9kL6Rg3q9rezdf2t18LWaapCC7gczab8Yj+/3n1zYddDbMdzbEQV6gFYwwl0zJA0GGokxQPQ79cMD1Ox3KKQhKm2EAr2mTBmRStG/4Jqloj0kx1wuvI0CLJN9VYSMAwlM9KHYArFidCbCSZFdgXmn7mrjw0t40e3v9+GBdt7DzorLZbmQbNO7dRl+Lzx6A1SYrbQ6wWTeW7Tp7MhnapIQpCFAEAGSaPE/zXP5qMi3WvhPyyJhqY57NtX5sYYpi7o/8orHVaqXu5un1uT3HJ2xPOqRH9nIwAaIwceZZAdjAaFBJcbp3mXUwRZhOo/FXcROGr35kHvaaOEJtSjqqwjEkkmXW5RIgDr+kj1HR7YboZC+StHL0NDk46xym1IffFBiKik6B/zC4anmV8e8KTYhClxXNewMIfLh/tMe7R3kvjfKRCgb2HHoLCh8BVny9Cmhf88cJlz+th31ITTaAKd6Ee8vHI5tdXsjTKh9X1uF9U/pwwPdQBxFYW8ilAGLSdfNnLyK6NWVvre0XWvNKUE17jzCmiPmmQWYvATzt8VkY2POLqT2/nNoNBXq7sVE0xGlaJcAqij15bMEE2A0sQ353AKxaseAi7+u9KZmer8SciMYKk/X149Lq+6V18rLa2r7ZWYakUcCHm6YmAEyso+HQVgCa04ntr2aWXY5tOCWCemt53gnQKDkaJV1/H7DSAR3eYD5NPhYiCUCiIQFIAaD1BjT8PMJkXR5RKTRFDbU3Q2mCKIk+Z3e6J1H4eUHl3maHfSPWhEuiougRs8/BXlh8eq4i1VS1RD61z5a5/biZ2l/cF/ajurLl+MpanoWORik8OlhwB81rAMUpnuOQyHoCVIVwV40G51q3tqvlnf0XX3th/+wrV3a2fWvVfmGDfasiPkmT2FNprGAFUVNxj2CHMoRp9oUt270AK1gX1BUA0BfURvCgYJ2qsfKULoAwNwDmSUryHtYZDT+N4hGw8ubZ93GvJHg+HFTY7hDlI+WivvJ15+brXr/QHADawpZV/Ly1sacRJqOf7IMasWqP5sT6fbEOUlnke5kDUOJnCoVxMC1F0rt00G0kdD/FgKB2YCbO/4Y2DCdxvDBTs5FCLpy5lxjBDuJ5reJghyotvQw3aba+dSPxA0PBJViJacR7dycAH1AwrBSTnr+D/RsmzGlo6b/LwVT2ADH+BVa5NYE3pwnM4/fSMDpQ5gBDPGdaf14TAFilgaibMLtfkV8rB1g9RCMklkjzBiRdl3Y738iomKECL21cZDYp8UCVO5eup6vLjmO9wzXkRys4RZzoAKwa4oq0d3q95k2w+1QBgR0BK4ArrpvqEoFufm/E2IS1QYIg7P0BYKSJ6YznWsEN3mPGniwQHGQRYAUIrJEkQBcMII3gAuxJsqc0PGYNct76tXXvLGeNaU0N8VzDdD7T/uyAFawoB/9UQ8Z9PIBBadiYiDgaFHqokpeCfE5AUQt5WvVUv3NfThZOgiZkLTKc2I6mSH5wqnIEXvU6//n1sK78T5LX+RPnKhUS1mHw6ZFNLET1EClsxIFFD0FIgBVgBgxGgNfWa6+UxqxEUWc4iSGGpFH7Ma+DvmdqAxtZ1w5tWe/tAb89z2+y8SgXYAVvM8l6ZBcRbGUvYRMY6CMy0kHpU1w26f5VsMVTUXlICAyg6iB5dYcq6/vc/UwDsOInMhjbtGYr5LAwNDPq3aFNq6GNs61lPZ6+/F73lHPLYV4XA//uwAL0cybAHakLwpYi0HntbwCGAA4pIATmEtYvg1K1ccawToOlvYBQnV+pRgZghEF0QpHR7nDCJPStKyAyKXUcYJGKD1Bphw8ldgcbBcsANEpWyD61h1zhqbKngNUhbRSPwGAgatgXhbz81wJglz8Yihn8FeGUD0cCpx3qnOMAACAASURBVD57fW8/eLuwHza5vdmVtmg5x+j1ShvlmZ2VA5uUudV1bZtuZ3OATbG4qTMInQHE7XTs5m1tXz0f2beeX9nzyuR/DeOO1+HwEuea5ySkalj1DSmeWWV/+b2/NNsu7Q9+54X97hmpvXMbZmtnzxYTDUzLnhqWARXPJhfZ+132kd8mYAUjXh5OAdb8asCqsoy1JIaV1w3/bwCrBKIlcE0qtt8IYJVwgxjzfq4H9Drg/d7FQVVYre53nACr03NQpCX5rvkaUC34r04Aq8QSUeJH0uB2fhAyBah3uRrDV+u9vduyyRd2U/c2fVxadXdvo9XSqnZjpWdR6UFjIsaDKookRSSLcNBbNYEdNbHRs3PbV0NRyznUlQAVEePaSGPWxEPM4u1EbyismFSW4V0FpfIEsDp4BSfpYURj06zB0Fn2Zu+WG3u32ti86W0Dk0GJR5w2CUjwBDganxWTcB2IHIaVDrjkX5WKKY/4Di+UE9mCYqGL0vqOAnUoo7fV48Jef/rKlg+PamBGvEOlAsUEUJtknFAyWXfvALYcTcQwNgzACqyp7pd28/TSvvr1T+yTr3zRxtPcNvVcVFEuKakbAsyFLwUtOE2Qg3XGlFc01MRuOESUe1pL+nMAq9LLY6uERQBYxfXFN4pkmHZri01tddNZiVdCyeSlcDPGSGNTuo58tZw9lDwdVASpPktphLDuMtsOiW8favNbrFtbrDf22A7s5QqxQqWjj3WT2IGi7sq+jEPlWPCpxjtBrpQKhuxx2yoB7MmstBfnE3t2Vtk5h2/vssUga0XR5NRgDl9//TRNXuz7ZnIqeQl/kWDc+iQ0JWYBkLrkwJlH4RUTnjFiWJWlwD6m2V4WumQhNddJniMSOoBAzz3Zi2nW7gf2i7e3tuTglv6uFJ0WE1a2flLzPnl6bpPh3kaFm/ZSBCYTR4F0fTAcw5xY3gWwn6L5nGHKLLYVUoGB2ISkViVDQJnCI6Vk0hyMO54LmIcYmiJVQMIE+CTGmEgHQytHpRWwY2BBABYoQAFgyGxZ185+pHkDQBmU9q4b2B1gkdV2OZ7YWQBWP29c3ns9GNhkNLH1ILd50yphi1byeuTeVc2A4oYkzZ2djSq7xNMNIIQJmgoSl2+VKirdB67u9/ZmVWtfoaBDbtls8D8ze3p1bi+enNu0JI2SyF6+/+gXhGxOa0b0Ql/jaxrWemvLurMaiY7IMmnanhqK9+dw5+PCZqPSzsalptOwH2BXlsO9J2gF64iJO3k89dZs3fB8tvrM7/FoeV+77lnlTwi/ablciuXHJB7vuXq+tGa1krk3Et8x3hUwXdjbt70YZM2mUYHGdLEgESatXPqBAKoocsV4DeZeYt0c9pp4m1xnB56dJ0LYQYYX2fWVnV1fWcf+JrCRpshZmXgw8e0pdctn+77PqBGV14UXy/V27oBVeKYlJkpiOjpfyQE7prL5trbzUWYf3lzaF67ObdKubRyhkW4wTrotG6/vtSklCHkSCbAZU9a6s+26lhG7fu7JnpSKiiRJ4qwuKMh3Zs2ytuZxZc1ibe1yY/2K5NJS1/lEMBrFwUADmhVFybiy3fnEssuRFRe55ROCIgBskHc5S0lnWIBWnpOdWLTpzHgfsHJWCfs3xushlY7ESj9HfI/zFjXt8eFlFbKQBFhp39aZE5P4OHNUoJzIKxPLJH2dGMxK3WJyH02rvDj8wGuGE3vTju1n7Zn9xX1uf7sp7D6beVJRhxdTpmZPrzAGEJ7OlZ4FBx8cu0kDlficWD3DgY0HO6vuXtm3n0/tv/r9D+1Ftba8ubVsV1tZjt5jSspMVL5B4QejSimzTZ/ZKgArpFSFPK5yAVbI+wCskim5BnNasbzoaA4laXKGlYBrACvS/STZTElPqsgEWCkcBquHPWeny9kFgxzkNN5YtpjghZE3DRKy8TLrBcKzbx7O2PB5ObCr5N8TzK4AYQ5SywNoJaTQd5oUZe834iAicstswDIGCLllDHhoCgF+ky9aJA6qEUy1XLA2ZUsgdoyDCgFZOVMWlljIAUXkkjG9N6CuD/PnwlPuuF/Oshc3SdKaSBo9DPR833SJmDNz8GTl7Wp1H8yygysUYJpeF8CK5CnpOTsybjy/L+qwgxdSMml3bxbHxNxPleHybsC4rbA390tDQYxSimsgwGpEQq5Dl3qbh3rutDLyE8BZ4TCmARWcZSUwKUKZtDtKnp/YGzIVkHzLITEP4wC0klAs2KvUu3zAjGdfRtkNYDVGns/wLHlJ6no4mOODZLw1kfW4jQHgkqwKBMC4TYezrISOSOqF3AR/vzRYlhG7TPkrw8ULUEEhGId15UNdsapQHciPzG0YBBprO3BWjA8Kj/uDA1fcG9guPCMa5Rwb0hg2ap2wovOZ0u8cwOWeI9vCN9B9hg4Mn2j4Qgfj94Z6omIFO/NbL4NzR9IwmGWwFupgDXpyZQIWARbkbRTm8e77B1jl8hyxdfQsMPSJ6zuoLM+mVI627divzO5b6kHvUSZjZ1h5v+F9B/fH1ROeqql65GCzwtfopA5/qRSl5CwTb1L99PaRXKqA/VTR+tpxH2F++TDEiQb0CQNbNztbNa1QDgCriQCr3rJdI19e9jOfU/jz6E1z8x5g5Wm4AW4e9hZvnnllHqgBIBkQguYy+AxXAqwArhJgJRxOGLOz9XxdJW+2Y83lPazf3/cAK4UZOcByBKzwYqxPACu3G4FZdQpYsdYSaOXPh8te6UsFZAZglTywfMBBLQOo5sQGlAS7fCym1dv7uf34vra/Xpi92hb20JDYyBCF/tisMk+opdai96DP5vupdfWeglnENYCp/rXLif3uiyu7ybaWbzcuET2wnwno4ntCThrM5G1W2Car7Lvf+64Ntkv79pef2jdne5vtHi3Palkb7bKxBqalmOh762Fu6XF1RQhV5W8NsIodMgFWblfh/R3ry5moMKwqy8skCfz3A6z+Pkmg6uv/gD8JoTll//4y2yzY3Z/zC9P8INY0zx57TToDkzFcYnClk2nwv/7Zf5dGlrEJuJzAt2MvgrymGFq7z+2uMXuz2tldl1m2zex8Wdt0vrbyYW7VemVl37iRttvyWwHYAIuCQ6XI1Rgi7ji7mNrF8ytNfbe5TyqRxvikzFF5mFWikcbfywgudzlgIW8j/JKQAiYzVKEHsRB9S+P7adCVGFeM7LHZ2sv7hb1b1dZwQBArjVk1B5K8N2is3UuDxme+XKnJ5zAENtJnFZtuYMdBrBQ1WEpRaMtjI5IJR3gv8fuJoV7X9vD2zm5fv7Nuw3WioXMWmbTNXG/nefr7oKHd0nyyAbqlOwAJDCt5BuWkGWKO39uTZ1f2zW991b7wxRc2zHqrm6Vtt7UkTqK7h1mgy2YCEKKUxdg1NuLTcsWNrpn0uDwzFWKOz/g1Zmng/SVPjEg42mz39rhuFDvqlFyixyubTUY2G1c2qZgcDzSZZ7KJAXbCi9UaaEePqa2KPlhVmGrjm2S2bgGs/OcTqXvb4HWFe3iS/8GMCE6FfJPTZPn47o4FGiSzQh5TSESK3dbOCrObaWXPzyd2Mc5tVjLV9Qh7lVyKYT/Sd52my0HvMk6KMP45UewBnLh+NEcyzFWNHoerGDRHjxjWKYwjPrNR8fMuLs4Nrwd+P2wIDHW5bgIJaMra+gBq0LjpZ2x74z4ABrx7XOgz63+I1xb3KdKUAL8qzA0BrIgmxwRehsu5ZZiQ44mCd1CW6TlmmkmBuWxbW4Yn10R+RiED5H1mSPf8g5/FpsSm2LVMTF0qyIbWNI1tADXbrUBd4rulyabp5RBjrUxHaoaJTAa4hRXGE72qa1s1GMXvbCSab263XWaPdW151trVZGpnNha4+WnD9TG74meWlfT287rRe+F9XZalplLzHTLBlQ23vZ1XlV3OZlaOClvuYOF0YkGOkRUKnBrYatvZqt+Kren8rzCipnjLBnY+qeyCeN7LiZUD0jJNz7AUJKyVzgt29jJSDLlHj5vObhdrfUbGAfsiNc9+uMa+EP+k2Hrr7Ho2FqOL34m4iGJA6SoDJAWwJ5xZR+NCU0wi6uOSa7iV94/kvIdd8+jTwF9xP9zIGb+kztrVxurl0rrNxgZtY7ZeyDhYex+sJmRuXAMaTOR+koJEgw1j0sUlGmkoBZBnJZh7rGcddifGxoBAXCdnAA8ksaGUnV1c2PmTa8tJv6ucHUR6p9ghYtSG9PRwzfyp1VQ3InO57+v2UY2FyxgcFgPwcIYmbDefDvH+uaaDbm3lvrcnF1MBVs/KoQBfZwIimfKzwxsHnmP3OAGwUoYa6W91q7OAz/w7ayvp7tLemmBJGI54HdG09wBdq9rqxdpW93NrHjc2sZEM2OWtFEMar3cBrIYGXNEUmW2npQ0vR1ZdV1adZ5ZXNOWdUkoTYKVzQD5H3iDqPHrPe8El3qmT4L3KeF4TwpArhzxJZr+kQEqG4w2ep/sFuzYxUfLjEOV08qe7xfeoIT3u3ToeQmLCa4UVBP7O9F8NGOzMYNZubGRvu4n9vDu3v3jI7YfLzG4HY6vx02RdK3QkuDligoc3URCMVAOFpDwZGaczSudgnC9T1t+7l/alUW9/+u0v2TeeFFZs3li522hPTUCJGg0BJaRPeYS5ClNYw1uXA/J88u/sdYALswpmkfulJeN07rNGa+F5pH1VPiluHXBkWOEhxv4XhuapyQvQyvb4e4w9Lj4GJhr0HOj9A6ubrYYgMBw5jsHwq9xslNM8uOdTKvgT2OLsKtZDAD8CPgJ4SNInGfGkId+JZ5G/s1h7gEIYqBeWD0r5niCDRbZF8yImjCOaqh+1fgNYcGaEs6BS3L34LzB7kKJI2tNbPoxm+cCwgsPvPop6FUKZApDZO8tERadAhmBweUEVyMX7BtxAF144OMsrMazS1NlNngGreIY8cv2wB4rVAUDmTCtvPhK4RXMuqMIbWECYAWduZcOMmgyXvTIAK/co4/vHZRGAldcUkiu/N8JL3LIkUwzAKhgww2HavT1FPN5UAIx+nRIgKl8rAVZpZHAymKNW4sxbN9oXgCOqzMSCqSADCxhj70yO1zEA6FPSa30wMQfMBIABrEvXKxBogZJtV1vX0dgfpXHU60U+tiqbyQBaXlhIAWXGE/czPFqRBYppIg853/6S0XbqTbTlpsHrAbBy9pDLG51RkobiLrMrLC/PBIbKdFsBBP7hlgCeYOu7koP+nFG63zJXx+ORe+18O7H4YLDj2YhMrG+swdpi742ghgLypmOdUJdyRruHKGtD9eu2s65DYuZejzwvXCuBe8ORFfnM8owk8cxWjdlt3RNcq1oDSwVYVvKMCnBPxubBpkhDDEkOQxpJ4rlGI0oJ9fPkIGEOUDCcMlXH+Dt39qWuDLI2AWq+x4jBt8+t7hic7+xxtdY1KWH8VEMb5QQtdf4RrEuYPFwfJEl46bFnJGavkxGo3amN3VsxMYz5besN0jP3pVVPJEUN1gwjGxVjKwBRe6xtqDv8NTuA7rGFB3//k+ruAFjFQnOv2jTkTqA2xzTXEUByY/1+ozXmUmEAQqgQ3LNgWLF3RbK9A+BuZ6NnP5i1ui9xb2Q/AphPv43sQHYvHg6Cj/DDYmOfrXr77l1vnzWZ3dYDW+9ya8UQ5BzyAS0buFvpQywB/PX6AasayYEzkx/o12/O7JvPLu0q62zYLv1siYGIWyo4Uz0Fc7GOCZp63Of2ve//tZX90v7wk2f2tcnWJtsHK7PGGYhimiEJdF81lwTyP/ZwQc4HNp/CPf5jSgLlte0+xIQPJMAqSSV/FWBF0//vw7BKazVAhfc+8d/+YwBWPvhIKbDvSwIJ6EoMq88DVqo9FTyTrBAGNvhfvvM/BN/KN+nTRAk9XM4j1ebZ7ZDTwWTo7b4ZWN4hB1zZaL6yarGyoiaecusyAfH5d0pRU/oPD1FJ/PzW+mxnFzcXdv3hE9tPc8k63F/Aqcm+wXkT5HRlpwYKmMIceVwdACvo1p4a6ATTGOcepBGASbBCeGCaQW63q8Y+u1/YAwZwbEIZCV2lVTTpmtgwlQwdJRNcEEht8mxW/pFo7YBVyHfY+H1TD2nLganEc+5pBPWqtrev3tg9YNUaFoQfej38/2ilRDmNeHbdYMUkb9XoQpXGvBzAin93I0H3AAG0yMuhvfjwqf3OVz+25x88sdEEL5K9NVs2bL8fUqYHg00SEgxYuahpehdNBQvFpyoAVo7AHhqVaJzVfLA+8kpJZDTDAATLBkP7TgyOjVg0nYwPJ1VpU9ggVS5KOuaMvCdR8qHnH4yOnRmBtE9a9C0fO1t3e1t3O/07ksBNu7O6H9i6R4fuB4nLgnwN6SPM63xRnMBxsUxYM9tohnI2WAz/91ub5GYXVWGTfGAXE6YkDhQiUeW1JtCFIl+vEz8eGmuYcpJCenHAPQQkkV9XToHkjb8fQL5t4nND0wXQBEMHMMkBK6dxc924TEUGUGmSLnL9xshhOUgAV9Vbh8QErzQluOwEggzLkSLS8aHi4EcaACjWNp003s0WCMcs73MbQPehUQUJRcophhNgS2YTngEmJc3W5k1jC4EDvV1wL+UPwbQLNhTSAejhlcGuUhwuoFPbyHMEAIXrgD/Vum7UDMGc4jrhJwFFlSkf/k6z2dSTFuuN9qFxNdbEc9N0tmxg8XR2PYY1ltntdmjzTW1VsbXLydTG+8pqpL9dK/DgCtZWXti8N5tv8K8Z2LQc2awoleB1v6tt02ys7Pc2KUqbIrUshva6WYhaXPZmZ8PSLgG4h5k97lpbcJ8BVIOxBksMhhnNOdI8WA7Prs5sWmV2Niok8RFghf9QsOo6jJMNIGlrd6va3i1gfm5FwUY2yNrwwixA40PxKrt5y/qNnY1yuzmf2uVspH+uKP5oFglbKEvdewAwJJJ6PjedGoVVvbV9BsPC2TSOcxxhMf4KTz952EnGNLABa7yuxbLqlwvLNgsrlAzpTZMmYUGYoNgWQ0ENJQVLsCYBGqTCIrHQfUJEE9ckNpJdoylgPQBuwt6SDyHrF9ZfVVo1ndrl8xsZsyevK9a3szMDsIpH/zChOQBWPglftwvbI4HV+DMMhZUUmDxTHLSjzILqnlEUbhuFMVyPc/vqzaWd473C1yNRUkBFYonyfAdgxR7Ae6PRbjvr6sb2zdYGmKIy2RfAE8BVYmmIyecm6hrdyOO8E7tqgeTyfmWTvlAT79K4MFAPUEfXF8AK42+8RS4qK28qG18x8NnZIN/rOqpQ46w9PX+StOrzgNVJ8+TMDi84/CMxq/yZFwOL4JNowsVEFQst+SnhP/Z+tLQ3BC4XY+lTO6S/86YwEoCZ1OrDffB8mIRMnr/D9Lm31Q7m5cR+CsPqIbcfLIb2zkYmviaBCPhcya/FB3Nat+o6Ytwgk+z0PJzS4PzEVuEIkD0qbPjw1i63c/svf+8j++NPrux8e2+T/caQmystWU2s4AuBD9kAH0z2Cn6dm60DWC1rEsFy+fONOSsLgFJqKl+bAiaPbiOHwaKKeqWG+r6gpMAB51AjM3F9l8CoE1BBECpB5B6MI86ApLLpz1CAFabdnMEMFPMc4H9oY/kNsY+5abKDcc4mTmCVN8r8t6MxsUBFpVY5I06G89QS+lpnhTi7IOpR5Ot5ZQXNMq+X5cPB5geap/wJXwWsdHsDZ6X6jqaGOwJM/CxyyQ81pSTnGQCzJ4TB9NDrCDNxvYYA2PDQkRcM8ho1fw4kJXAjDfISi93rEAer9PoCsJIkPvmJSb7kbBaaZQFWwbByZgc1ZQCxGpqKI6DXL9YQ60ogiCcsa58AWMjHth+OJAu8mzdi1ZI6yaqFNUxNgZeVapGQ8etqa304IJKuT2JYCQSNlLWUtJbYqP7UBMAitueB5+fMKEkBw20lTIPlNbQb2OPGmdaw3Ktsb7NxZpOK+pYbnfzNnPUoX0slb+LXgxTKayxkI9TxgHUOWkXyZDDmmmYdIIwDEfwsvqfMxzYdXVm2yyUzFVgV68r3woHl1AHcO0UkBlglNUbI8mJPck8jB0FlGC4Zrg8FJAmEPSGzb6fZ0OPwtJbVhe0Ap0T5c1PzJAuUXYT2o3geEzM/mMLUuNV4LNZ5AqtYa2ShbXewbmqrN3OBVwKsJDnlrAV84VoR/IBqxPdg932EfV77643n2pOnYfqPrSrOBVjt+tzW3cDerbeq/bkeMPSriuRrAKwIBQiAxh9JPxcEtAKyK3QBGJqXj8G6UMOQPh5l6ApgCXZe4uxKWceaRcWimjzhxZ58ugnA6n6xVO9TMlgaD20EwwrGqsBq+oTkXdXqGRRYd5LGLXYVaeB6/y6jTOcQd3u1Xsp6QAMbny5qXwCsGpPuFgyrKHgOgJW8YCPw49dKAv03eb9wUGWkvZbajIWxOWFYUUmyDzvDaoh+ZzDSnuX7lZv6i2El0oXLovWydXY7W9qZq75vswYEWhGuge6zKDVkxC+YRPa/fFXbp5vMXm/MlrvK6kEl/7wEzKqX5pxE0itbEaWQeZJ4KJrG1tnXnpzZN55f2tWgdcBqyDoI+mdioceAX0mHw8yaYSWLoh/+3Q9sNljbH3/yzL4y7mzSPViRtfIXwx8SwAp2u7plzkIxeI9Jx8k64/+PgFXX9QeGFUyrA2AVNd6Bwf6rEKnP/d0p2yr9p1PT9X/Aj/ilL/n7GFb+rPw6SSDWu/hW+XDLpchHySvfC7HA12l4m/7L7/yPR8a7Y5+HJAT+jUPNI6RpADJbNwN7WG5tXpvlzcCKN482WmwsX20sb2OyL7ahPwBixIZuFzixJdFgnNnl0yu7enFtbYHML5SqJ9Mln0A40UiTc0oudkIa+ClywJENivBxSDZCofU9ZSLwgDA/BxWGDfF6vrG3i40tuRCa3HFwOf0eUIDtDrlaol5KJqHJM7ITR6l1wEg64NHQXpX4BprSbDwCFm+NrZgG69XGXv3ipT2+u5eDteYKNJGwPQIQdLpuipHx6ReFtAwpMVRGGha+IWoxA6gA4e+2taK7Lq5m9uEXXtgHHz+32cXUdkR7kixS4qsC0yZkPyqgcmtpWpnGC3DxD01FOAQGQxuPRseJdmpm07Sc7+ujGW5hK+xk7A2wtNnixbFz42OlF+FTsI/pLKbxTNIwlvWEGICMg6E3gAuTHkCw1mVLgGH6meHDtJXnBo0wvLPEEPGzXZ4oARr6zzy2q+mJ81nlQH46TGUBhTQPhCqMyTfHHrHTuae8wTRyplN6eJzxQRoh8jifTlFMYjTsjCPJg4J5x/c5ywqfiQQOYEXT+tpm2Un/fiCZCSSAvQQjDePuSTGUxGw6AgAsZLA9YbqvdeeAlR5yGDywWJATjSZqNACt+JzovyT2EHK9qBcOrm0G1tYwqHa22e2thfGog7K3cZbbeVaY7H93ZpttbwulBG5tWvB6KjV/rPX1emXb1uU2IxIki1wNfEsCW8hwRqORHuxGyUXewI1LgONCUkF073mZ23RGYbSVefig720ymVhZja3e9pIFkp747GykYuZuO7RFXWuChpyv2OW2bjqb44FXZHaheOPM5tu9LZBiDfC0mlqV4em0tce+VuExsszGhbNO6n1vbxoKHrOJZXY2rOxiQIDDwB5sayvA5HwkNhyFIO9LjCaxwta229Z2NiltNi7tYjoSECbQAo8DeUpl9rhZWU2qZ9PZw7oRkM5exSRrqISlKJIP0dzHiatiwZEd7F0CCBvjnN8HaAUAFMAA5uo0nDybfKxa7nOv5wrA+f0Mnxiax1rSsEB7AvIvCkxYDrBF17Zbr8zm9zZoNrZv8eka2CiAGcB27SUCqSJXOnefO4FB8i9ijTEVTrK05CXokdD8qUk9bDoNDjRx2kMxZzrP9GxgV8+f2ogURMzllX7mwLzA6xPwzTXzfngmlgyFswB95Ccq1HBZcHZFkpW5CbUzY9iHxbLC/4Lnwrb2jefXdlUVNh3hV8GE/uj/lqj7qQmV+WwYRssov+mtX+KnAZPWk2STB1UqLsTCS0lDPCu7gW03rTwQMWAv64EAq+QDpTNXjaiij2Ss3xKXXGUaDhU3lVVXpVXnQ8vGmeSViU3moL+fQckTKEVsJ6nAAfZPvjtqxEJiGT4uakwAcwFMCY1IBs4xJfZJrh+YR8DqOHmWQCMKaABLnxgnmY9/nTwXAaHHY7FHSK7CyySXtYD7qa12hb1uxvaTemL/131u318O7T6bytuPYAJeGwCoqp7PA1axAGlWE4EmsRD19YmFhSycM6JZWbl6a9/+aGb/7Jsf2RfK2s5tY1m7lpfV1hpJFJypQd0xEWAFi5y6Sgyrmn2NK0+aI3tqLomUGixJsgCd4iOJ6WJqL4aN2FWe8srQ0HmMLu3xIj2x55OEy4NzBGLFwMeBniRpHwroYJ9gvyB1l/+OaTfSn3FBSqKby/sa9wvDmQFDAzCF5vcgp1QT6ymEsBWSjItzDykOH2KiqOH3WpRmuipGNsonVsCiE2BFXekrUYFuyFpZD/KOC5PskLMlqESiWaSrWx9IOttkF96NnkyXPHtSqLtvgexNMahE5rZzjyY3NYad7a/T/99NpQ8ejWJXObMqlXWhxAlQjjoHYIH3DrvDnyUlBAewV2LcrGvmz5EnKgLyACow3CFwwz1fxQIpxpYXEwFWsKwWG0z8GTS5XIpwlKpAgu+hN5486RNs/+MsNGeZuDRL8i62cJikurxHv790QLmPkwNXDlB5ii/ATwKsZF/gi0S9Aazfxw22AJ2Y9mW2t7NRZtMR4JvzMvJIYeWlOKBQC7TCs0c7PeyejNAXzt6RgCuX0Wl1qC5mDXYwGIIJLpAry63MJnYxeWrDXaFhHAWTZIEwRMSShWmObwxm0UL0DqCeo6V+PRIj0cEP982SZDI8mQ6SQKXfBeQi/LCwojy3PvoJN48/ggsOWHlzk4YZzlD1wYCsU4rK+zX5pvE6uSp4ua4FWG3Wj0rHZZ3o78e5TgAAIABJREFUe5GmA77giQNgJcZ4Aqy2qtMYJvqz6P5iPKt8jxhpJYz/qfZbAKuHxgfVrBfV+fK6c7AqJeD6/h9rK6SvXCu+bgQgKxDfrSjcy8r3INbJwUPVcwcPYSjxtOkcpn8Qhqg92UMkYFjxuh4WKwHEMKzGAVgB/ssXkKEWvZ5A4FZrRHJIXafYA7W+UAwAiDobLUnTSfas67XqRnk4xnDR96yxTaqJ5KYDWOwAxpEcqMFcnF/i+5wyiEMjdASxYl89AaxSPcEgIssA+ZMkMKmDGAhU2tsHxmf3dktglX92hpF8/GL3EtOKM1r1nvut8cwBWKG4GBYEOaEGcBXHYl/aX7+u7efLgX263Nl9X9k6m8rrKgSd3kdrG3UPXDHjEhM8gLFq19rvXE/t688v7QZAsVuJYSnWu4QzXg9y7eUtGgEhm2FpP36o7Uc/+bf2tGztT77igNWovbcy63Qui8wAC0/YF2cnQSju5ebni9cu2r9/CwwrziUnyYRsWYD2URLYNJ2e8bKa2JCgNF3HOFBivz7UZHEnTz+lAd9xf49d/nMhNr/iW/9Bf/UPBaz09P8KSWCPSkP1wslwK9kvDILspNTgwGH+/Dv/IqwQk5ouDpQ4h2G+QBN1FHZobTOwxXJrq9Xe8s3ehq/urVo1NlzXisjlUJMcQoiAp27QKLLy+uHO+mpg5dnIrp5e2fhqavXQIzS1WIJZlcCq5MqvY4DNGI8dfKv4GJUCrFLsejKmO5jOhheLBiZ5Zavt3t7M1/byYWWPTa+EAQ7UEeg50/OCqWFmI4pgVBEqwt2/h0NXU8EEjgRYxYODcz8MC0WqKt0QAIYNrhS7CnYA74emazlf2vJhbg2+N3gwSKbjxtMN1PvW/86RcGc48XXyrMozZ1aJ/u+MBy6xS35cp1+3a00Hq2lpl08vbXZ1ZqPzqWXjwqqzqXy/4PS7BwbThaE1jTOZXLZF0eRTqMR2mE4mB8Aqsaxc2uFGj638t/BN0q2WzxQSvpbmEs2xJhIi6npyyK7TGkkyN4F8yZQ9JdCFtI5mC2iPgSrXSYbhik7WVnYowHwy7IylBFSlp+1YvJw81tGBSGLEBh0TWM0FAyRickNTk6RVkgRJeeDR4txTkZfRdoeRZwKb0rpNU9dUELpfQEppcElHS3GYZtoyzOX3+O/idwOYAVTBnHF2GrRm2ELIRE3sJm26saEfpF3x+iSN4tkLs0tv9vywYt1stlCKzUhgX697e1h39tC09rjtrZZcZWfVMLfzvLQpbESMOsN7ogYdR+42qmwyxqtlZ23TWFvXmqJwrc6nE32mEKo3a72/2XQiOQ6TVSb48tOqSOmrxLAC9GIPGcOkLHJbLeZK+xyPJjaaTMWwQRLYt7V9cM6EcSDAChBrDGA1HVu+/3+Ie9NlWbbrOm9Wk5nV7eY0t0F3AUoKUuQPQwqbln7IsuwIRSj8VpKewZKfwA7JehKFTTNMmiYhCySIC+DinnbvXV1mVuP4xpgrq85BQ1KkrYs42KfZTVXmyrXmHHM001hv29gxeZ5O4q42KPJ+j39TKybUarVSwcv72PRIFs+xrM32AsR66vaxZs2Ox7EaV7Eckwxnc+LHM/5Hh1hQICMxwrsrm/+2p+hjI0YsiDE9wGIdi6YR40lBDTp0AY92sT8ekj2IHwT7ZBWjcjgNDKtkLhWBgPYJkrpOShoRU3F0UoNrBqOBUdF+T04eA+xFAgjYy/NKjV7S4NRVuUZMxqf/WAFEMg2D1QRgBcuQA5NI4r6PNz/+UYz2e6XekXYKG68Wzd/rGwaLnOzraYxqGiqnk4q5BZiV8j37xWRSaAICvJTdZquXxJpru15Nc4tXGOsE8/f5TMmBN3d3ilBX8Z4SDvuLIDcoDZl2Cn0/NQAk0iar43zg/veO2aZYTWMpQNkJQBvfF0YRjA3nccrP6lurJj5ZzePZ6ibmeLdxBigJzgwOmGMyXs9nfKDgH44xAYB/t9FHikQiuQWcJNuhAEjaV6BGI4+CsdAdY/u4jt2bp4jHPsa9TZUVYa4U1iT8Z2ojReaxnsRxMYrR/TTq53UsXsxiukJSz3mQEoWrRDw3oOzNbmaKWXp5H2ZUMeBgnSfok8wWA1ZmXdHAXPs7FuZVSY9Rx5eUb7NK/BNK088gQIAV/5ZMWZ5HTMAZJs2WS7NSsSrBlyYBK0ydSTP62a6JP93P49+/GsUPttN4au4UkjA6dJrMA4BqxZfrnkbvWikp39PrGY6P6/IwUxT7LlZMcx9+Ht9s2vhvf+c78dvPpvFitItq/xCT8zaO530cCERhLbKP4gUzarTXAFjt+1Fs2lM87Y4636qphwA8x9NRka7ZDNegVTZ0IkCbIaYkYTliIWE1YEVTY8CqQFH2gSl5gk6QyoHPkF7rbWCQ1xwjnvaHUNgFZ+J0HCuA8WYU1WkrA93CrhJ/SNNSA1bb3dMAZvnsgWHLvt4IaBjDBALc7nfR9TvZGNgk2ycZcq95s4xFvYqaxCtUL8ICUq5KXQioAZNPDKtSCcp4yhBdJhGdYO/SkCLxdrUQU/xTVZ4mYIV8K9OazLODPczrJC2qitORvdtgFWwe/GmKz5BeM+dqDqwEdGt5s7dZrmUJkBlknJ27fmOwrjTLxY6CQJ9JFfP5Khn8DFGQzPcCq9p2J/BGLB6xVSzbqoiMx2h4MhdgVZgmW8KF8ENBCgfLWYM0mNsZVJCAsJ51GgiYEWKneXWY0Q/ANWBwF3l1lvoGoszkLqER1MwGrEYagpaADZ5v6rknBii7NvrdRuv8dj6J5ZwanHoRD1Seew+/AVK6npRdWFYwSxgMUpMxGJtHXc91DQrDileCNUYBIgYZpupbhqWLuF9+Ji9eTfckz/Y9ZM+XtyvMEt07CrdiiG27DsFyGXbhutOsc49M6JloNtmSeRZsup5i3pRhTqJqbuN4xH9RXX2CuMnm058tGxbrU4D/VWhISuDS0CjXvxlWvWRiF8CK9eW0RNYVvrIzA30CrAzwWQ4Iw8rgcWE7AFgJsJlQo91ENWWQOI5dN9JQAGsBhpEGngyAqtbVcNf7v3uHlLNmuIBYy5IkWjFiwKr4NrmCp2HXQE0M0GSC+4BMgbMBK90bwIwTQ6tptABW3TEtXU4Qg2LejGJW4ZfmdFv2f9j8BWCnZrN/VwIlet6oYwtgBfADG86saz6vJ4W6B+wqexZA3TRm9UKAFXJAJr8FsDLrPFUaA8Oq1F5l77oYr7sKS7BlYDKbzTqewHilzgDscEqg7WzSwwrfqjRcp6eUrDg93gRgDaokPZ0mXbC+aOiU6Gvgiq1BXlbVOHg77Yn1dYp2PIufrkfxo/eH+OH7Pr5uq3g/WgYu1sn1GoYfgo/1iDlRVfdcf3mIabeL79zN4rc+fx6f1BHNcWcJPPWz1kUO4MTOHGvITT+4GdXxx68e48df/ll8sTjGP/rNz+NvAVi1b6OeHAxYpfSRMBIDVj4LsdvQE5fP1n8uwEp7WAJWJORZzuY6juu1o65OwIqPUkX9JwJW1wyrAWQv3mt/KXjqFz/pLwNYsbB+lSTwiFQ7WZcfBo94PfL8qa5jwIVX9v/8r/95sRjNqbYBKyFiFAxTHlprmQGs6I22T4fYrY9R7SJOX76OGfnx+1YsCBrNDwCrA5RNb/pwSU7zcSyf38Tdy7uoV7PYorXWRmUZoPXIZVLlB1MBHnzfWRUTUrFojmXoQ/NszwPJMJJh5ddePE9OEQ1RnOf48vX7+Om7tWRkmHjT3Nw0tVgsNP/IPG6bKlbEOPOgpKdVKbTMsDK7Sikxp3PM5ktJuWCFHHobS8PYqmduti0Tg85PAzmOzdMm3r16E/sNxnKV0u9IvHt63MR2i7cOVx+2VyPvht12F/V4GjMODQFWNC5e1LxfvC44aNhvKNb7E0ynrcBBrtcZz6i7Vaye38Xi/lZySjGDeF06mGdObQGw6ns3TYpztswRxkvZYD8GrOQXI0aek4vEdoKBBjKa7GrH8uZmoQ3QtGgdP/LN8MeCpHtxF1mfY78BJGDJKcVS5tElKtnR2vIeKzLMqzQrbfNp5vuLj5rXB5IkyVFV7NMQcp+8uzqWVwLQNMwusfGWu6ohhtmUExL7ZiTwmqwCT8MyefGa65VyE0miaIwobk+YwDpwnNjwOk4y3UVOdr9sZKwtKUbG10snzjpI+aEuXDa7NspNT7S8zm7+mF4asKLBndSVZYAUIO0p3u96+bu92XexPsLKgZo7ieW0iSUJINDtMRzf7mLb7qPldc5nAqwAYzSV6TsZsbMR393eaN1SBO02az2nAEWwr/j5T+udCjUat+ViqXW42cBqOgkIA9x6eniIbrcL/OBm84VYI08taXX7+Px2poL4DRTwdh8LAKvVUiDSZtvJeJ6m+YbGBMBq18V610ZT1XFzdyvQaYfEbb+XrGK1XEYzm8X20MXDbiuTb67XAmN4DnlA2eMh1pJwHGM1ougj5XQm8AXwibRANlMdmEgS8egYwUxoYgYzFDpzd4hd18ZoalkpYC9AEs9QAatYvzDhkrgwgB6WB7qlRHogqVDKs9ywsuc6ThpWGvIosR1lz8F69bTLoETh5V0a8UEeWJp2FkuuT54FmFYAlwRArF+/jvN+H/16EyeYa2JaGdhVPDIAAsUOsinCMpDIAtoV6U5+VApTCYcohw8pkttdzGoYeREb1hz3iv226+Rl9rDdx82zZ/HsxQuxbSTlSAaXBAYlxTT3mFIA+llBTp5GvvIQoKkok3HLhADGdM8AtwHmMJtH2gvIjgH7qI/Pb1fx8u4+bppKRvTIi510ZI8GACszlNzslcN1gtz5zZMBq/4g0ErGoleAFYc0zd0x10HNuXU8x/Zpo8TA7vU6xj1MV6bcyepMwIrzRn/HOUmxORvF+XYc1fMm5p/Mo76fe/8S8yHZvWXCmww3A1bXBuoXDzAKjL7Dg9CfTEPqSXcBrE4CiyXtT28kagkBoCnbhm3nPYvnszQ2fj+WVRfPKksY/HN8NhmwWmjY07WWQhRJoJ7RwzS+2tXxH7ez+PevQqbrm/mzOFazGB1gWQIap1ytAFb5TAzQpmRYVxv38Oz5NlZ1Hf12E6vFIvbvvopl/06A1d/7bBGfjncxb9/F9PAUp/PaCb4KLEYOuIzpeBaz2UKhLh0Mq91RssAethjshwrmHp8LYEXjZD+hTBDQ8wu7U/uBZBPeZ2y67iGRPj/5crZNuAasnFJrCpAXZgkXcSougHId+8NIgBW+kfuulU/YzbIRuIB3CKESLvj9bbQuYA4du9hsAaxsrC7bhKmbZWTgU8mr566R+p38dgBh5J8jIBFWcy3AakWjjMylH4thhfk6Pwyw6hqwKoDQ4JUmfyc6zD6Y5h7wUsQ7RWQgUkcbfXRKoEGGo+LhbbpuwAqwiD0ICwXOTqcFCrBKf1evb3tm6ldK+i1nzUssBgx1hy0akKds2ie9X953aZYN3BuwWi5v05uKOooCvo+WIQfMjn4fEwYW8ouxf1VVJWA1tiywg2m8P8UG3zy8v2Q2joTOcqDpxJIjalttu2ooLZ3kGuocyeBjWSIIsLr4DBYDbQ8NC8ul+AfCJOH7pidgmtiL/cpAM8axRqa+3Ue3W4uXcTMbx80Cj1bOtC5mM1iAZn4AKABqdgL5AKx4nXhGNlFXi2iaxSCh9NN5it0ewMpsNO9NZsAZsJoLsBrLDsFSfUArmjAzYAprrwBWvA8DUyYBGPRwaJClnmJxDbLABKzINk/GUmH4unkcR1WtxLByLX0BrJwNbsBK14+9sOyJ+r33LfZJbqCaOXkN0YzDsNrrGrVaXxfmkN434JPYaAB9jo3X2jodzUZLhpU9v45mWMk6ZRYNwHFVAKtzdKNG1gIdXqE56FbtXGQ81ExlX0/2pVyNIDYgaeR7p5QYYEKY5uDaNYrNFoN/n03+aHaJGUj4O6blovZy7g0kBnxaQ/YV681WTLeqxlJiFE0FmG+bFdiFAhiT4VFAY4Bsq1fG0VPPaK8yy8yDKwNWWEkAEnVcr2vAin6tMmClAlIpgVZQXIYzyT4c1EHZc+fA5oMzp/RP6Qtp1oyBHKSOsFIt+2Tf8rUvDFDM+y8gVRn8pCyQPk0DWa00nSMa5LGmeK0agKXBezWKcY1xOkzbNg5YzExmsTnP4kdv2/jB6za+3I7jzXkZT9HETsQFb6G6ZzIRL2Cr2VIlJS72m/jWzSx+6xsv4rPZOOYnnLCohZxEq3UBe5Z6Bnsd1AKHc6zPk/ijn7+Pr37yo/jbq0P8k9/+pgCrev82mqmlohrKyt8x8QFJ80PsfDGs/jMCVqo/NRigV+LMS5/KZFjxXG4BrKZmWE1rA1Z6J8ULrDy8WVZ+/IF9swwMPwasim3Nr/jSv9Rf/0WA1UVm7oqq/FcUD8duJw9pDUkGQN/cN9axAOMMAwKTGP0v/9O/KHyTlOBdACsdYISoIXMwQB795hCH3Sme3u1i+9P3MXu7j9VhFNNMi5RGP03QdYGy0O4oYibnmL+4ifvPX8TiZqFI1nPtA1wFT9ElX96XkwNTDjie1wlYNQKwABwEaKXHigCGIfrZIMeRJIHzKF6t9/Gzd4/xbnfQhJXEAjYZpd6MQ2lXC2Kkm2ncM7VH/iE2E4+Ir4k3TaeimJFAYW2PDb3+nDC7SHEZD0OlUEVhVnBA0HA8PTzF+4enOMHQmFRxgL76/inevH6IzXofE2JRawzbbQbJgYrE25KifPgAOGCdiQWH10QfFd5Dc4zxjrE99TF7dhPT5Tyqm6VYaceU6GAozyHX9iVF72p9lus/bKa/au0mc0cFrwtcz+NM3825QB4yWk2Dwbqp04XvUFJXSqs8LGt/RUbMOxlpCMzNnt2+D+W/xGxyQuuUn8J4Kj4DBdySP3MNLORvoZmNru3ljXs2WBht+fsrYJSNVxHI+YOLQXCJUHaK34U2LgBLxX3q8ie1WXinoxhUaOtH3S5u60m8WM3iO5+9iBlrVE1IWY/pW5XpJpY4lULSV2JgKhQDhCKxdRl0tXG4WFKSDxLRmMS6P8cbydMO8fXjRkAHG8F8Wsdt3cScKV1PUXSMV5u1DLYAq/CtoqhlA+52e/lWLWawCJwc0u13ArMApUmO1AY0nsb6CdlMxGq50t/BsGr7vZlRtzf6Pu12q41rsbwxw2m7FbPok0UtoOLV/hzvHh/jGXLjm4X8qx4eNwJ/b1bLmFX4DWzk4YQsbd7M5Km3OfWxQ87ckw64lB/S7tjHY7cXmweCwgIDZNK+RqPYwhQTQGy20ZxEL3l+TaMTYw+pXSa58LzyCkgXzAJYUedIJLnm6nbSWyYZn/axSDaJGqAErIrgM5e6npREsrxGy7OVv889wr4nF29CT74vnlVqVuzZPRRTbjD8VHld+3uKwaFo4fJ7FzWH7S66x3Uc1psY7TsR0SUNYG+i4UC2OqtjisG3Dh83ZKzRqsaDKDXumhraV8VvbSTGnn0xbVIPKw8QiY8AfW+fNgLeYW4tb2/1a4zRdTIM0zo5ZzCXQ7PAfRquZMGgRlnSCQ5QG1Xr34WalGthvICvp6iaHXZxU43js/v7+PTuNhY0pe1eHmINIFF68jj57MP9jSj1CpPtTWuJZdvLXFR2qMn0KdI8Kehs8uheGmP70zgev3wT7eNOhY3Mc9mLYG8FabL2T5S8enSW/H78rIpn33sZq2/cRsehzXk0JMHmyKewjORZlJ4TyVKx15Ylz5a35BouwPwVOKEUzzLBKxtzSrVyl5LHIWyGAmCKWZWNL5/DYMUeIpaMm+2cLFGmtAyFxKIfW1KdYIDYozGLn6wn8YdvTvF/vK/iy7iNp+ZWkkAOVkAdP05XoG0+B4OXJ+d4ST+UUS7MGvv1CRQBfIONofvRxfK8jvvTY/z9z5fxT37ni4g3P466fxfVeBPn0y46EqoIuKhvlaS2Wt2LcXUcVQKs3j+1se8A+jwAkNSUgJL0EDJJxa+bV43HRYcf2pH1BhvJg63kIKsglj8kwKMGVbBADFyVyPY8/nIPKXsJPwM5L7EOU/nfwUwFJGYBzud13M7GUR8eLUsWk84eSAAL+3YTXbfT59rw2WEEkjo2cw3aAH2IpbccHjDC7BmePzc6Y9U/i9kqbma3UY9nMepGF0kg+0VD+nNG0yutlCk8NRcBCIeY1dPodtvotus44M3T8YwjX2LtVHGuqmgWs6gbmCwYL7f5zNpXlXVnEyonBGJUXyQ29oExW/bC5E7kRmfmWYEhel7YS5AuIpHnNY4AbPpoYZWd8Oi7BhW8vmFENKRDTdwwu9Y9il0FaCVwjxRISfZgwQAoLCULBAjEy+dwrqI7jrSmOBNpAAbpknStvc5tCnzuA+wr9nwGTDSrGGkXdlXZ90qy3HUzwrAT4FG+T5zrArrTA7FoInOYVwYlBPXgKUvwyonzXoDVJFZzTKupd+wHVRhWgE6AT5YEYqLOXsTPA7CaR4Uc8krixr879Y3zYjeYaUviBQgxnkUzvo0JHj8i2MGw8j5rhpWZewrxSSuNPBW1a7BHc845cKJcV7Nzcc3lDpthlZ5W6c8iEEAAp0akZjtqYMDO7/tevNO0faYdQDHH194j+wlLN7X2MPC227mMpXuIAKd9tN1ar8O+RNyelNfI7wwPKzx5vQPIyuBgaaoDE3IQkeCpQFoYbOmHJK+oA9YTZh/j52crDL7Uq4VQI7G6lNyLmmSvNGZYmvhd1YoSLAxkgy1qZsWqmsRmA/BGY+90Pb7PFMsGnQUGcAcJf/YKPTLmFvCN+w8IfQjsVG+W2GgQgOV6mz0AZpTfp72s+Fz77nnIrKAfnUcGqsq5VRYA+5xdBctZYhkzlfwEaeBkNjCsrgErDZMVcJLVWzk/0zuyDBDcjyRImnVYkVZxoaeQKOS/VwIuMgihmOflM6f1momHBcDSwCMZR1wCePECrriFsER5ngV44FXM5P4c5ykhR0COx+ghYLQRT4BWT+f441dt/PDxHO/Ps9iNGnld0We6sswevxw2g4wa/9wubkbH+HxRx7duZ/HpookZvQ4WHTUMzaP2S1QMEDye9l38/N1DfPW0i6+2x+g37+J3vzmP739SxeeTTbysYbh36kUAMSUnTFKLhrzsvTk51KX7SBIo7m2u5QHsGSaN+bSkZcF1IEzpu4bmKtPEBzzgI1IF11Vm/zD7YBqdCGlIcscQOGOPzjHg8pxhBBYerudV2w/+UJf69BqPMEDvhav6KfGS8mcIKWWtlx52WOUfSMWv39Xl9wWw0m1Nbz3//tKTl15YvUx+TwG+3d7DtQw8Ye8xWFxAYWpM7yFVw94zAbD6l+nGcDFszXbBgAM3l4kU+wdN1u4Qx+0x1m82sfnJu5i9bWN5GIf834T8mRHl2OCQoSxTTLKdTph1vriVUe58tdDDgiWA4juvAKuCP6g+N0AdQdNLxPNiFqMsUkBPDUik1l6aciPwsHFQwfbjKp4O53j1tI2v3j/FU3dSDD2HpeQe41PMMLMejWM5GcV9XcX9DPnTSIapsF0EEOWYrNC/i1G5Yxjzigm3Mqzshu8sM2AtwWQjqRAJpvVtbLZ7mR6PJvhIhICqt28e4+FhEz3RGzTDFHXdKY5oePCcyel5ajR1X3wYYKyJZwxmK1UcYHuMTnHz6csYLWYxXS7899LvZrQqhvRDit4vLsiC8l/jhx9/lidD1xu5gTxPba+O96EzvpiiexsbMlCGgnlgCg1bXW7qJcmopISkPKI0HAamclIxPDB+Laa659GS/yYPAKU4le9wiTTX2hf7q+yw6XMhyCzbBW3yxXi1TKf9fmi8WTOOu/2QZaX1oSMSDx9P0GBUsUnD2iA148Wiipc38/jkdh4NLCbFBF/gukTYctKUz8/1tUwQVcavZcqRz1jRhHvTYkNMfyuSAEdTmdk/7Y+i6//k7VNsSWiEMncG1IVtNY1lbjxv97to84Bv6loAFc9gu9sJoMIvY46XFYXf8SBZIIURjCo8n3ieNhv8nk5xs1qpYN7zPXvMgs9xf3crTyy+Hw15AaxgPzE1f7mAzbiIV+0pHh6f4tlsEnc3C5mYw97CqPdmwUbPlHkr+joyXuSHME/e0zB0fSy7UaxmizjXVWxOh3gUPfwYS4Djaa1NExD4kcaKfSNGkr/dqCBDGjqO/fkUW7y9VBy66IIdiYyreAox2WFblu+ZGA2lZXaB5kI1IfIBsEon86uiqHgcGGz61U9oYUVeP7fXh0mRNDiM6WpYIbpEGgdnwcHPKQe/QXM3ZQAth/VWgFXAsjqd5U8HjZwUPwCryawSYKUQCgrYUphm0lop+ZxYd/X+YZDwxMkTC6bYQdJAgA6Ydg9Pu+iUFjaWPAwvK0BoG6/bfL3AESV9pwC8ianrfKJYYMrFxNSGswk6Ku4+AYLyLOUIgwarObVKCXy+XAqwugOIxQfvjOzgKv0sdfkXcH2kM3PK5BXj4c0uTnuu3Ul/z1lbCtMBPPGmkXKUiMlhFNtXj7F72MR2A7XaRSepg8S0w4Ljzx2AFb5O1TlG91U8++7LWH7rLjrkBDQsQ/TVxey8ULhpyIpZrsCqNHkuQCYClFKMlmhsrmvxmSoNTDkjh/eU15R7KmaWQDPLvM2qcuMiD68ErBxKUryunN5E8w/L4nSgyOHctVyOQnUXTfx0MxVg9XvvpvFl3EgSOABWkpEUY9fhFB/Ka4PCF/aRJs7ItovkFS4FA61pJZZEnPqoj5tYHR/jN+8m8V998Ty+WbXRtG9ienwb1ZhpKWw1LjkSplU0s5sYT2fy2mj7iKctDE2aX6bhTOoN9ksibp/e0svodUrOD7M7wRl7cVouLAkEwJwAK+/zDB8ArTx4cxJzOadtt1TcPaQX1nlwOE9j0yNXJEl1r0bRgNUomuNagJVDEwwDw9Bou60AK3a5klDGmlDATTMLvJkAYhSAzvmD15DYM5wPydgS29mSwGVpTR57AAAgAElEQVRzEzX+gR2TD0Bb1xkkRSNTEbN/SIi8JGrRnB5gI+23alRhvALi6b3i5XRzF/UCdg51GgBAa4aM5Eue7rrWK95CMFLsB2PPITP/rmZ8GpAVUFnpuAIz8MtCVjORtIa6mrTsDnkbDKsErIp5/QWwWtikX42pASszjWBk8b25VmYMGbhZiDU/4lph+Dyqo0/Ayp6iTLINCrOZICmHyaydXeAPEnAkthb14KM2EcvKv5zUZYaEAMUErwVY8XzQ10pC7b1EwEJpznPDVS2mAKBxvN0A1kEv7hQqs5ohn7ckcCyzBQ/n2BPwOQFMKabrNvM3A246sX8Va6r8bIMw9oaRSb1Mfe1fJS+1cRP1eGXAipcOYMVwWPVxguMVioECWJWm21Wrx7Nm1ZVkaJFJtNdjdAJgRU1pKaBe7wX1yKF3Bt1IQmfmi4ErD8WvkwLT0copw3g6ApQxPOOHwlRlg2BIInfSTkDowLxJFpgNuW1vojU21IY0tk7KK+y6clYZ5LIEVmBVJqTjD0wQl5QG13LFBEuG95LXklpYdgnHXuqT2Qx7BO5zglwatBbGJ+trGpsNzCHhJv63lNca6DlrYOEaN+t7mHs9gCvPSQLfcYimPsdqAZgP2EfoFWufYW2RV/8ywKoAuD5bPm7EeTkC2JWoV1QUF8CKYJ0aKTEMK44OJmsFqElWs7uDcvZkH1J6pWz8taumBUxSOv1VClqwgkXnsNCXS6/q5iC9ItOTy+cqK8mqp4MY5jbA968ErCAykG4vSRbP2ChGrOXpKY5j4Cr+Bx/lFJtzEz/ZjOOPX+/jP7w/x+vjLDajWQBHXEZBl56pXIPS/xF2hfH683ocny2a+GQxixsM/NM3VL59vM4xXtTneNi38fX7tcDuJ67t+m38w2/U8f1PpvHZdBPP6oO8iDU8L6qTfCXUrQVT4PL8TQNWH/fHEEmuLRGG15PrWD6E7GkJWOn8ZS3reeLqOWVVgFUzj0mdgFVKbu0ZmT3EtcImSQuF8cseXDyi7cnqOqowA69VQNeA1S+Hqf7mACtbBLGUqe97Y0HZh2i4ojOpTlXGlJTAf3n2ButHR3TMgfau/Beh1Djus42e9oc4bPrYvFnH9st3Ub0GsJr4xouIwWGcIFQuCGiHyAFHyzpWnz5THHlNnDtPcQJW+Vxd4mITrJLHBIc8kx75V81yUwZIA3AA7KFAsMysUEaZy3SjiR6ad/s+fv64UWT8nqJ2XBnQonABsMLMejyJFSa+AFYkqQAEkVyS0sDLTSzshNR25AToQmMVnOvEQyR7vF6QXrFY/PoqQJJMc+tPTA0w9Kui706xXu/i/bunWD/tBVrNm1Xst11snrZx2OMB5WIBlhaNP/sek1iK5raHrgkIOI3RfB6Huorlpy/ijOxxNovT1DHgg5EzD3R5G/nxg8a2MIN+yb+Vz0uccrhvJRo8t8o0N83GMVP8xH5Q0aKSz8wOIeAGhwpjhD+Vf/d2V/41qee5RkqxWORNhVHl8tuHxCAZzJ9dHnLABDekyQhjkpJTDn1l0k/KTNspHGXzHcWYhBnAiQS2ZKwsY11TWWVYLTPOsqnkc5KMNPTYgCcz9OiHfVTHfTybT+Pzu0U8X1RmV42QrMK6yMjvNGY1RdbJbi4iL2bVBWV3IlHZBHxUqPBJNJJCV6EGGoeaMoynStuNYnecxE8ftgKu3u5pVlrJJJdVFXd4PTV17A59rLdbSeoAI2AzAVJhKr3fbvVM8mckg1wbAKvddivmBgAVm+hmvdHhOJ8vnGp36GPfMWk/imHF9A6GFe9vvrzRe37c7eJ06OLloomqmcWr/Umv41kzjtVyHuv+oGdpObJcEWRg2+5kIMzzVk9rTebf7J60d92fqphPG5nNr4+9fnHpPmlumXlGfz7F+tTHAwbK51PMNT0bx3JGU3CO9uz0OhhWWtdINEaTmE9nCTLY5J/S1XCIgX2bXhapTtK38+GyNDoj6ZOh473V7ag8NMR6unB3itSvwKwF/HFJZJlr+b0+JlGrTG+vQSuv8sIM+oi5pTrITS0ASey7OGy2ccRz6nh0ClU1jXrRiMk2nZthJalxAlZqRHQouUH01JHGSA5YLu0y1lvGzABWStI0YEWzvtvbtBfZI3sgqU5M4jCs58/Z1164TQNw5ItcWAJOUaIJMGglP4gEp9VoXIN3KU2jHGswPj32sZxO4tPbm/hkuVDKKGmjeLJIC5Cm1xewKp9DmGHncZz2fRwYXuxbpg4C/CRjyvNC+1NKjjzE8l45Ibn3aR+bd5vYPG6UnkYjz5AINq7aHp1zFHwAVqcY3ddx98WLWH3rPnr13mYQlP1C4H1OD7m/ZhDYrJpnGsDKyWG5V1/hOR4KeH1dfEtyMSdrq5wbZf9FklE0U8X3RudB7kWqSK5MN70nu+i2ea2jj48AVtq7L4DVflQYVkelBP4k7uKxvo0e+Qxnp56pckIU0+iUL5Um4nCICWuK4ny3kxy6mWLYbGP6HpYZnnenaTKx9lH3j/F51cb3lhG/+90XcXd6iKZ7FfPxLlaLiQB4vJBubl4o0Q2GVUwbBbgAWuE31DKk4j4mcFckvkqpHa65pfE8FzzXsIkwRAfccuHL82NPExgvYijiBYlcLSfvYsPk+W7/GYPoBrABrCZKAcN0XZLAthWufrMkkXQczWkbFaPBK8CK/RvwCWDFz5TXDN8PwAqwyh5WgHGu3wBfDFjhY8Xz58/HcF0GxvUqUwJhWIG6+VyfNLVkdvKpSzsKnjMaeYCpzeNbAVUEdDDgYP0eeV0875NpLF9+Ixok6rCMgKpk+n5pgD0Rhn0FkGCWVQGrVOiVVOdSK6iUdliOBrwdkg97G+n14cmE9+qYMwCWKKBCAWKYdnsKXQArmEPyMy3Jd1cpgUpUlG+N5bAACpxtsGAKc8eWD6RdO4kYcL+AVtQxKLaRqituSHXMVBYXLdLP8ShmsGMzkVrrLostWCSWbHhPpvFB0nGR9Rrohw3DvSkJ2AZZzQ4iJfDt0057GzyfeT2OVUMgD4NCkltt+u29xmBdAaA4RcWs0b/zGguYUsAeviTZfZlA6fQ3r2uuLz8VHyvVcGxbabruo8iDbzHwXTSlp13Kb7Nelc+s7q8ZVkMaJD8bwGrKLqrkqSGBsQxkXXJZ4lP2NKX4DQwrRUoawNe98QRYbGMZY5/igBSPv8fDLeX3yNxh7wFYjcaZ9iYGVMrFBNbhyzYxg1uejZbyCqySh1wZtJoU4Gt8AWodwkUjDVif/lrJICmAmwKqHOEpQJRBk31PIxqSKhsMsfG+cgPtBrIoWRxmtYXCk5xmDf5V66T0EgbUglAh2NdUVjBj6IvwxOP9kgRL9UY4DpYMSIwJX6C2g9lhravVHuk9JnDRjG95LcmDd+B8X8ABUZ6pm/3M8hp8plFbA7RXMSGdjj0D9u+Bn+t1XOoOhaIwBMq92ICcTeK8/lI9lIemBpPJePcQnDVRPMgKYFWu5cW300CWgSfvZwlYiQySgJV6h/SKomyRPDa0F8imh/29BrCCYUU9ASBraWo3buLn+2n84E0Xf/L2ED/dT+Mx5tFN5jpvjCo4UMbDrQsBQaocLHnOXcxHp7ivxvFiPo9nTaM+A79j9k4gWAbGBB2R8k2iNsNnUgAnm9fxj7/VxPc/mcSLyVPcVQcx6DgzL6Bd1kwqdiIOsCD/BgCrX9Ma665dA1auNROevAKsxLA6JMMqlRIfA1bYBwmwmhL6ZAxCw+gMfdCj82sAK/79GrAqfy6ywF8FWH3Muir1W/n412VYEUxF8BoHC8+wJK05vLTvskFZ3rfqmH8DYCWanA/pIo0qlE6aMxbMhHhlwKh9H8dtH9vX69h8+TYmX+9j0dO0+1E0YGXanQ6TwFi6iwNF/N0ybj57Hstnd2pcYG4xSLjABQNwnMZo1CWnGJMMSMNT2FUgw9qkkMQ1LuCVlOJmHDAK75o2xvF0PMfrTRtfP20UoYtMEEmQ6JAUywBWUwNWNwKspnE/ncZCbBfiTy1ws6fDBU7xRaVZvKR+eNP1CEoeBWx1UOUxbiw/TybQljdwUEPT5mbIVGw8lTRwt+tih/9Oi0Z7HuvHbTy8e4rdpo2jjWgU94i5J/sbvjD4+wB+PO32ca7qqO7uIhbzmNys4gjNG2qlTOvsEeWmwpp8tx7DXjpMC/krM4Su/rt6Qv01uQHnl5cJnL/CD6gNRr0RywBc5uiX71lITKV1z6/UiyqUy3IY6B4UcFQbbvFLyO/3AbNqYHsmaTcn+Go+3RBr3SbDytwpgweFrMV99vsspN98TvS1eIpV+qiVIUaWDUotTWUvTkr71Qy2sL2KRGM5b6IG0O2RF0V86/lNfH6/jMX0JHmgDCJT818mSWbxyVbX8o5rSWBhy3zQZF/uU5nU6cZIx2+mgBoANePTOB4n0Z2n8did46E7xevNNt6tt5IvYth6M5vFnAnZZCwJH2lu3BjkBQBwejqUloe04Bxz5C2LuabvG6KGTwBUM/3ia48dqV0UMcgTzrGHOt7tBVhxXXsZuUc0cxKQJvaw6rt4zr5QNfG6Pcd2v4vnzSQW8yYeMOXetPGsuolmOol+0sWWqfQJDwfifjHLP8ab7aN8FJ6PyQecEBIcm2MvttT4xMTnTmAaMkEAqzWxp6OIJQcInh7NNPoz0c4HAwMwMEoMMmadJEk5v0HG2DCrBEHZUzAn+Jd1p4InC9NCBacwsueJD1mD4QYdSbLMbdtSvwFsvSqMLiWCwxoSpCpApp67D8DOi2TUwpg8ZMvTUVJe8rlRciapk9utQCsiyh1xXUc1q5UuU+k+ed9TRG0GEMBakVdGAlZm27hx5n2JmSpJoAtRSQETtJI36MHGlNu2tUScqXFVC2SoZjPtNQND6bLTlc1i+MhuTcOlBvtE+haAlSVvZTKu65DNkybsSjsneaKN6nSM54u5/KyeQ2knDfdMmiCHsBuWjwErRdEzfOiO8v8SYLXvAgMOgYDpP8CLTJzqIj/meef6k/b4uI3123X0m04ezCxR7WtKsEMydxQ4S0Lv+a6K+y9exuo7z+JQ2RtSrNzr/9LXgfsiwOrQm7be4fNlk2czfbyQBsr7MGW+/F1h+F0XPsNEUJ48NlW/nEsuqC0dLQm9ZjtoL84JSfmZkt9IMpLJvfmssGIBrH78NLIk8GEaX56RBN5FJy+6XlK769VdgOPLBJhvshcoIj/Ldq+p70oDBkCAPrawx8dANjP5Nsq37LSL5fEx7o6P8Q9/47P4O/fjuDu/i9nhfdzMWA6AKZO4vXshlseZPULpP9RESDjx3gH0YSyfbDX5ByE/vnp2Rnyunwtqc8AFZKhmQdoegX3WjdAkwxeQ/bhJEguOYWCyZUXUcA2s78fXASrI4BY/GFizPb48JKySfjqJ2XmvFMMyoBFYBAvocPFkumZYUXxeErcuTBwaZeRbipUvyVKSFjfRTA1aVYwO+pGaKYIHeBynAFYpJda+wXqm8RbrrIuHt698rzM5kWa1a7di3PTjaSxefiua1V3MF6TLWYLtmsiMjTLikVQbZpXStlIKmAy8S8Jiynb5OpKgYQV19gWVkbNYCmbBHLDaUNPHnmPASjLGwfDZPwfWVGHbuKQyCFMabFVTeih019Ig3jJGACjORkADyjjWJ4x6ziE3AyftXzU1tBKAeV9T7actid/TSTQzA1YT+cxmVSdQwcwg9mfSflkXqodN0xukKki1DV5b9salQYYlUOF4iofNTv82r6axJFSGUCb8qwAC0mtM61PiEd57GSY4/RIA1z8QxpsldUWeqYCCIvMSCGOp1zXLZDKex/jEwF0JIfol2zfRRH2euG69MBttKj5ADwNgpf1wUBI4MVB4h862CwCkgWqCOwZECkBhXyO/vpSaluJcssByJhqwYi8+ACDzDwDPGDrh6TYxGApghTG3AJX0DSzgJ0AHP5t15wGrP68MbgrTj/srgG/s/oR1ZXNzW3pwnmv4nEw7J615HXpN8Z4q9SbI1vc94PY0ZgsM3DHc2juQqfQRAgCNECKV3LA+BJaZcavhqnwQe52JeHEpPVhntmtYnS8KKjnGHO/MIKkdvzGnEOphSNUMDEB7jvGMXp6rchxeeHTuToaeRnsDYI9Bec5YN/28chjkBqyqcW0fK4gSqmPyGcr6HRCv3HO9x2Sj+UeV91L6ch6xUkfw8ykigXpZjQYe7WGVzaqId5paxAhP4/w330fLEcUNy1AYD7wJ8MA+DiYaPSZr2Gz5cYVf4Ekeadq7AMwZAEzqeHto4ofvDvHHb/r48/Uo3p8X0U1XUmso1CWvV2FjW9Zm72N1MOzRWNjEKVaTSdw2MwFWCj8DGIxT7E+H2PS91BMkQHI2ARjPNq/jn3wbhtU4nk0e4qbCygPfR/tk+RGyncU0mXLYE5Xd/a8jCfwYsPoY4KG+uR7eef8pPsekYCJz/kgSKM/QC8PK4WX4v86UFKghidbKXw2wGp6h9L8rAFYBqz5+7bzOwdLhwwpx+NNfF7Dq27UAK8l7U40EZiJ2N6nZMELH4CP5vv/tvzLDClS+jE8AqwbAKptZAVZMFdtDHHddtG+RBL6P05frWBymOpyzeh18JPSAKLPiGEdikF/cxvKT59GsSA6D6sYh7uVUQAtNsg20i+oN3o3/Sb2cx4QpWOWJsIE02BKMidNTRQeb3Rvac4hd9WrbykT69XoXO5IPoNuWNDouEF40k3EsxqO4GUfcT8ZiWckKFcBKD3NOK0sClTYbP2hsdy4QB4jGj0c2mMiDOLShrpYNrUQUa8vLBrPQpkVn1ubG5NjTPdhWAFYAV12L9tMTBAxXy01FKoUfECbEZ3yGXryIwHC5msYRnw807ulVUmSFKtDkoXNBjz4Grsw++hCwuv7zoOEtvdzA0PN6UDw5v82kFX6vJjKBrMSCcu5wdQ2H7+e/Mw51QahZIKJ25loZetErwEoPYB4MaoiKoSFfl4CV06HKplYimX0wqWC9aubcsLqY9euG9TTxNLo0CTK9TdBK5ujJHsuCx0OSi0QQ0JbmniZm3O/jk7tFfPfzl/Fi1cSoJzK8E2DF1LzwXTxlSumrX0lOxK/klSlTKP47PnhL+W0+4HBfZK5Z/AfMNGDaL/vuUSPfp3fbfbx72kgWghQX/w9eN+mFZxrag6esYmVMiD2HxTQV80pMq9EobpH8TSex2+1scj6KuAVQxey/9/RTYBdm/4cudruNGFt4DRxam5w3swVVilMC+zaeA4hMqnjThYpsAKummcbbvhcz8dPZM127/WgnI3VkEnhd8P4xy3zYP+m13lRz3VYmODsafHlPkS64kORmQwone9l0JNniQjR5AK6jkh557yxSwBj8MWpNuisnMEqGg1Qwjfq1jnxosRcoRWkAmi4Aqde9nhZT3gew6sKqm4ptc2FYXaZXl2e2gFFaowVgKGu4NCEDaFWALgPyA2CV609SwPLsqI4idQdJ+DlOBE/sdmKvABICWM0IycCkHJYV/i0CegojECDPDIEBsFL62y9nWMmol+sowAqvCVkRKaxig2eaEj+VPiEvMrzNCrhXPLk+3MouE8ssP+MIYFVYIUCLGTNcJuR6hpJh5cIDJVins2I1Hcenq0V8cjOXyX8luYMiIlxQDsDfFVOBhkUMtV7BJecdLKsuRgIrbJg5gP7F1LjMELgPyHe2XezebmP/uIvT7ijAStNYACukYBRAPFP4d6wmcffdT+LmOy/iWCdglfv/MAHU17qQZfvjHgFY4f9jAN6R5B4Iu5HQ15Yd6oOirHj4Xa78NWBlTMBSbP7T1J6JfkpWzDgwYKU9OSeJNuV0spQZVkVKYokf7eJuNIsv1+P4wzfH+L13k/iJPKzuoqP5kl+E64jCrnXjW76PryHMHGwBpudDzMcRzxezeI4nJPLfdh+v2l2sCaw4zaKHLaQiuY9J/xD17k381n0T/+A3XsZ3F33Uu69jMd7LggDgZj67UWODlw3BIgDxJbBkT/IhwJIaILMOmXQrKp59QyzLcTxsbEpMwMMCTxg2O7HNzSCQb4pMisf6fjSMfHTRC8Bj0/sitZFpuzywfFrw5QBomxbWK3sw51VJCRxHdd6ndMsDME/+qc2Q1jq1ykCMIDL7MTExJVyCBlSAJV/lZllfkxB5YWpMx04zE2CFBET2CD6v5DFVQlskwz8rvID1SijH+uFdMJrAp5R+HukvhuUMQ9qYRP38m9HcPIsFwz2afdUMZS3aoNtMqgtYZSlg2ac9iLtwBzJxEnYGFw+wqnfQgMgm9STOyLYmJB6DLnMm+FpxnVz9pt+MmFXpoTVUSAZhvB/BQDKzgyZfSdYpKyvAriWNHtTJR1n1ku+rQBPkWQLFak5uAb/rDd5HhE1gzo0CoABWpW7RaCuZM5zn+EoBRIwFcpkJlcH2BSDK55fLS80q/6UTjC9YSAasFg3hQvjywBg0YJUGC77e1G26TsjgnKglsEXPraJxErDKZOpfAKx8rQY2E+sJI/9w/8K+CWDFgKqAE2K5DEBU2j5cnWE8Q2ZX5WNU5M3J3rT05GItUUgyagSTQTuwXkpQTpFtpTQmPSuyR7K/Dsx9+VjJOoHJyQWwOgmwMsMKQFSgXQIqYv8UeZ8Sn/38AWgU0MYeTl6HMqgfIQu1hJBnUgOCPB+8/gwilV7BiepO1hQrcVxHhwcePViLTLKJBUz8ehrnntrQKfGu4b1WVROdR1qLkBsKExS2PXuLrVgAt2COIgE/uI8RZpgBIieY3uyXhBJ4+FTCngSIsRYUimKwSmDolXfXAORLnpnPfIJSruHxyCKNMeWZGfAkDyuabJysxrWTArN4u1aEsmeQsi4mH3t7ejR6v86eZLBeyG3p2ieIPpF179Sm7EuuuzMYjrx2iA08K2WQ5OfEoFH2M3nW649cT1Lstcc6LIOh4wiD94nZVb2YZV0c240sdtbnRXy5GcUP3hziT9+f4u1pEe30JnYnq5mu6R7uj7XLKRFX75s1ypCwb2N6Osd8UsUM1qBURKZCQV5p2TPkCe8uluHoze51/NPvAFjRw7+P5ZRhhevS4p+knybAyifbgX23DG7/BjyshpomC5nrPxeg6IPaM88srZ0rSeDgYaWURksCWd/gADw314CVk7YvzKpfxrDi78pefEl8vrDgS833McOqAMj/XwNW3f4RSCftc1inWZOkpyKYhvcTJ3SO/lcAK7Y0NqxSuOKfoMLNhzLJc6PKrJETO097iPbdJvY/e4z9nz4MgJW+PLXFputaF8wGOr6ZxeLlfdT3tzGd1Sk7TAT4QhEYzH5ZV3hXcbAPgFVjGQ9gQzHTVbqJps2ZNqfyaRQ7eoDRJL58+xhv9308tL1YV3pqBTaYvku8JSkVizjH4nyKZ9OJWFYrQAIOU3lYYb5rT5eSQGXQi0So4utSdMZFU2rQCsNbpoBsuCm4HKYJHHRIZqCglwXjTdIUcBYrxWxLpPSmjc26jf2+jx7QqueQCP192x1jsVjFtJ7Hpu3iDPvlxcs4Nk20k7HMoDGZY5KugjfT8GgckWX+OsDqA4bVLzFhz3L3Mm8qBX+ylURD1pootGrLRhxsdAHDLkh1Nsy57w74UxZspTAYGpwB6fT301K6Rt3yZwsYTGZK8Ubz5mxxVSnqhoa/AGS5y1y+5eU1q3lnup3lKlpc+gUQ40rsC/BVX+/iFeDpjw/8QT/Pgd/ZqPmzZzfxrU9exKqZxLHd4uWtiHJLx7zutYlk0zx4GSWrKq9exgCXa3wxhS35PgXawldDrwkwIKeePF8oLoDeKDyQp5C497jpYt0eYs+zpSLxGLf1SFR+NsO+66PdkxqGUe7cjKquFaOKAms55+8WKm4Arfi3WwAp9hWSorpezwnBAQB5AFbI+fBlATTCIBDACsnXtnPqE/JdQgve9hgQH+JFQ4E9jjcHXsshvjl/Ifbl+rSO3amLyXSpNCEktbv9JrrDPuZzx6xTPJCKWCR9gOpTmJp9J4bVic0UFkNdB2Uua+odDWAyPCumPROMPV3cUQ3taDxhVaVnVZmwmA1aGh9DGmL2FZ+2AUTOgiI98VxkDBB/Mls/gJRd95V1mw+KkzgLGHVFF8/np6ybYsg/HFiFgzLIYDPFLvs6ilutbw5YpuzEWyOZRA5YYyq9tIfOlCktYPwlZU7ruTS1PEM0HxQpmTbHjyTRSkbi+VzT7DChB7gSa609xW7bKplRTT7gF4BHDbuLREIYLBcT+V8ArAqDVNNG7pMbbEkDZf4sB1JT5K6ge0/TSdnx2TM5dFEfurhvpvHp7SKeL5uYc2YmYKUp8tVgZtjveK8UhUz3922cNjuBVmO8u2RGW0q9YkYuhEeDVr4f14++9/DYxfbtJrrHvX1YsiH1WoDKPxHD6ricxN0XL+P2Oy+VGniiYC/+FuXi6GLbBwiASrHLMEAAZakF1PTlFjR4SvlcvUgjXISYYXWZTF9+hPfRwrzwessrVCQ7RDinLAPAyrJIXwcVLzrzXVTDWPLPcYoez8h+1MSfF4YVgNXIgFXLxF7sDe53eZb88wtgVQYQFdD1oY3F6Bif3Czim/c38Yz9Ahbm8RB/9vgQX63beNzXcZguxNoBhBjHPqr9u3h2eIp/8N0X8fc/X8Sz82PU/ftYsWfOl/JnYgqvAQHvIZtjPtIzO/VK4wg9OwWsKn4jDN++fr/REA454AJGI/gE7y0Tu8yQQPZt7yoAK/b5MqHV+Z7NohlWg3tOFpGhhNE9zEYNJPA1msRyPo15HTFBdiTZa8qLk2VemBoaiYl9UZgaNLJpLJ2pdwbRi9Qn4+G1bnxtdJ1G0yAhk6ACgwr49wCoFpkLa83vHelq3+4EWGG2zjOI7UPDoXwm0XkjDyhsvk+rT6O5ea59irOnvBH5RRWGJ6ySK78qAdalllR4ihaydwedBQar5EUnUIH9yv4cQbp1PYnjlB2BJicaNQwAACAASURBVFu7TjJbrgGrqwj69DPKjv7CBElGlhsVs3IMKmT4gvyaLr50Fj2Z7S4bAabYXadE6tEI0KqJw3ESjwxG+0MslvOY1rAdmfBLkDUMXc3agxVYxXqD/LPTfs8vGHJFfgf7ys+1VsjgyeTa72TlxoTMEiT2pM9ynqCD8ForbCOz3qlR7EV1One5N6en3AgGUEo2hwbZCbAlRMOv6TIoggE0nswEWHHOi5kqja2fO71jIeg5bUwg9wOGldZJqha47glYaYnoHRoQGpgeIvh4zyoovYaauaHqDCyyrTIIuE6hyPNTDCvOW7EQnJZZEnnp5QCskJt2h20yywyQ4YUm/y7JcdMQW1uf2WsGmm08XgbOfD4MB+S8HtYkw0r3mSGGh4klcZXmsgBWU3mqwawfxcPjNnYtiX2zmGt4OY7RYSdv1jLAE0gu+xRfHnx+GXThecUeobNIoBJ7LOxfADRuGeBvetkJiGAoxvmANMzMV023qCkIMODZ1yFqRvUgXU4wuNQ/HxqVX957CR3Zd5v8Whvv85NJd1fKeyAdbwRYiQCSxu0FWOCzAeYsec9nN5mIRajufiH3lawfBtN1Ff8ONyiDgmvggc/j+Re76ophZYZoAgBlEJ5KIdlL0JsgqdT+6sAOACt0u6fpKbpzGy2hB3jvbR/jNJ7GfryKV10dP3x/jh++O8XX3Sx209vYox1hn7iMm5LQkeAkljj00sztBN702tuR6JJGDWDlxGlgN0Am78UAEgBSp/027nav4p99F0ngKJbjtzEbY11A/4WUNa+NMK9R1ICHzBEmF8CqWMiYHWhvtL+s6brtKy4khI9/f53Qd01UKMNOezd1cfzIwwrATZJUJNoC0LHYuABWDh34ixlWqslyeFDY7td//s8LWO1CDKskLVGLiKmt3snepBCSYGiyXwk/+Xf/4788U7BeA1YUbQBWYloxmUXzO6XgOGtaxPT38LiP9qt1PP3gdSwOGM16auw+GrCGjVrRG4ERVPVsFYuXz2J6s1RhJjmVDBmzISsNVrIIBFbxvdAgkzA1n8e4nqhp9MPME5CLN1OVxHlKmdTuNIrteRz/8atX8ciEEJaxpk3cQBd08o3idWCgfDrGHM+c8ShezOpYjSMaKNPpWQSdW1Q1NgAKG6HCeBjZlN2r1r8f9N8jLEk6JSUwffLmk8l1ivnsoyJFC6A0i8ZCa/XB6s1YWvDjKDqSXnY07jQSNC3jWD918f5h4+Sd+Sq23J/5POpnz2OPSd1kHMxgIdDyKmGI8qBDlOU/2CEF9PCdG7CnnJhnHV86jauPPNqC4QZwJ0FOgVaGcS4eJV6MCbkYfJEBXjYKw/ctrVzq9YcpUzat+ueS2OEiSnK9jCXPmnEokorkwykvmTCY3lf6Tvryy4TfRZXvk3+ft/aCqA1tKzKDZnRgLinQpSb5ZDpWs07xhe8Uk12J7CRz4nW7UClpPUzk5ecAtft8iNvFLJ7drmRASpNIioqipKVJtU+CfamylS1Gi/qbIuXKbrL4daVHQhkdW1RSyl9TVHkeRfTAL4pfMhS2iTP04MPmEF03iv1xEhvSyVBCHduYnXaxmmGgOdNBt91uVaDLgH0+08+BTUXaGwfIfDbTRBXwiSjkeY2pbq1iqkUWdT6LlcNGvt1t5YW0QNrVA0C1UfP19UzeWVwzACsK5zedp/UAViSavBZgdYzvLD7RxP3h+Bj7cx9VfROz2TIOHSDwo6a5zbyOU1XFRmbBJIeSXuMDHakDoHOXkg7YWKRx0ZDA4nyLLI1J/ekcCyQmE3wxrDGHK7AG0ALYYO3DRqGJIElpuFtu0t2qGNYwaJVm+QOcesFLUsxqALaYRl9aAj3EA/W6LOBkVLgwdOFl/CqFsMl60pE90KiTgZkML33PIXElVxOHjPQmByUG4h2AtxcgY43MYwmbNg2ZWfc0cJIzlCmu/at0CrDOYVix4MWWpQbHm8QN2FDMSnoJA2kc/Y6UtF7+ajTVW9YVC5l7VNdxc3db3qHxiGGfMSdCDEvhFPZelNS8FOKS9PmuFKaVWWq+hpTMsHYbjNZJ0t1vYn4+xierWXx6vxT7EB8r39ULYDXIkLl/uS9MKUqQBG72kgeOu4P8ycqEq8iTbO5apmpczy4aDvTdKDavn2Lz5kks6AI8qrHh9U6n0TF5X4zj7jsv4/aLT+I0Z2IKKy2PUx9iaRDoyTlhB7x3gRIpB3SqU9K85CPl5L5SrAkEyQ3mGrAq/14+ci/UPKRHVWGtWK7mogUQmqGUIuYLmJvnjQAWGYtjDuvC3ViCh0WDJPB1SgLTdL1lIJRyIwNWF1BNoQd5eiD3nwHmtdu4b8bx3U+exbfvV7GanKNGllVN40fbbfzJz97F66eIbrKMnZgn0urG9LCJ5vHn8XdWo/jHf+uT+J1PZ1Ht30Qz6mO5XGqSjfqJtS2lguTyGTSTRgmWrvuZFJOx8IEFcE3jZ283Cm0hHXAxh4lk/yYzCXwei4mQgBUel/IrlIxuEnsAhTJQ0vVUO6qPqpV4tAGJ09cMadisHsdiNhEbBkkP66MA8QafUhJWpDbJ3rXhs6VFHsbJOCilKv4aBSAIzCj+UJbf0fzBeIVlxZDonAwA7r0afhmCsw44F/bR7zdxbHdKnmON8Jr5ReOKIfweP0PSD6v7qG9fxM3NjZizAkiuAgBKWI6lAMVrqPjsXEKGygDJNQX31aAVAAjnIYCO1iXTLOrYNMfGcL0AVjaRMABhSRiMJVIJLRPz01lM7JHkWOpl9ppDCGQoLpDfdbWGQZJoIhGzUbKHd0izYSgQ/05c+izG40UcDhPVk8hRV7crsavEzpj8KsCqjsentQyuGfw0mOAjVQPcHFGzInX0fkVzPlxD7tr4FFWFqTryHTz5jpJQs2eOSZ4c2z5DMjRgLDGZu+jlM2jvIAZPDDUwXEc+icRW+0gm8BqAwajd7EBeR7lG8r3CqF3N70RgKIMCFT4qsVyb+WVn2AMf03qkKBQGPInmXrW+E+xYxfbJvYCqfF+FDLCGNSy9yKfth3b53PJ7ywct/XftaBCUM5QzQgxVmn4kW8hNR0ChBqy2+0ebvguQoP6HrWSWo9cLkrIiG0x5Eg20rpWPAj7fvnO2Lik1MoyYFsCG64vHYab9SkECa29cRzO7japaRncYx/sHA1Z1s4z5Ymn58bHVQNYDIB8akvjJ2xJriFbPJamCCkU44D+HjI6au47pea46gJVd9n19FHsQZhXm6gaqeQbZE3kv3HsxAc/7geHosBUPpryPpUE591UMy2vAyoOt7f5J36dIAvn+YoNOGtlBwLBCcsoGT30uWWASLlg3xZunrEn3tGYIl+s/1HOD8br7KIVO6P75GRdTPfdaf63tH+jB6cVN4Cv6Gu91ktTmszLYHwwMPjNYdb6zd1aoG7HL2Ed73CvZVYBVwN5exeN5GT9eT+I/vj3FV20T69FNbE8EfQE2XKtTzLBSTYdcknoZdaiULyVl0oyoMQxA9XjUiWW4xGtm2HOO8WEXz9rX8T98dxbf/5TwtLfRjFp5hgHO2iI2h2PMCw6coMmwyrrnrwNYwXoe6plUzlz/2cxAr2vd9+EsdP9Gr4IM/jolUO6YCVjxnCokhbOgIqANRnHWXLIV+vWm66qZ8rm8Bqx4LdeBTNdgms6wq9d81fL/wm//epLAXRz7rW01ePIEdjhZVgMKyvgaDwUPuDQ0+nf/6l94uSZFTi8W1FeFmy8MXg1nJiwAWz0eDec4rNtov36Kh//7q1j2BqxUiAvdTk8sYFKQ3fk0GuSAnz5XYh3JApMTGwd0eG80vn2+scXFnyZvPK9jVFdRLTBOzojZwlVK/bRa9Zy6Ulhg47c5hRrrH/zkK4FV/B3eJjzEbFwadtW1ZOuiCh6OMTse4tlkHC9nVdwBWMnsOrXrCVTB7jBglYcLDU/ZHFSsuNAvc3EAKx0oidoCWhRqnqZu0Udd0/A3YobIYC4nktqIOJArqNkz3cAWdlvL5mTDvc26j9ev3rtoXd3Fjsn8bBHT27vYYuw+ncSemGKmJlmIJplSGx3Mj0I/zXblg0V5LaW5Bra8TjD3LSwA7l0BEC9AIht5QZPLNdEGkuCLkrzy4fBTfYUMpezND3sB067AJTXmxRugIEv+WNaSvBqKObs2L7NYhsY1/QquWVmu9VxcuWC9XJkL+f8c1amP5w05R0dNi4hgpXFYIoWiYRejDWpqJuxc+fJQbMiEf1rZhFRx2/l9+FoqOKXN2YukXCJNqxOE8AF05T2XB6pebjlcc7ZR/uzNyJ5XvENkcZLgyHQVwAq/JkISEhZTT3KI885N4SFqFfoPAExMBfbv43bRxHw+149tkQd0nUAZnm+M2WFpEL1OoUWMMn/HBgnDCoYEKX68nu1mo80VXyvqddICKTYAvth3mNZWNebdjaUtXadUTwDddyRrnc7xbMazGfGmaxVi8K2bT3VtH/qnaJFfzlYxn62i6/rYrh9jVo2imlfRY7be8jVHeWlhys51QnoIYAWQgbQN8KyeTASgkZy4FaQ9CdqKxZREQaeA8gxjwo7EkARBGC7cRDMYzGJgL/gFmUY2l2LSZaGse+Zz13uz/uTCxh5NlukN4NMFah4AVxfDxR+jNFywmi7gw8XYNbnSKa3ycV+EU2nInM+/9m1NeztNwyAxCLCtSSvDA6VJ/wmWM1Jm3zcYdVrvkko7ZUdDgRwMaPKDhw0eKMlEK4VykZyImYLlU3eMHYBV18Vm18auw6swxMR7+dlnSX3PJzeZaj5wLKnTz1IXAmMKb5X0sJIk5QqwSpZVYXUw7cNPgbVPyudh/RATZKqLJr7x/DbulxStZgwARQB+OV3Rfgq6fympq/hz28WJxMwBsHK8tAF170Nqjsr/eK2HLpbNPKbdONZfP8T61YOeVxowzm/kOlRtTK06Ju+LkcCqmy8+ifNiIsBqwLmLsEmMXxtu7DabNEy1sXcx4mC9CWZMyd7FD8GgeuGh2qMl929VqQm2aeQ6igly+WyySwpgYVBxLrT7TmBV+bdSxJczBVDJrD0DVsIa5FV8inY0jz9/HMcfvj3H772fKCXwMT2s8MvgWZQV0tVQpCBtvkfHqM7I+3bx2bKJ3/z8ZXxj1cSs38vjsl6t4qfHc/z+j34WP3l7iN14GRshYCeKB7FFxo+v43b/Pv773/4i/tHf/WbM969i2j3E7bKG8hRnCmuAnARped2ANvIB1f328ERDBf6nuswDG2Llf/p2reYQsAovRFKPkWgLdEJKmX5LgAUwpVr2owztoN5gwFCebl3Tss+UmfjgdyRTNJE4ZjDEmonIQmeiqAtoomKTfcbfESDGiWNFMuXGTzI3axncSKlhtdQN41VAeEmCJHUEgDATjQh3AQvgCXhUUcj3uS+J6Q661sdhv4l29yTQarVwEhmssJle8DHadidTccSeD8cmZncvY3lzpwQmMfbTb9PL3f5QRQJ3AayTsX2VRDpcOybjnO0AVtTKHUBAZyYj9xkpFAyr0SH2Pdf/KkUugeCSsFZNaa5pvPI5kuk6LDkYoGZuleGmgj7SH1X3kqEscnpSQg/2mcKiwp5bltpWXFMxrOYxmQAsAFht1SStbkiwBKiBqeHzRczLUoyNqzhGHe8f1wKFlkt8LaeWuLAGs2gRA1LSeLP9LPGFccu9x6MoGazsxXjAKb2QEnscdU3ioWsTQLDugM/ZXub43AuYttUEZtc8uFZ+Lxn3znpSOmAnCWgBYdhvdK5ImkoYDNKtDM+Retv+TLz+knw4AFZUSrz27FiKl5P2LOqoBKy0vFGnyCMqe4WcmOh5SLlVCasywyqDcz5gDSb4NrBeYX/wvmDA4I+TQI9qDJhWrCu8MltJAp+279OD0eecwT17whSmlffnS/qkfOQ+Aqyaeq50Tw0YkukKELbfP+ne8z4Lq05AmOqnJmaL+6ibm+h6A1bb/Snq2TJm85UYrlheSEEgTzQHWQCoqyamF+o71dYV7wtGT08YD9cU9UIdq/o+ASv7HDkhFpAYn0DOQXzwAOwBrFiTrCnWOsAqkmXWBWvErDKeqVRmDrJfA+1et9wGgw6WEW6264uHVQ4JeF2zap6AGn6JrC0D0CwKA5yur6lny8DGrPwczA2qG3cfkqenPHBgWJGxWs0uQIg8yCy3Ne7j12kQPBnsnCE6FzKdnJ85AFYGLiW75Jw4AC5WOpvsX3UWYAVYtT86pbRvN2bDTRexG6/ip9s6fvgu4svdLJ5GN/HYTeIAk68oBK4tVTilkHIwtJeq13WYniOddRk+k95qF7o5YVaAWX005y5edK/jn31vFn/vs0nMz2+iHmFijh0CTLqsm7TWSGZ274NxfGk1B1+x/wSGFR6hfn4uNi/XLLdrwGq4N2WIrJRL+8hdUgIBWe2/Rl0znVQDYCVwk/ekxFjvNVIr5ZlRasSy76pmSEIEr7HYS1wzrD5+3aX5/6sDVhdlWbke5XsZGDNYV9im7BV9t4/zYSt/RP7TsKq8TuSiJzCaeZ7JXq+jf/uv/oU6kKFHLz+ljF017fThrAcB5PtwUtLN6KmLt3/wo6g3x2jQoqqB8EHFjehJPxkdY/HiNuafPYvxzTxOTL4n06iZCElTn8hvslmELDuWJE4wVu5WNoYFdUtqbims9ODa3EdnqQC6aibK/9ebXfzsYR2v1vs4IC0QFyinVOkvxZcp1pnozjOywIhno1E8H5/jWRxiBkcCDyEQfkAgLh4TBon6nWRUbr5XrdkKRlc8gUZDzOvUwpDEAv255U1sxgs01gmKScctEN/XWxsVB5F/M6QDaNMUkjTB71eSrT2pQug2q3mcpjMZwZKICAsE2aOp4FmaXiWv0Oy54ClN6jXDwqyVFD+XlZGX26CTzZE/9NDJV25YsaRb+UdfAVIexbZ0nFnYFOaCJxwXVFoNVy56tXu5OQhMypGuUPKUUXlDT/AzPbT8o6+o6WWOrk8zrc++UAWSMijAQ6ZJNQcMh3KHyaxlEXdVxOd1xM3kbOnarJHJsRgl+r4GAwY2wgCjabH4umdD50PJf3/9Kn0tB3jtg3sghF6migWsy/eSsrHLV/oQLN+9fBP9TXoFyB8IQIHkMZKkcsjIOgM0bWGxbFsoMDFCPnc6iwFFygNeVoBQgFEUcxQLMKr6dh/3tzf2vjscYr/daa1wnXjuKCgoGvC14rrpEM9URQptGDoYuvP5PBv4avBO61kjMKfbtXHTzNTQS8qH9l3x5GeBbhT6y2YZDw+Pse9bJcrUzUJgFd+L67a6mStqeV+MiKGzy1/P12Ozb3UwIOt1XLcnFmKu0DBBICWmndcI4Hy2L0eJDseI3cA/6+IyQeWNcEiTLkhwgJoIeaKlnEOBAkiiHZDN+jYzKw1itaHbX+BiDJ4pkmmkqRWo58LghYqu4X82Wj2N7f0gMOzaeD1ZFwJ7VfT4vzKfUyMnT6m0/T90MT0fYy5/G1hoTIJSfgJ7KWUEYhu0ndhxFEWpBpA5KH4pTFIlH0xaMHt28c+QWbuWezFqD01sYcUBzABadR3+Vvb/gRWCf+Dq7j6axTyZa2eFYLDP+ueb+VQAbu+1ZbPycIOfJ6PjNGAf2Guw6JRUOxGtGf8FfjWjczxbNgKs7mZVNDAJYFgde/sh5VCHKXtMmpSHWHoOY/fYtnFY7+K4a3VOkiQoU2Am81d+XyKh8NoxeOaBIDHx7VM8vXofhx3goYEBnl8lllJwziMW33oWi+++jFi5GPVUy2R4gYF951RAmYMbtBvOtpzWlV2HdT3UX8O0L4cGacqrfc5OjwlY+XhkVTXzpdaGzkrkwBitKhzE9YbP14tHlm5P8RCDQZLPIymBHo6kJwuG4ZNV/NnDOP7gbcT//ljFj+MmHqqb6DHFRcqKR2ZKf4oC1ymbXDazXeR1tV/Ht2/m8f0vvhVfrGYxWb+Pqt3EdLGIp/lt/P6Xr+KPfvYY66jjgMm1npdDLGi0+j7qdh0vJ138F9++i9/97l18Wu9i2sK0oi6gsaOBT/8lAAkZ/9NE2RtPgJ7kTnhYNWrKYVe3h1F8/biLSTXT/ouJMR5WBvGcIkZrzXQ2qAfaPta7rUCl2YKf69cp82b50qR3pm63DdslKcEeQcAFDTLrgRqPZ+ckT6mmQlKdzDK3nJn656bG4JXZAE5EdqKbBo3W8YkxY2Bhl6AVr4HnvY5ZvZDpuoAbWCJqLEAwIg67Y1TABzTxeFNtHuSrMhnhjXSMGcBaw3TaEnYD5fYA7Q+j2LTjmC7uY37/MqrVXUQ9dyiG2DsMkmCaAP644SxsUQAVFhCCN+pV5JoCsrVwLVmkVuYcNGMsAfmKRsNM/fPkFJvuMfrTXiAMRvU0jJYHOcmNgp1rZamfTXqRM7YYxx+7lPzpRej6ANoAxpTP59ryLLfII5nk63mibihn0SQWi9tomrvoj9N43Bxjx3AK/x0YNTVrj3Lcvpwqt7W+AFYn8bA7a0AA6LRcsg+yvxOqQvAGygCCH3g9GLtbsUHNQ6N1hKXRP4mpAQijWktDikoMbcAR1qHKFAbNGBTrOgGosC8bWAIgkMKgXkja7/2B9XyI7Q5AxcyhIgmEecHnAVitlneqoxU2U9jvsBB5PUqHvQxQFaaC3IsaKM2pDy0yMyRL2CdMBkm74T03cQo34OwX0GzGnT2oAOaUOpUeTiWoqviewjBL79v0BQNEKLJ6hbgA9jSWzAkPkZXKIfbdNrbdWkEGxUxdfRm9V92IZSTm1JRBOOe4QT2ukxgfMsZnLZqR9YuAlZ/zx8d3em41fM/EQe4b65CEyuXyeRzPtbJENrtjbFu+roqqWcjjkmdUFiUMTE/sLJEBNpw9hIjsY8UZWpFYt4ntfi1lCjVlNWY4fCtJJ2CHiA5JSEAJxDO4TOZ/aYbpZey76H3nLKZQWgxkO1FSvsWQ6/uY8H5EGsBIngFZF/uWAKKd99kMbKGO4l4DlFSTWVT4o50wX0dBMHXSjloTD+bo7QjtKXJIyw8vw/TS5wwAxBXzxeegiSWFTWXAzQzVgZmdBAqDV56SlcGlswJV4KlnNeCRwLSno1FhuMhZqAkrdgvUt51SvFt8XY9tVE0lVvf2WMf78338h7fj+JO3k3iI29icpnHi7EoMgYGgexz3VfJudETTB1YXpQzLDAf/exYaFhWMRBiousf4TrWLf/q3VvFF/RTzw+u4n+PXCCNRC8JnjDycfW35f4gE7Nf6PLE9yyC4dFwJoggU9r9rHxL47t7e/epVn5rAlfcrf30Bicrvy9cUDzhffnsu9h1s9t7phmKN08OUsAp6UexOGvUw7PWq/xNfuP6Z14DVNT5x/felnpdH7RXYNvSG+b7+oq/XvSh75NB/X+wr3GN6+GC/Qe/LYB+wJc9HBhaSbaQE356i+HmyTmfYt2SgiPCEf/Ov//kH3bAL9gIs+GZ8QCVTYUMySBvjTRfv/q8/jeqxj/qEASeAFVReENlJdKDWVcTixV3MPr2PWDYGrMaTaDCrFkMgaYteAj4zWBzciGoS9c3SDIUErMrC8oCcBygTJjApJw1lUsf2PImvNrv46mETDx1ZYE540VJNtg3TLq4kBa9sSs6jwIr5BYDV6BTPz/hWUKx0MUXyUS9j0izEZEIOKBh0ckUZLpdNcokCWNlDoDQCes0qQmEZ2BeEdCkpfFOVIABCEhWDJ0xBZQ4nDw9vduU6eUo5jbbHKws/DiZ38ziOm+iIyKaoRbKkFCZjRaIQXlFeeyhmOfkeDufhkLZfWNlQrxeKzW+v711Z6rlC836aFeHrazqsJ8U5TrJnzPWX8i/p11QeQr2ckkqlJjyNRgc5R24yeq2lWfLWVKQ0/tsLPyo5K4O89MIfcWPlxsUMK71aKNVHkiw6yfWWszqe1RHfqEaWiMAClKTAbChfQrsYZIzA1btMelNhBX70/v8qf7wAVkXvlBvopc4awCq//+v/3KB4agQl8yzGoUwsT9x7wCsYJ+dYb3cytmb8hPyPRpX70Ha7AbgEpKDQBIgGrCJVDDCqxnSbZE/WfG+qv64X7D9YVABCHCqSdDiFDO8vJmP7/V6FDWuCCTHPAkmC3Neu7WKekjEM19l4YU2ynPlcnhk8r542G0mL+D3FhwANpEZ4ZswwBGVCSHFqSQUflaZ0xFi5U6FSpRk810/SBAr/4ylmyFUAsgg3mIwkp2SKbWKepZYCibJIEuCVflYw/ZDrWqJhwEqyhESrJbefMaFKOIUDCmq5jEkLCJnQwbU5+ABYlWfP7CoKhImargwKULQvgJUPb73iBK6umZVi0iTTEFmSPlNTaANWLjiPMT33AqwWM/wumP7w/dm/KEwckUzaY7fbm1F4oFjlPk9k5AzTdGI0xwAX26KkBZa58HyxJnTAZZQ0CWb7jkkv/n5tdC3SVYNWasLxU1vdxuLmRvu1TLbliWDTbthhHz8VuZvo+TULNuPRszgtz7PBc5oAN/Un5Ars6aNTrOpp3DST+PzZbSyno5iRskUBfuJ62fwVwIr35/0xpQi8L4YZhGfs+hh3ZyXbCJAqaUwa6rhQ0DAEaQnshf4U3cMm1q8f4rDuFNdOQUtjJANuPKwWo5h/+1nMv/cyRqvayWWDh5UnsmZI2GDdxscpSblaBy7IzNy6uPr5TCgAOp/C86b/ig9ZDgp8Fo+jXiw1SeM/GnWeJQFWSZ2/Lg4/LqbUeOceXZKrkH54lx9HN17Enz9N4w/ejuJ/E2B1G++rm+AOTE6evothnPLcHOdkjH0W7jTGu6f4bNHE97/zzfje7SJm7SZmh31M54v46jiOP/jZu/jB601sxrUCT2iMSaabA0z0xxh3u1id2/i7n87jv/5iGd+e7eLm+CYWgADTlduGjB63ATcSpn2aVxt4NzMJj6plVNOFzLHx6f/6cRvjeiZZKgxfACt5wrCe5FlD8ANXZCpAF8AKYHi24L7AXT3RyQAAIABJREFU6nXThcUAT7Em73iOKMaU+oX1QRNEKwlIwI7F18HiiqiDBL9ZVLXtHcQWOh+j63dq6AzCuAhlOkxCK4xxwBiAA0swkeG20R/8+Txz2m7EqiJ1diXQSvtW+mzJx6Y/xfiAD845zoC8+22c202MkBlNjzGdnoMAvGnNM2rZDM+CiViAVgqBjGrxLKrbF1HdPI9TQ/2UzxX7PAEIkvRYjKmmf8x1ZXGPBl9UAVb8u42vnAyIQXAHpJX1C+xRACuZ5drDant4iv6EB9R+ABdY/4UBU9eLBKws3eI9+NoCWLUeJpdrhc+QACtYrX6OZAzNgLR36m5hwbiMpL6cxGy2inp2F4dTHevNKdY7zi8b3cIAkTRPGBuNHqwHaImA55N4vz3K9mIy7mO1JMmSxuuJmDGd4TyHdTXX/dbghPcuZjH7zD4O7aO8cGSRkH51Ci2pDaiYi8w7N1uK9861kvE6+yGA2KRJwGrur7liWO12BjjMGsok5ASsAAWXi1sDaQOjvqTQMQC7Zp9y3/EkgrFnRjpn6XEviqbOkwJYqTnOJGqdqVozZnbougFYSdJ3Aax8qA4j9eFMku+jJ9Qf7onCa89xrC5rSkl/eFGNTtH2O7H3uO8l/c57LIDVTKCVZJSSxnEW+RqV508DOQHWZu0BcPE1BQgtHk4bAEFkl3lesAcIsOEZn8xjvryP07mOrp9oXe2wlwCIZp02ABkw6iJqAcITDUo7pOjsu9TaAKENVhskBG9i1260pg1YYdLP8+F0RAFWei/HOANY9Uf5porZrUGPQWMPpdUdaJ9mSEr55/UHqJrDA8709IvlHOO9q+Y59rHbb80QSVaWrjHfX8+KAatpNDE586uOEY2wDL+TLYt/F4NtSXi8Rj425y6gR1lDH59/hlgSCE1WdAm4GBjZpVcqUsFUlAwqC/pVef+WhqH0onw8xbThnIa0YCkSawvLBAZ57amPTb9XjzoBnD/P483xNv7o62P8ybtpPI3vY3Mcy+OqkDDoKVjn7CP8nbxyrwalH/c+qkvLPL5MxvJjfeqi3r+P35j38d/9xjK+qNcxP7yJu8Z9ywBYAU4yNMf/Oi2LKgYDYlAKcPilgFUBp34ZYPUx+DOAaQVU+1WAVQJjpYf1MMM1VwGsylDAgJWl8QydwDcA/vHgxdeJtQ4hxh56H3V2Cab9esApQ5V+CWBV1lz5+gGU+gg0LUzUa1JF8fQzEJZD7hw2Fx86hfhQL5MSquGg2eTGKTI2cDSR12eRhOvZ+ZWAVRaZlylYAgU0syxOGFaYjf7Jj2P80EZ9oHjB78bTeA7mA3KoRR2z5zeSBJ4XdfRiy0yi4uJLkuaJqP9LQIFRTgJWTQJWp0RJhzQJVzRKwVDzoaSdSXTncTwdI372tI2fP21ip7QzeyaoaM4UwlPqJmvHROiizM4RzwtgFW3MA2PHoxL+qmYZYxhWTIoAz8C/5A+Q9fgVXfMCi9gs2wyrBLK0oVrjD3U/ZLadzIjUaQl9T6ovaWwWzZvRVRJpyrXi0OWhI2SN93kc14S4CqwiUpTD4ShKtb2/ZDGeD609ekpKkq9/AcR8E3mg7alwzfoqQJCmR3nvhseljKrzjhZ9/4V05kbbfiXpAfHhszZ42uSVzZ9/+aSBYZXTcYNiZTpQ0O0C7CWAlcwplwWl2S+NYll7TlPynUrACl8exa5iwE9S1Dlu51XcLWdx30zi+STkc1J8Ci6vg8PruoErrz/BKoGaxU/o4236L/9nA1alR7ygVBdlZfm7BLKGb+1rUO6LkntOSEf5aNDKoAFr5BhPm12s8ac6naOZwSaDVg3Lp48WcKpnMoBkbq7JKulDPU1E1yotkGaKZcffMV2EEYAp+2azFlhFAaJmV4wkSxn4e2SDgFusl16mqbAWzd4BsMJrik0dwIqpLQU274nPpZkGbNrt7aOBAbckwzC12EiR9pE+Ijq4mUgC4s4+yGBHcfBNKdqZrtFkpH8Sd5PDdM73TEgSkAuwCpC3yNjshXXZEWSojJSLYiinXQJGE4gu/kbcHRVgSDFodPh39hrFO41kLM5kX36MCaiKBZN7zeUATT+U9McQeCZ5kX5CjBwpp/NmSPzMZ9/19eUw5CvUtgmPBygxdRxAUhYH+NtMR5IDitGjCHWvIyQMeJnt1us4kBApv6tzLEmTrJBE43eBXwLv6SgDfN4bmn2eQJonwEjAS9gcGgLQHrNmYe/tW7EAkY3CuAK0YnqGt1UzX8T85ibq+cw+VUyCJTepxT4YtqxsGi5PnyfPhVp/iZNPGbIYIkXyRsXLnt7Ji6UenwRSffuTF3Ezq2JFo0qTj6dJYV5mYlVSTxOII4Chj9O+i3N7iNOuj8lxJE8c+RqU/5WtmkM+Eyq5lect5utPsX/YxQl6rdJLKBANWMGwWn7x0oDVDclgybgQHuYJLT5AkoQwrZVRbZmKXoDLcl5rkHIFg18DVqxvWBqlcDEr2NdMhRihBrP5AFiJiZBeVYVd9cumgtfFk9lMKdnSZuZkR4pNJIE/2dTxfw4MKwNWMKymMKzkWWZJfAGJBVOlj6YlUIeIzVPcVZP4rW98Gt97fhNLEgM5bWfz+A9vHuP/ebOOHz+20U5naDwE5rAWSB+W/Ua7jbpfx/duR/FffqOJv313jJeTp7itYCfdmL0jthUyGMBCgzeDP5EObFio85jPbqOplwGjbNOdBFiN5DEDC4LGEkCac9mnHOyTQ88AYizAarNbK6J8vqAmwuz1Ma+ZE+mmNFqSVXldq8A8kxK5j+MB9tM2TidYGwAGEYv6NmbIsdIUWcX3kWdwJ3NzNbNpRsxaqSQtWpjhQYLWyezb/thG12+j7TljzFopJtrzZhmLGWmxyUYBQMZvpj9EhZdn20e/38W5Y1/plAZY1wpOi9GU/dvTXQFhyYpFinnoR7HbnWOCz87Ni5is7mM0X8rrVFA3gBOSVNBhNZtmeHJNkLJ7KpzyutJ0CUvPWHJk7+wvWb/BZiRUQs0Tleu5j32/jsPZMjdASiffXZLcAJPs++X7YYbVLplo1KeuXcS+m7AODNoUYIHn0UAPLC6YM5x9xYePazSJ2XyZgFUV6y1MmFN0B2qzadQNa0GPqme0WlcJoJzH8bhuBYhU02MsFwAz++jbJzUjeDkCdsCOw9JCgFV63Wnow/vYP+h5UZp0JoQCdhQGkFMOXUf5fWxTEmjACmCVNQ4Tja8p6ZP+mmPskSwhoZQ00OBSYQ0B5qoh0plWBncXwEoJellfUX8UwAppqgArauu9JdvqQQgMKff3CrAqEnJj0t6vlfBHbXElKbqw6y8KjQLYl4GRzvVsTtmn8PeFXeSQAGROyOJgo7UCrZBQ2vfMg32z8LheTjEen7FlsZ+urxEfuR/JeEPelwCfZJTDeechBkwupXtyTupnYB9pmSn+YM38VuDn4VjFtj3Hdn+0DJtKQuasSOUjKhmTu09hhN2L59jHAr+8BhAIwHKnn8f+XnF24Gk3BpxN9Y2YuSZUFIYjnqmSYvFLgRzmU7v8oV4ym+4I1baASbKr8/C7rNfic+ghHYw9gHWsDZyEytpSpSNwshLQPokmpucmxmc6Y3uxSa2RRAStrcwK+VWA1a8CCjQYL556A6CTfr4f9UIe/hjIc8Lj8AUe2OVwtbB/BNgJM8BjiUeGdQVolYAoe5ek5TDmtqrNec/H+jZ+sp/F73+5iR+8jdjXzwI8F8BKNa7urfsOzSWp23ltaZXyy7qeXwdYNQBWu3fxm3cR/813mvh2tY7l8W2saupCF+WSZctbDvuDkRiJIqowOAQ4F0Moz7pBhZI9Y14z9mMnV5thVWrr63tzDRh9DDRes60K4eYasFLgAf0Sw3+sCrI+FLs95dv/fwFW5Wzw2V9SfC995fV79h5bGFaX/rwAaN6q3AvJCklgQfpM/gWAlZRHf2XAKjXXZZPSRVYiT06O1m1sf/hVnN5sYtqeohlNMhIWaR4G6edY3K+iuV9F9XwVx3oSXZrZAVhRZipZItVoZrbgCk6E5lTGudVqHoBV/LK+NRtvmWxnCofYC8AJ49gdIt7uOwFWb7ZtHCa1zEkVe1s8NFSUZkHHZqcm0IDVswC0Osbz6GJ+7mI8IckESdAyJglYyXdJw8E00U5XmUFbnOBUSVMy3dJspEF2IYbGEdMfTd0pTlWgJtuqaNNrDiQ2Jw7EITI3EwtLapKkIlwfeA5VAK10x3F0JwAYGj5Sgi5JZNqak9XhBIKLCK383oCHAasCYpW0vwvQXaR7+YC7c75M2AtjLs/YwnYq7CYhx2lQfY1Qq8FJ49YiBSyYzAcH9mXfHfa65I8N99p+KgnOJMPu/2XuzZckybLzvhMRHu6x5FbZVd0905gZrAZQBCiSEmk0mpF/yGRGk95JIt+C4huIehZCMgg0AiJIcADM9HR115YZu4dHhOz3fed6RGZX9ww5oplqLKeqq3KJcL9+7znf+Zb+5+uNFBlVAmhKaiseXC4wuD/DYxuTwTFuJsO4v5rE3dUkrjEEx5g/D4jzJpRpByljLA2p+bjPkPDe8PdXB6kuG+rzBnLeVPKxfcKs6jEttyH5LbJIy0NeCWwHJkj2EbCPiGNVAX1gWe32mIjiUcDkDQS8FmCFzEsT96qyKTkrGernbqeGdyL21biXC7J5IaNEWsxZIJmHlo59fsrfIS/k58jvKc2ci18OIIhYQ/jzqMg6CsyyBwKeU45h5s8AkYAeYpHlmoc5uSb+vEjCHFGh983nQLkf4tkgc0OAlJQC8vqUXMMkzUwzCnCMbc1IZNJMshXMIUtf+PsU4KgUk/cUPnpKUBl6qp+PjxK+8j+gX1NAADhQoEhSzPejMB7XvQePp96WlfU+I7ojXtc2EAX4SumK9iLWqarofln2FOec+pWUUH+n9LhR0W1ZCGYCk2Ys3ypARkArGXnKi4Jzgukljd8uNstV7FZLeV1NRqOYVlW8uL6SpLRpkAlwrQHZYYxa0reFNaQ1aU8q5KF4RlW1QQ+BYgcAqzZ2NK7tXtInPgBaWbdc93o6jeu7WwGa8nHB36Umxr2IAfMJeQJaebjguO8Ec3qWlQtcZJY9vRvTYHlVwcZsA5+kVzfX8eJqGrewzmCgwNLkqdLsgTH5Xs2vQzeSns0wQ+EmhB2QGAgCizytBHpcPM2Z5sf7ETuP67XYKjFwu0SiONCZTOKO4s5nw5j/6GXMfvuVACszFSyx1Efx8sj3rSbEWm6Pk86TicSs9KSf999iCJETM5oc+QjmGeDGOmPKZebaZCJUhj9kQ1sAq/Ksf6xw56dSOBdPDhNzzQpDYrQ9NfGLTSNJ4L95rMWweqivxT5WwTpkwpuNinqYfKcXoRyATu3qUfv8Fy9u4ou767iqyJE5Shr9F6/fxi8WbXyzOcYJg1DkpgAu3GfJ+Zk+tzHaPsQP6l383c/H8QcvBvF5vY67ehBXzU02y2bxwZopLBIabe3lAqXZS2ZxfXUvxtHhMIjl9iBJ4GmEKbFDDgBzeQ4923Ji1R62YQebaBeb7TLGDeEXFOmk6L3llBcogmk1gIc8XjDyF9ON10RAxkoGy91+HUexrAwqXU1eGIDSUIHj0o0vYBWyGf7ORupsi3jbzRR6gcQIZgzrk3sFQEczKsBKhbq9VgAkZpOrmGPJIO8VwBInAR522xixMcBI3G11TuNp3tSA0YTkUPOyV7vZ2MO2F5VCyos4dgashvVVDOd3UV3dxnB2zUTEjcLJQSAaLOXA0wudWs7NOQxlN45pIpxTZfZpAd3cPAXqpU9Z+rByTTqGPXtSxvCksi8Tew17gVPcMNK/6RO9DFjBBjZbivvSqzEAYSssCWBYTS48rwBgDHLBiigJcH6eTjqTkdNV9XUcTk2sd4NYbgAiYOwPtEdKwqQa23uWtsh8phkSsH9NmmNMJjSHBKwsxDblqsO+E1tKRtf2B9NzW+R9u0XuOd5DtDcIgDL4JBZectUN5Fo+WRhWA2z4xTwsputlQOT9zH5Xljf3kkC+b8pskfNfAlauw81K4x6JwaZ6mTOdBGBYSQzfErDaMPCw2kJSz0vAKvdF8WBSLgoDT+y7lEBSr5T9s1iHqE7MfbRI7i3lyvM3bzqN/gg/UAVRsdYMmlA8sLZIQOZ3Ko9ik1F8zgQ+YSSulFKwm3NSXjnr3LzaSkBG7UrX87OkM0/MSKf2Ob2Pesz3kPsB4DyspnE6UZONY7dHws/a8jCKVyt7o+MpxnuGMlmvSDgCWHRQuEPDszzyHgHwSn1UU/cJaEhj9GTuqaphbWbMoNj41Ahiedrv01JNGmcznen/TDyw/Y3tXz3Io8ZTjZGeYwZ/ijefmWVSBlxI1iThHSDmJyEQ3z1LoItxu5hVWi++b9/HsCogUjlgn5+DuSL6nqsoO/z5BlfsIcc+UD6c2sqbNsPc69u+dskwcyksJxqFQmQ4RlHo6DpoMMTedYphcxVd8yL+8iHij//yXfz08RSH6Z38Xe3giX0CQU0mA0jZROgHwOivA1it38bf+bSOf/SDKr6oFjE7vItpxd0Y6r6KGJbpnQTcAFixAgrDykqFUtn2V60HpiRT/s8ErJ53cr8MsBIzEtZauxFD30MBe4npa7+HYQW77VuD5QupYg94XzCjzmuIGt0Eo9K7Pl9nz8G35//u9F+fJeXXGbAqDKsckvvgcDBKAlZB2msyrIqNimW7ZvgCrD9jWP2LJx30EwPsjwBWpuFCz4RhtY/dX7+J9vVDDLddTNh9xMw4CbACRr19eRf17TyGN9PoxkN5tsj4DoRdPjmZ4ybmn2UCfC0bMaDVcNrEUfrTNOfOXtupcKYv6mEbVrFn4tN28fVyHV+vtvFAml7V6KHRlEzvJyV3eXVpLK0JH8R0MIgXYf+q+1MrhtWogrZfSQ4Iw4qpQQ9YJahzvlfng0YmyHqvrjjNsDL2o80ymz0kgTIKTWNMFRQShnojA7Dq6caFdizTK2uw0ZzrBkoy6Jhh/AcOJz7MLgPMUpOb8cz2cvIHrJAnjKMC7uTnoOE+N7zl4ThrdJ+gzMVstdyjAgf1RoM+FAqTSzap6XGl7bVQE8ufwS5zAuXJiekkl6yPCwMVP3jZgBjRN+20vNfnwJwLgwJYlRRBNxlahya3RHS7qI77mFfHuJ+P435eKwFsWg2j0uDBj5AM8JKNQKNlSv7ZgP8SzDtvank9nu9yv8p/9+j2rwJWXXxO/71LTLwPtZIIxe8GrCLWGyaonkQISMBAFjp7RtvfXM99KFKA0WgTQ5tGlzaOx+9up0ESCXsUvLCmYObAoBrLmN7eDR422UDcqYr40uE14w3vPBn2ezGAhfdRpca1gFQCh9K/iELDJro+fQXGKdbd09Blu/WBqQO7JFuCD/h6TGYzvW/AKqK+5ZMzGkqWKDaXvK7sNaOEEwpbPA9IypGExZR+Bw/hDabyUf5UFLrT9HKBearXAZjBaxdoBSX/bITM9xGLC++rahDtkGIAV6RhyjTS1FvAQ5kYpndQ+mdRkJWUbj8ZKevNU6CP37aK6wnV2AKPnBLLI8IGufMJps8wMwy6qHFNv77N2ib829VaYBXNJVKp29k0ridN3N9caQ3Y2BOpTDLLTkMluC42u1jhvbOFqRHyEpvN5zGdu0kuDQb7lKSAbSejboAqWFqAVit0P4Nh3N6/iKvbG032bO6cG3IP4LrIK/IMF3xpsCqZZ3pZ6T6nHwR7qpo3N7ACooDIDvsYdK18jF5czeJuPhULDaNF1rZ8r5is7VYxVux0ng1idmDYjD/QKdrlhiovosWw5+hknPIo9yCTUxYVHoKUd72P9ft1bB83SlE8tYwsYOVRRA7FsJr9zqdmWGXalu8XTEMzqiRRzPd+CViVDD1vIeVfLgGrp4ULz4JrYzc/kndi9Iz0j49xbUD5gkLPdy4eKmX//27AiusOaI18iNuC94m9tzbHOr7aTj4KWEkSmIBVkSQYqyzngN/hpK6jXa1kpn8zGccdARMwdpg6D0fx5nEbH3Z45kExJMWHIRYm0nszo+UtdIrR7jHuYxl/59Ug/vDVOH6j2cVddYrb6bXBaaXkUAcAWAFIbPTfiZto4AaYBGA1nV6LYbXcHuObxU4eISwgSSphplYMFAxOA9iLUcpsjMHCfhM1rIUZLFhAzddqKWioAAkAlACskLWwf6lx73ZK1hNg1W0UFEMzSdM+re8EWIn1qpbQ0i3kgAKskvkhf1EAq2YmXwp9DTIxgCPVkwasWphl+IaJhee6bdpMYwaoIvSLZ6uLDnkbHjLbteSdvEEl9Y5hoiVYRVCQ/gzwlYDV/hADQCYap8Mwdlt8/CYRk6sYzW+jmt9IYqmB3skJt/Zfy/rR/FbvczLmPweY6KyHya6ayv+Ta4O6+GRXVdRkHnDgVbbv1mr6AKsAYZ4DVrDpGMYWaRyfY3bHTtfpKRCRMi9J6ZIRgL9OMowUJiEg+lyTTOUVRVz6LI6DSWz3o8Cqcr1jYMBr50w0277/LfXiqo9gk1anaBrAL5qsdXTdOo77XQ6wzH6Sh1UyrAxYoTKAmQ1jpjz/HgAAjkhSJrAqo7zy+SjSSQAWfrGGxGiRgXqCMBeSQJv+c31tqm1Qwqwhfi+pdyXYwo09iYr+/J5hRZOt9OBaP5O1j39bt27NzuR8Vc+T/mTJsNI/5aCHjZChg4Y9SCA53/HczCGJ69pesqH3d2leL9CrDI0YQPB16o2SgcZzkK0BrDcAK8Zb/ffMwVWRmwpAlCUEP5fz0Pu/zrxsZAsj1gDqRVqlBsEwl9LDKdcVywRgWUmBMjan7qInAfgZSRK42/tcZnDE+9e5tj5EtU9jbAgLk2GwPdCvjmsuIqxrs5pYFZAjoDwUD8JiueAez6nhvK8xNYLYVcWnubxusyCRdZb+zyC5vT1PsoM5iIXNWWTQv3hEqYLTupKHVfEozgEhqZPqcGGvdZY199ev+DCzLyFRS1ba9zGsvo9lpRYn6/kCVpmVkySCC79fSSMTtHJK80nhFTrJvwVY+TpQNrMuBOCl33Spvdm3sOBiqBjNi9jW9/HnX+/iT376Jr7ZDGJ8dafeGdkfacrr/SnWHUMiewHyzQl5Ukv+dI7fdyjfx7CaHHdRr76Jf/ijm/jvXkZ8PnqI+fEh6iHnU2UrhAwpomYHsELZwP1i36JPsalA2WP8Y7VC0qcA8FqAVfpYlXUlIJGzLT/vOfOovIHLXrV8Dw2eU6qpQSN0M0IP8G9EcVV8jwtOoP3MDLXnkkAk3d8nCfxVAKu+7/6IrPBjbLKnDPfngBV9YxlQlmGgAfvi62w2GYztXYyQBVAvi5CQqhMZyqO2sHenh+4pp/3X//KfXyyVYvZ9bm7ZPwstV28+HwBp81dtdF8+xPrnb/XneVUL1WSDwAiQcdf9Z59EfTOL4dUkWpK/9IAasLJ7gZMdhBKK9TOMUT2O0YTdimjycQ9YJQjuRZVaM6aY9oCplAT4frOLrx6X8XbbxhpfKxhWKtdTp64FXPBAp2akJN8MKwxz4yAPq2nsoxo/BazYRQtgZWaYAQc2P1+1kuaQgFo2eKClguTy0gq5PR5iIl0C6RcJWsH4yOaIDQLTS6c8DcXq6I0dNe6iWaYZS8DKozx7UNAID8axPwBUjbSxA1gh8TIg42ttDw83HyrFUlNc/gw44YQxL5jCR/AiLw1f2TEvD4WUXyZYVTxpys/R98HbRqboeeXKA1PASw6cMQ0PC9m03icbAId2RgPbTya5TMXovZ+Y5z26YFqVd3z2o/H6K4wUT92cPISMp4kubppBvLyq425WxYTJLeyqwF+kmMv79enW5CbnqV5hVpVHrfz+a4BV5Z6dtX9efQVEvWjCzxySskL786BvFEtTKc/YMiU+DeKbt+8sXUvEG0YKaWywifilNDgaT6MUkvyJso1pOlP/aqjpN42GGAB4DSD3Iua7w5+Aw90FdMkc6LMHEmrsC7X+Ol8cxhRITMEyVQYgqmx8+E7BtPFkN+nmZRNJdt8aGnwCVpLNSjqrGsoeO5OZ/K1IJaTJ4FrKcwtfu1El8E6TK7sP2qA9jaN5ZjTdkg+vk7KsivLPYAdkH2StsTequAWsO56iRi5wPMb1dKLrJF8UACu8tYcRi+ExNkh6gwmt06+QA4rVeUlbVsORDKsS7pCT8mIVZyDda6P82ZyajBnOGZQOnZQD4sFx2uPnNoir6USsJ7YIUeNlqOsp8vJxER1yPRIgt5uYDodxN5vG/fU8riYAv3iOpG9CGpGKTcv9Glax2nex3LSxWO9iuQWcH0raN7+5UZqkJ7ueHFJQUljCthLjCm+rPUk+GwGO86srgVZIWnmd3FcSXy85VqVk8cVwcVNAKw8TSoGaAwjJhc7SXzFbxFhD8tjF8NDFzbTRfYStA4aLZxcgLPHtsV3EOFkgZZjhRjiiOg1it8CXB4kgTCuYUgZ21eTRvCdzV889nkWcb+0pdotdbD6sY/O4jVOLKTtehsfoJgMDVr/9WQxvKAZ4P04bU2pSSRXS3XfzVnYNr5cy5c9Je5GM5rmm/Tm3F58PxbfDnZSNt2E42HyZ50XPaw4jil/mfxZghQmyPNp4fXuBhay9DQyrbZ2m603vYWXTdQPrjnEoBXN5p8n0TocQ0ZNaGqVTNGOefzYM5MJ4eoxlfs4ZiwZNDBQBmyQr80CIdhqjdhHX+/fxhy+O8d9+PomfzI7xYtTF/dUZsGJtFcBKzBAxrIp03JJAGDfIxPCwQmLzfnOKNhMSVfhnUh/eFhqYyK8J1hnAEM/KTkbkkwngzyr2q29iKBN1syLEfKpKgzW0+b48gDBkBkzCRJ0kLYDpUTTVjZhfNCYllEA+SwBveLyoqU1/In7G2KCYAAlqFHnH8CwmcygBK0lrAC+GVUzriRi6BBJwL7BSMGBFouYqKhIb65FkiQpt8OxB0igN+xTwQVrfIY4wFTPEAPZeZHrNAAAgAElEQVRWu2N4MI5DNY3h9DrG81sNJz3VRna+8xouNZA8SAzoKnZdhuzm5vWNaz4DGgUyAWcfSdDqpHrVZ6zAFADjBKsEFg9Kg8RagmHklET59HA1MeRXqtlTwApAC+BJUqz0BvN0/swIKaBNAazYzyfJtDkNCDKZxP5YxxZ/NIJ8OiTuaYJ7Oe/S+3WK1xR/vpphFDUPyYUrSUcBbI2n4DvIa0J+7OGJmLHysNrpvWvdXAxY2CMMmMJePktOxGyR3xVf432J6+L4evYUGED2qnUdfgYWBKxkGA+vXZLJHCgVGEhbqMzNLXfiQ/1Fsi9luA4TESnryYDVAQZsMqwkBwS0yqAkp6jmuSqmvj+of3hjAJfDyVhqjzIosYKggBBlXzy3aKrA83t6h2atezhbADbWvsDQPSE5l/42rgN0zQRAeViv4yQBK12zJ7YC+TWZVFkCL7y2HEV/PhPd8+A1J8BqyCCRTYl77zTl7jAQexoQnYHSmDAUvBofQUn3Grg00zrGV3WMprj8HwRckU4neSMDH6wYwjYRrXzGDDroPmaiblG9CaiQYiPPpQT3xPqEgaPz23V4AY0YMNiLj+CGkb03GVamr5cZa+YNsTe663PvwPpD/kdu9CjGcdzTYyKl9JlXilzlYGiem8qb7/Cw+j6wSv1Y9kxaElpqXkv9Gsl/L/3aQUwx10vFT833P3sHgV30m94/2U/Zk8SRKoSE9C49HdqYNgNZz+ybl/Fwuo4/+3IV//GrRXTDJmY3tzGdNLHtOhFJ3m8P8aGNWOM5yIulfk5J/n8RYHXYRrN8Hf/09z6NP7rbx2eDh5idHqOKnXwSOffEOi8Mq0GIYcVzojFv9jXl3pdreQkmOXjAZ6kURrmwirTvox5P/UTRw5jvY1jxs+T/CPlEgNXOfskZdKPvr372ErCi1rZaBFzAve9TqeLz+68ap+xFBYSQpYb7uOeg1bc/10Xd8/Wo4X/PsPLaMzRjfMBeaQarNL8Ts/EMWCH19Sjf/nPqVRhqKsW1DGpy6G4Pq0vAqjTt53ZeCKCiL/PhSKZLAayO36xi8TdfRyx2inWHGESBMgSwqkfxyecvY3w9jdG8iXZwkikxhz9SGA5MsVIuACuaFdhV42ljsIoDP9lVjuMtUc9G0WXQSgk1qGJ7GsSb1TZePy7jw24f3WispoeNshgrelPLiw/lGQaWGFYRzekUdyQFwrCKNianXYwpUAHQmqkSCA1YOT6Wy+sEuTwik0XlBZANjXqL4mngVL2yQCSnSRNLJ6ZxICfdNJlWbI48HIBVJAIAWDExtJ9VSfni+9tPwYvE0w2SgQCoBFRB/C/G9AWwSoaT9utiinsB9vCulKKQTUehc3sPzPWQ96Q0uEnKy6Yc8zuKBg4Ng2GWmRXvJqOqz0YEFw2kU/Q0t31mwtt/UaE0ltekn5XAQAJsBscSbOsBHsP6ZmR9G97X/g9gRWODZ8noFPdXdby6nsT1hIanjWOLsagPTkt6yoOa8Z3FMPNCJvmkIe4BtOzw/jN/U+vYp3kWsCqf3XyfT/GsAtydf1CZvnkfts/ZGfwbxMPjUgDVAR8c1hRrgsM7PRG2G1ICkXrYnFXoL8WhIqoP0dCcizWFwSUmo5a3aeNqdyp4ibIuYC5NpFk+ZijShLCoDQDa+LYcKAr2kQzQsjzWmhL+NL1kOjeJ9QbKacruMlabRov3yE/dKULea8PMslyjhZUFc/OA74L3LTXbaShuHydvzG5ORmKM8LsI8wWoOvtQ6/pJ3ifd/zCGPJM0zqJeAzgYrJp2h2h4QTRMMCSgbuMDNp9E24zjsTrFQq9/LI86J72YYSUWbN7PkojDfxZzcDXVWv5mvZxh93NXUuS/Tl4rE5L0rwJw5DXt27hqKgFWDcAavmIwzWTcTUHYxYe3b+Ow2cZxsw7cvpDGfXJ9LYbVpBrKb+YMWBGugT6Uop90GYNWm/0hHmHMLtex2rX6t+nVVcxmJIe52iqhATDqttu9Pa3aLh4WJCV5sogfIKDV1dWV9lAlOJJE1R/glw/gGVwuEdZFTqOCPmWU9rfJqZwYFi425HjDmu/2MRlXlkxSf+OdpeCRgfeWw0bXAImjX4aZG4rj5jnZtPKzOmw2kj/VyBTENDGbUQU8fo+SCx1ClmfHYexXXewW23j45jECwAoiLzKkJmL2G5/E/Hc+j+ENrAR7Dol9IVmtMtJ6Fh5/V/as3pg/HdBYF5YGlAM19z+XNlm4ZNFSfHnSX8cFoL1HimShNAx8tWU5NAyWBH0Xw8oFkxEK8b0kCbRPD5JAYradEogk8PaJ6boAq5Sfl5qgXwtCD6lwzcbkuRRwjOQTKcfQRf9ggAcMjYj3JgT4AswAarh/xGjPJjHcPkSzeh1/++4Y/+A3buJ3bwbxojrENemjaXpfPKzMImHPTZmN2EY05vhUzQMj7tNxFNv9MB63A8n/AV8BZbV7l+EWtREDRMINJKHh+rQxnQ6jqZmuLyL2jzrfqI/EVIHdUpgqPtEsp1JqIYCEwQK0FoAk49GVQBKKek3sk32EVAgJWm8CrL4SuZfNtC2P8dcUIAbfHTGHYCeqtsLrZCRQBQmQwKrdLo5I2xjskaq03yqxF7aln6FM4+NcyVAcmCGUCSS64V0ly2z+jlQyvNthcw7qGEzmMZ7dRNVcGSwBMGa/yah1saTEkDAzWwwjsVtd7/WAVWE38KnpVyWGR4JWZpUnwCVpJUA4axbA6uyDo+uD2XsPWPEg0HByP5z+ZhaePdxkZI//mBLXcnAqwMLMUN+LM7uKr5qM8fhhx2LlAlo1sWdtdfazhFGdeQ99XSZGgkC/k4IlaFrrMT8H37VlnE4wqr0nlHWLh4YwaXnY+pwxIHvBUElPR+6XvahGSnP0XlE89gD5+LoSbgQ+5LAAfha/ezvy+7Y33OV7T7CtT99KoCKTylh3Aq0EWJHQaQYD+1kFKMaIcjAWYMWeelzvs/F9yrDimunrVBPlSCTDMRRYQo0C47WOOKQk5omHZO55Z9aV7+dZNnhuCjXE1gDaa1+y+kxGLEebB6k+6wVY8R7KEDoZtT1rqDCGimly7j9mWF0gl2yP8ni031VqZNzgKySi4pjS4NxDdOow12dYONBbCFhYbuP0dhXHxTaqY+hcn9xNo76uYzfcxalmUNfFjjTJI2dgFViasw5JgDdDtvgQOtypr2MzaCqPpCTsWQplBs5IjEtdl5JkBjMzGVQ85A7JcpJgCVGCZcrzBFNQq0PnD7sB15Y9vVFYAx/eV0mX1zTLAGUJkRJgdQbLnihWLhgv3w1c2X7hOTO8VDK+7+WepQVIBhzwZbDf+V1DI9WsOVzXJTlETcKUwCqCWzwoEwNRBAv646N8otvm8/h608T/8/NVvF10cXN9G3e3NzGfNbFu23izaeP1qo3X22M8tKdoZRtNsmXWn99uwbx/6By+6JndZOkvpgBWj1/G//iHX8Tfmm/j1eAh5rGIwXEbVT0RYEXCsk5m2GzUp+nkPIJUk+DIJQgrXuzFAK0wrDxg++WAVbEs8ljPdcwvBazo7Yfci42YRwb73TOxvj4KWOG/qzPVvcyvA1h9jGH1McDqY2tQPn9PAKsStppyQPaOpPXQd2iYTagPfooY9othdQlYmYWP9zCSQPuLmQmnOvDbgFU2vPmEG7BKw/LSDOEDg1Rs1cbx7Toe/vp1xOM2rir0htB9DzFoKoFW95+/jBrAaloL3bwErGjYmDJ4UoD52kBpgE8AK6U6FK8jo8iXGslCC93T2MAIWZIOuIjF/hDBYawbWpoyo33y01OzD8WuvmBYneI2TnEfh3hx2sXk1EbdABbxmmYCrEgJJIYePxAV2Fm8n5lV2WsnYKXzShGVcho8iyjEhMD/CECkMNeysACsYtpNWgaabQFWIwNWyBMxOJUJPUUQkxp/b/t+uIDnZpcPSboArrSRlyhRR0c66jOTZvJ3AT6FcaURztkH5/Jz+wPZeFfyYZIpJyNpzLApFpK5IrnF0+9VJuv9w1C0MQlqiXyvaWSZ1CZlOicikl/kUZk8HQudClMsf94FKtZ3pV53OWHPRtGsKsvSJO3piKI/yPzx5c0sPr2dx7wexgkvhe1WNGnLF7xBWeOevmwYUEoq4Vf4bWDMr/O//JdjbcuqOpOqvMmX5uvpj7gErc4SVoN6l6+yAIujeFwsY01qWd4TDm6h+8NRvH/3TvI3zLCZpshoGO+I3UbMKuRe02Ysk8VDm35WatKQZOwVTQuwJYBX/gf2yhCYCAORWOI8dM/R3tZds2bwwOJnS2KRaD+/81rrBlP3jenBKWv0dNH/rSRA+iAh/wC6Npsv0x+eH3kpZdrcqK5lQsv7xuSdpFSSarQtUogDRCATxCw+0wLlAZcXVuaDKnwpyM2yEYhL4SdbulOMj8eYHI4xbw8x647x+j/9VOwOpkHNfBbNJ7dxuruKxYTY4EGsj6xO9udzsIMax7z/niJnQSTgKXdDGQfnWO6Z4bqK3zwGiodVMWrXFJr7n4DVLYbis0mMYS3FKXZMIyUPtUffu9dfxWm7ieFuF/NqFK+ur+L+ah4zGkxNGU07vzSsVaiFfDkYXjD1P0kS+O5xER+Wa7FFx5NpTGdIi2waK4BE9+8o8/XNBmnVIb56/bWmNSpBDwfJOG9vbwWwifWZE6rz/nD5NLp4OzOsLC0pjQPnSAXzQR6CFBc5caUYQvYHzZn1mcwqnlSlG8lbjWpmLy8kkt3syeXGl3uEYXENC4s9G8BvvY7hfh+TIeEmAOkHMU3Y/5jQaWgDqImclIZ1e4x2tY/3r9/FaXuQDxZAYtcMYv7FfcyTYQWDWIAVrBUBJAaP3VsDTuNNl3uk1lEOaNJPpZ9Gll0uJ6baC3Um4QGBRA1mladmmu6n1EgNfQ4jngNWZbpZnvVyZ55S0tUFn4ccxXQdQ+DBRKbrf/rWgNXP8LDCdD09rCwJvAwd6YftKUWiwmXCP4mGiWaaEXMO02RyvcWgysZPaZlKgnRV08novonxbBKxfh/V45fxt2+O8Y9+8iL+4L6J+zHm/I7Ydk+RBucUdNmccV8A7Qp7BMAHlpLSgbtRrHbDaDs+SMbc6xkUKKC0RZhFbo5Zc1g5DQddzACsGsz9FzE6bjQwALyRRAomgAAS32cz3thbYZgCWAEW2NxZzk4De1EJvEwmQ2FaSrKWQxwNHbT3Igs3WFW0IDZBzp9x4GdYlqoJ+PEYDabPXB4GJ7utgHLOEj5Gg4PCGmqYugwR0wwdZjpn73aDJwjeqiclWPO79l/dM4I8TkpS3tPAN7MYT29jPEGGh/faQIBNMdTGH0CST7HoPBhwO2RmTgGtVAvmWcrrYG8osiS+13nw5/ctkDUZHQWwcsM/lmF+Aay07nsAxgCXGR5puo5UDToKA0o1XQfJjsyaKc12qUPEdZInE35oHSy9AUPORjYS+AYypNnudpl4V/rEMiTjnYfCJKYNnmGw/fEfW8osO8Ou+3RLgFslcjE4Yf/TsMmMMu+vnF+CDcyWFPg0FEhQgITCFhNgCnCctbWAFO5DSifPgBVg80cAq/RlAuRmEOeBo7OryzBCAB+j7sLQoVcYGKwaYWBLxDxl3hZ/07Pp+nNJYNIK0gvV3kqsHX4/IHMbH7SXXDaI/vNT1n7P9BX4WKwnDM6Mkc+IVogzCkmMMMSRx28tKVYx6AP9Elgpvpb+3hcyN6Xipv1GmlL3Et1yBrjaVX9yue7FpChyXq0Qp/8BVlGH8fN1VmLhsD/GmJCoh010Xz/G4cNaSfOzq2nMPrmO+raJdWyiq4+xG+yVSsdz1IzGMUkTc1JZZeAu666SRJ7OtBfG9zrTpFTx80u9KLsJQKWsoR12QMPM9fLz5cGBU6UNPpQGm/Vx0P5QQEA9s1HLs8oMK5vzC7SVFyrsSli555RfyUS/B7B6Cjh9e3DjQcF5ImpArTC+fWL6XLWxeCGeyMNKkmeA70wJLyqWBHV4ziZT7hn1DJ5i6qxUE+BZqwTYQRebQRPr+vP4alXHv/+bRey6Kn748mW8vLuJq9lYQ8bX61387HEbX6728a5lmASAlKncLvc/+uv7AKvZYROTx5/FP/ujH8Xvz7bxcvgYs1jGqVtHPZ1Fu9s73K3I9wbk23rAVnG+ZHLtZe0nAk0CVqqj08PqvyZgxbDFgBX+f2sN/IujMoBwYfv2ksDJREM0A1b0Mnlre7ZdsjpzMPK8bjrXT2ZYfQywKuvmYyDV5d8ZsCo/wS/EvtG24VPPlri9GVYlEdGAFfWI6x73LLxH+i4lCctLsjeK8f71f/yrf55cyWSI9D+8MEYuHhKbmvTAyJjp1DfL+PBXX0X7dhHXMiSkkNoLpHrx2cuY3c6VxNWJDUSsZKaqyKzSdFYV0rw7GAp4w8wm9rBKg0pLaJ56T7m8c1XAFH57HMS7zS6+Xqzj/aaNHUBFhdlfkbElNVCAVYGZTOHUJj6w6frNoYvb0z7ujlt5WM2hpqoRnUaMaEYrAVb9VKQHrPKmafUUuMcLXgO5QtnrpxfpN0PTocbDUa1K+UElKIlGG1t8GtKYT0WYjInN4CDdbDzFlF0j/vRdKLI5FxiwCiwBNHBXJE89/Q4qv5qPNC9MgMfbHk2edryLd3QBkKj6sK+V2TlerJIfiq3CBJPiDYaXJVkSzOiepMdCn17CQZHSwzyweV3lQDjrYhNUcXXjQjFBd2+ngHOFJXPB5rLepk9eKgcBjbblNTR70I2R+R2jGjh6Fd+ZpiKppIp5UwUDB8yT0UCLAVTBOvJq7H/11NzLA+bjgNW35UhP9+2yORSU3odR+Vm8p4wZebbdF2mgJq2FoZDFRilUeM3nmOvyfJVJnhtOyXZY84djLJareHxcyCeIzWTSTHQoSA8vr6n0EJGBOoaOexnhch1ZsQIoEl4TdRzK/WGva65iK9NulHyofcJyvwKgGHixeXive1eqoK9JaZ7N+uCCwDxwQ2vQyE2KIUlLiQGs0NhbumeQVSmBYopm7D2HPcVWghuFPcWFFXOBJhwmCP4k+EslI4smkoTBLMNteJ6glfXzkF8OcaqgtvuQmscwbo6DGD/AXP15TGE47mi6kFN3sa4GMf3i0xj/xqfxOKpiHdPY0IzBStB2mM2RzH4pFMv0zpMOARHlHuQwojConk/3BOiyf0lWYyknQBX+YzzgPCf3c2LtRxo00OA4xHAQu802tstlPHz9OmaDQdyMx/Fi2sQLeVfVUSv5kP0D4NyFtp327c2hPR+gUns4nzeO9niKNx8e482HBxkj39y9UFOqok17FWwSWAGdACv81wBb+XszsLyr4Utxc3MT13d3Ib5InmmlSSjPWAFRdVU5o2QUTEPtqZkmR8gKBM77AbSJJbIIG4sCWInfKy+TZwOLOIl9VczvMwhX5wAAL0yqOYA3U1BAv3YXVddFg8kx7DQwBZKKaFxlDG/JCZzGisnusYpvvvwmNg+rOK55p6cYzKqY/eBFTH78SQyukLbSPCDfMmilyj8BK73vklQjmUGyHHPqyXphLdg/xOvZz1FKYfQsoZSzDNATs2RD5XOs8z8NiAtgJfBDsgWzrOTNJJAvPfdSGq5W7IJhZXvKAhycYjd0SuCfvj3FHz+MBVit6huZro/SvHegkIY8MxneyEsuITq+Ielwoks4pdPEq5SwypOseM5AOjpGrefYPKMODyi8raZ1VLtFTNdfxx/enuKf/O5n8bc+mUazX0ZdaYTUA1Ya3Ul26gaS/dmMBTfk3u9p0GEGNtGdmtjtT5I+E4hBHSVJd/rPcSvwlGnGdUxqJHzHGI/4eZhiI0fb5sBAGXgpsWIF5URTe2ORwgLEwfhmLXg9yKdF53lWZNnga03m4OZ8PCYYkanNBYBRk5DXQEEEkusY8Mbzh8h0BkdiaiIvVyItybI8OYeoJ7CrGGo6ih1A0VNpan+KEYhlnEfI+1156Nml1hmN5ZVH/Ygf4GhyrWSz0XCioAfAcocAcV5wbV1vcNax78PoFOtd1bjld2ZkZhOZZxWvp8gTVadoPzLYRuEOQEmDbLmRwT2ASQbskhNhYK2AGstNDWgWQ23WvVMeYVmZmeUzEVPeYhKt9MX0GCyeP4OjgTEkrccEFthr8W1k8GAGifc/1QNi6vn1kNQ2q2HLsefBjFtHdyAZEukW6WNOehQDLyWBBRyCvYQfEV5oluEZJOG12+POgyHWvVeWUwJ532dJINfJn6OQgGQGugH1sAFGYJ+Ap2KWJmqs9FJeG+wyAeoayhe/L8tgZUMhb0KzkgBmAVgsZR1qCDDawmr1vqE1lyw6A5O+52IAp28Vf3YDRw9xiG56iO0Rbzl6AF6bfbUE6MO2rglNcB/A7yID6NG0jACGf6PEP++PpdTh+iKh22w2ZlOnSbkZb4DS/hkF8DjLfs1iUg+Tslgb2js8pqwb7pXuh+SsXvNqXnX2VTJLllF7eovZP5QQFpg5nfYn2E2zwSR2b5bRvX6IWOIVyzCqjvpuEtVtE219iLYCFNlHO/AaZEg4BRSqmtgPbYkg0BA/LrYNfEXlG8rwx/6n7BeFwcxz7JT4iGNLne8hpusIy26R6vJ84RGs8z6tUF0LMBzYiF0m9maeE/SS40ETdTWNZjTVWoHhikSS3oa1of0Z1qOKAWmDNUwo4SKFkVMsRS7r/mclvruuvtcoyZ9nQ6gzuy47lN4ezQM+kUtIidce7/NWShaPW5QMiH8Ysl0ej6bxUA0vxM16FS1gCkFq4+v4xe4m/uxnq/ibN228ePFp/Nbnn4l9zzj1MBrF1+s2/vLNQ3y53MdmNIlu1MSOvTgH/d8FWFmddDkwM27A653ul3G9/DL+57/7k/it8SLuju/jfnaI/W6pmp7eDMOR4hGpwbD2BOx47BXKXswQE9BXA3CAVFQCyYw6Ew4+dvXpjy4Yhx/5FIV8ZP912cuV+8rPkeek5vyAuFsZr8Oi4VtTl6kv1t6fIS6EGtR46E5U25Ze+mOv8ON9Y+khLZX9vl+l5irfpwy/L0GuotJRPVYsIdxu5/5sVYkHDE4U1fDvwPPjGscp7QQRnIk2Ys0/syIyYKX979uAkMrrnkpaSCJmu3DTR/uI9s0yHv7m6+jeLmImqulI7AKM1j/5/FU0V5M4sEjQVWPpkE2ntf80Ktazi1jJgztp/AEwI4PKlCiVIjKvbgFJxIMZjGLZnQRYfbPcxgNpUbxR2FA5fe+nFhyiMmE3eMJm5cnMMMgLuT50cXds41YMq13MrywBGgBYVY29VRKw0s0rbK1y14sZfDYnSqu4mDLqhkqalCkNHFQcRKRFgfzKt9FMCJmqYwpdCK7IqcSysgBaJs01gFMx4jUoUhgAbhYMSGlRZwOhDUoyJpgNTm4xEHDRUgmA999ZmZ5sjItptvbpnpVj3w/7B6W8igmZQnnsnVU+XODajPosP7H8r/95vem7zZF7mZpeu8EqN0ieZptVVZhVZxZZntaWn7IJleQFHcgp61T8dwiMwkh9gi8DhurpR8I9QdrGB5feEjf7EBSmwFk//vTxv0SzP7qh9Nf1OzbEPHXKhvH0ALO2+VIWmKXMmS2VkzUVTxeAT9lEnciUiLyG6mfAygVvidQeKBZ9uVzHeg31v0hC6mQQEtXsZo1mGxADdlXXbgRWFdDKigrT+WXYyvTGD1FPZzd70JMwAUHlUOjXqBEAm76aqVg20DKptY4aezjLXbSXyWC0gKasXdL57ONm9qFZPV6/FBf+HIHlijp3QerngesEQGf2jpr3ZOwpDZCGRDgLBZWBS//PYLmu+HAQG5iUarzwrDrFzWAUN90pBt98iM2XX8UVaM0OiYUTTpajUwxfvRBgtZ3N4/E0iZV6OyZ9PoCYmshtS0VS8V8xo8tufil3TVzQtXaRYp7XYQk6KJIDnh+kgNxnrj1Wqi9mJIsh3QOwwkzYA43dehPtahnrt2/juqriftrE/WwSN5PGz1auNWSOpso7nYZ/sPeH1yGMHO4P4Bs2z++Wy3j7sNCeP51fBylPfI72ngSsYFbBCASwWq6Y+vvMUoGSIB2ywPnNdRwrLKfLL9/Hsl9LZrpvfV0T3C2R32ID4rNDoeyOIPch78ElKABTU663pnx66PK4TdDZJub2mrHO32WJ2DpxEhNtxHO138X4sI+asxWpLV5YPFcnKP2d5H4C2ARYASRUMTyN4uHNQ6w/rKJbbQU+nephXP3gRcx/8mkMr6HkuwksHop+fSXRtkxqSzFczoncL4p3Y/pv+FxJOaqOC7N6za6yx4zG/72nGmvThXIZIPTgV4KIBbDShPMjgBXPvjcPrhZ/TLYAksABgNU4/u3biP/roYqfn65jMb4S23h8sCcVlbiYYEz9+VCNkrJUAUQAVglaZc2SWLi3Fcm4fJgiAa0PCVhR/NKkMWXHw2r3ENfbt/FHdxH/5Hc/j9+/n0a9x3A/M5SyCS0eMgW00rpQ6IQNqNnDzFrg3B7HYDiJdn+KDWEYSDUSsPL5aMYBXnt1NRaTrx4hD4Q1txUTRtIWMZoMWDkBrewRfC3gRzZxyTop5ruWxCU4knsIi5jrIwCVszbXe9n7VH2ldMv308wfNcnpwacXnYDVgb2PeokCF4ZuuzcwCEjEGUG91MCAZ6hwFOMckEbgAd8G7UkCVppC6PnwlmNJ6ih4QtuTU5UxHx8311FVc/nuyCMHQB5vaIprvd6zT48yPQTo817sz1GMzQvboewPboqpN+3dKS+V8VBeQ88BqyLP5D4rbU2MKwNWAMx4l8ogW6cMTwDf2wbkgBImgFn6bTDBIIwZIpbYGxyC8WbJlk5lMWFGYqDAImYYWgB6PdIJDgHeyGNMTDxqNOScNLFLgUReffj3OHnSoQgJqqhOZL1S96bPmWozAysGOgxYASzxq7wHGc4nuOcj1GsWYKSAXKVvKRLbwiCVkbhUFQBiBqz4kD9n+qtI/m1SqnYAACAASURBVKX7QWKjm3fun0Au3ssI839LAod7whQAVYvCIOuSBKssJTWDVGdPegAX4/RDdYhttRVgJbam/DELmGagjma2bXcCrAi60trqJf0DpzCOSYesvQ8JIDWYBKDA1xV2lRKVe9kv9/0cDHQGrCxFvgSsCGPg+xewUetXw4Q2doQG9Am6tkFxYinSXwOovbxTTCWuL/vOMarDMCb7cRzerePwZiEfZM7TqhnH6LaJ0U0dXXOKHYDVcB87nj/JTEcxY93C7GyuDFgxKXwGWNEEq97hzFdv5WQ+gO0OZQoPCaFJMOeSpca15f3veb5OBLmYQaZnTHJWADHCEjgzWwFknLOcEzCrqkETTUXACuAmwGCemdmvYfrdg1aauHuPLd6NzwGr70UTdC2cUKr75RlDL9Eq52X+bT/o9ts5A/pmOLtucz9lViKAVd3w+hlKId+kZzsIsNpuN1JLddU4Phwn8fPtVfyHr9t4/XCI25tP4sef3guwwvaA8/TNZh9//W4Rb7an2FczeVxtYU/akPM7GVbFQL+8L9fRCVi1i3ix/jL+p7/z4/hJ9Rh38RB3U2rUlQArydt53l3RqSbGA1b7YqkH6f2+A7Dy82dLgu/69asAVpeD4Mvvc2ZwsU86rAVfPwNW7pF49tUXa+9376G9iLCMMexY9+m/yq9vg1f/3wBW3mDOHlr5Xz0oCmBbhuUlURTQirOyAFY6r6hA5HFK0Jx9h7MS6dVCZ8Aq3/FzxoeHpQlW6JUYoWSBM2HYvVnF8su30X3zGLWUUPg7DGJ6fxP3n7+KaoIXiaeSAFZ4VOmz0ryVDZmFJMAKMGbSRDVpYkh6RMoFdKM+Aljxd3g1bQ+n+NAe5F/1drWLVYd/BAWNDbv1cAqPy1ZRulZTQVVEo2NOhtX1sQBWWwFW0xlSPANWSAIBrGCJYWCrujaZYnokCvPlgmV1wdd78u9qxjKl4SgT0VYLlbYHqQLm1CxiEFcOIPl8pdcXRp4yVcVLx/nV/ablArH4I3hzL0VkP9/PZp6XiXTAYMbZWNSLx/ecZrAwrM68MS8WrqmYcRcoqFlWfBigco3In6ECc3ib/WS/rdIcecrlCZHXR/G6gop7CUaZyXVGcjUdT/PJ3ierAHOlMdImlwycjGkHMBTLBZYaQNWYaeEo5rV/l4xHvaSRbjedvoIlAdKNbDHo/X6k+rs2lPPXf/wznm92T4CrND+103o22j6Lcos246GcZAUdPx9q50/OnjsbvuLtxZeaQWQD1FNsML9ervSx2+1jPr1S4SrIBQ+2NA2ElQbAd0CnrK0I4Zo5cPJsScnldEwzlhRpMax4qAxYCWPN4s9v8SkDj8lJ8ccqgJVBCYNV7DF4kPC7PT1ssaUkpwRto6qd3KdG29JZ/26WlRg+ydwDvHKzmu7lNJJ17e+FmeWFwaKbIUAYwBRLBs+gr28RveeWwwmAGqnY8Ri3MYzr9hiHn7+O9quv45ZGfLtVYwC48hjHaOdNjL/4NIaffhbvjuNYolyVES17hKfC4gFIWpexQZpWuMHw4cFBLl6SQZIE1Moq1DpjAJiUaLFeesDKCSvQqklNY686jarYKe2rk1QSk/XDahWxXsWLpolXJOXNJgKDtR5EjR9I8qc9jAlosq1033MPE7OLTQNgYTCKxbaNd4uVp3PjJiazuQ50AfgkgeHl0x0FVq3XfACuluhqewnyXpCaNrNpjOdTXaMy0dT+kgMZfu5qverZkyrmUvojwArZnib8TgEr2LDYggIZsCMAwEjTSe1t5198vmQyWgxu2O2BZRAWAASTdcz3BVIB8PKhWOZj1FD2Mcw+IQUzYKUUwX4oM4p23cby/SLax7UMpPFemn92F7e/+XmMX0yiPa4D76AzcyzBKutjsnHxay5DjX5PymHN5b5i5q73DQ9IfIaoCJEkxPwWP8tOIOoZaxf3oRRzNDeWamTZeZEW672Y66VTM6VWZ4YVHOmfL0fx795F/MljFV8e57EazQRSzOOoPV+gWoYLbLu9UouwFSeBE/aNwCGmbQKtLqQLsi/gnbq5kxk9BqrJlGSvALA6yq/pEOPth7jrPsTfe1nFP/6tT+O3b5uou7WSIvukzpRB21y6JMYl2J2Jfx5OABJ52to0U7FItyRkwkIy1ToHFh5mAFgpkVX+gawXGDDrOJx2XjfyY/MUFPaC1qv2z5Pk3iUt8tzMFL8aQFPXVOqBkj2vWi+bWDNUDIap8c99SFIZL4DeMqFE0VOFyy8MpupmI4AKCSweVrrGPHcwUZDb0UhNxjGqYcaR3AjI7QPw0OHTJZskMax4FgVYKfiA4pg9xXtXe2Qvpp4hoe466vo6htU0WkALQPTxMfYBIIgUiBRbfEKpv2zPINyGBq5Mj3uTb98/MS6ROggoMcgnTylSc3uGFQV0MqyQQVYTA0oJWIndkcb8NsAvABSXnu+N6boBgjNoY8CJ84HXdmbPuObDMJ/XxLNpc3lYuRG71mmVmbKRnqzsk8k04rWlabeYAQcAlWXsu5UYUAbtYQsBqGDkj99gsiRpHJEVwewkya6Xpbhe5T3IlD+ZUGUAC5BUEhIBE9yns64bJRECkshwvgwyZebv8AKulQMkXPMLoODnVJbX6Fvx+Xu/b34XXAVLh2enqqOuJtEAaHJPAKLBqgl1SQ9Dn5lZfCXj6jlDoez+GnANu1icHqMVO83DT/2cusn90+cITesGwIrhdaby6ceQoFnPY0JQAkzc9LHic5DqtXovDDRySE6zO+T7T6JWsIIH9YW9Vt67ASvv97wlhkJc28Li0msHfILBtVuqe+tBTVhfeM4Boo0NhnJPAMtgm1yylKtuEA3H64etP7ad+jIV5FfjiHkVMRuKYbUddQKsABz4+Ui0h8Mm6vm9gOUCWCl8XYMzNwXaopH17vdRVyNJhwG3W+SYALkqLXI9yA+ZGoZ1ttG5qMFBss2KWwmAlaSCMHF2MOyoq2zGL4bVsIlmCHjFWj6DtGJY6cRgOGKo+axsecoe1gDx4tz7eHdwEnnB7Xn6kuZg2oDjpbfReRDnw8E9w2FPTVN6IxNRzlLdLpoJElP2VHpQfBKRmsLI3sX2NIz1YBI/W0T8dFnHl8tBvN8NYza/ic/urtVLaW84neL9eh9vl/Tm3N+5woIArEaVh3XfRfTRMn/GsCoYxKxdxGft6/hnf/uH8eNqETenD3ELYLXfRCeJL8JMe+3J/EUMKzP3Ye7KyuHoJMlynwrDqkhif13AqqQIflf/Z48snkv3mgA5WKWUevApw6oAVmZY/f8BsHoOVumMcgWYJAH7fKvqS4aVhjq8T1i4Ygxz5omxoDOVfdnnUVEPlTBAPKz+t//1Saf9MYlSMSXT77m45S9xGMTm7TI2rx/i8M1jDLZ7TzCaccxfvYi7zz7B5OMMtvR0+7P3EzdLqSm8NqR3DQyrOgZjpr/5wBWJ2LNiH6nZsGpi0XbxdrOLN6tdfNh2Si1AwiOwpdDjy0WkYFIUsRe0/BdUdI2iPp3i9tTF9WEXdycDVs3EhuchwKqRNEWvV7R4AKseHzDLIw0WheLmQL38uWjXLv9N3lYg20weSL6h4Q+nrCkmnjQKSWbMwgAgEp0WGmFKcXrASlrdwgcwK8CNg04fH0I9sJYP7simw0b4Ldfsix2uSlKBs3Xpv4//O80Ns9k1qHj2qzLoZGYEjBUZwJuYpINCvwS2JT0/D8kCVrGIaUAtDyopgMXM17IHNkNrZosk0ZJAvZYebNWudzamBqwSIHVSSl09Okn2p8QbptCYI5fUOo/eLqZj2bzZGcBNUtYoH9+Ukgr2sX/UgMXNxXf9ugSsvsWy0jUx+FvAyP4mF7e0Yl+Q19aFSK6FfK58/cutdVdmSUOZ0rrI4zmh+ccX6sP7h1gt10oAqsdjsWwofZBWknpJpyDGAWAMK0CacVYCQKGZJNyxScOBbrNQrQWBLIw2Cv3HgKzf10VaU0muy6l8b0Yqyr3vGb9DQfeexWtzagc07SIBBLCyhDV9n7ReCQvwvRny7xi0J8BVACBFpePBl6mEAsooOuX74omIpLs07bnHlXVabrifZ0Z0THJgfRzjflDFfLuP1V/+dZzefYi7ahzH9VZTOORLj8dDLEcR9Q9exfwnvxlvB3UslJCH1l1Wz07uEf3B7CH5xhXfGPm3uFnkXpBUZ15ZeQ4vC5s0k8/1QsF5IAY5J5f1cBDXNIuKDLYkcLNtY7Nex26xiNN6HTejYdw343h5NTNFPO+7UeBRDPGgkLm6AUpLK+zjJFAzQTOtC4FiER9W21huW0l5JjJQ9+HGPWR90sDDBgRcRRpY7rlN8j1s4Xoyyb365IWYvEVyxr9d0sJXq1U/sfTO6mZd0g0KZ02R3fz2g4E0VDUgnl4JfSHppaz9M/c1DVXknZBngQzVtVh1LlQABwlWNQFQdQySvpvTPuaDViwrMQHEuHLCIA+RplPHQaw+LGP7YRnr5TL2xzbmL2/jxW//ICb3s9h0q+hONLPnuPtSAJepWenBCgP324BVSgL7vZhbazCoTM0kB0wPkyItcpgGDdW3jWdLsU3BdgYTPVkt4DRrxObOBqzMTUs51ukUu5jEL5ZV/Pm7Y/zJh2H84jCNtrlSQ/WyqZTeaNmsn/91t4/H3S4e2n0sjnw9w6k0Vde0rTCqfZ4qTh7ASjI2S8LGORARezNtCaLbxmT3Lj4bruLvf1rHf/+j+/jRVRX1fiPgRadmFgsCF+QnhhSFyXYekwLzbLxu/yc32YRS2L+KqT9nZQGOfCZI/iNvKrODMV0/duvoumUcYHZokq67JGkKflECtZWA5w+df5K72T8HoEXnw/EUM0Im0ofPEij2vJQRxlEMD4XGlJAJfhL7o4aGrieR6ikyvkO2hxzQEn2KhG5HChvPkAd8At5oPBV+ATuqi9GkipEkgex7OdwDROBbtEzTB3HaA16ZYU1zUNfIYT0sJSiD/X21hVVEsMZVTCZ3UdVz4OA4VKfYj7poB13sAYlEBDUIy/mh980QMwtxGn8lbubkRMOB4UhsXCcw4uthlu5OTA0zrAxWJfAMWANAUuOnVdKSuCSZptgCWMECSsma0vhgwhjoKTV7YYQCLghMk4mvS35q3slkLl8xABxN8VU3AYBuYrtdxxCf1D5AyOwn/RwZ7XPvAfhZf4SzAFit9bo8e+ScKUEB04wo93pW00tjyTpP0251BQBiYgz5OvFh8NpgkpktZr/ojA/YgxMBt2b11Kr7LDPpYtfCsC2AlRPKYfgJTBnV0TRcX54l5M/72InJZGBMibc8G9w7EjTH05iM5zEeTexPBOLQ2jfw6cCssPfPkiHv91nl5YZ6HHXxoX0bLQCymL/I+6YGrCRhc/8DeLjdrfW6iqzTI2WsKm4EWCFz92AZsIah0SY2O9hPPleoecx4A7CaRjO2ZI+/53+sDQNWDHjOnGNWCYAVr8uDS78uzguAvfX2Mf3XkhENlFfxPjIJVIzNEpZjpp+ljfsYt6eoH44xetzHYLWPUWePLQHEU8CqUQxno2gBq3j+hnhZ8XxTo9PcTqKevYjTiQRR5ICsEw+BRLzFr45tarWJ2G41QMUfazxrYjs8mN0uv98zwwoJLFJK1g1gKnuEy+uzpxiBElq37FXtKcYY8QMECqiybBSzb55a9jcP4mXQKusErq5rSga1PsHK+ik1fjljLcX8rl+nGI2fAlbl/hiwKiSK4lFcvk8BrOx7yQtQOIdYjh6aObDgEGMsauqBwucPJ3wMCVyyX+LqWMWH4yz+/PU2/tPjMN51jf4Ow/PbWR3NmCGiw0DYW9ektAZWP7PYB/6wXQy5Qd8DWFFb0VM/uS45tJq3j/HjeBf/w++9ih+NAawe4nrC+bmVHZD83YoKgyeDfjF9Y4dqEm0TQWgTgBW/ig1B+XllUPad/dkvkQQWwOqS3XTZg1kG7X5IDUpaqcib+YSEFoaVJYGlfxCw3QNWZ3udj7aYpXi7JNT0f/51GVau274lCdQ+l/16erR5OOV1xXkhj+4ErLz2+RKTjBQYlxZGPRGjtIDfBqwuFnXfsF6YtqU2XsjgYRDbd6to3y6jff0hjsutChPMgWefvog5BsHodRP9tYTMoIib7ETd+HtSXZpaDKsBRrqSifQ7fLITLot9U8hOozoeNvv4erWJd8Sft+D9NIwpZdKDdzYFN2pHQWbQikNIpnunoQCrm+M+bpAEHjcCrGphVCMZcgJYlWQDTNd5BWxMvtqJBKdX1SUo5dt3MZ0tTCwOVmiRfDn6YQ7K7VqRzaCs4P0k4LBpauOEjqpkGAzq3eSTYMiKF+AEwJebYx/jmjRhl69mGvnFJjuolwz5IDozdXxYAlh9m912nuDKNyVBp2LOXsCj3itIjJZkWyVYJVlgeiQJ2kvAzIBXelDBcpGBtmVZT6WBfv0YZzuRpeRrnaWBfps5DdbBDdvBkksAlmY0iE+upvLiYajDh+NOSQAy6k/jVej1/T1VAZoyoOxVPr6hFbDqOxCpAlh9z5H0lNZ76V/lZWeJ2wUolpuFh/4J+GZ5qu918bMuGRMFsBLbSbOfwtQr8aT2iQAtx9T64WERy8XKSZ3yNiC93TJARSkwoex2MRGQhVQJLyuczGg6UiIFUFPT2KZqT8yqlIYVH6uyrnu2XK5TRaUCCORrFUCVB1uCxjxXNh02mGQWFIWpQxAEgsq/g3VWjMqdqkkDQ6omzQz/7mBfl4k0ZTpAhsNYy49BfE01U+V/PIsa8uVUrffF6QMODH8wnqUBnGAavGvjZdXEbNPGmz/7ixit1nGL5HDXqokcjSkIDvHh0EX96Sdx9zu/HQ/NLB5T+27/HnvfGE0fijEitgceJTT1AtPMdGEJy48tp3HF/LMcrn36Ww4ODhiPijGUvjijoVgq/Cik3kgCYTRtFovoVquo2l18fjWPu7qKm6aKCQy6MgkUQxSTX14Xzb3XgAArgcVm4nkqYz+uAWy4gGXVxcN6F6u2FWCFrJkpeQHCady321aGy6QFssdy3+0lwjqAVUYRNooXn38ipmqZpJEGBMgJs4czzoCJBwGlCBRjQh46gNxM53htGVmdnjUCgXM37SVWKUH2vlTyhhKRSABAhznAIFrq0yn2pETiDYKX0bFLOeApmkHEdNDFdWyjRhaYyX6wseyZqNNV93rzuIrd4ypWj49qYmZ387j/zR/E9JN5bEn2kt+QAav+COili2Wy0J9iPeCdW0TSthPOS5aBjZV9b3uadxYhloT7PuN3UySpl0B6YW0VwKrsgwWwKrWDWLAXgJWb37x2pya+2Yzjz9908acfIt7ELE7Tm7i5msfnsybupkj8c+hAgEF3iHfrbbxeruLrzS4+7I9xqKeS9R1hWUke6P3OWy7N08X1kfTEVH6dV2VQtF/GVfchfjTZxd97NY4/+mwen08GknjSbPr7eb+lWSzsEzMd/P3F8oC5UE/VdJaEvRNNRId0hWYiI0QuhkBNbdaJmVM8S9vo9qvY70nP3MiDhusPoFUTnkGzCVCgPiIpqTp4DRQWg3z5wZ2OSobWQEADUvYWACunBcpHJ42feUbsY+Ed0hJKPN66OO6PSoM77B3Tyn6t4lbR65m4mYEcMEl4VgGt+DYwVMfTSqwJGFYGrFz7HwCpCPlTWtdQcmb57AxP0QCeM5kadDGqqXGGsdp0sdmydc5iMrlXWiD+K/vRMdpRG9vjLlol1FE/wDipxfLMqNJsxhPswJc0rxn3F48UWCfcDwATrgPXc7VdCyiQ75Na2QKIG4CaNFdKojTbxQEJgApcVwNWSPoN9IjJBGjzDLCShAlQDMDqkvklwOpKLKhLSRTPz3a3is12nZH2rhrMfgIU8weMLgNWeP2sYtMuesCqyFjxWgMUAsDoGVbsa4Aj7VbAEM+swb2UuyRgJRAtdU4FsAIkUZIkoJie/EvAavotwIr3wTWTJ5Waw2eA1eQqR1+XgBWvK8EhqdV53wlYkdI5nADvav0SM9kDVjkQ0ZZUnJB7w2eDHvZndBF2HO7jYfMmOjkpWsIEMCR/Lda3vM5g/LSxazexg2GVpt86RwOG1Y2uLYCVmE+ZHMm942v4PEAIah4+H/kka7d4TImFKKaR14gBqzPDSoAVjCztI5auFYZV2wKKPWrNsh946/c+RV8F6FgIAT4r0iNszxreRrU7xvhtG9XqEKMddQg+oXUcSPecjCRfr2aj6IZddMgnB11sxaI0Y5FghHp2pyTNsxzQzEoGVyiAxry/xTpitZZq4upmHuPrSWyrozxBR2KzubaljwGwgp2228M8bsXiLCx/hT9JDmgZPdd1fBrFeECyqllVNd5aGPKzvx1P0bKhFNYrQRjNRP6bBHJ0AH+KD/C+2nfeFwPlIhX8eIsAYJXJqElWKPfH36IAPSWVPb/LxYQd8ElnKkemamOAkkzYZABWEowrVEVY91gmi0/1w76Kn29m8Wevt/FXi0EsYxpb1ZiDmNbuCeSGRYADdRdsNhh3I5JIK/Vu/6WAFfv4vH2I36+X8U9/+y6+EMPqMWY1z/k+TgwhSFUWyy7rSACrZA3yzHKJWLeQPwpgxf1XwnUGPX3/9f/lHlYFbOsB7SQMlPqG9+F6twj+LIc3oANIzyDaAxHbLQBs42UN4Iwk0EPB7/r1McJDqT+1Pn4tD6tLwCoxEBFqkkCRrJZSB9NTiyEqAJ2BQwaOJGAlaTZnKiSa1OWcAascsvzqgNVZyleKFgCr3cMm9m9XsfvqfXSLddSjcVy9uI3mk5uo5pMYjM2wcgNcpv3etdVwyhx4ECeQYqSATD2RuiEP6dkgl0DKuT+nESOCF5P1r5freA+7isZsAO3a7vT6LhQxenh4LTYt7QErKMGaRpthdX1onwBW4zo3hQSs5GVDs1oAqyy+fALlxlMa5zwK+1I/0YIevqBR5sDLNBxAqo50te0m9ru15IDXV0wqQLkrs6ySbq+UC4CW2mZxmshIWpPJf8XjKTX4RZZi4KwsrvTrKAa4l4BVovMCrJINcPlQFCaeMpZ6Y+dMa9LD5ebehu/JrvJQVhuX/ITE/MgUx2R2FUmhatX0wpJwicLIZZO/dwJumKIWeKUYyrtW8FXuJTyafNv4u66qmE1qsalum5ECnTWtF8nDXjIuOAyu+nKd/W2UNpLUZEwwnzKsnjKqCjb58Q3FBr/f9+v7Nxwnoz395e9nimV56p49P0++wAVIr3LzYszDjpScjMiW1t5mqzQXgFWr1VqHXAe9f9/q2mIijVeKcsvEshK/zgbrAqtgtxjckYm5PvJSJ2DlNKZkBhYpXe+zdvaC0v2V3t7eCXrW00OONe6Gy29HB0dO8TVJEkBVpH/2XCtAKSsFsKqDvTZKSaC8rJJNJ8qjUzaXSpGi2YMSTuHjiZmKm3SJcfPq++J00ozr5QkZcaC3MWvqoFt6NZ5Es2njF//238Vkf4gptHAxtyytokxfdF2M71/E3e/8Vqxvr+KRRgT5hmQSBmYBsyl6t7AU5NHCZG8kmRKvWwxUJCECGP16LtdaOdQKwKk9X6C6xgFi1TGxJHlMRu8xiLY7xGq5is3jQibhk+MhfnJ/F/PBMabIcHp14lAsWgArPePJ0CjFvDF3s6xgVeh1sW/DdhuOY7U/xsNqF4vtLur51AmDmZZSJqwGrHaShLLHsmY1JGGP7mzUzzq7/uRWe6u8/phm79qzMWz+bLMFPMnUrZfhMsU/gN0ZsFJRodtbGAw+49KiLZ9Lp9Toekrik5Kvsi+zn6m4MwtQzCdAVwqXbi/QCrYVQOMs2rgfttGcAB0QRhgwUciRnahUjG/XuzistrF+fIzV8jHqqyY++clnMXkxV2y4ZE4yyLYJKtfbtuHnyaa3jPM+0usfs9HUeulZp5lSl55VCm7IiGLLw/N7pSky4H8pDEvhXlhVSj7MZ+cSMNGeJaDFSKciAPS4J1ONaxd1vNuO49+/2cefPQxiMb6J5vY+7q7m8WkzipsaI2AYji768DH60Hbx1WIdf/W4iNfrNtrxNHYDkt5YHwZa/CvPUDtBZlHi0YqeiGwYBCTuF3Efj/G7N8f4o/tB/M7tKF6OkXkeYzq5SUN1D1fEXFAjD8CQ/lJiBI/UOMKIoeEUEwGgutvYrwbASiD8eYBE8zifXdswWsMGA4T7dhVtu4iuW2vPcColHo3jmFAM09QnYEVogOSBBWTNREcKffZYIuYLw8o1yHmwZiDCkkD5x4jVmYxgvuchYrtcx7HlfQMk21OGeqzIA0tqrJ43pBskzMp3zKDYbr+z6TqA1Ug29R7UJGB12g8l08FziAZGvjMEq9RDGQpX1T7GePANBrHZANTwkAMAwLycQsWK3fCg52Rz2iIK1HvkHgAOYfzsGgFmS/ofJZuppN/J9FlgBKDHBWAVEcs1rCQYWWZYlQUmOVzVxHR6I1CmsN4BE2T4fCEjNIBugOsMaLqJkdT3VACr4mOVjMaooqlhHBqwKkxvgMbtdiXQ6lxdFa8fPheJ2Ez1gPYm+VHBSIEFtBITw084HlQzscR4bWfAytHmACQwucp10lew/gA6xACCvXtmWIkFpGuLVMsMq2KGfpYEmpFiNmCn93D270rQBpaYYtMBhvJ10Uwht0wgDXaNAMdkWIlZNoJhNZNPEVWjQFf/MANuShpyIZGe3imTtaSFRl5WSymbOcQ+Nu37ODBwUA1G2jKAVVlT3mMASGAqUicAWFmaxl5Do40kEFknLGOfxbCXAIRgWTnxzoM6MazS74v3z5oxPsG+wNoFDPTP8HDGFgysXclGL/oEm67DREISaDN0zit5kMFck7cWax1A2wNyKxUM+LS7TQw3+6i+2Ua1PkbV8XWNbFewPjg2qFoYGKLIPkSHhG9kwGqfvn6QEqr6qgesfPanFBhD/ENETdjC4yricRXNcBCzm2mMb6axnwwCbt9kOjezQ75vDkJoD0hVILB+IAAAIABJREFUN2JTUkeVfY33uJe/FWbzO9WXM4A5QEDYXgBX2Muwj+Gd2nWxxRoh92X62moyi2GDHzK1zDC2JGpTP2UgwHMZ4POa7GmtfwlYlRqFdWSAozCsBPo+62G0nwDgCPSmJspBgZ5n7+0uXE4aBgyqQUhwrnp9EKvNJl6vI/7D4yT+4v0pvtqMYlfNoqWvo86vXJfDMvbtt0+VrC3oe084cPK8f78k8DnDKosoXa+r9iH+cL6Nf/zjeXxRLeP69BiTiuHdIQbNVNYUBqzc00kRkXYxl4CVU3gdclAM17V/9cqjp1f98r9+mYeVKoWL1MHL7ytWrsCxdM9NIh4PZWEhKaW5gMTao5LdLw+rida+XRl/+a9Llpf//OsDVqUWEo6T4FfB6t3t2KXVvdkZsDKDDOCK+8UvD1eLHDDH6P3AovfC/N//5f9ySbq4YGCcG+nzjXOxUQpHAKt2sYv23Sp2v3gX3cMqps00bl/eR3U3j2M9jCFGbYke9l5Imj77jWhjBJwCkGHiSTog3gQXk4gieerLxALGDIax3p/i3XoXX6+28dgeYz/AsIsCxcwnHSj4usgnB6Nye2gMoZGehjHJz+UzC2CFJLAwrACsQNmRBAodpzHCJHnkRkpIel6TPtGgUNw4uJLTb6Aob00BKTSdKp2yZVNEncNO2a2XiricTfEw8DXiWvI7oJWM+45EXhtwUINPI6qm3+lgbpzzwSsKK11EH6hiKPFJ+UA8Z+DIq4FGrvCySuNw8WwUJLpfI7k3CtAqxq9ZxntQWwzXGYrwOmUdXJZ07yVUJFsCrkqqm95P0lvFenGKD8Vm8SQq7ho9UCTmgn1hJFFD9odkddLIq2qK5aqoiQXhPksU5W/Sb/T26nCjlJ8Ls0QmmOWCfJtR9ZwKer50fox/VcDq25uNS0J5VPW//PPP174n/10w586ffQnEuSlPamoCVnwnZCI00PwsexFUAgAArDbrjabm2uSVdNlJySdzX4Ap2JUkqQisIoERTxTwaKS4hAeMYq/k0PS86dlVBqvKVEGlVhZLjlt34ifvXIkrhUWXTb9gU3kA5ZnLywegEtPGYFWhj+9gURwTsPKsQ+BLAaxkwi6QJ8HVpOaWe6f9REa09sHTIcQEOeflKv3SMFHSEKbI8t4y25F6jsJy0tRxXK3jFXT9zS7+6k/+NK6h/iIH42eQcEWTSgorf3d7G1c//iL2L6/j4bCNA8XpEf6RpxYCVfEQG1ZqxPEb2GEsjHSO95NTeKj1YhKWPSCXU3I1+vNA/lWAJ/gO4PdXU5RiKkrhutc+QkOIhG7z8BjVvo3r4SB+fH8XDUwSQEu2JiaCJD/iCyhfIp8natUyxIF7L3aVbab92th3B5VSgZB8P2z3AqyGTWWPQZgdyThkooc0EXbVftfFnmbeGk/7ZCta3IEfwymyxDNghWceHy6+B0ppMnhS9gUDVngIIgmcIM2GPaJwgJyWylfPBdol0/YScGHg4Aj1VAsATIp5XCLpHWAhhml6HcrXZ7+LAYmQXNNuE19MTjE97ezLk35XYvi499dZsN/tY7A7xGbxGIuH9zGeVHH3xcuY3M9jO9jGXql0Nm0101LwRIJWT8qz87Qo75ufx75sScAEubrTXtivnwJWfl9m1/J1ndiqMpS+SPosgNXl5LkMys5nDiCoV4kAK5k5I2voZKpKUfzYNvEf3rbxH1dV7OefxNUnr+J62sTtYatEP35p3aTf1CaqeLPr4qePq/jFuo2vd0z2xwJ8gd77OMjiSKeLnIyxDJSQpLqY18chmsMiPh+v4w9eRPw3d4f4ounibkTa4zCm0xeWfCWTUGwpNZtuHmk4WSdcD6Q5UwCrmmRbp78BWEkqBSjL/pZG26Uwvrq6dZMqxjn1BkAB7ItFHParqDHU1d48lByQZMqKe8bzcjjGbr3OvSrvcdY2nsqf5CWj+Y72aywaUhIo/5+DAHkl6gkYz+AByafldB87hh7dKfYt+/JAbCglw2VNpcaLrychmTCe2pYMyCC1H8E6bGqxrKjJFBmv9MpTnDC8OWCWjd9SLW+b7W4r5heD1HF9jEndRs1QdTiM3Q4AjD0JNtB1HIew/ZtoR8fYDLaxPW1jT71QVTFtAA5n8ugR+0nhAU4VE0OumHYr7QkpltPcaOTNkEuG1WaVPkuAFmfASsbjVW2GVSZZqwHMnwG7BfARkEV1KP4542JwDjjpBgxGCF/jhD0A0GyQVJ6R9HvrFD+FivjA5HN2+43AHkDH8oDLj0gm6gxRJ1pTGOHD8sJ0fX/cCLRywh77J8AeYBWswMZ1t85ylpZfE2u9Z00qVRB5tt+LmWLFu84+XAbqzCzjl/3ZLk3XLe0xu437vRLjwhJB/GKcwlckgdSfli6aVVKkcf4ZlgSeAUHMtDFdb2JAo6hAiZS10uRr001bgDKczjrc6aMOntpnwANVQncsJvVpBp9SvVLbifXTkQDq/UDyKXoBJS5TReBHBYjo+6ddGxCkl05aWqRbC0BAMFaqT/BGK9JirRGYaFojgLKl1uV8s4epe9zcqwWysKYA9ggj8IDFLLkErCrvUyqQVada9gQouNmsYrhuo37fRr3FWgX/LnqsWZwIqpmM1e/AgDyNSNbDw2ofu5EBK1sHcK9Tsn3EI4vzkprcAMxof4opoQsPqxgsVpLWT68nBqzmQwVsMADIyD5bCpwOenb3PFsAcQwcxpb/GuDBvwqekXuG2WQWNTJL/LRIz0R+vOuUaHqCqb1xuiOJm8gBR9NZVNO51Dr74SjWp0NsGQTC/GSfqFyLFEbx5en7rT8zpJIP43nQpLqv1CpF+dKvxSSdFGLCMKLl/gGhUjaK4ZrgYrlfyi5jb8V764AGXYDV+8eH+KsP+/iTt1X8fDeLxWka3XAqWwhuDS3znr5AifZuTTWAlK8cUK0tAjyX/m7T9UvAqu+BMpDlqv0Qf/+ui3/4g0n8cLSIm8EyxsOt+uXhZKaEzPHBgzwDVgDG6aup5ejRolJ4s/5QUuIFePj9gOEvZ1hpLyo+jckuKLXNJWDFM+pzkkcchr19npzcnKFOCVjJ77YHrDSm/N5lUv7xvwZgVYAvjyvTRiaXkMpPBayUNXUGrJLSp/foWsVD5wJYFT9q9h59eZGxfxywKh14sgISadTNE/Ml485BtJdttO9Xsf75GzGs5tN53L96GdXNNFrQ2aIBLrTIoj1KuErPDo0qkphJE8GHJl6eRHizzUIngRNPsYmkH8XD9ijA6s1qo8n7CQBKIFTxDzFSdI6rTnMvkPAjU0WDW7RH+E9cHbu4Pe7iplvHLHahECuarMkkBs2klwSyD+sgK8lBxQyWh0BNhgdWPWD1HKzyXVCjKy20Chs8Zeg399FuV5pCsIBLGkzxrVKyomKGTSjVFEWpOQBWmOR5k7Dp7VlSUIoF3dVkEEHLlHdQyvI0Xb+gBUlyaFjxyUNRQBExxHJ9yOw0/ZAM4hg0O0sEi5a6MLBowElZS98sUTTPBtglbVBza8A9vR8znszgGmqDLMwXN2n+3kbLio+YDYy5Kk01EFh1NWtiTrPb4ZEBop0LO6+bTejtiyOEW/4Kand7Q2itzedszGeGVnqgn5Ooes+pYib33SyrS3bB841HzLPcXP1vPZZ9cc+ePstmppVfBrwKwypVjtZTq4BDlnVmmGnzAPjY7WIlwGptLyAxi2xgD9gK6IrSD8UF4AnsqiGNKYDVGKNXPCHgGmN+ySFSZHb8XthV3qTFgNCG5jVic3BLSwpgJXlsglXl8IOZ4+lnLhY1SGYJFR8j2D3IxhQEYBVRLz/dJ8MKnyT8mcSNpmgrPm2ZhllPZz2ga3ag00h6cUcBrAEjVDC6aKfU1Foak764jtmkif3jIj6fzARY/fT//L8lBxx0nYAhgW0A4FWtZMPq6iquvvgsjq+uYnHYCLACeDX4mkbqSCqaJgiwXx8HsTmNxBbZA/7QaDIN1bU8+1cVUN02YCXa2v4GsKt4HYCNDbR/2J2KG8f3gcluJ4bVdvEYDWmr4yp+eH0V9XEvKZuYdezzvB+M2uWxY7YEBa+95wwIFX8iueBpbxuLKbaPSuDbYneIBXI5KPuVzRq9L1hGTCAAgBXyVQFWbdcDmHyi8kcqQLy9WBuV0hzxv6JpcfHIvZpOJ7bb6hlW9r+jaGDtSz6l/7YkkP2WjyIHEuCStXovp1JR5M/pMwYoZgWM0Qg5pZL3AhDhogfTaJLS7HNIetq4XcVv3Y5jdtzGeHhUaiDsK6ajidHqvEIGOUQmuVzG48M7NQJ3P7iP5m4Wm3AT7mfsXOyW169BSE5Is3LI//YeovS+vsZNw3WZrBuwAjyU5EJsK4Nx7KlGpCm0DWiUgtFeWgYpy9+V4v0pYOXXK2mYzu9kWBUTd65xjONhW8VP3+3jZ7sm4uazuH35aUzqKurNY5y2a4GdYgvxXNaTOI2n8XgYxM+Wu/hys4+/+OYhVqNGoNXeplXZvyeLQqErySz2CMENwJCpaRfjQRfzwyJ+PN3G37ofxu/dHOJVtYurAUmPVUyn92fAimaJ5nSH/MdAFA2JpZqAp2fASmsE+cIRySuSwOJD1r9Avaer+W0mnNEcOKJcgNX2UV5W09FBMngGbzVsCmTQrM1WSQ6x/PDYy/gKU7Cw/9hbJ4Bn/Mqhg70IOYftpwfeoOZazzTG9AarlNp5OMZh18rDSgCT7Pzs13SWgrHnjZ4AVqyfbQurzMzCRsnSVZyUAGZHPo4N1fqB59JMTCgBVtuNrhfrbjw+xHS6F3DF2mwlXeFeTgVasX5oMNvBMdZiWO2iQ6qcgNWkptktQQIeIDqdDcYUII5BEjWiAqwuEt1Ys4OI5WqRQIHBiORFpvE43kGznukiAEoeQDYGl08WjXOyc3pm0oVktBj4F/8q7UcJwgCETZs7SxuzYTNQjRR6G9sWSaD3szKwwgSeyb4kgewtSlHlxDPrBADDYB17AXskAJ3lk1IyJDNS4FACJAbWXDNzHhRGj/f0rF8STJJ5vN43+5xldIpQ0j6cQF2erbx2fLhgYwmIUYDOGbDSmsDSS5I/+98VcK8Y2puo7mEdsq9qaPAT5InnYEx/kwWpPCypp7LkczV2ZlcJsOKO8ZwDHMr/DmkZ8tEE6/DWwnBYNhqWKwF4SArJoMKBujpzALoBZAU42qDO90pJd8mqSwaDz3UnpJvp5irEBv3uMWiO/b6933gP5vMNIJfgmuLrY0mq74XYnTmI4F7IT2zUqESW958G+27Gj20bu/UqTutdNJuI4Q7vRYykp3reTsgbMUfHY47UhEz/xK9uNyB1LmVHMJQAuqnsOS8PnP2oVhiUGrCa4WH3uIrB4zIqgktmddQ30zjMK9UgsKN0fuS+xBqBRXUYdEoF7SALYFUDAx6povouW4ZwXk+nsxiPxlEDGJPUiQRx3Ua33uh9cmZTL293rfqX0RQPravAa2Y/GsWSRGWx1TrXFMid00D/ScOVFX2p8su/4WGVQhDvsU+Ga+chWznfz7+zT5+iVVgP3oGU6jnl8uQvz/dhEPIF0Nryd7WZYa/fv4u/eLOOf/N1xLvBbRxI3x3WQUIzdRGhFgBWSPCoi0gYlKW9gFQ5D9oqQGurp0Tk4eoBkPvnUfbTltprjSfb/3r3Lv7hfRf/4PMmPqs2cTUgxATAiiCOmfsTpd9ackdvKl9JKnAX+30N8xywEgnkI6qD5/fklzGsFEiSrOTn7HHuFzWz9w9qQRiQ1rMfSATNIYPxRX8fDxbxsEIaP1FS8HcDViXYTBVc7wNW6jlvCU/4St9acqX2KmBXuSba39PbshAG+u9btmwG6zAz/Q/yZdUQINlVYiXr/DgDVjonhjDavQQNWJ2ZYIN//a/+xXe84mSAXGiOVLRnhy5EmMJj1cZxuYsPP3sd6w+L+OT2Ll59+mkMJ+h0T3FC3udv1bMk/AJdCEOjZmo2ojGYTOKoiHSND/xC80ay3EWtlDdLUrijip89bGOxP8V6ByrOGwNxdhQzdLuC0BlIyZSxdJpRNC2MLKar+LmcjjHHw6rbxm27ViPQDA8ytjtNJzHggwINCmn6WRSfrUJ5LGjKJRqsP5dpe/pylRvPZicaaJFiMOmg+MwFu1g8ZqqNNwEuDYdrYcRs2qUXXRaMKu4wr5fp7cApIYmoFyCKTcAHvA9D1QTqIQw4nXXQxWvkwjDSyyu3Tz9E/Kx+KqCI6jTGFWZmj6IzUFJALU9I2LjMsPIpXwAuM1iGSvuSYbTM4fEbGvZTFDU+8knxYECYRPG6KimEijDFb62LeV3F9bSWUTSDCYAqCxKfsZTyPfqSFEQqF/Glxu8iufH8pD8Fn3Qtvr0NnK+hvt/l1zz9+jNg1Q86+41HZsGaqJWfcGmumK83L2phU3mTOb+gwlYo8biFXVHucFnHrAmmmTxXpI0tl4vYbGiUDVgpJIBHk66DBAiAq2NreaBkgPYO4/EcyXsNmnGl4sTJoZcG/Gc58FMN+fnalCWrkPH86yJ1NXiVVzW16lYlJ5hc1icG3dudGrMDyXySDAKc0PhUjqUn4lvJoDYutz0xrCRLWgGzANwKwG4w3ZstnwNDzUCxV5nksQnGa71SxIyGsdus4no0ii8ms1j/zZfx+B//Oq6dmRN74tyZqkwaMSvbQxezu5u4+eGnMf7sNt6vH6PbrsX2mY6GCm+g6aUoZl+N6Sz29TRWp1GsjrDa6ugGNqeVjUsWqC6vvebPK8osUAoqwD7+nXXA+xKN2hREAU6bzToWDw+xX/NehnE/aeLVbCImC2bhuv/I90AzZVrvghnDaAo61prMzBWIwEkDIzINcZXKNk6GVcRy18UKcIniLg2DC7uSwhmJFJLA7WZj2eqOIYDlTfjJAEZRfIqFpibCyT1KLkTiWZMKhbwV7x0HYGj/lb97xoae8GqYuVBXA+JfJU1QCabZjAGCAaQJYOYTFdYhyFks2VJ46lkWY69INgykwxgkEU8F8GYTu/UmBttFfD6LuK26uKpOMaVQw7SHIogDgbV5cGACIMRmtYgPD++iO+3j9tWLuP/hy1h0y2hPTNZLOtllYqIBqbIHXDKg9D7zfhWWnLwpMZSGtQc7IkHEEuRR9jmZh+o8RHLMtXVCLN+f66Q9SWCmz3yflb622p9yCCP5nwo8Uu3wynPKk0DDQGoxijePh/j5+y4eBy+iefHDGEyv9b3GSnnaaj3SFOG9x2tSamM9i914Hm+7UfzxT7+Kv1m28eEEyxrGgB9u+gSd6Upxq+Kw3cuXoQI0kXCsjWZ0jOawic/qffzB3Sl+/8UwflBtYiqgaBRXk5nAFEtSbJ2gqHjYLa0lQAIwNHkfO91L3jCTZN0MZA7M52HOSsMpOUdKq3hdUySBupZcZ1YFDIqN2FV8TKhvDl1U+6MavBESmt1Bz8uxZV+EsgBbyU1gToo8RGTYwBrOhkTFu9jg7OUyLBEJQiC0/OsKQz/XP8b2JIkWANMbpOUBWa/xHAP2SMIkXzQD0qwTG4hHvHh1r/1kTa2DhQHr/kQdNIkDrAdJcHjmSc1cx8PX38Rps43b6yYm112MGlgU3scBJdsjQxl8mo8xv3khiVJbk1YW0VUGFuRVQ4uKbFDTS4NNgCMAC/ZMSn+SbPwBeMwYMutEdgqoC2hQAKJ0DxnsINVDSjexfYIAXMAZg5fUdAZZSfNb6+/lQaUExlQQiLVH0wgDimeKPaHoWVPhMIAxDWDh87eXA6cPkpk2Z38dTcGT7aUmX3spoJLBF34GckD/N3siiXE8M7wuL4SesVCuFwCJpuDneqUkRpchlfedIlPzIE3AAZKvapp+bq47xaBi0JNsGElOxFxzuEDPhuQ1cboSviR2NNfZQ2ClpGUlakmiLRb4fCU2KqXT+xWNeAH3S+3v9+hgKXcxflac4msmF0weva4BQFoZcPs6mX3n/RHpn0IO0ntM5XQZnsD67Nj3vH8UybrPIf8/+4LqHrHSfd4qzKg1Q/H6+losPIFVAp2Kf0/xtD3XwH3EfBaQGs0RwamVnL6ZZY/W80t9MDAD6VTFEDb7ahvdchunbSsW53hUO3FTA0x/ACShstEgCiBO9ZKZ3NudvcWkz6Fukq8S2DdrHbZ6RLs5xmF71F42abuYMvRrt7L+mEzG0VxN49RU2rsAy2GNcyvEZGdvYRAwPEZXD2I3GcZhOvYH6hZqqlPERBLqOmZzzpNMXsY3a3fQe4Nldfp/qXvXHkuyLE1rHTvHzM7NLxGRkffqqupRN/Soe4BPjACBxAck5keBgB8BAr6DgH+CNDMIDTM9U9V1yayqzMqM8HD3czGzYxf0vGttM3OPrMrq6RnojpJXRIZ7uJ9jZnvvtd71XppWoAlJfPLFpL7kWVuvzXZrG8q1HS690pXTOcd5m2uA5t5Zbjkys7qI2pb3L/ZfqkWCiZ4Aq/S7BkohIfUz1Dss9QHBOtIFBpGChK7hQWL4tFYQOKb+kgn02s6W2benyr58e2e/eGztp83GHpd7sfgZgrLhJ/sWzYrj4Fa/qk4vBv46zJd2rmE9MvDjHHHA1ZUK7GcrDRvlr8j+jAS1IujJGe/lw6/sv/gssz9/sbDXGzwhOc84y8EVop7RW55+pvyVgozAOqVW1hCZntqpCNH9jR3Qe93b/C+SF+HY8442ErHmZ4bx/lKm5ot9z4Ey37tSt51sPQCuXP4dtbGYoL5fiYXK+RBkG+9VAyKf9axeawXjfwzW8trNuRRP+83nb/b7AKv0TKV9Iz1hCchzckFY6MijM4A4ghfai+psbDjYV6lvGNJyfxggiyyS6r6EDPxv/+N/8x2AVTo8plSeVEAkK1ldYBbasRaifPfr39r5/tFeXt3YBx98YFmZqwAYgiLuCMukaPSmSNi8ZaCF642QbAFckRilN993emB5RW42TuOylATlZCv7xbvaDq2p4eEQU7EcG76iYsdD3Dde/S9kRX44FC4poIi13rbdBFjtAayAVIqFDVsav7WZonNzGet50+pkOC+yk74g0MyZ90NCJJ/DF8RGJ92yTy4ikUeJDUhsDm7ABgIPQ2WVqZESaJX1djg/OMNKgJU3W4o61SZAyp5L1njviWyi6Un8XOjSfr7FkzHSSRO49z67KloHb7fUdLgsRikzM1mHI//+d+mXv5ZI3AAIEGCV4IcgRsUhz/evOVAodhbMgd1LBIUaRauTF9xbSCVJkhZpOhXPMA89BXnfK2b1epOLWQUjASPwBNCk9/T097QJpOvzbHHLoHyiK07A0/R1c7batBmkz88R8PTZ5xvIU5nh/FrK0FDGv1GIJfBrHJAEUBL/LbJiAKdp80zNYGKQKM1hBqGpkZrfPzULFxmAwripz7W8fACr8NVBliRPMMkA8d+5OGCV88x52iXPJaxFgRZFOTvUnk410pTvd50YzjSfA1bT3RsHB6Gd92fcD/408WDa31aVLfBPwfyXFJPkbaWEsKVdFgA8S+uIMBd8lAArn9RgnAngJqAqPCrUuLtTnidtBRAsgFFTHswfHWDF5p8pU30+2D7L7NNibdUXv7Hjz760GyjTRhFWa0/MiqVd8ICACfri2m4/+cA2n7ywdwKsKluTdLnkYMfz4mQ1xoZFYcNmY916Z+dFaWcrjNKtGWCWDFYKT/amWPc9DjuvbWKqGhNAChm9rwCoJRUIOS+FVQVg9fDOWgCrfCXA6tW6FGBV4BvD3oKsmSIoUhaZcteNm0azX2s6h8F0sKwAPEU21nV2dljVOWB1IJJ57c0oxZ2vNX/NCbCqKwIsSBu72IUieQYi6rmOpns0Pw1aflkWSnBbM0wRYOWAK8+vFEvqRWSnrAkyngPa41X0+xqh0dDkWVPB+AgvEdWAPL/4Uq1g8QIw+ftkwuQyncIZkNrePeWUr2+q2qpTZcP50V5vertZXuw6H2y7wN8KwIom0CfwAFaS1vS9VeejvXt4K2+O61e3dvvhC5lJYyTtzcqU1peeh+eA1TRZ8z1doRSBIcm/SMUmA5M8vKGS4WtKWZoStRygBFCbACueATWeYjW8D1h5aGsUYVy/YAcvOy/mEljFdBw23t1jZ79519lxcWvF7ac2lDudgyvJmC5qQmiA2LsECMJGK7Z2We3szWVp/+SLb+2LY2tv+pV15SbSG3v3bgNgi4AXGhTuT05aHUl8fWXbZWs3Vtsf3yztz1+t7EdXg113D5a3Z1sTrrDeR3KaNxXitsgPCA8Vlz4lwEoMD7x9kFeJFe4yAPxgErNHUdEB5nlS3FKeOO5dg98X17W2oTvLx8rak9c3bSsDZBo82A5D1dmlusgEnXUzsFkphSLhMtIQ+9SXRgPQkSYigCpfH9I9a88Kkzw/9ynLHVkW24oUQG7INEiZim7Wqmo4gG3VagEqSg7oa6tc57a/vVbdSOPHXoCEm5AJpuzG+y9LpUbxffpzZY+//da6+4Pt1gtb3wyWb5C94IG1MFSEKGMAqwRY7W9l4NuUK2uLlbVqoDMrAcIGrrFL3Vy66dxaeSZpDTqoxOvWXqlaNMmgA1IIIMMjzZHWc48YALmvlLNWuAYE4HgtpffeOlAIo8kZN8GE0Q6YgA9PLhSwINlvmJtrb3DAJknuUk0m2ahMuEMapvU2GWp7WrCfg2yf7v2XgB5nfE3NCyA/DDxWc7B64pzxFDKXlc0Bq1H6L1AmmPfa1x20SuCVPy/UwqT8se7dPFq1dCSriRUMC0hgSqQjBpCS3oOzvnwAnN6Hm47H/saeph/vxvZiJ9F2Rx2VUhRT3RuT33E4ro5nZGqEZE/gkz8rSMu85k+WC5PRvANWLp/01Ml+9FB04B6zcYDACbAawYio2TSwFlAYQ2qlnnrKH0yX3W7rTM2QQiUWSBrup4HmCDSmYfW4B/MeHFBztgaSRR966PkasKfPrQAgrHobTo3Z+WJLgHBYV5KYMbBZedCWks9hu3Iohi9vDPnw8kl4AAAgAElEQVQJTbgwzMc3lPMUhhD+Vqr98dAEaF5YfeqsPfe2rDorm4tt+9bWXWOlwagsbLPDm45ub7C+vmBMZUuSg7lOAqw6uywHa4qFVdulXba5tXxwPnedWDv7vLQ14QBICvVeBw2FMs6BCuTM68m6qq0nrKbheofAtiys2xTWFaUAK9maBDGERh3AChmeACsNvGMUl1Q7yeoiHgHZD8x8hH0v8KAYwGzfgxwQ4nfvWL0TlZ8pa4B+FlUBr5H99eKm3wyiVSdB6sidafymauxX7x7ty3NvP78U9rhY6z0AI0rHAtAEAzggGIEX4SetxFexFj1MC88rT8FzADfBRTCHRCRhn2OGhH8zjKPmbDk12MJs/fCl/aMfZPb3b81u10tb9ZWts1Z2JKkekw1ReNxGgeum4NqLJ8AqsQaf6k8mAOt39SB/CGCVeq357/5avP4ZJdHJZkC+vO7xVONlzdrXOYhthO/zLv/mus/681S7x76pqyyma/j8xlnk0uEgLih87neDVr8XsIrzzfdm/xl6jyKqxDkeqhhXxvh+L+aYknQdr9FQCo9H6iuXWAifULDfTNWkd/qHAFZjKx2yFm8KnNI9MFk8Nfbw9RurHg52u7+2ly9eqClRk8EN8bH9bONOjAM2HQrE3JZI7miuoOj7OTUCQJ4IQWHpgBUNIvTEQ5fZL+7Oduwyq6FfBl1ONMJQE44NWDJt5mDQIeLJgAtMZDSNXtiq72zTX+yqrezF5WzbrrJycbElXfimtMWGjQ7DU4qVBFjFIx4sqjjJxpSQdMNHWuAzal5iM01NoMurNGfUgqolDWSqzo2maUKKIykEVPXzo08zeUxCv+yAVZrqTA+QS+yfm6TH1C0eWh1Ms9S/hNq+j2r6AwlgxYaTmg5HbqevBrlWcRHosr5fOsBp9Dn8E4wa25VvqW7QL6WejNkdsKKcQ6fuqW6ZXTpeg9PrWxmwR5pbkt3hV9N3ioEHqLpar2yLtxpFHMlb78WSTmCSN/Dz/366sNPW/xSkfvo1cw+WBKdMVydFgk4A8dONMQr82cWfrq1v+U6PTsg9zUD64vQ9vchXw8ykPBnWxz1yarkfAGmdpXfAz9JzJtYI9E2fysm3i81qMDXOHjnud4elUiK3AKRCTnCpIUSGos6bfZ5PqO7sEQKCZtTbdPCm6/6UYfX06vx1ASvelzZWMWLccwJpFUWKswnwaGIKIKtkMasSWCWWVWo40trna7i2gLL6AKD33xPAr3Q6dfYuVwGsEriqBjmzVedmx9X5YLvFwj4uSgFWp5//ym6ROwyAL40YQDAWAKu459cvbgRY5S939lgflSyKCTqpfRx0iiVHSsCbXpOOdmVtjgSstPOwsnNHMTQoejjFGaTnPR01Wt9iMrgcMMlPfa/yBhCGKM8WwDiA1eHx3vqqEmD1Yl3aiyK3cuhURFD8QC8XWKWoSGdBcGDJHJ30Phm6r6wQy0pf6r4cCbBarOzcDnZoAKxaW2CaGoCVntMAZxsYVXUjsI9NBHYVH6wohgS0azwLgpMEJIYPD+8tx9ul0OsAPPM6Gp8qB6x8c3b5IYCjkpYo+pHs4fXF9EgSrYs16JKC4B7CYgGUmpQp6Rd5EvWTDx14jlgsAHmK9w0HoeSbpwj5GWB1u2zsNu/sZjXYfgnDqhIQH0R4SSSYYPN+OUcej/eSAexudrZ/dW2LzUKAlRh0zxIcHFCa/BGeg1X6PA2rNgz3JhRY6zQ0L+SFYiTQKoFN0xmhfSc8JPgu8mGaAVZTA+WlkO9N/u81N4zJ6Byw4p6yRgCT3h0H++3DYKfshS2vP7JutVEdUYrdMFi1GAQCA1ix1rh/2WojwOquXdr//au39svDRYBVS2Kgpj6A8UHdF4qDwYcXLUW5sqE945VgN8vWPtss7O9/uLO/+HBtr1dny+u3tmwrj5YvNjJN9YmyAwOAnO4B5ICBu7s5XwOwAHkVsrnEcKHI5+v4eqj2o59f1Due7KoW25YL1hcSPGdYDc3JNsik6ouaOzvTbNHsEf7SWsueSEVMU6H6OUIsQubhcaG+JiT5ELmH59jBKl4mEmDAXeoAnfs+4Yvv5TJtb/ansymxbRzciq9XeBIFb2JXOctmu19bSQNK4wsjg3Qo6gGe+fXOltudZZut9TD/eN3NxQ5v3tr5zZ2thtr2t5kV68HKTSEwnaYUGfi5aq2ueltvr60nKZYGs8ytFeNgaQWDBoyDE1MnGEMjYBXSqkmm8z5g5bYGKVSCM8k/ACNXWSGAyxsvaiz3E+XfyKCeDUsg58UW+BoFSdkBEgeU/AwFAJ49Tzr354BVAgiTWbM/h0lCyHBplAfHM5hAG0FjnN/x/AEOKaErmKV8HoYVYFX6N14Ph2xWEthzrGd/yv059yGu1/FxfSJyXibyAaxrKr/CRyz83GIASbOjs0sgjLPELHPvLj/jfC058JR8Zr2xk+m41l3U1FFHck1hfEiyIgWHn0viuMvgPVQFo5zOnzfeyzigjfS1JNMUQMZQz+2ndY14Xfi+jMNPeURylszN0IOpNtDAcn29+XbQzQF/Z/YPAkwmX7BCAHkCrNjzGczMJUupvkzAoe+/M1/XqOO9pmd3gk2INNlTv/g7sTmD0Ujyn4b7qB+bXl6KWYt03T0bZWEiJpX77wq0Yk+nPpQEbxqi8HpbQlFgWVGPAHoWeKBSF5FSvLBTNVh16qw5traoYFa1tmNY3V9suzLbbkvb7rcOWHH+nyoZpGcdgSVeQMBgb5aDXcrMLruVtZvc2pLhJd5YrdJUr9bIs/HbIunY6bYAVou6tQyZIqAVYFSFLLC14dJpP+X8QFLXMHzMV3bAvy8sdqRiiGAJahCug3vyTYYsSTmQTP3xzkvsmjTglUWBzt6ngJXYeQFYaefR0ndGpgVgpYTFqPHZe2Dfa3+GnLEsrMpWdt/09s3xbF/Vg/2qK+3BcqvazuqOt4yxuStnBGCFhYZzppNPcOrworfTm5r8+/yrWDcrAWkMAaXD4fnq8Bx0SV/58IX9ox/l9qfXnV0XKKRq21ADsSZ57aO9TViGpJT08JRlL0AeLoZVYAzpuU670RzA+i7QKjGUJtApuryxb/T/fjL0T/1xAFaprtIzFMCOBgy9B7Bo7Qd4A2ClYAolzm6suojjHD/UD4EE9P9tA6xksg74zpCND2rlrpftBWDVmvXkdGxhCmIbB4lnNBf6PsBquphRNs2nHhQbIMnVxQ7f3NnlWNntbm/7/X40/05mut8JWPGgMrXG2HaNwWVhPXK/sIpIfjQ00ipm2STD6f98udjDxeyXd5W8WcQkEhAcBWBMgNLNc4DKfRSeAFZi73iyF5g7gNW+rewWwIrC0hqxQwCsss1GkkDRFeVdlRhWQTtM7JVgcswf8PRAu+RjeqiTabYOnAB+ZL6mVB2TV4ySS+qzNRiGYsRq7Lc0NQshsB6tHZuAisOpqdIN1/cOwC9RAcOvZHqNjqSP0yA13RHrFV/0FLTyQof3k/xGRpPsWJDjQR2k4fSz0saqjUkNTfrlP0H/Pxq2I6HyJAQ+MMNGry4LDN33YGkFu0rPm+pqn+SqIJFx9eCA1Ybobu4dEqfLk4Zsfi0mtlR68++DSuP1+N0A9dMmML2xkdDmyzCehmf7YbRm094+2/j8XgmwSYDVmF6V5OcTYKWCJHxDnpq0+3OUpsA+FXOQzjdYj3Dn83wPgBOKBSV3CeOlmWfKh3eD+yeRyAHDarlQGLxMuSX7gWElzaA3L6J6g6IrVSpttJNk4N8kYOVYrnuajU13eJYNTJLY9PmIBk2yQBxohkyAGrJAmFbyAworcGeIurcaz7DAKgDYMFeNGMkxOUegvfxV3MdCIG2PNGlpm6IQNXm3zOzDVWnHX/7Kjj/7wm6QcjGHpVDjsA7NOy/hhpTAj19ZXfR2ItGou2jyhD8PS15JPPgjMJEnDajYWV9eWZ2t7dStrA7wN8s8PdMPOn/mfHrrR7GkN/pwwMpBDDcGFZVfsjPSty6SBJ6OBxvq2q6K3G4FWK2sxLx/0TuVm2I0pqgAfauilO8BgBUyBX6me2TBtGJCn0zZGW5wLxyweqwukgTSjM4BKwEnPVKIAMEAkdpuBKx4FgRYca96ppt4ZLi8QHhLyAHXJRMsGGR8yvdjgbs0cBSuMSEUnxATUYpoTX8xeieJzSVa7pcDaOS+bQXSLiV60cC6VIv9m8ZFkeSSV/IcIT/FUJ4BiTeTYjuSYoQnBoV2dbRtd7TbVW8vSrP9khhn95Dz5DIYSuzPztRjvztVB8nwV5vCyqu1LXcruwgciaSr2XMwbxbnRVcqvibAKpmOR/GbjIsExCSZ0rRJPgW+HBQbfVFmDCsVnNGwCKziW6QpXqTEqcEBwgmGlXsnORDZDit7rBb29UNv5+ULW159ZDUhH31va5KmVgs7YVAMi1tqNgcel/nG2tXW3jaZ/bNfv7FfPjb2digkq8XDV8wSX5nk1PlabmlcAFpxBH+0dXew13lnf/7Rtf3ZB1slA+77R7P6nfZGGnkAya5LYF7a6MPnQRKu9Gf3koNl5BIuGmYfBElKEV+HEcnTVDeXMXHZPD2yswzGiQCrsy2as615v9XFhpN/dKeLtWdAUQBYZ/toCMLr1LRjSiQGiAJTHVmzuogBWimMeWErvKXCW0XnSsIBBH7FxRR5cGIh+tHj5xc9qadlOlDF0CR9Letws1uLjUHqaLHZ2Kpca8KPfBg2vEyOd3s3cpZScbDTuwd7+Pq31laPdnVlttksbL2F1ZBZT3w7rNamt3PFsJIhZWndtrSuLAKwWok1kik5cvKwihD3J6l0LtUKEEYssYlhlQArXw8u5WSIwXrFSNwDTSL+O1hUXOALf4U5vfYsWE1JfphsNxJoxap1mSIphAALWrti3CRAxeuvsYaLIBk3aW8CBPFzU0w3XpsS45yhxb8TyNrhX1UHeJV+Tubm5gx4l0ic3UA3ATw0LwBWicElWDbsKmCFJsAqDa04Y8Q2JooeJm5e2qbY+/cU6O72FpLxyeMtmMNuZhmvEzCffRcWqINJfujx/DGQo5Fy/7HElhKrWo1iEYb5iWHlYJJ7X/nZOPk/wcTyoIQ0NHcmAqbdbm4uYDoB0pGu52b7gGlJTuhG8O5ZFuBles1DZpuSFEkHrNK1BcgVY1ZejvVoMl8U5RPAinXkMtOpLhqr0QC805DKgdDJz9DrT04t6gIfzvCeAE/dhyyXPxS+TsiJrekF4ECkIegF/z6xdzUg98RopUbzAoJZxfNNXzf2EZzXDKHOlc5A/P4KpHqwIhckIpud6sGOx4tVh4uYXHnV2LWZXWeD7fOl7XelbQKwEvOaBEEAK0Jton9rhtZqTMPLzLpdbt3amZUaGpKMmq/sen9lm+1O4JODMhiKDwKrFiQEVhelBcIG433LiJ0AGGodwgAys3q5tCPJg6NdzFIAvzOsHLASk1sszFCm+MPuZLY4A1PNlvoqTzF2ZpUYVuF7psFYyAMTg9Brb5fUS+YafYKeNZl/N+75CtsVSfViZYfO7OHS2ds2s6+6lT30mR3ri50uveTUSPFhN/M7/TxjEnm/6uamYVWokmTp4pLdxCaW57FeTyY5KSxcnI5RA6zwfuSMJSn54Qv7L/94Yz/aNbZf9erVAaz4jpzj7Buw5XRdxnWeevbooRg+AY7Pn+2ZLPAPAazS10xkgWetXGoh50oV4QBPGVbOFXEmUmJYKdDoUo8AXGJYIZ8DsDozZP87AFhpdwrAijqU54p9HHUF5zqA1RZvNz0rPtz6TsDqf/+f/tv3yTPeto5XfSpmPZ1r/BwLBq0ufiJvmKw3dr3Z2Wa9dhkazV6S7DxjWKmglin7SnrlrCxtAeotT5GYPOkcSRMWLyTQAMNQP9aN3de9ffmuVvMFEu+0rETx9deZmFS+qGeSQD+2xmkUCwpTvk3f2r6r7fpytF1XW95VMopebEoZ5hkHEMVEAGLjxQvpkRcEUYzNphHTQRBNeRQybjLrcscJhfXinI/rq73kf9KzVpWdT0dN8Gl0iGN2bwK/YslwUQBW3MJcCVoOWLkhcBjmx/1QCoMQ9GmRjaCVtL0O5r33y7V9kQaTkkP8vs0R/wR+zLCaCRQL9H383pOOa9wyHG33pDZPCAwDdr2P3C59Aa8nVPRMK/y9JON13xd6NSSbYmV7AVZMFNxzRJLF9wAnb9if/nofsPI65/egVc+Q9efXUH5GIWN6/2fpu8+eiWfSvJjOagLjFdezr/W/0/mmQygZPftP0j0204RNwFQyxdUUfHo1MvqM70TBWFWVgKtkJquCLPhvTEBgKWYUusSl9xdblxS4PoGX7Ek+Vp5gJ8BKsbdPgao5cDIx3L77Efw+SaAKbQEwcTXmxRlNEtU/hS3MDtG4e5fC0CQhicM4GonJ+FqFuI3JlUpC0ybrjwyr0UkEU5HhKZypAPX3obVO/dOSVFWqiN3nuX1cbOzhF1/Yu5/83Pasv5jKkszCjVCxvlra9e2t7T+4scf+bJeF+4dQLBZFZgV0+szN3/FkqfrMmqy0rriyZrmxiuY7K2yxyq3Fx2d2w/16T15WgD2ahIyAlTc3MKuSXCwBVjwbsKyGCwXE0q6Lwm7XhQCrtbyKSDqNSWowzngNeDs0UOY5fPEFAbBaLcWyEhVc8eIuCeRenLvBDvXFjhSHSMkBf4IJ+BywAmjjPdRVo2KXaw54xDOhwj6lLgUYBWOoKDFIhmEFO8WZh0qBjFAJWKUAiClGG0P3S1Xpo6O4ACSDCdC1tl7T5GRWrla2zguBk/wOeMX3xKuCRlIysK61uuWjt+oC8weT+p1ANLESg63K+kOKO5yPllf3AqxelmZXFG1DLeA4pXTpWIScp1VMetRZANWQL2y1yc1KztXkW/LMv/AZW3Y+JfTSU51uVMHxjMtD0gtUFcLBdkhT+nlzpHMHsEjJSEgAnBUhkCrSbdPP9HrTadOpMdRsWfc9U8oU4EoCqyiCkY8/ngGsBjutXli2f63QAb7/BonVMrOz1jlyVXXSDlgVG+uWa7u7LOyf/vzX9uXhYm8Hpuw7q7TfJ5N/Ys9rX+sdUfQ8L72t6nt7YQf78T6z//iPP7EfrM0+KnrL24MtBjyHeKi471wiBzCmHYNNwVlTFK6S2kT4gae0hkmwPIR4D/xLOeb6x2IGQOvyMKXGvoF9GekLAD3G/Wdb1JWt+fuqsfZQW3e8WHu8WFcBisKopfmk+fcdQbdAA1BnP7hdKMCfg1YyfpZ+VYie0qTUeKkUCw/RGWDlMgdv/mmukcPBAHffJj9bAVzFqmJPjuAJn/l5/VisV9pTit3GNvu95WWAVkpHXVhH0t7NrQ2SAHH8ZNacznb/9Td2fnhjm7y13Taz7S63VYl3Dns+3p+9VcjEGZCNDKvSLjAf1IgXMt9GEux7u/v4aIIcEq50RrrlQ0qjS+yZJGGGLY4UkAYRdgr+mm7QLg83MWu8mfO1tLK+w2Q60ktzfl74lwWo5J5MiRnN5z3NzRPggjEj1hNefWUA4lOojAy7W76nS0wTYyoxdUg59PeTAChAGMyUSS58xrBaubQ5JRGmNe6BAY32I/dn8np8/BkwdIJplGpIDcwa93PBmBpfs00Jwwr2nQNm7EnuOwWwN+j9sUclU/FUu6ShC/JB+UslHzHYsV2wrMbhrt8/JLnIcWFaeZmPn9g5JKC+bzmwnphVS9twPkXCsXtvObAmKS/3IwArgZSYdxcuBZXRubYkN09vlASKH9lMvm9L229fPAOs3IMJYNfPZcDxQtfBfc7cyN57umRqPKtJ5gOrSIBObPF5Baa9m1cPUBjvib2T96/hDNcLUEpo0mAD7CrO3gVneq6zlX1fgFSwL1Nd5ODo5KHlTbwPHFknsMaQ+uPPxdCewRf1GXvzoRnscGrsdGhsOF9sdars2jJ7sVrYdZnb1X4tSSBACt5V3f3RjBRdACuHNY18wBp2VZnZsCslGydsQeQPEpI3a9tf7a3c7ewii4foAdhLL528ufgABFNCL4DVuZXPIYyruuvsiNwry+xEUrsmZW6fQgAMeybJhOyfgPGeiDj1GTpZQ0at4XF8LoHOk48VTDfOqjTwmh3X6TxNHpA8FyIDuPdz8kxjCKdnhX1Y/NylQm8I8TkMS3vTZQopeawaOzWdnbuFVYT7DIBbWGl4WA7/1kOJfKf0ntNVQW7CHXtcSMkArORRh+daU9t2aXZdrmyzJJmWb9JafviN/ac/Ku3TsrJN1tl60erzeBOzv/jzNXlgpr5W/M7U40SwVALFEzPRj7rvlwS+19PFN051i4YKmrNNTdVYRyV5ZtRZCbBKZkliLMJCZU8Kc3K3SmDfdsDq7wLDKvWPXs943y2bI3xvK84ZvOW2tkEt8TcFrNKUczroJnq/JvA0GXVrNQu/6WxfkiACdZl0F/dJSb5FoxQsgCX5RomKvXKGFTJCaKBh6DqPuxTqKokhhYjZw+lsd+eL/fZAzCmG3IGYBkiVNNiS/QXIlgArPbhaKwBBjvILsIJhNbRiVt20MKzOlreVpvwyhQ+GVcbGH4BVemA1jf4OhpWK7/RFM52x63aZgLtpttPjpkkNUys2//12K1ABVJ+bXFdnAVdKFRRolSjbHIYOXrHppol0DiAYemZeSALG0ibngNWoYBzBDAc1XEv65KDy2jqK7FjQM0lX8mxKaL9/Q/caGoGS5GE1Mo3G9mdiisU/1AYSbBa3R/cPZ3cV1g1rAVbJODmZryd+kIYikpiQaLSy7doBK54ymba+Jwkcb9YELDjd6wmI61/ld/b3gVa+OX0n5Kd/H1aiz/e98Xv7v/efkwD6keGg6zcBVunAd/AqvqWKfgerUpGS7g2gJ9KnBI6Ok4j4t9xdCiVn3Ph1BLRyg18KTvwKaBSJl8cDwKFDmiLAKkCrkjhyAKsC+VcCrFyCCzMJY33RhZ8A2s/YPt9xdfRe5x5WszDGtN7mwBt/J6eBOWAVnkPqHKFt06DUbjRM85QAKyZLyXwd0MRfs6dILpbMfsJQNdhTYxC4vOK88PS9J8DAWHAciFxPQBJiq6/L0j7Z7O3xi1/Zt//yp7ZNYCvPq+KL6WW9ydtd7W1zs7PzEvCBZ4DCtpJXB74u5bow9ile72Pd27nPzdY31qy2dkLehFk0iS9t5YhGKlTjuR6BK8D0YFApYVH7pocsuCk2zQp7l3tiIF2GtbbJFrbPV3a7WYOJCLCCYeVU/0jzYj+XrHiQv4MbKeNxsLASk3l9hIdKSOUArKqegQUTPZxSSwesxCSNRpaBbjCslGwI0wwpAWaoHTJXN8KXpEBNtycGUtzhrVYgY8y9qE5ytVRAaxbI9dD77u34eNIZ2MJ+bWrJjyVgFmFrsFcvb/U+AKwctMr1O2EFkuAygAnAqsZU9tLasbrY47mxMybYGEbDCINFgimtTPjdUJ6Uu/7hjb0oevtgndl13ls5NFp7MTZw6Ri+WfKOoMm4WDu01uLhV8Io8cYjrb+5PC+tld+x/Mb0V5cBMsmdPhL5fy7JT99nvgaZIHoyEvvQVDCryHFKVdrIZoAVexlmtEoACMDKWQkuNsJTh/9f2sNpYb9519pjdmPZ9YfWygIA01yGGN4s4BPieHAwrPDVW5Z23wz2T3/2hX35UNkdvm/FVmxu+VZRSLN7L2s3pO1IloNtWlvZvLMfby/2Dz7c2n/0o0/stjvZrq8lQcuWSA7JD8Q6pXMvyfC80y7CGY7ERhNu/0hrU3IhEpBlEhVyqcyLQKV1YbgPcB08ULzXkK8AWOHTkkGxp1isK+t5Vpva1hTS58Yuj5VdAKtOMAEGuzR8X/ZLl5n7/XA5N+Aw0l5XnrUu9wac0kMPC96Z82667umZ037i5n14hQk8Dp8mP6MGa/GlG70WSfpzr0rJAUkSjHNYDQYMgnJpxTq37f7Kis3a8jXA1ZVYC28fjwKsrl+/ltExw1N5LrWd3b95Y8e7N5ZdDrbfZLbZrqxYZ5aBbxQu9abZgWXV0/gUubVFYQ3+SHiJLUjJKwXE+PlMHRdsk8SgCRmHA1bOTJp8rCLlln2kvYRnDCbmhZX4kxSkG7rRcMt95VxVLVZY34EGMjhlP3WW0mjMq58z+SC1JBYKGDr5pD4AqyTRY6qtsylSOVlvACkJIEnyOJ6B5J0Cs0nG/zGEkWF8W+n8EWgUoDKf5+t4bgkLSPI4P0/wXoM5dApvLa+nBNjx/XPYQIm9NnkuJcaPrk/spQxcur7S91PdK5CVswmJ7talf4AQdeUpkYDSkn4XVmCArdrK60GYTH6dwpNQwDlnAzX42pmRAfrwPqv6MAJW/tocbEkA5XbrHlsOujkji/oppTwK3BXuHx51eu+kNrqfbUr789RQBxATI5795nr3MiSX3hiLNXyBleGekP7aHdzztL8p9dmv90x+mHbaWc3pDNdp4PZ0D3fASqCawFD2HmflA1bl1Ec0axd8ZD2uhjOV+8ZZRv/C60y9iJJwCd3gdceqAtxKtZu/QfYIH5x6LVrJ96pb5WIsIbF7PF3sJLZoY/Z4sptsaa/ypYZnV7tSgJM8xuvWFgeYyhfZQnBd+fsq661eL8Wssk1hjTzdnLFTlEgKd7a+2tmyLBXGo76UcyrqSBJ5GYDCJuupUTBih7l6qq09N1ZdLnYaWqsWC6uwnUjMdsITGJKV7DH0wq4+EmAV1h2pEeAa8SN1/aI/eAJYSRbopAa+PXuzM6/CnD+8x5MkmWc6eZZKKqlazz0zxbBChoxPGEDwYml1z2tf2cOQ2bGjHmvtsW7thLK8ZxC0tDMBFvhZwQrF3gXvtACshAtoXpOpr4VAwI7I66SOUEoySY+sjUttr7aFfXi1sW0Gk8r9cVfnb+0vXpu9zt26pySRl2GQBgYAtbkYPN7v+If3opOXr65N7H8+QHMp7R/6S2fjsx5S0u7oMxguj2vmOaFXTxsAACAASURBVGgVSezpa3mdnNnu06lOVvNA9gsY+xqAyOuOfbUUK+nvgofVSPUIhlWqa3jfBC5RqydJYAKsHBtxsHEa5g22+D6G1e8CrNLUQ3IRqI6PZ1u2GFvjseDACBvl+GCOvi6hZA2j4mK3dsCKxplpM4j1nJkixMERZlBaJDp1b/budLK3pBPWaJhpGr2iSg+jpkwjjTWme2y8cQB5JoCckn0C47MrWw/EUNd21Z4EXK0uZ9H8V5vSVputZTBKpGOf6LF+4H03YCUZUnpQo+obwRwWikwrPdZX0i0OtZgyS3PP9He1lG+V5FscYipwnIbL36fDNiWcuLaeCUpnCbDy6efkITIxJFMiydMlqvsbHgXPl29i9IyAzfjNJmBqKoC85UjMq1R8j2h3UCP9p8/jTf1vtHEGwOlGwg4UaDJrubX9WpN0vspNyL39ZnN1yr0/+PwHiV+bdW5rnreggE9o4ndvUaFAmYFV06TD/8W4HCcWz+xbpXSb5989LcME2Lz/0/3neIHpP8fZewm8Cg160IXn7Ic5WOWbsAOiSQ7oBZV7pcGA4lqkhnxkN8VNl+FfMi2Mv6OwEFDRo8l3QCGjURdQ1bokcGglQeEoRw6YlzTcwVIJwMKNsifZ6XPQKj0rv+vwGAGrZ1Di/A4l0GrOsnrK8nAvPmdYXeQ9gJ/VBdCK94acLgCrjjQweVlB1XaWlYzYQxuf1owKmMA4JYFLMuRhIZ8E1ajTRiXA4OH4aPuytM/213b89Vf29qc/swLwxnory9wKACg2caJwmDAzid0Vll0hp+Y6XuxwfGd1cxTD6upqr+bNssIeqs4gVdvm1i75zh7bzCqa7rxQpPYT0/URKPA3AAtIkkQZcfok3GUbnubnxrYOEPA1+EYR5wxwuVst7QbAikSX5ULrT81uUP+5ToA0upYUM/g8YFAH8DkzXtfuoaLNJaQYdZ5I4KEYZHhAkTdOZH09cgjiY0Vxy2uEYcVkVk1ymHzzupEsSbqkpC1PYoWVKp/A3Fk/vl97vg0gVcOUVybxnR0fHq3jzw2swk7MsP26sC0SpdXSbq937oEV76dg7Y1CLU/R8euHJLAXu+pwru3+1NgBWRZNG81GmauYZf/jPpxPlfUML959Yy8Ksw82C7stzMqhdhZNRNHTAMpAFWBI7MaQcWS9dcjJCqB732MmWdBTYDftCc/XIUMergf7MUCAJDaREugQh58tz/+91l8Udcg6nC3hrAKXsnhFOQ2VE+gv86PJp4UViKcQ5wKMExXFIdcMwOrdYbAv3zZ2v7iy7OYjG2hgFwvbIF2RnyM/ExDYAStNZlkXy9wem9Z++tU39qv7o91RhOcbpWxSiLOu4EdciKZXNPxWr3nZneyme2f/4PXS/pMff2h/si9sUx8UPCDwNXMZKr5Z7F8pXTeEYr6vaqKKKan7UqXnj9elRl4gSRraJElOZT1gQddIhi3/t8XC1qwP2AMAVni+NQ0VsLz70JYVnI/n2i6PtV0kByR2HkDJ/aP8+PFZs4p+PKtogkh5ZTNbNAFY4UvoDCv5wesj/GjUYXvFpY1R8en+DMhBjyY0vKlcgpw8rZxhJYawZw7E8xTsC4BwmSjDeLjSs7AqCtte3VjddvbLr7625WZvrz791PLdzhpqUtgLWWaP9w92ur+z6t23tisWtt0urSgHy7cLW0p74nKSw/GsmrNZLa3mdzSQK4ayxNl7aqNXLp70B0AEQwfQg2c5AcDcN0APSdFSWiANa3Uc5dY09GWBFBlACBZoAmJgDgFY0byX1nXUgRsfJi5b2UIAMDk7dQInBJDAPCJKHlCrdVmZYH1JAle2216HmbjXBOLrkVTZzIEbZzWmyT7TfYCoJNlzgOtsjZIto7EKhiVf52DPRqAJv9zwGyaTv67EsOJ1wd6SoTDnmwBaWMAuOeffCWSRHJDPkUzMMwij1IG5BOwNMCJbAEAYWLAqB6saAKuTWE4CyWG7bkJSSC2D52AAVm5y7gDp3OQY77k5YHWuHuO++3ngrEf3mdFgaeeA4ARYIWusxp+jEA81zDCsYEI5w2q6Fw7KPAes/Lxb2W59I9ZlOv8mwIp9obcNPUtIOZ1ZFelgEQTg5vPjiM+f5Wc+p4lf+VwSKIA/huSdTO+n8SsidMZC7RHGr9mSxEgxyApbwQDXngD45DYAgCJ4FXWkk/J37A3I9+njorcCWFA/2sHIZo0BXJ2l0MFfDvbjY2/2WLV2ALA6XxSucLtc2ct8aS8ArLalhnkXzoe6seWxke8UgJU8RpcLq3OzZrOyfpPbUDBMJPW6FVt1d7Wz7c2VrbZrhX8xsPV08vBF5Rm44IkFq9WDdzBg7xgIPJ7tcgasbO3ct2JY1aonw8JFdgm5GFYkJcIcQ+rsvl4O/HtTMMmnxRqfDXy9tk+eTKb+z0MZ/O8TcOVbsndlPqiO5NJg3ynhmKEQvZN8gN03mCEuVhn4/DHE5fWfukHsKiSBAIbHbiFf6RNSwc7EtKpJd1cK6yLUC95M6KxlT+LckueW1xHyI6Ymb2orhtY+u9naD17ubZ91VgyNfKryy719uqntelnJv2q96GyLfY8Aq057xJkEOt53AFZ6ftQThV0MIF48V6nfklLpD/yVenuRQmIdJUWa9oIZYKW1NWdgvcew8tfit9mZ1mDM2i9qgHbvY30Q4HsFNiV/2yWBTuZLtVsM4SIABHzofdN1WIFeC/qvhAsMtvg//uf/7jvgxKkJT4CV/2O/KYmuyreCcgqKzGJc9WZbPDciVYoD6olHU1A5xGii+cpMVG42nGVBIeCoskCuiU4SEcAeAd9j/BbTs7fH2h4bzOCc1iyrhTGuMcXVzhhWOqjd+nZC/RywEpWY5hCGVd/Y1cWnosvqKGNiIuXzzcayYuOR3Smmfv4648booUypgaq1A3EN4GasxEmb2Wye4LlsFAKuQiL4+PjgNNvV0nbbje13GxWOMK2QB8IEcLNWT6eRP0Akwujwhh0226j8JXoDkKaeepaS97p3GHpMPGnwGcNqXMh+BQXURVOXDNed0ZUo5pPhXHrQRmAifLVmorYQUk27RUJZnYXDVDem+ErmKazpaI2BGl0Cxf33AySkhPi4yKQUD52lrdelrhnFYAIEv5sB9ZTV5K/o6cHuSyncTtNnR3aSfzYZfT7d/3yLcfeRFGY6/4rp54xsqph6zffS8K99ol4cGVmzKYI/Tz49SGCpM2QWtkFSganjyHCa3mlcgfBOcFBLcqqIYlWCCWAOsqumksG6tS5Jgm21yihIKskBAVFgWWnyLmMgb2IAFicWxvspgb/v3EiAVfqa51Di+PfJw2r2zSbQygErGAgDgBXFBVN1wBMepARYkbjGQYo0NZhhKQAg7QXO8gnz9ZC8uTQrQKsEWNHjxx5BSg+gzZt3b22Tr+wHty+t+vpbe/tXP7dSgHVrm01pmy3SS0Ad0rs4yHJbQJF+vbN8y2Cgtru7b+xwuNNU7ebmxtYUy8u1PVS91YvSlvuXVq+2dn+hqCB4k7Iy4nTTmo9d3p92n+YwXUsNgxfw3tw4jZr1loyT3ecMthGpnBtkgaQEAowCBMFggiUUICtgzRmmh2THzjaVLJDGUsl8CzGWtD7ZU3Q+5LLDALCCDk2Bxx6VPJBcAu6AFUwkXrcYVlVjFYk9+HZIMuMMq5LrOgJW/hq5fh5s4UklSc7Ea0zyxYqmnybqfLK+wSfrIpBgv1kLpOJjA70f6RnSd5lec98p/iKwRNZAiUXk7xEA+FRf7O5Qy6er5iHPC1tKKuCDEhhdvJ+OM+DdN3abm73eZHZbDLZeNJZ1AHO+odP8IVVUGmGEH3REgeM/gkHphv1zKtDGaXdMG0cAeyZJ0LMRAw1kU379ndnBAEZG6yF1A4jQ3vJs7aVkOIC/nGFM4YBski87YDW7NjolfYAzpoU9AazcH0gOVvE8Msi4O/T2izeVvbUrW95+bLa50tm0AVSnqM1yTfU5J3WOajLrps+nurFvHw/2m3cPdtcOdl6W9tAuVIh3i9wqW9iBvTXfWL9YyxR23T3YK3tn//Dzjf3nf/YDu6kOltdnSWHKsoTfZqfqJAko5/IIWOkaueQFPzuxWIPp4RNyrlEpoJp76h5ESNcARpjAnq2HYUkzTjHPdB0ZPPuEwKrODYEBL2ti170xBLy9nC/WHCoBVsTBu38ysnkHHfklKxV6JszVC6RzsKxItfRQjSQ9cc8VId36AKB2jnDUXUqdcMCKDw9zAFhx89XEsuTxlRxPtaB7VqrJGEErb3j31zvb77d2dX3tc80ss6vbWztUtf3k57+07YtX9tEP/siK3c5qhiplKdCK9OXTw4O9++or25eZbUsFClqxGazAnRmpkQ32+Hi0dpFZRXPJsBSGXr6xIt/bauWyDH6l+gspHWCVA1YuS0nsKmcmlQFY+ZlwPD56o09zkwGUl5JMua0jQAzMoVrTdjEYbW19X9higLlUWLcAsDoLYNJ6VyPDz2AIkAArAJLTE8DKTcRz221vvgOwIgUYRg8g2GQozvugSYJpxO8JsHKg5/QEsPI9ggGAA1ZcJ96/3hVfz/MNsNeeZoAViab++h2wws+p0HOBFxN7MQw1GlE1tjp+8NlK14k/u8eihpkX6n330OIJpPE710d5WbHGi3JtJSlvqmOd9QVgxWubAKsJqOM9zAEr7tu5gmHF8DhYkeHxmECr54AVP4PXwfXlOoh1LpuiiVnGPXQGIcxjniVP/eX3pJzQcGGR27rYu0dhnGnu9+asBdbV9TWAlktE/XOTD6Wzq2aA1VgzzgelaeAw2TZMA1EPNBJYm/ZdmnCkrQCLnMOHs8AqQqrWBUlghWoA7dP0KrAo2CBgUHKOUoPBimkx2TZ5i/I531ICVCXkJQBMriXDnH6Dx2Buh8XCHptOLKtL1Vpz92A3q5V9UOR2U+R2DWBVoNLpBNSvqlb7ojYYUvnyzOp8Yc12ZcOGnnQpvyzsbrAJuL69sR2ppGvGspSxrtBBVi5bGgE8E8gD4CbA6uHsgNWRtdhaxbAjw+8pM/HS2LsiiMiS0gjvy+1aqiMGQRraRe/PveU616QcxnmcavsEWnFu6CyD/aqPCbQaJfZKDkxqI09XF18/Uo/ZcFWrMmCIwQE+wvJ45XWzJ3aDD9qazo5IBS94XA126pd2j/pK3ldLw30ZwKqhF4k+dLve2ACyHIFiORLe5VIqKl5DdTzYNhvsxx9c248+uLarrLVVd7Zi0VneHe3KHm27oN6sbL3sbZcDaLr0mZriVBM6EO87QFKeX5eeR0rx3wCwoq9M1z2VOKl353f2qjlj64k0MFL2Uo/H90mAlfemzrBir6Df9+RGbzDFxCUBd+UKD38Ikhdwsm3625ESOAesYIPLmDIl1i5I9mxccp2Xo+m69ojRJmkGWP0v//1/NcyphD4JSCaYbm44sTdSCtnE8lDfhXzm5IuaiR2pV3wFi4pN8UlsNUUhxRleAAAIVzsZFStlK1IiRhEAU51oZPzflHrw705n+/b+0R5hDgwwIEDsA5ga4xR9I3Y9v7u4a5LxDLASgyXMxSmt1kSfAlh1lQCr4nJWIUrhhUFwvtkpiUZgQzQFydDNb4zDGonRoalQ8gKRRMgNxcR8UT/sZqAj8BMx3zS/3BeZTIa+HsRbxatSOEiSyex8xBdjFlmKga+mRR53LRPEtFHJzNCf7bFh5+3LoHfOvnIpE9duDjgm8/bA4CbWT6zUeXMzR0G1oJOh4mxzpbhEWsP35bb5dWRSkYqkWIczBovf52TyC+OFe+GAo5uQ++eUPghxVKC0SxvS86BGAfAlvMHm1udJNpeo8/OULMniQpLgRaqbNCcgKwGBUcE6nJWYhanJm3lCSG4RzI0n9ySBUwI9J0DsvUlYes+hCXfWwtMCI3nCpMUvOmn4P8AmwWJkYtikaYtfd+7HHHAbG091IJrNiPWi903hwSFHKAC+V3xo6tbK14WKg6YwSbBEo5V+3e/LnIUx/7ODIr/nl7zZJs7fU6ZZSgCKxOXv+DaaOAfDSj4G8rFC4gU7h70KBgrmkeFlJV0+UkaaYyY3cWDobYQBJ8BD9HsqalYrFZDcnN16o+ILWQrsB6ZxSgIF5DOzj/c31t8/2G/++V8KsCqLzD757GNdPwqmtu7si19+IWbozYcvLbsuLN8X1jYnMSwoJe4f7lS0fvTxZ1a3vJa1TKTr5cZOy8JO5n4PgLsZ8gj5noYs5BkoS/NAU5mAn7FYDdk28rk0+Rsp1SpAWlu0rV1vSqJYJMPFyJx9gH2TBrzcrO2CN1/b2onJY3ORJATZAN1pd2mUPknRJA8nBiDZyk7NRewqopQ16JhJWqBMK7Uwmt/z+RzeF1ND7GwB9+fbXm+1rFjnBXLA3JlWOkbCKwWfDYpMl9W6TEkNVF3b8e6t7ctcXoPXu53tARdL5B3sL56OKVN7JNysGHXiPj3Wml+yR+Fhg+cVElt8+TK7O1T29vFsNc/YZqNGOxmkAiA21cVapsvc8+rBXuaDfbhf2XqobNnX/vpjP+B94IUmU26io5ckFcGwMlvi0yHw3l9QOhfSUpmA7AlyGp+V5cpOyCnijBUjN/YW7gkgxDzkYQ5aycB7BOvfh5qnv0l7qKd4kdJEoyfQSoCVm5AjzUq+RpqgMq0fVnZfZfbTr0/2k/vezuWN7T/8zG5uX9ge8EUSOUBSXEtYays9q/XpINkcQD6NMZ4jh663x3aw+9bsoentUPf20C3t235li+2NNe3Cqoc39qqs7D/44d7+w8/X9sNtb/umsr0a/a0kEedgrwwCIWBPw5ZBmhNekvz8ugrTfgJf+Hsd0rYiGahc63ePiAPkwN8J/7QwUidIhPAL2INDb1flRmDVcG4Ut74Qy8rlz0pKFYOlt/pQ2fnhbG0FMyDTvsxzTnS7SxBiOp8vxMrrV2Y98sacmoT17IEKHqYRe/sCZi1FqDc7iiinVkWvh0yVdUrDJYb5xBrQnzVczex4goHjYJVSbmOtu2n2QuzTvAAYcQavel9BPTRUmVICP/jkMyu2DljB4scnRmmrAAGPR3v3zVe2Gip7+WJtq3Vn+Sazcoc20CS9PbedPV5aO9FcFltbrq+sXF8LsKLQ1lmY5F5PGDoOBAPkCugJEEbeT+FB9ni4V40ASMWAFxaKezLxjNe2yBrziDWYrNRGFPJU2TAFczvVpEg5r9yBHGcqpiCDujmFv5PL9RLDChpcYlgpfZLnUJJc5NOVQDDAN4Cc5JskaV8AVpI3qj4MtrVYXJU+lBqoxiCz/f462FWArPGMExzR1AHanMX08NrcwT2x0ZZ8f5er8Rz64NIBizlg1VQHXZ+FzOdhADuTvOvoW2Atbay90Ni7IgG6D6wTgBPYHT0JTy4GdikkqVyYAs8MzgXUSQ6ITNEN552h4R5W8i3DqD36gQRWOcDnklHfV9O1coNyZGYuHnDGG9cUQNOln14LA4QmGSH3Q6mHYkd5auFuc+1m2TGon9I2vValsfX6KqW1zv1ZPZhjztr3M2Dc/WeDzEnWm855N//2dDclsypxN2rIAKwYACKN8+BQl6NJVhyhUvJWhElDoR7eTwBJzeFkLQmHrYNVfLiNi0Pf6Vw6Hg5mYlit7FLmVgNGD6aBz+HhaJeHo2TPP3z5wq6Lle2KpQZJMqPnZH442jICICBLXPKlXcqlGFaAVwzjqA9ZcdRuu+srK/Zb6wpqwIVlrac4nwBg2XORDRKIFb0mib4ydYe9eqjUJ1NHkN6M1BjGEnuaWOfUshA5MJtPNSS1CM/qmpAOfHw9CMeZ4+5J7P16YkF6HefPIL87UIUvZ/qz7kH4WsGMc8DKEzq9WmEQEUSDSNNG0qk9nLVFDeSKbh/8sY8PyOuXYu4z0AGsOvaZvTs3dgDMunQKyeHrpFAIPhLWD3grMlyhPlzvdqq135zPdvfwIMD2xaawP/vBx/ZBubBNf7K1wRA+2nZ5sesltj1HAVb4V21Qc0CEIExFtiUR8uSZOj7wcl5ZyGU5yJKnlieIz3/J3+6ZL9XY585YVb+rQxGH7bv8q3x1x2CCfx0kEYUdBaEk9iQNP1rAal+cU6JzZrurWxfhJhZz8ooMGyQPeQuNUwqsmZymtUf/Pksbx4NmBKJZr8+PmCuIUq+YFFV6TwEWuLE9+zLhSlWAcf4c8BwrnAMFC3UB7FTqYp1rYc6frslzwCptWL7xOb319wJWfEsOlHMjwGo1uG8CiL+iGCXf4sUGFQ88PgArmFUs/jESPmiPzwErmA40jqS1VP1CgNWbx6Md6s6aHuQZ0Cc21BEtfWa+HnIyALDUjCfPKf1bQCAKrACs9jPAKpdfFCwrCpqNZatCC1rlSABUqZlPsaN6BMP/ZbzhkdaXACsdKGsKOr+veuiS30P8ORk5+lTZ+TiJEaRj9gJu7dNnDWXmaSegmbTbkXIFQJMG5ek1cZ+Tx1f6O72X8F1whoEviPT69DwIBPKn9z2wIZ5TL4B4XWlBPfW84u8xGhagFcaK+oqkJZ7JQtLPT1GsDloFmKBT33FsmTPriqRUQZedyay9n4A4beYBlM03m4l5M/vb1FwGWDVfD0wDEsKdGEnOnfJfycx8ZNwF68oBS4/wFOA22xSmP6fQgCdb6PgfDsz5+05AW9yR8Z6ka5kONEm5MJbGhHNpVhaAunMKbLCt9F7Hlej3OW1W8bvgNDH83LBYkyUkLDQG3FfjYKV5Jnbbo7mpPMKX2YFHAVbf8QyN1+/7AavnIFW6QAmYSP8997RKf6cCnkM5CiaaO8zXiU8WMw+GHoBVGH7DsnJZoIJ2vajWlC325pA6i6AA4Hy5SMqltBKEQ8j0aNDQbTNRZzp3aSQvAlR4vbkSYPXVX/4rK4bOXr68sk8+/UhpkOypl3NjX/7yS13u7Ysbazc0kJzDFytzUgKXdn//TgDTq9cf27Ex65Yba5Zra1ZrsUTOlomlyn1TcxvXf1qDfre5fjTIKSUwPWPz9YlUMa3/ce1Ar29JjXSmR5LKbQFe0uRE4AZ7N3UqEjtP0EGiIJBYRsvuCZVk0auy1H1A7nNWrDUSJZcXpCmXACsKwkgfkURRTRUFTAoe8HONInF3jWTD1ymFJh8rfBTi2XdvHZcqCgS70Oh6WhnSKjwTdoQ57La2I+q65HvwHtzglCYq7Uh04Xra5akXRGeKK2Rw8idxLxMAq3fHxu6OlR1JVtrQJBcuCwhPoUvdWnN2Vs2iOdqrYrAPdwBWJ1t2rDm/wW6YTZ8WyTOLzvrlILCqy3rLCk89nANWXgP42n8uFebvU8PE3lVfAD08EUsDAQzU5UflkiqK2ef7hp+NfxhglTxbZL/C4EaFOowKp4sLvFGNAXCgLMSRodz2Kzv1G/uXX5/s/3lzsYfVlRUvP7Krmxd2BYuOAdUKBi7NI7UKlPHKutPB7Pxoq5a0S/xwWklIWDNIHQ6tCbC673P7ZbOybn0jD7bu/M4+2l/s3//h3v69T5b2SdFaWde2pvnO9x6AIBYHQCPndm/l2r2AUmHocpdannY02LqPwTAE0CjLbfh9cQPZu2D6VdbVZ8knMph+g7PHYDmWnL0NPioXeYwuMb2AtcDeRo0HQBqA1enhZP2F0wgvLvc+W8v82/3nYIPwvFiRybS/XyGp1cPlgxlJTt16wCXRNEthUE1TKGOoAKwArwRY1XpGEwPYp99p/1lIeit5fwK04gz2awaDALASNmYaZIXMNkIarj94bS9ef2TLvLRjU/MPLIe1QJ2Efdepsrvf/sayy9Fub3Jb7xZWbjNbbQANXK5AZPsBwIqzoNxZtr6yAsAq36hOcqsFlwTCePOkOZeU6RlNYFSYdrsHmZuuV/XZ6zOMdPMi2J+e6DkMDB1P8j1bZG6NQDoghut4WOFnVYU0mXUCmyJJ0Ry0ygTAyJR9NF13H0JP+VvZdnsVCXjOOmVdiWkk4IY96SlgBaCCj5P8qKJuAXhRIyLJYTKJd7sNnlfAHsCYabCHfDyBQ2cvlOXN4ucpUsAEiEmym57VZ+xe1bp4MC4AqgD2qFXdTBywCnAPSSCALHs38mM+T+OuayV2QnjMqJlyQ3QAK6+3nT0hhlwYzQNYudTZASWM5p1d54BV2hv5N7oXYjelytBDJgRWpSRCfYr3ztfnAdT5a/LzlD2U1+WvLe173lOtbF1snwBWLvtLigneZ1x3UR/ng0GvLT1tdKov/Zmdduy034/19+gv57IMzvYYJTjLyj1XvLam+YYp1cOUTuMJ6kDqcD8xcvq6YFFpYAi4TgiEJO+NXY5nfQ+XpfmZJq5mACwwUtFaX/LM2nVul3Vh50Vmb0+1PT6e7HT/aGU/2I9ef2C3RW6bpckSBCmdAKvDyTLAGOrxbGENINV6ZU2JLxb+hp3Asm2W2w5j6D3rv7ALaaIAkEc3ja6Q4WvwFV6YAqzcew3T9cWp0dfSJwtwwg4jmOUa+ITsj9fQ8jpgz4LlAbSsS1uWaw2D2DOSRNb3xDAyD8Bqev5YS86sktWB0qMdvEr1jiSB1OZPACvvobirAgviunP/GLLO92HV18FW8gHB0mpzyTygFWE/96Q5d4PAqkrAFt+fVO2l6t0X27XRvSu+ggCIcq2v//LhYL+9f7Cmu9jVOrc//eRDe7Ve2N5q2yxau9SPtl9d7EV2sqI92KonIXCwTUEisw9jNTDjcVRPDbg6SYnAHFwqyxr4/YCV1uJM9eX9cfQt3+Mp89cDrNzj1r+zd7Gsf/Zi+XyF7DSRENiHNrtr9Y/OyEx9+lOG1d9mwErkvQCs2P8SYEWf4IF04a8bffNiDliNm1IwrP46gFXPxBeKJSp7NmseSu2cPj1MjvvYgtPIybMKQ+btVjJATY/1EfTIYPwoKYZFCfq2zO3Um709nu3t8WTnBjIq9FKX4iRpzmQSmORGE3os6+MEkMwmCfxcbjOGbuv+BjpTwQAAIABJREFUYru+kpdVeTlbTlMHYAXDCsAKU1amYEF2T42wSBZjGlnMSAKIcCZXAtXc64nrK9PH8e/d/N3hJ39xKZ7UkTHXjKeplpgH8heaTNaTN1NPIRtGiGMs+4ztk4wxkzHjE28k0f/d/M4PLGeFzYEpb2h/B9AQmmxNO2fGo1qGs0ZIEhivTt+7J35w+jUIgtwTQM99rXxjGmEVGi8BidKcOcOqB6hiMhHAVWLdhY8NEfdzgGM6un3bEPU2fqWDfZRP6oaH5CHQdvG74rzXoRpmvvpSFbaeuiMdOu8BE+8U4f0sXnjOlppe1/xPwSZ7z3PAv2ZsgmYJlD6hdMNSAKv1Wo5z4zdNgGG0DPNK5r2tWUBvAuzkR+LNuGRP8Vz2HZMBmkGef0zuOSB5cOK+/y7QM37yH8Kw+kMBq++6hqNOP4wyVTDBrqpdeieg0xyggsmJpxDafZmv84xhwJpoi8m7ikmZBpnecMl7KJp/EgFZOEjfICIgA1TxysHZtnaTl9bfP9o3P/krW/UXe/ny2j759EMZGfM81afafv3lb1SkAvbfdSdrF63kl69ur+zF9d4eHu6tqhu7fvnazl1mF8AqfZRW4QElerYXxIX2kJAtpilPAiwGk5+KCufRS82bS4FYyD6ReepZmxXZmry6XEBATN9ZAZtps5FviE8EPdU0o/GVkTkmx95swIJFrkQzC0uP54o0PfZf5Jg0kA3FiFLonF05AupiYvTyr+I1pnAAFYnB+NF0N0IvEmDlDCsaHG/0vFHz6WnyzCBOm+dCEjLLVGj94PUL2ywz20hqTGNDMQ3j1Z9zd9ZzaFn7mfw4QhIsEoKzGrj38vThGZNZeGvvTrW9PVUOWG1gpzlbGKwGZgqgKlIRqw/2erMQYMUEctGeJfX0zs3leA5Y0dA9BawUOqcmb+pa5n8G3H6+l/DfWpf4J/AxJt15KiANOt+N663zIxbevw7DyhkFLkcTewI22thQEtoLQ879eHwQFJJBbAmGwk7Dzv7Fb8/2f33T2Nddad3+hW2ubuwGcDFSKNX40nyQOtU2VraVbZqjlfWjvVhiE3DR+pJUwXI7t5jMdnbXl/bTamnn1U5ga9ad7POXC/uLH+7t773s7CarZGieLzFx38t7rQqpX9bjNbWw7X4/1S4qsjuBHonp4earyEmRVZdKHaN5Vo1DLVAfBLLJSB35A88m0jf8k/BTwVsNVhVNEya2sB1CjifmcZ7LYP18OFn1eBYLSiwfXXAH2HmdSnqVFDCTWf8gllVvOVS1pTc90fl40zra9HlUOkcMSWFDE4lh4WPFmvJl4V5VmvAHKOWS8cnuT38emwuvn1ivAoT1PRinq2sUgx/vt9effGb761sxAh6ORzWJ5R7D5NwWRWHnurM333xl/emt3eyXtr9e2maPpyp1gzdoCkJAgkxcOwyrzbXleAcJLI1kxJiGA3YIWHCKmH45qzmxhjgL3LPPi/VpYKdhkmR/3qhgpN91ZwFWYmoKUEI2CxIO2JJjQ+YyLyrhSNvUmheIS+3Ma7k4YDXztkNOxtewv7uHUvJkTUl2bqLtAFDyuGMQ7WBS8j7yoSSgipuoU3cmAMplh+wHMJN8sOXNnr9vB2AcFAtYXSDYmKgoAIs+It33CUj3WtTDLVLogBIyRcXh+gCUUuts3Mw/SfYQMwWjVtJlhad4Q5uUDIldxfvQOaGewcE0QD5nN4ZfG6bjzwAr/o0n8nkC5ng26RV7Apt+BovCw++0f3GN3Jg+KR7ci9a9aR3ocrZl1N0DoSRlAFax3WugkYbJsHxhoD4Hq1xVoRo+GGbv18B87vn1jqowGD2+cHkPsX+KYeX7gHoswkK5bmoEkp7XGVmpLi44SYNtCdMJRhWMJDFC64ud7x8FaEl2D+gehuyJwUSfSa3VLAd5TvW7jdWr3N5Wtd0/nuz+7sGKweyPP/7IXgGO4PtL6l9dk+9p3bHS6xMrF4YVgRjF0tpyZcMqswafv+XK9qvStput6hckepim8zkAKPYhvK8IopBnlNhjftrJo4v3d2qsP9fW46vFME4BFS7VVPCGgixWqgMvC7MKP0vmJ9xrZJSEfglgHTR40+AsGN++L05nuFvAJMDKWVYAtKucv4teS7Ytor25jDYRBpTaHUPwBFjxwHH/5DMWAyHuPXVe3FZt5+H1ijE7SYKQSx7ri34HrEIKKEWJAKvMlkMvI/WcwSiAbbG2Jsvtm3NjP717tF8/HsRupa76ow9e2MtiYderXmmATfVgt8XFPl4dbdNxj1tbj4CVe1KLqSutpXfUCcnVsxksHu4RdVcyW5+zoeZm6v+2AKspoduZj1o+enJcBsfnJ4aVA24JsJLkuqT+cVKQM90nzIPvJBXY72FYsY//IUn385ow1YP/JhhWqSZ3b04HrAiL+i7AStfkf/0f/ushbahzwCrVr1yI6cW+LwnUBJVnIQCrrB8EWK1gHrjrtRoQMayctGsDixM/DoxkN2tv1iIJIclLEvtJE3MmW6QpZCt7aDp7czzbveJBWVjo1f1GOYjxlFnlt98BKx3MzxhWkj0JOAjEn6lnX9uWj7ayNSmB3cXIBaTRF8MKzTTFgI6C0I2mHT9NlBPzKpo/JaolJEOFh6cDqpnVxAFvpuSn5eg9y0xUbecyBj3O5XICwJAqqhIMs0OBIw5guWGrT2akvtIUzycT+m5RhNA4TwDfdEBJphcJZ2LSREHj1znRhoOa+4who8YhrkcCrPTen6cFEkcbjXCyrNMzOINGBPKE39Z4GCbzQZn+Oq1aX5VYVuFfxbNBPGpHROoIWIXJt94PMou1bw3xwKd7pN9n8b/TgT7BHmq843qmtZOutQpVvgVsivAnSfdQzIegcAN4OGCVCo7n9Mvvavf8NXgrmIIGvpu26d83aJVBJU+UejGs1hRtUVwHbV2l4Aww9Bv+1IhwZGQkem+afM+eeyWT0biH4l1CDUArFWrhnaR/l/xq/H3NgdF/E4DVbIA43bw4GCZjSVhhPuHrZRzu3nxKphJgRTGBh5X/PrKsUkJp3PDELEjrRHsfh0kYmCcjb3/cAChoEEi7W6ko2/KsPhzszc9+pnSU65uNffLZR7aQOasDVm++uVOhM6xW9lff/Mqarhaz6vNPPrKPPnhhh8PBjufG1jcvrFvBrioEWF2WhV1gaaV0yqG3NXuCQIXZUekj6hE80oqMZ2cEQZGB09Al4HEuOQgGDbtAfT7JVJM/l2KIuPeJGy27RA2m1QJzcEXYh8myPKhqFZf8WyX4FaSCLgRYIQdMnjXpmdFeTl3F52v8qzzpiT1Ikj4lung6q4CYxcJ2V5jShtQEI17OpmBMuLTa5ZDn08mq49GHMovMduXa9kVhn768NpYQnlfIAbTN6ZqQYpcWQwLfA6iasY7EzFNsNMxEbyTw5Hs8d3Zftfb1/aMtthvLN2t5PCYgoa2QkjZ2ODzYsqsEWH18lVt5OVjWnv0OC0QO01qxu2goeuv4kKSLIp3X+RSwmi8SntfxaEvnTgIIkWXh6QhoFUW/ppYkvwW7WPcmvsEIWOmyODiREl+fLMwZQxW2h9g7nlSgSaOzGbzJ3cg02YcTupbBCKE4vQyF3bcb+xffNvZPvm3tl/XSDvnelpudXRXrAItrPVucz11ztvXQ2YeblX2YXeymebSr+t6uF43tV4C3ANU5oU92qHq7C4bVwUoBpOWqtx98WNiffL6zj3e1Ff1JqaNZRjT6Tv+uqvGmgomOf1SmdDu6iJRwqAQ1JKhtHfHPvnZo0EiPg/GUk1THs4LsujmYwaKpzgLarbkItBJIRXLn6eT7GoVgmACL+RCACcO35tJZdTjZ+XgWuOSR8yCZJiBWFgTgUkVmmR72pS3WS+vzwYqr3PqFJxbrwFPicpxPpHWqyaTzIkCRYUDvHwBoXI8TgJXvNaN8NCwaHKAJICyGAk6ycAkhv3MN2cO537JMgOFQlrYMVsIHH36spLjTsbK39w+qNQH6y6udrXZ7u2S5ffvNV9bcf227srfbF6XtrgkAclBFQwLkLES2YxyM6fb2RoDVMoeplaxDHCgFFHLAw89UsRDEdsoFSMh7bAZYuf9oMEfC/NjDrHh/fl7qDM1cbuWMZEATQMXSalJtaSQDsEpJcM7aodbxFElYVtSEfta6ybealVkC3DhQE0sx3kPy+tRtcAm8s7McjOFnaIgqUCVYTnGeSzrXweoAvAkmdiSBuTzOpY6+ZgO4idfkbCv/GdMw1SUo8+aJ9aA9oW+czaqh7MSox+fFG1dPAUz3JQE2SvoNwCqBSYldxcYltm8MFNXdK3Xcf9f5vUz+sd8hCaReYC2OzAcHrFy26F6zvjk6wAgYlgArByB8yJH+jYadClNKhrN0H6xTv07+4cy29LvLCxPjYqqtUn07/9w4kI1BR3p+U206r1H9z/FaUtpZyE24ZW6JspA9jDN9O//Qe/f7QN1R8J6pjSA2IPEH3Gnccy9rOqsfj9rXkAkiERwN2bVjZrZiwIM0k0EMfqzXe2vL0u4uDHzO9vbtOyVA/+nnn9sH+61l1VmBMAqGAdw74/eIgocE+oW1MKdgVuWAKq4QKVeFwsSwZOAEr9qLHfAZbBkUBthEqJDkyZ7Knn5hSSAD9jOBPv6hgR8JHBEMlrwfUSuARTNMPPedVQzMArCi71wysAuGlQ/gqG2cRTQHrFTPjKmA7t8EE3VuuO77NeCAA8hixKWBZTCUpFaJiYH7WPkey/2UMTnPiQIyvNWXxzQhPXh9Au4j6aaOk29V9ErsOwy52YMGBrRLSdcL9sZ8bYd+ZV8ea/vJw8l+c2rEtuLXh1c7u1oOdlssrLDGzqd7+2jT2b9z3di+vbfCWoMUi6pfZ4JSoH1M6MCq11gieYQ3M0NQakVfN25A/zz1LxFtvksq+NSZ82kFk/7r+xhWE2Dl0tyxCldNzr6PT7jXAsnDcw5YcQZRf6X3lAArX8t/NwCrxLBiEPIcsIpKYpJJAlilgn9qFKfm5fsAK91Int2mE40T+iaINIkKAp3YhCK2mR90YXODjrtZC7DCRCdJAh2w8cUeigb/3jSMGb4rmd3VF/v2cLJHJB9SRacNOU34vPjzQ4Df488BWFGozRlWCbCSOktlQG9FAFabrrINgFXbWo58LwFWvGZSHPRTfJmPh2g0IykK2n2AJtP1CfCJBcLSCvNVgVbJuDmljK0AW6bDiwszgSODtTUeLU6dy+QFEEIxHQrIakivSsZ6k7eWv2gi0mkInKE2P6AcYAo5Vkj65kCCgzweCZp+zT+f7uMcsArITZuu7gHFzkiPcnDTv0c8A/re/rXe/EVRHKwrHf8RJUzT5Yf71Ai5LNCZMABXDuWxmeHbIkt6W+bbkAwmUGeSP06vJQFK/mJHsCZtCAHm6WkTVds3yVR4hqIjitC4CopPdTB2kgTOvndcF/9ZqQOYcxQcsFKDO9twR1baDEibg3E+/WPq6RThsuRVzxrWAK1SQZKA47RxJCArva60MSaT5VQIOvDoMlW3lfRjLFt4Ee4glk/G/78CrJ4DV3rS3BxFaSg0dngv4e+iiR57GnR1nh8KIzGsPDVQksAEYFEgzxo1TRj5HwyFci3giwOfaSBrPcU6w0S49LUSw2ADwN7ZgOXBIP35z60/H+z21d4+/fxjmR1TlJwJmrg/CuDBW+cvv/gra7pGyXQ/+PxT++DFrZ3rSoyAFXTh9d5qgKplaReBbb5vjauEfSM1GHHIjfsVhQk0fTEs3OdEjE+eGKaESol0U/K0386Lc5ouWFIptp3rgewlTfXbnsb8LDPqvKCx4HBmzwIobJW8t9tgMBxeP3g79IOdKYJkkupsqPH84g8AVhdo1ID13two/ppwEPYrSdYwameyubDNFsDF0xDxwcGEWvtKRFnze11Vdnp8tPMD096L7YvSXt3c2Ivd1q7LlUA1MbPEsgx2xCjlmiE2sVHqakVX7zyxQSl+8vUJmfPpYnZfdfaru3e23G5tSZpuGJrzb1uSeevGHh7vLe8b+3i/tI/3K9Hjh+qgpDieucVAYejPuRrDrEPtJcCq1Z8BDd9PxUl7efK2EQNmFgaiuoAJH4CRYt4j1IFGk+RbLSWPAn8CWI2U998HWCVAyyOdJasOhhXyvJEBgQV1uXPQi2c7uMka4CA/sNK+rQr7y7vO/vHdYH9Vr+wu21qblbbBX2a5lF/PEkkJ97s+23452A+v1vbjbWYfDQfbP/zGXtrZXhSD7UlUxWQ2GFb3bWZvh8IO3dKaC6EeZp+83thnH27sel3b0Bwthw21xDh3OwFWeGcNSHwXtt3toh/251jAGesKUI4iNRiQrDrqKuSFsPsAlhb4WlSPZiQI0cwx7Rdo1eo5RaKN4T6/MxkXeK6aKTHeF7bebsX2PJ/OVp3Oqhm0HgGRF8hkWSdBfkc+vl4JrBrWKxuKwVYbGrvUBCRpwnR+V6fa2VX1YH3VWX8GtIL5hWwYQBsGpoO27rfhh3sKbRHDmdcd3p9pr0nNteoHR6n9HGF/JehhvxNwdXX9QmDJ4/3B3t7dqzEFsFrfXFl5e2v97sru7t7Y6dsvrVzU9uLV2q6uSxtW7jkEOI1c+dT2krhcZoAVnqruRj+xp92bKJJ1gz0j8GUR6YBRr8q/MioWwJTReD1ZaIQmAfCbDwXppHNabBz3/IDBm7w+3Iictee1mTeuNJ2A9QROxDUKwCql502Q8viKAth5CpD4+3BmliSNMi0GLHHwZQ5YuZR4Kf8opRtKcRHsDoYQ4dMl1FIAWdQ5ozTQASuGDu5D63W0r/2ogXHy2uzEYkGOKOYOtGX5osAC5lleh8F3un5JYuJWDAKK/nUBK9XivPfJwyrVtclLjIHXc8DKVRIBWAmI59zwe+fPSfL6iighAXp8vcsUx1/s7aT/KpbT77kzptyDzkHLxAhLrCr/19NgNiSR4xD66WxyHKymAWssvLEGDpsS/bckguGHFDUBfaCqcjFfOYOduSdwsR8shwVHHc5rFag+KG2ej1U7qKc0yBCnyi5nWKT4o1KzOOiOmTt7ZkNAQbG07Gprw3Zrj2Z2T2jG3TurT2f7kx98bh9dX5mdj5YH8xT/QiUE8uTwPDJAZ70s8ZJy8J1rSBACwzb2zxq/qrpyaXff2/7mJogXkBnwReO5inU0DHY8HgVYZex5gFaYygOQBaNKVAoUSfg+E/KyzKweejv3SNAB4thzSxElEmAlhlYAVvyeAKvkoTYHrFwW+BSwUm8iwMrEmIURLgg6LFK8N3K1jyxjVD846EgdIWBeX7HQHs6zJlA4wtSoC5xKAdjfeqWfhhBBzNDojpASWk8x1unxS3vbLOxn95X99HSx33aZHaWS6e16tbLN0NlNAUO4sur0YH90Pdg//HhhN92dlYvOiqy3gpAxgMYYhqXVomcuXr+uScin1T/K3maeY+8rcv5rDjzNEwG/G6aaLdHv8bB6H7DiufZORXCbGFYuCdTXzhhWWtsAfcioI13RB/yxF8QQ8W8zw4rnZi4JFCFM68ElganvTD21GFbzDcz/PCHy3wdY0dCogMIEl83lgm8JxX8uMAND9uSNIoaVdHe5Zdu1tMBsEnPAatSGxsSAnUQLALPdbmFvTpV9czjZEV07G3xMZPwOO0NJr39MHwvDwfjvhPzrNcXmKvAlhZcNxGbWtgG06iorm8oKAKt+kDHmSga4hWJHWdBzwEqbdpqeBxKTwKzxkA3wRwV+xGizcdBAsWmJGhqaZm17SCS1mFKbGYbBYkvREJ4CsHKWFX8nZo+c+Hv5c/gCcIphMoN3QIHITBoCLw5cUjExdZ5KLGcpIVGIyXcgscZmh6APRf2aju87vm5MEgzasND20KZPk7PUAKfC9ylg5Ywrf5SRiPi42SfwzrTiMw4EsaAn0Mo3zgRYdcCTy411UXylwzkVHZrhiDY+24CeHdghxgyKc2BqY7HpaH+SCY6yBdXYzhC4kJr0nR5WsVRHQO/pBspnHbByD63kdZYOy6kgmf5del/JkJUNcIXbYZJeBhiXNkxdy2DATQWKg6fpv/36cLh7AegTy5QMxYv3o2sp2Rp+ag5a0VALOokp4hzsnP/5b8qwEgie3uGzS+gHscsXPb4X0GqinyspkOZPAiukTxivO3AFtZnEQAewIhkw/Ey1tlgbw8I2K4CoRuwZb/LN8nKtpgqbUkwv0enDdCDSucSSoWrs7hc/t/rhnd283Nqnn3+kVC6Al8PDyY6HyrJlYQ/Hk337eC/A4Wq7tg8/eGmkDjYwinhN5VYSljrLxSRgD03sB79rnorm+8bIcfTrFSNbfqbLNPxQBNTxdedpbKTjJKafF8i+j3jYAH0kjTepdjBLLgLtJpYVsfHvbLvfWVnuxDRsGveKkglr19nVbu0FlYD8hfyrSG8j9lh+SYoNnoxexVTHlDwAK7GrGnyDHLAi9h5av5hDGQxDmqkJsEL6zR5FY3TpYGk1Vp1PShRrjkfDQvfl/so+fvXKXu53SqspIjbajdp9bWiPQq7Cn/WgBbCWCvq4ESQVyhCdYh5frPBMO7ULe7z09ut397bYbS3blLYoeK0+QQfchEX2+MB08WKfXuUOWF0eBVipXAzASr9rHfNaOuuy8LBawbZqZiy5p3sF9zkFpuiePwOsQDLy9ZWv/fCMSAw2B6xcphRwv2MRI2qcAKt5rHraZ5OMkGKNgYqbxCaGVWJAcNmKnJQ2D0BwqYy/T/rAy2Jtv61y++d3g/3j+4X9tCnt28XW6kVhOesxmLWcsQBWJJ1u7GKfb5b29zaD/VF2tlenr+y1HeyDorXbTRRS/cJOTW9HsKEMiSCFOZchs5ubQl5I5YqpaO0eQau1DautJs0ADDzfzrhcKD3Vyy1n/qpZiKaAgl6nD/I+sRGYRmeS9uGBNxDIcr63BalmTO4xwIfGJcC9kcyU59+ZDQEIJAPBmOWu1+5RRxIW4CDNTbkhpY1CmHUXk3iGYXLGRUfugBXkjqxwT0INauIjDbuUatoQ8z44YHXurCeJ8ISUkfWNtBWZp1sHaDCndeMAFXVQMttOwyrtranGYwAqqZHHruicZS3SOOI3yj4LwGRLOz6c7eHhoFqTZOrN7bWVr16a3b60h8ODHb76hS27g718ubb9dSkSk+LgGbNIEgjjIbNLvrHl9tpWmxvLYPeoiHwOWDmDJA28xGiSbNUHrA7eeE0Dw8G9kwKczJAFwtYME3QN5ESnCwZXjEnVqHAmIMXzPZyBqsvQPGSGn8/9c8AKuZ6DNr6fI+tLXkwTgOEsHgdGkn9SYmXJl0kssXj9AYqJLcX3HwDqvB5zkMaBLf0ssa1in8YCJBhWABc+MPMWzUEx9zFMgFUa0LqXoIOBPnhj+LH14Qbgrp5Xrz2Q6HJ2cT7ofQzuX6XKMIA3N79PgNWU9PiHSwJp3v19O+vBWXXuEwoDbvL2c8CNMzN5WGES7yxcr8V5z8UzDytSHv2+SQadgM2or/k3+XI7MqycWRUIarCsEotuGgI/3eO910u/nKE87sKjl6yTaRKLZ6rTnWWVwkSem6PrRqjmSeoHB+m4F7D+OJdWw8py7ncAVvSPyAJXMD1JCT3XApVgWPGBr1XysxL5IDxQW2utZbPcrm3Yba3K3T7mm/t7u393Zz/+7DP75MWN2eloBWuKmoyQF/lmut8osj4AI7Emx6AnV9bw7HOPzxWBBIR0OOi0ffXCbFNYvi1tBQFD+zcSXa8DqD2U0lq5N5fkjlxLRfbyrIc8jSHPkkHowuAKwq5CEsiHAKvtVpJAvj8yKoZ6HOmqa0LSNgeskqn6c8DK+6YJsMLtnL/L2SvCc1dnvfq32Ee8IPShboCnAFaqIFs8Q+PZSCSHGOA6KYt77yoml63FcDeeLRKwO84rLEGH3L46dvav7k72k3Nnb5drq1ZrWUVseI2Xxq4h7DVHI2zh332d23/22cJedG+sBKxaMGAIJZMGs5jmTxQGH2SBR/hZ7WB7JM+OmiB/+pOqINXCk/HM08/P18JsIU1r6HsAq3DCDpnxNOhO/TpnsDOsPAGVK6kzXaA96iHOykhNReb4DLDybTUBqIlvNhE7/v+WBCqcpyW11SWB+A0mwIr929+PYxq6JgmwGres2bTcN/ffLQkUNTAAK7v0QsBhJyTACj0+gFVqhdgIBFitC1tuN25eJ+1wGIalKdp0jf2QY7PIChnQ/vZwtt8+Hu3MYUlSScSypiJJIFIkAY4NlNDc5F3l08URatJUzwtFGnWwYSbWSAJhWK1ngBV+Rxiv4ycyB6zitHU6YYBWeqCi8Zua+2lyqE3B3HzSSWChQUX/HEwrFnfsx17PhgeSGg+tNFDjJn53bX5i5if6IM0ir0kGkmNrOQFNbL7JqJNrmACltCzjMRlZXQlMkJldYkJND8/s7IuDMflmJcBqZg7I91LsZ3jkqAmOSZuDMdHqqNMJRDHYVuPnQuqSnL9U/MSPToCVpu8q1GHKsJE5At0uciz8xNTzgsOlCXo2oiieNoCn7KrpLc8P/KnRcjXQYBuYhPMFF14bMs8kWUMhkvE+35tiOUNxmoA+3RL9EEBSOMn+EvikfSpAg/m/SqCVvz8vylMhp/X+7J4mCv64MaeGPCobmi6HPuL6UunHgZXuCeDUijjarLV8iZ+RHyzI4WBM/NtiWPEsa//yE+i9X+o1tF6DYQV4JQPsi3VEvyuNDYYi760QaOXMKqIZkCmvrCdanHU6+lb5syoYciDEIdP3UErGciVJNHIVJF4Uo5tgeSTAattntm57u/vFL+zx269lAAxglZUkDTb2+EB8eGfLZekSl9VSzeX1fmMbGaB78dWXa2vztR15xjFWlueWS7MpTJh7CqjTgxpeHQHA62IFMOsTKB9iqLhKAKCYIA5Y6RhUgexfl9gRei1RxMP0hKnEfxaRMEUj/fbdN7bf722z24ttWFVchi+YAAAgAElEQVQebe8Gqw7EKXhMZqGZ5IBnDPFp/QTgJOKlRwJz5ZmsM3Xn+zARZY8DKOBs8ChzDExpCElpdeBAgFxQqyn8AKvYmw/HgzXV2ZrTUYbWV0VhH97c2OubG7th6NK7v5H/bAd4vWANFpuM16dprVJqR9AK72vfn/EjIo2RbQEuogCrbrCvD0dJAhdbmmjo9M6uAQi4VLUdHh+ttNY+vyntk+vcVtW9DedHgcE827IYeQJY9QFYUZzz51qSrucAd/pv3yem/SkVxWqyuGYlDKsk8fQiNg0+aPRh66Slp/MnUWOiLHTT4+eLM+2jfj4mhpUD6M5OSDIimCbPASteLswYAKuvq8L+2V1v/+e7hf30srZvs73V2VpeTjy4akSY8um1tVZ0tb3oT/bDVW0/Xp3sh8O7/5e5N1uyJM2u8/YZ3M8UEZlZWd1V1ejGaCABQTLpgkYajaBeQGYymV5Iw1NAbyDDk+gCpMlMNwCbgEQQBGrKysyIOPMk+9ba290jKrO6CIhsZVt0ZmXGcI777/+/99priM9HD/HT2TFeLfysIWfYHg2WsLuwh++OnirDhGzmMBLdIM8WK0nHJrOVJAp7SUwBkXxdG/k/UeMYkPVBn6fuhX0SrIImDk+qa0yOV4FTRzVvuzhzr4m7PpxjdEDSjA/MVemjNBhiWYstiCEyj6nBPQ+TIppkwFWT3symsVwtY7YAjULyxDGFN9AFW6AOrOoAq4n3cYPUtVZqmsQzObUcEHbV5hTn9UGAlVhWRwInbC3i5CPZNneyXfvTVaJySoDzgdfPUsKmwZEC4NUcw+Bhb5B/jwGg4+YYu+1BsuIOsPr0dVw++SQet+tYf/nXcdm+jZcvWzGsxi2N6lTPzmF/it0RSeAoTs0yxss7+ViNGDKwiLI2K5+hIROmalEzeZ4ylGR4PGGvAczHfJ5raV8pvIlIQiTdTowJgEOkvAqBYO81WIAvJGAGnyPm7oQUQbbOrIPH9j2Vx1QawXsvN/BkU/CBh5XYTumXFIA+tMzuAwCIKr2vGj2frzyn+x4U68A6vqb37rJHmZc4r8kG5yQRFsDlwQjv22wxs7gM9tD87+Xvxh4klrhklrOBJDKfz2DwcRR7koEQIJqAMa3jeh80SDNEZZ28z+bmGNQ/N123GXrJOoem64fjOgGlAqwAzcxErlTFzqMtQTq/b+4Hnp6lNmAYlIb2CVZyUOx2pDziQfbUG83M1WksZnfy6/KZXal/FHUlWyy1yfeHEdyL74dqPS2TlA7cJXjmMCYZbvrMTKCFRTQh/fdCbVFjfJt3K4iQD+ST+huedR78a0wuE/lcibeN5AwG1fEssKplk9odnXIqQP4QV85xbExEK5KRsNbJOU5xJPkWqd3NKg7zRRym0/j24SG+/PLL+MUXn8dvvH4V4+0m5tR5eFNuUM94WCewSnVcLtBuuFLBLmZX7XY7rUXkgfSw8WoV18UsJotWTF0GUJ1kPYf/SjqUJBBfLgeRmGHFGjEwrfAmGF46twxUHcYjAVcjGK8QJVpiQuyri48VzznsWKdi2iqmntUCrHQWkiifKa8FWOl3W711gBWhYyaWkeTnbrEDNDOt2eduAnLU/Wd6p16iXeDy8EwXbjn0aU6bBnyvxrO52MmjC8yyNv7u8RR//mYdf3WIeDddxrahTr7qnk0Pu7hlqR/WcTpu47/5+Sr++KeHeC3ACvoBwz8DkCLBYCOk0DCzrgqw0jvLkI4itwwBqa6vHdQ9//kBK/ePKHp/CLAi9AbAyqoNQPKeYaVeWuflxwGrX3dKIK/Zg02nwgJYUXRUSmD1qR3p43//k/+5m3kOQavyfKrDov7tSb2pwTDsiYlSZw54IBwNWKFdlvF6AVbaVGxOF3hXLReSBe6g+BZgJe75wClfPm8UIFAl23g4XOKrh3V887BRYo8KQTVhZbxbBopDhpg+w614F4nag1Y6TFjgYkUYsJKBG3JAvGEOOyG7zcVSx3ZB8TmLK9RPPdzQb3tGQpp5dGCVvaZ89SjAit0iwIoDTAdqodA2PqKxZTNT48uDlRGkBVh1SSZnJ4NddcAmciy2QElTHANu4EwW3/nRA1Y0wRWDLKBhYPwtACsXfW1E/XroUKHu/SkC9BnTCvM/vY8sOmpTrY1VDUDFkCsNxk0P96P7VZ5YBcCUbJSGuKQAAwaay30DBzYqNPNHiXzpucS/A1itr7M4XNh0HVnvH29mVU1IO5LTgDZaE+tKvym/AV2Bzlj5qrh71lUnD8xG3JNMJu7+vb5fsbx6RtOggCgkrntQ63AdyE5VSdo3zte4mk1/Ud3Hai4EWGR77X+rz/PvRcEvxk39btDUkcNaN2qCnJzneXfS/8WOAbCyx8tsclGTxsf/N4DVEFAfSHNrzSfA8rQMy/coUElmO2mEb+DqSpEGdZspLZ2p2iEz9XoPKwNWMZ1Zu89aZJpd4KoKnhEe80G0Mb4wMHsOSIEw0QSs3+/ixXwW++02RiSPHk6xiEksL6N48//8u3j31d/GtLnGz3/ri2jmTRwEoGwEcBKp/ubtO03lkBWRUscyp6jCSHm8vIljM4vHi73/TgKs7FclB5T0u5ORsoDLPmHEE99CXMzeS4JO1qgVb3yJPR2n1u8ghKEDraCKcxhNtA/h58BkUJH0FEXnU7x5803c3t7GYglgNYo9fhU0oZIbM9ugWRhLcsdrhGEl8InGo2kz5cZgFaCgp35O9aMJpsDEN4jrwjqF3TZfLjQBNyHX/jtdqhP+ZABWgJYnGEzv4kTjs9/GbBTxerUUWPXp7W2s8DI87WIC4KeGAUarjcG70Ax5ZSX7p5L0Or8IzIBhnTFzOInNp+b9SiR0xOP5Gl+vNzFerWIswMrNpQA1UgJ3+9g8PsZ8dI6fv5rJw2q6v4/L5kEAmLgG5V9U+zoGuRzXNLIAVhOAPDMD+mJzKBnppeHd3lSfC2DV2vSTcwLvJcH9mQ7LPYDB029XuTfmXxiWqpTVYRnSA/9cSwFWuoRuvtWAllGzmrVkWHmT1efjJ3Yaz+OrzST+rzen+D/eRPzlYRHftZ/EcbzIaCUzAKyfcrLj5LSN+fZt/Dw28XvTbfxBu46fxfv4bA5ghYR0JmbL/ux1hhcVBfvuOI7DCRniRQEJWLcoNW/cyBh12i70s5iI4xl1JrGWsxqPIpn0u4HxouzDOgRYKZHypIQ/pCXnzV611gkJ3wEbBpihzrSYXIgJt8mxDHIBEwAgxDLx5FwfOeQQmFk42XgUi9U8Vi8SsJpQewFqwwQ52zqpncRopqgt++qNATsTiMgzXoyFZPfN8YikN93CkijA6hhnGAeQik6kNJphpVSglP4DRplpRRNocLx8PwXg5LReBuv8dw7z9DmVRE3DQvM7ncXl4GEYA0ckgYuXL2L26es4vfwktoddPPzdX8fx8Vux427v2pjMALdbFQQCrPan2F8nnYdVLG7FsDrCFNFR6/NQoIdkaz2bR4PTYlilEblDKgBKd5J8HE8HnT3sQ7zeZjoXILPfHR2SgplzmpXvSZEEtL8co2ltes4zhyk/taPYW8YQO88ggKFeTmcJrU3XF06o65oz3gMSOyfS7fdbS8IZ1k5hprbav+XvKYYVzz4S1koihB+SDOzrKObzVUwB3yZt71EmkJfrtI/d/jHZ6fbVqp/j/Tn9aJWkyl6+id1uq9dntq/lcPVeAce138DEzUAKAC7M63kyeV2StkuWvtQ1VscueWalPJLOaTCp1AECnpp5piPaNN/DzYtevzzCkiHIPVWNn6l/i8Wq80J1AuNeHwaszArj+vpnLMQ04Bq79rzGdrvR6zmwRoi3zxAKM9BIrnsVcU1jdbGruB5Chz7oXVX7fO3JYi7XfpyTvY6NeUWB4ZRdgVbp99N9LT+BvoMz/nz1ByBUDa5GI6Wr8lIAka/sJ5w7gnnTY/FCOjs92kgMY0n+UOlcCMAay8cKwGcE0x12EqEn/Fkm4LymYl+f48BeTC+5XMTlZhWnto1v14/x7//mb+Jnn/80fuPT1zHZ7mLB69vvZbjO61UtQu8Cu8onYTdCUY6D/t6BGVuxUCexurmJ2YvbOK7auC7ZLwDI8eQFiLVsXfU3tRSvPwE3EqjlWanDhiANWFNmHVFH8oEM8AjrdzSKDefffJ6AlRMfK7UYAJj9zbKqAqx8dtB3ua6zJFAeoKQf1zCkACvWH+fVCD8wn0kaOJUljVJezezRnpb2NLp/mH1c2L/xHTXr5zlTXwAKfUICYdQvGnSS3MneSs3H2aVQoEX87foSf/FmHf/ucI11u4yNTHrGvk/Hfawopw6PMT2u45/+9ov4py8f4pPLm2gZGiqgx4xbBSHleWvmb743WbHkXc4EUD//ff0xZFdpZy9VTadEcZP0HBv5UI9R/XT/jPU/xwOH3o8ueV0eELvSjmkDw3enQV2xjIb7+HZ39LA1fSdLEZS8mQSs6nxK4MqnVefN90Om6/UenzPJVCtq8JBejUWi6Wq7fJ82ae2uP0yx4wHQ139HkNIQsKI20gBlMhV7uELnuvXzp3/yv3ZXsCapvhlD5khfcj6fhuqGUBjh9QISfjoHxusUTdyLRtMSFl1o82JjgKEEYGXz8mz2ktklVFfMB28cNCaXaRPrc8TXD5v4+nETGyjkqd1U6t9gg/Tzpr/NReUmxv9dcaj87umd0HlNrK6Ob6bYPR1ivH2M0eYh7saXuBldYzUdRwv7iSk3+ldomk2r6f0TNDmvhzYlALBsMIpOq32iqPNIAuYwN4xQK6lCnyDUSQ0oWk4ZzqbpbHl4iCLMZA1jzqRId6BSPVi1gWQDKmAofV36g8usqh7I6NO+Kqb3eTPTP4ROgCwNsAC4RPm10FRUFrtgyAKqa2CAixvoFIahh1PPaDJTyN9n2FRxfTRtTxmkG+2hubu9d2gnrdAsQM3N+YnUyVEb2zPxs2z6/DsFiZPfZNyX7wfqv0WcOdk0UVGf7+mWJZnW8fcK6he3d/JKmTER5FpwuKDrZqKcyRo8GyW3qRSk3K+6qUmt3eGmKFAoU9KK0acHLfdAXYsugTBJM0aSnlCeLcPwGlPzkQU41whA078MiqmMEohptoT8cQbeYOVlpalKBn9OxwasWgArPhqSiPFw4eeV1PVD233fOH/kXzsI9um/dxCjU0dTEjs8fPT5PPMJNNhDJA9knpEdXlbIhGBceW2MaHxgK2EoKb1IE2dSKGFbUYjxs0QHyknxaBL7zS4O232wDpbLpab53LN20WrjJiEFMEYXHRr8dRKTwynuv/w6vvmbfx/L+TQ+eX0XNy9u4nQ5yj8BYID3BN359sUndghTLLP3SqR/gFSSAU4AZPl3w5J4NLEelWZHnHADu8pedFW81vNdJshqbiv1C5q+/tux8MWOkF9UTsO1RyaDj/Vj427T4w9HUvdSAnK9xsP7+wSHa8qflVICLEsGBDQAaVyr25WgCEWefhYFmSbzTPwsAWRfBnTCQ8LNBHLAJuZK+iEZyxHui4yvJ/GOtSsfrYP9ofDQYmJ33DzI2PrFYhaff/IyPn1xFy33mkQ5dcq8d9iC+fwPFmOx/AAkTIn3uWSjZft6CDDlBunajnW/7o/neLxclXY0Xi0lcZKHFQXf+SKJJTIujOCnl3188aqJX3y6ivn1EKf1PW8iAo+j00FyMopm3Vee1THS/EwLxE9uWhLOp+ETLlaop1N2nGbX/DcF0oTI9GSO6D0l665nYRlcc3Ppc6U3DOUM9rqvM6CA8+GzLI9FGmZdt2Rkaq+tIrgM16da4xk0py3sMp3FV+tL/PL9KP7s7TT+zWYR30xex6G5dQiMpsWnGLdTAapx2IvxcnvZxWenh/jdWMd/OYFttY7PF/t4sbzGeOZk1PFI7VR6szDxhilzUsqfhG0pwUPZKr8fL9yU3+fgakyIwtrnBmu8baLBs23KcC/ZNAfW2DRamlASpt6v43S/VYIWbAZktgKdkJYrf4Xf01cUmaZkYJxcvv/17BZzlzXJfsK/t/Mm5rcLAVarl6tY3M1jf93G6YpslKQ61yS7w05nCOBWsyAswU1a1QtKokWmMJrG4/vHmFwnsZjMYnqdxP5xF/d4Se3P0Y7aOK0xu3dUuxM9dZF0PdTIVSCPpDOiK9r0N2U3rN06mb2+fVaZReTaEBUAL1xrdjGP5hYPq7uYvngV1xefWmb85ss4rt/E7eIaq9tJTOaAW64TYGZt14fYwQibLiJWL2J080LsAF2THJYBQgiQOFm+pevNGTNtYgbg0c41SVbdIFCJa4YUc6vivAO5RuzPbbQt7GwbcXtvJqiC72/Qo5iGvF+xf6ZM2gGH4Lh4X6JBOJ8PSp3U3kttogk2Pn5tLJA2jpFleawLgA7Igw8iLFM16xltr7Nj2sYcxsfUwC1LzV+z0cfpvB1IAqcxn98IGGpbDwm4JmKq7DfyLyyGkoYwY67TImYtwE3bpadxPfeHXeyPBpO4bmp4NGRmrTnMgw+umzyNEhjasHcrVCItM8awsPhcA1YY12tfuhzlg+V7AVvM0i3WoO/FQqAVjDHVQjKaPsfj47suJdAAl71udR/GTRiwMijOa697J5P4Kx6QsONgwLS6prw2BR5kAQhgxedy/3TPc+8TYDVqYt68xN0uAVHuO9c41xcJ65KU1q+yE/H+o/Oo2P06lsyqKQaP/JEYItPfcX4ooc92B+ptzudYwJQ/7MWEYk8SE1S+TPh1jjScIw0eSwP2NZBlM65oePFihMHuupgPCA+KDIZFdTzHlJ4+GVYC7bXXZeGRoDhnr2Sh7AmcE/zMm0Vc5m282T7Gu/WDapCfvHgZSyRUu4M+AL+ohfQr+xS/lN4WhXtTwSuwyXH1ni7nYmmOkOnzc/D5k0WMPQgVRpMybFRGHho5ZQ85NzWKQa1zLJZLX3Okx8jYeZ7oSfGzmk5iBxg9a2LGvkVQGf2kUgIBlVk/cEUqBdMG4tVfGqwycNUx0UWIKODqIlYYNX+1aZVsXqxRrYoheSDPNstbDbLpOdHUIckZab8jMkc+E9qLFLRTyX0wPMcGL9pZ7JpVvL1M49/dn+L/freNL0+X2I6a2B15jQuxmNVxTU4x2nwXv2gv8c9/cxV/OH8Tr8f3MVUPSSVsb8giW5hvMewbq6/soUmzYLMuqxCwTH3XmZZ/rhpH1yT/bmiJ86EeZSij/T7o4/61iBGFuXSfl6COFSgGmxzsYRYfzwuAspCNTCYFk3DQQlkJZXvaQWAFhRm1kMd0kXlyuD98zUNA+3vvbxDIMRw36k4l8YE6mrViFQP7Jmv3EGdq0wziA5yS12f57XXYTa29ARbww4DVgOXS7XnF00mgoWQQIL24kQJYQV1PQzywcwFWAAQAGmxiC1McoW1bSlOIrr93AVYqrinQp208nC8CrL7d7GKDjGriYpnNsRP4CSHOwjBBmqL8FSXxe0AWh25JwVLLC5J7XT/EBNPj6Shuxte4mY6iBaFmoRZo1VCsPTWsLQYKm7zoskqu6g1rDagZKONDgJX8rLIpFLOXorgkcKKBiJJfBTuL1SmAErOlqfrTJD/9nHpY82eqURzEn5ZHlaU8aUbfxRv7NdevIVA0RI1pFIeUZzViCcoVYFVsm+dJFkLfcznV9+zQ7CdUvqebTreBqjaHVl3/3jPr9NDQpGpCYAadf/WbF6yTzQgzf2RENDBomikoEUwBcjnZsoDEhKs69oTSK7tJVpony5Mm5ZeXc7y8uxVYxYdKTsCGXBusb5pTgIcOsHoi7yvmnrfTD4HIFSHu9wuI5PXvQsTFhTevLIESsPL2X8+ywSpJFJB+pBeICjkVPDmx1e8ldU3GXgKBZpFYmFH3B+YAfeoYn5/JWXLAGclSxKFPOHxyI+6Nbb6/Jz45LJ/9c5fe83yf6gGrfgriscWTQ0OAlReKip0u+YRJXspWYDQcuT8UW3jXkVEyVtoegBVFI0+J+kR5A5neLYYeEyiimR83sZoj2ZtrQsz0a56AFbwnvPF0b8/AnxNNE9/93dfx7d/+B5mOv3p1Fzcvb+Q1tDsf7HshKcYoxg1TfqlulP53gv0B6BHj2F8wl1zESdNw3xcmbW0DgGCzzcVMbbeArE7uNzTYrhTKLibYIFXazqkRRIL3BIgYsCoLsBBghR8Uk82cBvJ1m4eNzaDFoinmaw9uMzU3o6JnaboIMi2k5RypAQDA/+kkKUgBVpY0OEmnmbUCrGAi0GzhpzHHPFqsjAQeLyMBVtw3fIBGJ8yzt9FcTvFqOY/PPnkRrzB0prA97qORMV16BFWhW97R5YOR7837Xcquu4mlhzz4/KBHYD/ZX0Pn3ePlEm/3B5muK502CxEKP5hjB8xfZeq6jc9fNfHzn9zIg+mye4zrHr+MfYzOe03AGSIhJQSIZ884j09xHl+UFGgPooEEezDAsCLZzC6KY/YqFUfyASO1yPtSsapqH6vzou5/FT7lv+AzwrIVbyEpT30y6TR4KMAqGYEC+ET7dyNmzzSHIpzw9krvS9Y24PK3m0v82/tR/Ovvmvg3m2V8NXod+/bO0llxvo86a7kHGGmw/y1Pm/jiuos/aI/xh+f38Zvjx/hiuYvbxTlGEMb0esy0aKhhaJgEVqVnlN6QWd2AHcU+VE1QELuahJG9qFg3qivGMW4b9IwCkGh++Bwiv2dICLenuD5s47q2rwtMhh332YHBAqvSutKgMF4orIFu9jgo/PJ8ZCBmwOoaUwIEbmaxeLGI5ctVzF/gM3qNPaDKCd88mDZ4EVluyzMN85Nmre5/nRfYJ7STNnaw7g8XgVZ41Zz359g+bmWEPD5PYrSfKLud59RGwm6EAKqQpVAbSi7JsJDnvBqo9D4kcEJegN3c3ONJxd4D9yTzU2AO0p3lXB/t3U2Mb1/G5OVnkhlv3nwVx/V3cSPAahST+SWmM5o7A1a7x2Og6DlNlxHLu4jbFxjgib3AWrPf08nAQiZZqo87wzBtgrQ6AI/JNJvOlPRdTls1bUPAiufJ/kwAKsj8kL4BzFp6B7DCh4YsGhIwHGTKDjtnZgPnTJk6n3YdYGW/K2SIBVjBSLrTGYaHjSTEFwD/fez0c7wuxJyglkI50QIOFQsICcdV7xfg6XjaxumCcT+sVfaMabTtSiAP4BC+tnyvwxEAamvA6rQWuwmwfjJKwApgqPEeDesQORyAFSwjQB88o2SzIKNo/L4aAT1IKblWYqAKONzHdrtOFkO+D/nrznQ/YCmPJ7MEcgGTAKySYSWrAu99PWC10Pe3JNCyxvXmfUoCDaLxrMGMa7jX40YMs9LfAuwZsNoJhLIpSIaaTHzvtEa0z7tC2+7WHdDFvVeDq0EgvU4b8+YFtuCZ+JiA1cXSQJPHC7Byw1t9hwGvBICrmU3ciH5IzB0G+YBFSu41o0m+UQkwTU7HWJ73MWWoiX8eezW9X+5lGtzNWzGDJzPY6B7myZeXP5sCmOAqsniTHwRawbTgZxazKn8XmJWhLLweqXsEqAHO5pkA22kxi+u8iYfzPt6tH4NEuJc3dzHHU21/ijG9Kq93YJuhWrEAq6oVs3dTzaLEvkYBKJObRYzmbYwXrZhZsm8BUJZqpvjVZliVVUyZl8Mkq6F1i1qHsxU/WyxCSFbljCa5djoJdjcNMuaApsimYKsbsGK/PDAAF2DF/TJgNewvlYacSotiXHWMWpWqZsoMQS3/e0L/JeUblN7dQJP1VYNsGxEmOuLrkSae7jQSsGLwqwEvxAB6e57r8TTup/P45jyNv344x1/f7+LN+aK/PwFYTeexP42lYIjpOcbrb+P3mmP88S+W8Y8Wb+LV+FH8jvJthi2q+jAHBlaL9YFd5fObiLQHG/+JAKt6/qqXrv7DPVJa9aSN0feIL5JK+954LzJgZcm2mXoAQmXVoVAklG1VJxYzLOvQ6veKv94DVk+JIMNe/McAVgN6QFY33ru4pGJNC5S7ivXOn0n/LgYie0GnbkCx8iTRtAesuuv2ccCqmtlnzWDXJBYi4oQXyRmgbOamRXFCiw6BghdEAQLDCu+nBl8SqLtTPGDMsNJ2miyrtFVxMwQKO57E/ekS3zxu4+3uIEYMhusFWHnjHaT/5fIzWSkhrbzrWpqdz9WAgcKWz0PGg3fYx+XxPmJ9H6/nTdwhi27Hjlh37JkngGkMqrWUdHjdqgSF2KgqJVBgTU7hh3redu4JT1EwDVaxqfveK/o22VWKAFY87ACwUiGfVMx8j9qwCqXsCryaTPaG2T8GsBo+YAVEPAWs+gQXTxS9WdemWWmBHowOJxe9Sasxg0xSrIcsfx+i+0+Rcq9tUVOLbppNfH0/s5JK06tXlQ++gcfzeBJb6LeKaC7ZF0XVNCcXBnVE19XQ2q/RU2r+fszZ6aK6Nh9zGGzuF/bgmTd4DWCZS5PLhBBUm6KjiS2mswAKSbumoPRbTyQ8J/U1OR5uav37zPKmPrcopcPvk9+yNqs6fwZZRS7s0o8kL1TukyxEP6TuExK0ynQV32/T9+v5spcawJRlL/KuAqiaAlgBkFA8manV8a8Hh2L3+v6jAash1t/7X9QG+hSwckPIvdJEXBM70qtIssIr4RLX3Q8BVky+AZyZNF3jxIFCMZbUMl2NS8T6/UO040ks8Dw5n2LWNjL7PpGABp1eyXt4E13ETD1t93H/zbfx3VdfxYu7Vdy+uInVi5WmeycaewpBvN9GkzhAC3e6sOxrd+dL7ACCjvx+jQnGwLlnc/jM2mnMBTYgW4hYLWed7109awU6FCNHKzrZNWoos0jixllGOzCCVNBBMidhdGUiJd/DaX0HHWL6OJ5jt97lgdt74JTnIWsAgK3AFEvCSjbsNXf78mUyBr0u+b4AOYBW/NkUdK8Jpk+z+SIafJW0ri7RtGOxYvAXYvqnqGgAOFIiaaK3j9Fez3EzHcend6v4yYvbuJ3PYkThAGUZ8KTYFAOQvQNtS3anrf4AACAASURBVGqZngl5lHsYwFpjkk8RLi87A1bI3fGvArB6YAK2WAiwooHjmtNIAFghJd2v1zG57OInLycCrFZT5BO7uOwwqd3E5HqIcSVgcq/0zAJYYb5+tv0JXkUDwGr47BVgpZ/LOv8IYFV70XAoMRyCFBj69N9tbvJjASsDgz7/lDKahrVXyV0Z3eBZUZJsh7K8PUT88n3Ev/5uGn+xWcbXo08EWMnrSI1FNqY8e2oCz9Hs7uM3Jof4r+8m8Xu7b+K3xo/x2Xwbt/NTxMyeRZOrvXZm7TyZNIZMuiFPmh8jcVWIHc2fnp30ONNwwdutGAJKcJRG0E1dnomEHMDlwtNFTdb6ENfNPiZ4r1wj1ltSghOoEuZmVk9JlpDsdtN1pbPlQMM7u42tU4on/61lG+3NPJavYCHNY/VqEdvTNnbHrc5apM3cS3z5Hh8flSI4m7UCg9kvLKVlTwOwatTk7h53SrVsADAmTkMFxD+sjzE9z4T2V8NFg8IagzHKrTRBDWY7IIulgFZ+utHakpCYMkBVHum1B2ClSJ6c9vP6WqTAAFareUxhSMCSevVZ4AOyhmG1MWC1XNFonyW3A7A66PUasDpPSCG7jevNXQRsGKIhdfaXpAygJCVlYs5bhgYQAagCYMU1N5ucunktwEpeph1Yy2DB4AW/24Qcr0r2TXyctmJacZZ4Os4e2ep78zOUgKqa5BLHw1aAlYESwFMDXDCskKsCWMkzCpIfr0Bg5DH2+CzRXLA2so0QUxIPsNlM5w8yR5vmn2IPYHXZxemyEwAlsClgMy1jOsb7Ci8ry4tgTHGNAIhgZGlcK8AKOWR/neygD6OUNFmYaAZ67HsJk50hMsBQyRWdnDgErGBMJR/YjTt9CfdDjC8i4c1mAgTrri0MuZS6SC4pU2MkgQbEnMJnXt9mey9JoBPwAOpYo6hKkE42YotxHXjfBVgJeLr2jLoCKMvDqpf1XAS48b25VmW8zjNsoBRW1o1YVU5LZwBgI3mzrBKw6iS7T8MRKoCqlA1FdKoUOs5BfAh5EAGtZNeWjQq1CmFUs81jNGksDosXEF02FI2QOwE842YqD86xikEDVvW7mFhFLmChUf/qPDQrSamngGZ48tFfAvYQqIJU8XiOmexoSNlNwIo3w1kLUNZO49yM4/36UfdlxbAKmwaYW3wNLK70l5UDZdeHmmWl0+HAc5kDcb4vgBXelUjDAcYw9afeEcE1Aas09Za0Loc/7FsC0dnT8DGEwU0CJtdDqXoGrNDrHBl0wrIFBIMJz4ARwGrmUAXdn4OtE0hNLklgnS/V3/KeK+11yLAqwNMApvt4f00NrhxeUe97+HvXqyWZCnaX/l21TNq5SJfvIRcy5zLlV4KzBvQAVvZU5dx7PEe8uU7iq33Ef1hf4m83x3gLc0zyZlrteewgFEjJfIzp5k38fnuMf/GLVfz+/G28HD9IMeBhFmqOfPEfAKw0WMlhx38uwOp5b9vXV64GXSv2fmE9aaNoLNnHpL/gELDSGkqA7u8DWIlBNiCsdPd3QDz5QFuWi6NqKP9n36PmfykJNpUryLFZz4QZHZwcrnWTPm7y0U7Aqspor1mHVXTX7FcDVi5sul9DH53EtFSEkahFcQYtFGnLeBotCW0CbWwoJwO+dhJTZB7zmXS8kvwVApi0VANWBgo4kvfXUbw7nMSuusdsNmPmaYLKaJeGzwdS8q1yExQCn6+//q0WiOZ12lCMBgtcorDcbeN4/z5i8xivZ9O4mUa8mE1j0XjSL58FgVdMgNKjJC+Q2qBiMaVExkhvFrM6HfJ+S8MJo4cNIiVvZTyf6TxQlZ0SA5Dh6bLRVf9ZjYaQhCQrFVNq4BtVDWCHjLNIE7RzYfxxhlUv73g6ga+HSs32M48q/duAhmmvL4My9XWWx3xfhvScYVWN3wd/ByDIVAj9e72ngTQgr3T3c4sNwOciT91LO+5p4GiMRhwAgiL+qsNAMqFci5LwFbukYls5VBMt91PLBmDWBYBVS5LIvIkbKL1sqhRDSE4FWE1jvwMssXTGQMAQsOobfy+bnt3o61TpgIPHc4jXDHcaaY7r+xXd6pLeFe6c7GdVm0NuoskUsElTOvWmZxv3VSEKYjamU5zAUqdV2mzdHwBWzZTrcY3plClcsass4fzYryFg+b3P+R7D6inWr52rA5I/xLCyrMjSLB+4CijoACuAK0tWuEejySzOk0bspTN7l6a5jtAtDysVY2r+TbefT2exeUAWE7FkagwrYcoEfRzn4yGOMK6SvURaigqv/TE27+9jff8+VqtFLO9WSrWi2WLqBshfppIw9Ng/aewoHg7nS2wOx1jvabAMhsLwEJuzoUFpZc4+p/CajALJnQqXvAfDPULFVjZXmuLlHgZoVazUQ5p+9s+2ZQUGdq+aCkrioDQQTwXdUDgtDbmkQg7EoPDrLPmf6l6Mj7thrCXNvW5+FDd3t73EOgEt/xz7itiE2DM1TXKYQCFRzGcWDIimTM87Zu0ZGQ0TEkfo/eN93DSTeL2ax0/ubuKT1TIW0P9hH4jB5Gl/MUu9JH0xC7TX/jgErHJqK8CKvTwBKwHXMD6RBF7MsNqwTyRgZY9Bp+8NAavpdR+fvZrGzz5dxU1DLPhBgBVG8RMkJwA8knQkk7cAK3yJsIHRHjr0Mes98YYMqwKsaDKKYQXA96H9fwhWDf/9CWAsyuOvBqxU7OuM49777NOKh+mEES2pnQKsAB9pCJxMyr5+f5rEL99f41+/ncafrxfx9fiT2LW3OnPVknCOSo5C4iDf5xSjtSUH/+TTefz2+qv4RbyPz+e7uJntI1pcfmF3WPIGa6Sjrxpmym3KU1v2B7MxHN9s0+xk5OV8oGPXKjDE+7T3VFKwSNIayXAdwAqwKnYn+7pcR5Ju5XEjsAqGVQeMZahCeWB2MqCqVXJQojMHxheynYb6bBqLl8uY3c3i5vVNHOMYJ8AS1SKWPDGgvH/7Vo3KDH8+minZK5iZobqPlNTZIh7fP4hV1Yw4B1cxvo5j/bCO9ftNjE7TGJ0H559AY8IcbIRP4qmlgTaIlsxFoJWlgPK3yuZSbpCZUIqPKr4sLHEx9GazmDEoLYbV7VKA1eX2tQ3V330jhtUKxR+AVXsWw4p9eg/DanMyw2qyiOviJq6rW0lZzJiyB5IkX+zpyYSRtEgylqmN1JP91CXrElu/f5ThOvtVf9YZsOoADAFSML7xQDK7SlHnF/sBAogAQE1SUmbAyoNMABv5hmAmroQ9M9AkCUSyNr9VcJFgGD0HyMC41+c4ApSwP+Vepih4Er7ZP5V+PIkrZ6MSVbdxOFs+6qEX9cAk5u2qY0FR7wi4ARTD90lG8Clzk6ebgR7et4AhDSC5x04HNEiH8Zklweyy8uAC0CNZkXtB1cUAPU3K+ZouPTpr/e5nSNaYgJVeD2cSIJqBPe/h/t7cZxkDy/vLZvA0UvvDo8CuSi41mGTDdb4OQE2pipk8W0bzTlTMRDOuFKAbAOWkAM36/tsuJdAyRX+NmFIjfsYiRp46CKzCv0pJgQKtELwYkGd/l+/bIByhamHvT9ShJfMvxo5DZ9QjKYib/YjLD6iECfYhFo8P0R6QAmKcbS8kyeMArJCbAeqwbgqwgn1Nj1PAVfU9knc6+EoKhJLRkbDHuky7GTZ4wCpJjQif4ecmYKXQkhqYA47BJl8t4nG70QWAHSgGGEx26qLjUT9HtfigBxUzMofT8vitawZoTpgDnhZijGWyeoJVAqxEZhhbBgmY1aVGYgmCtQHJqUf5TyLnVrkts/WJBo9UQ3hX4WGFHxffA8AKJQ6SZnvG9feH2sWAVQ1Dat36XivtdSgJ1NDCZ72eoc7+o3rAgafhM3ZV1dKqES0gsrepGx8Dw5J5eZivzhTACoZmygU5OfG9OpK4GhOBUm8P5/h6f44vd5f4ahvxzf4cDzxjTRtnmYq3ItqxrAGs2u2b+MftKf74t27id5o38XKy1pKiNpBRefWj1UtR/w4C3bQrp6cz7+E/NcNqCFgVgFnPZAFWT9UzVX9Vv+x7Iklg9v9iKOWzImJO9tI2Xk+v0863tGgJqbYZkFl47ovc8ry/4rXWoPGD/Vk39OtXQN/M9f0WBA3WGvelACvOSX7pPJEk2oz1Yq/216fWViqI/vRP/peuxS0gp4rt/od/vKNUga7AuosAqzOpWqDvmqY1KpL1kPFiaUhkuD6PUWP/qg6wGv4INsYk/YI6b+XlcYjvtvvYnAEakOE4IUaACQsyZQk1QTQ4Ba7kmzdEETtEMxF9S1Ks+2TTO263cXx8iNFuIzngXTOOu9kkVi10YgomG/GJCcXBmnB0PdC6JHqafWmHTaCrS898+H97VFmDqiJVaTCeHhrjl4NqRg2L959Fu5FLMx+fyhJd0GVRN5B3eKPxQ/BjASsK0Go4hou23hPUf13P9AqqxrUAJK2lBErqa4bNHO9/eI0+BljVz34CYEgaZf15vZ9uU/Uxnd87t9PBtdDnYeIsk1wo9fZ0YGoFy4EEKNhTNhK3PJCGTeCSPjTjjy0NdLGAVOQkhwnwg+99PsRqOY+71SLmLROwk7zHrhSoSFiOjpaWrKTSWPonUu+hpu0CqAprKjaVWND5EA5ukMGnHogstDoRGq/PKzI9DjaqEd7rs4YrY6klaWG8kYeUpm3pt4YEjj0gb0NarsN1cBLgJEgHvETTANTwQePBuvXa7dCID+6IRQn9yD8+AayGSF3/Zz8fPYvrScOcQQVPAatiWNnDCpaVJIFo/qaA7DNNwOxhNY2jfM+SGVHecwXgXUdxM1vG7pHGDMP5iRoCmjwK7/MRD6IH3WExl7Loo/ATbVyT6JOKruXrlzF7eRejxUIFjZpzJICZfOmmyaDV7nCMzRaj8XNsNjtdPA4emF2sRaKE5zMmx2P5flSxUQ+Ln9PeNNheVX6NNLf1wd/DICnftQ5EVaHcByiIopxefgmr2xcCryh5pDnFxTIFy46UCjgOFVxlmCkQLCnRtSKccArwjdfIIO1qMCGqrbj8DMrk1KAanhM0HukJIfkDMcvIG05xWN/Hq8Usfnq7ip/e3cQNJvAAAfKI4jl2yp/YHQUIy58jTezTt6rbQ2l0anjBXkzCmwyyOS5s5L+Pcdyfz/FIQ8Q1AbBq5ypsZW5+sIH9fgfD6jFm41N89kkbX7xexg2KMhobivrNOq7HnVh8GHOXT6Cy2EZmWI3wlZbpus1rNUgYBGSwJyE3ElNNEmmfVbDUaMAB+X4IsOpSYAfs2rp3fixd1P+QJPBDgJUScgFPZgsZSANacf0ArDTp5fkaTeLxMhVg9a/eTuMv1vP4cvwqdu1ND1hpAuGeVoAVLOb1d/Eb7Sn+yetF/O7uGwNWs3Ws2l2MWtLGKIppFuHwJLBUAGixfxKM0/6dpYCa1kyCtWVA13t3XljDs5HmTx4vNG/EmG9JmfJQkCaNb4yPibdymhYzIap5kc8PTSNSPk0y/Xy49rXpqvxpOBdpZNJjhkSG5nYW7e0smhUeNKNol62kX6w7JE/UF9vHxzhvd2IN8H2V7KaocJhWMChP8fLupQCr9f2jAnJuFkjkZ7HbbGN9z/oFMEzGit4SvpF+nhgCbAmRSCavmQFuhMqElWauTNkFrOBBCisNI1pJN/16eF2N4uENWs3vbmJyexeb9iYOl0ts330bx827uF2OY7kcxbiFfenrxh63Wx9jLw+reVznAFYwXpHpYk1htiYgCcwhwBUxbhK8FMArfyn7i1gK6zN7v3+Un4fNtGsoyH5oWRlSul5ya3Nzs20wwybwiGeTGhIw3jJdhfbo2yMdQkYG642fUZIhakOM1ptYzAwgytSYmoW9CWmrEhthjDjxVFQMGDP4vTFsycj75mzw/njd6+MMc0ghFAVYLSUHFd8tw5HMiOP7mzFmKT73Dtai0/jEJvU0KX1bGEDYBoPBbY3eYEopmp33o32Khj7PVxlgI4kdDuIAhwxucb1g09sqAIaUP18/xzudGnOZwSdjqvoEv2QGLzDEHAJRZs4+x7jPANrSEGvLE5DWJSOyf/FN0m9NhvP53jWYoE631NhNqtfUsHbnPY+vDFlttE+NIqWAwCr/TNfv/TCi9vdaU9yTYQqgnrsERDD1JtnXQJUBaJHh9Gwfo9ntY/W4jvnx5ATTVDQIsGoBHCZiOYmV1AJ24v+bypQErrSLV/3uQrcHrORXBdMqf8+JMQMeQB+xrdZ7/Wz+Tr6wGLfnQJ43vrhZCdTnz7BV+Txz/0ZiWMUJW5XBMJ6XkAAU+yKDtQKseI7V/DUTp8RXoBH3dkyIk4N36j0DbokZqpQ+fHqm6kPPSGK3sE6dlAgbSb6jhAXAsGIQjPKIZw4mPCx16o4ErAqgsteYvdYq5dz9V18vw359yrCtteBtizWolNpkWHXg1oBh9aTnSlsQ9w9m9uo4yXR2z7VtQaFfCgQhDdIDFggAXPHdOWKL/UGziK93x/hye4xvdpd4exzH23PEmmdgOtVghOdir0hB+uVjzHbfxR/OTvEvfvMmfjH5Nl5ONr9aEjj0Uq7BUp7F/xDA6gdm7d0zPwSshp1MgVB9n+aLrkubN7Hq8A6wkodVmvonYvghwMq9YqqWfkASqP3kSU/5tOd6eu+f9WH/EYAVa6wAKxQQHp5gQ2CAvgCrsk+oVeWf3yuzRn86SAnsUb7+Aa4G4yMtozS7TMS1kVH0b3dK1yrASrrnAqwonLJowL/qyAWnwEk6Zv8zQNvtKYKl2OPhHG+2u3i3O8aBVnhi40qKNTYhbfol9csCUmcs045kWPVSpZp+G8TisHXijOmHyFQArE6bTYz222jPx7gFsJpPY9WMBawDWskDhk2XdK/Bhte9B4FD/YXWwiggKxejCsWU/nU+LIl4+wRHpqAZU8Z403QkXTlpjZY1DG6o3nMWpoNJv4G8XMBljsymmJ4fw4m4H5rn8punj2Y9UMOfpfOs5JCdz8yHmVk6ODM1sX7eENB6Aix8ZPHxvqcyDbQ8qBf7Wr7nX35wvanm31RhiOkjD51SzewVActK8qCUCAXgqMApA1VKxVCBbWbWloly/hzvUAkU6QeelQQHOHC7movZghQOrxRYVhQEVyK7MO7OJraYK369Q+8pGybXZlbggICkBKz6zcWMPU138yCq6XS/Pl0Q2QvZRutaLgJKi55K8SfYV0pZA1du8LQ+OKasxpVvl/MBz5JJkdgxGZ2TXWWgikcVdhXeVTlO63yvPra//OCG6Up68KVD0KrudYHDuQUOwV2xP3uGVeaB65BVmssQsGK8M2619xwzzQWwGnqzpsma4Bg8tRTQBd5s3MRpe4gLU0gKaSbw+63kDQIuzwA2ZiSqfUfKAhsqjXbfvHsrE9HZq5exeP1JjG9uJZE+0JMjSU1/th5oKAaOGUzv3r737R2PxapaLOaxXLQxnzM1ttREjV49Hd316Sd1arSTeq5ilmYmD/u0Yxtue/pcNaxnJA07DyzKW4gpo2QbLgYBrGrvkVmzijs314BYBVgpljgnY10iJ5NIiuUOsOJ787U961PMhCrCkxlmxlUyeGET4JfAvs+zrIYNX6mj2FPX3SZerxbx+cub+GS5iLlS244Cq2juBFjVDL/zH0wPh/Ll6jwVPEE2S0x6jQFgBbtqohTKXcCwOscaPwuuxXwZEzFxndpKZDvAwW67EWB1MxvFz34yj5++nMeSBE4GGRT1200cCQ+hGc7UOIHjAqxOcRodxaaBs+zUlgQdOqaMzerLw0p+FZJi9YCVU136Pf45IxfAyg2kWUVDcMvTTa+/HwtYVdMKYMWvaZOyHtjcGmIVYHXS/rxOwOrPvpvEX2zn8Xejl7FtbiwJ5DpUyjGSJLGnqaTfx2eTQ/zR7Tj+aPQYvxnv4vP2IW4bACunwuGbw1qzh1AxHhJISVdNs+GcnCiQNBmynf8bW+nJDG+toaTvysNTYMtY8mB5tsAoABzGs0o0Mu/Dlql7AWpdA3zmGQwYO2mcMoy5rj2giiXrxlTsCXmS2YvKMMIlxotJTJdtjDAeb5He3mmrffvdW+0nAN0wQU+Pa9V98mpq8PTCPJV0PrzkDnF3c6emFwkgSX2zZhbL2ULv9bA7xbs3j+72cmrv49MDMI6ezX6fgBXndLEWe8BqRIK0mnuzHNmH5Z+FjEYybNLpHJk3xXNm1sYUwP52GZObF/E4JpTiGtv3b+K0exBgtbqhuebaWXoFi3S3PSkZ8jSZx2h5E9flTURDIl0NLC0rR+5mJgzPThr25p4khmeCv36XAI47gUk2361mwaAKgFWfLmhphNL4OkkZ55fZNWICwQKa2PtJQTaS6RjkcUgP9aMZBQBdmHa045lk6CS8CdROzxHtEfpke6qihhBYhSwdmaTCn66x4P3TOF/3cYJppDGKvY6AqeaTuQAxzNEF8uRgjLQ4mJ2AMDCo/IyUVDEN94u1oftrKTCJf2ZXGVDiPVcinkEiA5QabAiAOnwPsOKEFluKPkJWEN5/BOwp8c/yTIH0kgpbrqL6MO1HDLaz5tg7gV0ydCe/ziwHhi0G0dgjlKao9eGvcUVaihCeTwDfYnDZ/sOPq1nF/vD7tqIEqKUBJVF9Jra3QKssylQveg2Wd1UBvtXXiRWp/dkDJqdxIov3gEMegvxEiAcCuM8BExyG0HS7i7vNNpZpji7ASvJdJk14MI3jOsNwHYZVI5YVbCuloWrYz4fP4c68egBYyZsKyVMCVXKQYL+txEKF4yB595kKEFRSO+1r11BqpEAnSSjx26QutbQYaSGDAAFWqTIpDyu2JIYLMqUe9FF6FsR+8qC20CA8uQRiJasMn2YZtAMYFfuFnof6SQyrXRxF2fRA6AI4g9Qa6xwpF0Zm0rN3F2Cl5EzXUgzZxNhVLTHwwC32dvZwHWCVXl1msdd5nXW4QKt+b9WfPyIJLGaV+1leaO3XPAF2hcyQWpe1TmXQPZI9y7hR/YwP9eN1Gu9Gs/hye4qvt/t4dxrF46WJx+s4NjwvAITqzxvJtvGXbJpTzLffxn8xP8Uf//aL+CK+jrvxppMEFsPKDV+ejeADAybfkGHFtfuHAFZP0MGPNDE/BFiVWmA4rPDn972q9yITU8yELJWV/atLEqgerwYiPxKwqp71eb/9IZLK997e3xOwGkoCqTtY0w4KMdDeA67Vzw0ICE8BKzdNWoJPUgL7v3/+ovFIkE8Jk43DOQ6KWj7JP4CEQLGfErBigxovZmIM0L0Sa/kxwEoabFK2LhEPh3N8uwawOiiefdTMDFgdQV+diOKDJCWBJUejoE3mVNmq1Y1wW2lPIUtQaM6xrzrGCf8P0plOh5iej7GcjOKuHQeBUu0YWdMo5u1YGwnRxvIwekafNAL91Lhc1/UZmqnDejgBqTS6pD0Lj0vvjpJDuGHr9a0FLlVDUPTAovMNX1s9PC6y+0byhwCrAg3q9x79tfFlHYbeI9LHqhgOilfNCdPgeuhrWA+Z0vH8oR7+jI+BGVyHXqOdpsyJq6mG71a+zdPrl94r7D6BVQlkDXwdmHjIYFjNGQUxgBXm/LCspk4TJOI6xsmwyqQM05QSHTdH8HTYKeGqbcaxIIUJhiFDMIBHNZGAQOVh1bNS6qWr+UiJVW1k/bUxZb0z0RscrN7k3ISxIZeptk0gM/pVSR9MdjuPYIcKCHxx+pYkZZK12K+ou79q+s1cEgmYaS+wHkEA15Pi3keXY8w1peZxH8WUBqARumWQtYDGH9AE/mrAarg3fZ9lJeCuWwcF7CaAyWave+brDgAhLT708wKsTtxDZCfQs50SqKgDGlAYpNBYxWZM0EfFlT84pM87JoGW+cGYQhKqqff5BEErljAYOMcF0rh4Zo+g2UK6tiHxjrWM/8qLlxHLm9jjXcWaoTEcNDoVOMG6Oh0ojs/x7rt3OgAoUmBYAVjBsMJDi2asd2TWKsu9P8tZmFyK9/az1DEAJWE0AwsD87q8BagCAAmwOp3j4VGitjRmvziCV+a7buYx+B0CVmUKjxTHjKmMZU4qu9Z1hSzkvRsGavQT5D4phtclFoYmki7wCpTdcl+SEYaXldhPkulhuH6Q2fqnN4v47MVN3LVNYDR73e+13jW4l7l1qmWTYSf5X1LQaw+ueyO/NDUDiveJwBReryn3mEkjXz0YVmuuOTIG0q8SsOKacm3Xm03st5vYPdzHq9s2fv75Kj69a6ONUzg2YhSn3TY292+TYZUx4GKvALKf4jI+RbPErDzZGgCG6VHk6GzLDTqGVQJWFEUUGvjlwEz7IcAKSWglIj0HrLgPTE9/CLBigKTBk8JdmJ6boVqm65bekKznd629WX4rBqwogH/5/hIAVn++mRmwalcCQ3T2wtKmEdCefo3rhNSrx3h5WcfvNYf4Z6tr/Ob1bXzR3Mddu4txg+/IRV5MPK80Qx1glYCQGUwumFlz7gYMYtYzYoscs2uRNNmO4GoT9pLXsPfipZbMdTzVYAjYL6R3IzTm3nsM6syQ/yUsIRhWDPEz5lxzFD8LkojisdTgqTfTHgQYTbADLKvJHO8ZLBsu8eKTV5L9vXnzXRz3Rxlvj/HLWu/k9aZ9ghYa+Y/8lgyIqS5jme8OsUf+e4lYzBdKmwNo+O7b92qy1Qhnk+wN0T43xMgnscPDgNwPxMCUt2TJmBxXLiYVoRZNKwkOgJXAWIBwMTzcQGPAPl7cxGY8F/i/e3gbp8Nj3K6aWN3ACLnEtLVcFQPq3f4Uh+skzg3pYCs2bgFWl6vZTQWmC/DIBEPtMlUbKhjCYRzZiujcFEgCMJ6JUD7vSh43kw7GgAdrBUDdqX/2Xsvrq89JlhXPQjKZaGzEnlZaoOVSqsdJ5ON/gEj7S4yPV0m6YKyM2AOVdGnASuADH1w3Ur3nbRynNNaWYy4B8OTBBvDEGjDjVP5hgMDnUYxhJ5c01ipge7VRB+T30XMxTIf0Fe2kyFfn9QAAIABJREFUMJkq0Nli1PjR195SEkFkAooMDpVMk0XHhN91gCrWHE4iUbSsi38vwKoSBZ8AVnzvvA/VI/H9HFwJOJax6HlPbPScYKJ2L8Fbek7M4Kqk0+xbtDaSfSc2lgEq1ruZVgarzGZOFTKJwuO5asicf3SDRV9k/xqCVXU+FvOTayXmNPt99zPKIqF8q2yja+b3WWDVgUHUdhsvdvtYHi9K8yNp0mnDsGNGAqw04W+nMabeQB7YWkoH00pm5cjmOlZq+v9Kcnj2z9N+6GASDwFzKJwgFmEB+jxsBkghpnfLrymJIuueHpWKXIBVMon5XPYwMUTT97cAKw2ykxX3ZFQvZQZgigF1LYBkHnbMqnmrYDH+G8lTB7SzBlLSCMPqnD6pGhqS7txMBVgdAMs4KyYMxV0bKuGUc4rQC9UrXs8w3RzqNQStMhH4etU+7ZrJe2eZzBeTyg1pygCfsKz6IdSw/6u1p2dJkvbqu5IzmRJtwhgEArq40nBOpJApA99JPJyu8e4yjb89jCUFfLM7xuY6icN4HlsAq9zhCFuhxz8eDFi1zSGWu2/jj+an+Je//TI+vXwVd5PdD0oCPRB6arpeksB/KGBl366P/+J5+xBgVcwhAPXCW/r+uhhW5evaFRQ/GrCqml0/+wcYVkPAqvqk7swq5dDH3t6PAKzKw+q56Xp5WFEvUE8OAatKJ+8pJn2/9oxhVY9mT03uX+vwse3/TEEhnxIW4+kSh/VW00AOKwCrkuSJJkgTQkLLchHXKc2WI3b1yAy+PW0khxAtMElX9/tTfLPexj2FG98To1PV+idtRJo45KI0yaE3F+0ArQF132i6p5rXw8Fm69lUHfckRB3y8IbqeorldBTLScSC6fXoHPPJVYCVgLrF0r4T3Q7gK1Y338a/PaBVxaz+fYR/ik1RrUl38+/pnD2qMEdWwQFlWf4dZlv5ZxgZf85qGgJWzxdfPTxqpLrCppeOVYNVwETRa58DB96welCkkk18qJqBwS9J/nLhewraS40EqPwIwOo5+ttfX3vk1IY8vAfmnfX3otaXZloDhlWWRW5gQac5PABrRGvVG0hzwJHYVfhbnc9mWcEpgmFFkqUahpygGyW2JNWFIsZ415i1E0myAK0sDaRQcPFRDCvJg3Tt/EBUysQQrPKh4Umb2Q/JfHjOqEv9vBgo0C5TcqVI8wQPiYpOAoAm8Y4jTiADEDfd/z3B633YPBlwGaZURBhVmMACWF1Qp8MoOsZijlQB3xO0+OlvQA+TZutPgfHv74w/DrD60I6aYNrQwyqfmfpsrqnMNtMwUoCVgIQBwwrA6ghYU5JAIAGHQTAtgp1nhmdoQi0mi6jm9lbYvH/Qoa0iKrXcPMcAM4tlE5989hJFkwoSGlpL5Uj+ugqwmt/cxv3xaIr08iaO7SI259C+qOAHVQ0UB8n0YN1iGn60xPD9u/eeqsM84PstZgKt2pQEdmBnTrM7qU1O3ACU/Nxm3HMHVpm5uFgsngw5ADiVXnOA4XWO7RZJips+wKKi/3LNBFgde8CKa9KlGOKlQ+GbjZwYrazPblLogcOC0Iohc/TZUtju+P5mkjKVlLlzNdIwJHdE0LvxFQjH/oqcDCDttI/l+Bqf3iwlB1xxcQAbkUlc8GVjsm3gVXhBSUIzNah8q8pD0BZxCVgVSwbfMtaHGHMTsecArB6u9rC6YNScgJVAQ5gpeJRt1h1g9frFLH7rZ3fx6nYa0/MhWgByQPfdLh7ff2fTdf085I5m7PaA1eTvBVgBXiA/2uFZmTJCLv2QYcXfs+bKZF/PW35uNV/41fx9ACv2T/cLDj6A6RwZ6W5pLVyPSTxcnwJWSAI3DYCVvXG43ySS0T8q+Q4W+GUbN8eH+PnlIf7b12389vVt/Gx6Hy+abUzbY0wmV9kdcHbBdJOUXw2nZfjaUNPjpgOhBbD0jOZirJrZa2nhc1sFaiiknQKs+J3DQgVyMmgrRSh9iWr6rftg7pWAaZnEJ8BjdoIn83zgcQMrarlc6qw+nI6xY41D4Z/hATPTf7989UrPOoAVrEmYUuxx+GqJzQdAmECZmHoNDJZprNfraJtWP3PzsBbYBWC1XKyinc7iu+/ulQRF40UiGetb51kOThiI8lpUYwFgy//P+wQ/h9dbzRrXxcB8q+RVmFaAV5xRmKOzZpE98r3x64p2GYeRU1Q3j2/jfNzG7U0by9tWy2nSImy/xv6Ef9UlDkh2WzOsRstljKaLOF+c0NdNwMuyQV1IpZlW41E05pqqGbQQAJUMRzc4Xtf4WJ1pqJOVpQm7wGUAjx6wcikJ2OHUWsmvtWfj4edaAa881iRh0xMkgKQ2Yn3wfhej4zVGaWoNo4FzijqN/8HMU8jHvI3Rch5X0m3bSRzkdX2JBT5QGqqZLSWGA0A0AAYqiS0gmJl/qnPYJ5X2xaLkkQV6Tn5SMrkECMj/K+XGpdnNdNBi2GpeIQN07QQGfnWtko0Ld/S4e8Kwcl2WnwezRWBfAlaqsQ0e6t6pNhC8lSwMP8PD+oFzyXLAsxhjBSJapkitqCrYTH8+S6BQAntcK5nTux8pQLNjUjwBrAq0Yssy8Aa7vmmWAnyRA7NW5JmnEruIB+497KtVzGOz8ovpyWuSF9L3ACuA+aYDisqq4LDdxna9jdFmE3eHYyyOF5mZ4wvFTsa5zT4qxhHPGewq0kTZiwCsYCEhv1bquq+n7ln2FBroVC1FLYbMj/UJG7YjBbmGXS0X2hMBT2FXweaUvxXga3pfcYUVFoE/FIAVewJ2INQGBVgNlDmsvSFglc2WX6cCdWAc2hAdRpUAOczlkTcBVhFkw5+p81XDdCwFsVFPAGtIAndHUnKc6ta2cYbEQV+cDC4sdAjzkTE13psDwEoEW963JIFOcax9sNjM/D39keclval6n4xYNXJHFOuYVsMhVF+D+2yrHrIz4Vf/7v2CPUEAKNHVArSQa2bfQC9FzTCaKlTmu0sTf3l/iq/213i7O8ZRCoa5LBE2yJnZX5BCIpeEyR2nmLeHWG2/jf9qAWD1Kl6evorbqQGr5ymBtr+pXv/DKYH/UMCqkik/humAEXwIsPKaDykt3LY9N10308j4RgH3BrIFest7M9Po8/kZMqx+LGClszZ7zueAVYFtH3tvHYu3+mw/If1/ZUogG5IU5ZkSeFLwUg769Cw+ZVj9MGD1v/1P2dk/wZEHP/ipPPDJ4gWdT3AC+i+TGwqr45b0K9hISZtX2oc3KWJAmdbIcL1j+aQHSG4IMmcUi2Eam+M1vn3cxpv1LnYAAbAa5K3jTS45AR1gJaQ8AYkuJD0TBOsdGqpykzmjgNYDTy9yjMMelP7gDVO+M6NoR9eYjw1ULQGrpny4CGyXK0vKBmapTxriZwirFkVuYBQFFF7qfb0VdBNkaTzTYLamMfw8Dkh73hS9mDQbG546GpqoVjcKzyMpC4SqA0wLMq/Fxxblc8DqueSjzJqrWRl6WJWPS33v8rIaghD9xLHXzg7/3ZKKHgB8+mcMvGu62XEoO/qnAB9NvvLOJxW2QCuVEpoGe/dQkaRxtAtmTd5oSpEDinHkdSnfg0y52KGbV4GYLKSUzvHfWmFK1kt695X0pJHAG9La7Plhtkm3qSU1uzYP7mltA09BK0sg9HcF2IqRYsaPC4GRKNHdNlKUbg6Q9C7Z7Te5+HivWVhrGmwQVwWhPFJyapOTP0WVKvYDRhXpMM79gF3VSBZIu3iKJYc3l5R1S6HC70pWyUU/TIAYIPo/CFR1D9hwg3zyl/2+6dXzZEv93lovw3UOACpMmjkSuY4UQVScBu4uMDgoQtOInzUhHww0+rCiWAP47L27j939Wuwq5npM+tmTOGiI8+Y5+OT1y3j5kxcxml/j9tWNmsU9csHjMTZr/IkotKfRrm7i3M7i2M5iP21jN5nFgXQmUoFkYrgXoJ1OWv2as91dbDZb+QAcSPsZj9R0LpCnLki4msTD46OATAo6mjsYeQKcZZ5sBpSe7TQQ5s+aiBChi/SmtWmtCmD5XGEIWnR11uhIDS7AhtOQAGtz/x2N4gCTKf0Gh9M/yz6YEOIrx1vFvyC9qmhYBzH39rnvhxS5Yeg17faHzkgdvyWaBjUGMHOhp58itjv7u7AXw4LbkhB73MdiOhKz6gZJOCwUXtMRAGEvtoLuqXIZbCLLXuGE1/T0S8BY77aeIa5rFt9CqQ6AEG68Tkg9x0wXR3F/vcSGBw+wak6c+jQn4G56HtfrWD+8j9FxH5+9vokvfjKPuyWN6FF+EZy/NJLH7VpMq3OyWzRAotm8HOJw3cV0zqTYZr66i9ncdMBSBU1QeNIQZnSywANip9U8DYYAuVfX/lUDkA+fL73puhs+T3u774cFBpIN9qNMVNREkkZ8DDsrJTtCfJFCwdqBZWWpJgCDGFb31/hX303NsJq8is2UM9vAnWnWHBQZ8a4bdYjl8SF+unvTAVa/1TzGT5enWCyRUafvQ0qPKNAFMgCQEKxAXSRJLMMqF5u9P1ie9DAkOSNS5mF5xTVOu0McSNB73MZld4g5xu7y4KQhPcnUmzMNIAEQhmdCsgDJlvBEJLHNptHj6Shublcpmx+JfQDTCfBIdgXpFcWeQPIbZ+12s5HRNqlUs+UsdjCEZ028fPlSHkxv37yNh4dHMaSW7TzW373X6+M1kQDK8wUb0H4rZsGTNsb7q/oKA3ISu9gHDvtLvH9/L/YVewMMDRlFI4teEGd+iANm75NxLPDyWy3NlEpAHUCsAFHXKiiom5g1rfY01ojkxcl6FKRgzWVcAHeaW4ctHDGv3wd+4svbWSxvF/Ltevdw76h5HlW8ZhKwGi+WMZkt4nRk3ymWDvukTfXZO6nRaBglmc8ztRhAAvcup2iR2HWG6H1iFD5h+DN9CLCS75N8k8zYUeofnmoTSwIFWKX3E5JQPEMAomaTJmYwsDjXNoeIHRG2p5hiy6aE2osNkjUHcxgKvmVikyCtZshxt4rRzSIOU/w7j7rWagxVB4A/jcTWCprxvT2GxrAwir+bHkDUAGfqgpmT12CS7Dl38CCbtwIpD8ejfeWqDq40vmSweaMAvHQiHw9zsaDoKGSCf9rmgNf7illMSDMB9jgHzPBEagjzia9RM5jsOM7QRimBbRcG4ubSIBdvx3JChLS2WfD+5eRp3cML+0GG6shAnjMJABp/T7PfebbkDadBshvTGtawnhhSaNiCl0+yyTi/zifbNhis0jtM4M6AbgG7VU+5GczmGEuB41FnJL97zzZThzOLuuWG5xQA4nCM/WYr37rdeiPQZXo8xWy3j/npHPOYxO10FgtAU6EEsFXHcaJVS4bVCEngvFGCnwAesTEt4RTAPxjmKIgkmVZiWLGP4PmUTKtSqnDNxbqkt8xei/O1mFlI/vg+Aq2oPbABoXfS8BApoBPVqdN4DRWKgbiVq1GS9ifNPD0b67cZx0Xvp5HVDUQMmFUCqvC5ytclYInXBCCYgJVIEYTibHBERULZxLVt4zgZx56Lr2vGcBSPXZuYc/ZKPpgMKwFTOUTWEHoAJhX46H0HWaEDK5TgmMPJWuMaWCeTopcl+8TmfXutu8ctZl4WhfYFE2OdpOUCPhnK2VcR0orkppyV0yaOzSzen6/x9WavVMC/vL/EerKI/WgsBuuJhHaGbTnUph5nHSLLnozPcbs8x/Fvfxn/3e9/EX94e4lPRt/FzWSnvlhEDwHzZtTx2pRymWyFnrSQrLIEio0E/D1+eePovnBIrPhx9U+RU3jdvn+cDwaWXSf4Pnov4PrX/SyywH5Htej6SwSahsGdk6Ttb4Y/pQHajt2dL1ms7kor/kAo2pC8Um/yyXtMlVddAZNUfC0N+htU7ep3gdKArEf1Few5q7vbbj8amq7XXpSrsLvGoz8FsNJP+NBNK5S+nyo8BazGkqRog06qMYAVvgsMGzSF1GFuwIoHWQkL7QCwSlNMNh59HyYO8lXx4n08XOPNeh/f0fSIVZCpfNLiVxRpGhfmQaICtyYM2RyVDrmTZqRumWm0UGD02vtTHCnq8IpIWj7Jbs3oGu3oHIvxJZbTq6SBgFcUQw0Mg/SM0g0exIPXw+51neDCwHxWB5LwEXPKxPaR5CFpw5kEaONFqKwkfXmCpIIoF6TYGSqSnYwlj5EBYCVgrwM3es8NHoyKfP/Y46oFNzDiHW7cTijsH9qOJZSePPV1HbCYRWYtcG+CH1pbPXhVgNXzB0bXlsQ1RSVbAuErmF+bxvUGodIjyE92B3T653v6VcCPiVIGb/izGtAEbuzS5A8ZXYrG7klVB1ghZZV8rhqT9JJQU+OHF9DKRTQHH7Ky/tnz9XSxyGvaIT969nzWPVBTImljis71PNSf+79Ptbkmb2Z19bp3A2JpSt6lieRzb0MrT0r0GjTW6ViAhnAocgGo/GekgLjiAFjhiIJfkrYA0cCR0PLsez/wKVneD/091z7wq+iodbO/d9j0ButPN7v+YHm+1nU98SooXj0SPtLvDgBWFK+ykPeHIogJkTCgR4NAEyhAABbVdh8nZDJbzJKdmiPACs8EmrrTXr4yLz95ES8+vYvJzTgmC8zbT7HdEQt+jj3SZyaEkyaWL17EGXNrAVaz2EYT+xEFvsMK5PKXfj7lfWNvNLDES+x4PRSzCWwCNLXIUrPZZR9hHbYcdmJhGGCV8fiFQnnvIicBeR2aKeuziXM+T4nDd4CVQCsDWJgWq3AIT1Jqy/BhWmutHl4vuCKsiiGRgBUMqzJXt8cVfjXePyoBScVVZ1ppthfMLryWAO3s0UHjwvpjaNIKsAKQBaxDrrlfP4glSDrgT+6WcTMdx2oKIwETfqa3Nktlb9DqFUBlT8OSApYBu86EMraUsb5TuPhdceEHJF4OcMDDgsJtMx7F4zWUEDhJw3VeL3uhvH9g3K0fY/14L8n6Z69X8bOfLuJmgaMJ0gk+nPp1Jgp+u5O3JF5InMdcR3yrTqydBoZo+an4uat9m99TeWEpyjPASgwCKd4+XPDV/vSxs8WbnGVXHwOsWMOSNWuo5IaSMxLAStITsbSnSvC8jthLXUBzjY/XSTxeW5uufzeOP9+k6bo8rCyM1PavuHYagfQluRxicXyIT3ffxb98NY3fub6N324e4/PFMRYLmHVu6NxkmRXEOmf4UB5CSkI7wT4z2Kq1W4MtqhN+FucHwCnnAMUq5M7tMfYP69jfb7SHWGrjpkrx9gAIYj8hWwO0MmuC9c82hqUBwBGgeNNOY3WzsqzocvFUX0mkliyLvUvwwnwuYAVAbLveqNBtZk3Ml/PYH/faH25vb1UQv3/7PrZrGFbzWLSz2D482kj4AlB21NElqwSbIxrIhjWVgNVutxc7a8Wgj/d7ugoA222YknvEKJYVg8LFPA74EJG420xicbPUB++5+NPb7Ub327WQQWT2MZpT7U8CYBOw6urFChiZRoxXAtjtC3WMaTuKxaqN5d1SoN39dh2ckJzCB+olwg8WixgvVzFuZnE5mbGjGid9RqrpVe2UDPJqRKpGdK0E0xYfPoy++wQ48aUmrcAO2EM9w8qm6zJcxy9KzHs33pPxTGtP6y8BKzUNmEFTQ5wZuDYx4xnZneO0OcRod47x5hpTZnpcc66fGtR8pvlawCKYHqwvkt5uFzG6WcahGccOJjX1KNI4JYGRUHqJUaVZqiHf26w7vRa1V0pmiBdtxHhp5g1sHOBOGlX6BIjdSCu5lzz3JB3a68sm5MWM57oCEnO9SjppKZ/9q3b7x94QPe1JAJ/0+VJrIJmiLvLeApBU94Iugn0PwGrWzjpZWe13+MuW5NKywB6wEndbvldzeUrRRyv9kkTF9LHiAahzF7BWsrXcS6tJ1c6YyZs8KwoHU5HqVEAkqRelbFJn2tvKa80ATu9XVPt0DzqwPLb7fZCE1w1GE7hgr+K1zahPYVAi6d1sYgezd7MVgDU+nZQU2BzPsbxO4m46ixuk0mIw+1zUHADwZWFgJ/gArFJd6NQ8g+eAnnw8HejIuw+LBoY8+hhIAwU6+xwuQFi1RQJdAqpoKzlrJT934+5kUbnp6+yRmDTZQB7UcTK4Z1D9n6CEfgavmTq2wc9tEudlK3N5vKokM8aTR4atDLktxRawBOiWnlw6m/AixCMVBiL3rW3i0kzFrkISiFcc1+gA0zEZXZwvPrBg4lcqoIfPA9yks+3oyQbsyR8CrAZndw5WOhAra/D6HiZ45PB6YAqOJYvSjmVb069VWZ1oaGqPYADvc9PGZtLEdyfSAA1Y/fVjxHq8CIRxJ4VZMRRmeOe+rQesjjEdn+Nmforz3/0y/vt//LP4R6tzvBq/jdVk//8LwMp1bcIpgzXz8frHMcGW/7pm9zp+Clj1ILgHXyYjigmhPdHKDf+bWHjpvSeLi18zYFV9evETlKebgBVnNqEIBaB/CLDyfjg0XS/A6qMN4FN54JPiFIQ+NZw2GuZwPIhlhZEj6Gp38eX31ANWMpSDbDsArPTaPN5Rc3iMJt5vT/F2e0rDde0AfoMpR3NNZHCgK7SzwHNDV+5VbroLTZXRGpQ79cyOaSW1geZTCRSYUAJLUOwEUsCLJIF8IA8EsNKwaE6KSyKfMj0z7buuUwcWPZs8F4I4Gg3ZEUzdMhFkEN8LhY70GQ4f2FQCmuT5YPYR0hQBVkxgFOXOptonPg3vWUn16sGwR9IPPFIDwGr4QLpIrqvp71CAlc3k7RP1ZMKuSmjY4Azc/aq8fcayKUnc8GfXn+WVIJqhAStd047plmspS5sOSKxBeiejA/ByYe1HwJF3eCskNOzGQnGtlqoKsEqPAGRuHs64+aoUwfIn0eAjNeb+QYXuKxZHAGwx9CrpslhSZohY0lTF/zCRUptUNpXy6clYWVko6fVG7JCnpbyR6wOYYYNNFwl97GDviVbNmJ4PwJZsuDV91VVwoTZCsjqmyIVZ9RSwopUHyMLcWwlUSQPXYe6oQF9yMeB6VkWtxB8FWHV71mD9Pumda2V/aIXnwaKb7YPRiSb+HdN1JCowrAxScp8opMUjU7Ik93tymcTuYRPb9/dx3myJtYrx4axGU3R6FcmWs+EFQzw8gNXdy9u4fX0Ts1fzOI5Oil7e7LY5PTNDCUngzavXcZ62cWjaOExmsR01sWcKJdD0GrMxcQD9BEZgjSaFlggAxrAWJXurEAilnLqAQVLnqHg3egbNbXBbPhoCicSosjdTSRdqWleUZtaUE2yQUXqN4XGkhhDTTPlb2FSWvYoDlaa4DiRPCyvVKOV/Ax8TTQgHYC+vlgl/J2MsD6HBJFCAy9kpgJokp8m6U57GMW4WcaRwtOY1TvtNnHabWIwjXsybeA0bDda/pC5OFQJsEmdggkk6PiyZClhSwGxeu7Vck7gspGvaynkJKKqJGA39eCw5IB9rEoNgmdzAvsupGQm2eJrt92JY7TfrwFHt809X8cVPF3G74Kw62S9CrCEzH0+w7DY7NRliQqsApig/xmV8+B5gNQStZPQuAL4HrMRO01r51QzdH36OfzVgZZNoACXWM1RymAlHAVYGUv26AKxgWLELdYBVTGM7nse/fXeNP/t2FH++buPL0cvYNSv5YQiyAkwCiDvnkIzviffe6VGA1b94MYnfvbyN32keBFitFjTR7H020IfFBkgkPHYEEDwXcAXwTGM6xfRcd5evsUGqQEOlXNC4s3bSe4f1IMBqG7v3D3F83AV53gKsdF5d4syNRRYnT5ipWEDd83c6a20gk7P8dxGL5UyNkvxdkOcCkCIbOtlnjgECNQWyPdblbrtVXQGgDXsSwIJfsLDYWh/v1/LHwzgd4AmAi18A7rxfbpZkZJKz4zEJg9gm3LBEdpu9mn8xrLgyl4jHh7VMiHMoq2ZSyXowb8ZXARvtYhbLF6tY3Cw8TNLU2cENnVdo+npJmTvwMe2n0vbec53Ayp5GXGber2DvkGjbjmO+nMV8NZeMaUPtNeZZHMWRums2iyusZViPyFnPCVglc0GAeHoNdRL6HGjav8/MWAneMvGuGFY9uxAGqQGroem6TLvTdP18Id84jd21r7bRTGbRTBc2Hs96k+RCGuTJmdq1CaX6bU8GrLaXaA5IYKmn2RAHNYD2sByypgE+jTnsqsntKs5z0kxhKGbCK88pwML6EJftPq4MbAAX+KgBnLz+7E3GNRDDajGN8bIViHEcX+LItiLZmOsq+XyRvnjYaphQhvauI83yxEdR6YhKTDRjB7AYIHB/WA9ALl6rWZD477GvjpUUyJnFM7zXz5C/SobnUFiyhhczQN2Z7UOswdSwDZlSsd0kSVItY49T+4pZqgwLyl5olsM4EOeqIB4n5Jpt5F+ptEgQwHNCXiNDKNhUNlhXYM8Vhpv7nxrAlvzPtXc/KPdz4JAq9wqXeHhcC7AqZUaFncBOmQGgZWLxcbcTYIXly+mwl0RPoSH7fUxPCVhNZnEzaqKt0nkyJs7DXk7sUwsAq9agFXUhoDYAZxqtCyxiqDRgINNLymYBplSyrtT7ZUkn4XP2FDpravaa5uyE16ifyz5GjC61mGZJwWDia8QKTCmiJIliNXl4rT6yjNMZ9OFlCcDUTuK6msmrS2mAqmvNtjaT03dTPVYCVmUJoOt3vMgrVT3qFON1ywHxh4PNOFrOlGJ+lvyQ2suyX5Aw9ixJu1P21hMJ3CuU0qWrp3K42MsBBzVzsgm7/afnECQw4s652FUGR/3BXi8WsRQX6XEroMqKE5j1CiZrmjhMm3h3HcW3h1N8tT3EN8dxfLkdx24yj5MSdOnlGAYDdBqwIvyGHkThOqNj3MyOEV//VfwPf/Dz+P3lMV6M3sXy1whYVbvxHKj6cX2MCSv2taP3r4GhMQ7tfoWvdMEJ/om6v5JgZ6qr0kA9TLbfYe8z++tkWLmzplbrVWRKP5cs8BQzJL2dpZPB2FIc9eBpDwL2DKu6wh9gWg0b5ueAFTqh0qfzAAAgAElEQVRTfoCabab6An0sCew8rEAM2fxA1uetdL+iGAMyKdEi0dRktNASY259uE7jzfoQ7/fnuMf4OL2FhPVm8SdwJJk6pi76o1IBhV4nGNGxriRB8SReRzsFBkk3vHYO20zg0XtV8XMVYDWDYSWWVcRsdLEMHw3zQCOuRjD9IgQoyCQvAZ086LrNJXX/HFwqYTigRPO075Fii8dEx+86rxeo+0wwNdUl/eJqlhGvUxP4C8bGjkKtjbaT5glY8WupiUQ9EMPta/jnIcOqwDctwgSszCLLjaroqZk8BGjVHcLPgKiEKLJ4+zi75kMbQXf9WHfp6aENtDNQpwnwM18+Mt3hk4bNNvTk4WCTrMfK91tvSICVNev+vnrsOpmcACsm3ekR0cnn6nuKOTAUavWG7IWOq5lOs9GObZZeBvpZNPZixpRg1H+n5zGbGB9Mrq94FsHa+RraDP5MgVReBfq8zpzRX4S5d876s0grXyo/Hxz4etY4nDIN0MexgRJAKScD9oAVAC+NMo0avl0FWNEcjdBcsDZZ2Cry7RdRa+rHbfQfW61PD+Eq/r7/2QUc+p7KwBh/pZQE1l5AQXBIhhVMnAKsMJ2iSeZ/+/ebODxsY//4qCIdTxcSl/AQ4rkU1TeNZgFBuUMAVqvbZSxfLGL+ySL2cYwHEt+Q82IwiQTgSLM7ixc/+WmcoVJP29hP2tjBsMJ7RMlLAOf2D+skDDnlkizvBGDEQWbzfPljAXLn5I/mabWiKerTJNVY517Eg1GJfUzS1GylBthngovuDrbuWFZmV/FobkiNlRTVz1jFulOAAMYub5ZmRarBrUhqy61hV4kxWiCviEx9yIPlP0ihcs9/Blh5A7BsDIbVXr5aXAMX65L6wppTuhpT3IPAqtFhr1TYV8t5vCTZEyYEnkkwE7l+YjaSdES8dS8ffsIorZFnpsVyMWryK5aV/IicEic5IH4GowSsxuPYTZEHTmJxd2sG0RVJFXL1XWzWm9hsN3Hab2PZRHz2ehmf/WQuhhUecups5CrOoAWZ2S6ONBrJfNY1bADaTnGKfVyZLg2kePUs6ixFBuWMho5hZRb0U8Cq9uTnz+8/FLBi8xUuJTN8qOQAG3gCWgqiKazuRTKsYB5KfolL1yR244UAq3/1zTX+4rGJr+JF7KbLYFCEtfSBXXI0jemlFRiNh5j2rfM6Pt2/jX9+OxZg9bvT+/hicYzl4hzNxMW5TIDP19htD7E/cP600cxuYoz3EJ4qZwJp+Ew6TCbpNuqHdWlvTzAuN+Z42SCduh4uAqy2bwGsNmJuKoZd0357/iCtaZYzmaK3K0A6+4XwfO92Oz0zsKaQz/Hc0gDCithvSBwEeB3HBVkYewwNM882QDxeNjuadnxeLCcqiZDO8WsIcAJuW8yWav7xUtNMRj4y9gATq4D3fzzKG0tMuxhL9rfd7MRYWa1WBq5JEt3gO5NeeQko0UwCWGHePGp5DpZx8/I25jeE3MDc9F6h5yqBqhq0pClkJ9eomrBjgCc7myTqODce4lB7MYRsxtHMm5gtWg1YdwCPsH+QNwHgIYGezSXfGSMxkilTP9QV+JEDKgNqBvzMSrWMuqRLsOaRrBXDqvZw9usCrIox5SYFEHTnZEFYVrTbYkbA4m1j1iwEWBFEUIAVtSP7AYK5OUbrYDGPhzivGayEACy80qpScTy9WfgFWPFnuTTR9ALk3a7iumzFgtDZTh0N42NziNPD1qwqmJH0ALluaiyqWsRIlMDiM0cK13rZxrnlOsPIccqcDN+RWB4Pcdhv4njYiQEldh3lgzzjpjGfLQRAWQ6IRI7rftBecTrvpE7gbOGXr+s85nOYejw7ZtBgli+ZCl+DpDbXlFTZLcm6i5hTeyej10Uja88G+GXULgBdJ6KHXKOAyUVS5URMYxiGrHkGLwSLLGaA1X4vQzaBfWwNyjrIxwmA+KeCp+GrCbMKpj/hBf0QyZKiYmJUsqD7Aicd8tIBj0nxfLx/FGDFv0tGhdfb1IzrORI19hPkiLtd4F1FGBX/LU8p1uNhJ6BSDKtxG7fjVoCV9ytSjC/q+wCsuMfXeRNXVDZ4WsGyg0muIZvZx4DlQ8BKeyznM8CnjB49ZBWmcgUo9zXSdcohrAziE7iiBmMfqvcnsIn9btYKdIK9qYE3XpYw5WF0AYypB0hwtfoleju+NllUsAJj0YpFZiWGQSrJ35QgmQFUefaLlc3rFjgBCMf5bLatwscYgI0jDjCg8ZxZzuI4HcVpih+YfDVigoyZtaD7b7Z4N4jspKq90bclw/l2Og9Q+1n5lxks36+VqybP3iNrO/UP5Zel5zAl79ml1FplTdIZHKhDJ9PYc1aMRvHmdI2v96f49nCOt6dxvDunYkBgF5uClSHCYrmGp6PWktI64xjLZhfNm7+O//GPfhG/0+zidgxgdfi1MayG8/EP9ao/XP+wDzjRFADZgFWpjpJAkbfGz7QJIBXCwPNHHWQAyJLeGn4J7CrP0F+jJFBnr3rtvotFvQFoT73S4EH7IwErrdZOEvi9Xq+/Fb7o/u8nJsl4FKT5cycJ3B16wApNNtARDzoUbdB1ipBmEmdJqRx9K/0tbyi9P0hlO7HBX5v4+n4bD8drrNms0yuAgsSZD4Vi9xpbHWL54Or1quA1ZFySGf2H/j6V9TQiXTrgQRsKX+NJlZvbZnwVSDUfXyQNBLyiGQClc3KND4kngFXqSnNv9cY6WOFOiTFKav6kKbGO7/V/K1b5aNquQKIGhhVNlg338NlSHHc2qi6OAKwMlBUwVeaGdZt1QGYCyfcb+v5vCrB6wpTKDVzLIu9dFa1DDyv97E4a0E8rqiF67p81fLjrzz8IWHFnFCvvw8GVYe3OvuoAd7rm2nc9NSnKu4u6nPLnl5eBfoGVKppynRVgpU1Z3xAQx8appRE2/6jQMpufSjIq2YA3ozpg+bcD93sASInRIDN8wT4KibZHlj/ssVWeGWMd7joDAakwPOR31kZas8BiMVKfB3qxPSiyr5eYMRkaRKPq2lRqCiaaNHBMpzQlx8zYYQBK6YItNDK7CuDKkkD/zn/zOQ0NVgK7NB4TTPJTOmWfsG5reSIt+tEMqw8u3l/FrCp2lSxie8BK5tSA15gck+p3VmEoV3TYVQBV8r4wKw521dd/9Tcx2p0iDkebjlJMYUasa+jGTcWLLqqNZLl9czxibtuYrKZxnl5jTwGTKUkbUnhgOczm8ennP0vAqonDpIkdQD7rQlNV+lfDLsXck2GovG7MbMKfBVjeshczMHkuWyjseL3MWu1hNH7do5PeHKyFJV5XA5NjsfRk/mup64wJW1f41D7EvmZwdLPd21NFqTb2+REodzzJsJoDy43HcA+7qnCmgJYngZ/APH8y0UcFPt8vwaqBlE2vJ6Xg+tnprQVQxZRbpqBqsEexg12lNBsGFru47nbRXs8Cql4tZ7HCN+tyjHEyFUziNJAj0HXGmsi/q4FJPmPccgNTTAoNUlVCoD3hXH/D1uNd7mIkGaDAqoYJbhuz1Ur7g4ZBMFTWm3hEQsVrPe3j1U0bP3k1j08/aWPRctGPZlgx4ce4nzNmv4/j41bptzBrBFBOQU4YAh3iCst3WHkNniko5pY7PwWsfI5xhsBo6CXvtbcXSPBDZ0shuT5hP+xh9asAK3cm+IbN9GzyjGrKDlN5NIn1eRp/9e4S/+ebiF8+NoRgx36Kf5KlZjQHgJbjSwOPOo6S5VxiHrt4vX8X/+x2FL97BrB6iC8Wh2RYJSsaVgkeaJtjbHa8/lnMli9jOgeEHYudNAIMJD3tAlOAIAp2dQfSqx8C0FLH5lqI4+T4uI/du8fYP2zEjFOsjNKiRjGeT2O6nMV0ZcBqPGe4x/eH1YiE1w093oU3q5VAGwZb+zUMCWTLmG5novPhKOZSPX8CUmV83rMcqT8qCZHriqSQph+QgJ/5uFkbtChJXA55eL5gXAFM8XnUUwBWNMgE4dxgXA6bkL22ZEACq7xfcm5zXgi4mE9j9fIm7l6/EFDH6Ya3lQad6U9T9Z3mj5nCqcFjDtf4XYCV/LssHaQ2ZA/Xc8hzIoPjUUxgnaUPjSLmE6w6z9o4Ub+2mAOnlPPJgNeG1+qdcw8CoDATiFRpy75UV2ofxdPwcQBY1T6CpcM82mau3xm/6oxHEnrsAaszskABttNoErBqm2UCVt5P97utzu42xjG7jGO0OcXlYRexPcXkNJL5uoa6aaEg4rjYDW4YS2vE/WSPYuDc3N3E6GYu83SATWqw8+bgPUaswHO0I4MeJYnUXTVa5RRPlSMJGM9hk7QRq1mcMGEnSbgdyxifWlgy7QSsYELxvbTmYhTNFKAO9pMBq5rQAz4BWJGqSI0NIMUv1u5stugAK47HAqwAuQBglOYrGSs71FiMQAArzkoDt16nlfKo51vdZsJyOgdgbNKlzARaATSRNAloxbVkHbQtFh88GymBT2aLLC66jxrnEPABu2ocxwPPNNt8MbnoPTK8ofNKc31aLGmRCpLJicyaMBSeR4IQBBDFRbJgffDammnMm0aeVecDQA7szEPPQspk0M12KyBpcR4JrFqNpkB0Hu0ycGJ7w4JgNeskgbCHxKLj/MxpqmriBHbqnPT5ZTWNU0moP/1n9X6yuGDID4hic/byvipwiHWt9MMRahhkewtJ9/Cc4hnXvef9rXdxYqiDdyDfR7Ou8ZOUP/VQyaASi4o1SJ+VA3uvo0xYzJ6kfKbYi1yXZCed4Nq8ZX24noDUYcCKVOg24mYepzlG7OM400cBOI4wwR/FFcAKiaj2BacEeq/rvab+X+bedFmy7brOm7lzZ5/nVHcbXBAgCRIgGTRpyaRohe33cCjCL+PwUzj8CA6/gf/7l4OWZYqSbIoUCOC2VXW67FvHN8acO7PqdrRAmirEiSqce5rMvddea84xR6M9Q/VTyXxpHSq4pqwcan19c81cXkpWoPn3lELDewJnhU1SfKZd9y5co2GszxGL0znuDqf4an+MN3v+HfF0ImAGJZXDLRggkNarQYbnYXFC3p6Mod4ZT8dlTB5+Ff/tf/6T+HF/EbPzXUzafzzAqurWqnOuB3cmc3xLYaVvMGDFniaGVSKelz6xfmrhCwVY8T0GjOmxpMBKULZja2fwhmTG/4kBVrxuACupweSBm/hNpr3+f2NYdVf+fcBKj8PXACttdWIquaim2YOlxL9LEihZIJ5KpLRMhtKrS7IkcoWBp0KBqeJoJHZIbU79+OxuEatjPzYgtpkAophSJal48nPNsOqYVWnkm1wrvauLONAHkT5HoQUzicnBZhMn5IySIVBgtGr+1Rgly2qMlxXG6zCsqC5p2hOwElCUi6NjZyXTqWu53lm/nJZsKAasOnNu0bMt86EgKAM9T6Y0jjGayoXfQSl1MYYMgd+rRQqDTa+9Z7qqAKqLHluf19eYcfFtf74JsKrvlXoiqYhqxa9As47pVtKvq8Ixd1b9VYbh3aP53gP+/gZwvTGwNeqAKklgtrUAcXpPUty9D1iViaDXc20SnSzwSl6q9UFB5i/1HzGnkoKdgBUbdr0nQId6T4BfNMn2OKN4eR89P0tKUbIbQBDWPtRYPIrwStpo+tuPHcadUIHLCF1+H8lOzAQ3TUGTZVWG7B3QqGfNVGp9J6+JQlZEJ6flVdGa/EOBzZ1sUGCV17tlfPbK0fd3puvnBKzMuuLVWrrjyTUSFqbW8voBCFSjmb5b762PXx+wqgP4emUXsypvZUrlVERATUciw/SIopJGCi8r3W9o5PawArhi0iVBybEff/3nfxmD/TkG0YsJxty8p4xn57fxXvH5oyGyqb2v94BJPt5Vzd6FnIIo2tidTvG0WmlPnd4+i5cff9wBVgcxrMyu4gprsg8wWBIXkWqc/LWVL4VNWgWKpKcV75z9gbhj+Q8kiKafQYmNZ5/YFU77mc9ogC5eGE4oIWnPP3TCpLQbZPh5MovP8tMNXhc59fZkGQnSIPa7g5pdNXHQ7LOJA4QXsxRJECbw8vdJE8erW6n1Knlv7nFXMuysBQzU1mRQkkjLlOSzBWB1OscaySxvnSZls4n+fhfTfhMvxoO4Gbba5wGroKarUanikn2NqSpNle5pDkAKEM4IbpoBhXrk9FiggK6dJ/E87wBWe5r381lTyB3nDkDieCyPFXmT8C2AfItlPD0+yaeIGeYPXs7i5W0bz5/RtCJlN0PYyVYwrpBt2GMNhhXsQRdKSMswOaY4N0BxPSSofVcshAT/FCGv/TxZpzT8eJxkymnHfL0CD99nXr17zvz6kkBJOWFeY56shLRkFmsf7MXD+hg/f4r41/f9+PlmEm+b57FDNnU+xvZ8FDi4PzVx3vPsNbGR6RTn+zY+ODzFn80jGVYAVvuYjQ8xwPSHu8evPpAwt4vlGnbRNMY3r2I8e6bmQtN7RDGAVSd8hOz7AlNPAwDWeWsJriuSJppTE8f1PnaPaxmvw4zDH0gTSsCU6TAG83EMZuPojfEkgMkFvT4btzzzAayQ8REiw8Lfr3exW+KbApvUTC6AbcAZ3XdJaMx0sBwqZXP4umXSsbaIU6jhb5uB5Ieb/U6NH+esUtBYb2JAsUcc5X1l0LGRfPDx7kHssikeUE0/nlZLN9LysrFZojiHBHMA5o360U6HMX95q4/BZBC79PJSk0tyWLLlzXoDsLr4u2SR4b1AXjJ+9nx6NrKu4A/Aj2YANKH66NuHBtkQTSlMilF+8P/Zr1QXXvQzriFS0pAFyHbjsImSFLH/8X5txQDrE8DKrLh6Bvn6rwNW7F9M0hOwOtl8/ySGQz8GzSiG7SSG7Tj6yNBSukZ4B08EwxTOqXjaxfFxE/0tIBbA2RVjVZIB5MKWOQtGZv/KtGKGa5xTw9t5tEgzB3gQneOooADWKoA/A6smaMSR0tmmQBmCBoEYXGSCroYG+GQx3ZkNo38zifMUFhtyQYOHZ7GjLAk0Ew2RGcMdN+ejFoDFksCLB4olgQBWu71N12ErWRXA2WdGFpLAzIwQGCgPq/QTE4tHg8ZM1833Y9VeUtoFwlnuK8A936sZ8NR7SAGHcT4xoEESaKav7y/gJQDaNnqg3jXPzeCJSkL0/ukkRBhVh0MvASszrjBe5/6bPWX2nsDjPM/LW8i9m89n1iSAFRLhHfcs/RtHDNFG+IG18oYckoK6eIoT7I39XvuWvZ5sws41XmBjsDvE6Bgx6w0EWA3SMlbDagZaJL3NRvYqGyF9a+T7xBpzQvu7fwQ0Z39TrMlr0ErDHu1Tft7LnF1JzHj0ATjlz3DtdY7esI3RfBaj+VTECXpRmFIMd+j99o/L2D0sYv+0EmAlQDsBqyRRmkma3lzsFboz6cFVZ/o1i1OgdAb62GeqmOzpsxlnhV1o10jACr+qA2bu81Gc+biZxKYNJQjid9s/o3hotH9ThvN0Us84GfAyOKuGxZJAP8vVY9NTXrzNislzAazePbPNIK1e6QJYmd3F4EADafVCNvxnJEP/slfqcWuwancQYPX2GHF37MXjsR8riCmck5nUDWAF+5ffhVzYkkBp7Z2GftzGqLeIm8Xn8S/+ye/EJ/EY49Obf3TASjtCESbe+/fXFvc7n2ABu94twEpnhYB37Qg5L7js0SXzlSQ++zGn7qU6If3rdA1Jssbf+j8BwEo1p9+Rvbckg8SbUuO4DM37uiSwOrW6xt/MsNJ//fsFrBoo1KRDkADSNpYsyez0mwGrLROJUz9++eYpVicK+oESAvWWkTrwgMj01ghxIcvVeF9So7L9TjNeg2P1EJqKy2bMpnVar2Wqy/mpuOwrwIomk5JMaYGSB9KkYmJrCY0naGZYXU+XVXjl8uta6NJcaw5Hw2S0VFMVMViyw2SDK3lhpQZkso9BQsde87cYVwkesUgF/KX+9Zr55X7qAtpIr1+Ayzc8XfW1F8py6WwxPWbiQyph0mDVBObGnAenHrCU6r3PoOqAnStGnA/uy9p7X7J4zbii6BdglcksX5MECrByYekRtQ8ZX8rihVzHABcQlVMKwJRLxZuolZEwvXZkcsll0mtWumD9rvRpEAOtZAM5NigDQ113+2/JJ0Y/jQ97FB16bSwx/j73Y3vsEbqjtCKBKALGksnln9KtM8lk817KSJu1YoKP/rYROC0tdOu9GX61RktWmfNFNtLaNPx1mQ6YgiqOWzOsLAmslEDLBS3dIQZegBUmwUi4MGrVtWoE0sgo/h8csHoXrHLZadaaLhxFSoJWZliRbgUbyZ5V/vDU1J5WTQyPTfzN//6XMdghGe5pIjlITzUx6yjIhoPYIV/JiHDAIKSVg7Ynv5TNeRf9CTLpVmlUT5t13D8tYzSZxEc//I0YzGZxwl9mMIh9f2B2Vb4eNWGs/2wuudGaWu8xmyWFA3DEAJI8+dIAXmkiOsQATNL/KgsaXt94BPOK1MCm87iy7NeNIMU9YA/rYYrMu5NiZ7OWv1N4OoBV3xJm/g3AMRqTSOakOwFYFI8Ay3hN6XU78lZmz/O5p9cprXtnaqX364LsGnM3g9HbAr/Hx2T6eCVghZSA94D/tCWhe/lxjM6nuGnbeDbsxxTwDvkZMhQxYUVfTXYVAxT8VgxYGQj2M+bm3+CwvCqu5Q7J/uBHifTI+pIXFlHOp1hi8Ax4OQGQmDhNl7pGWt9jB1gBSkJA+fHHz+L5vImbGa9hE8f9xpIJsS7wCNlL7nrGm3G9FXNQrF469SvAyn5k+aRfBYQMR+MOsJImLQEr7TcwCgd4wFz8C118u0G/NE7fVrZ9P2D1XabrMmTm+lIki11lU1qtHYFFTdyttvHpsom/Wk7i0+NNLEcfxHE4E6C+PZ/i7fkca5rA9TmWm6PM7k8wqHu7eHV4iv/yphc/Od3H7ybDajo5SBKoBoDtcN+LxdMuFmsa7FlMn38c02evBDRqeABQhbk9oNVhGw1yo72ZCgGAFTA58eXykKwFXjicY/e0EVuFqT8NIo1nM2wE3gxvJjEQY4EJ9iE2+PvskH7gQ2fwlxoAZsjyaWEW+/4ch9U+DutDnHdoacxE6g2yuVUtdpHSqBYxN1Qy4qprJMEaEyXfi0d+9qAf49lUjS7DF5h/SCEl2Tuf4uWLV1mMhl7Lw9t7bVez6VxN2t3jg5q2keLXU1qXwJH8xSat9sf5q9uYvbiJZgTAeIgdwAXrdA907wZQAxmVA9koas+oNe3AETEdBEb0dA4i6eSPvLKyLFQdwZkM8Eq9isEyXmCTcRyHA7EdDPs6eEcQW07HxdgufzLuLt47afZdseNuRMyw2h9WHcNKDSVyXQAofJbwQyN1Tb5DTiAEsJLxOoCV/qeYUksC+xfASu9KnpWADOcYUmdvDnF62MTpcROjQ6PEQFjZsoygiZV3lE3RC7DCk1aAFexOgAtM+m/mMbiZavBwUqjDNraLTZw2BzWc48HIydWDNg6YCidgpWuPbw/JqPIN9DUHOD5N2hi+mEdzO459G7EluVQL0ooDnhEzEcywErMM/lICVpUSWJRtgVwoExKwcsPOMNeJf4MWr7m28+CVWJ8mChPj8oNJ6a5DSZw4aYrYhdHMSzS7qmo53w9SG+kQDnvYzaScOWBAqhKlicLWor5YRvRg4Tl1UN5qRcXJxL5ODnggFMQfMK3wscI24GKynub/mV5a/kU1YGaNwmxeLTexWm3k2ct94HmgHphOx3qO+fXUKC0+iquVfBsZfDCUo87h62ElcZ4/rJdiZQ7355hEXx8A7MIYYGZnah7PMFJmgKrToImjkic9TO8G4Hlm6DIUiJ4HpQCqDC2RfDAl9WIM8wwDBLKnAlgpWMKDodVuG2dqrskoxs9vYjCfOvRLoE0Tve0+zlyLx2Vs75/EsIIxJvBFCe42T5fCPmHJ+pvnCyBYYFruOapTcjCsXiVBq1KedOdiqTayd2LfxqOKZ+/IwX47idPNOE63k9gOkAWiVCKpchDNsYne3gb8BqzMnjdBoRhW75+5V4AVA8hMBO/6/PSrK2Cg/q70ugJPurMeVhu1iiSHrItKaoZxBlOsjW2vH/e7fTwdz/GWv0ntbYbxdG7j8djEkp+RXmG6VszQYHxSWWarZEsISrhWgNXg9BjPNl/Ff/cnP4uPj3cxOHz1nwRgdX3d3v/3t1U/PkHY0wCbLjiGpc0XkLCwsKqJqxbXAPVE/WC2kgDRHIiYvW97oH9swKrk09eAlUG67wesCniva/o9ksBvaiQvTTI7K94bWk/ZEKMBxricwmGAY31JAknZGI+dADKAJWCtfwFWSu/Lj/25F1vogqde/OL1g4CrPZOEvs1nOfjA5RRr3UlFzJ+SqammS36ACmm+ZlfZy8ovXPRsKM1rPD7WkvbYF4qDbaDNQAbitKuZFghYxQewApKcViySRK1lDJwHm7tw/R5P5t9pq1Ty8L0AVkbmHWHZVVn5/Yp7RppBzyKzYlOPlcAoHysGBd6weB1l7CmDyvTRcgKJDwIj/f73dru+yG3ylV4eMG++em9Xvlw6YDQ1dFphvSvJn5TCdUki1IOXU9MCoi6AFNfECKvfav19mboUYFVJCdebgZgLmgCmCeA3eFihV6+UQINK+e68C/r38hMcD+hp6BWA9rVpQ36HeEqZXCUgp8zeUx5h+SEMBMfQ5tllBWWCj2LuicHFFJKvJyGD6YQnFOTtLffnALylqUJ5BnDF8+HEQgME/l3F8nIhp3ejdZySvxNNnIsQGln5y2Hhsef+p8SrKORm7Kd/woX9qCm/pLs58YdZJWNngxcGrChs8LQyYCWWVT8ZRZlqBWtNzDWKAeStBVDmWvFa+Prk7Xp58v46ALhbsJdr8PX/+vWv1l6CJAQwh+ecBg4mzPagYg7Aiiks1xmWm0ArUf0NfgBY/epf/ftoNhR9JP5wXXNNUQxRFABEJWAlCd4QsKjH4DEw7N8BPwFY9ZtYbDbx9vEpHherePbiZQIoYYEAACAASURBVPzm7/xubNknE7A6YObceCIFC49rdJSZed1/M+zwv8LLhlQ8HYRZY2OkCtWfhtaFlBseAzxIi21ijlwRM1i9VkD43JorRl3PpD53jjHhDmLUXE2FrgAr9isOUf4GjCKaGeYH+9VisRDgoakuz8kJP5uVvq72slevXvn1VUF4ffonQGcKlv+Dp5oJWGmabEq5jefZJ89iPWofZd2yLwqw3EUPT61exPPhQMmAiI8Aq2DGdLHCFJaAa3g7sd+wfXE+yOctre+SpYL3huQFFNryHCx2WjbJRDm3NMC+p5vzWaDVnkJ5QkT2xJR/SUypmM8CrBZPT7p+k0EvfvLD53E77cV0Aii5jgOeNWLmDiTn5WyDNUghb8DKpuUalDQHAR5Qiq/PhpoMc70AJ7yELO2XBDAhbj4PU6GmyrVXF2BlBu8FDP964XYZHDklOBGTbqjk807pepmgS0PJaJkjnufIQI1ZkIE/i5pFn9dMJp4wd13342/Xk3jbex7byYfRG98IsCKO4PP1Npa7c6yednG/3sfbE/ASA6tTPD88xT9/BmB1Fz9tH+KT8daSwDaZduq2T7Fc7GKxOkdvcBOzV5/E7MWH0QfoE6uEhh+WHcYzgFV4wOxSXkM4Day3rdicAChDFebnOCy3kgPCsEIWqwS8YRMDACsYVnjCjEhf2scaudT+IB8qMzcsPcO/hVS/EeEPyInWB7GsmM4LsMrnGGCprAQrYVkTXFyS8JsAtE0JHMAVa4I1effwENObm5jN5zGajOUb9LRcyHOT72MdffzRx26ikIU8PcXb12/1u2bTqdbS24e7mEynklzZd8cMJ0BgwA5YGSTJzV7cxvzFjQDi3cmAGH+OO/uCSdLMulFCqodmxfa0r0rJh8wg431yvS0vSrCqBj9iP/L7z9FOJ3Emcn42vgBWAMwCnBma5r4nCVedMWYEsOfAcFWtoHROM2B42FTrIUs9AtA7JfDSuANYYYRPoI9NdKmjAawwaMfDSml5tl3vACvYVRivA97oaZLXD55lYNPn6GG2fr8SYDU+tjEZjAX80STDlmowega00tnsegxPM4VRyPPI8m5YKuObudJmt8ul9pXtaqMthaCR0Qhm6ECoB140lkyl/xAAydbAAvsZe8gaZtOoifHL22hfzGLXnmOD2IgmovEQ9ywANAOJ/GTp/o94z5iny2xdFb3Oq0oJBNgrW48Cdmx+T0hDK19DnxuuvU+nNOhWHwGDzEEhCp9RUy9HaQ89tV25s+iSqgU8oWYAyG9jt+3RUsSWZEa2Wj2jDGio6RlWLqLX44y61Fn8njrQHETCGaDZA+W+fg5sK/xXJyNM9q2o0PA9o+Qlg5PHTaaHMfhgILTZxWqxitWSpD8P6fAIojbAz5KgBQG/7Ph4sK03Oj/Exge4o57kuNxgaL+Ph+VCkuN2f45x9GMESyZN1wF8htNxehcTuNXavxiPJoAazk2eLSlUnMB3GXb4tFAPd50iKG/OTNllG0u/5D4JlfuTjf9ZWwngwAADnAKomj6/ETMQsIxnuw/YtN7FebWN7cMiNo8LvV/lWuA3x7mcCeTpWGYuXXpUUfMN2EveKfCzqyjzdyVQWv1SPY7uUwJWMOGp/fXeCajALicBq/PtJPjYYswNUw2JreTrjbwIWRPA9WKMSxJm0OOabCKT+WTb8Z8cXOPeTXtR9aQJwnrfvNTKBNK4Q7p48GpoKdaih+dKSFaRyL7hoTt1Kn6Qn909xNPxFI/HY6yxtBhMY9Ubxv2uF0tAa/y5dFXN3sUXVuVcwgwO3YIcMYjmsI7R4T5e7N7Ev/jTn8UHx7cx2H8Zkz5ekdS07A8mfLCeecYcylEgRfdUdaXINUbw9frkez7TYQyX2rO+492+8dt+DgOtTD7Ne6c96iol8MJevxBFarjIlZOXYfk5qte/MHg1VE6moHCOLnzLr8fEHfcH/LtAVT13V4Fp38Ye80Cre8ddTkXV4f7BHherfik4pAbfJJSz5juGlev06zUoPCT/CAj+n//H//5cQEEVqn7BNvKrX17ysqI3a31J+5/+Uzld7lIlkAaiZR+Oox2OY0CqynCkTYoGVZsVkgrioHNCRhMIKLWn0NyflAz41dMyDpgWZqPIwS8pTG1mBVglWOVi1f4QBq/KYyXpmLWRJJgF+LPfIZfYqIhk4xMDBZptSlk08BN9FdojjR2bd8Swd4rbEUAAxYb9rDQhSSO6WhSFllZhD/IpZR/vQZP73GgqXaokF7rbBiXa4VDNHUwFTEpVyGP6m/TVQtilt5/hoXHuIqmV7sVnePhpZnRTbXLILdbrcvRI15wmZGGQreQi1YxfNYflx6BFpjecm0ICOF43BUb5IPSasmZX9HUhypd0xct+aTmCv/YyIXDCjmNiid3lByE/KJaRNmQhy7DM0G1csbY6emwBiS44LB1NaU+BmXozF0PH68bMZ4C9CMrDzM+E4CffNwgYIyQ1F7N7NvSSZ1ZUfTG/JI+jyeNAawCvCB5AFtjE6tDEah+xOcK2smRQPkowNLh/bF56ryVhNZPHpumss/RIyRACrQjo/PhgqC2uZp81kvdJkzcKQKcxohhQMSVQ1WuJQlZFMdPL5B/h7WYBHcWQpYEYg+MNA2tnOGodxz5s48AazoNTwIvWWNpsy3fhgjB6CpPssdTsy/dJ31HrLNHzPKNqS+023Uw4kR8X004moSI52r+Fib2kgExD04+E6U4lA9pDjMKwicF5EG//5svY3C8lJZjiC9XHHHur56lMymkIR5NRPH/+zKldHPZMi/HBuxlpug948/kXX8XTYhWT6TxefvBRTJ89jx1SjvmNYtS3+BtRLFAQV3zt3iwCCiL2BsAYgCoD2GYadACCKgFfJ+4nz8kauZhMNPEbayUBnGfhyq0YUkBxIIrC62JAuK+moaQcYVps2jYFgky6Rdn3feT383r0J32nCjRXGpmkrZcCkdcN2MYH31uAVedRl+tUvjcZIScAX/5Y3kdopk2Pt+E6Egi8ZLgeNI0c6vx3inrARCZU/cM+yCt5NmjjdtCPCQxa1vkRybWbIzMvoG2mLI5kRUJExLZxYpwdcT3lVYoS7z1T9sCNkCIKoMX/cTiM1WisVECUSgBgpAGhFUFCD7jHPgLDRX5qu0MsF4tYLZZ6D7eTfvz+j1/EsLeNvtIizdaVnDxBdybRYpJwVpMgt1jGcYuvDXs/UZbsHAYX3vnThTvYBLVCILRXy3Td1/r7CrPLcOKbirb0vBDbpBLPkn2Sz6kKuA6wgmHCs2VWqAYmvtFO3pOvGCwrp7DxuherbXz5dIineBan6Q9i3d7GoRlJyrQD3BjOgv75cbGOXz0s46+edvHVFqlSGy97u/jT20P8Z8On+Mn5i/ig9xgvb2EIDmIjhtI5hodjrB438frtKo79WTz/4W/HzQcfRU/hKDDc3Gyz4DiH5fN9OsZmtYrjahXNdqm1t19isL6JMW9H4CJSrl6slguPuwR+92M4GcSA/ZMCRGSsnQk9xU4SM9H+b7AmkOCJRsg+AVAlsIrF4JpjCwMvhzRmLqQcR4d2nulpPlzJWqxf9hueu/F0Ei9efSC2zcPjY7x9+yaenp70TGO4/oOPfhC3t89i8fgYv/rlr2K32an5r5Jne9zpurx8+VLyQRWoamYjFtu1Qg0mz0hUfRbjm6kAEBirSi9UucVAhktkibqNbbqNW888AArG+IDhDNpoZkoWKOakpzPe9/G3S88batTxs9s4owyYTeMEM1TR8/aWdOXKXeLtAHykVF4TAvFUomHICqp9dvKTB0uuFbm6yDmvC3zfRw8jqHV1amfNIIZrgjaSein0xV6r/UzI4+vN1k4mvVgxTQyOvTgtNrG/W0Vvudewhdpgj+fkeBDD6UTDZK4vY077S3q4RdCEAApq5AOAbRuT2VSDh7u7uzS/N0tHzKr0LkISy8824yQHZqxFwo1gD262eg2wYDCZnrx6Hv3bSax6h9jCrBqw98AeMUitOpaaBcZVJ/GDmVfD6qoFDEBxjfGyutR/OaiWhI6zqjVTWDWhbTiQXbq5yr0JNUefQQ/qDs4V/rt9Z7XfnLn/Bozkl5gG6fhLHU+Ngaoj1SUyUDOchjDQBsPYH7fRa5FkYyuSrHcx7BwawfPI15FCutnsYrtBtuiQDlIhJa1VkqRrTXuYuv33HLMG+GYgIgFcPy5iAwhO33A+xxQPyWRXC+SGFcWaygRUkdzybCsZnvd8F1jLzVqyUQzLYWu1h16MmzbGAgwAYajz+nEa4sPk9Dcxr2BUIhnFz2qA/B/mvWt2LgA1k2v+kvLaCxK7FoPS9q/jmWXYCFDFpgyLEAP1kgWSvswZPbqZ6mMwHWtvYf+A6Tfa9mLzuIzlcilwQ2l1yfyTEbpsHezFpponmXq8Lurd82Yl9pmafTE4DZiX6XsluWtLSOZZd9KK1crzanCctEFM6eUPNx/Hkb3++dyeVrCJM/yJa6+qifAdmLMK0EhZWdZdxYjqzoWu57r4+nGtR7OJelGxeNn3Ehh2L8dGXHTT9BvLvevUg9ncxOlgP9UTtXzTizXvvz+IU68fCwIG4Bf38OY8x9OpFw/HxuyqQxsbfHnhltCnyQrFhu4anqrEwr8Z5hBMykH0N4sYLb+IP/pgFP/Vj+fxSbuKee8+hgFD8dJjXgYWJlvUWr1AK74D2qHlSee1XCqlrm9/h2DyDfXLlXdnrdVrZvn7QM/1vXAvedAwv/yc6p5xicWQHo3V59fwvsArl9L2ImPgYXlgegSqxHdCN7+DpGD2EPeaPrNVvyUhoMIovqk68+/5FuJAXkCUHCa0OHXc76G882oIWR1d4fCXwSSM7cv9uSb0+BW5/7+kUn4LYOWJeb3YArI62V0CWfIsSsCKBlBHMheKpolDic15OIl2OInheBoN8gFRLC/JSlU48GBI6tQfSgr1sD/E/WYXb4jkZnqi7YHH1Ae/Dykd9Z1JtChz5SWSNkYyjc6vu166xbJCGkLTTRqGACvQdSjWSgGDzcU0ztG9NNxq3qkV+70YNse4JfQsKPp4CJi80NABWuVrywJED4SSs4pqn3Hd0OJUYJuBJWu+9EFSM66EL5g4Ay08FuJ6vXEkddPoMOVacGNpztj4x2OmRzQ6ni5JFqbEBacV+T6dpE2HGsrnWbgWmWXyV7E26n2kSXteyjTjzLFQR3Hv0MALs0zJBU6l6NK+ktXBAd40FBwXE3Ev07xjkppUCogXf9GlNR3OhEQzKnLqlukk2jjY5HNycN04melW0wijujYa92/2hCm9cJMtURPbeha+qVGrB0uFQvkJ5KGn36Y4Z7+umohpKlLMr5RCSCon4ArKel9pmetjP9YHZLIDsQ935WOkIon+IyWlCVi1bGiUUtmssq5l/N6BcwDHZ00x1dzVFCblV2KMiAEI46z4XI4gFsNB/g1m1Lk0Txo5602hCJkaSIFyhgXoRAvZGgwobPG1a+PIB0VK3rdippWo8QKm55b6DmBVAFcBVrk+1Gh53SVb29+c04TSi4ndCb2avQffEz72/pvJOAelmcogdQYI9UwmYNWe21i+XsXqfhGb9ZKEejXCPFfsF5PxSAcGa5Bp9EypXRQZTNR3kh4Nb4e6cBig3r25V8z0YDiJ+bMXMZrdcBQbsJpMDVhRpPE8AWpw1SkWNLzm4MMTxYbrfChZJUGiOuAUzijGqA/tDc0xkjGZrg5iDtthOhETS4VzeuupkMnEPhoHNcQtk1mzBdT0QmkXSJUk0dyX/PNR05muzu9XcSBWiPfsCq0AhAKsYppP4/jixYtL8Z0efJJaKaygp9CCAujcqOMbwvSRr2HPMGiFIbVB/TIo9R7DHkmQQHs8il112/YvgJXCA7zveCJqQNkVnvfpSmO1SRimEsgRKIbx/PB71DVRQWasQOdfvx+74SAW43Gsy7+LX0KzgHdXa683nstihO13OxuurzcxbIfxfDaI3/1kFqPeVs+VghDUcCUArSLMbBL2NwCr/XIRp+0m+rBmqP6/A7CqRFK9XqEi/BI30Aasyivl28qdq0HBt3wJYFQB7lX0XbNjYE6oICrWRAJWeioTsBIAmyEpgTQwZRysj+VmG68fdrE830RMP4pt/zYOyCrU+PJ2JmKswm78dLmL/3t5il+tT7E+tdizx38x38UfDh/jp/FFfNQkYDUaaYjAXjE8HGL5sIzXb9Zx6M/ixY9+EnMBVmnQzJmbgKpi3JGXAVTAstps4rx8isFxH5uHhzg8PgkAO6838tNkT4W1dAGsmhiSYDeGQcU5QuNlwMrrMQMI5P+WgNXbB+EoNGfyPdnZR4jFKKBbDAKfFQVYqTF11S5/uZLEKCyDD/xnaCTjHNPZPKazmRhPb+/u4/HxUY0fDf7tzW389m/9tpiFX37xRXz5+Zc6P2CCcY9h2a73mxiOh/HRhx8KsELOTDOJ98xiu4ohbJ7bWcye3whUEaCC31B5trB/q55J5gtrPxlWeZprT1ivttpXYP1TE/rc8vBFJQ4DChrvZEOqaWafQ0KEPJf4bVhkMCKROLNuqUlPWV/2AKy4VzRybljF9mnGSnI7C7ACgOE/lEF3phMmWPxu02PASvidfEmc2FigVZdKB7iSHpmSDma9WICVADrqWd7fchfHh1WcAaz2yEf7cTgfJNsqwArmi4BzXVSYwGbmIA0EtOIa8ayNR2NJu+8fHs2oT/sFJahh+YGPGQM9GO5inxJIopwHAQtIXfG+4vP4oJ0nBqya20lsmmNsJNFQlSGAyoMSM5lkOJzpoABPGmCnLFx1jCb4wG7s905J800uawaARANWFya32VViriXgoLAmJR0C5DCYBDNBHu56X8nowcCVn+O98YQfHrWZzuSeACuCT2TAADBxOGrvHg6R0O7i2NsLlFOtxnPLmcJzXD6HkrUjlUeCx7rnOvj18xxNWwAnarlvBqzY+9XHADquNrFZmBHHC6TsGsGqk6WJWU4AVtgaGKiyfJaPAquoM7Kz0eVcA1gRZgJTCbbjAf+/NiZcM0A4gHUkgIBVeDFx3fBBw2wcn8bZWEBNgVvyUCvPs/R80v6ZpuscWaTrIQWsQBPkgPhlkNIswArvDICO00mAGr6pw9k4hvOJAVQAK85q2H6rY+xXu1hjXI2v4ekUW4ZhwoM8nJEHsIbDvjcsJe7VkENpC2CFpUuCVdwfPeKuYAU8XkkEq9b252CjocDoyWRc3lWTC2B1Gg+iP5/EAYZVPpNdGIJWM2cQqZFOI2WdMCi0moNvqEGGQYeydHD54vOiJaGTv/UFZjNehv/+pQwF9HcOhoUatpbc93pTSek3vdAHNWo7mkiZAAOP60dwxTbOsYaIcurH4zbiYX0WKWUrDztGbU3sqZcyfdNKjoZbpPeEP2y7eoz56ov4ow9H8Wc/msVH7SLm8WjAqvNoc+0vQDMtdb69OnE6b9UxRUi43ocvRivf/FPq93Tfo147B2b1rJRMVH1h3gvqUPlf83zDsvLrLUWEQxlGncyzwKx3WeychexZBhpFrki2nwa61LRTeg7uceuwoQSsEqDwgOg/8g9LTCm4qt9d219fy/Lhy3b+6rdchqOF53zbS6j3W+yvXxuw4lBSwl9SSK8BKzbn0WgqwGrAIuYGUOi8B1h1dEOZGw9i1+vHw3YvwOoOlFbsKh8IxRUswEqNdeehUgyZq+lCAludfjInDy4oMEIkhWQfB2KVAXA4oBKwUimUfgdlllxNN83asMHvBGqp2SNKDBRgYJZVERBranb9QJSmPgmQBjKyCRK/JUErGzyDBJvqDztrQ/Eg89zSDecmBWA1aBVpzQGgwhj2gNzR2VApnj1ZUVMlOR8Nuj20+BqxaGpDy8a/CuJO0pi4lB7SbLbclF0BVnmdC9jpKM9ZdPnzlnKwaAsMLT8jb7DFxhJy5cI9AbQCjmpa69/tdBsAoY7uqr70PfZA1i7mTwv+9DOVhXpNXPkcUfJZvb/7evKzoveWTj2T0PiconPbgcyvxSyRT0TGwV8uxkV+mGCVJkxKIgEgSWngGUh0KKBqc2pjI1mgQautjNhNq9VUKj0QLO0o3yoXjGJalWG8Lj+Hls3yC9S1eNWgXQFWMvbW+hAX3VMmAcVJOdXvyaQQAdc8E3bjUmp7SQMp8dWzNdHyH2jImepSoCXAKB8wMQy/jrbXmij1o8kVBh8vNHqvEQMMXQhNdw/LUNivv4nj1n9LciaaC5O7JJHlHqEroVPeYHv9zfcNYxSrx6WYEApvgLGg9LxhzKaTmNDs6HZSDJKWt4/ddu2pce8Y4/lQzCaAcXwllquNJ6ijSfSG0Nf70Z/OIsYGrCioMPyVKbAtYVWciCm6x0PGbCL8JSTH69L0MHptJfOjQOF5Zz/a5mSO11iAFa+ZwpVrhLzHYRApS2osH6Ah5Wto0ASAaYjBNDSx7GSHUmg7AMDTGvYl9hE1nJhOU+DwvOQEkzVMwwtgBQjPXlYyZ/lckayJl4oYNI18VdZM/wnLAMDPaRLXAvkDfiVmAqH6I6UJM3reSy1/y1iH53PM+r24RRrRNjGV5NtFvcB+Q6DdvuyJ+oWZWVMuJ61lWpES2jKlE1YKDUv9DCWPwbAaxk5eeU4wFWClVN0MzuD9HjijGAJtxbDarLcxGU/ig9tx/OYHI/kttX0JV9VMsYCLkXYNWDGQOayXBkMUtnFw4QlofSUF0DOlqb3ZOgVYqUDNJu8fArC6LlpK1ilr7ASsFP8M2MuzA2ClR99Uc+13nEVIcQAkVGs3sd7s4vUjgNVtnAGsmts4AljRmNMEYbwM0+h4jK92p/irZcTPn3bxsDnF5LCKP55s448my/hp78v4uP8UL+cDebztkOTADt/tYvm4ii9fr+LYzuPlj38nbj78GGqi1jQekwUAifVL8AyDFBlQH+K4fIz2eIjV3dvYvL2L3noTZ+wJVmtJcbohjxLZ+gKsAPsZmMkR4LhNy6Rcj5J8XKLtO4YVALwAqzQerzQ7P5hdtDzNZwdYwTCSLNWSOdamDIszGp5nAEYNz9fDw0O8fv0mtpiwDwYCn54/ex4//enP4ovPP4+f/4efx3q5VLNeO3s7GsT6uIvpzSw+/ugjAfo89+vtWg3kereJZx+8UCoi7Cp+txtzhz6oMdj7bHNybQWDlDzP65gGHwkUe+IY+TGDIKQieHzoW0EF/NzKE1B1TWPvGySB46EBq/EkDniTUYfpjBrEMT0xegAPDC7FtEqOi/yKYNTSDlrC72ok2fjpX1mJcMYIPYzlueN1w54owMrqqGKcux6idpOSgERuScMcCOK+xWA10qc+93+1U0IggNXg4HqA5p3reg1YKUjpCrCSPw91MmxcMap9BrSDgQYs8moE7IAVitadvY30KkmTC7Cy8bvs33as+42sQ/i5W/aiySAmL2+ifzuOXUsji6wA9kZaYCSrpxoxzhtbX+QAOzcPA1Yp7SPwgNojh8i+vq41db16Tqw1EOihrfzkqHEqXZx+AIBJ5wqDlpRTI8bS2mL9+3WY3QYwlYDVsRe73VFnsphymViL3QjNKM3mXpJF779iqfPs5uCdZUJogpgRZQXC6yIREMYJSYy8hwSPlRTNOV0eufw8zmWaV8695Sr2K/c5gI6c33iLKuVa0kEG4DDzs1bUJDRDGBJ0175cFXUPBxUTE/ZYKGwO8igDQkMeKPsJUnlg0PAymrMM9tk/YI80RNrPJ/I0xgtPjNQErGS4DbjNcyawyq9FTHjWz/ZgOxA+x562Jlhkl2BVAlxYntDj8LNJCESeKLN39k3O6FPs8F5T2t5ZMl/OgQ0DfAFWTsFlfesMypKZa0r9A2A1ZPCj+ijr4fSulG9sBnqVJ4ia785fjz0KBhxsJHt6AVgFXl/zkRIzYZ+dR04OvAasur6SgeqxL2ngnnqv8yw1OUKtedYoVTvbeSqHluldZ6DU1g88O6wh8/TwSmPX4nzw0Ei1XgtLLuvQ4bN487iOx+1a9hV40qIQGI+n9ijq0wWcJQHFgJ2U68ftKd4+7uLN5hD3p3NsGnqZXuzTnxkwvhhTWHHwSI8ZNKzu42b9ZfzTH0ziT384iVfxELN4iiHRt6axXPZXlQYeWn/XH7zD6o/6c4F2/j49r2WC+C0/5PsAq3fYQbKIMWnAwCV7iBP/LH3kel+sfVzLFs2mgEj3slZNwHQ2yK4zG6A+AwlMYDmKBctew3kC2IwlhtZ09lffbdlw6cG/6e2zz4gBVnZI/xGAVaf9/JbrW4SFep2/NmAFIiqSaoJWMuTbH7WBsZGNJ3MxBgCsYFh9M2DlxCuFcPcGsY2mA6uemCpoemGGFW+w8wDKwYkBqwRvStYlfWYWsma3X+iciWGwIJm6idJKwgSpOZyTNIySBLqRFaque3yRBEra1Jxi2thoWoeiiugErNJAsR4k7QUZe6rWJ2+uEgGyOCjQqpviJ8OKjaP09yw6rivFV0XU62clJiNaL4mMuO/jQXC8AFY006RdFWAFE6Ri0JV2QgGXya1CSt8HrK4WZL0fNiQj+m7oqhqt9/ftksBisLiQ66iU+TMKrOLzptva6Pbip5MIeko79fWapInmkl4YHDjF1vIxew2CaePAaFv/qTNuuvp32LdBhY5RkHclLqkDz3tbKLnYiWnAz70So0oSxTJLz+vVeYkZZBMTTYCVU4okP4NeG20cmxHwj9IyaZaQsWzP/VicsO3FY8kMMzG51OCZFcghLzBJ+vCcRl+/D35fctqKvVaAFWwhMaooKDNGFcaJnlSxdGqGnQCXmFWAVWamvA9Y0VDzMwF7YQjwPilaZL6ZrDMtwA60enfDvIYdiwHnAzmn1gmklck+6xEJVrrs+0jLH9IBVns+x3OeVRiFUTGEKteiZ3aMA2kcJWwQphe3s+fe61IGKEbN6RijwSCmk7ELUZpNlg/MgN06toAGMHviGKNhT2wmxLqzlQAAIABJREFUZAKyGgKYIPVFPgB9NUky3x6OsW4m5Eugib2E2KdgXcIUItJ+Hyto/xvYBAA+NT3hmvcFoE0nTgdkIoPUjN9nqVxPsd2zCZHfI7M+8cMSYOUkE8sgEvgaYFyL/G8veaeSr8QgNUhYe/QKT4jUx/O9+FXxZydg7xxDgDw12C4cNEE/Ac7sBNTI24UCUd5avp5iX3FdWxiI51gsV5IhcUhzOFMMWwqI3MhBHS4GDOp5Gun9bsT7jnNMSERs+/rAbH2cslbdt05mkfEExbDSQKOktGZ98XsliUw2LeulmHnyHpMcvtGU+ThsnQiYxqMX0Nb7hYDROMcuDW63GwNW3OfZZBqvbifx41fDGDd7AVbI1c/4bSW46OuZ5yLrhihyZFb4XGn9HeLcpzj18OMyXDCAxu8HdDebJkMesuH7hwKsLgXKxThf7Ds1iwB3OxsjA4inPNlbpsG06A8F6Oo05nzfHuKrx30s4yZiYoYV+6gAKyXapUVBv4mH8yD+et2L/+f1Ir562sRgs4g/Gu/ij2eb+Fn7JgGrNsY0EeogRFGMx/tlfPlmFefBPF7+5u8KsMKbRWcXptU17aUh4/MAkmoKT3GERdQ7x+buLpZv3kRvuRZgtYW5stt1fjLsicVM5fnVuoxT7A7b9MJ3Y8WZr2JWCZttLB6fxLAKmKN8JGDl16TDorjGKnqrYNZ66EVM57MuGYs1qzj48UgJWwJtxQLbC6x6+/atAICb25t49vx5PH/+PJ49ex6/+Pnfxueff673THpcJQuPZtPYUUM9m8erFy9iOByqHlutl0qfwlz95ccfygy8ryTVNEBWrcGDx/mdPqhiBjtDt/wuVRIgmT9GLJFcHk8xHVtCxR4iBkkySTrAipqopCKcSZMhxn7oGyMA74YwQhiyeK35y3le8nkKAAhHyYsD0UMSqBFODuiKQO662WCFZTBVFyrwRwAUzShMg1I7mG1kFpDrIe6ZfZYASJ0Y57MhBweyAzjLq0gmmMt9xHofDWmRsK4ZHo0MWCHRV+PMfpc1qdeph3lKzt3tbeSeoNoaVQIN79B1J0M5pUQqpdPenmqwqKvPjRhWMGDwZwMA2wJ08LROBzF6MY3+zTD27Tn2zKZhocKMFXGVtYk80LJ3AH3A0pLMKM+vJOewunUPAHvWCphA/uwegdqIYaJlMlxrZRieLDcGEDfDKn1aA3YVfo54g7G6PLxhQG22cFla0IjClnGQCwl+MKw8QLKPDuw+lil/F2AFQ1KMFjFxqL8NGLlf6ekcLymQ0mJZC8kk1jpRUrAhUqUuil1rwNU+bYC6sKvW+mA/ohZEYjXAr4yGJ/VrUpII5IJ1nmCV6mPL72y9kXV+NxA0A5iz9sD73B0FSo55v5KUeigqsKp3EnAlwIrncDJW+ia+TUoKLkmgWjc/m7rmgOiwqhiuSQ2zFdh51O/D2OukfxMowr+97HLyzjAQqZ082pDD2OdLFgow12CbaYgkfnJskWszeMyEQAVXiWludYyCllLZMuo3MeVskr2Ez1kJRGXW72tPj6VryfOdYIK90pyyR8ojoSs8d2fM4Mdt9LCNmA4MVsnvix3Fw/iqgX19uE/sbzB2XdMASLBnmClakq4Eba6GUh4yetiuAWSGCqiLACSWrYCHOmKXqQdNrzGFZSNhHMaufxuf3z3F03rlkIrBUAmw0/HUac8Z7CM3ZYD+ZhirXcQdMvrNMT7dn4JYkA2EtwKs1Ea6bi/AasRaXuNf9Tr+5JNp/Mkno7g9vI15s4rBmaTC6mPeBa0KxPo20Eqgd9Y+7s/Ta6wsFX5NwKqYQWJ7pS9UJ7NTYJsZo+odBSgBTmeAirwo2dNdvxr88jvplApikVZioEM2+OBM5mdRM7PXmOxyOfMvDKvv8hj9fsBKQ79UTVz3xn6tPte+i2H1fYBVEUIK+Pu1ACt+iBhWJSMTxZppjJsnEN8CrIZXgJUavvRBEUsnI9o51GFTwRq522KCulWSACbU8gDIaYquQMecsubbWIU12+Vj5aHgxYC6aMO1iPnvmEVqskblAU2WiX/G2YoSXJN4W9ekh5VTvjBcn/QwmDZg5amvZYPF+OiogimfqOQ+0/xN7bWhVbkuulkplkmBVaIc552HTYEXxGa39RRX19BTL6GyorKa0s0mJ20pU0lHlVgOCKsKo2EalwQjNHFMnyIBVnrzHbp38cngU2rEDI5oQ+c8u9LOX6Rc5RFgJtylksqULLl7XhhW5T9Sm4geNF5f+m/VZeo2oDxAy2vrGrDSZKSj0tcDlKBV+iowreGw8TU0Kp+VfEfR1HtJkKeYYLWJCBTI2OpL05cSt5IMeTSRQIyZaJWmqCJbizdvry6Hv1/3Hg8M1gg+bqT6RBs7EgOPGJO28XhqBVxpQlQ+YpXQyI9J3T8HqQ5VCyDz8qkicEGZTCU/y2kinRNcGFaw8cy58FRaUsEEIvTy0/cKA3aBVfo4ylwcyRVgFSUBz4VlaX6ffYqIZMQpBjmBKwoIm7V6neUqfAcw1POdgJWmMpfZn54fjgOAJjffNYn169amL6CqL8pz3XvtDcm6s9TADkbcrz3ms2mgKeBK/igTgwI53/FaZQ+wnAJ/JMzY+SmnA4bLqzjuAIH22jdO27WKR9LY+i0M1CY2x7OsZnZMQec3EQAwFAcwqVRcZVOi14evHaCGmVUARGYcYUxcUcqwp1oBVjfzmcAfDhIORjG60v9JgNUUzTtTcVPulSKafmVcSXmZpT8FUmOAbvu4WSPPwVtsK1hUq9U6wyuc5gdFmXtKYyrZpIzo3cRbLu0TmdcmtgVSbYCtIYXQVD9DQwbJTYa6x8vVWl4q+FDwOqaTmSdKORUWiHRwSqLBswS9ttu4GQ5i0vRihn/XoI1pvxFYNWKd5noXiKaP9LESGypNSNMvy80CnjReF/xbnCf2JwCU9Kbr5JwMFDItyX4x9hQraZdOVe0BoftaMsn1GgnGQQXhi/kofvxqHOPmQPCRvBVl7q0CKH3DugAGXVSbfgNC7rdxRk6WgFWBVd2+moxCzhNeBx4TJQvUdSyz6W+rBPPz7wL8X/9iSdFkYnvlrZH3SI0aknwaYlhJV4CV/B8o+PQ3YB3PRCtLAcIreI7w0Vhvj/GVGFYlCbyJUw+TZk825ePHfR4MYj2YCLD6d188xK/eLqK/foo/mhzjj+f7+L3hfXzUX8TLWRMTPFl83Csh7fF+FV9+tYzTcB4f/tZP4/bjHyj1U+8dWUQCVvIoTCahhmCqWw6a1O8eHmL99m0MaMB4hu/vY7NYqKkXk1XWZkz2AaJoIKSDiy2AFY1Epl6VtLqKY+oEgafy5rOURh/JBtbXl5wqk4Y9fPJRjZm69mSkQoBVk7EADgZifB/7A8UxYNVihf/eNJ4/fxHzm5uY38z1+a++/ErMRqa91Ch8PTIrzLuP4yYmNzOZrgsg3+1ig8yIc5Fn8sWtz6g0AnfTloMZJXTlECL3/+4MSDk3+z4gB/sQ64nnhn/sNlsPY9irncbgGtCxqvYIYRrO+TQaxnmCJHASh8FYIRgnwjhgRxzNZLfzE5N+A1YGoGjykKy9B1jVaZb+TPI0vLIukLS5bxmH5LeS3lhGjYQZdq7WLoOhAib6GHkjQ02ZW3qUsI9qErI/RX/nD0JCzluYKnjMjpTSyn0VYMWMC0mWmNr+ncW4YeAp0EoMVe+nYmECZOaQlNfjFLUcn1XIjwArM6wEoCzXGvQgYVdi27Qf7c0oerN+HAfIhJBkmrG03R5jvYI9fBBjEhCLAoLfiWSWawRrTkbmArfZM6g1OAPx+yM0wOxusXVlfD5Og2IPRAHBAaz4eZKaCbBy+iLm9+MhX89TJ2ioS1amPrNCICWBxbDCZxSMcLOL5YJgG8sor+t07jnDggOpmulTmNNf19f0V5lyW7UIQF2FMMmLkf8ueVH6AKZnrGT7DC15pTBrV2t55BEqM0TSicRq2MpDqAIvBEik5A1TxQ60SrBK4SHpXVyMYJLtsFXBJxLwB+/GBpbViYRdp7lrbspaJzGSIeVwoPXWZ6A3HcnDCuaJU9ZNPlCDnym7vEeDpQ4OAazid0EyaNCMpf8oDHmARsnWuTaAp/KcYy314gw4kYCVz/P0q2O/S6saGFY7riEgznikoZ7uOMMobBZ4nuTZ6us7EWDloC8kkHiyyZw+Qx2oi8sPrFgwlgnaORavRNa51AbDRoqD3sRgFb5fZle5Bq6BdDdYEliJx5zXCXUg+7pBK/sYqYet4vkdwMoAL8CW9uKhJexKy9Rrc+I0z4Y4ABly1rTsi8Rc92LfjuPtYRRfPKyUSk2NVt5LY/ZITLUBwJG+sj9jkzKAWdiP5eoUb3cR/+5pG/fnfqz2JwFW7D8Guc0FA7Diz4i1vHoro/V/9huz+JOPBzHefBnPBvtoqXmq3lC/n/X938Gy4B8asCqgs8MBUk1QyhCz4c3Q8/POQBVmqA3Ua8BbdavvfQ6lZCHktSQ5YMpP6Tnkx3Y4dPdDdkJda5t1ZtZe31XCfRcDS2dx8jyKEffuz7KX1XcBVuV1+22vQTjE35eHlRDJLG0oAO0JYIZVSVIm42RYgaj3oVKnISSXXUUoD4TptCRfYSa9OkXc4emy2ohtJRgpU1cMVhW3w+BSrXEZJWYjXUpSs4+yCU/aYLXr/L1+WnrDy4m75iQy1/OERc24KKEXhtXFw4q4YDyhcuLyHmAlKUmZHneFeQIm/sHRDMdi0uh1psdRZ+qbrv42v0fGY2SVRUITs1yt4tPPPtUNZQL0QlPNF4qJ1gOhKbKLL5us76Bi5MTkiN4teruNACv5W4k9Y9Cq2+USSPHPu7BxBOzwqthos8nUw3TF3qnFpq/LZlFbUS3A96b2aXR1EfBlCk+hxjaMT/P1fIWSBiTgJ/DsGvABWFFK3wWscgqj7wETRh2wmJR2sji92mQbwATKxiNfv+ixdQiI4n3xmKj3a1AyPUUyuYX3ZmmNQcR6TWIv5TOkA0lZ6XlFpQ4k7hbAyh9KDyTJ6nSOXW8YTzGKLWk0gCl6Hg3Q0GTyeoBKKq5cDKtkGmpJ8FYlR/KeUppjs5f8PMM69Ks2a4rv47wSMKwJjGNnPUiz6KFAK7Gteky9LSnU3x2g6+cJWYhun2RQ6Y2jlCh/XMtMa8KktSjWpCnjtaPw+g2zpiRCExoDomUarQZAU1YuAH+T5lOgdtKK8/+btFc+Gk56KcBKKTw8hxRNolP7Z+q1VapNFvtDFY9MqJH57GSO3SAtoEheLHR/0Py3sKmQkZ7Q/Pdk7ju8eRYnwhaagbx2gP4kY6AxUI8/UEPWgVXrjbwDNJHGNB8wCfP0YSvGF3I/AKJiG97dP+ruU6wwjRnLewdPPH6Gp+na27nvNMo0B/wtDyMhvPodktyxtwCyDYa6TjSpvC4KGQo//pAoxppZrVb6OfOJf6eo4+lXx88uwIpCCOCK3zGfz/X3ervRz0AWwX3Fw+r+/l6gFYUbEz6SzHgtOrj3jn3mPlFQ8X4lOVxvYtqEgKqb0ShmwzbGXCv5sMFxY+rl1ouiVYbpWbCLgcAiBAygZtbwxq0M4E7J6PR0ZLAATEIncg00ZcbrRXIMqU0NQvLHLVEWMMeTgDiuF2tO1HH2+9EobieD+NGLcYz7MPqYZmvkIwYAL0rPg4Yu9nmUxxbeaZgc75BCbOKM9853SAJhq10DVvatMOL8fWCU9/06bb+5JHkfsKrpo1m7TkgswIrGHoaVWRAGwZvzXgD6BbCCsYmY04DVRoDVPgGrD2Pbnwv4p9VWWmJzll8SCU27yU38zboX/+azu/jF68forxfxh5NT/JPbU/xs9CTPjBfTXoxbG7T2T704rLZxf7cUYBXDm/jwJz+L248/0URff5Q6XAxk+5dJQqVrw9RVwXexubsXy2oO0H04xhIACNBqufKgAZ8Recc1NkVOJtF2vxHQKQnvVXhF55FYbL80KAa0orGjseECa7h15f/jyX8OCdjjc4ggdhVMnASsJG/vRaxWS12LxXIhedBsfhM3z56pBuG5//TTT/V59gT2lzov+DeNazMfykeF9whYYJYicWqooP01Glx40nIxgs9ao1FKm5+a8p50f+YaUWoihjuYQp8BDUZqPPEQo8Es8+linfdSqqxfRfMMEsx+OR7HCUkgTFgBViMxrI4n7yfIAQGsTteAlQ5WuTvqd/t0vHoeZAq+Tq+l9LqBpSHza2Qc9i2t7+HaYCLOB8xWmkClmeEXBGDVh/Xq4AsPHL3PCdQ4nFD/ymy9vz/HCUbK5hBjDMCHeFhZLkXD6BY9m2SxJAyQyusU4CCNcCWtAySCHaPfa/YK9U95NXvYZ7NsWRKwX+72sVutdT6wV5Ie10xIRu3HaRwy2gewYlDda0bx9LSNxweYdwa4kLGrvhHi64F32wBWcS2c5tc07At4tHJ20LjBJGHQ7ATGgdIFfQ4qLfeARxQMK69BdQAwsRKwIo3PZ4eBIfnVillAErr7E75e7KoTZxlgX0/eaY+wHKPRuYT0SvuZmB22DmG9V4Mpj0WBD2ZKqCLJlMgKDNH1To9UWYNkfauBj/wk2VP6kvcBUAFYnWBq7fbBOyjACoAIiZ5OtwpTSTVKmnA5RTONQEumneYcGhZp30RGl1YEpy2A1TGGh1MMj+cYiARAgWMQFCYRz5QAUpjcpG8iCexMm8uDzKmSO4z+YdlhLQAbDzkgPp2wqQ7HGKQpfJeQx32gXqbup1aArc2aTk869SvJaAaQgWGo9apamMrM/EjObAZi8rKjtoaNjgfkDoZv1sRazzzdBqwKrBq1bYz4fgAt9jj1GrbNyercfoEMgsSusj0G1+XMYaA0RcsE8ewTgPwOczT7Fw2hAZ0yGVl1pwt7M2XNqNH6uTIId+vpcxwQUgCu9hF77An81DzOfZMGQuq77DuoumXQxLadxH94OMdXi532Bw1DeQbFEvSAaTAgxRBbCDPlTdAAaG7i6TyMP//iIe5O/XjaARQCWKFCSa86Zgciq7BmzzFY38VHp7fxz3/zJv7ph/0YLD+LZ0MrnAoQ8m28+Cl9n+StS3lN0/W/b0mgfHQzyMPLimtQ4+2SL198pLTOYLGqb3dNfk3+KIZVp0iCVa++J0kkgI1XgBWfphZmMKGOzrTjZFZn53ctXXmvTPs+wMpnn0/c9+s99iGd5V8rAS+/0IS2b68R/94BKxfuZdRtPwCZ8DHhP5hh1Q7GUQwrSZGTTlrNnbwnErCCYbU6Rrxdb+JuuZEshi3PDCNBUu9QI8WGKnld0viqma6/O3gr2VJ1YTlAVw94z1DIo1s3cs6HWVoX6t0FsDpema6fY3AG8LChdEkCecDV5BWNtBrZBGs0e0tTv2Y0VSKcJ6NpPp5yEDZLGj9NUjIqvoAfjNefFov48//jz7W457N5/Og3fiM++eSHMkEVIiuaMI0aGxsGwBgBWwqj5mW/i/7e8hD9N1FbL74Zop0KiTDq/X7zIQ5BAlbdhL6zsfLXi3FR/lyiYlV56UhjKLFGLGqTuSRP8TMBD81aMctKaL9wKYMWMk+8AqwM+iWCkpG+EhBkcoGNwrM4FFXeLloucPNPAlJ8jmmWiwavoncYVlDc0yPnelPR16VOGJBDx1S+Jpg/joe3JtwJOH5NpuMS33xJRhQwILo7FArkgfZTotDb9waxaSYdYCUQi6aZQ6yShtJo3aCV2YdqYPOh8KsrEDF1cQU8CqBymQ1sU6b8Nl6/bJJ5ZdQ4phVX+lhx2AF0OSXQcsKUlnmHFVOxptlIvDgMOx+vSovJAsOApk3qC2Sj6fDrSYBNbA2XBewbHHg6bpOBIbAqD2t5QPWYgGdTn/turQQf9sUA8RpycVPhCT1J8Gzy7UNTU9lkPdIYUTRCi8eYM/Zr4KUY857xrthto6fmaa+UuAYjUtKDAFoofgd4p8zi1B+IeQrrSu8jp+gCrPj8/iiWESwCmFVQ9O01gcyPxscNLdJDNbxMM2XQ3EQBVnyOr2XSJmJINkYU8Hw/3wvzSoVNJgx6lmWKPHu9GtMWuv9UoNlisVT4xmQyFXOC64a3DUAYqYi8lpuZZYqsc/nKcKhTbBKDrOjsrb6Wd3N7e6tGuPytAPloFGjsAHS++uq1wB1AltlsFm1/oKbo2mhd5wf3Ub41++ht1zEfDuN2OhFgZbAK1oUZhaw3ihhNHTG21yS7WH82mFfKD1tqClF49mBVca/ExGI9SGuN/wPJSa0AKxnN5v5szz3kJMnQook6wQxZxePTk8xtLce01Iy/Z8MmProZxrR/ivGwoc6NluEJSYEynk7WktY1jYfz0QGsDvJRW8tzx4yQ96qWLGoodpI7LHPYjuX8DwBYCTjpZOcGrGBpszZYv+8DVvbGozH1c6ezpA9LMRlW0Y/1Zh+vO0ngh7FrbwT6c15rAtw2TspDmjm9jZ9v+/Gvf/U6fvnVY7TbdfzB5BR//OwcvzdZxYf9RTybnGNMHD3pi1zO5T7u3yzi868W0Rvdxoc/+b14/oMfxikN82VwT0OTyb8FRBqwYp8ymP/05Vexub+L54Nh3LRtLO/extObt7FZrzOxzAwrg8b2pLSMCf8ysx7VTOSgqmtIsm5QtHoloCoV1GwErcEMVPEQJT9SMlLyMJKcWLNiWY1JQGSQ0uvWZbEeMWEfT6daMzTEMD4LDK8EUJhWPJ87wg7m4+iP2kDuivyY98ZKhGkxmU9laWC2oa+XzoY0l71O4/Jg0uVzDWz4f3vJYyK2GEIH+9hA7Cp8SyfDoQAYGkvVa1wTeds4aVN1LcAjjNThME6AXYNxHGB9w7Dqj6LXnyX7kKk4BtqAMA4+0BPVDVptZ5GUdRcaPQYNC533JR0pvz5AFaLcB4McPibrlPvNh5vAk5ghBVgN21HgjyR5tdZBo/UjmfrxFMPoxzja6B968vsBtBrEQDLNwYSz533AyntCsW6owTiraIhcG2OqPXbAjPwM7U0oxlmxzqveENPbG6WkgKu1FAINw4rxIJoxDJOIQ+u0tL2SKJtYrU4Cqx4e8SBDlcDgLpnYYmbXkAlj6KpjAPU3aA+l5GzbfYyGDHUtZwe0hDWFn5qNpgHCNzrz9oetGdJquhnENDEaTmI6nlnyqHmUNCK5V3nYbuP1rwNWsKvu7x90bebzG9t1AEon+KXQI34/TJ6UBMlSJRkSVXOWfFENrxjNbjrrzLSc10NngkwYkgmQzRqDOqPPGgBYERsovSTT4LwAK5dlBou4DjJdF3vDoIhYGjUiBKDst7EluXyHvNOyQACrEYEUMK1I8tbAHxZTWPqWnlKwF1vSN3kssoaj1hdomD6QAqpSCsjfDIg005Vl8Fm1Fa9ZAyJAEs5d6gcY1i3kBwNWGH8f00dW6buayp9jCDBETyQ5G+dHX0z6vYs/gbFiyQAWY1Ow3Ri0ou/wcZqSObP9qfcuDKtQbVP+ruwzNff3vBRQqq+zwmEWZl2fMahnXSgt1UBf7c3a366YUlnsdgP2qm/kyWp5gc+EpMxq3++IHWl5I3mvzw4nIefhJOCX+0/t78GlPMaoZ9omNu08/vLLbdyvzzEZtPGS+ow1oWAAbinSXV4xTOZUYinVHEC3H8veOP7l5w/x5tDE4+YgZYHuH+tWvSu/b6B9XcYoq9fxSTzEf/2T2/jjVxHN/S/jdkz6qPu5rq9P6Z37z++WvF3qDdf0tQ8bjNZY6D0I593/+30eVjyv5bun/qBemxgDAIzu9ep1qI6+svt5H7CyxU6Gq+R1KhDUw793ASv2FWo4DR6LeabaNIVEqg2/HTD6Wl149favGVbvA1buhw3G/zqA1d+7JNAx9Femx2reLpLAERs9HlYcbDAFilKaxoAyNU/ASlylBKxeL9dxv9qIMslhoIM+00BKKsFFIbLXPWzexNJTJjhlizMDgCUd1A2WNr8XKxgGSlegcHTzZQM630QvXDOsLPfjQGBag+l6OG2pA6zsq1F+Xpridgss8fWUPwBY8HA2k5kmSS4a7UNhLxMLUgCsdH0yQeAdwOrpKf7iX/+FHoj5bBY/+tGPBVhRECoKnY0YCm4WuDZdt6cRRVlDM7pbRU++IHsDQpqbVBqNJxAVmy3QKhdsyQaEtpd0Kyf5dS8MhCTCX35AOflU0889QfJWBsbpDdP1TtL0Z4ohRZLYeLBqvPHzBzqyXpfkd5cps2rDRLS12QsMKr1wRuZy4KUZeeflkfIcwx9msxX13RJRM++y4tRU02dtTjlyU1LKl+5h2hzm9FvFnSZklnZQfDq9w4k2mpxSpOdGBvjRsbpMRerkoqRdHfuTgLND0VBSMlptt9uXoAKDC8VGTLlnTkPL4NIHodP/9AePH9Li8vmW3VVO8VzUW4rKp8vk3dPYNGDnWbgCqzj0bNruNcbfDLAlE8yGS/dQnl8JTCcdWpgSz2MOqdXAyLC7/TpglfIlyYJw1aLwzASlYrL4OUIO6B+oCU3JQt9v3mt+cO0hkP+mGeKAITKdv7mvI/a6jGMGCB7wWokv329i0j/FbAhQgQH2OmajifxVSOtD498jPYjyAPbQaCLQCvkJn7N/t41ief0HPUADhTAs12uBVlDzrSv3BE1MhmRnqOFTFLpZpOwrT4u1mXi87hFeHaxnm63zsSEWOpNH8baCnWV2lZmrSXbrvKGY5ABQ4dvx8PCkfYjJsib953PMb2/UGOA5hQH8bDqSDJH9r4pvmBliYa1pUnZx93CvM+X22a1MoPkcX6uJeuvfx0H/xRdfimklNtbsRlMlGF4+9JyYBwuM5p0/7CPbp4eYDQfxbDaLKQ05a5MJKgBryqkl3EjJnyKvs4zR4DnZfBa82qNKQJUA69S+aj8HrMJbCP+qvmU4rHnJRy2tlvw0fRRq/8bM+uHxUcAAYJ1kVRjeDwYCPl9MGq2p6agv5s9QCWVImyyR1bpO9iT7vgArpC+bVRz23Ht820mKAAAgAElEQVQkn98NWBXD6h8DsIJBUHHr7wNWvG5ev3Y6NWA0syM96+m0l4DVTh5W50kxrDBcNmCFDw7NVgFWf7tt4i9/9SZ+9foh2u0qfh/A6nkTP52s4oP+Im7HpxhjVH/Yx4DBwGIfd68vgNVHv/P7V4DVSc+4OBhJWxYMkonK7BGKtN5u4u1nn8X6zZt4OZ3EC5IjH+7j4c0bASs2+zW4JHaVFP4GJI+c4ckcBHwrOUVNYNnbWPdl3Oz0zJq+n8Vu1LOc0n6fleUFSUrTQbYPsn6gCR6PxLJCLiOfRn342eXZmMxmaqgZ1PBa+DfPs/y0FotA0oq3FeDzgmTV6VDPBcAKzSCAQtVc0/lUBuxm2fIaDZ6IyA8TSqb0dRIncOGqrfNd2+Nvc+Q6U0sAVDaxhbUhWe1YNgkD9kOuq2IT7fMJ81kyc+onmlYAK5ijmPS3/vepP45o57RyAquQd5Eip78VgpLm7XnGuIa9sKx6veN3AlYA7valcr1hpgdyj629rAiogOkHE6sZGnjqA3QBJvp7ABK1rwJW9Pox6Y+iJagFk+rVPtoj5xX3dKR9qdL9yr9UeHvKV6kPzUAyW1Zs2gSsOFd5v2KBZk1fLKAO+EgvUoJs1jrztgYsJ8Poj5FunePQh4XTz/OuiU8/fSvACpYVz/d0fhNjmEows7k3NNCAspS2ePkoRIlgBiSg67iZ88xgtm/AivWOvI8PwEvuubwlAaz2XCvOqUxeVOpfrwOsWMdmvydiomvwPmDlpMBjpvcunlZxd3evNcmwhp/Beczeb0wx0zk1YGBdl8+iJT018NVZlxJRPdvURyJwZmBG+thQI3OuAVjhsXTcrMWyAqyii4L5A5Bl/idgiAN73Jjmh/qDfL58yKnWK8BKn5JioIlj01cQzAopL4DVdh/9nQGr8f4YkyOpgTxf9mbFwwqwA7AKRlEfD9P0YhPRYbeN7WZtg/+9ezJLAhlY2wAcCRuMWl6v9gNARPopwAGsCVg/DNFgkOGDxgCO95rekQBTTv47x4jBAmclQB6STSTLMMYwk0cuJ2DRzx6vDZYVH4CDxvWyL00o2qnHUszp78kYNq9VCU6bvxhmy6t4MHAaoUArs5fkp5VAFduFJcc+NwyouH6xouUSMNExi9iPNEnz6+7MyI02JmM3Q0oyOKkGBYVdlJE2ScKq4ZV+mtJJvPX6g1i3N/F/fbqMx10vboej+ODZbbSyvEV1kIFO1PyNgS+/ZnpantV+rJpJ/MVXi3izb+IRuS/DBYHRqK1OslcAM6C/H/VO0V98FT9sHuK/+cmz+ONXyLB+EfNRo6Ff/SmgqYAhm5l/+59rEob7w/SwKgbnd363LWQKQNTvfi8lkNoF0kh5Q9brK0BHbPgOZ/Dgl1q5cINvAqyEt2T9XmvDNUKuEXlYIR23rYYBq1HXPMnjMHt2M/B/PcDKAT8XYO8yePx+hhVWHd/FsLow7rOW/V/+p//hHQjx0nj7gShJVDFMqjzobpImK6bX03Rblod3iyPWaejH07kmMYp9VYeTzagkRFAHeYrQU7exOTVxt97pY5X+VfqqpAZ6gmgkmAcR/bDpu+ldJZaH/SHsxWOEjP9v2iNNqrWiIPabRyzfLhIn6fWvfl4xlNhoAKkAq6SR5wGi4eYwz6a82CNMTBPu0GRVseoc5B1qb2nKmUndcGzgKgGrkgV6OmemjhcE7yUb6yLBn8/x1evXmhIrBhN6dwIl705NXb6Xltpx6/toDtsY7EgkWqpwE1siaaDdxIViFOkEVOIhPgkg5Bft9+VeeNkVK62ec903saEMwGk6VowmpnCprdXXJ+uj0CgOkt2GSVmyA9LMW84JudGKAaVDy5NZkXvTu6qKtk6yyNbfxYdaQoCvgor/ZGGp0Zdpuqn11fx3707kNB8cNnfkwOu2ywROL5RUptIGIQ2mlfm6G9QC3vIRFL3TJnrlG7RdrS7XtdaIUuJ4hpwiyFPHzBOQCvBqH0yJLK+Foq4wA8keDSCKbVYFS/GRrgBavS7ukp5PJzQ6gcnAmpl4/mGYP2svKGP8MmXPXCThnWmQLEmhXq1XAP8e9AxguUlK+a1SYwCqbQprrNr0LQrUYtBpL6hrXxqijPQtSRBlmiVCgAigYzxrnlAasLps1kVu1Z6R7uw1YXh/0lLfJoPLZFipoGMCqPtqlqZiwfHF2K7itFlF/7iJ9nyIUXNy4ZhhEi4J/IEUUDJAzH3R/Od91nsQGGfwkSu4OUDH34mNhDROR0cHwpmCTBPIAbZ4YtJ7jufPbmM+ww+qifuHJ61nJQTO53rNT49PsdnC6OlJ8mNGxFSTaTXe3TQrZNJOI1peVZoit5gn72SGDhO00goBmzBXJbqe18M7efXyuZPeGhsh01xR2AMkPD4+CpyCZcTnJ7OpXiPPumVy65jNbwVY8f0wul6/fq3fyV41m869z9a6F2DlRoAGYEhxStMMq0rDDxea7Onp/d9FPHfMus7HynMtpXlyL9IDwyBpnXEGAlmmYrKwTwNW0hyL5UaCl4vLGgDwU0l2LSkkwJ787niNA9KVkPA4aQ4q/Ch28WzcxrPZOKbDnvwczgeE9DY8rf3OjEim0wZb8FNDEnjcs7/YBPZ6mlaAPZO5PkW7YpEZMnhtiw2W31NF2HXRWJ+Th04V11fFXxWKFYJw7WFVxZh80RQKADsIrxoavSa2G9bDNs3PYYm5jhALVYAV+x37XE/MmjeP+3g8TqM3+zBOk1ex55qfD/Z8HE7i/mlhoPHmRfxi08S/+vln8cXdU9z0jgKsfqt5it+dbuJHN+d4PmN90DzBzjvE4XEbi/ttvL5bSxL46rd+GvOPPpYkRUUczOUE93UdkhEghjOSXYDnzTrW93exvnsbx8VTtAzBAAWuhgLeY+tssDmzxNB7A6s1ACkpYA10CrR1mg/N9FlrS+tJZ7llZWrGAXD3O4FUAFKT+UwSGSSTCjEnHCLBKqW/cc5C60uJMEMamo2ShrEXkcZVgEvNAbwnIYklGWpvDw/55HgfULOjwW+6YgqjSlZvsWmTyW3piYcsnRSfvZfX0qP5tJ5wvXaS6EADDo40/BWbGAMgiC3j+qjksjw/NNkKnJAHDxvDSGmthGAE+3J/GNvzKA6sJwDQzBrT3/r/ZVBt2kKnEugCXI6xXj91KXE6AtPjhLqG2gmPRIOOrrksm8xrBnfhyH0cxmQwjslw4gGOpJAeljJ0KHkZ0Mq4P4xhbyDQqsEYfAnDDA8dkmlbsay4n8gN7T+SfOVkMPuMzOZTtX7uf8m80dmUU6XygNVahVy122mwA2Clphsf2Pko+lPOuHMsGd4xEBnP4u5pHZ9+9jZ+8csvY9By9sydPobHImApr1ONMDWx5Aoakjw+EL6xD8DA3fYpmt42Bu0xBu0hbqajePXiue45YOBsPIoez3HQUHJ+AnIdFCIi7jDpZONZl/Ani5DydM3CA0ALmZMTAjmTqbn6sd/hK3mIxXLd1YvU5pyhBmVZ7n72cjTeDT3FyEhvRM4/eXQhvWR/E1k2+wnOswQIqcnoXSQF5HpLp44J+U4ggs81rAk8qLH7WIaIZK9RYJy8qqTEyAAahigCuj24sR87RuoGrGD1rw94jO3kL9XbHWK6P8fkcIobAL8wEwpTdUmlCU9IYIa9pdb2Idl79CICDgRQuR9zUl3WVZV0zXsZEUgEYIW8sRdrwDPYUNTHDL7afkye3cbmeJCZOntay+dPJ6W9zgDOEliGIQ5BYIifXvTi/vExbm5uk3nDPSF5eOM1DAh8bgi81DPAYAEgl7AdBcm0TczGY4Gn9m2lFoBZZ6a6JKGVBp69Tw1lJav1iF2grHqTrL2vWUAaneXzqVuYwQNOzM3zIcFlrd0kfBQZo1MqJBtGPyMTi91dsw5IJEYaSzrzLs6A6ON57HqDeL3rx//65/8+bl59Eh/f3MSMc4Q+kXuLH+FhF32CZXabOJ4I54FVTrgQtgltrAuw2vXibrUVYIUkUBYK6lF8sjNc1bB3dxc/uznEn/5wHL83W8Z0dxcTGFzshzmEVG3VKXoM2F3XJdcACP+t+tlr0KnqFcvyOn+c74Guvvk/8/0FWGl4WKEo+rk8V/TWBcGkmiOZXvzEa/yl1kB9Xq9dLKZkQ6ZyS4FKSu/M9ET9TupOy6Hl79Z5Q3ndXP/pWNb5er/tjb/PsLoG//6uDKvysLr+3uvff339df2+CbCqafTfBbCyB85Fi2nTcxvw7vekcyARmUkS2EkkCrBKUzglMiZgtcZwfb2L+80+VjSD6T/jUFE3+DrvJXNzol89iO5pbRwoBZaAK9PnuSCizidbiUIa88fdYmVt/TVoJQ8rs6uYYmnChNdEAlb40WgTSlNpGnIn1OTf1RyoMPLkhI1Qj076QshkmAn7FE8NA1aiqhbLSBiMJ6Yu9LKxVsFmaIhNYbVZdUWOJlrJ1hLrKRsFT9kN8uAvZIPRgwArfDpopEk5s6SrUHuAH1PwD+a9qsiE8aMEipRGSW98UeB1jJvLJnHlIVTsIP1giryegEwBeXVodlITI6r7zToBK7MDOIgFrOUvkAY5JYHlu+Af7ylU93Pfn1Jo0Z2jB8CQptq8HvmFAWgoVt4pNWbjqCVK+djlvjLpuTDCfJ+8KTn90UBLSgmvqOwlsfQDeQGsBP6CuqfRtZhM8jNI2QC/IY3J2Zw1XWRSL6DKUjIBViQLUjwBaEkimKBVFil2njKjqpob34KLCa/TE+1dZVf9Aqouf0/GmE74QC1ZntaZnj1BZeVCl54zfnYMhmEAam5K3X5du5QFWipYEs+LMX2BVmV87QvtabvBQ5gqsF24Bhhek+pEM+XYbz5KMlMNc8IPfh3dAVKpknWgXLB9A1YupPxIXVgLYuGlj4hAPpqMzSrO21XEbi3AivfN3kTsuVhzHWBFMQedHUB7qChgACvtg8U05RWefJg/bTby0QKkQQpYDUOFNJiGDMNgJ7YU7/P2Zh7PYCuNJ0r3Yq8ujyh2vqenR03meawwQGbKg4QHhpVSe66SUyajkZLrkP6wP8zntwKseD2LxUqsLwNEfZmmA9Q49Q6XrnO8fPEsG4xeR53m6wBlCsACEOPfNNGAWbxWp4nxO51Kw+/mdzLNBswy022k91hTau4Yr6UANE2/2APtMpOBG56MZs6W9kAXT/mRS0CPhmTcgDnJS73yqfN+ffEQk1n9wCzQfmv/FfYUPIWqoef1UfTKbH6LRGUXy+VCexlAH9eEdDYns/IMHWJ43sftpI0X83HMR30BVvijWS7n9KJiTvoMuABWAFuH7UIMqyrSag8owEqRyN8DWNU087qwqWnvrwNY6frIPPZdwGq3XQuwGmF+frak2kMpWBeYYacXGB5z22O8XRzi8TSL8/TDOE8/CBw3aEw5L0/nNjYkS+EdN5rFXz1s49/88ou4e1zG8/4x/mByjN/sPcbvCLCKuJniD3MBrI5P+1g+bOOrt+uI0W28+m2nBCLz0J5Cw6l0qJz0pi+mLAhgdFMj0AQ9PMTm/m0clo/RMCA6IIXZd3YH3EP2mDJWdQKYPZhkYVDR65m4WmcKzy4sQ8DsGsZoek2DRW0Dawq2HkzMth/b/T5W241DcTA9f34rX6MyXR9NJ3oOxRBn202Awx6ElqIpeTGfGZiC2qdzZ9XurPRJjLr7scNHDTZTsqXMOvG5rbrSh1BnLKvmMlO5uOdch2ridAapZkJaPhQjZzS5kWz77u1DrFcb1X+qG/v9mM8malptWmtbCPbq83GnQB0aL8BRG6jzXluBVb3ROEIDhXGsz8M4CLRxg+n/HTsZTzWFZZrtRjD/h2n+dpkeVm6sCrAyo4Y0uXH3bDpByo2x3Cp17pxjyFC4HcWoHSXjOBsfmHEZma7mC4k4bKzewIPeYy/2T4Db9lnoDfhAmuQ498zD9TpOoKr+Bkz0e2pVE+WrN4gvXzGfjX4uPRSEocK+zWth3TVDUhhha+Ax5PoFBtv6EPHlm8f44suHWAGoDSYxmwBYTQVYAfqL2Z9WFeznDGlWS/yiFslMOsRm/RSn40ohj4RM3s7H8YEAq4HA6ht8lI7bGCgpj2u71X5idbbPdRpsg+Fpfp9etnUG0nwDWHDewqxiPwGw2m1hSgDiOK2reqkJktorwErMUBOYDLKrWTVAxCWHtW05oFUfqlXT46pCPnxvGTYDWLUauJS8FeCbs0zDmASsOpcPzeXy2RTwl0bb8nFzE6yBrZhEZYmQknVeR6+xlypMvgKsthihG7CaHc5xc46YEAgFy5u9As8ofJlYGr0Q41LnU4JkCoMSW8y/t0Xemv1OpxLIehyAB/+7Heu814sdg6zTITYQEuitSESeT2N6eysW7Wq3lb8eXnzsSwDWN9Nxyn972iNZS0PSiKMnKb68f64YJMgBN1nTsACRrWpwqDCUfYxGAFaEJsDMI5SB+8c6go1YYFVf4J2SlRPoTQxbz7rVJ8Xk9v5nA/RMF8xBkawKesoPzHPC9bsGYWJFmr3nc/+K1FEQaQUbyUutdujOLDAtbuyPSY2AV9mpHcd5MIunfROfLc/xv/3bX8azDz6JT27nkrJz5fhyXtsBDyuugVhgPAPixDn1vDeIdX8S/+dn9/FmH/Gw3guwEjM9A12cSGlW8Xm3jOn+IX7/9hj/7DfG8bPpKia7tzGUMz/9Ue5AV4BVAR9Vl1wP1kzMsT9m/btqn6qF/v8BrMrD2K+yXku99k7NIHljDhESyFIgWb4PFpLus+55MayQprtgVY2W6aKSb9N/5yD3HxOwMhHbi0+v/dqWID2s6/59J2DlN+OEnmpiL9Styw+WqTcocE5kqlmX/IIEB2jIk3kHWMl2JSlpPsxsHkwzhrHw4nCOewArNnvtWX6A9D9tVDl54+DIqFyZSXeSwGRWdVIlmyDz5x3ACtYDG9TCHhNJ0unMpC+SwDQ8dVCNkOa2MbtKUziLQpyAJhZKJoik8ba0xKX7Lu8dHkjRPvsxAMEX+pmSwARfCkWQHO2KA+cFWGwrgw2q0d4x9HTBqPkeu2V6Poickv5VKoaZvmwWcVwtPMGWB8+7gBWvi3hpri+bDwenDmBN/aUFS7abcZccjqbnkymgYiDQRMhb4Uoug98PCWg1gS/j+W6FnmK/3XSvuUmPiQvrx+uzhOFa7OlxJL+Y1CBfT521IWQR50PRT60KLflLQadP2RU6eK0dmDCmfssrpZhu3QNfJu2XTd9MwEYHo89b7q/pvgawzArrAKICfhMwFACqCF1LIg876OqePOlbU+rpNEqMUhsBGyWrBbg64JhEkIGAK9hYfNjfyiwQg7nV3HSshwKutBSSLdg1Cp1Y0gw1Nr+qthJWLXqquXSZGCiQyuCVn2jLBYdkLLO+siAuGVYZqvLzuaclBaxl7v/vOaGbABtL+1B0EQFYhcQYsIrJ0LmBCu4JQzHcCmTLDukdsMqbaN3Ty2S5lqeeuk6ue6Fm656mEbuNandx3K7juFlGbNea6gIqCNzHvDcNt1V2im6NRwBxz5UMaHaYwxkuAQzsm/fLZay3BqzclDrO3sa7UIytkdeaR+5yPgZF8wcfvIqXL1/G5599KW+GApR4v7B61uuV1iaN7XgCYDWVZPBaUy5vgbYvUAX2AsUdDCum16vVJh6fFmJfMZWl8Jyk9A9ABjCG3R2GFRKAOmu0TyeTSB5+h4NeDz8HVgcMK5rrojsj9ZnN5gLDKDYfHx7FtJJxbtOIfeX7lKk4Yiq4uOHnObPdiUQCrTI8wFJH1p0lE/YeusCaOlyV4jnwtKoGBJ2/mun3JESWt4WatErITOnxarPPtWLQk4auPkiPUmFNkiHMAlgw7LfyqbOBBgDVzbgvwOpm3Eoe2D/jVZjpjq6CDEzrDTiW3Y35NraLuwxDuHgUem/ys6XJ/ncAVt25WyBDTuWqOCyZ5+WZefdfBRhr374GzLMpUeOmJs2TSCbX+x1g3kaJeaTzIkGQ1F3PB6CVZWU8TySLvV2d4v44jePkwzhMXsnzT1T8BiYqk+4Ro/q4O5zj375+jL/+4o3YAh+0x/jDyb4DrH44P8d8hhUAIS140B3jvDzGQoDVKmJ8K4aVASsPIhqYywx8it5asnr28cNJHoqB/8viMTYPdzqLmSZjin8A1M0NyB6MZhJZgo2pL6YwyUIo64JuWu7rybMCcwAgipcwgCXZkjRL4hqgNI3kQM8PiYBqIpHlAIzAyiAlkNj5NFwHsELOyv5Jq9TH+0jsQc5MRylTEyo2Pod19WzUnZf3EU0dPwPT8QSsar/tFPe5KVeYRgGTsgbwNC6PsByg5fNpmwFYiMOY3TyPr17fxae/+kJ7pEyvm0bM4I8+/CDGkwqgsPcHclnA3hENZ78Xy8d7N9ApicTPqiHUZjCIQzuShyRDhfK1MzMiU0Lz3l3Kt/KQ9KHCFnA8wXbLaPKrCXylBDrW3M+8mSgMrtJDiXVw6scgYNUARLViS0G6sHwrAbSqBQUc+GtUMwNYLbeWDvHIA1gBImlIJDfrPP8AAr1PJt/D/196pe4079i/DFOQ2gsIo+lMMEKm5gfL5odjZID9OLbHWJOSB/A1msbq0ItPXz/Gp5+/jYenTcxnz2M0msZsOo0pLF/kg/j8sCurF+AZ38due9CZ8/S4SvnrPlbLp9htlzEdt/p4Np/Ei2fzHDwDVgyVsIqcejgC1sGSYXv1vhN80xD4AlilRk73BHkTkkwpRCQDxJ+niQ2ePJLnJ9B8PicwTJIadWTVVoZhBFSlbN0R9z5QkETbo9denfJgVaIg6YLi4Oh1WHbW6LyRZ6aM7h0cUgxibmuXmp6VEwxfj1aMC8Gs6zx3YFRlSqEGgJLDa8txwl30YoUB+jmCdD15WG130eBbuTPD6kXTxgSmmozV8byyqT8CWnk0LpdVtBlGsVlvxzqzXYx7iE79kGoF+UIOUOUcY3s+xeZ8ivX5GFuu12QU7XQSz16+jPF8FqvNWkD87fPnMZpMNBSCqfj82TzPFvzuaPQPPu96jSwJvAVlUq0YqvjObdQv0dvgz3w4nFWfIGkm2AbQymxgXjsejAzm+2Kx87frgLQAyPPNh5+HY2JzX0nNZISeDNJrhpXqEgCrejZLviu7TPe0VbGIM5j7USmIFP4kT3PuvpOtRfPo2KBng1VB2NBW9/k0uIlNbxxfPBziF/fb+IvP7uL5q4/jN18+ixf4oOJLWH6yKblBesvCwddUEsoW24s2Hs5t/MvP7+Lu0MRif4qtLC9MNFCfL8u7nhiB+L9OD/fxB8/P8We/MYmfTpYx3r6NQeNhUIWAXaTwdeuudt9kN/mWXgLRroGtukbX//3bape/y+eL9ALIXPXN/0vce27ZdmfXfevkcyrfiNBAA+gmKYoKtix7KNlf/MVPZVl+DNp+Asl+Fw+RSmw2OwBEX+CmSiftkzx+c661z64C0E1RpFUYhXtvhRN2+P/XmmsGpUHndeVgheOHhiMd0KZ+x0SGYzCHGdWgD05S1h1Swx4lgGdoUpcFn4CVVVxFevFo4eFreChz/KH3+TfBsCrT9e5x756PMsUv4O0Bw+qIcOUakn48vw2woqCWTAQKtBIqqokjkI6NuBfTqQErgRXZzNVFI0lgsiGYVN1tdmJY3ax30WSyCk0aflN+HXljQwemoGZjTA8rNYBJhfQ0wlrPWgA1vRKUjTSkEcMKLb8STDIET5PKBLBUVKR+X5TWPtMsY8Q2k3ZSUQFWTkLrLrisvymDkxEvwI0BHtPM+zE8PZP2Wg106lLNWvMKVsVKXTRHwKoAxa6vVJ23TKFLJFbIJO8FQCn9q+RhRST24jb2y7mmXwZIvJFqC/P6pYZNxy7NHuUfkbHGSr7Kj/IIqyafZxUYyYOIiUBzQJNoaRYN+HAycS1fwEAawOqi1ZSHZmRns3jkBaIKW5YmVk15obUTItPlzEJyI1nNqunjvvF5DywiBt6OMhcYE5oUp1/AUKan9jrSpwWjKsS0lGfzWzeZb7x0duqTYIYRqxfiNKs5mhpmg5YrWZLrzJwrCZ6mCzQPLEB4M1CwKi7SHlCw/fgoIIrCT0mC+Fv1MMRku6mvOUIX4ErgSAtYpTFjnsd2Hv4IsNL5LZmgzmoCRXm1Vl6TC6xMDUyQSrLbAqzax9nFUCmC5WlVUs/aaPeeykl7efSvaqdROr9mU5gZ6HuGQqIM1xtipmFdYLAqsArPFANWmveIjdltKTrocE4s9P0HKZLdJfwI3rebS66BWq949VDNkWasFgKueluaWE8/ANHUYCdo5QkTkcwjma1jtC4/Mt6nrklkAUyskQMc4v18EYtVY8CqwUDbJrzlc8Vr0lqX9zRpSNwHL1++iI8/+ii+ffVaDAw+SBDkNd/fA1gZRKJAEsPq7EQFV3cKwmEB4EE2SKEHoHJ+finpAr5cd3f3cX1zqyKMBhVpIR/2VWl0jbx88UzPV89TGxSPBUgDMMWkE3kghRxMLz55HbxfnofACckZ+32xKAC4PMk/iGFVYFj5UdinwIAyU37N8VIKXqCV72OvgeVZ1a691UAYOdZ7yv7CZL9k+3GvINGwr0WxYHxtmwHbi6VknCTJAFZhnL9wQZxSOqLHkQGSmAawQENsebnB38MaH7RhXJ2N4+pkHGfjXowRlmLKjNxFUyuzH/2MrKmkwjaSDi5v3mgvK4Cp3esrsh6mx28BrKpA7FLt6z7gawVYVUHycB9rlbcGpXPj8GswoxrASrR6ga2ENPB3DH6X2qtgrQmwUrw7pxQGmu9v7qVVs4/3q4h3m5NYjp/GevI01r2x/QIFEM/iMJxGs+/F17eL+LO3d/HNzZ2YaM9iHf/ofB8/7l3HT2bL+Ogs4uwUlnYycfCPWezj7hZJ4CoOkgT+NM5fdgCr9Tr6Hb8lj5sOBqtgFTUAV1vJ8tf31wKsDs1SzGJLH7mnfbnq+uOewzRZgM6n9loAACAASURBVM/QJsTyVcwgErEfj6m4SP10r9BQwtYYjSStZY9rCD9YzFW8TqbTOCHlCYAKSRiHf9CP+Xrl2HmarclYnwZ6SXHtxxCGAq8FuwXktyRfZVy8JHrJmG45qlWrMawDkG6WlqmmdMNywG7B7PupZfi6q5eBdw053OwnoKzhH2DVVKAV0/yvf/NtfPXVb2K9auTRxz51eXYeH//oozi7OJWlAu9HLGb8V8T8pdHfyUsskC3KFuEg3x3AKkA62EDr8Wk0knVbXmUoSVz7uttqe88mPM9TwgT9QdoAJIOi6mfYVWLuZCqnGh+9T2ovPzpN6OSAvA8JmD1ZewzsZZDNzyIZckCERnKYKwPY5dCtfl4SM56fwzC2xx5mycgkSbErgMbrVq6GCVj1QSAOZm9rPMUwT8Ut+33Phu9pWm21wT5Y00YAVhM8hrZxT+rhAK/Gk/j2ZhV//qvfxOt393HojeLly4/kzYXP4ekZaVfYIfia0FqIMftqHatlE/OFWb1sddw3MH+5h8753dk4TmfIAGmeYWVu42w6iA+fnMTF2ThOTvF4AbDC7SiHgvKhPPpUtUxY+4y47so1B8BKXmk71qeegHIAK2oRy/vwQxrGdEZ6JkoIS3w5pC2rCkaT2OpmPimheGuWrGoyWQ4wbLCsXVKgvLE0FGFdSLN1mnzsPQReaRCTtU6CGLo6W4WK0VOBJSSxpgm8mONqtHPImd5VBqu4zAhd2ASYO4AVdcRmsYreuonJahezzT6e42kJcK6wCPbJQzS7TaxzaEzowZF/6ZqyPtzs25ycGkmDPQXzuF5i0L+A2bXf+fOwjzXPAZuJwdbpSVzAqDuZKaBq1azi6skTAfP383k0m3U8f/5E+22xTZBLa8A1GAqsK0kZjEzOHx+ENiC1pb44P7/SOcNrksHb6elMdgsKutItsdf6AqNqBFgln12/Q0AWl+9+z1VvCYiUYiGVHKkAqaGFBwFmdG46hubyJxUo6U+evwITDPl11BNloUJWQfYSlZytoah6HZvSA1Y1u8bqjdFF3G4n8es3q/jl20V8dd/Ek6fP4rMnl/F8OorpbhMDWH16De5/YLpzPQMqK6hiPIu7Zh+/mTfxH9/fC7iCVQnRWQokpeD6uCB5Vo2+Wcbp9jb+7pND/A+fzOKns0VMVm/l1uvghCOTqAt+PKjUvwewauvZ6mHy5Kg2d2fYfYj/7L8/BqxUL1XPrPvLZJC8IvI6yPOf14RBrKNlg9lSZn16vXUvatmpz9tjwMqH04OiCnerBv+/JmCFpUpXYVD3QfXTTiDv9Gf/5o//98MRkMrDVkyFzrS0GnH/xLFJK8CKPstU5aJ4IfHYK6WFpEC0+EhxdAlU7K6YGZ6S0FxD1b9tdvFusY67DfMOgxpiuJS8TzQeJ05wkkYHg1ltUmALWPn7BqiKsGy5IIsBGxoMqwMmga0ksACqsqc+tCanLPgyW9eflknZ2pobxvILS6dgxuQASsfZkjgBNSCiybLR5sBrnZ7Y9yFlXjrORfdK9kj3hOWYP8+B5YoFSPmmTeRUHT5rvCmPYrMJNOhIAjfriOVNC1jZy8vJBTrLCVjpxs0kIl6fEzL4miNihYpnQk/nXkyGEUUToIFp+oAGGEVrA+IGSsDKRKY0iE9qoCVoIC6sZunpoWm6kw71vUxrKRO5mnSyKAjJTkNjMdiyCbUXSE5l5TmU0xsmxAmoOWlnIDmrFu+MKlIxZvzEU/NOgkeLAhdoBcMl5QRauJJVVSbzOsZdOaReaxmAJyDHsS8D5daY3UmCMlam+NK8MU0w0++Ie4diXZCqACx/Ypa4FcuK7yf6+2gZVsuQBvo1xbYhOdeQGVLml9iE3WyUo5wwr3pLNwG45K+QgJUMTfP39XeCCnwc/JhmYlniBzMnZcC67/WEbQiAWvBkduj5q7NLGbHWFOQKTNyHTMVhUnDtmRLL66YBPhphdQ9Ecrfqvemxs3KsAlKFRNuK5UZkkNxmhtagCxylKG9gZazkaQUIyTFWO6qoa4NRssgEsNLnKDaYVGYCHeunTHhJiCRdcLuPWwr19UbTZRhW8mGXxNhACmCHTRydFgowTdH79OmVAKsFsr35QvfDEbBC4rdsm2QAqxOkQAlYufHwJgHcI8N5CpPJVJ4PvEYeE3nGDYAV0h38b9LQHWDGMsF+PH/2RBI+/i0pIKDMbqem+PziXM8DeAZgBSOE93N6dibDXH6OyPCT6YlALH6XxwH04RNAC4ZCF7ACEGtfvya0XiPY5vEbo/C3BNwlk5rurCfqTFOIVSNZ9/wR1ErPhJSFA1hZpu6pqjfkDICgsNCUfq9i115gMATwfnTUN+9VDZ58q3paT1SwKtyDweM8JoOIi9konp5N4mo6iCkbmtKuyh+hzNfdaInRonV0Hfdvv9G+VlKkqgXqbpQ06XcAVt2pZhUa9TX22XrMbiHZ/lwW0V2GVdUYBVj5HjKzhPsV8GC1wntrryYAxoH8ntQ8PgR/l5tDvF/349vmJO6HT2M9fR6b4UwAo2XUo1jt+nEzX8VfXt/Hr+/WMScoAcBqdxv/9EkvPu+9jy+mAFaHOD3B8JdhB/cyY+ND3N7Yw+owOY/neFi9eKmmSXvhehV9ucwWaJhrHWAVzSi2CUzPl4vYMDwiNW69iGa5CKSPgLleeXwR2hcPv0qkJ+PY78pvkMd1emExgkrywH3HdbYACAX0vTiXNAYQ6ts3bwRcsX8CVuHxQqM3OT2J4WwSDWCSTLKyCxK4k3J7DI1Z/xOwwhuG72kglxIiVSTtUKuKazdOGo5xHKk30me0CvfybdHvFmClBs8JZtr/C5iTwXlux6otxtEfziIG41istvHqm7fxl1+/kvyWYwZAczIxy/T5Ry9lOM79ZS8tWzsQptNjQITH1IY1GzNum7A71h120CiaqQGrMvnXfksToSTfdoZitl3WHxUSxNcEuMJ4VJpwepxk8qkakpRMFPAs/havA/+eQz9OYhoDDh9sPxQNgCNpmK1RXEnnqv5hwJv2BrSFrE6qh1kTFHaHyTySJfYwAKs0GC9ppoqfcnTEQxZPMJgkZlqlFRk3l+5HTLg9UM76AGZ4Bk+gHdoNYFjtYtObxHzbj198/S7+/Nevotn14/LKLGCkVYRzzKYj3e/FNmDd3BwGcb9AargWYMU+KL/OXcSCYc58Hmcns5iNR05R7eNtdS/Q6vxkEH/4xQdxeTqK0zM8drexI72XGl5rtcE3ZI+w681uriu0VnxLAmFXbWXuz/HsyzvPDCszZ7mGDViNxVQWvCnmsxlNslCR1C8vmnZAChCZkfUpCTZgRUiSh+P0OKUeAbSCZcWQhE/WSw0Z5aOaNQxXmhjv4WG9akdfq4DNAqxkceBhrlURBq0MSB+Uoodnl0MNDrHeANCtY00tMV/GeLmJabOLl9OZZGLy+tXjb+WJu0LhghVBSaRbwCBfSA506JfUH2GULoNy6iIzOVEUvL69lwSQOmoDAE4xOR7G9PwsTs/PFNQCS58hFsfsydMr9QU3d7d6HR988FLglfZx2HorhsJ4GzmNV+nPChHoq35hzYEdrlTU3S5esNYfDnF3f6s66PzsNC4vLgRS1X2q9k++lRlQJXaZLSTsqXfspyspshhWNRCXZxifqh28n5PHyX27Z+CUUlXCRLxUWy0Dy0vKhhRUlK+z1hOZ1fOnqAXZH9n2RNe8S9NotutYYSnRG8VicB5v1+P45Zsmvny/ivebiIvzi/jsyVm8nE3i9ECQw0Z1O8+9Wq5iMprIqxNwuT85jf1oFt/czeMXb2/iV/N1zHsj1em2KXHtlY7HBqxENVzG2fYu/uhZX4DVF9P7GC3fuP/OYYd6vvSvEqCnGuwhANodrBUYKWiKvUXDa+9Nf1OAlVukI9ikWqg8GgVA13H3Gll1UUmOzap6lF4osKr6fGxhPHR3zei6Q2mbMIY7yYc8gdJ9K+BNx8a17IPOp8PwejxofPBzyYJzXXwcOBo78ODpd6UE/i7AqgbYrpsP0fshwKpAqXryHwKsWNhkKJuAFTdUOc9zgzXNToAVDCv5x6SptR5PLBrPioghxXD9uoHCv477DQZsZrpwQA0q5aLbA+xxCTfGxSoBqxa0KtP11G6WZEnIpOqfvRYdoftMOiWF6/hYtcbtBlA0yU3AitJEFs4wrARWpd11yi0MXFUPbIaRAauRmmVFgmZiHEaefeImswAs6VqXYeUT1blMEk2tE6j3U54OecP7GHvDrThUNZfJsCoPq54YVjeSKpXpuiWBxaAy3mbDXxK5jHY6PpdmHJmV00pawCKlXeVR1VA8MQnGU4LJp0ADmC72fhlgul7YjySBBih84yYICDDDpJlPzpkkFk6co9jVz+fvFGClhkmywMdSl/TDyOMqLFM0VCYfliva58hZdxia1sTQ+Jg3VIMjNOIAgkXjPJ4nMeOSZm26UY48kknXas0UAevXaQ5ETdJdAjPxpfCwzM5OGVCZt3sazq0ZO5IsuamhYFZ6i3yrAEnHBqzkhTTUlETSQKRnPKrO30NJYwGgVVgbDPIMWa+ydPFl5F/FaDsp0PhIv1P0dJW0CV61gFWm7WgSlGwtbVQcaPkyePN1sd8enQSuXDQ7pfQ4KzAUZh8Tvc8BTKVxxGiqa4+ChwKobimCFLKt6Jy8ahE9YWlhvQRlH6zuncW5CsJaK2ta7ojhjEtXChUNNqT4Q6xpPhKwckqc3q2uQ5nqY8JOjyYgCsAKORPTqiZWzS5uFk0sN7tYrkgFOXpY1fqtxFDuGxkaG7CC3YR/y/Nnz9TAuZgj/nYqkESG5jCs8ijhXQWYBGDFR3ly8JgcSUAW5AAFWLEu4BsDw2p+v1ABzP0ozyhJB5zERAFPgcdazPMDRvHJEIQPCs76HV4TgA7nDXCKnxOYtVgqaGJCetkIy09P1wG5AKwso/E9VqER7eYHk2TgjVa+D6RepQdCTcJs5Hz8KCBGLIVkPbi4MWxc07AqJwyApZwk/QjZM5U6qORBEnXXaqzKXB6pFE2NjOPPzzpsUYrUo7cFlz7ABkOUk1HEk9NxPDsdx+moJ8kpxupd+YrWmQSsxBjZruPu7Sv9vuLSO6Baydh/lySwaxlwLLaO5qKcV98HNTA4TpL5+Zr6PqqZ2ok37ATOtWXcGKVToNEcLfQnYJ4GGkp2tLG1pu8aEAxisTnE21U/vl7N4l1cxGr2IvbTS/wBYtMjTnsXt8uNTJ5fz5t4uwUUjJjGJl5sr+N/fNaLL+JdfDFZiGF1MkPOY8r9vtlGr+nF3fXKDKtJMqxevIzdKF03vwew0vqZkkA8FGFaAVJtl/dxWM3NsAK0Wi3VCKno1drjQRqAFUyhUUqR1GtV6AVSPO73HMrUdc/xmMPa2m4FTDEVB7i6W8z1dTzT2NowtAasOrk815+z89OQ9GZgzyptfwnoAlTN143WU+5T+1jVMMD7n03Xcw+220Bb0AgQSb/Gul9qLZYsKU2pnYSltBMbQXcBK+4ICnoVIU6K7OE7hNdKf6Im6d37u3j95p2kExwzZEs8Fkyz5x9/ELNzm3nzfJL/MJ1iqLCeRx/JYrPQOYGVyORK7COkqbCsTs6ikSSQPZd0K/sNev+1lM8bSEHAx5Gi9q1kC1nm5w+BxDXAgKmUwwetMEr09JBIgNVhEv3mELvVJvbrbQSgVaUn4hE6oe6krsqasPyAYFu18sECrCjqqMmohyiLMt1L07ojs6pNEDwA44ywRc4agoAhl2YHbVpg4nisZR3Na0gADTbXHjnv8BBbMWUG8er9Mn7+1dv49noR07PLePbiRVxcnCnsaDoZxgQPQACJlsEHc3AQcxjGq5X8EjE5V6fQG8ZquYn53TxOCI6QyhHwDDnXIqbjXjy7HMcf/fTDOJ+xN6Qk8GDmrxtb+gVYNazf9qmqfdXJlangkNceHkjs8+zhA7IWBFqxLxpg2Md4hCyedR1Dfb5mpv92s5Vkt1kDRJktIoAMyVmy4TTYBLAiLErKACsNlP4I+0cgVT9G/YFlgdyTDJmznlZJlHYqTrDMcaVSupJhlWcZQEqAFeszNb/UIe5bil0FAK5zTaAmuD3vYbkyYHW/jOGiiWmzjafjcUzF5HL9iPk2+zMDLt77hAZa9653UPND0gePvZN0M/pLQD5SOqlhUFFTR+wj3tyvAzdMEQEAkSVrHcb0dBYnp6fx7OkT7Rvzuzsl1V1dXcS6WQuw4p748MMPlMKrodpwZL+/ZiN7g9kE/79VCyowEGOYtWk2qmGQ7L/48KX6X2wR2MOxTnhydWn5IzVXSu7K0kIyXQ2dzCodM0gVMGqg8uhhZs+nquk4J13QyoAVbDUDVgakqPEY8mbyttLsuYZzuFhBZBlGpp5JgJV9ZfXR+tKlwT8+e9tGst37wzDe7Wbxm3k/vrrpxzf3+5jvBwov+NHZND46m8TlYB8jDNYHIaB523D/I0H2AP0wPo3FoR9fXd/Fr97fxrfrbawHY/u05trEe3GUAwwr9wFYaZwf5gKs/vtPZvH56C4G829iCDBQhJRu/ZJBNb8LsCqwSj1Pp075mwKsHj9+F6zSc6S/tvaC7J+qhlTnrfvM/sW6TROsMqjGLzHM8zCEaxOvNO4gfkcEovS+1O9XimFKar1Oujbtfjyu4x73O/Xv/z8kgd9h7n8fYOVFOa/fDsuqHTV3GFYsajQe3JiK3FUqgREE7kGMB8WwIl0l5SyWqxRglbyN/iiWh168X23i7WKthEAaTZs6MslJwEqgoAErTRsPqccXJS7NHlO/K/Nn0HiBSUZbK26ehk9JeUJw3eZKtlHSwPLAArWUdCjZVZJhwaKi3XeuF8u4pjIyuU3z6ZYibT8d2BJid5BeQ3E3hNIK+8W+Rq2RdoJZPvoJYggsKJOUDnqV9H97k/i+LYPwov21sZ4/wLDqrW4FWG3XNkGujdRUDQNWPHUBVmoAaQ7S30QSpvRjyCvGCHVuP2wsBuvMruoRg8wiXUymEaZ89vl6yLDyBEqFBhu1Csi1ZJyqBgCqQI8le7GvWSsNKACFG3hskK0+vTBk2pzeRRbYZd6ezK9yWhIjGoNrBea4YpefmhZ23hILcUYLt6emIzJLBprOcab76SasVMuKnU9wS9t6GpgX6GMGkhlHAqwUaZ2gXXqPqZHNBGImvP5pKNRT8wD7NmP3n04VBNDhuhTzq6Wf1puw7FE6fAFNdQ+VAa6vdSXOdGSZepyMXOf7YpjIhD0lgs7rKxK0k1AUAUwBfWRhiVWmdEE32RZclDmkry4DgpY8pFDTEtoOYNWfnEhuEOMCrNzMun3AdPGhJPC4OOfcoJV35erXYVepwEoQ3BMGF14F9FRroiKgWGnpISfQmAkZzYDAAtYp3+M2OEVyQ+PTU7wynwBWMlqEkbNcB/5Hb26Wkn0ScKGmNr2rqrAuRpGL8J5jybcb+WicTGfx8sULsZQAsQqwAuzpAlaAJ8V+4vjYYN7ng3UQMIlCjyIPhhVR50gUYVnZyNQAFMeqvKf4O4+LnxYfFLE0vUiTKslPBrtIjUjza5p4f31tT63pVJ98dB8b1gmyOUu+N7FuGhWXSoSVn9QoJ0zlIUfT5PNFsd8yoXJKZx+1hxM6ii9NABOAwezTj2AwuUvf9lWWgFVelxriwChQ6hLGwPa+UJQ3zKo+no/JaJswjZ9ooi0GUhrVyiMnY8xhF/X2m5j2d3E1G8Xzs0lcTAdKECzAqqZ1BVixmMEQArC6f/eNAKsuw0rnOL0Xf5fpegFRVWzVNLFACv5dhWAVH92pXxew6jKw3OTZn4FzXUaiYkQeYC/ARGu8vu+3im3X/p4sRZZt1r3lthffLnrxF7eD+Ho9jZvRk9hOLuOAwfihF3fNLu7X/lzGKO77Y3Vgs94mPj7cxb+43MZP4m38ZLKID08OcXJCIQ9gtRVA0Gsi7m5W8eZdB7B6aYaVWCWrlSSBsTEYkl1JStwPsd8gb9sLEIHNEwQzYP6MT9ca0HWt39P5SANkrpHJkMQl/MWmWd64mXVDu1Ftw3GuvYZrZrPfx5LkoH4/Ts7P4uzyIk4vLuJ+uRBwJZ8rZhiwIc/MsgK4gonV53OEF6L3adVVA2SFNjqve8V1TK5nycZuWXsyV3aqqmsGQVrthNyzh2ORDtBdMhx1xwlaGbBK5jHx7yUHzMEgYBUMK/a+Q38s4/27u7mA/uloIpnaernQe5ldnsfJxblAPJ5PwAJNAZLaZQJWgIjruVI1ZdYvDKMXW+SppyexFqOXcJPjpxnMEu2ml2ixhz0c9ZgESZsBqC4zsfxJ5I0ktsORmamfzUEP3lXj9aAFrA4ExGydfGzZiAErjNSVuqvUUF+GYuHy+lAZAFBQwzDRpMFliMNAWBPOYlil1PSRJHB4gPFLDeUEW4fTcV3LiyBAF7R0Zc0Fgwt1BD5GO2xEKOxH07heHuIvvn4bX357F7vBNC6ev4jzi4u4uDxRU4ox+gh2ltgQ1H1WATf7YSxoejeNpOM3tzASGaBPYtvsY7VozERk39ssYjjYxHR8iBfPzuPTj67iw6tBjAfUkNRVAJIERVluI2UH68HB3nh64XlOfZ2S4maP2U2DgT7nkYtjJK8e1ngYXzTd7AXsubMZQSCZEijAikQv9gG8C0nPheWnYlj/iZ9L/UD93qkdxHzHo2p/iIkCRkYCqwCpzMAcqnaThW1qClUj8ynAyiCGU0YNEEkWCPO0fJTkJzn2UBqGlYacnFKvJRI/gBrtYZbBXFtHM1/Ffr6K0WIdk2YbFwBovE7JtrZ6vw4+IWgBD1PkkcXAy0YiFQ885+hkJiCqBwOSsJXDPuZNE/cAlM0uQw9GDkSgFoeBCwFyOpb35kcvX2qoM7+/jdkUy4LTuLm9juuba0mgP/jwo3j//r2WZVLWqWOoXfC+xGagDNa5RxgSAERVChuBBlcvnsT0ZKJAG9iwyFcvL861PlKjc851z2b6utaDVt5FbeBUT4OU1P7p+Zb773oNd8ysNgNWDLlc6xdgZXZyBoHhrzww0MxgBZDXierul2vtUUWqvqkYVulXp2uc6z1BaACr/Tbmu228ayK+uu/Fr2978Wo5i7vtNJa7fkz6/fhg2o+PzyfxbNqPSW8rnzg8Ju1eYjsVrEnuthFvV5v4zXwZb1ZNzJHMcn8SjCTKl1n7xdmUqpzjtV7E2f4+/uj5IP7xj2bx2fAm+vffxHiU/UGyox7XGPXvAoQeM6wes5+qnvnbAqy6r68Aq3ptRzZTkSq8TzpogwbUTD2zjvgZcBqvu12GlQErszB5zKrXBUCztrUKkwKsjszRbh9YIN7fNmD120zXHzO8ev/mj/9VRxJ4pMNVw1Mv+qgzfNjcckjHMuO1VwrIeQFbHEgMES0JBLDyxtYmuyXIIkYIgNW+F++Ydi7WMUeqBciR3Avd1kkttn+CD+NQ2K2BKH2K0mfqvG492BQy17apnAoFJZbAsGq8ESTV3iyrox+EmfDeJGW2nt4GNAPlYdXrWQ5ollMyULQZJN2OAlr+RaazQmvtj/CBIAWMyVJjhlWiw60ZdF0lGih1tLStBMmTSvkZyCPAmmcVgryLMiNXc27Ko5p/gAAmus0mBkSuru812SVyWA2W0Ph8P7WYpRyQSQI3eE3NKZjLnLdl/Yt+ZOowR6OhoUvACoaLACv+BLyT34SjOT2JTOCu9evYi12E5wrMKhhW+8bpSfaxcuKV4aHUdadXTxn3jSajY7pGHZ+MzpaRplIBy/DeDCv7Oxn4WK9gk6UMUH5peAO42JO2Wvd6GuJW4Zxoeflyia9bhXxJPxPoKHP/4g+pPOyYwVN0wCCQzAMwONN71AwBGCVS6SY2I4fZzOQL54Q8M6tIDvSnYdaeknkEWJVzQKZttfc+pReFbguMOjmmgDSeH0bKkebqA6xNIBsMGquWwZgSspIUujEmLc9gM3Wyy8RsRnTPljuIC/4ChvKqbhuCY0hCUthZU6IfE0INxOzDayUp5ZVilczK75gC58CvJCdH+NHFd5dxpcl5ST2y4co8UFNYK2FSYHh6fuX5VeGoN21vER3+TOYphguHG4BDRW8yrACsVotVzFeb+MvXUNvN5HR0bbKwOtO6mhgDWBVTRcd80I8ff/rjuL25EcsJJlUl8MG4qCYK0EQMq1EyLDuAFZ0DXiGAXABVBqyQITaxWCxVGJcXBMeJPYK1l3UZ9lc9Z0nHAKwoBJUKiMSo19PPseZQWMJCkqcTqWYl2+ukMOGXwIbMzwu0SoN3CkHWK6akLchC8EVKXNxU1f5xBKlI5WuXYvmCPASs3EAmXNV6DXT8BiS/MfOnCk9APNJHAaxurt/IRFwegr1enMxO4uL8XBJMnlssLv1nWTaf3DPIuDiWAL0wP0axjcvpMF5cTONyOojRAclIMqxaWXKOQNQoHRlWsIfVJJffUBXE+4OY0UgCufag5wsUzYaCSXEXsBINv8NI43sFWBUTqwoiB3fU/WHZWGGDAqpkMG5wlPN/BKzY7Q8CrHj/Q0US0RCl5EqsRANuyGkxd/36PuLfv+vFz24H8epwEcvhWWx6vVixDzJVh9VAQzo+jTU1x2YTs/4uPusv45+cruOnh7fxxeQ+Pjzdx+yE58dSAHbrNvpNxD0eVm/n0ZPp+k8lCdzJe++gIctgu4s+8j/d1F4/5Q1DjSPAahf7ZhGb5Z28OpArAY7ge8d9CmjHusC0mvXXJv6+z8fTkwSsSCPF69AeNwVYcdy5n2D0AYxz3cCGwDgd+d+nP/lcPlUkbpKkBQMLs/UBaWYn0xjN+JzF9PxU7CszqGrANpCPntcqA0faC1rQKp1IOsmz8vPJQBr7QSRjqAD/bOhkgM7+whpQ+1LKHVumVUrKtY/gd4rlhDwoqTGwWpgIsIL9RONH+392cqr1ewmYvt1EE3sxrDgeFVCh5p97brUQaCWwijTlzcI2EFhChm33XgAAIABJREFUMKDF/+V0Fo1SXA1WbQ8EndS/j96cNjCvGjbXF6UELnLglbWb2LYAD/awas2+09rCYC+s3EOM94MYziMGMKy4NlALZLIa6xxsJj6JlgdsrKm82CRilA5iAwMoJWIAVvodzfAcNSHQSgwrTezExrAnAnsh3lkAOZWSR3MUkl7yiQCB1+PrPgc6jqK2MX2Pe3QfvelJvLnbxn/69Tfxze06Tq6exdWL5zGejuLpkzPV3gyMdUdlgJDuhz0pdfapE2B1exvv3l+r8R0MZ2I97bf2D2xW1Lj3MR1t4unlNH7y2cfx+198GLF+E4NYmfkDI7UH89frnQErGDDsAQ7dUVOdqoZa/0pJsl7BCmR/YAjDfRcOANEAci/vqhN5WFmRwprG/bAVI3jlpN81zKMS6tifV/5kSP8EUqUsVv/exygOYilxzYrlCEt4OAzqXmq3MuQupYQT6HLPgkjIfZFD8gNgD+oVmmR5hBGGmYBVsqwkYU+GkwCrFTQrM2G4lrarJg6LVYzwiyMtkKHnNiW2YplX0qX7FjOaPRhn366hbtmnDBT6wMCRxOSegJP39/O4ub+Pexiu00vVd30Bs9z/XKl4n2JBMIofffRRzO9uYzm/E6scBtTrN6/j9u4mLq8u44MPPox3795rDSXxGg9MahmShy8uzs2kEvi/Uz3CY8rzjXXysI3zJ+fyVsPTijrKrPEzA1v6HWomH295z6atRDF/ujJTLYcSuNibjNsGwNN1Qw6RUhpYgBXrteazGvwCVrEnc7+YbYUHlQEr7/0aHhXjVXYUWVNnorBfDyCsg34gVaDhuNkd4tViH7+43sYv3+/ibXMSTe80ml0vBvt9PB334qOLWbw4JcgA5hiA1TDdNjjBA6Xxvpkv4+vru3jXbGJFTcSAsdLtqbul3sm0O4WimDEUq7s439/FP3jWF2D16eA2DvffxHTi/bgrB6wepB3YZAFXg7OqQR7I5bJn+5sGrFrZYYfB1X19rZqlPSfHoU31Ovars4aG69pywCKWVUq9vb5UZ7WAFXsVrFfLjgVYpZqLP7mulKz8MOUk2e1pI5G9TfFlHoNXyZXJvuzhcJfXW6/7we9ln6SFNAUMR2DqYVJg9/d0rP71H//LFrDyL+UvpE7Wv1Av5PiC6usqUtJ7yDdFxoDnhFQaVKJ0J0SVMxW3kRobMei9Lpr+IDBHZtr5brGJuzJc1yjLt7aJa55s++4r75HUxrcNR6UEJjkob1CzqLx5MmHTZIlCEfPxokpqGu4b2swO+zkBThGfySSaOPoBbColm1mSVj5KnmC7oBfE1OuLGeHkubwx5eXEpB/W0SA2A4CFh8e1Hsfdf9KO+WsmCrABF9XP08uk2achqab68sVi09wJiddUlE9gGMwEV6uI1SKa929isEdCkLT7mhzla2IT9I1jJF6AmChNRufZjClQS04i3wWTOAUYULdA5e3T+BAJzTVQUkJpah+iuw9viDRT4zlSCiBpFcc0J0wU+4BWNH2YksubhfMjIIHX6EJRhvG1IeZ1rmtXUdzly+FzJI8tChZMy5XSYp0vYJUonKLCZ+JPNmhdBlfL6EpquY5aSidV7OdIia+TAFacJvsF5BEo+Znepz07dK1V0a4iyO+zNM5lhMvxR+4COHUYkWI0EmDV4IfE9wCz0kBzm6hapaQxndVLUDraoWWgiD3CcYfpQ6GR94gFSmW75rmxNoaOIXsL8iRtM5dbPQ+SwTJyN4kkjdfzT3kvlLdV/VkpJCK/ZSGQG0Kh2gDD0MnHJw41KMP/8sSrqbzAFEABkk51np2wM1TkvKnW3N8wOm3C6KKxZBfym2olkUXI8Zr4nY880V0AjCmzv+xkpeN669/n/jWo6pQehgAAHvP5Mm7nTby7t5xJTQ7N9xIwCIPzEyfeyMPOsmFfl5YG+ucxATXg2DJdOpp7AxA7RcBTqAGe1nSnIpZL4ufngiE1ixGR7+kTCGhFocc6v5jfGxgTY2smNpTWSEkWnaIkv6L9XuwoNmq+VswvwCpkgTwnXzdFH58XexJyDAHWSCpEmk7hWV4T+IO4IbUBPKCX/LLKnFhFYq5vNHOddNxiiPiYZQJdrpf9QcJVKQvU5DobK/5kuq8Y8jRwFeC/wYMJk3x8V240JIAdxms/Pz9XIpbWXe1zQqYFUsnMWhPWBOdz6qokT7Gs9vHifBzPziZxOtxFH8AKJqZkCOb96doT0N9Iz3GTHlbaG5Jh7JLJYSiETqigJA0xmde+no7HSlfvoz2svt9lTXW/ZhZueYWlMXzeR5LQZiKei06biaqxUgKOU7JgEoELISs7sIcp58vMbt9SrHWDeLUexb+7mcWfXA/j58153A4vVChzzwuwVFMoAXJsMlV3tlvH8+X7+F8+Po+/M7qNj+LbOO/dxMUl1/hQLJJDc4jmvolmuY3r66XYXGcvPooXn30Rw4vzWO1wyOrHgVCDxSoGu4OT/TBB5/1t9zHKlMDN5j52m3nEnvYAU2jvY4BPsFU2a2oWhjSQYCwBojGdAlhR0wB0J0i7JY1JU9m9WAI0wgsYRdQSShei8T7EereJ2eVZnD25jMnJaayabdwtVrEGFJtOxW5gDaURHOHzBKBdpuu5Z3rPYuCTRtjcT8k8fXRJtCzxYou7VrK0SixAJU3zvnNglvdRDRSdNue6zUOTvVKixPpmdCMm7WkMJqcaUOx7sIezAUspfzcYhJeudb2GDim7LFDAw73GqY2w0Je3sW/uo3/gusOAfRC7yTA2/UznDXxY8Y3k35lgW82F1l3LvJVgq7Wcc3Sva9deNWYIYkMwJs2x41nI2ipgY7EUi4b1a7zpRe9dE6PGU3TuKWpqgG5YcQcYSWOz4nTvV32qfbbARLPAbNBeJu3sOW6ADz2AKjm528+KfyebA3TgsGOgZUmk/l3JgWJG9Azq6hSbOWKpp2XagCKkvG2H0/j120X86vVtbCenMbu6jNnZOE5PRnE6I9WwmCgGjJCMb3dNAif9WJLItyRBmeHIVkPyVcMa0o/lciuQaLO+je36XTy/HMUXn7yIj188j2eXk4jNu+gdVpkDm0leSvh18l+/NxZ7TkiIo12OVGvYRpKyI7vfxfX1PDZb5Iun4ogANpA2WsxKGCcTpI0JWKnMwvtqC3C5Foi6mq9k6g2ww3U4AoCSpC7MIiVxVwS/nmqwKV5B7Et5zgGUASdhyhEM4AKmozBIeaJfE1JGrn/qQqtWtjAWGRLLjDsT3VWvmmxArUT/1nAOBLaPYr+FKQhImX3Vah29+TKG63WcIa/e7mOoVPKtbT0yqEhLISnRKvzyfmF9Gk8sBRyPY3J2EYvdPu4327hdN/IXXLKXw2pjHY1BnF5cih25Wq9iDKjOUAcvukEvXjx7psEGbwEwabMlqOVexwQbgaurK9UJAItYC7Dv3txcqzb64ovP9XdDeAZ2iolsyS4Ki74AK/a229sbPS82B9Qsqp2yv2F9Q30kTx8Ngl2/cN7rg75C3n+VrqoAWcAyK54svEgjegFaBw0ZLPfkJmMNwP+Tx9d8IoHmo5m9Swrf+/QOg+E+Fss73WOww6inSNvl2scIfRnjuNmP49vtMH7xfhP/6dv7eLcZxWZ0Hms8qaLv67AXcTLoxdloGKfjYcwADNNmgNpr2WziHp+5zTYWWxIdD7HlteCxhadgHOIc1j/s5T3MuUGsh5N4vcISYBz7+7fx/HAT/+KTmUCrJ9u3Md7cuV1LibrqVfnCMVDwEFjkimRfFXGjjncXnKqvHdURJop0GVrfLejTn+576p+q/xXs1QGrHgNiAL1aUh74/rgC0/+T9ftQIXRUtZgtmzW8FGb+3WKO1RDR1hhCAjrSR/Zt1+AeZqTSqfaKDohmhmDXTifJCd953Y+PUhVjx5qx6mPv/92f/y7OVDVjpbL1/vUf/6/fA1gdzb/aQrSlizx8Ahv7W6OetbXBFBUd0IO5eACsZprWerP2TcPmKmlDH6pnP27X+3i/3IqejwmbWEK5PyRk0PqBaLUQDpBNcgFW6UVl0N6MMQFQVhKq0WQzYHEVYJWSMoNUPnEyyK2YSAw4e2wSylqLIcmAe/soUShXQ902nZUQlrQ7JhIymxe7DGAEOWBKV5C6QCuvFOE8e+1p00A2af2UCRmNyevrTrNdiLggMGMsKeEAYirm0qSeRZtFgiJ4uYr+ahnN+9cyGK2L0RfI0UCtNT1LAKjbnCSvSe/LHijpA5XsFvx3aCDkWTWdya+rN+kAVmLA5Zv/ntWgZNWKRhZrx9PZ+lNSMxYoDBwxSMXQGsZVpTcmUsLGVWwudi4nL+pdWuIgBhQAHwlyeGux2lOwuLjk5wGtdLenP0TaLgvwtET82Kh2/96+ra68KH21YKBhVPuY4dNuYGIDlsG8PTzaz4r/VcGeksSkbqMHB7CieN6PmQAPNQV2/hHmh+VI4cJZ17xke0xLXONocVeSpRsQNRXpmcB9NE7PH0kTaw3oMI1q6XRbakD1u3A3j2OAqAta6ZTkdci505nqmLJXAWwk26Cs5KxKuqHItqylj3/C6akAcZ1fgZAF4LiOFGBBEZbSTXlW4XUiCr4LFQr5bc8SPsmMmbkmc6YkMnUMXBD4nSYu2m4+313KU0am46NnLlg9PdIcM+1piCduFS+NR9T9chtffnsb724XCcJMVeDgu0ExVF4MHkKUcaPXE3vOkPxZ6asZQ95OsY8AF/coE1wmZuXNYMDK8h77PjS6x0jlo9nitYrZgbm6QKWtmFgUj8gAaaRtdGwGVgFJZmHZ56I23QKsKO4ArWpyxppDkcmT2Vcr9PyzkxNdA2oClku9RjU5+Tz1/g3GH/e6LqDyWOpW07laD73Hsf6XFDCTWRNjr8eFCdPS/LNghWFGU6KJPp4Tw74K3LPT01Z6KXZSTsTEdUi/KxUeCQokbpqMzE1M+vt4fjqK5+fjOBNgtXJe2fcAViHAqom7G5J2HIpQgJX2ghawmiYbtnxqkgGaF3MVdH8dwEogLU18p+ipxymT9eO5LsDK51og53YTY7bUA9eKmSIaIyXwzb3OwOTVehp/cnca/+/1OH62eRI3IySBAByA8jZtHdEUsF9pynGI2a6J58ub+J9fzOKPJov4ZPgmLvrXcXYOo3wQO6ROu0FsFptYzzdxcz2P5Sbi5OnLePbJj2P45ArYSWvFfrWO/mIdQ+Ra3OOkJ3H9bHYxkp53Hc3mPvb7RfR6MO1gPTiSXgbayEebrX6e/Uds1GRky9MuvUAZaPneMbuQf8MUKEBLrMPyw2D4Astj0pdB8fT0TIyVZbONPUDJlAHTJCbcS6ydNBYA1vKyJImxBmLJHHLBleulwat2Dcxrxcln/uDvx+9zvbGeAK5yvVqa51mB2UC2uLGMVk1f+luOWJfFBhnFfkiTexr9yZlkZrDm5L2TDV+FpVRN6IFMBhhoYJBuHmmqKYsH9lZqi9W9PvfrO91XY5gMyNum7K0MHUdqntlri8WsROzyGtGbNdNeigL24APJv9dx4NrNIEQAKwB/AU/UiTQUDMgGQ4HegBqsWzSXoyZi+G5jwIrjxZ6caY74+MhIBtaMt5eW4WVhW54JGJpdSbOSCwxMAVAdCqxCSQC7KhUF8h9Tih1ANiwrwCT85WROlTI2JxaapOX6tK5FAfewhw/7WByG8at3y/jL62UcSHx9ehWnZ0OBVbOJh4ODHkw7GGwGiTa7tWrbRol8u1gvAf28zsNeXTesk/2gn1fSWfM++vu7+Pj5ND7/+Hl88PRJXMwA3G7IrbXhfgb4yNdFgBVeUxOBTwasbFTtD9d7NJz0NTz33e1S2UDj0YnYVQKslEDnmprXMZ2MBFqpHRDBhdAI9tBVrACs7pexWVLH0mccgkzLIapJXgU1iTzWGPSZkT4VcO3zDrAskAoUn09YPvVqUwJYbDfNLQT+wXRjLaAGOsSOtzrEEwoVi9mSHtM5PEr7uryJG4H2sbOnpvfXBKwA6RaLGK4bAVYzjhEsKwUnGYjTOo9sDSwQZp+Giq7TUKD08Kgk1CB6BqyQbjebWHLdyOPTEkVUAtQbPDevaQSbMHtDBmWAHUijqA27oSw8/exkGldXlzr2DNZqYHZ9/V51zuef/zjmCySm4gOmd5yHfdyPPAZsuZNTZNmHHKZt02PTQzqltmU9WAnfrG2yOoDxygXa+RAwpZRAS+KdBGmpreutJJzyfaUME5hR4QiAywB1PD5D+gSykoGkJSiJFAYpALe2sV7da5CCZYKWcQzXCazYDWI5OI3fLAfx5WIQv7jexC/er+M+xrHnGme9TLsP7g56gtlgoGsSmSrXqOwdGEAiGd3tte+J4pHKH9iTZ8NePBn242rYj5Me/p6HeLeNeLdj2ERe0iji7nW8jJv4nz6ZxN970ouL5n1MdvPoDSDEHANtZGafgBU9m4D8BKy0nXQM2n0sEuKp/q2lD+Q+9Z2u5WEV32WUf9+QWsqnqpUSRKvaUPVK9vTucR4+tjtUA0XFBvM5LKZcvsZHHqH1+AVyFVjVvvcCopQai4ohAavsMbwvV19QupbcJXJf/94e9/HL/55/d3/P7+PI0agj3llkO7Vh1gv/pYBVbcqWnZjyrIOrA422mwsGiqoBKy96Bg0kB+Nk9AYdwGojphVTKsWY/gBg1eoes6G1aXOxqo4sK9+AyYhJwAF2VTGsKsnhIWCVABdG67yMA2kWBqr6AFxM3ZSytI1Ja7pdUyxrRCWXY5IpeZz/LF8a3jcFSW88iv2I7x3PbLep51gyNdW0X4uXabR1o1VDVxRP+Wd1ACsxrNKcT9GlbHQ0QQlYBVPDm7cPAKvajI9Nd76iLEa7jYnQ2mr0VUCXxM6G3irM2IgArCaz6OM7k8bX0sWn5NLwyMMPgxbtJfwQrKrEpTR9pnHZk35Gmg+bU7Lf5HukKRGJgfXaagKfUwtD1GbB4bHFeUEWMoAKDXW7EGiKsTY+s/W7kXF/S5FKaWON+B9JZMSualkTWcDK1PL43ltyQF733wWszLKqkQubjo0ccxNgEgtjEXZYYEI5k28VxTTpgE6cy6Wwc3wNCLnBqmkSrxVjSRO/El1XmpPBXeSaAuxyAW0nuEdiiN7YD4FWPJMYVvJCMkhlhpULwgKh2tdTX2tN72Wu1vopmbVhNomaKwqW01OHHAhANmgs7bcSpWl0tvY/S7M26+0N4Ol1JwsDcEISAIoUvBWYLbEhy1T4uHHUQl8F7WOWQXdX0lWfiUtu4PzZNnN5X/AYtZ4WiArzb77exZ9jUvvuVuspZuSVusHrKC+G4wZmEKoAGyfXFKifgGxdiq3v215sDhhWAFY1ILCho4sopQPhLxe9BKymap4Kh+D1A9IsFnMBVzCsYBIh/0NCXkk4vK7yuDJjymtemaWXzK+dHu2Zvk1bwJjnY92lgOX5OV/4a2lwIlq0p0y1IfNnAVA/BLj8dg8ES2Z0/7VpLK2ntK5hDUF8AtRow6piTdfkLXZKp5pMxzp3MKsomtuCpgOC66fFQDmyrAqwUhGwh82zjSezYTw7G8UFloGHJoNB7G9W96IufsCyfROL++tM/kwD9FyJtVfRLCGlZW3MhN9KKOoWNd3jebx8jgys7nSwvu/7xOms32FeCYDhvZrK7qn2Q8BKbDkCKQQiO/xEkezpeCdv5uhHsz3Eq8aA1b+9nQqwuh6ey/NETRmroQAr/7wAqzjEdNvE89VN/LPzfvw3p018Mb2Jq8FNzE6RDIGpUKwPY7vciGF1+34R96tdjM+fxtXHn8T0+TOxuNgzDusmesu12FQCrIhGz1okFuuIxoDV4QBTEn+5QxCGpsAJDdhgL8C2wgPGCb3lG2iJZg1hzDCBiWMDZwcp4ENGg0RxPCcgQfJTmxM3/Z3WyPHsRPI5hocD9mpCcmiCAUo0p/cAQwERSI7GBKeYDdnWDDB6dEx9T3C9ayBVK1tnvymqigGdaggLsEq2d5ryl1RXEqpMixRgxTBRkkKm9VgsTAVY9canEaNZHLBhyAFFyW08w6oF28bfStxMQ3t9j4a6hijUVPIUwxT/rgWs4FGJhTQb2Qi6h/R+1AJW9PKVCtzisTKFd6Kgkuz2SJaPgFXLsBqMNMiCYTWiJhFgBUi6i/Vqpa9PJ5MYrg8xvt4KuCrACmnjgE+kzFlbtgyrrM9dJ7ebVhtY4/0oZX/yrkp2VbKsAKzgJJrJYcDqsKMxtzG5I9aPgFVfFgpmWhVQUs24mFbRi7t1E+9XezGsXi93Mbx8EhfPnwiwmgGmMj8UAA0w0lfTK1AKyeweZs9Q3lFNYy8o1gy8o9akjG96kgXCMt1tbuJ0somffHoZn330NC7wQYS6dIBts5YvaAtY4Rwllj1rsW1JkEi1rZUXdA+RkJqPJmIdze8x4u7FcMC+to/5PSxawMj0sBoP5KMEYIUZugbqsNJ4vWlYvrqfx2axIppN/rqwV+SKRVMq2bOtPeRV1e/FbDLy2lhgVZvmmYBVysHF8hBuVjWsdCGxUigS1hB9A1WAsPgE8m9JBT3g07k1sVxphgzDtrCzttTF/prOKUQAhlerdQzWa0kCp+zTJO9xXymFM0M4GCRrLkx9bgWEXwtgK75Uo7heLCTdXmx3sYLZpQE4EldqdEuSqd+pF8wydP/J/QJjmQGZmU4wFx36wjmxJcFU7ChbBzSqM/j6u3dvtY599vknsdmsda2zTwB88WGwCcAKyTxDOvtwUmvw3A6oGWutqgFmy2DJ4XINwLjuuh/eK83uaU8VTEWARdUvyMPT35ErF/BeZaPTQwUoy8cqxSJt33bcJ7QCas/guGCPs1QtL+WOWLj0QNO43w1j3j+LX7xv4ufvt/Hru318szrEenBCpKx6ibQ4boErxloAqRVOKgWD7ErSpiQHNkrG7u3jpLeJD89P4oOTaZz1DzFlQN7rxzeLTXx5t45XDSzRUcT8dXzQu4t/8ck0/u5lxPn6XYx3C4Fz5eukIaK8PVP19dcArI53dtVL3Y78walynfadzvXhz6hnzI9SIdW1oETO3wFYiTyQfWRbR5XJfKvsOIJLj+uvqpWPvrP5vnRhEsow+a2Ald+jm3H9l8+tr2eP8N2jcvzKdwDB7nCyLF4ePEAmqFVVcdw8XUf8m//jX/r1tJ2Vm6bu1NNn5vtOnM36fPN9P8MKwIomazimMD8RANCmASRghdcO/lW36128X2zjfrMXG8Spgl1JYDdxiVvFDaWev4wdS4qUv1e+VZJwsRCo0K3irxaUBLXSZ0apJtoYMJ3m97Y2Wk/AStNpPkktkpElNGcvIkwkmEACSJGwwcIrE+zeQDe4ZEcAVkSkUvmSTvL40HYucho9pvTSomaj88BrpLy55I9g0MEgnSegTE8UhSrPAZgj++ixiRJbv1zE9u6dWGNdul9JWtuLrW7N1q+nwyKRRNMgnfTnmSYiLyiKM20+4wgo7gCWeFJQBHdYKAWRdK/brAlSfmgPrmJXcaDFJiuTeJLXkANizI4vF4AV6WtlUNr6alj6VybvHnzZcwtpIN5a/TESCCcZSj6WJuxmZaWuN5sEmVVKIpcMK+/s7WSY98AG3gX/WsBKt5SLg5wl1wrpP9PzXolS8jwqdlXJAv01ftsTZqZig9gCWA1GsRarCrr9RMmAMK4U2J3aeHZSbU7JzmufNNlNpWjDW8c+bvkTxXxK42mAW2vkUyKZALFPb4eK3DKtuog603ObsRdA6b8nyy9ZU/XaWmlgSu8F3XJ/5TE3OcLsTs4zssDp2YmLLtFm7SNkwMrmo7vD2lLXNFTF58SMukTd5LfBMdYRtrkhk4nM1ihJ5MNzXPfHw6jXDrLZWdHreBRQ5cXA/z+yHXXNqpgweEDhsthE/OKbm/jyN6+18ZlNcfxtACsYR95cHkreXMDZS6Nd/zVI6D6/f4/i2JJAM6xMOc7Y60MvlitixT1Jxr+K52T98/N6w0aiBFgDYEUxZ/8qA1YqppOSTDEJi6p88vSYSP8kbTxKG8q4FYYVhdbx5rH8V+ypPqDdsgWsim7favqzsO0WEjxOS59OcK9O1uOfM2vNk9fW2DKl9N63PCSodULmmW3Ra0nmxZOzmE5taq/Y7DTJbI9beg8YsEr5U4dhRdPmjmIraffZOOLp6SiuZn0ZsdPQS2qV56EkgcWwWi9vtVYWUFwTvWJYjcY0/mmq3EoC06uog8b+NsDv8TTueK98P2Cl6+YRYOX6wrVAnT+lA9IUkNQLywpvqZRiaY5FQ7bZxzfNJP707iz+7d0s/mxzFdeSBD4ErIZ53wDqc8dPdpt4tryJfzTaxD9+cog/OL03YDXdsKWLRTLsjZUUuAGwul7E/WKnFKTzlx/GycsPYgiAzLqNlG/VxGADQ9uDGMGmTNIX6zjgYZYMq35/E9NJLyZDpD4MBOx1BVghLxUlhNmT075m7LkpYc1rl6ABN5Ru1LjXxqQRHw6xICmQgBXOHSl3bM/crwC/w6n2aGTUsKHZT5aE0xwsAdJMHysHQOEEwXgcF8XpI6KEEMdqa83MYYfOxqPACkNHGfWuGiTZVdXECZQ6epPyvo+Alfc+hQtw+cNcGs4ikAOO8a+aqf4Q0CpwSLRig+ieY+l/mH5roNUCVl53xQJRk48skIHYMvZ4Wa3vIzaLGBxgRmyjNyHh2h6slt7DCkGOnzHt6ZfoJvG4B2kf3nOe7mTk7uaU9+pkYrHYlPgGswj8gDSonUIkYKxiAN1f7mJ8vYkhKkoZ6loahnQT0AqzdTyi0oLzwdrehpRQD5WHaLKJ5VnFp9ijDKwywiAN2AGt5G0lRtVYRuNIAVXXl5YM3yVZJxi00vGuIAWB+zAt+nGzbOLV9SJ+9WauFLLJ0+dx8ewqZif9oE+dYiCtmoA9j1tppz1jgySQBv7AwKrfArQG9UO+Vs0a0Aq8cRX7zXW8fDqOv/t7L+PjF+cxZhgt1hgeQU0K/wvVAAAgAElEQVTLsOJlwjCB6SaoSJJAM6wecMRzSllBJwBUiwWyRPtebTb7WC6alHR5H4dJC2DFJ3/3IL2vfmTD0Od+Eeu7eWzmy+gBWG0RKRusck9iEJu1kL1D0tCx92TV3ykBVHKyfjBTwju1m2rtrLcEWNG7KL3RrKwDnkfsney3lVoMYMIaJCbzQQw2M6z2bDsdwMpyLGR/Pa7TponJbhdT5HcAexneo+RcISo8V0++eBU6Je9bPpNBhcE6MBEAP8ME1AOqyeWTN5T8U8yu9MUrphWPD4ubIRlrVNUQtbfzb2wJNHDaA0btNPzi9968ea1F4rPPPxWrcDjCjwpfzZWep5hYYs1NPMzjo2og6pqyNnCiZzV4R3+eqmkNkh5rsONeWR5FlgkiG+V4F2ilfiilnGW67gTRTQJWgICcxvKGrD37yPiix+0PGII0mUQOI2kfA8D+0Wnc7UbxatWPn327iJ+/38S3q37c7FFtnMZhOA4S4G0ab/Yr/ZaVSVnDp/2CAZcj6Gm2HlLXJp6NtvHFs8v44OwkpodtTKR5H8fX8yb+/M1t/GZ9UB0fizfx0XAZ/+xHk/iDi0OcrN7GZL+MvkC3sqo4BgJ1ZYBF8FD9KJufI6BVtV23VvUO4Lr1yAnu/uTx748BmfpO/b6Bxzz2shvy8S9STw1rf4hhRe9VNWkBV5bM10D/6BOp1/toQl6A1XGgegTQeITxGBLRY0lgh12VVhLHMKmH1JIuw+z7jlD39XynDvzrAFb/9//5v5nP8ADJOjYu7Yv4a0oCAay4QAejiQArphHiUWSiFQ/L5r7a9eImAav5BgmOi40q/DMYvBMR7sapD5SrLaUYVl7YvfHk1wrQ4uALrNoEzBgKIGuMTTt3StSRXcWNh1eBAjnlXQXLaqsChoIfyRDSQEALxcCKNJPGxxQUgCDjidgbgHJueQ0kIQsUCwRT8Nz82nPQYeggHdECyTQBPXMyBPi3al5SPtJEXBdHnkelnKTUDa8AFTQsIPw+bIjFMg7LeewX1wLifA0kI6lkTXljGWTxpvtIdOr0mZyUH2m9bCgjS7FIGcGrhoJ4DBBknyhtSmWU+/1rgc8hy2GOGmwsb8RFXlJqCIHu0cYDVjXR2/LJeXLxi9eBFi9JD72JK2UjsSoBnQBtAqxIkhtHXz5bJFfYhN1ghxeGLq1SdoD5evTdtnk0Y+gIrCUA1WVY+QJVseBb6whRtGCdn7AFrABb9V5pHuRbA1hmqibW8wKrAKgG41j1hwKtNsR4A1wl461eYj1jQjj2uEkpYBcYwuRe4QXSR3sZdupMNhJQvNXYJ904F02boCfl8wGTq3uyPQniOGlSk0BUAVa6v1tJYDK10tsrHz0n6P6XpHMZGcxurbQrDJulcc/rtJruvUKWo9kt7EFHEhDsKmIcVBBx3su3zTxsjjW/VQW43rfWn4cUWr3vxFCODJ2WhndcUn3X5Zk/AlZdsCoJCm7KErCiYWSii2fON3eb+PNffS02FUCRErhyIs/UsCthq/Wl/KvKw8rAWAFV5W9w3AO0JsIqE8Dl9LNikHH5A1jx/EjV8KWCOUXijhhoCUgJ2EtfIqW74osjzyqnhNYeRCEMyFQm7Kw95SfVbvwJ6uhnOtJvD1p0MrQuWRbpWHFem5cRs1AqibAmnV1T8C6g5WvqyBaSlDI9A3R7psSqBVFaynkuMBnLJXBLrLS9mk2KZTGrLk/bY8Ex7lK/eR8qxpUmZoBCwFgnYAHASgUQa96uielgF09OR/HsZBizIWId1kEPJHyt2cOqAKsNDTjSdr4u4DfPhUvPGAwxrk7/ko7cUfvyXxGwqnNbx/H4u57ydb9e90sBVrz/7v7G+W6PEfIwJuDyPeI4kTzGiqYQN13TJIh9u5kKsPqTewNWSAJJnBLzhP2D67YFrLyWAFg9Xd3EPxis4h9fRfzh2TyeAFhNSB3joYcxGoxjv6aW2Mf8FtPndTQxjsmTZ3H2wUcxe/pEDGeAqT7mxvi8tQMOryP7Fb+P2fJd7Hbz6Pd5/IOeQ+zTlFJhzsxez9CqUliND8CSdMFe12oZOdOEAWbpPsPjJgeENPoacgAsqSOGSeVgiuH0JEYn5xraKD6e58zUMNVsKU/jsahBLBHO4l5JuF5KAJ+cmmm5ts5GO4zwWm7qbklCATHofjNYJANsil2l3ScBq1YSqKB0wXYCjMSwQg44RsZI3QWYx/pixgLMBF3+KnO8m/XkkXAMXGiDedhbJcncyHagh2yvWQiwOjRzsa56SDfxFQYYYE3uYww9ErMZv0iOH/dwcdDk+KIJgf0IaTC3JA/KC9XXK0MVPF8BIAxYTbQ/0hjyHvAnYw1ieNBbbGJ43cRQNkkOTvitgJW1/sfaOAdv7f2ZKcSVEChPq2RUwdwgdUxeVvIF5YGY5iD/tr+TvXYcZaq9VAwMD7tsVVZePPZKQUVxt97HL169iy/fz2M7Oonp0+dxcnkW0xlpd7uYSOHgPc3YLwwqZEaWAO6VygeYBVvBLEvW++VyF0tkgk0v1sv7OGxv49OPzuPv/52P4sXVRGslkQz9AdcpQxMPHsoyQrIoDIkR4wHItZHZufel9yT1voCfFb6E1GWct7GCrElIXy7WuSdzfmAgTxKwIuSiJ+8gkLjdqolGgNUidotl9FYAVtiQmMXicBvN4VRz2IuOPTnZpxmG0EbuZc1b86t2j+2UX9z/Dacr/a5gVEpSotrH/QNAiRIZlWoLALjXmlCAOOb6ui4z/VNggClXMUAdst0E/KOxAoIyVCc9NFm3HErn0KnEkuVtprWZfVbSbT6dqg77Blko6yrX0BrvMkItUiJdpuncCwBHDL/KL8rDIN+NfA+G1Wa7aut66ice5/XrbwXSfvbZpzEaM6wDkIWdin+mB24A9uobEZAoYOOYWMwQTV6+SsitPT3VF51aUbCIWFHHAVAN7nxPqtjWa8YjjV6av7ch4pqbHGtU1hNAcDOsjoCV6/DOMDIZuVagsHhAvPDCzeEZTM9jOzyNt+tB/OzNSoDVV/OIu5jGuj+JHWsroSXrTYxRpFiCkWtCepIlGME6VcmkpU1GQqpzsF/HZ6eH+Mnz83hxehL9DbvnQXLQrxeb+Nnrm/hqvtU12V+8ix9Nm/inn8zip2e7mCzfxvSwErOaJMah/K6Pw0atpgkEdKV/Nr7PXqXr0dRh/hyxkM7N8gN//V5ApsO6EoBb+yM9Uxb0kkbrtRSY+f2SwAKsalir/jMHl+xgrWVP5/V1h+e2yjjKCuvvOlYHeCRdwMq2FsfhSg6jvHl7v2xrPm8kvwuw6tbPtc+0L7XCvB4c29/BsPp//q9/dehOrrsvtnvz/BDDqjysfkgS2KyZzB0BK4zXsz1VocGFv+v1Y7Htxc1qK4bVAhM/0pgkxyqGlTc/pkuah6kyomFMSVFO4ixpOhqDF3VeUxqKv9RZm17P4uPnqFRBqJE8Mn0okySnk9jcU+mAOXEDtFK6D3rt8hXRHu7EOS+0A1HtnXgBtf4oERT7SlTeo+l49zzURArUXvRvEhPS20VNnDyEiKm3Prurldb1VSAShbkaK8dns4kEpo6LRRwWJODcygPEF1NOA1JGZ8zl2GgLD+tOA5Ieq0jcBMdUwclQfiyza4FUAq0AggxYSX8uwCrNun/LutD6QxVQleCVp3VOxAgBiKYi92G+cUwAdA5MglZm4UkWllMns/713oYUiLDRKABJL2QBToaV2GFslski696gdc2IhpzglBq+DsNKDUl+v36+u5iwbqvYfcBuzCWsfFjKcD7N5WW6DqOMglqglb17Gjby4SSa0SSa4SRWFM4lBeTaS0mqV5maHiBRcReqYiEjj3VfCTwi9nhjRlHHPFYQWZql19TMG2IWph22Vf3eUebXPdkGHAWQJaPsOIV3g9161GkZ7aT0CWAz54nrW2uDWDhmuwgURsKmxJ9ka8pQshos+12ttnNPh1LKIHtTQMqk1gOscIw51jJhT4DJjZmN6esOqaLAYFV6gyWwXGypx5d6u5mpyztOdNzQlel7JnFVHPlgJIo4e/n7dS/+7Bdfxny+iOkkAStgN5mXG5x5sI6nb5wmtDCRRgaoDAZZFqi0wY6G3etpmVt6rSmJluKs8ZZYrdvjTkGHD0ul9ZUkwmbLPj8q1odDscKUopSFnCj767U9eHLtYa2zUa/lfGrOE0yXtC5/X6bGaUZKMWxavhsYBgre22xQXGtpPW/XDPOx5r/WZUvTDA60kzUVkGloWWbQlS6rVEbW1vJgs/ErTQtpRWOit8+muo5q8l0TsXpdyF9SMGXvqix0BMBh+su6znqqQcwqcNB5cjKS+fr5GBYQXosG7x8CVhtJApuVGVZKuK2gBz25QSrkAQLt5Wll0FTXQzYI3WLswZ1d567DjOt+3/eKH7M+CjzU9ZoMq7p+XV/I2ftIRSctcbWQJBCGFQ/FOsd5duhGP+4X6/immcZ/WJyLYfWz3VMxrPYk3mo/c6gF3n38niWBMKy28WR1G39vuIr/7vIQf3hyH0/7yIoMKAGE0JjIFJ2Usvkubm+bmDcRvZOLOP/oY6UFwr6RhA+WFcMl9ibOmS1c4kATsjFgtd3OGd3FsL+zBY3qDhgYNOOWBdoWIKfySNFYATuAle+Lko+4kUuan1g79p/y/URlBsOChpCUOz4HDBVnpzIwl+RDElWOSbJSeR2YHuN1BdsAqbB8eZAdcs1wlWUalpipFmnWtXcErQqwSg+u1rsqKRuZpqhrIms7m3a7btPeL0jK53mHnHEEwwr/qpkAK+otgEUzrA6xp/lOppW2Pa5qDrRKg0rzrJAPFU16LiooMRWRBgJYbRZxIM3xQO21UdN9GNLIjaLp28tqnYCVap28xsXczWNpaS3gs9+LbxcPVspagT9HeGmqTnJlC2ipdZv7at7E4LqJ0cYeJ5xrpJrIApHRwLAClGgZVpJr1tlMx8T0FdP0Xkhe6Xzs3Xg0Wk/Tde24/J1Tyht3SqAlYwlYCbSyFLAY52Z0+Wckh0zA6nq5j5999W28ulvH4OwqxhdXMTmDEUgNvmsZVlrXBVCxlsOq4/pjcAkg6yF4AVaAgff3TdzeLGK/6cVqfhf9mMcXnz6NP/r9l3FxwpR8FUPYW8OOf1rKXrW2CbCyoTyfR8DKdYmuHlQYpNdtS5LIsaWfGMcaX631Nu7vlgJ6lO4JI0oMq4nB3j77Qd9BOuuNmFUbAKv5KnoCuAGsPEAXy51jLpUe/ZTl+TCE2qj7asDLL9VpUq2HWeIf3u+5lnjq8eAIWEkR4lTz8q1CailTdT4hEmydkLpOBqf7KEu+qvlWL8Uwj2uSYAxY0nWvFjlAQ/u0Q0mfJ0nrDXNbuQMgN4X5SS1HiIBlp6QmO5QFuTTH1ixsroe7uztZFNRgieGXA1ZgAvIeAFz7Yp3OTvC+ginpuwIQi483bwCs9vH555+KzDWbcX3t4u7u1h6cs5nYWGaVOhTkWEPZb45VC3CJe1jHC6aqVCGue1TDEPTD+oiXVw7B2rqihngokvOYA1oxjHC5YwVA7WEeENALWLILYCV2Ff5gnZ7twbBIgBW9RKN9Rvcle/70Mu4Ps/j6/hB/+vVt/PL9Jt7tJrGdXFjynCoNaj+GNnrNOahQCYmsLwdkqsUlfVXmphmXGck026/j9y578dmTWTzhPJP6yxo0nsSr5SZ+/vYufnVD/9aP4ep9/Ph0H//005P4bLaJyeptzHoQOCB0GLCq2k4+tsmicu16ZBCpltPV/cMyujqXj2v17/v3Y8CqGFz1GF3wqwsaFsPqmND3/YBV4RcPHi8BK+qAUh58t7Y61rr1u12Wldd7ACvqzzo+bWvYppu3Ru1qDbJvTDICj/tXAaweH89jz+MeviA7v4e/ZcCK6ZsLzR+WBHIj9IfjmJ1gtMsBysaC9i8ZVgsYVsttvF9uYsEGzMb9VwCsbBqc7IzyqkqmkcqsbKRt/GjD9T0pOglY0TwIqVTBctTeii7JhsSG0JquAxLgXeVPCs/Aw0jNgy8AHX6ZX1uOh5mpABylLbFse0pgaSDT0aPUrD2xHRrMapELLgbtAFaY9MmrZahNTJItLU5Mdo7UU597zBjxGPBkng1kiPHhchX7e6Ka59HbzFXs+6MuSEsbW8CqGBX58GXgyW/wOrS5peG35H+wx0aT2MGQI+2D9w/jbDzxtIQGNJtke7x0upZHq4IWmAKBUgqo5roANqXXwS7YEakhQ3mxrCQVoTFlEkrd6kk0QEuZkOo4auoJm29wBKx4ncmwKkkgx7KlzierQY2imBsdGWCeuwJeJAnsTFW6gJWOrwCr42bfQhYt68gTK7OrMIBFikq6pcEqgabMCmFUDcbRTE4Uzb6CZUUyYLL7BLVwIEo+l9NuQJg681kqqCnUOckI5UoQUysiv6yUoxxIzayo7mMKUTdxzoDVUfJ3ZBT5WT2pPTKsCpSq69EMq/zZYle10hKSbTwVcAGYRb0AK0tzRY9PyaeTXdIQVj4iSIjsfUA/ohDGPQw8UgO9iIvlQJOJ7wvTdsw78aDIpmCt0IjHLKt6b0l979xb7Yg7F2eKa5/9PI71XrModlxxUcl5Ky5hKWLmzSFez7fxs19+pSKNdDxfj9xuSPJ6D0w9DUo56KAkgYppbhsmA90GI8zYqOcu6RsyBKJ1xZAaDttpa01czW6yhM9MrmHr42Ecz15OvA6S8ZhqbvG94Bxm9Dr/FjOqQ6eXt9WKabUp+WOOvybA9uwxw4CipW8Tford9IPS9F3+Fn5v/OxjwKqWHW3krR/V9xhepsFl/TyAtwGrZD2KDWEqPtcKiVCcc8s3eL8TGcEKCOUanTqpsCZhxo/NCNO59JDVMeOZICSGaH7yvuQlBHC4XkgWeHkyipfnk7icDWMswMogQAvvimFlwGq9vHnAsDIwaYNdXWtpEn1MNvM7L/CuyzjtLt1VlHwfw69bNHcBqwLBfAtYbnlk2h3XF19Gjk1aLe41IUaEpeOm4ovS2EDG7WIV3zbT+PeL8/iT+5MHgBUlvtZj9sWcLJI8xTU63m/jan0bf3+8iX90vovfH9/Gs3gfl7NtTMfsdy6SzfBS/xt3t+u4vmtiNzqJi49+FFcffhwHGNbcd5wn9oL1JgZ4qrB3MnDCTJ2E2+089ttF9A+rGPQYEsDAIvAFn6CcruNj1UlNZKq2oh4RgMz6V0Ivb+VaF3NgpTqt5INce7lfL1n7cpgm39CRZYECrNgfYUrSxLD/bTD9XsX9zV3cXt/GcrmIs8vzuLg8j2fPnsbJ6Ynu66MckOsYFqRGZjlwyD9bhpVGJskCLEmgQTmtixmmo12Ee6I1XTdzSwwVXhteHC1gdRL73jh2gFXyH8IDxt4mNHx1j4nhjeFKm5CZtWTVQao9thpe6nwoMRCW1VwhL7Ej0XFl8IYAIfZf9mEAK64JoJ1MwyywvCArrzG7lN2lnURKBiUd1Po7iGEyq0p6w31etd/+fh2DWySBHcCK9DHWxvQ0kjdRpYd3kmt1D1KXixGTCVE1fhEwYj8rTI3tZVWsqmJYFWBl3ozAKmoMBj+efnmQ18r11clm0p5BPFz3vn6/jD/78pt4v9rF7MnzGJ9fxHAKAIpHJsoGUgbd6HtwYPmpmXswj0YxgxkzBDiCDWgPq5vbRbx7exfr5TZW8/sY9dfxk8+exu99/jRmI8BH0moZTjmqoR7T5ftjwKoSAo+1iFwldXHiY8nxFxQR/cFUvlkL+ph5E6tVSucEUnsPMIDCPYgHIxS9rTyrdst1bO6WsZ+vItYMX/dKCCzASpc6PYnAHlhWTk2lRkIG3w7MOLeiYrm27H7WtaA/kRwjadVjmVUuVUHtFCqpqTUPscHEPgErGFaAMGWyrmtZmI+vWQ+UPPCkvgTwdZeQ0uGuJFB9RloCZNHsMBgDWrwvSwe9X/I8YnjBptuQWu01j3uCGuj9u2v1Oxxj9n0G/gBMAFaWCxJKY3+r6YyB1kZrFsu/AatDvH7zrfbvL37y49jtGvlMcn3c3l4LsOJ3SWE2m5/fr77pWDvBIjLrbydDd1Kd8RXk+PDaJBscwd7iXn8IWHVBEIGBmJU3hGkAWB3XCl74Bu+1rKELtGIITF9c9g2ehD5kcWltpcftE2JBl0BNwcBmFIfJVbxeD+Pnb9bxH1+v4+tFxKJ/Fr3ZRTS0vKqlDPooYEHXm0Er+cGqP3BfpL5TQwcIFh3A6tCL6X4Vv/90GB+fj+MCyxg8D1WT9+LVookvrxfx9b09xMabm/j8LOKf//gsPp1tYrx6G9MeoRUrMeAYHhVgVT5WVafUfdESQhKwOqofjpVL1S1doOlRS/rgn12AscCqLovpMcOoGFYQSOQ72NpZ/LDpehfocmnkOqALWHVfbxf8rCFvvaaqbeueNWB1DAdxPVZgHvU1a38xEfzW/Z59zf9VAau2Zsuj5575bwGwas/OD0gCoej+NsBKultohqNJTGenkgXKeJ3iW+ANU8JBLHYRN8tNXC83MScyGtNDAVYGb71lmFl0ZFhBgEkJIAt7ZxonmVEeWLEFkmFFSgVyQCYDFFb4h/he66WO92DDONUxSa00N8rpgAlYKcVjt4vhlsKyWn1ZUpqirj27H9Mz6PUYrFc6Hkwri654kmKQtBd5AjQlfdOCO7W2Wk0WjK4EimiCmjVGrSzwptX62dMbAhbDyGkVYjUw5YGrDGB1tzBgtQWwMm1Qv5vAY01ljUi7ctTCnhdE3agCrFJzLhox3k8JWEGT16iMxlHHwEaJMqFvAStPNH/oo70hEghyo5K64DKBo3gRULWNPgCijAtgvrHAIwnk+mNkXZzqTHtBV69EGMs4ee2cK78HMwtUFmUT5MLaz12gjIC9YqF1JIHFmCjAqhaFB4AVP5TAYC4FXhD0PBminKDRgY015ay8L64/gFJAK16jPKtG01iNZ7Hmz8E41gKsKFoA21KjlgWkPWtscl7vqfxr2mYhvycwt7TUaswrdpx7BSnd93lYeVHrApLfZVlxvR3ZJ0cPNks3XDx2p8LFsPKfksTgQZDUWLzexI/guPCameDxOJpmeaoFsOUmNSfPfSf9IOtZNxS7BwcV5PFvbu+iv1pFb7EQZVmJbmezmFycxuB0Fj3ii3NC4cX8CJLXfdrZDtuF3qe4J+NYJwTmFdBKHjushByRid2SyZXNeheLZh9/+W4ef/Hl1ypqLi8vE2w5xGQ81fvsxiZX4cJxsBwPFpIZDnX9eS3PxM8sLFk7mF7TYLHWKH1nCugyUhHGulSAlax4y1Og15ePxAqvPO5NyXpsnFyPI9AJeTYgwRhvj6MxqtasZOjwHND7+Vp5YPH8/Jv3yJ9ideHjRhOuGGsXMWy6NDNKps1kwPLAqnPTLVQKhK412e+/fDJ8fut7E9YJsaxoiM0mwVBXUo1+xNXlma5hvEaQIFDs0qyo2KWwG/TkBeF7yiALxQyyF4xsBbIjN1BxXAwrA1YC3gRYeT9dsZ7vAKzG8fJiGk9OhjFGDJw+VvaYKD88pwSuFgBW6fxUPpAtIxEZrSfuxYqoS6UkaP81ASvWi8X8rmVYcX1/B7C6X8br7Sz+3eI8/vT+JP5MDKtzSbGpPVQjsA8odclR6aw4o/0uLtd38Q9mu/iHp9v4/cH7eBHXcTXdKLmMwQvXMAWzGv6mF7c3q3h/u45NbxwXH/4onnz8aQQyXaE4IBj4umyiv90q9QvmKjJ/9qj9bhEHTGQPsOSAjtyos84jA5QchPVfwKzB2N7IgBWEFgGIAmSLHemBExJdpb3CMkzZN8CVAF/YIfgQ9RGO9vX3/aAk8QBtjrAX0A/os97F3fVtvPnmTbz+5rVi3J99+Dyev3wen3zyo7h68kTXOqwFGxRzvdLQJWCV11+xR80SqKROe61xD9mjw8CWAI88T8WwYg3hZzVoFJMcHynqi9OI8VkchvhXHQErJfJJ2sRnemFWXSMCmgt0AOZav7UuJDDC0GJMU8lgb7OMQ7OMXbNUWuBhexd9fLAY0A3xsQKw6guwQha4k0eULTAEhKR1hdYM3m87uTaLTbVIyrG0XgmwIhnSexu/V4DV7n4Vw3vS18zk5rG1rjMwkGG+zbgLsCivDG2taZPR27peFCsh/yv1G0wJEYTr/AlQyHOZQ7aeGEjpX6X3aRNuN7MGrMzWPbJ2yh9v25vEz39zLcDqbnOIixcfxOjsLAZjTOVhl8HSoZk+7oXFbrI0fx8XCqs4VX+BbHoD63K7j3fv7+LN65u4u1nEejGPyaiJL378LL748VUMe2sNNM9Op7o+laOdxv91/uVjJYZVJQQelRA2QfMwYSUmMOeW/ZQ6naTeQ9zerWS6zhxVPRADxgCwGivhERkZl+5kxgWwlc/dbtnElt9ZJMMKcHKfHlZiiqTFAqbrkuf7vNVwqJWqJzuJ8y0reeMKZtt1QKwd53M6lI8qAKmUIAVW5TaxWQNYOTzLUmM8xLyfsi6JYSq5uodpA/zXUp5MyQgejBcwPYbu70piVNARz2uwQyUOP8u+ScrcFB83y4Vt5+F+ifuI/V1m3la7m7kzGMTt7V28ffsuDddPY9N48FWAFTWKAKt+X/swg6PdvmkBK4AkAVavv1Wd95Offhar1TzOzk+0lt0kYEVASgFWW8JLEnA71k3s4WYj85ru7+dxe3MvQI21lN91HTCIqydnydIy8FMgSltjKBzcrDY+YeupXtS614slCpIcChdgJTGJACsHWvj1VQ/XZRYBbHFtrlWXbUl77E1iM76Kr+a9+A+vlvHLu4hvVoPYjM5iMDu3h1zjOtg2NQZd9Pit32sN27xWCa5SbeFhcRFwx/tVfHY1jA9OR3ExnWlPxHJnvdvHq/t1fH0zj3dIY3v7mDbX8dPLXvzzzy7ik0kTo9W7mA3YF1dKhvzPAawKdOkCWY/rwMcAyw/1p3WeXM8jOz9KACRRKUcAACAASURBVGsIW8brj9MK/yqSQLOpH7HByo9WCqMj4cX1Y3mK+3r6bYAV9eQPA1Ye/CncRvd2SuhbGeV/JcCqPKyOJyRXjkfAxA9JApG2eSrtVB/b23hx4Q2v0BhLszNUSiCgFVM70e9pGqFR7yNu19t4e7+M2zX+VdA/pWZ1IcFCloBVbX4GrZgslCTQjX7Rx9XwS4GSKQJ8lyKBaT6NgACtRJkTQBSeIdO43By0uO6D6E2YViznmvaAasMSYEPZeXq65f3Lh5LXhD+VE3b6xLOW8bi02HoUG26rud4pfYsLQwbB+31MJ1OxFwA7aMZIhmGBY1G+u7nVInBxcaFpI00KU/vhmEbPUw/hIM40TZaUY4VBr4mXxb9qd3cfu8U8dqs7bSgGVLKoknGqPwUKqNA1oFXFTvfGkJG5GGV4dfUFUg1nZ0oF7FOwy/zdP6M409Srs4CpHurqhx/yA48IboJBAiMyiVI3qEy7LY9D84/kEfCqUhylItE0zMyg1j08C1WmNHhG6JylJFBMuGzUYPkVXb9dEHLqW5Kw7mL20FjW36ljVphvwQPdfx+nKkfPLo5LC0xR+aQckD+dCEkB0eiaIg1wPZzGfDCOJWCVvKxGKpxLcnhk8RzRfLMuMqFPPmdF7PY5Z5Jnw2835Z7IOqlG91suF4/TMExhZ+OG6ZYeWAkga+kr4EzS2zQWSVlSydE4diyqdV1q4+0kR2kDkAcJ92cyeiiakknAi5P5dzKgWulWstf4+ppjChwto9ZdLNaN5G1K0oKNeD+P090hZrAjNtC6NxGTfgzOptE7PYlTZD8dT6PaDDUhhEkI+6+NoDegXJMnLmnZXds8LIHKKs49QfH0ryZ4lrcsV5u4vZ3Hzf0qXl3PY7kxG0EpN5jzZpNH8wLgreYWYE6gkxlKxfIBsNdETFNia+rNRPLrL/NQvw/fnDArOMZPnz59ILmzv4K90PKsmuWUMl7Oq9coe08VK45mi42V5yrQqs5VeWA5yccMqyqIeRYXmT5GJYXS0UqfDJ8PN+8VnMDXCmgplmRNnrqa/zruXU+r+rkCsAAd2mAPGpARSVCjOJmNxa46mwEccgla3lryDU0/KfiU4mogXO9ZLCr/XdwGDXYAG0yz1zHO+0LX0cGeIrIlBriC8bNdyXT9g6vTOBsjUknpMMbsSkRDBseEehmrxbUAH+99Hv5oLUpglEYwrVTb18bL7XomtZPL7ymYfA/4/PK4JdWo81Vmb8drPMHArCc0HOh4NHoIlfcE733FnrmJw27tayAnlvKW1DSYlMBJ/On9qRhWf75/GtejCwNWuhBMJiEVVMcbKSRg0mEfl819/MFwFf/t2S7+cHQbHwBYjdYx7G8j8MebsjfAtqYGGMR6uY/rm1Xcrw8xPH8SJ89fxuTqiUzNBcwCfDdNjGE+sZ5Kzj/I17+Mw3YRByTK26U8kyTlpAAW0OJrQ5e2mlUYweypDPey9hFbOf/LvV8DFTG6M0VWjHt7vNGgDidnrrV438jaYNQpXY/PvqQ/kqXte3H3/ia++uWX8eovX8Vm1QgYGZ6O4uVHH8SPP/ssnj1/qmtccl4M8eVbZ4YV0hcaVnOrS+rMEpcDH4y9W1lgtc05xc/1wym9CWSlPFy+VrAZ+iN5rwxmlwKuEPJteOwegz72SaRNXp9svp4hBrq+vFf53uw2B4f49pvfxNXFeVydn4hlxb3F4HIPK251E9HcyPj3ABDOvTLCx2oQa4ZI+4glrLgEa9ij1LTpugN03mmIpih2U1SOa6/YwBbQ1JDWDDOD2wwrpzGKuG5ivMtjWAm+DGYArSo5jmYjP6se0booi4y9Qn1YYwjFoI4Vw2U8tD9jAVSSFqlitZ+JJJvU5qzvZlcJQEifqjIJbd+zBgmsVfsYMdXvD+N6sY0//Ytv4s18E4t9xMnVk5heXvj5e/sYD3txMoZhCACq0ZvO0cls4k/kqH2zOKI/EiNwvlqB/cSqOcTd7TK+/NXXMb+7jicXw/iD3/swXj6fxHhAiJIyDmMgBlklrKWnkO8ygVWkE8KcaoHEZIXXiFrHVewvHg2Qi/10GMuFGVaLOfJ2Az3U5DTWDPnkQzbmOLvHIBHwwLWy2sS2ZVjtYoIJP4C6fPnMRJdfb041zSB33V6Ah9mTPucN1xbAFuBFJQhqeMv+04vDqFhYBn7Fg5IFlRlVuw2BD379gFaAJoA+rAsaPBX4KS8vB0opBT1lbwxvOL6cz1bSWPVSMaoSsBKbnl4PiReACGbs9b1szAGqvEeb4TcenYgBhocmKX28NgMoHtCyFjE044Hvbu91nwEYsX+tVguxp5D8MewCUAKE532dX5zGxQUEC/oqhkcMxZzop3OXA7/y6tM9cAwRdyDBIQSg8Xn9/lZgk9cZ+rfLuLq6iJNTBn9IeX3Muowd3atp22uzdX8eUwJZw47pbZYDGlA2+cDesvX3AtaOoDzXHvWYAas+UurJudhVf/qbRfy7V4t437uK+eA8mv7EhvcpFpWFgHND8ngfyRftwI8rQg1YyY/TqiYl3kPY4CMnGz85O4sZfUyzjtv5PN4tmrjnvB5cvwzn38Q//PAk/sknJ/FsfxuT7W1Ec6+Ba9nhlD9V2X7UcNO1hgH5rhTw8bFu6wqd5bLJyHokfze/1YbsoAqojy5Ypfpfg75UsCTJwvWoQVpdwtkMakDT/r3tEDVEacksda9VT5BgVtWkdf93meq2xDCAWO+Xv4ttuNk46Cd7J75fgXjFstI1rRdd3X+92x8mmbQHpOq0lpV1PK6q97K/qZbf142E8W3PVICb+gnqy/9SwErytw5VtyZi1cniYdUFrGBYSRYowIo0iKE2dgCrd/OVASsKJhVN9mmy/WuCVq1hnJkSAqwKfEogofyofNUxnUoitpgUFJhHwKqmFnLG+v94exMux9HsSuySBAFwjS0zq7KyWt1qqZfRemzPsX28/TLbY/8KL+N/YI/Hf8Qe2Vra6pZ6US25xsYgCYAASJ9733sAIiqru0dquXRCmZ0ZGSSBD9/33n13ETDG5pcHQhBjjf7I/Z3Alcy8/WtEdpVSfAhWBS2WyWWcNNBcnKbquRkYUioXgJWKSWuiLHSrp09KCkNtsG+KNF3n57GI1hp3N7fa2NiobbdbbbacRpgXVzT/pPCS+dCIHh6TShbJZFgFYHUUYLU3wOrRwWeSQD8VnSgu/LijD3aor5uZmwRyLONvFm6JkoZmmMxmYPKSZIDWuQkika+Q052HROt4OLpNIOQybpZoCUnhD8QNwWLJ2WDwXnB63QFWJ06FzFCTG3nn0dCxYMxTQb4R9PYgYMX7pqLdfAsiWU6TAWc/hUxBDY7GiY5qD5Bwa/qcO+bMNP2IAAEHT7X9cY/U6WFm8cnvcaCK4ChZViENlAyV9Fn6OdDTaDpDmeTYO2B1mGRKC6SziwsoHZjyzxGbowzHzZCftRu9XAxLN3qvoo45g3SnRzZ2BK00N3EPJ21mHahixZSm/R4x3ANW9qGDySXgywErK4AdMBuYIRpgRbNClxg8AazSOXOR+RzRi8yAls5jiGsupDCDRtf5jVqDBFFJ6a8Y+V5U2BYl9kWBlmwqGoc+7LFsT5gzsUemrg2OTNJZZjgtZpg//wQtWWYDoFX7klhdlIzSRyYkuz1gFeAEuZs9YOXA3YA+b6bGDlwcqRQgxbzE5mGPXVHjfn8Q0Mb/mNAnY2W/ZtwnuGdEtHzD9SOZ0AQ5o8/5a575sMGo5tE0mbzOAAYD2MwLi5+TIBg/08XFRQeuKEFokJZqN9oZTV0ULoFKYyvx3hNgEWDEte3ARBS6MbmKWHD+Gr8PsITfwwM3DnQDehxUd5mUFQixlwX1uTdAjcLk2wCrABeHB3+AaSqIxOpzEHcMyUxWixzr1RwLpkFx3XoSkMB1XwtijhEwdUBKptDx5Wwq3gvJBa2lEhvPkgJdMqhi1QAreU+wQJKHX4l1PsKL9Qxn2Ripy8vIpOoBK0rR9ij2t78WsGK671PAalgYDcGq2NK6xsknxnHt+PdDsNEYgwOG6mAfNDN7A7li3ennDthtPDfZyNInbNRafPlTwKqqW7ypHLDazfGz44VM1xv6OGkvmRhg5WBQ47GZ9Kpc1zv84bgQw+qPkg1e4h7nSamGlzKadMZiz9NbmzHqihP1CrvqiNFshXR9gfnVC0wXC9UDDX1MikJJvXSG4p4rZocGYIW8keCAFVqm3faAlZoVUTn87FSyFmmEPStI7iBRH/n5E34wOnfdM1GMU/17sqkon2Otwi8GjZBZbI4zkoUS/KAfYlHh7Zdv8Kuf/wL3N/fIJikWqyWWz9Y4uzzHsxfP1RiKTBbyWP6eDAQBUWGoHp5W7l3hBrzycmGzJba3+3RFSufACmAIWBH6MWmFeVhNcrIACFgtBVgdWnGwzLCYEib68ehH91JfvmHu0wEmG3hl5zZ7ra+//gpXF+e4OFtiKsCK7JwDGrKsintMmg3Go0a1HlnkNPNvJg5YnYA9mTMGjTj7zUFF3y+PYwtRsCbUGJZitInBR68qmhbYMyCfOjfRZY1KwGq0aTGlLMoHesFkYCNFOVVngzCsPbouyXymrPG0oaue0ZQm/ZRgsYEJU2gHrBy00nvlztdYg2GgjSg8doa4zJC1tx0FiQFWzUmJlGyMbvYN/vLn73BbHgXyzdZnyNdLYUVk5jApMyfJSc/2QQyjPOMwIMM8S5Gx0WddR3brKEVJKeBuj0aeZROZrn/1xde4v/2A9WKEHxCwusoxGVHmSfYaWXXaZc1cPkyw9Y7ZaPOJMi8ryvD7fcgAAf2fajvrUAKwomNTWTQdYEVZHcEe7s/JhAFKieTwBCoIWGmYoQTzFi1T7/Yl2rLCqCZgNTaWlUB0lwe63E4DU58aDsGqiBPk38kyQeE+lkhNA2t6QvEryGNmNeagI2uNlpJ5kwISrJIksAoZoJ3fZP/KgJzsLDElzeeQALEaYHnl8fe2bsbu9aREzgGrKlIPg6ETLCsCVmZd4IxRb37JVAtfSl4NAoRKLjxQflkJmJYHnANWVr/QAL+SNI9/N5/NBRgw9Y8MJw7v+KyxrmFPxfW0Ws0FWnGkaOEIxjCP2s4GL+I8GoDrvlIdaKUbM8KHD9e4v99g+8Bwnx7UohXCYjHD5dVa4Bx9AAN4iVqa328giLGsYiBn3m1WE2iY7EoT7Zt6P8GCjNAiKg4MmPVjwfsNfh8/l/sGTmc4TBZ4XST4q7cl/t8PNW5HZyjGC9Tj1Pq2kHZ7lITaMrFTHcxyhUCAVtHXaNDUGSDzoWO/0WKeHLGYJpjTyJ5n1KHCvqywq1vhAgTJMhww27/Hn386w798meG8vcOs3WLcFEjSxwmBUWNY62QM/ajxhoBVALxPJW1x7ft74CDLE8Aq6kXW0F2vOmBX/XMAVl0t5ENvyYGfBPUEWBXf+xSw0jlCJirVWmR6K3CFQxELAxGRhvLmoe+XN76PIarfPWAVQ8x/VsBKH3AAWAVKGIBVSAK5kRGo+gZgNZmiPJoc8HZfiRosA01nthiTQ8Gy+pGcaOtiOlXGGgKjHQe7KiRK0Rg/BqzMA4jPLw+sMH22iYuZG9qXtgvTyiv+01hXxrCyxCt6WFGGZpIQpwJyQ2YTo1j1CSb0Q3K6Lb0iugQOF8KJXUVfIvcF4aa52+4Esi3mc5RFKd8qHnB8jc1mo8W1Xq30b4qqQJZnQujtyOGZNFYjxcXLw0WbGIE7fm5Gy+/2Ylgd94Wam06S5weJDhQHrHRvdaB5+sMAlOGfq/GS5i4Bi33zrcoxni1k4Kp4bE7+3SBbAKcLoIKN1K2ZgeQwgCu+f14DFmq8BmrKumk9JV/W/MrgkT4B/DsyrNjE0M/gUPo0MNo+82KIjZSFlApzHkCUFXDdEawiHVzT72AcunGgM2HiPavI88ZMm4UDFZJnBjg1LBYDWXeAQ2EAwYfudj4b1cjAnUCRe1dxIk9zeYFYorBTwgK0SYomyVFNchRJhoLx2gSxWCQ6Oy7ebwe7yYjM7ivvP4siglUEpAKwsoKHpRybZhMVsrFj4TQVLZkeHTblCbxGB3pMxSQBswmDxTL7AW8niEs64jnzz+wMTTWmwbDyCbiYeAPAitd7sV54IclmzZsBT4Pk9a/I5pHEyaboOrD9UDVLjQlKglU+2dkWhbySCH7m7Ql5ecCyBRa6NnYdGP18nE3R8rkjaMPnPYqXbuJovjIqZx8BVsEGal2m0zOs4jm1KZb5AIRHHAuWfXHAw8Mem80eu32laTXZqZyG8tJwShgHdBRWNqGIBs1i5ilHoCzNJIFkiTjQ4w9dSFKCYcXbZZI6owZzEs+fv16t3fzcABRN+/TVp40YQ8v8RvjvNd2h1xwBNlH+rXG1Zs0ZtQNjc34/i1EWnGJuuLlwgJJTes35BMmMjPkeTQ7aPeMOWFlC1+P/erDL9vDYx+PXOPDj16cAFqflNgalQTYwz6dqbq/O15KchEwwaPmWheETYDJYxPSwdW1AlLMZ9XwbYCVGlZKR7BrrWgvsMcBDzYM3jQTouacvpydcLqZ4tsyQy4ORwLSyQvVFVvCxKbB7+CCGiLVcPcMqmrBpSkmb/e3AWrGbgEXB9xiw7lkqUSAFiNrJVmK66IDV8P5re3CGVS+RsPsWayVqDpNicr+vrJn31DlKC3jh9mWNt4dM7Kq/3AXDygArS6md0sZG+55aV2fj8Rqtmh1+77jFny9a/PHkHp/hHpeTQoAV0gmm8xTThGADNTNUoZ+wJ7NCQ7cMp3SB5fNPMKOR9HwhGUu1JYOqRkaDbDaSPK8csEKzB+qdgCsCI0yEZfqj2Dg2p7GwC/djVJgIl5/uTg9WBcDhntcmO7eJm5pXG6hRAk9/Sd5fDmk4UOPZlwr8lFk52/WpgeC7zRa//Ptf4OtffanF+PzqOc4vLzC/WCGd0+5h1slt7Xk3GYpCBwZgFUFTglJskqxesSCGqLVM6tdLAnUOhB2ALkIYulvNp9kheVvjFGNnWGE6B0WXFfswB6yq8iCJkEyLg7VG/M9lSREioV89Cp7X9fXrr/Di2RWuLs+ZRWfp0KcadbnDYXuDDAUSGhfruk7EtGrYDOtsHmNbtUroVT1BmZkk9DZkbY8N6tPB/V48vVDDjh6wYgqX3U8uB6ZimjSZ9WF6SpBVE0wZ9chagfWoGNDGXuU+Q5ZVeHYOB2bWxZEROlWTTyNzgXTyB8zMQoEyMtW/9s1iWFEK18Wqj1AXlFRZAjOHewbsGIvMuWRatwQ+6Q3J4RD9pg7tEe83Ff7i799jf2KKdIbZGdcSQ5kolwXyKeEi3mBL9CNjdTHPxFqlFxRZOzhW7h2b4qE44MP9VgAm49q5Nl5//RrX777Gan7ED/7gJZ5f5RyVYzJKkKdT2wttHND5Y2mf8R5D7CoCV5FY7koD+ze8PibTN8DGABRyQqrDUaDVbleiLGocmCDo5vkErCgNTFMy4UxCLhN9eh5VB9Ss+YsKp7ruGFYEuDlwjqS9CJcKU307UwZ1O4EqPfOUyxpYdWJzzftKkInrwxlNljob54+bfCsMgrUnS2kLVhFYRNBU9QSPrFZSd1sdExET1Kk5aMUzWItMTB8DTwRC+TNnfomWnig8Q6wg2+Qj2IX9Uez5tg9yvw3WiIGESi+UZN/28DDZ5vtiqAt7Jn7xeyiBkgxK7KvKASNbs+y9qHLhO6EMcLmcK7Qp0k5NXheBI1ZfPLZ0CcaMNf18L3d392J/kbjB58PAAvPsZA32/MVlxyazxPrH/7Hui5oqQCu7BgZUhTWASVpjb/SwBDGcWLRZDxs+dB3DSmCvMWFZ17WTHNtjhn/YAn/zvsHfb4A7rFGO5+4HaLV6SHT5Tvmvg9HW93NONQuDSu/rguluF9F+Vkp5e3hPy2PaPGVryqn9LJ7jgLPDNf6DlzP82bMx1vUNlqMSyemgoWvUGMHGGbK/g+FktUNfl0Qd0jN4+qG7tSc9INPHKtnP4H9RK+rnhOn+ExaV5HrGT+qGJLa3/PYMKz4rv45hFYBVfI4huyo+x5BhFdcqGFbhpRogrw0ebAhhQ+Mhw+oby9Oe71/z37AujG/rPo/LVYeseWNOWq8W7Hz7HPavf2cMK2uKjNYWIIcKQHrCcHpEauuUbCBjWEkfSSr3ZIqiOeG+OJh/VUv6Kid9iTbRSO0LwMqKavexEqXXmBxxQIYflRVMBqaJUq0JhmmuubNyw9fPVrFuYBiTEh4BVmrobcLkHoaGMHuDIUq1UgIHlMMwPGSz6qbnKqJNWGyHm3x03GOCPhjujyIAgABNWWqB8xAjaHV7c6s7xrRATgCKfaE/54RzVxRYrlfyR6HY/EDZwfGIGSc4SSJpk4hNalIanCihcMDqVJRWgPnGZ9NGe5h02Pj1symtTZRssxk0JPpcnNZ4EiIntWmOZLGSHJAsK4FVbj7aQxt2z8KUs1vMtl67x4AHyN3dnZLD+JmXi2WXEGbAGos/pvjQP5MAYmuG62wiyIZRwRxygzB/FXm5n46xiOSXACsCVWT3WcEeiRwyKOW99YIwnmQCVkPGgeny3dzZgT9jL3tiywC80r9jo97FS9t6laeU4s8NsDpyunM4iC5Lvru8q3g3xmMcEurLMwFWBwJW4ynK0VTsKsk0NXXRI9+BSn1Kp1xGjO2ips0AqYCVmBpYE6LhvVcIwUh/z7BnglY6sMILxEHjAB06f1f9PJddBA1JF8RAGeGiQy51mOyGZNYZbDoYfL0EMG2AFeneFpltK8q+fN/T7HRIaTVcyQBnPts1AZG2wfZQSk5QVJTinMAohsVphNVphDnlCuJiuIFpMlG6TpsStMolL/oow8plJiE5iUMyGEtcjexHNZmOFe+beIARtp4mAqXIqrr+cIe7+52YVuEFEms0TM4DzOnBgt6sWew3FgnU/XvSUBREunaq+UQF8mm/FQTyheJemowFHPEb6eVAwMYJgWL/CPzyeoX3he/FQA2TWksepiAC27s1JXLGYxxuRps32QR/H4Wkge89uEXzVIJ0/RTJGAoq3iN5yKOlDVSOKbkVHU+naUOwKn4fe/MQsAqGlT7XQKaUTkaY5wku1ks8uyBgRSmYU/TtJO4MZrX/07BXstAAFHs5oFIAeR6IMTbSc2aAlcsGXQrAvY2+EhRnyHOIw4/mgNmkxTod4eX5HPPkhJTPGc1VuVdyw+FZ0JbYbt57AxcG175d+MQ8mebGDO5YFF44OEj/dEKpZ3HAkIwz+GOAlkpWrxee/rsArAKA7Z+PQUogG63wPWp4ZvL6mKQ6AKuiagRY/fVugf9nO8Pfna5wm6wMsFJZRsDK9mFtLy6f45mybPZ4dXzAnxGwGt3j1fEWz5IS2aTBKZuA7M6MBuy8li6fqQ8nFNURBWPtT4mMpBeXz7E8v9RzJT+3ksX2SVH1PGAIJILx6vSxOmxl7K1BUtvIs9IFFbaDOzuCgIIYMOay2PvgDVzsxYFx6ani6tWsGrtC6X9JhuN4JpCKZ56+JA90s3KPfiKAst1s8eWvvsDm9h5nizU+/eRTrM5WOE5NehTgcPd8ej0oSVAAVpRu6otyTfvioFCm7B2zyvYGqyXdh/QJw8rWgj3rPN7aE5vyTB4rkxkTIGeojz3DimltBKz4RXCGoJUxGk1eLGDHfUANuHIDYZzw5s1rfPbyU1xdnrEl17PFxMCmKlBtbzAbFaBTpNImyWChxI/eopTYYYwt2TVyQLUhmIAPPksacjY4HEsbTbiXYUiGOPSUQTNZswJ16TVDk2HKLblnjpAiwfw0R3I0jxgy/glasb7VGcmGKdjdXn8MgQ2CnPMs1/7KoQBrPsr1yMo3b82eVW8epkPTc6sTioe96vFoeAS2yRfU6yXfwygB5LNF9hPrYUrv6b/4l7+8QZ3MkS7nyFcLJBmhGUsvzrhWyaw61UinJyzmKVbLmdhVbOR48w/VTk9AfUxxuynw7uZe7MDlcq17+/rLL3F3/doBq0/x7NLq5DQh6JWaWgIEOwgiRAJnMAwoCQwQLkJIrG4xfov1NrSNMOSY38Owk6nOdSYF7vcVil2FYk8mqBwe/b4aYJXS3nVKwMqAGfo5soansuJEhQQhQO4VBCHFbDc2vI2n/eyI58/Zl/J6cq8qpkUSsNJzT3DJ9wHJBlWSOotXwSSUnFmSHr8IVPGj8ld57XlKrzcU+oWAldUP7GO4nTnbzEOlBEzwdTSr5+f0s13ns0kybYDs6gOpOCKR2PoxK9lczuVJtSYzJ+uYknM7E4yd3cvquAbJIGH/wPRAPg8Eq3r5JLBYZj5IM5aWSQoh9hN7KkoBO9Ml7ymDhW71Tc8QjjrKjnpjxodvluSA7t3M1zGJPF+fQD9rHQvNGu6jUb9ZeTxgYMu+wQZXekI7wgj/VwDMpioRwVGAlfmu2bU2r2LzGHQWM/vQcYbrQ4Kf37X4yS3wxX6KeyxR8YzQWaCK09e/7cIGmJqpeg9YGSAvnoSfq0auMusZKzOtP2f9piKAEzm+F5dd0mYj+s/FscBVe4t/+WqJf3HWYFF9wDqpMWXv7tcsfEb5KsHS52tHzRj+UY+ks/I37WvKrgf9CFgVqYMhNwy/qgCf4t9yb45a5p8DsLI+yBUCA4ZVPJtRe8U6snUT/qi9wiAAK3mAS+lgmERvum4Yy/9fgFXUiXEORk/dEYGC5PJPlQQSqY+G+ClgJSqjA1YsJL8BWHGTGycGWO0PuC+pZeckgIWUUYg1KZJnjrOsHLDSA+LNV8+wCuDKNuJu4dhoX4AVDwEe6GRqaR8nVVWSP5MfEsTSBCCevkFEfShLwhyaRUJTVvazvSHxF9UEwykJxtTRAxiglR1a9kAawyBSq8RqcIN1AlM0XC8pUXI6eLHfawrAB4Mmk5QcLldrrFcLzMn44PtnEahpSO2UWt+kOLEtdjjudjhutzxRxRBTCp23zAFYfhOHXgAAIABJREFUWWyuJW6p6PH0hyFYFcwiNTQ0QGZRQtAnM8CKDCv+ee/ZFTwcb3q4l6pQ8xXkfx1gA/+URstv3rzB7fWN5D/Prq6wWq069gqp69pIXdJGMMekFH2cuxoCB63oC2JTAnsxofhucipZBAtK/WpFCBmCNrHxDXlgrB7gUqwzXg89eANQil4Sip4NDwnrzg30U1CANYrDzbKTPYpdZV4nbVWiqSo6TlrBws2WOvw8w0GA1QyHMZMBp4qe1b3oUJQosgy2Mv80Y7rFpFuAn38J3HWQipNXseMdkJJ0ltfa2yhLX3MA033BdC51sJEBUgKNh6iOg26yyeBP9+sa4F18b0guO6aF+3QIPFQBwshhkyDYAWnsHn02Pt/pVGu4bo3Sbd9kqW5MeDnUB9QnNg78Hju80nGCZTLFcjJFVh8FXilNUv5rTNIhYyFRY1LSQ4YTy8Fni8020vg+ClipQGZq1XCa4weRT3H1ObhUJoklH93v8ObdDe7udoqZZqHcAaoOILBA4xe9rAw8Muo+fx9JrrwGpKBTDmjFmF03O6cd7PM7GMmKZFgJsFK0tAFg8s6TibnRvWPyKpsY92DSoe0SRf5k3gMCVlz0lGVEHEDc32DaBGjFz8I9gE1VPGfdASwvEAOs7MA2UCqYjf1kyYqfAKz6p+2xFFeARcfWMrbVxxhWBjh6UotLaG3gQYZVgvVihov1QpJApUA5A0sFrfBAE6WaTNpbnyhImQrksr94alnLqa3qAKvwM+J6oUwVqE8TeUJy4HFiAtaoxnzc4tXlAospMGNhotAQDmgsrIHshIf7d48Aq45t+wSwMhaBFzAu1dKAxZuYIUg1vL7f9nsrHMedL1Pc2/g5TwGrYHV0ozZbtWiONKIlvYkMK7JEuFmRbUJfK/79SIAVDdf/cjfDz9zDquZEWUX2VHuHMaz8PPCnYNHs8bK5x5/OW/zJ+B6v2lu8SErkdLnOE2QLypJ4tHAwwsEC/aZopH7CvmzlZUVp4Pz8Gc6ev0A6NyPgqqBXFZMAndF2bDA+skFlau8WpwOBq8IAK0qD4vyRbxVZ25Svm79LPLxaW5zGD1mCIYfmM0oGNv02+O+UwGWAVTtdKFGPaZD8EtOKgJWz6gju8Llh3XF3c6fG4uLsAmerM3kcHbj+ooDuRiLGkON7IYuSV1oxNPR+orxLX5ZeKV8oPR/uv/JEEqhzRFu2gcOdGbs9STgSrKKsepJ1DKsjja+PY1QN/36spLP9jszZg0IiOoYVAQClS3ly6tRk3GKeONPjw4f3ePXZSzy7usCRXi91hakKvwPq3R3S046ZgGoKTVtqEiya95NhRauLmucxRV28xuLIOGBFwKXZG8PKtmHda74nNhHce8mwUss+AKxYC5raYIpFskRySjDxxD8my7FmYF3F80r1G3+wD8/oOUtWgpq60RgzMrL3e1Q0Uqa34YyJe4lZHUTgSRjD+7nEeyDGJCWPm62x+9zzMM4La6yMLcY6lXUVz04yJwhc3T/s8at39/jb11sc8xXy1Rw5AX6uT09/pD0lgdw0oe/QGOtljuUiE5ClIeuRwHAFKuLLQ4Kb+xLvbx/0WpSnso7/6h9+jnJ7javzMb7/3We4OEvF3pomM4GBTU1fRJNF8VyLVF4D3SgbTJ05FgxGXk3zneLveC7zDKLpOkGb0YjriWEg9HJj/WqA1X5XCgQi84b1pJ3TNGEni3GEjPdZjMFWIDUHtPLaJSii2ta+OHDQCor9im8igA6vK3XfXC44Zn3sTCsa8Au0DrsP9iN+7rCBNY8kA6zEpuJwVD1cMPu4xm0IxcKVL0cGlGquls0/AQLWlHa2BdOZz4X+STKSX5qShr3HItstpPL8gZY/7UELISfVR7QgKZO9R2peg0rJhQQuwkjdPC2D0ctUP9YP/HzsH4K1wc9A/85pyj3CQGwyn9gw8++yjExDAo9UvwT7O06zGIy6wiRAGWeXB0skaqpgRnlj4PI+Z5G6TYABVgYKda8yrJed+RKpgapN/GvIsjJQyNQkTKG0PjYAK0/47NxefDguX8QEh/EMbwrgpx8a/PR+jNeHGTagHNCuaRfaYnfIQ4/iDBr4VKket1oyhpX6Xx4gan2x7d/yCDaCuvlK+8BWPZMrmvJ6i09HG/zH31njB8sKs+IdzlIy2lv1FfzIxlyztHs+W1FPEhwMUCmYdz1ruwesrAbur/2QVTU0TefP0PqS7+s3wamQmz8FsuLPuzrnt/Sw4nPyFHCSN7cWlw1cov79GJspGFjDujqAPPY+HUHFAauOYSW2rB2C/cD/Y9XcoHn9yF9/7D0ZsGvvn2fJsDcMuWvUgf1A9HfkYRWAVUcbDjTYaaMErGTgx6IwYbrUgGHlgNW+PuJuXwuwYrNNwIrmpx8DrORT4xtXTOkdtO2YUpHEonNa7CrDh9X4E0FXOpxR8llwiulBAEtSQG6K1typSSeVtqM0WoMTdaJKMf95QRf1CrIznTcU3EECTR0oH4okGPMI4HuUBrsotTGzCecGu9/tsN08aFHutlvcXN+INfXixQttvvebrczNq7pGc6iQTSa4Olvjcr1GyoQQPqxOuZVXFpk6xQ719oEnKcb8ewesrMlnc+yeDm7sKkNQw+LdeN0mIR2TRhNbTnEIVk1x5OGdzZEs6CexkL9PmI4+3RTk09SZfPvcdABasU5jo/zm69f4+uuvNV2k0fMnn3yCFY0U+T4EFrhZvnsxkWkltJ7Nes3MHv5vRekoKlwm7Q5qkMIvQE0HbJjlk2nFwn2ChlNLX3PD4jmag8A1bROzhzfWC+/8lB47KiA8EdABqwA4XDncPerReIQGhLRwrltO5elrYOxA9h8TNEmC3WyOMs3RkmFFHweazXKiS5DU5bQRKe5zDU8NdG23yzdMahdyOftO/n/KFqIO0j33+9WZBDo7LGjG8Sz2EkRjkIniOcQr3bMqAKs++fExQ0PeWbz+WsCeOuT+WUYbDY16b1CpvZDNNIG9lNIQGnaXam5jwmSFWo2mrdRocArJz6cifpoKrJqzyC454XWgT1NJk3aIszgCGgtJGgBW4a8WpuX269C7h9TtDhhR6kvAxb6GBoAVGwce6rTKu717wJt3t7i92yo6m3/OYiiSD/k6StDLzVQ0ACtL7LKpJWnwPNjpe7dcLmRaqbsdYJ/MgG3oFbAjmxsaNPI9sxjQHO9Ik3RjAMSiDzGpBmYO4gfDire+Z1jVWmhT+eO4P6H7WQ0ZOQayjWWmGgVnmMDzvRg4xQM7TCXN/4XPIcHHAJXCwyrWSrxGdz4MCsOYSPHfDoGpuF9RDHdgGOUiqr9oXjxCno6xnudYL3IsZLzOWXjQ+n1/4MbGwpsXJaGXkjPTBj5W+jNnIBF4NoZVSC/NL1GGryemXI1wcMBKAHJbIz0ewBSeV5dLnOVc02RFSt8haaukV6dDB1hZamhXnnS+LMGwMum0AVZd0eUTyuFUbzjZi/2+A6GiUPFzWc3swPfBnmd7zgV4PErB8Smh75T2OiexIwmAEEgQyKV+koCVpZkSsKDpujGs8p5hpetOMPUpYGVntRiETYHnh1v8GQGr0R1eNbf4JCkwTxqc8gT5MkM2sWGa1gPPCvpytmMUZYuHfYOKPJjFGRaXz7A4v5C3CyX+lKpzuKLh0qnG5EjvsT1O9QNOhx1OJf2sLM1YwzlJeMiSStTUi2Hl+0p4YAowC89HgdUmEhmxgM8YKuINq85sGy4d0yXaUaaGO0CrnmFlzTWfA3liHuiBZh4wZFYyWp4praYu9/1ZjZVvJsGeNNGeMa0ctJKJtmLM+fnMtyqkWTq7ffpgW6FvSM4kCEjdimtnLyWZTNfH+VopgWU7RlWfcBDTpUGxK1DsK30GeUH5oIyeQtqfNWkmeCDvB4FWbJju7+/w6tVnOD9boa72Mltf0G+G3LZiYx5Wp1LmxfKOmRx1HjQOWD1Qtq3cRzLQTS6mYRFZEg5YdWCsA+4CkwhaaXjJ/cNsLwgckEEZgBVlbVm6QjJKkDIyXi9/MqaVM8HFIAgWhIBKM2SXcfQ4QdKcsN/utZ9T1jll6q3Lj3kdjCVgzaOdEyY9UgN0PKJ82AvwDQA6nmF75g2YkWRdQ56p+ZyeRnh/c4+///oaXz4AmK2RLXOkM0oRDRiS9I37W1Nhnk9wtia7KsMsm8hnVumZp5Okl9vqiF1BEKzG3UMlMFbDmPaAL3/1d8iTCp+9yPGdz9ZYzkZImZI7mYvxUssfi2CVsawUDOD7kNLnKDV1f0Cr/XuPIG5FZFglSaZEQQJWAvZ5j08TndFFQbAqACsHtRVCkxhQlfEaUZpvYAobW91nDh5cAivOkjfz+tX/dwzoOuDaCzUNJH1IauEKlhZJoDqkIlajmi/aU0Nv+cJJMu51svYUsxZRg0vfYNXLTgygfIskUX6ZgKWXBWqfMtkfnzEOqQhiC6wnwfRkTbNJ1+yZi6GO1pAPzhTQJLk3UFe11izDceh3FLUBPTXJ+uZ/4bm529GTyhp7S+elP1etdTlf5BhPzAdRqYPyxg12tzGeNAzpQKQhA6r3+YlzzhpxL4fc0ypsCkzaF5Ky3kaHA2GrDeNn2w+woWcUzPZa6lQ50PIBnXxD+XMdwLB9xID/nlHF+pmgoIwFOhArSh5eX/4c9nBkOr7ej/CTdxV+uknwrpnj4TRHw33LZdsGKDkTWYCTs9UHxAOTMDvYMZBwq+6y9tGLCM4/zBLDgFzzrmMh0mgoSo/QEZLiFp9NtvjPfv8CfzAvke3f4jwngNt0/tRDNlWY18e9jgGy7VGPSRMBiPwmsEr3RIosr0+6ICrzkerqFk8KjNf5Nrngv4/p+m8LWMVnGdZgXOfx74ef3zysaJdCtl0wZHvTdZN3//MDVkoeH14/w7G6Z6C/P/5n/1SGVSRwWcNqxaKKfm+COMgNwIoNVgBWih8XYDXF7tDKv2pTNjJ3wzQXYEVvDiKMmjIMGVYDwMp0v94UG3Gliw6OBjSKH2Oq0NvohOl4IsBqlpFObbKUaKqDBKO+QvHXtmUZw2oA1vDB5DRLe0xM//xhdPrjQcwEOxyk8xcF3ZpYHVD+s3lI0TuHwJUmxJ7Cdn97pw2ZlFYCNs+unuE7n38uE/aSWuhkJuDq9sN77B82yJMEl8slVjOaSxJ55oZI1pgQOxwpSdg5YEVDZk7IVehbgRuAlRhWE07tXbPuskBfSd1UR8aKCVMdExwJXLFwZBLknPR8pvU8UT3HaoyUuCcArRVHvuk76s0JyfX1NR42G+R5jk9evJA0UN9HWkP4r+gwdymdzNhbNIfSwSuTCXKqy4bNyjB6NBlV3U5fA6xovj5OMhmFcu0GYBUR6PJKcR8Mk3TEPbf3PgSu5BUS7CqNcnXKG9jm3k7BaohCP3421ylZVZQD0tegrWjEa+yqjIbaWYrNfIEinaEdZ6jFrkoVp83PZABTn7ik9ybmEa+SAT30srHknwCpenaUUgrFyIi37Kw0R8YFKBwJ8lgBY95VVlzHPmBmi8Gwchmo31eTChrMIaady1m6Blfr12jEcSAI5HS5gaagGjf0DKGuV3IrVTa05aFCWZn0gsUhvwTysIka1UYeSVicmgCAbcXMxEJiFFhhzF8tAp7l9OToQBm1lB1gFcVGby4dQFV4pFhxYwEALAx1jR8BVv29MG+JowrwQ33C7d0Ob9/dKrKb0dmUl/Df0tstZIB5RjPPhab08vdx2rcBMfTU2GK33woUPztb4+rqwr077FqHj5IBCXZdZd6uCWxrJudurMz7xJ8jTxaX/HIdyQ/Dp14BnBkLNiSBBqBRLpSnvOJRUNrn4HvlPshDlWxS85WAklEZUR0TmsmY1yUStrh/2yCA16yoXObS+UXZVHQIiPFnxiE+BFWiIIzDMphWUdT0LCyTeKixYOFJU+DpGGdLY1gt58YGsEABKywNErKzgOuGceOSBA0p/26u7k+Gs6uGgFXIAPjZKUcao5bJtHmRUA43bSsk9Q6vrhZYZ2Mss4kDVmTzkKHBtfftgFWY8GoflKcOJztOOxmARjLQ9+dzWAzGPQrQMa57XFPeZwJWPOPjv2Hhx+sVcgX7WdYkR4Ko3S8IjJbs2xlWAViNJXk8gTYsb6sUf7X/OGCFU+rmyvbsiu/sgNWsLXCx/yCG1Z+O7vB5fdMBVpgnmC0y5GIN2Ccgc5DcD5wSHKqTAKt9PUI1miJZnmH97Dnmq5VJKQ4mjeO9YOE9amnmXQCHBxzLHU4VwatK+5HRLE16L6kWHyT3n5GsKWKutcziuXXAiveGgBVDWSjfmZKNNNZ+x+FSMzXAKsAqsawEyFtimGoUrk3uVcZxsM8qkLg1Sb6DE8a0ULdq8nHtzW7ZrxTAAKzsnpEJmEjyZabXJsmyikFgpYNVwbDS8xcNkE/oTyee32zKHbCardGOZ6gIGh6OKEpaLDCtjV5ClZrdzrT5yJRRkwipoaYJtszo7dnk18PDRoDVajnHfnsvwOqMcqEswbHaYlTdY3KiT+ZBjSEbYOIWNLs+0MOKA1sNkci05hCMKXKcmhvbtKHZvoBnY1cJpEqYWmySQDun3Bid/i7chxtr1FifnMYZ6OOXMYWbnmM8jig/csBKz07I4gXEEbCyRDLCbof7LQ77SufoYrkUYMW9n1J5M80OeX0PWOlccY/Npihcjj/wshk0hek0g2pgrd8U7YT7FPDm/TV++sU73GOF42yF6WyKaZ7I7F3MW95ngprHBmerDJcXMywXKSZcRwxa4BCPZtqTKW53DTZb4GF/wq48ajDOVO+6fMD161/hk6sM3//OGi8uU/nPsXZKkwWqQ6P1y6Fc48CVqlUx7ihtJK+aEjMD0eysECJua9WfzYThBWI7W8M34n0mpMk1uCfDh5JAGoIba4ksJrHrkxHSfCLjaGNFe3CGB+rYc2bgrbxzbfTtciurO4mRht9nMOKGvxKcFGAVyaKSelqtx72SPYfUGm7qrfOJEjv59BrDyn41fynN63zvMZmo4kfFsCKzlIAVr4OKKvdQU1qdnFCMJCBZoPYHlnwMhTELEq013+4M2DAPHXnaEDQktE2/0e0e97f36olKlyrO5zMNss/Pz42p5mE3TDS2UAUbbFvzbt6gHNYxNIOAFdlVxm4MH1BPwgyQVm8kVDu9BDZqguGveuaeAFb85yYDtLq8qykiQCr8vvwwDABLz1kXpEH/3gCswhrALXh8zxTwr43TwClxs8mwYjjIELByMheBU/Y4VMkckgXeFBP8DQGr+wk+HBd4OOZo6PMo6xAbPOgJ0BlhAKSdPwOfIYEBxqBmLxMDhl71ZKoLAqsihGqNeVKrWjFPRT42Ol9HD+/xcvKA//IHz/H9WYF0/xZrBo22BxFP5CPqzwp/DRuBbmDpQFPXQ3j/8QikCrLBgOGmWn3gS6V19FsAVh9jWf1jGVYh/+vXgQF7tsYsWXtYr8b3Rf3FfnkIWMV5bsEJjOTi2jCQtpcE2uHHZ+6fm2E1BKzsuYhnxx6EIcNK1fO/+df/6glkYDtGgAZdERp/0Pfm9mHCf6dD2+1FYmpME0ayVMxskXHqM6TZzFJDThPRpbeHI+4KA6wa0tOz3A0aA7CKBD+P3ibVWA+E6aI1vQ8+QBfPHWbsXmLxPTGBjxsTmRfjiQzfFjlNFXsflQ6sctNQo9c6xj6g3qq41vtwva43otaS9M1/VdFU0wEvB0asWLdJHosCm+az52nxsHkQmypLpjg7O8O7d+/w4fZWBcSnn73C8xefSBdNEIcSttfXDzJ258JuOJU9HLAYj3Exy7Fi2gtaxQMrfZPpNsUO7X6LEzdyFj46nEzeEqAci6VHgJUbd+sBdrmb1oVSGmnsOMWJ0hw2yQR7sjmmyzWSfK6iQhuS+2GF/Etbv4MPHeAzZFf5NeP7oql8WVXSovMgXZ+dKdmDLApRyF2LLyZPxF6LSXUSYGXx4EySqr1BYDFswABNqzn10wabmOn6OM0xoSEtN3P5RVghIfWwindOnzzBSRI9eyhigmDgjzPRHKCy+GH3+3B/HW2uHQsq4tw9BZGHW9OiLksDrEpKAg+u1TfZV53nuJ8tUKYzRZNTFsTi2HwifEqjd2YlCt9XyDPNQp0pP4wdD48yu7825OiBJL31eO4FSPD5JiDoaYGe+qgNPZ5DTxUMk0IzsvUD3083rTeCRfQzchmDXqabtnHg6SmBkWLhTDB52slM2A5OmygPmEIC7UbYPGxQHkqUh70O8Fk+xWKeIxdtmLYTR/cecYCPUjtGfavot4amPp5QUMqmT8fDm3uGSRf4TSoQvMkN+ngPVNn0TFHdzhLTNEjG+daA6ZDx62vhBl5QelHJvZIG6zd3Wwestihp4kqHDdLXUyuyuCfxgGIgA+OzOWUUSCRjTcqOD7i9ZWrNvYCni4szfOf3XmltBFDVyQJYwHJy2hLkSwVY8ZAjY5D3kocd/8vdwLQvBtwTww3Qtc95MSCWa2uJO/yPgBVNyrn/KigiZcSzpRxSAsivm5tb/cqDmexKglZaxyo6p5pgBwZuchQOOhoZnRK0kkeC7o0VUbb0+pTAAD4CuOLfDQuAKC6HDCsD/yKtj5+p1dnCxjtPE5yv5nh2sZI0UClKwXnv9k+X12kKLkhRgFVnuC7AKmj3ZAqaVxxLRTUWfr9MmkkWLaU2ZAsYWKimiwBIvcNnFwuc5xOsKT051RhzHyRQok7kgN3mA8YaK9ha7MDzsGGnRFoSJTJwDCDtC3ej1A8BqyEgGNc5gKjhNewBK9m22mPfTdrcp8pTywKwij22ax7pAcYhFOW+TWFeUqqm1R3orCCgScDqr910/aenC9wpJZCORPY8y2C0u97BFDohO1ZY7K7xR7MT/mT0gN+rb/HZeIf19IDxDJgvpsimI6R+BhGw0jkxSkArsT2TwqqTjLeP0xxnz15g/ewZJmziNfDgNM88kUbHEiOarh+2OJYGWsmc3fe3AC/lBUlGl0u2ZZrqhbXVHrbWfccXyEV2xTijJJCGOQSspM9Bm2Q4TGaghE5SJrHo2KAbczHquwAd+XyxmSWYzOvM/Yz31PZ1siyMmcHfK+VY4LNbLnCf5Qomm4WAAxnPBCTq0ryh5GPF2sxYLp1PqINWUaCbl4173nSSQH62Gcb5EuP8DMfJDEUzQlkDm4cClRgZBcp9YUmjkk7aGiNbTOuO7A9v6qN5ZgP9sH3AZ5+91JnxcH+jdEB61NH8m4y40eEBYwKNJ3rf1EoM5KVrRjTeH2NLltcoUV3Lxo9pdlx3lIyJ1dOW7t8VrIoArAjeJ25V4TIUysXqg9aN9isyFE9MZEuRO2glaSDPLj0HNgjQDuN7sIa4nj6YnsZ4eHuNtjQ54OrsDFNaDHA/Y23GvdhoIV0NEfdBDFc+ZkUpUCM8Sn2n9frB5DlMMbWkbPo9Zihb4Mu31/jJr16jmV3imDOgJ8GEwE1GMGms8ByCg6xoLs7meHa1wmJG+RDVBKXA4Rpj7JDgw6bC5uEIzjWa1q4f6739wwcU92/xvc/P8cM/eIbzJdMUS8zSDMkox25fIsnplWv2ANxHItFV157PAs/5AWBlckCuHQJJZIYQbCJDkT/HGm+Zjo8SgThFQeXEQecUkwIlm6P/JIGmyQjZjEwrY6INWdgGjBnI0Q/DfSDmFgqqtVqvsKL+ECvH0kR5gqQ5wWgHrGJI3jGgKbQoO4Zy3xzaUI19Qcd29IE9nxO+bzGh9DKJACsyrGT/ohB2Hw6xzxGryzyABVTFr86wIogiM3YHrOx9ezVElQgPNQdzuUWw99ncbTx9796T81qxxV+9eoVnz565OsYMx80GIjyg7PcGUPMeyfgNNRlWNZ8pMt0YMmG+m6xTuCcMhy8C4ztGSl9P2Gv0BunDIaqAGwesvLjTfZVvXEdeGDB/wjXE37+dr/1+zH2WjDCd9YPQEmNXGaDaywAbnJ4wrHg/AlNWAuyBz2eCNl3ibZngJ+9K/O3dGNftApsTySNTU6aIDGDXsBUHcqRnlect6xUjWdlwRZ7ACsyQE7+Brj68Vr8eoUpkXLKmYZ/lgwMCouLzEbDiOrt7jVfJFv/VD5/j9+clpsU7rDLKb0r5TrOXjzot7m/UcV3NMGBXDe9n1CvR3jyVAg5BrQCs4rXkYcch1UAdwLr0KciltfHEkD2YV53lpGpEexf9a9qTEGs4PovOW19rAVhxrdqwyulJLtPngNdYfqZW4H1R/+EDaJ5BEQplr+ahaJI3ezhQcAyfsNOsS3kCH8WF9F/js3xsmGlDyWCoGSvPauv+Z9pnt2dDrdG//V/+e/1tjxBb2aOb6k2vfbc/UNGMe3FEmqb+G/D8rFjyC3fkxTnqoWADlOZzzOhvlKSojxMcpzPcbEvccALGgns8VflsOK7FwduEiZsdkXljQch8MIahoXn29yvgQk32CSnBFE/bIY1YNgNa5BZrm7seXptCNPmDn2tU6EETrSSLniGjPa9rVgfTDv83VtxZ8xEPU5hy8wGQjlSsgBEOZY2m4OSR0yVOfVr88ssvMb+8wPrTT5Guz3C/K/DLL77A9ftrJTe825RubH7ELJ3gLJ0iP1T4LMvxx5+/RFJusWKzkpBttEO125BTi4SRn6SlE7EJY7ZoGgbTGAFZwb7p9F795irpJFFeSoNY/M2XSghEQiYGKei8UyzOuqfRjYpDfhYP2AAUGSz6MIf0QUtXiIeJHyNh43zrZWrWeJmvFa9lrWk1CyCyrMhAiHQ+Shllhq+0Q/NZIHAVDCs2FqGdV48nZNuaDRXVjbGD9PwMGmF9WvcSoOyHJ7XihAeG0GKG+b/RVXBklEAVgccxmzF698gotjYWhsBBMtmmKKYp9rMVSoITAqkE/fjBEY9sPLe+IYQWPrYa14x/bNqg96fNcXhD+q2d1yP3lDTj8tg3ymOLEuDBwWSySPt7/jk9s1jb1Zr0HJFmWSJcAAAgAElEQVTTC0LAlyVKyuydEwQW3fLIYPHsxcypQTait9oYh+nMmqtyj4zPMz2tRiPsihrbXaEpHGfcWQYs5kwG4mSmxoTm/OMxChZfOVNJbaNOMEHSjpAzRYheenT44QRSRR7XrEFyut4ETShhcLPToLYHmMvPqthYLx6t8BwyUL0ANXSzH1H5VM/2VUtfYhw4zda/ev0e7z7cq/BleAWvoflhsLmxiVeeUT5BT7uZQCsaPXMfJfDz9euvBHazsLu8PMfzFz3DKpKCCI7R1J3NvvZpJgaJfUlTU/N4EWuTKLh7XHTyLWdfyLeEa4D300FxY45a4UqwioNaTsL5e6Y+2Wew9RXTsS+//Arv37/XIfby5Us8f/G8A/QIcFUEcrmvu0ExAbbNw1ZnzjTNrBgn8BZJa54kFJfcCDU9a7a7P+4FNASshsbrtqfTO4XNt4E9PE9YQM2zKZ5dLHG5pin9ETkZfWRdiMpvElcCA2K0ppxZBvhlU1NJLgPk97m6DPpZRBM4jYm4j0JsT2LAAr+HWxIZs5T+1ZieKoFWny5z5Kcap2qHZMT7ysvYYL+5Q13uu0aCni4qW+RVxq3R0uMitjxqifAd6KHWwR4x+O1TmrqVCv35IQJll+DphYnOI2dxPC2SXF5s57U1Rk3Npqtw09aThgncazh42Tzs8Ho3wi/Kc/xNscT/XS3xYbI2FrdqgWCQmFlwP/piEEWDWVPgxWGLPx7X+JOsxe8d77CqP2A+r7A+T5Fk9D2yqS6viSQ9ZqGoL2LFTPfcU5s2zZCfXSI7u8QoX2gdMLaeiYBNdY+22mDS7jA5VkBFc/YCCQtHcwOyAtLii81X0BPbguEZJFULHghpm6UDTjJLsIPM1jmYyQRUlaMcpwkHNC75dGDXQCsCK8YwtgxmTw3yKX9/ZvggxxmaXa2mibQ1UJzwi9WniT8LazKdW9T7B/2qC0XJNgFYFqkaOAUjoj9fdSa5vNxMjCntNNP1cbYCshWaUY6ynaCQAX6D6+s7mcW3NQElnjeMOx8bMzVJxNrkUuI+kkxTgf673V77DhPzfvTjH6E+MPzlWl5WaUogYouL1Qw5pYD1Hse6FGhK1uJ4wuGsJbOVxxHK0wi71kz46zHDUOjr6QmyJz5v1gQG+0KNmycK8lLY57XzwRoS20ctuIcsETM65xnJetxtwgW+sD5iQ64+kvfxSPu1HON2hMPDHs3tVqAogSp+EdQ8kXWkPcj89KyU8Sqcr+tJbae6RXG/wWq9wogG1QoJIBDJxAGu6VLG1RxUN2TCcb0dU3x1s8Wv3t3hrj5itFxjlM+QzFJJzRo35k/GrUyVz+YpLlczrJb5wFJgJFCNhvabdoxN0WJ7z6EelROp3h+B+Pvrr/H8IsWPf/gZXr5YmnTz1ChBeyLfNspGC90rlTGeXsl1zXMrYRNPC88YWMqXy8yrBbjqmeCwmMMvt/lwvDxkTnx+yqpWWuBuW6IqKT3ktTSP2HxGKaCl55nxv0nler/JAFsep9gaWEZ2JxmWKh4NqJD8jhYKblzu7CJ5s3lDKL8mNay8VSYro8en6mcHl4yd4z5LanJsKCdQRkuRjfkYWTLHqaHhOkMBuG/ze3rQ3FhM9p7EpPIU9uiZKIu0Z9oHmj4I16Kj7zFTN2WMbXvM3e0dvvziKw3dBJiNabC/xOXlBS4uz0GmlUB8f692jkSCXtRZfuar1ujoBE96YK/NvtGkD885bsJ9ipu99X4vDPBew8BgrDvzqh+aDRlUcS562AFT9Gia72e+naV2bbVFOuE0AiS0H0sOyPObP5csyRancYMjY2xHlvetSl2AI+t7DgjNy+80XeLDIcHPrhv87H6Cd3WO64pM3Ex8W315uqtR7VjfeYo8x14MfVGwJAs73nf3fRvQr7qAJdvF1OurJ9D3WMAT63+yU7n/522D2f4a38/2+C9+cIVPk3tM9u+0J5CgQdKJDTAGgN8Az+A9CIAymFfBbtOwJXzSvuXf8+dGOvWUBBANkIbMH1sPj/qnQcNECXoM4jrprmMn1if4v4/gtoFJuv9NP+j399i9VqfEMsTFzlpLLSZrkExc8/jlrbLzXICVvMVs6EqJuZ57B0UttMASlG0oZZ9Xa877wB5P8tTY+I7BNYz70a/zj1wn9omuqIjPGjCBXdMYhhkWpHfxf3wEsDJvgI8DVkOilcooy1XujWT9zauc94VKNJjND2v1NHPAapoJsGqnc1w/lLjblygcsOKCjXQzu2AsTnkoB2CFR4CVXadeLmCeIgZYcconyVtNIMgortHY9YBV37QECNbtmwFYdWCNFYvDByQMvKMY766RL3bbFvsNsJOh0HSX5ss+cWsYgVwQtOLhW8kjgsyO/PISzXyBm6LE6+tbXN/eoqSJKCcaPDCmKUp6YJxazEfAvD7gs+kUP3p2ic/yKdZTJq40aAlY7R2w4uRTbr5O6Y2VoqRAHngGrhjjo2fs2OKPCYj9nqBPS0RgvsCYKX4sxmlmKv8FK7C/AVgZkcQTJ4aNew9c8U95rcyAz3lCzniT/wvvrxsVho5b90DPrbGoKHmTAe/BDFNHLFoFWLmpKKfG7ivGxozeT/SvmtAEU95B9rBIk+2SCzEFLBIFE3rY6PUGxuE+PQgpoFJangBWtlZsjQpV9npD8iqyFioHrPZm0KtmmdMIapLTXL8WSY59vsDBfXviysWGEj4F+vMOLTfwMJ7vQOQ/Dlg9XufDo5q/JzCVOyW4kSl/AFIjJdpIBe33TdHKfnNUUBuegUopUkfM6xZTgkBcS2OmxFN22WJKyYymWpRSGGuKDJEc9E8Zo8zoZTbBpNxjSoaLmHdH3D2UmqAeqhLz2RSLBYEcPgctUk6KygOKwwF7hgXkmQzUBVgxEhsJ8lGKjAc1tf1KZbHtLDhkfGrdZcgKhDAZdSZZYHwC3DvTWruCxqbpgVo7DvSQdEyruC/mv0TW0Am391t89foDPlzf638bYGU+XfzcTB3j3kb22CxP9WcE+OnfFYXfhw8fUFUV6PdwfrHGYsEDzRiewl8po2pOAqz4K704Yu+mnMQAq96kWICVGKIeoUywiQdhSINY5uj6mSxOPgWSvRhoRfYnf5WPB715VER6ssnxhJubO0VD8zUury7FrpSUzj206oN5cvE6UX7Cs2a3LyS74PXhe2cBbZIHUxQRFLL7cBSTNArN2NeCQj2UBEaR8wi0Go1kVhzR03zr6XgiudCz8yUu1nPQc32WmhSiM8dUYIgBTAQSIlY8TFT57nrAygo7kfs5/FHxatNVSxLUWFPaQl7y2tMECVopvv1U4uXZHK9WOWZkWB32SNhkE0BAi2r3IGAkJuBKIpV3owFWbIa5j5uvURQt5vVoBVefkvR0fwiwb3hWPv39MGV1WOQMaezDvSnOWDH6yCbRva3QtHvb02sr2Phc8DM8bHd4ux3hF8UZflKs8BeHFd6P1xincxXWTAm2YQgLOW9AtF9ymNAiaSqcH/b4IRr8aXbEHx7vcNm8x1m2xXo1QjJnk29AcbAMtcYI0rKeqWhgTAC4Rs3mhv6Oy3NMVpdimtN3ckJ2R71FU97hVN1jRLbYocCxLCXbIkgewR+SkovhYEwPemz6QWoNgPZVDxhgfUGwiKB6GimBBOd5ts1wTOY4CLDKdN4bIuByVT8v+DmcVm1NoydURcEbZ45bEnbTURai3IvMh4UsCmugRjIENkYV311TbBUGYEEpZP+ZDMxAK9t0hxPxuP9iJrOwblXloSVQka0wytdoxjmKeoyyGeFus8P2ocB2s1H6GqWI3GPImJov5kpY5t7I1zDTXgPlHjZbsTsvLi5xdXVpDcDxgLMzSjrJyKnw/GKNaUsfULKgix6wogRnchLw04zGKI5QmBD5QhaIQi8nY59RLGgeXtG42r0jWMI9wqQyZHgbWCAZphq0YFeY0TcHbhOyw1Une/qwkliBQ+NJ0WwCj2PMKJ88jlHfFzje75BPCLymSGZcywSWHLCK9GiHcaUo0BpggBH9pRoUm42SekeLGSoylejpygECgfxDZc3aZKrUxvI4xa6Z4uvbAl9vCtCufkyTd4Z30HNKCnwO5g4gYJWNW5wvCFgxHTrXnhMNcVE3eKhafNjXkt4e9o1k+vTl4mByd/cOu81b/P53r/AH33uBZ5czPoziD0zJFj1ZOEdDwFAMaZPMy7NI4SKUJpI9FIbydk4EAGupgmTI5wKfjFES7EwHE/xMpen/dlsKtCoL7ge8lwYCS1Kv/p5nIu+hSQWlHPHH0dZ/L/W1x0LVsUzhhSkGMMw9wcEqDYc4JB1ItgM8EUOnOaEsax+S2DOpQQYZOJwoEuDgcyiDeWPaWa0aDNgJsvECp4YqEXpv8T0aYBV7uQArfT77TNa8Bzhl6zPO3+iLokGOZyJaEw7/37//INUJQazZbC4PTQLOq/XSPTlpXm81hFkvWG1i/9t/st+nIdHg2+rfp2fa4/9tgwSrnaK5HgKMBlSF1YJhv+GBFP9mODDr2b3WMZIhaSyxOA9jWsGfpRJSAGEvdVS10IGORLs5vKn1xSxhAVYRoBX9FZO/+UykS9w3KX5xd8RPb4E3ZYrbmvuVBRWwUpmSW8U+nL5tZDi3lSAwhilUrB1PDJLhAmTdYOoXQZJe2/YKG6vlCVjxzziYtsxbY6YeuDecgHlTY76/xg/nJf7zP7jAi8kdJsV7nC/naKtCteOvA6yCwTNkLw5rOZ17T4ZoBpZEBW+DDP5vSalZC/n6H7Kz/tGAlb+WxpROfPjYefcxQE7vSQoGA5dtnE+WM6Xj9GUjQ9AAKNVx3KPIklfYjfvU8czzz2rAnn1f9CnB7Itz0Vtd/b3tCT3L6mN13m8CrMTa1uvb9X78HBr42jVF/O2//df/XXdn7JtdKf07BKz40EbTM01nmJGFM82UnHIYZ7jZVbjdlahILSVooMtuDZ0VxnyQDbCSZpXIruu5rSAKhNE2wgCszOrBY6eVnmSAlZIAnWGl6NxBsWA+PEEYM08nuzkGysV0c7jIfx1gFSlK5unVI8EdC8P6VBkWtjVlfTWKhwK7hwfsqwrZ2RnGqxXumxZ///VrfLi7l0xpmaYyYibVnGj0rqlQ1TTlbpC3LZ6Nxng1y/CDq3NcMGWFm9Zhh7Z68HjzVj4Hk5NReuMg0vVjU+qxojqktM+GT02/wYY88EgD13yGEe/rYiGGlZL2gn0Xi9s3LjEtxFaxKbG1ZH1aXj9n6AGr0OWHgbnOaLeD8rvTLfgAK1n0Eqik9IDSixMZVmS0CQQxQJbyCAFWKthZ+PH3ZFjxK1g9fod1SNgEP3ysuB71ft0zQp8jFhApzYaQmm+IX1dNyeP7hjRi/gxeF8pW6WXGZny3k6SIG4yAwTRzwCpFMUnlX0XAyjaSeH4dK3ZjTQM9ev+Z2HR0z4MJ+Y3NogdYv+3QJmBFhgCvf8up4xCw8uQtuxYnJSd1IA6fywFgRfPWGf3qfDJDDJVCWlKCUzIBxbxKxWqSN9epUfPNNVGkc322lH4v/P40RVEe8ObDrSabxjbKked8m6QQN1hRdlC32JUVtuMJSvm52DViIZ+Pp5hPcqSTKSZpKiDATK4NoOf1JGClZ4O+aCoS+MzE3tEzCtXE2oLsNt7wi3u0H8Qa8osdG3cAVmQ9EbB6/eYa76/vxcgkg4iNOdNsmCYqlpL8IejNPNHXnJ4k9cEPrpEMzLknMWlzuZqL6SDAavAZxbCiHFX0fogdS9COz4iKTTGsrMDm57MDncWVrWsyQwkQCaxmAeuMDAOs6LmVSDJEOrlSkghckYVEJojXbDLMlvnrUQAb2UWSDNKLh1R5l/7yUKa3n9hcMvE+yYyVS5GAFYG3KNLlpcgUpM6f66jEtQ5wHEywokDUM+KHe2d26obs3IPMjN6+R1Jz+p9lidgXBKyWs6mYr1xelFgYw0rcQxV6k5ShD2F0byCUrQ/bFTvfOQesyHjoJIvhFakmkoVtD1gpKoMypWaPT9YzfLbKsZxQ6lqJeUXWIVcxp5RPASvdS8mBuGYJ4D8GrNSoDQCrKDT6Nds3LMM1/rQw1PSSz88TD6y45vw1QKBhIcPv1xfhYwJWTYX2VDpgxUm/+Jnab/f7Am+2I/ySgFW1xr8rl08AKy+UnApPcEjXXA2gECcsyy2+d6rxx2mLH+MBL483uEwesMxbzNZz+UlNuXY9faubfPOf0yeHXp015YGNEpGRLZCdXWG+PMOMzBY2h02BQ3GHZn8rbyQNVxoCOWSU295tIQOBHpiMm8+MndU+seZz7Gwdk6Az+I/pgmOMUrJn+EXAKpfXkwZeTwAr81izfU7r1ZtQSQsiUt1tDALMss9sdH4deQ6emxTcvArFPBoYAhMQPFY71SMjMmtkxE6PUfOajCQ4m332Ml7zMQuQv2dYEbBCRg+rHPuG7JkRPtxsJMfaPmxR7LZi0TBRmUyp5XqJ+XJhALtLJOhlU/Jc2O5Q7Eucn18Yw+PUWtT9nKB4hTSb4MXlGca6TyVO/KrJ8mOaKc+mk3tZTcSwKtoR6Ehm8sDEAatWSVeCh/zsjEm3AVYOEbnvjUko+F6CZWWGxQYqm4SQLCs3L3B5G2tvmsIbR258GmM+nSFpJ2g3JfBQIhtPBVhNslQ+Z9yENZChnNxTrAOsEuuN9Q8T1egxuL3HfL0EVnMcTjSFJ7PzhMS/h9dzzDrlwJc64a4A3m4q3BxOOHGwmWYYU4alfZ17M/fyGumkRZaccLWeqTldLmaqH2iNQVHAtjwoWfzdfamAAz6qZE6x5qt296j2N0Czwb/40ef47NMzrOYcnBzMu5aspKOzCMQ+4b5cOyhJFh4BeUpaLW1XIKBLt3RE+JlplhZT83uJpGmr7LwHtOfoULUoihq7Lb2sGlQV7yPZmGQQ8fwxOSpBK/lrUhLZgU7ezDkI86ipIwOJgJUXVgaaWCFtgKad08Hc03hYZxmZFXYW7Qp6qBn4LVN0vrYyZawJpmRIwI+zrTSsDV+0doJ0tBRgZTlHfEZtg4o9mp/HLBHMviUMxnWV3JZvODB62pjHsJjPB5nhBKw27mXLoRt7ITKqaBFizbkBQeHfKQWIN8R2nQbWFM6Getokf1u9+80/D8CqB8Pi/gRQpeTBGNjpungdrvPdU/wcOOrvUze9dqbxUOrlVh4OVOm8+jWAFZlVAVg1CmghW54MbOuveUYSKKESKclW2GOOLx9O+LvrE77aAvd1IikvrYL5lY0t8CkhS5NDc/Yo9Axt+NXqfKPyR16v7J98MKs6QBenVxIoGMlrLnopB2DFP6v53FGy3dRYFjf48eKA//R7azyf3CI93GI1S8HhWtSLHwN04n4FEMpf+T5i6MhfxSz+DYBVBPBwfcXPiNok1s5vAqwkeTV6QreMxFmNNfiPBKzIEo60PY01lQrOARj3Mws34rqSr59bOxCwYo2u6+CAVXweG7Db2a/yr+sbnV39qM/sAatvG0r+zgGr//1//qaH1e+aYcUiJgArIrM5TbmzmbSxTNG53lW4c8CKRqCGFToVWTRcm0iL8sx5hgNWQ0lgyPmiLzQKM1ke5pvCadA3ACuaBnuMbiyepwyrAKx6EMLgq7hBsTHHKtQCDMTFF6N6UQeshgcOF0QkJUnudByhKRtsNzts7u+xrWosnj3Dw/GENw9bfPHuvUxqP3/5Et95/kxNw4fbLcojTaGPKNoG+6KQlGx5PGLZNPjRswtcjI9YUSLC9KHDVr4AxLa5IUzBw9tYH/Ew6TM5VXKguzTQapi0oFj2sUnU8hyT5Qrj+QKT2dxT9szj4tFndiqHAVYBmDhgZZe2Z5nw+hBM4J/7jRGzKsCPDrAaqKl0sWWdqwamLmlsQEkgQSsyrAywEvuKjS9/VsewssaMFHYDrDzRpzOblQmUeVh5hLi8kxxs86Pa1obLAVsi0NxVh4DVYI3ExEGFvtKtjgKsSKknYlDttvY0kMk2ZapTjjbL0SQpyskU5ZTpgGEh74V9x10TRaKbmscE0DaRIJGb7j7+e/r73pvom8e11g8/K4ugAdLOJ5bOMDIMDuTcsAv9TxlusvkhMKVkgBYzSQIJILKYpyTQPBSmNMnn88+pNM1qnWE14xoejbCXt84EOQv5phaoQSngr756I0YWEzW51pt2h2NLCnGLszzF2dRAyfek65OVovtjSUuL6QyrbG6pNDKot2mWNn5Ra206pGWpQ4LNWCSQRANsEwjbNwayYWcbdtfZzff1wx4xrAIwNIZVAFZv3l7j+maD5jiWXIWNUZqnWMxm3vx6KioPKhwtTdO9TELvztfmdWKSUk02h41onSrMiTybHMoGuG/38sDu+VehScCKaVZG2Q9JoMDLYFi5gyrThnTokxXl8j+CawSs5vQuoSxQRZADVsGsOHJCzIbAGifKGDRXVpXCwsPAQr4+i0LeDck3ieSLxZV1E2T5KNL3xP0f1FyziFLKaEx+7fdxyA6BE75GNLVR8JgEKwxr3XvudEQ2Gcl4/XyVSxbIZCtS162Y4EngslLubw5YxZkr9p0DVgKtIijBmWtmaO/TsSfhJlzvLB7ldeUG1hxSPFuk+HSV4yIbI+O+z6aaYNaJISSlQKshw2oIWMnXSN3T9FF6ZGd+7p4Iw8KkA5TcXHZ4Nj4tDn8TwypM+D8GWAXDqqVhMirzCuP9pREvvZDGIxltv92P8ctijb8pV/iLaoV3ozVG6Vwcn/CKMY2dHiddc7I8T2QD0dj1sMPLusCPpw3+bFLiu7jHcwZ+TyrMzuZq8KYEJbmWNOAim872Osr7edbRbJlA+l4+nVNM5muksyWWqwWyLEEyqlEXG1Q7AlYEcQg2kh1srM6umbGDzZJJ5UXi+4t7vzRcH4GOsxFWOuB4AFgxtZYsqwzH8UwpgQKwpEOy9245ZHwmTC4S03wb1tjzpcaVILYnd6lpcjBLb9GlP8bwsGZY7JGOacV0xSPa8kEMq2NT2WCpYbCIeVlF6MfTs8nOWxvOyD/HJYGj3AEreVhN5GF1ffOAh+1e9RSBzMUix/Nnl7g4X2vfLMliP1jSGK8lWSIErPgZec05Ub+/24gttl4vramfAKvVAmerGTJKFxv6SlU4cS8lcHXieiTLj7jIGNURKE9jJXmyEeOJpp1L3n0S+z6a2msw6358BEvi3FYTLmaPTfu0V9EvmcyqKX0MDWARuKkDXjsBqkMwrMggngiwmp4SNJsSk22DdJQYw4qAFZPUmKDprHbtkV7fiOnM9dC08tNsaxqKbzA/XwGrHORa0GNLKcYeWCKrz1OCh12D93cFbrYNrnc1inGKdH0u8I5sdmM6cE1ZbZpPKV084cXVWl6AZAzzkaraI4q6lTXG3bbC/Y7qDbNWSEYnHIoN9ttrZJMDztcTfOfVBa7O6Vlpw6V8miFNcgOs1D83kiEeDqUSdOXpwudmYvKfdJrTjMSusQ+k9FA6c0fdieqvSEYzUCT8YHj/dIaWR+z5ufctyoL3hMA67x0ZQS4HpCm59hG+nkkDud5i/mmhT73/EF+HHkRDWVpnxdIxFrz28KbEvJnIJDP2UUHLCe0jBn5Toid5pDoWS4jmQEuDFGf32jCF1OoJEiyBlvuE+XcZuypMyalAfgxYfZxhZU31016KV9LOf2MnM3zl/n4j7yfKAAlYmbm6XT8rRV3y5iCVycCCpWn3Zvg6j327Pl4Hf7Py7f/EJHWPTccNFCTTl6xNSkCNZWUQew9a2XPMfSYCY+IaRCNk6YzBELOhhT3f3V77DcDK1ogYrWOObVhJc0B1AF3feC4GYMV7zOdO9eBkijRfoU3WeLsb4ec3Lb7atNgcJpikOWbpFLPpRLUNh43ytCRz8gSUbYvdocGmOODh0Ip4QtmzjNw9VEVsbYOGun5DPY17QCd2gODIsATuiOOJ7FzmTYPl/hp/dgn8R69yPBvdIm83ei9kESnY49cATp2a6ckwMmq43xaw4msESyvWTIBXw/7W7ly/jjioMpapS+odmNJwe0Ad+hjDarjuhmt2WGvRv1YsSPdJ5QCaeIeGdrIVMkkiASvK3fmrzO75/JMlqzPF5MbdZ5Qs8LEqJ+5bkB18hVrqg1/bp/eBP6NnBtqnedpf/nszrP7N//Tf9lc3FlQgfwG86JWcaTT4s99GEijTNdCklw0HH5C0B6zGKYpjIobV3a7CgQ8fm/LBjTQGlT2oLNyoLZcHzsDDytbsIEGoozDb0UGwykArN4oeMKyIFochnLYTbR7WWQdV99GN0KHhWmV/UJ6ii0PAqiu2wtl/SHF3jy6yAths8LMdykZ0dBZZRXtCfvUcv3j3AV/e3qMkDTbP8L2Xn+D7L19gNp3iw4c77Fg8pGRajfDu7g67hy0mTY3JbocfXl7gCi3O2gNS+pccCxXHo7FN6pITjSX7TWT4WTvgxf6wB6ycbcWCn9HYNFsfzWdiVyWUBLqpvpowfxC+6WHlhnIy8fvtACvrfz0KMrim3cPSfwbTSVtaINkD4WFFltVjwIqKSDn3m7ZXVFajsyopkGw/GbnZulMqnVPOzEyQBpossNy4ILweAvCjDIjrz5OdOobV4AHXP1Uii0k0ldrHBKmKE9saB07AxARLcCSjhr5EWY6Kh8E4UUqOKLgh4+3eSoQFRCHlUo/BpmGx5988pJ82h992YKtI9J8nE2D//NyaNaRTBWFMAJOVRhk3koeVJqY8WI9HsQJpGGuSwBFqN/0MSSDIsFLCIYvmBnOZ3AI7YXITLHiN64NAnM12h5/9/B8wzXJ8/upz3N3fYLe/xXRCU2xgMRnh2XyB9dkFXu9K3FHW5elQrEXXsyUuFms9F2yoaXjNJRWAVchUeV0UMx2AlDM/bGMOzWvPuorHaAheP5oMDQCrLjFR65Jed8awImB1c7tRk5bluRKG0izpASuynnR42SG24HOp9dvT8e19GEMqJqh2j2U5q32aTSCiqGEAACAASURBVAC3y7JqxVSTMadXzsbsYGHNtCnGllvD1TGsFDke0zRr1o2lwAZtZHLFPJO3EwGrJGKvWaRrjTibQs2YgWJcXZTfcTIkI1fJBlnsWTHbJxx6siTlEomx7fio0vi3rtlQscGJgt2MzMNjIH4dTs0CtAqwqjOrVEiFTcx4+Os96Hw5qnFazzOcLTN88uwC82yCTBQre58CBNxInaERwZuPYkDSv2BZOQNXwJWb5coYX3IHlwU6+8/+HT2sbCJOJgDBD6YEvlhmuKI0NjnKI+mkdDbKz/eoy10HWB3d04AMK/68ZGopgfTc4ec1OaUHnagQs4J9WJgMAUDzH+n/e3pWisHxaxhW4TvxdFKnAo7Fv3BCK8gl16lPzsjjn5kp6tstDLAqVvh3hzXej88wyuYCwOO/aMojtrtRgqOzrA47XDYF/nB0wJ9PSvxgtMPL9h6L0x6zMzb5BIDtOaQfjgBtgSkswoU0imlFs2U2qnXLybLt25RTzWYZ8nQkyf5hxyS6woYq/Gw1WYkhv1SiTA9YqUwxHw4ZIbPQ78JWrWnO5nkHWDF5heBUS/+eJJc5+akDrGwdGp8jGnCLtjaGIq8lZUR8lu3XkP9Ywxy+c77Hi6ViDXg0w2y+p+HRQ/CKPLia5vJkKFXygaKRrgArDiok03Kpg7OsuqKXQEp4uPAnTTKTBM7O0E7mKJqxAKv31xvc3T9gv9updnr+/FIMKwIju3KPu/2DACu+Dvcza47J5swxny0FXhW7Qp+F8iYyxAhcXV6cYToZYcU/07CkEmiFtsCxNeCDoLGGL5TLgEmeYwE05I4pKZBPFZtKPqcDz7aQZojd42bLVicQOCCjU5bEribg3k7D8swSztgoCmDqp+2UBNpdNbbeMp0jpTD+4YDxQ42UKZZkWKVT0ie6eiVsFrjMDKxy/yrKWwXqHVBUO8wvlxitc+zbg1j+lKFnZNjTsHycoao5WN3j7fUOd7sGd2WDQ5JhcXGloAjV9pL4GiBH3z/KqGfTMT55dobFzJi1weTY1Q1uH/a425SoDzQ351og6LnHdvMOh+oWzy5SgVWL/ITVYqozhnXhIl8go+8lU35lPVJLMllVNOQnO45eayaNIWiVZzTld28w1YnOfiF8RrBSvmx2dvqIqWclyC7FDPZJmC+LowCrAK2kQFUKoQcHachigJWxrMh4CnYSQaAAsPqBuWSLzuiys8oDQcR2MklanO1RaxIEMaaUS8TkMWegMpmQET/IdUYTfFt3LkUPdrHsa6aYnOZAO7W9wKbJTi4wAImAlQHW4WE1lATSRsDTB4NB6j1VnMEMTeFnEpNae4/VGpRS0muOdgc9kOhsNGcsGaDQD8yHDKs4h54O1Lv9xa/asBb+Zh1s6YVxzX0Wb/ulhnQB7ruRtMC8XjpqJukE3Fz228klHQNwmWoMfQ3Us8mv2RvYAMFeN/ztHNRUGBDlf+ZfRRjIACt+GcOK/0fgRHsbwdl0CUzXuKsS/MNdg9f3NbaHEabZXKnz84w2GcHf5PCYtKsM+/aIbdXgdl/hbl9jWx/lR93w2hDMdU+kAHL1XlUesiewlEECVlKScIhBQIXXom3FsFqXN/gPn0/w558kuMQN5tghdcb6kDgyvD9x36J+GA4ih/XKbyMJ1BnkSYN8DdZ6dt0M7PvGmhn0VDwnVd88Aay0YzjYpn/vNhVPfx7/98eA3KiHGHpkklHbj6zGJN7B55VsTj4fBKymAqyUGurMaUv+tRAxPlvxWrwmsmJy4NmgRh/kqrexK62BvM35bAf0vnZY4/3OAav/7X/8b7qO1V7ICp1HTCG9u38aYGXeKLzxRHLnmGZMp8mwa8e42dUCrGpCUTR97KRk0Qzag0o0W+wMGa/b3/VgVWzLDjo5citaudhVdhNluu6Ry5TP8OspYDXERDq9NX98TFj6Ovcx4yg22wHDKh6iofdX3ESZ2nq0d2xkTBShUWzJ4nCaY3Mc469/+QXe7/aYLZe4Wi/we8+v8IefPsMqS1EWJT7c3uNE1s0kwc+/foPru1vziilLvJrluDq2uKwPmB32yE8VppMGo8RRWU55XFf9sQWn9iRoZ86wCnkg/Z6OLHyZxDXLkSwWmMyXGNH/yROlPvYAur5KjwGnPKYNjMeiZ1kNX1spe/4++Htbn2bSPSAIdfRfAQkElCqmL5npOn2sCFpJEhgGdVryqgRCZOqyQJsg6KF1SnhEf8pnyoGaQ2kmxXrY4zNEY8+pt38Fw0oeJPFg+8OvQ9V9IZjcyPd5rOi5VctXg0bwwWJrmbyYZqgmlBeQK2eHQqx+Y8r19E1rhp+kPfjm8xSwGm68cd8eASpPTmwWgASeBB74mpd/hqcfigcTN8ffopc0zmQ4oWHBcmyRufSPPmL0/RDDqm0wJTtIDyTV8wrX1UR+rvL/BJaY/G81TdFUFfJZjrvNFn/z07/DcnWGly8/w5t3b7Db32FNWdQ8QXpscJ6kWK3P8b5qcV0UaBStTEnBCRfLM1ytLwQi1jwM1Hca9SIR03MsBobuN/cUB08feTA4gDdkm/Q45TBdI3Z/OxBsB7Z4egEDAqxGjwCr27utuKNZPsN8yUaF/lyZgKAstT1y5IcX5Xcpn0+fOLIYtsKVoBMFbM6w889gJvMsEE+gT/S+qFGUNUqmnboRuCk3KWFIugRBvnf7/JQ3myTQgI2RiipO3lmYSKY4yzCfc2qXYJ7Rh8MOPoJZsZ8HBZBvW4agNOiv6SNj3nM91d/uf+fNode1SF7uqQTadPbUjVi+B8oba/6ZAT6MXOebjuTWuF9PQSsWKUOGlZoD98UwVlej5CpOtQh6UAq4nqf4/NPnAuVyVljdJMsYVmTDyBxisCeEV5Wkf453GDBmBUJ4V3Xm7Go8/PPLcN3YaCYJZNLWHvPxEZezBM9XOdYZWRaUXlEa2CiEo6l6htVTwIo+SwTxyTw1wKwHrHitWAhFATicPAb4Z75Av6agicb7SYpPnJHhL/QxwCoYVgJdldBmgNWhqlARQGBR3rZ4tzPA6ifFGv9nRQ8rAlYLNB6gYCWXwTQTB0j4fItlwlvVVljVBb5zLPGnoxI/Gu3x3fYBi3aDfEVWQossnyAl+EqAhr4jvrdzb5B8qmINwuKQgDBQVK1kt1M2Ags2A4lep/F0QIL4MrdmzRQyFts8JUGUlN5lcWbWzMbAXldef5oe8L0xQW+EEYFR1lYE/sc00s8kCRzP1pIJhhmrMW+NZWWsdvrTcH0fcagov6Xsy5iCxqqIpKwIFTDbBRXJAfIwIM7lTpROWlAFPwbpN8ZKOtaFgLoRwTp6rXnKLyfAnZjcEd1uLYSnJM/ASY7xbAXkTICcoWjJsBrh7ftb3G+2WgdXlxc4O1tqMn9z8wF323tjBXnylaWDGTiX53OsFmvtFzzvdR/bRnsUwyouz88kkVlmmZvGU9Z4sM/SlPK7YpPPVpFsKgOrJma4zl8ZBKHah+BBLSCetVCAtwRLwsg7mq0ArCSb8/qFnk0C9aeZ0urIBFIt5YAVQaWKQKDqZebbTrCkJJVphQSsNjUyMv4oyVOaJJkRxgjvACvWqWJt8e0e0VbmsUrmVn06YHZJSWCKbctkVvrhTZDS42ZEsHuOh/0Rr99t8OG2wL4G9sT36D20OtO6skEg36IBVimBwPlUzwTTVuWDNBmhomdWcxKb4+Zhj/v7PcZtZrXTqUJzuEdZfMBkXODlJ0t8/vIcx2aHeT5RvUd29GK2csDKfFrr9iDJJAErMqx40tMXhp+B65+gpQC10cT+XMenhQbQj81ceNy/tGM2GsPI6jBKrui1Rpb0COX+hP2uQbEnq4vn7DDowZmJ7hXJZ4QguAWcmFxQzhXC2myorvepgXN/BgZY0jN7vMF0UMP2VjPgnhIo1/7pnnhiQOqk0f7ZAVZ+xgWbyNiNTCF/zLDSSnGAnWe02QbYew5jeTtjPXuE11DkzqF0sX+/tv+4lF4sl2BvGUNRLGuZjLvnV7A7PYld9XMHKqitftRYh2VL16c9URv8WsDKAaghYNWDVQYWcq/sPKw09HRpmPZZDt/McN5Aaqste8N986PqASsPTiKrVEMySrSNvTU8H8XCG5McQo9LSgLJTK8hSeCIkkAGoLn/JTGnCRngZBTmGCVLFG2KNw9HvNvUAv5p47PIM8zIwnRFAMsspZEnUxFNdgwFKsierHCzN6YVPakn7PMFWDlANQQ+ojfhPZMkkNYh5KZacjsZVrOqxFl1g//kVYY/ugTOT9dYTSrVWDwbQgHytE+J+/b07+M6dcy6j4Aswz7IuhshIuan7PYQfL2oTT72/bGeCFhFLRQ/S0BRvC77w97F/FvVLkPQanivWdsbMM117melQCtz5S9J2AgFAUF4paPTG9GAba451qxkLQa4zX1R+wq9FJ3h+BiwcpDOW2dVhN9yHX/ngNX/+j/813r1/gVjujaQtulK/+MBK3m+OGDFRouAFb8IWD00Y9zuDrij0TirQ+rL3QgtmhfT8gfLhbIc87Ai+143ko2ebBwiOcjZVmyiuNxCqyk/Bv47Un4tJfApYCUmwtDDakA51DVyU+CILHkkkfsIYNU1/iG2DUaKNxoWw+6SnBNkGLxhegtBksUZfvLVW/zs67fYnUY4Oz/D5TzDd5+d48cvn+Msm+Jhs8Ev/+ELnKYZTtMcP/3iS3x42ODs4hyLZIKzY4sLelqRRnsoMcNBVOvx1KJ5j7UXSfL+8lSHAQNID3awq8KDyf16Wi78bIGWANUsx2Q+xySfi54eEhdfNZ2/ka6HhlTWnEu64gyrp6CV1uUALDNPDnroGM3NACunyIYHhDf7IWw4HdicNTLiVNZ4SAJJhw0zeG5E3C41cZPmyEwDx0wRoseAIc56iINhFVMNX1NhKuhUHLf2UCSaAW18zw602Zq1w1ObjzlBW7oOD1g25lUlHbLi7QmmBbsqn+EwTVGRjeeeTsbYsE3E9r6gpPtR9wS0Mj8mn3I4gfVjk4LhvtB1nYPf6FU6A+uY+NozyWdMRrE+4QtMTc2Mf34WSS0nQQKsyOGggT8NdJk4YkmMZFjp5/DPXRJIk+LFidKDI+ifxmu+TDOUu52mbrf3D/irn/wtLq5e4OrqGd59eIdt8YD1eqaI7PlkhAWNJpMMm9MEb7c7A6yYetcecXV2gefnlzalkLzK0ts4WxIgF0EA3HdUcHuSk4Oqjw/PfkJiOGbvqSDDwn5c4Y2GH2uxnhVLToZVi9v7Hd6+uwEBK6a08LOeXSy1tOTjkCby7CJrlAW6MZVasayssDnq+8zj4aR0QUVXe0lkz5rt1UwlZGP9sKVHCEErNmDGSNLwgBPThMl+lBX2kkB+PsnnHLDiFEoR5NLKtwKsaHjMGGoCVqsZmYs81C0MQ8WW7wd6pjwSOkIXVITz2fUiTx4pki/b6+plPZKX142MKn0esasoxbBJrQq+40k+gfzM4U8wBB0DhIsipZMCquB30URDmaFNqBqCY2RxHlss8gTLWYrvfv6pGi8CVpEIyn0uwB8BIv5ZjJnTm9aHt5Wlf3pYwgC0kphIwJvhkcHMEmAlNIHBBRWSU42zdIQX9IMhsEI20vGAdNSi3N53DCveG/pCDCWBHwOsxDb0s45Tu7g+Q8Aqiu/fBFj9JoaVsV76tLjhPhQMK65KjK1xoZ6gKgs16TYIMMDqVy4J/L+qNd6N10C6lDTLyhprCpSq5oCVXjMmvacWs7rEJ22BH50K/Aglvt/ucNbeY76oMU0PmOUEkCdIsjHG03Hn2Rfrn4lqR8bZe3ogmVZMOiNbMSeAmzPdjOeU+VAaG9wMqTo/CRY8HcPK+RwCdAlYWEiKQCtPU+UQgc+pZK9k+BFcZHjFhFLiHK1Anh6wMgP9CPE1wMoYRyfUB05rD6grA3z1HBJvclTv/+PuzXokSbMrsePuZm7ma6y51JLVtfTCbnVTI2owgDCYF73Nb5IAaX6FBEk/QPMivQvQg6AHgRQoTpMim9PNbvZSuUZmRHj4Zm6Lu3DOvdfcIiqrWOwezoMSiIrIyohwc1u+795zz9J9RuLe4PNMb5louAk8mFedhTfwuU8HFfbVRibzDaWQ1VaeVkwOJFORw8YgU+tKSaLo8fFK6zXG4j4ZoZdPATKskokBVrUBVpSI87k+Oz2R8fvi9hqb7Urpidl8rGsV69ZmS/CiFDLI/YHspZzhFlz7ylI+gSezKU7mM8zGZppPNzrFvcswfoeGgBVN2g8NSkl0rQHjHiZprQnJtY7VBLbIxmIKsIYUZKpyGPAwec4kXGb+buxBs7wwH6RkyHQ0A6wswMOm7QRhArDifUQT/2k+Rc77YFUBixIZa02CVf7BmqWtsXyIQvazWNFcO3clduutEq73CZCfTXGYp7ir1lgScO31kadj9PojVPsM14sdXrxa4HZZ4jAYoWb6Hj0MGblec3hoQxTbi/bIhwPMJhkmDAyajgR28lxuywpFfZAk8Ga1xd3NGtlhqGf8cNiihw2G6Q6zKXB6kmA+GSgZe5zbOeG1HOdMbh3KdF3sYLLCykKgFc+t2IAyizZ/sMl41gJW4ctGMEDNYY9glfmbGZHHp3bcH9XDsMHl/+UalmLfJCgKAlaVPsodG0ru0cZitFrA7sWQuOU5WREEqzgcGiAdGlPJuQVu1BxG3ywhfS+SbLdrXRKsb6sJrA0ng4rn1ll7BK3kneUqk575Uh69GwMciVFUhuRAywGTBFopEX57NrwySXCYrhsYcyQBULpmQNnXSQLtvPhAOLy+xOrlEIrXKyRwwRK4DwAFI8tABds9gqXE89wCF93haufrbwSsWmYbb0E3V5dfJ4FISj4N6I9/c7LXse4/2KDD/Mru1yCh8iHrrQtYBbsq2FsKQPD9347V/cucYdVPCEwZYCXTdYWMyJHMkgJ7DSgrG0rBxMFghuqQy2vuZs2fSKWKGnKPYd/nr2UBSLx3emio9ECCu+qAd5sKVwKtKqyrA3pZrrXvmGJ+tC0xxr6B1RwUacDWpwcWRdIMbmqQ77Y42b3Dv/xkiu+fVDhp3uI0I5s9whG+2TT9vSSMDigZyp+vA7xC3hcsZ94vlkrNZ9KGdd8EWAU4FcDZQyb6w77q4f3WJQ7EMXYBK2MgGnhna5LpJMLXiv6vbYAT1WlK+o71zfxkCVZpbxe4y/bXGK8ErGgdcp9hdVQyWavcjpP82XK+qWMI4f8V77P7/vj1P1oS+B8LsGIjocQmDMSuImB1SHIsqj5uNjRQNIYV45YJWN1jTnV00XxoNGQMwEpNpDjQ7wWsFEIWDCuinb6kWrS6gVatl7oAm5bIY3PGB4CVyZu88VR/F941sRje97ASnVDJPsfvU7PjgBWLQnlCiFLPSPYlFqsNDukIw7NH+POf/xq/vblDOUjV5E37e3x6PscfPT3HLO3j+fMv8e///c81AU/yCX7OyNddgQ++8wyPzk4xrkucNXuc70rMqxITVBhTp65E+kYmmdogfSIqpW0bGW5T0xYo4nv1mFyeKAFW4xlqgjpkWI3G6Oc04/PkEpdLGZDiJueqiFWX6A8LESu+HnhTtzxD7TD3QLOjLNDSD/T37oYjMMzASrrZHxlWhbxBzMPKGHpq7Bz80jUI+IwLaT9RklOw3yw94TjNkummqOxW5RsYF3RXmyiIZu8sq24zbH2SR1VbrJQ577MIpPRpt5MhMRd7mq3vsxyH0Rh1lqNiKiSntg5OBfAVtPSgPttZtZcx8243bIykF5c02eC6JVre+/obGVYaigbl3MFjf340VWgloQYgazPVlMkZapqoUPrSICVgpfdKqQzTe/RAyMNK0+3BUJMXndOmwvRQKrEkzXPJU2bDDOvVCsMsx83tHf7y//0ZHj35AKdnF7i+vcVivUCaDXB5PsclU4e08eyx7g3xarFERTq8A1aPzs7x6PxCkwdKEyPFrQXbpL33IorBBaLOuuQung8nyoZsrcu0igJEkEcY6LosN0JJteEQgFd6IQ2E97ilJPDNDW4Xa0kJRuMcFxdswiymnc1UPkwFXJHJwPu7rljAUwJjZtTcZE1OtxetXoblVsVZka5ngj5WlhZ4s9i0gBWBHwNPuFENNK2hJt5MzDspgZwsysSHg4HEAatSmyob1inTuaYTATnzMcE122gNhw4+ka0R5vHndGWeC7ImOVXV9JYNQKFGxBpOTg/NHJ+FMz/LaF3FrSXVlpSzCLCy1NrVttDGzE08QKtuYRA+BV2wKooOpVzyORVgtUfFTZ/aD0YxZwMBVp998iEmWaK/i80mGrb7FZK9x/fLBkQTfWPGEMQR46JNC7RmKJh+5idixuyUydjyY+wrPjeKo/fUHRoNEwCYJMDjkxwX4wRZj8zFEll/j83dDerdURL4MCXwHwNYxbQ62Go8dyEJ7K4j3a//IQ8rgaouo+82F7Gw0XRdMGq/EeC5Lw/YFQV25UYFHNf5N6u9AVbbKf6f8gRvBqc4pJMjYOUJW0rJojTbATk+d5Rv8Tka7iucVht8vi8kDeTn8/oaZ6MNRmkhFkc+6mOYcx3pi5nFNYL3rzwPSyao0WSccjpiUQZCbncbSQI5vSYrRoW4Bmxk7PE9WUFuQyMVPi1opbW9MabkgKylJKJorJnQc0oPHLIcJAe0xCf6Vx36IzT9DMmEgBUZ0cEIuQ9YKWHTn5vdrkLFD0lq6ePIW918a7qgpYBeZ7Gz4ebaSGkgI9r5/LP5tuZ/jyxl4pyBVZSvHsoNBvsSyYEJlza00JnycJMArILVRyYaBxmsJXujuT5oJE/Aalub6fp6u9PzTRnyZr3E9c1bnfOnHz/F5IyJkWZ8zUAK7hV3d0tst1yvIA+j8WgsphvBlTGlzMOh1rAnl5c25WdIAdcwBoE0jBMnaMUgAAJSEt649YB5v7BJC8CKTEB6KBlgZdWHsVfZKLqXiINbZJMQYFGSHRl2YpFTZmmAFWWMxrDiQMwM2qvKwBjdC70e0l6KaT5RMuBhVWF/U4hhxXtH03cy8kIe78MVM2s3fzfqxMWu2mxRcBiYJ8jOp2gmA9xWK9xtl3p/WTpGfzDFcnPA25sCX768xaY4YDji+c5Qcf3medcgyOoUXlOyJPMsVVDKdJwhJ8Mo4TrO0IIdCkp+6wMWyw1WixVyhjGJXbBBljU4P0txeTFCNqSiYoumKvRsyUqEQ57hyAAknreUcnbuBzvJAXm+2ICFDQklbmMCVj6wNBCej6JWZpMPCrDqyLJaOZrFyHOd7veZ3siaOMFud8B2W8uAnYDVek3wt99KyDQMUD1h/cKIdXVCv8pUTLM0NTZllMTHZMujbFcMYveZ47MWy4fumSi+mfxHQCql7R9l8yYz5XIjL0m9hidYq1Zy/0UH5ux5HCIlw2qf6vjNJSN8mrinGcNKkkCxQO3cHutgKm6c2eXv9369aUyi+P4YIAUTUqbS3qPxfFg95WxZT22NAeGxvjUOu7FWjx673f6hWwt/Zc+5hzAcewHtx54mHQA/P5Ohyf8fScLHwTDPVYPxhP5t5o/U/bCWhjJl3kcBRJkcMBivPOfqN1wK2gWsLAOgwYDEBLKsqFlg6qMAKwOrbPTXYJRlYljR140mH3tkWO36WG4aHAa5hqM6GvcoVG3F/0elAes81oCDHBskeLdt8GpZ4O26xGLXmGUMASu384heQ1VeAFYcuuh98Pg4xOaTZYBVVqxwurvBv/p0iu/OKsybK5zmew3zBXR9i5S/r6s91H864PRNgFWwq1RjNhxKGmBFMOfbAFYhB4w1rgtC3budHvRhcU8+BN265AKC7gFYHcFKM91lTV5qAGlDHgPCDbAKAI3vgYAV/eFiEGX1MCWBPeT5yA8xVDtfD1i97zz/Bwesvs7DKhrdeGP/EMPKRC4uXYgRrJ8oMlOIyEpqwnW+nyAbTdDPZ1hUPVwtC2yrvejSTACxk0oqLW9bo4uGnlJkFTE4bLoU1mXBsLLpnm3OLFZl3Omm66zwmQ4YkkDVf+41aibtISds8ZHONODYkMuLxxu3kELZptDqoqye7vy/riTweJPa9NKSXhiRXuHmdoHb1VrTwuHpI/zp3/4Sb6n5J2WThed2idl+h8/mIzyej/HzX/4CL1++xPJ2hX6SYUeWVl1jfHaCjz96ikfTMU73B8w3BWZlhcs8xTghRdOSbLhZSzPPc85z46yfABZURLghtRkAi++vFCnwgfVkQIJVZLs0nZSBaPC1oHYkNNqQXYZYyDeA14UFBanTLOhJvSdbJJNvjZp2Z3npPAYASPYGG5YOI0zXwRsOGY82Nfq8/qR701QzmFYsDulbwUI+mElq2K15tMrEaJGmy2dR203b82v9AKyK6iD8tpTCwU3aE9W0+cbEyDcBFpc02OUEt6H5J1FxFeLAgFNIouj5SEAVvat2lMzxmXIGE4+kZVbFBubSDiHYdlAGtumwg/emFlrnM4BV/mvQqKNZfLiodv8e19F+a4Bex1c0qY0/Vx1vOns+uIjavHkosI+pivT9IsPKJJ00teXEc5+kAqwqgliHCvNDhRFTS8jsY+N3t1LxTsDq5as3+M2XL5Sk99FHn+BmucTrm3eYn81wcT7HZABcZplAnNvygEVVY1FuBS6en53hZDrD0Ke+jOqWR4zCH44AHdOUVDhRo+7PeQtKuczJiqmQax6nnbax+OTMi5HWs0q72hE8NINTi/Mm8/L5i7e4enujWOHZyRznZ1MlVjHlhVeTLzfK6L1BA94j16712QpxmSbnJq/WkXgaaIAkPHe0wackkCbvBAF5DMN8JCmgJk3NARkHDx65btHbBqawEOAl5XPMcyTfDJfUsNljPPzJNMc4pVku1xiPDG8Zl1ZQtgyr8P7TcZrPhk1I7b6xNcZlEcKpLWKbzDCZRwv/5P5jfhIEmihz3JGI4HRvAfXt9bK7vLsJd4GTYFjxWaEn1mbD55ZTPwJXtc4doQAAIABJREFUBajAOj+Z4MMnF/Y+KbWhYTKlr3K1ZSR0TTtbAdoqvBxksCRAe/55QWPt1PtzeWq8X70fL7z4LBPAsvNg10LJO7uNQKqLWYYnJyPM0h4G9Ra9qkCxvLa4d7L0WBw3pIfvdD8whZLnL81HGGZkTAyM0aV0rOMxB5jXbSx43gikyBC/Y+oZ0oc4rwSs4s/Dwuzr1p0Y+AhQYOodBy/0sRKjihJUst6M5cL3c1P08Yu7HH+zmeKvDpd41Zuj7OUCamwApR1AH1yLySThWiIPHobA8ITWJca1saw+7df4XnrAs/4Gl/vXOBmQxcF0SAIzLG8O8o0iBdyYbsZEJbhEzSZ7QzKTeF64/4rRoOfRQHrtm0pidL8T7Xf2YfsKv8GHDGogY1ruIRs+HZUUQOwqygEHNvwQYDVCMpyhN5wAGRlG5lcRz49WbPkKJZIB2jzFPKz4d6bnMbGLzRgbcZPR2XXmn9aQH2Rx0ueOxT3ZmGSB2mf7O98j/aoKyQH3xUoJif2qAFd77Vw8WeHv4b488RwGw4g7SEXJajrGYHIm0Gq7T7EuD7i6XqASm5Ky5ArrzVIgPmV9Tz56gunZXMEHXOOL3Q43N7e4vllguVzJu2+Uj5FnI9Q7O47Ls3Ml1vF9zKczu7biTJEVt8O+KWk81k67CVhFHJoAKIKG8uSh2XctH602gS3M1KN59wGhrTX2PEu+5XIu834xr75ByrQ0MsLcw0peeQ12u42ACd438pbsJTJZHyJBvk/Ruy3Qr6yu4zlgXcf1PQasMUjke5e0lYEGVW1GvRyEjTIcJik2SYU7AkR91lQZmrovo/XfvbjFeks5H8G6EfpJLosDhgTxCHM2XD7g4PvkfcHzS3P80ShVIiNZeiy9yH5bLLdYrSk9JAhcoV9sMBsnODsb4eJijJM569gSdbVCVW40lOYep/qWwBNZ8xxweP1JeaWZiXtQg/v6EKTi/T9ikqEbZdv6ZjIt1i2sVCi9V4/hwoG2/vPFiwwIK7oGaARM9VBJCkifo74Aq4psSzF/DfQJE3Xu3mRRW71AgiRBX2NaGQPCBia6PzpMm5bp5Xt9pAbyKpuc0IApAlj0NYqk7mCZ8v3FoN67GHt/DlbZQIjNQALUmT5bToqnVvq5VV2vY3Wp4wPAyrytDIw5HvP9Vd8Y1P5+Hyg/juBU7NsO7Lh1S3c/iuZfYK7T0/g5gKR41YcMl1jT3lcHBPPL/Lt8jQzpdCQSk6SheuRoKRB7I3vcYRZSTx9MyGiefYeqeoHsBiBSrkxZNvfnSuuxwCvfXwMY0OCPaYwMuUgOxJKot9MH2VSKZCFw6Wx2ricaePCa7VkREigfoT4MURL0rwi6G1PQmLvsuciYskE9oSj2YNUgRzHIcb0DXi4LXK1KLKuDElLp1RgG693heNAKpHqyQ8J+4Awr/u56h0m5xWx7hX/94w/x6XiLbPsCl9O+AJaMyp7WUP++11OXhdStLx7WGMGw+rqBfdQrBpK69YOMyrkOmCqpvbf8hbqm63wuH9aR+vt7/Ku+8ns6KclfVwuZmX/UqhbEEusFz81ms3aLkZa+0HpiRb9iQ1nr+8i04jkRa5eeVx561PaPx1ezbs+tT77u+KKejuvR/WznJdRB96+f1Yzm79ZtG3v/1ICVNnQVQ+8HrG4JWFF2UvJGHUgXK8NDPqCk3rWGxq7vdbmRAVaWoGNv/MjcsPfILcmaXnlYaazJ5sgMiKnFFfjFQjB8NEQbPkoC38ewsjXTASsLqfmK6VjIBb8NYGVGhbansfFhoXS3KeRf1Z+d4f/4d3+D63KvVDge7+76DZrr1zjb7zQ1r1Hj9voG5bqUb4BSG8hkmE9wcXGGjx9f4LTXx2xbYlrVeJTnkgrS94MumtyyeA6Y/CCmCM+cN7MOyVjDzp9xwIoNKqdjBFKa8RjJdIZ0YoAVfa1opKez2ngelkxhTRoXRXFNgFJmdsZKMlDDpHIRac/PFrPp0+M2HdB9X7iItNpof2jt8hjQKVNw7hbmYQV6QxGwUiNjCQl289gNpBa+BavcN80noj2m9ZDN5ZOZYDFFIqGh2ME5Zs1hxxgSxgA9gpFlOIVp0NWoaKJuzCpNW9m78F4kq4oFYDZCldBond5V9Hjyc6CGyI5fLLa2eDJEnEWy37F+n7VXVT/G5riVbz6gcXYZYV+3IEWCUYCEDifcW9b0nJlFcvv/jVzGiaoBVqmfOvp8SBggU889cpd/EQi1meYe2aHGCWqMPa3OAKu1DIpZLF+/u8WXz1+JXfP0g2e4Kwq8urnGcJLj9GSMWZbg6WTEN49tL8Hb9Qa3uw1SmvJeXmI2mSL1hVS5dMGa8khvnmOxFugb09mQBHj4OWyxa6WBHNeM4+YSgJXJQEIiazXmcRMyZk0PVWNT5S+fv8HV21vJVWfzqRhWeU6pDQtxMpp6YlhlQxbnBliJV9fx+4tj4PugJ5etnwZeBmBFU2AWJYwMf3u9wLvrBeo9DTgzTf9DgsbzbYBxTPqMDSWPJf5+Aqbyv6jalEA2JASs5pMMUzb5vAc0OLDmz2K2A7DyyY6DvIpjdgxQlHadr+P3KEVPgJkVWPSwkmZfk0kC9CaZIDNrUxhgJWD6QVJgbOYPC9gAS7Sh0gieDCuu26uNJIH8Q0NnptiQzffk4gTzaS6WFf8/JTUcDKiIJTgvHxsegku6HHgLlpQBVsagMn8i+6zn3A3yRfIn80zsKmOUqdB2zxKC4MN+jfPJUCwrygMTAiXVFrvVtXx32DyQHv77AlZ6JtyLK77uAlZxHsW87ICCPN77z8R9kPDhv90rfPaM2uaaHIAVT5QV8VW1xYGJY02Fd9se/q4DWL3snaBiQp7k5BEKcQStBBbtOVjgubc9hvddWu9whhIfDhp8Z3DAJ1jhi8ENLnCHUbLHKG2QJ1yDOHTm+uADgaMGVHvinqCVErXI/Ct031tAhZx0beCiZce9B51dJcDKCziBVrrZ4hMbkXjQfbDigxL5Vw0IVhnDCoMRBg5Y9fKJh40EYGXPjT0TA/dgYTHboCobSQLZLNCMnI0T/XmM4WvFvIYdHHJ5SiAZIpYoaswqeepRgjJkQUxwnY0Sh0lbNMUKh2KFXrVBsq+QEBDwc8JTqP21E1oTezwbppoeh8kY/cmpAKuSLIHygOu7laRkfE7X2zVubq5REOSYT3D5+AKfffdzjGcT3ZPL9QprAnFVg+VqLbN2vvzJ7LQ1LJ9TypxlqpcIvAsU5PWTJLASYHXYc3e2NcwGDgQb7fkOVocBVg02u60nNNu6Fwx+PSNRQ5ANoX3aGBEGWFE0Q6EZ/ZXMw0rR5W6RIA8r7GUorhVDays9rPhBlmWKvBngcL3FoHJGpjzpKFE6TuDb4BSud2TtOLtO7TSZcycz7CcptmmDZb1BSXkZmM7ZYHFX4nZJUI4ejGbAPlB4CrCTbxIEnvGa8p6LRl7S0ZyAJll/bKjNMHKzMbBqR5ai/KorTJj6O0lwdj7GfE72G9ehUsb3MiF2WbkYVjJPDyN7V0lowBJm9tbQhwk2738y7NRlGNJjc0wPY5BnnhiAVkSGdLdbK4WkWbJVghr07xJYxeEJzxN9jvh8kRVFaU93vzNTb/v1FnRi0kCX7Mgv8pgwaWusH40jjZaCGqmSVm+bBI9JoweU9F0LBo/u2XuChrYUsX3WACm9hgo40rM4iCFgZUxLM/07JiYbq+qbACsv2B8MM6Mw53py9MRycMD3N+6AGqh3rDaiWTevq6Nf1XEfP9agR4aVV2jvURl0B7ldtlZbZ3v9EaA+pdMR7hKJo+Z/acmq/B0cBHMNNGN9ss/MdD32T8lBhQeRBZ92vL/IaCK4SZAzklq93uK9o1rZJKMs+wlYsX2hXD4AK/Mrsz1PPqA982yTLFeAFe8tBp9RLsvgCg7BWH+yXCYzNMGewwGxFDloJ3uzjyoZYdvL8a7s4cVdgTdrA6x2Bx+UeDJ6O9L2ZGr1Dyzp1DsdlIWgbEOCWHWJab3F6e4a//rHH+BZtkG+e4mzMevSQnuJBWz5gNzrj4fXqVtDPGQBPQSsHtZ7/NlgvqmuFTPf+sbWW/KhQqVFBI5m6u/rnwK0+iYPq4cD1Ie/xwArkwjrqweA1Xa7sSfLZfRBKmj7lLYes/Aisq04lOT9yMHFcJi1ZAfvYvwQ/Dd9C8AqzulD0Mr6jq8HrKwPuI9l/0cDrHRTU9PrDCtKAsmwuql6eLsqsKn4ECVfAazCpyoYVqK1tQwrj3zuAFY8CZL1GWSigicAK9GaiSFr6mJNVkhnotl0S5G2wWvtrLWSHxfzYFgp/jou4e/BsCJEFA8Np3HbYocVKdcYoMom+N/+rz+X8XqfTfRggNXrF1h++WsM7t6p4RiOU9D4O2mM7s3zRAJoP0+RjzN8/uwjnAwGmJUNZs0Bl/kIEzEkGos+TbiJkQlhDCcV6w9kgSxgxBSSr4eBMZzEHYZD1KMRkvkcw+lEBnzyalBCKc/7XhIZSzEKXwTz5AnNPhcdFWruBcW0ChaDpF3SPFcNDgsoL6SCCRLF+cF9O+49yLrOBlbq1ciwImugZPIezcyPgJVim8WqcgConWprl3WNNYsVTqGtiDesOrpmZ/F5Ie3dfysDDMAqGrWj5CuMbKwopxSEDCs29mr2SbdVRT9GRcotafRMBjTXBC9XNcQ/JkyocY312wA4M/+0PyHn6jKsWDS3OFvrr+Tf/y0Qfp0jZwREKeB7uAG74RNMMLgjURQjU4AVJXWcsNjCS9DaAKuDpIIjj3GuPXGRp33U2+McDcZkCFYlmJSzvl2hWFMeNsR2XeDq6h2KXY2ziyfy+np5d4t90sdonOJskuOT0xNdQQLBL66vcVOsMT6Z4dHFJWbTqSY+Yn+weBAtm4xPL9p5rGI8yFZeJyuktLqXWmaOG5EHxy1YVZ1/F6tD3ZiNaLUquW8IfzPvGxbzpeTCWzx/eYU3b25E3Z5Mxji/mGPEZ52TOMmcDbAaUiLE8xp9j6+LdglCvkrgPlZKu+bmcMD3btO07W6Pq3cLvH13K5lgMrRoXIGxYoZSkmvFVXdDCvBUSSoyCOVUnh5WlFkQODTA6mSUIGVCkQNWMrP1gcB9dpXdE0eAgc+rg8QONtu6Y15OMREkA8mStmz/CR8rMkQ221ImvnyuY5LWZQBF4RNrS7y/VhJ4OGC9JdOkwmrJRpcDFp7PPSb5EI8uTvDozJlkBKxqmjKbxFUTLT7rAqx8Qsy1zPFKyf6Mg+i+RBE415Wf2H0hOaC81gKwYuNj95OAtZrJXTXmowSPZ0Oc0W9pX2JQbVCub+UhxN+uAnDPosUYVpywsXlnAhmNVwnmGxB5ZNFY4owVcN1pmvZpgsyRKhXsmw5gJfCvU9x9E8PqfRNu3qgEXOnt0ygNiSigFV5VTTPvUsOJ6y3wq7sR/nozwV+KYXWCsj+GqnkBAc5Q0gNoCNCAxTsBq8ZSjky62yA/lDjr1XjSa/CsWeHHgzs8qm8x6VcY82NQYzQk+Zh+M5RZWbCBnvEAESUfseecTLBQ+wmMsRvXhjcaoIRfja03R8DK70oh+waoqRHhX9SImLxX3lac2GuYxIQ6omlHwKpPwMoHMcaUJCvMp+k6FZR1crLvgQW7SmCvPC/KGovFsg1biIKeWymbMjL2yI4ReEWzdZr7pqknfPGe6mNIQ3iGALDxoSRwe4dDscaArL89TSKcneaNyRG08l2M6wo9/lg7ksEzORXLquxlKPZ93K63WK63uFkQdH+Hq7evsVwukI+GAs1/8KM/wuXjS92r14tbneOzi0vFsb96/QY31wtcnF9iNp6r/krpXaIaZSAGONPr7PoRaORQ1DyNArDi/miT6E7wCdleZEnsG+zkU2mG621ylzbNow3CUcJjqWIWVGP3SdofCoRRsrF8N9302tk1YlcJ4LI0u8GBTjUJUhhg1bxdIaksKYrX76GPaQzWgl3QsuhEyRwgPZtjP05RDPfY7Hcom1JDgc1qh8WyFLNqw1lhqcrb7ie+b4L3fItqkq2uinMkoEEf6mTVgJOdyzWbslR+L/3FhoMDLmYDnEwTzE/IemMtwnAPAoYmk+c9yn3EUp7dh1S1vO3dkhE/SF9kYWCsHj67dj6PgBWPS6O+tr9wbUY7zAyvUlsTrSqy/TC8juzzYU9A2FhXFuhhwxYuNYHT8vi9KvBBPof5fB8Bslj4QjSFXcBJ96WbxBto5VJGB7EoRy/JMLMRiD7Mj5PvMYRzJvMzBpVXc/6Z17PXdAErnn8DsK0ZdTvYrwWs+O/2ul9lWFkHzv06gBzbj+29BmuXQFAMVoNMcDR4N6+87p+HgIQNXDsyp3vDQts/7b0cQa2oAzRMdIWMgZGsL3ydLE1CybWSIEB4OXI9HI1Gqte4JqriagGXGObw/dEYvcFsRtN/8zQz+Zv5chZbDgzYDRjzLY6JktYuYEW2bzCsLCHQr3fLQiOz2kIFeH2lsaHPnhjgJATzc0+JqzXBJ3qxkaXLpFked7lWn1QxmbWf46o44MXdDq+WO6zqnoKhjGHVVlFtX2DLnCX9hhdu3ZPTlnysaAdChtWjwx3+y+9f4OPhGtnuNU4yYMe6n8dtb76tP7qsuqjTutfv4ddten30SP67giXF/eYhYNU1Ye+CMcd3eBw4d8Goezei/4Xr3B8CWNkz6V2I90rxLPOWLZk27+eI7H6/WSLnTPtdWGGI8U2/WYE0tkbyXj0+mwF3+Wv6Ne2O1x++x4fPjY610ys/BKyihgyG1VcAq25KoL1YWN4aiB4a0d9XEmjNmzVdAVgxBTAkge9K4O1qZ5LAHg0pjWHF4oCbVLCl+FDEzdiVBBon6MiwshLLJYFeJFpCIKnnxrCiLDDqAXoqBGNKMof7tYKxjXyxMqp7B3AkpfQPAqzY9xrV0NLdzER3U1bYNMD6MMD//n//BZYCrGYyx9tcvcLid7/G4eaNCjvQQB302Bhoeiaohm9ONNIePvnwKc6GGU72wPQAXORjjBkTL88ZeoDa5zDUI6igj05jEaCRGFYOWJFhRcCqGuVI53Nks5kAKyLjkg/IgLgSCGYgE6fDBJ/M90Y0dho61owjN6mVEraI8VPuRrR3tzPdbWKbNAvvFrDShTbjmyA7xsNil4iAleYAalpovi7ASqCVSUWMcmgG7gYoWTqCj9H0e0W9dT+rI2BlvkLqb45c6eOz6swqFWSi99rEKWRlLapE1JseQi6X4vmSvIZFbjJEQ8llPkaZDFHx3FKSw56MRY0vFlEeaBPnscRU16dt4U2ihUI/03m+xbAyNkw053z98PMJc8H3LbSxSBq7xhOEOisXiyH748awzrDSBsuJsYosGuuadJc8CTFGfK2Q8TNTQkS936Oit5KnwUz6B1ygFpjFCQJZFsublWSxA8bFV3ssFysURYUkm4ql9ma9wY4mv9lASZufPb5Ayt/ZT/D3L17gptzg9PICjx8x1W2ktaIk003XkHIGyrjYj3iBIZnsMTbZAKtjYRNrBgviFtR6D2DleWImLTmOn9pNSFRkB5BW6x1evX6H1wSsDgOMxiNMphlG46GOmeA7P8zDSvl8ArDiimvNa3FWe70wko/r2QWsyC4pyr18YN68vcWuIshNvxMzBOZzwtXCsBFnCAQDolufCECyBCgeXxewOhunSCkjkcefGW/G+WoL1JaE5mwYBxhsaGD3vDHRuB+bTNDwb2OnhazXkgLNPHq93mC14b7D3xnpPFYUdhMDH3pYRBEUn1er1VESqAhjk7IzGfDydI6nj89wwhS4Idl4NJg2ZoSBFS5jC7DcvfQ0GGgZVQY0W2KgNT0GSruHFWUk9FYgy0gyYmNYBSPFGiA2PSUmwx4eTVNcjhOM6RFUbVBtbtGUaz2LbMIJEBAE1t7PNYehAilByqz1ObJWxu/1DmAVtUJMkruAVZdhdW8C2hayX312uuvO+wArpmNxP2fjX8tYlh2h7R11w+Q5Bm3QABb41dIkgQSsXvZPW0kgkSNbk7i3He8vk+Xx6eA0ua+1R47plCLvS5zuKzytlvjjpMCTeoGTfoWTQY35oMZUbKs+hgklytyBGgNePLnxOJ23dJ+YcwXj1rU37s3pzHEPPBEY1Uq7Xc3YM6DSjHSjGLJ9t++AFX1BCVjte9lXACum1nm7qt9NgIpAL/c+eiLx77uixq6oBLTsitIlTDXevn179I0hUzulHDkTMKVn2rZXB4QN7KHMicwrnhvJXXqU7e/QLzfYbwhYLVXb0HuNa7SBfc4elsGs3f9ayhyw2vUSVP0c/ekZkskZmnSM3SHBYl3g+m6J11dXePX6Fd5cvRRgxdpoPB7h8vICH3z0gZpCAlbzs1P84Ec/RDae4PWbKzx//hKn8zNcnF0iJ6Ncz+8B44wSPPMRNMDKrq8kYmKq2LDC7DBs343/0nORtY4Bqwa00huFrHe/iu11DDaEgZEm57GESGPiDdk4CuyJD69jfDAh4gRlO54aJc8rUBY4xIhm2e/W6LO5lgrBwVIera8xwWjjMx0gOusZ2QXQn3OWoxkl2KV7lAKNTTK821TYbGvsau4hBKz4gJlnkEx+yUbTfsp9yF1pnaVjz4e/T6WdGWuViVf83ZRoTidT+cZdnNAfEMhHZBhzrSPLjd5GHIaZ5EvcbgF6xwS7AKx4jz4ErMz5wQArKSAcsFL9xgmhXTGr/VhDyueOfmNmIdFly4gVF+w4l8vH80/J8WFPwMd7AL/HCYKEWTcBuiCh8vdSohOmyUeg6lhrxfMW0kUjswYQbz5BlgBoa13B2rj1jTTpod23zhb3gttuHwOsAmAk9IkmRe/A82TsK1OMBLPJpIfGWON+ct90PcC1Y+HTlozt8xLJZcfG10Akk6EzEdYAyRao8zlzBDtQkhjr68M9RM/j+yRdHdCKr9MdpNxjiQhYdA8/v2YcXvGYFPZCvzdP+tZglYEz7t+Z5db/8NjEthRI4HVBRYDLwhWePn3ivYNJ7HmPUZZNtuF2W5iM3xnmaok0HDA5YJ/+YAlBX0sjJRREvzyxNH2bIHnD7ilW4OaRFWsWpdSMQiJmygCL8kDOa4Y9/dgUXMBfWxhJIhlj3cvwerPH80WBq3WF9X6AnSSBthdpluJDR+vP2I/zbjKiBM9tLQ8rqq16AqzyYomPkh3+1WczfJiuMCxeYzo8yBpEXkyyPbA/XW+mADW/rneJa9oFrFrwqTNE41ot1qnfJ3qW3bs4ZIJx3Y4l7zdBOPdZV38oYBU7j0nzAvz1BZxPusKOzJSdGEgLWgVLQUAoWZsmJefzZioE7kfAZDK9ByZbr/3tAavu+e8CVXHOjs/f0auO//a1gNU/tSTwIWBFI19Og4JhRQohASumfxCw4j/zARq2HlbmtRKAVdfDyrMD7wFW5pvkE2BPCJT8i4bWYtwQEDFZoBhWpO6HhPABYBVyGi0EbfS4LepiGEhze3TuaRfEmH50kflOYd69iOYZFcWAXgllc8C6anBXH/BnP/sF3hUV6oTUPODuzSssvvwNeot36JUbRWlzD6WEQf6PJH+woZTp8gEfXV7gPB/hpD/AFD2c5iPkSh6zyRUl9mZ07L4Z8jkgqGcxvqLcOsOJQJg18GbQuc/IsMqdYTWVqStTcUhZLQszIK4pG3DDPRnBOvij6VUPMtYcDYcC4/iEELThz8RnGkPLEFS+CiYrPEofWKfdR32jKGQxocWMH2wUqfUnWEXEmQ0Zixq+t463VBQ0rTk5i3ePom0LQheiutDK46M7C1TcG3YTmum63zut5JFFlI3bUBUbFbnGQpGjjckq85GkgBVTAdk4snFg4+R0aF0vXztioY0pnjC0MAV3M10v+1u0NYA/87+x4pqbKydCPOdE1sMw+esWfc0ZnaHTmrLatmuAlCMweuZESgrequnUedxsSIwJZ8fMdEyRBgioNg1G3GyZdqThHTftPghYnR9K5IcGG1JeGat7uxFoxaK4fxigKigDqbEpGqSzU7wtSxSUng17OJ9P8P0PH0u2Ve4P+Pmv/x539Q5PPv4Ql5eXarYo3aGMpGRDS8CUhrSiL1vjJI8PFbuGphyngHa2Qv6oaWWwsNrONOTLYd7q7Kp7gJVtPwb282VJg67x5t0t3lzdyqg1H+XI8gTjCVPGchUvBKrCdJ2NE4v4kIEHYNVOGQXgGxVdV02Nb3zQnWAAppkRsHp7vcSGY7Z4fvXc8GdNHihAqjWR92pI/aQBNAQReB4IoE0oCZxPMRsPcTnNkLppvDFRTL5gz7F7VOmzM7jcw0qU+aCkOWBlx2E/Y8AOX9maCJ5DFpH0CeT6RINlAVY0jXa2ZLAgu6bhXcCqy7DqAlYcMhSFUal51EwK5BzkbD5RSiABK0qfuO7sq8oZVgZYGT3RN4eQ1LX+iGS7hBQwQKwOaCVJoLOr6EeiOGMDrIyJYuwnXReZrDe4nCR4PB1iRpCw2qApmBJI6RPBxAEYSiRJssyfU0tdZGqMG3PH2hiUcq3tPoW2RsoYTlFAdtlo8YxEsaL7MN57Z6/sNhYBfj38Wb2A378StrNZFtJnVgJNU8hTiGv+zeaAX97lzrB6JMDKJIFkWJlnVKyPLJYjCsnaaAv10F1MMJVSI0qRmgoX1QZ/lO/x9LDFo6TBZdLgorfDvEe58l4pjAklOHySyBQJ3xtfDwyUtIZIIJ5S76y4tAbMfDKs/LH1xnzOjkMHrS0OWGlND8DK5fMKkhBL1BlWPUoCx0iGc/TSMU0AW4N2PQdsPqq9pLR8XmjkTflJWTYCrMpdqYaMoC/vk9XqDvQBMvnKELPZTFI5mQV7c2LX29ZJ3jfcyymJMcBnhITnitYElHFu71CvbuVnddhtQdJMAFaSjkW4iYglxsIloChGOmPZx6dI5xdANkM9yPDubo23tws8f/kSL16+wNvrKyUE9vsmgeX5JmjFt75Y3eH08hw/+c9rNC8lAAAgAElEQVT+GR49fSr/ttev36hBvzx/hJPpHMV2o1QKBlnQfD0f5y2T1dZ529tlLeFeYmojQvnqKYcMwLD0NbNGIGDFBlXPcPAO3bg/PIbkQeOAFZ963rcZU7UJ+AQD3EEZw8C5T3EoZX5ZUlPT57GXIusNkdODaLVDj35QfGYIxrE2sQ1HH/FsCwjnisv9jPsM67UhQ3dS7JI9ikGDksdEwIAnU9I3oGwYGEIAhhYRfHRqFOUOOwIlfDIq3vP8zOaKFgnmQ2h/3LIiIWBPs39j3E8mE5ycnGIyot8V7wMbehpIyL2mVsCIrR3GbAsj4WCgaZjoKgw+b2rkicrwGdXzxrUsQCgHuzTcdMYaPWBZWyrcgkAMPS1poG3NPxkrWgt53skAPfD6etx8KDWYVNif6P5STeEMd3rFsRYz3yPzQBL7pWeAVQChqr+kjTw+X7r/hLGZ7E9/D9DKG9pgJ/FOkyTQ1yP7OU94Dh81PmXaU11e4eCcfMAoCdwTuDhKAr8KWIXROgEFDqyPKYFWdhwl4XbN7zdKVqt4feKM4Ugt5OXiuqRU4PY9WrIhkxXlESV/uiNobnuL3V/d3338ux1F1EhdwCrq4Ba0ovxcpJWjETrBJIKMrDGCYRWBNBzUnZzOMZ2OtfbFfWYJbeYBSKDKmIRbrZnPPvnYhr6tTLcnwGq9JmC11XDAGDp2jgQOCiT0BMYWsLKUQAOsjFWstZjJoandt7G3q6ci05rybvaj+x6Khp9T1D0CVjTqIMBBASEHZmRYjXDXJHi1bsSwervdY8uBJ4cL6kEMTJHiRc8ew00OGDQ1huw3fWhSOsOK/QPFw9nmDl/MevgXH+V42r/DsLzCONGuaWQDkVoiWdMGjwFWxfD94bWN66j/37nW9vf77Kj4HV3mT9Q2MZD7yr3T+R3sGR4CYV1G1R8MWHmSr5ERAuiP+tkHxbxJydjjUISDCfk3OzNbnmmUXxsQbsx/pnxz6NdgPKKHXwek+kcCVm2v8eA8xzX4OkmgXUMfXneWhN7/8j/8Nw/gwPsMq7Z4DOpZ94dl2mvMg68zXbebyWUtXIg7gBWyKa5LelgZYHUgO4IzTRY0LM5iKmQrqZl/yyjdTNe/LWAVKYEqJB4wrLiwfS1g5YVHvOV7DCteAAI4fwBgpdtAsigzZ1WjQXJ5r49NtceirPHzF6/x8m6NZbXXJP/29UusXr3AYL1AUhfo9830kUiHyAncUOQBliAb9PFoOsOjyQSnSYJxr4eTPMeQUo19LSQ+Ywy3LqBR7wkupP2B094TbYhkOMlkPQzEaaTKpj7PUNPDajZVQiA9lwoWJFy0t4VAq9ubG4vJlBttimp/QFE22LLgLXd48ugMkzzD2empvIN4HPxZ+ZeFGTIBRhbA4eugRdk8hIQst/ekfaE7WBNyjkBYOVUGVNHDqti2gJU8shibfs+/xhaYYDL0Wg8rSw1kYWj5g0eG1RGy9EQ+P04BLESuQ2Nv1AldL5l17xtUm5VP3m2p5GSBUsBDPkY1zFGkmRhW9YDsNfP3UqPmmEAUt8fJjy3CJrWx5yZQ8VjGtLR5Uyz2htNeuVEuFguBVWdnZ23j2V3g7y32Hj/L15Fpoq8kev32uvg9ZdCBrRXOluKGTK8oglVkU/H6lh753ee1aWrkYt3UqKXK5NpAwGqPk2qLbF9hU2xlWlrc7VAsdyp+yRPpUZ3R9PDudoPeeIorRmLzhVLgdDbCDz/5AKfjEVbbDf72V3+HbW+PT774DKenpwaU0OeIptxMDqK8RR5Rrpm3ykANZCuHcvZlFERdwCruyWjy7Sn1wokHagvoA4aV3w9sYHVHG3gked71nZqBLM8xnmYYM02JngjyoguGFUF5Fgf2cQQ4O8t9AFZeJx49rNgOmYdVUR7w7obJWisBVkrkCrYgi/T+EbCygt8ZqV5EKIWUu4OSO/c6vsl4hLkAq9QBKwJrAZybu2s08d1Ya2MQdoEqnyo5g1NPPovrUFiKYWVNOIGXYFiJUl/s9H42paeMtbR8k7IFePVww41iKD4T+CJQxSI1ACvSsHnOz2ZjfPrJhzghoJgNJFEjozLuA/l6tWwxY2Hq6jiyKOYUr7+zJgVwSCroEhPJHA0cVjnKxkgMFJOVKOGNk1suVfsS/cMOF6M+PpiPcJoAScVUtiV2m4Ui3dnAp5TesrBRYhTBYzJjTSagZq+VHNlKoL5WPiIhWQjDdwPBu1O1FpjpSDo4MDgWL75+d4DdaBi6gFUUiFzjWXAbYGWipx5ZHGz0GnoV7rDfbQRYkWH11+sJfkpJ4ICSsZESjJTi6RJArYXBshKDhYCIeXByXRboIhPwBuOmwXxf4km/wqPeDk8GDZ4MKjzab3F2KDE+lMgOFfKURT19Igleca9vdG9Eacz33wLGDlgRPDSWDmd7NoXXHtKVq3t8vBgTfO9aPy1JUKCCd2mSM/PhEmBFyb4DVukcvSEBq9wSnLRdGEObrLrNdifAn0be9JvUEIrMgV0tcNa820qs1gvzPxtSYjfH+fmZACv5owTI7D5BunedsRDPGNcwMtFysl/3uxawqla3ONBXUP5QnQTeUIAYOi3AintxAfo7DgVYDU8eYTA5RZOOBFhdXd/gN1/+ToDVzeIaNY3RBebzFikxYtIs9tiWBXI+s198jmeffYbpbC7Q6vr6Fuen5/jg8VPVJvSaPJ2fYJQPzWPGDYxtBmrXzfzH7JrZofLesdKfU241DwqYccBKnlaVfeiaeisv0oPleR1Nk81rSQwrPpfk1g/4fJrPpl7Xnk55XQksEZh9wOAwMMCqnylhLyVmTjZ8WcnEvMdkDYJWXHccTBNr2whS8q3qsf7jIG44QJNRCVDqo5IUzxj6tKcQ+5YyVKVJGmjH1yFTilI0ng2y+Br619KIvOBg2epYe94ZsrKTdJQpoGSg8RYdT8aYTWfybkyYMrmnDNAGyZqJ0U+NfqA1nzuTGgpEkum9s+iDWSNvIWO3EVASEOjpnjx+SqFDMq5hqc4jv5deZdb8sacQWNWncoBSr8xeTylqBC54XY0xY6nBAaCkyJKpOYvpfnGWSV1jx/AdsfnMYkPYfj9BEoCYWz2ICeGNKo+Lxx8VYIBVLZPJq+MWsOIgkAEBMSDSvm4fCnyI5lTm3kfASsb19E1T8uFQrFaxq4SYdyWB7l8lkKoLWPmzIds+8328/+fhdN8a5jhuYyTx+VGotqlKPPCFgCJfi3UiezsCVq2kTkM2Hw44gmzb/vH1WnDB64Go797H8GWtQT+yAKxkN6BBKQErAxzJwCY4RZBKvp0nvG8ZIuB7uUA3A6v4knw2lkvWd5Xew+Mnj/z4PUWYCc4MvmB/VVbIMwLWdn9E7Wmm+Rx27NEb0NaCQDKH4SY/5nqgIYgDRUP6I4u5oOmAHRulvWR5KYm4L3ZVybFCj2tlhnrPa07G7ECD9F0vwy39q1Y1XtyVuCmBapDJI5R1jH61+m/rnlQLErSqSowGCbKEMkNgu69Q1JVkgem+wmi3wo8uR/iTxwke9xfIq3fI+rXIEQKiff/me4+BmZhazmAN5tBXQKVW+ne88x6CVfEzxB0CeIp6JIaacX/cqxM7gJUsMeK1pKLqeB1ry/39JYFiUKsfdaWBVxXucup9hemL5Z96D7CyzYjS9wCseK4I1CughNeg4RAqD2lOdNb+uBy73gcA0r1H+aFC4StP+gMPq4eSQGuMjj/V+1//x//2GwGr9lv/AwJWZNmQYdXLZwKs3iwLA6xYQCr15AhYhSTPpiS2qP+hgFWkBOp30RTQe0dLyTvaB/C1k45x31cAKwVluEdBZ0L8bU3XrQ018zvWM6TiqbVkElxzwF3Z4Gqzw/PbJd5t2GAVuHn1EncCrJZImx3K7Z3AHbXAnBgLce2Lvj5JhzhJUzyeTnGWphj3e5jmQ6oFVeDKmE8TYDf/VkHDOiRR6hjp+3zYlBxDo0eCO6Tws4HPhgKsDtMpepMJ+lkmdtVmV6oZ3FFjvStl2sZJPWOX+YJMgVxvS6w3BUoajlZrmZVORmMZXo+yXA3HkKam44kKYzGUeI54jrl4OMNL+nTSwMO7w29WAwKt0CVYRYYVJ+0NQasdE4kIbJBqzckF/R9CEmh6KdsYTVbEpCxjV4XpulHvJTWSFM7OX6fr8sbBzIPUkIUZoHd4fH/hwFltln4PsCjr48ANIE1RZwZYbZIhysHQUgFVELBIZzqQTVPkQdXxMDCgLbxh3gdYOTvQeEHe/BqdlmDVmzdvMJ1O8eTJk/cUEvf/F1/X+DMGWMmOIMqlYMB4EnvKMAUHaQRYecpVyuQe+aYZ8Fg5YMWNKGWsrTyNGtR8TlOuDT1Meg1mBb03SmyrHTbrHcoVfcp0K6FHPzfCVr0hVtsG294AX67XAqwOaQ+zyRA/+fwTPL04xdXVG/zslz9Hkyf4/Pvfw3x+4uw+Fo2lGd9T3uKLuaWJ81gJmpqcQCWPhzh8FbAyr4wWMPJT+G0AK79dfKM4yvMIWlUVE3hSnF2cIMtTsaq4EqWDnhICKXUm8zKMzAPr9ZpVzz+PiefJlj87/2RYSYLIItUBq5sF497X2JLpyWmiElJ8ak2/A5f8dQGrCBkIwMqIROYZSMBqNptgPkpxMR1iqALLACs1fM5Y43orwCoYVi0Qa82Jbf/ceI2FoicxKPo+lZY0kL4pblZqjAbGTVcCzlc7A6wi6a69lu+J2X4fw2qzNcCq2NK7xY6FUmZeh/P5FM8+etwCVmTmEGkUYKXkIAJWRs/XxL8dBbt2k6xH3xPC101AWUgGFWRivmMPASupz1yGz4lpQzCg2uA87+Gj0wkuaLzOtbei99ut2AsBWPE6BmAVAxRb/2jI7GwDn5h1AaswGA7fqgCsovB7CFhpGOKx63Heu5/5tZnuWpPxELQyDx9KZjuA1YHm9gQCyLAqsC/WDlhlkgT+FJd42TsCVvIQU4S20ZPsk4EDhML6knmanN3WcYBc52mP6xAPcI0Zdnh82OHxfoPH9Qpn9RazPUGrCtMhGS1snGukAzKt+HFMuUyHuXnfOAtJkmM1cWy8yHJ7CFi59MtZgWI2KvUpkkZMJt+ye1w2fwSsMvSSCQbJVIBVj0xeNwa32oEG2Q1WaxqrE4CgD5mlbspQWKbrO2+YCqw3CzEmz8/PcXZ2ivFkpPJH6VUyqKVkx9ZHsUi8sQr5PQdPWdpXgExG983tHarlNcrljQCrwaGxfdwnSPGl63/RE4PQAKsdPTxHJ8hOHxvLajjG7abAq7fv8Pe/+S1+9/x3WK7vlJAsoI/7CwEVTp25TNMkv3/AaDbBd774Ap9/8V3k4wl+8Ytf4vTkFN/9/LsCuHZFgdPZTICVZLQRbuGAlVro1jDfWLjqWQTaW5iIyTMYzx4MK6aNGugjJo6YC8YgZ6tp7FeT8xCECg8rpv4JQGDTSbm2XJaN1cu1pawKB6zsdWS4Phgi7+cyXqfp+YGSwB3B9JoIkYFWqlGs8ZP0nR+sdf0zmXvcSzfNBuumwGpf6MjCA5WgmNK+09x97wyBs/O3RcV7nDUdPYDIEiVxkXQMav99hsP9oKwLqQiYFcD3z3udvmFk81HuJY8296wNhoEAKD4XUi40On4di58jylxNJt5TyE34BRFY4u/XXi5ZHOWrUwcCubuatxABT6YXqgkkGO2AVZqMkAxyJCmDBuw1+D0EIQm8cSggwMpT+NhtjIYnsjHgc65kdKbMVqUAK3oJckgWoAp/533AykEc3hUCxgi8GSim+1s1/tGOwnyKrH7RPog9CoYEuL+ZMX6s8f96wMqSFhOBVkPsZbr+VcDKpD6srzlAt1nzkWHVBayOFgBWGkV36pCrqF3W1FsaqcmVDJDgOkNZJe92S3oUm4mhqGRYUZLtgJWlldJI2kCr+33t0cMq9qr4d93/nQFK/HsMtUmSNsN1Wx8JVhHQN8CKTO4VptMJzs5OcHo2V9gE76FiRxYV0ywtGdIAkET9zmpFX0DIOoHrqYVWGEDDc8DXsUTJvZQw8ceAEUuxFIOBexg9ismyIgOZskAfcARgpcTQYY4+fUl94MEVh6EFrAlKnm8OMcSBzdH0x6j2iQzZmSRNz9iSCofDANcF8GJZ4eWyxJJsrCRHpYEXq10bnLLO545N4Co51JglA4zTBHlC1tYBq3KL1W6LgmBzvcO4XOM//XCOPz4HHvUWGNU3GPYr9JgQSLDDQw9iwBj9G+sG3iuUn79v6NieM//ifWCV7sYHSYABUClZ0T06H94z3d+lRGivlXTPdAAr/p09xO/rYSXbBvmNRd/lPDZPm/WKWECVwHUBVpWpgtyGaEffVZcEcugUqfKyWWjIVqS5/vGZtC/t72HF802AVZyvh3VdnP+QBOq3tSq2oyTwq4DV//RvvgJYGcz6gC4XB+3/XwfAJlQiaXvg4w3IyNrfUvhOacJN8046ufEhoU9MPseVGFalACsycNiUmySQXGY3NvSCx5okA6w8i0L6V3Pr977FDWE1pFb/Y3JAfohBRFDKkwKNQmyAFZsIf17vfa3pWZuAFHGUHqnOc8Ebzhe0mJDrc3uN/Uz437snOwAr3vzS/VM+J7xqKCbSioXEMMeX727wdrnB3WqN18+f4+3zL1HfLdAvC/RqMpVKuRumGRce0twtLvgkyzE6HPBkNsPpMMVo0Mc4Y5IMh2hkTvXMmFaZrPaR0OOgP0DOJAuyg+gDRXYJF37SWAlcMZI6z1Ts7glYjUfopakWtzWL2cIWbTKtPvjwY/SSVAvMgSyhXh8F2StMPqxLLK/f4PbtG7GtzuYznNDEHQfM8xEuzs/MDFQSMy6jx+hlSghpaGvNRVe9a8W/SdQ4Kax1jghUCbAqCVixmbGihilnIbeICZfYbmpszXg4EgKNdu9ab8IDlNJ1AeCOebujBUewKqaefD/83by3aT66vrONXGBgInZVzY9hjjLNULgcUJHkDlgN5PlkHgOcVGoaG4uWA1YhCezKG+OZPi441sjzaWXj+Pb6HZ6/eCFZx0cffWRFmzfX98oIf8/mnWMLWEgCHfs1yV8we9gLtB5Wdq0CZKP/FH9WaY4yXWebSABVHB8MOQ1iIyP5ah9Z0sNoX2NMKaWkBY38qppNgz4Nksu9CuBhf4h0yMj2DDe7Gr+5vcWG3lnJAdPJEH/8/c/x7Okj/OY3v8Lf/vLn6E9yfP9HP8J4PBbgyoaLz6NNk+nhQ3NdbpCWqGQAg4F1AbCo4NOJMvan7sO2OPIJsNZNW2/4fXtKHvne1cx4SmYHBOXUQ9YifG5KJvbd4c3VDXalTUYePbpQEUSAKjyrCF4RtCLYznF1y7JqCy9rmHn/ShLYAaxU5ItxYQwrSioZJX6z2GDLSGWlxdgHz0c6SM2MPuQOLnEzwMr8hGyvsIKFksXJOMd8NsZsNMSFJIGe9CPw3LywtKt0TVZjs/edJd6KeZ3Ehu2TWJcDGr1Z0IsZR1cmwVGjQnlgfcBqRzlImN6a7DA2V2tcOtNXT+PrytxIy+ckdbMubG8Ta6BGlg5wcTrDB4/PMJ9mmOaMdKVfHZk2dp0tKYxNjzEeA9gWe09VPiV/nIgaY1LgkKbp/jUBKRbxAhgNZCKNm41hMNO4JrMoYsNEwOp02MOz8ykuhn0BVr16KcCqLumH0W+l+C1gRXDeyk1viCNly/b8SIPkWvEQsHpY6LdMIk/b4Xk0hqtdv/j37s/JWDYk1Z10QbunOD/hykHfCx/20JeHqZR8v80OzWaF2+0Bv7ob4m8249bDatcbYz/IVMArkU/mz7YuEbQwGVaDfl1LtkyvG37O+z1M+gOcJCmyQQ+7upAR+0ldYM6PaoPZfocpakxRYdxsMaJ8uVciHzRI+7XkgWRasZZJc0uaE8nB5YDymejZusC0Qb1/97CyJDI2fDa5NcDckzOlDDPmZ8jnNd32vYXeIw09rAYjpOkMveFI/n5i7na83igHpORksyndCNq8hnifk0FQbAlUkdm6xQGl0oifPH2C8WSCsi6xuLtTo1axNuH9TrNyDsASepOSJWIDMXlnUFY3HGBCA3au9bsl6uUNyrt3OGxXSOQR5C7UhmcfJTBsYiszXd9RukLe8WiO/OwSw9NHQD7Foqjw8u01/u7vf43fPv+dJIwCiQlqVJWGYjxWAh+j2VgDEO6pZFn9sz/5E5yeneOnf/lXOJmf4Cf/yY/1M+vVCvPpFCMaJ3v9aN7OLhfvgHKt35yY1aqUVYeqLiVg5WlfBK957vjaJr8zwIp1hMFXBlQJbON+KECC75xATCZZD2sVghrWIBkgx8aY7CFJArXPDpAlGfJBrj2SX++5LjrDiqAV2VV2L1ryo/wbeQ85WBUS00NywNvFG2yaLQpOishsEWO6jyGN0QmwpGQxHvc2Ala0HSCQKUBbqAOt4XrYlwd95v7NfZbvj+tWNhpikA1aWR1fJ5LUCF5xeMoBJ7+fIA8lqsaSIvi603BFDSYHpwHsOVvRfLG4L5jJtboYAYXmYTWezJx5Yj48/D7WrVVtABTPs619DD2hdxvlsJbYyNfl7+T3Ma2RAIDSud2MnCylSTY3tpKGsOYtS8BqWzDMYyeAyldHM10fWNS8BYm4H6iOn69DkITeYCYNF4M9Zd1ivsBiLxCUD/Dn0KCoijYl0GSs5mFEcEuG2KzHaAbP66GijVYhQ6RklFEeVicOWNkaol45kg0lN+KQI4Aw//3ybrKejefz/X9sL1fD6x5NPO5IIjWGFQFPA8vEenMfOL4HkwQaYEXQjomTAVpZ0mMUDUdGWDy/cTwG7B0HkkfgISSDNPXnebZ6Qgwrsp84sFfaN++VCienM62RBK649twtF7i9vZGdhQ25BsiGY2TZSDUna4psmMo2gcMN1nas8XjOWL+YYb/VX5HiGcdmq5DvCZSkK+eALGumAxozU6CskakwTJl4SkIB+xxeE5eYO8OK8l36WNH7sOmPUPVG2O2HKJoBdpw6D3IUhwFWNXC9bfDidos39K+iTDQdoVHoRPTWrDf12wRYkUH18XyCWcp+k6wt4HZX4HqzxnJnQRyj7Q3+849P8eOzAy57d8ibO+2hJEDweAkIW50dyZQmkzVJba16/t656YZj+XDdV+72NuwCSA+BsG8FWHkNyV/IdafLsIraMY6pO9TrHmf337/mAbF1hCSVAMScuBDApSM42jR5nu55WDnDcLPdql5QciXvBcpD6ZXscvUIJYg1yGw4wtrFXuGb/qge7fy5XxN6KFgArQ8AqyNr8vgLev/2v/uvDseJgi1Qcb5DgqAbuY0qtR9uC/sO2nZEy44NGR9YAU2DaBpIX6cp3BD7bIY3uwSLio23pQSK2uwNMA3ZrBmUO3CbmCNDcE1V6FejI7O/C8n1/DYxbKiZJwRuxYEKXE0P4mds4h9tp4khXWPrxQXZWHEMArVC3qU0TkOP2Wx0wapgBMXk3HDvMB3yS98B+aPJt0YkCH0mDVyst2riN2WNq3c3ePHiJd5evcV2vUGfUbhLxqlX2FalznE2yjAd5Rj1e8gOe8yTBJNkgAsWWCw69nsVEkSHuYFyurlZLlFuCzGrcv7bgQ1/T6ChZEZZYgAVp+FkW+U5sukEfTb32RDb/V60ep6911fXWG1LjGfnyKanGFAqOEixqWtc3S3xdrnEkpMIAj4NF609ZvlQ8o3VuzdIyy0+/+Axvv/hh/r/i8WtCpKG0kumDGU0OaX04wAaF9Y9GmPzYh1TeCwQhWwxovh7gVX1Zq1pe7PbinEVwAKLGDNeIMjoCLj8REy7JoGZDDtZJNgHqbAR79tU5jGghchuJMk4RE+l4TULJ99YBFSxqGBxKNNI+jls5HOVjjjtHqNhMheZaH1+DHAgYMGiwZt33j2uKPGtyeUSLs+Je8gAK39W4xmNSbff8SpeaBbJfifPsC4L/PlPfyrW1r/45/9c8d18fsRiIMBGz4w007mtmdajqHQDZz1NNda1ljVCbw5bP0wG14Jg0aDy+eVz6c+rqN/yPKNfxh5Jwve3U5LUKAGmvAd4LOsN6k2BYs10xRqHLZ1dazElKFNW0kl/qCnPBn0s6ho3xQbLzRL5eIg/+t5n+N53P8Xf/Oyn+Ltf/QI//MmPcfn4MVabrSSRNOWumloMu5DYCE5xSaPJSAm29QXcm9+MHb2FPpj0k8CwYqgT97vy4AeyyjTFSNiYGMAl0MotnCIWnq9JM+2KRWOvL9+lL5+/wnK1xXg8lYx2PMr1EUl7AqwYG+9mtWQCsPgl8yejKXKe6yZiYZQ6Fbvd3LS2m2cWTdfX21pJgXerEotVoUKC7E8CkrqmfM5aYOc4AWUBxGeVk0a9L6a+0Oh4xDj4DDNOD4cDjClLJlDCgqxP4MumQQL9fAghUNCTAJXH5QxINlQstgSYOZgkMNTDK2gcbVYsBFcM8CUIHRInmsjvBym2otgzdcdYl4r0VXS4JUipgemEa8Tra8iwY4Q6jcoZEsGpHsEIe6/E+z959gTTcSr5o6AVfn9Zmk9gktgEk42hM/UsDdXYTHzhMNNuQSsxP8PPq4edUgLtPRor1CbROkayMvrAlmseJ5ok8+93eDobSxY43G9w2N2iKe7ERqIfhSz+AxBr/ZLch6HH65QjIU2cqWyKP74v+wtKd7DRusyokFGKadMpTqIc6RYz8XUXHNQW6qBVTLj1+rr2Lgs62MSRke28Ewo2B5s9fr1I8NerHH+5P8OL3qkiuA+DzIr+YOMKQD6gtmnYUVqzWWK0b/DsZIZPz07wiHssm1Q+48OeBiG9TYFqs8Xb6xss7xYyhP5onuO8WuG82WJer5HXG7Gthv0GWdKIOZLOxrqe/XqPHtktogQekws1+HAk3AZ2xudVpeLHrfpBgbbabARakQ2jBUFrNAGHDD16PCVjDNIJBoORMdrTzDwTtR7pDOuXBVPg6s21S31sc+P9fnu7kAccoXhr0MkAACAASURBVBRu3T/44XeRjUf47YvneHH1BgW92pRQmOh+ZJAFaw7WGNmAJtm5TMsJFrEozbVeDZAeGgyqAr1ihXrxDtXdNdKmlPm6WCM6NxwUWfoLvQu5DxNgU4tGCeuQzO8JRpdPMH70Ad5ta7xerPCr3z7Hly9fYLVcoFiv5EM2Yu1SFAIKJCil7ydZO8MEz77zCX7yxz/RWvmLX/xC0psffO/7mI5GWm8ygkNqjCnOP5btrR/QcTqk21tnTxeuTU0wj6iKfkv0C6vE6GXQB9M+CcPxPqy1D7IUoSSOdUNh8l4b32mPo7+cUhl5TGKlGljFtbSqCmMQub0G90ZKgLI0R6KEwVR7TiQ1q6lxWTGPVYBVuyZZrctrKoAENe62N6hB+Yj5M0WwEQdRrBtYF+qBFDhXmdk8mVwaKh6QoYfVYikglGz8UTbWGs3GXYbpkiHbQI/POtccAQMypt5hOstkuE4DfTb5fFSOwxOujfdNs6XUiF6GZC5fe+nb4gLz0Ovp/I6mU6vxnd1rpsTWDHPNDj8pY7kZIMbPwdyXqT6ldzUlgfyaDCCX3fX6mOYEJew9cuPguWXdIeCJ55QpeBqERRgImR0OWEnSY+AfpaUCMtw0OxptAl5HhokPdAT8GEhH5q31V8feRv5d0pq4ebqAYgMdabROCWrS55Uz0IqG6wGCee/p3mFkoVsNfEy6C6msra+SDnck4sf13p6akETaAIbSRLv+IbkjgKYtqw19sbUzimQy8QhYMbVV3p5DA7I83FrhNdG32hDMwx0c2OgCDLZnGcBl8mbzxeQ6xHPPdYhSPQJWAkwEygJPP3wi6fB6s1Tgw7ubd7i9vVX9tyy2mMxOMJ6caX0+HBhaMcJ0PMZ4mKChkqDP9aav3yEWDGsel4SvFndGsHAJZwxCw08vSanyIBuf+0PIik06yn4nlTyRJAUOH43Na4Mx98/UfcJrn+CQjLGqh3hbAMs9rUqmkgIutjWul1tcrwtZ18hPkH7UQioT1TCs6Wjzwz2z3m01hPhgNsKPn54j222lGNknKd42wJeLNd6st0C1wXj1Cv/y80v8cF5j1txgPKjQk/SV4T1j1OWmVbh0gaGoKVhjiUFLpZB7bMY1lWSXi02nF38Ivhhoa98QNY3uTGdhdj3OgkGlma3CF4zpbPe31WTd32G/58h4eB/TqssOex8wFOn27XE6aBWvFZYHdvyGgbSDFRyw2S79+bQBs5ihCiEyRl8He9PLBxAen9mDt1YVqss9QM63RNVrMV1u+8/AQIzFKgsLH0hb3U88x+5Fgvfd69P7nx8AVr61theIB/A+wKoLWsXPtA++LzV8cU47OOHVYtwcNIVmM8QFfZ/N8WqX4q7uo+CD7zRazWjcnyK8HPg/pMzitEBGxsd0Ab1BNcPHxpgbJ2+z9wNWdjK4YRoz4UhVt6/ZhDkrwE2T1YD6VMCKZlvkKW8MhlUAVfwcAFUXtLKqxW7+tiBvax37IjZNg8560pjyNdh8rbaFgVav3uDlq9dY3a5wmpnvE5leA8Vo90W1TOsa2aERYMWp8CxnDDABK2A8GmOUj7WIVLuNAKvdZmsGfEQf6gr9Zi/QKidYxekEtdJDouYJ+vSdmEzErKroY9Xvq4BjkXt1s0DdSzE6e4xkPAfTe67XG7y+foc3iwUWRYENF3cxlHroVXtM80xgRG+3VgLTx6czfPHoApfTiSb/QwJTbB65sComeyAJGqVQNb0NdG08HsSRGjXS+mhMBrglwEHPlq10Y9qOlaJkpuiipzsrKOpK838mOErQipuzPcxqmiMRxT01LAnGASvRoN1g0mxFjMXCyT+9FRyw0sz0UKPPxBCa22VmtE6wqqI0kAsGje99QVU/4S/SgsraqI2d1JUDxm11BK1CdhQedVbw85eT8dakAxSHPf7qb3+G69tb/OiPfoCzkxOkvR5GQxYnxgCgZwYpH5zKihnYJmsdPZjiPPBzHW6zWoSsALKS0SZE/B4968FW43nlLSi/jD0OfUoCd0hRYpr0MGN6CIvf1RbVpkS1phRwj0NRoFfVGJDGSq+x/hAN6cpJhvUeWDYN7ooNVsUK+TjDF198ii+++x38xb/7M7x99xo/+OEPMTs5kW9VPh5jvdk4COrFAJs6AQgmBxTDiiHAeyvsBKh72g7fldYPJSaZBxybyXsFvfyVCFhZQ6LlhNfQgfVYa/irmQppduQGWD1/+QqL5UbF/Xwyw3g0kum6pX0ekGWJ1jUyeepqJ7aVjGhpYp/lmnrapLKUvNfAIJcp6Ybhs2mW06tN1QJWNwSsyLBgke9rWK+2Z0ksQTYUbtjIBoNyJ3kotXJAB6zGmWSZk+EAUxZhoryzGTfJRSuJUiKTbWB6voUI2yZqBtvm/aXGz+0y3WJchb/5P7GY5rm3xEAOdCN6moAVBwH03RNgxUQmsm0kZTHASselifjRJyBAIX4v1zyyT0TT5wBBEgIDrFgkPnv22AGrIYZk+FF6U/KcmU8IS69KpssmDeS6ofvlK4CVDTIidEEbfI+AFZsgY8TJJkdqY8ocbV1kw7urKaumH1OFYV3i8WyED+ZjTPoVmu2VjNcPpfkFsXVv2dL0M3AU3kCmvgBcTjcP8qa571P1PnDqnxqwshRUUTTch9EYsGaeTsDqDjfrPX6zGOBnDlg9781R9Dn9zawwEhvX/Ndoai25svZ4QZ8Y7yt8mA3w6XyCZ5McJ32A4xlJ+wYHCxYombgFvFxu8WpxhxJ7zFPgslrjKSo8PpSYNVtkhwKjXoFJn3L5A9L52KQ7ZYN+yLE4EXXmIFnNXP9Vcwiscgm81OEcLLkkJBLlZbBOwMqlgUOyqgYCpw58v8lYH4MBgaqhPKwUhmKWUGpM5GMlALbG1dU7bDdkDNAsxib89DrkfT5M+/jwg3PJTa4XC7xbLtD4EIPiNfpnsVCfjKeYjiYYZyMd73ZFwGiPk9kck1EucF3rFdkqZMRsltjfXaNZ3iCpOWBiSArXBWd5cG3SPs9BiqVPC7LmUJQNAoNlLh5h9OgDrHtDvFlu8avfvcSXL19ivVpiu1kJZGSDpuADrecM4Bkim+TyZ3r6wRN87/vfk+zsxfMvMZ1M8IPvfVeAFUEEssVUw+nDCvCH0+bog6InCcDKhmG2iJFxpETkkgAMZYG1kpZ5/ljzaFDXAawO+x0gPzqbXNe9oVJbg8GmYxLDxgErMsrdcJevydqJgBW9yQiypGqSTYnQysoEWBmDi6mQvPeCoaM9m4AVAZJDhXVx4zI087zieyZQpdAeymappAg5J+sMMuJkVM5Hp6d6c7NcCYTIeN3ykdY4SlWUUMpkSwfkG/r1CSxz0B6sQWp5WVFmnpPxpqbU0unYJ3BQ0/WOtPNjA3Vec4aqEHgSYOXbievTtb4mtL7wlDNrzCyhTPun7y9djywDq+ivat5Z/BmT17iPmGRAR8CKwK0x/O37eVVD9qbmT5JoH3qy7vWkODWUBNf3lDSaOTufBQOsjAXLtY0g5v0m2epEfT+vOfcGnZCu96QxOGUm70xweaeKSGDeVQSq+EHQSsOgGCL5QxDrvjFfIsGNTC9P9POBgC7HVwCraM0NsNK+xj2eZDyl8fF5YTATN7sABEwCac+iwcY8Bg4LCVhlBMTpaZWxKec+a/uZHFa9OY4n2Jgd9ka6gJXev3sSxfGQuc1tgscVgFXBsJ7KmG6TGf1gT8Ssu3r7Btc3b/Hu+p0B/lx/KLSbzjGanKM/mKBH9msykqULAyfGyUHhHVkK1XE2/OS+bAN/9m3BhNPZiv7SIVbz8gKSIcFDTqZZKbkVAa95ZrUpX0uJ3axBez1J+cxonxayZEQlOAzGuClTvNoCb+shtskM77YHrCrgbsPa0IaZtPVo2N/rufHilinE/jo1196kh49PJvjhxRTjqkBGtUY/xYvygL+/WeLVqgDKFU53V/iXn50JsJrUt2Ipc+1jvcMh7b4unJXfGRp0UBY+i98EWHVTAt8LCHUGa78/YOX371cAKyfjxP7Rhk0cCUHvO6bu/9Nz5njIPWDNpYddSV4Xs9H93dtju6EHZQBsBlTJq1ehEV32oe9x7kcZ7Celxcbzq7qlA/iyxqWRexcQvId/GIAeMuXYReX/6M8vwzPuvd8uYNVFkOObWtNTn0qoufEboovcd99cyIhETqSHgY0I9FCruCAIwGI9neJNOcSiYjIehbym+w7m1JFhZV1tC1h582vf53K+bwlY8WSQZRWAlTGsnOFgpy/sTG3y6pRv/f9gV4W5o86qCbStSbebpwWsQlbJf/PJaExI4/xac3D808bOO2DFTZFNA88Z18ZNscPrq3f4HaWBV9cYZyx4IfYTARwJ53YFJjRYTxM8PZmLVp/T3FUpvHsVBQZYUZK2xHbFCddOIBA9VuptwRGXJBDTMRtcNiopegKsUvTyDOmEks4R6uEQfbJQDgfcrta4K0oM52dITy5R9lO8vL7Fi7fv8ObtW00OB8NMvkc7bprUntMTsE8pCpBxYa53mKDBxydzPLs8x9lsoumIgTtM9bMNisw6sskGQ7KP3gdY7QVYsaEGvYg2azTbjZgEROhjcG0MK7s/VQO7l481xGYAavRopsSJX+uAlaWD8G41RZex47R4hCeWT5cEX8ZUUpNBGuAZyb8/GqLHczgyA9zK/ao4nWjIbLJhsm2e9wAr31D97rGH3s2YNSWJu8qnA6KP+5QgGFYeUUzAantosN03+OVvf4MvX7zAk8eP8MHjx5KGns7mMvVmkzFg9cyJC/29mBSpozrewZLhxn1Pyre6ICvqW7AqJDD+XAggdoYV2UqSOOqD54jzmlJpgVMyrFg8s1hZb1Gtd6i2dKHkPb8TYEWGlYwIKX/hVL8/xIpgb9NgWRbYlBtJDD799Bk+/ewZ/vTP/k8OgfDZd7+wVDROfbMcG7IBskyFtKZXnrZowMgRsOLxHgErfs3NPUBKhVobYO+TXxnSck4pwJNTagL6VgjxPMV9FMbjuqc8KZDm1+ttJcD69m6FNMmUXMUpNot1siFZJ4tCzjAJHk1TSc7kLtxKFmQlooKJYOTEKdP3ACsDhnBIlExIhtViVeJ2tcXtpkTBe9c38obrBiVT9IdwTT+LfxbfCmYQGmeMMx4Tk51mZFhNhmJYTQmuuczbJj9H41srZsOA3TZPa5jsPmaBVjNzWdfDqMpdwMrwLDNcp9+CsauMDUWgiYDVcruzoAhORcnUI/u3A1hxqhkMq2hM3wdYSRIgVoBJuViQMVr62cdPMJ2QYWUFaI+N0Y4Np5meiklBJgOn6e5pQAlOAFZmhH9k3ord0GFYlTJIN1BO0lFZzyjIXueC/1qRNs/TV+8w2G1xMR7io7MZTjOgXL7CfncnwIoMLKXauadRb5Boz7Gi4n2AlXkcdAu5hwwr2xbD6PY4Zfx9GFZfBb+MWWsUEZMG9CgJJDDpgNVutWwBq79ZZmJYBWBVkyVAby6VFwYJWwqbhUYo3a/aiin13bMpPpmNcDE4IGtKgSuSr/ZtYpE0fVSHAd7s9vjtzRIvV2tUxQ5n/QMec8o+OOCcCYLY4LS/wVl/gxRbTOZjyUQFVjGiXSltBsConki84Itz6AMCrlN8XQ6KtMJHem5iP2PMqh6SUW6AVZ+SfLJFM/TJtCJQQVkPmdGUfWoCbIAVi1U9I0WJ9brAtVhja4FVEdXOtX8yyfHRh+d4/vy3eP76FdJRjounTzCcjFApXXWAxd1SYBelm08fPZGU7o4MrbslsiTBxekZxllmzRhBrnKLHgGluxscVrfolSsM5DdpQIcRhThsoSHhQM+z2BdiIrGu2KMmi+v8McaPnuIwOcV1UeHXL17jty9eYr1dY7tZo9iuPeI7prvAaDLCaDrR/nD5+BIfP/tYT9/d4haX5+f4/LNPtR9y4GQ1pK3XfwhgVdFDqTYJi0Arfk1GrQArLsEEG81XjabdBwKze/qQkHljdSGn4grG8WPimhm+TJE2ZgwrG4qQBUTAivsk5Wti10li5bIqGcIzXMCsC/QzBNKdxSE/IYFTTIO+1bPXshb0vRbao7qOEjzf7425JTqM/p+Y0Puewnl4bwVgxXVbwT2etEZgnINuA1lsPeKzYSzmHUZ5isl0rD2Q0kDup2TRELDiUEYw7wOqgIFTcj4SE6b1MHRpUetM6nW7E6At0VGsE4ZcWHO+d/l7+PuZubuFfdiQwQYSJjl0H1b9TE+2GwJ1tP+zlqV9mDEVLIreQiFaFo28fN1wWmuBG8ZLtmfPhgArMkcJGgo07krdj2wo8xr0+k3UbqszrfG1D5nWy0eS7Ax77ghYDfq5wKregfdPl2FltWAXsDKZob3f+LBwFmf2ecMbTBQ/Ci8rDbCSFI5eZ+0aRFYZw4u87u1YEkQfy88hSTRJIBUaHOq7GTxrdb4/H14fG347J7Gv2WcbsEb/2wWszHSdbGuTA3LoGfLER08uBZAtVwu8fPUC766vsFwt9bxThsziaTgaIxudYTCcIuFHOrIws7rE2TRH1t9jlPaMheoDdqU500ZH7CcnQXjupfNvBdzyPfP9ErAiX0EsK3ZgHM4QvHLJJskJ1hOZry33fT0yYrWaVxUlgVfbPn67aPCi6GM1mOLNqsa26WPLAQfZhzwWglXqXYzBpL6Z7FkO8ii3r8luTfHR6RSfzzNMDzXyPqv8Pn67LvHr6zu8Xm2A3QpPDwv8F985wQ+mlQFWCZ8HrgMcfuaS/T98vrvPegxRv45h9f8XwOohE0wDr07K61cxGxVL2G7urL4NxQhVbmKH+SC+Q64JQMn2FxuYHBlkzq6yFU7/pgGsFGjHdSXMoo7P2n1wTlYqcTySDD+QFP7b//6/liTwuMh0pFWOMFs9dEyz0cF0QKsjWOXGqH60rCWlUbYV1xoGTUes8agGE7yphrir+pI2WHw22zkDosj4MTleAFb3JVbKsVDca8iN/mGGlTysfPFko0zUN0zX/TDNs4qtTgewMhyq45Wlbz7GTPOXGFPB9dFtCltc5g5o1aHIqaH3P3GhjqbtPTVVBK00TJARMkGrEreLJZartRJsNG0gmKOFoUaGAz6YzvDh6YkM1wc1ZV3uOeKFAZtyFiWr5S0KTkw5yeENTnnh3RL7LWmaByX4MQmCk0ZJAslwYnNM36o8F+2T/lSkcF8zMSvNkF8+RpHkuFpv8fPf/A43i6Ua5svLS5mzsiAhW6zkgptkAgfKiq/XALsNeps1Ho9yfPHBE3xwcYpJZl5VTLeQSZ3SGwfIJFO0qbMo1a7b0fWjPwo32nKHHgGr7QZ7RsUyGlnFnnsMsuHygj8m2OYTYwhPF7ASu4pTXV4HZ3dQ6BOAVex8xsiISZJJSq3QMVZLIP6Kbj2Z6Zz2KLOhjjsAKy72pKweieotkyoaSMPUrECwx9EBD58wBfMqFo/3AVZEawggvtuscL1a4sXbK7y6eiMJxJPLSwz7fTx99Bjz6cxYIXw2CdQRMOT0PqJHo8R5H2AVYG1HGtiC7v4FASuVSN4s61gpg2gKmSxOBnvM0h4Ir/B6lqsNyvUOtQNWoPSMrC+C4bwmA8pF2RIOsHbAalOX2JZbDPMUHz/7AB89e4o//4s/xeWTc3z08cei4vOy0iOChcdkMlUxHedXygadZkoUbOosdqMX0GJZBaQZg3enw4sB0DRKRSTLYKBig4kyGxVVSUYzZAKzBDC8YPU11mRP/IWJfKReXV3j3e1CE/IArER9Z/FDo1EWKax/6T/nYBUbBa7FlLhUZYnF7a2kj6fnZ3p/xhA0OVJLFSS1u4KSAu9WO9G+b9c7sZIoU+WmtttsWsAq9PqKQ2ZTIhNgMjYMsOKUc0rA6v8j782aJDmzK7ETq3vskWtV1oqlsTZ6Yy9sjnr4IOlFNibpQSYz/Rgtv2Okf6DRu0xvGrMZDqlRcwGaDTSALgC15Z6RsXq4xyY7597PwzO7Cs1pimOkVGR1ViWyMiPc/fu+e889Szs2wCqi2bLI5gEzdgLqls0aDsYi83d7/tDg3CWnFvVqgJVVlyaZEdhv5uQ8e9jgMpVHSWeLFRL68giw4rqklMb9Ptycldf0JmDla0w0ZiCbs1nj9yV70hhWvIAKNa2sce9oH61WDb1WjEatgrIoXg5MCGDjY2uSQIFCkr+8BrBSfXoTsCIwoIFGziAzji6ZmwHk50d5lpG9kk7RrZZxf7eLo16M5PoF1vPrG4CVsEuevRVKuqz8tYrdGVZRI2f9FgGrIgh1exq5LfStefq7AlbFpmFbo7hnppRGZjLL5jkAVvIsUwO2Rjad4Hq2wdfXZRQBK0oClxVKG22QI2NvJbEFOQn9HJcoJyO8d7SLj452cTeuIF4kKDOdV0CqeQuxVqnLsD3CAFU8n2T47PwaJ5fX6NQjdAAcVErYryxwWE3wRmuFo9oU9fQa3XZdQxWCVaDMWge93y++YZ53XlP4Tm8G3N5QMdY8nDtOxbBmmYAVAWz6TGr4wTF7LM+Rcq1hgBXl7QS8vDi1lC82uEyryjCbUkpaweXlAJPxVOtGqZjLFVqtFjqdJtJ0KIYqpdR7hwe4/8YjdPo9sZ3YDE6mU5yenWNwNZCE4/7dIzG8p+OJQKtO3BJrqdNqIOZgjMEEszGWwyusRlcyYS8z1U+msSZ5Mq8ca57lAeNFLl8+zXq5Y9d7u2ju30G8eweTTRlPzy7xzfGxUmHJgJhMR1jM5ybFZj3BVGWyvZoxGu0mDu8e4OjorhhYrJP295gSeKiznIBVSAH8+zKsKNMmYBVkgQKsVmRZrbHgs1hj0p4dKqx/AgPVfAnN+kANBgEir2Xk6Sb5mfknycRdQBFXhpk7y8uJYK2z68SwIitEYNVCHp/yPySJkI2/e7+G66U9ggBaNlHNGUZWqq9lJWE+SGqECrIaq1IMwJCh+JqsXLNVoCSQDE7u15RWEbSaTGdbRntIf3UwReoLJnI26uh02j60MUYHBx82JyuAVcXpv0tQggxdDNc8ac0bLv8aa2o9Odr9TQ2wWmNN31EPy7ChkwFPGnB5yitPVtb5BqzyP3uAlEjMVrcGltVW+m0eVFyMgW2gPkvX1H6GpQDagMeYtTppjRnlkqQACun+q/kMbEoDenmPfON0inyoKLcenKojVRew/iMY5gwrCTojrFdFhtXNvd3SQG8CVoaHhWvK62pnAl+Pb2beNBn7Qqwqnq8CLLegFQEbnueqv91kf3tGGLgkwEpG8jy7jGUlAKdmfsgmWfKZaoEJYkBeUQa27ZE1GA5MP153sjwlU1wqVZRglF4PVtg/2JPsinvk1dUFpsnEwCwCOQpDYQo1+5gWqnEXUbOPqNGxpOpFJm+/uLJBs0b/YYbrGCPeQE1bzzbJ9iPaL23wouLAje9XUkhZ8PL+2Nmo2bOzx2s+NOS94fMealAlhrKirjaQlZp4OQG+PJ/jm+kGI5BxRf/AqsBbDs7ETCarJjC16AHJYojrUYmaQsflpXy318I9DvMIyJXLmC5WeD5J8YIhP/MMteUU90tj/PxRF99ppmguBohrNkjiuU+1QEmDqpuAdBGw0rX6Fkng/18Aq23NXACISmukcw6uvd7TvhHA8CB/DQB2WJthvQYQfGsJoTXsJ0HAlIKizH+IL28bYttrKuAf4WxwVic/iDCVfzVQ+l//5f+Q0yO2yLR9Q/79NsOq8G9/RxsdJIE5w4oorqLOjXUhpNyn3fxkWmrgfBlhtDAvDjKslOTBTVeGqvzoJoiK6TT2ijxT2DwHOv+3AFYyJC94WBUZVgKs2By4d5VLuXPAKpeNObhRBKwCQBW8kwIFNWdY2SljzZMb/OXASLiI+u855FAAxIyWGQBuRYs6O00GwZ5gx8Lt5PhMBqj0KWHBQdCnW6/hUW8HD3Z2UJrRp2RLm+SG0un2FNnMcpsbaJql5hfA5ilJML4aIJtMUF4xRacsaZEOHskBabYe2cd6HWtOZ+WxtcCUpu07u1h3eng+meHJ6TnOKBFcrbHbaePtx49wZ28Pi+CDQQlOvYnxfI7RxNMOlxnS4QDdUglvHOzhwU5XaWL1Gl8Dtdie6scparMpM0s/0fPJEMEq/qbMbJVQC51hTXPNLNXUgjBQSIpULXKLYcXbo7PTWVbS9LocUBkX3gTzoKBZr2DVAlMuPCfqN2r0BzEAgswTUcNdZkv5RL3fxYaGh/QSodl6mcb0bj4uSU5AmIubsh3kWvA5m2orCdx+zspDez9WLNnrdBqmDhhjcp0MB/jq+AUG04k8SFigcBq+WSxw/84Rdnt98zgjIEmfBkbacoqiWFmfqgXAqcCwksyyuGn4tNC01B7BHiS5/tEYM/zfFcrrDHF5iXZlhVZlg5hTyjRFOkmwTBbIpgSq5K6N0oqeZbwbNTEKCFjNNmVMlmtMV5wELSSPopHxnbv7uHO0jy+/+jXuPzzC/uGBGhned+5jZAU0my0sKPlys08VCVzOkrvVJR3J7/vWcCkH0A3TtsmiCmgCSBvNJcUG22QZpsNr1Gka22xKGsrU0QU9L2h6SBBayh6yQHiV2aBtcHYxwOVwrOew02JaVaTUJJlm6zclrJTPLAU8klbL+8QmgL4xfBYvLy/R2+mj1+vpQQ8F1g1Gk7wZgGyxwZCA1TDB1WiGKY2CuSYqVcl7+Mq4jwqwYkq6A1Ysrmm6q3VQJi5rgFW305ARuQCrivkm8ZpbE5hvjvn5kj8r3jjkjIZNCePxNJdg2HK1/dT2YTOoFvNobdKhBT0WOL13hpUBVmRcEbDiVMoloJI4Bl8PZVrYPlHwiuMEayHT5A3oZcei1ZovFqMWLb2/3xU412s35MmnK6Rn1Q5iMtX4XIV4cj0v0iyYX4zWcmBYOWCV+wSQuu+AFafcxrAiYGeSMgJVaUjj4jmzTFFOE2b94KjfwsP9DhbjY6yTAdZKZFuaL5NLMNl08ewJAPnvA6xCzRDA9G3U6AAAIABJREFUqVA4/n0YVkXA6ncBMWMjKHWLiUjyNjRJIFMTWZQvk5kYVgGw+ptVXwwrA6w8AVaDLxtSWVAEmRtrROsMUTrGDx7dwUf3dtFFhtJ8LGmlAkuc/Ub/jTrve7mGWb2Nk0UJn5yP8MXxhSQe9Naj3e5eOcPjxgI/PKzjvWaKeHaKbrRBZZEC9OBjKh8BK5mubxmDXoy5UbABkhqqkNnIibsfVVYfGVhl/oJllDlUIJBBD6taDFQbqEQtlKtM7a1p68zBDgFBZTVek8lMIBXZO/yzQgrSDIPBtWpCgk9kPv/mNx9jlkzkBdTd6cv76dGbb6C7u6u6pxbH2muefPUVzs/P0e/vKG2PYPnwcoDkeoIuvfg6La2PBpMR5zMsBhfIri+wHF+hus7U5Gy964L+kZ5GBiSE7TddLsQArba6iHf30bnzAKuoiePhGE9eHmOUTEFW4oTnXDLTfsznhvu5EivLQKvTwv0H93H33l3ti2wS+70OWo2GMZGWTHp0fx9nD4d7UDzqwlb2rZJANbdMCzSwm82uACuua7a8lJLz/KD01KW+tkcTSDLbA9vq6JnJRtH2QIFUBK09Lc4AK/N9lcm3e8WK8eQpr5Jd+m9ebzaYrP2odODw2GruIP0vocwGdEVzhwCGWDiAakVPEzUQ3oMDfIhgdgnmlyLjbDfV3j6HwCxJVdfy2SPzuR4xKMCSwYxlQ1bUAlk6Q6vdQLfbkY8VBwySQ+p5oWSQzbI3VzlgFYAIsqGdjeYspOBoq0GUsxTCn/kx9wd0rxax4FTfhy7CQ6hYW3Fvl1zdU6+C/6XOJ2dT8d6GYWvRK8sBGD5ntq+GoZUBVhoiCGuhFNoCgowVzecyyNzs/Np6etn3sf3c2LgVSoW5/yn8hYB9kTFvz1Zufixgn5JAkwNW6AO4poeksbjMZyrUgg4YhRTHQBIIvpR+qAewqqjWsRMneEWZBJDnLM/XAFgZQGfglW2A4WNovs02hsNHqwUscZUp0wJv3JRd4xgpY26CVvZ6tsPgMGTZXjuy5qyuWAo4Y8AB64owkOYa3aDdaeLy6gyXl6dI5lPTSXgjbqmR9OCllDlGJe6g0T1Au7cnhhWf4fIqRVzeoM1gioj+VgzTMfZLuOeBcS6pregs9tq5R1B1w/dszLIQIm+vjZdYoRwKFTFGomkCjBzA54aDHD4j9D1MNk18MwQ+PZniq9Ea15sY400NWclku9x/ghebXgHX0Hql9GEOa1fsveSjtBYTco+M5biMNlnLAKbzDKezBS7nCyTrDeL1DI/KE/zsQQdvxQkay2tETD3kuU6lEMkTYjqH+7TtNIq1x7cBVrd7k1utiq+9AoAdnu//IA+rP1wSmAM/r3ph/rmQZLhlLVkNmHtDFdilRTCP93q5mNt7lIIu/Lb9bEtkCj+8AFZxrwh7Tuh/Qw+ck3vCnQkv1L5vqBP1nOqvoRkM/3X7OZ639vrs1w3AKmyMMiJ1amyeklCQBOrbFRhW9uaCZMMJiuoabOEEPwalOYidYgaxySbC5SqW6ToBK6bJ0UBSiK5PdAQ+OMMqSPI0xclTx5wp8xpJ4KsAqyLDSgwE2/5d7GUeVjawN0PhwPIyLxU3N/VDZDuh2MZu610Hin64HQXQKiRU5Fti6Mh88wy3S1pixmpTx18qixZNhgWp0nb5K0qpUET7PMEqS7Xw6Vu1X62jSxbbtYFP8/lMRpU8HLs7O+j0+ypsW/22IoY5TWehwYnfeHCFOQErPiz0qDH+tCUQMimQuv56TUg6c2e4ZWQsTNptVPcOcLne4JMXJ3hyfo5Nta4N697uDt558AD39vYEggwH1xjNEqUgJiumzVzLN4j3IR0NgfEYe3EdHz66j71WhCY12EwTqzK9jNOBMuJGw8Gq7VRHDzanF86w2gJWlg4oOSCMecL7KaDOPQpM3RcOXQeFQhpHmZMNSwkUYMVXqrRYkye+7pckjKLYcirg5src7Ej1Z4HcamHNpqNKk/CqGGuMkWUjy/dok7GwoAMavU3lzOV33liaab+zTApL3QrZbcKYPd1l+RElqxXORkN88ewbjLMUdWrDV0sdKsv5HEcHh+g0WwKo+u2eWD2Mw7WERFsvYSsKj7KnxNvReQu0yvcog/b9VToJv3CCMNKcYbqN0hKt8hLN0koT+PV8jvlsjmW6xGK2oIWK2FVU57Cg4n1aoy7jx9m6hPFihemK3ktMuVtIAri718feQQ/XoxMc3t1TGhTvUZhccd9jsUOfgByw4oSPE2d6hhAgipiAZDR/RfcWmKrG/jSz0bCX8LCuucH8mq8/SXB9dq7nOO51Ue+2sImq8r+htwZfA/+9JfHx8GeDBlwNxwKsWKvRH4YHd0gKZDodQSs2EZID0nxZBTswHA7RaXdV+J+enWJnd1fyYJty2NQtgDQ2Ga2aQflig8k0w+X1FBfXU0znZFhZ6tKMBsZca/J7IhPSpiICfOn9pnRFFkMGWHUpB2zH6HVoul5CN6IvhqXrBRqyfEJkRkzArri2nInFayoGYxkXF1eWYipvD7IQ7H7kPiIOWIldRZbV0gArMayWK0ycacXPUQYV0neU1EcGZJ2SDTOPtUms+ZKEBpDXJ3i6GGDlhZ4wpw3aTAhsRdjtNtEji4T7jtxarQHnc8NnTvIMozZ5SInsz42ZXACszBPFvQLYEAmc2p6pwePKACt6tCx1FokJuVyo+a8uUxy0Yjw66KCUXgqworkrgRjKwK3YZVNJw1QrF3Te5x5WZOcEDytLq3sVOFVkUv2hDCvbzm+ysraAGMFRWg6QcctnsJxLAsmwkuBnnvwOYPUcnQJg5cVZKHoDNLxZIV5l2C0v8IOHd/D+QQfxgrLyoViMHN7w2vPycE3XORQhaNjqYVBp4OOLMT55cY7JooI0s+FJe5XgYXWGP3nYxs8OytjJztHeTFFNZ6QxYp1kKFHiSjDTB165Gb/vL1YLbQcQkgzm9aD7WYQpt9z/A2BF6XlTvwVY1Rs0NhFYSx87sV08nIAG2ASCCViZ3xt9jCr6eD0Y5gUnWUqffPxLJPMJmCZVjyI8fOMxfvyTn+Ktd76DioNAHNQcn57g088+U5jFG2++icdvPFZi3YvfPkOjGqHZiNBtNtCjRJjpgoMLpFdnSAfnOWAlFpCIQm64rpB0Y+hY6A4B3KU8GekHWev00T96gFp/D5dJii+fv8D1bIplCUjmCeYMnTCOlScOk+SWotFs4P7D+9jf30OjEYu902HIDPcXmpALgN8OgnIA/VYR8HsBKzIZaEDO/cRlgUp6I2DF4ZbcZgiElsSWE4DlARPGXCJgZa9HAKUPerT2XVodwAZj6/B8FGRlDBw2vWoi8/hFgVRi9YhdxdqGAwVP/5OML9T33Lc3iASaeHKUmwyLJUo6h0vdzDg9WGWYDEvyRQLirrYIFURgAJHhPGWQwWKp8I5GoynQSkbJ9ECdWxrg5eW5QAECVq1WU8wZM+i3wUGw2JCs7QZgZQxk1oPm+bWVKmov03nrQJyujzXf+jr/XtbY06vIk49zP32rrYyE76bi3jPlHi9KIyU7hUML81/lOg6S9sB4DqoLY1jz68jcciaXai8yS93bLc9O3zaevM4BsLL9OChoDJwGh3va4pfyN+IrKDKgBGw46MnDXamUMluPBVxtVjWsc9N1OwuDdM4YTvTa8pmwQN5Q8hWktIWG2k4b6yf5m2s7pJOqJhDLMkjfDYQKa58EhgAohaTckKZodh0EX5iITdCKoKqt0AB2B1VEkAOGxnp7vjkw6UCZDcL4Gs3DkmCVQli8ZtegEktcXJxiPBm4TNcY2KwT2JOxLiLZfkHWWtxBc+cQnf6BGJAMaKqsF4jKG7SqZQFWzdgSMclatHB3Y5zKoN82R33/8J7qEdmUZdQiMsvMJ5S/BUxqUG+DOUuINBsOOpSu1pkGngzpod9hqdbBDC389mqNT15O8GS4wRCx2KuZ9mEb6IUeXfsNB7RVJsRWjb3J9yM8zcy/W3EVnQhoVSBfWtrdXGdAorTwEuLlBG/X5/jJvSYeRzNE2UAhH6WSPROszZzLpft4E5NwgOP3MKz+qQNWocYKeE24Dje9127K7ragFWXE9jxuMZwAajvwnNffW7BK0maeWSsDM/P6MHwnty+QvPRGonqoLbc1vX37wl3Iww7sZ+QMK98uSv/qf/4fN0XULTQORcBKCPRrUgL9sXAMbCsJ1LFWAKysWbaNnIuMD1yyqQuwouk6zdoIWNF4nYuRcetiUOWA1bb5s9Q1m/joO/4ehpVNjUhY5MLcTvKLhYeD8JyL5B5WBlgFgpQZzG6ReNu8ZPDsE33d9uA1EdJ8/N7olhRBqzCZy++do8Q5qc5uI03XdfiXqsiWayRppukT0XyR19ZkoZVl5k3GRpvIdT1GPZljTdlQkkgWkc4TJEwKY8JNq4Wo2UK6WWL/3h0ZtMbtNpqdtn46PR4W80RAFQEf0sO5IVKOsvbUIZmg6x5QxlQS26pzdIRNfwefnV/il988w+l0hka3i0a9jnu9Lt65d4SHe7u0acTg4gIXgwEQN+U58fz8QobtSgGkBPL6GtEiw/feeIA7ZGTEJnMiSsIJKTc0Uvg5/QxTEmP22XS8zMVEP4tkpuaQrJyNACsWtwZY8VlgU2zSTgNYg6OY1ygCLMzDiAcvpzU2wWeTaO7gawFWtkbsl60nY9eJpchC0xtI/pnTRZnYU0rJxofACKfgAaxik6bnwzTgOU4tnxVDgIpeSr615B5WwYA6FChq+hzI0kYT/K5KZYznKU6uBxikCV5eXmC6YMJjW8UZQWN6mvXaHfPc2QB39g5wd/+OmgzeJ/nM3QKsdCYF9leBbWVXxf4jP4apjLfE+cYVJtL0XmuU1mgwHp7R8JuFTHlpmMuCdZUusUxXAg0tJspMQVGiGwrBPwJWZYyyBcb0CNmskPEgLm/Q7bWws9NGqZygzQltvyc5AlOa2PSb9t38O0IRZM2CFrum8aSZ53unH/5a5pJO2nWRv41SSe15ZHNboWyFQQfjKS6Pz9BotdHa30W028WmUceiAk3YKVMwf7cq1koBMt+30YRMJ7IaNmg2WloDBliVlbilIAn+ezI3BM7ahPv09EzMSsqBv/nmG/TImqvRw8b8+cgakc+Dvh8ZW1VLwFtuMCZgNZjgfDDBeLYQm4RgVJokYnDxphrI5YCy9n+btPMX11scVeTl1ON67sRo1RkGwf3LAXg3DpcXxCyVr5RM28VUs2KI0uRtPHUZ4/FEgJXFd/OZ8q+nLIWpqFpDsnowSSABK0oC0wzZYl0ArEjlZ9HHp3SruydzLffdcFaFNR32uGr/8I9FwMrAP/OyIkC312+j32mixZhtFnNL87GTT5SSpyylKgBWwfhXgBX3YYFWto6LgJVYF2qKPNXHPa6WbMJAI3AOI2guvVTzSQCYsut+VBVg1S5NsZpdYsm0mFUm1oaxmk3W4oKUXMZnputbwIr3OMhNQoFfZFiFOuLvA1gVAbGbHlmWJsYCvFohaEUrAaYEknfgUpl0/i2AFYdjLv0I61xnCFNLDbC6F1fwgweHeLsfo5oMsU4nmlozApLeZ3xWYq5RBntwgXa6mEQtfHIxwl8/O8X5HFigrij48myEbnKO/+RhB//5m13cwzXa2QVq6RibWYp1QsnmFrBik889QOBEwcogMNY1J1EYgLd5wSBWck5jWJXqNax4ZtGriFHgDlpRfl6q1u3sdv8c7p9i6i03AgvmyRyT8Sw3XOd6pCSQ63w0GuHzzz/D6dlzZAsmlZnXHIH/j77/PXzw4XfR7naMfeJnIKXm3zx7qgj177z7Dh4dPcTL3z5T6jovOsNXdlsNtMnMH1wivTzF/PIUVSUF0sPKpCAmXXTD5ApBN2OZVOT3xfrAfKxYW7T276B79x5GyxU+f/ocVzR893TObJ4qVIS1E89kehkxaj5uRNjd3xVYdefOoYCrLs9Eb7S43/JtqRi3S2/nvp//4cPfBbBaSYZshuUCqxTHTpaV2TwQgGPiIwdAYmOGwAk19Nx45vpoQyFnZBJYkc+Lx9s7q0EzCbJq3GhaYRkrBkBYjSEs1MOIwkfbDwywMt8pN+J2+RxlfLoAngZlbCqTBamB9T3Ykvb8ijiLlM+0ZE1+RihhVcBsOTew5h6u9L1apAFS+DdktFBOdXZ5pvvUbDXEMuZe7VdCHwODR58V6GS3S7WRykkHpxw0UQ3paVd83gRMBi8YsRaCD5cE59jw+itcZZvQas+oYQcBiDMGkgHvwYNwVS6B/5ofeeyIkSWw0eT5+j8PX1DjoRqRZ5P05iatlJpAnYgG2FwXW8Nk9yRyO4DQlOr+6GHl3l1zmSLNWrnXENBwBo7OMF4s97piqUzAyiWBFXCwSaC7YkMqsZ3sHgfQioCF9i83mtczW1gptxkkoX8KLF/zzFtinvB83gJWdm03aLbMCsEY3jUxjEyib35n/Dcm4XOJJc8KyQI5TLNnWc9BGAjkoWYGcAaPnnA/ZRPijbQFutLUm6QBvkZLGpbcT0MuYDQaYDi6wnIlaFIsKwYBqCZfmZeuvJ4qEcqNDqLePlrdPdkpEOBpxzWlpzZowF6roFGvIaoxpdGYdqxhzOOLDCaZmOUECxu4VfV+TRJIwNPMtrVnsC7z8Ijw3wRYbRZYbQhYLZSsSPl4ud7DaN3CF1drfPxigq9GwAgNzEmK8NREsT4Dk87XHus++tlxX6MUss57xH5oaWzuem2FBq0s1nYNZ3yWVHesEc2HeL+1xI/vNfCwNkM9u0IsBbyFHtD/zQCw7c57g0Hk9+//ywwrPmu2vgwNsXPIPAa3rMBiX1r8s29SfmDZWgzdm32nLWvL1g/ra/P7MxlynYMv96lVXSKvb08CdbDQSivfl/1jfkZusSsb3Mg30Ya+QcZePFhvAFahwd3qn/8wSaC97d8FrEK6WgCsZusarlaRAVbc60gjrpL2y4QR/n4VYGWHphhWRfbTaxhWNLUsSgLZvAXpCQtz/r3IsDLGiKPubPb8ArvC5IbxOt8lzUR9h/YPbuCtLsuKycAwKRquq4DnlxTSp6wwDza7VgnxMOdBxuktZYFKopin0kpzuj+8GqNeMdkPZUZ7jSbuNFsoDceYvjxGnd5UlEXyIWYMLh8oSvnKFYznM6xY6Dci9Pb30D/YR60Zi5JOSjhpotlspqQSFnXyV5C+eYPM/P7USBNoiTtd7D16jKzdwb9/8jV++fQ5ZmwaYzIpqrjf6eDNgz28sbdL1TtOXj7Hs+fPEXU62NQjfHV8ipfnA3R399Hv9LCZJaikc9xp1nGv38FBpyE5US2iZ8AG62pFkkBu6tZgBdDI/KskCWTBN0vkESLAilI3FmhMxHDquunmnT1RYFiFPZBSH5lYKhCA3kgErCgL1A0200M3Ec2JUHmx4g2mN5ziULDprhtDB/UIE26/5OqSzcCDS2BUoeQKB5Czo24DVqGhDaBKDkyFosxHjK8DrC6nU3z+7CkSrDGcJwZYtSkbY/Q6DbHLiKo1zGeJIrgpD3x07yFaUQOlJVMDLRY+gExKk/dfevadaXhbKx5APaWuhHLf6VnmKQPUHLBqbhZorlPUabCYzZUcyUkW740SAhWtYwwkxi4zIZA8OnlYrUsYphkmiwwppXYER0prmbT2+w00I2t2yTjs9LqYs+DgZIgN6WyegzDW1IXI323iYkgj5fsMm7tMah2w4vPJyGBOw+kJV2e9kGWYD4eYDSc4f3mOVreL1sEe4v0dlNoxFtWSgbJ8HYwbZjSwTGd5YFQwns5xTQ8vpv7FlOaYt4GijxnfTBkqo7EJYnNKRp+bUhlPnz5Dg0y5Wh2ff/4FWq0O4rhlMusqDUmr8gFpNCLJDFnMcH/kBHEyTXFxNcbF1QTjhJbALITqyFJOwS12PgBWbtGq9SKw1ydvDQJWrUiAFRlWraiMBidmil0302cyRmezFKPxTB46o7GZw7OgIlDFAoxRupqusSnXpM3+bni1AVbyBfNABZOhc9/ioISMMdL3zcMqJYAlmWAoiE23EbiMIdVI5rMqZrkXe42kCasDVgSd6CXoMeaacnqxT8Bqf7eL3W5Lfnzk/wmwUmFrgFWQBL4OsDKW1S0PKzo3OcPK/A2tacqlQ/T0oTxTskOCrxv5YaznUyVuPtxvY7eeYjW5wCIAVkR+VQQFHxaTmRhbwTysmP7IPZ/qtVxeHBo+vemt90cwgv6HAqx4H7k0XwdY0cMwSAL/dlQHJYGBYcVQBnMRU5mlxsF41gYux8sMD5s1fP/+gcxhy9MBNfNaH/SuGSdz+QA1uHYoqycjudVC0mjjVxfX+OXXxzhPgU3cRb3RQXp9hfLlU/z8fgf/4t19fKc+RWf+EvXkWmAVQSvJAn1Ix3UZgCAbtBkrwCb3Xl/o9oRRgJ+BwcCZ+w4lwQxDoOG6QKsmQGkggWqaQ2uNmLGxgbDWCFGCYwBVgin3Gkr+p1MkZCXVanj+/Dn+/C/+TMECbBgp8SPgkMzn2N8/wFtvv42dvV3s7u9pL+vu7ihx7aunX+Ps8gKP3niMj97/CMOTARYzNnqpgmH22i30aUZ8PcDi6hyz82PUBFgR4DX5rYZF4pBWUak3zOR4vUStzvPZ/FAlq6/VxbLau/8Qsw3kp3k5GqNco5UBfWcWqu8oDeSeT8AqoUywTkP5pj735ltv4N7RXfT7PTVa3A9p9st6kGtW8t0/FLBS2p4xrNhsslBXnUWfS/6ZZuAEnnmPmYBo/BfVCFx/3O8WS7LSjVVq55PVkJQDmgzd1rMBGxsBVhywaeBLhhRDQug+40mUgRGsGlmWGVbfBqBKRulhKEsHoyaHnObDlPuIhsRmsUVp+L81ILdZnrFI5UcqJrP9DGMUGyuXQAOftZhhNCFsIzRkBZRwPB3pXOAzaevCqietZAG+gUHAeaSx5vPBIlM2yW73EI/QB2j/8tREDe2CKbj7DLoWy6wl1lnh/PL9l8C1zghLU1Sto+8Rmj0HrqgmcIaVrLDDUJNNIe8huS5s3DT7MeuNjVjMNOuuWoL1SlnFLgfkvWHlYZIx+QS75NQAG3UUBUNlsmMtdKhUMYYVhywErLSNl3imbwErm+nSHqOOajlGeVMXYCX/RPdU8mYof0bCIMkeCWNY+ThTXxoYUN5G5+B8AKz4HBhgxT3CAKvwM9g893ebJnnjgI1DK56DHLKxXlqslf4rw3Yx7syfUIO5Oll+5qOWp1fnMt8AqgXAyiRdwT2a30YAEUGBNQF+Swvmfsl90oAuM/4/PnmOeToxpntphcHgUmoYY27z2VppaLWuxig3u6h1dhC3exr2se/a63UUmhWV1kp7b9SqGkoqAMEBK6Vmav+wJt8UQcbs5wCS8sfwUewq97TkfbB1455qFUFBjGnBapMKsOI1ovdhqb6D4bqNzy9X+PjlFF+NgQndkum765JbETx0Td0X2tdR1QErXkP5TvG5zEwOWSov0OCgVbYba6XKl/iMM9hkco7v90v40d0YD2oz1LIrqJQt0dphYYDVtt14JcPq95muFzwoCt+p0MN4b1msabTV/keSBCqw6Vt+kaEbXkuu3HKAPQCueT/2CmDvpoLBV2EIYnAgN7B0ZTWRp8kaIBxH7e3Exs+gImCl0IuCSsLaUR+xKcBv62GlUBXud2RVUklD5UZOkbV/d0MSWKSM5odSeJPOIgk3q3gRvs103abelrzDIoP7DSf23ISmqypOZiVk1QbWBAIofXFTQRGW5WNlm1ygGgpokJaecyLBMH5AhcmK2w76wZQx7l50aEsCLAJWkrKQfeAAoLnEWCJHkAUae8svlsy9b15w8bzyyaY3rTnHNEgpQgKdeavkPb1rp2/mBAbTVzs+TYJihYomxy5pkVF5Srr+Wo01WVCcF79FU9PlCsef/gaNjJHcjFJntPFKIEm10VARS6N0ygmm8xlmixSjJMGivEHvcB93H95Dq03XjRXm06k2vpRSwfEYSSp3EE2XSeHkpe30+uj0d7Hz4CHOl2v8u998gSfTGcYs+ikTpI45meJuM8YPv/MWdpoRPv/Np/jVrz7RNLFUjzBdA8NkgVqji8PDu+jEDZSzFO3NSubrNAkm8EX/IcLqlE1RVsdIbCeuOUnK+MJiUrGJ5kaeplhSMpnOBcTx69XQii7td8MZ10ESaBM4pybzHgd2VaBka2JIIMKMt+0RCbRzk9QrbYMHpR8IQsr4vMmRmZHVFcwJCLgPmEwL3asgT1bwSWCY7poPVX685x5W5h9giTRFCR4/r2hRYTpWKNlEk9G1wNU8wV98/DfysIq7HcWSswhvt5q2vpaEfhT3pwa7FTVxZ/8Qh3sH6MZNMYboxxMirQkyFzd3Fqa5bNE3NH3wolMgrX8i7GtKxGEK4XqFNunC2QyVZCTDaLLkmDKSs9hSNuI0Tg5NlxmuL1YlzFYb0JP9YjzBnKy7qKb0Lz4/LCDWqxSVVYKD/R3sHexLCqm0JabbeQFtRZUZYds1NECAhzT3DUVEBBmXgCmTSlTcyFlhB0xp417Df0OPkskUs6trJOMp1isLLYh3+2jd2Ue5w6kVJ+uUApd8EmW+I2Q+zNMVZulCnnFkXDL1jwU7qdvs85jyxqk4QSvulWdnpypKGs225FOMqdfekS0xHE1MbqwUIOKnNTXj3W4bB/t72Nnpq4liotQsoX/NBINhgtPzgZID290uMrIWvQgVe6+QYCeDWDYgFaYWkvnFmPOqPKx2ek20m4wsyOS9RT+TebLA2fkVTk8vMJ2QtcEJaYgcX6NK9li9po9mMF/Bnf09AatBitdsxvpZApIcYKTJMItCvh6y0gj2E/SnJHCeMd1mA8qgWGyy+NMD6/KWlP5/HsttwJ6xtgToeOHKiycfGhWxNv0zY1VjOJDRSZDu/p09HOx0BFhRnqw1w7Xv/17NiYpq/pyaWHxsH3jeAAAgAElEQVRqXDyBVMJNfm1B2mv/xprYHLByDyt+XSrmlp05OgfpY7XK0KqVsRNtcK+zRjkdShK4zhKUaTSuA9HMe8ls0D11Nomk4/SwqzFpzsC2nDlRmFSHooXnRnFqfrt4Cs1q2DOKH4t/zs/YAhgmkF7nIpv+ha89M+qgJJCfJ8N2NC/h2bgGAla/TNt4tmlLEijDccEAHOY4t5rNoHtYEbC6UwV++OAQ7/ZbiNIJwJTRepXOMRjPZko2a9TqqNBXj0U4mcuNNn5zNcRfPzvBabJEtbuPabJEk9Py4QnuLK/x3/34O/hBf4V48AUayQCbOf2xFqgsbNhigytbT2JXcUjnBsZGAbdkTO5n4ayw2s+ktZTjsfCfcJpfi1BptFAmOB23BVytOeRSKpm9bz3PFFg4qBs8Y66vh2YoTL9JDqqyBV68eI4nT54opp3BGARGzKsvMDc4ea1LIsjUvd7eLn700x/j4OgOnp8e4/PffoG42cAvfv4LNBHj5PlLjMcjsQd6ZFlFdcTzOdKLU2SXZyjR+0XekyYHlBfdkntwCZV6y4dITJEuoUK7AoZXEKQj8FHmNVjaWbBYY5rR5Lhu7NB0LrCTYBmf00yeMiyW3WtyZawAsqx+/id/jKO7d9QUks3BdW5g7LczrHTe+uw7DHVM3m2yGAJWSgymBHCRyZKB3jbmb2PDFeNLQU8qBWCMnOc+ZlYOBJIDM8lqYEuXI8C3VM3D84A+awoyYg1cYopfDXUyvQVYhQbbzrkweDBw3tiW/JzSU8vW4LKRYr1SiVt6hoJ/bZCumQdr4G2F+jdcrNx1RgOVotNJ7rHkG0WoVby88s9ux/K8dkUmgNLncl7TzaQ3Wx3GjNd+omHaTdPgvJkqNP1bRlBxp+P1JLubrH2rq4RLiSHgwSX0LeWwWAM994ksJBLaEJFDB0uJZU1BkJL3lV6b/DPXt6wK+K440K9TnsW0T54bFawz9kKU9FKmx6GNDZh4nklOqQRvvi4DtbfANN93SQwdXodq3ZhH9DoimEMQiD6M9AkjcCGJGFOiSzVUK0xjbAq0MsN1shTt3Av1dNivuQ8Ye9tDiFwSqD1N9Xe4dp7I7p+3G10SCKQEXzKleHy5RJDft9mO0e1F8t+yc6SkuobvndeBKcpMORVLfEHJHmWkmcC4WEMv89e0RMWiZ6V5Wm3vuz0zVt9sfcx4XRcp1y/3EP7cLFc5sOFmQudoPMBqlSHNCPrP9fNDkEyQezI5vdrsIOruYP/+I6W6vnh5gkYU4QcffoAXXz0Rw6rbYHBLFS0mv6rG4D5owzh64AXmi5iQCj2w98mFr58lmwJjfsnvUN5VtuZZ88tuhbnVa77ORKmkHGQuWeU2D3G5aOAvvxnh07M5BqUu0loT6dIACV2/QqqzefwZoWG7dl2VEgBoUgPLZFqtEBFM595esr21tErRXgzx0zsRPuhtcL8+R7QaUXNk2cdUgLCv4TPpz0yoOYp16JYhZ/KywMCy/ayidfdtvwKj+9vqkyIgE75/IP2E9x783YoMMHu+rE7d6nNsfBb8p7QKfK/S93I5cvhcYFIFNhXvl+nObn6P171H2xdyZ5bCn51G4CCVatrfSeKsII47hfbXzp7wHlnDqPd0UCoMrlWXewLtIkvz2oFfZ/Uz9xulzBmYak+QvTZKAm8WiUE/7Kl3/wCAFZmL3EBmqyqOZxBgRRogTUA38gliA2p6eRmsFzc5moBLMmiSQE3UKWlxKpvN3tg02iTlNmAVTNetKPWUiCArDNLCgizQwBCb2Ojf5ICnHV6BYXUDtAqoqJvmWnFpl/w2YGUytOLmuAWsdMAEHbwmimbQK4YAvVdS6qCXYl9wg4hLZTzY2UNtnuLs8y/RWCwRMS5baPYKFbISoggVsifihoxGeWRyAjqkOS39HaoltHd72D3cQ7vbFgWQSTn0qhmx8efGuGbKX4Ixo0dLJRzSlHvvEL2j+3gxSfBvP/sM3yRzpGyi4wjrZIbF2QnibI7He31045pMCE9PXmI6GqJco9F4DfNNBVF7Bwd37mO3v6PkiHI6M8BqpyfAinKMUpUmhRsZmpO9EiYKVhCSYcUNbylJI324yKxaJDMsybYrAFZaTNLcG8OqKAksgk8SeDm7SlEb/LPLZci80pMQChZfL840t/vHE9JGmBaj63R5AVac1MpEk82DSWat6DMALBRfTuly4/QCA8uN1ANgVWRY8akqAlYsfGyj4yYCpJsNkkoJf/bXf4UXF+eot1uSS/C6kGEjkMX9K/RyJKsto91o4WB3H7udHpqVqmQV9LcKUrjttbNrq3nVrSl0PuXMNzNbAyx09X1YXK9XaFFWlSWozscCrNi4SOKrEWYJWZKiygQsTda4/fNUrolhRdbm2XCk5mXD5L9lhtGUZuWcslWwTBMc9NvYpaFup20gIlmXZMBxrXgkdCjQtxuRuM9qIjdce5LguGyHvg1iWLncIDeyNQ+hDU05ZwnS0QRpwgKnhnLcQJNpmAd7QKuOOSesouZzescD3WS/AqzIQHLAikbHUWwADWni9K6qcCpK4N28lzGn31eaChDivjq4Hom1RNCG0uJGsyMAgs8bwxfYxLEhP9jfxd7eLnrdtiSEnFQOricCrci0ImBVj2MVtMGX4lWAlZpnyfPKYoC14hq67Rj9XhOddh2VEhmPlnLH4vLicojB1Qhzpf/RKDSS7IvTZt0PbDCdTjCdjZWi8713v6MkU61hSt4Iavv+S6BOE0cWJ+44uliTpWrx0wSsZnP6mq2VNsgpqVhs9C3Lp2h2DoppxcJIgJWfkZIfmHl6kHxsDYGNNk3qPQErvue7BEb7LdQIpmRzN2+mpMKAZmNGGcWbr5eFZJAD6toakdCADAfH5blGNgmL+fB9csCKwyFlBPoeZcbrZKs0ayX06ys86GxQXYywSibYqPkiYGVNqhjEir0PhYhN+smCrhKwYkiETN635VARnOKfOQl9FWAVag4x1/zXbTp/+HwRrCp+bZDc/CGA1bzcUMiFsVMI8tuwICTNsguJV0z1Az66u4f3dlpoZFOU5jOBwQRG5JJFFiRrEYIoNPZvtDAqV/Grkwt88uwlRjQp7uxgNl8h5tl1fYI7iwH+2x++hT/aBTrDL9B8BWBl3nhWsHGrCywAASQFwEoeiawhAkPKJX48UwmEz7kpEpiLmyg3WoAzrNblmhojk2oZs0z+QYpo5wTbGAqzWaKGkWwXglWz2QzHx8eSFF9cXog1wIGkTfTdW5HsZg+moNfX3fv38PN//s9w9PABnp++xCe//ltJFglY7TX7OH1xgtGI3mAVdKM6dsnyTFMsLi9kvo7ZBKuUziZy9jVpr0JEKKWPjJVPeU+9ipoP5AgoMvD86fGphqFVvv9aQyCX5DZMKp7Re4vvi4zdVGERZGoRpNJvAgdpInbVH//xz/AGfbcocfF9JcjP/kMYVtorgteMJpEmCSRDQmAV2VWUvROw2vBdcP3agKQIWBFkJ7ChzzJ0QKCmT7Mo4RLzfCXAqsrGlOf4xszTeVYbYFXVsCBnV3nzqhQ7r1HkQSiglE0twSobQpjpN702xc/aTtHdMyNAO0ESt3W5VNuR17xigOV81lAVbAEpS7As/vIhsLUvObPbviJsREEWFdJEC5R3G0N6zUemmoFyBjgFZo2T7r0fCNYmt16IpIDyI3TQxfpP9wNzGi49dK0m5QLlmUDgxRJ7VScp+Y4m0gSsVjlgxTAhAyTJtqaVwVoep/I65W9acWwotaIMkPuYeXeSISkWcWo+P2IZq/gy2bgOesppw+e0X6j1YumXJ+mRhRRYVpsNwWqX/ZcoR6OPUkPG66sl2VWWxMZ9I0iUwp7NfSBI6nPPKJf3B4AhSMrzwVBg8DlAbgl8ZmhOUIjvgaEPrXaMuMGeiACLBdVkmTHR6a1TrzdtAOV7Wsa0cAIsWBsrz4NiAtgeQKsAJPlU9QazKsgLbYgDrDJjWrF+MDmgpwczPEqAFUMqMsyzqaTTbMbDc8ZrxAY9bndwcP8hegd30dnbx+VwhOfPX6Df6eIHH3yAb778HFEJ6DebOnuaUaTvI6/PJQeoBnzbvhJ8SI3pxHrIj3Kxc2XQ7SwMA6zcd4rSQAYW0NB8TbA0wXJNafJahvCbxgHO0ggfv5jiy8sFrkstpLLe8GGF+zsbcOLtjgckBPWHH1zmQajzdoNNhfUqA07IBiUgTxBzieo6RTsb4GeHdbzfB+7V5qgtRyiVWftz7ThI7/1bEWQv1qEBTBLbMTDQAqDH/ct96m6v7fD3f0qAVVhPAun+joDVlj2z3Tu3+6Dth8VhrFWhDqLRzS4yBmzYPwWVOcuXX8cB8w15X/7fDcCXHD8Mu9zbzc5fk7duB5r2Wkr/2//yP/2Oh1XRNC/3p/h/iWFlLCFDvAlYnSQlpJVYgBWnBixC5H0SUknk/2J1pKaMOWBFUMsPGGqtvwWwssxXMg/s328lgcFzyo5QsSNEf+ZBaNTKAFgFiCCwQMJCkJY43MDQuQVqqSY4BYlgoHJtK3F3rNo+LDp0cxN2A6js+PXEK27iMkLlBrnCdJyIHsqmtVmr47DdQWkyw+WTrxEx6YwgNj0e+F1IwWYhQqlXo6lml8AE32SyXOJyPMLZ8ArzzRI7h3vYP6IBYEco+mgyFmCVkNmxWKrx5W+yhd56+x3cPXqA1u4+nlwM8K8/+RVekqrYaQu5X4yHGH3zNbKLU7SxkixlsUzFPAGj1mmuWKpiWaqjFLXR3dnH7h6lgR1EmzUe3z00wKpWRiOuo0KWlXvZkAGUM6zcKD9nVxFg4b3PMjGsiOau/etFXVWzZMWRbl3RdN2BJz6nRnc3WWAuo6AvCIs4xjB7rWTMb59kuSeBZ+e6gbI3RCENplwR80emmzlgVRjZFmaUAQlnU5WDmA7kBrq3ySU8QSpvAg2UDQwrvVel+5F9tMaiUceff/w3eHp6IvkmPU94XWI2POs1GqQMOzORP4fUbL4WyjYPd/Zwf3cfERk0nP7ph1gU6O0mMy8Fc6SK13wbP72liRoibIDVWh5WtcUc1WyKyiIRYCWJrxc1aZKipqKMPj1s+kvyZuF94lRyRsC2XpNM5OT8HCenpyq04zgWe2y/20WP/m3tpuQXZElwshkAqMDsVH2uA5/+VRVUmdZCFowYVgQyCMwQuCOYboAV34MKVkkDlpJUrphEOM+wSjKslzTFLqHeaqNzsIsGEyOjqqSLPJaZiCnKr0YSnGKuMadXAuU6nDRSYig5YNV+c1JGLqYbyUrCUq3gakCWBIH9ivyvrocEnCjxJZgTiX1FcETg1pwySPouNdFuNfDg/l10WvRvAa4GI1wNxgKu2IDb9HtboKgoCMW7ZCDmZ1IErJpRVWwjMqxaTRaVtvdyLxuPZ7i8GmHMBEhKHSrmXUImJzdmetbRi+nq+gqj8QglMmC6LfSbDfmYcC/jRNFsTNaSQvL1KH2KzzOllQSsFgu9fwJWCdOHVhsvOG1PlT+KNzAsbMOBGmQskr546IcxMV3ywUZalGkr3A2w0tgB7WYd+zsdAVZ1LpQl9yKakLLJ4Jq2pkUFlKaglMeH1K+wrp1hVYhbN181Mi6KgJX5VymemuwNJZKzSSFgRQlLhrhaQq+2xOMeUEmvsRYYnKIswMo8SPjOrOExiYxtbZzIkv0VKY5bxrP5vmebTnHt5ynDBSPO7QTOAZlvAaxCwfg6hpX5en07w2qclvF0VBXD6i+zDp6uWxBgRaaCD7yM5Vnce9eorxboY4H39/t4f7eNPSZazqe6RgRrKU/PssQZDBWsaw0kUQfHyQK/Oj7FZy/PlVC3iVtKp+TXY/ASB+kl/pvvPcbP9svYmX4twIqSwHK6RDnj+t0yrAiOcL8NTAQN53yCpz3qFmDF+kppTQSpaLhOlowDVmTDbOpMCoxUZwlsyAGrbXCO4uLFZKC5tYFUNEvnR3pXMe2PoNXV4NI8lnzooNFRHhZh4C774jv37uKf/ekv8PjtN3E+uMLf/OoTeQX+/Kd/jEeH93F1eoHB8FrGvO2ojv1mE202wC4LXE3GWM4tkEWR6dxXBKRQ+m2sEw7GKnEdtUYT1WZD9QxZ43/18d+i1e3j8OgeOt2+ghfYXNKjazAcYDwdKmmYgBXBVYJUZFgFo2oC+GSH/OxnP8V3v/uhmMfcU4NPjd77rWFMXt75H16VEiiGlcv0AsOKP38LWPGczQQIbpT2ZyEKPA2yNc3hV1jwPF6QJeY2GSFVWxHyVvvwLKAaidJ9gVVknpTJdq1rj6HElwteexv/PSf0AudZj9MzsG7yQ6UQ2jDZ0letIub1yi+ABm22hqw+5vNQBKhuA1JhIFdAvHPBXhF++l2oaHuNwwS5ADYFzmdeVhfT62xyrNfn62jLqt/KU3LW1u9iaA6NhTGz148+tFTpLlmWDaxk1SGWnYEJBlgRpORQdYUyGVgEq5zZxxqEwTB8JlmHcH2TJZsy0IMAAI3qCdoycGnN86yB5Zpek5ZYR08lgjSsFbh+Q5CJdTbub+XgdLhPZollUrmq0rgDI4o1CL+KbG9XJpQNsCKbi4AVFa3cL8KZZwRhu//WQG/9Jw3LNIBkCxIVml0xmfnsBeDb9iF+T4Lmkwn9nxagxIxhMWSDLVczJMkEk9lMdg5GkLZGOooaaMRtye51+bmnsd/g2qA0kL6arHklfAgsK2NabevR4gMQWFaeiMizz3211I+lBtqxxshoQUHAasKUdLJvE/U8HP6LV+dnLHu53u4e3vnwIxw9fixvxK+++QbHL45x/+5dfPD22/jy01+jvtlgp9OW4TprEtk9cC+QV5cHBHg/LK9Pfz8cFNpSNB8x63NsgC5FkSSg7jV3A7CaCyRnivKy0kJS7uHFpITPzlK8nJVkuJ5QXpzfX/MBzs8C309Yf9g+EM7WsD9wRRCwImtvgzp7NQFW/CZLVFczdAlY3Y3wXmeDw+oMteUEZTJKndWrQXE+WHSGb4GBfXsAFoaKOSOMHnoFmdyrQKt/7IBVqA2KdVeQBpqn3Lf/0lPgz03w+9NItCALLPrvFde3BfPQQ7qwXnx3tJ+6ka8gAajgYRaALf1MMaqWjsfYOtPXBlBXknRtQL4eHbDSX/3GhXSGAMj8fQErJ7jlkkAWVEWG1WlSwrwSGT2d8hSaW0uH7dI/LizJmExuQ005D94K9dtaiZ5u9RrAiqbAr5MEqpDQ9zCwymAhi+61ct1u3A3Qajv88dezBaxMm++Hth+IxZhPX105qCn2Sf79woFbHFfbhNx8QkwSyAKdm5QOMJoGj6Y6lLhB9ZotHHZ7HB3i+ptnwHiCDqdp0oLaAS36McE7eZHU0Wo2xCgh84pMq5OrS5xfX2JDNsROFw/efIhNrYL5coHhZILRdCpm1eXgGhdXA0kPPvro+7h/7yHq7S4+Pz7D//k3n+CEk4O9XWuaJiNMn36D+ekxqvMpNgs6JjEuuqIoa9FZSW8uM9mtjkrUxM7+Pg7299FrNvHoziHu9rtoVEtocIpaZ0FOP5WaDowcrCwAVhWXBAaGFdPuCB5Q4rQ9RE3PH56BImClp2KzMcNZB6xYLFNOwGAAFsyc3JIdIylfgVllnmNW0KnwC/R4/+g8MHkTGHfEAcnCf8/LvPB9jZ+Xp8+YlIO31JP/AlVZk+dCsefPuJgaPpWQEfVqjelqiQFW+OTJb3XfpR13WVsrjgVE0TCfmuKA3ifJXM1LXI+x39/B+4/fRKNChg8jZqnMEUdZ4LAou0Hy98p90wwguYYDS86FmAaSEXTgNGyVorZIUGWENnXveo9uSk8Gkm+aBliZF154L812F9djsoIGOD49w/nFpdhGTMvj4b/Jlui0Wujx+WpZ6iSlIZSJcOMMhqMyG1TKge1FtcgkW0wu4hq3NBSuw5KaA848uTNwcs6dRcN0Hv6U1Cq+3lgRZCw2eh3FwEedlmLMF5zEqqAyerTkpe5flxKsypaShfDA5wSNYDXjjiMxrDi1tUkiZSFseBkNTlbVdJZiOJ6pWSNYQwN3hl1EcRNVSg1cTiSjVMqpFnM8engPdw4P0G63MR5NcXp2KdCKTC8zd90yYMNhpCLAAatAjWZBGNW4fisCrHb7LaXnxbHJaljwXV9PcHk1lF8WfaXIhuBek7CoL1cEWHGPGk8mYn62uW8lY3SZntOI0et1cXiwJz8vFnTa18XuMoN4GgAT2MmWSyRkVBCoIlPB0wNZcEqCSNAqlyo4e8SNgm1/N7mcnaNOKXeqtmR5Ap7cQFIhDxtJIXd7ZPM10IoqKHNqTUN0muSSPefsKhUHAkc58TQH2Dz5M0gCQ5JKmH6JeVW2vZ1FgFIE7dyQPxb93YL0Zc2fmyl5qFvN8Ea/hGo2lNSNgBWTOYMk0PABAmoGAGpyqbRYA6wq9VjeigGwKhaIxckmv0/YP8I2cJMa7+VNoXgM/z14YIWCrFirbFmsrwesmBIYJIG/GtZuAVaxdl9/g06ryF8hqjSdTad4o9fEB/s9PKDvGr2BKC2nzKrKXctCGjalGItaG1frGr6+nuLLiyscj2dKq1sx8Ylm17USytcvcXdxhf/qvTv42UEV+/MXiGcDIMmIQtyUBDoTtDgx5mtVc8U1ysbOsNPcV01sKdZQZE/zmefHWl2vo8xpqLyr6gKsJDPKzbC3gJWZFrOYNA8Y7vkEsmkJcHV5hcH1AJeXl2JYMR1Qsgr3beELYdEpxo+/RsoCv/fD7+O9734gIP7Tz3+DyWyKP/r+j/D+4+9gfD2Sr9V0MkajWsNBp40uj4bJGLOzE6ymYywIWHEyHsWokiWujzx7bWhUbfB5jFCOYtSaDYxmM7w8PcMnf/sp7h7dx9vvvIt2u4vRcILLiwGuBte4uh5gNp9gseJ+b7/52g2E2tZj9Jz5yU9+jB//5MdKo+P159fZ8LKQdnbrjMtb3ZBwpG/phrgOWNFbioeWWG0ZZVwErSgXpv8gh3k8g8ikMp8qyvjJCKX3Hpk302Sm54CsKfOZMjZVSPiTNFxJs2RVmVkzm4Aa07jJmIoIXnoDK2aV+1FxuMk9Q82tDR8CCzFnTanpMA+4LUilP3kTE5qhouClUEAXoK5X7gvOHr8NZ+V7yw1vq0L9XNhHQh0nJn0Ohm0TvTk04x6wlc3xRdlPDEwb/1vh7toNZdVidZixC7XP+bxZ9YwD/dJGaLBBVo4ZmPNjmbJSSup9UEGglIAVpVjyMeNereClhc7rBR8VgVVl/Tld1bAst5GtqlhmBlCZRI+Nn3lC+pRBPZXYzuqv+Jx43as0VZ6TG5SdVRV8Gyk1JShEgKBapX+bKUosYZIVDr3GDCgL7BU7+rcp8+qfJNkqBlZ5iq8DWtYgu++SuWjnEksyt1jQsg4n25N7E1kXPCcJCI1Hl5jMxhhPp1oPTK/lPhA32ojiFnq9XT3rfPbVqbGfEohoPl1RHOW+gEXQ6jYxIYCythcH+WdgyHHg5gxtpRHTQJy2Awkm06HtL8u56ko142Iw21CIvXCnt4MPf/B93H/8GLMsxW+f/BaT4RAfvvMujvb28MWvf63h7U63qxqTNU22IGueCbSsIbx/D95Z8s8y4M0YKq4MKlrX5OEEBCN5ntBKIzCsMqVfctfJUMW83MR5UsWTywxfD1e4XseYluqYLYL3Xeh57RwKZzXvu9lNeOI6hyk5QcD6lzWfOzLjCSI6YEW3vtp6im52hZ/fbeCdzgr75Rkqy7HEKRVOgrl+XC72KgZ3wC3Cc5XXpiH50wHV4t7yqhblnwJglbObwlCQdYHXo78Hr/JGccuKupEqG7Zqf75sWw17p7Fqw1mQr5cg3fOzkeAqQXvuZ5K/F1msHjxQlHLq/HVZId9D8FDM92QyrP5jAlaKIS5IAk8TIC3HMsmUNIpouBIC6VHlnjB+ePCNBTlgzdFV4wS/nmF1G7B6vSTQ0yJCUorDA4rg9Cl5YBOEh+BGasorwCodYDLrdQq0I91+3918MlCew8zq1hKS8aol40j24ZJAbpA8oGaTxEzK1kvs7+zgaHcP5STF7OQMyfkFatkC0QaWLKGGjQ2asS0oESTowyKFpqn040gXGS4GVxhMR1iU1jh8dITGThfVZoxxOsfF9TUuBFZdYzgeq9H9/vd/gKPDIxXEX51d4V9//AleLhaId3fV5C+ZiPbiGbLzU8m7QGrsht44FJitpXPWgVqNNTEt1WPsHBzi8O4d7PV38ODOIQ67HcQViBlQq5AtZoaB7O62JZBTYjmZYjFAzW2WWsohi9GMRaCxHsKUJ1DObdPjTd9q6nn/eFAG4EkGtZTMsblnsh//zoYkNIPcmH0R28ZNwEoWy+614jCUs7D4JSvFyOpJyYWn24llPiK0g4DNqycUmnzQgyfVTJr87zbDKnyv24AVmWPDRYYvrs7w7PoK43mi4lSpbOsNus0m+q22mFaUKugVVnlALjCeTPXeOo0mHh3cQa/RFH25SdaFPK2MdhGmH6/aNM0n2A0gcyZj2BDNH4hFd0xJ4HqB2mqO2mahhtqkIX7gBY8u0atZ+LPwMtmWJFSrtfwArq9H5u1ALxaqZGr0YagjmUz1HLVaLezs7aC30xVbhyADv3A2Gctng54iLBL4URMyOVpWAKZUyhOLwEhFfkqSXIit6TIb7nmUL9Jzjt4SqZnFq8mrlSS9bfd6MiXWFN33HDvwrZmxZDsyg+gxQO8aS2Eis4qyDgJWsZqTjZqdJRtJma7ztVbFhvzm2UtcXU80hTSAA3qGCTxQFqhwAbFbWQ8ssFqmkrI9uH+Eo6O7Yh69eHGC84uBWLL6endoCVLpfIIimaQXt+4PQU/k24AVfa3IYOD7u7oa4uJqiOFoKmP5hFNLnhV8ligtoBF+mqlJ477ab0TYqaxQo4xnsRDDiq91b3dH65zPrUk7LWmKzwXfO5NXA2DFwp+AlYxaybYiu/QzV9kAACAASURBVEogj+0DLJjzabEnWAWOvQYaLgnhk6s4eck7fALLn5VlkmbScH6n08D+Tgv9doxqmYUzwV0uA5v0iUVB2rowMTs3+D5/H2DFlcZG1gAr+z5mvOxm8zRlzbcS/lyWoSu0SnO8tVNCbTFEaZEIDA6AVZD0hGKCy8GkK5ZsSKC2GsU2aMgLmu3ZVQSsvk0S+KpGtQhmBcngH8qwKgJWtxlWK3o56QUYQ073U4eJh3BQRp/NsFPZ4I1eA2/t9XDYrCu1iXsCC+dSiWU9r3+E8aqG55MFvroc4ZTPL31PKjVJks03Z4F4coo3KxP8F2/28cM+sDs/QWM+wqYAWEnb7AChZMq58UzwILGUUj4bbHBDQpwGWmxECeDTw4qmtI0GNpTMRWa0jlpDCZ8mKdpaFVgh6uiXgHZjTZDREMyEh8MhTk9OMRwNMRxe4+z8XMATWY/ydArM8tA4kXXKgnW9wpvvvI3v/fAH2Nnbw2+/eoKT81N8970P8KP3vidp9MvTE5ydnclX6e7ODvoEWNI5RscvsKQkcJmJ2VpnaETTUo5rZMlyb6nV7Fnk6ycYEzVUo3z2xRd49vQ5Hj1+E++++56kzS+fH+P585cCrMgan6eJ2R4QIGBBXagP2PQxfY7v9cc//iP89Kc/USAJ6wRJFkKwghcgt5uf24BVQBXlO+JG6BV+HweVLWWUgBXZ52RYpaiV2bA700quogZYcdBBD0Ma4QuIoHya4Lwkf2bDzee5Qd9SgfYG3IttSqBKQx0mFccK4LH5jzWeAShXfaKRerAp2KaG2pp3/6sCBhXWfWhac0+j13SGIXSlyLrM+5ECYyNvggvVnhAHWTPYGg7sjtAU5f2WiiNf19ZOm/m43rOzGUPya16sbIN8bjDICv89B6xCtxaku25LEs4Hg+8CEzf8PGPAVTkUoyww7NnyiVnqeWfzZgb8ZAHbAIfnthh2TAxfVDBHG+my4sxgS4wjm8XY/rZn2/llsk4CVhxC2KDW9z5PAzRFtEvENCshw4p/p8R3rcRb+VGxRgDDh+gdaR5WAbAKDW1xQBGkdsYMDV5VWwZWGBgEXyWdXZ6qaCl/psihgb0GKChhMBjg/PwMk/E1kmQqH17WxPTDrcVNRA5YtVpdDVebUQN1ssN4Uchsc7k+PXGNYeUm7M5Muv0cb88pu66qc9iXyVTfPazYk/lapg3DjIDVbCzgURJPSn05jHQChsIuNiXtV2++8xZ2D/YFcp2fnWhY/KPvfgS6bH39xeeIyxV0Ox33oKogXS4skZk1hP8S24mgvjOsBPC7z15uSROYhb5mVCXzurFmVvI7+xEyzJcK1iJreLis4eurBb44m+F0XsGs3MCsVNWwU/Lh/HvacG0LamzluwFDztmmgaXJ543SL/pWeTo6cwfr6yn6ywH+5KiBt1pL7GAqwIo+a1IrK8HT2JXFe3W7ngiAVdhTAlM5B0le1ZwUPvePHbDS+/LhaF5n8T6+IiXwVW+V55Bdm+2+FILfwrU1NpTVBoHQlO/vOdHJgGbbcw2QdWq+M6xoS2RYytbegHUGvUeD4ZLJBGWHELwfw94agLB/aElgkWFlBrMswOhtQUlgBWfzMualOqgsDubTNLguAlZ8rUoe4EKUf1VFPjF6mx7T+TpJIAGrIAm8bboePKx0owtAle2roeHmbTIGSPFG5P8mRxyNwaTFU6Abi15d8PG5+WdS6jxlMCdZb0EKvj1GQGtiboO43wGsKIlSms9sisODfdzbPxC9kuyq2fkFpqdnIHdCiW+SxVQMAOOBTckJg+7Wa03gWo2mmnhOTQfjIYbzCcqdCP2jQ7QP9jBbLXExGuJ8MJCsiDTcWhTjww8+RLfZRbnewOkkwZ99+hm+ZiHVblsROJ1gziS6k5eoL+ao00iUh2SFk5O5nmveUfml0DgyitHd38fO/gEePXyI+3fv4LDbRkwzaZlKU6ZH0z3KO+tmiMiNV0amLACX8rAqM2mAIBWTsvibVH+Z9Dk91tNrwuIzwGobhczPi5KsBsYN011qwSKZk+sVZTG5UbqVJTw4tyWKLfQwZVD952k1oqITIBN6EwCrmxNIWz9efLjHlQz4lcwjrMSp5m4GeUsSKGmPS7U4SzMDdptYXWcp/s2Xv8ZQ5p52aC156GYLMdv2uj09N5KzaUpj9HSadss/qVxFtAb2Ol3c3T8QuNiqxyjrIDcj9uKGHzbMG+/Qr/l2vXlxLA87oM6iac1g+IUBVjbXzCVLfJYFCPt71PSQB7n8DDKcHJ/g6nKgKdv+7gEYuTQeTpHNLe6Yv2bzmYpCAlU7uz30+130u22ZW66XjPmyqRwLDtK65R9A95DyBqs6pUCWssfpFxMVcxYop5nlKrIlMMsIkhBE4SSdRZNQIezuttAk00hpSPlA1Awsg6yLAMucQE0qEIcsIU3HKd1k6lzFgCuyD+tVMlJ5Dw2woklwFDVxdnGFzz7/rQAhGwpUBXKUKKWpxwIguJbMdHyjJJp2K8bo+kKm9I8e3hewd3x8hpPjM4E8bHxKaytgbwBWWlDWTKgxchYWwbRmbJJAMqwIhimVqATMkgQnZ5c4O78UC2w0nWM8S9EiY5SeSVEsNifvN5PvePhFWOGdw13EmyWur64wHl0LrCJoRcNSfo28DdisUdpK37KcYZU5U8EYVsassiGAUnd0kNtz9XrAirZkqTH+xD5yLxIBVu5L5Y18VC2h24pwuNvCbq+JRr0kwGqz5CR+K9lV4a99wdhVbPhvA1b2s7a+K2bI7OxZB6x08Ftiu0ll/VmnBI7PMhleTSR4qw9E9IYgu2q9EJBlz952larodYN57ocErLjvV+sOfuTfOzATtomZW3+SLashFI/Fj6/73O+TBGq//RZJIAGr10kCV7WGF9i8BybjCWMjq7g2AvEoSd6trHGv28T9fhs7rQh1StJpSrxkE1JCuqziYrbC14MpXg5nmPAMppyKz5An/ZaWU/QXA3y/D/yn9yK8H6foJmeIEgOsSvRtYyptkAQ6Y27bkLichudezRLxxMDUQMwN1MlOJ9uVcUr8SFCHgxXuy/WGWMwCrBgfrj4+mKQWi1GTcIQE3ZCgSVYV0wEnZD7NZjg9O5MnoP132g5sY80J9ggkqdOYf4WHbzzGD/7oRxpCff7l53h+/BIfvfchfvTuRxogPH35El8//UZM8PsH+9iLYtSXC0zPTrFOZ5Ju1miU3Omg1mqZ9C+KpFDjXsMhEoEcOqLUGy2cnp7jL//qr3FxcYn7R/fw6NFjrefnT1/g5OQU01miREMCVtsG2YBCvnZKrTkdJmtzOLoWw+pHP/qRJFp8NIxpQeN1rlN77l8FWKke9OHNbcCKzJoqB0Q+aKHVgryA+Eyt6CeXol5hqAh9PswPT0nPBKzIsl2tlaQaACuySPSbjHtvJMm+tf2vbt6ZPJOCDyf3bz4TuVzXuVIqgLWJe3iFA5kOaAZmo5oKNzkPNVR+xnujkSs0buwo9lViJrlHVRh0hH1gC1qHutsZTKrV3V+XP4MJa7mk5aZ/Su6U5eCNQGP9ZAOsbIuVE90NY/LiezDmlP++dYMJAvBfF4xt7buL1W7eqpKOBrZW/pRYjSmWTxh4uO+LycuZlMV6dYF0TtNw2781ZFqXzMeSErmshFEWCbBiui7Pra1PVXhGWWcb20agjDOkFETi4UMc0vLZEvjgPYy1Mc68omyrbImB5o1pbqXk8i2WlMcaYGWm1kH2Z31PYFttWVvWHoUACVtLHKq5mtTZVcHHhucN9xb2iwFwo3yXa/j09ESJ0ZTfZTzX+AJp8l6PcsCqXm+gETXRabY1UGVIEK+5UjNZR8qO1q+N24QEGwj1ajcacm/HHQhUmrAki5Y+zKEb2cysUTgQm6UErCbmBbU00EoDhsA41sDBGMr7h/uIm5E8QcmS3+u08d1338Gc7NMXz9GJm6pP+bxRxptKikvgZhs6EOR58n72IWF4louqi9xDRfWm+dpKlaCAJK4GeqgyK7CMBDWcJ8Dnpwm+vkoxQgNJOUbCusIH8mG4FhjYfD+692RpujxWdRRPKaPHmN+h91W8qlUWZrJHYT25QIwZ+ssr/OJBG4/jDL3NBJXlBNV62Xz3tPeEd7dViL2qpgg1RD5MLdzT1+Do+Tf+pwJY3XxOHVAtJBxur1TxT55S64BVAP2DT1VgR9p+Gexz/CzQtidIfmth5B7S2yqKzEMOXmxvEDs8eKj5yxBg5s+LAiu4PsL9yfl4W0zkH9x0/TZgFRhW3IgCYMVFQcCKC0SJIwGwYiPkqX0WlXkbsCJI9O2SwPls9i0pgVtTL/lX+Tkt6MCGAc6u2npZ5cihH8A60PzmSScsEGTrW5VPq/Jx21YGGKLD7UC0g9m+2XYZSRbkcq88nj3EtrJgIV0/pdRnrGSvw90dtMoVSQEXg2sMXxyjlC20QVP7zWJFhwoPbCa9OKOoQi+dUlkgBN8DN9thOsW8skbv3iFah/tYVMsYpUwUnEmqM5kl2pTeePwmKmuanjYwRRn/92+f4DdXV8hqdijWsgzzp09x/fVXqCRTsaRWNGtl8SW5ItNqOCU0Q3PS/Zs7O2h2e3j7ne/gwdFdSQINsGLaGpNLyFyg7Cz2iQenlkvGUqghI1e5TICKHkKkGaoA2ErPlFoiDXPRcyVce+v0tHC0KF2yx4NagFVNU116gyyrEZYyISVuZkBSMSHHDG1N0kmgyrnkXjgJ9siLt/C1xSFiKITVfHIiYy5FHsEOVI13ntOUb6cEBsCKTUMArFgdUOZxlc3xf/z1v8c8ImuM3mB1bEhpTjNNdHbo7RRFkhHwWaEca8L0JplgW0LeZp6iFzWw0+1hr9dHv9lGg1MuTeF8+uGPc74EwmbFa+ZTEjuAaCK2LY7tqq9A8Up9s0BN7YiucOA/6hkSk8SlWSqEOIVOUySzKQYXV5qu7vZ20G/vYDZKcH05QkrAihtitYJJQhNyizbnNJHmv71OC712SyADk/4U7CgGDY25F/I5ycprLJpVrAhYsYElaEVmgCS63LtYTJcxTVe4npEdxfvNiXeMWiVS8bfbq4l9IzYVmYbUbbs3lG3ylA0uZJA+plk7o50ph65FaggbMROCkANWMeOaCQiLgmvJabyKz16c4IvffoPr8VRFL/skNtL0bOWEvdPuo9ffQ5lmzAsmmtWx0+9gcHUqItnhwS66nTauLq9xfHJm6UIUnyhWm8B7KOZC6qP7vrnkVvtAZYM4Mkng3k5bgBWntixOL68G+PrZcwFWMpX3NESCwUxFImAVNVpodbs5E3Q+HOCj+0wQ7SOZTvH06yeS/B7dOcTebl8AG1mlbO7JsuIzzCsq0/Usk+yQDK7MmXc0dCVzlWdomBQGSZoGFM6wymnQBIocsNJE2AEryrgD6CU5hCQ7QCuuYH+nicO9DuIa5QlLAX7kQ9xgWOWSV6Y31cRykCdV8PTNATIHyigVegVgZWCOScjJrA3SZ5rVY52huZnlgFXZ5bZaY2HP88LB1pQZ65qnH0GBBmr0Zyp76ISv6SKbin9+nel6kUX1+/5cZFflBbgzIuTH9y2AFRNyb0sCQ0pgEbCqeGobDyxxONVIa+YLLOeoL+foVUvYb9Wx22miSQ+7Mu+/pVnO0g2uZ0tczNeY0IDdKCsCf/nsrXnWzga4U5niF486+NODEh6urxGPT1FnCp4zrGjenntYEXzMKfbBF8Zji0ONESR9YqdTs2PeVZTGURZYouTLmTTyrqrQLJ5MQ0tvVQqY/Cq2gFUwXydgxSaRAzHuRRcXF3j27Jmnga1xfnGO6/FYjEfWWfz60IwKrKpVjK1aqeDh40d494P35RX4t5/+WrLCf/7zX+DR3pFCM7569gyfffG59qv7dw7lY9Xg+x8PzbewvEHUbKDSbok1xnxzGrpbNDrLhkjrmf41zWYXx8en+PN/93/h6vISnXYb/W5Pw6fz8wt5cXKNmglzkPZZ48yfT7CKaan03+DrnyVTma5/+OGHkvUEdrb8N/4ugJXKCq8pPEVODCsOzxhKIMN+8+sRW03+nimwnqNRY6gHgynoGShCuYaWlIjJGmKe6dykVIvXkQNHyij420Ii3DSdA7ZKVcM1DdhkVUAT78grWZ+KBxuqIGnL05Id5HF5T5D+WN1TZDmEfcZWqhgNArVCJVNsmPjMsR69yY7KJS4B6PHCIQw+wn6g81uBNd6gBZaV04sMUNuyjbSeVfvae+H/ryuWwhhCc+xlhgF2CNcwkCv4dwTQS6JA9h8W0ZEPwOzf21cFVkEYZBMEssbQzsncQ8etR1T9+NCVtWwmSxP73qwlsgUdP0zaP55vcD2vIlvVTAKoqYQnfgY5pbO1We8aaGWhOmJS07qgxmFTuPcGINr15fnN9c//xjVGDyueDSb5Y61OhlWWGQHB2O1mIM9fgcHCMziXBPqWuAWsjDFalGDy2ojJy6QwB8GM4Wlm6/w549EYl5dXShZlRcxajOJJVtIZa3AO52NjYdLDqhW3BFi1HLCquLetAVZ+XaoGsG+BNNtviwOXwLQz+ag9x3w9/DuBKvoUsmRTErEYVjP9ps/fYkUDc08/c884MgQlzV4u0e62FM7CYI67B7vY73Zwf38fZ8+eIRmOsNvr6/UtVktErZalhsoDsxBKJuWIqZLkwxyYoG4R4k/eLejYg5EUHWhnC9er5IClCi6TNY4na3xxluBsXsEi7mPKoS+HoQSLWQP6v7U0Yx+xBxA8MAsFXJn8Tx9zwMq8b8uyzthojrsFrAb408ddPKqn6KzHKC/GqMckXlQsECp4nd0ITfhdaCYApzZkMOa8VrTbLbwazLHP/mMHrGQ3cus9aQvz9/oqwsD2/VJVYNYZOUM1xx7sGtk6Dn1ZAKt8r5N1RSB5uKzX93LLP2VaKQkpWyVNeC7zAUURVJPnn/U8ttfz57jJe6iD/tW//O9zEb5Nkw0Zzw8F0yLlNL/wzexNOwKdR+f5RmdXbDt1t1PCCzhKAu1wTjZVnCUbzEsR5jRjB+OojZVAFpUm9y6UEmIsDytKBS2aV7IdQbampQ1/lWG7FwnzZJYbPEjfL2qs0YG561DPb/45Ck12upp7ALgJu2pPX3iGT9n70SSaRV3heoleWWBYBWNHPwdv0hf1dc4oCfO53DvBrjCvkzYC1wIbQ81NUVcbTJjGl5kpOtkF1Dm3azUctNvYzBLMLq6wnM6wmCUo6bWy6glgXAnr8hpxPUKF04KUIA+16jR0XGK8SLCMymgd7KJ5sItNXEeKDZLVSmDVNKGR+RL3ju6J1l+mp0mjiY+//gafcoq5XsnYvUmA5OUxzr78AqvxCOrVeBiTAcVDs1pDJJCSMocq4lYbjX4fUbOJhw8f4CElSTs9NMob/S5vmBSX2mZd8dhegjYsvj0VUP4wBKoIXJFiSOpsMMPMNfWepuCgaAAjtUi8oGCxnQNQvFc88DnFYbFci5CV684MtHqGBbMBV264byeARTsVxhyhgCP9256owMTy4qg4PQjeNdrkKzqsQm6lAtHULBvrIgBWYVOS6NI/z8ZXzLBSCdNkjss0wf/+y7/Ags1XVNe9ooH/Yj5XMd2KInQaDcnl2HSR4jygvJPXlkb/9K7iWqOvQKksdtVOq4udThc9AlcE9xRXq6e/cC74RDo0dU6UNMDKq5oA4m5WhH1QLVEsyuPRIqK1IrVhliWBogEt1x5ZhNxD52QBjIaK8yZbbKfdxWq+xPHTE4yuJ6gQNIoipAQ1nRbNifl0NhHQxf2G/m69Xgt1mv3TI0oSVspGKIFZYFFeIavDACsyCijPU0FI0JcsphrSZQmjWYbBhKl0TJhvo9Ppo91s6/tFlRUoleNeRKCQ16quPcm8K/ieJMOc0Q+B4DRLs7LMyCl3azTqMs4kWMYmuukAFgFaNmNsvqbTBE++foanz19iOqe3wkLAF5/jdbkkeUm7u4MHD99Au9NXIhjZWZQZ8vtNx9fotpvY3d2RH9bZ2YUYX2JhLFlgbBlW4U4HMH5bANt0thFV0RVg1UWn1UCnFWGeziTb/OLJE8mMJHnclGUszOKPa4pgbaPVxp1797B7cIBZmuLq5AQHjTp++MH7Mpz/4je/xtX5mcAq+m7JiL3RsMmyACsD/wkAUlpIWQUlbWx0CeDyt5ICg1GoGAB2YIdBRDAjt7YHkiLKl8anSDTPZdNJVhP3bBq/aypd2gik2us3BFg162WlHJqzhrEl5WPl/ldeLcgs3sAqKwbDx+K0MI+8d1mgeVhp9r8FrDwIgeuQQOZ6laGxSfBGv4xoOURtlaC2ManglmFl53sRsCILhI0w5eOUMsgPyfcuK3C84XGGR5bOb9QTxeKwCFSFIqv4sfjnImi1ZWOYR6Al6rF64JWkSSdDPHhvl1inKcZz4Nmoil+Pa/jLtI1n6w6m5SYMsLK9nomyYV/RYCCM/LWvEFzIUF6kaFaBVsSENe5V1qCxUVQACr3PKvSLisVm0X1gtDzl+OUN1qMzPIzm+M/eO8Af7wEH2QWqwzPU57NcEmiAlT1P/CWv2uCb5k2ImlwCa/zgptgc9BD8p1Rdnk5xQ2wDsbzIsKpRxu7sKme6y1+SEueCjMPuH1m51pRJjpwaYEWG1cuXL/U8MBL+eniNczIbJxPMplMFRPAX2aby9KtV0RHAXMeDR49w78F9nfuf/OpX+pn/9b/4LxGtyEqt48nTp/j1Z5/q39NseK/dVjJWlWc6WQf0Bmw2UGs19b427rmyWMz1b7gfcs3xfOz1dnD88hT/9t/8GS4vLrVSeT5R3jgcjb2msgRVATtuBK3vQ6+9KEKr1UBMf5syjY1T/Mmf/BzvvvsOpslUez0bcTaMPm8J5XB+yun4DsMwMSGM5sOhWUgF5BBRgTjOsGLjar8DYJWiEXHvoE8jmTJWd1JiaWysFRYpUzgJihOcr4ulzmshCTQ9qwhauqcjBxN8rsnGJKuKgj7Wk5beZcO6AGob04fPgAMQgdnkvYDkUMXBrDOqxJvK/8xBUvCIu10DWJ0TZKjB8PcmC4IT+a2xcpCMbfcCA54CUzow5cTY8abNWDLWwOUDQ/1kA6xWVWPG3gCs+LoCS8SMTQv+V/8PeW+iJdl1XYntiBfvxZhzZo2YQQIUCYqCIFFUy92rZS/7r/wj/Q32b3ipRS3JUssUQREEUCjUmGPMc3jtfc5572ZUVhYpoG15ObmSlcghhvfuPfecffbepwK0jDEQ6ovKryvAvGColWBVMmFce1tNSJNRWRFvA59kR83BL7TTUE4QHrYZZrMN+oMxLi4HuBwtMJrnmK8ziUjselp9Yx/uweuKAgOsKKmypjRvE/0erSAwRowVihHDjYGGmvi7XmfZPTHAq7AmHBUzWrcVYBX3iKbmlcm6m377ABu+TJqCx7qLdWPGyyYzpgyQbE6LQXZOUw5IH1VeI4I8AqzWK0xXS9Umc8rs2l20Ors4ODyRQTsnW3fzwvx8CVgxhyXkRkuUuC4CrVh/VvXvtaEhAbuWE1kNPDaVoU3ss/leFWA1mnLaHmsdq3cEjjpgxbVPmS5jfafT0nmyt9vFD957B/vdNnpFga9/8xsN6rlzxGZiHdPFHN3dHZMGz+cCb2womV1buWt6fcvraUBf5S0Vjbiydncj/JLiJlkgsODU6CzHk8sJnvRX+OpshgHaqO8eo7/Y4JJ1NdU4S8YBlxN6E8lYh8GytrWtAROs0yX1CgCbuX7D6lJeOOYsAkON/b2/usB/em8PbxcT9JZXyJYj5M1Ma1bsxARQTEEbwzGqAiqVp6a/Z9fldo7V9wNYhe9ZNfyhyoOqqXvxvZuYYPF+SjDfc4GYzKv3JaDH9r7yEp8yXF6Ja+/V7sFsOq5qs3LYQMWQDwZsMKzE4FQ8stiSF4y/lqvoe+7RF6A887/4Ouy94/WJfZfcJwbEVySbHsstugG1/+2//K9RPZbyhwqwCjNp7ykkDx4HDd9QNSUoWSRpcpUgleoU0JhzvcZ8k+F0BvSXNQwXdaw4LbDR1CJmachpW+yfiPHETVhuRh/hy++zLtTRaybH+kvuFy+Ux+ORs6Tc/8E3tQIzD5wAozzRtqDtG1/TAi1flD+DrprdqDjkdBF9zWvB+AQMo9SW7SrdUPMIqCiz/H0aLPMJo0sVN1AHraOn14olofnsQCzlQTOakLkxk5cBgYujg33cOTpEq5FhNZlKA70aTzE8v8T0coDGGugVLTGaWJRyEpneC72AyFhy7xQeALPNEpPNAq29HXSO9pHvdLDgRMHVQocD7/t0zOHRNrWHnY0pajgbT/Dk8hJng5G8cZiQTeh79fgJJn3KT3gQLUEzUxb5PCQaWSGJERMtyqN6uzvodjt4eP8uHpwc497hriRADU64klEfTaHnkgIo+Pp4aDGpeHBSFkhjxtHIp/GYqZ+9R5tcxsObdN3YDLGxqmBiBaIm0qnq5Puk8brJsdYsAIoeVhyTbYPcjLqtYXmVMXh0ZgL2rB7fJUdu0F5mvYkkJzpx2uROo9eK9zVXBiz93KVCAepwilwjV6JOGvFoPseiVlf3/5unzzDYrPGPj77GzIcXstsmOjQPdVKPaeTf45QVu14M7ir2aV6vCWINrBec2uKOGcu11tXJzgHeu/sQDw5PsBxPBBbyfmuUMKfgyQtqiVa7bZNsPBEgYHU9GbWE2XeCy3RTsRKTPDOpXrFgE1eF7gpAwUle6yW6NEam5G8wxIzsogmTITIXcpvyWDd5suQvNXopLQTGTig7q9fQ3d9RjMkLyu5q6BQ1tHOgTS29RgFSimVmqWaWTZ8zmvI3sam38PJijNmKrI1MBT7NywmE8VqbQfrCD3OTV0SqKT8jgiszXu+FACKCTJsN70WuQkvSlRY7mGSAmeyXdGkz2jVmD5O/8/MLfP3oG4FCZGLS+8RG1y9RMNmo1dE7PMQPfvRjPHz3fQ1XBhK8ZgAAIABJREFU+OKLL3D28iV+8fM/x2wyRv/iAu+9+546m0+ePUd/OES707WEOph03plND07eZybI6vqTfdbItK8pXz4+2pfkarma4zdf/BZfPvpKsWg4GuLq4hJN+owRsCEDYbXC7v4BPvnZz/DBRx/jfHCFX3/+Gzx/+gJvP7iP//xXv8Dzbx/hH/7ub3RN/8Nf/qXW7U5vp9xuxoDiBJ+lwCpOByR4Z1NX+S/ZJt6aULDn5MnK06pM9kr9oyEK8o4TYGXTxUrQSjGJDYC6WGrdNo3X6WO1gx16IdFY341xuc9jwmKYuvL5yA4rp3bxvHBvDysEVR4qFsi7ig0OyaJMlhAebiEpNGm5FRVMLPLNDMftFXYwxm59gjYoCyT7SsOq9dj0BbOOtxcRIhMQGKbUiOucPkJM8hkDDHAW6KHCqO7+d8Eers7KUpzDJoAnUtu0dsaCYBkqRnv+USU5NeSNllgvBC54y5p1FugZZht2tOfq6F4OV3g+yvHrQY5fDlv4moBVcYDZhrRJj8rXkrnwIoyIbJJB5SHeITYA3q49C0pNAXOAKVgsKgKWaxRZDZ3VBEebEf74OMNfvNPDu/kQzf5T7CzGyBywqtFAl9KXMPBnIs8GA/dxDPLw4lngPqfWNjsacy9wgswqZ8pqRj2Bo1bbpou5gXaYrBuDjA0xzWWyov/atMcql6PZ8bffPsbTp88EVN25c0drguAypUlk0RH80aS9xPPN5Lh13L13D++8847WMqcLXlxe4sGDB/jJj/4I3UYhCTrBsOcvX+j1kA3FKaXM/wiUGwjidBszanHJrLV6uF8IIHHNM6a12x1cXVzhn//5V/jqy68xJzg94RrhOWS/b9O8TIpUJts+WXSXTb9eV+dVv3+Ft95+iB/84APcu3cXzRbZLLbP+ezc2+naDJ1K5IQ6n8PTUaCJTdIVG4UTi7lX5wtdA+Ytkp+vzHh9uZyi0y10ztAvzTzT+NrN3oA5D89fTWNtFMjyNupFR//SO40rlk0Zd0+yRlqZW1grOKbI2d6rirdtMLkqepLsyJu3URakRVVc04otflNh6NI+baLqPsQzBEPq2t5PwARPqq/HDxmae0njzIuKEZWKF7iG6I3IfVDJqwPcivdfKijKpnwSh0qvqnjFIUL09yIGDk2trQ4opUnlJTRzZPGx3DPK0DEH+VQAKhyTDi1GU78/xfPnZwKsFgs2m7iCjKUWLK8UwCP4GvvHlF/hZ0bQyiYCWt/cFBeWF3seKPa6AVVGKTKWoGI3mfAkGXA4inybDEQVIykmBNZrmsJn5t8BpBkwpzyTEkN2FLlSHShPbLn1XAPmbTP6y60wHI0EVjHOKHbRq5MM19UcAw5m4LXOC0yY39QL9A5OcHjnvs4mghzv3L+Pbp5heHqmqXsCkb2xIiBPhuZki7svk5dvurbOmouv43oLcOQ9IlhOSaZiizet1isB+ozf64zTPek7t5CdBusHXvtWwex3JQuDk6ND3D0+wm63o2Y7G8eXp6fK6zgdne+Bf8fXZ0WtrZtk114XZ3itHeCU5SnJgA6/p3lBgx1n6vCsyTJcLZY4my5xThbfIsPlvIHhusCYZuvrOvrTuSZwI2u68oM+mcmEcvdtJmBmbXZjzFiWYF8LKtcwiIxUZdlX8L8phW4thziuDfCLtzu43xjgqDFBa8Pml0+SVMNoI0lmFb8r5lSaK6RxyWSr1e+ltd6r+UXKHE1/s/paMkoftKM62mDjkmGYxtGq0VZJGMOHq4yXDvzc9GzbjyXAVeC0G9uXQ3lKMmhpi6FzSgM/CATTGsfOsI3q39gHXggKpDACRc6GlwO0pswywN7e51o9MRtMZbhIsCJjeEk0PKqIeP0cYGNfkmdnU4roFGCcWx7ov8N66X//L86wcp13yq6K7kScJikaFp1mo+RWo0njcEkXSfqYfGNhqDff1HE22+BqUcdo1cCi3sKaEi83821wcZo7gyagWKebzCqjPNL/RyNZ2Ymj540DVjUaL+v8JSI/Kaf8SVZY5j28BNxILvdztlOM99WGchNF22ARI2KqiB1ymozmB2P63q2rUCV9cT1SfTQfVO5A0UX1pLw0P60ygXJTaoIPTdZ5gx2wYlFLYI7vl8Z8x4cHKjQYBGhOv57OMLkcYHLZ1+jsDqnj7LRxIo1MAA3pLJkIlCdx1LzcqeuaXtbe30XWpvyNDKuFfiagkp6gpATTN4jsnFodA/ojjScYcKLceKYicDwc4fzlGaajsV2zJensE9HuFYQdcOBGYVLc6XRMlrTbw4OTIwFWLcq1sEQzg4o9GlMqofdEkJtDwJWSOTP9Mkq1fc2fBWglFp7G92oHWpJTnfQlZVvby5NkSYJ4qPmkDrIL0N4VK3BNejmDvYxKDVxSB1wMujShcW6VqgSnmVejIu0XbwCsPMQmL9ESFN63IKWXgJV3MXg6MSDywOdUrzHvdyMHj/t/pfxqOMSjiwssNb6a171hNFtJK1eaLrS/u6vvhflxsFOY/JK1ovXMe89uPVk76zoOO3t47859PDg4QU6jTE2dYqdnjaJFSYoV9+wucRpVmO5diz2+F7ZHsybEMwOqKS3ltabU1QGrfL1BS4AVtfALYDLEajDAcjgGnSRXKxZwDR20jCMBWMlvarXBgPI7Ahjc8y1O2QIyglWdDDvtBrpNTgIkK2MpuaDJS3nvN/KF4qTTerOLetHFN08vsKnRg6ktgK7bacl3KuN4Xq1LqxbloaNazE4FJjVcP2PK1Cj9mNEHwRInsuDMj4KGnXYPDBQhIFQX+8OYAxYDz8/PBVg9fvwtzq+uDIRxw9DGkoSFJo4ePMBPP/sM7330EU4vr/CP//Tf8Pibb/CzT36ixG48GOKtBw/lCfPi7EygFpNhFltpQaEJemV3zQpieU/Q+JfM2UYD3U4Hx5wCengg5hxlPf/6u9/iq2++FitmOBrg6vxcfmCUKPP6kL2xu7+PP/7Tz/DJp38iQPHzL77E3//T/4Wjg0P8j//xF1iM+/jnf/g7XJ6f4ud//nOBgzRatqaCSw00FXBtY+Hdu0oglksQwvfJclR2jj0hV8w1I3N+WCeIGX1mTBT6wFGOTFDMWVa6h0tKsXk/IP8u+ledCLDKJecVs8cBiugu2b+WWJLJaWcSmZsErHjvzJQ2HfAggJPAla8bJY/e3DAvNP7cwKr4+8ZmgcP2GjsY4aA2RAdT8HuMk5xGRfZFq1l4QkbWmJ05kpLIRylHjcWxQM/E48AZafw9mgZbGRcRzMkcLs+JAv+mMzSucxk9bwCsGllTMgmODhc7sUaGVQ3zGl8vR1itcDVa4uW4wOcErAYFvt7sYdQ6lncmpZHuyHxzRnrrd5msmt6Cs7u0n3kuKTex60Gj/2w6RHd6hffbK/z8YQefPmjjTn2AxuA52tMhGtMJVjwnyXAmgO/SccY1AlBkxmzoNynmk0twCXXQx47MUcYbDRYg+5cgIgEMohzGuhLYpddkMkCZ6zpThsDNbclyeAG+fPkS/OTZzL3Lj4sLGh7PBPQSsOInASvlRT4pbHd/D8cnJyAINBgNFYsYCwhgvff2O9gwfqzNPPzy8lLrk2AR2ZEChGLKVTnhqjLD5orivuDz2+8x5VmIUUFvzy+//Ar/8qvPJWmckJ06paefFW3WOLU9keaqNoCjo/yD7FTu53v37+Cdd97GyckRiiZliAZWBZE+XZ8G1leDYORkpImAts+V+zCOKEFfigHBXIgDYSgRpv8mCwCeJrQLYEOCA2ZIkpM8y9k3sj3g66Bckvc144TELrJmF2iYVxkN+NkAjPwj0oyq5RMMp9cv8m3g6vpv2r6+FbB6w66yGuNmoCzWUXq+pDmCd0quAVYGKDg7LM3LX/M6NBQp2AGJtOgm8PzaOeeFKcFqY25VRWJakhnvoZLIpT9TAcihQVrbBkaypmEMMYassd8EMqwzLY/LS5pyX2AwGGG15pAchwP8JlQprD2TBhNFzeO5SvjLWe7mSjBXnhjbiKCI1S8ERx3JthAufEknqv6NASXMoSRnjaLd/bDEMPbmsGqisPgV64tSXuMP2+RCDttxuZFL7obDkQFWixXGk7GsA+R7Swngco7R8EosME4M1F7OcsxoOl900N0/Qe/g2KaKZnW8+/A+9tstXD5/Rl8A5Ra6B5LOWoPFAKEKDJKiJgGsBP64J53qXgEWBlipxtCZz1zBPOZOLzhJndM4c68PrJEk/7baGt02c9A1Os0W9nZ3sL/TE0C15BTjyQTj4VAWFWS7E0A3aWeVY+lW3PJRTTQ04DMIIwJCtXcZY33QDgEtntn1DJeLFc5pZTGvYbDMcDWvo7/MMN40MFqRYLLGhI3fmg3vcCe4UkSiwTEcpOam8AFYmfuZzVj2XaP8iPGMIAobL/XlVIDVSTbCf3ivi3sErLIxmgSsfPKzCAS8jt8TYHUd23jDRU2ut4gLno/dBlhtN+Wk0nICRXr+bn+d3tpXACs2NEv/RJ9MH2b22vR2xgmMFQDFtcnrbNfaWK1kzPsvi1npE2FdWsxms21pJ1d43LPvrJCz4xpM82im8rE1edVy7pvODPseY4wBVjqLHUxUPHTmn0mqK8Zj7fsArEo9+xZyGYdRWsDwZaaA1cV8o00xWtJPpSWWFYU/5ldFCSDjtxXe+l8CWMks0CbyOsOqro61NLH2RCVgxYJFhXf4VCmpCANnp9IZfGvgDYNC0IITwMomm/FgsYOxzuAYBYS//9BsXwesUvaVd5Z4WzM3LrvWObJEgmdDMFvimvGACIYaC4rpbOUTxCaiqFMCs7+3ix2yOPgeGFyJ+I/GmFwNsBqxKIEkgHwP0/VC54+YR2Q6iblhh7gohTQfbTWRd9uo5ZRsEshaurcGryeNF9fG2uASrjcIEWBGsIgB+/RShQ+7tFeXl5iMxkrW2FGkz1Cny6k7dl9N/8xuTC7ATUbSeQN3Dvdxsk+JGT221mhzUiABYyZsJc3aumea8iPgyvyAJNmhsJz3SBPwPFU3Qo18NvSHLBr974we7hVjdPajS6ZR3daJ4nvNevtYsLjjfYxOuHxQDLASe67csW40mP53gFbprt4yPVaOkHTQql81Zp58stUN87XJxNjXP5+RnS8WL2NOFsoyjFYr/Os33+DLZ88xZkLUoMSjgZbkZTX5H7HLS0o61xKBELKo+PicIqnHU0JCaRolhlYo00+DJtK7RRf3949wZ/cQe0UbvVZLiThNy00qwiSM3WTrTgWN9d8EWPFKE/hlp2FDhmUNOaWoKwOsGusZ1sMBVv2+fGIaK+7rBpYbgmwQwEOGAAEcsQTZxZzNcTWdStK6zhuYM4lsbFC0M3Q7ObqdAk0SGLjiFwsBqxyPTMBqwtHkG1qD9NBo7eDx0zMUrR10dvYkrRRYpcJDSK8Mty2L8OmVuvcEPaxjpamABE0EnCjNscRO8YuFDMFeY0cyseH7sftlsmeuU3Ylv/nmMb76+hFenl1gzqKSj8QYMDNA6fDuXfzsz/8MH33yCa5GY/zD//mP+PqrL/HRhx+i22phPp3g7skdPH/xEpeXVxiMx/o7gpR8PWWhVrJKPR0pY6JLsesZOu02Dg8OJQvsFnzDS/zu66/w9eNHYjzSm+Ly4kKAFQF3Sg5Ff2+18ceffopP/+Ln8gT64qtv8Dd/+/fqMv3P//mvcLTbwa//+R/x289/jZ/97Gd4+PBhWTwGYCVm2ZoAFVlIlsSFR6AN+DbGlL5HwMfZXSbzq9hWlOWQrbEhYMWlLONek+ZSAiCmkya6Us5DwKomwOp4r4Pjgx52uoUAK5m//lsAK2XalqSYh9vrAauQEaWAFeMb2VT7zaUBVvURug5Y8aIY96OOJuVX3jkzHzw7u1LACvXcvGRcuiIg3bvUTIyqSic6dNaF1KJJfCiuhUBPUtKE59UOKMFi8wAhm0qAFSMAASsKfTn9jZLAyQan0yY+HzTwXwcNB6xOLN9YMgneTqpuLwLKn5bvl8cQI36wrJhk2BnaKXLMzp5id3mFP7nXw1+9f4CP9mvYXV2iOTpDY3CBjBLc8RRr7kXGQ/o50h+EuQ5jpyR9hUAp85NgsVPXz7NuD2vmLMyPmOz7+WQG22QQ06jbC6uQqUdx65NVrxfR9l+RHDM28uvBYABOCWQBfHBwoLjCYnI6MYYVWQ+zuYFXZbFfr+P45Bj7Bwd6TE4BpNE5Aa/7ZDt0OpgNx4pXzF2COUGwiudE5YnjwMgr7Brz5OFjChCnlcFigSJvam0RUPv889/ImHzYH0karenKPgmUj09wOX2/fBxKARWrW02ZrnMQx507J9jb21Fjhw8e8iqeY9eKHdPTOhzI5c1Olk/NlfTFZIECrOjjOqa0aS3gnxON2WTk+SCCHCe0UYZu2CMydnC5xrxDzn839NDj/Wy0rEnS7KGWAFYa3uCQcZJ2lPBx+tpvWvW/H2B1XYGxXZzdtpu+E2DFB/b4EfcwgG9Lz693819hiQVrz19g/G36d9vXJ41BejzhS7cDVtca9slzKQo64hCAlXuZlICVDapicxkYj+c4OxvgnB6c9BeIRoEXmtVrrUBAY3WFt5z5NSnH9+EBcW/4twJCEvCGyyosK0z2LpRDQJUurQCrjSs+yLBa6BzS63CJYephFYBVNPPrnDrYYA1nxbuBYY43ykB+4zJ9Y1hxUAIBbyozBJAsFuhfnslfVJMVyfRgTlJrIGvtoHtwR4AVp4lS1vveWw/w1skxXjz+FpOLK025ZgwopZIEgxhLnXVWEk38IoWk1FgmlnMLEBZgpSRAoBWvkySS65WmkfL5KWem7YYGXQkEs8XTatlkZ7KnyLJiDkdFAsEq5lxcx5RN8ueS/6Ux0JvV9vKur/W4r9aQ4NS4BKxyTFdSVDbN+L5lHWLDW2YgOLXCxWyNwYqAVR1XM36vhv6yjuGqhtEKmDIUaXjHq4CVef/ahzUMbTpcAFbx38wtmB+RfMBGGZuxm/kY7dUQ94sJ/vK9Hu5lAxxmIxRrAyrJhOM61bt+A2Cl5y/B3Fc9rNKfb399W9wq940zrFSfJwyr2PPbMWgbdGLe/jrAfvv5b2JYGf3SrrIA1ETVpesv1YaxKJmoErDitbZJfGT62doJoEp3SxPIveHGX0gIFTaEwi2FxOHleW+m6nFey1LHgbQ3A1bMGysSU9ooEBnjvw9g9ao2M71h9rUvsHRkKTIQsOovahgsMiyzNlb8pLBH0wCvA1bS6su7yhhWShyEN7iuWp1OFmIhCdxgMh6LhkigShLAijCjgs4SDgMWmGRrTHL4cDh1kTeo1F96c8FKG4JjRvmublYkM0lwcbZVGmx0UPMdeGO6kgQ6HdW0g1oc5mFlQFV0371vg/Wa3gycQMZkbKb3QMnRTpeGg02BNbQ+YCeT8rj5aILNYmmMNYIszUzIf8gBycy4ptvle6T8I29gk3F8t5l3B4JOERYLOU2i4mHDgFMnICBLSkxnSxV/NIdnwjsckuI7M1Ps6awcsaupJX7t2UloefAmy+dwt4fD3a7M2sls4cQtMlsYJsUOcyZbTJqrWgkm+TQwyqbWaapGCazyvvs4T++OBDPLDmcDsQRc+gKIg53XiB1uAlZLFhe8lgy87F6zq63zvJLupUGlCkTmTZAGhIjw14Vv9hcGDCejYh3YUr83ACvvMJq1m2UBCgj1DKPFAuekGc9m+Pr5czx6cYpNi2PPc7RaNJilLLOmbu+KiTC19a0mWoWZV3ON0y/NkhJnjsk40iaUaVrUjDKzHPutrj6Pe3t4685dMTVmY1ry20TKOM4UTj02vAmw2u578P4zhyfwGp2mBideErDidK/1EvlqjkW/j8VVH/XpAsWK/ngNsWt4mBMUlcEnrxuTjywXpfxiOsXVbA60mpgTpGXHu77SlJJmu4FOu0CHVOr5DL1OS6wA7j3KJSk3I/uOcqnL/hTt7h529vYFJrOrZrREjpiwDqoYVp6pqd7x6WAE1CYzgmlR86TGt2Yy02DSxy6ZS7DyjGCCxR7uaSaM/as+njx9ii+/+hpPn7/EhO/LYymHLfC+Fb0uPv7pT/HxJ59gvl7hN//6Wzx7+gTvPHyAo709Ff6HB/t4/vS5RtkP6SEhpDIOy/BRCDC+il9RN1jiQFPjQoyLg50uDnc4nXCDrx9/g2+ePBbjk2PkOfVPXl5ryloLsSQYmz/+8Y/xs88+E8j6u68e4be//RKz8Rj/y1//R3zw9n387jf/gr//u7/Fxx9/hB/+8IdlMkDvBF5X+f8xoZTXhL0ea8hXk6fM28ckmeEXSOCJQF94xyg5Z7K+YMOCj2VxhP+a9NAARptuROlaDd1WA0d7XZwc7qDXpmm3eTfcBliJLZMwrJaSihow9vsAVjYRlu+DcdvPKT9PCFjtNObYrY0FWPVqxrBiHF3ypOQZHM0LSh23ACsCKPW8I2maGGCUR3qHvDz/vZ/8OoaVJe/XQZK0KLypeEyLSII0BAjJcFNyv+FEQ04cNnk0O9U0JyZg9et+Hf/HZR1fbXYwbt8RYAVR4v9tgFV4y5SVlppZyhZM+LBZo0UO9eVT3Msn+MWHJ/j5O3u4m03Qnl6guxihdnGKbDrBYjzDmoMMNrzm9EikQXoDjW6vnPYnA23mJsGsZQ5RUI4ekiOjm0ueKUaVUfuvDwG53kQpLUoTkEoprN+TBQe21JljzDGdTfV1r9tT0UCpHaW0AmbnbGSYqXD4gvA+keXIphT3BM9/vq7Dw0MxmMi6XU3nYoMKpvfklOe/JasxXagaxFatDduzAVhxncpXyhmfbHpx79FkfTKeYtAfYjgYC7QigEUvHL5msvMIcgUTgOcc4zSBKr72O3eO0aHX3k5PRuwEjcwHyD5NBBOnuxdHXpwxujDPipwiWFYChBf0QuSUP06BI8NqhsVkLACKBXi7k6PZNnaVpFOaRGs5r5pvlD/RE2c20bXSeVN0BFjV867+m3m0WHXXhUJW6G0dpq8DZl4tONIyyt75/1sMKzVJmG8l8SNlWJV09OQlv8KdSIrZdN1vM6zsfV4H5gS6pxvIn+caAOxPWMVD+yUDx0z9Zz8zz1/xb7wpLqUkmeA0W5+tcXkxxOnZAP2rkXyjzMeSFirBuonaoVJ92J5yM25Nw3MmkQMf9j6r9xUMI7GNBDpQNmQ5s9g6ypON3OeDub2hZjI4gjR6P86wMnlh9ZwhByQgzXWdN00pE1JD1TcurePzxD7luctJwqdnZyIhSKa+mGM67EsJwBOLPlF8WVmzg97BHXQPTrBzeKLofn5+ig/efQd/9MEHeP7NY5w9fY5dgv0cnCC2l79GgVZu3VIq7/wmal9X15j3sdE0wMqSNN1YMUbIsOJ5SQuGLC9QtFsoWvSXMxN6u+ZrkGHBnFuTpc0UGcv5XFYL6+Uc7RYH02SS4Eu+6cyTAAVtkqtWVLoxy6815Tymkkce6Q0y2z/GhmWThPnmYl3DmCqD1RrDFTBaEaCqoz8HLjhYZFGThxUb3TM1feksa3uQDdvwr/JSxd6rA/jBqrITzOp2gaf0khNj1NQWGzKSN0M8aM3xF28bG3m/PhRgxRzLpJvOjHwDYMX1nWIRwWKP/ZzGvZu+vj3+uYImZWZaJulx8Tp79KYblMajm4Cr9DW9+nOrT3V9k/M+PSPL+EwwV01WnnX0nzVdDiX79jt2ThAgt0UWjHl/L55zhJTTWIZcUAS/Ks+5iDexTlNLh2qdVicm44OVrNfZWPEevnfAqkT2bpDFRWBOC9EUTaM5HlHbyznEsJrXybAiYEWeBCegsfgi5dbNF0UbdcCKAddHWxo126iGpfG6pBZrTa+h7E+glXtWuduGiuYSDeTGMkqC37BqLKv3T1zWWU3pUUIiRpzplmMz6PUIpXd6rY8YtUOg8jxQKVG3gkKJZlm423MLc/DiJG5qyMDM1E4jvtQ11Ijm+VQJGH2pet0uujQc5nV0XyJ28Xg96CfEBC+jBKxNI1YCgPS8MZ8wx+RM1+yB0KaxkfVhEkYD2IztEYwE838x2QILF8ZSHqoEMzjJcDyd6pNjaAl8aFIkzeD13NTWG8NLJrUM0pzaUWOh18ROpykvEFIgeZ4Ya5evJ5gp8bqtfWDe9fxdUbFsrwS7ynXU3OkcNas1oMPYRkybfNAOaV4zAVbRNU3oiZR+NXp78u5a8QWxK8xpUASuvKttBWN8VAp9+w6T8rja17Oq0pYwmWRh0tvq99Rl0mhlS97TDmGAtgpyfC2NDIP5HL97/gJPLy9xNZ/hdDjGJqdBcEPeHErIabtCj6rlXIBVK2+g2+ZUO+teL0URtyyVz0uwkvITvl8mFZRdkGVVbOpoZwWOurv40Ycf4nh/H3P6WS3mKAik+HU0r9BqTwgQTBLDkAS+kmh6T0HAtQArSmnWMukN/yoCVjTXXA6HmF9coT5dorXKkPlId07Dowk4ae9co5LQNApNK72aznA5nWNFBllRYEUmFtaYrgicbNBsF5p4t9PK0W0XkpHk/L0NWTUrzBgTNuxYcsRyV4bhTDzIXKPhNWngBmC7/4QLxQOwoleRGYSzAHRgS0MoDOZSrKFsk35u2hMmC6SXlZJSn6rKeMnY8PL0VIDV4yfP5NEVxV6z0ZZHVqPVwnsf/VCfs+UCjx49wsXZGd6+fw9H+3vq9nGgw4vnz8Sq4GNSXtNs0CzUJ1B4Um/JlB2AkqK5xC3iGX/OorDbbuLkYFeg4bfPnuIJx1Svl5IGXZydq5BlAUovKxmh1zO8/4Mf4I9++olA4UePH+PZk2eYj0f46//hF/jwnQd4/NXv8He//K/44IP38eGHH3gyZslR7A+CkzZOOg5jW4PxuhnP6IchQ1Xa7DtTSiwr+l2JZciDn2bbDibKG8rkegLEJAswwErFNBlWzUoS2Ovk8rWinx+BjTgXq3+9FgqZgksCzZ+qAqyCCfY6hlUAVtuSQD4PAauWD7uiAAAgAElEQVRufYrd2sQAK0w1kVNlinubVZN47D5K5qxGkkuC87YAKwNSSI+vgHW7ntE69+LWc+tgWH1XwIpNFwNJiEDyPDbAauXMW66fwXiNF+OGAKu/6Wf43aqLUesIi3rTQ8/Nyf6NFUAapikHiqOlbtPQDKyyAzKnxGFygZ11Hx8d1vHn7x/i48MM7ckFmrMB9hifri5Qn06xnFHGzsIyR6OgF1FLRukErBh/MnrBBGDFtcrXQUNwlglB6S8Tz+q8MUmYA7N2JJYFqi3/9Hx6FTxknGHOogLR5R0EhsT8Lptolv8oBwrujsdwSfVc9sU1lzcLAdb82zmZUVw13nCK5DQmc5qJtnsApde9qh+VA/FcMuYuJeYLDYIxSWImqY7yIw5VGM8wJng1GArAYgyjL85wOJAkka+PcsLd3R0cHR1hf38Ph0cH8hukPNAkOebHUwJWYVYVsc/Xd1hKsBBNAavILZiDyZuP8Z1g+GSM+XiI1WKiIRydTo5WpxCzl0wUTqEtvXV4XRg3CNRORrqH2q/0sCJgRZZV3sKaZ0sJWF0/QatlkGQnr0hu7Zx5/cd3B6xShlTUC/F8vB9pvmxpRyUPKfOQSIqiBtkCwPV3v+cW32ZExHOWOyrQOd9rug8JILgNVm2/XktLqwa/Mays8W4PY8mmseWZ0/GcqmM8XuLs9Arn5wNMxpyQXcifrEWzbtUZYaRueWDUIjGlNQWqTPpm9QbP8DSnDO9B85xi/K4aulJ3sBnHxrl1ZEvm902SQPlBuTTYch3zAi4liWxAtwioV4CVvXYHxtiwE7Bs/pI0Wn95eqa9KlbtfCaAl3UdH4O5Axvmu4fHuPPwXewe3UXWbOPi6gpPnjzGxz/4EJ/+5Cd49s1jPP/miRhWmtbpr0mvV4CVLRipdxzYs3BbeenEoC1aMpTNba8TrB6yXGAwHJUm61Hf6F/5PnK6L9nuNrjLGu1Wd9jU7I2k0daMTC1mqnoxPJxsfW4vcvOAtNrRmOPhiWYCEmPYGFBhk2Npoj6crzBcrTElKFWjL3EDw2UNF9M1Xk4oE9xoGvyinoNii2BY6d7xgd24Pd07UZtHFLI6cyOPUonVVt7A5WNMBmqivdtd4bMHBe5kA+xihHw90doOyarqU5+kfW1PJZYUKeCxDYqkxIzXAVdvAqzibIvYFadpJXi8fk/SWFGdxNfZoDc16W6KjUFGKF97AqbG9+xotVrBwKqFKZPEgjLAzeKO5ezGtArwqhpoYZZM9uo1cEOLiiSQueqnOP8NIDT8g9f3dsDKJP3ltdtmxCam+uU58F0lgSq639AhjaCdvjDRsVEX5fBqBulkCVgts45ohgZiGJNGEj+fEihJoCc5AViVJm4sdgUsmNSCm34yHIIjq9nDs0GspvtUD9S7eFp0DlbFv3HzAjgqJ6iIMWfG7DJMk69MhRDaxnGDQteQR4chAKtYTMKjeSAIsKqYVWk3hoE5uv/pBEelxtQPz8lsoTHzDNPFTJIt/ox0doJWHY5/9ikkBGXIwqKvCINm00bQmNliJMHeIYiAHImpeWbZ5tP/e5IpZpSYaE49T1B8FoQ0seY7lDSB//LxHfzi+2SX1rSsTld2s2i3jdK9psyJwIm8BnWxDVXmplBnXQNfPJFxRlEAVkp6eLP833Kio94EXxenfDlAxQNDB7KBVuyIstOh7o/r1oPKytdOI9u6TG8bWDfq2OQ0Yqc8kJ+cNOW6Ys92SiiwjGEG7EWHq0wME0lgrD+tqyg84j6I4GJmywpLvg61L4QOMLEwj6dNnkvi9t+++AK/+fYJ0G5pbO2UsUtgIacj5dpzPDwIVjERoKSlR3kpAas5jWA5sck6+ZI9Me752PY5J3+y6z5balR3vqljp2jhRx98iHtHJ5I7NOgvxQmDvodnDJ5Johz3Jw47AlY3g1UWZI0arBYXsg0ZVASs7N8GWXUEFjgl82oITBZoLmtiYSje0njaKbExaY2TTyj1HC9XGEznGC5WKhobHCWc1X3ggPhWmtq0v2ueVCZjMfBprklv6l9oSk1RtGSIzLVLsIqsDrKKbCQ6E55Y07ZWVRySHUKghLIzOUMba0Psz2BArNkdNDNoJYJuohpfa41yPW+gTh99rL569BiX/b5JIOssZmnqXaC7t4e3P3gPJ/fva+Lo48ffYDQc4OMP38det4PJgKOV93D+8iUI9DERJruy1+75YRddJQP+g4HHeGQAiwGrNk3ICkoC0/So67Rb8sV6RtNlmmRzYMPZmRhW49FYXlnUulMS+M777+ODH/5QAOnLFy/w7JtvQCHnX/38T3G018PLp4/xr7/5Nd57713cu3+v9MAxsNpBK5pQu7l6eS2jg+4AvDGkDCSTmbNYpCYJ5Hun5xU9xTi1iaBzjOFmh1mm7pxwyGJ5QZo7ZZrGsDrc7+J4n5LAphhWNZpUvwGwMgkyi0+u8j8MsDKZtSfQiYdVAFbt2hR7Dljt1GYCrBh76U2hzn2AAyEL9NhFsgdBKhYEMnzmsAFvVlgy7KzUMon24tb/vpzYJYLh6xnat0sCbUqwXCWViddQX9XF9CIbWB3k1QoXgwVejjJ83q/jl6McjzY76Bf7GG8ItLmvUxl8f/8vyK4WO47RxxIP26d8WSugtZ4jH53i3d0NfvqgiR+d5Diuj5FPLlDMZtjZrFGMhmjMzQyc16+RUzrSRZ1T/vIWah1jwNZonux2BVUewPgvF8zkRZf9XX3PzPC95aZqOb6212vsZD/Xbyr0E7ApTZotRwk9ftIsSbJwNR/oocgGCHMwDl5wTx0rqE0OonNqazR3lQPd5IERWUicn1YIR4JMVpjlFOabJ4N1NhAcIJrQX3MwFGODkp3T01PJpvmcZFXt7+/j5OREgBWbOFG4soinJDAAK5V6vs4sJbJrG00/+WVqIEyVT0gyJMN1fprHHXOM2WiA+WQIrGYa7tHt5hrhTnp8jbJADunwiYYiWREoodx2RouFJegHu86aqLV6kkNlLTJ+6WMVDKs4RROLAh8gFGdt1ZmvpkS9WnCk++P7AazSSV3bLII3AlapJNB9SOMxytzPl8tNecQ2QLX9368rZO37nJLLzOHVRw4G2/brTwErPZcNjbPhD+51bNKiYOfz/KlhOJzh9OUVrq4I1tAMuSlDZIKawcANbyMDkl2axnPaGU5mLG55tpEyWVAaiBEx+BpgpeaXMR2ZE1NKK78ZrVvTxC3mFZN428OqnDroEwmN9W2AlcBf7qXCGFZhbm9gv50HzLXJrOZEXwJiBH+ev3ypvaszmNOsVXwT6TeblrzZwsN33sU7H36MnYMj9DkA6ulTPH/2BJ/8+Ef45KOP8fSbb/DyyXO086bbzDjDytlVYljxbGYjUEyeIEzEBL4Arjgoz6bUGkve4itvqwr4zVr1jwaWkBGpKaQ2SdqGW0FMYGXozpTi9Qk/UtW/VLcEcKa1bs2tuH8kS9iHVtbW4WUeY3ZvKzwsRCaqUy38Kg9cbjJMFhtc0VCdzTbqkJttLDkNcpPhfLLCs9EMp9MVBpSp1gtZ0lhu57lVHDE+SEyxJY7GarZC+T02cdVMlN+uEU5Wo0sc1Cf4cL8mwOq41pdtQbYyZl14ouldO6D+OsAqnfKoGsl//xXgO2q0a4C05eK3fdwUu9IWUAyACBWQVy3VQ26BNK+Lf+nZu30Ox10vnyN5THniahAF89G5yCqyzZHhvbGvVUMZA8UBrAqwEuAnGxLzn4uzWtdFEsOZywtThpSBvapdt97f9jpN42tclPRv/rswrNQNuAEdixe8DVhFMCVgNVxu0J9vMFg2MKu1sGx0sNwQXjJJCw2EeZ3CdD1YQNJBE20NRpCbvOnCil3FAnaDydWV/s1JPySiyyBU9kH9dfvUGRnokY+tG2k3k5IDAwsCdTcpXXQO2HIODXtsCJvEZGbm5gllnkcxKaO6kQyyDjdcY1iFrMZkS3EglUmcG+ryRa1ma7FayIqw0akMjhxnX8gjYpd0fI1e56FgJsg0o+XBRVBLoUqmyGZaymTKAmL1Hnm/dBjFNJcyUa3MVckikKV9VXvrHlJ3TsYBC1GbUuMTEf2aMHhLfesbQmN9xYw1Uzi+NtlKOmsk1o5tONJYCXhUyWIZCRITdbtu9pPK7K/cHtZlDmpAklyyGFlMOQXRKL8xeVKpik9xZGG34aGWZwZYceqiM624nuwwKEnX3n2P5/79ASvdG1uEdjxxTd4AWNnJZIBV+PYQSEKRY1UU+OW//Av+6Yvfotjf12E0nJHGbckSgUEdjpTa1em3z6l4uaaW0AhyTmNLgk4uU9JUFoIeNGoEbKwwzcHnNG0ng6OGAnVJAo9399HOGthrtbBbNJGb9ZQYAnFzSjAxAbCU7L9yDNs3JCekcaYA6CWy1Qzt1RzFaoaCUlhOuiSjkEwpmhpP5siXbFpbJ0E4JuMEGXGg5xplf5wCWWCxqWGyWGMwnqtwZAFZa7WwyRtYyMdthcV6joIG7D5ql3uegDBTl6LZQrPVxtHRifaWWAOqNEh9JtBke4fGuAqdOlRiHHeYaxM/jTVioFUA9xrdvaExPgErS/hiWqAOfp90yvhBsIxSxW+fPMXv6GN1eu4+ZBxLDBStLnoH+zi+exetXheXV1foX11qDXz0wXtoZ3UMLy9w7+gQo8urErwl84mfKpGdEaoittRPw2j6DrYygePrmFAC5dPEyGigX8zZ5SVenp0pTrAjen52htylgCYXzjSV8P7Dt3D3wQMsKDE6P0P/xTPc2d/Bn/3JJ6gtZ7g4fY7B1QXe/+CDckKRjTmv1pFJpayzY8C2m5iHDwDN8x2M5X7T5M/wtWIsc9CK22omizwyqQhgmfHsdL7UdEfKpBmbec+4t7pkWO13Zbre6xS/F2DFBooNpTCQOAArCwUGGt/mYRWA1U2m62RYtWAMq8NsjJ36TJNYmeSQPWrGsL75JHM01pgVguZ70Gh1ZHTLabCSBfqY+eRqX9u9cVaWZ6YDJrd1SMto+QoDJDQ1Pp2IoWRp1R9l7rrN6zXOLyd4Majhi3GOf5q28W1tD/18F/1VAzMfLf9KkPk9vqEYa1Z8BlhF5cl8Y7lGdznBIQb4yf0Wfno/x0k+Qmt2jmI+RnO5QWu5Qms2Q0MmhOzskzXR00j2eruLdV7YpyTntq+iZWTFKdeAN7xK9pRgfK9dKuChlL4meZp1qwPwf5VdxUvAuKWmWcJ2CRBD+/IG0+w0iQ92Vpl4hnzf45UA+iTnSJNxSj+u55WRZ5YpupnQC5TzPazix2QZ4fcVxsPhCEwJNGWC/Hc4HuPJk6cylOdrJVjFz4ODfTGtrNdlTARjcRn7m2GOLArmiiXQYy0U49gl9hSSUYkRpUBiQw04UY2gOKeUTiaYjQdYzkbI6yu0mnV0OpyoSxCK3opkWDXMo4x7zJrbkgRmnCZIadSKZ2lDgFXe3Ufe2RGYbP1Uzxl8/1QSQU/WEuaShZX/ZwCraHxuF2llZvYahpWpC9yM1tdfNB7S4TmRx94EVJXPsZVf3FRAxTXZjkM6G8TweP0zBIh0LdtM5S/JVCyttYQKxmYmmS8kNg6GU/nBjkZz1GtkKbZUF+RNN0in8sTVG8GGjFxZgFWjAlrNW9fiN6f8GcvKlR5kz/okQQI3ZBeqlmHsp/cbmzb61wArShWDSfw6wMpqiYphJfVEkQuwErLvuRDtXrT2kthLoIr7lMDPVX+AZ89f4uqqrzxrNp0qznFoC1mI3JPtbhfvvv8B3vvwI7R3djWR9PGTxxgN+/jsZ38sxvijL77E5eklmg2ewbanBORpCJPlwAKsNBjcyQm+5lR/+qcyUE6h9py7rAs0NS6k+2zS0a/XZFh8vpzP58OYyARWbaS1zua8T3H0urec3K11HuCTtShsAmm5u28ErEwy6BMANdE48bISuGS5DqvjVS3HcLbGxWiGCZsIBPRoGZKzud3A+WSJJ4MZno1n6NPwPyuwmJvX5zZgpWdNwZ8EuNLtdQKAptw5yUODgrg3Rhc4yiZiI//J3UzTArsYo7Ycq/mpSZeaevdmwCqao3FORay5CbC6CZx+E2DF17P9EYBVMJHK8yHOvnSFb53Haezj1ykL7MY46TmBgaVeFynftW/YkA5n/9NwXWe5gYPm12Y5m8VTZ4cn5BkRBrxxqaghEgQnDfIx2Wgj4WQbKHWqYTTWr12gbWA1mh72itXoTq7J9w5Y6fCMAtqfKD3w0iAfi6YErDgFa0UPK6A/zzCrt7GQJNC6terCe6FXSQENctAFZ8Ilg3WT6QXowSSVIBWZVWMWXuu1xpjmmzVyKrd8MqB13C3xF1jlzBj+K7NK6bD5tbPIvCNJ2mjpK8KJhFsURLHHuDjCod/BqhgZWy1KFvx+A1lAJ/RTESYjQfcJHrwevJk6kEJLPqfcbq6OP5lLnCLFg4OdTJob79ArYjYzrTYZF9KbLoSu0lfIuv9utK6OC0siK6aDXaWDyAOwtWX9SLFK2wOtJa+WLHuyqMMvd6PuhUayyzOCzyEFXYZWYcyToAszgJWAFf2INAWwmmLI908poTx4eL+8v5wGGy14X4shLygTMWch2aYI/bYf2A5KCZzyQ0hT0DzRVMIZckPfXDxQ2fkmWKVPeoow0eZrc4Cu2q/Wlav29/cDWAWfz95SBVgJuMrqGE2mkpU0dnbwy1//C375q1+heXCAeruDAcd9i+Lp1Gge0nWgmdXR5HSSRoa9Hv3DMsym7OYuvOtTF+iRNVji1jDjRM7FAmOajnPSFe89tSrLFQ56u+gVTey12nhwcITDdhcNmgixw8OkxZOU7UPEihk7EG7sjvK7WaH1mmGOfDVFezFFi6+Ryfx6g36/jzUTrOlCBuMZmV/kBskTIJOfWqOgfTrBlIX2HD0H6MNGBs1kthJNmh1sXq/m7i4aHY6K5/f4+0sx05ho0Ax0Mh5pH+yp6DnU+uVe4loXa1AToHigmNfDmjIqnS3GGozuokkCU8DKDhTtyzBS3SyvAVbBrIpuSFxPgkJkbD15+gy/++prPH9xqpixrpG50UU9b2mSTrNDtkxD74MJAaWA944OkK2WGJ6d4uGdEw1v4ERWJl1kcCphChA6Dj2fRqa3o4lkZvzMw30y5wjqoSTCkqvxcXb2cNm/wun5hQAZAlZnlATmhfkmOVhEAPDg8FjTAgnQD68ukM3H+ODBXfzJJ3+E/vlLDC/PtX4//OEPBdyraJE/mE32ssXE2O7JsQrckHPbVpe6PwWpxMayv9b3WWiqawosVpQMQn44ZJLMCFZRej2jjGGN0dgMoQn+dts5Djgl8LCHXtsBq9XyVg8rXr9gWH3fgFWDU8jWYwFWnMKzky3QJPBLBuw1wMraszb5yM4fgqTct3mrgzoZVgSsnGWlMBnFccixPQiWxrUhxyRDxX8nTSYjXqcMjzLxKxNhv7cED8Re5IAReopRAm2FBjvwZxcjvLgCHk2b+NWii+eNAwyyXVysOP1obQMb/g0fpexaU0otj1CkWm/QWSywsxzi3e4Sn77dw4/u1NCavURtfIb2ZoVinaE+maOz2qDBS0l5ed5G3u6h6PRQa3XErOLEJvoimvTbpocFu9vkmsGvrRoZunZ+fS3hDZ+2LTmSACkDrF4HGrDhxhjJn/Nr3oPU72n77yI/SRP9iIH8u+iQRy4jdpz73hiboepqbxf7FROsMpol0MfXxZyGe1Cxlq/ToSNLrE1mFIbOLLopa2YRzPzu0aPHMoSnlcLB/gH29nexs7MjmXeM52aeFtJAFtwajEGwwqdVRaGdAlViY/NmOGAVTS+yckISSNP5+XiM6biPzWICkqq6nQbanYxKW6zpws8iWnLEZLgB886lDRahNGq8WGNey7FpdlD0DlDs7AlMnjsDUNLbpIyJM1Xd9pThXBYrlk/HvX799rD4H/tVR9kNTL2b/t7I5ZVCI/3b+PpWhpX/vcX4am2Xz8/8Jyma09cQ+cQ2g/sPA6zYAI79d/MViumVVj7aR7AJ43UbWyZ8aOy3ojlJEHu52KA/oH/TFWbTFRp5CwWl2AJMQn5jgBUfsxotb/e2NFpP/KtsQlFN/reVN67ZR0iyRkafACs27Mmo4rACFqgErIxtxb3H10PAitfhJtP12MPxHoM1JOC3YMOZDDB7jQEEaeCVx1I+LnMFAVZXAzx99kJeePS/5VRS1mhqfmVmHs7hN++9/4GY2PT3Gk9GePr0Ww3F+PM//RT7vS6++Py3mAzGKBpN5C5njymB8okSudhqEu51Y1g5OyyZgGt5jzOe/OYKRHKvTOY3NFlXM4vTQFecak2bE1qvmMUK80gCVvxg/COQJzDG7Wo4Rd3yuFDxWK4SqpLrgNWrazBKIZUFAiZdGhiqIAFWtEggYFWgP13hYjzDhMua/mj6pPKpifPJAo/7YzwbTnFJVnm90NAZxezwyg2wIWlM2Hnkry0wAmdbcTBY7FfJA7nWhme405jij44z/PhwjSMBVhNgOVXzk3WyhgqVDKuK4RtxKPYx41eKR/w+gNUrteQtuYHOgK0PQb/OmHslp5H3clLN3ABYpWfqbYBVAP4JUmXAs6sJQo1EYEmsXgJNvB4igNjkbg6aisEcIQdM3z9jQ8muclWK4ovwDWNtbddtYbN0vdkUF+k6YGW1fYCbrsxIzo+4POVzUBIotoHLjcqHddaUda9uKhfNld66qrd/RBKT+jzpe7U6pquNpg6QYTVa55jX29hklNdQBsIpd4YWUnLGQCaE2xE/+TO5bxVXbxgNc9FTCsADfda/Qr5ayYjZWFYsEYkpWqBhFz+8q2hyamADqdgmibBCyynrfCEyvjNwideFfx8XMz0sLGELw7eqaxVB2Shz/BXzYIrH1Hv2exFd9JRhxcfVqOkFFwwLYJOsSLIn6YfJP5QcLleaFLi/u4PFbGrjQ9crTEYjdDpt+cjI4NSNWhWALVSWyY2orArCUKeDvg9MDFW01ICD/X3rlsg8zam8vG4OrOkQFZLvCYUArzL1NBqo5/qUxkjOKesTKfjLiYVKScqky9aeHewWwMqPFNW/gZJ4fSV7J7Za9CVVNToAPGRKA3NnYRkd0ijL4WGyZNFEiaI8rGwMOX12VCwEvhd7rNwwfxhgdZOHlbr7cfgE4BFjtCWbbGDOYrNex+V8jl9/+xi/evQ1hus1uodH8loiA0vTUsiyKjJNABO/Yr0Ww0qfLZpEk7JraL0lGOYMR5+lMZklkibwXrvRIgGX2QJddgOXS3TqDXz89rv44P5DFKuN2E/05mCXJz1UlGQlTLIbo48zI5YCR8mcXKK1maOzmKK5nCGn7IzF6uWlZBc0NFburwlbBnBzh4r94/9ttWbsIf5bQ97saqIgC4IBO/KcgpU30N7dRbvXxXLlEzd4TWpAMy+0t1jskOVIOZs1g309e+zRWqesklIOWyUe16xgI1ON94WyDmO1eIxwjy9e/2ZOKe+qZFjZFFRPrLyLqgOHYFmDANwK/eFYwNDp6RmuRhMlHbW8ULyTDI7gfpHLr4rJ3V67hWxJmeUKrVoNLXJa5bky1eAEvkftRU84KVuhT42KK8ZSJhfNQoDZaDqRfJXGo5QK9kdjycKZMM2WZqrK6YOk/vNrAqLRUGDy2Wy2tJ55z3ifGMv3ijoeHh+ItdSoUfq9BpM8PoeSG7/2Emj6OtOdUJzl/q0KfmMKO0Xe5by8JvL6CCDL5YGKtzSsnxNYNOq9PNxmc4wnZG5Qnr2SRw2TfOag+7sd3DvZw+F+BwVHtRJUNVWbPtJiX0UEv594WEmGu2W6Hh5W8rPTtMDqX77PbQ8ryTP9M8MSndocO/UJDmtmuk4HN1H0E8BKnd0YPezZgI9c0FlJRiI7/gKsONUqsFeP+WXn3+UzxuYNYGK743ZT0h3nik+yirgeYCT3LYEvbWifnGi+48jWS5yfj/DyaoNHkxzPu2+h8+GnuNx08Leff4VvB2PMWfW95uPmpMt+WffNGdA8fSXZYwI4GqI5GuB+vsT/9Mfv4P3dJe61R2iMX2AzvlDzrLFqoDZbIV+s0KznKAg0tDtoNDuoFS1nVdnEXb43NqN0KnuDy6Tpziy+SVZe1gfqyN1ovK33kLZm35DH3fjjLUBy+3dsClfl3VnlCMaSWcgTMUCP8CeqPA1jX1RHdNrRZqyzYSB8XGOxojRRl02HCnYb4mO2HVawUWrEQTDc7/TFIWujyAt5Vu3t7XmhysciCFazc1FFPItpq7YEHipPtDMlvC516ms680ZSerKrzHPKggu73LPpzIyVyY4fDTEb9QE2XBobtFsZ7ctQy9bIW7lLAo1hJUazJlNvkK3WAqxm4wkmawiwWmRNtPYO0aUEvyD8bMNfqrzuul+KcGe/uK8CwiZtSguYbUCH8T4A51fv1RsqA89731Q/3LYst83j09993dIu369e8Jtrl9f/xpslQ2k9VT5OUqRaupq8CEudShNkAlaTyRzjEX0TGVjpCcdR8zyT2K6lRYNLxtXMNck917gaYqx7cvNfM+CKslYDYXRmzWyabdRmYm3ljEeU7xKgttcn2Sm9pKZzzKfGoteQjVXdGmvybDQZnNaI5EVV5qZYLI9NkwOGrFZEZ2dYmZeUsY/M3Ny88whW0Wvu8mogCS//5fCm6WKpiYA8E5fLmZJxqkb2D/dx584dSXpfvniGdivH2w/vaoAMrWKeP36C8WCCJht12mhkm4QhPc3sCXo7g5X1ooNVeje8rm5Rw/dpHroWtwIcjTwi8qI4c03FYedG/A1fu014rQC7ak2Eh9t1ZqmM+R0EWszmXj+l17r6OhhWAq5iAqP389X81xoicJhjvs4wWtYxWm4wWq7Fsip6O5hTCbVYC7B6TkngPCSBuRhWqYepXlcyGT0mzm/n8CETZH1K4JHNSIIgzNmbqxH2V5f407e6+EFvigNcobWZItN0emMdFbkRLcVqWikAACAASURBVAjAxPrl81b+h9dl5q/bwymgfNPvRE6mszJhMMZ/B2D1uhgpFu7rPlKJZEJ6iTMyniNq/ri2Vo9bDhz2RPqZgDLLNzVkzCcBmuWNTQXkh5rnXr81mi0x7DQ0yPEcYyfbHdNAFIHgS03lFNPSfbCi0WRlZxXDVE5p2pmdH9c/rud7sdZtP0RzLdZ7vI5kbX9XwMoW500lpb1MLsa4AdF1U2fB2SeaXkYfq0WG0brAvEbPhraSXxXEog6aeXbQMYVQMwCqXK4Aj9BIE7Cqk1FEr5VBH40Fp4Ut5XWSs2hxOQ1fR5PmplyITDzkRUTjZcqcWGxR/scCyYK6mY2b3jkuO71VLCmq2E9Vd9ETMYeXryOR9ghWRFkxKtO/MD6zNM6yCU+6dHQ43ZRdBfO+YVD3seZugiqfFf6cqCo7vWSEzGdoF5y6tcZ0NBKItbO7Y+bg7ssliiA7Fn448aAgE0WL15F5glWc0jFlQTmf4/jgQMBXi4UtQRq/t8F4Uzfphg0rrC6a0mXBblh9AFZpkKgmHcXWtDXH6xEHhR4vHad6o4a2ejEGObqRnD2YHQRC7n1Vh7Qw+ZcHjxJkHj7U08nDJAGsKPXS+Fpj4pVbVK/H94r++f1M1+P6bUsC9ZIdxLPuuwcOSWLNm4AXkwwqAi3PB3188eIFHp2dYcy90+londsUOpOWSPrg0znJUGznudYNASvKcylnC1Rch8Mmw3y11gTC6WqFBYvmAFz5uMslWgSFlyt0sgZ+cP8tvH/3PjosbOlYHQVYYqYa90XvL6Hcbhunck1oKgzli5jLM0aAFY04+dic0jIcmPcaGVKbGhry9KBJbfhEWVfRTEj1jNZxFMOmhp29Q9SLNsfBYLhY4oKJ03iEMSdiyaOuMJCKJuIEqtptTeeURwPBywCkA4A10ZQBspJ4GWBlkl3TinP/CrCiwbePjZanX4PAsP0O/60Aq7QD6OxTyiR9/XNf82/5PGT+EBAivX44nWFIjzkWfWQ/UqZC/7uiif3dHvYoKeZ0G0pzCR4RYBqMsBxPsZ7RvHEtEIqxkwe/AWMWQ7Rf6zUc3TlBs8tCnMWT+a3x+/R6mrJw4/vbQGAP2VcsIvWp4QxMkunJR9ZbLsBKj+0SbbJlj3stSQL3ui0lNLyaBNzInCD4ZmeNxBseb0O+aPswpjPya68nTXLjIkIDfGxFyoNPyb2ZqnPfkIApFbG+Z8m1AVbGtuI9ZFIVgNWd490SsKJpMkFUFbIJQ6BkhWwBVq/zsBIwxTMqAaxSlphcnvRzM4JNAas2DLA6qo/RdcCKzGVKVcViFWPfTJ71d/46ZXTLF817nhfyVCHLSsVUwuTg61ITxn09eB2/V8DKti/Y6FX8M+91MZ7k3zCfod+f4GJQx6MxAauHKN75BMP6Lv7hyyf47ekV5i6Hv+GYesXqIP0dxSPmBWbuoKEbyk3GAxyupvhwt4G//vEDPGjNsFe/AiYvsZkM0KSUctNAbbFBg5JcSgHpc0fQj+A+ZYA0DJdUWdZcAvVZqBjxIM5IuUvYiZWcK+l5a3slbfak5595eX6njzcAVvK6c8DK8gh/dZ4zLejp5x/hzRUQyrVOt++R2Cf2J5Z3BcvFmn2cOGVrVXvaJ0/JW8blMWq+TZnHTLVWLi+vMBwMBb7vHx5gp9et2OWLuU3xKjgMxlgndg/CJqIC1+woc/9Ib3SFh5XGr/vUYQ4CINhPwGpDw/3xGPPJgN0dNLM1WvRaz1kVr9GkRxEZVmwKynSfjHOXAnHK7WaF6XiKKf1COf02K9DaP0Tv+K58z5Y6I60y4suz6aJ2ztlAuspIuroPacHrxbEXMNuAFWN+muGlhUvk+beur6TB+AevQ39P2/llWo28CbR603PeBljH+rrpMW56Xl0P/2V73ABqqz1hqKedNzr3Gk1MpwuMRzMBVjWyojWoxcAcMpQCsOJ/E1TinjPAyp6MuUgAViEN5Pd1Zs0NuAr24+sAKxa/mgRKCesWYBUMqwCsbGsaYFWBoEYoIBM9ACvVa7kzYUuGlQ+qiqE89N1lbsCpzf2hwKoL7lc2teZLjJl4M+dgTFQJV5fvHPdwp20+kXs7Hbz94ATHh/uYDkc4ff4SyxknYHfFKLf6yvImglXc4/r0SeT6WagAXlFZvFr7qmKNoVnOjNXgGYFd9vspuFXVfwHYx4rabuaEcsTXC2vBBRkzlfxue3+WYpOEWRWlTAlY0Y9qk2O6MsBquLApgQSs2DyZlYDVHKeTBS7IHCfIVc9taJSGC7ln5NZ+ThlCZXzx8MPXTQUVMQJaaBAUFWC1HOBwfYXP3u7iw+4YB5s+WpijJsDK7pUBVplYf8EQ5MP+/wmwEgDlbLzSLIBqAfepEqAk3aR5GUc8FvHHCTkErMxWwmWmyRRi/p1+zz2wxAp2plbIDA2d+a6AVSpDD7acn/AhU4wc4bsBVpY03NakILgRQT/+LdkULOzr9LEC+osMw3WBKdpYZ9atJRjEixWIdoBWkgN6d1AW7GIfWECUGSx9aTgJj+PqB0M0FiYRoiSQXXjKckilZ4Dvdnrmis+klUAVKbCUodG7iolWwzr1MuB1gEA0ZgcIuPllhLy1UYUylobQwS7yPleJRrLQdDpwqY12qYoKa++9XJMcGnJshYcZMgflXQVFKVmxhcvEiNKu5XSCHU4NXK0wPL/AwU4PB8dHmDc4UcmM1zVylRPfNhuX8RnDwe6bJccspibjMS4vrjAaDrWA6fdwdHyETq8r0I03R5RiAlhhcuerpPQw8QUYattgVtkhHjlVxZ4qi6CEZaXVl1Da7aCsUvBAon3p35ibpOQsgW3xuhLwypGgcDUvNetkR9QWnPLlgJUKJ1vTkpjKEIrAlT1oFL7pfwvA2m4T/p6m65YX2OEYOnIlpKKJ2HOKNQPgbDjEl8+f4+vzc1xSPsGCnvIJyt+iAyuNvLHcNPSwBnQaDlhxuhNNjQRYGcNKI+83pGSvnWG1Evgg0ZuCgnUgSbum+XmzluG9O/fwzsld7OZNFMJpzOQ53kuY59tfJyaJNwSZ8Huo19bOsFqgPZ+gwelT8xnWywXGlLO4aTW78TKVxxqzjfkNscFvnRkb8hDbmJeQ74MMq6K7g9bunszY+9MJzgYDXA6HmMwX6LR3xC4hUNXrdCRxNamOXUsWlyXDSlMrnT3optRmzB8rw4qHAKwIeIymlM5ZjOEUQhsDbJ3SJidH1fgqVwLiuPU0LdBjSvgpa2SzTxjj+yLYMiNNnYDTbKZ/mRRK3oqaAKtet4Mun2+zRofA62yG0cszXD19gTmLOxhIlTUL1NnBdVYTXydBCnZtKE/mi8nbLXT399DsdSXV4vf1nhsNSUgFMHhiOidTjxIATaRci/qvGBvxqZyyStlqhv1eR5MaW3zTmjRD30AWUTXwsRx+tsZADJ/QnvFCU0xb57i5N2C5drl/PMZuA1ZM8MWwWrAbVFeRzMSdrLgxTUsnC5MHzmyCCu/Nbq+Fk6MeDvbaaJKMxNhFaY+MWqsphgYoOQCdSAJTwMq2l7N/3UPCBlvYa04BK24kTS1KACsB/ZsFBFjVpjjklMD6DAUlGtwhDlgZK5c+JybnEiNRgDivLYxhJQkJQVqyoglaRcyjx5YxbPgRfi/fG2Dl3WpZJ4oxyelS7vNF75/6BmvJdFe4GNbx9TDD19kxNnd+gFG2h18/u8BXl6PvBFiVA1a4ycleWM5RTAb4oJvh0wf7+Iv3j3BYHyJfnmM1OkdtOdW6bdD2YEGbAhqD08+FZy/3krEdZZatDr5NHxTs5GBVdUbyTGaOdEPR5N+KaWMVqzk9BsMD9LYM7sZjs/xmgiNZDN/6dUkyyqZiFGQOFlMxrqEbll9YDuU/80Cc4mHbeSSfiiC/GLQ+zZDfkwmyd8SZZCtHZfNEOZyxxeccVEOW03Il9gYLfTbe9vZ25X1nj8O4SEmvsULEsGrEtC67ZqU4MZiS3iwK+V/YCcjHivuIcWKxkMxyRasG5sezKZbTsaZ2FgSpci4B2ias0Oo0BViRpco4K89GTsHkQUvm5oqSqTmWnNiV8bNA8+AQvaMT1Jot5XbW1PIJXqnROsEqNnK2cqbX3fFtFoGuAM/TpLteApJexGznxddX3/UG4+0r7eafvm7lvrojPMf4Q5d6+t5ueAmp9HX7x4Y92Sspa59rxZ2DU1uTJsuXqCZ2jtmUgA2navMnbCDz05rDxnY3CZ1keQSV5nbm8CN810xJ4SwnZ8XRe3G5MHZUqZqQLK1A0cwF/oTflZmus564zrDi3wfDKjys9F5vAKxuYliRueiELGvGuUF81IhWe600WGo4mpSgVb8/wGi+wnhldRvLN+aBBK04kbfVzNHKM9w9OcCdoz3cPd5X/np5foE+J0avG+h0e66YCXWOA1UOVmn6steZpfetTOfNhF4+rXzi5Ow2dpkTIDI6q5q/ou5VEiGr0RiVCscS4WqBMk/V8rEOmjXSw5/IwfFyArovvgog9HWnJ61kgHrZyWRI5mJsmhpgxVq8Jpl8f7HBmLlivSF5IBlWl7MlLjlBcA3M6rkAq7J+SXJ4PeNtQHTgswRTszo4JIPArJq26yWa8yvczYb47K0O3msNsI8BWprdzVrGzglOjKcvKHNWlTtUlXgTRGSYZIjHbXHlJkBt+/djj/97Y1iFab6tmcpcnWyqahCAyRMrZnPlwUZ2MJuMaspqfZrKo7x33uwNwMrOsGBvGcFBQKzO1GrdpgyrV+PjqyBsiQdVXF9/vZ5RlPlNDbXvDli9kVVbXqx0Ieii1Osy5R0tgct5HYNlgWmNdPg2UGcnwYVBNLBM5IAmfTF/AIIohjAb2Mg9z+lgdYJUlO8Mh8g5FY8MK5ods4Bkz8kBq53uLjZMsOl7QKAqPp1lFYCVRrp6d8oaqzZ2XoBLjHz0TVpSW1lEJZ1z20RhDhqSROswXJ/0YYtGHTEupuTQ0+LzABhMAB4Yxvox2qdRJI3my24Lu+HLyRh77TbqsznOnjxFN89xcHSA9smh2EAErHwcRdnVZaxj4aiuDY20Hbyi2SEBq+FggP7VAMcnR3j41kMcHR+qsOR4WdY7wTLxvMZ1zOFzVYEtti5MCsj3nIJI1epyYLSUE1pwJ2Os+v3w16qS3mojVclwtQ69wxydujDXt0Gg1fHih4OeMWFayWfXAStq0dlsEGMtwCquC5naeUhxNqIlkAZgmVH9VnqVAFZ2ZezjJoZVad4YDJGY1uGAEYt/ruvTwRC/+uorfH12ilkjxzJvYLpcSbKmroSABpOSyoic/jS1Gtp5Ax0a+LeaxrAihUGsCQNkZdxJc+kV2TJrMaxoFirWlrOFCTQzSacB+/39Q33Sx2qf65FrRQdzCGGrooZXRZKE1yaZZu5H4/GcoNV6gdZ8imw6QW06FbuQPCgCI5TuMhEjiLraLDFZkWK/wIoshxpNHE0Xz9eqa65isSbz9Ua7i5zJTV6AfAAyg+QxxbuX8aCtCzCS1vuazMaK5hSwKqUjfqirQbUFWHG6nKYtLtYYjqnbZ6JJUMBHq/ukHXb8ycFQYiUpoIGMAvTFsHI/M79PBBbCB0sMIp86J7Nw+lO4/I3SGHavSNdeT6dixm3GE1w+eYb+s5fAZIYufTSKAnmnre5/XuQoCk7UyoyiTy+99QqnlxcCcVu7O9g7PkKz18GMmnomK81CXlRGb7ZYxwSVgJqA1tSvzyf2hH8Xve5IV2aHzibJLrBZznUucD3zmhGwkoxGhIhKbmx7L2KzDW0oWcDOrlIsZRFwK2BF8I8Ao8UFngczeW5Q3jjHdL6S6TqTB3ZsCVgdHXSwt0tWHgkU1FKQZFgVNcF+CsCK92jbdF3Jrxh69M+KCYyVFDAAq1QSSMCKCTCTf11vTdFdqnO564CVGFbs2HNykZvSsyOus8V9vsw70SYzKXl2IJSJD0Er+quwqOZr4z19E2BlR9vrq8gUyEsTUsV1AVYWL2hOLXBGcWeDZYPXhxQ4MmnWOB/U8ZvzNX696KLfuS+G1aOrKQa1hsD71328iWGhzjKntcnbpIb6ZIid5Qif3t3BX354Fz86aqK76qM2v8J6NkS2ISCRIdvUsVkSaKelgLESGafIeFUDrTyTvMzRclVG4Kxr654JsLqB4V41Rfx0TY6YuNq2L27jx9+W6qdnUvV720CB3acw6t8Co5QY2PAQ+9j6a48JBjJVayQ90+kJE+wQnZECe81mgfFBKZuzCwIw5RphkUTAimxT/j1jBicE8pNAfDzOnGxd9/JRPpMAVsFe08nlk4Q9kGnaMKnvmiIX03rdu8pAhbmm5i6GA9QX/HqOxmaJZn2NIqMUSK7qaHVbAqyyIrcBQNxXzPEWlHls5I3Dp+K0Yg5RWbARtLuH9sERakUh7zNeX5s8Z5PPAmTldUnXzzYgtX33XymGvYF725S/WwtXT9z/UAwpfV03SQK3Q0q6qt4Qbl5Z8G/a/6/7eTyn3n+K6m4BYNZ0q3zAomNm6RtZSpkxrWf0puU9pJxHLrzOrKzAAeb6XNMVYLVRfidGU27AUIBCfHgCVaslfaxM7qfGCs9UnuWcGC0AKaxLCG6ttG8oC1zMWbhqCZceVtuAFbdFKQlTuVeZigfjqyh4VpgPbnwGS0YMdG/eqCk6maE/GIthJcCKE+rynsB9Tb/gpOj6Bp12gV6XbPcc9473cXSwo7N3MZ3g6vIS0/EMeb0lj6t6YRJfmzIaTCviWNbgaua5MVYIUrm0V/Iqgj5iURprNAU1WDPSDgEkP2hauDW0jXmVNtV9OFIsFu+1q0YsfQW9DklqkFhP8tlNKCPb+zPiadnDdrDKJgeGXyfzBjYRM0zXdfOTXmxwuQSG6xrGa2CyqWM4X2PgYBX/mxMEycxnrlo2GbaaDbeeHt64pc2IADSua36PU75nl3inPcWfvdXB240L7G0GaNWNLcT6gu+T1rfM2Y1dW+3wFCB+097V8fN7+Ff+ewasbGhb6D09T1NC6t/ztMEwZJPdMaaIWCIfaKorvJmxBTQapmB5syVWAhpsyqADXMoHvwNgFbhmyq62nM9XtgOu5Rr7roBVACuvW5zyOPENHcln+btuEj5abHAxq6G/zDGp0dC4CdBbxYtAXq/XAlZ8x8Gw0sS7mkyCG/MArAZoLhfIOd1sw0LcApuNwt6g19mxJJHFXFHoU5LABttc9LLyG5rcVF5L8zAxH6405QtmlR0S1RQdjYb16xBFCV84i+QKsIrpZV7AOG1XDBiffhPnXZnQujeDIf4+UpWjkmWSy8JvIVBnOR7hsNvVdXn59TeS+NBr5+D+XeScAtem7KmuYpyeR2R+sGNMhspkNsNwNFaSJUP5+VJ0esoCWVweHh4KsLpz90QH42w+xYpshwzykzEwyu6TunnhIxSHcrlq7XDk9X0l8U2LmjTrkHdQBUZpyoCH8WsMqxt8PsLsPXLlSLysLPBH0QsqJwuUcsGg/mc+YcU8ZMxcWtcumTKpRDqke/p5JeVjhzOdMhmvJdZUur8CsEq7dWIMkRrsgJWK/FIeSGxhjqzVFMPqV7/7UoDVlOBU0dRUvCY7x86S0LqW1HQlpR6lgQSs2gSs2gZY0cMK/Llr/vk6KTmkBxFZNfSU8kGLpe8PbyqTKZZWB+0eDjtd3N3dxz36nzHJcN8DA62qooZfqXOSBJdt8MokpJy+shEgXdBzhCDdbIrNcmFyCrJ85LNjhpYs3ifrudYuEw+CTZJBsuPgQV0MFd5DdiB4MNcy+cnw+ppUmKa4BRbac16wkLUiiaLL8iR9W5RSQ1ul/j8vtMWeuAZYkTGwkTyuBKw8J2AyaZJAGgCbREXmkwKn1CwUu8pAK5NEabqq7yjtKwdRDSA3tpkZm9sBweLZzich3wItKWGiFPDq6XNMOF1nU0eP/g9cR0KIyNQzQI3giozWXYrSn4zQH481pfLw3h3sHB3Ik4eglkmIeVXtuSss2BJVgYaMXa7FN8N5sgLoDUM/DCtIdYBSWqSGhI+357pccp1ygIdNvgx6tLFNnMFaMuG2JIExBfQWSSAvkQawOkNKniBLDsFYYjSZy8OKnXGmY+z67u40cbjPQRgE2sgcZkcxQ53gxQ0MK/kRSqbrU1x9SqCxZqygiYRBckUH/AjWvUkSaAwrmjbPSobVTm1mHlYlw8oKDPl8eaNFABn/26XBGjhBI1kBqi3kzbZYybriktWaJJAfNzGsvitgpfhJ0IhsKtEiLf6t3BxsPac57wYvB3X8+myNfxgWeFrbR7++i9PZBvVOD8vrHZJrqcybkt4aPfhYtZFxSObp6AJ36jP8h/eP8Zcf3MW9fIbWcoz6aia5A9ev4ijX9JJTPnk+eqNFjY6KsW6DMFLGsBAmS1DLM2+r4VE2dOJtVEYZ28CAAVa3lhVv/GHpALf1OGUNRoCFa8aT6GCDGEhNU2KCc9WJX15vRyLM9DsA3erlKA/a2CRpY5hbV1lFOKUlBKxyxvtcOYfYgXoNJg2kHyeL+9OzcxXVxq7aQ6fT8bVq0vcFQXDGGp0hBKx8uqxTv7j+XCcraa/YFyyi/BBko4YbwYxq2RgwyZa8vdYrjC/OkK0sN6UCoMlzrE7fHMtT2722sUBYAPO98lziw/sUU8rxN1mO1s4+Gt0dLPICWaeH5s6efDQJU9uHFR028MNBK59CV7HbPBIn7IjXgViRl1gmfROY6HYNbygIv8vy2wZlbwOmtvPJNy7suGpvYFhtx4d0PxkeZ95m5cc28Kpc0Zpa5a9Zh6s8E20qbUxo5Q8IPvGzqhe4vtl00jABMvdc2cB1zZxcky0dNDL7Eu6HDVbLOqYTAl3M2ddoFJTeU+Lt0wdducJnJZPRAKvwsDLA6jaGVcSvAIPKKXiUT2cm7aoAKxbQDvyLWVwxiPlaeZb2h8ayEmA1XSBr9lS/sTlRr9PiJcNOr4P9vZ4m8e71mujQjyvbaCAO5bP0/6qzxmTO1/TnF0OduYPlCjZpfoOCipPZXNPCJeGVF50z/3nWzFhfuceo5x5ZQTYklTqZBvRwYq38bcUENgRQNixiZXqd4d5lxnQxMkP54fYk8sl3hlX4Xl4DO524EfmU7V33O2I6tzQiQ6nIUdi1zEiA1YqA1QaXrMfpK72p42q+wXhdE6lkzNyGRv1sUjP305RJNgcCabvOrLpWf6Ubzjcj8zhdZ+aXJOPz3jMWTs7w0d4Gf/qwhft4iX0M0aL/igArOx9p7UPAims+FE7xfK/gDLds9v9vA1bW1NDgFQeS4pw1xCfWkGMkzO19kJz5D/P2G1OzrCk99otc44BVnBssEkrwyiWE8tf9ToBVKhuOJrKd7QFaVWjA98CwClPt162JMOMOit61xSTvpBqG8xUu5hmuFg2MN00sabxeY3lr07UCsFLB4oGlZFh58DUDUoZyGpqu0JjPUbCLNRygIGAlSaAh8PU6QwJlKUCr2fUpbzS3zDVNjdp/NDgpzJLx8DYpDxGf0pcCVgZGWfpmFHKyIWxCmORBniSk14G/axMhvJvi0r9YPMY6MN8Q/euUdmOnVaCIijZNuDOKt+Q1AtTWmC1mmrywGI9w3O2huwYuHj8BRmNNUlwQtNvbw+7hgdgPNA2fEwBh0dnIcDEYYDKfYTSdYjyeSK6jbgyBjY154jDJu3PvDt566wF2d3vaQPzkgcRsLvIfsUvIiXNQSTLAMD8ujUGNJn79IzZe2lGwr1XslwnWtqzAJ1A4WnsTDBZPZdvbCsH0a0sb4ptmuCjDdU/25VHhyTflG5YSRhelGkogTMPBLE188oTkTYBVur+2GVZKXXTd6ANk95KsFjEswnyZa2Gzxst+H189e45vr64wYgJdNHVoFuxWiBrKTpcZ5yvZoVk3Neb1GjpNMqxaJWAlkMhZPlzxfE5KoVQw04CanTcmQ5oCZ2wBspl4rdpZQ4wdsqzeu3cPPbKnQza67WMVYGGyGK4XWJaEaysQtGLS71JgMixZFNaVEJF6nCn50PWqbUwSyKLR/QQKyiMZW7w4IktM9OOCHJS62GP8FEAQnUMGewe4yPSUx57qw2oVaTxyArCKcssiJwArsT1jEoceRYkkDUUpKRuMzMuJIFuATAwZBN+aRQMtmbobYEWgioAVu4OSBWItsFEd9fCyCWafLlosbF4/MjtEgDeGEyV58wW6TUo3a5j3R7h8+hzzyyE6aKDbaCrmNFrs+lunirGeiZpGvYstwuu2xGn/UlMk906OsH/nGLVmbsCfvHiMrWOyHUuwjJlnHh5k4GpSF61BZWxKKZ0ZoXICqdixDlgp0XRQjskU76FGg9ujqkMUcID5rDnzwM32o+tY6vIdBLb/dmDYTdct8WMSaI0nk2nTb4PsOEo4FsawIt1dE1kz7O62cLBboNPifWamz3m4ha0Hj2XbDKswZeV7jSmBAVhtM6xukgTqWoq6fZMk0AGr+lSm6zsuCQzAiqtYSaTWjyXRNoCEQC+ZcWRYNXS/bMpdU+bhjaLpYJXF00iOvnfASuwZLwC48UQvtntKwIr7fsYiZZHhxaCOzy/r+PtxC18ve7iq72LCooVj22+pZt8EWKHIDLWsNZAtZmhNLvHBTh3/6Qcn+OztfXSml2iupooLzF0IskqeuqYnB9d0bslZ+FSVxaqdMYoXZefTrmf4hYSQeDv3SuysyrP3VRKbn6nfATHgnwYcoiMveaz0ktJnxaSB7AvadNYUsHoF8EjO62pKXSSw9m4DsIppTFrlzHMYt+ibRdkIAauG5WDa66abN1uDyVSfZ+cXkgDu7u4KsGKDVXJfjzl8zACsbOR9TOxyf7wV2Z2MXXzgtTxlgo2h/5bvh72uYFapCeP2FdOrC+Sc9sqR9zTIpqSZEu86f2eNRpNaJ/P9E9M+PGPZGGJpTUl/0UJn70BA1YwxvNlGzgmu8s80FrLYGARUy6mp3gVJPOcsDa3uSHCIjAAAIABJREFU3Ju+5m3SoJ/vAFjpXv5b0aQbuJk3PVSsy9c9zW1b4Lb9f9tzRd6YAlbRmIpYH3l/eQ5Hs7bMf61hk3okMv5qLrrigoFWAUpoUi3BFXlYGWuda5t1iA0LMJybzUaua04fXC0zTMZz5fbcF2Q9G2BlzCflFmrAEXgmo2/pDCuua3rj3G66HnsvwLLUw0recGITVgyrFLDieVcygejRRosE+kMOOZhl7FOdrVHWavN1N9BqcTq6NVjbzYYxmVnUr2aaprnmfpWUrVA8yOQVl3gkCxViLWWfdb5nglW0JpgtLb/Tr2xQW26wmrC+SrEB7xayGZfV0T3cx7JBT1v/VDOvWvPxeDanKOqP61Nbw6Dcag+zyLH9fF2Okmzda/LqAKjYCA31TeQrZuFAVUwd0zWHn9XErjpf1dDfNORZNaYZ+6qGGS0QCG4pe7F6I5h+lmPZjqjOq+veRhUgG6QEXsMV8kauwU3MzwlYZaOX+MlJhs8etnBn+UyAFRt8/OBzcx9xuE4KWAUrryKDRFn9HYKLx8N/vwwr1gRkOpqfrDUSPddPJqdK92GeSc5+r+KGzpNyWJpdq1IF5sx6NTn8/DAJarC32JB35mACsEaMuRbnyiQl3Sy2WipJoK8eB6v4kJE7Bq38O0sC38Swihf9SicipkjUaAi9FsOKgNVo08Ki1tSxzSLKXOq9INoCrJTQJaZjDN068Bl4Z3PkBKwGfQFWxXop2RATAQZIFq3SbFI7K/+qhoAqgVX0kcibxrwi9TG87kIu5Aay8rUSQmlJkORUSnBMB27JWWprmkIiWx0ojzZVp92kDQosCTOL60UgDw8gL5hF91uyK8Bun3UlKFmSNIfCpc0ak6srHLbaOGwUmLw4xeZqiNV4gsH5lcyMWztdtHd3kO90AU71atQxr1G7PFenjo81nEzQHwwxGo9NqpU1cDUY6fl2d3oCrO7fv4M2R7bzMKLGeEkRlcuiJJmyzSNDRnr62HGbJOKVeZ8lMqmFr90I31baAip1r3kwxPW2jVABzWlIjd3jsqlSbOEHhkuEyg3nTeoAqfQaPPqyAAmJjvxGXFJk7yomHxhAdRNgJYjkFkmgknsvZg3JrsoTez22pnh4zCgBlRTLgBVNZCsKPDs9w5OXpzifTHC1XGHA3xMjoqGJVRpe0Mh18Ju/DLu4POTJAFkLsOoFYOWQnDpRvi7IgNGkQeXsZH3Qd8AYZ1bQGpDGa0ZwqrHe4N7BIT5++x3sMnH35CoSZgGbLhGs3q0fQFvZpcUVAz/I1Mo55Y4MHLIZuL/JHSaoxZ+xo8bHJcOntsaCI31lRGbyR4lrNHLR3oeo0uokZersiJTsdFUrI40hwA+ua0kCvQtmjEp2LK2zqVssZqEBVjK7lX8VGQQVYJXVKEeBwA5eU+4veZTwfqj4J9OcxqItmbsb48ql0A5UBWDFwpj+dcYk9JGxsZaiXvUpNfTFIGBF0EOAlaaMUp6SoZs3sRpPcf7kOWbnA3RqOToErJb0Hkin/BAt+7+ZexMlSbLkSEzDI/yII8/KuqZnpucCZobALrErpMhSSOEud7EQCslfIn+E/AbyQ0iCh0AWIHYw03P1dHVVZWVmnO7hB0XVzNw9s7KqenAIkC0pWZ2nh/t79szUVNXsYJR0hR3LPMPNboOya7DguPgnl5jOc+e4yj2hd8oektMBsDKjc0quGLt5lxVsJQSX3EAeEkwujwbSBXjMfZWkWof3AavwEzSQgECOs/p7sMzivUmxbTlYpm+MIRvhbcbo7DBThmYeEWS1Ur5BsGp3oIeV7Yk0m2GxSHF+OsfpSYo8JcJFBiAHgeQaXBCx5iFgxX0TDCvGfMWRBwyr8K/7facE9gwrB6wG0/VWdH+ta64tB4UNZDBGWzsCrMyYniy7HHmx1MfwJeN9+xhgFR4pD/d5/P+4wfNQEqhzzwErudcz3tSW7BvDCjjsttgfp3i1nuGv1in+r8MCf1MtcJOcoc1XaFueT2PY5f6VfBSwUsdA1DF5y8yOJc7qDf75iyX+zR9c4ceXGdL1W6QNwamRlKerMe0qB5X92bvPkNWfNnEqWMnjAsC683a2BMt6xM14z1E0Cub7afsQRO31/e2S+gCsxr/hIWOLLGyCONwvbD7KH4dNQffuE8N0fN76o4jrGq5vOPvGLKzD/oCEDD9nPnGCkY3uniDPWJRaPqYcwadkMbZtt1tstzt55LHhdnFxITkgr4sMFU4H5IHFxoA1Z2iAPYBV5hFCyq1PCnZvGw0nYOykhYJLAjXVuSKjyyYs841nLaWhHGgxbY/yoppwRDhN3skUZZ5KKgeHCTBT9SBPkJogHM9psn+7xQot/eNWp+iyXNO9mlmKbGGNWAFsGvLBGOlnoss75H3JiOq554cAqtgRD7+ul+/xqM+oHjCIPsVg+DvgpVq2j/18v5ofAVAfrvRP/f1PAdYPHXwfgrbRkA1gVWnA+B45AG2Z7pBoak+xsds3Ccx7Uqzw3jd3KrZdAFYBisYQggCsYiJfMLnErJYnFWV+U00g5H4IwEqsLO4npTbenCR4pPOusUmBJa0jmCc6o16MP5OyKeb4JPWPAlZKFwismfdUNEGDjcUawRouam3rLA6ZPScn0lOL9yfPU+QErApOH6RVQCKmVcYOXluh07tNI2WcZpWYTArVIXVbmlrAB3npeTKecz+2HfbrDXBs9E5zgYyMTV5P3aKraD1jPpR8KHr9rLlUdwFHTlF/8QxNmqBOA7Ti9HDzWVRcZ2N41KQIrD7WSAwsiZpD00dHzQGjM4yB5mHiquUU9i6gisobsayYv7jFjfHJlO8eOtryTHDTJLhuE9x2M7w9tNi2U+xaEhkIVCWS5ZXNUaQIyZRJQxhRBMNQPvZa7LHHAKuuOiLPcuzKo+SXk7rEdPs1/uRlgX/5rRxPyi9xPtki51RlAJWz2QlYMdUkw0rsbtbvGlg0DNy4f18+lGF8/PM6p7yh/k/Pw4rsMsufNSmX706a8dLZhy94za0ps05MGE0CfB+wsqmgvSTQG5ZmB+NG7qGAoDrgIwyr9+PnPXS3B1Z70GoEVjGu2RTHKKD+HhhWFmi/2VtcVNDCGZAIaOzqFu/20KTATZvjOCnQTGziELsDAjYc5Vdg0dhT26TDgUyUvMOM6CsZVVWFvKrQ3t0ibypkZF+w6GFgnJL5ERNTrOih3l/vAqxyTeoh1dqmBFrQZBAWhdLldmPT8xgnK7aEj4YVJZ1/0O+QMYcCtBomRYzvoYq2MFSXztg62tqIbqQYbAb5DjkDzGjp1u1TUeWmxzO2GLoGt2/f4CzN8IRJzrs7tO/uUL27RVoDHI1KJsSExtpnK0xXCxwpD5x0WFycSzLIr+3KA97e3OD27g5HBnRN4prgbrPVM3r+/Bm+9fIZViseeCYn6f0SvLsTWlVLfmJio8/oDmlEpN0+hj6OLAUgByjsp73UeBSwGg78YcE/TM2NmdIXRypSnWHlScW4K9YnI9Hd8ClxYT6n5xbgZhQBLhkdGFYBXFmiQcDq8RajFSTcsAooA8nLLtcpxbx8TXgjm46Jsd7rHrAqlkv89c9/ji9+9xUOlOalGbaULk3I+siVKDMkELCyYiLX4a31zAltTaMpgWRYMcEOpF3MCwKSBGrF6jKj7ZADmiS1BenRMV1N182Evqzw/PIKP/38c1xQbsHO7yiAal+PPK3ejy4WcSz58z3iUgeygTg9jswwhlJOfWFxLZCDQJZ020wagDpxwCphx4Z7x6crEmwT4MZhDKmYVvQ7HTPczHfIPUH4Ct1axlgUNv6csYlj2wfAinvenneMjlV3hEWL5G40VDfAinIygh8EiMlipJcc1wFldDmnNi7mWMwLtO4BJsZRz7AKOaABsj0rVYWbJ4FaqxyuUFoxpzjCeGxSAT47gmqU/Z0tV0rMCFjtr28xn8wEYhHMJOAkmZ6D6CqC5OWmWk60+F1d6f+z1QLzs1PMigKdurwEMSmZcU+F3hfQgBG+ZTmLznrwKBSYyidihqcBLtFmXTMBuO6Y1E8oaXBTUAVYO2iNbGYlNh9hTTZoMDZ6WeLA8lLsd2r9Y4BVW/NwN/8omdeSYXWoTBJY1YqRNIA9OSlwdlrgdEV/MPrP7NFUFWb0MPoYw0qAlU1gDD884+uq0tFEV74WSYEdUAt5sKRx8lm0KYFiHvUDOzjMusasOWA1OeDJdI8lDpIE0heN949vEgyMJrGKtSbjTR++QNmRGJ0Tma5nOSUoBlgRLNS1k7n5AUmgAVYffvs0YOVMQWdYTZi/CbCypmK522F3TPBqPcVfrWf4v8sV/r+ywPXkDJifAk2pYj54kRFX4syJhOs+m8lbJmp1Gx2fucqs2uMZDvhXn1/iX//oCT5fAsn2GtOacdSAaut212qcUdLrI0KdNcX7ZQcl4wFjBF9/FABaxi411/P34Q737959T6q/D8Aqkt/h78TrH3wK9bXRmO74Xpocmy8iZcypTRQuCmdZUe5r5v368d67YmxS7V49HvH75+Hn8+3NWk3NyLWatlYhy/vH8+yw21tBI2DbznYyVtfrO9kccH8uFksBVgSuuLZ3u53YGCzwl8uFe9tYs0C4lxvP6tlVnS0ByR5rtGSTMVa7340x480YnQOIyooFcoIszxUXrs5W8m0hUNVQxl4d9P8CiWVKX5sHlfucUobOn5XVBj0DV6fyYJvlC+3cNc3cGXOWBKwmAssFS+lsY1PHzjixRNTwc+aWHl6cacOetH+N9qh/jwUHAxG85+5LwH+xPdB7DdsoxsfrtZ/G/EgIGH//Q1g1cjEbSMDrG68T8ywcmp3Dv3TuOgtacf+eFO/9SqbHlh4tcoKLaxc/BhIi57/HEOgbncZQMLB2uO5hn48mBerW2/AKni8ErCwmsAaaKUfg+S3fPtp59IbrVicVHIYi+R3/jrFO1XwRYEUAKsF2czDAigy/LEOhKceUdfM6yAI1qR6fFRlWYllpmAhfBwcrmUWK8vGYCutTzy1HMqD3fQ8rAlY8202FEQxG1Xc+YdDWgMthyXrXREOTP3KfMw8lQMVpgwEoR1OPJuvHisyxSuCvNX9Zk/D3F2rUb/ebnkEm/1GFdAJUnFjX4frVa7D3wbyRw2gKTnJlflwdURNk4e+SnxWBapP9Mr4wFy8nLS4/e4FjmqDJp6hZD5FpxWaeJ6+2F4e4P46F/Ld5gFnyqaUwAqyU+4ud/mFmpPJjEW+4PvjMB39jAVnySKbpOgGrKdZtgnf1BO/aKdbIcE1JIGbYE7BStke/qw67qpQNiAFWQy1rOzFA8vAp9poqiraeidWhrg4oirmmKmtgUb3HdP0V/rNvz/Evv1Xg/PBbnE32Ah+tMW9N42lHFupEyg0C+LZejTgSOcN95s4jAeYbfOofGrCKS4iax8LmIAnlXjA5+zAN0ogYbMxZY4MfTXZvg3HivJbUks0bglQCq9jENR9bHS58TqMp7BGzxLDi72Ju6YOKTKXhuc7o+lzT0IPwitPuBRdn+v3bPA6kA6EjGuqmtIj8f6J6NNhVWuf/6//8P3YqWLzQjoQgupnjb77/h623wBsqvxGXZsUiUTd25F/x6Nqgh1V91CbYNlPcHia4qabYdwW6dKlDmEHApH4mA1EhywTYxy+yMGWOJ7+HttHkMY76TXY7THYbzA475G2FWXuUmSU7ZfJNIMtKfjMErOhhleq9pYwvKzDN5wZayeDQJSGuPWYxbqZ4DHCUpITReXTerRjkPZgvCh0YGvsuWvfI9HIUgCIhHkpxSxJ4AMmfgdIYGaZEAWGBfJIutYnJsGHBooOMh7cbnfLmkMVRc9pNVeEUE5yQFfDmBvtXb5EcPLliwbuco5tnqOlDRfSa0zbOTrG4PBdw1U2nuN1ucH3zTmalPCy7JJVpI581O5oX56TWrwwMYQdFDBST4lgjYRjlG+unXxsqXjxF6vmtDzOF+wm5UaSHgD3uAtrnxwy3B6tQ92swge+zjtG3Cbl+/8ccLRkMs2NzjllQutJRl0iFY8/L9mkixhXpU8KH1x8MqyhSQz5hCRyTL9Nxz1cr3G42Kq43uy2++OILPP/sMzz/9mf4619+gf/9L/5CU4Q48npNI2hKqboOBVmARLKZ9NLAmhOs+C5QmL+7MnPr2QwFzbXF6GEGbZ0dJtRkljFhYfEcksQeuHD/DpNmTXAsCVAAz55c4XsvnuNZkWEp80QyemrR0VlsyPujo/URd/TYFNsS0Zi5QsAvQCsDFw3aM8UbwWP9tA9oMIbfwDYik4Q6cJ9EGg3OPlMed/gejoa3dRoF9+Pd6Vibvs5iTffmGwz3tp8t3pr5PV+PWE5tJ78GMazIvXWTRCYJMkan3LErBcJL/uJAvprxzo6hR9kY5NWe0GU5OEtvBfezYGJDLwH6EjDuMLnhWpjTsJ7XVVZiZbYHeh0BBT93KM0ny9k/Rx5mBKPYGUlnAsLpX5XQxNUnXTEwyAeMT5GeY96ll5G4wD6CZ0yuKq0H8ylTsDQj+Ui83ZTZ9kHE1TEgZWtOkT7i4XgvM+GR9McGBZgXlf9bHkzSrPdTOKOZYLI484IwuRO9bggGTcSuWq+3kiwwmSqKDKcnC1ycn8gEdp4nkirQc41FVUMmh3tgxJkZU1u4mnnWGMOLSTk9dGbGDGNDgv4+MjePKS927QKu9Jo67UlJyuWxZ7Rxm1hkk/5m7QEXWYurWYV5u8Ok3KCtD2J0SNru5qh2C411qBgkZmAvgHbWLDuduSbP2FRK+j/6hCINKLCppIzJ8ufS9MTBUHucYD6k9j+WP4Sdk56vGCl2HsuTg+wUJri7LcrjBK83U/z13RT/52GOnx1XuJ6eo5rOBc5FhIiTRWCoAM6Y9MmcI7V76ywd/W2mTTMWK5XsBPJqixftFv/+p9/Ff/GdU8zuvsJ8WotBQyR/2k5U/HD/ktGtSasEq70ZEcWkEtJ7zAtP/LV5Daj0HezH5aPVtJXx4SHkrMGIpZGcsgi+F7v8RkdOeK9b/hBx0Mh25lMu8WNTwBuK9IfabDZ49eqVrkGg0Pm5QCGC29a9tWoqvLqsOBu65LEeLEF32a0PDbDYm6CsjgaIMl7I78piISfTxrAPXhO9rMhAudusbVDBhHYGJRarE11bwYl69RHrzRqHw045G4v98/MzP+v8bCEzXw1EdvrYWSBSbQUrczPGrMN+p4LWHhKbALVY6bvDXn93uVriydMnypXorYOGgCb9cYggVIqJjAucPKqikmuGMXi+QFqYR5wGaGQpGsqrGSdqBxPI2CBzepmLdVJTeuqAlWSprQGnAfJE783AE9L3bWVZ0WP5tvUILY5q/LnAFouzWTrXd8txy3291LSNQocsbU2htknUBrh6jCaIyaZneHq5Z63Zjdr3W6ZtscyuycA28/AxFqX5EaZoW1s/Rkaz6bkxpEA8cmc2q1Tzxqck/Vy/YLOhQst9r9hnnX0WgjY5y70d3V8o0jgC9/ZmQJjdPteNxaAc+U2x2ecDhRRbDIgkuCiGiprNrHPs+/z26/VHxqPzgeAIz4uQpLuc2KSi3qiuapucWbdiYZuszyZ3q2hVo8OW9WZ9wGazxX6/U9HP/WmDeExCKNmcxxABVRzAxGnCtB+RD45ZGMjTVw11y/PZWONzl5ct76d7wAWwbPUQ99LB/afCu8qAtv4s8OJcz8IBbWMN+ZknD1svklnb6WdjcBPzFwPqhncH2x3gNEDCznPmwcyHZ8yByGy/WWNzfYPVfCH2Zc5GG5tcatL6VCHGgIqNH058nUg2uNuab+e2PeLJ558BqwJYzdFk9EG15rKaElx7YqlZQ87ujTGbLb7xNZuXUEDGQwPd9gHB8FAkvMdm1H2yM4u5nAFWBlyJbKF1aqD1vu2w7Sa4bRLc1lPcdik2XYZ1A+y6CbZti33NpjgbkQSu6BtpHseDVQXtAwIY5y33ic2MBymFzlbPclAG7TcYZ7nN+Pez4kSGaEVzQPv65/hvfvwEf3yVYHX4CmJ+01NNiiIDTslCZVxTfuMKrDHLKogjA7jzQGb5CKv0sRwjpLXxe94Dwx5I6sZnaXzvY783PhfsVj/Q+/olVqkRPiJuuC2D22Tw/tLiKOwahmmAzqwjFpJzzXq8Zy7rCif+XcUjH1oWtiXmA1lpXckL0uXDQwMvKNDhjWbS43gLu4LhNfsr6QeajYZqMQ8kwyFISD4camgeWoyJek1kl38KgBX5FXsBVsC7coo9CrTpCZJsrgNDZsKaAOEmhmQhEDWcJMjcaF3+JB0Bqw4FH8KegNUa0z1HSrPAqpUcMJASjXcbGetkMoFSEskpgWRaFQKtNGKaiaq1B5SchWZfAAITUBbMYYLpQVuUSwUlm5QXo2X5tx0b7H0FguI5AFYB2tiDjkKeniECrASX0zxeyxjdZIFjR/S7E6PBjOpp6moHG2kXLE/qpsS0rnHaTbDihJmv3+Hw6i0yFsJEpVnsLgp0RSqg6pjSmHuGs+dPkZ0skZ2spMOmLPB2s8Z2t7fA19Fk3Q4yHg7L5RwnqyXm1M7zXpP24YCVFZ0+Xt5NBlWg32vgPQSsPrbd79OrHwcNPvLzvUQrUo73vzfGA9/rxj2goqtx4MBZnwAaomTm684E4zM2mx4zlLRC1LzalHs94h8RHlaR5KnbOqKUM5th0s6O6obm1pNEYOLPv/gFLp8+xbd/8H188dXv8Od/+ZfYtZ3MWA8CP0gntykoPDhlPE7JhoNVwWjkHSEQksmcnYAWE16jMqv45YEnc9raJ8PVokQrdYnD3RNvIf4+XYbFy7eePMHzIsMJQRWuUgLOLMo1OYTHGD0OZiabdtDKDCl5/Q6SO2AVoJW+MYZFOmAVjGsDq8wnyvT2/D1ReN9nCPRJY18LeuDtn30AVlY8xtp7CDjGYWPX4B5r8fwcfA4QV91Yz4QJWLGoJ2ClKT7MMAVYGRCQznIZeSeTA214LM5w+ofLKc2E3ViOZuw5gsSjw8y1NCXoGEacvO8GWMnklckYC8BZinw6k+SSYBUnBzK5yAgoNlDRQYCDz72iJJXP0j3wMpoY09eK18HnzITMjaV5B/kkCF0R+DywSGPSy2SOExs1VciALTML5vOKLrFvLzO8eiCzGAr4AKweMjP8oRlgFawzJXcGXLUq6gy0Chi0N4V3lhJ/BydRMg5WDlgdDrWeGdkbBHvnRYqz0wUu3ARWvhr0wtHyM2mdJRwWyyzJ8c6nAOExYMXx3eyQMWn2iX8P/LfcpqcfeMBJiYoZvY+VMa30W9mha0ucpy2ezo5YdHsk1RbNca+QpE41ix1vZvGeGGDFNxboljRaJ56FBplgvEZ29TMk06z3EVNunPDs5fRfYwH/3QErH3YgSzibDEfpHZ9XZUYfqLfcPxO82Uzw13cJ/vywwM/qJd5OL1AKsLJXY7CRnz2SSXtc0L1jjDMGohIHO8bsXCNbm0VrNsNsf4tvdzv8d//s+/ivvneJ2eYV0O41CZXDOdiJl2UKE28BdxOQf2r8Mz8XvNrS8eENMsOJAjC/303/lGt6FDFjav743wRFxm/9GRTeb8F0HYH44++P80wFpLyZrKBgEXx3d4df/epXKvaunjzF5eUTMYMikZf0h0CJpvq5xLdn4nkzlOeAFwUBYg5NVWOsRdOUgBS/xsKFgBUjvVjCPn6e622z32m/8zqr+oiT0zPzGSVD+VBqYAx3/HI+x5yDRti5dw/AkH8xkZdkgrTbQ4uG08rU3WbMLFEezA+Ib/QUkkUDmRf8mQRYna40ofns7AR5wd9PBlotAJl5HgErTv9rwtB4MnPAaolpTqsKH2jAdZ+l1two2WBgR5xG0imKVYG0mOHY0nXGm5wCRfhD5lXIi9Fzk+LCGD+ts12UpuicML6Eigi3HzC4284TStgjr7GJt7Y6BCiJDaLsyCWNw8RC+d91LYo01TPieR8TevWcna4n82qxqHyL8Pe5v6a2hc4SqiDo1ei5lCI3fcyMfWBgTgBW5jPp9vUypTfjf2MxxKh4m/drjB7GNQFWo8aZFVHWKNd1ePPQpm4aM4nXTFsEMYQoCVaR6Mb3HZuGZIKad+SUz0aA9mAXIIBQQKK/i9lnbD5J0thAcADQe9Q9k4YhiYAVczeFDhr5+zRoyetaGl13aq6QUVhVpfamgBmyssQQp6k24QmuE5NfUdJKWaBWBusw98w1mRnvtXteOcPcil5jCkUdZIwvMqD5CisBakGQMHbVAFhpb45MoePfFgPsvLTyzH5G8c7rDEGZAtvGgL6DV1qWgvT7s1eAFc+wqkH57k5s8nZXYpEXAvLo78X2VjRmzTcYSGid0NLaYoL2cDS5cXXADg2uvv8ddKsC7TJHm85QcRK3xwbWnsy7TTljg3TC3y8Al1CovJ+/OIDL9TnyAYr8077fcxmCTDLMJ2hl6gEpmrWfma8Be0wETt2yDm+muGszbJHqc/zarqmxozKDg2a07ijKS8Sy4rXHZGrynPhOJifzTkqf5RVLTy/tJ5qlp9qDBKy6KVm2HdL5KSbHIxbNDnj9c/zpT67wk4sOq+prLCaVKZV0Hlr9wYYSzw4Bpa5qCh+rYFnFWrq/ZobT67Fc/d5h6Pv9IQlnTM4Ze0Ap7jm4+6G/Of79VvcOouIAqfoY4pMi7Tt8WIZ7VWmveQz19lavHLD60BqXKRVjAVK5/FNntDd5+ayMjUpwmuCf+TfqjPPhWrHXFMf9d2uTxZkf+8vZ8pa7hC+rveK4JktlxqQBn1zooNUwNM0VLWJaWt0mZco/NmBFfxICVrs6wV05wbsykfG6AVakaBvpTICVgqHJVyjV4VsupNrHMztglfPw42j73RqT7R0ySgIdsNI4VTITdEh5HkiqqN7NF2BCuYsAq1xju2Xsq0PdjjlNRlEQdUkX/W4crAp/k9AzM5hys+kQ8PGyvVpMoFc/ZycQDg+kvnyI6zdzAAAgAElEQVQ1TYjJUS0Jicxu5eHCAz9B19DAOAArm86lh+7jvTXFSHhII/nXSTvBkoDVmxscXr1BRo8XFkVEsIscTT5DTSPZeYbJosD5i+dAYQwJglqH+qipgSUPLgJWTaKC2iaTNHqtlCoRsBLIQQ8hB6mi+xJbVAEjitdviHg/DCjx/783WDWkGf15FrjZCD+z5Nr/yGOg1fiAGA6VwScnPEe0XrxzLo8SdhvVGTTUW0HRE5/xa4wDTPEhEiaLc5YIdq0AK3Zfd2JOJbhbb/GLX3wh1tX3f/yHeLNe4y9+9jPc7PdIikLsKgIeXKsBcoSUTVNceJBKUjfRFEH+f+rv9IBSl1Peai0aTYOLrpN5aEnD711YJupWSFihJY+PltM5l3iyWuFpnuujPBM0Tc2ZN/Shoy5dFFEP7P0ERAMuLIO0DrCKfe/A2TOxgpVeagY5mH+U2Idm/W+HgI/LHR1j/T/VweoBg+gx3F+B0X2MHKkHrryuDTaT4VDDRIyg2gZTTUBaTJCRzNO6pZvtvges1IkVpXeKaUIJJ19FJeNSFlZki1riYH9LgJUAxoF51h+KtnrMyLuXsg6G+QSsZP5elshmGXKy7JwRQklnSy8WTmKl8brLlMjlIWClnjNRtNkMp5eXGu3cDxrw/a7XwvV/rPUoKSslA4F/z0bMLyXHIethoCITzDL6fO9zYZMp+ocyxnIjsbiXJPg3RKHGiagGBgd7xu6BOL2SIFhpZoDoUJAZw9ZG/HIfMRFk7U9vDe4/AlZkWyw5qeh0icvzFZbzDEWaIOWa9MTDRzT0DJIArPSy+mEOBnyTVWHDEVwaQbaJT0031lRIZINhZUw9A6xcDtgFw4rnBwGrSoDVVXrECS1Vq60xrDQso0PmaBWZnJRS8Kyx++VglSQJdo8kW6T5+CwXYEVglQCWgJ7wLhSLJmTvD7pzo/0xlgJ+MOb7i1duRA8rnTMDYMXX0Oy2nwCs3PDfC3iLNNaa0uuSbJSf1R/pqfQWdKy7zUSP7Dds3uJb3Rb/w3/6A/zXP7gSYEXpJ5nflI3RhiP15Jr5Bvco/9+aT/9wgNWHwCoR5e5JAkZRcNRFCvDCIWK7VMOJ7UwSE2PwUmFhe/32Hd69e4ff/OY3uLq6wmeffRtPnlx5EWzsI0qbCdgq+R4l+9HVZhzg2TE+Y8dda2VfPu2I+RdzEr4xzxLIQKZdRfDH/h6vVcM/KCEpcuUrzFXYCKzCt0rXxcEIhVjihhBwn1uBaCwXM5HvyFSvaMpMQ/VSnWlKCflvxZ4kwXq9EQNNQLN8HxMUyzlOz0+xOFlhvlga01+DM4hUE3gqzeiZ18pGAa83KzCjx+psJul9RWCMkpxZJiCBzGU+S4J1eZEjX+aYZlNU4SGqvWEnn4Gu3jBT8TIAVmOTdnvuxuIOMDfOVYLeyuM04dd+pX0bc0/TMLKdS9maMbAcxCE4J99CAiENMioAJJl1BYVYTTbxMagydrnWNLbnGA0KNrRysasIWLWdTSe13cr45CPf9foITBj4JsBK1092+N4laZYzxDMWCOdyR/N94eswoNCOkJCzmL/KWGpoccPOqvBgklDKG0VWRbCRYNO4+bcIWBlYNQBWas5QNaxcyhmJzHHcd4EfWjN/itPcGiz8fD3RBGSCVpZ389w0TavgePeeur25s9y9ayTVHQNWXCuRu8mjl+vM1RQBWNESxDx2/Zk5SKTz2dkZ4U1lwwumYnoZg4v1nDUGxoBT5Ek9AOVh6TEQwM74IbcaYoXnBIOPx+gYcdBKz3hY28xjMv7/rsL29TV2r9+h6BLM00wMTJtq7ICVBjPQZmIC+oHLUqKlgqDClnlM16CaTfDsh99Fu8jRFhkaShQ7yjot3vHS2CRWc9brRLHL7ymWInLdb84P0wJd4jq6B2NQIcApfjxWlqfY50whREkhr2YHyKvqhnJAMqyaGTZIsQUVT8COk7XrBqUmknMF234g2CSPWDTIE7Lu+T5B7hY+bFJtDgeZtbNmbwiozzJ1gfblQQoHMs7y+SkS5kv1FtN3v8Sf/vgKPzqtcXJ8gzl/2qXyktDS2kNG+cZAC5WNMXQHWWBY54zXzTgnjEbIh/KL+Pw/JmBlwcbOIMUV32c6bxkXRlLBAL/0uoxfLTa3AVTuNaXhStGYA3LWoT3R5ijAaryX7XbHfvkwYBXNteFvW4w0UHTImy1uxjtlvGxgDiyqWO32cyZdNssSHzTxTwWwOhDVLSe4Lkk/5OZeGmClrhC3h3mUBGDFQM0Xoo2hzc8D2UcD8+A+7IHtnQCrYFjlrKGyGdKcnX4bIa1gzodGPxR2PslgSHnYF5IEMiFgi8AmrhggpAlsRtrnMGubliGdqfmnMJAxKImiW1NjS7PRVIlEltvodx38MVLdf1ckhIIuwg/CHN3B8dxtbd03glccK84zEccwzGttILmKR7tW+ppQqmCvlQlzixNMsWCi9fYWh9dvkZSV3T9e1zxHm6fo5ilmJwukpyvMz09lvs6RrJ6HuPEwF7ZNybJgyITNqK1MmqSdl7zMAIPBqsQ17Z5AKhD5W1/sj5hG42T7scByDwRQXjOGm+4H+fd/PpIx+0rfmBkfbVHg+q99CFrJ12zUeRuCo8sFuaa8oLO6J0a1uNxoBFjFNYxfw1jSYaC2dxu920kGW8miP801aYMMiLv1Dr/81W+U3H7+wx9qQtt//PWv8PbujlQc89UpFtYpYwElIMS8ndhZ4zsPA64LUaRZWDlg1YPDAm2ZdpkZOQGHHqxicuN7RJ8XYOUJhJh/ZFKlWM0yPMnneH5+rm62/JZ8uh3XDDt+YgAEKOVrxgp5YzAO7KugifuzFCHBJjzFQLwBtApokGtxBH7pQQ7rR0cFX6S2Y0A991dRL5lxQE7P0H9FHBvRjR0+b7/DiqBhJLICswM6kpu1HQ6HSh5Wkt/6IeRPTGBwMqnFtDJJoNHwxa7yj+qwBkeoB67saLO82w6hPhlXMuvG66SJ73Y2cWs6Q5HOULD44v3nM6VsUP51Bq4IyGddQS88GrcWuZh//DyTEklHBQDaYcRCiB1JnsdkV603G6y3G92by8sLvVuIDv08iwDKDQYGljT4YXjl+3D8hB7rosUe5bXyumSu7gmcutb6lSxwKOfh1UehYs/q3jJRx9QmBvK+7bYlbu/W2GtM+BGrZYHz0wXOT1dYzVMVaFOuOU8Sho6qg6NK/m1vhbk6k0IBQg5YsfAwQLPppX9jsGpgWdlzvA9YmVxd80xZNLYVztIWzwhYTSpMmz2648G8hdgAYn6joQXGPiPY7dwB7a+YjGsB1CQnwa4SE5DTSB3s0fpVx3xgk42TxnFn/ZtJAh2tM257D1jx9QfD6lOAlRW1fDOG1SCfNSCTccxOBunbzT7AtBjGMvSpRRNKHtZv8Ly5w3/7z76Hf/2DS8zWr5CR+cVOZZeoKBVgpRaxMTRU6ASzKwC7URMnQKEPMqz6ROGx0/H+efgecPXQc6pf3MYY6b+//z6PmyPCAnMnAd4j+wdOHHvz5i2ur6+xXq81fe/Zs+c4P7/QOcM8gR+ZE0lGx7xmNHgjigrmETQqj3XBVzgGrCSmZ8HOc4hydOUfE3X1TSbYiflNaaLlJnb9lPYsT1Ym56akXSzJY+97RUapyd6NORAoheKGvELsTJN/XdWJmUVJFYGqY3WwglTT2Kbys8nnBYp54UweTiZLMF8WSOnntTqzPcMhNeqhGEuL3lsE2+jPwnMwL+gNl2lNMlZutxtNdpulha6DZ2rKGE2gbVEIrOIa4/lLho6HemM8eZGuDwQVxGAymb3D83ZmCJO1Zk/U/ZYxWzNIYHtHQDGkeZbBKHa2mteNaWo5vAH8PMtLJBN6dHFq8MAqYxzn+SV7DwZgP9gJMOpMdJ9ENk0VQ3QmE/ig5IWeeQZcdT7AItif8cylkhj5V8kjDGR2rWXMbVvS7A7kB+O+tWy0sGltU8PJKAq2lsn8CM7FPe0zBMmRed9jQrbLKpWy2H3T5DoyrAT02llI5nfP/o5kgdJxOXw4gM7zSvfHAQcvTlXTCTx39JAJOxsMlbEObVq3FqV5VUoSODFrDwG9nfzllmQSifFuclBjq5g/lsnffdgAX8mELEUbrhO+O04Q74cgRGMpZIFiTuud94/5mTVGLG8aF7P272BYRXSLszv+/8M1w1gC5gGrB690gutX2O23hjFfdcr7sj1g89UbbF69xWqaIZ/QwJ0NQcv1o74T0ESGVTRjma9VR5SMKRy2sypw9b1vo85maLOZBhQoR5annz3DOOd4fxgPe89ab2yMh5IMDXEDEHQqad3YWTK8Reym5MrAKckBx5JAfl5HW6e6cQ9g0xlgdX2kj9UM626G3WSGfUfJYIM9/XGZx2kFO+uQC6+pMetqzKcdzvIZTvMZFqwbplOUdYM3dxusyUCnp6jAXzYqgN1hhySf4nA8Yr44wex4xLLZorj7Lf70p0/x3XyPs/Yd8s4Y31Z7GWOQjTQpMdwWgq891opsXPr7Z8/soTxv3AR5/OS0z47XpJoVD+yPehLBByyRPva7xwyrvmclXMDqAqsNYkKzSecZ5+M6GCOJCZiqwqYl2x5XRWefc8mxDqTwUw7QiM0ZAqRUx9RH+YkzZxUY6sWwAVbREB7y32BYGY7hecao8RYNjiARaMf59/U1O/EbWi+NfPz0rELuK19Ynts2YE4/908BsGISfGjIsAJuHLA6TpdAOteClGTJ5pm4hI8j0y3BTAOwYlosD6sOmTOskt0a2NBY3CSBXOQEjDgqeJqZNEUbgUGfgbwHrDLJAcmwkoGsQKABtOJCYxnDByAPHfe1sJGhFpBkjqgxy6S8mmSHgFUxp8eHTTSQ6bAOtz789slE6OFVkHEDEqiiZIb0aQetlKMfSEcHDtTzEjxgQUFtKA8l/tqMAJyBVgysKxom03H6ZoPq+h2Ot7cCJDi5K13NgUWOhMnU6RL52UqUc074ImNGxahTb4MJUJXcQIaERpdVxbK8xcI81gLs+5I3N5cc2UyNC0w7gMf35/3tP9Zt/76AV3QOx8nYw7/QHxIjLGMMWhlTysESjQF1ACDYPtHBVEQdg1XhjyNSZh8cAy+J1xKvT8njiD4SqPckTSQ1aJMU+4qg0QSbbYmvvnotc8SrFy8FIPz61e/wbr1WMCPqvijmVjgosNm0zTAKF2jlgBXBCao6MxYY7PbqmXraOqEHkGnQVUA7IMFDTeuFeKrksZQ6uHSIJtcs4Ei/niR4Ml/i+cWlCnsNmDMHWwVrshKDfm4yrWGelyWUljz3RtrjQsoBK3kYuP+FJm+NOqNO8Ou7k++vLjM7jecTz8bTqx7CioIzHrH9Hlvv8mfpEzErBHuUbdQttiLNvKDsgLWEguzFAKzM28gAFX4vv5XsKrLTzLfFGFZ8XUHRVpI1OgCN3ejwmx+y1gnRFVvs0JRRZ3jtd72RIycOrhjDyObiXWECs9kJQCdN3uRnE+SLBRanJyjIkNKaiK6kgfk0dxVFuAUyUBLSSM767vZG/ngsUk5PT3D15AmePbuyLn7QooNhFdMR9bXH9sb9hCOSj3G3TSCb3u0wNSmeJbHhaWVx3Nb3eP9pf6qWtc63ZBYNAb4D7u7og3OQzOf8bImzkznOaDif07tBd9m6WnWtDlP87SEhGiSBdo1WM48ZVgKLNQmUQOHArDKgy/YGf7b36HL5RExyEkOCgFVX4TRt8TxrcJpQ5lmiqfZiZnAgAM9MUvu5xpVju8RZQI/7+Qx0b/MckCwwpKv53BIo+Se4J9yIqTa+p2PAapwcfijpM/aHg64uCeQ0hQCsBMsJSPiwJFAVh7arxeDeg0YsCZsSaaa/IdflDWazqMSkZpKe6axHXgCHWzypb/Fvf/It/JsfXKDYv0HBCViSMM10/rIvTcgvPLdoKTAGrAa5+OOSwFjHcU8MPPhwWvxYYj4GotyyyG5BD1g5SDcCgi1/HdgI8RfJLLPpyPQHtQ435YBv315LEqh7Kkl5jvl80Xu08Hvp2cIiTbYHfs7Hc1cBOZsZi2EkE3qvYPVYFqCZSY/MB4b5GOU5Nze3ApgkFUxTLJdLSQHZSDRTZrI4jaVKJoVYD5REy+ZAFJeRbxCnbdF02jymKk4D3ZcqvgRYcUohGXVkKWcpTk5PUSzmmC+5DzqZrtecCpgmYkwVJ+cCQcksJqt58MHa628QkCtyGtXTu8oYHmRX3a1vsb7bYJbkKk5YUC8XcyxXcw2qIPKjqcUuaTVZXMj8YsnL1Mq8q6KN4MWCWp4WRIz5PV5mfQFDhiELCiui7NTjO/UQqQYnTaZzl9vyC8w32CAtkdB7kQxPKiykHKh1pjDW0LiegTiYt7p23htn7ZK5Kx9ESo7pXTXJBVpNEv4/h9R4Q8bPN5V+8foZqZ0RMu0OSJMtmsMGTckp4pTPE6QxwIp/g9J2ZBmQFcqxukQmJOi6lIYFTnwY9oXJ1glGGQOVZ7PWrAdmywd0Wuicpveh2VRbjDTpoeWGQ+fL7qpJcKzJKOCU54iAO2MZGXvBmWStQeH0srLGeHj1GX9UzCjaSagZZrIuMguZcykOe7HOf+nMFuM6rAOGM2/PSX0C7Z1hKTxxYECnBE7FurImk33NZX8JGfXKdrR2Hsvfx/XA+KyIeBXyonEEtBgx+Cr7aveEYJQkep5l8k+zJ+AA344m9K/eCrDKaXlAVhAtM5if6XIJAvkUbW9YqCkngSMH+UyQnMyRnq9w9vKZJq43BOqVCxGQJtht5uC7/V7Pj7GIk581ZMzRJ7tPlmvfi8/6jO0PAZ1j5n5fi9hpZs9s8LAiyyqeo+rX6QzHyQQUQq9bsqsSvK0IWs1w1xpgtZPHVYODN6VtWrat1VmSakhE2lU4yyZ4usjwZJljJS9asquO+PL6FteHCsdphpqgFU9AstHLA6bzFNvDAcv5SnX6SbPFav81/v1Pn+EZbnCONXIcrLHqk9ZVTztgFa8xACp+DDl2SATHOd94nYybZR86QX8fwCrOunhWD9frw78RgFWsz4EwYaD2GLCyqbTWIOzPQHmgGmAl1Y7sjczrqx8QZ11piwuhNXG5Hv8e8ZNo2BCwiunmkukaBjZiWA3MVl+Q9/2rQkE02svGSI2mn61kKgQCUCNxwqRuQTgwEN9eoyl3Yo/r9f1jA1YqXgRYTXrAalPPUE3pfTLvKb40f5V4KpJfZ1jxhhtZ3wCrtGuR04xsP5IE1iVmbdUDVpycMs3t0FOHSWboZCHNZILIjooBVjSP5WFoJu+iI9Jk3kOIkS96LrSzrCwgBGBl9HCjvKZZKhN2fjQ0mJ/3Qj6yzhG9WEuMnUcmxPXRAatShpwsEqmdntA/oW5xYDCkSbYXnZRuCMCiuSGNF+khgwTLJMWKQWZzQHO3xu7Na5suRr+Gk6WYVQSsstMlZqs5jkTgXeIVGzKAJ55RB1KEfXR8fF3xVgWpHURmbD5CYkc7V7RhHbhD1v2xQ+rhpn/s577pz5sIz4K+bevH3+KI67vdnrvz83yOgQiHpldTDrxzZowZ770J5DYWTQSUiQK4gV52EbZ5I1mxKZge0npZgn1LeBxUBEa7CXZlg8Oxxe5QY0PT57pDSmnmYoFX76415dGm1kwEWFFuxckcE7WIzGdA0+YIXukA5wQkThEkBdeZV550BJLPBqgowvKeNSZNJcDDgAp1eBXBGWxj8gTHa1sicCnA6gLLZa4kjuwTMiUZMCkZsRHN4SdkxbhzKXpiTQS38XR6u43G2ArwaCwNjM5rYKUjYlW/CJSvO7vl/ZXhz7RP3r0bE8dC0G6NS+SdGrumONDsygZJo6aI9vvAQUDubU7xFBXfABXGF+tW0B6Khd3UGFbOkBMOr5HRA7hoHfMAq+zo4hu7ygZWqV83AqzMHPRA6S+9PSTZIJ6dYzECraZ8xjQaJsvgQGZOgzQ3BgMBKxrZ2mQ669Lae4zh7TCpExz2pWTGpNKTYUVpD4vKi/MzvHz53Biazhjz4Sb9YWrSjvtg0kNgaZx08DUPXjiDdM4AKQerxG5zA/P4t7+GHij2JFHsBacr82d2271YJYz7LNCunpzjZJnjZJFr0g3BigCs1KGd0nslwqUd1I8xrHTWcH8ynrOQkoySILFJASMxMNP14XMEErWO7wFW5mMlSRsTzbTDs6zG+axBDjZF9poe2RxLZDQz1z12RpySHRP58KO66x7uo4tHGVNMpKGUiUBbL6kZTYBh7IxuaDyjAD36LuIHYnIftxkT3cNK6ZADVqW9YnQHSmofB6wOM+YXPd/Pzqowd/ZXSa9MMypltsxzuMK0OyKnnIkxapbhbleiyeZImhKn9Q3+yx9c4d/+6BJPsMGsOohVRahKwy0EZBPsoxSWzQAWvoMPnu7DIwwrJddxRAx05eBJfuQu3f/SvSTagcgAfCMR1v8HjtebXccJef+UZIFlkyrt/ODv2G52ksJRasRnTPCWTCcmnma27JOefZLfGLDi3hwDYJQo6Vyi580DPxvby3XfCOOV0fOQIH2ASgTObm5utMdOTk4wXywUW5bLlVgglG5JkuheWJShKyYKJTY2C/+tM93jFn83pT+8zu3aGCqHqpS8RvuK3nuMx3mGFy9fYr5ciPVE1uJ2t8HusBV4ldDk+vS8Z1ipOOUZeqwEgvH3MjehKTzNc/V6NeCErLE7rO/WAkI5gGO1XGC1nGPBxo+ALTJaXVYh7xcHrPpVxIBCYI1tTSuCohgX61pByVhPaniEj5CCpAECKqomJtnWSHVvuoA586xAO5uj6thctiJ8SpCmPSBpDmJyTslqoxn0gcy0UjktmbsNWUHsrGvoCvMjz9HpAZtlylXl5ZVmOFJyOM2BWQEQTJpYPsV4ZQwSA8rtfHd2E/OMjqyQA4pki/3NW5TrPTh/he9kWKkAzFNMCk5j5McFuozTbY3R1XUcO0LAyrWxnpFpgIvAfGbfnGJHiR67ei7lc4Yl/bX4uCt2/AROBSju/9bnPO7YpY8KWJPgaS8rVwzA0YAzyqKNL2TyQpMPDWszvBk12bYhAMoXbRMd5RXk4KNAYzEwrBEvQp0zWsQyajqU3B/3mFEDYMXLz0gM8PPbyqcwRue1clLqQ4+pbxzKPI+6D3T1wOl7gJXfRDs4PKE2dlycNUyDmYVO9kccOJTq7Q2azV7+gxN6LzkbVldM5nLTyi5BHq5kwRG8pwXLPMX0dIn0bIn8/ESSu942g/kPGZ0+zZE2CLwa1qSc/EzD+3G+EoDVOG73OYjXLpFfxp3zrTs8K5cBypdUkwwdeGQDJc1UNxpgleD6OMHb4wRvqiluBVil2E8S7Gm6Trmypg3znnONsQE3E2BV4IjLIsHLkxxPV3OsWONOU9ztj/jVm2u83leopswujEzBF10xt8+mGhJ1Ml8gq0ucNltcHK/x7376HBf1G5xhg5wAtyzo3ANYvtUmCRxAOauxI78bn0eRb4+bHeMa8WMr7psAVmYbMs7zY4rffXD0sb8TpuuRm/vC7BlWAVQNUkAHnr1RS3aU8hZnnnIKuRRcfewIMN2rn34ImWUdYmxpqryxjK1upVWKl6Ijn75obA/rLDzihld2H3R2npjHEw3OCE8qB9GymU0BNDXBwDgUszOa+OHL+48OWPlkEXb1S9JTyw7vDkAAVt2ME0iCrunGbnyh9HFxwIpdKanKNLK3ReaAVbLbakogTde5EQhYpZNWgWEMWCXyeOKBSJ8VY1JBskCax+ZmvC4PKztQtGl6q1kztZOG3QtNo8+aTIRgHJOhWAgsNghYsQMmDTdfHafEeBIxACfu4O8t/wl1qqTqiWFVimFFKiCBrAkPdx46DlqYM8BUXiPs8RyJuBaF/GSYMC7TAitOcqpatNsd9m9f20/kGYrTlYCq6bLQQU2ZIOmtomNHAR5npM5pdmrInmAHxij3TPi0eSSRtC6Cwoqg2sBihqR33EF4DHz6FMPqU4DVp46/QH8HdPv+TwST4lHQSrjSfcopqb7BPusTOB2SljTZRA2PBs52Mt8x+7r+jhcsD4OuFRIBf7mshrIVTGSkvi2P2LLje+ShYqaaBBQpz7rZrsUWoMSACVmR5gpU8zl9JmgePLDiuKeMYUUQ2OyITa5nxdRggzFFc+RFzySVpdcLwSomMTRnjLUREti6LpWMswCWoXYHXC1XeHLKqZJkINSa5KnuI/dyysk/zqCaTHXQaRpR8G18KuZwQA9IfgBW6hR437c3JB8x2kJSIoT/wWLh/xtgNgJTH0gGLcyOkqZ78ldLMh8DrOIQ5ckwntjS03o94ebfp0cZO6EGVjHBdJCYUr0szEwJWJGGbSCVMa3o4SVujF5Zb5Dt8JR5KHjS3WvczR+JYBXfJW5wGjv3ND3O5lmKguPVp1N5nLFDw8Rrvz8IbOL6JquA49fHyYIYqErYrMvIxOmw47j3UkwgghwxzY6J24pMiNXSQFT5wFjHsZevdIx0QZ0ent5jgNVDWZEk3ASj3MfCQi27c5HMuYzD2YOSe3s8U+ETwILTsTX5jV4Puz02d2scj5S+dHjx7BKLeYpFQWmtsWtkvCsAl11Dk2hYIfA+YMX1QM8aFV+U7UoWyJ+x6WFkwhnDygE3Z1gJruHXBVg5iNXZMBD9p01jgBUZVi/yVl5WOTjcg15ilCTtkU7sHgvTZvHzALByYZAVbtp0fEYmDeS/yVA2iaABP1KzqMtmAASZL/HG/4+u6Df1sBozrAKw4nOkJPDTgNXC2SV+BfK2GcVX6bpsDLSkP3WFlKBUClzRm4yAbNPiy7c3uGNhTgnl4Rr/4rMT/NmPr/D5vEW6v1NOQmBBgh9dsAFWxkUxc3A7Ijy+xlk7OhN6ppR3KIdQ9emkeJxgjv+tc9nUXX3XdkjqLenW3x26Ke+1dQJ05O8lGMXnxjhAX6W4Zpo6E9BmY2scD2LwSABU/BpzBhk7u5W2rNcAACAASURBVITv/PzcDZstrxgXHQIbXXYVwxvIkuHCr/YH7Hc7TSncbneSOz1/8RJn5+eS5+laZZlgg3B0rTprDKCyUojdZzKCKb0gk93ANBab8sY6MnZxuAJnf5lHEC0nyKwqNNEvx9n5hQArsuvJWrzb3GK34zTfVt+XF4u+mRGvj+AePbUqTtSFTVgkQ60vJiYtdjua2t9K3kj7hdXJHAuZxBtjOpoQwZo1r6Qo1h1sIiek2cnvySmZwj40CEhpqYEqAqtGUhTdI3nL0gpiLwWAG//ZhND5ApP5El0+x5GsJALYBIAYb+oDUO7QcUJYWeN4s0e9KwVqMk/mWSKZiwYf2PTi/rXQ/4gNuNVSTTjQRoDT16QgYI5L4MpYVuZB6H63AqyiWcP2Wi3AKusOmB3eYf3173D3+gZd2WhbEoyg2Xu6yLG8OkfHXHgxB4ol2tkCXULQigAiJa09jOx5PJttXPvMc46YaEJobZMkma8TGFJfymwyFA8lcWTD3FQerD84jEdG8WJdmf+VbR6f0hhMuDAVl1+WDeigbxhN3glcqcqQhQLXko8xZM7RT8OdisXdMxl7YI85n8lwBNaGNJQM7JqS2FpyL+aeIakL3yo1Wb33xnPbUmRrOhkAEPmSeZaOM6/HWCkfAxfi9gew0OdVfiY+ntXZrbS8jKbntq8FWCVTpJy4ebtFebNGs93zEDWvTQ7O8AmVAqzoAcs4wv3G/JUsSk5aX3C95EgWuWooNpUMKLK8J+KHZJZ6ZqbAGQNWcR74Ruzj5hC/PadzXzb7BntVkUso49MUwpAENvIgG3IcM+WuObGP08UbMqsm+LqEAKubZobDrAAjxL5rcJDBueUOBKx4bhGwSpoj8q7Ek2IqwOpqWWDh3s93ZYMvXl/jDZl80wyVD22hn6xgntkU6/UdziiPrg84qzd40t7iT//oW1jsv8IJNiiSI2YalBaAlcUvi03BIht80EKezlwiGmL3z43H2XzDmXr/X7G2AtiMc5GfD7LCY4CV+fx9iAYRf6OnIzigHg/S8tqeWeUm6OZ53QcDnUt2fS6bc5aV1RHmVRjvY0Nz/QzXpQg1hlNYzuUEGg1CCIZVqJwiJ/ZQ5LLLfq3q0j2H8VfT18cjEJzfZuAisRtjxPLNbJVsKIF5k7U941DnB/PKf1SGlXeMpCbvJlhXBKw6rI9TMawIWJF9JXW3T72SrEfJsAVyfZ6BkAdoyw5xJ4ZVst9ist1gdtgiOx4EWLHDw8CQ0USciQqNxlMeEmb+PQBWNGZnkm2gVYBV0n9zo/Udq5Dn+OIIWcmIYcUFFwkYExpKApm8aAQnydIapzIknWO/ACWT0klbZ5csq+Z4MMCKZqQs8uglwySPQUleAXyVPJCmuqdHFhAcbSmq6RRzAlbFArOG/jF7HG7fWuFC9hcBq5MlkiJDm9GE3ibpEGRRh5OL3EfqapsR1MgyUTvZTeViJa2YoJV8APpRt/2W6anGsV1DXnZv0Y8phZ+QBPbb/gMMrU8h6Qq+/kvuSdzjc1409GHEvznSH6NguwwwwCr54dh7//e9Kx6AlZJTAlacguMdwDFYJXArpp64vKcPfZbB2aHLoMyJG8cam0OFu91B5s9ZVtiUuc1WjJe7/U7FIz1ljmUtZgAlQXnGRMLo6WHSnfK5unyF/xaw6j4XmkZD7wUlIdSvu8iFBtWcGsJrUeeN6xEoj40MiflawuODF0/GVjYhYLXA5ckCecq1dURBXJgMK/nnWLKqLgoPOk4ZVN9yYFlZsRe+OG531BOVopz2STLa5nYXrRBzDxR/1sMxYAc/3zR2dVSm9TJS37XsOPkvDB7dPelrz+7qTfVjJTlVVsmjG6r6nhqCvP19Tpoiw6qhsTdlKE7PF0CsQQ4z+ZzI0NQZcHyWfGZKGHtOWsSaYc3PyCDxRMeSHbLiKCWz0c0ESCTrI8MzJrYmiZmw06dALJlaQNVebBYzPja5T4accdTvOX9eSZtGY7Oj0+BQknWw19/K53NNkeOBxXhTkMnlI7Zj2qr2jQzE5ZjlU8YG2fDDhDeSjWB1RNIhlpXkdma8OnSODcgyENGM+slUsCbEYCxrj8qSKGOA2H2k98x2sxFgxS7gyxdXAqsKnjViGNgYbklfCDqNALPh2sKs17Y5ASteUzCsxoAVAWLzrwrAKhhW9v/sYgoI12sd7lsAVpPuaJLAvMVFRsCqluk6JU4CrFTckWVlCz48JFTkml2u3btgYPRyDwesWMDq3ZmkLu0liE0QK9aLdvkIsBonhxHjH358KAn82wFW9wGfYUCB8TG4BmS63HSY1hWWOOLlSYHvPz3HsycXuF5v8de/fYVXJQS6Nps3+MnTAn/2k2f4w7MJluUGc5qyuzuN/Ksk5TFm4IxSwaDoe4Y47lKOJeIDbjRKgh87tD5ww/q9EcmjF19BVb1/z0eAVf/7Ivkd/QH3ueE1h4SP8YqxhPvf4n4l8CUsE/j/TEyV8AeL1a+JRZyBFyYz5Bt/L+NYdNCHPW6m1JJGy+uUTRB2cFrsOKlzs8HXX3+t3OTs4gKff//7mpzLaV/8HcxtCAJnRaG8hYW5zNd5fSwEbIH3vlWSRkkOyO+xjnRVl4p/lHLL7HyeC6xfLFcoFgu9vsVyaYDVscLt+hb7A6f50p4iGzU7LVdgXBIYUBIQs6l/BKzSlH6O5hfFpkRZ7XF3d4Ozi1M1exaLHHnuzScxopiTEmpmzsrcNiYUD8ANmYJtdYekPSJpOVnarOBE2HFTX5tGZf4pzGUl13AGOXPu3XojwIr7Q9JETocmK+70BFgu0PK+cpAKcwpONCMTbbtDs90i2Td496s3qLcl9sdSTF5563FfuG/icX8w83DJl1Lz/aJZ/cmJQIHly0sNCSLzCmzCycKDsYYGz/b6Lb8Kmc1RYBX9s/KmRPPuFW5+81tcf/UGze6I5GhMOgKP2arA8+99ZgDEcoFuvkSbEbSaC7CiF0+ABLYj+Ay5bqhzKDHFEW25RUIWBCfu1q0mhUoA6AWhGmWsPSjhZH3B3FlqDuZM5vfD1mHUBfIb82fBPZaSXSYInPMOrWw2qDUVYKUcTWcdGxetjNDVPHUZOyMQG2Bc1wEm8WtkKU6pOHE2t1h3uiZ60DWekxw1WV2A1QMpYIBT+nsuWYwC2NMcXXdGmWcP+g2y5Njjsecj4jzM53l9ccY/Blrd81h8Ly4aIMrXo8YJp2hPZ/IlpI9Vtd4iYfOXe72kqsUAR74TxGKTXs+PTcJlgfz8FLPzE01ab0mEYG1J2adLKil17cFuMjQpgyWD0C1jKAlkzNRKCjlrAAh+7e486ocx890YIOQrcGRvEI3cIFEwnrBZOABWnQArcgHLCbAWYJXgTTXB6zLBu2aGMltgJ+P1VpLAkGtpSJD+mwqwKroKl3mCF6cFLhmLuHaQ4OZQ44uvr/G2qlFzQISf/3zuUqckCbbrW5xzUNdxh7NmjafdGv/ujz9DtvkdTpI9cgJW3OMc0KD+iaYKWC3pgBXvVzQl4988N2Jy7EPAytbgaAjSh5KM0fd9U8Aqnl+AWB/51aPKIuLy/RydthLa7zGFUz5WzoDyJmcAVtqH8oaL4QoDaOVjIXQpUSrz/h32W8tHehntAFhFY3bwsHofsApGvL1Gk/pF8z+kfJZH2Vmu/RuMTH6jUvfBUigY1gJGWRM447CXEf9v/8v/1EXxFgVLX4BrRLB57ESgiK+ZVIaFMTXd7weab4qU80JYILHA3dX0sAJuK5rA8fBZqgg2YMp9dZgQO4VWm8aZHwrNnFJHHyvKUso9yLIKwCqlHwfZGwS3aL5OL6t5pg1AuRzf2U3V4W79AHU80pRUY5M0KDlXB8TGsyvhlsGmC4v6iWXsftsiYJCwj5USlrxgN+xEhSanzZDdQtaCCkU3I2WRx0VZHXjo8fCmrr9EfdjrIzcru1BkXE0JZrmcpWnJjnAfFh9BTgomj0+CcQnH02dzLIsFVvMl6EnTHHdGt3S9fsuOBw+RjK+RpqE2pUcT1jToxbpvMqgkoCVTz5DZ2GHPNx14ITdyUMjYQW5SObJ0ivbRY2vm45v90199eOA9/AkxwMbssV7KNWyusXfRvX8zlaCkL0zivPOoTqjT5sNEUdvSzSYjYrAQpmxAkimZiHNtGvtK93Rs5OdyMZEJ3XRTMgah/GQ2tep48V2Mdm7KJMFmtzeZlxJW8zfoWj5L7h0CEXdYzGcCIMimIkC1TGk0mWByNF8JTQ6UfIJSv9pMJa2njHQ215rj/uVhVE0IlCac9u0sK5uypdfITqwfwLzutGvwrYsVimkrc2cecfmkQ8EEgPuHRQvRODEbZ4oFDbss2oNcf6nAt5AMMh5QiqtiaGqmvhpr7UmwJYne83CQhkCDJFjBmvGAaowbY3mJKehmozYtzbICfp1xgL/qXtI0Alz7RMtOsfcWrJmp3n+zpNM64iafa9UFZXdMkzldVhUdEzIVotgPWj+fWYD5QfE1qaC9fpOfKJTY7+s96JyPNpauehpsTAMzKeZHAuXmRWPjmJkcbNZ32O/3KgBPWLTlOcr9QUGJMUEdX74eSgB3e+wIXAE4v7jEydkpdj6BlIAXXxPPF74WTXf1brKSJrGEmICbtHqQ+d2/x+FnMz6/eLeNxh0G6zwwh8EZ9m9j9oX2Pw5h88YwgIyP00ynjZkl+ZAzl3hj6QH18sVTtRAodaX0WtNd3R+Gf58MKTvQ70sVrQNuZ6w8tsT2YWFgcbdnWDnTdQxY6f44y4LsvPCt0jX3Bst8jZw+W2I5PeLpjJR+YEUjf9SSBFblHqgPDlhZoRUTqQh0KXZyX/rQkYhfwSA1ZhcBh1yguVhXLh8WdZ3FgrPK+n3ywHg3/Cgei/QCj8XssqlckimNpgQqCJYHHA4drndT/Gwzw/+xK/CX+wxvknPU+elYRWxFgDMxnAfmoHwraUxy2IECj3/xg+/iR88vsFvfYnn5BP/vz3+N/+fXb+TPcXGS4XK6wx9fdPhXn1/irLxDXu5wVhSSA263a+UABDQIzBQzehB5ujcG0/1zD+NS3Ic4c8Q4fCSuPLxf40IvfpbgnACKHvC877/I9Tc+P3tgW+vR9pkByA/zvwHY6p/faJqr7R37eXv+Q3fVpi1Ht9dMV/nOZgdBHJvGx6+bibcxczvM+DqODcr1DvvbNY4HA84JpBPa/ukf/xF++JMfI1vMNV2PfnkEoGn6ytwmzgXFesrb3L+Lk9G4r8WGoDEtY58zLdVomNKH6Kgm6MXFubz3CIgR6J+picCC3ni2fJYEuUpK/ioOZTDTZmOim1dXxCuyrPi3uEf4HoB9U1MqaFM86V+4WmVI0wnSjJJ9BgtK6ag2YDPGmkm76oiEcbTIcfSpjGwIdeUO03qPCX1Wa047m6Aj874yjx2ZGqPBfr81ViYoTy8tnjQt9tu9vjedpEid6THLciwuz7F6eYXi6RnqjM3oWv4/NK/uNiXuXr3F9ZevUV5vMVkTEE+wbyo09JilHQUZTXYAm+0FG4AiJBqjnzk4WePTVYH8+QnyqxMsL86APEdFQGVCXyuyoDKk2cL8B0UjJNvpgO5ozNGTCXD7i1/i1c9+gc31HYpJhlmbmByRxfG0xewkx+nLK5x+9hLtYo4DJbzFCtPiRE00rhtPBwy+l6VBBTRbkz5y4iNN/zd7Itq6x3xdvB88zmZZgkNTio3DZnEjoGMGWkUw5UgJwLHEcK8iNVkc2OOk4GQydzmhDTzhO9lZkyTHNLGfNeYEWQvMNdxQwa0hBOj1rPH70npGBsZp86i1iYMaBuMNFKkhNaVwYFQFKGWFqdVbY8BK+Ud8v4s3x/Hr4b8/FdtCTv2hSsCez1Asx/8rX5A/noGBkTWwxtHUvxZq2pabnZ6XGazbmmzLo8lYuRe6FitO/Lw8E8OKksCaww7cSqW3BuEZScCIQLT872rto+XpidcFJsd8WGczn1O09degj8GC436omXcM8dQa6C7djEmAJFBwwqNil7JVl5CZCf+Ewy/yHPvJFF/eHfDF9Q5vqhnK/AzX9QRbMqxYj3qu0cfvFlgUS9WhaXPAyazD5XyGUwL3PqTgZ7/5Cockw565emLNdUVD+vwRVs4zVLstptUBZ5MKT5MDfng2wR+cARfJFvNuh2LWiF0/DIhgF8Ekw7bgRybID3Ppb3A2fqyKHNeHkTcGkUAMcZfkfWz9fZPfH2BxqEFiOq3guV6lZffMGLROpfdaw1jtxgaP8ybqCOEkyr3tjXl8nDmc0ntvKqChgP2a49cGYG8ArPrPjRhVZkthtVBI+AdZn5+xzkoLBTWbQ6zxggkXaytyFOb/Q20zxYSAVQ+JBUcgGCMjwGp804fk2CZ5/f0AVq18rG7KTqAVAas2XaIhvVUMKwetJAEcGFYMwGIVOGDFIpim698EsMrmRJdZdCYqPCVJGQNW7BhlcSCY0Ts7HwFY0SyT3W9jwxAI4F1ytNBN2S14dCjLgwArjnRVx81HJjMBkWeQu+CbGS4xo5kKtf123TOsGiYqNAilPNBZV2JZqdi0zSv8ih+JmWBqoAFBK7GvyJSaKUnLZSjPEcuZGbIz23G2mQ0YEXWt15EKTY/qSbRmN0qzIT2DpEWdOQOseNjZVJGA/Q2D1V1yarARAx8elB/b4r/f1z4GWAXzoC+WYtpBSBjtQvvBcXqdY4YV70Ec/P4aZbruxpjBrukP3WBMeVHGBJbm/ybf8UNV434jbLnvV3gbRUcg2FsErNwQluuYYA1NPJUI+7UzRSGYVYk5Ywy8hImOOvs8yG6xnM8EUvGQzjqg4DqhBKI8ajKcvDxIG9UI3FasRHaG6MGhKTGU602mYlftaabYTqg6B+cAaf2F3EpAi02ZEWCFBi/PC8ynDfLpRNKZtK0xY1dXQwaOtteTGZIsVxeVyRw7QpLAMqGl5IBDBHw6Ju8BCxHJMwgKt5qd6UanPq+MATV8h8R08fKrNwQNoZkZBAogtA1la9fRgPAKCsC6Bz77sbID9dgiQ7/SDOSKKSDviRHtOwWouERNXUDRuYeEUYAHu34+CCEm8IiRoHXkHUw/5GwZ2RRB275kRxllXDKPYMloXdvPmwm8M7KUtFo3lt1GKyxZ9OWaTsUAKPnPfqf4tZwvBG4x0WOixm58udsrVouFSbkbk9c8w8XlJRarFfYsSikJ8fHO9GcRc8wZFtblMmq6pIGekH4IsIoO0MNEUK/V2U0ChxykGhvLcrNrSqTve8MThk6eus1KBo+SPKlLzQaDT/wie/b500vtM0oBbXT9YGAcvm9x0D8mCXwMsAopFaEv7uvoYEUOE2OeuVyZUKnI8PulpMslgereNQespg2eZjUusg7LVKsCFQtbTo0pd0jYzXRptyR/qkHsDJqwOOx/vw1vMH8+ZyjKJ4PMzkINHgOsBtNNgvaRpAznwjAt6h8CsPqrQ47XkzMBVgHChMfNPcBKubAQCUn402OJVXfEH3/nJX788grdscR0scR/+NXv8Be/vcEBU+TFFEVzh+/PD/iTF0v8yYtz5NsbzNujxn4TxNT+zOb6U5riOe4+PgC7x4DVQ9DVzpVR5/LB0cjvf5hwjxNCyZN4Isca76fzGDsvgPihaHy/w6oJyyMAyn7/EO16Sb8DVuNnbfvKY517t9n+Hhinsa/Z8JNP3n4n2S3BPnp5VvuNns+MDDiyfMoazcFiDnOddF6I4fOj/+Qn+Nb3votpkWN/rPD67Rt55xVpoTNGeYL/7bAy4PURJItBOgKtKLH1RhJrpXSeq15aLAqcna1s2q17WDEuMj5YQc8zxUxkyayQtx8B//BxE2BlxtSMo4wpks+b04j5C1HuRwipsUE+BKzYhOURPeO+JXBLHxIWARUBc6rLCrGSZ4u5mmNkAdY0160qlOs7VLfXmPB+VcC0mWBSdWgq2+9kxxyqPfbVnqp/5YmaVSvfTqDaV2Ls85CfcPK0mksJivMlzr77HKefPUGVUl7HbGOCZlti93qN9atbbN9u0W6OyKlUI7ONzeRFhsXliUAryUPIQtlSQljruiY0Cme+wcDGpjEbbc9WyJ+ssLo6w5TywDxHM8vRJguZsSPJbXCCst+jQKRJTeZog1U3wc3Pfo03P/8Ntu82yCapciACC2SyNUmD6SrF/OkZTr71DLPzU9T5HG0xt4FQzKN8cqD52Zo/HQ3lJ7WBgXevfof67g71eg8caDI/QdKSM2WAFeNFRb+rRYpklaPJp8hWC+TLpYAietw1R4J2zKm5hjyHEqOJTMFcEsIuMdY7G5P08ULCBkGO6YTNb55vBGGNZWV5qZ3qMQzjfugY8g9LZaOh09n9dyBEYYP7P/IJ/yiQaiQp8lRUa5Zrqge19FhGEuwRuPApoKq/3sfMR0d51sNqIWJixBVza3XfZyEBpjQgaMV6RywqSWKtLlO+zcbh3n3XJh3mJ0sUPqCK+QzZcmYd4162WlONgVXMEwgIq2EGrM5O+4FHsokZxUOLM5ZzxNtQS1hDLfI3i5leh0Y+o0aSTzV0RjvP6gBc9DwUPMw2ppym+HpT4ZfXO7w6JNhMl5IIbjDDjqQL/l6XmunayGgluYJ1bVNhPm1xmk2x4LRDMqy6BF/f7fR7qySVubsybXrjMXfoXFJ52GOBGpdsnE33+N4J8IPTDmeTHbJmi2xqMUQgsvIYswwxBuw/LGA1Bjv7/NgbNZLDf0IB9Kl1bOfzqOHt98fo7Fa3hK1QyAGNYGQHtKZN3rNhYL0UVbU1DE2V5oCV589mXcMc/gFgNZrCEo3gDwNWhnmE52YQngieydrBPcVs/1uNFue/8hoSFSlJ9GF1ca4OOQqniNrZHD6W9wCrMRgZNzpMmt/v0FkHmJ3w2E4fQsofBo3x/+uhczPQb6clYNUKsNp1PHgWaBLzkOJRzeSOnQmxe9Q9igLCfKw0JZDeNw5YTfc787A6HpCFP44zrFIyrApqahsHrEzCwARKBYQbPZNhJcPY3nh9AKxozi7+Rl+JUu9t4cWok/aguCgJWB1kem3+LpS7sINlxtLGYuqn2zABo3wwTbHd3KprxuS4a9i5IbLMKSqsNGlOyeSsdRq3xheKJmpT1YxxxUEh9NpgN1/FQkwSmCU66JN8pu7blOaSZIy4VlgflYOYXllgk5uQWt+ElPww83RPJRsl5YBVAnYox4BVPHsrnK23EQn7x9bJ3/Zrvw9gNZ72dg98uAdS2ZUEuN9RtuY+6f3hq0PYigl25qNbK7m/+1jp4NTjMsAz3u5N/HAk0LpVgzbYznkzRu0OnLhj3TWTMrlnmGotyuiAUoaJHEkLAZfswCUTjullIrPDIk2wSFKN9E2P9EWrpd2v93tN8OGhzeSZgJXWKenypGpyqtLpiTwrZpQ/zHIcugk2dYctZYHszLA7zVSRQIswH+/wcD93RzxZTbCctVjQOJxJ+36Hes2O5E5JNQ8+0lxn8wXyE3qsrWRuuWtq7DnFKS2c9m/cFa5xUrDVrabsV5+lD4+ZR6sbP0kkSeT3UPomwMKnfZv3jkmEFQ9camW+HdGzcP8D9zcaoKh46maqbwXfyFB/4FL0gFVMRHwsYdQ6M7LeCFAZe+Rx6AHn0gzeEGKCeOHDlyFKbQ9YDf4RtqRI7zfpm70+AxN1QOn1mxzHTG6sEiVQxe472VU88Oh1xLHtK8pWyMhkIbQ/aOLVnPLTQ6npkrvbNX73m99gfXOLeZ7j/PTM2A4zyDvv/OJCU7MobY0kgCyDOKgMgDO5m7wB3cyfZ4fdnwFwG59Dw2E73OFIPATwuJ+H/q0EL8A7C1vq/PQ73iahxVhuMYRqMhAO2G23ivFMdudk0MwzFFmC05Ol2FUaGzACq3QvtV5t/QXLxAp2f012gIhVEB5WwbAKgQuB22Bo6Wc10ZBFiYELNMGPCWoG8fFvkZ3G58f2Oz2ZaLre4DzrkCe2X2IMfb3fSHoutmNvgsm/aOAcKSZ27ca0FdvPQQxjgXU9YEVpoM5DAb6eVI064JGwjJ9ZD3g8cgB8U4YVFWpvN0nPsCJgJYZVdmKbi1EiGhPBsIqPXP/lQUngrK2xaCt8/+kFfvTiCvMpJz91+OLVO/zHr7fYk9kwm6DbX+Nqcoc/PJvhv/+XP8VJeYfZ7hZz1FhwQrFiwwxzGmnzPH8AOo1zrXsMq9E96JNnAgsPmFnjsyukd+PbN/ysAVbB/Bwn5JELRiPFfn4ArAzwve+3GIlmGADcS9Z1yD3CBhsltX1i+8izNmuFowArTiHk9D8yzt9++Vs0nLR1oCcRJ89OkfE9y+URNT89xWxR4Lt/+EOcXF2qmNzXFX7zuy+xvrnDajq36XD9yHr3qnMPOAFjGrzgk01lLm8+cmxYElxgLknDc066JYik6XBswGSZSV49X+VetiK2E5DM85SxWkxHykblPcgNSulhhZrsnLK0uCyD6qmYVPI/Yn+Ra5JnHZ/FxIeaUH653aHa7FEdKjUBssUS8/MzNQY0UZj3crfD+g0nob1Bt6vQ7ltMjxMkJKYd7ZxkblfjiKo7YrpMkXMgD4tRnikcWb+vBMAcNyXaAxupdvZinuDsO1e4+v5zJEvaYGSY1h3effkGb3/5Bvs3fF4JkqqThQfZkVjlWD4/x+rFE0nx6L1Hdsv27Q26bYV2UwlUY37LqbJkdTYzILtY6H31/AwFc1nmBwVzkaVYVnVLrzIuceYAR6Qt/WxLFdiLGnjzH36Nd796jcOarKsZOETEJm+xEdegSVukZ3Msnl9i9fIZ0ksyMzMcKQGfFZhMCtlvWGHIFU5WeoWk3iKtD/j6F3+D8vodyndrUEKie0zQCjbghhh+M+Xrn6GdJ5icZLh4cYXl2Yl5K+2PaNxbi/VPeDjy2dhwqKVJCNlXJAueAAIHeSRstBcU5irWkiEUrI3wtIzmSwDTkceYQb+61mqAGmBl5yNVHGPAKnHm/cCsihw3+PJKwwAAIABJREFUehYBqHta9QCwYrEa6e9j9eM4Fn6wBhgB5A/zKPudAygegHgAPJQRDxNcLI8yyab5CAf7lHFQ5jRCams0BKw4VCJLkC9ypItCkwBp6Sq7DDG/fbpu3UoKWO0OyocEfjkLZXGy0pnJeBIyyqFgDzbNY5YH1lRQGSjWm0+iZEPIm298XmRWSd3gw27ijDVAgbk81UWJAKsmzfGuavHrmwN+u27w9jjDm2NigJULXZkvhWUFsU/GQl4EZcXZpMWcQ4C4GNSoppn7FMdkZuyqqNfJAKUcksAVJd+tyQmf5i2eTrb49qLBZ4sGK4oR6zVmCQEr80KzYTHuYeWS/XEr+OEa+RRg9Km68n0QZWgQSdL4CQbXp/6+rYVobFvN2Dey3euXgBXZveEvFRgmP6qh6s9EtYt7hxp+4eQQlwEaFsXGgk1qF7Oq4/pwq4uQKftzinwg8rGedyLFlK0D23pDgzHOcDYnH8oFo7E6DClrDbDS3x8mhervjUhTIQeU5JMMq2jUje/9ECgs0RguOjqiVjRL8vTIUx8jk0Mic79oUL7jgBWT2H0L3Ml4vcWm4wjMOdppIVYIg7XJAvkeOk3ZklmBJlR8AKyyqkSy2yDZrZHXpQArDga0oEApFgGrFKUDVmIYKZm2pN/7JZIzmMk7GQFuvk5Tdiays1QJEJPdeIuHal1u60yYkWgpejrfSHmmCShHyK5WS3ksGP2btG4bA6uJKTSzo2yPo5ergwC5ibriBK4MoSbbSswnaasp2bNgoSJUDI2YBFLr8JEZfLALmFSdmWcVAYisyEUdF3tGo4OnkjwGwEXQSjWUOuR2DlhCba++lxXpJhhoFQeS1sOokxzCwDD1HC+hh+Dop4LKx77+TQErrW8t1PusmCi+/EuDMboDlS09Xh2wsjGzJlBT4Bmh27Z/7LfoXrix+pHgY4wkDU9MfbTrie53//djmgKDBosVrhtNBXPmDSUMYnr4T5B9KE+yDHViAFLFJIR7ir4biXU7ZuziMenclaKvlwSN2NHebnsJhE0Gij1kgNv582cyQV1eXqI4uwCKhaaKrI8NNvRfokyPUkGzcPCCmSyNBNOuwiqrsJq1OKHnEQ/VdzfYvHqN4+0aHU1nGce496lxvzjHybMn8gqgxxopykd5WxkjiocpXxtBKD53yig4RU9DBeSzwcmanBBErwLrAqiY90KC+0JyYGcXMilnR9zGkA1ymT6hGbEqtf57GMr2noAkApYjiZ8TorV35Jcjv64+ejxYyj7hpzdPNINJ0sAJBLNzvGEC1LMWfSJnSP9kym4eUnpu/cFiwIIKKLEyBw82XZM6oaZFV3zXGG4rbCV7kwGxHXL76iDp5XKxMPkkmVdVpXhMmemMstFJgrevXuFXv/gCTVni4uwcl2fnmva0ndRYXJxhdWryLEpaAyhkgcqtEtMreXPEUKAk2te8ATR2/WPQ6mFMeBhTgqpPT6YAjMybxdklAVT64RgyQHaIxXbQNDIDayiB3G/p+VRiOp3I/PhkSTNkW39iVrkE2kNDP8WKgJXC973X4CClgwIErHSejCSBOquYRBJ4ciBBwJGDmwEOyHeLUiSf4hWsUuu4UyJQ4izv8DRrcZa2yOTB0shfj0ugPuzULCHrQKCmJz/TCeXs3CwmZ5dUMrzjuF3sSNIaZfJCTz0yrXSWMkL6FEbrBlqzY5wcRr7x9wVYXW/flwQ2+all/A5YKbrZ0d9P3tK/OfFR977DtNzjcp7i2xenOCkySaSu1yW+Wjc4soDNpjjubrA4vsO3iw5/9s//AJ8vEyyrO6TlGpeLTEBD1yQGWHH/f2Cs+7gOe79h6A/bGdljkGoM+AVD7WHnXveaTyJUkCOWVBR52lMB13rOMAadArAaJ+1DgWjgVH/+ek71Xi74HmA16t70coeQXpltAkEkvrdViXdffonybo1qs8P02GE+TQWUM7/ihFxaG+SnJ3jxve9okAylOmRYffGrX+Lm7TucpUuk5Ls4m5yFH2WKAsIn9IrisHqbsmdePWSj01OL0+lMvsWib7XgJNAM8zzBLAk2ZUzTo4yXFhIDc9eAdhYMbDjwvGaWS+Y6m4/M8Y7yKq32ewFX3DACrFS4mRxS7Zi9ybNLsiEp+SFgRQba7UaWEnMOrnhyifNvvRTLSgwp+ort9rj56jUO79ao7w443lHW0GJWJUhqA1+SmcniunyC1bMzrJ5eCPzjWcwGbknPzNfvUN3t0e4qFfO7cocSFU6+fYHn33+Bk6slijzF8W6Pr372W7z95Vt0GyBtOVWTy3+PpJhg8eICF5+/RP70FMkyE9B+3B2weX2N6u0G1fUW2DVicpFxpDOQsAqHWZzmWDxf4eSzK2RPz9EtVqhnSzTJHEeiWoo39K7idM8KBc3Qyy2m2xq//fNfYPfqDrV8PVPzaKXp+oQenITrjsBiiuxypes7/fYLHIsUB96gbAlgiYYDF1xYRoYVgbHpkYDVHruvv8L+9VvsXr1Dc1diUnLegmn3eB5X9QFd2qFdToCTGYqrJZ599wXmq4Ukl+u3t2h3R3QHceONOa01OFHDMF2uxCAEgcwiQ7JYYJLT/5cDJQrUtZmvG/4ud1uxU8xS1RNOPyz7czB8FW3cjszrWU+w4UgFFHOGOGsInJnWKEzVB/XEmK0agNbAsHIhnluMPAZWfTLvD2nURwCrqF0jPzAGtb3zwCJgFV6UMb3b8qXRIK2YOMhchE2tQ6UcmYbVlHQWlLEuWKsy13V/V2+AaHADfUcPlfYjz1F5xc5Sebvmi/mgNnGf2z5Gxnn66BRkZ4gTQCSLKqwifJIj/1/T6pknupdw5EfRdOOz4PXzMXPqJvIC226Kr9ZH/PJdid/tgVd7YIMUW0xRKg4aKGLWGDbEyYa3NJCbDBeaS4bZpO5mOWqCVe79zO8VUNX6e9dgOe1k1v5y0eESGzyd7fE0q1C0GyQt2focCuXeSA5YGV+Vb2Es/vhq+Vj+oBJ2VLt/aL2Nz84xsPJ3B6zGNXFf4XmtYcCcBjOwySCmvPmf6rr9Yg2PNcN1+XpruI0DziNNR3CuXIJlbEtNknXASnLh8FwOjGfIyXgPHgOseI6ZbH2Q/LGAIJApu4DebtnygfBAs/3HOsYAq8j9BE7Fa3SbpMhn9JGm60pCPFGPhzgkjAa8POxUW8CyjvNjgNXDhRAB6eHH8EBgsshJgbdlg+uyxbqh5tUAK/rX2ESCYFjRXDK0mu8DVjm9ZxywmmzvBFhxDHWuppi1uSnFIsOqpBaWCDOBIp9CY2CTPeLZNJPxIaWAvA7JAmmEyISF05ooOwr0xunwEczV4WZx56Oa1VWT0d5Uo5UXZKWouLSkPbqhDGgsZGmsvixylLs1msNeRpFTfZ5sK3ZyLDioe68KwcCkAXg0jbOYAyp0zQ+HoJWKCS5ConiU3BCoUscmlZE637n4Wfyz6KZfUGyMoPyp4OdC94JYC9L9JxzmdNrmsDEjKIim6If8WBIxXjdiVHxD0/UPBZtPAVbGE/MaJUCrcSALiq5HCZ37AdCpC2f+CEr+I2kh/uwUcTKTCEIO06/Ma6VP9p2RINYg9yAZTpS6jaaR8GHFIRvTEwwAtEED/DoTefp2VOz86GA0qidlr8sn51g9u5LG/tAZ24qrJkumWPAg2WxR3m5Qr8luYnd2B5qd8nCNaUqSX6nNNro2rlmO56Yk7OwEyydPML96imS1QjmdYa9xubQfZWFNNoJPxXEq+mxyxHxKSVKL01mKtDxi/9XXuPn1l6iu7zClSan7VjT0MTpbYvX8CU7JbpBnwAIbdltVvBOWMiYhjaZZgFB2lrPj4x0d8L7s6dlRc76PjezWmWeZQdN3x6YCbkmXpql6TMnUfvYCVx5tPoWk7+BpjYTJq4NW6kIEgGX0+V5brg7cmGEYkTQ+miRQ+nSBTVOdNwZa1Sqs9hWf5dhDZuTJRsBKHoSDFHB8sAjk8wRH68mZgSYFNICVQH5PWVbO615NjGuUrlAuRgmMDN9tQhcPV4JULAAydqGOR3z5y1/j9e9+h9V8gRdPn2GRFyDYW89nmF+cIs0ylMej4o2N+bZOYQD5dmDaPjBzXkvYzDR9YHcG8BHx4GOSKDtMvTmh+xDSZDeljfPNE1aW75F4h6SUccxM5CsdvJx6xAKNYBUndlmeNUzbcpR/aCj41B1jKb0/JZArIQArjQ93DyubqEjA1mJJJBNjwMr8TmzaCuN0f/YKTDLAqmtKnKQtrrIGp7NGXVIdJALlErSUA/HcIpPPjepZzLEws7RoAKzCy4TxUICiG8LzWsmu4rRADjFRhuxFkQDd/r7bMxjnGh/rUH4ThtWkKnEoO4wBq4FhtRoBVr5PI4EdM61ozu0d6e6w1cTes2KGZUaAtmbDHZuKLIccSUFfvQ2S8g5XaYM/enqK//zz5/h2UWO2eS0W2ykHoDSJmIdc6kaPHpLne7nTg8m6ca/6BpAzaseA1fh3PQSsohjSfaakPCxRnLU7nKNu3u8gpf3cfQnfNwGs+i7rCLDqr+/BZNbHcsSQBETciuvXvm4alDc32N3cYndzpwYHvZQY8zgJkJOPCSjNz07UWCGbnvGcHlJf/PKXuL2+wXI2VwPUig/GE2P7kznHMyV6+YJxuUd9RL3YDZLbMz+il8sUl2dzPL1Y4fwkR0aJVl0qHqj/wWcd3W9n39IfqsVe3AUbbMDCz+TwE645Np44oZUyIrF+rKiRH6o60y32dzsbxOFFKSdHc6JZuzPzePqQnr14iqvvfQfz83NNi5aB++GI29fXwO6Aw/UGuzcbNOsjZmUCEn40tGPGyWE75OcLXH3/Jc4/eyajc+a8hNjKfYn9zQa7a0oLNwIQ94ctKpQ4/dYFXnzvJc6vTtFWNTZfXePrv/kSu1c75HWBtJtr75THNf5/3t6jx5IsSxP7TNvT/lyHh8jIyMrMyqqu7ipyuqfJHWfmTwzABckdfwDX5IJAb7jlhgBBuSTABX8EMRg02QLVVdUpQ7l2f/6UaUF859xrzzwqRRMUAUR6hKeH+3tm1+495zuf8Cc+Dj95hoNPnqGehqgCSYDhYYtysUFyeY/t+3sFfDilqumDaLgIZJZFQHAUY/biGKOnh2gnUxQeEwoHYIyE3CCxGsgxQImwJkD3gPp+i3d//R2qZSGVW0zDa2OqrY1iiaIp0IQO2pGP+YsTHH7yHM0kQkoJI32sGnpZ0RZFG2ruiz7IPEtU2ZGn2F7eYPWOnl0JvU5AiyvQK4tWIWWKhsE3Mx/+nCbyExw8PZL6ZXX/gIfLe1SrAvWmhFeTGW6aQ0EHXLgDH03gwBv6MnwOZ1P44xkQjtFQDlnTKN1T6Il1kHhsabWkAi3Wr4ZNbHpAfQ70efDI1qILowAj3BPI1lKQRJlYdhJjB5mGYSX76M4TUNKaTa9jsN+OwWQHdt8HWv3Y/q97gTXhsztXH/A2AV2mPpLgFMM0kpfNuy4+ZBqeIoNj4yGrfo36vUSeyj5IpCoV6iRDsdqiTBOEPAcmQwzGIwEQiUWKiT7Xj6kbBDiijNDYI9Augd6erHmI8tghkAUMuvdsBo9WEvh4f7RWALw3jwErYcKJzEoBK/v69WzlXqReeUyo9xh2RFYoPYvDCIUb4jZr8WaR4+2qEqbVGhE2rYfcYa/LGtaX68Zag95SKkjQYCbpSVnT8FqzuHQDAavYa+pSoT8tPQdbBEIwqbAXuXixPxTAalLeY+qsMfdzhM0GvkOVBWXIZgTfA6z4vXQU+HjI0e8Ff6p//CnAqt8/dkBnb5DyU5LAH+pL9fO2L+4BRTaAyXqlElQygJUwy7rgKAsmGaDKeFiJp5z0HLvrIk+pFMkqpSR2oGmjPH/U6sWGE+zwu51Nj16jx4CVpAFK36UKLDnfrBLIShBZoxqvWKndTZ2nknuzTki+6dWmGhplUpMZjMJhobneHWClva9OlmVR2aQfFuMm1r37JraB73scmLvyIdjQv1n9h61foMr3FTRamRgPeY27pMK6CZC7bGrIsPLFZ6BjWIlRnpGI9DyseOhTEhjTPJrT7mQDbJYCWMVOowlkYvqnccYeJz/cwH1tPg3mYy6m3iSaaksaCAErPrCcEIvpeoCWPiwh0WOD0ivc2Uk6pKgxRrx8zwSsWGzwxg1HQ4zGYzxs15KsQoaCNMDGzDj0XdECFylNRJeomXZIk0YWOUwMNIBVn7q6Y2rYGF9nZxYtXjWU8mgjoZHuHJATgOu9d7kXpIlygkiATo3m1b9Lvb4IbjFtjgwWnUoYEz/Z3K2xth4IQkWWXX/3AHRMD8NG6nqEXmqDXUs/teH8+IawAwN/6OsErhLAaRdA+uE67mAEU2B3PlYErCSiXB8GmUr2J9dmQyK4oeCbHpgiFWQ8PQs/IxGkZl7SSJJM6MZMIaHpI4s98ZAyOl+Zlpgml9+HfkFSGoipY40qLdDklYAEkqaGBuOjfey/eILR8T4wjFAZg30mRcZ5g/T2AZvbewGt6m0m3hH8eXw2OQHiGhCWBrX3NHCtWwG7yBQQE1yyu+hTwfSewwOMT08Q7e/DmYyxSHNhWeUEnoRxodCetLpOhXFQYOg2mDgegjTH5t0l7r99i/J+jbj1EHpM+2kkpYQGru5sKLKB+dNjDA7mSMiqMuwqlmFk6FjAKqTxeMuStYVHSeNmi2K5kpQigla+adYETBSJhyu0ejLSmEbkD8iY4POuexSfGUoVOtYPJUF8XnVHNd49BmyRgkeEiBpZbdp7LfIMnCsMKxaQfaDqMfzPZ1UBK+F1dX4Ssg4YViH+QX3D7t5Bw/1L9sqdRv5DwEqYmAbw4TqTEkBk04ZtYg1Sxaz9A5YVi136Zsg1MabqJpiBhbWkPNI7Ic1w8fYd1osFTg+OcLR/oJHxbov4aCpms1xjZDNQUiK+gPTvCEJhn1oAowOsDCtJ5dsmotsmdPbAD1tsft/wRM8gUzb0UOgPm2Yr01Zg2ySoiKeFhSGNR6XxrgrJuJClpNIgMqysJFP7TZVrq2xbWXl6kO9ANysJlJdlUgI5ZLCAFeUDbH75d0p8rI+XBa0su1cBVgXBZLBg2FF6XQhgEbTKMPIqzL1CvKxEEsgXKqmwBDTYAFN6rmEGen24xzPKg4wQEzvPQtJYVxGwsjJEKy+RGGw3EAmvlQZKUfUBw8oCVrZI+X8DsKIk0AJW/3Yb4RFgxdh5w2/hs6pv3nRwpsmS10DJBokRZLtQIghOlFXCxTQvMhk40HIC+poxMjDB2KlwgBJ/+bOn+NVRjGm1xBQp9gmiOKGsC49x3T8CWNkz/cMprwWstBHdnW4fXq8+YGtB367+MqCVVfzqArHtkTYBtiCXf9MJ3btyuwsHsa9Af76lqen5awteO/jsn8UyKOwx7Owzbj9Hy4lHBWtP/igS77JEul4hW23k7KPxOoeZfkDpWihy44AWDJMJklyNzrmnvHv7Fskmge8GEq1N4FQsFCib5wBIACmyDwIJeMvKBllJRikN0+0+pQCY4zYYhMDhfIiXZwd4djLHKKZ5d4aIoIL1KJE6yvotss6q4Lrq9kgQVBKfixRNRt+mQry5XJGF0fum6NJVsyzVVDMCZvSskiaZhT7POx18ueJh1WBbJMJKPnj1AuOjA/GCDEKymxxkD2s4eYbN1T2WFw8o7lO4Kb3AKOtxQSukRbbC+Mkenn7xMfaenaCMPBQuxEeSiWNeCWxuF9je3CLfblDkWyBosXe2j+OnJ4gGIbaLFRbfXuLh7R2cVYshhvDaSGrhtNrAm4V48sXHOPj0ObZhg8xtEFBGWLcI0hrbi3usXl+huNtC0lxKTQfj++VwpKCOcc/F3qsTTD46RTsZIw9GKL0B4A41bY9JiGWKQZvDyxMkN1fYnt/h/ve3cFINj6J8nnIZCSMQZkyJiixUH8i8CvHxFE++eAn/YIwsbOGN5iirKeqGjDMFrDwCWSI7TBGWKWYOsHp/icV3F0hvE7QpJWU8NDUduBL/KmBwPMLwdIzocIDBfCT7M43g11crFPcZikUGJ2/htZQSGp+awEHhZgJ4+eMAw8MZBof7CGZ7YgzP3sn1KAuUsYKAVAREXTLMpE63XpD64FsrFEnNVddFuXaSPN5o8rgFrQSwMnWcnEt99nbP08qyrBSwYp9gvpaXq6ck+D6wyp7fP1zj2xOy/xWPASubVGaHX0wr1RpcPcHUw8qabxnrjX56HJUQxnRdfOE4FF5tkT+sxSw8jjyMpyMxT+eQkywrBlhRFsjKkEzBjrlmZIUErMgCpWRZBk5y3Jjaojd81PWkHnZ2P9zts9YKgLYEClApS1t9jO3fNSXPDsOU3EE/UO6rVPM5Hi1xiDxxghug9CKsax/vVxXerWp8fZtg5cTYND4ydp8cmvLMN/WLGOgbeyK5x5JiZ4PANNlYzg3jqyS+jSSCNGRZMiCtwOHQw8eHI5wMGgyLW4ybFWZ+hqBNELiUShtFir4R9cAyXqLaS/x/B1j1ZW0WsLI1Cs82HWD/8K8fB8QUtOnON+Npq36y5rf4TCnDygJW7CftmqA1kh3wmhvaDc0fAXlWEiw2EPrsKyteh5kKWH3IsLKvzYC6PTyjkwQaNhUDPqyXle4Ftufd5VrqENOERpn72DYchPYSgQlYmeePr68yqrSuKiHDSn07HgNWdrJFWYb94Y8nn/Zb6McfmvD1C5lH00HzYEpBI4lUngBWy7wSwGrJSE2GbJNh5dAkuicJ5EYjskC2BDTm0qKANEPOAwhYkWHlp1vUy3vEdSGAFfW1agjIGAhXGFb0a+Y0RySBZspoZSFi9k42FQEr42MlgBVvDgErsqsiIsi7Aq3fNFjAyl4DLm6aEudFLibF1KnfrJZSSA3iGCdHxyKr2a5WcqDMGKVbFkgeFgJYDQNPzKlRFfL/iUYqUGLdl6yvhPXV0vvKJCCCH1IXE9iQJDltCmmHaVkh3Fw1zp6T+1bArIrG6cKQIZvIFVYZC8EoHoiEkI0+GygBYIxRswA3Ys5LwFMLq76PVQdYcd0IwLObqvfXGP/8Y6a7P7pTmP/5owwr2Sn00JP1ayR8j44/K1nogVU7AIvNpiLEgnsZptvuo5rPcwOXCOxcE474bJFdRzCI11Z+NoGWTYJ0sUK2XKNOcknI4eauvmEaZ2qRaln7/F8EXIWtRrqKjHwljYY3kathm23hjiLExzNMnx4J2OOOYpR831kF9y5BerXA6vpOJkecIhHiIMOOvmYEE+hbwcaSRXPSyS8aRJR9qS4IORrk9G8ZDzE8PsTs2VMMjw6x5kSbQJKRBerUWjdAppEN/VK8Xcb0dNikWL8+x/03b4AVmVehpupQmuoBm7ZAGrQI9yc4ePEEkyfHaCipNYbrBMPIsGIKFC+pSNIIYLNQoOx2uZTCOr1/QJtkErPNGHRJZyFbktHSfL6iUGSO3iDC3vGhUO5ZkHJixAaBzw7vIf8d9x/refWIliunuDaxfdBK/2wBK5Ma1weszBRdG1UbLa/XSwGr3aNE5g2fLvE4kimgTgLl2xlQRSYf/QmFTcQyY04FrAzIJX44BtQ3VH+R+8iwxhSalmVlAGhNySrke9gkVz7T5MSSXcXkSTZdt5dXSJcrkQKO4oGssWg8gDuNJRKau4DsPXWDTZKgKGuJc2eBafcElWuTHWpSnzi5q7XQ7hcT/eL3xxlW6g21a7It+LTbAXbDG+MZaYAxldSxOVY5OoEq+hEyTZNTbKbYNDXZlfp8aJ+tUhC95rZB0J/1Y5JAAnjCihX2t6t+FxwmdIBVb3s1kkD1CzAgmL2/Aq4oc07uOcGatkCMDNM2xcitENO8WTwM+e8bGZKIhyKZG4ZhJcWNKTQCno8CvOmkm8Mg/tn6jPGZsJkFPEeDYCAG7OJ9IfIC6xO3k9zaAu6n9vd/KsOqD1j1UwLraIy64QRPXIeU+WXSzmTwwAsoXRVlx1a4Z4pMFn4mdYvgiASQ0UQ7pNlsBdCGwGkRbFb4/GCEv/hoD5/uedirV5ihxl5AZo8j3jM/BVj1wSr7rMogp+HgQOXKtqHpDwPtc/BDgK3SrHseMr0LLk2AWSdW8vchYCXPo/H+e9RQ9Vjeu4J/V8TaH6MNrN7//uvvf6/+oLRfG+jTpMmbdZ6JCTLZyWo23ohUhXXKYDIWVhFlfJvNRmqfbJvg4t17DarxQ6nnZB0SOhLAisMVsiQ8GVCmRYNNVmKdZEiyQoYisudwZ6fk1+UwlPWahxenMwGt5tMQdDgNjKeV7p+6jrjJ8qpTeht4lNLRBD1DlWxRrNcoN1s0W02VoxyszmjyTJZjLSARLxcbTj/24U1omOzDizTUgJYQIqVnOmhdYZWuEZL19dFTjI+PiMwIyzEgx5gegXmC5cU17l9fI73lgJfJfIZ9EgDLaoO950d49ievMHl6hK3bIuUzQXYIHZIqF8Vyjex+gWK7Ql1l8GMPw/0xxrOJgAL3729w//UF0osVwsxD3MZwG52+p22GauDi9ItXOPzsBbZxg9xthBlO8HGGEOnlAus310ivV8I2anLuRWoNQrbGplyjmjaYf3KM6c/OgL0Zcn8oskC4lFwFAtK4RYqIqYjJCvdv3wiIhNsaYUVG3kBAq4pMWT4TBC0FFCT7xMWq2qIZ+zj94iOMnu6jHLnwhnOU9RwNhh3DiuCleGXViUgCJ22L1dsL3H17juwuIfIFp6Skivt3g8LdItwLsP/RIcZnU1RDXlsNhaGv2OZihewmQXZN2WUNVyR+CvS3fovCSdBGTDMMMTyaSTpjOKc1AyWRVIKQ0Uo2JYGqQlJf24qsWWUE/5EHjjABewN68eeiz7CaaDcCXNkhEYcmHAeyh+sPxXjYGTaykQt2kkAb5mJtCswW+0OA1Y8NLExM3AfHxGPAqmOCsHYrGI6SSQ3OvURkS7Lv695uWTy2F+h6V557lMRzbyFzkYDVYoVis1HCUyKyAAAgAElEQVTAajLoGFYNE9+Z9MhzgFsza0fpcZUZZz2Yya5lKFBuvB87gKKrBbVcsCmL/T1Rr4kOEIhjEIvoA1YEk+zfbT1o/41NkeZa9/wWjs9ETAUu2IswsCBzYlxtHZxvW/zuYokVBli3PtJWxK7iCGsBKzvc1DNMA6cI+qr0tNW+Wupzrg+VEvqtK6b2BKy8IsHJ2MerozFOBjXi7Bqjdol5xMRw0WbAdY0ipQdYMc3cAiM/Blj9VP/4Y/0hr7lVxthBimXB92vSn6pTfvj/ay3Rnc89dpUlfohsj/WXxn2a0CRrL6PXVKSAhlQiftsdiKfXSO69+Fbxe1jAytyvPwKsdq9WLGDMuWUZVpaAo8+V1qFWcWVl9RYo08RKo2Ay/rN6C02/IV6NmVpTdO9Ne2ZTFKsSwNRi8vF//W8IWFl0dpcgwMkXbyYfcr6ARxpFgz9oi66//u8CVrZJsAlXbEr5wBCwuk9KLEsPmROh5IbochqpSXo8pPShV3NkavKleeS0k0CVQ8CqRphn8LME9eIWERMMWFRIcaG+V5TlsRFvOQG3CVS2QDOG6eLDJFI4jYwUSSB/rnhYBah9H3VE0MvS70wjYjxhWNToJEwXDtkZq/UaW1JJaQg6m+J6s8KX330rD/kvvvgCx/v7uLu+FpBqEkd4fnKMZHGHNksxjgIMyfjgNE5MOH1Tq6pBoPgk8mbQnE4KSaUCEqBm20rPAIllJZghrB1NXhHwTyaMbD6V4UCWCs2yaYJctA5y0kt55cisiWMBW/hRAStf4kllqmmupYCInDTYVB3TPNnm2bxMI5baHXZ2I7AQXJd41xOemvL20T5gjyllgdhFqQ1ed/D8wM4hP7Nbx/oHkfmZyaiysOSz5qt2H+umMGbemiDCRkeZKvpPxOyQKWJpIkaxpAZHcYS9vT0ppr3RQL4rk0OShzWWN3fi21CvM5mSjslI0Fx7BZXlG3Py66L2gMMXTzTOWHrIGnVSoE4LLVrJVmlKkANVDzyMnxzg4KMzxPMpcoID6xT1+YMAVluCOHxtTFbiFHY0gD8ZYvbkWEArglc0015e3oj3RbXawi9rBFUj4QBkJm3rElsaTE9H2Hv2DJMnJwgP5sjoBSKSXzLSVGYhNHWnRuBkiJoaIybnrFOsvnuP+6/fwNuWmIVDFGkm66yJfGzqHOsmhzeJcfjsCWbPThGcHCAR4I7wl1mnlFWKh1IAqgvIunTLHPligfX5JZLrW9TLDbyiRszGxkQzc1rOiRdZk94wFvnD809fSXqmAFYSr64xrOKpR5CWz6PUj8rQ4j5GoJfTDjFD5UehRCtQJ5NY8YBTY0HuYApp2HWnu6o04/IoW3NDu6IMQ81Q8nORxxlvJ661btKmw5udnHCnMe8av14EcjfpMQwrHSSQcaCGJrr/G3DHDDgUzCJzlMAH06pMOiHBK+45jospE1E9D6u7e2yWK5kscj8iML9/dIBVlcLj4MBIJQkK3i8eJBFsMpmhII3egGxds24AK36+FNN4C1hZLy7L8tDPdzo+c40tNXnH5tgNHB4zWtSDRlJcRdqjbClhSjKpleEelJ7SfJmAFYFOsk7ZyjKmnYMFFeyZ3/beKQtXySh6n+1B3skCjfzIsqS4H7Ns47nMdbcDrNTsvPNYE9WuTsb4/iQNytCxOzDSUlqlGGDCT4phm2LoVhiElAIac/u6EkmT+LoYgETYnfQQY9JYRY9FelgYbys5BpWJRtkmQSu+Tkm4rEjrp5cVvRsHKj+X89T6oVjAardJ74AWuzs/Zh8KM0g+xb2aRR3/olwCAeS501QFsrzBfaIeVn+9jfH7NMa1O0MVjyVxTb8DB1bq2aLeJvocUopFJqwkjfGBCgM1EzVGpW2Vi4xeAD2mW9L/kXtz0yJygPLhHvtegb98dYR//vIQ+9UDpuUWJ5RR+3ydbBb0fX1YQ8nn7OctCG299Mz9iGRoZQeO1oPtMZu5/737Q0MpD5iIZvcfK7uwMtmeSbqV4Nq1yo8aGqKyot0ha8En/YwyqKwfzM4Xpg/C/cCxLJ/ubBJsWtAjgKsWBpOwYoyUi++HRTUBK/pyEqhStl+L1WqNmiypTYLL9xdwvADuYGiY5MooEcCK8x7yURxlFGzyCsttjvU2Q0HGs9ScxMFaRDGf/xohmJJV4XgvwvPTOY7mQ0RM8CNjUXzK1EpAvRb1Nw26fTZldYGKvlwryuuWyBYr1KsUXt6Ib1ObkT1NWwfNKiD7aLw3xnB/iPiAgH+IcDCCS6YfZfWU+G83wmDaFimc0QDTp08wPj5G44fyPiNviIBejnWCh3fvcfvNBdKrFdo1faJYbZNtTMBqhflHh3j2Jx9jeLaPZVsjY+M9GIOBRPQNIxusTigJJPOQzwuVQOrHylHz/dtr3H11juJmK4BVUPl00JTFnSNH4lY4+uwjnH7xMdKhgyKEngl5iYNwJIBV8u4O6dUS+SJBuS04DxBPJzK9l9kDqkklgNX802dw9vdQhGNUwQhVG8D3AjFZ97IEEZO210tcf/caF1+9wQQDBK2PeDhEEPoo8kKY6g6BgLxUD8YoxF36gCyoBLCafXyEauzCG89R4wBVQ+mhsvTEbgQF/GaLsEoxrmss33IId4HsNoFbBvCagBwTMZvf1AuMT4Z48tkzjJ/MsHVS5E2BOIgwcAZYvntAep1ge7FGvSZgpcW9PHvUbsYVmrhRH6+jPYxOjxDv76ONYk1vFo8o2kxQZpoLg6/OU5FvErxVA1Z6YrligcC9TvZmMW73NRnOgBQErDqGlQxcOHAYEPU17HJjyN35tRrApaulW+m/7NBE9gVFfn+ARWQZH7pDfMijEchmV96bbeSxzph7AftGnolM/KTfpIZcsZ/U8CFh6XzwzQVskYE7F4L6dlIO2KaFyF/5jJabNUahh9Ew7tJIaV2BOAAGkdTEDGUgYE5fYJHz886bYb4wdMhGlqZefbW6gCbzhsVkvwdi7f6sbKo853DIJNNb32STDsgzW4kJOujmsc+BGoEyqmOYLEqGFfFJAgP00yTIWXox7nMXlynw9+8WWGKIZRNi2zKkzKgGTI8bRgxF4+BCU+dExSMJgDr87BjqxodV4rvYV7cufDJ7khWOxwE+OZ4KYDXMrzFpVziIOcymmigTz2k5I00sogxEDeNfw41+mGH1/xSwsq//hwArM1feFfAfHGY/Brhq2Wb95AzLTiM9jVJJWU+11Ft67ux8aHc2IwIEmnAqSz6R9E9zz4W9Rxkea1YZtJnUc/P8aKCIZVh98Cx+L2BlFiexGLFMsqmAWjd22E6fqdhX5hmmlTA8KYnm+zPqDhlimXAiu25N86vv53/7b//ztj+1s0iXaFxdDwVT3uxWYF6Ayvh0c5J0gt5N6k/zLLpnG6Q/nhRal3tuwC0qx0FStepjlTZY5dRm73FOJQUlb4I1XeeRJz/fbICcchNb5EMQVoXox2OaxS7vRBIY1IX4c4gRM40rOfkWQ2oCYgSmTDqY0Sxb53pp+MxvNqFC+xfAKkQThKh4MPBzRhpRlUxk4OLQalqSYujNIvTiGllRYrFa4vruDjebFbz9GbZlgdXiXgwz55MxZoMYblXCrwr8/Pkz0JNryPhUl540ZISo6aIyWdXAWq6tnZ4LY82aKhvwxESyMpCFHknd2Ls/3VS2pUmb4ybmIM0rZa0w9Y3NMH8WCz1uwBJNT+q4TjOZMihm9vajz2aFtHfVpdr10BkYi1+jNXA3Dbr4dxmDaGFt7BIDuHA51dT2z3q36ENsRKIaUW0fFJvKI34UvT3FrBk5PkgttwW1aXIk9l3EdDViSugk4l0fdgUTDPWVDB3xI2kRVC18AoF5gSxJJbaaD2+SbJFnudL581JAKx5QR8cnOPmILKQZGjKTWOplBTb3S6yu7pDfroBNjrhyMI0GUmgTTOS1JsuNsrXBwQx7r56gjVn8UYJQo+X9Wm5w/+4ct+cXmE6GashKc8j5DAfPn+Lk2VPx6Lh/d4Xl1+doVwmcopbijwcOpz7xwQzTZ8c4ePUchfgleFJcNKst1hc3WLyhH8U9DodTKSxLso4kUtpDSmiGuv7jQ5x++gkwHiB3HWx5DQXAUeYcz/bIb1CtVxhVDoJtIQyr9PwWfs7iTAsWNkWs0/ibMjI+ryHlepMBTn/1OdrpAKnbIuNBFo/EY6FgIo+shVaaGiL5YVMivbpCnBS4/O0/Iqqp5Q8EROQ9jEIWaQ4K1CgCB+0wQDQfY35yJPvD1fklFlc3iOBh4Eaytv04Np50Q4znU3iDEBVB8DhCMB7LntbwZ7BxEtmgJ6lUHveJnGbO9MgyfhAmpVR8NAhqycFsUtiMLl3FCpbKzipOKb1qRt4I24oJSva3TlApIzBmrWLaqjRuaQiZCGVZV719nIWSTp92rsxyEPXAEP1yM+0zUlg9VHfP7950okwVG19tTaINKOxyEmmeZnkPIptmQIT67e08Ei2wo+CxhYBYhGpDbM27e2l/xqNKJXaauKdsXgMjifTDSiZ7la+lsXGPkShwNcbmWur8GnhmoBW2mJX8WKamhhNYjwFzlTrTfvv3xx+t8b2dPomRvMiIlQUmEm77HsRTUEFUypfsfZB3ZTwerF+BeALIUadTe/loEhf5jmnkTPbB5v4SyeoO49jHbMKEKfqkMaWRgIAFBRWsa2reo1z2RPXpskwZU7QaE00BLKwEisMQ8dNisnAo7LmYLACpncx7432Uc8Ia4SsAY5sVYe0KY0291FiM04xVCmMWv/I5Nb4lc5qFrteUSLIKN4mDrzcB/nYzEMDqwp0hD8cCyElhX2kEuEkckDXCZ4aDBBlh68XSRGEyMHKeB2L2YwAnNW8X9gMbOTZxlCP7Der1LU7CGv/eJ6f4i6d7OPMyzKolYqdCbkzphdFO8M7qR3ZPlrzffnKVSADN1FGCV8yATdOhCJDsfCztMMaecTaqWkBNw4rkR+kbBQg2kmU119KGx0gD+0CvviiNb9ei3bCkzXK0tZ7cI1kfxofPSkDNqrXT1H7duAOSu8moMUneBUdITcH721JOwPujPqTqpcFzXa9lzKTSnAOjHJtNioflBqvNVoFujywIRs2FYu9AcjKlf1LyCjslEOnb9WKNm8UGRdmIzHkYupjENQYhA1MS7I0D7I98CQ+ZDVzxsBpEPC9L+I7KV7Rca2UQSCZpy5ARGmXXWzEqTjY5bi7usLxaoN2UCNIGAaVqOZk2PAdUDbBut/DnAZ58doKD5wcIp/RaDJBsS3huKMu0yFIBcJdk6gcx3MEIznACbzgm2gW4ZN3ECLinZffIrq9w/+U7ZBdLBJmHJhM1IpzIw6bdwJ/7+PV/8BtsggrB4b7Ihoo6QsAUb6YUS3WlrFIiPTKEaSoEDe05gKuv3whg42xqRFUIENfil7pMMN4id0uMzw6FZRU+2cOGzwUHzPEATlZhULvYvr3DzVdvUS1SBJUjgJLWbw4Kp8BdfYvh2Qyf/LNfIT49xqJxUYdD1ASrWmDMmoYM9+tbLMh4Or9FutmIz9jxySEOyD5zHGzWayTLBM2WckcXQe3JwLFxW+RhjWbPx+HnZ5i+PEDKRjE8RuOM6ZCrDCSBy3NEbooBcsR5ius/fCOv301okt+SnCprtESB0kkwf76Po0/OMDqaoAp4ltOf1kWECDevb3Hz7TWqRYlBGwGZYdn5LlInQzMocUxz+9NDtIMYmE3gDPi+1VOGSoyIddNmhXy5FLPwbLVFsS0QcGXWJBn6aLwarVcjCAjQBYgYWjAcinpRB3BqCyLG6yJi5XulqmIAh/2Zy9UksQHKoJeeSI3luTYUCzcfbRqZILjmMO8MxnVj6AfRCBuqkxbvvCZln+iSb805YZAnCxRwiMazQoYmJb0myTy08nbub5qGaH9ZlYh4yvKlEagSWa4BlBd6Dd2yBnnhBwRsyF4jwBp4WNOuhaErx4eI9iYSdEBCg1irmMmAmS9pzc/6wgzG9Vrp9ZC91ig/5L2Ygmc3cNDgpJopmAJYabiXSv13NUdZ0VLBHGucp4r9jel36T9LfzZ+lCJGU30FJ289rJ0B/vbdA96nHs5TH5uWFj2sDTzxoBIgSdhPxkfMDPRk3ZlB0u7FWEsJO6xVdQGVQ0eTWECro6DEWZjgSZhh0izFB1JCk4SkpWQTWhTweltGPdNglU2+G/r0waUPrYy6Ya0ZBPX/nV0D/fOH/bv9u732vTK5S4O0KeKydm2Ilj3PbYXWZ89JXaNkG7ln7DlF9qdyPWVvq63EozNbvr/p910fQUx2p/YIGpCgJaAFwzQJXgPcBKyywn4+O6LrNQmUMmjsDVftY9lZmOj3tgmh8hpcH/GAwRPfBxjq59TDarcepXaz94rnYbo1/Eb92VrDmhAfyzjr/QTnf/mv/7MOb1JZoCa7EIXl4c+Jffer8w9QrwcLWO0maLspYf+m/jhgxYJPafG8nEwKJGD1kLZYly7acILKCcU/ijMVNqHKslKIgnphvhYLWAVthYCFNAGrKkPzcK+m600hhQELVIJWLHwbPgTUrRMAstJEuaKGhmeuhbx+MWVXwIof3SCSGNCKYEIHWFHXrwkmgsob014W/hJfTulUVeFhs8HN/b2wq+7LXOKGUZWIfQ9H0wmmcQS/LhE2NU4nI0RVJayxQHxiKDXmf/iajFl8B7jsTAOV4m6Sy6TH02kG/YdEBmB0GtqMmUhU8WVjEphdmJwwUIcN5GUtoJX4jkjijcoiKeOUCQKLebJNKK8KlXli/SlsNH03QTaboxSr5sG1a6hfYJOtJObsZgF3gJUx9ZW/m1jvDrASXbqhQoqNEBs7mbUbrbgW1rw2ApXpvrBrzOXMIDVFynSJ/ZTCmK+DDQrTGqgLZxEjpoa1+Ew5WQGH3lH0uMgzjY9Gi4SR2zULa51aVjRtbBuM95h4t48nn3+EioeG0HsrlEI5TlBcr1DerlAtNpiwyGRELQEpJrHx+RzGiI/3sPfZU9QD9VnigUUZIX2otte3WF3dyIYgbJDAE2P0+ekJjk6fCChw//4a29dXwIpG5LWYAMskiqDv4RTDsyOc/eozJG6DQsoRICxqlHcrPLw+x+biFmHhwC251rksKIJowdwjjGIE+zOcfvYJ/PkUZUhKcS3PnFxygjH8hqze0hRDEhEftlh9d47seiHsJ8okydrj9eL3ZXNktz9+HqMIx7/8GfzjPRQRgTJNJWlJX88VjJAEUZ/NcooYNcqbWwySHJd/8zsEJRkrocRkk8UWBqFQmGn66lCqNqNkbYDR3kQ20Zt3F1i8uwKSAnGt1HwynOQRCD1E41jkl+4kxuhwH8ODObx4gJpeBQH98vQ+U4YYFo3IfT3ee5lQGRmWcVNzGwVyOQUVqWHnNac+Etqn0iOJNH31UiEIKY93SzYnQSsII0AALmvWarypxMePr6fmM6agt/1lC8RuumcONT2wjUu7mQ5ZYEbo4GaiY/lKfMzHI3qIaKMp2JfxrpCv51FLCj2fTzEIt6aolRSYPHusLr5DqeQc3DF7d6bSRi5pABDNB1CvPmtELub55rzgz+MVtk1P75Az71EhbpeMQRZ0Ir1V0Mr+JhA3YDiFKVI+bLr7Z2Cf2dI/tDkllYPdsnLNGWx9qCS50r4Pc6RrSpQOUghY6fZl7KHFd4qvU18rU2YFsBLPjh1oZZsJ9WupsXq4wWZ1i0HgYMp1bEzV5RwxAzl7/3meUTrDIkiORf5MI08niGNZtbviTX0sxM+DZxBNZ2NlWtEjRf1QtFyRtW5DCgxzToEgndbrz1HGl4ApLL65L4mZaCvnEVkBvNdyz5ocaV7jegt8vfHxt+sYf0gHeG8AK9FUyAu15rvqRWOLME7hyZKVV0jgnv+PYLuRTnOXb6i55yRIsF0CVdT5cXLfwg8a1OkD9rwKvzqd4S+ezPDpuMURFoiaTFgQAmJzQGgL715hK+vUMIB5xsl1MD5xspsY/weRa3KtkzVt5KDK5NRfNhDETi0prRW7ANNcdMnB1ljdhkeY5kkNhHfFpp6Y3PQtO2HXMHTlqwlNkddvh1bWs1Relf58C/Ta58U2CFp079hjtvmRmoD1GlmdpHKyDuC6MAl+fKbZQ5HxnCeZsI6KrESSFlhuMqzTQppuBDGceCj7ck7pOpnlJX0K+S3Vu/P64R5pSV9ErXfpgzplquakxXwMHOwFmMQtxj5NhAvE4mfFAQG9ZMjQoSVDLXYVBHqZFF2wjotjDMZsthJhpWdpg4fbNTZ3G7SbCt6qhLMs4W2ANmXdR3uMBkus4R16OPvFKY4+PhKWDQNxVvcpikz1QRxoTvaGyDggCodAOIQXT+CE9AqMyM0XM3K/reDldyhurrAkYHX+AD/x0GZCJoET+9g2a7gzF3/2L36NJGrgHeyLmXlZD+F7Q/VT5TNAhgVHDw59kkpJHo7qGoO6xc03b3D37QXaFQfJPtzCEQktl0LtZMicDMPjOU4+/wjx2T6SsFUfKzL4S8bbh/Labvkar5dwMg7mCIpx4BQJS2vlrDB9vo+Xv/kC3sEcC+4pgxEKymbhYMKeYJ0gf3eF+7dXeLhbIy1STA4HODw7EMCKz8/iboH17QrNuoIvPgRkTupDRx+raupg/2cnmL08RBkzWe0AlTNG4wxENqeAVYHQTTBEhihNcP2Hr7F5cw8vceTa8r2rMXeF2skxe7KHvRdHiOYD1L42qASTIjfGu6/O8XD+IK8nbkI4ptaqfQcpQbHTGIcvTzA8OETF4ftwhDaOpQaQMpvS5LpCsbjH5voW+f0ayWIrcsOYKewVk+LoxVuj9Uu4XoMg9BAPBwiHQ1TsNej3GyiDjE1qQ69dWqLQUJsG+A7BqoACVzQOA6qYMh7JPi/AumAhRiIoH3XopCoK4yHVNctGbbHrSjvLEN0rel6PJvigf85aZYbdwSXNk4MMMVvX3wrs6J1KU+7tlIJro2wTlfmjuN8ywEhUE5QTrjZIH8isSoVBPmiBg8BDyLMmDpG0FRZ5Cm88xPzpEwzmM7iDGJUA+2ZQJj/HBMjY9F4DWOmbs+/xg722s4LYSecFsKpVsmkBHAWsDMuF7C2qcQgQGlBKLAsEtCLxAIz1E7KI1nHKni6aBhk8bNwYv73c4G3q410SYY0haidW4oiwRmt57rtYtx5L2Gzv5vzRc0tVBTtwQxjMRYZp7GEvAA6DAh/FGV6Oahw4GwTlWv2mWV8Yv0jqKLjH2UGKyPF7jJluUGLucd+Dql+f2dqkX/N+eP7w7/9UwMpK9Hc1jyFoqDFct27tupRa2SSu63VXyZ4yoHgAcQPTtNJH7C4znGU9T7UX+wsxcZEkT/3unUpAwB+Ce2pPwY8yWLLnuPGw7M5yGzRjoSvrJWX97ciqFDiIdRhZlZr+rAbv3/+r70HdZ5vJ+28bFBk9mLXW7tQI1nDeAF7yE+0g7H/+r/5TXUrWV0VQcZMiIAlRCnx0N1P+YBedXPLu/3WAhJUcmP/z4eftC+/MZ8Xagx5JClit8xaLrMW6cNEYwIq6WRqf0yBTASvjSm/SrFggyCSLckCyqYRhVaBdLhCRcVXnAliFlHAwEUFQb06RyFhR03UrH5Oirhe1KFNfYWCpJ40FrCpfGVakWVtD5IqxuwL6aGNnNxChzju0JSC9fIu7hwcsNhvcblaY7c+xNx5hOhjgYDLCkE1GXSLiwk0ovWJMbiGsKwFPaOQZETAyMqQ+w8owqyzDqqPnyU03FNyOYcVXpeZrOpEk0MbXTp8rpZzyepOtkVeUCdI/Rs2kpbFwCVDQiD0QoEr02ixghV5sXpvRAYvHFa+xLTZJI+ShXRMQslNaw/4wrCvj2mM2O1OYmpmKlVGwCLSIvk5ddwaQAkoZNoEa++80verLQYqyskgsb6ubRpjki2y9EZU7JwpuWaFKUjVGz3M5JDbbRCZwdUaaOsELgg/KCLJyVVJgJTqbcgOykehjxQjiUYxP/+JP4QzJ7NFDh/rukAyhmyU257e4++YdRl4kXk7SuEqh44jHEgGrg5+/QD30Qe28eCuxBWfkMw/XxRK3V5dyjWkGHI5iTOZzzPbmIrm6f3OBnJO/TS6JfDTK5nopnBb+fIT49ACv/vxPsWpLpCy+PRcjrn/KI86vsXp3LYaoIZlKpuEjS6YkNhEHaEcx5h8/x/jsGO5khEyecQWd+HMItlQFvR5qhEmJ9OIOqzcXKB82YsrI6RaNUNnoivmvoUcLi4Dsh9jH3qcvMP3oCbz5BFtQtsqNPBA6lhoDCtaDsk6YTo3mfoFhUuLtX/89vIRfHaAhy0iYDvQe8NAMAwxP9yVqm4AVwVe+lvXVLRbfniO5XiDIWkReKBMpacRRo/JbVJELdxxjdHKI4eE+9k9P0cYRKjIthanAPQqIylaMdj0pUAk4KbBi92KljdOIvNB9SQIOCEzKXHwX52vS7QhYieJXgAFifdyHgCwlEmhDKpShYgvGDrYVibVJ5jDPiHgdmOmPndb0p3u2mbRmjXoAG0m5nTI5wIA+d8Y8lM+abTTlewnV24AVpsiyRaUkmhp2TTeZlDHtDqzi1dLnWL+JAismnc7+2bCTNPhVG2cLkHF/lsFHzxdsR2nWAm7A59SlLFDqdgVBpFjTtCVKQztGZ/+c/MD8/fsBKxYA+p6sRLCTBAoQZbwoaJ5ugCuVZyrDin8ma0mYtuYCyEDDc+S18s/0cRNmmAX/+VSYr1fAUpOjNqs7rJc3CL0GQyYccvYgHm2GtNV5nekwhw0AG3Kxpu4KHf1ie+ZJIWRijyX1kfssEVWyoRnJHjC4g5JoE1ktb0RrDgtaKSC5A6yEHSg/5jFgRT8MvlgCVoRoJX2XhW5TIMkrAay+Wrv4u3WEP6Qxzp0psnDcFdtSUHepV+pnxDMxIKBt5JhamEv0rwwgGDrBCXlDsIp6ewGs2PzIiaGAjEcPtwSDOsXTGPhnpzP85hv5oTsAACAASURBVGyMZ2EqBbkMBw2l3g5w+lNfy3gXsMoYrMtrFQmcYbVwrRkpsDDSDKbcl8ebNqhrZtQjw4gpjCpHWVYGODRsT0v46gcDdLUgXwiDKiy7ytSGO5jMfKWVFBv2nHxW9vIda7Ff7n7fs9KBWP3mxICwmnRmznfWGKxzjA/R4vpWJF5FXksNs0lLpBzqCLNqhCaaIilrMSdnbSapo+IBQ8C/xtXdtbDouF4HkY8xzdXHLp4fhXi2H+NoGiJscrjiQbVBy/Q+k4LEibkMqjhUY7NcZEizVJKFB5MJ4r0h4sMI/jAUpkSyLlCuC2DLwcoa+fUa7T0HOtynaI/RYIU1wqMQz3/1FCefnCKnUUPr4OrNLe6v7lEXOabzKc4+fgqHsqRoiIbPGH8TrCKo0gRomxBeWyKo7lDdXWP15Xsk7+7hb+mB5SjDKuAQiN5NLf70X/wG2cCBO99H6VNqN4LjxlonE6wygBWBW2FXcehVN4irGvev3+P+m/dolin8DHBILK55Fjio3Ex8rIL9EQ4/eYrxiyPUIx9F0EoNSYBm4sSorte4+fI9sssl6k2OOjWAlRcjd0rkgwL7r47x9E9+hnoSY8l6bTRCXlaI4GBAm4TbhVgOLN5fIUsr8YB6+vOn2H+yj/nBvjznd5e3WDCZb5GLAX27ovG9DpUy/pxhjfHzfRx8cgJvbw91NEfljtCA+9gOsAqcBCPKrTdr3PzhW2ze3gvDCjn3XLUhEQ8r+lwdTjA4mQJDKkYqOaNDN0ToRDh/fYl0kaPd0qDah0uPPdaAgYOtl+D058eYPiWbZx9VEOsA3fNlQC58pzIXKeT64hKLt+9RkCm4JEPIxYi9VckBtCOyQgTcxyqRikVxrPJmDmSMSbcadftwmb5JZgtTUgnMkpnvRBS4omg41OfgL4ZLf7gOxCDoYJt0M54QH9M/Bqz6Dequkd11nXpGatK5eMJppdf9rK7fNL2HJBcbVlXf65K962aTmyCbbiqj/ZBpksssk7qYfqf5eotksUS5TcWDiQnbc88VogH7yIdsi4c8lTCgo4+eI96biuKAgBUHtVb+rvub1i7i8Ss+hLu+2v7/XZ/c4Wmd17S+fzXCZ0+2A6z02uz6ddpj8NpzoKzsagWtWCAQsGJtoUAJz/O6KYWhzETAxBvhD7cZ3mUB3m1DrNoBKlc9yxSwUn6bYlAGE+h6f+21OgWNGZ58CFhRRh85NQZNjgMvxc9GFT7bd3EaZggqovUc2CrAKTMJdlVkqJraTwBJC2b0+zvjNboLzXkMAO5qk13d210zK1n7JwBWwjC2L8CywTtijwlvkR/WY4GZumh3JitQKHupqHi0J+BHZUgZ39bufWrghISjBRIptesHumdB63HaUljASpjIHwJWPWDY+jmbUZTx2jU8L6mR1fJIPKtENmxsHf6JgJW95t3ipGf2DwBWFuXrBtL2vf/3f/WftDrBM5IKMXpTTaL+JgzUe5h6lC5lEHGSuNss7Iuxm0YfVesXJfpngiQKiIlbvesgaxxsSuAhc7CpPFT+WHysOIkUwMpV0IoaeJm0kWlE9Ni4V8hBWRUCUhGwwoopgQpY0ZBdGFYynXYlVh0hgRZjwGcAFd0MjNmXBUCEl7gDrFQSGKE0kkDx42CxTKkPQR+DrBJQkWLLsF9ZFK2TLRbLFdZJIqDGyfEhjuZzjOMII4JVnIwVGTgLyx4WYDQ3spxGR7L5cCLiD0Lx4CIwIjNVK4MzgJVcf+NJoYeGsplUM248Scz77Gh4hn3VUtpmmFYBG2Q2AmRaEQjRzs80GXxgYpOaSL8e+irRSFa6JjnoyORRg2pKTE1kJQ8qE8/Oh0lea0dzNPGy4vVjJAAGfZV1IskGeuB1XWqf4WD2TdtEsuhUSULvGpl/LaapxnfFesl0s342WnyveYk6SSVBj+aizTYTHTsIUpWVMOZk+kx2E03xp0NETD2LCeY1mM1m4oNAr4ciybBZbbBNEvFYqSIPH/3pzxGSOhyFIiUNXB8TN0S92AqD6d1vv0TcuBLXLTRyyr7QIpqMBbDa//wF6lEgUdP0GOP0g74RZHuV2wSbhwcjXSHW4SEaRBjGAyTrDW6/e4/8zS18yucqyh18WbcVe+HpAP7hTACrxGOxpilgA37/upVkQcZNX/3+NYKiRcTnUpJ1agGe+f7z0EVwNJeEosHRHLlMVHcsKYLHbZkLYNXcr7F4fS5AGOVy9MYRpg8N1wv6SlRdDLIULAR/fQeDp8c4+NkLjJ8ei5dVwiaMAB9ZmQIGcLpE1mOCMeVPqzWGaYlv/s3foF0mGDCFlFoQPhOeg5L7ySTG9MWpxFiTvcaGjLKCepXg4dtzLL47B1Y5hpRbiPk1CycaqDbIggbtKII/n8CfjnH28iVRG9QErIRF1MBvHERlA09kphnaln4/mqzGPZGNKwEky6QRwjClkWwiDbORh4XsR1KsCOws7CoOg+nDQnCZ0880kXGuMbazIWhaAOgWYZ7F3h5iY48loaaTDGsXbIsh2dcNIN89i+YkEBmvYVXxe8gwgV53PE/YtFrmBL2OjLGjbVJ5bwW0Mg24HHJ9IKivixfvLi3OBPAxCagKWik42MnL5IzRN837JZI7AXhtgqkxQTdpaPbwHtPLzYMAOIEAQcpIkkLK6O6/jyGyKzb11X8vYCUFp4Iz3wdY8fNyHYQ1Z9aHXRci7eR+YKnj6g9Cuj/POEr9fGGD7Yz9bRFuTl49tWng7AHJZiEMKxrzhpTqsmnhntRNhO2QSocwBKw4veUETwohMwCwjDtLY7eAlTKnDKAoTDtlU8XxROViwnzTdarnme53NuVQ2xJO9jqEUwp+mZM7DCZTmhYNs4UzLAwrgsK5AaxafE3AahXiD0mIC5eA1QQ+gXXeR7JXbeKPsIDITKOhvC/PFKW9HWAlnkksHchw45BCdPbmPCLDSiWBOggpEXo0l91gUm7xq8MR/v1PTvDpjPYzK5FlBTI97j0bpvCVQY55/jp2lRCA9RwX5jF/vviGKBgogJXxO1TgyNy3npRXrpq5X2QJy9rUx6ADCq1mmPf/MWi1Y1JJoyKSyB6z3sRd2+dW2VWGEWVkgTvQWZmLVk74fQ2DgIidnFYZ1fLazTWyaal2CCKMNJOuS9CKvnl8XAlCcW1sCybn1ShZ/wVjbJsYm7JCVnDcwfuoe2qZV8KULtscTZsjDBzsjQI8mcd4fjDAi6MQTyYhojxHm26RrhZIlksxdJcBFo+Uih5WvgwoXDJG8wxZnsozNZpOER2OsPf5EcL5CH4wpE8/OO1xmYz3/g7LN9eorhMeavDbUOqJdbtBdBjjxa+e4eTVKZrQERbtm9+9xcXr9wJYHZwe4sUvP4EzGcIZT0UJ0HisJlnLkflF02QFrGKs0Cxusf7qPdbf3cBdM2GQzx1BFReZkyILcvz6X/058pEPd38fuTdEjYlKC2XoQMBKM4mFy95WOjiW8KMSq/cXePjuQpJ/3W0Fl2l3HCjR480pBLByxgH2Xhxj9vIE/v4QTcxnmGykGjMyuq43uPnynfpsbSug4H32UNEgn0OfuYfjz57i6LNnKGJPwl78wVCeB59n7XKLhOyqb95KqqEfRAIYnv3yGQYHI4zHY/F2Xd+vsLy8x/ZyifI+E4mkX2uPkqNAGpYIj0c4fHWK0dkJimiK0huiFS8nPs0qUw2dFMOmgLN4wPU/fovNuwe4qQOHGrtG/aI4Jdsmawz3hnBnIcqADHQy5DyEjg+38bFeJKgTalU56FL7CnaxVFYmfoYXv3kugzV/PBfvIcog2fIWtEGhn29boVoscPvtd1i9u4SzLeHmjbynQTBG04TI6hJNXMMbuqBHO2WBrAuyvBQwhDWOmITbOp4hPAKGegimZJlFcIMhajdC0VJ1QfZVCMf42+gQzsrSrDessiY0FEbB6/5J37FAbO1vwPX+0EzdDtTUWxm4H/h02g3FBsTYvaOrJxxs6YfG/UIS1C3TxQA+rA84HObeTLbmeovVzb18ZG9AMeSc/pUCvAIP6RZJW2P/6RMcvngGZ8g4EzJw6Ye3Uxaos4JJ7+0k/WYYZ/a6XfCXAavMIM6yXC1DTGzIbLiKAWlsvaHkAA1CUaWB1gdcX/zNI6oJWpQMfago8c/F05FnXemGSLwxvnmo8Tbx8T4NsaxjVB6lr8S61B6lGxhaVYvtNc25YwPBbK1hhIHa/UtqIvdGJnducOBu8fm0wRdHvsgCCVh154MMqpRFLkCMXDftD/oDHos7WADvQ8DKrh+7BD6UDNprZ5lBP8WwkhbD/NrJWHuf6601609m699draS+Xwpa7RhW/P/iuW3AWUs+0XVO9M76arPW2AUz2cExr1WRZ2hoai7DRb12piDVYaJW46ZMsH21qegNECnCxM4vlENv2irRtD/U0MYfAaw+rIPt9dX7v2NY7Ww09DVa3NMmenbr53/8q/9YACtb2LD55i+Z4nLyblz+7eRfQYNd4aCUsN4N6rGr+H0tQvYhcKUgGYtPRdhlQkNqNouK2sUqd7GpA1SBAlaVw8aQoIfGEHssJgVcU8mGFOuWYVVVCMtcACt3s0ZcFephRTDLIMziaE/GBb1qDMNKHe85gd8xo+R2mAJWU43UeF0kgX6IOiTDatc8sublpKajzxsdJq8Rry09DGi6TpYVDQCn4wFODvaFYUUTTI9Id5ahThNEBDWSLcCiiIyempRd+vfQFDsWlk5GQOyDjVqYBBbl7ZmOazlqmicWqjrzNgwrLYQlaUcMZFkUQwouaQSNTJDMDfUV0Uh5n5RzSiLJQiEjQ/yOjDTQ98ToUJKtjKZeyRA740VJ5pDlZzy47AFkJKf6PsyDZL+uE5CoxlcXrEk1st9KPkVAVCffon/ueVtJ8wSyOHIpuKxxn0qF5CLJFCVsHKyv73H/7gLJzQJeViGk7p+AHq+T6LgdOPRGmwwwfXKIycmByNWKtpJCiOwosqbaohbAih5m2zIXn6TR2THGB3NEpF/TYJqTGzcQ1lN5t8brv/sdnJTyUAehF2iSGgGr8RDB/hQHX7xEM2HxEIiHEz3FaDJKP04ar3O6K6i9UEtreMIy9LBdPOD+9TmS764lOtqvmDhlmko2IaMQ7WyIZ3/2c2A2RDsIUbb0eiLgAtTbFM1Dgvd/+6VMTsPWQeyp+TBPSYcUaUoJxxFOP2fC0Ikk/fG1qzmAtnRuVcBNc2zPb3Dz7VuJCx4GEYaTMSLSqatKmgBOtSQ10UwqxNeKjL7JEPsfP8f81TPUwxhb7l9BDN+PuzQKrpGqTDAhYLXeYJCV+PJ//z/k9Uu8vO01PUco8ATr5h8/xcHLJ2LyTmAzpl68aLB6fYmL33+D4m6DAY1JTRIKi3sWcO0kgr8/FsCKPl7j+T6cQYwmDLWRrjltbxFkJZwsQ7EloKhGwfZAkkJDfIocjGdTKdxZ9FD2Ups0EJW4svCg0JGpVpryQkBT/OZKI2/Jef+pk7feTqYwNKBvHJEBZRMAtbGUgpmmnDK96k6qzpdJJjCdUYItNPUUUDmuPm/8SGBDopQpX7aNqz0wbMKYDTcwk0eRBhqWgp5cZhZlGmvZQ8zPV0DDACGyTxlplHnZCliZpttIMgkMyr8TVIsFwh8368pEU0mjeK0F9FJ1EXr0kzFGtiYVpw9Y9Zvr/pn344AV2ZU783g5X8Xl2zFAlYJVZttVIFPWB5MrNclKKfMKVnGCKoMZmdwacE22UDaTurfZs4BnMAGrPF1hu76TFCmHzAsfGHLdyl7I6298E6x0QCbWbGhYDHE6q8bSOiOx9YGmVqocVT0iLdYgNrMtf8ZEhl4qceS9MtCUgBtqXq7Yip4BUqwZthGvE9f9I8CK6W7ybPwxYPXNysFvybBKAlw6E+TRSPZ++gsx8ZSTdFGuiqGwmgpXlSac0mgalCHz5Zkugcwo+seJ8F68e7joLGDFaoSXPGdaOEAmabbEzyYB/vLjY/zqZIC5myGsE0QupW0mZbd/f8yEWp4raRJEO6tglWFYtSxExb/EBOfI+azPhEJ8hpFmnmNdhyYhyJia2+fJFqWaEKj3Qb6vMLDsma8gsHnYjf+e/lXOaiv5MGzILmHaSpINY1+BqB9hWJlmyEo6+jWnmhPrK8o5UJKEVPWloYSaYQA0zObgLeDPo4SabHD6shQ1lllBKyBp8G9TygH5/nLxSqFxOYGmIs2RZwmCkNd1i2FU4+XpDJ89nePZXoj9sMSoLsUQvFxtsH64R0Kjc5pZmyKeFSmZMjyzyNCmlUCRKTM7Go7g7EeY/MkRopMphuO5gKNe68EvWizfXOHu6/cor7ZihB7UCoZsmwQhPaw+f4IDspECB3la4t0/vMXt+bUkLu2fHeLpn7wC5iO48z2UPi011AdWrVF48gbqr9UsgdUDNl+dY/n1FZwlvZs82RYJRpZuibWzxa//5Z+jmsZo5/vI/QFab4rWoeGysSEyxsgc9JJL6bUMZKkQFAXS6xus312iuHlAu87hpJUkEQqwiBZZU6COHQxPpthjWt6TOTBSU3bCGcM2QHL+gMt/fIP0egM3o7WF7ikJUb6Rj+jJBEefnmHy7BB50ApQ4EeRKDFa1lKXSzyQXfX6HE1WYLq/j9nTfex9eogmVnNoGkETCEtv17h/zdd8j7gM4TPdhsxzVEi8Apj4OHh5LHVHOhyiDAhYxXBc1gNM5K4QtRmGdYn86gY3X71Bcr6EX/hwK6IEClhx70nzLeJZLN8zE+MFJkvSI8hBk7MedxnkCocWB40B+WhtELaoxi1e/LsfiX2DG81RByM0wUgGY1WVInIbTD1ge3GBS8oSL24xqJjSSFkma0HevxirPIEzASZHY5GSxnGEIi1wd73AZk1xmK8DUxk0tFLrtgNf7lkwDyScZzg7FNkpIVCCVrRxAa+HKGMsC1nJRMq0EphKhxXaQT8ahvUBq85n50PWMpeo9F5mp+upK2ytb5O1tY7ZsbS05nFRFny+DWOXrGFhuRiT8haImZbN87ZuQLUFAavkYSUD1KgB9lgcVJX4vqY8i+MIRy+eYXpyJANa2mMIw0oEdHqMiZzN+Gpqt2HBql14jK0HFOSwAy3LHrfybB3Y9QGrD/tsAabE1oDgIPt59UCWfZX5XQHPUA7fEzQ1wflS+vDKGyDzJ/hm0eBdEghotWqZLk7Zp5h7GSbQrj5ThrL1E9W7aq0muq8y/ZV8pQzLAjhlBr/YYI4NvpjV+OLQw7GfwMsfEHJSaJLQDddHvq8driigsxuiWADqQ8CqD1T1//z/H2C1q1nt2uY1UTb69wFW2ttaQE5fsw0n09RJhx6M8nwpw0qT1+111w43J6PX+FdZ6Z0dhEnv0gFuZrDaw3I6+ErObHMHKUM0gBWH5iSx/Jjp/Yc1sP32/DwBq7rMpUbtpyLqfVa1hgWs7L9z/qe/+o+UYWUmWZb6bR9oU4moBKEztt0BVkTaduyUxx5WFrD6ENW0xY0sZgGsDMOKLxA+ksrFumQqGM2KxygIWFE7TW00m3l+lN98CNWvgz+LiWCc7PikGZaFAFXedoOooI67EOW+TMnFs8pB4ymbhHIppbhRp22bI0OtNCCJUPDEUFBBK9JdKQWsCNjxoSMtlsUyNyRK5x5NSVW+QOkQTezTgjKFHFWZ4/RgD3ujEWKyTXJKs0o0REWzVKbGJQErMkxINWf6ApvJYSzyLm8QIeOC77GHuubTAFYSK9rRco2Zn51YPmIqcRpNXx31DmKxx9GyTHbFU9MwOSgVtGi/PB5qTiqHWKDSNNXPqGTRshz0+lkzQVvgmihZc42tV4+sM+N1oQw/a7TcTw3RRc3BvBx26tTegVsqCCPgxpQrTUmQNCvbaMtF4fclQ8oCBjvZEAsYyoXKtMDq5g73by8FsPIz+jIQgNKpqXw/rpnIhz9jfPQp9p6fAqMQCc3Oi1Iit4dOgL3RVB72VbrFqsxQUhLH5Mf5DEEUC2BFwCdsXQT0cFqlePP3f0BxvxK/pWEYq7k25XSjATBRDyfsjcQzil6mzCUTqiaL9LISEIqeNlIakqHH5K+2QbZcYvHmAuuvLxDlNIxvpbjndWMcbx17qEYhDj79CKOzI0QHM+QtzZYL0e/TW4Km8Pe/f4uHN5dwshKzeCgRS7IGBwpYpQMfZ7/4VBhQhdRqCsawKKBMwk0zSey7ZzF5fiVeUqPxGJPDOSbzPWFXre4XSG8W4h1FsIxTLwGsPBeF72FI09SfvUBIFhdlTAETKwfqjWOS+Cg9nLALX64QpSW+/Df/J9pliqilVFO9fbiGGwJWZFg9P8H8+QlSmWs3GPgh4sYRGeT7332N5GaJmMa8ZsVVBNwHPqLjPUyfnSA+msuErSZrM+RewXUsrpZyrWheX69WuL94Lx4nag1lKipB4tXngtHgDDIIhwNEo6HEl0vYgfB8+HVk8jmSNiOTVTZxdYusUN+VLKcZNRMO6YHGA8IwPo1ufECfEGv6aZhd9PijAT0/dsVAt4fsnkE7Cem059LjaFFtUwV5YO6+zuDSponmI8j3pv2xKWENm4gFhxg222hcO3mUYcmOtSQeVd1vm3ZrppLScOvwQKQ+AkwpWMV9WKaqxsNIgBJhL3ni36gpuY5IGn2vRRw48pspeoEADCo502J6N7KxZ11fuy87VI8lYv/Obl+SltjidcbZppi1haqAP9aLS+n3yk5VQJMJMtwuJbVSZJwKDvKjSAFMSEQnc+hdOzu1IgBXZGvk6VIAKya38CQWOSfPfRNhrBNbM/ETQLGSApeyBvFaM54M3IaFhSXX3gCZll1jDNXFQ4kFqx/BD7jWOJFXwEolgsp6tvdXWFCmTlFZqV51Ju8KYCU6OEoCKVHTfy/3p0yxzSvcJi2+Xbv47TrEV0mIa3eCMhggcGuM4wDz4RDT4VAaV66PjAybEliscqzLBivamPjqFSg/mJIzAwpx6EOTay1keL0sRZ9nZa5+k/T1ydY49Wr88niEX59N8HLqYtxsMXAq+bkiqzbHkj2zRUbLPb3vXSWUO/pzcWhCwErXvdYdun507tgDenuAlR0A8eUzqOERyGoZWUaWKSCQ2q7oEM78f8vg5qDRYlQWsLJMRn0PppB+ZLpuq+Td+W0HbPbZsKbDtqHoP0N2b+DrYcFMUE2YvbIOK0l25LlLKeCYRuNMN3MYIe/iIWMKdYaEFgdOhAcWgEyKDVWCwRCKIi1RZfRpS9E2awzDAmdHMX7x8hifP5lj7pWoHi5R3T3g4bs7lJscWb4RAEKEAOI5SEZKqNYV9DtTnbZYAjBARYr9qYv4l/sYvTjEbO9ITNN9N4Bftli9vcT1P75BfZ2gWRYCdvB+pk0Kb+Rh/nxPTLrpm0OA7eHNHbJlIky/weEYZ3/2Cv7xDO1sIoEf0p2qmack1FFazuGVU63gbbdYf3WO+y8vgAU9YH0JLuEzVHkV7sslfv0v/wI4GKGe7aGgvNCfmnpcmxlJKjYSIQmoaCrxYA3py7lgEvE1sqs7VA8bOGT90ltRAmgJJDYovArO2MfkbA97zw4QTAcyxB7HAwSlg8Xba5z/4Q2KRQq/JvuI19hBGVQIDwYYPT/A9NkhgvkQxIRKYXo5CClTu0/E9PzhzZXUcASHj5+eYu/FIaLnI6TUKNLrygsROyHqVSGpibffXiHI1Hhd2Itui9QtUQQ1ZmcHOP78JYrZEAWHPv5QFCDC+mhrxEwmryqs3rzH3TfvkV5tENUcjimgzb2u4nM/8hDtDeCMPeRiblWpNUNKz6RMAC4CV03Kz2si8bZMUUVAeDLE03/nI7gzmunP0fhjkbmSdVtVW8RejT0fWJ9f4Jw1y/k9Rm2IqPZQp+wnNFxgVSYYnAxx+vIEe4cT8RfcPiQ4/+5SfNUIDnqi/mZzWkt6JIN+qkGLZlxjcDDF7OgM8fgAtTdEARIMGGYVid+mBa2F7WvyoETxYJpSO4zo70MS1CLn5s4zsxu02AEXuw8ZIuh+shu82XpCU0Yf/TKqDd1XVOKkVgL0mFN7FPmZJiQmIpOE9QrDiLYJkoclkuUaZZrB4/7iepLwSaiRPrHhZIL9s1NJ1paQocBHJYMYtcsVJr0Zxslb7IEBCrL06hkTdmJnhjZUQ1+r1oo60Nn5HPX7G14PAlYqYDGyQANayTnuO8LQrNoCDpn+DeG1Uvauyhsi92f4x5sS7xN6WHlYtRFK2mDINzQDGisdMhd5ZyGkmAKZw3JqmNRdWyvuag8O10sE5Qb7zgY/n1b4fN/BsbcRwCqS+tAGu1mfox2rp28QofWJDtYsYPXh+fF4Mez+9kfnj2Ek/xTDin2I/bcWLLL3QAEh2yH0ACsZZOlJqoCVCfcRM3lruK5Mox1gZXoZU6NqKjllgeKS2A2nrCrJnvEcuojc06QDWuWDXTN2wNgBSfb8N1Ut2cBd8JzUVTooYG2mCdA/Dlh1ta75AY/WJ58ZE2ZGmwkJ9CHGYQgpvHYfPr/O//Bf/odtJ9XSx14eLrkJBuFSQ3L1zbDAlp142QlY/4Z/ePM/LNZ3GwuRdwNYiXEj0yc8pLWPbRUgaUKkzkAKCz4ojUtwTKNIBbiSTa9Wbas1lqURcV0KWEWgKki34mclyYG0BZQptEoLxDdL8tdpKqj6bPU80smPNSi1FDwuDAGsCFBRKucHaMIBGqPl5HWjfEDYEmafZROhGlSmvKnUpRQGgS7Sk4MZBmQl5dTlp5Ks4pQEObbw+HVZKubMNPMWPwtOzgcErAZi9EdwwSb19CmxFjm16Ydy34yaQnhVVk5hPUG4sUsESN2xrAhg0X9JTV7VB06ZGlokii6XBxIPUja3BAvEy0oyn6WxFv8vs3Z21MIdIi4PqAXcDHuEXy+pGmzC2OjLWrQglz2cZKXqb1dTAK2MR9LVpMjnR1bllaTZVLzG9JkSGY08ShgMQwFhOPmkqTkBvng0FI+JcDBAmufILtGdlgAAIABJREFUmRDysEa+WKNebAToaLcZ3LxCRKCSRuMsVCcDzF+e4fDVM5GVpUUukoTrd+doswLPz57h5MmZpMhtWWgyRpmbLEFfApacnItfFoRV5aUlLn73FTbnN5KaN4kGKtnjZDoOUQ58HP3iFYLDPbjTMXLPRcrDi4AqpbaVvX9sDLg4NdpY4tY3G5l63v7+tQBWAYlJkkynScc0gqekb/j0CHsvn2JydiTgbkmWn7ilNgJYNVdbvP6736N4WOGQgFypTZMzCERKmA5pEPsphk8PkfM1UKoU0DeKhq8l2ocNipsFbr57h3S5xng0wnBviuHxPmbHh3KX7i+usHp9gWqxFno/J9ZSILsuCm7g4wHmr55i/lJZVhW9F+jnYPYxltQErIYEqRdLhEmBr//t36FZp4i4l5AxJwlkngA/TehicLSH8clcTNR5U+KAXiUOtlf3uPruHfLFFpEU/SrLyki7HfgYnR1i/vIpBsf7qAmAiYyPB4sWRnymmk2K5PIW6c0d1peXmrhiABVDZhGfExbITNGj1JQmqIPRCIPRGIPhSABOrhvKQDnBoxSX4BjXE1Ne0hrIK2CbMnGPnqGtUPzFzJwshM5zqpe8RUat5yIKA/EOYzFI0EoKgW56yaVq2Tbql7RjGDGcQIcB9t/oxFKT5eRZF5nejr4vZq6m0NAnUidmZKPaxDx+XkEbXVs7Hwq+LwVFlGFim29tlKUhl/dq/N8ME4VgVc491kZWy96hEyvuN0Go753mpAIASdIkMIxcDGlIG1Jyx8+rp4IlFffPOQtY2bPwxwGr3QSVDDw9W3WyKtiIuRYWOFDGKs9jTYBRmr8vUnfjKd9R5xXD37FGd5PrHQucHlZlvkFVbMTzqcg20qxzHQRR1AFWWifo/WZxLxR2OdcKuZb83gTLZAD7AWDVnfnGVF3OHwGhPDDpJ6BXisjqlbiuZ4aGQNginrfpca1CqboCVoRw+YseVrKLCtDToi0SpAVTAlu83rj4h1WIb9IAd84EbRDj5ZN9TAIH88FQJPk0P+fZzH+TVg6uFltcbjJcJBnWvB9skGT/s3HsPGnkLpkSz4BVfB1yqdiVs0uiRUyGUb7GWVAKYPWnT8Y4CTjMIKONrHFGflvCsfp/iJTegFXWbN2CVcqILjv/KmmE+ByYRkcbMi2KH0vpNA5eAL9+w7PDXbsi/DG7yp7BRr4pl0Hi2sxpap87wxjomkj13OikDL2uwa4XffbN9+mBu4/AMAP8WsCqe0akHtG0RBtBT4YVr8VoOBYpIPdDKsnu0xIPaYG0ppQsEoa8HxMwbUSyt1kl2DIljgwUUluaBzw58PGLj/fxxbNDHIcuqttrLN+9Rnazwvoy1aTVsMVob4DBLBbvJz6ILOq5Tuq8QJ0WaPIKVcq0YNYgLvJBg8HP55i9OsX84BQOwSoa2dYEGa5w++Vb1NdbVHcZ/NwT9lVWZ2jDFvF+DG8SIHXoLRmiWZZyjuVVgmoAnP36FaYvnyCnNYEAvEz7NKlQ3Bt9SjpceE0ubN/1lxe4/cN7NPcFgiqgdl/xLb/BdXKH3/yrfw7ncIJqNkEexnCjiZi304DAiKSNNF5BfKZ50VeOHM12u0V+e4uEITD3D1I7MaSG1LYQQ1mjWZ0jdwtE+0PMzw4x2BtKfc4UVhQ17t5e4er1hRjQx14sCovar+HtuxidTTF5foxgPpI0ZFFZc01kFZy0RXqzxvrNApurBZq0wHA0xNGLE0yf7QP7HhIQpK/lPB/SiHxT4u67K9y/uYaXOiJfFOP1wEXu1kiaHOPjGU6/+Bjt8Rh5zFqX1hikUqrfKW1IRlWL6y+/w+K7S+R3DH2J4TKMgcNEsbPKsf/qANHBEMEkogumpPqRzcT6Yn2zQrNtUG5LAawGHFZ5Dh7SJeqBi/mrYxz98hna8QiNtwcE3NMGIges6zWGPoGzHPntPe6+vsD2YiGpk17RyhBVzlV6c7kF5i/38fTTZxhM6fjlYnWzwduvzpE+VPArMrK4lZEWx+AfoBn6qAlYTRoMD2eYHT5BMJqjdAbISTRwYpGMarq7HWLpEMGyr4VobxqlfpNvAaOOyd0xgu3wwyQYG69lq9jQ7tXsUd/TINsNpt8n2RpDzmcDUnAf0QGaSqZke2NjzvTiNEWxTQWwYiI47TEouxIiwWgoyYoRk5EjDqxLSZYVOwchM+i5bu0O5Gfb/tfI+gR8lz3c2BwYpngHVnW2B4bzKk4vPSP23kBeACOxDtDdVdlt9GrVwZPIuSMPtVPKXufwI1O4CaZ7I2TBDP/wPhHA6jyhzDYUtmbD3plrlfdP2redj7U1xrfX2gJW7MWsGmY34FSFFf2womqLA3eDzycVfn7g4DRIEJQr8Z/VbHhTZ1qmr5XACWVUf/VrA4tP9I4a+WMfm5Cr0mNn2a/t/9ufAqyspYX87N6AyJ631iNZf5bWKFqSGem6AFSKBcgA0PzdyvcUsLKvU4eqHYBk+mVdpaa/6N6wAl5FnprvSyWBrut+eIG9FzvOvb5CYVcREGUoE4cvJPRoXKP8f1WdEdvYDbE+vNb9v38f00oGG+a9S5APmdFioWRlgT0PMPtc/3f/xb8WwGpnOm4ofUa+kWWZmeha02y60feTCnZVjl0MH4JXdgH0F4fcYJkockWqLxEBCtK284aAVYikDpGQYkptNBMpCFiR1UBTP36UTUUlAbwJ7J2YxhLUlASq6bqfbRAJYJVLjkUoijV9YNkQMtW0A6zYPOk3083coO12QiAMK0n14WsgQENJIFMGCaSRQeSqj4yhadqHSFMHNa7WUuytZGEyDGU6XDFid5uAgcNkVJXJRpIDaVvIg6K2gBWn55QEDmJNF6QUT6w/dh5Nuih18GCNzuUumQhqGyPPjc4nq8xu1sI4qDUFjxNzNpeShmRkGCZFUJpHMW7Xol3YUwE9rNRgUBp08bDSBtDSF60kpO+5VRSMXTVTGENzZCfGhB6uB5o+qi+xGvPq2rLaWzvZ1imv0kzV24NFg88DgqBIzuuZINtuUWSZmaQo4XE8iJFnGZLNFlVZIQgDjOZM8DtAxIjgIc0j9RoRsFq/J1X8CsXdEtgWmBGwbFokbQlnTJPxpzj99CME0yGyskC6XuO3f/N3WFxe46OPXuLV/0Xbm/bIdWZpYs/d7401I1cmySQpipKqStUr0IO2PQbG9rT9wQb8E7z8GM/M3zDgmfkR/mYDhqenu6u6ulRSSZS4M9fY4+6L8ZzzvhFBqhbDgAkkSKUyI+Ju73vOc57lJ58jHA+RB44kiBBcYgMtIJRLKY8vUsQ2pVlmhdvvXkkin59VOIj70nxyKu7QIypwcPT5JwhOJ5LIR8Aq5VERQKTvAqPaKaOjJEtoDyxqC/QIbqQbrN9d490vfysJfZQ4CntJpm6UAnTIOdCbDHD09ALji3uyuclg09fkrGqRYVwF+Or/+jtsrqc4HY5lkixAQOwj8zukPQ/nP/0UvfsErAi4skEN1ZOKhevdGvnVFDev6L9RYXx8iGgyQnh6gMn5mfzs3et3uP3tC5TXM/gZ/THMvSzeAB5yF5g8Oce9Lz4Fxn1lQlCyazTuZJo0JWOmgfJuJoDV93/3T3L9Epo2ENgzUbD0mCP4RJZVdNBHfDCQ5ysJIzA0PJ+tML+8RbMpEfH5JwjdNTJhwyDC+Mm5nC//YIiCnnkxzVgVkBCQr2pQLVZYvn6P9fsbeJtC5JSSECZSJl66DpXTgKwtmSLLdETlUHGUYDAYYTQaC6Dq9yKZKBMoFh8zJk4x/UZAKwfLdYmiUaZVRtZIqQl84j3Ae1oi0PW5Ejmg6wpYxS/KAkej0daPyhYEu4KP9ZgOHMzyomvOHmjF1yBYJek8ZEBQImaYOuJbpFXEXjPLgcmOwbtjSOn3ttIfI5FL09ykAO6CMqwUSjZU8X7SSSTlzMKuYuIP1wSZ7pi1RVhLCtAQPOF9J9NJSksYse7zHnDEkLwX+wpa0ROCpuNmyvbxpFMmbEaSvd0z9xhOCuCrb5MAXPa4jURBpVkmQVEmrxo8sAWspOJvDM3f0/RbsycqOGjTV3bg1Nah1BRO4mHGVokePnUqgFWRrVAWGwGf4l7vA8BKfM1ECqlGofx3WRUSFy6AlUkl/Dgt0J4LYTFbaaBczxZRFCMkS4EsagK3cknU2NNK3RQA1Ptkf2paMpBEAle0gK8FzFZA1eektUix4Tqad3i1dvD1KsTLLMAUA2FJ//WffIakq5A4QChyQ+sFRymgh+mmwav5Gs9nC9xxbQtDRoIa4xCiPgSs+EcLZzvtNGWpgjksqikZ53BtfYthMcefnfXw158c43GvxsAp1R9GEm517qLX0UEY0EfLYF7GbJ03tEoCO7TlThKoz8aHgJUFci1oJeClqQ14f2nKpE6kPyiqt5YCui7t+1uJJFBehOdK8lu3jYAOl2xQz475YGWhUkvtMSyloTIDqR8DVgaE3mNPSC3JesowEreBCdwT7WCNoC8ZV02HKOlLyt+aMruiwTSvhGVVcpQVRuI3GSUhfK9Fulrh7mqG5WwJp+4Q+xV6wQafXQzw589O8WTSh7dY4u77F7InF/MMLZlPjotkEuHowSGGp2xWXa0r2ahyrdlkkjBWp4UCVhmZYEAeNAifjHD09AEOT89lWs4UbEIGq/fXuPvuNVoCVrcp/IzQkI+CrG23gdtz0SYd6h6Q9HqSvsehy3w9xQoZHvzFM9z74gk2Em7hyPGQZU6AWYyyOdTxPSQcIGUNVt9d4ubrN2imNGI3gBUPIejwfnWNv/yXfw3vlIBVHwXB5XiApqXKIRb3WBkdbv0ppVAUphFrDafIUE6nSG9ukN/eoV2n6OjJmjJJMJbhWlqmSKsUXj/A4T0CVpTrajoz68y79zdiiM6nqJ8MZK2u/Ar9hwlGFxOMHpxxqoSSCgs+x/TwXGYo5wU2Vyus3y6QzTYC/g4mQxw+PMHgfIQyrlB0pTw3oRMgckO0mwqz17eYvb1FSLCmdoTFRhkf1YGrKkVvMsT5T57AfzhCETtwQvVy5R8adCc1vzq8/80PmL28ks/BVD6vo4+YDoxTN8P5nz9EfNZHPGKdoHYLfg0B2eZvpygWJcpljiatZJjHwKXb9RTdwMPZTx5h/Nk5mh7BvRE6MqyCCGWVoakXAlix/8EyxerNDOnlEs6mQ5exxq9lGEOPtiZqcPaT+7j39FyM6IusxOz9Eq++fQe/iuFXvmFYNTw4IHbRDnw0DKA8ihEdjtAfn8AJB0hrD2nloerYq0XwpTdir2dTapWkapYJYeZaYOqDoc5eMrFZmLS2N9YCdhAvoPAe8CDlxF6a6Y8Air1hGf8f6xL7vvZ3dx5AqibRnsJ4BwqJoBTAikNwYU1SwZMkMuR2ONAgA973JG2PiItwN035J0brwgglCKP7hR3SaX3zIWC1lQZulTt2gKNMMPoZW2LFDtjYllUq/TNKGh0Uatqu4A4CWPEblMVzH+XAnv1bgNofIfPH+NXLJd6nHt6nLtYIZRisRvs6qBMfbytDszJP87fUhAL4GQBCJPOGJSWsKfXK8xlu06aSDPj5qMJPjzw8iHNE7VqHYpIKr3WQXhva9uh1ZwDOtv7cqw1+F+agpeaeXc4eg+f/K8PqDwNWNE23YN5O8roPWO3Aqo9kcardNgyrHbtZ9k9jsWCZvDqY0qG33gN6viXMqaIE3XhjGZscSzrSB8fWLXJ2tmCVvCafD4byUALoM0iBtZuyBe2fXb2z+97v+9c+KK3vRo84EmAq6Q1IHBGmlTn2bbL43gs6/9v/8j/uvb2dcn2IU0uBbGK0dXGwWluV/+wXLB/fEB9LI/YPRuAmE63M66p8Gdq5hai9ASq3DyQTzPIG86zChpGuXoggTETyQ3YWGyB7I4rVKX2quhZxU4mG3MtWCMoMQU2fnVo8SCzDSuksZEFompz10RCWlXmoKUmyDVAnUjWCVQpYtfyih5UwrjTmkcUy0XTK/5QSaGzNzMSZE2FhYEkz0mLQC1HnKZDRz6KFhETWNcp0LXLAUKaupthgkcaHkv4yLPCjYMeykjpxR5Dc0ursYkJUnYuXpPpwsqrFLWVvsqhYKykumgJY1dLwUCIoMp+t+kV9Yrjg2oKZU2B+Fi7WBK54TjXVzJObXI/VsEyk4NQFSGmhxndGQD4jy6HEUJIHfZFASSQsGUjmwZSiwJjqVjVjoVUjL7K/hhMqwC1ruFWDbL7AejrDZrHQgo3UXlJ4y1KaroALX92IMToLHRbDbhLi+JMLnH72CbpRIswgSk8o1fPWBa5++wNun79CmLcYujGashYvCRqNe+Mezj99hJOH5zINu373Hj98+x1mN7cYjIa498ljnDx9BJepdjUn6+q1RBYF7zsBGHly+PmzCsX1DG9+9Q2inNNKT0APslJyMivGA0T3j3H2xVOhhd9mGQoB+WLxSRDquUnnkNSJtpbIaafOhYYbFw2e08tpthaZ2jBM0GMhSK8NyiRDD2vUGN4/xcnTC/SOD9D6FAspUh8Tar1N8cMvf4Pl5Q0Okh4iAkj0XIuY/x2LUevpZ0/EIJ7ACpmMPO+cVIVli+rNHdZvrzG9vJaG8/D+GY6ePERwNgEI5rKwpkTjciagFX82Flqqi+VqjTDucz4K56AnzKaDR/fhjYaSYuOEgaSosaEe9WJkszmSqkV9M8c3/+EX6FPO2rQYRD2UpHjL802GUiWU91WdofE54K3EBJ4eXZRrcK7s1Y74nEghFgbI6APQC3H07ALHnz5CN0hQsOBmgijXBGEuEmzrgE2O2+9fyfR12PicuwpwzBcjYEbwy+0FCPuRvDZB1Pn0DrPrO8RBpF5mhUrBDk4O0AUuguFAgFBvPER4cIDM8XCz3GBVtEiLVphWKc2GazI8W2ETcqIhnmN2HCYFARmojKtVSaAYdBqzVZEt7SUG8d8xQXMxhdwFOfBZZKPNZpSAlZ3ByN5gGmZdtPno6R5iSizZILfx0zQ9JQhOcJTTTX4J6M/Pvgf+G5PpXTOuSSY6AWJIBb00XGzIkllvhGlWGrYrl1YCxjxyglVhFMs9p8fvIWKkt9sidBkEoD5WfTLpepHIA/2u2gJWdh/aL4D3/72/9+nmrRJyOetGXqanxVBhZbC7KygEDDDTL30tDRGRnXNvSGGHFdvzvqsu9gjfBlIRVid9fzJhWHWUA1KaQl8ZposaLykyoTQ8w/g82fhsMUAl4FUKMCmFk/EgEI8iE03Mpd2ysa2kk4WQsmU6meBFcQKPQDP9YijZbPX54WvyZ2WfoRG7eI1YiSB3LyL8lUokWBOIW7Pat3dsllvg/bLAZRHhl9cVvr4tcfDkSzz99BkOvBJxk4t8yTOfnUdACVnlcGjmY956eL5Y45ev3mBDBszoAOWK8ivup7Ep2O110mtkr49SVknh9GkUhtCtMCoXuO9s8Dc/f4QH/hqHUYt+0kPIfc8k/om8UvwI1ePFGq3vDNfV553AFZtPPhsWsJL6zEzixU/TNHSGh7xrcOBIcp4FjLmnWjaerds4nJBBkwzwzJU1FSNfj+w+3ifiOWcfatMZWUNeC4bzGhKQ0XVA6xWRpuwBXh/Uh0bawf2In4f1mZVIaECFniPZMwlUin+VSkP5N9e6IO5hlVe42xTytarJbAnQhSqtPn9wBtfrcHP1HrdXN+oZRFl7U+Gg1+F4VOCvvryPT09i1DdXmH33GqvXt2hmOTwx5G8RjmKcPD7F0cUx3HEAJ6GfpyMJr5Sfca/LGLIznWMzX4nckPgmGcsHn97D4N4JRoenwtrnusU9guzbzdsbzH77Ft6yRrdoUacVkiRB1VVYlyscfXKM/uMhBpMBojbC9dUV3t++hzP0cfzZAxxdnAuAS3ZVRjPxuymC0MPR/TM4gx7SIse4P4C7aTD75i1uvmGYSAuv9NDWyu7bFEt0PUdS8U5/+hjtpIdU2LxUPETw3CGjthWkZP1k+gEJpSAAQ5CWPpWc9K9XKGczpHf0AVqgXVM2F4qno0zXyTqnvxEltCEHnvSwM3JP0oSNhJggejzow+l7SO7F6J0O0HHw2NDRhdSlGs18AydtcPn8LboNWc0turJVf8ZhBGdIyqyD0i3k/ShJlsTY2kG1LpHPUzQbpnNzk2JjrI2i+N6yy2JY08DH/T97AmcUyvAx557S1hgnffQox7+Z4/u//0rSBp2CPkjqISbDXgL9SY1n/+VP4R6xbla/1Z4XIWkDLN9M8e63b7C52UhKJD2/6C3VoMI0W2BwfoBnf/Vz4GyIOYFqDBAmYzAMiv5VqBeIUMChqTsBt1mN+esplu+XaHMml/IT1KhoeN8HRhcHuP/sodxL8+kSb759h9s3cwR1LImCCb2DXTLhMjGHH14c4fjpffgHPbWiaJVoUHTUsdBXk3uuspV1R1NoRr5kszOrhfGj/BE72TBftsEvxvHD9pfCEJIwl48AKwv2G2BimzJmFCZbpq9Z0woGcxkgw/ZB9r/5mdnryLBQDMJVbSIsTtYM0gdRcaD+i9LrmOeAoxw+C6y1VLhCKwIr7zfAFJdeqnTIvjIefDvASj2LPvjaIgXWJ6qDH+j+b/vyD/9WUEtqDUlyVR8ra7ruBI7IO/2Qa0SJuskFEA16Y6y5nqQevrnMcFfFuC08rFoPNfds1hye2rAQeGftqiQuHijPSy3DIg7JxbTe10GQMNgksVD3RxkgMlCKRJNyiVM/w8+PHXwyrHHYzZAg1aEYr5XxwNRfZd1kab06AN1nsm+vp0le32f37F9//vtHktH9DcimTH4EiO6/HkO3lPCjDCu+5k4BoPeOHRAJwGcuqACRkpKXKeHGeJDqMFDBK6mf5BjYL+s158BP5HhisUPgTvfkfXbX7vcpk6dJDGslQ+gwwzzpCx0gL3VgLfewkacK3GCkqayH1eDdSmi1W9Ahk37PAmbbMnOP5bfPZtwHEbVeZVCSgmmy/huGmSqg9jhf+95z/3YPsLL+BB/Sw6xnhhqS2w+nMjeNtfz4Jti/5n8IsLIPl9U2G1ci1DTtc/tCSxycXGBZdpimBZYSSWwkT4ZlRQq1ZUBpNk8n5upRU6NHmc5yirAygJUk9hiGleo5jB+MswWsuCoLWGWkDSyWbDOlBgUKTBG0ImAl8a6kAkvkPAErGrGqjIObLQtO+SMbr7IbrC8ELwoHtpQAuixuaFLJJo30uJy09ELSyQTAkCQgBbq4MHqccpEFMGDUqAkBM1pffSiU/q2eMsYImSbVBH6YaiFUPDVytNNcKUv5sEhkea0Ls8SeW2dNdScWwE1pC6Ltloc1Crc+VgpYqcZWUGB5EIy22JjtbqcB5rU05YjHoR5hClgFClhRZiiTAkWQ+UdlSTzHmWyk0myIVwR58aWm+q3WWNzcolitRQ7IpBOVaKpEQlKnGK/cQNgzgcPEnQIlJUBnE/QenuDo8ydoKRvkQ9+0CLJapquMKqYp+oRTLdKFSZPldCLxcXB2jNHJRJr4Ik1xe32F1WIpSYDjB2c4/uSRsKLoPxaHiUyCpbjnPSc5ptqE0OAdixSvf/U1vCUnDvRHYNqHj4zg0zBBcHqAs8+fCsNq2daoCJxSDseaWDwiuLDxvOl0lSlgTlvCa5ii2WD93Wuk766R3s0RdS76BGMFQKNXAVOCWoSTIYbnJzg4P0E8HkhIQV4WaNISUeHi5a9/i9XNnUgWqbDNaaSXBHBHPbhHA/GDCg76cp8KY6BtUW5oQlxj8e0bFLcLbJYrhEmMw4fnGJHNddiXxD7eyzQ79+cZFj+8xezFW5FiElQh6OIHMVIi9D0Pg/NjHD55iB6lhAkNIl0BrXhNe1GIfD5HnwXp7QLf/e0/Imk9uX/7YYIizbTxoe8a14hxD1lbIm0oFa3E34uSSXpLBI0jUkKa6PNeckNPvUT6EQ4/f4TDTx6i7cdgYjQ3ZSab8sYlCOyzgFlucPv8JW6+e4njgM2GRtvz/i45FeHwf0xp5ACTkyP53as3b3D56g2izkdEs3f6y/mOplvxURv04FAmPB5ieP8c0eExaJf6brrEpuywSitkZaNm7ASsyOoTvxeVVNlNWDivTL4RhpEvgJMwr8ic2fokaeqnlQ/qOq5BFdy+CPwS7KJETXyQDCtSNqn9KReBc4Ljtr23lHlOLQWQ0rVSASqVUXPP2TKtBNBiwaeJM1qoWGq4bsAEq7jJV1WD+WKF6WyBTZoJICIUfc7/TPMsTYsAbcpWInusR/YF1wNeE1+s6iTePuZXAAxjpmPu/JX2N+3fRYPe3xuVUacFh/V0sNPKPchjd34MsGf3adnUjYeWHLdhzljw6oMqVi7SDkrZfk5Z39sPACuPSIgBrGxRYgErWevlhjHGtPRisb5BYmBvZEeyv+ikT2oAfj6zF1q2FJ8LTcChrNtDGHEQRadJnextBx2SJsV7TiU3ljUk+5rhJqq9rQWsWICrJJzSeu7JBKze5z6+umvwcuXg8MmXeHhxgX67Qdzmuu9KQ6BAIn+HxsF5F2LjRXi1KfAPL9/glhT53gjZppA0UqVQ8f2U5WtZcdaXRaR3Ig2JRZLto0Q/m+LCWeO//tPHuAg3OAwakfsQ3JD7WGSzmhbKdUHuBUkF3E8IVJk+mTOUM/E5UiDPNEUmjIDPjf66ZcVr06BgkouS4SqG8Sh1mC3Otw2jMY9nIS4fzYJWRp4jPiomJMGweQwlc5sgZVlxlIcIo88AVvxcLmuSvYfC3vf2W9uUWANeizH/XhqWsuHVm4nhMAr2urKncp2jn9+6bDBNS8yyEpuG7OEAnU/AysVoQCapi+VijtVsCZ8cd9ZhqHAyBr54FOGnF0Mc+wVmz7/H/LtLFNcpnI3WM3VYo386xL3PHmJ4f4IqIR1Xh3dcw2gqzNqjWC+RLhfIVxs0ealAo+vg5OlDRGSxRpQu6trFIWWzXKG4nOLyn76HO6/grFo0G/qnkqrnAAAgAElEQVTK9QTYWdPz5ZMJ7v3FPQSjEE7t4fr6BjfzGzg9H5OLE0xOjgWAq9clZkzIu76WIcj9p4/EY5FG0QRXumWJu6/f4fa7S2ANA1gRj2WrU4lPVP/+GOMnp2gPEjRJiKDfE0aN443R8JxJA2VYVkbqxfRbri0eGctVDuQZ6tUS5XIpNVmXMhSplMFiXeqUnWuBsEhpK+HpAMfKQln3kMlCL8dw0IPb95Ec9+H1OeDW+4JM8XK6QvruDu0yx/p6CadkpLD6urmhCzf20PZdkARUEKCXUBBf5Jhu56GrOrR5jS5v4LFGkEdGpTismxlswhq6iTocf3oK7yBCcnQANwrkWZBUubRGcbPE619/Dzen3ykHz4GCqWRIElfrVbj455+iO/TgRsrUHHgxosrH9IcbvP3mDZpVA7ckQ07l1hVKrJoNRg8O8fgvf4LuZIiN0Gb6cD36aFGnm8Nt14gYKMSU9LJDeVtg/maO1fUGXa7KCPpRuWELJB2SewMcPzxBf9jDarHBzas7LK5XcApfTOdDAXyYrlnBGfkYPT7GwaNz1FHMuALxh6vaQAzXCVZRLspeSTyO1XrdDDJM0ILxqVEwXZ/2fdBKAQ6VLgu4/ZEtgay0e1YCFrDYJ0xsX3PbYGuBYH+GbyuAlXkPBT6U3aq1hA6O7ABmG3xhGJzi2yiAuwFMTMMvXlVia0BARP0nJWHdMLxVocI1kz9D/pElgBjm1TYRUAc1tucW3Ml+JmHacF/U2l6PVT71tpbT+sMwe34EWBGpIgJslKxdibarJXm+iwaYVyHer4HvrgvM6giz0pW1k4CV9nbK3GxbpkB7EngmYFVViCdr5DmIaC/BAacBY4T1bdnoTLBjuIUETbQKWAUFvjxx8GRQYdLNkTiUs6lljEgnjUzTcHNMX60p8x8DVhYo2TGHbX34oRLpjwFW+2zujxlC/ABcC+xevS+1I0tIDPNFhmcYhTbx1u5fXEsIWJnzY0Elm7AsvQVVJCLbV5sEGfrYhHADFm3vVXMTaH9rgaDSkFH0c+rPksygSqWqYaKDQl76sPGays4s78l6TIaWQuYwATim0N6Gr+zdc/aZs/v3/xvAiih+zR7uRz5W+iq2NpZ/7wNWu+ntjqkjH11OlJpt2WndtmiQeuHDm2Cv/thSzfe/t/9vlQqwONOPpsblPhqnJ6DV8cNnSFsPi7LCPC2xTAuheHMJpJeV70XbaHYCK5KC1rUCWMVtiXp2i6hmRGaO0Kml4QjoP0Jkmp+dyXb8/LwonB4L+mE0mmw4yUKQRcugQlvAykRKBjFa+V0++cq6sgwrXmCVPmrBSTYYjbVFkiOmeaQMMlGlRcDmW4CrAg4XUU6l2AASiOEdRFBEQCtFNglY0dAvnoylwRbARCj6hjLP6Tg3cEmKMvHmBEQI/khqhbn5WIDb1D6pbCkpUJ8nSX4yVENbNFsttRSHBMT4HvTZiJRdxc+k/lXK5rKxs7tl325MusJK0p6AVlpw6u5BlhYneB68JBHgSgAr+lqZB043F1YSJYmlUqg4RQUnU7BqcXmN5e2deHxQ4sifF5kTF2TTuTERKN8UcMma6RwBJMgUYPJMO4qBwz6e/NWfIjweo/Ed8aIIyVK5XeDq6+9x+/wNJv5QEl1IVW6cVmRcQT8SU3yhi5ItQHCHjbfnID4a4/TZEyT3jpESVI01elliWu31Yf1NP62iRpg1wrAqr2YIayAku8hXhlWXBPAmA5w+e4zk9Aipy+Qj3uAxGhpt08NTthI1KafuHGRYdSX8rkZSVeivCsxfvMbt63fo0gK9zhPwTppf1xXjeHpuuYMERwTbHt5Dj5LGqkS+zlAvcrz/4bX4T1E2xwWaEjZ/lMA/GGD48Azh4VA8rQjgEjSkqRLBRNAb5tffSYoPm9vR0QTHjx9icP8EZT/ApuUiRvDZQS9vkV/eCbstmy6EjSAMDTApqETuVggoX/zkAkcXD+AOh2CCtBNHUpRw42SaU59+TjcLfP93XyHi+ewIQgTiU0Y2E+9jbxBjeO8Itd9hU2ayBtAMvt3kyG4XcPJa0gVlSslnNPCQsaIc93Dw2SOMn9xHzVRFKWZMQibvWz5PPPb5Arffv8T0h7c49BL4UjNp/LtIC2Mfg3tHAnxOTg4FrH7z3fd49/wFgtpBzPSdhsbfHrJsiVrYcD6KwBUPr+GD+zh89BjoDwWwWhctlmmFtFDAqiAgJICVpmrtx/HKFE5SAimT8WSiL2zG/eRRUyiKd5AwfAxbx9D42WQTrCLI1e8lO8mhBZP48+b1yMazMIqlxCv7SwErStL5fQIYH2zMJikmincptVoY7GRj3FDJ2uHfaVbg+uYON7dTbDaZAiLiLaEbOMEUgqC2uCBQF0eBAFOU/pFZRRkgv6LQQxTy+8w7iMSvZX9o8/Gm/Xv3Ptl3zJq23ZgtZKW/xf1j29Ab4tV+g0/mnoIsdpKnbFn5XTPt277/Hotre80o0eTq0OTCsKLpOgErrqksfPS8C99nD7jUibkwn5h+ybXNGF5zWsZnYrt/WMBqb1op/g5WrmsYWjzxQRgro0qOWRkNZsAt10gMdo2RvjBuCPIKK5eFYakTX8KHkmhFcL8TaT33kctlgXeZi28XwG3dw/HjL3F4cgK/WiBsSwQCCBm5gmmxyA+hKL+KBriqgb/74TVerTLUQQ9UgwRRIn6UQiA2F0USlAyDQLwU2WSSpR1EUlcEbYZg8R6fBjn+mz95jMe9AmN699DcV2jmCkdy0CQAOo/YAo1knJFBIA00Py+DNVT2TcBKwd0dYMV9haDJ7n405rySDKySDJpry/1vvWWs35m9vhZkNM+bBaysRFBtozRQRlhP4m1hfTX1GvFuEfN4E+qgJaMpniWV2dyhwtLcJZAK+M3BhGFY2WfMymfFH5PrutRT7MB5zghgu+Jtx7XuZrFAWndYFpUkBGatI0lX8CNlgHotEnpJisdljdCnRK1G4pe4f+jir39+jIfDBt3tG7z+5a+xejlDkIUIqYdiAps7x8mzM1x8+Uxk7EsmD1NWnAzQsi7gwIgDyGKDOlujytTqgTUfz9Pw+AgOA1cIjlKa7vnokYVMi4LbBd784ht0dzm8VYcmbZDEiQBWlM+NHg/w6b/4BO2AAy4Ps/kSy2wFj/vHZIg+EzgLD5urJd799gVuLq/QP+jj0U+fYcihkOsoo/pug7tvLzF7eQeXnk2NL/eRCJaCDmmbwR2HiE9HaEYhgvEA45NjhEMm003QOqILUEmgpHSq6wxTmPlfXB+FicrQF/qIppkkYTtFiXw6hSOhQjxHpexHCnxpbS7/RS/BKEQQh4iYpt2P4fdimSCEvb74TkrN4bgIy1oM66fP36BZZKgY1EKmD9nBYQAnpNE0UAYEnQgma4o0b0IFU9l8M6jHBKQI+sBLreIm7pmUlEtYgd8hmkQID2IcPDzF4HgsDKtik6OabZDfrrC5ZL0ANS43puzi8cVardfg8C/uwTuOJEiJHI2Y1VfW4e57Bax8SSn04Qjw0aByStRhg/HjE5z99AmqSSygkeMlJvCB6dZkhqVw8w3y6xt4aYNmVmJzkyKfV+gqZd3x+tBlpQ1b+JMIg6OhmFyXmxLrmw2KRQFO3ahCcBi40xVo4xb98zHGT08Rn51gWdOHNUTVevJFqLelr5mkuBtW7JZ1uwOr9PE31iK/Y4O0AyhJmRUvJvZ7O0uQfeayXBlhOCl70653wvY1TCplhKiMZB+wInveso9UrLwvG7NSZ12T1cCGIVTat/CzUe1gQTdJlzUeVWKubnyMBTznUEGCIfSY5asle1/3Qns8O08tPSnc8ywbW+sfI6mW2sFuDnbNVB+jD1jde8FalmElLCva33AzCchc5XHW0j86YYLci3G5Bl4varyaN1g2EZaVg5y+uNyTBLAyDsL0oCKIQuCmLtGVVDK16Ace+qGHIZ9Z462p4Jlm0/P4ud5Rqs1awcuXOI0qfHnq4VG/wpgMK4d2DwpgbxlWhpkufY2wHnYKK3vc+zXg1rvRAKIf12l/jFBj76f9mm5/EMl3VzDVqHyku7R+qjaYZVebydFLj60WFk2pKg1J0DbPhB3+2vtXcC+pc6zZOY3oFQL+sCZWSp4AVkxwJmOpqbYm5rKeW/NKHU2pB6XUTwq8av/NYYymD6qFgwanyLosJKX9Z2T3vNnHeP/8/DHASlgqlKlLUvrOeN2GBNnXsiWC8+/+1f+0X/+aD70DrBRQ+giwMlRJ9XiSin/rLfHxgvHHbgjB9gxgJTY74stLIjEZEgkm9x6jCXooHI0knq5SrLMCJanf3EY6Loz6+cTLglRETjnaGlFTolvNhWEVNjSbbpRhFSpgJei4FEwq7t2BLARadHETBNZMIyVY2rCsROImZuPKsLKMoIbTMU6IxRtCwTh5eaGpE7CqUXHDk41SAauYaDQLVdnM15IQyMkUqZKyJombu9LdqaWXApNSRs9D//QYDaeUrHVJ1SbRV2LGmR5TC2tIaImi/9bJlTRJNg6UgJVF7i0ab6bjQicli0qALI1lUqmB0u4JboVC09eENRYQNiWQi5pqbM0E2iZMmkmApUaK9FDYWlR1KNLb0SCUwJ8AVj1JWBNtOL2xTGyqAlZcLgoEjGcuazHRLqZLpLczLG9usZ7NMRwMZHGmaTXN1L3QGOtLAe3h8u0VmrwSNhOT7whwVXyAB5HEQp/9/JkAKG4cINukiJsOYd7g8pvv8eIXX2Ps9DQm2KRn1QSFSIFN+Hm5qLMI1aKcIFM4HuD+55/Ka26qEv2kL9NFKYDIXogj2XiFAVa2iIsW7796juWLdwiKVtg1fL2C5QZB10GEs08fSzJdLh5WnaRXApHGsjdGZssUOVmcFLRiARk3NU7gYfX6rQBW5XwFP6fJZoeIDaJPfy2yGkt5P/o5Tc6OMTg8EHCH9+P0/Q1m11NhhJGyLosJm/ujEcKDIQ4f3xe/LbKyZGMiQzIvkU3nqOZrXH/7El2hRu70rzp+9AD9syMUEX2YaCjtyQR20Lho5xtcf/9K/MDEv90PZR2goCtjMRV5GN8/wenTJ+ifnaAOA+RclPkscUKwyYRhlb2f4cU/fA2/JAWfEyBP5BsEqxxKvY7GOHt6gTZi266MQybCpLdzTOldMl1J0g4bRwGEAxe518KZDASw6j88RRUHqDw22eGWsMt7nWzKarHE8u17rN5eI0gbAcCYVCgTe957SYCDR/dw9viB3EtspK9fvMb7718irNj0emhoCsxhfuyjJDAf+qgiH2XMxuIYg3v3gd4Al/O1FAXLtBRZoKQHErSSibaRLRv2o2xoIktVcICTs8nBwXYNs5ReOxLdZ/UI+GxZm2SGSFKdKwCxLTRlnRd/K50O8nhLeswZzwne8wQArOSP/y2AldmhhDFFcNw0v/y2UJbtGmt8F/c3SfFBYj7AOsUlI8ZvZ8iINpgkOkoM+Tms9JGbJ1esXhIpu8pjtLWHXkTvlBBJTEN6pigGAmTR32qfYfVxgbP/3x8DbpL4J2uaJVb/bhbUfj1vgzPs91j47QAALYz23+fD/ddKDU2hw7ejpGEPsHKaQo7J5dra6X2i18ek/lgPEQOkBVFoGG+63whD13gSkFHMPXkrL/uYYWVYzASE+cFFPivyeoLyNIUOjam+FupW/rGTeUjiiIJnZFhxYCOSQLKraCitgBUZu+9XBd5uOjyn9aA/wemTLxElPfjdRtZCeseI9N78ET8I8qFoRtQbY+FF+Nvnr/D19Qy5m6Bs6HfWM2uq7u+yJVpKAE1pKRfzfFlbxPcq8iUNyZ+9xZeDFn/z5QUe9ypQ1Cz+VVYqJwxi1jNkCilrUUArzjRsWqD8zeaJUjgro+VkVRlo/BKZnvHL0YJ7l3xsGVYu40nksOkXpHWCZRTwuwStrYRfDdgt04r/ZpPqohKmgMqCOfAztmxyPqxHlXqMchqvALdcNWEV6+tb/zZpMEzSofXtk6AUY69gulFtEqR54vllop+yLcnqKMgcTnNsihLXszlyekzWLfIWKHi+XDLiub45MsAk+5bnkNc8CRORxQ6iEp+ex/hPvjzCQTvH8vk3eP2LX6O6LjF0x4jdoXhJ3VXv8ODLR3jyFz+DMxnhll4cfoyod6CG0wKesrjJ0VGqVaVwGoIonHh3akdBGSwT1ehhFYaIWFduaLa+wLt//Bb11RruuhOGFQcJZD+n1QbJ/Rhf/M0zNAPWYyHSvEJFyCAKNIChduFtPCzezfD2mxeYTacYnR7g8c8/w+DhmQZapgXSK6Yd3iK93gi7KuBAxAw+KZdcVxs0sSN2B90wRP9kguN7ZwhHR2iTY1SUBAoAsgOsOKwjICIcVqeB76inlS9Dm0oGN2xwy+VU/qbXKL8EgKfCV2RAjlxf1hoCWPU0GZv2E8JmpwVHa3zuaF0Q+gjyEjff/iCAlZPVKNIccRIjGfaRDBP4HJz5lAJSwtohJkuS9y9rawvoC8tRC9WqKOX/czjF+ShBzTInsCYLBlq3gj8KcfL0HAfnR8ibEjMORa4XKKapsKWE4dWwIVV5vNb9QB036D0bITkfYTAZK+spa1DNCixez3D38g5+TY9bstIdMVOvnRLeOMDh01NMPn2Adexws4LrRfIzBFT8hv5dfP8plq/fweeNv27RiCzShduyCSUY2KB0SjixA3fIJGKOKoEmrVEva7RZJ+/Ne6muC2zqNfwDH4dPzzB6eoJuNMY8D1B0kUi7hGjQcZCvzyGfcpU065qio5edPI3Pslzv7f5umTK7dDWC1Vwz7HooiXHG61FBarUNsF8WlFIF0M5D0m6M+4AF91L6jyrDRAc8++yqbTq5eALp/7OAlciPyfqUJGU1SGdvpGuv+lTZfbMiq11YsGrDokmBCljtXCZl1/4RdGdl9HZP3yYumsGA9afasdOsjHDnmbQbZhnpmenZWMA6ZNi5lLXRbN2TtWvZBng5r/FyXuEm97BqAqQ1rUCU1CHSR7Hwoee0K0Axe26/LeE3JfoeMIkDDEMP416MiEFhJpxHvbwI4FXIqhbTVJPHHQJWcY2fnQZ42CswbGeIBelVFrr1pdT9SdcZIUEwJfkjkJLnSgk2xht0j733MRPvj+ETH9Repj7YMq1kIzMKpq2TlwJWVoqpFhjKZrL3rg7zjOcq6689dvxun94NbuyxKoDEQT1JF3r8HwNW1luUNRjPTfMBYGXZSgZ+FeEU12grP+Xzx75dVWQu9yGTDCiAlQlDsufkd7HP9oE9PT1W4aX7vQUQFeQTCEwAK02V3gFWKoncaQm2ddm/+1c7D6udJHD34PAaSYMgMYZabGwXDBM9rlIRvUHsnx1irJPx3/VHmR+aZEAzdPWQ5YPPB4HRqDH6h+fweiM4yQBp02G62mC2WiNjNHzrIBCGlRrCyxdvVjKW6DlE/eZmJQbsfp0hoIcV9epkjFAnTwBHdPc6zdkBVpqgwJOq1D4h/QuQwqmBlQb+GLBSkEXmSsarSVBtbrzGZ4VTJDZpBK3ImEoiTwErntc0RbGcoykyMGqckhQ22lKFckOtFLQSjJByCk7jjo/QEITiuD/QY2FBYyferknOIUtDizydRHDBkQdp2/Bo0aobqh0XcyM3E1p5wHSF5eJszU5DNvk8dwSCaLBMxoV8KVtNQCt5tFRlq3HVVoKksdz8jJwUi29trQ8Ti2E2H2BKFXWTlECKRlyRZb3heaNvkDD5Ma+QXk+xfHOF7G6Oek3jyRpRL0Z/Msbw+BDJwRBeEooHmHy5Li7fXaFYpcjuFsgXKzFS5PkhsOQe9IQtQ7YNJ3p5SuAT6Hcebl+8wfO/+yeEmw59cTXS8yfhAQREhwniUR8BmTZtjdVmg+lqIRLOT372BSYPzoWlRCJ4lmYisSMoF4+GkgApk/qiQVJC/LJuv34BP2/QC5RRInIzj0lHHc6fPcbJM0oXI8yZeCgTShYRbAYYG+2KYEbAFzZSzOLks9BWOIl8tIslNjdTZDczlNMlujUZia0kILLJ4PS8EG8lygQdeExVislWi7BebpBtMgE4EsoEeM/2EwxOD+UcDiiNFDYv9V8NmmWKcrFGfrdAMVvKOaeJJe+KsJdgeHIoZvdNROPOVhg+dV4godadk/KrWyxvp8pAY0IfTeVpBOnUKBwFBA8fPcDk4gH88QjLppB7U2SteYleCSxfXePdr7+Hx/NLgMZ1UfA+TCI0sY/h+TEufvpMvEhKyhkoS6w6bK7I8HohSYHCiiJgxWeJ6UF+h+B4jIPPHiM+P0IRagABkcqtKSVZIQRIshz1bIFmvsbyzQ3aNSeZlA/7wtCjFxoBq9PHD/Q57YDrF69w+cPrLWBVl6SjK/heE/SejBAfT4AR79sR2t5AfKyuZmthWK02ClgVBKz4ZRMDOcEUEGL3JZJA8avycXLCuHUF3WXDMoCSlTz9aCpkmFCW5sxiV5phAyZZibJlbEksri1ADZNqa6ze7ZhVWoSoxMCCVsLKMbHWMqEy6TeWaaXTVXrJ1JjPl7i8usXddCHFoy38qjqXYyPwSPDdpQTW9zDsJxgPe4jIqgoobQyQcFoYB7ous5HiM2gmZHaq9zFAtd1o92UGZkKlNZcOh7blh02JM1X8B8WR2ZbNKq2/JVWxlSTs/R/zfruCbDujUlaS8RVRwIpgk3pY0XQ98Ngw7AArleDp9Zfrap4ZHhtlvNuJoEm+5d5T00CzKqXZ+d2AlSkqCaSLFIi4knpD8stjyEGUyLVigcvrZQNELGAlDCvZvBWwEoYxB0l7gFVDaT1cXK4LvF23+HbWIA+OcPb4Z3CDAFFQy1rIsIn9dkEp8zSFJXo5Qhr18R+ev8av3twiJfvbSQxgRfCT0nqd4GvkN68D/QLpfUbZXSPMay8O4BZLRIt3+GfHIf6LL85xPykRNfSx0FXCDo/sxHZ7rAbM0vRbw8gkSEBfT2mUjOG6kZMIS9EkTu4m+CoHVDBCC/+ATAg5dp1W8zOL/5ApFnnO7Z6t7HeVBbLZr+AjZSJYx3pNJZFcS8iI0UaDHismCEAAK236BMBW5aN4vqjjAWsWIwOmf5mwybVxFdYN2Xzb5kABPcp9helLsIP+xkz961wsNymmczJLC6RktNNLRhKche8jNYTUcQLSkWFFmgkQhRFiWjyUaxwOWnz5ZIS/fNJHuLzE/Ovf4OY3P8BZORj4QxmUVk6FRX2D859e4NGffwn3aIKbqkLuRQiTA7herKEnXF88MpsLOG0GgsJkcUk6J6Vy9LHxEtQCWEUiKcMmBRYbXP7qW+TvF+gIIKT89Drl3lQbhCcBfvZffY52yHqWzCsaJmtTypCeZlUhvcywuVlj9v4WZV3i8PEpHv7sU0SnB6jQYP7uEuvLObKrFdp1I+yqMGAAAu8I7g2OJPh1lKwNInT9CP3DCY5OT+EPDlAGBwpYGYciuZYmGEZYVmyKqSTgF6U/3AMpdSEI1PKc8HyQmdFIfSBdvBKeZJhMoIp1nxj+sr5kEq4IFel/I3HGciP5QYNx7MFbrXD5zXdYvr5C1HmS8hwP+xgej9E/HEpYEQeDLDMJoUSUhxpLBiubtZJzYUDQq0hidmtJeazWBUrWlvQYZUmRr+EPAxw/vYfDR6dI6xx3d3fI7jZoVxWSNkFXGLsL5TQIoC/OQ1GD8F6MycURRseH4J6+ul4iu02RX6coppQqx+KVxhqE8p3SKRAfJzh+dg/DRyfYhDTOZgiVJx5cIe/rosLy3RXmby5lKBaS4Fl5Yn/h0LSIA2GOKVwOPWv4gwD+IFIJKPuqtEG37kSKGHihrPdMn0zbFOFJgpMvHiB+OEFJf7gsRtUl+my1rNvZH2mjK4N1WdUMCG4ad7vv8TozlMAOXBRM0h3TsoQFsDLpxRbsJhigYSwGCBPLAq3ntWfTNY4gumUof8ys2dGQdffYDgssaCWlm/ZBuj/rzwjQTjCMa5LIwdjI75LTSSjQIYGukwSrWKOWJdOadS/jHa4yL76HWhdY4OHjgdMWsBJJn+l79kAA27PpHmxl3zuWlQy+t5I0w+Qx9R5RWCes0bnqc8jU+8yJcFt6eD4v8XrZYNHGSFufQZ0CGnEAKH0+hymdg0IsBdSGJ3Ho6dtiEns4TkKMmDJOVYlJW5brLcfvoKhqGSLcrmukeY4uW+Cs1+CnpwHuRTl69RQx5afGoZ/7qtRYwprYgXIf4w2WlWTxAAuQbOsoAyDtg1y/F6Aw/2OfMfTBv0XSrh5qRrSjQJUBrOS+Vz7PloItcj9J8+UJJbOd+4C+gAW27H1t3AG2zCeCVfwiqKR7+k5qqD22DSZiuBE9mhUAUi7cjoWn9Z8yrMiyU86b/Z5KDuW9JASHL6zMRbmnhR1vGf0/lmLKkewN/v4YYGW0/GoNsZcmbgGrLRZhroXz7/+1Alb6aFpa2O4Siim6mGfvACnbYNiY8V1qkS4Y+0jaH7oZWKxw01FqNvlLlL8RdSdDKUCNCAMCVv0x/D5TtxzMNxlmqw3SvBB65aA3FCNP8XViscsihA9RTcCqQkeQoMzgVTk8KcZZ7Kg2WtKviZBLuuaOYaVSNqU3ycmXPdS0FKwIDGhFwIp+QQSOWHTwi9HyBBvIsFLZHWV5bPwdYSvVRYWCDDFOaZpaTNfZNEe8YJkCVjUBK4JYIUE4Y1TMhZDFOzd1cxNR6uAPRhKdyskTgQSCVjLtpKyPnhac7nJxNbHjPC76RlhAjrLBPT7dbkJvbgqZbhqwSn2m9CGU+pbTHPGuCuASMGNzQiaNvD7BKgKdaoAri625GT7w02DRQjCNuJhUlTxPCmQqYBWjC0K4cSyeXZrGaKmxnOivEbPIXmZCBae/VLVgnoUnQAZZX+P7pzh4eE/AjJrmlhZQ4wJIz6UVI4TvsLii39VGVgGmB3nDBKP7J4gOtNChtMOrWvF5Wl3f4d1vvkf64hZDJ1T/E05iyK6KfbXAar8AACAASURBVESHA4zvHePs4j7mmxUury7x9upS9N9PPn+G44v7KnlarrGaz7Fcr+FFIUZnJxgdHWrSYtkgKjoxX7369XN4WY1+kKgRKadeTPJrChxfnOPs80/gTYZYoxE2YoMAGe3X3ESm4DkLHvoskY9ERgGnnl2Jg54n8lmX09npCtnlHQomIK4zkVky/pi+U7yepE+vy0wM+/ncSOQ9GYVtJ+y1/mgoIQDReIDe8QROEgpAyOeA3ltdVmD17gb5zQztMkW1SqU4V1PtSieqDBIw8lLWo3EciyE6zdw5ea42Gco0kyJV2H8dWTwsajsUTYk2dJGcHGL88AHik0OUIU0kI32OsxJhWmPx8gqz7y8FhGIhzT8Ex9xehDJw5Jo//pMv0IVML8pEWhQ3jgB6N799ifR6hqDivaNrBEG8KnQQnU4EsApOJsh9By3ZBvIZ9d5n4xKw8eJ9tMmFzfbmq+coF6mAkzzPPObSA5KzCY4e3sNgMpLXuPzhFd5/9xJh7UiaEdcB3mtFWwCxh8MHLJjvA+MB8sDHuoOkYs0pBSw7rNcl0qxGWShgxWh1FlD0G+Mzqp5U1lhbJRQEGw4PD1XKYypIKwWXQsisb7a4lE3GGMryeRfGq0mNsywrBazsRqvF3nZCaQYgthiVfWRvA1HAKtgVTQSxjIxvB1jtb/6OeFXRbP32doqr6zss1ilqJmax9OF0jnNDglSBL0wL+lORTTUaJBj1E4yGPdkz6HMj4Q4CilnpIQtSZQfuA1Yfs6x2xeiHCTUSG28A/N8HWNkh0Jb7s/Nj1zpJpDt7f4yPod3Td8WDfYfd3yK7YPPUMbUsQ1WspJkmYEXmL68vmZ81PWZqbRK2sgJzzPSU0eGUyp+lySPLpGRUPEMlCFgpbX9nuq5XlQw8bq4KyijLmYMKrvGUBwZxLEU/vT4sYMXf2wFgvlEE8D4p0blsBz8ErNoiEwbQdVrh3brFNzcFsmCCB0++lP06idV0XhiOezuh1pCsZRw0YYIsHuA//vAWv3hzi8IfoXaZMhihaTJNKmZUvTSBvDl4fASsNACEdU5JiWLsw8lmGGV3+BcXI/xnnxzj0NsgavMPpH+WfaTb7E6yz+m+/dIGy5VELy4aWpjrs0RmlTKsVM5pX8deJzmHXO8og2fciDGAZfEs5vXy/3ZFqQJc2oBtvVkodXciLLsYJdcjYVeRwe3CI7taQCvOmTTNWafIxlhBJ1eaEkW/qZZSfKYEVRKGwn1WgALKlU3dxAOzkkl+fhuMMKMfUknAk5JS7nXAbLHCbL1CxtTffmJY9MY4VhpM9TjjPcv71Jq2xxEBqxBdtcT5xMNf/eQefn4WoH3/ArOvvsH6xSWCIkDQBZrs61RoghyjiyPc+/IzRPfPMIODlKEc0UgAK76PDknJqqF/ZCYMLrV8ILCbC3DaeAka+iJ6voAOQVUhzCq8/eU3WL26AVaNsG9kYIgWm3KD4NDH5//pM7hDH25Ith/LJw2WYSpyMc8xfTlDva5RZqVYFZx+dh9nn18ABz0ZxnBfSW8WaJc1AibiUeIjHqmss5jgSUCyhd9LaN6HJgoRDYcYjMdo/QQbELylTyEHEzbmnPPVVgBkmqgrL48gqFpIcD8lQMznLgi5btRwea3p7WQZCYZZIQoIG6BhgEeaq9N/q+Ze6PakYfb9AqOghbde4Pb5C6SXMyRMzKOb0riP/slY/DcZVkSQoKXMjUNRpmzqBFhBFi1XhZnAtYzG0R1/hqBoSjP2DdLpEhU97Fi/ZWsEw1BM6ccPj1A4FdbrtYA+TgYwtrllCS4MLn5pMyl1d9AimAQ4OD8UhlW6zjB9R3YWk/0auLmLCAlaengKy6RG1qUIDyN5v8H9QzT9WGpuAtyspcgEK+Yb3L26wvz1NbpFDl9SoMmEYWIv13Qer4cuAnonMeKDRLzNJD13nqJalPBSR8zWKWPkk5o1qZit9x+McfjZfbhnQ6ROgKIaoG4TAfb5HEvgxR4IY3cmWYWM8bk0xzLMI9mfe7DpPj8ArPT/qyTQSqa0g9j1lxzyfbj3bv+/AeVpb6D9wod7rwDqeyCBBc3UmsG0WHxf/r7s0XucFjKk2FsZNqB8Ttkf1RfYmmRzfUuZDErpH9cLAqNSDJgAKRm872SMFrCzjHG7zm2JBOZk7kAAPa59cojWUkbybQaB29e159Gcs45NV1BJ4h9ZTJR2Lhof7zPgxaqTv9dOgpyOfmYPZl0oYWdmL6C6AV2NqKsxChycJB7O+iGOIg9Dgud1jlg84sznlKeeZvQN0hqYlZ4M86v1FPcGDn5y4uPY3yCupojcypArLMOKWysXQOulpNf0w+NXVp2tZ+3Ax/6MBbRsTbYPrvxBrGIPhNkfIkqIlGy8ysjknqJDIcud22NYGUCJQCfZREIiEUDJDhptLbdjFqkEXyV6FrCS+0f2r52BvcDCW3/XHWAlYVuy/logSYfoIjEUwEoHTQKaOry27APoW2UTAXfm6tv07v+fACsF8/algQaZ3C9v//2//h/0UljD0A/njNIc7ySBHzKspHHmJrNHyRQkzpiKKbq7P7f88JZgIVfR2IuGq5RX8ERwYWeCSkNmSIjh8TnceAiXWnUvQFbXElNNHxaedPrmaFKMOudL2Unz7bKCz8J5PoVXZPDohs8igcUp0WrSebnRkQ7OG+wPAVY8Jwa00qwIZVkxWtMVSaAYY6GTSVkg0xtNf+Lks5bj4wR/C1ilOfKsQFtXGPUieaAppuryDOVmibbOpTkiYKWjSDU474RlxUVR5+PcdCuXEcOx6Prpm0TAQIA2nkR6ZmW5yNw01UJZGToFtWlPuw1DUV6ryVVWmDCsBKjSuGwemAGEZZEjkCSeVZQE0sOKTboFrCySbyUNP0oEIUNKvbpoiskkFDCgSlSC5AG58Ht9TXyLY7j0SDKyQGmAyAJoNvDLHPXdEvMXb7F6dQnQDJwR9fS36YWYPLqPyScP4Ix6yDjVpC+lbFitNKkslupNhg3ZF+tUFh4B4qIAvQmT8VwESaQmeiUtJV0BTtavb/D2b7/GmN+RaTaLEEcSA8OjEY4enePi86dYFSlmizmub6/FU+T4/AzjkyMpyNdXN5he3+BuNoOfxDh7fIGj++dyrAQ3aUraTNe4+qfvxMizH/bkNbqQbD6V+bm9EPHZBP7RGE0vQkQZVzjApmBAQSyGmFnbSfpdwwQw/o406hV8v0RfNpdQpI7dfINmukI9W4pnUzpbCOWXzzifE1KoOY+RmYxMQCO5/slwgHg0EJCKgJU/UpN1spvYfFByU81WYjSeXt4hKlu4NdksGnPPAoILIsFWAlcEyKxJM33fxBeJlOW80CAANrc1YTk1KnbdVgC5kgylJEJ0eoToeIL++bEYtJZ5jnqdwlkUWL26RnW9Rs9lo0U7fZVmeL0YqdOIfxQBq9pjcUe5Xouw7pBdz3Dz/DWKu6XKQDVfTUzSm8hFcn6MyaeP4B6OkJP8QfNxPozyzBC04/1Totts4KW5pExOX5ERuAbyWqb7/BwbFrRjZanRvJ+SRUo2b19dIqbHmMMkR2W7lUEDdxji5NEDHD16gDzysKhrLOsGy7JFWgEZQU8mH1FuULBJaw1gVSPnmmgkgGwCfWEPBfJFOj9TAC2QxYZzf+OXFY7nR/T3tpg0JpRGJk7pnE4ndUO3xZgUUSb5xEoCNZlkV2wJkMii0KwbKvv2hYav7Cn1uFFFtzKsKLORzyW7moPpbI7laoObmzthV2kqmjZXZACFXoPA5eAjxmQ0wMGwh0ESYZiE6FH+R5Ne8ffhuminUaYIkXt2599oWWq2GLLgit0D96e89vPXvxew0r3y4+3T7tV2JzW2YaZQ0u/uyp79/XbPo8Ds8QJKkEHIdaFKfwRYidyC5tFlLRNiAsvCSxAJvzYKXGN1N9qxdAhY8Xnj32worNnq7wKsWFApAKWAFae2PKdkmkRxT/Z0kU7we0Y+qRM+suL+AGBFM1gW7AXZqzVu8wZXmYPfXKbYOENcfPpzBFGMKGSTrMA3P4MwW+WPFnn8aLnjYRMm+PtXV/jHdzNUySEad6RWwm0hTbb4SRG8l8JPAStKoCh/IlMs5UFwO89mOMMa/+3n9/BXD0ZIqhnCLt9OaOU5Ms+BrIWmUBb/FALHrD4Mc4GfuWTiHN9bVPpqY8BfEV8nAYXM0UhTbifv+rrEEnyqxLm3c7hH3wvKM42vBNdVeR6lplPQio+PBa0yN8LcHSGjhIw1FZ/PiGAHn1EeLBAnTEnVee4WsJImh5/BR9HQg8qRaPiSnkZMuuUwkiCU2Booq1y9NLWBZcFPD8MwirDJUuSUbZFdEicyACXDiuwqDgz645EAaVwzNMlJPT2FVUPmcFXIuaBFQyRrHi/pHBcnIf7zP32Cnx76SJ9/g9mvfovmeoW4joRdk3MAyjBerwJGISb0Lnz6CGkcYiV2WmSshIhppu9zqMLBZQ0webZM0eQZ6SWY3lwi6Q0QDo4QJENJeSNzN2paJGWL17/4CvMXV3DXRCI0EIznOqViYOTj7OkxgiGHeT1hO5Q02iZozOdvQ/k5h5YqsYsP+zj89AwHT05RDTyR+i+vpsinGwQlk+CUESZpxbECVgIqUzbf0+TdgsPXKIYfRChaD5uOUkYmZVqHH2XMSXMjgJW6WcnzZMAqej1T2sr1VPxzCFNzCMZew6Rqib+UGP2SeG+AY1kbCHLyHtR1ggwgx6GsZoWBX6JXZciurpHdrODTzywOZfDoHSRSGxP8alvKuGJhEBCwVFaE2prIQNewy7g28SxwAB6SEVY0qOYp1jdz5LM1WlFLpIgnMQ6eHou3U+Hp8I3SSqdwgMwxgBVBAdYThQBWZJu5Xgu/74qvmB/HWC3WmF/OUEwzuGtiCQEiRCg3hTzzjt9gUy+BATD55AT9exNEB2NhdfI6cW0o1jnm76aYv+HrpIgrH25JcbPW9QSzOXD0yJAfhTj8ZITeYSL17mq+wvwdWfYFvNSFRwATnhjfFwzrGQUYf3KC8Sf3UB/GSJmSWfTRNpGCzuKzpcw1habNcMH0FLIzGwsWFdnJBm+kgjt/qh0zRddiU1lsO9MdyKAegXaR2wEJlgPCmYR6TG0BK8t01oLErK9GgriXRCjLhBmyCKHBhozwmMSLygDqxntXBgTG10pDlBRokFRmmotziKAUVGOVoswqJVnsPt9umKc0VK5ZCn7oZ7BMnH22la2ftO/eSSb3649tjcShsJkwKmBVizqB3M2083BXeniz6fA693HbhFg7MQpKPfnssgYnKGqAacEGIg91lSFqSxzGHh6OYtwbhDgMgIThTlUu6ikBXAXEJijMdFV643lYNiFmyxXK9RRnfQdfnPiYuGsExQ0iShV5/Uz6qPR8PAfck2QGpuFo9jht7bgPWO3Xk7Z23a/P9iukP/bvj5lWUn9ywGG8F7e2GEboqTvyx4CVsqsESCMYa0NqzPB39/N6T/wuwErUVQaYtImLvw+wMqvnVjWlcygTosb3JMtO+nQCYqEAVq5Ies0AQtAsc46NwkLhW4sTmJrzdwB6/D9/jGFlATVrV2ABK5UHbnOHt5fG+bf/Zp9htVse7E+wifhA8meKHrn5jGZX6KhmQv8xYLWTCX40CZbzxhQQldVQ4ypiL4kKJTuYxWuA4eE5EPbhxn1J2mFBKBCLpX9ywePJNp5EAuaQ1UDAqqpQzGbwCho8KmDlyFRd1PZo6X3EqRGvtgVxjOm6UhFtsWcvitLmZM4pgJUHN4jFbF2MwQlY+TSM52fXAk+M+ayEgk17ViAnS4QFRVlglChgxRBYVAUoYejaCkHgIqQnTUVemUaCCmClFaOynBwfm7yFHyeIRn1EI0reCOoYR3+aNLLBr2hqSd09QYqdrENqY6Nx1UbI+pEZ6j7PkiDBqvHfsVp0sxGaJkEhI7ETQ3e+t7C41CtLb3arSTfPipl+iHa1ZKIJDfvYzPME8b248el19vsDMSXll0twxKQFisiQBQUp5ekG2btbAaz4NwsLGmkzuTAPgNNnj3D87DHcyRCZRymdK15bLCCyxQJ9Tg157ejrk5O2z41CNxYCLowuJfuJx8SEHym2CBjcbfD1//5/4wAxXKF5Vpps47YIDoc4enIfp08vJL6a0/9NuhFPnjhJRD7X0svp8hbX797j8vYWwaCPB88+wb1HFwIEVlmJaraGs1JzckrYKAnkJIyfR6R2voNZtkLuA+54gPj0CMePHmMwORHdeV6TQu8iq1udSrb0pOF5U8P6vF5i2I9w1B9gxEhlXud1hpIeUwtuJBvUea5eDtx4mPJHSj2nnHWNeDCQCXEyHgkwRCAtHPWFrZTXFSJGMRd8FhuRbL776lukl2SlBQg9mnS2IiuiebYk9HFdYZEoqWBquMt7n5sli4IsTbVZJVBBk1riqTkrcjJdqKxrJNnQITPmcIzzL54iGPSw5sR9sUY7S7F+cwt3VeEg7muUtkgXXHl2Nl2J3skET37+OSq3Q5Rw4k4ZXyVSwOvvX6OcrRETKuNaxCLUA5rYQ//8CJNnj+BOBsjE34JNswLoBOdAFsF6g+xuinqxEsYcC8r0biX+HWST8Z5cFBuRRCaTIaJBD704ETB1dTtH34tlUpqlhUggMQ4kWvrsySOMH9zDCh3mZYmsY6KQj9kqQ1a0wrDKc/rndSI94BenXCUBJ0pgw1CT/YJAWBECWHEtI+hg5IGy+ZhlXDdvNn3qU6Rg0o49RbBLZHYEl8xExsoHd7R3bSCF6LOls++0+3wHmrJbRqZK07mxamIM//BzKrtJGV12Gql+O8DLV28kHfDubibAlaTRmajtpsyQ+BU97nEwGuD06BDHkzFGvViMmOm9wAm6YaXr8fJVbTqRAVhE+mDYpAJO7aFMdmjzMVillTgZK8bE0my49vxuYRPDTrL78Y93UfOTe875OhHWPxYY24kObRSxGnfTX8ch06PcoMyXcFoyrNhc8zo0SJKeMFiKvBT/RY1a1nMtRuhMvxPDUW1ACdZQDlgVhfwtkgyTDiR+bzyLW8aVgllyL5kEYk7/2fSwEIyiRF5f0yEJSLL50Mk4j4cSWvV44ndk1it7L6X7ZDwRsKK8fpMXmBcdbksfv3q3xhJDPPj8LxD3BoidTAIohC1p71QDhrLhEGPYxsE6SPDLV5f46mqBrn+I1h0Yw3eW+gp4Seu9lQTqZLMrSiS9ngzavI7MyhtcBDn++z+5wJ+eDeDlM2G6Kr9L912VJKk8jl4fUvjZ1EADVpFVLqArGcnS3ev1kPMrdYf+vjIJbPA5z71hAnNPZoIp1zaRPJVaJzDwhRMj0xxJ8qBJB+J14YBRiNBwsXYTTIMDbNxI6zHWcfTpYnAFPUIpB5GUUFM1WU9Oc3fSY7EoCVhBWFUijSdgleUoi0IGOgU97GwwC9l+rGOaRtYkhqjwmMVnzWXAQk+axJReoHQgi2PEA/r78D5VwIoMTyvp0QQqTSqlr52A3vT1Wd/i8WmMf/HnT/GTwwDz3/wK01/9Fu4sx8Dpo87oOVkh7kfIqg1yr8LwyT2cfPEE9TDBsqlQaoQXRqOR1LdxSEkkPYQK1FmKRgaJBb7+9S8xPjrC5P4jDI9P4bPWaYCgrAWwevn3X2H+8hJuxpOvl4Xrdd7kCPv0XARCHiPNkuta/Az5HIrvadVh1JuwL5LnIpz0Mb4gsDJBFTvIKNvNa2SLjZh9J0Giz7icOw2n4bCIz13YG6L1QvEBI7OfDc2Ggw8nETY3h8YCWpnnSJpIGWopm0/WTWHusXnVfZFrBptlpglasEoz00S1tgWspGmzMhbacoi3inqtaENKwHeJQVDjIACa9RLZbK3S4F5PmGFdLxD2I+81MrPQRjrg9oxJsQF3dR03wwmmV5VsuB0MPB8xWSX00L2eIputUGW5AF79w4GAgPHRALmjsi+fPpMZ/WkTATgFaGUaq2FYCRBG5m7kwactAzoBrNa3C1TLHG7awa9chF2A9XwtTC8vcLDMZ2jCRmSEw7OJyDOlcWbTWQPLmwWuXlwivaHpuoMeYrEbEK8Y3us0hnA6JOMheicJjp4M0ZswWCXE7HKGuxc3yO8yeJkn8lA+X3ldoHArhMd9HD47x+DRGepRTwCHOifIyeAN+jYZWZqgPbqe2mGE9sna/Io/mQT7UNJJWej+rqb/tqwrGXJY5srez8k+S6sGAXQUWFdzarP3GSayhiztQl4sy8sOkdgTbQEjq6MxgTDalOt9bNmpAhSIFzHBfQKanvEQtEE2vNYaoiTHSAKDJJZqmAB7RcrqrPqEnnT2/eW4NahtTx62A6us1Gx/ACbBQ2Z9Vn/hnTTQyqlsfaSnXz0mpC7gQuPT945eZj5WbYDL3MHrdYvLMsDSibEhm5T8SNbg3O8FsGItrumwcT+Q2oHBZsexhyeHfZwPIgwZgkSwqmNqprHXMaEcrMF4L9DEnYDVdL5AsZzibODgs5MAI2cJL7+VYaLHlEkDWO3qFTG5k8MTD1BeI9kzlcltASupX4109MNB6642snXV7/vbnustGPrBvUqFljKsJCxE1iIFFe09bGteW5fKMEE8pjWYhgyrLXD6ESBpZXoaQENLpp0k0MrzxFpji9iqrK6mJ6AwRAnka51uGVb7gJU+kzTdV3N1n76hTIkXFZMOC9TsXWtMa5ZvnzHlGexYj9sade8c/SHASgbArDUswCeAmPpvW8BKGHH2fLK8/F//zf9sW5DtNdtnRW0lCdsPsb+4uNL4WA8paSKNjdWHND07KdQHf5+eyYJdY2W14ZHhm9FD162PXv8YUW8CP+EkwZdiSTYzcoqlkNPkoG2JrtWapHpxMlIv1wCLHykSUqFii/mjZJQ6yAnVBp5ISyQCXczCjaEWARkuiObM7K6DLsZi+MpijbRZ+itJmh0T8tQgnJsqkWRZJLmo8iblxLAoUaw3KNYrjOIAHiVZpEnTe0vJJeKxxd2dDbVFH8VDShL1tCBxmPBDU1i+Pxu3OIbX78PnJs0HnYyUkhOdSsCxOk/hSEINzecpw/RUOmgMU6WsMIemcxJj+C7n1JhOSGiDTqNYJDbcEPZSATXRwRhmCjVTNwyzKhuGFF9OJ24EMkTmlWUymOZyKB6lvAdYlLAoDZkK04cXqSE5z6dMJ2Rql6NhQ/rtK8y+fwNvlSOitxmNBekfFbkYX5zh6OkFouNDpJ6DlFIAQxulCaj4T1G/bzTFMvUxPl00dS75fXp0+a54QwitvWrgLUt893/8A8qbpZiUDwd98WOh8WY4GSA+OcDZZ4/gDmNJcqSHBNcP+pIxcZDAx+LFFTbLtbBq4sMxTh4/xMHZiYK5WYHp2yuRONaLVOSIvkmzkcXG61AwfScOUfkuSsY+Tw5x+PACyeQYlRdiU3dIqxZpWaEk+CwFAIFKLpwlwoRzuUbuOwKnPU6lye6TYOIW6Xwu9yWvlU68NQFDV2QX8XAgbDABm9hscfEjq4ZsO1q/87koSjF3zW6muPn+Baav3iJugYODsUjnkskI46NDRD317qIRtqXZ0sxdOy6l3aqRsKZSseFyKJMgsLfeoEw3wiYUuStlgMKueyDsIxbzP3z7HOurGXqNh6Ryxcw9phyDPnUi7XORtiWa0BV23PnjhwjCUCSIGdP2rjl9XKFLK7i1zhF5rzNVkv4eh5/cx/jpOZyDHjZeh7Kl2buPLmch3cfm+g7vn79AMV/J5+0T9Mppj+9LCISwtchg44idDV/goSRLtCgx7g9FGkBpR+hHwngkA6xkPX56gHtPnyI4OMC0qJDSoLXzsMoqrNOS9hvIq1pSs7So5BJpAHUWzpT/GVaVNG020csADJYxa4uB7f4gZqQKYIjJuiQD+kL/Fho/ASVJiCGL1kZG6/5nBwz8LLbR5vvQgJNFhmrlNXZaDaK5nO5AcD4fvEcIPqlk2cjVuC7JfdKJIf93P7zEOi0EtOJUlCy9Rp7DFqPERexscDJJcHZyiqPJgbAshDFDEF2MnlU6JGuDTRgyawc/jwjnPkrJ3QetPmYYbxPRtrutFhR2ify4cJJ19vdMr/aLc2nyzM9ZdpkWdDtWtG0idi+nGjJKcuhfVaRLoMkQBUDMRso0A7w+LISLokCepdrEigwnRBj0JPqY7Db6PdJomfHYBKuYjirsYmO8S7CBYIim+conNs3LTpS+syXQjajH+95Mpg09WAsq2ZLIxlSPDqHZS3ow70P1dOGawYZzk2ZYFS2uUge/vi7xfOXCO/8JPvn0GSbtEj0UUlTLPiBrC5mkHio3QhUMQIH5y1mKr9/dCFMLyUgMaLneIFIWtDbq+kd7NbNGsoimpLrM4azv8KRX459dDPBnhw6O3FwM3yVFSeLLd4VGxede/JmUAcL7iIwyPl+B8Zcgb4JM9KLUgRI9mCyjkezBhsMJ2cRVViVeZCK1Y6KaA/o1k9Xt87qkqdRIjD9sWfBK40d2gK7FXG84XCzgCRieuz6WXg/L3jGycIDOj4VlzQacyZocuHFNYyEsflNmOi+DwpZMIB1K0cKJjE8CVBzmMK2P/+aap7KbWqSlElRDPyquBw3l06H4G1ZNizjpyYmj7EaM2E3NRuAsjCNdlwKusSp55rm0yad8rtMslVCW+XxuZP8pBk6K/+6f/yk+GdZYPf8K899+h+ZmiaSMEdShsGaYbNR6NZA4CI56GD44Qv/BIZxxhAwVVpW+Lo+d+2DMCXbZIZ2tMH13jeX0Du/evMDZ4/s4fvYU/dMT8crknhFkNYJNhd/8n/8RQdEJsERLCHqFCWDOgZvfoWHaHVOvw3CbpMc0PDkPZG+QgcRGJO4h6PfhDXrwEk3Y497FxkAYGmJZZ9KKDei5XS+MP5VAszKM1RQ/MvypghAZrwGaBIoQDzll0EozJj9r1znDrJUbU03L+axYzzQBL4zaQ/xY1URF+TjyunzcdHCsrExN+Hc2dQAAIABJREFUi2YMje/wOa6kLpSq3XElUZx9g+FKGSN8cbqVe6Zl025SsnRJMkMPk/RJSw4y+QPQML6CUxbyzLQZmXKlMM3IVnITMrgStATRTW/AEytAvhjsqyxS0EjjKWP3UxkES2JYiY5plUxRTEth85NdJal0ppkjIMnhZzyM0Rv3MaYXGdfadYZikaGc5/LVrGph5Dk1WWgB/NgX+4h5OoffD3B6cQ/9kx56pwFiJi7mHm5f3mH+eopu1cCrXLRUE8QRZukMVdzg6OkZDp7ehzsZoQhi1JRjYoCmJstGPfPU65BsK/Z8lsmh10vuM3PdtqInocrsfHMtMLTdE42diNQLZom1bCc5v2aP3vrrCQPYWhuwfir19QWssVQF3Xd43gVMMYxWy8bZ34M5yLMJrNoLqw0ApcvEGuiFJ/WUJBsrc0bqJdNmy7ourCL6P7E/Nl6MBEvF488O+QzDz3xOu5crCGMCbSxwt7fXW48uSShkzySzBgNaiQF8rb212NwYNEzY6FwnyfL7f5h7s1/Ltiy969vd2v1po71d3uwqXbaxoWwheABhP/DP8MgDsmiFeOcJCVPmGQlb9v8BDxhXVVKqclZm3j7a0+y+R79vjLn2PufGtcuUyyaujuJGxGn2XmuuOcf4xtdsHEz0ftvSt4uDvl429Gbd1uTQ1brV02LLKOhINIhTOZ6fuIQrdXGUm9zo937+Iz1p73Xdbai9mbuHsD8gXqQ54HSyqzEzvm9L60ZfX331tQ6LiT697unT853O2nNV+4n2m6UaTfYXnuZkYnq3ob6Mvj965GNPcspyP62JHtdV5c+PVWCn9ZpBvQc1VZ7vJ/WY++XcN05GXrUKKWaovL4MQssUZQ9L+PstXnhH7zZzPe01HYqxwliMNRT+UlZ3pU9bKBYC1LFx+Ta8Qw0EQUygF6rXS4JLtcVR7OeE20BEKDWIQdkEPWqW9iMriofX81j7PL7Op9fw8f0wu8rySZKlj2w0g26c9Takz9C4fA+N/+1//M9SgHmkPZYGJRqCoLz5Vxp2HhHBMP08mp7HYiwvrCDfR3T66EgSCyNMqusGKYs2P3h7DlPS3S7V61+p6l1o36y04UY50SAe5GaDRLQw+KxfF1Q7WDK7gzb3M5st4w9F+l5jE4AVPh0BWBFPG5uJaeNsKum/FGy4k9jlup4sGB+bKKyIAKyKj5UBK1Bk/Hn4VHtzFMBq6wYer6T15F7jbivo0N4CHNaZm0uw8mimnbaScZU2SXeqHjTqhpqAVmTO8Lrxe4KJ1B+o0euHN4JpoiyAldlMBwrn3cYAhVMIDQbEBIyHz6bhaXroNsI626DQJ+RaA1YwSPZObAkPsQCrYlP05kgTAHOpPPSmXEeajAEr3sNqp+18qQ3Ge2lk6DOMNw/tfzR2EmOr37dMpMRm+7DngSQh7fZe7//5l7r99TeqZhv1SnIU6W3tg8YfPdXVjz/R4PkT7Yc9rdpNA1ZmBpBYg4Es00/Woo1BD/Zv4vry0vFwEH5MTMLwfLFH2k7Nu5W+/D9+qfm3701tHpFouN1otduoPeqpfTHUj//m76p51rMf0gLwkJ9HNPIUr4C55t/eerI8187Mnieff6KLZ098DZEEfv3rL+z1tJuvvJ4rEjHLNUZ62W24AAUs3dDQnJ1r8OSp1B8KdxX6Kz6Iz2Xj94bH9bemfmuGFpup/SRIRGtjkthQt0U7lEapLkIBrTJFqsigmk0tob9TIDPNYCfhcIRxB7Bo6v9BBzdEK61v73Tz1Te6/fY7dbY7e15VTy7CnP3iXJ0+Ph6YiwbA7Sj0koaVoQWWIfOR66e52Okw43vfa35zq/VkEvpw5LT9Stc/+lgvfvK5WYBff/m15u/u7enQXGx0WJKWyMR143sPY20B26QtnT2/1tOPXuj84kKTm1vdffdWi3f3QmPX2iBfjWeCjX6BhG/Y0eWPXuj88+dqXg21aLNuwpNvP99otO/o7qtXevvbrw2wwajqY3i8JEGJ5iNqaH5vdtuqerCc2p7i3d7cqsIcluJhzX2qYhJeNbUaSoMX13r6+edqn1/qbrPXgojpQ0vT+cbeEtjeWS6CRNhspqIyPjjBDJ+HU4ZsTOQe+hHW9NwTLwgXjhwq9qrCrDd8r5AzA1q5KfT0N/7/pF6q93xuVTFANxCJYTcm3HmPw6STRgqkPHxoDFylDwR+CjZr5mucOBRNF0mIvO+b+6mBuvmcEAYMXGnaabv3uhy1dN5d6WpU6fLyUuPB0M0l0ml7jznNJ/beeqrkFMUoiHktGIWfAlZxTqa3QjKcTg/xh4BVmR6dDoEelQKPNIHfK6A8rT5+fQF6fSZmStLpUPDh/6cXxAFQYK7V4k7azlW1D5boU0yUMBWDgBhKw7aEFetesaWqM/RQAgmYwSoDVjQvATIUZhAFKkMTqnxmMTB9faY5bfBxwVOmJg11e/1ochheeDIdgyBPkjlTSefk05lqY2BEapHTBgPo2ywXmi9Wmq/3er1s6Q/ebPTL24ZmFz/Wi08+00/Pmhru5w5jZ9rpABAa81ZPa4ywuxf64mauX7261Vf413AmVLBB2yF5QmJ9MgGM2rW4oZaCgU14rrPtvX4+3OjffdHV75xtddZYqgO72mAxhX18PowUngEAv5UBq/gHnkk+jw8moWp0tdl3NV9yvu/99wDwBoXw86NoTaaK/aIYlnkYwzBC6sEOndyqs8JPD1bH3EnFPNM8b6xVGF7Bpid4Q1ocWpqrrUW7q7v2QJPRc82qsZOcnXCHf2PVVLcD6xKPy54n8kcZYzS2K8e/N7RawGLZG6haLRcGjJAGFh8r1gtnFU0568/AtOKaAVZjaA+DjV+8ZvYhPw8YAVeVKiTNSPoBrGzeHc8vIBZNHBd9sZx7WHJ3f29QSKuZ+ruJ/s7v/Uw/v2po8eWf6O5X/1ybV7eq5i1V60qNTSsaw9ZOG5iu/Ya6VwMNXp5p8HSsxqitfefgAaiHtHikbQ7aTteavpvo/s2t5tOJ7qfv9RIG+C9+ot6zS9sQsJZJxN2+m+qL//uPVYHpJIOOwRDnKwm5DDU0IPY66lcz2ziLWQOsT4BCQBQYSYC4rNsOLHUknGmiyxr2/pqskBo7SJZMSpsMu9hsP+rhyJbiveEBywOYsr8MDmjtg43rKj8BK+MXNfBUACsOgEidLk99vSvCQC2ykPSBDMCqgFal3oT9weA8bA4aDHzMhCXwgFqCqhomRCTXRbJo9AwAVlH35TWuBWjBPrBssQncxb61VWtLQAooK8AuKcbUPl21OgOp3bPpuBUguS83kNwYULP2Nr7fSfOHbJH3Y2kQclzX6SsnJwMsw+gvTBnOIgPIMKScfMhHpcV8ptm7O83e3Gt1s9B+ujU7q+U04TBJbjoEZmvj9MHlQM8+fW4pYPccf92W1jd7vf3NO02+uVODdMAd5yDqjbbu1xMnUT756Qtd/PgjHcYjrdsj7Rt9RgraEZIFuGzrkBiGWR5Yg1YBVoVvZLb1Za9Lg+oTgvBR3m6EKw3R67ojGdjuqkP14aFScMhSFp2Mb6cbJmBVmKbp7mLPPWoTlknxnUorm9MBUbD8Q55UyBvsowaxnIUVPULd6/rMj9qJ9VcY4CG7OoaTRX0VptfY05wyUU5ZPQGinbCsshYpVYL9tsxAhBGDIoa+Ofu19JQsA8LCLgt/4WAXtqqDpvu9Xq2b+nbZ0Lfrtt5tWpphtM5atiQ3+nTOJYPH9GawmB1Ww1myVnN6q79lwGqnK/b+zcIgr0M72Fvi9hs0jHQ4gKamNo2evv76G2lxr0+vuvr4bKdRa6bOYabDFn/VfoKdfM3O9VtwOQMIdDJwbStQBqEPw98egyinf/7XBViVgVUxXoj9LJ91ezOV1D7AGWQh4c9Eb178XUuf7BrXEr0AQ321rCJj+MO5n6oED7KowxL7IBUQwMry/gCswie0eH65OA2Wdbw6djUDVvaGzWGO13LWHGEJkJjOBy9kzXD58L+egH4/DFhlgEFhNFL729cYbdBREuzh6j/6n/7zwxFVjAI9moagsXLonwJQdfFeIgfNuCkP4hEpfDwVrllCZVqeBnwGnTzV54bE9CsOTw7ItjrVuXoDAKtLqdU9AaxieyoL12CaX2hsYgZDmLKbYQXDY+HJCLJAA1ZGiBpa8ihlcp69uJCwnDCsPMlKdK/8Xt8ZfDWaxKrjXZWgFQcQxQRURfTyfp+RqlN0qxxGq8lUm+lUA2qJXLT8JFN7a4aVLWnTrBFmVaao4BsGA8DyRx7SSCf0dIepGh4D/WAkMQHyQw3NbrvWdgXFfu3vZUaXQYmyQGMaVtgR/G6AJQ2unYpRmjDeEy8Uzyzkf04F5P2GyWwNWNUpQ8GKsj+R+4sA3RqrrSVdTFSZwMdkda82rKpuX/3zS7PFbLpueugxBcRFxG6l7e2d3v7JbzX57XfqLw8aMPUgmYP458ZO/aeXuvjRR7r49KWqJ+fadTu+72jzaVK5Nvg7sUadZMP1XaFT2GuxWFoyiicTHmGsM4oLACv8kG5++aXuvnhlAKpHo7SjUd6o0W3r0Gvr+c8+U/ts4D9jcL1eLuSkSFhl04WBD8dyd5oaPrvSk88+caIh14+G7803r7SdLZ3e0mk0LV00YyElGM0+6VNRiG7Z4GCk9QdaN1qa4D3DoZqR02x2NJf2P+PQ3fK+t7Hhu5mnUYUVRWIaCVIHs8GYpzCRj3Sn8FLxlL/V0Gw5iyQog7Kx4+B7Y78ZAA2KFmQm+QxO373T7O17NQlF6HV1/vK52qOB+qOhmVmAgy4mbNBLqk0Ukzl2jUkjwAbygv1ePeYty42WN3e6f/VGd6/faDmb6UDsddVyYiAyS9IXb+/CLLWJ7HS21Ha+cvqPZSYGbIOxhqSzez7U+OJc4/FY7/EZg+l2P1d/3zLQBF4Oo4M9C0Ydxufjl9c6++yputdnThu0twSl6v1C1fJgOeHNl9+pD49wx7XFgycn0BQuGMQPe+qfDTQaDS2nQY74xa9+o90CoLRhViXXBV+h5rDSEsDqo6d68vnnaozONN0DwgdgtcCTTC0XVZGSxeHO/homsDSOyFQLAPN4uvRY3u3G64QCHPd3l+bqAVjB8Ojgg0VjaMAK0CM9No7E1Rr0xuOBzyoJQHiGcf5QEPL6WFeROpVZJgAWtdS4YamaD7d1StYMaMb5QXIR8zjuERNR9r/mAYnzSlWroetxpavhQcNuQ8NeXx2eH5iH9s8xzdOvo/6VzAaDOMnkMGW9+GKUovqoeXyEPtWYxMnf/zBYFY/TCXPnA0wr/3M9eY7EwNOzN35QTtbKnKX+PhS34ekYpuv32q9nbvoijADTZaQz4XHAdYZl5eGHJ4QYSvcNlDjIg0ESwH+eddQQlvPmlAy5GT5JHsq4AAbRjsSb712obF9dWLu4BmwAfABwj6AHnyGdNNPNUBL+jQLMgJUZVglYbaQ3q7b+2dut/tnbnV51nml49Ux//ZNrDZtb9WGV2gcmpBy7ZqV1s6ub5UF/+vVb/frNrVyCt6tgfdjXhyAOnJWjADyWdeEl5Q8KxsVM3c1cH/V2+qtXDf38XHrZmWlA6larpS7ACizVBBl5BQWsKuBtaZi41nxuG+ZMq6/1rtJ8CTORwSHPHUmXptAGEGDSennmMQclEZEEWGkAo/PmjarVUh0Aq+XSDBKGVMFvDLmcE/w2O8sjkQEtmh0tW5VuOyPdjJ9r2j3ToTuyt1FVtdTttszSM5Bd9aM+5GJQR/Cs7raWqIMvL2ZMhPdeV5z9MMIxYC+SG9hVZr1tg7XHs8ea5FllndMY82eXfgzh8NJ0vxKAFfJ7zinLAbPO43OKBJq/I6G36lWawTJjaLacqjF/p9/72Qv9jU+G2r76jWZf/FrLr99It1t1Vg21kUthGC+8Idc2O1evqeqir8H1SP2LgTqDYOxTX5hBNl1oOZ1rOVloM19pg3dctdfLX3yuZ7/4iZrn+LTC4g75OQlv8+/eqys8Xit1YND1+/bu8ntmoNFjYJj1NwNXS/ZJFgJQbajVRbLnVk+EBFGTen27/Iq1zpMeg81g3cbCDcAqmpuUu3o/pZ4Njyo+jzUX1z4BqxwwBcMqnwgDVqXxCdbNMTv3KKHxT87uKMCt488pr6qAYMHJZPAZzx2ppiS8Ai7Z4D2/nvURrz/GwTEVijaI17xrAgBFAMGpnDHeE9cD39dITY2kw0wVTda5XXMtUTQHy9e5pGiaAMJgPH1zeS6DTZFD3dDKxrCa4YC/5zZCiNLjxsEDyTJivcMY4l4BTvb69CobrWYTTd7davaW5OW5DnPq4qba1H1bzrC13N9zVPUaOntypicfP1F3CHC51w7LgFcLvfuCpOiZqm07cq/po9pNLbRU66qt65++1PjT59oPh1o2SYQeab9FkgYDN9cPylV8m7AdsI8eLVkBdRJcqVPewjLl4TkXi8Z4T/ZdpwyUaMZOfC5LP2lj6viiouDhU20pkRK4zG+LQYdZbbYarJPPa2b3yTnL9wowLmqR+HMwqWJfdQMcPzMBKfspUyN4wMCQJf7tSMyIPpd1ZXYuIWDJOn983pd+u5Axjn8OkOwUsLIyqQBWYSRXy/HLwM2vNZlenE0kmt9t9/p2sdd3q4Zeb9q63bWdDLjiuXG/FcP8munO8CglvQwje0C0s1v97Z9/bsDqkvyxzdzPSjBsIgDezNB0c+D5hWG1avT0zddfq7Wc6OOLjl6ONhq35gasIFa0OyHzNsvYTluRlPohwKrc96MN0ZF1/qjAqP/4FwWs6u0y97q6HKsBq2DHWZ2CRyRM/QSsDPOfAFY1vpCAlaWTHhj8MGDF4q2TuhOwsmoKMkL9b6eG6zX+HR5reH0mYBV+sFk/Zt0ZUuZjZfP96/gXAaxiIMD18HA1n10Pq5NhHszbcpDs1fjH//PfO5zS6LiAPOQPaZDH5IFTEzOeeCbS5QfFQkm0Lx/6aFzTrPYROuwaJjcCmnCK4jik+HuS9mgMhuoPr82yArCy7IjDz5LABKxSElhfbN68GTJ7rWBYWRK4NGAFNR/mCFRQ9mS7HZQNxVrOBAOSIVSMn73JPaYHIj1rPWRYHQxYdbI4CB8Dm8YlZY+C7bDemmG1mU4cBcrrscTCYFVMJtOiwo20Tc680APkwfk0AKsgx7GwwZ0ZMEO1Z5pWDYaq+ly7sRu8KDJ2WmFuull5E27sturQQCSKH2BU+mV4UhYFJnIw+z6kIXJsDGEqbSNLrpsLxab2me7ioqlIB7O4KRu773G+F4AYimiKVSRweFjQTHf7Q3WHY1Wjs/CvMijDdT1KZNgQ2/ultje3evPHv9Htn32l4bqhMyZdFMFEp7JGzgY237747KXOPnqi9lnfXgN4LI1GYwNMeB+BSJPi1sBzgKJysdTNza3p84PrCw0vz+3N4WQSCon7pVa/vdG7P/tas1tkgS2DKz748MpqHpweV40Hag26lnvRiJgJYqPbnUbDkYGEQ6/jnwGAM7g8txcYTcIWA1quERP0lITUXj5V23JFvLqEVp6mEhlos6X5ZqfZamPPESe3ZHHZaXesQ3dPI+meqTYMPBoVnucW02vkogE4sO6cTJUeKi6uCuXakxr8RKJg9uZvFlcc1rnVBu0VxJ9NaDbXejq1NJVDvBqTLNi1nIEDlDKA6+FpFMwjrnNdyKa0Ns3ZqYaGSCGQKc4Xmr55p9vvXmt2d2eux6HT0tnzJ3r++acaID9EXoi3DexNrilaOe61wZFgI9B4wLYDYOz0Kqfl3b19b4YVgFW1RcLXUgN53ZqJLpHPG22aO3Uvhhq9vNTw2aV9swC/KRpJAWzNNnr9Z19pin9Xp29ppw+sJuECe+2YdjkyfKyzqwudXZwZRDks1vrlP/0Dzd9P1IE9QkopANRqoxbr+Kyps89e6vLTT7XvDzX11IrAirbmS4YOUdQ7D8/gZRgyY9oOIDSfzerJ32mxVIozzoFTf4DTA8sAb04TaZT9QTNYAKtWSHNZU14jCWCV86IUf1RdxcSb4qhOC8NsvwqAwB8+GyKprCShLWaLkDrRVPNcuXsJOYyZOIAqVeWCgfTVcPbaaTyo9PRiYN+TimbHk6e9m0W/52Rr1SBdskYN7gHQ5jlBg/ig4D4Fqz7AlP4Xw1MfKAf+JR4BJdHIDZZHvWWCHT/pCF4VIKuAVwETUbiTmguIR0rgfjNVA08lvFbwqEBmns8zlaeBRNguTPFgQZJoBuMnPQGdFEeRm+y0EpiABJM9hmGJW2aYbpwBHwSs6vbUtQDnG8Cg5TcAVilR3PD1ndxrAKxY4OxAyPKpJYhJ3q40W6w0XR30et3WH72X/unbrb48XEqDC7246Ou819HleKhxv+d9z0br272W+5a+eH2jb26mul3t1ewPnVgL+OlPqjqRDOvLXu5sAauCym4vsNmdLhpL/eJJT3/taaWPeyud7e7U2c68FxfACmAnppvEoAe7yjT/NGnleSmAVdXpGbDa7HuaLXZarmgOon4Ig/MAjJz5YH8P2A9bn1sMqZADDrjH71+pv1mps145vRTGsQ1Kas+KMD13gth6b4bVotHWslnprnumV4MnmvQuArBCdgY7lPOjnYPITjfYQYAhNlDfeEDD9TWZacl62gXgjIck7C6vMabEIRX09eVewgyrOhoAQjWDMVZCfwy8El4DkGMiZsMslOFolCbD+XrMtuoE6GUJY+V6qM1ZiiSLvWQ51eb+tT6/7ulv/+yJOpPXWn/3tRZffavN64maM+om5Gl4OSazw9vyXnuWZ4VpOYE8TfUGXQ+EYLIuFvN8Pwebsbf7lXbDlj02zz77yIO0NfeLZNM373X3zWv1dk31GDTBngNU7/X82mkuCDtZUnPVicyhDghj6xiWAtgHoz1Yiq4FbZocxtDkKJidkoOgI2CV+4hrzJjGx/aSnmg5sKYuMMcz13+c1YWtVAArmEwFAo2/M2BVWFUPNsVjA+Q68YQ9mvyZkDEXkVDWNiG7CxaGGziDFLG/xU6X7yGccv3hmhzjJ0sSU6r4gGEVNXMgb9TonHcHtQGXiqjQLAfYLfFhq1ezUPL5408GvDJ4wEN5auOQgmH5YWmYJcnx/YPNHh8h2Q7mCFs7UmHYq0i9KxKvdwtLpxi+bahZJ5jtrzzgpGakhlqu5laldAZtVaOOzp+c2egd8GB6O9F6stH9q5kmr6bSdKe+KnUM7HHm7rVp79R71tf1Tz/S8KMn2vT6WreGUhsLjEgsq32Uchi2pvZEop2BEMVbKeRzJ4mm3rNzTZxIo9xj+JzgZM5FVRh7p5IsBpeZQB5rMX55z9zv7U1X1mwBWu1E6Z6GdNLA9kuN86C/PfleLisSsArmGOwomn16xpDYAX5HijHy4xjilqCRAKyOdgv+XsaEA1yNj2OS4WMm9emfH4JWGVgCB5C1R73H71xX7p/Z6ukT6RomejXOyF2rqVWzoffrnb5b7PRqJb3fExrR0ZxkcbC4DtXSEeqLZzcYinZzbhws/QvAKiSBV5Ty65m9Id0X0N/km7R6KX2w1weM3jv67rvv1F1P9cl5Wy8Gaw00Ube5DGJJG4a1BW/pPR21mg7Bsg9W99H3tNyjh7XP9+uq8jf/WgCrk29fdpoHDCuApPRmYsAL87lmYiULy6+3EGNSEvgvB6y4r4Ed+LwGECvBKU4HLKPAwkp8VBuqpQ0qLQLKThhWAfzGWvTQ8S8RsLILlM929u3woi2AlWtMGNUpJ/Ve+E/+/n+dgFX6EqUTfGFYlXtRUx5LckzqaU3vyzdUZH61NC8f8vjaE2lFPamPC80iOwJWicgam+Fw7WkwulZ/cK1GG9N10EYavbxZkX9Rv4a4c+HxxHAD02jYHfvZIiWB+SCk+f2WgzQ6qEjPS9la0JxC6hKQURr6FXmIL2JT7WY3NKVpvI6MLSSBHQM6oNkU5TTinkqzYPETQhI2nagCdGE2480vYtP53SdiGlb6cHYyQrKSYB5Yf1ViNKOYWFH4sVE1kRQN1en2NRifG+gx2NNqaAWbCICIhcjBt5obTPDiTt8m/EWc5OJrGSyKApidJlVw3QyWFMAKwMHWXkUvHVOFWtJQj50TAKU4XIenBlIFAKv5fO6paQewbXxubwCRBEliFD/Lhn2xKplpdXYL6f5er//4z/T2T79Qf7HTRXtgNsqadA5o4e2mDqOuBs8udfHxE41fXKoz7hrQWFL0ZpPgKRevCdPX26lWs7levX5jM+6zl091+fypi0wARe7j4X6hxW/e6+a332lxN4lY4bpvwUdoq/v1XO1h38wZa+4sk2w75YhDrdsfRGIhAMl4qN7luToYsvtH7NVtVyFT2MJUoQkPxh7gDt9nQZHta4KBeUNbGIpIATGsZT34MA5TQIoyN0hILbOpuyWZcgdDhWjwKPrt+ZHgqacZxaMni1R+PH4qrdbB8o9Om4Mr0pfs0YW81n8Of6OQcUQal+UmMC3SGyUCC7LQZoP0NCdo1Z7MZ5rckSWSfg4JsrKGe+2Wukz2JjMtbm41n0zCL67VMPg3fnrtdUQcdsQIx/Sww/87eTOM3Z2eggyXqWM+fyT3sQ6WN/deE/sZHhYwFXkPMBSRHSADXQvaQv96pPGTS5ua0ohOb+61fDdRe7nT/Tdv7EWG2Tt7E0sF+eGqsdO20whWF2zAJ1can42cdNlYbvWH/+f/5WQivK5IRQS5oYHsEE1+WenyJ59o/OKlVu2u5viKwA7ZNrVc0ShFOs0GthAfOxh9pL7Boo3hhKWXWYwVOWAptpCAnUrE6+ll7oMAoPwd3wNgqkgCg2El9fuwQVgjFG/J0rNJdRRoxJ/7DLBGPw5J9iYa1ZArIikOCz22P2SNbngBuFmzLszK3hwtjX1z0seIJpQmF+Bit5pb6jrqtXQ+6uvJ+UCd/UJN+wsU6dFDsKrQpF1wJpPUxWmGSjwokMphWcwNMHtUAAAgAElEQVQ2TgqZHwaqPoBq/UB99Zi17OLx1KMqv+5Yz6fpbf3Dj6BV/b0AVeif8G7bzLTfzJx8h0kP0e6FYVX8DQz8me2yiuk4zxGAlVPhQgpe0vzYvwDdDUbiT7YOdm+Kwn0eUkB/+NpEcQWo6iLbRVUAVh7QJGOQc9eeJWmGa4aVv2ect5jKz+Yr3S12+nbZ0i/vmvqDm4Z+e7jUunuu3WahUa/SxWigUY9Ag2CdLWEU7Q56ezfXptnRtoUEq4qBGe/b6T4RD+8WvjC8H1Dedmqu5xpsZ/pksNdfezHSL65JQZqrs7lVhQn7oWHvKa5habcKYAVoxXlbACufecmw6rRJoetre+gbsFqs0osoeAkZhJCDKoZNDmtBQr8Nf8LDTgMSDu9eq79ZqAIcJs01WdxuErLW4z4CkC/xQ0TdqLaWjUo31Zm+7T/RpH+pQ//MVgTtLixe6qKY/IZhNrOgg894fHoKYMW+tITBjB8fTC6kN9RH1AOeErNm1rE/NWJQVIAm9iSkOqV5pLjlvuPHE3tYQ8PhQBdXlymJyAEnrIcKwArGEh5XlYcV1Fw0d0xx2CdWd290Ua317/3smUa7idr3N1p9852W377T4Z5kYqT9NIbsc5GkynDR7FCeEcI8GocArJowgrfaABAi5xr2dX5xrt7lmfbjvoYvn6q6OneC8dqKg6ZtAObv73XWHVgyHpYVsKdivVsG1WxqRdNWWIi1oXWY/xtkSjZVTOppFoMtFTImnq/a6SGS/ZK5ZP5SAsM5g07Q5zih5zs6fMHPQdl8oqU9/rE8GwXUioG2P8dsrDDkr4u6GlxKYKz+4akFzPa1fI89Hq6ZSBcGwMnQybTBiNRO8L4eoaUMmWfWnlIfkgQmk8z/mgnQ6cBkKVSCK4CRrsnSGL54vwQ4Ef6HIZ+O8y6SzKkDI0UTv7+QCZYPzkbGz+mClN8wAA7u11brzdpgB3Lixm4VzCxqG4KAYBwvVv5g2Mf9WaIsaR1UDToGrfrjrpodLCdWevPFd9pOtpq/A/DaqNo01W9UHqhZok+IRnuv/rOhrn/8Uv2X19pUPa2bQzW7Y4FvB5gZ95TjPOoKQGjeW/oNbiNR/vQDwGi9piYLosMRsAl/0FhJD0+HGKqXhjOReQZnyZ9jyM7eQW1A/Tun9zOCfaKUyWQ29iayhFhDBbA6VRA9BjUK+FSGWHjiUd+wiCOYJp/TlBu7LkriQ9mTCjmkgFSWySUDrKT3FbDl+yqlk0AaP8BR2/sqpYcVgBX9k5n7EDaWi9qjmHMUCwskw9QyDLZvt9I7y+W3ereWbg+VjdYBrFBnGLCybBZT+zQ1z5q8JNZylmiKh9VnNWDVIcUU8DhrIWtzvIY5k6InwHT9/aapd2/faLid6fPLjp73VxocJuo2lmY0Vu1eep9FsEqk3rnzzn0sKB1eKyUM56RXPx3Cfqis+ssGrHj+GNLYSBx2ZPbaBXwPgki8shIuZIuJek+PWudDkkC/8/SRPQJWDF0KIFYYdt8fZvoMwI9wH8EAp5YgeTFzKPSXDVjFWqj3SeMFEdxjdnmGwuWBpcY//vv/rSWBhcJYHpZAoMPg0b9OgJpTmiJeCUehQwIoJysjPEAC8jkFreraPouRaJpOJYHcQG5WR4PhtfrDK+vEnQJUA1Y0yHEInygnohlCSoQkgI2bTWuOD9Bch9XCRRtyJx8oljEU06YErixvC9ou0/Raz5nARnn//OwW5m8fBKyCfo2vg9kyZmgl+AM4k4BVh0RAO/XjvdF04Q8NN0/ynCNR8B3BKjo33pvjr/NhJSGCAg52EvMfCtpmp6sOXlZM82AodatISoFanAkF2/nEDVtMdOLgjphuPIwSmHFjEihoSXzy9Qbc6Mb7QxLodMJWmq4DOBhND2lGPSnKWGmvLzbVmm1Ek0qS2coeRkgau6MzRymr27OHVYP/t3dMrEkYVkypu5u1bn71hb775Z+qdbvUWbOrao+8BxNwjMdhWu2E/nL8/EJXHz/RxYsr9S9GWsPYSGqmPQNWS63uJ5q/vxPsjZv7e3WGfV19+lJXHz13qiQsAho2wIebP/1Gize3XmeAQFDLCwvDRqOYteMtQeOOOSdGsN2uzVih+OMtBci3txavIwHKseZSGgurylHTBnZbbtzNyKIgcopbsE9gzmCgV+YQTtsq8eYGZfDlYWU0/Dp7bjI7jv8GsDLtuTb8y4Y8o56PZpeRMOWGyIDSQYM+4Fukhzi2WoAWAFY5ec0N1RNYo/5poGQjwmz4EoS0N0Ypfv1Mn/hgJMBTJmD2WDnstSLprepoCADItZzNtVksYr9qNJyy1x70nQg+pyHyNYqiu8v033LX8GkzUz9HoTCtKEaRntAMEw4A2wnzeABnF4OZ+olUar1dadvYqj2sNLocW+IIqPflr36j+1fv1F03tL+fq7Xe6bw3UAPDeE+49lqTVNRrqX91pvPn1/bzAmRp8ZoWW/3JP/1DrW5IcoKxlQwrGrTzgfZPB3ry8x+pd/1EMwyR8R1odbVcH8yIWJEMCFAFSwLvGGTS7D8r2AwUi5kImgbr5dAvMkGkOuWal6KgFAHsg/bgKNPQJvcecOroY9XrduLvOgmC2rsoinG+rqQDGrQqya8UWvj8wfiw8WSAbRRiq+3OU1P2CYpSfj7NrOUhKWkx2NkKWepqtVCvahmYaGyXOh90dDXu62zQ1Vm/478ziGofLD6S0Zdtl03LEyA2q8p+fcHqKQzS00Lo+6bqeXxG9f39Xz/0BY8+80NgFUUH67WmkteAVRSxeWwfWVZHb9tsBmJwYAZcg2AOJFEz+60cMPfF2+5EylAYzBRfyEwoJgAaYKpEcmNMnEO2B/BDDcGxQJBGsDh3BBTkPkCz5lKzvi6F+l3+ImeELuBiKsz3BjwzK4SCC1Yr99rSkwQ/zSLJBNz93imBN/Odvlm09MtJW7+8b+uLxrUW3XOvM4CQMF0Pz0Y3Lxy3eLtA4hqM7VG5ho7CWeg1wHsynSIgosIgybXoPZJzdfpeL7o7/e6Trn73eV8fD3fqbu/U2s1VWWIEU6KyVLtmvlOap4eV2+WTBCTeO6AVkkA8rLbqabE6mGHlM+Ak7trDtsKMtuflLsCq/VbVfm2ZYnf+Xj2aCwIJALQ2sRfmkZ0/G+Bxr9V2r8W2ofmuqaU6et8e6tXohSaDK+0H52r0aWI7nvUxPglGXsiCQlYIYAXzYms/LD/PKwCriInn2asHcw5AyWcRg/huV4P+wMASZ5XXH2dciZIHiONzBoO6zhwM+rp+ep3NcDwcIdNpO72WgRGMsOJV5CEHNQkpl/M7tbb3+unLoZ509zrbrbV7+1ab1291uL/XYTb1edDYcj5END3rgdfD9/Fzabukg/ZtWXoDixYJv82yry/Vu7xQ4+xcGg617yHBIXWPEqftVFn8i3rJUHOQTfFGsidWyLsJpaHOLEBUOf+DfB9yjwAJaORzX0iAPwx9Q5IbjKushWOjr/ePeitKBqcb9vjX8CV8IIk9QgzFS6wGkcroNwMJKAmcuFxYofVA88gN8E+pDdsL+BSMp0B8ArCyz11txh6vLSC64q0VYexhz1F4EDZHqPfCYHwd/837aihZo2BImU80zMHx2rlgjnTE46AgGeJmCxSPmmTQ2Kw62W4lMd6G7OmXlf8fZu0lnS7BnGQfsDfACqPGItLISWMpIzTz3x6+haEFsLtihq1Oj+AgZH7Uiluz3d/++hvtphut75HCHtTdt1RxTQursw0oulH3uq+rH71Q//m1dt2Btq2xASszDHM9+RVj5cJZXdiP+Pt6Ww2A2ebstpsJg/b1qvgiHcHGMFqOfdXvNdfaaa1Szl83LJl6DXDX3O/sh0fQxmK10ZrXh/+nU93D28grlH6GQd4OMkEAVgWgPx69CXQm49+sxvxFbUGN1u1yLvHMcg4l4yrZVLwJmJuFPRX1DdhZMqkKsyotl07BlegxjwzpDzKs/DbCtzHawWAHG7BKf6/FYhFECdYsoFqXoQ8UCQYPLb1e7XW3a+p2e9DttqG7Q1uzfUtLlAGsaZMQsMvIpM+AvX1v3Es0Oz5P9vfv9Dd/+qmuO3s96TXV3a/UDWqsf3ak5wZY5QHkbme27nezre5u3+u6udLPrrt61luov5+o18RBi3TwOBeLP2aKC0MSGG6N9T05HbqWc+9UHvj94ivqn9Pr/vj/HzPdoqY6gqincGpdtSQDtAD6DGDwUjPbDSWHa99Yh7Gm45V9CLAqcuwfBqyCSWWZLPfBrKQCgsNm5OedSgJzWJGAFZuB0wezzout/8iw+suWBJrQkoBVCULxkC69bOmzvUfHw6DGP/79/96AVblRpSgtbzJu+Acms74I2YDmN6zTG8rKsHcS1MxiGn6SMJYHCptXTNCOSTle0OlDsiMpcHSl4eipmqCtNjNPWWDGSZeUKb+PU28tFjpTeJI3ZjM3s4fVXG2SE1KGV6QMAEqeEKc80ABMsmG8mLJwPEXgeRbbNWAVJuHI8WCNOHKX4qjXM2U7Ek+yIFtvtZnPtZrcq9pvLBugEGNzA9HGCDt4/VnMZ4FSG657WprMgpSyAGp4cYXvsCcbTBa4Q+3ewBJBUmJILPLrSfnmZjH1Jm8gKo2GA7iKD5u3+fuGLpYdsZQT7uOqaOJgD7G5IXFycGECkAWYslw7DTkNtKWRuwGDlAuwFmhCaU6b3b5aJAMORtrj79GDaVVFAmGZvpCQt53potPU6pvX+uYP/1ib795puG2ouyfti2uAL5K0ArVFK95vqXve0/BqqO7ZQGfXTwOwMsto5bTCxSTYVRywgHud8UBXn35swKrRR1ARk4vFzb2N3nfTZSQBORGj4cmtjWBh/oyGvibIR1o9jE9h4EXTSzEJkGBzfqZnlochSwsCbBLnM4AnUHdeKxI++yO14fdgLBm+PZ5cGDVPkz3kaoyQeNb5ORs2NSjtSP7YqKCw74RvUN3sF5ZheswdGSTROBXAMgAraTTsOuUKfy0nXWYyIGlsbDRQ2KHE14wHG5lGPUwBbQ8MT31jrcf89XiPQ2YYa9oTYAMXR183DjJ7J+EpQwFMwWbQIaN7eR2djpZ7JD5cN2Kad76GeMFw4PsADrOFXKQci1zTrfcTwLg+9xcwDkmh3ydNftPMOhp+9sLNbqVGp6EKFh7PAwyNr7/T699+a4YVYFVne1C/1THbgDQnmhhYVk3kgE8uNH52HWmJvEe83W4m+vpPfm1zdhhWmPeayo5U86yv5sszPf3556ouL3W73mvZ7GjTwNcGJhKUeNiUyGPxbNvbhBZWE4Wj37v33tKcPJxUUYSd+jqcsq/qwo1KOPsbU+JZ8zAXDFBR2EDrbqqqSA+MNXMa/cu9Lz8jJpJh0hmy9K2LGySMmCsvYYbx/wBupD8ZMEjD0tT7O53ILCtYCIAKpCryUC1VNbZ6cTXS04uhuhiLM9k0uzM9c2q2F0VEemK40otULjcmOcwIavvRiaVeuyfFTLRN+esRWFUTMf8VAauHxVLIzwobpvyoBzLAnMCeFlplGu5zbQe7F4YkzLKFGruFWo0IYYjI4fh1WiMco5k3WixmBgA8fU4qu1lQCFx8byIkwp5566WBfo8IMv02Cs5jA5w/rb5wNO/2jMqpIyb3bujtD8l+yJ8j2dGFT4LsBno4s7Zbs49ulzt9MWsasPqjaaUvmtdaVBdu2M0gzb2N4tJnvCfCDK6CMW2rE5onah4AOmobpPnseOnRE1t2qT7lor03v9FfedrT3/pkrJ9ettTf36mxujUoyL7JN4alaDuETAMLSSUshRgGluK7MDR4/2ZpNCqxKwBOA+TaLQDDYw8aA/goLDjOWRqI3mGn7n4dpririUb7uXq7lTrsJ9RiRurC34WlzDNoHA8J31YGrGYbab5r6H1zqDfjF7ofXGs3OJcGIzV42FiWDDIPBxvehxwI0CsBK8sBkalBfg8/NAprs1yNRRRD5ZK1JY1GI11cXHh53NzeOD2RM8bhE8nk5XMArGCFAoTBonry7ElKcWA2R7gEEmH+zX/u8GxHLRuy4mhmMfzdLm40aC30MSmiPZL7ZtLNjTS51/bunTaTic2tMVNnfXPGOuk4i38AKwANvBSpGwjmaI266p4PNLw8U2c4VqN3oRWsWM6QNnVixrUn86h4OnHuu0bNuiBDsiNWPdkLIe0LSVoAVjB6YqgVfkKBaBavNLPfXCcefUH9E1xjPfQrrDeCrAvjTIb9GLvcEXTKRLGU0SX/I0zNA0Y22BIVTiQKBgGqnPklhCGeo4TjYyc1izEkevYl8nDVkeF+ji1/rCWCvhrBPnLVlGlrflbrCjYG3id78DEkPgHCYmdRJIwp5ednewjdCQmm/TaTlWSZ8AlzokZfkrXmui73iWCuesKeTJt9BIwX8lCyHH0MeUgSfrRcx2Cx5/PCvsTAEJZ8so3MfCN1mKE4CZmdpmsUg+uwuudzbd7dajdZajXdUCSrxfpfb6NvcsJpU/PtUq1xW5efPNfw+ROpN9K+dWbAanfIJLMEWMr6pLZjvbG38f/BugJo5iN88RgoB2BVGFoPJUxcA8vG4/CKAI9k8EaDnalR+034HdG0b1Zazhe6u59qMmOIWDms69BEncG+WdZVAGX4KEV4wENwsNQ0AWikCig9fvi34x4S0s9gXadPXvZWrFF76iVrsswy+PxTIu5DhVLpzY+A1WOwqj7Lc18+AlbJcPOgiN4tpOXlvdlblh6qwTrYabZvWgo4a3bFmGqyb+h+1/DfE0uz4ZRChupwgiBH2PUuL3sZfrcYrty80d/4ySe66hz0bNBRXxtsXWMvzeFxSVTmjKKmW+yb+mqy0nxyp4+7W/2VZ3097y7U29+ramxUebkH9hDi1Ah0sc9yLe2td6YHoMu/acDqCFYd9ywDVmZks+YZ1gWYVM6rwggt9Xf0NzybDxlWZTjnOge0OU3XHaOVRAD7ZJmZHDVKseFmoOg6r97HAIjKzgpBpoph4EnIUhZ84R/7l+phlaQhP+O5rtJ/EoYV+xw1Y4lT8L76T/7X/6GuqR/V2seVUI9AH1bd3BA2wjr22xS1hxROXkhBro/SklKkHjSbTcMTxxctDRwz6cnGubumhuNrDcdP1Or0AymnAGbTNTiVqHk2D/V8J80fDzRmGMXOZtpOZzosZmpuN55McMRVJL/xX5kupbGuqYswBgB40r+qvI+aYeaiIlKLfMoYsIK2jWwhGFYwm8RU0KkI0WAdNhutpjOtZxO1d2srxQCrSHghyt7TW4+eolHwNS3pgBRFdWIfm1vLjacLJhfdsbmHRdTBlNiqN1BvPFZ3iM9E3w28jdKbHBjzQGfTByYE0Dmd4sdmFLlBK8AHH4qRFmcFFaa3ONg7ZjlN+pIDzf3ElyJqlGRvGakIvxE2VQ56ywU82WYjwyicIo+o4KE643Ptq57UiyQ8M4+yiPf/bad6Nu7r8Pa9vvnD/0eLL79Rl+Z+21RnT7HGPexFYqL2PnxXh5UTUziML58+S8+HYABG0UpBELR6+yuNh7r+9GNdvHymQ7el9W7jZJbp+1vNX79Xc7OzuSt+L1y5TlVpdHamDqbZyWiz31c3wCrAEvxXKBi71cAHKetjDbPEAFLE7gLEwtKJwzMiwmFX+Wu59jQ6GL+yxk1WCtqzwSfuYQJWLsjchJCkFRoAwJYYesDQ4lAJf4pI4Qo6PL/M+CtUe7OiQlNsyRg+ITDGaAKc6IfMruEIb8zaefY3TvpgzhkRu+i3fbBbKljsUo6paj6MT5rwIi8qEyeasQJw2PAyZWZQ9A0kJdjazg2YgxHJIVJJPmBKzKCL05w5sjh8qFjXbnC5EDQaoPwwMfGhsvy0qS6m90jfavD1oPbhoAEyGFh3W2bkWz+/XCcmfe19U1/+6a+dZNjaRMiAjflXa3V7lQFfwotao77Onl3ZcB8gazXHj2Khybdv9O7Lb9XdNVUBswNWNwAa92qe9dX56ELPf/Fjtc4u9H65doIXRdpssTVgNZuvtUljf8AqwOBjPxj+D6UAKvtzKY7LdKpmlCagdCqDMzPExXQUk137w1TqGqDCI2IZnlbpa1Um8yX5hjUd0p5gexXaPaBUAayQEC1gXzIxLeCsgXppMrmPlLpk9ZRmjb2Hn6/d2jLA5n6pYUf69MWlASvSRWFSwJQDPDTD0D44IT+q32MmxTpZJ1mkhX1bJr4GhE+Oxu9N4PLfHp+MR3DmEZp1cvLWxWn+3feYVukpcxwqnUwAT+hLDyeFdXnl5qEwrPBDaewA35GSRLPjM8UFY1LuPf3mGYzia8YZRkpZMqwMUGF6noCV741T/fAjWmiXEzOijNkLKIMLRF3343UNkeev2SQBIplhZdCKfQqvNv6/stzYDOBsLlykQcNHgrbZ62510Bezhv7grqU/mlX6bfNas86FvTJ5fWFJgCdMssFLw8+emywlJxx5W+OMCO9F1yT2okuw29cn/DMH24Wu91P93mcX+g9+fKGPhriMv9FqduOfBWtouyR2nCk8krSchNtHC0A2prGnDMcSThNNSoBWvD+Yk0Uy6z3PeFvuF2mPQCrgwIDVSs3VVK3lva66MtuK4BfAqiZNKgmoHiQ1PPAojThsigWBrxtptj7ofaOv14Nnuh9caTO61GEwirRkd/PhPzGbIUkJKRM1iuPfneAZTJdIeEIGmJO2ErLhYVlaERwOOj8/15MnTwzUf/fqO1sH9LqV91EAItgOFxfnBqym06mm04nPmafPnvpaU8exl4ccMEzL2ZOIdmfrgO0X0fQBvvDqFrNbLaev9NnzC31yMdQA/7UpHlZ3Wt+90ermndprZJ8wmBnsZY2T9TJ1Comv6gFU9dUa99U5H6g6H6o7Hqjdw79yqCWYIANL2FIKubfPaOod1wm2LTxK5akxPDBKoCkBkIBoErRKtl0wXTLwx0bJsb/FnkXDnnDxSRJqbS5VunaHrQRA5dFSnrEu7JzWzb/nYDsZUdTnRu8MZgWTivqgFvrh3WObgNI8HRlkmRSQxuw5wvIUtgBWRbiIdQVgRzAt7QZLf2C2VUjr2jRvHqzjVRX7mK9lQEIRy5s9xHFoVrqIYInybLJHBLMkATbL1A/BjGfP45oC8hqoSbTX4F8M444edyeSNt+30r/w9/tg66QHWwkiKUm1haETQ0OGTQC2ydKwg0nkfkXwVAwXLUnKOobvvUaW7fQ2kIiVevi33s+0mq61Jb0YuwNkumZWx346XS906EpXHz3T2fOnag7OdGidqVWNIxXRPy58qYqVg88tBvoGzYN56GF0AlZhZB4MK9ZO3VN5YR6lb6X2DE++OJdDfkdiGp/KEH0tzKhgtGq90nw60/ube90ZsEKSi/cx6gwGA1FPx12BQRSWA6fnbBnOsJW7LrEVcYDd5d8c6IBiAn8yhzock0eL+qRm0iRJO/bkAKvK+yrDow+zq46A3YcZVqR9B/Bmo38H6mQ6Y55ZD2o6Bj0dzsywhZhsDnq1OmjVwZMMZlVD99uDZlhOqO3U8SX9RgM/3mNaYJieB9OqxcBnu9Hi/Wv9Oz/+xIbrz4aVBo2tBvSFjwAr9iez/Tdbs7i+vJ1rM7/X572t/voLBgMrdXf3qpqhguJ54mnE6411Sw8X9y/2m7huUc+csoT+zQBWx3zm+lUUX74cvT8GrAwoJcOKZ9OvO2vwUI0Uv69McvR+9mHT9QC+MkUy6wX7VCZbk++PpN61UF18BhsvJp1NYwPhp/dwaF08rAJAy+fjUV1a1681PvT9TzglQH2olnWPYXYY74XnjL0g6ivL62vAKggFjX/0+/9dvPyaZZWIZqHA5oZaFsXx95wCJFoczU1clQfAThak5Wccf4+DiMI3JtWB/JWNKw5qHkIm2z21q5Gq3tibTuhhwwuoyADq71sWTAJYeCQxGmSaYEkg0c0YjBLH7vjnlYudThekMc3R01CPPyOXKsyCco2OaHw+OJYpRjILnhqAangNcLzDsELyZSDKjIWt1jSj80gs7GACzFtkSg1gRQPLc55TJN/IQlTmYOD98BB7hMb3CzaVN5HClqg3YGkBWId0KUGQNkkzA8zYhwZUSK4zuplSPd+7YmCc+nunE0JnxC9pRbLaxqAbDcto3LPvzynLikLN8ywzUULWhSRtvVj6dfYxRs3pABsush5+JswZpgA8cise1G5f5y9eaoHXhQGHlplFq81G88VCy9VMo3FH14NKVwBZmG7/819p8uU30nSp3qGtboMcufAN8MNDlHdjaw80i+CYogO2ud5AWrfzpt7p99UeDNTBS+jiXP3rSwNX+zZ+QBy2FEIHS8ScFJNRsSVx0ih4Rra7vCggjKUCiaDjO7VJ4npO/vi8I+eABiqAp0LTDCPVmKLyiMKUKuk+RtHz5xTQyhG3NmMMCWaw8GLKSsXgCbMP1LLlJliVBQITjZKwxOejwzZoZd+iSH8bD0fqtTvakDK132mIebGfzZ2bApoSN1+uemMCEWzMWLtlJnGK8sOUMWiElCUZaWbbwK4h8c1S44Nj7085WS6KAdS8EaWMMpXvsKs2eCRxYDN9MvszDgy+Lph/QX12/e2CKGWOpt/TKJjbkGzBnf1vgrqchaanx8EAc1o3wOxyq/0c0Bxz1GWdQudCst1QNeiqfzHW4OLMTMXZbKabV280f3enxhRD5IPam4MTJWn+ikRtXTU0+vy5Ln/8iZvFm9VWm05PwPEYrq83B00mSyeIlfcK4ANLyewQy+0CpPswJT4miWVvNX03i8mYMHbTCJnPiTQi1sP5+ZnGSDGbDUe3c23CFy3GC3wPg5fsLy3ixo/MLtZVAGohdeV+My2dLpbhF9RsBSuRJqjd1mq59KlDIYpkCxaWU9TaLa3mM1UtpDUTjbsN/eijJ/rk2YW60BPS++Pu5i76KkBJgFb8HTgHWH8UASSq4W1k/7x4diMWOotXcP4AACAASURBVKfCj4JE6sIy32c5y78/xinH/TG494P1wMlffg+sOp2cPZL7HQvc4zd4+PXx9wa2nW3Febg2sIcxfTjhHf0py7lfGA+l8VwupuE5kKbYfDca7W4V6YGwP50oyrSOIoSEQaSE27WnjoBdpcEq9UOwE6KZq4NOcl0EawQAlJRSUthGIU7IKV3xm4xCBBP9AKzu19KX86b+cNoxw+rPDpeatse82mRYFPZKFHMhv4ppd24luc8U0VX8Qwf57XRqMAJvPr6gjwfh9F7d+Y3+/R890d98OdTvPm1rdLjTdv42PMJYY8nQZmDnmRRDJ85MCoK0UOCZOgWMwzbBWjM36jw/TgG1bDYA6brwRT6+2alqddRrtVXBKt0s1V5N1cEUd7vQqAPjU6o4DtYrbbw/AeK3fd8W84UZErE9ApS3tFxL94ut3u4qvR8/113/UuvhhfY0sgQc0FrYrwyvOQr0YIyxx5iJgtRyIz+rDrpAMsFfmDUezADuG+uFU+ns7MyeTzSF99OJ7icTy/L7ffJWYb7tvBeNOJ/3e93f35lhxbkFqMXnYcAeDWfsaaS/jsZ9OMDaH3CO4nyiOgEkgvm10QbG4WGpbnOrs05Dl1VL1+2mBniPre/VWk21fn9jZpoljaTNIqnkHgKAmmE9UKPXNWDVHg4crnLodrS3nyX750CHA5KlmlRYN2BmgFB7pceqa4wc0UbAWAkhyfPbnxcNSexdwWSINRwAfxYI9ZlLDeS4egCyVoABYXwbzGuzsB2RHswxnjPuiy0jPF/mOje0h2UGfgXjq7HX5rBWu6K+WXs4RtAJhpqRGsvLBGDeBvMqvbfiySqvMR4+v2ODTzkgdahDEhlhCq9gcGMgzaCmLYycg7PjObH6NECbpWXIHmBQJ9qri0vQ1hp8h06Av0tQsMiX+BSuh9e+2XORVGOmTw7O7YsJEMB/3I9wz0hIhES2YMDxvRMXSzlQTubCKTYljsGYiCDc8IWEgf54nFH2Zb5vpCCaixRXLz25QiZUdu08X7NyDEobHr8btbZzJzabSgNozBomrZs0a4fRwErfa98+2Ie1yyAWNmULdlUwl+ypenrfUhvgq5AeVlzEkP5GTWczZ8hcy7AxqT2TAdcz0ZMhApYEHo56bWJ1kmAVjCaDdCg/sGlY6gCDdz7zsG86X2u+3ut+cdBi29Km0VUDm5QCUDlhL/bg0pwXJpX7vKyJvWflMK7YJPB7mFQ31e1hiZAlGQxy1wbhXxYldVzrx/LYcioffbEen/5Rj5c6NzDIh4QQDzlQTXhvziRYSy3z8/Ka12Cgex36Z0h0EaBxr47eLTZa8Xi2OppuD1ogB1RbcyTbrbYWmNczEOI9JcON55E+grOXoW1fWw0bO523D9GPDSqNex0/g6UnsX8qQViLlW0dFtuD7tc7LW6+03/y8+f68Xin7uI7PT/DWmUTHm3uc+kFCmAV0uV63zAD7pjAWGrZAlidyjg/VF/9eSWBH/ra44590nD7dp8wBTMVkPPBA3Gz1gtwj6Q6AOsyFPQfMgXb5IcOHtmBL7hX4tzP3o/vY5I26fNOboYZXxxzArCmV4LFWSsX8jygRiPEplPRPz0Eqx68lrJN1ejOh9fph69PAL6nQOIRmD4h4yRg5U6YPdp7V1hJzWcT/39tVP+Pfv+/+QBgddQ8niKYtW7nZAstIE5B/+uLn0brdblXo8q5tfkaURCXzTRjdOvmiYeuYd+ERqOrVjVSpzvypsPDadNp5CM5mS8/5wHiyhZuKdRWO7S887n2s5kaq6U3aWikcJ88YU4jOm++af7L7zRBxQz4MeOAix+xvqa7GKAwv7yVvlYASU62a5gqT4PFol3C9lowzd6oTVxuu+H4YwArWD8heQzaM5vCKWBlRgDXpNbrVwFYmfESNNmaEWMNOEbsIaOxv1VOXlmsGMK3ezRiSWkOyk0+PGXKkfR86IwYTWPCzLVcYu621miIBPKgJpOm4mPlJMcspvD6oSAAaFiuvQFVmUjAe5tNV+p2e/HQAgp0e9o2m5ojbyAZ5/JayyYxqwdN1xvNaUBSl8uu1WhvdTXs6aN+TyOoxm9ea/LlV5p+89qTo2Grb5YL3j9h9JxAhM320w+KogZrIK4705J+HMztMWDVhZrDgVrjkRq9yoluGIPzzUDPdytMhLO5SV8bN7UJViXuGxO9crLlBksDTorbg4IpP89PRVaxUeTHuoxpXZmismEFnTnScHITSN+FMFvPEIMTw8vQvQcYQ/NoZLs23Q7mlSPA89D1/xvfouBYO6Umnt2GRoOhxqORjdwx8QSw6gEA87pyElim6HXDnGEBHBbQXGspTDJsjn4cIf+zZ1A7vIxiShfJdVwfDIuPv3Iam3WCj/xSwJekvEbDDD4AHA5Q2vIoNqPjt3SFZtF6g9ijeO8hvpQBq1IwMs0cYJbv5CAK5OLpEU0AP59mkf0H0IpkwuJ/xbWgwORrMO+0x1mfve2g2WSi21dvtXx/p/3dwsmE7TUeNLEmnATVakYC5UeXuvrxZ+qcX+h+K0sC14eWpvONAav5jMOMCPnwNKNgwFeGJcD9w8A15JrHqGi/tixCy573+NChELBxcafjSSPFpKn+240ZVePR0AySxWyapuuRIhjrKNh2PswMWB3voEHlBGK435Pp/CgBpAEHaEw5II15zFNi3+I90gS7mGTvnpM2A2tkqatRZcDqxZOxgMS3MEv3W00xUG62HxTCvD430TBoYA/2uv4wUMyPSiNVrw4u5OkKzDdTwONYQfUp+OhcL74nP8ywejz5OgWd4qzN710rJ06hse9L+R9+fRjrhnRmo8YB8J0w6wJYhRwiT2z/VjOYow2zRxjFBOudZ5Xvz9qg0OoQGOEwvTAUD8P28HHY4Am0Xcc00M9eGogWc+I0NY7iKRK9Yi8NwCo8Qyp1uuNIDMrrXAekZH+4xZPwA4DVrxKw4myqR4gpFYpy8tHEMU6o/JfjSAEPSyfZ9SsdiJxqSH3O8+mdnrc2+o9/5yP9zlVLn4426qzfab240X6/cY3A3twmAc6yIK5Ptutp1mxKvL2a8u+9PyYTPRF1rkOoeIK1a/Zt3dh4CuJ0WRJsK1KBN3O1l1O1VxO1t0ud9StLL2gsdglYAbow5AGwwhQ9miXuA+dVS6v1wUbv73YdvR0+NWC1GFxoNzzToUtq8sG1Tfh1xHX00KIAVkzvAazsMRMSoQ1puGYpZSIxezx79HpjAPz88tznn9lT85n9WIaDvr0YrbivKtdAGEzDumSdRWJpJ71mYo8qSYLIB/uDrrp9ZGRrM6zCi6cdIRUmIm+1XN27Rhu0G7qo2rrutjUmEVbsy3O1llN1aELcjEfCIu8Yhq9lxEjSq0otzOBhYJN6St3K+djoaLdl/zuCEnG1Thg+3PsCWBW/wfQfjzUfYItrgNxpnPjH6/HvIZEuz3CMcqIZ5iuabZ47pLPBvC4G4TFQCgZzrL+QZBmMqyVBrJOVOgaswrsIz9fNYaut1up0abBgUTXUtraI/w9z8QNAgxny6ZMLisV1ycAVpw2b4hKp2OEOnxLR9EH05mJGQlM7lBCEIuDPUzwVD3uNAVDZowA+8vp4mOciJwArhyNluiJ9RbGdiOsHAFk2l2CLxbAumA/GpgDkPJhl6kndg1cPfUBlMNnsL5vk5x1L/xqnL9qDNwAnB1g5UbB43BA0cGTY5xYUe5BJcgWw4l+o7WOUWUzmzUCpj4MidiwyW1bCVu0DQ0Y8bJvhewUzEk9H+w3G88sQFy+2Vq+jajhUqxrqoKG2KBjSxP/hGXH0oCoMsjIMLGBVSJUJXcAr8Vh/FHKAawXUCRvq0wCA7I0Kc9qgKv0ODyzm8jDCuMcL93kMxueLjRabg95Ptlpsm1odKu1bGKQH4cGsOYa9ZtBFz1R6p4csqGDuFBDtlOHlIRwKk0yEfABWJaga9cwxMCDAq+Mv9831WXNaHhwBKw+b05swTNZPzuSs72t21cm19GDQTLbcGbI/ZYcyYLVvaN7s6oZER/DKVktz2Ph+qltmYK3wAN5Lc5KZc1jn15yMOhh2PNNdmLuHrUbNvc57bSfvDip3fr4+Ef5wCGuHFUmxYe+AD+X65hv93Z8/0eeDtbqrV3p+hm/VNpIzTwAr1mHIosM/y6s+bQeOhJuoL/+8gNXjeqrUW99jHD2q3LLqegjjlGIsFUp+fTxPyRSGnBOsnLRFSaloTYApPyMBKx7yNhZDfx7ACsDWRII8LpyEmaFKxUKB+hnAKoeKAVrRe///CbDifIprBNNqiQzf7Pm0I/qH/+C/soeV991kU/m6p4lgveGcPiT5BoMmfIzqPF00xc+qSD9Kg1s/am7ekRbVd+moV83D0kgwcid8Kjqk3o3UaBETHAdM7dGQR3IprqPhjYPf750HA5BlsdBhNkuW1VrNHRHbmCKC7EXqmiM/HZsUdGsmx6VqP13EZaEbIXXyQSRRWCddItWDS2pwjQn9Q8CKJKat2u2kASMXszYQL6hjnC8NUdHHhyFpyr38/vAh6pl5UKLH2VjrCVSWJY6NNjOFyTY3PpgaAGxdfK1OPMQsCSsIr4GP9KzigIFhNV9oO5trR+riZql+Nzwg7Mtk/60oPAzeSVotSHsAsNrZVB3gikOHQpJmFcCq3+c10Ii3VQ0HZlLdbzZaINU4v9RcTf/53WSqm8nUpuz9QV/9YU/r3VLn/UofDQd62a80Rk/99o1uAa1evXWqW3sbzHWrNrIZN85IUwuDDnkkrx0PMcCqizP1rq7UORsbqNpRCFVw4WDnMHnEuyGSLWNEE/erbqxqCuaxYQx8Nr1xnLxno68wyqWU+iDtEuZPHqa1wXIBrQJUtt9EFqy1/1phIzgkIDZ1M5YMFDAhLbHCUYnFNC/NtxOhL0VCMcILYLnI+gL99iMsadgfWAboiTjR47AFnba1VQ8QxmzJpPKWh7R+zRR4AGfp2pVJH6U1RD4ZxWTQ8ylgYjoXrMBuuxd7VUkCqgHwOEvcKJu+H5yRclgzGcXTyW5UFC/pD2mwgv3Hwwy+NlJ+AKosOzQYFtedQ7XXxb9rb9Pmqs3nRHKSwebD3sbufgGAzMhNfJgloxX2Vnp6IQnhgvLe8E+bvbvVFqr+2zt1iKfG/Rnj9yw+KOxX7YP2Fz09/ennGj57rmWrsun6EulOelgBWCEJhJWExBrwmmLBzJpmQ4sVDKWjbPv0AHexlc9LSREpa62Yjl5enhuwonnk35DK4u+Gn9toONDk/t7rAfCqAFYxacXHgufo+4BVFCLhyzZfLh3pTkHGZG4OYzQNXJewPd3TAC5GIAFgHPsLYOJ6PrVv1ahq6OX1WJ9//FRX454Om4WW84m9q9gTYWQh5yW5k/cAjZrJFPJk2DKEJMDANXcu2beexuekr5xgp5OpUpbWDKEPFjxRlJaC4YOfkn/5kB1Vitbi71D2mTjzjsDwCaB1UueWf3ebVANWTOfWajZo7ACSaNSOktHjayzTwdj1mO4FwyoASDNPLdsANAxvpvj/8EMoISwGLGFrllzxDHM47kcBmBepCXtXLQSqJ6od9fvn8Qxn6egGKtkqZvaSNrnZa7I+BMNq0tEfzir96nBhhlV85REgCGbVyd99wOKgZpmxn5sFLhtrK9PmAIRGq6n+6rOx/u5f/VQvuwud6U7b2WutlvdxWsBMwO+Q9MP05YohQtAiClh1yrAq1zVS4gLkghVDjcKZaPAnmUzRrAKIVU5DBTJsb9bqrGZqrSbqrKfq7NY6Gw09ybYnF+t+sfRZ3Tq0DOTCsiiR9DTi+13T7Kj5fKebXUdvele66V9qNrjQlpCU/iBqKWRYhFZ0KLhZTVFA2xvuAHPiYH+92XJh2eESz8isD2x8f5ISCGA1Ohu5WZnN505lhfXIoORsOPQ1YJ1gMAxY5VQ09uwOYGAMNov3DU1m1QVk7xnIurw+C7YPchP2/h3XE8sJJGZ4cN27sQfUG7abOm+3NO5IvdZavcNS552dk55JGIZaQ4NG5RPs4xiyNAHVGKww1GkgW0PCZocTAxpxSgXOUAArlwsJ3PusSbDKn5Of56XC92Q/dHx9xs+7fi5Muxhw5akTcjnXxwAlgHrEpK0CEHJCJCBUCcAIL0er3dLUDCCuol5i0a/xPttaJn9IwIpaarVfacv1GQSYaBPRJdMSUoLDv25nkBAjfiRXgHptM/5brpNpWMMGYzNbGujygJTBjwHNYOux7/R7Xa3Zf5Dlj4dqjgZmKRcGfAc2MSxBan/bZmTdZAsPEnVlNj1KiBgUR11s0M9sspQ85pmdjVLsyq4PggEPwAsAbcAKll6DMKKeVnt8gAB2wqsz+qwiSeOyH5vMyPeI/dX11aGhCjuMU+mT96aCoOV9yT8XYCRHl/XZUvzF8nSofcGQSTbY89ML2PUN9YhTc+Nalx4LqwPCoLBRaLR62u97flacCp5n1DEb8nhalLQ/DwPN/kmWv2u+g1bQNfP9GTTKNNCoPyNgobD5y9+V5N7w7zkBrBimr5a2YlgusQ9o6O3tQjNkzLCsuC9NzvEI6uBc4j0WkCyGcvhRHWV7pa8qLKtI0U6WF4OJtG45BbvK6wxVRD7YJ/csav2Tq5bF/+lRU1iRUauX4I0yjIgLzucw8LDRvW1rohaqARCHXsTAox6xmJEbA47FjhqypwleoXjotdpaAiolYHWHpUSjo+mhqemBlcLGFgZr1AYGfpsdr1PkmHhDd7XzwGZUEezEFCTuX7zjAFghTuChxbPVo+e6+0Z/56cX+lF/od7qtZ6eV+G7xr5t/2YYVjsDp/E0RoI9ADqvoShQys8pYBXXoTDYfqi2elzvls/7iwFWx1iHnZVI4Qdq8/usc3JLz/sYa6Eu0U4AKwb6/yLAqkUCLQFgvs+JZaRPrOsyhq4ngFUMnvJMbJNuGwE5sZ7ydaQFRLkWfxFJ4L86wyqVemlHgSSweKb6FPuH/+C/PAGsslALzlVIdgqPNbbaB8V1TE1z4mAPiKPfzUMD9oSPyqCnbP4USUYFE2WuH1wevkgQMnKcskAAq2Y7faxSAlemj8Vp/3igxCFt8IoGF3ZQAlawrLRcwkdVBYoBepcSQybpAEvlMKIYrJkrJztKDVjRTBdmkqMoQW+Cvoc00HgmE+dkITA1hGFFAown210mPQe1SJNIwCpkYTkyN8MqU0jSmygOyUhOarX74aFVJgSFilqQaA7VMrW0b1T4XfHP7qMNtKVGP19/+G8FSBAVR5hpN+y6utRuNtMGwGo5V6cJAMV7DIZYGIoji4xrv1xg4hsSm9Vi5Wk0P5uJKCwvPDiq/iCmhAbQRtq2O7pdrXUHO+vsUpP9QTfLpV7f3et2OvOmhVfFYDQwHb3bPOiq09KLQU/Pum31Sfm5o+G/1+vffKEm8bqM0tZhwutzzgwapkd7v+6q31NnMFD3fGwJICbWzdFIS6Y8yJCYBOSEwCxiDjckThkrf9ooHg3ughKZtKjY2JNObt1yytOioIxfZaOML6Ih4mV6BaQssK4Ooliy4XeCQWn+aOCqMD3S04rXAVhRYoVjKiuz26JQcPfqJoPfKQYcWZ2yoDC4LNvqsSSisOkhDyNyu6RLnjCyLK+K/ME04s/kyGRZlUbWk3XL+YosGPabHWwDAAXMAWRKwKrQ8nudfnisFMCvHofmfhVqh0j9smcKMt+QyDmh0X4lLTeeXHJT4J3+EwUpd8GDJeDhWg5Ymva92m2azoN6JI2xFs1Mi9r0dJbG8NMJkt5Ri3yXAXYU3iEZjaQzkrRIoNJipdW7O5u1Yx6zXUYxZkYCTM3GTovqoOsff6bLjz/RrjvUQi0tSfFawUaDUgvDivse18CSQAxV08h6sVpEEtIjuvnpWmR9lCLtFLBC7nl5daZut6Pz8Zn6vZ7Bqru7W7MlMF9H3tirSPiiQSSUIM2XkdDQzFk6fVz7nsaVAs0pqFJ/MHRT9v7mTlOYqabyB5hFkiDs0YgJR2q0TRNtgi0m6uzXenYx1E8+eaZPX1xr2GtqNZ9qMbvXFrq0mWJd9UgizQK5XGMkqcPh0ICVDfIj4Dxeb4IpZT5aH/anB3++l9OZ6MPC6V/OsKqLhpNi4vg9Aiw5FhtHgPzB16V06AGYlZ9go2t7yWxsvN5qYIoO8zg8Zo628uXwjmapgDaR/JuMOTc6YfIZ8nSAAryDqpTDp/FzAUjxTwFcSB+juphLqXGRoBY5mYetJwExoMqD4XkwrLgfvGKbsQfjjrac9FYYhpPVXl8tAKzaCVidG7AKP58AqR4wqworJaZ3D29bWa983XZn9h1gEdT1Xruhw+0bvWis9R/94hP9hz99qvH+Rq31O62mb7QiidGsEKTcMjMVwJRrVBo+wAEaDWRtMIXKM1cAK4dtNMJPhX2az19hNQAInDJW7hZtdNXqMu5zIEW13ai9mqna8DEXCcWj4Sinskzjg+m0x5fJCcjHYYL3C/ZZAJ0NzIidbreVvmudGbC6G5xrPThTwwyMjgEeQBybDhfGeLJOAb7WSHWWW91Np1rAiJiGlIe9z36ZTgmMwn8IW3PQ1wbvyDWeiC2Nz890Nhrr8vzMew2eVbe3t1os5r4ugFJmZcB8zwEo1y8STKmbYkDw/OVzm1Hjxcn9ZytZbRAIRlDOdrcME1vAN6QvDYlsxm5ro56Wuh401NXGSblHli1AYUi6DNbSMLQjzc8m1VzHfLoobf28nABR9bOb+0z8dsJa8ZLMJEd7rOG9xQAg/Et88tQAcLyv5EgF0yHszg1Md9sztQ4rp043t6TLRdhOGVRhf8C574RrPCqRZfE+APSnsPXW6mJ6jrUBNWVLWu4WOvR2Gl+OfP9X05U2d3z+xnUvvpbbPX6P1P5RI5OgPLo81/jqwvstUrDVdK7pu1uzkw8LGP5I19IH1o35XoNBTyvYcaOuhs+v1H96oUaPZO9I0p6+eafddOGPg+lUURdw7ggGyLCj8fWFRuMzsxMXeDglo4XPc/px3a8kk95pg3kW2EcGD6us+QGsCEPAN6nV0xqfPX9QUxf/pBIORf/DkCAG925iiw+wN/YArArjvITTHE3xSzJq7lFeIjE4dU/i2ibkw+VX2eViD+c0Y3+JoTh1eqtF7ZfmopZ9wpJl4LjxOuDslUie7HoA1mS/O9K4Thhd2QbXnj4nVjEpW2NbJa24SLoMDmUfE/VHyIXj+kdtXGwj3P8gZcfDZ7dyujd2Jfy+Xa21WbEfSu9vZ5quDrpf4g8b/p5mBbXZc2OYGD+zGKZjNZOBKlYaBCszFAcBaDlcpmLgTk0MoFt8xI4KF59dljgVq5yTajDvkzsrWx8+ZEIXsMo9Wun5ctgcYEyqXxhIADhYBpspnxlOVOoR1BBl+Gc2pv1PUS7ttNxJ80b4VOGhDFnCO0i70vLQtsXE+7U0QToI5syJmkmHAcBQJwfg0bTHMoy9nYe3/Q5nT7CqA5wp2EIYw9PXN/Yb9ZsH9eev9Hd+MtYnnYl669d6ct71Xm//WKtEYhBGP2DOH0qc7Ik47049mEotVOrZPy9gdey7TnuwI4jzwQLgBITMIqz2+isjAmpMG60brIpaqYBVZSBcXnPBGeoGwoO5NFn/IUlgAlY213c6YAxLiq8416H4XoaUMGsjywSpIYrByb8twCpZskX2XZ6XHEh4IJr+XK5V/+Hv/70fBqxosmyEXorVE8SJvwNMctJU0DfLR2mg46F5DFYlOyFXgDX6BqzSys3oXtDBvP1iLIhsqgHAMVKrMwjj9Wz6bLxc6zaPD0ZJJLCkhSkGlQh+J7CDplN/aLVUD0o00ylAGeQf2ZzA6rCuPdvOUjQ+XLipuXSxmz5W1pyHiSoNFIcgzKMArIKFQhLdYY0/ADYGjHhgqga7Cm5+md57+s09OEkgiXMsEozs5VGF0XcgDiceYFlgWOqV8gh/Boh0cN/d7CxojnMaG6InADgYUlH487rMZqNpBVBYre0FhhcPiYtaLyxrskQTllJ6N3hqxua4QWqSsbYrPC2WZi7YpLDqqd0/U7vbN1DAZtQ/P3ci4M1qrZv1VstOpdvNVu9mC72fL7R0akHLjAeKp7PhwIaxo8ZBV1VbT3tdXXZbGjYPjlt9/9VXavIwk1bEgYZG31KFMM2EFs73qno9J/q1BgNLAPf9vnZVVxPYaTkhg8GRNhuxqjO22gcp0/YyKc3NlE+hiShMH4AVH45mWAUABSxbEOwj0zFWmWsOG9PH1xhA8kEdv3wgtiPa1SvQ0x+0/SdpmbUEK8zKDVi5AInCBh8Hv36/nYhCpoHkuKXotkecKeoBOIWiIA5I0/GRgKHpZxqCLM50+bBE5OkJknqAkae+XnHw7tSBEZgRvPYCy0M8mE6HSJ0yKBxG46wdo/YJ/HWId09J5unkMa9gre838J2AFc+kTb0BIPcBWNkPxBN2ymjSnUoUb3pWAFixXDxdOjbsFCtcp367qR6eJTQuRTOB6WHKVw1W8pNKOITBwJDiuOHPgiNkF/ysgzrUjbOFWmskzSsDVisYBiua8I3Wh61m+5XOXjzX+MVL7XtD07jnULk3Da1gWS3wYomp1mPAyhIatO8n8dl1YVumYo8YVmWPibStlkYj9rWGAasrQN5mU/e3d7q/u3PTjTcNQBYAM6xKNp2IsE+AMoMCgsmVCVWe3sUEr11V6lRdex68effO5uv477G3wLbAo2+2gOUTAD6UZwOuh422i6lau5U+e3Gtv/KTT/TR00s1D1uDVcvF3P6JeNuYicGQgql6Sk4NNJN4yb7Q7wU71h53IdGJnrGkY+Xz+GigEaffQwmAr18+wA+j0H+gJHrE8Dmdgrm9eZQy+P9FIsiTgQywbcAKsAqPmig0H/86zkrj3HVfTPOWYBXeVKZvZ5FKQU1j4FS/BKOjpohCdL1Amhked2YV2Ew4GZ/5AsKAnPsRxVZZg2wb/QGShJAkiAAAIABJREFUwADBkfbgZWM/SaeWSjsDvABWB301b+iPpi390bSjX+lcEzysaCS9253IAGu+VnmDp1ehDO3y4mw26g4GTrvjOvQbOzVvXul3xi39p3/jJ5YDdtfvtN/carW41drXh8ER+81B3Q5ecIC53Ui19LmM1DKS7iKoIp4VAy6dqmavxVkQ4RBL6grk2vsAuMIQt6mq2bUcvoKtsd2qS1rmZq7BYSkg2AprAK/nYDXxvCLTMmBV/CcLMy4ZJBxp6+Ved9uOvmmc6V11rpv+uRb9kRrDkWsdGhZLpF0PUBvFaRChRg0t5nst5mvdThKw4vfZ3JJpo+s+ExgItB1oQvgHYSecW4PRUOdXlwaTR/2BppOJ3rx5baCc983fE2jBGmOQUph/cUbmyeSp/V5XT555WNUfkOzacZO7XO9sReE96BCDRU485CltGEgHDIHXqrTUkz4eYHGOAVrRpDkVlfqm1fS+VybcTo62WX6uNycqp4H29wCrqAs4c2uSRlbiZT2E71J4TFl6gocJ4Afm3TH5yTohY+9DTxDesK4qlxp1Fmrt5paDER7TJBikNrtnkFLk8VFbIMtC4jK7n2h5M9HhDpNkZO9pPdDE72ah9nlTV88vdXl9pbu3d7r/dqLFDQbLCcQ2Npmo29OGJq7X0fWLZ3r28QuvH5i59+9uNHn9nmhK7YmmXMbrawKU+DQNv6cljNCLgS4/f6Hzz56pMUD2tVP70NDb33yt7f1cq5uZtlBtfO4kYNVrqnoy0JOPn+n84lKLxUo37261nK+9/vk5PQIkfBnjfhR/2WLZ4UE3AIbPkI6BkEanp0Onr12nX6f2bhpYgwQrslgQAB22mkAE2dTnLuQ93oU+PVWkffNGXeWVIXI5Q2qY+wirx15WTDiPEtAyaCjDhuKWGmdK2D5g4hwx8sHCDyYnX7mp60Bks9r3vI6bIOH1yOmEUHQqRK2Zg9kUO9E1PLbC1P4EiDpleZSoUg9N4w2f/h5nBS8VT90IUcGHzx5cK/wS97onuGa+1WSx1Xzb1PoQACKJ8wzMwwspTNMLC9PgVLKsjqyusMoowFbbybh4lJ3Ux+V9nEh44/WeMGgeMNIK4SbAyegx47H19UnSSAGtSthQWH3Ev+M1mDBnrJ5kx5Q6ARbjY8AKuTOA1Xwr3bPVeo9FxRT2NSS0A1i9XWz0zf1Sd/um7g/sFpku74YuBo4wmmM4RMZCSH5RI1RWoOBbCYOv9DNxThcPRli4vf1C5+u3+rs/Huq53qm/favri54Wm41Z+STYW27N2URdmBLKbgYdUF+fDrFO+/RyZn64svpAbVPUHyfrrBBifqA6O+IbfEI9PUzZrT0kHwNW9C5HAPYBq678XN5j1jCJEv+gh1WrETYthCmcSgLLkCbq6rhHBZMwXpOsKwNY/9YYVmU/KGSFE4A3BxLgJcVKwgOs//1/+S+CT5WMmPKQFIPGQCgfFWl11Z0eGCemZwU1LAwrMzPqBRsywOO6SA24ZU+UR6UYdWuQxBRMtvkzVOGBzdcLYBVATT4MeedDwhjUXn6QPZtoNHmzy5XEFG860XYykZZzZgVqQFFOmZcPHtBzJoPle1DOnXi8HN9PDPa9ZSdAFYglsddBu6YB5ntZEugY5rUnABQ/FGHqNXSA9UfnWjygSgOJOXbKmjgT0vMxFl/quCOZ7tgYFfS9vN4Aq4IpE9HCFIzhV8Alo3k3ky4NWkJ/D9U3aOsk11DQ2vSQ7wVdf7nUbrG0eT3mskxSXVil87TZRwlYRXEe6YX8/2oTchtvt6T39cZqdfueUGNzMLy4VGs0cuLZ69lcr2ZL3Ww2er9aa87kq43RbiSTUdBe4kXRbGjcaums3dJFp63zbktnvZaGDNH2G7VIpoJhhxEsG4gNnwOwIyadD+65I18xD2+1NAs7URsPbsNWO6QnWWz6xzcONhf1gWeYMqdUJxTn2FCjSy2TugJa8XWm2hdAqGYPlAOagykO9AJ2RL1y1Lw0mHAlam9zazy4mG5nN8l9i1QvitqkY1uGyPuPUANT2v0oAVhRkO89LY6JX1KM+X74cSR4ZONS7sdmbdquAa5kINUlkvGwAD5pJg+WilI0A/xFKh/TGA4kP6Ncw9xYSxm05sDiOUFekWaynhoUhmW94RYWxCkbIvatYGmyF0SaELTk4mG1ogljrdqYPqSTAGW7YrCdUgzAKq//fK8G6xKMoFmBYdVL0MqKYqZL9uqIpVpAZ/typOyH3wG7eHo5jMuULMC4MHinHmTyjenLYb2xsTM0Y5uU7nda7dZqD/rqXFxq1az0fr7WbA2w19R8zuczpeTPAVg5oSUZVqwrBwjkPX7QlhdANQG3KNSCDuAJl72rOhqNkN1E7PzT6yeW6RAr/+7NW93f3Wt6P7HpMbJRNzuAglRMCbyb3ZVsuziDYi/z+tjvnbbJp07nC93e3xsQH43Hfnbxt7qfzXQ/mTndi0OYAtjrab/RHvnTbqmfffZSv/vTH+np5Ujb1cJGjjASOJvwsalVqpmUCmOjFHwUpjZdz7RYy0VrIIXCJHfXD7BvvYb5/JMLG4dt/kU9z/kAMlQ+5QPf1492YVB+oOBILNnfIT7vOMz4UHFipm8DwApeCe4VSJyOFsgP1kV812BYpSWAz3wiLHbrSMqkea7tk5uWdMK0ClJfSPkNfrMvrZB0YO4bDJGIZI71//8y92Y9smVpltA6dgY7NvrsfucYsnKq6sqeoLtLLQTdjRBvSPCGhIRALcETPCDxxF+gJYRoJJ4b0SAh8Tt4gKbJqsiMOW5cv4MP5jadeUBrfXub2b0RmVXqB6o85OHXRzM7w97ft741qHZQjLsV3bqPnKeLB99HQ/qpOCCLbBN+33lI8sx0DrDakGFFwGo9wK+3Mb7q51hFcw3CuC7sJVP+1frXeOhR5kEtv8JxA62QjEYCkLlgpk2O0eYWf/LsGP/oj17gDEvEzQJ1vUbV5JJuqUlzdjO8Jyy1Lt21nryvOTGltM2zy6zwNEN7gVYhvSs10ZAfWMmitakkpeC6ouPXDzAMDbCK2wBx0yBtCqRMzOxLSZnlIad1ykmtBPiafF7+Xpzwu4bBS560phQdVu0Q1/0MN9ERbodTbHguyFIejzChxCtyzATWNqyTuM+Zcg7ZpkG2rbBYrpBnBbKtMawsbc/RQeVxGCIdpaqPCDBxuHR0cozp0VxrEBe1xf097u5uVVeMudYQHGdIAnoFvGiA6h5bYxSya6tSDNtoONX5m8xGSOi/RYZq3Yppw2FT3RYCf7i3iXnU8t89krDFaFDhfNQhHTSWhMo9IA4xjEOZvRO4Gg1TN8i1fdZ2SkfBlYcmQ28sLc8S8+z+snXC1VX2T93Fxnbx4SCmUKAagQ2kAJCAlYp8MMylSmaFJlTkayNoYj9ByKfGPOEwb2WyObL+S9tn6tKYvDzuDYHNYYL58ZHYspR939/cIL/foL0vkdSRVIWStA9alGGF0UWKxx8/xtPnz/Dm+3d49/UNtnf0brVae8B0SrKiTuZiSAWjGCdX5zh7dCG1wXq5wvp+gex2CWxrdGvaUTQIyg5hSzDaUhLLYouC0saLKS5/8Rzzjy6AMV8nhXkDbN8ukN+usb5eIF9s0OQcoFoYUjAJMXw2xemzC8ynR/IzvHtzh2JVSL6I0oJOZJWkdbxHLxqdDCu1xxvYwmRoDmATgW3JdIZwOgfGZOjH2pcJkgiw0vM2MJ1DgXHCvZBNrZMLOSmgNfWBEqN3A2SpHpzHlhteWlW+JxQcSj/pjeYmjLslfBcR7zh39MiynsHJ4ByAav0bL0VTzQTu6wbAMKiCzC9eRwSybD/ft75+qOdk867/2LFYHGBlzCJ7avvvOca5Y9wT9PBvB3jCbqSgkajipulJ3CDg+loUCgCi3JTSwPW2wmpbISMztIskDUQ0lH+P748EVol9uQeuDKCy8ys1hTvmPhGQw+JA8Ze+f3YDZdc3+te0u63fC1Zw97MLQPJAyx6wsjLRzo33/XSSQCdrFTfL7f/GqvOrx37H1pjADf8Eu+8YVp16mwWvc9o3cPAowsEAUTpC0YV4sy7w7f0Gqz7G0gNWjgHDPkGDJJ47DiXcNSgVAfd4skuVUkfG9oENhgNhyRyK6XvVbHCFJf7BiyHOu3cYNncCrLYErHiPaj8yiSpl7/Q3plSdnoyUJ9Nj2sJR9lXW4b8PmVOHdcyH//5dDKu/CGC108c4uw8bZNprFkPaMaz0UYmlbjjrWGeHF7juNZe4bH7Szlf6RxlWZinS1AxWIhHD+b3JysPuIwMwjWzA+5V1mNVfxgg1T7TD+tCRXg5r1h+5rvbfPrzrf3iEf78k0NZV9VJOXSPWorsJ9Nx5janfMU/L4H/5H/+r3mtAD4EpD26rKPidgJXrvQ4QciuSvYEvC6J9ZKItTLYh2yqlFllMJLF7XFNvG7a4J0JPOfFquwhRPJGXFU2T1ICqgPWUSwNmrKrljWnf5/lQ88d1ReYLuaRi7XqNPt8i6U3+oKbJTYXJFOLmQxBDoNdBA+VvBo+ck2GhdV0MEm4QlkinZ6PpF40tnVyOE2A2nRWj1sm6itGQlUpsjHpfb/ioE2V0X3kYucZgB1gp7YG0Vk71VMbszpH3LPIovY/MNMNKnRxncrtH/XXRGmNRRoiaABJYoJ5c2n4v8QACLhBkKRUlBgR/mAImFo7zSvBTQQcc8njtGDFkmClSlbTrFn08RDg5RjiaqDikr9Do+BgYjfBmtcbLxRLf3N1j1fZY0c9gEGGgxC5LTuBUcB4nmIYxjpIhZnGECdODQhrfcvLZ4WzGgr024IqJd27BsGvMGEby8BLdjeDKQHYLWxo4U7tdEcCg/4qZaVrkvYGZMm2X74u5qHCiFznQxe3CYs7wGhabyzW6ntYseZgYVK6ucPeHb9z9veQBDG4AplTbd7zq+1TwWlIdDVDlo6Ru0vlSOMmNZBaO5WAMK27SI6OFUprLjYHgHjd+6aEtGt6KZ17DiY49PTkUEMI/5lJl6AfE80EgViCbbk4CIq0Mwrkp8tyF7vcl4ePPkfKpVBo2rla47xpa+rOwaKeJNu9FmrKKGs05sSFqKsvdmqKl8z1Giksa8zII5x8iD1eyrFiTOkahACt5fRE8UmaU7mkzxezduaV61yQTmkDSnoMNTDjAKAwxZrPC488GzbSczkTWpqp78NjWQH6u86QUQwOtBFxJIrBnqtljcrJsvkICnJVC2OuYVwQihylyDHCXVRxIo20j5GRXVb0mjZ5htQes7GKz9BW3FuxA/33h5VNqbFm14pEfWUyMRjGmExZ5vGXHOJrPcTw/0r20XDxgcb/Am+s3GKcjjEdj83Shn6CLCqe0R4wTJ2k9HGZYkdWpSaKUlX5VvIdG0wkm05lkRLeLB2yzAneLFSoxVveAFVkQqHMZS//8k2f4xU8+wtEkRZlvZOTI15DQP0HEKgequ8m2ZJny0WEghgEK3Au4yrJpVoiG8/cSu+fAN2rHgNI9Y8Ds4dsheOWW44OG44cb/ocF0/sMK0+i2ANe/lB+yMRyG+57PgX2+Gbyq1yggEAVHSx+DLCyx9iLl00uyDXRliMWxqUDrMzEWl8lK8UBVuabYwCWpV9pBCmZtth4jiUiWrtrBFUUO38sMbhFY7f0JF5L9IjTCsr1O4rREoDhSaVcnve2Gu8Om6LHqwz49TrEn25DfNkfYRXP0QVD+RXtX5kByCbassCR/WrrBTUOcOD3mXSYDnV/UUoSZg84rVf4d3/5HH//03NMircYNA8o2wxVS5DEnjdT0wycpyzbJIGHDCsCKmRYGbXf3vn2PmBlBqU8bmRKVk2JtiUjiKCK+eqQYRUydKQFIrLB6hzjrsSYZtkEJcUc5N7txK6ShFGuQdDKEtp4rFkwGl3W5F8ErDbdCNftDG/DGd5GYyyTEVr6GY5HmA0jsU3VCDL52DV2YnY3wHZdy7/y5vZe3pZkVxEkkceRA525zmmtIQtS+0YkL6uj02MBA/Tl3K5WWD48IMsySY4pPfYJXgqGcGleMUNvnD0Ch4aUnJFNtS4IWqUYTYZicg3iofYAAlZiuHWlmWCL7W6px2QPjNMQs6TD1RgYBpXY3vw6PVkYOjKmmT2ToV3TyybE16NWZ9oe4c/X+4CVgXvaQncMK6NeGOvL1kZjxZUauHLvVn1Dhh8ZJ20l4M88gPhYlOXSf4ghOQzaoVC0Q1yvUS4X2N7eS+JHwGrAAUfhkqc4lOtazI5meP7iBWazqY732+vXKB4y9A8NwjJAx4BMro9RhyqpcfR8jhc/+wiXjx7h5dfXePXb18jvC9D0iOD/9GSC8ekU08sjVEwTSSMM5yMk05FozFWRo97kKBcb9OsK9SJHvaRCgmoJdoK2xXI9rwY1ksczXP3yOSYvTtCm3Hc7saPiAlh+f4fbr99g/Y4pnTWGSYr50THi8xEGH40xupwhjVJsFhtsbtZoNzXqRYHygWqMEgMWO863kineEdkoTECLI2MkKlGxQjfoFGKUHs8wOjtDOD/iJAflIEZNs29tNjaY5+3AoIvhgOFLhZQX3G/MjoHgCIfe5ncmoIG1jxv6yW9IPpkRogE9PClDdBuO+iK5qNlHyQH3NZKZshtazl+JA0vFVEkjxpohp37QoppXqdYcnFrdY1XuyFKGWzJLnc/XAZPKN+w2XLSaVTiO3+IOhjU7gMENrvZcsYOe7pBl5f4G/0TpEqsFJrNG4nGkj1W2Va/VVA22WYnVpkRWA3kbouojGbCLDefuMUshpDeV+QF7ltUOsPIAoQOvFODA3pbn4oOBs3pD92I94+lw5/SHQDuNaXUPfKccSOWkq1zjPGBlzKoPhlDm+r8jZ9gc8KAecICVAZ+mnmkYZlab6fpd2SJMR44pbwoKKl+yNsDrhwwvH3KOXLDqBigYNKA+l5ePA2J4XuSBuMvOFoima9gNVNyTttrRAVas8QlYpU2GJ+Ea//BFguPqGsPuHqcCrBolgBOAtHWMcncav5u3Yso6YhCiZP3grRfeq/1dxXOIcv6wvNp95UMGn//Gnw9Y+RADp15yNZUfMIg57gArDfLYkzn/X6ulfUqo1eMesPIMK0ux/F0pgQSsWgFWJgn0fnhWw8gzy2Eg7PH4N7n2ErRSD8sq568aYOUY0MbwtB6JgJUBci2Cf/5P/0tJAndaRrfgWWNLDfXQaRj2N4EvflXwuhvE/oZD6tzB4sk+jJX0185uoi2JDlc5x08x4xdjdVirr6avrGgqGhrDakiGVSwvGl6oYpAc0k+FYvtENTNlY/FG2C2kaXGeo1lvUK3WQE7j0RIR0Ro1FyZDJMBEmjhZUSZl8IaBe/NoQ9X9c7WLyhYOT/u1G1jTJGfmzmNFiRwLQJpUD8cpmqRHR6ReExs3PdHj7Rt/P4kQGMU/QkSblFRF++wT23YTPG/eKkmnNdw7sOqAccXzx+JH7K2GiYQGWEkW6KjIBKx2HEaeKxbcDqQYkPWxpezGjt+hd5OYB45BRJYRjyOPKU1CC07wyPgZRJidXSEaT5T+lzUNovkMVRTj69s7fPXuBl/d3GJL8jqbFMpLhkNNQpVw0AcYBwOMwwjTJMUkjjGOBhjSO0NzlAbH4whJ0CINe4EJnqpq03smV1hino9RJxItngE1212AZc5Ja0BcBh2p6CoSDKXWNaDTzZkllOImFo4RA2wjo7RUxadj2+gysc3bQC6b4Lkv2z104J/Ec6d0OvopiHnjSIU+rc5NmMSSEBPO/4yxpZhGafpyeoLYPaXCWQFSA4QpY7VlFqCfbThpZaNExgDBEDYR3KzjGPFkjOF0ing8kmEpr5TF9VtNZ9us0DSE0luZm7rYYJqJB0P3u0xdnM/0d0DPqwFQrtdoOF1fblQwK0mIjWkcoYsGmJ2eYEB2YspIYoLapsvkayLQ2DKkQDyX/VTDr0tKHOImu5PsRmgpMXaFTsU0KFBCZMaVCiRSmp74IuZr5+SV8h7TOd4zL/gaCVhxmsT7OWUqlZMEusBIM1X1nlW2Xe+LNtcma193fmpeGshCiNeoUoqU0GRAmW+ZTfZm6YWUMlTcvPsAy6JG09NDLkGRN5ow1mJcWTIgG2tjWJncRBKi9yZUTv7pN08HDmia5xZuFnRkTY3JTkKOOGZ8PH2gRjiazzAajpBnGR7uH/Dm1bXAKn6PgJUM8+nLR8lMHGGbbXWzGIPEii3+2wNW9K4he4XrBRtKSkwo0Vs8POD12xt0QYybuwc1mGSLGHvFgOlBUyBscvzyJy/wi09fYJoy5GGJqizU3DK4gY0GARGFWzi5rtJVCKpXtWTOBOcImO7YYI7TbUS5gZnt6s0nq9pnnglxUBW9x7bSb/xIkXVYV3mGlDdv145z+DuOQbUv+t//vv/9HzKt/HPULoUwaCQJjAhYSRpI0NlV0wez872cxCZz3DMMyGSBwUkYQSsDrPizddWY3I1SPXnHMBI8kTG+dhqyPJtGscwqSsh8c/553NpZqGq6xiKP01WuGxwEuRRHJRCKSU0WZoxegBUbc65PAzETef1vBVh5hlWEL3CEZTyXh6Kt3nsozloAd5//ALDybCw3KCNAFNMniVKwAFi+w+Mgx7//N3+Cv/10jlH+Dn31gLzNUXa1Em5ZgPHOoWyMR5jXojysfEJvT/+5Uu+8pnyippi2LPQdACgDc8mOmQhaKPGTnjj8HdY8URAiDYcIm0A+eDFNsqscw65EypWPCZqUgWhvsncD/bnOOUN57tPyPmThze+F7FXQlB027RCv2yneDWZ4PRhjGY9Qp2MMJ2NMhpRH07aAOCJlgS7mnaBL3e0Aqzdv3ikJsOAgkQMwl1ZHFjT3K77m8cQ8rAiEHZ+dKjGQV99mu8XNzQ2yrfmCkd3JAAg1GUGgNYnPIU1CjBLK2TiMY+hEbbK/NsDb2zWCmGBVgpQs0CHDIxhaYcc/DFkX2XMh+4trMOWOs+kQx2mAJzMa2vPnbFBBsGqUJpiMRjJ1lyTGSenNYsIYUsZaEd19N43fSc1dvcDzqEBSXouOgePXRatbWgQNRy4cNrlhnBL/TB4lILji4zNUZghQ/pmkGCQE5lLEAVDcvcHm5gaL1zcoVxsF1MTsAepWHn88BvSTOb04w8/+8Oc4OT8Vm+365fcCkMI1EJYDtCUHUwHqqEM77HD6yTk+/eVP5D/43Zcv8f1vXiHjz4cRUoKOj08wuzrB5PIEXRLKT4rsJWUHqqnrtddSdtiuMhS3K5R3a7RLetG2CCpjAdLmoQkbpE/muPjFU4yfzVEljQCrUZRiHkyw+O4Gr794hcXrW7RNL9bu+aMrjJ6cIng2RThPNDjM9VgFBtsO+ds1lq8WaDcMZ7IGkMtEOA6RzGJEU9aiMYo1U+lK5EyzpYKDYObxHOOrU4QnM0yeXCGPQlRkMgVMVDOpLb156CEXVlsEdaG9RimZ8sSyhEmtd2QIcgDPelyAFcEWx1gfRIjCsSpE8701SOAQsNrLnT1YtAfgtc55CZr6PrI7jB2uhteBSmTMUCpoa7z3IzWZN2X1+k1NYlyfcTA4NIWA1dcCfz5gc1gx6gEbewX+57WH+uGngJHdNmt/JRhoPSUY7OszDluZFlht12JacT3JtwXW2xJZ1QmwIsuqCYcCb40hZ8C6ACuSFehx5ySBBKb0M/zc+TfZPsTAK66/dpB8/3sIVqn/EbCsVfVH4BIOfN4HrNT37c4JBKz7z+17e0aMjvgHgJV/qEM/RNlrSE7ifZUZnGGm6w9VKxsUBlixV6GqZpCkCim5ftjizbrCpo9kvF7wj7MGZ9/jjcR59b2nzrLnL0KBmPgEad2QVX5h5o3IdYBhFaNmg6fRBv/WRynm5Suk3QKnxyOsqxLpeCy2p3yXybIhA17XfAhKAsloZer1j1la2HX0Y8f8h6fhd7Gr/GDsR07c/kL0dYJdrDr8Zm3g7i0x0Ywh5sGrw/tk57HlnqvYajtJoKlBzA/bSfqcpExsdTHjjWHFddpM1z0pyO4dq0OFahi7Stc3r3tX83gZ40Etuq81XVX7ew/j7z/GfxHTdU9wkq30DrAyj0L2X6r1ONAk4/d/+x/+s54btPZDgQy8mEg5pxTMvJgMqbcyTkyagzOo6fzBhfHhyedB1MnTz9hvvnchafJk4nAnmrKfccsvi4tD43XQZDwcWcqOOj2a9jkOmGt47Ok4BhY/4WRMRViPsOnUmBfrDdpsi2Z5hxHBDOrzzaDGigoh58aaCklfdJpZHoqmb1BzaxUVlTesu8i8HJFotkvE0BbCRU/eGsa4EOOKCx79eRJuREb9No28A/1cU2KpKNbAsdhnggp/1/tckapudNLDab79Df5fiRp+8uEoi4dTY28wqYezGsj9LWPgTCbTnf7VKHq9Nle+czo+1ESvRddY0hs/2iTWzrVSFuXVYDJGAiScaLLRL2p6yIyVoBNOxijCEA9Nh0XX4svbO/zZ9TXebEj5DtDyWuSG4hY8xllPhilSzZEhudF4OMQ0GUqOMCKphwaAAd87eUsw3YY0Ui54amYCTo9ZuJv3EtOSSOWnBEhxqx3wihPgliaFbJ74W0zAi9UMKHaUxp0O2JAkj+fSRZfqhnPXFJF1xQ4ztli/6gxzqwqTZCjGHREF+VEQPKUag3kz4UDNzZBMnqZTkcnNlVIuTuVmLNBdkoqBUJyQMK63xfZhiephjZBTlJLMuMYkmbwn0xjBeIjBJNXktNnm+PLXv0F2s9A0nl4RPEpsgpjc00RAFQVIz49w8dETTM6Odd1ff/YVHr57g3ad4ShKMWJxzCRLZwRMwKqiowSP/3yCo8cXOH56hWg+UXGXb7Z489W3uPv8G8Rli5N0LJBmy8TBdIgCLZ588jFOH9Fn4gir+wVef/0tRl0gdkVAEJRgKAaI3bnlULEmlks5kWN6sWkm+NrFEdokQj7osCU4Fo7RdJRm6kDwAAAgAElEQVQpksFFFo2lbkmmwesmZmCAGZNq3SLjQdIlfp/UZws8EKinAoaGuyxKjZVFIEt9iTPXlLOMm56y4JEkz8kN/EZhzczeZN9zIb3vF0Fm72PCaZaioluCZwoSRNX0Mppm/UtGlb7Hjw2BGGN46F4FpZGN1iMbLNg6o53AscvsMe3rYndENFxtdd9eXJ5iOolQlltJOFhwnxwf4er8QmUz5YAvv/nOJK3acFkcHoIDZvTsCz4f2iGmW9Oar50kix1OT09xen6KaEjWaw+axd8ulkoBIqCcFaVSBLmeETcQ26AtMWgy/PHPP8HPPn6mcIaq2FqCF5kl8oBxDZLz9ZPHn5pqMyulzIgyJA4XPMtKJseS4vB68LKLg83WJSHxOO0HNtYQ7JLurLRxJuX7one3te72VCt2zZ/ifUaVp0z7ffU9UOp9Ypf7sx8Wzi5lZycJJMuqcF5WPlPTl76HhYkfj9v5NEaa+edou1WccqX3nY+OB5zkfZbIkJ+FU86xN68WpcKw2TZ2CO85FXpuaujvCWM8G5uXb3oM1RS899hoGEtGzYhLcc2yCutNizd5iD/dxPh/tiF+Ex5jMzxGQHkRffyc9MQYcXuvQUmqdq2Yh7EOqAIc1vB3xY4ocdRtcVLe4z/5h/8aPhm1iNZvkUYNmgG95XJJ97jJMgKc+3CY0B/NwCov/+DjybODnlQyXTdJm+5J1RruHvKDKT1BaybFmLTFRuvwkIygqkVS1kjKCjEZYTR65uMHnRovCyBxAzg34NIOSQIt/eFciuvOxIdrTtMjxxCL8ARfbYFvihDreIZ2MkdA9uVwgGFqrKbJKMWYYTasUSjtX+dYLLZYrzLc3z5oLbIJqvl1GUBv54Cvn55VF5eXmM2PTLISxypi7xb3WBeZrf8u9YvfY53EISHXYNoAzBPg8ekIs0kkRmfO597FWBc91jnlQrnWDhpcjycz1VgKtiBrWCNel57HVLp4gNkoxmwcYxZ3OApLjOMOo+kQw/FQIJUaXw61OChV8qilXGlHd2wM8xYNsN1uBOgp3VlALW01WT8y+SkXC66vmeJXyVvSMkUs/Yn7+VE6wnqxkBUA2WSr5QPy9UYG4/l6iw1l1LRKuLrAo08/QTCbYUVqWTSUncL6+hvcv3qFfJkh7iMMmgEGvDTIzM0KSd3vFreIRhE+/tmnuHrxmHmKePv6FW6+foPgtsUUY4VrxOMh7ooV4uMR/s4/+BMMJym2yy2+/fxrvP7qWsvU9OIEs6dnmLw4xfjRGVqmfnNgLRmMsYI87KHVkt4seY7y/h6b1zeo3i2BdY2oCBDWgTa8ktfz6RDjZ0dIHqUYn48xnU+Q0KRhM8B3f/YNvv/ttzpm0/MjHD06x/TxJYYXZ6jJqhtGCDTcKDGkjOzdCjefv8H29Yau1BgnYxRVjkWxQHqe4KM/fIajp3O0fY2Htw/IbjOUdzX6LECb0yaiRXiSIn40w8kvngPHE2zQIatqHI/nOB6OAPYeD2u95/drbB82GmZR0ko5Yz2oESQBhiPKDOnfS1YcmYrsGxLVMRo4DszMvyYYq2mmpZSzh+O/C95TDsXgoIhkKNWwZNxFA0lereFX1LetfZILucGr8yUSqzzwnmYdGgK5HKJylHqgjPlBc+8pv54h5TyjvERXbM73QCwvD7Kqx9YD/7ajZe2+ZqNK9my2n4qBzjW2zBFQJr3eyLeM6cHbvMEib+RnWNIYP4jEtjOZuoFQZFTr/nWAlUkFLUFerBcv15IHED+1cJL9236w53vd3d7tzdJ34AABLbJYzbvQv9tQav8XlY5dkYVscvL3h1y2p1sAk2M/aYmwGlHm7w6w4P0lxh4HtbTFoCcsbSH4M1RSpRM0SYpV3eNmU+KWku28RUWGoLOJUY/hkuM1xCRzkAnYfSsJoCWKWtCYMegpwWX/7cIc5NtK5mmIpKswaR7wq0cpfjHJcdzcYhqsMYwatBx00wS+rtWvDZRQa76mkmRS2cTBsli4BioeHkMPRP55A0EPNHolEI86z78dN1MH/e43b37vPCZFVrBBl2xwWg5HcnddWhXhmCP2J2kzciB5VdvsAE4f3kaQyQBoO8+6L900nI9F6StrJS895D26x1eMbSmvMUr8Wb8z4IVJn04toX7dvflBsb9u+Tge9Ppdsksdd3dd+2MuT0z3td/PUDu8V/Zg9x7Q4z7n6h/X8wT/63//j51Hupn08QLUYsa4Sk4EmBi3Q4j3Oll3vK0A/3MAK/7sXsb0IWDlYXPTbHsk2i9SnK4zjYKMKpD+Go3RE7DiZFQsE05yzYTZDvReT7x7XNHcFcaHgF4uilHeCrCqF7cYdg0SsnKkLLDkNTbYXARZTBKwCjkZcZNkUn8rB1ixKPwBYOVT+dyiIeNRLghkGIiVE2Igz6QIfFAvMfESIh3bA8DKSwJEVXWLqges5DPhmFwf3pze2NsDVjpCDrTyaWyKhHfSDS1soj9bg83PhcY6GqdPc6Rhsm5kSsckqbQIXuIxArzUEBtoIdkRJ+1sDnkchowQHgkYoCZZFEXS/ScT+Ua9K0rcNg2+Xa3wxdt3uCG4KAa4baSS3QX0ikjEqkoJJGoyNJCB7WQ4xCROMB4wvYcFe6fEIhmhMq1RAILF57KA5ESaEjoCQfy58ZATUjY8NMzvscwK5JwIF62msuRQsRiNGdkuyafphjldlWc+BxD0BnHtqeBeeVE4M1TJK7no2rXKyUHCaYGdUAM/4hB1SLJRIzBuROCQFHh6TJDdVjMtqTB9uCbfLIQDhMMYyWSC2fGRGurFu1u8+YJAUIe0sskpz1vJeFhedyy6n17go08/VgrPN3/6ObY3D4gbIGRNy2PQtkgmI/1sMxwgPJ5g/ugMydFE7IjVq1ssv3+L5n6NEen+BMck67Opn849gcEQiOdjnLx4jONnV+imCbKaKUVDlPcrPPz2G6y/fyuDcXm90bdqNEQR9Dh//gSTkyMxXVicv/v6O8Q5PclaFEw2YuHBMsyx0zgQrUID/ciS5BvTuMjQiaZjDE+OML48RXJ0hMWqEBevIs+S5vqiyVq0cxRwE+bGU2sj9uCDJT8aYCV/FzZiDEsgCEnwJ4wU9U1WnBh3u83GgRsCOYxdQbDaJzB5CqzfgC1pxt5MwtlLyugBKy8RFsDD6O+GG6zzqSJgxdhoAlRULgkAYkKfA5adF4pSMmUgauuwpb55wMquFyNWtpqK0USbRRM9d87PjnF0PNKEJ2Pa1zYTQEeWFcFDykreXL82E34vrzzwKJN9GRsxBziIMSLWIwE2M9oua0sFO788x8XVucBYevasNksxqyjpIaOs9L4zROkkTaWfRYGoK/BHP/1YPlYp76lyu5PpGGDlQCQHWMmvxMkB2UDnRSGgih4uZP1pCukM8uXy1Bm7xu89RoM3nxxfMNpe6YAnd5vb5EciGifp/mCY46cwO4mHJQJ6k0x/rRDUUYHk9wt/wbjn9MPiVs/U1Uu+MPYeVhXioJAskNe+mbH7tw8naf75WlFjdHQvlbRCg2CkHt+BKWKM0Jyax5PrfpSAobGWXmGAlcxcydBqzayUA4XdBNsz2zyLWveDM2uXBwsbMedNQkNdshF6S6PLsg5v8wifbWL835sQn4XGsKK8jSDyzrveLkYDhnh/7wq6HU/ZScl3N6Y9P973TY5x+YCz+gH/8T/4W3gWFZh3WwwH9GfskDclipZgUYuEPE8eN4LXobHGfDPiJ/MErATkOWaDjpSYadaEeNajrgUXYmE/bf+xyUzaHmndIs1rDMmwkucgOaat1jSFvYhibK9bM7odTyMQYMUFhHWBnUqXBkdGCoa4D4/x9Rr4No8EWDWjGfphjGESIKXMi/I47qn0imThnJfYrjMsHrZYrXKslluXXOtYXKwlHAPZM0yPj4/x+MkTpQXagK0X8+DuYYGC1/+AbK4Eifwt7R6VnJsGwG2NedzhyXGEo0mIqitRdANkBFnqAVZZgcVyi+2mUMOepmPzxvJFPAFMMr1ajjR6jBNgNoowH0WYxh2OowajpMdwOkQyNtaN1smAdfTel5WMw71fJQ+3VW4aDojRQuYVzwuBX9ZWBVomOvLfdSHpKe0YxJTmWk5mAeV7VYfNcimgkm85A33aHnE/QFMy4KeQzHx8cYyrn3yM5PwcGdetMMF0NNLAdnt3h67sMBwkYs91BU3OK9SrDXr5i60Fnlw8vcIVh1WzMe5u3uHVZ9+ie1shbRNss40Aq4dqi+R4jL/x9/91yTavv/0eNy/fYH2zkJz75MUlJi/OEDweY3A8B7MWmTonyQoDENwAwKAJssLplUpVxALZ2xvU7x6AhxLBukGQtYha+tjU6KYRorMh4vMY86sZZkdThF2I9Zst3nz9BvdvbyTXO3p2hvmzSyRXZ4iPz1D0xtYP2g3iJseQgOabe9x+/g7b11v0mwBMIi7bAutmicnjIT7+1XNMn4xRdzXyRYHV92tsX/E5DYA80PNpJh260wRP/vZPMbiYouDgrukwT8aYkMF/e4vydoHt9QOadYWKTC4OXykzDBo0cYNgCIym9O4lO9CSQSMN3kYIhomsFghktVGAmsVraj6sAsB5tdLeQqnHbquhAoCgZMCGNXEDdPOTpSaBoJXMLRyVSenIrAXcwF8DFspYQ0qzOIANEHXGGnsvHvCA0uADuGx/3O+Tfhcicet9wMpN9xxr67Dh3XNg3d7jaitJ5rRoOeCGA8YqR8jhLAFbJmSXDbZ5jWXRYMMA5p5seya0MmXd/DktPdTLAtnvscm32oVft/RzF67F+p/4FUNKDlISf8ikcvumS+rdg1K2l3di77mVYAda2eJjAyobFtL3k0M8b9Hg93UNOpzROoECj+TtAavwPcCKoBWvBw0x+x5FW4MuUwSlmniEPE6xbIB3WS0/1EpaFbOH8bWSH6Dy+Q2ikUm16KXqIpb0PHhPuQRTMXZZL9Oz1ZvmcK3tS4zrO/z1J2P8bFrhuLnDBGskYa0BD08Aa11KAClrFylCgBWtAYyB40Pf/nIAq90mYTYortdTvSMSR6NEVANS3Tk9KKNEKDkg8nieh5iOkvCxNrBQKdkluf3ZvNQMUynzXICVJMWsn9z+6QEu8ynmr/MaJvBNv2brify15VmPfgju639/THd74QGKur/+9kDhDrA6AA9/P2DlpPFuH9xturuRhQVz+fpHw8v/+Z/8p87Dyrx5dJCUHGYTDw9YmXuO4D1XnNvyYZK+/Vn4IcPKEVVVyNtTMtqk+2SHMDqwyoFW9tctZcsDVh0SAVYdgasBvSc8YGVyDs/i2tEyPVDmfIJCGsKRLVBW2si7PEP9cI+oopzJbrhhTJCK9GRKw9jwckPdp8Bp0ebUi105Lw81zEYr3V0kDrASAkyZmySBBlgRCGNR5QEr0qB/DLDyF5Qxtez9xwAr+V7sKLV7WF4Xtz/WnlmlJ3xAUNVO5SmoJkPkYfcfuf60MgU0o1wVYJJv+ouUTXBpEciuwPeMD6Oum7ySoAdjt2uivER4KUMLQpQ8TgSx0hEGoxEemgbfL5d4VxR4mxd4tVxhxaaRDawv0MXMNsCKwNSENEetnBZhPdLXY0wp0QoI0nSSAg7pLUE6pOjDTKYz6ibTZMSMoq3/AJINTSgB0vSp0/QvK2sstwUyRjJzoO6nuZx49ZV5RxGwUhw7FyFbvDjt0dRB5tp8DLNu9xR+eY1wQeL55dRT11uCwXioiRmTn+ibkdIXMavQ3q9QL+jDkIvqLykIjXZ5AcgscYijizNcPn2se+Pd9Ru8/eYlwpzU2wATMifJHOP0nqSAUYTk6gjPPv0YQdXim8++wOZmgaAxSQkTM1kA0ZOBYFM3DMXKSmZjgWNiBPDYvLlFdbtEsC7QLumD0cjslpMUygk6shLDHoPpCCcvHuH0o6doJzFW+RbjZITZIEH28g2++Zd/hs3dvZlczyboR0OBS0dXFxik9OAIkTM96PU7dMs1Vm/vELQBEhYeSrRiakmvAq4bWkxvRuPiuhGzktcHE73SozlOnz7C0bPH2LKQjBN5TJBFx1vAJkL0mSGQbXG9XNQJduoW8tLhQShqNQuAKnCue2TbKfrbGfBryTR/NG90KEYJN2Avzdx5/tnaaDp/ez+ctFlQgEt55DpGCyD5mhCoojcMixuumUxB5L3ZIytqgXD89z4i2aXMuCXZp+NwWVZB5BIn+fia5LtJk5hS9A9sOzV1x8dMBpzomi/zAg+LBfLNRq+d4DA3Y3pZecDKYqutIN4xbl0arDWpxvDl8zSArUWWZ7oOGT9/QUPeOMQmW+P27hZ3D0sELDjDRH409KrIs9KkRJQhtyXivsLPPnmKnzx/RJsUtHVmsd2SnjhDYrcOmr8fsRPztCJgReaAGBsE9dgMu2AMY/qwWDTAygpzY4YY4G/A3w5Iso3Pc4x3e7PGIto+3wes3HKn42UzBYsk9kQwD3i9D1i5xz6Yzu4BK79HH86rfwhYJQNKAs3P6vcDVr6o3k+GvU+Jjq2AdAPtfCy1wiFckqnJLqyxMoaVmedSEmgFmAFWNdklRiuxKeohQ5vTXDHdCHbxx8hAYlFGCedQU16e46rqGRCMt3mI36xD/MtNhF/3U9wPpggGIzOj9p5ku8Nk2ax+v3SVy64V2yc9GsBJGVxQZwg3d7jqN/iP/s2/gat+hcu4RjqgTNcAK+6DqucFBtqEWPJy5ych8Mk9FwJWBmRYHLYVknvAip/zd43pbc1Mu4OrrEEYdsCwajAqG6RkCzrASn40ZANrwmKli7E67VpUuATXl7I20O4AsPLrSIYRboJjfLMJ8bIIsQnHqIdj1U60HBwxrXecGnudf1ey8xLZplDc/HJTYFs0GkZ6oFxXumN7eXnA5eUFnj59quS/7TZDlucCZpabtZ6/fOYIWFFWydpNILSlVsVdi6MEeErAahrJ5JwubVU4RdaEWGwKPCwzLBZreZ2FHEbFMYY0TWfQgvwcOzVcHGpO4wCzUaj3SdzjOKUcGkhoPTDiBNt54HhfVjcQ9EW3nV8nDe8hnyv6AxmbkOA9ZYfWcLcFk6xzC7cpcvQKjmkV2kMgsSlqFOutMRwHLVoOhrpWDMaE6zTlNG2HTZ5hMEvx6A8+wdGzZ0o/rgh+0FaBLNYsR0KpXpzI84fMqnq1Rb1cI3t3Z/VGyzTMFFfPnuDxk8fYPqzx9f/7OdrbAnETmYfYaIhtWyCap/jpr34pm4uvP/8S67sH9EWD88eXuPrpM6TPT1CeDFANCarMOU6yfkOBNpbaaV0Dr/sCEYNtig2q+3vUt0s0d2tUd1u0DwXSlsnbLUrGuycdBrMBTp+cYno01XDm7cs7rBYbWRscXZ7g7JPHmDw5R3A6Rz+aI6ssdXPQELDKMKwLbK5vcPf5G+TvMgFWwzBBUWcoBzmOP5rhoz9+hvGjFCVtE/IIN18tsPh6AWygY8GaLIsLFOMWn/y9v4bk4hgtvWD7ANMwRbAt8PDyJTbXt6juMgQ0TW1sLWZiIn3ABpMA8Zh9g4xEJUvk+kblCxOtA7IkkgGCpEcT9+gpUZxNMJrPkJDB1YWqA4Iw1vBSaeyE5ulfE9IE3gZm5oHKfUyccHRuxKZ1lgNr1jH0JPJkAtoUULKqsCnnd7fbbz5gkKi92DM49oCVY0Px8ZXSvN9LrHe1vVQBDe95QHoWxh6w4mqowd2BOkVMRA66BFgtZVXBdSzLKyzzBlsmgXYhGg444pElrnvASpIpS/iUckLWDCYXlA+d5L2WRKu9bHDIsPpwqOOZJj/cK/1+rpArD2b8CGDlQQQRABxz2/eDh3uSWE1iOLlh1M730DGzRaG1np69gYaCPWTDkncE8AbIBzG2gwTLpldC4EPZAsOxeiC9uypFNYWUSGxYYp2vqKOHrcVT6TwPnGLBbZS2n1B1IMt+1dMpSkyae/xKgFWN4/Ye436NeECgrN31xRwAi2H1VxCw0muV6sKZqXO4xJrEy8jdwG0H+nwAWEkG7r52CFh5LIYEIiOKOIWCY/55wCrfbo2NLnby+4CVqa5sQyV4yFRMMQVdeJK/t3ZgmgNH9wNrY5ntnvv/74AVH9u8NQ1caxH8s//2H8vD6jDq0NxabKK4A6x2sYg+mtIDVo7W5F7VjwFWBkV9CGq5xe1HAas9z4o3ooyQW5bPNC5MHcNq6MAz7/HiwTAPiHk03y4ormoxUUYFqLSWTkSN83Zj7/lWDSop3zTjJZBEPS+9emQve0B71TXqiio/WfaLh46bmwJ6wEpAE1FNsk5cGqBSA4eRdP9+OrDj4R4wrAiI/Rhg5f1UdFw1hX/fP8UAK5vi6/g7tN5qf7fgO7+wPaPKGllNU93kg5MJb5Sna8TdOL7hrEjH1kJpUgWfDqjmzL1zw6T8j4wlmeFGQzFFtqRzs+DmZh4PsSgKfHN7g5ssx4KUf/opDYcGWInWqHg7vS4uYpTSzTmpd6ApG6bhIMI4Il0/xphaZ5rakn0lHwtKmigVCGSkaYCV9wdqBVjN0gRTgjLOIJ4AblZWWGU5tkwOInNCmn4234zNppyQ0j3zx7KEPldydZ08LZQbKb8hMj9YfLhEE5l8c3hqk1B2MsPZFOnJHO0oRuUaMbKO2rslNtfvkL+7A3ImeZkngFLLfBpdOMD8/BTPPv0EyXgsAOHlF1+jXm4R5y1m0VDHR42NA6ymHz/C44+eoclKfPXZb7G8ude1Io+f+QyT0xMBVmRUdbH5KLAp0BRbDVOI7eIB/SpDu9gie3OnYpdsLmK6nDKIFUP6agRMHp/j4tMXiE6nKFmklw3OxlOUb+/wza9/g4fbWyRM2jmeI5xNcPb8GcZnJwb0coJG8+11hu5hhdeff4NqscWwt3OqiQv7L56/4xmG0zFWqxXKTYZ6uUFQE5xkiliI9GiK8eMzTP/gGfr5BF2UomjI2KBx/UCNDooSCSf4ilr3aUGWzKQNg4y9dCT2nwBA3oO7SGNrvHSnkSLLTYJSVDcU0DRZQJJNKnebhzOmlpRXXzfgXjHG3hPBedxxL2LK5w6wkmergVOkwJNhRcCK65eUujtvhP0mpMkir1vnBegLJJ+KIw8t0sbpV+caZP+12WSCo/kYE3qa9T3ubm5w8+aNDHMJDlJeW2wzS42Rkal5F/jQASMRueLU7S+eaeIZYQSM6H1HhhV9VMh+fVg94J5yoCzD0dm5pJxV3WO53GKzydV0UaZs91uJj59e4qMn55gMybrgesVGyBXxlKG4NdEzUbl+C7jrOvnkaMWRwaqFZwi4Ev1etsUOCHS+bW5N9Q34YcEuGZuqk12J7li7BsgYpuXZT54pvGfTWKCGV1u7oYGKlANG7v5PHXz9h2CV3684geM5iAbmXxUHpfs3gRUlEfidfVe4HP7jvQm4mEkefDNmlZnXm3/DHui164G1RRKPHVBpjYoAKA6p5FvVWFzzzkvrA9q48KR9qhQ3Usq1ub/Qc49DIoLzHHhVZYC32wC/XVEWGOGzboJ3mCAenygF1nhujkGuOslVeyzwDhKwvAegU6AIlKU8Pp3PlEoZbO7wKMjxH/4bv8KTYIPLqEAamKF82dZqEgRG8zA5BpnJAuxe98WiBj5KTuRxsESmXZ3mQF9/veie1WCP0d8E8IxhxX2HgBUZVqOyxqhukDR07SO7ivJ0jnhpRcDr2w3dnKkNhy0clrSVec7tWFYMZZFEuMemT3HdzPBdFuNNGSGLxqgpgRtA+yIBqzFZHwLoeg0OCLZkWSlm64JGyA3rLFvr/OuxoB67VZI4wqNHV7i6utCxWS6XWG82KMoCRcmERjJkDLDi9Ni/Hg6bCOKFdY2jJMDzsxSnR5SJku1GT8wUm2qAxbrCA6PblxvkWeUm+ObRRy8q8wokWAUxNOdJgBkN10chRnGPoynlrQGS0QDxkI0tQVNnLmz6GAc2vy8tFRiqQCA2LCxqKPejH1CNAdM2sxXq9RrZPff7Ah1roZxhNzVa+mrSt7CsJTWcnc6RzOhPRc8jA9xYN/JYU1KzWC3RxAOcf/wCZx99DIwnalB5X5BVxXqYtRG9vsgIIDgW5CW61Qb5mztsbx+wul9qjzq7uMDTx09VL7z68iX6dYOoC1EVFZI0QcnXkIY4e3ala5FpgsUmU9199vgClz97jvTpEbJ5j4x1WXqJrjfASl4tank50tMNgh4lEq5NTa5E6naxRHHzoPS/6naDhHh2DSU+5gS3hz1OLk8wnKaSid/fb7QPxuMEZ8+vBFjF58eoxN5meMxEDI5Bu8awKRCXGVYvX+Pu89eo7gqEuSUSVk2BNqlx9skxnv3hE8RnkXzOknqC689vcPfVrby80oDcyQabYIttXOEnf/IrJOdHQDoWEWDcx2geNrj96iusX90gzAJEDYeoZA63yChjH0eYXs4wmqdi8RCUrFYEMJmmbFYUCkuIOtRhjnbUITydYHZ5Jo+3NJ0o2KAm2z1KUPG+4/CTdQ2B/CRGpbQ4Y1KzFhFQ5T7K5N3uRh0bmWjLssUFE4m4YGbjCus5NIlxw4X9HvH+EP1wj3OY+Q8AK/MA2qE4O6LDbo88GPtYgiMHlV7DaPvZoOGQska9WZmPIX3G8gqbskFW9yiYmMzXHI/Vk5CNK6uWnSTQAVYu6VT1mAaPZlzOWoAPGRL0d6FXP8ZmphrlsOG3IZYHsDzDyu35vwOw0o6qP2N14uG7vvZ7GFbG2uUyZOFm3sCbv0N4PG8DZD2waXpk/QDrIJLB+rLusKoJnlI66RhWStq2/V2vg8NhVkBRgDGH9rJgYe9DsgeH1extDYAWMENbiYNYsrQvMOseBFj9dNbgqDHAKkQhGxEf9qX7U16XfO1mifJXhWGlobL8vFxapXo22m5wWGDWIQcX8J7J7RAWDcR2JDw3kHS4i/UKBljZoNd5qblzwA85sQsHkB0CVt4+Qla/8q5iSIT5APt+Q0oS58df9IoAACAASURBVNvqh6u7PmRHwjm4k/8VAKv374kfKyH3tfDhmuGrYBMs2NBOz/ef/ZP/3AFWLhFLaJ4V1TbYtUQcwR/OP2E3IZd8w/2ML2s/YFsdHgD/hHagFh9GdGi7GT31zX9mixtlV70m6DW9ZsSuosdQYmbtWjCc4bI3CuZi6nA002E6E0dJdAYIJI2plHCGLEO32aBdrxDWJUYEDWgCGdN3ifIs0kDtQvJIpBVTjj7v0OYdDuRiSP0FICkNQRIWU6SUesCKjBECYwry2C+2u2hSd3H8PsDKLgZH0T+4mIyt4GHbPWDlGQR7wMol1PlGVrpb94lzcZQ+WQ2zAUU7wIoPTcAkIIBjkhc1dNLJMmHRpp1sGLg4srEWy0OFEsMaSzyUJVZhhDJK0IURHooCL2/vcJdl2PY9NiywZzMUMg00Np8x9AmUxEgpPyLwp+k7F0XzoppECaZRjElEE/ZIDCtL74kkv5MPlruj6VkirkTfIB70mKX0pxhpKuxKaFQ0bqwq5HWNijHiej5E0msVreaRxQhx+ihRsmgR2JwXcmrpTc+5iXLqQ7N6S7/ocHuzEF2ZjClWJ9PzU8wfXSA6O5K0ggk9pHXVixU2b25R3C4wKPlcKYEbmCzQbdqkohOkefrxxzh78kiG8i+//BoPZEDdrzANEoyoieYmxsHdOMbjP/4pTh5fYrNY4ovPfiOPKF6vBKtmF2eYXJ6KGRVORpZUI4YeSxejHxNIoo6a/lNY51i/eof85h7NOkOzySWNo7cGnRS2lE8ejcWwOnr+SIlAlOfGbY/N63d4/fV3ijcn+3B8eYbp5Tkml+eIpxMxmETPblokNHV/WOO7f/kbbL67QdqZTxsL5H4YIj07wvGzR2KbrR6WyBZLPHz/Bs0qQ0qDdR4v/q2TMeZ/9ALJ1Smi6dwAK5rqsvmhpGm9UdFOWURHhhunz0otayXjIHgxPjrWfS0qvt4N0GDTxfu67h2bTTJjX+wYi1Wm/y5IwQcW7Gi1DvwlDdyvix5Y0drCe4nMLgfk8jKxtB8HWPG10CeOTY0HrPbWco6/SqmkAVbeXHQHKjiA0BpoA6xY/LBwEwjRdZLOpkmidMAkivGwuMf1y5dKkeK1OU5TgVdkgRIoNlbNHrSSkbwkSLaO+ShvpcGQxt+Qxm+SPMpJGGXPPm+5WmGTbVUwPXr6RMcwy2ssHjZYLTPFWSeUZLIZbEs8uTzGk4tjTNlUhgQtLfZdhZ/YUVb0GjBhnocq9LpObA7DySndsfRYruV7wMpiwXdejSrmHPDiWFaeHeS78EOWkOGbHw5zXEHr9j9ffHhJoBWgVjSaKf8Pi4pDZt5uf/W0Lffj5q3BV0zpqwFWZFjZv/9igJUHL/1r8Kaffo/kusZjQ9NMD1p59iBB/9GQgJVNqz2zSD/fGMBFhpWkQVpvTXMuppaOmXk76XjLrFtcYKPR8xzRA4Mm1GTUlMDbNfD1JsYX+RBf9FO87SfIgxEqhriwzhGobAMqn1THz23g40zYrVzfVSwEYyuuf7M56nyLqFrhvN/iP/g7P8fPZj3OsMa4L7RXiOmgREMTCrOobeut/FLkBXbAjJMMpKlQFNmOEs/jI1aMj6Z2ALbuR1knkMVMgFquNGYQTjZy3WJMlhWjwtU0cP0yhhWBdK5TalwdaC02l8ILepfax4++NmCTZdfdFiN8vR3iuhzitopRRvQIpNygQxr3GKestgiG8qFsCs37Ki9b3K9L3G0qZJTUkmnnJcMynDU+P480QaPLy3PMphOUVaF7n2weros8IwZYxQKsuG/xtYhVp4Kh01ByHhOwGuHqbIxk2KMn87YN8ZB1eMh6rNYVVqutwisoveF9NSSzmOAP9/Sgl5fTJApwPAoxHw0wS7mvAfP5CDEBqyHJBhx+uUm7Od066wFjrqkSEyhjknANGjvn/TYg444sBabmZsgXdygXCyxeXQs8wpY6JkoAe/lL9XWHkjKckxSXnzzG7HKOYBgimaRWbzGEIgiwXq9x9/CAou8wf/QIx0+fA+Mpso4gDIdsEx0nvpZwQG++LRhDMKKJ+6ZAf7fBm8+/w+33b9HVPKdTHE3mCJse63uCAZT7hLpOOORq0KKmlH46RFFTXmzsWzar07M5jj+6wujZMZqzCDVN8cdXPMuuz7CwEPnsaNjJ9blAErVI+kIsq44DKErB394hf7fEYF1jwJTCEih4nNBjejyVL9Vis1ZTHk5STK+OcfriEWZPz4HZBFlo5tsYTCzXu90gpVpgu8bDN9/j/svX6BYVoiIUG79iuMK4x8WnZ3jy88eIjgbmmbgc4M2XN1i8vJenFuu9NmiwDQvkaYuf/b2/juhkjj5JJRMlYFXfrXD79TfIXt9hsKFfKBvRSOzLbV9icj7DFZlgR2MNQJfv7rF5u0S9ITLH+8jZxMYNsnAFzAIMr+Y4eXKJ0/MzJHGKLu9RZJXkt7zn2MxycJhOxghHKerYGDOso8VuIyPGJRlaMqF5C2t/YJ/VWzAWAnpIWu2iXqWnZPvAw+kHgNUOrnkPlFZvZ0vQjwJW7m7Z7cu24PoF0u/VuotsH+RHMUlcyBQBKzby+VZJsU1BwKpAXtbI6xZ09yj7EA0lbZL3mRyQe7tAKweae7aVPOYUkuFURhpaWyiPQ5Pel+W7vdZ7IL3PovIDpj1gtWNi7xQvdtw8qODtcg6BBWOdsKeyHelDSSC/X5KV6WYv6vYkaSSjDvKl2nYhtt0AGzIx+TEIsWY6ehdgyxRtkf/M+8quBzsHqpdAn9QcR+MEJ0yMZuCVDFsHMrjfFJ0lMrqhoPey0gpIIkGX4RRr/PHjEX46bTFt7jDqVqpDuIux72adTaUG2YWHHlYECv8qSAI9YKWET7HEbUAn1hP7vcMB3mGhZtubSwy0b7jR7Y4o5CWBh4CVqXXdVLLvUGTZLoXQD/b8NaK6UfVQhHhI1RDvXYNX/WD6Lx+w+jEQ65BJ6eo7D1j98//uv7Bba1c0G7XQHxZN+J1cw8yC9ywaTcOJvO/iG37ItvrdgJWLA/1zACs2OKS2ljUNgon0UnttkkDTWzvwSKDF3r/KGKykdDq6ueJVrdHmrcdpX8AijyecflbUOucZUlKq2YySihsFkiIRvTczdKcj3RX+lHQ5OYjMZh1D6dAMlaXpgYeVB6xCAlZirLhYOV/pEyQ7WBR+DLBi47dLrHJr+KGzvwesjK5oHbFnWe1AK79heGaWm5qqSBVo5WJHdHVzkEI/AW4UBmdKisg/H5mni4VVDCyFICFtmTHUBlj5BZJ/ilM9Gj8vVxvcZAWuuVDyOiKTqW1xu94IqGLpQbpqPBqxJlJTyg1JZoHU5QUmu5oNaYBu6VMs0MhkSgf0l0gEWM3TEZIBCzMWEwSvGPUd0DVBP2/XJ48RvT1aSQKPJiOM2PA4dhqPLcEy0rWp++aknHGqbVNiEhlgxYI2oYxOLldO+y9JBT2nGoE69TZDQ7PNPNMmykKRRbK8h0xriMnZCc5fPMP8+WPERzNknIzx/iOoxaCATU5XbfPpIdBzdy9Ai/T/gil/fYeLx4/x5OOPMJlNka02eP3Nd1he32DYDTCObKKq5nAU4+IXn2ByMsfy9h7ffPkVijwT9X96cYb5k0uEJ1M0aYyOKWlsqjRtNz8s3l/VwBboMUL5VxU398hvFti+vcX23T3GNMQlhZpeMk2FMg4wvjjByfPHOLo4VZpStlzi7dcvsbi50fNPphPMHl/i7PlT9KPUgLugF6jSV5xqthisM7z8F5+henWPEQtPso24qKUhJldnuPyDj3D+5BFWyxXyxRLXn32J5au3mIRDxANKQzr08wThRyeYf/wEk/MLmexz6khZaZAXKG7usP7+NfpNiXbrACt5VrUIOHmjpIFsG6YDMgCAaSvjiby2OOkeMPkoYVEUaMJNo1RrEG2iqgJAHgSO/eTWL24wkg8qVY8NkAVf7KS4B1MzMg/1+8LkeT1br11LHgh5O/EK94AvwSDTtFsTPorp62aAFQswTTfls2Zrp6aINM9kah6LQIGWZvpLeS3DB6bjqZoVGvy+ub7G4u5Oa8QoGcq8nD/H2HeyImMCejLNtL9tKkt7QraPmIm8psIdm9vKmJoEgodsZiCGBVvy6WyKq8eX+rnNtsBisRF7gz/EBDYu4Yx4P5mPcDpPMR2FGMaU53L9cPp4D1g5INYzH2RMT2annoc12jwn5hHCRoeNMeWXBrb5+HoWsGr4JYczcMWaVV9QuqrFMa1+l7ej34+9HNAbcnuGlYrVD0xB99Msv4d8WCF5Wf5+SMTtQal8ZFcN/iKA1fsTMV9Q7+oHF05gMtOBrhvuHTTVNp8F405Yem2AhDR1sW6NgcfjRKBdIIymk3aeLPbdCkFd7GLGujJPx9vCPghYCRRQqhbTTU26ScDqZt3jVT7CdT/Hq/AEd+Ec3y5yZH2ke1+gVTKUsbF2TAc67AZiu6po34QRmC2LCuFkijbfIh00GG7f4d/+5WP83RfHuOiXmPa5IuxVSIaJGiTia0oCzB8U7CAfHVdHeWY22WUErLwkkMeMCYE8ZpIxMSXVSwElES8txIE7sksVHTMpsDLAatw2GPUM7iBQzFE1vYxk3Knjb6xoG1gJAHSglYAf6vnFvDbrAD4uJYFfrgK8q1Is2xg1bRokN2BCmwFWLOCNRO8AVkpP6h636wo3mwo5yJin3NsaRjWcLn2Z55mg0QnZtgMzKC8qC1bgdWvDsVRgnzx+2IgxNUmsfPd8ywopGjw5HuLJ5QyzGYcLEbaUvawqPGQhVltKfwsUOYMCeJ0Zg5ZDqHFKeR0wiUIcpRFOxiGOx6EBVsMA49kIYdRhmPAeooSfccJMVuR0nWsn7TWMga7EWu6FgbifO78gtRBkJpH92RdoszWyu3fI7+6wfv0OwbZEz/S6vEXS0qzYPF3KsEHydIzHv3yO8fkM3AYJShDQI+NpPj/CersVOzzvOgyPTjA8Pkc7nCBrybCJMQzJxmkRRw2CoEDXZ5jEwkAQrjL079a4/tOvcfPdO4RM6gbTmc1zUyCm7M/IQmLzzoa+lwl6PSAoUGmoYceiQzCKkF7MMH56jPTZHMHRHIPROdqAiXNcU+nLxPqefpJcvLnGlYhDsrgyRHWOINugWa2xublDcbdG8XaNAX2N8wE6xp41nfwG26jHfb7GYDrG6PIYxy8uMX92geHZkeR5ZUAGe4SWx5K8Lg9YEeD78jvcf3ENrBpEJQfcLHkIwoU4+/gMl59eSnpI+fnDqzUerldY36x0TsS4DFtUoxbdLMLP/+RvIeBgjt7AiFSr1PdLLL59iepmhWDZoc1oGspwmhbFoMbZiys8+9kLjKYp6rzA3fUNlt/fo9uSNUSmCQdrHbphi3ZWYXASYnx1hOOrc0ynUwRdgGJRIF8VePntKxvksj5NY4xnE1k60G6BtYgYz3wn0Mw1SAxJBzIQQlXipvO2UtAVK1zzN7Y2yHswujXxPT+nAwTem64f9JrqIw6IAPu+54CV4tUg7629Dgxmre0Sjk2YZ2CSLh0OopsaIYGDIkdN4/68UEIok+XYQ9DLrgjt3HgWikKt5GVlEqz3ACutj87kT4CVvftJgwcKVM64l26A1T4Yy4M99loJwuggvm8fsOsf98z7Q3/nwxZfYKRIE9bvfigJJGAlj1ORBUwDKu9NBu4gwrIZaP/bsJfoAqyDEFuE2PSBUgFNrboPGzGgynphDfm7ApfzES5nKaZxKCYqYcQHemBtKqxripy5Lthx0nDMRPhIuwxX4RZ/7SrFp5Mak/oeo56WEg1o7WUqDkrmQ60vfK0yD+d1+1cEsLLalT3zHrDiEMKboO88QH8EyN2pnjyr3hFjlLDovS0/YFjtBnQuNZYDYWN47QSbO28qgc2qrRLEQ4boGQjNgY6/11SH7Rh/5pdmQ2pvSbK/hw/ZUv7ffsio68Kxsg6/9uczrH4/YGVWCN4WoUfwv//T/7o3pNYKbJ0Al/bDG4AbuBhWAn9YFHjQyvxGNC06AKwsVdDeTNLiyKUeENO1vrdypQG1sYr2puuHZTbpzVpcqg4VN1lCAjuGFeUlZhrq7te98avGWxy0xpo8sgExQpdN77SJkkZfFuiznF0QsF4r+plG3aQ5hvEAwYgFZmDMKAfcaa1x9H16I9lE3VEv3Ud/GnSzOcCKJomt+1tMXmNDq6LRLzae1nog8WDylvmAOA8rTQFss5C688AnxT+mv3Bsjd9PI7wccD+oMGaa+Vi5rtmbrksCZTRMsTn0kaAVlx5LR/NG39o8tYdY7CmptQSr+JELj2iIMpC2iQ0TzAhYvctL/NnDCrdciHgekyEKMkTIqmPkMuPOnWmkrsEBfa+YLmgyDzbVZDTRB4IFPL1y6FFGFhXlb5QGnk5nApD4c2RajaIBRpIKGhPKQD02pIXMcCdDmrOO1chrDrrrNk0ywnNFqR7TnjoBVjSepPlni4iIekljdHpQMPGqxXq5RsvXwYaiKNCSMcDodhd9Km08jzOnPvRaGo1w8vQxLj79GJOrc2RkFGjBpkE7TZaMXaBGsazRLFaoHlaoVltk9JzYbASaXD57guOTU0zGY3zz+Ze4+e4aiQOs+He0wIwSzB6fY3I8x+Z+gevvv9dCNTs7xvzxOWbPHqGmOTpNPWMrtuVlULPAs6utjXkbVUhphE+64JZTxw22b26xfPUG2OSIyIhzPBpm0tCgfHR6pMc5OTvBdrPG7fVrTYPjyQgTscyucPT4Sol+NVlclF3y39kWIaUg2xJvfv0Flr/9HswD4vMuuhp1EmB0eYqLP/gIZ08fmQ9CXuL7X/8W17/9CsPeEqV074wjtGdDPPr5pzh5+hQlN3YaFdO76WGFzau3WHz9PcKsQVjxfmBDZD4TGjYOQ1Q9Z8p2j/GeiEMaeSYqmgP6mUxHwDjGYD5GNJ0gGo8kJfSyaw8emQ+DjGRMcklQRJNO+5qXaFsE9A6HNn8/rUWeKcQm1oKtWKSobyNjiBM1pgmy+fdMK5rxknVIFoHCHDQecyCVFWt8YbxGfWqW0vVcep4alc6AKN5H2WaLu9tbrBYLrRNkKcgDg/doRKPtSI9jKTyWikXA38E5u4adDEreC7z3/ce8LJ3nV4C8LMTivHx0ifnx1JrnvMKW3iu1mXQy1ZX3GP3kxskAk5RsHqY20qfGTcJk6LiX3HEjMk9A15i7dBWBVjyQDpBngc9Nn8d1vd6o6Ofrou8NXyOBFJ9w51PuPIHY7yEG8DgAaZecZOyd3ff8JExSAHfOHaPOs8L0vA7e9kW/++LOTfzwp9xja3vgazbTdZqdJoP3JYEqxGw3d+/vPZo+8RJPqyO4PllRyetHgArNRxlLLNBJccQWEy5QqBNjiObBTGkieMJ707P47G+YRLCpS6PaU+/iQSs3beQ+JvNQ1wBw/+DeI6/JQYSq7HG/Be6aKdbDKyzGj7GMj/HtssBd0WCxybEhk5WAAkH9kN5aJu9/H7Cy1+8BX3kCct2n10eZ42iSYHv9Of7GVYp/51cv8HSwwVGfIQ1oXcvhM1O9YuTy1cpRFg9Ih0xOHDovK5t+cr8gWPWhJJD73CFgxedC8Jj7Co9xxQbNAVZ8vLQPkNYNJpQFNg3GHAi40A/ZETipsvZsF/JgEkNjtTFUhox0gRNOVywvlaZB0Sf4bgPcVWx4YjQ07VaScINhSMDKEvMsgZB7J/f2CNsaeLOq8HZVogon6KORMzx2zEWxw+wepSc8UwbJ0NtmWzVcvP/2JrJOTubjvgfm4yRv1bZHQmZIucXJOMCTyynOTkcYT1MFqbx9KLDIIyy3raTEZcG0JTYbBrDwSiRgNQoDDcZOx3yPcDaNMBvROgIYzugLQsNyMjrohVqgbwrt1bx2BEQq3Y1reqJrS4Cl5FdslFNjerZkSpdq1gZNjurhXgyr+v4B/TJDfbdBvy4R5kDcMnwmRBnXGHyS4umvXmB0MhGbkPfKuzfvkG8LPHr8FNF4jILAO6/nZII+Jls5QUXfKCZqdrFJdSKGx1B+u8Uk6jCiDP5+g82Xr3H/5TWy2y2SPpY3UtDQJt0aUDWWrKk5eVUNyK91KPtKaALvHQXdcN8k/yoNkF7NMH9xhuTyDIPjc9QCLCnX5PEhkELQiqwODs/Z7pYI2y0GVYaoyhEUhYZQtAN4uL5H81AjzAaS5JE6w6WVPlAPTYb06hSzZ5c4/vhKCcd9OtTjtQHT+IzBzhCCuNli3NUIlivc/vYbveZg0yGu6J9D64UWAZl1j+c4ekpPKjLHCFgtUD4UkusxfImAbx13iE5TpI+O8fgXn6Ifp+TO6RiN2gHK+wcsXn6P9naDcNmjXldSWtRhhzrp8fgnT/Hspx9hEA8kxbx7+U6AVZDTGp0J0LrD0Q5bzD+ZIzyNML6YYzKfqk5k4uPq9RLbRYbbN3eq1zkw0h41ShCNEgyYrpzYAEn+jBwkccicGGjFRlcm2wL+o907yQIEXCHgyhL6DiVPbnV0tCm/l+37wR3b2O8oHwBWqgY+kFEdjFf8pmY7EkMVvN+fhsoesGIAFNcuppgzvyBHxYCtgnYBNaqKCaANshbYBqmSKsmkNbCKDGpLuDPvKoIjfnjnWMBqYY2tZA3/+wl1tgfb13z/u2dYGTtJP+MGjP5nrV3bewp7CaD+juKu7UjsA2ysD9jxJ1z9qL/jpIMaGPkQG9Y1Ytg4wCqIcFcOsEWMjGBVB8kBN0wvZTAAhzGs8b29i3pJ73sZIOlqPEoHeDJLcTlPtU4SQCRX9D6r8XZV4DZrUSrMyMzhSW8QfNV3mPQZnoQZ/trVEB+PK4wqAlZbDMk60HpJD1UOPO0YKw17lxJo18lfrun6HqzyHpyWEOgsEKgo2TXlP7xPDgErgTwHgJWYjzv7EPN+1Xn1AzxZVnDfZ+qwDUg982rHvOt651tFxdPQFB28LnzN5IlI7rryYJUHrDzw5F/Cvwpg9V5x+iOf/Dig9b5X3V6x0CH4P/6n/6ZXQejeiWhahLLRmJnGYgCIMasEWvloZWli2azsASjfXGlB8Z4rB6i6ETP8z5skxOp254T/QWFMI01JssoGVTPQNKYLWPSRYeWYCI7YJdNXNXiGOHPz4IKsAsYhoDLcVlFlvg+KqOdrXBGw2iCkZ0rXII0CxKyWOKGlMTr/rSbLxU/LBK/VBMkDVtY42oLjF1kCZtI7s9EjYMVvEMzhxuAAKx0TmfntmW2GZNMk2FLgeDEJWf4AsLIY7vff9h4x73tY7dhVzghUUhwCJ97cUDJcSgGc2oKMEwe8SD9M0E84oE3T+Jy50Rnby86hb8DlV0sGBRt3y3+1BtxJPFfrLd4VNf7P69d4RxYIG/3ZHBiOEHDKPRhIhrdcL/V3+dq5qZBRkvFakDs2XwGp6AQJYlFHaRDJYopMIr6fz48MsKKfxwAYUW/NyWlkTCtOf3XjM82hbzQVpiRwLO8pi/bWazb6nl6TphMyuquRcALARSOnH1qGdrlBs96i3uYyUl9v6IFjsk8aRjOieDQaYjRO9Zw5ZeffJ4V/td7I42R2cY7LTz7G0ZNHqMhgo0mii3AlW4WAiNiDTYtxY3I6spmyuwcs393qZByfneHo5Bg/+ckf4IvPfou3373CMKDvxhAN2TKUqiax2D+z+RzZaoXF7S1GkxFOrs4xf3aF2bMr5OMIm7BXyk0QU34Zoq8pS+CC2SMaxYpuVXOktEMgpBnszT0evnuN1fVbhCVhZjPK58RuU+Q0J8FoPlH0Ne/TLX1J6kpAFoGq8cUZ0tNjsZJKeVMFGKYxivUaQc40rga3n32D219/jdkg1fVR9g2KsEN8Osfpp88ki+Q1Px7EePPbr/Hyzz6XlIFpUgRuyMaqJgM8/6Of4fzFcxSSrnICFKC4vcfDt6+w+e6tEhbTPkYSUffBFB8+H5qSBYinifmpbDKU2wJ9SUcr09n38QBtMkB4NMHo6gSzy3OMj+eIaepPWr3YCiZBsQQWMonMnwKSIiumRhuZqNz+/joArOhZZXY7EgGhd94kBH3Yd2mK51MCGWPMd07lrKrZAVa8FsWo0rpPkMqKtd8HWEmR1bGA7lFXNfIsk8n6dr1Ws0bwZjRMVXCQxUUAi80Li2eambIQ1EPsJIFWDBGE4ZCCz5UfaW672mz1OY8Fwat0PMKz58+QjiKdS3p2lSW5mASwEy2lBFsSvo6gAz34h1zTQ4IzttkLTGIx7io+2z2M+WMyCu4TZFFZQo8o6qJVc+M32drd3Z0agTQdystL7Dqxbp2XARmmPHMuwUdg1M503nmT+ZRBvy3u2M6uIPXnVwWuyQDMlpGAJFejPSvXF70eVfmhNHBXQe1AKA9YkWE1DGsnCWT6kQ0pXLvxAWjlZHEuZtnv9b5AF6OOTGDHAhNgVZNt5SZ4lMHRsacsBHgq4IHMRjcIUWFFVshwqNqkdqmoliBYu32Le5cLfRZLLDA2BIFnyhXIiKUILyRgRflXgA2OUU2foTh+ge3wBIsuxPUqw6vbBd6uMqwbMiRia5w5RNmxk/f+WWIWu6PBoYcwwzhV8Xh+PMbt5/8Czyct/r2/+3M8Czc4RYZZUBvjj8046IvYYZtvUdUbyd7SdLRj47BWKQpjV/FeJMOKx4BvBEBiNlXOC84kug0asrWqwgFWvE/Mw4opgaOmw6Qmw6rdA1aiAQ/Q8Rz5oRrXLNYcZLc5hhX3PzGryOoVw8rkgrw/ym6Ad3nP0DZsG0tZ9Ww4gmL0sOPwxCwPjEXNqf6qDvBqWeDNqkbLpMaIsjpjLrJW0HogUNIMyHl8CO7J2DsdKwhHYzNKt5WiZAnX5t3FM2/XDuuY2XCMav2ASVTj8cUUl5dTzOcTeR69eyBYGeNuVWO93gqwEhuBQRN8bDLFkkg1w1GaCLC6mMYCrOZjhpIwA4gAfAfywOmzRFClK3P0ZGo1tIOwsB3unYyOyr2YhwAAIABJREFUb+Mh2ihGQ9CE4rtgLIuDpqF8jomD9JVqgWyDdrVUTUoJGZPrypsVOkrgih6DdoA8KhH/dIznf/0jTE5n8kmrsgxff/ElVg8bPP3oE1x98jEamqnzccMUVRujaFmLjhHFE7Q17xt6cZIJx6FdJkZatMnQvF3g+v/6Lcq3K/QZfbwSyX2YmM2ekmsgQU9jWwxUK4pNFg9QBw2iIdNbS4xHI8Qhw2tyZF2J+CjF8fNzjJg2zBqHtTDPY0QprzHuCBiLJch05b5EUK8R1jkSyiArmmlvUK1z3H1/i+w2w2AdIK4JThqrtY5bbIIKR588xezFJY5eXGEwn0jiVDkpIP1h2oDM+lqG6xMGIizXePvZV2JYRTlDC4ZKvqbpfBN1SM5GSM8mqKJWErPybiuJJsEqJfaRFTYcYPb0DMcvrmS4zgAYEnFpnJ52AfKbOwFW3X2G6B4ol7mUFm3cox0BT//gBR5/+lTXc7bMcPPtW6y+v8egChAHZGfautakLZ79zY8QnkQYn041MKnJNH59h/vvbrG+28jMnc9NwUhOzCFARv1HpH004MCXoPl4KNY4vf+MDRhqwEYrg5psbw76IvZfvOfYADM388NBhqMruKn4Xrnjs7n2IJZXfew4u26t/RCwUi/p2vV9h2SAFWt4Mb6FT2uBte2Kezv7Mw48igxVtkGdZ5JOs/5lvUJi26qP0UapQDpjWaUaKBKwIsNnB1gRKHf7sl6T6iR+zdj9HoT6XYCT/Yx/95QW71toT3n/N/Z7tKTxvhZxgy1vAm+hFFYH7BkbrohwckEPwCt1WWCFea3yd8gyXDQRtn0iwGrVBlgKtAqUJJpT0cLjKyDFP2c3rUGAUVvhZ8djPJ+lOJ0kUpqQrU2Y5i5v8HpV4npVoBxQKszV1AFWPV0je0zaDV7EOf7oIsHzcYW0vMMIBcMuVQPTk7Asc6tL5ffKhGzzzTVm3V8uYMV9SvW7sxxyHbDzlKKHlYFIH6ZbeoDxxwArk40fMqwsAM+L5H0tYB6rtk8pbfg9wMrUXnwnA1kgLPchDuK5t7ugH8MJDAz8/2h7zx7JtuxKbF1/b/hIX77q+e4m2aQ46oEGGI0+6SfNQO6HkD9hNIIE6KskQMB8kEAMhqZfdz9TNrPSZ2T46+8V1t7nRETVq2aTIFVAIquyMtw15+y99jL2+vvYw8r++4O6codQ84cYVj8BJz76wT8MsLI2Gw2c/+0v/yfph5SyzekUp0z8Us8JFuOyYLBhEmCDh1Q/qJimRl1ZTuSNm9+zU2Q+TlOndkAq41WhoBUXL4MIcMSwgXlocr69aekzQkZ6Xjmy2XCjJ8uKFGILkNmFTC5t+1QETXhyhN6mDZJ16JKTzAaV6YCUIEznyG/vEKY5etTX8nFthXW2kkkHpxKMxeVippNXM0025oPSdNq12k7OWROKQTUZR4E2oRIpxwJGjd1FFmjoj3bxsci8LQ5tCqEsUIb2afFag6+bc6SgihQNBiSUxVUaHC00BZCyni1GVqGosFlR1RZEij2yaUgtF2NDUwCKJMw8H19UpQSWNaeb1+57k9PKYySAnJr3iQwKLtZ+iG8nM/zu6gYrFtX7hzIJXNAQnywoysHMlIILAxcsJgtmVYN1oQwM8bvwyGYOJOmGgFUAV+KDe3GCftwRryuCVZHToisMK4IYNFEllb0UNh1nVmyGfAI4pJGHoXiAsEgXT1QxyyVbzhT1lJ8R/W8q5NMpbt6+E/p+lFWIKsZp0+w9lOYpY9pTFGB0cojR8T7CfiLXEun7WboS0JPG61dXN5hM54h6PRw8fozB4SGaKFBWnhw3ban5mXmMJSo2y9AjtDbPBCC6f38pYJleEC769ACjB1NBXxqmI5qCnI8PSIlvZepUZRkiabxDZNxQxj3sffYEyaNDrCMXOT0PxIeIhvShSET4OB4cucR4v4g/ikapu+sczjLDzct3IsVr17n4Z4lsh4VQwOlmJdR9Fnlk6fEY9U4OcfDsMaLxCAXPbRSJoXne1gKisPgI6G22znD57UvMf3iPvkgKXDnOudcgPhzj5KsXOHryCMvlEhFcXH3/Gmc/vJKJOwENgmOl38Lf6+LhV59h9Pihbs4ei0IXs/cXuPzuFcrLKUZuIsUi/U1cxkkzmKEfY3yyh9HJWNaxH3/9Ha7fnSOBL48ngMFo3txvMaszNP0Y+49PcPiIseA9OQ6k+0d8rfupsDS6gwG6w4EY2xOkpDkq5UmEwFShqwxGkaYZ2WCWFSKBYsEmZutsKo2PD4cLBSPKCTwLdZzrKNmqBVakyPPaSRJtLBMFUO2ggt6AVhbINdymBepeYAASviY9NaoW6TrFknLexQIlfcl8X4ILGGtPDzO+BkErSQxkyy4SQfoT6GphWUV2o5XihPdOyXSfXEA2UvnvZzN578cPHuDzLz9Hlq81scb4XrGYIVgixEjxh4EEHxCsgsjJyG5ksquZcho/B9kBN+w1s5twss6mk9ctjUcp4aUXRk4mFyVearRJAHrQ74lRswQD0FxbwJlSzexFsqxSAlmbDQtZJlmbzcrud7qJWHhkKwW0aZBqPCqpQUYWKEMCM7ew1Gx7PK0k4dOFg7KmCdRzlhq4JSKvEJ+vwKQEboutTzOs6DMm3nJSH5h9xlDKbXCAMng1dZEFkGVPiayZ50FkJ+rj4lPixcALKbgaAfllriigjCYHMgWKx7fMc5F+ytDFFIZc32QfJZsHDRgKIvtGVmO6pE/HEN7+Z6j3X+C+jZD6IXIvwqxs8f3ZFb57f4OMkHW3L+AvAWoz/9J9cxN2bFyW5PPzPg1lPwCTxpDixE/xyF8LaNVZ36LfpOgH7EpbLFcp8koT+uq2kPuOUj9li+sfXl8EoFiw24Q5bVQ+9LCSzypG9VqzyZrKvYkzbYL1XIvEw6pEVBSIKgJnjYQ7kVnhRJGwKESKt2FBa2elHlbKshKKpjCtlHkl57F1cb/OkdX0LHGQcfAk1gsMIVFjfQIRBGsEZPJCLGsXN+sKZ/MCd6kDt7sPJ+yKGbSwN1mDsvYsyVRinl8t3pO8TSgPrig9izoCbohpOKVM4gVF4JC7EPckXVM4U6BsnkOljl9h1A9wdNjFYNgRkHGeOzhfQICr+XwprFTed3Jv0/OH92tdoBt6GHciHA5inAxj7PdDjDqUBLZwE7IKmMJL9tMS2d01lrfXKNYU1KhVQYfr+ngMt5ug8H0JmqmZPh32keaBJLQpNZDrVQW/LRERqCNTjezOyRST12e4e32O6j5D3DDdz8caKYqDCl/96hscnOzLevrux5f49q//FlHUwej4GI9/8Q2aTgd10kFFfygkcCgD9BIx2uY92yVQ0WQo06kwxXpOi/TiGtMfzzD53amk8TkVwX7W3ayj1auTw1SyIITxk5O56gnwzGFe1uYyzJL6kO5Hkv7aCGhFyWA86iA6HqL/5RO44z6SXg+tT+k/E7rJ9InV5JpoEdnv5Rp+RVnkGs1qDbesELQusnmO2cUM8/cz+IULn+d1NUcZNeg82MPDP/ka7n4P3qgntRT5WnUToq35+R0kfQ/pko1yhR4ZvZfXuH/1HquzOznWPM7csZjwGQ5itD1KpnK0HHYVBWIGvoivh0rWo34Xnf0hosMBnH4MZ5BoIAsHhA3QpZVFXmJxeYnluzu0FwWqBY3A12I1HYxCPPjsMY6enggAdnN6jes3V2gXDeqU1wdDYxwsqhXioy6+/te/QBnROkPDDWYXd7h4dYb0Zgm/DbBcZNjf25c9mLYRLtdVpghzLTW+s7Qv8BMfbkRLD1fqUiYN8vNI7eW28Ed9+IM+cvpc+Vyju6z06AliAGPdtfTPVkZk/61SNTvk0P1VB8Hbrm/70N0m3zyD8RBUZpL2buKJJIuy2oWoa6zW57ofNBK+wq+W60mRC2hV8CtjYiuwdCKUZIbycZL+R8COjD8CWFurBNYU3OMUezdeWcLG3mUrbz+3xXdk0LWxeLE1htnjuaSaAc4uu8UeESVHsGezCYG67qo0XK0VdABm6wvzqYWxqZYGYkHP2ohDPTJxub6KPxREwn1XuJjkDZYVAaoQCyeQlMAlAaYowrLIlWRhyBRiwC9pQg46VYEvuyE+3+9jwESKupCUVN7Dl8scV+sSp9M1CleN28VegnU8BdEMi6hXeB6u8cuTBI+7JYLsDjGYWMqnV5BM6zQre1R5v6i9TO9KIG6XzWbZQdYvdRdw+VQNZAHVXeBEazT9Erbt7/mjhA9zPVoLCDFAV8N17avtwO9DtqH06Tsgpdw1O9Jxy7ASo3xJFTe2TVLrKgFHXoes0M09YQ35zVCTqaT9ofFOFJ8PvbRMYBz/IZYjn2Th64f+GJDaPV72WMt737Ex+piJZY/l7mG04KzYQOxMVfXvWv3yvNuhp7CQiUH8rwJY2cWERTAp0Urf58FmAW6RZQtYCaVfGDYaTS0q9g2YoglqdpIsUxgD4GhB9KFf1qZGs7GpBrRSwEoXNhp1E7AqazalxsfKYUogJ7I6IbdQiTb06sGiqdSahiPJAtxseVHIMdGbgB5L7JnY+DvLNZzFGu56BTdLJaqTxTENSpnAwgJPqfNEPA1IZ5hcKs3bmumZdXQDWFnWBMEqmn5yqiFupCxirRRQQD9tpGQSbQxp5Aa1hoJmgbLXmEXXLWBoAStlm5nF3iQeCWhlpH+bSQWpzqZZk58ZQx2CVQRqJHGL/y9+FvxuaZDaIVmzXHvORd5mPwNfy5jKi48Vzz9BKyFwcUIY4l1W4jcXV7hbMw55hCbuYM0F1gKg/E35/Io802Q6LSss0kKaWXpJ8dzGSSQMHk7/WMh0gxjdMEYv7iChibgYArboevwCep6DbkDPqwpJHMD1HWkOChYmoS9TQRbDks5G1tAGpNUFU4+jRPxJdO792QWy61t4C15HGbyiQScgCBAJ2NLEAXrH+xg+OkK010fpEVwo4DWUHcSyCdBgerZYo3QcJIMh4sEAbhypt4q9v6x8yGzKTb5Gh5f4LMPi9BLL99coF2uzkDoIOHXLS2k0RH5oPGJ4/bD5ERCzYsGZyzGmvHJd5ahjXyag/acncPcG8EZ91GRkicGjieW28CTBFMMEINU3YHxtUcNfFygnc8xOL5FNZtR4SsqRTGgdD1mZw+vS+6SR9Mxg0EPv0TH6J0dSHNWWmeg4wp6ygBUnrGFa4PLbH3D/3akAVrw/2KxVPhAfjHD44gkOHp1I/DnTlS6+f4XLN6foEHCLSNFv0MY+nEGEB1++wOjRQ5QejSjZ6LRYXFzh5se3WLy5wtDrIKJ0gsU0AWbfweBojIcvHsHrs/it8ePf/RZ37y4R11o0s8ChJ0Wd+CgTD+64i8HJAUYH+4jpy8bUmtkcd6dnkhDJJUkAq8FAfNvifg9htyvx1bxvZMpFNoe5L6xBI8FwThbVKJVAF+8vTlK4xHHtZoodNyYFgLjBk7m4StfCnuV5iKMYnU4izD2VBbIoUoYtp/bKvtVmdLf40o2O4D1Q5IUAVmRZseFjSiBBK5qyR4EnAB6/c9JO7EZio8nkkqncditT4EnZTVbKuFynwrQi03YynWG5Xovc9dGTR1Jg60JHGVkla7/IG43UkJsemV4i/+VaRwadSfKUzyN4/raAFGmlSeSRDV3SRJVxJWBVRumVSmr5/gf9DqIokPWCwINA3wRXxGRc1ybZsM13Oajb0l33EQOEfFwXScltWLsK5Bng0URc69K0NY3fSRDfeFKqaf92L/3wNXh9sDpkI6SAVexXCAlYSVz3bgLUzknaeZKS66+Rk/EilnNgZAu2oFYga5t2K0MsLSbU80cAS5V6MYZd4sO1D1HpoDC1a/FDs+CUBbCIMuiuqcEqArJIghEhAAIYNJJWwOp+UWFR9RASsNp7hlkboQpDlEGEeeXi5dU9fnt+h1ntoo17KCR91wwJ7EkzbHATV8ITIpHRlHuJpUKVwmtWGLZLHGCO//ZPXuBhVOIkoASikPQqvk96y3HvapxaQ0p2PKz4UjxGBKxYi1kPK6kDCOqJNYOCW5qqSfmZDhq3HlaUXbSI6elYVpISGOY5ooo+ZZy8sp5RGb4kvxovK0nBsvYAPAEErNR88gPASs4n5UdMq6sgEkfeo6wxNHxQ/TMI5EFSG9n8KmB1m7W4WLW4zXmcR/DiPiJhmOlnKfIUTZlKA9SNAojtgsPE0wI5T2yQoPVjeUsRB4gCNBvAFEzaM8nRtAdgcjBN4P0aw56P/f0O+j19rABWyxbXs1xM1+Ve59opoFwlPimoCnQCVwGrfozjIVnbkQGsGrR+Da/OEKyWqO5usDp/j/nVlQ6NWiDp9hD1uujujdA52Ic/GqDuJChDStNilHUHdaufj+fZoWE587DbQkCrmF6Z91PM3r4XwKq8WyGuCFhxfylQjRo8/+PPMNwfSKt+c3qKl9//IEB0NB7i81/9GepeBxVllZRy0Ybf76B1EwEcWfwGXguvopVBioSvnReYvT3H3Q/vUFzMUC9y8YbjgIt7mudT4k0jZA4/HdRFjSqjv6ECVDSDbyMHg/2hgCuyXpI6Tqk3h2METeMAzjBC8GwP4eEA/b0RvKSDOiC70XhZCVvWR1NkQKbBSNVshopKiLIB+d69pI/l3RKzc9oiZALcrqtUzOiHzx9g8PkTOKOusKs4cGt4rJsITkPQsoEb0qphig7ln2WN9emF2ADklzNU81yOMxe0rMkxfLCHYNwRwAqJJ3L1UN4F2X4BaPMR9joIB3y9hCaOqPxW7TEIntKTlZLFdYrF1TXWZ1MsX86EGVbR88st0CTA3sMD7D04EPbgzbsbLK7mcFNX2FIMIGES46JZYe/zIzz60+cowhJBROkisLy+x82bC2STNTx+Vng4PDySfbhcp6iWGfJlhmJNKRHXNhP8FDai8nOZNOl7woaW4XzkoQochIdDxIf7YpRfehEcv4u6JZM5ou56Z0f4NGj1KZvjTwJWZneUJnz3WU0ja4cfAliZ+ALtXhXM2DK+TOMraacVHK6jRYY6XQtoxQEt7UWW9C9kjSR1E03g+Nn42SlR5WBQgXcJphGmj2nXjNqGn333rX7YfFOubfdfbl27PaKW6Baw2pAUjJxwO8Dj4rZlzNjnt6nLsgeITNr0kVYBZIAu3WbVCqJiHUe2LvdLAlZeiGlFNlSNWd4idSIsnBBTDiA4BA1CLMvcpNibKuIjwOrzToDP9ocYdHw4HAb6rvhevZ+tcb7IMMlbFAw6EuN0SlobsVDh9141x+dxij8+ifAgYcDBRBJ1IxKbbdViAKutikeZbprEzu1X8QV7/HRPpJ2FBvz8QwCrXbDFAjIWZLGm+R/XZlpR/RSwUhCJILvKyncTLzdgzw4GYoEbKS/+HsDKxgtK8OzHgJWYTGttrsdBa0XWrZ1uf6POkAMmWIPh+XB74/7+zwxYyWf56P7dBa12P7NlCe6eg82xFaWKAlq29/gJYLXVSGpxaBcGwTJsMShxqDaGljexFuVCoxQ2k37XTkSLvi2p0wJWZpkxE3YRce/8nmVYCcpMXyOJlnVQ1JSF0RPAaKmJ+EvRb5YskS9qs6XJwZRjsPC1LCtLOdcJddHSSyITlhWnH1iuUdxN4JCZwZhOmT5TDlLL8/F5OA0VXT7ZD5RNmGm9TroN4m+SG9SXwxW2xG5KIOm4pFOTPi0gk2HuCLb3EWAlrDAbM2nTlCwz0zQ/9mZQqqo2QVsmxA4rSqOmZBEUSmOrBfRW10cKtgJXYnRHVsnfA1jxiXjRcbqmEwhtoKTBVRdcNU2mTIbFtZEF8m3kXoCbxsHvLq9xPl+hjBNUnR6aOJF0FxqssljlZSTG6mSegCw7YJ2XQusn20K8rMjYIPOE9kICWCXoRR10wkgM1HuMbXYbJE6JUeRhTKo/pUKc4Eb026Khe4GKmxuBTdHxmzvbBAvw88mxteeDn48N/Xol6X3VZIZ2ssD66g7tIkXXp1TNF4ZUHQeIj8YYvXiI7vEelm2O2WyK/PYenSjCYDxGdzhC7flY06OLm2VMeaSyO6ShM3aHynjj+aP5tTKOcLdE+v4G6cWdpOHpikUGnG/ksCqr5PvnlIWDId6nIlvgRk86PxlbLu+xEhnTjnoxQm5GT04wfPwQ6EZIKc/hvWZS3zit47GrXW6KvJa4GTkIaX5a1IgYj3t+Labv6d0M1TIXH6mYjIS2RkGDUreB20mEXdV/coxwPEIbUxqg01newHlTyvSmylbwCFitc1z+5kcFrFg08lpta2E1+f0OeicHUgRzQsLmYfLuHKu7KXpJV9iOBKbcfixA0uFnTzF4cISCgBVZOWQh3U4wO73C5MczdJoAYRuKOTTBx8prcfj4BJ/94gtU4uFV4se//g2mZ9fo1EwybGUKTZCtHUTonOwhPh4jHPYkpUfSm+7usSCj7t0ZXPrDcLmiVI5rSxyjMxwg6ffRG40E4KbZt2OTRi1NmwWbAREJE1By0/iBuASUAlIBYZjI3klvJxZPLLIJuizJsMoL5BkB20QAK0oKBOg3DAWuoev1Sj1Wdr50Q9ItnN5U/DtBqpxTS3pN0buFTCfPQxLHCCjnpDyQ0idOb6WYIAjNCSmZIBqvazdbYVfZCSHDGNJcwGk2xLPFUr4IBA/GI3TYIFAOHKhBJxm7gUS7k92ha5FA99zLaBQvMwIyKzkUKM0esfUE08+19WlgE8vjRmPtLKPsiiEIugcQQB2PesIcY2PFmtFKosR7iP4osicaZpXVv5vpoXo4bUuhn9YNSoPfFiHW8NrIFWVnMjLsTVz2FljiMRUPys0T/xR00vfA5pym60w9ZeiIAlaUBH7IsNrZdMwGLdJi4/choKFN5OWeIPfvjtTBXkPmM0niX5XJORMAxgQQyH4p9YUx0DUgikzYZL8hqEiGZyHpTyoMJ4go1DPTGBgvTq5NZOWmJSaUfpUJvL3naPeeYQmyJT3UQYy1G4sB+7fnd7hKaxQ+9yBvKxe1F/zGgNZIL0jLEYYSmQZcmBnmskRQTNEpp/jzp2P88ckAX4wi9OoUcZOjE/jSPMwWc9kXxTtFHm+YB8ZKgWAVr+ldSaDYMtDbYoeZp55TTAksxWtHPay2gFVEdlWaIyCLttKGIIy4ppDlTX8aI0M2se0C4JpaRtjFnNQbwErTGDndVXYhvZqqshXGmAA9FfcR9fNj/DtBEno2kb1QOoGkUk0KB9e5j0npo4xH8JO+sBN5vcrQKFuhLVNhPx+OB8LS5HuapzkYlEZpWxMkAjoRfFPGuKe1F0rxraMhMNt1pgQHLgGrFr2uh+GA0t1Y7ol5Dpwu1ctqNuc6xxpFmZRi9ktmTJmh47sYdUIFrAYRDvo+xj2C8QQ8apEBOpMp1mdnmL15i+XlNcp1LvVTEFNmFSEe9TE4OULvwRGC/RHKOEJG42qvJ0FCNoVLBb70VSoEtEoI6M5nWJ6dY/L6PYrrBcLSg0+Qg01o0uLg8SGCHpmSNbLZDJObG6knm06Ir/71r1CTGdQlYEUTfLJHEpF1sRZzPfX68csKcU3PphoF5bHfvcHdq/dIcpp2MhCG8lF6WbaIuxE6nVDCXpp1iSqtUKYErBR4S6sM3f0+nnz+VPbt1WqFdJELsCWeB+KFpn5N9X6AzoMhxieHSMZDoJOgFRCVLEuyYyNlxsymWF5fY3V5g2K2QMC9zfHx9NET8Y+aXs4xuZsgJ9DJJMenh9j74im8wz20PZqMxzrMaSiBieC2HVVYtHMBmfusITkwfHmKyatTVHcrIK0ErGVdSLneoy+foP9wJLVbE1PmR3Ev2d2UklGBEQkj3IkYUqODraxKleHLZXaVop2tUNJr9PoO2dUSq7dLxE4Mj4wtp0DqZEhGHXRGfUlGW92s0K45UOeQz5dk5Wk2QxoWeP6nXyB5PkRBOSdBsbpFejfH/fkt6mUhtgNRp4OjoyPEQYDlZIbl1RTLmzly/n/DQQ5lohVKv4CX0OJD+yfWU6x/WdfVkYPe4wMMnz1E3aUckkM0Aq2U5HY+Aqwssr/73fZ8yizYKN4NN+un3F2r0dgGA1rmhXzfMY1WG2npQjb94w7PSQED1gXc6+mBmK7li4AVB2BLXpIgi51ECK6H1PkStIqM/F/rZrExEHa46flNn2vrhU1/u8M04c/onWwZQB/shQaY2gWsto283aeNV62lYxjwSXrynSR4C1ht+hVtIqVH0LRdsmE5uFGGlVSbTH52aa7u4nZdYZI2WLZkWCWyLy7pked6WDN11vTSUhmZ5FOCHHFd4mHk4KkAVqEoklhzrcoaZ/cLXC5SFB7vO7VREGuWhsxIuvc16FdzfNXN8M2Bh+O4kD0zYviLmj1K7SAMbHVu0iRIgsMGsGLPrwmJW8DKHpt/LGD1KYDlU8DLLnBlvS1lHxR5ngZQidez9EK7gNVPGVYGm90OTA1gJSEIxr/KMqw0lEjJOCqF5GuRxc9OWfwhdvzPrPTUQRx3TVCAAlVyb/wzA1YfgrQ/BZp3QcDdYypDXyNr/fg57Fj3Ewyr/1FLdLkB9GAoy0cLEjUrNzR7Q+e3L6QywS19Tr05tubkvClIa92CVhtS6Oa8S7yyfIrtgmMG5vJjma4KYOUJwyqvyKRgkRWp+Z80vro4Wq8hY5mwAa14/7KptrJAuf8kCtXBNMtwdnEhjRYNuiNiELM54rzAgNJA0tIbyuK0gCEDgRMIyqKkKBCvpt0JvaXj6c30KcCKRTLZWtI90R/LxEqLJ5Ny4UxBqGmGAgmK3tSYhBtJmJxkQ7Xd/J/ZDbasuB1GlAHT7MIjgJVNspLGZWuOo6AV628eJWM+u0kQNDIOwcHY2HD6wCaU9GldZO0iKU2jYZBpVDEt9/g4Jsz5mFQN3t7P8H6ZYuZ4WIakXfdQByFSA1hJx025hZFE0URXk0ysp5gxhOdnKWh+SpPULvpxF5EXiB9Vn95Rbg22IfsEXWBfAAAgAElEQVSxj32m/5BNVRZouZG1lWz6TMgjFVqAMS48UoQx9tdOb/RyFQCRpGg2HGxaKAFYpqhuprh99U5Aq5glMxFs+h6FHvy9Pg6+fIrx84dYocDt1RVO//Y3iFwf45NjPP7icyR7e0gZy83FOiIoy/vJgIHGU4uFsDDexCcnR0N/n6t7pOe3KG9mIr9TCeP2XhTGnZHtlFzsjG8a728B4uhRVis4KcxEGvL6DlK3kbTA0ZMHiPdpWkofDg0PEFZPRdkOQTmyFTm143RYvVOCskbf8VFOl5hf3WF6cYP13Rx+BXRcNvw+FtUaZeAgGg8wfv4YnYdHYlJaC9NC5TjShogk0EFFSSAntOsMF9/+gNkP79FtmVxESUiFnN5EoSdgGwtIYRUWlaQrkvlErxhJkaKf0aiHDllkj46QsIlw6WFFBliDdrFCdTfH9e/eoZnnaDNq55ksRFCswYNnD/HZz78UyV+R5/jxP/8Gi4tb9AjXVWpUTiCu7oc4/vo5+o8OUfNeJ2spzXHLBuT0HEkN+Eb+ZNlF/B1JowtD9EcjAarY+ETdrrCvGOVOoIrrB9tTshEr6tPp8eYRtGIDZGKqG1duHfo7FZTRlrUBrNYoihqrZSbHhJJAlX+bjc/o3NN0vVmrdcqxZZEKICqKLLKbFBBjgWQnXGRZJQTBRCLkSOJXNw7RIRuS02iuf5R5fARYWTaXUNpdDymZFUwOLSsxVqcvnEj1KDXsdpF0EiQdgm18q5Q7EfjToQkfL6lzxq9Qkr94bB01jrb7j0KGyq6ynlb8rOIXQnaXGLXqGkQPIR4zgukhFRpGPinACQsW448lt9JGAr/1vdj1nJLk1V0xxUeYkqYAbSesNe9TIxHgGqpmpp/2v+B52FDaP0DDti/Cc8dC03PVdN0CVqFH5tvHgJX6TJpph7LajLeiGHZLAansKd0TtpP3zQTUXOs6CGtQ5kuRMvE8WVmnyt5V/mbBMAvaKcuIv6vJqLyXWM5WFAASIOYeQMBBjKUIXobKVsoq3M5yTPMI/vgp2v1nWBOwoh+dHyGPBjhf1/j24h5vp5kY0RYcFDC9TAp1e550P9s0SJtJokq1ecxQ52iLGYJsisedFn/25AB/ctzHUcD1sECfvph1jiUTzyhrkYS77aTeHksCVrseVlqMs2A3QL4MToxsZANYVTpAEw8ryrMbELCihNoCVgR5oljT8mi6robganivTF69pqQO4f7P4ZVlaUvwikm/pIehGLCTuam1oqDk8mAeJ6YvMihHgT82huvWk0TB+zrGtIlQJmN4nb6wO3nvpDwm2UplcX6Lo72hAOnca6b052FUuhujEIZQKyblUn41uleoqS/BKr5ajU5AOTAQhUCX6X69CB0aTrcelqWLV5MUl7MUs9laJIaSUCd+gEzOc8WXjOzsYRxgvx/hqB8KYEVJYBwxka7R9LqbCRav32H++h2ymykchj8IQNJKYI8bB+LPyP0modn4uC+ywDakZIxjM/opaU2jaKEBrGg4vpojvbjE9M17pBcz+DReL3053iIjG8RAh6BpK7UI5SjkUazdGt/8m18B4w48ssq4/5dM9mb9rGFCXtgK6y+hvxIVrZOlMLlufjjF8vwOA4+efAQba6wZzDDuCLO4kwSY396juCNrh/Jc1scE0VTetv/4AF//8mdI6xxT+mPeTAUkcUsHLlU2RSX/V/RadI77GPG47A/hD3vweh31siJTgvdfXiCb3OP27Rmm785RzlYIK4boBHj04JEAO4vpEhOGfYQtksMBxp89wvD5I7T9Aeo4EXYV5aRNzXs0godEG792AfLGujzkswVufvca0zfnaOc5XLKhAGRliiYGPv/llxg/O1JJIL0TuT6QrUWlB+8f6mx9T7xqhXHO9a1M0Q19ePR4vLlDenWH4m6BYrpEMyvhLF3xpSK7KXcKYVnRboA1aJHSr8xD3MRoV6w/fGGk36YTYOTiZ//qlyjHAYqAQ0NKshoU8xT5dAknZ/iIhzCJcEhmH4C791eYvL3G8mqOalkjcjvwnQgFge6oRjyMEHYCDbhI1YNtuV6gClsMnx3h4ItncMYEyGK0ZFiBzPZEUuF++udDptVmoG4DvcwDPjSCsc+yA1gZ3GsXsFKJtO33TD3+wVBmO2YRqwojDSRg1eaZJHXTiJ01xDIvCXGjpIqHYjUasAcxnCCmZ4bsSyLBE0mgpgETuNoQCDZgkq55H4AcZt/W9/5xEqDtqS0rZsuQsc9jHyO9nwHkPh4c6l68JYuIjNawgvlfKv0ka91KxTms1sfQmyx1HEzSCjerBtPSx9LpYknQqvXExyrjPSJGvqbHVj2VJvw2FQZOhZNxT8Kq5Di7DtZljavZGpN1ASfpqUWFJLi3iESBoYDVoF7g58MMX4wa7IcFgnKOyKGHpuIBEqIluztXMw0akJ6PqZcG7DQ8uk3P+U8BrHZBk831+okr2/7ISvEUmDJglZHnq7/Ex4DV9sksg84yybWXN0b+0kur6brWGSrB3AWs5DogkC7eyxwiGYuLnWErj2EkgJW5H4z+VpKAxcqFvcE/jWH1h46TDBl3wNXNHW7YYBaw+uC+0X/Ir+4CVnJu/5e//O90Bm11m5uGxDBwZKqpQJalorEotL8vhdbOjarFuDaZ/HunS62zZVrpzwUJNoWvRh5vEXKdhptVylDehabNBUUAKw9FbWWBZnpngzYNfmMBK3lWKYZplqsx20JVN8UnWQmXiyX+6td/h4ubGwwoyYkiYYeMHRd7rosRPUraGjGLPPrbiFGwK5uB1Ba8uyxyuUF6TYQzPX3oE8HCXQAqmilz8qLyQsoBxbRS6PPKSJML4O8BrOTIbHw0toGLwlDYAI9bHyurgZaby1zUFthTwGrrabVryi7HSBhWlEzqRFseL5NVA1gZ6QKbEzWB1YVJ6kfxk2gUIBbASrcmnktVHVLe5GFRVLjJC1wWNd5nJd4zvSOMWV2Kaa6gx3UJp65Eoy/GiGJkSsNHF0nc0YZCkoVatHy/Nc3VKQlMEHk+Is/FMInQ8RokjGHthRiR2TafoWXazHyJlF5lnovuoI/+eChyLAj92RVvhZagjGUn2ZuQBTPZI56LqHHg5xXqyRzXP77G3eszYFUgcpSaWvL09hMcfP4Ex18+Q+Y3mN3e4t1/+jsp3uL9PTz6+kv0H50go28AL604kWOlx5WRycYgj9KFuoEn6YQF0rsJlqdXyK4nqKcreASRTEx4XhYmvc6YfEsxrpp0kZhZZobQ4gxoZSi1BFKX+RrBoIPkYITeyb6ww4JRV8CYNRt+R4s14s1klYhHEMGEvISTFUg4iWHDkpVY3E4xu5pgdTsVeSDvjZJvq0PvqgMBrILDPRQBPZn0miL7i39YCJPRIoBVWcg0lIDV/Y/v0Wl8hJTr0Wy1reRYV6QRUJZHn7GWshA1fSd1vyCTrBujczAWmWY47kuaH+UO3BZF0phm8JY5pi8vMHt/h3SaysSSDC66Jx8+PMKD54+EzZWlGV7+zW+xvJqgSyPSsoFLv4zQRT0I8fRPvkLv0SEyMvhYuE7nuHz5FndnF9jv9oQVSHAn4jS5IQBGSTarejURJTBOk1Qyr6JugojyPWHfcS0sEHQS+PQASeiREiCnhNCjaXSInOmqRYMsq5DnlcQ6UxJIlhUBLGLBZCtZ03Xxw9lMMM0qbkI3lPmpa5uwX+grk67k3yz+CDjwD88bG1AyrMg84jSdjSSBiU4UYNDroNfroEs/MCY/CTi2LfZ2AStelpIUKCmatb7/NMc65YS0EqlRp9dFkoTS3AtgJO0mU4MIWEQqLxTpWINuHGHI3zcFFiEfCRoRppLNPLJ7mIlSrhSM43uRaStZcAQR6d9S5gpSyMKshYskjJl4bVmbbHqPfDfyBVvESgqd3QN1hLk7o9IJrFkv5f5UcND+jFJ5rqUWELLFsT7Jh2bsprTfKcF0XSfwTYZV6FVIKAn0ybKygJV9c7tz8G0B+xPAaicWWdhl9uE7SbR2ksxjXxVro3bmsVbAk9eflTwEQaS+gcZ4Xq87pfqLh46clxpsOypOgwUwMYBVQ2CGQAglgRVu7lNMsgDe3lM4B8+RO5R8c73wUSR7uKl9/Pp8ih9u5pKWRM8lhh7IJzc1gy3bFVjQfVvMVXktCjOXazUnoCm8coWkXOCLcYJfngzw5V6E47BG3KZwm0zYWBm9Bf8AYEUgXgdLPwWsNBqdn5eMvkqS4mQWTeypbRA1DcK8QJwVAliFZb6RBNKrRgYyBrCSpptgoIBNrJPo21cqw0rsCQwYaFh0/DmjSQi6CrDK40BQVybM6qVHY3YhZTFAgT6kbQDaes/aBHO3g2ZwJAw33hoFwytWC/Gb6QYk9HrYH9EbLhbGzf2qwG1ai0lw5sRC1vEc67HJd8LQlQoBSoRick+JK8MeWCe4SBIf3W4krE8fIdImxG8v7nE1y3A/oySQtZUyZyTUhEEjIid00Q99MV0nWHXQDzBMHCQhPTTXiCntv5li/vIdFq/PUN+vREpGRoz4aklaZYMmdOANO+ieHGBAa4CDMYrQNZKZDmqXLCiCc7xvS/GVSpwMcZGivL7C9M0Z1u/v4cwr+AWHYS2W5RotEwsPeuiMujJA4z48X84xLVf4o//mXyLY7yHsxcqCXdLTjZPYRPYUN6QTkYNe7cNbVJid3uDqu3eYn92hXRZInABhHCJ1KyyQYe/5Mf7oz/9IfD/ffvcK83f3aFaNsKekzqkLrMsV9p/s4+s/+xmNQnE/n+H26h7L+xWoF/ILnmyuqSVyJpOOYkR7HYTjrnhKxntDCeDhQEIYfhyy3N7j5vUppu8uUc/p4+XJtRfxXPrKwk3rAp2DHoZPjtB7fITo8ADojOT6ouSLcnid8TI4imFJ9Dtbi6STXmHF7RTXv32NxdkNvHUtTGnWHGmdilTv8z/9CuMXx1g5hST/1gSqnC7alpIy9Wnlrq31Ofc8uoTVotSopzNMT88xf3eNZprCWTcyBEuY2liUqP0KLs/jIEJv3BcWzHyyhJf56KCDYsrwKxdN3OKuuEf3cR9f/Ve/xCr2NcGZfQjvubySL3qo0pDc8RqMB11UqzWu37zH9M0N0luGAwRI/J6AngQjvb0Q4wdjRL1IZP0rgmppjvnsHoVbYfD4AEdfvYC3P0ZFD7lwALgE/SgzNU3cT5r7LWj19wFWulPt7k5bwGrzlIqgK4vEAFZKFDKs1I0tjO0GTB+i3YgOxVjsGFlgnaYCzK3JtKpbWaeK1kfFuklM2BNN9TS9jTKslNTxgafwzmfezC60FNCSYAes+hRoZffCzUDH9OoW0BAfRzKYjcpC9j0jqRdyiSEtbGsMsy+ZPtoCVpqcqsxbSd/kOkE1hQvMigZ36xZ3mY9Z28ESCeatjwWXc9b1wvCwJhQGsKKXIMkKdYZxL0FIrIV1BBOlmxaztETKQIe4K1YahF4IVIX8ohUEw6XqGX65V+B5r8DITxFUCwmc8IVBzT7bmKsLf1qljEqfgKTBq1+1CSPaUQDYgek/VBLI87Rrd2FP6R8CY+QKk71QTc+ldhb/KmvEbo+ZraO3F4s9v7bulGvl9zCsSAqSBGsBtIzXuGFYfQqw0lg0gqr0FEwMYGUZVjrMsibhvCX+KZLAj4/Rx/+2ksxd0Mpe89KGinXH9n6x94xdD+zwblMz/oe/+HebTLtdx3i7iGhspy7AInMQ41Tjfm88FeSEG+2kwUXMtJUafgWsLPNKTophe3D32PqX7EgCjVxN3oMAYlz62Zy5yEpXACuWJdQcS6LIDmCl+I8+rywu1BqTBUOwiqCVQcl5sRVMMyhr/J//7/+D3717g6BLeUmIjuPhOIywDwdHrot+22BAzyMWPwSt2EDKbdPAp0OcAKPbWYEcAy4sXGyM6boFrCRtUPyr6GNlACubzmXocfLMBhiyDKsNoChpYqaxkgLWlNAW7PoUw8r4UllAyrYewpwygOQGoTVJHSIJJKW11GRA4WdzszByDgGw5H4leLmVgQpwJi/A90nE3USAG6M+4SUZfS29d7i4zVvgFi5erTL8ZjLFNafwBIxotsrwZ6dFQlBIZDdc+hxhlXOqy/cWkmkRx2qULjHcWkgn9CvyAnn8qBOhQ4ZVk+G4G6Dblsgur7DmNG2ZgkwSTiHIzOiOhjh88hiDk2NUpFAksXxRPkFzcFLxeUh4jXHT67CB5fsgUJQWmL27wMXvXmJ1dYeeFyHg5JGAb+Bh8PgIB88fokl8rOczTH94i2Kdoul1cPjFc/QfP0DToUGtD58JWTwf3DQpBTGTdU6+BLCqKoRFhsX5pRiuF5M53FwZZpS90e9gsVppOhvvI0rP+Dgxj+ckkJsWweBWPQscB2uytTL62Sj4yOaRIE2beIj3B5J80zvZQxV7WNc1/LArIKLRjWpRQDBhOhfqfjabY5B00e/0EBFAWaS4Ob3A8nYqG3EVuQj3Bhg8Okbn4SGaQRcZwTQQFA7Ej4zvgzJF+muJJLCkJDDF+W9+xN0Pp8KwIktNsF465cYBvH4HXhJhySh08TJRFiCLytrnZxmif7Ansd+8zhqCS7Ip63H11imCdQV/VuD21QXmN3OJvZR0SEpLBwniQRcnz58Iy+z0u5dI7xbCqiPgRFlA3QnQ7iV4+suvkRyPsKYXBwHZuymuX77D/OYO3bgjaZS9ThfjwUiu39mESXsMF96WcuI7wHucDbHEUBMo5LS8RDIaoH98jORgH3WngzX94dgcihGxhyyvkaUEq+ibo6APJXb0FmHyIcEyYYIaxqWk5xkJrgJZBKM1HZXADZtTkcXS/HW1UO+ckvsC112mWEaS7iYyOTkpXEOo6+f0jCa/MYaDHgZkM7LZM7JtKxWw4RBcR2kUyg2boBVZYmIsX9VY0+R9laLkeeX1HdB7ppCmjI/hukKGJP3KJPSBIKTnYtCNcbg3wnjYQ0SmYJXJObfTtU32hOx5ulfx8/JLiwaduMp6bII5xJmRRaDxNBDKumHN2omfTXm08xipY2Ud3AJWUpCb9VxL/W2KEF9emFUfAVZU2ViG1QcMuE/6EuyCTlo8yT5GhhUbfI9sEgWstpJAcw0aAMyU4ZuJKyWBImU1JiXW80Fk4kK/008ix1cKrx04ThhRZGVaM3YmIhn2jqkRuB9vagDud0KVJ2OHYREVImF2NciRC2BFnysxBhfvJTX350sSsLq+X0tR7o2fwDt6gcIl06KVe6Xo7OEeCf7uYorfXkwwb3y0ZPtawYmxHLBtlZj0GiYYZXACWEkmgsZxNyJLK+CuZ9hzcnwzCvEnDwZ41gfiegG/WSP21eNEmWSflgQShLKAlZwvWZfVR1NPggWs6DNHSaACViIJBAGr1nhYFeJhRcCKTbQf6BBPZMa8v43cmICVBnxoPUOAXcNHuNfuMJlZuwl2H6gpsAxRSjhkLJtkK7lva0oyydSiZNERFgPBpoXTw8Lroh4cCWBDoJIBJMKuQo1B7KIf++gRZOr14IaJMAGu1w3mFQ3HY/GzdFxKIui3yXPpIRBJOuPscwROIWnPSeyh0w0QxfTrC2TIJcwSxPj12S0uCWROlyhrDnE0wEIAK3ruSc1HiwEPw9jDftfDHqWFBKyiCq67Qp++U7dzzH54i9kPp2juyeb14DbK7hTfEZTI2wJV5KBzOML+i0foPdxH3feRi2k/PRt7qHlM5KrkoDBD3NKjMkc7ucXszRmWb2/Q3NPvRdnbeZuiih0cffMUe4+ORGq9WM7w/vwM99kcf/xf/woJgaDQxXw6w+zmXmRxyWgPvb0hKvrWeT66hY/iaombH85x9/oKzTRHWPMztHAjH1nYoO66ePD1U3zzy5+hLNf43X/+DWavpyJXE6a1SwlzgbReo3fSw9NvnqF/NEJWV5jPVpjdLpDfZ3AyIKgcuU/FRiB2BRBq+mShU86/j+7BHsIkEd8rj0Hekxnu3pxj8f4W7qpGULkymMxpdi9m6i2cTiDpg2Qze3sDuP0R3HgsqeKi0hB5lrEz4RCtoZx4gTZfwlllWJ/fYvLyHOUtJb00+amF3ZejQMlEvl+8wPDpIQqa7fcTAax8b4iaSXPGNl8GgIbVw4aefqlYr7C+vMTdq1Os3t/DX7UIOamrHKk9VsVamGGDwwH2H+1j72hfBkpXp9co7hmUEAlgxds983Ks/RRH35zgwc+/wMJPxFeqIbOLaxRBNgL1lOvLGqAebOvbO1y/PMP6fI5m3sCvEsRhB4vVHG3covtoiJPPHgqwObufYXoxQbFMka3XSKsUvQdjHH/1Av7BHsqQDLiBGK9XYjj/+wAr7U1kJ7WbuzCstiOa3UduQat/IGBlB/Qmt0sHC2aHMtJtYU5zXWY/SLuPopDgHgGsilzXHCaP8xpr6AsXiuRYQSvKAsncJsOKNZAyrCxr2jKttsCU3ee2dduWdbVlQf/k93cAk83Ayez/wlYWyxWVgVtgResKVbioB6exBjCEEUv8kAAJI9UXMSAtbCijJguQPrpOjZThGbmP65WDuyLGAh3MGh8L7ousf0SoYUAOw54miYGrWkXJdByILxXBm4BrmfjTtjJkYCou6yFhVTkKWDEtl7vdoJ7hzw4qPE3W6HkrhM1KiCGsp9rGFbsJyrs5kKqcGjUHkqau4TUu0nMOy42qZ+ONaZg5FuzYwkQ//dvHHkn/GJaVeGcaryqRBRobCP5MkwN3AasPpbC7gJVc7Z9gWIkVDPtdA1jpJaGAlaZHqiTwY4YV5YQKcHqSEqgMK+3LBexVnb9cM/+cgNUuWGX/LoNiCyrvDKX1HmjUe21H3bA5Q6ZOFDzBDDvlmv8Pf/lvNUXUsKCskS7/zQuNiVpWOkaPBDboLKLsIrQ7GbdSio1NEhcKEwNuJ6NEMLYFv0Am5j0awEeMAO1CpwWahGFSEtio6TplgQSsKBMUwMp6NsnETcEqbp58jwoYEbBSZpRddHixF56Hm6rB//FXf4XvLs9NiogEtuIojHHQAsetg3HbkIGLPhkCgQfKSiRxjZR7yo9cjdrU92r8UIj48uYWM9OthxXZVSIJNB5WspLyfZmUHlPdGy+srSTwA4TSGAXLCZTNwDLXduSZdrK/I/PbRHQb0ijPr0yp+aIWqBL2lPG4Eudaw7DbAayEAWaYWaLvM82dxlcrm4rHnF8Kbpqri+eWVBzBBfRN8xMsWwf3YYQ3eYW/uZ3gLU2WOwlcSp9cRtdyoEUAiqwGmkiraS2lOk2pZuJJFIn8iP5J1N+TYZXQ9JzFeFNjmAToeg06TYqjjo+wWGH28jVW371HmJFpopN9NmAEG/pHB+idHKF7cgin34U3ZKcRyeJN8Im0SmlZq1qYO21BunuFLgUJ93Nc/u4lbl+dIaldhDSEpecKwTdOWA9GaBIPVZ6jvp8hJT25G2H07DFGzx6J4TjoiUAvBybuiW+JgoKizDCx4z4ZTtMZFu/JArpCs8oRNEb6x2aE1z6T2sgsYqOfZqhyhs6qrIafpZbr0MN4bx/dTgfTyRTT2zuVVorkgvdehZwbRuwiPOxj8PgQ0eEQLgtKGriaBBCx+GQSCX2Gzi8xv77B6n4qoGG308PR4TGSIMHk8gaLm3uR6+ReK9PmweMHwLCLVeShEFYk/RV8hK0vjRGlemweqtx4WGU5zr/9AZOX79GBLywqISRFPjr7IwwfHsn32WopIAY9WGTxY0PZieEOOvApg6OXBxlcrmEDchpKyvh0BneWopM5Mm0uZjkcAlZlIfIj6gspUzx4eCKMm/v318IaS9wI6zRFmwSoexGcoz4e/uJzRAc95FWBgMl3dzMBNXPKFGNS6h3sj/ZwONpDvljh9PUbLCZTRIxtN0AACy+51cTg3vT+Lsl5KYJugs7RIfoPHyA6PEQdd7CoGyxzbvI+8pyG4ZUAVwR86P1GeR2vI5rnki2qm7u+Co+TGI3SNJ0eLIY9WZXVxsdJSAh8jNMgLwrxwyKow+abcjkCyJLgJf5IGjNNP5gqT4WV2OvGAlj1AiZO8bkU5NEVQUMepE+W8+YKO4wgFd8/jxcjxWfLFVYEJwhwVpXQ3wUwkWuW0vFWvEXExFtSZVoMuhEO94Y42Bug1wnQVKmyOE3RYLF9AdwNU3jjpyUsRz1WylytxbCYzC4FsHQv48cVOvuu6aekGOk1ql6HuibaNdzQivV9WIm5ZSsrOdawWKxRqzKr6FWmkkHja2WMXe3Gvy3AfgpW8XcIVmpKIL0jCsRkPAhgxXXf2gFYSu8OF0x+xOAIetcoA5T/+3sBqx2vrm1jwiaX12QuJvXij2Ro9LZwVz9M9beSEQqLWBbFhGPKCh3KX8lUogV1nWt9Qk8/Us/Y7Kp9mbAJrycpblMX3v4TeMefo/JFtI0VGYjJHu7dDv72YorfnN9h2Qbwkp4ADtLkSjiJ7rd6hRIO0r2OE1WyXYXFTDYYrz+96BFUGcL1PR77JX5xlODrfR9DsnKwlmky9+AoYEIeQx227Zs1Xafx+u83Xeda72nsuUkJJGDF9doCVjRd79QNOmTxFpRd5PDaUoNkPEqP6dlC03iCVjRIpwR+C1iJJYQYFyvLSthkm3NEgjmZKryoaZhCwCpDWyrTTbxnCZqzdmCIj4QE+MjdBEu3h4XbQ5qMkHEYST8yJiJWGWKvRT900A0JCnkYjIbiczXNW1ytWkwrTv8DpARTPGVHOm0sYR40WI+cCpGTUdSJDgGixBfAisNFyp7J2gvI0HISfHs2weV0jcn9QjxSuV5yGMY1hYCVpJu6DjoebQZcjBMasLugCi+JSkRhihElh/crTL9/i+n3p6gnTLHj5qppnlzXOB7Nm1zYKsEwFlAmOu6j92IfBSWP3hBNMELl9VWuR7YCcoTNEj3KAmf3mL0+xfz1Neq7HH7KAVSFxs+RBiWe/ouf4cGXz4Q9MZ3d4+L8TDwUn/78C8S9CG1d4AaKmjsAACAASURBVOr0DNfvLoT5dvT0OQ6fPkTqEMB04M1qzN/dYfLjNbLrJYLcRYfnlsw4wkHDEIOnBzj+8jFGx2Pc3V7h1bcvUVyWCMtQ6kT1P6yxrpfwBi5Gj8Y4fvEQficWYGN6O8f8kibulYBhfk05HH3Oaqy9DOuwhLsfY/DoAIPjA8S9LuqykZqmuF9hdnqN/HoGb93AyzXBunLITAokYTja62H0ZB/+Xk+M7d1kiNYdAIiFJqIx82SBkOVPViCHWVOUiwnKyQLpxT3W7yfwVg2SOhTWmJSrQYssrLD/2Ql6j/fQdAMZeBGw8pwh73ITiqKDe9mpue81BaKmQDObYXZ6KumD1W2KbpUgqmJhAC+dFJlbIB7EOH56jOPnJ+iP+ribTPH2+7dIbzIEZNMRpAt8rLAEvUqe/RcvEBwdYOGOUIZdlKyNTJJ3yJmdSK+UaRjWORbnF7h99R71TQ4/C+CWZKYFWBb3aPvA+MUBHnz1RGqJu5sJJqx55qncy+t8je7JCCdfvoC/v4eMLEC3ByfoatKkTit/Dy7wEWBlBBdWYvYx1GV7v21faJ72UwwraSyUUCG7gwGudA/VQBIOY8nikCESNwLuM1mKer1GWxbI04UOwEp6r7ngqlG5CljRy8oLtP6xjN9NiyNDKWWZ74Icu8EnikEoO9jWF7vskt09eheIsiCXtfDgc1iGlX0t7Qd527FvMSmCJqhGmO4G8xMQR7yKVfEiYIUEzzlo/ZYwOmo/xKJKcLkALtcBZk2CWRNg2TjIDWAlDCvKyORYq48vX4R1uaS4cmhTM+CGXnokl/C4a/Itqy8OIcisInmAgBXP+7Ce4b88bvAoXKLjzBG2KSKP8nPePyQohDLg5FpYkmNlACseAxIERBoY0N/Q1j9qRcM/9nztnptPXaAfS87+0O/vPscuYCVWBIYJzb1YhjsmvdjeG7vebf8QwEqHcwpYbRh7PIv0LmSfVRl2/44kUMkjCljxuycsQa1clOjy/z9gtQtQWYuQj5lXeh/sAlaKEmzun91Bp6mTpVb+93/xb4WuI/8vX9ZUWpeSTqejXCLSzaUoMi74BjXfnmC7YO1SMfVAWbDKFp+7fkzbLDvtwixbyl4YVnIolN7aRVrq1I7G6zRzo+xFFkxD2ZeFyyDhvEDoZyLNkKQ9GNDKXDm54+LlZIr/+O2v8XY6QRUGWBpK+2GSYFi3eBSGGNU1xmgxch30GVPseYiloWYiFV9PUwhlomy8PFjoykkRQ1OyIjhFI7tKIrIUTDCJY1Ic8f8M+2yzqHFTpcRN/JJsmb9d/HQRNHIaw2raBbbMsH4DSNmVU1sXPfJS3Mv02yBtBrCy6VXKtNIG0jKs7Hcp2+n7wIWSi4ZQ3y0LRI87GxFha8gCw0mo6bjll9VDa1W3WEUdXLUevr2f4dVyjXWHRqEJShbXDmnrBK7Y3Ermqc6wmhZJxNGc4eCxoQSDTQIMOgOMugMpiDj1HRCw8reAlbee4vrb71C+ukG0piSGCyThLgcpNzKyj+IAT3/xDbxxH8HeULwV6sBBwZteBkvcSHwBZHKaU2c5xlGCIK8FsLr47hWSokVMo0+CBJwyc7LdjVDHnPBV6NJolh5anVAS8mhuHg770phxN5TFZ2OKyyaJtRAZBDUCSrquJ1i+v8Ti8hZOXsln56lkFDHB0cOTEwEeKDtcT2cCiAgIyY2IzxUFcOIIj54+wf7hIe5uJ3j/7hTFklR5TkQUg+Qkc82GkIamDw9w8OIRuof7WLU00lejTk5NfBp7T+e4fXOK+/cXiOEiW67lXJ2cPMT+3gGm91MspwtJ1CliF/vPHmP4+AGqOMCCUxveL+KH5koGDzcmguWUOzSUBBalSALPf/tSKPYhU73IgmGRn4QYnhzg6ItnGD88xixfy/kUJiCBGTLJ4gglUyELSkZCuccoBiQjiAyx7H6G9dUN6rulFMjVNEXQEPiLpBnkRdZ4DdbFWoqdQbeHfLYW+UQvTLDKMjRJgGaQwDse4vib5/DGHZQ0+Hc95NMFluc3AraCyXKuh6PxAY7HB1hc3+H7v/tWDOJH3b6YSkvBYtaMlg2xJKDx9qmxXk6Fsk1j2cGjRxg+e4pgbw8rOJjlFYrWQ1a0AlhRHkjAh7cy37cYZNMY3DCG7MbKc8nJMmVvZLiQms3rhU3larWWkAo2Yrw+h+Ox+P8RQJLobs+XPYMmynxsVeTCjOM9XGRrrJcLNFUhBuz0s9of9OCTIi5ybYN3y3qkxRGfk3tAkVdYLvV4857gBJqA1SLNURKEK3M5nzyWARPHQp4rgua6rorMsWZx5WJ/1Mfh/kgAK0bSE7DZLSi3gxeNg7YSRYJVGietvkY2SUzZvGZ9NnJhKxvYpNQYMGIjmbcSOX2mnxb8G9m3yhOVsUsmiwGsRXLFJkWBE/U02Bpv2v1z8/of7R9aHmiiogJWpZiuRx6/76YEmvf3MWPLSBfJZuNQiAwrK2vYTIV3GFZb43d9Z7YxCQMaw6co81xqC13ZdSBiv3ZNSFmA+WTNybCgQcL7VwCrEiUDMCQNqlDAyvhliZdHXirDau3CP3gK7/gLVGFH2EPzrEIajTD1uvjbi3v85v2tSNc8+t9Ik2sGQxt2mO6gNpWKfyObQt4392zb1fDn/NXlPYbVCl/uhfj5YYRHnRL9Zgq/WktCLAtzXlfCmlI8FiX3oIKplEx81eKXRSibTDWUtcbryrDiwEUYhpy6GvEEE2gTJs7WDXo1AzBKBCxymX7MFYQBFTGZBAawoi+nkQWaT2wY2IqyCmBlJRBGSs79T6oJY/zu0iiewDEZl5J0bIACmzJKT0OC+k6CtZtg4XWQNS5qPqbiMKVC6DYCNJGBRsBqONpD3BthUbiSLjgpPUzrACseK7HPYX0UGum3BayUYdVPmOBJwIpycJVVMH3NdwlYxfjuYoqL+zXuJ0vkVDPS/Yp2BazpAk/89ljnJS7QCx2MYwejxMUgcRGHBXxvif3IRTLLMP/+HaY/nKKcrOCUrUj2BOyX+o3M7AIFZWhMYqMR+jDA03/xJXL6QoZ91MEAVdAXIITHX1x1ajK4SvjzeyzenIlEvb7L4Kw9OLw2gwJzrPD8Vz/Hg589k1S62XKO+WwqcjnaG0hC3GqNN9//gLPXb8Ub8uk3X+HZ119gSQ/B2kF5s8LkFZnat2jmJWJQ0s1mp8W8WCE+HuLpLz7H/tNj5E2B8/fvcP7qPbylh7ilib3W3QRBszpFFZSI9zp48NljDIQt1cXsboGbsxtk0zX8ioM8H724K03vvF5h7RVwRxGGDw8xOjmQ0BGylRmiU83WmL6/RiEyuQZtWsue4yU+PK7j3Q46+0P0jsdoO0z/pB/TGEVJD8VIAStK08k6ErsnyndWcOp7rCfXSO+mWF9NhV0VVz7iNpDhXsb6NfKQ+xUGj/aFFUdZZ+9wT+WbbQ8tDahE2mHWSg70qxx+VcDN1ignE8zEf+sSpK300EXcJuK3OXXmqONGQMCHzx/hiKEzcYj3pxd4+euXaGY1/MyDWwBRJ8KiXSI+6eLzX32JLE6wABlPTJ12ZYDGeppXD2WIBMt7XgNvvcLs3Rnu31zAmbFuDIEiFKZNEREAA8afneDR1y/gdmJcMQzm7AbFMpPB5Tpbo3+0h0dffQF/tId1Q8+nSIKvHHo+GfDi04iV4QrvdOvyV9OcfAhYWV6xHscPOh4DRGw8lo39gA6K1JP4Q4aVLqUErMQPkaQArt/sYTkgzjLxs6rTBTiIWxcErYC0ZWp1jManyiFEEDG91Jc1V4Ej418rrCcyrXcYxAYp2x0S7bJ8dpkitt6woNTu3mmPo2WXyOvaVFhDRJABkaSqavouvTY1rMZKBq3xtvHIItBBYIONmDCsOLyl1C6DGydYNR2cz4HzhYu7Ksa8jbFoXLBH1v1M1QcyvNmeQDmPlEtyLRKJuEdCgapfZJ8yQKGyquirRlYuIfMaw3qKf3Xi4MSfIxKr90x8C5nkzD6RgQusGyXp16QbCv2BcyEhWNAjm5JUrX/ssfjHAFbcdy0Bw56DT1/Hn/ipGJ4ac3VZT3gutpJA3bO3QO6nGEgyiDPG8TLPNAM6qlak9+MaLN57CsTZABbWSgSsqBIgw0r2WlGyk/yiNSqHWeqDZdlVxqN8w5bjMEmtf37fn12G06dkfR9/po/ZVHaA+anH8jUlQGeHdW//aoe5u/eMAFb/81/893JE+Q87SbYFp5U/CABkblY5aFJMmphqmYpuzbtNPN0HZrObmEUxD2dUKCPPeVAZWZyo1IG0Pxt3bSRQ/JDq36mx7qxBWVSkBYNLxBUFrRsDjhYFapWkk3orlSOQRISdRbUY5+1kqBeOi8ssw3/867/B707foY4iIOmgZNNRUwde4ZieJ02DQ8fBkR9g3LoYtC56biA0cddlk0Tam6GKWnmfYVaJbSMbPhbv4tquXlqk4xO4qplSxAmAoPXasVmK4GYCb8AkDe+yqTgfbgSfvBnMed2VZSiupd2Q+E3ZtB/TIOi/bVCYvpZ0uAa4EnWs9JP6M1KQRRrI15JFkCuSyiK4KDLJSSJ9Bazi8zLNR4305ZprCzEDXZUu5ghw2/r4bjbH2zJDM+4jDYCCDRUjusn44MJtGIFyLXEyzULExGlrOhklYiFCJ8Aw7mDcpQG7j6DN0UGGgVshShfwJnN8/3//JwzaQIARegmR6spFo3IdZE4jXkg0HT/54pl8J8toWefCOKJ/DpiCxMKUx7XkNcOCxMP68g5n334nxt2d1kXCtLMsg9OJ4HRjrP0WewcjSc24v59gVqToHI5x8PyJSNUYKcwNiFPEoBPD6yQqkeR1RLlLWsBdUn54heX5LarJXF6DoF7O1JfIgz/son8wxvHxMVoykl6/wer2XjwreF45kWu4YIcB9h+e4MnnL+AnEc7OznBK9tlkhlGYiOmppC/SE4qFt9eiIwayB6jHXZH0UQJGOQ49ZWhwTuP5q5dvcRD2EFTGtJcbC69vMl4YkR26GH/5FM6gi2jQhxvHQkEmiVnxEDYFpBSzpy7ZdaLLySHT7a7vsL6Y4PqHcwQEBGUS1IqxOSUXx18+xcHzx7jLV5L+xyQsBXlkmRRJpIBsBMFoSEljYury8xqT00vcMCloukLSqiyRTCdCBGw4SKWO+wl6/S7qvMTdxTXCxhEmnceJehiKD1nTj5E8OcTe50/g7/eRkZJOfzCp6ktp0iT2uyjQjzoCeN2+PcfFD68lZbLDzb8oZe2SVMc4xOjoEJ3BAJPZFBenpxiGgRTfKwK6h3vY+/wFoqNDLGlWDh8r2jbQ+69QllW6zsULym4kOmHSNV3SOCXSOkDAL98T/xjLTOW6ul6vcXFxgel0KnTjw4OHwnRkg837mRJCAlZkZjGp7+bmWkyOCWDxefI8w3K5xGq5QFnkePLwRFixvSRGNwmFyULvDRY4XDv4miwE1Ni5lmQfAlNiIF80WIvUscIyy5BxEyeoHScIO13x/FJ2ViaNtsgC6HHjuzjYG+PB0Z74xPDKEBYeGcVhIH9XqRZ9Tyg22TKw1K/UMlkVttC13xawO+CVqQJ009V/SAG7w8L9gFm1M6VWmv/un52iwhQYBEzSjJIAU/TsxP9+apJrYaLts7bq7eiykGwkmcxrczGttpJAkYxvXtoWFypT4Bf37C0A9dOyx5pqWsaUrTVUqaHFtKQr1jynmUgMyFhmoWfTcFSuzj2SdUMs151vpBpidkqAR/ZN7keVsALKLJMpJIcEnDASQLmfpZimLtzhYzQHn2FFHxtuz70RZk6C313N8e3FFDdpjYpyEHoYUsYrzYqawpu0Cu24hFUv0ZDC3JDtm+uJSTVSfwuaGztwiwxxPsdXIx//8vkIL8IFismppHNSyh6HZBNrKiIn4fQezOjplKUaHMGJNZhOyUTMUIIupImRvVRNdSsCdpzySlJfDa+u0A98RHWNmPJx1jQEhZgsxN8jN6RLNoEOCOgZxO8iwTRTWTsJVnXDjiWAZXeLpYCmvsnnLXn8KyPLJLqqjxHfNZ5xhiBw+OiQP8TQDU2AFhmnFOW0UWBIDr1bWowGAwk5CIIeGr+HuyrEZQbcVB5SDmfo/yVeh44wqb06R+hUAi6ReDPoRFLUJ3EgILwmVxIM8kQS+vJ6gbMrAjwZypIeqTSHVxY8pd9hRFliiH7oIWo5YCoxij2MewyPaBAmGbpNheh2heWPZ7j//o3Ir1ivcG0NZP+itM6VJozXJGVwJZmpfoWjnz1F8mgf8TGZVgTyfLRBApdgAK+qbIleW6NfZkjPznH121dIrxbiQURJII9TERQ4/sUTPPyjZ1gFHCxlalZbNNjvHYgp+uT9Fd6+eoPJ/R264x4ef/UcD588gdOEuD2/xc2bM2R3c9n/CBDR7Jzy+sJtkTkVho+O8PkvvsJgb4ir60ucn50ina3g5qyZzJrGI8tQojiEz9SwKMDBw2NZhwk0Uza+nq9RmARFYb/rdiwBLzzmThKKlJ+BMyJ9p4yf/ohZLqAbv6p1hpr7Z1NJah69uPwkQZB0NFmZZvY+kwbpX0dAnhwynd5b5o6sO2SXZDeoswXy2QLFYoV6mcnezAEf616uD2VTo3Aa+L0YXVoJHO4hGvTghD3U7lAM8xsOPvg3lvmUBnGAOV+gnTM1+gbLy1s0i1y8zdyavm+usMMyf4V4P8H44SGOHp1gMB4iT1mrnePmzRXK2xxxGwl7cF3lqPsejr55jNHnR0jDGGtnD6XfleEkB2K0COD63eGeSisMp8Xq/QXuX51hfTmBu24RVAG8OkTp5ThL3+CzP/8Sx198hjoKUQVUstRYzuZI5wtUeYEk6SIZjBH2R3CSPiqmTPLYtob9ukFYfrr+f9zAyl6x2x+b5Ff9ubJ2LAi12Vcs28Luw0YNoh5CJjl2p6fRDUnZzGIubvpKBbQ49GEIR6Z+VvOJgC1V4yCrHQliWHJNIhAXdsTjj8AQBzIyVGN6N69bmmIL2GD2v50Ptbv3bk2lP8VA40BfpVnKV956YWqRQDmx7WWVYqB9uDmAG+bMdohlQStrD8CaSXt1lYnT04yJyixBHbdCWa8FsKr8Ae6KEG9nLU7nLW6KACsmSLr0ieZ+oGsz92bDa1GlBt8PrW+kt5PRje6JbHUdlQHy/wMZ7HOwRRJmLpLt/XaKf/MgwKEzR8SUSmRAncrexSRplWG6Ut8yvVukYCZoS3yVBSSn5F8HXB+yz7RG2zX1tlfnLptNvKg/uCC30k2LidjnsXXfllCi97uwm2Uobr0mFR8RL1PiAZvb4qfAEI+ltXSQnoQDKSpiGDYhvry77DpKMHOUFZUEJA5VwvAnc1S8EgWx4l6uLHTiK0q2M97YplzZFmyGPGLHhx+xmja12u+Fs7a32d/zK5t6efc8fQhgWfr9x+DVR8mKfP///i/+hw1gZSeaFrCyT2qLU8uM2rywGHHadANzkuTC1iJ+40mySUvQm04Raz2gYtosFb/+/pboY2B4eSILWFEKRtCqRU7AqiXDSgErfa9bfbECU0zpM40pp8BGEmgPbuk4WDkOvn39Gt+9O8PVYilSGieOEZNSzClFXYqH1V4LHDou9hsXw9ZFHy66ZCJ4jEpXryZt7HThJWtKVEqUi9kUHvHTUvkf3wuNEumnIybsIqP7ELCyF4xc5kazK4CVnS6Y5umDtuYTetFPNS+bC8Yyp+xNv4kc3wGrjIeFAE8G7JCUOr4P8ZFSKaCAEQLE8bOpJJDFhoD6Au5TGseLkvNGfnHqyJQnsl0cMUGdtB5eLVd425TIRioRWwlq3Yg8jWCLFKfGh0kiXcnsEU8NvcAFsPIixG6Ivh9hxGY4os1qgb5f4YAxvXWOeJHir/73/wt9smdaD1QXiP+TFNXKpGoM8DN4cIC9pw8QHw1RRi5St0YhGmoao9OMn1rBCk5eitF4PV1g8uY9zn/zPeIK6HqaVuX3u2Ly7QyYtvMY+XqB69tL3Mzu4fcSHD97gr2jQ2lSlosVJrd3Qo0PR31E/Z6kx7jULCxSYFHgmp4Ldws4qxwdFu5kbLFw6YQIxj3sPznBcDRCPl/g4tUbYT+J24f4A9VghkjJCfL+CA9ePEV/fyy+Tzfnl1jc3aO8X8AragFzWGDmZYlltpZrFsMO+l8+RudoD33KNtgMsDlZZZi8fY/bV6focpJaQt6z3Bdc4ZOQo3MUiY+9r1/A6XUkfpmSFBrp0nuIdHnZyg0rktMZryjEDB3zBbKbOxS3CyzO7uHTR4GJaAQYKc8Y97H/4iFGT06Q+hBT0ooyADYibHwJTEk8Lj2D6NHSwKW0tGjRzlPcvaHE8gZeTomjSaMRMJaUFCDoRejRd2swEIPTUwJM61zBKgJ7IaWODtxRF8njIwyfP4Q37mHNaQyBDW5EwkAo4TKZMC/Q9WNEjYu71+9x/eNbeOsCHVfBWJmk0Tuv38H4wQm64xHu53Ncn50B87k0qKkLxIf7OPzqC4RHh1h5PlLHxzT9/5h7zx7LrixLbF3/bHiXnmSxTHd1daOnB2hZCII0P2ukHyLpH8h81icBA8ige7rslCWTTDJt+IjnrxfW2ue8dyOYyaqaNjVZiMpkZpj37r3nnL3XXqZCQR8rZ7wuwKrgYWcNJP2mJGOQN0FgCaiUzaQsGCIMaehO2aDzASyKHKen7zCdTpGmfQwHuyhl7J7rkObXqQnvm5H79c2V5IH84P0nG0uA1Xyur+n3Mk3UxoM+dkYD9NMQwywBZQ2chPI1SE5bsqhsNubreYGCNP5FKW+ueZ4rBIBSrLg/EGCVkr2SZVjO52LekLquxrqtsTUe4Wh/B/2wEsPLEgBbvX42lfxvNn2cZKmYdFzlDVhlfhbqtxxg5c/H7n78oWLKtnQ3nXXf5+6k6X0F7r2ygNHTJQusuzr/+1OpDxUT4mhpWEImELPcaPTMAUOJmEa8LE6dn5n/Hv41+prAA58f+hl3ASv7rPX7dJ5WLHo5mWQxRnmgiTlYZJunlQZikvc5OVdMCR29rcgwq5wXn9UAPAdo/M10N4KNU07RKfXOc9zcrnC7ChHuPkN79D0skpEGEwskeLto8PnZBF/d5piSsclzW8Wyrdk7mdAuOdAPToyhTAani20XhkWwxqavAg8IgOYzPB22+OuTPv5stMCovAazIZhiS1k56wc+a1yZlA8TsMrJBODZz/OT74+ejARBHIhmWBGZgAaEMHSAP5fgTVzXGIRQmlNK+S9/F6hTOcCqFkDAIZPqMQFWvgm1uksJv2r2Hejq5KyadnoPN5eIpFrQsX9bsh1ZW1Cu6JIEBYLxmqpODujShFyyQSioQkMw0eJZN5EZAQwJmHP4RG+naCiz9osqxgVSzKMMORPWOAClLJd+eGyGwgZDGq0ngTzrspiJfhyOmh+NPYSMdU/x1dVCgNX0hs8LPVIhXzyk5ADUSLIIo36CURwIsBqgwk4/ws7QAVbZCrTIzi6XuPndC1z85jnym2ukWYT+sG/Mer4/hjkx+pfMKw5o6VJFXctWguHjPWx9fIxwdyR5YEmz/7CvpqUuVhiHAbarUoDVu18+x/ztLQKyZGoClUuUUYGTHz7Cwx89QzlqsKQ7K8HMvEW4BMqbFS5en+P07Tus6hw7D3bx8LuPcXj8ALOrEtfvrnH97hTVjExiswEgWNSmIcokVA208+AQjz56il4/w9XlFa4vLlDnhdV1GuaYjFLDWYKqWSY2M/1AyYJgAyUrBwJPtCVQgIXVyyZzt69l0h7ZsWzc7Bk3ya2aQq5lfhQFGq5xPse05IhjxAR80z6ihDYFliBOA/1Gh7a7527QaYNfVgNMBJ6hLmYGhC3JuiE703zwGB7AXwRwaAPBgVF/e4zB9paCTtp4gKIdWbojbQIcWBQTsCKTeDLF5NUb1VD8QE4nXjLGrQ5u4gbLcIbdh3s4+egxdg/39PxPLm9x/uIdbl5dIZ7zuWOPFGJFf7qdFEfff4LxR4dYJinm2EIVDVDJHJt1E/fvCoOwxahtMcgLLF6/kxxxdU6P0xZJkyCoY+TRCpfxGZ799ac4+vhT1GkPFcOF0GKxnCJfLDTII6mgN9hB3BujTYZiAFZ6zx9mZvjz4P2AVefrnOR6PUh3veMGrNqwcX0cifZDx3EVG6fjkfW+n3ffUFsBEEWBoMhR31wipM0DZeMCrBhkEKCI+vIwBCVVJEEElhRoYBVBfS/h9n7J1m/6860LnrgN5z1HpDFctL86iZPVGW6Tte+27qNFylDdagAEr4IfwhrLilIxEj/cgEDKBAIZ3IMZCkKA28IsLZCOw7gcYdpDmWzhMk/w4rbByylwVjoWbEuvW64hS5bjhVcKrQNBlNbHQb/6U+4DVBmxIOJ5XSNbA1bcwwkcs0bO0QsWOMYt/uvjGIeYIk10GgDNikJO2UZ4VhvfA882nTnO21I/ay25/DBg1QVGujWMLG1Uuxmg5J+bbu3Ez/ceTF1VWBew4inBOp7sYAX+OCN83cc7gNXdtSJfcId3KElWWBN9trlXpvaMcXjBfsXhGwq9k09rLsWJACt5fLkzVovGACsNcQhYuTftB0/31wf3oc3zd68+69Zq7y3wuh7kH6oANwPeDwNWm1r3fg18H0wUYKWH3wEWfnF3i2/+u4+X7t5YA088ImmAFRFn80GxxabCfB1lbduQTJ/1EStmVgBWSro7L7aZdPKs4NexkFoDVnWr5AECVmXNSQD9dzxg1QWrbFLJDzYgYl05kKgLpuo46vVwOV/gq9Nz/OKLL/HF6TmaLENvPNbi5Pbdp+k6gJ22xW4L7AQhhm0gtsdW0KBHM7mYcjUDLrwnCq9ERNYWpUYsgFkEsPElQKXDeWO6LrNWFqzetNw9LFqk9xlWnbS/7g1935/9A9AFrdZNlyYOBobp3x1KrcXsvK809XQx4fJmEf3f+VwRtGIsplhkxh6TZInTD8PaYwAAIABJREFUMlfjS++sWGz+HG4yLIIJCBljpZTpMeVGAZZ1hJs2xqu8wMu2wqSfYjlIMWtKmS7zZ1O0Z3URjaJZBDUywVdWiWN+JWEsr6Rh0hNgNU4JYEGRqdtpg8N+hL2wwTiv8P/+H/8nBgWlbARVuJkSALNCXYV1GolpFY572H1ygr2PH6F3uI08BlaEQEgdJmDFWGFeP/qEcPK5oD/VDJ//+58BkyWGYWKHEg0Kt4YYHO/hk7/4Ppq4xrvLU7w9O5Vx6OHDE/lJ5bMFrk7PcP7mVKaz9NTaOdxHbzDUFLu4nIgBdP7VO2BBY05KIS09a0XvmZ0B+oe7OKInVhzj9uwcpy++FrDSFxDCYrfGqq6xZLpfP8X+oxMcP3mE3nCAxXSG2dUNzr9+rXjnhGl/SarCbZGvUJAR2YvR7o/EPNs/OhQ4IKN+psu8PZevVnU9ExAkkI13up8hGQ0EvtSDDPufPJGhPaewfC7kr0TAgI2OYyrwcKXxbcIN++YW83enmJ+eC1yK5mzAuG4gjzAaxIejDOPjAwxP9gXi0KeLsdbyZnGyVDHpBJgulZpFsCjOa+RnN3j3+ddYnt3KMJ9TbK6PmukqMRQ5PT7Yxu7JPra3t9EWLX75Dz/D7PwKCcEqPj1MSmGDc7CL8bMHGD4+kmfWglKckJ5RNFw19gWjyMkGyTgFXpS4/ILSgbeSlZJhxT1UO2oWC1Q8ePYYw71d3M5muCTT6YsvxcJahYzzPsTJ9z9F7+gIczL62hCTnNeTgDDZSIUS9srCTK550chGkqTHgrG0T8rnJY3VQBN4EuOKDNUk1h5/c3ONxWIuwIoTbAJWZDGxueceTlbWkGmGvdR9nkme+PxTTkiW1nLJWOlK5vJsRgZZir3tsUCrnVFfUfJlvkQW82ca3ZssDVLNPcOqrFrMFznyshFgteTnkGHZ76M3HMlwnc39lGmgHDwMh9qm8tVCbIuDnTG20kAeeWIXC1yIVHgQsFIogAOs9Oy6oYhSZwWUW5HqC8j3TfM8Tb3r7bQe/Lgz3jOy/2jAynk7crP1+/tdL4wPFxGuZ3cFcSPASibhdY6AgBUZQzrcuwyrjWf6PxVgxTPHzNlZbJOlR4CQ4IWZiKsIdAwjNm2UKQlcob8Dffg4PZaBLCn09MShVwlNvsk4qjFdLVHWtfz7riZLXNP7Z/cpmqPvY5btYFa3OJsX+OpyhlfXS9xUIeqkr8k6QXPTw3vPBFdU3JnG+X93paH3oZLHo7GP2OzoTC3n2A2X+M4W8FdHIT7djZAVMwxj21stHJ4gOgErMs5yrRdWnWwICHSbJNCAJc/yMq83eplwjTDVr3ZsIwJU9iGJEAFlAllKzeLEvdX5xkGTfFrI2lIzxvrJvDfXraFqkPu9lKV/Ggjs2FfOgF77m5OJkB1mLHqCGvT4cnJ0Muh5bdi06XOM0aILEXN63orZqvQ/9FAHQ8zDIW7DAW6iPmZRD3PQaoGAFSf3fH7NA2uYRhpSjfupEu24h0nyvZZgkEmV4M1tgddnE0xuKC2OaEMohhWBEBrnp2mAQUobCAIHJfpkGznAiimBWbLETgSkl0tc/PYLvP3V71DOp9g5GBsAkUQKi1hNyBBici77PrWdCvm4LW7RP97C9icn2HpyjHZrgIJAVZghiBKBuFtJhJ2mxfLVKd7+7HNMX98iyFOx24OwRBGtsPsx9/6HqIYt8sDYrnVeobzJsaKc7vwK09kMySjF4bMTHH38AKPdPbx7S3n+Ul6TTBfuR4nMji3FOkYRtUjGQ2wf7WNAb02GFNBjdEVPRxvwEXAWuMmBpfwxaIPhUrEJOnkJqwc+yRZ0DEvW+zznKd/Ws6BDyFh+9hyadYSkqAJjaYdAjxgLZ6ANgKT+ZNoL6EscgERWiDEUHNXGGlwnHTN/Ge7xBdo6BwHWkPUsfUGlsHB+bS6hmInVvB5JvydLgYBnIf0vW8bGk8nAvYpgEZ/BAvVshnY2w+nzL2TozhrNhl8+UpzNSQAMgKOnxzh58hBM7by5usbFmzNM396gvsmRLAOxsrgOS04Z9zIcfu8xRk8OsEwSLEMCVpnVqqoUbO/uk2FFosDFDWavT8XEL50UM+agv6bMsUC+l+PxX34H+48/QkEWnFJDGXefy1CaPmncc1nnBpGlWBKsIrxgwQzf/utfArDyrKz7INmHwCNfTxCwqm4uZMTO4S0dGuZFK1b6ikb9KUFJPlNGduCZYwwr2jgYw5WSQGM83WWD3CUJdIZPHYmYLHD04fZ95+vjg1gMoNn00QausP9x152gv2Nvs77ggIaAlbGq3J7rgnSMHdUwXN0CNygLpIdiWAqwKuIxLvIUX01afE2GVZVJsj2vAgFWGh+rSLQ0O/lJyuqFzOxWHrn6R0rEdXbIsAB9AldkmwaJ6l6eO3HD4foKJ8EE/+VhiANMkaU8SwywIvDrASv+DAJWXOebGowTIbtuPPPv1zx6XWubC3squr3xBnAyWWEXsOo+M917eP/7+YEN6FEneR69vW1Psh9o7L8Nw+r9gJX8xww/F9DXBax4EHrAyt7nBrBiuAVrJgJW9nPNJsT7XvH7EF+xgZPhLsIc77DJPFi1WcPdGtRfiw+v8D8hYOVfnL/5HtRQodUBrO4AWbzQ1ECuUw4MybXYUYcUO+DFs7fUHPG41mInOGUGaWRCsUmSPwgPL5cktzZcpVSopq9xa1OwOkLdGmDFSYrVkP5BNfCKDw2baM+8snSHzeWXBSMP2STDpKzwy+df4seffY7rZQ70+jp8adCYBQCzDkdtg90wwE4UYcizpqqw3dT6twGTx/ghcNno8XwYyYhREg+BqzSxAtFL5yQh8Kwrlz5FwMcGgAZwuGnC+s9dE/V7C7G7MO8Aix3wa7PoXTyoZ0w5loXuv5P7yQNEMeEuJchHiWriTapni4apdOJ/bj48YMX3EGuERiaWYwIwnYU0TiW2cTMiRSBESZ+dKpBu+rRu8LIucR4C836KKSnZNH/lhNk3ic7UmPeTTW2PgB+nCfR2CiOMsqH8hHZ7Q0sYpHm7Y1jt04eCSURFhV//X/8folkhVhBZ3ZR/sahQYcuLlUSYkYZJP42jXew8PcHowYFkcDTvrqMYhZ8SSerNxqQS4JCsSnz5D7/A8vQKfQJhfIbZJGQxhsf7+M5f/TminQy3qymub2504NBgdns0Flh09vINrt6eYzQaYffBEQ5OTpAN+sjnSwFCpPAvr6dICFapBA7kuZCHDbLDHQFJOyeHkmvxe12+fiN53iCmp4OlWJKRYjK/AL2dMU6ePJKXFZ+Bxe0UZy9fo1ysBLCQPsumxqfV1WmERQKMjvaxs78nE3U9p5SITRdYXU0we3ep5EL+HTdPTinT8QjZ9gjhsIf+/i5aTvY19olQEJAgYMVDV2CNpW+Q4dPnWp3Ncf3qNWanZ2inC2RFoCkvHwt+LgtLrrFsZ4x0ZxsPv/cpaskeLaLekwH4PBqLY27PBsHKRYXV6RXOn79EfjXT88Nnmz5Gq6YUYDXYG2Hv4SF2T/YwGo3RLBv8+P/5e9y+O0ePCXlqpEOZoPYOd3H4/Y/RO95DM8iwZBobgVYz0TB9O40vVyuxuaqrGa5I3X97gV4dyCePTeWKjWg/wdaDQxx8/BT93W1MFgtMLy5w8dvPJIFati36B3s4+s4nyPYPMGuARUOpLRPEQ6xWHrCiVIoHnE3JFHvrSnrJ2sS2oNSWBRoZWLEZD1NapMTAUIATAaok6WE2K1EyfbCgpIaT/cAAK4JOTNbUlMn2NhZVbMD5QUCIRdWU0oPFQj4xW2RZjQfY3x5j3KPUttDa5k3zgBU9uNaSwMre06oiw6pQGhXTNcmu6g2NYcVfN9fXMmXd3dlCFkeYzaaaFu4MezgYZRgwJZJTvMpAKhYAfH2+SNgUwmYOv5bIuwmzB6z83todEtj73JiB2jV2JvfuG/9jACuefX5Cdn86eL/4uF942Dlj8jtO5YMmV8NPwCqiDFtjQJO7+6LHvqcD7Nw9/XBBYwXl/cJn/bo0YLDAEgOp2HAxBIRrnqChsfbkDUHwQ8U62X7WOKjcpFSPTS8bY957AVbmuUjAaUUz/rJS8unlZInTGc+UI8x3v4NJuoOzZSnA6g19jFYNSkqx2KjIF0P0ETu/HOHb9O9G9+d1oXSBZyGn2maq7wp2FvEyArbP4xEaVCsk5S0Oojn+1eMB/ovvHqE/P8eY0jNO7vVzuC45kGPyZqmUPv58MX8pCRQwZ/6Q9lJMjy82mpMgUvYqhhWNn8sCCWWwnMYqQc9SmnS6kd1JrNDZERiwYAwrsyewZt/7rpm/qRW/VrCbHMHqP6NKKTGRRR3ZxizYdS8cGCVJoAEbsrIkA17XzwZgAll4DfhFNN8Va6pGoKQTnrMZVskWVuk2pukQk7CHaZugiQn2sR4xhiCHU2P6VqURxoMe0jjQ/mWhDi6kgDLKIMH5rMLr0wluJ7nSp1cyXmd6IqUtNdIkVMqahpJNgX5UY3uQYGuYYJBUSIM5dskGuFrg3a8+w+vf/A5NucKDj05w8tFDIAuVZjq7nGF1tUQzqxEw8I3vqW2wLGdo+gGyky3sffIQ/ZN9k2axKU4SJV+O01QD08XXp3jz0+eYvLxFlNNIvEVvGMrkPD3oY/xgG1WPyYFkKlbyYKJPVM3ADQautI3Or/3Hx9h5dIBsPMbVzRKLeY5qkSMBWWn0rkoEOBG4yOntOB4iGw7EgDJ5letdpYR1oTBuPXqLUrvP5m8ppQG9VQKGx0Rmu6D7baa7cp2wElOgldaRSRVsa9HQ1rmqiVFDwFWTVrc2FQdOHanSxDUQdQCYAgFcs6bvw+8uAJoNuKaU8vBToihxUq5Z92L4TPOZIUNTQyPTzEtCy/dJ/8AAI4SUTYlpkSv1NOJaXM7RzOeYvjtFSHCPVFh6jrKuYS3LWoqA6vE2tg93MNoa6Vw6ffMWN+8u0E4LZEWEeElmntVqBKyC3QwHnz7C9pMD5FkPi3CIKswErvJMkwyrrdFrWwwb4PYrJiueYfb2Eu2Cg0fuM3ynEfK0QvK0h4PvPcHo6CFWQSwJmFhyGsRQGcE6hffCrm3ZMkWTwKLtD+8b0nTPg39uwIp78X3Aofvzu2fgfRZNyHTj6wu0lKIXTBeuseTwi7YzTAvkMDqhtNTAKQ4JfKKrZ72IJbieY2yay24NsH49xjzovDzu4ZvzcXN+uwGAY135L9B9kJXLBrDSEnQDPb5+Maxc/Wz7qevF5d1GxRG9+QIL3QDVQbUAq1U8xnme4asJ8PWkwUVNwKqHBecRThKok9+BVWvAisNxt88LgJPWkH02BywNerQbUBiaBQhRik5rlnFS4EEwxX+21+IwnCFN+eyWQENJYKl1J+9dVumqC5T36J43k7JpH7qXIudrsK4a7D7Lyl9nwYxKtr4LJt2vo973DNsp2KAuKNnnumaoiFeXGfZAEEOYgzsz76yLLsNKgPxdwEpn8D2GlQB6x7DygBVXpUhCciuwsCqBqQpK8oDVJjTnPmPJwFJ7hX/8wPRPCFj5N3IfsPKFe1cWuKbHyQDaGDaeCmeFE0ErO5BsQOKM39xU30Arl2bGw4sXmtpvodfGvLINwSKpjZoeomoDUci591dNjIqTgqgnqY9/TR6UotSBvxSL7VDq7mCU/8ZDZyFTRcbCpnh9dYMf//p3+OLdmTZvNrl8CMiaytCi39bYTWPsZQlGZOwUBQZ5Ds6dhnGEcRxjgBYMw2bBKG8lvh/KuHr0x8pQM36dPheSDLbOV8t56tC8TslbXhppYKAHq7wc0Bugd8H6Dy6qzoK+f5AI4HMJi/6BJVChZ8CxqsQaciwrMaUc28sDVpREURIo6jYXJyU8a4aVUWnt+3HCyoKVBz4BhEwHY5SKG0VQXcaH07LBNQK8LAt8tVzgAi2DhyW/E0XcGex5Fl8voZwiRp9NjJvysvgf9QYYpwNspT302ERzih3Q06OSh9V2W2JcVHjz41+hPL/FYjJDTKM/TpMoV1S2tT2TooQT1O8nkvL1j3ex++whxidHqLIEeduowWATIQNCeUzlyFYVvvrJL3Hz1RuMmghZzPjjVr5lvb1tPPnhp8AuJzmWpETjXBkVtgHml9e4fH2Kyfk1RsMh9h4eY//4CAFlVqTkvz7F4upWzDC+4tRFvcvHpxdj/JBF6bEo7GSzXLx5i8n5JbI2RI9FCTsoNiqcpLJhp8QvjbG1v4vdvT29DspRqmWOfLFUw8fnT88zJ9VOpkbQigUtfbY0LXBm2ZRXBnmNxeWNGFp1YZRegrbxsC+GFb0qVPiIXWgMKAVKuQZQsomWIIcluW2R7cOUvetr+YTUswXqKY1T7TCTl4saETLZegiHAzz9/vfQMCmOfmMCrAwMt4ER5WArhOXKaPtXE9SXUyzPrtHOCwFWfM0lGtHx0YswPtrGweNjjPe3VNhzgv0f/u5nWFzdoBclen64DuibRYbbw7/4HuKDbZS9WPJLXj951XAt8ZmKGtR5jnBRYfGGKU1MmZpiCPqREdwFFpQCjDJsP32AvWePJSud0d+G/hiv3ur9L+hPszXGzsOHCIdjTKsGS4ZUVIHSr5gQuFyVMitXapfOKQLy9GFzcmqC50q/sX2Br48+VGbAboCV93gi+yOOM1xdzVFVJgkkYMWdi5/vASvbf+184FnCNEEWVLyuJvdoMZvSK2MlWQ/BI5qik2nFJpS+BwIynLRIvm5KBCwFbi7yCkuZphK4YmoWp+AD9EdkWGX6GdPJRE3K7vZYwCcNiQm4UTL0eH8snxv+8medjw22PdWBFR2GlZ2Fdo1YaPiCxxdP6720bSWB5HvtDn7+6QArVyDeG0i8t1jubv7uzzYp5et3KXgOsELDJLn7gJUvauyLNwwrTzp/zw9YF5gfLoYEWLmgEgOBOPll2IgxjDx45ZlWfijFc0UMwbQn3zKaDvPs5JoRe4PpdByo0MOsMODncpbjq6sC79ox3mUPcBaMcbpqMKkN2CXjhqnDbMxcBefsRSx5kqEtLYHrciXftV4cYtzvmTdPQbYqr6cMmGxayuZYkkqC6WQxlgjzKdLVBf7q8Qj/5i+fYW91im0ltTlpgqMxSeLHdeKk9zyb6H2nscSaEd+ipYbaeYiSdaJ0MiahEbDif5crxNznxKziMIeSLyAWk8Vk7xzaqfFUHeaYLS6sYI3UuevtDVp9vSHmoM5dAxUFVjEowdU/bH3NNsLVNM6QXkoEzYNsoCVGgGOT+rgvcW+KSrhCuSTrLEGZ7aIe7WOWDnCDFLOgr5QrFu6ozb+nFwcyWx/2EgzJ6JW8xBpL2ZC59ULA6nLW4PXpLW6mhYB97pesJyNFlzYCvXqs9Qj0NQUGSYPtoQFW/YSA0BRbvGdnM7z+1Wd48/nniOIWT//sKR5/7ynQjzBlmunFFLPTmTyJmmmFdmX+n/TXmhUzFMMW20+PsPfRiRLo2n5PgxeysAiyD7hPvjzHu59/ifnrGZJqqDcS9ckImaHth8i2+TU0/Xfx9Q1f/0B+sWxgyOyPxz2lFA8OtiSdzusA+apEU7B5pc+MNYnyT+G6IljKYavqIMfK5YCJNZJn3ntTaLEh7D6yblYDRcaqk7xwzQqw4oBT+zkZHtzDfCJrJ8jAPW+2l9mHz7rSPuGAp/WwQI0ygSR77QSs9H3X9hnWgzj4VUC8Xqkzk2bJIINogcyGnnHPMTCd78eAXQPknE8dD2f6SynohtIr8o5ogVFLboZ8JS8rsHbKc4VB8IzkOol4TvUyDPbGSAcc9NW4vbrC1bszLK6miJYMSQjRbxJUKyoMChRhjXacYP+jY+w+PUI9GGIZjlEGVKHUkrYLsKobZFWFrGzx5tefY/b2Ciua1Vesx2kyzb0yRjMKsPVnhxg/PUI4NjN1SmzbkFYtliDLmtr6DCYrktFDcHETZmKx9B/+9c8NWHkg80PDGd1zJ6Hzr9J/LlMDq9srNPli7XlIf0+yrGi+XpBBl/RRU5HgpIDrwAv2qDT9dvuK/xlrUGwtxupemw8BVl7S73ovx+i1vnmDca3rDH9+a52ad+MGrDKmlQZ8ktKVbgjCZ87kgASsyLYSYIVSA5plvI3TVYoXE+DVLMBlnWIRZlhxv3S+myoZuS+IdmznkLiyrdm+8Gzg2am/JzsW9G9sFYYRkmHFv6+ZlL3CblbjcbLA32xXOAxm6GV8dg2w4hlLexHuFR5HUF8hwokRXmRE7ta2xxf8lfa1CT/XlAQbWdqdZ8AFjH0bYHUf4Ok+z1Jo5AsN1Dlguw9Y2V7j4aD3M6wc7G5p8CKvOH80B1hZJqNPpv6mJFDnnhs5G2BlkkD9/h7A6pvrxLOs3i/L+9bF7UDtb/+cfwZJYFefed+8zLw9rED1xeL6zwQjBFj5+s7QXBmhCvWz1bbRdfpZvqem2cRUBb278BYhSjkKDTIT0/gSmaWvEMO3mWjSRKhq0lJpuknAyhaJn3zrzHIDGjtw+Ku7WdgmxsOH0qYlGQdxgttlgV8+f4Fff/USV8tChVDUH1iTyQ28rbGdxTgY9aURj9lkLZcYwdIDt6JQSYJDGoSzdHWGgJSuxfTEGmwAK/HQmH4n81RLAZN/xHtkgc6Vbc108vT77hLoLqz7f76/oLsL2FvC2UbgDPU5BZIm02SCQhFc4ezliR7EQmHpEFbkmDQwoKkfARA3XTeGgUs2o/cIDTXJfkgyZMOhNkGakq7yCvOykmH0V6sVfnNxgRezKaZkJkl8bT4lRNz5wUN11MuQhaTsW2oj7xOT3whYEXDoCaAJMUhDjFJaRjRK3Rk3BbbLCu9+8issTi8wm8wwSPvYHm2poMoX5rUgvyxR9OgN1WLJye/WAPvPOOU6QbS7jbaXyBiez3CasXgO0MyXYlhd/OZLnH/2AlludHvpzpmkOOhh9+kx9j59iIBJNzShXTFtbYklvdQuruUhReBnOBxi5+QIO8eHYmhdnJ/j+u25PCf4PRNJZYz5RGAtHHLaeoTx0T6ifk96fX4vJv9lnHKq+nKRsM4klRNlPpNRlqI/HKhQU0Ib14mfCgrjMA82+gkpnICSW/oeUGpFnwkWY2oczaxc6DLZVZV53cmvjcl4NNhOEqyWhQpLGf0KxLYC1zcwLNRWNMesS91rglYJn6f5EjVlZfO5xXuLwmBTFxbZlIa1aYr+jjG45EWgvcYAKx6u1NjHWCDMl5i8PsX112+AmwXSopFEsBcnWBWFCn16Y0WjDLsP9rH/6AhxP0aT11i9neDFLz9Ds8zRp7cODwkHWPUOdvDoR99HIG+SCAWfT65318RFMY97M4mmH9nk63e4+uwlwukK25HJK4NejDlj6ncG2Pv4MbYfnaDtpViSTZSXaCdzrT/+N99vb2cPVRRjytdWB1gxoKIDWLF559RNwJSTXtj+6gwUXTNshtiNACsaqHvmFdlWAvFkUh7h6mpmifYCkXLt+wS3BgP6VmUyW9dkyLGWKEfkLxZ+nFaOhyMsZjOlbJarBdoqx9agh0OmW1GCoS7Tp6BQKk5w2BhQRdUKKFiWtWSqZFo19NuiZxYZVpmZveerpZoQ+mWxsZ7cXmO+INCZ45MHu9gdD7QHc534s82nw/nBR7cYMsauMSZZaNwtRWwP9XuuB6z82el9GfyJpN/XRII/tmjwmXrf/LoPFfDfLJ9NYk36ftgUCCpOOGmAytPWpHl2ntydwllRyD3iHwdYrQt8553o5ftiWBUrgaeUCppHhPmJbXJTKPUaiBFDphCbarbSYvw6YJqAFRlW3MOuFhV+d7bEZ/MYXwT7eN0McNumyCm/otG1vG8iges6I9cJNmSBWYplU63QliuMKCsfDXAwGiqt7GK6ws2Ka44bsJ1VwoA4yCAbo7WAh7BYoJ2e4bsHCf77Hz3BJ/EtdtqFzhk7592Qj8UwE4L5OmrWEmQX0+B2k4gkI/PS2gcxDRROQlYTKyOT/gVkfIhxRSDLzPUF4DjPTJ4nlBMZCcWd4Z7d4qWB7v4r7dmV4P6ZMDDCJFvch+V5phCU2qQiqsiNta2n1DHKrRrj63GAlcjkxqh1PgXWLPPsoOR4QTuICM1gD+HOMeZpH1d1hGnQdwwrfgNjBvaSCFvDTIAVvavkv6cLac2dQCv+rCDB9azF6/MprqaUuZskkM8AjYkJPFBaKAau2GklBkmLnXGG8ZC2AwxZuUG/zFG8ucHrXz/HxatX6A9TPP3hR3j0g6eoUkqYC6yuF1i8m2H5Zobl2QL1rEJYtBinfUyXE8yiFXqHQ+w/PVIKLwNTGPBSRgbiRmWJ6esLXP7uHaqrCj1sWeOW0RC8kOdWMswQD1NE/HNGNqwF1PT6A8QcmPKcTiNEQw5zevKYIrhDf8C6agxM0oDRSj6lFDspvVzlyPanpJ0AmNQRJoEhEOXXsTE+DLDiuR5TVeAsQfj8cG36IB81eM7DyhacJUBLjtp5znwjaAlxJrM1HyNLuNIzaS7SJmMVS4tnmhlubwIeHNAljyACVkSpzJrCmCsudFKJsoypN4bEmkLjpKw2sxXUj6okaMEG0Z5nfl8CRwJsKSunVIjgVZlL0ihjZp6rlNn3MlkYKLeBHmXTKRY3E7HT21lBfZrSGpkUXNQlVk2BMm2x9WAXe48PEYy20PYPJdGjfJsAAdldYV5IhhgvS7z69RdYXU5lvJ8GZubMoY88xnZSnPzNU0SHWzJun9FmJaShuiWvEbzUtrre+40Jp3rNnYFuVX+wZ/2XAay+ZSDiBmPr57MDYHBAVi+mqBczlGTEkZlUVJgXDea1hTLkYYqGBuwEAZS+ZqSKWB5WHFBv+mKv8vH9pg3lnPn7+gp1+1B/rtrgy9cNAlkc+9iDMloe7nus+20HxFjoRnuHXSWpPGX29DpSIiztS8iwMjmg/hs8EwqdfbNwB6dFhi8nIb6etrhuUqyiDAwmE1vSgSLOQdjZ3SlAAAAgAElEQVRAT71hZY2rBhVxxfkt8Xlkcm7GebR6KDL7SGpkiMAK+70aT7MV/mpc4DCck8vhACtK4EvtKWu5nyOcGPHSsX6dL7bqJ81sHCDtVFYetGJdeh9MtK9xZBDvh9ZhWXUZVt0hpL+F/vtx0NcFrAjAbxR4Hhz/dsCKX0BWsfnJEwjeAFa2G1kSvb2ObzKsCLqaHNX2PQ6cTNbv5O++dvNBPUap2jyNHYaVvy7+Hz3Y+8HF/acErLoUui4qySK+C3B0QSsdbjJTNs+oNTjF1t3pOX3hv35IOtW90YR9HPYmBYBAlXTTnAK4Q5KoYcN0mSaUdxUN12vGytJnxi8Sl7Kj93KHUWxF9WZaY69VU74kVsIUKa8sD1+dX+L567d4fT3BxXyleFyyM0in5gRz1Iuxz1SzsEGzWCBYrihDF1i1G4XYC4CdkKbsEC2X0dJMOssGPST9DC0ZVq5IJMQRZ9wInUzEMax8UuD6NXtpoAOQPMOKh3Z3Efn71H3A1g1BJ0Z9vYA1XfeJV64h4eRLqVzuwOaPcICVTwoU+8pXNdRpuiQgq3Fo2Mmmke/LEHIWMPrg88IEBKa5DAYAgSsBgomAFB4WbDpXcYqv53P89NUrfHZ5hUkQYMn2iYAVWSea4bWIwwCDmAl/jJ2OkEYhyLga9DIM076kb30yVfjvNGDthRinTPErsd1W2K1rvPmHX4i2vcpzHB4e4ejoRJvH7dUN5rdTlDNOqC0lju+PFPmmFyPb3UJysI3Bk2PJ+zi2LujhwwKZr3G5QrqqULy9xKtf/BbBZCkQRM9gxHyaBuFWHx/91fdQK+mBLJUS8/lCptTL2VwJLWMnb9p9eIztkyN93eXVJWbXt/KFomxMPh8uhZI+aWG/h5Typ62hUdg5FSNyUbKoCZWYxddBYKog8EdwkbIaPiOeJeeYkZR/+YJUIIejgRsNmYkj5uCopC4CiU7LTx8xHlQxN2KyrWw4K2bh2pyfRS8bElcEGWBlBxKBAMm0CHTQz6VcCQgnA2fcy5DyuSx5GLVGx9XBY1JOPmsVN/goxorPahSL1i25geiL5gOgpryeylB38e4CZ8+/QnszE7uJflQ8hClPZNoRQcVkq4+9B/vY2t/GqsqxvJqgfHWL669OxXLjO1bRwTAFMs/2t/HoRz9Au9VHmcWo4kCMQgF3jP1liiYbSr7GaS5j1JvPXyFelNhOLCo86CVY0HvgYEt+XwQiKTckKEdpVDXPtU8umYzG+iHtiYU6ZYoSYixXLGbIMqkFCK8oMRKgb8+MUY/dHqDe0aZ83kCS+zpBKr+fEoTiL54LbAoWcxZE1kRzemyyulDmvPxcsq283I5MFD4z/LkyYk8z7Iy3UJGdRcBpPsHs9hr9JMbR3o6M2FOyWtR02OvieSC/Cb7fGvI0XNJ0nVJDNgOMsO710B8OkaQ052Yxb4EYnKDzWaH/1nw+UwLXs5NtHOyO9Jo8YOULJZ4RlEd2D/Ju8cO9k41eF7DybCpffFL+6IsnA+l88cE90QUR/CMAK28d8T6A6vcVHLa1O+kHnXsa+rhQEkjAigwra9y6AxD/c+4CVvchu80J9K2SQDcI0/NW2f1VsholN2S1Us7GteSNRulxJacG37SSAdjXxJ9ri+co04hozi5qIktyhjiUlLUDV8sGvz5b4lfTCL9tdvGqHqDMxmJWcfTMdB4116x5uL7IsHbsOAJnZFU1xUIpdA/2t/DseB9HwwEmt1O8vJri9e0SVyyX2DzzueG+WrK2UIAYoiQVU6e+OcPDQY3/6tMD/M1hg512Zv6L9H1yRSDPOIJsln7XIq65l5KtRPaZeazxjPbyKgVHMBlQwAqbZmNUEaAK6J1H2RMbWg7aBFhxOEY/TbJRHLuJ9YV6KC/JskGhSbpsbzZmfAdUcMxeNntsxsnwIjhsYBUPHuc75IaXvEeeRc5rK5aiYxKYn4eTirnvIcCKQTuLBosqRrh1iOTgARZpH5clMKk3kkA1OmS4p6FA7+EgW4NV1jgaYMV1JxwtzHAzhwFWsxx5G2LFOV0QiNXEazmktJvXrCmRBCWGWYCdrR5GoxT9hH6VV4jmU8y/vsTb377A7dkFxjsjPP3Rx3jw3YeYtQu7fosGq7M5Zl/RU+gWxU2OcAUMor6aymWwQp016O32MDreQbo7QNUP0D8aI2+YZpdjenaNyctrREWKcbYndmwwJP0rlPUEQSmCIBEDM8iKTS2Zj+CE5IUhB38MFEjMT5UMRYLObuDDRkd+sS6V01AYO491LneAJP2dkjl5BptmwspUAoKtpRkrYt2xJLzhuW8QRVylkI7yOHvmBD5x7axNqH3KlwNF1ZxpZbguVeJkC/LR63FyQvdaNZR2kjGHANyRBApycj6ovoFd4wtOSiXhvF8TBpWtDad5TYrcWPGsoaznsdRTSYFrMljIgiwsCEHJp87jl/sJh4RkQXJf4XomG3dVol0VGkZWM7K/G6vXaA1Qr7Boc2Q7A+we7yEekYl3KGsUyagY4kIj8ekM5fUt2tslbl9foJqsWLgiS2ifYqE2tJZIj4Z49K8/QrWVYd5mmFW0LBkDVK3QjzOIzIDfwdTc1SUxc3uUpM53JG7fbG3/pQErfz51z8P7va0BSeY5TJl2tZiinM8ELBK8JWub4N3KDTMqeaOlksmyThBjkUN2F1LjQ1dsX9zI1Kx+IGPxHrOqI43xcmurGwy42ABW5uPs38sasHJtn9nGcBhoX2senzRdNz/Ouq3MckWJHeaXSvanLTH2s4UYVkgGmEZ7eJv38HwS4tU8wHWdII8IqFqAmBVBzqSc69QBVi0BVzGJjbTgpYI8K7nyUw7BdV1M8h6USwFWR4MGz3o5fjRc4SBcCLCKKc9t6GMlF0FnI+FWnLYfvx8Yu8pfG4/B+HqH91a1LT2+KFHvEG6+gdZ4tb9Dmrpg1V1gZ3MfNoQd1vGrOx5WBh7xOhg4bjJkdeZ3frQ3XeeepV2Ng88OYGVpiLK0vwNYKZimKkBJIIeJBKzsmZO/kGNIOw9A7YO+fnW30F2szfr45jDyfr37nyRg5ZlI99k4HrDqglZdhpVJIjYm5/JgcOZx3MCVxnAHpOK9cwZ1eli8nNAxsvS9yGgySaBALd0IS/1gCUeGVQMaDaZo7jCsnDTQJfVpQ3WHyN335Va8vBQCJU9RPkKjXk7r391M8OW7c7w4u8CX55eo0ww5WQVNhV4/xu72CDETyZYL1IsVBkGAcQABVocErehzhUDeVhmTOpIEfcc4CMSqsEkigasoY7Hs4lLZzDiGlX9IdPjrpNh4S60Bo3tPUpfa2D0o7m/i9w8RHUj+JnHySMCKhyS1yXzoPWBFlpWonwQJzLMi4O8VGw5uki7pgIbNLKBodk3QgZ/PqR39YZgAQ/Pj4VA+YTR5ZOFFI3AWvZT58Hp/PZnix1++wGdX17hpWsxY+7KgcteH65ByIfJQkrZFFjDGmmBVihElQUlP7KPtdICICUkxMMpCjJIaw7bANirst8DbH/8cs7NzAZIPnz7Bw6fPVHidvj01o9LTS0Rli7QJjS5PKRyn/kkomdfWdx7h8JMnildesDlRuhojpUtRssuzG7z46S8l84pLXs8IcZph2ZTyxRo/2EdOZoOT6ImoSz8QTW/se/XHY+w+eoBt+lFFwOXNtXyl+HrIrvKbO4EwNiAtf35mU35KUShdY+NjZPxQTC6ugOHWyNhLzuxWzwDXhC9M3MEu6ZZ7Lvgseg29T2+Tnwo9JDit7Bxukr25OHYeWjYBteefbC7+IthmDHxfCFp5JLmB/s5K1Plqjtl84hLlBhhS4keT7DQWXV7SIu0bjqHl/FKkmJFUQPbABlgRrGJMcdigWlzh0f4OMFvi7IuvUF7dipXXrArkTA3i4dfPEA4SZOM+do520R/1cDu9xc3rMwScmr+7EbtKAFeeS2ZJ1l16sIOnf/VnaEZ9lL0INdlsmaVFEqijHKatSJFu0UxWuHj+CtfPXyErGowdYFWnIRY0vj3exdGnzzA42kfp9i36Ty0YER4lyBnVzO8bRFiSqUiZR5ugZERzHaAg40oyOnqJ8XZxUu7Yna7Q4v2QsaMMr2ngzMa4EPDkzSRppM5Dmft6Q7YHi2XdQ/OAkqyOBsVZqg8CPgZYkYFFM2CCDCkGgwEGvb7WqlglbYXFdIKr81NJA48P9rAzHhnDikUy93E3qadPQyE2HxPIA73fBU3Xq8IAqyxDfzBU00bAqJ/1JGf0njt8jZSZFssJHuz1cbi/ZRLYPF9PUP0ZRrN4G8TcnUxpcMNn6g7DeCN9vw9Y8ftTHmkFrBWlLCxV3PwzAVYfLjTW9aem7WIW0HSdCYEyXS8EeBCw4p78zwlYGZPTng8Wbf468X7z2UsTNtQFymKJmganTO1zMgQV0GYhDqbXczqZcq9jcUz2tQOsxOprgZs8wK8ucvxiEuE3OMCbdoQ228JSeCjTOC2REmwwuf/SKsDdK557Ki3zBYYJ8J0nR/jB00c47Ge4vr7F89MrfHkxwdsl6xhFBhvdl6EiSpClHJohIDHKmzPsBkv87bMx/ptnGXbbqQAr+UUSeNJ+a4Mj2jlxDyVYxRRSysjIAOOzyjNaMkHu085MnQyj1LMtghoJDURkIGneYGyaKW1UojEnsQSs+BlKZrVobAOtnEeN9wpzoPaGjW/gAEE4NUxkeIqVQj8gY1fJmYzsErd+7QjYAFYe6DaAwgaKks6qn3JR6QSsKG1eNlg1MaLdY/SPHmGZ9XCZN7gpOAAhKM2miSPHBn1K28mCZxotGya9FZO/GsPK2Lg0zZ4sI7w6n+JitkLOYHUO3xDIj5SSSg4z0jVjrcSoH2J7u4fxKEMvzpFUl8DkBpMvzvDus1eYX95i92AHT374EQ4/OcZ1eWshFmWI8nKJyYsr3H59KT8relml5NAoGbDEvJiijir0tntItjOUfeA7f/NnmNVLrPIFbi9vsbhYIAsH2B4fiRGYjHuIaSxPxgyZPjGfe2Mbkt0kEIdpmhwy8PqSAcxAAcesGpB1xVQ8DqNkXB55op8GIawV2JyzhtCAhE0xGcFBiDSjx1a+tv3gD/bJpxqE8HzTtXbxFEa/0v0VgyLismCEsGvnHFvKfIvNO87CBawx9/5u3s/GZuQe4HKiQfXNnvHFz7B92zOGzfuKf21DbNae1vA79pVLGvc7ZKUk3w23xcIDDPDgB68Fzwg1ngIPyFRjQ0/2VyPWP6+vMorVdHPgUpgChUPtQU9nGwErAuX0jOI6b/NSdgwMVJGHXcyBaIFpPkNMP8v9bSTDLcyKDHUbWeBAlaNdzJFfXWN1doXqZiYvrHpeIG7oRdlXnbtiYu5ogOGDbZz89WPk/QTTOsGizhD094B4IJyZ5xsBTcMT7VrK/NqFSayBvA/PK9ZnR/cM6f7Z/BmcdMr9DN+KdIg1buXavbuTErg20Xf/9o2GfCNft0Gc9ZkCrMj2ZzrtfIrKA1ZFqQEYkwJXSLEEQZtUyZOWvOaM1x0bURYgHcbZhmGjV6q1/w3AqmMzYGw9+9Cz5QIqPCbblb11r4fqE4HvZOxZ7oXOUe9Ny79npR2w0uYaM8CKLCs+gwROeSYkYY0moR/gHl7nfXwxjfByHuC2SeRnRvat1fR2jzRAcUnbXlHD+twkgeZBJxGbAssoB+SZQ6CJQU+Uyi4xwArH/RofD0r8+WCBfQFW7FO41xvDit+Fw3HzhrR1cxewsuGlv3ZrUM8xrDxgZUoA62/98MzXRXpXv8fDyjOsPImHX+vPQDGuy9U6JVA+jm6/Eduy82x/CLCiNFgDoz8CsOqmBN4HrHQGyIOSz6WpVjYDgA0T0a7XZl/rglTdWvfOWv1GQfkn8LD63/+X//FuJX7vRfnC2y90D1wJxaRxoJL+aF5s9Fmap/sGV82P2yDYzPDDvDw2flUsdDw7y373qQk2OUkTmqYbesgEEOqrGxrisRlrEwQ9xso6w/I7tD7bCN83ed6U66RiOlNw4+Sp4SEwsmTKVhDh3/3kp3j+7hQXyyXCAWNOzW9LtEpOKmi03LQYtA22gxYHUaiP/TjCVhAgpTF7L8Oo30NG5pFixJ3fDktFIikqHs3Q2ssC/aIQQnw/sc+Zov++Cbq/V9/WuJjJsElYbJBkiWHeeJ331m9Gon1yk3DgGf/MRDj+7hF+m1oRsLKkGRXBirOOFBUOMqvoz5BlqFgsJOYBkHGjo5yrqkHnkgXZMWkPP/7iBX7y/DleXd9gsLurBLDpfKrGemc8FsuIX8vCi/Hgg14PAzaocSr20TDKkIaBpq7DNMAobTEOa2xR3lmWePl3/4Dp+bm8PB589BSPP/1EMsXVgpOXHC9//TlWF7eoKRVjVhHTHjmrpuwrDZCc7KJ/tINHNMPeHmFWMka9NTBiWaC4uMX5F19jeXqNxO1nutJpgjoClkEp+aQatayHqMdJKY1/7VnImHRGdt7WCNGwLyBK9r7iZtMDg2CCO6y9vwKLJ2eaK99grlPnfyJwiOCCa1DErro3JetuCL6ZXj9D3hNCXXeHii1KqvnC2TPkTf1NAuCHSo7gtFH4u9euR9x0KS6MxP6sBiNoRYlfrhZYrRZq0IZk0fT7WHAqxkKEjY2idTWTMA8OAXD2u2/CjAFrFTKNpoeZ+ZPQGysl+LDIUc2XKPhB8EkSswxhL0GYhkjIHAxbXF5e4OrlW8SXS2S5sq/NzJXrgxJCMu7SCDvPHmHv2SOMTw5knk6gRT4IfH15gXa1xDCIMTu7wcWXr1BfzpAQ2KxYXEQo4hbNqKe0wa3Hx8CwB2SpGkUWB2Vt3n4FTXbZTCj9Ucnc+j1fsfFvxa6Sl4+MbpnKagbq9AowQoUxHbhfU9pHjyfPltoMh+5NCinRLsiKMZ/AorSv412j4TpBKfNrMgaWGYIaSMMwDH3EjJunkKvFajHDfHIjpgjBqt2tsTWiqkpsqq6i0/nsNW2I5YrXlCyr3DysOIUjkykzdpXMulmsSI1kRvLmc2iS0FHGtWrG376guV/geEl7dx/1gBXPP/+6uFf7D58OyGe0y8ryBYAVnG4aew+w6p5ZHz6/7KxU+/ctX/9te7/AYCeFYcS7SQJZMLJ1N4YVQRTfnN2fPtp7McC5O930RZ7//PsTbv67Z5sVshzwsd62b9h7tsktTf89YFWUS/25Udqmyc2i1tY391IW1gRwCFhFoaUHV27yTJDnugjw+TTAz25j/LTcwdt2jDbuq36wNB3/fNvP1v0hYKNrRMZNA6zmMpL96GQP33vyANsRAw1yfHl+i9++vcDlihqsgQFWFZkVOXrbuyjpqbXiRLtFtJxgGzP8aD/Ef/tRTxNmDl/WFuduMkyZEC12KK2Oud8z3TNncpdcO7V2mdYmcIjrmt4fbSkJW0aQW9gozWDJqGWd5QzgXV3GtTQabyFKGKVtZ3Uu5qK6VZ0/MkH37Co3ufZrRQNFMt/FoDbASib9bEyUEMhhVrlmtegKO39Om5sbYMA9wRjdxrhSvSG5Y42m4N+HAqaLMEXv8BHGj56i7A9xuSolwyTTUuyuloOpUEOrgdJN2VxaGqwKch1CHrjiWUWGVYCXZxOcL1YoaDotP85IQS1xXWHEJq+kIXmFQS/C9jjFaEQvvxZpsECvvUY0m+HNz17g1a++RDVd4ePvfIwf/Osfou63qDPuqSUi2rNMctx8eYGzL96gnBToxwOShMXsIxW5pscZqcgxJUkLXFdTfO8//0uMH+wh6EVYLLkuM/TSkauBQ/S3tyyZz7EbZI7tvOl4FvMMMT8pHteETVx6HltPphsrzdJL+Iy72G1kdI7zmtgFdNuJnacmqTPGo0bPdrjatfZ/9JIUm1MbI9D9uQ0a1GyoVXDa8Fpf5mV+PtXK/SyzDeGexVrdfgZ50i5C4F4D1mnG1pkJbl/Ri7NnYSNzde/HFyDrmqh75tm12dQyDgL1nsbOIct1MXatuCbWT515i3ngzQqcjh+XYyXavmbXq6B/p76/yScbbgiSdFGxwOeVAx8GDhVoljMUN9dYXlwgP79BM1lgyJiFVYWwtsElh+60r+iN+sgOhxh9vI30cBd5OMJtzqHaFsJkhLYx+wQxMWXZ4C0D3LXjOhf4a/fiQ7/82ef//T5wpbPdtdX2OZvr7a725onyP6dzP7XnCPTxRAkHUHZZEh94cXz9Gf2Ec1pLTFGtlqiZuEzAqgicLLAvjzCeEd4rWYNR50XKc56gFBnjrKcsZKXWcGow6Gtf1Ptbs1Q31gt8Y1R22MDPgVayAHSev6zlxLrdgPkEQXTqCvjnwNAShxRYoH3YTNgdJQJ5uZBvVZyyb5UrrAUEONCR+w3loOf1CC9mMV4VA1y3Q4VZzGnjweE83wPBV3o5k4nM18takr09AXJJaZ0szSLVFGAg1i9N1lmHtVyprXyEs3KGo6TA97ZbfL+/wG4wRRJTqi5bfxsMsZZnfcv3zzOB+7gLTbM1a6tKyh354VkP62uVbi33wWdTzKa7DPn3fa4x+zdeWB7f0LnimE6S+t4DrOTrKOsaO1PuArUOdnfSaalD3ODfe1B5hpVPgbb9wpKAqTihdxZZnGbXwTPcDyycF6Dvqe7s6Xff4R3JaWfNdOvUD69uq5P+kF9+GOXrRC+t9X62/nv8vto3+N/+5//h9/5E/8PWwIZHLFV4msTFvxBrfr6ZfGDglU3ulQ7imgd5Hujpcxvf+qQzHwpFwKswImjlAavEAVYp0BtranR/Y/x2sMouj+jt3Ji5Ceh1WIoNmUB5EGIVRvj73/wWv3vzFm+mU5ScRsYBQlGuOckNxbaMCVw1lVIEd0LgIIlxkCTYCoE9Aihs0CKLT6ekicAVX1/BglaT2E5SoPeyctfYm5qqEbZdaeMt9Qc8KfdR5ftf4uUva4TaPQ1rY3cHAtjEyBWSXcBqZewgmicLDef9F2BFjyIyfFwxxElZ1lsDVnWWoaYJORPrOMlxyTFkLOT05CETiB5CWQ9/96tf41cvXqDi1LCfqenn8zIaDFXQp0GIfhRJSkT5EkElAlZpEGOc9ZHSUykJMMhCDOIaQzaqTSUPqzf//idYXF0hD1scPXuM44+fIh0NzfCWUqN3l5i9ucDy7RXCFafXchKx5yQJsMoCxNt9HD46wdbBnnlE9MykmulvFy/f4ur1O5Q3cwFeeuqUEEN2YIh0ayDAKk0SpZpF/OhnkqGx8eb9p+lpPOgh6NnXaObAZ4GnnA4DqxnWR7+LmdZB6AArL5dTc+ekdpoGesBq4y393qdq/Xy4w9MXbevJw92KxtaXjEw5k/lmReMgNpN6ueZlA1hZ06LvoTVJGnuFZb4UaMX1KrP9PuVv5qVlgJU1cgKs1o2JNfS2rbjm3lSBksiwSafOfkAmWxiix+K8MhMPRQWT1k/fJqeOoKcT2Qnz2QTTs0vMX54hyRuZ1jZssBwQWPI1M2H0cAf7Tx5h58GRgCwlh5JJyWW8XCErSiUC3ry9wNmL19TyIW0CefFwn5m3pSSFOx8/wujREZp+KjkHJyl0GWrDTOQNGW06JiP9DFhjNHWA+YxJa/x3J8vlZNf5cvByZJwOu0vDS6T3XJo5rJ69bwCam+PCz9yksSeJRAwrb7yeyaC9uy8bk8b2WU6lWdSlaWY+fmjlNbWaTyW9Hg8GGA/7mlJ780ovV/QFhLbDOrRkSR7iuvatZB4E/9VYW7VvRYMIhD7VxwxD06iSTMpP5LqFNV+neSDYeXYfePKSQD53xkizwU132uclgN88nzYw8X2G1e87tDcL9J8asCrlYdUFrLwk0Bdpd8/6TaH9HwNYKdCC+6wbUtkE2aXyud2MYCYLtKpaiWVFOnzDIpHcUQ4GuKeSyCSUgyCkDdGCIEPA4VZrPjZ1WeAqD/F8FuFnkxQ/LnYFWEn+okmkBzS8h5IBKvZ6WJFTeh2gXc6R1DmOt4d4criLrYwMzxpvb+f46mKiyfwdwIqyvF4fFamelPZx9Ly4xnYzxQ/3gH/zyVCAFdMwdTq4rVLAZ16IQUtZdSxtYwWGnCiZzU+gi1KNASfZkQArfk0t4/HYsat8k8InTpZw7nllsSqJS2rgMcENeROSWelSjlV36eE3ZhRBMjMeNvlBTTaqBlZW13Htkh1FigaL6YbJoWuza3dGORaXnVfu6x17W8wb1gLqvFpUTCAtW+QcLPbHGD18iuHxQyzjBJeLAtNVZfugfnYjwIq+VVmWaF+xl+/TF63q8y1xHWS4XYQCrM7mS/lklq0xZwaUl9algnbipkAaNhj2Y2yPMwyHEZKEaWxzDDBBc3UlwOry+Tu0ixKPHj/GJz/6rvyrpvUcOZnXqwrNvMT83S0m764RVAEGvaHas4QBIQRcWddwqNuWWFRL3FRTPP7L72L32QnS3ZHOujDuI06HskvmtY85sJIU3pkhu6m6PbbOo8mH+DizZDVA5FvTx9FJ9GRrKVCr47lzD2BaA1L++1FNIdNyP8e39eJrET03Xca1mtguYEXpvvOS8vW4P/fdprhunLxyQ1ZvHoB0w6l7TAFf3bsplav13WNwr7qxWsH9cgmd66mZ/vpue+RDBzZfY9XLmsnQAej4OWyI18UQP88lxdlXOMmQHxZ3TOFVaysIxM5TPzWmBYK+NmTDS7UJWYS8j9TNUkY4QXF9g+p6AixWCLg+FoUGnGzz86pATuPrXopsv4/h0230j/fRpLuYV7RY2QKioVjZRhigobsBVgZc25jEs6z+5ICVUZPuAFb+mfl2dojdFpY3zWqpVMc6X4m9uioayEKsCrBsUpQSV9NryMMkPjTMIDUBBklXgtYKrBqNhuoDNkCL7e+erc4zk3utDXh4SU3qxhAb1rOyPxBDyPfT1v95CaKxRi3Qgmz3jXML/1YaHhTVAlFs/lVhovFvBzQ1P7JZm+H1KsOLaYS3JeWBYyyRiG3K8Alf18iIn8w01tBeYycAACAASURBVFJi4hM0NUDcZaqbHzGtQDiMEPOXklk7hz1g1SsnOElK/GAH+LQ/xzamyFJavFBObj6M3iuRPaXuo2PJ2j01sNmTWwy02jDnPGjla7Z7S36zdP9AwMrjH90a0LYG+jYyGdTk8BuvPbvOvFd/CGAlBgv7DmEcZEeZpI+sNLMwcUzVPxqw8nCSH0J8sw/rMsfug8l6i/eUBXev5T8/YPUNVtzvA6z8tNQX4r5g9TePzVu3GPfvz3yt3AJ3hmFWKBGJNHN2Yxo6P4q12aadnPofdbLOl0b0YrElFMzMVgNVkKFNCVjdbYy6F/rbNy3+DBpTEowxc0Y+NFyAnAvmYYjXN7d4/vatfp9WJWZs5pzXDzeUYW+owixpahU323GkFEF+bMURPjo6lPFiWJeKmR4kkZhAfMjJZLCH1CclGtOK79VPpbkQu4wnD1TIv8olYHxoQapecODh+z5Hy96xH/z3s5LOYsFFyfbsGE4/+Y9s5rkQ3e7YckToJgKSdSnZ20Ab+vX4dJWW76vXN8BqMIAHrBreTw6NBMSRPt1gWZTI2WTHMcYnD/Czzz7DL794jmmRy59B0jMW6QSpegMV9ZQEslhlkUoDcgKdCWLsj3e0ydJsMI1b9KIafZQY1iW2ihJv/+HnWF7foIwDHDx7hMOPnyj1jmUIpRgEI66/eovrL1+juJwiopcIQRjFqQOLmub8LXrjAYZ7O8h2xhju76C/RUEo8Plvf4f5Db+O5JiBNm/6TDAmOiBThowZFsekGrNxZyIPG/2UmxYlR7WZY3NcTrNzV7ixANG8xD2vFifiGEpK4yGzyViKthZtROYBKxn9OT+C+9vafdB8Pat0TArbrK2hM2L7uuKzvcBLTNVD+mmI+5z7wBh9cnyqkAo2Vc323DlzblGfA2PRLDkF43pTkWDJf6JBC0S1r+m6LtjUY9MJsmB0GIZ0/GFgvi49stlkFs/D1qwl+YusJK5JXWv6M4WQvwm9kMr5EsvLa7rNC7Big8kPNuF0dqKhcdtPsfvgGNuHB1oP8s4i1ZmfR4+0s0v0KmB6eYvJ2RUShhE6/y/FipPCvTPE7iePxbAqU3phMdSAQCUnNz0rVOTxZIbCPOQUGMZpHRtlxziTDMaI4qL28/73meJ3b0LphwsCIdTxdafMdjlVu8kLzGTbvO++aVUb6pL0jHlrsm7b/624FLWe0lUVfBajrWua00OpETsiY7HnW4FO0qwHrPjISwIquXYt9pg81JwcZS1fcs+SY7ZvJl1knND3RsWQb1w8w8cAKg9Y2Rl396zjJVjMDUD1r4mfJ1NWJ7fcDHI6smu3FLx85j8NwGpjum6A1cZ03a6jFU13ASteq7vXq1sLdKeeXdaVv0a8T5zSal9SxW5DJG+ozL9gwU92EEGrusrFsJIJOw3YOcmWRwOT0UStNMmCkvrM21LJXgSsihw3BQGrGD+dZPhJsY+37TbaiEmlXN+uwZfZnnveeYPVb1Lil5oUmgzC1VxSsZ0h2S5G6Z/klXyQ6CCFrG/MrKqQJFbnItchQdokQDM7x3Y7wV/sBfjvnvVwRMPtJJXXhx+0UT7LPSLjOqEkkAxOsqsK84wkWEpwhwM/Ga1Thscaoy2RhhVSMqwYCBY4aYgDbZTu5gB+sSnzXCx2gv+0RZBEsG0cY5MyEmtFNIhyMqi1F5sMnD0B3EuFLBmRBuwCXwhYueS1bqNmDB3KlV18oCTdnMKbdF1eXRXlU61CccooRW/vCNuPnyLZ2cesBm6WOSbLUmcArx1rUflzuTrAalPtVhvZ7eYYggesvj6f4GKxQu7S5cgkGIQB0rpEQkl0yAFJgPEowdaYQRKUk7PmW2DcTjF/9QavfvoFlqdTRHmLnZ0dnHzyCHlU4WJ+jSVl9zTCzhu0y1phHT1e89EIlHwTsGItw0REeheV+RKLfIFps8TWs2McfucpRgQVxMQaAEkPpZ7ZCGHtznlXJ1vypxvS8PxxAIlv8oy9ZA2SzlqjHq/Z0Z4BtwahXP3ncT8rMdy4yXopO17XrJcOxtOZhLjb4NhVfoRl1gB+/+uCQf7z5XHmATLPxu4ksPn722WFrasR997sffrKtvu7ZXD5N2DvqwtubmqbbqvXZZKxhvCG1Osmes0JMgBi86MNbPIULbtmG8bWZt/xP5dD4Mp9vhtHqr7yr5N+vvYewrZEQGP3fClZYDtbIGQdfTuVCoL7BpvqFZnI+cp8ZscJBg+3MDo5QjQ4wKoh23TEbDfI+oeyTz5zKqrMI8wDVga2GVPnT8ewckqQe+yq9f3/A1lWra7bylIcmTqc15jlLeZFgBUDvlpLyGSd2ZWh6Uki0mwVkflJUZESBRiPR/ogaOWDRJQC5wCrtXJJDCl7JlWvSXJbo+Je4Ezgte+6rzVZNxVK1iOqhlerRu9WD1qZz1uDEmWzRBDVCGJ61Rrw6YMECDaRPXaRh/hyAnw1DXBWD5AnljxJKxfuoXbmG3jB5S7LW0lcI/mlGrxkwNIasOLX8rGhVJ0eshwkySInx6Ca4lFa4ge7AT7uzbCFKdKYDC7WHAZYme0I6y+rD/TccdjjSnkDUqza94CVTmp3Rv0hoKWO99/DsLK6dgOI+prSbnkt03X28pL1dkzX1Z2J/WdndRcP0dd2/CIVYvAehhUBK1MVfgiwsqHQXYaV1dS8U6rN3LPl9ya/Nvzv/5KAlQf+fP3Ha9lV7umSdgAy6xP8+nKr5H/9n/7t3RHCvXfEL+gWql1qlxJC5L/EDxaWVmRwUfsmZd00aKGy6WPxaaAVb7i53Fv6hz8w7PYZG0UHlg5gk/cQ4GjpXUWSdpChSbc/AFjZG/l2hpH73rwCQq712LjDO0DBv88yvL25wfVyhUVV4WaxwHTJgqLAfLHEeGtbE8SUMddhgHESYaeXYovytDDAyc42Ei5A0vfKlf5MjxZOIOuS/gAOdfcTfGdK6q+bJJT+AXfsqnVq4D8BYKVmgf/rpD2tASv5m1h6kUWFG7OHDYCxvViI07PCaa9lmgowcY4MIg9YUZ5Gb4WAUrfhaANYMREhzmQMSoYWv7hYlaK+U9pEc9DR/j7eXV/jzdU5FpRT0QCbRrzy16kwGo11z+hjRRN2SgBkDA5KOCKMeyOTAtHSKeJTUyJrC/SrHOO8xuu//xkWVzeKkD76+AmOv2OAFRtgVuPjMMP1y3e4eP4Ss9MrBHltpr6i43ICEWFZLEGLazKjCFjRa2r34RGGO1v44sULFGw84hTD4UhyrLTfR380FDC1UtVihboABXpkkabsHgym7fH1G9hEzwfzdhInhf/Nqbh38NOBYt46/n8KLVCCjoFVKnU6B5CZGLst4B6YpHrT/5194QaekozAvR6+dMdikXzAFQqCn/x0yB0v1pS6GsyBR5T8ueDC9XCTRsP6ng58MFP3CrmYP5aeJWAgc4CNTxnr0vzd5N/2ECsq7OVY4SjwSgQNavBNMCE/GH8UuphuvgcebARUWB1QvsOzk3IpelTwOeE6qFaFPCfEjuBex0Y6DjHc2VZzYqzSUOtlNV8gv77Fm//wa/TbAOWC8sBKqVFswht+P4JQ/RjhzhA7H1kqZdUjK5GGzg6wAo2ijQZuh7ljvdCIluxPptvwaeACUIS4lTI0e+VzkClJagNErA8M14gYqLIee7ur6A8JGyp0GUXrBlF+OI6m7XwIdaW9/NgZ40py5L+r0sTcIe/Ckz0prnvArguImowKlzJLrxDxbtwz6if7jkGga9MFXP3zoMJrAybZtHJzLe2abqZ5/vwT87VpZeBufZl5JHiwygNWJoHfDG78+9Aa9GvRdUP+Ov7LMawsTp6yS8oww9ZSAgVYcdKpC2YMaA9YeQr5Rua3kWP4a9AFp7rPxuZaunOZHmCd62D3aMOw4qo103ua0TJYgUV8CTMetShpDioEWLm0IiNasUAmK5IgPz2ymMRJwCrAF9MUP5v28JPyCO9a1g6pmxL7ntbqEduInO+eGFYGWAX8uasF4rpExsXvPD7YOCpckOa8SaZznftFlqbmG8fBAX3dCCBN3+EwXuBfPcjwtwcBDsNcjFHtDY4BxWQ5grd9AmVVi5jSuBVrCEtk0v7uyyIBVpVeU9Tk8iXhcIYzDnmYcM17SYoLtBAjtW4wu50Y+JVQkp4h7WWSC/OsMGGJr8o2EtZ1UyDAytaGv2bcFyWFkNF0KekIGVfagX0MufeRcnku1nZY7SWwSo8dQXX69tAvOgCGY2ydPMTw6AGatC+5yqJscHE7lSckmdUWhc65jq1FW9duxa1lW5sCtwpSMay+Pr8VYFXKIzUQg2DoAKu44D2A2FVbWxmGg5glISICg9UcO8hx8dlzfP3Tz4FJKcCK13J4uIV5W2DerpSey+c6YwhM3JOHH5P70iGtEUJjZEep9v/ydobFdIplvsCyLZHsj7D/0ROMj4/QkE1FCWuYKr0r5DNJ9aYaEztr17WyA6qMjeSMkdfnubN9UK1rX+NBybXUz2CsDRDlt2kxfNY7tp0pBumupXKefb2+0l20xw8PnFzFmF1d0MbO5/UJ0wEd/FGhvdMhWrbN329hNjd7ze524JVn2Gmv8QnQGwhuDQ4ZsLT53pv35PZyTWYdAGUn7+ZBWwtlTLK0Hkh0Tk/3XWy/6/zyP9cDW0x7c0i+DZA929e9ZtlDKKWNzSv3B3pZFQKrIvpG0ptpZV5Y9NKi951k+1wbWYjsYIDBwQGiPr1Ue6jQtwR21g6UGck8n3Iy22y0xzuWlYZM8lv9cAt5n1l8n8Xxj5MEbvys/Jl9/7y5c3G/8R+unWc/UxQClVeLHPNlhemKg3MKqo3JzsGKzMzlEeUNvw3UMzDHelheD4I8g+EAW+ORmFbskZkKaYnwdg014GIdJkDSHA+Mgd7IyL/k/arML84GBBGYKi0PQmdrIOBJ/QDPcQ5GPGDFvZODCtaQS2iTiCqF14a0tBH4GKAMUszDId7MgS9uKrycMR2wjyoeuIAi1gUGTJH1oydNQ2X6tFmPn1fGFZTHlIAXMjcBYmOxk7iSTU9wPQpovbHCsJrgSa/Cn+9HeJLcYoyZ/KsIWNGKgM+EzlpedzLyXRKCJy9uBh+8/PRJNqsI/uqyq7793jtiRqc+fN/newXShySBxXJ2h2Hltyu9Rm+I7urybv3jWzbfl31IEvgfB1i5Pd2dC+8D87v19Pv2Wr9O/6kYVvwZXfWBv0/dv9Nuew+w+gbD6vcBVl1E0QNXniJI/Sy9nDzCJ7RTaT++gPem6Rs02Jv5mtTNoi8tOcPral1ynQqyDUtLB6oS4mKxrAhaVSE9fWifvWFYbZoLQ2C/lWHkik01FV6r79kCDnxJBwMZ+lq6WYRVaebFeVlhtlyipbZWkr9w/UHgijK0hA39YoFRlqBPcz7KGfKFDhYiz6RL6pBxptd6xQLm/DTDFe8+DdDLwFwz/4cwrL6NYaZCw5ki+wdFaLBv7LosKy9JdHJAJhipAOWG4n1CFGdsksCQkjYxrExmyaTFkH4uwxHafh81zVrl0dTXBu2TaZak+U/nZs6c9bC1vyt2TUWttaKWjMHAQkz+J6RPMuxRgMNGK05UOuT4T3YcllccakMsJOnIyhyjvMaL//unWFzeoIkDnHz8BA8/fSYDdbJ5ylWOrA2xuLjB5PU55le38tQQW4RgRs0IbUpWKlGtG762YQ/Dg13sk631+CFul3NNq5k4Rfq+ZJMyhk6V6sbkQ7YfkTMaZf3vUyT5/PY5eed74SHnUpR4T2WjHoUo2BjJhs0BPAJdjWNklFkH1qiwdEWtjxuXBMx5SNzbrdcTU1+3+WbDAc/CeAkiyRvFnhl5L3gBoI3k10CbUeY3YJXVggYgETiSx4bbrPS9HMtKDB1ndi92EA963WtbK2wOfAqlSlA3zbA63cWq++JbxbH5uPipO/X5KurlyWDFvQBOtw+wcdKBTUq4N0V2SddqBNRP1wjof8UPZxYvI0z+PE7CKLujDHBtWgnklKDcTvDi5z9HRjbhigUmsJUNlDjIZ4/ynIpjqlFPYBU/MGa6ZoqQMsWG0/VEkzleG18cCmBziTMElOwXmxO7Sfzd0l0Ithmrze/t/iapsKJ/gfOIuNMWdJs/GsQ6TSq/xu+3Jv82/6N1cMaa+m5qVmG0biDi9zIDqPg9DRj3hre+rPcHnIATmdraxNkGURT5OYmpl6l3gCpBGxts1t6qCwDhPfbXYDN1Mq8lfg3PNZt+mrG8JMMu0EPMDgYkJMlGLuWKe8+w6hYr65/jXsyfjmHlASvzc9sAVsUasBJo5eHeNZhne3B3Qubf5wbIuusp4t//nX/nivNgcpd67iLrxbBygJXuMaeYtclOCQatAWMnf2AdYVJiqxOUDEoGKsGuMsdtHuLFLMPPpwP8tDzGW0ZvyFjWQhnsgegAVnzfmqDbyjUTGfNlUny89j8bONgvoiWUoTG1iwB3pcl4zWFMRN+5CFExRTQ/wydbDf722RZ+0M+xF3GgkayfdT5/ZF+XRYEBPTyLCsGy0u+UK4fNZijAJkbmzlxrdY7ESQIJWDERqqXkygg1xpCghI81WsmPCsvpzJiN3NvIUu4zYXOAHhstJcAacMU9Uobs62eBfwpRaqpn4JA+eKkcYEXQqqXhtIZdxtju7jOa2HuPHC9rd0p3hY+QAcDr3x+id3CIwf4RwsEYKwL8DY/2EO/OzpH1+/LLowTZejiTPnoA1YCF7i/bTciGu15AgNXlYoWazU9rtdsoaJHx3K5yDLIAo2GKMdlVPbKhWbutkOZLjMscp7/+DC9/8TniVYuwIDutRLLbx6xdIRr3gSRC1htiNNrCcDTWwIpM6iCL0KiJZLhKBtIVyskc89tb5PkCJZMed0bYfnCMdGsHlereHqo2FmDFekJG/H6HXw9mnHzZhWis5+wdaaZAQdYOPCs+yETZzOe/CQo5PpBjpnpGtJZQZ/C1Brfci7wzAOPO4rtQvYcNEOXvVrd+1VJzXj/27y7Bb31rN94Id2GgDdOg+478QNx/r83vbs9bAzFrtO4eU8vbem0At02VY5/qA23c5rJ+pRuW1uaV+tdmrDh7f+ZR1Hl6PSNOhyffv8HKZhVCtYNjXXA/4B5F9odbh0whVbqoUqKBlnj+OEG6tY0mYuAU/VF7KFiYtpzV99ZgmU/3NMDKzlylPP6JASs39blbv3TWw51l/6H/kF9ehXyZy0JhOi8wW9YgeZMDCCXxrtOTKf3n+7b2x4JnNqw5LwtjUA19PBlMQJYwJcr8O/45csnDvMhFTU9GY24RnCG7iv0QBwrmzVS7IBJaKNA7iwN5x9/QZmfsp5peprUxVqU4cIBVG9Kdt5DXnGSBZOdLVdNigQwXzVgm619Pa5ytgGmbigCipFdtkqbwCBluxr5HnlYcYlndL+mo6m5j2hnVhAQCptpaUiwBegY9kLWdVkuM6ik+HtT484MIx+EVRphuACuFg5Bta2m/8rByR6vZBrkzxKUSMmjFVAW2Ru7jFd/W/6oe/EcCVvliugasPEPSBnYGWKmO1itz/+/2Wk+MsUHB+xlWGrz9UQwrS7LcMKxsVPGnBqz8PfAqBF0NVx9rl7sHUvll2q2d1+fB75MEWlFhgJP/5mu/Dpl5lsaykizPGSD6lA8BRixsN4Zjnl1lcbM0j6YpKMGqjQbU6O53Tcr8jTWwagNYNdkOKrZ4aow6m7/b4/mzP/TLN3DW+9hDI4mLQ5IlO0tikwIpupaTByaXmBM/J2e5YkNpaGhqeP00NjLS6dS4Oj/HzmiI7eFAqTO1A6wsfrpBSxNp6YE3Xj66mU5q6dkPemfO9FzNnS6IS1v8g3blb36SekYW9K6QNHO4jaBK5uryljCzdTGpmAboGVb8dwdcyfDPsW4kCVRTbYCVdLkCrEwOiH4fFYGekF4QqVh5nPTRmG86WeDmeiLQYGs8xnA0QJzFMrwmK4QbsW+WFDojarsznXXTRDcblNyzVR1uPkjgJtvmiKsV0jLHcFnj83/3YywvJpKUHD4+xuHjBwizWH5JNLRd3E4RFDWq6VLJfPL94AbsgD66pvLe8+CWfz+17IMMO49PcPLJMwT9FDk3rpTytUh+J2ys+SytyE5LM1E+aawrJhDvBw8UAaGhpuuSSbimyE/KU+mcQxS8Jr6J8Ka1kgfY19uErxtNy+9FDbpdJTXekg7cLUl9YbmONHaghBgRa78LKkTtgPFglUlI/bTXqOS+KXWCPztYVFtaY2GSQAfweBmqB6wY3c69h8CGZ82wUNMhyYKQgJMDLHRiOvmjELUNiKdJngq8jUxCz4XjW1lqjzNIJb7J/USR2fwefm+wg0iACidbAb1VyJJsBTjSKJW/+3LO5OcGg9nlYzNEanQg+QcN10+/fE7dIeaTubwm+v8/e2/SJEmaZIep2+pbrLlUZi1dVb0MZsdAhgOM8EAhD+CBR1554C8ghDxAIAJw+ReggBxCBML7YDjgDyAPFCGFQs4M2bNwuru6a82syszIWHyzzY3ynqqafW7hEZFZy3T3oLI7JbIiwt1t+Uw/1adP3xulEqOghDYcQNEEWlgjmT48lcO33pD05FCywzmF+cFAiCQncKWAVb8RaNfPqMc+Tmf6BQjTAKzQEKgLxOFBek/NCmWPECDy9Dn4NcObPIdQG1/GD/0lggvQSDN7YQUTrXI2zSJuSHEPlvGKG+0bnUylWAeaKs5IMgto7ObQSeC95TozRggAUHcb69QQOmMogy91H8f6cTawHrdqQvgfJGva6VSXQwesXFsQSSlAFYBV+OvnGxbmvi9pIhOw2QbX9csxrLj7d3vzMAG4bWvQjqlpe0HwmQwriK47YKWOV3xCTfCej1HAJvPmVZiEhN25YVfNrw+TF6xRWtEHSCL/bawQdGm7UQg/Bh1tIZUc3WkKwmJfKBU4JtMyoiAxinGwVWHtPaoLuSwi+XAxlh9ezeRPyjfk6ehEqng/YAUQqEuc2AIPA6Q6gPFQI8zd8V+mVaLXCwANz50ZJ0YKx8pkW5/JQX0uf/eNTP7Be8fyeLSQ47jW8+zAVNiTg0lWyTQB86aSdlXS4h4ABWOM7QdxiiiFccBa4qbgX2dYAeeHxpBrGXEsARshMLcNCtlGmk1B7bjVek32KpoMAKvmhweSTydkXfH1ZOjqc0XDDuq1jWSzxvMDTSvVt6KuSl1JA0dQ6K9QfF1ZYfuYnNj/tTOviSv2Kxpm4LkDi3Q8kez0VPJ7DySeHUo5imUDFn+jcfWLF89lPIFezFw18xykueYMFYAOdmORgZ0tW/n42bmcwWQFBRmYUKNIDjD6DQ2r0ZZi67M5GNIJSNFseo2qlWRgqjw/k7Mffyif/+gjyWrVhIKq1vjBXNZxI7OHpxIBBJwfyfTgUPLZXEbjXBpowygtmYEI+XOM4ne1kc3VldQwb4m2kh3NZXx0JJJOaLDRtmOoogkGLdEEw0gI8zMlpvGPNpDsmhpz3tpXHfjhID/MY1QyvS9rOkoQ30zfcwj52Sd1GlVcIgFQxbVsTSgel+8dg9FBuhgGT5qDNeG5+Mu1KeemTP25+hH2X3sQT49d32E3x9Ez7vKb4Bi88LQkexBC+yuluYPpG4bn1fG5kRP3+6feEZNt8HfdOf/wLui7u8u5X2+dnNaRH356bLkI9hWAR/g8rgn9m4EghdoKWoxkBQM8VtkFNHfaCYSJctk0qRQVyABjPtf4OVx++Z42jqVSJapRpDCFmi38vBhWvKsGVuw03LzxP7hz+/6TZwJ5DRARVqVcXq7lalnJarOVksm2AgCQjOG9MCc+NBNRr2BkWfdE/euyCNC0IoAeQa8zkXycEsDqQCsw16jNqlqhdD4uK6lQayD/g+A5Jwz09ePORKIzSteVzXwCo3MjGjjUNbSRa+bl2BPjDJlhKS30oYxhhXwZn3exHctPFmP5tMjk6Ubkoo7oDIhnchKNaDwBqRaIZAAsryMA5SOp0IxpFWhDjYVckfkfvYwMsFLvCJ0+IiUVTZxaxs1G5tWFfHfeym8+TOVe+4XM5Ioj1jDBUWY3HAbBRkMz2p5qbyTZHoS9BFsFzYduMX25bQkwJA2mSoa/j1h620igA1Y+GdAzelVbzQGrMKdk/oSHCg1WklW+rpHAjE7JHWuWscLnRfZfib+JkcCb8kEHrW4DrK7dj7sAKzIcbNQBX5lU8AFDoVhLY7a2AHrgFgXHN+wMBPxRxAGdDcAnLYA0IWXINdEyJJUoGhmKyXAwt0HrYlvtxQSxhc0oxIajiTTZMbUIQsTOT1If+JtvmM4Dm2gdEjnOB0HkXc+T+jfUtgLKrJwVIL7UIcpyMmdQJPFBJY0R+hs6V00GwFZkcXkhcwgIT8Y04IZzEMYDQZePSd3FCIaOSDpohcgXjgQyMDsSbImfb223Ich4XbgghzdfQUBltuD9dGQJtHp3dnOhdysKDcBy0IraVQCszJYTYAbGoMiwGqvoOhFfJLJgCk2m0o4n0o7HBKxqjgoBVAErK+cGcHZ2JS9fnFPT48G9E0lTUN9R2LqQoLl++ZoCGGYuST38gDNV+DCJ1NXPASvZbjSpLzYy22zlR//Ln0j1ciHltpH58Vwmh1Nu5Li3CJwXz89kko1ljHligHdw85tNmYSyAAXLa7tl0s9xNYBAaSTzR/flze+/L9HBVDZgEiK5hIg6nZFS6iKtoWsxAp8mJmCF6w6Ag6CVAVYANlxgl+CHJX5wb8F6c0qxk/Cc5s7xABTkZPqYS17A8EkogjiSCoBxMJIXpvXMp4OgzidXcxkFyfD+uE7sxiBZV9CGovQOBhlg1TEpApZV18XBOmUdpWmxj5/qV0s4CaDoOTE5MGJD1RTa/edDAjEiUJJcxBJMLBVw1zFFRhGt75npYCoTLovYgHHXleXpyL7qS6i2ANY4tcTseSG8bC5HiCO8nh1gZbouAAQ6hoIKfmPcDy4rekX9BAAAIABJREFUGHlELKhWF9Ks13L18lLKq7UkVSvNciPb5YaW0ogvy6aU+HAqB48eyOTBqUxOYGk9lXoLkHPC5waJcU+d9s6bxlLeQiY2sDmmYJzGLQBiJZIOA/t9dM3GPLrXDcDMrgBxLdidZL8vEfgU2p6hG7a7MimNXlkz6kDDnw66Lg6kW+uuK2y6sUKAxxYXdQ0jRmiB0I0G2K3msfhon7MPmXDDcU4bK/11svKAGkGuK6HMKtfg8vebTgFE6HjqsLHjSfQwRnfgj53zl2dY6bPd73f69N5O4+53AQWstEFBl0AHrAB8mEugAlb6nt11N52uV2FYhYCVO8Nw3XHEQuPp7v1S5hzXgwFWfclpx0F2thZqKOzBtdluS2kbMwDZjihKXcN2Hs8o3A+rQpZVLB9e5fLDxVz+tHwsT0fHUsGlDuy6TnyZMuAm/GruQAC+iPJ6F0yZeQCKI4xPIMg2AHsMEDfr966KYW6Rsjk33pzL23kpv/f2RP7eWwdyUF/IbFSxiaDglrKYEIfAhBhDsHZdSrvcsHGSUEMR+7MWCUmOyNtIhBgBzSwbCYzhuAT9O0z8MkfB+kTRELGJAx2lbVFJhK5+iTGYlVwtFrKpSjax8ulY8vGYwBVY2GCK9Vp+5oZZtVIWiDE6soLCyhlWNVjpJYBPbWYg3rEBFgK2KGbQsLHn3lImrolojFxhLKPDA8nu3ZP46ETKOIVcoDTbiGLs0N+6Wl5y/EYBq8w0XXT9DPUvhvkPAatFTcDq+XJNZgFizZiA1YiA1eE4lkkWyXQOkw/VrpJ6LaNqLeOylGd/8WNZffpMLj/7QmZxRkOddJbJ6XuPpJnGkhwfyAhstXwqLfYaNOiyWMoUIs4iGbJCCOrDbRosBDipblayhb07AMcMLrWI8XA8BetgKls6ZI8ouYD828cxvQFj7RUDJxU56kg7PsbGWOkMIevDd1NwHlN2QR5lQzkCZI0E+1bHsBoUgB6PrwFW/ig52N4Jkrv5gT71Dmbycx1DDppC7vjbw3UK9Oz8t2tg6RYUDhxSNmK3XaOv9VzSK9oeVAsBKweODKQ2OQHPM6i9ycaW7Sed4Hz/iWxy+s8NGPf0RK+1AeNGSQagquIFvp9aw88Wt8ZpZOHmDCoAAsxUqqHqGcGAEZ4h1B1ZS73edYn/BkN4xroNzyp0JGFwodP7iHW2x3VNoJ8/YGW3dCeueC4xfN6v/bdiCuyUUjt3WcgC7KplLZtax+wogE2gFGPdWveCjUomE0fwsJd5TeuNOq0Xwa6C1iJiI8ArgFUEnjC+jIkbNOsiFVYvirIDrPB+Oio64uvglDtBPM5TenSR9cxJAYBtYKLjGEZSlq0UMKkgYFXRdTSbIM5sjGGFoKi6nOtNKS+qXP78ciKflRN52USyAREkTanRejpJ5RRMUAJpjVyVI1k1I1mPRnRUr+BKiboYhjsstK0ORjWDuAbDNOqrGWAFSRg42NZrOawv5ftzkd96lMlB9ZnMZKGC62ol0QFWwBKw3vkYsE6nhZfWtAZYYRy8q32sbvZ85a486FUAqzD38XXV5XNw/baRQALFPgLoBYoBVs6C8/WH15OAgLFMMJu/tOj6UMMqBKxsVHW3FbHbORjgA2GeGoJMNz9HHidvf9JCYMo1q0JG/msxrP7wX/7XoSrg4JNHfJh6EVldPI4IA7Cqq7UGeDi9per6xJ4fhZChQQGattPqNedz1hYZEtWG+hQIsng/Almm9YICj7oxnjBz4YJZAqo6Rsqm0qTHUtERSGetrRrtKYKD7ag/QRWKgwwFXZ7YgQGrC+9juiwohDG+Bzct696h0+4Wkui4o8wlcyMYR9IOtI5DblZrvjaDzheKZYJVNUVgwa7KtirIrswzEy4NAKtOdL0TpPY2rPWNcM79brp7/4whcdtyYkfTljGuOwKps6zYEcVDpxWF6leBYQVWjmm4gLqKzyfgxsAtFAwHwwrtyAgBBcEZndTxRKLJTLZZTu2lhoULrh+6hRNuxM+evZSXZy9lmufy+OEDmU0RkACqYBPQWXoVGsSx9foHtFX1RIW0HQcq1QHK0FEZtehUF5KWYFi18uP/9U+kuVjTOQWubOhqruqCOln5ZMz1fzg/kPlsxtE0sMZgJT0+mJMlhfEB3OPnz57J5eWlVOg+R0Idq7d/8D2R6Vg2YIokqqeCy51gRCyKZLnaSJ5NObqI7irXuY3a4T3YeSW7ysBbZyG55kcHwjgtWd9DA4QCOAzxznwzwArvCYCFgFeNa2sp727mpiAmkygrhA2o4u/b70IXAf/k+xmA4bpz3GsAWJitdjgWyFvibCrTSumIma6ZRqBJ7yOBpMHxaapG2VbTjnXQWYWFial559Ob2fZNv3QoNvm2BnioAUI/loznugIbyhy1ULQBHHEqPBgOjFkO3pj4OxNHvC2YeJZscqNyQXdyyiuZjWOC1+urlVQoSotG1ueXUl4uKf5elBAWXso2T+Tg4T2ZP7gnB/dOJZtOpGIHcMqkiZCdufkwkTFdqm4t8Bx13En/h1FsJaiosYWNU5o2m8dcAk5dYdNHEi2DTITGvs3n0hLsELwh+5KjhYG9L9vdYPD4qg8isxcxWJ9gIWrrLgCs9NgB4nPQ0kZlCVoNRGBdm4+PA2OlFRwE5RSw0nEmZfRqQa3HQoYd6fY2SkEnGtNOM1F1CDz7suxAsgBEYvwegEpetLNR4C5sAdB00wY+jON6X74qYKVxQEcC4VK2kRFYg2CyjmBsYcKuA8AKz4Gyz8CQ7l2ChyOBtwNWGFMwCruDVMbm8gIbn+9r0R7TYKHAWRLj43Dp0X0VjBMcT40BhGgkBdgFYIFWhVyVkXy8msgPL2fyp9Vj+QyAFfYiY4ZrAku5UoJAzqTkSPIooS4du8pkAWqjK0mmUmMPBGBFEFxHAVhQYD+dTKSi66hIWq3lpL6QHxyJ/P13pvJrDycSry9kjN8leOtJr8ZzNIMgug7RZADYEF3P4AxnOiFI4LMc6w/njUZYSbeweFTTyhyHzceDYRENDhQXYEC1UgP5wXi7NZ3W67VcLq7kCm7I0MFJYjJ4jk6OORqIf+Mr1hwYViza4GSFfBsmJxx5T01sHkzygpowgIAY53FuJgPRg1bavEFRyG4zN4VYRnku6WwmAp2n0xPJTk6lnU2pWYVLjVGJYl3KAsfaFASsDg4OyHBk3LVnzvVXb8p/AFg9X9TyyRfn8nK5ZmeaWlPQIo1Hkm4rCutP4C48SyXP0CAAc0wBq3xTyk/+t/9TmrNLWb1EY3Im0/lE5g+O5a1f+55Eh1Mps0TaLJcmSmWzBSNXaJQCh2GsskmUUegZq26c5ZSR4AgX8pREZAPmHDRgwK7aJpInM+y2eh3gOjuCvUfPBnT9SACTbBx1DGENoJ1LHUNhN+CpZU23X3ou0je6djlLGh25BwxF1we5qLWSevaX3QwvFr2R5JpUvYaTxeAgvpExbc0o7TeR+mMbkX/wAKyyxtrOd7uQ6ZppXQS3uH8d8Op3qTAJGQBWpvnlgBUuaDgS6Ky3fhxQZAuGlH0qGVjGxNa8pb+YuicoI5aMEtYrtl/xuTH5Be6FOqqHKAhnVegNkRHK/TKRFAtrq7UdFhwqrDUW5iiX8XhOAB7jzFkaK2DFy6zNZf/rx4eJh2EBsnOFgiaU56b+PPqtJSDUPaRDaND537sLq1uhQ9byYOpkZ+8dBALKPFSqAQUW9XpVyWIBY59GKrjH41pBdJ6JkjJ7IUNCNhSAZeSOI9Xg1UJcTcXo3wjAKkulwPWHqRLMoAha6Zggfkbt5zQW6BVuNgX/ci8xFjOaReNxJlmeyGSCe5MxpgOwCnWcAFZVVcvxbAJWYGrBWXdbyHiGqhPSKY2MUkxvxLJutnKxKuSLMpO/uMzl82osC2iRpIjhiRzmqbx5OJVHRwfSFqVcLQt5tqjkbNPISkZkWZVtxX0gTWDaA7IGyB860eAjgc5+xzmDMRtt4Yi9ksPqUn5wKPLbj8YyKz6RCRlWqP7U6AXba4KxRMMNuthg+aWPluG2pPl1wCpkRd0U+zWC3c2wwq8MR9m8CYusu0L+YaLrioP0zXEHsHrASp9odazW0Ux1SVbGNPNc7NNojNPp2GQIhqLr20rKcsP1qCOb5twLvUuTmGF82BFd35c97hJaXh+w2o1RN13rELDq750+z8M9epj7Xhdd/4N/2rqCvYJMqlUAUAZ/qU8S3t3gqBBotiZErIiZ40UGbFF83XWsTNshHBvkg6eBFUi0CtcZy8oaOO7A5CeCbh4SL9wQiK6vowNp05nE2Rg0nc7ak6CRac0wNeiscLVg8RDpUJoWyz1dd7hh+NgFFhFHtSzEKuXXwieZHrb9mJ6LU2dVzFlF7DxAJwAyNgs6VNTFhmwzOOxQ6K5jPekRKtug7/1wrybCHgBXngzsFDGhto2BPeF4Bx8GfXiVaYBOKuE3HTkkGqV0YyTQyq4yZ0CAVOgOmuyHF4XQFWoTFYdukOzO55IczDVxS+GClzNw4tBBfyVAzwc1kmJTyXK55L1DgD48nNucvicRXRswuI/oIPq0rtJkFUbQjVadO5A4b+nYiMn8+nIhG3RG//xDkUUhK7hPoaM5Tvh3BIYYnB7vHdNRBc5+2QR/xxRJJYuM410Q5G4pZnl5eSXL1YpJ+/TwUGaHBxKPcwJx1PEyoWkVR+XBEdR1Z42OYeJqutob7TYwOkoGYCZ+H+4lFnq7jqQug36DD4a6FMg1VooyGFDV9KLdw6Kb1zHgs+q8vvUwBzpBPKUwr9AFoeu0W5uu96LTBP7+3d0Nkxczb/Dz41lZZqMjB0jMekr6blLtz6SNz96QEFHQ3vQ8dhOv3RPpU1qPh/qV12Y45hBcfSQAPLfgZV5UYJOvigXdU7COCAwDyELSYs/a1eJKHy9oF2SppNOxpGBrQgMFbFM4pcLp1C+8s6QGu4cWiW7BrVdbb6UCNQ7W9ACDMrCw5lgEGvPMk84OmDCxy/7jdhPLfj31973vUPmFGVQ5wX3urps7yYXijQHrtBslGRgDDNlN/XFqhPBrsnu5wpQ7eIUxtPwa6LYYrAP71Zs6e8PNGK9UTo09scFztg/8up4QqL5Q+HwMf0eBwv1/+PlkBqPxasK921KkVsAKCaS7EnVH2ZkomHgs9gI7bm3UKPgZMmk6MHRQvDBnCLTDFPB08VY9ZrzfcKzQnzs0uZIUwqxwl6xlWxQc/aN7j42HwriA4qdVRcDqo1Uuf7k+lP+7fCQ/a+ZSj6fULqJrWlckGrXT7wybH2BYmdAyur0m8q5HaSAotBQbZYjiegEww74eHx+xSdK8+EzeH5fy7/3qQ/mtx6kctAtJy5Ii34iTHLMzVjjPuW7I7G2LiqNi7QaM7IauuBgtTpHfonuOopLaHw2/h94IRHDpgmquwx1rnKOUNiqN8ynhoFhLud5IsVpLga+bjY2/AizBXpdxpB1afDC5wD0rIYdQbGR1dSmHx0cyO70nByf3JBvPZL0uZHO15HFCBBogItbUFu6OaHBgH6bsQUwQKs3BQBrTCTfKx5IfHEg+P2CDC3nDFvIBcSxV08pqs6EpC4xMAAbk0IqB5hbYWDa+wcaAuQs5w3wfCAyn6S8WW/noyQtZLdE8yiw/q2SaikzSkZwez+RgNpYsBTOtkGTUSBq3Uq6upHlxJp/9H/+XpKuCzDTJEjl95015/L33Jb9/KhsYooDBx/FU6GMxA9TxSltbGeQl/BHu9pE+13ErInbc3OGvG8hy56wwfva7oI7PWS7EPN727qABBVCVuWTwFvshgv2wRAc63BRjgpjmsXgI4N+4d4R7/c7774JGFj33HMFgL9ob1vd98/p+dHMM7V9/HXSxvcFePBy91yjh8WN3Z+J/DUxCgkvZQZQ0LemaOcERWDUO8FnfKHw/61Cqn5K1erXA9Vimz4vuDX6cHt+dUKD3vt/B/NN1PffXUBtFlp+HACSaRgGb1teF50fdlRmAd+EVc7C2W1uWk/nzrk7E2rTVPEa/+klV6xp9DoJQLPDBPANbCVpSEMobkC0A0mB0b73ZSA2wq0GNrHq2DlrxeaLzsEokkIwA1u1ICFQBYJ/NZpLnuRSbomuIAbACiIhzAQsry2OZTGDQgJFCjF3j/YhpdOPTIFmgYYnRRDChihXGCkGAAJWiljhTHUMybeNEVnAF3EBgfSOfrkfyk8uRtLN7KixfVjJPY3nvwam8ezKTA5AX2lbOLpfyycVGXmwaWUeZ1DEA860UdcOxewBrGZpbIGSY0DpAJ0Q77NHYg9I0l3y0lVmzknuykvcnlbw7K+VEnsl0tFRR+U7QH+tOm/RdbUMpjut6R2z4uRHBHc27YfzB+8GFvQP5g/zEfzcEq3zSDGuH5nHY0zAhxXFRmxqzutxHQ70mpkYqTYeC9cf+jLpn8/W4lpCV4AQOxkkT1oc+oaaM8kKqGqYzyHN046DzOEArEiF0Qkz3C2tYBfiERxl/7tiAC7S//Lz9Gbkpl70pHg6/H75PmNPuy8tva9R29+4P/+U/I2CFP86K4myodVA1SetDa3hApAJSmNv1RjRRInOKo3+4RS66C8AKOldqGs86j4HWBNeBYKNTSm0r02Mx9zoGGnNbwsiaMwIqyaSIAVjNJcrGHBWsISpqVS0BK6YI+iCxQDHXQZ/tdEKwd5t488iW8EK3t/zVhaCi1lyIPAdH6TyIqGsGurA6v+pOKypA1wMr0LtpJCpWtKJtirUIXAPp9ANhVRQQ6tDAhW46OD4W5UAAAq2qZ+mfXZRUEVSivq7xZaJ1RH2NDst74VplieuV+VaqvFl0LYHmYkyB/00BajzwClipG7haU5NNBLo6AE8APAcH/AtmFb4Hi3C0CrDO8ECqc6TOiHPU1IUG84QuG91uG4AwviHuzOi6w5vda/wORAYxNkf9EFh/VzX/bs7O5fKnn8n2o+cyWpVS4p7NckkOpxy/ig+mEk1zmZ8eSwth2xRjjQk7IhokdVfCmCA71wCP8L4FZrtbdpwxNppA74przrWVXLFboUyd0datvgOsgvs4fMjD4g+fj1l69h3DRMDTIAue+t59XRsCBsqe85GxQZJha2o3kPTdXC9Kbwte4TnpcVxfq7e9/20adDhwjpTtoGS7R3NrwO1GBfedgV6Ya4GVn+UJzy3sRnvLfWMp3T0E3ACGD9amjS6SLYTkic5iWwpuIpay8IYLJpg9GLXlGkQRZ5tTcArhMeP1jN5epIRfObptAMEOyKD32B1tNP6qqyDvYei+dcfOtQ94ublguf5m4ev93x2A4c2UPUCPn/PNgJV+louk3nEae2LrbqFz22br730NsKKRwlcFrG4/8rsBK3SDbfQX45EAP2gKUmnH09g/IWDFeGNAL5sXwUjnqwJWfi36kdFe22t3D9s1BPBnx9ck8jO6K5G6UlODq92C+dxQHJYFHdZ4XcllMZKPNrn8xepA/qR6Qz5sDqUEYGXMI93TzZSAYsYam5lvwODA2iBb/CzCPt8QfOHvcWRwxJE9jETgDw008JgmrSTFUuabM/mNY5Hfe+9Q3j2qJasuJd1GHAUDeKNsZwOP0TisoFYEHUNoXZbUugNgBQembBRJHrWSNsqIw5wfhG8TANv0E1dhFQJWPk5tOjeqPWLAGmRtCjicFtRohNlDCZfeQpkEqw30T2B/rlqEoP3gK3RSKugsVSt58OihHD96S8ZHJxKP5yz0YE4yBTsBoutoRjaFNOVGWqwtzxNwzlHKkTcAVi2MKcDUms4kHk9Q3ZGZTbtDHEPTyHpTCNhgYDrg3kK/CppbKP7CZ/62xNvXXi25fPqykE+fvuQ5T8AiG6m1+nQMxpPI0eFUZpNMcsTRbcWiDGwAMvtevpSXf/bnsr28kkVVSHw4k/vvvSOn77wj0eGBbPAEJWDw8VUsiDl+3YGjODV1wbzpz237F17F58eBHb0Ae5g5+P7uvu2fx8mEr/Dn7vh6Pad4nfj/FQ7tzpfqc3vb1b/zLb7iLwRJ2Q3vNLz/w33c9UvDlwetW9UotcK2q7m6HMCXRQB0DfKEYSz2+K5fXcIsuMcWQ4eAVecGGOSpBJg9yhqriLfENO26NWpvvwNTOihmtam/hucagFNkcITsbAP42HiFs+sa5h0QKjdmNd32ELbAIkVhozRV1UlCXQsWU0nAvCoRo2MDrKDrpzrMvGZWIuC/dfoEVFQhCxQgO0CrHDIobPoDBCvZAMD9AvMKzXqAVJNpIuMxXoOGvhLpdM+ElmArNfSrCFhtpYC74Lpm7GaOhIYFNotIWcF1nMlim8iTYis/W1XyaTGSz9aRtOMjBS2LQo6yWL5z70i+czSTOcaPtls5W6zkYwBWxVZWMDsD27iBYPxW6AAvreRtLSl0mUetpCYMDyCLgBUlhTLJ2kYm1dIAq1q+M4fhyAuZCFhoNtnjTP+wMc/w1d/XLg/EPgKX6EHt5PtA+HW4ju3RJ4N/H2AV5mxhruL5POtU6I+hfjfHbVZ0Bpc4YIX3cdIOjhP5djjCiPfrxuTQFntFwKoxsX43NHK8BkCXBrWw4HOCQQ8ud3HEcBVcH5cP2XfuXzbQeY04jGPDujC8V8N/e0zg1//pX/1Xil8TPFCGFR3WSP/kwOyNx6qjtCosqqMYvCUKDPmsKSlwqp+g7CgVZ+e4BQWQ9bUUPWZRpNTKrnNtugchEugC1ASsogOR7IAMqzZOqesCXQ7cL9p/ktEUvB+DV0/l9QLaQ64DUUpn1GXtI1AueM2k0keAAidDddHR878ZsOr5XQCsRhBhr4DUbmRbbJjcRQhuGIUBYGVFjb9KWTpmTQqQBIWtAR7hg8cj5zO+y7AKNwNN+nttEm5CbgdtYrvcaHBe7Mwaw4rFtGlXEbAacTyHNTW0viD8Bvc2gDZHhxLN5xLND8iwAjrPeQU4MxELQ2egoj08WEookicTJKAZmV6g0t4OWO1u+j3QyGVPG1cKg0MYG9eiKKRdbeTlZ0/l7McfyfS8kARW4ehknBzK5MGJZMcHkhzNJZrAyQeuGbozQ0OqQ94NvgaVGKMxABLYOTXhWK09EKgxRmH0bXvO+hWgttK3MSSwwe08sM6gsa8syALAqwdZrNzqfl+vR/he/PeejaBLFOy1v9iA1cBFZxCtbgWs9Om+KVXcX0gMACu3mb4pSPomEHZ3un/zs5VKzXhrIxkcY2NcbckcAL0fxRpbABzx0XUIwwFws3r9netH4Z+/D1BxjS5l2OprfYNRHJ49rWu6M96p38FI79jR9iUM+zam4dt8C1jdvP8ykb7jut+lYUjHTQjwc79QJsxNgBXuoe6dPWDVCf0aM2oIWIWxJASb/N47JTxMbIZrJdTOCt+DYCP02KiPREE9idH1bAoptzqy4IAVxqwAWH28zuQv13OKrn+0PZAqnzIBJ5CgT4DlJf2oDvIh/bkyY6inAcAKjTCPEmYoQAc/YwQgv4nGiVSrc8nLK3l3KvI7D3P5lZNITuJLGZWXkkUZx04ALGsuorkFipgao8g1Btci1QNBs2hTUngd7KXJqJWsWcuoKQz4hm4VtlfLmmlaqE5/hNkJWGkBpZwxAHHAYRqp1xjhq6TZlFIXlRT4WjeyLisWJptatVFKMAw4EoMmUylxXMl33n9PTt98R0YTsKgnNMWBAMI0yzlyiLnBtlaNMTS60ElPMSKCLjKcswBYQTwXbGgzaAF4he49RkmAqAJYQa4DrZdNgQ6zjoKz8IPxgY0D7osXNyXDYFj99PNLefrsguc8xbGgqIxbA6wiOZiPZTKGdgyuFTRW1NK9KlbSXl7K+mcfyebspSzrUmb3TuT+d96W2f17UmeZrHDqcSZbTgTQ6UKH7G18HmsHxemXhUy8UPtKgNXrBPE9seYuwCvcd8I90N/qrv35jvD2lX78ywBYDa/T8HqxkTXMeQLGJ2JgCFgxhwgAKy9sh0BYGLfDZ8oL2583YGXZSicDwtrH+4ihTl5gRMP83GRS0ATE74OZi6Y7NYfZVAbjBVIZrQFWIFdofaz1CtzJYcACt0XEATOAICiltatSdT13MsCKhAxtQKZZRoAdMQvHjVi/Iau14L2BZtV0BoF2AFYKVuUwnupUb7TOgAZkUQG4EnWvX1d0m4a+n9LnW2npDqiM0ypK5LwcydPNVj4uGvm8TuTzKpMmnyuXuq7kII3l8dFc3jwYyxSsrKaW82UhTxalnJVb2YAUYu59JEsgb91Wkm1LmUatTNNIJphIiUaS0L0c9SdoIzGNQbJyKcftSt6bNvLuvJbj5IVMog2BJ9ff9RqlYzRx39I61HMBfqUesF6UmwAQXKebck/cIUpOBIAXc5wAtPX/9nXv70WCxS2AlQKVKgfh434OWDnBwI+5Z1ipGZczrHQtKn6ixwFws+wYVnpuitPoWKAxrALAiufSTcRcB6w8uxzWKR0oeG2C4vVCbshwHsaRYS26r0YZ1qKj//l//G9aBy50HFCFw/VCEM698QgVsLIkiJ1Gmw0DWGU0OQVIzF3Cxvko/mm6JHSKph6Eu+pogFXQSpFVv6EszwI3wLpNpSRgNZckn0gbw4I0FgLjZr/q7CpLNRUtt8Q7pPJ3+jiWTKBLSlDKOljIh2lTT72qft4/IQLvkIrPFqtjEEfrglE1LUi7AUICKBgVALMKgJWUGGkoRUq4NVV09lA41hk4xlbDvbH2BqiZeuzmPGB3y8GrTsNlMErmCxUbmjt6IbH1IKF5jLUV6Dzifw24MuE76GEouwrxRN0NOZOQZVLD3eL0lIDVaArtqozjF0xC+TBC2wadgYLaGeicQpjw5ORY8nHGroQmdP0V7hejP4i7BZ2OdTjpRoFDCBCSSotrX5ZSXy3l+cefyhc/+qlMFxgRjCQ/msvRo4cye+OepEcHIrOxtFkqJRJ8byVxFNSKCgeCONpolE5ygU3AmUEa/6bUvqHqfaei2FzJAAAgAElEQVSGOCDUKDK4XOyCJuGDCyHZ8E8YfAm3uAtQR2fVtefBoA+auoF6kHQwgg5OAVDRUbQDmu0vPmB1cxC9PSHuBZ6vvwNLvOvf/hKAVbiZ7t6/fl1z4+czbIvFNuiOYQUwn/HHnjEvl01knu80WEfhwe/7GUdG4DrWxdQ+mfWE1GNxCCjoZ2liNuzK3HQnvgWsrtPZqe32DTOsvgpgxTFBG9HvAE2fd/ACwUbuPDHcBZR6gDwsVn0tYa3cBVjxcQiSpl1ATEfzlFAbs8GTgF1VF1LyL1hW5j9elXKxaeWTdSp/tZ7Ln1YArA6lzCd0QNrJBQIBaM32zF3PZqeQ5yhghaaWxnnVSNTM0AErXLs4aaS6ei73Rhv5rUcH8tsPcnkYrySrXki03cgIned0zHE0ahXiurLDj045uvglGVhjOPFBjLes+ReN83G7lbxaSUyGVSOjCM0TdJ0RI9ShFQkwdQR9lNZHF/hjBaxaMqIqMq22JfQ1aymNYYV8cFNVsq5qWZcl/y7XGwJW220lpycTefv978jBw8dSJ7lss6mM0jHvB63JuRercxnATd6jOCa7AIk5xuthSIJ/Q9OyBu44iqSsYXzSSAxNVKMWsFikk5YyCLDPAbBKc3Xn1DzWGA52vr7u9iXDgAJ/8ukLeXG+pCsXdDPBDsjTkcynqWQpmmf4CiMadQqDIkwSQeOnkHa5lPbFuawvLujWOzs9kcMHp9AykHIEwX9wFMFIo2pkB1YRsDIWibqq3tQ0ub04+EUArDoRq1eoY74FrIYX6W6G1b49PFzL/cjoTpbYteKQ3+t+bVJMbKrbPt85LhpUP2BXeQ7puUWYO3p+4C6y/umae1vxZN/k62zq4Voz4jUYVuFneE0AQEWlJYZTBkqbADAVHjdybeTrzmqhQzm2CJPm4EgVmJFkXTkjxk3EdKQQYDnAmhqmExvTwGIdZZILgTNknKgkiY97oz4gaIXxanNQxigeAKsKJlxs2OcyP5hwFBDxB4AVQCzjKvDU8VlgORXlVsq6lfWm4lhzscLYtckARDCiaSTJYkmTRMAPPa8j+aLYypN6JM/aTJ7VqWySCU0cMFo/iWM5nWZyD2OI0ARtarkqSnletHJVj+giuEVNg7qcLrCV5NLIPNnKYRbJ0TiVWRZLBugA9S2lSkecfGrLSqJiKUftWt6dNPLOQS2H6UvJR8qw4tpwFr/VM2zYG2DlzZYOtIJ0kUlueF4wjPf7AHNf11ir2EuoKRXgCsNcN1w/DmDxGCBsj8YFGjLGbHWG1a6eq8r6OGClTuY9o8nxDUKmrwBY1Q2aSQpu0rXTACsQJ7Dxuxu3T07dBlhxHxqQIMJa4rb88RVC/o6cQwhYdfcgaJi8MmCllEVztjOxrq7bR8Bgf5eXDB5QKU0sdAewIqKsCKyDVtTqsQtMQTUkAdBI2eniqwi6iwYrqnp9RhThqG4TqaIDGYFhhSQpwaMDxywFOahPg7E7H+C21EABKxvvsw6Fg1iE15BQgDXkCTWTKHWhYteUM//ESZVdRP5nPyNNZg/H8FTAuQO4jAvloBXZXw0st6EbUilgBeCqKqnHAQc6XIsehNHFhfNCl5IuA9yADGEOR8ssB3JmGq4He8QGRDpgQftTjE7YxkbACmi33fKeYaVMOjKtrEtLdk7lVsNE93TAGjT+cS4VRMmPjyUGw2o64zggOqhI4FQwElgdtDAKWSwg9lpxtvv09ERgC4uOA2abfXO6KbELxbh3ASsFGCEMiflvho2ylO16LedPvpBnH/xMiifPZZZmMr9/IvfeflPmbzyQ0XwqTZZIjflijP15xwrMQwOtfAwT41nQ8+BYo41wkpnI1ynwq8aO5lzXzdFbEsE5/psBq+FDfi1IGOC0G1T1tzT+m4kBRHQTdXPCV90gOMTdUagdrNLX6jPkAdo/N/ydsPC8KXiFYE34vsNk6Kb3v3sk8GaNnjDw7j8+s4Le+0MFrK4BTK8JWA03Oz8mva/q+qgbjIoxss9koCt+Bxs2NzSOKim7yoMKHz+MCzk3ZE/C6SOB+04RhXVdlMpEHTQmVH9Bqef+/IWdJ/03bLVfjSHwLWD1iwtY+Ujgl2FYuci4r42Q0ecgVpicDNcQ1meYIIav8cQ8jIHXAStf/8pQTNpKthXAqpJxGcAHmdvFRi6LLQGrv17P5f+pHsqH20PZ5FOpoBNl+UAXiX3MmLpBBlp1fEyAtRZ3WrBnmJ13zqN4lsF9i2EWUlzItFnI944i+Z3Hh/L+rJVJeSZxeSEpBY9jyfKJTNMxXUE9vMDoAfsi/mZpKmMUOYgRKEaKiiyrrKlkUi4laUrqgGJ8k2Lrbk6C7Rjxw7E0A3Tw3OKZB1OdhoaozHCdykbZVujSY7wEGiVtK5uyol4J9BIBVl0tlxT2jaKtvP/+I7n/6KEkRydSZxOJ5zoWCE0VjNUo6b7PEbFvZmlGgfEEpiw2ag+hWRwn8plq23K0Hk5W2XisIrTW+UZHnEYwxjIfT8cc08e6CJl4WDPUrgxcUvs9Ru8yxvQ++PS5XC6h2SZ6TBEMdmKZTVNOImIsx/tVYG9jSgbXmWLUdSkjjE9uNozL4zlGGTMpt+q8Nkoy5qPQGKQUBoGqPtZrZ587wqvk/td+51vA6ktdtu5FvwwMq+v5V79WCNAGuWOfBysQ5qzKTv/WGEJ93maM2WD5DYvGIQDg+Yw+V+21kdbXBaz2AQpdAR3c3qHqg7NhwapljWV50fB6AbALcw8HsXrAis5Npt8F0yk0iNW5HHIlFWLiVkcGXX+oq5ebkRQF6iHN4R144O9Z7o18201nME5IUMLE61HHQU4ETYnNZs0GfZrFMp1lckDACs6kCdlV+L7n87ovKgOs5KT4lgZOi8VKNouCgBXvE0idbGAg5sKVPZWrJpYXdSTP2ljORrk8LSO5GqWyaSBn2DC+gSU1i1tJacyzpUj7ZQ2HwES2ca7GGACjagBQKzlMRnJvGsv9WSYnk0ymifC11GOmLOtIyiaWpqxENiuZb1fy9riRtw5qmcZnkoFhZZqDndir1R53AVYhwyoEnXzpOOCyL//U8kc1rPye+LPRgUgulbNHmxNj+PVmuXckcMiw0rFSzfmRr/sIZLhumCdB8sPYx0OGFZ43Z1iB3TwErDh66C7pJjXD5+sWhhUxErvWw/3xVeq7uyLw186w+jf/6r9sMdakdt26g0L3AF1F17IKnYh2DhC/3z3IJpjOSIICS7UttOhRwSoNdsq28tE2d57RQMNLR10g19XRhaMsIAeC9MGFzxVQ4xkBqySbioBhBXcgfpaxkNB5NPRTG6DKsFLDe7BudFwQ3T0mnkb9B2il1qLK5AZY5VZgFKllJwGCeiqa7aMzuih7wAoMoR6wsuXK81QRdnU2gjsTLKYrAlZtWch2syGCvcWMLS+pOZFZMxfW1vgBjhvnQ12EACl1iNFR1l6TOXAEo+giwCoV6evADZsn7hlWDiL2gBXvKfJ2jNO5GwHWDXQn8lzaPJcGCamBVfFsJjVE5MCs4nGqfk650WC9glj5SGhPfXh4SHYaBCNfBbDi1Qww1U6fg98HYNUI3LwAEFJTo65l8/JCzj97Kl/86AOZZLkc3j+V07cey/zhfRG4AyYx3VNUa0tZh1yCoGiy465PAoBMFd7vgxGuDei63LhsDHAIWHEltK2sIbZvD9U1cCTcsPeg4NqNt+TdnAF7gERf7Iw5jFaCrQXmGujIBK8idJLKHcBqt8jsBZT7YPaLpmH11QCrUNtjN/jqc3ztz1cErHyD6jpumDlHxyVgbeLfTnHHfaLFfQBaYbWRGWkacLrG+tE9Pg9Bp2q4Ifk64/gsWIyWQPXgYktmI/5bR5X0KoTTI/55+ijfXHDt697sJJC3sMKG5+Hn5IVpJwYQJu2Df9/2TOn7h7Lnt2+/N4Fu4XEO/x2+47AY+JtgWIWfOTw7xRJuHgl8FYYVy6KBIL9fA46eBZ1LLybCROguwMr3JV/Du4ml6nTomCIMMKALCb0k0OZrqZpaNiW0Jmppy7Vcbhr5ZBXJj9Zz+fPqoXzUHspiPJUCrsPuyNM152xNK62RTCrt43MzVsCKmw4AIezF4TqCacpWMjCfls/k3cNYfvvRVP7OaSan24WMVsquQiwutiMFrJJcsKfH9jZgEkErBecA8DiNIupWpdxza4JWyWYjk3IhqQFW0LACCAbnUhZwAJ1TMHz0UKkrarkQNS/QTAHjCk1H0NIhIkwR9kY1rCA8jDG8Cq5TUBuFm1ghV4sFwaw0Gcn3v/+WTI/m0k7BSj6Uyb1HEk8PZFNuCViheOqSf9IJRwZYjSkSG+cxnVSxNmDCAoAM7w2wCsLG/B0k8G6OgSLIRgph7hKlkCAwAwBj4nnOiSbS7YBVLE+eX8hyDb22SHKM6ECPJY9lOsF4xZbMBs09lUQHMWE8F3Cm1IYjclUtCnAeEGgAsLdF6wFscgJUGL7ULjtZtD7C0u0vd8fPfZHJX/XVRgJvEyS4PR6yURJoUt7+272+6uvE/7ve86v8/JcFsLptf7nGzmeAuhuw0kLSzad2m6b79owwnwhzzKEG29cJWPmZDO9xV8t0ovCafTvxweMcQesbRpp8KgX1lT7eOg2BMWU2mSnZ20qJkUFzvCfg5PpY/DfG+XSypAceFNjyY1Agvf+ej7LxGgK4iFKOpRXFmhNKAKdmczCsxpJlkQmup5KmXmOallaD+NrKZgPDp1oWy7VcXS2lWGI8HPlbTKAKgBVGAhNoIce5rCSTizaRZ9uIgNWnm1YuJZFFDQdTjShoHaRopZC1C0dAkbUkrN9ACmHTHjrDdSnzbSn3J7G8cZDLg3kuh3lExhUaR6yt2ayPpNgmqq21XsqkXsmb41oezWsZxy8ljSAFo8CJkl/6RjEbrreMBDpQ6XnBMN8bruXw5z6OGea/3N1tvNP3LdWHUuKE32fWyqMtAavbGFaOebBcNsBKpWL0Pf0znDAyBKywBmPKKWnzGPUaGFYhYIX1qgAYiBJmI9exJzUcKHh9fSRwCFiFOfZXia3+Wn+/MOfr64zdTxjmx+FPuzrij/7gn7SddhUeWqJ7LjTnnffe3rY7EE/fbN5JkTwTS6ddroJMHMXbcWbQ5MJZKEg6lCJnotTWzexof8bmobgy52FVVgvvT4ZVO5UonUucz+gSaF4Fqh+EmwxAyMMZCVGUdCdzhh0zIPAIbAgsJtGuqYlpSYB5RP0isAnA2lIh94SjgRE7ibpIev2XELBCQA9rOm2o9WOB0HcAEs3CEclpXRKsagpoWpWyLUtt3kI4lmwaVa0hEwNJKA+1T6Z3iyq3ug2OzcE8JLME/tT1z8UZ9cHvXXYc8SarypIz/zePi45DuD4RRVMlz2Q0mcgI2jsYAQQ4MptJNJmSSqp3Q0dh2CXAiMHVFTvJaZYQsIKGlVPl+/O5AUCwBbmXZdXteDoaiN0FrDX0UEZw+jg7l+cff6IjCgczmd87lfHJkbQYZwSYgxEFbjYAUUGPhVaKomO+aVbY2Tg529M+VUAem5YL7FkCYXPw3VoRSJIU1yiZ4QMdalj1iYIz6swyvJvhdnH9Pjn0glGZVcquwntqgMOGWwYjgbpZ8LIZOkHR/x0Q4N8uwOoa4PElRdf9fXwzVEYeapmUz4Li/MG4cSA8io2OG5u53Thghc2M2ijs4u/TmkLSpcXWEDjiWkJRPYImixpEeNLgMQBfp9OpxWunTesD18f0Xfr/teRyD9D6OgVLuB6/BayuXd07NaxeF7CC6LrUpcSdS6Du4R1YaaPO2u41ictuJLpfZ57YeaLn93y4TkPtoR4E7bsPtwFWLFGogYlHB11f7QpDHBuvU0YQEvia1P3LdSVP1pH8eDWVv6geysejIznPJ1Kwq+7JXjCC7lsO4v1WNTas5WVanXjuUuYSBLA8NkCrpK1l0qxlXl3I77xzLL/79oE8TguJl89ku7nkqKWOwWE8bkw3wITMbh2xp15TVSqzG0x1EcmiSPJRLDGYT6tCotVCJgUAK4wHwI0J7s4jOieOQBXC/w2wIrhttuAEom2MgNccRQIaT4gnJQTsazaSyC7AHoXRRDQ1CVhtZLFEc2kkk3Em333vscSTTJrxjCyr6YPH0uZTKSqNTZpbNmRPY8wR+2cSoXmiulNxhqRKaejKQBix2QPHLDSxoMvRC/IqkM/9GuLsYA3gqOK+YAwBzbsAK7QMz5cb2RTQ1cLYH0YkAfrBnQtlW00NTTWCUfCVTlbUHdRc1It+3CNnc0RkhcPsBfma/huAlbpLu6i0FWV7NIj2Jer7ioevDljpOPiXZXjh3NEcvu3PPpD/deL/11E03fQev0yAle+5w0JwCFjx96wh3K0PMrE03w4LbjazfXogaHINP2v43yFglXUas3pkXzdgtfMsBP/BUMstSGVYENvwnMKMAV8B9CPusEkSvA6xA3qz1PwBCMGcXgXXAVhBHByADEYCnWFFUw/EXMpv9OtdXRXNQKxjWDk45ePJ1wErVXvQCR3Eh7qqOE0CwzIIrAOsgnZVmo2oY5WBYUXAykYU0WOot5A5luWils2mluVyJYvFkrEb9RjcCNMcVCfERmOZxZmUozEBqufbkTxvE/msGMlZE8kVGFYkEwBgbyRqCmVRRbCgGEmFxj2kfACeQOy8aSSv1vKdeSYPJ7E8OprIMUYXpZKUWn8QYNdaFxNPJWp17CfrheTVQt7ISnkwbySPLyUeXQes/JaxfiGQtV90XRdcz5AagiHhSNswFuGlAAs5seQjiTSf04kjz51VH8rc1G30E8fngJW7BIai6z4SqDm11n8KnqKZ1E+5aK2oeyT/oC4LGFbuEqgj76jBoc3ZA1aOmygxQUcCuSd5H8VGvG4CrMKRQL/mjr0QlLtFEupVYnPYpBzua/hZeH9eCbD61//dP27VpU1tFZEgELAyjSFcBBWN7j+uDwDWeXTNKY7Becdd3QPpjmAd2JCepyOBGD9ThoGPCqowZT8+5TcUgBUQaKaTHL9DMpVI0YwlDhhWBKyQYJLFhRu3C1g5IwnvhPdKaiTkIjWCFEErdeXzQA73BuajBKuUEg6wCqoXeJRKtAXd6tsHxeGyaIAQkrJet2on3GlPAEkNtBEAxoFl1VQErOrNmuBKA2cg/I4BVjxCBIwh42Eww+0PJ66vJvQKRhBXNICDEqCktytg1SVlgWODjmZager2m6YrRoc5nD+uFx4onCvspeHsNx7LFiwrbA7m+rOl3pNK1bK7j40AduOXF5zhnkzGHAnkfLeBK/2Cvhuw6phKZpKkz78lZGCj1bieG5kkqeS4d4ulbK4WKiCfpZLNZ5JMJ3S+0LWgLn50b4KjGg7eAD+dmYdLX60bNUf/XLzRnCFwvhakPGi5QwSTAM6O9IKBQ0BKj1/XcXfPfMTWLWBtlEx/vgtY4Xu9S1iXvuzEGYVvsRH2LnB6PvrA/+0GrLgT3pCw63r7OgCrsFjHelYNhJo088qYrA5WMZEJ3As94DMxNW0yfezA4IPcnXVKO8CqB5PCTlUIWDn4wGHsaq3jQTYi6usMzw02q6OjI6NL978TJs2dyOgNu9cQKAvX1r7EePg23wJWtxWEd4uuvwpghbydexSc5vYAVrrsLH4EgJWKpOIRct3J/nkJAathgRqCVncBVr3LVT9K0bNmlNmKJ4AyABCsJbNbiwvE7cV6Q6eibbE0wErkg9VE/qp8IB/LoZyPJ7JKcmmhRcm/lmBqNWd/Pc8x11//AZnFqY63E7DSWBK1jeRNRQvvR/FGfv97D+R33zmQo/ZKivOn0hRLjlXg+Gj3HcPyO5YEgu3cY6CT0sgGlvQp9JwgDdBIFscyiVNJ0F1frkWuLmVaXBlg1fSAFcZHTOM7hluvwWva9VegBZomTILt1oJhBdCqB6wMYGpFlqu1MtUMsFqt18wTD+YT+f73viNRnko9nkp6fE/y0wccsSy3cCtU/UUytcxZC/8G5JMl0LBKJMrAkNK90wErrA8AVtC09E40iksm5WCbJYlMxmNJ80w2VcFxvBDsdNYeQLLbGFbI8TYQUK4ACEI/LKIoPNjYGAVEUxQjz2DrYT3p5yPrU+F1OjxZroiCE4xwrGc03LB8ijUKMTAEVEoAz4H2F3Wv5uKyJsVNyf+1/Sf4xa8KWHGmgNpcr1J6XP8dZYjebFsyjPX79oLb4tOXO6pXf9XfBsCK6/7aKVv9YoLjPhLozJ++IL0bsNpXcPagQCt5hkoorAhfT8MqvP/71sfw1MLdEJ9aoRnRNgSqykoNGQCqg52K3Ne17TSXjdSlL88JeGdJJgn3DU0DkesmYFhBqQ59D8RZME7JZkJ91KFknRkWJ4SC3MuldQBWK/ESTQ1j7bCBrfsS6ir8rIZoOkG2koQI6FeBYYVRQJTGYHvmMH2AGx7rCz3WGoBVNZKLcwXcAe6vlyvqD6JmhxZwNk4lytAAUGkZEDqaZCJXbSzPa5Evmkg+q2J5AcCqjTt9KlxP5gGYTAELCMSMjr0j1FJM6kryYiG/9fhE3phE8uAglxlK+WrDUWloWGWJMnhRU1eS0kSkWS8kLS/lYVbI/VkjWbKSeATtLmu6GsPK7zvXmgFWin/1a431FvazYEJgOBa4D7Dq1plpWO0DrLwexnGolMp1wIrmG+sFrxNr516tw+op3TNuAqyoTzsAx0LACgiDi67fBFgpM9AcFgOGlQNW/PxbGFZDozZfy37dvg7AyvP8MJf3e/DagNUf/w//pBNdd8SdFwAPLvSGTLMUgBU/BAmr6QPg4US3TDcm3YA5qdaxEEz3yMbu+q68aeNwljMArJBlQd/Itb53xkUUSVcxd/yt2VUtaowB5jKZHUo+OZCyASsGhb4eFxYRQDPoNKHzBSYQdBKAJDN9AEyNFCTFHG8jT15AhPNCprO5PHr0iO/xxRefy+XFmRwfzuU7jx/JvcMDWoBulisZjycd0INFfn5+LuvVSmaTKUfbxnC7s8Q+LNAcYGhgxY1iAce3bSQGwAa2FdBtBMpNQbtu1ZkAQ6iULTqv0GKqKkmhewOgkUw1DefdQ41uJEW7Nang/bOil51rBHQyxXZZcD74oIt5d9zIkW5dcCMi+gQ4Ux0FpBc02FV5Rs0qwffSTCKIpwL8BBjE+Wu4czRSlYXUOKct6PcpGR1uUe0bjgav/YCV9rw7vdtuf1PhW/+jnXhOSQA1RiceoCLdD1WUEWMTDWxYAVS5KD/pvFzd5hBlyVkg2m8KJxqU7Jr0iVoPfOqR2P0Jd2GS4PojHf67Tw56oNHfX7tZ+wraXXCqTwT8ShpLytCz23uk9pqbbLFNWyQsQsNz6BkWzlzYPd+70ssQ7OnuZhcXtED29R4egz8HTrv11/qGpr/r0GnonBNeu7sBK39WXvU8/H7yuAXFqDI0/R74KKA2jiCEqYCor/F+Ret6QmPG+Zr7jmEIWoXrCc8+XLG0M2R6e8FXvJ9uKPvBTr3G7g67/wrcVnDddc3Cn4froCtOORKpDYebujN3F0S3A+H7jqF/vnc/d9/5hAy34VrV0KIKi75ew693X5+7Aavb3kP3BGUrI9ABsILjTwQr6m2lABaKdg9tgR8AkkQHrLwhFYIG/rlYP+GaC5MWT1L9d29aK8Nup79O9wcdiQdgRQ04HDM0GdERxwWOEzrQlstzuVwX8vla5INlLn9d3pNP5Ugu84mU45lsJJGyjdXBVn3N+drO9MR0MR1nMIVCsoi20P4Ypyw6UP2jwyxX5/I4b+XfeftEfu+9U3n3oJb28ok0ZFfBDjwlsyqHgxzAoE2lzsAQAcY4Oe9KK42byxEIawXZRIqCpyhltFqInH1BhyaAZWBXZbkJ9GpnTcEc3sUwcmCcQfcysoHwCJtbYFM0dJqCexaKImwRl1cLjgXifZarlWyKjRwfHcvb77wl88OpxJOxJEfHMpofynYypzNeC2auyS64HilHY9Ckoqi7CheP5xNtXCI3oOsxxmO08ATghFwA99uZwRxtT1HModuvYNJtJJ/wmRs+W9hGSrCunQFFjSl7JiDmb5ql+nAG+5ddUUYOjP0Z865rfrgEhjEovLmlDRC9D54vO2/v7mf9+m+8DmDlOV63Cmw09C7A6lbA2/aw2/CufblN+L274/OXuTKv9ppfVsBq3163ew8sb7emqP4s0FAFo4PAgO4/nuP78zGs026+mq26ZwZOfGRsdG7pvtZvFl2/604BYALYjWNic2OEJl3JlwGwhtnBslix7npxdiYXV5cEqzgobrp2/hkAJiCLMR1POMkxyydyND6gZrEquQAMB8MqIUBVrFGXqE6zj1ACqAc71fNIxE9nwOs+pVIgPimM9yELxpSUMfJMwXbELcrJJNLAYKMCMUIdAgFYTWdwERyRaQVyBssLm/xBXF6vCtkUjVy8hLtgIwUYWiIyTjMF87OUTYtkjKa6SssUVSPreiQraFlFqVymM/npspHnTSIvK5EFtj3GbXySGmSgJoMrIiYBMKaeo9mPnGG1kEfjSP7d778lB+1a8lElGQTejfIBgi/YqGQPtWBpQYsV9W0h03YlJ3Ilc5iPJBuJRpbjeuFv4CLrMt4AbR7tA6xqEGKMYdVr8+5qivn9VxaSO+6ZWRwaEQOXwW6E3YDIcNzQG3H6RDWyLdedhhWJD6pl1MV3BYf1t/FNZUHZ+KPhKGH+g/qYJiMUT1d2LgfJuWFQNFwa3E/+1fd2wMoZVgRIjTWI96bOrOX1pEl0Y61ovJhkkx3EMLZ02mI3PKh3xe+7fh6+7d64ZuOhXd30x3/wj1u9QS7ejQumY4H4iodDn2XTSLIA58wnMKUU2NDREH1jBUH04igkTB0Azr54+DSdKQJLyrDy0UAXQA0TDKfYoZ/qmlYKWKUCt8DJ7MgAKxV5A7OIF8Bo8HzWDYygKCZFjGN2+uCAs2oauSo28rMnT6f4AfIAACAASURBVOSnH39MrYbxZCI/+MEP5OL8TFaLS5nlmTy+dypv3b8v9w4OZY6RN4ijm2j5ZrWW5XLJB+vo4FAODw54WZRtpbaUuygjaOPWozPACmAVgCsCWDjGuunAKgBW0LoCYLUt4S4IxyDItupIT7fhdOAiNGggKGvPiyHR+E+lIYIKT/jfjstYNR0Dq9/kCFIO0G8dRYK4aCotLDXHAKxUv2pLwAod1FxGAKwgxB7HPN+qAX3eGHhV2c0tY0MaI9ha14IBjuvj5oLZC33qdBhwpRpWDiXYOgzE8jkKakRABkS3/aa2rrk+GWuqx0aUZUhbXGccmoiqg0YO4mlCakGpgyI0idj9gwPdpcrtA6z0/XatW/nfhM79fYdpY9D1slzbg14XGLqN4G7Iaii2vhNkB+Nof3OA1e4Ikq5/ZxLq+bMQsu/pNex1ufh9MuSG1rd+dp6oBHdtMBL4VQErzPebfUM/ttdp5fSAiD/D/ZH1Sej1ddUfb8hqvQZ+chzIhnSDsVJPQD1O6LvtK0vUcWj/z/RVXxWwCuNlF99svWno6l0uw/2iu047TY99u+43C1iF1z88JiY+vEDfAlb77koYXxywwloKR76UEazj5Ritw7pN0B3mfoz9DfodOfVBytW5nC9X8nRRy4erXD6UR3KWPZTPNrVssqlcVq0UACXGUxN8qhWwog5Hb9Li2ARhIBupQeMngastx6u3ZDxly0t5dxrJv/933pRfvZfKvXQp7eq5jFoUJpFU21jSUSo5ahF0njclgSuM5SmSNBJyyinMhU8DorSVDH5zWP9FKbJYSHTxXLIt1BYxYggJyZgCvRAiJ8YC9pJrd7Ll7zCSPtPQXWLqhrcvGxVbLxopIbyOMUCw1JYrAlbY/8F6Apvh9PRU3nrnLcnnE4mnU0mPjiU6OJJ2MqMTsPZCPO/RPFALv1YBq1IBKzDAOMJkzVC3jkeegLfA2J/fc7AMcF78SgZozMLyrvVzG5hdkx2I41RR9I75FKnBjkKH2B+ViWFRl/dZASvNr1TLTXM5D4n6fri+pilmgJXjBJR36PKUW09j7w9fF7AK46Nek7tHAm8vOFQL9q7rHz7Lwz3hdQqa179Ct7/ibxNgtbtD97lmPzIYTK1QD1PB6I5Rak2fEKwKm137r+Q3D1jtAM6I9Qa2kXmZp/L5+Qt5fnEmTz//nGAVfo6YkYAo0LGSzIGeI7rKLs2zXMZxJsf5XPIETq05/2I02F0CWfSzTFEmpLuxgaShgBVcvgHRqMEDJ5VMD9oBK8Q4H9uiFAoF3A2wItMqYjwECwrPIwArgFWTSSapaVj1ubeOeiF2rteFbDaNXJxDrF3HxiE/M8vHZFeRwACr+1hNp0BwAJN0U4us2rgDrD5YtvJ8q4DVFcTR6WpOjhn3GzDoMBIOAwmMz43jWDKQKTZLefdowoYMAasI5AfVbgRhBSQK1L3OsGog2A7dq+1aZrKSY7mU6WgpCfSrRoEwvuVrHvPZ8LsFsAIRxQGrm7SmfO2GgJUDYWighIBVCOb4v0PAamdcDtNJdwBW+h66ayhoBPCoB6yGDLCvG7Bizt8ZEmiU8PPCV2dYeRwexuO7GFZ3xe+7fh7GlVcCrP7oX/wXbegiAcQXYA/YMGBZAVVlYPNRJNPqcRSyd/FSVNFLXwetSKJnAqm2xl4c0ibYHANBKyaLxW5mL8zejzRxe6W4tRakBK0IWCXUsgK7Kp8eSFmryBuYWwg0DQpSMGsgQAfNHhF1cYG4p8Ty0ZMXcr7eyKIqpRi1cr5aydPnz+RyueACe/z4sdRVIdu6lHw0kqPxWB6f3pPvPn5L3r5/T9K6xFAAKZmX5xcMWmBXnRwdyTgfq1ONjW/h5rgIoBfPtF3lOtJEG4AVZof5b8Qb/BTJGwIf0GT8xfgeEPWqluZqKYlRTX3sD2/nD1kHZPn3TKBUF+1WthB6t5SLrzMgRI9ZdRh8gXdihnaTkfrG6YSjgNCvUsBqTB0rMNa2GDvIcoJVEfQ62i2DH0Yc1G5W9cCAxPucsB+3J1f9A3O9YPY+En5CbTLvXiIBHTKsjP2H7g8/054U3g+uO/tGL9aiIGM4w2efQdk2/j4COwTY9cV9cW5ruSvl94FV9nkKfnd/bgOs/DN64AFJiJ+JIXDXMosejNkPWPUcsdvSu583YBUm2+G/w5EPX9O7P9fZbw+GHq/8e5gJ77veDgr6lfhmASvGPBY8Cnv5vefX4XIfYIr9j/cBSf2dHDJ8ws/AW8JSOSwovHbsrkDAZru2Psz84vay4Kv91Bk6w42N99M0OcJLc9PGe/NRfLOA1W2A27eAlYl+37JEvMsaUtS7GIkiwsS6a+YlGNDTvVM73XDJm5D5VG3O5ezyUj47L+SzYiIvpt+V8vA7ctGmclaJfHK+kJcQ2E3HqrOI5hCd9LRRQW2PjkXLZIR/8fkYIwPwgliCpD0r1zLbXMqv35vKf/R3vycP46Vk9QuR6kpisJ7IjITrXywJxsbANoJeJfQ02HxCe1rzFQBWOu1I2yo2WmLs95tCRqulxFfnzEFGIzjitSxy0hT7MgArNJPgyLvLT+6HuGCrqEWQCq+3Um8UrIKQL8ZVyrqW9aaQDQCrppHCTEIePHggj995iw2qeD6T7ORUkoNDadKc8grUd4F0AWOZFYwmnouiroawO1hwHFc0hqtLQyD3TFTLA+OCXpBAh5KMIMth0HumI9a1RtDufnobYIWciXGYTn5aSPCQjWEFRkQoEaEOrsw4bD3YhIF6MRrAqbkB/pPSF55hEfMygXbmyt88YNVdCWNIDwuIMPd4/UjtDPJXe+XO/mYveZ2C5tU+5dV/628bYMW8R1dw1xxlTmTfc2kPZwRx5+OzqtcsLGRf7Sqq26g3uJi7G8PKXdP1efryDCvUDM7y6HIZ09WpRq381Uc/kadnz+TzL76gHixIBvPDA8kw2dE5HRugVFaCiRbkDWCWpBLLfJTLJMllNpvLeDwl17Kp8CxHqrWHyRF8F1Ms1P3TUWpqv2G0OssIFnUyD2RPgQWjQAVHidlM0cYkvgfASpswLT+LelRo3JNFFst4ksl4nPHfYMwyQprcCF5TbCoFrIpKFlcbxkm6C47HMh/nOtWDcbxRK/XITLUAWMF5thJZbUc7gNWzbcI98Gob6Vggaj82aqDnl8h6vZE4HXNJpIjpVcGR919/dCy/fprLIfjJYFdRI0ZXodeR/E+MvxO4rwlYTduFHLXnMpWljNqC49VdQ97e4VUBK2+Z4vWudRjmDA54+vuH4ukck7Q60WPT8BnQppjKY+CPA1Y8rVcArPTzO8wtWAf9VIc/a/zd12RYOW6izDHTLgo0rPj8dRT5PtftwLjhVJbFAT+mXyTAiiDxH/7zf6QETq41PJgQpVOAAQ8CHgoiw5x3h/OJPXzOqrBkYQesInKvFwdOZNBI4ggau1naFVUqKXZtGwF0PTsmLa5pZcKVflE70EqDAYCpskmkbCLJxjPJJnOpt6BoAt1VO3gAVtQMiNGxhFaVOutVcD7YjuR//+Ffy9OLKzlfLaXNALpkUkHAD8ynSJigAbkepynFukHHn6epvHn6QN4+OZb3To/kIEtks17Ly7OXEkexHB8eyQzC4d210UJYg45a1Dvy6cUqh6aZlKrmF0c08HkcS9BklaLrdBWsybKKgMxfLDg6qNe4FxrE7DHnnl2bCIHGBNWVnaNJMJL5HcAqcLFh8MZ7c4UYw8o2RbwHlB+S2aFsMUaBTinm2bFR5BndAtHyBfDJsUR0Q+uKIwUQk8UB4CHLEZRNCNxHPYaskP2bp+mJkCl3HbBid7NLFfX43dAGoBV0XvGnA6zsQ/hwWxDD/WOXqQvDCoq565I+MWZF3gEODl4NO49DFhPvgNZAxo7zzT0MYOH39L6FbpAOvfXvtXutLEDZ8xMGZU2ulZL2KiyhnxdgNRwbGhYfoUZBv9noyCM7CBSN14IpZBj5s2gq+teWmHfarzGEvkaGFQFPAOu+9gb3ievTxRj3PwQ9I+CGnw8ZPuE1QBJWAeHfAcv0ja6tlRuETr7pgmMoGu/31QErHqs/n5Z5v94xffOAVbiGwoToW8CqB6yG98z/259vv27h+iV4oGa1UhlTDYpNZCajGNgCsMk4UtGUl/Ly8kI+OVvKs2Yum9Nfl+jBD6TKjuTTi7X85WefyycvryjADnFZNppMh1Jjfs8C0rip6wZRHnsv8iWwFSE2mxULOa2X8vvvPpD/8De/I5PNM5HNc9k2S1uscFlKJW8Tia5WyrBCY9CSY4w2QCwdmxRE18H0IVMcHWqAIMhrjGGVLC4kwTgJGFYUXQdIh4YdAC+1yXYGcbcObRSaYA1mN/AHvbBqS3YVRmHwFULrAKvArgJgBY0YNAoxpvfGG2/I/TcfS5WnkhweSn5yIvHsQOoYV0DvKw4bkgXOsGfMNfFnfBaaYbBS7+49cj/LBZI0s8apMhAddKMmMMX21ewFI5RfBbDS4OEukHsAK1rU9wy7HrAyGICFGA5QASsfvdMmpJkLaUTV+6hHrz0ya0jezW/eH9yZZhug2sVBG/XzV3SAuYOCX3dBcgtYODzqbwGra1ck2L323+Ph3uH73/D+hq/eJ6Tu3/O8h18JhViWHBhjeay9IaUIvq1u6Gw8G6GBjW4uRn0+mD9/ScCKeT1iojm0uUQI3m+5XsnLxaX88Gc/kvPVgnUFQP7pfCbTGQy4oN2kscrPGWAV4ixGrvEHmoFp2Uq8hYHEhKAV8nkA9UmcyCSfyHw6578xKghmVjgOiONI83THVEKBqx6w0pEtMxQzcNAZVij56hKAFTT+NP6jZsMYXp4j/o3YfNCpIge20DQoZbNWxhSmVfD7s9lEDmYTmWFCBdqEdJDfSuUu8CAKbBDHt7JuIllEiVwkU/lg1coX21ReYop9G9ExVw3JdAIG9edqs5Ykm6g4OYgnm5XMR638zrtvyPdnIgeykTRSZpWHA/6TsR/xE3sRWjFgWK1ksr2So/alTGQpsi3UedW1eh3gNDb1XQwr6wuoPuAAWPL91Besr1GvxUPAavg8edz09/DnMGREvQpgpZIkjlfgWYBeoz4Xw+P7MoBVKLo+BKz6m6FblNc0Ya61r9kbxphfFMCqu3f/+p//Z5r7cxsFYIXuFlhWGUcC2QXD2mVg0vlK70TtOlRYoa5hyrQfQBlV0ISizqaHggtHZL4LlgG6j0SkE1HTB10vdj9ipQGVhGap2kQg/5Dm0w6wgngqzoNji2bNCbS5ROFK97dI1k0jF+VW/urzM/nk5bk8Oz/jz+NxRkAC4Ap0sojEO2CFwFPVFD2dZ2O5n+fy64/uy6PjAwbB9WrN+ejjw2NNZGskvQrMXQOsGOltFJIL2gArG2HkTSHIpLaeBKswImd6VwJmCGaLFxC5U6c/aD7gGlNMPo4o0gp9KCa7xvTieKInLQZYaaKlf5AEOkUSgBWCb59mBb8JthpcI+ZH1KpqoSkRglXMnN3xIOH5I+FdQk8EIBnmydOE3QAAVpgtJwgWuDPc/LD0aw1dgBCw4loB6GZOft1oKpFmTRfxapvcVyFFPsnaSe+SKhe+7hhW+pk6EmiTeGZT7cHO16ii3reloYHQ6R0aVv17h0CVrSd+TqChcS3D0DvXnVM3NtoDOtjZftEBq5s2E3w/BLT2AVYciTVGJtd3R8fVJACbrINxYaLmFrDXZri/ZsBKO/AeX3umnoNYHeA0uLeOH6nZ/M0sq65g2TNSinUKN5zwz95lG57z4DjunLi7O+u99TeQAA6fpe4+QbjUkqLhGgmT5dsP4ZsFrIafvVMwUL7MhK+DQvLVAbdffg0rX99+zsOvLqAdJlH6HFPZgWYkiGaliT8ncL3EL2zRbBhJBdAKnd9mScDqs5cLedHMpbr/G5I++lVZjaby4dlC/uzDT+TDs0upsimSCXWjS2IadSB3UMDK6LAdZQn7c8uuPcfiUSBFW0lWZ/JmtJF/+Bvvyd9/+0iy9TPZli+lKhdS1LVEbSRTGcu0TUQWawWsmKtghDEmWwt/CVihpGQPRZtZ2P8j/LMoYBEl8cWFZNDOgrMTzj1paWeuky1wfVZzGx1HsD3JZRrwlQ57fDkBq3IDfalKik1NwAqC62BZbcpKKjDI4kiOT47ljYcPZX7/VAoUVmCTH59INJlRA4X1IJnMI8HuhIYb8z/bfcGo38KFizID6q7IuwkGA8A6svtVIgK5KJ93Y2LpiB559sxVUGzeutMGGofDNYT3hb6HTkpSM8IeV9W8BMBEVjkBKxvt65pgXupr/FagyvX++rFAlTTYKQtUG8t+Nwn0C183VL4KYNXFQdsjwtjC87/DBequWHSbfuLwfL4FrK5dkW8EsNLVqGuuZyjr94YNE8pb3MCwuuveO0DrgJUzrF4HsOqbwbvXxnXpWDf5ecBwIU2pW/fkyRP52WefyM+eP5UauskwacoyyaGnh4Y5R8X73AZ1EbSiEKtRl7G2ghrIGkZMFQXYjw6OaIKBEb08G8vh/JDTMnkK1tKYoJWaLgQSHaiDAhdUdRPUWO7sF58Y8vMAUK8EDpEKrqylAlZu7IBzBLNJnZu1ZvGRQ8TmqgKLS3XI4ASYT2CAMZWD6YTECuo2C6aItgSt+Np1oYBV0ciqHsliFMtFMpGfFiN5tlWWsTOsUB87YIXriqZFOlYCBvQt2/VS5pHI33vvkbw/2RKwyrDveC3jxkFk+igTBYZb0lZkWE3aCzkWMKzW0jaFJGb6w1rZloHXzD665ySCcE3yGht7+CbAaii6H74vjs1RiGHeEeaTYf4ZNoC59xerWzWskL9Qu5FTUD1g5RNqYX3xZQArkohM5iQErHqpGG+RcCfYqRV4LXzHC5+V4N+317F3a7jeHUP65364N/lP/J5xffzRf6uAFZ3QOO+oo4Do/CNxgIA5EhCd2Hf3PQePvHDXhmPXhOeC1WBB6iQBGbM3sIvmQr8c0XERMCYmCpD4hSItPBgV9GDsgFUzSmVdbkn9B8OqQRIIwIr6W7UKK0cjqURtrhswfaSVs6uFfHa5kB+fLeV5UciiWDN5izLtSFIIvKllnGUE3BAEklGkYt1bkUmUyFE0knemmbz38L5kGIGrG4JVB7O5ovhuU+9Bt2NYYQxNx8YASDnbyUceSTvsuhMqigbAikg0YEUkeWBcARADJR7iqGBdIVBCF4LMrJGkAOcgUEiB9YqJo47KGaBoAm4AffQe6D00Ho/au1JLwpa1gWwELXFNoQ80O5IS4BQSbDCpIPaXgaEHDTRl5HnSBCedoiqYpCKpdgFVoPhDFwYPQNcXfBfSdFt+JcDKqPgEbKwzbuOrmGFmoOjnwgzyUrk7zeYV0OqCGGlRBn4FFb6u2R50uDkBDQEr183Q3w4DxDBY+IPbJ35uxe7nda083gWsOvon1p/N5ht0d1ey/PNkWIXHNtxY/FqEiVhYmPR6aArSOXDsIBZNJPd0n72guBawv2bAivBxMAHoCZqz7voic7fsMfhUXVhvAayGQX+3aECcA+DVp436uUMA7CZQp092b1o/r7Nh7XuPL8OwCu//XRvucBO/7TnY92zedX7DnztgpUxbsGF6ht1NSdNtccTsE+56fPf+3LtuP2/R9fC8h9cgtJsOn3EkL+h2Y1QeAIjyhKFNqOPeAIXw/QLCtkR4lnK5vJKnL5fyvJ7I6vBXRO59V4rxsfzs5Ur+30+eyMcXC6mSiUg2ZuxHpxp5ALWMullZGw1kCEXBj2IC/4HGEgCrRuLFc3k/r+Q//v3fkO/mpYzLl7LdLmSzuZLFai3jKJPjaMru/mi5kREKGLWpklGm7CpqS0F/ygArRZRsZBDCvQVGAlcSvzyXjE0pFcgHzqMmz3o9sA9rXmeNM8srnO0OnIYQUABYFeuKVukoiq5WazYt1+VGoPc0m8/k4RsP5OGD+xLPplLPZxKBYXV0LJJNBAIDcD+FhgnyjxE1SNRFSZlSylYiaZysV9wflR/odExNR5IwFkWArUmkXAMeL5N/MpT6ImffIvd4HxYg4b8pSGvi6Njndf0pYOX6VTxmA7SstaXcFI6Eumitvc5G77ylRsCK4dTZ2grbaaMBKWdvuPG6D/GrAlaagPWRIoxJ3zRgFX7Wt4DV8A7v5pU3rd/h2r2psOtfvx+wssy/F112k+8BkBXun7fvbzYCawwragSBbMDl/moMq7sAK8R/Gisgrpuz6eXlpXzwwQfy449+Juf1hlMxAKoyjCdnKeMnge8kplQLZD1QG8GNr7LRa5xXAoIpxv+qRuazudy/94D12GoBMfBM7p3e41cwrWaTGWu8TibEmGMOPvlIIPYCxaq0RmB9Z7UeR8FJElAW1hagExReyi0BK8RbvAivQX2kzVhtrNa1urbiL31uCOZHMj2Ao2Aq8/lYpnAGNBFtfg6Js2ioGGDFuN7IshJZjmI5j8fyYTUiw6oDrGKYmOn0Cj4I13BTlgSs2OCFxE6xluloK7/55n353ryVw1Eh4wRTUwbk0SDElgC7F9iZAF5VEm9XMpUrORldyGy0lhFALBNDd8DK11wXu7XYtzq5z0198sfj4L6RwDC+ef2E5elAWAhYeX4R1mGsvYOxuVCa4FUAKwXM8HnXAathw+DLAFbeEOnXmJJ8XKCf1xIkC5MAcgJDF4uDoLMvrtyVP79u/nvbHncbYNURf/74X/yjVi+mKRtgA40AIIBhpf8GmIW/PsLQs50CqjZXgYEeFq94Q4wOSgCCtZBaK7uGDIKA10dMRzonQJ3bhYCeirG7KLtqAoAZQup5nMm6hAMgbI5nkDylLgxajA5Y4cGuYX2KBz+KZFkU8uGTJ/LXnz6Vn15tZIORNgAomBvONVgQGELM2WK+uCIghCQsjxPJRrFMk0wOo5E8jFp57+EDBjOcP8YBQS8FygdkviqhL2FdAusoOvKP64iAqGQqvSZhQuYifZbuGGgGHT0bHYRLI7QXKN6nrn8YLUSwyNCNQOABiIWkG38xvw2giyMTQPhrXEG+BmgzF4xiGTYq5rO3pu2DMU46SOpmAMCqmh5KgeuHEQaAVXkmIwR2ivarID+LswZBuqIFLT4AYoUUTjXjQgZnWz8eMIbJZl9Yezr4CoAVo5nN8aNbYYCDlR28TwpYaVLMloYhCEhG9Xr4mKCLnOtjRxyr12LVjcmeyLse9M7d7w6GVRgwh4CVAsjDDm6X3nTAgx7LbuBVkEZX1i4Usj+k/LwAq3DmPEyk+iTO7kUwDhZuPFhX3s0Iz0xn0dFhgeBj0DHrmAiqyXctIH/NgJUnkd16CWerBwCmb9p+HrhzSMTu2gTCQmFYNIQUZ8VnvbDRxMDXjl3lwUc5YHUzx+GuDe3Wg7eRyOGz1N3fwOXyts3u9s/4ZhlWw+MaAlboCnsK9m8jYDUsjkJQCj/rRgWMKeMAJjUP4dAGdlIrUli0g2RsQg0OFc8t2ItBVXAli/VSnl2u5bNVLGfJW7KavyWL6bE82Wzlxy/O5fN1KU2GcZJU2KlDLDBWOPSgNE5yE6FIObjfUQJnOzyDiMNbyeNGoqun8ivTRv6T/+B35X75QsbVubSykdX6SjabQo6yqRy3udQvlwJ6OPdjdsRiAlajNJEtASe8o9llU5tL2WP4WxWFRKuVpC8vJCWzGlBRwy43ASuOEup+BlBGmfFaiKiIMDr0jbSxJtIKWLVSQYQehU1Rc+TkcrliwQjACkDR6b1TugOenBzTVKU9OZLRwaFkB4fSprkUAN+2GAVMZIzuMtwWqTdqTCUDo2g2QYaPKUQFRZ2POXTNSXTobfSf4GHYAb4jgNwFWMW41s6wstDHXIwMq669ZcOf3srDndE8qhet7dlV+hzregHDV9Ne8xI0ZpXHWUhIfNk/+BTmTRZ+NW9zw6PdfdFHFft90+L7HZ//VeP3t4DVbXf37twr3Pv27Q/778+rAVYAYmtVXr/VafnmM9C6wxlWru30dQJWWN8wecAaxxQG4v/Tp0/lJx98IB9//kSacSLxJJfxdCIpNHRN+0/BcekAKzCrAFhBsxNNDjJo4QrYtBQqf/z4TXn08JGsl2t58tlT5v0P7z9UsGo8lYP5XHIYR7mzm123gqN8cP4z2RvyPhBv8RfPPwgJep9pDtJqPYnfJ8u0BsuqoWsqmFPtVkF6Zc7AJVpHBfEV7ojKwoolB+MrT+TgZCz5OJLpJJM8SwSfRoCOerto2IBZ1ki1KqRcI7YDsGplIZGcx7l83MTyBTSsBiOBFAFCLIGUDoCrfMzjBlkiqkvJmkK+d28uv3acEbCaZGjwAGzTqG167xIZuwi44LYpJYbo+mgp92K4BGIcENpXvf4Urm/Iuub6vwWwukt0PZzAGAJWqHkZf+0zPfcI6yxnKPrP/L8VnL2bYaWfr4CVAmuqZab1x9Ds6fU1rLC/7NTFppemzoK6x6rkU8/q3akjByMSwxhzVx171/5w18/D2HIbYNYBVv/mv//PW/wiCUHcuZUVA4YVgas048+AJBtHoVO5x4cpiKVoKj/Q8/+eZ8oulIrzacIEerhrWk0n424kCYAVFiB0p9yFEICVM6z0IXbASjWUtmkmy00tcTKRNJ9LO8qkheMLASvVzAIwAp5Qib+jkZwtV/LDn/xE/uwnP5Xt8T1pMgQ6BBQdIUT2lgLwgevCeMxAh+PSMbtE8lEksyghYPXObCZv3zvhOYDddDg/4O8goYV1KhB+nDcDCDqj1GywdMYAK80zvHNooJVdT9DmeYk5HjhiMs7tCAseM8+4X7zmGPtTFhtd8NDhhBAdfg9sMYilInmsKoJYCl4BhKNvq4Je6A5wwNYpH7bxcQY5Uj0MBGAk1hiXSDKpMAYQA7CKFagCuwodDjLj9J6jqIaooAaiVp1+0pTAIIRqO1FsD/bB+MLugu/ZVV5A4/HnA2mgk+JTtkXYV9W8MDFVq/odWd7JKwAAIABJREFUsMI5E1RzAMrFdS24OICnAJMBUpYhEvyiw2Bf3L86YGWPqnW+OxBiwNjy8x+CVQ6Cgkm4H3DqOxE75LFro0c3gw13BRMHNMIicxiEHXAKA9/1IHjzMQwBq50CV/PzQbIV/jf8CWrtblinx89JQSyMmyF5QeGkM/DepaG4785hdbBCd1kcNn2VgmMIGul/K8uyv1PGAAuAqhBQGl4lLYRu59jsvH7fWOBAm6p/3kLAild972lSXPmWP3dvWHsE5oP3Q9x1GNiLTz7PzAJ6sOnLAFZ65F8VsLIN8IbrE17/MOlRhlUrKTQ27HxfF7BS5ocXx6+yCnd/h+PRpjGkewDG1Sr9CgDEWDudZid7UgZ0Gw2dBXvgzDl8/j3B8/UfxrOw+zmMIf57w67pELCCUDmaaTA6x5WA6y32voTumxG1rZoGguYLOtx9cbmSDy9H8nH7UF5kD+TTQuRMUvkCQuNg0UwPDbBSIJjsY2MGheB+D1hFHJ0jYNVuZZzUMrr4TH7tsJX/9B/+Azm8eiLj5lLadiOr1YId8vuzIzmoIlk+PZO2QNOI9G0ZYQ/NYpFUBXPJ8gEbGUUA2dE4NxWCJ3N6uZbk8koSFk1gWCEBZ81GwIpXpDO3ceFYLQiw7zHXMaYwHLHAtsQooANWVd3K1QIj/JWsN2vQ1uTho4fyznvvyuHxoaxwve8/lNH8UNLpXNoYeqLqOI1GHCzWa+QdttZ1C8X8jt4bXSvevNTnCOvECzZ8Rb7UAVd2rGHIuSu+vDpgpeC7Oj9q41SPV+O0O1crKIRvKyu9c8i2HK5n6zpgpQWrAlYutKvFg+KJXx6w4hW7NtK3O6TXPW8BizjcQ6+/fhAjBgXN60aZX2TASp/r1z2j8Pe/0ovtjW7f/+4CrJS3OPzjO5sWxlwnoTuysywhAO5Op4OGn6+Rm58vZh+MT2w6m4wLmvo0egoYVkpUMBWtLqkybSvf+/qr0e3KfgwVNALjWNI8k6vVUj76+GP58OOP5NnFS8mO5pJAaHw6kRyGT9GIGrnL9VqKEtMcCgwA6CGBAeZV3CciyUBAaEQenJzK97//A3nj4SN59sUX8pd/8f9JWZTy4P5DuXd8SnYVACvEM+QcAL9UByuixjPinUrIaLef1wJyKDbCqAQPdQjE/lVWAM8wngjRdbimNjSjInuKsYXWGwQ2fMQQYBEAK7wHpgZms5mMJ4kcHGcErCjSjnFyy4kZZ6k/VZK5Va4qAXN2vaplXbWybEUu4kw+bgFYxXJuLoHQsIKBietWAwvAMxLnuWw2G8rSQCdSqrW8c5jLr52M5SiqZZJB5zmSBA6BLcxBlGUVSULGLfbIbb2RbLuQw2gl95KlzJNCxdoBdPF6gbTQG3Tour0dsKqB+Jl+FcBBb3Dhnodgk7+XP0/cAweAVTju19WuQX4dgkz/P3tv2mNZdmWHrTu/KeaMnKpYVSzOxWaz2VSruwULhgAD8gfD/0OGbQnw8A/8xYCMBtqSDBswDAM2BDRaDfsXeBYs202ySXZzqDGzhhwjI+KNdzbW3ufce96N996NrKwii1RGIhCR8d67w7nn7LP32muvrYAVS/PnTUmgnM+Uhlu9KGHkmRhF1BadDoFX1pbZG6UqyZJ0pNOsKek3e0xZ6X7P8ylgZb9UtsCWoFogWsaiAQK1DLyJJ5140N0X7O+fP2Blo2ejd2ftgcU9nJhFrvnP/+l/UFtjY1HgZmC9AMlgJANu23QKE0tspAm03CTBWmc2PbOKlypV1DoPDWBVlhiQAu/gEJYCSSTaOrH8nAAgjaiafoCmZ0WyEXV8vAReMNRvP5GdiNc5jGMxVKs8E0HQYjjEs6LAX9/7ED+9dx8X7NBgwIyYAuCDSIAhAjp0CqkDJUygmGwhWvgMSVXjRjzEzcEAbxwfI6oqDAYDcdLYljoJIozJspJh8rBIU1S+h2Q0kqzl+bNzQb2HrI9me9Vhol0P6ZwGzChkyNIUySARg6UYi2PgxfgrcGUreIQNZI2+KXcjyEWmFQEqjw5ulsFPM9RpiprGL2f9sKRWpUtQ8y0t8NSpFCqniKrH2gVQBNUVoJIMazxAxTES7Ymg6epjQRSOvUtDbFBumTeu7sOGfXfjn1wnYX2zdp2PhsHUHENLDxTltpTXLgDWDcu7+hhOKd+as3MVKXcvfRtY04IVBvq4Ul64PgAu6GFfUWDQffbt+LTO+mawQY34OouoG/h3A82uUWtABNuEoZM1sMaxnZvu9ZnGC065ZfeR7wpIlIFAPX/NRpFWvZgvhcXAjZ3jslgspZ+BtrnXYEqBdW4E1H5bilAxhSuHwyFGo5GsZW7+Ggto4NeCG/ZveqXX8ee7z7/9v9K/1746PvCVDWMN3VpfP5sAjy4lev05tJnVbauvC2DtvNjrLuHWUjXlMts+usYAMxu2Zqw00JWS8y3BmJjfnRotdvycchmnKyjvXUuG1kt1mzGEjzhmFzpqSmgXtavvVcepzcC24Cj3M2lI4YLIHQeiyTZuiY3ctf/cw2/OpWXgBETIziUjhmXkWQNYGfUTsRWNYKhxwoRZfAUEb22Kaz+64Ds/p6KkbRdP9/38O510OqIiRG7KHZo5KVULWnIgDCULAhudRy6VnIkrJmiypQQF5/McPz+v8X9fjPGLeYxq7xTLYCBiszk7dgqT2y5sZupyDT6MppJ0jTOi5dxfqdEpgUcBJBEz3Ct4F5/gu7di/Lt/6+s4Xj3BPpYIglIAq+Uqw+FgDwdVjOXjc1SLVD2poIYfe/AjyhJw4hIwYcadwKEKyROsCsnwos+yyoA0Q8AOTqbpimhyCIiiGpbS4dDqFBkAXmymZVeVXD+aaGO5n4igE7TKK6Qp5zQ7UmVYLuZYreZIhjFObp3g+PZNjA73kVM39PbrqAYTA7yyHFCfpQj08tkK+8waLWUy65fZi023rXbdmDc4iSOxwAaYVZvfGsE+wKp3TZg91+4L7Rw1V2kEn+0121ObeoRmA3CTG+sgQ8didjYMy9Dqvc6ODWrWSeeD2yGU7T7AdUrK+67v0yQM+o75Wbze5790slLPecqr/mP3AC8a8LnH25bQ2Ay6GY9lh4MiJWqiT6zsHxvk27hLl6ktedUrcdehAM76V9MVrgWuQurocb9gBYMEMO7803Jel/WvFsFEDU4cSbtL0e+AWrfjIT5+/BA/+MmP8fDpY8QjdigPpByQ2sE2uZmmKS5nU1xOpyDYlQxHwmwiUDRIkoapFeQVRoWH3/vW7+CNL38Zq3SFd997Hx999LEARoeHRyLxQv0qsqx4DpIROFhVrl3+COoTaEqzlQDdoXT2iyD3v+Z7+KaquxI2VUqgq6gp62TummXhPGYhNlSF22WHlD2DXQEJvjE+HA4STCZjTCYJRmMfxNEoLk+flfNNE7QEKTSZQrbsfL7CcpEhzSrkJVlTwGUY4wN4eIwAs7zGog6w8iOsvFCSN5mJA/lUVOlWKxKoleh5BQblCt88GuIwBCYE9ZIYk6hGxD2rVDZYNDzC+XQhzX2W549wgCnevBHjOJxhFKyQsBjKlEfbkXDnfKNrpZtAM0dtwk8SmmavcZNbm/aFbqwiOmYiBq/z2l1frq9iYxi7PhpgS3wmlmiqHE8jI2KAXAFzG82zVoNbzmf8TPqXljGsLCwt36dUBGM7PkdJ5AhjTyV6Vmkq84THpqxOd++0AGnXFtm1267jzX7t8xhB25jMfmZb/LjpmMKWNpqU9vXGohpzYffZBmD7F//sP6wbEMHQFq12AJG+KB4YhNAYNwGCFNCQr42aJ+3luRS6FrAyKCrRWibcmpIc/ZwyndrJaQE1Fxnk+wiFULui8NjMmiWMI3jBCJ56fNq+1CC0dJtW8HBWVLg/neLnjx7h/SdnmNN5o+aT70nQypaiXPgsnSOdXdpIk1Ifs3yNDmyGYV3hdjzCzeEIb9w4QVjVQtGkHkGVlVI2SMBK7peIP4OZgMEJAagK0+kcecoW2AH29idibMhA4iTkBJTufWRCOWCCPEjTecHAG2b4TUBtHDwLyOjiZ5dGDz47C7JlNjsLErBaraQtdp2tEFJ1ghG9lAmoWC0FSCUDStF1zgnqrMQJvOEAdRKjppUh3Z9Ch4OBsK+6wMQVWqcFitZYHsKpcxza51kqz//eq4CPi7Y+//HcT2wDpVpjou/uvs/t6LLrGO5n3fdpDbNm0LrHdw3T5rvTsjf3q+sU9Tl8LwZY2YzDdjd711PhXKcjQjvF+UagajqdCWil7Eo6UKHQrC0tVykFel6uZ+1+XCKMQunMIhs/GYKi+2IWnen+1Dr2bsC0e95sA6vk72tdpDYfZ7fDa7VQ9Hr6AKurc+jz16DaOTodbbhN73WzXvb+LMAhDnPzjDYDr7vGTzWITJmU49hfO/hiwwImS4SdrGwVu5daB4hdZm0Sxo4/zymZQJOJbQNyA48619IPWH26tWOskSl51tJqSU9sAaysuyV6R6ZNM49htQe7c8/+/wrIZB6yHSdbsus6iHYu896ZWZbyPwNY2dfcuaCGz5RzkyUlgJWWkWReoEB1mkqQcD7P8LNLH//n5R5+thigHt/Ayh+gYJMWyWyKO6lQeF3J/iklFi6QKCIiyrABAWe+mFOPTAGrcP4I372Z4N/5/tdwvHyCSTVDHHJPT5FmBfaSMcZFgPTpBer5SoDCml2WKFxLsndMojvPQWdY92fLmqbIOAGrIs1RrjJUyyV8OrWGcUi7JU1XRILBJkJoBxXQs91+hXkgmiTKPiWrPSsLZGSrEbCiGLBk/3Ms5zPk2RKjyRDHt2/g8NYp4v0J0mSE5PabqJLJFQ1K+8w0YbVt97FNB64mbJqWvuajsp50ga2LKV8nY7DLCBlQz65XsSnOprgb8G4zFtv27l2Amu2kdd0V3Ocf7N6Jdj2FXWDW9Y56bZt5vcN9Zu+6jv/y6U/W7z9+noBVw8zdMYF2A7osCdR0nFi8JuZqg/fdgFXL7RcOkcO08qkHLOTbTYCVVoxsBKw2kB5olwhYlYGHe48+wU9+8TOcTS8QDQcYjEfKzuE6FuCeQHuBxXIp39yv4uHQKiM3XQPJFqJ+1ZePbuPbX/06Tm/exLOLC7x37x4ePX4ie/Pe3j4moz0kcSzdAglaJdSk4n5PhlRZi9YfbWnBJlg+GdMhopjfBI+UQSn7pSqvCJtKGlpkjC/5R9vkSsuQFbTSDq3scluVHuaLFIulJmGJgZHgQJH18TgGSWVJwhJB+q2sRqIIvHYUJLmEgFqaFpgtUjkObTuPyacyC0J8AODM8zHPKswrHwsvwsILsWAzM/o3fiTxoOpCck8iQFSh8kokVYbXxhH2Aw+jZIJJEmEvrDBAgaDK5PyrOsF0nmoJ+uUT3Arn+NpphKNghjEBq1hg02YJdqeyBXy08qfFBAQ8km8t3ZdyVMPSsjFJd11/HoAV/SWV19EEqqRTSLbhT0PWESthkmmG0txmuo0ECO9HOtYbnXDRawvZsE7Xp02YEcwkIGuJQApYdQkTjeDN2hC0W2WbqO6zT3228UUBq5Ir04DZFtNeB67VyjW+zF/8V/+w2a1kYYlTwOyY7dbCLlscXwew0j5s6iW25I6N92YdgBYU0wyfOOJSvkZIxFDXBcxYD7xawEtLdtwBZvvNzKM+FZUrYgGr4ABWnOTS4poT2/MwK0u8d3aOnz14gA8uLzGlWCtRy1q7OyfSTjSS7KSU3BVsU62AlR/x3BWCqsAINW4PxrgzHuONEwWsWDrJMUmXKSI/wN5oLLRTOs0sRyxFdkuFYNnpYUXjQT2Lo0MxNgx4KEpO0IzdiaTeWjpktSCHPkhT7mYACmF9KW9orbxIx4mAFeBz4ZQlgryAT2bVcol8PgfSFcIyF2hKEV8DREoNdijdFOnEVwRFkmStCyBLAtlxkawxAeIdlNqWc3LcbUDjPv/295eA1WcNWNmg2C7G3Q7LOmC1yem8jsPnOvubHP5tjrbOg83Gtc9QynxjJxSTaeDcZXCbrkidVnq2Htv0gzRClVYfRW0JGRJ8n3bi0k1PKe2adWl1SdSls9/t1fXFSy5I2l0DFji7zr1uDfnoPZm0/ybAyj1/d24oZfjTn/2FP3kNwKo7f6/MtY5ovrVD15n/fMba9Wcd8OseY/t9MpvJ4TeUVuOYiPNhup2uVss1R57zyzpWxrjrrLIlGR2GVfP360a1z/VQVLhPGFTXBKykWtzgI7y2bhfN7vNynccuKMXX+gAr28q8K75ub5OvyxwX/Fe1LWWfJG0eNchfEiHcLLsKWC0HKManSP0BSiabbBdAA1ZxXNjKXOQQTCt0BVIYVZkmMiyHF9aTcYfqFP7sEb5zI8bf/84beNWbYVxcIgkJOml5cuKFSEhku5wD07l2XmIgELFcnuUXnoBXDAwIWJG+xfIKFpeREF1LiUeKKsuRzRYCOqnMqqcCtqLhpQ9Jxlg8vrbcWHRCBbAy5S0ScBXIKzamqZEVClqJJGZeYjGbif7I5HCCkzs3sXfjGOFkiDQaYfTKV1GEJjln5r2dF9z7Letw07SUVWc0ra7YJoc13PgWvwLAyr1O115vXVZO6YJ9j7vfvQSsPhfDdW0rdx3/5doHu/LG33zAqmTHTluyZLvFN/+nndvEsJLV2rCtZJ2IrVEboyVxZI9rl7irDKurgFXDrFDHruHcUz+PQuosl56mS7z70X28++E9zJhsHyTYO9gXW8YgfrVYarmekV6hb0jdq5CfF+3dAGEQYrVcIV2tMECA33/zG/jaa28IQ/TeRx/howcPcDmfS7w4GAwxSPR7bzgWwGoYxNqZNlcNqtl8qePgM3mjFToSQ0aaxOc5GTszgUqQKpdOrLkCVgUbaVGs3Dci68pAZdxHwIrk1CwjMzeTSgH+nb5pMoixtzfGZJwgTjywMojJ1iiiHrKys0iMYCkef7JskYAXmVY8JmNQSv8swxCPfB/PKg+zrMKs8jBFhJkX4rL0sGBgJ+QPy7Ay4JIAVhWiusAhKoyk4/sQ4zjEOCgx8Fk2SLl3H7PMQ5qViCh/sDrHG6Mc37wZ46C+wCRYIY5Zw7MdsJK5ZRlJDmDFaWIBK5dhZW32Jrv7eQFWFeecA1hpZCJZzEbXeBtgJXugwTw2AVZSKfavAWDlglVmSNrKMutXs2rmL/7ZP2oBKxHnoo1iRlOFszmxLWCl5YA6gMYNMgyr7SZ/E2Blgw7VXUqFamjbLncRv1YDQxH8NeCLYBUp/1DAqvIGBrCiLoivXWTY8Y/lfQAu8hw/++Qh/urePXzCsqHhCFWciHFiza0aDgPFcbKxZFEyu6TqKyODgNXE93B3tIe74wleOzlGyFrSOBFUm6J97F50MFZkXjKM1NCSxCjvkxuAh8V0genlTGqvSe8kOs6yEgGZWGpnyiEY4LgIqojYG/KsiNs19ZTmMV+pEWcWtRRQzafByzIU7PwznwvTKioycXjF2SdQJW2wqaMRSStSAlbUppCSQIJWBOaI5JOFRoPMazULToBBpwaZ/+d9uY7cOnjBeOnXy7DqC9ivi0BvA2W6jnj3fZ8VYKXnuVoaeF3Aqi9Duuv1XydgRWaAWypsGl4acNsXrQBLNm/WjeiGMLNFYIFNEawAoiFYyAapJbptSaALVlmTqfTrXV82Q2/tlvuz233y+R1nS7XfzrDaNC/XA6rnP+tn9olrAFbdc9m5ZksC3bh2E2C361qVtbpZ88Ueq8uwWF9PGrBYbQrL/LJglaVtW0aVaiwYQFTYLg4M6rKqNrC9XkxrZdsoXA+wUkkSnf+fBrBqAAcnuLdzsA+w4nhbbTl7Fy7w1QAiWxhWKybaDGCVZcUaw+pvlkNk41OsfPoABjiXScHSOtUYoi/ETLrmhIyiuWzJhSTcPD7PIJKSQEEvqwz+7DHeHFX4u1+9hd+/PcY4O0dcLxF5mpzzixJRXiFKC9SXl/ALssFKeGRYxR7CxJOmg35Qoy5YmknBdXYHZltx6mYUKKhNwkDkYgq/9sDCBvodBNjIrtImLFoyK3fmNAdx7bUkxgRcpXh9JQwrZvYJWknJS0rdk7kIMByeHOHGK7cwOjoEhgmyaIi9V76GzGegpHu/qzFmyz23zb4vAmC1BhY7664L9L8ErHZb/T7/4TPbM57zQC8Bq13+CbvWtUkrBszKJHUTKOuyAevP2WH2bwCsWu2qbklgu580wanzXN3qQZYqM0Zi/PTg7Ane+fCe/GQ6QsoEKZvCMqnlUr7ZEU8SQoy5qgqj8VjY8zIPeK9FicV8IbbydP8Q3/nSV/ClW3ewTFd4+/338OTiHKuiQMq4zaM21AiDeCAlb5NkhEEQIzDHYbkzASseW0oBWaEjjbu0JFD2rTCSbYFJVAI3Vly9zI0GMbu5ByzrY9m7ahcJuMWyb4JNqwKL+Qrz+cIQGGrEBKyEYUXdrgBxFEqcZfdSltFzr2NJt2hjFSUoDk8AS+JiX8koeRjhMghwWUFKAqeVj/M6wHkV4KyoMS/ZfVcrbawEjSRqjL4im3/FRYGI+08QS7XUyC+ReAUiXxPGacVYtsbI8zDJL/GNQ+CbNyLs5U8xDpaIIu1u28SInfWtz00JFU1jMPMeZQWywqJNArqAlcUe3PjT3fs+i5JASiewoZgtCWy0IzmJjf6VxOxOct5li/UBVlbL7PoMKz1XC/m2A6rbm0LD3eThc5rV5u0vyrBqSwLX/XD1zW0Bn9VGr+H9+T/5h01JoDxMwS3INNBJreKYyrASZNaIwakKvatJsPuWNwb+NamLLNRTJFKGc61L17qxtM/BAlcsYqiDCHlFllTMHj2owxFADSt6fIYaL21RwwBL+Pj5w0f4f995B/cupyipM5UMhCEUSgtSZgfIttIMZUDxUNHf8ojbKWBVl9gPfLw6PsDdyQR3D/YRkkkUx2JgZpczRH6Ik8MjjIZDMMNOep90bBDGFIGvAMvFCufPLkQ74uDgAPv7e3K9NDZ2HOhEWo0Wd3wUtNKpZ19XhpWZjA1F0LSdrUu5l4ABOGunVyvkiyXqxQJhmgqLTDRACEyJsHqEWjoVBah57dRJIlBFEFPAKgKZKgSnXR2vMhTsbLAMK3tP67NEhWU/Cw2F6yy4q05oP8Pkiw5YWdHWdWCiBa7c7n6bxsgtCdzkdNqA/dcFWO0af5HrE3aU2gn5NpU6Ot/sOLhZXmNTDAIg2FXDpGo1vTYDVnYErw9YbQKqGqao4yxeZ/5efc+6I7gNsNkGptpx+3Tn/gw+9RkBVts6WHYdlu4V66aojBx3E3fnejfg6Y6x7RDkalTpuKou1mCQNICLsoR0J5YAX5JDqgXZXV9NuYcLXn3mZIV+wIqgruhb6QgZ/aAWqO2uz03/bxJUzgNw18UuDSt+pNXYbLUm7Octw0psATdvUxIobCb25tsAWP18GkhJ4F8vh1gahlVzaaK6LZ6FuWPNkIsDIKKofAhMZmUCWpHOHkQJSqFQ8y01MHuKW/4K3701wd//9us4KC8RF1OE1RJ+ncHLM0RFhRGd8IsLSYIxY83qQpYDBpQfkC2W9sx09pX9m+bOQ8UOfssUxarA/GKGulRNGIJVFAZWGQQyxCnYzsSdLZ1d32r5XKxYMH+KjlVFfRMPOTVQKjSBIF2DG7dOcXD7ppQDeiyzGUwwvvU6ci9uwCoX6O3bO78IgNUm3+XaYJUajcZfs3NoPSGwHTB4WRL4GewhPYd4CVj1A1aWLSWMFcHdrybAGrWqtWTKOmBlE+uWYSWJDiNNsq5h5TCstjw/McMmER4PB1jmGT58+Ane/+QjXCznKLkhRQEykhEYR4qQeS6lQ2RVMcAnYMXqFeosiq1bpaL9R3YU47M3734Jd/eOcPPwGE/Oz/HuvQ+wIssUNS7mc9G8imJ+PsE4JoNoKICV6AgyCUKtKdEdtqBRKKAVy7SkOyA1KqPIAE+5MHypEUjWkxA/2KQjYnMvahGxCRU71pFhpVqCZEMtl9QQTA3DSgkNLDckWDUcDjAej4RoYf106h9Td5AAmZaPZdKURJp3sXIq5PVxfEKUQYAlyRO1h2lW47L2cVYFeFICj/OqYVmRfdz60myPy7jN7DmUtRASSyDd62NkiL0SpJHwM5UfS7f6Pa/CfnGJ756E+OZxgMHyEy0JTDjX+gErYTg7OlPiYzmAlU1quev9VwFY1UXaAFZMcBOwMtwP2Xfp21j9bo3VWOap9yJ+jwQqRj/ONLQR/IWJJwKtBm+5HmBlMZRNZW/rse4XAbDiXC5JFriiEWxgNUM4krEyY+b92Z+2ousNACWdHrRboGUEWWaVFeMWxFVK3HYzDDY5/xa8EEWFKmuce32vERcnG9FhCzXHkQlBYMl0bgkjFFWAomLvggSVP4QXDqRToBhi1pcSAR8MkEURfvnkKf6fX76NXz55ghmNIoEYItymKyCRcQqtE6jiQpNyOolrVIKcgNVBGOBLe4d4dX8fN0cjRDTMUSRo9sXFVACr0+MTHEz2kFrAih0KaYEEkAukLJA0z4vLSwyGQxwdHYkgIA0Mgx8aQRo0S6BaD3zVb5YyAKejnh1XpSRaXi31PFQDgx0DqWVVrujsruCtUvjLpbDLajrjXCCklbIuNo4UsCJoSYBKBNUjZWAJWKWLggCbO/n12bSaVrud1l8/YHVdhkyfa7UNFGifiR6h+74XZVi5XYY2gVbXBay2AVJfZMBKbYWKIDdlxk6LZgvidjtzaICsmwSp1LZLpVt+K1kT2YC0tLblwrgzQdkbu766gJUFq2RcrwFYuc9l03kUxN/OsNoURF03oOrO17418NyvXwOw6t6/myGTud00btCz943X2tMTLTPtsrpt/ks3WweQ74IvDPQto4rHVu0e1VPgs7G6Evrc7TXaTjiaHOLXJiHpTTtrl2n1PPd79flcD7AS0GoLw+q6gJX7bFxAgL/vAqzc9SPj1HS9Mh1oDe1+W0nXKrvxAAAgAElEQVRgF7C6WORwAav56AayYGCGxiR4GgdK+u4ZsErbX1OEHVWOADlCglMUoY1iLDOhYCkLeTXFXj7FV/YC/NvfeRN3kxyTagp/dY6gXCAsWIpfYMy9ezZDyHnMhFjoCVhFlpVQqTgrtGOEMKyoX0XAqmam3gBWs4u5iveWlQjAD+JEAhjR4CypESqIfFP22sKzestM5lG4luxuBjgsCbSgFQOd5WKBPE8RD0Kc3LqJyekJfOrGjCcI948R7J1yJNaeoTvPdmlAfVEAq+4acudc7/p6CVhdsbvbfP7n3h8+gw+8BKx2A1YCzVvBddGJa7WsbGgne16HmaH2fDNgJTFAoPIuogV6RXS9H7Bq/BYmdHwPF4sZPnzwCT55+hiLIhPAikVns+VS4jdtHKL7rwBWbCZhmnkkUQyWbaXzJdvdYxQneOXWHXz1S69jjBB7wxE+fvQIHz9+hGg8Qun7ePzsGdI8l6RS6IcYhAmSIMbAj8Sm0vTzfHGSCGuatteyp61+nzYKC5DnFMrO5Vu65dlOgF6N8TBE4GuTCgF4KjZyZ7MRamRBGFkrEV1fGvYqWb0sV6R+VYLRaNzEyaJ9RVmMNBWWljC/DShCgIoASBTHorXIuIEc4jQvsCo9TAvgvPTwlF0DC+BhXgvLakEdY8bSTNjIHROwouuqrJckTBoyC2PMqM4Q1NRnVt+5rHwMfB/7dY7D/Bzfvxnjm0cewul9TMIMwzHj9NaH7ubkZP0awMJ2xLb2mRPMiq67Maf1NX4VgFWVr64AViIpwhDZgFKM0dUftPIkBGCMX2l0JXnNtiRQgcXnBaza5PzVmNuyqlqD+oUBrBrb0KRo5SLtehbtTUoNUJOYvt4//5N/r+ZgWkohkRBdUNpWU8oCJQg0AJFp8WvbpNKp2fVlHUw3cGomnJyBogy2I6ApzVHyjtFfUCRaBtiKc1ldJ3mwMfLSR16FKFgW6I+AkO1NWYrGgJIgkS8AzLSq8YvHj/GjD+7hvfMLzPm6Eb+NDVBFwIrdfgZBiITAnbRBZfaWC7RAWJc4DMMGsDodDYWdRWYSjeeTp8+k88Dtk5s43NsXHSyp5TYC0YXRiiItkFTN84uptGGdTCY42D/U4MfQWnWt6mK2rWN17IzAoehTtOKq8qBNgC1bjHSQpvi8Kv5Ja2yCZnRS00w6B9aLOUJeHIEoAlMEq8iiiiPU7PLDkkD5NiCVI+7OR0ID6T5bazhczRH7+hXnT57nr5dh9dsEWLXPv3Uknhew6j6jLzpgZcWR3UC2DZJ0/bf2xmQyTNkqwXbaPYF3SS024K/Sj7nhq7aVjOsG/Sq1L7sBKzv3XaDK/i7Zk93msxeAuS5g5c4N9/e+gGw34PyCEcU1AKs+0XXLVtpkY3rvzZTz2RKETaCVtMLe0EGm3fA1PcAv3Uc1u6ql3O5X+6DtfibSF9JC2jCHGkDLee+GIXZBK3HKeubQ9qekWbddGlYEqyxgxbnmiq5vCkxdMGrt7jvZUfd91wWseL7uOm8TWZtF15csoXNKAi1g9X9N9/HT5RDz0QkyMrLlS4E5+eb/GECQsUVhKe573OvYmtsrcTgMMIkDhD6L2j08ulximlWIxxMp4wuWF7gVFfg33ryDt24McDNcihh7lJFttUBQrjBkXjrPEdHuhGzKEghg5QWq7Si2m9+liqMHta8aVnkpTIF8VWJ2sRAhXzIMGPQw6RVxLzcMK5a+WNtlsW0JKI2ty3IFXLmP5/xJ3RPichWDAXYJXKKociO4forB0REqdkQ+OMLw+CYyf0iJXbWR1n46WiNdjbPuimACzAbDa7bmV6RhpUGCefpG8+slYPX8dn0b4P+57h/XuMyXgFU/YGUZVgJuGJaHJlBa5rodajfc2wRY8X3i35gYjpp6uwCrPgeI+lPzdIUnz84ErHo2u8SKzSHqUipWqLsnjBSjb2z3YF5HWbATXyms0yLNRPNvbzDC6eEx7pzexK2jEwyZsAJEv+p8NsPxrZuSoH/09CmyUkvpKDkegKSGELEXSqdAglacW2Q4tYz5ttstJXUIWJHmwC6C7PTHhhtMCpAJTKZTGHgYjyLtPi+gjLKrqG9F7SomIkTYPVXGFBOo4jt49FtVaJ3nYUd0W45NO+4m2dixkOwcAiAsJaR/QoBPBPYZgy4z6QY4Kz1c1AGe1CEe5DU+zko8LSBlgk33XMtFNxuJhI3CqJA2H8IFIm0kYBJHGFae5HdGPrBfrXCSP8PfvjuQskD/4j7GBKwmceM/qZ+9/qWJXQUsLMNK9i/TNY/ai1YSxPXzXT/BHpGvuwnPz6Ik0AJWZPdpDGG6QLPpABvDSfxvSxZbhhUBK4kvTJdc8W06DCsy7q7HsHJF3ddJEe2Idkp7zbbX2WavYVE7z2eNIHA18bvb/tfaDKFxYA1b2ZHpoB9NoIrPn2Pm/Y//xT+oGbTxW7STpHW16QTEaRjHTZctLj5V71Q0mN+yAHd8uc6o69RY4IV+fc2ugAwiXZFjw7CygAs7Bypiah0jDcoJWJVVgKwMkLMsUITXh1LexuuVhcwOgVWJB9MZfvbwkXw/ygvk1K8SYTxlWIlgKYlGbB1qAKuBcfikdK0uEJQFDqMIr+8d4pX9fRCwosEhK+l8NsfDx0/he74AVsf7BwIGBVItoGUgReN0E4UNcDlf4MnTM6Fp3jg+EQPEB2MdPWV5tJ0UbaZe/7YJsLKut04EPlcxdJKlpePLcoZKOiB61K2YzeT6JNNP8I5gFXWnCFwRsOKElNJPCshbgq9d+Ov0YWtIXHrmJoZEO11eAlYvyrCywLFrlNvfOf9buu2mZSpMxQ2aORK+OaLKuxxSdxPoZjWazdyc3DVgagN2i67vytBzVXG/FP0Vk7GQ7IYtjTWBkxuA2PuydokOURdUF8aWZKi0La1upK7jZ3/vB6zseLhr4yVgZSNEW9i8fQO5+mzWO8W4weam37ufd8/E3G9G4H5j9lifsdXk6c5x/X8l+oOelJLTKfFNNzub0bIAiylXNcmH9hrs/Nc9173+NVBqw/A0r/ckjHZ7IP2AFffDbkmgZuTNPtNhmHQBK9dJXBt7hxl8HcDKXbfWj1izDeI3tyWBtkvgQkrbahFdZ6abgBW7BBKw+pvVCNPhUQtYmbyUdZpl76P5DAlYUYQyQ1imOIg93Dkc4nRviGEALLMc7z06x+NFBoz2xCfK5hc4QIrv3t7HH7x2jDeGGeLLj0XPalDOEOQLhDVTbCpOHFLDJIkQRCo/wMwx7ZroZFFstAJCdmvi2FO8lxpWBKwul8hWhXTzoz8gJTBMPFnAinu6OIB2p1GwygWs6FSTKc0EGhlWdOn4k1OL3YurusB4fyzdAaODA5TJAIPjG9i/eReXKRvaqPyCTVZxbdjGK64kQHcuSkj8BQGs3IyztdV2zu1cQy8ZVjI8LwGrzbOkD7DrS6q4R7XvbX662+iWSbr7+EpCaBImEpuYwNmqdzqJBtkJHDeIx5YuzAbkt9Iesn4YVBDAoP3ZwbDqAlatZ6VHi5IY59NLPHj8CI/PzzBdLQWsYongiiWAjFcYwxmfjzaIbCfuzRRgZ7I+YUxF+1jWuHNyildv3cEROwAOBhiS8JDneO/eB5ivVnjl9ddF8uTR2Zmk0gk0CalIdNUVtIoIWAngRI2rpPE3hdVkulMTrGIsR1vK8j5WzoiOFLUIyZ7h50Mf+5ME3GRY8lTkClYJYJWSuKBxOAEvJhYYH4tvysobU0ZIPRvrmzBuVD+YlTlahTTZm4ige8RSRe4vopNFolmBMi/h8ZwGsLpEiMdVgAc58FFW4UkBnJHt5UXSDVfjfyObYZ5pTo1FwQIihJ6PiGLslOkQGQH6x8Be4GG/nOOkOMMfvTLEN4484PweJnGJaCD1Pc3s7QJWUmlEbIBJJ4dd7QJW3Jvt3mMP9KsErAiMcq7ZkkBh2l0TsBJRfnP/ChgbSSbDsLqe6Ppm/WIXrFq30dr5WJ5lT9O83f6jVnntih/77F+pXX+sM9nEWTbe4hrjuHJdCfngf/jH/6CWRS5ZYUVihWJpaDwEKRjzChPFI+1Rs41i2OhImZKGXTfWNbStU6s+ppsiVoIQxTtNELoG2DgMInEU2GGBBitG4SXISramHgLhSFhB1NwajUZSj5x7Hs7zAn/53vv40b0PcU6wa38fWUmUk/iwAlUCWLEc0PMQkfLIRUiDSNF1osdVgX0/wGt7BwJY3RgN5TO57+NiucSP/+ZvQEG9P/je93GyfyiMpsA4jAIEqtSFGhni0DXw4OFjXF5eYm+yj5unp0JplU4PeS4lS67uiTiw0tGM10oqrIJWOoYqjydlMq1imU5Mkz0Ww2u/mS/PU9RS/mQ0VbjBUGietFHWgZvOkbx2ZlytKKMFNYX2KgbLCsu1P3neXQGjXK/p8rVt/vRt6H0Lom/DdkvqNl3DdY/fBWLssXYDLtZi2Nrj1lx3Az8bpNnjtq+/oMVZA2KujoB7X9113GfM3Gt278fNhLhCgJuOtytDr6Uu6llZAEHrwdtM13ZAzgAf5qTtNZmWzmZzbOaPKYlSw29B+n7ApctQs+NgSwKl9No4Wy7Q5m4wuzYEbVe/PYtqm1Z05419Nn3zu+8Z931+5/qTkjyjjmRr+judYNz10zhmTSaYgbE+C/vapt+7Y+k+U+o9tKXnV0t27ThZEN52+LOJA+pJrH+tU5uvvua0QDIloQ340wn8mOVu5sSWB/E89vHqPNLx1ylEB5MbfSaNUCgmytI3ZoHpUNuSQJt5d7PvXdtvL9UFAdzn4v5dS9+NnsMGgHn3/qGsNtln6MjLSTQjawGrMmTJL1Cl1AFZ4dksxS9mIf6Piwl+Mo+R7rNLIBlWWqKrpR6Wk8Qkjc5P6c7k1Sgun+DmOMIfvPUmDlg5z67BkwP89UeP8K9+/i5m3gDx3gFKglvZHMnsIf6t33kDf/jqBMPz+4jP7+NGmGMUFMgWlxiyfIXsKjLzYu67gWTQRYyU91QWEgiQWcUe9GRX8adkxpc5wC5MSy0D4TweMAhjmYrt0FVbpgHBLzaWYQt4HSNXJJ3+hgj0si18BQmuWBKzWi0wHA9xeucmRseHyBhoHRxi79ZdIJmgoH6VlIts/mq6ODoMrMZmSNZNmfzdL5d11Qbo6zxXO2/6bJS7D3XnZp+kRd/+7dqO61yH+x5bimzvvm/Pf97jX+/96je+6NfnBVj12be18ezso67d33Z/fcffvb/1a6D2zZ8++7bruexk5ppNxdrX7rzXsVmPWBniiU0gwG/sg96/ahV3kxQtgKVdAl0NK8uwko6lhpFjkxdqsNW+yUs2wbhBMmOVpcjKAvPVEtPFXEoDLxdzzNKliKNTpkSZKLRzCrwrIM+GO5naTtQYxwluHp/glRu3cOPgEIMwNtesCMwPf/QjHJ0cYzzZw3h/XyqLaP8K2luQKcTO7is5RxTGGA4GEjNTzkUYqpIQKRqQSaQGpNt6IGDVYrkSTSwC9EkyQEKWahQgIpuWHVqzAnlaSpdrBa0oG0AryDiWz8RoBTNBK89IZQUswUESC+wm6/nSpVDE36NQtK4CnicK5SeTa9zDGV8LAJRVWK5KXOYVLii27iUCWN1flXiQlZj7MahyTMYtm3EpmK9gJKkgVZ0bQXuy0BgzVyIxo1CoCt3fGCXAs4/x+jDHH74ywJ1whn2Pmo4LZRUbDS7OOdvl0fpb0rRMMmRK0LBzRedpZQC49dizb03btWBjBzuxuz4k3yckHquP6yQVxefhLl2sULCRmTDbyCprGVac+3It5nM21pGWdWbOc//hM1EfRjEN29HSZVgJtYN7ueAu2tyExyZWYPc3N35oztXIKhngoWtQeuj5fWPZx+7v+oBdOyTa2Wb/MWleI2HQVrWwnFcqHYgF/fM/+fdlt2pYMdL5LVBmgXEoXgSwskaqe+NNgOiIbuvfTMBpunRxIepEtSwjMbXNxA1oGHw20RwgqyMBrDwKrwdRI2q7YllfkuA8L/GD9z/ADz+4h0dEoym4LmLlEB0qAlaiYWX0qwhYMQNKEXaP+hJehbAqhWH15YNjvHpwgINYyz8WVYVnywX++pdvizbV7731HbxyegsDAmNE1QWgUnefa182BAEFQ1xcznBxcSkoMksD9yZ7QiflIqAeii0BdMfAzsNQDKPrYltepQZGbaZeS0ckEW1YeApiKZWR57YLRsr5hHJJNJ5ZFQWzxPE3rW/te6OIzv46SOU6XrsnPDfGF+sS2Bcw73bE+gGH6x7/JWC1eaS74+KCVWobxNxufUx9Dp/VZLGAlcw30TUyGYRmV9JTNMGPAZ0a6Mlp9iDv6QiP6oXqMV3Aqs+gbwKs2jEgu0LZCesgXnv9Xae7Gxio87D9S7qoOOO79jyEjbZ7hfS92rc+do6PCGJz420BJ8u2sZ9zGU7q57Z6ZfrM1+dP93zbAin7KdvAwj4D96d1WOyzsXtkw5AT/YFN9msHaOXu8I2GWZulaoNzM1+d57MprOybf+7zuToWnx9g5Z5r3ZFy16ZqO9jgqPsZfq4voGvWlzaSFjY4J4UVXSdgJYGVAazO51mjYfXjWYRs7wZWAbPcUlwvCSCT3tFuyGQr8bjpSrQ5kmKBr985xve+9hqC1VxK6vePbuCdJ5f4/965j6dlgGowkXISv1ghWT7G91/Zxx/fHuGNYIbDxQOM0meIywX8OkWcGMCKfgQBq9A0MzGAFR01BaxqBavYXYqAFXUolwXyuQY6NlAjw2o0HEiAwjuSZgAsjSGjWqQFDBvB6IJIQGDeJ0K9FYWELWDFUpQVRpMRbr5yW7oDZlGC8OAIo9M7qJMRipqs/O1Jk990wKrPvmnTm0/39RKw6h+3PvvG17f5Xv1HX2eGbXp/H2C1y3fp7iWbjn+d+9t2H13Aat2/0d3ieQArscMGtBJWqg209UYcFnC7X2kjrnXASkCNjoaVAlgOG6MDWDXMKsch4ftFUL2qkBY5FukKl8s5zmdTXC5mWGYZ5qvMiDZrowlhuhSlxIwBwZs4wmQ4xI3DQwGqjif7wqqinDXvj4n5vCzw4x//GDdv3cZ4PMZwNJb4y/omvH3GYmyURXtJdhXtLBP6rEASUXOWaedkRRlBde3NKiAWwf/VKpX7iOMEw+FQEgsUW6/KTOxzzkYaq7xhVll2FYEz7oFk7QrQZIgFClrVEnsqs4psstKwvmIMhgSsAozGA2V+k8FruiXySOysyKqbKi2xyipcZgSsQpzVER6WPu4vFbCa+RFWBrCinW8rJjhXCsDn/sF0TyjdE1ngxyoe8atkgno4GUbwzz/Gl8cF/uCVBLejOfa8GYJyLtdIH5bHlfnXVEroucT/+5wBK4FMOqCUnfsvAljJDFBAoym11aC81edWzLiFaixgReIQAStRBTAJNBewsn4yK6isnWn9rBZc1r9ZsKrr7F/t3tm1NX326UUBK6LZCtOJ9dJ7MfIr8lPmhPFhWB32Z3/6j2q9KGP4aWysaCw3YwqrmzmjDCvtECcxnWFd7doY7ETcBliVDmDBwdWaWKKIqm2VpuwiKK6jZoItjmaAOdWXilGSYVVRKHwEPxrDC7RVNemeosMUx3g0X+KHH9zH3zx4iMdlhSUXlWQcyaryhEkVBJ6KrrPbBMEqGgXTJdCrS0SocCMZ4M3jG3j96Bhj0vmjABd5hsezKX75wT2cn1/ia6+/iW+88WXshbEAVizHE5F5Zk8N04qAFUVdWac8nc7w7OyZoPKHh0cCWqmB1881rCqzEUiJJIVW2bnP5IStypg+df2MsRnNI2pBKw4gEWpbkknhVl1YNkMhJZeiYabaJQJaCa6s96CLSzXOtn31lXRVpXa++HSf//U7HPa6XwJW262AC2C6wIx+YjdoeB3AygWh7MbTPBeHwbcJvJAy5KbM2JhN/s0gWc1n1jIl7XzVMLn/3jcF41xfZIhe3XCeB7DaHTC5Olx6nvb9di/btf76Ara+1/sAKzp0slU5zCr3GWpAvf66m2FyS0o3rcFN+04zN0DR/aTNtDoZXnssW9LkglbNHCa1niING8tF2w1Yz+cwq+wFbACs7L26n95ZHuhk/TbNwj7AihvqZ82watejbaBi15V13CyY3AJWXYfRBbl2ra/Gv9gAWHHcNgFWZFixSyABq3Ry4jCsuJO2mkoaiyn7qUgXQLrABBneeu02vvfV1+AtpijnK4wPjvDB+Rx/+e6HeLCqkUVUp+KHc0SrM7waLPCHJyH++M4Ir9WXwNN78FYXGA8DhINQkmGWXUUtK+vEce9noMTMNcsC2R3QY5kI2ddpjnKZY3G+pFKBBFJWk28oYrxDkQPI0lQEh7WJRNUkrWyLcDIIJDAsSmEAkLHIQIjdt9IsRZotsXe4j9M7tzA6PkIxGCM8OEZ8eBN1PJSOgpsYUvaZfd6AVZ9DbV/v2in79z6G1U7jzgy8Yfj1vW/j2jRAvfWe3H1yk1/xac7R/5nfbIbVTvt+jWxM3/z5ogNWsk+YBLi7d9jnbu1js+U4+0WXYWVtsGVYNYmkZhKp79+ElwJwbQesuOdZhtUVTFsY7LofSJxjFkGzBkRH2fyRrCAPDdPqYjYV0GqRpji7uFRGmMieaJMK24CCLKiDvT0c7u3h9OgI+2yQxcK+qhapFtFyCgLMFnP89Kc/xZff+LJU5BCQYsdV2efNPwGslkuJJxvNZ5IifHYjVJlg2k6KqhNs0r/VQl6gj8PP0ZdgMmE8GkvnQsaVi/kUZZ4LWEWWVZEzsCaAo82tBLSRbq7UF6yk4qWgzqB8G41VUyrISh+ytoajGMNhjDgJpGQx4P5iKmaEYVXxOgnsVSizEsu0VMCqDHCOGA8LXxhWj/g3BFh5IajkxWdttcIkRq8L+KxRFzaVAlYRZUQkMULASsGao9hHNP0EX9mr8P27MU6DGfb8pQBWYWDia4eNZOcE710SVr8iwMr1M68LWJXZUgBHzg+VX6kUgDMlgVpJYRmLZu24JHsDWMkaMP657RJIwKqipIG+oGByAyhr4tY29WntlPW11GcW/7gJV64CVn3xS9/+8cKAlQA61tttWjsYlpUBMCmPUJBYU8P7F//kP64Jfihix+DtKmAlNHuJ6lS3Sgsf1VBZg7XtxizCvw2wYltQ1a4ymkx82OYGOAEo+ikaDLZFqhEcFxBJgC2KrmmHwKyOUQdj+MkEfjiUzJ8sTNIy6xrvPX4qgNW96QzTKEZKY2AAKWFYCVCngJWUArJMUEBI7WZHgXiKrt8YDPHVk1O8fnyCCcsoowBn6QoPLs7x/sOHODs7x6unt/G73/gWDojmUzTVlgXS5EvJnjbzZNKUE3S1XOH82aUg8YPBUECr8WhkjLqKr/La+M3hl7pOTtiAon2a4XABKwXyTFbDbGocYwWsjDHhe0IjOC3ZafNUzYLie60ocCPCKMfSbIuuI9s9woRlnQBq94av8NeLBMx9C2r3621J0osdZ3Mpkczpvgyso+G0KeDeBoS1zu2nz/A2gfSOm98U8PY5edsC5y5wpe97EcBqvSRw04ajJXPrwKZ7/bR9VwArSyd0GFmueMMa8HWNpgHbbJ8FrK6CeC1Ao6C1A5B1fu+bX30lgQqkbAeM+9ZF3/n7ACu3zKALWnTvm/+3YJXNMK0DcOtMT167e//uOKszqvftktS2rTeZqZ3srx6/qxG3JQDcNMYOYNUNNmQszOBf6Qxo/m4zg7ue0ecNWNlzd+ewfZZtRvZqFpOfcRmIm+ZKn62x97etJLCK2MWIuk/stJRKSeAv51FTErgaHyEVhhX3MYqVq05n02WXgcZkJELqZEwFqxlePZrg977ymoims5MwuxK/9/QcP/ngEzxJgSoZi4YmggrB4jGOlo/w/b0Kf++1Q3wjyeE/vQ+k55iMQoQjakbS56LsAMErAlatbIC0auc5mGFPc2FYMRqiiHC5KpFerOBV1BI1+iWAyAiMJyPJ4lstPslSSlZdtUBsJltyjrUysQoGVuxiVbGtei6AVZavcHTjGCe3TxHvH8DbO0CwfwPB/gnKMDFmcXvC6osOWPVZvr759xKwuur3uWO22//r2136E5IuA/NXD/jt9l26e8amu+2bX7te7+4PbqLAnqsPsBIqgC3JM5uxsJgb1nP7fDX5vV4G2cR/BoCy+0C3JNACVtafkZjKSjc4G3AXsOK1yB4SsGC9FqYVywNny4VoWF1M5xI/sZvpYj4TMXQC9uyWmsTUBT7GaJBImbSk3gnQV7XEeNQvJT/r7PwCP//Zz/DNb3wdw8FQPFICStqwQiXFydziOah5yeuRdU8WVhCLxLgIppcElmg7SwGYyLYiYEWby/saJDEm4xEGMakQkETCfHohwJGUE+ZMKCgphJrGBLjIpGKMnPG4AogxmVAjy5V1xdck7vNrBauGEUajGKNxjDgOESdaAUSdZtGvIluMxzHli6ysma8KXCxLXJY+npFhlXv4aFUpwyqIsWRX+1pLt9t9njsktZb1b77oKzJmVsCqqbqpauwHFYbzB/jGkY/v3QpxI5hiHKzgF3MpiVQVtTYacNeNzOnPEbCS6oOmZG89ocZz9zGsmMhSBhD317Yk0HYJFMmCDmBF/ShbEmgZVpsAK0mU5Zz1Cnp0AStenzKsbCM2K6/h2M2djY0Ihu3WOO6z332hQ1/CqBHRMpJGery2K7v6LVoOKIDVX/zT/0QYVmVluiHxzZzcpiyMDCupxZVppb+3E1fR5V0MG6sxYR1YOxn1ASnl0xVIEyBKYkwF0PI0VSRF6GG2k5fpmke2UpkLyyevE+0SGEwQDvbEiWTNrbT2hI95UeDtBw/xgw/u45NVhtVwhIzoeFlKyR87/VHgiyWBVsOKZoWAlVBNRd8jl5LAk0GCr5zcxBsnNzAyxvSizHH/6VN88PARLmcz3Dw4xne+9g2cjvYQs9ZWdoBSwCoKjYm4vT4UNwcAACAASURBVNSGEzQj5ZTgXIbp5QxpmmM4HOHw8BB7k7GAcsq0ovG2QmkW5AsbwEqeUCNpoyCf0clzsqA2I2KYbJ4G7La0qnE9TUmU7aKnguvqSNvFxRNoSVPrsPZtwOubtnag2gVY9R3vhQJmWei7AZ++BbtpQbqf6bu+Fvzdrp/jBoXd3/uu/xou4c63vChgpSi/zo/GmVnTmtjt9O0ef2v4241mzWlz2i7L3O0CP1brTdiIjuO2EbBqh2kN8KqKXsBnF2BFPQR3bOx1uvPq8wSsNEmxPWzrm/9987sPsHI15Nw9wn7OPb4FrFyGVUMjdp6f+yxtSWF3DnKc6TSQIWWBq82A1FUGXXtP7ZxxZsdVxtW2eJ4aXqZuu5m3brbcMsu24wFrc3rTQv5VA1bu+uPvbrdY+3zdub1pfrnzoM9+PS9gxZJAy7CihtVyfIiVPzBglQWsrPese7aIVFYl2EnYS+dIyhxfvnmCvUEMtkxPiwofP7vEJ89mWHkJvMEYlR9KyV+UnuE4fYzfTVL8nZsDfCspMF6eISjmiJMa8V6MOqSmLbUjA2lZ3kRJYFvzTFgKLAesyUZkwMVAhV2jViWKOf9PH4IMKe0QxcBkMBpo2QlFiQ1jXYTQJVAh40r6PYoIME/Ikhaei1pWfF+aZcJup9r7yc0THJ4eIxhPEByeIDw8RTU8ROnHqoe14+slYLV9cF6WBPat7i8+YPXi/tfuMdhVEm19cU0m61fXV3gewMr1PWSvNWwO699rZYj6a42dN52OLQDV7LOmEsZlWK0lNQzAxfhv074riXXaPenUrIkNsqwKxoQVAaFCGlixJDCKEzx78gRPHj/GeDjE7dObAlrxSg/397UBBREl03iKMJRAUcKwYkfAJ3jn7bfxO99+C3EUC8AwEAaUL2VzjA/ZhTVdLpCtVvI6yw1LL0AVj1B6BJYUsErzSroB5hZQIiPL8wUgGw8HAlYFXi1xbU4G62JhtFakhkjYXXGUSOkgK3eoo8WSxRXjQx47r6WEL80IVtVYUrsw8BCGBMQCjMcxxuMEw1EkDCvGs6J3LGLrWhklbC12li21xHC+ynG5LHGRe3hWhnhS+vjQAFaLOMFCACvSNVodKQs2EtDhdQtgJb0C2wSg3lEtrOS95WP8zmmE7576OPYuMQlSoJghFCJIO3+7Jda/CsDKJv66vgvXg0u4cdeWzGWWVjqAlRVdF/yC2yLjfmk6oInTRr7CEkIM8YOstyam5pgFqh9NwEpKTA1gJfQOh2HF65EukZ14aj0G6sZXrjNpAatP7/9/HoCVWxJIHTol5yiw1gBWMqCi2C7oRaNhRQPFoMInk0YmvD4NGhD+nYhvH2C1NoBuppri7UZsTDLhRtxUSRFKBRRDI6BWaVA2IzounSH4ei5i8EUdIy0j1OEEwWAPYTySPgUCuAQhVjXw/tOnIrh+b7bAPEqQCV1Pu/hZwIp/opYV3TyCVRRMF4Pn0egpYHWcxAJYvXZ0jKHcQ41l6OPtB5/gl/c/FINwY/8QX33lNXzl1l0FrIiyi0ydglYitcGSwzgRKj61N2jDpxcznJ9fyHWPhiPcOD0R6iiR7Abc8RS40mBOCwIFRhRDauNPw0qz2dqGybIOWLEkUzWyzKJxSnP4TGzAsY6uW6uk3QZcjZzu9ttXEqhtmLYvmOtqmGzb9ncDXoZ6u8Nn6AvYXwJWux2ubnC6blxtidr2iLwPsGrR+C6Dw2gUkFptsoVdp06ZKwrY7AaspHXqGhXeuIcCJvcxlFz754J2yrBqmxa4I2mD9t0OJzNr1ykJbMe36xzKRvACgNVuUfyegIMi1yzX3sAg27SuXMDDMoKNclEzdN354iZD3PFVh4OmXfcd2Qw3MKi22Q/9e9cZaHLe7am2ji0npVpuWw8h92cuxp7Xlix1WVabApRNK/FXAVh1x9x9TuLQOhl8F4xy19ym9/C9ffb3OiWBLsOKXQJdwGo+OkDqAlaW3iTPrRIR9CrPgNUS/mSCBDXy2SUOEuqg1JK5TosSszRHXgcIkz0E8QA5WQrZHBNvhlf9OX43WeE7SY6v+isclnMkfg4/LBHuRahCCq+qdqhs4CbY4/Mk4EPNSS0DTOFTYEq6/BbCsKqXEMCKAVxGLRQKEdOHka5QLA0ZSomCyAPwmtjFitGVYfBRa0u0MfJCRIVFx4rlgGmK1WqJwSDC6Z1TTI4OUCUDREeniI5uoRjsC2Al5Yq/RsCqD/LYtv7bgPt6+9e2d71kWG0GSux49a3fvue323+7ur9ssuF95/j0r/cnPD/9sfWT1wGs3JJAfqYbWG/aX/V91otZT7wIWGWazmh5oH2fYX62u21bYWMAqOa5O4CVMIAME6fx/4wMDRlCrpCm3ZdNlKI7rN1WTWkghZrFOns+VnkhPsTDTz7B2eMn0mn97u1bplNqLVUzZGiIIDkBCEEPqDlVSIOJZDzGo6dP8e677whgJftVDWFD1bSlqAWE4e8El7IlS7ALsckFAqTBEIVPvWRPtP/YXZUMqEKYqlrNEocBEgq0h4HEmdQTzNMliozl2gS0ApGGIFDFBAiFtHkd3A9W2Ur0EJdpjkVGvSmCVBVW1C0sasyZ0KDucuxjOAgxmZBdFQlgFUUsZ2ecroAfq2GkA2xGcXpl0/KaF2mB6aLAtPBx6SWiw/hxXuNRUUtJ4MLzwV7KKs6gYIwAVhWrklT/kfsAx4QF9RKnGv+K9zsqlzjMnuJ7twf4zkmNo/oCe1GOKp2yEb3G12avpz1tklCmuc7nzbCy+5frt9h11AdY5au5ltub7oxCQzGTlvG4WxJo/cXnEV23XQJ5UAtY2fXJJaTxuWmS5xgbvRcbWrs79Dpg1fWfn9defWaAlcLga+wq/j9LV4aJqePq/fl/+R+JOZBJIiCKKIJpKZqhgJKiSCZNS9RSZg3/TmridTSMNjmqghySVsmJaYSyGmFxM9pkPfG1ssxlYli2laDuDDRRaLe9SgGrKhwLYBVEQxE0F0SSpYF+gI8vpvjhvft47/wS0zAWhpWAQWLItN5amJ7sEOipfhVoEDkugfDBpAvCcZKohtXxCUZ+iBVRwMkQf/3B+/jx228jCGOcHhzh1v4RvvuVryOm1hSprdpXoWFZUcPKDyIzsQiuQbpELOYLrX3OchFhH41Y9zxEHDO4I0WwFMCKk5WGUjSnTGvZLmDFjcJOgzZ166ixC2Bl2FPS7rQUh5XOr9BxHQPC97U1zDpnWLdtsyF2HrmgRB9g1VcS2LeAXswh6nc4+o7fBWCatWQuvA9Q+NeBYeWOiQvY6N9tefHmJ90PWLVaCHaTsdoLnO9tydFVx9q4hOuAlZRpuZ09jLfUEG3cEj06dgTMdxeWdJ3udgxeAlbdvaM7Vl2GhutUKDts/fnbWbQN8HJfV23AtmNLd+1u+v/aLK2ZZLDAlTsHnN83zg0bAawDVhKgGPDeBTkbGGwDMtAX0P06ACtbrslrsxoL7dpcF13v7hn2fW3J5y44pC251pYmV0XXC9GI85qSQAJWLAmkhtVPFjGmg31kwaBTEiicIz2iVLx7wHIJDNgROEC5WCKWrHsmmS5pny5SCuzOlyCg30EgtJxjP1jgq6MSvz8s8A1/iburM+xlUyQhW3p78PcilNQBoZPB7sxS8q+glXzJvq5BDluz25IWC1gVM2VYcd9mJl7EdNmpiCWG1OKU4Md0iWLQYgJA7uN8PaN4LzVSVhmW86VIEuQpyyeXWKVLTCYD3Lx7C8lkhJzZ/+NbiI9vI0/2UHqx6YC8fZf+vBlWff5BH2DV13Wib329FF2/uq92AZO+Z7Tr9b7x74Laff5a91x97999/n7/8UXuXfYDAxxtOk5T7dBJclgbam3rdsDKIRs4TEl3jyVgZRlVzT6kuRYTYiprR4IXR5NKD9dqWF0LsDKJcyv3KGC4OWkDYtjQhewUspzgYblK8fDjT6RM+tU7d3Cwvyfldizr01IirdZhrKeX1QJW4WCAp2fP8P4H7+Gb3/qmmGGCRRRrJzgVk7xA+5+zq+sC2WKOmg0sWP5XB3iW+8h8kRrXzvTSa1f1njhuLCsUTWSem9eRpSgzsotyeCznEymaEMNkhEHCzoGxqW7SCDwvc+mGuMzYKbHAYlVhsSrlOyuBZV4giEIBrEajEJOxAlYD6iNGHpgDER9YHogv+losWWQVj5QvFrUAVou0xrKOMA+GeObFeFT5eFwCD5apAFYpI22DD4ikDR86AStvAM8CVtzC5OEp8YWxHauVhvkMN4pn+Ft3R/id4wqH1Tn2wgJVOoMf0ofSci9bammTUFKa+jlrWNmOuZv8E/6tSYgZIoddhwqsVsiWM5ljFrBil8BGZsOwAy2Dy8Y6tvGJxM+KasqXMBiNTjT3ZrLiLO5iASsBrZou2bZL8roUhgtW6drfDlgZZfytZqrP/n5WgFV7hY3EvABYlITSJlcGsPqzP/1PpcmLbcdotRv4U+YkZY7YEjMgYNWi8hzIMIyRZnTsrHd11blsGQJdR1XrMv0okiyidgMwF6WemjCG6HBxQhSFtu1UsVBDExWQSUSgkBchsipEEQylJNAXwCoS9hUxtczz8fHlDD+8fx/vPnuGJbUt4sSUw1HKqUZoQDBSQAUpJopOBFu6BCqjK0aFk8FANKy+dHSM/SSRmmr/YA8/evcd/Kuf/BSD8R5OD4+xH8T442//LpKilPbXZBNVXOwEhkSAnV0kShlHTmZSNAWTrz0RYT8/Oxfw6OBgH8fHRxgNmd9lS8tcUHNSPWWhGz0WQXQdPSvBIFnO0HCYLCPA/GxahWpWhouHTi87DklLVxpKUmCdci4LWOkG4qHbJdAFJPi7FS3euCL4/Oik79jV+xyKPoeg9/MbtJDdY+rntwMSBFRlrm5gZ1iDt/Maf8s1rLrAgZ0f7ZzaDVjtfr6m7NU4SmtBvnlkrf0xoGyHzWM3mPa6tgFWLsPKXhXbA2fXYih1nXg9XwtY2fFwnU27ie9yOPsA0T4NK5aCv0jTgxdlWG3jZ9h71oBXgU27xNrn3AJW2xwOt0uSmzRpxtToI9hOLe5zcJ+F66g0c1JS28rxU/eyNSa2uUWbk17PbOkx6EAzCdE+gba8Y11P4aoN1yPofWy3T7sAK+HGGjo6nWkh/VcZ6jIl5UZL4CUDWqowvWkYYh0gu5S653ADnucBrHgc+9nrAFa861ZygH4Ix0M1IzwBkoHcM4m2nK3FM1wsMrw9j/AvLydgSeDl8MBoWLH7iDr1+hiVVY3VHNHxkTCXdONmVqlANBiKHEE4jJDllC2gF+RDCJdVLY76CCkOqwu8tQf84V6Nr/kLHEwfIpifIYo9JJMEwThEKalpZqAMUGV0KptkCH0eYVhla4CVdHi6SOFRdN12z7QOqtniydyiD0Vdq1j8OO0AzefCQIdsBe77BKoW8zkW86VoV80Xc2FYjSZD3Lp7B+FgiNwPkRzdwvDkDvJojMqL4Bn90W12ejNgZd7NvY9lNxs8gOZvroafnR/m/etzf7MXsR2wstfQ50Hsft1qkXyao3xxSgI/zdWvf2bbHtXrf6kV23oBfQHTVV9tnSnb9/m+6+sDrNyS9k038aLntyXtG49t5TleCLDSfcjQQpw9RQNoJqTdksAGvLKlgbY8UICtVkTdstaZ/Nf9mybOMkFsUKoMUttkQk5u9KyYgJfIwAD2XGeCi5mGT9I9kF3chyOcnZ0JYMVywC+/9pp8Ll0uRS9Kjm+lH8xeKebWsFKocX52/gwf3P8AX//61+QeqH1Fe7mYTjGMY7HlIMNqNkexmAMZ7XAhgNVHlxnyIEHtUX+QGsoRPLLmTaKfHV6l6zzBiDRFSYZWljYVPUxQ0D4PhiNhwyojmfacTTI0+ZDmJRZpjjmbbKxqzJaFsqwIPpVMToRIBiEGowjjcYjhKMRoECCi2Lo0eldiSFUTsGIH2BawInNrlVdYsszQi5ElI0yDAZ7U7Bjo492zCyy8EEvGwnwGsj1q1ZFwW+oIAflVplJJ2VVaQcRHmQQ+BqsL3Cqf4Q9fmeCtoxIH5TPsxSynmwpD2e71si+RWWY6BkoJuwFnLCmiAS7Nfiel9KY6yP7sW3PuWuI82OQ72mP0AlbsFGwYVnaGCptZxscwxxz2vlSrSeJIQSbdn9TvoQ6nAMSmBJb3FgaKDairqZu6W6pr7Y8bV2lRWAs0r9uOjh/6gpI8VnNqmwHvxn/2fQ2QJuvddhl1WVZaKrpcLrRZXU2Sjg/vL/7r/6xeLKfwvRJ7+0NhGC0Wc9EyYB0ty9vo9KhN064+pO2FPhcWKYsWsCITSvmCfL88EDpDXCGGrdXA5U1LiLalo3G/O65Lu5G5wrjCAMoyyXCOB6FSPCk8ihAZQap4KNR8PxygZvYRIeY18N7Tp/jBvfdx//ISZULAKpY66CSMMWarUtHqoiApjQUdVArZJRossb11XaJczDGqKrx1+za+9aXX4PE6aGAGCX7x4AH+5V//FOzr8/qrr+EwTPCdu6/i9miIiV9jtZhKp4uIYqhkZqW5iOvpgjElTcLW1zI7jueHH34kD4o12fv7+zjY3xcDR2OW5ymSmCisjh4zvdRk4edJhWVr67YLjh3LbWjr2tZvXAgPq9VKjD7nA8ec3+x4wW/uZRm7qUqp6GanQ7pwGYNinWX7s0GYd/hLvNddX1aa2Aa+Lj3SBkDbwCQxLBTKM3RUpc3qnLTX3DoMen9rx5Iej8zcaFbGfrv3Z7ucXflsA3BZELE99iYnatM92Azb9mP3a0DsYkdex40VUXPz5QJG9m9uwMB70DF2hT6Nw7TlZNufnYIEtpR4HaxqwXGl5G47OP9+laGzyfluDKxDubfcRXuCTZ/rajDZZ8U5QtC/TwOjb/PdBUjYjXj3+tH7t89l27Pc/Rw6W6ID3nY1pNy5Kl1ktsLV7UNrx8A+V31NwY02Q7XpPq0N6N6X/N/o9F1nnm88dtO8gjaQTpo67bwrOsX8LwHtnA6u7J1qj6Wc3vOQUji70KQMvTvLjiEjhh/m3ukQbQyYYrO3Vhh8d9OK/nuz4vOVsIyFsVxkKPKVAFchwRNRW9RkUgtG6e/UUNgFqHJ90i5a4NA6oSopQO2l3V02LeDqglmNHfHJrFbRWXVquBsE8lx9KTXn3QRS+sF1Tm2Rp5cLvL+M8ZfzQ/zo3MP58KDRsKLgLT1y1YwwzVEkW2zAapmv1LNSzQ7xa/xcgS3dHRrAK6pK7BVzvI45/ug4wu9FM5zMPsE4PUNYpwjGCQb7YxFc5yUzsVSTDR1qUGADPs5vziVutgSt+E12FUv7CFRVC5ZWFKI/la2Y1KP/ohQI8QOoYcXux2wfTi2TSMWGJQkpv2u7cwGvPGbbVzi/OJcgbr5c4PjGKZLRBEE8RjI5wvjwFhCO2f8QXpQ0AvHtujb7gWXsN36BTeq0yR0d50CFnDdMVBl1lv80x9BmL+treZNf0x7MOvR23qrdMA697fZtvZ01LRA9hju3GwDRTU71LLBdJd3W/tgddJuN3XWKFwNc1pvCbNq/++3H1XHaNGabj2Of3XbA6rrn//W8r59h1fd8+q571/7fjN6OjG+fpIbaTGu72p/22PT7NaA2qRdDYpDr6sS+az6YeY2AgEi8CGBlBLqlmEcPyLe1XdMVsLL7DEErlu4x3pTIjHuFdGCjzaBJJEMow4cffihAx+2btzCgWDk7vLP6J00RhKHuzc5dkh0lze14bt/H2++9K0SAO3duITR7Mzv5sREWv4RFSYAkXaGcz5BPp/DSFYrKx/3zlZSU114MPx4iSAYIGPMIwQHCrAqLAiE7vK4y+GREke0ljFwfo/09eFEAzzTc8CLuPyrPo6wwX8r3lqsC82WB2aLEbMUSvlxib24eJH0EwwjJOJZSQIJVw8hDzK6BDE6EIGH3Qh+rFfW42AU2x5Ii9mkm7LBgOEaZDJEPJ5j6AzxMa/zkw4eYIcK89rRTIH0Eirjzp5HsUZ64PiMmgEWnWYgINUbUhb58gjvZGf7e10/xrcMc4fwT7I25xWbwTSdBzh3BFoyEAJ+1xp1Fk2QRZpwBsSSG4L5murRus50u29uuNet7WMBIIgnDoJLY27HvO9cnP1MqkYadHkXDyjZhMoCVboPr9q09PiuWtKhe2GQNaKW/81PJgCX9WuHG5gJWXleWn2AtKnHf3avceKX7uutP91WH9NknSWR+2i+zhgWgMwCnbR4net+mS7JIQknJJbsE/jf/eT1fXMKjMNpeIm0mSQWn00PAik6eLRHUWliitgEiim17FIXjwBptK3pa3npNparQ2+yz41yIFhad990MFncs7IPmJBbAhIBVbFX4fRGGYwlAFdJoTBCGI1RlgMqPRTjuvbMz/OW9d/HhxTlyltNFbNepgNXEj5F4XHTaeZDaTpw0HAOhd7LrDxfQYopxXeNbt27i26+9jkSEAGsUSYJffPIJ/vef/ASLssbdu69i34/wzRuneP3gAKfjGFW2lC4XNDBeQDBQO2A0NeJiAEy+3nTvkcznYiHAEcGto4ND7O3ta/eCKkddpQIyuotQMx3qRLeLQ4Op9a/GVdow5drXZDFLm1alaFojwOU5XbLPhgJW3W8edDqdri2mtffQkm7JsNoL6jMemzb0XYDPmmETg6NBoQVRNOnbsjlaDRZTPmRBLcNqOxgPNDlujK0FqywAsM15c42W3fk3OcSbxmHt/jY42dtAjM12ZRe/rd8S/XoBKwKObcBrAQzXcepjIG0qKdsUgG8LylvQan3TsO/vA6z6MrR9Dqd91rtAg11P0dawXxew6q6tXeuTr10HsNo8A1t7tX5vLUDjBqHb7nEXYLUrGOif+ZIXgs9UIjdeA1jRWZNso2QfCZ/oGNDJpq1r2mIHEUrpJKRZbMlIhgSjyHLNxfGLYjbUsBE2f3J3IiPL6QdLhvEOhsJ17kNBNrJzFZhSwIo+QIaIYMpGwEoZ2H2AlXVE7TqQTnXGKZRn03OBlqHTnedyPMMOEsCV181kD7U2HcCqRICMQZdHsdocT6cLfLCI8cPZgQBWz4aHWLJBS+1LhybtFshmKOp4Kxjl+i1GN1Lex9dzpavzf4K/ahvrqCpwmM3wVpjhD/aA73jnOFk8wCA/RxjkqMdDRJORiOKKZlXoC1hVWcDKlNTIIW17IAqwErCSeVPAZ8vrRYaagNUqQ57mqPJKZCHpRzRdf0UfyzC42GnYgFVBRPZVhCAOEQ1i1etiYi1PsUyXUooSxgME8RCVlyBM9jHev4lwsM9iD/iUVSDr3XQ9lhVhMtbanMdhAFoSh8NGvi5gdRWk0rGWeeSAWVenUqtReRWwMviiGJ92FnYDH9f+vgSsti/Wrftjb/C3yS+9ntX69b/rNx+wcteW+qG6G1tOAZtBtYCVsjvW9l1bE2SlFCToUBCKX8Kq4j5pACsLXmlgSuISNai0C6B0HzcMKqm2oX6Up/pIPDGDVh63YYbWJZ6ePRGAnXq/pzduyPujIEQSRdrRLwxkb9UWE2pLuTeHShAS1tA7778r+60AVjwfCQLJQBJKvEpNelYoCVjNZiinl/CpQVX5+PBihcyjfYzhRUP4LBtPYi3J9irE3AuKElFaIMwKBawoTs5EELWtWL7IZh6MYyV5wb2HYBWNuIq7F1lpAKsSs2WJ6TLHdFWIHA/L8Uim8EcxoiFLASMMkxAj2nYm0g29raDvUXuigbVY5AJYUch95QHzLJOYNJ5M4A1HKJIRzssADxYFfvbxU8y8CPPKRyZlmHRjPJPcIiOIUBi3sFABK2J7FrCqa0xCH8n0CV4rL/FvfvUEX99L4S8+xmhI250jMCx1zhWOs42fLGAlvpNJbnHeuYCVff96nLtOKrgOYCXzvVPydx3bIs1MKJ0jXQIZiys5R/wlzYqY/18F5nUvYclouMYq5zwViSTT4CDi/mskmWxZp+ZZDTNJACuzZq8kc9bvwo2LTLTSK2eyexzU1/3U/qcwCStJSolXJZCQaa4nGubsZkmmv2qZy37/F//tP64X80tU5VJqYKOQrTkzsVhJMsBylRnjpeCSTFZOLII7fig1sA1g5XQS5CVIwGIeopZLXAWsWBJ23Ru2DgMnLW+Ek2UYKremqhQBJm29joYIojH8cAjUkQBWSz/E+8+eCWB179mZCK4TBS5FZD3C2I+QsLOP0PRKAaw4cVjyxioAyQKydeVihjFqvHXrFt567Us4GCSq+xTH+MWDh/hf/+qvcJ5muHF6GyMvxKvDEb5++xbevHmM2IO0iRYd+CAW55YaKOuBkxV41oAoiQcC+pyfn4sBZY3z3mQPe3t7GA5i1DWrixX4apk92m5dNKgaUeZtjsFu0MouLGsUXKeNSzPj9Tt1tS6gZQMT/nTBLhu0cG6SZdaWlF5dHrso0dbQdD+1DSRyDZsAVNBuIGJkOrRStfMt08oCWSpga5hC/FylGmcuUOWCFNuQ/5eAlTWy1vhuNo294+esny5g1d3INp7BCUifB6hqACkT8FzdDPRsm8BD/s0yrPoAqz5Q5dMCVXYs+gCr7pjtAlU3je+mkpzmGIZh9dsLWNFBVucjJCu2rkXUWsBtP0BBsdNzll6lCOII+0eHiJIIaZ6K2uFwmDRdDPU5i5iiAawsk+VFGVbqcHyegJV1OK29dllTfRpCDGisHXbtvfyN+7fRTtkMWIGNt6UlOIHpFRlWDmD1wwsPZw5gxbEV0KoJ2jjmlmFlfRdbNmi5b5pVFYaXBHpaxkIJgKNsjt+bePjeMMc3yyc4IsOqmiKOKlSDGOGYforqVkk5YORfAayk5IxJLFFGrxvAisGbZ8oTybCiBhUBK7ZGl8pOcVrY3NB04bKXLWiqtjmnrkxM8XgDWBG0CgdkTgXS7kmY4zytR51OMr8GGB3cFOCKAVoQJSLOLjPTgI/rmoQuIElheR2lprRXAhyKL+xmyR3mugAAIABJREFUWH3egJWLqXQB+JeA1XVCt3Um2i7/6+rRXgJWu0Z41/7/WTCsPkvAqrHPhrkoyYodgBXfzwSNm7Qwu5wEq0z4EEAiw1SEylnNQoZyFIoNox4wtaeYDLpxekMqUJgEItuKHVJZDaIlE8qjt+A/j0ewn1/UZSLDKo4C3Lp1KgARCRlxqAmlptkUgQSyqqZTlPMpvOVCqno+nmbIvAS1n6AOE/jJSPZy2vSQ1RfU0iorxHmFsCil+RZBJCYqaGdDdoGPiCz58MmuEsKMBuuaeFHZmOWS+lVkV5UCVs1Sdg2Uvn0CyvnsCJiwNDASsI4i75S2UVxEgaasrLSscMm9osKy9DCPYlwWJcIowvDgANFojCIe4Cyr8fHlEu8+vsDSi7CsfbCfMh+GsOXoN5P5IsAi9bk0dhYCMhN4AkJU2GP3wukTfD1O8XffOMIbgxnC5UPEMenBmQA2UvbpVOHwdzdedJP/9Aes/yA+9DUZVu4ac+O6TX57n89tjyW7mRH0t4CVMKJFdNI8w7Xd7SphhDiKXTcSJxvAVn9n85SBNBWgKP9vJ2BldWSVieYyrDi/WDGmgJUpr/yf/rs/qefzS5T5HHHMUjLOH6KagQBWi2WqfrJxNIS6Rfqg6RpYsrudpcqr26tUtSuAldLcTRinEL7RMLpuDbudaJywMnHLXBhOgnTWLP3zVbMiGsCPRvCDIYAYBRccGVbPzvCXH7yL++fPlGHFDhI+9SYCDL0IgyDW9qkidqddJAjK5cxkCjpfol4tsO97+NbtW/j2l17F8XCg4FmS4J3HT/C//Oiv8Hi+xP7RqTC2Dqoa33rlLt56/RUcjQYochU1DfwIbGlPcNA6fBq6W566AnFkVXHyMltwcXGJGemono+DgwMcHe5LZwjtHuiixKZDoAFWdMx3OQb9TKuri1idTJYV2EyqRaldtNrVsOoG1wp0btawaALqHsphFxDoGqCuA+r+X8BJ6QTiglMWZNCFtF7SZssFzXvozJMxZ8CtLkvFDbC64MVLwGrXnNvswm0Er1xRUDNXbMvd7phvOqrnt2zE7vPq28z4ulZEtutv1zO3x/u8AavrBwxaN7+rJLC70feNaddOuPfcbPSWFfjbAFgJ28kpCTQMK3GK5QVNSDArLA5yQUlWH9kqxcXZBd79+Xso8hrDyQi3X7mLG7dPESaRfJiCpNRulPywKROX3a7SIjj56tEg2LySun/9/AArO1/s3u3uDfJaT5dL7q1dwEvGQpxjWyK2jWFlASvLsCJgNce9RYwfzA5BwOrp6BArw7CSaMEBrCyQp92THd/Flv7JXq1gldVykkYqqASwIsPqbx8P8J04xVdWD3A0+xh7WGAQA2USIRglCExW3QWsJMtuygIb4WHaNgZZZOMxkGJmkqBUVkpJYEERXcuwIhOL4Bb1TZp5osEh/9lKXAtYMbhiEBgkEaJhjHgYIxzG8OJQSmaYmV+kFQovxnD/FH40Fv0WP4jlHGoBbZm3sk6s3saai27Z9K6+g3XYN0xU8YuaZ2y8GGvjDcOq7ZG6CfZuGTDuvGuS36b839rvTWC8mzDb9HofP/lFSwK7/sv11vP137UpoXLdgM09y7bESf/1vwSsdj2tLzpgZbXaXSk7U08jt6X6upsZVjRNLNmzFTO0VU35HxkrBKkWK0n6lGkq4DgZGUESkqIk+nv3P7yPo+Nj3H31FSSDAVaZlgHyd8ZwTRyhjpmW6huWFWcem068/e47GI+HuHl6ItdLhhaBK9tQRdewMqyK2RTlbAp/tRSSxINZjpTKxgaw8lgWGEXSFCusSwRZjqSqkZS1NPEKa96jJ937EIfAMBaGFdmtkriw/iSbkFnAKquwZDOulIBVhXlWYZZX0p1W3F/ab+pVUfMoonaVxpaSOGcigYynuhCGMbWw0pSa0T5WQYLHfoJnZH6FAYZ7e4iGI5QR/1bik4s5nrD0ECFWbDAjoBL3XvK8ldlt2T4BQiMDpIBVJYBViUGVY7x4iu8d+Pg7r+3jFf8cUfYUUcQ9LBdQresjNM/MEB0sAaCJ+w0R47qA1S6ffJN96voo29anC1ipvjZZQKr3qSWvLsNqPc4wzpv4gm6cwb3Zgsj8NBu4WYaVJHfE37RMSE34/OYyrAxj07KrDGClVHnVNBdJKUd83/uf//s/rZfUVsqmCPxC1hAdZAINBEvIgHEdY/ETKRwmPHZtk9kyrFSTgAPYTjJObOJTrutiWj18CsDKTh6hBpY5IhMgSAeEmrRFH1WQCD3TC9jVZ4C0DnBZ1niHGlYfvIuPp5eo4gReEqHyKqlbThBKaaDUiVKdXjrllWA1AY0kJwkXl5+vcBj4eOv2Tbz16is4jiMU7BY0GOHes3P8bz/+CT66mGF4cIwQAeI0w1dvnuKt11/FqydHgrrTCBM5p2HMa5FfV4TZAieNm6n6DcwWkAXGzoHPnj3DfD6X8R0kEY4O96QFK7Wi+EXjL9onIsquAm/G1ethsm12vVwNiHbhW10JkYDfSqnn+92SINfh099ZgxvtZFj1uV7c4JrW7w6ts7vRbwI7aFiYtVm/LjPdzXC0or7rpWf2umRDdr7tGG1yNDYCLg4Nexd7ZfNnNXtiDb69pk1O6PZx7HO5dz+BFy0J7Hu+7utXx0DXjHWWWsBUn1UT2O44CQGrXYDTJkfc/Zt0EHW8te77Nz0LF7DiZrTrqy946G6uu85/9TzXA6y2zT3+vW98Ns3JZp7/FgBWqsO1XcOKWhVFXogIqwDadGXKCo8fPMQH79zH2z95V8rRyG45Oj3Bl778Om6/egej/aGWBggDUIEGWeem9IKlAFf31edZTe57Pz/Aqjt37Jyx81ZKJXd8MUvuagKuAQ8mt6Mu3KaSwBaw4utsgf70co57yxg/nB7iBxcenowJWDGxxbIPA1jZeWkdT6tzJ26LiqJqFk+/pdmJeQ+ddWqU2JLAP7o5xrfDJd5cPsDB9GMceEsBrOoB/Q9qR7EtFU+tDKuagYwDWOmMsWWBRsuK/giZU4wWqCGaUZA9R5FRf4xlg5VSoxjwmM8LdirdlqVPcXML8YCCwaq/Rh0VMqziUYJoRLZACD+OUQZkWNUo/Rjx+Ah1kCAlNcFjYKdapjIXm5JA3duZEbbAquQnLQvLBCluoq6be9bjvQSs+gGfT7vmrZ/T7v+bEjTXPfpLwGrzSL3o8/tNAaysZp5uUm3Q3QdYUaCcSQlWr1B3iuQBdkOdX1xgwQT92Rk82iw2gkpTAUMIrHuDSAArdja9fecu7rz6CoJBjBW771GXL4ml8kVzCibEN2CVWCcxjxQtL/GLd97G8dEBbtw4FluekCTAhICx6hJDMWjOUuQCWF0KYFWWHp7Mc6ReIqQI2kWQLBGEIqoekfiRphjWQMI9XmI+VsJ4UoZdxx7KJFTAirElBcTFmSBLVgErhlc5RdHZyS+rMM9rLPhdEmzj9WtJNkkLootFMgnBKqngoQwB8xwFiiqVbvYUaWcpI7wY82iC96sQj1MCXxUiljKyEVmUYFbUeDxdIPNCpFAyCO2xVuIT+CuMZqSJ46hhZQT2+YzongR1gShdYLJ8ir9ze4g/enWC0+IJ/n/23rRJkuzKDju+e0TknllVXV3VS6FXNIAZYGYoGiWSGkpGSl9o0p+TmUwfNJKRw8GMZmgU/4FokhlnJfYGekN3V9eee8bmu+zc+174i8iI8KwqNNANVLRlZ1YsHu7P37vv3nPPPbdXXyAIuQuxOqUlV9i1sip2Y2zLH75uK4quwrBatjLdRKqN3+z7+NpVmr7Y8jUtCcwFsBK2mGFcW8Bq9nuhOZTQU2ztrflyW7qqvh0BKW14ZzWseEMtYCVsZqdp1yob7F6XjYv0Obfq7aqWfsFvlI172e59leNZshMBbROHGe0vBaxYJabAle0k6f3Hf/O/NNl0hCw7Z94XgV/NNHlUJFZFKt1MLm8wK4s5WASsbAtPHUzDsDJBvHyhaD24F/B0gNXi5LKDzppRsp7UXVoArJg19RJhWRGwOqtqfPTkUETXHxAh7/XEwMHXetMYISIq8hPxb6jjQFE7CtOxXTSF5tie1EfcFNgOPHzzxjV88+WXcD2NUbGkoz/Ag+EY/+knP8Pd03P4g21ZtWGW4Xq/j7dvXsdbt25ip9eDx/bURLWpwUFiqxicFvggGKiLSNFXgodxqOLjdOAJWLFMkC0f2TmQ3TBYIkhgi58jYGVvcMtwepZMlg1Il6HgSjfN84mumTmWUiuqvR488VBXDltgyRzvCtgXM5jzC/LyAd3zcTv8tGDR/IIUrTDTXaQFRCxaroFLq9uh4+S+z+2i9tsLWK1mGHWJrj+N6PhS0NEEju6Y6z1YL+Zs77ILWLlzZ5Xzvvi8ZVh1bRbusZ8GsOoy+4saV1c5j/aY3YDVOrBq2Ua4OD7LQNjfFsBKEjMOw0qTMq1zTLMoGhTsMAcVXee/ybD97ONf4v0f/hzlsGEzPnE8Kbi6f+MaXn/rDl565SbSjQQVRdA9C1gZzQDTOUm1lrpmyFVe//IAK2ufrZNp772l/DMbvu7B/c46py7YJetpdu3KcBLmjNWwoqfPzkZGdJ2vs/MtRdeVYbWNH5z5OOzvqoaVeBEGtJLfWton7qGIQSlvQHWtTKJA3kPtK/E+tGGLHEUZVtvFEP/VQR/fiqb4xvQxdi8eYNswrJokEaFcBLV+NYEq8yPglSnhs12y5Ds41wxYpZ0QG2FXsQ1yVagYu7KwGnlOSggZeM0auqiQrTYqUL2RMIqltEYAKwZOZFn1YyQCWDEI8+EliQQsTASGvS1pYsOvZVDks8mN8flMuwHDsLLi9doF1up7zUAqSxAU8M8KP8/PhF8HYMXt46tcEtilwdjlHz0NYPICsLqKrZyPY7r8l6cZ/2Xf/lUHrMjSlHM0xlj+njUzmCntLNWw4vtICqAFiNhxnBY0KzA8PsHh/Qe4ODrG5PxMyujYpU8aSlFDuZ/CE9vpIwkSXLt2Hfs3byAa9FCTqZRGwsAqTTd5iQ4N29lIA840gig8/uHHH+H69QPs7e0IWJQmqSSyVZ+xrbiopoZhZUoCyXZ5IiWBMQovFkAfYSIJlqgB2HgjynP04CEleYFgEkuxI19YYk3kIQ8bsbGWRSy2WgAr/anZCZBaU0WNMYGrysO08TElkEVJlYpNtpi8sGAJxbnJ0I7RCLpEgCpD2UxlPFjeXfkJ8ibBadDHh0WAR8K4YlJNdSFBbUIEOJ/mAl6J7ef9JQglzKkWsFL1Rq2o8qXzou6RPE7YFAgnQ2xND/Hf3dnFH1yLsTV5gIE3kVJ4QeO4Q5vr532yQNFiPMl5ZQErvseyq64KWC3GobOEmWkC5dpZV9Zm3fq1TKo5DasZu0qbwci9cTSl5xJunFwmTJmBdda3MIAVPRAXsGJy6KsDWBnNqac1m7P3W8DK6FeZRgMK/OmPark5gNX//af/a5NnYxTZOZpqgiAgYGUycxSwMyVpwmIxdEU7OTlwbMNoASsu4FZ0XUEXDRxXA1ZdouvuDbZIqHVcpZNfrSJ2zDizZ1tBEE0WawIvSOF7qaDElJX/+PAIP7z7mQBWoMNIoVECVkK9ZO0yAatIaKLjooC0/JyyG14jqHkSBYibElsB8NbBHt5lcLG1ARqyZLCJx+MM/+kn7+OTo1NU/Q1UjYcgL9GrK7y6s4Vv33kNr1+/LhTRhsaANZo+W5eq1pQEsvK7LankvzkGfI3gCd/HjP2EQuyTiZQYctGSYdXv9wW0ogGgAeICZ5cgfawCrBa6fdi3mlIC7RJi28q3oJo1KDKxHCHV2fP2W5cIwbWbMK/Jnt/yWd/lkNmxmXMjHA/U1jvPAIoFEVAVlXTLVeeF6i1YJcMydy1aFR+aLpLudf9uAVbt2C1zeNcDVkoXt5TWLoetC7Cy90jH/2qAlTbZaHXkFufb4jUtvu6KrneBRfb1pwGsuhxe1z5enqPdmQ+rMbhYzuqe6+KaXjwnd4zcuS+OomF4Lr13X3OGlZshY8C/DLDSbq8ECDRwpy9XTDL88oOP8bP/8jPc3LlNKQdM8hxjNjsJPOxc38Odt+/g5ddeZl0Bap+Qgna6U0xsVhDYlgY+s9Og8//L0rByASs7761jOhOjX3PulmFlWVacXzMhVcPakfN3ACtm1FmywKFiOks6HUuXQAtYRSK6/oPTAEf9PYwsw0pQIu0UqFEX/QIdG5UDbgErvdcW4NJssr5HwauwrgSw+t5OjN/rlXgze4Ld4UNs1WP0GM0kMYJeDATlDLCi8G5DcXRHeJ1MKklmScClllLmkxFir2esqkrK8+jLeNQVLVky2KAkg9gkUvk5EbE3py7BNv0LwxwjUOaz63AaiR4KdVX4XNTroWYzGz+CF/cl6Kk9dhgkC5AMaWXVaymgTVrSsW5ZVqLtZYTYbZtu4eY/J2BFVoHZwJfMonZvmQ8UDCt39nJrJxft1G9aw+oFYPVchu1L/vAL0XUCVrKDOO6WWxJoUrrLAStAZFfIqgrLGtn5EMcPH+Ho3gNcHB6hGI2lCzvNZWA70hFQH6Tw+rGQCMImwObGFjb2dtDf20aytwW/n6IKSQZg3KasJbGLJtSRPURANU80mj/46EPcvv0ydrY3xbb20540uZKGW/ycFV13ACstCQSORjmmjXanZ9zJZlqUy6HYelLVSIpSASufhIhAkgK089ScEsCKe4Zp2qR2ngJQFPNWe85YjxqMk6LGtAYmNWVvAsN6gjTxkhiHLDSyaqlxycYsLNcmMQwFucXc/UC9nzruY4oUp3mIx3WCj8oAh1J1VSnZgQCLdFaMMGECJIzbEjTRrlI2jE+NZAIJUnLoIVBpfJXIMAMdNQUG9RSb48f4l2/u41u7HtKzu9gMCh0HYVcpYOV2EbYxnRBjjP/I58jEcxlWtvvwOv90Mf6w+4D1Ifi99nvcZJrbHGaVERFmNdmEpkugLQnUyncFWiTuNovD9Y1nPrNpGmWxjVkyTJ1nwS0JWFHDitVfXz3ASv3HZ3toSaBcuxknidsIVBHbMdiCZVrJvPgPf/q/NUVuAKt6jMAjTa8WzJRv6PX6pqWpNUMKnxNNpQNCgyMuHS2ApKtsl8BWXWAlYMV7YgLGVRfs3uTLE0t1rLhUyEqijpW03mSZWZACfgLfT1H4MYZ+gE9PT/GDzz/Dg4sLNLF2xfEDBay8yhcqZUOKKrvbTadS8zudELBiBycFrLgIN7wab+zt4N3rB3jn2h6a8QTJYAtHEwWsPjw8xjTtCzIdMts5GuKlXorvvfUG3nvtNWxSGH6SSSlhFZRiWGisZii73MAWwLIL0rpm8j4RB/RxcX4uXQTp2LM9OoUH+/2eBOxc4J2A1VINFMOAM6wpyZA6c9INzIm428cl9Hj2+RYEsgvTXpPUqK55dAXsq0oO7fEXGSjzjA8zZ2cMQuP6Gida/+U6s+51yDeAGm4CMDpA2DLgZrVRbZ3qZWwUOzTLAn557TdeEvjVBKzkzl0BtFoErPRz7T1fdi/d158XsOoCbLs2glUg2ao5uHi8XwVgZcdscUPmv9dlwJQOrZDl5cflUs32nraMvkUAcfE4Nrnh2qhlf3eN8/LXTUmqYfsY2W11kI1zrDkeFQinA0omTDHOcPfjT/GLH/4ct/ZehVf6KOsGo+kER+enqIIG33j3DbzznXcx2OkLYEWmFYXD2y4qan9a6OrZrsDauC8LsOL9txlLlyllW1Z3lQTaroq2W+scYGVKxmQkRLyX/1HngYK9GkFxD2bShddHwOqYJYHsEnixhR+eBTjqHWAYEngxIJUBX6zQk2RR3dJAl2llAS7CXDPASsEt6pdsFSN8ZyvE7/cqvFMdY/fiIbarIdKghp+y7C7WLoMkmRGoEl0TglZGw4p4GEv/ZvNJgSvZ0yQ726BiF2cT4IgfI/rylmFVI59M1T8iO6ti2aSOi7RqNwASPThDFhOAikw/aqKIrlbgIR30xS8SvypMULPFdkgW1qYCWRxzAawUpJLemB6lFVQ2QhrWiG+orKsWsDIBznMwrJ4XsLJr1t2fl+3lq17vIjg+r4bVC8Dqeezal/3ZF4CVBazcksCrAlYCcPgB+42iGo7x5PMvcPcXH+Lw3n00WY6eAX5SxjrG1SWYHm31AQGsQmTnEyRJD8nmAFs3DrBz6waCzT5yMosIBIXUVpoHrEi+YLOtGWD1wQd49bXb2N7eFKBo0O8LISCOUykbdAGrajREOTyHN50IDnE0miJrQmTCsFJmU8TzrmqkZY1+1SD1PGnoJdUubLIRB/Bi/Z1VhRhBMq8DOqMSr2vnYP7mnkWx9In8ALkXyE/JH3ii0yXgC7UMmaho1O42PJZPMskEFSZAWElVUdXbxnmT4sHQw92pj7t1iLNaG3DQ7hXU9CUwQpYVy8s1yFA/TZqtaR0VTNc2HUfmXKTmSsXYTck5Y+XdsMLG6DH+1TsHeHujhH/0KTaDUjQTVV6ougRYWZLBonalBawsw+p5ASsex/oV9rusf/H0gBU1rNougQRZWoaVxiLLACvOt7m4z7TRFL+VchLUPgujGWBlS+1nlT2/0ZLA52wyqLlXE8IaYG/GqFoBWP3H7//vwrDKs1M01RiRT1FYLhZqIbF7QKwIZKiK/KrDQdaPTmR1E5UaTzSaA6wnoUwhq3FjNQw06OD/tDvg0wBW/KydWMoIoOg1M4h01CiQ7SHnWhLAKhHAKk42BZV+MJrgx3fv4qcP7iOPY/R2doReWpVTpfTz/Al4NcC4ZL1wLpoXomvhBSKkl1JzoszgT4Z4fXcbf/SN13Bnq48NorR+jKNxhp8+fIS//+VnuDeaIugNJDvQh4drcYh3b72Mb732GvaSBM04EwSx9EwNsmFYWVDOiqXOGApOaCcT3Gh3UWDPOv8WnCFiHVFE1QQLNihZhoRSheoyJd5oc8w0ataxYNa7bItMDdfxs4ZtHULbFZB2uSTrAa9V12UBC2XetONjxH6NDTfNONcyhNzzWw46mc3AuQlL2SgrXu/qstU1Pm6XumUgRxdgaBmSq4CTZQCCZfPw2Cps+ewPAc4JCKwYnyyb6pbrAHttCSdZ14U2klmiRSYbONuqrgCx5HlT8rzqCrrmXywMPdN10pzjIkhvj71sjBeDq8V72AXY1DaLsQRctvZ23d1xA6qrgmT2eASsOP/WAVbWprXXfnX2nHvfrjo/F691vf1pNbyskLVmi7SiS6/LCoNrq6JB0sPRwyf4+Y9+Cj/zsJfuC2BVsIPPdIrjsxNcTEeIN1NsHWzjm999Dwc3DzAtx7gYnmPQJ2sYKPJMkklkD12VobjsPur8aRlWktWqCpTFBFWZiQMqOhNGo2l+nekebwEpu85ctl6X/WaXPzeJYee+fY57m01KtHqCaoeDMNK26KJVK3LiKCVx1ohWJM8jF7+ASSl2CcxxfD7GvSzFP5xt4u8PGwx3buOCSS2uY8MCAjsXWUeQDFxTEq7jZDsCEuQhIKMljdT0kL5VZqzIsNoox/ij65t42xvjzvgBbmSH2KmGiJlWi1m2QulLgj+qX6WBDDv0KctKSV6qyUCwSWylAar4vJa5mJyK6J20pSQWvGqkTLBGUxiwSgKiWlrESxdk+iLsJmU0VOiWiWsmZrVG0kvkfcLvo+hrECFgq+0oRRPFot1ZsbsyHTlJVoYCWimIpRqVtdXakEY9GvhYHQEm3ejMMzB0772sXbPPLtshbDloQ8aY1RRzbJjORVOO6Bxb14Dxb0TQfX2XTWt/Fpmidl4L8PeMDyvr2gV6zezlkuTUM371lT/Wlbzp8g+6v2i9VEWX/eg+/vp3zCWfVvlYKw8xn8hdbV9Xn0PX+K27/pmXumYCdY1fV5dABaIIkjemmmY+oWebUaxiWNHOEIiJ2MnONMiSMikms1g1QqpBUeH03kP88qfv48mnd+HnBXrUs6LvneXo+yF6/DztVBLCG6So+qGUf9fTCknc0/LlNMLgxj72XrmJYKOHaV0iYhd37hFsQCFd62spvyfQQmDm8PAYk8lEwCp2CSSgL+WAZLUwtpolL1lfXoiGVXF+JhpW3Okv8gqnk1JIEU2YguY2qD30Gx9JUWDQsBzQE30udmT12EGQSQnRLtQKJGu/xNSTVVVqUzGa89FkKgQKtl4hs6qOElQh2a5kQfkYjsYq3E2t5bxGnlcCNImpDSvEcQUvLCiohYIdAb0BHmQR7o583Mt8nFDjmR3ozMOKGnBvs9zimScjpe9aBiZgjEcVKn2yF0YIqJGYjUWnS6RUsjH69QRvbnn4/d0ab/RzXA9G6CEXmZ2CTdMi+oCqt8yHW45n/QnXH160hSRprHtc9h/V17f2fJHwYL/Lnod7/Eu+tWFYMQZg8y7Odan6kjJA9ROk1HKmXaWglb0u2eMchpU6Em2NugWsbJdA+jtsAiejb1wBVn6t8//cpiGXx6lbw6rLfsxJky+5Ee59XWZrZ6QCw6zSsTIlgcK6MpJSpmrG+w/f/xNhWOVTBaxCUvSkL7J1FA2yGlnAyqjSG7V6qWE2Ljp9PhFhnwFWjvj6jKliwRDd6D2/uy23nUT2RrcBHid4qYCTOKaUbvBQMasXsHMDS/5SZF6ER5MMP713XwCrCfWoNrbEwU3SUFB1otMF64WpX1VVyGrVrpLxMoBVEofwqwzeZIjXdrbwvddfwZu7GxhIKV+M86LCLx4f4m8//gSfXYwQDjbJeUVaN3gpTfHtV1/Bt15/DZtBIBkFunRNoAveOugKCJJ2acvvDL5tywJmWWXeTLI8I9lM7ALTsaEB0LrolmG03DEQg+mwpMR4Gk9Rg92ZiVgyHbtdrfWAFa97PWDRtWC6HJYuh2D1Ym9ZHOoPzxsanYtG62RFyL14bl9FwGpRg2HRKLsaXLNrXtjeZpvdrEvfZYaSu9G4AM0iA27dmF2+14adY4Sor+Iwzs/9zBHGAAAgAElEQVQHOmF0B7pBs1WAx1cVsJLN0JQSrzx3UuM7Snq7Mvy/acDqqvbhywGsjPMuQIfOImu3WUqmDCit3pK/mXGNUpwfnuDj9z9AVAXYiXboiUpjDzqnJ2enOB1diEMbb/Xw9nfewc3XboJSQaPJhTTaoM0si0LKwEtxeFbb4a7x+VUDVi4YbefgOhvdBVjRPths5yJgxYCCjr2ChCxRaFAKktFoMxbPQ87qOSn5Z6elDKfDKe5NE/yXs0383RFwunkTFwEZVtKLUU9Vtkp7Q43GlrykWUDLqhS/h86+gEd0TFnez/cpw2ujnOBbWxHeDad4tzrGjekhdoozJE0uortkMSW9AL4EL8quEsDKFV7XQdQsOtnaUhpjVSwMYCUulCPEbgTZRePK6FqJELthYPHz9Hk49iGBMxO8afpc57LqUrK7JRN5qs0lvPswghfFCKMUdRTBGwxQBiq8ToFYbaIi0ZJIIihgpWCWHNSUIVrASgEf2qEWsLJ+3lcFsHKTGYt73e8iYOWu627/qstDewFYrRuhrztgRQDIVoNIh3mlHAvwQe5TAg/joxM8+vgzPPjwE0yeHCOsasQEs9hdr4EwrRJfwZ2GNnIjRb2RoA5C9MOeSLlUXoPca5DsbglgFe9uyr8JWDHp6NEmimRQg4LHkc58ET7/7Auxb7u726JhxfNlGV4k8itkKzmd+8oC5WiI/OzUAaxKnE1K5KJfxY7xQFj7AlQleYkBq78prROGYmstYCU2XpXfxWfQPAT1h2sUJUG1SljX4yxDQaaNdLWnUHsiSQMmD2hfsyyXtnwEq7Ks1A6A3KOCGkFUIo5L+HGDJgkwCRI8KlPcnQT4bBzgUa6dAguTdFEWrE1faSLdMrjnWOOGPc7kTM0K+rpE4gExmc1lhiQMEFP/Kx8jqcb4xpaP7+yUeL03xbVgjB4KYT5zX48CCqjPl/4t6li58b+LAfBvtwv9snXkHmsxBqHtWgdY8XtthdIy/1FLAslcZgM4AlaqHW3ZVZJEM9piyrAy3Z6dxMMiw8otCSRgJdVd1D6j+LoDWNmqJ7dL4LLr/2oDVvRlTNO2WfmkLaUkkGTkpDhuZLYznvn3f/YnDbOpRXYG1GP4dKZYfsBSP2biiKdQeDPUOlPNiCtoJVRAOlpyA3wpCxQRdtH01DIpS4nmIrLghxTwST0mF8h8l7lVxnvRcOtnjQ/U0EgYwIpIMxcD6ZlBjCAiPTTGk7zE+/cf4icP7mPEK0gHKOoaSRqhJO1yWoi4XUZdKZYSSKcLioLrhGG9dETQrs7hZWPc2hzgO7dv4r0be+jTQfZjqSv+6OgI//kXH+Lj03PEm9to8hJRUeKlXg+//407+M437oA9icrhEKFkG811GJaHwFUOWGU7L2jI4+orqf9MwEonbxt0K2NE39sNWDmsoSUZSj3usoDIfW51wN8FWOmJrt6yuwKuLndorUNlPeKlBzHikTOG1TLAynZ56AburKF1jab+3bK8lgFay0EuZx649LiuwVjyugtYLTXKZi665+8ylJZlMNaBAy4wy2N2ASJdDrEKCps40wHMLHK/2OWyDTi0NGaVhtWyebvsup4XsGL7YWsn3Xp9u0m717/q/rgBxOLf617j8QhYXWZYthOl6/48L2Clen3LHhrILAKo+tzyjp1XdfyfxqZc5b1iIR3Q33Zm4/kIvME9lA5mXiLxI0xOL3D/k88R1wE2wgGaQrOq0yzH2fkQpxfnGJaZlAbevHMLd979Brb2N5GXUwShtpamc8RjdpUEdp3/8wJWdu9xmSjuPO4ySVcBrKzTacEwWzJAbQfRZBLASp1BwkYuwypjuZx0y6uQTXOcXEwEsPrB+ZYAVk8G1zGKBma/lNklTAJ5iNCszWDaRI4aHDqrqstEj70FrITgZXLTg3KCV4Mc34xz/EGS4VZ2hM3JIfr0sSIfYewjjhk4edIdkF35CFpZhpWwnXQBK/toCWClbHfLvFLny3YQZDzUkIEnJYNkmRn0VHxBBcG0qTNLVpX9JP6asMQskKCC//IdkggMJdCjfELNso7NDVTCMKe8ArssR6JrRcCKwBWZVvzhOJIRYZlYRuzE+Ictw8rdH7/KgJW1q79LgNWyvaRrf+5a/wYdXvm2LvvVffz175j3m9ud6GrXta7y4Gpn1vU9X3fAyphDWe78EdFuKYHzEFMDNsvx8KNf4ov3P8T5/UcIpoWAWDRLBKw24wRJQwFv2qsKZeQhYEngzgB+mmJzsA3fC0USZZhN4PcS7N66gd7BLpqEzSHIFi5QZYXuDIzrhKkVIUgTfPzJp+j1+9g/2MXmRh+1KcEOubcaxq2UBUqoWqIcXiA/PwUmYwHiLnIHsApSasMjrDxskGGVl+gDep1hiEAAqxAeheGlBE+jaAGr1EwLSYJgFXWUC7AjYIE6DIA4hme6+BGwElVGfo5Ei7zGdFpiPM6QU9PQqxDETEZUiFMgSEOUcYyTOsRnYx+fXDS4OwlxVoVa4i2l3Lpr8aRmf8+mcJsYtitE/G7+L/JQZROwPcxm6KPn1diIY0QsIc/GQHaO17c8fHOnwCvJBPveCD2v1CooYdmRCd1WSNi9XsCJhS7U9nTcpFjX+rkKYLV4DOt783fbdGs+xpB4SEJEBR2FZSWAlSllMyyrRcDKtQpyfQsMq0XAihiEBazIpiLDyrK/Zdt34sdlFmc9IaCbYdVlxboYVtYXXLwP6rORgcZ1qWCeTQhK8m0uMdjqbHt/9Wf/hwBWZXGOphzCr00TSyvsSQCFbB3+CC1zHrBS0QTVLxC50UqBI50ESvWTLKkFrKR8p+2KQBdzHcPBTqbLgYs6lwF1qCjKV/Pmk2HVgEWNpQiDxoh7m8j8GId5iZ89eIif3LuHIc8hZhmAiu9R44LBBMsrBKhiqaD4p74YMKHhCUpO8mUpgNVL/RRv39jHP3r9NgaS0Y2k/fPdi3P8vz/5GX7+5FAAq4g8qtEYB2GEP3z7bXz3nTfR930Uw5EYZTcw5pDZDL0E01LjK2piMm8ugRe8bom458XQXSeg3fCWZ7KsYdCJebm0ytWuaifv1cAq18FZBbyYlMuX5rB0GTSrVTJ/Au1Yyfioip6a9DnauKgarn10AU6Wjeg66ot/rz3GcwJWi4DOooNkg0M7/yzgpP9uGXyrQKrF9duCsTrXujIkXQ4ra//tPHM3Gv2bdGv7ut4o+x77d8QAcQ3Dyn2/O59nf3eUlHTMDq1NX9Cvc6+jC7BadfxV92PxeZYE2+vvAkyXfdfvOmAlTodjDt02ApZST8eX97mY5ogbH/nFBE8+v4+o8RHXvpaz02Eta3E6z4ZDnI6HGJZTYVm98d6bePn1W/Bj7q0FpLMlO/5UlTQDef7Hs5cESjEeQRLjYD5NOSDPuwuw4nFtltB1fjjuLmBFRpM2ym4ZVny/AlbMritgdTac4N4kEQ2rvz0CHvWvYRT3tUfgDKjRboMsuVAGmxFj1xo9He5ZIkcZQtSw4magYr7qzfbLKfamp3gvKfDf7oe4nR+jd3Yfm2DnwwZxEiBOKLTCLuOBlLtYllXbKVCTUaI/JVuQOsh2rQpoqTU7hn1lMoamZJCAFV00AbuYrZVOgxawYhmkKrmroKsKsKsnoHOCDuUMOKYtZdIyimTeVWzDvtGTzH8LWLHzsoJWWpipwBWZaNLBcQZaKduKeyvP3zKs5uayw1xcnOO/qpJAV8Nq2TqyDr+7b7n7gNtp+GnX4dehJNBe06r95Gmv+fL7v94Mq7XZ1sUE8zMM1tcdsCKgqyCQClSzBJjVH6HPjusN8seH+OL9D3Dv/Y9QnQ3RazxEDNLZud33sRklSNjgoWIMWaFOAiT724hv7CLcHCBJNgQ4mozGOD09laYlmwd7SPe30cQhHh0+kRI/dh+UPYqd8ChvM0gRpCkeHB5i79o1HPAzLCskq4bsKvFtNSkhCSkLWJFhRcBqPBIrOSwqnE0KIUWwyVfJ6rvax0btIxbAykMseQ3azVAAK42jFbAS9iyrDVkKSI2qmlU+tVT65Cz9J7OE8i7UPGRn+5i6h2RXNahK2ucG2bTEcJRhNJ6KppUfVIjSBmHSIN1MhAk79BI8mDT46KzCp8Maj8sYU48dDWmnbfkf9z3dAFwKgj5jGn+Yv3Xes7MsUE1H2AobXBuk2EtCbFIfmpHydIzRySO8uu3j7e0cN+MRdjFEz6/gBbHaf5MwteCU60vwuUXAxfoX9ndXfLCIGyza8WUMpFUg9qIN1GaIBAxYbk+hcC0JtF3uOHNEzN78dveNma9tNCVnpoH7ofmHzj0l9/jcNx3Aypa7a3JtNWHiSwWslvRrWzRxXYBVWWYLgJX6thawknnBETEsHO8v/uxPmqbKUBUXaMoR/HoCry6kK4NMSTpHAlgFCIj0CnMqMGUOQuY24ml0nFUHSu6B8Sgsw0qSe6LBYHRLLHPjigwrdyBmk5ALhp1tPE+MhFAja1I+Sc6nSCi7/vWQBTEeZ4WUBP7k3n1cMOOa9MSZJUAl3Q3pxPG0yRgLPHU82TZ0ks0AK6EuehX8fCIL843dLfyzt9/EbhgiorMXhHg0HeP/+9nP8KO7XyDobaAf9VAPx9j1PHzvrTfxvXffwVaSIBuPRRxV2k47FMH2b52GYtiMwbSWxHbW0TGxWmGu8LcG6/NgVBdgpQDjYtC6HLBSA6Yjth6xcQE5ew/nQKQODYgug9TlA6wFrEwK97Ls8wJgZXRelgFWq8fHOP4rdBFaIMeO5bzO0rKxcufJ7PXn0NCQ2aMUo6VC4/b5xe9tx1TnTJczuwj6zINWlkaw/E6qxsiKh6khtwFVC/S0wFQYmoDOxHrzG5jwKeY0rBazN8sAo7nr7dCwWj8/WUqsgSK/1y2/tNfSBVgtW1+LtnIdeGUBqy5gddV1PC9gJTZn6cHn7VV7DfMMq6uWlHbN0dVTbDV7VM1v6+DZbLLNu4viEZ0uJiKjCMU4R0BC8aTEyf1H8PIKPksmuB/L/uWDPSjG0xznkxHOsjHOsiFuv/kq7rzzDfS3+ygNYEWYhKUOdH6f//HsgJWSe9qEyiJLcK39vQJgxc+z7E+spLGliwwrvsYcMQGrSgDqBiE7HfseskK1n6iqpIDVGPenKX54voW/OQYe9g9wQT+hKgVeiU15AkeEepZs6TIrabPKZHNTk/ZLAStmCisylIxJT6spNi4O8U44xf94axOv5EdIT+5ix2MZR4EkDhClZK+znsIAVkkgGXiWjJBhZQEd+mFOfenslhO0UzttACv+tqLsvC9CeVfAimAVDyq5TQHyCFgZhqXRLLHr0TqMIrlgXWiOPwMvigcTKKNtpaQCfTDpYkQgiwGVAay8WAArMqyo8UkhYC0bZAlh20GQBoDApbsPqaNqrn/JBP91AlaLQY57nr8rgNU6H+H57M8LwGrd+H3dAauQ8idEYlguRqk+0UKmeLeHuK5x+IsP8eSjX+L4l1/AnxQCWPlMxMBDL46lnI6AFUEsYX72YwxuHmDj9g2k+zvSxY7B2uTsAoePHkt3v6jHLoIsdWvw8MljAaxY6SJrlbFsFAoTyx/0MEaDay/fxP7+rlbQ+NT/pVaQ0WSWLoHKCuPmTNH17PQEzWQk9nhYKmBVmK70VQ5ElS8MKwJWPSarnO/1CPKLeLkmHVR6sBHyRFFDNJhZAlj4Hgpu7TGTGJGUNvJHGoPxPTm7wFfCqJpmJS5GGaZ5hqopEEQNkh5jXB/x1iYumhBP8hCfnlf45KzEwykw9glkpfCMYKGG7MvAKrO3Szm88fctq4fdAgmoTYe43g9x52AbNwcpBtwXKg/ZeIRH9z/DK9sB3totcD28wFZzroBVmGrJJRk2BguQxIWT/LIglutf8DnXR++KD9s4q/XjXHtuNWqXrUH7/atsnwtYCcjiAFYWtLKsocUYSP0ZqxfRnptVIpDvNAxuiQ+k5J5ApyaHvjqA1WqwTNxjE5+uYliV1BAXB8WK0muTGet/CH5kyBHy+//6/v/Z1FUm7CoCVihG8JpCujJwjcqEsJOEX86FbIT41KFQcdOAJXgCWCnDapG5oovBdp9rL9KnhtMahoN1Tu0kcycPc6pkbilazw4LKg1L4dXS0zbMfjSYAVYEq378xT1csP1znGJaN5hQ28F0aJCOAWRcELCiJgZriIcTmSD0+9TuNPDLKbYC4NVBH3/8zlu4NRgg4eLzfZxUJf72ww/w95/8UsTxekGCXu3hRpzgndu38O6d17GRxCjzTFqYqq9vMOwZcCVXKc9KQCsIo07qtoDGUibbLnVtcNAGde5zy8ZZb68NsRZZXKbcYCWCa+/d6qCuE7AyDJhnDhg7vKWugMnAgUvmoF6Tgn72Sy4zrH6VgJUblC0Dp5a+/pyAlYvOL2YjXIOzfJjtvFkNWtlgc3FjseuZrJJ1j84MgWgwtUGzbgxt8LNsw5oLjHxD9zY2btZYwmyi1AlyH4tj1FUSuH56EgDX0mj3exc3yNnscybbsnu1DHRa3CguATcLXUJXAVerruN5AStZX5fsyyzHNAMpvoqA1aWAWjnaejWch/BQMlNalCLgmo2nCEsPaRNg+PgEoP4EHUyOQEkQgVnMUPbQUZbhPJvg/skjbBxs4/V338CN2zdQNZQ5rSVTnXMPYcb4uR/PDli5TROsM2nnL+deV0lpF8OKn3dbWVunVtdMONOwEj1IsqUl6cKqOgWspgWp+lRfqpFnhTCsHkxTKQn826MG9/t7uKC3U+ToBz42kghxEAizaspW68wU+6HqfMheZQB22ZJp95TargwrBczU0QTiKsPG8BBveCP869f38Er2BOnhp9gPStT5BHHsIUpD7RLIVudppCwr6pvMACvDEJUsbmut7Tpl1lXXUJukmtHpLTPLsKu0l3KgrdOFlMXOkwpYzbr8GQBSEmnCimj9M2Eak/HN8kERYPekbLWhZISUBRK0agGrGto1S0sEKdHA1xWwUj0rZYcTaFzFsBLAbsn8/k0BVotBzG87YOVe77J9qStg7DZNX2/AalEDdPF6u/zPrvH7bQGs6CexHNACVgwSKZXyxQ9+iNEX9zF6cIhwWiKmrSrZOS5AP0nhlRV6QQRydghYUUx989Y1bN+5hR47tLM0mczkwxM8/uI+hmfnQjbImgqjfIpxNhVNqoDd1sRG0bYyORCh6sVotjex+9IN7OxuIY5D9NJUBNfF1/YD0ZaU+JegPHWNLy6QnZ2gGQ+FzDGqGwNYqV5yVXiICVjVvlwfOxxKSomJJe7VBOtYEqlhuCS0SlsKSH/B81GEFFcPUYYewn4qJApqHtKHELVGAlXTHEVRYjzJkBUVJgSw6hJ+WCNKPYSJ6n1V6QBP8gC/PAM+O29wf+LhoolQUkqGP1LDbhhWlh08m8QzjrgTH7Vi7MLCrUngGOOV7QTvvLSPW4NYdMeqgsyvCe59/glu78V4k4BVNMSgOkXiMdGWSpKDZXQuMOUyWhU0nI8PXLCpa2258dIi6GU/u9hUabavmrhqkYE1tx7rRrvtmr1yEbDS2MAFY+ZBM/UV5+2fNrHTh6iTmuQO924XsFKiASWYdB6tenTGTx01fWvHWM6/xQ6WnYP9/HLAis0FlGFlWVUmmFMij9EoU4hE9Z+8v/zzf9M0dT4DrJp8CK/JxYfiwpIvtNoGBvVTUEqdDFCknewrOisswzOAlcaMGsjKJDP6V/QqrUg4XwspOLoGsJIOD6aD3iINkIBVVubSEjSVfhPUS2AtsI+Kop9ehCDZRB4mOCprKQkk8+msqKSzzaioBCFn5o+fDmnIBLAy9bkEtEZTQYJZW8wRFJJZkWHDr3ErifHP79zBWwcH6NN5Zs1x4ONHn3+Gv/v4I0yqBlEd4NX9a7izs49bOzu4sbOFhEKmXOg0iKJLYYKOWYMAoyHBkj8aWQNYyTia2WxBFC3FnJ+w+tpiDfByx2B1SZre+1mM7Na9zBm052BYzVHHli+5rg29yyHqNmru2F12jdsuHi2LwH6nlsStBuv4PjdgWw4oqMG5MkC1UALY1Ra+a3ykfa5zCYuAhgv4uFmCFjCxILR+0yKQ4taku+eyCkjqOt/51+cDKvvaOjbN4nxgSaCaOL0Hrq3h8SxgtQwgEmaXovMrT3v9/JX2CrPOp7LWnfu7+Nll1+WWbNoN2j3G0wBWTwtWLc7v5WO0+o5qwP/1BqwkB9NOPEPTNWA3yPAppJMPgY3pcILUC7GXbqI8H6OeThGGlTi0VdagmJTwG2WpcL+hjtW940fI/QqvvPU6XnvzNdmbqDvGbHBR5HPliOschlV3Qe/Z8wFWdo/n2nEzar8qwGqxxbTVrRJdMKNhtQhYkaREwIqOPAErNpIhYHU+zPAgU8Dqb45q3E22MfJCJF6DaxsbuLm7g40kVU2UaY5PHz1BTsDKD6WVuJYHspRBc0gCWHGfJmDFJDz3BOMzhVWO3ewUrxYn+J/fuIbb08dIHn2MG3GNfHIuvkQyiKURMfWrpAMWASyrY8X8oGGIiu1dAKzEZs0YsnzRCpe3wvCVdDlU75fZdPpI/L8FrPzACJsqPGW6DxlxdyYDBRBtQX0Juug4BoG4LexyrMSzFrBSVlUk7Co/pKB9hIaOt9G4mgOsOF5OSaCdSzJfjcbnlwlYGXS50+F3AyV3n1ufX16/m30dSgKX7dPr9ten27/VT332/fPpv23xE+61PP3+p8nidY8u/7PLv/1tA6xilsWxoKUsEWYZ7v7DPyB/+ATTR8fwxjmimvIuxLZDJFEMv24EsEoY07Gap59g4+Vr2LKAVRShzAqMHh3h6IsHwrTimI2KDBcs22MX0qoWllZsmFOUe6kjH1kSoj7YQf/6PjY2+uilMbY2NyXm0tg0ngFW0sSKGlqjISanxysBq7rwEJXKsLKAlVhQqdwh6EC2DK9R48mKsSXZ0rVnxNVD1EkMJDHqOEDYT0i8FvaIliU2yKcZcgJV0xwj/l2z2QirjYAk9RH3PPhxhSIKcVyF+Hzo4cNjH18MfZw3PRQRO8NSDof+p1ZGiQcw82V0cxNAytES0nluisWl4RT3vRphNsKrmxHefWkPL6U+korC9exaWODevU9x+yDBW/sNrkVD9KsjRHUOPzKAlcOsdX1V60tYwGVxHbj+epcVWPVZHsP6Fu573BjAZWBdio1MSaDtmsgNmkkggnC2RNComM6kSFzgjONnmxDY5y1gJfu97H+qoTkPWFHLynRodggvy8bheUXXv2zAqiIlkWWhliXOqjNb3ceyYJbAzuYd4P3l9/9twywvBdfrfIi6GMKXrG9tEHFmxQzzxjoX1ImSDB07CeYKWBlKuIrit8gfJ5ywB1h/ycycAFa1ZDDZ8jFhRnFNwCdlD8YRXtTH4IWM84kAVhSzpSumuVRqUFHDKkLpxaiSPk5q4BcPHuEnd7/A8TRH3ng4zwpkBI007yjUTwJW7N4jgnISSBAwC0WgXYwYkfayQIoaL8Uh/uvbt/DtmzcxCNkVp0adJvjF/Xv4+48+wMU0h18Bv/fmO/jmy69gP+kh5edF9b4WgziZkhLZAlbuBi6tX0UMVTd2mTy2btaMmUVa5zfeeSreOqegG7Cy7uIS12wJQrzKIVjqDHylAKvloEMLWBlzvVDi96sGrCzoYMdxGZA1cyIJKpt2sF1Ge9Xrec7tsmVILRp3lyHF9W5BK/1tpFwMmLkMsFgEvNzz4Gtd57+eodEgYZcrx34sGlhhTS4tueXuryyMFvydZzq692K5k/78gJWWSNuGFm3A7wZFLR7SztHZBmc2/GXXyM91AVZuhmcVaLpybknSo3XYL9//mfreikNoadK6kkC3xMzaMQuyyPVVyrBb9Zj/vL7rEhAoN9rJfqm5dd7bnqH1D+wmqsbZrh8jEu+A2OPpFKdn50Lhnw5H6IcJbu7sw5sWaLIp0jSAR4HVcYHpMENDh5dl5AgwqUo8Oj/G0fgMN7/xMt7+1jvSCpssqzgJpSRwWUDTnpsBYvVKlg6RZSMyyyUaTqLFQKHaCeoyg09RVHFeFdiYt+PUrNSEhQV7XcCKzlLX+u5iWPHzlmFlv7sFrPT7re6jhL4m6SNM6CDEmOPMbngUXaeo/SjDg2mCH50P8HfHDX4Zbkn3JJb437l+gLdffgl7GxvIsgKnown+n7/7AaZBLDqYBK2oa2UmhnGytNmTdoVUwMqK9RKwOqhGuDk9xP/0xoEAVumjj3EzqZGPThF4FdIBVXG9FrBKQhVfNwwrP1RAxy29tKweC1gxJ2u1mFp2qd4Xsd8CdmmDEIoJ0/nl7STw6fvsEsw7K6iTgkei5qvGnSXVs21aEo+myQ6p+j79wByN2FAt+6PEsABWZLgTsIr6AlYJy4qMd7IEyMY30hJSySgzyyRAbfbE2mzaF8dA2FncMqzatvCuvW7/NhpgRrheb576UeLvWY2MFQbEBkyu72ltiD2tLuHZtQZqbX58/pNPbZ+7vvgKry9LoLwArOzA2UTjatjy1wFYrbuNawEvU0GzsPMZUKK9RpXIYzMKTW4KUaF92ZrDds90WCJkNRGc4jqKAh+RScBXRYFgMsH9H/wQxaNDAZzq4USYVKxWod/G90bwkYYRgsYTfSakEQbX97Hz2ssYHOyhJENpmmP4+AgnDx4jG0/ERo3LAuejocSctM8EvXpRLPsRuwTmfoMsDlDvb4kmVtJLMNjYwM7Otnye8WncSwUIIqrgAlbTkxawGlc1zqYlCo8aVj1Q8o9dAvtNgLCokDAJqqUyYvPEjggjV8R0hE0lXQBJLOPeQUCP4uppIuWAQS828jRql+u8ErBqMp5IUmWUjUXbi18SJQHSfoSoH6GOfdnXPr+o8ekZ8MFRjSdZhCwcwEtS1F6BkvszGbACWKn9l/3TZDi459t9395uK/KtaXat+AmyEV4ZhHjz+g72Ih8B73fFbEaBk4ef4fWDBPJWENsAACAASURBVG/vAwfxCEl5grDJZA8I2PXQzCX+5hyx9tZWHMzHG85MNUmhLv9iEfCy63HOL5zbGzR2tvZ+GWA1W1OmS6AVX1etKtMt0HQMlJLJWbmbadjimAsX7pYxMH6arjHbVc4kyUzzN+IRVkqEBKF1j/WA1bzfu+w4TwdYXfYxxUeROERjx5nZkP2dGmz5jB0+Y06IuoG+dwZYWX/gr77/b0Xxqa6mKLMLVPkFqGkVeqoD0U9TWXDKplI/hoaL2jI8qNT2zmpbFfUT1o+UutDZMnoyjmM/c/pNdtc2WLJOr7sxr6O08Tg2XFHmupZhCMvLC7QsMEjRpAPcO73ATz+/i8+PjnEynWJclMgIasUDKQ2kYWPwVQitMkAYh3KdpJOKI1cp/Y9GtC4LxJ6Pl/sJvr3Vx3dfvY3dwUAokNRzOJtO8MOPP8QvPv4Ye9u7+L2338O3X38TW6y3znJEdJRCHyVrXo2RWDpZTIBwCeyxc9m0UV83YdvPLg9YngZwWUY9XLchXsEfmguArvL+X/V7uhyK5319DlE3Jz/nBDqUymWg3lKgzwSI6pRfvSRo2bGGw+Es4KZhdRlRphp4wcgYl9+UkXaNj91QVl1Hl+i6+3kxfgs/ZIFaT2kZYDbbaJeU0+n4LV8XV5tnLRNh1fesHx+1K/aaFoF5CaYWak4X/901/usAK6PiPBu/rvm3bEzoLClopRunfl+b4GCLZjNjFOx0dKvJ+GAQrVuaex80hKUDQD0J20HEAlUWZNPxUerwqsey4Gpu42TJGUuj+H2SClUQkrZeMq2ywajjoLCNBtaVlGB5iP3UJGjYhroUJ7LIMpR5DrJbHj56JOUEGxsb2N7YkA46fVLxswzD01NpAc0ssgommdxRSedc2nvgLBvhi6OH2Lu1j3e/+00kGwkyZqVE65NlYtquezb/5ijadmQsKMiMqb0d+ocFOqgpYiAL0VeqyinqKhfAiv7BDLCaIXkK1LFkYp2NsnPbOp6uRsUiY9p1TuXczNy3foH7nP0sx1m61zETSa2RmZOtuU1qWVZlAb9iB6VcWpA/zCL8+CTEXz8q8Gm0jyLZwEY1xR9/79t4bXcTZ48eYnt7F7mX4B8++hyfnYzwaFKiSVLp1gSZL5XSrQkYC+jP+UKQxrCS2aSlLrDBLkneBP/q9iZeL4+xefQpdqsLgAwrr0baI2BFXZVAujkFvUgAq5pJM1E5aAVH7fpSAEk1K6nhKXCVAerENTAOFV9X/0VXp6zL1vma3ft2+S0wteVzKkIwu8difxVEqj2KA08VcGPgU4eoa+pXaXfmIO7Dj3uoWU45E12nCDuZXDp/mGy0Dv2y8g+3RMIyAGY+utiOdZIGl0V725VikxNXs/Sr3tW1fXTZ5zl685Iv6fx8x+l3ff5yEOHu745dWbF/Pq//N+sO9Yy3oYvhZq9/Fcjm7jqr7NjqU5vXfF32vq7xX1fOY9f7uqF5Hu+Fx2WSff6hI+qmkQx2PQOs5sbS2c9d+yy7NwNwagMSgCLTqSyFTbzZ76POc1w8eIQHP/gRssdHKEdj+AXLy0r0ghD9OJFEjvJ/jO4x9a/SGGG/h2ijjzBJBNjKJlOU0wx1WUlXwGGe4aKYIjPJrMQPkdQe0iBEEieovAYZkzAbKfztDVyUOZJ+jwJb2Nrbw0uv3EIVUE+KnfpI9/K1yx9j3tEI2SnBtXNhbk0bDxdZjTEBmqBHqqxoUXpFhYCgl9GwCsgwNXsa2TckI9Qs649TaV7BmJMNxKT0j90EhZHFToUaQ3ObyfISWVZK1c90miMrJsjrIfqDCGlCUgibswZA2sfI7+G07uHvf3mI46qPozKRUsA8ZHMwJlU0hveZXJDkhZZoU2xeVIPIGBbnR2m9ZGNZr8xNckoyiOzkoMHBIMUGheE9H9PJFM3wFNHpPfzRqzt471qALZwjathsTEEKBY3aJNjiWl2ajFvwh8nE63pYMMz6InaeCn5hvMdlsQXft1bjyqySSpJCptshGmG+0+dQxlU1Y1Hp9amouJ6DJtusSyWvG4Nm1zXzgdq9kU3vtNmJsqpdOaHViXYmrKz/tOiL8fpd+7QsfuqyX+JxzVhRNpYxnqW5V63mdssAV1+Pc6v1HxUYN9IHxr8RDSvbJZnn++///E8bTk7qWJX5CFU+RFNNJSNJWn3Kdpq2vMzJhM00B+zBZo6ymfjMqlmE0LTgtBPLooj6b0M9XBKMugZw2aRUcMpiva2DKwtcSgJDZE2ASRPgi6NT3D85xcTzMKkbPDk7w/FwgtxnAKALnZnCjIEGXTnfQ16WSLkAhSKqrhunBg0kF+XNfopvbqf43p1XcGN3DzVbkNYVzsZDvP/pJ/jks08x6G/gW2+9i2+9/ha24x581lNTl8FnC1O2IG0n6aoNb3VAoGz8dY+uCdflcHQF3Av2o8t2XHq96/ye+oBP+YGu73/e17/qgBXr4F0Dvvj3umCU7+0an8X3zB+vmyGmRlZnubvhLBr/OWdpyaRc7rC6+mRPOXGM7dKW863Tt/g9XetnGWDlBujPclbuZ64CWM14UAvswa77K5ZXAmYNhpnN4Qap5eJyw5DlbM7si96DzeDNSBSk+RcEQyzLzel+JnuwMjyYFCFwxb9tiZJu/MzQOKLQSwZrHWAlToF0KWP7NCOCye577KzGpCiTLo0G13J90oGWWTAqHPLTAQI2dC4b5CUdSIIiGUqW6rHUvKrF0eWw9vp05lL0ggAJHcbpFBcnJ4jpJNIvpDBtwQxqo3T6yhcM62QyxNHoFHu3D/DGe28g7EfIyYgmnZ3l8koUNA+X0aaAgD4WASvzAY/3SeeuBawI+DQVAatMEleicbQGsGK3onU2wn3NzaC6TpTrKFnnxK5n15F017h8XvQ8OBYBKrJ2fBY4KLgmTCE+j0jeE1RTAaxOBbAK8dMTD3/zqMCDrdcw8RIk2Tn+yXtv4Y2DbUxOT9DrDXCeNfjxZ49xb5jjkCT0KBX9EwWsSm1Pbspb/JqdIKnXpAkzjktQZtjILnCrHuKPb6R4sznDwcV97FUXaEZniAlYpT0tfWNmOokQ9kP4KduNe1IKQtBKs/MtU0imrWhasLZEQUcFrEzveF24cl/dDLO4yxQRns0KC1iqH70s+JfywbmS9dYWM+gpkGm5CksAG4LL7BKYIogH8OO+iCLXwrAiaGXAKilJVLH6kLbdZNbde29pXbwmF6gSWzM7UW2Ws27+rdfwuNr+tcoGX6Wkr2t/fD7/q3t3eJrvXzWO7rpb93f32Vx+x9cbsOqeP137//MCVs8y5vYzXEviH1xa+Fr2NXuf6WRnA9OZvZa16MiGOEkGC1iJdhWZ9CJaXiHyPGz2+qimGc7v3cejH7+P6ZMj5MMRPMZG1KzyAgyiGCE79kkJHW0AGZ1sUBEgTNj9vafi6GQp5WQEl5JMmjQlzrIJzkuWylUClg2iBOwDmxK4imMU1KIKPQSbffibPYz5vl4PeV0jGQywe+MaGgJAaYwqILmAYFKIkHZqPEJ+ooAVm2aN6xawalj+HKSoyGZlkwv+8NjUsRIwyAALZFhxOChI3yNgFSIIPAGs6OOQzaXl0Joko2xMUVQirj6Z5ML+zYsKJZMF0RQxuwGSlEtGFsvZwz4O8xj3RwF+/niCkyrFaRFgTD1GxrIR9QcNs7U2jdJko1GdJIFD6GMYwIrzgzL4VpRdwCbZX03MXZfYaEpsxhGStC/HyLMpovEpbuSH+MevbOGbex42qRbpTRE0hezRKr9JWY95wGXRH3Dn+BzAwq2RcXvHInD3lUVmld33XD/Dfgd/rwOs9NzJYub1tAAc/b+yUMCq1bi112kBKz1rCw8vvwQV5VccJYDH7pUErEylmvrRbbJ4mf3+dQJWdjxsGGHjIgtYzetsqh+trYt1U7dMTk14a0LuEmD1V3/+p8KwQp0LYFUSsCqnYKEcpRTIKBKn2FDwOHZi6EzUwZIMmRAG8WvZVZxI1vCZuldL/7MT3fhVbsB0OShdPRutUbQ3XoMiFStjK2XJrvoJJrWHo+EYF0WFaGNLFu2j42Mcnl3g6HQkNcCiFeH7GE4nmJYl8qoSwT4+FzAj7tGQaHlRnlEozMdLGymu+wW+e+dVvP7STcSiqVEKFfXzhw/w8PCJ3IR37ryJt195XQEryUhr5jRn5vcKotnrHLIXgNXzbNnP63B0f/6rDlgtG71lWdd1zuy6O7D8WO2s7Zr/qxw+C1jphqCPZRmCxdfmHe7fPGBlsS43gLfskWXXvvhcV8DzZQNWZKLyOwh8skPPaDzGZDKVjZ7ZIZZhzWjkdp8QsEkBlThkQsToM7haYgawovNGWnCvlyJNk1kJqOw5IuqtoterHl2AlZ6Giqpy15Dx0rSWbCShx8yoMof5FDPSZOGSTUVHcnSRyW9qKRYVExaakGBCg47q/v6+BOZxHCGl08sgnc7eZILRySlSFj0wQ1VWqKmtmNM55d6gHYOORheiYXVw+xpuvHoDAcsY2CjAV9F18W3lzHQ8NQtqd0TrIKtjqM+abnPyDy0ls9CWEs9bwIqsa6+DYdUFWMnXOGCLBRCuCli5a2Eu02YAK9GKgC+AFY/JMjvJDhPMItPajwVEXQZYkWH1cPsORgRYxqf4zp3bePPmAcKaGmE9HF5M8MOP7uIoazCkGH6UqFg4S1PoXURsL67ZctnXhS2tzVdYOhjRhxoe43ZzgX+6F+C9aIyXxo+xnZ3Dn14gov4HfQueLYV100jAKjKtmshDxfscUi+KwZpxbW3WkpCVPK9I0xxg5QQAizbRZvlbu7iEYXEJvDKNXSzOOQO2azQ+lTvpWHMs2CI9hReR/bCBIOnLfaFOi5QFyjpqs8NSoigdmtngxmH32kQI1zaDNuNzLv6W9OELwGqtA/QCsJpfN/P7/zyv91l8nK7x/V0FrJQBYnYj7tPE0rkP+j420h7yyQRnX9zD4U8/wPTxIbLhSJP5ZYW+H2KDgFXdIGGQbrrpSTKALFphJKkIuSQMK9X74WvjusBZPsFZMUXeVEijGFtJH5tBLIAVSxRLAglxiHhvC9H1HUypwx6nuBiPJe5LBn2xxVsHewJYUX8qjFiW2DKsmhErkWqM6wAXeYNR6aMKmNDoKVuJpercaotCugRSuoU/skeRsWWAMC+NhUlFQMxqmM7YaSwTNL7VZJpjPJlKAlDLvEh6KBFvcEsqVA8xiRGQXVWH+Py0wOenJR5NQpxVCS4qH1NWFFHQPdT9hOXrZe2jbMiSMQ1FpGScfoAmfizowP3Mqo1Kdzyyh2h+CZ6UGUI2EaFIdqx7JLv/pdNTvJ1m+KOXB3h3p8ZGM0SIKUImwZpKk48yN1YDVrakbRFQEp/CsInXAVau7yHwjom3ZW6KD2n8H0OYsf6KXbdWEmW5kVXAijE/x4lzixaFgJVlXUlCbcZNUz+s9VdnmiorbLgyqwTWkIZ3gXSJFBkgYSar/JKFvZbZLzt+y0raF7/0eRlWywAruW8anc1K/yzjjYCVVLgYwEoq2YSttQaw+su/+NOGLTZRZaiKMYpsiLqcSKaSJYGEnaz4Op0HyeqZySKnYTRUFCvSqa7lgApYsRZYBtaetikLsRuHG3C4yKYdzK6AVieepbwbwEqe0nbUjZ8gSDeQ1T4ysqRSOlEEpqbIygp3v3ggjm2UUPw0wCjPMCkK+bmYTPD46Mh0eqoE2WTGnOKtvO6dNEIvv8C7r7yMt26/ip3BQJzXaZHjYjrBmJ2ezi5w+6WbuH3wkpSCiGNLY8ESX7aMXpHZdCfTesBqWV60/XTXhtoV8HZtuC8YVuvH/6sOWC0CSotzrQtwctlFy6zuss/rptBm6td53O75LM5VfreWBOrjtwWwWtyc7fUtW4td6/fLBKzEAQi4odbSCW88HuvPhGwWgje1gv0WTJlhJdaZ9YQdbTWIhCBiG2yYEic+F0Uh0jRFj62dDQVcAatKGUzPAViZbMxMsFr3EnohDeqyQTktpWsQkxV8mqDUhLZ9OhZBdSbSJEHC6RyQCRYgTRL5iViCkCRynvxb2luXhWRqWRo+OT1HrwkRSNfvCuyYWRQcyxoZQSt2IMomiDZS7N/ax8bepnwPdY04TtPphKQVA0IpE0VdA7sXu7+t09C+Q/9aAVgVU1QVG47w9dUlgV2AFe+TnbeLoqp2nq9jWFkn3jqergC70PmFVu4LMCWcNwNYiVNEH8CPlYnmMKweZSF+cuLhrx+VuDu4jUm8gWZ8htv727i9v4MegcUwweOTC3zy8BiTJkTux/BMS3EGIdqi3UM2uZB5GZOtVpaih0lNEnYIHhBcPLqPt3sV/pt9H9+Oc1wfPkZveAR/OkZKP0Ao+zp3AupXCWDFDk4eamFXsdNLC9zM/CLRjNLXpazTNsgx/pnr0Kuf1s4KuSfmQMqws/+2zxqNJ8em2jbabgmcapxoN+WyZoIwRh30EKab4nP5SR8lgyR2UJYyQhMUmbpgv/FEYJnBHe/rrBxdmJvKMpBE4grASlbqC8Bq3fbZyYBevT/P+zXLgH93z117EmtefMGwWu8/djEEn3Xc7S7wpTCsTCwodoaYhGEC05wlQYBenAhgRYbV8c8/EsBqejGElxdSEjgIQmxGCaJG32+KkrWhltg6lkcpAGQK2IR9wphqWOU4mgxxwYohNKJbtdvbEMCKwusseSNYk2wN0H/pANHNPRQxBdlTHJ+c4vT0TMoKqWXM0kABlKIAPvcEJrRGI+Rnx8Kw4gkNSw8XBTAsPNTU64t6Ensy6CVAJ2WQZFiZUi4ygvgTs/wv4nUYIXZqPBPYbzRmLstKfquPUWA8mWCSTZRR7muDMD9sEPd5PfRRaCuZHAhxnnu4e5rj3lmJabCFUZMQJlINRupzsYtiXSGrgUkdIG/YDZGMV6OZJDpb3POd8jUjzG7xBcuwquMQTZkjzMmcYmUSS9boP+XoZ6f4ve0Gf0h28WaBQXWOyMsRUjeRiTvRGloPWPHarZ/giqGLT2H0B68KWF1KkpGhX7Jkr12D9rvsuuoSLWf8QYYVHwQiOWbUZ7OsK4JXFrCyEhxOyDJjYNn9eS6WkUSqVqpx7qsOuCkLtBIVprmdxlTz18HnrN7n4uvL7MavA7CyWlaSoDKAlez1BnhrJYpMGbC5Jpus9P7yL/5dI6KqTY4qH4uOFQErMqwovM6JyZsiwBINhaWnmyu2GTsXsLKZtKcBrBaDMfvvTsBqRnE3gremPIXnoL2BQqT9bdRBLFdEp1ME7kg3jWIcHR3LhCDF1I8iYVfJYq4q6cDw6OgQF+MJTk7PpSSEQnHTaSY/CS1wdo5b+zt44+VbUhZIYUGZ9DF1HCKcHp9ie2ML272BZhOpucKsIR1SVT5dSsV3J+6XCVg9z4bX1tE++1G6ALVnP/LVPtn1/c/7+lcdsKJosSs67hps/u0a7GXzsAswWbwLy0DpdXdKmwroYxlgpSVi868vO6flDvdXi2G1CFQtbp7L/t3l0H7ZgJUrwEpNPlsSaIFs23ZXk62mvGfWilfnl4ofa1c3/kf9KJVI03JL7gGk9ovwqcM04Vu4Aa5z+bsYVsJeMaURArBRb4Md4aYlsnGGpuROwlbUWktfVoWU/+UsOaA+R9zT7j+RjzAOEMWRlCpEpPl7FAXXQJzZNxHmzguE3APyEvnZEGnJoF33BXVU2fmWPw3ypsGkLrG5v4Pt6zsI0xAlhbJlHAJk2VQ6U8/zBBQfXGRZza+x1sVzASthCnFXKqm/NUVdZ50MK2m9vMRRsg4Sr92+bp0Ovmb12tx1bV93HacuwEqCAtopEfKmsLiWGwhgxXJO7vsMGsqpOP8sCSRg9dNjD//5cYnPBrcw7e2gycYiF96PfClDYdLt9GKMKkhQUUw8TJUdRPJdSa+iQRI0KManuH1jD7uDRDKr46LCyXiKs6IWhnpz9hD/+NY2/um1CG/7Y2wd34d/+AhRUSAhAJpPZ7R41bGKECYRvJjnzpJAlv0ZrSrDBpSxNb6YAKWSJzR6OsZPE8DKbYpgEnsuWMXjcP3MQ5yXQat27phsrtEl5coJZH43yCuy3BI00QBBfxt+ugEv6UkAJdl5AatMttWsfzILA0ZPMu9L0cixpYAKVLFMhuWEBhS289qd30YD0J7j4lzsso9d+/u6velFSeDlPflqXlf7rheA1W8XYKV0EMOnYOwY+qLpKAA/NYB9X0CkgjrCj5/g6P0PMX70BNOLCyAjYFUIw2ozigWwIv+anB+W1AlHg2tf4lEC9qYcjMyWwEfm1cKuImBFphXft5H0sJ32seFFiMjoJJspjrC5v4utV15CsddHncaI4xTHh8d4/PAxjk6OpSPhq29+A1vX94WR5McRSOwgYJWdHQOjC7F7o8LHWVZjSIZVSI3DgeopWu0tKf/zJHEnOlX0C6JQElshk030BcT3CWW/qlj+l1eiV0XffJJNUVYl8mKKsswBn826yDqn1hX3CBIpdD+lnR3mDU4mFQ4nHi7KGEh3RIuxCpTpSi0qxrcXlCQoKy0VbEKRxbHC6+p8me7XlgxiBHHIitUmI2RYNSjjUErkY1YLEeYK6JDU8OopNrMT/MGuh+9dC/GNXoZ+eYbQUzaYiLWbMtF1DCuW8btAk/UHBBcQ5t28wNCyeGMGdjhdwE1AMZN/cD/n7gnr9w/LsNI9VITiRfcqF6Y9nyN41bC0UrqLKOPQVqxJfGUYWBawmgONzLyxPVAEoA0iwRXE16F/Sd/ReMDL/LBlupDWN1uMqb5swEpKJI1OsgWsxJ+fyb5Y2QO6M6qB7sZ24rv8xZ8rYOVTXo6AlXQKHLHaVQArCt8JnVM6JdBI2NpaPZQLWNmaShewskCWW76nCTY1bBaVXLXRrQesmKFviyCYU7U3QTsfaOcatlYuG6Wlx6SpE8VmEEG21HQq84iAFQ0ZKaGcfqRLTolu1zUuRmMBrHj0OE6QZezSMJVyjMeP70rnv5f39nFz/0AyAhyn3uYG0n4f4+EYcRCBPQyFjUYHXmimxqHsKMB1HX53otm/rWjcqvF7Hoes2/mYr1/vfv/ld3y559d9Rl3f/7yvf9UBq8XzW5dhWBWYdo+ysRVzge3TM6wuf49Lr/36MqxcEG8RMHTX/LLXugDDLxuwEsfMOA/tBmhKiIQFlBkfdrE0Q20HM4x6jQp8CNvKUL2F/2M2etp5EWc2Nl63aRVVfm7AikAUNadYskDKNQJcnAxxcniCyfkYZIIwOKW+BLvz9XoJ0n4i+0WQJmgEsCKooBciTpTpKiv/ZmDOMeJzeaHUeephDSeoLzKEwhLR2S0lABUwJduKzmISYWNvG4PdDVQUuWaGVUBagn0ldWKNc7mwOmxQb2lXKwZpkWFFqr4FrK7CsOoCrNwM36LjuNjBcRlg1VUSSP+EGXcyeQS0qVV7Q47FPTcwDCsDWKnoOgEr4K8fl/i0fwvZ5gG8qkSVZ+J8MwtPZ4mdHREmosPEDnfSIIANmTgXyBZAjt2owjdfv4kbO30pgxjmFT5/coKPHx0im46w403x37/3Kv7Rroeb2TGSR/fQHD5GQn2TskCVjRRg8xrVMKGOVRLBj8ka40RRwEp+DDDFycIsPa+bJYHS/troVy0mFaVsULHfVsR+Bv6zBHYRsLJenQLMbvZZbY2uPK5HZtSDkppvBFcD1FEPXrIJv78Fr7eBOkxQB6HwsGaMWpOgYzlNwMMxzV8RCK6k3FZsnBEhJqOdc13wXIdlJXbGep8vAKu122+X//KCYdUO37P4N13ju/71NthcdRO7ANer+l7L3mcTNb9KDatlgBUbYzCGJMNYWFYMuKl3eXqGxz/7BcYPn2B8doZ6msGb5qJhtRUniNjoqoF0CpSElQAuhp1PeyflfY2WYAceJlWB4+kIp9MRCinzi7CV9rAV97RrX0NcSzWwNg92sXX7JZQWsAoTIRc8efQY9x88QFYVePNb72L7pWuoyWaiTab3MVbAiiWBNELn00a0Dsm0KsMeQN2+gOXpmlzjNTPOlJLCiGLqGkMHIcEzgvVMsJC3QPCCekg1coqr52RYVVL2T63ABgU8vxZWVcjPRnqMilU6TGAFIfLax8kox8mkxhQ9INkG4k3UfoSGVGxqZgEYU/B+MsFJXuP+pMawiTApGzHFUiEljdQMwMJxFmMr0veyj8wBVvwHm+NQVoclhsJCZgn+GFv5Mf7J9Qjf3fPwWjJGmp8i9CttOia6Zj6aqmU4uYkt60taDSm3c5/9W79Z28ase7gxzuyzpiTQ6pWu+vx6/9qcgakyUyxDSwQtw6qqCrlGC9ZYPXDFVHxlZznJJP0+Q76xgNVME1bvM0thlYEcaPnpGsDKTRLaa3QT4659+XUAVvQ3bPk/CTvSVGumVWUwPfHstYpAz9807iNg9f3v/zv628KwasoJqmyIioBVUyhgxYyuBCUqgLXIsCJirdlMM+7MohutAlfDyun0PWvdyAF0Aatlk2MdYOWCYPYm0/HTrL8CVkGYIqAQnmg+JFKrrCJ2pQJwFNBle0+ZBKG2TpXZFAp4xQnC9zOg4URh9pwaViwLjJIIDw4fYDw8x3bSw/W9PREV5A1hS9QkZZtTga5te8UZk4D6FNwoiCSue1RkELiBvhOeLYILy47TtaE+z4b3gmH126VhtThXJANgOq2scuaedn65qPlV5u+iQz3/GS0Ls49lBnfxNbsR6vNfDYaVC1hJuOjU0y/bZNz3/6YBK7c2XrrniaahnjXvtbYuln/piLtBLyBspRnDzwBX+llzh8z9VeDNKV8ynQjpJF3FWXHv+9yYGdFY1SrwkLKrWVHj/ucP8fknn+PwwRNEXoA4IFCVYmOjh63tDWxu9hH3E2zt7kjyQYAF/ggbxJQ48RwDZsEa1SFi6VOWSetuZo5rdvs5GYpDrl2vdYMuav5Qg71Bf2sL6dZAusdRk4OAlUIMdI5qQFQTAQAAIABJREFUpDGdSE3UmBFeOhyLQcmsCMyMs7Kr6Af8agErK/rJOfssgJXrXLn3UMBNKQkj2KMMK7qu9FsIWGlW0hfAqSqcksCpMqx+cuzhrx8X+DR9GePBvjDibLkhyzesJiczpNJ+iaPDhlHM0tOXaBokxRi/d2sL79zcxm5KHZAKZRDhi6Nz/OjTL3ByfIjX9/v4H773Jt5NcwyO7yE4fIjm5AQJRfUvztFkFxq00L+itglZekkk3aIkujOAlQC7DHCEPW8AKwvmSLJZE4mzUjqj/aQdPM1ackoBZYCE3GQ6ZDqzZtZJUPTeVZ133rYq2Mxg0supeeah8NlKvQ+/vw2vv4Wa6yhgS3ZbCmgDHdWek0QopVMzNidQ8X9hWAW+MBBYgkOdGmFXvQCsntlN69qfXwBW7dC+AKxm3sbVRNcFy1Bh6Fk+ZAnDisxTAt9SAlZVspeKNvJkggc/eR/DB49Ez7GaTIFJhp7nYyOMERMwLytpTBKRWWJEyGUfoF2gjiNtP8vc0GBcZNKkZFRkkkwa9HroBxG2ogQ9xoI0L4xXQx/p1gY2XjpAcG0bJTWq/EjkW05PTnH/0UNkTYl3fv/b6B/soo4DSRxxj67GIxRnJwpY1Q1OR6VoWF2ULAPvA8lAEhwCyND/MQ1jojhGyA6zJCuwokkGTBnN4hcwJiVYlZFNVUl8KuxsMDZtEMXcG7gVMWPCLmEElChor7qAjU//IMDZtJGfOtpCPNhF7XFfJCig3WbJsGJcO5zmOK18fHA6xVkdYlTWGFMCYaZoaQJ67h8GsBLQygJWEsU3KHkeJgHH17n/UUMybCbYLY7wz2/G+P2dBq9EQ8QZASsmBZU9Q9+R4M46hpXVkJL93spFmN/WrVwHWLmAjQt6GWd0KcOqy6duLYYmUW3SVLAMw5qyzYCslhXjFJsc0oo1NhPQkj1hDslwKzPc/uaqoi9C/1EwDdMpUFh63JeFYajMQxs3uPHCos9rr8tNAv4mAStiGyEzrubetnhCC1iRZegmMr3vf//PGrau5pJnKWCVXwjTyqtzBayksI4K+IqKzgArw4dOY7b1vgxYqZaVOuvrNKyYtVb1+Plp5w7uqt3aOpWWhMrsOxeRDWtEx6rykPY2ETD7x7IB+KCAHQeCAUgUBlIjrK0iKS2Sa8mFAFVaS8zSQQGrCGoRoR6NJPuaDuigxXjy5DESz8fB9ragqdl0qt0sQnbN0Q5ZNEq8TtEDo3YFnWqO60zjZflVuhnqZZOyyyF53tfXL94XDKuu8XXR/UVjolvWekpnF1DkAkBdXu2yY3UZ58XzX7zerpLd9QxBNfDrHjT8dt7PWrnPOoqq9o8bkLlG2j2ue53t3795wMpt0bMIXLnn7wbuVwH67Ge/bIYVj283wNY5MAwrOkcM+PUOOjbegBeiVdNKhuv7nDbHIoKugP2s04jMF5X/5H+04+sey+77peeY3STjww+QxD1k4xwf/fxjfPDTD5D4MRI/wiChhlaMNI2RJMxyKaNq52BXygG1y1soQIOAC4bxQuew4KZLm8/9JMslqUHQqhpnmJyORJyd2VY65OLEsGSdSZIa2NrfRdzvoY59TOtSWm1T24qvsRx2i7pHAmFZLat51uFsbSwss1khunhKpteMOE4VqoJ6llfTsJqxe+xdXigPtICVu0at83kVhpVd+4vvFYdPEBcmmAKUUjJCUMQyrDiOBBFToeUHVSZ7+9m0EIYVAau/eVzi8/4tnMfbkrCSqcQAgICVtKpWvRRNm5IJVEtpCgMuOhlJfoF/9uYNvLYdISqGwrBKtnZxPCnx419+gePDx/jWq/v4l997Gy83p/Aefw7v+AjBaIyo8jA6OkR9cQyvos6FJu+SJBJmAPVNBMQiICkCvfrbaqX5pgxGpEeMb2YBKwGpXC2rGSi5CDwRPFLAarY3uX8ZRkJ775zPk9gmASUTdIHoozTJAP5gRxhW7KjIckCVB1ZwkSCfaHgSmDKixMVEu4oSrKI/RMCNTAR2TCRoJbk+F7DSiW7aDHioy7bk1M6V2bWY5OE6+9C1/6z9rAXm17yp6/hd+2/X59cav4Vy3WXvfQFYtaPyArBqrYArVGLju0tdAiU5ozHAImDFZxhksySQLBIpixNCUYEkjKR5SkwN4R/9GMOHjzE8PkU1nqAeT5F6PjbDGBFtzAywMkG6OS7PqfQ9FEmkv5sakzyTDu1sgNLv97Ez2ERYVNiKUgHBmGyQBBLtTBqjf7CDaGdTNJ0IHY1GY5wPR3hw+BhF0OC9P/wu+tf3UMWGYcWcBbsEnp9ISSDZtsfDXAAraliRYeWlG0BAYWyVEVCtwwhxmiKMI1Pe7DLFleDAOJPMKmp/0mdSaYWKvAlEsYck9ZGkZJwyGZOjFM3pEj2Jv8m0jVH6KYa5j4vcRxNtIBnsSMmY+ODS8Y8kCYqsK4P7vInw48dDnDSRNCQbkWUlEb9hWHE6LAGshOhLcIXAG30d+g1k2vK7hIBRIvIm2C+P8C9uJfjOVoVbwQWi6an4OXHE5mUtYLXo97rJkecVXXcBKwERSVKZZUNVw8p1jbrs8bwNVdzCxijEEnhszvfadK8WzSaCUg5gpXNDQSsBtPgwjPwWtNLNhWWAsj8arU7iEvRVVFPVglaXq1VcWybr17DA9JhtBz5X8mU+KaWn1bX/cGe3dqEtd9TPWjkPWwpJlhnHw8pk0D7MA1a2alLjB177ZcDqL/684WQW7Yc6Q12O0BQT1MVEhNMiCslKOaAOitaMalc9Uh2tIJ4KatJ4kaYo4y9gFQdYHRK9uTJYBonU+2TE3ZzBWRzs1Zsyp5oCTVw8hCnl7ESMTZle7BZOZhWZVgSsSEpVBpgCR+qrtVO2raCwCsFW5d62DzcQAzO4nPhJAmq3+Gxhbo4kSKoIhlJILwRb16s4vdYzK8tSz1WeXRO0r50wRk3/y3LIupwhWx6w7n1dlOYuwKP7HJ7vHZ0LsgNQ6fp2Qc/XaLzYddN1nFXHUI2n1aDPcsCs69uWO3HLPtV1/5Y5xO61uBpVy46//v4sLwlUY6kGv6sG3Q3Wrj4qzjsN62fVZ7sAXxr8rvXrbuguWNU1d91xWPa3ZeSsEy3vGhP3/rcbXmtTbSh8GTgywBNLm5aQuu25aaZq8S2tSHQr0rj8TDsdEO0brHoYzMAiRJlX+PSjz/CzH/4MW+kGYi/EIO1he2NDQCvtzEdvmk5bjTAJEffZaptdehhoa9cfUvCnZYFxXiBKU2naMR2zRDxEEoQYnY3w+METTMcTbG9t4GB3B1WRC3u33xsg7Q0k8VF5HkZVhpPxCKfZRKj7BYGVusJbt25iM41MCWKNfi8R+jlZwLZrje6POj6L0AS7I9ZMpghYxf2J4uHsGDxByeYrBObWiK5LWZqTbFr827U/i6Dr4vrk69bBdB1NmU3Ghs6tBTlngTlQCT1ednwtZ5BCSSpxElyqEUMDgZNxLoDVz04D/P1RjY+DAwyTXSn5kw5/VjDJAKNWy0O0RoSBpgkG/u5XU/zxu7dwuw+kzQTZZISN3QNcZDX+9sc/x8XJIf71P/9DvLYJvBxOkIyO0VycwZ9kKIZjlOfnaKiHkk3k/hGADGfOLERYN+nFUvZnwSoCVtJR0AgBV06ZoDLDTbcCX1e1pdzbMZRVJ1lcmx3m+mr3KAWGTYmhtJpW30UYVSIeTEY9S1dY9lCjLgKETAamAyC1gNWmMN4IrEqSgYEigW0GTmTsyo/qdw6HE30PAyPDruI68SnmS6fegFZyWxYa9vA8CVuue3St/6vY0FXHV9JC6x922cplrz/N+a0DVFatwa7ru8rrV1nfz3LtrUVazZHo8h+l1Po5HgRK1/pnz3Hs7o+2pbLu/rwKRHyW+bN2bZgXXYkWPQ+bSHX8qFkFTRv80vIyuaKQtD7apgz6jDR1EMkZNU3SMU9+gLiqMbz3AKMnhzh68AgXRydoqA3MZEDjIWY5IMuvPV/2zDY5q7aNzKhmo4/zfILJlFpPSgLgN8eeL+yqzTCR46XC0qIGUACE7OhHVq6HdHOArCzRMDj2PDw5PcXx+AJbN/bx8lt3sP3KS8gpXciEAY8+HquG1fBc9C0vpg0Oh5noWJFhFaSbopNMO8lqnJjfKZVJFEnXEmfr0DDuY7MaxsYkTViQiqG0aPv4NfqDGI1H/lgO8DcTMh4hN23Y5TeMZVVjsfRSTOsUWcNi9QSMSBnwU1c5JLjE+8VkF+23F2ISDvDJCPjkaIj/n703bZIku7LDju+x5VaZtVfvaExjBhjNInK4yEQbykgTJcooM37Tv6NIAbPI9DdoEjkUxRGAQe/oRm2ZlVusvrvs3Pueh4dnRHhWJRrdgDLasjMrM8KX52+579xzzzlbJKBy9YJAIJ8nNQTt3qXBsLLPWGXAqdGUUCsBAc/FKV1AlAJRNcWd5Bj/44f7+CCY4K1gjn4xF1c4jUsI7OR15VYzFrAxJcc+26XJjLIxhOAILKmjQ18LWGmOZ5swb8bN9Zgwouuy4jWqGpqxR3P/Zo+7CqjxHlRzVb4MUFODMzk1rJSsYvu9HetcVyWhxzuwkhcCLimIJucxFQRGUUziVIJVUhbIJJGI3HNsmIjZrO3NmOkm66NNSDcThit7Sjox1+Vz1qBvyRaTz9tYiixqcVSsSzBE2kD/ZQNUS+DQ781jy7t+QsBKtKoIWMWo8rkAViwPJFWdFD4CVsKEqkXONIDSLKfqPbQBK1IceR+SuSTlsQVY2Ua01Lk3WjQYCFmbZAGq7JdB/gWwIissvAJYqUjpsv5z5aEa6rzdyOmGqfY5rHkx5KW5UYSMKC0Fe7WbKetD6Hvq+mDKUk3drtqwC5VQXBVUY2LTa3tAsbrgrTtGV0DSvahue4ftXJvf0xVwdAEeN7u+7k93tU/X37vOcAtYNbbIrU0n264LsNrevipgaF/rAuvfZcDqOovSts3GrwuwaoNS0ucbzEGdPpdMKPujZOgMw6r5nBvpgxroV/e+9qu5oK3vKZ0bQsMAFmYNGSMEOArg6S+f4ZOffQwnJxvKxzDsYX9nB8N+pNoT4nDCYLzQMi6KZfd8OAIkSMSpYuxRiIv5XDQRCWDRRTGNEwHAdoa7+I9/8/8Ia+f+3Tt4cPdIBdkLoB/2JSg5v7jEIk8FrDqd0/0oR0JtMGYz8xR/8tGHuLe/K2AHBTzFLchh5jCTLJ4K2C91Hur8jEGwmoCVerip6PqvC7Baea41M7LxhBtg1xsBViY5JG50NWCljDMyrDMBrKorgNXPDWD1uXeESbQPiMugh4JK5yrMZbTB1AlPQB1TzqqRgItekeCH93fw3uEAd4cecjo69kc4u5ji5x9/hqCI8c/+9PfwqJ/jXrCAP7+Ak8RwqY05m6MgYHV+BrB/MHgnYGhScNxkUJh3MCDQKSltYVfVLpEBDWRUu6UJUllmn/1uSwJtQN4MtlUfToPpledUdxKz6ZQMvWHYG4BAAKuC448g7Q78/kgAK1BsvTdASXaVJC5Zpsk9TAOsol6cKR0m210tu43zly0HFMBXx5AFW63Bg91g6zXdAlY6vy6f4esAHl3xjR2Tm9bYrvm1Kz5SCH1zBNx1/KbGWve5rr7jFrAy+nAr/edmgJXOGjqr1ICVVjMrs4RAM5lHZFVeTrA4u8Dpy5cYvzpDOpnBpVwLy7jzAj2WAloFJaMtSPCHLNSSBidHBzifTTCZTGRd5WaLpX9kaQ1dHwN4iCpXKmC4RtbMVCnN0/5A0K3yfSSoZI2do8Dh2w/x6Pvvw9sfIQsc0ank2siSwPTiDA5F1/MSl4sSryZpDVi5ERlWZMB4CP0A/YjlgSRNWLBKYC/p89wfp7I35l5QS8a4VjMHzUSR61XwQ7ZjVn+VFJNnAaQIeXO9ICmCDvd0ZO0hwUAAq6xiOban2puMAxjUSMmZSeQ4PmJ/hM+nwGevJjieLRDDxZxAkrCM6f6sIIs+y/ZemYsktTp5zWSviUWbAlZOhkE5wUHyAv/y+wd435/gkTfHoGJyQrEEXodWD7FPGDKMYQE1AStbYdTcJ/IYFrBiWVkXYGXj5DYoxTuzDKs3BawUELOAl0Ydqv+lEhY0xtEEmoI5JKzY+ZqAldyfdIdlOaCWGNqqM2Uqal8lyUY1soVhRQKOFwoj/DcNWNXxhJE603l6FbCy1R1NwMpqWMm6wvmgCViZZOCSCKPswMYOj4DVXylgReS2iOEUC1TZvAasSKAMJXjiwCC4onoDdpGpGR5mMmkyrCxgJbbHphZROp51tCFKTgtRi7GtYaJsBTRkg2EYJhKUG8BKaOS81iVg5RqGFaM/CTglkF/aKTYbRadri/s1F1RlcckAMbCV50eCknL2keSmlLFomQzBOhHzNaKjmo3T41knI0FJt6y0XYCVRWA3HaIrIHmTRX75mVvAqqv9bgGr3wxgtSlg/64DVs2SwHV9yc5/doGw4/l1x/W69rkpYMUnu55hZefOq8BEU/xZWLGNwLENSglkwAWrqb2zurVuZGDeHLDi+sRAQJMvngRf58fn+Oqzr3D28hR+6WIQ9LA/GmFn0EfAbCtFshlnVRmCkM5DHjzaxtqyLddBSf2K4RBzbu65tgUBzi/HePbsOQZRDx988CH+w9/8Fwz7QwGsDlhizrUky+FQTyLJcXk5xiLPMM4STMsCGTUU/QDTvEQcL/DHH30Pj+8fCbMqiecSVEcEM8TOzrKXG2uYTWTVugeqr2g1rFRTI6sBK9HEvAHDqt1Pt/XbdYDVtkSWXLMErA5ycVlS8xjLsBIAihoeRYEAFLIl8JfgZRrg5xc+/tNphc+8Q0zDBmBFBrbUsYmkvzGUNu0oa/+SvR2UBQ78Eu/c3cXD/Z7Ye7Ms4vTVKc5eHuP9uzv4hx/ewz1/jn1nBj+bSQmjx2uOFyjHY7iXY1QzsrMWrAOFw80axf9dF70gwM5oIH3N8QhYVeIcyD4mdujmS4WIDXDVKAesXQLrgLqdheXuZWla0GS3KYvMHNfE4LJRMDEaxyWdAUt/hGB4gHC0S+caEd1FEKFyVLuOUgh0A3RIdSeTgaUujIlkk1Yh4e8N+4BsKpYDkl0lzCqyxEzaWnrwFVDmFrDaBCTZ33etE9f5+7fJsLoFrK6maZorXVf7bItP60RTwwRLN9PXB6xYZcI5UbS3DcOqCVgRUOBEYqcnbtgt04TGI1FRIqF21KtTTM7OxS0wnc60PDBh+aAvxya7k3tNyrP0Bn0MhtR17CG6e4Dj8zOcvXqF+XgKJ88RFMDAIVjlCrsqLB2ZT8leleoeguAG5y5orOGypNnFtMgwLjO4uwPc/97buPveW8hCDxll/ARoK8UlMDMlgdTeezXLBbAapxUKj6Lr6hLI6w2DAEMyq43ANjeIBuYRMINlXrkhLlCTSsAbjyWABORY1cQGJYOI5YFcW1KUFbWt6EKnWqHU9nK9Hiq3h8LpI8UAKXqgtQvnYAsduhRnN466IpXjhFj4I3y9cPHJy0u8mMzA6GFBGR9xYFT9WtFKqgErLc9WhMVgAGxHzu9am46KYAoy9PIL3Ele4l/94AjvuGPcd+cYOkxOGB0xMomoES0g5mbAqr1/sv3dAlZWdH1TnGABryYgZQEjiS9FqufNGVbLedaywK1RkIJOM5aOmj2/lgGa8cxEKddASQbpoLPlgE2Glb1fAa04zgxL0GOtqMt1kgmtbw6wsu3fBMR4z7asUKrHao1LBayEtNO4nzZg1WRY8X5k6lgDVvHXVxhWP/6rvxbAioEeSwJBZpUAVnMVA61yYVgRsLIugSKQaahdYi9qGFb83gasgjBS7Y4WYGUfdBfDqguwUiNJ00j65CXI4R1ZwIooJEsCiUhycqpdayQ710SOV1lUK9kfe+zmrqripBII0s7OJh3SUPIoBkwU1FSc6DWZh6gUfNvBb8awugWsuiCj7X+/TsB2kzP8rgNWXe3XbLt1YEtXhnx72+sE+eYB9fbsrl3Ytl2DXYw2vWd7QGnEWbacoAlYSfDRoC5ft+03tY+wK2oQ/fV7uQD3DGhkDV7qEEqftwGsOWxNI5Zkkv5R1ihhWFmAq17+TaC1DCg2Xd1NSwLJ0mDgJPo/nLOldCASd8BXz1/h8198BierxOV1pzfAznAgQIInmlOM3TIEVr+KukMmf2JFYTPqJgwGqCi46ge4mE7x8cefYDGf460n7+LsdIy93T3sDXvwKdo9m6JcxMinMRbTua5tfoAyClBEIfJeDwvXx0WcYjyf4d23H+L+vUMpVYznE5DcdWd/F/3QR57FDdBlWa9hUyYSeEjUtgSsWBJIwCpLFyjyBVyWo90AsGqv3+3x0A40m6AJf960/ku/vQJYaRGgQZykJLCAr+V2VQpaZJ8vMgGsfnFJwAr4xL2DaWhKAhnIM1MspWw2JaVbDBG5Nakmy7CSdTyNcTiMsD9wUWQLZHmF6dkZekWK/+YP3sOfPuxjv7pAv+Rmaq5Z8SoH6A44n6O3yASwism4WiRSEuNkhYjy9wMfu8OB9DNxSheWlYK8Aljxe+AZOQQFrKzoOn+W52wCZLkfM3fUz8AwupptbgFiCUKZhOO4sGxJa3FuYpzcCVH27iDcPURvZw8l7eqpqCZJQRXrJduBJYAErKosF/CQ400MGqpKywZZQsuNKWPMULWrpCRFAKsl/2al71jzhluGlfbLW4bV6y9gIk13WxL4piWBTBWILIoFt9cAVgKsGMBK2TQGsOLST+OKykURx5iPJ1hM9CuZTAW0ot6jTHcEmzw6vIfo9QcYjUYY7ezCH/TgDvt4cXKMl8+eiw4W4gRBXqJfuuiTBVu5UlZI3UirG6SsU405uN7zHmZlgcsiRdYLMHx4hKN3HmF471DYVSy7JlDjEVwyouuYT2V+PJ4kOJ3n4hRIl9TSH4jBF10NqdXEWMGCK5YJK7EBNY3UnkXiHy0DJLPKFYF1iSl8XiXBqqwGqnJJihC00tIqAniUvHHcPkq3j6QiYBUhA5MGgUrksATbAFZ6okABK2+AXy08fHJ8gefjKWKWCTpeDVhxniZgpTQLs55IyGrXRJUGKjPaG3J5YZKBnK8E/ewch+kx/vWPHuJRdY67zhwDN1d9T65JTEQKWGMclBvyHU2GVTM+sO5ykjgxJYG1nuEG2ZWm6cuVeFnK3Y3EzxuUBHINax5Tl1oFngw3GfPZtAas1BnQSAKxzJ5i6oZhJfN3XabfKAlszu0GZ9ESSZZe+nDD/m8csLLtz+vIMwVOLcNq2QYGuJMY094z36tMMg3w1ShGnsAGwOpKvPjjv/rfDWCVilOgk7MccC7AlSOWjKkaIBnNKiKvFrBSJtEqYCVFBVLXqBpWYdSTANACVnKdRg9LF9olJX0TSrpxJSJgVBeKKPtpGVQ2AasIZFiRqkmdCs3aGYZVq3RFaf86864YZhrdKfmdTXpI7Ehhd9ZpmvpsdjpmDUUPhLR9IqEqi0tEnV88hojsGgfCrRvirRpKeh9v/vk3WuMbH7plWHW14C1gtWyhNwGsmqVk69paEX192cltI0Bz5QDffcCqDVC127ALtFrXFkvwSBfcN9WwEsDKZkiaZX9mDm2CVu3rEKYVH53sa9scU5OjNRo6zRyziQnMHK0bjm2vbsBQqemiL2H0aCIvEqfA6fkUn/z0E+TzFGWSo+eHUsrXD0ME1BFgzECVpMBB2AuE3kyraY3hKZDtYkwDjijCjJt0sbUO8PWvnuLLL75EHue4s3OAO7t7GEUeynghekZ+XqCcJ8gXqSREeswmDwbIwxBzz8e0cjDOSkwoLnu0i/7OADROSeM5Rr0Abz96gIO9EfJ0jogOR401tgkAsN3agBXjSSkJpOg6YwBmfr9FwEo0mNa8FBQl+KOqJWRYicgnI2dTJkjASlyS6EZTUnSdGlYJXiYhfjEJ8DenFT51DzEJD0TfUjLPlYqI6kPk+LBs8mUfNYoselVkw9H5yMtQ5Imsx/n4AnfcAv/iT38P//W9AKP0FbycJSQLsWF3yxRuMoYXLzCqfFTzBNk8Rs6vyVyEh6MK6LkeDnaGJlZQjVUxfDIsKwJW1LmSDU9NYVgK/svsZgXKG7qhdXO2WOFiDmP0qiwQLBsDG0xa7SsD6KVuBHfvEfydQ0SjHZS0Vlc5jppdRc0qCvLyOxN7DNC1LEU1QOnYRUROXAHNF8EqRela6QA7r9i5niWBHZIK28d/t6js1tjqVsPqillSVzx09e/da/DWZ/D6J1z5xC1g9eYlgVsBK6F3cn1eBazEbd5oWDG575eO7JdKlklTh2oRI1ss5KtIKV5d1GAVnfYi474eiYg5k0AeXp2c4OXT55i8OkM+mcEjMyuvBLDqu75oC+uUaUrkDU2BHYGMzkVZYFzkiH1HGFsHbz3E6P4doBeiCpn00AQc2bwErDi/YzGVee54ssBFXGCaO8jpRk8tqVLFvaMwXJ7Tp36Wr+wu2UMq6FMK0qOlcQLo0bGQXyK5w+VEhapLglQldQMzAatEuLoqRcidkjeOE6F0+sjQR1JGUh7IMnnZexLcMm7f4O8cX7Qd524PX05LfHoylpLA1AukLJDl3HIxNWClC8nSsVWlEGR9ZPxHllpO5hRdXV24+Ryj4gIPynP86z98jHv5Kxw4cwz9UsxpbNmcmG+U2wErqeoy644FrOS5WT0yu759S4CVvT5e03K1siAYhPWuJYKmcl+264ZNxXJQsqobDoFW+0qiDwHE7HRl2MRGrF7Y6I4CVkQ2mwyoOr7fih2s7pm6ptHm8fmzliV6orfaBKxsG1iGlYBbBrCy91bvieX6DGAlF2DxBOtMuUpGkHf85K//D8qkwxGGFUsCY0AAq1icAos0Fk0MGey8SKk5VGEwCfQNYMVMu7IlloAVB3TU668wrOS6GptMG2fVj6XVyFsDDukENhPa3PRozS0DUGJHjmcAK9b6UlzXAFZtsEdL2xD8AAAgAElEQVQ3Q0ZjyrafubAlfbZR4mSxK2MJTkFB0t4l+ExSidoI2LlhCDcKpUREZAFZpyxC9lTBV6rfptf2DektYNU10Lr+3rXh7/p71/FvAatlC70JYKVWsJtf1CWQYWs2M+35YvuGpTtY7tzw3EiDw7HVSxtvcBPD6nX75br2UabnTQArw2HXJ1BnWaTPmzuqRVhbDAAFrBQYkO/1gmV+MgITzWPJlFxPv3oGuq1ue3UCVqTAC2ClwpksV6KrD8PcbJ7hxVfPMbuYYn4+lRiTDkf9MBJ9ChqSOHTECV2EoS+aQwSsRDeK4YvrYpHlOJvN8OLyUgCr3TuHmC9i/PxnP8eXH3+Gd44e4P7+vgBWbk4yf4mAQEKSw6W4BssZ+gN4/T5S38fCC5EGEbKgh5nn4twvkTEiZzCbzLEziPDBO0/w8N6hrN9hYErbRMDTJnQ0vyzhAv9naPHq5KQMKwGsaLzCYPoGgFW7n27rtxKE1YLg2p9o7GJfV0HP9YAVxeil6J6MbzcSxx4BrJIEZ/MUx6kCVv/p3MHHOMQksoAVYxd19bWAVV3+sNLvDNLKFhQLO0brdPqjAH+IYnKJg3yKf/4H7+AfPe5hJz0FshnyIkac04VxjiC7RJil6JUenLQA0lxAyuxyimw8g5fmiAAcjEYIRdOEQuvqTOkygygJr0aJgXUFtECPAXs0Pbak8DciYC30UD5+Q1ydz19p/valbDbVi7Ml1pJd9QcI7r4HZ3QHfo8lKXSgUm0Wtrkk7lJKTagroIBhJkAV7U4y9wdMJPK+mNzTr4pGAEZkXTRnzGRSZ8N5YcLS1PjHatGsmwc65+9rBPUbY7NbwOoWsOoKALf+/bdbdF24QcJW0vLhuixQ1mnduuZlvsKwsoCV7PsMbiOf5YzN+YElw1kmrB3+W8rSPE+BGckQKRWJQDXZPxRjH59dSEnh9PQM8dklyukcPufPykEkjB8Fq6T8jLZbcq2qC5R7LhYoMed8ujfC7uMH2Ht8H/6oh4wXxoQA4xkCKwSJyLAiYBXPZGY9nce4TArMSk/AqsLrIZPKGw896ldZozFfy5312kXBygBV3PBbJ2wF0MVJvgawuCZq6RiBJ7vvlnIycohFyJ2ABUXWI6Sl+QJBK02Q0RRM9bEY4wQo4CHJHUyqAD99NcFX4xgXaY7Mp1i7qTrivGt0mTVhYeqNXLLqLOO4VLOaNIdbOgi8UJizTjrBAaZ44k7wP//oEQ7il9jFHDsRyV2egJhi9CbsL1YmbS4JtICQBausiPp1AatvsiRQJAiM1peuR5a7rtpfgvnlKlFgiTn8nZSDcn3kM2QyZwtgZUsIa71tOa6axjE950XDbxywaoJV7Acid9QArJbuoUrckd4tiS9lr6qOqpRW1AwrOabEe8reW8b/puJtw6Lu/NgAVsxMulWiGlY1YJWJkKi6CFbiFCgDhCwrGQRLhlUbsOKFWMCKN0Rh8jp4MIAV/60T2Gpw1AyUukS7TQGoIS2aT2qtyQpg5fl9dQKSkkDDv7TBimJeprJlnetLG1BqUKxEK6RUwVQ6LMwXmF+MsRjPkKcZeoMBouEQ/YM9BMO+BGM5N1lSs2yBtZsCVm/6+Ruttg1EdPNxup7frej6BuH/VpNuYh9+2y6BXT1o3XW/DtjSteFoMqxkqtwAXK2/zm7AqrP/rlB+rp6lCzBpaJGvvcS22GSbcdXV/psAPAsECUV5q4re5jPIQsMMm91QcoEyiy8/1QStlsCTbo7NlGtYFKuAlQ2QNEpaZV8p5rKc78Tu9w1Fe0Vb0PUkoBMXXKdCltIZ10fI5EZaokxKXByf4fT5KdJ5DB8eemGIMAhFy6oqM4ShK0yXMPBoQGQckbggC9KAF+cXOGPG2Avg9/vIihLPnz3H1x9/imgW48nBPvaGEUahhyGPGccoZzF8Cm0UrAiMUInIbA/FYAR3tIc86OEy8PF5kWBMUIkbgyJFzwfeffIQ7771AH1hV7FIS7O5y+LLJWAl4YKhxVvASsAvA1ipZxCDS23nuq9Y1k2HS2Cz99i+2xz/zf65DrCi09K6cb1kWFkNq6BmWBGwEkyD7OetgJWLXwhgdUcdd6SlBClZBawMqCP9rkldF4Y3M8AFEOSSLQ/6fRSTC+wtzvDnHz7An7+zg93sXGKrLM8wyVJk8RS9Yow+i0cyZRnQwh1xhuxiKpsuzGMERYmBOE056IV046Ogv5YHUr9Kkl4y4IjbGL0nUxYovEMmyMSlqyGY3kwWmo2bzeYuwUKtgrT/liwpewEzwpKp1w1ZHgwxevv3UUS7wiTntkskcMW+PkeZkrHPvsk+ZlhXoiPDjZQvgvFhPxI9GQGrRFuGEDCdrLgdY8mLPn99oCZzXZcg3AJWtmnaYG4zht62RnStxXZMbjpP1/rctT6tyG50v/nKOzZHvtc72C3D6mYMqzZgJRwJs0Z3AVYy79DFXcy7lqCVOIqacisBKIxYOqdezi98ZiQdECQZuoHsuRaTKWbnF5i/OkN8TifWVEoBHQIiJjHD7wJe0Q2YpmAOkPZ8JFwnd4bo3zvE8P4Rwv0dlCwFlLlMaGKiw0d9yWoxRzpRwIrlfJOM+pIFFqWPIugj9yh4zmXfR6/X0/vinOcru8qaSFBknfpUDlJh8VqZBErJNMfukmGkpVRasr0U6Cbqp6SREEUVIisjxEWABCGkZJtsKqMXKKCHGyIrHMzTEueFi//84gzP4lxKAUtqECpxyoAgrji7ug3AqmRZOl0KDfNYdst5hbDyEPmh6jknlzh0F3i/l+B/+Ogu9uYvMSqn2OnRpIzOhRlQqimMkl42A1Z2/mkCVnw/25dl5GSZSepiA8PKxu/t2MPGoDcRXdeSQFH9VFMh+VIta80faWwtSfcGaKWgYy7sQcEttwBWyvJeglRLko0CVkF/51sBrKT9PQ9JTD21pWYV77upxSXgVguwkgjeAFbSnWtmlWVYbZZKcX7817YksIDLkkAyrIRlFQNlijyeSeeqKBZKpJv6AiZIteLi1pZYkT+rY6WZtsFgJOWAYjlq7Q9NB7WAVVt0fVNA216CpKMKrG+QTbO3kUHETKlhWLHG160BK1L/mZUztbQNhoROtroELhfC1pLYRP5s2SA3PDKhFUgnU4yPTzE7uxTXCjKsdu4cYO/BPQwO9lBFHrKqQFZk0tEpzL7O/+o6AYcVc39zhtb1FvXN72oio+vftZ0ho7XI3+brOgHbTa7vegyr7jOsn5Bt+20O22xAuWlCX9/3GizCG2Sg64nJ3J69hq42b7ZGl2i6WuTqa1PQvrl1a97kxrdcD7DacoYW4LLyTlM6s+3ptwGqmwBWVxgqEky9uS27tJ64eJkMXAuwWplHG9a3TdbUKv5kBWvac/CyhdYzrFZBrWZ7bttQyfrBjTfLDpi9dUjhJqPYReRHQnPfG+zi5Nkxjn/1ArPLGZ2mhV3VCyME1G8ocgS+I2AVASyPiQhh3OriGw1HuFwsUJKB4vs4HV8iXiQo4xTzk1N88n/+B7x99xB37+xhfzTAqBcin82QXEwQMumSMmtFJdZA3Nec0S7K/gAzliOUFZ7RSZBRT0C2GbN5KR4/OMT3332Cg1GPZtMmm2kAK9PEuowpw2YFsGL2t8xQZLGAVhSVX4qPLwW6pURAAD/jgrthDDbnn2bQaOeA5vh6fcBKfInkzNYlUNyQDGCla3wowaFfpljECc4XuTCsPp34wrD6Oe5gTMCKepMCPlnAyq5LLVC7Rmd13DCTKoxzJxfNT0Q9YD7GKLnAf/vBPfx3H+xjP79AWC1QFimmaYpkMUVQxhhQv416VY4nrlZkVaUXY8xPzpUlIE5ZOXqei35EwWECo46UjZBtIJl4RZbkOUibqvOLalc5joCxom0lQaPRsZKo0jDseHuWrdSwxNbn5kjsxg0R+wnZh5Q/UPFXH1k0wsH3foTUH0h5n2zwjD4MAassScShiv1LnRe5YWPpH9kSgdjLiwYXASsDVskmtyqRmYRoGJFnVncuHVXfImC1nH/0mnRT8uavLsBn07rdXkN/OwGr7vW3M1bYtr5e47F8+4CV3aStT7Z13X9X/9nWBHbtlRnujVwCCXYpw1HWkaaTr5QEUgqmrWGlbAuLmxdkmLDMSdArUyJm3AS538zonspyZu45DetSgST6+TqiUUVXwWyRIBlPMD5+hemrM2CRICyBdLGo2VU8B0kFBKwIQOVc6/ZHKIYRBoe6Rwv2RihIKnAU0JLxTtCL8i8sx5tPkU3HqJKZgCWzssQkK5BUPsqgh9wjcOTAo34Vyxat1IAwX+mip4WAAsdXOVwnE5jflkOJ86lM4FefnDwjXpdxZFO5DGXzuAJYBYgLH3EZYEEdKydCwmWJjsIERpiU8UIsCgfjJMdpDvzti1OcJAUKP4QT9ZHnWr4m8Qbn/ZyAVT0BC1glZAtJT2hFEoHDvhNIXLTIqcN4iXtBig8HBf75BwfYmb3AsJph1HPhM77h3rdIDWCVb2VY2bjeAlaKGVDji6WQLOHvBqzWJcrq4wpC9+ai64p3KGBl97qWIWdLX0XHTUTyVbeLP9vSTmFiGTkNOY783chcGGCyjvkNs0qvnf3IRTTcW9GwUp1sXbvXzR1X5Dc2h851u9i2sr3Atj9LQONFbNhUdjOjB7SEJmHCGdMBBbL03iwIR9moZSmg/EW/WonpGmn4yV/9pfGEYMdkNixFScHVdIoypatNLNKlLAuUiUZqR9lZtG5yVWWghp60LzMrJ9enrnwrulEGSZZwr0UzaHawbRvG5URrAKuVMW48oAVh5swTwg8HomUlOlbEvgW5XJZKNOWp1mftbeOaE0nbUvSDCLMj9dMXv3qO2ckZ8ukcyXwh7RWNhti7dxf7j++jd2cfeeAiRSEBHsUE7eS0bvHZumAZh45ti1IXINS1Ie9a87viha4FVTZjW17b7196/tbPd52/+eF1weHrfH7dhXQFHNZtwX62fQ3tDZ0d7HZ86ejvekobMhBiC04Whj3AhgCyPv7m2W1TYN3esLYXhyVjQe+oUfOlc0jdwdafuynavi5o72r/Lo2srs+XzCi9af/tfmz1/W9qX7G3fcOXgZnq7mPbr9kmzfZtXwMXP24sV18bntOma7Rrcytgtl1u7fxlTyEyC2z/6/XLdZeg6+Ly8zbbI4Ejg2ERH6SkY4rx+SUuX50ji1MpRRhEfdEpFHatU8J3yUKmrIal9SubZM6gfdSHPxrg4uICT7/4Et4kxt3eCC+++AJVnuHu3UMc3NkTtzgmPoK8Qnw+hptSHylAFPXh9nrIowhJ4GHhOph5PfxqDkz5u6GDKRaYZ1Pc2Rvg9548xOM7B9iJ6HpoGVJajs7lsDD3zKDf6InrWl4VkpyiHhMZW2ReC8NKWHFG11HmXLPya4rs2i/NBhvRVMdBmibm3/p7+7KUcmWQ6mt1fBvty4olJ6rnwLVYACzegwVIub4wiMtixBkz4g6ezx18clbip1Mf/2+5h3H/AIVLaI9ruSa7PMeHTyoTWdPUD5GyDc24S2LObMiYZdcBpJ/jV1BmGOYz7Oen+F/+yY/wwJ9gJzuHn89kczGdzTGnJlrYA/IMkesgdICI/ShJkV9OBLgqpnNk4zFCp0LkVYgCV5hWDNbJAhRJATLrhHpvNFCMkzNLZWUzbkoEBbBqOjRL/yb7QIVny0LLkw3OJdOydn2K9xeycfEIUhZMtpXw+kM4u3cwevd7cIZ76nhFNhU1U8oSSZrUz43PlfOUbIDEEdA4TvNkoY/Slqo2BdZtk7Z61upKZfqh1bZqCOfaDU5X/CMg6YZztDt1G6wyl3jtvr/+jdsHT9f60xwf645vS2js367M4V0BXMfdEbC/+es1JpCbn2zlCLr538zQ+DWf7po97fpn7YpPbRJg3RzKe2fFjG0DnWO1V8ts32CrC+YsTIoGsCZl1/r+eufXepS6iTcae2aOEhkXw0Rp3qndTzZB4LawtY33OT+xvK/KMvicy3htSYpsOsf87BLJxRj5bC7JAMq0WEaLBTwEDON8+ugu/L0hRrsjRIOekW3RUkfOV2SV8jzUr0KWoJhPUC6mqJK5zIPnSYHUZZmdL9pPlWGPCqOKwErIdYmAPPfAukTwniwrR41RjPO8AHdce5SVIsICxsGRTCTO6co7NWAajYcJ9FM6gPO3EyJze5hXAS7LALPcR15FqCofbslyyhDczZ/ECb4aj/F8GuNVTHdDOs0RTKMwkNnjcq2oHPhkmmc5ijRVVpRfoRe46PsOKIHDEnrGDz3Xx+V0goAAYDJBcfJL/E9//D38YRTjqLzAyI0ReoW0A5MpvBOpTKK+JI9jyj/ZH8je4bzN32VZVpMabHkf/84+IiV5LEncMlyYyGmObwWFDKhj2EDbtk9b519zYh6zLoEzc4nu6wwwSzCLpa4C1DG+EvU3YWZL/GqARwW+9KDN7/b3uo56dXuQkBOwJJAxqDENUkzEjlUVxZfjmf/bRKVtMpe9e0tNfdf6o0CcZVgtn4RiOKsJnfb+jO/m/ehY4PBQkM1ev2XfLRNUgPMXf/WT5RTFwIdC63mMPJ4Yp8CFOO8IAY3le8yQcZPkWsCqkXVtbR14YI1nlc3EzbFS2nhpJoNJltKNASt9JKsdT8vtSNrPabnpBPDD4RKwqrS0UQArk6Vd6fcr0YkCYu2XhvAs2ygF6S8uZ7j4+hlmx6coZxQOjLXesxdicOcA+48fYHD/CBhGSD0g5WAVF4blq70AbQu47OZqm4ZDZ4e7YcDStWBu/zszAzcArNhszXrSNRNX1/W1F0z77652u35Isf2d1wWsNgEW1wXs7OdX74uLorE1a0xra3egSzGitUHX+uMvJ14LQtvFo76OusTGTKutXYE+v/XjT4+1WlLZnvC/2edYyUK07XXT8zcBv3V9s2vDsvXazDO3GR5dKFc/0cSD2+CVBE6y3Gx+bQPEJZfYerTtRW37htPQrbecf3v7r55c5lPZNGuwJv+RoMLydtL+JzNMzi+RzBYSpFHnKnAD2cgzqePRUc8raURb2/56/Hu/j2oYYZ4meHVyjPGzl+hNEuw4PkpqHDgO7j28j8HOEKentOeeiB03FhnyyQKR4yMMevCiSJwCUwGsgLkb4Szr4cL1MN1xsIgK5F6Ke0d7+MGTx3i0tyvBtQJWai8uz8ytUJDaz0SqRNC2AQ1gVeYo80TE13lflARQJpPJzzUTJbKD2T7HtUHrJmDFgNTODfZZLQNAAoDbGJQ8MQvI+LgaCTSTqa/nBwaMWSKA1Thz8XLm4NOzHD+fBfjbch/nvQNUQSBRjkiiSVN58GXjoCWvuXQEsy3jPWcqhEtmmyJW1PwQ/3OEZYFeOcdOfoF/9Q+/j3f6DNrPEaYX8AXYKTFNFWRj+wZOhdAFQgJIFBqmQ9Z4KjHE4uwUQUWJ3ByRlAb6kskmoKbDVwN/ARRrFy59UvxPSgJNjYJlWQmjQWIjBu8sJSVgxUyxCilIDo7sCPYaMtSkbBGImNwgGEWdTj9CPhhh573vIdjbV6CKAuvUsSpKZEWumyBhBRCgJFBlACtxOdLyP2rECEa4bu02Tbv2bzJp6RhdlxS5LmC1af1ct4mxS9M18kOvER5sXtvsWrn5YNqu216/GcDq2wOcXqOh17712wWsbnr1qyD+uqO9HmBl2bJdgJWZeoxxgg7T9SOYm3OBlU0gYTeyy7B92f/XxZAc25tiXwtwSckfp5msQL5IBLTKpjNhMVdJJmXJlvHBuVDmocAX4oB/tA9v0MNw0BNwSQzFhLWjgBVBePHJE8AqFsCqWEzEHCUrK5zFFVJx4yN7NNDyLH5Re9Fj6RpLnbldVgdhWbHMOQSkyVLd/xmGrETkBrDidzXU0+SDJk5IdCgVKHQqBKI1ReaYsolTJ8Kk9HCWebjMWBI/RFYEKFMHaeliWrp4lWZ4Fi/wKs4wz7m+MTnD8nGyzsxztPv0nHN/Ra9dSZr0QwcD38GAyTmCSgTq5D3A2eQS5W4fWTqGc/YM//KPv4+PvAmOyksMPAWsSFwRwEpqxEt4pmSTz1nLzY2gugGsWGLIGMDGBHzmTcBKGE4dw6jZr5rgiqwb67IQjeNtix+VFGjd/ZZg0zKeUVdMAagYUxGckkozZVyxNxRlWuMf64Cf5u8sYGWPT3O7IBwIc05jKlm9FfAREIn9bglYqVasjeFoJKBJWX5tenXFz+sAq9Wxvlwt1xIKCLg2kgYSlQgAqNcvxzIAo3R5C1hJZk0CvUyykSUpj9lMhNhdUxaggBWBHmOpyMCDzKvG3TY7jwzOXAf/dwOwGsANelIqyC998BsChmsCVmSQkV4aFQ7yyykufvkU8+NTsaouYtYnO4Lae6MB9h7dx/5bj9A72hd0PynzzpK433XAyhO/7hu8fk2A1UZA6AaX1h1wrlJR2++XvrPFdlnf/3ollatBQVOTpXmjdtFqLwX23/a7pZ0uZ4B20NGuIbf3eF3AahkarV+WLGDVBqpu+Niu+XFjGXzNd7/J27oBq9d7/s1r4FMTMc7m/N3K8LRF35t9VLbEHbu3LganZHdW2FXL59wOVq+23/bNXnd727VLjS+WgJVEkLKgi602f6ZudJJjMZ1hMZ0jJRU6KxGQuStpEQqQlqh8ZmfVhohJmdDvYXd/X6yxX758ieNfPUVxMcFwkcLPCG55iIYDvP3Buzg4uoPjV8d49fIlnDSHn1dILqZSGkhBUy+IUEYBUt9DQoaVE+Ak9nBSFJj0S+QjF73dCI8fHOHDRw9wZ9BDPptcBawcAlbaOry3JmDFxJQEVwawcqv8xoDVSp9r6ikRGxKQQ+cRu7lq0v+3ia6b8H8DYCU1aEaigGK+CRI6K6YuXs4dfHqa4aezEH+T7uKif4gqMM5IQi1SC0s+P6XnS/rPONcpQE5BfAnWarxA0+cM/vyyQFTGGBVj/KMP7+GH90M86cUI4zMEJV2XHcQ59chZDkE2Hm3XKwS0KWdwy5LRWQzQ7v38FE5KM5xExNcjYVcFKjwj7nvsmBoAC9NPzFw0LuN1cwOmslzLccUsvkA9zKjnqkFBwIr9nUxBBvGiFSNWPD5K0dhy0WNmGxWSLMesAOZegKOPfoDe4RFYusdRxAQUNVO4wWJZjLC8pCSRcaOrDCsDWDEmpI7VLWC1ecu1fcNwC1h1z/Hb33ELWDUZVt8sYGXneC1js8/lhoBVQzOSczLnwzLJxOyBAFYymwvILqC+UF60nJqAVcVy5F4INwykpF9LGHMpo9YKHHWMtYBVlS5QLaYCWJXxXACr8xjIRCuKDCWaRqjQOec+SRDQGIOM64DAlRrMsEwyJWOKoL5ZX6Ss0vWEsU0giMkSoXUQ8GAJmbmurMzk+kTwnmtGFMjS5NMxzo2QVj7GuYMXiwpnqYvEGWCR+1jEwDSpMC4cXOYlLgqWM5KYxXVPy7aIvQjzqX40DtxFgh3fw14vxN4gwE6POptA3+z7S4e6VWS35Tg+P0c88BHHl/Cnr/Av/uh7eLc6x51qjL4XIxCGFbEDFhRS14kyOqXcaxuw4iVYkGobYLUJKm3HHCu7mwYj6DW3TyuTicTPxrCmyY5q9nPR2DVlgBIviHaVsqLFNc8wt5ufb/5s28HGwmyLOk6iVlrQE8BKEkLG+E7nNNUQtwNNVhgrYWQoAJowti7AbzKTMk6yemqra9iyDRrdaV2cL5IS+lkB5MwDsSwr+YNlyxO8bgNWzKYSsCqagBUyLRc0g0o7ndL2RPSzueFp/fxNA1aN5ljLsGIQuWRYNQEr1du6KWCVF5UEr73SQXo2xtkXX2NxfAp3ngi6zwfAspk88jG4e4ij99/G7pP7qAYRYnbWDWJx9r62BSy/DQyrrcOAG8KODGHnMOoArLo+35XBeR2G1rpzbQ84uwGr5vmvgmpaEnHdVxtMkknCMh3bB9nIqGoH18trWHf83xRgZSf25vfrtsubv+/bB6ysw8qb3YPJCjUYrusYThvBXGrk0ExjSxfcmqFas09bl4XZfG9WBLwrx7b5CDYzXMuJC9vD0Mg5PzHbyVEiWg0Qq+0kTrCYzZHFmVDtxXmIOVYmO31LtNH1pe/3RYx0Pp3hxddPcfHsOdzZAkOKS1CzqCoR7Qzx/kcf4q3338E8WeDFi+eYnJ4hny0QlS482mTzLAQqwgC57yNxgLnj4+k4w8s0wSQq4O5F2D3cwdtPHuDto0OMqACfp7J2WxttybBJSaC2icjd1s0n3nqGdZMKw8ops62AVUeCcm3DNwEqC8jbfmIDVwtahbQuN6+rfUNSYiuAlZYEWhFbI0UgbjypAFZkNr2cA5+d5fjpLML/nR/iLLoDkrBtPRybhtAM24abC2aerS6WulRxY8FAj9nypf6IgpyuAIRhmWJQzPD2sMDf/+AIP7zfQz89g5eMEYkBU4k4jkVsXLRVQAYTwa5KNFkgmy6WoEyRx1NUGZnuJSIR+w+ZVxTA1KMGBwXOM/5CihppumckHNQoR8oajSsRXZkEyDPPPKEui0hr6O98a7duGFYUrS8KBz7BV2qYOpCNGnVbxpWDuz/4AUb37mE4ZGmCAoQEqXgW2tArYKbi6GRcCWhl9bQk025En9f0FA2yN7Cv/n/CsNrOMF11mVs32G4ZVttXxlvA6psHrNTJfRnrynRgygStDpP9e/O7jeU2xR9i/tXQceL8JQ6AwjiiCRZJUYkA+bUdsxFwJ6DETEFmGaCiDbUEhixgZfX7WLpGwEoYVvOJKQkkwwrI3NAwrHhM1ecTwErmOzK6HPghK5NUoJu6XGmeiY4RwRq7JnPuFMCqxbCyrnJkrWY0RCn5XZlWQV9Lw0MyuUU/K8B5XOL5rMBJDJzEDqZlJImacQpMcheLykPseChkH68MJbYd1zldY3Vx8MsS/SzDYRjg/u4A93b72Ol76LslQjJzS5YThuDSU8QFXlYl8WIAACAASURBVI3HGPsVxpNT9OIL/PkfvI0n1QX2MUbPT+CTfS5kF+bIjAlbRsBKsz6WYdUUYRcQYwvD6hoE77rvNfcGdl9CMHHba9v+j5+0ou3rj6EJJLKfNSYxTD+uxUwyWTp37bC9NDpZt59hW9i1U8A8JtXIrnLZB5aglYF/BOepJTflAlVkbqljdXPASpliq0zPdgJyc/zGftBIpAmepFqbCljVeiE1k22lJFCsRQWwSkTDikFSVTBQyoS6Lsg4UTxhWRkaWgdgVTAT+Q0yrJYdZX1J4BKw8lXDKugbhpU2jM6lazY812RYCWBFhhU1R15d4OzzrxC/PEUQ53CSHIHrIS1yKQH09new/94THL7/Fvz9HaQmk9mekJv/3jZgrgNYbV+ub/7XGwE63wHAqtkC6wCXm7fQ9iO0keh2X9jOsDEB6xbEoAuQ206JbTOq1o0V3ZjbV/v67SLUvM+Ve+4oCdTjbmbSCA22MXxfD/BY1a5Y96S29+9vF7BSqv3Neqi6eqyympoLTNulkH+rwQVxDlOXtk2vrutbZXeZp33tMmUGWGqP/KavJWBlF/elza4tZeBSQMBKgSsVn06TBFmaS3aRvw8YmDJb5Lsi2ko9CIIXPSfC/HyMixcnmJ2cIqOD0WyOXso1FSjIQgk83H3rId758H1EOwOMJ5c4fv4cl6/OsEPx94xIGdudAlkBCpeZ0wqzkuVtGV6lKeIBEN0Z4vDeHTx5dB8P9nbBQgXqUCmFaunyJ+K1DcDKNrdi/6uAFYp0K2Cl4vKbXzYb2Abe7RxwU8CKPCB5MbstmppG2NRkGVUWgKW7yrCaZQpYfX6W42ezHv7WeYxTfw85tbDYl1jqICK2yl6l/EFesXxfjMhrzUrRTGF2tZ77FLjn+bhBYhlfr1ggmJ/gzz58gL///h0ceQt4sxME5VxK/LIsRSnanuw/HgLHRcANCxGkrICTp6jyhQBWeToXXnjoh6IrUhY+LwoB2WApRfJTAa24seL5XTIKUKLf72mgTF0yapFQS4MgF5kI3NCx1ITBb6GaViI977DkRBlWXm9HdErYzGwX6rNR30WEe6sK+++/j517dwWwUgYVywB1xibrioBfLebB52MyxDKHGKF2IVmu6UK3gJWWFm8ZXZ0M61vAavvKcAtYfbOAFdkl9TpaA1dLJY+bAFbqgmpt7Zai75pAMsIzEjounfXsXFSbUAiWoKXwBKxUxNvsWTm3cw0QEKxAlSyEXZXPKLo+B/d+AlgZhpWWA4ZiKkEzLWFXCWDlCmAlemH0ki0LpBkBq1zYtjbCVfF5UxIoP3Md4uSogt4ErFLDsCJwRcjK7/ty/MgN4PtMLni4TEq8nBV4GTv47HSBS/RxUQSYUNeqCBRgY2WLy2dP4XeeQksCLWDFNWBQFrgf+LgXeXi028fRKMIwdMDieZ9rU1WJJhYLBguytxYJzqocJ6cv0E/H+AcfPsBjZ4xdZ4LQTxH4ysCVKi9hWJH5XIlWpGVT8bt1RmRsafWsJDIxAIb9nbhFdigSrGPpWwYTv9PAZNvruoBVOzG7bEd9uldBK94/QSsRIlirWdWMw2281ATzGCZIvEHAiiCp6FoapripGLCAUCPCr0ErrW7Y7MjXHVMry1zusMGSaickm/fR/nkzYGUcMQ0lg0w2MZf5yV/+WB65qNWLuxH1HmIU6UwAKxRzEV5laYAEtBxEDcBK7a6Xr2bgIXOFuAl9cyWBzTOvhs7mvLx6ic4D+JERXZdBZgErSdVdfTbXBKz4uCjMG+Yl4uMznHzyBZKXZ+glJfyUUny6AUrcCvkgQO/xPRx+8A769w9RhF5tOy2xcEM0tJlx3tRxfhsAq60Mo2sAVp2AWAfDauv5WwPNPoPugXr9d3Sdv33OjWwWc8rVvxv9pq66rLWfNaPlCkWiPRbaI9our3Lluom2jJQ1bMGbAlZ6v5sBq3ZJYHPybP+87ql1PZ8uwEpE+ra8OvtvR1faBlj+OgCr9jyz6XrX98tVk411t9JVEvi6z2v1HBpobhNR2vZ8bahY9zAzJJo9Xj4vAIAGwFIeYIInlgsQBOF7Qkvfd13krNaSOiwX5SzD+dNjTJ4ew5vHCJMUmM4k4KPLoDcYYE6Nop0+7r39CEdvPUTQCzGdjDE+v0A8psBrjjzJJKhkUEwwLC4LLArgdJFjzKBhN8Lo7p4It987OsDBoC+udVLcVZe98z707rQMyzqc6Y1bwEqF15VhxVK6bRpW1wGs1o1Du9bdqCRQ9C9XASvJYUsgK3ljo0dGcIkMq0IAq5MFAasMP5tG+M/5fZx5uyjJJHNUh4ykJPPYsUhzEdKtglDLPbxAS+jIgqKDEllv5qWzlLaIVzELnaK8eIkP7w7w994/xPsHPvrJCfz4FCEWcFGQuy4BJ7UsCUaFZK6zW9NCPU8lDiuyOYpsIfFZEETwnR6cKoJbuDVgRS00AaxYYkngTSyzCwz6kW4MROxVQSteuwBXdMoiFsr7IRGqLGUzwrJAKV0h5OX1RBtFmLjUHGHJYRgic3zMUOHg3XcwOjpEv9+XRuNmgkEo94AUh+exZXmyau42gyrYnwrn3gJWmwH3W8Dq+rHWm7zzFrD65gGrTQwrXRdMyXVL56qeU7dpWBlHVFv2LHO+dT81ouwyGzcAK/u8jWcGAgI3UnJkXNzsJpLGXCLJQbAB8Axglc8p5j5GZUoCLWClwpU+4IcCHogTKhkjPvfLdHelfp/WLxKwEuZuUSijRKqedL3SQnTzJXtyXcV0Ti2RVbmwesmYLbhe9ZgkoDg6SwlDIWPMUuDVvMRp5uPnL6c4RR/HeSCgVez0kTshKidQuRompAQw0RIybcsKPafEqErx0eE+7gUO7g987NHlj+ek+LqYfVRYkBHs0zzEwzyrcJKleHn8VExH/vjdQ9x3LjByZgiCHIFXCZtK4y2KjTNRwvVWk02S/DTP2zKtm4DVOtH16wBW7T1WE7DqYlhtm1PkudFopLFvb/bbJmglgJVoRmr5PhNIYkgggJXuIZrXtS5msqX0tm103VaWlef78H2ClkFtbmeNE66ur2aQyCVtB6w69z+mOqO5T7EsMPtMm21y5Wfjsmx2k7VjpAUwZf2zQvkEv/+3n/zbSjOTmkGTYJUMq2yuous5AyvDsGLWTjLJS4aVbhiWr/b2lhvabxKwWtlI6WM3F2OFA2ntzGweRdfbgJWxen5jwIqBvyLwQVZi8fIUx7/4HCkBq7hAj1nJvEIQBlLCMfVKOEd7OHj/Ley+9QDOqCcZTpmqGjoe9p46N9Oau+jUkXmThfy6n+nakH/XAav2fbbbvuv+utqp6xm2J9NtgNXVv+nzv85r03FXr28do6q5HWuOL51iVNxl1UK1eczfFGDVnuDtc+t6fl3Pp3PC/hYBK3kC6gd9nS5w9T1MJoj727IPbWu3dh/ShMSyhG7dRXQBVvL5RhdutrfNtm26OXWu286w6nQJa4ChS0aHtqd1VBGGlRF/VBayXpG46khJsyMW2qJzVZZIi5LkF1CT++LFOeLjC1RnUwzyEgMCCiwFyxMJNGkfnfsOishD73AXR+88xMH9I9HBIotrenYhZQ3pjCLoFExkkgOIixxxXkqQmHkuwoMRhnd20O+HGA166NMFKUvgBLxi1bsQ+MZc+5IVt2x8xRSsEHeKiq42dDHaIrpuNQc2PiObQW444DTnvDZgZcexuu50iK6vAFa6li8BK52fxHad585TZDkZVsDJrMSXFzl+PgnxH6c7mER3EPkO+pGHYZ/23CakLiscn10idVykdBt21AWqksy0on5uqXpQwkwzIKAdUUFJt8cFesklPro/wJ+8e4B7wRTe9Bn65RihS3YTNzQ8Z4QojGTTwf5FsJCbicX8EmURA6WK83puhNAfwnMG8KoAhREVlpLFIhegTEArI/RKRpRoroswMYE7BaxyiruTZUVcSwJfltCUwgyjyQ7vh6F0XPrwewN4fqjPg9rCYYgqiLCoKhy98wS9nR0EATdBJAAqgEfhYrLTrOi6ji2NVficlupxW8r+zBKzln0lj+h3X3S9aTpwdYx1r/+3DKvtS+MtYPXNAla6RutrucdZlgRaF8HmmtCMMyyAYZ9iOwbxRbRZ594ajDKOtst1Wx1lLSBQH6suiTdMbeNiKECOAXCsaAYZVtSt0pLAMYrFTBhWpwkNOTj3sRyQbCdqTSrDSk0mDKDkK/tUDC0EfFIGiZTkSwJMr0+EsE2Jnv0uEZap3KdYuQBW4hhYwKe9LAEPKbWmDpeHpPAwSR1c5AG+uMzxLPXxyzlwkjHJ0EPmRsKaJdYg2psCVBkeNudwFBi4BXarFH/vnYc48grs+/wdWbmprDNUHmZstSgy+Kxayj3RzzpJErx48SscuDn+8K0D7ObHGDpzBEFBfw3SRoT9horJNKN1SGZaC7Bi2wgDzTgGahtpctA65THW6tKwaid826BQl4bV1oSnsPP0mpqglZ7DAlDq4Ksa4QpYCdtZSvQJ2ilg1Yy7m/3U9n+JbUwpPX/HtiFgRcklxg8EqpggsqZ4irs0nD6vsJgVIDV6Chsnyc79j9GwWh3fy2vlddpXO7aXz0iFjK7wco+m4qMZ/0kPtwyrf/fjf1MpFdGo2djsKut1jei6R9H1KjNJMvNwTEmgNHrj1QasPAZ43yDDaqUcaYWJ0QasTEmgb0XXrYbVhg3/tRhWYmmgjlFZgfmLU5x8/Dni568wSoF+XklZYL8/QOYCl1WGfH+A3fceY/+dx/D2hkgYWBqHiHWg1U1F12+6Yd++3F/PpWTzaOjWsOq6/i6XwC5Aonlt28Cirna4yd+vByatOq0sF/DrUVo3n6P5+c1MpvUsp99+wKoL0NgOuEih9dZH39l/OzpOe8FtBnay7nfV3HUdXzSZDdeoJbgux2+V5zUBXclLFttdAreeXgJDuaMrdr72c9uejzjXGrn0TefZvuGzUuvLqn4rTFmDV9x4M0kji7vJkBk3GwEuRGPJgU8UKWOQVYgb3TwrUOQOnn32FP6iwGCWY5RX6BNUyNUimuwnhtLR7gBF5CPvuxjc28fegyN4vUC0KgZRT1wJ+ZWnuTAaczK78lzEr/2wD4Q++ge76I366ubLL2okJTEQUAzWAFZS2qjP24QIK81mAasmw+qmgJWl91/ZLJh+y4CmGYzZC7IBS/P5Xw141KdS0+rGRlpKApXhw0hRegj7sAGs5plmn784S/HJNMB/mY+QDI5wMOrjaH+EO7tDDHoKulDf5MXZBcZxjpNpjPNFinlB3Y5AgCs6QIImj5o7FVDQglaiDsaSuX4P519/hic7Dv7xDx7hvZ0M4ewp+vkp+i4zyhRdDxCFPURhH74AQxCwkYDVZHoGx8kksOXBPbcH3xsg8nfhuz1MLie6waHjsIjoU6JAwSuiUUVBHU12EWqjKIu+yDLRYiMAypIMugQy8BbtLaSgSbt8lqLrXoRotIewP5A2rQErn+8ERnf20B9Rv0rbOYhC+VmASI96VuryxXnKri7235vixjrA1alhfbngLWBlEkbbE1a3gNX2BfAWsPrNAFbNuMFu4PlkbgJY2T2r8CykzEzXcU3CKQpj57y69F9AIZPo47LA8miJcRRY0C/H6PpVAgRI9REZqckc5VxLAst4xqptAaxYEigWgDVgRZaVakuJ2DrZXhRep1MgZQPqOU0jLyWAGWc0zpd2ZFtAhOCQCBMqM1qhKt5tAUpxiXMgr1sAMcYHLmKCVkWA4yTAL2cVPh4X+NUcGFcRUrcnJA6WtPvcv0riUhOPlVMidAoM3Rz7SPCPv/c27iDFjpvCrzIx6eBa4Xtk9HhI8hhB2EeZe9IOJ/MYxy+f4W5Q4odv7aO3eIaBO4cfVCKbQIsaSfGZEnwKSlgh8SbDij+3Aat1DKvrAlY2bm4CVpIQ7dCw6gasyMrW0lH7XuvQJzEMTY0IsjW0rAhWUb+M2AlxlSaY2k4YrwOsxF2S7VMUyLJCQComjPglQKkhFEn8bmP7DWuplsNuXkO+acCK127BPTsv8Jz2HsOQBjOmPJBj4y/+8t8p6dBw6yQjhwJ5PEO6uIQHCq9Sx4INS30Dg54ZGp+o4Dc2Nk2UW2PGbobVm5Z0SCazKegnKLqildJZeMUcmOKEwPriSOiLRCQJovGWN4p+NwArO5GtBFgieqaBcplm6LGlTi/w4u8+Q35ygWFSobqYYuQwsKXAnYO5B8yHPry7+xi9/QDD+0eYsmxDnH0UaaTNN4P0vb09+ZrNZpvxHuuCtCVm6dowdwE69u/r0FFemN0QthHiOuhsbXhXr4eaGMuSii7QZx3oIrbdr/FqH6OdzWlPGNs3vN0n7mrf6wAmtatSgzZqN3nNK1h3rvb9WFBUz6s0XDUfWOq52UmdY2jp0rUOzFotCVzXGl2i6wqT2w581WZWr38zkGZLAjc9ia7+3/0Et2k8lcpKNa92W1/n2F3vkc1dw9Wk+TPbLYiYLdOjrP5tO5hcL67M7JnsXtOdzT63ZobkyrVKYLesv2+uA/bnNFWnVPtaGW9SRkfD5M2vpktc+13KGLKBpq5LNgtlx1XT5bCZEOCxuHQFnsI3Bt/Qa1Eevn2qdeZHMj1GOJN/FIYVywQZvBGwIr3dC5FXLp6+OsOzp8eYn8/Rz1wclgF2sgphHCNyqdNQIk0WEjBWgYs0AIpBgP6Dfew9vItgFEkWVQMdlpjxu2WmqEaWMnnUZY121ASmpHRRShj137lXoTD3Y7W4+L3Oezfm5zcpCZRrM7pEnEska2x0d64z9rrmR2trbZ+rBbLsvMCAU/qt2aRQe0Pur3JEe4rrPDOPLI+czxeYJgUuEgdfniX4u9MCn2Yj7D76AG8/vIe9QQSPsQ51oChG6/lYlEDu9/DFyzN8dXqJ41mMheMhGO4hptOjw3K5JmBFCE24UApkUowgXyBMzvGol+FHDyO8t1tiz7nAoKQASiGi/GEYIQh7YIKP2XYGtbS8XsSXKFlaKAE+NfdHCP0dVGWENIVk+aUtCtWuCsiAMpoZBC4JWBGA5LMlG4GMOJYx5GmKPE5FzoAJtzxLxba972QYRS56gdgIYHj4QO416A9kQyTxFTddHp2xtNyFDS7zFO+b6wj/bkBRuTa2pfxe1xkJ6M3oqsHyNVPAkvF49Y8SYxuG1bY5tIvhuUkE0A7/FQ0/c9HbIaKuGX317xs1VK91mG6GVddh7IZo3fxs155tx7D27F3n2fT368wRb3rs63zuuw5Y3bR92s+weTyZM2Ws1k+/BkHt+mBjgpyJKbGZX8ZrwhKy+68NKnQsRbZ7RjuHG2jExCzLksB1z8uu2ev6pxy3jg9NmbsZnDIDicOvurSJtLiJVZpxGjX1lGtir8Owq+vKAXXrQ5YiX0wFsKrimZhhsFz8NHVQ+n14YSSObXTy9cNQQIQaAGMlIOdlJg18PR/3LVJ9oMKIBjQwZBATgvD+WMKtbnJkURlHDV9Z05y4HRJGKDdDMItrIRMS4hDHnXsPc28Xn5+n+NlZiq/mwKsixLT0kVZiT4LQC5DOY0RRH0mSoD/soUymKMev8N//2R/hXhVjN5+jD651uczhZC1zX80Gdh2W0rtIUw/BYA8nswWeff0lHvYdfHAY4sC7xMBL4Hg0BKkQlD5CKYPMZG3iWrLtxfhRSitNjLHSD6TvmUSI0b5axrXU/dJYZN0ez8YRLNW0cbM8iYZbsZ0b1+2hJH4UsFFX+2UCcFVRVY5h61CM2YC4PrKEv6D25MJolC1ZVnZv1479m/fBvkOGmWqCKWAmIKkVYKejrzE0s2lZabsaLK2p9tL3Nu3v18Vyy/eypFMJS83Yujlmm+vv2nM05hNVf1m6DvL9BEUlUSzJ4rIBWMnAqSSoEcAqIWA1hltRw4JOQ+oWJI3fQBT5fvviQZv2yfyZmguK3Opjqx+fQfWUkrd5y7ItoFXAyp5frVItYKXXooFryeCRNbsUxPN76rYkGUFS0Gpf6lYkscoVs8h78175MxF6p6gwoNjZNMarz74S4XXvYo5BWmFQUkjVReX7iH0Hs76L8mCI/qO7iO7dQR766O2OZEAyOOekwS+6Ix0eHi6V8teManv/2ySMuha8rg1DF2DVBCTaHZf/bgJaVzfe3DRuaH9zv50Zwo7o0V5/+3vzOa5rg3X3fZ0AqP2ervbtAqzspNk+jp3UCHDadl93fZbhIKNsrTDekmlIJom+bzlpLM9rx0NzXCwZVpvapn3OZh/R+fO7D1g12251PAl3dGX+a773TfpL+zPtDdfq4ulI+ZmEW6aEqgk68b2cU5rjrv13MqTsNdv32XN2zR11UNvoEu3PtP+9Og41k7mtrHX7+LHi0rphbi709nMEvOzvLZXcfuec7hM8EhMzBkUaGDETyrHA34nOhDBg9ckQsFLdDWW3EaditpEbf418fUyTDF8+P8aXXz3D3vAAwaLCXuJgGOeIFjH6LkunHORZjNB1UXpA4lfI+74AVruPjuCPImQEGnhuKedifGgDNFsGrowZcf0ztX4KWCn9vHQrYfbav/HznmHU1WuGRTvfUMNKnOVMG7OvNYPETrDABDrbxgnbfx1gX8+LvD95JhqWSYmDcUJmiFxUClg5RYbFYoFZUuA8rvDL0xifnueYjB5jePcx7t/ZxyjwRZ9D2EkswXA8xKzN7I3wbLzA08s5vjgb4+UsgTPak0y2I2LlfK+yvVQSQq9EU+KVuAJ6iwvsVhP8/j0fP7gX4n44Rz+fol8U6NF9LyCtP4TLskOOWwFGMyTpVIrzCF6xTCXwhwj8Eco8RJxWyCoFjak/JRWmTH6ZDRgjn5xsPumvqj8lQTDLVuMEZZLDycjGq1DQETKPMXQz7EUuBmEg9z86eohgtAe/P1SgStT/XZQuNVBcKTGUzaFhUNUbYBOICv9SUqcqDMbPaKLPEOOaGeBWR7gFrLpWkFvAqquFuv5+C1j95gEr2UuZPV+TYbXuWV0XsGrOFapPpdEJNYQFsFIaRw1ayVrOa+gArPgRAb3o6jeboFxMUcVTlIsZ5mmOs9xHGfSlFFASDmEPPpkutbkEp0smqJjYYlkg96KVOqkKgGbiH4LvJshQPWmdIhWw4vuLJWBF4wt5A+9LgazccxS0kv+0vi9DgNTfwS8vCvz8NMMX0wovixCXpS/rGldKJkiKOEUY9kBwqBfRzGMGd36Of/anP8L9KsZOsUCfR6MZh8zjPipWWAmbeSF7uLwI4PZ2cDKd4fjZV3hr5OGDowiD/Bg9j264CiCGBKxEl4jutKQnb5/DbgpYtQkH7T0oY72bAVaKiTR4cTWaoUCo6mbIEmj+zT7PhJQFrIir2Pi9uT9qAlbN3wu2If2H1DzjwGsMYqzwumsAq6ZkR52klFhFX3p9v37Ayl7vzQArQ5gQ0wEjum4ZVvaiRVSTdbLpDFk8hVPGcCsyrFjGoCip3qlu1cJAAyz7agJW/C0HggWsVIDdAFeGGKOUvDcHrJb6OXVOr+6AS8CKg0wBK8eP4HpKW7cyumsXNcOw0sB4SRW1mzv5bgT5aPnsE+FNckyfHePpT3+B5NkpDr2eiK8HxOh9D1noYcIqgp0I/r0DhHcPkA8jHD1+KEE/wQee7+zsTCaP+/fvC3C16fVdAKza17Zug9ncCDc31rLR5o5vy6sNiNmBYD/CrO+2l2VoNK+r+XOTgdEUi7ML5XU2XdvOf1PAahOYVjMObPC/4SLaGlKSrXC9ehMYL+IGw2o5Fpso+vLQbdCqm2H1uwZYNce/8jcarbOmpG5r57zmH9mGliLd/M7TTRdJTam1NNomC6XJkGoGf7ZfCfukAWauAmIKRmyef5ShKvy3DffeBmRXxyEp7KKGsPkcLYbm6hsrZDEDpuVv28C0BXTXz1OViFLLRt5VwWgGMAxyfJOZi3qRlgS2wFx59tywUweCmSwJPh0Ujovz6QJ/99XX+PSXT3H/3mO4ixKHeYD9DBjGGQbCdqlQpAn6ZLI4FeZOjqzvon9/H3uPjuCNIqTUE6KLjdEZq4OLWrdwueZZ1z9lYplgl4lhMq/UOVsTtOaNtiyBbnf29SYMKxGibzGsbD9rBoKbHnDX/LgOsFpJYkjzmGyqBawM888CVqKDUeYGsMpxPi/w9UWKLy9zjN77IcLRHez2egjJ1iMAQ1kEJqPIeIYHd7iHy9zFqwz42bNX+PmzY2T9HbjRAGXKsN9w9CQQNGUpkoiRHQR6vQjl/FIcAt/bA370eIh3doFDN8ZeRXZ2IaCn9CPDdpeAlInDIjGAFYFn9kOysAbIUg+LpEJmtCq4caHjVCAsKt0QUpA+p3i+AVmNgzpKlhKkqehfIS0MYJXALWLsuhkO+j52okDG5vDokTCs3MFAyk54TOl1BKzY13LKxpsITvYeZiva0PPiAJXnLJngZWkg+wTdN2X+WdNBbgGrrgXiFrDqaqGuv98CVt8sYCVg0ZVk0q8PsLKzSR2ZWoZVA7AimC8AlmWDm5iCrngwjKdNDCvR9uOeNU2RkV0lgNUMxWKKRVbgsoqQ+T34BKsCw5I1jm0SN8j1UGdIYwippDH/MdGgK3WDeGH0Mq2WFcu3mWAQN0TOqVwixIVY6gWlRJs5lZyEB5fpBDod5mqwQZ2qcA9PxyU+Psvx6WWFp2mAc4SY8W88IAG0vBRiSRbHCCgOn80RJVP80//qB7hXJdjJYwNYka2txi+Oy+QKtSFnUjaZ5jQm6eHFxRgXJ8/x4WGE9+748ONn6AUErJTaE1YBAlkDUgFtljY260cq98HLBOMy0JMYg2wv4xLIWKPJprKATjt+bSdl+Vy+ScBK9quGBybXbNhCBUXrqVOZU59SE332Omz8ZAGreq9rqtukR5n3FyxpFWazaphZPStx47XxRF0uUBfGrhS11BV25kRNPOc6DKtmzN2Ov5vHWvvzVoZVqYQXIVComY7zmtmvDAAAIABJREFUk7/4t5WUxZGJJJMLWS+lNKQ4BVJ0XVhWmdAPaX0sDWsagYBV81VPHIb2LZoMfK+UCSwZVkYxS8svtgBW19Fwkk5Ro/bLEhUFrEi/5Hk9LQkMLGBljU+3M6wsYCUYaktAlpdOOn/kB0jmFORbCMvq+JMvcPn5r7CTuxhmqm8i2frQxzSoEA8CBHcPED04xNgt8eC9t+uNId12Xr16hfPzcxwdHWFnZ2fLhtEMhQ6W0bZFu2vD0Lxne5x2x2sDUjX6Kxo3S9vLNrotJWkUEt7yap5rHeh0XcBK+4g2VPM4URTVDAybyW+WFnWxTLoCoq727WJY2VLRdcAPz127MDUuZAVAbmksNUumRPCx5cIim4caJNBFYHV8rm4tmi6B69ridwWwWm0X20bfPGDF58/xROCJXwRg7M8STPmGwdooG2xma5ogbLt/60Zx+/xrAa1N/VyDhmWf2DZero4/C1htnsC2j48KyWJRZ2tX1qEGgNacd5qBgQAdplxK5/fl3GAhtJ3RyIC7hp0iLjqGNEJ+oCnVEwFQln4bwOrjp8/w+dMXuuakwH13gAfeAHtpiR5ZuXT7iefYG/aRlRkWToG852LAkkDDsEqrTEoIZPzVVYo26aOsHhtoG4Z+XTooQY0AVvpdsnvidqStRBBLnprRzOCPbwpY2aBwXUlg1/zZNT9acMoyRVeCOmH8qAyAzGMUBWeZBHlAUhJIBpynAW+l7OV5nOJsluNXlymeTUvc++hPgHCIHqn1ecYaOwF8CBdRw4rPkwyr2ImwCEf42fMz/F+f/hITN4I72JHGVYaVjiZbXqpJOtK/gKDfF0v0cvoKR/4C7+97+MGDIT66O8B+PsagTGr2k3ze6plIX1PFEuqZkWFFwMpBhDRzME/otaTiquwllHMIyRCUB6lBHgErOkpJvzfirtQu4UagSHO41Nnk/JLF8IoFdt0UhwSsQl/YXsPDh3CHu/CGQ+QCBJLRywHgC2DlC3vBmA3ZgLeh0WLZVQpYaRy4TGpqmeumlOUtYNUZXWxlp3Z92q5pm5J57Q3T2vVdbM23Jx2vG99d53p/3e+5Bax+M4DVaqm+TbRosqGr/2zrnyuAVTNxJY73yo5qA1Z2TboOw0oSPSQsJQnyBmAlDKu8wKXTQx704QUErdqAFbWhNb6SfbVNfMn8SNYU94U6f8u+hPGECHJxLXZlXWGptgBWTDoQIDIAlehSikSPlmjnNLjgdym1o2FKLOz1yh/iZOHh84sKn15U+CoJcFpFmLqBrCdqh8u1I0SexKK15WYLjMoUf/b9d/HILSWpMmAs4nAl0r2/4wZSjYUiAdk8cc4yQw/PTs+wuDzBD++P8O4+EKTP0A9SVL7KFwRlgIBrAKjRSPaYeiJuelmJnE0lgdcBrJr9h8++GQPeFLAimLKNYVXHP9RCtW6CJsFGUxviK0yQ2dipvV9qg0dtaQRJyJpSXXELJNtfAEW/FuGvk0hbRtqmGL4LsNKScH01E+L23zcFrCRRbAArifF+8hf/aw1YaYzPwUUhzkQas0imcGFKAgWwUvq9xoh0wLsKWNUgh9wGwSIW8Ro2hujlcBrR2tJaNHVDj+0CrLSuWruMBty6eFpQTVmgLA0gMsySwEg2eRxwyvvfMFhaDKvmcesNYVkh9HyMhkMkixjpbIZe5WL+4hVe/PRjpM/PcMT65pQbFAdl4GMWAkk/QO/BHfQf3cMZchw+eSjXzEF5cHAgDKsXL14IWHXv3r2Ng9nSELeVBHYt8F0bhi7Aaj6f15phFqhqTghtSubq+Vie0HWFq3+/suntqIFe0aBYo6Uj5SIGuf6uAla2PZsTgrBpygp+ENVZedvvm9/J0LOTdPO52FbtUSS3wbJYzj6mzOPKA2oHp9fL8javfeXn73hJ4Pb+r5tk+7KTc9cm/XV6fHuxbT5bzcwpK8MuEM3vdk7ZdH3qVFMYp8HlotM8Rheg2uwNXcDVusCTopHb9jvqgrj5pUHAMkmxDky399Pug7z2jAGhgH0aODM4lJfJdjTnBIntjGaGzBmOg5AgFTWBjFYPA4VJkuHp+QVeXEzw8nyMbJbhoIpw3xtgP60QpSw7y1CmCXb6EYoqx8LJUfUD7D4+xJ3Hd+EPQ8RFojX85mVbwga4uqHXDaO16bZaV8JeFW0rwxo3gTcBKykhNALhvw7AygaTtvzUtrMFl7Y9v671h8dovqfJuKV+koTtYg/NsUiWkT4/rvdkWGWlKfOslFU0XcQ4m6Z4Ns7xMgbuf/+PUPoDAfKqrNDSOlcz2KIzQgNuN0TqRnB27+KTszn+/d99gZPCRRUNa00XzZUvGW8yTo2GJgI6/5XwqWW1OMNuNcOPnhzgH//eQxxlrzAsZypmTgDSMAMIKum9q6huXrKEgphoD3AUsFokvD6Nryy7iuLq6gStgBUzucxkZ6ZcU2O3UoDvMivEZrwkGJ7O4WQz7GCBo56HHWbaHR87dx/DG+4Bg4EAVpK9l3nHl42cR1vzBmAlG4imqDAvxuqICGClOitmtoEjG5ZbhtXrrAnL915v7d127Pb4as/RXWvZrYbVmz25636qq/27jtMGHVeSmb8BDSvLsGomgV+nJLAdz7T75zrAShnGRsOKJ2uUBKogtjHHkPvX9bXNsFoWcDEppYBVNh2LhpWTzlHFc8yyAmN/gJRglXxF8KOeCF+LTAB1hZhUEVDDmLdQM9PEEQJY+dTwtCyrJTvalgWKm6vE+rmap0gCirtmZeDCVcCqdFjCLUXgKAhW5TMpK88QYlz08NXExyfnFb6c+zh3h5gQoJJaQh7Dh+d4KKg3SrmCIsMQOX7/4RHe3+ljv8oxcmnqkZvECRNDTIxwbeW5PUxTB9O0xNOTEzjxJf700Q6eDDMMimP0fDV/IUM4KkP4LpnoiaxLvyuAlV39l9zB5Zpm4yDRXDNBnMQsxFOKRAx4LGDVrOhpj93mGLJ7uVXAimu/sqys8Lp1C7TaVXVZoF2BzfW8KWC1bgO/KaZbe46NDCuNX+xcUcd4P/7Jv6mIyokhNCmT1nlJGFUJEgqvE11FBpe0RAJWon6vwbsE1M09RQMU0LCENHDP2BnzvUvASoO67Qj7NtFrDQitfonNEDfLE23ZMjOtjAhZFqiAFR+qPEwpkVizKWq5BDbF3G3nYrCfZxn2dnZFkBRZjgH1sSZzPP/pxzj5u89x6ERwFmw7B04UYu4Dcc9D78Ehdt56iGynj2h/R1gTvNfRaITxeIyTkxPR3njy5MnGNWk1PF7/tq4NwXX/vqlDN0Xh1x2ryfBobxxFf+w10LZ1G97X+Pha8eeVDZAJrO2Gi9+/7ZJAtp+dnJroOjPkqThEKIOxCZY0f24DdivgHN0ruOE37EH7N6m1N2VSqyVV60oCrxc0/7YDVjJXXQGnvnnAamtJHaUrRePgqn6TbW/2k40v7h+lpLbNmns9ymYXULUt6BSXni2v7QH7VZeX9vu3jV/eNfUmlKlkIAbTFLasLkvVBMMyDZfgFtcbmkb4Wq4piysDOB9pCVwmOSZZga9PznF+eglnkmGXjNtpiijNwUo/urIF4vpTIPMq+Ds9HL51D0dP7sMfBojJevGZ3NGLWgWsbBlaE7CiRpWRsWaChIwYM8VabSsBFwSE0aD9poBVU3R9HWB1nQ1V1/Nvgsb2+cpcZQArSxcndEPAiqCPaDvBRV5RlNSBx6xmkWM6W+BkssDLaYmzzMf+uz9AFQzhVZ445knEwk0GSykZ/pe5HCtlKcOdh/jyMsW//8Uv8TJzkAU9o5i1nAPFBMDENKJxpmJYwr6LfAfu9BwYH+ODuyP8kx88wrv+OfYwZWWK2H6zckKeiQCmqplG9l6apyIi74lpTA954SLJKqRkb0NZVWRXBdRfq7U8LcsqR0pnwAbbmdootIr2HF8AqyydAfEldqoF7kQO9gh8OT727r8lJZEOGVYCNrE0hX2MrDUHTqHtrbby2kubFvPM9t4CVlum4EaStWusXP379dbe646vdfN0F2ByC1i9/lN7nU90tX/Xsb5twIpzw7aSwC6G1TZAVY5rGOLtNKrU8kgZvDI0JLHIBB13nA3ASkSrtwFWZLVySo5jpNMxsJgCyRxVMsc8L3EZDJAFA2FXCWDF0kBfNaw0PiDCxHmYWoy6tgjjxeg9C2BVM2+MXqVhPclSwHmaDFiyZPmfMVehCHvhkHWVo5J9C6VjyF7NkGdz5PkEGVnFJFA4Izyb9/DxaYkvpgHO3CGmfh8pJ+osF/0tqbDKVTPTLTP0UeDRMMJHh/s49CvsBw4ClyxfFQtnq1Hgm+WBSeniYlFiHKd4fnKMkZPgHzzZwwN/il28Qs9PKBYqGENYhJoQclNJwnD/bY031vVl7j9sSeAV8oHsz5bOkN9GSWDNd7f6orYk3vKt68oHZWJZTVIZ11UOl4AVxdcpom5Ma5p9vjn+7f6M7VSXBBoXQtkDiNSLlgJSm0yIQWJqZKJb+bYqCm/hml8nYNV8jusS7it7qbWAlS2PLFW5SWI3k5QkYMUaVAbbLM9iQKIOmrkAVvH8QgArOgQQsGIwJo1l3Gm4ubWRtEyOjZIr/mxF1zXvyQGlQugWqOgSXX9dwGqZBTcEfZYElqYskDQ5nxPK9QErbXDN4trSnGbnSpNEBFMHQ9phR/BLIEhyxM9OcPH510ievoIzp2CdBzeKMPcrcQsM7+1j9OQBDt57G0Xo1cEkz0fWEr84AKljten1XQCsmoCP7ZxtcGJTB9aN9nYNqm0LlnT819tbXykLtLbq7TZubpK6goJtf+8CBLsYLM3BbTfOnMTZPxZxivPLmXG8NJmjRmkYP8v3NkEq0eexlrsuFyHd4Njf00aUXwRLV2i4NYDbBje2Pz/bNr8LgFXzWdRMm98Qw8pmaZpg5P/H3ps2S5IdV2In9tzeXlVd3Wg00CCIhSSGBDeNzZiGWk0ySZ/0B/RR/0tDguQfkJmGRlGSjUkykeIYSRFoAg10o7fa35Zb7CE77vdG3MyXmfHqZRfQDVa2va56lZmx3LjXr/vx48eFYm26bLogq7sOLWDlvm/nHP+tYBexPUo63O9u2/Q2Ac02OLIC5ltt3E4NK9r2clujLzmk1QAUB9HRCVCHUTv9KWNE3SZxco3oqTxv02lGeSBWdN2weLlPRoEwcegESwatJsBMwdMQRRDjZ0+e4dFnz5C+mCFOaySzDFFWIKZmFk9GWjgzppGH4ckED7/+Fh688ybCYYg0XyIUR287YOVZhhXvgc610bBS22gAKyldtN0DDWBF2S3xiNWRkt1Z/sJMVIWG2kdsYV1SDoCwi2Gg6YPrnCDT4prjtw5YicSA6Ri47fn22Uf3e26pqzixAf0JBWU0KCHDSkFkZo9ZElg2ygAP6bdUJeaLFM+uFni6qHFRxRi+8Q14gyNEQSKbieiKCPGaIIx22aPXk1cB/Mk9Aaz++v1P8bQKJbMuJRLidOgMsYAV/SQ+tdoPZT7woPQT4iKVDkz34ga//TDBHz6sceJdI4l9JKEvoFXAL9K/qmoUOQXXKwGcyOIjQzxKxuy3hLxskBWc/75orpFdxT/5HK2/QgeZe4ALWOljp+wD9wx2DSyRp1N42RUOCVjFHo4jdXonZ28hODiGNxqjEoBQgVmCWZxvVclmPKatvAGs3PbyASUjJEmp+lWvGVarK0EDhruW1L0GrPbxzcTamf1l2x617/H3/f6vCmB115LAPsDKdgm05cOyPTkMKy2xM3uXdNBbBazIMNXPr3YJbBlWrMpmU4osdRhWSyBfYlHVmCWHKCi6HhnRdTKtRMNKdWKpKagBd2n7ThjtJWlfIdrGdndXH0TpqZJIZkkgm+aISLeoU8kP/QX+KfzfoFT9Im+gVTwVJSPmyItrFE2OzAuQx0d4tBjhvacVfjoN8AITzKIRMooSlqU0++BeIFsfE2R1hbguMG5KfPP4AA8GPs5GAcYx931lBBEGIekjqwPMCg/niwLX3FvPX+DBAPiPv3aG+/UL3IsupUsgKcRk08Z1jMgPUHopSoJfsv62B3G8f47jtpLAPsDqVYuu9wFW6jMatjTHTPZnZd0RsNImLyrzsV4WaOMNN0lnAWhbzWQIgmYMKerPUkD9IWDFZ9RWYrXBWLfj7AtYtapYW/z0fQErdS5Uv0o0rH7wp/9To11+FDShoyP0dC6nOsdidi5UwMgXCVOqDilibB/CepmVoxPEgRqNJrIQKHBHx40OIScZf/jSCbV9w+4HrAwUZiaCdQAkwBPmiQJWLAtsSGMnYCU6VuwUSIaVmDjzKNUBUOPH/+sEE6FRAlYUsmOmkpNLxPAohtyINsbh0QEODyZCq4zqBoO8QXk+w3v/93+AvywRexGS4QhLH5jVJcLTA0y+8ga++r3vIGNWWJzM2nQJpBC2CvSRcdW5NCLUZX43qGmPr9NNmM0f7AsYNgE37ia6XuNqA2u7NlwNHPc9RZj7Aat1imS75qye2B0BK427us4c68bB3uOu+XcbZ6RvfPsCOjtmdj7wT8632Wwmwdd8kWktui2DdQArftfVfnEDPp31jbQ3Z8aDNoB6XhQIpo7aYMCNN9T5twWsepn73wxY2exKxx3R+d1tYhYYsrN+fXO7DeC5+zp3LyA7fvYY66DMqy4JtKwIl6nYOn8EnLJi43Zv5x3Xn51D9vm78yCKaQfN6G4QTt89fzuNMxdIc8e7b/2yve+uJ9C7PrQvtLw2BR0E7NbBPDt+Aii4GSdbGivlZbKgWiFPqy1hHQWeTwCfkOXmqmul7a/pXHJjGwDJGP/44cf49NFzzC8WiCsf/iyFl+UCoJD14xW56FD4SYDDe4f4yrtv48133kQ0DLFMF8KYuQlY2T1L70BvXtF7AazMeMi7JolkNazo4NNcSKmgLDV3/Izjzq41oq+goqDrIMwKYEWWTiu6rtlgO95qf3Z3ge2zj6tzSeUI+FKthi6ZJNIAFKE1bDnRsKK/IRpPZC4xyVYrw+p6gafzGlfNEP7JOwhGpxjEQxkQrjfRxeLn2XyG4qhBhLQOUA+O8dMXC/zNTz/FeROjoui6lFbyOqgDqjZVx4tMJJZwhNJJkv/zghAjOlfLKZJiibfjBf7rb09w5l9hlPgYJwESv5F5IQlB8S3ozFZI6XdQsy5OkAzHInpbVg1Srn8y+7wOsFIdLE2wMaFIsIqglbUlxoGQhidVwQ6BBfJsDmTXOGxSKQk8iQh+hUiO7yOcHMGbHKKiYLCUKer5pO26THa11xYEVs9JM9+ib2a6SlvASn0znbQMYlrbum6oW19nmwXvB2z6GNISAKwd3nUpVrL6GwzVS7ofa2ey5a5fVsDKllDf9fpXWcu38Sc+7898uQGr/tlnA9xN/ovc+0rJfRcHWVaGlZ6Q2NBo5ViHQdaxJSkYppP7fNSVM4kc0W9SGRi+lAVqS/Hlgxsf7XbAyhzX2Fz32zaKEyBqDbASGQSr3EnNQwb2UobtAlYmiUWbRrvNWDddImNJ4HKOJl+izlMBrNLhsTBtydQmw0o6BQpgxXJAXxhWDfcQ2RO0W6DtjCfcckkC6Et8DFBZ1pYGEoDSmLwkYMV92ZQDCnjVlOwlJowaD2yCwa7G3C8WKIpr5HWGKgyRx8d4lI7xwycFfnwZ4EUzwSwYst+GNFIjwFYW2m1aEgxMULGZRrrAm+ME90cx7h8OcTAka4yyQCUiTwGrq6zCNKtxPiswXywxu3iOdw4C/CfvHuMsf4qHoyVGAUsNffgNm5NFCH02milEu7PtGLvy9LunaQErdldc9+/4u8URbKxjP9MCOs6c0+moiX3rA7NCzI1LXd/Fzr1139aeQwHGrsjuBjBk9jg91ypOIfOd40zAqlZ9WgElTVdvd71qrKx+lX1ZrCZkhsu+RHidpagES6ljpQyrlXJFGzfbOdc2E+rGfFd8b8dQv+5SZlY7DbaX5FbcrST3zSe05k9HypTvWrtg14xl0MvvP/izP5Yl3zr1prsMJyWdrmxxrV0C6wy+CK8xd2lKAyuish3oIMcQNJQIHzNq2siRjpr9eynaDFqqJ22RHYfZThA3wNi9QbViCaY9qDF81ia0Xeg4rei4cqFEAliJSB4XKoVWZbRUC0L1tlQbgw4nuyYw01wXmaDsZbpEk2WCEidhgssLanxxolQIggZREmI4GGAYjzH0E7z4+Bl+/t4HePHpM8TxEPH4QATy/IMxkntHeOu7X0M0Ic2fGeoCWbrEfD6TcSFYkAwGmpUkOCb0R5ZCEN9m920Vcmsftp1E6yCidQ/dibF7YLs14Bxr/Sv922XPSW4BWLmLZ+PRejRu+gIirZPt7mT9733ntxmRWw7n6sdkZ909irsBMw9FadeTNcRGY84YBykZ2/rSwEZshqPjZf/Or43HY+fbN52KPkBvHbCwa1udl1XBbmsEXQC5ex4GxFI02VyTDYvuNPoaVhlNom1H6Js/FstbB7Ls8XrnT8/z33Vn1iHchfj0Aj5iiJ0NYw346R9ZDU/F8m4AvHbdfzub9jAkt2FobV/fnbMoiRw3S9TD7DI7DXIDVkmnQZPnqGpl9mRNhH//N3+PReEhzWom1BCSlZLlyJZzVIsZjiiUupzh6OQA3/z2u3jr7TdwcDRCnFBsn+yZTqDWwNJ2tNcejdkH1v61BQbs3uBqDImvYLrktEAxbUKpe15ZoMjmCP0GkRHyVgFM3S9tMGCDonVw3YK9LkDqJjgE3BI/YfssI+BhGc3WKbVMUy4dioWrQ6aAkWWC6fPxVTRdcLlSyveXWYmLWYaPz1N8cl1j8tXvIRydYEAtQ15PXUp2mwLm7KCU1w1SP0QaDnFeBnj/fIafPL3E86xBE1NPSpls5HB13S6VpSa6JXpZ6gfxE1UNvyokIDguz/FHb4f49lmAk5GPqM4wiRok9AUE+GwwX+RyH/SzqFUi/hXZryF1KkLkmX6O5RxhECDheyxpZJBT5lqS4jDEq4qsMZaY8BqBkp0CWULJ553NMS5THAfAKUtAggCjkzOEhyfwJkeo/FiSfwzwIorzSnt2LekV6NAsaMV6zV1zAMSfMlGqYVnJN8T+77Ywu9/WhORtXtvss/vdbXbCfkb2rlYz1exWRnT3rvtHt+fd5i7WP3P7+992dNv9dNf179rbrE266/337Y/ucXc9w23Pru/4fdPnVvvnXR7d5/IdGyRuN6D9gJXbBMEmfZRp6iZnJJVh2DDbZWdNomfNIVHBcWV+Wv+v9Rcc/8t1hVb9vk2DpfAAgfOVNdz+YoAESUKpn9ue0/g48gnuYy0zttEEhJQ1K+zFBE+dLlEv5igXc1TpEmWeIS8LpI2HIpnIPhBRcJ2gFe0yqxhEVoNbCBvL6DVY6Y2OFMH9SUuozUdU04+2XpqhKDtWrptAlWkGotfIZIyyrVgSyB/ei+guUnS9XKCuc2GUpeEEH2cj/P3jAj889/GiHCEPRmioY8WSNDlBN4qybzH501SIUWHgexgnIUasvohUL1GEwtHgOstwveR5BkCWYZhd4fsPx/jDBx4Ol5/iyJ9iFFbCdGcCxGPpPfdpAVNMibnj0YivYPYru9/z0tyqgPXn6M4pexeuL7JrqTF+cZnh/KxN7NiGV7u+b0tSGcu0YJkBxTZdi4JcZn+UajYFrixYJZqqRkdVS2k7Vn9jkkMaNhqQg/6hfE7XgTT/Ufl+ISFxXorOLfdhYTlr4zvboNJNuL+8SZLWAc7X1uzQSqy2LqmiX6OUUufDKzDU8SNU903IUaZc0vvBn/1Js44YklEkGcKmRLGcU3EOXp2K+LoAVqy9bFQDgY6a7ZVlAStS9Yny6eAoAkw2EwdSQJe1G9k1AW8XMJoH4A6dkWbRh89fmNP2BbCi7k8QDSX7x643ejkGsLLXbTo5SJ0p8/BEyYscxXyOcrmUTHrA41b0SDkFCvhBAy/2ECWsZR4i9BIERYAnHz3B4w8/Qzpn+WCCaDSRNtH1MMTbv/kugiHRUBqnTLKdWZbKgxqNR2L8WoeXtalhLKhpUVXIsxwR2XFtkGkM40YARgVc5VZfIkju++weseatGFZ9i6ivJLDv+q2wmz3PywFWHYW37zq3vt8DuPUBQprZNnvOWjkgjfbuLm+a4bL37LJ47CZAY95n8He974IYLhDdsly2RhzqMNx4fqZW3O6yqoF315eb4dt8jL75sy9gddcrl3VsvrxrDb6Mw90XsG2+VuMQbiiNdO36pu9aH6lvDd9mfm37zPYMrWFEufDnlnvYdmyyl6hdxfug46HpGXaJZreeCEUT42//8X1cLytczTNkBRMMqmlR5Bma5RzjIkfi1Xjzzfv42te/gsOjoYBVg4QdX1RQfpVhZQFCO3q6Tu764jO3WU7bMVJKEMqcGRHk6UwAK2puyXWYLsEWsLKAt33Wdrwtjd8tw+RnXMBKbIOTYdt0D7ZLpjCfDOPNMrp4PVVBh9uIzoreiOXM6d3U3Ne5l1N4vCiFkUTR9U/OU3w0BZp730Z08ACH4wES+i1stS2CqEZIP0rQDCe4QogPzqd47/E5Pp1myMIhwsFQQCEZGY+AlW2AwDPTblZtl6h2fxF9qhpeVeEwP8e/ecvHb9yLcP8gQlIvMQkbxKKFy8CDbgZ9Js4z4zdJV3EfQai0f36G2XECVszox2GoIJVlyYkv10kaWLCKIJcwyoxGSl7kKJdzjMocp6GHMylRDBAfHSISwOoElZ9wWFSbxee+wePa/cFxxG0mm26zCaSEjSiNd4yGi/zZtSW/2/y9PWDzeQFWrv+kIPcKR/PGbfTtH3e773Y27bX29V5k5W69jF2Ah6z1nhvou/8+QMk9/GvAan2w++f/bsBKDLLTBKGLDbpKmM6/Uu2nXefsmka4V8o5JgkdU9Fg54Q8T8tqlsC7+9YqYLVpfurcE+BjBWyxxzBzU7ZLLRmX+eoeymM8qIG+sJ0FAFLHIZvPAAAgAElEQVTOsv13nwYvS1HNZqiWc5QUXy9ypGWpgFU8gk8iQhzLD8kaZO2oDqzBCUy1jms7dM/wpbOfQFOyWRG4En5VS5wWMEXJ09oshfchLCsFsBgfqhi7NlkRvittMpumkcEThLhuYvxkFuDvnhR47zLEeTVC5Q2F/ZuXmZP/dYA17qMsoSxzSU4kYSgJDJY4EsTje6KpFbFbLcsSh/AWcxxlF/i9BzH+4H6N4/wRJt4Mo7Bux0b72RJMUVF6V9KBz0dF8SmxoIw3u1+0AI15vNb28N/b7nvOpLstYMXvu74FD8Hf5bhrHbC3+783gdh1W2X9Infu8/nQr5LmKKzeYvMTNkPh+V3bbGUPRE/JMtj1nJwHdl3x+pQgYAAssq4lqaY64vZPIeYIw1GTT3d+SbOjHYCVbC2df7o6JnpWLzDlkfKbYTKZxC/vVZ4BwSoLWP3pn//gloAVQauMfXcQeJWwrYgCu4CVXgGzgJxEOkDqDGv7cqKApvnSjWDUvRnXsPVteGqAtgNWJh2s7CrqNQhgRYYVAatoFbAy6KM4UmYjZ1tRLlKpRSZItEyxnC5QpESxK1nIZKM1BPAogsfbpkYQuxF6EQ7iA5SLHBefPcOjjz/DYpFiOJ4gPjhAlQT45u98F94gRJ5nWC4XpqNPLkaEpVlpmiojjaTPKMFwMBbaqRgqodu6Rr5zPlwQUj/xGrDatDC/7ICVIuurbqO7lmzL+W3GdhOI6a65VdH1m0fpA9TWHdLbr+3XgFXfRnIbwKr3GGvg9csBtjc7Sa4/710lOZLMMBnGvuvc9n5fwPMqASteP9MdQhoxgSv3I+4zpbQpifEJ2ThXCzw7n2K25P6pJX41M2npEgcecDIe4p2vfQUP3jhFVWWo6hyjYYzhkB1AXy1gZXcMZRTrb1r+zpLAohewYpm8O4Xs87AsKDmik3G8C2DVNjkxgFcLrN8CsBLXj0HBGmD16UWGD2Y+PqrPEJ9+FffPTnA4GmBAsXHRHFHdJy9KUMUJni5yvPfJE3zw/BpzCtyODqWJC7W+xFEkw6q1xQpY0Z1kmaLGH6ZU0wBWQV3hKD/Hv36jwb94Y4A3DhMMUGAYGCF+kU9gWaOvpY0ivKuOLBOCmrlnmYTpUskGHFS2EuF1loio0K+WoxDsU+1Ry7Din/TfqF3CYy+zpTAIhkWGsyjA/UEomlrhwUQAq+DgFOUGwMpmRy1Rc8UptQkHCQxfA1Z3tXHbv7cfWG3c9deA1Y4H8zIJn8//+fYd8YsPWKm/pyWAbklgaydeMWClFRAdYCUNLVqnV0Vu+CJgRSttO5y2QFZdyT5NwIr2kewqdlzNqkoBq2gALxqInEZM4XUCVqL/R8CKXQh5Pu6tCvyphLv+rWFpnGFzbQOsrP8kpYzcR0xJoL1OPyTwpeCRtkwz9AZeNzWkxwd4NK/x/70o8XdPMrw/j3FVE7CKpRGZyBmsvFzQSv0UXr88P0nMdY1auK8k40RK04EBwuUCR9kLfP9BiN+/V+G0eoYxprKnUb+R8TaBE9FWYhwuHZaVQcZHIn6CHF5L6FrfzUq3rBMtTAfhfQArl0VoYxk75jZZtnsVmvF25GVcf8f1f1xgST+jEgaicUbQqqRgPolAWmYvYyIdkE25KjvymvWkc1g7Gd8OsOpAKwKlVvy5z3/eee+fO2BlwGUHsJL4gMlKam4y0WcBqxbg0CkjGTqyiyp2RKhSoErh1bkAVgJakRAoi18ZVu2NG8BKFqbnq5NlaiktYGURwBWk3RmZWwe1jl6HtXv2MK2Yu7xhy/1CsDmnAlYDERWlyLwi2ASpOgFe5e2p6F0idEZ1DNNljuWS3RNz0f9huSTHiYtXEGdTSqCtQkMEFXCQjIBlgccff4rnT59JVmN0eIhgPMC3f+c34cUB0nSJxWIu1yML1msElc5zTmJSBpUpxoWeJAOMJwcYsdU0RU9b1GpVE8GdyC1abVHrvr3QmtUeNlZfhm3naW5REtgHWFoDve08fd//ogNW/Q6Tbn7rAKX9fbeGRyMbq31tMl5949cHWFmD3a5LJ8u2+9ivAau+JXobwKpvQ7oJbL8MA7PlSMmlbsqA7zr/lwGw6rt+CcS1aKvtRCSlaAiEZZXVIZ5dzvDk+QWm86XqHLEEK09RL5d44/AIZ4cTfOUrDzE5GGA2v0KWLTAeDQSwEpFrM8z6vFfH3Dq/fXNl2/vWSdSUnjm+OE/KsMqW050MKxHdNqUe7hywGcp1h81lVq6ce8sF8vPWqbT7WVsewNExDCdp672BYSWN/0SFvGoZVhfzQhhW788j/F/PfPj3vob7p6c4PpzgcDTEMI603K2qsMhzTNMcn15c47OLKa4rH1U8RhkORFuEnxMAUiQHbPKA/6YlgeJ4m/ISSeatAFYv8EcPoYDV0RADlEj8WrKuJLbymDOWW1CDU0p0lC0l+ijsBijCvgEq+gcizsvv+qJ7Jr1w5NoIVq0DVqaMkDIDhZYHLtIlivlMAauYgFWEYRTAH4+QHJ3An5yilntW4I2sOx5fGK4maWipvnbN2GYGkrh8DVjddYnu+N5rwMr1Kzb9vW//6+MX9PtffUd4BY+9PeQXH7BSe68meD1gl9v4BQBWVtPPZVhJIKx1RPKy+7eU2Alj15T4lwpY1fMpisVCYj7GtFlTI298ZEEMPyZgNUAsOlZkWGlCgUo4JDJoSaABrNqkhjJM6Se0CecNDKvOlgqc1gFWlrzC5iASw7KDn9WzZJzIcsMQ0cEJfnqe4m8+m+EfnuX4OBtg5o0ErGLDDal+chLevH9Xm0g0uCzgJw1ajFKTTHsCctpp1vdiBMsZzooL/M49H797VuBe8wJjzJAEpTKCRXdSS9k9n3usjzJ3E14tx7vtzq7PqSuBczED6//uA1i55YCWuW1jJut77F7BewJWij4oy4oMK2q6Gs0rKQeUJJV5JoYNpTJAGuuXpkugDdPXGVYsU7XsqrbSzcxBlWbaw359boCV49OaOWw1ZC1oR/1RYb71AVYNu9qUSwGsGgqwGoaViLLLzVpHzdz8LQGr9XIfO3B2QtqNYueG0QJWtr66m1oWsFJnXwGruuFVs3bWlgRG2hbT6FC0AoKiCMjvUfSuRuBT66rG9XSB6TxHmpVS3sFyAK9eGqfQ0DJFsd6o9XO0iwrjKMHIC1Asl5hdXmgHwCBAPB7ia7/+LobjoTijpOUTnZeSysATVFrKKKk5UdYClpGhRe2q8WiCo6MjtTUmorGoq/1T7tzp0tSxaW6/ifYBFq8Bq05H7faj6nyypySwz2FS0cGObi2zdk1Mfvt1bQasXsaI9QFWsuGs1XTfDpD+5wFYvcxYrz9HpQ3vagrcvyG563vb33fNH33PaoGZ325ZWverAFhJRzlSl+mQGodO4atQHMYgGeNyusTF9cwIZGtpXSl6iBkentzDKI5xfHIgpYDz+RXKKscgYUZSE0GKI60/Z3Vi9ikHtGASs7eS9HAAK8uw6gOsyECWVs1mc3H3cbvO7fq3IJZrEyzWsW2OrdsPN0svZR7S5XJ7SaAFrMiwEvHyrAABKzKs/mmR4C+fRkgP38J4OMBwkGCUJBgNEymH43XPFnNcTGe4WmQo6AeEA2QNuxyRSk2NEzKp6GgrWKXKIzYUUt1JRfQMmEVWNBvbVCVOi3P8l+/E+N6DGPcmA0QNu0fySNQmbFA2Pi6uF3psYVM3kuFmECF+ghl30b+gViHnoZTrqQYXxfwZUAhtXxhWlTi49B9E96qGaGARsJqnS+QGsLoXh7ifhEgiH5EAVqcID++hCQfC+uK80+bQjLBs0LlaEmhjUZkXrwGrO7kG/V/qb1rTfwxrRzZ/0q4/++56UqLP/+vzH19m/9uUELHXtW3v6jt+X7jW53/1Hb9//Pf5xBcfsFIQoAOsbsyjXypgxRI6tWe2lLyFa4ygNsh4YeXLfIpysRQWTFHVyGmjPR+5HwsLVxlW1LAyYFXgKWBFpq2wq1QTWRlWBmgmO9bVPtwAWNnx0nJM8bSUTSVsK/0dXgWPFU8t+SJA40Uo/QGq5BA/fDrDX386w3uXJZ7VYyz8REN3ns/XGLN9LuJqWJvQiGyOJF14TtHVUp+T5ee8kzxbIiYQhQDxcoo3cY3fvufjXxynuI9zjL05+9mKVhEF3QWwkoZnHBx2qFXusRuzyr0an1L3jy6+aaENpxz58wKstPmcbSSisXNf0w6bQFwHY9dtlWWLuX6S+I3CkFI/nfuzNHSrdC/nsQlYacMfq4FmnpTxscmO1ga8Oo/XASuWqLYVboaRbXWsxF/5AgNWvDbbUZFMfmIxLWDVBroG7RNnhCqxZSYMq7qYS4vrFrCS2kULWDnbFp040tUNw4r0yXWGldWwWndy3c3HToB+wErPbbt9tMcQ4oitWbaAFRHtEB4XTThAGMRtuR1rgBW4UgdTW5160kWnrjxcXS/w2ZMLPL+cI608QdeJhg4SjgFrXlX4jm1KpYUnxVF9T7K1dZZhAA8HgwReWWF6fYnlcinI+ze+8XWcnBxhMEwEIY9iUkpDuQ7eeyZdrlT9n47mdDrHbLaQdvYiyp4QQe223XXQahWwssjs7TfJPoejz2HZeaZbMKz6rrRP/6bv+r/sDCu72dj7XP+zzyC5DCsbwLpj3v/923UBc0Er17hvX98vA1j1uZ3bZ1GfaHff/NlXw6pvfHfN/88DsLJ2f5Pj37f29P3VgGfTRr3tOEJ+YY36Hkakb/yso7Dp/lRu1ZVw6OaRPW5fSaPtVEdARPQFDIhETaOa9PdwgLSokBXSxNp0D/KEGVTlBSaDibBu4oTOUo28WIr2BVkydFxEzFOGeRNgdbsntOtTKnKqDHHjG5o23Gy3XCJdXO9kWFnAap055c4rF8RaLwvZ3CWou2IXsFoHvG4DWBXSq1sZVhawulyUwrB6Lx3h/5if4EVyTxxCOod0xFlSx71btMZYSlhWFI5COBghbwIBveBHCIcD1PnCPHPDVDVTyOqhCGAlSSPxKsVB9dkluCoEsPrvv3uC75z4OBwE0jGS4vZ85mlWIS0JmFEeQEV8CULFAcXQdR6pH6tUedHqNO2fCSaRAcU/64aAngNYVRwHdnPk7XlYLkthcC3Ytn0xx6BQDat71FELCVgNBbCKj+6hDplYs8GD9HtXwNw20Wl9aR2EVuHoNWC1/0LdeITXgNUmu+7u2b37Q8+TeQ1Y7adhpSDAWjNCp0y8DV1ekYbVzpJA39MOrk5J/wpgxUC1yBWwms1Q8E+yYBqAtUa5F6BkLCmAVYwoou4kmVW0z9RAYhC5zrCyrEjhqaJGJHI1ssdLQ4tVDSs7PQ0Px3SwVa0nAlYEgiT+bKhFxdIyoPKon5kg9Ye4rGL845MZ/vbxHD9f+LgKJwKyifagBchsl3GTe7dyOHJRRgC89fXkYeo1cousihwxmb5Vg2E2xdfjFL9z5uG7kxnOmnMchCmCOhVmmB8GCMNYACv6R40R3bKC4StgjqZB1T9zSgL59zbWdxhH6366myTbtcRd/Sorn2IlCF69hpXqptkaF+3IyYY33J8NlCpJUOujKmhl93wbrzHZ2DGs1M9U0XXzrNg50HYMbLWsTDMa00jhThvUK2FYGeF1YyPE/lJLrSqly/MW0XUdSLZbpFYVW1vX+VyAq1XAirepqvPtxCLyagArAlUWsLKi61xQLivEDno7+GslQ/sCVuruc5LzZxWwCoJYUF6ZBoFSLqVjAw2BAOK+AFZl6eHp8yk+/OQpHl8skHsxSraVZg1qqOKjLI0UYI5CufKjlHwCVuwuGDY1hhRQL3LMr6+QpQuRq//aWw/x9ptv4Pj0WGj+BKx8BiusXfUaLJZL0Zhg/S/pfXS653NmXT0MkyGSmO1MTQLXUifbQFK7VKxv6jq5bxfk9wbsd5rp1rPd3+HqC3b7rv+LDlj1Xf/6+lj/fF+GoM8h6zt/H8PKGv11wMrai/0BKwuc320i9jm0fff/RQes+kZlndnqAg19322dGGNLNmXAd43vrwJgFQgTh4ABHUAFDQRkMZ1ZRH+Ie5AkHUz3IDG/CjKE1JJgUod7iK8i1szScg/KskwynOp0vzrAyrY3V/9GNT8sw+o2gJXqdaiDtM6mtPu6ZMvoG5gf+7k+wMr1D9YBK9F3ENHv7QyrbYAVGVY/XI7wV4tTPB88EJ+EpR6iMkIQlRogrMsTvSh1tFnmT3BHNDsIRtLPYQdly3RrwSrdX1UkVz8rXXpEK0XBqqgucJo/x//wH30V3xhVSPxG/ISIGVH4mC8LzLMSeaVs7SQKMYgDRASjhAxnMrAmcSipKLLF2VmS/D4ytTif2DHKdHVu26MTtBKGlYcspZPsYcmGMssFkiLDSeDhNAQGBMfGQwyOjhEd3QeiofhQ6j6rfyIsLyususasfA1YvUx59e2s7eqn9vef1hMO61dh17T999cMq9UR6vMf7vJUb/+dLz7Dik1/JBHiSJFY2y/JJBuGvCLASrMxW0TXKVQue3OnQWk4RDbthCZj6T4ZVgSslpK84H6eEazyAzQEYCIFq/hjhdYDkXBml1jGhqqPpadyGVYh6oY6lSbpuwGwsuOjClVaTaOSMZoQENBKyvKoplmjZLKjDrDEEHNvjI8uc/zo2QL/+DzH4zLCMp6gIquqKUx5urXfRti9ZVgZM89kjc1kuSU6Lbm7RsQ9PS8xzqf49rjA79zz8OuDKxxXL3CckPSyQM1R832EcSzki6bhD89txmOtKkQYR8L81vhV/HDnM/KeBTU2VJTcFrCyn+OebwEr6vaKXlKPHE7n/95VdF3npWVK0x+kLyhsIgNYqT9pCHqCH1KKqdIklWh4defW5ipO6WkrReDDI9NRSjGN1qaMa1dJdnub43zycwastHS35dAJUCXxpYj/630LYGUnhCCZBsGTtsxsu8jmmeUSVdYBVpSUJTasm10HWInTagArK7puNazotNGfsV0CtUFQR0lzAyeXgbEzIBYnfgPDyjF+q4CVJ2UaUj8bUricgBVLGglYqXgdF71QDJkYFcoi9SR8PH0xx08/foqn1xmqcISaOhYAlgTyRIxO6YQCVtGRCzg+2m1JMqIU6F0sMb24wHJ6JWJrkzjESRzj19/9Ot566yFG44EwraKYLc0rcz0N5uxOUdWIBwMZ3zTLZTFHYYxhFIsmii7oDpG2i0nHb/XfdSGuMiO2Tdi+RbsHOeJWXQJ7HYKekrq+6/+yA1ZuVmLTM3wZQMoe62UylHcBrFx7888dsOoDFHdtJFx7YnPvtNsYC+EEmZuef/+hOzti1+om4GrTcX4VACvfUubXACtNK/vIC6vhaGjvltptBiQKEklCaNJD9x92GaI7QRYuhVxfJWAlGUZei8nSuYAVGVbL+VWvhhW/Y/UfVoIRZkONYyWncAArC0RJG+aeCWznkwXFWmDsFoBVzqwcdTjYhaeqkeVlWxL4w3SM//l8hIvRm/DCSBJOAduS+4GAV1VRgIAkWVciVk69jSBCnAykRJ9BjDeKDHhkOj2Z9J2UNEgXH1MOKCWBDaI6R1LniKoMp8Vz/I9/9C28neTwqwJFSsCKjOkQ1/Mc02Uurcd5TQMBrEIkzNwTpGImliUE7ATFJjfifJqufdIum1IGCljRDyFoJZ8XhlVl2tZ7yDOCar4AVmW6RFzkOPaBk6DGICBGlWBwfCIMK0QjAawkVDBBmDyT14DVVjPZ53/029fdOwDn6j4vZRhvT16+Bqy6hO/GPWyfkpp9HpyG8W2H6F3++7b9WOV9X22XQAtYuW76LxKw0jI2bSQiLxMQa1JJtYsFeLcAiB1XDg0TN1mKJl2gnE3FPhdlrSrO7NTOtRdGCCKSCVS7iv+koJUCVUGoiagbGlZCaabuInUq2bjLhmSrDCtlrxrGqmHUapyqgFUhJWEEPQpyL0BKyaKJMa2pVTXBe4+u8P6LFD++KHDBth7JRJMntTYL8dsubroJWzH3dk8WYKqjX0uM2ziJKY8dhD34aYqD/Bq/eVTj+/d8fCO+xGH5HMcDZngW7T5F4gUZVtIArVLAXX/MOcxEbjufG9BohZltgCrrQ+xTEmjtG49PH4ZjTQYy90kbp+xepmssMIc9aL/ngmduvKbaYCbpY7AQsqtYdmr1Kleaqsn+zmSiXh//bpnWqmulgJa9bo4r8Rb6NZQgEg0rA1gRR1D5gptNu25tlj5HwGo18a8NgAjgRWHYMshNSaACVm1pUbsUKPbKLKOWBFLLCnUmGUXqNvCHS0bEwCV7rD+2SyBnPgeEYmtqMjqNh7aGd23i2YGygBX/dFtMug6rPHiewxggbYdp6oRbEViKsppyPdGwUsCKDqECVgkC1vPSsRQjQCfTXK0cioszQFWF+PTJBX7000/x5CqDPz5BE49EjDVM6FBSdC4wavalGKvAVyE8ZbRRfyrF5YtzzK+vEXnA2fEBHhweYMJM55JivBVGowFOTo9wcnyAs7MTHB0fSPee6WKGil0DJ2MEcYysLGQiUuSPGlnWZXHHTeqlWWvcMqyc7hgtE8tqz2wCtG43bfcJlt2Wl7s23F1X0sew6gO8XIdtU8C+2+FkB4NN42pW1C0Q+r7r7wOc3DWz6e/u/bv3cjdw4uaT2HTM2xl6PVYfYOV2OZR7IVOSTALTRcSWZG2bI30ML7ck0GWH2HHrBeTW6sBvC9a4m9mu+b1r/tm1t88a7Auo+taPC3xvAqx2Hb/Npey4gf7z77ZTu9aPdQZ3jZ91XDadRTKcjgi6JA6cREDr/LlNEUz3F/kcRcLpQBgdjba3tZSyd0/3VQJW4uSYFm8iN2uy4doau5QugdJLicCIkym37BnJejkD6IJLHPs+QLaPYcX543by4e+tHyDjREFxQjKasbVaJJpc9KR8QxQ42IGnrCTguFpWUhL4w+UQfzk9xrPBAw1cpGsT24QLFGw0OqVFr5GKdMs5VLlK2EtWULeVILB6IwQtQ/hJIll6fu4gBMrrZzgKa/yrX7uH/+LdEQ6Lc/h0PiUB5yMrGszTGvO8RtEwKx1hlMQYGcCKHa34fCQTS6eXl94CVir2Ln0qGSixe3HNsj9qnGhWlvaT/gN98iJvpBMh27RTVy3KUoyqHKdBg1HkwYt8DI9PMDx9A34y1q6FBAFZciiCvHau3tTSu43ounIv9LXJfuze/1YD9k22d1/74dr/9b1OnWy75m/nL32+n+qKRW7jP20anz62/S8bsNr3+fXubz0PpPf7rxiw2n3/t3v+fYCVu/7UPpB1SR9rdXAEJLGsjbVx03PQFthOZpqgsQnzbpWvftFlWG0CTrfPT6unRMC8O2a3Fen7ZGboXmsYKYYo0QJWlILhNZvr1s1M9xzuf8KuYvxF0kCei7ZgRqmYaAAkA2GuEAxgkomlgBICk/EUkLSgouQUXu/uzYI0jNqoHzVk/3cZK4qQE3USS2oqMYtMgSXZpyW5Y/ZoAVhC5Ew4eRUG4xCXyzmuax95fIAPnqf47LrE+4+v8SwPcOmNMQ9GWHiRJGdCj41fMgGL2o5xRuBcTmYHsgW0nDFWiovKCBCo8xtEeYqD7BLfSlJ8/76Pb40WOKzPMQpyxD5ZWlq6zrtjszPG4GT4qgRvt6frPqA+iSW1yPuihaZzSsohW4YRx21VQ1P2pLV/2+Rv83M20WY/b2MAN9G2y0RYgGjbZ+g/WjDM7nHu9UmXRBkD62eYWNz4kXxGGveoRqpcX5sEtLClu1At8qkPUAArGTujqx1oYk5LST1p7mIBQ9fWWZux0/6ZJKuwyc2ccPdx3dS32SgDkN6wn6tEGhkrPZD6YH/6539s+1k781RdcTqDIKWcoFW5bEsCCVbRtWtrKQ1Cug5YcTLeBrDqC3RcJ9VFWjs42E5wF7DSKaRtIRUwY7ZTRO7YUjNMBLDyg4G6HAawslC3lB8bwIpi7Y+fz/DjDz7DJ89nqKIxguEh6jDCMs8QsjsEaf8sEWRVcshSvFIAK/YOfP7iHM9fXKLICwzjGIfjEU4PhjhJEgzzGuV0LpomlvYfhx4OJiMcHIxwcHSArMxRE8wfDdBEAUo+xDBAHCXE5qVVupiQtpzSLB+KtBrRQzMaKzRHdUa6DNs28GHXgt0nWP4iAVZ3A166jcWO0csCQa8Bq20ZTDV06wGLJiU6ke8t/lM7ZW3A4X7HXStSy29e65+xG9qu+c8NeJtDeBtnu+8zv2zAate960Z1k2Hlblr7Ala7z9//7s7xM9nL/QAr42+0iR53w+0ciZZNb0ojbBkZS8m1VsBmYY3D0joAuzSsxNPpH4SeT7xKwGoX4KduyO5bWAesVpJW/LYpCeS+LnJRIjxu2mSrusdOwOqvrg+1JJDlHaI7Rj+Bf7d0eRew0ou1YKII37ZMcyOK6mbDBf1TIAxlgcArMa5T+PMXePsoxr/+1kP89kmBg/IaEWVrWWbYBMgrYJpWClghkOYrw0S79iUMVIzYvJQtyimsjpTVsiLDikCidnuuBaxShpUNBIRpZQArlgSm1OtKl4jSFGPqawU1hiHgxz4Gh8cYnT5AMJygrMk+U1YcJQyEoWyc0vWZ+GUArPoACXf/eQ1Y3ewE22d9+sa3b//re7/P+PWev+cAvd9/DVhpnPUFBazIyrAlgWK9LT1DGNBaUqfi14wQaavVH5WSMDJZFrMWtCqLQmyzKDlHA3hkP0vJOMvJCFiRtKFAFSts+HcCVsJwNfOkYxSRzUN2LtWNFbCS90iTMpVD/I4009ABNokbTRAJQSSg1jGQVRn8gY/LPMdFHeCqGeDHj6d4dF3gfFHjqgyxDMdIwxGmFUkbRjA9z+V+bRlkux+3e3JXMibr3EEKhGXF/Y9xqQ/E+QJH+SW+M8rx/XsBvjlOcVhdIvEzxBwDjw1SNOlFFjF1u6T7rVPqZ4ET9cM1pm/BFNFgUmBK3nMAK1sWZ+fhywBW6ySYdZcQd98AACAASURBVMCqb/3fFrBal0ywxxVCTgtYtUX0bSKkKPKupFVK/g1oZUAskQBYMcIKaOrLAIL8q1S/qWwR5w2Z46x6K0t+vgMD3VhIjrCLdPHKAKvOKLd2RRdBP2BF+nldsEPgAg0XRkNCZCkIrWhdKAy6IoymCWMdLCKjuxhWdpLZCbiO7FkQxjK4XEBAkovaDtA4YuuAlT5gmeTCsPKl8w67BHpBrN0Cw6EBrIzIG4VErWETBhdvL8ZsUeKjRy/wwWcvcL2s4CcThIMh5vkSpL1SBD30PCQhEEfs0kNXtsT59BqfPHqK5xdTxMkI946PcTwZ4nAU4TiOES0qpBfXoh8REvFlNjRbIgl8jIYx7r9xH0EcCFjlj2IgiXgCrnqZfEmcmNI6t1Ncx/qhETUWr+0k0E3CNrfSzpCXBa36HJad/sBW9LX7Vp/B6AN8+hyeXSWBvQvWyYSsf7bvulvD0DOA/QyrVXbc+nVsQspXn/FuyvvO57dm0F527qgd3Q1Y3Tj/2gPvG2f7/irI1XUlkbbsO7rc9Y3/a8DqZkbE3fT2Baz6nm/f/Nz1/ufBsLKdZVsb2zKsrMaCzi/Zx6xr6GQytaRHNsyVMm3b3dYFSFZNRSeGuy9otQ9gRZaPdaDdNWYdtD6GVR9g5foH1l60a1LAEmVY1R7LDDrASr1rJqi2A1Y/Wgzwv10f4kViACtqVBnAyjw14/Yx0LGZz86JV8Cq20M7hp0trbDZRS0PGTQZouU5jrHA9756it/7+ikeNOeYNEskfoiYAr5ejEwAKzKsKgGs6GBKOWDoY8AAifdtWKaUILCwJQMCAQhNSSC7BNpyQDq2EgCxpEDYVdTLaFAUqmGVUpSemmlphnGV45jgGhlWoYfh0SGGJ/cRDg9QIULJrK0I/uqM1Lm6mWGlH/AlMNSyU0UTBRC07bWth2LBPgcEeNUMqz778hqw2p2Q6fP/+sa33z9bo/m8pMHvPX/P8Xq//xqw0lDyCw5YqdSNama1MaRttEUqg5QOCj1KG3GR6EDAajkzoNVc9IXyykOKAEU8BOJExNWlIcYaYMVSQBVdVwauEgN0PyBA4EuXPLKCE9U/JotIhLJFTNmUezYqNG3GV7rBcr+1xVw8bxJJDFrFPs7LGk9yH5/MKvzo0wtcpkCYjFF4MTA8ROoleJGWWLDDPYXji1L2OxcmaTc842dbq94Cfcbe85pEM70pEQUNBvkCp+UU3x0X+P6DCN8YMfFxhaBJEbFkUUq8SHRhl1v5vwjeE7DiXmABO9eXkecgMQI74mpXXoJW+nxsRZWtWOwYOy8LWG2KmTotqN0W7q6AlT2nVKg5zGx98rKitJu0MLCUXdUyzQXQM4Shqmg5yjKHWmTR+h6GkWb2YQtYMQlGAIvuwhcLsGqjhxW7Yv/VMKw6q20fjzKsmGtUwKouFlISKOwqTwj4uhCNY2iBJXW7TemOiIEbUfMtJYGKmOrkWwetrIMqD8KIurbnMeVBgXH4RYhupSRQH7qKlmk5IH/KhkAPaZEKWPnBUI3UiqaTXcLsElghCFk2GOFymklp4OPn10hLNgqKRC8vFGcyQej7GEY+Bgm7RVQomwoffvYYzy5nmGfAaHyA0SCmy4ejoY8HB4eIM2D65DkWl1eI6hoxEdcsk7bXSRRIbfRgMsLweIL4aILk+ADhwQhV4CGraoSJMsRcIK/7OwFD41S2ulW6wLuXoRU6//gywEOfw7LTH/gFAFZ9/s1+DLOOYfUyY7Yy+p8LYLW9LNEa73bBrzznPeqXzQG33Xefo2evpw+wcgEntWCrQrN953GDaHcs1I4Q6Hbp2s6qMI7oqwas+ubnrvvrbPX2o/QFBH3jt/v6umB9G8ts1/fbb+9YA33j3zd+u+7/NoBVX5fAzQowhm1j9h9pSaxSGeoP2oDdOGP6r+uAlXU4rEZQ58isftZ+rm8ktr+/D2BFSrtoKBng2R1v3mcfYGVqEHde/Ar93/gBOmQdYMXCeMmRm06NtiRwF2D13mKAv7o6EMCqYTkgGVY+PR7rs5i9s2XPydNrr1V56PbfeC1deZg8zZZW1yCmnkl6gVH6HN+6N8D3v3aGr06AYf4CY6/AkHqU8RBBMJCgaJrVmGUVMpachwSzAvEHYs9DTJaVdWstM9x0OSRoRcDKJ7tasv0MJksVkTdCtnSSWR5ZEqwqVEQ4peh8lgnDaljmOPFKjBh0UXz98ACDk/uIRodovFh1rLSNspaofIEBq7uvCv3ma8DqNWC1cw97DVipKf4CA1bbSgJpuLRs3wBZYtBUx0hK3asC+fQKTbZQllVVoWgoaB4gj4bCsGJlFbvKuiWB7JvhG8F125zCAlZUM1aAgIaZPxRAJyBjtJyMCLmdVqptRS1CahdRf1ABDAv8J+ME0zxDOYjxJKvx4aLBj59M8f7jK3jRBGcnpwjjBMn4AIsmwCeXC7xYFNLpPuUeYEChdo7b3JnZX1ofszP37Y7HkSvrDKMQmFQp7lUzfGdc4LfvR3hnmGJQXAE1dRm1ARnZ0NylBbCi1E7doGZZuYlf9Z5sAruDbaScTUArlRyS0N9qe9kSSbPXWn/f4gTd3DRelrNe12MjOwbWh+Gfff7nywBW69fCa1TASp/xqmehvoQkoEwzHwWsrOC6MgepkW0bGsh23MqNGViT52CCSvZ+TR5REzOKjZZYrSCpO17ude6MD14Jw6p9Co5dMf/Ge9OSwO7VTVB1x0JPAasqX6ApUwWr/BqRVYkzAnBtYGkAKyndkVIHHbhtGlZW6Myih+sBhh1I98/OY/QQiAaIZVg5Nb4GadSHuQpYiRdG4fUghh8OVa+irTLuaibNPJLv05GsmgDXsxTnF1MsBLGixgN1ugKhORJpZ1fAOOayLJHVNT749CleTDPMC1L7E/ik5+dzHA+BN48PcRgOcf34Ga4eP4Wf5pjAx6BuEBUlfBqoIkcQhwgoyH5yiMnD+xjfP4M/SrBsGmTUCTHCmzYIFxfaAFSrgNU6WGUMickSbwIf+gLaXxXA6m6AkxH9d2nGdm05BnSnw/OKAauVtW2uqbvX/YPdVw1YufZBbIMAVi5otXsANwEWnS1hx6+sZcBsek59839fhtWuudGt482f+kUAVn337wK+Lwta/WoAVnoXln/j/k0cZen2Ql0P45eIc0YnTZ5u5xB1qqv6jiOGakvQrAun57AMq/3X8OcFWAkQt1Kuuz9gtX68FWDMAFYcRwJWTEitlwRqid9mDasfLYYrgBVLAoVhZZg/dPA6DZUV5QTzzJmNNw62lJQoaCWBkOngxEcVknXNZN/sKd6KFviDr5/iO/cTxOk54nop4ubjKMEwGSEKh1J2NyNgVRC0KoTOz2RYHPpIggCxHyIivV8YZHJ3knFmQMPOhuK3SVt1BlPi9q7qV1U18qyQz1PjUwCrqkGVFwjSJYZFhmPkAlhRbiQZjzE4vY94fARP/CACVg4j/UsMWPXZt13722sNqxvcjBsbVd/49iVU+t7fZ//s7Pb2o+x7/X3X1/f+7vvvt/3WJtvzuMezouvtPuwQB35VNKxE49h0CdR9VUdCfECVjFL2k2E1MXhXW1ooYHV9CaQL6RYoTTtAwCo0gNVAGmox7iOxgGwr1bGi2LoKr2s5oO7V0hWP4IAFrVjGLtXVFjAwJYGGicVnFchFapc0MryYIBIwTWqyfYTDBOwZv0wG+Pksxz9dFPjRoys8vsxx//5DvHVyJOXko/EIs6rBT55O8el1iuuKuoVoxcU7EOAmo3EbaEVtS79KcTLwcexVuNfM8OuDDN898fBWnCIqrlHXmep5+WSLFVKZFbK8DyFKlrcxfrXgmPXrrQi7KWmzDKtODsiUBRqmkSQD7whY8ZguQLW+HvvWfx9gRQF3tzrMBdR4LrKdV2I0C/wa3puIr0sJpJb0s2LMglYKWGUqgdDOa+OzmIdGRhWxFY61LAWCfyEbBChg5VHT7AsJWBl/2a4dez8vC1ixHJAUwFjo3dY56yaMaCTQhaKY+C0YVnbC2Ad5G8CqnWA16YUUriN7ytAuW8RVtyPVszCC62xYQAvVAlaJiK8rYNVGFObp6wygBpdmeCn8pl0F2SFIxPjZBarKtb01qfvMfkaB1DQXVS6U/s8u5nh0vsCzq0xqdiNUiJHidFjj3mSIB4fHUhI4ffQU6bNzDLISBwStygZNmiHwPBFZz3nZkyFGD85w8OYDjM5OgPEY85AdK0yXhRZh7UqeFJXuFsWqAyZLZoVxtb5A+xDmLzpg1Wdw1rvkrDuofQ6DCiKv1vq6x+hzuPpKGvvG37It+gA3+/7qePQ7PH0O1asGrHh8C2bLOpQSXc53Dfhdsb9N1+oGuPZaO7YmbVTRwQ1bWIa7xmBfwKpvfu469xcBsNJyyq48bX2+75r/XwbAqm/9sl2z7jS24M84xOIca1bRpmvkcyaLaHUjdH7qPmrBLnWsu7XZaQTZz7i8rv3X8D6AlSRUAm24YudyL6vKmdQG69g6zd1j8fjueqbjLnCUlBZQw6oDrGxJYB9g9ZdXR3ie3Bc9h4Y/PnWsOu2HFrCS8jqni5L85gO1+g5ko8tzNpqQUuog/1IjCT2E+RSH9TV+636I3317grfCBerpU3Hk2RacgNUoGSGORqiaCIsCmBc1rtNMrodzid2YIi9AEoSSIONYEG4SwIp+l2n9zCuKRE+F6gEER9U3EoYVmVRFhTwvJACSshcAWe0JYOUbwOqoyTAKKgSRh2Q8wuD4ngBWfjwyGl9MEqr4+i6GlayfX2JJ4MvsX5s++xqwes2w2jWH+vaHvvnX936f/9lXDv4asDJVNhtLAoVQpSxgB7Aim0m0gcoc2dU5mnQJL2f81iD3QgGssmgkJYG03WS/RiQVELAKGDPqj4A0YCm2KQeU5IaCNQoSsFOeSV0ZsIbc2c6v7ZppsDRQAKtCASvZi6hPPEww8wNcNAHeezHHjy4q/Oz5EtPMwzfe+RreOhhgEkHkZS7zAu89neLnVxku6xhLHsZqKMne1jHmb87LDpy25NqwKTFGjoeTGA8SH2f1FO8EU7w7KvEgXCIor8W/FtIENRWN9nUkBAt2sBP+WVeSaDsGGrYZgSoBdIQwEgrLqgOm9AorAjp7AFY2Ib6OP2yOl26OyssAVvLMHIaXxjabACttRdI2KhCwSRl20mjFgFaaEC3F9+iO6/iRQljTEldhs4kn4IkIO8eTJYEhmYItYOpwvFrNtR0R/ufCsLJjehMo1fGqbU8A+eCtGFYVa2QdhpUFrLQjQudmi0MkPxpY3gawsg9xPZMqF+c4qIKIOwGlZVsow2o7YBVIalvLAflTsPDWAFaiYRWxpM4Q7EXsTsMPu3h9oSwa8E26EPmI/EgEUvkqKLvKWt5ag2ftCthgmee4Tks8ukzx7LrA06sMRVFhEDQ4HjS4N6oFmT47nGAIH+nzC5z/7Ocon13iqPExLj1gmSMJQzlWSjQ1iVFNBgiODnD4xj2M3nwD9ekxMtMJUMfIqdF2/m67Btpx1WmirdStxoqdOu449wEmv0qA1SbntM9hWAes1gGIPofmVQNW69ezaoj72yL3OVSvGrBihkK61hh9Ft3gO722yvy+7To33b8LWCUDOg+rgO7LgEivGrDadS23Aaz6wIO+e+173wKm29hV+wJW/efvm6Hb379NSeDu9UuwjiIAHWDVFZNrxyRmNqRldmsolfauLB5bcmQBK7XJVnRVTbRhcaoba0AtFTHV9/cv690HsGIXGxWdVcaPgiKuvtbu53MbwIrHtL6A3Y8UvO4Aq20lgbsAqx8uR/iLSwJWb6gwugGt7NWLGK9kvIzOnZSQWFvBB2oAK2nOYoV79bMKWCmoE6LAoJzjGych/tW7R3h3uMTB4hGGyLAsK+maNAzYCVABq5oprcrHsmwwL0rRjKKjynI/Nlmh7xHSBwkD+KHxfTgeRmCYSS4mzizLivpZdh5LWUtRI8vyFrDiHpQSsCoK+IsFBmWGozrD0C/ZtV0Aq+ToDIODEwS8PoJ65t4UsDI2ee1Ri8v9Swas9rUfrwGr14DVLgvW59/dfXcy5n1nyWF/suI1YGUC/w1dAgVpl5JpaSVrkp+06R3DannxHMhSeHkq72dehCUipPEIXpQg9lldQ4ZVhDAisGIAq0C3FCnHNoCVMKwErKIVNwzZqjSkClM1sFYSaLu/rgNWAnaQTDEc4rLx8dEsx99+co6fzkM8WZJIEeFbX3sHDwfAxC8wjDwBrH70fI6P5hXOMULN1vPct1wlxtZPcRnFa0CWeSuuC9wLS7x7MsZXJjFOqykelM/xZrjEiTdDUM0locI9Srol1gU5ZQLyieA3SS2yj0hUKhCNgFIUlDe6VWS16b8ZkEVr/dX1EU3G/QAr+i3WZ7EYhMUa1tfOprV8F8DK+jObASsTl5v4XLS/BE8hWKWgFXXMFP+gb6mJso7F1yWnOEyiIS4C9ppsk09bLIXJr8HBLxGwWt1b3IStHWttatO9vD/98z9xoC0XRdWFHng1WsCqWEqnmyRkVtA0VLC1DmYCactJq0dF39yIrrcCmzrhbIbZdhFaRx7tpFnXrrITVW6BouumHE4nm5YEaiUiz8N6WXXoCVZJLSeBJVkAkZQFBhFF160ihHbb0ThB/1LWpRgjyWYWdBqZRdXPcTEl46GIx3HxSYtREBRrMF1m0j77wydXSOsIaeGjZJdAv8TZEHhjAhyPAgyTEPcPDoF5ik9++GNMf/4ZDksfx00Ef5EjILJOxD8KUcYhrlFh4TdSFnjw1bdw+I2vI4uov6Gipo35kYsXETYV+9UaFGqpWG6djo/z+NqgahWw2gZJmczAS3epWjteT8TS63BaDdwtnsHu7692OduEqu9ySFpBQlNSqkPe3Z8apJ7gref6+wDDtgTpFhpkmwG5/VyqVwNYdVBMmpKKrWLCAl5VRjzTZKS0Bnw7bMrv6TPsWt12NgU4PTtaAWyt3bnNqKgl269LINfnrlfv/O+50L7513f83vnndBm1a2UbeLV+qdaCbM6t6Kf7rm8vwNxkcHYdow+wotMgs8swaty5SKBK6PvSMtvsK/zD6czTMqzcFjyyhdEw6Jc6O/P5Mqx03JURbSTijTg8U5+knxfI0xlzoSJuLtiNWUcKUQC5AFbU8OgAKxe06ps/sm/vmMPWP9gEWBHEoVaTlASyTE3GTRnDXFcyWobyzxIP6jblZSP78qfnC/xwMcJfXB3h2eChdAikX0BfwI6FOPMrgJUpgzN7q9aTUDyXzVLYjMaCVb6UFsqrSBFXCxxWU/z+u2f4o+88wEH2FN6Ln+PhyRgX86VENoMgxiAeImHG00+QlVqmR1mBoiTIlGvHqFq7WQUMepjdH0YKjNEJUYRMfB5lenMcOL4mI298syKvkOa5MK08aYvOzldAkWXwshSDPMVhnWHilYjDGslogOToFMnhiTSbadjlyQi4E+x3drwbT1LLjkyu2BFdVyeNpYU3s7runNg9f6zt7QIYewF23fbajx77697Q+l6nrqaT0b7NpvG5fuZ2gMX6mMiqbzPoagO2vXYBHhJ49dxP3/j3AT597/cNZ+/5X/H1911f3/t9CdP9GVYdM9gG7JIgtKLWK0/Ycj6cp24kYdq5IHtdl1DULs3bd3o5kpjwTetoNT7pxspNMCpj4mbyznCejdaRNFcyB7B7mG4Uput0K3TuwaPPTm2gKsfi/DmaPAWKUmJIMqxSNsYIEwGs2CwjYokVEwSRJhAUtNKSbAJWsmvI8VnyZ0sCuV9ymy1WACsrnWPXqAWsSEei/VcNK/WLiiBCNTnC4wL44fMZ/p8PnuCTcojrKkZVB/i1t7+C+3GDIXIMIuA6L/CTF1N8tqwx88dAxSCe8axRcHbBqtauuSvcDLTRakzqHA9j4Fv3DvH1owFOymucpo9xhmscGMCqYUJDCVXCWiNgxUSKJO3qBoVJOMverVSplk0lMbd0pFWGlbCCHMCKWAObiNjugXbMXEDItXU3/64VVPsCVs4OdmM5F0wCCQCnDPR1UGydYaVz2cQr1tcSwMqIrpem26/oWlWIxCczAuxMWjlsap5Lm94pFtAqq5oL5nweDg/XSgL1TUlitv73divPhJVWWTirs/2la1Bz087ZPbvdnTaawhuA1Q/+jICVnq3DMoyjbDLEAQehXKLK5mjKOeKAKKnKmXohHaauQ4x9IDIJxFgQXVWElPWTQk0zomlKfdzlrkLAol0vbfqt4Et7647x4yTXCakoowqPKR2TTmqQjAFpLa4vWTTt31tSnr5ny7/Mb/yDavsFafU0SAE1MAJcLnI8Pp/h2VWK59c5ypqLEwirHAd+IYDVg5GPw1GA0WSAQRQjYR72YoZn73+E6w8/wyRt8HB4iGa6EDiNQFQV+UhDYBkAS9SY+8CDb/864rMTHNw/RTAeYtlUWArNn4KpAULWrJruGOrEkwamLUnlmZtn16HKbtcFG+R3dbHdpqbib3GUdONuMq3u87oZxDpOFrPPJtBZf8a2C8ROh6PPW9o5c3YvFHcO7D7MHhdhjfSOE/Tefw9Q1be+BDDZvQS3X53sO8o01LVj7MZLlNZJ+2C3y2h3NFm3NPh8uc5Ua2McwLq7yJs3I9cl9NXV6+Ovgzje+Xj7HN4+h3E34Cl3tvP8fc/vJeKtG+dZdxG3gY9bL1AOoBke+4zaVWXs+m7RcmML1mzubdeeZpZ2j58ADuZlP9p9Z1WvcNN99h2/A4w7XSo7FrIrteNjWVYq9No6XlsolhaqYlbNgpoyWo5TeRtAfNf81YYpnXPCX1QPQYE21AXS5VQAK3acIzihoFXXnZdACp0xDUx0nW4q47P/zuuxNHyr77BrAdjr39ZF2ArQtokrMycqk1Hn87euGvfoeVrh+dUCj15M8ZNigv91eoInyUOUXoSKZYXiXdtBNnO73ddWbT1LCFF4CEYJDrwMXlMgrWvpItX4iWTmjwchrn729/jPvvsW/tPvvYOzYIZJM0ewvIJf5bKv02mOqClBHS7J9LOTcSTUfXZy0rHTH2JiqoPiixSBzy7AfoA0rZClTK5p8xePWqMhgazcAFYUYdeuQFleIGM5YO2hyErkZYGsLrTEryoQFxkOixSHTS4sMDaRiY+PMTh7AG90BJHOlQt1bL7zENsVKToxnT6o6F4561Uy6oECbisvM8ziqm0AtGxnRqvttmv+uIDXTV9Edq1b2/+bgBXZZUa3bOdRNr+pVb97+A+t73v3Y/QBbvaeV57bis29q/OgY9JvX+8wsM5X+vbv/vvbff6e7af34vcbPceX7j3TzQ8Ivu10WFcb6z4Tm3DtzmOhJ93ENAHuSgKIfTf7wer+tPlOVY9JZsKaNIkN3PU9WamGhGD/lP2KcaUNrsUfccCxjcni1evQyNETxrMvdhVoigwNuwOmc1SLOeqikOqYvPZQ+hHqaICK9toPkQQJIoIpLAmMfXimFJtuMfce2f8toEayhPbEEFvO6w5jxqIad6p8iwIMJExwiMlGKtJMuhhSb3CxUKZXlAxQJWOkwxP8w9Mp/vrRNX7CSp5aSxZpdcO6xtv3z8SmU5w7rUpMyxrzGljWrIX0QXRNmObWDhk2sTB32qGynQQt21hZWXGV49dOD/Dte4c4q1Pcb6a4Xz7HMH2Cw2gBv5ojThj3G8Fv85yZRCHrV30PO7c8BfWsP6IoS1tNoYCVCq/bvV6QMBPL29ltYwObqLYMKr7P79pqDf5O8XHdkzpbZL9vbZP1a7YtLxcINUdZ+SgBxm1+ta4PO8g2PrFeeTdPW+su3X2ZvNeKEykHrAr5s5ZuyUraERzWJIfsXinr2tnr9HcfScKmc0xuaSdGdiTWeEmbANBH6whGq8doCS+cq05po2vTFaRbtfVuHNaXUJf3ne3NU8DKZk67sZYg0rT3lCVUpSjTGVDNEfklIo8PguBHqJPG7L3rD78oiYCGgvTRseJ9kY2kA9afQeeE2/bSc3asqHbSyg0qaqyAVWcgVEhVH4YFrPinvmzZ4c3A2y6eTWa/JAOKbnEQIW18EVn/+LkCVsuC3RAAvypFePU4KHCWNHgw9jEZBBhMhhgOhxjFIzSLAi8+fIQXP/0I3vMpDkofSU7NK3X8Kr9BFgJVHKKOI1SDCMUgFsDq8M0HiE+OUA4iZH6D0gi/GjyfQHrb8lJYWCZokkfoBPJqPLvNQTcKM84yLGqEbVdG3zLnzINf3fA4/h2gYcfYGgP5U+qxtRvDZuBi6+P/hbzR5/DsdxEMpjqAdNOx+s7fBb9mdF+S4SWijnu8GFRZi7LJMPdd/3bASh0nNXgdILK+odDJWHk55X12numQ3ASs+K8KeG9/9V3/drugx9wNWBnnaofXu+v7+uz7IK9dN2e6rVjr9xJAo1oCUY1sR3BTUNPXZU9Sb3sBVt35N91pf8C6DtutHqUvoGqdZSfz1yViXOfDOOTrJdhbSvpayKSmc2jhq00MTmXPbHv1A1Zaxq/pGPufaiNQJDVbzuB5pTiYdDQtYGX3XptBfJWAVQtQb1gnnF/cv9RB01Gg3yuEI3Y5lrhKgScBrDIFrB6fT/F+PsZfTo8FsGLrb4JW1MLSRaXPTvoAyjK1pZfW32BA4SswVaQYlVeIgwqZp12kEE+kG9Jo/gLH6XP8V7/1Jn7/3VOMmimSaiG6KKGv8gmSWKKf02hiS7PNXWMJ0axg+YTSlWTPYLDEh0FmNYGzxbxEljdI4iHiiMcqEQQMQPO2qxT9MPpey7RAXhIIY7VjgKxgaWKKvEylyUuYLXFSlTjxChwyOx/7iE6OkZzeAyYnKDlGbLe+1rHVnYNtQswBrNr3W0DKyDOsTd42VhEj09lnmQetZ6dfWjP3N5bB7vXfH/DvCjakK+QegJWSKA0CvHMVb3nTCfbu8nW14W32eOMh1gGdm3zI/SCXPvt61/uy3+vbpJZYnwAAIABJREFUv7/cgJXdhe8GWCpgpWBClxBYB6xMLZGuNudxGKhHyt66KgKOp01grAJWm5+k1WNS1lP3GV0WDvjkmAL7OS0hU2ZtawvaTq3KTrCHNB6kuQU7Z02MK/CLkhikBCtfollOUS/nqNgdsCyRFY0CVgTYw0Q6aTBxMAgGYrvDJILPdngsfzNglSTLzDUQcNKBJjCjtpxzn/pOBP0ELBOGERMQppmGp/qG+XIpgBU3tcUyk3g7Ho6QRWM8KhP8w4sU/++zBT5cNrjwIuQEDRuWj0OadEiJI/c/MpK8BkVDKRulPQno32iZmHHoNB4zJe4d0GFBK+6l/KnAksCHwwjfPJngrJzhK8ESXwmmmJTPcRQv4dczRCzFEsDKfl/3VI+EF9lmTTrJMSNiE8wGwr9ahpIFrGz8roBVKMCLjR1dX4Fz2ibH7PsWsJJ5SmzATKZtMcZtGOLdHmSRye5mWL7neuguWCPcKAOqdiCs4zOaBE/rlZnElYBWJRk4JVAyUUbZFLeSxLjU5vud22RXg4WIWcpKwknXhZGC7HYeisYa56lTEbfKqaU/2MVmdvXeBKxWP/MygNX6/rACWLlBnbpoXFxcylT4Z6fAGVDMFLDyC1OCZ9pJr2lM8fs8WZaXkkVjFtELVBiVAI9kDG/RNnJfwErRWEUy1eGxqK0aqXAwEeDKmLwVyuHqZrfJueG41GA2l+WFlR9hSqH1FzN89GyGF9MctT9SbauqkGzlaVjg3qDB/ZGHSUJK/wCD4QiHB0eImhDzZ5d4+v7PcfXBp6jOp7gXj5DIgpR+E8iaCiUNYRyhSWJM6wLx8aEIsY/fuAf/5EAArQy8Lu0yQbBKcrJO4E7Qis/byF+tsE/cCcXF4QJJloG2GqiZ0dsAftwMWFcdHMmwtIBYRyVWX/UWJXX7ejQ93+9zePY7/ecDWK07Z+419zmE+wI2LmBln5l7PX3jtw2wste9KcPh3pMCVo5bsgGw0g3DOD9roIyU2ezx0vWw3WHcDVhpRnCXu3k7wOquQcMqw3VbcLZzeIyD6GIJ7jX3A1aazdkUYPTNHVu7v2v8Xj1g5XbrW3fqV7Nlepv6eZ2G9Cg2z58vImBFR7NjWOkVWpbULxqwsnNDzm8Aqy6r2AFWLGUUYMEBrM6nSzy9mOH9fIJ/d3VoAKvIAFbRrQErjgDlAfx8jjdHDe6fHKCIIjybLvF8XiBGg+jyEX7/nRP857/5EO9MGsT1FF42Q7mcY5DEyMpcHGctd/DR1KtCrDYrrEKrdOQVrOLnuW4o6U+Zg+ksR5HXGA0nctymzhVohDrMqgkSIStqzJc5Mor3NsAwjpFmKeb5HGm2QLpciPD6aVPhLGhwElaI2eXw8KgFrCp2F5Lqx1VdUddOWMDKtd+tlXIAK2GpbXhZ0EoSFub9LyxgdUeKst7jFxuwWn80FrDq/L89Ns/XDCtNq98Nb2qD+rsewMDxLWBlQSsbC0ncZETBu39rd2oF9KUkyO5pag/c5HMfg6LzFTrAyiZDNGHQgVY2qF/xUwzDyoQ2xp8y+64DWPGqu7G+CViJLIyRT6nzJeqFAazShTCb0rJB2QSg7SNgJYLnBKwiAlYRgjiAH4XCsJIyOzJnmUSRS2kEcFKNQS3ftol9wagkNiOr1lb+ENdStgz3WynVlu83yBlPRzGiwRAzf4i/e7rAe9Ma/3BZ4LMywCxIUFFUm9FtUyNfpqY8XurktYpdOssz5vXhl3p+1Tayz9bpeEumsomZ21GTm6pA0fVRnePtUYTT7Aq/NqrxzUmBk+YSJ0mKoJohirWpDFnDothj5gwZwPpEOsBRnpFJntn5JgkpU1LHPYz7SVsFJZqThjCzSePaiSFdQIs+A3/nc5MZ5pTqucDVejyzcZ9ySk2797t4QyUNbOzRfULnsLKPVNXA9RU7f166BLbJUNuASplWbJgipasOYGUZVpIHJl4qgNg60Ky+J+89DGNDOCKAp3NQxe1tIlmBxm4OuMd69YDV+ph7f/KnfyyjY8EMfUgaQNjFxsmPOkeZTYFyjtDLEXqspa20FM7TDnmb0Mi8qBCEsQBWfhi1gBVpbbcBrHZR8qxhW8+y6cLTrVUpo+YBOYCVGOPPAbDiSEm9tx8ibwKcz3P8/MklPn2+wFXKTg4DMTRhU2DsF7gXF7g/bAS0GsZAECeIB0NMJocYDcaolgWuPn2K5+9/hNmjZzjwQoSlGjy+CFpxCZSNYVElMfzxAIN7J5g8vI/4/gkwGSLzqKnFjo6khypoxWcsIvQ2aKdhldarsmLahSELxDDRNKtrgSTTEcmhdZSCINuMsE5maxzUALkaTi7tUaeiO+/ardBhfPVtePu5S/3f7gua+4+w6xOdTs22T/Wd324ydwIbbsEw6rs/C1htO3/f9a8DVhKgOOiHZVm5m8fKudwOnzJp1wBRw5TYxkMSJ2LHq+/69wWsmBC4s7/KtWaA577ntO19W6vuju/637fOTetgrD0v+3mXDbfpGNYV3QewWicpr59nE3i7CgJ2zsXGa9zBftPPd2WJbabXsV9uF1LdVvV8X2bAihuqZeXScXrVJYHuPLL2wD7XLMukBEUCBDpcRqtB8BTprEPKPFlqhmGV17iYpQJY/bSY4N9dHOLJgAyrSH6UYaWtxLcxrGR9MBnEgKIqcBRU+I23z/D2G2eo4wSfvrjAex98guz6EmfNHP/tH3wHf/D1Awzyc4T1HFU6QzafYzgYSAdgsqelzbS0+7ZdovT8HF8FqxSw0tIRCqqzZDBE7UfIS+D6OkVRNDgYH2KYJKhrOh8lAl9LrinszqAszSvMFmRTqSM9jAIUZYpFsUCaLrFczOEtlzhuapyFwElQIQ4ahJMDDE7vwT88Q81uyW1XrR1gPf2NdYa1y5iSZ2VLaW+uPvE8rP6VA258kUoC6QPf1X4bZ+muptsEIpsSqbc9pEmW9Nq41tKpxXM+77JibntW93N9CbW7HNP9Tv/+bdgGW/aw3edf1VB72Wtt+YL7TaC7U6w9av9p0GxtjNpasXAmoHYZVisjq3sZu7+Z618Hq26TcF4FrDSJzlen7emAVs557JApw6pVtWkBKylrv5EM1DK7bsAUUCKJogWsKG6dp6iX16iWc5TpUkqwigpSCl0HZFcxcNNyNOoOsnoojEMFrMiYsgwrrZrUvYRVOPwxhEYXGOElsZGGJCzMEAtz1uiDlnkm8RuBLuKHYTyAHyc4R4x//+E5frzw8eMF8LyJsQhjVNxPqBXFHoU5kxYG+pNwQzvFqc9FwIosUTJ1DcvK+DR279NkjxmxFTY/R6yCly9w5pU4Xr7Ab52E+N6ZjzPvCkfhAnGzREzASiQGrNaYApwiwm7izlaYYWUNGpuz0nDFgikaj8resQZY2fVu/7S+wybASjvlGY0nY9c2+Rq71vVqfNt6vuYvBlhqE5QWuLKz1zC5bRnuCmhlZVAsGGyqwtq1SkygkvJVSjcQ2NJYWRvDKAnEAlZ6OZ3ckbF5AlglKulkGN0WsBKiT6s73sldWODK7gi/cIaVBaxWKZldZyJONlLXKUBHwKopFLAKQKp5JRRz3pgrtOc+YMaDrBXlj2VYqaCfq52xfUrsouTdBrDqAkp9SG1HApGDCBAND/ZiWEUBHT42N2dXH+DJxQIffHaOJ9cFsiZG2YRiqGKUOAxLPBjVeDBscJqUGIQN/CgR4xMNRxiNJtKuOr9e4PqzZ5g/eYHp4+eolxmqZSYsqTiMFRluIIBUmLA8MIB/OMbojXsYPryH8OQQRegLqCXZjkYaV0p5RPucxBGs4Uec4ET+reNjSxEUTLEMNYsGu5/TRdA5MNLNwHQssAaZGif2c+t/mi3R2UCU/tlRP/fayV/Wf9j4+T6HZ7+T7A9Ytc67EyS/zDV9ngyrTaBV3/j1lQS6lFl3M2o3pHW8aWONyE1Qws7Pve9/L4aVcapuGTDcfK4O+PwyD91+1nYgMb+/LOjJ1SnPz27P5j7WAcdtl/arAFhZ+9c5Oh1LtHPYLUjVerBd+cOXjGFlS4hsQGEzoL8IhlU7bZ1sKpsy7ASsuP+YkkD6KotMAatnl3P8rDzA/3J10JYErgBWpm1Ux+8xWUbTSZhmhhnmBDneGEf4/rtv4fRgiDqI8GI2x9/98J9w/fQRvvfwAP/dv/wNvDPOUVx9Ksz0IltgMZ0jimKUBvDj3+M4USCKgYvRo1iwLKVtZa2AFT8jAFcQw0/GyEsPV9dL5FmlgNUgESdWywI1gURWFkOMRVpgkWbIS5ZLePCbFBXLAetMBH3zLAOWKQ7qCseocRIyU18iGA0xPL2H8Pg+wEY1twCsZL93Ohjr/q8jKn+SQb2m4eamG7YBVp19cRz/LUbmdgzL7cZzVyJG7mSPhIM6RvuV5N+VXeNsAZ2Iy5ZhcMsA1227qxF4ly3olw1Y2fG/7Z61fo8duHOnu1ffe6/X3X1kBvyMz9ySwI6R4QJ5GxgahhXSMThXJT1cwGDX7VnpG43l7CeNdm77RcPxcH1cQ0xjSR1L7Lqv2q6lm0pdbwJW9P9Ujs+QNBj4Z0uU8yuU6QJllkmiIGcfEoIjFFsnYG8AqyQZCBkjjCN4YaCAldEQsnqQFrBS3aHV5Wb938Cen2VYJlki0RS7w1O42+BeTL2Eg6GwqB7nAf73n1/j/SzGh5mHFwiRSmKCY8C+uQTMbJSl+sXUOhJitykF9PmrKQlUIIuDbpM12uW41Sg1g9zimQSeqgLjco7j2RP87oMhfu+NECf1BY6COaJmiWEiNaMq8C4SQ1KH3gJWdh9YWX8rekh2/9JEjZYDWsBFNb9U1b0jSrgMPx7XjTH4u2VYWUzCut/Wh1sBE3ci8tZ/d2Z4G3/oTtYRLtZLXnW+kb3XzXoDOBmSh8TTLWBnWE8OwMxNmOAq93nrIwgc2YYFvHd7/E5iQMdPQUtNZNk9SEtTZZzJZDPVaR3DSka5ZVvJqnnFJYHrhBXvj3/wbxtB19rMr7mZtkMRAStSezJTEjgXsMpvMh0oo2Pg6iCt0Oo4AGT5kMIuaCYXpL3xftHFXQHvbQArZQd1ZRcy+MaWsbNQPDrcC7CiwWOJIwGrRQF8+uwKP/34Gc7nNZpgTOKkODWxV+IorvFw4uGNcYPjuETM7Cf7RkcJgsEAYTJCMhghYDeKqznS8ynOP3mE7GqGxeU1qjRHxPpllliSDimliA0qGkmKt98/xfitBxicHYvGVWkAXGpe2JJAtryW563WlMp8q626W+BKx4zOMY2bMOK4uZksgXWU2CVKoC92FmE2uOm6GNgF57IKuo4OuskQ8LMlgTQ0LAGVFrGhiuz1AR577fW3+PKrPX8/YNV3ieuazS8NOqwSkm6cru/+xbBtKeniwfpqwNcBqXVHZxfDSja7WwJWbiZkJUO85/13gO7mJ7XLIdd1c3cNIt2k9wt4FGTWl7s33+a4LmC1YvOdodh1/58HYPUyFTWbr3E/hpUFrLpyCt1vrNNks17d+CoLsB1rAaxuvqwDLoDQL1HDKk/nWlbGTLoWDqyUsXJMXyXDqnXmjFdp7YO1K2RY3SgJlGSUXmctXZW0LbQCVhUuWLJ3tcRPywP8xTUZVm+2GlYSlMjDsfepBsbt3iTaTcyKNyWieok3Dwf4l9/5BiZxyJwzrhdL/Ie//wdcPf4I/83vfwf/5jfexkH1HPnVZwjCRsrulgvum5rh570QrEqSRJqYqO4mGegVrq4uxRm1rayFXRVGAnb54QDR4BBF5QtgRdH14XCMQZJoy2tCVBJA8Ydamh6WaY4lgzAmv2IfVX6FsligpH/HjC2Dv6zAqCwxqUscB5V2QEwSjE7OEJ08gBePJDsvGjJrDv26OdWA5CYDm2OsvphbirJKFrGAVRtC3QDEbZJt+y55O8Bq+yawG7Ba1fDr26s3L/T97Pedzul8qY1PtxxoF1il+/vdARN5rndO1tzuzvv8l/0Aq8+BYSVasz1OyM5b3Wf8fZTUVNrIsFLf4ubzcc9H9IXlVboH2D3Pvdzdz9eufaXudFPJ0RttD9b9W9coSO2bBazEagt4pT83z21GugUVpHVF25BL/pkC1tkCxfxaAKsiz6WCRthV0ggjhhfGhpnjYTAaSWzL5ltsgGEBK0kSkGHKa2LsxNiIHd6EDNbdi2WHiXSLAQ4EZGHCgmwoAmhMaliggOXjSSLNPT6Y1fg/H5f4WZ7g49zHee0jE5BBO8gx1hOtI1uFII9OGbcSF9MwU4tQjm1KvxzQUFhWAlgpkCJAl2FrdbS6Gkl2hZPpI/zLr0zwh2/GOMyeYuLNMPAyxBEJEwwcfavwL/4PgVqCKytt6tfsgS2OcP2pVnBd5gUZVq4kiO6lmqDZ1pVP41T5DHEJWxZoGHnrPmIf/uCKjdsxcnexLr5pPZlOfoewipEk6c5rO/11fqllVYtetKxJSwCvUeWpdF+kr6A+gj4rW0ilGlrifTrSPmbPEbF1Jb/oj46bC1gp668DPe2xLET8Cwes/uRP/q2cW/0OS1kjGqozl/8nYOXVuQBWdT4zgJUOlKrKm159mwSSudREmJ3GydZDmkExqv277HHfhBFnbM3euyWBltpqkVmp2zYMr/0BK2JRWhbJbGdWAh8/PsdPPnyEi1mFICF7KxKHOfYqHA+AhwcB7o+Bo4QtKWsUdYMgGcIbDOBFMYJkgCiMUS5y5NMFyukC9bJAMVsgnc5RLDM0eSXaGUadC03oAaMEydkxhg/OEB5N0EShqFfQQHKi8wmxHJAORruxUPRVujW0IavDtNKFQYMn7UfJIisraYXd6oE1DabTazWlxtCZzqRt2ctoNNL3HJqiOtD6hYHTBdIaGhEx/GcCWN0AXNYWQ5/D1cENnSDzy4BWfaK1fed/lSWBNhgWO7QWGLW/twCrsV9bSgItYLW+Ie3LsNoHsBLXZQ/AyjIVbue6b/6UOA3/P3tv2ixLdl2HrRxqvsMbe0SjGyCIiQ4aBClaFGWKGijJdjhsf/BHD39NVIDSb7AVpBwOhb6IHoIUCQJggw2g53fnGnJOx9r77MyTWVmV973XjQZkVsfrN9yqyumcPay99tqtS2v/fI9eD+5gAtl+CHsIuBo6+n8KgJVV8IYAqzZZ9qngxrY6/tR+EQErSU40y+w88583YGX+gz6dgBX/TiKPgIdNJVrKuagZsPH3okBeVtgkBa7XKT5xDKs/3jzCx7PXkYdTaQnklF9NYvXzTXVZrtgFegJYCT8BdbnD2QT4rV99B6tYpyBvdjt8/y//EnFyg//xv/wOvvPWKabbD4DsWhr6b+5uQRxNmM8Uhg8pfjrBfLYAK/amW1VWufjXquIUYgqrUtOE71U2VhTPEU1PUFQxbu4SbHc5JhRdn86k8skWSSZCYiudL9+RXcXJjlGE+TxEnl4jSW6QJmtJ8CLqhJQ1pnmJVUnAqkJYZIimE6wePsb0wVNEixNhp7cyAt21PJh+u6lFZrfld2ETdAGrNqw3o9RqPFn7cpdh1XLghnbUvQCrI06wnX+9P/BA94I/Tev5LbEOrfmCX0fwkr5mlW7/9gN/C1i9ONikdfuXg6tebuWE0uomoLFjohjLxBLT499PG7kPWAlIPcC2HowBvDhDcznfV/bUdzyGVcOx4fYxYfN7AFYaJZpumAFWBLekf0on6qU7ZJsb5OkOeZZLGx4HTVQBhdVnosmsGj9dwCqSRNkxghxgJZ6ExfycRQcKurhGONPmE5RNz8MKGPwOAaxYtJDJjarjBNGeiiRHvE12+MFliv9wOcGP8wV+lga41r4nAaVo/zkhnqxbHWxjdpTglyw8faeTfLE8uXvHBcFzQ0vMF6rn41RF+ZY4wGR3icfrD/B77zzAb782wWr3EZb1LRYRW9J1MIWIzeskFPXRAlip6LzhDh2WldtWlrcrAKhtce2L16SD3OyzFhv0ddQstzRiBb+D+k18lto9pAfss6zGCu7DLYGtFxNGW5O/dCVx+LyLzJ+CrowqefZeXE7Wky8437Tl1RUKAawUrFLhdf5ykwID1RhVn+tYi+4eNqBlOJGif8OsJOuKTEGyrEQzjMxsKwwZu6pdP7Z9u8+utYlDtsCPAcYkf/byPgGs3AZuQAfRcGgBKwkGq1wBq3yNqEoQkGFVFZjOZg1g1X/gevNbnQICVsIIdKKhDJpepsIit3EEsOI6NIRSjVULWLG6MFudvwTDigkbjVCIyXQu1YqffvAMP3j3p7i8zTCZncoUAwGswgoPlhFePZ/gySrCybTEJKyw3iSYLlcIF3NUwrbSTVQkGdL1jn1/WMZTTFkh3WXY3qyRrLdAXiEmpb7MQBJXsJhhen4qkwKDxZzTtpHLlAQFFGW2kAgBEkBUAT5ZTF6Fp41DXHBeB7i9ZcBc61jXLJcNUBRuIkFV4eRkJdOQ4jjCZBJjOptgOlWGFI8nonFOu8WoimpU3HNx1R3T6uB68BHyMcDk5Rz2+Kc/3+MPMIR6pzR2fB+wag3jPsBz6ErHAKsxgz00JfB5ALOxlsCx44+Jrjd93Y5e6wfcXGuxVKQOv8bu/8sBVgp4v+jx2wmRLx40a8LVDRL9dXR8hyjz0sCVQ07r0Hf8pwBYKfO0/cXgR2nVWnH2168xsTV4UG+kr/3n97eAVXfVDAWkvNdZRnFx+rb2PvK9MgjF1jbBHgJWeYlNWoCi69oSeIZ/u3uKjzglMNQpgTIBzxhW0lrRZ1i5uEikXTjhD6huL/DWkweImeyQgVyVuPr0E3z5fIb//re/iW89nSDevI8pdijqHBeX1+QWS4LC0eN0xyxSEawiy4rXwwC0KHMkyRYlv7eiSLqKp09i+lgFrBDOOGAct+sUd5tMWFfxdCa6WFNW/V0xkfEvJwCmCbWuMkwnEZarGHl+g83dM2zWN3LeDOJjMs9LYFEUeEjZgjwV37568AjzR68gnJ+gkvHrrg3IW77G+G1Wtm9bPNBKYo+msu+etYd8NyU0L7HrJBWaBrgWhcNW6ucCWI2HEcPvcMXElyLYvOix7/m5vwWsjt+ol8lfFLAasv73fDgvp54mQMZxwGosrmDBrWiK4L6/ux9gZS16er2SFzgz3vzZuxWW67UxGQF2nVpuKfUYw8r8rdgpNzSCn5E8kbkK7W6yQba9Q0qGVZ5L94xM1QunCCdzZeY44IQMK7aWaYFdcyu6DyUIkF3Ee1RJ3iTT3QgqCFav0wCb4RQ2sc+BJgZYWZeKtNwLYBUimM1wtd7gLz/d4v+5WeC9fIX3M+C6jiDwBxlvqDGNYuQFd7CoUIs/ZM6uAJLb2TwPdy80FHF3skEiiGjqVEDlHRhgxcIOUR9gsr3Aa7uP8ftfOcd/8foM8837WOIOi1gBFPm8AFbaDykwGBMPYeZpk5kcugGNLCxqWUEKQFk7oMGV0nPeCNjb54dYVvzGphAkQugErChVNGumTPbBKing7E2578cl/RaP7p5R0fTWv/l1YGblbMHnrRCshLxwA6xc3GHsMtlbXHfSpebE2lEjS9kSSNYY15cNwnPTa4NAh+K4TaVxUtu1RNa1TiZWNqJiM+44kbYGcm23ftZvB1Tj9XkDVv37H3zvj/5Q7WYTpLk2k2aspPYpUscKxQ757hp5coNJUGA2VcBJLliQ4DbxMeOlLYBOt6AROXPsnaqSAK1v3Py/j00JdPuzs4r6ousteqyAlf1d5h9SRC+cuIXZpfgaWuvMaYNK28Fk4zktB/5OAHm7y/Dxp9f42QfPcHFxh9XJmSQ0ZydzvPXaYzw9n2FSJwirLTjxMyclkOKpFOxjP/R8gTqMsNsk2K23CIoKD05OcbpcgX3OZVoKwyrgwaR6nKMKK5RRKN+B6RRVFEk7oLVeShuBEyeUmQ+sSAuoNMFut0MUciMock0Dvdsl8u9MBjabbQMgEfxiJXg6ZYV3Kvfs4YNzTXg9ll67lrRKoAwuRyttnpRbK1VX86W5t46ieV/Xfeh9Y4DD2Pe/7OePf/84YDV2fn1K7ej7e28YYxjZ231UvLUXbix3I9jvdopnlccMvo+wDwFd3T24X+VuNdXE5WnF0qsAK8JPQEFFCX2nJp9wouv967vvfZRpXa5C00+qNfH0etSHNJ4c4dpf9/6xj1cgWuDDP//+mvUDSf8e0BJO7inaPhyA7kfb/ff557Jn511Lo7QWOe069SdKW6ft719/J0EgO4XVFO9590Ezff7D1TMFANoK39Azt/MfBuMC8V+3t3e4uLgQcJ8M1Pl8gdVqJQDE2dlZ87UtYE9GLoMvinJqwO8fR0B7T5PBQGUvn/dOdSypOLyStdqrkLeypN2wDaeBQR2MdLduWgJVYFp9vQ+o0Sdwn0tA7k2V7a9p28tD9/S++637PgVMNeUz/QddP9oSWMlY8LrMkSUJkjTDLq+wzSpcbzL8KD/F/5m9hnfLcwGs6njO+pAAVtQjYTJmYK4+kd5ERz4Y6cAoMCkSTAk+ByGmYYAZSpxXG/zP//C7eHOyxWl5gTq9Ql7lSPMCWVZJWz8KHYxCAIo+1eIdtVcFdslGGVak+zvfHbMFhcE221M4FaqOkRYhtlmNTVKyluX0KSJlTPHZsq1FguMSswnZVSwwVbi9+wRFQXHhtYxvZ3ITViHiApjkOR5FNWZsfYw5UXmB2fkTzM8eASzQlRrQDzPc3VNxY7sbn+HWuiUgfHxsp6GWF28xwbiKleOC+lusnru96z94t/j4TPT5H36NFTy6wPH+94wBEjIJ7Mjxj35ewqZjn77Hz+/BhJVErIeKCZujN+DkkP3j8/D9hu//2yL3/nXcJ3Yasqtj9/x5bIU/1t7Wgg2KoN0ii4AxL2PdvtaN2OGR+zv282PXch/A6vi9aAclHbondk39n+t5BzKEoWGO7n2J2tKjkBpbj3u6s+bDx+8fB2GQAdK2csmaVMpMA9AbkCDmVorjLMLTVymTRBi01tdUaTtUc86eHpK0+2EZAAAgAElEQVRwq7yftTxh/a6a4BRZVbsN8mSDIk+l6M+BWiK2Hk4lV5SilNilAIvV0rVoqw9kwi9pPcFo1zJNu0rpFO4javqxdZCi6gWPKV1eHIoVoCp4PSqLQjxMW7TLxrdmzBWn9FMxrrdb/PimxJ8+i/GjdYyPihibaIaE9iQEJkGNIld7rk7KjCa7c1zLJF0Xb1aWiSYX/Yr4ADK+YhZCHMhFhhcBK/H7JCHw/BWwmswj5J++h3fqK/w3334d31ztBLB6vKKM4lpa1XhkStIIRuWeDCWt9NmRtd2veLS2xEAq27v6mA1nCCXnlu6tXmvxveJ5YRYqCKNgTqvDZscTH+QKkrYOzf6xNVXXnW6clhXV5iD7BWmPfYQAeZo32Ivolcmabs+HpJ6GZSZgkwJWcg4U1ReNaBfzSLcXi2YFKsYL0iKooG6/gKrXwo+2g9SoKamJvP4bf8w4gwQjOQcRYqecUEtoGmNIjdnq4/F1d2iL3Jfv/dG/8AAr/fpG88n1NipgxRJdgswBVjFyzKeK1okz6wFWTXDKzd4DrAwVLauqCdDkgQ8kdGNTAuV8ezH7iwBWFkDpObQJROuQDOhqH4Hf26n9xwFoVG5vN/j04ga3NxtcXt3KYnn08AxvvfEKHp7OURcU87sVRJ9VUPbhsoWvJgg0WwjdMtkm2JJJVdc4PznFyckJYtIfiZjnFfg4mEAQsCpRoRS0m1ODQgG8ikoRU7sWMwHyTwyyXK8qRd7Z6keHzfYKitgmaSqGiwvfEsfJdCrjsmfzuWhk8O9S3fAYInqvfPaABUrm9PwHJWZC8gyf9nloHYwt/EM/Hwsoxr73ZT9//PvHNaxGg7eX1JD4rAGr/v36IgAru+cWMGny1wWszD6NAVZjz1/1ZrpUYnNsdnz7u8/EaRyGGy/sr3v/z0ePL2224nXavniPNs/vYRLcdwr8O5+LTAwt827AcGDBDtnmlkrdBhj99/XPvwMeuSmu0rbsgl4e3ges+uvf/7zU+ngNXyBgxedP27ndUpdoh4QtV1kuhQgm00+fPhWQn8DWbKaAhMTaoh3G6pteg90nSwx/GQErggx+0ufvQwvybN/11/uYHR7+eSAteFqG0t+tjaIFrAJtB0x3YDtcUgA7TgrcZHi3PMWf7F51gBXHlRtgFcp4cvq2LmBloJWGp/IgY1YpOUIqRSzV1FCShUWd40F5h//l97+Lt2cJTosLIL1CGVBLq0RRsJQXip+dRNSk0gKS2ksNQFmdzvKds13Kara9q1MFyd6OZLJhWkYCWK2TCinb+K19ooZqXhIIzjksp8Riqu2A8aTCenuJotiiSjeomLDVkeqN5DUmeYHTKsMCJWZRgAlbFs8fy69gukDBlsYDLW3GHPDb+Jpn38gSaDGTosVyvQTQJxMBPTl9mH/OC9Pg8OMuy7809uy2sXRXynHAStfMy7xetqGvaQM6cBJj/mfs50PxVPMZEb0fmZKrEHWnVcbf41IwGHjd57wO+bzRmOc5Hphf9PCTWNNKTdnyJftR15klrQa6jF3H2LmOfv44Xjlypcq0OLaEjwJmbBnL2SFy+CQ04T68R9QHt2xiAZy89sLj18+CDaekdgErYf80U/5Uh4l/pz2YSOeGrTnTqnKAlQO65KeMjTxwQ2+k6TB51+N0ugjG1EWGMlHAitqNwnAlgBNNUEVzKQ5I8k7hc2d15oul2Gwr2oiNI7AmbDHmR6qZxIEWLKNw8lUdkq9Ug5kb8YIwjhDxDy73VKC+EsCK91+0qMoSOYtBbPdmkWy3w0/XwJ9+DAGsPswjrKM5dsy12WLeB6wk6NCcUZ6ZaGRBwK863cm9mZHBxQIAWcbRTFrojW1sgBWBNYI8OoOwxmwRovj0b/C14Bb//Fuv4BuLLWbbD/BoxdByK7mp7CvGeG66sEhnyemQMtK23esy89ei5tx95p7l6Lr0qWO1r4U3tu90Oei1WI7sA1YNftFbzy1Y5gB/6TBoC6LNGutszMP7J6e8j8ubtRVQSwvNNTuASDpJzKc7nyv7jB1eAtgqs9uYVgJYCTPOTQn2wDiJIwyLdASedhpvC1jxvsSTqTuuA2MbzR99TmP+d8xUjwFWfrwoq6MFrOyrVTTWwBhFRamzQFpfimx7jSK5JZkN04ii3Go8DLDyH6gsVKdCLzCQY1j5gJWf0P6iAVbdRT8MWBm4R+NECihfTFYoqrpLclxf38r9PFkt8OjhOeazCNlujWR7g7LIsBJGVYiKiS9ppVOOmQyR7FJsN6yusu3uBMsVW+9iYXXyWDQcQu8KiKoWELfCAMRJ4zJZkgqoE2lrhOscFZVgodjvKpI+bUm4djtpF5A43FFcz85OEU/IrNJf1uonbAGwQNwmvG1AYGvJenFtw/a9qxP+8wThLIgZCwTGNkKzmu9RgTz2XfcyfPc9mb33yZM8+umx+9AXXX/eUxkDrCxJEmNhgv0eKNKg8u7AflBoAeCxc/o8GFb+8Xg+ojPnJm3591POtVOB29cBG6vQd9ibbEVyLBNL3rmnLICzn7XtrwFSoUN0xU3Hnnl7fQ4cFuDKr0q1fybThz8zQIj7l+DJfD7HjKzOmvt3fFKRf07d89NjDQNaXUZc/ztoDSj6SNCB52eVU1sT/tCFoeMbSPFFAlbacu6CF7JYihLb7Q7r9UbAK/6MmkPzOe+5CmsbaCXTcowW756fgZr2BCWIcuZzOK148YT7s2BY8bnYc5P2eK+lewi8/PwBKwdaOYbVNKKweIos2SJNM6RFgKSEMKzYEvhvNo8VsAqmqCdziORHw7DyACurPvo9PAzeqMEogBUH0WjyN0GFeZniYXGH//X3v4uvzBI8qK4RZleoWWmidqQEuqFoQxJ40v1pyZhVaJm0KM3fr9SSMS2/WOhiYQoRCkywzcmwqrDLSxQScIVStWdryERYViWmYY35lMxAxmZskbxFVexQZ1vUIgocoSyorVEhTDMs8x0WdYl5WGPKlsXzJ5idP0I450AZFQq2qnnfzlsi4a/Qjg+RTJVDeVppCIJXeaEgAvcK2S9iX3pfrn/fr6z3z2EMsHKKKgdd1DH/f3xf6leOxQ9jLfljnx/zFUMJgX9eAvg+B2iikhAK7ijow9T9xV9Ddn3smp7naAZYGQBiftAABrJi7cV71Z92Onb/x1r6jxXsJBp2xfznuab2vQ6wOvLh4wyIECl7ApvYYd+XjAJWHjvK32tN4eVo/K0thco8bos2zeWwiaQskaW52MfVcqkdOWS8CLuTgLcm7E7IqNFX7LeZ6XeaI/X4hiwWiRRXgTonYLVFRoYVhdfLHJssF6mWerKUdmvGKyQOxALAALM5Na0iKTrYs/YBKyn8ywANFhFqVBySRbCqKgSw4t8n7HYhEOa14xUV91kuTBkJUwXEr0S/ikzXpCzx0S7E//1hgR/dhfhZFuM2mGHNFi+ytES/iM7Mpug5Ky2aSgTz3KYngJZuEdclFnEk10QWWY6pTJQlo0tINwS6KDHDn7O9zwArzve4eA/fmm3wB197hK/N7jDffYyTBdPTRK5V4jwxM67F3gArEmGs2DSYyOwDVrqu3AoRnMI92QMMq+O2pAtYWZzcj1HMduzlDoL/aQdF+zPz3dZ11PeOHW8oul6my0XAiuukC1g53S4p8tBPGj6jy1nBJ9fSVxWtnpVrD9Q8vTd10weEXWu+yAS50p+P/8STmcQRIn3ihgm1DoMFw+MFozG75tvXwzmGl5eNAVbS58uQiFOC6lTAqnxHdlCCOKoxZcXY4aL+g7WD9wErmRbo+k55sWMJ4bGfm599GYZV5Wiemhy14x15o3ns9iYOAVa8kRo0EkmSpMv1vLJNkkY1CGJnOFghYO9zjbJIRXuK95UMDy4GaeljUCkAX4CM7Qu7RIzWYrnEfLlwYyaZ3mr7BjdLwOBXqITKqDKNrrIk3VY3A42TTheKEZHJVddgZSlPM6xv1hLUWrIxmcZYLObyi1pUSx7XQFfZmNZepY7CrtcPglof5VoCG0fhOQ0pghi63Y4qtc1va2ksYHieDTH23qGfv+zxjx/z5QGrl20JHAuYfQDaTzaaQLhJ5PbBHttDx+7BZw1Y9Qv+3JMGWNka74DqHmDVB9vuc/6mkcfPGjBlQT2PRyDY/p3XamCVOl6yC+ad0e59oz3WEqitUF4I2wsQ+XkDg6yqbIAVJ7hMaY6PAFaHnMhQIDAEWrVUbr8KZeEj7VLcAFZkg+nz0mvqB7F7AIhj1HxxgFXLDlVRTJnFKswqZVlRNHvdCKfyevgMBCycTTGRlnq2VOi1+utEhM2Npv4LDFjxOVmgbvvLgEZjYgzZkG6Q9yKWWVaIY1jZsCH1N8pe0z+zgmuAVZYVyKsQWRXiepNKS+C/uXuEd6sHAlhV8RypCjm4lsADgJW5MansTDVypD8XfRJmFwXmZYaH+S3+p9/9dXzjpMSTcI0guUQQk4Wl1VDaDk7uYzxk2hKtv9HiTlVrpbQVd7UplNJkIckbK+JlMJGhL9usREJ/LvUoalxWmFLzirqhqGXQC3OQKGS7SI5ttkFVpgg8wCovGH9UCNIUs3QLQlMLVCoHcPYIi4dPES5PpFVGJyYeFj7vg1ZdH6Ixj8VZyvoOsUsS2TOLxUJYBt2oobtWxsCNMcDqRVeefW4M6zkKeOkmOIoXjccfx8/A7Er/Psn3CnODU6KP3wUDofmcKdif7BJ5TkzWGSP6r7Hn0T/S5w1Y+f7HrsPsE//OoQZkOFirmf9+yU9GCp764xcrGqgWjS9k/PyrsZen73/BAfaxnnWITDSOvKS6FxB2Abn965SW2AHAyeL3kZXVtvV54G675gPpNGE8Rb95fs6C/wylDH6qBCgioC/tg45dZfupsUidluJ9wIotesLoyjNUWeoAqzUytgaWBe7YKhrPEMxWiKZLsCNlylzKMYZk3XBynys2KMHDiagHgQLu0khRowxrFDJoq0Ba5fJ7HdaYzaeYUgBcxNEJwpElm2kbIe2f5JLqLyazOaaLJfIgwHUxxZ9/lONHt8B7SYSLaoqbMpTBIWRlkckrLYHGipFWAO12sUm3VZkDZYrzOMDZfCKFDURT3OUBPr3ZAvOlA6xIWCFgRdFhrhedRjiNK0Q3P8N3TjP8g7dP8U50jXn6KRYz3ogC0vBHZpW0Ferv/E86gkQY3oT2+8yq1sIq88kRYxqpmEaDRv3DAcDqePzstKBMQN4ryPtA/0Gb5hhOtv+78akrqTj2VGvku4CVjU7j8YYAK9mbEiCahpd2clnaop1dLs+W3FxBK2VYMbZU7yznJs/O2Nv6mcY/CmDlfrmcjvaBDCtrB2zaAjU6l/8rw33MCx62Al2Mpfsc/fve5GaHAau2t5EibSGXXs1JgXfItjdAuUPE4IeorCj4tyft93ySQikjobkYuKk9wIoP6IsGrBjocVSpUvBMgLnVVToGWPExMOESxF/Gf5oSv32eNM+waQ/hLVLhc+o2hKILsdtsFLBi8CBQtgJnRVZIix6NJgODeMZRqia2FrA4L8eUdlIJbF1jhBO2J7tKATN9jjIp0G1M1aniGGy2eBJ4VCHXuQOqlAnA9pVIq2miC9QGzXod3EDKrGtMi8e8aTfxsR54Db77KKsPfI6tjzEXPx7wHf+Gl/38yLe/NMPq8wasfPp/H7ASI9u0EOuV+vdrsGrWuyGfJWCldrbLNtIKq1KyfWH/5jQE1B1mJ93n2RtgZXRiMeKOZcVr4/H7QEsbzBGwmnU0JPrvHQOshPbr+cAh5ypVZbYueS89XwbkNrZ4PGmxd/SPcQzU6gNWfnCh2gEKWDHwM/YR39MHO4aOQXsrAd0X1hKoLAMTRlXHrf39JmRJ+0Z7m7DVIFfhbG0RnIoPiGP6nVZPxkCrXxaGle1xnrfptfmMKz8g8e3HUJA5Zsv3f86g3Gk+uFb0BrCyymPJmEUZVjmHhRDYqUJc3iX4QbrCH2+e4N3ygWhY7QFWLAg5MJcDY3w2pfo3OkJN2CMG/kGlPrwuETMJSG/wP/z6V/GfP53hrXkuDKuqToAgl6KVJtBkqKg2RQtaNTsNubzPgXDyfg1cZZiKU0CSGCuYiHZVWpTCmjBRYf6B1X+yrHgFnNoURfy+BHmZYr3boCpSRPmOhouwFPKS0xdrBFmOebrBCgWWtSaN09OHmD14jPjkHGAi5wCr9oy7T0l9hGvxcT9q14Er0jmwVrQxAGw2bMcpcXJ6sid6u8e0qvZbBvt2bnxdvXjAfR8fcej4klQ75sH4OQ69Q5mzxxIG35/0gWNl+ByHW6Ti78XplIxgEYbxIp+PMayGfNx9runzBqxkbzZF5LYQQlucppywpTqIxrgye3Vf4G2MwD+2Ptopbfe5W0MW8Pjz9+OHvWdEQKX0ATO/E0KPZVPO9G/dn3PXTDxR6nsl+Z1LkBaPjr6aaim6YlUd4PLyStY4wWvqQc4mMyEAqA5ZgFJkUYYBK4Hh/NhggGFFwEpYMk6/qthqO2CWbpGWBdbUgZouZNBEPF1iPllgQsCKrXpu5zWMV2uvIkHAgR/iE8XwBgJYpXWOpMyQljkKspbCSqVWpnPRG2RMVFS04SkSWZ+cRMt2RW03n84WmC4WqKMYW8zx7mWFH15XeHcT4uNigossQBao7AD9nWhNSf7tbryLF4OaUAd1DTdYTYDXT+d4errETHLRGJ+sC7z37AZZNHMTARlnlogYLwtIwYJJhTjMMFt/iL/7JMLvvDHDm9UzLItLTOISYRygcEBMLMLr1M8iiKaAFb8ldgy3ntcwT9HomJmda+IjN4zDX3P+d9i/H4+f29CxAUQ8pp/4Lqenat9tBQD+nXG3aHZ2WgLdTum0WrdAqX+OUrCOWPDSh+O3BKr4uet0E5+va0PYT5brU5+KeIHtTbHVqn2pBTGdFql6cEqO8TvhFLBSsNpnVWlOqXaBouvanWUMq1ZDqwXOXtx/+vl93z4NPc8jLYEO6KBD5EJjKFanqPKN6FiV2VZArEmkOgYEPezgBljJYnHTZHzASgIsAfuGk8VDCWTfXH8WDCsCVia67gNWloC2C36fYcV1KhpU0rPtxkqqNKpjB1AHo0UubWFpRULFAYmEEsSTOQyyEB2CWlQomOCQfDmNEU74Hrfw1c4L6k5nK6wnftYZPPkuisA79JPAFSutVaG9+jn1qpJUBNvOz04xnXhVf7LAJAjSdj4Bpbzxqnw2on8josHsLyeQqU/G3/T2rPzxnEPu1oLU5v0OQbek/v/vgNVoGPOSGlb9lrj+8XwRZdsT9rsBVmZwh/bteMC2D3j219IxQElaZJsKidML9NaiD1hZm14HJOtlQENr+PgzMMZDK9hoTpW/NwKhvf1hxymK9voHQZmxiNhp+Eg4OQDcqNZNO63OLyawQlbXFG0cbwn0v38omD/mbPy93fkeqb6FYqtoUxiUkn1k77H72P+8/fwXAbBSDTFHzRZGFH2bMlv4OMga4z031p2uQSPK11gu582UJf+6m6Ddm4I7HBa8WHVfjvUZiK6bfTaQln//eQJWDMoFAPG0Ew1AFFFSTtkrMhn/LFslnCItAzy73eH72zn+ZPeKB1jNkMpWoDAuxVZVEFYZKA6MbCN/F5lyFArDdyYHtRSepIpdZjjPbvE7r67wu28/xjeezBBnV8iLNcpyK/oeIqjLyVNhjFhaSnQKUGvvamx3a/G/IrruACvuadG7oqC6CyRZSaduZcrESwTMGV9QXwuYxjMBrdQO8J9yZPkGu2yH9XaDuswQZlsZ5FKHU5QVRdBDBHmBWbLGiQBWuUgexKszAawm5w8RxHOEKqfbmMj+apQA32mMmJ5VW8ig3ooC6QaK8Nxvbm/lGk7PzwTE9l9DgNVhfpcW1o69Gr3WA28aAy7Gvv/455VFd+z8j568Y86/DGClicnhl7D3BRzQ+7jdbLHdbTGfzfHo8aO9KVEWt43dt0M2ve/Hjvve8Z/S9hKM4stiGf6ZwNv67haL+VwKx3zPUHHlaPwiqhzHp/yOaXiOMaTG7qNKShxOGIcAy+YZMYNzU9/aO+mvBuuQcD91epn2Xq4cAlbDCfu4X5J3SA+aH7to7qTaeAF+9rP3RRLl/Owcy8VS26J8EWznxYYYVgZYSc4ut8i1AprPluNrp0qdpSh2OxS7tQwaybMdUjLk6TRmS4SLU0znJ5jFM5nYPmGy78AMIWzIeSm7ir/TLiu4QaH1QGQBya7aVSl2BKzqgrCNDDObyxCrmZsABwGsqCOcZImCaTLRi+BQJNPo+QvxBEW8xCe7CX7wLMUP7gK8n8b4OAmwow4hOGC+FLaVynbo9YsYvJgdWu4adbrB05Mpvvr0DK+en2AWBsjKAD+7SfHDj65wUxF0IljBhL1EJMATv4fAIifVp1juPsbvvbHAbz0N8Wr2MVZsfw8LxDMqXavdiKoCkbQVKmO4lOn0xPHcsJe9reyyZadvqtPAtZDZAd6tle2FGFb79qMf//cL9h27JYQ1N0W4o7/dArt6rsOAFRdlyMEpdm2ehpVOkXTMMifRpO9TIMl0c2Vwi/tXZVrpVEbGLjrdUVl1ouHLtlfv/ilQZUywVmhdRy7rcYhNWJGMouviLz15BJOOGrfEw+/o+89DeUTzXMYYVjJlg320dSHDPeuCgNUN8vQOQZUjJoOQQqOieWSbVKutfcAqZPIkOlYtYOVfxlCyeMxhfBaAVYFYGFbW0iEP37F+DGHVc9wHrCjIKqNL5cc6b4k0YgGWBPk0XQoGtWwV0akPQu93vdc0bKS2VkLh5CZ2TKiKrYO6ucNJJAi9BXxyTJlQWgpQqFRCp2FFdlYF5Py8G9cqLSpJhkxAqlxsD1s5Wd1/+OAUEbXI5O86nUJbqFTwj0mkJQAtk8D158pY5nZSmD6rbi/6vsPtOlcivDLm1VVZzZmaYRpz+GMbZQww+bw/f/z7x0XXR8//FwSwOgYqHbsHL8uwGgKs2oTIRtkqw8pGC3ec3hGwVeKZkYRHQe5hhhY/b3ofalda5qaLlZoKxxDYdJ/jN1oEXtDnfxcFwUVbz4IW51jpEEnnZ8vRWEvDoXOTAKIn2jvkcA59noLLjMdkUlgcy2S95ZJBqbYF+oDVIJj3hTOsaK+dJoQA+Wz5ZuHG+TcBqliBc0wIajdwbDaLBjnXYy66VsK69Xynrg1v8Iet0cGNNJ4YHNp/nwVgZVO4bG+ZAK2tffv50PofS8bGbDP3nUxO0rzDLXENEAXc4djn7RpseyCLSDQY4gWSosYnV2v8xWaGf7t7FX/tpgRWpmHlAVYtfXEAsKL/c0Nww6BCFQGlMA44oCbDMrvDO9Uaf/Dtt/Hdtx5iVt0iSa+R53cosjuZXjgLp9pmMp2J1hnbS5r2B1S4u7tp1oyCOkyupzKBcsI2EhdcMm7OyBrJEp08GbD6qs0pEwJW8UzXZ8zJSjl22VrYVZtdgpqC8dnO6ZdQ3GqOElOERYnJ7hYnFF6vKNgOBIsTzB8+Rnz+UFpkIjLUBxJmW5Wyl01jw2xPw8Rm66UV/LQ9gfvi8upK4o8ztgAtFMC21x4g5jRZDq2V0fjBdGPGF9vgO8b88yhgRR27I8ce+35rKRk7fYur/H3YMKxGCuTc23Yem/VGAKuT1Qlefe1VsWF8+UDVfYoXzfMcKLK8vF1o74YBVvxOuw76GnYYCGDF1mwvd/F1+Pw4Yvj+2hTsw3f/2PO7j+Uea2m6TzuO/+w7z4k5SU3YYgjUVTu61xLogB9ZRzXBFg5+UF899NyOPUsp7QuLRKl++l4Ff2yK5U/e+wleeeVVPHn8ROwXnw/jGXueYl/ss67tqeWHuEKS1fkboMrE19VxMJGv0gRkVxlglWWJAFY5p5aS/bQ46wFWJUJqSpGoIb6a5AQXSgnDylqdVWidvoEg1bZMBLDKSAAJ2RJXYS6T12fyHbSVRVUhzTkEK9F7yxiiovzOFNPJVHShQemYyRI7rPCDTxP8xQ3w3jbCh1tgXVKIPEBK/Sz5Ts2xxE9Kex7/EiEiu7DY4s3zOb7++iM8Xc1Ey2pXAD+5SfFXH17hqoqQSVGECSYZUgZYifgBwnqH0/QC/+TtU3znYY3HyQc4re/oeTFdzFBILFQjJmBVFQgFsCpRuGdh8jZqRPqGSNsJTX/ZtzPyfouRjoiujzGsbOcO7VP+m9kMv0jf2Dfm1z3Aul3vLgbxL6kH+EphLOwCVqZhJeCQ/HJ6PALgKuNK2ojdXhGGs2s7VOBYsQXt+KLWmwJYgiXI1Em/OO0PbXItl65V3I7VAas6gJWy04jl3McGjfnnQz7DlweRR743JdCJejWUMAJWMi2nEGlPMqzS3bUEXKwicjvEYShMIxXk1mRDAY9abrqgcBIsToRiZmMTCbJI9abTSjbM1BlzyP2fm6xeN6H06a/8M6+oBaz04ZgavyYZ1ubgcEivHqW9t1wQ0tLhgBcBjxrQK5Qx5zqqmlV3RcuFguxadAgmCcNKACsVMKOxE0C70ul9EVFBGlY3kYNIu/ycgJW0PClgxdSJSSBHseYlDR//XYWA010qLYBE7FlVOj89EyH4GhrcavW1ReLNONj6tQ1ryYAsJKEktrLd44BVAzGqfeL18NrcSxatc34tYEWH2D7dvuLDWHVyLODrb7ahCrEax+ddgfd7/1iF7RhgIu59jIEzdho9ck3/ftr6b1g6zhE3bEr3/S8OWLUVyqHv6AeN3fe4IKEDBnWBIT42BQkcYOWYkBpdtBNGD53/8YSnFWn1QTD1pfsiovvHUNHRVp9mvxd/7PEZJbhv8O3vIlLqpvb4U9wUoNfpM8cAq37AuQccef2I+6BSG8QOOSTR6stZ/QGieIqTkzMsV9oGRODfD65bG9H8SW2IiPUcZqkZEO4HO/65hJHUYQ/eZntm+9emFoxgv2mkKViv9GmlbteiZcW9ovdbmavKuMp1XDJtKNsC2eblwHhv3F8AACAASURBVFEH+w/op3SZLAqhqB2WTjS7koYRZIa1e3m+ldcyi8dStBYlF5wmuzuVAxDv4tovvfttosYEGiSZiCJhlfHF9fa5A1aZjoWmD1OWVcsKYGCc7rYKWMm5kam8QJLX+OTyFv/xLm6mBKbhHASsMp2TLc9EmHDNvfSZDESpdGgJcje+XIbrMTHRKX9gK3++xeLZT/Fff/cb+Htffw2r+g757hmK5AolpwSXOSbhRBKR2WyB+WyhY6SbcdkVbm+v1XaJ6G4psQLBKvrw6YQgFHXQ9F6z7TRJd8IoY2jLYpbonpAVwMq8JDvkgpXYJHfY7DZI0kymBwYErLie4gXCaIE6mCNm/HZ3jZM6x6JMNFmZLzB/8AiT80eI5ithiLXO0XOSLrHluhb7Yzoa5kxVVwDRZKoFN6flyXjn4uIZiiLDo0cPMJsSEPNfrvJuNWD33A9t4OMFh3HR9pf1r+Of9yrwY8Z+7+dWRD0cnPj2y2yY75uUhW+vbvxnfkyLLho736032O1SnJ0/wOtvvA4m9r49HQKujl3WkF39rAArseyO5UxbK7E07dNkKlpc69sbKbjHEWN9vlmZjMaq8JnJeg0uC2gSa67ho1fX6DEecTBHn7rFX8NvahPXQ1+y/2w8cFG6OroFt/Z7nE9pUBjf71o2VGMumrjDvnp0OUtaqNdgv5TBYe3REX7yk/fx5S+/g1deeU3yHPoZSpXwZc9TP9tOCrSpa/b8/TN3PbjymzA/2ZJIwCpJUOy2yLd34jN2BKzqEuV0Bsy0JXA2P8F8MsOERAQBbirJey0DMjKNMawUTCPDiq3PNdIqw7ZIpSWQ/CoCVuQizNyEWO5LzR/JlE1FEobBEbtwCOHpNNkZvZMA/UG8QDA9ww8/XuMvLkv8zSbETzfAbRUjCyJsSzKZeGzd18KucvpVzH3JeIrSDd56fIqvvf4YD5dT8QW7vML7Nwl++NEFNsEUGUEJ8XdVA1jx+yK2iVcJztJn+GdffYBfPy9xvnsfJ8EWVZVhvpyjkkm21L4qBayiX6RfNtat2CKz8ANienzm/j60daIXpHm32KYDDKsXtiVumA7XmB3fl6+xNWex53B8yKXct82+vWVeT3/fsowbFrKAVaH8MryEv+tltgwr1Rhvi3WqV6WglTCraM8cUcYmCvpRJGVBrCXQ2LY6MdCTQHA53xDDqsF3zK+PbvruGyy/OnT/+vYv+Ff/+g/dmBCNeLvVMg3ABZSRSyDTKhWwKttdIU83mImGVZv4mZAXg0OeDNFiGVvOSTUzHQtqyvK8WAtoGqPSq7j0WQn++3iRQwGBvyTaG+KZYqPvIRK9hoC0fDnfiSKGAVlLujD0prgR1jY7sWErtHKjzds76U8v1JLNqS8FRd3CkFvfgWKbwq4Y4gPxiOWK2tMqqYsYdQYhBK746+Ly0gFaCm7ZtCoBFyl6R6DKfb/ea5dse3pc7dntJ3YqMnj4tf98/O1SYzKbNC0znIrIKYWkALM1iLTtSBBcexYWrDoD7AC850m4u2dqU1a6V9AxKa6aIxuqGcftO9mmUfOgFtKxPUzA8hjYM5To+3vCBzvGbIVNgtD1pxMaSe21de6zFGyJ02AzYGUSvlhwSstc1irPm4K4mvDr69C5Hj4vTd6bQHBAS+p4wC8cxmY/2Xs7v4u2TiFA7XbLYPsOk0mE2TSWCpZW8w6/FGze1+ayT0h17cjnj1V4XA3z6GMzhlb/2nRHkJrdrWw+n4NudYcOnYSd/5BD4XUTNG9Bzn37wP188CUBY4g0K7E6fYwnT19HNFEReg6HoLPms2t2u6sqKTPAMROEhn9YrPF4wN8dCjF073zAZX99a1u32EcnnG7IUee7BicbaEklkamseoWyltzoZ9L2O2u/oYVr9ZSGmj45IptGJhBpAM7fLUC1c2l8jpxqu17NZ+k6bG2qnIM2qWN7d62VVP6S62jKyHrOIVvnWpp+W9jQp+63FPPvfsVMAnRPYL+xS54dsOfH97agn36PTNoTvTAGZ6y8u4phXSLLE0lKRTdMKsxKv+eQgzSv8enFDf5yHeH/SF7Bj8oH2AYLVJOFTtdjqwtbOMgeCajBaZOW+DNqOrpfckGcEuiyVnkuqmHGyHJaZZhtL/GousMf/MZX8bvf/hKKq59g9+wnWIY5UOXiq+Nwgtlkifl8iQkr7dK3p2zs3R3b4wqpludc/w4QXE5nypKeTGUvcAQ7RXpp0/h7WVAvjW+PsZgvsVyuXBVfdV+SRKcCs4jF0fJkoKmPY8V3hoiAVRkg2KwxLxIsyh3ioETNeG+xxPzhK1hyWqAATppoWTAtz8qJMYsIssVb7rkqtMhEyt06KYpqK40IIFc50uQWye4Ws5jtQWQF6LAZfq5p4wvJKiNzro0Dh+yk2Z/9n3H/HrPeR02z+oWRSpaJxjc+uzcR2WfgDh1tjOErrVBHXmOAmUEP+1GcPiXuAZl8OZ1jm+Z4dnmH+eocb37pbSxWK+RZ0jAa7TT6dvRQMnIfXzX2nkM/P6TryOfNz4hdqXKxb3WZ6q8qB5mSTtZF2R2SvKmPtThZikROa7bf0NmCL61NbFma+wWctkjc92FDD7VjyeUNluDuv1sTeR+wNDvN7Sh/loFvfhF/v3zbAEFNa1MLIHCPS4eEkwzpF+38czoYv8jgKVe0NDaQMFzZ+rbC+x8+w1e/9k2cP3gi18NiCO8xbZzJPbTnqNMC/T0tMYQAka6o5fSW1XtSZ6lGsr5DfnuHmuA9gao8xa4ukFLyhEMFpjOJS+JohimnBFISRdqxQ6wWM5VbafwYC0/aHugMhJIGCByQWUT2i4m70K45aVFj1WoZX6cKSuuc2HGNdehrWSBQPSPx/sKG3VYz/OSuxvc/2eKvrnJ8XE5whRh3NfNYt2acnWC+57wYAk5iLTM8Plni6aMznJ+eyJ6/vlvjk6s7XNxtUcVTAb3UTlhcoK2FMbuu0jVeDzb47771FF/CJc7Sj/HqeYz1lnE2B30wpqGfdswfkaEg8OWAeq+lz/ayD6gP7e/Wpqmovd8R1RR73O0fiy8GNZRdZxKP3Y3f+/uvxsQRLhqWXxOLuhzRMb8V9PLb/fVusgXflop//c3ebfxTFx+wvWXnZ36iyebcmtE2QHaYZLqWHCNMv9af0tlqeLdwtOW5ribaTBvXbiwQy+HXNIxI10pocbqH5ewTS9xRvA6Wofwxk9xTC77ibxvAyia2dSyfAlbab8ZFpoBVWawdYLUGx0YbYKUH1ODBACsd6clrmjjAitVzrWJaJdrX0ek7N3/x+sZXjLU71jGXfRzBc4BVYIAVhc0JWFEvyoJ4ali48fFu27YG8fmCnT4wYf2fx+bE3M9hq1i7gFVFJSLvHJdNsJAVVHnQYYB4EstUFwowC2sLNabcSJasNC1LLhn221La+n2zQhrtqhcMmOS5MTZ3Dm+33Yoj4vhaVpDJDLOWB3Ol3Z7ZNog4dAqjFVaxFh7oMvBIpc1THHy70uzfqH2gAc3wGRxPmNsg5VCgfUhXoTFQIy2BXSPofKhVXBBIsiSwq41Od62qFgQI20VYhDHmTFRkaohOQtNgqXtfxtZr9y51KedDwN04YKVG0gxwex91VZcU6HTjgbebO2w2t4giOppAqsP+lMuhJ+ivn73zcyzIlwGsjBlzaP32r99fJ3QCEoAcYRiNrb/75muDYKQQy5UN6vF72kuR0craMiLvsMTVna/u/xBJVmF58hiPn74pgWpJSr20JwfIi0wmALk6kicS7GYbEbTw92+v4HF8PepobPNZYgl6opuWgOxfg/o6BXnb9ee/T5Icv5rTechqTTKOnm72o6TjjT/trCsT/Xbim3yTaEgIoMcQuAWsCM6oh9WR3S42aSApe1rN717SYiAov5Mg1W7tACvqT/AobGGyL1TP0jD47N75NsvYCrZuhwCr/r7y/z4EWFkgyZHQAohIskDmMp8Hk9GsAawk/nDBfRjNZH0RIH12ca2A1e4JflQ8wCZcoZwsZdqu+kXVHaOYOYdv61Qk3kyuZ9Kq+DsRlyngNEP07y0Ti20Qk3yDye4ZfuOtc/zet7+Ep5wWePsBZsUGUZ0hYDuSsKwWmE0XiKeMQRSw4rTBdE3NqxJZXSHntYQqEL2MJ9LKREaWjEyvS+R5Kv6TILHeN42xWGSYzxedtlO+L0sT7Dashhcoq0zCsEAqvlOE9QxxEaDerDHNEyzrHWIWLKlZOl9i/uAp5ucPEc7YPqiFH9UkVS0/LnuuZWXnm3NU4NAHrMqQTAPes1ixUBbbigTJ9grJ5hJZcif6YNLKIt+oIsIK2vIj1DDr+bUBozbkW9T8CNx9MIIZ82djgJCtf9+2+ODVGMN6rKVlEAs/Eo/1fyRT0honZBanjUwNsJouVtilJS5udlidPcYbb30Fi+WJTmk7UjA49rOxe9v/7NBlDSa0zrA1V+PdZAGsGCc7wOrq2ftAlaIqtghqKu5Q+qQFlvisFNpxDE6WyFhoNxCbdtmLwRrbZIwfvTvDoJ4bwtT1jWq5dUn2I4tuwqzDlg7pT1oRRBmO+ss0gBzLSvZP2y4mR+wvSDJWqdXUenFNIEVfhwyXlh1lrOi9Nebtxw6YJMdTJoi6EgWkK7B1eYFwssQnF3f4yq98E+cPX5FWKAWsyJZLxQ4SzFe6lIJVCpA7iRGpHyhgpd0rrdyLescSZZVI23h5u0GdZaiLHEmRY4cKWRSgIMOTrdoTZbSyu4WAJeMT2o75dKJT2UTPSsF0y1kE/3dTqn2ZFSsyM+WmMLl/Xhp3054b875lj8lgDhFUVxtYVSRbxMgwwycb4IfPdvjBTYGfphE+rCa4riigTh1DahGojWO8yD9RRVO0qbMEp/MZTk5WmC8WsuS2uwS3bP1NUkTTmawRW4s6hET/ZUJJoOQOb8UJ/ttvPMabuMRp/gyvnMVY79aijSxtk6atJP08DktwPlvzPweHud/9GHfMRkgXV29wl7+fhgArs8Vu0bn7r8+BtkEIIG6/dO37PmClGlB2/q6r0e1dOXc3UMfWRQtMOsAqov8eZoiN+Raerx9fyX40V+YkEdgKqCwrdpkwlnaSRC52ZZyh/qjV4NW8rn3m7b3Q9xCsIr5DoKoiOOukB6yQZPfPt19qVzw/a9pZDrDq4z5mQyj5QPH5ewFWpkrvLB2igLQ+A6yukadrx7BSI6ELRRkjNuaTAnIvA1j5i2sIsKJB+PkBVup81Og+H1jV3STOoLpF8TKAlRlKGYdKymxWIk0z7BJOGCylqhpxgRHtdm1APKz4WYJYYvrMaJrGzs8PsGK111h5rPaSBcPK8enJiVvgvqvU+96Gv3oNx9oCxwAPg7d9Fpu/nmxiESulUtV37a5sz1B2lI8qt3Rr23BjCbO97xhg1f+OJuCVfXZcVJYaZP1jtGuRgJW2L8laEMPAAQrt5DKy3ISWG02wWK6wWKzESdoUNFaO/K3QNzxj1+8zxJ4fsOLatel3BiproCf3iBNX8sIBVjk2mzvc3V6JuyarPM8TGRpxLGEZei7+efoV0n6g5jvOoZ/JjRuxJZb8Dydcrr57BLAaPm6zOqUl8dj1DwGmDQhat4Dn8HeQwq+AeRs0twGYxFEVsEsrYVg9fPy6BKpFRcCKrBYIc8TvdZNLlXjeWU0Bsw4zrMau34ZH+HvKZwkN3f/2O9v6ug/i+CCX7M8DDCteiOoWOoqyA4L4m0mRdhisrl1f3+/uAUWUGjFZd2aOKW2xlP8dEjb47YNqDPYYVgZYJZsbp1XRAlZdcFJZUn4bjb9WxwAr3z4MrXEfsPJbA5RhpROUhH1DLc2Id4ZAE4GbBBkDNBH95jOgfuZURdcdYPVXmxh/sn4kDKtNcCKAlTKsKkwjHXrCzxGwMp0X6niSYVXLL95IioIzKWhL6va42QYxDUqUN5/glWmGv/PVp/jOm6d4Em4wSy6knYIMKYJK05AaVvTVHALD9ayAVZmkkpRmrJIyQaV9DiPMOanKTVyW58fqPSdPsZLqBNrVDhLg4sRflSUwcFU0x4pM/K22JfMXnyzbCCeoywkinsL6DpM8wbzaybWIn+CkqpOHmJ09xGS50raTJsbVY4gQscggsMh5CLCqUVBqImYd3gFWZCNkG2zunmF79ymy5FZBBKkY879WeFbABNqHIwzYw75PsmWjuh83Ey/5U9+HdP2J3qNjLK1jDCy55SMVhzHAS9pG9Q56SWnLilPQNsBssRIx5pt1htMHr+DNt38F8+WpCESrrkobNfV9/qGfjSWj4/5zuIW+C9B339MFrDJ8+uGPgXKLqtgJcBU4iQyR7OE1ie2wZMuBpoyXbLKnFCw9j0DAwbXl+H5A45xuYq75lUuUmyRR2Qz7r6GcwwCroQ/0wK3OMCO9NtO99T/djaW14CLf5E1TNv+ooUs7wbRf3Dm692ztOv+tS1DbAWmjEamW3tVtgne++g2cPXjaA6wyAUSU1SUj05UR12xrp41rDCv5uRWXFMRjsk5AnNpV5XaLOifTtJAJfkkI5GwL53R2slkniwawEuBchk6x3Zp5VzsQwyYGWlsMcy7JGWjLpd3UAAO9O4xzDDDQ9e4Esh1gZQw2uTYPsJLBLiL+G6II57jJIrx3neOH1zl+vK7wsyzERRkhCVxBhRPjaT3dEAxhxrBNL09BzIwSNWwX54vgHnNHaiGTQduSBAy01bU8JWC1u8GvLEv8V197KIDVWXGBxycRkmwnrZsBGTLyXJQ1JuNmpEVQWwy11La/j8fsWrs/dF/47+/Gms66DXRv2HEbm+y12hnoIsDM3qsF9jv72s6jYRI7+9wAQgr42Evu6whgNWa/dV202rgdEgmBWjLMqUktU9K5BhlPGx3HPU/v860t0CJUa59asFeHrnGfRqippyYFNkducr7A7l8zEOsIYKV+wLeD7Q0XBp035bzDsNqf9uJOwtG6GThElItzOlYErJacYEdqY3NAXYC6cUNkZDe8BMPKN3q+cZdFKRWKzwKwYjDLKT3GsIq08uAO3jKsnJG5Ly2ht9D7AflnwbCyTcd7rD3e1L2i+Cp1LyqsqAlDsXsxjEYFVt0UJlOcdPFFAVZy7k5zhBuA7We3N9dS0TlZLcUh6WL2giHHHhD/pgSto6/RoMjlGYfaLq9vbqT1jYkTQSpLziTgr0iZ56jQfkK+T/0ePEmLrCxkNKaFb9QGxCz7yfWxG3AMBJL7J9WySBIa6oXMZxSA1ATHUG2Z4uY0hlhVpRFXh0mqMxkiegb9Sgn/7bjB7U6hGQZljj9fm5KxD5ho0kS6tjGskt0aN7dXMlKeeAhbAAjCH5uS5zOw+uAVV6VNIDp0lsfX3zhg5du//T9r9fOYBtZxx09GJoP0w5B/n6HYfcYBwjp2CdfQdyh13w8gjKmoVUSOXq6RZDUWq4d4+Pg1hPFS9Pek8i8VXA2WG4fmAVZNNdXsdK9SN2Ia3JptK9S2r8S2uD1IwLe/3/yAXRgk8t4WMPWvdwywqmysuPh8ZfPK8WWaj3oIaQ+0xn3XGih7i++3z3klFP2sS0GdKHgTJHlV9eaJeS3pfYZVuiVgoOOojWHVTb66k3vae9O2Tfv3tc+wasDPAz7V3z8GWEmy5QAr0XEU0XrVsWIQTiBaGETUcqKYPe0VK9PhVH5P0gIXlzf4wXaCP7l76BhWJyjjFeEoeZaTSIM8Mqx4ky3CoW4HAauKIuvS/kcNJye07lp0bT/x9wnbZjiBb/0M75xF+AffegPffmWOs+wCs3qnEyIJ1wQx4jAWxpUCVkrlZ9sG7zfZVQz2S15rEGIWaKWfbESnL6CTit3ndA1rMcWY7IwP+GrbeCj+r61QClrVomlTFgT6mbHVqLZrxEWCWbnDVKZakak9w3RxjunJGWbnDwSwUnaEaorY3hkDrLjWqaclz7WZNlhLIfTu+iPcXn+EECmFG7RFVU5fwVULhLUl+fDrkE+xPWvdnC9mv8ctzDH/K1fTY3j3v3E0fhmJRccKRoaOWCzagj1NBVrIGbPlichn3G5ynD16FW+89SuYr06RFrRZv6yAVYpnH/41UHiAVUCAVRkkDWBlsiA6Ekn1BgN2YoQIyfjxhgbRdrStd562Ug+sap+zYxz6oO4eYtVndjTWXKeBycYY3gXS+ub5RfVNLl51rdJWMG/KwY1j0FZ380etH/QSWTd0ZKgdsB979OMnq5wYu0OuQmzgDHUwRVHFApASsDo9fyIxp8VbnHBOhqn4E6dhZfFAc2/ZriiDZRTYk8tyLfGS6LM1en2jgNVuh4pJvWNYEbAqJhGC5QLhdIbZbCnTVlU/2FhpZIfaAC2LpZV9oteqtpAglU4JZi5Me66xAu87Y+1G2Nq9V4CFihqXyh61+I5dDmTj8ndhWDHnY9EPE6yLCB+ta/zNbYl3bwu8lwT4NI+wC+bI61gIuzKVTpipgUzpkzZ6sqxcm14DHMh7yGJtf1mIyBjAOLJseY83l/i1RxP8k3dO8EZ1ifP6Cg+XIdIi1UnyDrASIXD+5wTSQ2HesgtINVR9sLMfh/VtmP/3BhDp5UzH8g5/XXbjEQVe2vhNp1cfI6fsFdxNh9QVAeVYPQaTLEOZCEjASnOp/jXaPRjrkPBzAn6mUZR2DKucrEGSLYRgoaCVSii450gMpTEvHpjmfK3gKw5QatjTbuo414cw8ETHumWW+wwruQ4NqQYZVg09+kDRQ+VoQgVTeSutJVCnTfnonwYHsiAcYCUMK+QCWGXJNYqULYGqMaBjSHVz6YZUNPFlWwL7D6R52J8ZYMUgSycvSH+waVhpCqLX1LQE6tm8qO7B5wFYqUEjcKATqaRVy7FjZSLrbK7C9w6sEgotaX0TThuKJSD+IgErBs95kcv5kL548ewZkt0Wy8UMy8Xcm1LiqlOeX5bE7KUCNkuGhxnYPKJNu5R17PrUDbSSBMC1gPRRfTNAuQiWHgyHpV/dfzXBvrsu0Xvbo2lbFds0DA4DDkMJoX/PbDqZJYOswNifuYepfUJgLopnODk9x2p1qlNKXEVWJlF+oYBVT7Tf499Z0FlykhgT2SzB9c0FCjKrYq76AgGrquLNh19WYRlMfNoBmQc/fwwwkgCt0QcY/opDlGa1znSoYy2Bh1oG+A3U6+BZHH6Pf/6+UxUbL+2AjnKulrJ7Ea4l0HyCAQ26V+gnGEyG2CUtYIV43gGsyPbTlwun3SFEzFQAgm440QXUhivw/kkag8EPmPw/M0CWQMA5adNRUmCG46s9VmovZ7DA9CDDSoLn2AWeClYJCOU8DwErhkuRAVDedBh5alx/FPvuHdcHrHSEtd4j+aO8VwPuphRwBLDKRHRdNazYQmBTES3I5Hf5ycrzAlYHLeMAzcC+2wesqH9igJU071QKwpDZV0gyp8NeAtqsYIKyDhvA6oe7qQdYsSVwhdwZsyhSoFsq/rLOlclL4I4ogz4nslNoC12MJM1x2jKhd5f3BjhdLpBeP8MivcbvfPUx/u5XHuHLswQPokyG2QQcFy6j0GXksn6dK+QwsBeNKgdYUXOGBYYpQgG5CPiq8KTuKQGtGp0K3Ttqw3guunloM+y9CBjMKmDFoJbuqigD5FmAKi9Rc1JVukWcbwSwmoYU/51iPj9DvDjB4vEjmYxow2p4v0Ur0a25YwwreVOomjjCHlBOFrJ0jZvLD3B7/QFCJAihw31avb6WEThpNC69leSvnYHKescmyy0a959HnPhz/6g9PgF/r43jOb/J9vBzfsy/UV581YrstjZVnw0LVpP5ElkZOcDqNbzxpa9gMj+R/cKEpe8b/HM69LNRMG6AedG/1qHvaEE3fbf/Hp9hFVQJLj9+F0GxEYZVxcECtodtDTXrR62lalayNUuHM8Xzuacx2wJULWjVKNQMFPRMQ7W9qgY0kPPuM+i6wJVqHRlD+hBs67ThegVFS5iFfeq9umTgVrtLfGDT+u48suQUGjv5PtO+zgce/H/z/yzFUMdiEWIDW+3iOYqKLB1qPAZ4+ytfF8CqLOtGw4qAFeVNCFjL8dmSZ6w4/oNoj9F8a0ugr/XF9wnzl9qAt9eo0h0Kiq5nGZKMU/xypCFQTmNMTk4VsJovMaOOFde6sKK1DbsWxq2yt7TwS+KDAlb8xfsixW6ZDJw5hpVpXoZYzFfNoBaetoJbJBvoe5WhrvswjjlFlsVksnLJ+pWmRqRljV0W4DoL8eEuwN/cVvjxBvg4i3FbzZDUE5SVCnYbgCItgczbZWhLy5Jr2EquCKEsLgvw1VYq+5oMqxSTzQV+8/Ulfv/NBV6rLnBW3+BszloHNSUDAaxMw4qAlcBTTsOKcbexgQ8BNmYr+3Fdf1/341R7fwu4DFvJPcBKqevNem4Bq/39pRbB6+xwBSK7xy2j2TGr+kQEBwxKPOYRE/x9cx/AqgWSuy2BPDvTQBPAStoDFbSS+0OGnfd4/XutoJMBdrx33bZBWduMrSZTsYMGurZMKRd3NvbFfGwvYG9wo9YH+2vBAKu9lsBhwMpV6WRt1yJqGtaZ9HtnyQ3y9A4haYESZ3UBq+ZhcULCSzKs+si8XZBNzTscbrQ3fNhphk50XdsFiF5Tw0H0oLwwxt+zaguP1fQOhw+fB2BFwEcMW6FTGa2nVwJtN7GK1+Kzg0ixI0DEwDUSbQi9nnbhuzrm56xhxWPyHDjdyILoy4tnuL25ElHs1XLhqguWWrXTsHQLOebBkQXQZ4jsBTwHglX7ShF2dBUa2aTuPllAItUOz8D5hpRrbuz4qkGgR+uvc/9cfeDJN2gaMBy+AT4DaBB08aiYCvDo9CuN1xQkYFDBHv6T0wdYrk7FYUoCJC0kqktir/4+G2NY+ec+fH6H95Osn06wrMm+RjBigVTQP89U26bIcH19gTTZYDphSw3HazFIPQbqdI+/94xGNMTGACv35A9eZP/zvunRILL96JBTP1ppctoC922p3f9+iTEWAwAAIABJREFUQlZc/9qitr8OTQy5raCZYzbAisWCJKmwOHkkLYGIZ8iJCUTK1rAR1n3ASgETAm7qpF80KbIx5u15tRVyXhFZn7Y3DTDxWwbnbBkQQEt/9YN02U8HWgLF59YKJpQhoSADQjQ55y2lwlwLWOm+NODJtKpaIKpdC5Z0astR1z60hRi3Ve4BWAWVamXxLE1nQ3yhE11/0ZbAfkDaD0T9jeEDVlJIKLVKS8BKWENsuyg4JIJBWa7aM6wCEnSM2NrAITABdkmOy6tb/CiZ4Y9vzxsNq2KyQsECBDGjiFpKmQOsVNFeR4KrvSZwpAwrf6wzASsFreRe8T1ZhfnZOfLNBvXtp/jV8xC/+eYpvvPqFF95OENU7hAVmYwYF2FakcuiTXXhMINMJjG8Nq55MpyoJxhORH+QLaUGR2rbiVbmFSxVEEKSKDdeXJ8Z0w0WuHh9/EyGmlX9gp9jmyrHeTMxg4gQl8kGSO8QlzlmQYB5NMVqfoIJAasnT1CI1AAZbCpOb6tN/MkBDSuNMFhgdoXS2pgrbNUmYPW+/ArA6YUErHTCMl+SfEqlTu2Dxq5uLQ8AnYf8iuxVPsIjLmYUVBnu3zrutJqT1ST32Gv0+CNHOu5/eB/N9zGh5X3UaNBMFuOfnAWryQJZEeJ2V+LswSt47c13EE+XQDz9pQasrj56F3WxblsCCSAL8O3AGoK7DtqX+yIsBv6nDKto7jOs3Pp0+099yj5g5ds4Wz5d/2UPdSDP8CYUCqitqkDDLBAZSOEoyT3gzoCxdhqYHrN7RNUYVaBKmRI2gc/erOLgegb+NfhJtL9E+3uRBXZ2gPDfWXQnYMW1lubAelsgnKzw9le+gdXpQwGsLJ5lIs4/C2DF47vn1SnMMF5309UbAENY9xxoUQFFjuz6SgCrPFVG7jZNsC0yaQesp1NMTk4Qz+YOsJqJZic/q0wVMm0ztz50KIi1X+t0egXGDKzSSbpawFbiTYjT1ZnaTpc/G0iVF6m8l0xhWih+N+Pu6YTTXjkddiJRa4ECu4SajTWyYI6baob37mr86KbCzzYhLooJtvVM2nlZrLHOXylykYjhwKo9MyInaOyiLmClxYMKsyrBbPsMf++dh/idV2K8Wl7gtL7FalrJqmRsytY/8ZnsBBBGra4TFmm4s0Qj70gXiS9J4a+zBgNwDPd+3GXrsW//+va0D1hJAdmz6fr5Q5pyCoz6LCF9tm3XV6sN5f7NbqUwrJw0kKUs7rh+jvG8LYGiG+liR/5ubCr+znZXFpCUwacaaTJduTe8rmFgOg02uyb/HmsuzAesPt9Y3BIDePdrz//0YmG/3bRvQ3j+qp/c0bD6l0KR6PfRu9vZBD08TsQJGmCfrwJWZFiFpAWGXYaVbyTZivYygFX/JvkX9fKi6wSsGLQ4wIotgWwBOApYebQ7eZLHwp2uGfjsASsX1Aqg4twq8yNHz1cggYCDMrBs4am11KoEx9I2HIafs+g6z4csr81mLWg8Qaury09xfXUhOkonK+ovGaDj+mLUNeqNlclBR/GaUY2HPsOpb7gJ7sl6djbLB6D8db5n8N0/2JS5Qz9vC3ltqDAUZA4DVt0pZ0PH8DVg7Oft97dV925QYVG8JjxlRUbeHKuTc/lFx2lglWineR8+5BCGr9+ASP3pUGIxFrAbUK61jnY/CFzlgDcCViTqsLpwefkJdts7AaxmkwB1fj/AqnUiHqOLIpaxVroOvY4DllKnO/jZ/efVv0ctXdy3i/sOd/gQPGsGDMfg92MOXwBZpykzBFbxqHr9/nPxA1sWMzglsMZ8+RCPnryBcLLwGFYmiizf1CEaWluaxAuDwfjobVUT4pbgUDDEf5PR0l4FWYOAVndhNmW1UzXfpMXaMbFsPY8CVu7+ccy1BnRq7+Te1jXmUQyVqVKbp7ojTjSVCbuAXgpw2JTA9spZZGJC31+h+sSbmtcIYEUWkDCLpKLcBay0PVjviflqP8j0/13O35sKuA/u7U+87NsECZRcICPjvskWdk5AhEXz1An9O1CDzyWeIogVsGK7KQGrq+s7Aaz+9+tT/Kg8xzZYoRANKxfUEzhqGFbSRyn2hKUs3jdhlYhTcMwU1xbKJ0PQivdLAKuS1TwF+IPkDuf5Fd5Zlfj7v/IEv/211zBLbzHJCVqx7a0UOh27jbRVrUaa7Jz2hE6YYoA8jadYxDNhOikHj8GjAlBkl0nriUtUmQxRx3IiVflWQ4MBq4i059sGsJLhBlLo4jNVFm3BqVmbW+TbG8RFhgUCrKIpTmcrTJenAliV1N0iq0DY6TaG261Z08twBRATXW8AK2F7cXkrvyqOAmHw31x/IIBVGBCwyt368wEr2WFtm2Avafb95SHfohJWxzUwx6zImH8aAmTb71Tm5rHXWMJyDJAaO3dhbsQKHCpwYQLsbTZAsDPNS0QTMqwC3G1LnD18Da++8Tai6RzRhO1bv5wtgWRXE7AKpCWQwwfIts5bJp9MCVT/RW6IgDXCpGHM7ACraewxXD19xk4S3sYmvp9We2gtUZ7Vdi04+i9DNG6XRCvPx31w2Isrq9LZ+w64qn5jn0Gjdsc8RFuIsMmf7bPWtd+ew3CMOhzX2dUyPtXBRexmqKR9mxP5tmmFm7sUy5NH+PJXvoGT04cCzst7af+LHPS9JatbDqyS4zswWxuGWsDK3UltH3QtUkGeYffsmYDytJlpkWOTp9iShTKJ2J6CyWIpgBWlMGaTmdwXgmQiM8ECQcDCCAsUobQo8vxUl1BZJ7w+vpeFrzRLBSyTc2ELO0KcnpwLW88ALoIJZFVxyi3/LPGZk77xASvadT75rMpk2mtZ1Jgsz5FPTvHTuwr/8ZMM797U+DCJsalnSKoIhYsTdJu7US2+aH/DpLI148SOZQ0qFKisduIAlegazref4Pe//ip+6yHwpLjAGdh1VaBy0yNnLCY5vSp+XvmAGtsQxDIGUN+OWmzgD00zYMsHuGSKdKcrpKtn5dvPPrBq39OCq+Yf2zVuz6XZiz2jqgCNvvT7W/Yvc3Kz7wJINu11xuBqJ8T71zQEvh2y5f6ek+Kke4ayDSzKI8NQCnwKVlHrUlhWDjSUM24+1w5oEODL07cyok7zXulR4SUTUOIQApJgiJ/YJF+7MW73uaJ2FzHxO2TaXMiuywArkWbhNf2rf30EsJJkQAMirb0QmCpcS+AtymyNCciw4rQqQ5S1utdUDhjrvQTD6hBSL0HyS08J9AErp2FFkbo+YKXPxK1KshqavxiVYzw2GEjIX17DygMsxLGqc1NGkJN+cYAVQStdUJpgUyybFMHVnM0Fbjt+AYDVfD7D3d2tAFZkVd1cXwpoxcB1uZy7FgsDNgy0ape86buMbejBn3v94UM/b4+qm1g2qkf1pTFsqIo91p1t6nFK5zBQ1f98H4Ro98XzA6Y+YNUyV7wqmbQemZGhaKQCVsuTB1gtT6U9UEayOsaZMaz6DqE14gefTgdtfCnAyrXE+OfAyjvXuwFWZF8QsNqsb2RK4HwaAdS5OThpx6fEtntE7oyrMBweK63vt/UxvL7ouo8z5HyH24JmLeBAYUv/1X8GxxlWh9xw+40++LD3PBu8sR8st0CkBbXOePZuA8GqEmlGhhVF11XDimKfDcOKaIQrqPjVaG2bcw7Vm+rUP8fjCZ0F/t3T2issOIDEqP0ShEoAUMmUSb5f2KpumokPWqmXHdqjGtwEtWlRaOCvrWB6bTTi84gcq5ZZJYprrEarkg+iggGh6V+55k7veMI+cnWVfaaVubTDoutsCdS2NW2r7QNWrCgPtQTaHeV98gOw+wJWfcDB9lwfsJJ2QBcIMfhl268GsTohikEik2qCVlJuKzkFKcPl9S3eTWf43y5X+FF5hl2wQkn9NHocfpaJPPvjhEHrWtwahhU1QCwukihEdazkQTHoKiFaV/yHeIZymwHThQDk1eX7OC+v8XvfehP/9Lu/iuXmUyyyDaI8RcRkOaoQEEh37nxzdyfXQ3CJrS28HiZqK4oAx5x6OHMEAwdAZYlM1hS/Q1YY2VjzhUgDWDsr7y2TojRLsN7coCLDSoJXAkbUYJmBExUZB6XZDrv1LVJOi8xSLAGcRhM8mJ9gtjjB/OlTBayYxMcT1O6+yIp3DBNXzJclYUU03REEE910Y2J1bLGKAgEPbm8+xM3VhwiqjQBWXIMG5Ep8Kfc6kCTRT8j79q9vM20dye9ShD1e8DrkuezfxwCrPiDVeb+LjceOcejnEpOLfsjh17HzExaf5gEuutcoX6J95//DKJZJpgpYRVjvKpw/fBWvvvm2AAtkxIi198CQ/jEP/Wzs3u35m4HLHPoOZw6a++K/p9sSmOLmk/ekJbDIt0CdAXUurc+6dtuEs3ZMNNOwClnY5vqdUh+vte/W/m42UdffoYIN43Rl3AwxrY4yOxxDUdvSdC+1r/bPbUGmf/PU9wlgtbeCWsBK414tPAmL2E1ZlCVigJUHFvv7zbf7Q7Ed7wuBcxat+ZKJYGSDThbYJiUub7Y4OXsqLYFkWLH9WRlWLWCVp7QNXkuVK9xbSyArlS3rXv2qiFDnOcIix92HH0kMmHEia1UIu2pL9sl0gnA+R0i9vvmiAax4/fxsyZZzsllDFiaUzcriJc+PPpGgJq9ZtasKZNam7iRC9F5GOD05k6LfEGClE5YdnOxaAifU0WIBRnLUAFmZYbNdS5Z+ev4YWDzAT28r/L/vb/FXlwV+uo1whwV2ZUhJQmllZ0BgzNLDBFFbFwZW6foxdhUBp0W1xWL3Ef7xN1/Hbzyo8Si7wGmwxSTMUToW74LsW8o3UMOK0jVuqXKyL0/lswGsnH6Yi8V8m2sMerMlQ6DVEGBl7ydgP7Svmn/rtLRp3iT+yb1Bc0ZjtvkTO91zbfZRa0P7e+iYf7CWXOpZ+nvMnqt1YFA6wQerZG054LEvOdPEcx5gpa3QXU9D05HzOQquoGAV/YUxBi1W08JeOyioez37gJVvr/n8WHQlE1mi1O/90b8Q79+CMJaMKURnQIfpC4RSbc2kHTBPbhCWCeKwwkQCHQZttQTyqqdUSg8xKZ/RhPpQ2qZmopnc5HzfGElp2Ng5Ot5IvHEsYWHSTfaITQGi6DpbA1kpZOBlIIXl7upZDL6z267smxd58T4YgHTo88edugfkGGDlggfRFhLB1VieIVsGWcEg7dsWmHyk1IoSX0o71XGtUrP1ARlnOP3ztOf2gpevbpZrjDRZtnZwjGye4vLiE0k8HpyfSItDVxek2wPLZXzsdez+ifPyJ6wNfNGQGLuffh5PiO+zKroO4T6faI2lTay836f2EnHngtp1rd7EB1K5J1jFL8sA09kKZ+ePZI9omyCFMemwDx//fuv38OfH7m8TrrsWmu76VAYZnaKsobrE3d0Vbq4vpL359GQp1TUVnfSDzu6fDwdhCqboOh4GHv3z6R9DA51DLWP3e6Y22eVF7AfPWGy0t6D71zFW4W/60zon0AdpNOi17xaH7qpRDJgpMZYWEV557S2cnD1xFX3q83BCiGtDcOrI7fkpWCXCpEdulX9Me1v7HFrx5he5f7z2q8vLDmBF+2m/1GEfbgnkMZUIo1qPLCLwMwzgRYBbqsGkRVcomTxNp6jiCFebNZ5dXyFLcrzz+pdAHR/RbCoL0fgg+M+AUqYoZWynYqFJJwRJlZOaSVEoY6y328QBz24dN8LhhHdKELCqywyQ1v+Ag2GcBkLlqNrKsOIvH7iy+6mjx61FTY9hVXvTz+O/DQWS/HfR0HEAofnjRieLnpuIg6tKE5gmKG0tcVzWi9UJQrYwB2RXcfpRgDQrcHl1g7/aRPh3yWP8IFkiIXdofoqkoCZIiXg2kfudZYQIlXHK56HgNgErJlm0lE6mXQpdqmUl2nCVMhfJxGLrVC7ZQoFFvUNw9wm+fB7iH/7a2/g7r59iubtCcvEJzhYxTs/mKKgTyvHiyRZFymtihT6R5E4BqxlOyHCKmUwtNREoMqTpTgAmrgXbX8kulcErJyenmM3YSqJTq1iV3+62KEq2nrgkveL9VGFfhASftECzWd9ic32BcrvGsgIeTmd4MFmI4Or08SNMTs8wnS1EnJstlzLkxbWKqkdptSKVn6ZCyPJ82XojAW0kQSntMhlWFFy/vf5Q2rUUsLIxOF3YVdbEEQtw1H9Q5sIxrA7Z7/uAKveJP4a+X9RgvJatIXDtaPzSMMTu5yv675K0ShUNGp/vBNRcI7EywLKyxmxxim1a4/ouw5PXvow3v/w15EWFeNpO0erv4fuc1ah/8b7kGCjW8ftiUHTd8fstjhV7zJjWrc1kc43bT3+CoNyirhIBq0TXkrGCUFldEU8WsYOFZEKgJ7ou9E6v2OdOxMAc+d19tvNv8r4uw7p7/0xLx65s38s5GKxlyjbAUe8zXhth95koe152kEf0k23vYoJ2CnV7PxpaMuMHx5j1Y6BDe2l/fWtLKn0kj6lksFimkK63Od7/8ALf+PZvyIRArj/mMlogUdaSiHo3Yox6f7pECUWkOTRJ2p+kuEFtvhzpbqtC67d3qIpUgSpOl6V2Fen4nI4XxzJYIJ5OMZsu5NiSF3FyprRVlcgJwUhdRHMn+jvTDOSD0eFMqkWlbYTqN+VcwgiL2VL1EV0rmmlYsSXQ/sx7o+2GM9GwIjDAPI72lqwwrqJJUGMynaOanOCTJMKffZTh+xcFfrqb4LqaYV3WSKhvbFRhW05N259b3+65W2GhEdN2RTTTo+Lvi2qD8+xT/NNf+xK+OdvhaX2LsyhFXe4QzJRlhjyXGbs6sCVAxX8TGQfaXrpEJU509qj5Bo8RfMiWjEmiWGxxiAG+7x/6+2wICHZrzdmXNnxuwV/DDAy0URZ8n4mqepfNoxjIIYYK1u1es+KmmaB98FltnsZfNh1Q9o9raa0lv27tV2ODvOmdwtJ3QDVbgInvGAzPzgCTHrLf6f91rVKyQHVE7WXFDbsumYrsyVa0saSesw29Mowi+N73/tCxJ9svVXkABTxkpD0n/knQVjF1lQCCgFW2u0ZYbLuAlQM6VPybFUEGuaR5EgxSGq0PWAkN1EcAeivTgtTGBPtMFgcfHvn4iM+kIJ+2pdBQhuFE2wckWBsCrFoxUVdOdZ7xxc7gswes9HK5Ng2wEs1ux7LSthqjedJuCBQhRtxYAbqBdXHLgpEKphH4u9f5WQFWkmBUZQNYkWGVZzucna5kgpFu6m5roIa97fj3Qw96NOD02v32A7qGtHZwHY0BKscX4BDd+z5hXhuQ6PHvBxkOB836XZauNowr+Rdtl1XAKsRsvsLpWRewKqX15fA5/9wAK4tQ29qG2BXRdSMQ4ASZCVjd3lxK7/bJao4655S8tsWrMay90hPvXR+4sjsnd+oFACvZmXLvDtuP44A7zekxBapu5bv/lDSgbwGroYTpeEKhrVLDLx9YPgZYcVIgRB/l6atvYXX2GFleIZzEypQR1XBl+kqNp5kS6sL1vXa37tn0Aav+ejSdnxeyHzWQ7HYOsFH7ZP327ZTNYwyrtsWP56XADoN3DcS5dqNJjIzaHgQbFgt8cnuD77/71/jJhx9IRfqf/+N/hs3tGuvbW6wWc7zx6qtYEkjebVFnOaYBRChbbLxjlAolnCwC1y7XgtTuT24MNQGrPKG+C1tlCgGs+DxUtFPp7KxAHgOseB+MZWqVTwO2jPGjPqub9Nnf+Z5jgBUBDgZdHN9MwIptv/b99HuL1coDrGphWCUpWwJv8YN1iH+3fYjvr6dI6ynixanca+FGzaYoAs5EFtl72aKmYcXA0wArTrHTdsyZmxYovfZyvwhuiY+fTBWwQo15XKPaXOLBpMBvvHGOv//mCZ5WG2B9hQfLGOenLAJkqOIQaZ4hT1JJzugP+dxYAGSL32q6klHr88VSrpcJDkGtJN2CWim2b6uyxmKxlOEZ/ByfAfc8W12TNEGabVXPwg1fIfjJhEja+8IQRVVJy/727hrldoNFWeEBGVZkEcQTxA8fyqTA+WKlzZBMgDnB0LWKit0U4pmWQdysLp2sS8CeGlYScKqQNdn6ZLsQrCJoVReOYeVNCexYzHvu/0P7W4lsbUuE2BrPlo/GDyPu2j4/7B/YMurKQwf8x9jxXy7+aAEr8/sNta/x/5EwW9j+2QJWbwlglZHxQpaye/0iAlZmVw0c7wNWN5++h7Ci4PpOACtOQhePOtjSZ4w2VvxVdyiUlla/wNVvazHQS/e/2rr2ParH1m+FVvZgaxeblLaz2vQbbUf1bWjvM4NBWgjObNB8zEUzNtXL7QsDrJp1LLem1V31GbNNVDqwlofXP/edFo07gNV0gbtthvc/usQ3f+27CljNT2TYD/2N6PGwHVwcmidc73UGSHu8MFK1qMWrJA7F7JMMqXSzQbHdAtutFDk2ZYptXdCao+YwKoJT8UTsGu3cbLZwYuqqy0d7KTNOXSu++n0tVglbyrG+DDAVXUU3idWKd2SUSqs2WY2ehpUyYbTwYmxh07CyKYEKWAXI3bWRRCKEkOkJLos5/uyjHH/24Q4/y+a4rglYAYk/NEWet1CJXfTv7JABVm7/S3uX8886tVgLv/RtBKweF5/iD771Br4+TfCkvsNpTD3EBMGMDF0gYuxiTJ6QflMBK5uALMwf18LuM4DNDo/bt+O5dxMLDIBggi0c0qBtvrYPWLV/51v242MXj3v7yc066RRqdHO/PGCl32H2YjgX9MEqsz/aEqianzpC0toUHTCtyJIwKoXFK/CPK0qaJAZVE7h3BYBVMhKfLeMHMgG5b0yqyPJUA6wsZiRDVw/uEJVmIJNiEFKcFFak66j4o+/9SwUDGyPjRm66XFrriQSsOM6TIl0KWBXZGsXuBmVyg4nHsJLYQ6qtrurKIN4DrGRbNGr6DJ500tOxhOFgMviZAVa6cRWwmrkkXUXSmgTJNniHYeWc0BhF7MDFKQOKIqX3AxyGv8bOwYSPu4BVrgrGasycDgx7wXX6nbYuiJ6Pq77qQrKRlyokqKatdbiNY3LP7WXOXmn+FLkk9U91hq6vniFLt6ph5UQwO1pWzepW9sWx448FfEJxOIAbGUp+zCRqy+zLvl4M8BRAqamQjJ/DoaChBUzM4LlAgI7UAKvKAKuHHYbVGGB1/Kz219T4VXTf0d16Hkji9qnYIgdYKcPqWhhWCljNxLm+OMOK1Qut8Hfv7YGd6j1mW5estL3o6z7r8zDlW/c0z98/hf4aOd7Syqiwf/5Da9mm4rRBuF2/JttAkoV45bUvY3X+SNoE46lWZ+z+KAPYrU8D1RkskpL8HDewn1SNAVZjX81gU1sFc6edpKwgDVy1TfBwS6Bz+E44vnHqrp1bgrtJjIu7OxRxjGC5xI8//BD//v/6UwGsOKHlS299Gdv1VoZnfPVLb+HXvvY1PJjNUW842a3A45MVqKA04UMWNiRBMPocZVppK8LhlsAi5QSttGFYHQOsLAjp3zMrOlnxwyav8nr7LbN9e20MKws8G3aV2H0+e4ItvPeUKshlr+vx1H/PFkttVaN+VVEhr9h6UuLy+gY/Wof495sH+PMLipnP8fDJqxJk1VGMTVHig6tr1Iszaf8jgCiAlSC0IQrqPImmJxlqBKx4l3XcuPYFKGAlRb54Isfmv89mE9RsP0rv8OY0xz/68hm+fhpgVWzxaBnhbEWALkMg679EuqU+CYXkUxl1zlZZBoNzAlb8fa6DSZjgELBK08RV8zUIZfsI2wG1JdDGrbMlMJeWwF26lWlXrJqqHphj9wnLPECa59glbAu8Q7XbYlYWOEWAcycvEJyeYPnwEVan50A0QVZAEikNYFUU3UXDzbJo9iAjn4l5H+oC8f0kfW+lHfDm+iOg3CIUIKGv1eP0q9yQkEP79GBC4kgzVjDo2D3PINI+vsxrELBy3y+tTASsjhQ7xuKX8YTuyNkHBNj7LYHOxrpWsSBygBUZVpkyrB6/9ha+JIAVGVZty8wvH2B1hZtn7yGotjIhMKhV3F+GHzjASn1sG6coABshChSw6t9/ZdTakldQX+/LPlhlTMMu4CVZR1NCbH+2n4yqMpaMYlAb3gP9/e/pRU1akxZmb5s3yKW6tehgCh3QIPlAe03uT/KbMVfs+/v3wy/0+d8vf3YFZymaEViSy4ikJXC9y/H+Rxf41n/2mw1gxVhUhiAZYBUpqcBur/SFOABOzo1wngPXRABc2MMlijTBbs38dYuADNYqx7rKBbDKSfuZTMS3krxAoIogGRkjzKE0v1UNJ7nvUjBUf2OgleR0niyOnK8TajewUm8zC0kE6jXh573S95YNYOW3BBIIkMFgbAekZjyJgGzXpP8pdtK6G87PsI4e4M8/KfAf3rvFT9M5bghYVRUy166u32mxlAJWpnPZPGcXExiQptes+lUKWNVYlnd4rX6GP/jm6/jaNMGjioBVgapIRP9LCmINYKUFssIAq2ZbVQ0juA9Y6do7bn/H7J8/VIfvtfjB8txWY9XfIS3Y2z2+2cb2vcxb/VeLC+t3yDNtQMCWAag+8fMHrNqYzJtmKIRnkkQK5CmBes/eaU+jDiWQQXvKBlQ7VqE2IpK7aAJWdCINE88Bt9w7xp5STSu9d/Y0G1vl7I3hRkoyaCdXGvfXYoigBaxacVxBuyUI05tN48ydwcOZ8Dpp2zkBq92VAFZEi43qqNeiD0yCYgdYDbUEftGAlcSRYsqYXFC7QdsCRaNnELAygERwZxUF/8IBKzlRz1GyN1wZckVBBJSkTGVXFTk1YwqkGYPgDEGVYbWYYbViBZZBt+wkJ4LegjGfJ2AldSICVtJOmgsDJk22WMwnkCFC1PkRDYEuwOHS35cCrPxql15593WMPSSGvhGd7n3wXn99WcDGAVauXWrskHuBsazbtlrWBjjWpkidKq6dSMbiKsOKgBXH5AZClRa69RHE4LhDGb/+MYe1r+BhT9DVqZNiAAAgAElEQVRV9glY0ZHLtbaAFZPdk9XUAVZthUHWwICTtOvwAzAx4o45cCzpsOfSD0wVsDYgZuzpHfj5COD1/5H3nk2SZNeV4HEPV6FTVWXpqu6uFmhIgoQgCXKX5MyYzX4Ys/0wRpt/t7a2O/Nlla3Zjg3lcoYgCYCEaDR0o1VpkTKka187974X7hEVGVnV1eAAs9lWltWVkRHuz5+499xzzj1PcrG6rpv3KSvPmISu+3Sh4z83YFVXcZvABq+PHW6S1MHe/nX0hrsiCfTDQKqLNaBn5Xt6xTbHawbT543guoTKBmTn/e76nzPBtx48amjZpJ5zLMWf40wPKzXXFpmAkQVwDeasZFHKTflWGOD7P/s5Ho5O4fZ6eHB0jHd+9jOcTCfoDoeYpZmADxQrXNrexmWyXcoKA7eFq1tb+MaXvwyPHjSs7op8oEC7HcEPffk9fb5nA1ZFSkNiBawYyxOwskE176/JsGo+VzuP7PyxcnOJCYwE4HkAK5vwNSv5CyNTChyKWKR2wipilzsTQEoCQJkGTfGN4TqBKjIKLGD14ayFfxgP8dODAoPhLm698powkQhYPToZ4/u/eB9Z1EdGiRzXqth/KGvqWcCKr7GAFTcR7RZYZSn8MELGcabnWejL9ebzCQbZCf7waoSvXdvCflBhyy/Ri+j1Phc5Iid5PCP7I0ORx+p306LPVIDQ78BrkXbPM5rPJBeWlUhDG6brlLFYer4NoDmmrPaLrwrfm8GrofkzgRI/DHlXB3MxC84Qi4RmBp8+VlWJPvlkTNbaHXS3dtDf3pFEk4CgdJoX9olp72485p6Btp1SCvzCEakIWJG5QksZmq4rw0oAKzFdbwJWGvwqjrCZoX/e+WPVCmft3+edP+ftG2sBq8XmpWHNIqJcA1xt+vznKVhsuj6J5y2eKEBro2Blnj/XEBsVBAawOhZJIBlWrxmGFcHguhBx1vl51nWcdz41f+9ZYOesXbmu2NszzDKsaD5MgICfG0+PMTq0gNVcDNeVYaWSQMnd5NZWACuaDDv0FjRSmUbUuGQxsei+pb//7PlvsG3z3Jd+vsRcfhassnG68EGlu0zNNHo2yV4dJ5s8sj1EHfOumior81B/VxvY2ItavhcbgDdLx6txhN177JUQoJKmBzI02iCDsncCVp7fxmia4v7jI3z+i19Bb7iHMOrrzwSwYuJcoOXR0oVKEHuNawArnq0EdUzuyjMwm88EsOJ3l3LyMsOU3facSroDcu+18rvQJ9BPIgM7zdY5snRXM2GyfrxVqRB4so0kFIzm87BnpvUcUna9ykubgBXHWJhVpXZ7tXNPz0ofrjCiOH+NioYeUU6JLJlIccHtbCNtX8SPHhf41gfH+HgeCGA1Y1FDwFSeSzpO+ryaCppFCmkdQhfML42zGKdwIujZ1stHuNk6wZ+8cRGveHPsVBN0abheJKgCbcbgGxk9gWCuJQJWVsTN9+L7UhLIMWoyrjmizwNYnbf/NuNXC1jZPUrlmTaPb77TJsBKn7Vdf5yHixW0ID7Uv6+AlQGrzVSvE/V/bsDK5BvMs0UqnSNvAFaWDcjJZa02BLAy3XS5J9rX2FGjlYXG40baz1klflYErDwTA6hpmqwFs1bsaBtty2I8FSxTnznZbxYMMn2lAawahloMIhqAlU3KxfuoZAtpglYF8myKIjlFPj2G5+RSHbOAlSZ1ehKm7H6zQRLYkHivnXsbEfxPgWElKLVIAml8x0FWhpUYrxvTRRsYKBWnaT726wBYmWFr0tjFzNCawVLySJN1VlVLpAkrpvS7oKY6QydqodsO0Ol0BLCySCq79DWr378qwMomnwzKlYpdYDo+wXw2QeC5CASx4ka7DrCy0/9sFP68gHMpSFiZgYt3PVO5x5DlZRlWmysImzdkC1htQIwab/DigBUNiAnmKmAVLCSBBKzUw0op7Wdf5XkJwyY5nD1YNo2BSJXla3UcaykKWRfaTa7AeHIqDCsyIMiwgkgB1Ph09fNWk41VsMp+pIR/n0ASaKXRn3T8dF/a/Ow3z3/LUDq7yr8xoViYUa97QsvzwtLgbeBur4sFC0oA48RRSeCQkkD1EJJD01Z8FxUaKwu0a//8uX9WosN/XzVF3rzeVn9qusdZxpdJSixww++bASsj+UtT0lIEvWKBKKbnoNtCEYY4zXP8p7/7Jn5y9y5a/QHmFfDk5BSF46DdH5BCg5TSsdkMbpahlWXwkxQ3dnbxuVdewb/+xjfg5xk6rgOmlvRs8z0GFC7ieC4G3rp6TEVwxcOqzOYKWBWZJreOBjP22awCVnaE7HMjOGWDUfp78N+bgNXq/rD6/82xtAHn4jWslmfTBcNKOjCJhYHpWmM617Farl5pFTLj53gyGuNDSgJPOrg783Hrxqt4/bXXJUAqXA9HcYbv/uIj3B3T14SG7Wr6KYE3gVxhWBkPK/qwyDlgO61xFLRCiTRFK2KTCmJ+mVQjheyWZehlJ/jSIMO/+twNXCe7yknQ9XJk6QwOq/ycA2kmldCyJGDFKjUb8gXwWpSoBAaM189jksMzvRmk0/eFAJee66YrnmHB52UmLDHGCmLNwDto9DXh2kyyHGmei4Qwm03RSuaI8gzdSq0EqihCe7CF4c6emLCzExVJ3VIAFPmOvq+tp1nsVrcOStJMMF9qosdEUBlWD0QWSPYLGVbKpuNENSI+67NDUGDDEXre+fPrAlh9EsDsUwGsFttnnXAsHegLwKonDKvjSSqFBQGsCpJRWNz9zQSs5pMjjI8oCSTDakUSaDvPNfZ2mdUikVIPK0nSFklYbULePG/0uXKmP9sBS1ateYjPnlHNc229z6natrD9hkTR643b11YTa2BSSnVNGaAFqBahhT7dJtNwiXElv1+Drvp29bWvBa4WDEO19BCWtIDo0p1LgO/xNMW9h4f44pe/jv7WHvywJ3uKnjeleB9ZwEpGdjGO5oIM48wyg9QsPEeZJEhnU8SzKbKYIGWBhICVWyB2KmEyt4IAET2rWgEivy1S5RbPLjaEYIIu+77myerhpTGJWOcIU6o21xbAQvZXPTOtnFJiScJFJEiYrmo292pKApsMK+7l4i9oyAccL0oSXbcSi55ZkqHV20Ha2ce7T4Bvf3CKj6YtjJ02YhZ3jJ+mgoQml11qIFbX1nR/Nt5aMr4KrgiNQxp0ELA6xZvhGH90exc33Rm2ygm6Ptm67LLIMxPC7m4J2KXnZi5m7KaJm4CglASuB6ys3+KmmOwcAtbCrsDG7qu2BJZh++xn2D1tTcy3WFME3Kwxfv26JijDuVA3ZrLglVkftoOu+dV166YZfz/7c+tLdbYk0P4+r4nyZRuHCxgqbENlWCmoqt0ECcKtAlZqJ7EsCeRlS+diE5tb2z9ZB2LArhJeYWAJ6KWs68X5IrJde3ibooBltkrTGAuc1Y2IGoCVQY/PAawYtLJTIDu5FOkY5eyYZPtF0GDpY5biSB+GVUlg08NqUSk7Y1a+LGC1KWCRcDPndn82w0pQXt2RTUZrAasFxvhSDKsamVw/AJsDrsbvNAEr+qFIpwLdcJgAxkmOOE6RJtRHc+LxdwvsbXcRBmdLAn+VHlZaXKn04KE5m9kIZ9Mx5tORbI5R6NWm688YazcW7Bnz50UAq8W5t8i6VjchMwXsBqOk3heSJG3afD/Jz15E0rR2w1tirdWVAWVdKNjJ9ZEbhlVPPKyYiFjAqlFwWHMD5yUMLwdYaWvg+qnYzc8m38qAsnJTHriT8QlODGDV7QRAzqBlPWAl82FRJbXJnnlvE6iuDcjOAJGeCUpNULDpuZ+7/l8KsOKZYCoXC2ruMgC0af3IK9dKui1YVWeSGjCYJ2UOSB1fMl4qzOMKexevCcOKUhM/CrXCKKVdDYibe2V9288P2K0Drs4b380/Z8cgyupU+lffX12Jki6OZzKstLKcEbAqycYKJSScFyUSdrdsR/jeB+/jz7/9Hfz84UMEW9tA1EEigb1HJ1bkVvOfq7lpwP00SbATRbh1YQ9fuHUTPQCv7F/E1d0dOGkKh0UkwLBY6b10NmBV5TGKLJYugRawUiaZgolqMNvwPzAJix03Mp8sMGgBq1UT9ub8Xx1vKwXka9YBVmk8EkBHQDDTQEANatUzk3sYvUhYlKIsjwUqsp0IWH00dfGfn3p4mnfx+c98DjevXcfJ4QHgRyiiHn509zF+cOcJ4lZkgPsKLePZp10C9QxtusgtFbf4Y4JUUggiLs4zTj3KWLXs5WPcxAH+x6+9hVcHAbrFBB0nRZ7OUEmV0oMjUSD9JlJNTqVYycplW5Lmgp21ZG0xqGMnJvU90S9NShg0SuDMtSqJlcYuOVl3AlgxkdK1KJZx0mKYwStfQ8lugXmsiZ4TT+GnMXoVG+04cKI2vHYHvcE2uoMtoBWKSTfPDAJW0tTBeETJdwOaac5UsS6o1fyKskuNZ2k3MTp5gPHJIwWstHejaQ5jgRW77W8u+Jy3vnUoVgD7f0ZJ4Gr8u3pGnxe/1A5GLx49qGKiPvO5VhbzxmAArJZzPw7Fw6oUwGqXgNXN10TK7fncP359ASsBQsiqMkmTZVjx38iwmhzRdH1qTNdTSaxrhpUBgvSgMyIq7e4mqpMzACu7H9ZPZNV4XX8i/i4mTrevrZ+3MnN0PjTjskZtjkwJ4UjZc9V+b6yJDYCVrsH6/LQyQEl3ZMOyRuv1+8k1LT5PiwPNFbg6f1fXX/P/xR/HAFaykzJWI3vNjwSwoofVl3/n99AbXpDGFdzDJR+RxFkBK3o4adKr46SKTPN3YxQuV8h9O0uQxzPZx9LZTD0PywwxckydAjHZnX5LzMsjP0LgBuIVyH2YXpKVyBbZAIX7pcYmPHdsbKIeViw06DqyCb7tLqzFGwW63JbKAWnmXtsdaEMTsRco1KRdmVjWZoANVfj+bHRCgI8Sd9pe06JnijgvUXW2MPF28e4TB9+9M8X9tI2JE4GnhzUc1U6Pxo958fwNzGLZQBaItV3wZP43JIGo0M9P8LnOFH/82g6uYYxBMUHPJ1mCgFUoZ0fE2IgSQgOYEbASybi2eRVQgvdri1pNkgT/fu7+d45ku1l0tj7NC3BGzuLN+6YOxwp4vNglmVuox/LyVx0RWPBS5sNCstpcsPV6+lUAVrx+65NXn/0mXmMTFzZcYdxgmlNwfyQYrICWkQQa/1Ndd+pNrk+P61XhcgtWMcYQWa8pFrK4pmxr2svwT6ObYQOw0u3G+Fzys40sUDzcZJ4ooPVCgBWRNwYp7AoogFUyhpOeStdAUsrNdmmYVnphcZps7BL4qwasNlXQOTzU/QpgxS41aySBy4CVNV23h4jUWn8NASsW7I10ISd7IcN0FiOec4NmF58AQRAhCOiZ4QmldJmOWZuuW5ngr4JhdRZgRXbVbHIqAFanzYCoYbq+2Dt0Ap8nCTpvw1tKYhu7zlkyt9XwWGjUm3WDLx5JvsBvnBeQN99q3Yb4rGW3CT613r4GsFIPKwWsmGDbYOEFLroOsdYwo17kfSxgZcHjpdBpURlUQ38GERawOpCDhoBVlWmV7dmAcVkaaCs0TYBKqhZK3fpEHlZ2/m+64/Oe7+Z0bb28sf68uiq7bm6c9yQkgJHDa91VNCsny2CfaOFNtzV+RpKWiFMHu3tXBbCiBMUCVlKZXtDXmw0j7NU9H2B1FsvqvPE9D7CysYpWrpYTBgVqGi2XlgZUx4fjkGW5JEAMlClZO5rFGBUl4ijCf/zWP+CdOx/jMM/hD7eRU44rLYx9YckywBC/LIddAVuI/BaKeIZiOka7KrDf6WA3CPDVt97Eb7/xJtoMCuIEbXpiCehkTH/PYFgRsFplWFnAitdv2z6v7rN2vVg2lb5WJWK2CMUzhz+XkHAFMG0CXnbYlhuDMNbNkcxPpaIryQAp/uaapLW4AFWOAFaUMFvAioE0AauPZy38lwMf9yYu3n7jTdy6eg2jo0MEnR6ysIfv/OJj/PIkwbzVFgN2WecmUWFitWBcmwqySACZRMq9mN7hfJ2RKUrUYK6RyFMnH+Fieh9/+odfwu1hgHY2Qs9NUGaxMg04PimLgQweU1SOkV/T8NkN1Vu0sj5RXFPqpUYASn0giGnSRF2NgC3DiuCq+F5RFsjna2SODK5ZfhHpoxS1KuTSWbHEPI6RTCcyr7w0Bi3Ww5YLr9PhQYB2bwv9rR34YRcZGwZUKgnU4FYTby2BNAB/Hp3iAcMx0nOU85isudHxA2FZudUcLugtZBnWJhltxvwbNqpN69c8pf+qputaGNKvdXvweQUD+fl5h8CZ40MZjqWPW1lwLQ+W+S5dAkuE7QFmaYnjcSIeVhawop/abwJgZRNhsjmsJJAMq+nRPcOwUg+rBWBlpSkr8aaCLJRhcS9roSJgY5Itm/+sygLrf18GftSDShM+PQuWf65z4gzLAOM9pR5Nz547ZkadUU1sgpQ6fawckL+nf9f42phC6fU1ipv2WtVg/Oz5e1ZcofuBnpmWYcW9hjlZi6brhmH1la/9AbqDPZEJqm0LwRrjeeu1kLJBhVzcesCKsmXxXaLBdDJHOpsgpeF6HAsbNS0SJCgwcQvMCd77PIdDRF4bUYvdWHvw2eU+8GWvIqOE3YutZE/8UQ27il3R2NhiYfBfqVcg/6RpKt957dx/PZ8NJjx0Oj04lUoIuVdy/07TROTd1nBdOgqaLoFiZt1SlhWBiFkyRVEmSLMpEnYN9Pp4mnXx7mNHjNePWzuYuh3lN8lZz6KEbLzKmjPFi9X8zsADhkVoGVbGdF06M5cY5if4rcEc//0rQ1wtFbDq+vQNy5F7LFwUaFOpI/5XCiwSsJIz2QBWi251RhK48Ew2flMbtvbF9Nz0mqaVQNMjy/pomuCyfoszAV5ZjSsfRcCKe8azgJXd1zk37FqxgNViuhqwbbEa1zATX45hpYwu+XwTn9r1qI3OcvjCUyIDkJYWZMctA1Zquq4NeyxgpUVus3MZD0R+BAFnDTt0nWphTZu3KOuKNg0ErRoxwNKI2mYXRgpo1kN94i8AK94PAyz+tjEKNMiZlMD4A3Z/MZ3ctDNPIoCVm43hlLECVpL4aZBuqZEErMjIaNG0jhdszFAFdRN6rWUsrT91pUK32EBXDnUJdjYnLKumrs3x4e/G3ESkCxAHk0FupB1yRBKo7USbVYg6eTKHhEjVXuLrrAPJvOV5CdXik5uVsgbDaj5PpDo6mc4FsCI6z02y1x+g24mkI4/jmC4arZZpa61sOz5vVsV1qZoDrHGrn0aXQC4o0aWbNpv0sSJgNZ1oItLtMDDXBfLsNShgtenreQCrZ7ch82xX39gmpPbZGNNI+7JnwPjnmRZLJv7NX6gD2YV8wp7L5mUCFTUIRhZG1Tlaf9XhSbMTqAlK7A+bfuWidNI2rNr2mJJAB0HUQ3+4I+tEPKykuvrs5zRXcrOCWF/TWQCHTZ7t+Ne+RTIHxUPGtpc3FSHZn9hu3gCYZmc2RHaluxa5AFbcJykJPDo6kMparxNKC3VJNKXSaWY6/24v1rASVA5gqN9mP2pWLFYrh+uSCPmMFVBDGDKN51mjHvqPi/c9Q5Zqq4tN0MhCjvz9+sBbpEXyvvZeRdIqaMvy58lYS4KuI7lMEuLcMD8TP4OV59n4KOliZMEck7SqyaMBohxXAKt54mD34nWQwUeGhh9RxkWWhwaEGuAYEMBMBhkbkWif/bUIFtYkA2aAz/xlDagb/b5XX8nzQVyLdR/S4EDPT7m2Boj17IfoIJGBlaY5nMJB1fJxHCf46OAQ92czjFst/NV3v4tH0ymcXk8kgZMkE38ryhWSeYyIXYZcmmMr8NCOAmEMVskcAUGJ0Sm2fB+//4Uv4Btf+AL6JeDHCbbDCB2yv8guXHq4Ru4gfhWsdKXKsLKSQNb0TYcZXr811mzus4v7Nx5oTR8rG8DZbors7td8DqvA1YKhtdLJVv0NCsymx6bbjRqH83kF9G0KQgHTMgJEZIRWHKNCmMdkGI/GE3w8c/EPpx28+3CG6zdfxeuvvynyhHZviFGS4z9989tIOzvCsCrEnJ5f1rPCzEcJvsm8UhYQASvKNSvGEFxbfsBWksZ8nc1rtBxZ5BWi9Bj72X38uz/+Mm5vhQiTEwy8HA47l5oq5WQyMecf+1epca0YP4mHjoeA0kFzPjMIFQ8rdkyUjpM0eY8WVX9hUNmAkUwmGg3PRqbVuQaVPoEyBpzM8QhYGYbVbE7j9Qny2RitNEbHKdFptdCOOtIVMOz20dveQ9AdaOdladhRV8hteLLwyZHzhWEWmV9mHVvAih5WIgmsASsFEoxXj3kzBfw34zXnAVYmuj1T0r00rxs7Z3MP3bD9LJKVsxL3Zvy6OvflM87XvLwEYKVMD70t3a9W42k+QwWs+pg2TNcpCaT0k13Ofj0Aq5UrNwetbdpgu00JYMWkmQyryREmAljRJ46AFdewmWcLSaB9urpfa5MfSgJ5brYkGVs+020hovm9Lk40n6lGLGd1+bPb4rrzpwE4NeMHy45ZzJn6dc/O0eVozAJIcrQqMm98q1ZBtGX/Km3aYa+1TkSX/60eO3n/pcS8nuOUJUuyGyjDipLAr3z9D9Eb7ApgRRDcsm6ENe+1kJjOe/K+zS6BZu34wsgqRJot7KrpWBhWRZoIU2qaJ5ijwMwptEOg5y4xrIadgeyfBKy4V5HRJBL8LFU5G61MbLMKn0QAnjumUyCAONYmGPY7GbA884NA5VLdiC0sFLDiOUmwSv/EwrJiki9npc+9PkIYRPBovK79DjGZjZDkMdI8QeL4GKGDe7MAP3xU4qdPC6TdK5i70QJsFM9zYfpo3EIwj/uqlbYuR3K1tY/uQ/xjTNdRYis7wteGM/x3twbYr6boFVN0fcZBOQppNFIgopRSijQaH7GYIyQcuQbjo2QapdSdlWs29aa9dbFvbXhRs0OxLXjJKc7uhE3/qXoWr3m3s9YRgVPjebf0WzYCt2blzTVUb9cL9tfK+lFWnb7HeYBVzXhs7OONiFhBMpUk6xo3nmrGdD30eEYra0pAKzavYewgnTD1dwj6iiSQNkMNfyu+K88PPYfZyI1sbbODWHksGVUyhy1gpUQmiQONTFDyWHu2GvWF9bAi20tRHhNb/4d/r10C669GBruIuA2oJK+sgQNKAcv5Ecp0irJI1ZDdeFzI5k79Oz0lxIArUA2j6QYhyZ4ZQE0MTALd+PtyIrKUBpvDVT/DPhR7D6vB8+om2Tw0SgHQGDTxuwkESbtka2e21DYoaD2oyzpf7b539td5gJNqoJ/PA2f9p5DybyvXStnj4EhlNC9wcnKKlMa8OcGnAL3eQDoL6WtyRG0CUobxYCh/fC6e6Q5g2fH6ePRaufC56dLwNWMFeMP9bw64dEPkGDDxY+WBHZHms7H8KfIEnU4oc0qJxwZYMFTlBYNhw+fXJodnvOhFugCt3uhyUzqttOl6bWx/5hA3/2J/budTFBA04UZh/FcMgMlEQUwoSaVkV68WW9jmqplfSDoKoUTz2bAyLm1y3RYCaoeFtq7Bznw2E+8yPi8mOGIVz+fruZhnCTxfOzTxi5tWzGoQK0E0VWe1XHkL8NiZqt2HF/bgtOjL4iKkRtkk6lYLXQMwasCnibwGe4uujrIxMU7mk9XuLTR0dlzeN6nO6jfjB+wUqfdUphnKOMFWu43IdXB6coSo35XNzKOclFUqzicCbELLLhH5LqajYwT07XFdJHmOo+NjnI5OsL3dQ1XOkBds8Z7KGmGbVduOlclyFHL+QdYDP4edyAiABZ6HdhQuOgXRfJubfZak0nGT48wghYAv38du0kwkGfhwDfFapkmCkkEvg2iTMGhswJtRVop0opF90waLhrFgKntJTFPsEgENvplkZimCwEO/18NoNDIFBPZ0Nn4KJhjn887SQoIszjPOXz7/ZD5H2w9wcWcb8WiEDiVNZFzkBTwC2JQZ8yBxHGH1kAXCUFP2oYqm2hoM0PNhlszQGXRFypTlPCMkMkNFvyXOQ3Zkm+WYzCGA1ZUbr2FCgH02xvbuFpJkLsmBeIawTscqjgB/puXuolq3fn1bNk+zOwzZOFLxzHOE7XCJji7DTpPyFmXSkT4741v4bAVcm1MsqtFyCabrqSynpkfW6uZhfk/yRBfZLAeiLqZRG3/9o3fxf3/n2zhmUN7uIeZ4UW4QtVF4nhRZuGf4lHklGfzAQyv0ZT0TtOIhz855KPgaB+lkjKDIseP5uL27h9/7zNv44rVb6PISshhh4MlZwPXX7rSVuRRP4TGmZYe6dC5yCtoJkqionkoK3PBMsWdk0x/CnhMimbAAg0mkJMD36K3UUrN0Mc5VPZj6gNRJmgZPao6qyQdvS6UVLJyNx4cqhys4v/g6T843+uvxbOa85LoWKnqLfl80Jy8wmUzx/qjEPxy38dOpj1Ong1Z/F2XLF8kg5XsEtpgEFDRtN92NOAA+q/z8eZrCY4Ii7bs5TikSnpFcI16kwFKcEtWD71I+QpZUJZV1Yk/h7AlueY/xR5+9jDf2++hVMXYCBwGBpziXxGnC5KrKkBVTpOlc1hW7A3Y7W9py3VdvLc5ZrsMsiXVus1JalbK2yRCgV5mYoDJAdYA4o4/lDEk8NoVG9UPkueGTKUDfK7clwBeLjuMJZfpjSfrolUYwlOb+l7tbFP8BURvBYBttsqza9JvR2EkCagHwmN/X3VQFI11IAtgtT+VBjOboYTU6fSiSwKoYqyTQAOMS6xmZ1ErgujEOW/dDhRyXO7zWTJPaMFmOdBP76vvUiPzLMYw1lrJf60Ct8wCr835+3qAs6l1L2phF+qDxNRmd0rmtwDxzcPHKK7hw6YYwYZc8SZ4zDvyk17yegaT7aH3FdQBmSi2G0WmKrjwnPRdpEuPk8CGSCWWnc2kqwU3EZBMN7xuNPGW6NuIXjQYkGN44xAsPmUXCXwM0EtEa0ywHUFkAACAASURBVOLzntPyz5tnyabom0fteu+smpmn81+Lb8/ey7mm+I1C2gJwbYTAiy5spsC1eh+8Dn5GFEWyL4tLYOXg4HiC0g3w9ue+BMfjft5Wf2F6DTdYmlb87Da6BfNdpGjAuI2EA8Zs8zkyMqtmU5RZgiJLkDoljvIUKfMOKdKyW6wrZ1rIoofnY3u4rXPcJELc03hmqWyPjCltDEPwSYAt/qF/j5E+EehnTEXGFIEoAlzMc4LQk328Fw3Vu5JFDHYHpCk8m2GwAEXGbJGLf5YftlUVQ/IH43GCe/x5mWBCE3meVV4PT/IIPzvM8aMnpXgzptEucoeFZa5VzgVbcFFSAvdxxo40Q7ei10brUENA0rOBw0ApJu8ZRYph/AT/9nYPr4dTXO46Umzxq1iKYBxLjpWwwaShjHnyIl1XybkYrht1QxOsbxa8zlsXfBa2+GVfa88cvs95puvPsqaWP1F9tGxe/axSwOY+9jObcaamqc+eUkv/spZwUWdQzavRz2D4bdYsS1kWn2iA1AsQS0LtRgG1HiBzXaZDuFH/8scaiymAJR2OuX7I2BbLBSsVrAkkGubq9ZI9Zf62kBsIOGnjOrK9KZnld8GCWkgMq1J37SYpRf/O9SDdrS1Q9h/+/f/cGD+BjpaemE6k9bInAlb59BBlOhHGlUjLHNLRLU3Sk3qFdN4TwIqAUL356zvX1FAbDFjwqr4Se2QsRrxmBEglcz2dVgZhRWrQnNQ6JEpJJ3pPwIrtqWm6TsBKksjF6DS0puZNxCPKAGbnLayzfq5mjJtbG5/93vpclEVmkFSzSBiYUzJyfHwiE0Q2VOkYFCxVAKiBt5RTS7QQVNXQAMWbxVyfUnF1QlvkVbuknR06ngdYqYGgBm68jjLPMJ9PpPKbZzF6PTKsqIHmHepn28OWn72oEJ4xSOceuC8CWK18hsxfc+vGw/BZcqidf4s5Y2a5UQoRSBHAiuVK1uSls5Ir3jQEo06nE5QtB0mRYca25WkqHTzl8DBNjeVZsN7uuPKHoJUAVnCxNdwSkCiexRifjFDkGfrdHnrtjgAnszyWpL0TtSUh5PsfnZ7gcHyKOTcLymkk2yBLsgO/PYAbdDUhowkm5SmyPM2zMZUUu/3QZ0f1zZahZJIEYaTIuSv3wb3D4Z+WspAyYQm6yBlJ0IeFoWScwktTXN3Zwc1L+2iHHjKjjw9KtpHnceyJZCoXIJmAVYVkOoLPSn5FE+ESR6enODg6QLfPTiYxxtMTHBweSav7OM0EkLFGmQScpCUyHzZBsbJEt93GpYt72L9wEd2oI/fPwEifY4p2GKHNAIzsEZHVkMWihwyfqT3UpmmKb7/zA2Suq/e7KHSbzjFwxexYutMQUJKfNwwIQcAoRJoQCALaBlwjYMX1EoUB5vO5tqU1lXQGEezcas1CRQREsG1By6tQpCmilof97S185pVX0SNgJQlxLvOTgQ3nJ+9ZLPl571Up3cRE405qepJgnswR9iK4fE4lA7xEE4I8k3bHbZ9goIMkrTCJXfSGl3Dp2mtw/ACTeCxyFUqEuAN5ZJQY1quMQ4vPhIEb2XVnB+0i6W4EDXwmBPEODg5wcnqKrMhx89ZNXL16VQ5RJvsijRLpmmr4baON+n3sMzAMK3kmjaYQlp28tK+vnq16zRkLPa6PIq6Q+W08abn4s3d/iD/70Q8xI3jqh7JGWjTPDkPkniPgKhkCXOdlkup+HtLTSs8ApXbnEkjQ9D1lNyQxyi5xOWzjt2+9it99/S1cGwzQIqBI0JGyuoLBH5cy520uXVoJWBXpHGWmc8wCVlq8IEhJuV1dyLBBD79bdsNq0GUDTM4fKxnUKqBlZpv003q8GK8JgsScL1oF5P3liOcjNYIvGJwyBvIRhG01gzZJiwBWht2dikQjV8DqtMK3Rl28Ow7wtNVHObiIvMXulAVaOY3wC2FK0YS9sh2ieN+UYRaVsM6YiESei4jXTkP5lou85YEzvcgIwAcKUHGvlkCeq8eR3+8mB/hM7xi/9/oObux0BLDaDVsIuEYTMgh8nM4mYCewrJihKHlNTLgjtMM+Avqf+Fqp5r/ToJ2AuQBWDDLNucxksM39PWBCxZiswjwlSD8Vs145V0v15uG1MpHiH67rVAoYZGiPMZ2MkM0JXqZoUe5RANfbA/hkp7fb8PtDRFu78No9iaEEyBQvFGk1bdhhNthWOawCvNxbXQGGfYLmlASePsL45CHKfKJdAk2i9WkDVnX8qXNOJf7LlFKDPT/D8LZR6Xks/02x4SpIsBqvngfunPfzTZ+9pE+Q5/TsPirxLYsFXoixAFYu9q+8gouXb8lZSm+S5wEO14FNLxoznwVYWea9vXqbNNn4nmeSKvfVMJq2Jlka4/TwIeKpAlYsQhEUNZH0ArASnyrNphYMBd3JTcy+iYHbYEjYa1+6h08MWNmRs7nZ2SO52uV3+TpqBo2NSVb36vPmV/PorQFXjfXEA4e5iVlAypBsZpjqw8T1H4Sh7MvMEekz+PRoJCDpm29/Ea4fKWDVUsBKSzw6X8nYEeBZmkbouVwwLKDKWEzNXVRJimoWI59ORS5PUJ/spdStcMTiKCszhk1N1Q9jHFqh8Fzt9/v63E07TQGWCjJZtYtfxb1JJHsqf/KY5zL2ls7sDmbxTF7HYoUCXIz/eL/Kko68rgQzHAOJy+hhRa8tekcSHOJ1sbjjh+JxyWKCSLYNoDCLJ+LwN0eAozLEh2MHPz8q8MtTF0/SAJnXR+koKUF1E0ZWznnL+EAYQpTq+VLsFcmGIC3aNCQg8KbIrInxWQjh2ZthN3mKf/tqF6/5U+z1XOkQ6COGS4Y3wSjJz1jYtnu+2THFA8yy0jXv+aSAFeOHplWAvm9d0P10ACsD4JjrbBbg7OetB6xWummuWabrFUJnAValAauU+c/roM8kv1b3RrsXim+l2ddtMaZ5zbYLt937bfGQYClfxxibgBWBVsaU0oXZzA1BThqxtbKm9CYXY2SBfunarMxD7R6sje5YthamlYW6LLBv/Ko1jjVSRcaBnw5gxU49CVquAlZiSCfJty+eHDVgpfITrVZocKAmeasMK/tk6we3DF7JI1K4S8CalwOsrLG0AlZ+A7DSZFu/FtihPhCzYS4OtDPOjPMYVi8LWGlrXduVQseRk242jzGbzTGdztDudNHr9SW5UD9VVqKVXjtPYtmYSVEV7TWrtYLeW7ydh44rG7/ciwGsFIDQcdkEWG0OShhsG9jSmDJrdX+G6fQUaTJDvx8pkCGghkXm9eD7NACrBRr9otGTmRJiUsujwGC6q8Fbo7Cgs2hF2kXeiNVTi77X8wQMYFI6zzLcf/xAE4wsxZjdTdJYQAvSoUULbAAxqU4bE0tuMlqHcjDo9QVAYVI/PR1jPhoLK2p/dw/bOzsYxxO0u20M+2TeRZjGczw6fIo7jx/i6ekJHLJMyLLiumDQEA3g+h1ULfpXkQ2hgLHMC61RqdmkmRm8H2vIZ0FOCQ8Mw4oNAQgkUZYqlQMm3cbXhOtyPtcOah6TmbxAuypxa/8CPnv7NVy9sCeVUpo68uAVwMrxxCCZnjNMxDwQRJoLE4Ydr9jP9Hh0io/ufIQcKeJyIrRqBaxOME8UsOC6FrNWJunU4fNB8v+rEoN+DzevX8eNK1dwYbgNr3KFwUCPP7IsfDLZPF+kOezIJmwjIx1gxYAsB97zKI7x//zNf0ZCLz1WywjimaTdJ0BBIImf6bXg+tSEkwVlDkHTzt2jOXeqn0MgjSwrAlYEJiWQa3hsiYcA2RtM+I2HVBIz8KqQ8LqEOenBIYsDwG6vjz/6+tcxbHfQojQooXyL7afVrJX3yOolP5OAG1kbru/DCwOcjkd49OQxUgJVBBZS7cbok15c5Oh4PvYGQ3Q4v3ICsiG8aAfbF65Lx7GKnW/YnY6sLGFeUL5mujJxzvvKUmN0u6lLmIBpQv028u6qAmVWT58+FabdBx9+hOs3ruPWrVsYDocCWlnpJ+cok3iO4zqwyr5nfT40Ja2rQcezgBVfwXEJwzZ4q6kX4iPOie9/D3//0QfIOx2R3vKgJwDj+B4Sh6BrKucmAasqV08Mh/I+BuqG6i50bqFsq4eS51TwswztNMUr2zv4yu038PalS9gPPPRkcuv+SmCXbAOCEn6LbKYYeRKLPJs/EkBLAA6tbXP+NceX/9b8f8tws0GSnJ1i1q4MXWvAboFOG4g1z3QxU3eAkJVmryXrKkliYeCye55cUcFzj8UxH2HU0bPO7LcWsOLcbQJWvzwp8Z3JQACrR+gg7+2i8CI5/3wyerinkXHFGcA4g4OezoAsQcd1MQw9bHc9dFoOQtPpKXUcTPMCB9M5TqaJsFKzykNBhqiApzlAg/w8w245wtculfji1TYu9zy0yxg7kYeQwHairLDD0QlKFgGrBGWlrES/FSLye1Jxb/kEehT5J/uT4DWDeAGsyKRKyVLuLLoAy3oo6RlHQHmKODEMK3pOUU7ZIrtApScCWOWZrOuJyPRHSMj4ShIxk4+KEtfbQ4Q8a4IIYW+IaLiDoNuHQ1Ya9y/LCObebirDi4jKGBDL3Ci0xTvTPAJWZFeRZYViakzXlRnwqwasbBG1uan8KgGrVYDqvHhxNUw5D1DYFNY8D2ClxuLrAas01/3lNwmwUnY0GVZzAayS2ePnAqys7wpvVlni5q6fE7Cq53ydYGr6XlsCvHgIej5gtczwWmV8NGPvZabhOoBt3fWtJqi2+G7BqfMAK4kVpbASGCasJ8y9g+MxvKiH229+Dq4wrKIFw0qyL8PcsO6jLWPRxFiZ+57A9YyTOcYErOaxMKxYvBFAiHmGC0xcBwXjK5MP6Xeet5oPMSZWMM/kP+yMxjPWdMoFCLKZQrPEDlYOqCV2KTBLgdCykku0PJ5/CnK1EBheqYJ3TNAJbhW03CHDmjkZJVVkVkmXQFVDtAzgM56O4bS7mDhtfHia48dPE/Bce5iEGFURcpED8jdqr1HJ7IyVBs96KeoxltNIR+JcFqwY6/Isks6xBqRlbs+CVlmm2EkP8adv7eKWN8N2G+i0MgRIDGClDCsSVZqAFc8qSzpgHGEVML8KwErTkpph2GQRyrwzaqRN6852Kmx6YX26gNXq7rlKzlnsHAaIq1le2khF72/pHFhldZk9q7kHrd6PBeVtnLZ4X7F6UunmArCypJUGYLUYEyFT1GiNVaDZnEokxCZWktXJuMiiKQtykS0YkTmu4KfMO+aJLwdY5Sjnx8KwotdFE7DSyeFJhxFXqJLKsJJF0TAAI0JYA1aKAliGlQyw6RIlf12Qc+sUgRrf1QfWfHjnMaxkUlekoVqGFZHyULowUUIgyfYKnVUDGHsTmw/s8wIQ2+526SEv0bM3H2NMqFT/XFe5Odkm05lUkRm4t9sasBLZpFxHAnhDAU4ozSGCz0SVwSKZFPTBEBNbbcNKeVMYBggJajWow1JEkcTleUKWdfehLAY5DPQpCprK6hcBq9l0hOGwI4CV5t2GxSAPRd/vvKE6j2H1UgHfWZLAxq3K3D7jdXI8UAoojBE59ZA7wGg2FRbQ6WSMp0eHAlTQi4WMlSRPBdShJNOaO/L36yTbHC5WxlSUwrra6W9hu9vH/HSMk4NDDDs93Lh+DYVbIggDbG9tod3piNzo6ekxPn78AHcePwJCdhgh48sD/DacsC/fS/q6MMkxgJVdmwJbSRCiNR2VFWrRRoIBq4c2TLmMvjKG7qkP2XifGO5lSeZZVohfyk67jb1OiEvDAW5c3MOF4RB5kihgxQRTPrMlgJVUi4TNE0tViROFJpDsanV4cozvfv+f8OjwIab5hPwFkQqRIcRlLd3FRNqmdG9eM2VArMBWuYJD28Mt7G1t4dJwB10/wO72jgBGlAqx6sAZLeCV58k6siAVAxcG+QSNDqdT/NV3votEGFaloaWrzFkYcq6LPMtFskkPBYKUYupsqmscZM4fMd52W+h22sKq4iZP3wQeMASiBQQ01Vx+LpN2AlYKxruyJzCw4vOhBJL34JcltsI2vv7FLwlw1SYwkWnFT9opV2R3+dp1jgy+qgTtT93Ql0bbjw+e4v7DBxhNRwKyzkViVqFD7wZU2On2cO3iPi5ubSFLyajrIHM6KNweot4Qw+0hOp0IHqveZDrxwfDsJMOGC4eJOgOtcwArC+DzTgUkoayMRu9sb51m+MUv3sPxyanc+7Vr13D50iVhJXEqssqqB2YNPtUm8DqnbZc8PcQaBRYjcV/eX5oMBn0mWZVJp6A0LpEFbfz89BT/17e+he89eoCq15MutlJdDUJhWs7EKJa8ZcpUeZ0KNAgQLuaZSp+2lRZCoCw2RIEna6QaT9ApCty+uI+3LlzEv/j859AW+SAZWw46gQdy6AjKVAW7F6bIRIqm7CuuB+lNxTktTFwGTbqHrZME6h5t2b919dMCVhI4SgKglXYNZurX8z3V56oSBqEFZGfs9JTM4XmGwk4PMHaR8kMBrPhcKKvmg2wCVpznlmH1y5MK351t4YdjHw/KNrLuDnKe/az4m4INGVaZAWhZVXbSKTpVjku9Di4P2rh9eQuRU8KrCEI7mJMVGyd4eHKCx6dTjFMXo9xF4nWAMNSuPPMJoiLGVT/Gv3xzG7e3gC2fErsYW5GPgEytXPdQMl2FmVUlAvhyXyD7qU3Ait+jQIE0Aay0W6L8YSLcckQuEkYRog4ZCuofwTEnQ4C+Z+PZifB0afxLUJgV/JBj6KsHGMFRnjnT+RQc87lpB08PmCDLcb07RCTjHolZfbu/JYBVq91B2SKzkhVJglVGGiCSPhtg8+y3xSdXDeSNJJDsqvHpI2DRJbAGrCQStF2sNodHG39qwalFUcmwNdbFFVYS2CzO2dTiZRhW6+K+82LG5k29VPzS5FSdwbBSgNATlst4XookkAyrC5dugoCVnEnP8QxWGQDP8SvPvGTdewj7xeQF9jna0vIqw0rWiWFYWcAqnT/ZCFipgkIZVjZElULQYtI8nySwmaMswKB/RsBq3ecL8GMANxnHRjDdLDBselaaBtWDY3M3u7akYLIo9q8yrOpEmzEXJd3ME+M0F8CqO9zFrVffguMpw4rEB8kVDEq2xOgw/lUS5whoZQAadqBLEhSzObLZXAqcaa6WF1nLQRp4qEz+o95TWsi3fkp2z2xK1aW4ws9gLCfKAJPDiAyQ+SirOgpYsUBo/YGEBCC2FzVhwxX2k3Y+5ZgzPlQ2izK4JF7hGc98VIpnWlAjiMR7pa0EO9o+Slp49+EE7z6Z4+6shZOqjRiB+F1K7GNsVEQ9IJ9nPKuZv5FhJuonBr2ZFAnJkvIp+245ELdEKmBkEhG4YH44Rz8+xL/74nVca83QDwq0XQWslK/Pe1HG8ypgJQCILWzbhiQNJdTqXNw0/2wHUBt7rBbGftWAFa9tFfxpAlqb88/akH2xudhNZummLchdy/vsGK0CVkvFVeadfMy2M6/xo7VgnQBARgZcr6U69pJ7o0zXNDmwVhAaXyqQpfo087WoydZgvq5/w+YwE1/OS5m/LMRbBl4TiDMFVBZg7efLeis+BcAqPkGVTmQSs3tgy2GAX8ub6AMhflA0h5XuBvbINx4B1im/icot4vqVKvWaUnpzotpxexHAShF+XhP9LtTDCm4Ah9dq/bHM9SyZjEtwrQn28xzY5x3QnxiwomxRNLaaDFgJDNlV48kUu7t7C18QCbCEpESZkrayZgcle5gxyU2TBPTEIUODCW+7zWprgHa7LaAV2SOWPsyKvJgOvsQI8Fq0g5GavBOU4ntOJycYj46xtdVdAqxkmsi96og2OlCvHeJfKWC1KglcA92pSfjypclzMHOK7BiCGQ69jhzgJJ7h0eEBHj59LIwf3mBAhpRHYIFdnVJZ//x/OVxNi3QrOZO9QJJApYLKhpPluDDcwStXriNyWjh48AiToxMFXva2BdTY293FYDgUMGCSxbjz5DHeu3cHpS81E+ROgMprA0EP8DvIabzOFEcMILkUNHxXwEq7VBLUIAinqYYGRGp+rhuSJtjqtUYgxXaY0M4z7C4CRDQBznMMAg839nbw2qWLuNDvICIbhEE2facqJoxMuhiocB0T2GFgU6LKyCAkyOEgKStEW1t48PQJ/vKv/xwf3HkfhZfDDcw6ln3VVe86sqVySuBIiab8TVmG9AXi2iAgxWsb+iF2+wO8cvMmrly6jIjBD1kQvDbDuJKtWSSJJtFv0Wg8wcPjU/y/33sHMQGyloNSvKp0g5eqlpk34vdjPIoMtVBZkrKYyU7gunEErOIfBZ4zoZfzc+15QVCA3lM0DZVASg4yysH475mAXgJC0R+pLLHT7uJLb7yJ/cEQvSDSg08AAHYOqxCQAm8qpHOUGOcJnk5O8eDpYwFax9MJ+sM+knQuMl/GRR2C366DnV4PN/f3cX2PLLkKSdnBNA/w6GiO01mG/SuX8dYbb2AYhXItHvNeAcoU2CskjnPFlmETw0oOZWvy2KCLa8eYFuIkx89+9nPcu3cPW8OBMK0u7O4iCClBtGwhTX0sfdt+F28rCQitR4MGo5LfmPVdU74XGc5iM5AV01JAaj7JgE4fPzo4wP/+zW/ix8eHyKM2HEdlgfSxSGgSK9VNArAKaLJrkFbajM7fdMsTnwvjvaEAt7aXLuczVNOJGLHf6Pbwp3/wh9hyHPTCUJ4LpXB+WSB0KxB6RJkYwCqVNuKURijYqWPCa+D8k73YBD92z12VmVi6OZ8Hx1/klqK0NW2VZT7qddvAU2SFpsrGuU0JdZYmmIkv3xwB8Rox5+f4aktyAlbinykawWXAaplhVeH78S5+OPLwoGgj7Wwjo4SBgJUJxLiXpFIg0U59AyfFfsfDq7tbuD5sY9hKEIlBPS0EKEcG4rLA4WyKp9MUv3h8gofzCjO3C3T74v2BySH2nARvDh38q89ewSU/Qc/NEZQJegFZTlyTEKbthPKVKkPObqbClGuhzQ5WXkfYUAELAIZhJT5Whj0pSmrPRcKGE2EgHmfWA0/iI5EGZxgnp7o7C2BFObmnHois5rdaYEGLslkBnROu45mw21hUaqUZ9tkCviCgHyAMO2h3Bwj7fbS6XVRBgMQAVraFvV0FZEAoq89YY1bcryF+YPSwGhsPqxqwqrsEKoiyynk/L8J69udaeGwy/O3abUgUmnGpkSs0gRE99ZpA9Ce4jqXYt36v5wGuPn3Aahn2qQGrdkMSeOs3BrBqMqVtAxZKAi1glcVPNwJWUrwywJLNJTUvM7DYOR62ds9bl5tou/lPXu61vJdN4fcq8LQM+tXSok8CVi0H4DXRQEFEXVs8M+p8dh1gpZ673OfJtqdn6TROcXg8xvbeZVy9eVv8Uj2fBXdjNt6Ip8X0WcAYBX1s/zIxjSf4E89YnUIxnyOdq6VGyuIabSe4d3ZCGoUuAVRyNpk/9lyzBf7mcyTQbwErjQEYt2oKb5UjnH/CeBU5IAEHy3pXggEZU/bMk0KvkQVqYxMFrJTdpWCVMqMUtKNRSuWHOM49vHec4QcPxvjpcY7DMsTc0YIyN1htCqKKGQWrbEGXk68gTVqnEq0A8gRumaKNEh23wrAdIHTZfTiARw9CIRRQVjlFe3aIf/O5q7jozNBupQJWBSAzW1mDzP2pshKpvwGWLcOqBqyWPZxtrPY8e5/NW5vPprnemsVKjclqn7ZPi2Flr8HGmcseVrX31fpTgQozARLMwWNLIM1X1//WjGWbgNUSSGWAwEWBxeRa9pRqglWy/QiGYX3sbAOJOv6SWM6qqiTGZKxmi6IyA2tA2nyWEFnMLWlXT71HhXr0uyxZAqE+vT7VH80+n+Yc4Gc158pLM6zymZquiySQsh4GuYtugbrAFl0CDR1MB97K1/RmlgEbfWALsqzd/dY8dZkg5iGtOxTs+64uANnIDZWOgFVJHTEBKzcwf5RhZYOj5cPK+hzooG8CrJ534X1SwMpWSKwxnE0a6F8Vxwl29y4skm87zpwwUoUl+4ZylKKUIDRh62qaQEvrX30+uzvbwjgg24BsET1+bKWcf9/MsNp4/1IVYdJDYzvbEUyPncn4GCfHB0uAlUgCJbjWiS8A3Tmx4q8SsJKrMPvNCrQqoySXJhriFa8r80PZ1NnWnebDroNRGuPh8SHuHTzBk8MDkQBSpkR2XESmEruI0DCSwJ6JAyjLWlQkhP3AjzQAptCceHBX6PoRru5exI39ywhKB4/u3sfdjz9Cv0e/lxb2L17E3oUL8Nuh+LDcPzzATz98Hwm7uIFaYx+l1xGGVeV31euFSY7xZzH7njFbLCXZohw4J5gqoK5KQgigNOeQNUVmpzS13dG20QL6VEDbcdF1gYHn4ubFXbx14youDrpAqvNUPL/kQFZYjICVYv7moC4zMSam7G7Ked3r4eOH9/FXf/1nuPvgDvxuC46n+w9BHDlcTdV4Ub0gNdt1JVmWBMuwWHh99EbY6nZx8/oNXLt0CR2f7AcfPQItwgBS/zUe9k3Aajaf4e7TQ/yXd3+ClH47lFaI+bopU5ikUkzfKUkk60fkF7bDnt5lKKaWuiYIQBKYEN8Gc7CIaaFpPcv7Y8JO0IqANUOFlICmMDro4aEyM/pLDcMQV7Z28MrFS7gwGKBH0EQqfS15pvw9AUx5Oa6DCQo8Oj3Cz+58iA/u3xGPnCgKcenKvlQL4/lEwL6QhqMABu0Il7e28drlSyIHStBF6vRw/yjGL+88wtbuBfz+7/0uBgS46MfF4NfQySmdzEQDIPXGhUZ/XVDA+yK9n9I1jj+ZJbYqxzbUlOMdHZ3gzp07GI9HuLC3i1deuSVSgMlkLHufBgTWI6PZlVTciOqAXHBPPds0QFpnullvWLJW6brmh5iOEzi9Ib7/8CH+t7/9W9xNE6BH/wz1xuAuO81STCs+T62MC0gZ0SRdO7gIA068WGgZpEG3H4Uij0hS0qrxMgAAIABJREFUlfWxauqkCfwix27Lw+uDId66dBmff/MtXNnZBmZTIJ6h65SI2AAhnUgnWRakBCQn8Kr96mS9ifCWe5hhsPH7aldAO0DNYNICVppsELRSOfGCYWXOZmEZcg5XpZw/ZDuSAcyzisa09DeXoKbgmHgCVvEPx4fznO/K8816WBEYrz2sgO/Nd/DDkY8HRbQArLh/co5KNz8yp6RjboZWmeByG3jjwgC39wa41G4hO32sr60ICFGa6QoTbl5kOMkr/OTxCL84muMwD4DeAE4RI5ge4o0+8NtXB/jtq0NsOXO0QSPzHIGr4DjfizJbvhfvn/JHh4xJ3qMbInBCkSKX0xlcs88LU03WNdlVlHm4cAh0k4Ulsl2a+CozTqImp0RczOVwcksHrZKSPAJg2pWT84jSQgKUaZEJ04qMK8pY+Xc3S9HJCkQlAT4PkadgIQErb9CH24kw1zK77BOStMh5yfmjoKc0LZD5q25Sy4DVQzjV3EgC7brT9UPvGrPKPnG5rAlY6Xqt12bdbKYZYJhoz4BcNlR/WcBq9bNfJBZ8ecCq3qwkhllovExgI74klAQawCp1sH+VHlbKsPp1lwSeBVjRdoKSwDw5eC7AyhYCLcBpGxCd13SpGX+uMsRMGPuJ5+/zAlbyWBsyofrvywyrZv5kga5z8xfTdERfV8uBdFYZD6sFw6oGiOvPUtYI74Us9zDqYjSNcXQyxf6Vm9i/fEOtKFqRMKzsmteKtXak1xxN/YZV7saYtxCQJh2dSKyYC9CeIGbBjpJrevmxkNOmmkYLKNYLiYx2KRKK6qQ2pV/E2ebepNlHlZlcyTJJeB211QmvjTEHfQXJKxJ7CWuvIk1LjAezKdKI35XxoJSipGlMJsAWfabUNVTPB3iYOwHuTQr86PEcPzlIcDfxMXbbKIS5pREGC7rCsDIntjZRYpMffWbyv8LSpTfhHL1WhZ2whWHYwl6/i7angJXaBbDZyAzpfIIgPsbvXh9iCxMEiOFXCXwCVtzEBbDi/eozk/xAtn7tWGeLJ9Y0vJmnL4+znSlnf7dAh52zTcbTPwfDqrm2XhywWr2vRia5gnusA6xo/VCvb3MiWR8o+YGCpFYZwHUj8dISo93YawgT2kBQ5jL03jSPVGmg+qOKl5V0DTRd/BYMOYPbmGNF8QiuB81LTVpjCCeOyHyVQajMel2DuhZ19irWsNiPXloSGJ+iSMYo8xguASsartEDw7B9SPFsAlYLcIebijHcrivUZjuyDAyZ6ZsmrDKKXgaw0gnNqrECVuJh1ZAErgOs5HpNZW0TWLUaiGy6kxcJUur3Mcg1N+uCm4Ch3xvDYEp9mHhx47B6XUGdjTEv/51VYUqhaM7MJICvo7mtyIto1tqOJIAWoIHPRdhcohQ3nZp0Gzzr6zzAylZXmHAxMBdCiMPuT0c4PnqK4aCjXQKN4e+vG2B11t0b2EEBo8bwNDsJcuaJuToqnMRzPDg+wN3Dx3h8ciyeVfyiefeg2xUfKo6ReLdIRy+DSNOvimtAB07iTXm+lnUnTByaUgL9QEGri1s7KOIUo6NDjI4O5BDa3t7G3t4eom4HUb+H4/kUP/vwQxxxXlSUKgYoaRAZ9IGwZxhWBEb0UBWvJJ5nAlSpYbwCVqYvidkM6VsjJuBGOsjEl7LANMlR5lrpZx8UMsHCqsTFXg/7/S62gha2Ix9Xd7ew3YmEuix7DDvc6QqW71pB0uRHmQeZ+CpNigKPxhPMXRcf3b+L7/zj3yHNpoBLyZ0aAst6YOIt/mDqC8f1wGnPZFkYVtL+Vb2tQtdDmbAiBQx7PWz1euJlM+x0cOXCRewM+hIoELgSLyuyFk07ZvooffjwMb734R0kBCSERa6AFZNt7mrWAFgaCyyo9cr0UVK3g9ALhOnExI/XaZslkOXKzyLASaCQ84KBEFknBK3E4JPDwyojwRwjKWL4RObY9d09vHHtBgYtX7oy0qeGc1lMtitHqOjUiJG1xeT80fgEHzy6jztPH+F0PhVPJQZjO1sDeBzbdI48jRHQcNR1EFHi2WnjrWvXEPodzMs2EO1igja+95P3Mc0KfPV3vooru7voAOg7LiKhN0u4g8wxz4qQyQbTdQHETTBqD/Y6oNHAjZLo0WiMg4OnInu+fPmysA7Ho5EA9fX+Vpto2qoR5+siIFOinpEImLNssTHaTWD5QGPnxCjqYDpJUfUG+PbHH+P/+ObfYtLpoHvhImYzNtt2MUsTjOI5pnRho6xSWFUVQgGsVOuvf8h71C58vC8/pNccxIOIrJgupd285DRFyA5wj5/ijctX8NUvfBGvX76CdpmjV5XYCT0BUZBNUKRTlfzTJovz2ABWElgahp+swTUMqyYD+izAqirsuJoKqEELbGFLjTe5BIQzKgwrJgAsjNH7jgahBKxc15fOeQRNeK6QHWQBcXb/FNaVGLaXIpf/YOTg26M+3qUksGgj7+0gbQWyFrhuyd7LySIl4zJPEJZzvLrl44tXd3GrH6BdxEA6FSC3KOjlZdYmGZ1uCdqF300cfO/uIT4clUC7g7CYYZAe43evdvDHb9/EVjVHp4wROAUCnnOUmZA1bYBhDrowjykHLAmkkXFKeoADNy2RnpzC5/Pn3mXaTgvUQJ88suq6EdxuBCcKkDncm23DFGVeppQ5MnGirI+gUVaiSguUbCAhnQa1CQYZWxkKJGWGuEgR55QcZ3DmM+kW2C4cAdOikF5WffhbAzjdjvh/MZlsCYNrQacSyaJ0FpU9VZRaIm1dSAKFYfUQLk18xXTdcif0ZJUw2iS658VgZ8Ym9gcNyX6dOOkP666B9qQ38JQN6D8FhpW9jHUx4HmAwcsBVja8rsd0aaxkP7Om65QEFpinLvav3hLA6jfBdH0VsGJTH8uwOjl4gCI93AhY2Y7BNg8RRoRhl8q+/xwMK3vuLKbbAjzQ/OaTzt8XAazWX4MpfDSA2mfPyM0VYdvMZcF3NO9lAV/d//UONf9ehne5C8h+V9CzshTA6nQyx/HpDFdv3MbuhSsiCWx5DcDKDJhwmUyRVrUZxuNSAJpSfE1njG8JWMVzsbuY04vT85DRW4n7Y0BSxbLUynr68ju7Ber5vkyq0KCeSDsbjOndCXmATC8DWPExUz1A6wGCZfwNxkRhFJhGWYyn6vHR4ooWHZi7SWe0PJdim3hX0TeWzSwqD0mpRuv3Rhk+OM3ws4MUd+YtHKKDlF0BOe68ZhaaDLtK903rXGf/rg/GZUGmiPnb2Gt7uLbVxYVuhEHkSUGGcbsnyAdjjARlOoefnOLNXR/dcoJWNUOrjOHzHFsCrFTBo8UK4/FpGNqq9lGG3csAVk0mtxAfGr5Vzf3RAiLLc3zz/D7Pw4rv2QR3bbxjP2O16cHS/mpkrM9ewTr6g4LOluhj56PI8xaAtIJLCwWAkdHp+tN9S3L3RfM0gofqKSVjKA3WDMBk5rS9H3l2ghsoWCVWGcK0UruGxRmmutEVebGuj2XAir/D3JVdx9WqQArgJveSz2VcZboo2sZdL82wYkBLDyuas1L36lSqv5WkioMgC40dxmyXQPt4uEloh7j1gJUZhg0bOt/JJr/rKwh11Wwdw4qfLEG06RJISSC7BEK6BAbSjnoJsDJmf/pwbA1haQq+8P+sY4CdF6TUH2ISc0O3Ef8SMdrlBNCEm5ulTG7TZtUm4aKrZjevvFSD75lWILgx9Xs97O7soNfrIo7VsFrbt2slXye9bn2ao3xCwMpoleymIN3NtCGaAFZHh0+WACsCWcL8MnPm14FhZatkzVGwnlVKCKsBKwtW2fyaSUAuJr0Znpwe44OH9/HR04c4mU+lI1i320UWxxh2e+hGbfGZYbKmlStXkkd6HLHKqWtNKcAEESxgJZ242L0tK+DkNBN2MIi6uLq/jyt7e7j7/s+RTCcCiA0GA3R6XexcvCCU6ffu3MG9w6NlwCoaorQMK8rvCJ4taM7Sb0qSInqX0PuFQQQrOdIJwhpbWoN9gltSgSqQJTkc+vVUroBVHcdFu6rwhddewWuX97Hb9uEmMaKWAh70kuKcVn8Z2Q5lXNS7yrIEKknS3SDAYZrjw6cHOEpTvH/3Q7z38x+h3w+QxiMEvoIWyoAiHKKdKAWYooG68XCTjnZxIj4IXFOh5yEKIsSzqRg0R5TTwMGl3R28+epruHHpMir6WIlBOZPeVNhZDIQm4zHev/8AP/j4HmLS4YVro6AVP1PYJDRBZoc+0xaeE18OIwGstCskk+ooUG8fPZRoQq4SJvFD0ExwwSATSaC0ZNbPYydI8epjkJSkcIsKgzDCWzdu4gu3X0eYl+iSxScdEAnusbMiux2WKMh+aTl4eHyEn3z4S/zi3keYFhnag54ES7PpBBd3ttFt0xcrRZbMENCg2msJ02rgefjszRvoRgOc0JO9s4eyewHf/P6P8fOP7+P262/hD77yVfRcF9vclyjLNMT/XAArfc4LVsCa3ZfsqoURuZEHWtm0nD1iNO/LOcC9jmMtRquk8mfcO+uA8tkzRtkhGtAaoEqXoJHI2oTXBAyNc8NeKltYd7t9TGYZyk4f33zvPfyff/93aO3v48LNW3j88Il4QYxmMxzPJ5jTL4kBLw/zvEQQtVUSTnCG7bsLBZCFVeYH2inJ96VbUZYk2Op10WbnwHgKcF+IEwRFhf3+AJcHA1wIQrx2YRe393ew7QNhlaBiJ7mCZ4NKkS3DSs4pAazO7hLYPMuaweRCEmjky5aebqvcukeaIEskr7r3S4twsitl3+F6oL9TIexMVnMJWPEP3y9OUwl4pNLLbp8EgSQhKKUZyfunwN8fd/Du2BPTdXpYpS6bJxCsIgAkmnkZv7JIEOUzvLUX4cs39nDFr1CMDwVgURDXF8CdFUdKkBmHxV6AQ6+Hv3/vHn78ZALXD9ApptjHCH9yexv/w1fexvjRPQRlJvuauOWIwbyDiiC2qUgqoFQJGB6WLpCUyKbsfJWiGk+FESnBJHWEVgJLlqjfQhX58PoduP02Cs8V0IoDKfw8rmNW1dltlOwq3ndSII8TZHEi54YkPWR8kelFgMspMK9yzOhjUqYouabZ8TOv0GahwQ8RdLvwtwdwe2TiMqZSwEoKJ6ZQIR5bNEUWyQq7Hek1EZsX03XTJbBlACvxITRfNul6WcDKBvqLzoA2MdVIR4PopWS+XseLKLYZALxw9Lf8C/91AKsmU+3Z1InMxIoqCd8yrAhY0cPqujCspBjyHPd9Vnz+HL9aP/c1LCGJbU1CZq/ewiMCjTSapwhDwABWlmH1PICVSQNN/PvfFmAl9gsrX7awYEkHm56RAlZmxBdrxXQJXDCszBlp19WidqMJtABWZG2nBaJ2H6djZVjdfPUNbO1ehkuwSgArtZThHme7k5O5LgzxBmDFoiItIghYTQ6eoEpj6QzIJkYxvUzZEMcPwa4iLVI/Tbyn57j6wzLuYkxFdYP8u5VP2f+Rf+W+awwvhPFspYCa1/IPm19R7ZLEqey7ZJ1H7Khquk+7LWM3IOBCaZri6BklEu+MVjvauZU+crkbIql8zAtXjNZ/cO8Y75/m+GhU4qhsY9Lqoix5UDvSkIP3TsBKd946p1amk8bnwtkqUwR5jGErx5V+hFcvDHFluweH0m/bgMvEleyO6/D1xRQ3hw6icgKnmMMt5/BcAlYqMeQ9SEc4ehPKNLEryfrcqhLEstjs+L8Iw8q+1sZ0vw6AVRPEOg+wOnvzbMaMun7WA1bmXFywqmrASvIhBkYGxBKgSozuS1WJSGXL+K7xrBPmn+mTaopB4qFmCzrCsFIlFOemGrHTosaufxOzmXjYXrPFeBTYs2xPbbhnvdls/qpNBtTHWK0hjCedxYn+1//lf1qcNxqc67ZvD89FJbm21lr8rMVqb0F64KkwrHyXGxWDR1Y/SQesJYFMilTHpG2Ym5JAi67pZxpZk1DW6O9BBM7SyVboYQzGicg9s2HW1y8duhpBx+rfyepZAFZC/1cPK1c2iEAS/7qAb9Gz+mB/fnBp/bbP31/1/LDUPxk/IxtrMgVqLxA13H1m0jf8HSyCLdurodbZ32caMJqwI99MTJo77bZI0OhXpQCVduWruwE2AEBV5JjJ+jwhy7r716CZhyY3LW7OZIaEgYf5fISHD+6i26F/lvryEAjV582gVg86kWitpTvbBb4ZQWcCs/FAXqk+rX3tGlDVdtZgMmeNGwVIkk1DPZ7odeJEId6/dxe/uPMRnoxPkfKR0whS9UTwHTKO6DEToROEoiFnYi1rg0bcZn3UmwPZVWqobX3N7BqWjoYctwroRh3xB7q2PUA8OsF0PJEkeGt7C/3tLXidtiQb33nnhxjFOYL+DlqdbZwkQBl05f+TohJfEwGsRI5GSS3vrUJCXySCIgwmhGnFxFHHmq+jHw0T6nmSy4HuFJUAPm2nJRX7gdvClu/hMzeu4er2EHu9Nlo0osxS8Xjhs1czZfWYkOCBCawSjxceUJPJCMNLl/DzR0/xH7/5d/jo4AABfQsohcmmYAN6eu/xS4yfCYoapkhOCU6oDJtVnyTdc4z+m+EAn0fFTik+dnp9XNrZwe5ggEs7u+i3IxT0TpjP0Wa75JaL0ckpDkYj/PThI1SdDu4/foRZlqLd64ncjnfBddrr9RSIq08NYdQJ41A2RgftgC3o3YWUV8aW/18WmMeU/OgWocl7IV2/hKZOTyuRBWagPI5sGTKfqnmC/f4Q/+Zf/Et4SSaGpQTdOAZzVgqZgIYRYpR4Op/g3fffwwcP7gl4RfkROw6SMkEZa5km2CXLymGXwTlCnz456oXQc1v47LXr2Nvaw7TwcZoHaO+/gvceH+Nv/ukHaIUdbHX7eHX/Er786qu4sb2FkIGo3A/nXizXfQ4N9+zlzTH0fGHdcDx039VOidKm2nV1bkon1gVnsj50DTioTSrYvMKVgJTsLLnCUj3QLPCyeiG6p9PPLBdmbxxE+Ksf/xh/8c4PkA2H6O5eQDtoYzye4s6D+wI4VJ0Ak3guFP0wjJBXjki/yeIT4lSSCMDa7fVkLcxjdtJTQIPsMbL+OmGA+WSMo8MDAZMpAyVoRUP2C2GIP/z8Z/H1t25j2y3gTI/hZVO0GdiXKdI0hk9PJD8QH6mQDMcN2/9qhbMZW8gJI90MTbOFRhVbuyqx6KVdVFnEoH8iAauE+x/Nk/0WZvOxDCvNa30af4dtMe7lnOCeQwkbn7Ek3tyHyDBMM4zHE9yLA3xr1MU7Jy08KFUSSMBKthJZ8+ptqSajqRijv7kT4u0LXVwNK4R5gjkDetLaBeiibLVQr49Whbnn4cBt4x8/uI+fPDyWfXJYTvG1mzv412/vozq8I9Vo36kQsuGBzyRJgTXuAIw9OO9moxEiuNgKO3DiHOnpFPk0A7gvs2AhY6gMJY4Rf4d7GcGp2CnRGnTg7wzQ6reRoERMDz4C7pT5k9WZpCgmMYppAoddQ5NMpMyL6i33DhYiWkAZeigCF3OnwKyIkSZTBFWFPvcheohRpksG4NYAwdYAVRhJ4c+lKT4TGF4nn6OryapKAhm8ajt1FufzVLsEkmFFHgF9UQlYLarKZr6I8Xrdf2XjOb7xjF/zQwH9G3Gw9V08q3r8iT/8OX5xU/x6HsNKGcLr41Xt0r1AD0x8rhe0iP9FKg/4UQ9HoxiV28HVG6+j3d+Rwm4z/DwPlLI/P+ua1xVvN8V29jo3AVbipyn7h+nrTb9LF4jnUxw9vYciIejMBhMstjM2MnCoGbOF5UcDDVvio5li8XnXue4xW6xT65r6HCxbw76+yR5ZzslM/n8ORauZMD+bq9Rn2nNMw7XziPHSMmBlPCP1bhq/UzOr6lhKJXW8Z3oPTmcxIhavTmd48PgYX/naNxC0h3CYi3mRkB9sg6bFM2CxQnwtyRBhZz9PFAPFbIpyPsX06ECahzC/SaoSCVnxYVv+OAR0Sm1mYQv5HG+CSW1zjhOwstSE5rOxBXsB3Ay7WL14tZEUawj8fnJyIqCN7wXSCdF6zyqoQZm7+kix6ML/l07RwpiV2S1MVxZQPCqVwi7KoIes1cHjcYafP5ngH++NcOh0cVIEGJcB5mKgoJ2B+b5kt3O8teTD2p4WMxXi4zW64rtaTE7gp1O8cWkbb13dw3arRCudYtAOtDs2/9MDW1QLPgr0vBQ7QQyvGKNVMS6nOodFCI1dRX7OZ8ZChWzUpqgshWUdVRbdJIdtsNia+8B5+1tzfdhnaH/Hvk+dL9fyzvp5PwvYPs9asK+xc8Lm7C8kCVxtGb/0wfW6al6/EHQWnqyl+oBaqZ6R+qnkT5+4BawWLCtbCJTlKVGDrinm4Ib0IB5sJo+yGIQFbOW4FuafSgNpyyBFQ0NkUVxHGxzxuzRvMxudHSNrZ8GGceyqadN3uRzD9hJfZ+kybM4n423qvAxg5RKwyqfI4rFpHa+m66xiWMDKMqwYMKphnN2cDQ1zRSNsqV/2ux2wdc9W7k/YFSutFBsH9KYDmw9eAStxKEVekg2iPlayQbLybjsELSbTMmj1PHjGpgXATa6WqOhkbAJWq1XpJsDFsZFq8DqOk7lMqxG2494ErRjmno6nIgnk8+LmzARZdNXC5KhEYiQHj61iGUNF5XZtJDc837o3XaFYn1DJVI4w9BDPx3j08B7CsIVuN9TquunQxs8lZZYAy2p9bzUoOg9QfCnAyoBlNuRrhH6LzoAWsJLNmWCVIWXw77Mix8FsirtPH+PjRw9xOp+h8F01QTRVcCYjND3shxG6ZH6QvUSGAeVwYtZOIFg4ivo8FnpflR3TMFfMPY3nlxyAZSlU534Q4PqwL8yljJWgOJZ9rT8cYO/KZQwuXMD3fvwTPD6ZIHUjOSxHRQtoD+EPFLDS7l6m84kwvNRHgCAVPVhiVokMYEVgQIA2spYCJpiBJOpMWCh38YtCErDdKMLt/X28dmkfQZZgt9tGP/DAzlTcJKU6ZapyNgyiH4sJkdTDRx5GhWk8R7i7i3fuPcSff+s7uH96irATwstnQDqWziaUnNgDjCwr29lGvGwCf9GG145hc2LzWLB0Z7cshe3Q8QIM2x30wgBv334dF7a2JCHN5gkCBkRkVLHiVxSYtVo4mE7x7s9+ipPZBEG7LdR1kQW6rnRuXABWZr+TzoWLz3XlWcpBQpN1MoRMcwSCOgzUNKbVZ0UpoBiP5gpYzUlZN742nBshvY/yApf6Q/zJ7/0++jTNjGOhg3MtkaEl7A8AR/MZ3r3zAe4eHeB4OoFDoNUYytPonywqenltDXrS0oJmndKQhhT8IhcW3WcuXcH+zj4yN8KkDBFdegXvPT3FX/7TOyi8CJPTMa7tXsBXb9/G529cx3bggX1FKLFUduzzVfjXJgwmXhdXhUWLY638sDrIw5L7jPw910BSOjh6vvH0o4OWAlMEWDiH+Gx8+ohJF8+GebOZnfab7FOGmRhzTbZCzPwAf/Huu/jLd95BRrbj9i76UU86vt5/9BC55yAPWgI4bvcHIn07mczE+0OtWJVl06acu01vQoLbiVajub5cF4NuB50wBBkGo8kYQb8vElGya9w4Qbco8NalfXzltZt4ZdjBfuggPXoEv4zRCxmE6D0ynuZ7B6xUb/jaDFgpiGFPmGVqvzIE6W9IkIr+hQLCErBKYmNIS4lfrMEu6DnCbopaiRdwiqANf5dVXgNYcQ0QhKQkUACrkzZ+cOriYdlGshaw0i6fKBIM/AJvX+jhc/sDXPZyVNMRNbjSCZXNWuQs5hpkDOlUmDkuZt0t/OCj+/jeLz5E5Ll4c6+LL1/t47cutFCePjKMYkdkvQpYRZJ0icRFWFM50skMXbDBQwRMUwGsqpheZLqGHJmrug8vmnDwvHEgbCj0Ing7fXjDrnTGSug7YRiirbxEMY1RjGcCWLlpAZcIhVY85HVyHTx36D0VtFCELcxbBMMyzLKpVOB7RYUOTdt5DYGPYGh9rLoKWBH44/sarzOSACTZk6yJe5d2ClZJ4BSjY0oCH0EYVo5KAsnmkarrpwxYrU5fm6Dq9qD/9/8fwErv18a1wl4pHfhR978pwGo+m+D44P6nDlitJtibEu6zAKs6R1KZ9SqQV8e4uvNtKhg05VF2ntcxsYIrm742gaUSVTQqeXbOaE6mX/XvrwJWpquMSXa5b8+mCcKoj5PRHI+enuJ3vvoNBFEfDv2rfAtY6f1qzqeMW+0KqNYG0gSElgfTMfLZBPH4RArdKRtH0KqCbFiyxMMOXJ+b0Fx8eEVSbWxsmP/QioPfe92uOV+aTVdqcNHukVJ0lwFQtphVOIxGI9nPWViTArMQN8waE4WKbeihQntbbLayQiojKJdkMcYJe4i9LiZVhLsnCX78eILvP0lwhA5mpYeEOSwJF2TNSDGNjle6XwoPTD5WjEioaxAmPnsAstmKM5+g72R4c38br13oo++k8PMYbUGf2OSFDZ600EjAivJ1AlZb/hx+OZUYmoCV11LASjt/G/DyGcDKehAy5+MZ8MkBKwve2Ly5aTvwmwtYLWeUNjdRcscyYCXKEqO6sKCRVUDZ7n4WrLLnmt0whNtmGFXqZWFUOvJ3VWkJc41x78KYXYkUYkHEWCydLQFmClKr8o2/Kx7Nhlxn9wQxPJH3s3YeRi4oC7sGzyQPM9e1IAe8PGA1QxaPJBmh6bp0CWS1woBIlJAoaEXTOGOMZ9A/CV4MYGE3N+2coRXCpuzOBivWlFVuWBBiRRLXVWfsxr9p0+WGx5VM0/VNgJWpt9lteMG40Pf+5Awjs62vbO71Zm8XoOg7JejW5EoqAZQxUQZgvp65Cm7oDT2vHQ8LgvGsOp3OZGMhq6Db6UgnQGUHaNAqBoFW+WxnnPHPkWPjjHbIG0/BNT/kPBBzXWjlPI0nePrkoXiU9HqRVMi4QMTzQjpLKTLf7NF4VpVr07Wsjs/qazcCXob5J+Pa+EUJdA2N0gIOKrTgAAAgAElEQVSmfB8BrMRPiFKMHJMsxTsfvI+nkxGORiPpXkLfEe74sjmRjcSOVY4rgFWPVOKWAnuiJeZ7CWVfcPKF75GOg3ZjINtF7YwVCBX/IhpsszOY5+Ezly9hJ4qklfrp0TGePHok17l3eR8Xrl7Do+MT3Dk4xnFcICaoQDej/g68wQ7SUg3SdY4KLUFNw/ksxRjXxSxJBbAia4iMKFvtVE8odhDx0GZ7dkqz2Co9TXC518WXbr+Kz966hXx8ii7NzpkwJbEkTwJYUcambQV1vhpPI0kxxIRdmZFxmSNrd/D3v/wIf/ODH+JonqDdCaStPOYn0o7XrdLFPRSG4q2Pk5U/XqOuOQUDG9VQMZInMKEeUqxEVWkOh7I/ymwAfOa113B9/5J0EiRbjs+SPxPjQlYhOm3cPXiCb333uziajBD2uuIPRVCEDDQ7tyxgz/2b80JYVkYDLh5mvErTLCGkT0KgoJ78u2FnCeuiYJfATNvaEzAju0gowpXIgAio9bwAV7a28eW338Y2O67R3N4EPGTM0V/nZDrBnYOn+NbPfoIZzZx5thizeibZBO4o3ex32uh3mIRX4mPF6qd0oyFgBRdv7F3CtYtX0Ap6mDkB2pdewQcnc/zF997FDD7G0xh9P8Rv3br1/1H3pj2WXdeV4LrzvW+KeDHmzGQmZ0uyJdkWZBtVLpS7ugE3ur80+kv/ui6UP3TB3e4qfyiUgULZatmyLEuiRIoSxUwyyWQy5xjeeOfbWHufc999kZERJJNCqQIIZGQMb7j3nH32XnuttfGHr72Ky4MegqIQJgvfNzurdRuXvmjUYSGue0ELA6Xyk76f8jPLhd0k8slCJ1ryd8jYITuFsXFj2BNgSgAqI5smqBMGBLbM9BPTr2qjRMe0mfJTmaQWxJh4Pv7T22/jv777Dgr6APUG6Ic9AYaeHB1KbFg0KvPc29oR76t7Tw8FIKbxtiSonov+sC8sFvoSkk1E2aTfEBTxBPTuxZyERz+aDIumFkCMgFbEDTxbYMtz8PXL+/j6pV38i7dexfLhJ/CWE4z7Ibi22A2m8T790HTowvM/zgOstCO0Ou/smGXpEkqHWJmCBKy4lq0kUC0HGGsMYG4AK7KrmG/wTOPrYyw7CVh1GVY/PErws2NXGFZZbwsZGVZSS60YVhJfygw9t8Bbe0PxsNrzKpSTJ4gjsvE0sRK2ijC61TB9RuPyrV28/cFt/Oy9X+HieIg/eeMlvDL2sV0dop4/Rc2mn+si8iPEYSKfAriZxlW6WKBJcwydQD7L4wXK6RJu0cjkzIQMU+5retIZJh33hRQqjpq/k5Xnbvbhbw5EIliaIjOg8990jmq6RDFZCLuKknFKjUXqSWkNAUMOaWCc4KsNXAFN89BBHgAzFnxNiYRAKWMzGxL0rxuShctpgUN4IRtOlN3qjWajpe7Im6WGqhWw4nmuDCsDWDnWw6rDeGISbWTmUth90W1/zu+vEnsDVLXr0/L/uwoEPtiXDkCf65Wflb+ex0D4vAwriX2mq97NaVvAKhrgYEqGVfLfNcOKxXeXYVXnBy/EsFp3ZFpnSp13cy1gpQ1Fk3F0vpaV1WGd2nXwRQCrs9fHVwVYrbMR1wGr1VVoQSzTrLEeUFyjvhfJxN4g7AtgdXC0wDe//V34kQGsOA3XTtTrKHRKsu4lN1HbEkq5Kw7kmE9QzGfIswXKukTeVCBXWryrghhuqIBV05CBLtN+tLFDj80wbG0W6OFr44EdvCI5mcmxmWTqFL+Vgb0ypDTvoiRQazetga03jz6GDnIROInDVMi0Mrk6jdslGhY886g0StDEIxw3MR5mLn79aIGf35/ig4WLCd0mOYCDQz9Ya5O5YhnCEh9lFJqGKcc8F/0p5Xd8lZuXGS70fbx5YYxL/QC9aoGQvpUiy2duT78hKhdqeLUCVn2/wFgAK6ozuK94H9UOQQc/KXuaZ6l4EJpaVEWY2nxQhpUFyVdgjF3758W37v44yXY6CWKdBm7ZoWXP26vnER6+eobVOljFS9MF4dYAbMr7Kq5qVZ7J9Ghz3QWsMp9KOGkjTKda1fpFZHeGmCOMOGFb6RRtLer0vkidYZmn4uVLtvtcckkLlrWAVTtUT/MzLWRUwaB2BPpYrDvECUFUQYr9WDkgc8FAmoH2bAJemGHllAsxZWWSIcasYrxuCYj0z9BAo8iy9KNX9DGZEnOig6DwnLm6FrjSlo91sLdvVpgHsinWA6Zd7DawnHngGy0nTdctYEXWh2VYqYeV6erJqzK3njdR78ILAVYMbl1TYLus+L66csbW28N663BqmYxIWk/XTiZvplw168UubKNFpcZazAAdhEEozAyRFplRlrpI9X1aJptdkMIslWuzWkznHdCn/dwuZq4DHelaCEOBACg9rIpigdGwp4wKA1jxb1g8EvTgAbU6QE4/9M96XecBVmf9rZWKnrzmXcBKAppZNvJKfRrJKfPnOFvie2//FNOSo8PpNcQpUwpASbecptpkI9HPiTIfdn2YbXG0LEEHXi9jts4ig6CfdEFM4sl1K4AVg5hJ8IuyEIYNHz92HLy2v4er29vYH28hny/w2d27Yj5dseju9RGONnH/aILDrMbCjTAlv6W/CW80Rsl9wmEFQsZbAVZyQJopgRwJXxAMoUTQGPnyACPw6Ls0jw6QeAGGvoeR52AcuLg0HODG3g4ubW6gJ75FxDlUtsWWvMiEZdx9JYW2FJSuXekqB+TByu5f7ns4aIC/eeeX+OGvbyHnWPjQx6DJgMUBNgSwytrEkACGTOUS+SJNrSkLZkA2UsvOGFq+TwGrjOeU+AJQSsO/ZTHPxCXLcGl3F5d397G3OcbuxhgRwTYxLXfghB4OZlP88zs/x6OjQ/hxLMWu0scJDmiE0ftnfFUE6Bdbefk9KaMYx8gmQYM4DJRlFdAHywDqBlwlaMg1IKBVXWHG6TUyNbQSBhglgXsbm3hpbx8vX7wk/lU+7y3fP+Ot72FZlfj0wQN8cO8ebj1+iDJgAaqHDmMGvb24bnnfOFo6oY8OvSZqenjlqDlhrKmRNA5e3bmEl/avIE4GSBsfg0sv49NFjf/yzvs4IOsi7CGfL/HKzg7+6K03cXO8gSjPZNKdUJ7JUP3SNFdKdAkY6H0UtmvVCANnsVgiywpMpjPtBAkgocb8LOA5aY4Hdr8XI44C9HqJDKggUKhTgNRzyUrW5YySBpIxHzWBpRQj6wZNlOAQDv76x/+Mv3vvPVTDERovEMCK8meaXFNuSX87SlUvbu1I2+D+0bFKISReNCJJTHqxTHE7Pp7ItECR/HGIgecLaEWAjUBZSdCqLLFI6YvnIvFD1MsUQbrEyxsDvLk3xr/++htI0mP0qhSDQOVrcoabc3olKTo9Up4HWBFM42Pw99qmlEnmGVOkQSFSAp1IQ7BeWNGS/OjEIX4QECHDivkGu4PiiWKmBD4PsLqXhvjhUSySwHtkWPXHyFwjcWSSbWTVlF0zMQyrFDfHCb5xdR+XE19APJdGszKxUpsoLBXIKOIEp3njYOEH+NHP3sbhk0f41hsv47uvXsGWs4Q7e4g6PULR0Mye9yZGHPYQhT2Rf9DLjgneYjqBl1cYuSGSkmy3qcj3InprMQfh+ce9x3tq9rj42xkGJpkFlJk3gxjR1kj8rNhUkLyprDF58BgOvbDSHEHtiDxEGmHMP0oFDOltx0+eUZT9FoGLKvZRJj7mrnpZhUWBiDJNAgKei6AXC+AajzZE2usFsUmKuQeIuhtWo8QWHmkqXSEwWRULBazIQGuMJJDAoxys/FvTppIG6FcPWJksok3yFUrTXK87lVgLok5O+GUSoM/xN79pwMoWbdpxt7m3njXCxyDDSgCrzABWr/x3Kwm0gBUZVpQENsXhVwZYrYCkzwehmszlXMD1ZDP+iwBWZ+Xc0tR8YYaVyry6NZclE+j3Vq+gy1w0WY2CNEI68CEDs4MEh8dLLNIaX/vGHxjAykgCjULHVB7y4GTRKvahAzlAef5ijnRyLD6NJb320FD0iYLnOxsaYSIAEOV5cMlA58Qz8x4oPRfLCvUF1UmBeqcEGJB6cxUhNDdggOVrYMOLBbpROlCiL2x5Y3tifYQ78IHWr5TcKWDFxqvmfMqZdireI1c85IpwiPuZj4+OK7x7f4Z3Hs7wyOlLo8/o/RQcs/mKYE0K7hMX0C46QY1SQTpBCkS3hQFKXN8a4s0Lm9j2a0T5FDFIQDHMMtYWHL7FRiE9F90aA6/AhjdHRNk2f9dlLasMGwvCyvWS3EQBK8lljXeWAlY6tdaun5MA7XmAVffvLJnjtO9pvvCsJPC/PWCl5AK7ok6SXxSwUkBI8pwOXiI+tZwebDzY5FqZSdryfjsG7KtTaj02WRKRSO+kyPeUqegZUgDJdVYFxbXVGaxD5nkqgJX6WjNPU8P3le5B75/J7+wwrJakJEWDAmbiu6yKCSVQawM5jKinUAxG3sOLMqw4GaAuaOg610mBnGYjnmsKijCBFNN1eo0YvyYWgAQmFHnVaVdSrMtIQ/uv8WKw2m6DRZ9kwNob0w2Y3a/tQrVh8+ThzyJP2SgKWJVmUuAKsDLdPL1c5mFWRr/W7Plz5B2n/IoeGCuJ02pR8tqxQLdmcgIedRhW/L8ANp1uvX2C7pKUBdNhDVu0VjvYlIwxQNIUT2UsXBdciHxemQ4oifOKgmsXo15HcZZYw2+/6HWwQUY0r9JB10mBZbHEZHIgn5sbAzWVNp4X+h70YGGh3m73UzpV5yHkLwpYtYBU543rldHzQO4f35eARkKNQcqR55NjPJpO8Y+//AWkXCQAKawNSmA0QHF/JFEkcizKeZQ5owdokefCkGChwr3DotSCVuJNYUAr0cQbwIrPzYKbMjE+fugAcV3h2s4uXr50GVu9AYrFHI8fPsTjJ49xPJ8jHG7gOK9kfO7Sj3HchEjDHtAfCZjg1CJO08NAOt8qfcyK0nhYcV/ptBRKlGgSz5tHkCCkT1U8hF/WGPoOro5HePXCLl7aHmNAECHPBaiTg86aqzNGENSj3p+MIp3J2wJWMo6dxz19DehPHPi4l2b4qx/9FO9++gBu0kPsOdjkOOLFUwwCsnVyZQVQ0tbUWC4XyHOmOLUAAOI9xtdugqsETwZdSg+F5aQTt2xHxx4a1O1Pnx5iEMfia3Vl/yJucvJef2AkWjxAG9C45Z33f4WPPruHlL5SBLuk8HZ1yhsDuuxhXmM7TUuliDTnl2ELBMm4PziJxnORRCsAWhIuU1zJPSA4ZQCrabrUOEAfJU4V9Txc2dvHGy9dxzYZEixayXusCK0Ahevg6XSC9z/+CLc+/RRLGv/T2N8cqoxllJzRy4Z+YzS9p09DFJNRx8nJKU1qxIcqblxc37qI6xeuYtTrIy2AwYVrOECIv/3VHTzIgcyLcfD0EPtxgu+89gq+fvkCdgJ6LimTjYCVPcy+aOzRPp8esErpV49FO9mHoFQY0YCdRpBMSikhr4S5RNYTJ9WlS/Vwo3SUoNWQpuZxpGCKxFGNnVr0WiawNaUFCnZ/+ZOkh0dlhb/6px/iHz74NZrRpkhud4ZbIqUikB0P+3g6OxYz+N3RpvgwPZnNhYlHJzcChQTQmFgezyc4Oj7GsDdA4PoiUxW/Ino4lTlyAoeopVHBqY9kQ9JPgAmEl2UYuw0uxz7e2hrirf0tXB8PEDHRZUePzE6CBboiz2zYfB7ASibPmnPKJpWU5lrASn0TCFbl4nPYTY7IiNTGCgHaWCSBbJCxoUGARUaqPEcSKIDVQaSAVZMg7ZNhZT25GH+Z29PkPtZiIp1hP3HxxsVd3BhvYNOrgOUhQoe2Akp95+tgcZEhxKwG7jx+hLff/mdc3kzwP33393B96MGdP0WTTUT6ViMTpnDo9xDTG1BGuAd6VlDCu1zCKyqMCMgtS2RPJ8CSBYMv8Z7nAKdGgl4j4n0oZpXwKPEkszXPRQJYRB6SzRGS8UhMTXP6VmU5Du49gF9y+iA9tOjdousn55RXMiUZG5YpqmWGsqC8u0ZOAlYcAMMIixDIqhQu93ldyieBU/qcBXGCZLCJoDeEHxMo0wmTZhBRWwC2DCsDWLUMKwNYcSSF5IkmBuqm0kaZNsxe7MP+/TpP6qSEaeXZ2eYUkhe1p/2LvYgz/vo3BlitvXYz4nRNxqV1PH3ygqjfAayshxW78asSq7vXTys0zwN0TgIzkkI9h31kv69AhQUUVmWfyViNslXBTing2PR0AQtYoTx6YcDqrNd4Vv55GmB18ve79UvLbmj9rkxNcsYG6D6eZYO0dYIB5M9auNbP8/T6SpntpwNWp5AILLDV7lgFayR/kcYFz9lY2FVVHeLN3/kmvGggU9v5SfaHLYCVOa7MIQtW0Qy8yZbIZ1Pk8ynSdAGeADkbl8x9SZrwIwHPOZmYnpPwCd60xhLyWMwF2XhizSEsKFP/rApxe8GZ97JhaEFeTfqlprFKIePbKnoJMwHaXJlWBUEAiYAV341xK5V6lBMHqUIoOe0i6InJ+u1JjV8+zvGLxxk+OMywTEbI6QPEZqUhgOhK96Su42PI/6WhbBs8/NpMi+E/9C9GhZu7G3hzfxNbbokwo12GmsrLa2J9SCZ5U4pBe+zUGHo5Nt0lYkd9YAlYSU5lYoIA3qzPRPGggAY/mEeytSP1o8j9vzxgZdVGNvdeiwuGpWxr3t9WwKrr6dYWjp1NuQKsVqCb/FgAq7QFrNbiZQcoapELs2xX8BhzIzZ9VMJqJYLEayxoRS82BawUm1HVhjbnhGlfZC1gZSWIFrRSBuFqT2hNbCxULCvRsBGZ7wlLywCL6ncO+DKle0ULekHAisVMhqZcCppN0MprCpm6xUKAgcgCVtI1NEbCpHGKFM8wAuSGiWmeuSjSBTZaX1N825CiGO2zH6cddvYGnnXgOzLxjkW2i7L2UJIx4oYaJGne2iZG9ravGFb6nVXA/uIZiyLvdkqejD4lPTNicFb9J/9vdaAy+YnG1uZDCmWZstA9qNe/tgeeZe0oQGQofAbJZ3IvflVGimYLBbKaWr6OOfBt0WXLlK8UsJIuNQ1hCVxlmM+P8ejhPYw3h8IY4QYlY8QCVmSYWcDqvGTpeffGju3+4vfOXGfLoOo8QAfWVK8lYRupHJANjVm6wGePHuLTp0/w4ZMnMpGP4Bsn9QVG4sGilP4ufN+SkNEfSaaMhMI2I+g0Xy5kEhTXqAWr2BHXqRvmoHLZheKxrdOexNtFvML0yECRYTNOcHV7F9f29rHV6wml+sH9+3j05CmOlilSeMi9GEsvwRECzNwQRdSHE/fge/GKEm0AK8rO0py+ATTD1IOTS4zFvq5lnQ7FImnDixAUJUa+gxv7O/jdG9dw88KeABLpZKoMTAFs6FHgCVjFv2cBKxRuQ3mWxMlMkBSAgIAWzVVDH7cmU/xf//AjfHQ0RTzchF8V2KOp5Owpel4mY625t+IkFHrrYjEXwIqXkCwlBax02pgIlY2umiAvgQB2keR3TLohiagJ1vSlKZcpETsBrci0GkSJeNaMegkubW8hSSLc+vQTfHz/MxxyGhwN8P1QwCjubsuO0+6DAapsQOe4ejJO6EMlrJBGjDbJsiJwIjRu6ztHVhqZUgJalSLrmi5ImafcUqeFsUC9ur+Pb7z+hnicIef3lT1FKRF91z559ADv3b4l69fpD2TSJeMy4xgnFtKjjGbrMj3R5SFboz+IhWlVC2DFqWgOosbD/mAHL1+8iu3eAGlWYLR/FVO/j+/d+hQfL0ocNwEOj6YYNA1e39/F1y/u4ebOGNtxJFJFslm+vCSn4aAgYy6thaftuFkPCvUQW00rUT8rvX5sNizTXBhZBFIYPwf0iCK7RGInD2E1N205w8SXW5kHgWxKFYA66eNeluIvf/AP+NGdO3DHW5inBS6O95AtUvG/GGwM8WR6JI+30x/h4YOHmMo65WAGWhVFGPZ7qOoCR9NjpGmKXtyTtTYIyeCh6K9BWmTIyIam35aw9CLCJgKQybXMMsR5im2nxgWU+JM3X8HvXNpDQu8LAoWeI/5nBb0s5Dx6fsV0HmDFqaBWoi7SZtNBFB4X5QcyoVYB0zxbSoIkz0dAmrJaYR0ymabZfSKAFbuEZwFWVhJIwOqfDsiwcvFp3UPa30bmWcBKE23xIAy5Dxs02QIDFLi2OcKN7TEucCBINUPk5uKzpOSfCKUTYVr6mOQlfnH713h07zb+9Bs38D98+w0ki6eoF4diNlzVNMQng4gNhx5Cn9OjEpU0CkJPFlQJn3K70oE7zwSwcjMCy37LAPMJUo56AloJy4r+jpSR1EC+TDFbLpA5NZKNoQzUYAxdzOZI5wvMD4+FedcLIokXQRSgdh2dWio5Wo1itkSz4ChzZRamvO5xAGeUoBiEmJcLuTZelcPn1EEy48jUCiLE/Q1Egw2EgxEqMhxawMq2VGzL3TQAnJUkcHL0AE6zAAEryl2F3WTAKjlueba8IGC1RpCy05BMitw9x3WJq2RIntoWWeoU+2XTh8/1d795wErjnuz+Nbaq2gpQ0q8Mq67p+pjazt96wEoEV+LRyNsnZmnCGrGAlVMdvxBg1SUonZaDfhHA6rT73JV0vghg1QULV8CVZQg+fxl+dYBVBxRqn457WuNMWRKQpqdpiMPDBdxggFdf/4ZI9whiOV7YAlatNI8TILluyWYmwyMnsD5DQcBqMUOWZyhcAuwOMio0OKneJ1iVIPbIxiXjSkE3K2NkI1WmBAa+DLBgrqxg56pprwADTwQ2uZgzrgArZfwawMrUuxovtJkr97AdbsYMgX9bK8ufBvSE2FijsQXVsJERoagcVF6CgyLAzx8u8Q7BqqmHe0ugivsCADkEvUQqqe0xti6VfKb5sipRFLTSAT5mwBrjKQGrOsdLmz28tT/Gtl8hLubo8dqINydrF9YY9IYt4FUpEqcygFWKxM0lj2Kex/xZL5baLPAsYmvLXQOs9H1LbvuCgJXs7a5UzYC5FpyyhIjnMazOi93d9X/aLrF7yT5+m790Bpw9d3cZ64G19KkzxMDiFyu53TpjUdiJ4uFpwEfzRN1za2WbYs6tEy+GuZz6WtuGuEoCVRrINqiuEwtYtTGIeTDBWLnn5tOYvbNRa78nYdcAlS2Jw4JVYnis05gVrDLyQSOv1bWsx6tl7L04YMWx15wWk86QLadwmwJxSPd3Gv4W7dQey7ASDwp2SjlOnSwSI+lTSbCi0MqyUtd6T3xRlDEiF8uYjtmFdhpQ1Q38Z2n4ZVHLOAY1lhTAqiZgFUhg+zyAlR1r+rkyj2d+SaUoXOycuESDPn49HA7bcarzOYtnljSQ6X00RmcyqMwy9S7qpktr7Cr7fMZ02W4uBXz4yeDpoyh0gRHsEKMznXwtLBjrGWUnBeoI6BVr60UBK75EATZ9SnJIEaUml4UefWRmuPvJh9je2hCmC6+1dFlljDpljM8CVqd19s66N9LxPePjvMc77a/XEl3jx0bAiowfPt/B5Bgf3v0YHz24j2UQSMFKhtQg6cnEN8rcypx7hP46rBlUpsavWQz3+on8fzafwyXzTA4TIwk0gJU9YlmckJZMhpftQrDgFqouJUuBK4bnm0EsTKvru3sYcgLYdIbDo2M8enqIedngKG8wbXzMvAQTWuH6MaoogZ/0FFAxQYlLisAOWUIErOCFymMhaEXAx/iscK1x8tUGPGxHEfYGCS5t9vHSziYubYyQcC2kuQC6FrRRsErpp5xMQUNmsCtH0Ko7rcZo5gsXWAQufnl4hL/43j/iflahvzGGS58st0awPETPXaIuZhJzCAYyAJNhxTjFxEWmHnYAK7J5JHjTSFO8xRIdP1xXIrHTce0EwPkaCYj4KLMMdZqLLCvhxLKyFkbRtd09/MFbbyIJAzw4PMC8LPB0PsOtOx8jLyqZGJjKBDkDWrWAlXrUCDE18iWeyihnJgnivUNTfR/9JDYmzAoEKHhq6Lf09+E6q2tlC6Xsknky0n5vvIVvf+1r6NE7jHuT94LXwHMwKTL88s6H+NVHH+IoS8XAlL5WliGorEf1GyuKTKalVU2B4aiHQT9GldF/pxBfsqB2MYw38erl67gwHKLISgy3L2AZj/C3H9zF+0cpjl3K2xoENBpHg+vDGN+8fg039nfFI8xzyDj8cgUjAYlQJLbmoDR+FMJGM2FOwUc9UJWyvCpYxZmhJnhMAEsHV1CyG4aUVekZaD0WVbffBas0xnI9c/9XcQ935nP8+x98Hz/99FNEO3s4ni/x0t5lPH34RNhQ/dFAjPn7cYKLm9u4e+djIKQklzT9Cpv9vhjcZ9kSs+VcQFiZOtdA5H5kz/A1pFWG0tF4H1Pu40cgLDCvGoiEl9MsyxKXkxCvDGJ87cIOLvdCRFWByCfLzxHQgkxKro2TCVM3nJ4HWAUUExhGqU3oNUlU/gEfm51d7kdO9uLACVW5sjNfCpBnASsyrNgg430hOE5JoIz39lVCLOd8Z0qgAFZPCVj5+LTpYdnfRi6AlZ2kxARfXDz0e2WBsMwwDjxcHAxwiTFr4KHnFQgCxmoWKh5muYPPjgs84XTH+x/j4qaP/+U7r+PNnRj+8QMEDSdWVagdGuoupKTwnQS+x+m8BNwoG9fimt6CXl4iKhrUkwXSpxP4RS0yanav4yiG30+AYaIyPb4G+sdVED8qMqOmkwnmRYZkOMDG1lj26ux4It9nDCOQybXh05/MgwD9ObvrvLdFhWK6AGZqyJ6lmdgIkM3lbvRRjxNM8wXKbAanXMInEFrX4tfneyGi3hDxcIxguIEmCFAY/xnxJDPgu8RvIwkkmFDlC0yOPhPT9bqiPwrZ+M8CVsLPl/Phy3+cB1jZ9WvznlYxpzWrMQz+cvHn877q3yRgZRtbWo53gDjLoOcZcRpgNdiSZgEbEvb6n9c07IImp7333wTD6iRgZRlWi/lUJACvDW0AACAASURBVIFuzWzmy08JtIDV8977lwGsutehawvyZQGr08Aq/d75YOtXA1hZTtGKW6T3fwVY5XmFwE9QNz4ODheIemPceOV34Ib9dmo7pXdaw6gNjDCsKMdj7ldS1rxAPZ8gn00kz2BDhf6aBKvyMBDAipJDTt7tuTpZufQIxqiMTeORyvhFDmhsSgQCakErM21S9gfPFDLg2QjW84pFt2XJ8PHslEYtb3WPWYN2iV8cOuQQ0OEgEU4sVC9CWtSQv89GTFG50gS5v3TwT58c4+1HOT6phpi45EVJRgxXGlAKFNWOJ0ohYVcZUMStyeAiU0pVMRwSIq+fOW6eIsznuNQL8ObeBi72fPQbGq5L5q21oriZNMKuImAVI8fQKzD2CFhxyrR6V1nAis8jjUsDWJFhZWsEmYDLU4+v1UysVVDvi3tY2f1h12mXYSX5rpi/G5/LUySB/+0Bq3WwSfdFG1Hb1796D53IyemWVday5Sy5xGA8cj2VjHI6WCXfbdlw1uBcCRAic6WyQFiNK1lgy2QzgJVVpVh2lZBhOAjBAJ3tCEDZ7p0z31ia0BrFAlayt40KQSWBVDQY03aThzt/8e/+z/a814Coh2+ra1foraNtXx1qMrmFF6xmwTNFumC3IhePGCYkLJTjhNTLUGSBegFL6ZKKDwXp42J2Z0Z56pFptJQErYxfjdDRzOQ0A2apIZh5XfaGdLpDimRrwGgD/YkOkk73Us1wVbMoI8uKSVAAGIaV3LCW5WWXgv4ro49Nof55k49nf09lJoeHh3jy5In8eGtrCxubmwLi8HtkXvGDE/w2NjZEOibLmrIuFsDtgyqItVruejllGUgBttKLqgyDl4gFlzK5xAibHXN5W+rhw4JHuw/6qN1eAosAehWtOF5f/CpwnXFR6lQtT9YGwxkBiSyb485HH2B7a1NYKBawUo+tRnTmDIg2EMo1OUEhPyth0CNzlXCd9urPA6zshuxeA9lFlrZNAIdgFdc4PaWaCo+PDvGrj27jg0/vore7i6xiUeZh2OtLMUrQgYwNMbUjKGBAXt6PwaCP4XAg3yPI6cr9UUM8MaFv2Ru6Kng/OQWSMie5i0beJgFQpHQ1qjxHz/FwdbyNVy9cxIWNTWFs5GmOw8kMB7MUDw7nOC6Apd/D3Akwd33klPsSVBFKKQ9ZsowI1lAzTzCEgFi8YqgYbzSy5Nit4cDgG+NtvLy7g6u7W9gIPMRNgZ7rICHLkobaZATx8U0LjOAd3zsPZzFtZ6Gjs9o0/bLyVVQgYDX1Hbx3cIR/+70f4HHpYDjeBpZzXOYI3vQQiZvK0AgetMLiI4CQqcyLTEcCT+20OONfJR0IAlaUcfK5CdBQ5izePur1RKNPucZmIiMBg4ivlyyFNMPOeEtkd29cuizSzHmWojca4XA2ww9+9CM8PjhAPBhIUcD3rlOONT6LTwF3IgGQkPvXgCVkoIkgvELoe2KuLSA0kzDpmhh5M++NkTd6QYjlYoF0sRTQdDGZYDwc4ttf/zpiylBlIqFOmGl8H4fpEj+79T7ev/sJMg4P4KEi0ldH4hLXItl/KodzkLKYrQuMRn2MBgmqlNMZMwyCAEHjou/38fpLN3F5vCWA1YiAVTjA373/Cd59PMGDwoET9+Fz7UyOcMF38EdvvIZvv3IDIwLWlMu9KGDVJjTWT3E1tYSsvm7Cb2nLeri6WCwLePROIuAuMZZgMM8cTXL1U5NZGYxgBiS0xTrPSfrERAk+nk3x77//Pbz74D6SvT0cTeZ49aUbuPfJXaTpEsmgj1m2xM54G1d39vHxR3ewsb0hEyfJNhsPBhhvjuR3syrHaGNDQCuyNV0ybhhfGTeyJdKmkPtdz1LxflrAQdoAaVljOZli0/Pxxt4O/vwPfg/jOoczeQo3naOXUOLviGE/m0lkxJ7lInQeYMU9zv1DwFc7efbTnjk0kmcntsB8PpO4aK8n131/OJAr69EPj6xEXyW09Mtj/uEFK7NbpoZM4BgPZ9MFPlv6+NHTGG8fefgEA2VYiSTQTlKi2W2EglN0GT/ZYa4yBFWJjTDCdhLj1Qtb6Af0DtOEnSy1p5MlPnlwiEf0Alwe4U+/+Qr+529dx6g4QLg4wDAOMMsKsKYoi7msCc8JBaxymHsI25vJaI0e5X5ZAT+rxHCdHlZh2SAhi6ws0d8YwUnoKxiJIToBIbEZaBzEPA/KGkcHh+KZ2Bv0Ja/gGXF8eITjoyOMx2OJc/zkxEOeTxm7/IE2r/j3+WQh7C6HgNV82TJ7vY0+sDPEpJgjy2ZoiqUUNH5VIqyJpYYIox6S0SaijTGaIFT5K/v+xhuT8UkNj1cMqyqfCVg1ObqPupiKXIZMDOthJZFepPbqufE8SfDJvOS0darN0JMJ/SqDso1BzSN0H7eAguRDbJickjk8g2E9+0sny/fnZU9nA1anFTyrRzq7YauDOwx3xLwv86qkuGZOzLNMpwQeTjLUboIr115FIoAVcw/NLU/LvU6+n98UYKXZuAG4LQJp5KPK4mA8NgwrM3E0nauHVQtYMWbbAU6de7wOtazKW7tqvhrAyjxLJ3ez9/xswEoZ5s/7UJBEwZTTPvWmnQ222intmn6sfre7H+wGWAccV3tF/8rstFZeZxlLytTIshJh0BPCACWByWgH12++Cdcnw4rgEteaBayMVw9zaylwKlEK1PR3nE1QkGWVp8ISnVFyT0UC82SRjCeIgxg9SgM50bjJpaiRAR4i6VbrFfWv4t42xABZPx05kzCAWdSTYWVZKnZqon3vVBVowW2vn5VXqbG0J3uIOYMFrJR5y1ySzUXWRAmy0kXmxPhkUuMHdw7ws0cZHnpbKJMNpMsFPNrw0NbCJbveR+36yJwQFGfr+iQDzQBWAkExd2SGz5raA4oUSCfYChy8vr+Ja6MYI4c1QYWIZ7w0V7QBJ/G9mGPQpBh5GTYJWHkFfDaypEFnJJYm3yRDV5oNZpodX44aMViGFWO7xRy+OGAltiBdX6fOtf5NA1ayojt7S3I6ybft902D/jkbVNPCdYXW6jTSNWSbeXby3xoBVnLNVf5l95+9nnxa5vmr82l9r8szCEyysmHSBp2dxqvDAjRGrO6NNG/ZZKwqREx8DBtea0tO3FTASpu1ptln/pVHso0q7t98NaH9JNiotYT+3J4vzl/8u397ArDS8N8aN7cUuxVUsTqwOXY5R8AuS0mK+YGwFaKA7BdDJfPIWlADOXnSupC/oVmYJLst6GPpX+qFIybrBqgStE02uA19ilLzM6CJ3omCZXXIGFaW/blmPG3w4O8REFDEmzdKTTwpDyQzRNBvNxC9rSZF63CQLZDPY3vZRd1dtzYxJwDKBFOm8JjpXfI1JSdNjf39fSkE+f/j42MBr/r9PkajkUyqEq2VNWQzrChdUKVMBKNBNdebTuXRgt4QpHSzWZDHnPd2YXLRs8BiUJevRVpkDy0elAr2qKTO3BfbtelMUmuR77Wd1oZwQ0c0YIOZBMXyvK4V0Hzy+IFIA7e2NsW/iWCCMKs6qPlzT+wTANZpv9ed0HLW45z2M7n/Rvurk8p0sp8Fq6Tjok6yCgo6LmZZindv38L79z5BSbkZuxAGi4jE+J7+NyrbI5tATPCN2bzulQb9fk/AldlsJjI53jqZDEWjazNFURr0nCYpGmX+2cprTOQywgoq4fosrFU+shEEuDYe46WdHWxSjlbSi4rMsAjz3MH9pzPcezLFUV5i6fnIwhhZPMCMY0/JgCP4wY68IKEqy2EuwdcWCdOjRpNnYsidUDKSLfH1K5dwc38Xl/f2EDP3SFOhd9McWsbYW6NGWcM6DWZNgiQXXkErfkU2ich86wKFB8zjEN+/9RH+8sc/B7b2xOCaoNhwcYBNNxc5D0p68KVoxD+NwK0rzCgW5lyZahZPbb5vjDX1+QQAkslx3IaUXRq/sA5Fl4xI/k5tRsWL75XjiUyLkWs7TnBt7wIu7u1hazyWdfKzd9/B+x/dFpNtfhIcIDDJdURw2/d8RJFOr+Fr05WngAgTLqFuC9BED7RAZLRSIJK5oY2O1rw4oN8SG5RphmKxROS52NsaY397CxtJIkVvTYZeUcGLYyxdF7/69C5+/MH7+OzgAJTMyfqjwTsp9ix4iww5vYbkelQCOMSBj17oox/yfTdi5E5vnqEf48aVa9gb70gSFfW2UPXG+MXDI/z9r+/gyO/hMOdAAgdDz8X1fg/ffeUGvnHhIoIsNebzz9+5ZwHWup+UtbkCSjTBt4f884os6TTBwTwjp06ltrwOUuRL0su4qSOeNWHjWVnIJEc+tjYHPPH6SasaS8fF4yzDX/7df8Xd2QRNEguASS8wO1hCJlJGgZx5dK2SGanUcJJdx0mvxs+Fkj8CWwv6sIm/VojY42rTlSJedsJUpNeRFv0LFg3SNavRLDNs+yGuj4b48+98C9HyGEE2gV9nOraa+9JIiHg22GRqlZRb2bYWSgKw0gOsw1Yzr0SugYCARo5I0L3tFIq0jKyoXOK+AqHGLNY8VkDPJZ/efwr02Ck3ImE1Z6jNH6xPWZ6XODo6xt2pg3enQ/zk0MWtqi+AVeEEOlnQZaLEjjSl6DSb5ZVj91wZwCwU2WwLylr8OQioUFpCjzdp9VQNkirFPlL8H3/2h3hjDPiz+wirBSAAcwBaI4QJix3KQMyYZ2OYK+eqARlF3se3vchRHS3QTBYIC70P8c6myvOiEA3vazudieWIgzqjXMPDZHIszZ3NzbHEo9lMGXgDmrCbxFX8d8koJVPfyKuRl0gIj2cFlsdTLGYz2dtcQ3nkIbq8jaf5FBnBKqcSD5lyNkVUVRgEIQKPe7ovgJXfH6ImoEivNLGFB0Lj8cb3L/HLqWWAz+TwM0wPP0NTTmXytGRnEuoVdBeOhdmDrfzdNDAtZiG/awoKGyOtJ43No+1ExnVZa5sM2R3TglXd3+M6ZYF4OmiwSrJPtBA7wUold+d1+dts6ZmGrJ0Aexpi9jmyGV5zqgnkX1PMSJqusiE9JgIBrBovwtEklfh86coNeEFfz0NjA3Desz2PgXReQ7DL8DntMSxgpNF4NXHUXlPLLGeMtPGYQz/mk2Msjp+gzjglkENotPEpAIWUH5pnrL++E+CO5FRf8trrowsz/NnHsM+jhe/6Rwc04g8E6F9fQ22D3qwXzf86k47XHnD1eC1wIAWrlezaemn1R13AVqa824ys45Ur745NGzu0yZhAS0JoJpBa65F0mck69MMepssCx7Mco50LuHbjNfED9AhYOWxO6iQ/XaHKYvcjH0tOBDyeoE6XAlyl+RLzglYWFSZkPtNTM+mL2icMYoRhLN6N0ngpliLDs8AA34+cl7EOUOFr1FrIerUSuNGvpaZ1dFgL8z8yuviveDgZybpOWdecj5OfObiFU/9Yb/LcklRZTowUTZOhlk/b+KXih8ywEQ4zF+8/Wogc8M7Sw2dlhFnloppNsTXqY68fIuS1ZW7fuJg1PqaVi0lpvHPF7cusFQEgDGAlSkHmJBlit8Q4dHBpEOLaIMJuFAiYxeuxrBxESYw6m6N4+gBX4xoXexVG/hyxX2hTSZrJhawd5qi8xqISaZvInUholp2sb65NUc3Y/MlgBSZ2rwOhK1ICz0hLXLG5Rfdf2R5mEJDNTU779zQGon2csySBFrA6Gb8lr1SkZnX+tHLz9f2sA07UooeNTstMYjyy4JWV2NkcVRujqwFq3e0se1GuqYXwOw0WDWwt+CSqNRJeOFnSWjEYBYbFUPT9d+t7fTa9Zmpp1Mr1DHCl9a+SebKUkkXTOrI2B3YHc/K7sYjp5ul2TfDXRLnQ+TgDsFotGr3Jqxe+BlhVpUzJqfMZssUh6nyC0KeRuP4+GRaig7ToeF3IlCiahRGwEp8GE/TlEpiLKhdK2DdGo2oYVRqbFdRiSRZyCmE7VtSggGvTGDqYpZ1s13k+YesYUzEhJwharlRNItXUTxNdVnt4GyptT0ohivZ4eaYDoQff8wArS72T52WCbaQRYnBsZCrz+UKC52A4FD+d6XQqwBWD3+bmJgZJYpglBokyiK0cFGRAsVPLYt9wUCTgt3ums6GUitWy6dT3RmmdVsoij2mosQSM+CddDyhdp+uLW5ludsmeOPBt38UeZpKUKg3VAlacFDidHGFra0NGxRcMoDRDFFlYR4u9tqxX/zkvoTgvYXrOw+oyFHBEL6YwgMz3bM9Sp2kpYEW2Epkoi6LAL+58iHc+/kjoymGSqHmxKSyVpcKaRmWzBKZ4TQhmkc5O6VYvidFPelLw6IbXdWYBK0H4DWDF7+stV+M8SfZl+jpZDSUKdkw8HXk/jiJc397GtS01Pa/STAxXHb+HvApwOMnx+GiBg0WG47LE1PFEIjglwMsufxhhmhfC0hAdfVmhH/eEnRCyiOcEqarC3sYGru7uYSsKsBc6uLgxxCYNvsn8yegppVMEud6kGDZdXC1S5N2aqKlQle5C7dCrByj9Z3Q61iwM8L1bH+KvfvoLNFu7InmKUWK4fIoNN0Po5DI0QszA6cHiELAiEK6MpBW7yoDklKB1TAitz5xSwc1Elc6iIfNGDiMmW+I3rCbtBMQom3HSHDcuXcH1i5exv70t0eTW7Vu4ffcOKt/BosyRkq1kmCIEoQWol8ll5v3LRdGCToBLYVSxYOXEQDLV7D5W8FK5k2SSuvC5vngVixJuVWJzMMD+9hjDXgKPkiM2DcjG5D31Arnv7939BD//5GM8XczQixMFeDyuE50+lxWpxh1eB74OFzJ9LPEJVJK1RaZKBa8sMQpC3LjyErbHu7RqRpCM0fS28N6DA3z/Vx9i0d/EYUnQ1BPm3ZU4wh/dvIlvX7yERLy72GP9ckWDdk+NIW+Xjm7RJz2Z7QndJsv29nIvLQtCPzoa2E4wE7BKpO1clwQzlPXG1yqAFRkwnMQS8HxRu9XC8zFpGvznf/4RDnntkgh+HMrv8+/IphFJonTwuHaUCfvw6UO5v5EBQQlMktGZ1qWYbXPdBH4g7D7+vvQ2+Dv0CqoIpJHy7WAh8YZEfRc9uLg63MDre7v43SsXECyP4RXH4IAVNtz4/vQ8tLrJ0yn3tkh6HmDF6+j7lravZ4ewRNv9rWOyS5rEFyoxtcxf/q0k+34ghYhMyxQvESt9JevTnhEmXhiqe5FXMkHx3szBO9M+fnzo4oN6gLS3K94hPHsdl+PSLWDlCaAvq9vNtfkjBYwjQ5fE7NbEKBqSc4c5ZY5ROccbCfC///E3cGOQw1s8QtCkKNMUTalxwQ35LDKKR4z9ZSR5O06a6RGbgTU8kcUCzjRDdTRDmNIf1Eewu4E68mU4g0gJjd+cbD3enrIUJt1sOhGfuo3BSPYrfdfIqgpi29BSkIrnmDYGFPx3ixoR70iaY3Z0hPl0KtfHCwNUSQDvwiYOsimWxVJGszf0kZlNEQtgRRYlJ60mMrwj4HOHfTQec0L14gwpx5HGl2ZSBP5KMqwMYIVqLoCCtDwNYMX3aZsX2g22ual+fRKw0m2sz7MyUdacRH06TMltioz2cGnjuI0vNkEy6TzNyA3gs54nrH6/zS9OeJPo7z8PsHo2T7JnfCvvkLzqRQErA/AKM1trGU3h9DrJFWMxLr6usQBWcW+My1dvwg960sy18umz8iR7/du4eYIFf9bffjHAyuSv5gEF1DAyFCZEAliRBVLmMn1zfvwYTXogHmnWc8WQC0xvvHued+/JWYDSiZXwDODU/bmMMz6d5NTm0SevThew0oBuxJxmH5jV26ZIxn/RGBp382FblKqCZtX2V+BKf7qSwq6+19Z/Mi/GWjIoAGfLCAtY2XpBB2yZ5rqOlZbYxvOK03gJjApgtShwvCgw3NnH1ZdfFeKATH9FoE2/dpAR438lDdd0NkU5IWCVikJjUaSYlimWwrCq4EWxTCGOYw62SKR2okzc9R0sDbuezRtprsACVvREJOtV6yDNMFkLEWg3E/xkOqB6L0sU5zU2lZZ4UYlHs+YQZLjbpgoBK2Zn8n/50DmGBKvItxbgRwA5T/LuKhjiaebjVwSsHqX4JHXxoIqwLBv06xJXNge4NErQ93RCdlp7eLis8Nk0w5OiQSmgA5lPet11wRnJoARSnj+cllhi4AM7sScDV7YDD6NIfZOP81q8D8v5BO7kEd4Yubg2aLDpz5D49O80gJV4dlrAiobxCpI9y0JdAfo2T5D1ZqwrbMyQuN1hYHVjiead2gg7+f3TYs3Jx2mB3Q6Dp1ur22bb8+KTAlarcrqNCicAK7Mt2qhkzwRpMhuGsYJWlMcxZ7GqISN9NTJY21i1DC5ds6tXp0CPXG2ze9VbdvW+lUnVTkbkWcnzqwNYWemhfdSz4i+fig3CbtPAnrPi/0lAykzzlsdr7Z+4DlVqSpD3maayUd3xeoqP5ir0cErg8xhWnw+wEmNUdtZICzeAle/Sk0jlFaSEdwErglRkV/GTI867gJWubONhZRhWpO8r1U6ZJHYB2+8RmVfgRwt2Jnwycc4sZOuB0yKSbf1hjMYM84A3kck8gV4yrAhYNQSsfAtYWa8EG+YtK2jFPNOX3zlQOl+vdfos9ZddWhO01mokg6Dy8SgJpAE0AyxZVQweNIVeLonINyIflAKbBRCfzywKYVX4nAqnBb9lQ51OYTasqzbTU28GhmnLsLKglb6lFZH+uYCV7dC110CBhZMf9p5y5+lzrANWk+NDHB4+lUmBMf16OI0oZFfeBEJpZ5ye4OkrPbuYPQ+wOuvnApCYh1djbMPwEWBCk0mOjmdhWmSFsBIqz8Xt+5/hZx/dxgE9WeSQ006UGtWqBJNgFT/Z5eEngSvSJ5eLuchAN0YEMANhCNoPrntrsq05gemqGf6NymoNaEHAihPx8lQAK07j2+71cGNnB1c2N9AnW2CxlNfs+TQC7iErfRzNCzw+nuHxfIYjyofkMC2x5GRH38eMwKt4obE7pVP06NkUc9Ihp9A1NV7a3cfXbr6K67s78NMZBoGyqQSoFUTdjtQm02EVrbpglXZt1D5HmCZS7LgKIEpVXiJzgGno4/u3PsT/85N34WzviSSFVOfB4ik2vQJus5ChEQSsnLowgJVOyGSw5mQsNeBWQIIUWXaP9KDRKVyrE1mn8dnuisZoTcwk6ZGijI/NsbGc6uigmM1xcWsXu6MNbCR9mfRGefDTyaH4Ey3rApPlUhIYriOZ5sF46OskNHbu7L5SaREBMeM3QEmvp+9FJYEKrAiAKeClCy8kIAo4RYXIcXBhZxtXLuzL32XzmTB3CKyxQiTYd38ywTt3PsLtJ4/l+moX0nRTfbJTOYEwE8BKYrlH1gQ92lzEvitm6wHvVlkIYDVOEty89jJ2xrsoKw9BbwwMtvGL+wSsbmOWbOCIYB8BvqrEvufhuzdu4DsvXcOIC4AA0Bl7/DyG1UnAilHPHro2CZIVqG3qteaDSM/kfiiAw/Wh/osWsNIOuI1pBA+4vmUwpFkDsh99H6nj4LAs8Tc//mdMHCAPdFIby/q6IPs2FwYu4Wmuc587y3UxX84EwO/5gbICDeAgXkamACUjlYUFQVNZy5wyymlvVYUkGchepXyuzHIBZrbCBG9dvopv3biOaDGBl03gFhORLTBWkEWmZpzGsN6aanbO7m4HsEvZP3kOaqLLBsXpgBUZjwpYLeVfK8GX2GYMoZMeixE2btRoVuP+Kvbza2VqKouJe3o6neOzpYsfH8cCWN2uFLDivDwWHq6b60Q7mQLlgZZO6gFC1IgPqICV+qkIZCnxv6SUijG/yjEsZvjDiyP8+e/dxNVwhiB9Qvc/AX3KwrAnOF6coA3BY95D+qzQG0jYQfTDLZAvM/gVMHAjhJQGHkzhzQsBrMLtERoCViElfRwaYw1/je+KAf/5nEWWIQo59dKV9Zz06T9o1olhsK6aAnqWEc72qwblfInJwYHIMlmgRYMeXf5RbSQ4yudIi4WwWmsy4WYTBEWBHn+PhvL0UusNEPZHCPqbQJCgdvV8YINA9lcXsCpmhmF1D045h+8wTivTwdBf1DdRQvJqYqDcmBawMl93ipFWNtZxynboIbqWlBhQqv1eF6xar7xkH7OAtfnHcwEvuyLXs58292m/vQJCTiuSNJbp77TF1no1dNqfPf97wqyyDRhtRra7RpqRPCc42ZGFDRlWGZL+lgBWQdCX/NjaTZz3xN086nlfn/YYJ71pbEy2v7vOsPp8gFVFUMMCVjkZVjrsyE63aokIBuA0B/zp+evZisxTGFKrdym+m4bRdjrLThuPz/vQ1aBsYE3ddW2swaumjy15+hpjrCOF7TRb2/PSPOhKrmVfxWrCra5/zT/0+U22bZJim3tLYS4xU1kj0nSQYptx1gWHYLicgspJeIsSk2UpDKvL11+RgpqSe4fNCGMPJUwliRk0nc4kT8knU8nh2NCe50tMqxwpJdqEZuIe+v0hkniAKKB8n0O16M/TYL48VGMQOSQUMGG8IpjPyb8yid20RPkaFLDiqaw+P3J/DNorAy/MmpGBIAYkFY9JMqyk+U8ptzZ0Wy8rAkYUYgtgRb9ZnZpI4gTlgKU3wJPUE8Dq3ScZPl56eNjE4p35+riHa8MEe8NE2Kp8b0sEuHOY4YNHR3iUsXErc54N68VaThrVkzRa+cnp3Qpq9d0G276DoQvJzRljJ5n+rJwdop8f4/cvDvDapotLUYa+99sNWD2vJrdx1MYjm5t0/38+w0r326oCNWwisxNtxO4+pjyvrF8ziVhsidRKQhlWll2lNbECUSodlEFrJh9VoktnUkgXrDLno2Bncm4qmUdzMWN9IQ0u9anqxtkWUGslyrr3T8btLmDVRhObC5p4StC2+zMOh2oZZeZ923rPPMlKPWU94UxAk2v5ooCV9Op5scs5ivQIVT6FQz0tE1tKgciwYDfY0LMVsLKSwFxkOK2ESmq9LmDlyGjqkwkv2THyPAAAIABJREFU35i98DU9p0QKowFACwYCViqBkc5rG8TXEwKFRkxn3Oj164odan6fWuBAKKkrhlWny9A6N60nEN1k4rQN0f25JKXCvddFKAvLsJjs8aDj0zNMpjMpjq0ckAn4ZDaVYMJOAL2PZJw8KdosAIpCEP6QXXqRNqh5dHtwSWBVhNQ0PDoLcsUbE/DPMDfMutfXaksCKVbtgravWjXd69fi2WTMJmx2I1i/F/WBIdpMgGaGx48fYmPURxzRjyUVo3DRx7YJ3BmA1ZkdrufmAu0PzgOspIjlGWAOfZGkdcbgUigWxlELWFE698mTx3j7o1t4cHSIZZ4bHbH6Tal0htpl64FUCShAdh0LXnq4sDClnxmZVnowmm4Y2TVmKpx05oVJxbJLBWMSJttJceq7xElxvI6BA2zGEV7e3sLLO9vYIFsm5yHKn4fwg4GAVsvcwZPJDA+Oj3GQFqijDTyYLjClBDUMkJoCnCGXXXx292k2Pu71MCAzKC+xPxzhzZdexpXtbcRMh9lRom6fiYzgj2peyfdGUz/NhZ4FHl2yv0yhK4UL/2+KSHaNMrfBsecKYPX//vRdeDsXkNOAmhNO0kNserlITlAupevqkGHl0ohb4wk/RSIlHne8ngqcC2BlplVyTypVV2PSyuRNX69ICY2ZN5MW+TQSKZa8vKe9MIKXVwIOjZKe3G8/iZAM+5jlKe4/eYzj2VTYNfQcIFjl0JfB+JIpYKfdUAE+mbgIeNUgkP+7knjJYUeqMGXPhmVFwEpkimWFyPVwaXcHly/sIw590OejyXKEHHPbOJjnBT5+8hg/+/A27k6O4fVJ1ycIpj5DBMh538iwIsDCD36Pkjiac0dk8hmmHe85AStOpXzt+k1sbxKwchH0t+Bt7OEXDw7wvfdu46kXYUJJCsG2NMVWVeIPr1/HH71yA9t+gITMs68IsLKs0jXWr0X4zIGtfosrI0/x0BCDSp47ZEyZM8gyFozkUHqwBrBiss6BAdJg4fULApHVfjqZ4D/8/fcx4TRGMUcvcHFnr933ZNdxNxPQiP1IGhX0B+OkPjLYpPMmkyzp+SY6YfGvIsDNwoKMR5ECE6yqdSgCm9ac5iaHQF4irhzsxD184/rL+P3XXoU7O4SbTeCUPNcpCSQuooxjfvCMsVVV2zQyvin8+UmPCWE0mw/9/bMAK47CplwjR8Eml2Fk2+SJcS0tKvQHI/R6femClywGNEsTD0w+hw5NoOxOPRu5J+ezBT7LPPzTUYAfHzq4XY6QJwSsIpURuIWMRIdL5pb6FHEdN45OfXRqdsc59VW9QeysSjKUxJOkyjAoZ/jTmxfwr9+4hAvOEcJMAavj40MsC3XdIxOUsYOxn+c4CyrmLDq1zUG6XGI55QQ+YBwP0KtdVIczNUHn2b/Rh8MuOKXkBKzMtFKTSkjkZ/OKXif0qWPsEpN6n3LAoawxYQHbNlSnyUaQjjGBYDZ9zSaHh1ikS/hRIBMH3UGCmV9jThN/kfAXKNO5jJWnAbJ4fSWJGLtHUQ/xYIRoOIYXD1D7BAYNqCZFtTbIhGFVkGF1T1hWrmFYKWCluZpcG2NgrPtOr1WXbaXDMQy73S44OUNMgS/3ctUIXWUC3XPmBFilB9Fq/Yq8uzv04ZTfX2USp9EMngU0zpg62HbG7QCiDjhxfiZz2m/YhqlhzptzzIK9hn/aAlbH07wFrHxKAumvKAzo85/9RQCrs/7Wloet4cGJ+q3FJjsMKwJWlATOjx8BxSHnoxp7DC0KV3nuaQyr9Td7Xnp5dkPUAlarvPnklTRL9sS3Tc0hQNB6qdwWxuYvLAtDgRT9tHmzFNoW+D3RbLcKUYuH6t+Y/WOnDnP9Mz4Y0s6KYbW+h2ytIPdIhu7Y81O6jdJA8F318JstKizyBqOdi7hw7Yb6CbMOM7J7majKQVyGPZrPp8jnC+QLDuRIkRKwKpeiXuD07YpNgCjBoD9CLyFgFZsJ9IwbNRbZsTJihRpm8juJxTqwROofAwSQYaVjrhSwUkmgNoDtwDCezzLkyJyLtDERT0vjEcyYbe+Jygp51fhXBeqGNgrq/SOAVe3xSEbtD/Aks4BVio/TAA+aBFVe4F9c38flxMOACR8BkCBG5iW4fbDEe589wdOiQS7AspHcGWCOZ5rhtkK6MfxkVmimCQ6aGjFzlnQhjdI52deUvc8PsOsu8S9f2cVbYw+X/CUG7m8vYNXNNU6NgOaMaHOKjoSce+V8wGoFV7UNkc4TdT2f2/1niTf8l/WZ7AfmJ8qusuCUMrBUZSJHj8QmM2bNvE5tYHfih9QaKyWK7neVAlr2mtYrhj1bK8vYgnqnGdSvjs/Vvpb3YhhWGgMtg9nU/QawkrVvsgthVXHYk/mUGp4Fc8sHM5iqYcZ3valb9OBFASuJYxW9OebiX1VmE5kaKF1+3zeAlSb08iZpxmVYVvy3ZmHTbSNIx82ggTaYdpA+eRNmIQkrish7C/gocmiDMK8UEWd7Aq3fMP07kc6ahEcYVpQBN0QeFbBShpWOd2yp43bxSJB/1ttLFleHxtjtKnc3kHjKUCdmHsNOSer+DpNtghXsQjx9+hScGshpgTTf9sMQx5wUR/ZCEKAfx+hxahCvCxk6eS4gD4OVHRnZ+k4Zs3nSbcXfyOjcFc1dvX4FrExBTqqEpRieMIuzG76Fsk7gC2YZ21JlLXasDvWuJJCAVYkyT/HgwT2ZMJbEoTDzZDgcuxYC7qy6jqcFpLMThi+WaD3z24q4ybdtx1dkFAawIvDCoiegBxk75WWN2vfw0cMH+OmHH+Dh5Eh+ZidfqgzWJAbmUOf7bM2bKaGgzIL7SrpALKa0QLOJiAWsFJgwTCUjdVWOgBrx6RQtegAQ9CJDUs3Or4038eqFPVwY9RA4NdKMyRwZOn2EwQBF5eFoluLJbIYZfVTCEe4fTHFEGVgYoqRJcBjKuOEszaVYGsY9XNnbx05/ADfNQPclfs1ihqbCjAMsol3RsenEP5XzmCLF7LwusC3lHhMMFjptDLDrWOmmuefgyG3w97c/xH/8ybtwt/dROC4Sp8YgPcKGlwPFRDysyPakMaUAVmQB0XvAREkZDCCT4NQYWlhwEvao2VfgVIByIwWzAdgms+KAQKDLVXaWMBdNp0SKdiZ+RYWe52NvcyyG7KPNDQGsnhwd4tbHd/DZwwcCMpBFAUrJfB+F+GdZAaqRhRIQsj5WpGYTtPLIwFSgTSZySfdO/cAY1wiA9v0QwzjB9sYIWxsj8fES0DunTJLMNYj87cNHD/H27Vu4Nz1GvDkSMICHDmNUECh4leWpjJQWKjyNS1nQi9F+I4CVzwerCpGHUhL45o1Xsbe1j7x0EA224Y8v4L1Hx/jbd3+Nx24gklMy/er5AsMsxR+8dA1//Oor2KNUOozUaP5LfGgx3/GwkoJZEz+J4R0/INnjxmdAvJEIDIl0bDVNRRsl2pG0jQe7hrmHBbCil534qSgjmNfPSxIs4eKT4yP839/7Oxwz0U50+uL2cEOSSEoCKQEWwIryyjASZlWazpVhy9fB4QQy/dFIB03zgn5pvIdcw5ycJ5JByotlWID6Lbn0NwpjXNncxqXhBq6Nt/Dy3jbiKgVygrpTgI0oAXN1gpFcEwGRLNvVsJw7gJXdHy14YGKVbUJpQqZ+WuuSQO0q1lWOikBIqVKJ1j7AMAX5HnrSPe9JAcE9KnFPGleaC7B5wnum8iAtGOazJT7LXPzw2BPA6qOCgNU+0CiQ4rglKiboBKxk/LI52aQT7cCt6XHJuE9gtkYggJZO8xRJcpViUM3wL29ewL964yIu1AcKWDkpjqaHmBUCh8HjYAopwnyZ1heHtqDSc42DNdI5p+852IwHGFDCOU+BeS6FlEtZXhiAwxMYE2Twgw4ul1Ah3j30UMwz9ZMwLIIwimUK6ZJM93bv6HO2BRoZFHxPZPZOpzLFmKb9QS9GOOoBSYiDfIlCxsLzfpXIswWWsyNk0wmQpdjfGAlLK/JCJHZi4GAkE7u4p/W5NI9T9byRBB7dw+zwPryGpsI5XAJ73JfmjBS2qDEGt6wrC1gZ7rsdw7li5tv3aewMtGB/3pTB54FPK1q1+JjJvuuCGObvntXAtAV/N1StkvLuY5yS05hCZMWwsnnnl4t9+hoUsFpZauh3Na0h845dDyMJdEIQsOL0tivXrCSQcpDz5iybx+zE6OcBUKeF8C474iRLQV/rCryRr84ArIQJydyiA1g5JQErIwlsARlLVjop8T+l6XrO2XNu/tmWD6ejfmcBVrJzLKG7lZeuRsDrmaWNS9uottdYwBLDBrfAVfvuTA5qr6c+zzpgpatHGd22IDW4jlE1rPbPSqBk2O920BbXjqe+iYETwXVizOcV0sLBaPcS9q5cR0MPZBbUpkHChrx4KLLAzzMsD45EYk2lQV5mMgF3LuyqGqXkSpFIAfvxED36WHEAmJzZfP8VymouwJUCAQqGq+m6glV2Q6hgUmWBBHtUQ6HFPvNpMlNZmHB4SJrlInXivRn0EiFocN3xvGbeJ3vL5ABqUs7zj9YCFSpOfpMzkuw6KmQcNMEAh7mH9x8v8M6TDHdSH/frRPwJ/80rl3CBQz/E67ESj8AZQtx6Oscv7x/gGD4KkxtwedN2QwhV8h7ELViHCdpSSmk7CDjQq2EsXspwFZ5yoVvDnT3GlSjHn72xhzdGwGZxgIHb8bD6LZMEnsbQ7MYZm5dI6DjBoP/8gJWNputnhjS5zAR12T2dWk1yFANYKYCr9Y6Al61NkgJWWpPbNbqaBagS1NVHa9vUxR5MnFc/8BU+Yjrs4k/IM9BeB9tQtDXN+ln1xQGrNpe2758kiYJT7+nRXQqxqQtYCdFC/KmtzcQ69/QrYViJtK9cAtUSZT4VTxhS+YlS01iuTepNMWABKwGv6MHT3kjzIg0osgqgXS8oCQ0G1HLh+kGrobQX16J/ugglKzFmuBqMZMqX3DwaXlvAi4ktu7HcxCyQQtV3ctSq/J5xzzcRrEOoXetydA9YCeqWpts1/2y7fxoEjdjgtPMaURwJWGWRz8VyjuMJp5o1OoGR4ACLxqYWI+ckImgVIaJOW0ZcKzWVdFwLWlkwgFeSkk1hqUkQXZlM2tdtGT+U9nQ7T2uoqHnlq+6ONYtssVVZdaeBViqXslJPlQTKYhWGFQuUCp/evSPTqfq9CGWVtePixcdH2xunXruv4ptdRsAzj2cAK2ladBlWptgl8JKXOcIoEjNtspmyusav790VD6tjyvEI8HQBWdm+av7JDzKMOI2BACSZEoN+32Ba9LWiL40x7DMeHVzXyqTRtU//M5EBGVCSjClhWRjAKox7Ynhc5hn8ssSlQR+vXtrHtZ0NDOJA5KfU3HuIEUcjNHWAySLHJCfI5GNv9yruPniMzw4PMCVI6vsY7+7h4uUrGA5H+OTOx1JcX75wAfvjLTh5jmq5RChyQb1zsh6pViSLjKa/Ys5kuhsEhITFuULiZV8T2BaGlcA/2nEzXXY5czntzwEmPvAPH9zGf/zJO/C298EZlLHTYJAfY8PN4eTHcMoFwHG9NPF0uI/ISiJ4QTaLSukYYMkY4xNx2AHXOiWaLSNUZJDqG2eDrUQpJkBGpkwDYhY4OplJP5juE8zZiHu4NN7Gxa1t9KNY4hUfiz5EHxKwevQQy7LAPMuQyfVyUVtmgWxMPYyYWJJRZT2s2NGkvC8ma8s1PBAdsilJEddCEsbY29zCxe0d8bCSPShGnI1OcS25/moUaHD34ABv3/o1Pj48gD/so2DC5RJDI9OTQF4jjFAxS+Tfi+ko1w+BM3qlsT8pDmfiY9VvHLx1UwGrLGsQDrYR7V4W0/X/8s77OI76mBFkYIJoAavrL+FPXn0Ve0ksrDQCfs/7OBmP15IVKWBIilZg114/SSZMQmEnnWizxQBHItdVBqTItwhUkVZNlhMl3tYQRu6L+nTwS5peE7Ai2CXpMSWnBO7oRxeGuL9c4q/+v+/hKe9vvwePrJlSWyX8WybBOc9alyb2KhUWAF/IVCtTcy3cjSFmxQEGBrCSPV+KY4YyrCoEYQ/pbAE/L3Bz/xJ+/7U3cHVjC0ldCbDr10s0+QxNNVPAyshLNeHVISpMsuxZZ5Oik00aAY7MoAz+7qp5pEDg6YAVk5tUAKu1qTPyvBIlRbIUJWqmq4xSJnZ20rA+zzrDSlmT8/kSn6UOfnTk4ieHDj4sN5Ane2jqWNnBboHyFMCqoWkVd3BtZCkc2sD2Vu0KC1F9LThxLEW/muE7VzbxP379JVzCMYLFQwRehtlyIt4qZEN5tYsAnpzXcRAi4qRDY2TKl0GGNcFKtwL6foQ+pTNEGWn2L2y5SgArSgLJumQ8EQhBJl/JhdLpTcYHjWvPMs9pWE+vM3uCSjw1LFX9mjVdLb6Jy/lMmhd8jmAQA5EvDNYJgWlfZcjCas0XWMyOBbSqFnPs9vuIGgc9AlZRD9FgA+FgiCZJOEK2Lf4EsCKIS45BPsPk6DNMD+4hIJRbZy1gJSCk8TmhFNcy5LsG7C3bygzZacODZX3bqUZGItoVcaziw2lB5URBYhqWp2JTxrPq2fjTfdyTDJ4ToJVFADpFh319q0bpOZq0M5OgZwErC/BKTsOVHoTqYeWEOGw9rG7AFZsAZW58HsjseSDVeYBON3/WfH792b4MYMUmqGVYudXximFlfCg1fGgh1e3y66VcBxPPe/1n56D6Xp7LUDNNx2fzWwvSdeoL62djfWXNddJG9AqE7K6fbpxcfd88trHosO9vxeRan5LJhmQny2+lgZaNZbN++XvJ1fUcFaNtsmcpsWae68RwmhCLRY2s8gWw2rl0DZVMbNcBI5LbmMm7eZ6iXCyRHlDVowBR1pRYNjmW9Gb1XWEusyEbBlSf9JGEPZX4GZam6rzZADcsFMOEl2ZSa6Fg1xvjoWFV2X8lyPrC8i1ppO4TvGqwTFPx+WOzrhcHqDjZFlRK0IhcFRQWlNAhIup9JYN7ZACHbj42imV6atjHceXjg6cpfvE0x4dzF5+WEYo0xx9d3sFeCPQTyhw59dDDk2WJW09n+OhgiqUXoxKvLb32zJcUsDJse0GxHNS+qz68QjLkVMEavuRBJAZwSEuDyCngzR7iepLjz17bwctxhs1qgv5vMWClCoB1oGUtB3wBhtVp8ahlIZqnVGDKsht1ang3N5K6Zg2wEhf8FopXwMpIVg2j0T7vqulsIpNZ112yjHgMtozc9SmMTBDIsCcOYh+z3e/2jD2j0cC3KAqttXPVVPlWYm3iiLwmQ8Jg7qxN38IAVtbHwQxVaAdEaC7Xtfx4IcBKg0+lSTO7YHUmLKsimwlgJQwQO+nP+EtZDTNfrIAShgLHRKp7M7uSM0tvl4sqEp1OgeGrZOjk4rFLlFO0LLpok+RWYkiUnUWckXRIGUXAqvHUY8EL4YX9DmDV9ataHZUWST0Z9G0SfzJ5t99f6wyeONns6yebitPgeINjGiF7rkz4ofm6jO2mpMeM0pRAA0ekYhuDAQa9PtLFrKXh0rxXDgqD5hLECHtDNZqXjWQON7sAjcRIrn8LWFngwJgUtpTk9YkmrVeWFE/m/rTvcdWpst4wek2MUWwHsKIE5eOPPxSmWL8foa6oSldAixIKVZg8H7A6L6E4q6DlI39ewKoyHGrLsLKBKyNgJa+TflbANE3x7ke38f6Deyhkgp9EDPlUoLXjpeA4Ajhxo5Mtx64Pzdbpg0M/myggQMnHVtBKKaOGvWOSXf692DoZwKrLsJLOECdgseimPKPIsROFeHl/Gy/tjjHqhcKWKQtKumIk4UgYCDTGXPL3/QRXL13H08MJHh0d4uHhIY7nC2yMt/HG62/iyuWr4sHGyZZcx6PRQCTATDAErKJUhQCWmCeqzIMm8nmR6WEfkT2jpsbSz7KglYBTpswyUwLV/FXH5UrIJ8PKBWYuAatb+Ouf/Bzezh7yhqbfDZLlsXhYedkR3Gop/lXs4oceZXRqWs7npE8MmUmMT2maSiyhvwH3fJ5l8EhXN2AV5V2yZrqdGh4y9F8iWCU+c0rpFQxZpFva0dobbuKVy1dxcbwtyQKLRPpAhUmMJ4eHmC0XWOQ5Pn30EA8PD2Salx/H6oHWmZYlE+rEeJ3eUQ2cqhRfLAIcZFKpZJL4tfHw48Q6xxMfrVeuX8d4OESRqsE1mTsE07IFJ7SVaHwfT5Zz/PTXv8atR/dRRYGMjqbnAgtWsrjE6FkozGQvubJOBbDizykLDFz512vYxVPA6ms3X8PeeA+LZYmgP0awcwnvPjzC3/z8l5jEA8xlEo8v7LzNssB3bryMP3n9VWFY0WhVWMXP+TgTsOJrMKboFqyScGZAdJtcWwNJC1jpQASy60qRVkkDhPdWvDEUwJKXJMW1+ngJbEeQIjcTJyX5UEkAGXMErI4a4D/84Pu4ny6RkpnG7jDHb5viqSgLZJVOtOK94chpSXjFY00lTtZHS4ET3udK7jvBSrKdrKyQgBWBaGnwFhU2XB9vXb2G33/ldez1+kC6hFukiHyCbDPU7EQ3lPjy/jFemMRbUlnDauoY19szzwKBJ7uXZwNWcpoLAMLpgOzE2ek5yoDTwpXetQTcyS6id6VlE/CxTWkke5P7UUAx6XgqYDWdznB/Cfz02MNPDigJ3ETW20fdEOCvSXk0gBWlf8owlPUg0gkm+8YwlwwrSmJrThI00jTJaVL0qhl+ZyvE//r7b+B6sIA/vY/YzVDUSyxAJgFjjocAPmLXR+IF8q+GBG0gyRnP+EJWVwUx1++RNc4iKcuxXC4QRqFhWHlqnG4AK61TjMeWTK7S62DzIcbK0gD99twSmXULXJEIyXuQyfPwcYN+gqAfY4kS0ywV0JxmvIy8lGwSsCLrL10co0oX6DUNksbFwKV8N0GY9OD3B/CGA7hRAtflpCxeN42dyrCaG9P1ewhZUNYErTisQM3pZRIngXDPE5apIHM838z6l7Vvvta7tirwVwWE8TRTR71O9FhNeHp+VNGfWOjiOdwYnbTW5kfrQNUqabXJ+gmwag0YUbnS6rG0ESLrUTXx573U50VHVSBIQaPnsXTaNcOS6+KHiVpkELA6XiJKNnDpysty9jNvZnz7PM/+ZQGrky+8bYq29GVjp2Hv4jkMK2YHK8DqMbx6sm66zsexRPdTALKTueaL5pfPAmLr71jf5mlA5snfW53nkoOc9KvSzn2biMtaMgzUFpKxzAyTi9tCW3Nzjbs2x9RXpWf8agVY0/VVjSDrqvMO5HqZxrhM50MuOQMBq7oKsFgCeRNgaACrgkGMZ79MEOXvMcCVWC6myKYzlJO5kB6yhlOhG2FW8bMOfbhhBD+MEXgRemEPoRcZHynrNVnDoY+pAazETF07n4Y1bwt5cw8EzGesUeCKMYtg0HzJmM6XGUoThQwrbij6zkq+W6RwnQpJ5Esdw4YggSn1PjScWBbzPEnNWc5ALoxdSvbjEWZNgFuU+R0UuDUF7mYhlmmJ66MEIx8YJJFMHF4UNR6RPTzLcVTwepj61g7jIrPLAFZtU4LAPwErMXo3zAJ6H5ozWFvolAjmiGYP8Nqwxr95fRuX/TlGmKPn6SRoMYv/LWNYtSy5zl7uxhDJFVpwd92jlN8/SxIoZ4vUXZ0P26gwm0qkoZa91QGrdB+wruoyr5RZ1LberUTb/N2KCWtyOzNEzu5j2WnG+9ueFcxLVx+rV6phReslGxdW+cFKPnhe3JZct7XAWTUUbM7czavlbGEObAArXhtddS26J/mqYhTG2qGluRgg7EUkgXwi8doxgJXXUOJHWeACnlcjjiNl/9AMumNUrJm0anXZ/Vt1r7XwVlOl1UGso1GN4lZkGardlgtwor11skAhg6C9eR1KnB7M1ixXO+SS2lF+wj6fS4YVJzX1UTn8mWVY2ZuuF5AGpiuatkmM2iSlywxbP9ZtcsAA1f379vWbx2CiSH8OP/AkELLo8Mms4Uj7PMcndz9F0ksQCZOmlsKSxczWeIzN0QiVTF2rpXDlvwIS2kVBmmd/JEHKsqsUtDKLw/jy2Ia1MGnlLa6mFygCanosnYkJ6mGlUwraDWF2jnl0k/RxEdvvWE2+Mjz4yWmTdz66jSj0MBhEKLnWDIWWTJffRsCq62FFfxDLBMvKCo+PjvDjX70ngJXbS8Tfyna6ZKqgsA1k/Jt8n++R/1YF0WgPcRQhWy4FPOknEbY2N6R7fhKw4sHK+yjPbaYESoohni6UyLArVGO5zBBzypbvi0Rrw3dxdWsDV3Y2MEp4fYmG1wi8BL14E6hCzBYFyOsIoh76yUg7rb6LJwdHuP3RHSxmC+xu72F3exff/Oa38PjpEyzyFF5AeQGpoDUiHtx+gIzsLuky6nSzhXlvPOxHgwFCev0Ypg+BK2W+aEIkiZAUO6aG5HszLAd2uAoXWHgu/vGDD/DXP34b3vYusprUZgdxNhOGlZ8dwhPAiqPTS5lapYCV+qsQOCNQSMAqS9U3huAbEyiyH5jwq2+eGm0zgReqrgGAabDJbl1A5oQAVtrxoQxL5LkexFtmpz/CG+LrtWuSMo1/vCYZGRb0Ecgy/OrD27h99xPOlEE8HGDGolEAd14MzbRb831el6poASsybdiptK+NyB7fW5UW2N0Y482br2B3axt5uhCGVJIoYMgJY+JHltBgOcPbtz7ALz/9BKkLFJ6DnM0HxiUCUcLyIgbDSYa+yIjEI8sFQk4IJBPLI6DWIKxqbHo+vv7K69jZ2MZ8UcBLNhHsXMTPHhzgP7/9Hg7CHhYOQcMQQZ6DLkPfvXkTf/z6a9ijbG65PBOwOquSE1aqozIRG48VcGs5GhorJXHThgoZUmSQEbRiLOb+ElajjMkO4AjDyhhBC9CvrF6RBHIgQa4MK5W/6XUpeECT7RKF+E8/+iHuzqY4KgtUlJA6lBGQueUIgEnAiheU15CAFad70tcATgJrAAAgAElEQVSObCk5S0TCrdMtCcwwZnBKoIwf5vekg6vrimBEnVbYTvq4MtrE6xcv4+bOHgaM6WWGOKBkfY6qmMu/blMg5Nhv8S0RBzYBcAgorc4MI8MzCYdNGC1gpYCJJkSWvavgjL0mln+ogFWWLVojUkkg1wCrBv3hprEb4Lhwlewy15BkTNhFmg6p6boCVox9AlgtHPzsyMNPDl3cqjaQJvuSlvPaELBSuYQCVoJTcb9Kts8HtROeCFiR5cff0Sms6sGYoVfPcKPv4H/749/FK2GOYPIZ+l4mXf3UKbHICMb4CBoPCTwkro+I06PsFFcDMDI+8znKjEMhXAySnqx5ngPz6UTWID2sYCSBMuWtJY7rWc2Cguw424Dh8UywR7rvvGZ8y9IcWAFWIhkpK43JHErBKZ+bI3j9CNNiiYP/n703bZIku67EjodvER5LRq6VtW+9oIHmChAkQVEcGofS0PRh/oN+mGTS6AfIJDONzKShSA05xEISQKO7gd6quvaq3CNj891l59733D2jMququzEkx0wJS1RXVmQs7u/dd++5554znSKKBnIveVbTTp428VnOEZ05St672QwDuBh1fHS9QJhgfr8PfziCG/UF+GBpJNIOwhQkc3WOydETzE6ewXeWcMtE9AWpYyWcdO4p6SgQsOJZacf6jNadOSFqQfZW6iWAlWbYxlLeugTaSPEm8Is+Vt6LpD6rv2P/bgGrV4BgNTi+CnsZq8a6HLIglXlt0TgzgJWiqV/9q6LRSyDv3gpA2yfRPr+DoNtDXnLigC7BCymer169A8elK6XR4HuDV35d4fMGT3E+U8LKgXxtwGpqRNebAqnBOpuJg/qOrwBIrwOsXlfw6kjlRWvOjgM1Dd5m5Z29Yk1DwADTpvlp80DJ/VYc1yxoZZ+pYWZYubWzExcWmKr1rShobpopuh+ada+zvjrSJP9W16QGWBPQimNwqQqdO5Sm8DFf8ichRjtXsXH5muRrPFcZ9xipROAkS7CcnmJBZ8BFLHE/7RTIfCDuVCIFAU73iHB6T/Sxum4InwQEcWE1UwidAi7dLCTX43nWEedlCQ+m8FfHVqXBkZFudr2AVqwJs6qDmQGsXJ+qTy5IkuAYXRT1MD89kfrYQYao6wnjime+EjVy+ATLRLKFZ7MCVnXpK7JSFfxoiEXl48sTMqwSfEHAKvZwsiwR0ajJoUk3Ret9LCgdM1tixvcX9JCJRrKROTBsHmlOywg2JTWsnpEDzrOwsW3o9ybGMVclW75Er5MhWuzh/XUHf/HeFnY7U4T5FL1/wYAVZYlWQe5fJ2AlC6b+0jjf1tsluaDdrLPu9hawYp7clnWpAav6OLBmP5q7NA1A44BKwKhuNtgx3+ZxzIVkJ5p6/Aw4Vwc6fbG2fpVtKL4ubquRUxO/mv9WYFqfRyc/ZBkaeQZlWPE7bck8KIhna+A6p9QNqCXO//Lv/qf61ZqA1TivNUFON2sbEOIbYGFD2qAvoxXUPJkhTxcyyuV6jmwiO66j4IYGL3vQ6/M1GjzS4GYilatouDgSkUFixKXlQxitDh3X0KTUJsGrgJX9u1007eCsoxPGLUGSHiacnmhWEbDK4SPsrwnbSkAsGTXSLynMBJ3VUH3RV/uQ4GPaIonKqjn7+6tHl4yNGIFxFbtVIW1+Lhaby0WMk8kJpou52tQT4KBejXTgfYyHQ5UI5Ogl7xULm1THSHyOHnX76LBoFfX+SoobzpiS5aJMNLUx12Kc15lJmLoVCF1RnGobRJQFuxYLZia4xcCyQuz2T143OdD1bNOr2EKYddwtx9HhHuLlDP0oQNj1hNHH+fOAOhhiEXuW3dXeQKvrYfU+tWd2Vw/u1ce+tDE1Eug9aTGsVgEr6Qajg6yscO/RI/z9Lz/C8+UM3oDCpUa82CTRCl4xgWz2GotOKe4EaNKNbvfQ+jAyE0gKVLAokf3B8aOiVHZXi2FVH4oGXGRA4+P4oBAOLg36ePf6FeyO+yjShY63iGAzEwayrMaUkUfhheL8xHu5f3goTmmXLu3KYx/ee4AXT56JHfvOzg6u3riOaG1Eio0ANNPFTDQHovEYmRti//hEWERHkxM823uB+WKJG9ev4713v4WttTUUcSKi4CyW6Tolmk+qKa0aeEakncWi64cyxkCtlXmWIvEc/Oizz/Hv//FnWAZd9MYbItC57gFrbgYvPoaTzVDlqpNC3S7qvAsLqMORSl4VE1+stp5lNApopW54um9Xd68Wz8qv4V5xZH9xtJM3We6lU4lhws7aGDujMTaiPkJhsGgzgOuDwCLZZ2TFPDs8EMCKjLaUZsjU+eKIIplQaargFjUYgkBAI3YjqcdFlpWMhhEAtAL1LFJFm8DFjUuXcX33CgYCXlKLiSQbghW5XIOTkxM4foBFVeJHv/gAnz17gjTwkBKgE9keMn0K+WwcVZNmBg9rO/IrMTyTkcBBrysJVpdjzXmGP/rt7yHye+B00aJ0Mbp+F//p3mP89Sdf4MiPUIQRiqzEGkeeZzPc6kf4N9/7Xdzd2UbFWPbmNeaZLU3Aimy7NmAlIIwB9PmnHk8EqwhCaLNEGY40DskbFjHBQN5XYxNsRaF9cVE0xRDjJHWjyLLimGWRI4q6QslH2MVxmeMXzx7jZ1/ex0GcyuiUdEElKSGgWyAtVW+F6zNg4m1YlUybyLbLCAALm0jPazkrjAOd2HQT1ChzGVvIFwnykzl+887b+N6738LN9Q30eE7EsYzGei5jW4Y8oz7lXITEuf+4Pl3DiEnJquZZT2DMgHe2g2YB83bCJqddi4llzzKGfXG9lHFWZY+UZSoMK3EHFNCFwJ+CKNJggYMex8vqLqEtKJr9KEBfkWv8NIw/YmN02X0yrfDJcoAfvsjxcdrHLNhAXgUC/nS8AulyDoSRFCcEdGRNk+Yksd4AVpUm8w5HNwxY7giAkKFbLuAdP8W//f3fwJ/e3cU4m8CPjxCQvcVv6hOWZFf5CIna837MliiFhceGAl/LCqZSA88I9Ru9POYg1B7kGSZpM88JFmpkF/gE0ZlXEdBpxgzaG0CcqlyaLhBsI4JFs5ZCwHSbl5DJTZ1FMj3dboDcdZA4hTCs6EhIJoDsC75fao0hQ1YkSCkRkSWoFnN0qTNWAL7oZXTgcJx1bYTeaB1u2FdhezIBzDglAav56Qv5LpITeBT7J4tT1oDmHQo4qWNqPQquB6dx7DSjEGZsuv25tXg2v6vZfl2gWvaePMJ0ei/K7aTlKW/FJDBnHqhByRbs9p9WAQ61KG9+UfNbzQn5nzrSov/eFNLK9GA+Ro6Kof+d+zbbDPGzubvZK2YComko63XTD+bCp/umG+B0HkujKhpuYmNzF37A+6bd+/NHKu17/prBufVpXlk0vQawEhC/7UBNEHzJ9TVBPDuCV0xlJLCVgJpzXO9p03tu7lP7/UjuZL6a+qmpB2ysW705tu7hSPj5gJXenzYQpfIDjd6MAPjC0m/kPOoizwAunEh5uT5p1SstNtmZNWrG97jf2p+vXbfVgK0Zn5c9ZceZagkUBW21YDUOZ4ZBKi5/BcEcMq8HKEoPk0UBBAOsX76B/vo2lhnH1kP02BCi9upiiuXpqTgDkqlPl2A2FhK3xJJxqUPtKnbHfGE90wU3cAOEbojAC4VprKY3jH08K8maV8BWHDNroYqmBtZ7pYCVmmF0kKUFlikbSJApFQJDy4TvhCC65unU55HmXIcNX7JpKFxONnol/8afswmkgFUj02DRdDllOi6SvELS8XHqRLg/Az58McOvDpbYTzqogqE0fYUqTX1asnJLutV6ANmTbN4o1VpyQV4viS8idWEcTo1xljJTCaBIkanfQibTeOvMj7BVnuK7uyH+6LKPq/4CIzeDj0w1DEXo0YzA1fvOSFW0sIM2INGOT7aJ1dadeh0grHPvZ2PNV6n/VsEsG/ftc74acFYpFdEYNmQY3a8KuihO0TCsrLtZrc8kbtFcZ+0xwdZZYoKPBZsaYosazPFKu3TMbG3nl2Nxc741/9ZM82iAuxi/uOjsa37+6t+tp2LOeSKdtmON0BJipwap1fNa0ZCVU/GbAlZM3Ik1U+7Tc3KU6Vw6ZESPXZ8AirUNtgU4O3jqXKOHXbPYbGCTkTX5EJpoyt9FTb85uQUNJAWR6HWLzmwBIftYBZX0UGkHc/nwxuFBhTdVaYWJEwEqglWF4yPoj1E5PkoysNqAlRStlk74asBKX8t0GlrsK/se2gtm9Xi31F45+Mym0A2vHf+eH2K+WAjTIq1KoelPpjNwfISJ/87GpohbU5yYtvUemSecsaaYMhPRwUgSdFXu1448CwK6S8koi9Ff0T9N18SA9tZFre0IqGK3eog2DgYGwTUfrgGs9B7IdTBirwLwGUaDHf07PtpHvJwi6hGwcgWVJS9HwBjO2f0LA6y0gNZrRY0f263hW31+eCgjgQ+OD1EQGTFAl1wTwwZo1rOuG2HMsOAy6DSTEF5Rgg0KWGkxZ5k1CvqqALOOx2jnRBkWagevzGztgLHw5kHd67jY7HVx98olXNscCV05IwJOxkZKVkwPXQGsQuQdrp0hSqfEdD4TkCkIQowGa2A5uziZ4uTwGPfv38dwvIbBxhhbl3ewc/WyFFSzBUXbczyZzPD06ASHJyeI8xzLPEVCkCSKsL42xrDXk5GlsATGvQi7ozE2+0NE1GjjKI5DRqEyLTk+IyLShoSec71GIX7yyaf49//4U5D8H4zWkCcJxr6DkZsjyCZw84XEMAtWkWVlGVbW7Y6307I6pWsg4HsHSWpdGM+mnTbWUNRWkySyhOx/cw3r/RmO+lgfjbA73sSYYBXXMotQCrwbMFQSU+rTOA4Op6cyFng8n6LodPDl0ycy1sN7KkUr3QAJQJPNk3GMlM6ETJxc0Txj0avwGbtrFFWusBb1cefKdVze3oH48ZBZ5hPYoKNrhm7Yxen0VF9/NsMPP/g5Hh0fwulHmBPoNlRfxmyOBYrGF8VtjTi5LHFFtsWBUQCrwBeRfy9e4A9+63cw8CIUhYu4CjC8cQd/e+8R/uoTugR2kXldpMsUg8rBeprinY11/OlvfAfXxmvSXfzaousCWKmbogXnRTta2qz6fvn5LWBl6cp2NJCP4/kmRYQ4BCprUJI+AzSoW63QqxSsolA/xysFaIeMOUuP3fcwq0p8cvACHz5+hOfzOaog1DNJBKZJnq6QVnrA83OLkL05W7iDydQSIXWy98yIFEds5UtAK75X6r6pFlcnybHp9vDetZv4zdu3Baz2kxQV2TQOBfPZWOb7XaBK5+iQdUXWJ5mCRoctp3BtyYTVmBEQWJNxSe08EsS6GLAig0ubL4xH/B0BrNikkmImw2J+Kk0LfkmRwWaIaVKw8x70yNAx2iKt4ZMaQDYGDhI/O44IzzMOxnEqgNUHJyF+vF/is2oNi2hLbMR5rVy/1ILIV8CKGlU8jwo31wTRACwoVautyRol+sJxcoRlAne6j+/fvIT/5r1beGvowpk8QwgyVYgLLtDzegjKDrw4RzldopzHqKhzxjjNz0zAk7tVgBo9WwVJl2uhhYWsRylCOugIWEUnUW0wsbGjhcR5o2N8TrIoO+jQECSlkDHPfuZami8xRyDI6XdDzvwKszOuMsw56kKwnOcKAS4ZDc5lfaYErLKFMAtyMsAYz/MSXYrLMw76PDv6omfFhiCF7R0Rt+fJXyDjSODkBRanL0Tsnwwr6gtynzKnke1kWoc2CW/GAdWgQdaUaUiuagTVbA+Frc66NNdscbOCajTp5RxP2b7KYDvbrGiyuJYnz5mU3QJTlqF/BpRpse7bgFVTsBjgjw1jsaK/GBRabZi2QSvJnGSszwKhVkBegT/+3AJWk2mMWZyhP9zEeOMSAgKNJm9+XcP29UXPqx/x6wasKJOxmJ4KYNXJTsiJMYCVvY/t+9lc25eARQMi2nd/EWB10afTV9Hhy3Z9oo9vCkmNnw3rR+OlNvklTph/P1P8W11Uo0n38nsw69m4dFkAzb4PObKNBqVd28pubcZcxZVYu8zKtrXUICsa3XIkrGVYjNuf3FNpZvGs5dnRRy6AVYbS72O8ew398ZY0ecmMYnPGyXJkM963KVKOKGfavMkcAjollp0CS4cxuiN6UgSsukGE0FMzC3FgFW1f46btEuCxgBVddnV8TjR9hPFpWWn2v/kjPWsIWC2SDBS34BROWgCzRSpsxDSjqVEuKcCQTsod6oiqPipBK6+jrsqUs+qUjemY1RWta1de/05HzJqyjo95J8KTpCPi65/sz/E0dnHcGWJeUhpAz1vJAwWj5BnhWRqpYVkZ4MosZOaBoiHN+2hA6nrqSJF7/ZabXMJZnGC7mOD3dkP84LKHK94Cw04Gn865bwhY1eu2doJrWHz/JQJWbHQLk7AFLlnASj6r+Zy6rxTEagNWom8qAK6CfRar0POrjiy1nIHVX1PgWnOV1fPtLGhl8k+j52gfLLHDNDu/WXx+Hdilrrznf/GDk4HW4BlCnBFBdsU39Hq1rsSvE7CiNJsCVmRY5fAIWFFI2XymGpygu4r5BNa1TkK0QeLl5oouj3Zuz4i1SiC3Y4R0pZmvzFUbZo9ZGIqQmo1nXlMBhPoNmALXCPvKaKCPXECqQAAr0qEJWHEzK/RlXPP43G/Ixn65u2XfTDNSuHpTG6qf0RUw4xRM3AXPzgvRvGBwpMD0LEvx5OAAD589FcaVMDmyDBsDLfDpQjaOIgy6XdG0ifp90aWhaC0XBUclrDU6mXPiOCd0PsusMoeTCF7rIkpSBmYd72BBJFpEApCYkac6l9ef8dqdBaxaCG9jwKNda2E7ZDg5ORDAqtel62QDWEkxJHH6mzOs7PqrQ8QKsHhu0iQZh6YbF4muc4xHGGcCFtGqvsCX+y/w8eOHOEmWwpyxDi7t62JBb8uusrPWLJpZ5IkwJCqs9bsqsG2uv3UJVI0ivUcXM6zUUpcFNIGVyPUxcj1c31rH7d0tDKMAS+4vh2NHZHP0EAQEcLvIOyH8qK/i514Hx6enODw8wrA/xM1rN9B1AwGsnj59gsPjY8yTGL1BhI1L29jY2hSGypPjY9w/PsVhksi4W0n6ru+JMD0FxkUYnmN3tFcvgZ1oiG9dvYH3btzG7mgdARknyxOEolvPbhlZCSoESEBGBIj9Dj64fw//4YNf4DDLEYzG6t7iVhi4ObrlHEFFlg7BlkpAKyYUHBFkIKVLl00f6xhlKOXCmsuV6aHqYw0orgeUfrOzF/j8pqAyhclN0S1GCR3sbm3h+qVdrPX60gEjoCzFottBSj0EwaF8YULO0wRHTLZJp/U6+OCXv8QiSzFbxkhY8NMlNAzlWizjpepQiVA2R/EImhHAUmcfAj0cA6XY+js3bstYYCUMiwI+KeaeK1pW1OyaL+ZIyxKP9/fxw5//DIfLOYK1NczSXMAU1VEr9LWIdBAcIEvWzPiLMLgZZesFHvq9LiJ2ILME3/v2+4jcHqrSQ4IAvSs38deffYm//vQejtwQud9DERcYwcHNbhe/dfUKvnfrJoZkwJHVc+FIxauPYmVY6fuqu8BWFFYOSxbPiZ5FOUeUtZFiwUth/XDzkaVAsIpsFXY2hc2j1sJaFGr5wRHuLCFzmC6B6gwX9gIZ9WP8WDoVnswm+GzvBR5NTjBj44CfzvVRcvSPa9xoPnJM1jP6bgQxcoeAFYzzH5sFPJo6mMdLo+ejwHeXemZ8Xbpllg7ubuzg9uYObu9sYY2j5vFSWYsSU/jRCGJQWGQON0/leoXszspVJ+LJ0TKlvduiRFxHTbGyOhJo95Cch7WTqY6q8VvHJHWsju5KBKxEh8l0MSXe0lnPC0CnOyblLzOsbIll4puI45M1qE6J3JMc5yVg9dG0Lwyrz6oh4sEOFoJPlvC7ei7TFdWpfHiF5hFkRokMge1EEzAwzYZmtfGuF/Cp+ZVMseVk+Nfv3cEPbl9Gb/ZCQPJet0C6mGIcjdCJCzizGMXpAtUikYqD43f87vKMtloz0sp1UPLbakpKR5IMK44BEsV0DbuKG7xUfRZV9atZJHX6V5GxFhjAqkKZ5DJ2KDprwmADBsOhFH5qiMHBlhJJVSCucgWszOg58zhhAFYZ4nyJZTITwXwWmEgSBGkuDZGeFyBk86zbhU/3rvVtivHJ3lGLeIK6C8wmLzCbPIdb6UggNawoBdCMFugYjXVbVXaAMgSUKc/bZ9ypBbg6GwsEmDaMEN2jTUPVgnUaw+3VOgewkkLlYrBKCpmaAXBe1t6I3J99reZ1G42VZqSrfq8y3q/yAW/61QZVbGNH9PcsE9hKXPCMYE4RdpVhNUtagNUOvCAy0wmv7tC386Y3fY8v5cGtguWlPOwNRgKl8DE6imSikGFFwCqZH8HJjmUkUL/agJX+3TKG6hyzFkLX37Dsm3b++DpWv/18ukabfNgW881aaKY49HObiYQW86px/W70d2R9mCZwG/gy2JJ5ea2jdCLYrk1bXDZrVeVY9Ks9Cmg/o1F5MjVWo79TO8eeAdrMqLwpCNVlU8fwXI+j2D5O4wyVH2G4dRnRaF1yT9GvyktUSYJ0PkWymCMj85ZGEswzOhDAKnY4GkhdUEcNUBxXcq/Q7yLqRaIHS2kGni+qocq7q3pT/InkjbXmk63LzMicYUBpDcu8LBeGVU4N0zDCIskxmXIkmo3TEikJA24Hmxtr0vgNXLKiS4QeATierZRPoJ6UMqy0prU5o6mvbA7IPMDxkfoRDopARgM/25vjyznwZRJgUrJByXup5mB1A4U31ziiytoxOrCSwwiLXA05VO9Us9yi6ojWLnM6Tk3IYWuASnc5wSWc4vu7If5gx8Fld46BAHEXA1Z2pNJ6Sdq1veqYZ/ePmhyd1ZV6Zdz4Z2ZY0azJ1sJ2/5JoY8Equ3ds3NLPbUADGgYJhmD2bgu8VozBMqEkWzfak2oCpU6XHIE/G/x15+rP5Ey0oLEFrMy/2/e6UuZ+jRD9FQ6flWcXnSs51xvMhjWEkGdM7WA1ri3Y92thWIltuWyVHFW2EMAKVdYCrMxlNIehaJpIV5RFvCYe9YKtqXV2prz5MFJU1OM4pMHmyBKCY1a4UqtEFRVvlPltt0Dicq1XYq6eiiAZx0CKljK8KLsqdwKE0RoKdv9c7Zw3gJWhkV+IHr58718GrQxV6ZyMw4J80uUwc7gUr+bfWUCys8+p62y6lIVdhj5mRYZ7T57gi0ePhK0yGgyx1u9jGPZQLJYolzHW+fdeVwIZg8PaxjpGayMpoFQgWRN2FmjW3UoZoRrcdHHpCABBmGWSaseUI0gsHhk0W2CV7etK8Va7lTTpgb0mmvObCs9QjEUBq8hxenqI5XKKIKCQISnyFPol5ZYBWY/mi7pwr9uBVlPFPu48YPHCDp+lKrUAKxnVMyJ0UthQjFA2Jh0DaWHfxd5sih/96iM8OznSfzeHlYj9rvRqeU2l2DLBi8wIFfpzRGup57FTo+wGghNSNMqTaCCRtWFGAmV0U1z59HBUwfdCCunA64rob1QCl4Z93L2yg+2NIRKOdoiWCQu3LsJgjII6L50uwv5AOt394UAAp8dPnsiozaUt/u6WiD33owgPHz0Sl7vDybEAqQRKqW/04vQU+xR+p7C8L8RiLFEhLkvM80xEiUUgmG8zzhBVDu5uX8Zv3XkbNzd3EPE8TU5FKN01VnEdhzbdrrjaJWR/Bi7u77/APzx4gIMkRTAeC4geVgV6SLE8eioaVjx4mDwQdCdYZZF/PXyaVWRjkI7EEkxv+usNQGjgq8pBSt0ZiimHdDILpcBj6kARdrKeOOqyPV4X0GrYjYS6TYF9cZdzXdHN4p0UlhavUVUhzlJk8kMXD548wTRe6ljlyQQLsuW4ZsjMILuEY9UdrhGCVjpWpJ1RR8aAOmmCm7u7eOvaLWwMRjIWJAW7OI8RDE+F2ULNNIIqj/b38NNffoxjamcFAWICxjK2oi43KjKuEJK6kWocZoJIhx8y1wjSRWGAYeBjo0sNq7cRVr4AVovChbt1GX/5yT38x8/ui0sgukO4uYMNL8BvXbqEP3jrDt5eHwOLuVDr30z29+VIQMCOACWTNTlXDMfDsqv4J0ETcVjLlG3GZE/2uBmJplZFA1hRgP0sYMWxLqvBSPHqZJlI3KS9Nk1JvNBXIfQiFz2wkyLF48kx7h8dYm86wyIvUXBMm3FVgCllfrkEvXj/RCSYDj8dAawSMqzKiprcwjShWL+A6cZtpeu4GHgB1vwQo46H33/3PVwZDLBFPT3GAwLHBKCYUHtcJyWqdAknIcOKgBXfuyk8qD4UeMhyFaG3hbRtMFkdBHvl7f6oY6wZW6xjG6+VAawo4M1rnyYEjMt6tIpgPUdryebs9miIog2SpjCzyZpGUkY8Fja2maKAlWVYlfh0McTfPJrjkzxCOthBSitxAsmhOginZSBGE64RmS8EsGIU1VF2stWkM6pz4E3RK7pWOYIqBU4O8DuXN/Fn77+FO1GFYEmx5wm8PMZmd4SKzKqTOap5jE6qjDM/6sLrhuiNBnrEaTCX/2aSyiJN3oCMeKgmmYyhihg5w7+OiokPhKPC6yrF3P7iA310SlcYVlVKuQAdV7XamuqAqecPX1vOKo4heRRbVyaT/NzhEGSBuEgxj2eYxVO5d9lyhmK5QCfN0Hd9DIMQka8uxh2uwe1L4sRM/RcaFvD9ZdkcpycErF4goJNrQWMFjsFTAkI/tzCshGFrRkLMqE4NWlkjCmk0KmB1BnqSv5gOmbm+ug7lQtdxqxX57U2of9SK/K2L2hT//GEj+tsWYG8eLkO9rZuymmvUxY19kHmvFghjbviqL+5Lmwes5jjC3DPFDzUCG40U7m8CvK6M2DseRwITHQkcbWBtfVvcRRUo1uv1n/PrwvxLksbXi67L7xNclUarjgQqYHWMTmEZVq29a4ErIcZaUat6/y4AACAASURBVOCW83VL53V1ZOg8llX72pz5LHac1TqVWRmN1vOLBk3NMmiDqoZZxdizwvRq3xE2LlfvTp1nM8cgO73VdRdeYu2S2DRblJP9crFjiQdKCjDGP4wSlmVl9WkJgMoIqZ4dAvwQsBJNQY42hkIQmCYFnLCH4cYOev01yZPYhSyXKfLlAuliJmPiYnxSFcjZVBMtzQqpUwnbirGIuqGSMzlkWXURDfro0fDB04Ydz3wxiqg4QcBzjnkjDVPoXGrGii3sZyZxLMuN/07n9jmbT26ATtDDLE5xcrpAktHAVV24mTftbK0LYOV3CoQuG2xCVFWSLNejuDHrGqvvswU0eL4aSQjJTL0epgjxbJbji/0p7k0rfDzt4LgKZSywYqxjnSqHhLKs+Fkr1gzMA0kAoXshr49MaJTo9cg4439TPqBEnFeImTvz7/xdI0PDJeLFE1zrzPD7l0P8/jawjVP0PXVavohhJXqSLUy0DdzIjmsZFNl8wQJWbwR2vwawetO4dFGMed1IoMORTsMG4nOotI7qEHMPsE6o8x7DsmpiutHArtmSjaGcNlFaE1zC/NOaQ8e3Ne9Uqf7VL7tTTcxqycvYPElZmdog/GZfX+8J5OzhO6csQotAxOumsjcKXFlNcztR9o0BK85gEylrA1aZsJ6UYcUOtBVGV3RaKXB2pIA0cl20zfhTA2KwU2yBKw3WtniXiyxd2FjBFHPX2h/QzpA2VLymG6ZdCLVb18TWCq57AlZZwMpjQumxk0t9En7K5jiQQNeyqD/vxr+UpNddGXvWv9yhalP8ONJhQQsCSky+eaIwAed8M9iRoHEGBY6zFJ8+eojPHzyUzvPO9jZuXb0uY1WL4wmWkwnG/b6IWO/vvcDp6QTvf+c9bG1totftKpvDwPwEpASoMu5zTFUZZK2mC4s3Lqg41Rlz6V6EmvRYwEoIv3asqU6XzzKs2nO1eitMR0eCtrIcZtMTYVi5XoUw4KZlMOAQDI8/FY39JoDVaiJ3UYesCbYGYDWZAv84w7CqXRMqGc8gKMsRoHmcIBqv4XC5wF/99O/x5GgfLp1EjCBzrftll5gZs7GB3LKrCCjI6IwDdF0FAKxmUdNd02KCX6sMK/k7QSvjVsJ1JYAVnaqKSkaDbu1uYGt9ADhcb2QmcN92hWFVA1bRUFh8TJrJ/pjMZtg/OJTDfGO8gUs7O7JO0yIX/aXHz57ik88/EyCJ622aJphzxn8wEIeVZUbdqQyxAzkwqc9E8IWfv4xTZKdzrHV8XF/fwqX+CL2qxN1ru1jrB4hCndVPEzLGStHPkpHIwBE20P2TEzydzcROneMtVbKAX8RITp7DycgKXaLKEwHdOXxlOIzqgmQTSCNQaccvlVGiooMC/ply1boEcl2mcSZUc1LR2d2T8ZuOi340wPpgiCvrY/Q5Hhd2xYFNgAsCUkZIX8f3pL8iSRhZetSOEcIH9Q0yOscVOJxO8eDZM2FY0k3Qo2tMNxSXR52xp+iySdZMU0C4KXGMW5cu48bOZaz1BgjpyCcjSOxS6vgN4yeFxsnc2j89xRdPHuFgPsWLySkyim9LbKwkNgnN2AJWphkh65UxiwxmittTwDPwMQp9XN9aw3u3biMotHieMgSNt/FXn32JHz14Ki6Bpd+Dk1YYw8Uf3r6Nf/X+t3GlG6CcTesx5a9z6PIe+0zghEmqn1VxAI07BIaER2Q6PmRbZUki64zJqAVB1CVQwSoVXm8YVhzNPgtYxRLWOGYZ0G1SAB+CBNT/KUVz7TBZ4P7RAR4dHeNgtkBK4JIuf8ZJU9wrc7IAlTItnTbPk3FYjgSmhQJWLFWFiccxPR7+XBdJjkHHw1bQx4Yf4L/74z/CeuBj4HXgEpDjCCTvIcfKeF0Yu9IlOvEcbhELC9HzqEWnrELqKPK62BFAm4Tyz2YMRO9O+1zXzWJHmzROiZ6V0QUiYJWlsUgLWHYQP6qI1nNMhA6KvQgORzDNDmkXzhqhFZCwgJWy/gj4K8Pq2bTER0cOfvRkiQcYAutXZfxftMCqDCeLBJ1oS+Jdp2LiTdH1TEB+66Qn3VHGbwLmBLIEWNDOjDAYOxXK6TG2qgz/1dvX8cdv7WKQHiE7fYTtrosNJ0R5PEN+MoWTUIiAQKEHfxghGPbR6er5UI+x8aznt3EX4l7iiLiUPMK8EuqkgGo8I8mwUvlsU3jXbApubBe5aBN64kDoELTit2Et83ryOklzQzQRdezEpXNqyELNg0vbdn5Gjq6AzNgE03iG09kJljHdJRNk1AJLM0RskAU9Aa4InJLRMNjahhP0ZMSs44USO9J0idPJc8wme/A76j7tsJNtGAKyVizTUApP/p8BLo22h7JeORrUuADWTP8auTIaRWfazJpL6HiVNYRpJ+XnJOj1j9qlQ9OE1XXfCLA3+QXP1IZh30hXNLT9+mdWG8g8lxZSjKma/1z01d6Xq2AK3yGZKGRXi7GDHTOx4IJDwMrnXCqmC7J4qWG1LoCV53MU9+sVK181Vn8TwEqabcbISesEsrYXWM6mAlg5BUXXlcV8hmFlmHO2+V2zFupbrGvjvAbneT9rx8U6j7QmMTVg1YBi9jEKWFngrNE1leKYhbF0R1+uISx+bsenbUpZ57qaGcIPjFO1Ofd0msKeh7pu5XfbqKp5EslLRA7AAlVqlGGNcbQgttpVukcJCHHfq24c9YnJPKapTCijwcuightEGK1vIQwjBDz34gz5nGDVHFm8RJrTlS+XeJPTYZegjseYqGAVn9fj2hV2lro69yi3wJyI+aTICCiIz/rTAlYdMdgwLCttBeneEuDAOoYrMzhJM2FYUT6mE3SxSMmwWkjDg6x73hs2kNfXhgK2e8jR9R30fEdkEaRJJmxuzTN0NFKBPjtaSSCRjV1qmLLayd0ASwQ4XJZ4eDTD/WmJD08d7OUB5mR1UZjHpfC71d+iFIQnzDSkMbyykHN+GAYY0LHQc9DvkYmmRxeZYadxjlOyxdIcC44X+oHknIz/vXSOG94Cf3AlxO9t5FivJuj5JDEomeE8DSsLWEkRYgCqZq+Z/zKATbu+b0Da10SLf0bASuMJm9tqeiVakjXIYgAhM+EljF7J1VoYhKl1lTxgJ2LMgLDVVRSZInNGCGClbFirZcfcpia3vHSptE1lG4n6z0bz0QBWokn9VQPymcd/9d9uv6LgC6Y+setDGVZqyifnlxkZFHLJNx0J5DgDA5RP8VqCT2mbYaWW3uJaYxBD1SpSoEfnnulaxK6pBhrVQGrocEy0baxUrRDVcrBdEwJjRhNOxT95i2rXIevWpayBWgzNhiKhtGuSbDWsiopaMdSwCoRh1QkHQlmnxTgF2UUrofVl+/Jvcs/PO8jOjIHZY9O8BK+ZFaVloGVHnp+QgIAU41WFvh+CTohpBzheLvGrB1/iky8fCBts99Iudre2sRYNcLK3j9PDQ2Fy0F3u4GAfs8kJ7t6+getXrmA0HIrYuj18yLAS5Fg6uNyYOnetInHUuUjFDYNaHtQ5IGAlTDAB/gzq2+mIi4+9ZiqS2tDd9ZqbnmnNsDJz8uZAZSCfzyZYLE7FeZKAFf8UlpUUwlastUkWvwp4tYriX9QhWwWr9BDnpdDkUnR8tH+kDAw7JOYStOP1c3A6X6A7GuJgMcf/9aO/wyFZY1HXXBMNWhpQGv61FTKW1zAuZdwQ3AN0u+t5ELcwHsoC5kqxpK4nAvQYO3fRtOEBZDSshG0llGidt/c7IXodHyPHxZW1IW5sr2HQdaH64NR+4TvrwvcVsMqcEGFvhGF/hOVyKR1/N2Biu8DB4ZEAamvjddFe6g0HUuB+/uBL/PKzT2RMSZz2fE86YqQeF4Xq7xAuyl0Pi7LCoiwwp2h4V93q8kUMN8nQp7V71YGf57g8HuLK9ga2N9bk2i8oWpxBtN16BAQ8tTp+tlzgk2dPcUqdtjCQTl1QJhi6uQBWtB7mPDrHAdkBE+KMWavKSDsLqqsekAXgzXBJ3SmxnSPjYkg3JtGx4vgagScPGxtbuLyxibuXLsE1QvoanwpkZSGgHsEO6kGJpb3kA0yQqdHC7pcCv/y7G4RYlgWeHhzg/rNn2Ds5wZKsHbm7pYgvc5cpK0wdcvinL5bzpQBWu2ub6HsheiJMSpFvZYyQZUUQjWskpOtNmuFoMcOL0xP84tPPEBeOiLHzUjCJ5CgiC2cxa+aCYxHNUUWCrwzUXEh0IPQ9rPdD3NrdxLvXryPMyfwKcZpUyIcb+E8Pn+LnL45x4vewyDsoFyl6SY4/unsXf/ab72PH68CjUL5w2V/uMb1JPBZjatNxrK+LnJqNhpWA9KI/xUInRprEkmRawEpc+Uyx17gEGkYTARIK58tbpKZYhiLN5D76vjqm5UK95+Km/lqOzHOwQImHkyM8ODrC/Rd7WDgdLAkaEwgj6Ej3roJOP8om1nYtU2IHKQVac2rPEdgEYh765KMyDicZenmF7bCPW+MtXB4M8Hvffgf9Dg0XKnTYfGLHi69DdJHpO+9hskQnUcDKcynyz/eisTwgI5mfyxiBCOPGMEVVf2e1cG+6quKUaBgewtAzgBXTLDL7CFiRFSGuewIIU3ODjyNg6Mn1CzmWbEXXrYuTNJhtI4oMq0yZLgawYhFHd9QXpxk+3svw+czDyfAqupduwXHIGixwND/Fw4NjLP01ZA5d+gh8EBQicFLC5V4k2FCR3UbAyupEiYiegnFyIDgIOPZxcoh31rv482/fwOUghrt4iuuDAOupg/LwFMV0Dp8CvowrFE4fRgjXBkgIPCkGpexn0/gRwJqAoRnXsCOBwrIiYCXwJ9eeFmaO1bJq8YzYrssyZjB0KuwoaGX6RKJtJFot1NOjnleGnC7FhrHDs94JXHiDECWLXhZWHWBZENiYYzI9xiKeUQYYSUzR/hQ918OaF6DP4fKScciDR1OYXiRnCV1neV5kWYzJZE90rEI3R6fimKQCVsIftiYb3Ic2lxP2uykuWw7Q1LKxhed5UaIRRa9pbLUERVOjN/92RjBE1tkF/M4a8LAMfivsrvdN8wwFrKR1aoFOw7SogQJ56ZaYtfl7c/a8mt90EXgibDLeYaP1w1F1ddfUJgxBeNGoYh7hh5gteV9zRIMxRuMtGeFSqa1Xa2Jc1Px7k/hsH/NNACtxBRWdN2PQZACreD5DupgAxZyr/CxYZZM744JeF3r1glCzodWv83LHNkjfziElnxCGhI6wtkHM5nk1PrYlUey/aV7HXc6db4vS1vOYnGW1PjkLvZaqU8jnMJ9N+mBW8sCAo7bMtQWlXZtyvLeZVxVrEqPpZvR62Kiza03XlYqhi+ajkcNYxokQAjh6mjJXIsNqOJZxPsakYpkgPZ0hI8OKbN6S2lG51Dx5EEqzviRTTMhbytryCcNz7dLVltMfva44cvPcZjzk+2Q6YgErqkESsHJopmGMuORcWRGKtwU/a7AFwfyOD68bIc4KzONMXANzY0RFwCqS3JVNugxdF+gFrrjv6vSIpT8o00qaM2KSoQ1Q5gVqMEHDFboJd5A4PqYZsDdN8GBW4cNpB09iF4eLTAxrUjLVHHW2FWIDayRqmRa5OIBvRV3sDHvYiJjrMc9VEJdawEnuyHMfLFI8n8c4TnPEHU9Y2zwDetkMd4IEf3i1i++ux1jLjxH6zCXViOs8wIpSFrK2zHq067ddRltwqg2U/hcDWIloOKUvdJrBAlcWtLByEPy7qXSbgC1Ys4KhNdOshQEI8Erh/NrMRQEr2TsGVKYcg54QL39pyWAdsDWfs+9CcnMzEvrVIaf2a73Zb6/CYsqwkqLWSA7pc9pmkY15arZnnQN/DYCVFERqTGwAq2WtYeWqIq6CSAb5tp1J9vW0m6pFmr5BxgcDSJkVLXoY9kBnccZgVwucEbCwc9P2trVcngRkMQwIfnBBQC2jywQtcfnRLgXndzncSDy8MICVE1DnSQErOkApvZwJhtpzM6n7KpTo1UOtLZRYH9AtwGo2m4FOPXzZza1NrK2tybWieC8Llq7ra3Hb6WBW5Pj04UN8/PkXIry7vbWDjeEattc3cPj8BQ6eP8fO1iY21sdY0AEsTURH5q1bN7G1uSmjABawYhHCOWe6ILCIYYD1Pequ8HoqYEX9ql5/BD/Qw4AHndipEwkVV0FX2DWav9t53GYwodadkIWrnVIBLu0Vlc1WiI7JYjFRIdugw+kxcZBiEclES+ChVgfoqwBW9vpfBFSthoF20iE1vdH6sAwrBav0WJOVL6AQ59ZpCz2F34/wbHIigBWBFHaorbB+valFTE8T3AYYUfCSVvT8IuhAACDyKnQ54kZnK3F/0y6/BawkEEqXUZd5W3SdgAaLZN4zAlb9jo/tboQ7O9u4PI5ARaGOqyMqwrACRSvXkFchMrcnRUa/N0ScZAI80UaYu3U2X4j2E5kKo/UxqsDH44MX+NWXX+BwOhE0iOuFQJvPg5qsB9LCKYjjeCD9eUEnL6ZSYaDMErJ9yGwh4FSU8HP9jk9OsDMeYWs8FICKAGY/iDDsDhCFIfqDEJkHPF3M8ONf/hLPTk8R9Hsokhh9t0K/SqQQr4pUxgBJb1bBde2+a9DnuJsFrCgKzS4HqbnqYMoLa2fy+TgrgspfFttw0qk7yrDiwc3/3t6+hOs7O9jp9uBKwc8Ck0kK1W9UrF+YIZzpZ2FPe2fD8GKRwVUgnWM6/QUhSs8VEfv96RTPjo/wdH8fh6fHCobIWcWxKqWIW8Yeo9mV4RB3Ll/FZjSClxOAUBcdrkmOuzERkc9WEugLhfXGjubedIK/+clPMOd9C8iMcBRwKcgU4rpX0MqCptTQ6hIJ5GelQ2TgY3PQw82dMd65ehUBASsEOJrnSPtj/OjpHj49XeCoE2LOtRfnGKQlfnDnDv74vXexzpFO3iMxtflmgBUvD4F4fm6JPbKHFKQXcMqAwGRXkU3EQ9QCVpUp7ETnx7CrRBibwEGdImgnlV1KxiwZCmXzxfORcD3Q0YgjsGmMwquQeB08X87x8PgIH97/ElM4mFGfisWkcXukphuZsqJhw3VIt08BrFR0ncAVRwRnfL8CIhXitLnZ6eKtrV389o27eOvSDoIqBnetSy0BfvNa+DoOx8/Z5ecTwGomLoGuV8IJgNTXbiG1nUQk3OpEtQArKVTqhOksO0DiEj8Dtb9Ml1QcdQy7jdppBKx45qjoOteSdswJWGlzy0XQWwWsTOKj2ZA0wwhY2TFVskk5+kB33f1JgvuHGSbeJorddxBuXUdJ1hE6OIrnuH94go/3Zlh2IjGa0MXBBLGAx3FMCrGXZJdyRI7ieYaZJ+eCOQUqB2How5lPMEon+O2dLn5jt4ergwxXfWBrWaE6OEExW4oepegycp+MuvBHfcQE6zSNUtDKaELqmCDzLj01GNdlHchMJWMQhUvJ7tMzVBlWatbRwHmeaHRRx8pnjBHAylidMz9jMk1glClWVqBIUmRxgjxlkk6x4wIYBihCF04vhBP6Yvwyi+eYzk8xX04FNCNjqjAOk0PHQ1Q6GBQcUfZQBD683kDGf8JoIE0PBaxeYDrZRy9gnsaxwNTEZP0Ewmg1Iy4q9UDgVyEtAgHyzZ1GhoHNF8/pJVvWv9xcUzgI+9j8t470tQCr1mwhn1d5axcl7bWyYd3lPjNuZZq3CoIZwV3DgLMsC8v60bEtk+ua7ruMddeF0DkVS4vVeB5wpSOBqr8nLCvRsVJ9FGWJktFLUKuL2VI1rKLBOoZrm3C9sAVYXRx//yUAVsJEYuOgxbAiYJUspvAcmkYZYwoDcltmphZQhjltPmKdW64qHa9MTqwCVS+BVZKXuXDovmCarpYJ0eSiGkOoedgu6u1/sxGakdFEEMYUsAouWbNt8QE1C8NOLuhfzS6S/I5Aic2DZU0ZTVpxAa8Zo5YhY6+H6l2paYAWntaAwNYLfA0CFhbk4Xqya43npWrwVFjQBEpY3WS38vwJEfWGYtBQLhIUixjpbC7NIoJVjDtpp0TC3+dYuO8LeE5GuDC5CVJRdkGahK400ulwSq1VqUukylOouc2w4kggY6EIGNixwDNGV5pL8/MkSSpyKGwUBd2+AEoLGlawgVEx39ZxPua4bIS6ZSpAVRTQrVlslQWwEraZMEeZ9eq9EBKH5IIKXLGBJC7QZE7DR1K5mCQlniUefnZU4sEceDaNMckdLDqBMNVk6I/BJl4iciqsey4u97u4NuphJwowopYWmxqlanRWfN/wMUeAvWWBh5MFni8STJmHs2GRF4jyBd7qpfjB1S5+d22JYXooRj7SEL0AsGJjTtbryhpux8EzZgFn3PbeIK97DcNqlZCwGiXb+7Suv1u15KtGAgV0pGM9J71khE0xhrZwuobzl8Eqed0VwOqs8Zbufep06hY0Y7RmNFDOLWHO04Cs/VXDYrLJVfLGwMr1OWhII/9EgNWZKaoWuKa5ts1HmrhigSu5QHIWa/x7DcNKw5pNOG2IWz34lK5O4TYCVhw7UIYVmU/asDGsJ0PdVoYVw6gR/iWN0yCTFrDSYl1BCHmjhnkiWiFnbF3NXHrdsdIPb6mVvNMs5EndFR2S1lyk7bhY0TQZxxJRdQYckckToTtxCSJgFfQMYGXAEZOjKEhwMcrYXD9zULSgZelGG5q96UPb5mwt2Ev9n0ePH4FdiGvXruHmzZvCZuKNpi5Nh930LBNQgB34L589x68+/wLLNMN4fRMHL/Zw5+YtZMslJkdH2NnewvraCAtqm9B2Oonx7t072L20o/YS7HKLhhUtYzOh4JLyyE9IsIoJNa8UdY84jjTe2IZPTS0GLtlABAVLdTVyPREftEwqsxLqiXkrSlwzJWWHteA/dmycCgta2S4pvkvGCd8DN5yO0TDpFTvxXxNgJav+AiW61dfQmkhb32S88MsWFbISzTw9f6/b7eH4ZIJON8TTwwP85Y9/iE6/h5jocYt11tiYq8abdLLNoLGAt1QVFwDEReBCNHi6obLvBBwwiLTMOgt7wSL4qmUlgKK10KUQtIwAkQHky6jG5dEI7167gkujHsp4JvuYX8Qv4ZBSPRTAiqLrBKw8tycJBovixN5rh2yyKfYnJ/CGfdFW+4jOiM+fIRqPMNxYFxYRCJiWOQICUK4Pv+OjLEi3zpHRfYqudsO+OF9y1IQJVEAQKC/hUUC9crC9vi6jdL7vYjgYYHN9C5ujDfTdQOb2qeVCK/Yns1P8P3//Ezw4OERvbSTXdr0foJuT2UDWjGoJsBsmCVyRSbHLsS0mhjqarB0RJvYKWlF/QZ1q6iTSjDBbeTM63HAzBy4BukCKPw8edrZ2cHP3MtYois6EQRhJpQrH809hlWiQZgImoBXvE3WvfGVacq+JBT1TMAH1fKQddfK79/AhHjx9jESuga5RNRXRQl8YelWFdy5fxttXr2HcG6KIWRgaoTm6wYUh0owuOpo0i2g12bT9CEfzGf7D3/xHzBgvul3RtBExZgGsDPNARue0Q8zYwXXKmFIkS/TDADuDHm5vjPD2lSvwiBeWHbyYxFh0B/iH5we4P08wcUKkRQdDJ8C64+IHb93F9+/eQRAvEHmOsNC+7peMhFcUDVVzCWGemfOMYBXPtTyNJQmWbixdKI0IuwBc1Jbii0vHWLUFuC6k72xpv+wii1i7Mn+102Yg+U5H2DzdXihxd7mcI+d5GPo4SGI8mZzgHz79FCdlhRNUWPLUpF6gF6BL5zqGn4LdaY7ocYydDYISCUErJplkKVJrjPE8y8StbSeI8P7Vm/jDb30H37pxHcd7T6jYqGCVgE46di9HQZYjInhiGFZOGQtgxR5BRsCKnzSvUJJpa/R6LEBpz703A6wIChgLaDMSQcHuhEYN3UCtoZ1Kxmp5fRVMUJCCHftGS6e9ErS4p9Mlxf+5dvnFznie00xhiYNJjEcHGbLBVXjX3oMz2kaWlnDCLmLXxYNpjL/86D4WbiRsa6XK6YiiBayqited+8/Sk6xQIx/bkTM1iHoIqcl1+AS7zhw/ePsSfufWGNv5ArtxDmfvAJgtxRiF4CXjVTEI4Y4iYS2Z0tb2JOVzyMfnzhfbbFNICVilc60EiliMkSkq/qHCtFLWWQNYucgrlnaMSApYCTglZ7CyExhfGH9ofFFRZDhOkCyWYh6Q8jOFDmkDcPsROhEbGcA8W+J0MRGGFR0Ds5xFkY479qoOuoWDqOygSyMB6nz1egKEhP0h3KAnoPfp5BCTyQGibgcOtQVFAoCNML2PomHF9cqE3FxycUyyozwGwGIOcjFgpWeibZE1+aYZmWesk3zHPkYO9XqR8Xn5rl41VCGMDpMbSJFmXJcFYNAbpQDDuQwrHWdVOo9VAzW6QkaH0DLMXhcDzwestJHIa0SdRRbPdizQapflvP9BiOk8xjxOEQ3WsDbeFJF80TlTS+QLv/4pASu5Sytvh59DxnQEsFKRXwLhy9kMyXImUgIKO9pftk+gf642lBvgyfxKLdbf/L19MexIZs2gaGn2cK0G3YFxJzdNDDsKZP60wGn7fdTrlLkG15N1EK1/p7EzV6etZv2erVQEiZZcugasjLC7mPgYbUqJ4TV4pzWZgmJs7FnNVKMTJkWmNrjtvrEgj+YdnpybAo7yfXsdzBYLySvY/OG5xSatSCRUDvLpTPR3U44EcqoDBVIeSRRap0RMfyT6pxxhF5Mvkcrg9IGrjqQypu/VwlE6AiXS5FJbFHTpk/OfYBUjFE9VdQqU1N4AAzKRIBM8mk/zHFnGqZzHIUEzjk9zRJAgb0nZLRrQcCyR4ZfN/xSh2xEpBNGAFDkbjvyFZulRC4Eqrmz3GcCKOR5rnEANKXiu55UrulnLAjjIfPx0b4n7swpfHsfYzzqYd7qiBUb5GkbKcj7D2HNwJQpxc9zHtWEXG4EDL0tQZjRkoV4h7xfvRReZ28XBssSXkwUeTRMclR3MBbDKMCjmeCdK8IMrfhnDcgAAIABJREFUXfzOWoIoOULo87pRR9OeSua+m3UugBVBBzMyJyvRaBatgrptwNau8dfFNamXzFcbFF792cUByjCPXqofddUqYNUElZpPKyk162TKFig7XBtuCrDUcc9KWwo6Zc7tur5UUod+VsOyap01XHtht2dwGB1FVRdLBa/4NGQcnuVXtQAr09iRysEwetva2I2G1RsAgxdfwNcSdiy2ceFTCOmj0SzXNWLjqdbY8j/GnX/3P/+PGs7aF9HORJvPYT/s2cfpZpYzSw5PbuVcNmaZL1GWsSTTTJhkQdfqT0o1F6aVUGIbUUO75Nsf7OyB9zL9+uWfnL081lZbntsUlvrfmrgxMZaLJftMC4lSaJ38ZgekJwGicnUkkIFAFpkNx9x8X/N+S9AXgoYyvFisTqYzGaui6OpofV069Z/fu4dnL14IULW9uY3RYITx2ggbwxEcFlAE44xL1NF0ir2jY9G1YSK4t7+PTES1PYxHQwyYHIZaIM1nUxyfHGMQdXH7+jVc2dpCGS8RTycIUCBkh4UbwojIsYvL7gEpiQQpqG/Q7RPI07ugSK4ZkzKaErys7D7k7MjyeWyf1wrBmcLQgqP10WqcXSi8y6KjyClWzKSDws58NaWystgUt4ELAKu2hsO5G6YdXM4BqyzCbimKq4i91KAtQVd7SNdr2XSpOEN/PJlIwn04meBvf/xDJKSr93qi28RDWkbzggDdMMByuRDhawX5VFpP2A88UslMILBQkKLfk+tDBkG3G8rBIeLQFQ9DLfA0uMkRLXRlJgUc1SRmRDFwnUhSJ6bd9RHeu3Udl4YDVPFSdLJ44JB9WLH71OkCcij6wkYYDjfh+V0ZsaG4JTkQc4KhvouFU+De0T4enRzh0dGRfE6ySthFZ5HNcayo5DpjPsGDj2++kkLZAjF8nBSbZHCVJcKixAAO1l0fPc8XjZ45Kc/DIa7duIXtzR3IdE6SCkgiDDLPxaQs8fGDh/j55/cEZPEHfTjlEt18glHgIPQ8Bc4zHfnhOSXrjAACDyTRY9I1TnaoHU+O6aBmgCC555x6M4YEXMJ89KA7QM8NkUyX8AsH7956G7ev3pBiM3Qd5EmMggUdxdLNOlgmsYDCURTV8cVa5+qZZka26CAn+5IjlRzH44iSg6f7e/jk889xcHIs7oIELjjSJ/+OCt1eD8vjY3z3zl28e+Mmtjc2MZ/OMZ/N0OuSkj8S4IKJGddmDZ5xRNHzcTqb4vnxIX704c/w8HgfSdeHNx5hWUG02ngfo7AnbAwxA6CWIV9ZWGwlep6LMSr8m996H9eHI4x6AyyzAg8OTvDB4+f45HSBWRAhdkJ0Sg/F0Slur2/gL77/PVwd9ZHOTtAPNBn6KgzXM2cLxwGVS6RnGKOX0bEydb8wSVUrSjWjpBtp5+qZP4QUi2XRoAU+RxHU18jEBVf6prV0gdUyUF3UElHUFQdGxn66wmVVqS6ZRYk5gL//7DN8/OwZDrkO+31xUWJHfj0agb1guvcFFNgPCX47mMbU1iCISiYfDQtKJNMp3DTFpf4A712+im9dvorr43WsUT+PjqMiXq3ORFJ+11qT7DUXcKgTmc7h0fWOrnMdntoK4jIpt2dwOwG1zSGCnqt5Q128lcwBrAZho90hcKc0uPhaOvao4sdMIAkMMmmTv8FxOHKglALVqiTQK/xDOSMIetU0fZPokZ1Mc4hZ3MGL0w7SaBf55i1kwUCKWYrcZ+EQx06E//0nH2PuEbCiIYtxmyOZiddKOulkvbGbrVbM2r1gAOoAjHMpO7Cl2LJ38xje6T4uBzn++L1r+G/ffwvRs4fw957DI/OT64qfLerBWR+h0+8i43yzNFO1rBbZcRErViMDsqQFFCFoKWNGlew1nhiMKRI3hVlAIitBeGU/i4C7ULdCoOQ64VgKY6wynTWnUcYzAVv+Gw8PjkKSBkHQKl7EynjjROogQmcUIfGBBRLEiJFVKsAu94WNlqyCk5Xy3Skq+EWKvpOIBqMb9uH1hggHY/ghLe713kneaMAqyd8EfFd3JGFwCPNURx9sY1PWoSlkNMtr2H3ttShAlsf4qcAEz9/a4dKAAMy59Cx/+TmEuWyB01aTq50rUOT55bxZs3H+vzq2NgmkiRx1Pj6fMwo0tum6N+zvq4h4rZlxToLzSsBI+oONjpyK+lpRbPMaMlLHRoqubQG3KJhv8gpxE7uQYXZuxnXmh68DtFaBGvvLNg+zLmT1k9YFYgPNytllKOa1GLhm+qq51BIdb4DDRrriok+hkx/Nv16Ug9p6w56hdfwjgNujeP2rG95NvaKv1byOeeeW5bSSv1pQ6eXazr5n5jTK6JFo2mJXqdu0COUZAXXNA4XpJ9W1vJGawUWmn7JjDbAqsiDqXNdAgPZz2vXLBpwna4sOxKwPeKbInEuRIyhzLA72pcZhXKaRVEytPOZI3RC5APyRADp+yAYin5f6royP2kAScoTrS73CHFmZPVqPCnvcauMZ9z/1D7SjgE0jXIFtMy5rAC0ZqeYRnBnSANNFMwHE0WnGW+ZvtX6n9BPUYV71+ExTQ+4b7wGb+6x3Uql1lB1j9mfHl9pLdSq1plp0Qtyf5vjkKMEvDzM8ywJM0ENCIUPRiQaCNMZuFOCtjSFurPUwpqsfm79sJjJHz2Jp1vU4WklAjPpbfoSniwIfPD7AQSfCYUztyhLJi8/xJzcG+P3dEO9FGUbFDL6nILBNSWvQyQCa0vwyuk5ct1bX0q5JGolZduCq5uXqXrfrvmkANPIDF+7R9gZdeRDjP1eb5ju6ni2zVRuYeq9UQ0nHioVgYjpmvIckdqi0URMI5DmsfxgbvSZvaHSqmsYx17w1vrBkHK2FNYEk4Ncwfu05pIwprmdqfb7qqx0r9Bw7+3XBQHsTTlsM+fZvSiwzkiSvyr/52SXema2/GiNr0xQTu+SxBrxq2K220QYCVv9DC7BSwGb1ELGODrIozzCEOAKmP1NQiskvdQ5ilPlCgoHnMqgZAW898nTjC+XSNqwuRnxed6C97khsXFpePliY/DCoKGBl+gAyL8pDmvlZR9hVRKwJWoF0SybYZ4QurRXs697Jy//Oq03L1SRO5YZyfO7Z3p44f+UOsLa5ia1LO6L5M49jcZ7gSBhLBDoAboyG2F0fS/dcxDPDEHGWYzKfS/FKp7APPvpQErF+1MOlrS1sjEbochRlPsfh4QH2jw6loLx15QruXLsiI1rp6Qk6WSKDkSyqBUmWBcpEUWfNOQbIQtgNVO+mDqxqUaQMOUMSzku6GHHMSeFJTfw1SPBwUkHHto6DBgneCd4fgikcEeHmlLtDgIC3gf9tRB4vCm7njVy2VoI5YPUn53YhWx2xVS0BC9jqKMKZZ9XPw7zZ9eTgCXs9nBCwIvtoOsU//uynSDsepp6PmWja+MqUEyaBKwL4ZF4oWFKoyCyZKmS+OC5Cjm4w3w4pak4tH6LxAQKfCYLCggSBpKCUxIMFjSbYom/DuXSRXWEnhskGO+A5dsZD3LlyCbtDOrPxZxx7U8CKIJXQjQneyqCUh8FoXdZCsszQJYhZdbCIlyhDDydVhg+fP8aLeIGDxRKLNBM7YAZguqMNo5641IXiRkRGmCMMH44YifuVUKaNGDb1lKoS/QrYDnu4HA3EAfPJ0YGMWJK6vLGzi+tXrmF9MELfWPWSgUOmFjWAPn/2Ar/44j4OlzGqQQ+uW2DYiTEKXXGtol4bGTSqOqzaTyz6ROdL7gHjhCYZjF/8z5Q/5yOk+2aaIFIYawedOgrDMKL6lzh6RpWHb99+G+/cuG1E1mPEyznswc14xf2qo0t0mNN9ct7a5M9ZPFgdPAGE+SZcFwfHR7j34AEWFNz0PDzb3xcQm1oO1A4bjcfoOQ4uB13c2N6WUWMKLBMkGw6HWF/fkGSaxb1NOvie2InnIUrXwKPZBI9O9vHTe5/i3uQQWa+LxOeIcoGSxSkB0SDQ0UJqTIgQdKbuNG4HGw7wZ++8hdvr6xgPhwJYfbl/hJ8/fILPZ0skQR/zFOh7EZyTKa5Gffyr3/4N3NjaQJHOBXintkJjvP3VYrAwg2UATJN1/l1IKkZCTjSi6K5jk3HRQlFmh8zVM/50CVixYteRQtHOMGKa3IW03dZxYS36WVzzUBbdI9mjyqIgsVtjI7eqKyN90zzHL58+xU8ffonHjIH9CBPun8rFqDdEl7pgJQELBwl8LIoK0zRDQodXjiE7QMSkZjrFuhfg/Zu38P7Nm6JdNew4Mu5HwVsd7TBgle0qGwYPQWzkMTr5QgAr2nPzuQVGZ8IizQob/xvtSQtYUT/EftXJi42pZBt6ocn/GsBKUwzz3CZZtG5dTcIru0KEw1UDiHuT4/3UxNQ/FbBSQXjLjhQDibzAYhFjGnfw9KSDuLeLaucu0KeNeo7M8TB3utjLPPzfv7iPudsTppO9j8I/kjWhzS1hwjo6JkrXwsxok8D3lJrKdUZGI0cTZxOsOwm+e3MHf3L3Mr7lxHCf3Id/dIi+NFApIOzBGY/QW19ThqOgp6pbxwKJLy2GCdaVyySDEp+kSOSaUwdmXkvGVsXRFFSTmMLnkyYdWQUdibuqz246yzKywIJA7630iBiPOY7J0ZRFjExcDfW0qXohvPEAWd/F0s2wwBIpEixT5oHsklQoU/2Twu4cjw2KBMNihpDsLzoFdofoDjfQHYzFNVBXZFNEWMBKwV7DU8w5MmjAYVM01MCpTYLrbm0DDPAxkmGwUWEAK7tm+VF5nkruaFkrZhHb4sOuab2Gpqt9TtOsPVLSLrTk92UyoWEFNUBUE+9rbbgzzWOTr8i5rev8631pjmLBOFtsts8be01qwX0yb0SoXcWAjU3C13v5cxqEq090McNJL8hLgNU572SV3dQ+S6UX1io4tQHSyuVeWfDqvW//ympB9lLMa+WT/O3z6pPzXv98MMyy+yy4eHZ9r+YNL+cRRnTVDrpZF3YatBg3drn+JiY0THIzWmxlEmRU2RhfGcBK96pSJazLad3kt3uJelWuL7koGfeaxxDcTlAuZ6iWM+SzCaosEfCaupzLjoc87KLkKDg1DMOeOmT7JBI0TERtbIiFhfxJJhM185QwZc0WmFMTMNHETYELw14xo5SW/WIgJmVfCWCl8hXSABapDgVtRG6BsdYYtcg0jHG+lbPLNMXqqMGGB+sHMTciKzaR88sCJMqOUcYXc3Ad+ddvGrE8WxYCWH10XOFx2sUxIiwraqaoLqUfL3F91MM7WwNc6VOjNoPLOorgtOciLlWyhVMKbF5Jozjo4fmiwofPJ3hadXEYs6mQIXvxGf701hDfvxTgnajEsJjDl5FSnQawwFN7zVvGdVt6xcYZ/g7zzX9ewErjmIngct2FeW8MxliTKFDFcT8FreSz8gZKA9MwN1txotalNs1+zZH03Lb/ZicdBLCSZqdpgrc00+Scp+ujOfPtSygBQXOtxsX0/BC8SrD4qoHa3tdVHKbeFy2w/LzntmvB/ttqHFs9Hxswvxmt1KPS6L19U8CKlGG+KQ38HCejxkciLCsFrFTY3NonKrNKZ4TljZjk9KIL+aoZ0je5+BcVeva1CYLYroqWoqawL4lm8xP5LwFW1EewSYpgLxfjba99ixzFipNUijoCQE/3XuDTe/fE6WuwPpaCuDfoCy2bxSOp+CpGxDGPFO+/+7Y4VzGZJj2Vf8Ysdo0DzBdffCFCqaN+H1d3d7GzsS7dXo4HPn/2FCldxuIYl9bX8c7NG+Lclc1PZQxERPTpcmV1FRjE3UCSySDsCVNGJH3lAGiYVUqjVcBKRkvYO2AHUyV3apt1Ddra2beAVa38Yrr9MoZDe/OUgJ3qWLAwkG/hvFrKvF7q1Q3xyg1rOvMWd34poTSU8NWEp7mpfANKym+6SA3hw3bg2DUKe12wW0oGFUXy5b6EXXz0Yg8TAgkcvyJQQQqwAS2iqKcMKwonVwQqIeBOPwgx8EMBp+ZZDLJ8+Bge2iE7TaxHpIhyZIyGm0zYcbwXzAfMPeHcep5qEc3RqEHg4urGGq5vrWOz10WXEpRmLCQvCVZyvIKOcDrnTwCs26f7Sg9pQiaNL8wadsKKro/9NMZff/wBZmT1UHzT9RBPF5idngp9ezQcqAi5vZ/sgPG+C1qsgJVo40i3j45uFYauiyvDEW5tbsk44IvjQ3zx7Ck+f74nOj7Xr93A3avXsR1FMvImiQQ1n/wQzyen+MW9L4XtlXZ9hD0fkVdi2AuFgi6AlQDD7FqoiDIdaaw4Pe+jgK8cg+J15MgYO37sDrKjxsPO6I4Fvrp4VkmOod9FxI5fnGPdj/Dujdu4cWlX2GtZusByMcOSo7c1BblZx3JNbYJXj5asJKaiF6edcN5nMh9Jsyf4bQXaGVOOp6fKsnIcbO7s4N2bNzHIC6wFgRQh1GUgKMXx1fF4jH5/YFx1FERj8c99GgQEGSrMmUj6Lv7qH36CH376MeYslKNINMi4tth5JMNGtCOE9cEEkSoMBFJcbHSAP7h5BXe3trA1HgvYfu/5C3zw4DEeLVKU0Rqy0sPQjxDOY1wKQ/zeW3dxbWMsjZFu4EtX8Ot+CUBlBFjl2ht2lboIKYNFOvAydmSAKsOykmSFj6N+mKBcOq4u45uGdSt6ZMJk0dNCxoV19lxNGsTBLhEn0aTMhRnF5CXsRrLOTpMUT+ZT/N2nn+Dz6QnSXoRpVmKZFOj7PfTIcHU1CUoqB3EBEUjll+9U6BLk5WjrbI7LwzV8/9vfwfu3bwlDsRMzvhNsMMWOEaG1zBply2pDANmyBqxClwL6cmEM97OJdxZMEkDOjN/bkaoaRGgXbKZgkaKv1n4wnBitIqTAsAyrWjfS/JvWN9bF03RARQSVxYMKtZOmzxF13j5rBc11SYbVJHXx+NTHibeNdPM2ws3LMlpMNtVxWuHxLMOPv3iBpViu2y6htk7FFFCaWxSdT+BVCXwDLDGFzahNwq6KzTYdevFVcBYzdPMFbq/38LtbffzbO5fgP/4C/uEeBmKDTfCxgjPsY7S1KU0aMqR40blmqLgjoBNHOMmiY2yj1iQ/pykSJUEWpQJ17GR8lekzM3rcaIYxxvnKQjD6WAqt2sRMDUPk8RIOlYFFNlZOm/n5EhU1ZlhE0TFw3Ie30UcSFJiVcwGs4oxM+wKVAFVsRihgxeLIzWKMyiVcGfmk21YPQTRCf7SBaLSGoBdJTNO302hZWOMWySWNwH+TS65EgzMN1qawt0CNWLebZlnNxDOAFbVjpIl0TsNA81YF9KQQMaPg7QTfFhUX5aByrQV0NABVC5SyEZ73V16pxeRvgC1juvBS3/zNI2IzaHj2d+xr8PPzs7UBK4Isutc5Iq6A19f9Wi2EVp/H5m+rfzZnYjMS9Kr30M4D7X1RxrI2Rs8HhF7NstLb1YyEnvceXwVYKZvg1dfu1e+r3q2tsdOzz9cGxF7Ob5V92WbtKeCi7BL++XrASvUl6ndiHANrMoIt1vVS6Zc1WFIue21dLwA8mzeLKRaTQySzCTolzZ0SYYgvigIZnUSjPrzBSMTOBYiyMc4hE1dFmtXMQ41uqCPKx7H41/pagXzhq7K5YVjFdhJBSRXmrSqdwzDplMzQAFaaA5MhJsCBAAwElxzVJDVal8pcM991PFKGlbqE8iVYRxG0S43+oDJ5LGDFAM7JCDYDWSekeYGE51Th4ItJjg+PKzyMQxxWERYIBBgLeJ4sZ3hra4z3dkbYcgtEZQL6CIr7JPMPM73Be8hzktet8vvCsPp4b4pHqYeTJEPoZij2v8Cf3x3jd7dc3AlzjKoFvNcAVgqqaB5v45jKlOju+WcFrIRUYAAr44ZtWYJC0jVjo9oMs/lFA1ipxulZwMqeJUqxt9IFzM81D9TPrTpxcr7UDCsrd2SlkPR3CbLaFMIsFHMdFbT6/wGrr8iwYvFtUWUBrKoMlYgYE7iiq5AyrET0Vw5dC2woVdrA2xeeNa870N70oGwH6/o5rb6IGSfQsRALWLEg7Yh+ChlWhcwFK8NK3SNM8tOKw2/6XtqPo56GiF6zS9ANcbpY4MneC5zMZqJLc7qYi+D0YhmLjlU/6mN9bSyF+PHhAW7s7ogY4ZwigCmdXJY6EsKObhBgEPXF3WfQ6+IaAavNDfS7XSznM+y/2JONeHJ4KGyVd2/dxOZwIGCVk8UCWHHkwFKm5XNTnFMAq0gYXGSeWDSyma01NHGHGhWVAiTyJ5lWBh4yzBmBesyhYPnVZztehbKsZMxNNa1s8JfHyajIxQnHq+6JxBRxKXi5M7X6e+ePBPJwV82a+iO0flE7l9REK0Xji8HZitPv7x+g6EX4P3/6MzydzQT8kzKLo3yk5xZa7Kcc+TRumgSgoiDAKIqw3h8g6nVxwsM9XkgHinUJZ8ppm8tihgBMr6uifTyMeB94D0QU0gjUErBi8eCXBXZGfbx9ZRdXqTPFEUMyuMy8Y0HwlnuXAjYyhmMAyY6CcQQ0GFzJXuA7TgMfD05P8L/93d8gCQL0xxvYGG/AKyqcHh0iizny6CEajGRETUZZ7DiWYTCwGEmTRIA3qbloy9txsDMY4ObWNraoX9Xr4vMnj/GzL77A4ekMl7Z28J07d3FzfQMRR45jCsd7okszSTJ8+vgpPnn6BKdVAb/fFYF1Mr2iXiTFD/eK6oCpeylnxEsyg4wYOgF6WcekgZOiTW0B0Q2iy5t2CZm0ELAKqf2Slxi6Ptb47Ye4Nt7Cje1LGFEbK4nRDV3E8aI+uK3IvhU+5XW1X+cVPlLEMxkSrShlMXKtcb+dnE6FbcU9+PmX93F8eirsqr2DAxHD//P/+k8wIruGoHD9rTbPpLITsBJxeYqfyogOx3JZJKtQtnBTwy7+35/+A/72w59j2qEYdyBjgX5vIHudgHvFsRifiSkBK/qvAiMvwLhT4Ts767izs4lNMrySFA+eP8evnjzDXlrCH66jF40RUsMqK3FrbYxvX72MceCB2oMh449cn69XMOkInDI8JRU1VH1JVAz7QQXXOQ6owJUV1dS4Q0zCR8Vr7+o9sKOF2jVt3EMtu4oFvxS60nmmMHombMOTxQzHkxMBC9fHG1LInCYJjssCf/vLj/DxwR7SXg+zApguErilsgL7va7c64QNFpW3E+ZNSP21MsfltTX4WYad/hDvXr+BWzs7iLiXSMVnEkl9DwKe9TWwvUZN2z2ammRLMxJINmTJWynHn4DpLbp3G7CyRa6O77WAgraGCxlWrnaDBf4y19QO8whzSUbdTEHQKsy128/lZPXjNKksaJ7AvSsFhJquWFBBNTA9cbfleXqSerg/DfEo7eOwexne+q5YnxcdD8fLDI+pcTXLkfIeiw6UrWLIsFLASgCzdMlBDPQCHRksXE/cnBZZIWtDFoJoBDV6YOt+hbfCEv/9d9/FpdM9dI/34M1PpXHAcbey20VvOBTRXtdzZOyQwCjjjYzNmESZ7IE4SSROCTOIe41r0QgMS1wVJ0vtUuq0nBaJjNVOJepVZt22i39dv1xbcq7zTxH6189OvTuKIReTmcTCJcno4z66O2tIwxKTbIK4TJCQbc99Q8YlWcGl6mLRhZgs7lHFP1mkmdGdoIdouIbBeB3RcCSabMJgFuDXgFeyD7VIJnNNK+CzMaAu9Gu5gmYN8i5qQa0CyfJMRkfS/p4FZXhtz4u/mvMoK1wdotQ4qF2USV78KoasjJU2gLvdJ7bfz1doA1by3PJRm88qDttfJ/G0S3mFFXYeQHQGyKsFuTXnUcnDrxd/7bV61ds/D7A5Cz69GrBabVhaNocyXdhQVdb+1wWsWlDNuc+xCtSv5pHtZudF1+Gi96bL/tUM7PMAq+a6W6ZRiyErOSv3lTIYBYA19BDLctDx62ayRIFXDY/afG5kMmqd2jNLREeOdSZH74PEMzbaFzPE0xMspkdIOE7sFFhmqZiHLHlOBD34/RF6o3V0o4Fh5ygYRGYSm9rCkjGxPvC7AlgFQfcMYKURgPFPXXzr2sWYTdhrxL3dMCj5ONatyrBS1pOdkFTgWYxbjNi1PYP0+e2/GSTDckQLKx8gQ/bq7mpcinmNZSxT9Jyp11kiTmnOkipohQ5iN8SDaYlfnAD35h72qj5iR9mpzOkxP8W3r2zjva0hNpwU3WwuRlvU9hInwo4ypRnnZcDTC5C4IR5OUnxyMMOTxMOE0x6dDO7JQ/zFu1v4jTFw3V1gRHYwhQ/NSOkqQG/jocZIO97YsLD5c+addk/+k48ECmDV6EFJHWkZVHLumd3ZGgnUvMM0GaTz2ABWeo405mKS5xlCj+grGrCKa0vyIurrSVPONgCsdrfRs5I9ZckxzXiqJYfweV4HWH2Do0H38StGAvXjvDr+/roYVrbG/8YjgQSslGHFwMPkPxOGFQEroVvKyAUf04zc2RElub8romarF/g/N2BlFyAviAWsBGITBkUHlAwpHB+laFj5NWDFAKJB7Zsc18IqlAXLzyljc1WJabzE84MDPD86xJWb1zGLl3j67DmePn8u4tRXrlzBxnhdCo4BhYyrUlhV+8fHeLK/h8OjY0H9A8/H5ngdRcJkOsD2+hib4zXRvyLlN1kuMDk6xmJyKgXje3fviONah7pVWQww+BtNHwk6MhJI0USOBPaEEUbmhKX+1htJgqwyj9TNTBlWlm0lV8wkklabWKw72/Tr1n8bQqUCGrI/NADaAscerHbttJ/ntQy9Vof2PIaV3bRtllWzRh2IqHadsLVGA80Mc7cX6UiKAyRpWlPA6aSXhiH+1x//GL96/hwZHy9W4YG4JanToovFTDUseCjw81Pvg4DVWj9Cn2wWFqtpIqAlC9Ve6IkDm4ztZBlCET1UUFR0xFhsGOlgO/pKMV0vTXF9Y4zvvnUXN8jCyzP4htXFAoNAjY4Bcq36MhrHgy4uEgRdH7nopXAchg4uHUzdDn7x9DH+jx//GMuOK8XHtUuwf8iNAAAgAElEQVSXsd1Xbax0fiqC7+FwDSmpwRkLLjIMOgq6MdmnG8tiofed+6zI5RAe+j62h0OM+gOsb23i2ckxfvX4CZ4fHWFtMMR3bt/Fd3avYJPU8QVtqylW3UVSdUR0/aOHD/Bsfoqqq1b1BGeotyTFDxepjPdp0btIFtJqkSKSiYjoCKjgOc0Zlhn3LB1c/j/23rTHsuzKDlt3vm+MFxEZmZFzVVbWQFaRLE7qptwDutFuWHbbsiTIX/yD/MEwIPiL/cUwbPmbAMsGBNuQBzSkru4Wm90kq1hkTVmVlVk5RETG9KY732usvc9578bLGGpoiqStIJKZFfHiDfees8/ea6+9VqnjgeZAY1pDRtilbg/dusGI7K/RBl65cRPX1zfgVRWy2UQ+F3WShEkmzoOtAp+H3Cnrc1mcmQOWbm0cDSRgZXTQOCJMgNtqVj07PBRQLcsL/OSdt2Uj/YM/+RP0WQgKq0yBKruWOfbX6XRkTNAWb0pzXxZlHH8ic+4Xn36Kn358DxM0eDqb4vHRMeK1EUoy6jiaFPioiDHx8KPIeOMoYOVRDNTDjc01AWBZHD7df4ZPd/Ywrh3Eg3UM++twkhzXoi6+cfMmXtragkfnuyIRRuGCfv0lT+ZFbFkwPXVMR2yvKbrskcWh47jK5lQXWtVL4g7y9BoLC8Y4DZqCUlJ3I/YtgwTsmLUAK44FlhyV9F083n2Knb1drA0GuHb1qiSU87LAuKnxww8/wLt7O5j7AeZwcTxNUGWMBz6COJakXzTmpGPbICCjsy4QVwV+5803MQojrMddDMMAfYJcgSfjtXI/RZxaC40FC9qOMDaNGDs0xRxOPpGRwMitYCbMjFGAHYPVRNR2T22Re1rBvoilAlipPpomtdZeXVlWlvm6FOTUwkrGMUVXjAxKBab0OdgF5cix6ljxe20NCGVYkS1YCWB1WIR4fxzhZ4cePikHyLqb0jQiU3OSVWLvXffWUYsEgHbiuT9khJLXi2dWXqPvA9cHHoaxvrfKC7Cf1ni4f4SSI488HwjMBaE6TxKsr3NsVzP852+8gO/0PWwmh8iffgavzETDsJDzEwKmC1hPLRjfRW6AUGG+GcCUbDECVhxj8yO6YRnHrJBAs7qI6TmmDC5lAFTC1ha3ZhpJyEiCdbdcglUEiiQuCJutkQaGAFZ5iYaA1cFYHKCmBJ6GXfSubshI4EFygLRJkRaJOlnSFdChCHIoGm9lUYo2TcT8gk0xGlPQUIDM4biD3tpIWFYF45PLIWJz+Jv7LpbwLU0UReIM2NoCRa1I+3PgiOQfZixSxPsN+CT7QD8zf/dUhpXdKJL/Kfi3qtPSBqtWX3uR04pTJvfxyYaZZexLXi0uha0MY+Wx4l57TuxbBWxOPtTmrkvAZjXPWWVI2M+lgLwB7X6JgJXNv07L7bSYOr9gao8U2oJ6OZqlLlttVv9pr3MmkKTcnBagsbwT9rqvAlbt6ysxbwVoPe8YWwUTtZxdfv7TGlqn5bTLx5kYayQ9CI7oWrQagi1mX1vLSpgly7rHAlYSj1pnnwW8LRvRXp3WapfGKXVofZqxTCfIjvYFsCLzvGwKTMsU87rEtK6Q0ykt7KIzGKE/GKHT6WkMNDUBtZ8IWJHdZAGrOFIWlgWsGLz1bJCBfQNYGZ0oq01qRq4sIL1cE/yOjucJcGWE2aVR0AKlpD4xr0FgXmpL5hHiKq8jORbwUzdZhlYFrNgVWIw/mfjCc10AKxqzZDlS5vtVIXknwh4+mwHvHDl4f+LiSdnB3KGusAuXekvTY3z92iV8fWuIdTZV8hl6NFYR5g4brKWatjCO8ZwLY4xLBx89m+DeQYLdMsKc5itOhmj8CH/yxlV8fVDhcn2Mkc/pm6UG2mmAlV3v9hrafMCCWDbvbMeV1T2wuu7ba/p8yZfPoUNnRPU1JhhhfV43RWkXeqWWZbXQaNO24wpDU2PBwiSO54swhO24qf6GjevWTVobaXbMT0X9F/Izi1HVNuK7bJZYza0vmf5e+Gu/asBqGT//VkYCdRMJG8DoWIktZwuwUucDFTaUc170PazY6sWA1YWAw4WXvAUvrHbhTJCx6J2AbsZlhowSAlZJXhuGlQJWpLDqsIgmOET2v+xMoBWeZ1LNQpNCy9RDYRBn4fbJo8+wdmkTcb8rFNAdWtXvHyCOYty8cQNXt7ZkTjkOI9G82jnYx8cPH+DR06eYzxIz6kW2aYUux0dYadS1OC9x3IyFWTFPhAly6/p1vPbSHWFYuVUuTl5lOteAbhByNa5lJzRciK57FO6V22oCcgusohaLuNIRIKGYtvm34Nam7dDK/ZYClqajo4eRoSgb2q9a7WqCuCyy9R6fxLv0eJT7c8aXAl2mM9R62IkOphEoOJVhRSaJoeyfcIpciLCrSClBDH4JCGWuE+93GoT4P37yU/z1vXsYF5lol9QErPp04tNkiGOgOjapDAJhT/gu+lEkbAyKxkrSytERNBjEZGB1EDEActSCLm7y2kZHjBpW0sdR4CpLC4QcHUwz3BwO8YPXXsOdy5cQsJBgEWRYaLx/ItLbaIeJQr0yilRnoqMl+iiiw1YhDwLslgX+7Bfv4UcPHmBsqMZbayPcWt/AehyJza+MmcFFwr8NYCVjjWQbErzhusm1AypdHLp9EbRqGnQ8daz0wkio4jvzGQ4nU7kur16/iW9ev4Gba2sCxLEJJMo7QYiDNMf7n32Ge7tPJAlCGCCI1HmNxTPdFwnmkmXFUVSO6pFYRjaMdPlZ7FHbRUACD/N5JZB8jloAK7KsxC2kKuFXFUZBgB4BK8fFnSuX8caLL+LK2hocMgaLXJzn+Fp2rQtwXarOF/9NQW1+nQWmMsHRsUktcAWwoth+EAqThIkL7wvXHtlWFMT/4Y/+GkfjY/zxH/4hRnRRNWMf7VEPZXjpuFE7mWDHaJEkEFBzA+xPZ7i/t4PEdfHeo0f46UcfAd0eEl6vXgdF6KHwKfhPDZwalOYfeqE4JHabFJeHXQzoNFiVGM+meHpwiElRodMdIHLp5Njg1cvb+N7dl3G13xOr5qrIpfhmsmUFHb/AUdB6qG2kaDfNjigLYEWNKRb4LPot/dsKrwvrSlkjYm9P2lHLrUniEQsKamuw8DSGWiz4pfYnW4Z/fE+0Oe59+jF2dp7i+pUruH3jhuoM0hgDNX766ad4d/cpjgCkjif28tSM4zmk/Fdl/XIN0GluRAfGToSR7+HNl17ClcEAA45xUgyfLE/GUrotUV+J2m3WGVEKFU2GdCSQn79Bk88EsHKrBKFDwGoJbqnotJ7pBEyW42bKOFkU3LaQWehXaXzmyKu4+BqASRPc5aCSMmuXIKkyhWxiqTHRiqUqiMiE3wJfOgYoXXIxC9FCg2AzrdT3ixCfFOv40U6Nd2cdTMI1vR6eryA0FW4HGwYtIGAl8vkGsCL7FKjmGV7cWsc3bq1jPXZEb7F0Azw4SvDjD+8j9yLkjGQ8JwhYyYh1IQ2hUTbB71+K8ffuXsMdP0f22ScIizm6IZ0xyWjM0aVekIj6E7hxxAmY/yY+ygKThZg0P9hgiEMB3GQd+i4CjvcLEG3PR20IcAUW1DpLM3GHtQLFZGcRmJf1aRh0vGaS63DdV7UCVox9C8DqWP57QuMPA1jNkGJ3souM/yszjT21cUoNYnjUfilLNHmOYjyWdclrOTCGMBw57vT7cg46cUcYa7wnC60Rsbs1990WA+J2Z4q/hVOrKZHtBZB8z4BaJqZqPaGi9e3iyp7T2jhaNqJWQQHbLFsde7G/v1pQnYzjavfeHsmS3dfKU8U0xUQrCwYsP4OO+n8VhpWyiwxzzbJjWn8vweRl7rIsOm3+/stjWC3BgufBIP3Z+a992vXXnNKAlDI+/OUYVvLaLcCsDQ7af1sAfxWokv9mfmO0Lz/v2XWyeFdx8ROlbIvNuvqczwNaBpgSORfTcDCAlYXipIm3yMeVTqQsYz03hTmjh91itFXulNFGU705/YY9py0bS3Ji1lDMC7IExfER8qMDZLOxsKWqANibj5E4kFyipHh62EWvv4ZedyjmMNrgU3CBgBW1bgnS25FAMqwsYEWQhsFbBc11fFBIFrLnTuoIWZ2g59YfQbOFUxtHApfaTbY2EXBDxOnprlca3Swj4L24KXot3Vpd4sTGxPzeMlzJqWpGltWUi+yqrFDAqmQsDvt4nLh459DFz4+Ah0WEudtVMXFOCszGeHlrhFcv9XElqNGvUsSc+JBGUY2SU1BRKGPwpeuh9EPszjJ8sHuMh+MCE6cvTc6Bk6E3e4L/9Fs38EqvwCh/hlFIsH3ZHOL6arOsTwO/2wCusny1UfqrAqwY+WzeK0BjqY1qZVEtnYuXpi7tZhrzIANsLdhTRqLAANkErDSXUqaUTt04qutqGkRKzFKXUAG87Hj5gny7NMawde7JOPBVToDzI8+vC2D1t8Sw0vlduQFmbIeAFcc1BLSi2wE1OgxgJbdLunVkY2nniJ1DG9JOu3TtIPt5g3r7caf9/uJmG3q8TZBldltGpbQopei6ZVhVrgWstDgQ1Fv1jb/0lwRu2pMTqODIDbVz2En1PBxxZO/4CPcefor1rUvY2NqSGdid3T2Mx2NsrK/jxpVtDHyOgAXI60oAq/uPH+Hpzi6m06mMehGMGnLMhK5vZYH9/T2kWYJOJxINmMvDEdYHA7x46zauX7ksrmWusWElaFXz36aDLQwrA1hRaJtaOQ6FZW2XXkAow64yDgySW4rBkNJO+beCVRZRNqedAQD16FQtdP5tA6AW0CyItAMkYyIGvV5SdnXjnt9VPHm72o89rUPVTtie6xZY5o89oe1KtgUCASfDQJSAJDRQ/SELAQqBv/PoCf785+9iP5ljigbHDHDdjljUk7lBgIAjZvK5mVxxLp6i1SI0GSJhg4RgC8f30AjjbkTGUODBpa6SiIjrZybYkpHNxFE7EQsH5vM51jtddLICV8IQ37/7Mu5euYywymUklMWSHCwczRARXg2+ZFgxRlOykcVRyT3vOsjpchaEuD+d4X/7qx/hQZqJRTyLRvotXel0cH1jhFGPIpgu9g7GAnIVFI53HXFGDANKvauooVCXyaaj1pyMZSlox2OcayvlaJ7nY0a2V5aLbtXNNc7sX8YLo3UZiXIoUklx3qiDOohwf3cXP3/wCXanEzg9uoBqkU72Ip0OCULSnTIlMMJRD6YTklRYYWxRPhLAIJ3x5wSsCN6xC6jJENmPAdlEZYmNMMCVTow7ly/j7vWrGNDVraCQpYcooHC4dUDTokmKOcMesNohZwFWfkCdFV47PRD5u4wnZFwRsLI0ZYJyfP+kkovr6NMdfO2VV3D90iUFY1pOmxqj5YgQ1oM9tKyLiT1QrVYdWXt70wn8wQAffPYZ/vynb4vD3U6aoOx3kYU+cl9HCGlzQ9OA9aAjsatJpxh1IwFaA58d7woHx8c4niWSjPu1g+vDdXzvxZfw6tWr6NSVaN7QXYSAojpIfrkQLJ1RSRIM9Vu6xipmrYYOLPDZ9CRgRZaIERg1LoEy5icCVa4AVo2xsBeGhknQxRGT54Q4RmraIgCXCwGraBZwnMzx3oe/wPHRIe7evoWXbt5CzL3fANOqxEd7O/jZ0yd4nMyRegEKas8VBJ1dzCiAzbOK67sCRnGM25uX8Nq1bdxeH6Ff11gjAMAEtdARbwZXJloyYmW0LBbplNEiFByK958ufdkETXoEr0poHaBOgbI6tNi3zQpbCMrWNSyoNs1frokpDiXuUhNJ9JEsY1a7y8sSnCMDtG02nX45r/VmLwCChciv5Tq07JHNyIy+lAJWHAkUwCpJsV+GuJev4UfPHPw8W8M42hDtKek0O3SAIiDK+8dPShYQmbJLwCrgDUoyfPP2VXz3ziV0kSNPZ/C6A3x6lOOtd97HHAHopVdyT1HHz44G1AV62QQ38yP8o++8iu9uxggOHiPOphLD0oz6kbXEcOmJMQ4TtDJ6cLGMfgeIwg4mkxmyMhd9urATG+F+wA/5WTW22DOcbAYG7pxxOUkFqBfAyvfNOKERZDfjnmIJz/tGVmFFl0ALWBVokgzZswPJI2bcKwSstjcwrmd4Ot5B4ZAFoOYRfFOBH4vJDAtHMpc4fp1NZyimMzH4GHU6GLB54PkI4xhRr4+I8gcEEX0CcYZ9KuOJKgbNFGC12OH6IdAkccoCQM9Ziuvale3bYrUuOtstkGvBDDkFDFgU7CYEnQZa2Oh0en7BwnZZ7Mtab4FWBKHPkiwQuQHJp75c/NN9pCLD9ms1d7LXwzbbdOSpxUaT+Pnlv75Ifn/6tf18H97+rgUSddTKjMl+ScBKz9aTDK9VNkibUdLOJTVGMh8+f6SzXeCv5rYKZ+hI2Wlry8bN9t1ZBUyF/WP0qpZggxbrAqgYQepFI8EI6tjPuWi2rY4mWg1biedLsErO2tb4oIDnyRzl+BjVbIpmPkNdZtIIzZwa+3mC1HNRBCEQRqKd2+320Yv6kpvQhVO3pQJWZFhZDSuOS1sNKwL7ottEkMawsNR1fOnER8YyzwdhmhmgzgKOC1KC0WC2I4QEJJQZv9QUsoDHArjSns6JqeXFWJkxXVSGlQGPhfxh3OuI+Jlry7XCOM9phIJ5Jseogz6eJj7ePnLxzn6JB2mIiWPqB+aRyQS3Rl28vDnAja6PNRqnMIfiymG+XqbS5OD0QQoggYNH4xk+2jvGXgIUwVDi9FqTYJTu4h9+5zZe6iTop3sCWFHo3jaIzgKs7Ppr5wKWkWpNJX5VgBXXsQBWKswp55y+N5WakfVtpiY01lvAStecmKou4ofWEcpxkOrVAJoKhprIruw/NiI8Mnx5DW1+Y5nQfN0liL6U2jHvUXJ1OzZ4vobrF4mvp0XxXyfASq7qVxJdZ8fPMAHEStQMgTVVLmAVgauSgq1OJd1qucEGsFI3Bkt5Phsh/KoXnIuxfYic+LcBrExGpw5RC8BKXQIJWNUuGUzsRLPo07EoWTCa85wLuJ13lKtoqM42yzYQ9kYjhR276+y8/+yD92QUoDscotvrY5YkODo6kmT18vqGjD+x4DyazcTK/tHODg6PjpAmCTjqhSzDta0t3NrelsLrs88eYDw5RtQJ0Y1CXN+6IoLHFGTv0So2JTOrQuTTOI5d2PliQ+o4tx0JVMCKSaTS9Q3t0YqYymdSqFKYVfxcFNGWZrd9rAniFuAx4zIaOQwbr9VtFKtRJuymCyT3UkZhlld5NeGyBf9Z96GdyJyWWJ7WIVs8ztgim5WwTPoW/2Jn3M5I61pnAcHAx0KZ1vWTxsFfvvMzPJlPsZ9neDyboYxCVH4IJwhlJJBFL5lHot8lh02D2PfgBzGO0lJc+sgE4c96voe1Tkf+dskS4v00p6WK9uraIrhSNjXmswmub2yin1dYb4A3b93G3ctbiF06EqooJw9TdRUUiFbBKo4EMlkma8FjwUw3OgdZ3SALI3xweIx//tZf4ikPhOGarPFqPsOgqXFtYw2XN4aIgxBPn+4aF69a3KyiKJTDX8YQxd2yJxoppZgjEMBSjQAyuriuaPFLzZmUI5dJBjfNsOl5eHE4xM21Id589RUp1Dn7H8Y9xMM1PDk8wjsffYiHh8+AYQ8pXQDLSsAxallxjJLaYXOK5HOcjdeKf6gDZoA/+dyNh3yuiUNGvSsyrARppThxg6hpMPJ93FhbE/DgzpUtXNsYoclSZMlUrISzJBcdHn5ZNooFq1R/Z8kueT4BbUQTje9VDkFhZxWytrQoNELwrid6dhxJJYvieDzGZ48fY8RrdPWqxDx+UbiZSTAZWtxj3DvWtdCyZex+kOSEj6GzjOOKxsTG9lU83HuGP//JT3BYlrh/uI9j10ES+SLOzrXB+xq5PoZhB30/RJnMsUbAqhOiF9NR0MXx8bGMNRNw78LDG7dexA9e+xq24li6sBEdMaNIQHmuma/SX3LYdV30vtQAQh2PlGF1QsOKgIU4BepooIyFEZAmuGQZVq1OtXTTzLU0vGINbcKUAXLPx35W4NlkjPc/fA/JdIw3Xn4Zd2/eQGxGLuZVifsH+3jn8SN8Oj5G6odoAkK/nojb07hhlhWYjGcoZgmGfoC721fx3ZdexKvbVxFRA46mHhy/M4kv9w4TNDJw2D3lel2a09vMmu+4FqdYC1g5xQwBcgSuAl6al+mpbxNOW6BZQOk0hhV/zRb6YopgwC0tjluAk3TDlwwUfY1l0kYm4yqB1mqoaAhmzFXRUgJWkiQanT2Oy+6XAX7yDPjxUYj3m8uYdK+IXhWzFdGEk1lg4REAjTbeRMfRCOj7BNyyDG++eB1v3hzBTY8wn47R39zGTubirbffx6T2kHCcQ7S+mGCoYx8Zo3E+Q/jsU/zj3/oGfu/GCOvZIbr5TIq2LCkRcX/M58KEFricCa5hTlHLMCLAHnQwGU+RVcUCsKKuJKFq7g1rpS1gv+iyucIMzJIU6WyOiIYLjBc8X3h9qJXV0icj8M0Ck80h7keXOlT8b4KfaYrZs2cyOpzx/Ol3MLi2iXE5w5PjJ6g8gfpRMOmv6QgWCWBFhgL1HIucDNMKs6NjOEmCtSjEGs0qaBYQhAg6XQwubclZSEcwAn7KsjLMJGF5qLuSXX92bZHVbGOnjQ/CJGzlE/w3z0QryXCiOSW53VKPREAac64vin4yRAyDuf28bWZBe8T7+fhtnnAFsGo/btX2e/U55Aw+B7O5KH9Wg5Hzv9rNjPbEgy1mLvr9835+0ftr/+6XAawWgINpZFrASuIx47D5/KtAk33dC5ufZwBWEudNMdxeD+1/y0BRSwPwtOu0CljZ55V1wBHzMxhWdp2sXt9VwMrq2lkgUptVRqdH3GNbUh1mFNCCLbLXRANSR2MXwKqpAaSRYwArS8NSrUTz3o15RDI+wuzwAHXChogCINM8waTMkHiOMPbrKIIXUTs3FmZVhzmv0QVsA1Y0qWC0ZNwnYMU81WpYKduWkxkEtmgmQHaPnNISQzSWELRSkFi/f6I4WWpdmcYO8/m2lIMYJIkGqgWfLGvZ6IXZLW90kES/UeRWVP9UAXatGQha8f1rY5C1oWqqFhwHrAth+MMfYDeL8PYh8PZujk9TH1Ono4wpjiOmc2z1Q7y00cfttS7W3Ro+pycaNmjpRkzAKkZSQ1jtbPx+dniMj/fHmFQ+mnCAJsuwWSfYSHfwj7//Im5HM3SSXYwi6i9ZcMeCLmaE3Kz/9v759QOs9Nr7hghhc16ahFjQUfVslzqZdiTQ7iPTJ17qUwmQpMCVaIkYDTJpjC70uzUvYS5OQ4ElYGVzGz1v7ZSFxqwle7097XNRfPoi8fW0+POrBqyW8dvwNP+nf/rfa95pRgF0HGB5Ai6+f9qpKGQpIyZmXIZIsXRlLFABKx0JNEi2sd8VDs1CA8owTp57Tb18F92QrzIyKDPWTDhkQRihQePcwc/FcmWeU8iYxQFdFVR43aHwtEFPyblovfXnE6KVgrOdcIhoqxmxEaYZNRNIkQzpTOhikqXYnxzjYHyMZ0eH6A2GuHLtGiaTCR5/9ki6+6/cvCVaPk7o49nRER4+foyDgwNJKGnq6pcVXr51C6+++CJ6UYjjowMcHx8iigMpWNeHQzvgqAWYfGrj7NjUKPJUqa3cxHIwsRvLwpLXwheGleLOOhojIwQEq7gLXYrFZ8pGMUDgYhxQ764BnbWfb8SwbFpoNn07yTwZ9OW+LYLD6WnRRetHqctnf0miuiJMung0HcQMEPv8M9gEdzXRXa53Xu28aDCnQHZT48ef3MOf/ewdESnvXtrC/oQFeSSUXYqqU8i7LgphflCPbJbmSJ1QdGgo1kuGVcd1sBZH2Oh1MezESKZTYSoJg6+uZPyOgCjHTqX2qir0HAdXww6+fesFYVn5aYIr60N4LplFCx8Rg+rzglmGIQ/4QMS4w5AGBQVq38dRDfzZ+/fww/sPsU82EcfDqCVVFrg27KFHAe4yRSfwcXVzC+l0hiSZyz5ix0zG0Dwf3W7PBG0FJcWlj4e1YT0JACdMEwfTNEPsBeg3Dq53u/j69mX06grbG2uIwxDUEsvFwbCRxGd/OhWW1b2jXQRrfRHPzlImMhXiiIWVOuFlHAlk8cNuKDVzDGClXRTqBLCj4mCaJUgJFgWBzr0XBToA1lxfxrK+8cJtjMhGzBIRGPWIVAsoYUSZV2KdXXPn2l5ra/UEYK7NRntgGmDAFHRMh5hgEbiiDgLp6pc2Ns4lKJ3bueU1ECCvRBDFoo+WkC3W6eLR8TH+8hfv4q8++gDexgjHqJA21AvrC0DnlA02B2uoMuoiudhY66IT+hJvWFxzFHR2eIygqOT6/fZrX8OlOEIxHYu+GY0JWPSaKPIlaybVxZGU1YiOK8OK39EBaGX0qfC6jKUaMW8LWFGLTLQPDJDOxJ9FpoyW87kJLEeRxHUyAMW1jRR8GmkAeO/RDh4/e4YkmSKdjnFtfQ3feOkl0V8bdLs4ns+wM5/i3aeP8eGzPUwJELHodwM4UQdPxmNhAs0mc3SYwKc5Rp6H333jDXz92jUM4CAiS5PdWGG98g/Xseo0MCFX/SqjSWLyAE3jeRYUcMo5mvkhquRI3ALJuuKYP/epH3GVn10xt4vaRbG4GB93xOF2+dXuXp4oVc19Xv5cntd0pKXxJWMa7dzFMEBlpJVaZ9IuWzoFliUOywAfzSL860c5fpyMMO5dRRnw8xjWnlDweNZzDVDrphatDx0LbMRlEWmKN+/cwBvXBhj6hLocpI2H958c46cfP0IKHwULJaM9pb5gur6iKkWUPMPr6yH+/jdu45W+h14xQ1iWmIwTxF6ISIq7ikctoUOktZpxdDleWDaYHU4EqPciX9yEQcaBgE4N0iIXxipBZa5XWpfTuZRnCMGqZDZHJ4r0PVMXzgEGdOfjPqPTK++vjEh7BuiidlWBIs0E8KryHLPpGDFH0DTmuCIAACAASURBVDl+Peii7nqYI8e0miKtUhkJlEhJ9gKbXcyfTM7IyzeezFCmKZDMEdcFOnWN2HWkIcex5rA/hNfpIZC/O0ZHUBljwi7hiM7K+uM5IUWgFK7KAFowrWx2Ye+HYQiuBpBFk7wVXVfzBIEy7UjUGRHoooJh8fMzkhDRVT0tNzbi62pX8Mv7apt+nPYqq3v6xK5tsXb/Nt7h6aDS52NYnci7W9dzISR+xhtcgJ5n5IDMU87MD1su07IG2w6pCoOrSPOXpAhrSbxc/SfBKP1A531vwSy2Q3sLJ8qlhtWiGyzAimFztJoKEg7NZtHGqDlPzdQFm4pWZ1In+JWhyoYQmdLTZzuoswR5MkeepqioZUXWldMgo6RoFKHkWH0YSW4lcge+h4CNYLBx1V3Ub3Ta06uq9QSBAzKslByheZZ1CdTag41jNl/NyLgBrBa6aFLTGoC8PZYu4IEyZhTItkCDAn3arLEaioGCUa3Gy6KmoLyH0RlkzFL9U7lrC3fAqlAtW9a5BAcJVFEvlud3CR/d9Rt4+8ERfvhwhk/mPp5WMfYLDvyzWRbKREZYMyeocaUT4Pqgi81eV5i1vF9ktdOR/nieY38+x8E8wWFW4KhskDSc8ojQ4bXa+RS//9IlfGejwku9HN3iAMOwhkutgwsikG1e8XNb0Mp+j/HFNhva4L7dK22Got2i7f12UXy1r2PzEPv6FpjlmtR7piDVgrltzmmrIbuUKdDP+xyQbDWozOifriFlUmmhdbK+Xex5Si60jDdOxhJdC+d9tT//WaD7eb9vf+esPP/8+vni2LV6/1ZjoDUVad9bZUYvtdz0Z79UwIqdaAtYMdETns2CTvfrClhZlzJ1pGHo80VUuWx85M0SsCLLiAFQEfEVDYI2etUqQk9bENK55EFgnL1ITWeiSLAqrUocTqc4nI6lGJ4kiQiX9wdDDIZDYVDtPH6C2PXQ7/UE1EjyDIdHxyrUXVYIWSA6Ll64eg0vXb+BrdEQccj3rnbfMu5naI6GzGiKMw6bGJaBdLntRuZG5VgbWVYcb1CR8DZgJSeCdJG1YCNgpeCfjhMqgdJmjSpaTyej8wCr5cGrB+kimZQOk5mxP2NXXgRY6dDA2V+rAfFkUNDC4/mAbYNMm2xvDiJTEFqwzSdLB8DMd/DTB5/iT3/yYxyUJcLRBo5S6qGQ9hsIGCQW8SwiHAeboxHmdIZ0dISFsKFfV4gdB/0wwHpPxyukGBCGG0dOSyRVISOBAljxqlcl1vwAt/trMnZFwArTKfrdUMZ5nYBApAI2eo80ECtgw65UIJ3yJWAV4LAC/tV79/CjB5/hMI5QU7w7mcmo6eV+RwrerEjR8V1cGY7kPRPksfRboehKwRJgOkuExcHXFsCqNjpRMqZHXIgHuo8kL9CjyYAX4M5oHd+4zvGxAt3QQ0BWQtwRJlTJkZYwxiRJ8fHeU/zNZx+LxpK4f7aSLSmGpMumXRhNKFjoL8daeUl8qFB6UmRIjIsewWLRrwojbAQRvnbjBl67fh0DjmkWudwrlVvh3monPMu1+LkAqzNWnor26v21bD5Zx8Zpi6CVLUgZO77I+l9Myph/cHSSWVYUM61xME8LuJ0OJnUlboz/+1+8BXe0hmdFhqM0RdwbiP4dgeZ+t48yFYUfDPsRujSQIPuHB3hZIT0aY+h4+Pbdu/j6jevoykihjlIyvuS52RPnfoJzP50wBPVqGXaVHQ804L2YHdhuqehWtVxi6go+fy6aVDqaRBc1GSkgH8dxMKsKuFEkXUwCV2RXHUwn+GxvB4+PxtiZZziYTNHrRqjSGdZ8Fz944w3c3tiQziZj/n46x893HuP93V0ckVXokvXnovYCPJ1NULu+aFp12UjIS1wKQ/zBm2/izRdeBMZThGUDX9az8pwrCuGrZLpqIRmATrrpcjFM0cGfOyXccoaagNX8UMcCnUoAV2HgBYRUzhY+bidEzxe3ajhw8uvseCyJnSKyiyJx8ZwyqrHsUGpipCWZNFGMfTVH32TtFCWOSh8fHnv4s0cZ/jrZwHH/GgoCViqUpW9LCh0Cd3yfFEm210aBzSpJcXXUxYtrPtZjAigOpkWDh0c5Hh/PUfmRCtvb5owBq7jGwyZFM36C79xYw99/4zbu9hz08hno8ZTMS0ReCIfjvjS/oLeKU0teEPghOhxVTEtM9w5FTyrkiP+gJ2OpZGTLeDYBdMPSJKuK5wYBK2rWJdOZgFYbozVZt9S2S9JUWNOMuxxDJ2jPCK8i86pjRcCK44R0b+W4Js8lvxsjGg4FsGo6HlKnQFLPkdap6rIYJhTPDlccZjXvIcM3zUvk6RyYE6gjYMW8pUbs+/I5Gas5yu0zbnS7wlgUIFh01xw4lfAiNKW1ZAgTr/m9RcJ8CrtKSg/R+Hu+KGjnKOdlCF8VsFp1N2ylRpJWrOpWLQAI+6bO1xy/sOF7UUH07wCrkyM3q0Wharzp12nAlS3Q7M/b/y05lJmu+DJHWBuwOrex1AKuJKQt1rsZhTc5sE6/mLPQbgnjBqifzWhYGcMRBYFNqmHEoQWMtkW2mPAsNfREI9iM8xKYYi4023siZ7oIidOpmCN7NCNh816YywFqgvBkXEY6aRAEnrBipEnBxo1BzTiexqpNP55eHYLk6uynAJeGduMsLu1H1l8SKYyWn30+vSOappkarwXsLQArox26vL8WsNK4Jyx5w1iz8Wh5TjEP1PrKMkKVFMD3SpYXJUGMbIGr+S8BK8pnELIqyEeLLuHdRxP8+PEcDxIf+00XR5UnDCtqJjLYOnWJGMzzgc0oEIdqsne1dqpEkmOaVZjkBSZsQlQ1ZrZec0LEdDLefYA/uLuFb6+XeLGboVMeYBDpSNxvImClG1avPxukbbCqraGpgJXNN5bgXDvXsKClZcbZTSG6aLI+DGC1OKQWm0YNnc4ErEzNdU5w+P8tYKWBbHlhTyLzS0ZU+9qJBrNNxiiwKqQNHQQ7HbAy4y2t7OL8DsAvmWElRbBqPBA4OQ2wykiWEIYVyarKsIKjqL0sXwa/U5Kh0w6x0w4VPocdveHuz4pCAsjRdIrdwwPsHDwTxlV/tIY5xxgOD7G+vo4rV66IaOp7v/iFjPswmIs+BpPKrIBTVPDKCn3Xw/baCJeHQwzjCJdGa9jcGAnQMhkfGVFnq+GiQoECwkhQN6Mfi67BErCy4xUWsJKTwLAVJKGUjeogyTmEZoQDTwBWygxxOF8g6bzdxEuwpw1u6bWT1swJFttFCgoXAlYXtCdPCwgnkxMbxFaT3mXx1E4S9Pn0ZywCYgrQUlsoDvHh7lP86Y9/jIfHYzSdLiYU3uWnDvgYCCjJBJlU3mGvh3maIxfBWANYEThwGnR9T3SSeiw8TGDmQUjAKqXAeV3KiAoLEbJbRm6AO2sb+M4Ld7DFgoDFg08B7xROSMDKuHNJ8WLupZxUnohGUo+EWBqLF3HIKhr86c8/xE8e7+CYrlvdGHk2F2bRZr/LeRJMkpk4sK0bx78BtVco/i3PpaOm1P+azBJTcCpIxoOdhQ412wii1aXqLJG90nN9XIk6+Pr2Nr598waikmM8hXFCCQQEaxqCrRQ1rrCbzPBXD+4JgyXJSwG1OHZCgwOO/7Fo43OLG5kBy9gxFMdLk6CSgk5XL/6cRRyLR6coMYo6uL62ju3eADfXN3FtbSjsN4J2HLXUElYZW7L7zurgGlv0084sTRhPipnaVM2CVlJQWdcbAa3MGIJ5/5p4nfXsy+/b/afA10lgjfGrE3XkdebzRLqhiCMcZBn+1d/8CEUc4SHZn8/2xTHQZbfUD9Hr9ZHNMwGBOjHHMSl874gJgJOXqKczXO318f3XXsP14QDVbCIae9QYI+BA/QgW1V/+S0eC9JppMm64ogsASyXzDCgtDmXm3zISWIvOm4Ca0jl2FBgyDLfK81BFIeZcq0y6Qx/j2QyfPnqET548wtPjCYqoj4PJBNeubmEYeojyFN99+S5ev3Yd1ZSS6zWOixzv7T7Bezs7OKhq0b4js5B7/4hMOYqlUhuM4wxZgTXXw9/92tdFpD6Y54g5di5MFNWxE8DKuBFx/MrIapvOoTnXDMMqcAlYzVHPObJxBL+aLwArWVscu7iAYWXjX/ust2AwWX4XJbwnz1Jde1L4aQWg67sF0gq7xtiRS3ea4yEczTT/5uN5zh7lLj7cr/HWowJ/lWzgiIBVSGDbnE3yzlyjaUYXVAL9eq4t3rOwKROseznWOyx2POlWH5c+qqBr9LDs4/WsEACqITAzRzV+jN977Rr+5PWbuO7m6GRTdD0PWUH3LA8ORwbYSyeWC2qYlAjcADECNLMckyfPhGlNdlVn0EfFsUEJza4YQAiDg/dJACsXgTj8KcOKDqxbW5uI4lDAqvF0orp3BOLZCOt0BYDl71Isilp7ZD7ynhHI4Ai02wnhdiP4vR68Xowm9pC7PGMSFGSlUaJMnFe10UHTDm4jgubSAHDoocD1NRX3z6gsBOyPaDjBphiZWdSqibsIe30BrVw2yQjMcV3TFr4NVkrHXAsM/pGRAruATrj7GTUSm7Oc0ci2y+rMNKGtR/AFA5HG7zMQp1Vdq0WcMoCD/LJlnJ8H8p6X4LRzrdPf/EWSCu29fVpz76L864tcsl8Gw+oil9mzzuVVZsJZ7IZ/G4DVWRpnz+ederU/L2Alq8OYDmnQNePapsBWwXEFitWtUE/Pdh3Jfa6lgZGMIfuI4FSSoqE+1eEuagJWEk8aAal4bhYcJyRgxfhO4wk624ah1CsErcJQdYFqMQFSIybLsNLenMYbMqwUOKB5AZmzKrqu+lIcD+QIIRuTbDz64vqtWp3aCFdOsjoLWv0iXj/LJmOz1O4wq88oDBHRpjJauyZGKJPIuLHKGUZR9lTBEv6b10Zilr5fZQ3rexFOM3PMioLrOYq6RNoEOCo6+HAvxQcHJXbyAMfoYlx7opvIUWrtdDD+FwgIXLGpzXrB9eU8oKaluLg3LnL+7TCvoFbikhkUVxni/Yf4o1cu4xuDHC90M8TVEQaR1s0Xnd+/Dgyr0+IUpR1k0sEw4CwzTvMLa0TRNqRYxlJbx9m61YJVEpaZC1qmlUhOrBA1FrWuAr7nA1bnR8jfdMCqLRlhY+i5DCtqWC0/tA02y8C2KLBPGQkUwGohItoGrOgoQ9H1Ao5Q6ZVhJei3Ral/HUYCTRBQip8CVqT6860xaaVVeNF4C4bVKmClsVw1a04eBMtDQQvGZTZ04lA3xSbZDjaYMclkMX08neLps2d4vLcjQtZrmxsydkOnwNl8LoDV9vY23vvgfQlkDHIEriI/ECeuOqVddIFbl7YEsOq6DtLxsehDXNlcx9qwL8gyuxXqrqRjL/pva/uqAoULW3GyBxhIzXy4zCkQBJAOtnX+MxapRnQ9LTiApt0Ou7nbBY4FrOxht+z4mWvWvnYGzbeFukA/Zib+rG19UcJ0ER17iaSfLNIXr2eL91OFJHQsxX4tCzbVRuEVoQ4Kxfbrboyd2Qx//cEHuL/3DKnrCWB1mGVCiaabHRN1MiPo8BF4vggH0z2Jm56FPI9O2tVHDtDxXBFupmOgFKokp5QcCSw0ORDR2hqjuIsBXLw8uoTXtq9hM/Dh0x3QVRHLhlpmpE4vEhEd9+S+lzSlZrGcS0Eln4O6VPNcAKuf7e5jQhfJToSySBF6EOYXNZcO5lPRo4qrApf6PVwZjcThjN1/rkGCRtMkETCOLAcr8M3LScCKoJs4cHAWn4AVRwIbYDvq4BvXruG7t28hLFL4bilz4hznc30KvfOUpTKPg8R18OHRM3zw5DH2Do/gRBEQRJhluZhJUC/BauBZlhW/T8BKQCvu1SJBN6bzlYPagFUxHNxYv4RXrt/E1cEaRkGIPufkjcuh1UWilhDdw9pJ82qCfO5IoBTsJyuthSW6nLpLoogGKG2Jyjo0mnOV0c96fv+sxLQFUHwSMCaDg25m1JPgOFySpAKKkFVUeC4OkxRj6lnt7eGTnR3sTqc4opi962EwWkdOYErikIsemRqhL3uCTCEvyXB7NMK/981vYisOMT/cF4YoASuC99SoUAHXM6rNC6ohC3jopbGAlV44m5xKYmq6bG2wSn9HNZ5kVMy8D4pSE9SVcVUm390YD/b3RKdqVuSizbV7dCijXVUQ4TBjc2KGrY0hrm8McSn08bXtK/jalW0Z1eVemVUl3t97ip8/eYI9As4UXidOQoCQYDdZVwVZQK4IYftJhpcvXcKbL9zBa1ephwURrxffP06h8/0aKnrAe2W657o8liwrdQmshGHVJIeok0MBrEKyrow7pSbsZ1//9npebU7JpTUOmZ+ncF3dG3KXTDJv49MikTSMUDKB+celqLg47LHIgQA0R5mDTw6Btz7L8UMDWOVhR5ibAnMoBcL0mtlWaMRJSTeS2R8C8E/gVXP06MILF9OUjqkRnN5AwCL9Wib2HPELmhJRPYOf7uCPv30Hf/jiJWyUE4TpVATyi1q1t+KAOnEp4ORSaOUFC44YHYRwpgXGj54iaBz01tbQWRsIWFVyU/jMWwx/WMBVuho68ChBYACrNJ1jbWOIbp+uUo0YcBD4zzNqS5UIOQpIVlQLsFqAQVxHnoN4fcA3CSeOgSgQZ6+CMbdOxYhD9b+M7WBDvhY/15ItS2BtPp+imE9pWasMVDKMAYQ0XTDuXcx9RIR9OBRtKwLAIqRfGuFpy65rAVbtnMzmDFYCwHbFxUXVxsaVRbi4Y+eEl6+AVy3YjKtrf/FyZuxvGbpPG/86v2A8P//5d4DVRYCVvTenA1dLjbOzgC0tflsge2tMUtq0LYbO54mB7cdoVv38mlitRc6qTdrnnKYSS4aVTSsWvakFy1jXm20YWMBqKc1hSA9mP4qovxkFZN5DZ2SO/6XTKcp0hnJ2BDb9xAxIzkxPACtxrDNRU5jLAeubQMahqXMqmq4EYyhgwgkCTow0qkul9ZyOAdKUQmRMmCuoVY88ho+n3IWaeihgRcfawI+E2Smi/HJN1KF6AVgZkNhI3S+mSex9tmLYMjnDiXEz8s73o+LeqpGlK6JCls5a70fjtWiQMq93fNDl0E7zkK1GDavUuASmCLAz8/B46uDRzMFRHWPmxBiXDibM9TmO7lEyxBibkdXG3J6u3QTomJ/QhEUmJjhBpMYxwtD1Ke1CqluJKJthcPwY/8HXr+Nr3TluhAk6mKAfat180devGrCyZ5YAjaYBLN8TwIoyD6o5ZllWbQBuCVydHL1e4CKO5j+28aANXauzbITzDZC7vE7LuKuAVQvyPEt+5oyL/JsOWNn70a6zNbacMRJoRdc1qBl9hhZIoE94DsPKCFOK48+CYUVXr7aGFccm7HyxsUE1VPNfOcOq4qGhSLGg6Ub7QEYCKVzXBMKw4kggAauG7CrDsNImrroanQVKnZewS+intbkIJdMtkN1qdZCbpqnoVj19todnx4eYZRlGm5uixfN0Zwez2QybW5ekk5pknP2uRcS5G3VEW4MsD6+qBQy4c+06Lg36mOzvYX/niYAblzc3MRr01f3KJOfLziRhERU/pE2sZTWxo8FAyvdJIUPScTmOQvBCDl46GZk7rVo/1ORSoVoRnDVz5W0a+pJw1J71s0XTMtXXx5nkrLU+T5r6Pr+rLwKs2g2k02LCuQyrE84f9rA/mVJY4Tz7XXk+A25JUlCXmGcJmihC6jgiWv30eIxpSWZFgbfvfYyUnZl+D43pLFO/h7csmSfw2XXyfdA1imAkR5Q8M1bB43xjOLQ+MgLCJEWOpGAHnGrlNTY6PYwcH1+/cg0vbW5h6DjwqUFH0nFD10ottvQ6MzCreyHHnbhjXBbnMnrSIKUwehjh4XiO/+ed9/Hh4TEmpGp1IgGwu6GPUa8n63WPgtnU96lIV65xfX0DV0fr8t6T2QzzNMF4NkV3MBDAShzjfIomq5An9VkI7JLgwII0TVNEDbDlh3j96jZ++86LGDg1Qo/28AkyGhC4AVwvElFlGYmMOzhuKvzi0/v4+NFjzDkq5/lIKuoDOMJos4CRsLlEmFzBKgJ+/B8TGjLePILGZYWgrNGFgxcuXcFrt24LYBzSSYadPAJWfBzHYAlYsJhlgmBL2lZia9fLRRpWqwomi21iSfGmoaDdPvNKgsybQ5YIxqlfrW7SggTQjnPqjscELEnIAoEwIjQRJONIr3FvbYRxluNgNhdXxntPn+K9h5/iKEkQDgaoDMPQD1x1Lo1CuIxdaYFu1eDmYIjf+da3cKUXIzk6QMgZNia2dECNYnVYvDhnOjOn0gSj3SQ0QIQBGJZXx+hYtZ5Jo52xRef3OW4q11Nd4ehudP/wGX768Ud4dHgg7q88/Xhdgk4HiGJ88OkjxN2eaCQNAwevX7+KN2/dxN3RCEPqDZWFMLR+sfMYbz98gF2OZAWROARSdD0R3bBSACzpyNKg4HiMDcfBGzdu4t///m8hIguRYIX2itX10owy83tmoEoFdg1cp+LWClgRjGnm+wJYBfUcEUEsPoM43Hx+wOpEDJT/OKnfcPImPb8unwesXLH25nsV7TAWA0aw1nalCWZT3BSirajrnqyReZriMAEejL0FYHXYuyoMK65fYc7JfrEjo+rmpYCVvnf54gh1WcCrMhn1bdjkIkbDIsE4UC4XqH4m6rcETYFONcGgfoa/9507+P7lDobZsbBC2XSq3I5o9XUiD2k2RlXNxLmU7pD9oI+B24U/rzB5tKuA1WgoxiwlASv2Q2iWIRQB6b6B/AJxqixrlNSgms6RFAn6W2vwe8rc5UgON0ORFSiSVM4HLiw2oYVlpVRyI9DuofYJWPVECJ7XgTpuuVMhazKkxVwaHgQkWcxKgeQE8N1IR1MFDyTQWwlgNZ/PUFIvM8/hlAWChq6yrox58737XoCoq6YZZFrJ6/HeECA249vt8TorNr84vw0L3oYKC8xKw1VuykVR8OTP9Qi3zNivAJgL4Kpf7WdZfUaVgDaPa+fn8s2vEAAvAPuthtNZAZR7UtiSJ/TjzA75DdCw+iqAlVQMPMMtWHpKsSnrbBWwMkmn+Oedw6A+89BqrRcLWJ3ZFD9lzZzGsFLhdBOfxBzLrDXD9JP7vHB4NSLU7ZFbu4kW+pl6qEptZVx3qQdJ5/FsPsN8MkGZzVAxTjSVTBJQ66/wAh0HNPILjBEcJQyoWxUEiGMVXmcOTBCKdQjjORs7nAiwLoEWsOp1B6bJHggji6efFV0vOV7H+oYRRMChSAAiPqeI0DNmikYXY782pqwEiLoAc9zc1jZ2B1NOxrq8AZMZ/ZL5/MxfTfNE9SCkMTufjQWwopC6uPaKL4cv8Y6N6TiiZIPqREvDOU8l96VbYIYAe3MfR2Ukf1K3i8QJcJxXOExyHBU1DgoHpR9Jnaa23oW4vepBr5IXCjZKZ1rOSKp+CHGNb7Ms0UmPMZru4D964xbuhlNcC+foODP0CFh9jtjz6wBYyd1pxShlwRWi0dlmWOlefT6eLoArc5u1jiN1kK0VkyMotW+pB75gz2rttIzUy+guwvqLkcCl1IGuj4vj+m86YHUa/mMBq+UoZuvKtQErLUh1M9kn+iKAlYjqya3hSCBt6OlGoAyrJWBlU2It8Fdn9Nuv/Xlu2lcSXV8AKDqaJsFIClEWdwpYVdToqVXDqmroFGgBK6NhxWzOdltPYVKtLrr2DZL4EPgqHmzWJlkj7M5zZGH/+BgPHj8Sd6DxfC5aRhubl0Rv4vDwECG7Db2uBMUyL8V1rR93EDquaEBQ1Prg6VO8dOsG7ty4gZA2sU8eY3J4IALsHA8MzVz5yUO1NrpSZibc2G6KGwappAzo7FiIBXgg4utqsajisiRtELDiH/57AVYtgM/lBl4GPANondjYZh3KUtHDT/+libgtzr9curjaXzo9PbiIYaX1rknmzT1cvh910ltd07ZE5Dvw/UYAK6Eo+SEmWY5ZXmJeNQJY/cu3/hyHBDv6PQG0eJh3+gNhF3F8IwwCREGAbhwh9FiUkHqRw6N2TlVjc21NRaDZuWoaJNQvKQpkBBLLCmtBgMtRF9998S5e2NhEl92XukCaz9Gw+2BsW9mht7RvApElDzYdChTwhQAXAas6inH/cIz/6+338Ol0jilpVdRNq3L04wjrgz6mSYqd6Qx+GCHgDP9shmvDNQF3/LJAniTIigzTZIawww6ZumqIEK+vIqfUa0uLEklRydgNO1kd18O64+LlzQ387isvY7sXCZOBsShJc1Rkmfgx8tpBwb3X6QjT58HuDu49eoynx8diz55x5ErWL522qHmjB5G4eDKxIsNKxgQrhCyGi1LYjOSycQS32wBX+kPc2b4qhgcO9zc7WyyEud90zkzWhQVM2/uvvRLPjW/GH9qS+9rsKvtvddmwCaYBrRYgjTImNWFZ+VqherdCm8nP7Rivp05zFHUOAjEGWLDROFZJJ0QGATovui4eHh4IgHN/dwfTpkHKtcQEzm0Qx5G4ljlZgaiosRlEuL02wrdefAHb/Q6q+VSSXxlrhAqv09HlczT5zsj9GVMuAOxMwn76iwj8ZO6lvCkBcAnQc7Qh8V289Yuf4W/ufYCDNMHGlW2sr29KHJ9JQ2KMw1mGO3fu4HD/CWa7T/Ct29fx+6+/jrvDIZzZFH3qvzU1fv70Ef763kd4nKTI/BBMtbIamFc15mSpuWSeBcJKqSZTDKoK33vpLn7/W2+iQ2dGgmkmGRNNOq5u0ekSlSIdhzTrXDWslEGmDKspkByiScmwmglgxZORYMNFgJUteNuJ1fJmLDuLJ2/QojQ/8e3TACu+E9FU5JgDC4IWaCWgG1lVLArZTDHsaY6pJEmCw9TBw3GAv3hU4C/n6zjsbaMMYwHEfWGH8/wjpZ/vR89ljqkoj98KEOv4Ha8H0XMZJ2RhxGtNjUjf6OBJ9m8agtSvqgv0qmNsB8f4o9ev49VuhbVyhkHggDEwMgAAIABJREFUyphrHfbFzRXIkaTHyPNjYak6lYe1aA0jd4ggqZHu7sOtGgH242FfQCMyn9gpJ1tb3a+UXUWmlJtXAkblswTzKsXg5iYKvxHAn/s4CiMZB6SGHAEuCqxLimMBK35Wshu4zz0HTkwTAE/AWL5uyrOjTDDPJ1IYSjOD7C4nROBFCP2O5A/61UgzgWAVYz2ZsNS2oWFF2DToOA7W/FDGGEOu7zBG2Bsg6PXhRrGcl6onavQGW0GqrU3ZBqls6isOgHIwnzGS1zJjOa1ssICVoa2eEV/OLzrs6y/Cr401q6HY/PepoFVL/+S0N3Fxfnw+x/y8oonv/6ST1clYahugZ16cL/iD08/Iz5/9nVYcXQRYncWc0qLKxJTW51h9j6suhe1rIvH3KzKsyOw+AXSu1CD2/ZwOaC2ZxKJTt/jdJWAlTCJbOIsY8kqTYdFxVmDc6hlqXtMI0CRauRRTz1MBrPL5DClZlXmCsilQuXRG1xG20vMNYEXNUDajyNDi82j+F0UdAazCqCsMKzYkyPCnKRHZ7gpALRlW/d5wAWzpCKE24QXgqpgTsuGkgLhPk4uoI2xxgkUMEJQokEywoZvtisnSQkfb1swE4nWqQnT6aCoxnmhDxYBr1FCUe24YawSsKgqpC2CljsM8yyhFwfcThvHCCZ35vtVKpfxG3gQYlx3Mmy4yt4fciZDBw7SosE9tzLzG/aMEiRejcOl+a9ji8gbNfWX+IyWsLxIlMmVDEgb1wDjy7TSIZofYSp/hP37zDl70jnHZn6PrztGjGsOCQXz2Zv5VAlZ2pLkNqkt+Km7PPJty0fiShq5Z3/aTtIFd3e96EkhuJGrtbErFRmN3CYhps0wJQMv4cZKEoU+keqdtkGz5+JPg1VlX9zcdsJIj2ALlLeDfaoO3r4c89n/8H/47PTdN4FmdqdcO/8UMKz4xH6mP5khgfg5gpZdfIQoDPJwC9sg9vQBlvPhAPnsj2VE17QQYwMrYi8pIoMBsq4CValixkyqHnQj9LVOa1Yu/mrCfWGC8XtQn4kggR4rqWij5ZHFwlO5oMsHDJ48RC2Vf9aAICrEwlFElHg9BIEExI8PEp811iDgIMBoMsD4cYPfxI3BSgWOAN7YvCwNn/+lT6XL0gwDDMICnSn+GgWEQZrEtb+Ax4TZMIqG1iu2r/hFBWj+SbrKMbjFpZZ4uY1vGVY0B3LKrZB21dNLsujvRlTGx1CZp8rvWullBKytgq4DV+QNB5ydc9r2dkznZdXkK+0UPRgtYtbMWi6cvAav2xtRVz8KHLhsqgC9uM5T2LXlYBCKaSNDqz376EzwajzH1XezN58K2iAdDFKUZQ+JYXRyh34kR+dSUqlDnKZw8g1NVuLS+oS5PHvv/qmPFdZSSklGW6LuO6AT94NXXsd3rI6CAOuiml8DjOAqtf1nwiNe5JiQs3AqZajSsDXbKUYigex1xpv4A//fbv8CjJEMSUTSToygZBnGMUX+A8SzBznQOL2bx4qJJE2x3e9iKu3C5jqljRF2VPJVZfe4ZjkDSvY9JiwBWLHQI7NV05YI4ncSei25e4EY3xu+/9irubI4Q1xQv5tgaQbgKThBLcpQyXpEdQdCkLPHo8BD3d3exn6YoCCgY0wMpfAgyyfrWzy7r2wiaEwRoshxh1eDKYIjrwzX04WLoB7i6PsLl0Ug0GoR+TB0HgjPSmdMDTRzzWoDRasJ7HsNKzApaopdt4Mb2c+xhuABeTeDViKUuW6fTC0xjwey/xfo1QJZlCkq+ZzQkeIgLVZ/gACnxVS1AOuOEyyI8CDGuSzyeHOOjnSf4ZH8fD8bHKGR8qRIwUhhWeYU1N8Tt0SZev3YNV+IYGyHZeDSJ4POxC6gnTQv7+4LljwQPc+6dVpLqFSQL7nSwhT+1uhkWsKbeEcfuPBS+j5nv4X9560/x3pNHyDwXl6/dwHC4Jqfk0XiMB48eoztcx/bVbYwPd5Ad7OLOaIDfefUVfOf6dbizmTQdCOh9sLuDH5GpNU+QkVFYOZiXNTI6BOYlGi+Q3FEao2mGy2GIP/ru9/C17avoFJWwD8la0S45nT/NdWSiKr9lgXUVtBb2pEPdI44RKGCF9BBBZRhWjgWsrKbT6Zf/IoaGXtvV63+iBFs88fOAlQc37CoDk80U+aNaJXaEeOHERd0uJqSSnzcCcI8zD/cPybAq8MPEAFZBKIWDR8BKRu0N5d84qypgxbdsASstAqT7bqQENF/Slg0BP10pvE58LgrzNwjqHP3qCK9fqvE7L21guzzCqEmxNeiLA28R9DAvyQCYIUmPUBTHGkNqD6NoHevuGrxZhfpwgiYrEHY7ClixQSAAkiuxXsB+dvd5VXi2ZAXKeYpsnmBWZ+i9eAmJVwtjm2PVnThGN+4g8nx0WECmZMpTK1BdrKg5JUcBrwPzdb8RV0I2XGoDWM2zGebZBEWRoqEmleMhcMgEjhEFHQQ0XRDdsQZZMsUsmWGc0GWVuQ8bDKUIr9MwZuT5iOoGIQFq6suEMfy4B4+sRLLJo46cQ23LdLtgtMhYfllWlRLFTJtpUXAvH6cJ8clVeWKFtpbnCUHdU7bARYCPgMPt5f45QSsbk8hyPO/rvPOjZffxxWOnyeBFo+gUwNDm7hfl71/khX8VgNVq/Gq/hyXcc7rgupywVjLF1DInASumzHbE+ItcCfNYcXdVQPxkfrksAv82ACsJd4LAKGAlO4PnO7cJ6xCzOZjHWLDG7h7mdxw7Kzj+l85RJHP5u0wT0WLK3UrON55fDWOvr/p0MuNBIIFcYkcbfRzVC8MOoriHIOjqlAen1gxgleVzGS/k96wOVIexwoJFzIEp45CnCnDRwVSpZaJ1FfqRAER00CPDil8LhpUBrDSum2tAfT6pAZXosZA+kctD7UBgMpnJ9AnfA+O6TAlYhmldIU2morFaGOkVvnfWdwTiCFhJnSVNYSBf5O65sGFJoshqAlU9FE4HOXWWHW1kHRcVDgrgvb0xDisfk8qRRi3zRQJ3ksfzc/BzCZDlK0NccvnKAFaFyHgE031cyY/xn3z3Lm7hAJdc6iym6FF75DcIsGqPA4qZBAErIdVQlsIaSxlyhInJS8LCij2XnBuse2k2tOJQbKcXWviFrI1VbP0EYKV7+iR4ddLw4bQI8ZsOWPHztsHExTUg/tByI13kp//UAFZLuwc7GqhJuATUFUBBflkADRU9tfRr8TbgniDo0xoJ5NhEm05pL/zfDmD1+Tssqze8PXtK8MDSPXXxUuCZBaqOBBaNL+OBjcOxQCa1BrDi77UqxdVOxmkd5sUmYOEvB76DOFTXBgpY83py3Gkyn2OazPHs8FD+u6RWSVmg2+8jimOMx2PRsSJgRYtqsSllYR8GuLSxjq1Lm0jmM3z6yceoyxyv3HkBVy9tYLL/DEfPdhHUNa5ubkKcSS1lUu6qdT5U/SItXwyCbCBJ6VaQcxN1tXjkOiGLhyMFAlYpaKUJ3fKO21l3c8QuGX1mjWmxpBmjAlNW8FszuXaBIwt9oWFj14FFwc3f5jRVFsEyZtjXYXg+vUtqSno78mqZX0YbRTfW0u3NfkLbr7SvZzVM7Fo3er6KrEsRRWFaZRAVHOehWD7HWAisOK6MCN7b3cVeluKTvV0cpCnCwRAZmXguD6dKxkQH3a6MBRKwYher4Wx6WWJ7a0vWhAU4ud5YrJHBx7HRoefgSreH77/ydXG0I2AUB7y3Fbr9DlKOadBQQSs9zVXIMjIYtvbv6UJIB8ISVdzBh7vP8H++/S6e8nWoYcWRkTzFoNPBWm8gmj174ylcuj5RRLuucTnqIGZRNJ3g0toaNrc2pfueUqwdjYJRZBSGBKxqGSukq0nqRpiVtYzQEphqplNsuA5+92uv4bWrVzCkVXsYyphLmhdwwo6AgbO6ArtdTlnJSNZxmuLekyd4Np+hCkMczud4/GxP9h8LMgp/8m9hEhjAigVXQMwiyzDwQ7x8/QZeu3ELa2Ekzofr/S7SyUT2HlloYuls1hNHsqSoro1osCQPyw6OLbYE4DL74fnpDeNSyj2yUvPb3aAaElrQ2aLOrn3JQaXe0UcvI+lyDynrZhkf7O40XBEZUQrJdKopVF9I8kfASsFkMis4tgPR3kkJAHC0tdfBg4M9vH3/Pv7m/n1kvoeMiaZHdkko1/Ry3MfLl6/iB699De5sih5qdDxHWBvizOR5wkwNhLqvRXT7q309bEFoYCX9OPIRlWFluWKLby/GbxwVjDYxyV43iTuaXgi4oTFKhb9Fv4qMP8/DLPTx3/7zf4b7R4eo4w5Gm5eME5Gyc58dHmmiLq6IKa70Imz7Lr65fQV//M1vYiPwkUyO0YQ+7h0+w0/u38cTgg1+KIAV1z2ZXDMK0LOzOk9EFNvNcrwwWsc/+oM/xNUwRpc6FDX17SxgpYxIbS1pQmxXmTQXzLgvodnAuAQ66aHoWBGwCt0KPpmRHJu7wOXqNMBqUcRKYWFHouwNNH9b1MC0tZbJnN5lWbtwxXVSANGWoK2VNuBTsPkjYw6SiGtxwvvIc/Y48/DJvoO3Hub4YaqAFcFqFkouPxvXK934zL3m1SPDVfeKygfQ8ZKaT9xILEqk7SUj/g3iyEOZJyqY6+h15hoh6zOuUgyrA/zu3QG+e72PznQPQ6fE1tpIPk/hx5hRjDibykhgXc+kxAgQYBSuYUjlwWkJd5Khom5ZFIjoukOnzUC1SBjj+cU9SIaVwzMjywWsypIE0zpDeHsDeeRgTlYrgfcwFMBK5QViYVcJ8EzdQ7Jfq1K0sXi284pSA5Oj3RS1Z3XHzn+SJ5gLKyyR98zVFbgsBKlR11X3P2MXn8wVsJokc9FAJCuMsZJXq+N46JEtTi0vMTQw4BsZFr0+vE5X3AOlYbawmjfMabOMLING85dlhKB8gd5I042zOdDibi+jQRu80mVpdz8XYgvwXwG5tNA34zeLl25FWXntMxheJh7bhN7++irLis2u875WbcNPPlbNP54HjM99ytYPHRHP//8qYKUMqrbosl4quScmKyaIK0vCrJ8lD0MfJ/WToVFbsMo+hjFM2IzPV7LPQfird2QRLVtr+uS0ykr+a1kMLZKAreNkx1iGlfkcy+1h43HLKc3Sh/imTON8CeQpS4exkWsroOQJwan5VFhV1K8qqSlKlhPlH9xaBL4dL4THeEOTG98XUxBlP2ntSCYZGbSMH2HUkz/8b4qmE7DK00RAH4ndzKelqc+8lyBRKLIR4tgn5jgpqN9H/SpfdAe5DclQZn4ZCVgk8UlusqkLuc+E8WWSYGNOLtIpEhJOavTKb7GRStOghZSKAlbc8zTvIYMszxLUlmFl3junJphTkfVFF2nGGBIk8rLBPC+kOcu8n5M/RdNDhVhq1IoxnjWY62PeODisXPxib4Ld3MFuWkmDS+INWV50F+c7F5dnZQvJ4LYhKlScrpBnrhCOd7FdHuIffO8VXMMBNt0Zuj4duAmknR9/eG3/7TOslrUgmVSar6kBhzSVaKAko5FsSnFkXdnmkiPYetHc3yVgZbNHPf01RyJgpRpj9iyx4Ivdr4umSfvwWfzQjA+2cvffJMBqyc09G4Npg4RyorYMUex/t6+ZNJLMFMWpgNV//U/+y+by5cuCSCcUsg2IQivroxPFqEiZkYxfUUR5EYI0FG2V/WxK8UVA1DEJopZ0t0FN23ImLWRdURhPx1NED0kW0JenJCvDRY+Os77O7o7rbzGo6YVTba3F+IxJ2oX1UjvISgIxlNjlPHCM2oitqRjf2Ujoea9PtoaKV6u1uGhPmQRCYCNqtVCUuygw4XjVbCZd05KBPs9Ew4gjX9JFJZVWRhIqDPt99LodScrX1zeksDs6OESZzHHryhbuXN9GMTvGpx/fQ9ztYEgHQbr8kD1CEUIyfgxwJZtYkkh1vlCWlY4Ggh2LMJIxCWVW8Y4TnqRgIu/4AqYRENMOmnA9sTCST7v4/Dbb05lwWzIvXQQVHLXVI9+rXir+H6OLLaHZRa+U1irBV0WQyXzgaIImFrQn5zomc8t2ym3isEhFdF2ZTGTRSV0UUlq0KE148W6lw2HgPTm0CeC2heGXgJbZP6ZjbVewZTfIs/MzeiGSusG4KvHu/fv4y3ffxaQqEY1GYj/bsMNMrZuiRJll6EWRAD4Eqw6e7QlwOej3EJHpRECJOkrSLKvg5hmCJMGbL93FS1euS1EQs8MjQrS8hnqdbELGa6iXQ8Wb+UXKN7vzUdzBOE1Rdbu4f3yEf/Fv/g3GvhbuaVmJgC/jCfc82YMJDzp21igST3F4L0SncWQUhOAbC6c8mWHUi1HNJ+g6NTZ6HQwHXQRRgP3JGPef7sLtjZA3ngC6chuof5TluDVawxu3buL2xghDCptnul8cdvepF2Y0COqslI4WoxWTgNrzkTvA3vExnjx7hp+++y5bXvA7TKYCYWNxJJCjimu9LsKyhJ8X6HsBrq1v4vb2VVwajWStl2S5mX3NzpUYYsqq4nXlHz7KMIVECNOsTRaDZn2eZGS2HQF1nYrLySmy14sE2h7A7QPTgFB8O0ITl4TbrsxlLJW9Iwmp3ce63+Twl7Wvh7Y8zn6yxX4xaXhVmc8t6ARKz0GGBrO6wMxx8C9/+CNUUYwHO48wJdNuext+1aBT1Hjj1gv47t1XEFcVAj4PzxCzJrk3pPgnu4V5l8rZLNYqx5nkCllGiAkXMtpq/iziQKtksJ9ePjF1n0wsErFyYZboa5BYK4+h3kaRI6SDZ1khnc0QU0uoE+OT8RH+m//1f0ZC98mwh2mi+3M4HGCSTqT4Z0NEXGLrHHcubaAznuCV4QD/2e/9HvrC8S0wLVI8Tib4m4/u4dPDYzTxQGyoMzrSlZnoZeV0D0xzGZNIj6mNBPzRt7+Hv3v3FfTppiigs5ppsLDRMWE6Aylgv+zSmxJW5Cwa+E0Br0zgZEeo5gdwi6kAVjzTGfsohruqo3baWdzu9C8SFKnXzagtWTz8I8Z2Ro/KVTdIcUpiOi2dav1DXSrpoi/O76UzHAsFSYwcSh2F6kjH+CDjuErBz2jfXfj4aLfCj3ZqvDXpYTfcRN3tiq06E1lpKnB9C5FaNawY3/W85viG8ZAS2q/Zx8Y90mqb5Vwb/YGI4vMA7fgNisMdbHgZfuvFDXz/qotRdYwe3V0DjvFrwdRI0dZgPD1CWaWoqkTYSmHjo+NE6Lt99JsY5d4UYaVAuBe48CKO63moRa9LN0DgkmHlosgyceRjwcY8LOcU+vYQ4zpTHUzmQxwr5Xi5dPhVN5Drmg6oFKrnqDaLdK573oNev69uqhzFFEZiiTRPkGRTYVhVFfXtHHh+B2GghSYZDL4pIibJBGmWSGMtpRkDNa9YLJLFDT6vatrFZYmeC8QcD+J9DHw4HN8ZrksTwqeepsQjjoH6ai5gWCC8FHTEEiDdrDlhiVmGiCaAhkWijQMLSmi0NowswzwUAFQjzcIR1GZuS1TMAEGiWdhqCSzY5jrGyPd43tdq/vh8aXD+75/75IZBcp4OzUUMsdWJjNXXs4D1KjvSPu6LTEicxrA6L7/W23rx9V3e69aIvmwdbSgv7qnJffRs0E8gY2sSD+zZvjxzZIVwDHeZRhr26kLGVMewzFf75FWQ9HRt3NZpfIKd135fi+5sG6gy5gusNeT9y3mmeYS8x5aIu7wXu85l35j3KVoplcQEAdyiUEFsEx/JRPeZthLAL0s0zAmTOZKp7nM+lkAVTXMyPhdHe0UXV0El2dccIyRPQs5aoxNKUykyrJi/uWwMqA6e1KEc76KWJf9mPSnsTx0H17Fw0oo8c63IFjWPZzNPnoOH3fJMWZxPEvBl6By+5AwGqCSrS+B6MpDNSL2ZAmFMEfdTk+fRVEbPW2VWGfrX4ucFWV7C3qIcjY7g8fUZUzm/QM0/juuVFfNmYFY20qiak7zg+EgLgnYc91b3cDZFybBK3QAzP8aDWYkP9sZ4Mi+ROpQSMEmR6FlVqsHY8H5pDqd5qQHlWUs6FYKDR/jWOvCHr2zhuncMb7aHfuiKk7jwWYyLvL1uq0wmuwd1bJ/XQXUkVXusMOP8ZOafBO8VvDC1VWsfn4glGoZ1fbYMeLSNaab3ea/oYC4yRaq9ybpdctmae2EBIZsmpHlNnhtkDst5oKWm8hXYpKEerv5ZZM78oUxaft6YvOxwPB8f9Tlcq3fWOifaj207hH6Z+KgunkaDcAU4/zx53arkjY0T9u+LGPZtU7oT4OCSqnniSHH+yX/1XzRXrmzLDWBCIoAVN1xZiKhtI4CVUggVReZNEbEOfSIjMmvg6CWTqpGpZBFbVsCKavwEPxQgkOTTBMsve2DaBfllASv+vnUBWxwaJ1w81IWI01NZ5SKriF7HqFyCNBycYsf0fFvu8wEzBxUDK98HReulM2FGC8yByZE/AuNk35AGyoOBonsT6j5MJ7h19ToG/YEkaQeHBxhPxujEpNwDR4eHuH7jluzoOQGv4yNJ+K5urmGjGwmwuHuwL/eEd7YTBljr9dDj7xPBZ8FtNqDcN2lQuwZsJNuEgFUsXWeuGQWreKd9A1hpIFEwTu3fLRyk/RcCVgb9lkNdE05hV1kgkki/OV2VVqmcHjlgZYyR64m/o0xA0U+TGWwWgxrNBLCifpGAVpo9sPgUwEoSDjOPbDVGJJU1QKQBveQ9rTAN9fMsASvpqgiQabvwTAQIVCxBWVv8L9ascSkSoMp0N0wMNpGY7D5HdJU+fvoUP/7oQ+xnHFvzsTdPUMdd0fKQTp0xPuBYqLjWMflHg36vgw6dnBioSzpjqBCmX+RYaxp884WXcPPSFYT8fQqEy+Grox7sptsv6cKt6B3xNtEZrtPpYpoVqDoxPj48wL/44V/ggHpQQSB2uSw8Ohzh8FykeYaMDEyOmzIRcV2shTEi0VlR8wDuSzpHXRn2EVUptiIfl4c9DHsduL6jgNXuHiYVLZB9FJXRg6ALFkeiel28cvUqXt3ewhqTIDILKCRMDawgFJFPWfVFJZ0sYV0Q/AiYNAWYpBkOJmN88vAzAdx4OgfdrpgfHBweCWV91O/htZs3EZQVOvAwCCMMqCEnMVS7OEw8CERzf9ukUAArlwAI17kmPHTv4jqRw18SSZ3iXuJMtllgE1yuawWOJH6unJGrhc2JOLRoPOj4rqw3s0bb4Kvdb3akVxMCA1jZzrNocCwBK8mHLJVRjgoF4pR578jYUEGGHBl5DfDup4/g9Hr45PFDPHjyGFEnRux6uL62gb/z+hu4xHVBLSzTtbUJFRNtPidHMfmKFJqmQ5oyLjnCqv+WwpVENnNBTgJW+n0+w4njzABY/H3LPpXnN88l54Y5AhkPyT7hCCs/H5krbhTiqCrw890d/LO3/jWOmQx314Sx24s76PYiHE0PkFUlPIqqkqnXVLi9vobO8RivDtfwD//uD9Cn61GVIqkz7GQz/Pjex3hwcIwq7GGSVQK6skM9pZFCmsuYcNTpIZvM4c9T/PbLr+E//M7fQZ8sQq527n/DxguoXUatNvO9pZS4EZJVWFoAK79O4aRHIrpOAfbAqeDz4jB2tkZST2QWtghbSThtUivJ6CLmaTdajhi5fzpCwWRQjUh05MJagjM2MG4wwbUMk3bnzoJV/PsswIpNnGnh4ZNnNX64U+HPxz3sBBuouj3hnglyJgm0YUjYTrLYpDNOMQKouQBzBCtayz2szRnNC3J+njBCI5TtHDFF65MD3N2I8Dsvb+GleIZeNRFQiSP91K+iFpk0bRx21GfitkenQI54B42L2InQcbvo1RHmjw4QFOpqKHUaQStT9Ml+q2sFa2oHJRsF2VwFfl2gCB30bm5hQsAqz6QAY+zz+SfUz8mvqqxQkWGV5+JSJR1QMybdI9PJcdVRkMwBGleQPUE9mTJBTY0QKRr5uTjG01GGlSaPmOXUK0xF16bIU9QscjkyQ0aawyaLI/qAUZmj21ToNCVCglbURQxjAay4h8iOoJ5VI400AnZsoukYKM9C+4eglZyzAjbynDNFkilKZCGagt6CuwIcmOJdmkitMT6VJDDA5SJv0ShoY6XGVoMQGCaGmJfIwz5vcXPa7vqq37NaRV/+PVwEGJ03Uqd1wNkMM83vl0WrXq4WrGN19865DJ+7eLRC6OY2yalCzdATY6UKUJ4ArEyz2p4T0j4yTRJ5/2xErQBW9syRhpM5O0/eAVP4rhzqi2LQXBddZeb8Nv+xCn9ZjUY9FxvRseN7tY/TPFjoCIuzU665xTXaoJWc5zSMoUitEg+YI5ItLnC+0eeUfJ8s0zxHMR6j4rgvGZRkjDa1sPP5N3VC/U5fACjRjfL9ReySxpAKp6o8ruPCNzqNPB8086HzszIyOO7MvSQMGe5R7m9ztgtgRZdmu9Z4r5nT2c8izHcFtuQat5p7BATYnGJ+Zq+bSPpRJ5AnlRhKSEIt70e4yxydNlq7jIdkmIohigDxS1kJvr+y4kiaEjo0kzIyI3xd4ZTS3TBEWftIcuAorTAtmD9RpF7lang7KJdgf1+ar36ENOzjk+MUH+5P/l/23rRHkiy7Ejtu5m5mvrvHvmRkRu5ZmVn73t3sYZNNkBwMNSI0EAQBEiBoIEj6IEEQIOmLIH2Rvuhf6AeMBGlGMyRFsrvZLFax9i2rcl9jj/B9sc3NhHPfe+6ekREZxSqOZgDSG9GRFeHhbm727N17zz3nXGz2YgwtR8CsMauThS0ZX2Svqs1I1UWSsDFpGqGcRPBaG3h9JsVvXpzBkt1BbniAgpMTz1xamjwPsDLsKnOvS+yeAqzimD6LHDj2PQGrsepGLVgNU42JCWLRJYSLSLzCyAgzgJU8V6Y6ayastrtQa0jdW8LmNzu5SF5VzUKAVZpl/L2+mY4CjL7rDn0SoH/k75/ynZvsjdPPPWl/Jp4wnZNNH+932TuPszz6oYCVuibP+nhl/rf/9X9OV1au9Yy9AAAgAElEQVRPgWODDWDFg2axRVri9wesFHwxioY6gSOaPdErCoVf07/+TQJW0wHz8KIwXIJwlApgFSZZxBmCVS5i+ljJVmU0zUcvzecFZEnYuYlKYaQKViOQEHBfe2JYWRqcqxudhXAQhWh2Wmh3O7IZzszMye+3trbR6/WwvLSIWqWMXrcrNxWBRxbO/W4X3eY+aL93ZnkBZ06tYHN7E4NeD8FgADdnC2OrXCzIsZBqq0AdJn4KZZZNV49EpeF6oiVW8hzt1UEIx8zUUN1FBdyoLX5c8qpCUaSY010oQ61VAI7yiVEIuOrm8f2VhIU/G1nKl0RRWqVHoCYc8ucmSdTT7J5iWI0Zgjw+9boTlhbfl0DZtD+ZBtPGoJWqwqevv1ov04wUovcKDJQH/3Yst9EELlO4aTaXQbVlD6QfDhsv/Nyuh4P+APd2t3EwHKIdBuK7tNPpIyYowpG8riteSzJ9hvJQMfQPUCrkUXAdcVAhe47dbYJW7miEZcfBtdNnsDozD5tBnLI5viljvJMTiYd5GPnltNyKa5SFTMEtCF05zNq4e7CPP/r4I+yEAdJyUYIkDXfJsOI9H9DTgECvJDvKULPiuMK0IlPMyAyjfg9rc3XMZDM4W6tgbaaGsudIItPqdfFov4H7+22E9Pzi5i3+NRmMhj6qWRtnZmbw8tnTmHVd2JyMOPTV9Do7K4AVwU96s/D9ee0oR6H0L+tyChvE1J3DDjr9gUgBaWw8CAJsbm2h7w+FCfbK5RfEHJgeKwT7Ekp6NZNUNdQUsCTJjk4U1b3NTtakV6oAECXx4/9zNP3hDuskzZykpTJ2WbOBnhscFWI0uZaGOaQBSLnrphJZk7BruOmpxNjcwaaLq3P8qf7M5M4bTzHSgBULRXYnyWYLaEo6jJCv1fF4bxvf3r2rJJhpgvMrp/Czt9+Bf9CAw6JbfILU6yr2mXxqKcQl79AUbkmMxgwqvYdOFxCGYaUTfLXHTM7sdOEgIJYukMbePYeALwINXP+UYpFxMopipBx24Q/w7e4OfnnzWzzq9hA7eSBHfyAPWcdGq9fUjC3O8sygYGewUizAbbVwdaaOf/z2WyjK2OUIQRJiPxrii/v3ZaBBlPPQ8Ufi3RZYCbqBj2EQI4hiuF5BPIpywxBvnruI33/tLZRHCRyyocRQVX3CrDCmGaHVehMgX06E7gLLPj+Cxel3iQ8r7CD1W8iKJDARSaBiIx/ydji0CA8ncYcBKxYJ5goopYkCp5R/hw3Po0eEuk/kestEWtU842upseRPJ2t8T3NUwp48gmFlAKu7jRQf7ab4y3YB29kZjPIlxQzWXmkZejTKRFV6o7DBojvlLNgE1DLHphJbU3xI40SYlLr5wr0lGqIQtrFaAN46t4C3zs2jONxCPhkIA4prySFQp0FgcRPJqGmtZCqRQZBLbTgZB17GQyF10Hu8h2yYiE+MkqiTzaQk4MImkw6yMk2nPxT3c+49GTeL2LNRWptHLyUQpawIWIBKUaE7u8J4kgGZZN1T9svyVPm6EfwhE0smYMl5Ed6dvI+wwhKyByJt5kwWBRm2rvjFCIspQ+sDNamL0hjKhKQDLnJPMt9tkRwnfohsGMBNIjGrlym4uSxsymbyRTh5MojZyHCRoa8NZZ1kczKHYcEouaYqeuVyif+ijrSyhnV4ng73PG/TDP4xwKrukUkLSl3/MTw1ZodPfirgldn/TFNMA2WK3fP9AaPvWhAd/TxVHP+Qhu/hxsjh9zmuEDM/P4mhNV1wHVUQnmSaftL5kXtYP9Tra5BW1qe+ruMP+SxgRZclPsaAlWHMKwxDBiKMMX3D9jUBRzPwjz//k4Jt+jzIHqqPWX6u4/b0tTi8psaAlQZjzXMn4JneYU2OwFpD7pWnr7AwUvSX7LOakSNgDwErrmbmQLSlIKOz1ULCBmXgS4OGsHjEppXFARY2XLeozNM5UIdAOQEUYUdx31R5qMmDjLJDPBfpMczz5zF3UwCaAFBGciS3qToLJmbIvibJQqrk0TLtWe3hZP6TUSuMFX2vq3BI4CZBRiZJafCRP8uqBooo5+SJlPglkreJ1x8VKZolwmqF+6Ps6wKkqUnBjFFsdonkUfIWzcY0oDjPpsVpqDlEIxsDP0FnGKMfJqIq4KAV5TBLIDJWDDNagvDnbhGhV8Htgz7u7Hex3Y8xhGoei48i90ctl38eYFWKfBS6W3hn0caP1itYtFrIR114WTZYmCvQsFydSxPbD8vADGhlbCl4ugzDigydMWtaA4qyJx6S0B23jzy9Po0CxOTaykhdTQGMx4CVyluUtoBkBpUSTXJvCf8aqDY1p+z5Ur9NmN1UNUnD4+8wYHUY1HredTtqLz6OYWUAq8MNj8z/8j/9D+npM+syMlgkgTI6nl4hkXQ3lW/NhGElF/YZhtUElR57VaWKaxOHA2RobibyBrV5GJRVChAtxTsusJyE8v3QgHv45po+DkklyG7RgBUZVk8DVsqY9vsGfANYKeaKYWCoAKgsgzLww1BNP9IdZYubfRKj0++i0+3hoNFCpVqXjvTBQQPDwQCL8/NYmJuR4okAFkfBVqo1kW81G3voNg8wUynizOoyPCcrUrI45BQzhfKrbiQblZawuuRYxhY7CjAStp2VRWQTvNP9UlGPMpCoJF0S4DFgNWFXaQhL7fM0Hmf3X7d0JuIUTXxSJeo4cKp+ptpkmHTGtpJqCOhk2D9kWI2BLikj9MakNnd+MdAq+pgxnlZ/PwnPajqJ5ovoZTHRqatdauJ7pqOWBAOTfo5T2alE6LBJq0kklDxRB+cxeEA/FDJu6BWWFyZb0w/EeL0VDLHVbOHre/fhJ0CfIBAlMKWiSNjE80wHwLzrSkckx+sqFGeSmzIoIMVyLoera2sCWOV4kWngLDT4VHxRjgKsDPVW9u8sGSaU/JGhGSDIZPCo1cSvbnyFTfoE5PMiaaSXgEvDXN1dYUKSzbto9ntyGYpMVihtCkL1/jzz/gBr9SpWCnlcW1rAOgErdtahivStVgdfPtmGn6H5pNLnS1IQhOqzlUp44+I5YVu5CcS7RaZYwlKAFQ2VOfKdnRICb2QS8JzRj0VPVWS3vj8MpIDLl0oS5ButpoD79AabLVeRz2bh8r1ZaPF+EV0TX95CrJkZ011WyZk06GJAIln/GpSR1asLqqem2MnCGqeqqos/JTc5atqf3INmUMG4M6shAvFSUK95JGAl+5BmQo6TbHX3mvtIGlCTnO0QqVjBy3LXTU2hM13IiD4OSQbl+gxawwE293aF8bm3t4fl2Tn8g3fexbDZENmfLedGv+vYU8ogV1NAnModxw8B/adybpWkTM6i+RyH48+4jtPVrLlehm8osSwB8jRA5/4pxrGq22u7nNYDbA76eP/eXXz68BGakZLvUjrIhTLwe7CcHIKR6m6XclnMZG1kmw28vLyMf+ftt1AG2SQjhGmIRjjEp3fv4H6zhdgtoBemMgZ8kIQyTY5YM6dvcu9lgV+1snj30lX86LySBHq6aSD7np7uyeTCMCiFBaoLNK2bUuBLEsBOhrDDrgBWZFg59LXi+lT6veeW28ZD53DXT+IuY0zO0RN3NP9WLpCSnEtBIIW9GQiiqetTpqbGdPpwMWsAK77/cYBVlwyrNvAhJYHtErbtGYw8DVjR24OgDHMgaToor47EJrPaVo08+fymyJ2walVc0D12WbSUY8awhx3MZgZ4Y30BP7q4gtPlDNDbgstzTNkJzckJ/MgYcyU34lDiUUpvFrWvZFNbfKwcKw8vyWJ00EFmGCLoDzBis4HvpSWVcj1HKu5K0aCZnQSr7KKLtJCDPVvEICU7j8wmbnt6qqL2+nhKzm4mKWnZjdSyAgjZsDJc12oSFY87ScjE4oRoxfJlnKW8xdJjwKU8kHsrFcYX5YNkG8jE2YTXm2CbJSS+EWOCP4Qdh8LcYAyjbJ1gJAtKj/6N+RKyTl5M2S2Ptg28YmqSq0zpYkEqTD1dnJi8jZIIlYmMJ3sZ/0m57uKRp3IF42FHKtsE5ja7oQE31KtNoA8Nt473IJU/mR3opPz3uLz4b+fnGrCa3jAPvfBzO/RTgP5xx2P+/tiC85mI8fQrTWdk0xIV83oEBp73OIlhwOaSeRjAykwTNSCkXE+5fhPPVHPKyN6V/VQfhok3khuxES3MafUc8zt+N0Uyve6m64fpS/FU3BwH2alYd9yk7DETWv2RWvIG9n/a71Ltk6ZZodeu7MFqvU833A3Yo3IV3cjmHkX2EgFy5vzxCLFPxmQPCb/3+2IzQkA8SCKxA2CsjDhsx7JRzJcEwM46zniYlGpICN9H2FvGBkA8qTilPMOJdkrVYXmc3q4YoDGbRfpzGnBEgHvt4cl9UQAtglVin5KKNJGgR457Lxu/mgVlGFoCPHHv5GvHSkIoAIsMl7HHjDsSCWT0EMEq/cXcUji6GtBXjBwFWMnQHs6ADRTDirFEVA/6/S0Cd5x+69JHNkV3EKMfJAhjW/tVUfZMK4AIrAlZu4kvE8NS1pU45rtlfLPVxP2DPnYGMQJKAmNlk8ImrahiZJEdYljxZ2SdJSPk/T4qg1389HQBbyw7mM+0UIaPXAbimUsG7fMAK8WCZjwwyip1wxjAyjShjFRQLdVJAnfi/jEFqEpzRt8nJs/jOTGAlfiNii2CIpnIxzQMat0glvWhb0JFulQNNBkwJnWuYViRAc7PP0nJjwLUv+s+fdz+eBQ+MX7uvwUMq//fAav/8b//r9LzFy6iWK5KwcmLwE4xLzRvSFXEK0GxSh61JFCyfiatqiw3lZNKcIhqasAqGIgbPz0h2P3L6g6eThH+jQNWxwU0k7wbwMqPCVwRsHLki5JAdoNVI/L4DtnzAqYi66hbzLACVFGm6awTiavqajBV1vRWTlAj22N3vwnHK6BcqYm0KRyKO48g4KQ/dlpt2RwK5RJmZmaEDtls7IsZbMlzcHZ1RWRYMoWDiRg3fhp282dcB+x4altiGdmtb3MmXTKRQgZ6K1qkjmPyeVSAnyDlal3oomT8XbNTTYdI1trkXCqoSsvTdGEuSacGlqS7YysmipKqmS+9RsfB2Ej+TEBWo1vHWQTXtvkAYz8XvY5NJ3a8xaltzsBvojnXxzzZLicFsUhBTNpgqNb6OMUjR50t7adl0mClqxYgkyk/iyMWMvRjsbJiUtmPI7SGQzzc2pbi+OHuNh7u7iB2csiWSwjJPtAbP4HKPI0cCVhxXHnKcfUWKhkLi1kbl5eXsTI7J1IsSqmM11zWyQo4ao5/XOhrYFCSMicrkhFKVZgwxBkL+4GPr7Y2sBUM8c32ltCX2fmmJJByRbL9CvkCitUybj5+IAkH1ys/a3/ISS+cGGdLcbLkeVgvF/HK8jLOzdRRJNBFSvkowt7Ax6ePNtHLWMLuYkddkoh4hIIFLBYKePH0KpYrZRTZdfIDAZwosRSpjph2qul0TJK41kdkTuhrTdBVPFxEcUc/JyZm7KrogBvFSGiSLzskj0t9yS2tu/icfvf0YyopNAHHdPM1gG92FKG8TxVH41RVTrx5VcOMGtOOJm833j90Umr8KtQmo4CAMdCrA7hervIX+j3GibsGVE2wl+/Gb3IKBDJJtzlElUSqu8TIDaR4plyQhazjCtjK0vag08LNW7dEHvXmq6/CooRVCv4pwEqOzVD+VQI03j/N8Zv9aJLfP5M7mNLSMLfUGdEhTj/7efwhAlYuWzGjBGE2I91VgiP09bA9D4OMhV989SXeu3kTu6TfF0rC4GMiHgQD8QqKE64ZC1XXgReFsFpNvHXuLP7RO2+haiXIhENEowB79LC6fQv3KEctFOGTL5llx5RG2JT6ZdH3AzFmHfkhignwyplz+MnFF1ChVYj2AhHgTSb6qr3SMBSelQRqodMoQC4NYAvDqg0r7iOLSE0C1oMLpuG/wyc5n8+rHU7vRYcZVpycJMDQGPnUUgthCDEPUQ0J1axWybZcJ7nPJvHicOJkrhuLi+cDVukUYDWHJF9WvkJxILF9RPYcvSx4LVhoydAVyigY89Q5MverOg9G/yPCEWFqsSh1RgHyQQeXqln89ovncH2xhExvF3bShZ0SaGL81cWYBqwksc4S2KEVQCBFlpWyqHIUYIUsHD9EOvAR9YeIBgHSkGbxakS9SOzV5qV1NRZS14ZdcJEteUjyNgI3hU8Gl56gyMJzbJPwlP+SOv8CEIgqjmwEMhUi8WdJLVem24r5g3TcWciwWOBkTwWi0ejXJmAlhr9qAqd0+mOCrr6elKXArYxopllOWIi4b9O8nozvKEQmisREnkM26MvGNUbzfTZ1sl4Bdt4TlqPysVIrQSYbc53pG1xGyHM1EbDSjTZZY+P9UGcreo2ZfUulGcZtUMkLdaajWFaaNTv+qc7vVKo3AdgNS+akhuxJv3/evffMhvfMD3Rc+AGA1XO21/F9On3/H/73Scc/EZtP5YVTBS3v7R/yGEtapvaocd6pFrq6vvqD8p6aSPuVz6yJP/yXYeLKmqPHkwas5DUZ43RfVYFYbCZNeVA+1Uh59lOpWuJpyZqJWZOYq3NI81rj3GKySz31yvp+HjcedE1iwFkzZVI+pQYEJg0fxdpUbE5bahTeq/RxpMQ3pi8ePe+E2cmhPAqwIsNKjNYtG9VSRUAoTmwWSaAGmMjy5/5HQEYM2G0yR5V0kPYSBO7lkVOgDW0mZGCV7Cm2ADK0yeBkaWGDSn6vwCrFFKUX6QghdyzLgpuhNUUWjj4GDq0gG4pSaXl+SOb8BLBSk9q5n+kMXkAqDsZKVM2k7W/UnsPj4ZRABbArwxEV09TrMo+kCTiHmVhCGiHL3yJ71c2j1fOx3xqIJDCTLcCyOTU+K+9FdmqOo/w49zceKV9UN48gV0DPyuPzhzt41BzgIEgldrGxxTXk0CeMgJUs74yaAm4kgXoNkLXlsskSNvDz8zVcnwXqo33MOGxkJd8JsJL4G8fKQ3LcMFUNFGWIrggshsRi9gfT4PzOgJVJEkxzlLs+WcUasJJGCMEqNpK0cb5cG2ZCmvyg9lojK1VZrmSu2lNRAVcKB+G1Zy1Alp95/F0ErA7vUifHq6f/4m/MsPrv/ut/mr7wwjWUqzMYBDRtVTpioSqaDVJYKKbbqbZzTYmZ+PpopHMCWCkfh1Hoi48VpUhMAClTMpOviFxPGAJHh52TTsAPZViZdz1MuTVJCG/mcAQMIyDgtEAK6uhhRbNcGUt5TCDQL3ySRt8EQsXAUAHJBDf+JzdG0dzqDc3Oqg2NQMIwDNEdBhgMQxRLVczPL8jNFw6HyFkp3KyNg/09tDsdKeartRoKpaJ4RfS6bYwCH0szM/LdzWZRr1REPsYEk3LAyRhwVSAaxpkco0jVbIQySVEF9Wntr7nd1ecfV77jf6vtcWK+PuleTQNAKiGYTgmN8E+1f1g3aHhBe0lMs6zMMajuqfIaUYU4/18lrELzNL4EY9DKXH0FfE22JHN9tDxQSxrVpR5/IrXNGUBAgx1yDE8BAAokMwppNcFKJ5AG/aepNM302bUiaEWwRH9FlFMkqcjWMp6HW08e4eNvb2B3MEDkOogdBxnXEV8mUp09soBoesiih4BONocaZXPFvEjn5itkCuUkcDOASiIi0wJNB3NqIqP5bOzCi+kiCzKVkZGd5FsWngx72Ap9/B+/+AUGDAyOh3yhiDy/uy5q5QpKtSq+uHNT5IFMFCgx6Q9ZoMeScOQzwGwmg3PlMl5bXsJ5AlZWKt0dskr2/RAfPd5A386K5xQHErD7Tb+oUtYSZtX5uTrW6nVUc6506qN4JJ50EcGinCPT60yHUIqSsW5aJYaSAOnRzWQbEsR1XVeueBhEyLFII2AgnfpUEg5+V8lLLM837Jzp/o/ZNhTQqjXzOpDKT8RRVHc6x+tL7hL5r0nhrp9mAFuzWPUbjNeulreKRFeGXqjiTI1CUI0IebvJYtc72OQFJ/fOOESPPYymgR7FaNR3hT6nBreddIwUo4zeN7zePHtusSjA4807t4UdeuXSReWNoyeyGWBJnU8FWHF/UIXBRJYxvX9Onw59pg1Wpz6z8VgaFyTmfKoiRcElWt4xdX5Ml9wKOUnOQkzgVjwpVJeTcZT34L/66w/xV7dvo0XJQ70u0lKyP6NhbzwhyslYmC0WgH4Po2YD775wGb/75uso0ysqUoV8Y9jDx7dv4k6jgaRYQmA5sDwO/0il0cRudcDuqQZmR+0e1ooV/Ls/+ilK9IWjXMMY1ms2r0oO1XVS60IV46boln0sCeEgFMAKQUcAK3pYqVHQI+Qc3gvHl60Ffq7jACslBh97e0yep0zEhcWr2anmvpRVOu1bcQzDYhxXRfrwrOm6kgRauNdKlOl6u4Kd3BxGLudRAtk4EOk8J1xxaqqbU13x3shCxGKJwItNfxFt2jrVXJrcSDSfDJGzE3hRD4vZCO+uz+Enl1Ywjz56uw+RcxQbSybp2Y4UYwSAVMxS0xwjAXOGsp8wD6OszskW4GUcFPlMP0Q8CJAMKcWJQdPLlF8jNYlUwCsCTJwgmOeXA5CZ4GTQTfoICViJd2YGWTYUtDGuMIw0W0MmK+nzaEa5UxHisrvP47U9BVhRqmMkgWRM0btSpE9ZYbJS6klDdYnrOpUks8qPBzLmXlgTZNilOdiJlBNiFk9pO31VCSAmYYRsnMLNpPAyCTzPRc4rwfYKsLw8coU8bM8Rhb8AbLIn60mC2oZCclgC4boIN/wTtU+Z8TATs+lx4WRAdxPLn2loTQP9ykJB9g8j/9bSwPEO+sx++3Qe/Pz8VwMYT//J3+C/JvnG3+CPnnrqtOnvSa9xFIvgJEng5Dw9WxjydycxrE6qHyZshcnrH8ewMvFxmqGrWjEThpXxS+SrMTXNUXGmvRQZMyLmS/p3UitpwMp8zkk5ofa5SfzWTapxDqv37XFGoOOtYVIp+ydpQI9Z/Bp4mzqTYv8g76nlc9PrnL8QQObQZC/ZTzRQxxaCsBeFXT5COCC7aiA1CI2u2TQni5eAlc+BDARZ+LnIULKzqBXLCqRik0em16l4zuE5ZMOQfRlnEhnWwmYPB1K4lgMPOXkuc0c2bQgsiRqEk1s5BILxloN+PE/FN93wEI+9OB5PJCUuTjDds7LwBAxThA0ZCMR8VAZBjJ4CXcRYXoAtdTySV+jhVIY5JN+1XJ7PU/sq5d6KPStm1WSpxbFie42obFAAPs8D4yonJnII0EF3gP32AP7IRiZXhu2WELMWJfqUjmRSKy82B69QZpk4BbRTG/sh8OWjHWx1Q3TiDNJsHol4furrqr18FWCl0lCeD6M+sZMY3qCNhVEbv//CPC4UfFSiPSwUlXUHPY+/K8OKeILZB7l2JpMDlbeYAawm+bde31MywaP2AkP4UNdAS2g18MT9nYCeMsdUAChzL1GByaJXgNX4daUeVOdnXPUQiJUvbQUwBrCUmuPvAau/Sbx6NkL8jQGr//a//I/Ta9dfRG1mQTq0Ml40l0VEZFL2MS2VGgNW+nJqKuvYiHoMWKm+PW8kcciIaKTpTwFW9NtRiSjpo2Nd8THR7qSA87cFWE1upqn0WyfvYUw/GwVYhcgphpV4WHGxPz/jeD4lWcl1VL1q3O6m2QOauMZClgg1p0nJxIsM/IhTe1ioZLGzdyDjt2me73HEPOWcTOQcTviJ0el10en3pRgplktwPU/8IiL6xcQJ/F5XmCELc7OYq9dFOigTFTS1VdxjpgErMZ9TNzULfzPfzOiJVR9cF3pjLbJO3HQCrCwTqWNnV3Zi3Cw6br1diNZbywv5LkqYyqOZAsH0OlQdK+GgqY1RFxLmfeRVxcyVf2skHlKh6edPWCc69BvoUANc5jqr9051h0ckocagT5IEvSHq41FeXpMunUyk4HHo41TeMZqtqJlWqpBWCQeDrglwinmnJjLKlDSyf5IEbrmMjYMD3HzyGNv9HrZ7PewNh8K2YnLA684AXsjlRPZHllXJcTDr5PDa2inMe64AWDQ/Z8DmmmFxRJaTGdts1qhKqBT4Zgyt+ZlyMSeK0TwxJ4V6AyNsDPv43//FP8eQbD/PEyYgWQTsmpfIsKqU8WBnExHYJfcEnO1yvDona2WzKGYyqKcpLpTLeGN1WQCrUkb5oXEE+s7Qx1/ee4ih62IQKQCX65TnlIDVfCGP9XoVZ+fnMOMVhH0QRRzPzjIwA5sDAwi8ygVXWnrptkyxQaa7JmYixnivAODmOJiC43D1BDZp06t/ixko9zozYW5qramJi1ouJ8IZzVzQnSEjIzCJpCmozGrVaeYY8DevNd6ODMNIabr1pCq16pTPjoKoQn1PjIGdsamsuofJ/pnAY2q3M91Xw6I0LAP+Qu4OjRZIIm+xCzUZF6z8ZJgViTGOYrFIgZsi5+Zlfe/u7SMIAiwuLAgTUEHlmvlm1t3YK0QZ2rsErHSWwbc3nWxTXIxlGfr4jUxQgWCTaZgsMkwHXTqh2huLP+fr8zvPAacSSrFCUwgW1azeycDj/S2mtClGOQd//OGH+ODeXbQ4yKJWk4l+shv4Pgj10MGqlMthsVZF2GljeLCHt65ewU9feRF5JoxJLEl/OxgKw+r2wQHiUgk+C396rSUj9IZDAU9CyoeZWI1SpN0BVgol/P4b76CcsriXw1Mgny5SDKg+3i+nRnNLJ1GM2iM4mQi5UQ9W2EM2GcIl24hQNiVq9Ll8DmBF03PV0Zw8jP8Uv49oPkdQhRp0nXSOR0vzR1MJqwGvJKaauDLFsJiOtWNGBOUXzwGsHjQifLib4tftCnZz80jzNMFP4ERDeIhxan4OBYfeUomA4htdH/uDGBG1evRMmvr0qgGjzqY6JYnYIXgjX7yrrs7n8TsvnsH5sgUcPEbU3UPGUR6NLGqcrAeHpuS8tnL+U0TRUPyg/LCnx7bTmzAP1ynDtV2UWDhFCTLmK0yQRvS0on9oLPFD7hWnlV4AACAASURBVDl6rrg5pJxm6dgIskCIEN2ghSgNhXkqBZjjiHfpWErDT8GCjftmFCoWgyCytCC0UPIo87ORyeaVh5UMa/ERhgOR+AlbTUti6Hfl6sKNAKvE/zAWT8Nh1EOYkO/AAlhEj6A1O6XW9Cnjfs+1ziYBmbKZgPdGgoKVwHPJRKAU3oOdz8MpFJDL54yCQ65HRkzclYRHrTM1ddRIllUEkAU3vqKT/54AT/IsWXtawj9uMqlXmH4IEVYDDHI9Baya7KeC142Z4UcnwP96AStzzMfnsCfn38eD1Ud9osMshBMbuqahcASTQe6wEySBJ/3+qT3DTIEzzP6n7m6TFU4k5cbjUEzG9RYngJXeAvgzNvJ43flzxiSJS3ooiKy0p9aPOWM6e+Y6k6EOxiJkAiyZXHtiA6DzbdNc0b64aRSP/QllvY2n5qr4brw1+c5j8HFaaqRBADUpTRmrq6RDNRXYZJScgnlUEAnLk41BglUCEogPXypSOTYZad1AuS595gj6OOK/aouNhUx+5T1II24WXYx9/NtMgpDxVoCinAKs0qwYnnNgAzUgIWWBZgK9sN2VDFgsbjTDiscvewi9tBI2AlT9mctohhX3KT2BlkNdBDfTrC1Ki/l8AjqcPshjJZBBf2A1bY5NAiUbFHmiBqzE44x7tOfKsdOrUHK/WLE7SRYwuQ2PU1m/kHGk/JH8OJGpgJ0wxWBkI7A8RJarBoDpyX4kgYiXLBlu9Ge1HWwPQjxpD/GoPcBOP1Txij6aGijjZ+AnVLH2KMCKYGskgNVy2sU/enEZZ3JdlMIdLJZziIIIrthzPN/Divc3wSoDWInE2jQx9YTiaYYV71cDPMl1OwGwkiEa03vEGFxVnqdh6KsJjFNf2iJMbio2R2QfmXoNE8N5hyhWnLomqljXGbj20Py7DlgdZsAd3t+fj3/oXNSwkA0IPh56coTp+n/zn/0H6fWXXsbM3BJ6w0ikO0SDiWzzzWUTk+LKSAJ1aDem1bown2ygmiNESSALtxEBqwBpHEqH16F/gm0phJUUSDFKPv5xcsB8NlF4Ojk+KaCa36tExDCmFAVcmazRdN2POC7UEsBqRGolSGs36Ozx73EiYKWpCMaDSZgDOvGVQlDo9KIMUP1oaoKTkUineoOBeFg1Wx3kCyWsnz2HmXpNaaLZreSkR8cR/Xi725Pns8CoVCpwcjQIDtFv9zDs9iR5m6nVUCuXkRNDQcXu4rhr0V3r4E2AUskzVGEvgUxkS6YjpALn2Ax67IGjpiFKt5UdZT2dj9LKkZi16mmJQtVX78b/l/OsafnKY0tLg0RTzLipiZtPAVZMDk1AVlMAKVXj+4yE1klwRWnHFeBq1pDqWJpEVf2cBYWSd6gQZoBFPcZcBzbVaWMCoBJhNSqVHSAybEzHVhXeCtJVCbtZb6ron+inJeeRH+kOFj+vnsbIUe9cJywuojAUZko/jNGJIvQB3NzYwBcP7qMdRfDF3DIj07IKORcssQhalXMOFjwPP3vpGmilYtHMiF5UZAQxOBP0zGVlrZnOoiT+U3JAAaxELmPBDmM1OY0wtW2jlUnwuN/FP/uLX6LH+93zZFrWKEok2DGhcAt5dDkZygJKpaIAqT2OTg8DeU0CVjNJigvVCt5cXcHF2bqMf+fa6flDbA2H+MW3txAVShgmiQBWIgtMUzGxJmB1YX4G5+bnMV8siz9XxAKJhT17KzTqzbkIQpoaK0ap+DDoJFgYB2QzRpTscAKwI902jl/n7zzXQxLqKRt6vC+9CCj6IguMn4GUZH4+egVMywdIwRaQSdYlTUiNtFWZmkrHi5dfex5Ms7MUcDnlqXKEt4YBldQiUqOh1bROkskVyMPXCHiMeuqVWsOGSaeeSw7JeBiEkc5MSZbNmjXpslork4lDlCkzqBv2JcEqeuRlBDFikkmPPgLkksbL9BVOvCNgxe6oJBf6Xh6DpGNASjEgswSs6OGvBpmq860LAyMVNKa4ZiqSMpvV3TQ9/Y9HZJhasvXyfTiFiMASJ/HoL/484PA4SYQt8T4bamlEIecgx7yeDJdcDr/4/HP81d3b2M3ZCAsF6TDTL8MbJSimwKyXQ811sDo3i0Grhc7BHl69ehmvX70CJw7hRpEAtL0wwCd37uB2qyGv0+OUMddFzx/A5/rMOuj7EQIarFtZVGwHF+eX8PLqaZTSFJ4Yy/J+1ddCmCUK1ZSO+bhWGs8qUlMCMYJLwCrpK8P1NISX1TOaeF2YWD8ngh9F6Rc5lPahYhhQA0V0USYJq5bJSMNC+9mNa2pdLOnXUMxGXUyOmyNTEp7nAFb9yML9/RAf7Sb4i24Vu84cQJZOSkbUAMU0ws9/9A6KWd4DIXZabXyz3cTDZg/dkYU0x5Hj06KliSRMtRsScHxDzm+hHDbwzvkF/P6rF1CJmug+ugknEyJGKEwgSiMdpwDXKQlwxURaAKtwgCjqY+B3EEa+MNJyfJ5blueVKIHjUAt6WyUWLLLswhFiAjthKExVJvUyhcnNIeEgDnqopSP4SYBuf08kpwSWBDRz83C9vGIQcHoTO/YcP06pjz8U0IoxgQAj8zhKu2WioxxzBmkcIAr6CIKeMB5GAhSp+5pgVV68asjIUtN0g2Ek7KlB2EEwCuSeImDlkUWW2ihRlk7AiozVFPDDEYK+D8sniBqhkIng0nOQzDjbhe3l4ZXoacU8k/mrGtaSkV1PgVYqd1HxXCbmTnEEVd6n2KeyyqU5oz1MdJ5gWKqM2dxPJA+R1zM5whRAqwcEGHq1rHv9OrL3nwBYPR9wmT7y5yTRz/mVmrL8/QErrpHv8jiKXSUMhxP+fvrzHyW5keL2OQdgpEjHPUV5lE099OtJrJmSII+3x0OAENnqjAtPAVb6BRlzPE65ZIODUznJgjFKNvkblQ8a5vC4EaQbxMLi1Qxtifcy4VIBYpPpf2Y1TQArxjy+tsRD8aZVl1jW63jarXq+NGJ0zJdYadrBmvBvvJ7MBDwJ25p9xHOX5T7Av2dORZB8SAakmkTNfYdpq8RRgge0YyBgQkBGe1ZRGm/lbKScSsprwfclYBVERItkGigZVkORBSoplpPJwSVgRV9SSoUJEopJuzrXYp8iQzEYnxRAYszUCWpx4AunFJOd51FmmKqhOdKc0+d5bObNvFhLoSMCY8wrdHOKdQ+HgvD9mD9nqHaIRsI+EiYXEgzJ0eZn49AjxxEFg81cJVKN46DXllrL0owzOQf8n2whFvpkz9oOfNtFJ82iObLRji0MU9afesIf1QNIJQcmYDWAhcfNHu7tNdHL5NAYhOIvCE81Y0TaKRR75SEtmJru4Il3qm52OkmIwqCFlUwP//ilU1i1W8gPt7BUcREEoTQKTgKseO6NJJD36rT0T93bag8wP58GrGR92kZyObnLp/eSpwEr5Tdm9nZ+56R7xabVJAr9XRFeuXcpEMrkp5Jz6/uef0GmmzRkZLqh9kATu1yjwHj2uE7CLI7ai47eHyceckf+/t8CD6t/3YDV4XOV+S/+oz9IL166gtNnLwqt22fHWBBkPTJaCfuV0bVmiqgOpw7KRrNvULKx4Z8CJTglkJJAA1hlOXZZNhFVjGt18bEh5+SLr3bjaWDocNdkHGymElpD0ebry9rVXbOnGVtKshCnGdDDahgDw5gFXg6p7ckmYBDq4z7AYcDq6ePkKSD1le+vZAC8iUwxyl94nNTmD5GG0ViPLYmgdF9jmQR4sN8QadgyvYhWljCKQ/F8KObzIlchBZZovIoVinbLDgj13dztI238R1ZLlgUyqffSHVWmuqVKBQRJqBNnQsugEdMrQ6bHKl8LBiKei5xDbTc755EUnQqhpl5ddzqY7NKEnzLRNEWUsNviwSIFVhJeX2SkkjZyhLhbEsBQsT2YcqoChcATgQR2cSulomxU3EQ5PluSzSQVymrKDgw7xDRq9PJA1kEQDGHFAzEiF3kCpXVBIMfvOJ4yfE0tzUQLZUQ3/Tg4mYgPfnY7k4PnFYTlJgh8jtOP2GWi+a2PHIsE10OQ0t9DUYjZhWEyL9pt29XsAQ1UCfNDe1lNJdDjdaWxMoPwmyLRmCeSXRGza+14aPg+Prl9WxgZ2XpV/K64XopeHiUan0cjMSGfdRz87JXrKPJzM/kwU5RkNK9iCakAagYCGKdwPYtBS6aY6Dj0atATqaJMBoOshZ5j4//89a9wY3MDmUoFVp7nK0IhXxSWDWU5lBQyGHAtsmtFP56AvjE8XjKskhTnigW8e3Ydl+dnkRsFimGVRNjo9vDevYfoWdmxZxdlgfQD8KwUFdvCaqmA1y5dxGp1RsyoGbu4noZMiLJ09mEnS3XMn32Ynx1VkmvvKI47Fl85ze+TEcsxChnFPiDVO+e56AZDtHtKBublXDgJzzeZCVn0Qh+Bpbp/THxmymU4qYXdnV2U6zXxO+CXYUEw2RvSyJRGmxpglbTVyGLHn4YJG68ZfbaYVMXwCASSck7qvOOgHUcY8P7QI94FXKInmZVBkQmWGMcmSAVEZFzgHcj7j1LpGIW8J/sLj4fFD59DNh89qMimY/jg4AeCk1KciDzIQjgYCtOWNKNunz4+WTFgtURiycmTEfzhENUyPS4U70Gmj2kwqh+HGNKHr+BJ4lck2EXGGI1H+QdMdONYEtFo4KNSKCoPHgKJriNAPHO0Pg3T6T3FP7GzKGSy8jfcLPn7TuzLvlDOeah6BZEiUSYwyKZIPQfDWDGceC4phyhZWcxR5hCO4JVKuL23g/fv3cGf3b2JuFIR747WXgMX55fx0toarq0sYM5zhGVFBi3NpykRK+RsFG1L7s1o6IunxUEU4cFwgHutFm7v7WFIiYlFP7YUQ8YCPxRftogS8YyNn1x/GS/MLcHjZFBhVVEyYCY4To0xH6tPjcG+8W4hrM6/DeCmQ3iZEHl7JJJAikn5iGIyc8gTm7AdpkdXT8dek4xKKi5MO1timGJcqdzRxGHN5ZOCYzIaW0tRTM4ha8kk3k934xS7RT2f3W7DDuD78vUYmwhYbWjT9T/Zd7DrzsMulRC0GqjngHdfuIgLC7OIuy04dopsuYK7rSE+uPUAm50BUKyYwxwzilPp2KpEOEN/JXo4tbfw+loVv/vaRZwrJbC620i7+4j9NuJUDzWBjUKxhmptSSR/ZDTRVzIYdtDt7GOUDGWCNvdGtnzK5TkUilWIK3tiIU9WVpiKJJBr3XMc+IMewsAXtmq/3xdGK4dyNHpd+IwxOWA4aCCm/NHzJDlnfcaYyBgfhZFI0mkX0Go2JP4RqBoM+yJDCeMYVi6PYqUmskD61eSSAJHfQTDsSh6TLc6wTyD3NdmS9EUhQE3puAwK6IZwnBysXCwTEcV3MbVhxRlk2MXPkAWRkWKV06+Yh/HzMn4lvQ6SYUOadHAryBYr4HifXr+DnB3DywElLyegcsLGUWojzWhJIg2XA1/Yi8UCWbIE+AJhl8s+QXZMvijMerLYCSyRIcH9PPJ95N0s3HwBbd9HlnkG5Y8x5Z9qEq+AlfSok6kW2rhX32eKyaLB8mm2+FERaIpZ9Oyv2Vx5Hlxj7qejs1PV49NoxjEJ7EkMJVUbHP84mSEmB3HsC5z0/sZT7bgXOLl+MAqHp19BzopsgxnJg6XYJlOdTCDupPSv9APk2CRodQT0GNKKo1RAdaYuMY+xvJDa6HW66EQ+8jNVlJfmJC6F7Z40DjmwpdVswmEubtNQm5OKbQwYT9lk8Bzky2V4xYIwk/h7dVyKQUR2N4+NcY//TYUFJ47LZM04QdDpodtoSeOsXKvCLRcRZkbiCeVQUh7FAtowh2vvN6RBlc866DZbkgfQ/oDnmGB3e9CTuDqzuCADRtjYpEQ36PeFXc+9h4DVXK0utUez2RDmOUGQARnF+QLm5hcRhDH29hvSjAiTALmCC69agZvPC0OJxzzq9pVXnW1hGAWory6iWKuh2aaVyQiced1rtjEY9jC/tIBCrSKDcCSv0GAgDc3FXoLer3EML+9J/iKxvl5WMcGPEHb7kiMwHyUoWJmhdUpJAU8DH35/ILLGTjCEO1tFdWlePFQ5NZrxy6X3YDRCd28f7e09aUjRLzhbyqPFfLVcQEDpND27qDIIUwx3mgiaLaTCoA0xsixUZ2ZQrdcxILmg0RK5Wrc3wDC1MXvuEqzZZXy1c4DH/RBpqY4wzSFrc4ouvRWB4WiElh9grz/Afj9AMxxhQJIFwSpp8Gs5j1F1aGie32zN1lKNPLUvuKMQ2dYO3lit4O1FG+fyPmbtLrJRT3AvNh6y2pLluPvPMKumfz99T3L/EuBTM+GmQWnDxHrO9qK9tpWsUFqQXJOxZgKLDZHZazVgZWwg5HMq8oEhWyhcQwGcaloyB3vQs1JZ4Kj+ntqrJnX8xEZk+nOZ3x+HRXynfUmDZ+bzHwXYH4Lbn3eqnjKzH7//oSmgz32BY+KTybMOX2PBVqZYU4c/x+GXe+qcHBHX5PX+8//w99LzFy/jzNnLyOTyYB3H7hchcjWBx5j6HgasdKAzB6STSKOXFl8GblZxIJJAdt4IbkwDVgQZVCfx+wY8/t0PA6zGZtvSiTv8egR5OEkpA1pDCGA1oo8VvYQMYCWr98TrfCSgJhsHdcgmW9fdbd1JkT6fniDB4MdgSfab43oChrCQYpHG5LtDnyqa5DlE3Wm8Gou3g2LlcNqRi2zOFaCAnVfSbZXZtNLmDvt9SdiKHLsu8gyy4ThSFRIIAvr38L0dzpsi4KVYRCxoBAVncSrFgDa141Qj6cBzehARaiLVrDYjpOEAVjRUnirIIaXxLjcGmUoVaRaV8mOhzwjLbQZjjlHNsBtMzxtN5SQgSkaYeKRRclCsCeBEJg2L7tGwq0A7MSt3YDl5GaGdDprCkSMwxU0zYLLpuPAKZenEMrnN5wuS1IbRAGHATToSQE+mflDMk8mK2asUKSzayNgK+sIgY8dVNOW5AkapnlJEECjsC5gXpWTKmTVnZFaT7oa5KY5PR3U3Se/HItNmau546MYxvnn8BDcePYS7MIsnB3vYbTSEMTdTqqBgkdVRwGqtgpfPnEJeTNjtsWG4SEH1mFfpkhmZlIpkU5Iw1ZkgA4fJF40Y+VzWFEPbxiBn408++RAf37uLAenQ5YoAhgQxCS4KBseuGX2hHEfWEYFPSRzSRDGsUmC9mMe7Z8/g8uIcnFEoxbKfRNjs9vDB/ScCWBEkY5kg0xHDEE46QtnKYLng4vVLl7BSmwKsokQKfI6sV3wjHcgPw1ZT+8GzN7jaFz1hiFJiSLYo/9tCPgWKZP0I3WcElwUR/cA0jWQ0DKTDVnDzaA/7CPlCRR5LitHQRzFLqQ8LzqHIW9gRJEAk9zLfjdMi+z3stFqwivTcMXJbxZAyQVWx9pTszubgBVuZe9ucJuYHcPMefFLJbQt+mmIQReJ5xutAE/yCZaGQZkAXCH4WTtEhEYpF5Yj3vG2h1+0gx8l3pKULiB7K+Gd2Er2sI0kfC19658k0vSgS4FSMxEh4KNrgAAk74eS1DKIwQS7nokjQx7LRbbWUDwf9e3g9chaSnI2Y3yml4iqi9yI3aO5JThaFShkJAdN2B/OlKni+mZQPBgMMwkAKAm65fB6ZS2SdkOHGzrAXpfBACRhNzS0MKH/jee/7oOupm5CxCPiFLDLVEg78AfpBKGOrabA76xbgRgn6O3syvQzlIp5EPv783i188ugBthpNzNdm8fM33sH1pSWs57PI9Xuw2aEmdT6TIMdKO43ht9uY9woIewMBvXuWBX+mhr1Mir+6eRO3tjYwpNkqr0vGxpB+bNkc+p0ecuEIb125irfPXUJeBi2oWP4MYMX79imGlUrgFHuM8kgaXPN+GiCfCeFZsYA3iiFLEFUNOuDDFJeHu6UmwXsGsKIHBKVselCBSiEU01B1cdS/hcmrx/FIt1zLyaSI1DemdEXH/nPalEsDY88DrLa7WXy4m+D/bXgCWKGQh99uYjY7whvn13GuXkXG78HLZpA4Hu60h/js8TY2BxEyhRJGXMdynlQDT7GuFWjFyYBO0MFM2sePz8/iN6+tYSUfIu3sIug24PfbYk5OMMTJV1CdWYSVK6PbCyUgsBGTRAP0OnsYDBoYxb7E5Fp9Fvl8VcCbXGFG4pVnOcKsYuHF5gPByX63JUyH+dm6NKUIRodJgvZwKM2DrMPciwxHxfPwQ0rBNWBlcTKxYljRCzNik4fSnGAgcrpKtYiBHyG2PYxok0AZqgBWA3g2mbrKJXKULQFZDz79taIQlTxfl56gBOrItqoKEJ2kfSTWSBiCZFvmbQLEebR3nqBaKck9OohT+EkOMe/RlJM1AStsI1/wcNBPEDBuWzb8YQ8VL0W9mAPCvgBlAPMQD4mdR9+PhXHuBz6KJQ8ztZL4lY04CMFSSTabGqlFQNpCLxgJK5fxmq9VLRVRdLLoDAbo0FKB9+2QawRYqJdQ8Cj84T6mQHPhMmo5icRSzRjXmet3LjKefaL2ATsx+zz6CaYwfR5H6XmAkQmP3z9/P5kh9rz3l+imhwUcdwq+a2H4tC+VejXGCOaOo4R+fWpwgEjGtFm25YfY/fYO0k4faRCh0+2iRM/Ms+vSQGXc6e8coNVqoZ/GqJ1awtz6KVlfw4MWkt5ApG/bW5sC5uTLasIzY1jHH4rn09nLFwWwcgSw4oRw3qBqAIyEd/Gp0zRBYUilcMjiiUZIhwG27z1Ct9FAwObPbB315UU4lSJSlzWMYraIv1MQYe/JJsJOH5kwRr/VkQE5HkEkbiJOFrvtJkfDyTER/OLbNvb20Gu2EPSHCLoDZGPg1NIyKsUiDvb2MPCpAmnIuVw7fQbz84sCVm1sbMGPQ1QWanAqBRTrNWkkcWhUv9FC1KRnIokOzNMszJ9awezSonz+XneA1l4TW5ubqM/WML+8iFK9KvG9f9ASkCkZBAiDAFmpgTIY9AfIF/Ko1esozFRRWJiRxvHm7fuw6L3VH6Ld7UjesLS6gvrcrJyT4X4L/XZHJMlkVdfOrmLm9IpcG4eEgAxlyzaiVgd7Dx6ju7UnNdnM7Cwqi3OISg5QKWAozjoZlG0X2WGM3qMd9Hb20G3wHPVRqNewfukCSqUyDnb30NraFbl0vx/Arc9h8YWXEM8s4pPtA9zpBuhkPbSCFHZW1RfMyQhY9aII3TBClzkuhTZs4I/BKl0sjFmVejiVyEfVejLMc2aRnF5LwOotDVita8AqFw8UoE/wNqPyiuMeRzEcp4EXUZn+AMDKTAlWPQBlU0AyhkxMZAN4nMNr5ZfJjo23sOQuegcz04enzdU5JVgsYA57E5pd7+iG2d8DViof+1sHrP7pv/9b6fkLCrDKks3CUcIWR2oS6KDcRVNNRe+p/ayUTmPSmjDyuSk5ifJJUYAVwSqyrJjw2FlFJVccVWWw+f0D3gRgMkmxuXGOOlHPgkaqwJPcWGo+A36pJSyJO4PTGLDKwKfpKnJIaLpKOdsJlO7jGFamk8wOnyDJxvxYknHFthFZHGUh1Hkz+aPPBIEnx5PikkV/rVRBvVqRG7XdOhAJgc2pRFmiw1nVcR9xI3KQz5fknIf0rhpFKuC0O7K5ihQsJsjDrreS5LC7IibaZKzki8KEaba7UjzkvaIcW9nNqq6jKMpGEtx5efMuGUgeegNfwL7EyonemyBSJvbhUlri5NAbBPBHnPqmKMSVQhYFNyegTleKgrrI6rjc7EwCa0TGVAzLK6BUKgnwxURzOOwqE3y3jEgKXzIBgGqeJooZtIMYfRZ0Tl6mzHmjPjzBzyLpWnPSCAOQky9h4I/QHyQC8OU5UclOEYddDPttWdNFl15MZGolcAplDMUTyZLzQAlIrZyXgmG/0UG2PIuADDGOiM0CeZveIgH6AT1BVLfZPJ6mhJtOx/PCgdqkDYWYHiKUloQANlstPNzfR2l5Ed8+vI/bDx/Kpsv1QmngYm0GV06fxgI7xcKMIaim4A4ZI8wiUaRkhwErA64ZnwW1FWR5HAJY8VxoECRr47OH9/HxnTvY6PWR0BC3XBF2HJM7MWwW6x9b1gLlY2ryCX17UhQyQD0DnM67ePvsGq4sLSDPV08jhGmM7f4A799+hL6VQ8z9iubXZMYQXI1DFNIES3kHr128OAaseA6CKBFGIshyEy+6iaxhrBA1hfChDvR0aBbpIUGZhAAk132KopWBS4khWY8HDUSDgXT23FoZlXoNSZxgb2MbSWeIWqUq/gzZakE6d+zudfcbiLsDlC1HgB2y4wICiExWpZM6QqleQ2l+Fj3e81x7ws6cDG0woKJaOaS920iGfVScHOrZHA4eP0Z3ew+FfB4La6eQq5QRZm00hgN5PwJZ9DjzkhS7t+/C4f0vlHm2ITJgT0PESbmc+NXMzM+isjArAFajcYDGzh78dhdWOEKtUES5VMLi0pJ0kplkMkEm0JcrOJg7s4Tdg320m134A7I6M6hU65hfWkapUMLW48cYttuI+gMB0gn+eZUiSvMzqMxUcbC7i+beHjp7DSkqqotzWDy1Ip4ZuxtbAkClg0C6xmSIDuJQjpPFR31hHjOnVmEXPQxGEXY2NtG8v4FRl4WrTZMeLF46K0lud2cfm3cfCHMqQy+guTJKZ1ZRO3cGrf4Ao0EgLK95t4j24008vvGNSKBqp5Yx98JFPEKMf/7Be/jgq69w8dwF/OFv/S4uVCq4+6s/g7+xgYxPBmcOuUoRa+fOoFQtobG1hUdffoOYCThsZOfncOYn7yK7toI/++oLvP/t1xjawIiTBykboAzRzo4Bq3euXMOb5y5qwErJmsWTS4fv6YlXcjePZfBqQIWY85NhlWqGlRXCyxjASkmJFGCl7h819YfxnfR5Ja01yenh/xYZAGOdsGelN6oirryUmkvLX0gCOn4da+InIUmkYlhNg1UmSTIMK/HQOJZhZWOza+Pj/Qz+tJHHjjeHNJ9H0GmhkolxYcLBlwAAIABJREFUfWVRpozSRyyHGN1ohFvNHr7dbWCXbKacK4wA1SpQ0opEJggqhlWODY7uLq4t5PFblxfw2ukqatYAce8Agz7Xe19iEUeNF6rzKFQW8Gi7hW9vPUCaWFheWsDVS2eQRF0MevvotvdRyLtYWVmlWgZ3Hm6jEWQxCCj/4dQ8+gMSB04R+D10Ww0sztdx/eoVFFwXrVYbG9t72Gu2hY07CHzMzVZx6vQpiZ0PHm9IzGJNPDMzh9WVVfGY2XryEM29LdgcAmAlWF1ZwPqZVbR6Q9zdbOKgG0jMpVy/nBvh7OocTi3PS+Pzi5uP0BmE2N89QMHJ4uqF08jnHew2m+gOyL6ooNXpIIk7cAtZmeBKSXA5X8aphTksV/Ko18po9Hq4+3gbe70IzWYPie9jda6Gly6tCIj31b1tbO6zsCTro4fzqzVcOT2PhbKr5M9pFlmvBj918e39J7h9/5E04S5dWsf66gJmWFjSo43grG1LzB5EwJe3HmGn1UdnEKHXH6Kcz+PVF69irlLEvcdPcGuniVavh3jYwamFOl6+chYr83W4ZOSJbFL7c04BVgLQGlBWQSPHFnwnMZQUAevkhulRb/D3gNXTZ8WAVmNeNX3/KFfXgJXkoNzrJMeg1DfC5idfItpvot9sY+gPsXJ+HVeuX4Pv+2hs7aC7uYeDgwOEroWVy+exdPmcNIp7W3tob+7Cb7Swt72NhZVlLJxaldjCSXp73Taagz5efvN1OKWCDBIQT1fuhdoHSMRj0jiGNI2YF3NKX8lxxdOxu3OAB19/g+5BA4NeX0Cm1YtnMbu2IoMXKItzCp54LjH+7D14gtbGDoJ2V4Dv+dk5rJ05LXJcNtUe7W6JRP7C1Suozs7Iyes2mxiSxXXQRHuvAWeUwdnVNVQKBexubwsz8/GTJyhXK3j11ddEoXHn7j0cHDRh5V3MnV2GWyuhQACMzLJ+H53dAwz3Ghj1+gj7fRQKeSydWsXq+hnk8nlsbe/i7u172NzZxqXrVzC/ogArv9tH48kWejsHwmDjubh0/apEk93tHfQHA2E9VhfmUDu9LHGj9WRbwC2CUhxO5dXKuHDlMmozdQwIQt19hDbPXxjArhaxdP0i6qdX5Nwx/ymSMTWiJeEGtm/dQ3jQFqCrVC5j9vQKiqeXkFQLGFAaCaCS9ZDtR2jf3UD7yRb6zQba3RYWzp7G9ddelebYkwcP0XyyhWF3gF7Px+K5S5i/9jL23SI+2G3hVi/EdpLF7iBCarFhYGlfrkRyf/oKS0NfGunOWPamtpmxuYv8OxG0koCVsqhQykCdNyY+nNYu3l6r4q15C6fdPuZyfWHRErASwoMeXnUSYDVdjz/dXFKSwO/LsFLUJzVxOpH7dCSsWSV11F9TroQqTx6jBNIINN5UkseMwSq1b5NpPC0ZNH9qyGqKdnWoWTbFwDoJsPmugLpclSP8/P7OMaz+03/y03T97AWcOXsFXrEu7CHpElKnLLeY6hwqaEfra3WKqcdPaKqc0oKOGVaS7NLDagJYcXErwMogvUYS+P0CrrqIxvFfLcLDoNRRNL3J84yPjD4ezbKSZELoH/TQIGBF5gYN8MiwshCmnAjF9h4BqykD8CPu2iOZVdPHaTw6xoCV8jsSeQS3WhaQYk6YhU9Jk8XCJMXNew+wvbOHSqmEyxfOY2V5QVgI7MgKOIhEaMb3H21gv9XDQbsP1yuKXMdKKDkhC8kX8/a5+TmcP3sWtUoFjf0DPHzwUIyPSeOlrKU2M4fzly4jCEf4+LPPMRjSEHlZ3uP6xbPY3nyCja1dAbrynoN6tYj52SpqtRruPXgi790exnDcgnRLZ8p5LFaLmKmWsb29i83dA2wdtOHmXZxbW8RcvYJuu40nOwfwrZL4h1H+59BXK0O6Zyj0//nZWVw5swI7CQWse7S5he1GD8EoAzeXF8nf1QtrUvw83N3Hg80d0DNrtlLCWi2Pldkq5maq0uHgebAp4UssPHyyh83tljC11tdPY2lxBuWSjUHnQDqpRdeDY7kII+Czb+9gvzNEoNSTmCu5uLC+Bs/N4d6jDdzbbso0xaLnYG2xjvMrsyi4tlxD8Z2e8pDQ4tSnGEwKvDwuHKiNUkaGa+N+AsDsMvfCEK3AhzdTx4OdLTzY2FQmk5msBPK5+ixevXIFXhzAlVHA2k9L8NtEdVoIOh8FWGmPBblFVP9BMQy0Lwg7+TGlSraNncEA325u4vbOHrZ6PWSK7JbnJMmnV4rI4Mjgoek7J2KmvNZEOFNQ3Fm3gGU3i7fX13D91CIKWo4UJjF2BkP8xY276JLTxiJZjDuz0pXLUvI6ijGXswSwWq3PYuSHArbSdH1IlpF0n9hB0ab4Ovd/unxQrDfzeBqwYqBP1TScLAdvWSiS79Dro3HzDp7c+AZllwbGlnTbTp09I4DV7a++RfvJDirFEuyKh9rqAqqnl+Wc7zx4jO27DwVoWZidw4AyPgLS7LoOfRy0WqgtLeCF11+BNzeH+/stAaw0304b4itXDLWPJSh5DuJOG3P5PEqjBDc/+hhbt+5IB/X8lRewcOY0nPkZNKIAzcCH7eRQch3kRwm++OWvMCTNndKBnINSrY5cqYQuZaZ2Bv1eBytnTmH1wlnkyyU0201sPniE5uNNSRqdOMGpxSVcu3YNnU4bn3/yKVoHDVSLRSyuLOHaO6/i0y+/wOPHW8g6eZTrs6jMzqG+sIAKJVg3vkFjaxud7R3qBJHPu6gvzGL9ykWcOX9WmKVfffEFHt17IN41py6dx9LpU8Lm2n+yia0bd5D2fFSLJWF52UWyiEM5Bia/p69eRn11GVbBxeO79/Hgk6+kK1528yhUK1h/5SrW1s/g4OEGvnz/I/lMmbwD58wiVl69hsVrL+Cg20Vvt4l6Lo/5XB73Pv0Cdz75VA05KBVw5cdvo/riFXxw/w7+5Xu/RqFYwu+8+xu4vrCEW3/yr7D79Q1ELcqscijM1vDim69hYWURO48e44tfvYdRP5AktHj6FC797m8jXVvCn974El88foiBlSKyLIQJJxqFQDaHcBCgZOXwGy+9istzCxqwUkmoYlhNeZXpsedqaqSmvGsGk5ruxklqNIj34WUCLQlkM0qtLSUzV94OZrLwdPI57Qd3mGFFpqpMstNxXHWOlAk5v7ifGpNv5mpmvLRFVjCPwEy7PCJhNB4kMlb7OZLAh80UnxxY+PN2ETvOPEZeHqN+V6TH6zM1XFlZQiVniRT9oNfDvVYfm/0A3ZR7DmWcLBjVpD+J2EYSmGakQ+12t/HbV0/hZxdnsJYPkR91kRn5wvCkl1/RcTH0RyjUlxBnS/j1h1/hl7/+EPEog7WVZfzWT9/C8lwJRSdGu7ElMsOF+Xm02z189OUdfHb/ANv7PRkosbq4iNMry8JE7nX20Wvvg4MB/8FPfoxTS0totzu493ADmzv7OOj08XBjU+RLb//ox9IE++jTL3Dj5m2ZnPrClWv4jZ/8WBjRv/7zP0Fj5wmW56tYnKvg+gvnsba6gK29Bn714Te4t9lEnziwbaGWt/DGS1fw2ksvwPHy+Pir2/j4ky+wt7mNK+fP4MdvvoT6TAUPNrZw4+4GNg9iGRpTcCKcWV8VhvDm9q5Ms1qZreM333gRSwuz2Dlo4P3PvsaTgwH2Gh2MggCvvHABP//xy+DUrl98eANf332MVrsjoNNvvnEJP3nlImbdFGG/S74AKnNrOBhm8Ce//hAff31T4sWFc2u4fnkdV04voGhz+uAAHLoVU8oVAX/56be49WgXTRaZnT5W5ufwB7/3O1iql/HZ19/gjz/6Cs1eHy4CvHjxDH7y+nWcXqzBycTyOpRVqXzO5Mfav00CivaPmlRQzwT65xY02k/0hwNWx+JlzzU1nyIvfE/AbTKl9NgM57mSyB/OsBpLfMaF7CTCG4aVGqhiBuEo5in3LdeP0L95H91HG2hs7wob6cprL+PcpQvY39/H/W9uwd9vCWBl1Us4+8o1zJ5bE+uD7pMdBYZsbGPQ7eLaKy/h9MUL6MUBWsEQ+/0u2v4Qpy6cRTafRzZPBjbrEeXJxs2Rx0Ewlo0Cyt5kOEIQoEbLhWGE7Tv38eTbOwi7PQz7A5HlL50/g+Xz68hWi+gnITJFV9hg+VEG7Y0dNB9torfXEFndubNnsX7hPPY7LbEs2Ou1QYtzgmu0OeDezFwyT3XEMMLe401EnQGW6rMo2LY0k9qNJnZ3d7ByahWXX7gqzMZ7Dx6iUCxj8ewaUPeo25VYLN6QQYABpX67BwgaLfitNrxcDnPz81hbX4ed93D34SM82tgUNtTZqxclHyhVK/A7PezffYSDBxuI2z25Rm/86B3xh3r06BE2NjbECqC2OI+1a5dQKBQQHXTQ3NzBwdaOAFvza6s4d/miDB7j5zl48EQklf0oQGllHovXL8JdqAtgRSuQWqEs7OvNO/fRePgE9iAURjSBp9rqImYvrSMzU8Ygp1jLdbcIL0jRubcp5zrj+zIUa/H8GWFYsZG7/WQD/kELnUYLg2GE86+8Ae/sJXwziPDBQQ93IwtbSQ77YSL7FJuIlCyqQd2CsipVC+Mri1dDytByOOWjy1SRgJVqtCiG1QSwYjzLj3y47T28e6aGN+czOJXrop7tw5MxSUqGx3ikW9dH3sKGYTVdBxuJv2ouqdf5voCVZLr87FTdcNKiBqvUMdHTiqYZGhuYSuINIcUAVsZUfWyuruO4IpOofFpTdMa5iQK/Tgaspvfw4/59/A48VXv8PWCFzH/yh++mZ9YJWF1FqTqnDcXVJDrx1NGAyrOAld7hdVvCFNtqWpUa9azMp0OZFEiNvwBWVI8JqUQxrAwI9l0u2FHPmS74j6LhTf/NkQyr8aQuPfxiPPJSAVbC2KDnigasBnEGYWJLkchiVxW8JwNuxwFXkwlKCt1V0/gMYDVChhpsyuFyHvwghluooOfH+PWHn+Dew8fiSXXl4gVcu3wBy3NVeNYIg05TKPwEBB5u7uHOww3cuP0AjlfE/MwMluZmsTxXk4S23W3KxMCrV67g0qXLAlhtbm6j1e1JIrmxvYtitY6XX39T2Ed/8d4HePxkC8vLqwI4/fwn7+DrLz/Drdt3BPRYXZ7DysIMFuplVCtl3H3wBHef7ODWw22h1lPbfWH9NF68tI6zqytoNg7w6edf4cvb91GqlPDGS5extrqIdrOFBxt7+PDGQ9FqE2gjCFbJ22i1mmgOI5QLebx7/Yp0NilA+OLGN/jo69sCLM7OLKBeLuE33nxZAJgvbt/DpzduYhgmWJyp4eX1Fbx08QwWZsvoD9riiWS5ebT6IT798jZu3tkQ741z58/i2gsXcH59AZnRAIPWAWyaNVr0HPDwR3/xAe5t7qHjKz+fM8uzeOu1lwSY+/Lb2/jTv/pMAki16OHq+VN47dJpVAquACbKclMbDCu4VcM/qnCUL6ObnhpxPAFUNftRjwImK0lehRIhspzYjctlxei5MxiKXI6a+MdPNsR/67Vr11DJ0FB6Qp1lvKPUSqXZSi5kjKtVXq2OSzoxhmipP4kyO1QT4biOI8tGkLGxPwxwe2cXH928iQaNNKv01YrFeDPkMAZk4BGUpTSUDJ6YrIoUTpqgls1gIQu8deYUXj6zgrJFM/BYJHh7wwB/9OnXaJMSTWaH64pclpKYHCWxoxh1Kx1LAgWwIvg8lgSyK2mMF5/PaBu7WE3d6nI+4hHiUQTbtVF0s6jbNsphjPa3d3Dno49RpcSWlPb1U9J5zWVz+OqjT/Hoq1uy/3kLVaxcOYe586elSbBz7xFuffw5Ro0uluYXUV9ewhKBLjeH5mCAjd0dRLaFlSvnkSmVxUtHjI2NdTA1+eO1kojMt17IIzMcYK1SQ8H38cWvfo2dO/fEq4kA1OkrVzB/+Tx8j0lQIBN3CL6VkRHg7fGXXyNpd1GvVHHh6lUBuPaHA5D3c+f+XdQX5zB7ZlW6nPT7CDpdOX6r7+PeZ1+ilHPw4vVrAqx+9fnn2NncxFy1hnMXL2Dp3Gm89/FH2G+2cfriJcydWUfCqV/FPMrlMhobW9h/8Aj79x6gv7cvAP7c3CyuvHRNuqc2jc1/+UvcvXsXC6dXsf7iCyjP1ERO6Tfa+OaXHyBu9eTYT59dx+KZUzhoNvD5R5+g2elg/vw6Lrx8HQtrq9jf2MKt9z5G5/E25io1YWpdeOsV1GZn8PDrm/j01+8j6Q3hVEsoXFrD2luvoF/w0GInuN3HqcosqhkbX7/3Ph59/oV4hTGGzJ47jbM/fRe9koc/+ugD3Hn8GC9evorfff0NOBtPcOcv30fr8S4KXh7zp1cFsCrVK7hz4xt89cv3kAlHsD0PtYvnsfCTt/DIHuGPbnyOA4zQoU9Hhh6LCTr9oXiahYMQ1ZyLn778Oi7OzB0NWBmzcDEtV1Mk1e0tbmfjQRcEasiwcuhhZdEbLlayKT1YQvYAzaYyyaka+a29gPQUvyMZVox3sXp/YVIR9CZgJbIsFY9ZFIkkkOxZ7a1EvyQm4+ox6W4+Vdxrb4bnAVa9KIMHrRgf7wO/alewlZ1DzGlzAWWtAWbyroD5NXqs2KlIwPb8EYaZHEacDspEZgqwUkMBjIdVCm80RHW4iz986yJ+vJZHyd+BE3WRE4k6vZRyKGRdDIYJ8jPLaIU2/u8//Sv86r1PgIyD+dkaLp1dwRsvXcSV9XkE/QMEgw7q1SoCP8I393fw6xsbuPVgR4yK337tVbz5ysvIWSMc7D2B329i68k9/OitN7C2siKNgINmD51BgGbXx407D/Bor4l3f/ozeMUKPvjwE3xx41vxXXrttTfw+7/zc9z88jN89ckHWJ4p4M2Xr6BWtDFb9VDKW9jdb+HhTl/YTQ/3emiTmZiJ8car1/DTd99AvV7H3Ydb+H/+xb+EFfr46duv4+qFU5iZreHJfgN/9v7n+PTWARqtHs6u1vCTH70Jp1iWptjde/eRt1P89tsv49XrLyDNZPGrv/4UXz/YxcZuA24ui9/72W/gx69ekmEy/9ef/TVu3HmMTn+Ammfh3/v5m/jxtdMY7txDe28bTqGOxTNXwKmQ/+yPf4Uv7z5GsV6X/PSVK+fw7ovncWrGQz7pw2IxmiVE6+KL+7t477Ob2GoOhQn30gtX8E/+4B8iGw3wi/fexx9//A26QYiZvIW3X7yIH79yCbMFC2nQlfuEshTjTWpyZHpqmRJIZNs/ALAa7/vHJNDPA7ymmUTH5d8neUidlPmexCAwOcv3BazGU4y/x+c3IiHVjhfUXGfyU00q3cAzUk7JFphrIINilKL1xU007z5Ec3sXcwsLuPDyNdTmZoVNvHn/oTSmmu0WKqeXcf6Nl1BYnZeNzd8+wO7tB2g8ePz/sfeev3HuWZ7fp3KOrGIx5yCSovINurqh0/T09M7O2F4bsHcX8GLXfuX/xvDLxb5Yew0sYBg7ntnpcG/foBuUs0RKzDlVsVg5B+Ocp4qk1Ao93TCMBYaAIEqsYj311PP8fud8zzdQLRaVSdXR283awR4lYV2LDNZhw+7zasKc2S5p2kb9pYCVlmeGlYOEFugCLsOHRpOA2F4kM2zMvSC9sasej/VKVWs2TyxMbGQAT6yDit1MxS4hB2YCZgf5vQTJ1S3DhwkzY+PjOLxuVne3sAW8uEJ+tTawuZwKLMkf8dAd6h1Qi4n9tS1laYm/nL3RJH+UUgAtm80Q6YwSikbZSxzqOjoyOcHQ2TMkKOlxiOWB1JzqrytSvHiSQuKQUuJI12Nhm0diMWWfrWxvU7NZ6Z8YxRH04JL92OtRZvrh4jpHK1s0s0WVb57/8D1l3q9vrLO5uamDrHBPjKHz06rQkDplZ2GFo90D9VEN93QRiISVjS0gZDNd0FqibGoQGeknNDlE1W1D8kyllgvY3GT2E2wvryjIJJ5l1XxR9y05X9HJYazRIEWHmKdA2O3FVTOTXzfAQQHWxHZEwC1PKED8MK6MNVu1TiYlQRQw8/Fn1GL9/LCb5E6mwnrTwXbNRrrR8jtuWcichF8ZA1j17hOPn+Oe/EQWZ9SIwtZ7GbBqsy7bgJUnl+CjwTCXI026LWmC5pwOrYwxsxA+3g5YaSJxy0vSuMUMNpTUCjpwaqXY/imAlXqpCWAlAUcKUBlglam1/goW0e6uWsTt4z6mDVgJ+ChsqrZFjqG6aNtrGDmOx9LpFuZhOBi8HbA6vSy9jiH1D8E9/pFh1cT0P/71+82+/mGGhqcJhLvBKqIboyF9GbCSj6/NsGpJaNqb7bEZ2UlUuwFYiY9VTT2s5I/BsGonVbed+zVj4h/yub302NOAlV6ULT+pV6V4p3928n07jcH4lcZTTzG2WgwrA7AyUa6bKdZEFiipc7KBtECrP+D4X3tcLRaLgYAbKYxqAK3n3mj+hVUk9GO7FFDlOp5gVIGf3313i639uHotxDqjjA/2cGaol1jATTWfplwwGFVWd4BnS+vcevAMi83B4EA/M5Pj+vj4zjrZzAE72xt0hMKMjIzqDSifnMnmIJ0rcvvBYzZ3D+gZHGFwZJLniys8m18kEAwz1CfF9CQvnj1md2+fWDTM5Eg/0YDLmMRbLZo8ubR1wJ25VZY3dlVPPT46zPvnppkc7sdjNXPj5i0eLazQEe3gvYtT9HVFKRYK7Cfz/J9/8yV1i5twKMTs1AT9XWHWNtZ49GKJSrFIf0BArikGB3tYXFvnq1sPSWZLdHX1Eg0G+cWPrlKrVXjwYom7j+dUihfxebk43MOHs5MUs3GKhQx1C9h9ARKZErfuzzG/uK2fr2xqU5PDnJsZJBp0Ui9kqMm0ymTDbPexsHfInacL+jyfz8tYfyefXH0Pr9fN7fuP+fruEzWP9zgsTI/0cHm8F7upzuFRWu8xNcU+1lW3PR3awFXrPtSu8EQ4YNwtLW+5Y/+0FuOhXda0vF7yxZKaQ8rCLMOWo2yO50vLCpidGR2lN+DHpsawxqIu153ReB3zLU4BVsevfAxYGZRUKfBE/iM0MyOFxGAbiFGunYrFznYmy+/u3OX53g72cIiG3aFGkQrYCZvKYlUGj2wcNSmwJOWmWSdghrC5wXsDPVyWgsFqxioJL806iVKF/3z/CQfVuppfizG1y+PBI3/TxNWoEzA1jhlWtWJZz44wrAqVKmaLnbpEyh2Xqa9bhk7e86s/lXVLQJhqrULTIt4RTcIWM31i3L+xy/Kde1QyaZxuJ12j/UzNnsXt9rD4eI6Vh3Nq0mqN+hk8P0VkbECZTZmdA57ffkB6bZdIKMzo2Wl6xkZIFPLk61XqVgt52ZSDXtK1Oumy+FudBqyMtJx26qTIf8NuF/ZyhaFgCOKHzH1/g/J+XL0qag0T0aEhumancPV3k7agvlpy7kU+6C9VePbdDxT24gR9fqYuXKBnfJStdIpco6beFlWribLNpPJGab5EPhhqWgliZe3hEw5WN+gMh/G53exsb5FLpfA53SoTtPm9Klm1erxMvXcFR6yT7WyaTKOqE9AOt5fSQYLMygaHq+tk9g90XRkcG2ZwdESLvB9u3yZ+dMjIzBmi40PK/JJobUe5wbMvvqO4nyTg9zNzbpax2WkO4nG+/fxLdhMHOGMRJi+eY3hqgkIyzYvrt9l/sULY46NnaICLP/uUXLHA/J0HLD96pqlP3lgHvrMj9Fw5x3axQEHkIZUmQ5Eu6kcZBQRTq6vqwSayUZHtDX/8Ab1XzvNof5vffPetFkd//clnTNrsPP38a/YW1ugIhhmbnWFsepJ8tcT8w0c8++YGLkn9i0TouTiL/+oFbsS3+ZvHdzCFQypFloRA2bMzIr+uN8mlsjgbJq7NnONC/xBOuTdaTM5jhlU7ybFVcBoNtAFYKX+qFcAgZbatWcHWMl0XfyIxXbfI+qDsZoMxIkVo22BVmGJ/GGAl5sWG14RS+RXsrisrX9n5EuogUeI62zIAK0mbEwPvNwFW/xBJYK4GG+kq9xJNvsuG2DZ1UHP41PSfehWHsEQLeWUo2i119XIsCMBtc4kGx2gJlHkhoINhhixrnhF5KKyFPOHSPv/8k2k+6ATz4Rr2elGl9lWrB6tdvJOsVGpmrMEYqwc5/p/f3eL5yg42h0dl5AGXiWtXprl6YQyHqUw+FcflsON0uEmVzPzN9/M8WdxUs+Q//9FnvH/xHPl0gmRiA6/TTCETp7+nS9nG6sfZsGB1ejV99/n6Hv/pyx8YmjynoSGLq+ts7R5oFPz46DjnZ6a4/e1XNEtpfv7Je3xwfpx8cotS5gCXxGYKOGcP83wjyaO1BEsbuxTzWcZHBrj63nm6YzEePnrGo7t3mOzv5kcfXsZlruAP+shj5vObT/jy7rpK/y9M9PHLX/wMq9PFb7/8ihu3b9Mo5/jp+7P89JOr9PUP8c3NB3x9b56ljR1cLhf/7V/9gqm+CDu7+/zt13fZTRaQ8JG+iJd/8YsPmIjayW3Ok07sEejoIdAzyp2lA/7++4dsZ0q4g2Gy6UOGYkE+PjfKpfFugtaKWhaI1yXuMHPbaf72y9us7aexO718dOUyP732AbvL83z53Q/M7eco1Or0BJx8enmKD6YH8ZpK1PJJXDYTYq95Ali1mrxWxdveZ9/MoD6Rgby2QD62o3hz/fwuwOptr63VcCsx948t0N8FWL3LNP5dr/uu43vX6x8zrI61Psc8ilaVdTK4k7OsDnUiZzaZ8ddg9+ZDcus7xLd2VXIX6utSg3IJTRCmkDCsUpk0nZMjTHxwEVPUr+tlPZHhQICStQ3y6TRj01OY3A7m1lZwd3YwPDOFWwYvssZKGpuGARjXUrsLM1LWJWmyoYmcwpQSuwfxUkxt7JJYXsecLeJsmqmVK+QlkdltI9QXU1mb2BDkLYZnZcBkJ7O9T3xxndTOvgJfQyPD1CwmFjbX6OjrZmBiFIv4TNWNsCeRPQpza2xohLDLp8O27RfL1DN5HGIGLz56odDZAAAgAElEQVSZZgtFsSCRJECRQkr6tNvF0MQ4XRMjHNnqFK3CaJSgH/F9s6knVC2bp5xIUjw4pBBPavqeWHZkK2VS1TLRoUHGL86SqRWwCOPZbqeZL5FZ2iK5vIkpV9J1VphLImnc2t0hV8jjkpqit4vO8SHDM3X/iMPVLYrxI01UVbm/yEAlYU7CTsriiVrVdMfuqVGC4wNkTTV9jMfhwl5psr+6yeHeHrZ6E7e4+hZK6hnYsFsIDfXi6Y1R9To0HEWY286aiezGPkdr2+T34lr/OsN+fR/5Qh5Tva4hRrlcnnytwcWf/YJsuIuvNg54UjKzUnewVmhSErKETaU4BmCpQxoDQFHNngqkWn1CKwzt2HZEH3qioLJI+JX2fm2YRhhWRQKlFB8Ph7nU0STSOCRgzuK2NtSDV15G6oC3MaxOA1bKVhL/U7GOaf2RIIs/hWHV9q0SwEosWQSwkpAhA7BSKqSxP7dHuq176ORdCiNNQrHkOOSPMXA6DVgZmFQbrmoNGFpLrvkPBKzeBFa9a306jWP8I2DVxPQv/8nFZm/fkDKswp19mG1e9RGoy9Xe8pM4/rBfC1hJ4dJuuY2L3kAe24CVIQts1IoKWJktDYMdrY7+Asq8HbB6HfB0ehM7NoZ/A1D1dkmeVMQnFOCXASvD00NhIzHVa7QkgQpYiY+VESvaNIsHzpsLhndJAo0bWiYmrbSCdqqBSJ9MYvJp0s1GCtRiqYbD20EyV+HLH25zVBBPloYarcf8LqaHe5ka6MZtNVErFdUU3OYNs7C2q9NJCYDs6e7i7BkBrLpZmnvAyEAE6hXDRF18aqySiiDeVw71e4qncnx36x7pQpVIdz/ZYpWdvQQ2u4vOcJDOoIPD+I7Kuc6eGWN8sAtbvUijcKSAm9nhIVMx8WInrfKArd19vG43E0N9DHSGGO0M8OL5PPuZAoPDg0yPD6hpaVmM3ht2/u1//BW5sgmvx8MHly8wMzGogNV3dx/qFKvDZubK+WkuXDzLUT7P727cZ2FtG3+gQ+n7P712hXKpwP35BeaW12mYHIQ9bs4PdPLJhSkyiR31vxJ6sSsYZj9d4Ma9OZbXEtidPgUjImEvZ8a6mBrtIeS2Uc3maJbr6peVNbn47Q932dw/wuf3MtgV5v1Ls9qzfPntD8ytx7HYHQTdNs5PDPDB1AB2qiSSKQ02qEujo5K6tp/aCWhlMKzabhcvX2PGPWYUTwLaKkAhxtEt40HBwWT6Vi6W8Ul6kmi8BVwxWVjZ2uIgnaYrGmU4GlXAylgMDd8qDUlr8f0NuZ8R23zivHHCsGoDVg2hFws5WYArCVPQSljMrW2aUpLFxPWHj7j54jn4fJjcLpW7SUqgbKriGeSyO7FI4p9Q2xuGUbTf1CRIjfcHenhvdEg/b3tLq35YrfF3T+bYKZbVSFgS9zxeHz6nC5/I85pN/Kb6CWBVahkPtwArafTFK+Y0Q7JFoG4tMb9HJn5Fn2nSKZumdprrUC0RaDQYdntx7CdZvXufXCKuMjZvdwex3m6NQU5s7nK0vqsSzZLHxsCFaXwDXQpYkSmyfP8Je/Mr+FweOvp76R4f4cX2Bg27jZHpKRpOu1LMJQ2yUJHz3lpDteBosfJan5803l4xtS9VGPD4yK6ssnbnAX7xnMsVFbCqu1wEJkfoOjdNPewjnkmBFIVOF8FKjSdff0th/0BTJPtGxwj0drOcOKBgNnHlk4/JNCocVYukilmdFrowE7M66TQ7KWzu8uzWXU0a9Lmc5HNZMe3B1kpgcYWC6p0V7Otl+NIF6iIXyqY4rMjnaSHsdBNsmHGmczrJ3n6xSD6VwuV144+ECMY62TrY0/SjkfPTWKIBBdwstSYRq4unv/6G9OaeMjQnZqYYPzejEo0HP9wiJ+mrfheDM2cYnZ7UxKD1Gw9ZezSH12JXaeHA5bPqlbH9fIncXgKHYHRhP6FLkwy8f4HdUkmleM6GlR5/mPjKKvM3bymTzW+2kE8miecyRGanmPrpp+RCbn5983tWNjb47PxFfjZ6hvnffcv6w3m8Tjf9Y6MEoh0cZo7YXlmleXCEXeRlfh9dl2YJfHyJzzcX+N9/+ApTKEAw0IHN7lYpVb5cVXPodDKlpusftQArlyT5HZuut4YzLcBKwjfapHfDw0rAKrlvDRaIVSWBZZUEOk6nBCpgVW+l8BiN7auAlbxS+/9ez7CSfaqk4I5hvC0zaPGxajGsZHKscj/DJUoBK4tIbI10V60iWmbnL/ti/GGm67lag61chfsCWKWDbBGlYvPRFG+7RpOmpL1ZzJr8ZmlWjFRTnTIIYGZVnz1J+jQ6g7oht2wZ0Mu5cdez+LMb/Ksfz/JBtIk5sYJHfKBsDjINBxaHD2kU6iYnDXeYR8t7/OaHx+RrVtzeEAf7O1BOc2VmmM/en6I75KSQTtAU83KvH5Onk3/3dzd49HwdWxN+fO1DRnq72F5bwNzIc/HcBEGvpGfWKeVzes7MVhc2d4Cm1cXCdpJ/9zdfKDDTtNjIFyt6DQmYGvD6lAl8uL1OT9jFf/OLTzkz0MHRrkiM9pVtJ6EkFmuAg7yJJ9sFHi9vsn8Qx+20MdQbpTsa4fnccw3A+LOrFzk70kfucBtPwEvN5ePrB0v89s46qUyZmcEoP/nsIxoWK19cv86T+TncNvjJlWk+unye4eFxvr/zhK/uzrG6K3uqlV/+9Ee4q3n29xPcnNukavGSLxQZjPr413/1MTFbjvTqI2rFLF39o5RtQX595wUPN5LUfRGNi89n0pp6dWkkwk+unGEgZFOgzGR3Y/V3snBQ4v/+7Q1W99IKIl6YOcPkYC/rzx6wsrlDvOkmVyrT7bfy4yvTfDg9iFsM5POH+JySpix1r2wbBnNRAYcWQ0YuJfEmVBnPG77eJQn8UxlWJ2zc1x/AO03X34Eovb0hM8J7/hCFwpteRuqdkwr+9x/1roaw/YxjktsrnpUt6lWbvywLneH3aTITqJvZ/uE+lZ0Eu2sbmirt6Y4oA0nAEPGjtJcbxA8TRKdGmPjwEvWgW5MHm4dZtp8+J7u9QyqeUIm7MKoWtzfpGhtm/PwsdbvVAKw0zdoIB5JVWYIQZH1Sloqpid3lVDBdACxhIpUO0xwsr1E7TDPoj2AR/9ZMlvhRkkyjjFOkvWNDBPq7FCySY/U2LQqgHK5sqveV+Nn29PcpiLa2v0P3yCC9I0PKNJF6R5Lz1NRcgnz8QUzFGntLayqhs+TL+CSsQZI1W/VooVpWdpTULia3k0BnJ4HBXmodbhpeYauatR4S8MJtk2CYmrK6Czvi9bWn7CnxfJVhnfiyDsxM4e2KkG2UaFqlDrNiKlTIr+yQWFijns6rJUrD66But5ArF3H7vOrX6xMJYW+n9qiHL9Yo7iQox1M0hIUmPpkeN3aPS0GfSiqnvUi2UaH/7CT+sX7S9bIaxHvtLvI7CeIb2+rvGQuFaRYrhgl9oajJ0I5IkMjoINZIUAe0brtDh1vJNfHL3KKaSGGS/dnnJBgJa4CEDOKlbsgXSuTqTc7//BcceEJ8sbbPi6ab1aqDlXSdhsMNUnfK/qMNgTE8NghGYqgoYFW7HzdK17Yyon1dG6FfTQ29OQGsDP9pAaw6ajkFrC6GG4SqB/hNGV2XpR8WPzWbpd0VvP4OlWtUE4FbvmttdpXUBSpltckA6o+XBApIJTWA4V0lgy8BbtugleGJ+TbASqwWxEbEbBEPXTkWw/tLaw5tBlqKhRZg1R4Et5fsdwFWr64//1CW1T8CVifXlQ4j/8Uvpps9PYMMjp6lIzaA2e5XYEPivwWxFdP1dnOscbxyAxjOqC2viRaoa9CCTpDMlq+NeGCIJNBgWEmiXBuwMhrbPw2wMqQEeiinNv0//HuTesrI10maQNv41fD6kAtWGn1p7MQbKV89MV6XKaWwZ06bNr/utn3T8chjRT7VLmKOpz16zg2GlUSdy3kK+IOUKw2srgD7yRxffn+bUtNESTeuGi6LmbG+bi6eGVN/qGohoxOQUGcvazuHfH3rscoABFQZHeqnrzPA4zvXmR7pUr8Jq8XK4WFSTbtLlbrK6kKxXirYuX7rPg/nlshXmjStEg3rVHYKjQpeWxVqJfp7e3jv4ixDXWHKmTiloz01aBVWVzDWS7pm486TBe4+miOdyeHzeBTEGe8Kkzo8wO0PMHtumv5YUM3NZbE2OQP8/fWHbMezVKt1Lp2fVVlC/GCPu48ekUun6XDa1BvjwoUZlaD95of73Hw4h9XuobszytXzZ8hl09x/Ns/a9j7uQAcRv49zg518dmmGejaprydJWw5/iN1kjht3n7K5c4THF9JNst4o09sd5P2LUwx1ddAoZHUChNUBwS7+0+ffsrh9qFG4XSEvZ8+MUi5k+dXnX1J3SvqJi5DXycXJQa7ODGFtlEjIuZZ0Mp3MtzaWNmjVupfa4IMB774esFIKtdwDsjBbZXFt6KRBQCYBrEz1poIqGTleswVvKMRBKsVOIo7P46U33KE+TNqgqXdVi/raktQYwLNiYQqQvQyIaHi7XvICWImQUDfPlt+DcVA28tUGTY+Hey8W+PbxQ8pSgLnc5OoyuZIJITqJE8BKJK4iwxWPKov4L5kaBBpV3uvv5f2xIWIOK/ZaRf3aDms1fv18ifVcgcNsTs3chU0mCTV+qxVvs0GozbAKBGmUy2ouLOmNeTVdt9FsWlomyS/fuSdn+5Vm4tRI+uQulevcDOUi3lqNEa8PVyLF6p17ZHZ3NQK+6jBjdgjl2EItV8JSqKrpvLUzRN+5KWyxoDbH9kqD9cfP2X70HLvFRt1hY/TcDM/WV5SNdOXqRzRcdhKVIolCgbqsPxJc0Zq2q6VmiyHXZmi6aeIslelxeYjPL7Azv0BvIKR+E5V8mUQuh7Ovi5EPrmDv72Qvc6RJmp0eD4FijfnvblCX9J1KFX+sE3tHiKXEPnW3k0vXrurxiLRAknOqlbJOBztF0mR2cDC3yPzte5hrElbgUImAy27HLOlaEoktiZI06ejvo392BnNXhCNrkyNTjZIUIKUyQ6EI3RYHxc1dNh/Psbe+rq8j3hQmieZ22ug7M07fzAR5h4mjbBp300yP08/8599qEV4plTX9p2dihMPUEQtz81hcDmKToyrDE3NZPfc3HrB454GCV+GuTnzD3RwkD6ml8lr410SCabfS/f5ZRq69R6JZVymeu24h4vKy+nSOjfl5BsMhom4P63PP2Y/HsUcjjF17j9DsBHfXl3i4+JzzYxN80jvCxo0HrD94poVrIBbF4naSlTCJYglvuYFJpKxSEF+YIfZn1/hqf51/+93nlD2yroRxKGDl0HVb7qVcKoOraeLjcxcYDUUNhpXutSJvb5uuG4VssyUJPOZvCgCu960AMU2sIsEVwKppAFYCVDjMRkGr8FbLcF0KUfEWlL2uzbB6F2AlhuPCAJQCU4yNRU5qsLaMAA5NwtKpbAuwMgnDyqF7lIBXCrFLw/oaD6u26bo8/80eVk02s2Xuxet8lw2y2eygYgtisnv0vCAG/YoxyAFUtVmVIZAk4orcwpADGquzTKv13B7HRNdw13I44sv8Tz+/xIedTWxHa/itMvm1qpcSNo8C5iabl5ozxL25dX548JxApFcTAxcWXrC6ssDUaB8/uTrLzGiXptuWc2k8LjfOcD///tf3uD+3hrlW5srsND6HmeW5R3RH/fyzv/pzHNY6lVJWTd41OMXuoWF2UWnaebGV5P/41Vdk68IWdmO2uTQ8ReupRl2BnlohzUh3mH/6048Y7QnQLBzgaOYpZw90KNYVG6Ru72AlbVLATdhPAghbqdHhd1PJplR6/8tPL9Pps5PYWcfj81EwO/jm8RrfzCXZiWcYCDl47/w09WaNew/ucZRKMtAT4S9/LP5bMYLhGNdvPeLbhwtsJdLKkP1QBkMpYXWVWEvWcAQ62dvbpzvo5H/5H35O2JxhZ/6OJjwOjZ0lUTLxt9fvk6rb6BgcJVWoqh/W3sYqozEP/+STi5zp9qmBulxjjmCMuZ08f3f9PuvxghrL98ciRH0OkpvL2Fwe0rYAiZTUIQ0+uTDOh1P9OOtZGvmkBr7I4EjZi63JfZtJb+yZUmdLfXl67zn5h3F9vw2OOUkffCOg8xaGlP7+U8zt1/2O/+8Bq7e9v3egYRrK8KcBVu25jl7z+nJtpnmr6tJG25ALiieS0C9lPGQwrExs33hAI55ia2VNU2dlf+no6lRp2/bqOqZcWdk90YkhlZfX/ZK5C/V4Wr0Oiwdx0skkk7Nn1fB7K5mgb2KM2FA/B5kUZpdTwz+MBG6D0aphFVL3y5rbqBEIBikVi7o/ex0uDrd22FtcwVFtcnX6vPouxvf22dnbIZHPYPO76RobIjLUT1muUfFOrJlIrm+T2tihlMpqzxHr7aHhsLCXSaqZfEesk0KpBcBWxS+roqxrsUVIbO2xtbhC4SCpLKOgw4nHZqecz+Nw2ClWKyqjE6l/USwoxPx8oAd7bxRbyIdVZIYq6WpoQIrICi2FMtmtXfXWKqazZPI5yjYzI+dn6Z2eUOBIojll35D6UdL38qs77D5fpniUUVDJ39+lfl11sTgIBbA7ndSEJBv0ag0iAFdlL6mhKgIyibl990Cf2goISyp7cKg+mYeFLIMzk4THB0hViuoZJoDV5tMF0gcJunt71AdY/K7i22Kmnlag0uxx0jc1jrc3ZgzF7U5M5bqyug5XNzHL0FD2TbeTgZERYrFODZHZWl4im8vTdLk5+7M/Z83s4jfLO6yY/WzUXaxnm1h8Aaq1omGerqqG19xLx3tUu09/iWpk1OtioN5Csgzw3LDd8NQLdNWzfDwU4kK4TrAax23KaXhUrSEAoyh/5G548z3cZjy3ASv5t4BVpwErZSwK4NhiYOmK2UqYaw/SX9tXS8ch6gatAQRPEMCq5WPVSqs3At5a97aR43J8p0sVI1iHAFYCVgnLSupzVTodA1YGgcBYZdos9JN093dJAk+v32/6/m2I+2sBq/YTWomz71glj3/82tdvJ4z+ob/klcepi8MpyWf7x+2arH38b3zvp37fS3vda/Y9vSb+9S/Hm75AhJ6BM/QMncEd7KLSMFgO4oWji6SamxqG6vpxt5Fc3ewMKVt7qT/+meqRpRGvK71eWFYCcEjhJ1GYkqilvhlC9T+V0vUquPOuCYk0628DqE6bvrbPzfFJPI4bNmiNbdDKwL5at6F48ahPjaSfWSnVbeRrJooNiVC2Y7LY3wpYnT7+1x1nm0FznFZ47F4kLBXxoKkSCgbJ5wtYbE48/jAPn8yzvL7FyMQkVqeTG7fvkTwqMtDbz+hALzOj/XT6zRzub+PxBcirN8Yt9hJ5lY/YpIDrCZHYWuCDsyNMjQ3g9XrI5XJK91XGht2D0x/l4Ys1FjcOWN6MkxU4Wrw7xGzWYsUhvX7+EL/DQsDnZbi/l7MTw0T9Tqoitcsc4vc5DXmX20fV5ODp8hbf33nEbiKNS9gTLhsBl43zM2PMnhmWM6xGzlZJ3/BF+ftv7nHnySJmm1s3x4jfpcmAid0N+mMdOE1NPv3oAyLREMWGiS/vP+f6vadY3SEF+7r9Tsq5jDZ0iVQGs8tDZzRMb9DBzz+6hKN4RPJgn3DPAE2bm6++u8X65h4Dg6NEOnv4+rsfVHNvczk4Oz3O++fOEHQ0aWbiem+U7X7uPN/gh2frynaJBr3Ym1XqxRQWq42jivR+dpVLdvqd/MW1i5greZKHwuASWZzRRJ5OrjiZOLaStvSeay28p4FZjYRtFbgKNB0vF8cTQSlsdKLbimxVqnO9oQwmOX5Jj3opHad1IO3fJYWL3g2v7Elt3EYKt5NC7xU6vcSDC3vK4yWRz3FUKnL76WMWNzbwRTrYPDrCGu2k0jRrhK94WAnoV6nVyJeLmvIYctjx1WtMBP386OwUPU4b9kpBjfsT5TLfbezyxcPHuCNRqhargnE+t4eQw8FwR5hgrcp0dxej0SgOiZMuSUJjRVPuJCWwph5WJ0mNL63HSrI0Ns/TC3H7e4HnxFxeGnWb1YxDGGE0Gfb6sSeOFLBKbW7p9M3qdxLujuGUuOe9OJntA+oCUPR2a1Ry3/kpCuL1lyuph9KL7++pub+AI4NTk+ykkxzmslx87z06B/vZz6UpmEzkGiaKAghK2ppZDPeF/VmnaRawoYFTANFshomOCGTzPL15F4/NwdSZaazVJk++vUE2mcbXFcXX34NzqBtXVweZcoFqNk+vxcXWgzkSC6vKgvPFIjijIY6ospVKcOXDDwh2RYmLrNbU1NRNV8PEoCdI4sUqC7fvQ66oaUbKA2vUVfpp0zSwEha/h0y5pCBidHCAkSsXsPd0siXMiUJGpQTCMOqyuYhIMufOARvP5olv71Cv1XXSN3RuhujZCSo+O/ulrE7uYnYPvXYvc19cZ+/FkjIEHV4XNadVp7w4rLiiEcKjgzi9HmVU+apNdu4+5sWte4gzIXYLJZfID0foi8RYnVtge3kDp89LbHqMqR9fY60mgRIFJiLdlA6OuP75F5ok9sm1jwg6Xdz98jqbi6sKGns7owxfvYilN8K3C08oZbL886s/4cmvv+JgfglTtUaROsG+GN2TI5oymFrbYmNugZA3QPfsjEoC75RT/K/f/Ib9eo3ucBcuSS2VRFZJ4hS2ZKWqgNXZoRGmewdw1Zs4ZA9XbzmjrFVep1L6DaaSMaVtDWmM3VD3fZMkSZlqBlglpuviY2WqY5fE1pbVeBtMb5uqG02Vkf4jrCTD08owSRcWgDzOSAlE2UvZbFpjqGUtMzx/jDhk8QGRdU/WUZvNqUBPG0yTAlP9qbQwNXysXvqS9U7YK+KXoQlCAhQZk175Xo5L9vH9vIk78SpfpV1sEKZm69BgE6NWEVC7JZfWBa/NxmxNso9NbI2hk/YMguwraF/HVSsSyCf4q0vD/GjIiSu/CXkZFHjAESJTNLxA+kemFaz61eff0hXr56Nrn5HKCNP3EQ9FYtOo8eHFSf7800sETTmOdjfUb8XTOcx/+Pwx9+dWqBSO+ODCWQZjHWwuzRN0OfjLP/8pVrM0gSVqzYpKRj2hLuzeTm7de8E3tx6ymxcvOiu1pjC+vFjtbiqVErVKHoe1gbVRxlQpMNbXxY8+PM9YX5BKZpd8cgNrs4rb5qaja5Sqp5f5zTQ3Hy+ztLpFJn2oUsKxHj//7C8+ZjjqwVzNUcxm1KrA5gnz5YMVfvU0zs5RAa+pzFAsgM/a0L2zq8PPmbERZqfOcJTO4+no5v78Kl/eesphvk4iW8RjbTIWNvHxh+/zZDXB1kGKvYMDIn4b//N//3OC1hLPH9xkavIMvnAv3916xJPnK1y8coXhkX4ePlvg/uI+WXGMr+T44Owov/z4Ah5zlWw6ia+jm+e7ef7z9Qe82EpRqYO1Xubc+BDnx/sVNLuxtMX2wQFdXgt/9tEFrkhqYTWDuZwhIF435ZJRS7asFoyBr3FvqP2DhhsdV6atb05awJPr2nheG4g9fkoLYDzZ+V8mLBkD0dd/GYDVm9lduir8iZLA18XanxyN0Qz+sQwpA0cyGCVv2qPfpdD4/Rc/Aax0dCfsE/EErVUVoJEAJAnwkEEg6Tx7d59wuLJO5ihFr3izfniFSFeMvd1dVp8vsre8pvxL8ajsmx7HFQ0pGyi7scfSw6eU0mLfUeDaZ5+pX9RB+oie4QFN613Z2sDmceEK+HD6PBLLprI5reVk8VQFCHpcLovU0R7S+3EWnjzV1L/x/iH6IlFcZhs7G5s8n5snkUzQMJs0AGby8gWOzA0CHR3q93iwukn+IKEpv34Z6l6+QKZaotisEunrIlsssL+/r/VVwOtV2by9Cvdv3lawZ39rR/f5s1PT6k2YOZLBV1nBCZHiScCDHH8idaQ1ngzghH3kioSx+dxUVcZlVnsIkRXm9xO46yb2N7fY29tDEiRi40NExwYxBTy6V5brNYIeHwGzncJugoPnKyS39nQZlnRF2UdNATe4HdTUctB4DUl/dAlI92yZWjLLwe4elVqVgfFRJmdndPAgicabS6sK3lUadQYnxwj3d1MUhj9Niukci/ee0N0Zo3OoH3fAp+dBvK+EjS1eVJLEGuzuJDo6oPWfzWIhc5AkubZN5uCAfOoQm8PB6LkLDIyMkUoesbO+RiERJyVM8nCY2Owl0pFebiUK3D2qslwwkWjYqVidVOqyvshXK/5Xv2+Fl8jfx/dv6z5X+bpRARgPNQAaGWgJ6FUXHyeLBXO9jKuQZKCe5K8vDjFoSeKrJQm4zTRqZR3yCsAjgUOG32QrTOLUevLqvtz+92nTdZckhevht7sIA4Q/vSa0Qw/kP+Vhek9ryFOdUjFnMMQVn2jZo7cALB2cH6cIn6wRCp4pk8qq1jcygNJAl/ZwrC0hlGFCCyQ2+qeTXktP3St1x+vYU+3/e3UdOv7/U4ZIWh+1+632HvGa3uNNmMLrVvl34SfynPaxvQouvfu57XPy5j2knRx9vMO9Qiw6vb+86fyd/n/Tv/nlcNPr76Crb5Le4Wk8oR4q2NQLQBgZaqQsha2RjXFcTBo3hWzEJ4DVCW+2lfKjt5Hh1E+trKCVSQEriYCXBDKDdvenAVbG1OFdJ+S1YJEyqIziU5lkrQveKAxaWGwLsJLrqNa0UqyLDlsAKxt1s0OZRm+TBL76oZ++OAywqq0bPpnwSGMhYFVbjmW3OyhXqhoJK6mEj57OqQzl8nvvq4zo3qNnvFjZl3k4/d0xLs2MMRxzUyscKb3f4gjw6+sPWdtOYrY5CYf8TI/1kt5fw17Nc2FmQo1QC4W8MfXDRDpfpVCzaDG8unPEfqqEyeVTY/JCtaqac7fdjKNWwGluqOY97PcyPT7MxFAPQacJOxUODza1MfH4/dhF5pCt8ujFBnOru5q643fZ6YsGuTg9xFB3iGo+SUE8dNw+bL4IN+EZO/gAACAASURBVJ8s8+3tJyrlC/gChL1O/DaopPeJBb1MT4zT3xNTKVrV4uC7pyv8+rt7NB1+ZXKE7Sa6OoJ0xro0XWT78Ai3205/p5dffvo+zmKKXOoIdyimDLI7D55oGqI09OFojN9d/56NvTjZcpXBgT7OT40wGPXiqWeolAuY3GG+f7zEjfltsuUmHX4PnQE3sYBDPa02Exm29+N4ZHIT9vHzqxew1opkUke6aYr1+u9PWE9NWdsLVqvQffU6b5Md31SUthfcNhNCHqe+MK0mTrT/b/t6V8EqYFjbmrDtq6WLeYt+XJbCxOMmX61Qs5hZ3txgY29XgdbFvT0STTNlk8SxG5uITHgMqYT0ftJo1/E3Ggx5PXwyPclEOKCNoM9mIlWt8uAwxa/vPKDh8VK12TnM5dW8WhhWQ8Eggy4nsz3dDIVD2BoNSuUKxVqNQr1OVSSL2HUNe9PXmzYa3VxkjbBbDdN10cqXirjqNQZ9fpzpLLtP5yns7OFxOgh2RTTxxxsMsre9y9bckppq2nwe/P3d9JyfNICmfFmNUtfuPdEEGkfQp34WyVKBZC6rSTl2r4ejUgFrKMRuoUSxJjMBYeqZFbCSNrhpEbp2A3u1RMhiIma1E19ZZ/nZcwYGhpiaPa8soo17j9lcXNIBhSMSInxmhM7JYcpS3JUrRBo2Vu8+UZq9227XwizQ20nWUmfv6JDZ8+co1apsJg8IRTrwe31QKGHNlFi5/5ikSAQqhlTB5XRQzOfVG0IM30XyZw16yZVKmmBmcbnomRynY3yIatin09+jYl4N+QNY8DfMuAoVSvsJNpeW2dzYUvZm19Qk3okBUuYau9kjLZq7bR66LU4Wr99ga25Bj713eEDTGK1hPyVJfgv5Kdosej+4axDFTuLxPHM3biuwZnbaCI/0asy13+nh0Z37bEp4hctF18Qo5372CUullBbhEZOdnYVl5h8/ZWRkmPNXLlHNF9h6tsDig6c0skU1zx2QZMHzZ1jIJaiUSnwydIanX1zn4PmSyrrsAY8mGPVMjWmjdOPXv2Pt2Qs6fSEGL5wjdPUyjxoF/rfvvmAumaCrsxe3yzCdFRaZNAp1mRRXa5zpG+DyxBkDsJKJ9TGtHWrHgJVCc8rMNPb01s17DFjVsVFV/ySnuaIeRC5TXRM8Zf8WD61jq+JWwXUCWBmgk7wPZUy11h7D3FgAJZHXNMhmU8oSFpNcHUC1mFtiEi51qQBWdrtLafvCdhb/KjVeVzaYyKD/YYCV3LuaRlU1s5+3cOegxldZG+uEqNkianhuakpRXqVpMQp7c8MAy04a/BYwpUxoKZYtBlu6nXIowQW1Et78ET+Z7ObHo16ipiOspTgOs2DlQWomBzVhSNp83HywwNzcMhdmZvno6jV29xN8e+chj1b3ODhKMj4Y48+uXWBYYlOLKUNK4Y3xH3/3RNPxGuUMn3xwkXOTI6T2xGi5yqXZaQq5JNlcEofProODusXD+k6Gr757zHNpUGtlekfGsDlDJI4K5AplypUSDluDaNirfovp+D4uq4nLZye4NDNEyN2klNqklDlksKcfk9VHuuHjIGdlZb/A0xer7O1uYqfIp5dHuHZhFK9ZGIMZ6tUGXl8Ii93HF3cX+U/3N0hXTQx2BvhwdoyhDjfmUgqfHbo7I9RqTeomB+6OXm48esEXPzxkL1VGDPN7I37+8qNJzowN8c3dFzxbXGdrZ5tI0Mm/+u/+jICjRnx7jd6efuJHZW7ffayf4Ucfvkdfp4/1vQRfPdxkK54lm0oyPdzDT9+fpjvgwFSVhOQgz7ZSfHHzKUu7GWwOFz1hHx9dOstEb4TNvT1+c/cZO/E4MZ+Nn3wwy6WJXmzVjDLh3Ha5To2dRRKH20x82TPlj0GKNUCok683gTjtWrUt/Wk94xVA6iXwR324Xw8HGf9r/M63AUbv2v/fWjy8E/BqSX7fYqnxtqZJl6pW0MwfA1gZzzesDo7ZKa3B37HXjwJWZgUtxG/PYTa8NmulskruEk9fkJGkv1xemTkTF2bVtHtve4eNpRXSuwcKknQM9dE/PY4j5FcwRYZSa3PPKWRzCipc/fiaJt0d5TKatruflFTrLXqHB3H6vQpmCdAkoI6AKcbaJw28GYvsG2IfWq4pu2p9cVnZukN9/URCIT3m+O4eG6trKg2UzzQUDtM7MYqtJ4q/o4PCYYrd1TWy8SSZZBKny8n49CT+zg7SlQImh1Wl8el0mt6uLpUMW2oNqodZludfKEO/UCjocH1iYkKH32LZIY+Xa9Dv9xONRvWY4/E42XxOA4HMHje+WJRAV1TfpyR+ikz8aGuX1PYefotDj7lYKeEM+YmM9OHri1F1WCg0qjoM9zvcuMpNBawkJTAdPzRkZh4Xg7NnaHocNNx2ZVYpS0PTFcFRabD38DnVVI6joyNMdiv946MMjA5TrJTZ3toitRfXIZywdIfGR4n092i9I+qVlBjI78bp7Ixp6IzYEogvqQJWO3Eq2TzZbFYl/uIZFuyMqIVHLpkis7VPLpmgXM4pq2vgzCydPf0kDhLsb2xQy6YoFaS/8NBz/jKFrmHuJkvcOiiwmG9y2LBTszup1EqtPVvYA8baYezjckEYyonWBt+iWBn7VjvVVhQGAtbYmuIb2zCSby1mzLUK3mKCcVOKv5ztZcCSwl07wu+xURfASuxjpF5XwOoErHob6PEqYKWhQy3Aqg3Ga2XQBqzaa2drKKX7sPFmjK65BVhpuFvLsETZrKcY19qdiG+WnId2T69G72J7IMnixiCs3R+dBqHkmF714Dq93mkPcJom8JoUv7cCVq8wpP7LBKze3Du1e80/BJ/RT/Ut56/9uShg5fIEifVO0DM0pdG/AsSImbcCKi15j0zHW1f+KYbVq4BV+6J4M2BllhJX/ZkM/4u2LvvVRly301fYDa/bHI8R0NYPXz0572JYteYprbL7BJA7DVhJao4AVlK6F+sWstU2YGUk/bxNEvjqBXv6+AxzZKMIbrNctPlvTcO1xFE0GfW+cXl8HBwe8Wx+AV8wzLVPP6VQKbG0tsWtB/NsbO7SEfBxaWacsyOdKrmLHxzgDXby+XcPWVjdweHyMjYyyNXL02ogXs6kiEVClIp50ukjguGgsrLiR1m291PcuPeM/VSBhs1LZ+8gTatdk8oKxRIBn5OY36nT9qPDJLlUkq5IkAvT45wZ6aMn4ucovqOAlUnQeIuDQsPGfrrM8naCXUnhKOWYGR/kwtQIHnuDzOGu+ka5fEEsriBzq/t8cf0WDbOD/t4+Rvq6GO/vVk8VeV1Z8CQ5rFzK4wp28GBlj7+/fpu6xUVHMETIbtLCvbe/n5t372lSoIBbwz0h/uzaZcKWhsqU6hYna9t7PHu+SCjcwblz53D7/MwvrXH30VM2xXQ64Fez+rOjfSphqFaKWL0hvrn7jLuLewp4BdwOJof7mB0fIBgKqCH73YdPNBmqPxbmJx+cw21pauNeKpewiMnjawrW9rXesmh5Iyj7toQhLZRbE4I2Jbe9MLTZEKeBrHcVn6/7ucEtaG0iLWPH9uMUeBIdvd1GUYo9n5d0ocCR+BhZLDzf3OTB2gbZmhj0C1vRomCS3ePWyaIAqNZ6lYAJuqxWPhwb4fLwAGIZbKkWVUq2kCvxdzfvkBOwxunW32U1W7HXq/R5vcxEOrg40E+fzyeZyZqAVa43yNVqlOpyGGLP/ocBVq8WxYZNl9yfdcP7slLG1ajRI3KdTJ6DF4tsP3+B3+Mm2t/N2PQZwp2d7G3tsHj/KfHdfX2f/t4YA5emsbqd1HNF9hfX2Hw4R0ASZUJ+Ji+c09QgNYq3WtmJH2jsdXBggJLXT7baUIaamCoLiKaBDZampmxZCjkGAn7s2TyL9x6pr8b5cxcZnZrWNBsB1Obu3edA7kWnnY7JIXqnxzVqWgoSV7nBizsP2V9YxetyMzg5Su/YEHgcHGWz2MVQf2+PvXRSgZ1IR5iEFJvr22pS3uHy4LU7iMVieNxu9vf3dJopE2E1qe3tolSvsr+zx85BHJvPR0xkFRMj+HpjpAo5TUkVA9a0mC2Xa4QdLoqZDGvbO4RGRgmMDGLpChMv50jms7gtNgWsok0rqzfuqixPZAnD0xP0np3AGesgWS9TtZpJ5vIKzPmwELU4OHg0z/ytu8ru80WCDMxOqvdVrVDhxtffsrOyiUlitkcGmP3kKlkJC7VYqOwdMnfvgcqUP7j6IcOT4yR29zXm+v63N7SwlSI4NNLPxNUr1Dq8WiQFy01e/HCH+OKK8vxC3Z0ajd41Maxgz63Pv2b16XOdnndPTRK5eoVENMB/eHCL60sLlORad3vwen0qWbGKtFcAwUqN6YEhLo6O4RSfQwF+2kCy0PL1phVpi8hJW4DVMUtT9qM2w+r3ASsnNQVd5K6pKeWjVUaeAo4MhpUBWBkeFq22UB6j8kQDsBImUz6f0cFYG7BS/1izWcMXBLQSX0UBrESmJcxeYavIhFej3S3mtwJWcs9Ks9FmWMlnpczYU4DV3YMqX2cMwKpqi9CUQVRDHFeqglTpciaAlbxjtUowqB2tUZP8LfLAFuNBgT91bcfWqODIHHIh5uGzER8zUTu+RppmMafrjsMbxhnqYn5lh+u3nlAo1vjxtWtcOHeenb097j59zs1ny6xtb9Pht/PJ5SkujkR1ICISfjFd//d/+z0bB0dYTWU+fv8i165cULBK2Hthn5snj+6K6wxD44NEurvZPRRPyqfcebBEtWGhbqpw7bMfYXeFeTK3xF48qaBhT1eYc2cnSR7ssrGyRGJvV1OI3zs3ztRoNz5HlXopSzQYYWc/zeJ2hiJeqpYACysbxA926Il4+MufXmFIhmcqIczjsLnwBaIUKyZ+e/Mpf3dvkRI2JgZi/OTDC5wZiGAqp6nl07gk4bZcxROI0HQEuH77Md/dmyOerWBzh7h4doL/6rNzuB02/vZ3t3k0v6zJxt1RH//yv/4psaBDGWLCxvvhzmMePnnO1PRZrl29gtfRIF2s8qubCzxf3ycZP6C7w8f7U4PMDHcbTG6rk5vPVrnxeJH1gwxuj49zE0P89KPLhBxw//ETvrj3XJnbMb+DT6/McGmyH7e5TKOYwa7sPONLpOjtdktZg8Im1AvrZTbBaU+ql4Gk1wNW7Qbc2IFf+XoDYKWPa93/bxu2tuuHP6YuOK4B3sHQeqvi8Z2SyDczq97UKJ5+L7rutb389JycRNef1GQt2bMMkCUcRprbJmRTKTUEzy6uU06mqFaqdPZ00Ts+gtPjZn9vj931TR1AlStl3eP7BCAKGIOF/E6cg/VNBTjEEuLM1BQO8fUUdiNNlRFmCnkuvn9FwSrxxZJ6SoYjOuCU9VSJBOAWL858icPtPeKbu+qJJZ6NnZ2dur4Lo0uM3bOptIFhVMWaxYIrHCAw0o8/IjYeOfY3tyln85TyeR2mdvX14A5JfVEiVy2xvber/cjU1BkdQKUODskfJEmJV5dVPIAs9Pf309vby87WtjKEBAiStTwsyeTd3fq6+wcHmtQrKdbZSgVPR1CBIJEcWiV45vCI/dV1ktt7eMw23f/Ff0qGfr6eTiwBDwVTnVzFYC/aZdwp/lV7hyofLGVyWG1WldZLEmHDZaPhsBprd6ufFb8qc7HK7rNF9ceS/UAknd3DAwSjHaQzGQUd1UBdBkHNJj2D/YS6Y5TrVQXiEnv7SPaEJJ8Hejr1M5LPM3WQIB9PUsmJz1dFmVe+rgiegF/PhRxfIXFESfzzpEZzOugcHMUT7CC+n+BwbxdbpaSvWbPaiE1foNA5yL3DEt/vZnierrUAK2EnVVqMXsMH+Vid0ZZEtCxn9Gd6458QM/T+VoBIJIHGHqmAlTDQ6mU8hTizrhJ/fqaTXlMSbyOD12OlUS0rqCTXgkrnW716G7h6HfDQ7jvaoIz25S8BVifp1tr3K5huHK/2KloztEqNll5PiDBCGngbYHVyLCeeVO1kQrHzMQArAe1aXcypGuYfAau3jTKMTeTYHuoNm8SfyrBq/9oTwOovBpsOV4BwbJj+kRkCnYNgdauXgVGStWIvj5s6g2ZnNMqnAKtjvWDrJVreV6cZVlKcGgwrAasMhtX/34CVMYHS2elJAXqKYaWFs5pSCyYtDCuLTvcKdfEfshsMq7fQXF5H3zu+OQxb8mPAyrgEWoCVeoA1sVplSmdWDyvxFZlfWGJxeY1wtJMzZ2dxuN0kswXuP13kxcISdrP4LIQ4MxBlbLAXt9OJ1eHht9fvMLe4hsvlYXRogGtXzmmKTb1SIZs+YmlpQX1rxifG6YhGWdvYUWr/8sYeJfFn6RlkeHyKbKnM0/l5TT7pCPoYG+wi7PcoYLUwP0chm2Kwp5NzU6OMDnQT9Dg01SuVzrC0vs12IkPV7KRmcRtSy3yKC1NjTIz0qtlpNrWv79nlDdGwuNg5zPOrL65r+tXo0DBTY8OcnxrDaaqRFB+dqjQ1FdmF8YajPNtI8Pl3dyg1rHR2dDDeG+Xy+Vn8gSBffH2dO4+fYrWaGegK8t7ZCSZ7Y8o8EAP7R0/nWdvcYnhkhHPnzmKx2TUC/POvv2NhdVOTiUTyNz3Sz/mxPjxOm5qYSzLhk/UElbpZE6VmJ0e4fHYct9vFb7+9xa37D3G7HHRHgly7NENX2K+3TzIpwfQCDLcXhjZydRrBapmxG9vCS8CVoak2rt83fb0KWL1uYf5jC9JXX9W4dk9KZ6OXldQxyJdK2N1ujfYVdp4k+m3GE9xdXGQ/nTG8nZpNkvmcMoik2EgcxgmKubbJRKjZ4OLQAJ/MnCEsMcj5NHWrldVihV/dusNuvkhTZKdWu64ppmKRmNPOuVgnl4cH6RV2QaGgd7mESqTFoFoAK0n8eoss4tWJUXvjPSnIhRliwiHSNRqIX1RQpFC7++zMvyC1uY3LbsMXDdE/Oky0q0sLvLUnL7TgkeLW39PJ4KUZfB0it8mx/uwFG4/m8YoJvdvJ4OQ4nkiHsqdE0riyvk6xWWPg7CzNSCeZmvjUiPRHVutWAWJt4jKDt1EjbDKRWlln9fFThDAyNCTpemFqItcqldlaWiKfymoh7O6OEB3ux9kZItrZSTWTZ+nxM7YXVrBbLMT6e3Tq6wh4tZlMxY84OExqUuCM3DNmEy+ePCO3f0gxmSbk9hCLROjr71dgdmlpUQtBkSX6Q0GGZ6fUayK+s8/c3DzJXA5frJPo2BCh3m4tpkWGkdjYYu72XXK7+3SHwkQCQUpmE93nZzFHw+QdZg6yaUrViiYLRk0OvMU6Cz/cYnd5RdlckYEeembG1ez1sFogXSopIOI0W4mIBDlfZu32A9aePMNpt9PRHaVveozRMxMc7Se4df0G6YNDZR67uyKMXZjF2x2hXqtp4tPik2e6Rlx8/zLRvh7y2SzWUo1713/Q8yEs2abXQf/sFMGRfrw+H7mdA3bE0F3ALdAprCQZSsx1Lpvj2a177K6ua6Pk7e0m9uEVgpfP89XWOn9z9xbbhYImbooBtkzVXRarRmL7TRYujk0w0hHFJbLctiSwBVqpvXkTNQ2XAYkyrE4BVlLgSmMmfL3TDCunGK+/JAk0AKv2cKk9IDJAJ5Oy14xC1oiD1/2wPfU11dXbslDI6s+lsRKmVRuwkuu5VCqrybrD4Vazchl8qLxKwgLE9FXT797MsGoDVvq6IlVsAVYiCRSG1V7OjABW36StbJgMwEoGdqamYV9gSPxMmDUdQkIyWsSU1qRe14GGSF1FYiA1gvgJGqCVyCqsuRQ9lgpX+7x8dqaHPm+DytGBmIDg8oapO8Ncv/2Em/ee4nR6uHz+LL1dMY6OUqzvx3m0ss1hJo3L2mS0J8yFsS5mx4dxON1s7qf5v35zg0ypis1S48zogJqCuyVJVFJoKyW+/eYLlb9dfO+8Gpo/nl/iwdNl9uIlwh2dRKNe3v/gQzL5Oj/cfkD8MKVN1chQL59c+4B06pDlhRcsPn9OrZxTj8nJ0R7OjHTTHQ1hwcrC0ibf3nlGMt9U6V06V1B25+XzE3xwfoSAs0E5m8DcqGO3e7BY3ezGs/z2hwc82T4iX6trAMu1yzOcHe3B1ixRK2TUL0hqHrcvzEG6xDc3HjC3vK0+ot5QjGvvX+Sj2QEFm/7+67us7ySRVNyOgIe//vlVRns7sFHXc/n193fY2o3z4UdXef/KBankyJVr/N23T1naipPNZPA7bYx1B7g8NcpIb6eCsb+7+ZCFzQN2j/J4PB6unJ3gsw8vYiql+fb7mzxZT5LKFon6HXx4YZILk4OE3GbM9RI2s4ClwqE25KI6BG0xpWWdNLb006y9YySpZTR3emc/AaxO6sc3eFydKh9eZVidgFVGfW/0hC9NzF4qB97GcDJ2+rc3Ne9iaL2rJXrX81/dj18dKr3KkH4ZsDoBEU+faa2oWs2y8XzD0EaG9iJXa1ZrZFIp8geHNA/T1HPiw9fAFwqq/Eu8FdNHRyqt85pt5MTHKeQnOtirnkalQpFKPEX+KKXSvkq1ogxZ+axkD6426qSzGQVphseF/ehQIEdqRQGs2sw8oYfJqiTDH9lftpdWySZSGo7i9njw+QMUKxUD/C+X1SJDTL9FQiiDFUnPCw71EuqM0KzUyB6lMEsNUavpawiAU6hX1Lai3KyRlcRUr5fR0VGVg4vMsFmqGnJ/i0XZQ329fboHrq+tKXgjf+Qc+gMBurq6sDvsHKVSCvgI+14sI7DbcIcDhDujauIuKcLCbCqnM2pi7nY5VU4o9ZH4UdXsFgrNmsoBRQJvFnmmMENTWUpHGX1/4olkcdqJDPSq6XpTUgpbe5AAjzXxhSyUyO4d0igJ6CMqEB++SFjrEWGA5Y7SyiKT3ydre7AjrMcptimZVJpMOqUG8R6fV2Wb8rkL80oYYVI36XGYzNjdThx+r2HkLvVvsWz8vFTE6bDQsJhxhTuxu3xkxGg+lcYpxiyyNtgdOHqGSLjC3N7P8cNOlsVcg2RTrFksYJGdXHp0dZo9JVtvjZIV3GkNeI49nAyY2ugeDD+mY8BKwkzMJiy1Mt5CnA86THw2HKBHAKtmDo/bcgxYaQHRGoi/pBx63X58SkLXVnf8HmDVuu8MwKpNCJMBl5FIbCihDBzLALFq1IT911rJ2nql0wyr9vphKIdliGbRXkOUR7K3CGAla/BpL87XrSFtMO70+vGHMKxOAy4vrT1tttepBfC/RIbViX3N67vIP5RQdHodf9Oeo8OZf/MXA02LzUMoOkjv0DSRnlHMDuEwCNR0ohG3tJg+eh21ACu97NuSwHa6xjGYZbwVib00JIGVliSwcgxYyaZdlwXnFCX4VYbUuzbMP/SEvEkS2AasTE0DQDveuFpmsseAla4JBsMqVzGRr1sUsBLj7bcxNN52fFqsaJLaifOlUQ+fSALtVqsW8iILFEbSnXsP2U8k8QdCagoukfYmq4t4OsehbDgiozLV6evwcXZylMmxcaoNE1/fuMvy+qayT7wuJ6N9MXzC6GjWODyMk4jvEekIcfbsjH5wDx8/ZXF5Hbs7gN3lZ2jsDP3Do+wfHnL3/n2OjpJ0hAPEOvxMTY7p8c0/e8bKwgtMkqjRFaG/O6p0/WgkrI327XsPufv4uRacwc4+QqGQso4mhvuIhn0Us0eUixncLhcWu5tq08LTF2v8cOs+lWqd7q4YAz0xzk2NEfI6OEzEleEm0x3x5ZJr9sHCOt/ffaJJjh3BIGeliD87rXIS8aN6In42VjOxsJfxgS7ePzuNqdFgJ3HIwyfPtFCYmZlWwEo8ptL5Er/98rpGdst7tDQadHf4uTQ1Sn93J4Vyme/vPeL5ZlJ4P/jdTgWszk4M6ZTq829v8mJlDZ/Ph0vYXtPjTI4MEvD5iR8KYPWqaeirxePJv098rNqMIGnUXjGxeGXdeJXS+iaJ258EWil+3RYZtFdg42/ZIGS/KZcrx5I/2TAcLhepYpHdTIaEGKbTJJXPsbC+RlHkdS4n6Wxa5XQuxDzdxHRPF5+em6Ev6KNRzKpx5065yu/uP2Rua4+8yYrZ69cNyFKtEHM4OBuLcGVkiG6Pm0ZR6NMWStUmmbJEEzvUpPptRfNLjMhX9OTtclfWOFktbaYmXptZAYLs5ha7LxawlQWgx5CXdXUSjkYp5gocLG9qmox8/u7/l7337LUky67E1o24ce3zJr0tb9pVG5IYjQRpWhwRwgwGEiBB0BcBMyMKkPSz9EHQR32WRJAjDkmQ3c12VdVVlZVlOv3z10fEjSustfeJiHfzmeqiQ1Pzql9n5nvXxYlztll77bW313HtnVfVSsCqHMEhUtu7SUtjlslMm7vwKlknFB9d39nB27/zOxi0uzhOc8xmmYtTcwqVaQP1owaudNo4+eJLfP7XP8PgyTOs9VeRtDoSO2cVcjGdYD6aYDVuifqecurQ5io2716XlsOTXz/C48+/xMHTZwp4eSbYssCgLiWbDYnAyP7WBl5783Ulfh/+4pdqTyAraJFluHXrJq5cv4bDk2P86le/kt4HxzuTXXjnnTewub2F2WCMTz96gOfP91BwquH2BnqbG3jrm++i225jenSMT37xPh4/+FT6Upxw2dvewv3f+wEGzQgvJkPsnRwrsNzprWItAxqHAzz8yc8w3N/XQALqWGy+cgs3334N42ghhhirzfwsZIKNn+7hi5/8XFOJOC68s9bH1dfu4Mad29h7/Awf//JDLCaZ2IHxal+gEivD1OogK+54b0+sMYJ6a1e3FbgfPn6Gj/7652jOOM21g2E+Q5vB+d2b2L5yBYP9QwnExtNUWmdsi7h6+6YCXAb1n/zsF5hPZmKSFv0etr/5Lm787g/wF08f4X/7o/8Hj+cZplGMDsHNAujHCVrZHBtRE9997Q28unsVHQI7hTyNYtc5KfKawAckSsN4Akw7ypjF7tfph4q8Blhl3hJYuIYVwWcDpcM5KZmbnl9XaHEj5gAAIABJREFU/tt1MPn6ZIGpPdECzul0JHArAFb8PAYssXWPCRf9X1f7loCVhAaoic792G5dCFgpQagxrKQdVGsJNMAqxZ8cx/gCG0hbuwKsBFZxTbwwxylKAh4EYPm8Ga8VaBLTwiYLaVqonkcB+RytdIL2cB/f3Orgn3/rFXzzeh/RYA/Z4FgMnr/4xUP8+Jef4tHzQ2xvb+PaFrl+hdryZosIBxkHnSQCv+bjQ1xfTfB73/s2dnev4YvHe/izn36Egi0OyNDvxNhcW1XRinYkm06wv/cUP/id9/DmO6/jVw8IVv2KuR3m6EtD8ne/9zauXtnFg8+e4ic/fR8TDhbIM2xvr+EH338Pd27dwoNPPsaDTz7B4f4LNIopNtfaeOeN23jnjdfQbvXx6PEe/vhPf4TPHr3A2uYVdPs93Ll1Ff/0d7+DTjxFO8owT0eK89iCPZ0BXz4+wF/89AM8n+ZqCd5ebePbb7+Kt+7fkFh5o5iJvCoAvtnFp18+w1/99Qc4HGZIF020u2t4963X8L23b+Hhpw/wZ3/9AJM8ltYopyL+4Juv4s17NzA42sPjx0/w8cNHWERNvP2Nd/Hu26+h3cxxdDLCv/vxx3hxbMxbsgY3Wgu8ff8mXuEo+vkcf/bTD3EwznAynaPTaePd127jvXdfQzo8wF/9+GfYH8UYTWhDGpqQ/PrtK9hcaSGJ2EVg4IINj69a7wjcKp4um+krH29ASa1wVS+m+HPqPunMlr+akPqp5KuOh1n562Ln9xsynM6KIS6L3y8ut/1mGlrnMTvOjW3KITfVI8pE2aMCtgNacmxi6wSsCHiwBXB2MsAqOwfIwCkKTetjiz9bCmaTidhK662u2uPI8FnZ3cKi1RTDqjGcoqAmFnVMc7a2zZGRXd5uS8x6lqXY2d0FNUcJ4rDgopYt17DSrePvmtQfWmD/iyd4+vBLFaS2trYlwRG1Wpg7A5UaXOSIdsTwGahF8GhwjOuv3FErP6+NelOMpflFUAZJjBmHPjWNWUpApt3tCLjNsxx7z5+hRS1bxine7r29uaXnU+uKNlz2l7IQSYLVtVUBSQR1qF9JX8OYeppz9G4swIgtgdSBov3ioJZ8TFCnrbUlAJU3G8giai2RSc6BU4UKNSDDfJpiMcuMRcX3TmINVqFsw0JtHmSkNVSDmE9TMaca+UL3k2AbYxo+lrGotNeyOSJKLaRk+TYlv8J4jL/n5MAin6OVNNFsNRGxcEJOLtsHGevm1CC2k0xWPD87hyzxa57ZZy14T5oNAXcL6lC2OeyDNLo5WpQkcMBqlPTx6SzGXz0d4Ed7M/w6b+M4XhGjHjH9FJNTj0Y5RCj4cEMBHLCij/LzHo69T/qlHA41rLiWLGrQ51G2ZGX0Av/s7ip+93oHV4oXWI8m6HapNzuzuJ4TAP3onMWuEsBwhqbVVwGs6kCPnWv7Di1/mg7IQS357FLAymINFs2sFZCDnbg31RLIwVkOWAXA6G8TsAqFvACiBfykBMBC8c5t7W+bhtXfP2D1B7cWiNpY376DW/ffxe6t15H0OEje5tTp5kmctQaqiM4c0jyZAA/s/ISG4lHomCk4SY5TdsiwmtVE183g/MMCVsYgE9cpAFb6i2tLEe218hgKAVaRAVZ5JMCKbW5MBc77Cpv/PMBMIzTrgJ2HKwLQ+MqNBrqdjiirv3z/Q7UDMmjf3NrBvCDjIkerS22KpmnY5BkGh/uapHZjdxvvvvM2Wp0uPnjwEPuHpKDGSMcjsS86rNqwm2HBqvYCd2/fxJ07t0Tl/fBXH+HweIhOdxX99S3cvH0fG9s7eLa3hw8+/EC92asrXSzmE7z3nW/hxo1baj98+OATHFNQPF5gY6WLe7dv4P69uwJsPnrwEH/x45/j6d4J+uvbCtC//943sMMpIY0Co5MjLIoM7TaNCAUmm/h//+wv8fjpCxmafq+DtX4Hb7x6F3c5dWOe4+BoKAfaajZweDKSnscnnz+WQP7aygo2OzG+8dabqs7//INfaVJgNs+w2k3EePruO29p4tiXT57iwcPPJHD76qv38cbrr2BlbQ0noyl+/LNfSiSeLSkUyKTLYlvivdvXxQb7xUcP8PDZiYDB9X4Hr965gVduXVGg8e9//DM8OzhSBW08OMYbd2/gDTJtdnZxMhhKzPFM4VM/XoaR2IGyPXSaZWWA1fmQy/L+q1cKAuX164JVOiOhEunO0T5pAK8s4NT0DSaZmmhJt25MB7bmcUpgykphq4UXR0f46Ucf4tnRIVqsSHU7ePrkkVrttlsJ7m9v4nuv3cer13aRFBmSXgdHiwb+7IMP8Rfvf4ynoykaqxuavtfhVLVuG+9e38V379/FVU7bUaWsKRDyeFqgt7ahSXVfBbBadmLhrnASI7PnImc1rRBguc5zxQrckyfoMHdFgXmzgfZKX4FkztHHT/eRjid2a7sJ2lc3BJAw4KKexOJkjG7S1phlTtdhSyXb/Qhakpm4trmJG6+9hseTKQZiGTKMUglRQQSr+70GsJ0k+OLnv8ATtia2Orh96xYi7uMIqloOT47QKoCNZgcnB4d48vQpjmcjdHY38I3vv4fJbILRaISGWi353rkF8A0uZ4ZOl0yrFP3NNVy9fk2BPBlU1KjitEYG8rtXd1Wt3TvYx69ZleXEwKSNdDFHe3sN21d20VnEON47xGgwQsYKKHUU2glu3b2j4JET84YHBzh6/gLZdIrVlT5Wd7eRXNnFfpZibzzAcDZFu9XGeruHXjpH42SExclI9q4RN6SHhdUOdu7exrSxEPBnbR6RnjM7PMbs6R7aDGjnuTTF+Pm4Tvxsw4NjtEJA2OtIBHbtCqec7mPy/EDEmla/g0Y3QWvTRmgP9w8FWq01u9ha35SWGyvbve0N3UOxAcm2YdDkk8PYWkBAiRXcw6fPsbGyik6ngxEr8DtbKHZ38ScffYT/40/+GKP1NYwIdCUttBpN9KIE0WSK/hx477XX8a17r6DN8dFqHzHAiieQbSf8B+fdmafjPfWqbA2w4rSgJjWsohm6DQJWGdpsCXTRdbIiCVgta0CYEKpZFgvWCiUFsj8qzBYoFhmy2QhpOpFODAErsWWViDW1Nnk21+tzOiABq4jJUYPBsgFRlzGslDAx6TqDYUU//nQU4UfPZvh3xxG+xAZmrV3kESd5+WhsCW2SYeUcbAFWxiTVGHC1mJBhZaF7wZUlaEXACnNoJtjRHm63Fvgnr1zD9+9uYTeeYTGghlmK//3//L/w/GiCta0dvHLvHnrNBbLJEEmLSU4XB+kC7f4KZuMTPPzVL4DxEb7/nW/i3r1X1ba/d8xhLAmiaI55NlXFWxqYzpTod1t46+3XsLG1hr/++c/w6Pk+rly7g0XUly/77jdeVUvzZ188xbMXh0g6PUwmrFrP8cr9u7h//54Anxcv9pBlM8yzCWcr4erOKu7cvIlFEWOWLvCrjz/D518+Qae/gs3NDdy+eQVvv3EXj7/8SOATAX22dhZFgrxIcDLM8OXTPcyiWDammwA3rmziGnWzqIm5yMTWbMRM1tt4+uIIj58dIk5WNOyGmlA7m2t45dYGvvzyS3z5goNRNtBg3DCb4MZ2H3dv7GoC8bPnLzT1uNNfxdrGGq5e2UK3tRDz6vlhqiFDERMXCv+nY1xd7+HK5qp81cOn+8jjNmZk0UUNXN1eVWvkbHyML798iqi9Y9ObF5lE1rfXOui1CQXZxCraYztdlZc2wMoAo8Dtr/vgU6BVjb2/7P+1E32QwrIPL8tG9SKLO63wuxDuns+vumxK4d/s91VPw/kRyFdhWJ1auzN0UM5/9cBerxUFA2vM2aZBcF1xDCeg0tZ5Wx01rVa6jIGZOJOuTUYMWS+RfFwjm2uYB2N3FoIa3ZaYPgQskqyQTZ5pKIUB/ixwErAioDOdzQTwjMZj2UKVFBhn8GyzmM5iP6fjcYhIluP48QsM9o+w2lnB9vYO4k5HQBOHwtDe8zMm/Pxshx4McLy/j8HJMXavX0Wv39PmJLBExhftJdvXyejmhEKCZRnbt/o9aWflBLMA2Qm2D3cI9NhmxAoHSiygoRYs2HD9yLJSa7iDZymHaUQNNONEhRYCwySoEjDifpYWI9dIzFbTKKZuF/W7skWBebTQZ+Lrkd0sW0zgigOGNIiIeqgUCowwK3IBbXy+2srobyl3QzCM79Fqqb06Yf5EoG4xF4uN75kQMJqkAq6o9UoQj/kS43q2wvFnjIfkU336nYAusvEoZM7CFtnHbIlvBiCJ4SJttQEu0mHKMhBOTDp9tFmYiThoxlrN2cHxfDLHx4McP92b4BfHwH5zHaP2BqaacL8EWCkXrbUPh/yd6+K5hObP+7RgcH24VHMOFqM+Gj8v0ExHWBk/x7948yq+vQXszPew3pyh04mQZ1O1mrLAyZjwLHbVWXlvAG1+E8CqOv81a8E9QJCX7NWCSIVl0CFrf5lh5Rws3QtOGm4KtGJcQRLKMmBVtzkBdPu6DKsw5KXOngryLCqecfKof/0HhpV5prNyrbBGjX/7BzcWBVpY2biBW/e/gWt335K2Qt6wcfMVYBV6YHl/64BVEF0P5cbQexoYVjyTVAVm2xYBq8CwsimCPOD/cICVBc6agBhaqxwyNkTW028aOYZcEacExhLXZltgHrVRROwtvxywqgAHW3qjPZ4+auVNUQXXWBsMQDfW1yVo+MGHH0mj4cq167h+45aS13Vq89CYE5hXC8UU+8+eYe/RI4yPjvDd776HO/fuqYo5mU3RaXeQMSBNMyUIwyyT0WaARUBoc31V78UWPgI0rLi2un30V9YE+owmY1X+03Sm6sB0eoJbN29gY30TaZphMh5jPBxiPptqJDrt9NbGhqjEk1mKx0/3sHdIDaO2JofcunlFE9Ym4xGmk7GYDRGR76iptocnT1+U1HUCVNxDG+sr2Fzry1lO0lzJXId03DTFwWCGEaPTuIVOkiA9OcDtG9fRiJvYOzzBKDPhbVakV7tt3Nzd0fseHB+Luh03G+h2O1hbpS7MihgEB8dDDGcElhhsZCioSdBNsLOxhm6nhaPBGHus/OYL9Nqx2iDX+220Wgl+vXeE4/FU0+/2XjxTsMtEnppk42mKk9HonEk9vvdChUR7xjdnveqqitsFkIuA5qXfnzGG9Lyg7uIKaR08K6WXbX/7ezIoaCUWFAis4jQ7iRmaWDLp0AwsCFiNsxxfPHuKJ4f7EmqnpsGnDz7B6PgQO70utjst3FpfxSvXd7HCymI7waTZxMdPnuHP3/8In+0dY9FfE6DbXBRYi4Fv3rqGb927jSu9LpDlJAnhyfNDDNIFdq7dsGT2/Ij2VG/7sjGVg2TSrylCqQQoV7ptbK700GXAMZ1hhdWciJp3ORZxA0m7o3agxXAmsVQGqbOowKxNAfdYiWacFeg3YlVzGaAxPGSwpsoQIgFFBK3QauHJ8QkmnPqoYIOAlTFmyPbqNoCNuIkXDx9i/OIFrm1t49ad22j2usjiSFphDJhZRewvYoz2DzX++sneM0zjOe699Ro2rmwrkCUg0m5x6lVqbV5RQ/aGYONoamOeeQ41BY4aGcrQLE1jOwMrkLQ/FJmVcG3UxCRPMY4LaXe0WFlM52jFbPmCqo4UmWVgqgo1A3tqFnGU92yGZhKjs7KCF4OhbNiA69+MJEbdofbWoiGwcLvbw2Q4QNJuYTgbYzzPEXc7GDGJ4N+ZQKQZtlbX0cwplF2ojZHTWbNGgbTJ9tUWsvEM7SjR+GexMVZXMJqnSPodiae380LVZlZ+CU6i39J18zqjjNMam+h3ekoA2PLBZKDBccpscSMDytNXTiriFM9pOsOI13Z0hI3VVVXWT9IUx40In58M8FcPPsWPv/w10p1tHM/tvVtkz1KMe5ZhtRHjB2+9jTeu30Sbr6/2PvPRJZ+Krbm0tSZdXiuW1RhWCyY6GVoUXVc7YGai62cAVgEAV5AXKqLllB7zs0xgAmA1L1IBVlk2VdKmYkpKtsLcKqD6uOYjI6590kaz3RHjii2BPLs8Pxe1BNYBq5enBEZ4PFjgR89n+NMjAlbrYlhl1LXjdGNVsryNS6LZYQogM1YDhgVK8BxTvJY/JmDFyZwNa9Vg0hONh1hLJ3h1rYXv3drAW7td9PMjTAdH+JM//UtpSd179XW8+dqraLFUWGTyK6x2749TZkiYjIf49KP3Mdh7hFfu3sbtO/cxnXH61oqSzIjZyGKuIo4xvnj8+O9M7eitTlOAMcP7rZ3rSNMIWTrFKsXNFnOB+ASB+HpMLlm53tzgzFNgTMZDnov9wOnOjBWoz0RmxWjMCaldjNheMxwJQOz1Oui0Gvre33ssrUfajlaL8F0bUbOHKO5q6l6bbA0K9y4yFbmiRSpQjOw0iV0jQtLuYZoukOUNtNp9oMHpVMYibcUzjKcTZFEfcWtFMQsnU7cbVpSaTUZid7P1I263ZcsYkyRRjtlkil53A3Gzi0UjkR1opBP04gY6MUHWBia8r62+Ekcmpu2EEzAXWrssX6CZrAskIxORzHIOEWg1bV/wurQ3HbAyvMj4+KElsAKsTsNGAbQKcWI9fgzAlZ3mZYb2aWdWZ2CFzr/TgJW3BV7gAy/61WWA0kXxg+nUVMyzs97n4imDIY4+W7B32V8vv778dx0QLAOBSqahLOoJhGgYHCC2qk16LMii4x1mMY6FAB/Wxt83WcAg0CmloUK/YwGKZ7PJvUPQhwVQ6i3FBOVN/Jk+WXmRTzUNrFCCI/yizePnImDV7DQFfpDNtUgLrHJYEdv+CLjFkXysfDDDC30QTsTM1I6Ws8BDMGdR6IywnZ6+iV0DszxTTMbvTq8vf9xhDEUAivIOZILlKfKcbBtzHQRw2nxOHCOJOdmVr205Cf0Zz14oHhD06Xa6NmyHwJAYU5DtyVhYpB6jdJLoAmxtLb7RTSvjMoKB2mMiFRiYp/ZErmUz1nuS2cRbm6Wp/Dpfm59Xe5dTCdtttAlCsUzBm+OTZKlzRcCKfzK24cQ/Go/+Sl9r3m53MJV2KE0oi4aZ3o+fxwaNRALtmN8K8PBknGtgg48Ims3EbSYZglPgO5QmIGuNwCgLM1GCF+MMn48X+OAgwy+PC+zF6xi21jHKrRhqsbb5bGki1/Sf6IPYFUKGdZgSzKvPtXcdxGMLoD6TA1aUAUhHWB0/x3/9rVt4eyXH1nwPmy0CfFCsy7NARh59QN021cEi/r2ukbsMWPHfZM9Zncx1MMMUQD+sXKNgN60dkJOGc4FlYllpRJgBjDY0rZreZwCQr40mpXNvNDXEhb6MOaHIJkuSBoElHthRAaw6qzvlMtH1cHZ5v+sgnuIgaYD9dgNWX0WD8CyyTtgzy+Dgss1e9i+Nf/tfXFuQybKycVMMqxv33kF7dQtzIqgOWDEAMvFvZ3q8BFhpm9gWC735Tjlu8rFEQjlZoASsWG1lAPsPC1jVFydUhFVlLp1YAKxMJJZoLFvNCFhxJPZs0cKi2UNRjgZ/2eXWHfbyjbMVq4NW9nxLhA2woiHc3dkWGPTpw88wmaa4ffcubty6o8pGOjxBzuBIwuZ0eokSRgo+Pvz4E2xtbuG9770neuxoPFI/OBNl0m1Z4WCyyx756WioIIy/Z6IZphKKNslErGDAaE6U9F51dhQGPvLeTyYzGbx+b8VaOzJDv9mJMxoNZGA45TBmG1ZB59SUI6F+CT//kH3fXvHgChDk2NzcVlWWDDMzUqR/MsDOJbLOXniaK34mto7RgSTdFekS0Q7IQM9G+t14luo9u2tbquhk07HaVTHPkGepnE5/tS+QaTQcYDoemUPKMlVm51FTFFxeGwHYIpuiHTekDdDu9pGhpUQz4rSN2RhFNrYkfn0Lo1kmwOpgfw8bq10MT04wHI712kxGzhY+tXpBSRGtCYOHgNUSKgeKz4kqg9E9tddD//RXAK4uDkhpFwJYGz6L3qnkDNKxy3mDlRk2bXIcLtfQdQ+SpujvDJQiTsNcFHh2cCgAdvfqFVXx9p8/wyZBjSJDp8hx58oWVlrsQ4+QxzH2JzP85JPP8Nn+MfLOinQRuJ/jdIJv37+Fd+7ewnavIyYLk7zPf/0MJ9MCt+7eV6J8EUMtOJywvKfRfzrHyIT/ixwTMngahUSA+80muhQL5bU3GhIInWSpQCeyWjpFjH6bY4kzTDHHgIkak0HqDSHCKgWmGdSwkirdLzrlSIAO7TCFXAl4Fs0mUgJWrB42mwL/1FIFA6yura1henCIxXiCXqeFDoOtuIGj2QTHkzG6PWN1rRNA5t0pChweH+JwcoIrt65hWmQCmhTHedsA14A2oGgsBBIxGNVR8monBVl5AMnM6vQ6GE7GCjb5HAahHU59Q4RpNsMkXmgNMk7Rm0Mti6zeEbhh8MUgMc1mAmQ21taU+E6nE8xm1lKQ5YWE+jPGO2TlsN0tSwUQrbZa0nQanZxgfWNN7YysFKuCPJ2p8hq3mxhT72x7R0BXnOaaKKiAdKUHSuAypIgXDWysrKOYZtqva1tbGMwmquBS72qz3VXQzH/H/TZyTrEcnKjdcLXTE+DFKjyZlgyWCJoPmay02mIVcY+wWsm1pR1l0jKdTHC4t6+2g8F4iHGeY1AAHz9+ikdHA0x6K3g4HWOP+iRMjqJY70V24W5/Fb/3rW9ju9NFm/fLNayCpzY8ka0Q4fwGhpV7IGpY8RyTyRiRUcU1DSyrufTamJTVGVbB1qgN2QGrUGFk4EmGldkC07bK5zO1BBKwYnJDwIr3lbY+AFb0URrcQH/RbAmwok8IGlYETi8DrNhKo8/kCSDXmIkOffiTwQI/fj7Fvz9s4NeLdczau0jjrhIkc8YmZttgSVo5gQWYJvlFuICAFZMBPsahiQaVrKQSpt81WYkejrAxn+Bb11bw/fvbuNoaIz16jj0yBtNcQ0HIWIq4FtEClAI4GU/QWt2UPeMe2X/2GMf7T1RU2rl6DXluOicE+fiBBPAsmJhl+mZCsbLSw+DkCN1uG+1uG3HSlj7pcGjaMJPBc7UV0TfSzzN+4D6m1eFUz5PBwBO+CDnZwBoEQ8YGwcYUzaSLhOy3pCWtSt7HRrTAaEjB5T10u/TxIyWzZMgVc4JebTQT0yTj9C+uE7XS2IbJ/TCfp2i3mkqQ+Zt2py+LVszJqKBZ5H5g9p9hng2VPLdWtzATdkigrIlszImEE2u74STchPIHDekFkVEdLTJ0kwT9FgXs28gXxnzhVFrquURqNYm0/hFBsoTsPjLZWPdgLBFhZXUDgyHbdTmgAnovxibNhPehsHPN1iQWaDyZUlzHTh6vPTGmqAqXwcv4XvOW+uBR60yG0AEghvUSRapegDnVMnhWB6Da4r7+12WA1UWvrOt25uN5j7sIsFIq6oDXeVX5iwAzA6w8p7FF9rXw/hHuc9fj4TlTDkSQo+CQlVhMmykL8SykNGgLjQEkojMaSLi2KRlIBiBZocIeG7FlrLAYiG9MoINrGTT/1GXgbXa0W+F3/FlIdgWVCagmPWqBdrOlvTjhQAn67KYNpAhyBWQQ5tTxJBjVWEi7dU4B+NEQx8MhxlmKcTrDYDJWzNHt97GxuYXVjQ3lAwSveAD4+iwA8Vy3202BVvwiOEOwhTafQAavJYA4bHOUzecU2EYD7U4Hq4w9cmPT8kCQeUVwi7kC14/+QraNa6bWu8SYp1wPMqTyXMWsYN+D/AVfj63iAgA5AY9gFIGzyUT6YQIDhX40VLTi52ZBjgAX2/6CFpUmOM5yTTVmKyRZb81uG+vr62onTBJOXDFNRbbxqchFsN+F8XmdAbCirwwgmdal4FS+OWYc3MR8KqZtbllRhi3wZH3x760ujmYLPM9ifHyU4WcvZngy7+EkWdN0VWkxaUqt+W2BUGXnA5mfOZIiR4txCfXPuKe4V6MYWdSUjIqAHH6e3CZNxyxIZAOsjp7hv3nvHt7ozbCe7WOzQ81IgoozG4QjDa5OUMLTHvg6gJXVhc4HrMpYwgErxpliWNHe6sIZG9fq9uWUQP88zr0SE9wBK615xLzWfHw9dvkPgNXLTKez7bPJSlxo45faQpcxkMsAq5dE2//N719ZRAw6ujtY37mDG/ffwdVbr6DR6mDMypQCNhufajGcUaNDS+CySrw/xK5BrYTcSHNEC2PHLOZTBSbs72fgI3rcBRcdKHmlK6+xS3jxNBD6VLUkvP7YgPKeJ6pmz6sqwprcZ6+o/9fzNNmIVZcY6SLBtGBbIDBIgTy6GLCqI8zLN7a6bAMngvPlv0w+z6pxTFg45apJa0EgkbTeNFMbEgNcth6QqkoRPgacLTquphk+OYBFoaQwLwgi0VEygbFDymlRhkEbAi9AKKwI14bVbBnAQLr0G2vmEYuCzoqvwBTZykshBLI2SwNUtKreZ23ptE2FIL2YIKGeKxSc/7NpFwRKCRDJBJdVexFa1XKhqokvosAnqXwbam6jxtnuY9ekEJwMqYYBRFbpnGtvevOn356A1NsLq/pBtmFtpLlJ5fO5pBfzc8QoGqatwp/b1anpBoukLQdhrcq8jrmLDttKV7/z4M33sqH6kfXSvySKWqOwe4vKxWbj7+i3ArJrgNUpAXk3Aa6xpaq/31NhwmG1/R/S+WDVkG2tXK9QKfKmCVaw43mGTjRHvxlhpd1UUsPgbTxf4Nlopu9BwRbDBg4P9nHw7BFub63hrXu3sL3SRzZNMRhO8OWTFzgep1jf3MGtm9e9aLcsaG/Orm5gQ/BbBcGkGPO+VzBAYTtGAsNNAgVe+WNl1ab7EBRqiFEkLQWvys6aFFw1oI/sJD5PjA2vE+i5onWHdfRTxbVyijcfY3m1BaPUJdju99VuxuoqgdnRbCpm0Ew6ENQC4mM5FpsthLE0LiRmyQS4HePp3jNL0KgNwyDd2wIZ6OWcjtgmo8Grm7yv/rmDJ1OQbvwdW0+CJPQLc7ve8YKtjlBwnzRixARmCr7zAAAgAElEQVRKFH1Y2wOfL7FsTZ2z6VpMzEPVS4AL/RETZad6q8Lr1fCVTkf3V8xNPp/VNV5HSCSVrNta837EAp1973I9GfTLNlqXl1WErUWB9HnaVlqbZG62mglJTgZGbAK6ZNgQ7CorycHeejuZTQlzhpNrO1nJ1gKw4eBEx5/2m5okY44SbySYoomfff4l/uhXH+DxyYkKE2SMkCWywbasXh/f/+Y3sbuyIrCKjEOdVIERJlgeSPTydlEQYPVJQzzbuu45mmRYYap2wG4jRbuRoy3b7vfJA74QsMpveldCqCwysbbtb/5e77bIkU6Hmtoq0MJ9sTHzLA8jmMO9wJZAsWeaiUTYI9l5Xg7ZhZa88ItJivRG6DeihoApPk5+2GMEBklsWSFb+tmgwE+ejvHnRw18nq9gEK2j6GygSJrGYuSqqSUwaNfWACvuazGpRK1Sq4l4WGQ6yf6b/SA4G5GVMD7BlWiCN3daeHWrgd12jg4lEtTW0BCTbmdtRXtX+ijtHibsKmMrpKaRUlaBkgo2XEG+3M8e/SiTQX5mAp78VnugKArcwZYgSb9Mv9JuxcnxnreDeuJCfcGEMQSBJTsHBI8nZE9PZ9LbEQOOZ4bDMDZ2lDTRNvDIUv+KmmST6Ug6XGQw8nF8DEGtdquHVpMAj/lhfmYmbbMpgSoDfHirWp2WmA8rq+s2/bTgXrDhEix8cH3ktzkFsJUg7q6i3aOgO1u0cxWN2CLJZJydAtT6pE+hliWBtTYZpvQxLKzNF5hlZpvI3F2nTl+ThVbqh3URsU2nu4JWp6f3IjCuWMKFjs0ueVzEZFVtsm5DQjt/KEI6SYSFXEuYLTYJMVflqf1nepjZHAkG1xhJep+lSdqljxKxeonh4GFtiDv5DvPc2Anh66Wi6iUZyWWAVXi9swElA/Iu+rqQ4b00BfGs97go/i6v2W9dPcK1H1UaoQHcUowsEMi+FOX5xD7TtrZokv6CkStZVrS5mpjMVia95kJC4cqidA996p/uceXbuHYsXLz0ZVQT+xKIZsaSRcBSskj2lLKNbQ1fyMZDZJORuis4WY2FAZ5Vy9iBR8+eaVovfQzHBHAgCs/eyqppgpqfCoCItZWbTXewQD7aPnsA9/h32lnuEbGKaIeccSj2WKOBHlmXwtsMzJK/4HVQdkAFARZSDOG1j2FxU9CHYleFrJtPo7Rz4u14XhwxcXCfNkf752dU+4Vnl6CWt7WT6K3Xow+iH04J6ZjUApmsAhz5HNdEsuUj4OMOS7d7UQ7nYN4sRiVjALGsjEnGfUB2nlU+rMTI3I7f9hyfwBYlyOIOBos2Hk0ifHwCPBwCT/MWThaUVaDioRWXbG3t9ekXYxbPJyfY6bdxpd/GaocsV3J4gcPJDHvjGQ5Y60jaiLjubMFnLNiYo5sP0T74HP/jf/YdXM33sI0T9OMZGjF9ilQkjSnIOMpjmQBWGXvM7l84f4EtGEBM3qcAKIbakM7cEnrOuE2g/IKfj6AahfbZTmkMtVBwtuFwnqd7G6TOJ+M5B6oIVtm3Ca8bE820MoMdC+dPn+UC+xp+XyfovJwfVMzPc22sk4LC2tXP+rJtv9BQnvPLC+2nX2O4N+GaAvBbXuO5b2x7tA5SLn/+yz7z8nUv2/D6usnc/esfbi+iZhfNzjbWd+/g+r23cfX2q4jbXbFSLCF1hpVKjKdbAg2wqnbZqQ1XAlYMrEzDSkwr2KRAAVZ0xhdcVV2ErHQwNQdbX9yzfh8OTd1x1p9TAVYeJJ9q1TPqNg+HDB5i5I0WJnkDwwxqCyQVncHQeV+XOcwqKXZ36UF7AKtYbUjiWMwfVSKiSD4mZQ/0PENrYWpjBKx4BRT4S+KWvuNGU4+j8c1YjSRY4mNdm86amwv4CWDV6atQiuFjl08DVqEaRWdlPcQLars40BRYY+a6q2q7AZO2X4LLt3TWADFNW1QAxv1miY0BnqEGGdhE1gZngA8dGZ2YT6hTi4uDrKJCG2AlEETAkgNrDrhZZdeSNxMhNbithCAcBzMARUfYnIyuS9QXhxYtmJR+iL8nf6O7o2vzVSll3nyMK6tFqghUax8CVP7EKK21r/KA+Sf8Cgyry4zG1/59AKyEeNq9MfDRvvR3T1QDkGn4lNuRoHMTxkk7+GJ7o2ZXWJUj6I3cnGligBXHnrNayN8cpQscZwvMYopstkVbHxwfYHq8h3s3rmKd+gtMXIoIT/cOsXc0UpXv5rVrFWBVY4dKt06JvCcOS+KIdn0E7x2wUrBQYK4WAUskCRrFAgi4Tz2YFZASIeEwMU0eteDGAA57rJ6rQq1pDmll9TEscTbgL9w1Anw1YKsEnwuJsbJOS+YQk2AGhJN8JtZUyjiDgBC1nlhxZKsMW8ukf6NwCnESYTQd6h6yctpttSXKKqBZN5KAwNTulhiNVSDpJ8Wqyg66yRZzz/BcMx6krk2vrVutnzHw09XZ2eDrs7IZWgAUrCrQdQBCVV3+3q2M6XmXDFW+REoav7MaLBhhgGpBoQBv3oFwlDzRCICqWoB6XUtAHYxTKMnn6kN4EknxclLuBbgStKL4tn0QgnCqqOsi7V7pThrTXa/B4FL32QE9gUrOFG93WrLPBKxY4Z5mTHqaKpz8/PMv8KMvP8fz0QibBKzYyjEhe2SBweEhrm1v47133zHg1KCXGiHTqmOVdeENdOhettdA/QbZBI0MbbYERil6DljxUwVR7JBIm72yDx4AKyUdCl5fBqwK7kMHrKocrErkRBxwDauY/qwGWKk5Rww7b7tyAxpaQhiUUuOEaxL2j3RNnLXAQtdsHuHJwQzv72f4xayHR4t1PJ21cDRvapw4izUafe0TE3XCLTNBNLf1mUcVYMX7xjNPdIUqYXycMcti6dlEoxOs5Se41Zvjlc0GbnYzrC0G6BIATFrYWt/A7sa6zmOe5kiaHRRRG3GrbfovbD9EBork0rZyXTmlKvgqsxVeXPIkQq1n3ppbnykbzJlaUpgshpYQ2VoblmMtj3MTgeZEr4yC7NbyYkUbshfaDgDz0WQHZmJETqZjPc8SeIsfYzIHyCJg+4un/GOyFMmi5Bh3gdPGUCFTK2m3JUWgJaVmGVuKZqysM/axuIIAOjW82O5HprixzNiWPEWezsREVQsMbYpANcZHidqt2SZF2JOvO5lmYk1wOtd6p4W1dqKCH4u5De69pKPP02y1leCh1VUsQf+g+MOTdUuyvQgYNCdlDL0Y4YCVtQQ2xMquiqT18xjiQbODNkbe5TeCT7Ce2dPhgZ8DAUFL7TWlXy6fYa35fxPA6rKEKLzV2YDV30wDS/bmnOsP73dp/B1g+1BEqxXTzCbb3bS7YSB+veBm0XNVMJdf8NekCxDLioUI2p06UKK4wE9kuE/OeOdZD8Ak7ZTu23KS5HuLrMCqROwtzBYxyI83CDDPZsjYQUEQeTIWQDxOJyoWUzOSSf2zgz1QO3Fzdxftfg8bW9vqCqAVUI7nBUTuVYt+HSChPIAXG+SbvfBuxQfXKnTAStpFgQ7ggBVZYYy1aIMEaPExAbCSI2FsE9oBPb5mnEEU2pnnJWDl68hzEvSjFEXWQIFwDwKDlseE8YBat90/KyYT+GETCDXdlpdD28LzrhjOCuqmwMy4LEzIdsDK+R0E8Sy28ec44GyAlU/ndZ1EajNqch1tiXfe0L7O4w7GixaeTRt4cAI8OCnwaNbEQdHCcR5jLl01AjZcX49XqQO5yNFdpLizvYq7myvoN8lyb2pIx7PBCJ/tn+CLUa7XZ4xAhhWfz6nAvfQYK4PH+Nf/yTdxbX6ADZygJ8CKIFQArJyh7TlJAB+CRtUyYCWCBG24F5fIfFPBsWbClgEr818EMQ2gYjHVACuypg2wCmfUAOYAWtmhkR3wQoWxq0y7ylhVlmUHcO0srOC8goCZdAOrl23cWbbutwWwCmuh1VsqhpxyNKWVq855uSY1e7gMOC2/xmWA1fLjG//mh1uLRtxF1N7EytbNErBKuuxbJjpprBkxrPxDqjvQeTkVYOXpfHn/zKsa4MAEznSsFvOZMaw0RSUAVudXWQIl+CKn+vJC2k/CYtQRxOUbEiL4oLljwUNo0zsNWJE2TwlaawssMMxiZM0V5GLXnP110Q3zW+1PDE5BeY0lWZw6wdGozioIUzcYbNJec7pdW5vKeR0hsFH/M6m5NqHNqqrmEMwHmPEky61osIJDp1PRSssDKENtxjqsSQU2GMPKGpYMtDGvyoCxJvrnzjM4fbsxlYt1bKmksgbHaEUny0CN+VWx4MLuEwglnQtPgj2ssJpGeI4FHHYNrAsYsKYgw3hXFcMqfK7a5xOYFEAY3/f2b2sT1Uhzp/Xz34FvpNSPCZULVDsD2SpDgYLKVyDz5qUxsN7zHhhW5dYqy2r+k0rY+Ovsv3M37Vf8hQVwLtqgNQnaD7beWvdTFdQ60FKmWYooHB6yPaQE0Zy2GU32f/M+scV0rup3r9VEL4nRJAOtEQtAPp7NMWtwkktHu5JJ0MnRC2ys9ERhZpWfIuFDVpZORnqvjdUV2zUeLC5XhC9yWGYOK4YZr8IAKw9wmcA6kGGgkrFyFMiWgJUFZGJIBjZivX0rJCfBSkifxjiI2uEMsryqZnvc9n0AyyhW3mIbLytKbPUtMol+U+RU7VTSnMrENECWokWbEjXQpkYYjbcz+PgapM2zGqlpOEzSqBGRZmVAFgIzC7aNhcQkshT4dBujBlHd8AVaHTItqoSgDF4cPLE2pOr+BL3BENBHTeNPqsBGRoQHvIbGFGoN0P5yOnzJKhI7wru/A6DsrR1WNLezRkaWHsf/8+TOAngD81W947n3yrsSdIIJPkKb664Eh4AD7ZUnqtLldlDXIE4/AQ5WlYLeZHqwnYR6WUkLacbHJhKK/uVnX+DRZISTLMX6xqaxarju87nGinOaz/e+/S3ZzyRMSPIAW+vl2jq2570lsPTzvEfGQpXoOtsBBViZ6HqLk4QI0NXujZZoCbAKfpjBZVhTrpdAOmdYyf/4eulTeSWe13IZYDWZTkxbySdSle8vHRNqYlnLjs73EmCV5hH2j3N8Nmjgi9YuDjpX8enhHJ/uDTEksNnhNCx5FwNYGwVyB6yoZcb7mhmC7K1CBsjSLxPoI/hCVrOAA+KB0zGS0SFW82PcXpnj7kqO68kIm0khXcPdrW1sra2JJZdOOB2R+jHrAkkYbMsOEggjG452Zj63qWU8+Ibi6lsJjxcCue9DSdAIcc7OCOGcgnpjOKiQ53FHKD+x7ULnXS0spgliwLN5UP7bwBrzpxxWQPCLg034HNknZ/MZEEbA2JN4CiwL4KL+H4EwS4VVJ+P9U3uhtbzw7ZhQsd2X7CruETsjlmiy/YnTuoykXag9ryDIRnBL7Gpj7VL/TC03HE6gTWdaipyymk0maGYz9GLom+vW7qwY64GsDU4jZmtjp4dGewUNgoXUE4oNuOabB3iD76k9Z2auLIIJ3A97nQkcbZa79bMAJcEkdjiMYRVeKYApbkflNmu+tmQu1dk4Nb8e/O3fF2AV7EAZW/pnDeyy80KOyxhcvrzltS8DaBcmTDUQKOjfBHZt+Dy0UzzoAaSq/8nHyG+H5C6wZ/2+i2XlgFWwjSXQ4/7C3oeMPL/PQabBEX8BVkv7I1wz94Im0mmPGPvInAoT/BwNArFHh1hMp8hGI6RkPs4mmGZTjHOTYZiOZ5hlGfaPj7C1u4Prt2+jv7qKlfV1n6Zm5y8k+Mapqimnccpe+Z/7TcW4DtxJr9RasrmWBqQayGvxsjE0CLXodyEW9kEdamskI8nXQFkG7RSZgYwc6Ff5efx5ApOcNSXGVx1IEkhkgJIVjshktX6MlwArj10Tt57064pjHKCgG1BOHEBpfx/3pNXndTaWldH9InxSrwArhY/0s17IFxPYc6nAqmySSdXGQdaUr3pwnOPTQYGnWYwXeYw0orYpY+QafEtpiUWOVeR49/YV3N/oozVPEccNNLtdPD4a4v0ne/h0vMA0bmufanohO3qKFN3ZIXazffwP/+Rt7Ob7WMcA3ThDo8mcwzIpa2/2rhq/33W2Df9urf0VKE6wins6MKyobXs2YGUWSsvN6xIDzJlV7ivk2+wBjkd4zu+6Veai6A9N1obxP/1oBVYp8rf9V2Po1XOA/78AViH/+TqA1UUMq78DwGpz0Yg7aCQb6G3cwNW7b+H6nVfRXlnXtCZrCawDVqFv3F3eKcHx4HwrC6vgpASsSL/2lkBpWPE7TCk622XVHdZ5oFXdGQaHVf8zAFZh84Xf2b+rEEOvcwZgpQqlqiQxcsQCrKwlsIG0uSrW1XlfF1d4rH3AHB5FPUOFO+DrpPmGCkaVtFXgkVUITfDRdQfdKBoo4jK73pIWzBlX3PwhnUfmwFNgF/khdhjKKLmBT+ThUql7QIS9cp9Vy5+j/GUQVVUC9eq1KlYpukkmlwNjcmj1JFGPD6GNA6PeQkbx4gBY6bp86pW5Qws2DEgJkJmLEpYpf020MDgUJbPhE/hn99cJ4EpweCSthbhHEIuXw7S3yoDIK17eZ62km8E2f89JJ1xjTwCsem3vzdeo9v8yWGU7zvzE+YDvuRvzb+EXBlgxIbek2oDBUDW0f59N+a/W1vx9DbASWEUA0lgedpGmFcP0OKbgMwGrJEI3pkaUVZ7HGXA0TjFKCxTUcfP9RBvD9xDTBg10+6tqG6WWlc4mz5dX5paNa93RnhdwK1HRLw2oktipt6eKCu5MmcCCkrNcNNByppHBvR5AlWy5Ojhrd7dkWKlVrNpnoYUygKoB2JVOHRPMNLXqnph8ZFpyt1Fc0/YOA1uyLJjcNcjYLObSC9vs9yVOzAmi0hQqCFBYAKi0kiOjNayhqh4KuAntYS7qSc2swNwxW2//hRqigBLX/Qh7RQ7Qg38CVvWvesLAx0zyqdaPlHu2WnLvuFq3nsbWogCkhmBZ/BAXw6XorHBx7cOq7UYtgkxAxeSo2nXDoZNfdPYpn2pAtIGPsjRuw8qANwBWNJj6rJYECXggYGlxl5hXtv8d1GE816DuVqpW7yylTWthtojxwWdf4Ol4jElRoN9fUaWcwxyom/H8+XOMhwNc0chyK7xY0GznxSlsFuiHfeesObM93Kf8jJzWxFbcVICVia4XaLFl1FumQ7BTD1wCw0pV6xrDytIECyzrDCsF7c4urrcEsmWVAScZVmznYksgQYfQEjjmoA62sLVswlRoRyBoQ8BKjKBaSyA/a2hLoP7u8ckcjyZNHG3ex3TrPj7eT/Hjh0/wYpqi0ekjS7kGBt7x3mYUWuNQAy9USFpd62ctCdS60rQqBcBzNJpsh7GKcMxzNDxCc3SAnXiM250ZvrUbYbc9x/rqigCr9X4f6WSGyWiKZkwdx100qZ8UNy2p42vycDtgxcqVKv3OYvRuUtumMkuGTMrnOHih9k/ZRT7JEtKwb7lPymlodqPs/AiIdUMkypOfSgc4jWVtsVRITMXKJiPcEwJLcKy4JH0+nu0mQRtfH08+5PP4OA6dUEHC0DU+XqLyuiaeS+pOebs940mR7twPcUS7D/bQ+3vFSPuCAv7U7FJByVlgaunMkTCpy8lIGWA6GqHbWyuZNVwbaoslHRZ4V4CErK4WGmLzGfudshGKVBw0tAnTVexiDBSeR2MImn0rA4XSk1cFnKrARdA7SHQEf2QRYwVWBaZmsJkB2F9298G1mj5ciV6+xLa6jEF12e8vS/guA6wue/2z2Az1n12aMAUgxFm0IZw19pMHq76+WusAPiofaEgPsgxTau2aFuNZW6C1YdPXGsNIts/ZcfX+FAOTK4DSjokzgL3VLNxH1YSVPhjAX30bqJunUxTUsjo6REHAajzWcKFpPpNW1WSRq5jKQGBKHavpBNduXMe1mzelq9glu2qxQLfb8ynw3v3g5V27Dl4frzAw5v3T1YDTAFgYYFXF7rrWKi2w1RYZNBSvrK2NcUoJFPk18/yHlkrKAATAyuJh1wgLXUH+eiFKNlkGl2eg3aSWKnVVGVN5q7+xn8z2telzZMkd7PL9IhNMuxo0UMPnlmm0vcNvgWZOEgjsM9sSPrHXATDLSqwbQ0xsgYSmR8gWeMQ9DIs2fj2O8MlRjo8OUnwxBR7nEaZskfc9UOYcEvzPsd7I8Z17N3B/vYfF+ET2sb2yhqeDCX765VN8ljYwabTEBGfxkZ85mU/Rm+7jfmuG//a9u9idH2C9MUI7SuUuGhHbDa0l0G7b2ZMCuebh/gcbJVF9B6ykaVoHrHxLeEDtO833twArtoyybdza3UUaOKWnvQRYaRo5tRmNWWvf7IQJoKB5yQColvvHtUTLs1bbzy/Zm99yhhWvfbkl8DQ+clFuWQF+9divDlZfan+XyBrL6/tSAeIPf39zAU66i9fQWbuGK7ffwPW7r6O/vqWKlBkZZ1KUYIib85reUEiaqyTdTra1IbAiR4bVbw5Y1Rev7oTD3+uI4DK6y3+Hm1GnbIdENABW5vTdmJaAlTlxATIvAVYNjARYRZj9DQGrwgErY2q4JoiFIMaU8PfnGobPbQQmq2pyKg0DRek81KivqoNIZ8LHcUtZye6JFezqiZWxWkqYyG65V+AN5tJrBcfkDA++FhHuakuXMFP5XnTRwQAFyOh0lcpYXHqXYHwCgHCKpm0BgEF59qXKi0AS/s7biZTMW/++gJA6IBLiQk18CtfroWFplAI0VgNVAsn/jNY1VaXDPtdt875eaXJ5a4x1/3vbohl6S1apvcM2RWMmVHYx3KeQKAdLXgW2ZQBaghzLIan9+zKDcfazvuJPtQ+8AhfOUEgYAljomgXV5/VdUAM9DWyxdReYUQcfxB7ifWQFKTfAKm6IZcXvfmJMwmzewHCaYTTL1f4RsfrNYQFM8ajhxgkxHDBAtoJX7Vkx54Q3Udpr43mDc62v31mBsa6Jt9nbxQTsaqKNV12DhoWDq4GtKG02v/4QuFSgYwWgG5BwGrDSW7qWlXYVWZTltvBV1NQyrwp735cFyaZjY9Rp05fL0xTpbKJ2I7YPcKLcNY5+39pQQYGAAAEtJphkc3TYHsP25H4PSbctLb2KsemAVdCHUmZGu+Ngu/6sQ8psKzM7pIDQK6319XdE1tYhgLk+vlrMDx/6QCH7JoGFwrUiPHlQQqrI0lfYAW4Nk1Aro7c0K1kw3SyDYb0l2e1EaLERh8l1Mni/mfAJEAmAgb+X2EkM6H2IZ9Gkfl5DFWGZOhftFhjr32pPEOhmoKbSm8T2PyfztJucZMbNlmCGJt5/+Dn2J1NN/GFgNpuShdXG6uqahOk5FYkaELJPYeJUjQlraxpYLaeqCCVgRTidgJUYVnEmhlU3IrNXqhunGFZ1ar1Os26/VVgJNoRtyj/V9oHLNaysW5vXdxqwIljBdZ/OpsZ6SYwJR4BKrGwBHg6WnQNYkVS4tzfC43GM8ZU3gBtv4dPjBf784y/w+dEAedxG1Gg743OBIiLDyrWy5mRdMT5iCygBRxNftwzLNNoIsDdbC0yzEelB+nyt2VSgVT8d4MriCP/5W9u42pljY7WvoQK9ThuT4Vitne2kjZ3tq5qup8RMyRABKwc62W7IKXZ8J50dZxqUBRD1QDvwH3yJ2VJpQKpVpW0sbAJgjCPIhBPwZnZNAs9C3l1fMkg4KIs0CQLTGAkxlPtTZ2cTIAraNW4uvdXUk3cul+8N03gJ1W4DrOQTnD0nBoFkDYznEZFNi7YtOyUnWADV+eVDjP1FhleIX2SrvT039ulQZMiE9iCyELv8PNMxTvZfaEgKWW6MJ5igMTVOOPKdbdHNDtBsob+26tp5FE5uWtuha6QwOZJorDu/gAeXLf9MnL2yX3ncKr6p4rWgYWX2qfxyMCz8W/Gv/+NU0nFG2FDGUHJyXx+w+oqRQmm/T9l2L7Je9BqXAVYB/K6vQf3vl8U/dW63ig5LxdFqPT2ODeBj0KVSIaJiFtVjBtldL/JIGz3oMhFY93hJcI80z2rF6rKrwYF9b+/kay+z8dXiRTF1avWRVZjNkE7HmipKvSpO6yYLK51MJJMw4ZAXMqs4FsKkgTCbcdpfjhs3b2F7e0e6lFv8U0MGTif42pPeei/Ailp0dd3/Wryh8+6sVtub1f4MRWkXd63a0T3i0XqpUEOWJvV5vfXWAe9wr6wjo7bva6CVhRa17CQAioEt5cxNSRGIMWUBe8gr+FHoc4VTlrpTdk/k15mf0f65OL9i+lMdBRVTW/FljXnGz2WMazt7BJz4/oGJb+LpHF4xMImXZhdp3MezNMEnhznefzHGg+Ecn80amDbZtu76YHqeDd9Q8TEu8J17N/HKRheYUN5hgUanh0cnE/zi8XM8zhbgUHUOzmA3D5cgySfojF/g29sJ/sVbu9jJD7DWGKEVcWKtBaBqN9W99vLjOR0K9B/BxvG9A2DF9TgFWJ0Cq2xtbeEDu8om3pJlRbBKq1PrfDllVwxplu8gK91Yx87WFVhl5JAAPi+ziuoMq2V79Y8dsHqpA+1CA/8yYFV/eChkXmbfz8utAp5z6jX/p3++uVg02phHq0j6u9i99QZu3nsDq1s77IdQQG6BhgMqbhBCMmXNKdXXSz2obpDPBqys4laHPC66uLMYVpWoq1cuglPwQCCMF60DVsGpWBX8dKAVGFaBSK/8QsLX6utQS+Bs3sBgWmCYx5jGFzOsLnaYFmSGZF3AS6mVZKCS4hNW4bydr1wfUR2ZaLu3WPgYcJ0wzRWTmK0li/ydLI3920qcein1TXvQW4FW9i5ifgTgq15dcoaHggU3uNV9s+jIbYavboU8VWCVV50o+OJtNHI7JWPLXjFMpzSwzACNUJHke1jYa4CVKMauvVIWcNQi7ZFICOeM2uSvEwyX7YOKYef4YdmO6K2FAlCstVBORZUGC2j1yVwjiwmxnRsCVdxNBljp7z5xTY6xlUjtJABWdX9XVSf9mivfa4Dqnj8AACAASURBVItTdl4u/6J2N5yqe6Hd+Zq/5JobEuClr6W2TVvPcjfU9oRdTz2gkMaT31sCVkzc9Z87bjFRCEUtcgnpd5sRWhHQ7zKoooOOMUvnGE9StTJTFJctG6oiMmn2VjarqLjIthhs3g5bc7jBgAaA+JR9q1dbPCkXRuHBiiVAFWAlLSqJp3vlzCcI2fXxsZVGRlVy9CeVYFU9rLbdb0witt3ZuPWaFSm1pLTtxa4sZMfFZOB5cdammK+ABI81kGE2RTNNcXN7E9d3tqSRN5vPNA1mwbHWcYLVbh/dXg9Jv4uYyTUnBLqmgxiOQRjYRa4JEhrM7OfZ77Gffk3XCoCVgnhv3zPDYYyZ8CUTLFTQhNsFvbXMgrNFS212urcGgGtNBAib/TG9GWvd4X7QLszZUuEMEgarzi6SSOoiUuVR7NpQFXXtquCMA+AYWFqa9OhadmSlxRI1plhrpJHmYv4p4LXWsdA+aAwXXofrRzlrJm2Ee5YJLCzUEtjEtNHEBw8/xxGDTE44Imibsu0uEsuKlWoFipouWbUUGQVeO8juCQtJZXHDzYq3JBj2VjGsOlGGfpwbYMVPUWsJ1EuVelXu0VhQIdDiDKsyeXCdicKnwl3UEhgYVhFbuJxhRRsbNKy4p5k0hJZA7hfFBPJz1RQy3a+llkBKaQiwGjUw3HoFuP4mHgyAv3r4BJ8fD5FGbQEi9I+03/OIrbTcZAtEeYRmEYsRx3uYUsuKKA97PHhvcxu8ETVTZNlY+p384n5oTcZojU6wPnmOf/XeDdzoFthY62F9pS9B8NFggHSWotvq4OruVdOJanIuowHiui4CTgXvgcToSkZiRV92uCMwDDiZV0UvSgPws7IFzwAr7gdqWRLMlj3kfpcR81YO7Z/Qn2FnkKCq4XNmX3QKNYkxnPPAyKjadayAYwyj0PYZt2x/8Eds2w5gpoBtB5fV6iiGlH1+flsHJNv7eqbzuGCbiU0xll3k1L+CQ3hbXvDgObCIIUDSvEME3wmoMTEmBNphK+A8w+D4CMdHx/InspfZFBHHuWsycoRF3MIiamJ1fcNap1o2gZEMQIKLBK/IvgjXJuZIyXCrjVIXwyr4b08A3OA59FcTXT8bsKonyhcxrJZjc76NrOvfE2AVbMSpP0vPcHYQcllLoFZMTQZVDHQZyFW+Uy028TqD66VakV2f0x9jwL6dicCaU6GVkhS19jctZw2YUN7hBRZuSNlIRTIWb7IVLbC5TuUKDmAFEFLX5B0L5bUSRG1GyDhYycGpgnpwk6Emc5NRxeugDq7AqjTVFGapCAuAMcHFyZj6cQVu3ryJjbUNsVWv37yJXq9nJnspLzEf4vi8s4/DUgY/f949qOcFAsT9/mtYTFhHhxu4lhkZsg6Yq/VWgLOxNKtarQXCgZUd7m+J09aOV2AcGogtRE32LABW+rmDVmaTLI6X5QhM7ABY8TNoaItHbr5n9L41Zped+1qLMK9PgKcVHOX3q0zJJkP7a07HQw204KCKeXMF+/MOPjlI8YtnQ3x4lOKTyQKTmH7KCt5k3EsLWEXfAv35DG9d38Fr2ytok1U3LzBeNPDF8QgP944wjJpIqZfY6gqwIuCfZCN0x8/xH93dxH96qy+GVX8xRDvOsJBEAYsabHsnyObNjrUzUI+fK/9v+XnQsNJgHAKiPsxt2TaFTgFKVkhgfZ7p28gjZv/NftULbXXDaa/ASe9GvTWbG/7UaeZ996LBWS2BwU5dBKj8tmtYyT95AXb5ei8D+wMTv04Uqlvxy59fyTaF551LDPAHNP7w9zcEWOXoo9nbxvbN1wVYbexek/N9mWEVjIMDWb7hyjcsrYT9xMTplhlWubcDhorY+Ql3/QLOAqzqi1X2Sjtoxd8tA1b1BQ0CviFRNMMTjkqoTAfAils80pS5SQaM0oUAq3FjBdnXbAm0Cr0Jggd2lcCX0nAbM8c+kQMmznirDHRo27QRrtaLzzYnandQjppfNGCJTUSQ46NxM20NY3bZpAcDIEJy6RURn+Bkn6Nq52PCrLXyoLLusE6BVSUrycy+vUZggqhGYdfuU6qsVcHfyEEqJVdGlar+tDpqUGHxpMJHsXvrgTEXqpaNcGfDzqT+RZm4hTqN7wErIJuwsLGj7PqDDhYBEa20xMALxDLelggSzAqAFcXCOa2D1VuKvNqf1pJJsGFIHRSnpYYgoL5H7e++P74GYPXya/1t/sS4Nfb57J7WT5BW0Ctr7h88NA9sKmOUyPGI+l3d4wDo2F7iPmMySL0k08/p0rHGQKdP5oVxYqhHMBmnGE5mmOVkRDTBObwMCqQ1EireJX5qQWgAxpYN7DJg9ZIxDUFWCEgFEwcBdJveo9Y8gZx+koN2g3W9aBqfdpVXdkstoRDA+D40fMqrsAJTvDVQ+5BfQWsjvJYXqFxHzTRorKSqGpxYFIVaXCYMdjmUYTpGPJ3i9u42buxsIUunStLH0zGKLEe/1cFGb0UtZ5zKt2jSHpp54e3RpDAHfCwA9YlHYuJ5WdZXXLvFgVxrpXTh8bCPPOALug+hHUmJhQ/X4c8oVs/rJ1jFNjvvzPIqKW+A0xy90BImkLpQoIYy0B6GYNTSWQZ7Nt1PTDin+VdtnS6yrGsJLE4TWicoxc9jUxoXaBK4cMCK7SOhlbhJ0W7XnAgtgVxK00ay1h8JuIvAWFB9XIAhJZE4kXQaxfjg8y/w64NDAVasdPMMUECW3xSd5X7VPdexco1E7Scyg9R/oSmAZNKV+mnBF4W2TZ23XC2B/A6AVccZVjyzJXgXtEpkC21tGJSaX/aij0VFYlgRsJpnExVWPJcv7Yf59TAPwxhWqpISEHDASvddzB+zIeF8lu0nIRY5R8OKgNXh4USA1X7/Jobrt/DxUY6fPz7ECxLCW9SwUnm/BKzQdIBhHiEhaMUD36AOCLVmBJ2a4Ar3IygIPwQi+tqck1KA2RzJLENnOsbq4Cn+5Tev4vZKge2NVYFW1I0bDE4wm07Ra3dxdfcK2gkZVolr1ZG2xsNl07QEXBsa64xq81smZxP8rWValiwbU1UsK8VlbTtxMlQOcgVAis/x/yq5ZLOXPB8GZ1qlO+hMBvtf182qa9eIwRgSb9qfTsfGzPO8uL5fANrVEkhR6TAJVJ/FASvddtqbluM9HOQTNFU4mIaxjuuXyNeygGcTXC2htHUL00K1BmKs0T4aI5e6VqMJ26tS5ONjzCcDNGYj0+9qtjVwo5V0NAyg2e7om2eRrdIRmb9sFXSAOsRE4RxqL9OeO8Oz7ueDmy/zbJd3EBi3xLASQO973zD+ShPLXKefjTPcvuJPHaK/O4bVRWyF+pk9Lyq5FHw6YxjKV3nd8H4hUTYAxAYNBLDKXJWfAA/O6i2eGvBB0eca6FbG7r7uZLaGAgvPq2wfmSYuHUAGVgAsw4CX8rP5/TvVKh9iKh98kKUTm/43GEqrKsoy5OkEo/FQgw+kz+ZTPsfUdKNeHSf9qmU/FhNxOk3RabXxxquvYYPaVWiIaWXTVmlvKx9qS2KAlabhuf8rQ/ZQZPaLCPcvAEUqoDkjiuZSLZPhOPpzZLecyUb/Jd2o0o/bagfAKtg/nRUVnCweCGum9V/6UlznlmDBlj6Pp1R0dMAqnLPwPqElWvid/LS/qBcMgzaWxZMWi5wCkl2jzEgSBlgpfwhsf4/LVJTgtFXFe5R0mEmKgSyrotnHQd7GJwcz/OTRMd4/mOLhLMKEkj6yjHyegzPK+QrEswmu9RLc7CfoJxGm+Rz7kwzP0gInpNi1YiwmUySdFdNL5vTUfIT28Cl+/+2b+N0tiGG12hgjiTIUTGLorwsWj9kBJM2CMgaog1UqzHnBKpzJwIBmXs4psHaeAjBc3aiQq2nAxhJgpUKrx96c0vwS5i3A2LpoCFjpVLt2VSiKGwttIfuvVvOgvVnrtDgLiHkpB/gtbwmU73X2fbhH52EuL9toK1CftU7Ldv8i+34hILj0xMYf/nBDM4TyBivmm9i6+Rpu3n8TG7vXNc63ZD2Uu6JCs2UjyhYDd68ltc8CfW0s18JgtF2Krku/KgAC5wNWolTXWCLLfw8BQR2sOtWa4OihqO011fsQZNu0Fq+mCHS1QCY4oaolkKaQDRIxZjkBqwKDLABWFvSd9VVSYpd+b6FgQ2PRT71nDalWYumBp8+uLd8iBCYava02m6ZNIxJYw0NMGISb0TNKZ1jJObh4q6pGmtLgQFUAhfQuTrT1qmQFNnn+Yx6iBKyCoa4XC/0hJbPGLFNYXaeTajy5GcFTiFi4JyEgr4NVHmXoLjkzoeG99Dalz+4p31+aQuYSSyjSFtHnMJZ6VZXhC9UUpXa+/iYya88Tu0qTzAJDx5lTAhQsgLGWoyBaPEebE8ciaJw2vwlaLeImno9TpI1IwwaVb3swYAGAM+x8h4ZKnkDNsi4XSk21Qq0+p+3HIHR8em+GvXr+uTvPwLz0Otaf4u8WQCu7xwGwCvdC+KN/NnP8ZMX43QmT7krAoAKSjMTFBJZOki1KBToxhcQX6PSZFJC6zeHxMWazHKPRDBNOU+Mo8zjBTLpLXoHzxIhMBmPwOEQRtCP8AuuBVrjmujMOS6zrqDGsVDUTq8nuUlkJrE3bVEVDxCMGGc6wKgErZxmFg1QDfAMcWAVsrBD5lJUSWF6aYsQAlZO+NKEnCGXaJEJNPp0XAqxoKzgKvjGZ4O7VXdza3UaajsEGSwJWrA6v9VewvbouBg/b2yjRqbxVVU/zBWZXw0RNktsoCl0dbwYodh2WXIXW5BJYdnMcxlYHhpVZS98T3oLJfxFP0D53TbDAmQ2AsxKK0kaEsmqlSRUL8PJ2KgcW9S5zG0VNkEggmO/PUusq7BfXLgugE1sX+HrEmVi1bfqUIVZNVbl11o8A2dAm4edCTDUX1VeJogZoCrBKWsipYRUlmDYiaVhx2g/3OBe01WwLrGJCQW0I7VdPNszG+oQnr46bjbEE3Vi3fjodeDfWAcH2Ociukuh6lKEXF+hQw0o3ttKDEEAmQVQvSPjo6gqwqlgK9rMcRT41wCqwFbUvXDxewJYxm6njwSSfLWiapKSiQENsABV9vEgV4gMlOnpNs3UmRG5WiY8lIJHlwIv9IR6NYjzp3MCzZBu/fDHFRy9OMGu2EPc3MJ+b/LjuKs8YWwJ53fMY8byBFjMLFJjGqf2eAL7GRNraLrITJD2C5XOkoyEwniHJCnTSFKuj5/iD19dxf62BKzvr2NxYVefd4OQIk8kE3XYH166QYWUTEq0RjrE3N71dMwXE3a3K5EskWj+oMTddE01ePbCUfExlBCakTF4rdlS52XmipadChqZLLXsbCFvqjDnofqb0VXbvg62kjli9JTAkbBpd7+AK2U0Ez9W26oyNMIpcbFi1dJhhkK4Nva8DVtYWyC9OY/RiH0e9FzZN2SS8eG3WBhkAK8tzGgKjOh2bAMjEhYMKLIHhe5lQ+4w6cSeHmA4OUUyGBq4RqGIHwjRDK0mka0WWVbPTQdSytmm2BlJfLXhF09Ei6GTFE8XOobWmOn26jyEilX/RdZmYfg3ZtYE0zoQLPmqZaaQ97+7+LG8fAOfw/OX4+jLA6KtU0bXvzmBAeYRwdqjhH/ZU8nTGIwP4cN57XBTH1NcjMP9DnFfBfO6vAmAVqorux8ikKwFzv1f1tVT8TwCfb1YDrOY+5Vq/9+S7/nnC/Q/73vQ+XKtKgw+MtX988EKtf+lohIIMGen85BjPxhJXn2Yppg5YTecFMu7pyCbFkSE4Gk6113e3d/C977yH3Z0dFDm1EDsCiwm6hlzp1Fo6YEVCqfZoqTtbsamX862wd4Pv5xqrZdKZMhYThoK27qjZbKv9WSdGaD+2YFkgt3x+YDmFP90GSVuuOhz2t8Ce4/PUah2mMlfXYsA6B5iEQrW/vxdyiO/Lr1CDVgx6+/Daj7VpyaE9XQwrt5Xaa4GhRt+t+MXurV0rgSz+1IaV2dCUBPO4h708wcf7M/zo0SF+uT/Dr7M2pnHHZAOU7ziLyI1IsijQzmdYJSs6iQVYHbILIWoBnLBMAzIamq+bmYRAJx+ie/IY/+W37+I7azm28gOsYIIkyh2wYrEzV/zC6dEBsApnsA5ghIJV+FnQmCSQRd8dpqCHvR/OXcgfOPSDDFdKIhC4IsAvdq2ftXyppdq6lFyfARFazrASgcCZ44qtPGfRVNmvCVgpxq8qbaWNO2XrlqaNa88EPCNctMv9LNva+vk5346djTuEx19mv88CrALr6tRnPecD0AeeBViF517GkA3PPevz6izVsB+95v/8w+3FnEl7swskq+hsXMXNV97BjftvodVbw4yASOizDkloLbCn+KleyPIW/6qxhBgks/d0YaLJjSLFPJthUaRoRgu0mheLrl/kcOx9LWOpL1p9EcJFh5bAZRF0iniGxbWgoG6gq+TRgiuKZNpkl2k6x2Se4DDrIm10RcM0oMINWXDQqnwadGEpbDDIzphyzazyhlm9zP9JBNsrMBX/9dSShPSvapULaW2VgPgnKkEMTxf9ukMFourprb9BleyFCCJAIX6h0pc4JyLyNprqeqpXDlsliFaXDtrBprBRg0FbhtFdqcIBubBclbOs1rN22doo1R59GZoPyLyvGB2ktyssr2FInysqadAKs+DSAD6yr9hSwzaaBVaaEVYS6gCRuUEZ8RgnaGJ/kmOY5ViwattsIc85jthabtRKy4RBbDELoKW/JdVsvgtFOatQR+ta8mtrgEa59J7AhSVT78f5XxcHpN5eVIu0KvN5Rni83KdeToV1ULFuP5aeXjJAPBm2iXQptlYjdFsx2i1Wayggyqp4hjQn2ykGFZbIhjNNAD9bfpYkXh4mslxmaM75vbVdVTtJHzsAEA6+1U90iVuXHnr5nJ7apKUdsFtarW645dYyW2u5DRvcXz8APiaSamOjFRj5JJVc44wzzGcTNCg2PDjG7lofb71yD0U+w2xG9hWBhTlW+n3sbFHbogUB5T6ynm8VRJ1DcFvtG99vL22HsCrW4sSkVfteIAd1MawdsJnQv4Q1qmybOeKg2xfEZ6u1DEku/wxi0MvWR581ZutQYWLdYuQaU9WY5wVW+6tIp6lAPzlnJrm5Cfa32y2B/0krQcbEIJ1JhJkJLBNhTl8kyFReqVfVQ2CuO60yfRXE1BllWjK2B7AKJhFZVwtrNjEYjvHrvQM83DtEQX0nnwxLoKoSQfXpZQG+L830cpDjiKIA+lBUcFYcq7RFhmRBDascq80cK60F+jHBEqjFQPC02FwOVklb0Sb3VUCSFyp8v3INCViRYWVtiS4P4PucryewKpQZ9LEsGG+2WmixBYuaXt7+93JCbNfI+yYgULpCVpjRFLuM0+kWOB7m+OhogT9+1sCH0y5O2tsYxx1V6pN2R6CWvS9fTcrcto3YRk/dxJRAC5A2pliQReWi+iyRMxlbsJWsyNAopojmMzTYQptm+l6fHuBfvrmJO905tjbXsLm+inarqZbA8WSEVtLCrVu31VpmrawGhloi58WIUOkvLYXZj3CHTwEQp0tzeobAZXMapy2cT9G0BxkTvATxa3EXr1dPJ2MuN9CISS4TuHSey28x/qF9EFOAemS8r5kJqAvgrfkvXZ3nGw75n6pjBd2S4OLIqrWn2+cP3q2Et8siZa3d2B/Ox1pHTs1/njoaBohSjHg2GmF4fISJs9/muQkPb7YpWExHRj9jjPO43UZ7pYdWt6dWTg0KaLbUmm76KQby6j8C42XwbK9jEzSNucY2qBAblWLRduOMXZcW0u0rv3wtq1zIGFcBrA2PC7F6FV/VWrKWkoTwnLNAp7qoslZyCZiq778Qi9d9RJqTfVgxNMI9DK+j5OmMUKK8jnPAsPBZQrxfB13q+YHAUn+x8D72bztnVcGvNvFYoJV9UrXke3nOR5qdYsE1Q1uo2mztvQI7JOjL0u/QTkkP0WOHMHmTiTrPVMKhGdSYo6D6bIJ0Mhb7ZrC/J9CTdpg6dtmCmkQZRqkJrE/SKbI5p2XaNGXEBFDZBkbQfq4pqOPhGK+//jq+/73vqQ2Q10z2S8lUDetTFtNNj6lswfMUQtu4HqMsFQHDAa3fzuWk9DzAdHkLhHsUmDinXrM6DOGTl/q/YXoqr43rbTp5lb6Y8AcnOfDPKuG2q7OvMPTG79dSXKtHnP2B7ekertkWok2o9lvoJAmejxrFZLqrINdZx17ewS+fj/Cjp8d4MAQeHjcwjbuYR5YjVGbb1OoJhy3yuSQd1G1EAJ16l5RayGccY4lmu4WcVG4y7doJiv1H2Emf47//j7+FO9ERNhfHWIlmaBKwqk1zJJDWol91ECbcu2UQIpzFQCop15f+mL7CSQYGelqcKt/g7YAEqTStli2BamGr4s36/jE9UZPeUKE0YsGAZBInJ4RuoHrMb73vlf1c+tuFgIvLgITrrz+1yl+rYhp/f4rNVErBLE9TdwBYU7yXHPypz2fDlGRHHPSqtzaGgTfnXtyS7TzrcaXPP4c0dBkgdvnvq7jiK/mP/+Wf7SzmTNySDpD00Vrdxc1X38H1+++gvbIpPRglJE5BLZ2XM0wMsKq0oOxGmUqAzqMGcRGwsrH0Dbae5FNpOpAJ1PlbAKyCj1wGrUqn5oZzWVjZKpFl5lg6IUNNPTD0gCFoTRGZzfICaRYAqx7SRs8E6rUmZnwUZqgA7T/39eLPdHy8AhrafF7eLO4wS0qrf85TARV/5hXVc3blRRtGztN1Iy7a1Of9jldZ6kx8jffX/qgxyur3q9xntQDorDWygOQ877CcmJmzqSf+pw6kByEvgzSnn1N+TibMnlSp3dJBEQPdVSdBvEjRbszRbwIrzQZW4gY6TOgEWEUYNNrYn85Fz80YTESsOrCDpEAiMXkmc3MX9qUP4u6xZEk7TdpOp3WC/BdVq1tZsq053OA5L9k/Xw2wOmudbZUuNFhkWC5plv0m+7C5SLHZnaOXWK86dUsYhI2nOWbZAvmCTTnGhtO6eXtdJX7ApDKIxv8m71w99mKH4mPkz33pMFnr6723BdTLz60lX5K/Cwm2OU5pcHhCxB3KSbCavjIdo0HB1uERdlb7ePOVOxIkn01HCh4IDDCY3dnZRRJAVQfp62f4ZcDq4msjW8QCYys+MIEi641fDLCY0NjntW/T7aPdCWCsiVzrS9idJ3t+nazk2R48Iyihc4pjVZL5GAl0FjaZiaBZt9PDaDTW7yXgvDCB2uFgiOl0Kh/R63extr6GTqet5DZhwMeKXZYhIRvIg9OyuaoGWgVrtGz3LLn0BJytgazyepIrbZ841ud6tHeIT58fYk52oQArsg3tWz7Ypx5aCVyn8dTN4L8CXE2gKrSdhwlXfLD09gRYkV2VYyXJsdoq0I/nKjhlAVRyYXUCeAIda4BV0F8MyQBBU6u0ErAau+ais1kDw1nsGAfDBIg5DEPAKmlJaJ1/vgRYOX5r7tf0lZTcl7R3AlZFCVgdjTJ8eNTAHz1P8P60h+P2NjIKahfGnGGeZxObuIAubaAWFt7bCI2s0DTNRtPa/liYI/DKjnvpiKh9Lkc8J2A1RSOdYpGlWKRzrM8O8K/e2DDAaoOA1Ro6raZaAsl65H66KcCKwTeLaWGKlk+hDGD1BUfsYvsdKgZn+U/LwoL9Xk5CtEfJAMxzJM1ETAcCVmIkSGPL2OPSkPNgWkMI2GZLMVyf0psWmU8odH/hbIqAwYhLXGMs6CQHLRneF9esu8yCngW28AKlJrSsD1qZE10bbSiFqyejMSajkf4kQ49aVwJuyblm4saJtdKzSmy4R9JCq9dHg1O8XN+KCJmE2TmKnn8GwM2o3PoOkzuVyDE+DgmxqBmVwRdDKw2i+vUsOViPml18aYHcKDhjTrbojFis/rSz1rAuqh0eW3+c9slSDFeCR16oCIDaqb0qe+uDhsJlnGHC6/vzvPdfvq76c4yx57b21Os75FnT2A37REmyYhvXC3INsNAMUGe0EbDSdRDwdcDKWt5CcbRqYwu3Itxidg+o4Z9C0yoqTfVNRlU+MzuST6eygWSRp+A3JKw+TCeY0J+zCCX/bR0iccQhC5Gmn84ZI6U5JuMJXnvtNXz3u9+Vj+d6kWEV9IHre2P579pF5ySzxgy8IDb01r1zn3/G3qnvx8DCCZDuWTZARHLfS8EfBgkIeReP2UOMEOIHeUuXlCmDi6XcwTzqGRpKlxmj2u/pIcq41DNnmwLNT8kuJIKKM2NOd9bxImvj58+H+Msnx3gwWODLAXWUO8gpR8ABXAEpc1YtpQLmcxaTjA3NAp22OYkaxUydOFGrjYKyNrNMBZPo4BGu53v47/7pN3ADB9jAAL14hqRhgJWdS4sNCKSWE2hr11WeXb///HcArBRX0B8TrPJp3qEbi69FrIAxJ79Z+CNgFdhV6tZiAcr9eb0DK3SoELCiHeZ3s8kp0Rb/B4ZV0OyzM2wSGed9XcoQIuh50R6v6XqW1x0GEWj/V/Hqqb3tmMXFgJlrxvoTwxqHM/qPErD6X3+4u2ArawCsmv1tXLv3Jm688g566ztIKXVQAlYh8HdcWxGotSAEzYoAWAWWB40WA1MTyjSGVc6q6inA6iIU8aLTH1hBlVOsB1YBfQ0Osl5teSmRLrsV3FE6YBVTq0VUdGsXJGBFhtUyYCUWxynAqsqirL3DqrvaTOqV98qRtwq9fJUOmL10GOoG8nLA6pLVK6m8v4GNLR/6jwGwOnXdHkTUnbLtk7MBK4suAzxpY+7tsdaqSIn+qOA4+AVWEmA1idDnaGyehXkuMGWSdHGQFjjOckw5ppuAlaadmdYVha9NY8e0zkK1wETm/f47K6IOxIW/SwTbgbjqWms6ZZdUGC4DrErR9XM20GWAVRhD/nX2HwGrfjNFv0Wh6Z6SgCwrBFilWaHJgQUdtrPSKsAqgLymfXV63X6zT3IpYHWBM6uphv5mb1o7d9TxiAAAIABJREFUgafYAS+9igHyxqzyiSunACuoFVWUawesstExNnsdAVZkDhCwYnWLiWmfDKsaYKX+9WDTlqvktUDlooujaDbZG3wttdgQuM0yAUadbhe5KvABiPIpYS7MzpNGaSQxFcq2IXusMXsskQzBZwhKgz9QWYGJtguUEwxKmFz6z/hZjo9PMBgMcXh4pD8JFFEQm0EKJzS1Ogn6/R76q6vY2trE9s42WgmTUatSz6nBY7V4+28JsCqFrX2RyiplDbBSW1Qt4GKgNx5P8Hj/CA+eHSKPE6ueOmBl2mGuXqiWUbNJy6CVrEdIUkPLdGjhL6fBkUkyRwtsBcyMYZXMBV4ZYOUJiwNW4bzz84hh5Qxms4kW3Kq6LXF0mxq8oDCXF3ns3hgIqQDMgaezACsyrJSM1IBxnfHSZlubdQgUrRBFxpq1BJKFeTye48PDBf7vZ018MO1h0NuR2DqTxAsBKzZ9qhpHW0IWbSo+pwpyBMRyMioWaLAlgUHxfIZonjrDKpWe1cb0AP/Vmxu43ckFWG2srQqwGg4JWE20fzi5i6LyZTuYgysB/KtPwTrrnP3mgFXN1zlgdRqsqrFhtJZzrRMTCO51fvPv0rNzmyDlqaW2TQMQyVg3dl34qrf2hJ/ZVFR/mIM3QQvOHnN5weQ8wIqxqdLO0CYUWr5qGK9KYrynsxTT8Rjj4UiA9TyfYbGYqvBqOjNNdJK2dFF8pAP6q+uImgliDkagZksQZdegAE54o0dn7GCsqXD9ViY20N6hWufrVhPpeNUB3D+PJVB3/bVV9lUjg7xEsy8ErM5ev5pGVn39ahvxMsBKGnuhVarmM6xlyli2ZZnt/LyytPHlPvLPs1xMOeULyhba8ln+l+qNqvNTK26XFfJq2E8AUk+Jf7OoIi3BqljEeEEnzJc9tJjrrDhzUiwS6Quy9WouJhWF1f8/5t60SbIryQ4778W+ZORambWjCoWlVwAz05yZ5oicaQ6/UKYPI/0CSUYZSeOfkxlNxg+ckRnHTDKp95lGo7EDVQVUVdaSW6xvlx336+/diIylgOqmJmCJzMqMeMt99/p1P378OEtTCVAl7AgopddsFpCD+pSJQK+BgFazLMEkZjlgJA0WWCLIeSKabmi4xF4uey0BAerlkWH17rvvij6lAVbc831fePFnGct/EoDVag9Dypad7ZGUGO2O2x957XFKbTuzaVXCy5jB1n22igHmbc0rA1auTL0ETZ1erwFWZPSyC2SdpYOtAZ5EdfzDkyF+6gCrJ5MaZmFb9TOpA2wTSwwJ79X2f7XrmsBRf4QJ9SKfCcCeUuM4YSfoArWzJ7hbG+JvfvQmrgen2MEFumGkJYFmK93GKo0yFoDuVSCyD1gZwE8WlC4FA4iF7uYYVRniaKb7pxNbN3aVJaA4Rw10tKapBOXYoEWSB8Kg+8MBVpscd9s7LU6g5qYP8tvfV4H66wEz+lPq35pds3lr47MRcFtLCKkSVqtA5bXx3SbCgl700nJxu5/SHzZ7/h//+opoAYaOYUUU98rNN3Djje+jv3cVqRPXrkQ13eBI+VulX2EIqRo11zmM/5CSBi0HrNHryCOk8QR5FkuL+nZDhbK/7UsFAL2teGEAKmO0HO23LK56tp4xcmKLzHCpQ6zilGSjEbBKkgyTrIGTmCWBXVd2JDCU241MM2m+JFDdK2VYOWhjxa3rPekD88Znjmu6GbBa57CKCVsXUG98KNbFbbXDuPEQ7g2rFsT6z1uN6+L8WQMw6aguPaxcg+ljzY3L6uNZMKmcOs94s6U5v3IGesBWMxSGVYfOLdcDswcIEbd7OE0UsJrkIWLqLqGuQbgwuBiwq36KQqCmN6aAlbEiloFVskHPlbzN37fSb9dTYhdLaOcHzjqOfdvnbxpk3279ExBsYopOQ8UVa6EyItgtUAArBr0EAD3AysTJlT7A+a9C4d/2tWlD+Hbz9+WvZrHcbfFOSvaA070Q59kFvTR5ogGQ50inY+mCRcBq0Grgrbu30G3WMZuOBHQgiGQMq2ajJSwSYfI4YGTRaVncaJbdEZ86HWmW/dG54DHHowmGw6EGhE6/sNGsC4OJXyzDIyvLSLAURq60s1TQudT9cJm8KvNkUa9rty3aPUof5/3R+em0OsJsefr0Gb784j6+/vqRgGecXyzR4pwh44qAh4JpGlqytGRr0Mfdu3dw/fo1dDttERw1wEpt+GXAavF5lXbQ/UEdbrLKXOkJg/daDbNZhMcn5/j48QukUhLI7LmyqyrAyvY8O0t1/+IQCFtFYW/N5urepOvChdyi75GiFaTo1BJsN8gWTaQ8kIAm15uWblVdejWTzetRSrtlMP05IQyrLEae0yHVDKpYN2lKQP9Bs7g+YKVbtOoCkcEigJWLyMXxc6a90vHR+5br88pTeG55hhlwNk7x4VmBv30S4sOoj2HnAEmtDWTKkKMEgGlMGsNKgAIBrJyYxmyEMJ2iF2bSwZRgTZQVuJjFKFpaXigsiSxBGM0QxjGCKMHu7Dn+R5YEthPsbBtgVcNopPO/Aqy0JLAK/rUkUPer9bbzmwFWbp/zDjkffDgtJRtLx4CQkgSCkNS8oZYaSzGEfpVhMhyJnhrXuHTkq2kHrFiLS9DwGPZ2WnuO8jiNoeiX0cyJNL+c7V4FWHG++cyZsoSVJ2dnVZb/2s9xgtl0itlkijgicyXCJJsIq46aNq2wjjZtBdlTkgjI0el0ZZ5SiJ1fbAISig0j64oFO+pDy3Mi3di6w7keFarQoypqBnRoIyP1M9n0RcdtxTxwYNBiYFH+22hBaxhWq8AqSwjL2Rd8cLP3mwArA3r8eSrHcqyYTYDV4vGXXYe/9u26ZE8o2eWX/Wv7zZz/40oB7RyqwenHDNxPXM2fPRHrVOrGaL7skAmDqsRJqi5oBwlGESzKMsSTsbB1E2ruRSwzJ/NEbSUt6ziJHFilHbvJWImLDBHZVZReCTQ5wL2VJijPQilzjqNcmaA5jx0JYPXDH/5QbA7vWTWs2Hmzur9lP5c6Psv8+D84w8qs+xp/ycWHNj2rPcgxGU0Avtwfqj2Sz9kSXn8wwMrFi7p7uZVedkOnEVFgkvqUaaOPrycBfvn1GX765AJfjAo8jxuiRyWyiWWYomCV2BYyoF0zHNNA435cE5YSWU8z1JsNzPKaJFhaZFNfHOM7vRT/5p3buFp4DCt2yXWMIOfOiOaVEpCr+NpPcPj7hzRa8brSkZEqpe4uJpb9lZfuOv0y9mGyVPUZVMFRY9bqfMqw1nObL8D7FfsqyUcr2VVCgcBi5rP+HhhW/sxbBt7IdTnA1McifDs0nxDSv9h7NwFWlfyDMtLt/VZN9qqAUmnrVtiBVz2++Xn+ePg/L9r34D/+9WGRsv12o42i3kZe72Pv2h3ceusd7BzeFOFiyQG5sopKRcHaFjvn1tFk1SBo4C8n48YrreMNsFKGFfVRqO9D/RnCPN/6taJLiH+8dRPFdFM0uFdnWd+v3pJmxcv8r4B0PsOKgFUUdKU7A7tuKAuGR/Ophq5DmCHRxrBSF311hrAEp5Y5I6WU52pn5SUAqXV0xs3PxEolVjuNmwCxMtBYk6lZeR0sY1kE9Nzcu/wZu8Y1YJUznZevuQKy5o+rpSqWHzA9JBEFlO6AKRpFKsyqQbMmwBVby7KUgE6JwLjtDkZFKCWBF0mBKQVjQxZNKPNHumu5eehMmfyeNe2m3bFIaXVQp8uk+F1S/HtXIFQAqzUiEQp4rXrZDrn6+a83aFbS9u0AK2kbn0/RqlNrpCWAFVu0a8kuGVYs1aFYcdV6Wh37qoyWgNWrMKxezWBfFhXcvObm37EasJqLOuVDQqv2S+aYYZR27kA8HgpgxU5Y3VqAN+/cxHavI4AVnQYDrNg9qNVkuYCyohYBK7u6lwOsqAeVCU19Mpng2dPnODk5xcXFBc7OzuSr02mj1W5ia6uPnZ1t7O7uYHt7W1hNBJC4/ixpYYGnbUG8Bu1So11gqr+7Ln/sGsl15CjaQsLPMpyenuLzz7/AwwdfIY4TCTr7rjsiwSsei+NB3SqWfBAguxgOkWYJrt+4jnv3Xsfe7o4wT6SdvY6+t59UJTtzK9IHyT3ASuj3zvES8KrG5gIxnp6P8MHDYwGstBtuxbLinC734nLKLABWTuBVdqGyuYejuDvgXgqQiwzSR7hODatEGFYUYCenmLGTsbl4HN9hEmaKieSWTpjqhSjDKkZQxNKxVjOQlY6V6TKYLgXXtWz1Tp/CNKxsbZeOsdPTKm/ZA+ytVEcDOOq6AOfTDL89yfB3jwlY9TDuHWlJoGjH1ESFsLIPTDQp40MBK/Y9BzA+w3aY4Xq/g+1GCDZ0OJ/FeHhyijGV9rSWj/VzUhIYRhHCKMbu7AX+J8ew2tnewvagj3ajjvGYJaeOYXXzptPjqLQqlK2mTJtN9uflAasy2pnPjzl9DJnBiwxkx1YzR5maXQRsGkwaXIwwO73Aw8++QK/NstltDA720NzdQt5uYBJkiNJYhIAle7740u1pKbumlGh8iUSDSBasAFN4AhHd9dhBi4CVBO3SnCITwIBAVTyLZP5kQYZRQY2gGEXCZiAs96+hTbF1JoFFFF+ZhixfrTUaCAjckZFG4Irfqb0o3f9C0SpjibJ2Xla/wjSmFKSibiN98Wrv5zWo2P/yl2oc6t/mwcfKb7FRtrlyCTxyh778+cvnXHzP4j5g/5bnYtHnQl27+ISuLPxVASsD1RbXgfqd2lm3qil39yO2V70qH7CSY3njKCwYOURprJWxaiAh7UTJiFTIsYxF3J5AwEiiA/phDL4TglIx8jiWf09GQy0ndJqO2kiAQAO70gY4J2AlOAdLUtlFVZuMJBkTMLStTAwoQJ/GGaJZjijiF+0vAQACYIkAVt/73ve0M2CtdgmwWgVc/f8PWNmT8udiWUMr69T2Qk3mOL1F7gFkh1L422NYmm21rbi6b88+urWpu/orlARKRbbjXhszyuuIbv65bDONFuKwhy8vMvz8q1P87HiIBzPgNGsgDln25tjS5X7nSCOurF6MANnOGcF16i5ql+0ij8QOEbCir1+PZ+hMTvDeYRN/9dYRrmTPsC0lgTEaDrASkMGZHAGdlmiVLYIwAhB7wI0xgMT3MvaM06cVf82VBGp4x7p8lbMQ/VURtq/iclmtTOy5WIwgmABW0uFS9asqoEo1rgwefNWSQH/WLdo+/tu6JPraUos28VUBK7sGG2MdDyfX85IMqlX7xx8esHI6rgt7jL9f+fcX/Ie/Piwk+KAoZJ21sB0MrtzC7bfexZWbd1Gw5pkZIDeZyg9boYOz1WUbY59hZR0bpA0lFwknOtuuToROzYCz2xQeycoNd90feGpBbF/i07ZZ2ECIoSHDwAn9Wgt2qRV2gJUy/rUu2CY8J78xrKZFE89nTQdY1UuWlSwGcSK4u6i3YKUXznXQJeQYHpVItkspevczT4DyA3sNPiqGzfJB2AQYvcTQrXmLLopXCfglG17u98uzOasvgMwDX8NqcVOxVbAarFpckH7wVZ13xXEdOKZ2UvlOrs+RdLKrk5mAXJhVBKyksxaDNGbayXShw99qIqo1MMoCnEcZxnmIlGVsLA+UA8/lnXXz9bo+GZQ6ZzjV3yozD/Pzyw5pg75eA239/Km06jYZvFV/Nx2CbzMPBQSHauGxW5Zp93BvI/OD+jq1JtvaGuFYx7MspZSTus3s21zAy1BeNxz31dbnfJnXZdFYa0Zh2lWVfpVsbhRppV4TGQ8OsMpnI5mz925fx8HOQACrNIkFoGG5AEsCybCi00xmkgFW3+b580kwWfL8+Qt88fkXePTokQBE3W7PdZBRcWwhH9RV5Lzf72GwtYWtrS3JBu/u7C2cWpMMZudFGF0cpfnWxeow6Rqj40rRftL/Hz96hN/85n0cPzkWwIJglZWo8Th05jkOdHT57AgskHkWJTFG4xE6vQ6uXj3C9WtXsb+/X2LB4pa6MnMTjnbLtLx+P2D0NaxoIqV8yOlxELBiAPLsYozf3H/sGFZaUmlOuWpILrKK5+eLOLnOvFjMWMWOGhTzusn5bAUJ+vUcW40E/VqCNgGrgkGPgmkWCJjzVe63Xre6MrngSn0IWFFlTplW6ogK2F9m5gMVIvY6qNKukY2ngFWzEj02hpWUPZjNZEmOapjZPmNOHQMZdvu9mOV4/0WKv30c4KOoh0mfgFUHSGLXIc9lqnUXL5nR7BQrcWqYoJFHeHOnj7ev7GKXSvRFhqejMT49for752NE7MrFgaafJQyrGWrRTBhWfyMMqwyDQR87gz5ajTom4xGiaIZWu4NrN66XArIG4lkmejH7uGwNbrQvZT5iiXKwlND4baurcks5t5s/fEYcik6zhV6jBUxjnH99jLNHx/j41++j02gKYHVw8xp2b19H68oOklYNsQCVifiWl504B9lYmdgKA7PJ99ssCl4deC5wcGwaBvsETzIC1A6wSuJEQIS8BkyCBNThkg0ny9GQntuiZYwaj8GEgGNxKqisTSVY5kltsnq3KyAVQXvKT4DlnywDFIF2djrU0ErXItNY9MWdxg0ZEtTgWuo/KyNLmvZ4pZ1mF9XvMbaBjuI6wGoVWLU4BxfBwUXwqwRsDNhxSW3/OBLcOYaV798vy6ttAteM0bEKsFI//XLCzNIM1hTIxs3/LmNWdkh288iX+KCOW1ly5srWLWkt5oRah1Mp+6P0A5lU7FKZRZGAVkwwcf+Tt3IqyX5NbU4yWwsBqqIQSKXTYOiYfAzSOR1jKbmW7mpZjjShHiX1qhLMqPEZKXuQVS6MId566y35slJu7nFRFHkMI72/ReCK8dEqMOsPrWG1uH+6K3SPs7IMXpWvMnHKhImxE52Wr+DGyt52/OMlDCuzF5aGenXAiufKHWCl2rQWbygLkHa/XmMtQRufnMT42cMT/OL5BF/FIUZoIAkaZdMvJUB4MZk0YM815shTNHKmWljCzGYPIpaLoF7HNFM5hGI6Ri8+x5/f2sGfvbaNnfgY2xihU09QJzhuFUxmPxxg5c8N31b44MxiSaDFboJJeYk90VSlZluaol5z+thWVus0V0tWrBMd1/1INmRhbSlgpfq00jTF2TpjY1nHdQHDVrFTvQTcy4QHNjb+/VuXxEXAqvSTHIDq200bS5ura89dNo5SLMSOe1mve/lRFs+7+K7/NoDV/B5s/1rcS2Rc/v1PrhR02Gt0NOotxEUT/f3reO3t93B0+w0Eja6IPKtxsAxtFQCWyQUBX6y4Zr61OYMFMgeZQKJzaoBVUCTotl6NYWWlBIsDbQvFNqzFBVVNGEWi9f3Ksqreq8ZIUXTd3OcBqwaeTuoOsKJWTk2+dEysCXXlPM+NlQOsqhpjM5KXQavLoEX5SF3XotUMlfUlXS+zDNe9R8KStYDVJofZypOWbYaLv7t8JT7D6puCVbahVWNnc+DyeVcDViXBz2U2RGSXyDq7h+UputIdMJAOgQQC2ImNpSHSEr4WIq2FyJstzIoQZ1GOYQbJmCRFKA0PpG2y91IBWsuwWgXjEofL8KhLgGLFx5KNwtqgr3jMm0oC5WNVyvsbTSjVr/Lm/Tf6tK6xGjtzyabjuprJgtWW5gQjGg6wKvNwpOCXQK/k2IWV9W1fL2vwlx7fBeff9tyLG63M0rmpoFktF7G4zWy+awlFzZu1ELPhuTCsimgs8/b1W9dw9WAP08lQACuWwBlgRYaVAVZG6fbvYdlGs+we6TRMpjE++vgTfPn5F+KcDwYDbG0N0O/30e128PTp0/K6eXMUd2bWio4AneudnV35mSwsAlgMBGVGSRbQZVCl1fc8YGVd49jtUJlJgZQifvLJp/js08+QpQQRBtIhcHt7B3u7uwKSdTs9YU7xeCzbOjl5IcLIPM4sniGmYxgGODo6xJ07dwRcU/9XGVaym0gCxKb+PMuudPCc5pM5rwxyGbxKcqlWk0TL8+EE//Dl10jrLdEymAOsVna/nF9zpQZZeT69LkngOMCK8HkrzNCvZdhqxAJYtYJIHF9pFukAK7lN1zVTjuHKrazMUPdWLR20kkACVkxi0TnV884DVsImcPIxVh5YqzvGinReUwa4PG89whxgZYw4EbL2yhaFYZUFGMYFfvMsEcCKDKvp1lUFrOKZY4hzPhmqQ8BKGVYs2xZmSzbFVgP4k+uH+M7hHrpphDyNcZLE+PLkHL9+8AjToCHt5IMsF6AqjKeoxRPssCTwOwe42Uox2Ophe6svGlZkWHG9tR1gRYBOSwKNDVQJ1G+yP5v2X2s1f9kM655n57Rgww/+JM3o5iI76QnDiA1BJjEmxy8wevIcydkI2TSSLmjd3W3sv3YDg5uHCAc9pDViPKpfNm+CHeDMOUkGlBNZl9WjU6hMQRAMWme9N4mC6/it8J8cs0oAK86XWSSlWbxXAawCIKm7lvYMOqkVRBvKuUyGNceHCQHHlxbReQ5ZEKLpnmmj3RbHmGBV4BhXUiromFYi0i5+p63JqrOt7uQKOOjMt1fFMNEu02YPK4ZQOW98bdU531ePtViSsghcLTKQ7FzllRjg6GX6DbRy7fIqRpLX3t0YVjxfmW5c8pj8gLgyqdUbrax8KWAlshxWCWEARDWQPDOTFiZ0b0B4CfbJfPTst+hae0/BNLicdp8kyyTpoAmkkIDUeCjyEKITmcTI4liDdTJMJFmufgw9HHYAFK0qHpfSJLRM7ZY2ziBgxfnD/Y+log6sSmZTTdakBaKIgFWMqQOsCBKwCoCXTLCKwut8ntxfuddzf6tK4paLq786YLVGtP0lGKSX5r2tBEvEhGzEE2M6ncn98Gcr/+e182cmn5h0or9B2QGWL2u1dS46lW5HXIhzfj+AFUvzfMBKGnlYZ1w3v6SjaNjAMGvg4+cRfvrwBL86meFJVseYPchDLS1mE4D5ih3t+htkMZq5diofNOvotxri8wlgRYZdGGLI5g1BiOnJC7Snp/jx6wd456iN3fQEW8EYbWmy4uQkJIOktljsswMy/bVodsK3v4sla2S36uZekU5Ub5VC80xm0I6qVIHYaAdqVU14JJNXSiA4FawlgJUDslyTIL9xxaswrKxZhG8TF0ErYfA5gFT9Gx9IdbbDgfOl+fbGc11JoExx0/x0ttoHxl4m9t/kP/xBASsn2OgTrBdjh0tA3r/7yUFBZ5uU5aDeQpTV0d29ijvf/SNce+0thK0thoXeVmjOhJb7+S9HenXr29soWQvsACupmY4o5DuDAlbczr8dw0ocHad9sfiw7d/+A/Q3NJtY0hnKsVbKwfE2V4qklZ0XHGDF/Yai67O8geNxgChkSWATaVBHFrJQQl1auS8JplUrpDR8jq3G7Ix0ivEHcmUQ7+/WXtAhbbZXA1YbHdb5R/gN/7WZYbXp/HQo/IW8+P5Nn2dwWG0oi5dfOW6Xb8xtODSWc/W5y0rglgNWc8wdIv0uJuUWx0wGA/9+TbsDshyQ/0ZGqjeFaVmuFiLj6Zot0a4iw+qc+gJhA1EeYpJk0l1INWLUW5dcgSuD0l8tOvt6pyVM6htIt5n7wKkyjla/No3/ckZadbxNBnHd3N08GXPU6hSOZQtcx9CQkl6lBxOIYsmFn7HS8xmY7GVfNp/sW71j0/3PMyi/+SkurRf/4Utm1tmHMmNN0SHXWIJOcBrPAVaIJwiTSACrG0dXSsCK2dZFwIpgwDKG1UsDVgjxj+9/gE8//Rzj0QjXr1/H7u6ulAK+ePFcNnrqCHHTpyMp5YFN6jVVaz6KY3E2WSa4vTNAp9sV0WMBRciIooYig0uni8DhEaaDiF/WMItiAaamkwl+98HvhOlFUKjdasmqu3njJvq9LWz1+3odLV5DS47PMeFiPD07w/nwQsCq0WSEFycvpISRZRav3b5dlQS6hI+VmYvdc89rLtBZ6BLIdxlgRaCKQQmvkYDVr7/4SgGrS10C50v15mdWtV9YSce8zlRl7wi+N9jNN8zQq6XYbibohTHaQSTgDYFhltWWzlGpIanOWFkS6MoftEKJ+ilcs8zwsySFQZp2arQOkJY80Kyh+rVG+RdmigRnBKzYpt1K4xSK9uefAFZSjuA0toRtpednyfCFAFYp/sujAh/FfUy3rjmG1UzLfwKnMyQDqAL07ict8YyG2G7X8M9uXccbu1sIRqfCGoobDRzPEvxfv/sE05Btw4nOZKhFClaFyUgAq7/5zhXcbGUCWO1s9UWwfzoZS2DVardx7foN1yXwDwhYXTI79vx1nVlTAvkudlY/oEF0LsHg5GKIdDRFPcnRSgqEwxnyiwneufc2Tp48FeA5CQpsXT3A3s1raO0NkJNd36TuTwXgVq6QArsscaI2S6pd2ssuzAR/hP0n+iwvt38tgi3LPjXnCxTU+olk4kmnwDgpQSuxJxwIAZpoT1RAPkpmiCKCBKo9UyOTQYCBAjUCliwTZKdEsgDInGiqOHDYqKNBbatGS7SuyHrIqQXWYoWDJylhAJMAdda8Z9H/c2CjxHO0he5OOffdPilmR9ab59tvAKyW2fXFoGjxPYuAkoFVYhskB2ydtfUaS5aAd53rAKt1JZ+8llWlOAZUSile5S1d8qSFRVym6l3sI6gtr59C16olptUSCj5ol1XH5HYafqLN49ghnDvsqEk/MBlfoJCS+1SCdNolNiKR/YvNCgRSAHmoAlixDJDn1E6Tbn64xhSSsHBdCQmc8osJJ14Lu1kLYDVNMIuoSSn1inINjVoogNW9e/fkHjYBVv4a+f0AVpXPPe+Lby55nl/DbqZ48RQZ2+PxWKQGWOrPpBQbWhCo0m7AdWkmQzb0/v4etrcHkvxSH4Odg2n/7eVbmj8MYKWxoLL+ZbaJ3SNI3cR5UsPvns3w04en+IezGMd5Q5IhlO0xzSpjaHFuSn/6PEYtjdANMuy1Gzga9KQLdKfJzq60sak03jmZUJMzw8njrxEH9ACpAAAgAElEQVRcPMOf3z3A23sN7AdD9APKbqikj+zBtiHzR8HILutDW3ztN71ZLAmkb2aAVUn1LoF/bRZAEFeSWHIaG38HvMv4KJHE5Fh4edodUO1qCeXzQs12yrPV5/tKgJVLyvlAttkvs69MolbJngrcNiBeIrsF3W3xC1+iS2AlNmGx7Ly9+6cOWAkwK5t6tX+tA6xkzP7Dv75a6ICyhW4LQbOHoLWNK7ffxN3vvIdmfxcFtWGcI1gCRIL6VnLpOmTG/KgcXtUHsdCewRI7A8XIqGOVzNAhw8rLUthE9zc2e/j2vXI8HALuZWZK0+Im96YMmzKwNHihA1GeyzY7tR/qfEv2lpRS+p5sIdvE0zEwQRtTCmYz5xw2nIHhbWu5jWYQ3ZhUqXXlJpUCe77prQCp+YB0Pjsuu2Qx32Vn0QnzJ+3iZuCP6yqXbz1gYRpOL+cwLn3XK0bsqxdl5WyrAVjYFCUtoM/m0qbn/apiXV12i8VgUIhfWCxKv5csal6gHRTo1QL02S2sSNGkmKGUrlHwkO8NENQCKYsQFYN6C0mtibNZiqfDCUZJjoxiys02kS1lT7CnHcfLa/l8Ga70L97VMpdrterWZPe8ScNs7fNXiH/1w3dO8bo32LJYOf/WHd8xVuwZmkCvHstt+q5phGVVKnFpt5WFZGisvodNgNPcqvW0UNYOyjf44ybA8PL4+3djbcGrFuH+3GFAJcuC5QjRVFglYToTwOrKTh93bl6XcksG0NSYIuvp8PCoLAk0EGXd7Rgziw4inRe/89Bnn3+JX/7qH0WfQcVela7PrObe7p7oVREUktbgeY7xaIzhxXlZntjt9TCZTvH8xQtZx6+99pp8EVgzZq1lqum0np+fSyAwGGyh1+/J/sXSCgJeD768jw8++ECctn6vh36vj4P9fdy+eVtbOEuWnELi1R5hmTN+vxiPMJ5NcD48x6MnjwQQe/3113Hv9dfR63Yly80yL2YVpTuaiIWqxsGyl4XwMsZOL4xPVnRHaHOyHKeTGL/6/KEA3Gp/tI2z0sH1Oi8DyvN7iDKQyD4z0fMK8KVDwVIoNo9oBwk6QYzddobdNtAJIykzyFwJg79fy7g4lgCfa7m6pLW2eLyqQ8GCh3gi+2QVWLr90ujtrrMTJyo7YkmAFNZEdL3ZYrkvyzr1eFL+x3Jgdy8SDFvpgo6GA6+UZUh9qouowAenhQBW749bGHUPkTV7KJJIr9tpeOo68wAr0b4rUCRTbDcD/MntG3jrcA+NaCSMsWGe46uzIf7fDz9HXGtLx9IiSdHMZmhkUwTRGboXj/A/vLmPt3bbol/VbTXRajZkvXG9bA22cXh0VZ+hX/rAdWu6H8x8vMKLY+RncRXY0xJUArQU9yd7j5ppZCjw6+JiKH/fP7yCn//61xgPx7h4foLobIhOFuCot407u4fyfbfdQyuoYXQxxNMXzzHOYrS2etja30Vru4e9W0cIWwRrlNlgYKKIRhPQ7DRFqD2tB/Jd4g6uRWEqqebcywJWy4dp+adL14DlV3GCXABWdlVLBMSiwLxpoRQCIhRIOI/JQgjY8CNBnLCDYIE0ipBOpshnkYBW1Pli6WSLnVAbDQU4pMuptp0nEEuNq6DeQLPTQUGAvdlwLeBdEwC3pxMxFs/UaZboPTq/jCCv04Ly7720CWV379UsF0sort/D58dwkWWw6rOMzRvNpmrE+uwqFxCXsYA7wLKSQAOs7L12rkWgTKzKpf3Z2B3OGfR9Uamo0CThIitCWYYEk3IRu+b7pOyTXQHFTLgOf67TH4FqYVCR3RPPBJji/GGiLZlNJOlOe85HxTghJaBONpUsxFC+s0kBwWHRyGXAzVIpYeq1xOZbEwp+hNqK3GtSgqezScmQlnIpJtYzYDqNEU0jNGlX4wg/+MEPcPfuXdk7aLPl/pzG01rzssF/5z648vm7/UlL3Z02kddt2PaUVT6WApJq+2mrmPwnQKUJHi0Ff/z4MT7++BN8/vnnAgryfZZs0uYbChIyafW9730X3/3u22h3WgKWmE9i8gGagClTwTIvCC5KtZmn42Tzhd8XE/K6Jxuwph3jNYWj1TwGOMmqFrugYHWj1cN5UsevvjrDT786w4fTGo6zOiasJiChJLdmJaYJRZpJinoey55zY9DFvaN97LXrqLOhSFCgQZtaJAiaTWFYkcF9/uwY6ekTfO+gjTf3mtgNRuhihnqNmqWutN5kSQicupLaZWD23L2umATUB6RPZZUAnNrChJvN5BkSsFIQ2Fk2Yyu6MnJKSnCOyZg6QIp21Njm8ruyK6TaRYn3XdJShN1dJ2OLJUXInddVr0kpbfk8TZvOldVY5ZVve3y7swwsX7RLvHcBsj0GuG/DXDubqhTTbKELnNbTDebt+rJHYHPa/GW7PluPiwxL//0cJyu593GbUp9MJDNmzh+d3yN0v6ohk85Y1d8WbfRiQiL49399VFgmgoBV2OwBzS0c3HwTr739Q3R3jhTBdXR0c2ylZMDLjliNfcUWcpo+GwCrbptAUcVyWXzIiwHj4r8ZzPBln7O/+0bD36wWf7YHJeLSLgCXfcprH23ikMrc0KBBWFYCWBWYoiUd3iKwC46KPCtAz5/UoTC64mKAKe2al770DxWb4PKuTVOmCPFqhtqi0X+1DMbihVaZ7VV3sQ7lFTfBaWGs3RTX/HF5QG8LoNpgLgFW5TGXZSerE84BVpfeqpuKZFod1Z/dgcKMbd+Bfi3AoF5Dmy3SuXm4xgMWtBLdomgqHRICnaxFv4gzPBtOcB6nAoBSzL9g16GgAeqr0cCV9+worsvKKRzmroGht5lW+i5WwrsecNoImGwop9sI+GyItzadv3IfvHyDgFSyXcp6lTVnrbOdTk5ZRhEuBwxsBmy8fvfGVRv2ps9vYqhtvv8qOaAGzCuhKMVEPcBqLstOB4QinBkKlkAlkTg4dGgMsCL7hZo6zEoS2CFg1W51xAaartK6tctNjVlKOobmRNJBJID0we8+woMHj6Rsk+wpAkWk5fNr0N+SzCftu2zqdNrjWJhY/CyBLIIXFDt//uK5bIx7e3u4cf0G9vb3BLQi8MUN9fnzZ3j27JmyVlotAd6E+k/2VquD8XiChw8eiHNLIfcrBwe4evUqrojAfEulCJ1WIgOTRZvMKUbAajSd4PTiDPcf3scsmuHo6AjvvvMOtgcD1RVJYgGstFROULA5NtCcY+5m8DrA6mya4BefPUAigJW2UGfjAT4XdSxMNNjW+ELCQ05obYVVD9DsnYr7auBFu9VCjF6YYLuVYreVi+g62aLsxCNNWUz30URtBbDSDLaexvaoqo0xdfwoD7AIWMl+KcLC2oKbmVJeOYMT6WrJQI2aY6Jj1RIgS/dKjR6l3JCxnmMbyF0LncMFmi44oqN/Ok7x25Mcf/skwPujFka9CrBSE2KAtmzoUkLDl/hEAotnCGdj3N7u4fWDXQzqqtV5Mp3is8dP8XSSil+Q56GU/rQyMqwuEEYn6I+e4L9/4wBv7LSxvdWTzpLtZkPWG+cqS1EPj66pI+6cbn2uVkKhJXOv9Co7/bkdQ2SXOJ7qUBIaoo4bAStqzT1//hxPnjzBcDiS5/L5g/siPF1LMzRTYDts4bA7wI2tPRx0t7DX6SFMcwzPzvHixQkm1ObqdrB3ZR/9vR3k3QayhgbhZCgxACRLhF3KGt0WsnqAsN9G0GsLI0saq0vTGsU+HX68cgh85uKlN5UJl8t7oAFW/E5wQTqz+YAVASyZH9rZj9eVFCmyMEdRI/MsRpxG2rAimiGZTpFFMUIBrOroNlto1xognFuTxg8qr8Cgm6x/EWmnaDDXT72mHQVZnuT0raR1u7HLHKhi96oBkO5/xjwo97NyEJS1zUSA7CBzLPNqPNaVpNihFvcoH3xat39xSZItugywklysA7FKb26Jr7wKsJK7XygpuwxYVf713P7t/GmzORJceewze6/4UgIcuYSGIFnMZmuHP4rup9FMfhYAP2GHdFfyR9F+AlUFmZ6pVGyk0tXYCe+THcJ9LyRglQvDKiWjlbPOVX7RH2zX2qgTtCIzj00+2HQmSYTlR9F1njNmqTp1sTLGITVJ0sxmiQBWtG5pFEuHwEXASpNHPsNoyTJ7RcBK/bMK8Fk2lxbP6sd2XAO0lXoMBv/KKuS1j0Yj/OIXvxR2J0F27v30Yfg3+gv0Q9jghT/zmd6+fQvvvvsOrt+46iQHtDxStecqO6s+te6VBljZPfjfZduxxMKy9SX5GwdYOTTWGFYGWAmLTyoFujiJQ/zq4Tl+/ugCv5uGOE7rkuTmPhYQsCKa72qmaZHqRYJ2EWO/FeDu3gC3tnvoBxlqWQRKLTYakq3kDxgmLPcDhqcnAli9udvE6zt1dJMzYVPXGdgQoHV+hWjp8dGFlQbcMh943fqXJ78AWNG/ItjK+SqAVcp0vuuKa3aqFKuXK5ori5MSOWGbK2glO5nbP410YwQVPlMyYX3AyrAQfudzXwY4Lj5XX7R/EbDyn//iWBgrc5ldWrSt8h6PiaSlgOrjrQOtNsUPrwpYmU+/eJ/mS1Yafurr+sC0No0hy6pa4aviqHI8/t2/OizkoumksA1kows0+9i9fg83730fg8ObKGrsQmCZZQ8JXwNYGUCjop1agsNskzGstFPgFFttTi4FrKqNzlhPzCSrg2gGyTdeXDAs/7AJZJ9fNBr+Zy5NDkuk6HqUlzrf6qDKdBD0VgNDZVipGCxVG54MU0wCAlY1RIQlai1kDGrkokSatWzrrdRiTxDPOV12njnD7DwmNZTLUS0tOeT4rAesFie/P4k3B9TrAI3NgNWmBWNtnJdshS/1q8uAWAVWqdhodZjlTpknmriSMeSDAguX5TZHCRj53KUNfIZuoIDVXrOBdkHxddaAMyhkAKaZYgJWmo2l48KWxA1MM9JzZ3g+nmGU5lIaSMAqRB1hoKLKEpCWLWEXg1Hvfr1g1BxwyeK4wJTBiHYhWg9avdSD+BZvegmC1pwjvXgKWZ3mSFqZrVsrBljZeuMqNA0dOgl+xmbdpb/M+lhnZNd/flknt/mrWevwq1VcuHy7c/21dQWULJ7TzqgCgQJJMpNsG8goScSCidYaAavb168iiaeYTSfCsGIQScCq06bTp+UkXpPWlcPINUqn0pxfHosC6//4m98iywg+kGEywN7eLvYP9jCQ8rtGCVTZHdIJYYBFB5MB83gywZOnx0L1Zxkhx2pnZwdXrlwRFhWzqQStjo+P5e9C/+93Sw0sOrD0/h88eIgnjx+Lo08w6+6dO3jz3huiWzWbzKTds5RxMLhzIJBtyNSvYvA4jSKMpmOcjS/w+Zef4+mzp+Ic//Mf/xj7e7sqIs9gnIGpm3wMzE1U9/LcdiB4Tcv/hD3kMaw4/qTx//KzB6J5xxffI5lFaRyiIJ+BOG42eKfRvU31I3SPk2yafI6ivZphr/P3RSoMKwJWg3okwusErASAZ1mem4O6TSqgYuNVlQqalporKVAeCOJoKl3iTDha9a4qw82gULL0IkCtTHDpFMhudI2mzB0VZtfuifyoOpmuS85cMO6cJikvZABYw/OLCB+eB/gvjwP8dtLGsHMFWbMrDCtdXnVpOmPjx6w1gwIFrHiOAPnFOdr1AodbHfTrhQjFnk8nePDkGWr9PTkPUQwGEPXoHOH0BdrpGQ7SM/zrO/u4s9VEv9dBt91Gp93EeETduBTbO7u4cnh1CWBV+RRk6b7KqwT8y4BKE3JkGnKss5TshRZGozEePXoswO/p6ZmU1iSpshBa9Sa6Ife5EN0swE69jYPOFnabXWw3O5ieD3HO7p+nZ5iMx2jUamC30f7eNp5OLlC0aijqoYC8k9lUjttoNVDvtrB97QC9oz30rh6g1m9LCb08a9OxYuS1ThJhoQPd3Fi9JGDF8i3aHZ6T7JiIXQKpscK9vkFGPZCQLZOnsp+TfMdEVJonGI0uhPESC+MlEfYNy5zJrGqHdbTyQDoKVnICgfy91dAmEBwLKYFtsasgSwcVxOLvBLRiWbbpVHpBsQFW1l3U3ycsabUIBC3zj/7QgJWs2QWGlTwjYzG8pIaVX4ojy3YJkLLo+/O8ajPUf54D2tyc8pkHUn20AIJRU1EB9lxlCVKy8ahjpiV/s8lYRNWFyUFmFf8umlUZsqBAFOaYsQEESwI5D2jXWh3U2h352RhX7DYoABcBBkclJ2jQafTQqBGsaiKosfw5FCZRHHOOUridjMCpNAfh/OOtsotyFLNrYIwiVu2sd955pwSsrKEI730VA7hcR68EWGnnVwUQqkSsH9gu2jaOvwCIDkAi4CnJKzItXaUMr5lg1fHxU/zsZz/DZDyVvwsI3miIL0Ifgr+bjCfOn7iQcsAf/ehP8M47P5TmLgSj2LSF5xLNy4Vnz39LdYVnglf5a0tjD9mCdR822Zm5kkAySAlYMSFUb+P5DPjlw3P84vHIAVY1kQNgSolgVVjo3i1dV4sYzSJGP0jx+v4W3joYYL8RoJ5MEaYEgwIBrKTpQK0ugBVtynR4jvjkCe4MarjRBVrRqehVMgnD+7QSO9HqdYBV2eTGfG8v6FoLWPHWhT1esXzrNfUVkziSZyV7ueevcz4YeGzSCjYnjPmoml8KMkpDEAOsvFhQGVgkoGwGrOz4/lw0W2EMo0Wijdkj//f2+U3x9+Jc8XEN/xjq463f/TfFLwbuLgKri/dnNtUHuAzQ9u2qjVX1TFw84pod8DNmUwUjcoD1KtBucf8J/refHBaSwZb+1MzktBG0BhgcvYbD22/jyu03kIdNBK50RjUpHCNKUwvq17kuJsawKgXQSmdPOwUGBbNVFCaNUKQT9JoskaKx8QGriuK8TOPIHqgYrhJI81gE3oa1uGDmB6ZAvanUUQlKOLlLrQ3NnJBRVna7kICJRkrWmTBiHl/EmKCFcV7HLGBZFzUHBH92wpvmXCroUQFWqq801+VvCee52g+WzUwFrLTTyfKXP1aLC0bt5foZvx5wsntY7TRvCrg36V1vArzm/+6BVRZiCABf/X7eGCgZd96Jnb8Xff9ywEpGjho5jsUkArDc5PMcXep11EIcUndHACstBwxZI8racQY6fG4sJZAWroxLyLKqYUSW1XiC8ygRwIoZlCIn9ElDXNcWxnRYXQcnx13XdaiuV7mHMqASIWRXtmibvd0XdVxeBaHfFCytnV+a2t10iJV/XwdY6SgImVg0dvTlNlkRP50Xu/7WF+F9cFN2YMUKXQsYbpr/l55dmamzEbjcKbDUsGLGNo1KwIolga0gQycE9gdd0bAiwyqaTYXVxOD0ypVD9Lp9tZUmYvkSg2fitxwjluZ99tln+N2HH6Pf38VWfxtXDvYFsNrZ2Ra2lcgbiIYBSyc0SSJi6zXN+JLxQfr/108eYzQe48WLF3JcsmroeBIsEkaMK0Okc8Lj0hm3AJdOC0ue7t+/L8wtAmLUrqKeBwErJkPiaVQK2VtQYpu3aDeEIZrtlpRwRGmM4WyMT7/4DA8ePhCH6F/+i3+Bg4MDYc8w+SKAjJvydLYFsFqyBMwJ5DWuAqxOpwl+/ul9B1ipEy/aDczSM3NVMqwWH5CW5nENsPlDyUd0ZWfWWEQCFgYIGTWrtDvgVjhDN5xKeWBTsq6VbSzzOhxhlrg4hlXJVp5rH64JHQZNagKcLoXnX0hAwEDEUf5Vx0rL6w24ZwMAjg+vRPQmhZnlACzH7hLfohwC19ac7wvqeH6e4KOLEH93XJOSQAJWSbMDpLwu7s6V6LV0CVSJYxFdh2l70rmuFWixHCwaKwAXAJNZDLT67Bkndq5O3c7RMVqzFzhozPBaK8Uf7XdwvVtHjwzDbkcAKwZbnPc7u3s4uHK0ArByY/aKgJV0ty01NCpGDoOGOE4l2CM4/PTpM9GBiWZxOa9M64YC4q0gRCMp0IhzDMIGDnoDHHQHaDAB8+gYZ8+fIx7PEE8mCLICfTYv6LYxoT7azhZ6O1sCyDCwPj2nJtw5hhSnH3Rw5d4tHL11B+39bdHwoUvZELvOUjzJb6+0QC/HsFphmV1AKclcaaVODELF1wWw4pxrkuFA5l8qeoAMPGsN6jLl8ruz81Mk1DSLI1nrwiqq1USrrBnU0GO5f6qAOEGOMKNmXIgmbR11rERflk0Gqs6CBLoNsKq3O8LCEVbBpY5Z810AZaU7cKjaD61xjvvNAhPkVUsC1/p/Lnmmq1dfZTLFTzTa7r3iMftAkx1n2XmXAVbqQ8w3K9EEu3oPWgJeJbjkGCaSXNAKMNlPQCoTQMqE09nxT7r8xZHEAQriU0hdEx8s1UyDAiOkmPF9KdkroTClmp0u6q0O6tRKlD3WpBxYhKjH4ov7Va/ZRS0kG68FsLt0EQgYxfXL64mjiZQhWmkgz52luQChZA4mBG7SBO+++64AVnxJGbebB+sqJNSlWu+/rS8JpL2pRO3952PP1M7v+1Z+TMP9wHwL24v4GTKnCLA/fPhQ9niCWso8iyT5Jt2HESKOYnkW5xdnktwiYPXjH/+5+CHT2UQTZ45htQgkiP1xpWmLFsTeuwgElL6DuWfWLMTFcBo/a5woPzK5zTGqt3E8ygSw+uWTMT6M6niShFLRQ9ZcwKQIkXMp10ul+24zn+GoXcN3ru7jbr+FTjpFI52h7uIOglCMycnaHKeQ+RZPRohOHuNGp8CVZoJOcoFWQGa4arZZOlQENwRv4FysYqhFH3j9/AnU5onEgWIAtHnswsp1xOdRjp+/g5dzzroo6n1XoLXaPR+wUl/V9b5x/oNKUMzLIfB8ZvP8cjQDYHwbxZ+XAVb+e5bFP/6xfHzDxsqfO6vBKhfp/YEBK+7xPivKrs2Ap3WAdum/lWywSmNL14FqDdt4+XuA/XwJsPq3f3VYENUUwIpLuNEWhlV3/xb2bryOW2/8EHmtLWi/LCQpQXNnEcDKbXROi2kRsKqyr7o4uJiKXKmqSCdohTPJ1PqAlS1q+52/CfkPW94nwNB8dsQ3Cn4N5iUUj86FlA2wM4EKEyqaq5s4g6Y0Y0Bh2VqBlIXGRuSWJYHPpjnGaHuAVUc6BSpgVXUV0jhSZPC8Tg6q4zHHsFoAreYZVouzczNgtbiB+0bXAKt1c36dw1H2hFyDOm0CrEqqy6LFNydlI6CxuGEu/Nu7tsu6LgzcXg2wIvDE7BefZD10HQKzDL2A+lXA1X4X7SJDix3OaizhUKFCZtdUbNYEOMmGIP2/iRgBTqYRzqYRZpmQe5GlLJlwPW3IbHF08blSR1uWtq0wyBdaqwb9wiyizpaxIDiPqU/n6Xut2nhXPJ6Nv14HWEm4u6EkdBPgZXNXWCIuW8UZUM5pAat087c+gtZ15GWgsk2A0TIj+02AK1VjWf1av36cczN3Iw6AcLiIOLeWwRbR16r1LW0PAasmAdR4hnw2EcCqWwuw22/jaH8XzQadupkAVrSlZFhRhLwkwayZO7wrv0sTf+bXyckJPvqI5YBfod/fw9HhVVy7dhU7FDwls6LOUiQ6DhSE5YJREELY39INXLvlsTxsMoswjWZSqkTqPynkvV5XGU1kRYShZFZZAtikRlCrKcAXHVeWAnL8BeiinpVz4smwunHtOs7J2nJriI6UCWRKcKliCNLFsy2t6dlAoRCW1e8+/hBfPrwve8tf/eVfCWDVbjUlMPA73PA6FjO05XxyM1jq/B3DSlhGrksgx0MAq8/uYybC4I7hKZlDznkFrFQ02Lzj6ugK5TI3q2C23I8TMKWRUiZxIYAV0kgAKgJWXSo25mN0wwidhrJxfKfcAjwJ0Nz4G0ZngZZxwLlGyeSh40j9F3HORH9KnWEGO6J55hxMDSGlEF53foIkpP276xcWmjicDsCyrL1D0ox1xveIEDsaOB0V+GTUwP/5tC4Mq/P2AZJGG0UaawaWY2HBwyXAymmFEdjjNGUH5PGFBKjChDGNBleiGczO0Rg+xm5+gde3gHuDOm40Cuy1QnRaTWz1uuh1OxiRvZQkwkLa3b/iACvrhqTjVCYmfg+Ala5TZa9Z5pmA8Hg0EbDq/v0HePbsuY53oymPj8Ao1xXXaJM/s5QtB1oZMKh3cHWwK6DVi68f48WjY0TnIzQIoiapgDJM2LNDab3XldLA/auH2NnfleQgGxg8efIYTy9O8GR0ihvfewM3fvAmWvsD5DVltRGw4iCkbLX+SoDVGtvLPznBdetQRQDJNKxYHoMmRY+ZwEylBIsztE7AivaryHAxvJC/RSwNTKWgUUBu6nVRMF66KrJUi4ybKNbxcUBxg7aLQBXvlyAV9243pyWY4u87PUlg0daQdSjsa3mfcvsX2VfV79R7XtRoWgzKTXPwm+xRPoC0LmAV8MwBRotBi7nB1Vxf7IA7f0WLoNXLAlZV04lKG80AKoENVC1dvsSmcY9wABX1d4qYvhUTPxQy1w6SUv7nmkgwIFatG7M5LL1SzaI0CDBiEyrXFY6MOdXmI1hFkoA+UxO6ru7R8VwKSIJFmPdMlKOOJA9EVF1YR0mC6ZhszRnSeCpaVbxW+gCy3jPqU44EbHvvvfekqy3Pwb3T5tlG/+f3AFj5iXOL7+S7VLTM++eLz5lrSiIrlk4mqWruOQCEwD+TWsbI5j5PNjbBLGmYUgSYTqbCSD47O5Xk9XvvvYu/+It/jsPDA8QJj+VK7R3D6lIsSkBzDgS+PC/9eHTu55JIbAwr2kUDrBy4zPknZaItfH2eCGD1D89m+Dhp4lFUiPatkCByLd9Wd48pbmpXTfHW4S7eOtjG1TBHfXIhnQJbjQCpA5rqjMfDEJM0QLPTRjIdYfriEa42Uxw0YnSzEVoBOx9rKar41Ux0OaxSAFTGMY74sOivr1v/0jHTMazIOCwBK6crRrBQ1/98hOrvf7StGkMqYKVVBK6cXRJOVm6qlU2M843RJzaUPrCnYSW+QelPaGmpD5D6dorv9TWc/Gdrx0qTB3gAACAASURBVDHQaxFwtfUlwKnDFxZBMR5vmf3118gmBuza+GkF4CZArJck9tmri2Da2vjEyXgssyXyu1C7XdvTXRY3+b6ljO//+pdXCm6G1FcQn7WugFVz5xq2Dm/jzR/8CHmd9NSm6ihIGZq6juI2OoepFA8vAQLVsCrTxwFzlZqhJE2VDCskY4TJOeqBPjTxDzwmyOJgXBoc8bGVFucbMn+CLQOsqknnAATJmngtuU33RyYMr01XpwYCpBnqELCA5qJoYRy0McobjmFFwIolXAZYuZKLsvsDF4mVBUqRRxVeL+kQWN2zjvn8i4tpvYbVoqMxN4aWIVjnjaz9m5ZZzXU5/AbHMm2wb+IMXX7vcvZTtbF4gIBoPZgYscIayrDyx3UJw8p0kBZOLg6XY1jxcYvwJgPcLAX5HVs1CtB20C5ytEKCR0JiRF4rpOuRPNEsEVZWkBBQYq16E3mtgWGa4myWYJpSRLiGLA9FuDemdhoruOgk0+CIxoAx3dyK011FVp/kB2l8cs1kMMCjfafTFbPso64lrKteGx2WDc97k8HclKHbMP3KJ+f6KDnWYpUJkrbgJSikTpCMi2N1fIPp+lJv/SZglcLt6+fv5vv3P1+afo+04+tXKTBvtlJEr9MILc5Jal5M6Jxk6NVDbHeb2N9md7yOZLtYAsT5Q4bV9mDHdQ5j8FV1mVp2rZZBoh22zjxkQ73//vs4Pn6Gbmcbt27dxmu3bqG/RSF0gheqLUKwiEwGnpdri9eexuqU0hGldhHXyyyKpOTv7PxMMmZkV2m5n2bAJBMoDC2yr7ZFG4v3Q4CL+jy05Z1WS1hbFLw+2DtAp93G8ePHEii2my10Ox00CUKod6q6cLwulh222wgbdCpDvLg4xT/+9jf46vHX2Bps4Sc/+Ql2tnfkOJJtl+yKo0W74HMZ3m8zeBNg9bPPHiAqy9MIRqu2zWbAStMndRHwJr3T2UZx4hQcJ4DBoBnJVBhWW/UEnXyEenyObi1Gn6VcAnS4AMppvVgMU+pdig3yGFTOxApgJWAcy5xVLFbAdZbS11mGoeUBli01vSAV6VXHkuwe6bglsbk67BS057/L0meXXTXbb/M/5/49C/HJqIX/+ryJ9wWw2kdUo26Zzjsmn6Tfklyz818kyNbMA0EHLX9kqWAG8LvkvHXO5RTnpuHPU4SzU+wmp7jbyfD2IMCNdoFOFqHfqKHVqEkpLFlWDKi4VljaurN3oJuGK/MUe1yyoum/vAzsvsaKuIclos8OGOX8IVB1enKGJ0+O8dVXX8vfuPap8UagV8SNmRFvkvVYF6YJtaqCKJXSwEGjhUGjg+nJOSYvztAqQvSbbQRk3XHCZ7noylBUvNUlaLWN7b1dAZZn8Uw6bb4YneE0neLG99/E1e/dQ7DVRuySmwS/JDte18TP73P/KkfUpeQ5v0TcXXrcaMt1mffc+xs1mRu8Fs5dBnact1y/yqyKHfuKJV90zrUqQcTVpbKBOTMFrCjOnnG+swyQHU4BDHpdadzDZJj0Q3Rl3eqThmi02g7YqIsvQBCc2mK6VgiM0W9XWyWG0NND48++JMBiYMYxfVWG1TcBrPxn+PsCrNYFQZWPqFGKlBqVGpcaKGdMWJMhJSAVS/lUpFs1zTJkZFE6NqkkPFxSRkEpWgz3nUG9sOrV+ZA5Q/0l0cNzjFGy7ige7tjzvCp2kRRQsawkcVctv9PyY32mDfETowQCWHGP5LVORhcCpLPEWapa7D5EWJrl9VouR8CKDUuszOe/FWBlPQH88xlYxTuNpUucgkaS3HSAgoCGBN5cYM3Pc/+mH8A5zT2eY0ktSwJZBK9Yykzfg8ktglfTyQyzKdmSqSTRaLfffe8d/Omf/ghXrx7KsOqa1pJAfy6X17sEsFrm8y4CwfIUrfrd7S38lVUqGRuSoLeUeoYNfHUa4RcPz/H+SYpP0ha+nuUoGi3dH0qGldun8gjtfIY/vnMDr2/3sJtMUZ8MsdXmHKthRhZWkCNMuc/VMM0p7N5CNLnA5PlXuNpMsF9P0E4v0A4VsJLl4S5aCuI5PgS8FhiScmtuj/Lj76Wxm1TAaGKKY8QEu3TKlHJzCuRXCTH/uJawIaFEWLRuLCtfRMF9BaQ1saTXpH6Ogv+Obb1EdJ3nks8vwSPMf7D3+P/2AR1+dlGU3D5j88fu2/5tY2QgkdlfAek81qOBVi9jn9fFEAaoGTDn4zA8J8syZZ0JoanSmluFt/i/58/c//z169+/gMyiN1rt34v22ges5J7/l395UJCeTMBKOwW2ETT7qG0dort/Hd/7478QwCpstDQ4cdkGXW+Vw1R1u3NpE5c1cHMEAdlMdOQCIvsxctLj0zHS0TEa5JS4h1EGU55QtD9RbfBt8tVZqrjQYWQRsFoVRHIxSImWY2qVQo/GQnBtaFVDw+qmOYm1U2AUNDCpbznAqimAVVwjYCWEdd38XEcfFyZr8MxaY8kQisu+wPKpgk6bIHrP1mGpmn6mYbVOdH3OCXBjXI61JBDX8auWawH4V/CqgJWfYVu2sNY5PGonVwX8S4CnUoS0nEXz7DY3Ey6P2fJzyLU7hpWg5AyQucgZNAPSIfCw20YnKNBih8AGUS0IE4MtvuXq6cBz3VHYldlVAkrNFsZFgWGUISpCpAW7J9EhCTFje+KiwKzsIqOZVMvL6KZnorTOyIn4P9BqNtFqNMUxozMzSzOMUgq//9MFrDYDXro2TPvGz8awdEgCS1c+ogCRrMyS8n8ZBJ6fhd8EsPtmYJWbu+UcXr6trD2/mFpLDOjnq/s3gEB38mpTrRhWrENdBKw6tUICaAJWO/0uBltdmSsEeHgMMqx2tndV54jsmJLBs/r6uSlzHfM7N3A6jT/96U/x5MlT7O4c4rVbr+HW7ZvodtvCJqDTQkecQQH1s2SjEnHGHDGzx7NISpUiaoKI8GmmQYQTibXuPrxecWTJHmOZbrcrravJDLGugXIPIHOEraELJFHiwKUUL54/Q0yx+U5HtK06rbasIQJXFGOXlvQEsciCaNYR1Gs4PnmGn//qF3hxdoKbt27ixz/+Mbb6W/JcCFgJc8gBxnz04jAswRxKyNWxqshosQBTu99BGFY//fS+7EOlI+AAK1/DZv7JVIkP7k1k16kAK0uOVA9HRHljMgZSZVglM7SDGFv1FK30XIAXMqwGnYbqtjiWlTgmXotrZVRV81BSBL5zwtLOTHVSpHkKAUrHQiNgxd8ZYGUAIa+PgJVk5ghYEZC2oEX0aDxKvwAH6qBWPoE6rvI+AlbTEJ+N2/ivL1r47aSDMwJWLK8hYEXWnGNFC5vmEmBF/SGCwM6hI8OWXSB5fAaIrhOk7PPpFM34HG/0crx70MK9ZoRONBS/i23lG7UAO4PBHGB1eHiInd39ErAS4G5OR+XVASvRCBPHXJlpBpCSUfXk8THu338oAFW/vyVMSI4bwSwGxKI11abofo6MmjjTCBlLaKMUnSJEBzXRsmqkBQ62ttGtNxCNpqi7+zg/PcNWb4BWp43OVh+dra6APdPZFBfDc5xNR0g7NVz77hvYffMW0nYNszwFKwKaTBxSD6jOSphvB1itgvp8wEqYl8KaSQVY8sErNKhbmov+ljIKlS3ILwaaZNwoxpSLjRIGgBAzCVhx3dcQEWyVzD9tcYo8dqBVzmYYuTCsqF5HN5W+BcERgg7qQdJWkg1DwNeVCbpug8KsCkK0Oh1NNFNGwOleavmggqC+puoywGrj/uuCGN/G+P74NwGs5oJ690glkHIHf5kugX5gx4/5DAS7F/+eJFkoLoSyj8v4hkABy7xn2hRCmUmu2x/LQUVYnZpVBLOUnShginmUws4MEDGuqlGfNJBujwUrOvizsFlrCGuqASjBOllyDQfeuyS52H2XaGX5XEkCKBx5IGBXPAIHdcRpAOJnUyY6p6qZJglR91WwCYB0KdRyQY7NjDpWRSElgQSsrDmKAUQb/Z9XZFix27oyAtVGSyI1ZpfDqGSXiBQAtb2aDS0DznMpG6Oml5SIF4UAUxxHauxxb+92e9ja2pLf8+/cL9g4hraMoBZBq7PTcwzPR+Lb8HfUrfqjP34PP/jB9zAY9AWQYSmvJlQqwMrAAhkb+XIRWllaXf3bAJvVgJXz2Fy3PY2jnV/HrTeLUWuQPdfAg9OZAFa/O8/xadbG17NCktvi4xIBFWFcflhLAtvZDO+9dg2vD3rYI5N+NsZ2l2WmOcZ5ghZ9Filnrytg1WxiOjrF+OlDAawOmgpYSUlgSHKE7t8ClDoWtFSJeAtzcY2tBaxkXitzWEs0NcHoA1aW9LIkjRzfEVS4r0rFl4y/X9pON0afl6x/1z3Q5R8cgKIaVrTbS7sELhFdv4RRmP9mDHXPFootcIBVCT45tpZ0k3d2umKQ6+/sc/YZfzz9eSeAG31f7kvLXW+NBzasTwOBfWBIzaGWIdPXtf3LbKt/zEWgy2x/ef0y/oqd+J9TwDBEQvvp3cDi/FkEDIP/+V/sFXTCabi5qFkLHTR7qPX30dm9hh/+s/8Oeb2LWqOrOlayKJ1KpNCbK8CnBA88IMFqfCm4Lpus8ACpTaKA1ezsa7QCoquuw4aU5ykNz7op+ZQxnbA6aXk+GjJ/g7Rn56OR9rtlGxYzhAI2WNDuMreG4JvQohlVLQnkXsWSwAZm9Z4HWHUEsEoDZuLVeaaehZYqSWrFAVYGgNB78QGrqruZMdjKDV+MQuWYWY29aFhVpDq1V+UEdqCIN6F1XKpWvZsAqzVrQYOkDSVB6z4vo7KhJGwtYOXKXlaEynML1u5bF3Elout4Tv4IVazAuQV/GbRSwKrqICaZ0CJDPU3RC4GtMMA+NaxQoFWjQxKiqAMpASuWYdEg5AVaXE5RgpQtQPlfq4koqOGCWdewKfOJGxbdVHYBnWU5ZgzeBbRyBTKuBMxK4+w7nXvq1JApwYC73e7IpsBgdJLleHwxkU6E1at0D1cYPH8OepPNcOqFWbpcFVCPIc/fE8VdFnYsc5iXG2i31tyRNUPltbq1Zy6tvDU76Xb3JQUlVuy62eD7c2+Zfdnk8L9Kl0C1CPPzctEW+Bu9laOVTjy7D0VTdJo1KQdMpyP0agG2mjXsUPC4x+5lHQER6NTxc2RZ7O7se4CViuauehEIISXfHE06kHQq//7v/x6PvnqMG9fv4NaNW7h+45poTFHEttlgIw7tqtdutZFQT4caFFGMJErFGafjOZ3NcDEeS1cx6/4njmsQiKPJ7KyBWU3qbx0ciBg7XyKADODZ8xfiLNH919bYGqCOhheYjsb4+sED0Z9i10LpYthmF8Metvp96XaW8ELpULPUsNXA46fH+Nkvf47xdIw333pLug71umRxFdL9Rkt7qnbXq/DKRcBKHWYyLZWGriWBMX7+CQEr17GOQSm/XGAjjGkBFG2P9vcQTaZ0GwHa9Ro67ZZql4R1TJMUw2mE6YxlE0Aez9AGBddTtJMzEQ3vhDMBNbOYZY7qnHFdacBeNWgRR0U8TLfavNIBrs+YrZEZjLjSfDpgnKcM3qx0UzQknYNjovCxBI0ZOs2WA4Yc+LdI6TeAoEzWWKYVSIsGzqcBPhu38PcnHXww7eK0tYdZSHYekweUWNfAU8eQJf6p2JWcICHvKWJAw4BU93v6NxReLpJY5rCUIucx8ukZBtkQf3y1iz+/tYNr+RCzZ1/LXqQgbYjBls6xoTGsDo+wu7s3B1jJPmZjKLpdm3bo1X/n5fO5aacfZa3RSyNTgayqB/cf4unxU7mJHTITu10RTZ9NpwrupimavbY4zbY+gzSX8sB+vYl+rSm6VhRev3FwJMyqk2cvpOylWW9idD5EEzUMtgbYPthDp9+VgHU4vFAdq2iM2k4Ph2/fwfa964haIWJ23G3U0ZFyy4SVMI79tsILWOOw+2bLdgN50t5GJJoqUVyyqrhnE7SSbr2NOqacD6Kx5oI5xw6lYDM1rSzDbv6kVhJrApSB5lRKXl3HLXasEjCBrB0CZAQC45JdJdclDSAUZOGjp3YYSTbGGFB/1ZZbgHZXASsL4GgPyuCbgEmzLfNZgV1nJ9y/nQPgzMe8DpyNtnzSG2MNCrVLoayHSwkNf5dnsFsdSX+ylJL+S3X/3F9KsLt6ctYl0/Y0C6j1mhx47QT6F/dn4cGRAeAS0wIoinxCqhIphSZMJN5x5fRWDsgSJj2X6hiVIYmTaqAuEAEqCqoTsOIckS8C83xgTpevKeC4jZWySgUscn6RdXw1logxLfWhsClC5BixNQGsJrMMkynL4MhCjtDmXsoYgSQBKQucim6VditMxf4aYHX79m3ZC21+SBfKDQHvJoZ85b9fdhKkvJtVBU4Am2NLUIkMU37xZzKl6ENwX9dElIIQAmpkZFlr5QA7BDMhRd+CYuscL+sIWAK6ZEqFdQHEyLAiSPXVw4eizTcajnDt2jX86Z/9CHfuvCaNkQg484t7Gpm0GnTrVmDsXXapcxr4pbYZ5zSBaX6n9hxfJhQu4GPp81Yd0lQLSkulLY7WsuIUNe5xaOD+yRS/+uocHw2Bz5M2vpoVoKAOy9ZNv0rRnBQ1JGhlEd4+2sMbewPsI0M7mWHQZsfmCNN0JgBdEUfCwmSXe47z5PQZZk/v43ozwlGLXW2HUhJIvSu1cVoxpHZGu9SWoutLmDKbGFbGBtd9X30bY+KzJFDXddWExWL9ytpXJXsSU7hrKEXXnTaWFdGbjbE5LsDMGoaV3+Vu0deX6+V8XJBFsOswgEfsigO1BGtwvoxIHtCWe4CO+VIl/uBALJkVXsMB+5lreE1F/Ob1a1IMbtzkuI7Iwms2wKq0dwtEIh+wMvDLv99F4Nuen9wz75/jsoShZ2NtJZMlWPdv/9WBpAUIPLCcQOtlm6hRMLO3h7vf+SMcXL+LVncPUcI6bA0yCxpBBut2o0vLphwVueyUp2CXbAiUM80jjJ9/jTCdqEgcteXYOS1TJ1gmHYVv0wSRdJli95QGpuOpOBEMHLTJmdOY8hBuu0GbwNQv4c+sWeZ3Lk6BkNyEUGezmkw2sD5lz1qcWr1sXIQYJgHy5gBFZxdxrYfzOMTFLBfWCgUUGezpPmxlgI4NIzt7hkbTZecE0eR4aqBtwaiBOnqtPJDW0itwl4so4FwgKrpIVTDuJQDUsEpZpyNsOcrk/GL+Zg7wxg1tzeHE9r8EArz6EBW7ZGkGYyGjX6ZCvAMuP30F2lTHddGH91lmFmRDZgkLnwUKtIMCvbBAO0/QzjPsdbtoGCBaD5HxqwHkDXU4m1GC+OQc46cvJGu8szUQ8c1ZrYbW7h5ezGIQxko4L2TTrNNnFU2MiG15pxPVPaB2hZOhabCcRgh81BfR7H1LsvjMUNWkG02SF5gENXx5NpGA1xgZWuKlpTXqXOtYyNqwiSPiya4dtsvqWMcOSfQ4x1NmumuxrevQupZJTl4dvvIB6HmWgVb+86/cHntnxQ6rWFbVcbQLkN95rOoAKgZWSqCq+yxLRuVi3Nm8i3K3YfueFxwsn6UbAasNd7xpfdhz07NX696uxjYUA2bNrokj4HQ5pIyJItPxDGFMUe0CR9s9HGz3MOi1panDBTuXpRl2d/exs72HRqjaGsJucBGef69+cEBbawwo3s9XX32FX//613j44Gtcv3obd+/ew53XbklArGLrzFqTsh5IS3gpB8xyRLOZ2H4CVlMCVtFMBI/PLs7Q6/dxdHQk+4VqygERuyS5TNZge6B+T17gYG9fWFPMxIpou2hdxK78r4kWtWBoaZMETx89wvD0DNFkiu2tAch6oSYVgYTO9gBxPcCIWcpWU5ytjz/5BL/57W/Q7XXx/R98H2+//bYE4Vwf3D843aW0xFGhxX6sAfx0HN0adFkqFZplB1Hg//6HD6RJA8uB2qJnww5i2jGKTCn+nk6RCf4KC5RaKfWaiO33GgF2um306BxSR4dC6NT0iFOcDCeIRW+oQKdI0cun6CSnaCWn6NWm6NQ1ULNg0YJzcz4tg6lT8zKlnYNBh0UEpZ3uiDQ58TrKcMwYqBjwaEHLZMLOVzM3Z9TJpd6Jiup7QAwgIrsmEM738VnLXt7o4nwW4JNhA393XMevzusYdg9R294XZ3zGY1Ljj0G0Y0sTwiKoEwcsxQgRkr0gzcFdqSi79pKRwd84BzyYDRGcP8F39lv4yVtHuNVOEJw9QjY6RciyS1fuwuCMX+zIx8wjSwIPDg4VlHbixJWt0oD1csLlm+3fHG+OWSotysgkaOD8fIhPPvkEH3/0iayXrW4X7UYd8XQimjiUdtjq9yQgfMpSGl9byembtIIamhQ8mMzQCRrY628jjzIMT0fod7fka3I+wlathV67g/7uNjq9ntgJluc8O3mB82iCYKeLwd2rAlg19/qotQluhpLkkU5sBDo3BdUbhsTfc3zASkbYlXvRJkk23LVhl7nNklUp7fKZg3q0XGr9lAGg099YroY3arAu1aziG6pfnFG4PU+VJU37R0BYmvyQWRIiTnMp+eLjagZAL1Cfo8GuXzVpl+CkN8iq1kQs9+Ga7OsaaBIcJYuV7NDE6WayDE307spgqi5izNIQppx/ZGppEkgBFEGUlJVkQY7WXTgAR1vLl/7lnOSFSWXYw9EW56XotNtopbyS7CbzN1zARB1DsfL8uxtb9W8dy9jtbaqNp6w0YbFJJYnT1yMjLooEXBb7Qdsjz4Fln7FjezrSlZSgcgjVP2KmUhhUXOvGknVglTKoyKQii86VExOgEqBKm+7wi4+d4vr6YvxFpqk2zTA/RErj3f7gM0ms5DsMGjI3ZjH1E2OMpwRKresrmwCxO+EUaTRCOhsjS2bICYpKN0MtUWXy5y//8i/R6/U1LmKpr3Vo8zaneR/bxItXLa4K/DT2Ge+NxxBB+IyxD+16Id/5TAg2ff755yKUzj2ZL0tEkf11/fp1Aa54bQSbPv30E1w53Jffq/hzIDEhS/++/OJL8RPOzy90dMNQjsW/E6jR49Rx/PSx2Do2Uvj+97+P7373uxJTib6e6FYWGA9HkvDtEvx1VUV8xixdJgOv22pJaejZi1MBAQc7u+gMtkTbjmuMi046iEv3eI1Z1LX05FScppQuEZOK0DnCOTSOczwZJngwrePzSSgsq8/OE5wlNSSuS7AeWZMq7OzbzGPst2u4s7+N13b66CFFkw1Uaqx2ypGSBQxglgfoHFzH6YsXOHvwKa41ErzWnGIHQwwaqoclPBO3DmX+1hVw4HqyOHoOuHa4gIl2LzJlzCbSX7Muj9ZF2vwHKW8WgFK1T23dygjZorA91vkM/L36WZoU1OSexsvVNSjbR+aiSE5UYH1pjRwWwLlqDDvzS3zQRViZ7rUIiNu8s/PbdVcJPcNPVjuAvAd7vyQFpbGO2gwZJ2GIXr5+u0Zeuy/Lwc+VovKUgmJZMm2BY4MRmPXHiuein8z9gmtGOjgmiaxB8etZwm6MLPeM/Pss40frTO+em4yVKAMoA8uO4QN7ZisM4JNnJoCVZAo0gyu1nrUG6p0t1Ls7uPv2u7hy/Q10+lcwk/1ahdaVimdiaw52XmK7KoRdnSvR9XcTP8wTTF48VsCqoJYKO6kRtWH2NFcUu1aXTZNINwePAp/M8KVRIvojDN6NbuajrzYhTbTMFgNRe774bwmYF0CNxWNZwMff+7RQQfnzAGnYQtEaAN095M1tDFNmbTPM0lw2LamxluEJJdvEB0/UskmaaQDMZiMZSwYVKiRsMuwKXFlbTnEDZDfWB23hvSHeZVZNnomi0lLyyJO4zodmIGVsnGFUbY41EdOq/ch+v65t9IbPqoNRsVk2nWrp3z2G1zLQaiNgsNTZXZzPl8Gq8vbJKECBRlFIJ8B+mKPLbEYWocVN2emstNpdNLjhtZtIagWmBfUEEmwVNcQnZwJYBXGGrU4X3AKSZh3N3T3MWEZBx1UiFRVW5IvBWUJDTgPNsgGyKljSwbldp0FmwESDlqBBx0iCVAZfWubC0sJJ0MDHL4aYSscr69jCLdW02ipXXpl0jPhVc600iI6dJXpe0oKX352zQjaTYxracxAmpXPk1Witth0vMx/mRMtdJtX/XAVIV6UF5YbHc9O5dB/Q+aPG392B+eLOTpTbmWpBWTb7Wy4fH2B7mXtd/h5//CyArd5pGSq9N1e24AmvU7SS4JCUDVBkNJ6igxxHgy6uDHrYGRBEyjGcjISxtLtzIF8VYEX7piO4DLDi+Q2w4t9pQ6kdRcDqs08/x9GVm7h75y5u37opIJIBo2QXMMgg20DFOTMks0g0JwhcsasfuwNeTMdiY7d3d7Czu6shPIPIABgT4IpjDAlIUYuwALYH27hz67YwpZhl/U//+T/L3xgY7e5s48reHvZ3drC/vY1+q41sNsPZs+c4PzkV2727u4v9/X0Rnq9128i6TYQdbZfNQPvDjz7Ek+NjHB0d4rvf/Q6YtaZ2jewjLkPLYFY0nV7CdvJ9pa1xWXmOIzNe1LL75KtjDKNUuoY12z1pUV2rN6WEn0HtcDwWoJEsNQYpqnuiJZBNdoPstTFoUTQ7FICO3Q7jIMTzaYxnwwkydghmOWWRoZdP0EtOhWXVC8foNFUfguPP+WVrzc8OLs5Z25ft+2Q6lVIPy5z7TAkJarhXCqBCHyCRck6+l/s4mUBb/YFSy12JyyJgxb+Jw1Wvy2fpHPNLnOFGGy8uYnwxbuL/Oe/hw2kXJ40dJK0tYa6SxVq0etqFSbLf1F+iRpUCVlKUJf/muhKqrQAGzHATkBfBfjrD41PsZ0O8d62PH13v4qgRIRs+xez8BDUBrNQxJ1jV7fUxHOmcPrhyiH1qWK0ErGQneAmYf5V1USBfWr0nLK8JZO6cnV3gk08+xf0vvkS70dTdgVo+aYxGkKNP9mW/J+P51ZNj0XEjg5HPseZsp2g5FsDF8xMUUYpm0EA8jjA+n2Jv5wA3rt1CvQgRnRIAq5wCfwAAIABJREFUC1BrqRYcg1uuVwLkwzRCvtXCzt1r2H3jBlr7fdTbdTTCQAArKckSUODbGeDL1tJxG6pGngJQcR6abpEkNnm9TISEAchvKRZ0xAQgoSVikyHnj0lCxyVvVFlSS3goL6EvnidGTt+XCQRhLLKMmn4h/cAQWVHDNCkwjhKwuy8TYd0iRTvI0arz38LBlmC1VjDQrDRGVbpBA1qWAJPtTX+UDV4K+qWmm0QgShg+WkIoDVkc8CIglYCryhCTNS/hkrNRpsspfqo2F5J4QcN8/b9DBHXvU1am7h28PonOvawVmyI5wInNGMoEmurrWRLMAtmqPoFjrcEcgSdJzLiSPim7tBJijrE0f0pcQMy1rMpTZF3IMxdyKJtQEBijX+S6g7IZQ1ATLVEClxK20p5zzJwOoCZL6jJPCFYFdX7XxHNB/4ygles6qvEX44MW6kw4OL9WtP1Uwn/O75Ixy4UXjEy0qwoBq8bTBDH1UMUeEx/LkSUTAawSAaymyFMtCRS2IBOX4yn+6q9+IgC0AVbGuvQTJt8csNI5oja9Kgsq9YqovxTWMRyO8eTJEzx48EDAKkoGmO1nsoGJKCZ+bt68WTKuKJ7+xRef4dr1I2nY0mq1ne8W4snjJ/j0088EiKMGH6sJyDbjtRCU293dkS82Z+n2WsLoJJR09epVORdL/Wl/JVAuIExr2jOW0BHcaLabkrYYT4YYX5yL5lw0HGNCxmizhd0rV9Db30VGNjU1yJwGp1RPOPaiD1jpylCA2zBdayYmvnIQYpIUeDYt8HBWx5eTEB+cpvj8PMGziHOQqXKuLbK9VGeRNqBRJGgjw829AW7s9rFFuYdagUGzJk2g6A/UWm08vRhjVuvgxfExkuMHeGu7hu/0YhyEYzTyMeqsApKuw8wSZBr/N10FFHULvRjcdhrzBS2JtRSwIhROGxpFpZwDP2+AlcXoBqD4gFXliZtOqc4zA6xkZ3TP0D5fxSDOdoWhAFbmu/g+rP1O2Pcu9l8ErJzhKjfXlwWs/HWk7t3q/cuS+nYPdi02TuV88ZhPPg7C968DrAioCltdGse4Mkruqw6IE9bdZCLdGwn4+oAVbUTC5gXO9/eBOQOZ7Pp9v8+PE+gb29+WPScbf8NlPMCKtGENXA2wqlEQ9973cfXmW+gOjhDnWtKmXQFeDrCyiykz/I4hJPX+eYL47BmKeATkU7TquThEDLKV8kHj0JXsqtKrVTSag0TxXRqpKFGxNpsEq5BcOrJ8D7OyfBnyK8KXDn31j+NPEJlSnvCfLQYBrIImcmp+9Q4QdPcwCzoCWDHbQUEx0S5wWScJKhotEfRlVlE7cI3lfhlUaO0u9Q4oJqjBPzMQBOW4XclW6pwBRywTLTAptzQEU1hvxsJSoyvLwbo4uo3Q/dZtl6sc2pf4/UsEXeuOYtex6j3+4l7+niqTUxoxn6Lu0VSXfX758SsQwECMVXVPIuBHrQlmO8MCW+yylsXoZDEaSYx4OJLyh063j+5ggOagh6wRYJrNEMVTdKljcTbEWBz7RN5LtylrN9Hc2UZMo8AtyBk2cZadJot2CWoJq4RlFmxTzHVDH0f9HAWs2JKW64bZTrK3yNbi1xh1/O7JKSJueA60poOlZTfMAJNwaboJBkgYIOpvGUbt1+9lRrUIBSQz51IAVHlcnJ8WxK8qWVo5I6rjOwbXunDFGFZlhzJ32HKt00nwDlCCVupll5tJtRlV9y1/9gCvZVe8DjB1uba1i2zt/C8jriroWeSomVOvJ6mARtvUSKs3wAoJ9Wcm6CLHlX5HGFYHO32hg7P7XRRH2B7sYW/3AM1aUxlWLG11AcsywIo2zQAH2mZueqT7E7D67fsfYNDbxet3Xsfd1++g3+0poEJHkZpPzH5z4ySQHycKutD5jCKcn53jfDjE4+dPsb23h929PaG2Z1IHF2KWxji9OMf9r7/GeKJlBhylq4eHePPePexu7+BiOML//p/+D8TUjgsDAayODvZxtL+Pm1ePcG1/H71WC6PTM5zTiU5SbA+UZdXf2kLeqGEcFujsDGRf+fiTj/Hl/fvi+BOsunfvdbl3spbE2XKsAY33qqzSugmwCbB6OpxVgFWrg1T6h+g+zb2R96gBt7ZZZ9lyq9kQQVOyLnd6LXTJuHD6PBy/aRHg6XiG4/MRgkZHAl3C6L1iil6sDKt+bYJuQ1nQkiXz2Mo+w4r36c8LW3e2X5E5zY5plgn1AStxorhnNpulo8T5Y6WCcUQAq7MWsOJxrcMlP0vnmM9Ksqb1FsbTHA+GNXyUHuBZ8wjD9j7O8hqej8YC2o3rHaShlnUw8K0Xxqhquo6/yobRR1tIoEBtOC0fJPM2Ay6e4vsHbfzZnT3c6cwwyEdIxieYnJ0gSAux+bweAladbk8AK86VK4dH2KOG1R8QsOIs5LOgn8GvsNbAi5NTfPThRzh+9BhdgoXTGWgbes06Dna2cGV3B/0Oxb5DPD07E+H0DhsdtNmxTLXnCH5Sn3FGvauLMbJZitloiovTMXa393H3tXvY6e/g5Mkz1aSj0yxdnQrMohgEMqd5jKgZYu/ONVx56za2jnZRa1LoHmgzGSI6ZFWC5CW8lbm3vCxgJclJJ7RtgJXM65D+n4pp+yxdAaxcB2AmDC1JKwLnnm6LJIddK3rRUhE/kNpn3Me5igloMSPOY9SQoY5JlGE0SxAlnF+B+B3NoECzRp0rLQUiq4aMbz4L6oUp6qIAkQS07FhMEEWCOuoQViWDyuZTZpSU4TKbLz4nGRVOx6csYaEhoxYWg1f3NhEBr1hY1CjSsbFmNxULimOkiVZlZEnySUCriiksf3eAkz08Y39zcAJhGaienendCDDofscybAWsqt+VgRVZBa7igwAVy7vENwkKEcrXZLN29qYEvuphsvsn6fHqJ9FfkucoLqOXAGMCgOk6alD9f7y9aZNj15Utti6GixnIObOysiYWi6wSxUkSu1vquW2HX9gR/uLw9LWff+Fz2O+zHW6/bolqDRRboiSKNVfljMRwgTsAcKy1zwFuonIgqVCjIiMrMzHc4Qx7r732WgT5CBA6wAoFfhJbQcnkYj7C60AR/hDlcgXlElvfrB3Pro+dmxX683qUhCQZX5XA0I/tgAStODa0DcqZmvX/CNl4gCyJ9HmeYcUCpzFOUwFWBKB9nrQMWJ0Hq3JFskuDr8VzLGnNMeE9C6ZQwnAUyy2YLKcXL15on/YMWB4PWVf3798X+4lgEtdw3j9qUD19+lgMKwJWHRqblEOBU0+fPBVgRa294+MTMa3mLOpyGa1WE51OW4ypt+7fxcpKB+tkTNdqKNK9k2xDFjR48Rl7jMaYJonWmzAsodFsIJ6kOOue4mT/NbJohNHZwLp+Gg2sbW+hsbmOQr2KUq1qrEW23zpjE19UmxMINEFy5lsa6H5+TgUo03zpYAy8SEI8GZfw+VGM35+McRwHAqwM6eIXC7O273AvImt+o13HeqOCVrmATqWETrUsiRKuMzRteLZ/hG48RfdwH/XoBN+70cB3mgk2C84UjY3xlkSqeDUjilc2HT5qlJAV6ffz+Rx1c3h5X88/T2QL6YSZjppnDvk2MM/yywNWeTDGxxK+7cwDVr4N8SrAyh+HB0SW4zH/3l531T/frx0XgVPXAVbaO3JaTgsw+OqCi4+h8uenPUlxa16f83xM6T/Px1R5ppZGGOO+sGzutQ7c02epNdrAP64HJAiJlU9wi9hLmun/fD9pjDp8ZBko80XIPFiV34D5fMamknzwhgo5PVT+jq31YiY6mYklwMqYFdNCCcVqA6VaB9t772D37kO0VneRwRgaYlLQ9WZOhb6cJbFY6PzmlANTaOnaO8Ys7mM2iVAuTFCmuJtcOWzRZdWN31nd56RhZZjVAQJWRLPpdJZH6PxFW0b0/ELsL7AXd6MtbB4ZzE84zw7wAzE/ODzDKqaDW7GOQmMN5dYWpmELUcrqfqyEgZXgVG4WBkCVikwWqqhLwJdBqojzjnLJgcJNzIFXk6nOj1VvitMm05lauZiUEMBg0s8WSjmkucKUxQqG2QsacNUN3w5o1T3JUM/ZCN800JtfIzfP8pT65fe6KuH20/QKzdRrWwbz2gt+4ixPiqvO72sDVheh4A4EZKWTrJR2YYY2E7tpjFo6Rpm2wt0zFGYMXCqotVqor3YQ0nmtOFGAOmG1NIqQ9iMqLBqVlRo3bDFqNlCoUcTfOWGydVcs+ILEnwvlEiK2cbGqx4TDicOqtknglyEuK3vswaeotGjqJemyxNMZxkGILw97iNkHr4qltZ6wKmrjlUKMZBIYeGWVbLvbWmCoMyT3iEWAqcKxv1Z00SqxWuWFvw2wUlriXEkZ+JkShKPyz9uH37xrXq/JZB/dlp4TZbVXLBZ/PkcVHqcv4uPgBTBtunrn1Dk8O2wOKDio/Vx/vj+28wyti8bZVYCVC9Wv5DdeB9iajXEesLLA4qKrZ8y28ywr9e+zysHv1BWMR6jMMmzUq1hv1bC11ka5XMCQdsfjMTrtVayvbaJSsjYtsguuAqx8pdQLaTII5Rr82Wef4ec/+wXS8RQP3n4ggGdtZUWJBts4uBPFo7HAAIFUY7ocMTmZadPsnpziuNvFQfcUOzdvqiUwTjIBVhS4Pen1sH98iM9/8xsFkQxYeQwbq6tic+1u76gF+//+p39GNIoRRawkAmsrbSXke9vbuLO7i1a1qgp8Eo2kJ0ONIQbO7U4Hs3IRQbshIegXL1/gN198ITCEAfb7738XWztbqk5p455rK1mQ5jfoq8eHtTD6B+e5f51nWJ0ySUnoJETB3oqS/RG/CAIw0HZsEVWGSwVU6ZxU5VcFlVIRIc0guKvLCU2NbIgmwP5gpMqrB6xqSNGcjVFPT8Sw8oCVb4/XnuKKP/n2z+XxuwxYcQyJmeOo+z4o80HqPFCijlmSKKliYGuVvgyV0BhXlzGseFyXMaxKJVYMAzztTvC6dAPYfheTzg0cpQH+cHiKPxz38GSYIaFroLO3D2ZMXDjDqCsogSrHPOV/DaQKxAaxpCFIRyj09vFffecmfnR/A63RK4QJW0x76J2coJCRdGvntAxYbe/ckMHBnw6w4n7i4gQWMtgiVChKA+azX3ymVlhFJ2TBTSfY6LSwu7WB9ZU2ahXGgpDLWalSQdW16nCcq50qTgRakZkwJgAXTzDqj9E9PkOpEGJr8wZW2qvIxhl6gyHORhFSzhEWFeNYoN0wGSEKJli/cwO7797F2u4mKrWyMaz4uWT3OUblt4lhvg5g5V0wvXaRxqdn+ji3N2IsGteuvdcc4lioNNYEGZXmfslPdOCQM0cgUGFxmj0nzcZiPnDiSoDZC6NLx7KEUTJDP4oxivl+bPUvI5T77xRFMqxm1GQy52FiR2rxcLpbXFvVMmS+lxqr1NwU32sOKORdtFis8udmuj3m4uoctmQc5PbvApMx65YzFpUHKJz7qM7FA1sujiATVgCRMdg9y2pRZPESIk70fN4ebQwrLuBF7kE51tS8Su/a/kw/1uLgxd5ne6B2LrXvMj63+yXxfDDm1k8IWHDjFeN1DEoIihUU2NpGoKpAth+lRRbtcX61FojFgnulZnpVorWx4DzFZJZKm2g6S5Am0RywIrMqLLNVjaC8tc95MX8WHDg+1F7uZVjYQlisSgI7ywoYxRNEY9cySrY98yUBVq4lMIkwSWOxltUamVl+wmP927/9OyWhnsFqCaIVG5bBJh9n6fgulTSwiM7vV3wPfw+Yi2kNTyf4/R8e4w9/eIzHjx9rnfZsRn6GP56HD1n8uT9neLAdkODW/v5rrK13xGbe27uFtbV17QnPn73A06dsKxyKrSX339FILCsPjEjgvljA9s4m9vZu4t4dAlcrBsK4lkh2wojKSHOX0QizNEW9WkW9WceITqYHB+i+2gfiBHE01h7Ee11fXUFndxvNjXWU6lUx7nz3kt8PfWcLQWebZG8CVn5vnRVDDLMAr0dTPIvL+CoK8OvjBF+ejNBLC8g0B/keizicc5urI5mx9XIBdbZRF2ZohkXUy0WUxLwj2aOAw9MzaWGl/VNsYYRPdht4tzrEOs4Q0hWYbcYsguuOuiSkTLC2gBljj28AWPH8fZxg4fpM1+0iwMoXqvIg7TIoxPiAzCA/x/n+ecAqH2ct5/E8/jxgdREY5lvy8oDVMl4wj77dvMzHdMvM8UXuYZqRX0fDdh7zOT0u/54Gpln743Kc5c/lqpbAIlsC2TLogHB/XxhbEnThz5yDLPLx/7zOLC5xP/Ftl565mMdg/D327C5/bPlj1PGJTXc1fpO//hou//s/bEqYyj7EDUm2HoU1kGG1tnMPe/few+rmbUzZ/vYNAat5aucQWkuaDLQiAjwZniEbnWGWsk84k44VASu5sXiFfw0shkakr5fUJzxNJ7ao527YfLPytuNspcq1CnhBNx9cq8WgEl4JWHHS5EEwj/Txd2RYTYIQWaGGoLqCsLWBYmNNItlcjKnPMRgOJGwYJ9Qc4jkx9mV7FqvKFDOlqGBBvez8IvihypdEHSEdDQJedHSLkhRROsGYThquX7Qa0t2Km6C7Xq510E8wsrX8xmGi7y6AmEd4V8FNV4eB1hKVT/fffP51gJU2xCsO4arXa513yOtinC0ACz/Rv3Ewm9Njs8+/DJA1Wn+FvfOYoFOYYpWJ3SRGTa5QKZL+EGmUYBxP1DrRWOmgtdZBtVWRI4zcUGJaWRtoSTaGnM/KRWTcJTj+iKIzoGO1kq6CBROZLldDjBmc8nnUpYqpS+Ar/mzxyCRebHT0EhUgJQ5Mq3YyrKhddTBIEU9N/I8gqIFVxuwjOErKNn9ntUcDrTQHXDWRbYkeolqIK7sxoQC1ZAwMd58pAK8gkgE8b4wLCM+9x1ybJX/nPKS1IP7rf1y7Fk19Hk5bJPklHn9OFNX9Reud5CSsIqXFcE61clViF7Dxbx708m88x6+uaUf59wCszlOK3WRamlQ++FW9Nh+8sx1QlfcJkMTAOEJ5kmCtWp4DVvV6iGgUCfRptzvS1amWqhoz7JKYh0nnQD37Lc/fb5q+952f/+WXX+KzX/4KL57t487tO/jwg/exs7PtWmGYjAYCpiiIy/lBwMqEcCGm1ckRdW5OMJpk2L55U9X/bq+vBJZCty8PDnBweoLTXg8bm5t4/fqVKqLU49nZ3MJtvqYU4ouvnmEUpzg6PJDQei0sYa3dwt72Jm7fuIH1dhuNSoiQATfBFdcW2Ol0UKiUMamVxfL66vFjCdNTd+idd97BzZu7ah2QNhbBZeeSKJts10LkK19XrU/XAVYnIxNIJyjMvTliyxvZaGmmtcWSg6L2OWptEKyqVsqocP+hLXUSo8A5rAKRGoYwzGY4GMY46o/kQsT5WgsyNGcj1NNT1CZdNIMhGpKLWgjI+4DH77l+rzw3i5eEQwmC+pZAv3/Pg3pX9VNlLwdY+Z/TJEOr1da8ze/z/Nmzs/h7UdqdcK/XsDINhgq6p0O86k0xqO2hvPMAWXMLp7MQL6MMjwcp/vnxPkalmhOQZIU5MVYGnVvFsnEaFlyHBFi5KrRa4jLMolM042P8j3/+Lj653QaOvkQw7qI/7KN32kVpUkC9UlMASCfKaq0usIbrKwGrTnvlTwZYaUV1rVXcm6iJSEbJs2fP8emPP5Xj32qthmlEwGqKtVYdm6sdrLSotVW1YgaB0jCUhpv04+TgRZFyOkHT9S6RMD972kfDGKdHp4hHKWqVBmrVpgCPAcFVrkOVUAYG4yTFabcrQ4VBMsLq7hb23rmL7Vs7aHcaCIsFVJhUEuS8vFv/2m3/6wBWTOp8JVjaehJtc2vbnEzEVjmXwLnWeAESsM4AsXWcdhJ3K8at/KJeWDEHWKVZLEFkY0NSGoMaR9RKI+ODTI1QWkW9aIxoTJe0AsphTfEAgQkyrAIyANlS6JyBue9Km076W459wdYhachmqKnV1WJEYyHZZfNOVgTsLF72X9ZqZts/F3/q/DBoN1YhxaPV9u8epp1lMZkvS/m2QGnYETDSn107oAow9pBKle8WcC2BBqJYCyGPTam6XPqMwap/PGfGStx7cqZMKqbp9i3aCe3zLX5m4sb7xvvFch/nd6XRECudcRC4FtKVkS3XvH8B4/Wy5pCdn38IiVOsTQaoB6xmxRlSUOg8RkLHvinbtEemdweaTBhgVdF6YCA+8x4BmU4A3ANWliByXW8AAcFjGxtkWI3GNLUy0LxEwJTjihpWSYQpdYsyB1hNJtrTWfgnYMXPI8vI5w55EDMfHy1iYmtWvPixAKyMvWFaQvwiA5mPk9Mz/PRnv8Djx0/VEuhbyX1xiXvXj370I7z11lsCk7iOs+2ebYMErEajCCurbaytreKdd97F3bv3NH4PDg5xdHQskIpthpJayRZzcKGJNBELjc7BBMTu3r2LRrtlbJNSUV0wRYKiJA30yRKN0axXxcyiRMLZ4TEmZwMU6ao7GtmaFUcI2y3cePAWdu7dQVa2FlEzQ1mwYXxRd+EJ6GRc5gD8AsSljmIvBZ72M3w5BP4wAH57muJZd4ykECqet/niGDa6WRYXi+XLOUl2NaXbWbjitCX4qVwhwGicoFipoRj3sVcc4XtbIe4XT7FdGKAyG6JSIGAlGzGBYJyqdGcVKJvap17GsPLgygJkXYArPq+et4gyVuf+4drwCJ7ynucfefCKv+cekAeotHYtAVg+rvDvw2Oa58fe4M0zfBxb3AMwXgcrz07KA1b5MHsZTPPHwuf7trxl0MYXOS6ZROfIOGIjufzLWL8kJHg5lzevq63bl7cEErDi7M0z5DVHRUKw68h9wBsxcKwyJvfgItdm3jtvtJM/tzzAl187NE7nwB7E7jo3L7weoTvPPGAlrOA//v2GJEiETHJRkZAufa6rKFbaaK3v4c6DD7Bx4z5mQvNZm7GWnq/DsDKE3gsHeoFep6/EjTUZIhmeYjLuiWFVkXCkob9aOAhIUU1ewmAUCKViNf/Oz+dGuein9wtifnL4RVAOUDkBMh6TF9r1VFt/YX3Au7gxriKzrOY/o2JAGRmqCKpthK1NlBurQKlqDCjnVsWknkkRGVdxYgwqBRJcXQsUHSyiRjCDrYKVEFUCV6Rfe8t26orQGS7LMGQALvCLLhne4YfaV1ah88m5BoZzq7AKrS9/LVq8lP1dhRZdNotyv/9jAauv8RFXP+XfQ8PqQkMBC1GCWdEAq1mKlWCCNbppTceoZ2NUqLvSGyIexOj3RrpfdBZrrrTQ6NQU5JP9xMSL91rjkyEAq08FYERhdSW47J2nK1KmZIATnIt5uVZFsVlDwF55MrOSFFNWTRR42gZdqVWsP5BOUNRtK5Yx4TwnaIUihpMAKQErWW+b8D8BdoKkBGTJFJxQHFZgmrWnOosQRbAUlpSsnQApz4HyzW5001rYzUqrRO5GMyXJkiHRsVxEiV0OhN58jm3I55/nj8A2cIu0fcuBJ6v4zchv6N7nxAdiNqYdA9GJA/pP8SYT82rNt9RPsUF9LsT4FlPBLv4bV+acuO35t/UJgHSHmGIIsLI1d5bGmI0GKFGrqlrCar2Cnc0VtJo1jEZDATK0t9/a2kGlXFEg6Nth8htR/v9+ExPAz6TJAYMmsPoY//ar36BaqePt+2/h3t07Wt/ZvhqWinIzIpuF416MDdKUCeKPxwKsjk5P5Ki5sbMjYP/ktCsWKtlVLw8PkUwn2LtzB41WEz/5yY/x5Kuv0KzXjGV186ZaO7JiBcWwhoP91/jqD7/HaNBHrVw0ltXONu7dvIlWrYZmrSYQjfOsWqV4ax2lWgUvjvZxcHqsY6IY+4MHD7B78yYqVRZCJtIH8FVrgdMTirnmLJevuetXAlZT4PnRGU56A8QSHTfGI6tuXsuJxypXtZBAFRMiVlc59CyhUeuMAwIl2TwroR9PcRQlOKOAL9taAsglsIERGtkpapkBVs3Q7KPnIp7OwSkPWC0XHPzc8wENdcg8wypfGOJl8QGar7Ry/Gjdc1U/tgRSk2SZYcXP4Gs9E4uJC1/De8Zj88BpGFaxf3CKk1EBcXMPk9YuzlBDFHYQVTt4PangP//sC7UFmh0fA38CVsaUUQsbByivJ+3ZHWBlRhMGWAXRMbaCAf63v3yE99YLyPZ/ByR9HHbPMOgNUMqAZrWu+0XAqlKtCbBiIHtj96Y0uv5UDCullFzzJxOE9ZriCyZWT548waf//GNUgxLe3r2JpNdDNhygUghQr5bRoIbVakdtNdK9YksnNZDk+sPWwlQsIQIKCRkcZOumU0T9CL3TvoArQylK6FLYn7FSNUR9dRXVVgvjNMMZncLIvBr0VeC5ce8m9u7exPr6KlikI1YqQe5/J8DKB/ICmef6ScYKVgLEti+yTcm6YsMXi7GYYhRHAkDEkGFhgGY8ThqCoES5FAooYnFJzqYJmRoUXufcZPtuVa1iYaWBQqkqJ7i+A6zSKT+vovlOwMqKQdTqW4i2sxOBianabJi8MhQQRTCTYQBdYamjxmq/vqhJoy3ekhXeQwOnzAFTukv6P0PHAMGUDCNNAIFWZHYLreF3TQ0PVvlM/BwcZS7Lzm3PQDMP/DhjF8cy8kiagSh8nmOmCHV0zGEVMN3e7YApz3RaNK6bq5/FxzPEUxpzGHRJJpzGrkPteC/rrZbYVR6wIlgljUAHWJWoFOaP2THJJRwvnM/0RQl+MEabCrBKMc5GYuhkkzFmU6qgcS3muPCAFVvzzBGPY0IunBobBLlsD1WLWYEAUwMFSjoEIZKMTOgMw4iSKWTMTgReGmA1xCShflUsYX8xrCZT6TdxDSVgxQdZnj45l2C+Y7W9yZLw4MjVgJVPmPOAFT+D++XjJ8/wi88+F0DOFj/OLeZkBKwInLH1/h/+4R9UBOL4pfYl44avvvoK1LBqU2KjYto63/nOe3j08JGuSbd7Jv0q7rcmyy/kAAAgAElEQVRkY3F98+s+r6HpGBojiqLpHN/Ur3r03newvbNj8Sz1rio11Jl/xinGJ11MokhxAPfQKB4hGUSoTQIE6cQcB/df4SQaor2zgXvf/Q5u3L+LIa+zuhwuA6xcZ4HiTIP/5pp81LhjAblQwUk8xe+OR/i3U2ouAo/7UxxEGWaliuXrTsx98d2BVpwmWrMMnDONQTPcEaCJkuI45cfRKW6Xhvh4vYD7hVPcKA8FWIVBZk6lnPeekajUu+jWi8tbApcZRnlgywNJHpTwLOt8SyhZd3nA4xxgRf3FElmGxnC8SKvJkxaWWU8CtZz+Zl70Ox+DeBzAA1z8DA8+eaKF4hkXw30dwMqfi87dFXMXTqkXB4P+HDz73F8nAlZ0vVyem/nj8NffUiGnf+wlHORSuDC/mjOsHDCmtmAH9qrtUqbIseaGtWtajsnX+bbMZWDS4z/5M/PXWCTZnEui/72/Rou1I9f26AErfahQcCal5JJWUai0UOts4947H2Fr7wGCUl2TQ9WHKeloXp/iMgaKs/p1rUTzyooTBDfKfIR4cIqUgFWQoUbkluCLEHFzkmAwlE2s0sCEhpedG7G3+c4PuPOU2YXon1e190EwLwov/txFxAFr+aqwv9j5QcwbM7/xM1a02YJCwGoFlda6WGl0WRSTSWKV1gqYMnibsJ2FoBUDCFZyJhiyx55BBKs5pJOGZTSZEFXYsmGuUkK0GYSDwBUF3Ql+UXhzJsYqq6Jc6KxN0ZIk6rLw/0q8HT1Z7V5iyHkGiVE8L4ILvm72fB0/66Iq+7n3XgIclj93OeE5N/BtKTunH5Ff3JaT6IvO6eL3X4znRTXpAsBkxsbKkqrP9WmCDlKsI8EKErGsqqyM9UfIhglGwxRpbJW7YokOkhZwS48lTVQJpBYIrbIrzYYApv54hGJYNhctumWyxTQeKykImbg16pjUQgk7ihbLCnligBXbMTRfqqyCk6lVFmCFcijQigkYmwGmQcnAKM5751LJnynYzO/94VjfaSLAsSdmnysyM6CjsCQHkLlonbfl5chi7TAP7lANpkxtUlVEpxgTBJvrQC2ALg78Ob3ebqT3V1kwuiRqzH3ea2h5FpYfF95x07U0evKRB7k5tajbknM29HodRrE2yrvmVg640nrgQnGDwy5/5DfKi5919Qy6avxL7jYX4J9/f68cvGQ7ruDeWiAEmnNzcromBKwm0QDFNEYnLAiw2tteR6dVw3g8wtlZV8Htzs6uACtumBKZXdqw8/POgwd+M7SKjPW+Hx+f4uc/+5WEURv1mjSf6ODHtju2rmV035OZAMXXGXhb9ScexTg9OcFx9xRBuYiN7W2MkhQn3TNEcYLn+/s46felJfHBxx9prvzn/+v/xGe//IXW1bV2W4AV21GDWgt7d99CNBjgs1/+HK9fPldVkoDVrZ0bePvuXbOPF/XcVIXnzrElmhfEKJTMVpsC6wx8K2wjdG6t3GO87gYD8XRCAKui3+k65VxmLhof1wFWv33yEt1B5IAqS2I8oMbKF4Xs2RbMvYTfVVNj28vECkAW0Jj7L1tLaKzSjVKcjCYYpjO1G3DHr3JNC8YCrOqTLlqFERolG1u+4uiDIw9Y8W9el8Kf2zJg5UXXvThrPsDxBSheK+7b/PItgdbikc5bAjme+Hx/XT3DivfqMoYVXXxP+2Mcj4CouoO4voUu6kibm+iXWviqn+H/+fUTjIo1V/Dh+pZqnRPEy/XBitvGXnGAlQWjgfSuitEJ7rdm+F//4j5ulwbIDr9EcRbj+QG1VWKU0wmaFbNszwNWBEAIWFHc/08JWDEM5bUL63WBvoy1Xr54gZ/9y0+w2VrBO3u3MTg8wuD0WG5qBCZINmHRhcLFdde+RNCKcQULH3HK5NoYVlxb6bo5STL0T/sY9uk0OMZwOEY0SsQUmhK46bTQ2dpCfZUM9UC6c2xpPTo5RqVexdbuJu7cu4XNzXXUGAM6PUQnAfV1w5XzoccFzdPaQXKi6yZN4VipvlIucMfiJjoVMgnk+ROUIABDoCpl25cDrJIJYzUT9iaAwuSQQBQ1d5hw8cG9msk0nccIWJEVxalKPaNyuYpqtYmw0kQ2CTCIEq1zCQtKCYu6BPkNsOJctbY/A36ydKpYmow3k9Rg+6AqFTI3IvDH9V/twGJiSQRPYBXzAfMrM9kJ6bKpGMJNh3ptASZjtiEyGSKwxb9Tk8SeZ120tlNqH3Qgzjzp5HPEhjAGtPZRtQbmCqkC1e0eGLuAxTnT/pLL4oLwZqwJCcYbkKl2aBcb+84r84+1OIHtefFkJDF05gHGPra2QCWpXDMZLymWL+k6F+igXg6VKFLzV0VzXRpXsBNw7QaWBREaF0V2QpSpN5RilI4wTsdIHWBFsJIDh4w7Y1gZYKWYzwFWBFj45TVfeG8IKEkaokhX2BqSNEAkwIqMZIJSE7nsklEl/ao4cuwqcwjkuVIziuwlAlYc061Wy+0JLIY77b48d2wumbAw/7l48tk15nX0rUt+nyBgRcDpl5/9Co+fPsfLl6/0s1+r+Z1sp/fffx90B+TaSLCKrCoyrOgyzPd659135tfk4cNH+OD9D3RN6CDLRNgc3sjaMYkVXkvuGwTpeN6MaYaDPnq9M1RqVbz94AHuvnVPoB1Zi7VyiAY7DAYReq/2kfT70rTkPsr4KSwU0ZiVkERjyQ+8PDrENCzhxtv39FVbX8WIgKEDrGS8lSuw23VzJdZ5a7Y3p+Y8IDsGmBRreD2a4PP9Hn5xMMTjIbCfltGfUL7HR6A+9l240Wuk5zQk82Ocn6s5HpRU5KYxU2V0jAeVMb6/UcDd6SF2yhHKiAywcrGDFZqnyCQ3Rx0sm0/XMaw8m9zv/37MEDTlF1/PWMGbq3hXX+8WmX+dX4/NMITAukXg/jN8zukBrOV4dA5AEbDi8TvW93ydn7fc2lrkwRj/GXOWo7u+Xxewysc2HrBi8fIqwCqPQRhT0cAhPhR/zx1bz2chfo29siXQrS+etaXr5nSl+P+wHApYVizl3NaN5GM6b2ZMcV6Ufhl0yucvefDQnscCq7Ev84VtnpsfT3lWma4FASs+gULOBlgR9CDL1ACrSmsTb737MbZvvYOgTHosQY9vBlhp2Z532Vg1Q5sCheEmMcb9UySj7hywIpCVKeG27YVgUzoxm1kBVmKTGJVM/eTe6tZRTvOTgyfphX/5Ph6l5O+ZTNDe21gHrlLmRMzyF97/3w/0OZpIhgrV8Ep1FOurCJvrKDCoYNTCjarIwbVwWWHyTstZglZqcSD4NCVtPJM9JHvxw0IgwKpRragqTjSf78H2Mb4fbeT5fAZABKsGY+qXWMsJB36apQr0ovHY2gmdkw6BRrVz8h4LxLIBbnTwb/+4KqH2A++qd78+ob/m2HItgcuTI79QXfYulwJW51aRSwBZBhlBWbRhAlbtWYL1IMZqkKJJHSsCr4MRggSYxjOkFEsdjZEQdKJbi5xsZqDwcJE6IO0Wau02OutrKNdqGERDBXQEnZhIjNMEvfEIMdkD1SqKjTrKqx2UqhTqLIoaH5BhRYdKxySQKDhbJ6hhRXZiWLE2Wq8dJdFkq65au6+JhRqjKsA4nYi1MkoyjNJM7Ro0ExCbg4tmyQCLopyaDbBS+6IbY2IhOESDG4sBVgFKDEIxxZCONdLDUq3arS+OFeWDIwdWme6G6XB4VhCB3kVT2qJd0N5vEWrr3OYImN1PUVG55vuN3Ve35sfj7Mh9MVfn4qqzCsJNJ+SPJCl++8nn2yx0SHlrK/+Wdqx5EthiU7YKG9dZnj9p46y+ZhxzyQidsIiVahl3bmxhtV1HEo/Q7Z7KxWx7ewe1Sl0Aqpyk3Mfl53L+/1x/vfuQd2jjGsqE/ee/+Bw//defYRQN8eD+27i1tycB1HqtiowtbVzfOT7ZskrQikzTaKTAlVXNaWGKze1tsTK6/YHaiL588hTjyRRvP3qIBw/fQbPdwv/xn/4Tfvrpp7KnbtdruHvrFkqVqhiGn/zFDwXy/Przz/Hq5XNUyiXc3NnG/dt3cGNrSy5ByXik+0yQhO6CwyiSBt2du3vY2trArVu35FLI/YVBMVtM2L7O66D9K01x1juTFiPdiXwl29OvLxsEVwFW6RT47ZMXGI7NgptVaWrVcY+kqDqBPgqsi9XIbUgGv1ZtlcU7xzJZkiJD0N+uiEE8wckgQXdElzwyiEpKaGsFMqwiNCdd1NJTAVbNMgFTA5JsnBl4lQes5sCcSzjzwQiffxHDyoObecDKVzYljKuxM0I8TmRTzvdZbgn02mm8/l7Diq/l+PMVXDopDpMZXpxl6FU2kLZvYlTbRNbawrPBBJ/+/gWe9zLElEJw6wwtww3GtnY02dPz6jngV46WEgMnYJWhPO7i0XoZ/8uf3cN6sg+cPFUC8NWrI8RxilKcisHnAauwUsVgGGnd3725h0a9+ScDrHgvqAOlOIjXJmV8FeLg1Wt89tOf4fbmNm6srKF3eIje0RHSZIRkmiCdpihUS2g3G7izdQOhnClLKqiN0hTDUaR2HbKBW40GmvU6pkmG3umZACt+HR2d4OTkDOubO5iRWbLSQXt7C7X1dRVUuM9wfXn1+rUY6Gsbq7h9Zw872xty61ILc66Q8G0WUYtEzz+WASvez3OAFaUaHIDCjW0aJ0puPWA1JWAVGMOK/0bJSLFaTFaL2k8MsKpWqFXE+M5AAca2XBviZKzxqTk1JRuK85mi9i1Uqy1MZ0UxaKI4RTIFjs6GKnaVBbp4/0HPMzax59RrW6puRSMUc7ckC9u0msmys64FAly8KEwivLmLFYsMhTFXO7ty3OsjtkSJkcKkhq8jw5PJMFcUY6qIAWWqANaS568fJT4I5Ljt69x3lyOIqTePzwlWmZuetdwVFZ/YJ7kWFjH9TAheTBlpWC70Wq0A5ZK7AgtxEYplAut8bxN4F4PAOSdyvWehV0kVXfxKFYFVJkrPmJxrvAOsplwHCFgZaKWELJtIa7RUKSMIyZahpMdYoFU6IdtpJHYdASueVyWsqyWQY8N0dskITQTMeDc1rndq12HBU+YRBKzYol9AFBlgxaIOgcp4ZCBVGkeYJNRH8/pVJiFC8IbFlr/5m7+9FrA6H19/PcDKy7AYcGS5Bpmu+/v7+PFPPsVJtydXXe7lHPfcWznfPvzwQ/zVX/3VvCuGrCoCVWR5v3r1Su/xySefSHuSewFbAj/68GPNLWpW8X7lmb4CBpTzjfVZp90Tnfvh/gGOj49U3N+7dQtvv/NAzK4aQUMEaARFjI+7OH32HONuDw3up/IaKKLTbKGYTDGKIrw6OkJ3PER7exN3Hr2L1tY6xhTvL3EPNSBVxgXOV9MWHgNmFaW6fMO3ONuf2Y4FpMU6Xo2m+MWrU/zrfh9PIqA7qyMOynIKN+T8TcDKA0m2zfOgbe7J1EFGXQSrNEgRFiZopV180JrgBxsF3ExfYSPoIyzE0pWetwSqbdYAK4vtbQW9DLDKs4N8jJAHJxjPqdHoAsCK95j32+f3/nXz9YMMMRb/lxhWy4CVj0XzOb6OV+xw3gMbyxcBVv7c8jHJnBTjRdSX4t987OvZUPlW3vln6fivBqw8+0x7nQOsfBHQACtruV4G9PwxeJaSXx/5fcFEMwbnYj1xeodsg2XeGYaKnWQmw/HLTi8CVpJTYExLHVGCwkbiyQNSflf19yJ/z+eAI3eTzIx7/PH74/Ygmi9w+9cH/8iWQCfCbd8dqFEoIQ0qaHRuYOf2O7h57ztormyrX5YDVpLMdIhyGkn5Du58CLBY5Fx4MHczcL3z6RjZuI901MUsjVAvAdVSQckJ7cvVDsWkWELvtllqE5Td8FQVkLxom6eV+kTBI5T+pviB5yu2DLh9D+ZFky7fxpKfODqvgPo8BSTTMmZhE9X2Bkq1tlgromlTb4sUXoJFFG2UIqWz+lXBKUAi/SmzPJaOiLQGrE2DFVsi29QdqTdrqmyxeqnNtcTeY9KXSQcuaTPjfaH4KZPI4cgAq5NeX8kc6f4U76aIJF1LJASfTaSb9ccm3FchxNcBWtcFmte+/o2KxVIA+g01huzzPKDh9Vlc69WSILek62dF1MmOSkdoz1JslDJU4h5qaYT1agiMEgTxFJNRhixKxYAi+2k2MRHpmPogtFunOC3duFY60k0QKJmluHPnltN6KmBWKmKMGfpJgiFZdoUAW3fvSmSaa7YBQVTCTdVvTzBCtqXcpCpllJg4sOKlcVVGrVY3lqEWHGsV5f5D7SqCVQI5Od8Z9FKkPZuIyTKIxmJ6CcBiMttooFNvquefQSznLSvkFIDmOOMh8TMoWLnSbAiQpQYJg8Pu8ExA3HCcYJzQWIABv1HwBZ7JKt7aGNSDL4ejKcLiQkRalSKuE7Lcdu2vDrBifz7FhMcJdcQIejvxWzlPMCi3gNNXPKwIzFYLL9TB+crN2UmX6HtOueE6iuE1A/y68X0loCsBfk/xWPSG24bogWgHsOWB6TlyZ9bGEjMnc4JGGpNUgFVtNkG9MMPe5io21zpKRliJZPWagFWr0ZZWEgOxBQ5oicBF5+RB/3PfUcDLV0d4vX+A3/32C4FQrUYTG+trWOusoN1qol6tqYpcLpaRxdQjGgmw6p2d4eTkGOUKAV068QUSGx/GMSIBwFV0Ntbx7nce4cnTp3j8+CucdbvIWKXmpssKEgVxwxoevPsQjVYD3dMTBY+b6+vY3dnGxtoaygx8x2xhAqJhhMOjYzmXMEFPkzG+//F3LYB1FRmdn9e2cWL/3Ny7vTNViPlGt27tqarNuXcdw8oHAX4YzYM2UrVngRJWtov7/U6adRRbdowwK504d07udSw3iV0hhRjtHZzXmuvFithV+6cDDBJjWceZ6aCUpiM0gxHWipEAq9qkjxatrQElDfx8S7DMtddcpmYCYvw99wBUvhjEueQ1rJaDOh+gcV/2ezyDWP4sM5Mk0xrmPze/53t3H2/LzOtHdhbfh0Ewf99Z38Kz/S6OswqepjV0a1tI1m7jIAvxu9dneNkdAWEb48QqmQUWjQTLyGZYY0WgFO85hcbZysWEl4UxFpGmKVZKU7zdBv6HD26gE71CsfsM9XKAxy+PNJZLaYYmiw9OP4aAMNcprmV0CfQaVhY75PUifUXV0zkuXmiuW1/4LrwWnDtM7Fk9ff38JV4/eYZSNsU7t2+jf3yCk8MDnPVO0Y+HqLZqaG50VBRZL1XRqTUkvD4YRTjt97Q3cP/i2OYcIuBZdpX8o4MjvH61L4IP15B79+4jpt4QAeowxBnZ4brWFa0vTC7pzEWw6t6926jXQrWzWh3Q4qmrKK5Xnf8caHeXzl/RPMOKRib+wfNhzOQLHAT7ZhQ/5/yRQHcRxQpZzAR/M8STBL3ozFoC2UqjBMcSATJouAdXKzQVYhHSgIlEGlYmh8HZxeeQdcP2VbK5pVfE/TjjfjzFaX+g+yZASaLqttfKbY7t/2L1O7Y1wWyKJcv0xMYqdVXFIprMNB6ThHo1jjnE/UWVdWvF9kAV5UDUDsJ77Fg8WTZGWA7QqJM9Rr2/VOLeZB6SVaL7wJgipxFj9y+nH2lCkXOWE/ckMc3cDsM9XrpfPD4yb6cFTFPTvmIroNYRtx/JAYuaOI4jzVlrbq2cy44RQqe0AjV5DPJiUm7ggYsAHUOLOZFiBX022e52fRifsGjHxJf7CcdD0ay9xQbmNU3UZhsgoJYRcbbiFFmQCfSdUtFqsnAJJIBQoqi7dx5018ILrvu9YNFCRUDSxJuzKfdhgkIEalg0Gcu1jiLrBK3G0UDugDZOKHRtRfOXL1/ggw8+wIMH76iI4gXRba32rmbnHf5sPjhB9YsKZY5Zpu4HF2twvPvWPBYOKIb+rz/7OZ48e4Fevy8WLNv9CFixrZ7aVTdv3tRc4L5JsIo6V8aQ6usI6By4u7srZvPezVtax9gKyCR7PKYenLG5PUGChaL19XW1fnLP4uNfP/3UmFvdU9y+cwef/PmfqQWRxTI6566Uqug+f4mz5y+l5VcrlVTcKjOe5jwLypIiOOidotJu4da79wVapcVAsh5BGCo+930sHFucgT7nkluk1T0c689iTXvw2EMkxYYE1j99foxfnSV4Es1wkpQkZ0CW4Px+SKRtkb/oHl0Un7pfGvexpM6ecfcQK+kp/vJGBd9fC7A3OUBn1kMpYBeSGeEollChmV0RRRnuMBby8/OiguUyYGGxqTFU+ZDMg4rJ1prO5/M+elCG9/uyB+cqGVaSNVjqkDLNMoLni/g4D+poLlnz87yg7o9tvt674/TH44txPsaZ6/wt6WDN/+7ykTnWkGNu2WrK+WXAuv/sPLjG3xmTyYozXujcA3YyMrhUrub8VTsPNs85YdpzPDjkDsIVLGzNFkvRkUJ8rOrvqTH0F3M8H9v781m+5vlrbKxaa5XNP/Lv4z/L/y74x7/fdICVLdKcTGoXoptYUEGtvYOtvbex99Z7aK3ugAJwAqwkrsjYgRfzEgbKueTlAsDK6aZM4gHSqAukEarFmQCrmRON1U1iFZ+IrnPf4UXiuivmVKU6T0J9W4EPbpcHax4F9INIvfhuA8sDVnmkT0tJDqxY3Hxah7NNr4hp2FRLYNhYkTim2FhkRAmwMvc1JsG2NVr2K4CAm6avPLHlhQuCUGdjQPhJWa1S/J2BAhFOAgyk/1IAjT31FQU81KVhOwqv14guShR9H8dK4vpxLIBB9WGxsew4/EJ56aJwDeBjHLjLH37AXfmkK/54XcB5ncvCdZ+7fJ/tXntaraHa85+9O5DfIgjmZEC9XEaYxahNxtgoT9GajVHLIrSLgRKSYJxhGmWYko3H5CchYGWMOrYJkgGV0rGr3UZ7Y0M1zN5ZFwld2VrUFAjEoiIDC40q4kIBcQABVtVORzpSc4FFjh8mHzGdNFOJmk84Duk6yGSPyZSj51v1ky0N3sXExqKvpXpnHCaz3JZYfI1TA62YVMXTicAzJg2iT1drcr8k+MqAaTge2zhkqwHbecIyWvUaOvW6tNrYzkfHnJiswHGGYZwhSknThwFXzgyC7DHqClVLAapFtmdRjJZ5AQP6BTo/p/+7NgGeCwMXAnQ8BrNvNUDB69+lCTc7W3RVOXIAmyRkZ+aAxeOgU6eErd16QeCGYA3NFa7MmK4bgN8QUM2/ndZrGmS4ICC/0ea5AwKvtEd5sVn3TCewOGUVW6w1OgUmKKZjVGcZGsEMe1ur2BZgFaDX6+YAq5Zam78tYMUjsJaOAnr9IZ4+foKnTx4rYCXrqFapYHVlBZ1W2wLDYllJQBInGIulaDoUdFlttVvS/iHbljR1Fg3JWGytrKDWbAgsYuJ7cnyMF8+eYv/lSwFRFI+nY+baxiY6NENoNbGxsY4VCq1Ta67eQI8aGO4eM7BiAsI2tpTaX5jizs0tsRs8QOP1TzhneWsJSjFAf7X/WkE3LbTv3buroIx0d4JxVz2uAqxYHDzpDZGQEu2AB88U0JpBIWhnbz5XZSMzxTOR2dITFAUYCJQOijgdJtg/HSJKAxTCmijbZEsUJ0MHWI1QS8my6gmwoj4WWys8SJXXkfCAkw9G80CV31O5FpEV5iuB+QKTZ0P7Kj3/RsCKn0WqOhMSagBdBVgxAWMyxNcQsGLMwOvO+9VZ28LLwwFexWX88gz4MqniqLaFE9RxPGYyX0Cp2lRrhirBTAklossqJUvfCdA/Q7VYQFUMDWr88JoGiDm20xiVaYwHqyH+pz9/G1vTE8yOn6AdFvHy8BS9bg9Bkki70gNWtXpjDlhtbe+g3epofflTAVa8X+a2nGqfK5fKOHj5Cq8fP0MhzbBSq2NGxk+W4GzYM8BqpYlSo4LorIuVaRFrbFssFKU3Rd3FMtvQMVPhgnsYz4/7A520et0zaXi2mx2sdlZlnlNk+1OzBcrrHo1HSFmsKJUxjmkd31WBbu/WLu7fv4tOu+Fckc11WnvzFWvodfGDrYr2uAiwMsDEHnLbcxpWKoDyFWO61BnrgK33pWpZ4ATFtfkVJUO1BhK08oAVx56NWxofOKMj7j1ssXCtunquonHeE7aHUSuKLA2CVmRFB2bmo2IDD84lbS5+KZD5XeQaM0Lm1gfOVa5VbAWc8YuyGBOOadMjJGDFOWXHZdo2+bhX8QKTVTpZZ+mc/SOmVjBBtVJErUr9wUBgFQFcnZ0rAvpE1c9xw2C9xq0yD90MY3/yeln8a7907YBqCSQri+zoAkqTsunHsWhHsN4xSfhd7TASVbcCkwArFW4MXGchfELTBMdM4/l5XUwDrahZaC2I/OL1NODKADOyU7nXEDUSYMVX8FjY5pSa66pcyYsFFELpfmBamuozMzkFMmY34FBUARW6+Rk0UnLtSCUznLJivSX7ecBKWlQqMBKwMhCP91vrIz97wqLoUAxmdnF4EX4Ck9ybaEZyGWClhFLdK98esOLr/RrjE34WMdiS95svfosvv3qC7tmZfqaOFXO3R48e4Qc/+D5WV9cEUJFd9fLlS7GyCFbx/Qg8ffTRRxJkr9doXFXW+OXfLf+zayWGWyHAcDiQWDr33nqjrp85Dp49eSaHwsPjQzGsPvjoQxWTqJ9ZmQVoBkX0X+yj9+IVg0m1I5P9zRZPFUhn1IKdYTSbosI26ZvbKDXqGHEMy6bTzDmk08oxzPmgbgQ3lywjk5O4YiJOTx+roQhaOo2DOn7bjfGTZ0f47CzBs3GAbkJTpnAO+Gr1mgOFxrh6IytfIuGLN0nh/mKAtHuAdQJWOyG+twbsTg7RnpLdRMDCROjFmBRgFWBKYJhAnDTVLP64CLDKrx/5+NRiAQOs1OLrxjWf7/Wm+TvNn0sfM8Uf3j3T5/F+zPn4w798+VgM8Fms/BcdP+MFrteeKcWx5dvU1GmVO2/GMJ4Jrv3BtdH53/mYJ78ncQ1aBvzyx5Fv6eNx+M/weekcT7jkGuXf640YpfkAACAASURBVM17Yd1nFqvOUTPlbx4LmbsoOoaXco68FtZSXpGP8ebrvG+ddJ+xeI4hThqruT08D1h5DCcHWG2pgUeor9hLfPeiWgEyVFBpbWFj9y3s3vsOOuu7FsRK82IiHVLvIvJtGFZC+9kSFA+NYZUMUQ2mAqxYpeBg9cAPz8sEB50my5xhxSqSr14tBj5P0FPVlgesnxx8XT7hvQhc8ajmxeMhkIj6OCtgUm4ibK6h0lxFsUzNC6v6SNyWN0PImFUERf90AtUEtfzkJVnNt2fNgQMJdVLLwCpdrFyREs+FYtAfSHCxVm3YYkfmDNu+iIwysGLFOwCGMYPNCN1oKMF22kcz0WRPvu2Dc0j/jdO8KuDTInX5Sy0IvC4hv2I5+jqvvw6wuvbzlzS0fHDl39cmvGNcuevk35MLd5JM0KhUUc4ShNkY6+UZ1kKgPolQncaoUOMiToHRBLNRaoAVE2CJ0lKgFtKWChoNNDY3UGm3lVANz9giG6C7/1rtb9TxaG2soraxjqDVwCQMpR8VEIByzptqk2DiQZo8mVwTiorOMONzKxW1BdLRiQEX2XxkmtDqXhuRo3Ta7bB2VlYOqZPGic6qLoErMq0Sgj+srM6AMzJeCMBlDmRod5SEs52DbamDaITROFYARQCW7KqVVktMq2pYRCU0VsaIorzJBIM4Q3/MthK2R2RiaNDVrFmvoFUty6JXgBWrourXsCNmSKo5I50RajRZm6Oq1c4AwTXIzZMc3mMm5E6CQoCvwK3J1LHM6JTI31ErbiJgQAAt57DaAYq6nQb+fvPHH0nO0gdKE8Ffg9xYnm9Uc0arDygWoJW0v1LnnqMmpimCLEGQjFCdZqgHU9zaXMXO+oraSPq9rjY3UuabjbauidijS/MiP+fygMvyZmYtyqyKl6UhxYB0//UrUf77vZ72JLa0TVitdjbv3vGHLROtZgM3ttaxuraCZqslh7UyAUYGPwHJU1Ux60j351jgvHr85R/wuy++QDIay2GOCeBIbnpl3H/7bTx8+C6azYaSU7YjMhniZ9Mim+dZq9cxZJV3MESVToprdQlRS6fKBV26Lx6wUjtHrICb+xkttOlKRIAgSzNUXEvQZaPnOsDqjC6krgLH4/UMK2/iMAeq3CyRTa2YBhzLRbUBxlNqqxQwymY47Ec47A6RTEsohTWdExmNxUmEOiKsFUeoJl3Uk76JrlMHJh6bkDTXGXcsHoDKM5rzxQHfVk/RTzIjeJ6LyqFtKnkKvC9CEfzzgJUXHb0KsOLftPYAAg55fASw5MrXXsdpL8PLuIJ/OZ7i05MpngQd9MK2jFNQqWudrFWslZBMxHKdhioZpuMBME1wq1rFWlhCvUKpAiaTGYZJjGNW+kcR4n4Pu40A//NfvY8HLWBy+BWaxSmOjk9BthFdzpq1+rylk2OY6yWTIboEetH1PwVgxb2b80n0fiZ2DLJpc/7qNZ5/+RhZNMK9m7fU6t3rd/Hs5XP00xGKjRAxW96iCDthVVpXdKHtj0YohCHaKx0BNCdHx0iTWC2PTObHbK0dxaiGNay0V1Cv1jHqD7CyuoZyu42jKMLLsx4yzruwosLI6UlXcc/u7jYePXwH6+sdAahk5ngA6NvGL1+HYeUBKwXfXifF9bgz6Syl1IuktiMLTwZYkWE1KZI/Qx0r6laaC52PJdTOxbYygkKZ6ZKodd92MYETAgrISGIXAcEqFjxVLbHWNLXwav11WagXChe+wzWZoE4RJydkoxgDmXEj5+ssI3CROcCFe33Z9mC2MjsjH+6N0gFiwc1JbvjYyDNlzAiJpjDWalgtkz3GpJxF11StRxxP2p/FVjCwhddC7zUvFnswyjlkOwMhxs72cktuJQRPTT0BOkUUJgGq06IqaRoLoro6EXdiBWU6BBsgNXcGNIepOWAl9ov0tpxrsI+G3T02F8cFWObZVVrXeI1cjGtmMpxQ5lozB6wIahNMY9BSZqJPhhVHhQOsxHQT6iXAynSxFoBVWOG9MXBwcR0NSORaT3kJqz/yntsYIfPUZCcSsRvH0RDj4VCMe4WIGdvY2GKY4OBgX8CPZ1hxLfDJ+aLV6NsDVr7Y4PWwuI57M4xXr/fxm9/9DsfHJ2JXUceK+ygBtIcPH+o4uFZ/8cUXYlfxi4AUwap3331XGlfra5vaV3u9vopdbOHU/FIhsyBWOPcRnicBq48//ggrqyvS4+Rz6D78+9//HvtHh9i7vYeHjx5J93HCQlNQRGmUYPD6EMNXByimqUm11AlYkWFUFMu51u6g1K7LAKnUbCBloYrzgmCKWXW4lnJjPHHdMKIA4xRjWBWdGN+EsbwDWAlQF1BFhBr+7WSMHz8/xme9FC/jAL2UpBJq0eYihzkL0v3OLXCGKSy0VufAsAAbi6cnZ/vYzE7x1zdCfLQC7EyO0AZjizGKpUD7EeMxGo5obXAtjlxHvMu239/zIIk/unnO5A0SXF7FNSbfbsfncQz63/kOp4viI0/mkEafM/QRXsC56dhR+Zx+GbBxzYyus2QRjeeP34PDHgTzHRpigrk2V8aKHizLg1OeHTVvYVzKszTrRVhZyPIsX7vLAKt8XnrV/ncdYOWLgj7OnANDAu/ZsscChrHUJF/BIr7X0HIMK18IX47v8/fM7yF+DTuXV1/BsPKFYP+64B//noDVovdd459IIR2UECJsbKCzdQe7dx5hbec2yrWmEjiCR7LnnovGXoxcLJKXNxlWGuikFidDMaxm8QAVTAywYssDE2FuzeJ/WzBovbd0L7HNT++6BDrkA+N8SwJPzQfGfK0AHtlC+kqCnUM+4cqztN78HAZ8ZIMUkBTrKEnHag3lakMJrTRuKLhnVIh5tcJooUYDMRFLY7ZI+JqDxH3XEuMCeQnLOUoz/09NmdPjUwV/nXbb6M9yVbTWLq5/BCfIqKHm0YCOGcMIvSiSYCcZIyag71oVL8mYrgN8DOG8/HHd6/NFgSvf6II/WgXoarDg2s/PjZ3Fc89XlWzjvnjTZhWYzKIy6afJCGthgO1GGS3EKIz6qE4SFOOEln8UTECQEhRgQEdAKUCGEqorayiutDGtVhAD6okPKfzcaOKrz3+FKROuYIr6ShuNrU1U11ZRarUQVCsuHCZoYmAmWVts1eA+yKB2xACq1kBcLmFA8CagEHMdVQbBdBFkodAFbAKDFRiaYQDnGZ0tFTUyiKLejVgxpKAzCA/E2iMwRW0ugqqtZlPvzzYFteLFqdhWDDwYQNH9rd2so91ooBaSjmyVRG78ZFYRsBqMYvQGBLqo99MQYNVu0qmtghrZLGxf8y5n7v4Z3d+oxgKhvF2721ilV7Xk1MKx64MJzRnnhCiAys3Bs8FAmn5sneD5eHdOP0cxd2m5ePRetHn7Zy4nTN90/GtLcYnN/D01Keyd7bPzG/GiTVAJGIE8ustxLEpLgZXhMQrpGJVJijomuL25hhsbqwIW+2dkWEGUeYI9vB5ijn4DwGpxXDY+yRSQ9bgTNGZgztbA/devNWbI0hiPYjGqiI4zwCELgG6Fuzd2sLW+KoCJmk3UkaFgLZl0EQN5t+4SiBT9PSggGgzx4vkLPP3qMQ4OjgRynZ6y7SjEhx99iI8++hDtTlssLlaoFVwiwNOnz3DW62NzZ0fjqK+KbQUrnQrarbrAEG3qTmfApFsM4GRATNCEArIEqyiszP1HIJdrMbrs3l8FWDEJ6/UHGu98sNqoIo3wdWpSWtBx7uH0YBRYyaQ65Eolza9enOKgN8TpgEYLZZTZMsnUlxXWbIA6RlgNRqglXdTiHlrE86aJnM0kJJ1r/+Nx+7a8fCugD+x8tXDM1gvHsPLPy1fw+H8vxsoxy8/ge6gFnmDLNQwrvobXnq8hw8r/zOtUb6zgrD/F/rSFH3eL+PEp8Li4in5lRQwfMn8mg4HatpgI8fjYfpqM+8A0wm6niT+/cwsdMl3JvJqStTBCLxrikA53w0iGAhic4L//5BF+cHcDYf8ViuMejg4P8PrFC3QaTTH5pGtUrYopSMCKRhs7N3bnGlZ/KsBKLNKSARae2U0Nq2dffoXBSRfv3Lsvpt6zF8/w5PlThM0ahmmMl0f72FpdwcOdG2JhEajiviA3kSDA0ckRXr18gZs7O4JOAlrDcx/MqPtnjMlSUMTW2qpaH4NqDU8orHzSxbRaAypVSRkcn5xq7u/sbOH97z7CjZ1NlEpMVZyLtBMGv2r+XPa3rwNYebdqD1jZJDfQn+ScUG1pC8CqUCmhUGEyORHDCiXubTzWBWDFdchYzQSsrE1QshcOsDIHV2NY8XMUo6qdzrTTeL9sv+KexDYvz1LiGse4k27f/CoJsCoUymLRERxnSyu1CpVoyuW3JLkKsng4T7hmMWHkg+ssQQ0P9swd+rzmlVqjOX6sPV8aVraq67t0JnPJowSVJ2yDc0CU62ywVj/TZOJ6w2ulVnUVGhh/GNuJAF+pSGY2j6+oJL/CiqwExBdsMApiC4Ais8mBWIs91wkXc9ywbblE3UzrLPEMMrG6dI/tc7WGKh4iWLjQa1G86JK3ueGM2FVsEzUre+5FvLcF1xLIcZHMqD9GCQ+yNUyji/fNWg5ZUCRA6e493XLJVnNaXvk1UjG/63DxRjgE8aWPy9Z3MrOodUv9KwqRi/XFdXmGUcQiYoyjo0N8/PHH0oCS861jk2i8u5j3j2FYeXBKY9y1dvviKLV2CVgRrGKRioBTp9PBd7/7XbUDcjwyBvjNb34jsIpFH15TAlUEtfb2bkkPuN8fiEHNONOAPCMx8JqxPZDvwdZHsqd/9JemV0ndKrWXo4Dff/kHnPXPcOfeXdx7657aoqlNV2NB86SH0cER4qNTmSvRZbjeqCII6fpYxHg6Q2tjA+U2i8glTEJKaBhBoVypShdQUZhrQSMILZOCOWAlWyIUJ8YwNG0oA+TJ3iqihsGshl8eRfjn58f4vJ/hdVrAICWphIBVfn/3bMSlFc+3ouXaXRWHCVouoEwh17PX2EUPf70T4v3WBJuTY7SCMeLJ2MYvNd24brnWu6mMmwjQujbTSxhW+Vw8H6MauOHjJQNEPHPJxwZ8ji+AXbSGqyW/xC4Xc/7l8z1Y6Z9/Vf63cBA939aW/6w80JYHo/g5BG7MvOA8YJWXRfDt3XxPH/ss3pM5lDG3L3tcx7D6pt0dy6Bdft30IJ8X+zVTJ1dQyTOs3LpAoE2urPNiiXNrXSqc58Gq82PAdbrkMBcPevlxkwcctSYtA1YaOgQy1BIYolBdRWttDzt3HmJ77z6qzY4lc6QBO4cuO4hvA1iJE4hpGgmwmo77KE9TURS9nfkCsOIGsACs5GriQKflQZkfZD5IzSOHfiIwAKCo5UXH7t9j+YLlB5YuKhfhaRHjoIpZuYVifQWVRkcaJwovBAg4khU3PSWY5qimK+YqOcbykMGtgAAucPqTaJdu0KhCRSRihuFggIPX+1hpd9Q6Y8nCop+ZN4fuWHqfgjGtyK4iYMUknCyBETfVUmiaQd/ycR0gdN3fr2OZiKV2ycMzZq56j2s/f6mv2BYWoyn6RWbOsMqxxex9A7UIVRkMMqBKYrSLwI1WBSvFCYpRF+UkQjGOEYyNXRVkpvtG1kZK+naxhsbWDWTNGs7SRFRijo1OoYjNSgVnT54iOTtFHA3EnqszQd/YQG1tFeVmE7EquwS+aMlMdxgGKgyY6FZUxCSsYlproB8ARwNj2NHpbb3VQSssoYwEZbn7WGJOlpYB2KbzwIDLL+wGWBkBWICn07li0mmCoGYlLycviYay/dCEqsejkTkV0XEtLAmEChlQci44zSjq6dBJMxonEpYlO4ZAAB3j6gSrKjSRpgaDA+a02Ds2huj+TiTdVXF4/5gIypzBO1HMaak2qHg+5pppgavJytoXwVxeL/6fIvQE78gmY6DFpJLaQdSqMVvhix/XA1Z5XZpvNgk1AvnZ8wKNY0/lhAsWa4K9d35zkUC03NWoYWQuT2S8zsaRAKsaMtzeWMPNrXXUKkUMemcCwzY2NmQpncqd42rA6o318twpEqwyt0Fr24LAJyYZ8ZiAxERBtcbPmHpPpr1xcnKq897Z3lYSJhYW58FsqlY+GRTQNpxOPmT9kGkn5kAozaNBb4Cf/fTn+OlP/xWDoWmtkaX13e++h/e++x62t7a05lIri2LrlXKI3/3u99g/OMTte/fQ7nTQHw5RDgto1otY6TQFrPqHqkKgLg0rvz18+eWXumbfee897ZuDQR9ltgIqYltUPi+6+1cCVtOZ3l9Oj3IAs+q43499tVH33VYzqzwq+OB3VojLal8jmH0yGuF4MEJ/lGJWCDWHeYwl2tVnAzQIWBXGqMVnqMV9tMpsxaFlOBlqvLa1uTYFP80Ha/kghMfkg0r+n6LrVwFWPH+zULbA0Iu4mysgba2vbgnka/hcvg+PkQ8Gt/y5Um3htJvgYNrGv5yV8WmvhGeVLQxrq1CjFYtxWSqAhXkhi0HU0kuGJ1hvAB/f28PdRg1NgXrEABK1eidslc7MZfEPz17h+R9+hw9vb+LvPnwb2+UxMDzG/ovHePXsKVYbbbSbrfn184AVxwddAtnu8qdqCZw7qbG45jJeXufjg0M8++oxTg6OxB5mEeLw6FAmIPcevC1HrN/8/rf4wUcf4t29XV0jtb2owDHB4fERnjx7ovjkvYcPBYpTD4bGHDHn2zCSy2i72cRbd25jbWNdeky/f/Yc+70hio02ZtWq1l4CVmRG3tjexEcfvY9bezdQJlPFFSxUiLhi2bxq//86gBUTEi8fYSwFAzYMsJqhTKcu6gE5hlWRDKuQDAQykCnBQCYNASunncg4gcwN6SAx9qQTtNNoVUu6MV71/k5TTI5wzs1TjYjSmzSDnXFM/TgDAQn8sL2vUOCaR3ZRCaenQwQFMkCpBUiHbTPX4A6n9pJCqH2TYu8EW8kMJduU7zmOaQzj4mwyTR2IYQAGv6YolnicTK75RUF6cjaBkG3cRLBcIus1OaXRpRZCyzO4JjMZtrVLCYUxilIKz6cCw60Nhe9HfSy6noZgyyP9S0PtYYs2HXHU1MZsLJt8wdkzAXgtxVpjcbdsJkR5sMoXc7wYvRU7WMRzeiuecca2a+fyaMxV2V5ZEusSWV0AFq1pUMG1Y5ZKdD2m6Po0UcymemBAQXeK8Nfsmrh4xYuu+7ZAJok2Nnjt6A5p4JacyKmJGo/Voh2PTWw9o0YwjSbG1BNjfEcnNuqV2Z5K4OZ73/se3n33oQCcfFeKdLpywNUiHra9RHvTNRpWvD5cb42lRtaesevULoUAL16/lp6VWNX9vgArtvnxO2MCFq9++9vf6u8Erfj7v/7rv8bbb7+t8z/r9lVw4pdf5zlmDagaapxxj+Se+867D/DDH/6F4p3T0xNsbGwijVM8f/FSLf5kWG1tbwtspQZsyA6FoxN9Zd0+aoUCWq0GqnUDrOhmOkgztDY3UGjWkHITqJbFvOL5hmVKtVjLrtdGVVtgDrAi247juzQHrEgkcGLsM+qiNXCWhfjZwQD/5dkx/i2a4GBSQpSRnW5Ow4v81ZNCFjv+XNzd/UrTzpMyHTeqhBTF/gFuFfr4m50q3mumWM+O0SpyrMbW0irAKkDZtYlSMoiEFe53nPv5ODf//zwg4pfpfDygsex0WPlcPpa1mi5f3gnmW4eGjTFnvLCkW3XF9jCPi/w6lf+eH++eJZUHUrR+uu4uPte36+U1p/xx+ffyYK1dA3aCXG565gGu/Pv5OeTnpR3P5TvgRQyz/Hn5+ejPew6IO4YVf/ZrqJ7L++MZVpTFUAv2eaDK31//npcCVjQVcXMlv08vg1b5+3cOsLLk0TaSmQOsKDpabe/gxp1HuHHnHTQ6awKs2GvPAUvw5fykOT88FgdyEcPKVfXppBJ1MRn1UJrEEoHjVu7p2OrzFMOKjh1WtdFGSseWnO2knxy+3YAX2DsD+sngj8cGIPcS5/KRQ4jzFzh/w88v2HaeTJmzWRHRrILRNASqbVSbK6iw6qiLyc155lwYjXbMayakWkPNJXwEq51gr6j6Vt5xrU0LwErOAASs+gNZvZJaT3tpAVZOdNP3nkvfizoE1AErhwLDKEhMwKrHr3GCwayALCfcfNXkvuhv1wFC1y8WV7cVXvv+37IdK7945u+rB6L8IqCfnbBd/li0WbO4N51JuL5WCBFOJ6hNM2zWStiqBAiTAYqjnphXQUz9KgrqW/bIJDpBGVm4gqCzin4xwGkaI6iU0SiHqMYJ6uyj7/WQnRwj6Z/phWGzgdrKCuqrBKwaEnpk0EVdBFYvWZViVZS4ZkaWZFhHVCzheDLBwWCIYZzKoWirs4q1RhX1IEalYOL7tOeWLbaEzl0PvNcJsWZcozg70EqAKqtQZDU5lyNWDLi5saLLLzmRTBhEmlArA1oFuhRx5HtzQZTbp7nusOpDIIRgFRd7jmsG92SPUEeJrycjiNp5qjhLF24BVM03BgdMLVp6F33S8wVRpVsL9owx5c5N4BXrxOzTLwm8VzskHeriFAPqc0WRGAAx8bMrxqBfdy6bB1fDFdfNRl5DawmcBwmuPXTxyvO6Vflggus9qe9iAhGsYrtIGguwCieJhNdvb6zi1vYGGtUyBv0zJYrGsGqZppdfv3JVkuXN5/KzsLYXBtwKyGdThJXQbMmlbVSWwxUDGq17bCsax3jy9JnaCFqNFjqdFY3MUTTQmNhYX8Xa6goCUq3FAuR5mX0xAdawXJU74b/96tf4xS8/w6vXBxhEkQLvdruF7Z0t3L1zFzd3b6g1gO2rdPJ6/NVjHJ2cYO/WbTRaTZxSwH0SY321IcCKwb4PWhSkT1jdHYhdxf3o/v372NjcRH/QU1WK4A6F4wl2X5dw5+/ZfP9yOodsnfQtRDT5MN0EzQLXduPcW5xjJv+kdlmxCYvIpiVEkxnOXBtbd5yI6UjnWSbA3FPKBQdYyQE1FmDViAdiWBVLbBsazRlCPrDjcc4NDnIMZh+E+cDtOsCK5y4mmmPgedDJtC0EH1ypYeWr+rwi3qnSH1epXEM0Al5lDfzTURH/5Rh4WdvBqLEmsBNJLKH1KVu6C1U5d82SCLXpEI92W/j43i6Kgx6qXPPYYpmNJbRO8e2kUMIIZbzuRvj888/RClL86L17eH+vg9qkh1dPvsCLr75EvcQW6Y5Afo4h7tkUGw8rFdzcu6W1+k8JWAlzdsGpFFZmMwx6fbx68UJugWQk0gWvP+iDhYkbu7sCpGiU8N/9h/8G7z+8r7lHPSX2hnFNPDw+FnNjNBzixuYmAsZhHH9xIhCse3yCZr2JGzvbxk6s13HaG+Cr568QkTXTWUVaKkt/87jbVcK5vbmBT77/MW7fuoESk3+1lflS0hUrzBWSBF8HsDJnULIIE1WbBYI4EXECVkHMgivLRTOA2qJqCQyQsCGQ4EQ6QjalVpExALivMtEOS6GAiVKppjYugjh0CUwokcH9TdwHK7iY6YQBWwY6GzhBhyfOPWPoEIQhS6+BIt8TbFEu4aQbiXFFEXa+DzEkaRXObF2doIRsMhPwJaZkuYhKlQAxDS6GMg7yzGVjhpngOBlBLIlNZ2RlUS+TLbOpQF66RprDNYEvYz0LTEljJBmZRTw/S1Q5BwW8OLCd50IAnK2kBHMEoqldj+2GVXUUENQha4wteCwNTHK6MlxLueQTsDIwxxUenQyHxQcFFao5TwUuuKKonuuBJ2eExALJPD5Ul4QT+ndrGhkeejBpl6YHWUw0TeIaS0CP0gFkYplDYDxNMEoijJMIyYTgHcF0Hi+vQVWAHM9Tsg3UGIvpGsmiTay911hnHIfGNquzm0MxDIs5CYYj6lUNkMRD6c4lI7YCJmIBkrFTCCqYZIEAK+6DNC4hYPXw4aO5PqBfm72z3x/DsPJJvC+W+GupJJht6EkioIqgFUEmroOrq6v6zvzt2bNnAqy8Q+Ddu3fxwx/+UMAVC1mnJ2c4PDzCwcHhvPWbsYK5wVJ4nXM3ViHso48/UlGKsSqvK+OYaDCSaDolMDa2NlGrVTWepnGMQpwiPe4iZVvyYIg6dQ87LVQaVUxLbKMHzkYJWlubKLUbyGjKUauosMF2f3O/c+1UrhhqexZbAA05SgX2QsC3MawIWFksxvtVDho4Tcv46es+/unZIX4dTXE0CzGecNyGmJlVrUtXcjl2Xm09X9F3BHzNE+kZA6VpgvJgH3dLEf72RhUPqzFW02O0w4lav/OAFd29ZfEgSYyCQFHfEqhpsMSu8T9fBkjYOmAxio+V5y1oV4A5NuesG8QLrPNXnp3lj2U5f38DWPObyBUMsTwAk88VTW9vAdblASsPynq5onle4gXMvfB87vOX80v/mjxjy18nAVZuL7gqS7gMv/CfxfXN4x3z83QsOrUEOtkkfoYHrPz9oeaiQMvctVsGmwxYy5M/cmOEOAjX4SsYVvn7pevhGVbChN8ArMqYlloIm1vYuf0Qe289Qmt1Q2wDVkp4sLlGqQuv21WAlZsymLEKEHWRRWcoZmO1CZUJminJnYiS6FsC2fokmnEOsPJJqUcLfWDq+099EO0HgMAGR0kkvdgL9OUn1zIqmP85/38i8+wlHmZlnCUB0kIdtfYamu22tDlIdWHLFRN0ItTcG5WW+wEXhC40sbYuoZXcfpRoWbXI0/JU6Ut5/kU5gJx2z8TwokigACteK/Wamoo7q7Si7AkQIIWTmiU0rkuUpJ3FKV5QA0WVvosfywNm+VlCWP+Ih+KIP+L1/y4tgVcAVuw558Ruhw3USDAej7BWBnZ9W2DURYlVQga8TLppFc9kEQHioIKsvoFBsYrDLEZ/NpFGSrVQQHU0wkqSokIntF4fiAYoEJAksENrXbZN1KpobG9iVi3LZlyC06Ldk21EUcYqhoUSjtIp9smuY2A64Vgsoh3W0QkDrFcnqBep0xKiSncOspkVWE/tu3NZ8ddZCzBenQAAIABJREFUm5xj/+n/poeKdEpXw0yJHu8ng1BZP8uu2frfrcKZgZR9JRxacxaWrIuNy1VZmSwzkHUMKWsXyFVzCEQ4G/nlpF7On64S6ofXfH5rgfSrjwFkpG6TPcVrxySOjpoUpFRQUKSYNyuxBbGqqOvB57NNMHbtZpcN4asAK9+w920ZgmaFvGj6svOzrzfn7eJ3i+sww5TMJQdYyfU1jTEZDc1EwAFWt3c20aqFAqyoP0K2UKvdFvBhq9n5DSm/8eYrOG+sHTS0HBuLzsB9i72YHDI5ZuDHtkO1+bE9nAXs6RTPntIxaB/lsIq9W3f0t9OjQ7n27Wxu4MbOFsqk5gtINQ0zs/81seLhYCzA66w3wKvDY1V59/dfq+rKAHfv5i4++vAD3Ll9Cw8fPMB4FOHVy1cCzdY3N3SF6SpE4eK93U0l3R5U8S1sTByYDPzqV7+SHset27e1FnOTZxIoQIfME7U0Xf7we5V/xjJgFQ16SpTyDCtv4uHbEHxphD/L/dOZfBCwGiesEk9wPIpwEo0wZMJFBgMFXZWHmeW1aViNsVFM1Q7YTIYCrBDQ2WykQNFfAyXmrpqeD9TyjC8fUMZJciXDyrOq+J4KnhyjwVhSjAOsqupBKK4XfK5vR8y3E/o4wT+XzJNkUsLBrI3/96CA/+9gguflLSStdWRku5A5Vi4giRIEYRslzrdRH/dWKvjkTgd77TLS4QAhi2hc0xICVjShAGJqowUhoqCO3xPsfPEUdzcb+MtHN7HTBF4/+TUe/+ZXaJaqWKWeU72uLzKsCFjR7ZfgaCWs/gkBKwIlVqH1oADvC9mNZEe9evkSZ6dn0pMLy6FMC9h6Q7YsmV//7X/4r/HhB+9KIFtgv9bjQGwFziPud2LbcD+gE94wwunBMXqnZzI9aDSoh2oaP68PjrF/fIawtYL62obGJCUMuv2BAKud7U188r2PcPvWrkCXWTAxXU9XpLtsBl1V8Po6gBUni29NIhDBsUatOM1z7n8jCltTSJtbBfdhOkQak4btNBRdTyds6TJxbQIlYiNWCEzUUC43zMkvo0vuWKwmMZDU5kcMrIQadXMkzM/WQNMd0zGNI+nLEOAytmEFlWpT74kC2Y50Jx0jm1irIJnKXscqmLH4a0UZModH4yFStoKHRdTqdN5mO1ZfIJfGhjRbTMhdRVbtuylGyRnoEJglYxWY2TbEOIKOwBTw920/KqYRfHGAFeN5anFVyg1jFklbk4VotrTFYggRuCLQJ201Ajol6lnWnQh9qJ2Paz6BGdtnXAcD25zYBkmWNxMiH2RKvo+roYHcYkyVF6L9fh3WeuraPrlGL6+9i1iIa48TTfbuhi5e94kb2b509GZgNStMBVgRrIoIWGW8196li0U5A6tYVPEMK84jgVYp28itDdYX6XW/yyyMG6OXOdloPNB9I2A1nSQYR30BqjQsKYA6exVkKUXIDbAiw+r73/8+Hj36jvZhn9sYE9ZkRv4YwMofK8dBvuVL6zklUehinSTST+OY9qQD3yJNwXUC/k+fPtXaT2dAFn9sLygLsGIs8IrgekRG4EIDTgzeQV8tgLe5lz96qJZ8k2opaL2l6RHZ8mXGv9SuIhOSbZwEH6OxwKr09AyFaIxmhfp8LVTqFWQlgCUTSlisbG+j1GnKCGlWKQngIUBI0JJzRkzWebz5JmDF8RWyF5BM/sJU40TKVzOO4yZO4hJ+8vLMAKvxDCezCuKpgY/B1LpB/BCX/pVjaF24Js4t6Rwxh+vYZITKcB/3KzH+bqeKBxXmHgSsZgLQSB9mEZpreUksm5kAK+k0+1zVfdgbgFDuIBZ594KRI2DeGSflASsPdF+1fnO++vzYdyF5hqBnCvl4wR9X/rvV288DLj4u8Yedj9/zeb/mt8BtA618IY7PzwNM+ZbG/OuVy88lfM6buvmYyR/LMsMqz4K6LnleBgzPX08D+4w56vUDjfHl13wfR3FI+eNYMK5oumSr5kVAFX/v5/PyffTPFzFiqai0/F75cRz8R7oEOqDK9GtMw4rtOayLTUtNlBvr2L71Lm7ffw+t9S2ks0DVIB6sMYbmS/obc8QOxj0hJwDsEyumO7NsjDQ6Qzo8QyEbqyWQ4A6j0dF4rMWFk1CVGVYzfV889UzoSsPefIe08m/WBhSIoeG1nfyN80mxBoXri/eAVZ6F5QfXRb/zf+N3Jq8UaB2kAY6jCUaootpeF7DHDYAtBEx1SwKsTKTWeCQc7NSa8oCVJZpqy/E0HJ98uglBdx0TSa1oEx4O+ugPuob6s/rrrULlNkiGQohKva4KGj9VQutsr5jOEKeJgsIvXh8inTOsBEHo1vjN287fe7UYWGEaWYsE8/xNf5MzcjUgZUm3PS54pv8cJ0R4/rMYerwJmC2/y3JCmP+ZbZiXbciL9/EJuX2Wn2D6Oxe8yQydWgv1QhnTaIhGMMVuu4q18gzFUReldISC9DtSo407c/RRUEXWuIHjSYD9OELEXvJigGKaYH0G3KUW1IsXqI/GCNlON50IECKwwpA2YyWfrIpmDbV2AyU6SRbpfMN5W0VWaWBQCPFyGOMgmSBhAMkghEKH2RS1YIKb7RIaZaBZq6JeqTh2IxkDBD8d1d9Xsh37cr7IS2PDjN65+OofF3J3Ky1IMYCMugCyQHWisgSsdC210y5c7LRaKJgx3Q/PlvSaDv76CwwrlNSCItKabwN0lGVZsTotrnwFwDRX3brFCt84k7j7MBphwKCJ7ocE3pyDSoEaVZwf7Nkn44Ti807rimCZ1so3Vj37jTbUXJXIg302y9w80qsvhyyu2rBtythGswgUPDB1/qjmrYC5o+W6T4aVHIiYQDjXVjKsSulYgBVF1+/sbKFVq2BIhtWUoM062u2OMXW86+klDKuLNAjy58Rjp0aOaXQYq4prF0XJTb9vJtYJ9Sm49lHvii2BbBWoVOvY2r6BaBDh1YvnGJydiWG1vbWhtkKygJkwkHHIhKdarcsOfjgca5OuN9v4xee/xtMXz6WZdbh/INekRr2O9997D2/ffwt/9skPcLD/Wg5GFG2VBlUc4/9n7U2bJMmy67Dje+yRe+3V23RPzwbMcLAQH0hARlISKPFnAH9PMslo4gcJFGGgQCMwGGGInrX32ivX2D08wj1k59z3IjyzMiN7UY7VVHVmZIT787fce+45505nUzSyGHeO9tBpk31jPkAW6Ee4GF7Im+O3v/0N/vCP/gh7e3sCasniYvWXcoeD/QPk0+lWxP5GwIqJC/eC6ViJjCQzkuFGLqmxRIN+MVZJ5bw1masHrcgMHs0h76rT8Qjn0ylYLw3JjKScVwFZqQYHcZWjExTYC+dmuE7AiqbrMX3qJm+YrpuEyeR4Jl+xDjf1oFWBl3wo3uwS6IMgjqmX9b8JWNnZsQ2wqv+szry2z44wyUucx3v4+4sm/vZ1hS/DfRTtfUkCmWQLsJoViLK+urtG0wH+4O0j/MlbO0hyylDm8uUjIBOSdU6GVQAUZEFXIcrWHp6dnOOfPvoIaZXjX/zeO/jgThsnn/4Cv/vHv8Nhr4+93g467bYSKHqqkTnAvx89eozUM6zcubuR4Gwat2ybQNfuH+sikWOYuvOeezH3bD4zroWnT58JhGCnzA++8z4uzs/w85/9g84wMh3+4I9+ikYrRrNl84WxEPd/Jn981upKxk7OtEKgRGpOv9IlFvlcvjPD8UD+Tlzrz18eYzjJsXfnPjq7B7iY5TgbjiTZpXHy3TtH+IOf/liSwDBi0xjzbGNyeW3rdrcnbyFY+e1zvSP6XdhLZvg3mT4ErMmWpFcKAWbGl5qzXFesUHNduU6+BK3oA06war6cY5KPBVgtllYY4LnVYjfdVhtZSvClpTOSYBX3lLyYWUMj37gB0LzgnkQAiF+MayeTKaazCbJmYuxUnrNRKsAqTTsIoxbKKsFwTGk9z+VQ64hSfDKV1VVQfqm0NVhgNmV3tRytZoSW3jPHZDwQKMh108gySZz4h6wOgveLco7x7AzLkoBVIZCHzDG+tplmAhQ4/7QPEHipMax43nDPaqQdMYV8ZzDuZQRo5vlMjC+pOERQMpYYQRoykSih43sPRwTMzO9KgLjMy+mpldm1pA0l/kHFOM0llyvuGdZ93AXlJpOyQGEt1ea/WQzR+eoM4jeZjosFRUp0RTT5aHpQySw+aOMgLy2adIe0gSDrbooZGW0E+jxgFVAWyfvjWUJmOvfKGoBX0BDfv7cx/dQ9MnAdJLnnLOdiV81mYywWUxVUZuNhDbDiPpuquel4PBdgdXJ66gCrHzgfRgMnrfCSmN+YmH0uplmHKp7Bu4nbL0X+DhjhmW2FDOv4xnXjzajV5TVl93OOFecIQbSpwCvOBxbiuQf9/Oc/xxdffCHmFQ3i2TmY+wfN1yfTXGDV8+cvZLxuXdzMKJrSVq4NntmUA969e8eBZtgUmBjlkhXYbCrP5GcTmMl4z9Mcs+NTlMMRghm7nWYOsGpgERlgxYYlu/S1bDUwIXDKnJgecJRAO98ui/t8xmvRHuXRHNElC96cj9WGYUUwPlSHzABp1MFxHuC/PiVgdYLf5CHOkGJRcf4bYMX5LUDMkR3YsZMmISpc+gKzCnZOyuvZhi7XT5YztCev8H6W41/eb+CdbIbu4gy9bIUgZjdsawhgXlsOsDJajHnEXWHY1MPhOsPGf38DSFjXTrEQawwrzwraVuz06aKX5Hlg1J/xnpG9luxeUWGs4+W1RcgmXr6OpOEBqfq1iRDjrrsOWNUBpusAL39t5kl4PVi1Lkw6Zjnv18dJHrDyINM20Mpfi3+/S/GA7P8MT1n/3C1nfz9cTxpTx7Dijy9JBAUAfUPAylVOTY5t41AHq+pzZ319f/Fne3pSvqJjPDsmojEqErmTDpLmLnoHj/DgnQ9x9/F7WCUNTApLKKRf35J0bShpV9M6YxlVZJ+wAqVOgSOEZaH29YmQO+fZxIXnfKB8C2P5CAghfSNbvPSNqxNmfeD4ieokpNc+0NrDuf5TyGihlCjUxjVcAGfzCJNVhrizh263j912E2lQIWO1TE57pGNT529UPPpfmQ+Dq4MLQNlMTh3G68Vmub26oAnBn2N68QJpVInKbTRbau2J8pNRlSBgt6MoU+dCBpWcXDyEOJEpZ3o1neNkMJLuXT5BDfqWmCyMwRkNZynDmc3pxhBqk6b31YxJPVu5NljFchPOMWC8CainSNqTt2e4Od4cu6Yizdw2LH75bjoeFDSg0rF2UrZ0ZpBFFgwpzoGMT2Ue7QIKP8uuBqoeFvPBrf8ddSpbAwYb4MAtihr665Dk2kTg5yf0ekGMNErU2phG5lG1QDuGGExHnRTpIkdS5IgWnOtsKW2U+HnYRN64i9fFCsfzEaZVIRPTXhThcAXsLZaIj0/RZMJN6i0TSAEkBhyKLcf5kiaI04iZP8okwiJtYJ61MU3beDouMI2ayKNU0k/XgFZ3Tb84gmn0suq2G+i1W+g2MjU9SFZywEK1mFPpgISHFinxLkDT8wwjp3LcbHiMPnx1RJPNPQimh+sRdL49gq/U/WYdLRpYq4PXzRrHNPQbmreR9j4aLIR5jwnbOY3yb8CqmUry31eZeARrCHeW9AIgpCzjd8oqlwKsZqSSM9Am44qJCzs6SsppHnNWXSIIzXK/Xa1YXTEDa1ZL6XdjQJ3mtQp2BUazOWZcu1qjHOHtDMPrDs/6XnSV8muA6Aa00rpy8gY7DMzk0f/b5GQc8hIBgavFHFU+RTifar7e6bfx9r07uHuwp66STN4YODJYlD8Z/++Kz1z90LkNcLOmE/Wzwe+EdiqZobitXiVYbL/OLn2jkUCs+/cfWIGiAkaDoWR2BIboM8E/vF8CVvk0x+H+EQaDIS4GI/R29/DZl1/i1x9/Imn18cvXmI2n2leZUN6/ex8PHtyXt9XRnSN0ex00GkxU2S1xoITv3r07aHfIDrP9mvsvA24WKjjGP/vZ36tqzM5Ed+7elRcPARhvHK4TzhmmX60AXj2nrj9/KAOxyjS7HdK/RhUzdfYjO5cgIMFI68aIiLLwFIuSxZxK8qvfvTzBnMxbNVIQt9enJjZvWcnmXoElusESB2mJuw2gjxxJNcMq5Ilg4HP96zIEa92RrgNmlTRu+do+/2+Wu962bviR3JHYnfQs2sH/8zLEX3+Z40lwgGXvLpZkq5aFSQJZlKJfyHyObjnFTx8f4MdHDYTTC427ZGI8MwkcEmQXA3WJfLXCPGlgVAX4v//u56r2f/f+Pn78cA8PozF++bd/hXaWIGMjim4XhweHaLfaAn6azTbuP3gkwMrv91Ls6Ry1NWNdyfzh9+Yg8lXqAEiJi0/oCSQ6k24xGAn4S5ZNU2SayBrI+PrVK3z5xZcCmFppikf376ORxnj+4rn52N05UqLR6XXN94ieQYS8K3qaFWLcKn7jfCfbRVCCfQbX9OlwgNOLc5ycG8ORbMf+7j7uP3oLjVbHGm+Mxjg5PgZZeIdH+/je976Lh4/vo91tCWBnh68m2YCXWhXX9hImg/WC6aXowyWQbvjqs94DVoxP6bP49MvPcH722jUnMa8SrjV9UhSi3e2i1e6q2568D8moYGdAlBiMzteSQI0zE+kkE3hOwKHV6Fo3voIxloE08odVbB3q/Gg0mtozvExMsZu8iqZYLM0onSwbMZAEWLURRE3F78fnQ8wXBF/ZDdBYRVqJZEzRnHphTELGpFkaoNOkX1aJIh+L5cTCMfc2yvvMl9KfZ5S8LTGdcr9l10Hx9PSe9JoSw9qB97xesn/IErJ4lgxrYyUwRrbueBYHe4YCwUECDxwXAVb0j1MnUmOakeXFTyTIwf1ebCx6qnDO0xOLwEiYoJW2BFSxbSznNs8JsdzYiSyJMCvnKryTkUV2mOJCyXstRs7nUzFAfGytghxtAJxCgkoHzn+zYuHadAGp7wjuYi6W1axbJLtGslPiwsZvxi6ODCc4LxryGmPhgfdmXY6t2YOBVVaw5+fQZiQgyBW11BWS644svmI+1bzg3zKuJ4hCySp9vrTWCcJy/ixQLEp88eVT/Nv/+d/h0cPHmkNkM3M++nni4zcL3hh/bs5rxegqmNVj47onp4FafD+Ol090jZFizHtem3yIylJgEZ+31hdj2jhWd95f/epX+Oi//RM6nQ5+7/d+X+vh5PWx9hEC+/zdgvfDQu7SPOA4JyhrzbIEu7t97B/srT26tF87H544DMX8i2jD0WiowcOSDYSqFbIKyE/OUNEygHsNGVa7O2h02QlwhSnBG0o4Ox1k7RYqeslyDihOZmdtsggZf9rebIVckwD6wjXPD+nyBIpaB0uVlZwCoVhUeDIo8I/HOX5xWuC30wgnZYqCqHjArrxmdcCmF0HIzt8TNKISu81IhSaqamYlMCzZWIWfw/V72Ty9On+F+8sL/NGdBv7wboS7yRjtYIhmtJRViKA0gr4K9cwQXt1GZaFRz5+2HuVv/lCWN2/GDl/nXW4u9boxr0kUr3vfTdx1fac+L+m86Zr8229jlm27HxWLv3H8s/HA9m9xNY68Lf6+hu9x6Wou4SdXrrMOtt10C5cK9m6w1qwvR1jQnntFSnrj/fzln+26E96AEls0NrGrFUGPJtLmDjp793H/7e/i3jsfIMg6mDDpUhtkq8zf9PVGQlV7obyc2G2wYieLKRazMQJ6WLHriAArLgo72K5DIrVx39KlzlPS/Mdequ47RO/qz66+5ub5xEwvxpJVqrLCxbzCy+kK54sYVbqDRrOLXUm8gBZBuFAkDURhhYSdl2io7mQ9DI4MKHLcC8cOEZrqEmIeYBwI+XfJWHuKYvQSacRNn5UR607B50dwaiVD6EzBdhg3ZHDsjRQ5QRarECczGrEzkCjQaTcFWnlTeBoak9LKgy1frgRw0WSQ1c8RfR0IJMms2VIR6Xkdo0Tfc1Ty9Wb8Rmoa0kpBgawBVA5tdqiS9nWacNLTgc+aVFuyQtR9i+MYImI+5uaHzREzgbMgQP+/Pi2U9vpqsvHZNslALaG6xJq9SlesvWVYhYhXNP90AR39YxhUsPteDIFWh50GmtUCLVbrqwUiBnf0tCiXyIMMk3gfpwWBzhEWq0LdpvpRgP1lhf68QHIxQMrqJf3bnB+PiRCdnxRZc6yCskqRxlgmMfK0gQnZVUkbnw/mmEVNFDRiJbiisWGqZp32QkqUgpWSplYao9fM0Gs10G+kaCY0RV+IIWiGqtbRRl0FeShHCWjNZc4cXkZfo/vKmN0G3IMkFvfYyHPOE3RdMwpdhWgDWFnHIAvODMD2n2R/W0+iTSLsAyf7vtg/XAcOlPSglVUmWNlioEcQl8wpS1kIjlKSsWAQTO8NBosMHCVH46UbECYsjpUxGdW7xFmBKyuTNNWlp4h+qkSBvzucFTgbTzHKFwK4GeXSg+vbHFj1/XW96dekgev39qCVGG4OtqTsSYHRSmAVE2769kCea1MExQz393p4694R7h/sY8kkiYDVzg72dvd17QT56vdwtUKybf+3EM6Zul0CjX0YYh1TvScTB50SQYJVbIHNvwlY0Uidvils1c0AV4bcNj3EihLbrlyh1+3ht7/9GD/7h5+rIcU4z/Hy+LUkRwSrqoIy2FBV+aPDI4FMWTPDu++9i8OjA4FVTM6m4xGaWYLHjx8iyVjptCRWgBUN6zMDjghY0QeGVWHf9cj7KlpCam3rfYh/3aF9W8Axp3RnlquNPfd8VcwCmh7zrLBuXPI3QYRiFWFRUga4wny+xKQEno2nKGgqrnF2TAGP6ruNkLkYAew2FjjMStxrBtiN5uovaIDVm+f/5gnazuBLGpqP66rCepO+cQl8NcBqA1J8nYCNUnkCrmfo4T+/AP7jZ1N8Ue6i6ByhIGBFKgILAWJRZwh5Ri6m+NG9Hfz0QRetMldH1yxmgkwWh3lTMiskCDDjnt3t4aQo8Vc//yUG4yke7HTwwW4D76c5Xv/6Z4iqXGcFjdfvHB4JuCJbptPp4cGjx9pjL1XolSh4yQj3H+sgp2OpFgutR2Qd42xiJR9TcG5xn/KeP2TNENiltJvriBLAZ18+QRZFeP/tt3HvzhGGwwuMZxMkWWLATAns9vtoRDEmNDcemUcbfV4IlpH5TXsHBg/FvJA9AQss03KJwWyKX/3mY5wPhpJi37lzT75dBIPOzs8l233+7JnOmkdvPcQPfvghDo72VJwRux88f6MaYHUV/HYxwCUKVv01Th7rzieLCOyIFBdBxupLPHtCwOoVIrKCtNYJnqQq2PDhNTpdtFo9YyUaL9nDE2LSUNZGtqf8WuTFRH9HSubIAjL2iXlA5gJe/P7sWS56PVn1rjrLdSoAiDI8Ah8q3hEsaiDNWvKFCmimjhjnwylmBCjoRqDiDWMoq/RyXyTYx3glCko0sxBtJro0jCcDiM+ZQLwMzA2YFTrvffAqtpOnDItAioEuNDO315rnFueYB1OMNe1AFweaEiAx8IIglPOmdX6X3stL577OVrsOmdWLDeh8RPV663ar05lsN3YUJAATZWpAQ8BqtVxBJHaqMCjrTCIU5JQSICFgy6fOfZBnPqXkjAFkim6FKJs5nDOGcioGWxirlmAB45SK3EyXQ/lz369fY6DT92spwIqlbusSaCx/Ms3IrqLsUqCYV0woBrGx4x9K9y1WjrAqCUCwaMZrpu9nrg7ikkouFuoWSMCd0kblDKU1LmERh3H9Z18+wZ//23+Hhw8eOcCqqfkh8Fp/e8DFQDLF+x60koF4Pf7yK2iznXMMlLd4BoVjncs/WLCjjSOVMvQF5Z4r9hi7/kaRZH6ffPwpfvnRR5pL33nvfTQbTVxckO1dodPtrQtaXkapLpMCrchEpJF713yxmhxbm6OeVZJwDkgtZCzfBa0IyhVaYYSsWmH8+gQlG8KI6Zuhu9MXOEX/qhl9+wgytjtImyQGsOsm5XJkNKsf5yXJlKUOnF9+n+Fuw3IQ57EVabmVc99h0ZvTKF+WeDpa4BcnBX5xssDH0wQnS7VKkgqKU4QxaUCbARIhqjkO2jHudmJwB9jZ28NFvsTzSYmz3BqB8PMj19gBaRPV2Su8Uw7wx3cy/ORuhDvZBI1wjGZcau/WyqD0kLsjn/2aweUBq29uC2OZ3Lf4cnPrpne4rXDl1Vr+96++/rbfr+Nh1xUdb4vfbgOsbvt939FPYdU1oM9tv7+tQ+G3eCrrX70OsKpfK+fW1bHfBl4FfymGlduKrwGsylWCtLWLVv8O7r39Ae6/8yGSdh8zycy+JWDFyi3XbLlAOZ+iYLVhOVeMmCU8UI214Nk5VxG9N6tnbw5x/YGsw+YtPPFtgNab785DlBI7UsANsHo+qXA8C5GjjThroZUkkji2kgiNhOwLBiyhQDn5NZYuCFKgZKaNPHz0GF3LSB2QbkJquMSw4uGTY5GfIomW6zBJdFDuK5JMJSh5oIT0JGkgjEjdpycBmUrWFnW8DJEXJYF4GQ7KX4UbJpMetbvmYclkPcCUnaQmU5yORhiyEqHN2VFRXdK+Rk8v+QfVGRT1UWSXBS40q8B73ayYN85ckpRhHdZrQKEymnJk1bxACZ/NYDFrPGh1ifW38fnxyZJBFu7LZ1ceuq1VRK4yc2q4ljG8SraFJWBlMgHePwMHukM0owD9LEY7XKHHajSZS2Ik2oE6XyU4yWMM5iVGxURAZi9LsBMG6M3naEwmyGZTxPS/ECurWrOFFNzx0E/pkWAVo1VMwCrBLMkwSloYxS18dj4TYLVgNUa0YAOYxc+iPJWHLAM9Bq1YoRmH6DZS9BopWkmI/X6X0LXuR5IxHxSSqu9kRjxlySrwwI2gZnk7sYJiMpHNDrYRxJH2jJJdgKzKYHIXAzAEUK7BDPtt3w9KSYXWME3YLQzwj9AwXQdYyYPKDnZvluqBAgM5OYYE8Vh5doAv57RniUnq6NrvirZufnAKN5xnxpzhAAAgAElEQVT3lkkIDFT2QZnp6AlUhfKjoQxzEYS4IJtxNMHFNHeAlU82b6sT3Xx0XD2QNtULAyAE9q/lkhtQwl63QlFS8kDw0DqiecAK+QThYoZ7Ox08unOoToGcI5Rq0PCUPlZ8/gT06gyrrwtYmVRRq7Z2k2u+qZ6bdVKx503AitR/sqLop8NOP912D+1mW/sHK63TPJf5LKV7BA8pt6K5+f7ePj76p1/if/lf/zecnJ8rmJzOp5ZMSo0bKTDjWiYgt394iIePHuGDDz/AnTtHmBczyWSYEPS7XTx6/MCBqQYGcO8kWMZEnX9TykBfrB/84Pt4TA8rVZutS9L6zxVj0ZuYVjfNAEm7p7mSU4IbZPwKiKBnCun2DMirCjNWi9kdas7GAdZ9cbqoMA8SzU2O8VXASpCAklorLLVWBY4IWLVCAVeNkN3htgNWazDlMmTl1rvd1U2nw9Ug7Pox2JyN171+e8DG57HCedDH3zxf4a8+neDTZR95a18Mq5wSPxaVKPtKW4hXJbL5FO/ttfDPHu/jQSfE+PgJGhHPS2sBre1LzMAlZpTl7+7jy+EUf/PRJxhO5+jGAY7CAh+2SgRnX2I1OkYrXqHb7uDO0SH2+jvay9lM4P6Dh/KetB3TcClLa1hAsDXDCrcZYNuXv18fKykZFphqZ6MYLK6zEQsPtCngu/MsJdg5nc21xsjyYifiT373MZZ5jgeHR3j/3XeRphEm04lAK8paGb/sdHvyq6KsdjwZo9vvob+3q7WXrAJkTKzJgMjniLMUzd2e2r9PCOT9p/+Cab4UAHTv3n11RmSSSznta7W7f4Y0i/HBB9/Bj37v++jR3LgkCyOQ9IxELvPyq8+kzYwyjKc+wy7PNp0XGlfHXFF9xXfyYpWiEGA1OH9tgJXOCSa9qboign5U3b4YVoyt+DzEmnUWFgQnDKDw5t2uuxvlXM7j0eYtPU3IELGi0OYsIdOEbKVNcyAefTxX+VpSzJUUVATAKStjYbKhIgw96mbzEtNiiVlBf0lr5uNZq+pWKH/JCkm8QrtJuSK/V4qpsZjThN1kfQY++QYn/HwDTsm02ABWlA4ZqOT3a7s3t7fI78Y4xWtHCTG+zGOL+433OmL8p+KYU1rY79jY87XqEs7EWxJyB/womDSJi3wvQdPqxEQNBKwWLMxYnCnAigWI0MXLxlcU9k6wigVcsj/MP3fdd8c6CtvTsesl+OB+kcwpAogSYonNFmstuTaA67VLsIpG/BwLSi6tEO3mVax+045Vxc62BCVcp0r9ju+Ubp+/WPB3eYEsFtM7job1M5Tsssiu01Oary+xLMi2oiF8hQVlucVCVgifPXmG//HP/yfcv/9QY0uZPd9vDVipc6OLsNfsMZ8vEuDzTYlsTPyXX5Jq3CEM34oh9ViQ8VzCeV2RBU2Z/cxk9Sz4uXnH8/LVq9f43W9+i8l4goP9QwFWZGPxPen5x88gqEvwk2AUkwkCgVwfZ+cn6uxHKb6XnZos0eY1C/28Jjb9MabWXOB7h2zCYoHBy1fyn2VTjRY9Y/s9pK2GJN8zFoeSJrJWG0kjW4NUBKvYuZuF9brHz3qEZFxu/8VZqn1Zsb1j7lHd4F4zzgs8Gy3xi9MF/ttZKcDqrMpQEOjSnuA2MO5FywLdCHj3aBePd9uIywLd/g5eDsb47HyKF5M5Jlw3jKVdXB4QCB+c4N1yiD++18RPjkIcpmM0wilaqfGx5EPrGI1GUFCbIt2D4UXfPH5VvHj9wa7v1gGPqy/7Kp96G+B0U/xs+9a2K3MnzjUg0Vf5vfU6ueUzbgOcrnufr/P5Po/a8gi2/ui2z7ounq3/Dvfp20C3+uuDv/wzuuXYkvEMKzuYaKyYqO110txB1j3A0cP38PC976PZ30chGQ2nqlXob/q6rcIu83Ee6PMZ5pMhVsuZACu2sF+zhkznc826MBPm7SHv5squY07VARYfJHzVh6c0WSa2bHu/wmgZ4sUswOtpgPGqBURNbXSklTfiCFnCgIIyoQBZEshcnswZSsnEyCBjzXFDBAB4CYCrfK/DMgJWrACVpEGPEAQLsWVkpFnRM4SHtlVHjApCBgkpo5TvEbTKBGaxLWpFr4NViCgmzd08ErjRE0BiEMsqjN1fgPG8wAmp/KMRpgys4hhlIIK3LW6XiPnDSgfBlg6ESvxVJSDThrIEbuAGXtGfhc9WXWoUADgZnPNxYocXBh2kOvvnZiH8ZfmXAU61g3T9cP2RYYfveuHXHv61UsHaLukliaKYyzg0UyBHCQaDh5jMpaBCOwzRz1J0GaynDOjME2AZxHh+SsYNPS5ygZoHzQx77CI2mSAaXYidRZksvT60tbtONUysOeRxRhYkteQxKh66cYppnGEQZRiETXwxyJFHTSwJWJnrhluzZMetsGLA5CSg4Wrp5D+VjIRZL763v6trbqYJGuzUJwLbBvjwUJGFnVzLm42cAae6bdVMwI0O7Yz9uHcsPWDln8NlsIrrov61Zsh5CSkBXlcV1wGn85tAFMNwss8ymacrIHayA0otDLCyeS1GIiu4GtsN/rI5SzYAyprR5XwdFFi7qpkFD441ok6rIUb5DGwBPFsBF/SMGM8wYvJAGUScSKaw5oxfs/HcdiD4/bV+MNgU9Wlu/XmwumadVS1QMJ8eY1gRsCoEWK3IrhLDaoqDdoaHR3t4cLiPiGt9sRDDioCVJEXySNokyv6gX4Nk2487bxxyZY06MJIBLT33KClw5tD8i92E2FWI8j4maZ1OV53Wmg225Wbb7hLDCf1vxjKMpnEwGVh3797Dq5ev8b//+3+Pj375K0zYDTHjXGGiw+dvUhMaIhMI29s/wL/403+J+w/uKzm+uDjDhGfUqkS/18XBwb6CN26zHEtrB2+eTAy8abj+4sVzvPPO23jrrbckFZTZppuzAugdq2NbVemmIeQTnhULTGj8HGYI4lSAlYy02YGIzzqKkFeVOgESoMopDyIgMadsi6a3LTvBXTJh7J2ar4JCVXreLdCs5jhMSzzoRrjbDtFOSsyLiWP81M5Z908Dlmvrt+aN6F8tMPKrRJ5b5tFNY8df2Rp/8FwrSgzCPv7mJfB/fTrBJ4uuGFZVzAYLxtggIyFMmyYZmo5x1Izwo0f7eP+ghdbiDFk1k/xGHcUIHIhGHYm5NlxF+Pj4An//6TOB1Gm5RHN2jveyAnvLC0TDl+hEJdrNJg73d3Gwu4ssS7HT7wu80ZnsZOCKX1xcIMCKDDFSPx1g5UHQNVils9yM6r083/Zje74qCJSW2IoVw/2InoTVSvOKzMNPf/cxpoORPF0e3LmDB/fuiLU4y2cYj0ZoJJn0zoMLSm0vECQJ9g4P0Oy0lSBTShMzqSdwX5ZosCvgbhfTYInT0Qx///PfYF4Y84jr7fDwSCAEGZSnZ2c4PTvW+nrvO+/gxz/+EfZ2u2KP8Hw1g32PJvhJd/k8v1ybvOasd+xsXygxaVsdsJoLsBpenKjAaIAVQSfzHi3jBI1OD612DxG/Jz8ZY0xI2kfyi7gWftzNzJqeel6CabUX7smMeTwDydYOC6JruZyTD9M3Ro0ynPegOlGJac5EnHEeQU6e62THJJjOC0wpl6KsnbGjO6fInCJgxTM9TQIxrBhOBGDXP8qj5+rQ68Eqywucj6nOEFfE8vGpQC2aQTN3cNGYCibeiMBAqA2r1u5RZ7MGyjzUDNxw5tlrwNEaOVg8aaxAzlMWhWQZwXHjeLgCAME4/o+WDUFJHwxjWJFhRGhKzDGOY2znoBInb7dROsCK/n2NVCxkPkEV0Zzywa7DJHHaO1mEFHOeLEKTXBKw4iPT89N/8yP4uqVAVz4/XoflMGYsr+ftYmLv2ce/GZNbp0myZh3DncYiXP/OB9T2oFzrYzGfSRJORjSL2wKs2FCDBWg2i8mNYfXs1TH+zX//57h3j8WXEI1mW+Ora5CijM/cx8f8hgOrFMI6N/GbfGSdYsIYhATTCOaZTJl/1BRHBWvztyIIRXYniz8cL4v/E7Gsnj99LsalzvIkczG2ecKJkUW/3rThgCgDdAlajUYDtNoNtNttnc8mK6W/mnmg8TNk+h1HYp3Nc5qrN9DNMoRFgfPnLxBVbCYAAVbc16IsBe+E7KckI1jV1J7FOFyOqpyTXPUEnuin4b8808wHqpx3rqmR939VmZfSYcVpwMUkx9NRiX86L/HRBfDJLMUpASuuMe37th9puc3n2G8k+P7je3h3vy8bkSTL8OxsiN8cX+DZcIopd33mnbxSgmK0Mhmf4zsY45/fa+L3D4CDeIJmnKOdch/0sk/mkF6BxXXgzCxuYThtDf9c3LHtNdsAKx9rbvv92+Lnqz+/Gkt46ehNn3EVf7j6+9s//03D8aufc9v9aw5fA5r5sdkGeFnu9i2Dr+0P+FrWV31MPAnhOmCr/nzXOM2bgJULMpXwEcXNEKY9JK1d7N19C4/f/wF6B/ex5GYsYMGCupu+tgNWlrwSbFkWBliV84ko8q2MXT6cN861hts+M/5qlMLrwKrrrvmrvm69BzlTW3bImVQRXs5CvJyGGC6bKMOGDggzXLckmYcki0ZJtEIaVmigRBYBDdelLSULRwCWGUMzmRKN1Gma9RCZwCnxIZCRIySrakWQaYGgzBGu5giDpSqCzPctPiEURrycAQ2lgQ2saNiYduVtQnNiMQDUMtk2Syb4pF8zp54vKwymMxxfnONsNOL5jyhNBUjI98Qd0pI5yZuLh3KFmKaKFiK/gSvKZ0jBDYk1rPby3klJJ1hpZEHKfuR/FNH8j54/TMhKMa5E0+bFXUmwanyqdStoXoSvjq2vZ802su9crsPaYt7MB6Of179MOmAyNfoPkObPgJ8d5FitIWuFniZZGKBF41JWgsiwS2Kj1kcxzoYmYSJwuZPGuNdqYC8AGpMRMLxAM2AgVqAM7J7NN45MELu+OM3svgjSJCkWSYZxmOAsSHGBFE+Gc+RhA8vApHHGrjKGFe+nUIHOgaWquJt+nmwCXruxA2OZbrc5R1PKRBnkGqvKaPgM3S83YDCvhbpG3cxMXWxu1VOmyqyWrz1wLHgk9dxe66jvtSejR1ADxWxmuUTE4UV8KgSr1Gggzhxga0GxNzOV0Z/zAeNCUxgsmR+TJ++54592vcLsdjs3nUXtV5RtOJz+8D/JWgkC5CtgWq0wKBY4ncxwPiuQ8zWssMeZAslv87VmVLixtaHYgH/r9157i20AK4GmkiRYR0gyrFbzHKv5BMjHiBYz9LMIRzsd3N3rq5DApHOn35MhqjqEOgDVJ8tf78D11WlLbvyXHq8DFDnXmXQTtPImn2w+wSCWAe6rV8cCqij3I9OKZsYMQMk8YsX2/OxU3luT4Uj+QPzdj371K/zus89wMTwX6M+9lbcvD49GC7u7e7h3/6GS55/85CcKdOlNJbkTA9dWE+12C40Gq7Qm7WZATnDdACtL2D799FM8f/5c4N7DRw80ZgxAFLi7RieOs7A+2LcFUFfHlnv6eEYzYzINWkiyllhU+YJG1vQZXMhnY1oBs8rmolJMxwrknI0pmdH0rftBeQmuM+AlU2u5QFbOcJCU6o73oBujk64wm48dK7J2dUr63S57hc18SZ0lgvHNsUM9YLlpjfi3vwm02mpJIElPhQsyrF4C/+enI/x20cG8fSggnwwL7m2cf0HclKfQkq3XgxLfudPHBwdNPEhztFYzJcucW8o9WfkOyLIO8XKS4+PXF/j1ywuTj3BXGh7j7mqIo3KAnfkZegH9UWLs7fSwv9OTjyQBUbL6jGnAKsGms5nJT13pYeW6dF5ah55pHMjXxc52NjYwlo+SNSVKTJhXuDg/xXxW6PzieULghY09BhcD/L8/+wf5U4HG82WFe0dHePzggfnDiVG2wnTifNTiBM1+H2mrhYI+S3mOBmzMluORxjLtNFAmwIvRKZ6dnCFfJCiWBkR02l30+7sC/AZDA8BoCk1Z1uNHD/DPfvJ7eHj/js7cFVn57NrH8+9S0H0VsHL7yhteeZsZZfvN5gzhbzBR4/nNhkDPn3yO4cWxA6wM7COwwELIMkrQ7PTRphcTzxqCRJJRGYhBRoKAqDUQfBmwoq+QO77XgJXJ4O3M4bh4xlJdKmh7t53hAsDFHDLml66NwCM9NrMmZgSs5mQMkeFiAAHfXwz1lbFMGJLEESMEAovG0tHZ7lhNBPMFvDC+81YKBF9oJi/Gnp3E6gjs5H38HN+10wAEk9nZfmtxG1kx4k5fw7CSlJAFFWeFaT5WBPCMmcx3oDSSwIDe2wHMkprRWy6I0aKfV0VgJDTAij5WLPRxPVHGq8aL65q9yQEpJ1vRo7VE0khQVAsUZaFnyLNl3QHZySu1pzMWL+diZmkk3HOjTFTPkGMtxSHjYusayTGRBNE1giHYKCP1NSvJ9mReD6Vy3seKy9H2ACuw2HZuMuQ8n8h7rCBQRQCLslECcAKMTQ5GAIvgOv2RTs7H+Ff/+n/A0dFdzbdmo6040ZQjm73ZEdotPvMgomSRTDBqsp5LMTLnKAE6MnrpuZZrPrVcgwmCpWSv8l64N03zmUAjzmdZf7iunLyu8XAsEJtxAHMDgm4s2guMd9YjfC70TzO/MV57pQJTq91cq0c4Hw2wcsxV+ZKykGMAPTug7nS7uLOzg0YQ4PTZM6SS2AcqJGTNhuR3dGIjuY0xHCXMBLwMv7OiMovA8tn1XbZ9hiGChtt7VChmRmPNR2R14nIhEh34HM6nczybVPinC+CXwwCfzRtiWC0IKOqcsbmm+JOAVRbj+48f4J29HsJFgazZwvPzAX7z+gwvxlNMeNYL8F6qIQalkM3pBT6MZ/jju038cK/CXjBCMy7QyUwmS4aV8kezstKeZt6jFvB+Y8jDsLmtX7cBNreRVb4OYHUdaHIbfuH3sXqscttnXr7h7XLKW+/fEXm4rjfx8/aYavPCK1YN1zyJ2+7l2zLA1sUMFwfeFP9+BcCKB0KsQI3G60HaRf/wId56/4fYv/cYVZSpQmtAyjcHrDje9MFa0ixwMsAynwjAaTfpf8DAykaRG8D6gWiHtwCDm962r/WNusj28gBfXmpfF6wyIMmorhyFcRnhVR7h+Rg4K0jbtI4qYnQIsLEDiIudvkFpsJQxdyumd0BDpn40Nk0c28PAJmdQ6RhwIufSCLqmsWfXHLIfArKraIRbstMFgQB2x7JOT14+4EErGvZVqxRh3DZ/KwbGNAp0HC/z6bHAW8nPosRwOpNZ6mAyoSWANn4aIerIZ7bvPHnm5RJTmoiytbWvyF3yqLEnJoaLuhREa7CqkaRoN5rotijjScG2tuxiw6BE7x8RDLOKF0EfBfPryr0xtKxGWu/+52jLtU4dliB7eVyNluraz3qAzVe1NyBXfba50RK1mAyrpsaMnevIPFFywMCTVRwyyBwDSdU2HhqkDhOMZTK4qnCQpbjfzLAfrNCYjhGMB8gCSgoIWFEWaZU7ch7o3UEpJTt6uSbYKOMUBeWAQYLTVYSzKsbz8cL5V5lW3hw2yLUiY4vWDlZJM/+0pdh5nJuU6vLvVTE3j6swVAdB37K63WD7ZYJvBGINCqt3DPWAlX/skqd5WMLRneX0sZwbgLZOKNxIO8BKwXt9yOsbsxh89hy9fQvXmjH3DLAiGCuBrZPBrhMBV1mnpNK4zXL4EGC18TnzSbfrOLiuMBt125ISVsTJUCJ4Z9IDYySyqBth1chwkRd4PZ4Yu2peqnkBGyGwAquq8Jav7QfC5X1X17GmMm8SN33PdeTw+xVfq6sXm9IAQjKs6oAVGVY7WYheI8Zepyl/NSZx3U5LFUsepo0W5/yms5Cq4DWQwuR8138ZA8d2gs3XGuqw+UlGAP/UfDDMh88q8Z999rlkAKy6ssJKwIpGrJwQqurmOYYX57g4ORPdXwbHDNblA1Pg889+Z9eg7rIZur0+Do/uqOLc39lVcMyGFJRW8Dr7Auv68qnivjqfz5T4UNKgc4pVcwXFKV69eoXj49f676OjQxwdHZlPhmuVbnvUhgl3U5XppvHj7nMxmmNZhchaXWTNLhYVWVf0HKwwmhc4n80VpI7LAFppbu/h2cKTM7J+2w7nvAwyWbJqYoCYBrblDPvREve7MR72YvQaBOdnlwGrNVjlwOmrgNWVm6knRdfd5+0B0+a3rgOttgec3JshwOqvX67wH353jl/nLUyb+2vmKc9VLY+AhZdQjCGykvY7KR51Y3y4l2AnrpCxG5hYASz4VJjI53GJL07O8fRigleTBZA00WBvjPEpdqbH2Juf4GEwQj/IZRfQ62TY73fQbCTodpo42N9be61Y8ch7+JhUk8FRzCKJK6zUpVvGdmZSbvIXLe+ldV3l3OT+xY50L4+f4uWL5xieDQQc0EOn2eooCSOYcvLyFR4e3kU1yXH87AUaYYS7h0fY3d1Bu90UsMTPYWLU6vURNltqyMIYgYBysgJmFxeoZhO0WgnSdopBMcYXp8/w8vwc3d37Yn6bYXgLrVZHrKmL4Qhn5xd4+fq19udHD+/jRz/8AR7dv4dOg92xSus61mzUAKt1JmiT4lJntzdj1Pp3ZJYt3MrmrfyKUaGYjfHiKQGr1wJ07JxiKMI2BKG68bZ6O2h3+hoznjNKIJ1VAjvBSdJ1SRK4ASa8hYtkgwRK6MVUA6wISlhDhyuSQIIYNJgWE4mSQAJOZrxuybhZBiRZQxLpWcFYzLFxXDMhAS+MJbjGCdywMLag/xHBjsKxnIzFIrNzgkXqlGtMKDW0yMdi8piszeSOBF7EVg2sY7cAFxqCFwR07P581k6QkmAVx9MzrIyNYwANASnzCDS2LfdoYyHxfF9hPB0J1CJ4V1FOxoZFZLxHqUzXO43um4AVmaUC1/jGjuHpmHW8MRl2M8JkITgJMS/nmFFmx+hYDB0zlZdJPM96zcWZM5W3cZPXVmSdafUMec2SifHeco2F7lFNZ2yflawt3Ziucz8jyEPghq+VXJSZxropE5sitQ2sogeauitO1Ckwn04EYMl4XWNDFhrBOprP8/34TDh+S/zpf/dvcHBwpGdKwMoYb5SJbwpJFoc4czcXvZukLVpLch1meek0ZyMBPm/uBWRG8316vZ7iB3Ufc40IllWlpiTyoHQFHeUHbNrAOcQcRB5XVuBjwd6KfZtzxrOn7PnwHvgsF2qWQrCJ88d3KbT7s3U8HE1wcnYuGfJ0Msb+7g7effgQ+90OhicnUhvQooYFKZrBk3HAJ2HaHvoFW8dJxTqaU5avak764qHiyk18ZjEmu1DmThBoYJXZTdj+Q4bkuFjh6YxgVYhfjUJ8VrRwASomDLBSVE2WIsHkRYF2CDze38GDXhvBstD8PJlM8XQ0xbmY/eoQY41S1Al8hXY+wPfSHH98p4Hv90v0VwM0owKdJpvZSPPickHmC7xHPQHL+2/J/7cGt45RuY3lc9v5XweMvkn8sM3D6rbPXitHvOfyNaDLVoYWiwrrpkI3xMhX4qf6q7Q61Xndvm4q2t0Yf7sFWyd4XH3tbWNwG2DFn990XZtc5HrD++vi4eAv1pLADXLuZVQizxKwitkBoYXO3j08fv9HuPPwXVRxU4BVPeC+bmBuQyhFsSZgVUwxG12sAatOK5WxrQulHYfCmcK6DZM3zMNp21d9QtdNl+sJUv33r4JW2zW07HxhHkCUBE7KCK8FWAU4W2TIV6z+XaY7c9sncEEQoBGWuNNJ0U4Cdabi/RLJJ4BnCbiTaTqfF/ueJZfq/OGSL8n5FCMt5QmEki1tpwhXM6CamWRQrBXPtDK2FSWfNNU3iSBZPzxUCWJlCNhRSia9kGyK1QRSYCd5jul8LiCLB8k+/SuY/DqjQW7k4/kc5+MRhtMJcgJrji1hmlMXSToYQiwsMXYMtMqiWGDV/s6ujGifPX+GIQ+y2dQMnmPeZSVzQ7LBPE1dQabrWuIxaw9aecDjcjjrASvfdcletQGm/G95OZifJZvX8SdksfGkMcNMmp0mWFRsMcygzKqYMqJf0v/JVyJtu+epFBBsxBKdMMBhluJemgiwauYTxPMx4hU78CwkCeRBoQompW6UBCIWNXjhqqmUJ8yTFCN2ByoDnJUBLpaBACuTslkQTukfGVbyLokya8znmFfq9MxqEquuDIz4mzzYZMrNjmH0mU1cm+sInQ7vmffgz+r6BmWUfdvY3aa0BoRspHmoq3mCm9c22ga22PfozcB/b9738ibqnqOT8ona7/6QvScTXCc5MCDLJKICNgkaN9hW2TxhTBpXt3F3M0bJoZV5VdF23TBVNQ+ta5DaZvOZsOW3+1OQ1RCnOJlM8GowxnC2kPE1O7ZxbZlklpfz1Vii1+5zrqXseo6vGSs2dtrP3Pe81ELr1QVSDGivAlZVPhbDih5W3RRoBBV2Wik6jRhZHKLXbev5M4imOaoxDkxiYf5dxoy97TCzneAK6HaJaUXjawv6PEDlWY8mc4pwdnYmPxPrdsb5zNbupOgrAxNz7OL0VO3nuWey8xiB76TRkBzy7OzEjFgpKWg20Gp3ZOTKTkS8DzI8CXRx7+12OuizW2Azs6C5qvD69SuxYBiQ+3nebDXl80WPn1evXgrwIruKxuvNRkOBrcZHQKuj5d0QdGwbQ67/s8EMyypCk+yyzo7muroAUsK9KPF6NMW4CjBY8nyiDNnAOQOsVgLSfZXfnoSTvawLPGRfmul6uphiLyrwoBPjfjcSYEUp83r+XgGr9Hx1n1fDrM1/15OirQf5tT/0TLBNsHZbgHXprHdMGkoC/9OrFf6P313gl9MmZq19eRMZ89C1rpaTnyjPAnbjYIFeVOHDo13sNmK0WzTRNm8dsgQ4z4aTKZ4cn2LIsadXnpo0VGgVI3TGL7EzfYVH4RB74VydkXvtFLv9pnyEWLDboX+gM7n2bBvPRNG8IDhMAMGPsxg5rojjPIfIYGGixnUjdoLzWnA+/5QAACAASURBVBT7cHSOv/m7/4zzi3MspoUYKGSckal478597PX30E4buLd/hOnJOZ5/+gXCZYlOs4VmlqlD4HA2QbPTsS557FIZxcjp58lOnpMxBmenWOYz7LYzPHp0D81+iteD1/j8+CnOZ2M02j3ECa8xM9PwtCUj4sFwivPhGGfnAwHH33nvPbz9+DH67Q6akviSeblAmNr9b75qp/wlwGpzuvvX6lRxvkx2CG5AK/m2ocJsPMCzJ59iODxW9zz5OMoXjJ01Q7HmCFh1ujtIUp6FBlTIwgArTGbjtTxJxUoyyGWiTmAiE7BjvmIG6HBPrQNWBEaYgPN3fPwq0/ViLhYpmey6HrKpCJBkLCRZcx2J78jwZbMMyijdOcC5I38xgoRJy7z7ghKL5UyABzvMea8pzhnJrbIWkpR2ElwHjoVf0dOQgBVjUVZrDPD0pvK8N+tSWSCn5cecpvL+/owl1O32xJiSlNGZrhOI9K/1DCueLX4c+BkSUwfAaDIQu4njYQwr2m2kui+CVq2sbYbRThJYMaDlGe/iBd8lVzGBi09ViKI3V8h4c4VJMcV0TsCKioFExQqOiQm6Q8Uw7CZIj0Ma4fPLDOITdFq9y4BVSXN9MhJn8puyJkXMIwwIa6hLIJ+1gYI8QwRGObBPvmGSpPKZxWg2O64JEwErso4JFBOwGmNRELAqBO4w9uQbyrFMBW8+bzJkgT/9s3+N3Z197Q9sYOL3GPr7KaH3SgNnDO7PJOUyBGid9MBC+8ueRGMWXmlQ7jr78iXdblcG5pyPVBtwrHjOs9HC2cW5sUKdzE8NIVxMwbFSx1Ox6ShtXOj+/JdfK3w+HrCi/x07BRJsYp5EoFNgFb28FDNEeH18ilfHxzg5OcFgcCGG1XfefowHR4dYLeZIKZlVEx2xK9a5jphUrvuqimsKBCkJp6ya48tGSRbjWDHRcgWLewwcX7KxhwqfzEMs+pVnlBiEMaZVhKezEB+NI/xmnOCLRRvn1OWI4cncwsW0JBzw84tcvrl7zUSgPhuyTJcVhnI9YAGXVMpEKh8pmxjjLQb4YWOOPzzK8N1OgW5FwGqpBkwVK69un9RMjXy+5PbTbwVYXalVfv0AwA/njb95WzzwrQGrmmn8dQDLbfgH44VtX9t+35qVu2zpBlngtvdWBKrc72aO3FeJ4b/OY7sKXm08bK+P4a6+vgZYuVzOBaw2HekBw+4HRHQztHcdYPXoO0DSEvMmlkb35kG/7YHpU0ICVjMBVovZSAyrbpuMI+vA5G9qnWhJ7++S2u3Pe23adj17agNK+ODaD75/vafRX/9QTP7BgIOb1bSMcFIkeDWLcErACg0LaripmzuT/p+eAewc2AxKPNprox0HaDYydWrjz4h8S5PPSo2+4Svf9lQ2bXcZHJPyz8oBkxBS5Vm1mWK1nNDhBMtiiCgoELMroaOrCraQpIzjmwI0piQbRBr6BiIyhcIMRRkgTFjBZVk41WYnySBBBho0MhDOCajwgDf/xbwqcTGZmHRwPNLm7gErgx0cz8YdctyoCVZZJy9qtyHA6nBvX0neLM+t/fXFGXL5ZoXqwmEW5Aam2SZvh4B3rPLyrs1S3EyU9b/cD/0RsnmFu8Y1wLGeFfrHRoJAZptVrqLAACuCfwQsaEZNUI8JguYWDyonF9PMdVTOopzKiL0bRdhPE9xtJNhlUrOYISmm6vpBXzKTFFhgY307zFT1Yl6yz43o/0wWKAkcgvNvhbPFCgVlZ2QXua5HlPsR8tOf1QrN0Px9yBBgJarBNuspPbkoY4XkqQSr1AyA1TpWuMiKc+yYRpvBYyX/J2NZOUDPmSny8PYhjGdZWZdAO7aLNcNoIzSwuMf+m++rrw3eZc9A728m3PzS5wfmCeABE46/1ZAEDTh4xH+yPUkGNAZYWWChyrpLsrkHiNmp5NA89DjHudYJOkgioMYIvF4mqwxUQjFe2IGTgNVFscDZZIaT4QRTmr5yfcUNrT/5NXDCbwGstgMWnlq4psistym/Z8qrq9YQoc6wMjDQ+X54hhUlBLMxVgKspmhFFbLVQoBVv52h32lih6BNlorhIMN+B1T56qV5jdwOWglqfIOBZR4p/ovP158h3gtDUlgxR0zGTBPZyWSG6ZQt4em9lyJJGcBZx53z42PsdDoyXn/1+hiD8QiTYq4A+bsffoiU1dc0s85E9OWjzGk6VUWYoDyD0m6njf29XaRprESAprUMSj/59DMlMGRYGXDHJKyLu3fv6lz48ssvcH5xhm6nKx+rTpeMVAvCOXGcRfMG0L1SKbsNsDo5n2q+tTo9dHq7zpswRhXEyKsAr4YzDBYrnBcVBoul/KwU47IowjUmOZGDqlxBpA42MrBPmSBVSzGsdoM57rVD+Vj1MkrOyDzbAK5XAUhHgLTH6Qy+/XmmdbmW8d5wwt4iGXyjKcbXCNxUGC1XGMY7+JvXwH/4ZIBf5x3knUMEjabFHvLxoU+OsSkkiWIispgipFxpRlA3RqtJRgc3CBoIF5hOJhhPZ0hbbUm1SzKhyMJb5OiscnTGr7AzfYlHGBhglQC9VoK9fgPtRijQqtdtqa24jdfmdGNC46vSSorkrePWHHdh59XHdcSAWMm1S4B5HhHMYMOCl6ev8esnH2s+tJMmomWAfDxDp9HBB+99F+88ehsvnzxHM0zw+ounOHv+Cv1WB22andOPqt1CGYdotNvMZDDJC0nk4nYb48UCJ4NzfPb5p2LhfuftB/jRjz5Eq5/i8xef4fOXX2CymKmzLSWITL6DgJKelvbHaV5iOJrJo+vx47fxvQ+/j4P9A5SMd1YQ+5pzjRX/N0PADWhl6+emgNyYuDY3eY6Y8brWpVubs8kAz59+isGAput8jQHoTOp5zpdhKsCq19u1859gkfPVIfAxGF6sASvuB94gmswYAhNk1BDsYYdAghgEJrSnOikek3CC5wQefbVeDVvmc5C9QsCK18OIICM7jq8lG0qyKGA2nyOf5/IcI0td7ysyvAFW3eaOmFmUCJFZNZ2NHOhC+VsoZouus9FClhGQi8SK57wjG8yzsSSbpaVDnKHZbOt6uQ9z75Y/UT51II0BDN4LjP6DHBMPQnG/0b3NrGOcdQnn9V4HWJEhNARZbIvCGEi8v0baRCtrIYubSNloiICVugRWqAo776zAaQbrfr+zMbcOwASrqmiFMqwwnU8wZnMOgvYElRoEWBk3m5SRn0vAinI8MsJ43nJMN4BV4jrTMT4okHMs2BW9sOYB/nMzZxzuwUm+D1lHzEHWgJWM6AlY0QeNYExb05YSQwJWOQErMqzyibzp+D0VSh1T3TohmoyUgNU0r/Av//RfYae/JxCHc02+YowQmd85ObFFS44R7Rgl4vpLylmPsi0v8/v9aDxazwH+m3ETJfUyky+XayP0WT53jRZONLc413gt/GPjaYUwglTseKiivQDKujcc5ZoWF4g9FxCA47OKkLCzqI+FiOsUBAFLjEc5Xh+f4eT0DBcX5xgMBop/3354Hw/uHKLX4hxiHGz3LkWEFpD5nrLgZN/fNBoywIqAWKHr9vGsLxz6+WdHoouOTShith0EkFe0P0kwXSV4mkf45TjBrycxvlx2cL5qYikWZ4pVybMgRNhgEW2FajpSgbvBfFDqdMoXGYta6yQ1GGL8oRh+qVyxtxzgBwSs7qR4vzVHpxygES7VLbwsOMZ28wLVCFjVWG3y/9yS/19/qrvv6oZvSeC3vsH/P6bvPp+o/+0/djt+YWOxZlpdid2UttyiebwNH7kNcHMShXVO5K+7Xpy4eQg5aV1gdsOLvvX11d73OkBvTUi6IW67+juXASsl0d5XxDFL1GUrQxW30Owf4e7j7+LBOx+i2TsQGOOJkTcNynaEzn0WGR/VApV8rAb6mwkzqfHc1PxN+TzG3tNNlHXHhe0ze10VuESxs4BOj6z2/fq/b0M4pTl2LIdpGeB0HuN0keKsbGK6ypS4MthlFYnsD+nnsUInDSUHfPeoj3jFpuN2gKrq7RhWfF8ZYjujz/Ul0otgDYAEyAkakVKcpTrcGHyEQYHlYoI4mMvTKljlAj7M2NMbRUO+LuZt4Dqm0d+Kfh1xU7IlMLlmrVHyQPOn4kHNUVNyT9YNva/IrMpnOBsNcT4aYcykjjIrMow8w8qdYlaRsT+erbJi4MBANCazLkOLrerTBAeHh2JEDKZjPH39AmfDgUwDSWvl+xtg5dlDLIBoe/XM3HUF61LHOU/hdO5LOjY0peoApgPCfCvpeuBrpSTNQcNryczhgUpZSMO6M3KDJ8OGG5YSZ884cYCOKlf8ESGV0trGB8BuEuIgi3GQRejHARaTC0RcHy6ZXCcuZPEECSaIMV+FmC9LTBclRssSo3KF0SrElB2kspb5KTCZZjWoZH8R+qat0IhCHPV21LacY82gkHPP2FZWTRZgpeDdRlmV57XHE03bLZTxYJU9VdcggV3bFgsFWD6mEUChCqf5Xcw592xnd2bsVv2UAbqMSFkRNN8lC8LNjFNsIdfljwEumQiUKLJtlAW35lHA8ZfXnuGF6w6AVvWqVOFTxZQVe3qPFWQjUuJpARJBJZHhSGF0Ua55DZjvAL9KMhMEVhE4jFGsQuT0MkOIj589xyKMob6RDEJKAtyKiA0oi8zn5Jt++S5Kb9JuLwP6HrSSHMMBWBqDGmDFzjFkjxCwKsYXKKdDdJlIZwF2GvQxS0QT77Qa8thpt5oYDikl8r4uFjCK6l8DLq/ur/X/NsDPASZuXYlG7/bUdeqp19js2phMWrcnglUmR0nFyCAoRVZeu9nCbreLisDaLEfCKnYjQ74oMKHRdJpgZ38f4wkTCGsnb9VyJhKhZAR7e7taewToyKLh3BJg5WQL/Ozf/u7jdWdAJme8f86pn/70p5hOJ/jkk4+VeBCweled1lIxCCyJ+OaSeqap80WA49MBejt78tGhsXIimVikznbHoxzjMsTxdIFXwwkmPC9lEMt5a+w6A5lsP7NOnZuAUnJ2etGgVJfATjURaHW3FWC/w+5lpbVQ5zkg1oYVcFQJr0p1GasHpVcBrW8+820PZqX9ZkDi8rl+dY1xf6F30yTZw9+eRvirLyb4XbmDefcOKvkRkoHGcgBHxTM3WZUkgE9vmBJRQGCULFSOpSWGpu2wO+P8XrCSziHmzxY5msUQ3ekxdmavcb88x0FUiF3VaYTotci0SrDbbYIsc3pVbZ6PMxHR4uB5YrLeTcKwOVedUEZMCqsi22Ux0ebfL1++xOfPn2CZhZLYZ6sYYbHCal5it72Lx/cfYa+7iy8/+Rwx97PBCNOLIeIVr68tQPbO/XvYv3cX03yO509e4MXLY8SNNrqHR7hY5Pjs+VNcTIc4vLOHd995iDQDnr74DCcXr7AMSyzDJeLMYooATMDJSI+R5xUGQzK0Chwc3sMPf/RjfPeD74k5tMwLzSl6XVqXPDt/bvraxG/XSRM4htZVzLoE2lha4cLOwNnkAk+efIzx8BhxwjjJ5GoCunjep21JcWm63mh2kGYtFam4BoolmXYDa57jrCP4HPgMWo22wCrGCrxGMqy4VxDM8AwrzmuftJP5QmCHP+PaIqAzmU6drQDjRu6FtJRoCGSXqTXfVyyLKaa5AUCeESLP1IxMua7zqDGp2ryYCrCy17Igw/OxITNuD1jxTOQ+t1zOsVzwesmwMtCUXp58nUn3KHk3w+25e0/rgmhxP6+v1+uv/QMJwBA0IRuH+yOvlQVxAhNcR2xaYWBOZMyAEJjMhuq4xzHxzSw4DlmcIQkzxAHZJDFiNjlRtYlFGsYgBlqxcyW7wupaPVNRLH7Kxhc4H5+L3b4koBkGjuVl42vXa8AJ2VV8dpobrrBItm+j0bYxEWOTEj9jYhHsU/Sn/MYARJ4Z9pzNt5H3xD8biSTXMosi1hVakl+ayrtGSQSr+MeAq7F5Wc0Z95Mlal2Wxa4q7DPFbEvbAoQpCfTeTtzztVdE1u3WjPF9Z1t7bp45y9fo5PAxhTs7OA4sNlN2b11KLZ7inmqMO8oiCzHs+LrXr4/xxRdf4vxiIIb07u4u2u2O5t46H1OM6PM13xyH+ZH5t5nHmQFWnDcGBjoVEIv53IeXlCfmmIwJMBZ4+eIUxXxpRXjdh3m8piGZeiF2ex3sdDtosyBBhhY7SyqvidGSj99CbGV57K7lT3aG+mJhHc7zskCfQZhlgrO4kTKAATXj9QRV2MBFEeBJHuOjcYLf5Q08KbsYBE2BUOxwHYNAFf1SnSG6yydYmObnmlI3ch3CjeUrGSa7q6/4bBboLs7x+90l/uAoxVvJGDvBBO0UsgAhI5H5moFylQOsNifuVbzjzTjUduZrv08PMF+QvmED92v6+h9vFBNfJX6+DjC5FRDa+sa1gnHtHr/ee24H7L7Ke131Ba1f8jZLDj5F3zziq4zfda+5DZC79X19Q45LgNUmKvTvvwbgTBJoXx4I8rm5SWjoG5RhFbXQ6B3i6NEHePA2K2VHAjE88+OmC7sVsBKjiIBVIaCqmI5QzqcyXidgtSwYHDiq9nrleynAhuty68BcC0ptAKvN/W8Pci9/jrGHbPNeYbYEzheJWFZnVRPjKtH31K1MgBU3IsgPaLeZYK8Z414/Q0p5loAAM/Hm306B5B6Mk1b4JFBglYFWfM75fCH2U8TuGTyQGfYRSCFAJT8relvx4KLPChMJgloOkOAexqReyTYPQVYIG5KC8rkzAJX5vvOz2tDoyWpiYGetctVencbEDDZYtSfrIknQbNHEcVPl1OYns0YLwydFbsaMlA4ulmqPLQaOu9eje/cQJjEmizmOL85wMR1jpe4uDMaA3HUx9M+FGyABFVbF+W9V3ZxX1Rr4dAGu6Nxr9s16FdSYOF4ycLVK6/5byZ6xjXhikGUVUV5JOSUPfZp6616Y9NkRtU7kHfBHQEdMIlbv2FEwAnqxgZntYCVmCxlYvB/zazKvJCamBEE+Oz63jp30TllBPjUESmYB7VMpO7P6V0L69apCM1zJTLHTTNCKI3Uv5OFsValNEKBOk4pETC6ngMf8JNdsNiW3fBYCWm1x+q4PfKFu2XV74TP2a0yApeYcaffONNg5lnsyk8Bdh3txs1KQRJkDGX4MTtVFMkAYt8RoYLOClMaXJX3bqOgxVhkBK+WKV42lXatt0esZ/NXqhPpsJ0G0arrXiltzAYJVvCYzqjYmKrsxcZ1T8kcp1ojVu2WFZ2dnBlapIs/qJmWD9G6w7klhQibeN0/bDfB5UwPuATnNt2skgcZy4x5ircDl4aWJVaBipXh0jnI2RDdeoUdwnYyPZqLArdtqiGXFSikrv/7zjWF0Gay6rUJjXXLsy59Z3qaszp1YBxs1aagOXFBOUKrDEtfEk6fP8cUXT2TKTonxXreHDgFwGkKzgt1qiFHC2j27/cyrUoAVpX/0yJhN2amoQMQupI0Uf/In/xxZ0yQG9AThAcq1SICTn//q1Qk+/fQzrR8G4Py5b5/94Ycfas1++uknYrTcu3dPoFWr1bJkm8DwLRXK7QyrCJPZEqfnI+wfHKHdM8CKsiRto2GC+SrBxAFWLy7GGMwLdRM1z40r1dG1nMOHBLZXM3kXYIUCvdUM+/ECh+kKOw128w2x5B6+JFBMc2EDYmWcSxBL47Q5px2B3Z63Z1jdRIC57VB3Hbq2AVbbAj61hS8qDKM+/vY4wH/8YoKPl33MOndQJgRPuK9bYunBUmNVGLOW31uqws0koKgBVpZYcdy4F3lGJsgIWOZozodoz06xMzvGAwFWc/QouW2G6DcJCMXY7TUEDotgJWm0P4PM5NiVPYDAF/TsfPFj4c9cYb8C+ennYgwfggKvX7/Gly+fYRYSpK3QChKkZYSwADpZGzvtHUmqXj57gTSIUbIo5uSA/W5XCeU+uwF2u5jN5jh9eYrj16fqVNnc2cGgXODZ+QnGyxmavSYODvuI4grng1eY5EORuhe0MJDExACrMKTfUYhZvsR4zKYJS7z//of48MMf4p133lMCzViDMnvuG9x76gzeq5YPmwTy8thsNhzunW4kxZSwBMTqtgZYDQfHePb0U4zHJ1TSGBNJAIrFRLTLaLT66HT6BlY5P1Alx+USw/FQkvl1Qg+COgYW0ReK8bWYI+UCMxpmE8j2Um5nSs6kna81f0YHkJCFlOcyeBfDivYDZErLuDtBTP9Xxh8CU4xlJZNvKSggRrX8khjrCYylTMy6FROw0vp1gJXkmpQx6nopgyLoYB3xypIeRTRTt3lm1gjmoyWTdp59YvMUa8DM7s9iWgI0nKNkI9Hnie/NApQ/V2RULtkVTa/tfZ1BmICKYknwh+CZWWTwS4ytKNP8JRuRaT0BK0VCksdZcYyriBJYsqHMF9HxJUTIKgVYzRa5wCtvySAPOIJVihm411Fqa0bqNm4GfNgcpbdi096f9gRO+ikpoBA3A/M8w0rd8xwrTaoN11GWrzHPWvudtexe3fwMKGHxQWCYQKqpAVf6bzaEIKPe4jZ1HBRrxsaJvmsPHj4We5HX7Lt68zkIOCvIWrMzug5aKbRzhUsvefPJJf8WSy6fWdzmADYfCzDmpTfXvFjo8+dFgbPTczx/8RKj0Vid7Sgx5vOWNF/MPVNhiG0nBrd5kPl55BmmfmxYWOK6M1CQoB/nNrsmzh172gCr2YSSSWs6ot9RvFRKDpxEAXa6bezusKELOxASEDPvNMaiBKzY6Ip7vDoNXgGsHP9jvd34Yo3+dkesZIRuTapwroYFnC+pVE0XRYgv8wS/nGb47TTD01UXA3lYce+KEdHWRYQCqlzk2G45yRrYY57kzy/ne8hP4Nqmb95yjH45wO/3lvjpYYxHyQjd1RitxFmCcH/Spsi7NsBKBWrXXds6ovr4zRceL4MwN4FYli+48+2Gs347IGJ+sdvO/28n+bsMtL15iZwH18ffFs9u8tibQpm6JO6619wGWG0Dq/w13BxG1RjGt8Va3+j5fIU39V2q3EuvzpU6yKjx/Is/O6gBVi7kYeDqg1cHWFVRA2nnAEcP3sf9tz+UWeZKhsb1Ct+bF3gbYCVGF2VKK2NYCbDKJ0jjlToFEo33Qa7eyz0hzzi57YFenTSXr8dXLDfXfZVptf39jUWjJJsGlFWIQZnipIhxskgxWjEhsmTVt+2NVisBBYfdFo66GXYbBBMMtDDfBC9vqgOIl/1gVFUWYGVMD3aFon8EZXt5YcwTJk1iarECsFoiIpq+YkJF0IqHKhPVhaSDBAxN4s5Dm+brqaRLfL6Ndl++KNxIVWVmsLxuVc6OfTT+NANUMhPYHYiU+EazgVTMFfPPMJCKj8/L9wzsm7Hbj9N2CzhjC15XVWKATW8wMiGKVSlfrFExkxyQv0MPNem43aHttk1XzbTWyImTVBpo5Vgna8DKDggHOb0R7Bub42qwu6liGxXUdegRYJUgDjNVXvm+ZFmJPuwlizWpmZepsVOLEUoM/CM4lQbsLFghCyrsdVrS0PM+mPzxckTJLyt1/XpycoEytDFm4C9ghAmKnpczw16WyKoSLTK4KDlsN9BrZ2glIaJygdi3SXaSHV0LPW5csChikWNg6G5qXfQYMK/ZizV2lRf4MTGmrIt/DNCwri58zmJfCVm1+xdo6yjyXmJoQTMrWwZs0cyev6dgjszFuC3Agt5KrIitCDZwDJ1UWceskw/6pMGqaO5w5bW4yh0Do3W1lWAwmWC1Li8CqVyAITkdwUGipmGqtUfp5bRcqRPg8WQqs/XhvMBCbDtxJ+U5QPkgASsd/AoAvh1g5aOfyxUkP983wYR+7k16dZrRV821UXd+TzTqLCnHGJ+jmg7RCkv00gC7rQTdLJa3Tq9NWWBXgBWHxzo/+cqnRS/ml+VYcTecW5pXYn9sApyrEjE/MldfY3GOwm4FnEwgR2OynT4RYDUajrHM52inGR4cHWG/0xXIJKlgEmHJdZnEOB8PlYAW9HoYs8PSzPYNdsPMEjx6923ce3gfB4f7LlkkCBOiJMthOsMv/vGX6gR7eHQgZgCBKd4TQanvfe97GqPPP/9McgeazT58+FB/W3Bs3c62MUSuSt7qQ8n5ROkUAaudgyN0ejvaF5gE0/ibIGqQNJEjxul0iZcXY5ywssy5ra6rBlqtA843gkfXMIRMh2qJVrDAfrTAfrLEXrxAO1xgp9tYA1Z8Rhwbw0idGbRb236N+6KBhal1+OorBDdvvMR1qdryq9sDXrIeY5wHXfzX4xX++ssZPln2MGsfYZk0rdMnPWk0pX27XVuvsgOJYuK7boEValoh9oYAYLu7WF6LVtRBtUC4zNGYj9DKz9GfneDh8swYVlxfNcBqr5uJYWXETgOsDIRyAJkSBl4LJYG2F9WimPWo+wqqJb9kI5C9sZRfy8vj15iqQzOfZYYm2SiLQA09uD+JfTaeWTe5ivFYA/u7e+h1yXxIBTaoi3C+wPR8hOH5SGxWZCmmEXCxzDGPyKRitzUmS9zzJ1gFS4QJecVmpSCTcjX/4FkBzHN2GCTDpML3P/wB3n7rXTx48FCgsFix9M0LAyW6Ag5clV5FByeN1HxzCaT3ZK2z7O3fVvxxgYmzN/RJsH6K41fP8OLlF5hOz5Gk/I51MDOPKHpVNdHu7gmwIlhFxpRkN0rkzMOqnpSQ7eN9ngjueB8Sgj5k3hDM8MAA1xNZL2Rkkc1T/5JMjBJ9ydatmMSCKCWkkQz6LRXk+BIcp1+fL0hz5Ql0pzxUpSZL7hnL+A523NP1vq47IAEldaVz0lJjOS9QrQjibwArSjtlis5nKtar8+gioORsLnyC7oEajrQHrLj/G6vI9kUlyTyb1kU1K87JD45sF8W0jAcM4NFKJXOI9hZkq1SMy1y3M66ktTzOfL84zwks6WlL5m/G4kuUWKyWWNGuxAFWnhVmlgGu2Q9BRMYFiqE5HgZAydNR10CU0xiOOhf5BmN4TwAAIABJREFUnmqkZNdK2Z01U7A54+el/7cHDn2TJZ/PKCYSUMViDWOYhRqAELBih0eyrBbsupc7A33HbBewtzBfPi+de3D/PnZ3di3O4rx2YBmBIb6/xXy+sLQ5q7XjOPmqjYHt+bxmnoX0yWNHQB4IxgqzLrq8BuUKixKzeYl8vsRgNMLF+UDFR80FJ7mkxJUgERmBZppuoJEVcG1+aQE7BYNng2mPDldOWjoXw4/XRKBMf8/Ikua92e/S89IXmgjw0f+JFisEqvZ2+uh3yTA0M3ebZwRbKTfk/HHgXc1gWmQp7TFuZ64Rl+vnvcl07TS0YgjjdoJWCRZBA+dFtAGsZhmeVB2MwqZMPeSPLFdZ22s2BXlvqUE/rVixgDY6zi+yz6S2WCGq2BV6hL3VCD/ZqfDj/RAP4iE6GKs5CCNzshXt+TOuMDWA1gGLrwSjXcFad3CLHP/6n/vr/mbnvzmK3Fzx8vvgTdf2VfCDm6/MACvLA+sx7HbW1KUYzucTN3zIbdd3q4nX1mF1MYUjh3yTJ1DvTnjd72+/fsv5FN6sVRZvgp0+b9OTvgxY+e5qfA8GvM5rJ8pAwCpq7mL/7rt48Pb3sHPwCCH19w4EuOlmt1eIeQVEellppi9EjmI6lPF6GjFAMp3zeiH6DaBGA99OGdxoSK8CUXa9NYq9C3B8oPNVHp7xa2yzItiwQIyRAKsIrxcpLpYRyrhhndj4WUyAGfjFIe72O7jTb6Ed09C6MNkVA34eJI4lxEOaB8AaJFAmwCTTaM06HFCBXfkIWLGiPprNxZZitw8GL2RzkTkhWRmBsYCUbLZDJtWzwHI+APjfkvYzmeYGSMlIKtCl0emJOUJaqROFrQELzg+2+910tTXavbwMXBVKbZudue0GrDLgSsqolO/NoMJVcVyyqwC7Wsm/KqRx56rCeM4uazN5WbENLYE6ssIUIOrUMMkXDwF16EClg26TGm28kfzzJcBztf6/qVRfBqw2TDEPWjkzcSYnS3o+GWBF43oyhzxgxSVoQY6ZzivosxqXaL0KaEywpuqOnJco68QS5O0w6fHMMYFSpNmvVigY3PGzeA9a8AzgbM1qH1+R1hshqUqQ57ZDQ/dWhp1mhibBqoAm6kvrMKl9d8Om0uc5w3R/HNTXEAEsj+X5+o3PfK1zhXlHEcBUEuMNJeWfVlmXF3oVpDyc3czy1TMHZCjAI6PFMUII1M0V+Lo2wFWIfGFJR7uZoUUD3nKuxJGAla1Ov3vYRijGlL5pSR7BTgIWDHh9wOZbePsASxI6AVgWPFsrX9mfKnDg+qbJ9awERssKp/Ssms4wnC9AKLpkFdzx/GT6uWYZ6oq2Aha37UPm1VCrbLnAyCdJ66qfN1pfS1Nch1NW3RVAGyOEpsosGCxGFwKsGlhIEkhGKBlWNF7vtVsOsGLV0Rg1Hhjwn+cDWAso36xUaZ9wgOobwU7tpq8HrNyhJql1gkVBNgBwcnqBzz7/UrLA2WSG4dk5gkWJd+4/wF6nIyo8fapSsqzImApWyBe5VW5pSJ7nWM6ty1NAoDsOcTEb4/5bj3Dv0UM0202dGfRLGQ0GGF4McX4+kHfM7t6O/C/YGpseJ2SgvPvuO+qi+vTpEzx//lxBOzsFHpKZ0jSPJJrGevD0ume9/fxkB9cAr88G6O4dotHpY06GVWRd4bgPSYYapRgvQxwPp3g1GGGYz1WyYCtuFhzqIcJaFe0q8gIAeH5UC3SCJQ6zCodppc52aTnF/g49VJhg0sCVclqqtY1Vte7sWzNjrwNWYmt89djumuExgGLb1zbAirtOUYY4W7Xxd69L/JenOb6o+pg2D1EkrGJzPzUPOxVsZLhu60VnCgsI0mJw06Xs3vwMXbsnfZ97N2WCYreUC0TLObJijEZ+gR0HWB2KYZWgK0lgiH4rxl6PjKvUJOc1hpc/g0xWz4GlZHmzz63jGhffyJTdtYhXLCHD4VJz9WwwEBuajIuMnSarCOV0iVVhhsSUzXjwgb/bbrVwuL+PVrMpoJMgiYhmRYVqtsAiZxK6RBkFKLIYizRAHlVYBhZvlCt2+6V9wQoBO3rQf45npwN5yAqkrw5Zb2Qsh6sQdw/u4N7de9jf2zOZjzyz2AiIMngmt9aNzpgWlnBvmCBe8mBczPr37d9WfNPJKVq7SXuU2Dmvp+fPvsTJ6Qvk8xGS1M5pnq80VldiGbfQ6VK+1Nd6Y9GPiacAm5D3w05dZsPAGIAgBoEqAVCW1eqzCXgQrCKgYUxqm1YCq3iPYvPYYvFJGOV+bERjgJV5SCYCmBxvgXusCkbO8dMlxpIiqyGMATqeqcKziMCH2Muus7SNm8nPzGyh9kVj8hXZQrb/apTlReZimpV1kjYQwxhCdU8qOyusYCeQye1bHpwxTNFYwN7zip8h+SGhNvqZwry0PLCj4qCkctZJkDGJeX5ap1zlE+4MNz8neybGQuT92JiRYbXgWCiK9Im6KwC6OI5vo+csT117xnx+ekZizlFVwb2YMmIDQoXjyQOT5uG8d7J1jbHFL5/PeGkbC8H+LPX36EErjp9k3SKsG+BJdtWSeZQAK2NcmTn5wrqLc31SJhwEZngeAPfu3kG/11szvTxDVmeP36CvJJQ2F2mFYYCZYHw935V19GMBaJaj1W7ZenBMQg9YkfU3X1RqGjLLFxhPyXhiF0mCwVwb1gmYIBIN08kIpM2DmFYyQDfJH/3a6vG6Xabv3l7i/OLUJIjyhzOfM9952IpqNp+Zr5DJqHhFjTborUsGcYL9vR30CdI72wyec2SgCbRvmJWGL7TW2eYbgHjDe716VnnAytidnKVqyQV6bRCwOp0TsErxy2kDv80zPFt1BVhRwcHYdZ18rQErdyw4FQvZ1ppTquoRsGJfUO7bJYIily/l3WCGn+4DP9oPcC8eoBtM1fxLyg9JTl1zGO7jjHq5Z1UysdFeXy+WXAUefPyy+X6tOLv2p74tyr3p52Yavg2wuvr5b8SaNaDp61+Fmzxa/5vfvhVkWr/UQN7tBcubwTjdi2OVfv1rt3GzHG77Z2x77+0FwVuuih/urv82QNGDVjcCViJJsjrI+2GLY0rFsj76h28LsNq/8zaSRlfdNLbFnLcDVka/Zqe0lQOsynyMOCxluu4PF3eE29iufbaMbXLbgF4PVvmJrv7DG500376mq912/To8fYvcVanEdbwyhtXzPMJpEaBKqTemZMg+h6FHJ4lxp9vCYb9FUYLkYNxvInY9DAKxRdRqmL/C4ELME/O/Ev1W1VpjV7ESJOPqOFYXv7Mhu9Kwo1UX7WYHTR6G7LQhCrR4ScZPUscbVlsm1pqUEiV1G3abIKtT7NyXWaWZf3yHNc+40XxTpzs7yNfJsesUbB7vjl3l2gZ7c3T+LcAq4di4hHZtDu28hgQoiHIm8Ge+XEhCSLCKdHj6Np0PxvIHoQ8H/whA5SbqGQSukrUuYtQqHh6vtPnrQSi3ePXBpuX3P1vLLGrSCwUrrFwvA0QrVvYIWCVYMVGgh4S6f9g4bObZplrOSoonxhpM7DYwV4mTKbM83gzy8MwlSe0YnGeUrpC54/ImL1XTbsbrKtAKAuxlKQ7bLRy0G+gQzGECVVFKx2sz+Z+h3bLYN0mlglS/KfvxqVXbXKC2TqjW2a7JITnjCDCxqsMqOjsnWmWLQSPnNNBvN0S/Nt8qfqYZt/s9lOAU5Q0EvQq2u1brYGMZsBvjq2N6hFBC00GfgMKSieNSEkH5VFzZjP3G6Gtf3N/IShHQSTnCgokVg5HG/8feezY5lmRZYufhSWiEjpRV2WKqp5szy7Xl8tvakP+FNP7TNVuOnumZnu7SInUoaDyBB9o51x0iMiOQlcn+QDNGWVhmRSKAJ/y5Xz/3CMlZudiLAaf6zMAqS3u0e0HQflbWGOclhvMCo7LCMC8lC5xz8ISka/uFwXmteXBWDO5P2rFbZ9zdI53TmqLkqeZc1F0HSM+XMZ/s28Id1nOsM+Fe5TMU46EBVqvCGFbNGH0HWPU77TVgxVthHePNZmobtNq+/u92UTYhDOvCYms1Wc8LW4CXbsO6OrBEHTIx2EW8uLjB67cX2jSS/fT9V98gKCp8dnaOAdOPVrVMzwcnh2g0KQ20kAoWb/W8QDVfoJiS5VCCSq86akBh5lmMuN1C3LTimB1aMrLITCFjajqbqhjm79Fw/ezsTClIlDR0Om28fv0az5//pN8jkPXw4UOxrLQf2MOwum9t43O/KFZ4cz1G9/gcSXeAKR9r5wXDop8d/IDBGWGK0aLCm+EYl+MJCj4boSVc2Zcfo7vjkZs6eV7UJdoocZqt8KAFSQPDcoyTg57mDzMGJouXJt983m0DI2DASSD051ZhvZYEfly1tVWo3l1w3Vc88vpNiyWuqhT/8LrE379c4MdlD+N4gFkjUQIr/b4UH+42UaYtdh1rzbH8bDbdCjGV5a/ma1ACDgKsXIoaAatljqSYIlsMHcPqEifhQpLAXrOh734rxGEvlWybspTtgnY7w9TOelfWuQ04avPuGIzbgDL/bgyIhQCifLZAsKhQz0osRnPUjqVNyQ5l/V6GzQ0bGVb8k5ItJaoWK4RLIJZnOYG5GhXvfStG0E4wrXKEDM+hgTVBGTJBKOHimhPR64mgAw2GCe4w+YvvI0crxAiRNSJLDO62BVBEWYRmr4WoSSMFY2gZM8GbV28DVsbCMBDDf5vc2wNW3pzcwCrzRDHGlwEIl5dvcHNzgWq5QEgGL2tPMpiiVAzfMGmhTcCq00cjiNUsFMDjmccNk/ARMOCxSC5HBnbtmpGuTuEcKl+jgLJNz9phqI95JRkDyEACD24QbKYRuBhfZIm4pGWCA36Op7yKDRk+54Y/mP2C95Dk870GrAICSwQVTQ5oexleLybSOWa9Lwf0j0tUtcnbeGwyi94CrHjMPH5j9/EZ8PK3QGs6z1Mgj+YJSr4IrhITNtavATyWxMb/t/Pm/9tzJz/BijI8A9m87YAYSwoQMiBK4C4fS1lPUAJGSZyBt1z+yCKRP5hrJrJ+ZB1GQ3sa20uyT8a5S31mSJC3tbD9soFqZKfxWHzTluMhokWEwJrQZGNuPBCcJPCRNIxBZ0meG8CKcyh/xvAPW0+dnE/SR8cko+TTAVacY8iwImAlhhW/14CVnXPNZpRnWHEshiGyKMT56YkaK7zevtlgoKaTNW0xSDa1g+PHigG/Nf86v7x8QeN8SnYNUPY1NO816z8yrPJiiYvhTGENNhfZODBuj/2OMbP43EQCq+ThJfa/Pdv0sNwwKO25MYDPxtBwdL2VsugSNR270mZPAw0E4PI+SB5KMNc8UdkI9QwrAnycO5gazAYN50GmZJsawUBzLQlO0rupffya6rw5t9Y7D1jJO1bXic8AWYkRqiDDxcIAq3+bpfgyb+I5+U+NlgArtxl2eI3fN7g6fb2Pcw0VMaQcRs69Y1kiLBboLXM8iQv8l+MAvztc4SwaoRvmaiSbuoHXl2dtqhyOXwuzcYoBb/1xB8Pq/vpvv/3OfkDkw8CWfYDIXSXIPvBpc883ddO+39n+rP3nd39x9HM+66PLrHt+8dOOP9Cc5EMb3nePtvcSmlc3DCtHhV7raT1gtVLyCQGrOuqge/gEDz//Lc4e/hLNzkAdnt0iaffs9gFW8i8QULMUYFXORigXY0mjMgFWBGycn44reLeRa28A/iEDzh/L5pi8h8EtwGprk7szGb/zIbZ4Gti0VFE7rhO8LRr4cQpc5AHmgZliw2n0sygWYHXcTNBvsZhgyp5pjjkF0OiOrBgmBjKZwuJ32am11AdBHdyAyquqVkrOnPrs1RKj2RRvLi80K50en+JocIhEOmdSQO19PK1zxchedshIFZdpLN/XS/asOOFGWxtuLu+qHmwytJLPvlh4mJePOVtzc+wwRf3JRddAKisabGvkJnYyDOSDaWjLGkVV0ciTtz9NJ22MLIJSAi7YGaaP07LGZLHAzXiM4XRinlia90MBJRqfW8frpYl2BLwofnexDVjZ39cSDKeTXoNF/gzcr1ASRMCqUROwYtIY5ZkxagJtvEsbEsx6cdUx0dfAsW22uwQqS50eXWFikppYNLGKbRZM8gaI1CG3jqa7xmo1G4gREnDO5+hxvLWbOO20cZiZFJCdMRpG0teM2I6X4FGyan0eW4QFxuk9HSzlig/D8Qh+mAuYTTYGyvGcPMhJw2GlS9YrTGdzjMdTFSwcF5T8ng7au4CVrosHJUzOR4NL6vAXNM+WATo9epjeU+LLb36Uz8GD02OcHPZB43B+E/jVc6WCe3vUrQlJZspOIMyx+djtH9OQc7FQodXqdARaqQvuNzzsyqnI5uYMkvxO8wo3szluZjkm1UpSTYLUCtnm5mPr4/3c5a4WYy53UnZ+3qJCsNgKpPXXGsyxzY2roKxgd3Il/5zx/tH/w5h15p9HbXAtSeAQq/kE8XIhPzUPWNF4fdAxhlW7zQQf20zoFF3Kkpf5+U4w/239mTt/twdomyWzLgDcNdsGuTZpk744MEkEO7qUE11eDXF1M0ar1cF4OMa//uM/o59keHR8jE7ERJ0S7V4Hh6cnSPsdA1YoEbi+xuxqhIopg3P6pxRYxSHCTgtVFmO8LLHgI5AwGYoFK6XUS9tANVaSDvb7fX0fHR2h1+tqfPB92CFm+tDz588tLbDbxdOnTwVcmTzT/EQ+5otP6mha4M31BO3jh2h0DjAiAFEDTF1iZ58bSfqEhGlLYQDX0zkuR2MXiBFaSpb1yt3kvIkl18+Zusj7uiyQ1QucpislBJJhFRYTAVYs7jm26L/DX1CEOAMLaGy/9rDaKtrXoORud/ajrsH2w/WeN7gfsOL6FuGqiPGvbwr8y+sCL+sebsIORnWIBRtQRan1W0mr/JbE3eZPv2axkBdgpY2+8yfhpE/wTtMQY9g3DKu4nCH1gNXyLU4aC/TbiRhWfQFWZFhtA1b++fZ+IS6WyrbvO+Nn+yprg+Ilz66RKuPjtT/OCvm8xORminI0xXw4xfxm5tgrsTwiOTfKKLmwxCsaEHOTSPBB27e8BoVlHCNMlSXosyKwk0Wk92JW5WImcjknaMI6hX6Ui7pEJEPlVEmAbEJRNk6WN/kwySpERrPsaoVeq4V2Rm9IIGpGaB10kHab+px5lYtk4AGobYNoreEiyLkVYG0d4Os9C/8wCrgzr/JglaQ5BKdnmExHmicNsKJvYqw1ng2TiElmrS6ara4xxSjTocE330csvMCYU7xeTPxL6WkUKy6ekihKkWxttblAm1+xVs0gWvygtceSZlKdj8zXlyWKZa5aIQqYMB0h8XI8N8+GcSLpIGX0nunF9+bzaZtzpg7bRpb/TtCFXj/GPjHpo4AwsoXE9LJxbWwkyhLpYeWaOjSLDimboh2F2WDw933Knfk7EdAmW4bJrNwUewDGWDhqAguQ4WdbLUNwlJ9hptr2/Pn7upgzec7sBeTJRxZbZLJLMtm8JFZglcZYLtCK6xbBOvYzaRIveaQSAq3O5VjldRszdc01yBXaQSZOxERQA2I8k1+yS5rQ67034B2N+MVS1H3hs2em/UyFpC1Cm15mUaLroWfVnbudayjAyksxOR58Y8SvrZ59xnMim4o+VgSt8tzM1+kvqPN1YRAGWBE4bCAJQ3SzDKdHR2i3W2vASr5wDuAU83+HZbWRPxlQ6SVttmALzG3QV5IAGscSx5EpL8hs4v/LPmSxwKJgoniOyYJyRrpKWoqdya8dS9EZ0nvPKkuCttRIzkdsqnoJrGdXbppylBUXYrPxTwNCvXTRakvtKTTv0G/QpLQkCxCw4TfDZY4O+ui22yZ3Z71IwKpgDRuhP2ij0XCEApMpuPtvc8y6NnMWO7vLlfkKapuloWeAVV3T5oBBPQSs6GGV4N/nTQFWLwMyrFq2H1vvU/mumzXCWFfGLnSFmSt6zTNTaxcTIZcFBssFPk9L/Ocj4IvBEseNG/SSSrJrMTcZvKVba4mMBlhZc17PIcHaO+RwNn/ctny43aC9j19+v4eUqsc9xdM2oPJuw3SfR9XPq0je9/773uGTCF6+lr7nQ+6rf+z6fWz1aR+6D7DaB6itXOjdLli1OSHbC24sRhxg5Rd0LkfOfNIzrLjpSyhrS1E1WmgPHuHR57/F+eNfo907+kTAyqIyheyzx1blKGdDlGRYwRhWMScJF23ru7O+xtBp+UVm38i4dXN0o1xB7ztw/i3uZmTd/hBOSJzE6h3A6k0e4IfJCq9mNWZBjDm7aQEXuxQp0yUaNNSuBUrNmDbFssQVt+x4NGN+s/gI0CINNVgprY0FoWj4Aq2soKgaK0zzGUazES6u3+LV21eSwf3y2TM8OX+EkN5KLAIdRdTQCIuDVmgK6dUy1nWglpdM2Q7U+rdE0T1gwSLCvYYLfqIkGJMEue3nmmnF/zdZmX0ZELP5u/1wM4FZN48UeXY4bcIXSKEUQ2Name+KA7dYpKUp5kWBm9lUfjRX0wlGizlmAvEItlIy5z/UvAe8UZ04QGwPu2hcV7lugVVbIJZke36DZe/nI24JWDXeB1iRYaWFyq6f8Uk2Ru52PRz454ALK8QatuaIlMf7bMbYBCrXrDU9BGaoyIJAhbfrHAvs4sLC8yMzgubqSYx+GqNDPwD5YXGDYbbzMdNvaMDJTYfkmw6w4lsKgLRFxeQTdl9kwSR/CZME+A6aJhc+V2SnBQ0UtYGK49kM4wkTcrjQJ+h3++h3muhnDT3rfE91zRzVXEWxWE+WyELgkZsaMRXDEOPZFFfDEf749ffodHvrGGIyGgRYObqsDNU1xFyXzwF7SnBxochz0uRpShwEGM4XuByOMCsKSVF7Bwcqwrzfg8A5sggYr7ysMZoVYlhNiwqzqka+CiXNpYTWaO1+Q7kBkFRQ+UHoQOIPmL7e8xJ6YPkna2vx9ddwm/u6BoRNUmy/xc63Fe96VtU0X2I5n6OajhSRnCwXMl0nYDVoURaYyMPqoN9Tah6p7MYKtK9tpuU+wGqdFur8eNbzrq+z5M3hjnULiNte3ColdlmG5avXF/JzOjw8RjHP8Q//429x2uvjwcER2kwVJRDJrumgi/bhAINOB+XlFa5/fI7JxQ0SzoH00MkLtt2RHgwwpvluGqNIWEBa2IHGuob8CjfTazx68hDPnj3D8fGxxrGSsLRmWaFONsvLly/x+vUreVt9/vlnODxkjLiBvfdRwu8bF2xx0HT9xzdDoHOIImnj7bzEYtWQNEsFsHIRIoSUTjBRsSwFyvLwyQBbFowId5+iOX63oOSzz7UnrArE5VRywMe9SD5WYTnF8aCHVkbZNbQJ4QaGhTyXCW5MfMd+9zw3H2jF7scXTZvu/fuv1H0FFT81jROMqghfXa/w9RC4DA8xjnoCrOaNBD+8ucCQHit5jcWSADQZMkwcs7lJXmiS1+cmrRVgRSqLrZOcYymZrAkMysMqBwGrZDFCf/EWT6o3Ylj1JQkMbwFWW5JAt/5u3x2tZreHz6311cANkzLvJlmJv4D5tMTN22uN/2LChiE9AAnMhVgUFQoZjIfa7HNupiccxwM/JqPPDP0D6dfj0o3jNELUjLGKAxRMV1stJZElYEMGDJs487rCgitEmqLdGWCWF1ofBLLWNPuNkNaByRSXATpJKiaImC5pgGa/jeygg7BNFlyFWj6A/HLgt2fKrMuLzdroX+erEJ8erBrHbZgpsZctAlfHqlLCngAO+tdwniQAHGVqFkXNFAnT61L6eZGpkwic8BKzpVIFeV41soSMy55S42j2zbWQ4BcvpknwyGgwlotnopC1yfWSIJCVS8aS5c+LaoFFNdOCzfXb0vHoe2afrx5io+HYLLnAFc/+IGiUUQLlGBR88mUcXlLWmTsJHwE9+mIlSGW6nmoVtWMjQFRink8dS4o4D32AzCDezMMN1OFrOTf4BD2CM/T/SdJYAI+BNAQe7PW20TUG1YIWEAuyXg38lwk3GY9LAx6YhkfZJf3M9D5kx7jXCah3Ul7OyQS+ynJuoBIbBQQ7ONZSpvgxAdY8usiwpmRtXjDljjJNY7eTWcVrxnGfhqnWunmRi5FGsErpimwAqVSl31Ii5p38v5gczesmKRwN8NksXKGbdZBGsTV23TjYZkNy/MkSwYFZZKgXhQGKJoE1kESm6/MJZrOJwCqfElhzfeczzGrHscx4P/gVByGOOj2cHB7pfuhnZN9z2aAXLRueSj/1c6u1NTwIY+CLNUd9AJT5cbGhSGN+sm4tQVKScQFuldhU8pEqK0yKpYKTWEvZc2OsYNaQXiJqtSFVHLafiGMDlMgQI+jmgUyr0bynqrPr4D6H7DdJAc283o6DAGOluYcNcJnfy8TeGqZswvAzDgcDHA566LRa+jwBVgsC0LX+vTdoyYfUPtfNKs5s2wPLWlW35mX7u11UmdvrPnLomi9VvWQydoTFKsPFvIEfihT/PiNgleFl0MM0JGDl2I+qH81s3d7V23F44M/AeJEVOOYqS6RvsrZtAIN6hs/TAn99uMSzTo4DXKEbL5E2MzVzud5Zze8YVkoRp89honWOY3+HAXxLOrrPQ+oTBQZ766d9INU+QOW++mt7LXkfO+hDf/e++mff8W2Dhe/7vH2/b/vGj//a9/77/p3N5vXs8h7g0wOevoESWErg9oLORcohtuzAc8OYkGEVowpaaA0e4cHTv8TDp79BZ3CijtlthtVOUfWeC+IvkceFhaHQDIEggxhWE5HECVh1mqTUbqQE626ZK63vY3dpPt36/Hf/7kw3t+7XbRbW/Rec3ksmW6SHFf2QpqsEbxYrfD9aCrDK4xYmtOdysesEB+QJUlo3es4OhHMHYCFIEIsgVZMpLmEDg05bQBVZMPxdz7Ji8ciNIou14fga18NLvHz1E968eSlT1L/+7W/xq8+eoVGtEC2NYi/oSLJ9S3sgrbRgtByp7QIpDDhbQ0x02oxBAAAgAElEQVSu7lbt7a+lm7A0YpykSZaWLrqWi4d1U4wGvgastjZD63u2IlC5SSCxgswluklyxQ05TQNJPeeCRidASgisJUgggbKFWsAQsFhWGM6muByPcEWDdkYji6FlLJeNnMIzxKi/58JvFOtNEtMGmLLxwG8DPGxsO8DKsadkqCs2PzuRxrASUEYDS0njXBfX4Dj7fVF6rTBTAbAka87AJ/2b8+Qys1QzPXcYli6QOkW8foqN30R26+cObFaRXVfq8mccQ/TwYWRv2EAzS5ElIQadJtIwUBEmUNRJU8m0kjTQJRxuroNdeyOd8R7ntliu7L6w0OC4Yuyunoe8kD/BkCDQZKo48sODAc5OTnHYayOo7Fnn+bGzZYohK4A4GauQoYcZVlgwKSekNxhwcXONV28v8Kevf8BB/wC/fvYZnj48R5Py1CW9v1ZYVZUKebtjBlB7k1u/uJOFxwKKgBUTriZ5iReXV3g7msicukEWAM0+E25GWNBQ+cNggEJF2YzFz5LR9XyuQtRhItaGdQrN5NXqE2PyacOhAsb+LsnVe9eLd396uzelx1mmzBuwykwQHV1/CwpYdx2dQbrNa2RYGmBlU4MB4buAVS7A6pCAlfOxIsPqkCmBlHNyc7UlCfTzp+9k+vnAnm3bZKyLCLHUPcPKGhfreUbD7H2A1XZXzApqpRnVAX748QXevL3C44dPdF3/9e//Eb2UDKsTdNMUxdwi45NmhsHJEc6Pj3D1zXe4+O5HLC6H6KUtxHWAyWQqICI5HKBsZ0Cvi1kDeD0aKgWVGzfGx9Pb5Dd/9QVanUybcnb/vTRu7eHHhKyyxKtXrwRacWPw7NnnODw8MGkOp4F76oX71h8+oTQN/9OPbzBqZLgsG3g1LVDRd6LBmPTMgWc0lU0QJqnAYwK/BC/oRVTnlUCPNVC13p3YaOMw4ZrEZ6qRT3AYVXg6SHCSlEiWc5wOBmg3LXp8G7DiO7IT7QErewY9uuLemz/5RMDKF8SbS7h7NXk/7vtio2a2jPDTtIGXiwSz5hny7ABTRCjCFF8/f4m34wVe3MwFWlUK1WCxvjJvIM6/BKxq87BaM6zcPMb1RYxMboi4HjrgL6WHlQesGnPHsGISZwP9doTDbrY2Xd/ZENhdsSVkK8Dk9jmuIZxtwGrLa0bytDDBYlbh4sUFRm8vUc0LNCrG2Sea20bTKemsZpxNGXRVif3ta4RW2tTY4UaOsz8B8KQZo0kj/oDM55kYRHw+c0rByTLKMvme5GzyZU0cnz1QI+NmNJJJM9fABCGSKkBSrQRctZl6JyChQs24dXp/HvUQdlIELa4zt2C8nZrPy5HcCNxpaZOB6+djS0wy70Wyyvl3Y4oojY9rdaTWiqSMXOMVMJPFaprFTIOLUkQx5wHb5HGTnJcESZjdS5/FlqTATAjkJp5JatZw8EAUlw67XkrLExMldz4+ZOBsEjjJZlwUMyyqqVgPBJU4J6UxjaDJcLKaR0zkhYE+2+wdeujR0DrmeNaIqgXO0JyaYA0BIoJsBCD4vjTYJ1jDDQ6fKaZC8zWz+diZbZNlQuZUKv9Uspa8v5gS4yijZuI3VQRpojCKlI2AcmbgjauPvV+XEuyiUF5rMybeFYUA9jaZLmT4ST5qyXgErCgx07PeCARqZc2W5j+CaAawEdRaIJfHk3mF8YvXi/eDv2NrFa/Zcn3NxCBxbEoycFKCbUlTvoU8xtliamwsgVsuiVHSQSYaJuj2DpxHFsdSKcYerzOfFdY73WZXoEtE1rvYKiadNL8qu6Y+cZFACwErXk+TYJJNFmte5TnNZ2PMpiMlBBKw4rcoZC4RkbWLUgLZ+KvZBA9xNjjE8WAgCbtvNug4xLAyIExPjpd2bzkWicVPhYVjA/pj0v1RkiQ/y8Ie+HeCRDRYJ9OeKb5sFC6WkO8ixxlZcZzY8oU1qX3t4FMBCVoRUOOxNjOCqAyBYQPBAgTMlN3APZsCTIbsmWAcBwIu80LXkID8q4tLMR0tYdKkl7KrCJm62cBB3xhWXON4vXgNya7iPJVm8TuAlV+v7RgsQVJHcquRYA1L1od27ibLNYsDyorrZSjA6jUBqzzDH+ZNfJ238BJdTKOW9jXalZBUqE9w9aVqKJvDLCSL0xp3djQIzBEUM7TDAIetJo6zEIN6jsdZjt8ervAom6OzukEnWQmEV5im3ke8x3XqojzhGMwhwGqzvr4PHNrHsOJ9vu9rHwNIlha3mmzb7+ebhv5n7wJLn8rwuptBtt2wvfsc7//8fQymfddn3+9vp3TfeyPu+EfV8x9ZvxqbVoNsvQbevk8aP1yd5Pe3QvB//M2Bvdxp/fnLahrqXegfY0bOFZlEcQdx5xyt/iM8efZX+OUXf4XRnKkvvgC1B9OfwPbmUJOe+4ftklKbNhYN1PiLZVVgMRliWS5kOtpqkkprmxmv2TXvC/dm77QYd6/evQ+McLC75YB+0rnrfoiZxJQcbgAI7gWhEpkmqxTfD0t8+WqIIu5igUSAFdkhpsHmVGLItMvgWH+E93hiigNvVcZJWGlDRP0JiFi3QeyIVYmrm9coyrk8iZZclKcTdJpNPH3wEGeHRzjuDsC+WEz2gBhP3LwQVOBGmw5LZEg5s3QTO6gokeSQl9hR5VmsUYamlBEuYixUSb0WTdxM52yzaafijVC5mWUHYH371Im1rpBPadFc61/gPSScHJALm+SA8suiPwsBKM+sYyeCk6YjxEYNmbOPZjO8ub7C5WgkhhP9WniuNCrne3nat6b2NQNmG9zc0G3XG6r1U+nBJ3fLvOcuURT5V1g8t7pFMmY1VpIHMLwPmG3VrTR2PEOV/OrlyYzYbUpkEmQA21ZjZr3L9Qj7Ngi8PV5F7eb111i3VAYv4aOMtZs0JBFsNVN0mxnaLCajSAy/TIb9ZA/637Nn2EAxB4zEVuCJZWyObJitgGFZYVpV+OnVa+mUGZ590GzipNvGYaeJLo3fU1L7Z/KcMtNYsghtITTAiqbtBGUjLOMQRRBgXBV4fX2Fb374AT+9eI1W1hXj4fRggF88fozHx4doEbSiHKmukFFyIWNaM4E2E1VXQDgpiSZCsVIoTYGe4RfDKb588QqrZhtlQJDM+U9p3PKuOtN2erzo/7zXsrd6t82+vy+72+hNx+39rtMeEHVzk6kb19LC7UXXs031M3dvbKy4+7Met747agwxA47YRSVoRUNcK2x5I1cE4+YTBPkMjXyKfhyg3ahx2m3iwWFPCTLtLMGjh+dm2r2zYdydLfcB/psOi5MauEFuv8eUrESFLr+8CT7HhqSe8hoxOQi9cMiwevH8NXo9svd6uH79Fqs8RydJ0EkTVIs55pMpup02jo6P0YoTXD9/ifz6BsvhBPV0jtWiUEIRPa6mnPsGfTTPT3Dyi8+RHvSxWJaSJctnBksVrSa1cX5NzpzYKaS1EXr9+g0uLy8lDeQ5PXv2GR49fogyZ2Lrfn7RXd07PR9VgC+fX+A/rqYYMT2oOUAVmLxEAL+mD2M82tzn2hHcgHN8FpStMXXJFmg9y44dRgmEin0CLfRWDCp0UOBRt4En7RrteoFmgzKxrgA7bsi4ERBj2jFrrWDaLmk8aOXHyX1w3b4SylLENu/vi4/Ne27LTW+/G59iztfTMsAPNzlezgIsmsco0z7yFT1E6EMYYbJs4KvXI/zdn37AtNFC1B2gWMwRsqinLozXi6brkndyHXAshIDX0nx7RH2n2XGZI87HaOYXOKmu8WjxGseNOUxqm2DQjtDvJPK04vxoKbebLuTmzGwbYZucu8Ht9djZWTzcleDmiM20WYnZzQjT6yGqaQFqAcvc2BArydY3Xjbq38vPxzwOW0nTjOYbDDRoIG5Sih/QCluek2Rq+c0rvQLpqdRstxClnDdDxM0uXrx8jel0olqH1gXRcoUmQoFV9MaKzRAN5apEGdZIuk0cPDxC57iPOg1QS9a/70l63zjbAKg2Qh07wT8vSuEkuOA9GU3qrrWcITT8O9mEZCBlbVD+lSY0mTajY5qi3wxvBM506IGntcgAELFjAs4jZOZx1SczqinmFjesZJvNCcIsK7EyCRhxA8/3JVg1X0wFltB0nA8cwRGCL0oVjMgsMkkiXyu5mk/eo3yQAAkBoQYbwl3bjspqgSykhUA27yPFjQI/v93q6L11DKuVACL6O5WFsSo535GNRaYSv71ZPN+bYBOPWzYALUt9I1hfFFME4QI1E8I1yMy/yPy9KPeu1egiCEHDbQJWGyaSGbnPZlP9SfBYQQD0NUroH8jrbZJAvjfZVbwWrJUFkDkPqySy68V5mu/N50XAEk26ZdY9c9sjA0UI3ukaS25IDy0DJOUfRSBMsk4ysnk/bVwkAjMTvS+Pl9cra8YKMQhqM+xe1nNUyzlqpnk7E2dTB5KdlaEqydTN1RTg/MrrwWauEE/Wt5QBzif6lnfVfIL5fOpqPSuw1+nMhXlaEYo4GwxwdnSIViszQ20tDx6wsmdis2/bnrvtifEer5spaLcS5bxH0Jeg9HA0xQ2lxznZ6bwDbPClkvMrSEdjwHts2rzOvQafGzZY23yOOm015PknQasstUa81jsXNuCfZDVNeK7O9F+ALWtANdPN0uFyONExyaqCIChtRgisUtoeBvjsyUO0sliSZJYDXLMJ3vN57HY7albxfrG55u1jtkESDxhYo9K+ttdzgj/aI3jGlNtPsGEwrxO8yhN8O8/w7+MM3xRNvCFgFbbFnFxLVvzmwCsxxEijb2CEMq8QZpmAy+V8hMO4xq9OB/hs0ES3XqBbz9HHBKfRGEdJgXZUIG6QTUrWX2KqDlfzul2bjSV3MvIQ/IQvv2+86y32MaTdRbjzCPbVn37Dultjbd5uX6jbpzKU3v/5m3rp/uP/hAvv6s5Pff/74cZdK5DbY98gnK2K5j0Mq227EwOs/reB9Tid3EeD0TJJ1hRlPkxibsUdJO0zNHsErP4av/jif8K0XDh5kF08z8bZyGd3CwUPyPhLrchaPqQCrGoEyxKzMQGruSLU2y12iwyw0kTgAAA7N04Utwvi3Zt4H2BlG1WL7vZft1lY9yOYNjGosyNpTICcG3ak+HFY4k+vhijTAeZIUDCtSTfHClyLtzUarJeM+aLLJHpkeltqoAleLLXCJkX7fSbuTKeXWJYzk0AVBKymaKeMcj/D8eAAT08foBXGyEi51rWuERL9Cg10YHFkHu5O1udioVl8mA8JF3dvqk4T8k2yAQsfMkjW1853CdYGp4JG1obeHqjSfeP4kpel+SLofdkRVAIcJdZWkLPjKA8r+gowkGi1FNNm4RguhOHYRZQWnIBekshwXSl69RJffveNACtuMvkzjU8zBjOGi7x7tjc4t6CFnY7suxOEfJ7M+kfsKDNcZZFhlHgWr3b3fCKRrS5mBiq4UNfCe13Znx6wMFhLj/WtTcnmWb+9AdyaBMy12i2Sm2P3kxTBOlrXJvThoXcapahMYQpDtBMDrMhMSdjBko+FYyk5yrNSkLiJYMeVPgRVLVncqFzipiwxpdSO0bgIMIhjnLVbOOs2MchiNOMACelcAcFPVS8CrQgc8TryepKSvApjLFYrTOslJlWFUVngYjTEj69f4c3bS8QhJSoR+q0WHh4d4fHxEY47LXR1/AECzitG27K1QQxDQ+U5Nit1d/k4hGRLI182sFjFeD6e4cuXb7GIUxQ0sd4ySjcI0kF2fAa24oxvd5n2dUBuLxh+4+TnApvl7J5qcXfDc93Ju71iOHDRoVdrcHg9CByS4mVCCpdXLLkDrFjYUOawmAKLKcJ8hh4BKyxx1mvi4VEfWaMWYPXwwZko4Z8CWImd6Ibs7uLkGWk275t3SWApR/JVU+6TNsr0syPj4c2bK/zxj18qFer89Fwzy/jyUmw7slUjPm+UY5MNFYaYjydYDEeIyyW6CBGx4zsaaz4JsgyLOEJ0fIS620b3/Aydk0NLxQnZWfZgDs2UXXqUWKY+0cv8DTmPjscTGa+/fvMKWZbg17/+FU5Oj7CYz7SxvA+yeWd8bFHulXJXBfjjiwv84WqGYdjCMjtAFbDrzrmTDE+bTyzl1QVgaAqi71KAmL57fC2ZpoRXPAvOzduShVSVjpNzRadR4nGngc/aS7SXc2RhA712R6mHnl2mvqzzrtotONcl+62J9GNBK2VS3QLE1tC+G1abtf02NGgSsAiTKsDz6zlez4A8O0KVdFHS+Jac4zDCtA7x03iJv/v6BV4WDYBpjEx3jGKscq7qRKhoOE//PKUQmLeb5CgLgTaazBa5AOHuao7m/A064xf4RTDCUZCj0wzRa8cY8LubCrBqZWx+bNiSm5l989DvMF/fU7/eW5ByrmXDh7Kc0USAVTGe65yqvEKRE4iw4BGuz3o+VYtZai0bDGFtkpwkC5G2E8TNhljfxZLm6ktMF7m8qijP8ql4BAbYfCPwM5oUuL4ZyWeHdgmsYxI2w3S9SrTpReSYRcpsi4Bs0Mbg/NAAq4RNrH1l812F/e3x6GB+JxcnOMUEs+Xak5HNJEtM5jpPwIosanq8NpttZFkHSdpWCAg33wSsCHyQEdKiBC4hIEJPMJvzwoBS0Wvn00qpG8Eu+poCszkBoQVisu2bTSeFY8KjeSBJKke2EJOfJZ9LJDX0fkyhM40nAEU2sMnhLJFUABDvQUgfybZJe7i5r/i6QoCVb2JwHhFjSYAOmZvWnGGTgIwlkztuACu+hmwvzwriZ5EZxI0fQX42IGS2TuZpNUPQmCsIaBuwInDFcUfgajQaO/YNN9BmRC7pnEsyJAjlAStJ95hQHZFtYzJKLzHk55vc0UzayQrns5NEXAvs9Wsze4FpBO1MRmhj3iRqZAHx25IF+TiTaU22mV1f85Qyry3ekzhqChBTY5t1Ur7Qc5SklBemChlQuBIITs54Fxzrjiwb1lv8LEpqG5hNFwamEHSkR6vYB0pm0n7JA1ZVMXeSQLLqLJ3RV5L0r5JHI6XbAXDS7+Hs6ADNVmoNLL+/cAb59nvWCNhhyPo6RI20jcfpVpXpetBcs5eYzwsMxzPcjKcYTQi40oeW+xAylb1s2TVGpTzgur/SekmLE4JV7WZTgCefJbL04oR7FKeb4J7D7T/MssQaYGqwi61myepimtN/1AFWw8kC4ym9VeeS6NIIng0yzukM7jk7PpDSh4oXWwutedZud9AmaNbivOYlgbvkB77ufg8l7j3Nx5YNJYFujnnPGmS6SvHjNMR3eRN/mLbwXdHGRWAMK4HlvqDV9bdAIBUdjlFnCYErNOi9yWcjn+C8CfzmfIDPuzH6qwVayym6GOOgMcEgKdGMyfyzpGFKYC2syzW8HaC/riX1HN7PsLlr5vU/37O92uuRdB+7SrXzng8w3GP3ddu/sx8w23eGe/7d7/XeA9Z80Dvvu4B73mTf9bn/1+9nh/nrf1fDdU0GcR/yvtfZnsDvYT8AsDKPkpUWbcRtxK1TZN0HePj0d/jFF3+FUgXx5rR+LmDlwQtS5rkUUsJEwKoqZirYum2TBG4AK8cf0M7NAKsNp+Hdy7sPsLLktk8ArJwMhLeOG4NyRcAqwU+TCl+9GeOyCJE3migZb+uNOEWFsGQtgiy7Ah4HaDgTZHn6yB/K6Os2EdNwk4tOgSofYsXkIbJhlrUYVkkU4vjwEINWB88ePsYga0kaE8msvbAOKSnIXPCcPxQnSG78LNaXFGUWNBFKTt5ie3ltuN/021Z6uSg2htTrpJ7Na40p5BYVBxLYQPaLqEsRcXIFOUo57yKZvapTuVLa3LykQeMC4/lMvlXUniuxlX4inJCVapggbbWQtZoIkxg/vXopg2ElCMpF0NhTa0DVpTz6kXMbsNz3QFs3xa8TxqRisoZYVluAlZASZ1i+TjVxKYr8bA9YaYPpqDl6TJ2H1DbQuy6znZxhy2RgC9iyh3LdAbglG7Tz5UJkiTkma7Vvbu4JXDVpysliOYwkGSQ4Z8wnR6VrAOM5DWkrdXIo3SThIF+tMCMlvKb8MEIvTXHebuNBr40jsiZpkcLPXZXauGgsuMJH3EOalpPBzM9JUkzKElezOa7nM4yKQh5ll8OhZCS65wGDChpi0pz2+3h0fIQzeizRIFX+eNwcWDGk7qEDZ8m3aiRym0XErnjFhPYGiiDBi/FUgNWUslkWm5KLGCvOd5wEUrvNzWYB3u2O/BzA6m6wag3xrie428AY/8HYb95LzgUgOMN4V1YaG8KDznqtJQX6JCbJmmhU6gCrxmKGbgS0UAmwenw8QDNcyTD/wfmJBS7cw7Dat+DdD1hBgLmkHQ1u1igDMXaCn7PJGGWENuVuV9cj/NM//x7j0VSAFYGUfDKRFIvjg1JYjjduILm5GF5cohpPMIhTPBwcokkT88srTKcz1EmMKk0xo2Q0bKB7forTJ4/Q6nUQZ7EzKbaERW7AeJ/XOnsn3tWzoo5tiR9++AFv3rzG6dmxACvKKQlYJdwE3nOR3lfw+kKApSTlqASs/v1qiiHTgwhY0QabcmGC/Q16FbqNtvz7WBRzj2rtE6P3c+xY+IaVBw4w58ZKTQkyrBrg1qKLHE86DTxrL9Gs5+pCkz1ChpVnJ2gsugaTgNDNqL1FE93SSnxQdXbrRTrM2w2rXcBq89HvXmVJxcmwImB1NcebGVCmR1gSsKrZKDFJ9xwxho0O/uG7V/iPt2MsWx0UPpaVgRsK9iDwzb9zPuF5qe2CVZ3bjpST5myq1NbDoBRglV7/gF8lOQ7DHJ0sRKdJ4D0SYDXoZGrYKZlpi6G2aWXYmX0aYMUdBw3kA1TzXCyr+XAiH6tiXmCZk13n1zeusRawwHpMPR9uZYqVGVE3YwFWYUbWUaDgE2swkVXVVGOOzwFNpAlWGNM3wHxKQ3o27iijsqZIShCoqrEYTdEkS8bVC0okzkI0Bx0Mzo/QOephFX3K/PNhgJX3Y1w/R7cAK/rDecAqTloCrNTEWtGnipI++kUZ4LI9TzSCAqtqZA0bzj4BnyGapK8wnc+wKHI0WwSLjNXjf9eDVmL3UJKvRiaNu80/yntYcax4w2kCJduAFb3bCCyx4cO5lFxA2g/IG0uSMWtgCIxcA1DelNx8RAuajDtrC2PwELw0CZv3z6P3lV9vt+cFq/8qNEKm6rF56xp+Mq2nYbT9SXm2jBTYDOD4cJIvW69Y0xmzyoMS1lwlg8yxq6zvqS+lCS5pPs/PM9/MOCRDxhIK/VotRo7WRHob8fgMYPTMKYJVZuZuCct8T0sI3HiEyWg9cN8Ct3zYgb2GTWMCAmRORUor4LERHKusoeyado2AdVcqwCrPjcHKGXotJXW8wKpkKuAUlUsJpPRRrC+y2yrOQ7buM9lWihCCwo0Ax70OTg4HAl6MHcb9kGdYub3IXsDKrvEubGyrCMcC10BKAiezHMPJHNfDKcaTBWYLSjgTJz0zQJxMXoJxTOjjunpw2BdgxTWGQBX/7v1EDcw30/IdNYwGk90zAlbr8edBd5nF8x6TKUjJb4HpLMdsXujvnKc4v3Ef1WnRd9iYrqwheYzGFCRYRekpg1h2GV63ZWi3a8PNnsJJEG3n61hwBp4wvXWGDN9NAwFVf5g18X3ZxmXQxTyy5HajNSp1Z9OLcfdZF9Wt8FTHCKBc5njUifGb8wM87Sbo1TM0yyF6mGDQGKMfF2hGSySRNbhk0yEViqt5bRfqwE+72wo6+ISvfXjLPknbpwJWnnF+P6hyzwnuO4H7fpVX0u177/r8+y6tEBAXcvaxt2Df/va+913Xiff4YIlZeBcY50gp9hnvf93PBKwIFFkKIBlWQdxG1DwWy+r8yV/i81//DgHTBLYO+OcAVg43U0HGIkauAaslZpMhqsVEHjvdDnXo1tXzKXXC+oWSsXDigd1NS7wfsHJF38a1SQPIf+2TBMp7KrTYXh67Ok/LQGatr2YrfHM5wfNxhZyd7yhTceyZD/IhEtvHMzsdELdm1Nh0I6WGOiQesCK7iiaFpYCqZT6SsXaLnSsA8+lEiDhps+00k0b9tHeAk05PjBMx2bgwxEZF9ntNTjv0ZCB7SX7CMk+kQXeCSKkQDjzRQTVQclzwuJh04+7/9ubcS9V0jz1d1oFFlirI89AdFMjj09TY4Se4ZFHMNd5eXmJRlEpum8xnmLFTSC06NwmKtqVU0aKsJanjMGFhE8doxJHehwsTmVuei6QFReQj3znYThLa3djse6C5kfOAlRL/uAFkQROyG8n77dI0HMPK7qoHSe31xmU04HftP+UGIa+xJGi3msgmvTUwcDvXS0e/xcba3BO/Cd2g1bo1kpwQ3KCsj8bA5t6RhQESelHNZjLVJWBFJqKBUiaHY/wzNRwqHmne71JiyCigN5Q+sSxx3G7h8aCP03YmP6SEiaBLJq0UMqHVxl6gI6WqAZjWx6SzYrXCpKAxZ4nr2UzfM3Y/61rjYbqY6/zlLcWFs6zQy5o4PzzEKaVcYYjjXg8JO6ksTln08qDcos7FNlCa9AoU3lKGQC+kshHj1WSGr16+wXBZO8DKJL07nUaBi3cvmRpfe0wNd8eX347eGoM7LKstQEynssVw3F7AtpP7nDmUd2azYt+KOgJUPvXQ+11Qlm2A1QzBfIJOSIlOKXbck5MDNAlgJSEenJ+68Xr3svaux9D2a9lFvo9hZWA0u/Ji7+TegNjYViqIGw1MpvTKiUXt/8d//j0uLq7R7XQFsljiqklca3rKFAtEUUNzRDGdIqtX6MeJAKtOnGF0dYUhWVaUoaYpXo5HmAUB+menePLsc/QO+npmCHZyM0MpLTekvM9e+mJR3HaMs+kc0+kU3333nTr8v/71L/H48UNjyFYVYnmQ3P21LSm4XfiyeMyXwJ9eXeLfLw2wqtIDVJSRKF2MgIsDrLTDMcDK5PWEyCkPiowlW9GDifMJd7+UmriOLwsOHicBq9USg6DA03YDn7eWaMCmZC4AACAASURBVK5meil9ubipNlBxWx7pzaS3z+82G+a+s99XhvkZffs97wCs3nOVJb9uhJiWwIvrBS4mK5TpMeq4p8YTZ0ICLjPEqHqn+OcfL/B3371EQQ8iTiRkH2vO55Xk380PkoUAmzya1ckg9ZI+jr3pCL1qin51g87kFZ6EMxwIsIrQztggoMQyw0G3KQ+rPzdgRYYVGapMvSTjcHo1Qj5ZoJgRsKI82PZ+AotdOqo1Cg0gj8iwIis7bgj8D5IAQRoipPdomqBBzyql7eUY3gwxnYxRl2xOmn9l1sgEeCUZQQChYOi2WlrvJsORXstJVrzrKEDYjNE66KJ3MkCr37aU1I8GzD8OsKJHoTGsQvm7kkGWUfqVmKTPwjZcPaikTNvwciPufXk0/9ZMXuRzx8eNz09TZu+UJtEjikwnynqVqEeDe2fS7D15CJJQcmr3w0y+CdSwHjJGLn9OP1FLSeP6zp9RrstmpEAVVo0Cbl2IgMAfA+Kt5Cb7kt49VucoDEdyaDLzCegsHKBqQJEBPwbm8PWeQepBA1vvVkpClIKLA2zjCeGQD1fXBQ15ePlEQM4vO6EeBISdqfbm/XktGfpgDD5j47JO5/WwdF9KEP0zScDKEm4285BtsoxN6NnHtpZzTiUI5Rh2sjMxaT2BwXXTR/I0HgNrIDPv9+9vXpK2Z7Fha8AM91l2XEsdqwFWPHYmriaqTbj+meLBefp6OZbu2UKyQAJXBBGZEEjfMvkKck5mEp6SEs1/k2BE0ghwJMDqQMCLB6w0b0m2ug+wYt1oknOrotYr1LrtwXFr8webzgRiSzGsRuOZACt+s272Hp8EddMtgJeJuwR716wqMsusyNV1ZHiQZ1Z5NYI17WwDzOulZ9GFQtn+y2SHqjldcuFc3lr0WqOpPRnFgUAzlscMv5Jk3qmBKE1lejTN/RMm2W8BVtv1Hj9j3/5T0wCbyQJqLXSIx8XG73iV4idKAvOmUgK/L5q4WLW0v3Q0QwOsVMj7hrgb2iabcam2HFYl4lWFR70MvzwZ4GErQm85Qbu8xkEwwVE8Qz8u0YoZDmEsUs67ZOFJ+aSbu1E4ebadma5//JebDu58g3sBKzcO7vv0ffs3cwa+m2G178z2A2r3vIMer9192e1j2bt/0F5m31He/e/7rs/972z2Nfuu/51goDxsbVz553k9g6yVBB7bcembG0mg386YDbBJmYnkG7AihlXURJgdImwe4ezhF/jsV79F2u1pk+m/fi5gZWh0rc0EgY+4sRLDqpiNkcYBet2WFgXFaepjHLDjzkOA1T137N4JQ4Xmx3tY2e9aoosAK2rJieGEGd4ugO+uZgZYxW1UUSYfK06QRn92aWs0ZXXTu6RF2/I0v9Q5WqaAO+fZJe8YRvROh4hWlTMfpPfBTIwJsgjSMEYvbeJscICHB8fosqvmfZvE4q1NkuZ8nZjoNqso5SrN4HpZ4/zoBFkjQirU0hnsxQZYKcGEfVb3wPiFwei2JtOTRI/AGNlc1OqLrWf/xj8JhBLw5N/pcUFDYHYWmb5CcOR6eKOfk2lFoERdTgIU8o5gGgmp5lw0bIHnAqXFyXXkqPNXt9OljXkQ8jbye5tZdfvBed9DyZGo8bVksadVQ9/mYXWLYeWLoh2Wlb1efSLVKMauMkNuN66dxGsDWDnAyadGOUDZ+1zdlr1sCqVdoMqW/EDAkgHBa5qYaMAss/hdzGYugciYcDxPgorq+xOIZDeGxyzzPAOtVBCzS0apQlXiQb+Lx/0eDpsJsrBGRNYH2YH0tkq78jOgVxUBU5rxzqulzMwJWl2Ox1gsV5gWBeaMpdaekDLQJRaFGc8SgNAZkI0TxjjodiVlJFR42OmiGUViW1Eq24wYS22JiFyFF+Vcp89kKi++pXH668kU37x6jYtFvgNYbbY47nq6cfXe8bElFbxnyXD/dAus8vfXP1tbi+r2ArAmZDvzShXW/h31u/b/Ytq5/9f9UhHCe04DURbxJm3iz1aUhOQGWGE+VqJpc1XgrNfC0zN6hAHNpIHzs+MdtuL7znEfYGUm8W6fsuWHsN3V5nvIiHVZyzuC8yc77yy+mbDE573d6+N6PMU//cvvcXF5I+ZSmZc46PbQTFN0WpkKcnadExq2tjIl5mBC2WOBftZEN20in80xmS1Q0sg9inBTFJhWS6TdDg5PTpA1aTRvckBuAgnWDAZ9tDs8LgMC2YFVslpV4+3bt/qmHPDgYIDf/e4v0e225UFDWaI2P/es+NseCrcXfqVwkmH16kKA1ajRRpkMaH2NBoM0BFg5IFysNPOHsw2uNUH4nDLmmlJ8FrjchBOFohTXzqF0gFWAFgGrVYHP2iGetZbIVjMBvkyG43XgeZtfiDPxb5B19r6C1j9Fd4FLH1qA3QVY3f79938OL0XdCDArgZdXc1xMgGVysgasljReZ6JdmKHqneCffnqLv/32JRZxpjWIYIoYVWIZuk2wug6B66GtsKIrbrHgrgcxE7euXqM1u8J5uMDJaoze/AKDuJKHFUGrTtZArxXjoN8Wu/zPDljVNE2PtSHJpzPMhhPk4zmKKUHrSgyqVWmmp5LjOpaVfM4IOtXcULPh5LA6afoiNJoJVkkMOkBxbicLcj6dqSHCBghZVFENdMLUvKsyJsEu1aE7OKQJdCY2FoM6DPypsYoCxPT26rcFViVNmpvfX//dP5L2A1ZkXXiGFRtkej5CSjUj/T1tdxClTaRJU4br3rhdmzvWzc7DjbUbASubG4xtQ7Y7ZYGcmwlWBQpLoGzQmAueoWVm0gQUNl1oPlcEolj6GOuNEjE27www8r5jZKASHPeSb9lQSAJsLFU+nmILeUN+d3/967wcmICVPp+/Kxk8LdkINpjfjyXW2Xxm7KMtn1m3dhmYbT5TkvdFkYAVvvcmDcptTDRfBfI/8mCRACuBRWZ0bKOCY3KbRePAIhlZ01/WgJc/F2DFipbryoa5RR8oB7gJjEp3ADEPNhrAVaOZmjeZ5IVknXvrEwUXkVFsptwCMVxta2PamozGVKxRLXMBVmXBFER6apFhRZP5hdbJurTGFBlW9LrlGCDD6mTQF2BFL0aeg5cECpxxdhd3SwJ9iIzbk7nj8vsxzQ9k91Dy5j1O2dDPKZVlwuRSazXHqtXSZqquQKAsRUIf1ZRjn4wrM+EnkKQ2t/uTYK4pErcBRyePY/1K+eMtwMqDWQI5WXwikDyRz/piUWjf4Xrr8iWkhxUBZzP4huSxKdMqnVm+B6zeR3C4NyWPexY9U3xvW59Z5ytwYbnCGBmelxm+XqT4t2mC7+YJrlcZcnVZDXgjaCbJMg+C3SM2yri3pAcx90F8VjkHybNsieNWgkf9Fo7iAN1yhIPyEo+aJR60KvSTEu1kJQkk5e4y4Vcy/TZgZc+2ZzYrcOdDl+v3vG4fQWk/IHT/p98HyBheZE3ou0CVfadGGfKnnL898Hd//r2AlYbAp3qIfcrR76/fbu+zd67zDmDlVVe7+1Tf4DA4qqbp+sB2NGuwxLwJ/BRk3m62QQ3iJoJkgEY6wMn5L/H0l79F5+h07e/CN/25gJVlqFrih1LKHGCVz0ZCtvs9D1iZ19UuYOWkgvcBVjKO3cL+t1IJ/FC7C6z4EIYVOyCc9HjcfMBJ5yab6ioP8NMwx59eXqNMOkocKhGJPUJ4K2Tsb8SNd+mM6h3rx4mO/JlykVEqj3wjbFLnO7C7xU1GObkRYNVpN9URoK9BWZXq+rMoaYYxjjs9nPcGOGy20WXkr9gvtdhWzL3RdWVBQs+G5RLDxRxX4wlmiwUenZ5jQIPBKEWg4oFeUQ2U9I5R592iXv3AlNlo5UwwZXIte0sqD8SKIjuG/lM0+CSTipG29hqTkNGolfI/vjf/XbfLdw84+ZqIySR08uCyDhrHhTdT5P+bT4NFr24/ND4VQYvYrdnSj4PbXZL7Jq21TI7SROdhRbCK/gUcG9Y5MXaDAZzOhH2dGGhmyLZ9tA2Ysb9cl8h1hnYAK7GqNgEHbg+60yXcAG6bo/en658HD0Rb3LlTS8pXS6oOsKdLw3WOP22rnRcOx4n39Vhw0y/jXzfhcBFl2iVlhY0ArWCFR4cDPBr0xMxp1PRoIEOuFBA5mRKMbOieE6wUYFqUmFMCynRI3teAnmTQ+OCiTF8zRUSXBUbjS4sEVjHLtEOauWeSyJLlwD/JFGvRuDOidxbTN9k54+vJ3uGGK0BGfwp1nRPFrVOC+O3r13g5HK09rHzapBYYd1lvLxg7c4njXtwHVu0uqB602r1n68+6BYBZ0e4PZGuOcwWGSrutTrk/NuvyOiEyu+6SP5jsWCOxKlDPp0A+w2o2kn9VWuc477fw+fmx7iO/z06PdS/e4/m8PoH7Aas1c9+YgjvUYb8Qc4PEjQ2DLcxQ9/r6Rp5Qy3KJVmoGv0enZ5guCvzz7/8Nl1c3aLe7Ag3KRS5Qq9tpyVg2a6U4ODoQYLXM53j99ddY3NzIZ63X7mrtI3BfEbDi5zYauJ5MBabSjJ3ADLu+nF9pysv5+OHDhzg5OdLfybpiEcPjZTLWmzdvcHFxofmaZuuff/6ZZi+a+TYzepNstyjeHSn3MqzIeFwF+A9KAsmwCjzDioCVXTcmqBmGYhvUDWBlwR+NiiAvx78xZgp2winhkOG4SXDkLxQ00KwrHAiwIsOKIOYcQWx+Xp5lxTPwMgx51eyVDOwveu57fixB2D8DftXcfn5EC3E/2IUG1RhgvVGu8OqSDKsAVXqKOu6jqBm0EGLZCFDEKcZJV5LAf315jSJuKsyDA7+WbplzNjfutoEkRtWglE6ip4qD0ACrVY7w8iWO6gk+b9b6s774HodpgD4lgGmIdhpIGjjotSRHoUfLdkPu3Rni3XPeV2Sv/10bSbIUjOXHZ6WYLkwSOFmgmpaoF2RZrbThJWDFRgFBK0rIxBIv+PuR5PdhEmEVNZAzcQ41FqsaUwKeTkrONYRM8A5Nq8m+YcNiSR8hRSAjrwt5VB2eHKF/OLAmFs3C+ZmcmyjNaSYCrcKU60Bj7Snzwee888L9gBVZF9uAlW0KN4BV1ukhTltIUjPWlkG7iIomn+OfnrEk9ggbKZTqEtjltVmSYcW1lZtQx3biMTr1HVlW8ldyQJYHrTiH87m0EFzWwWZYzvVLEIZL/hRgxfndsYu02Xd1iIzZuWlwfjh8HhS6QCDErSxigep8LUGP5yQgW+bVZK/n5gsklhhZZKw77fX+i3WWr814HGKckVUXJZYczBRIWQPQc6hczx+sSfh7Hgyz5EAnr1saXJUzZVDJes5iQyyoSEwzjks1h93XnZJAXbdbkkCBcfdLAvnMLCUF9JJAkw8aYGVMexquC0xk/aea05i59LziMVNaZn5Xdv52rsb64DzKNYTrNq+1TzxdJ2+zLnP0fkpD88UUeTFDWS6Q+2RIrkcEZZhATZCzKFHSl4t2DY0AD05OcHwwEFOI52GAmb3WpybuB6xsDnJbzfX15vXxiZfyJOOawrT5OpBXFL9fvHyj8SomnzzOYksApEeVACq+R0NNUJMrkrVnBud8bxnP3wFY8Xp6kG+bYaUdFGtJMqxIlOA6WQdY5FyXeS8JAJIBTduVEgOaq1P658AJ1iD8NrbhRv5+H2Clp/SWNMoICjwM3m/uo6z5T8P1gv5tyPBDHuGreYJ/G0f4cRELxFpFqewNBMRGkdbrnEEFVPBo32HsKMl6tTciCkaJ7xKdCBgkITpBjV45xKP6Gn8xaODZYbT2sMrSyFLOmSqucBZTotg99qmBxkD8/7okUP7VHwtYrRsSH7f66LecoutjAbP3hzZ9+PHcB+jtf5f9tdvPB6xsPVvvUbcoeNrL/J9/Y6brvsPCQakEJt+JtRXNSO2kzyZdNJI+js6f4cmzv8TBg6cq7NaL05r5YT+5jRDu1pemTeeDwUmcfhhE/efTEebjG8TstvXajmHlASvbqdtBGzX9oxlWbgL5WMDKcP1Ik38oiRyT95aowwzjMsKLmwWe38wlCVwgxnQJTMsVCqXLZCry2BGxDbBj2awBK+sZkP1gpncGWJFhpWKFaD8Xy/mEYiZ0CVglkRgnZF9RtsJFgAwoxkIfZi0ctTo46/Ux4CJJ5UJZIAsZZU/IiJ5WEcrVCsPFAq+HNxhOJopiPjs41O+GNBfSxq2BOqJ8isfmTBndhKxOLMEm+hrVTAoyiaEHqsa5Sbn47Rkz5g1hYCfZev7/bY60xZ80d0vPowrRksFYNKWZeTvY5tyWTP4/u8b8vTK3Dothsg6MdX4zxmYy4OdjGFac6Lh4ilosgpFJ/AR6eEkgFxEu1l777RhWXhbojngNQKmTbKvb+ts8k9wTto7htgXEU0rXTKqdcuH2Irnpfa0nqm05hdLvoEKmKcCpgWYcYsmkocI6gtzEspzlpp5ypGUjtgJe0bn84iIHGbe3GgH6SYRHhwc47rZUnM8WExTLBeblAtO8xGjODnxjbYov0NJJUwnuMp5anW0Zc7KzxmLYzRk0Uc0ninQWsyVhZ66lQlW+F7zfLrxA5byAN+e/or/DgN5GA500E/jBqO+k1cK4KPDjm7d4NRyiZIdTSVF2HH6s6jY51uFtsHMDDu3rYKxvrK7e5tXuanpTS3Vg/c3ddK933911p92Eb/MH500r9PwzoEVEAJUVMvQoMoaV0b/JsFrlM6UE1pOh5IDZ0gCrZw9OBFZlEXB6cqQO330Uob2A1R36dj8+xV6Vlx79Nbg7C/D8+XNcvL1Ei1HrCZkYc/QODmRu/eXX38rEeTA4RDtrYXhxLSaMj8RutzMcnRyi2W6iXExx8+InjC/eKjHr5PgEKcdbGKOOYywZW14u8fb6GjfDsa7ZwWCAhw8faN4ZjUZiej158ljeVJyXmcxk8eVzTCZMaprr/0/PTvCLX3wuYIfsKhnKpqnOaxdGeX+ZsLuA22vkmVgH+ONLA6yuCVglByiRypfIAis2gBXnUnvcjWEV10u06xpHrRT9Nr1cAkwWBa4nc4wKgg6BWCzcLPGZbq0qDOpcDKvP25AkMAjNj4WMGEbOGyvC5or7ASs/cnflOPuLpO1XeNb17jO084qtZ8ZVJOt/FsuwUWNW1nh5VeDtpCHAaknASimBDayiEHmc4lUB/O1XP+H7UYE666jpEscZitzLsgk85EjqSuskASvOGTOxBilnAxqLG/TmV/jLwxS/7gRo3DzH1Xf/gaNWhAMa+zdjNBOCOg30u5kAKwFy78wKW7OEa9bcdd32FaRc+mU2LeNmY2LUNESeFCinBYrRgtpsGbMzzl1SfUrBXGwpfy7JWETQKkGQRAKrJmWh5sOSm02muxHU4nhaQeBntKwRlhXabCwQTAmBHCWqqMbg9AhHD07lRxlS1s/3UaOMoSqUmxNq9cDKvdPPnuG0H7CaTBfvAFZkH3iGVZS15dHFdYdNSLM4oN+SrYmsU0pufJWSFylxz5iIK0mzyC6z+tfS1NjE4X8iPTHtVmwk+vbQx8hYNwI+BGCYhEweoZSOyT8qtU28NsI2digdlOn6stDPyewkSCRzcjGLxRMSWMUGKoF4M6g2cEsm+Y416j1faLFgRu5MtnOm6zzWiF5aBsp5JhTfl+/JBpNnx/D9OK/XZY1ERuZs7tViwPpkQwFhWq95DfgaSiNTgT+GNywxml7vAFas+dLYAAUm+XmmF8Ehen7RhF6m67LYcKbrvA7RLdN1JSU603WnQiCwpONgCiNBXqmCme7H67vQtfMMMpnOB2SedvSnsaSsyUbjdw9Y2bXl55sxu+6h5ORk2VUYDq8lOeRn8Hj8eNAzS+9NAWG10g/nTAksjFm1mE+RzynXtBpAaW8cZzTLn8/XputPHz7E0aAvwKpikIQDrLx/mVTirkP3rum6Z1jZY7ZTi8gzdANYCYxlrdhIxGYiw2qRl3jz5mIN0nHMUA7IfQyBK8n9XMCDwCsHWlnSupOHun3BWg4o5pkxrDh+vURdAJXf/PokQjHYSgGGAqwW3FfwWtLXao7ZdCxTfdY5h4O+sAWOSC/Rld/vlr/yz2VYCbASYOEYVis2WXnfgcUywChI8e2sgW/mCf44jfGqSFBG9OftokfmWRxjOC+0p5xwX8mADF1jl0ZqMZO+E21y01WFhN/LEgflCF80RvhPpxl+86AtwCoBPfcaCBhYIO9X+tr+OQGr++vj/Qyr+6f4feuf9/j9WMDIwsE+4ev/B6x25NJ+JtnUu7ckgQSsNNkIaDTEzFBHNwU4c0IR/2jQmHSBqIPDs6d4/Ivf4uTxr7CUN5Mvom3i+pCUQCHr7EC5bhOTyogc08NqPhlKOnTQ54RPFpCxjNYz47revX/A7DVd95I4d/y3gYv7KHlExNn5EmBFmROBFHYzogzTMsSbYY7m4AHmqxjDYoU30wXejOe4KZfIualW99qizTcbYS8LNNaKynnHcrFNp3hFVqwok3quTnmv3RKtdy7AqlRRp/dlobSiaXKE41YHj4+OJRGkmW5d5ehx98n3YlqJuhUhRnmOV8MbXI2HyIsSj87OcNY/QEzsslqKydVIGFdtiSh+ouboIWDFn5MhxaKWmyqCVQSuCFYNp1PcTMcYTaeYFQXCZiaQylhTBKxsI2acXE7kzi/JjU1tulznkmNskVvMr1HcbSMvT6TKKLHsaPqdvvkp2Pg200UCMBsDdl6v28DD/ROegR9G4ecaaRJRmW06wMpYVi4K252DCW5tm+o/z0oze260EK4fKG+ivX6UHSPP/t8m3N2+uwfBNtPoNsBhjiv+OeK95HUyiQL9yAxs6sYR2lEDXzx7inwyxmwykhml0heZYkRfsbJWghY7PqQee48TLnD03s2CAGe9Lh4cHmhDPJuN8fb6AsPZCDezMYbzHGF2oM4Qj0hML0oUNR5MTuE7jtalddeC44KFfZUraXBCCXG5lDl3mrXWLDal+vD9XBfS4sMN+PZiTMpgsihUymC32Za5Z6fXw6ws8fztW1xSeubYhxY/bOC9eYjx+aLfx67p5/YY2rdgejB1XfCt2VvunspPY4vRtTXdbc+z/l4bM8+bMZqURyWRHqkNNKLPlZRzy3vDYEEZQ68IquQzLCc3aK5KZGRY9QywasdAGhpglTazT1itd3/1fUWDXR8znDUWZY2ffnwuidGDBw8FTH/zzbfy1Wv3ekqOZBR6rztAr93Do7MHmI0mmAyHGA+vURRzdLottNqpgLnFzSXGN9ei+Z8/eIh2/4CZ4aiTFKsowXixwNuLS7x9eyGJ4cnRMT57+kQX9PmLF3jx4iUePXqEo6MDbYgIWKmhoPj5XM93q93EF1/8hYCt2WyC2XwiyQPHpiQre67gXcWU+gdo4I8v3+LfBFhREngIlp3q1vKZ9B5WjkXhxLPaoqZ1ic86HTzqd3E66CKKQ1yOpnhxNcTbSS4pZB1adz8KVjLe79c0XY/wWYuA1RxhSBCZwHKGbqcjRknposStu347xW89Utds6U+BHLyfye4l3B7n2//iuhP+R0oKW4ph9eKqxOtpiDw7l6wyJ2BFcD5YoUwyfHczw9/+6XtclCGQduQPk7V7IFnB5BEzRDSxXeaIyQph+l4QYUZ5FiXLjQrL4Ws8wBT/7S8e4FcdYPjdH/DDf/weR50Uh/0Ous0E9Fmn3LbXZox75gJltpiUW1yGzfpx9wjaN/9Y44SNIM7/3C2xI7QSw6oc55hfz0DyWJ0vBagQgCFYIQ9JTUz2THJe5Nwd0tO0QaZ2pe9GQkP2DAklJgVjWAtEVY0UDSSrGs2GmWGvIqAIKhThEr3TA5w8PkfWaSHJUhTOh5IADo23eTWYaMfNf0qQ7KNnoP2A1XgyF2CllE1ReTcMK/6dG8Qka0uqHCcmCWSNQiCfoNX18FrHuSzJek8E6rImMcDK5hOymChFms2Z/JcLgGGnhUAw35eADptgklU5jzjWmgQ9CGRwvWSTJo7oB5a5dDzrUAiAKtgomglUISjEY5OsKU7RijLVmWK/V4Vk9gYYmRSP943Hy2+xkPhMk4lJ4CNfyOjbfKEIsDV0rFyHDZAyD6m8sFRDAWFKxja5MpMMk6ippgMZNcY8nWqOpN+fnzsIKBCAouxSgBWfqSV9SSvcjC5R1WQ5GcOK78vPp9SOhu8me2TwRYG8oAm5AVZWB9Don8eaIkv53pRjGitHx1vkes4NZDPgkCmM/hoTOCkrgk+8Zjw/O2ZjmhnLi4AVQSjuE1hjUQHB1/LeGdDH0AICbE15VZGRZedogNzFxWtCjvoM3kudnwBBSr+Ig1v9lpdzrSu8fgZYzZDPZjJ2pzxMwRpkUeZkYs21V2HD7tmTx2JYMXHv/3XAinwcMfMMlAnCVAyrnADLdIHpbIGbm6F5nwlENaDK5H8cI5yvl2LfEcjinxuwyuYtBRzc8tHRnsHJ820/YPWtpbcamKWfOZ8nY1hxL1Hp2FjnjkZDgYVshj56eIbzs1OxvFiH8jnm9Tfbgo3pu2/O+X2I6nPHlntvbSMVn6UErmpjWHEpoXphvoQYVt/OgO8XKb6cxrisMoRZD4N+HydstDZb+ObNFW7yGsOcCd3cPxlgpXqepAbO0dwLaj9Ir8rC/CoZ/lEM8Z+iCf7Xh2387nEPg5TNlpn8uhqxgaZs1cq5SjWoMazWmwel1fudy8dNwvvWpz8nYOUbuNtkB9XhdzRRb5+hrsc9HrYfckU0Vu75zPuuz8eve5sj23f9952DEZvurz/uup72842Y1/7f1mT/99s/C/6v//1Ql9xL+TSxCFG3NyJ9lIuJ2C+rUEmBYdpD7/Achw+e4fMv/jNWUbZeSMka4kdy88oF+/bXbQY/EUqT8xCYsZQyJpeR3lrMJ2imXNRgppWawIx5okG2llHtu6x3/bujR7uL9D6Wzf0MgQaKhXkQELDiZMryvKrJGElQ1AmilMVvikWQ4KaiEfsVvnp7iTFlV622MRzUsb9TgQAAIABJREFUxjBfJp4ZKan8kUAY/hO7I0pSs67i2hyZMbR1KTliM7POBBfvaT6lsh9JmqhrmjRCZKsATYToRQmOOj2cHh7KJyOoFwgJ7NTKi1KXhyqHy/kU19MJvn/xkxadx2dneHr+ABmLN5qmOhmW96vXkHWyME5iopZzXJENo/TElXyxuAG8uLnB5c01bmZTIE1ROBkcZ8qA5sgEuZws0OKZfbTuNjBjHkRkEOz2duwB8uNsfU/XuqWtB8SNnw/ByN83NnzHyTqJ1KNTKs53o+m7xSXTk0ILkmhcji3GIsrRUNcJUA6k8xOYe2pV2LLocJRC8wFzPjFavJ0cbw14uAVyPeJdiqGfHHSu3iSSY7XM9R70EuKfZBtFqyX6aYRHB338+skDxDVTAGeYz2YCbxpRgskix9vxAl+9uUZBGQK7pQElUZSYLZE1QslPz/t9tDl/LEsV78P5RIbFJZmUFcdHavHxHkbbmfu8WabzWXMm5v4lnCsot1G3mc+MjKZjhKLYx7relibnZUPOrFQME44RGkovJZGNpfNfopVl6Pa6AlHH8zmuxxPHrPLsKkfjdnvfT+GHuFuxMzk5od7Oz/xY2Vawapw4cHO9ILgXWFFm86TYVW5w2JxpHQtLF7FOvbyLvBzQ+RkF5RwhO8E3l2JXURJ40knx+dkhDrtNma7TcLzf798J8gps+gBTxvtmb3a+CUBROsEErC+//Apfffm17mun08Xp2Tmev3yB8WSKrNnUXDoZTyU3OT08xcnBMQaUBy6XePvyBd68fI6a5xNTfl7jzfMf0O/ShybDwckpkm4PUbuD1tExLkdjXI9GMmG/vrzGYr4A07W46aR8hmD+gwePVBxeX19iOhtbDHdmEeG88L/73e/Q7XbWMkJuCrjx4GUh0+FDJYHvm394B2d5gR9vpvgfP77FTaMDdM4wq7iemmw2bWfa8HNa4nswUZPLaBI30A8D/PbwEL8+O0azwc3UXIzJVzdj/OHHV7iaLVCslsiaKRrcOBRzHCXAebrCg2SJoyY/hxu/Whs0siQstt6bLhNkdr6HWzfZ+7RYctaHzL53j5C7JYc2S5iHipOAOCmUABoXcc4Ve1FH+P4qxw83wLz1EOg90Hot8lQc4ieu2a+v8WJcYLJKUXPjJVYMWWQtJSyWszd4MEjxxdkAR61MMrof31zih+FEKaeLxQjteoL/5WEXf/PFQ7Snr/Cnv//vuHj+I476HRwPemilIdJwhXYWo99pShpjRvjbwRr2MPs50MbFh5Wum67l1jV3TR42CyQjWdbIohQ0EJxejnHx01s0ykDnQ082njP9JE2Sz0ZnQ4wEAQZc6+kHw2ujQBky9AgI0DOwgYDXiw0vylW5ia6YPlkpACBqJVhGTJddoH3Uw/nTh2gPehuLCVfx+QqAZtu3588P3WhslesaB+aH45ZYJ7NRCt6yBgErRrxTIkMGJ8Er2WMQNGGtzHU+aWp+YrPEWFZco8mKoUWES49zzCjWk3xGBOpEMdrNpp4BbpJpkE0JoJhQ8m0FOpyPCNhEmdY03gMPSJCpQ0krN9H0diJI0252kMZkS5ocdzqbGgOoIrOHlRYZkRHSLBPw0U3aqvjJnJvncwFbBNj4DPPZIXjD4202mzpmHpQYKDkTAplyWIqlwnPl6wWwpTxWe+54befyUqInqWuOcNtLcCtK0Uy6JimVdQcbnXztTCwkzh2SJcUOYKNPGJkflOpWxkS7vH6D5cqxv2lnEDGR0cAtWkIQDGFTgIAV/bLYVOAc7FO6W82u3jNVwqIZ2/NYpzOyY2c7LFGCZkyDJGAlLrIzcCf4RIm37geNwDUXkiGUoNPpOwaN1UZ8jdhYlN0TmGTgS0SQr400aQu0UgNUvpJM1RyZP1U5txQ9Z8LvGWTyplpxLVpgMh1hOp/YeS5yVEwULOlD1FCdY2xrCMwysDfCZ48eSvJG1QSvvyxHXBCLzZ0bhpU9JlZvWziV21y6B+odhpU2BPxHq4/DuIkoaeHqZoKXr95iMiWbzkA4Je81myYtJ7PSsauUzuckgWZOb+umsa1YRxP1cXtWdxzyknT7qvcxrLY9rLjhppcqU/mYTE2G1Wg8weXlJUbDa3TaGT57+gjHRwdrINJIFtas5rRpoJXNIXf9uf1v678HBvya7xwBSK6ntNtoYFIscVE28FMR40/DGt/NUqw6Zzg9f4rjXh/dgPYqK9SH5/iHr3/Aty8vrMnCNHofrOJ9zijVFirN7gqN2ANEywq9yVv8t0GN//mwgV8ex+hFBdKwQpqI3qk6RQFd7rzMzsRZm/jgrC0PwffVevsAET4Ta8LDrYaqrqyzfLn93nzfj6kvb6+BG2/X99cY9wNmZjp++xy3mXb7ALd99bEHP/35bn/W+xh9t8/C1jcjr/hj2f7/uwg9++6bLZjGdNyuP953LWxt3cwO239n/etZsLZP27UG2dR3joaxAazcLzphiNKEtKEtNJEbYEV34hYacRvdgzMcnD/D57/5L2iknTWKTcBKbAg3cb9zArcsJ7TNdIbAehy00eIGeYp8NkYrixCHnNQZA8uJyaVbrafOnVC0d0bdfYCTnuGSwgd3MbYeGD+Q7gWsSOEUo4ZMMSswrFhhmlqE5YrFSwtVkKIIM9xUwNdX1/jy4hKXNCQXYOVotQIsKLdiV8wiSVnQ8N9FyXRdAw9WiUlRm3cWSyca5SVpqGJnupigCpaI00QLNVP+2NGMlyu0ghD9ZguHvT567SZOjrpohgHSZQMN7mpIO18B02Up/4mvfvpBBui9TgdPzs/RZ+cKjJ4mldxTYm3xMqTaCgltEuhJwD+5QWDnfbWSN9F4NsNwPMGkKPD86gIVZXX85hgjIKOGjFHryZTSBO+Q3E1pbndNpfNWvS6fqK1RYPfP01beLex3e9d3b4zeu+C4xdven14V3KDxqNghShHF1Lmb6aSXCpAtoonfTXS+a8Pr5Y3h/WdpK+KeQxYbhnmxU8UnxQDNmhP+1mFvAx4yuvfFhNJI3Dh37DWCoDV9MIzrvE6OIUA1SEM8Pujht589QrIqULPzOp+raGfxPi0qMQZ//9NbDJfQ5o6gFTctPGb2vZnMFxEESllkBhjNppixWCSoHccKKGiEmXl7+WOzmdAJY80XbgMMun9zJ6y5QnILyiOMiaQUH4JWYgturrXD4A0Ws/nb4JvlUgbABG1ZfFOiQUCCG7LJfC7GpKUD2jha+w44k/ztzeP7Rs+9C9LWXLg5os3d1BO1BqU2PnHrTaoLK7BTsbQQLeLuOXTQ7VpkvFms/TNFDNwSodbdQjJqlwWCYoFGMcNydI10uRBoRcDqs7NDHHUzNJNIQQ9/XsDKgFQWlATSR6Mxvv3me4s6p9/eguEMxkxgcd3v9XQ+s8kM3XYPjx88RhomOOwN0I4TzG6ucfX6heTmjbpC3KgxvrlEp9tGI83QPjwCWm00Wh00Dw/lXfXi1StcXl6hygu0spY2cJQCtrodPHr8BL/4xa/w7bff4vnzH5UU1W430e93cXR8KKBqMBg4hgKfAQZZUkZjzCsW3gqMumfa8UXG7ULYPyV5UeHH4RT//fvXuG60sWqfYVqxw5/Y/Cuxj8Vf8/OU+ErvtgjoosZfHZ/gL04P0QzpUVSgkTZxMc3xhx9e4sXVDfJlhYODPjpZIv+LY5qCo0CnGqEV0IOnlM+SNmmJbdS2ASvbAG1vZbbXWgOOPhRwefcyeUD0Nui1AXF8wbcufB271TruBlbkQYrvrit8fbPCMHuIqvtARus5Anz7w7e4ns7xepLjpmCgShsBGaUy7OXvJ0C1QLwc4rdPj/Dro7YYiZSG38wL/MuPr/Dm5hrlYoTzZo3/+rCL//rZARrXP+BP//R/4+L1a0lyCFq1uIaHK13rXqeFJudNX8TtCG7cNVxvkD4esLL5jBtQi0nnOpPSLymvMbkc48W3LxBUgb6JwUqK5XjeXK9n8qM0SRjZN/JscjN4QIsHmWuH5oHIROFlzUgARGIT0DScANhCpomrJEAdrTA4O8Tp43MkbSYMmtG378TaOrFZ5XbW/g/sjG/GkQGZPxewUqS82LYhwHVegFVHRswCrLzn0HIpEMjYDjY/y1tT0vWmGCXys2LgSEEpXi7ggfMIKQ0EBbrdnta0DWBl4AslX0WVy8vr/2HuPZskS9PrsJPmmvRZvtpNd8/szBoRACESAkRGQASFkL5IX6QfIehfUiARREgIQjA7Ozs7096VT5/XZabinOd9M29lV1fNDrAM1UZtd09VZeW99zXPe55jxEReVREHXJeb+pNVkDxVs1SMe4JVAs845ukFFtHUOkQraCjlkWtEmqWY8nUzk9jrYM79MYoEJhCI4rprgBWBl0w1KGsQAUsC4hpqHOgg5MYnWUr8fg9Y8XFyXMRhA1G97TyvOLboXWpsJf7pDysEoQzgI7OIoJKxplhnDseXa8CKz5X7PpsVYiEp+IZNgQVy3d9EvkRi9DkJfBQTJDJZHp8FP0zSTQAq1djw70PPLWpu3oMzvveSQK7rBBrXsr1qIKko1wK+Z95LglUGmjGOwNg5vCYxqxhqJcDKficBrXky0vcStNoY1hvDh81cBv7wWfHaJtOJ5OZkUS0IKCYpqgUDdDxgxWb3UmAclQkErJ4+eoBe93cEWK2XZbIwSfyJJAm8uBrj7bsTAVYG+tclKSco2mpSXkvA6rrHKNcQPgvvY6XAEu9t+wnASioKz0h0DCuzdLLziYBBeg7TtnOxEsNqMpvjajDEeDxGmsyw0+/g4YNj7O32N75Z3oxeTH3HSv8EYHXzucFWIM5vAlayOnDWIQo2WlUxzha4KGp4ldTx3Qh4kzRQIWB1+BCHvT661YUk+6f1Jv7+1Qe8vRghQx2MwTIXH7OB4Nin2obANo3XtXrzPi5ydEYf8OeHdfxet8Bn/Sp6QYq4tjDAqlbTPKg7sYuY2Tq3uDOFC4VSo6JkK3ITsHTbqaoMOpV/dhtYKoMzHry5/bTmKvxrtcd14IRna73uLS9EIP7TH7YvaUcq/Z7fBrC66xo8oLQNWN0FdPnX5ffdBljddM/vek/r1/bBGlsmtj4wycb++rDlzhjle2U2L1b/OQucawwrD7JtCAdrhpUMSN2BzBAAY/eY9j5Q2WtJgREq9QZavQN0Dz7D01/8McLWjjMGXDiWEHEP6wb8IMDKgwzyguJ7L1BkMzGsmBRIwCqsW4aX+fmUCpZtRskPvdv+yCoPmg0TYHsglM0jP35pAyLUMSZgpZFvgNViwUKC/i4NrGpNLIIGhksCVgN8e36Oc8otaNxHszwln3FRITOLngNcVMxnwM7XBljxU50hL7Ng95sL+cqiSLnQcGObzMd0g0A1qEmax2KRiTz01giWKxmxt7hBhAEePzxCr9FAnx0pVqCZdWLYWeeW+uLsA95fnKlwPNzbx2F3BztxSybs5ijD6zbQUZ0Zd/j1jV8WN6LScyzIC6gin6+ExtqLBX795qWAsVmWImVXUnnXJpdUNy9j8W+GwMaccp0MZ/BvEkK/M16X9/kJsynvy0/QvU5ZfnfD2PHj9yaGw7rb5BhWfCzc+CgDrNciM9Z3DCszZKc0xKfcGICkueUpyiXfCGn0KYaSzZAc3S1K3AFWIiPLh+j6cnuNb2ZUBntKriOhS3TySf5VSUM8VC5WSs6TSTnNlcMqHu208S8e30O0ylGl/IAHbfqVhBHmiyXOkxy/PL3E6TzHgIa96jiTXQJUckrLFlhlGZoRfTVqMlVnj7cWxWbq6NJjjD+3YU6W57hPzrGOulu4HP5oALclvVBWwT1UPhD05XBJRVqDeI+U8MRXME2/v09kAwoI52ZOg9lqRQU6xzsBEZv/votgcl3lE20G5a0rzl0byzULsY92Tr8ZbsAq/rI1v0JMPbsvBlRZR9ODVuvv9B5ufmMtoZjqRgpgdqbrDHMgqJglqOdzSQKjIkG0mOOgFeGzox3stWM0w7qS937XgBXNy73Z7sXFFd6+ea9ivdVqYzZP8Nd/8zeSmPQ6Hex0uxoHNPIly2CfCaf1SEmBO602qnmG8dkHjM9OUMnm8mdjBDi9ckDvsl4fedTAMo5Ra7cxmM7w4cOJXlOv0evj/OISz148RzUM8fjzz3XoolcVY8k73Rb6/Y5SztptSlOvJ9DyXvNwI/aVA5zvAqw+1bESECM27govr8b4q+fvcY4GlmRYLcjw5OGAPoPs4JoRMfeBGmW/GvNLtJYL/MG9Y/zkcBetGiPPEwTNNsb5Er96+Q4v353qEHqwvycG0G4zRI9Ek/kA+cVbLJOh2FXsMq9ZBTpY2J6oayyxra4xHT2j5bfcr7e/3YqxLcBqi6au5omTF/sCyhhWlHdEmK9ifHuR4+8+pHi16mMc7mFcCeU1+fbda2Srle5pVo2BelOHLiUrKmylglU2RaeW4F9/9RBf9EIU4yutP4t6hL99/gbPX79CrZjgv7nXxR/da+GLfg3J6TN8+4//BefnF9jr97EnhlUdYdUBVq2m0rL8HmMsK/+x+VtZEn7Xrdw+BPBVxKwXM8VYvLYP1LBIFhhdjPDh1QnAAEnKAqUwMRkEAY4CTG9NJPnnfSVzR40CWT2wbmMzj37zLkm4WIgtHpCBrM1siUrAnLcMtbCKeiNA1I7QO9hBe6cDEvqN+e8AKy3/roHn6zdr9OrjU13cT98X36X3P68KW35cZFCkxULSpTLDiiDVBrCqrxlWnlnEeSfTBmdOT4aT3pdP0CWYEsUCrAysMukdmQYEjMhqkCSQNVWtinarI8AqqMViUXHcEvSgtJmACj3DWD/ymUW1GK2wiZBAjUuQEkBDi4ZlgWxJST9Ny6qoyyMo0M/x8M/rFssqMQ8psqb44f2u5O3oJHasKZnkzAMtkQifjiomGGX53O89YEWGFZljlBkyTY/zhsw7SkXJuKk2zVaD8JMDrOTvtNwYmEs+6IzUWU8p7EDhRZQbTngycZIvLnlkzhIIDAXoyCxebEiX5OfAKhfjiTBoSsbprQe4rsrvKqdnlHluGbDEBgNVDMZ047qtxG8lFLJhxvts3lj8XhmC833UzJtKNZjeh70uf06MJrKG1ExgwILVi/57+fUsnwmwWjCQwMkNzYaD9aElVPPNELwkyEZFzCLLUMxTLJIUtXyJGkFmepBSWrvIMZTVR4q4EeLJYwJWrX8GhpVv+2/WJus7W+2khiIDqlDH6fkV3r47FWBFRhMZ8QwgaTYJ/DbE3DYPK0pMjU3Fv3uGlTdd12GcMlWy5V0drKdFEMUxrHwAiJ+DHuyWJHBFSSfPWwT8COQluLwaSqYoqxEsce9oH/eOD9DvEVhlmJNZoJifqmBhO4/eQHaw80epxb4Faqn+Zr2l8UEWmqlJeGKb5EucZTW8mtfxbFLD27QJtA5xsH8f+90uOrUF8moVv57m+PXpAJfTFIsKpcZilqje5d6kxN5Sc1WMPu4l6Rzt0Qf8r09a+Cqe43670B7WqBtgxbMa57fCvrz1iIBtrttmUyMQZXvvvWsTuvZ1z6b5mIm/DUrdDFjd3ajZrp+298CPaoet97/989e/LIOZNUOofFb0z/02hpWdQbabbdd/A89N63uxxSpTDSilxO0fvgbz6c3b//Y/fddZ5abfsoUH3vpGPt6fnaRSPUt3N7ZecMPQd6f4v/izXRt26+QxB8KQPSTNiQFWNNgmW4bdRXpZxe0dtPce4ekv/gTN/pEdvDk5HPvjhwJWvpOjDZ3dLprY0QDSAVZVMKWERRSLbEPHxaxwIJPAnlue2G0DxmRj2/T6Txtwbz8NvoucDCAi1v5ArY2Jfj4seuhv0EMtasv3Ylis8PxqIEngGb0g6hEU4MF3IcCK0c5MyzOJoG161vn0LCujMtsBkwf2RlBX8aykJ/pKkWE1Hytxh4AV1y9toHxJdjN4j5csIlkcV7DTaWK/18VRt49+1ERMYaBYDTmS5QKn0yGevX+Lq9lE3b79zg4OOzvYb3TQ5CGIUhF2A13nwrpXxjYzjT8XTP1DmwvZL+xAEpQjIHYyHuFsPMTp5QVGyVwmrWTgkHG14L1wsbP+YO8ZR3wWkho6U+GPS3ltFy6FwQbI9T6/bXEbQ8Gb51q5A7C9AdlPWLFuHbQthlVJEngzYEW/cmrY3eLv/Ics78f6cnxu7GBS10+/Ds+4YcFIplrUaK81/Hode5P2ztQltVQPKc29ZtgQVivFRAO3woe/L2aCT5FjP6rh0Q617YeIV5nkYdTECwiqB0iWK1wWS3x9coH3sxRn0zkSFpI0OmW3SMbDljjI985DM4FK2fvLGDZwZEGLzPUQkqUhekCa79lMZQlYGRPAnqNfXPmeWYgRtFIR4Rhs9kxYYJgW37pDLjzC+wrosOMKD65d9OphUUJPA/qkSPpqvmcWX29glRn122Z9+4b2cehEeZRtL1vXSz37TtPJ+/FhXUFtVA4M8QdvP7o9U82N/g285aVXOjy5d8GUF3l/ODCQY4GdZ5qvOkngajJAmM8RLubYb4V4fGiAVSsK/qsAVjyk8WDAov/yYoBnz17Iv4oSHN6bZ69eiQG80+mg3+lofyBglaY0kK1ht7+LRhhhp9VSCEB2cY7xyXuEiwz9VqzDBg/cS8ZUd3rI4wbyMELKdMDxBFdXV+i1O9jr9nV4GwyH+HB+Lj8+Mko43p4+fYpOlwDVCodHe+ZnRdPp2Uxd47WHhvYsM1P2x/C7JIHbnbvyGiRmYqWGZxdD/OX373C2ilG0DjBfkcURa87xMCfpMAurohDjMSBgBSa0Ffj9hw/w1fE++g2SFZn6F2K+qOD7t2d4/e4UR4dHYgD12020aQjOzu7wFIN3z5CMzhGFTrJBtggPFwS0nXTjY1aY8xBx4AKvzRdPd9Rcn/zyp+efzS7z0XJ+S04SqHml4AEeyAPMKk388izDX7+e4FezJk4qHQxXAfIqk2ZN0s4glUWVHiyhSwehlJaStiUqAqxy/OEX9/FFP8ZiOtQhjCmTf/v9C7x88Qx74RL/5st7+P29OnYwwejsJV4++zXev3+PnV4P+/2eACt6w7XiCJ0mJYFlwMpWA5u6Xtq8YR5/6gbd1rX2gBVXVoJLvGNkjRHEyJMCw4sRRpcTFMkS6bxAnpgkkPNRwSquwUTgShHvLk1O3kAE/nm4WxSSXJtyRvQst0bXUKwKEAOM2iHa3SYaLdaVsT4rQUXG9jRatx6s7dfaK1w4iN/T/6mAlWdYqdur5C/WbyYJZErgbYBVPW6jRg+kddQ96xteKtMUKbM1mZjqW4IpNTMl98bkXCfESlej0gzaZbqulMCqmblXA9SrBD54eKFxNs3D52LTZ6wDKzUB8816Q58hd3IystXIYWrpQl52Of/k/ukAKxrasw4zgNmsBvj79Z64H65WCiIhA4vNUwJAYoAQeJFkjd5JBFOMYScZoWMqqaZwtSc9rHJXF/LaOH7J8qIksLKKxbDif+NaTNBHNSSrYrdBKnHP/W42A33oEtc2phTy+rxlgnmUsmllP+Mil42xJMSVv581hQOW6rG8R8vnJAO4eX3uZ9xZwxonoQMO+YytBvDSQDVs3fu2uoH3q67vt2dHNo9dnwFWFmhliYL8PkrDDNzyezIb0KzpDRjjPXGsDt+/01HIAKuMQGOey7JjQcBqmgBJDjAsYZ6IQUugajgeCMDs9Ft4/OQ+uv9kwGrDNFkD7I43Yeb7lHCyyUcFSAUnZ1dKBxxPU7GaeC4Imd4chUrypY9oi568znhdqZLOdJ2gke/DCrgS2Lqps/TsHGDl912//vtTAMEssa/oKOEM4KfzTADacDgWg1ohYEENTx8/wMH+Drptst8ssdCWMgfyy6Ll09YHH++B12tCq78VBWRpgbxHy6pM1M+yOl7MAjyfBnidNFE09tDp7aPbbKBVzZFVKvh2nOLtJMWMLFhK1aWSWaLCscp9S9YszmeKTQTWH8sCq2SG9vgD/rev+nhaH+EgnBtgFdCj2AKGxC6iD6GYZC7hnKQD1xz1+/c2aHFXTbzZq2zulGua9d5carBvN/7K32PsnLsgG1dLf8TAvdbev3ELvR3Esblr/Qi3M5fGggGb3jT85h26rKq56Ts86acM4JXH1HZK+fZr3CUJLINs28/hpn9vv7724xtsP/x/+xgg3GJYqQG27qB/xMZXMmqZwfcX/25XEQBkqejxqXNLsMoAKxYHLNQZZSzAih2kSoCQgMXOA3z2sz9B//CRKJ3yr5HciGDDRjtZvsiPUqjXkkB295g4Y6j1IqcOm/TWqbrBAY3XFaVsEiEdI8uSmE9UbHcNGBmNfgIJv6uI1v1yh1/KLHScFfObwBNZaQGiZh9BswvELYzpa3E1wuvLAYZMo6hRWrVESh21+OKBvHO45vBe8z7K6FKFmnVSzJrcCn+ZW7MYLAoBVmQMMNVimoyRLlK23VScCFDj/eKBnkUZQSsHhkQVoN9sYq/bwx4PZo0WOjT5lK9Bjsv5FL959wrvR0NUggDtuIW9Vg/3O3vYiRpoBRX9bjNItA4SN2WOYUnNPNVqtdmYJfVjgUa2Vb2Gi+kYJxfnOKGvFb0AWASwUCUtlR1ItyCtWVbu33xy9MoQ26UESKmAVbVkQEX5o4xH88saR7eA3NuL77WOibBEp193kkAxrLYkgdLZO36g746ZL9EGXNIYdEw6soaqlIwyJY+MBaaTdTvYYVJJrap5NhoP8f78EkXUQuFSOiX5K6XJyQjVxUXb14yapIOuezbseiqBkfOcUs8K5aEGWH3Wa+L3PjuWHKxO2QYLyWpV6Vkcs+Ml8PWHc3yYpTidzjFmt4p+VpU6AnYXubkp2cZ+HwFI/m6Z0nN9UX/CH97dk3GAlT+U+cKNAJHevt+bROWlqWfFGFauwLaOhyOZakpZUpD9R8e2cvRmPnh2nLUhCxQmW8SiyHlI5aFFt02yTDf6VP63AAAgAElEQVROpJ6kWb8HrK6tpx8tGbd74G1oJteHoC+tHEC2PuD7xX7D3Lm+vlmai98/dGedufqmoBeSafOF6746jW49UbewcJLAOapMMJ0ODbAqZthrBh8BVjs7xq4tr6E3bd6fWkvv6mARUMgydoZXAqzevHmrf3OdHTClb5Zgd2cHR7u76NA7aLEQUDRNEgGOTP3jYXyn2cQOmVTjEZKzD4iyFL2mMf9G8zkWNEzudJE3WsiCEFdJgqsxJekNHdoiN8cox6W0+f3lJd6dnODnX32FJ08eYzi6ko/Vk6ePBFhRVkMvKxpV+2s0pgCBe/M/MXPY2ztktwLmkrzW8ex8iP/r+zc4WUYo2gZY0QCa847rMZdmgsfVYgEKVHpRIGAkLHI87PXw5YNDHHTqWBVzrcn5qorTwRznlyM8vPcA7ThCSO+bZYawWiAdn+Pyw3PMRxfGgGZ6G9OuXPdZoJxLcdpIGk0C4dmAvgC7oda5NlTu6vrdNX6MUu/mjeaGCyNZh3OskNQ6+OXVEv/57Ry/Sjs4q+9iUm8JfA9V4XM9CJzcwtK5TF5Bl9sENRSaIz852sXTnZb8wMjaYwPml98/x8X7V/j5fhP//hef4UmYoD4/x2h0ivdvX+LF8+8FCO72uwKBjWEVoeMYVuViTp3yNVjlOo53mJ7eBVgJwKCfpvNJZD3EtTtPF7i6HGE+zZHOyFpMBVoVOZO1lkrfpTdaNQ7FvldKoABcsoJXqgmajHnOMjXVyJAwQ2HyVaqqcdJFjrATYv94D3v7PbE8+FkLaBGwRMZQmdL+7dPKfBDNes/3+/+PkATyNbxsdRuwIsNqNs/WgBVZ355hxUM497mo2UPVGY3Lu0nfY+xnMaddc9EOFgamEPSgBM3A1MKaHy7RrFC9YzJFsdYoca8QLDKghF0esm18Oh8Bp3o1QKMWI66EiGjenC2xSgsxbcTGr66w4CfX+4As6BrqTFcOKcu34BndS4G4JhtTC46Jjqw/Nd7ZULa6aj23a8CE0j2+rptbOlwKbXONJfn9MIV2JT96XhsBLv7NmEqOEe3QSN0P30Bx+5OynR2ryPxCDXeS+cTKGKtaJ21TEwAmcI3AnVBZ29/UrlKxxzOEpTFXa5ExvZ01h78P5p9ljFiTolFmbcl/3rPUN4/4jA2A4rNzglhnI0DGVBmw4vcJsCIby923MmDlaxVbHz2Dy4Cz8l6gsaprM2kzQUZKAWmPUMkXKCZzfS4mCZbzFPMxva1SJNkcw+kIlXoFOwc9PHp6H51e88czrHjgdIv4poZxhALNLQMO9TYrgVJtT88HAqym8xwJx6pWDedrFgboUkrf64htxZemj5UZsbMhsgGszIDdyrs1o4WsNwJSjrnI57luWLh7yjHOelHMqkUVg/EUo9EUSZJjxns1n+v9xFGAn3zxmYK/aE1jQhEDIXj/2UA2qe+nG5fbtdFH+xkbhFIBmBSQ5wTK+kYpcJYFeDblZ4TnaROTWhe1ZgchPeiQcvfB+aKKy4REkdDUDfTZIAjNWkNYps03WX3RB5prC9mT6Rz9+Rn+96/6eIQL7NZn6NRTRNVcpuvyHpbU2FLqxeRds0vdyqvkeg+wbgAbv4GXQZab6z9rvGzfEwOMN0DPbYCVlopbAKvbTO89e/Kuc/6nv25rzfWGcqntfIO/1fWzKJcmlwr/iV+yDfyU62w+kwVZy7dcAO/jD2FYfarOuv384up+d8la911zyb+lssdouVbTPfPg+/rMVwazbE5t4zeV//Pf7cgPWoeXa4AVUwsIctBEsCY6Lw9xlPIsmE1BNk7vHu7/5I9w8OALtNtti7PWxmPbwU0DrQxY2UV5do75J3DvJJOK3V6yrGaTgYw52RGW3aUDrGTi+QMQzLsK3vJwXy8upSFwG2VPeIPTvVNmoY1dfkU15AiQsxvLZJNWD7VGy1Dz0QyX08QM8oIGBtkSg1mKKam8vB4mRwHW9deG6ozrfTy2A6s00ZXGVlPnPGbsOI1JlhlmyQTpIsGS99ECH62Tw0/XnOVgIBBCE/VGvSbvnk4U4bDdxb1eHzuNlijrl7MxfvP2NV6PrkDLPgKZ7bCJe+097MUNHLRIQ68jipiEQkmcUZ4Fe5L6HVhHjJurLyLMX2Elc/eC0c+MU0/neHt+ildnJwKwlvS+aDQwp0fRxmXMQ1du5OjIYKmC/sPbVblCfpt99xFgxXF0y4QvT7JrYNX6dxpgJdN16uG9JJAmqTQIVTqMeoomCTRdn+uimcTPV2D0lOLTpvU+WRCML2gRkFwscLy/h3vHh6JKcxEYDK7w/MMp3s2XSLRp2Mt4lpXvHYhSKibVmoNjV6tTJSVDxrAi04MlXoOSwCLDAQGrfgt/+PQB4mKOekGKtDGk+NwYoTuv1HFRAG+HU7y+GuIyyTClf5uK2rqKC3b1fNylMQYpYa2iqlQU60TbHNxCDdcooucU3CTbNcBKm7KP8HXgs99EyHRYd2EcE876RSYlYmfSaM+cHx5fJdvRWGh8dlZLl0jnSl4zVqrzMP/kCLrLQ6+8IG/GqkPm1omBrpvrGHLlTevagu4SjP26yvluRYfjhvmifg1YWRLjeuPmWOAFMUUmm0sSuJoMBVYF2RS7jboAq/1OQ4frTquB3d3d3x1gtaoInFIQRFaAkkCmae30d8Wy+vrrbzAaz/D08RM8fnBP82Y8GgiwoqSZ4AtTSSmv7TViHBAEyBIsry5Rn07QrFXRaDZkrr4kUBXFmAcx0iDEgMV9nuOzBw+xTHN59hEYi1tNnI+G+Pr77/Hi9Sv84uc/kwcIk63oX/Uvfu/n6syOJ0MQzJPflutOeiaDWBI8tCwIlt6+/pQH1vb6o7WsUsfzixH+w3dvcLKKkDf3MFvWDLBSD4E+FCYJJ1h11OrgPiWLTHqlwfN4jIf7PRz3Q9QpJOfBmel2RRXJnFLInkBshhvIq6lGts0VBudvMJ9ciGFLJs3abN1Ruw2cY/KUmap6/xFbp8qMQX+IvHkK/ZD9+9pParnYrOhmPl1mWDk2gPNrWhVLzOsd/MMV8NcfMnxT7OIiOsA06GDJA4AMmgk+qMVDeop7fa2EjM9Tgb8Yj7ET1HEYB2jRA6Rewdnlhfa1YniKf/t4H//jzx5gP7/Aasqk1CHevX+Fl99/gz16nu30tH/HBHo0t1piWF0D5Lz5uu6xK+it4PpB6892t1OvwgMYDx4chzJ1WcoDqMhXGAzGGA4YtpFjNs2RpbQLYE1YQUHWBg/1bIo5poNAKdUVC/lisi6oFZw7JukhM4vySjU8lvQ9XKC928b9h0eS0i6pOwTDeqybVquzy+9Tgt225dbh9ZpWetzbBfEt27r7kq9RbUx6wIonUy8JnCf5R4AV5TIesIpbO6jJsDuSfFb7rZNZErAiSGtBOVYb8ucI1BCIJ3C9qvgUTScZIzvEeRtJSqbGDgGrwOoHSedyLJZkPC8Q1ELUVzUElAGTZZEssJimWM1zLMkQdvuUwCqWhwQEGyGCZowqExh5j93eq7aaa94Yu3ultY/y/hWtIgqzICCLUobcYRXzcIWCzZt1PbSR21tfyGoMHszILDXAymw4TK5nQT/GXPGJbt7Sn6Ut13+mcZvcdA1YORaUeTsZmMNP1pj8Pt4XeTy5wsdmiaW6iQXlAKtK1awJPNbJ1+DvJMPGmq+F3ptM1NeAla0BBtKZwb5YbJR7XwOsyPCOSiCXrfueMSWlhOSzdm28RqslWa+ZisIkbS5sydU2nmUlmwixIou1FFBmUZyboymK0QzZYIqC7PfJVKBWmicYTIaoxXUcPNjHg6fHaP9owMoAQr/kXq/g7L1xznOsm+dbfQ1YfTi5wJzJo0xTJfioZF0y3KsCqghYcT+VLyJTAgnmExR34KHtJ5YcX179DEwywMpk4D453IAlMR+LXGfVrFghyWncP8ZoPMViaYmn9Dujxxrrm6dPHqDTiuT5aAwrk9lZAnlsSYNuT/PrTXkd2q7/yvuZJYxTFkrvYjKXzNQ8X3nAKsL3kxDfzxv4LmniqtJGFsSqO2vLuZb9otZAxoKcFgD0d6PixwU1mWxvk4bO1NEKG9SU/i9zHOUD/C+PG3i0usCeGFYpAp3yCvnRyutK4DUbuc5TmKmU6hxzTeMVbyRx23v7D1l/DUwpQZ3XaoMNhnATqLXpT/x2+9/meW0kiZ96r15G94nqxNkebUDR7fPinYSZ6+XKjb9muynncRWdo2/12LKXuw2wKo/P7fqg/LOfvD+51bD+TLIN0Jbv30eAlaE/N88fd/67AbDqlwArbyrM4sUDVoZ8U1dPYKAWRi4pLEbUvYf9x3+Ie49/KnNZmjAyHtekCDbYPpqw14yGDawSj8CZBwqwYoeqSARYTceXqFdNqiI7T3ruuFh6TSJPr7l7dtz4HZ7i6W+4/6abkM3tF7D5al5fLNLIXiKgw1yFrBoiqwZIqzWEnR0ZrCcFMJ6x0KOHQAuIOzhPl3h7NcTJ+QVmeY4FfQ3qNXXxxbJyfjvmnr/hAYurok5mHZU8R8TY8YA+JYxIniIp5liywUl5pfPt0fPg/9wmy/fbYLw09fAMgFyt0A8jPOjv4GF/D91WSwUmfaaeXZ1jpoMWECBAP2ihW63jQa+NboNpKE0d1LjYMRFOHTSlUQW6PyyI5S3ADpW8i8zcPeGCH4YyXr+cjvH68hTvB5cY0aST5yTzA79WEK03BkEom0F//flsF/KetXL9u+5iwGwYAuVDkEOW9VIbwMpipznA66g5g1Cmf/iUwG0PKyuwWOSbNxkPli12mOJInwSrFrMplukchzs93D86FF2Xc4axu79hnP3lHDNSgZ2vyPow6Hyr6kxdXBuum8eXEbscYCUGlAEzFG7EZFhREhhW8bjfwn/7+UNE+QzBKpe5vxIcKZfgxsruZNzD89NL/Ob9CU5nCWYc+5QNLKyzw02SI5BIqaKeSX1n01fhYXx+fM1PT17fxTTfOmcm6dq3loBnHUYPvFhr2Cj16uo6LysPGGqDVViC9+hLlcCpA5t7H5p3YsLw2Tk5ynrdovl9CbCSyf6nP+4aXxu2U/k13KF6XQh5WWDJON93NcudKC+bcdehddVQzA0gKMaV/S5lA4rxUPawWqAq03VLCaQkMMinqKcT7DnAarcdo90IJFs62D/4JwJW25RpT5ewe0CGEg95HrCaTGbyrxqPJvjVr75VstJXX/wEj+8fo0jnGFxdSKbCo0O6WuL9xYWK4bhawW4coY8FovkM8XyGkIB/3MDleIpKu4vRCjjPF8ijGGmlikarhV6rQxQevbiBvd09pZi+OvmAb168wIezExW1BKwePLiHn3z5OQ4P93TQofmtN9+1g6aj1JfkJnaI/WGE9pvAconnV1U8vxzjL79/iw8ErFp7mHJ/oY+Nmj8rhR/ElSp2wxifHxzh8+MjdIKa1pbLs3N0ogr2mkAjJFzA2VpTUMhyUUVAM2eylPKEM55LNebzAc5OXmA8OEWjskLs0gG9QaixJ3ioralbrQOn5hNBYZMib0Arf2C/eQ7dNX+uF3N+Ibm+VtvvsvVmDTtrXiwRVmqYVBr424sl/up9hl8tdnEWHmJcazPbW1J/+aFomCrv21BtgSs5jSHFLiuGM9SKJRpsqHEjqAHj8SXCRoBmNsSff3GEP32yj970A5AOcJlM8f2Lb3H66lvs91omCaSvD4GeRrgGrK4VbP/MgJUuSbKwhfZqpRGTOSAfwioGgwlOzwgA55hOM7Axzx59dUkTZ8rHCuQUT1NqEtJsn/XYUiBmu15Fh4dNgioES+hbmWdI1KSq65NyfnpWPX78EL1eG3k2Q7WyoN0lKs503AnBTQLtn6FAK8cw2zrsrGuDbZ3KjcNrA1jxy9yzrJHzMWDFutczrLYBKzKsyJjaBqwEjUguR6DHxh/lfUqyJUihRjCly/Y1AmYGflhNISFvNRBjm/fdez2uQElZqmZyqx4rxRHJAstJjtUsQ2W+QK3goZZboa3vkgPWlgZYtWJELXriREjDmmosqw0VIGZ1LDv3eYFkNOEQB+hJSamRQhvMqiIPgGInQh66Ol/sJ1UXhny5vgvN3j1zzPZlA69YD9ja4KwvWD1yTOU0RneyLaUP0hTdjNHJ1rGpa8DEPJkIsBI44UzXmSzLMcw/TSXi11gDq2ht4H0EoTRhkw76BrhM7dO5WLLSSwgwsWfMZ+dN1PngBHCRiVXyprImvIGTNIrnn5JSktXjvo8sOd0rD7CtpZQGXPrrZ2LhRlJuzFV/v4xQwPROA6yYCsjnhjRHPpgiHUyQXo6wmKUo5omuJSkSDCdDVAlYPTzA8dNDtPs/lmHlASv3rK/NMavX+Dz5HLggGmAFMaxOTi8NsFqary2vkSASGdJMO+d5otGI0NG5oq7kQDKaCHzz06T1LNPsHOQ/7N7xDLJhNvv7Z41NskQznVXTfImr4QzDyVzsKjGIHNORgSmHezu4d7SrpHqqfBQuIoUDGXJkYMUC2/jxUTPAvafy/vUR20qbvymRSALhXi5frVWAUVrBadbAt6MAz7I2vss6OKu2kfFeaiFMjQlZCbEkqyoIUWHggxg35kXLhHjOQ8WuqKlQwapI1HxqVlf4rDrDn++v8BkucRCl6AYZKsVUKh0CVlzTJQlcM6xMKqgnaxviJoyoBDSVGWeedfOpCtnbI5TXbTHP3eut71/JD1T32jUA7qqeJBl1HzcBMvJvvcVH6jbAyeTH5v3om2L+ff9Q/EDpvLd8mGXH9TOGb3xqvbqDYVXGYPy1+HtaZl/59+2vwwd0MRjktg8LRbO1szy+/d89YHXzvbdzfTko2r7PPrevW7vkX/xZf03IEpV5bTDsPazo80DAygqTWhjKfJ0H8rBzhN3Pfh8PnvwC/Z09pLn5GtggtZv8aY8K5yHkzbauAVYEsDIU2RTJZKBCuVZhIZg7iiIPmI4xRADklg6jNJC3Dgj7+s3sGZN8feqDE5ebGG8sASsVfKLIVpGT/loLkZI23t2RLJD005RFXy1Cs8X49B7O0iW+/3CG79+8U4x4wQWJ91i9RoI6lpMjRpWPpJfpsx1CKQmsZBlo9dlm0Vihb8IUcwJ+1ZWKQr2Ci7jXBFOfyxhhlayQKbaKzSJHYwUcNDt4vLsvo+F2v49vXj7Hs4sTzJZLpDygLyuIUUdYLHGv28YemRbdDlqM4SY8JpmZsV8oC5PpO5NY2A3kIYBjzBoByOmHQZ9AAiGVFcZFhg/DSzGtToZXQBQa80yfVtjp/90c9hly62fEL38kk/i4C+2XAK+Bt8V3s/z5I4/XGJsfg+knrBOpX+QYgoaqycOKfggsLwMyrCLHsLK4bzJ2tNiQgaQftU6aMauWaNZr2G01cbzTw73dHvqNCOfv3iEZjdBrNbG/Qx8dbjxQIsy3H87wy4sEMyXtOfCBTXJPeudBuVZ3xrofpwTykjk/lDboTNcjsuKKDHtiWLXx+4/vI6bp9mohzzM+MwJWC4II9RiXWQW/eXeKb9++xSDLsWo0Zcouj7I8k7EnpR1LmjMLUK1gmbEYpqQVCGJKCN2dvEYt3wAXVrobsK1PmT5unpV1JN0cUaFs4K55RLgN1vkE+GKTwDKlK5wvkhm7Z8OuuLT76qYZ2Kd34v/03lUuVn2pSEsblpuNzx+mzHzV/8uPUXs9+683U4I3xzH7Vjtwe8nneuy6Dau8fhmIZ/eAv0cpMX5wl8AqvzF4b7ON6bpLCcwTAVbL8RXqBCzTCXbjOh4f9MWw6sTGsLoOWNkVljcnraufBCRv2pRKc3VlHmTmR1XFeDzFm9dvMR5P9N+uLoeoVWM8/ewx7u3vYZGlyJKZDpzJqsBgPhMbikbCqyxBqwLs16rYqQJdpl/JOLWKwWyGem8Hp0mKN6MJiqiBequNg+N7aNFsmIbGTjJFHzYmo014+M5TGZSyG/yzn/0UvX4H5+enAu77Oz0xvdiB9XKW8r0xyQ9ZmWZufNfHpwCrYlnBi8sx/tMzAlYhstY+xgUNsBnoYd6PBJyalSoOWy387P49/OT4CO3qCsl4ZB26fI5WvUAztEYT5zcl7exkUUpIWTJBCBbsYVTFeHSOd29+g8HZO/TjQFJ0b7RsRZE1uXjQGw6HBl7p38Yg2IxpetncglavTXs/fXc+3t+vv56PZudz8HJAfzDlpIrqAcbLCH93luOv3uf4x9UBzqIjTKstgFKskEV+IWaRkl5Jp+IHE8EWGbWWqDQaWCU5GENSzxkYk6Ieh0izKZbFFDvLCf6nLw7xbx720R69Q72Y4GI+wi9/9fcYnb1eA1ZM3rwRsFozLV0h5xhWulLSqG8x8bytg6o9zfmT6tDnapg4aqhzTvbih5NLgVXTCU22KZumZTql3nbAzCkhJgMlpMyNFB7by9o8dBKAk8yd5tGpQhIYtLKqB1hRTkMqfQA8+fwz7PSZ8JlJgkmQRYlubHgE5E26Bdb9ufazdOuaf+LbHdy75pStmwYC8GfNoNiYBJQusp6dk2FEgImAlVJwiaYxDZF/ryNsduXJKO8mfdr7FbNBUi16LJmkxsAGsquY8kaD7aolhurMYh5SOmy7vUGARxCL1ccgEQNc+eqs6HIlLjaWAarJEotJKvkXZgUC1me07eD7VWL3AvkqF+uU97zejBF3mCgaYRJWUBA8ok8Vm4qUxtGgm/KyNMd8ODbgSzWLq1tcSZzVlqgetJFHFVSd76i8WOUDRisKEvYWSLO5vLy8NJB7E8cLWZk8EHkAhvdMQEJKjy4DrfhBsIpslpBWFf6a6Ie5zDGZDE2ORyaeS2GMw1hgQlin95dLs3bPhOw0Y7xZQ4uAlYJknOSQoCV/P9duphvyGckgPooEmPD3b/y0jD0m4JaSPAJtrH3d4U3yz4CAlR1KZebuUmIJXLFeYMqozOo1fwLXPCSwRengQoC/B6/4Gmr6+XvG2oZpiTx3JQkW3CezAkgyZFcTpFdjzC9Heo5LJr4FNSRFiqvxAAirOHx0gOMnB2j3GQDAOoVsexu7vEd8NnZ+tBnmlKNW8zopsaUn37QEuYOngoXoxcfXryNbrHB6doWTkwuxm+a0FXMgZEFfXzZQ2TSNOD7q2N/b1X5Ktmns1hiynCTP43Is9akHhJ0Ul2NjHQZg9Yi/h3z99RjLl/hwOsAsMQCKz9YYbQX293bw4P4Rdvttyd4FpGv5Z/OMBvgr+VOSianK1M3Z7T8/xbCyuojrgi1CJDn4xna+DDDM6jjJGvjVKMTzvINniw7OKi3kPB+qxjUzdWQ6RCmoqloPLLmWjGqeQTOuLTw3cWJwzQJWtHnIZugHFXweJPjT7hyPKwPsN5foBAVW+URyY56LIjIwOQccmG0+sGarYfY3xpL0179pQm3qOp+8aWvx9l6/8bDya/UaMHGm+WVwpvwS+l1K+bNm4Kc+bP+/zuDy32tnJkcC+cQL3O6xaaYmHrDaMLk3L3YT6LL5/YaP3ObB7esb/zprdpWr873U/FPXf7sksNCa8xFY5RnpLhTs0/uoN33fAFbl98efK9dnH80RR0TxT2fzdY+5fEwGqPzFn+2sc9LWPSt36Ofj4EQ3GZOtWDrYyXwwwKLeRu/+T/H5L/4Ie4ePkNDDxtEQmfQnTwsdNQ1h8Gsfu3dyDxKByHk/rZP/CPoUViCvckxH51hmU1RWuWiZJDArrawCRM6fhvR0Phgb3CYBsGLE3j83O/6diXP8t1/weYO4KdlDNTCBf/fR3EmSaOEUXVWmzob8qlOsKFVuZg1HJ3c0Z+chRLS8YCey3kLYJMNqB6t6E0tGRjutJ/s3ST3Eq8EEX789xftxglXclXdGktrmx4KeGDmpmf7AzgWIYBSXOTplxQC6QR0tspmwxDSZYpzPMV/lMi/XZsN77aVB3DwNMRESz8VNayAjcJdAqxpgJ26iHTXw+OlTjOYzPP/wFm/OT7FkWgfRfIKWy6UArl6tjsNGA4fdNloNFmR2EOE9LSinCWLEYVNJKBZJbNJCdttpnMmxlTF5hhtWlb4IuQCr7z+8RVqrIKtVUDhfIb5ry88z0IIFg47mpeQ3OxR5wIObwmZRZSGljobr6HjAUd0+jpc8t3QjVKDn34hRMJlHBZKBAPT4CMmiqlUFDGpTokcMx3qFaXgEPEJ0uvSyoYk+a04WstZJagQBGpSNZimqcaCDNv1k+mENh60Yx90mjnba2G01LJ54nqqjHUcRGs0mskWGs6tTvB2M8ewqQ1Zjcg1pxStM0xQj+ouwMxs3FX1LwK+0hNoC70A9BSt4Oj3HU5Uy0xWaTBGrLPDl0T7udzs4aLZQY+ofgS0m/FVrGK0q+C8vT/BmOMHFdKRnxwOQKMNuM+E10ydF+TnufRAorYuVSLNft/l5xo9LhXK0TxX47CL49FACos0GgdkFRuMJUG/YQdI/cXpxyWTagC3GhBPhq9QDHTxETV9WlXhlAHOhYk1BBzXS0ZvqgmbpXAk1XMNUkLmi5PqGykJGRzJ5rnhj+A3nj5JIS0VSEowD2XVv3FpCDy2vYue4NdmDk1X4TrLvWuu2bhZxWz9tpF/blD3K5jpRvtDUvHBeHWYE7EA9v2bzpvDQuihQo5SMXeD5CJXZWEmBu2EN9zoNHLabOOi20G5GAmYo3eH4s3l3HYTaAC0fbz6itDtvl+uboh+vtn5zr+H1MTGQjCvKAd+9e4e3b98jDFtoxU302220mLrqgFK1IcI6riYjvHjxDMssFcMqTlPs1Wo4puSZbN2ajc1F3MBVUeD7swsMsgK9w2PsHh6h0+poXSBoRWCXV8E1R82ZRYb/7r//1+sUKdWgbunxU84K1rKx5OZZWdFn67rfr8p/atzdwhRht5OF7sk8x3/41fd4layQ949xlXOWmCyG86xVqyHIMz2/nz44xE+O9rBD7ynYwYiAQsB5IEydcEMFWUE5Si4jcDaH9F500CuQzY9+Ev4AACAASURBVEY4/0Bvppdo1ysyZKeHpQeJOZ8IULHw5+GP4BzXLjug545ZUdPBwXYxYyR4g3Rf5PDfPMgpjcx9cP7xv/G1eJjj/fFjz3cj/T7Of/PvPGwS4CRo1Ww1tQanSYowjmnsgQ/DDC8ul/iHSYz/Z3GA0/geiqCjDjxIDuB6tbB1oGBiiWM3ay6ZkYwxrDlW2Xgj8KB1LEdlOUMnG+B//ul9/OnjfYQXL1FLLjGeX+GbX/8jTt+8xfH+LvZ2OqCSsBFW0e+0FO8uUNN1YHUs0jLnLBR4YBF7hIzljS/X9pgpA53bhadZQThzbD11z1Zwg5iy76TAxfkQ52dDpEkh5r2CEAofglHBZDbF7u4e+r0+hoMrJAwbCOlTuFICImsXAgDD4UD3Pm42BETx8LyoL/HZ54+wv7+n0AKfOmw+Tq7teX37Wl/G9rp3U2F92/zxe4bukZfMaxJXVY8wJZY+NwSraKzOxYLNWgnjeHDj3sSmVBDKHJ1szUBJejxDstYsMB4P1ymsfF3Wi3FE9khL0kvOKTI+COiQ0cOf0z7BOqVS1+tGUQMhpUA8m6Y8cKdiZrCGiOYr1Hjqn+eoJDnqBRyzytYdKh50IynNk0l6pmfe7LQR7nUxiitYRXU02VCksdg8QzGeIptMBYCwDuK6JyY4P7RtcNVhEMEK82qBZVRDtdNAtd3EMqqL1c8hSc+cPKeXIMHO1KUEOoZVlUbaEfrdvrEunRSP1yalhoADYxpxvhMcYB3vASuuCbSfSLKRXlteLquK7im/l96D3LvF59Qew73O2G4+1dDqRoZEkOll1hUMUaLsnHsM38fB3r4B8M47yfZSd2ZxQA1rSaUWahk3ppzCCZZAp9MxyzuGe1CSl85lbE8fK31vATT82GFd7eY77wOTFS2tkBJQ8/YythmZRiYjpDKr4FlhngisqqU5FuM5kssR0uEEyyQX62YyGVvzO6hgMB3p2R092MeTrx6g2aaXI8Eeyh+dbFN+wsZmMysLIwhoqjgWhJe+am0q1ZiqX8rGsKo1zYCe5guTSYr370/x/vQSyyBU7WWpezXVlwZU2vmBflaNKBLjqt1qIOR+JKYuh/RSMmpj2ZPFaYEQ/HlLcLTVmcFNknkSMFwUAs6Z7MtAhdEoRY3+T1ytea7EQqmJ9+8d4PBgVzUO/5v8eH2zlN+ttZ/D53aGjJcl+rXpo/vkFnbvl8r5li9DXCY1vM9a+PW8je+zJp4vGrisxCg4Tl2qoKkF/OLoD/n237wwl3sQ56Gki/QVJiw5usJOdYE/OgzwB3iLJ+EUnbiK2oos6tQAOgk/bL4oRdT5vHk7DQ8CXjtabKrwa0uxB2ztGVutaD/P+iCRnZCdxRMHyDLd3sBLjSVnZG77uvOrFXhLQNpCefhxk/TtrvXfN9jKz6UMvPkwOV+T8D34BodsbXLOGWOIChtw16el0q1f5fdwDXBydb6/Rl/n+Hpmm91VZjDZDTYcwjNOyzfdn1OURKv16WOvbj5b1m2e0erfm5e88t/8ed84sHFgwLvdb37N2y1sfEv9veB1+9/r76mvb/0Zx4yP7GMb0PL3sHxdlf/jz3bdScKKlO1jxVrXz59yXWEuLKR5EoDp3P8ST372r7B39BT5qmYmjgJXCg10sWnW6VouYUteECYN46Kzlq648pVGbzWBVrlkB4t0iurKJhJZVoqbJZ2cHQ8m69E7S4CVUW+9rth3Urnh8b9zcG0DVjKK10Zgg45f950OdubZXbFCfHMQswfrGDc8/JJxIjaHbYx2o/lJA84GotY+gs4BlvUGljwQaBIWomKfsYs5z/DN2QjvZwWKsItVPdZAsDoq14IsSaQD9QhY5TVBAQh5gK8AvSCUnIybziSZYZjPMKNJdt2kTzV1x0wOxM2EgJdYGCw+/GbE4mwBNKrsjjbQDCLcv39fVP5356c4G1xiWa+iShkBDwrLFbpBhH6tjnv0s2oy7p4L0tLUE1zkFwQWG4jCJmr12CKhWfSS4l6pIE1n2iy5UeXsivAgsijw+uIUz0/fY7jIBFoxwlX3zeHpliZnHjzeo8sCA/zmaVRwPt8ojLTB67Ap4MmKbUnGuBnzUMMxooIwQaBIWDtQBXFkyY0sdFzBxndPqYwO5/Tw4OKb0OvE0hCZfEKDyVa7D3ok0GhyRSBHi2shA+fWih2QDJWIpqYFetUqjlsx7rfpIxahF1XRDKpoxTEyFs4ZpbY1Ffr0kxtOr3A1TTBZxqgQDHQy0lGS4GQ8xckkwWVaYBnGMmX3+5qX1hkliIWIbR52ZznGCgQ0DUaBiIfTqwt8+eABfvrgEXbbXaWNsQAYjMc4mczxalbgPEkxyWbSE9QCi5HmeUra5gpFqgQcHUvOmYAbYEWAzGR9Ki5c4qM6TS74QYUkD55mSyk/u1aTh6YFRtMpimpDUclaCPmaKonMB0z4DCUWYvAZnVkeNGJXUWZRQRhxzQBSHcAoYa0hT+dY5XN5yajgFe3frFp56FBHVlRWAp8W9bus8vcYaKWl0jGybP3kz9h4F9TKjU3eLBxX/DnHgFx3ep1003UG142EUsCff2ZrSenWou83AF+4aM3SfzR2lwcXyO7zxq0CJMSyKFBdsoOfYTkboZpMEOVz7AYErJo46rQEWnVaMfq7ZBh4wMpvPNcNM91/db+8tP14Y/vyjrT++wZ09l0gKxpYLALD0RDn55c4Ob1Q4yCu1tGg+bHrGKl9UKvi69/8Wmtih0bWNCtNU7QWS3T4SlmKVjPEgkV6o4HJqoJXg6GYgrW4hVrUwL1793Vg49gixd43NFhkNdsNHD043Jjcu856ufjxHdabu3zOPfhHAlY8eHI/eT9J8JfffI/X8xXynWMMFuahqEI8X6DBtLFFLtbkl8c7eLzbxk6dpthV1ET7J9hCsJIj0kB3pctq38nkK2LYpwUTcD8enLw0wCqootuKZTDvx5TFkJt3DxtCvH9iYDHVtQRYpWRkOsCqXMj64tA3lvgzvqgrA1YscH2R6JtTviDyBTVfg7+b38u9nYA0/ySQFkQNgQ4ngwxvLhb4h3GEv14d4SQ6xqLeQUJ5zRqwsjWmqJpZMn2cRM7UPCdbOVf6EvdE1h8mnchRW80Rzc7xZ58f4k8/P0RvcoJ6co7x+ATfffs13r18g6P9PeztdlXfNKOqTH7bBKx0eHRg4Xo6bAArkzv9EwArHdhNoukZ3Bt5jSWjrpY1nJ8NcHp6iYRyM7d+epNqrtlJmuLg4AD7e/u4vLjE4Opqvdb1e10dLnm/k/lM1SDHCpfiWToFIuDR04fY29vdMJbVtLZ0S8/Uv3GJuAPQLRfBn/p5IzhYA8fug+L5VCvO2CxiTURmD8Fwx7hVg4RNsHqIJeuGemSgUhQb4151iaXBecDKZH70QiL7h+CWAVa8RA9YsbliKYF2eOdnq9m5BlixFtB8AAywGueozwhYZajmS9TUOLOkQzHSyTCwyEGtXWzaCjRsNFDrtZD0IgFWjWUVtWyB5Zhm3TMsEjbJmBhG7yyPxBtYpaAiDXxycghY1bHqxKh0W8gbdWRVk8yzacnmMkEafhJ0sXqNQQ1kFcXotntq9BlglQvcKgNWfG7GsGKy4kYSKFBimWKWDs3E3MkVKQVsRLzHZG9x/Dq/Km9+7xQTpsa2Rqea8AJTWNvwHhX6ZLOp22HDwhoRLr/IbCBcwjLrKl0TD/QuXEfWEPR5WyzRardU27BmIyBCtplAKAJQLJMrAWKCmHHDmlUuCZLjwEArMqzIujPmFutSkyYSZKtpfNJnDGRX0W+N8r/RFOnVCNl4jpzNTqZdJjMjQwUVXE2HWAmwOsCjJ4dotdkA4COlHNfsFHh/DVjYAFb+QLsJwnHs748AK4+j+NMk5xf3FXNonU5TnHy4wMn5JRZhiIRgEn3SDPtXOSIfMrLJyPQJA8QxEwSZxhmanxUTVemdSB8rzjiewcSqch5kjnEnLzoBhZkx4TgH8hxJYgmF8xlrS9ZxOYp8Lgn97k4H94/3tSZTlkhShY2BDXLuhTcmafv0x+2AFSWA1onwAAPPadkywFUS4k3WwjdJG8/yJp7nIQbVCAsSHmSrwgaoZ5+6G2eVp6P7m9wQqxwVzgOxR9mkApbDC+xVCvzxcYBfLF7gSTQX0aCyIkCdaR8i6cCks8Y80y6nQCkjavBZGZnFmSL7W7ClbtmMGfNh9Y0pP985F1hLqYmUpiXAykBrX/vpylSHGAtV6wIbmRJIeADFmkobQMXWlbuej68Z1pdQkjfeDlgZQLpuMpeANV+P+Pfif0cZsNJT41nJEWXK79vXO9tg1/Z79SmF2+CWH098/x6w8sCfH8e8lyTkyHvc+b3x9ZWy6VjBHvDS/Xd+q/53qQFJEoO7xR7M27z+HYCVV8JsN9xLz6x8/3TtPxSwMtTcad1pusiEj3oT7eMv8NlX/xKH97/EohIaYKUF3QArMTh+NGBVYDI4wyKboLJM1IGkhIcLPycjN1O+j9sAKz/otbi7NDFvCMtrYpdWTCN2BB1g5RFOIb7yZfrYQN4WbW4goeuuENBwE1hdFpJuqNkOEbUPEHYPUAlbklKxkGBBRiDkw8UAo1UVz0YpXo8STFYhFlUWPfSFIDhBjgx9ISgdM2DBM6zINotRoFOvCjhqiP5ogNVlOsU4S1BlMha7FaJ125TUAV7/WGKZZwikCXfUMKYEoYZmjZTyAN12R8ydwXSMMQtO0v6ZlCUWxgr7TN8K6jiOLYUrplkqTThF6eLvZCctRhg1UWWEsDwD6GVkKTkEH1WYStbFOrCKZLnA+6tLvLk6x4vT98jJsnKyQWvulHx4HFlIxcdafmSyKJW7LDiZtuNjhUveRvxd9FbgbqTED5rCzufykuJmyQ2OaU/sllO2qPEv3wCy0RyASeNULnBZIWYWjdaTlN0/IG60UalEZkIeN5QCyeSy+qqCJinAPLDVqjLa3Y8iPO538Ljfxl5cQ7SinjzRuOSk5etpu3DmpDRTVt1YsWKaY5dzb1oscDZL8f3ZAM/PB0hqoeLZTZJoqZ+enUYAkAa45g/iutsrcrQtKY4sm2I6wb3dHRz1+2KZ5Dl9I1IMJ1NJWOu9XcwZc00tPo2cWfCweKSHBjc3SidYEEhOaKAUmU017XMszE2gKq6CYxDZO/QpghbRXa9Q3kSfrwU6LQLVS4ymM8wF2ToWJzdXx+lU7ophcuosc65Jbq13VSP/xMDKmv12mc7T84d3OZujWQd2O21JkCn1nGYFZjn9fZiyRFYVZSPO41LzyYNV1wErcwaxhEwPGpnnnXXoMhnZ++6HT0O6Dlhpzrrurcaa21ntLq23WQc8brGt5HNg30PAwDqDzg/PpcDInNOlDSlliHHzjmG1YKLQfIwoJ8OKoGpDMuCDTgvdZoydvd6PB6wIkd5aUFi3mmAzP8yA1wp2ySWSFO9PzzAdT5FOZ1rfWNDzJZlgxvkwmc/kL7XTaaOW56jNZlgMR1iOx6ivCnQ7MR1hsAgjpLUAYxZiYYxVEEoONBqNnW8L13pj4O3u7+Lw8BC9fg/zlOanG4aUL0jKBQr/fiNgpbVsQ0n/uIN2O8NK+v9qDe9GM/zHXz/Hu6yCvHeI0bKOosI9pAZCrmTgNlZLseN+ctDHUTNAv7pEm+xOx9qpuWKf5FACYZyYYj8uUkVhaz5S7sU5lc8wPHuFqw9vdA+bsUWSe4m0T2/yxaUYajpsGmBl+28dBKxcTonWL0/ft0LYGFf+uZcBqzID2tjRNrfWDOiSxMsfdrmXc/wYg9KYXzKmDxs4HWZ4fbHAP44j/NViX4DVMuhizglOt3oxrLYAqwXvh1f2ipPmgF4e6CX2kcQmqGZYXb3DH93r4H/48hj3V2M0skuMrt7h2W++xusXL3F8sI/93S7ioIpGVMFuvyM2gRh9LllVI+waw8qFKbjGX3mM3VTk3lS024HdWINlwMqAbQOsmAx4cTbAOT1nZjTwJ6PBC7RdUhtWeHD/vuTB5+cXYj96qXmr1XLPhgDDAiEPm0yno6x2PkLUCvDws/vY2em7xF3zr+LY+a8KWFlZ4WoIa26WASuGDRGw8mCVwnDokRQ3VdNQ9kR2ldigWqu4P9P7a2QGDK45xu+LQrKFmmr68hnze5N0hpQMKwJW7nu51nXaPQE7YmNxv2FiqoD7lYFMlzOEZFjRIDWnE46xdCkBoqF+nczHkvJAzS83ByvNCLWjvpqQdTZsZgxhmKGYJdqfOF/JVvJNQA8CE8jSp2Ng0BdLgFWviaJBKwzWJZYKSD/TJJnJE8rLHVl3cT0Q0yxurlki/LqxsdiU9odlC2/wUriyhxVzpufJyJmuG/M+JNstjNR4YqlkkusNi9XmwQYI9vNCjW7LHDBrh8JYU+abZc1X/akf8Id0yj5NwumDdSyYgQCI7dlhxBRCft9C5xaTBGbGdqL1UI2G/bH5bTkmE9cymrPz+wn4GxuaayIfqzdnt7pCzByyy1hLzlKsxjNkwzGywQTFNEEyNUkX5eug/2lYFWDF+v/o3h7u3d9Fu81anK/lGFZioZli5Z8bsKKn63ye4/z8CmcXA0yXS8zpG0kpo6uV6JHGe0KQkmCuwEJJyquI4rpApHarqRQ/ppybB6wdjiWlJLvNeaDxQE1AfcogFib2Oga/vnexQkHWAOuFLMGiSJUGeLDfx/HhHrodSiUJZn4MWAngdmqbm9ZW/99+CGC1Ye9bUne2DHGRBHiTNvFN0sGzoomXZcCKDVo2/VXXu/GohGdeigOsNMydOYhqclOysCpYjS5xWMnxx8chvsye43GcCLCS9c4nACudDn4EYOUlfQZwmTefZ+BojVzYnsx76QErzjWtg07tVGZY+ZqCr0PASvP0dwxYeXmuTg+u1vBroTEBrTYoA0789zazqQxWqZ5h/U/SglNc+brHWyf4emazRlkhf70huvH0K49D/7NcZ28CrKxG4PrmZbCbgALvIUb8Rsodf395htm6Tg9Y+cahf96+HrmVYeUAq7JqZBtg/K0BK+tE2E3yLA0+IA9YNfYf4/7nv4fjh1+hHndcuh0PSeadsmZYrb1f3KRaEdG9iWHFX7iRBKaTK+TJ2AFWlPsQQadhIQExvo/6GiG8iWHFAWGUPUar2qLmi2H+d1JDJS+MvKeAmVDzeyRnkPzPiudyt9ySO1ZoRJQYOC2s8+PS4GWHZVVHugwQtHYRtPcBGq1LmmTxxOzA0Hgwqcd4Ocnw7ekAZ4yQdgEMAcESIuTqdBtdX31Ax5AiYNWpLtALa+gEMSIl8eSYZgku5xMMkzkpI3ZgduaTrhZ1kkKypBaSUK2jjem5sqog4Ce9GlizB4EOgDz4syNPNpnYR5WVZDb7cYTDKEaX3WyZE3LPNgCCxS2T8hi7mi+rSHXI5z2loS03IBZtZsarrkrEjmVdHjG8hr/5x78TWEV/K9nz+ohyJ3vyaW6+E+1P5yaXIjRh/lJazFX8G7NKslbFOrPrx3SSmqU8MnGRQGi1ps6MwA6QkabVyoAH0zLZAkzqPq9ysRLIxTHCaFwCO1HUFqss5RunLDWMRX/mQafBjpNj9TRrNQFWD7stfLHXxVErRLzKUCQTFe8EGMmkELuMBzk1ygycoYcJo7R5DSnp0EGIWS3E86spvju5wovLkeSB1vF3pZoDrfh6BAN5QPUpeQRSWWTSQ44BB+QPxVy4CPiQes5NiwlHHAdkoXHsC+mpoeK6c6zWyECz/5nmXR5kRu8x9pEQGBd17eXCaxcoS+3R+sD/UQZEPzQaZtdX6DRDEEcezuYYFrbN+gVSvlQadeazwFtkjh/0F2Mnzt6THbx44DewgX/wd4SLAq3qEoedBo53+4jDAGm+wPl4jpPhBKNsibxC/lkNKeVUPBiIGUbAyjEVHKDqoCpnuG2Ip2j1HH/ueJ9XCKZ9DFgZnd3T411N5qVZDrQydoAXvzoA1TG7Ngu/u+fln3UMK2OGUEpBY2lnZEmNAp87AatVDgFWsxGCbCZJ2XE7xjENSTtt9FoN7O33/0mAlY2JT3UpLbbXSwKNMr0x69V0XUE+SePBEIuMEqyVuj6U9HDNOrp/D48ePZIPUzoaYTWZ4OLNG4xOTtCO6uj1mpimM0xZvAYhov4edu8/RKPbxXSeIqO8lqyGNFWDpEuvvlZLTEceRAR4bzU0tkGrMpiw/XeddNzHbwtYiXFareLtcIL//N0rfMgrSFt7GK84N0OB3A3KmYoFWrUKnuzt4Of3D7FPJk+eoBFwPaZPEOcDl74F5vkSuVgldTv0FQSsKmbELE8saixmGJ2/xuD0jYDtiNLZgGvfRjYhqb9jOHLMEzjiV/1+LG+yGwArX/iJTeDo6P7wxD89A5r7sfe52abQ+4LYs6k9w4qFJw/g/JMAFgGrqNURYPXuaoW/Gwb4q2IfH6JjrARYkQhO1uENgNWyigp9rRzQzxgKAb3s7DvAigepsL5AfvkWX3Wr+LefH+Cn7RV6yzHGF6/x6vtf4c3Llzja38X+bk9rGyWBO73WBrBSHLxng9jhxKaybzyQ/fdjJYHGGF0DVs52wNihBlhdnA4wuBhicDHGIl8hpF8Tu/yatpS7F/I7IWC1v2eA1du3b1WTidnOYsBJhDSmolDjbTqfYjQZor/bxoOHx+j1umLkcb/jOBJLf00J/fSR8K4O+l1fXzOsPKjsPKw8YCUlDfc7B1ix2UYWjLyJKM1qdbU3y0i9TlYj1wWTuxCwIkNGe6qem4UhCIAKeBg29pIBNSYJJPPGDiU8KNfQbLYlnZNxNQNcKZUjoLsCmvQvOxkiSAqs0kKWDvIMDQNUIjaUawhoK+DrcDLFuZ7NE8nsF0EV7QeHAq1psE6gKp/S7492Hpz/IcKYNg4W0MF7yZ+jZxLXWvoicZFhUiTaMar9FopmKMBKDVFnW8F7wGtTa0hBKASWyJKhP9emSSO5z5IJfcZkLbMn10bjpVQyVoT02xEgSKYDn4vUHwR1zG7EPJGswWnrq415A0dcPe2aJmRI+caQ7UnWMLH1nM1ya4KuZXEVAlEEJu0soBadWETGBzdytWO3sTG1MBmjgDvJ2GhgT++qSEoRexve/J0SNoJWDHcw+b7J4Kz+NBmQUwnIi5aAVYJiOEVyNVRK4GKeYToaax2Vt3BYlSTwYnSpRtm9+/u4f28HHT47x7Cys7PVHSbRdiqEEnv4bobVliTQsfk1dyp1ZExGH4xxORjjlH6UudXS3oCec4igLuVKiSMUrNm7dTurkaUZhXWpSlhPaby4/UH3VxYuxv6cJ4k8X7m/8XnQTNxAAqpxHFuooIk5G1hN3DsydlUc8VnKEn7NsNqwR2xN+lgSd32tuh2wMlae6mONd/OKyxYBLlIyrJr4et7G86KF14sIwwoZVjwHGGClxMz1XuDUM67eNlCV91RSB7Go+RjodVwdX+Kokgmw+iJ/iUdRgnaTCpNM+fZsnIh04MIMzGfpJsCKa/8WC3YtUbSazp+lpUJywIedxc1yQMB7o6F/e/a1dEU645vE7jbASlLF3yFgVa5Brl+Pgbrmfesljo6Z5AAoD9b4erAM5tgsg+oQbwzvr9OHUZQBrzJQ9WMBq/JrWB1qyjJvpeCbftpfWH+VGoG69hsYVkrxdR10D0b65qLO2+6L5b/7+yFFjSx97OOmpu6PAqz8rPRjkQ/IAKsGop2HOPzs53jw+OeIO7uKvGf3gAwIad29f5DSSuxAZ3KfDWAlaZXetTvEriWBBbL5ENlsiFUxQxxwgeemaVG27E6xA+IpbTcBVl5O4M3h/CDiJGQRrQFDho06xFZQe2qb/v4JwEqLIhFg+hi4jUO+C15cRcAKdczpfRF3sYp6QNRCSE+CONYhUXRCyv/CNp6PE/zyzQneDKaY5JbGVgvr6uBIIOUAK26FPCCzIKiucvSDJfo0OGXxpA5RjnmR4mI+lemwpGjXACszL+fP83VDf8AVcOFo8SzQpeqrYJUXMrCsUjLJ7k5QQ5pZykZYpd/VEsftJo7ipqSJIQErLmL0MNGApTFlReyU4TzDYJ5iKgaS0e/jRmzPsV5XZ4z00LjVQpXeJZUV/u+//1v9yTLOwo43yWd6YDK1vo48G5PFpcMsgXajiW67q0k4Ho8xGo20iIeNGJV6BUmW6DAW1wK0ghB73a4OetRXvzv5IMbXjMAWgTUaYzrmIMe3dNScyEzkoIF8kYv5we5Hr7+HSjXCeE6fKXpKNYyhw+QtpS1ZJ5sK+k4FOGpEAqwe77TR5QMgwyo2TwgL/Hb8ID6fwkxX6eNmHbkMKRfuuIUkbODFcI7vzob45v050ipZe2Y+LpCiBJgwSU3zmZ/OS4KdU9HsKVvNU8UJ08DUnWzkB0XglfdwOpsIsBCTiRRiHnbJDmRxrharXaP5pdiiZLium+v8Wc7pEtNGYJWdh8SHMsCKY4vPCOgqZpheDHNcpCtkKhJtAfY+bd55Sqwt96nrlzTW2BF6H5TMUqZCv5zVEs1VgaNWjCcHOzK/p7QgKZjkOcGzk0u8GyWYrWqQ2r8oJCmkDJCx4d63wb93IzGuR6dt4M6wUnOLXieWW+Q25RLDyhnJsxg2+aYDax224xd3A6z8ku8W/fX9La2pXhLoNoZ115adW0OB1YVTYIJjWJFht5pPsJoOEdKos17BcTPCUaeNo64BVgeHeyUPK7/x/EBJ4FpAXS7yyuCVzWNPufadLr8xKqG1Vpf/Cw9iAkF5WCSYrN25KgCcCbZMUCpmM6ySOV5++2ucvn6NnU4TDx8e4Wo0xGCeYFEP0D08xsOnX6Dd3xVTstft6rVppM17LWNpAPM00d7R4BriqtZyB+3j4mDrGflLLkWk/PaAlTE/348m+NsX73G2qGEadjAo6C8Ty+CW68MqzdCsVfHlvSP8/mePcBTVEEzJMKNhOJkj1oEdz2YYTFPt4Y1WE91WEwGNsLnukHFBmkAMYwAAIABJREFUpiPr/HyK4elLXJ28RkyvQprR0rdKsnorYNWVZqeUHXIn6+F6uQ1YaRdyxtfeoLXcafTFlPe34n5uEfM8+Jgxc7nr6YtK3wHlXk7gxDOsyoBVGDUQNzs4G2V4NwT+30GA/5Tv4kN4jFXYuxWwIvBtskBbxwhY8cBDLyuugZLT0dQ9ALLBBxwHKf7lvQ7+4CDCvTBDcv4KH15+izevXuBof0ceVpRiN4IK+p0mWs3YHZK8pYKdjsRQdXPeg0q+k1guDv3wKhe3149SltCz8bDiezYmimENBlhdnQ0wHkwwvprqeoNapJpOne3VQoEavL+HBwfotLsYDijVvZBMKoobavooCZZNvyhQyAbrF/pejSdD3L9PlschmMrFmsrIff9/BKwiGQ5zvWF6LMEWNqCi7i6WAhHYmLOGlvYc1gv0sVIanHJYdbipyWSbcrVYtYM1Ptm83AAZtr6ZVxi/lwChma6zz2l1NT+aRQWLd5eI0qVkYWouEjRj+A3DTKI6qjEZPrbz810u0hzJdKbmE5ml3Xv7xvinBI4+bxmbVKyHI4FVasg4QEArM5tiBLeSVL9zyT/5860ItZ22mFZ5veLSI41tzwYzgShhRY6ZwsMQ32tWUPrpm8GsAzZesf4QUz4IecayxroOPKzDiSxbZ11+W87D0nyryBg3drF58Ro70Np+xiqXATt9XjxgxKakNGC0bTAAUbJw70Hpl3I2m5aJzjsGWKl1qdrPA1b2kpxn/B0m7RP4Ir82SrXIHNpIHTeAlY0JA8fMJN6IvFYL0FzbwmG4Bi3XDKt8MEY6GCOTf1WGyWgigEaQacAwqAVOh+fIVjmOj/fx5NEhOi0y9G+WBP72gJUBblYL2Y0SsKIwIku9XCwqmE7nGE0TvD27tEYrpawKNDCbCgK7PNuRYWYVgQVF6ZlxvyH4XavKK08NNyF4ThaoOoaN16UICYmklam+h813KlcEhDg/XWOekwBRwe5OF/fvHaLXbZpdjWNXfSQJdPXqbesr3/XdgJUbhd7Ha1VFsghwnhrD6uukI8Dq7SLCuBpjqeTqTdK1kQI2SYm8x+vmvYpc6U4FLHMANSpL1EfnuF9N8cf3YjwtXuFRnCmZlj7RBK0i7ekGWK2lobxXzmBe88jd648AK3vim7OCAzqt2eQZVhvAysgi0drvyfZ5hhNw7LsnX5LaGZhq8lgyrDiHfpeAla87/HP0pBXfPFtjDo7dxzHmmeFl9ne5NvTgjQesSDgo135lhpXHK8r15D8nYEXmYnmMipnovD95Ji+DZjcBVr7PXQYV16VtqRl7F2B1E1il7caBket65i5JoO0yNnC8ObAHrFgU17vH2Lv/E3z2+e+hs3uElBNPJoWU2ZC54vSv7kDnrOqc94IxrDaAlXtbHrBCgXQ6QDYdYJlPpa2lKfTSmRZyEWk0mrcCVmVU1yOhfiCx0LLYbUoWTOtpJrEEwgJ1zy3N6ToV0Abrxs/E+zloUDkJJOVHBKxmyxqSVYikEqMStdHp78qIkT5JRPxJ0lzGbTwbTgVYUd4x4x7qYjAIWBkrxZE9PfOCKXzI0a0X2IkCtAggsKu3sDSYASPeZ1MslP7hARzrGtkh3hY54iJ6tvQcce0jpUxwnSNluUIfpYYWek2kGhlE7Jhl8kCJlgnudVs4bDTBrDr6eJBGy1MMGS1ZvkC2rGCcFbiYkvmVYELASg0VblD2nrjVC7RyXT1K8Wjg/fb0vZPkuYO9O3DrWKRuXWmBdkxAy24wVhk7gceHR/jswSM0Gw2cn5/j9evXmEynkjcG7UgHXkrU2mGMvVYHjw6PsNfrqTj89Xe/wSCZ4mI2wZSoPwstZ/prgN5SZs8BwUJnlMmDda+/gwcPH2M0TnByOcSQBX7UQKFY9BriaoiKaqGKJIKRfKyAJ/02vjraxVErQH3FYr/AaD7FkNIjSgSabXTCCBFvYJ5rsdf8oaknzaCrNVxmS3x3OcZ35yOc50BCtoW7T2u2nism6M2l+cwigXHVTr7Lsa8ym+l+SvliFDc9ExhnvrAiY7VARM8yelUoESnTYY3SyICm9HwG3uTbma4by630UfKNXC9aDnCRxEvsjqXSs0ImnsnkueEYVgnOaTRNBpkrWnTocvprbW4CyY1BqILTJR3VedhcAZPZREUPgcpwkaNTXeHLewf42cNj7LQoH8rF4Ho3muNXb0/x4nKKCdNuyOwkIO+kgJSN2vyxOs2HHMjPy7MC3ZfX0gLny0bjcVvwrShWgee6E0qp1GtuNm8dNB3gpw20lGRavofeG7DcBbR54wo8+sQQ2hHDyumbCFg5llWwojfGDKvZCLXZGL0acNQMDbDqtCUJvH//6J8EWK0bcr7QufYn/V02BxrfAfKbozcSVieOJD8nB2RhpDEdhJjOaJ4fiCFlDhpLvHn2DKfv3ijl8IsvnmAwGmpNorQn6vawc3CEKG4KeOZBiAbiXK9VNLsUPAL43jzUWC/O+P8GHyt/8PKjvrw5lzN9fwxgxUPn+TTBN+8vcLGo4WoV4oIH2CCW1CIMI6XcRZUKnhzs4w8ef4aHlFMkM1SLXIcYzt3JdIz3Z+d4dzkQqN7b3cHh7g4OGC/O4lCsW2M4r7IJBicvcPnhFSIu4WRE1+hTRWmJ3Sf+YcWQMa11r0qAFUFISjS0fpcAKw808V74YlEHRhWyBnhxH9L+TO8TppyWaPr+e/3r8E/u89zXy5JAAlgEHepRAxfjBd4NVwKs/mOyg3fhIRDtIOEh6xMMq23ASi2FEmBFUFwHJIKByQDtYoQnHeBf3WvhJ5xIg3c4f/MdXj//DY4O+tjrtRHWuM5B61uraZ5fViA778a1LYMd4MQaKRnv/vaAlUvocn5l/uDjAStew2w0w/BihNHVRPHpAk6cn5sOMwF9lhoCq7g/zKdzzGZzPVcmwU2TRPUIWcqVsIZqZIfnOffKbIaHjw5xfLQn4JeMEs9mFwixZpOVN4zrf782l274tru+zh+xxF8LtDBQo6qxOVfwjTGs2KSRd4z2/1jrAz3umADNVVQdG+6fSskz70SCJdqBPMPKgRn0lmMAjdhYCwIYbBBxv3XXLGNfStrMCJzAFZk7HuzxlggxbefeXxnDisCKY8PX6X/WjLBiSlFo7Bqe9QMCMbQ9mM7FsqKtQ3u3BwZ/UFamgwrnHRtUTI4mi1Q+g7ZfyOuUUrecjeREgMhiMrOGEOWFO21Uuk3kAeTNuKCEn4E5ZGzLLsOgIiWnilFPc+WFMz136+sWYFVWRIih4Pxz/P5nzBoDuQSJEKziNSgnSh0jNypsXzXuNdkpqt5ozGA/71k63pvWreNi5XjTce21pgYwwGyBxSpRo86a1gaEGWBlPpxqODnASuOAEkL+N10uGwVVsRY5XzzTmGsff45AHwET7dfu8Ed+OP9OeZaundgAD3VpJh+z5WQmOWA6HCOfJZhPppqHavbWgAQZTgdnyJY5ju/t44vP7qHrGFbbkkCTAxmL5PqB253ZXANSZEvPXnN/96xNO2h7wIrj2ryX0iTHNMnxnrYVNEXPDfTzkkyxEZUQzKQ7/pxRyTepbrbnqw3rlSfu9CwAgyDkgmbzk/W9Y7MpiMiCtL2EY4/XR/BUnnmVFfZ2+3j44FhMK9pukGXMS/OAlWeP+D39nwOw4oXxrCT1wqqCZBniLAnwOmvh63kLL4o23i9jAVasUSQ3Z/0qhpUlJJr3oI3oDWDlWFYlwKpJ3+PxGR7VEvzJ/QaeLN7iPgGrOABoP7PMENRpf2DAEMeqzP0d29AAVQ9YeYbVTQuvbzx6xqA3/r4ermJSzw0wIjYgEzcLU0b5++1JJB6w0hmdgD/nwe+QYeUlcb7m9GCUbFqcRQXXav9vD1jx/Xlm+LrB6m6TB4GMicv1b6Pe4veWG3fl/eum+vAuD6u7JIHWHDImGz88g5fXybr5mhzyBkmgHxf+/vh1ogxQ+bnir2X9PSTecP8rDZ9t4Gp7/77Tw+pTgJU203oDaO6hf/QUT7/8A/QPH7pIbC4CNFxksp8xl9SFkZyNix1ZJhvTdaLA6+6GOiVmMk675nw2RDK5wjKbiKoY0AxuYckZnJ7Uv/5/3L1pc9xYliV4HA7AAd+5itSuWJSRkZVVNZXWPdNm86n/TP/MmbGpMeuptq6uzKrKyFgyFoUkUuLuGxyAw33snPueO+iipKyle8qaaUwxKMrpAN57995zzz3nQwwrTy9WAePcpjxqTMqpHwn01DgmsnxYHvWlA1a94OMN9ICVVPYdndFmmo1BIS9D4glEyxHhZr7Cdb4SYLV/cIz9/UMJBtJJJCuAMk7x3dUY//jqBBfzBRbUK5BINUdeDLAioOJ00k3sksg/SnSDAsMkREKapYC8hXUwF7kAq6WjcxqQtvkwwIpjVkaJ5bLh7+TmIeDQ4t8tgXYYoy0xUQOsVNxMJjpQupwnR477gy4O2m00OSNO7SNVK9SHYhCnJhVwnZe4yHKcZ3PMJDgdaPSPIz1MiPy1SU/Hj9qF1GXi9dRYMhK3N1DAvDAMJdhsZhNI9sAE05J+p4sHxw9wdO+ekiU5jL1+hdFsiqDTkjMP9ZkoNj+kM+LhER7dO0I7aYl98ebqAj+dvcHZ+BpzjkA47bSYmglVA8c7+9jtdQQYjsbXyLIZdnd38eTppzi/HOGPP5/gNXV2whYKMZNiaSipcUbnIDLXqgXSVYVH/Tae39vDo0EifbJ5PsHPJ+bQSIbbw6NjPNw/RJ9JEVldXCt6rKWezTjP8epmjD9ejPDzJMcsaguwKlUY+nG0TUdG4qhM8FYclHP8H47/SeuLI4+WsAoEVOJh2gwcMRSYG1QSV+W+8C4XCSnufDY80L34uGfIaTTQiNb6qIEttwp7Mjo4Y81kZblASwwrIG020O+m6q6NZnM5ohVOON6KY1/IbYAqMZjc6BzBQfZlEgJ0/NmqRDdJkFJPbTpBBxV+9fQhnj84ErghjbtWKie2f/j5FN+e3WDSiFG1KPa+wqqc62o4Mko3Run/OHaYZ1hJX2GdODuLc3VrXZdvDVj5cQU3vrpOQuzs9AmtgX6eyeI2w5pSu+XSt+br2miDH/1TIOAZK7cxM8pQ4qsH7ETXORZY5ViOrxFkE/QaSxwmEe51O9jvdTDspHj86L72uyUX7pHWnukmodt0XOvn0NaxtL5Gf61cU9ryrsC5tUZUPzDJtfEhSzxdV2bF8RsWhK7j5cwlGJeyyRizyUhsKdpmjycTnUMsQFfU1iNrMaBeGxsuTIy8Hoo5PfHekbllQIh1gD/Errr1nrepzxsy2q0um79HHyq4ee94bo/KCj+cj3C1DPEmW+LNNEcVtTBbcP+acK0c29opfnF0hGfDIfaCAAlHrckCWS1xPbrGj69e4bvXp5jkBXrDoQCrP//sU3TYyW5w3LshHclVPsblmx9wefKTOUlWpkNI0MGblDAE8P569oOKBCd2LgDc6fkRNDKR6Y17UF10fZtt5XUueO/vAqzqySH/LT/NJTC/JbruASvq/11OKry+NsDq/5oP8ToywCrnCcSuzR0jgXcCVuQBS3GZDSYm9QZctBoLBPML7KzG+KvjLn591EEyfYvxyQ/4/pu/x9H+AHu0T2+ukITATr+NrsR+N4CV5WFukFhsScdeUDd7A2Zvr7UPM6ysMWYny8Yl0GIxjSkCLOYLXJ5d4vLsCsWc0D3jq42w8L5wZHrQGyjP4+gsR2htr1qRkxUF5otSo6c0gCFASraVWFeNhRhWh4e7GvFhTmHrwMR112OBNcB+uzT6GCD1sb+3grreyXeA1aLCjIAM45Cs5OnORWmDJsTMo8to0kbYocanxUUCVirm3FgVGTXMbT1gJXhR7sKUQYgd+Gf6RBorE8DFJpwDqWTU4dkUXg/WTkbmOC3iUKc2Eqhx6BX3XKwxQAJWpPfR7ISj0TwYmWcw/tEgJp9R/LtEmwDTgqLlbgyEuQ1ZK2x0sqkq9pHFVJ6FzBfJ1ihmc1TzuTSvuH8rjunv9E3HKiLDaqGGFv+hscdonOCY1WyGSrOOzTszMbFmxLsjgXw+Xt9OY4GK9cZc4foock5b2NcEFZi7xhHPPIJWnqnnO0nOdIUsK45UcbhK3STee7r6mdbYmiBikdyN/ZgDuWd42aUsUIGAlUklSHTdjThyLXD9iyEqVYrtkUDmKmShxwKsOE663uMixBi73UajTImc+QKvn/fOJgoN2CKAuGJzZV6gkRUoRxPMr0bSdcwz6qASsFoaYLV0gBVKPLh/iGcPjz7IsPrTASuvpukYVpagu5zA7ouMmAn+kmW1WCErKrw6vUBWUFOQNZ3phZroeqQmOR15BVR6YWoBeRSJNge7nIQDl9vpTFxLG7ichlMQ1IlNWuiwUePcbGfzzFi3am6xVi1QLQoMBz3lNDvDvtZFLBdCx2p1IOb2GXsHXLP+1p/CsBJgJeDFJlKyZYy3eYwXDrD6adHF6TLBrEnTLqmz6ufc8qwpsnG9e4KCyxl5mDMYiyGwRBsl0slbPG1m+N/uJ3i8PMVxUiLl+GPFWD5XM5jgnWcyqdl0F2DlNM/Wb+SdG2GSDr4B6wGc+gidb1DU9Z/kFFqaALtvCvoGljUN7az6H6Fh5YEnD+rUgR2THLB9y2uruxv7UUYfX+oxxuclqnsZ75yUzPbv8Oxyf1v/OYDVx0TXjZCzqZ/rgBWdnRkjPqRhVWdY1a/V4yT16/4YYLUNVt21zz4KWGmxuTtWZ1gZYJVg1RpicPAET3/xv2Dv6DFynq1KQEkAKUHXDmP1OLFfUWF5gBGwMmtSUXtrMBsprjLsZkDIJ8gn16iKsZI5jgIxQTYL0pWzZXy/SyAPJdsoG8CKD4WbgeMB/HtuArmslaUKVP936pA60XWPGK7RUSUYS7RSuiOZuLd4PX4mmY5zqybyVYjzSYHzaYlG3MW948c4PnqAtBVrdntSLJGFLXx7cYXfvzzBdblEg8Uwx/aYtBGpcho76nwqMfKA1QItzDGg6C0P3ZzXSl/jBmaLQswcsGhwAuQuhrixTHsODJjqajACBsZyagUhEgIpy4YAqzSOhbYSzGJX7mY0Utesl0boRSXuD3vYS9tYsYtd0ibWRHvJrmqlXcyqFc6zHKeTCd5MZ2JbUQSbSeCKQvFkV7EjK1tbUs45AGcjJRLE5tph8nErCLoOlWO0bRLzDbuK94vsMCZnZCY9/+xzuR5yLPCbb7/Fj69+xqJlGkQErGhJ3loCDw8O8cnDRxj2ehJYfvn2FN+8+Akvz04xmWcCjnhYJmjicX8fn91/iEdHhxLoPj19hTdvTkSnf/joKebFEr///gW+P7/ENAgxD83pg9oFClIwBy2S0ujKR1FrAVa9FtLVgg1SfPvd1/jqj99qj3zy+DE+f/QEu3GKZVnJzYxBnXResvFushleXd/g51GGiwVwmi2QSXidvUSDU209GYgjujABUeqKSVDe9iLXA4GetGOaL1zk6u5J5ssAZiURK9rUW7IiIDggTbslmjqTaO9jog4mRZedYx9d+3QuUAfKj6m59ya03rEKJfzMoi9YCbAi02rYbQvIImA1piOaklizq/aAlT/kCS5Kh4z7gqOFFJINAnSaEdIG8MunT9DlTV4scfXmBMim+MXj+3h0sItiRmC2QrPTw3le4e9fvMY3by4x4ThB0tGaXMympuXCr2na4EAoX1R4RpMYYBJTc4xNjkE4nZhNN8Ine7cBK98r1rG5Hp30nRFfbDn5zS0AUKMEVils0gnHetsAVjZ7by6B7OZ6x7MSMZPxyQ2C2QjdVYWDJMZhpy3AatBO8MnTR/8iwOp2cbAOze4L68Yt5M5nwJN13Dy70iY8WHDprHaB34ppK/o40iFqM8d1S7JzmmglNOuwRgSBDLKwaJZA1sRCrq8bi2T+nMSFVfTZGWkEQNMtjFwHdjsx2QYK7grGCsh6bPYM/6kMK6uPGpguVnh5M8P1IsDrcYETFpGtFJNygSlHtymcTJbiCniys4NPDw7wsN3FgKAb72mwwng6wQ+vXuGrn17g7GYkd1QK1f+Hv/hzuSt22LjgvSNjqJzg8vR7XJz8iBZPipJNHgrSpwKsPMOKgNV0OrGzg2fFHYBVu9N141K3O6+8H7676buOfK7e+lpFGG3KnYC0Tyx9Ysv7vQ1Y8d+zweWZ1ATLCFhdTSqcXAN/dxPi/5wP8SokYDXUqLEHrCInul46l8B3AKtGKUcmdSEIWFFfiMswL5CkERbTM8TZOf7iuIPfPBqiP7/C7PR7fPeP/xXHB33sD7vKb9pxAzu9FL02RdddIrmOccbeqWs7WS5l28Wvsbu6su/UEgqfpoFm8LeNRxlry+kHsvheBjh/e4G3p+fIabIRmHuXRq8agcbI9oY7ArLGN9S5IkDIMVlzEOLYdE7AiuMlZHFzP8lpmFpLDRzeG2J/fygtSz5LK2BqgJWvg9092L6OjwFSH/v7+r7Tz7qRJL7vTIAVCSEEsOn43BTTioBV2u4ipLNbu4OFa1aueL/WrHEWn4ygNgLmtfoIWJFl0gxstJIMYo3gM9flzytOeGc2Gxczeze7ET6C8xm1OBJ4NkI4r2wk0I3exlw7HTL6IxRY6f4zYLf43skGyEsxpHgetlLedxutJWtUzCoK9apZapwv5c9s9ARN5UlkaZG9s5jPkU+map5WaSTAis6DFGEvVszxDLDLy7nydZ3LThKAhj4E16Rj5Zo8ddF1jaY4QwUDuI1V6RlWlodXmE2n7nUNeKD+KMf4CTTo7F7HQ2OfyK1OroT82nIKsXF4XojdZXpj9hzsTDKGkYFV9qfbcw1xBQVYMScyIzYHWt4CrPjaHoDyouscvQeSsI1WnAicMYdKgjMUnV6gWBSYTsfrph73G/NO1l5kM9oes1HOKpsjyEsERYlqkmF2eY1sNMGC578DrKgrS8Dq7Poci0aFBw/v4fHxwb8iYLWJY+upyfX+3QBWjLVMNYpyhT/+9Aqzubn2ERxTWcB1RlA4STcaYGTwO7MMY8uykUUG1XgNKHk40bse82BspwnSVksjxxzvT9uJ8gXKgnAsmWOVjB10MM2yKXrdNp48fiimFd86nSZVizAPreVR9TzsrrPVf+9PAawEwFrqJSBqtopxMo/xouzg9zPqV/VwWiWYNxPVTKbluwGsbKjQ5RFa39bQUJ4iwMryW+7FDnK0x6f4JJwJsHpQvcFxuhBgtVrQUTIXu4rMPu5Hrv8Nw8qMxnQfXHyV/Mv64zYpgt8WQ9GRCjxgZSCUN9Gxpowx1y3mU4qFQK0fjfNAjrGbNoAVNfb+e4uufwyw4hnGfegZVryGOtDmr8vndh7Y0s9XBETjW4CVb7j5/KW+tv45gFWdvVaPdZYvcHrGjTo7hpXIP05mgYDVxxhWMn2oT5DURkBVx9WaQX8qYPWhmP1RwMqa/G4hrtE4o8YugxhoDdDbe4iHn/45Hjx9jmbSxiTLBJywEGf+ppujM97PbrMINcV59toMzPJdEOceJsCqwmI+xmI+ko5VY5mLMi8MSUKLNsu6mSvlnav/91KAFscI5DYlNNQKa69twb/jBvHURN/R9XaaRpO9LWrqDy4WwU2KTYsibDQyFvXG5AIKnhFxFyeXE/x4eoWqmeLJs1/g+P4jJbN0HpusAvzx7ALfX93gerEEjZ9ntGpih5rCmbJ4NqFujUgpYyXBmoe7CSOzmG9IaJDBqSkQLV8UuBqPlExYkexGokRv9QuJyZJpG5nGApSQcDRup9VGN2whbXJMjzRUK9D4c3TcoIZLq7nEYT/EEZNtOpFMxjp51U23skU6TqO8xOkswwkBq1mGCZ08CJJxoysRJFjiGWTGrDGKqxezNybFein6s9pRjdfME7e7xQZyLCs65xC0iuSuEmBvbx/7+/saa3z59g3OZiOxFDRySVcYim8TQGOyQl2p43uYFTnOri+1rnnAULeMq7fXiPC0s4PHO3s4PthDmkSYZ2PcjG90ACftLq5uZngznuGnmwne5CUmDDjssDZbZktLdxq7UkRYot2osB838bTfxoMBx/+oA1XiD99+gxcvfsLx4T188ewZjvpD9NIu8sqeaxjQrjc37Yi0jauqgR8ubvDT1QS//+lnBO0u4k4HM1L53SgJNdJImWCXLmBAEyXZ6md15AharcxaVqOC1B0TyExat8j02ufmoGPWubxnTGzVB6LGG3WamGAwEWSyTGePMMScgC710Qh8S//B2mSb48Z0cJgvcESNZwE/KTZPcwEW2mhGGJW2z/wIibFhHBOMI6kEGvjzFI/lyOxsin4U4cHuLvZaLfz7L55L34finldvz1DOxthpJzgY9pC2Igl2LpqRQIA//HyCH8/pbBNgSToy1wy746sV5gy6FOaNW2KZmiaDWU4Yv8r9v/aeYwEyQeVGuEUzcgCUyz88c3N9hq4BKzsX7Ozz6eGtYUuXxDhmk9P4qBe23PXLxdx0PPgaAq2oxWbC69SwipclkI0RzMaI8gxP94bYI5NmucDT+8c4PNhFr9vR+5DArZIPA8DqlsT2HjcBzAdibwttxFp7/xawDJCrXW6NfbW+OSI+eO0wF2lcQWEaPMvFxuFVYJcTxvcCwJuRK1cUug6lT/oYwDYqQk7w2otgS/PPxnj8x3ZS4RPWehfLNz2UnDvGgE8m1E2+I8hvB3FdC3mVVaWGwFUOTBDp82Q0xelojLwRIG8AMyYhLHCDEK3FAsNGE788foAvnzxBo5hj2GXRXeHF6Sn+8OJn/Hx6KmZMO47wv//VX+LeoI+dtIuQ5z8Lz2KM6dVrjC9eIVqWGtO3+Gk6Vvp02o/j8UhgmRi6TijdACiO3NPSmbpAt695Hatqbn8+cWQCpTOYY57OTYz3zt+3+r2rJ3ue/SmWsBN1ZkHEZs44b+D1NfDbUYS/Lvbww2qIRbOHVZSiaproerQwDaGyWRq9ZUsKSOO4AAAgAElEQVTDagkKyBLUJGBVoUHAikAGR3WaHDdnwD9DMj3Bnx/18ItBjGB0ih+/+q843m2r+UOwaq+fYtBpIY2MKcIi1QBry4/sqNiwFcW2cB8e+K4DV9vAaf2e6DXVPa8xrNzLe30sXk5J+/dppk+Cx7wfYr00Gnh8/4GcyEbXI30SCJGYNItqnvVkQdAFryplzBG2E7Q4ssZGWlDh4aN7YulaYeRGf9SYcvG/poNhAcIXRf7P22de/fr+lK/r60XnuZjIAeZ5gelsrhymSYF1MpnJboligVUsqKnj2GxzyIYxeKO/w3dk+lUlisK546kB59zP6BIYd4wByr25WKCsCgEUOjvXY2mBnPSkY8XfT9Z+YXbvvHo2zFLe7kkuAIm9Tea7Ce8vtcLCQCDheqTP6Vhx/I/MJMZlacFSnL3GrOJZIaCKDGcBwzTnWMk9WnwTMmKmMzkq0wGQz7TZb2NF8CtuYsH8nELsMt6pMBrfIKdjtWfJFKXAsw5BP7Kx6RzNvVUWyOaztd4Qf15N71ZLzWVeG89Lvh/m7fz5nA1n16zyDKuUgtx0o3R6g7YfuE8IFppLNfNeAel65saQkN4aTYgIprqcn005G/c2/Uvp+LhY2ggY1zM35udCuZaj5dQeRuBPLbQWWIgbYCVHcTLiEMq4KeGEgsZOIV0vYwDxtW1cVLkV2WPSP3OaZkuCPsz7KZifYck1wBFL6pSNJshGY416kqnJWiWgyUaV4/XZiYCMZ58+xoMj5q0mLi7zITdR4qdQHHy9tZVsb6qmW0s8uFExB2hsdqWPv8akU8UnNQvqFK1wdjHG+dkVJpOpxtepYctRfoLeSdpG2u7oubBRwVyMz11fZ5nqtuvrS7kGJnT5duOhZAIayy5At90RgEmGFcOq2FkrMmPCtZkUnz2Br2w21Xjz0b0DDIcD5Z9k7Nk4x+bM9Xx3yxF8LnL3aeNr0/edRQQttKYYTyRtEeCmDPCaI4FVD38o+nhRtHFaxsgaLQRaI54pL3TEkC6NnvL8NHMTrhfu7QZrcP7yOBWDqnH9Bvcwxp/3KjxPZvgsneIwsdyaYFUS07SggSUBwXWD1Uak+axV03Oawmk9W05nAPvtOFRvoFhu50dLfY7nc0TPJNqAOsbM9A2rem5lv8viPWsONiTrMdDYlpuc764mzvsaOnf9rM/f6s9RzUoB5qZh7M3c6nlI/T1vSC5+LNL9rZM9sJrHcAufx/hYvq3htL2ONFbu8uYNDuKcymv5E/9dfZzR/tvirTWK7PlJcoHnTMxGiTk3qlEg0X3XcPAj9GxkkEldA6z86/j3b2OTNkLtAUvvBs3JJmGfW802/2+1s+rjbfzvj2lYfQiwWvHwbw3Q2bmPB89+jftPnyPq9GQHzIC9Aaw8w8orHbMIZejjlmcXxpgmdXnigOgfKdLlTGAVRwNRESShUw2LGRPWu/0gnPOGs8M2yp65CPI6iIZaYOSNMqtt/gwpiHx4fDB+geimOjTXo5AeLbUHYA5RDEa2WdlB5gx9sNbt4oFMe/FJAVxmZE71sX/vMdrdHQXdvNHEWV7i6zdv8d3ZOcY8d6KWgByxvti9J42em5CvrRE+Q88rx4Fhumn246VsWTlzzWBNwOpmMjINn7UQrn2pQSQVPDZnb7oNBBoCpEGEYau9Bqw6AmgITtDNrBLDivpPTIKGvQT7vQDt5lKCxkxgRMXm7DsfBQLs7B7iZl7g9WSK15MJ3s5tJJDYBwGMhWOkKCVw3Td7V76AprOHLwndWNM7gJX7+3UOa5pdBK2YXFF4mK9f5GQDRUp+GAQvRyOku0MBVmaNa26Mlm+ZjbEOk2YDhTo6BEsiOeAR1DvuDHDcTHGv3cFOj4GRbAWyAGZK1MkuKxYNseZejKf44WqEN3mBvGG0aF6lWe02pNNFtmFrVUnc+mGHr5/i+aNjNBYlXvz0Iy7Pz3C4t6txxX7EUc0U1dLQfY3KNpaYlRR4b0p4/bpq4Lu3l/jdH39AyfGCVoIZtXoaHEddifbPTpvGqRwYal19M05gksV7TxCIhxjXN4EYFpqyBGYHNKbboxMfpqObHAyhABhQw86xpag1t2qGOKfGCZ890fslx/wIyDmAwnX9LQja/D0p+9RZ4gqUPwrfq7TSeabQ1KAh50Um+nxeGk9j0SEQy1hdXLsClglwz2cYxBHuDwbYCZv4d589Q1/6dcDo+gblPEOnFYk9xO4anyMB5NdXI7x4e6nxq7DdQ6vdFouQSf94nuFslmG8WGlPSy+M3fPIOZhKw8QKEQPuzT2VAVfFrcvu1toDNfDOAzcWqOgqU0sFbwFW7wOrHD/LosKtpIJ3pqrmYgbqow5YLSnqXyJc5GjQrXI2RlxkeDQcYJ9MmuUCj4/u4f4RxZY7xoRygJWx3Qyk2CQH9YTPXQ3XjctzfCP8dtLgu5rvdu4skSagbWM07gLcqJTdaBO13YzredFqewY63Tfx37MYXIfS7raNi+hcqonbG/Blz3Ez6nk3Q8o3QO5OeFaII8fQdUmWxl5qIMT7ABj7Ps+lhQwtLug2GyQoojbejKd4dUlgtcK4WiBj/OC5RXBoXqCDBj6/dx9fPnqEw3aCRDMVK7Ezv399gq9/+F5jkgSy/sNf/hq7aarzrkm2HvfZMhNgdXP2Cqv5BKHEad3e03go96CJZ7MAJWvWA1Y+OfKAFYu0bcCqnvj5ZO8uwMqLrnuAq57c1Lt5fD0mTvxe3fWHRRHfuAesfjeK8dflHn5YDlEGPaziBIvALHvjhXFFy6blK2xOSd1AS4hriaP7BKwI9vLfGMMKBbWtlgijFRrZJcLJCT4dRPi000Q4OsHo1de4v0OQKhZgdTBIsdNNpNVngJXZR3jQagPO2pr3+kv1fVP/2iep24muvev6SKADlD0s7JoazDiYe7BTTqFnafK52MgmBjUnCViNb0YYX48w56gYdeek58R46MbKmF+0E7T7XaTdDqRR2aR5Lgs1Aw0sz3LvTMWw09pbv/mNmK9vUtXB4ruu8WPf88CvFd6micnT2QCr3IFULBRNdJ2AFccBDbAK0UgSxRhxn9wIn3cJ5NmUZRMDHcQWClWUt+K2uQTSfZDgEAG9IkNe5AINvJYW87LhcFcOgXSSY/wl0MSCvaJ22wIYBAkRaelJkflEIIimPs0kwipqYkUtUZdZm0MtJ74rA77IZGecdgZE1KySyLpb1iKcuYqCo4Bk0dENmWwuCrcTMGD+QGpg0EmwSiIsoqZAMiZR8lxZlRhPR5hlMz0yFT1Lmgu0pHtGwMqc9bhV6Oi2Aaz0bJwGHcEq1hN1wEoGNzMyOK2Q4vVxEiBpRdLT2wBWlouaMD7dwCMTAZdLnxWJMhAgAE7dWoHtluNbYbxhOjIHVEGsYorNqpkTijf9Jb6mPl0kUi7scikCVnSD5PuWmRLNLZoEWxKxYE3Pj+AS3cPnKha1dnh2sRHMqQeOfFIDTTeXxebCRPBJEqDZT7GQAVAxmWLOz+lM70TXFRKwmuPk7YmezyefPsbDh4dopwQMmdMZW56P3BeXHwOs/Dnif24tir+RPnaNqjpgRfkIAnHA69fnmEznymE7nS7aKZtfbGK4otmxV5iv87zPKCkym+mT2rOj0bVG/Qg0KV47lj+fv6RN5HZLcIqFtbGsjbkXKHelDinXP8kP/DuOte/t0jmxo3ui9ORWk8A11XwN8h7mpz93PtQw4M+YwyR/FWswcwC8Lpt4mUd4seiuAau3ZYwiSNa6vwacMhE2sNfDo8orVc7QZXKhCRaBtQSsCE6P3+I+xvjLXonP0xkexyMctCqw3ubkUhJTr7Nh+mmE6wn6Ok2/DwFWeg/rRpufEPBppTUeVZW5hM+DEr7m9iAT/4Wazw6w8jX35n6+C1j5/Vlv2Pic4F8KWNXBrw2gZvkt/84DRnVsoJ6zCehx4NY2EKM6wI/k3wFY+X/3oRj2McCKr1Eft9SaW2t+2V73oJKdwYUwDGE3zrnxQ4CVQHY3on17DWxAvX9bgFXcQzI4wvHjL/Hg2RdI+zvIOPfI7jxRb7NrcgwZA6ysyW1BitPuG8DKdTI0skTwYIFGNRdgReF1AlbJGrCyQ9wWjSV1skZlEKoBVvzaACpzFOSHAViWvPJrBkp2hb0uhhJBhwraxrEO8F2AlVw6xLAy1FsW3qRgUgeoAuZ0/g1SLKIukv4h2sMjFKsmCoqmtDt4nc3xzekbfPvmLUakTzIxEQBgQELMThkXGIkizn1N88Xq2lC01lxRyIrggUN0nGMq7NZRUFqjfq5QlnOTQWuOYG4jAXLTajaRhjEGUYLdpKNPOg/GTlOCIpoU75zOMzGIuKDvH+7gsB8hn1zh5uJcBz47Gfxggkth0eHOAa5mc7waTwRYnTMpcWj7ijoxWhtWtdo4givb10KK1iGywGiF45oN68UcHdtAP2N17Bqw4rOgdgNBkbIoBRAF3mpbHWaj2HpGkXUVNtbh0jqJ2a2LxAZK0USrCvBw9xBfPnyK/UaEHhkzFCykmkVziVk2lTNJM2I3uY8iTPFqNsfvT97gj5dXcplTAuwuRONyTqyYLlNtLHEQN3GQxvjN888QVSVGl5dYFjmOdncFpgRkGohJ1MBsNlWB2OokoHn0jHPwUQvTIMIfCVh9973phlFDi4laMwIb5bI0X1Gnh4LKBJkMEDI76FxU/m6v7UQnjdFh46MNsZqsRDN6MB3E6FoYN1YqgDsEThsQe4mF8sHBIRaNJr766SXeTjM0un05H0o3yZ0EisEuETAxSe7nEs2GwdkEwggoCrRVvKZdTEtJh7EtTSCbSS3fLDUlJDbqEpRwtUC6rHDU6+C41wPVRz7fH2KYpnpW0lGg7h4THYLABLqaTUzmOc5vJriZZghabfR3dtBKE+mb8D2fjcZ4cXmFl9cjXMwLgYPUQyKLQEmng5c9S9AOdhsJ1A11gItd+21wRolvDYu6/bUVereLNvvhNQ/BfyEdsk0CYV9x/DazhNJRhJnUcPytwbFAiiAXczGsmvMpwnyGB/2eRgIJWD042MeTR/fXgBU7wT7Rt+4Tk8QNmHRXcbkGrNYMMC8ov05R1uvDf6f+J3/npvvpygTX5TaBXz9eI6TeinSXgNqYpndhNIDLxm/snopWLyTN9ctrTou+0CVouQEa3wWtPGB1N8NqpXEQ36HjzxjT5LYI513X7fcM1+A4L3E+LVBEKYLOAFfzEi8vLnE1n+OqyEEOHZmNXHNVliOuVni8t4/Pj47wy6N7WNLpMwDavS4upzP84x++wmg8xsOjQzw7OkCHsdG5dfKsCBslplcncglcTG/uBKw8w4ouogSsxIpy8ZZrhLFY+iFNM/LYBub8/aqPBnEtMbnyeopeu9L/W1/gKg440wI/RlrXxfI0dxXAQRPjOZ0WG/jtTYT/u9zDj8shiqAn7ToV5GQLLthgqANWPPNtfazXiUQJnY6VDiBX+edzFe9BOQbGp9hvFjhulmjP3qJ58xKPdlI1f7otA6x2ewnSKEBC10UHGLCQ9fHNDXu4fb7ZL/WE3a8ZL+B61xqybeIlHzaA8voEoobVgmevaVJtNLX8dRvwXs4LTMdTOZJJG6lgc8fYBzbqRHfdEAkLy4EBVtSA496n8Loxvq0QsWdp4JH+vEWx/O8AWPkzQfHCOZUhkOA6AStqwDE2BE3PsGqhJcCKAshkKEfvAFaKk2xmrhaYTkcGaLjiZg1YxanilO2JAlk+E6OGXWdes4p2BBgOdgRqt6LEAOo8RzbL9GejXGKvPUCzXCEoKjQoESDh9VBOgUEcbsx0HLjJtUrQSNokzlZe5w2ZyTLVMcadrSWTuqB7sNx6meMWlOkoUFAHa5EzwGOpWf0YFQ0cODJM0MMIZwJmJtMRpvPZ2oCBsbuTtNFt98SuImDF3yfGVOGAGgeM+nFA7lUxvR3Dyt5/gbLI1iNzXIscQ27FZOjwvDExZCMgGKAYsFkoYIC5k3flJZOrUM5GxgtrAQ+eCookmOqbCJ5hpaYvx9Smiu8mus5i2/SarKFhAspq9tIMqTTASuORjmHVjsi2a4lVpHyMdcZqpQYp3bgJCloj1ZjrZPdznJLmB2QQ51kuQIvjmfxkHhZQxDzLxYK7ubw0oIbNpCbZWzlO3r5GMw7wyWdPxHD0DCsPWKkR5MYxbfttN4zc3ryVZFgDxdwX32WCam/XGFamVwW8fvVWf/LZdjs9/ckcnUAOf97HT74fFtM0dGAzhQwrz0jkuF+307aayzUICFKxpuF615/UzZMumLEYFWejUM1qOuKa2zaXcax8hjWUdMNcXu4yh/UxunaEXucL74/S7/+blWoqgTkV6zAyUpu4XoT4OY9B7aqv8h5elh2cC7AiG5GunXZC6rl451Kx5U0z1iB3G6mtRB7ghXUUm+LJOR42JvirfoHPkxketsbYjZnvkUlMkXmzJfBng5g2QYB8i2HFZ6HGmiQn3mXCbFg3ninvGFaeKezi88cAqzrg5GOD111iw5ckhDWg7MaXLb928houftTjSP3ru5pct2PObX1SH2M9YMVz+i6GlX8Njxlsg1UWvJ0gfY0R5rGL+u/50MpiXBbucSeDyvbPPxWwIjmBz0X7yeVb72NY8dzypnP1+1YH2/5NAVYceQvb+zh8+As8/OSX6OzsS8CW7AwVLN46SzQCx7B6L2DlGD8OsGoSAFgWAquK2TVWZWaAlYpJBiKb+d9Q4WwTi7ngFq91/llIEZAyOqONCFpB5QErBjoPWFnC4OwendvRXYDVuhjhonVCpASPdEDyYZdL6VgVaGER9ZAMjxH1D3A1LXE9naOMW7hYLfGCmkPX15guyMKwJFXd7NUKSdqScF1AS+kGC2n+PcVyC407UQvKDg4yAWjNanPXnNNmEqQD0Tk06mAhc80V/kqAnSNNGkXoxSn2ky722j3sUKfBudjw0OaoWbYocD0e4er6SrPhTx8e4WiYYHz5BlcXFzq8OI6ogqCskKYddLu7uJxmeDUaCbC6WpQonCYAAzQdqaxDufkwaMQYVwQlPWDlMnRXoOpJb7pZnlpY63wohDo2r70GtQEM5KSwaCtOkWeFMZyYVDCNaNj9khuJs2aXayLIJIuQLgO0V008v/8Ev3n+S8TTDB2ulSIz7Z8QmGUTjRwmaRdVI0LQGeI0L/HbFy/x9ZtzZHzGLgFlYNW4mNw0GVMWCKuF3OoGYQOfHx+iRZp6tcBup4MHe7sChBbZVEwjdpeoKabRVQpKxi3MmxEuygqn0wzfk7338rWxfsIYFTU0wgR5aYxDCprHZC1pHHKFTtxEu0VaMbuwTAZNLJQd4gVH7ADMqxWoIGevaQyrmAmVdHJWGKYxjnb6uDfsS9iZelY0GiAb6v/9hz/gx/MrLNpdAZdMaC0n8jR6lyw7sVoyxwQEEmRl0k99IUfFNsDKCl92lHxy4p0zBK4pkawEyhFE229FeHawh4eDPtpVgU41x4AjbklXrD+KgfJ1+FSYsKgDQe0cdgSp48FOL7UVqA1SFIiSFFdZLlH9796ea7yXTCuORtNUgIxEWVrzf45GZNRonhHGIlDBW9sCG3zKvrnR9/PFqStedfbV944Hqzag1bqYdwlCvQhU57WkaLj7jXIjciOBYlgt0OAayCaIikzC60fdtgC/uKpwOBzg02eP0e91ndOLiWF6htU2YLXRE7G9rqBcZznxezXSE3/Ggu06M35P7Pb9bP+n/zHX7eaYuBvx8CwrCc3XWVZ6AE7g2N5dbRRgoxvEsRAlQw7GUofJDwbUzrF6N06MlBprqj4SaBoD3n3QaNtei6sec7Y7tXbvGmhGEa4mGd7cTJEHMdLdA2SrACeXV7iYZbguCkw5sqpztindO47/7qYdHHe7+HR/B9nlhfb8p599Kl2er77+g5gLv/j0mXT1NFRQEqGmpl6IKKgwuXwtl8CgnN0CrPxIIGMQi76bm2vTinGAle/mecBKa9trNd2RcG46mdS9uA1YyUFqK3bUQRt+7buD7wesAoyzlQCrv7vZMKw0EhinKGnlyrNNDKsGSo4IinknyyrLaTSybwxdMa24h9z3oyBCKWHgFcJVjuXkDEl+jZ1lhm52jt70BI93Euz2E/TTJg6HKfb7KdKoIcDKWH6W3Loy0WlQuj2k9vymKNjuKH8MsFIR6QDcTVHm95uNXPA8lWudmNgGVvmxX7IiFsVCAAY/S4H+ZL/zLIGNFjCOcl23YuUHZDaQtWxnkekOboPu2+eCXe2/LmDlBc7tjDWARrHDM6wyAlYUf07UYCIDIuC4UtJGFG8AK51QPM/dfdoGrLyGlRhWEY0JyN5NBAJyv7PwJiubYA2BBd4OjguSXUcWEhk1FOYmILNhR7ETSofiNmLGJb6JghMJJpNBhlVAxpMz07H6yNj5vutuDnaWP6rx6fSa/HqydN0MBMgmXFG7khpJMtdZYSFr5VCugEvqN5LNxdSb+TkZltQXrAjGZWp+SXqAZyEaSGNqC7EZxjXuG84Ladf4hjLfM98b35cHqSVFopF7uhqyWCVIbDo5fGX9LMe9+OlGkH3TxwNW1BBTvr5insxVYIAVR854b2JpYEUWW12+bI0wN+bkHAnJpq8W2RqwUr9c9Y7LZZhXOcBKrn8VRdRt+oSAFe9DrGcbI2hyHMw1UxyriO9pOiGD1emHEaziGtTZIxo85nQGpB4OdX8IjBNkIVDhdMpurq+UQwv4CggK5nhzdoIwDvDZ509x/8EBktRGAglYUZNIDHs3gvgxwGrduPFjsYqPBthZjHcNH6XfXBcs8K2hTXDv4vxG98s/X2oSZQRuSSqQJhvHOE25rSioMTxXbi3Aclmh0+tIn6rTbqvZOKMhVJEb255Aq+QqLJ4LsBLT1hqRBKyoAdnpkdnV1rqRY7wbxdbPOQ2rd86ndZ3hG1zvSU0+8G3xctkg5D2ruGZCVKsQV4sQL4oYPy56+H3WxqtFF1cV2b6JYwM6QF+jJw2B6iIsSNcZ4FQMR8q5t6dlhYxN6qit+jCdXuBRY4zf9HJ8nk7xqDPHICws15VmrmiQIh/IcVPGCMbk5hnpRwINsDL9PQ8OvQv+bPRG10wlR5XwcZp5wIdGAn2euLmN1qRVTsXR7SwXmFxvePn6fbuB5V/jnwNYbedvfA1jId4GrOqNSf6MB4vq92YNprk3ZIxad03uWnzesw2ebS8n//v9WalY5h1FHYZR/+/bf2973Tst8++kCaqGIlmoJiT/IYaVB6z8+/XPq86M/zcEWDGAd4F4gN3jz/Dw0y8xPDzGSqiu2ZGLRaKhfNduNGrEexhWNcBKBWoFhtx8eoP5+BJYZGgFpD3zALNAxZEdP29uSCO7IT4AGpLuASvPsBLrwQFWShgcw8pbZXORGJK9GXV4H2BFYEada5f0sC6SoC+pnix+oxTjfIUZUiS7D9Ds38Orywm+f/0Gl3mBMd3OVitM2EFwSRkDVEIXJ3eAspPLDlfSpM4FGUyct88wLwvpk8j9jfeLI1SkM8s5i4dziTm7OYFL/1wnU4W/qwwZrDme0Y1b2GvT7a+PvbRr7CpqoPAQDOl2WGGcTXF5fYnrm2ukrQRP7h9ivxuhmN5gNp0YzTZqqvvBpGLQG6IVd3E5ngmwejOb4oaHoQKQteCMR7PVPV4HA3coOCq7A+fXya3ZqxoQZS6UdTkg+z6DlijVfhyEtZespNl5iRG6ESAKr+tzzbWygjaKQ0vQFhXSZoROI0RSNfBo9xC/evIJhtTFarfNCKAwPYOLy3NMpzN0e0Ps7h+jkfZxMi/w259+xjdnF5iTgRPRHcvGAJUskzfEgpJjF2WBeFWi0wQGcYB0tcROEuPJ4QGeHh6iy85hNtUoFzvYs3wuFtD1LMNosZSw+1W5xM+XVxgvSpyNRhpho2CsAEKEyMsV0laKZplLhJyrqtNs4rDfw/39HfRoc0u9BSUPhTSoykaAUbnA2WSKs9lMACsF5JkYJlyfBCyXC+x1Enz28Aif3L+HZmWORO3uALMF8F++/h7fvjnHqBFhxLGGmKL3lvB73QcDou2znXKW2ro/TMQI3FqKa8zAiiw9ghoOsFKi70YCCUAJzJJDUoB+3MSDXhtfPLyPJzsDJGWOanQurZ4gop6NBR+uHGplEdzl2mH3WbPaa/ouY/rCtETCGGUzwrgR4ps35/jb73/CGTvzdD9z55BTA3Pr1s5DdootoHqG0CYlujUauAZ2PEhVC908+24BVuuQ7PtY9jvcNb3DWNC4gZlXrJNLMpYEWjnh9SrHajpGiw5eszH2Eo5T9tFaLrHTaePzT59i0O85NpU1DyRcu+7QbhhWHrCqF9U8p+ofCuy1rq4BDXVQ7ja4zRizZkC5wlcAoPs3Nm3qxHIde8MAB1cky8pR4d4VxG5G0ZmEKNg6/QrPdmGi5F1XyRDYAIzvMqx8oratTWABnSNIvF9uzMQBW3WG1TrR23IoUsLE2jCKcTGe4NXFDWYE03cOScvF9WyGa54JOT9L3FAUuGGFGqm/dIHlOdLjETqbYLfbwW/+8i+xf3iAP373LW6uLvH82WO0gxVahtqiyo2Nyb705PIE129+QkIHPIqNO/Yrk0mCVgSs+DVZIxJ8p7GEi8UGykUCk9lA8IBVHWzaTvw8+OkTKL7GnwJYefDPN5d8k8prYfE9TuamYfW7cUsMKxsJ7L4fsHIaVjaKZAwsmaFI45H7h6xxU9HlCHmZzVUkxcyB5jdozC7RLsYYzC/RH7/Es50W9gYJhu0QRzsd7PVaaLcY//lwHAPTxzchD5shWBarnoRUv39+T9UT7btqJwJJ27pY6/0mPVAWs16rxQo/r3knBok6rIaqa1zKtADW78kXF8Ilyb5x47jSw1xVYpcYQ82dQV5P785C718ZsHJannVG0a2RwCyXQyABq2aUrgErjgNylI3ne5CQEe/HzQzYE55AkXmxarK16MhTZ9YAACAASURBVDr/jkAVASu6BOrs0nZ0+kZ0IHWjX4xjURCi3+5TRctAI7qIsbAUlYd331zoqDtKOMuzn1QAxXxvsdxr1aF0Zh8a+/afzHeMgipAf+0E7HvLS2P1EBhhnltSToD7VdI5HDkMUHWayJtszNIIyIHPAnesGcFJCzavS53z9oxtCiFS/sW1Y2NktrbERnPjNv59etBKgJozflERJn1N16TQNrExeynJulE+6dX5eCLaF+Ou46CsAlyNplbws2mpUV5rGpjdu+XTzOfZCBb44aQjzOfYdGSlTkkQzQFWRhYWVd0Yx64BWslNkD/PpqhzXl6RNcXxWM+cMcBH8aEsUc7negYtmkaRuVVQ15dC66WaDxwJ5AUS6CzJhnbq3cxbeD5Sl4lAjc7hVSXg8PzijbRuP3/+DPcf7Auw4t95wMozrOzssDz69seGYfUxwMpyDquj/DSKlq/kJYCMDWONZ1pxz/fMeozXz9dmQ9ZyAnOhJmglIW+BX4FMgah7RYCRQNV0PJGumX4nc37X4Of7NydOJ4HB2orriUYiqY2bhi5fE6jqfqdxH+4A1P9EwOpDgAN3iAn9G8OqgVgEh8tFiB/zCD9WPfzDNMXpcoCbpQFWXINsHuuRuL0ZkBhCyZKyQLfVwr3dIXZ7be3pH16dYEKpimYqTdJ0eo7HAqzm+KQ1waNeiW4z1yglaxGSQahfRYaVQD2OFJLJtAas4jXpQ9pvmmyos5Dqes93AFbrsUFrEMjpz+XomybfZiRwndHWmPrr34cG8nlRY/5udLN8k3C7geMBFf+674Jsm9eo/8yfClgpPNeucZth7//O7xtrPNpHvbHpAZ/thtx2WPwYYOWBNZ27rmm6AbCsaeSlk/gzkmzg+RxFBoT/zwRYiU4StlE1u+jvP8WT57/G3v1HCKgNJeR1w4BZ8+NrI4FWKJmTiA392KcdkSZoHDcquQQSsFoVU8SyfuaBwg6eDOuVCPHDxMduM6z4wP1IoBdd56HoAQyzJqcgpNF36+KswrFrSvrbI4HsdtlECQEryfia5g9BIzq/cCM2ImRVhCzoINp9gGBwhJfXU/zhp1c4GU0wIVumFaMkPZWLl3ofpEyHoXVY1eGiTECMXtJGp2UJ3iyfYprPMCH4pqKLBzzvntkoM0gRzMuKuTVjPG7oBMYFD7hijh2eYdLGYX+Iw84Aw1Yq4XGepBwFRBRgXGQ4u7nUOCDnx6ldcbTbx27SRGPBGfSFqOhMjijKziSn1x2iFbUFWL0ej3A+zzDhBiHdncHXjXVJRFBgE0EjR3f1HRoKfnrAyteVbtey4yiTSZ9C1zSCfKCts+Y85Z20b34y9xBgxQzTRLRMatRZamtVEoF0aDoBxDYBmnKJXpjg4XAXn+zv48HOroTBs/lENvcnb04kQNvr7+DPfv1XyJYhXowm+Or1KX7i2AT3TTM2V6AG6c98FmQ1US/ENC3IaRM4uyqRoMJ+kuDTe4f45N4hdpIWIgbfqkRW5Jpjn+Qlvn15gm9enmKMJoooEbsi6rYxX+To9kwYm3pP7CpOZoUAK47Jtemuw2ZpEODx3g4+u3+M3XYLDbqqOa04dpaRJLguK3x/dqbPi9kcs6KSnkIvjNCPQlCCdthq4sm9XTw+2ke0WkhHgQLpeSPGt2+v8fWbC7yc5Rhxf0h7ayNaa7k4E0CCihwr5WNhUUxNO+6FhhI3AQYsGKSFxXtBKM7AYhUNTqOCbE/uoThooNsEHvbb+NWjB3i6MxBrqJGzg8kOsQlemjW1uQex6C54NgiIpSQ+63br0IkxQa2w+QKNpIO83cU3by/xn7/+Dm+mc40TFUy6nAuXAXBWZEhnQF1lE6Vdi1jd4hmsh2MdE8mJ0tfsVAWss9v0TnF3m2m0Aaw8hWkDIi051lFnWAn8K9WxY4ITshs8GyOtCmA6xk4U4D6Zcyug14rxxfNPBViZXtXdgJUlDc55aYuizedW/9gE6NuUbhfSbyXPHuC0Y4EJ6hr63mhMqVLeAFa6qzp4XOdXI9Ee6a53x62LSd0Pn7CaQxQflwNMPbOllqTUE5Z6wlMHYOoMKwEG7nH4hKWe8PiRNg94+YRLryH2RICraYaX59cYFUukg11E7Z7G8gkoX0wzXOUFrosF5tS7E0uDqrfUl1sippNS2BBQ/avnz2Xq8PNPP+DtySsc7+/gwd4QXbrEclyhsOKosciRXZ9idPYSrVWGYMVCzPYF75WN0LhRGrksvn8kkGdfHbDyxWq9a+tjNa/dO/x6wOp9iacvdj3492HACji5CfDbUXwLsEKrjYKSBdsMq23AilofqscNsGIRCzGzKoTLhtxSbbRqicZihsZ8hGh2jUF+ieHNC3y228L+IMWw3cTxbgf7fY4EUh/Kut3W4auVTWvAiqMbBiD4693++sMJL4EKLyrsC7N612cjpOy1uvxzFRDF84/udA4QFlTgOsQbEV5vtGCLXOC9nNiMSkkdJw+iWOT3rqaWwN8u+P7HAFbMojgePmX3PkoQcXyPDCu6+0YthGRISWu0gYCsZgeCeIYVKzg2rtbghBsJNKfqlsAqAt0CJhxwJ9YNmyPSaeQYfYgQTSTNFlblEst8gWVhDpRq2DjGCvM6OTszF1oszTGOv486r9RATWIJoK8ZppvDxkb2CA454E7sUeV91l/mJ5nlBKsWZFbx3HAuWCHlPuImiqRBnzzlrszdPFDEtc+YZ9qNmzagzjjfcOL5ydHRtWCz0eHrwOs24G+NHichQf1NiUrw7HfsWOYGa5DFYoiJzjsQSWCVMW/LZQNvLm4QpW0xAb24upyq2fClxEUcSWYjDg20kkWOphlcqzWwhpgBVgQUXZGusThjMDAxsedMi3gDrJjUa28uqQ/K322AlbJZfX+FZWmyDxHjDcHKfIF8kiEfZ8ip+8TJC/fzfH2y07SO2Fx0I4UEsvhJmQoPoF5cvEWSxnj+/Bke3AFY8Rz3DCt/T26nGBvAylXajp28OS82sh12rig2CMCzxqRYxVQ6ce54BNgIVMn9zwnhcy1JYoT3rnKfArIcIOnMnRIy5OkGLRF+G5Fcy8XobHIMaW/cpKkZ09eTbpsbxff3Xb9fJADuY2+qUmtLuWaWntW/YCSwDlgFZFitIsnFXFbRGrD67aiFtxhigg6qgBpuxqAhM0y5Jfco7ykBptUSh8OemeEMu4oZf/Pbv1deQH1LTlO0Zxd4Eozxm26GZ/EY97slkkYmZp6cyjmdQy29RWmsN42q1hlWtwErjuV6AEljzDWNqg3z1+LTdhNKpAFOfXwEsKrHtk0uZnX++wArnUNe1sfFR7+G6zHlTwWs/Hv372XD/DaG/DZLbDsOb+KibzzXlVdddltrStYZSu+k97Vv8J5/aCSQP/qhkUC/131jT8w5meLQWfvjgBUb+fUJgfp1GwNt8xz8f///JrruAasCKXq7j/H481/j3uOnCFOKQdsohxcgXEdBB5Q0Vo7ufkt0fQNYcWFSuLkOWC1zAlZkWDFgewr+hwErY1AVCliy53RIPW8sNyQ/s2xmOj3OlYSL06js5irxPg0rJv4EPGRrSbFElgMBC1kCVkxYGEQaWEZdzBodZHEfWbKDt1mFl1djXBclpqSFRiEKgQlkkKyQNAKk8jRh8kLNkACdOMVOr49BylntCqPpDUbZGDkTI46xyULZQAwGWnMiWSEncMWgLTt2K9RYsPninwKUKXWrOl3c6+/gXneADmmgFObka9AxImrg7fgKr96cYDan5kRDopk7aUuAFXk7YtQxolPYkSBauUQ76SBtdXE9yXAyHuOyyDEjKu86A+yyCNR0DCmBVR602gas3CatHzDqt9Elz09ouFx7rfehhMhsovUwZePtrLzZ0VGGYEwX0YcJ+ElY2D4NUKDwoLGAFEA5675goRdgv5XiaW+IpweHEgfnvWc+dH5+htFojJ3hPg4PHuB8PMf3Z1f48foGVxTKjKiHEcr6uRGRis3nTr8YCt0FSpZY8IRc60GFqCowCAI8GPTwZHcXx4M+OnT/YQeO67rVRhnE+P70HL/74WcBJlXSkQAqWWPFYo5eJ7Yikuu0WuLqZip2Fh9ZGnLMcYUuGni6O8Tz+8fYa8VYUSg1n2sMIWQHqtfD9XKFb2QS8BYXU2qzEPQKsN/u4MEOHeRitBsLdKIlhu0IEcFo2s/TbSpu43zRxO9evcVXby8w05rnPSNoYJ1PPhKbu2biRQeQSiKQZEgxeePvYtK+LEy4v9lObeyV68/pFZjzmrnREICSexD1tLDEg26CXz9+gKfDAaKSjE2zsl7Q+W/Fe2P0AHaabLR2bkmnXAltdFQi7gKmQ5TzEosgxjRK8NXpOf7mux9xSS2RTh8Z9dKci58SNpkKGGDFrvkGsLo9B+fXq2cJKUhqP9weCSSg/F7AqgYM+QAtXMaBClblEvSXipztLiWGjq1WA6yq6Qhtjm5ObjAIgIc7Q7mCcjT1V798juGgb3qFjmrP++kT3s0MvweCa7o0nuW0tbdtj78Lw1nVXvs+zzX31s1Z1MYrdSkuOeW4sWBCPj+uF41Fu59lfURAxRc4fiywDp6Lde+SLaeNJ/UxFncC/J1Y8x3jgCrQXaf4Q4CVL1Lqwd1rD/C++u/XgSyN9bBIYVOiWuI140lWIEx7Aqw0lo8GzsZTTFfAzWKFcbHAdM5CjCPmpmdIJ1qKq6erCvu9Hu7t7OKKe/vNCYZpC88f38fB0BxJGe8IWq2oM3Nzhuz6BMH8Ek2OukmLwzrpdYaVkdpsNI8Arzc88aLrnongwYk6tbx+1ktToQZY8Z54pnT93tZBDr/uxZZ2z4HJEvMB6xxS7ybCZA68vm7g7yi6XuzLJbB0I4EfBawktL5CuLAGT9VwgFVQGuuTAANxBo7JMZdAiWAxQzC7QW92hv3RC3y+0zKx9U6Io922MazoZ8Pmti+Y7gKsyKQ2McL3AlYfSnZ1ojiG4nos0K1xw8jIOjHWOv9bYzY8qtUrkCgNSjKCZSBxe6TB63NYoWJ6RuvClTtOwta+sSBOhzubfKf5XUbpGrW7xfqo8xs/drVbZfd7GFZrwGqWI2ylAqwIXLHp0mjGGgekax/NcQhYSeWLguscm2SOKcLZwuIXGQsCrKzQbjZjaTZRR8n2vbsvZDism4lsypgMQTGZYzmvBFasiqVG4qMGwZOmOUgndGMMncYcc5CF2EwF10bYQNhJ1HCs57BGzjCdPMHe1mg3LZ0aWEU2M0ETMnm4fvl+CVTROVCGLSEwjykPQEMec6PmOIkMfeTESY1Vvj7PqYUaS/wQ68WfoZrC8KwGA6x8seanILRO1y7XxmIT64ojbvlEzSPdf/Gu+adz6NSIJ/Mp53DtQSvvVLdqYJSVYp5LeIBAFTXbvP4Nnc4jMqA4JkadV9OtMudYgmV23nnAyphDLk7zaTrmiQA7xsRlgUVFOZKFs8TmvaIDpAnP+/E7r23J8c6UkgsECvMS5ThDMZ6hmORivBI7U4OOsS3g5EApqRA21eYU52ezWu6Hc0ynE/3uvMhwdXUmZ70vvvgE9452JLrO9+QZVr6INWabrdOtneNyF5c2rOOnd1R0QzViDBtTbRuw4rXqXnE8U6Uci2OCVf7+275gLGEOr/PblMgcEcJY1Fx3zGPNGdpyOSNEG4gggHQNWBnrbd2g41qkq6UmMGyEUDHHMRAVS5zGqNes8mxru/KPA1YfYrjeYlgxfiAWYHWxCPFDHuGHqo/f3cR429jBtNEVYMVj1wAr28NM58jAo3svm8tHOwM8u3+EnU5L9dt/++oPGBUrzIIE4XKJTn6JT8IpftOZ4ZPWFAftHEljLt1SrvVW2FSTloCVNB4d+/AdhlWZ69lSM8zXzr5xUc9T/N6248Gb6GwaLB8DrLYbMXXAivHJa1ht3+d6g08rqaaF+E8BrOpAm7+uTcOR69NcArcBq/r73m5E+vdjmomsOzYxrM6C8gDPh6KasTEdc/UdBtVGGomvcRfDyu91P/a3DVjJ0OsDLoGaknITAv6c9nlvvdngmV58D/9CwGrP93ct0d8+mtxCU27uFtwaRWWQCFPMlzE6w4d4+vwvcPT0M8TtjopIexCOIujGKqzDbV1qq8Gsw27sqg2rQIcTRwKDpRhW2YgMqxnioJKOlQphnnhE7Wsi6zxEvHAZbzY3HbtlNqKyAaw8KEVXCDKGLNneWDyaIGsgXQGvA3GbSsckdAEiBkI5CTzxNZyGFAEPUlc18ZD0cV008fO4wGke4G3ZwM0qxCJOUBAU4+gED1iwUA7Ri1n0s6tSqQtOsW+yq/YGQww6Hb3Xm8kNrqc3WEUNlOzcKEGi4+Ec82y2BqxY0FBXgJ04McB8UqQxBlKzW9IT2Ov0cLyzi/1OT9pVCwW8HFXYRNkEXl2e4adXP6uL00lTMb0oxrvfiRHBkFg+UOpUcORuQeZNQCHFAW6mM7wZjzEqS+QErNiBZPFD/QA+kzXDykmDeMtc5ypj3Q7XaFb261dMAJo4iW3jrNY269eKXhZ8nMPmtc9JKZamELsTLHY5Q27FKIOVxEWd1bEX1GXwp/A9HRL5/FvScOG4RoTdOMWfHT2SgDEZdUwWozjC2cU5Lq6u0afDT9zBq7NLfH9yhktqfMQJgqQjdhCfzaLJNUKxpQhhEINArmj/BGqaSyTNJRr5DMmywm4caxyLOlYdMvLKUvd2FSYSW76ugK9fn+Gny2tk3Hea/6cQ5Qxtun/QlalFILaJi+uRVR/BSq54nUaAQTPEJ/t7+IUHrKYThHTR5Ign92eS4KJc4I9nZ/jh/BzX8xJxqyMQ6UF/gF88eoCHewNE1GrIroHFXMUt9898sUIZdzCOu/jbH1/jb39+jYLAHTuNEl22T0v6FgL/qKfUTWMxDbutGG1qblH4lS44WYmcXbmAAvCWEErDioKpzkFH9skEAx3gxaL8fifBXzx+hE93dxGWc8ShCZIyH1eRT8CMmmHqNnEcggwL7mu6ypiILdeCZvcJPDUijIsK5+USX71+g7/94QVmYYy4P8Q0L9ajcgJSCEjrRDQBW5vmc6MFtXPXC7b689hBIrZ71wvcurACrPz31nmldUD5n3XAyIpQLyTuvnaAldI46c4wETYdK4LuTXZtpyP297AcX2PQWOHR7g7Sxgq0sPj1n30phhUp+fxgYSQA0FHKfXJgSavvnm8SCD/R6JOBTVLjuuNrUX5LEC1YuGJWZ5rFl3X08GwuV+CbpEiNYeXMHERK5df1sQfn+GNsTwOqCFCuY597duq9GulF7pM+am4Alk1ixvvg7Zw9mCIeiesq2rhizdLYWawz2awnC+yi1hNBiTqTwk3QqhHgbJLhkgByq4swaSueUrPqajrTyOp0CVzO5riazjEjjV6ajrGub9jvIb++RjmdYrc/QJXPMb25EoPu159/iuODA+zt7Ankon36igLKo0ssRm+wnJyiuZrrHpjTroFAdKrlXqQhBNcgO+C+eWTFZijmA8/gevdyG7Dya6auRcXzhP+GgNW6KFkzezYdTK4Lkwy4DVgRNOMnXzNNWhjnBKyA341a+Ot8VyOBRTjQSGDFkR+SA5ZmOb8IHCNQaIGZQsicYWFOqWweEawwhhVZitSuYmJPsWpqq1SIVmQrXqEzfYuDGwJWEe4NCVg1cbRDDasW0pBuyFxjNVMGVyQ5IoYaUGQT1BPyOjulnkDelfTezvXWbR37LX4vaD/ZiIxFVMeuEMDEUMJ9v8WEcjGaz8iS7how43T3uG+s4PKMlI0joAG0TpC2xijd7P16Af0hwOou0LuW49ZwcV9YeQYImWMUXY/itkArAlY0K2mGsb42xm2AgBINEki3sXEC49IAUr7AfIBrjw09zwwhoGLj//ydWst8kgKQTaORepIxie1VA+OLG+nHsQHIpUDmVRwS/A3UfCuJJ6iZw7FBG/Fj7l0wJ2PztNOSpEMQeqc7z2wj0MEzwgH8Qtk8u8ocMNkMzJ3ro363cyCMWi0zwGxUKCIgN2sfYzyrAWB6QQRICNgRsCGQQnkJfkhjyq2bjS28MZDFynLaKdzb7ZStW6+/ZUCdRpU06rVCno0ckMrzhWAgZwOMReXXJQErGwcz2TmZsVBHiTpWUQvFYokJnS7HE4FWdA9tJ2TtcBKAuj4w9zThQmwDEBSxfGMDWDEH4Ro2WGXF88HlmcYqXKhxyAaYnd0mJRJFHZkTcQTU4ppj9lBrtSzRot5pvgCmBcrRFOV0LsadRkY5jsuxRacJx9FLadtSQD6fC7Ri/CnKHOPJSM+jKDJcXL5Fu53gF198ioOD/nokkDGHz0tjQpRr0H02bdV3P2zdrE8nMtvWzDevYWXSKh6w0jnvhNftWbN2sz0jsF8AkwHianKS4c+mq9kv6szn8+cRxHpDAvlq6JgEjHeNN+mxzdlo4IU1p/SeXR6imjCiflmp30EpCQHBbqKCP+vHBG8DVpu74aUBat+5davqOcH2PdSWc+OkcjBCiGIZ4mwR44eiJcDq765DXDR3RXhYNZP1HufeJ0GA25cwLes1NkQOhj08uLePtLnCZDLB6cUVRjnz5ETTDoPiGp9GE/y77hxP4yn2OyXihmmfxWETSRwKsOK6oTOn8jc3Esivqe/G50mXUZ7RNkJmYMgmz9mMBdZzPj1/l8Mpp6Vu7p0aVraqbO3cZlz6ZNeARcjgY5u9pKOopmtVj4/bX9ebYptcdRNTfKOrDoj59cG/0+hcDbCqP2MPOG0DVspxNDlPsg3PituAVf31PZZx9x70MdKaSu8CUvba72dYMTYZyFsHrPw+8yDc+wErNgKcOYe7Bv8e6oCdZ7rxPtUBK+k1OgC5fu+3wb76tTf+0388cKn3e46l2s107SAXQMzRIkzbmFch4vQejh5/gYfPvkR//xBLFpICB24nFAZU+eTI0WKdTawWk6KTxx9WKOYzgVNlNsH06i0a5QQ96vrwfGdXgAWLW5z+Qv0C4cOWOKMOQwvUdZSXv40WwNb584H7tjONieLav90sCKIkvNemj6SRMbX6DcGXmCYdSehANJmpWM8Q4rxs4MdxibfLCKO4i0xdlaUAHAlWuo5MqxloJJCgVZBlGLYSHAyGGPb6EgSkxevVeIRRNkXBACpXFnNi5CLI5xmybKoDnwGs4viklNbdoc6g3CBbqIUQEfYGOxJQHiQtUE46UsSw4r0Mmvj5/Ayvri4wJ4OIo1ANYJDSfptz0YUEqoX8ay7dg4jUaYoEJrBw52fOZGq1lAsIqRF0jStiOteR/lxq9NGzCQgKMOmLmBDKcnUj9GoNX3e/nW6BuUoaPCrwiTpRDOpkfhCIlHB2iUIgpxtQlQYUXRZsjlwaE14DyQUtBsW1cKOK+EraYt00xSBM8GcPn6IXRBikHSQER4sS56MbnE1GmJQlzm5GmJdM2CigTzeTPmZZjpubkV13xLl1Lh2+XyZdofQK+kmEfivC80fHEj4uJyOMLs4kfLzb72N3MBC6P5pOcHo9ws/XY5wVFcbNCDMGGImKruTa11yS8RTK7pmMimYcY5TlOD07Q9pO0SSjcLlCm3pcrQSP93bx6dEhjodDTK8ujJEXxlTQxWQFnI7G+OHkFK8vLnQNfO377Q4ek/2105M9ezGfosgm6CWpEkCaDKy6Q7zKl/g/fvcHvBjNsUw7YiUyt9u48siaCOBY5HKB471dpM2mfgc11Vg0U9chz+bIFgtkTuyVLlR8VnRP4rPn2iZgTMDKDkWOVy6x12zi2XAHvzw8wsPdHeT5WJbinW5P4N/pzRUa7l4N2m3EJXX0DGTn+1wQw3LBln3W0bzCz+eX+PbkDd7O5sjjBFWSYk5BSAroC8gx5p4+3UiaAfIcx2J30E5EMutkra01yj1Ne3UK/5K+bh18lTWGfSn7pmOQrk4mAa7/VGdReQ0JV2wKmHdHPYsDdYrd98ik03nGxJFKZyy88gwhad+zMcL5FLtBA/c6CXoUZy1L/Nmvf4WdnSFS2nI7kwIbhyFD0LQ4LGH1IFW9KWEjdnezqexNbictPkop0eD56xJZY4BYsr1OQhz4Y4CTA7a83oJv06yZUZvi1qA+C4teELP+ew0vN2FhS+icEHuNGea7Zj52+Gv05b6u2gm4exRS8csDig6ULwlyBLQzjwQwyRDWd46p47SokC+Bt5MprijAG7fFuGRRzD07nZm+3YxJZhDial7gYjzFnKzJOEKnkwpYWpJ9NR5jPuf+aQqUJ3jfTxIcHRzgyePHuLezg2A+w/zsFNXbNwizS7SbUzSX5tRl3XETym3FZieuhMiNrdUbSUqwWHR6yo4DV7cBK8+s8owzpfUOsOL3CNrrXm4BVutsRs2QWhvDd3nXf3IPr/DypsLvrpr4zxkBqx3MwgEQtZ3WI9nTTRurZ4eE+2tJkMIBVmTKqhI2B1V7ngb80m2TepYcCTTGVQnkdNwciWF1LzvF43aF+zspjoYxDvoh9nqxGgxkkHjNFeUfTmdN+1/nOwE/P7Lybv5WT8bvzu7cqMY7bcr1al/nPps0rpbPOd35D0JG6/21nWY6IKxmRnDXe6znaxtQ2zMhzALdgAMrhtmIqgPE3KeW29X3t+vwewaMDifL8SzBp14O2fErNMIEYYuD7k0ZoyTdnsYCrenVRJJ2XMJqmpw8s+X6y/xF53mmZqLt2QBR2EKLrC0nuu6z4cl0IvbiIGmj14iwup6iGnFknWe0NZ+aZDknibkASv9zhcrpU2l9uDNDRTBzQY7MRQS2CJY5wyNpnTpDGzZ9ZcjjAEqO53FioGJDpYlg2cTkZmKsK41Bu5FPt1eZy7V6lAQx1jpz2GXIP4GqSedjKLZSUJ76SmowO5CfLotJ0las1oQtXahL0y9iDisdS6fTRYAu4c/TTU+AhWl5EQQyh0m+L5NU4Kf5pFn+o8YkGQAa0aPeJUW9SxR5JeipPRzg/Ooas6zQbhDdqQAAIABJREFU86aIOc+X4XCAbrslQIwymp1WE5T15GSHWI9Oy0q6bc4O1M5vBzrJiZBaMLGc+bJ8iiyb6Gu2Qax4JyBEh7pUronegGOeU6h+LoH7HTYfRnPgJkNjXordLwyXYBrHFVOOpDodNDkQkj3KGoA5Eh07c32PWmI8ky6vz3H69gT9QQdffPk5dnYJmNn4tonKO5dspzXmG00GpNWYKs4LgiDlxnTEj2pu9trGZc92t5o2fuzRbfgNEWLDvDEWizUG/Ue9sPewcx1IuBuerp8q2ycVGfX2LG7lFbV/cvcZWgMYfA9t8wr+qvSnkR02Z5AHyzz0T0Mf7VtOwiwDFMsY51Ub381TfFt28Q+TGFfhDrJGKnmZjTigKzcllq7WmcvwmGPyc2FMcjkPsrYMNIq+U5zh170K/2t/gfuNEXbaJSJQuNyU5CymObkdSgZw0qhOZPHGAy5m2JRMPf/RU16fpR7w8c/+VmPSrScf8z2gxT3ra3kPdtRBDP9a/JP5qgfB6q/tf2aTf70vAr6ffcXf+SGGHA8uP8JqOfkGJ1jfE+XrG9DNvm9jcvya+b6fiL51b9ya9Pdvex3611yLupN7uMVgU0xwYC7/bpNbbRqki0WxMTFzv3MDK77/nrndvMZX/LX72Ft/fv57t2Kw7gnPmncNY+p70ZvlrL/3n/7j4YfyjVvo3/bGJtDCIJovQ0TJIe49/AIPnn2J4cF9Ba6CyVngoQUb57D/uYROh6L5CvvOXZ3jxWXPw5YCyEU2wvTyLZCP0I8baId2waWirT2sbaSSi8JbX9c3xRp44oJ0+lfb6Kr/b9+dtYe/TbEzbQAxEySIKcx0TQ9nB4U2rAQriiDCeQn8OK1wuowxTgfIFGTt/pAFZZfC8aemBLC77ILnuQFW/T4GvZ5Q9el8jovxDUazGeYMRKwsLQtR50GBP89E8aVLy5KAFZksMhPkfEIlt8F2SJYURxAG2B/00GVnXKQbXot1oKbVCj9fXOD05hoFC1wyT5qBuu/DTqIRB4YsDXi6OXMGJAIIjTgUqDDJ2dUncdyuld0MOgkVaCCjaDU7LdTuEtBE0VLavZLaXhkLyI37KIHxDCtV/A0sypWSN4JsJiZvFNlEOhNUaDEm1Zxz/BwF4WHs7jUTBx3SSnhMkJNdH69HwI6ZukzSCaJdsOm+pGGIXpqi30rkqtgJIvSSjtxecoJUoxHeTieYkJ4vDQXS+EMc7u7j/sGREkB28/Kywsn5FYoVkEs3wQ7IfpLiwd4O7g8HOB70QB5EMRtjMrrWveh1e+h2unrPeZFLBP2HqxFejCdyIxwTCKNbDgtCMgnophLS/S9Wh4QsOAKIJ+cXaLQot94QE4Daaf0owmGvh0d7u9jvddFPWypeuXhY5F5Mp3h5fo5XZ2e4Gk+Qtts43hnis919HPc6SHhxVW60eS0iapvFmLFL3B3gu9EM/89X3+EtjUmSNvJFYfRmglYOWLLCbiGXuoPBAGkzEOuvpSLaNL5YyBMAnXAtMdi2TMSZiRoFXVvNWIBVQa0y7Y2lXq+PBh51+vjF3qFGGFsJg8Zc6+Sbn37C96evkQ56OLp3Dw/29zFsRIjZfRNGsUIpsNMCEEWsf3xzIbDg9fUNzrM5phzjYNeIjqQcGXRiszbuYcmEB4i4XsmeFDjAZF9OPRxPNG0+ru85HU25t6SFZaOTK+8Ow+fmNDs2gJUH3P0YYU2vqVaYWUZBsIqjSzYmLPq7rIosaVGhza4rBdfpSjmfYLcJHLUTiXVT4+yXX36J3b1dtNsErOw5esBK3XWNivkujOd9+aTeF57vTzV9wqK3W2ue6Lx32EA9Ad5OWrb/TT3Z2Y4ZHwrP70tqVQp7lzvXbTETBSte7gSs3HXYEWYo4/p9rvUx7EiXvmIDYlXQcpt7RIUfO6shmxeVHDu5Bi9mOVatDoI4xZKj0k4tbcYCiKy3ZojRosL5eIoZ3cRCNhWs+1zmC0wVq8wshWcqBZYZobppW7Gn2wqlZdbOM+wtF9gNCoTlBcLV3OK3Az4JgN0CrBxL7i7Aqg4w1hM7/5x8YmdNJysu/OvYKIdrftWS5vrU6F3JjZ6Xi+UUzxZgNarw99ch/ma+h++rISbREI2oK4Ypz8ecAIGCBRtU3BuO0UINHQFWBspSB89ISAZQ0eWYf691wPfPpg8Bq/kNetk5DueneJRWeLCT4GgY4dABVmmLgJWxPS2Rt3EYb2KjOCVW9wawuqu4+ihotW3LubUJbheJ7+6Q+jjDXfvnY//+wx3kjfZJPYndXJNbc2vRX828a/3az9zWvFrneHoxOz/sHDQGhx8FEjOXgtbsSzYTREkHFcfVgwhxp4uwlWgUmb/HGEBcT66h4ESRCVaR8UKggsCKddvJakzkThyRpUUtS+aNACbZTKN3gzhFdxmicT0VUNEsbTIAaQuNtAW0bBxP5waLEHeJ62LFuThWXtibNS5BFj/rJ8DK6fgRsOLInsBzHtwcdSZrIzQRaDpcz6hnSBdMN8Xm7hMZMGKNEezmfiKITPZFK0QVByhCMj8rzHJzPyzmBmorj5ZjZEuAFdn9BhJa3sqRNWOXWiOYbGnmVWmSCrAiC8RwOQM0DKx0rrsCrNhe8mPeliOa+x6dEOnaCwOsmI84IPDyZoRpxnE9SJONa5KsYbK7V4uZA6wCpDFZ+K6hJtDaj6rxGVLc3bEEnag7838yiJijzQlY5VOZJRkIzT0dIkkGiMNEZkpslhLAoPswDZX4hoY0g7meoUHAiuOLrDEIFLdCCf5Tp4z5jelTEZzKJRVROMCKzBtqO7EwZb5LwOrN2Sl6g64Aq929Lri82LS0UGRj9S69tji2Nm3Z1FgGMhLAZ958N+BTL6DfCwo5wLF+dqzBKl/Urv9yc5r7xpviwzsjix8rtN22d8e0f9UPAVd3vyJHRLUYa2eJO3fcGWPnmwdwfGgwAF0jjc6JukFiwTLAfNnCedXBt/MOvi26+MdZhKtwiHnDRGIMsBKtyvgRDrCi/pXWvUpUxgQ3GknUWAyQBsL8GvvlOf6iX+Hf9whYjTFIS/K61k15Y+A7oFCmPuY2aFe5/WH5za0GQe1H7jr7b91j/4JrB+tNjV0nn2zX5vUcjvnydk5X/++PxZ/6FX3o97zv+ZO1yH+nsTjHBrZ60jMON+Adf24D7hloJZbR1kf9Hm3nN3oOtfvlmwAeCHv3fd4ew9yMD5qxhP37TQ5Vv3daSbcmHO6+C7ZfPSHIG2j42O2BNJcXuX1h17BpEm0Dkv59/KsDVg2yaFYhwtYBDo4/x/2nv8TuvYdATHbNQiNy9vFPBaw25EFqWRWzESaXp1jNb9BpEjQwNJjI8RqirBU1nqnjAavbiN9mEdVdtu5asHyd91HqCFaFcegAKycKKFDOmBB+zImATBlEeJMv8e11jleLEDetPjKKLQrQkwyjDga+MwIi3WaILrWrVsBOmmKv15NjBru8N7Mp3t5c4Xo2Feup4oFS04jgSJWJOy7V0VG3ijZGijIEElYCALphgoNkKP2qHYINFJZ0nn1c2GTpnM8ynFxd4e14JItk0qSTqCnAip9hg71nE4YncCcBPYaQOBRTZVLkmGQZZo4pIncZjpYUJfJqhSlHAkhzb/B1Y2NlYIWszHVt7OJJQ8ZtKl/ArN2HKuJ1pgjkLX05VtlO2kiSVCwxMqum+RwZtb0kdG5sM+EYnNFVZ9Yc4gpqjWjUgcUc74aBq7xnBFGi1QqdmIyqFL1WilVOSm1Tml5MLLO8wKWKxylmiwqd/kCHfidM8OToIT5//AzdpI3ZdCZw6+LqRqDeaJbhZjwRw6GbJHh2fIQnR4dos7nK0UHXqeT1t9vsxhkVlR+zaomTeY4/Xl7ju8trvJnNBIJRe4sOX/GyQpesvTjSWB2TbDLBTm9uMKYOiWYYKAjMcRWg32pht9MWuyIhWKSxSoKPJS5GYzHIxqKbLzBsd/HJwT18eXRfgFVIt8Q5BT4LATTUn+L9rsJQo3J/9+oU/+X7n3HTMFCH9HXbwm5shM9axZ2x2XgvYuolNZsCcm2Zk9FoI8czChqvAaslirwwVx0HWOU8cLWmKKJVoEfAqjfAr44e4PH+HlarTIUFn/vff/01vnn5Ammvh/39A9zf2cMXxw+RcKzHrYOK+5WblDRgNPD/0faeTY5cWZbgcbh2iFCZkYKZ1KJki+mZ7/tn9ofOp7Uda1sbm6muKhZZJItkitAB6XCHA1g7574HeCARkeyunqCFZTAEhPsT9517xG05x23V4Kqc42wyxZvJFNeMlI5iJQVW9GVw5Yn80XYYVoqsjniQMZmH3ptL2eP7Y+FKnwZ+MomJiVRaVElf57glC8Cx6XxhIfDKydoMDfHEfWdU4skOSl+sLRKZ4KxL1dRhgGAADw3LhRhWmE2QVFMcdtYbwAp1jS+/+gqPTx+j1zOpMnEAXhkeOPT1Rgq4ORNufOu2NOZ/H2DVLoQ3CVAOeN7sNq6Ibm/4uz/zm//+bfjud/cVs5p9TtPof+6ZZEry2fEc84d7A9ps7hoI0e7Y2jywT6bglBozCUM4XNIex77GEWXFDJ5bA29GY41BZD0xrAjkU3bNdZDNAslmoxjlGkoTZUgDbTMaspeVzsQ5QG8VSoWMVUyzcPro+AQ8GvAX6wWepBE+6XXxQd5BXF0gJWTmCmleDo5jAlYEzOVN5NjNvuFDmZ6SMuXf4HxGnEFq+35ZQccUIhsfbXq+lw35DvDuPdzWwjZftf/7SmTjh8OUoxUmiwA/j9f4wzjF/0vAan2McXwIJD2E8u6h/InzjhOHAC9Zq1aYERiQW5iktCZz2QJWC4SrSoEcKuh4wGb6pgCrW/TKKzyenwuwen6c4dmBAVbH/QQesNp0WA0WcaAK/7GDOJ9/39jcBW7vHeP+APRLJsGe33nfgeB9He4HO9gtSbMvYN+d315G5Lv8trFvzKIdiNz+e88IsQrSagvJ8N0BlhL9puG8oMVOLsBK6bqdGGmvL8CKv83XTuaP6jzJ4WLtRWL6ku2yrGV2bam3BjwRrErTAkmcS9bFOcaPaVkKID5ICmTEaq6nwKRCtKKMP0PYKwRaLRMDKLhp2vxx68imu67MOkui46tUpow0rRv5uQArdYlZP5uHlTctF3NwHYldFXCMWyaSMQTV1OBh1tJzOXcoy9XBmTLFPEPUzZkQhMoBVmMG0RBIqS25TWsefUzSFExb5PrEMUTrBQ9YKSVOabWU+HNfpHTXAKuUjVDdJ8cEkTTP0iyNYWUHdwMkPXNZ9HkBVg1ljjXZXLZ/00/1ejhGVRNgDEB2E+v6Qa+Lbh5jvZwrAKHL1M6YDVVeK2s6aU1S2MTWYF57ioeXXfKxSfSmYpvRT8pfB96cXv9YthxMACcIyZpuwaYz173lCr0gxmo4A24Y1mBrj6RgeYJOnmHhPF9Vw3g2FRlWZSmQcMkmbV2D5tg8XBOwOr88w+Cgj69+/RlOHg/+Q4CVK8PEWtsFfNrr0R0G1D5gq6XAsYO/C2VwzOzt37fhEnfAdgySHRHPL17JND7cvnDfevkw4O/Ao3ee0dczrhGun2/PnPbrtn6zrtNl4TnOAVYXiwLfVD38pSrw53mGm+gA84BKIAJWNsLMW2KtRr8lZ5oPmwFWHJsGWK0FPNPDE0jrER4vr/CPgxX+W6/BUwwxSEkIoVTdXqFvPHFMb8AxvV5nYrgDDrY933xd1j5H767vu/uF5nIrJbn9GH7vuw/MMPbkXf/X3b3wffvTXZN4uzPv+5vt7SbQbiEBuz5OHrDypV37MQ2sNiDHTP3vf14Pct3Zv1pqMFdsWHVwZ35tyTXt2pRrtgcY1QxuWQ7smwO7gNHuUNce5ACrNiDn1wdtMy2p8Ob7bg33wNXuPfav5T8dsEIUoQmo6z/G0eOP8eyjX+PR848QFUzJWhqrxx3Z9jGsdPH2Mqxsgovdws1sNsL05gzN9AbJupZGl5R5Lpj+0NB+0x6w8t/bHBBa8kHr4Nx/WPI3517AKrLIWj2H2AmesSmnKN0omcsiRBOmOK/W+PPNXIDVrQOsSBeX0bi12fV6ijDEIIzR74Q4SlMcZjRc7yHJUsxXDS5Ht5IuCbBqaKruTYa9o4vrooGGiwSsGrGsWKiwK8TDdx7HOIwLvOge45hStYIdHhYnVlxxMyfo8ermFmfjEa4mEzTBGnlGuUKMfhKL+ZJ0+JpNMqWuG1lWDrAi13g0LzGezcRuojyPBR5ZdQtKBOslpgsa1yXIkxTdLBeFllLScTXDlH5cq4W6iBtuxsbclYwqSBIVO7GEcnIJQIURukUXecFCMxBgNi4pzSRgZTR4SijpWcV4d/pRsfvJyFzK9Ri1ToYYmUg+4YWQByUyBIB6MQErS2ykBI2HTlLbec/pD3MznWJc1ZLL9XsHOvQViPHy8TP8+tPPcdw/kJSFRR8lL3Wz1HW6oin7zY2Ag2cnJ3h5+pjUB3m5Uf5KEIAgGk0meWDhY6j7leUYdUJ8dzPEv705w4+3twKx+B55r+JVgz5Ze/SC4munD9pyZcygir5ioWQ7otfSUJ5xwVGkz+lwiIxGqyn9EtYoG76vFdYRPR1iZOsOnnb7+Pz4BB+dHOO4myNcN6jmM7H8+Py8nyyubpol/p9vv8Mf315gnnblrSPKt+QVmz3dRcWb8b0n+FtykrFB/PavOe1SxqKU14QSYgJWkcYF72PtGHVy2WgWGHRCfProMf7x5Sf47PkTTIZnep1l3eDP332Pv75+hTWvVd7FB8eP8d+++jXSJcMVbP6wI21yH5OCURLNaz1cNHg7meH7qxv8cHmFG3rWhHR32/qEi6ItXNoLB6xbS8+fnB1nArYWA6ODujYCrCRnZeob57oyhni9GMtM9wIfOqAusuuECeT1fRPfyXAFn5dfy0eQRU0t7wOtC04Sy9WLDLYlwUQCVmTKziaIqxmOOmuc5in6fK66xieffYrnz5+j3+85H0B3EFL6nwPOdCB0pBMVaCYnFzV629HYW2huN9ttwboFrEz2cV+Hd98D7hagbSBj3++3C4Z20bD5emf/8IULQRm+NDE3HYPKM8I2wNWdwsOeXdR8eTyZb1A5m23CBOi3xLVNr0mVQMcA+TXw882tQKugO0DaHegAumrWSKNYrAEypwLKjzshJnWN8XyB+XKJOZYo61qAFdftOMvQYeIS/eHmFRIeBAnOkrq+mBtglUT4MM/wJFqit7xFtjZJAd8o/5XEmM0P5+8lX7QWQ9mDedYMMkBqt7D1+/d8zgTfLYPa33vuyWxGEbzfW2Q6INH7MLSZQG3Ak6lqk6aD17MO/jjL8T/qx/jr+hij+BDrpCvDYw71Rggix2AbsAp04JeEWXHyTifjmYxM2dwFrCh1riaI2XibX+FkfoGXxQrPj1I8O0xw2g8FWBUpmb2+eHYQi5sCNsZs7Ns838pg2++tfc33zgX3zfdXQHun5i/65vs6tA8fCN93eDA2gGfptbvX2yZm+921i3p3gBRgbMwYG8Emt6aZPBk3QZgiznuq4bwkMM7obWbAC6W6mq9RYkAv5+SyMVZRUwmw8ocCA6zYSOtKEsiagb5m/Cjn9JFZo8/GF03Wr6cIZgulw+XdLuKDPoIiwyKiPFVPruf17BdvFK7RoLRK1zlXjUxPTLdvOYaVWPRkWCml1/lXiV1FPyHW5AStXJotWWAOsPL2DJpXzVIJwBZsE8hqIOkV6OQJlmmAOlxh2pRiUROM8juSUnejWOb1CZnITg5Pf1QCfWRQq/PPRhEBqw6vG8GqRM0dsYG9dEmydksZln+VbDa8uMk8Viytm8ulAVZM9qX8jx5/SdbFcMLmoTUyCVhxqve6OfI0QlNPlUpeJCFSmtcr5dAYarpsTA0mOMgaW//atVArwoXIMLGP74tgFUHM7d4RIisG8nqlukAAA9nx8uRcoUMbCaaM3kwlEQUZVmpERgiLTGesOc3cKR1eLe3xXeCSGOhlKW+jFZMCa2OvEbC6urrAwdEAX3z1KR6dUrVxl2HF++SNyjc1lgPM2wdvC2V/F7Bq75O76/ouoOBl9X4O+sOvhXh4SZYDdVorjh367TD8ro/UL1qaDPtpMRT9X71vTbr76O/yjrYVql9v7q6wuoaUKrORa7uXmoYam6sM54sCfyHDqirwdZ3jloAVUiCITXouabqBVgQ1LWTAUQ10UTxgZSmUAjmpjFkM8WR5jX/oL/FfigqPlzfoJ3NEkgSyFnOvRZJAl4btQoM277lle8Dv6czwjiRwu257Bm37bL752jVO/f+3967293b39/bvWf23vSP76rt7R8MGTLkLJrbH+MPgldW6pt7avmcbmwZWeiui3bHlQZxNld6qBd8Bt7xUb6cJ6+W7u78vnMXV1+2GkV1TeyW+vjKP1e0F3P36ffu3V6DdkXW21G7++fzr8U3c7Wvepofv3nP+zf8RwGoVpOjEh+gdfYCnH36Fpy8/Q9LtgyWw+EP+euyRBG7QN7cJ7A4ukWHoAVBOMbs9x3x0gQ7N14NG6R2eMu8HdVtH2i50/SLa/p4BTSavaH/sDvqHACsyKPQAjjbrhurmQFZXBJRCSTWuVzG+n61xts4wKY4xDWNUK0rlHJ2OnjRBB70owkGc6HB92uuJ6cKODwGg8WKOt7c3OBve4IZMGm5wzlBdBs7scFNeRe+iDkPeSEEmKMafmSyJgEQvzXCU5Piwd4zDJEeescNjSXeiHFNfGwT46eoaF5MxLsYj9eyKPEUvo5SQyTRrZAJ+HOtlRd+Hpf6WQCbdKm+nE5MuLmoVJ928EOOIhvUNPQPqNdI4k+yEvlCkixMUuZ6OMaqmmDEtTl4eBugJ3PTRyGSKUVKlo7t1B1iqUDpDT6KsKCRjG04mGE6nlpjIx+L17gTyiuqFlDb2cUAmVBhhNi1xPRxiOBkL4EqKTIsSCxQmzXU7IfpJir48FSLZjZLWu2JhsQKm1QKjGdlcvFodpFGKZB0iX4V40j/E5y8+wunRkUslNGNvdQo6gWR6w9FIQBQBsZODARoxLFyxyQ2K1PtOKKP2hubjdYUgyXCzXOObiyt8fXaJc0b70u+GZpz0AaOHVRig2+mgH0c47vUloaQJ83fjKUoWzvIIMyN8XkMyf0S+p2m5k8NpjongowEmun5nsUQPHTxJM7w4OMDzkyMck2lFX7X1Uq+/5GvMErydTvGv332PH8dTLCizCBPnUWAHLlsntqALr7lrJDk9/hat4m+x6OY90QGZ9Hh2aqtar4vXnYyRGan1PDjLMHWNbhDIIP6L02f48OQQ8Yqd7RoLph9+/zd8/eOPKOsFBv0D/OazL/Dr5y+R0pBShT7BTrsXnunFBXu+Wss3bLwGfrgZ4ps353g9HGPG9YWg3OYotDXrtvWGQE4j1qIAW4JW9DHjj5S014jZRsBPLMFFhZLSCRbhuikc9/QA8cCNHV61rm3UMJaQ5GozO1S7D96fkJJAggZkw9HzTeavZKpVaKo50NQCrIL5FPF8hsMOcJon6PF56govX77Ehx9+KM8PsapE8afJrRU8JpNw5qwtjw9dE7EENhTcvXWFxkWLgeQ323bX6N6CZId1tVv46DLvPPYveazN/qDi0MkaW1RtM9/ldd8m09pzeznplvGj33UeaXZQIPjtzIUpCZ2ZlIbswiLPkLq0PLEdlK7aQbla4YeLS/x0c4NV1sPg+DHiOBVoxYJ2QfYAC1v6MVJGuFxrjJMBelPPMS5LVBXB8ARpvyfAij6J9InjyVzyQDJzF7UAq8dRB6fBGgeLCQ6XQ+Tr2tKqnDKdoBWBV35P5E0xwpwf2YZmbtI+SR7d4btd1Pl9mgWL/7rNsPKAlaVT3vWdNIaN0dTaDSs/L/z9MzFJgNkywtsqwp/KAv+6eILvgxMM00Mso0LXz2aqSdMNsGKqq0lz1YwTYEVGiJeWeRCLgFW9ZVhRbrlhWA3RLa9wUl3gg2KNF0epPKwIWJ0M2MAhYLV9X16mY91oeypjWJl3XfvQ4N/fPiDwnfrqPeP/33d4e3f2vI9h9R95/Haxq2Revy1sCvtWWpnen/2CPVcLtOL982uSgAZbJSktZ1osD5BBlCJOKQmMBFiRfbthWJFh7wFmAlZkjys5kQyrSoAVgSsDrFgSxWJWEbRiMhyZ4au60s1kChcxpYKehNMay+sJOvOlGkhFr4f0cAAUGeoQYtVwfRcYwFJGpvh27T0MZ6CV6fg2kkAX8OEZVmqUErBykkCCoCYJ9KAV93Bn+Kn6y0uYLTSCc6NhrUG2ZsW6kRYhCeJeBsZcrrIOSixQrcyawh8seR9Ya1GOuwnc0V7RmIWF5ID269wfCFjJqJ1SZTExydq0Jh6BOAsEiNDhgd4DVp7FSlCAdgvySwnNp2rO5h8vXYRicITRhD5jFs5B+R5/kmUpsoSSyDESJiknZHizkeAa7P5akKGmFEhK941tZb6H3NdMmkiJPyV5TPHze7Fkq2wGMHWajW3eQ6mIjdnClxvRlL9eobmdYHUzpVTAwlqiEJEDrCrWnk46LMCqMc8qAv1sONDvk2sTJYLz+QQ3N1e4HV7h6PgQX3z5CQ4fdcWw8sEIHlzVuctfQ3fvt4xhuzdtwOq+Q+8+hlX7d2nJorF6h1nV9vyx1be9pmmci+nm5nNbA/7QBr7zM417sUzc3NlzcH8YsLDX9s4B0nGV/J5/d43bdBIdYOUm7pKm/EDZpDhvKAksxLD6tuniJhqgAhlWZrKuZGLX4CWAJZMdhjVtFkLPACSUFQlsZu2a1bd4urzC77oL/EM6w0lzhSIsEQdmoO54iTa/HHGBAPHmowWc+EtO4gE/OC+2a2yLQd7yKGzvxf4xPdDhG4N+H1P9JBn1XVPy3X1u9/7s1nMP3z8bP5sQnz0NxA3Cs29csdb1TaUdDyvzNe24wAC/92gT8qPNrpfSf9z12nl+AbawQN8DAAAgAElEQVQuUG4fmGed0G2Ykd8B9LtOFq9moQcZHRjO31NNJcska5j4j915/L79mT+/Kwm0/dV6djaPt6/dXe9WrcyX1g5k2n0tu4BZ8Pd4WKnPS5ZRJwOiAfL+Ezx5+SU++PhLZIMjp6R1VHyxcFzh4KmHrktsG60DJOw2+mOrFm8aA6+rGeajK5S351hMbtS5TMNARYE/1PhB7ifO7mD3hfHm913VZ0j9+1HGux4cpsXnZqxy1m+wW2KlFT/0r6LpXZxjhAw/Vh1cdLoqiMdBiGVIgMcAL7JJMgIicYIjgiJhiGcHh0pIY5oheznX5UTsqrPREKP5XA5S6qW5TiOLEeIJ1NoTuCJ7hLRFgi5cOwhUMHVtQEAkLfC8GGAQp5JwKLOCFGfKuCjHCEO8cnLA89FQnTIemgZFLhYYUwy77Dq5USYQhSwr/n8cYR1HuB6PMa1KefGQYUUKOCV7FtfCg1AkwGpQFAKzyAqazEtcTIa4KSeYMFVFvjh2jbSoqrnA6Oc18hX/JUgXiJ2V6VrlYleRLXA7neF6PMLtZGJJiUzN47Vix4EF6LqDZyen+Ojlh5KBcZKdX17ibz//hLPrC0kI+YS8pjT/7kWx7k+P3T7GtHeWoOyMngjzZoVZvcSkrLGkSWkQIVqFOEy76AUJjrOufJFODg508GTiIBlUZCLQQJNAHzutpNnzPlGKtyLg4ijAHc01s1QUwLSmZ1OJ+WqF18Mp/vzqLX4aTjGPE4T9ATppKio450/eoal6gF4YSl5Kht2oWuCbq1sBVlp0dKD20l27zmSqGbhoElN2R1VkeInOao10ucZgtcaAqZG9Lk7pf3VyhINeT6ymcl6C5dz3F2f445s3uKobTGiWn2TOPdwd5N04UjfUERo2BaJb5MwfyA4XBKxShQAECk/gDGaRxgKXDCsaUhOopL8VE/44diiPZCLicZLiKA7xvJfiyfEBBkcn+OHnV/i3b/+K29EEg34fv//q1/j40akAK2VCqVDw5rU25/ncBEUpAZyFEX4aTfCnn1/jb1c3mLEz7Q4xm2OTA+3trVqRTsCNLL8uQask0biUBJUgUhKr4CUwTvCNYG655CGAHiIsKi2la8u2cKCVL6UcA9RvZraTuP9b05OtEYNP88d5F3ENUFIMASuap9M4upyKYSXAKktRcKOs5nj+7Bk++eRjHB8faZ0RaMwCmklIMh524I0rcI0bZN1Fbz55p0W2UxjsFhx+8/OF8H3dMP/9hyjp/xGw6k5RZju/7Vit7hcvsX/fmwQjLV8GNngaO0exPp2JsLrn7j6QTUiDYR44eDiLKenNC61v5mPlxUz0Vwrw3fkFvj07Q5PkCj0pir7mQVNWzqDYGFn0VSPItViuBbS+HQ0xnJaSxCR5gaTXlSfNrOI6VMtXR0lJlME0NfqdFZ6mMU6WC3RntwJdegHTpXh4b4NWTnLtYri1ZrP4dP/vJYHzqtwwrPy+7IGWDbDUkgv6n/H9k2Hliz1/vzd/2wLBVBe0g1Xc/RKI1okxYzJTHeObRR//X/MU3+MYw+QAq6Qrxq72cbWzOanMWwc81PvviQ1CIMvJKEQnJIDFlEDzsPKm6/RBDDzDqrzCcX2BF8UaH5BhdUDAKsLxgCzmdwErR9WzcBMWnxQjevbIhnl813z1fR5Rvu7amXab/92dP7u/Z0EH93+878D3Swpif4/9s7QBKwIBBMjv1G8uOVTr4sZbY8t2uFNAC7SyR/aMC+6DBDYWLBg6CZKsJ8CKcydnsyejJJD1H8e7SxkWw8oAK3pmiukimQ+rNnsCsknpXWWG6wSsKLmjmaMlSvP/8yBCM5yhuRojWnDOrZHmOZJBD50iQ5OEaByGZJWyxCXOy8kaIr7zLnBEfp27DCursKUOEAFUZkQCp5jaqJQ99/+sX32it4Am7xDM/amhr+cKy3mNejYXQ50bd9hNER3kQDdGHXOdWaDhfNjam1giW5RKjmz3bu2Srm3fMHDMgEf+yzqAz209LWs0a+80vfIGrDJZoD0RrzrHP2tS59RlksCKzSC+/xhR0sOknOu+EQgiE4rsHqacEqBa1iWSMFBjkWuwDPANqTGgTJ6DvMes+SgPcs/l0gItGIRWGY0lRzqGsXmm0gzb2KUSOqoXZtYiguAIWi1WaIZTLG8mYlgxdIaHUbL/6WFFSSOHKZUaBKxqsdkcYMU1vCxVR1AeOJ2OcHt7hcl0hJOTQ3z2xcc4PCnEsNoHWNltaTUDPEXY12naUsxc/j8GWPkD/1YG6OerzXF/4HX1imfy+HGkM5czpH1wFbrnhyoyW4OytY+39/OH1zdvt9D+re3BvL3+2KBseQrxsO/HqgCrANMFAasCfylzAVbfrXq4DQeoAzIR2Zx010Udekumtdncbvx56wm+P/rkEZpdoljc4mlzhd8WFX6bTHFYXSAPZxsPK10OkS+2gJVY0q2GyKbWces+PWPV9mkZfrfX6fuuo1/D/Zl9H2C1b+94p/7bYZvcVw/uvYcK5LgLory7xzx49y0FVanPreZSy8NqQa/QvQw0e1wrH7dN5Ifec/uVbJp0zrPQxpmBod7D0RjsFvbhls2tFYVjrbNh2AaEN/fXPZmFBjz8sQtYbdomjnV2F2zeNqD9HLfXtgWp26/hnfr/7wOsjImDiAbDfSTFCU5ffIEXn/4KvaPH0v1vpSn+xrjN1V8Dj9ruBaws1U6SM3YPpreYXL5BObxEsJgh6fDAZ7Ga/OBBoL1AcJNrm7LxANA+6CjK1C0Ydy/q9gDiNZo2uLa6UF3UkFkMdoDlAdNYVnZDpA5gSluSYr6g6XqKUZDh1SLGeVDgKuqLFRNmkRUUawOs8jDGQZLiOMvQj+hpMZCsip1kbvyX0zHe3F7jYjzGpKYPCamgvuiwdC+SdGlUL+ceeljJ+JlRuAGSjsnEjro9PCp6OIpS9Cn5oh7QXT8le0SRUl/Ox2P5V725ucKsrnRgOugWyDjgm4WkgbZUOu8Gbsx8PQSsogjXkzFm9VyeSewwktZNmUoqJgkZHRmyOEM/KwSGcREeEZQb3+BqNsawLo1B5tg2oUur4b1N6LfUiQWc8YM+QAT2CFiRnk5p1+10isvbWwzLmYGrITteZpDJ19Gpljjq9vH09CmenJ4iTzNMZlO8evsGZ1cXKBdkABB/66BL1luS6L6wsOTBse4sMSMoUzcoCVZVS8wXvA80sE+QrEK8OHmC0+6BmFmHRRddHjopp2THziWhqKx1emAyrCSHE/zsGBg+iYflkStaeJ/k+7Ba4WJc4sfLIa7KJaowwQwBxnUtJhQp63GH7L2VZIGPBgOxeaZ1g2/Pr1Cz0+vL6o3ElobZ1hXmPLEiyqLrPWCvWHr669CYebVCSjP/IEC/KHB8dIhBt6tEQ7LAxvMZvn39M87LEnOmlU0rJEV32yHQCPVIim0i1jm17rHvHHtDa94/9sbo78XDPSN4+Tvs+PCgTn8Q+lKNuSBHIdaOAcLrHa9WyJZr9JYLfHlygN988gkeP32KH376CT++eSvGHEHVDx6f4unBocAqMrlUnKo+MlYjAauMpqrNClUYYRqE+OHmBv/7h59kwl7xWir+fLspmg+Nb4c7SQsBMR5WwkjMvcKBVsyDkGSZjCXK9FYNSspMavskU0adf88UcDWvueI54Grjl+SuYItRQfkvD9RcK+iRpOciu4CHLfqIECxdNWJYMR0uqkocdgI8ShMUlKnOSzw5fYwvPv8Mjx4dm4GkvFoI1DP1xqKnDZRxiimxUhxfRJ2guwXj7ta4D7DyjBvfybGto9Wp8h2rVspguxC585h+83jfrux+vluYizvRKujsse/uAX4vMGaMZ185FpwDY2QyTG8ksgUZmOCS+pieSj8xguMErLhG8ncMsLJSh/5w319d4U8/v8IsiNA7eYRubyDJbj0rLRDDg2jyqIpNHoMOLsdknxKcWiDKcoRFjmrVSEJNwIqPQcBKna5FhcM4wNMsxnGzQD65QjY5Ry9YSKqzYVnpcL6VlVAqzo9d03X+Pw9Xd++n47m4os/fK18U6dDs4q693G9TvHmqu9IHLYHQd+g8gHin6BOgEaBEgusmwbd1D39YPsXfgiOM4gGWSW7FO6nplFxoPeKhk4CrFyubL6QBVh7M4oGbn850Xfsqb4BjWM0pCbw1SWB1jg+KlUzXCVg96cdOEmim6xsgzt1t87czzww+ZMVUT8fyaxfzfpw+BFhZo27bHtw3Bd4HWNkKff/HLwWk7nuE3QPP3XlO4M7Sz3YLbb9j0MfN/6wNVG2+FhPG7y4mMRLgxKDaJe9zjMgxrEhFKfpbwCpkR9AbaLPJEMY0c9LyrgRLgVVOZcD6RUnABJyZ9sk4A8IrS+31/H3uORmNzm8mqK9GSIjxNIxOTxB1CwFWjKpb8iDiHlkArd8rN+cea+oIsHLp0RumlWPhu5aTfq4tSZeJ74cAHoEvcZttGLuFRs0jd/iS51fDIBPW5ks0ZY1qRslbgyCNEB8W6AwyzOMV5qCUnW/G9nQxB8j9iBIDcp2c2NIUnRzQBTJ5vxWlPnvAyiXzUYZHgaTJ17yHFf/d3k/WK0qBdp5/lAvSv0qywSDGYtnBtKzkc0k/2rqea99iPUz/TZ49+C/vjQBGx34yqJBrGptFbOYZYLVamUJhw9zg2qn7S48sa+Dob52/FRO+FXLB7ynwh2CB0ScZMJOuOliOZljeToBZLQBT1iFMF2aCG+uLDlOwF7L/YAOfyWNk9hGsmpesBNnYnGEyGWE4vMasnODRoyN8/uXHODx+GLDSfNvUDHbvvGcUv90hS/7vAKx07TYMK2da7xsKvrnhGFYae7xtziB+M1YfXIHuX5s2dcgDhIX3Ae7mR7YFHOzZtvWe3398uEr7nGnsQidfpYy46WDaJDirC3xd5pIE/rDu4zbsow54ndnIdHXdO4DVto7yPqkbIGvZIA2W6C2GeC6GVY1fx1P05+dIgxniwM7QVmdb2q8PNbD1/24SoN6D6HckRLBhcD9g1WbY7gM1d4GK9vl8H4ixu8dt6qB76r+H9y/ON3+/3q0h391T3qlOnU/r/R5WrKHa9Y3VrMag1Iqrw/Pdhkv7eX3QTPt72z3QFFUmn+W/PjHV5OL89ICZr0n933LNsZ87QsQ9c+C9+7+bo1tJoFccbNntds/u1vnbe7tliPnvPVQz/J0MKyL7lBpkWIVdRNkRTl98jpef/QaDk6cqiC3Vym5Ke2JvjPL8hNCpY9tr98aYAqx4UF7VaGZDjC9eY3J9BtRTAVZRyELAFoy2+dc+OSCLt7a8QL8vU1XH/GqhxO2Cry0z9M+jASQpl70vId2iKtvg5XXh3yVxipIRyUGKWdzF2SrHVdTDddjHFTtUGd+dLZ1i1YQRDrJMgNUgTnDS6yGLY4QRpXILXExGYljRU2pC5gtjS+3du5Qmei3xk+bq9KixIoDXiGC5JfylkoXRbJ1sEwJYZPyIBkoQj5sz2T1hiJtyhrPRLV5dX2JcTgUKHdBPizNlsZDxusttERWeyX40geff0nhfgFVlmyi7akq7omcVP+MMWZQjizL08wI5O5frFUblFG+G17hkR4gG3lofrTBTkqD7TBHgcdHT6+Ck5TXK8lSvneAPy4jxvMLF0AArmsAz5tlTs8nCYUo544N5GyXLyguNV8ZMj6ZjFP1CRQnTafpZisMkQ5edVjcBFxEwXdQyMZ7VDWb1CnVN1k+MvJMhR4wvXnyElydPBFgxnZFUdoKIYgZRUkaWFBcOKu3IXOOhjEUJASyaXxsVwAxdKXujTI8m5CnZNzXCJEW1jjCu1hg3HdxUDb4/v8T3b94IOGS5RlIboU36MTw+PEA/y1EuGnx3dqm0RnlGcPwTkKKnlW83+/AAMYPMWN/zH/l66WdFMKdHKSYLUQFJbtteA0+OTlSsTeYz/O3tG6zyHFG3j/G0Qu/gQGCWWBfeFFn7oIsmd0b+2kzd4YobpQHCFi/N/h4BK6U1sTNebwGrasFCGfKxIrDMt0TAlizGnGmMqxX++fkTfPXyBRiz/fU3fxHD7cmTJ7ovXc67pT0HzyaSGJHdQkDGF6WLlaWARjEma+CvF5f4t7/9iIvpTN5iSvdzUc4qVDfX1a2JnCuSg6zFrGJCZD/LkNO7Qx00JrXwvhiLqqKRLz235nOUyyXKNV+LBRVoJZKR41YS2G6KapW5A1jRs2wuxiXZfjpM0LuoMi8MelvpGjPtrCoRlmRYBTgRw8oAq9OTI3z1xWd4/PiRZA8qph1gxZTSNmBFGNekFxaFrc37gcOurtCOZEkHNIEuxivwwQP2u+2iwyqCrYeCPZFtilujzt2N9KGXsy023WN5f+1WweYLEpV+nKuUSDtmlcatA6z4NddteuUJTHFrr2yDuU4ySYuPy8OWA6x6BLtz8wD0j6MBlWb44foa//bTzxgtgfzwCHm3L9CWHjMKlXCvheOBqZ303EEYo6zX8nCZUxKYZlgnMSb1HKPZVGs201Y3Sbl1hX4EMaz68xni4TkG1Q26qJHElO1Y+0cFszN25tx9R1JP2Qt5HC6B1e/J7fvtC9OaoLuTEXoDdnb9+HM+rgevNE44Nnjw5FjmY1NeTjPrFsPqzngKQtTNGlWQ4nYZ44eqiz8uT/EKRxjHXayS3AyVyUhbxybtZxIvOlh0Egs/ENXUhRdsACsnCVR6oIG4GnIErMh4rSZISgJWlzipzvDCAVZPD1I86Uc46afIvYeVu552iHD+RPK4McCK0k6TH9jnbnH8ywCr+0f9+xhajvNy7wO8r+B9z/S/w1zczl+/avAaOEuGnQfS9WADoyao8a5k0uYyxwu9D+022nrEIxubbxBoRW5tkvfAKpSbKCWB9HP0e6UQHdWCHHOkqoiuojFHRg3np2TRUmaw/nTSNVhEPeVmfAzuqylTCNcdVNcjVJcjpEvHsmEDhgE3TGLNUtBsVLJw7oFiNdq+4tluPjGW+772Df3QMZOdZNsqXrLuPdy4ZRuQZeXBK087E1DRqo/l2cpacbFCRHZBvRRgRXb4Ou4YYHWYYxo2KME6leEnDrDi30nqZ+6jfFy5bomRtrCEQLuqxhYguMWalIcs914FBIrtaLHwBAMlC1T71FUgksuYHxQHAUEeMlEUjMVWdZhiWjYo5xU6cYiIEkAHWNHSgHWFvPjkn+mSU6UAtqaEmF28vgSpPGBF0EqT3V1DAqCSmC5kpC5GpIavrZRkUIthJSk+6yADL9VMXwcoOokBVkN6WNUIqBujbQMZZ3Ei+TZrEjaz5g6wYn1LSSDrytIDVlWJyXiI29E15vMpHp+e4HMyrI6LeyWBJtdpy61dLK+7O3wfZAq2z0+6ay3WZXv+vwtY0GC+MlZaa19sAyAeEPJJvALYN+OQTVWnjXvfQrLn5641cqcG2X2N75M0b6M8dp7ALVGStLu1qA1W+bXGA1a85/NFgGmT4i09rGY0Xs/xI9qAVWjZCTpfORmCs6Kxx9EK6Tyhbf6wuUKWPPU5h8sRXq5NEvireIpedYlkPUXUMdB3A1hJ2m6sN2Nr7pGcu3uwqMwDqb02+CvBsdMOTWn/Tvta7IJaG1DH/X37yvr9Tf860/X7mpX8/sMMIYautPDYnXpTwPqDDVUyBH1Nt+Nhxb04oOWBAXq7TTlfq7JW9gjwvuvD+ue+a2tBHqwFrYm1BaOYOs69xnyZ/Zzc1IwKvDEsxEzft03C3fn7vmnlkwbtsZ2n3Ds2HluT+bt7uK2Lu8Ckf8597zv4v/+vR+87M7yjH/YXRpIKHaZShGkf66iH7tFzfPj5b/HkxadAmFr3XyN+i0RvUx0spUUXyW2I2xfrpBb8Ob1cVjVW87EYVsOL1wgWU6V3sMNiqPCWUtZeZPmmefO0KSqCcxuLzSKBHThRnu+RBPJvuZj44pgm2Z5qx41BZs9KNnNUSnc42RyJyAiKcwaH4qru4Hyd4zYe4DrqiWFF1hSLCm7LPKRQbveo38cgSZEFEBNKfjarpcCBSbPA9XSCy9FICWXrtND3OWiV0MSNmUAVD48N/QAYWWoG9TzWil3V6+GkN9CBvGBxwQ1TGmbK62zzZJpNmKZoOgFuqxLfv32FN5dn2mdpvM6ygFI8yr5o6shChZ5BBFTY/VMXkB4sZFmwY0lz+IbdRIbIJOjnXXSTHEWc46h3gFyG0yGCMMRwOsGr6wtcz8a4nowE1nDM6CDHibYGTg6P8MkHL/DJ06d6LTe313j1+pW6TEW/J4ndqCzx+pKAzBrVeiUPq8Wa1FsWGEb5IDhH4EosBKbkhYxkpy+KGdazi0qfDF63RwcHYletSYOtGkQscgZdjCr6wJD1Qlo2G+3kV8UoOhleHj/FFy8/waPegYA13h+ugbZRW1y0UPINtZMg4xKRmGRWhOrQz01BXkwGgPAexUwMUueS0tQQsyXT+AqMVx388cdX+F/ffosFkRbK4djJo7SRnlY0z2cKYpLi7XgiqQNfCN8zWTJiJeowzi5/jDhM1A3lPKHJooySHYBUFLl8OCibK8jSw0pJh/QAYcIPKBmgQTKvPfdOUkz5WISB9J46mNMviXMzNKYXF18yu5gKxA4h2YsmdfVz1xn1OTCbvkuePclC2pvAcu1RKAE3NgfkcH9gb5uA1MF6jd89OsHvPvlI4/Ptm9fo5ilOj48k/2Qi5JpjwDGduLTPmkaMtjDPkRZdTGeVfKpuyjm+PzuXl9DVvJJ/FccdDzF+gfWdX39E0FmXRyLeC8IvpG6vmBIaiwHH11ikqdY/AbJuk+ZkIKBEwOq6rGS8Sp8rrrMZGThxgnldYTqbCbxlkawIdBbOTaNNXOyWqkQSLNHNmPbZwXw6FbuK6xDHAuXEIhFUJTp1hXBeortscFrkOExjrMopelmM33z1JZ49PXUx4yxiuYmyOCfLaiUw1rztyAwgc8GBNSy6nUb/fcbpbVDDb3q7m2sbjGhv3u0CavdrFUt7ZE1+P/CPs3d/2ACt7Py2WHReHihJONduGv9aUb5lADv2sZL0jI3Ee8A1iKdlrsmU7S7Kue4Hgw+KjKlaqea+densMYMsw99ub/H167cYrQPEvb54tiYzsnWE81YFnDywAo2LbvcQs5LznWsMV5IA0+UCo3KGmcI6yLAkG5QANptGDQZxgEdRB4Nqjmx8hcPFLfKV0cq5Y0vSSDajFHSkytvz+qJNRaxo8h350ujvWuPAX6d2EboptBwA6QuZ3UP0phhy/j58XA94WbDD1rydjymmapxhzUbSeIG/3KzxJv8Y1dHHCA4eoUMGqA77EcbzNc6uh7gajjCiBDgtEBYDyaGsvVkp1ZRfb6KiWQzWpXx9loxzpME25fnTIeLyBk+iGR7XZ3iWLfB0EOP5YYanA3oqcs0lvrVAyvmvZp73ebH1lHNakkDut61x5TurvtDeTVHcBYCdhca99c/uHLtzGGVhuom832+r0P799xW/+37u34c/xPB3NixFgRz0Rmp53Di2kX8sz+4TaCmWsEupoyeSAAwW7e61c59Y0k+K7KSO6to1jbzlT0WfVvpC8mtj8GlME7NUpR4KCI4Skwty3M3ruQpyO2yzriKTnfOXrTbOQ66VS625TE1m7ZWig7heKSFwzZTAhk2WSF6GZNQEaQwmc7MWYDOE/9LUm7J9Dx7KM8lZO8Q5m3fCZ4wS7L1vXAOZMjf+LdcogkgE1ZiQaKbh9rmRTLov/D1ljcL9qlMvsSprlJOZ3vcqChBSEjhIMU+B8XKO6aLUXsfrz/0uTzLknEMEgTWGG/P9csbhNk4N9GHTlymBXPf8Kivz85B1ZematXytlEw5o3gH9Kp54uaONScigYa8IPT9WTrvH6ocuCspoEhAmLGcJHPWq7D/dE3uMHh5ffg3ZFhxx+fX29dOkKyqa9kisMnEfZAMNtadPND2uvT7tP2Yf8XalIdc/g2b6f0kQ7oKzIh/MkcznmFJn07WZkyZ5B/xjLKmbUClZiw/+XyU+wgImZdYLOYo5zPcDi/Fwnr2/Ak++/xDHB13EcguxKXTbiRK78bOv9PYV+Nky57YBS7uO1Nt15S1AMI7DKW9kX9bskMb6DCWG+/l3UZce41rv4Z99YGjmN67NHH9ae9F7bOl3eb9/FLP8fP7HfdffvBe+zOkB8wJKvCxqmWEmzLE2aLA35aH+Gud47umwDDsYb62Mavpq3p2g0/ZF74gV9PY5LQGvjMYC+jMx9qrv4gn+DKe4uXyCo87U2QhQ6PYmLQ9xkxBXKiLU1Ro7dxYO9z1iyQD+6GP9t7tawC/hvNnXEd3Aaf2Pb4LmN5tYG7up7sWd8eGuyw7jRz/3GJne1bpA+NndyzdfQ5TSNhr3D7fdo8yD9N2vbq9Vp4kc5fIs3stPcPKP29bQbZVtNrz7+IeZAKwBvTzzdcG8tZyNSnnvfeQ4u/53/GYidZzd+/9z+/UAGzge8BZpfRdT1ebP1Yites2q4UZnOP801xt5q+Vr5U5V9rj4+8CrGyj5qGTSH9XMdDZwVMxrJ6+/FzfY0dDXX4HWG3IVm6WbXvdW4zYKLPbLglTAum1sqommF29FWDFr7OIj84y2w8aGzXtG9cuhv3N3kgTCFYJLLsfsOLj+cQuPhYvoO/qkvLNA7cKZweAaHI7CQzfx5LysE4sH6vbJsRVUGBM/6rsCPMkU/KetkpGii+XyGiK3e/iqChQRBGKmH5PBusxhpx+RWQN3c5mGNUL3NZmwsxH4SZOI3rKnghY8bC9apgAwQQwMlEgw3SCYDT1JrNCaUTOYJsmoIRukjBBGqfqPtIvh4eYn6/OcH57peKHLCuCCAYOm1HwZjAyXZCpZpTJMfVFiYN8aywumfxGo/ZEiYC9JMNR9wCH3YHYTb54uRoNcTG80XNzYc6KXIe5alZiNppgtWjw4YsX+N1Xv5KJLU2rZ7Mpzi7PdVCP8wzVeqm0vjdXV9pW8N8AACAASURBVAJKaka4S05HaraBLizS1vJScLLGpZkbk9HGpZ7gjTwqVkv0yHrr91CQHcKOnEsSXGYRRjUZVjXm9BtY8vpHyIIUvU6OT04Jqr3AICvkR0OZB5kIipzmAd5pn3mV2F0k+Edgkb1HHjaVvKjX2RGAyGLZG9CrQxow0ZDd/xgVPzsJbuoVvn71Fn95/RrX1RwrFbeOIEwpJNMDyeBJElzNSNi3rU1RuJTyOEM+vj6ZMbckDASEJA3skAnCA3Yj8316mZE6z3hlAhRLFo6dCIs5FySL4iZoxHshSc3SAJQoSwxs4RhM2C3siNnBgxABTBbzZr7OMezT0zxg5aS0ZKO4joEvJqXAEWDFFB17bq1X7EoE3MQ76K5WeBaF+OLZM42J6fAGzx+d4NPnzwQWBwtG0tO9xgpQAVaSGdaY8lAQRMgHx7gYjfHDm7f4+eoSEz4xmYJRJLDMPrY9gTanyEyz3UKuF8w0QvOzyljYBAFOBgcCjXit1YwneM2ESUoMAmDUNJiRacVimAwOAm30LiMbi9LSkL4c7g4rMWm5KZiqcipJSo9x5EGAqpxtxihfM689IcRVPUdYV+jMS+RNg9NujgNKfucz9NIQv/31l3j+9OkOYMVD00JAJP3rKF1icS3/JEk6iAMYU6b98VDRsa/4tO9ti6h3DuSuQ7ZbFPm7svv7DxVfuwW4Nwy2x/KglS9cbNSwYPCAgpewbXjEnP8duycc4zqEUcVDbzYe6pggOiv1LxmEBKyYKLlJtnX7ziqO8cPNLb5+c4YJx3b/UCALn5vrNO8tk7f4Xrl/2QG9g4zMkYZglQVGLNbApKkVksGEVgI6WZZb2g2Zk0wbjQOckKUrwOoSvdklijV9JO0sbCmHgdY5gnBc63yjyBf/ZsJuTChKTz3zuV2s+PvSTqHxe4wHMWw+O7CiZbAu6dGGEm8dRvOO2aYRCrCSjWKEZSfF5XiBN1WK2cmvET//EugdgdeVXjbVEpjUAW5nC7y9ZgroDd5UDRDnQIeAEvF+A6ysuDfAX+wbmsrTa4bMiOlU4Eq6mCGeXmGwuMLjxTme5wvJAZ8RsDrIcNxjGhrBoKUSwcxjiAClgVUcT2pikFEqpo0dKHxB6YtN/j/vt//YHesGB5Cds+MBdc+c9IXvnfm6OStt5/FDB9WH5te+nz0IWK1XMun2L9czqTa+Wo6hu1kfdA3JNOee7xhRLl5e0mTOk9VafpTavwgs6R7HDrCKtddyD/bgZ8j7xOtHFhQT/mKuvSs18AhYEYTxDAUCVkmSm4dVJzGQu7PEop6DTAWlwjG5rgkQlg0CpsJVSySESoJQoBUBKjLFCVJwkrE+IkDFGpbvy9erjUvHTQuyfIXT2L8OsOIhxVj9ltjMcWVdd5NIcn4KEHEm/35u2mC3e034iK+XZuDNdI5yPBPQgjRE5BhWN+sSk2WFWTMXYGWhEiGKOEOeMYDHwHcCVrI32AGsWENsASsGA3lZGhcxzjPusZY8Syco7pLW/vXJcv5QyYYc53/smJF8n6ylbKFSYiK95gQ4keFE8Jm2DAQJyJZw/lVurfdjyi6FBPtOGsivNROd6TpkhzGvCBgRsOLrNRkgZY79omdM0zjSGqWAFSX6LdS8SIIQWRAho5ErvVEnJVYzAt+8ljT4t7MBGVb0r2L9pWThRS32Ou8rgSuOQzKrboaXusbPPniKzz7/CEdHhQArrd8ErRxg1Za6bc9TFozTrvXJcNrG1r/LtHl4LbDG20ZjuKmV9nEo9rFAnLRye4i8w8jm676zV7gFZgt0OJbSA4vSbuPKXwv968eCqGjbB7Eaz0XtOJYQz3d8LAOsCJraRFSNrIAmnptiXM86eFsX+K7u4Zt5hp87A9x2uqjXlkIuNcu9gJUjfnCcy46H+z7ZjGtE1QgniyF+lc7wZTzBy/UNToIpomALWHmZsISK7qBujYItIaSdymd2HQ9bOrTXDT9utB+3rRF2Q1NajNg2w2kf4OhDDPzV360f/Z7vG54efBMgQjlzWxLeYvP752oDRO39z9edajk7dlH75x7E2gWstnWovWIxrB7QGdi6vG20+fFn19Is2Oz+tJhivgHjzt32uuwx/GOZrYAxtLwkV/vYDsDnsQ//uneZYtacvtuItXfmpN8b/9E2M9JY9/w7rvm29piE0Y8NPz62Cgk3//8ehpV/gyyOOykBqwJJ/zE++PjXePbhV0jyAyVxWHqB0aOtW2h9Ejsmb4mZzq7FSqC2uSOTtLioLmaYXZ/h9vwVlrMRkpAbCrshdjBsLyZ+ALcXrY2e2F0YMn5ExW197C6wKmzFKrGB4wErP5E3TExHyTPWhA/jMtYSN8rFuoPpOsb5MsEVMkzyI6yKgcyTXZvOAKskxCG9f/pd5JSLVHM7qIv628F8uZLZOpPoeFi9oG+AW1zY2SYYsWVYVVjWc5luUzpZJJH8pw54+GGsMMGgxJInuDGTadRlik2Y6mveAwJP1brB+fgWl6Mbo5fLJJ5yTIILTqPb0pEvCKqVpWQlIYt1L4liF0/JeWSQZChiJiM9Qi/JJRPk9WUHajQZiw2V97oYHB1JKsjN++byChdvzzAZjfHo5ARffPaZYISMh4pFhevba0zZVeoA46rExXCIi9FIXlxkfMnDyoNWjBom80edOmO4dChvox8S5S1cSMgkWi0tVZFywKJAwm/PK5PspSluecBb1AIy2Jhkxydex+iFOQZhIcDq+fEpugQnq8qKRMYSqziw1BpjFRFAq41N6HyZyCgjyMdrQvCFgI4dYFzvkeDPYq4NbBUmmAcRhosVfh6O8dfLK7wejTBFgAV/rvPTEpHzmcojFsCxZKUqsci8igIkiW2oNr4D3A4nek/WveRB1Bh5BPUoL83WaxwVOboJ/WhKDCdD3XulV9Ivomrk4xbQH2K9xpxsIVdnctEMsxgLdkAp5UnphWcmqewQixYvCYBgbzMGJ9tJbEDbVNmdEijtjFm5vph5vAFW9OmSN5iXyknSaN5QGVMuyxJPDw60cBL8/M3HH+G3H3+Ego9TTs0/z61RZK3Mm7V8f15d3+BiWiLoDXA1K3E5HGFCgIj+aVkmUGY6LzU2rXjxnZRtZUOwiiw3HUJZ0ChUwGSv/KRMkEwrfnL8kXElE2iuRbw/YQfz9UpMq2k5w3RW6l7yvhIM8slHlDyQieGBEt4PfsymYyWw9opMQO2cMrB5KUanLArowcJPglWVAVZps8DjPMdBEmFVTgRY/e43X+HF8+fO+8B8znhoV9e8obdbLemSsS8pazXpKV/jLh28ven7r/0m2u7Q2HrvK9Vto6JdIOnYsJNSs/vzfaVxez/wG/U+IE17WItZ5bu1G08PdrjEjnMAw53CxtYi3i95f2ntMRkgweqMTM+QDKsSXfoZsoHBseW82PTenL/bMgzx/fUtvjk7V/JsTDYnD4Kcg4uFhTvogGoSFI43+rvxkB0nBXiG4lwnIEvfu+FsiokA0BW63Z5kdgQe6dHUDdc4jjrocWyPL9GdXqJYVZtEQF4ONUAob3ZsK18ntAEr7i08YJdkATr5nq05W/CF75EF/t2CyKfQtJOkfD9bx0jdPl8AscBu//2m+DO7NgeghrgazXG96iJ6+V9QvPgVVllXzaEo6Yg5u0COVVzgcjTFn16f4evrEcZE+LJDS+tcVWLG+udzGfViOQdk8jBNaTZTqll3OUfC6zZ7i9PVpWNYJQKrnh3lOO5nasKYHGObnipGuJJ4WY8QcFuhJs79AGC1K+m7U984kPR9gNW7hfp2hnhvlod+506B9e/8n/b83a3xtJcrUMbKSgMp7H88eGUNFl/U2/c3dZyYNuwQG2uBY5J7OAErMayiFGk+kF8Zm7IBGT5kV8mI2IE2sWdaxQKs+DsC6Snzr+dgqIAfk1FIL1JLCYzj3AFWxmSleTEWK6RBiJw1xIKG22sspxViDgMy2Swa0D550CD7W13DjiW8RkwFppTRvAO5NhX9rnw7qZzygJXM1nX8XSMiCZBznQEG3EPdXCS4xrlnseKe17S1X9Rhi2xgrjP0rxrPMJvMTAKUx4iPupIEnpW3mKwqzJeVntPqhxBZlCJLM7HSOOe5Ti7Y4CTIx2ar26/ISEtoHZFk8vLSgcatqZTihZEBU5Jbgs1XLzN01ljOKsMzaU2WSTkmD2qqIlxDndJfAs48SHHfM7akWFWUvrmDLceJdnK393Cfs1MMTQcMPLOxwXHhEyMNsBKT3IU4EKjgYw6KroBBjisx8+hlJLCpNunhcoU8TOSZGjdrrGe0RpljzVRGMaZtzfFm62x88um5p3jzddoksL4pqyluRleYL0oHWH2Mw4NcCXJ2Df2xa1urmKWAbwi1mkvOl0ZeYK7h394j9++X705+3vO7B/ZdxkkbqLoLWtk50eWD7wEbdmuJ3abVxpbgHpZU++/bf7u9Hi6k6B0fP+eO5TwrTZVAL+YAEc8WHrByxvwKNpBKIsbl1ACr7xd9/Hka4U10iKEAKwNXBUkTiHK+bzap1TGxyyGGleBmjW3ORxIW4vkQj5pb/C6f46tkhg9W1zjqzBCseT60ceutN/zXshN3YJXmXdtO4oFrtnuX2zWUHxd+T953Zm/Xfe39a/f+8fcki75HHdV+nPY+sn1ukxI/xNDzmMH+5+Bc92Ceuw2eXa89mc0RaxjdATpbFhHyjt7LKrTHa4NI7cfYNt+298izrNo2F34dtWVpCwr5Ooum+vI7dLVF+/na9Vi76di+Fu2G4vZ6M7zDWF++5ts+ro1XA6yYnuok3XsYVv5v2vf972ZY8aDIrnknzbFmXG9xjKcvv8SLT36LrHci08qtJNAlbGnd8ZRFF6u7QXX1tg21t51BvjgErMLlHOXNuRhW9fgGtI0NA8ewcoXqvkFNqrMOB9zEW6g7I2T9hLhv0PP3vSRQm3SruOb/U+vuRpaxMITHWRHED5oZN9xoghBlkOC87uB1BYyiPla9QyBmbHIqbyeyeQgCFCkTwyylZDYeyR9E0h5KNqpayXe3sxITpqARdFF3n1RrgkE88LJqqcSyWjVM+lpQFYZBL8dRl1K8WEbZ8rpi/UNIohOjSAsM8j4KdgG5qUtwuUYdLHExusHV+BYVKcfsihD8iEIl7qngIItjSYPQGEmWiVHBQ89oOlERR8CNGzSLFQJWZFTRx+rZ4SNR3oWDBcaumZHJ0S3w9BkPwTSETmTwuZhXmJclJpOJOpwHBwOk7OZFHZRVKcCKZsFMpBvNZ/L5YrohwSqmFrIzSWmc5JWkn5MurbRjo9pKLkZfKXphRR0ZiLNrTnCHvkIEDvj/y7q2xT1N8WbMg0ujiHgyh1gQpUjQDwscRF28OHmKZ0ePcdDrb3zORCqXV8EKJaOKZRBsSYRKbGMhyeKRc4tgJw+Yq7UYEBbPHAjEK8jkaawIog8Vx8Or4Qh/PbvAT8MRxkTMu100LMQlP2SBupTUjfefhw0CoHzzaRyiyBNkGYHDQEAQk8NG45kZlHKz5P2LQqUX0jieSZGP8y6eHB5g0E0wm45wcX2ue0DjeTI02IFjUcoo7gmLtmYhiWEekeIfYlhOUCr9jmy6gPQ9AUz+EEZ5po1Pk7sSPCSTiyb4nIvT6UzzTCmdDrhl4UfmwWIdYDQr5T1CH5r2xqSn4nVYNOglMepqJnP13330EX7/8cc44oSpmIBiOn6ZC4dMcoxwMZzgm1ev8Nezc1yzG59mCJznG8cawSp2vdmlJWBlcKGXRFtBZmEUgWSF84oFJWnZTLvs2OGEOLYDUGnCPqCvVRxvmFZ2viKZ2xiM89rmDYtdrUHOh4wg4Kw09hUXCXZ2KRPiZjIeDwX2dwt6yYU6uJB1xQOBmIUco2Tm1HMEHPMErBYLeVgNCIiVY8my//H3vxHj0ZoR7GqaJxq7XwSspvM5plVl10WAlcwvBKx5yrMvcnbX4XZHp/0zW+edL8s9xSp/x7Nh/eP7/aFdDLQLrPbPdwsvvyH7f31z4o4sYNNxtOJezQ4lcJrvkC8gfIeM3XAdCulhRl86eqWsGJDArxW3iF5eSHqdZ6meSnuYQCE5XirN9cfbkfzTply3M8KtoQ48XDfpe0WpM9drhhPQiHM0GgtE7A4Oxa7SAa7TwYw/K2dauyk7y/NCB2SCI5SXM230KAS6VYl0eIl+eYMeFgKs9HrcPi7DYg+utdhNHryTRCqKlHLa3lPbhwEPULaLqc21d4eojYeS87Zrg2MqUp2kul14KlTEF7n0eVgGuBrOcLss0Hn+DyiefYEqjBWmQUyD4QZB3EeQ9jFtgJ9GU/zh4gZ/vRxhFR/ocKo0QHoTss5wnjleYiFEUKZIlHjNkVVj9OpbHK+GOF5e4EnW4LQX4bSf4HSQ4XiQqW5gIcl10BI1t2CevHDoNbciYMXU2/sZVm221e4cs8ONjaV986893t/5W+/L0jqs7Tuk/tL5tG+ubQvg7evzhbb+dYEkGw8OYfLuUOvWBHku6lsucczVcBx78kJTUpQqax1+DbBi0jHtCVJ0+0eqYQk6EuDdUAcdMCamFi0VxK5KzO+sWQqoIpOF/5pPiMlDCFZlWRdJnJscJjDJ1nw2E3M8IWs3TJAhQsp06WmFkFRAsjAkVXSvlU0BAsLcr8UKtxqSTR6CHRqDbCh1C51pCWxtACudXqwe4HPQ566s5iYZdteFrPNtM3ebsOjzQrS2riAwbTmrMKcP3myu+iQsUiQnPQQHGc5mt5ita3kvcmlkTcPahq+XLH7WhXxPZAwTdCFgRRDSe2imKVMVDbQyCbFbU1kvEKzs0MeLOzvBKoJAsUnnVd/QlsCaJwSg7MBGIMnoZqbpIGDFEBUZWZi8z3vRyZfWywHtTCKwz/mSaVQ5vx+xrLyKxD0Ha0GymzlfaYLO5q7ZLZi/DeupbsomRCjASs0LSVJZYy90L1lTJ51YYUyUX5Jxt5rXAqxYX3imhKwcxKI1ZhiZq1U5x2Q8Vr3OazWvGEB0IcDq6QdP8cWXn+Kgxz1lvyRQzb/Wucqfabb7nwFzJh/dqlR2v/Z77bv7rN337YdvH7XpSh6kst+6UwM48/r263pof9/9mT2es6y5ZwHyB27/Htr7k5oTDm5r88R1lvHXjXUQzwbyIu1IneLXDCtXOT75QkLMmhDXZYTL9QF+XB4IsPrbKseoUwiwYh1u3EGqbfw1cumAAqzcei6ZpjGyuDfEQYNkfoMnyyF+n1X4Kp3haXOJg4C1M08OBnJ6HyvvFyvAyrOGpaYy7qWXH2pP0vi/b/U2JpW/dr6W4//7PZ2Ny/Y1be8z79Z79tM7e4rbux46v7f3kTboY0tpK3RjTx358P5lFeBDDCvJzlt2RZ45ZJaUayTp+1P42o1a/1gGWN1lv/na0s2UOxK8jSTPe8e6/dMeYyv5bF+rXXDRv442+Mev9zcUt2Cbv4ai77iAKPsbk2AbWN5Kz9xj77R5jL+XYcXNR8e5NMMqzoD0AE8++AIvP/09BkfPsO4YYGWL+b8HsHKGpi3AKlrXqIeXuD17hXpyg5CGi27C3bco8nDW7uy2ASvPmmovhO2B7x9zX8HsZo7AJFtCDKTynl2WKGRGqw3dOxlXHOUYBimukaDMj9AZPEJx9MiKIR4IWCCvHGDBq0qN57xUh5tFK02yJQUsK5Tc2IIObmW8rleqFMA0otxpjYim68taDCssKyRxB4f9Aocu4S+ifliSEm5WjFtO0csHGHQH6GZdAVbqQNBjaFnjfHiNq9GN5F4ssPhaufhqA+aAl+9KiMPDQxwfn+hASmbH//rjvwlso6l1EifqBColME4lfTpIC7G7zPuDAM4c48kEaZbh6ZOnKNJcCS0hdfwsS6JQnSoegGl42S0SFRjj6RhXt9cyDF7TlDRYiy3w7c8/yXibDB4ylGiu6eVOBNXmK8qyLIlOksrAjOm7SYRuFEnuRmkmJYEEEMk4kS8FD45RjLdi1ix10COgxM07RoRemIll9ah7hMeHJzhl1HyWqWNGttiyWmBezlHPa0s3LOjTQEDCpJZKA1kRALVI9Ypynfkcw8lE759JiIN+H/0iF4Wczz9e1Pj5+hrfnZ3LR2lBSRFZWirGrVAkUEXAKnKHFS5k7Pj0ihS9XiHJEUHD4WiMCaOqCbbyytMbhzKllMAmP814/jBM8cHJIzw+orxojvF0qMKTr5usDe1nQUeMt6sRAc8lDvqHeHxwokTGV2evcTMemTE+D8ky608EXhFQ7Bb0ubDDOe8cD/G8D0yr5KGO5qJiHsgrx0lnKcngYW61xu1kJqCJbB5JE1v0cT5eLlYLafsl4tUSn5+e4lcvXuD5oI+MqeML0uppnEyz6hRRWmA0r/H1Tz/i61evcVU3aJh2RLYcZXgyyQ+Q0Zg8J6uudDa+rrRRd9s61Vw3Ce6WcwOsWMCyoCcTbr0gnwvoFYWAK45JAlYEC1OuOc5Qlp1p+hJxI5gT7K0oq1igos9O06Do9TGTp5hdG14DHgIInownIxXo9KQjYMlUQMpW+Z590gz92+hRFvCznCFZ1DjOUnQJKkpS2OCf//F3+PjDDw0DeACwojyTc5FFFK8Xgex2QbDvwNtuKOxuavJIMgfdu4VMuxO4h2HlDQe0ajvjd/86dv9tF1DvfK048VZSiAerWjR5dcoledmac/r3oVR7jS0DqJVExSJqxfRLG+uSTuc5+r2ugjF8scdrzTlBQHEZxXg9meKHqxsMaYHV4ZoYqNNK4ItgOcEu+WAVhcDoi4tL3IzHyAZ9sd5kWsxkzdVKTRGOIQKfahzR74xAfVMhC1c4CIGinCEdXyEfnWPADi5Zo1oUrVvPvYggFj/bIJKuhWMZKMmzmr/TBGoXZe3i1j9O+37vUtT9/fMMKxbEbV8sXXtPsReJdiUQ+mYyx80iA05/i/TJp1hETOVtEGdkPrApl6NeRqhWHUyjDH+6GeF/fPMjys5ALPKI7FhKigQgWbeb10KmzLOpgMW0s0YwuUY4vsCTsMLHfQJ/5ziJFzjOOzgpQpz0Yhx2UzVhXD6s0R5cYSk5IA/ATQMymcuGjQErmn3XtX1N2oDV7vyS9KOV+tWug3a/vu9n+8Cu3Rrq/uPM3QPofb+3e3DZFtjuOm+4o65I9qx9+VbxMObGpVsX2Cgxprwlz2m8aVxEWCwppWYyJM3TEwyOHls0PFkwZBNZJN0m6NX8h0wOSKa2JM9kb28S2+gFZ00P+WXG+Qawkj8qPTXZyJmVYDow94Cc7KMo1tyNlwECvp7aACvvzyi2OBs3THiOIqUvs+1GeV81r3RFuC/IY5VjRz0nvm4DXNSEWa1l6l1OppjNrPEjkNnJM/gv6+etL0kbODTWF+0R6ONWT+daVwSi9TLEx115WN0spijXlIZbzcR1jnASGfVkTJFZYqmKBGEX8leS/5ZeTSCgKiRYQ9sGGbC7BMYFAZoaK2qoVbuZHFCglQzSDTwnYEX2uDGhuP/RO8r8gKzB6K8JD0+CjNwhnYxSU/Va4I86u2qRyO+KgAHHDcFsvVoCVl6eTAkn12oLr5F/J/dWhZCYNEzJgArXMMCTTVNJuMR+NUaOf3zKrjhO5U1ERHXB8Abz2NrKzRtZBYjlyTpgPMZsPMH4duhqo6UYVgSsZtUUH7x8LsCq303FsJLSTGPbGGtm3L9lLhtzdItM2N6pOCzHctoeOveBB/v315Z82nbwHbaVXx+2QNbdNcyZirfUHfcBVvvAKlvTHjZt98/XBlU2AIT2f6vldkky3gfKwCq7l5TCcj55BYPGI/cW3coA4yrATZVikp7idXCCv5QJ/jReCbDivqPfds+nM58ui51nlB7Fe0iW/sp83Fh304M4xgJZeY0nzS3+Ka/wRTLFaXOJ3noqxq8ASycx24BWfnyLFc622vbe65o5gMF7BN63dm9tEOxe7sq+vIfVLjC0C9K8U+M54KoNnuyrH/e9rva9bANW/rzf/ncfHrB9TJMb+1CN9h5pexTVNMYgbYNC/mf8fY6F9308JAn0jZj2e/JKCs+o8iCZH+9a8zavyernDSDkQ43cHrCLfezWW3ysXcCqfa88QGW1mzQBm2vB9dbLkR+6T+3r93cxrJQIJRYIEKSpAKtl1MXJ08/w8ef/hJPTD7FiHKc2BV6Yfy9g5UGfBnFAZsgCi/G1kgLryS06NGJfGQvivg++Wd9lb+si/QCyAXmXatoepEaJbg3Rlt7WFhy/Yan8s8Quofb2wQWEch8uSCvKL4oDLPuPsD58gmDwCFWQCOho6goNi/fVSoyeSB2wRsCQ0tiWS4zKuZhVlJ+BMqssx/lobD5RlJJ1aGhODxyCJktJA5v5FOtlhTQJcTzooUeDZaL9ZNo4/Sq9qtI0R5Z2kac8GGVuwTMz8NliLnYVk95o7lhXlTZHsl8IXknSgUCsKQIzjx8/1pmQ4Mof//xnHcqznGBIagbTPJxJkhjKn4EFlz/IzMoS1ze3YmwxFeuLTz6VOTsjfkWRFpDRyEQ9pnytQ3ZXhdvxEDfjIWpK23o5OnkmKdy//uF/Y84iQBHP7ITSuyJQ8hYZHyVNwYU6WxQ7+xIknvezBAdZih5BmogSHRZC3KCcBxa730GI26klBNL7paIRrszSOyg6KbpRjnW1wqAY4PTxqd6PagNK4dhwn81NGkkAoJehW/D68OcWBkDmA/1T1mGCRYfPNcP51RVuhre6XmRLHB0dyTeCB5hy2eBmNsPFZIwpX0uSYkSwQgPRUfEJGJJtwVLD+dvkSYxeNxfAQsr7lPfgdoTRtFRggGj0QQc5WVVppM+UiZP0W2o6eHpwhCfHfWQJCwjOSUrKuDgxkUduXbiZjnB+cy3G3uPjR3hy9FhFNuWf9Cx7fXWBy/EYJcMnO6HkdZOyRNHtmfZf0kADWSlfy2lKnhCo4aFzgYbAALdV51VGcIT3g9JZmuWy6FVxbGFbtkCv1wKA1+d2MAAAIABJREFUyDQgNT1sGjztdvH5k6f48OQYgzxRh1xGsFUtphgZKU0Q4vvzt/jLq9cYL1eY1Ex4oZG/FZ58vTLvjxkQYJIBJ8p0BwbOK7fqBARgGY6wQkxZLAEdJlsRsFAgQKQClIUopV0mDUvFdOP1qGczpEyQimIBQXwdAq7mlaR43d4AZUVvC14bW7HEsEKA8WQsD5g4NhBQ5GB2Yxt2by3MgvMEZFQSsOJcrysccryQ3TWdYLko8S///A/47JNPrONDINwxrFjc181SIBrBVspByeirKWdisWiZvvq4r9jwgFW7O+c3WL4bO4i0CmnPrHD/7pMU+b9X0b2ReGwlZu0NfPf1tV8rv5b7hKeBO2awZyHw+0rNcoDVlrLtvT6Yw1AJLNe9pofMkgUnwY1QQRSPKIlOEgFOXDvttfnkHkpi52oWvZ2V+NvVLa6rRt3YMCCgm6Kf5jjs9jRfkpjzvCuG1Zu3Zzi/uUJQpJZWyMNeZCxe+Y3JZ6xjXir0lZOvS420s8RBFKBgSuDoEp3LVziMIADZ7r/dD3ozcA6YrGDrH8U92Fh1LYYVD2/Of+du4WWM5n10dXch9qTvOH80lySpI1CLgbQphB1TbV7W6MQpRuUCN02B9elvkD/9DOuiQKMDKmPqWeNkmM245kfoHDzCX8ZT/Pc/fIvRuoslnR/JsJL58g5gxRSh6Vgvt9tZIhhdopjf4NNBB58dxVjf/oyjeIGDZI3DFDjKI7FVJavl6+Y6ynni0tx4QCUQTUCR+9e4otfYLwes2vPMwuO2h8R9B82Hxr+tJvvZWb8UtHrf7+07MLTvZ9uSYbOYuK6Exp7RB52ozRK0PIuIdQcPkdoLBAqGSgZkk4ZNIjKsDo5OsSYDXOl/vA92WBNgIYY9gS+mOMfy/DSWDCXt5idEWbQHrNQYJFsoIbuYzBbWt+bjo5pKIAVBGmvssQHYZS3WkCnJItGMgsXgdydLsY8JwBH85543LdUEozdUzlRBrsUc607vY4m8dghlTZV3EswnUzV+tM9S7qhGgLFC+Vr8wcdLTfyBi3VMMyvFDFvWfJ9knccIuymCQYZVN8IsWChYiJw1NQV5ZBGT2JveG2ODzyUZ29KZ/DrJGa+XV1zIqFzJsCv5KxIYlDeXc/fhezbQyvtOuQTxewEr37AgCMUDv7GsxMjiuGEDmuuxPMTMpM/AKvcp30l/PDTASq+V48XZKIi158cDPVl1SDPTdR3g5WNEebzthfJ6XWxT8/QaNnsa/Q35Mlm7me+IQEI1Exql+iqghQ3dmyEmN7cCI21NppdkifOrt5jVMwFWX371GfoFEy9dWmRLEqhVlEwyjQNbw9WcaZ+FlALPwB577X5t3d3P22DV7vq+bTjtYVdtJP3OhmSHYSXzaP2ZrUG7oNid17qXhd1S8tx5Z9v/aQNWm7rBM0AIMLYgts1K6LwlVZ/40BHW2qwJnZpGOBmJ5s4yplkFGJZrDJsc8+4HOItO8W2Z4H9elhh1ctQrU1sYYBUYw8riw1uAFWsHMh+1Kuj3WJVGFLSX13i+GuKfixpfJjMBVvlqgpDGxvLT9SmBTmLr/OYEmjqPZL7/TUCFr3na9LY913AXsPLXcwNyiF7Tlp3uH0f33V/P4Hpf/bhb01n97xlW9sL3gZq+ftz3M1t5/Fy1x2iPl/dJAvn73Off99GeV+33q+dyzYfNmUZvxOaEBwi3gJKvO7estk0SpHsRtjZZPebBqDZW4h/TX682YOXrPA+IbeelZ1t5Q3YPcjXaTi2Qb//HhpHmxuF/AmBFFsgaHXbtoxSLTo6jJx/j0y/+BafPPr0HsNpCPR673Rq9+YtN1o155vAQRXNgD1hNr94KsCLDqmmmTm5zd8D4t88Dgy+G/c3e/r930H93gfLf8SwsT+NsL7hS9rsC3VhkBKusy6bDIS0uCMYwgYmMhyBCnfbQ9I4xzw4wDTNcTGs0pIWSsUSZW5GZVxI3R1J82eVNE6yjENOaCYEzmT7z0LxOEtxOS+u20kuKksIoQB53kMnvhwXMEOtljSwNcSRfrJCnHLFsBDjRWDlKXIeQUE1kKd1C/XkA5kGzxrSeSTNHA3QBcIsGWRKLdkwAgQsvad5PHj3G48enYoxcXd/g6uZa7CoCVkSb1alyXV0lo61WyAh2KvqXZc3aUlLmlbpxJ4NDHOQ9UeU1wenhxK455S15ivnoVqalo8lI6YL0r0p6BTrdXL/zP//8R0y4gdOAkvRYUXItzY41CY3S2VUVnZY1qxhuKxxkCY67BQZxgswxr/Q3wQoLgnZrUr15XyNMqwVGNLVkJ01nyUDG8nmcYzaaqetXdPvI01xgVS+lj1gPUbPCy5NHSiDMCoKGkQAOjrmmXsrrZ05gCyFmlHDNa1wNh7gZDnUQFlOAMgB1iNcCSziiyS4i95DMKsoBOT54wBEoEtLvgt09puWt0Wd3NjSqMhdPMilmVY3xbI4ZkxDTQgcmMuKKLEYvi5DFTIhcKNI6X9PPKMOjfoajPmn7PCQsFL0ckZZM00d6ZdUlrsZDFc7HB0fop4WlMiaJ7g2TL2/rCvNOB5PlEq+vb2SYX/QHtgk4Px6OPXpZcezxkJwmkYpXM5W2GG8a0VZkOy1XmDNYgQeKUCJYu7ZiJVhRWmRdSzFszEj/IIzx/OAAzw8PBO6yMiznU4zHYx1UBgdHSHpdvB7dymh9GUaY0AyVTLUkNU8OFnmLhaTMvLeiXLc6szxAeMCK80wAFVlZSS5Mv6EBb4fSYBrTZpKgkuIvD7KQctAUeZ7Ja62ZTpDIBJiFMcfmSgdZ3fO6EVjHji1ZhMbyIVPMGFmzqkRZU/JJnzaTwvJQsaR0YVFZocv3QrCKviKzGWIBVglyeqPNxiinI/zXf/kn+cnJwFFMDwOSuJ3TB4mAFRmR9NoikDjj+3EA2r5Dcvt7D0sChVhtSsZ9BeuDHlYtr1S/rrf/bRcgfj+4c4B2Vd4WoNrKC/zvcZ5K8tIyL+Zj6ZDC68SkWcWnR4oxp3yMI3XQ7eGw18Nhv2++Vu5wrTqxdegU2zNJcT6v8MPFNa7KBRbrGEXWx0HvACf9A/TSzA466zW63a7W2rOzM7y9vsQ85JjhQZ4SW7IxeGg3cJMHL0puCVjRa5GeMWm4woAMq6oUYBXdvsVhEggQI+PLuskEXwlIESA2yXi7eFJarEsJpCEw9/g2YNXuCHoPq90O4KbApHzWF88u8MQ/F9dHFWuthtTdgpnNjhVWnRg30wrXTQY8/T2yZ59hlRdi6S6WpYIx6Cy0WkqsjfDgGN9MSvz3P3yDm1UPDWVIjmGle71hWNFvjmDvXF54ST1FNr/Fh70OfvM4x9O0wfDVXzAIFxgkKwziNQ6zUKwHM0M1xjaBEjEwnGcHGbAEEtmEuZ1MHpQEtuePH8++ANZxx4Emu2N9H5C0eygw6cuWXfC+ubyvJN33PO3f2/15u9tq4Ivn4myMQ52E2w5aFtVuzE9VnWImhgJvOacE9DjAigxDAlZkWClzLzLAiqbrPJiTpevNfjybhimaMit3DRFBHgrJMVBjuTaZll6LgFkyhZg0bX5TvP4KVuEnmQzCzuzAwHmRdigFY5CLHVbtPGIeNjosLBoBW6ylmqpGOZoKPCqyAv1+X/vcBmDzbCIvB6EkEKFALtZrnGusA/jaadjN7/nXrXHk0UHHHuD+KV9OsjrIAqKMME/R6aZYdiM0aYCyQxY7j81OduQadvx9Sxjz7o6sx7gv23OyGBOoHZItynvpjOB1wjGWJsEtntd5PSix0xqmdqEBQQRpaDhtCZueYcU9zjOs/OGYRw0HVokx4QErTUCxy01eTODPpH+sVNXqZrdZY3CpdcYYBTzscd83oJMgFdlgbHaax9Q2FELXV5YQZoEi7xcy6Zz3mtXE1hjZHEL1dPY7lA+yJmLDe0XZPtnZVY3ZzS1mtyNUk6k11QPW1SXOr88wnU/w/MPn+Oqrz9EryHIzGb/UXt503cntPWBl6+hdYIFAlfzdfgFgdR9oZd9vgVVtbZ1LkG1rzrbrgYHMHrC6D6xqAw2bPWMDTrTCve45MD8sCeR4aO35m9lp74nz29J5jcHEuptnHbI7PRtdZyBGh60C3M7XuK0zVL0XOIue4OtpB3+4qTEiu5dKELp3CGehL62/bJa0awwrBqPQW87SEyVPpsVI0KAob/ASY/zXQYNfZXMHWE0R0vpiw2wz8gXPkfYsBrJ5HysPXPq7JcBQnrB3btqdK3nnvNySfalx5aTzvqnU3uP9fX6wfnPSwvv2izbQswuU+r/ZBaR2x0u7tnh3/Ni8uk8SKI/elkf2nTHqisb3eda3QSA+/y5gJZhhI6G7O4gFPnH9cfuLQ0hcveSJOltbjfZzeZatB6v8a99tHL8DWDl5sL9WHifeSBLF7vKS0MbZd+8nHG2Br61J/38SYLVCJ0ll/FwHGQ5PP8KnX/0LTp9/DoSZHdeMWuImBzcBYyG5ZXBjkrm5qEKOTadJMCdcN4hXTCO5weTqDPV0KMBqsaCttCF0LSuGzZ0T84gbgp9cDkH0N9/+phWLvPMgvFHyZUrMhLJ9EfV3/sAkkMoospQQ+DQNgjliTdAbZN5gvI4wRIxX5RI/j+doaEzfiZB1QiX3nR4d4LjXFTuKsfNEjwaDAbosPhAokex8OMYt/WbYdAtDgRHs0JGFQTYQAas8pBxkhdn4GljVkpsNeoXMxFlk0KuJh97RdLrpDgogmTeYU6JEqQTWGM9YEC/RoEGv3/v/WXvzJknu7EjMMyMjIu/MqupuNBrduIG5SQ6XotZk+mNnSPGzrPQhZZKZtP9oJZN2V+RyQGIANNBHdR15R0ZmHDL393uZUdnVwNDEgpU1Ks84fsd7/vy542w6VXBU7ijmG5sdM6vAdJSiiPqj9/Dk/SeaWDc3N2JLsaqQ9kjtpuNhsHinTk5wWWbwyGSbgFKPYB01gbTkRrLwpSg7P5+3Oe6SEVBLX4SbP7VSCFixJXC9Wasdo91N0OqlKKI2vn7xHItthtl6LTCmQ/2uJLHkqgbWWWCfSM+LABodKSuMuwkuhkOxrAjjsRIt95iWMHVspQmwQ6fdxWZrgFVGoEirObXEEqQdisXXup4MXERbr1t4MLnAs4fvYxQneDKZoks2QmJW8GS0sDWAIAPdrQmILHYF5tsc632hxF+aRAwmWy2sNpmSGSa8ZByRdcXrLC2EssRoOtVryGRiuyXviwyGyDZDjQk1FHTILV0ftXzy+5lrMVBTgN1RO+Owl2LQIxOEoBR1jQp0yxTk450PUjw6n6Df7XCwB4cbsoNKpN0eihbdLdcCrIZ0xilrbJZraZURYNqxasTWozjGbZ7jn1+8wNc/vEBvPLGKMgFfsgkUIFfWGpfwnCOBVQRstUBTrJhzgm2BZJmRSh/xfrOX3FzbWJVk0sdrMRyMBI6yjbFFQfq6hbNeT2AlAZzhuK+xdUt2WFFgOj3DcDrBzWaFHy7fYDQ9M0FxCsQH4wAubBSm5zESbDeGlQndcvwo0ZJzqiVZTOCZRLH9lU/s8p2Cm1F/gM8+/VTsrhW10hYLZOuV1iu2HFKbiM5t/HwX5+fwk5g5tc9CWyABCA4ugiZ8jImFtdbavCGowLZItnsSPCGIIochuWRS2J9J9w41Reh3OwmuE8TdrZZYLm7x13/1l/jiiy/0XtMKOQJW1DGjPgrbzOiayLZmtS1y/vK+uiFDYJCcJs4/Dli5JpSFUNpww8rPwN9aQI4VrNPnlYA0xERPN2ffwH0zOU3Y+XgUNAwPgU2obHl16S7D6sjktWCC4vqmW6aWD37gvhCT7sHZOR5enMvcgGNE4IJo2qElKbjRKRFLU1xucnz75gZvVjmqdorJ+ByPzh/hERlaTMTZxs0iQ7+nQP/yzbUYVouSBgmsThhAxeeszZHzJsacFfpWZFppxQ69Ti2GVZpv0FleYZTPMI0NRBUrKLTmErAi3f2OS6BZ2phbrBhWnLvUS7vbKtCsyjbZ0c1ET+OEl4ti0d7aeQJY8d6bK5f9NIMtaxOs0Ym7oIHf69s53uQJ8N6vkDz+DNtOFxkBurQt3cQk6iPq9LGvOsjjPr6aLfC//cPXmMMAq3bF1k7uDMExR5Ek0Y+NlCBTavisrjGtVviLZ+f4zftD9HczvPzjP2AQ0X2xxigBJj2yKMmgNNcwSYYHwMr1uHhOAq3KEtfLxR3AiiAd57YHQ80xq+sngCpUWtUy9TbL0Xawt5OQtwArBVHHRPp0nvg1vxtGH/86nZ/vel3z8SZgpevTsBQ/mDB4EkyXt8hEsw1Ys3Z7glSMOdiSSkkHA0hMwJlSY2RYFaTuRKm1BBKwImuGVWdVtUJLoBhJ1B6lkLfNHVW6ta6wgETX3PwQ4wqwEluZKAs3+1ptvmq5CfqUroFqLTcWV5E3RPdYrhGKP8P+IbAnL2TSQMZ2ke2wXazFzh4ydplOkVPUWuBWmDBKeK0lkGzOaF/LyZdgGdsHE5rk1CYaz3bmbcaCG/XprF3d2rAJlljLi7Wicq2IkNBttt9Fux+j6EYoEyCTfpUVkzT2CMhwrwwuhA7C8DsZzynG4mvJZhOonaAk4y2MMyXQ4RjMES+0fKpdysSmBTBplFOTi2sO5yTXGWsBk46VRNd9f7A2P/t+3gtWbINVfGgJ1CeqK8viQLGspPHoLTXBqVxi66R9MUq2fEGAFbtB5ELo4L0VmZi5cF3i2inSjAArqxjzlpE9bwUuo8Bw7KgtlLISAjkLxQc0S6EZUIfg4b5EPlsimy+xXa5Mp45mjrsMr6/IsFrjiTOsyIYLbYDsPPB8yNpGTQxfPBK1Hzrbxlg+5oyr6PjArvL06V1A82lB6IBV3Ss87U6PTQa2E6ps3WGcc+jP/RGWVROIaP5/U6D6zjoT/pAZwwlQdzgHfj9jnnDSMq8I4I/WNu51dH8PwDljdAJW/NfdLk1CgdqoEWabSm3p28ETvGg9wD8sWvjHVY1lu4e85Hi1+cOBQgjYTAECi7lluqPsnpE5Q4uyGm2ZSiX1Xvv0R+01/npa4Rf9PR6U1+jXGwFWzha19dNiVdfOYE5hcVFwwL3j6Gfgw4/9NPPlUwBJ4EvT3bfxQc3X+sPvuof37TvNwtRbY87vbUMb8l3f0Tz+U1CUf9Ml9l2AFeeytRye/hz31ruA7duvbIJI94F/YtDK/fZE2yvERHJ6DYDV8bMsJha2IRfnI6Oz+X1NsM4lBzwG8/cbA97WIl/Lm22A/rpjm6Kdu7G+QtddYOHfB1j69XeWWOvf/+6Rhty7BsNpS8XpJVX7DwNVVR8StJIB4sEFnnz0K3z6i9+ilQxRtmOUTPSD+KGahYJFvTuoGC+FB2I7q3mY2OKkSkldqAUw2m9RbpcoshXKfAOacLF6aT+GDNuN5R1kct6gqx4CNUfWw/vC4ny6MDX/9hvVpMpxc+vEbdGpCfAwKWYbhpB/094320rRKAhmRFjWMV5tS3y72eNFVmKT9MXKGrQ7OOv2ccbWLLatEZYpdhj1unISYVscE4isAl7MZngxn2HLpJHC7LTMXa3Emnr63iN89vQJRmSeZEvZbX/zx6+QbZYYjPpaINhLz6SV58QKd3/Itqs2Fqu12oeIzIupw6Re7VJMiqGkhNV6Wq4rgOJktOhMAUK/18d0PMVoMNTdIIhmE8DujjuXcMM3o5s2klBpo/A8d1VvW2KAELc7GPYGqhwywOFYdPFc3jm2KqajPmaLGbL1WoAGk+z+aIjRxZmAq+U+x3/8L/8J312+RKfbFWBlQKhVZ9hGxeCfo41tUdR2Yo2RouLjfk9i62y9khYZmWwMvhSM2vHwO5nwzbY5NmWNsk1XK1ZDI2mB8TzWq43uHYOvDmJ8+vQTfPnR5+gxECXDIlhMc8Pzlhk5QKHGuqA2VY4Zxea3mdhIvB/Sw0hSZBmr920x+egqRu2LfpLibDzBeDySZs3rN5d4/sP3WG3Ys862SIqBkrWzx3g4FROHwues2FMUnewX6nGwhZNaSmT6XEzGmIyG0mnZbFahPShCvd7iYjjC+Xika8U2ODIFGZQyqPK5SJDxwKYMyTqDL7ZoElhjWllFMfJ2C1erNb578wYvb29RBgtvgsUSmGbivdupRbPfTbDbZRpXnIsEO9N+X4AI2+GSLi3J2yhKtl0QCOTxeIDIKjYthSneakEnE2iyt45ixE7ZPbq+uGbLIWkIbnzH6qNGl61gIQ/SMnZIZIJ+VQDKlTCq5GC/MufmPQqaY3/+69+odZLXM9us5apGkJgJxWa7QdQlKyAItrMqz2Qo0LTNbMJozxyvSnjDeFdllvOaiQfbi/asqOcCHAjymzYGLddzaxuille2RotzjuAWNcXI5sozzfe/+f3vgmU856h9BgNgXV8CuWwHZLsiwbcsw3qzwYY6JAkVFsxnSXtQCCJ8fjU3SgUxjQCJ72FbiPYQXetAZw7AiCeq1hZEXSW25DBYNCYYq9cak2F9aibD5nLSKGQERoMHUtoP5F5pWlLcF6zVyNZVryJlWRbm9FEDxPcSMacIIIfvYWGk36Ve1dA0q1iNDRW6+2uYph1YRzHebHb49vIG318tkBU1nj37GL/+xS/lasr1jAUQBVZc/yvgerbA95evsa52YqyqhTck3CoekPFat8QeZAsn5xTbTUZJG+O4hXFU4ayVo7+5wlnSwnQyVtK1DoDqoN8z1ibZWXl+aMNigsdry7knRmRoO9J+QYZA0M3huKG5BjUR/TneD3cu47kQnOfG5OwQJs0OEDZZ1U1mte/fWssJ3iZdMWVfvb7Cy2WF+uHP0H74KVbRUOqYvQ5Fc7lWViijHqrBBW7LNv7f5y/wn795iSweg/xvcyq29S70HFvQn2XotCuk2znSzRV+9V4Pf/3ZQ0yrBdaX3+LqxbcYpRHGvRijXozJIMagS4MSK3J1u71DcqhAT2O+EKDMdZMSAdx/5BzIVq8AaApUsWjIGB0CG2wd0jxR4s6ChFdabY8+gFLhtVp3w09YshqvCQlL0AI6vK5R9DtNXE/jx5+yRT+Vc/B76dGezDm88qxqc2gBdOYYnR7VUm76L5xrbL+lfmIqfSeGHS3UFH/WecTY7liQiuR8Pb4IDCvOQwHsBh6QWWFWqjRLYUue7e9c+w18ItOOLGmCKkaNkIYNYye1rBkYRZY74w+ujyzsyhgurNkRWZcCs2k6Yvbj1FPk2C0oDF7WiKsOhp2+WvN380xufVzneuMBuqMeduICBZBJLs0GWvLw2bgW79u4ub7R/j88nyIZ9bBhsaIsFe8xrmwx6aapDn9ZIAn7C3erqpNQiAVxv4u4n6Ldi1F2aNRTIK8K5KV9ltqA5e9CpgmvVax/uTeZIQUZwSwchdZIjUVjfaZyCGR8aGUfssZYbKGQebFnK6O5D9Kch3IWNHXh+zxJ0qyRuC/XGzMZMIfVoKciQEtQsyXQchq29Tpbb7SmE9wUx4tzpm3urxJSr8gWNidYMo3Y6hmHY+C5kRFNuYF8t5aTtcUanHtkNnWQ9vqhBYcAZmh1pDyIWOMGdljMRp00Y/PxMcYy3GO3/NycgvcZkVa5TNJdcnuzwvpmJr0rGfygxGq7wuXta+zrHZ5+9BRffvGpjHYIdKgQon3UmtwkU0TAX+6NjHvJaAuyAgehcvlMWrzj+7ZMLL31JxSuGm36Tfas6TqFNvcDy6exQgTnwqMbsGtrhWxPKh9vi2b/FLDh3yAF33ta2prZpJhvDlidAFdcC1h4o2C+ikmSyrMxxnspKGm/N6OpOFZXgOQ4yMgMBQG+l/tsviux2kdY1D28LAb4Kuvi622KN51zXGYMXvpoJ11juwtUKlFlmeQg1KER83MlSmOF+KLGel+j7nQRlztMtrf4q/d6+O14jyfVLZ6me5TrKyS92MBatepTVqZ10FXiY5b/H3Nqz9e1rtdsRzZQ1q/RaQugx2++Bhg4azm5HEVP3OH83vkYclOeUybUcYwd9ZgO97WRR/HYGFfJ/KYsgyZfy747FMo85+L7m9/L1/O9fm7Nz/f/9/NVAVJsNHbd2Gf734xP+DncS521enA8DRqsfJ9rbfo+rBw13IPTfVTzTeYOthZJ8Sa08TWPid9rgKNJMXiu421/Mntq7vs+jxv39PS8j/PLyDwkCxyP046Zr/F8vQk+OvB0nOVWyPBr7Pt7k+Hlx6+x9K8FWHGDpvVvOx4g7p/hvQ9/jk9+/heIBmcoWh2JKDMIZoCqSheD/LAB6Qap3G3VP4Oogt2scHz+VSKicOM+Q52vsSdgtdtIs0kTWMCWA1YGVjXRS1VcQoXKBoRX3o8Z0H0IajPA8ovoqJ9cfFCqClIUlRbfhK1HoUrNDTDtxsY6YNWujrCuY7zOK3yTFXixqzCnxhfFPaNYgNWE7m8Jk6pS7WnjXg9n/SEGFHzuJMjKGi9nM3x7e4NVzUWO+gC1kvik1cL75+f46P1HamnDPkOrzPHHr/+A5WqO/rCnxZWVWRGgpWNlqD+TlNvFQolJ3O3qlxd1udlYYltD9urDpCtAQk5mbKnLd4byEzRJUoxHY4wGIxusnKjSp2JyaK4uBnAaM0GUfCbookS7sKkJwKe0f45TrJcr7LZMmi3IFishNnex2WqB5zevxVoxBzVzsRtPxhhOx6LNXq3m+C//9Ad8f/X6UA3hIklLZSY43GWYVIp1xlYzVkHoCkiwqt9TsKsKnSa7LXqqAAqwIhuGLTN06KPQN1vwOsiyPYotmRIUOjZQKaGGV8x2yhrno3M8e/RUzIcunWxC1VfuNsHVytoOa2yqPVa7XGLyDCQzAla0yJVGElkNZDEVAnAeTc/x3tmFxgxFm7lpElBbZxtk2cbcAANox/tAN6RtRrCqFGNtvd9Ja4gAKBcHXs8J9W86CabDAcaDgWCn1XqFLN8IsDing1mvLzYQN2NL4tlXZoCHnGshxh4zAAAgAElEQVRUoQvgVRAmNYq9bSYEyCgSvtntsch3uF6vcb3ZYE42VS/VfdNGxyIj2xoJnnZigYq07OW5EQwhC3EwHolRRkFp086zdYebiFWEQyAcrvWdRZxgRkjgfMHlPXYBcquaWaqk4ITPsMIRWDpaWJUQGr1frw+twYd+7sDqCTivAlqraBmFXAmFSOL2S9HtRw8e4NGDhxjQsY1jYrPBzdU1ruc32LdrBcxcUzmXPTHTZ7XbagvRusV7EyzZJXTJwJvU8vVWLYcMvq2qnutXboPFXi5Dcgukltd6iWq7RiI30wBYbbe697/73b/TuTKxsntua7JdX7NZZ+DL9YI6dTwHgrELjkMXbjToKYjQBoCtEVgc2CFhUbZWWGsLcrYGg0EFj66FLhDQkjTOGWnoKfkLdsByfLI9wDdT39xPKz5i6oaAy8ejefE0AStn4drnLZcrATRkFTU/j++X0klFFyhb0whQ0UyBIDPBmCZYcJro+9+cowSsLpdbfP3iDb59dYOsAJ4+fYZf/uIX6Mdt3Su2p8otiqFuK8L1Yo2X11eYZSvZ3qulJgQOas9mAEWXoVYkFupytRZgNUkiTNMIw6jEuM4wzK4x7pQYj4Y6B60zNKro90xnjUWV3c6ufZxYxTlcL47lPMvU2usBLK+LBUF7teGSKaI1MYwDPudBDa8RQRom/K5LdAwILdAkgOU/TbBRASLXAgltA5eX13gxL5BPP0Hr0efIeg9RdVKU2QwJtwmyVuM+ZnUf3y+2+MPzl/jnV1fA4AJ7sh7kzmXJoSV+oV21KNDZrZFurvGgtcZvPxjgL55N0NteYfbia7x59QMG3QSjXiLtqskglQEG9yKCxwRBFNkowLHgXOLU+1z7+M1yLSapEkuusdbzZgwrivKHgNeTdDH1eP0dsCIDRWj63RHmAOkBpGoEtUehdR7PXQ2OZmDdrMbeN34NAAhu0O8Y4KcV1maVWQBSALu1FjRaW2yNPhYfTFWILsDUhjOXYjIAK7rzsv1S5gfcZ2Js8lqAVdQdYXj2QPOLMYPEwc1LTq2zakXjPFaLIcFlAo0M2Lkmk1XDe8L4zES6yfZKCMBEibHSg2Mh5wcTX7VsB9Iax5snOYyT+T2MI63oZ8CHO8iNogH6+xjFPEOxzhWXdMcDJMOugCMymFVGkWaZxckEeeg6F+2A25sZtijQO5+gPehizeJFWdi8ZAs+19CC7UZWuPPYmlF5K+0FF2aapTDAaKOMWAgkWGduiYqZBFTzHaZfymIbk13FL0FDUmN6b67H1sLZloYWQagkNc0vuaqytZz7FT87MIx5bXn9e0lXoBElAA5VfQFW3JPI6jcGyQGwCqYbvgdwzphroYH28/lcoOLheMPewWIsW+rzis6Ipi1Glh1F9Rm70s7e2qkI+NAhkHvrVp9LJl+7RZH+WBqTYkUqOSX7e2tFULb4BYF2Pndwb6Twv5jijEVpsrJQqx+lOVgU77ViAVa72zU2Nwux7nhwRU3X7hXeLN4IRH328Qf44otP0UtNm/UtwEqEw7b0Ynm9GZ8xTtPVMzTLROs1q46ajLbGBuD7ACA325YarGiOP+474incT9XxlieLuppz3LNGXuPj4vGnglUHwEGMpbuLTxOwco3LQ0Ld+DIWDzjGeZ14r61QwTliWqvSGWOOxXyDaw73eOY8AbBS54AMTVisqbDat7W/vCoH+EOW4p+zBK8xwayiC/VAYGWZbSSPQ+2xuC7wwYMpBnEk5/eYCVm9l9nQfF9jkde4nK1RbVaY7Ob46ydD/Pl4j8f1DI+SParsFnFKkkAAbJmbUUomdBJx3hroYrFLEzjUfdb6dwTfHHRpxjkCRA5xhRmDHIAdsfF97ByBJ983xJAO778XsAmFweae4PuFgz9eABPIT7kFmUiYuQF/ZHwhtrUVNR0Y8xiwGYOd4gM+Jryw6QBT87P5mvsAK/9cf20z/vTjcMCnCQDfBfRsHnJN4fHeIdMEExaXVPBzbB6rrlUo5vr1bd4PP7/mv3f/n4CVgXDNwrKfk1/nZhxwB7AOQYc3Vzgw1Tz/ZhH5DmD1roPyG/iugNkq6YENRbQ1HiDqTvDw6Zf46Ms/Q3/6HsrIXL/kEstB+i8ArAgOSMS1VRlgVWSoAmBV7zbSaSKfScuXVj6j6voks4vhCvWWrOrmqJh/FHzz82sueM3HDpMoAF1WheGKSy3MQm5DrLAwIGGPvNlbl+oPbwJWmzrG1R74Li/wag9c13Su62ESp9ICGlO3RpV6fnQtPSsCAoOglbCtgJezW/zx+gpzav44rbKkw2CFSa+HJw/P8WBEAIHsiQzPv/lnLJa3EuFkSx3BEAVIRYWz0USVKQb917e3EkqX+wyZRWxLENPKNj22hY2oRSW7dTJoyLCgBguDK4r8Juj3ehj0BmZBHFgKEhUlM47MrqgtEI9aUnwN6au8RU45ZukvSXsY9k3zaXYzE1hli7yJX3JiLhYLfP/yB/zx1XMMx0M8PL+QoDCPcTwd044GN+slXs9v8MPVpVonWImWc0OSYDqZKDlcr5aqTtFenaOYVZBhr4vJaIBBr6fHXQOBE9Ep0gwyBFjtt2h3YmypG1RyIWQLyR5R2RI7jKBSRle/wRBx0sPsdoH9tsRkMBVb7WI0EEAmqnBYTC1AYHWywGa/Q8b2Q4nE231jMElQhMGcxLZ3ewFtBKvev3iIMavyBDJ3dt+0ALD1iAwiuRqFTYjsmppBSSnBdjJeaGlPkJJOhLw3ZGsxoR7SrWzQF6DD1ktqhu3yDF98+CGGaU/tbxR8JFuHY4OAplFFj1bvJj4bRB1DAqYNA9QSKzBfb3C1XFm7KxkG3MyZdAWWgInQJmJy8RxZWUqiFpZLA1rJrBtMJpivl/jh8lIsK1bCRV7i8YR2CBOjsPnPx48MK14bq2QfN6+7NG/v7be1wSBy/1xvTxEY/icAVvYlBn45qGJCyPahksMsSrHlziZT6VkxIeLGyzal9XYDpkNiQHJch2DoAHwdgBmzp9baxgCB7QesCrbaAiQNXDStBV4aBxr573x2i5qMjs0KGfXi1ku5j5KxQ8CyyLZKbH7/+9+rAMHEwayqvU3PNlNntJDpxhZBtqfSDOGW7FTNf7YEB9v2QLR1oMILBc2CgVcomxu+AnuCdgQjG4DV4XG1hgcxSrWxsDpF7Yeji4sDmF6l8mDBK1I+f/S3KvUEGo367c8dk+xaYLizre4AVkpaWtIO43qqtumwBhxsrxuaD+/af1VfjlPcZns8f32LH66XyHY1Hj56jE8/+Rj9Dg0KOtJaJIOBu+W+buF6scKrmxvMc2vTVbuJ9DhshCtxZjDU7mCx3mC13KjVd9hpYRwDAya4+yXe7+ToVbkAKq5hXOu9ZZVzideeCTnPSYAVmRZiu8Vam9hyxCoxr5mcMtlaRNbJbieGFQFX/pwCVryWBKzoROsBoVdS+XqvjPIzTiuPDjyqbVamEG3czFZ4sSyxGHyI6sHnKM8+QjQYY7eZgbq0ZCRvqgjfzXJ89fIa311e43azQzS6MDUbMbpNbcYSFynuqhhRLa4Qr9/gi2kH//aTc3w2bSFavsDN9/+MN68v5bpK3SoCVtMhGdXUAjSAgu3YB8BKy4JVSqmJw3X7dr2RLhz3aCaX0rrh/A4MIBaiFLsEdqIzrFTlJ1ApB+J36FAFRzYFsR4vNYAro7/fddlqBr7NBOCd4zdU8N/1vAesHsw2k5OguHJY29wlVk5ngUmjglNZmlkH266TVL9dGnHIaS+0dai1y1qcNjscAKvB9IEcAnWLCRZWxj5VsslSHRkMnUSFKenQBce7vMhVSCDDiEktrzFBqG5MFjIdhxknGljo7XdiCofEifs6YwfGKGLIajgRdN6L9crXqo2PbeudHgZFCqwKFKvcnAZHfXT6CQqK2mhum1qOZriEtPdqCaxXnGdr5J0a3Ysx6l6CxW6j2IOsnh4LpXIWtgKKnPMC+4jXgW2PAvLkmkzaFquR1upNeIN7s9ZUHi/vQ7ul+S32KFkH7SQwcPcCqwhEqY1X7U4mrcA4UMW5wALiZ2V5psJaEYBZtrRTooLXl10OHWqE2VXTvKxrrkss7FhxxzA8OiizLS9Yqjt4RcainPoqxZlcZyhrIO0hdpNUXLfIEl6jKLchXmCxpoM07Qu0IsDF9ZQMsKLIBVg50Mg8IWqzEyPCeDoN+ljBIZDgZc6i0e5wvTzmJdCnoiZZeLym1Q7z5ZUAMTlDFjW67QTxvoX9bIPt7Qq71Ub7O8ftervG1fwNqnaJZ58YYNVNuEazZdCAJmcoKvgQG7fUOiOdXHYQaF8wyM+AKu9gCRFRY886ft5d7StvSdVSFaRf3kLMTxYEZ4s62ydkdWKrHYqBDTCJRaLTnPatNSa07h7wLmdaN154BwA7gGbHF5BlpbgkgOPejSE2Z5BEpywMgSoxrMgs5Ou5x/L6quOFDKsaq31HgNXLBmD1qhpgG49lfqQ4bbPAOInw+HyEi0GCh8MOxmkbAxbsNTD20rC9zYFZXuP5mxkWV28wLZb4bz8+xy9HO5yXNzjr7IHdMoiue/xjcg6c9w42uCj4EbSyq2XrvLln+prfXKP9NSxMNvWfPY+2wosxkfzXr6q/hvs0u5fuA2z8PQ6ANGMrPw4+Z3GHMayagJWbqTn54V2AlbPBmmOpOSY81vO9zmNd/u3AH+eyFx/cNdrjE8p/NBlGTUDqxwArwy547SMxxfm++xhWfMzP3Y/RAUMVBQQ8Nltu796POwWik048zkUHrBTXBWCyyfCyNd8IB2/NRwGOR6ff5nfdx7BS7vg//v69+l2oNB//KcBKGhqhKkEB6FanDyQjnL//KZ599iucPf4IJW222euoVcdpudZKEZaVtxhW3hLoGlcErKgT0S5zAVZsCawoGFxspN3kF95bAX3hNdaKL6bW9nCK1t4XLJ1OAL/ZzQtPQKrNoEcJj8WsFJpm0qR2M7XW0AGMDCsmZB1kSHBTtvBiXwmwukGCTjo0sCruos9NV5OM1bgWzgZDJecpKxolWTwVLpcLfHtzpcSeCYicg0iRzsh+aOHBdIzHF1NM+in2+QrXb15hm62QUo8paEAxsGVgczE6M+2cVgvzxRK3i7kSfYk0k/nTS8WoYTDBfmaKATMwU3k6gFZMpBlUMHBjGxmDN99YueCwcmaJTIUkJZOAIu9m58tzYmBA5gV/2arE1spet49u0kWe5ZgMxzgbT83Rh8FWWeHy8hJf/fGf8GZ+jdF0jEcXDzCl1le/j8FoIL2kb158j9tsJcBHbRMK1CBg6+HFA4EA281aTDCvarHSyjZOJuG9boLVyhyeRMcnAMN+35D4M9hn4NiOYwm1brZ0dWT7QYwHozN88PiJrtd6k6HNamW7gxcvL1XNT+M+psMxpn0Tz2ZQRNFuAgsEiwjAbMms2maB7UD9IwsgBFC4FltofyKoRCZUl0FTFKEfJwKRxsOBMW/kAsfYLTAcQ1telxVSbh4E36gNtssFWFHUl0vZZrESy4yiygSseN8YVF7PbrFaLPDZRx+KYUMmkKTsCZI1ACsFeIdrZ0Cy5lIDsOKmz7ajxSbD9Wolp8M1z5NjMDCYeOM4LzgfHk6mmA4GYpWRhbhhq9xuh5TH10txObvF81cvpffFANp1khx6shZ9HodtugfAihVfzmd3mTpU3ry65BpJXiW0RNA6+kIbgS/+AYg9sBFC39mh/SyAMqxu6V6GIMb0Lq09kMdIkM60LejYZ8m+s3GoVcO1h2OQr+e8ZNAsQICAjKovHLM0ZTBdNIKdXJccwOKYsQougQJWvt2UIFyt0A67z9bYzG+RL2ao8gz1nhXdvXQzmKT9zd/8/tACpiIG1/ZwHbmWGhBkrUtMBji2yRCZbTaqCBqgxVYXq3Y5e8r3IG+5IygnwEHn1xJjx2+TXiMgyQNIYzlp/Dd0I5S0S+unLaD+CK4FV6TgusbvNoHUo3OKH4dtqMaCUfhOAEDCw9Y6ctx8/f+Pu4wFW9ZCQMF8zc2DM4tt7K4rkKbdd+XyOu79dotO2sOmbGOWFVjmnEssCvRwcXYmwKTPtUeVfrYPdmTa8fzVpUwNWmnHLO8PVXHX52mjopA/6BrKqj9bgtiSn2EY1RhHNQbFBh90S3TylTTVWKxw1xmu87w+vBcesHlwKMF1B6y2mQk9s1U1MLHEnCo5rzeYTCY6fw/0PADj80x6XY+On+3MrGawSMDK76EngR48MtlhK3/djrHc7PDdosR31TkWg2fYnX+EaHiGJKJrVy5ge7mr8O1Nhm+ZBOR7CipKsJ3aIsauCgwrgVdCm8VGrOaX6GbX+Dcfn+PffjzFQyzRmj3H7PVzXF/PxOAYUruKLYHDFOM+HR1tr5PekVgNjSRJTBszLqARh1xB8630BwX6iqxuQBQ1+zx58LWF+77mCVnCNGEJPydEAwMvQxLoQW0zdlKwfkhc7d2nsdWPx1psPTr91reHezMB8eOxwocVI6wLUytaeLOltwRYrLhmgBX3j2Gvr+ILE0duQVWrlO6hkkGu2Z0UazKsqlgMq/7k3DTEApDP+X5YPylUwI6CuItu0FQ0wGqHfL/FruS9IQOHTHxW89kW1EcvMSdmjuV9TfBlI6YhNeIIcvI+Edxl/DOkS66SQmMCcAxTs4htZmTN8P4Nkj6GRYrWqhQARRYZY72I7iixFSgIlnEual0S6LYXe4pMHAIkRa+N5HyEfS/CfLdRzEQmLuMXfh71RFky5LV2vUQWOfb7zLZRrr3UBo1j/UrPqwUsFnNz8RVgRSkDGrx0kHaNtRQxN5BJiAFWGdv8ZKDChJ9SB4wnGV+mOn61t7Edb7vR/s6iFvd3MhIJ6PD1AqwoBm7Yrda+qqaJCAt4tl4H3jR2QhItL7B2QDs/7ZX7QtdGcXPalVmJOeBS44tFF3YfUPbCmGNki5FFnyS8t7avilVVUcaB52UOygKsKMre7sgEw9iQxszjfsR7zHnrSbRAhNBKxhhYRXkVA3eYCbDKdZzVng7XbAmE2HZsC9yvMtQ7jtm9xNZvljeoowoffvIUX3z5CdKYe1tLe6HlSQEaMmRbwKUDVrvC3H1N6choAkdR6SaQ4XPYipaHvw6tgYFgoLZj76o5nffHdeHAfjtJmI1V+TZg1cxn/Rrem+MdxO2Oz57yvJqfdTiPAPDztVy/FAsEAymBoVy3g1wAmVUErKiVp//n/AgFBAKljH32FaVZgGUR47bq40U5xD9uybCKcYkhdslIJIhWsUevzPHesItnD6d4b5wiKVYYxS10yUyWpnKhgtSijLAs2rha5nj5/FucY4O/+vgMn/e3GO6vMGgxfstsDyDoHNrGtGc3WvYISDTBKlt3G2u9CoNHMMIBJAeUuP9KMzi0q/ke4TGhmEGNtkDPs72oJHOpBgjqcZWDWowb7wOQnC3/U4AVj82LlE3wzB/7KcCKzx/naXAwDfmZA1YuWcC/PY5xhpUAOWcah/Ht5ybAuwHqWR56lKqwlkACUm7qYdhG8x5oj6H0RoOh7sfsYNKPAVbN+fM2TlQrdmt+vt9XHyf+HafX0QA3kpisDbt5bj5GmljL4ZwIWL29oByn7U+BO04FE1k0AFZVZ4Dxww/x5OOf4/FHX6KKUtRsDQuVyEMfeUC4dYA64mNL4JHX4MEHl8hC1f3yAFitUeYrtQvyA7yHWAu6aMBG93Z9EwOrbHIdUOFTLvw9K1sT9dSgVqJi4oyi3DNxVJLBIMmCccm+EHyhKBsZB3sCVhHyVop5FeFVUeGyAG65xaRDjGJrtyPgwAWOCSSTjffOzzEms4I6PHTPqwrMsg1erxdY7nZYb0ihZrCfC3Th6Y56Kc5GfQyob7NdY7ddq9LDz5SLGpFnghmDEaa9KYbdgQATBlZkP7CaQqlFWidvixxvbq5wO7/VuGLFT4AVrzE1QAgA9QYSr5aQqfr2LVjgYDWNILZjsRXQ+qO1CIaEXdpCRSntLDpSmTA4hVGNsUUdq0cXD/H44XtikFhLCUTVfv7ie6zyNdJeKjctttJI+6XfxdXsFl998zVez24QUYSd36kqCAWCu3jv4Xt4/+Ejtc8ROCWgNp/PcDu7kUYTgQBu5JtsEwBZG1PSvZGugE04MsMYeDEvILOqLloYdPr4+P2n+OzDj1VZmS8X5trXauPF5RVevH4jsd+H03OcUWSeyQPZVVFbGlKrbIMVrwWZKGQJcbwy4Va/u7XACDMzLrfGMrWXatoh5zu0ClKG+5gQ1IkT9Ak29XrWNskWTBK5pfkQKeHV1CPTKTI3MH4nk1supBu5zFAYOlJSGqexALWrm2sJkT+4uMCUDKDxROeqtoHADpLooAAgq0wf6aCB8RhaAsnwEMuqKDHfbnG1XOJqMcec7UWBnsxjIED1cDzG4/MLsQ55LhRKF9jB70062KHCD28u8eLqjQA4gq5kdxqNyYQrefHsWIxxKRHoYHfuVVxjZYqyafbOCraMqeRVPo4lAkN8yLRUwvNcZ7SEGqB1jNjssVPQSqK4QVSbByX9pKBpRS0LPRfWLhPeDoLWCqDpMshEhy3JloiqRU0OS8b68U2OY5eAMH+leUNQYLkMmiYMVIL4qzNVqxKT8chqoGRwrJcoqV+WU0eMvywe7GSK8bd/8zfoUwReG2aptUbita6fElhuXHusPZBMwQo384XunQC1HZmYxiB00Ipj3kEiBhdMSgg4KKDReZqDpG/yDlgdKl+hVdKrSgeqeAChmHyeVvh88+S/Hmjdx/Ky7wgipW5PHuajJdGmuXTsOQiV/LD/KBEJNvLNPdjvF//lOb/7pzYWZUQXTibZHbS7Y7Ro9lCZsyCZVZyXAg/Jpul08OLqBn/45lu8vr3Bw8ePTCjc7dPJTjkIS4tahFzaNUCZb7FfzjBJ2nh2PsaDFOhtblBvZgpcWCwwoI3un4GtGJJsJuCngBWPaUMhfwH/NPvgHmVJHK8t/+b/8zo47dwDMI4PAlZkIDmDywNCr6zyupHhxr3NP4/33w1UNKUJCEWprt9X1zv8n29a+Ho/wm3/fRTdMYb9WKYe1N7a1RFm+zbmeQmwODAYYLvZBsSkCVaZJAEBqw7ZiJsbjIs5/vufPcFvH/fQXb1Asn6N9e0lbuaZdBX7CU0X2gKt2B6YkNYlkXDTxTCBY1uPTMvIGbc0ytgLVOR+IZYVWaNigBsjS0tRWPdsLTmyAWMClo1AuAkI+dt8/N0HaBGoPVod3K3UNuOs+8ewCZOfJonN1/o89oTqCATbWuoaNM05Yy1vxlTl3soEkkWXgfZBA6xoaqG1iQx97qNccwmykGG1bwXAaoje+EyAlVQJObYpbcAkSWt9hFbSR8QiHR1ruR5Tq5UFMjJqBFgR7JS0tgpxLFT106EMWSTP0GLss8Y+35i5RWjvZuFPzrx9S1alThMYVoz1uC+IuRWTBd3DqOiisy6B5U6ugmzH5drSJruS4HxMzaSgsSLQbWeA1c3ShM4HMaKzPvIeMNtv5OzH42OxkJpbHUYNtTmVMWbjHkIQZF9k1kaUJCq48ddADEucBKSoGEHAyGzMaZbC9UKu0a3EDELIIt+b+YkbJbAAwPZJFUHj1O6Bih80HWBslMsFmR8qbSy6HEapZDnkFyitNo4Tum3nhPdNa84ZkFICCvIgoc1NGn8yZgkAP9dwSnSoHdwYiRxbMsbJcxWDpFukvYjXnK2O1JoiaMcxwyLMTkwsFq/NDISvJWBl81A6PmK985YYE8ScEb0wZm6Sbs4hxj/374rzfmnjjMfCmK1km2eN4naD/WyNfLFCSRMlFj+zJW7Xt6g7NT7+9EN8/vkn6HYZMxgbREUmFd+thZXHL23T0sxSWFQsGE9xHARmOZmntl8y8bw7k/1eNfdTm9vH9jKK398PWR8f1ZoUPvpO0uwS4Y2E9/S77gOcDnutEsOT8Cz86d/+rvdbqdPZ2gbZiG3NHFBaeYyZ2WXRs1g7NoMHzckAwEjrTu7oLWQ5sNjHuK6H+L4c4L8GwOo2mSKPepx0Imy834/x8fkIH0z7OEsjtIutZEW6/M6qEOudrthbrmN1jNvNHs+//goXnS3+/IMhnnQW6BU3SGoyprdHx8IGWNIErOT0G3Lpu9fCYq6qPMbyvkaHwFrPU3NV+23QUvI9QWObrHrq8Z6QSFRMDPIL3Nub8dkpIHYqteB5vQNW/BwvZHFeefHKGVYOWP0Yw+ptoOY4Zhz8cYCGn+MgjYNSDljxtU3Aiu9xBlkT0PHzPQWs7uxxh6Jn50cBK9f85Pla3sCcIRSyA/upuU83QTs+7tfl/mtwl2HlV8VBRAfPmp0Rzc9xopN//zE/DKzFoOHlx6Fr3ASsmpPdP/inAKvDjToAVj3sW10Mz5/i0bMv8PGXv0EZpeQZWhXXvt2SpCBwaE0IbwNWeqmySrbNUJy2lCZTvcukYcWWwHpPFwxLOrxdx6ptDQ2rIDTqgJUjigKZAiWteZ7N/29uGp4U+QUUNZwJkdgzLYmksn2NSRXPVK0KaccCnB0p3JGuzbJq47KocVW1MaMiT9xDL0rQ66SiQLuAH1H6987OcDEaIamh9jQCFtuqwHy3RV7VuJ1vBFjxAhIIopCociBujvstNqu5tuVyt9XmyR8CUwSeHkwf4mJwJq0lR8E98UYcoRVH2Owy/PD6JV6+fqlgguwofo9AqP1e9HoGgWwDtOqB6ZbQRcb67EN7kIQdbbNXFUtspSDuy8Bmt5f7XU7Rd1YYCVhFMZ49eaqgaTKaKChhkOC9wvPFHLP1XJsOAzQXxCSQcz2f4ZsfnqNgPJMYlVv5iajtbTw8f4APn3yASb+v9zKBvp3d4ubmSmLWpjtB1tTGEGCBFmbFap30wVa6bqHb7YuC3q4ipO0U3VaCR+MzPHn4nqq7bJ8jM66OY8yzHFezBdqdBOfTc4woxM6JSYZTVWGzJ9uAAsoAACAASURBVMNpjcV6pSDEgKlIbYxMbJiI8HFWADWf5PLA+WTaJHLhodV1q6VElWDCuDfAxYTukyOMSK9nOxLZk9w0goMPq/IEdghYbXcmti/RbolIehE1iKQXe1xdX+PN9ZXu+QUdzc4vJGSrzw0uU4fNg1pvDScK37D5vIAEHTyjphgMK8m6eUPwcLkU2Cf9BlZbo0jOjY+mZxjRSbKoNEZ4X5lC0IZ+udvi21cvBXi10litjiaSG4Cio8K2gUeEwfeBuRTAEUXlrNAHd6WDcoKcjAJkpetHJpN8tQ+AlVpyAl3aFuKTgOwO08qO65AQBo0ab6XlM14QIEvIacS+iXDcsrJcUvSQ4LF0aYxdRCDNmEiB4hsouQw+pZmiKi6Dd6vWOjNG/4rBwUCc7oEtpASyCD5R8HO3RZvVd2q+kBFAttRmjb/727/FcEiTAauqkjXCuX+szh1qtxpbAn6rGpuMeixkXhlYxXHta4OZWsRKEtTuKLAqCXP9yKISAy2wgQlYeVHCK9++CVtAFSrXodrr5hO+tjfxRVvnmxVFS8gPAZTafAyQ9U3XnvOK4zGwcWHao96HrSnSPjr5cQr8AXR76xXHkJsizkwkbpZbZGUbvfEDpL2xhc/SGbSWUwLG7SRBXtf4w7ff6Zd7ydOnT7SmqaKvlsygBxlaRzk/mMAp8Nlm2M6u8WjUw88//ADvj1Lkl9+gWN0qGGfBQEDKnhR4K0wwUTJAyYBGawlk66i5o8k4IABWLs5OkIrXwP/mdXA3wCaFX0AUk93QSugBoQNWvC/8jCZgxcf4Nz+f7CzqQtZRih0SfHVb4X/9fof/vIjxMn6IbTLUXkqQQrkYW+fb3eAgx+JPhHqXixVzaAl0qjXXTTLC9xt09ytMigX+3a8/xG8exGhd/RGD/Q2y+S1m670YKdTJIiFmSH0wAlbsceL4l2aN7TcaY8F2nuwW7uP5nlqExlgkQ5lMlSKAwub2aO8zdrv9cl1njEIwOO0lB9c1D/IFcgXGqMeEb4FaoUVOIIgneY3J42u/tF3e8aPPvNtR+NYrHWj2YPaUMVEy9rF+vYPOCs/YE0iug+7YKg3Obs/aAYPWDvWHxKoNgBXIsNqzvT9GuztCbzRFi0xefmIACvwY2DILgi5kT6jFja00Nl4kHk62g9hCRA4JOBhgpV/GxDQJiCpkuw32O+qNkim7V4FAEgsU7467wb2TZi4U2zYNK+7rZFjVdITudDEsU0TLAq3lDtGulLIQb3aH7bZiURBAMXDxcFyMz1ZbtMiuGSdoTVJkaY1FRQdqMsfpWDk0R7/gvmfsIyt6EOxnxyoLkQSpKAouKYjaWMsHMJEsel2HUmuRHEQFqCWoW3EQqec4pnaW6ZwaA9Xa7Fi4ZBFU3YwBHOHr2OJsbnXBSKBNJrm1GZpbIB/n5sAYlHGlOXnajxWJxMALmQOd2iiATU0hMi/JLNJ6HnQtZf5EcM4q42b2EnIA19xSHMh2RIGMNv3KmnOSgBW/P7CxCFjJnCmAYAITXfw6SCcc5q2bigTvwyBjoLWWIvwVzUwMxGxRPykvUNyuUc7X2N7OUbD9nkXQzRKzzQytGPjwkw/x+RefoJvwPhjDWsV97kmh8MZ/xXyjZhjXmIK6ZIy1AstKZrJkedsVbCbUdo2t0HBvu18At+6XrvKYyADKw2sODC2b88rfGiaBvg//GEjVXGDEyDx0+RzLSjY67LCbn9UsPro2qcs5cExYTG1xOM2kBFj1+8HsJQDIQcT9sK4qFiJg1cJMgNUIz8sB/mHbFcNq0TvDrkW7TRaOC/zi0RRfPpriIgbSinIskRmrkBDAfZehdJxi3+kjbxGwyvH9H7/CB70CX1x0cFa9wbC1QrvcoCq2itNU9AuAVbMVizGgdxw082Bdn3CLuB6o3bjh9ueYgBeJWFhyLSWPZ/V6ynTI0OtYyLPPNtaa7+dNpk3zOCwPPIK6TWDLwTM+5i2BLh3QjCd4bE2GlX+XFzYdSHoXaOW5qJ+zf68DZU7acLkIxkLNgprns14YPY0lvdXOr+9dwM5YnWYm5fn1XYYVv9fPxfMtB5IcWPNr7v82r6N3n/i8Ob0OLEy6cZXv+c2WQOWmJy2Bfq3EsAqSRs35wP/3GNjP1+9763/6m8dWgLuzGLwzxnjriWZSSoYVoi72SNAbv4+HH3yGz379l3IqYCuCVRGOCfCfAlipT16GLKRZsoKwU3W/3K4NsNotNZF1kcNm5hpWByDswJY49tweLm4It5ya7o8fnj/Y1oYqfkhQJKSr4L6Fbr9rbmQUiKsgVy9+rAJ1gjukQxOwqlrYI8aqinBTtdQauOoQ4GP/sW3MVnWK1EZIMGGYpnjy4AFGSWL6QHJjBHKCJ+0OZgv28hvAQC2n8XgoWdDZ7RXmsysUeSb9L1bwqEWjjanVRq/XF3Np0p0gothoSHAlOsn/rBSLolXi+1cvDLAq9+gNKIDJxKMQs+NsNBYwwmM350cTNeZAs6TXrpHJBnlLkOkZMPVnMMjAmoAVA+79nol3hG7CwLIrpytpWDFgIX02tI1wQFPH4PL2SgGYkp6ysPbFYofNboubxRwPnzw27Sci9QGsokj5+eQMn338iUS8mZjTQe/m9kafabuO2REfACsVYS2hOxqLmDw2ReK7nR6mgwkeTh5I+DLaV2pBYFseRc/3TD76fezbEWbZVkFRv9uneJPOj15CmYTPc6xy6hNlCgy5IIlqzpbBNFF7IEWrmaB4EwSvJTcdtUuFSjCrykoV6PYTJ5j2B7gYjXE+GKFL/QxZI+8x6HdNxJcteGwtVRBkgRqDP45D1w4TQp/E+t7ZfI6bmxs9f352hvMpgc9YrDsOHYlfky4btN5cv8rwnKCp4hR8Bn88VPX0Q9dhRdfFfIvrmxu1GvFa0oOJGm8Xw7HYVgVdcVIyAyHrbLKr5tsNvn9ziZvNClEvVYXQ2gqPwNAx8DDhUCbrZH06XduCT7IbjHVkjE0bv6ZTZSGdaUVxYJizE0EzuqG6zbGDEx4cHxbPwL7S4wpgjPV4WIMbnJxuv2fsEgYGISjg/eZGxLGVdNoyDFBrXEOrxuaiaZ9ow5Alu32PGFaiCVsAfdAaY6Lg1U+BmSXyzUZBEFsv622GVpEjqZkQUVOQBYQC68Ucf/e3/wMmk3FI3Ml+caq1UbaPmxSD4tBCyWqkbLrN+YznpZZA34vUph8E973q1gDlHNBrOvpZBfyugGczCPB7IIYs2wUJZt+jo+B7olfimq/xvUGsXrW6H++dbbQhAW4EvP64vdcDNGMLGFnzaArSDBhOE/S7G3AtYLKs25ivt9jsge7oHL3BVMmpjoPnGRKPKmrjZrPBf/rHP+D1bI73Hj/G+w8vtD+5iybZwIT2maPpOqoVqpb4Oau3m9srTLsxPn3yCGdpC9nlt9ivb5Wsc56S/UFNHjIoyMg0JoKLrpuWBM/fXQK53lrbgSU3HNcEvvjDlkAGlM0A0wMwvp7P0emUvwK176Hc8zNYnOGPVzP5N9+/WW/EeiFgVXfH+GbTwf/yfYH/e5niVfd9ZOlILT1MsAkAcP/esfGCWboEqAlk0f3syK5ySQIlpmTL7NboVRsMdzP8/jcf41fMNK7+iHG5wOb2GvOMDB8yQ2qkHbrTkmVFtg4Tbs750MYVbrybQpjmnJlIUKfKmYn8f2v7pW4Ni0IGJ3nrHNcqrsta66hvNugawyZUhgkkK4APybODUc541P4X1ipjGjdaCputIuF4D3PlnpDSjSea7Y6nL3PAyhOB08RJrWeGph1buX39Dm06dLkl45iAVZ9MoGDMIKZMcLnW+zmhO2RYHVsCu6MztARCuCOyyT9Yy5tRKcgiZtzGdmAlMG4yo9Y72w/JJCGYkbQpzk7RdbbitrHvtNU+WBZbtfNYo5W5p8VJV5IP9v0GgMjFla1lLNyKTdFGL+piUCZorwrU8y1aW5oTWTGC+xdbz2quBypAGXhtxQTxvsTCao+7BlglBVZ1Lu2riO3hZA3VepXCIpdFYCzIvSTpdRuA/VG0+JgwGgNZrsECH6z9Xa3rBGzoqiw8xlrcKoFLle290muytYKvNSMICt4zNqOj3l77kKtusz2GwFybiAyjHxEdg3un8a2D4DyPyeZ0j9sRGb6KwVhQjrCjrieFsCXIHZwB2QRHxiQdP6n3FATwzZidQIUBUQZY8ZO5LxiDkA2h+yrXuRmIpgZC07oNrYhmOGkMPnVkhHl7bHu1WIVrPeMdFqkFHiqvIHOagFVuxSQWfRcErJYoFyvs5S68wnI9x3wzU5voh59+iM8+Z0ugGRVxDTa9IoerDAwy3VQ6/BYGjnOdULxiMY8ipQBeHwGro0i3758+rx1wP8xzB67e4lkFoJ0MHl9LGnkqv1Q7m9rZj8yu0zz2x9YffWyjuHg4xuYiFApWTnJQMu3FA83TYAakTMCcN63IZ1qalNFQLCbQ2JxFNY+1hlqhWYDVloBViqt6jOflEH9P0fVtB4ve1Agf6yV6UYXffvAQP3swxqjMUG0zdLoDm0/ct9nRw890wKruqGX89Xf/hE+nET4alhjkLzBNKM+So9xlkiNx8N5BDwdh7gOsDnFcuEYq6J3oWPlrVBTa76S166383prmAI3yixB/NeNEBzmaDKvmHnCIkQ66tBZlO+Ck6xtafw8MK5mYGCOQhQT+kL1pshkGZCtO0/i2fdBZUh4P+tBoxpQO6vhY43NqRezE1kkQ4hrG4wLZg94UB4KeC2yy5vttaBrw33z8FLCShnFoizwFeZQPBEC+edzNPdSfb+Ie7wKsTsEqfqbf1yb41TzGJpCmOKSR54iB6qh+mNtNQNMZZn7tNa5OAavTG3NPnHHnIZ2wTMFYqUrACtWuSpCOHuHBk0/x5Z/9FapOV+wJsShC9HRcACwVPGVYOYL+FmDFzTbfoNwSrFqj2s4hpQ1v3wkJl1f2qQ/iP+YyZZUbX6y48TlcfHrT+BpHC30AeTLk1Uixlfp9VamIljpgxY1W1d1eVxVnJZUVbeU7yOoObooKt1Ubu94EeW0UalacOklXV4PgC99DFsPHT57gwWiEqLQKDwPNiqcVJbhZZLiZLQVgDMZDTM+nomq/vnyBqzevMBqQ9VJil60EXgz7AznksIpNllGH380OByL1odeYAQ1FXKtWhXW+wcs3r/D66lIxwGgyQrefHizvGQi6441Xb1UNU3DVEFxr2+Rkyx8XMVtQWgp42BpEZlWeM4kuRakedAfSxfrk2UfYbXf6DtEZ3WFKQt052LzI7ErJUVXgZn4rHQQxj8KGu9lmWK/XCn7YYljke1xMz/Hzz79U0MI+61eXr9X6SHp1QofFiILq1NTaGagQ2lePwALbCwkKJPqXzKonD9/HJx98iEGUYrtYqbJF0JFgGQOthI5X3Z5YVotsq7E4iC3gI2BE3Qi69WUUH+WYIRAl50Mmfz1L0KpKLYNs/+DzvG82l6zKKCCQ1FcmI2wzZDBVUowzMv2n8RQTiuLrtXt1xPAcPeEhm0Ito0H8mBpiB/2EDoGznpL89WaD2exWY54tgZPxWAEtBeBVuWRVmvPdwYnAeDzoB4XWKQZ1HGvLLMOC2lV0QhQNnUlTrWRzRDF9ugpVtTTe/Pg5Ztpx18TpqYlUlwL8Xly/wW22Rqeb6jELKg2U1wpwACgIcjJgsKRCrbjSjAotggIBDWR3ZyRb7E2DQcAWAycF0gZYFQSsgng1P9T7+w1ObxYbrf2ZAC8/UzonYZOVMHro8eZcN52l0J4WxHfVOtXrKkjiOqFAIART2hCDexWTdG+pi1w3LgBIBKqWy7m1Nssa10Q3DwLworibW2mZmUtgvd1Il4e8NkKXBK0Wtzf4u7/7O5xRbygYXrBFhvPf9EhCQKkNlGMi+LlSKD4knEqYJWZsg1nnf8I+O6zPDgSxqhSshA/fIVZcU5PBwHPeI+5VHoA4oC5GQAgOmnufA0VNlxoPAPxf7Vza+yyJ588BsGqwvjwAcOFjr+U6OOgaDvcFJqcBx+l+zPlJkwoaPmwLIOlPkPbHlqCy8CHtPjpw5mCY+uLmBv/X3/89tnWNX//613jAAsd+r7WXLecsahDMJheDFWIXRKfmXy+Nsbq5QoIC57Sw362wm71EfmBY9eQSyDY/vo8tgirc5PkBUPLgyt3BZvMbacTwPLl2cY0nA4qv45rtGlZqLQrVOmPuksVHQIwJvL2vqWHlbESKJjtgxc/gXDAmWInFYqkEs2T7Tm+Cb7dd/M8/lPh/Vj287D3BtjsBuJekbKXmeVADx5igGptMEBuA1RGssnYHMr/b5Ra9coNk/Qa/+7NP8ZtHfeD6W0yqFZZvXmJNgw6utVGNuF1h1IukYZWS9RKc7nzNEZNE6KbZz9s8N+aN5o+cD429KLCqrLTfqj0rtOSqDhXYmlxbBsPeIThXNZhxB9uSWDCTNhsT5fD5YZy7jqPNqR9vCTyt0N4Zv0zWvGXxHYHmTzGsCPYZYHVMkgMPJRRsKrXlTMcjMcG1xgf9OK7NBlgFXSCuyJ1YLpveXkvAioCmQAixZoJuV8uE2NGi1hMTFLMtF4NcRS2CgIGLItYxgZdYYBWBChUleU+Y1BU71CXFd83z0Ni9HXSSVNqYBKwMtLEWs6pka5mxhXh/ep0e0jJBvSpQznPUWSEtSRaPzP1Nlm+mF8TrRKOJIB6fDEdAN0Fn0kVrFGMbF8hYPuuwzS9WrMSCJjlmLOpwp9N+oV+2y3UtlgugrWvg6FgDsEGgheYu/A0pvVVd6XrmwJ9a9VjwJWxEZzX55gTxfNPDUrsrP5fFRMYTXAO4V4dYks6NBOd0n2oWDajhxpYizhUWe0230hLsGJ26hZRXu6yRM15vdfS7RYS8bssMxBz86IVXoVMXSFEibVdiwxE4JAtfzDE+Ly0tAhXcHU1fTU6d/K9mh4Xv0QGwEj3NwDhFKHSUJBjJPVMJtI3HompjXzHL6eh3R+C8YNwCyWgYY3mLcp+hU+7R4Zq1XALLJSKamqwW2FBCZHWLxfoIWH3++adyKSYgL+3KQ7HnqCEpCQqa8uR7OQUKKGPMwcPlmhgMCDwJdiDG869jMu8T/MhGPlD3tZ4dIqTGShAKT0dd5gbjKbTjC0e2vfcUrPL9+B1Ly6EseGCvvm0YeDzEhvGE9vPA8YoJRBHnZsE/gFU0dyDzWQ7s2tusk0BMvVA0ZLxnwAUZzMBm2w6A1QTfl0P8w4aAVYR5PEKddMWwmkY1/s3TR/jZ+RC9fIkiWyMejrR+xWQOcu+WlAtbArvYVhFW2RY3P3yDnz1I8EF3i97mBS4GLDSUKHYbpNJHc0jQ1nsHrBj7mBbp3fZUxUvCNq0luwlw+GsdPOFnMK8UeBVY/Xy9C7G78LffP7+H/v4mYOU5twNize/1GO4OYBViPo8LnGHF13ocwmPzYk1zvPhjHkfcN7b8mH2MN2M1np+bx7hkAceAxzEu1aHOiAZg1QSTlEM74aMB6BzBMiuUHGMqY7o1GU7NmPWAWQSHRD7nDLJ/CWDVBK4cVPLYjJ/joJSPI7+Xfj5HQEtNtG8Bcn4f+D5n1h/AzH//u0dHePqemd08uPsmPieeDXLbyGuKDSYjRL0ztLtT/PK3/xaTR+8j6vYlJC30kUmGzEsMJRdgpWqPhRq+qXjyIrPfsCmoNYXOK9sM9XYF5AZYua6Dt7a4FXDzmI+gWCN3DK7KzRvWfE+zQtBE6/3/CSTIEZBbqKquZCZwE7XCDxlW0sxRZYyLSYKyk2JZt7GoImTpWO5D7Atvx2xP6AiUUMBI1st6jXGvi4fDIS7GYznL8dxkmVzWmK9zvHx9hdvFQg6Ag8lIfPhsu5LQep/gC9kn2VqaM9PRGB88fiyXPC6xxa4UO4q6VEfnLXPyoqvI1999bcFB23r5Yzn8mb07N2pu0iY6bPbO3gIgFrxsUk2wlEkd0WW2/Qm5p24TnXD6fRNbZ4ClTSsANAmd57qYDidGSVfF4jghxRKhhgL/q6ipwHaInR4zocggMO0tfCwJyWqWFrOphObZGnBx8UDHw/ZCsamoCcTPI706aknAnewPHru0FRqVLwJVCV2CWgn6dHocjDHpj6RF1lEna4Ud2VWyk2drYoI6TrEta6wp6smWNqLw1BLa79QOyJY8ueIFQIebnlFnmfyHyjfHU2ivbZWBDk9r3bBIUhxfjoBRWyACN1Om5QR8qIVGxx8Ks7MyvK132BbmyEVwg0ngmM5cdY1svVGbH6vxqq6S5RNFYueJ4kvbarJugtaKQJLQAsckksmAAy/uQuYz3OcYxwHPlyDc6+trvLq+Uksk2ZjdXg/PnlLU3XRHxArbeUJtLisrtkYygYwjzNcrvLx+I9CKraAZgz+uMQEg0aamXcb+VUAddATEsNIYM/tvjmsmNzzePsHQ3U79+BzrvEaDfg+j0VjsiNliLs20LaujnBdsMRH9pqVxzeTEwXIH6jX+2YKQ0/aXWkGBGRQAPgewpCcU2mhDVHZgQ/L+sl2PlWatU2z/ChbZXE+5HjU3pGYwYCBWhMVyrrWTwJKEcQPAZBVuo7mTRcXWJ1oqV9QcqvZ0L0dKUdbVUgnDL3/xc3zxxedasxjLECTINuu7Gl6HQkHQETSTRB23i8AfxNadGu4Fh7BLHTbrMICsOh9+DnWIoy7OgaEUgCwPcvxf18TzgOf0eYImp881A4zTgsepTqJrHIi6Lvr6sa3QqurGnGuCbPcFZM2A6fj/xtzY7StQVonaVXF/jLg7kI6FtGEI5pBpWBT45uUL/NdvvsGr2QxRr4/JZIQvPnwq8FoLSkn2QCSTj1E3AX22uJZo72KQwyou2axMKoscnSpDPn+JVkEnH9Mn5FpH0IpAL1lZcgkKWmpc3Y9Bp92z5ZouXAZYaa4wAe/3dD3ofEVwnOer9zUsmMkW5H+s3m7WmTEOxfCyvaTJuPLhcRp08v3av6NUZihfLSP8h6sI/3GW4LvOI+yGF6j2uUkMM+7QOA2aZASjOGoLAvQmtOstPaaRQ9C7QtIqsZ9f4ryzw188e4A/fzLBOdYorr7Hbn6lwpsxN0oM0gjjHoHo2FgczgtVFTL08wWupwEbtqIdjGSY/AdM3AorOIDdAV2xpO7Qw2eiwYeKhwfFAUDnp3vAKNAqtP04y5TPq+3wJOh86zo3WgWbyY8+J7RqNx9vBu0WZ9w1Q2gmLiySKgAWg8d4tBaLGPPh0YMHWsepLyWtSB5rcBBUcK96JVvUGMOaxfyWTPh2FzWt5KkJl/TR7vTUvqZ2MboBk0uhNaVE3LF5QqF8F/luqf2MAAX3wHD8jHHp9MZjlqFXqfHLAhMBKNNPNPBbmkls4xP4wSKLySkIqhFYQlat6btEiNGLhuhGA9R5hGyZY7uiiLsVIFg4UGJEQJjGNxyXNcGfGt2HF3RlAPrU09phVW2x4zn1UhWnGB9yqHlrMaubjHZZ2DNQ04AwXmv+KoHXmKIeWIR1zlayNopWCsQDVK0udkUb212l9jICHtR5JWDLuRLX1ODK0SlzAUR0UE4Y29CEgGRmxmetSrEeCzUtguFMFKQDmqIlrS5b+zRuwrXasStD8hRMlql9xzg6RdxOpFu2a3WwLIDrbYHLdY7bLMeGrTb8aOrCJh08GPXxaNTFgCCJnMoXaGGrfIRQZi/uYEhHQbY6cgxJKzaW+L5E+CW6TvYYxwlBSMbSpq+ntYTHKradtRoyJ2ARopUO0WZhG6mc364WW1wvNgK7ufax7ZHjMGkV6Lb2GFR7jKoCAzLWZjdIqj3ybIGrNy9xu7hC0o3w7KOn+ODZE4xHfemKWSu90QQ0j/SHjkpzZEddL7mR2r/8JeONmlZeDDzMYRUnbX06Ata+Mp0YM0iqz13eAyPksN4HNqNreTXAEa15LIILkAwr4QnD0/fU+/JWf6zZsqy93/dnjy90v44kh0MMpTmpUoDiY8bxDoaTwcncgo/zR4BJcPdWIZ0Pcr8kC72qkeUlNnmEZTnADab4Nu/j71cd/DGLkPUmKqjU2RoPOi385QcP8cXZAL3tCq39Bp0BpXa4GpkUB9n9O3Sw7QxQtFPlhus3P+DzMfDRoMBZdYtRotKqOm9itv6GHPy+63Qozt558ggZkJndzJ2b4MSfcv0PN6/Jnmv8f7Pg0cQimqDNaczWPNRT/OLHgKfTOEGpghdb3zGIPL48xQ/8b98/73u79qpTyZCTF963Lx5xCGOf/tjP6fF5LOvvaWIa999/u9f3Xft/yfVpvvZwD4ImoRdwf/REwpOtfy3AypiVFDClwPUAcf8cSCf4+Z/9Nzh7/AE6vQE2FIhVQGF0XaFxISgzwCrAVRLnCa4dSjatisFaHsEpso722wzYrVFns7cAK0ZkprFsttrNH26uh4GpgEuqM4dJd3pDmzfqFLASK4PBBxf1tun0EKjyX77XGQAW9JNBwIpugnXdwryMsOtdYFV3VGniZluxrYFCtXtW0UqUeY5xmuKs18PZYIARGS4K4kz/iQ5H1/OFACtWQygyTQCHopoMbriZMSCuWHUpS5yNx3jy3nsYDYYm7Bz0RMTTEcpkaDqd4La7DLeLmbQSRASmVkFsVHhrI9qbRoAqggZYOdXTha1Z4bX7TE0r09vgO7iIU6x8R2aI2F0pUrmrxBobcltk9Ulajpaxe+DqTioMWq4Y9LcM5NFxMajRJsqAyGxNbSOy8yMEwcY5tq+R0caEhT8Z9cGqQqLi/CHwRQovN0Snh3pgboyINloVwa++XHrOhlM5GQ7TvoJitm+Sos1gi0mb2gJpoU5AktRzbhMUcyWDJjCECFiJWRTYGtJxCAm9roMNTkPkpdkVIWnHagUko4EMLLOLNnq3Wh4IlrFiLrZeIaHyLhlbrNh22phTYJXaERRrF5HdxD3tl0LADMCYukKtN1wgyYBgRVnip0Vuc42govr2bb6pvYstgDZcdwAAIABJREFUZQwqZaEeaNEK1gwa5X0hCMj7RUbZfEWXyoXEVKmfwXa/i7MLjVUK5jJy2m/JYiToTXC8gzJNcb1aYrFZY5ltcLtcYMfqNg0DxCBjO8TdpdA1ucRkDMAOj0guewweqUtHoUxuBmWp4MNdX+hWxOSH7U8ErBi4zdZLtZ8u6KRHthrb2sQQsgTSLI89GDqKocv1cmeJpVha0sjivxzLxt5xR0qzgrb5yR8BTmwHoa6ZnPesbdBaAQMK77a1Jy4rvsEzsfDxrQA5gFZiWoUASC1iBKF4n1gkyDeinietCglbLckiLAr8/Gdf6tc1sHiN8iDo70FgU2xe80drvtl8ucvindcEkKm5ubreweGWqkJvf93ZVMObVG3SvLEHTgMLCdU2WgJPk2MXPT/dBxyIdWq5X1NVihvXmyCwMIKwfp0GVwQJXUi/ub94pfO+QOj4GF1WJWSn1hqKh7eoeSNtGAthmTSxpeOazrKvXuK715cyNmh1u2LXULCVZgyD3hDDbl8mFJNuV2YQo24q9pUcKqVtVhh4SRBnv0Vrt0JcreQ2xFvg2oZ5bgAWGVbehmfaNsc13ONA7jHO4vJqqmtO8W+/r00Q43gfrQ3aASu+Ty5qgYLvuhmH/b4RfNr9tICPgBUFar9ed/C/v2kLsHpOwGr0UMUeAVZBDJuAlcYz2SDBhMNAcDObsDnqDMwCnVaFYvYG8X6Bj8YxPp0keBSXmLRyjFp7lPM3iOsccauU6LoDVt0OE6LjfG8CVrbnOqsg6OSFeMmvl2KDg6OTz5ZG7ONtt6qW3xU+5/vEAAhzyse+uXLZXPXrZ3vV3QW2ea+aFeLmfRDIRIw0ePudBubN+ezPOVB1B/R0UfoAVlkcYvonXB/HQ7oaE/Qw9qwT1EyYnQ7Lti6LXUJXzLqFrGxJA6ZOR0jHD7Fvs2uggy1bd/a1fvOiJQdNut3JVTg27bFhl2Y5ZDtQX5VC6hukMSvhgVnK2JeMrjZZVm2x5lkMURvYAZSk1wEZg6lAK2lBSXuMawtxY4LCa5A53un20IrIvp4ijsbYbtu4vVnj5maJjCxuMija5iI26LQxJks+qjFsExSrEU0HQC9C1aE26hbLfIWssD2bxzAcjBtdCYz7GFtSa8oc74hjs6gmWQgyPUKLqPSgWtZNcLutcJu3sCpoDtHGzWqPxYqyDWRycT8E+nELg7jGJGnhrNvGWdLCsAOMkwgpSY1kNbU5ZthetxPzn+3qXUVzbTHq2xR8T8I1C2tNtlmKXSVXTe6RZMVHlLUYoZNOkAweYp5VeLVY4YebJb6frfF6leFmu8eWSA3ZVS1gELcxTTt4NEzxcNQTw3SU1mjvbxGVGzFcelEbQ5pPMAZjEY3gAeUWWEQlYMWYPrAS6WTIWJfFP4Pezb2RMSMZ+WzB21VtlJ0eNlWM+T7CdVbjclXgzTLH7ZrukgWyTaZ1qNMukLZLjDulmDgXUY0pCgzrPdJyi/1mjtn1KywXV+j2Ovj4o6d49uH7SHtm3MLxb+IERwaU4vawd1EnUbpee7YIMrZjfM3WWYvfmvPXSQN8zAr+/pl34zAR/0IucwQgXNrF1j5PyFVgdK3IA+DeBPHf3tv5bT/FUHY2pu8pp4CVPy6HygNLP8gsiDHO8c8iuxXUZbqlrghzi2fOIxaKmJwdacqpzZJgM4u+7QjZDtjkbawIWNUTPN/18Ydtim+yNjbJWNIv9XaNSavCLx9O8cX5GNNWiZQCMynXaTITDVwl+3cfpVjUCdZ74IfnL7C/fY0/exDj8wlwXt1inBBsVGMnEmYi3jFgZ3jnJplxzmHlPvl/d9g2A6pmbOPX7acAH4/N3gUkOWD1LsDE2JJW7G3GXYd7dV9seA8I9a8ByNwXq522xJ7MgFDIPn20ccUb7LamW6bGdiD3vPvdd2PeZvz7p96fQ8HX9cTDl73rfv3YsZxeY5vTOpJ3vq35/Xrlvy5gxapKjFY8RKc3FcPqs1/+Fg/efybqIgNnLoAGWAXRagFWxrBS9SvMGelvSEOD1FpSeg18Uc86QYR9riqHAKva2k4MxLEFUqKbzZYSXRK7MN7yfEgIw+U6BaQ0KE4Br0a1UMLxlnKhiEyQ2YT3WmDMom0oHIPZ+nJxIaOkg00FzIoONuk51nWCgkk8+2np1FZQGDlXEENWVI9Vb+owpCkGcaLgwKpxLfR4XSmISKeg3VYsE7JVWAWjmCKp32SltcsCSbuNB9MpHl2YQLacA4LdqDS5+HdYr5xlxAvJCpEClHAfxO5iyxpFl0ljlyg+GRkm3OibCwfbcrk6uk4p7jLrdwNXaF9OUCm2VjMyzKTtTFo0KxsdlOQ+MxcI7QhyGNvv1QJJwKqKKuxo2U7xSQIVQePL7q1VimQ5L+5WcF4SuBIAn7Sn4Iznw/Ozij43Z6PDysY46HaowcstkMUOaaPaVjgbneHh2UPpYhHcYDUz322xz7fSiFqvllit1trsWZdnIFdTdJiVlxaPnxsYgxpWLa3CqrtLzQLqs7QiBYWs2HQTE8g3pzS26LFCZrRkBRjSDmPftJ3Per0KrAMCPZXaQWlVrVbONMENBeFpV89+brqJkcW120nrg85/qhQ19MO4MfW6PdOnUhXQRDV1/4O+EI9dWihVba2YslC3X56HmQowQWDrq220Cn4YqIklVwqQ47ggXX/Q68vWmmyYfW76Z6KbdiKU/R6+/uF7XF5fmRAs7zndMCmkz6QozD9LT20NaAJW1kZjmhkCrDhWDoBVJBFTCdi3I0yHIwG+0kBptTEYjeSoyHYrglbXyzmuSb/f5wKOGZC4ALfYT2RRsm2AlVVV5RIkBBuC+xNBO56D63QwGlJvfXPNCWNQDBICVnEsUNLp1uEM72wBDn5465kB1abJpfaeUNU3UJ0tJ+bqySScLpKCPnifCHoH0fW4VSPleMu3Gi9ffv45fvXLX1in1C5XEMfKvrPZwrJ+YIuJaRSSMIFEIRlWCBrGsosyHgC20JOvOa1ol4LbZiThAYo2RQf6AjDu330KevClnFMHhkqgYMt1Uu6mZiPvINbp+3ly3jLoAUBTz4HHScDG2S2+nzTBKHdvEUVe7AT7ZbDbrFbq8cbzxjzhfG+pSt9maw5bWdjeUnBemnYNAfD5ai1HwMvZLW43G2wIJmv+kXFaKNEcDydav3oEpFstPBgN8fj8zMSbvQKu9ptSgJUKIPs14mKJar/S9SdgpWvCfUFMxOSgX+Vj7+B+JX0YkxIgc1fgdWh95frGv12g9LQKeLgPwRhim5nbkVPweU1d5NTf+66AlLQNFpCYWP9x08F/eNPG/3ETiWFVjB4ZMMTCR2BYiVHC+VDtBbWoAdrzpuCQagLsfJAMlwr1Zo52vsC43uIMW5y393g8TPB0GCNevsIAWzFMht22AI9BlwAL99NmV6wV4QSeBcDK2lENsPLx5+ucX6OjBocd52loaJGSFUIOcyiAUs34x+fo3Xlm7dD+WPPf5pz0Yzudp95K3Qx+T+eYtzf4HGyCVowPXaOLn23OqMY01r8s6NCZi6YNMqDw8zcAyBxibcHRtWULQtXWWCjiESrqew4fYF1EWO6BZV5htYNE2Te7GpmYWGQa10ijGufDFI/P+rjoRxi0d0jKDGVGW50CUZsGEjQtSdBJU5muqLBAQCPfmstb0Pfg3JZLYEJ2s7mEmkOf6ZNxngjU4AAYT7GqYmT7GJtdgutFictrFm4ybHNr8+7FjB87OO928Lgf48kwxdNJH5M+nYFz5OUa2/1ajn9lzbjBiygtTCbnKuwJOFNcRHH/TKCVACuy7NsRetTxjBN06X7YjkF1qbyV4Gpb4YfFDt/Ncrze1LjetnCzKTHP6DxXohVznHMvqTDs1LjoRZob7w8TXKQtfDDpY9Sp0YsYNXO28Xt32O7WKoi06YxK8I/xEEXfafwSWAecp6vlrUA2xocslhZVhE46QHdwgVb/IV5lKV7Md/jm9TWeX8/wep1jWbSQtdiuGOmeEGtMyaSp9hioHTrB4/Mx3htFeDKq0K1W6LUq9Ns1RrGBVnJk7kRYrpfa0wnM8xi0TkaJNFoJavEee+5C6JcxC6/LMi+xKlrI211cbSr8MN/pOK82NeY7aBzuSvW0qJWwLjN0qi369Q7j1h4XrQrjeodn4x76tLLJ5tjMLpGvbjAdpvj0wyf44OkjRDF1tqwAaGCuNcgdzVrYuso4jes6Oz9qSXhw3aEua16RxX4ErCRJEYxNDLhqAiC+AB0Qp4NzpSWmVvg2AO9opOJpnDoHw9rq64T2yPBxp4BBc/3ytef030jsNI8MLWc7wPshnj7s141TsSKTOytbEdbYMhabaP9mcZYF6oKuyIWNT8pUMH+heRRdNftjrHc1NtSw2iW4Kgd4vuviq22C57sO5u0eShbxqQtZ7vDhuIcPp0M8HvZw1qWex1JrD3MwxbokAUQpLrMa1/M1Xjx/jjS7xX/3dIRfnrVwUd9iHFOLjF1JJZK26a8dfk5U8A0w8hO/C2bxPbb+3gWLmsDRKeBwev2Dh+2dPaS5jzTffx9I4oLvp2CVf0Yzdrjv/T/1/E8Bbs3juw8/+NHzv2c/vm+cnhZzjt9jLNIf+2niF/cd34+27P8JzKo/9fvfBXAxv/sxwOr0+P5/A1aqr1nuYP39FB2MB4hSAlYTPPviV3j09GP0p2fIRekP7CkBViQjOmDFUDAcuqrUp4CVBWoCrESdZZU3E2DVIToUqKyO7h8TeNOnOWRK4e5qQeTCHNzjToMqv7k/BliZEKVqIwZYEbgRi4csDakBHijvTALNlYscsTayssZs38GbfQ8rJCgZUKUpKva50gkmAFb1foe01VaFjJtgj9RTVQxNLyEm20UBELUXdrhZLDBfLRTYiJ5OoTlSv6MWht0UFxMygcYKMlRx8gonASFWA1R1Ns0AsYwoCkohXW64BYMFS2YFwNEFSWUZK8M4cKKFTBtXhe02FyhG22PpMITKHcEpb9sQIKVDrZBvd9jlrEzTyShBvzswR0npE1h7gAKAPMe22KJs08GEAt2Z6T4xseDNZ0sFgRCCcBK5tIZTgYkSFOf1i5CmfX0uASoyTHjuLkLNKsloNNRzctEK1eTDBkdth7qDcW+E88k5hr2BrqsBOQayssIn+2Mxy+zeS4OgbqNot7Cp2C4Y9Hu8vUK2x3a8FdsGyIhKU/S6XQOsGJwR9CVoQwCMzLV8qwCOFTe26dFJiDpo1CmxBN4CAp6T2EGDgfTVlhu6R5pAO9lFEWnsNTDqs8VxiC4DL54Tk/ct22MgoFHVI1aF2wGoDdpQPl88+OZYNlZYqEARuAo21ALYAqVcTmWsyAWWkSdCBC4l2igXHd5PVlitQrUmc2Sb4Y8vX2CxXIIC5RSnp1YTQVHVnuiCeNyND8G/P2TaLiZ+yetqmmDGsCKAxzZEuhH2Oh28d36BR2cXArF4P9m6xJaGfV1jud3g1e01Xs9v1JJYMwCMWR234J+AlVpRwDbS2ABbOkUOpwJnyUQkC09i+2SxaAybfowbQghoCvpUYhDoGCO1lDhg5XpcCtbCyiemqYOGnEPuMkRGYZcMUXcnsgTHwPXC2lDJdmPbGq9jvhWzJq5NeLYbtVGyxXeb4dNPPsEvf/ELc9zc5To2Y5Ydt9O7YJIGZXChOTKsDu2P1p9w0IY6rMeN9iMLUkyrxAMUbe4N1kazQtcEOnwD5frEENOf09wNIpz8f4LnpwHDca8wpOIQUKvSZ9W+uz8GdAs4D4CU5kmoCh7uTdAyaP7t32XA+xHQsvcbQyQhgBx35eK0WG+w2XLMh5aiKMJmu8OCuncMlJkQUSg/Z9LHdpL/j7Y3a5IkS6/DTvgW4bHnnrV09d49KwCJhASKNBrHuJj4IJn+BfXz9KIHmcxoMBIACZkIgCBHMz29THdV15JrZOzhEb7IzvnujfCKyqoeYaA0S8usrFg83K/f+93znYVjmablJpMu+XmzDA+PD/Hxe48x7HZM3uameWXC8b7nXMmkocW1ACueI4IDLOJ9OqTub4HLO6CfMdh8rF9/iZeY2e9OPuJlrHXD+/o6XGfY8O8M4vBriQcaPbO2fh3eLJoIVNAXJgRh2afLBP/hqoH/eFnhu+AERf9M8zjng4gALnEoB1iRYSXASmCRBqqxH3WPOsCKvjzZAqjW8rJqbeZIFiO01gsct0I8TBs4C+YYBGuBVP12jG7KzT9ZrgTRKwEtqqw0prjGWoNInGWZhr8OWLlKx913jtmwZRbuErfs9awWqwNe9ftI7TXnO7otTD3YLRaoD6B40+PEn3cPuu5vDGwucAyOWmG8f43uA6y2ALIk3c5DRY1QA6w4nij1sfQrs6DQGHQSXD/2LJRg69ltgG8Zim23TgbImwdYNNpit4xWBSYCqULMCWjQd6YMMM4JHLAhmKETVTjtJ3g0aOG8F2EYFThoVqiWE2CzQLsZoevWXYIqPDzKcpbLJWaLpeoarUWUFCVNfbcZtkJv2AZldDmm86UADbGL0x5e5Q28mOV4ebvExd0GN7MKsyxAQY+mmIzDTJvSFv3RghInrQbeH3bw6ekBHhyQwRxiMb3CbHKNgmwwmv/HBgKwmdju9BEnqXlVoZLcd5XR5oAJfWw22bWPGzHarS46nQEaURuzTYC7PMAXr0b4brTC17cLXK2AGZrIghR5w+wv9HzWkUWGuFyjE+Q4TBo6zsOowh988ACn7QhHaYBWxfVnpvmmUMoZgQCeGsosY9WYMb0uZW/B+rvAfDEVgM60O9VdSFBFHZRRB1l8iD//4hIXywYuxzOMs1yb/bLVQRW3xFplHc0kXjKK2axprMgq3aCThBjGG/zkYRuH8QaHaYTDNMQwgoCrlnyN2Lhb2/tv6DlKwI3y0SbSZkf1rZn9s3/PRmaIFcdUVmC0zHG3aeDZ7QKXiwIX01wMq0WVYBO2FP5AsIDrf0WLFAZQZTOE2QwtjrXNEp18hYe9BH2yr8oFqsUIwXqKo06Cjx+d4fHDIzQistDpWWrrtQ/tFPTiWOLmQeaM1jXNmZUCl91FznGwW3+tdjZPTMkfFVnuv2r+n35P5mTiXnqmhqHzDeNDlHzofDVdSbBNHtaewwPueyuu/+eba/HugRzjlPHWV+stWOaYp76hpLXXSZheX4vrYI3NqXqk5lVbgwlYESwlYMW1mmwr1qf9gyOErS4WWYXJvMDlrMDzRYDfzgN8uQjwfBNhGlPax8btBlGeYRBWOOm08GDY189ks0SvxbFvDVp6U07yBp6PV7i8HWM1HmNYzPCLD/v42RA4Kq8NsBJzivetsfvcFdz7uS/p1OpQO9M7YfquJnpdrfQuwKb+rm9rKO0/f/9xPpDhvqbWfWu/X9/uGx/3HcMPATL3Se7q7/vO8ecZe+/GnN6oP+8D2d4y/N9gne2DVv9/A1ZvO9bdOv9uQeAboQ2/H8PKpF62cTBPflKBg6iNoHmARrOP8w8+xYP3P0GPXkGs45w2mjtVLswsCFWICeh5E7CSDaU2/w6wYo1F0ESR6ktgMxVgZZsGk6rZ5GfHxc24L+Jq8+YW1ZM2vn4L7umg6wN2H8En+MEEFT5/E9riLXmUwmPcp6Ff11ZCx2OzpI/FplQh9HRcYY5EUrGIMd2MDyd4xI1+kaNDoIeG3dQ8M6WNPlFKuXEMA3aoGV0cxWJZjRczV/yYpJBsNGnrmwmGnTYG3a5kXjLIpnmtA3jkr+LMtjmZch0giEAwiPLA5YoMIcq/2AUxMEggIfkgjjZqNHvzrqLUxssFVEwQ+KD5nuKVd1nWBEHMRJebZrK8WFQHaDVbSJttPDh7UDOJpV7bfDm4uV9tVkjaMaaLKW7uRrib3GG+WmhBUBmgYzXeni03Jl3zEev8Kd6V2/SQlWQbbeswUarCrr0YSwKsmAhE5g8BkVgsrcP+ocnyKF8UrcupWZm+koR4/vyZmZ8qAjjGpgqw3JRY5NzsVJivFya1lI8GjRrZmXPACVk/BFFkkusTJBvy65DnkDzMKDU0VhTTD728QbLAKBCAIwaDAx4pfeT5Y4FCGaYFVgc23jYbtOMYR70eemmqgkuAFaWR6408ZfjF5wmYE6PNZ8XYQuU3lvLoINgjw3q3WdfiaCwj3jv8IvhEUIaLLWUo/LdMgzl+igKdTndr7iiAjl43RYGb8R2uJ2M8u7mR3InX5PDoSHJFvrQYWBydzjxYo1VvWStPhDfYuBeIyesq3yqTX8jDivPHppBp/cPjEzw4PpGJPc+3DBtJ925AksSXt1d4yaRJelnRNJmgmQOs5GvnzHdlxukAq0fHDzRmBMAtF2JIMh2RwB0HojysHPNHG3VnmCg2QaOh60SJpIAWb9rukwEJTvF9a6mMasg65lC2saAGgrxauJxhuuKyxTAi28qSADmPUBJIvyKarncY5U4ZBqULyyUenJ/h448+0hhmkcm5yuYJA6Z8qbMNLXBAvzEYDWIi20aPrJFW6oCT77p6wIMXNM8dIHjPplfji5K2GgtEv9c23QSs/AbYrtXORNSPif0CxI9z/qQciDedPqdrtNh66Nok7neudSyu6uwq//oeUNyCcnVQaws27Lyv/OvLg43zGX1Q1OgoZLJKJmcYNcW8Spq8H7hOB5KpUsZE4EohBesM09mdwN5szVTaCvPZHEW2wvuPzvGTzz5Bv9OWLFbmqAQYOWMSwGIzo1gC2S0aBWUpJlNlip15ORnQo03LVtrJ9bgm7eC5MdxOX14K7UNRNH/Uxq4/P9ux7kAKBXW4e9cz4ryp6buLVs5FbCJQvpTg+bqJ//CqxJ+9WOOb8lCAFTesSgzVPMGNpW3AaA7Ndb1QepwbUzxezhc+mEFG0mQ4b5DQ5yabI15N0M5XOEginCYlhpsRDuIcg06CfidBOyHTlTWEeWTRW8mvq9YYtG46mVs8cfQJknGp0seMHWCbTSfvUYqT+3YAjsaP82rxbMbt2HObsncW6ls5IV/EJefW039qY7YOWPn3eK1YdSmIb7tO/p7UPeq8bbYAsi6EzY9+g63NrbB+X6PY+DJriN2GWZ/bmVD4y0dW0CIPMSmaWEQDZM0DXFFit4lwt64w2UDAJs2MyW5aViFmNMImRklpfL4kHIODBDjvRAJdfvzwSAy6YQwcpLGkZd5vhvVBGDcUYDJdEAhaq3bhFyXVZBUTsCLDqREmyByYMckKgWazMMVffneJVyvgerrB3QpYFgkQpIjaXaTtrtiyBIQqSnizOdJihaNmiIfdFs66Af67n7yHpJgizBdobGaIyJqs1khcSl+LAS3NFCEBq4pJm2Ru0R+LmbwFCgLeklS20Okdod07wbJMtGF+Ns7w1799gReLAq+WhRqzZdJDg95gcUtNVruuOSoamOdLBJsVWtUa3cDkbD9//xwfHXXx8UkPB1GOxvIWxeIWRTYVs4geXzRvZ83KGom1CQ3rddeUZK4sJNHPGO7SYEJ3IuDn4m6Nl4sA//ViiXGZYJWXJqtOUiBuqkY3OQgbgybPpVKB/n0N7j2KDZJ8hrN2jofdAE+Oenhy0MF5GqLXyMXGYqJ5MwmR5/Q/NUYa79FWwsZjKgYqwcowbqLRTLEOWhitge/vFnh6M8er2QZfvRphvAkw2dAtKwJi89yTzXstqZTnD5RyZguE6yXi1QJNAlflCsOkxEFSoFnM0CkXAgA/Pj/Gw9MBomiNMKKk0KwEbK5xdRqb2qo3bP2g5QvDPPzv8hClmkPnx2BgsSad56GBr15K5yXMO4N0ufTJq9dAftYCPjHNW42wiWw1o93XHlzxfnWswesbuP15a59w8NpaTrabQld2LCtNKZ5t6uqu1+YwT3TYKi0MdLdFgfWvNcI149LIn0nWrbZ86xiiQECVc1an28PJ2TlWmxLLdYG7aYYXoyW+uVnhq7sNvpyVeJGHliKv5EuqdjYICURGAQ56HRy2UxwmTUn3CdKzaXq7WOIuK3C1qjBfZGhVBc4bC/yrjwf4SX+NwfolBkmBQluwgCGnrzUV99lUGmPbktlTie3j2md0WXx7Tbr6Wl0/52/87hUQb8j13Xv8wN9NMrqrt3Rc+/XeO5hCbwO63mxuvfNT2Pm4h+30rvHnNPc/+ML7DdNtbWkX4Xf+2scv7OkGmL/r621goh3X7/b2b3uNbbf5LS/z98ywslLIagYWLqzZKcdpi2GFpI/DRx/g0Yef4uDkXHpdyfzUkTTAyrS0O2aSw0G2DCsDrKwA5t5XQQu0sGYsJaOAi5m6kZzsrEB+HbDaRdjvzoh1/f2Gwm9kjQ7qv7Y3XI0uuf//3HTHBKzIRiJgRQq/lzcqxo+JJrbgaXHn5k9xrCEW6xzjdYBvb3J1Tao4EvoeuxhvFshkuxwPB5JlSB5QQ/m97wtZVdzmLdcbST/mGc0dCQLQxDEXE41g1UG3o2459fUquZ3HBYvure+U98aJIr0mi/XJfApubJerhRhVXNhYRIsFQEY7Cw1J7wysUt6JWAqkX1u30DyMCAaQYRWpMySPDSbeTScGGEj3bdp/gkiUA/L3s9NzATYClwgOVJzgM23ul9kCvUFHgNXt+G4HWAmksM0O2Sy62i6FhMcj8Cchw4vAEIEnJjyu9C0TeSdVIviRppQtkgPF+T2UUWJCjwKCNvQ/yStUmxLl2uRqAkhZ7LUihDFTIZbqBIpDzU5+DszXBZYEGfh5ikznUSyqmP5INGs0RhHZf3wv74XEcyY5AJMWV5n8v2aLTPcK5Z6U+8mHpttBt9tR8gsBSfpBcWwSzBvRa2k21fXhYh+HTQNdNxsBEwftDs4OD9FpJhC7L7HYWxp7s7ji7EZ2ED+75Lf0lXCMAhUWbiHnp1WKlDOe3Hbx/ZrnqMSStZBZxYABB1axGyUAkyaxTAKTyWeODUEwav7zDS5vb/BqdIspY+1Rodfr4XB4oPcXSMXX5Wd0DMptF7BmYK5+GMfTrSN1AAAgAElEQVShM3O2FD2bA7jhIbuh2jDpqwTzFs8PDvH49FyJhdzE85qxnONxUw74jEmT0zFFCyjDhijzfkH1DCsBipKqxGgGMR4cnRmrKwzEEJzMZzKd5++CXR0TwW/czaPKPBLIsqRBtsAhx84RyOV8ziTbdMxAD9zz9ZjkSKkaZbVMpJTMhGbrumeMdq+kMDFCTQbWYPd/vURjk7G3i3YcKrGREjICVr1uByfHR3a/UULlPDE4/9YXXMofvZ+TgVTG0PMghHy8fMHhGFavPX8ru7LFkgXhfo9mf56ud1D314PIecTUwSrP1tmnU3ugame6zjnB5j3NMY7xtZWBkrXoPPRkvO9CI+pFkrFSX09K8a/F/7uvYeLXKHGT5YnDZCzGndN7yIpmFskJN0Iuzl5ebs6zTZIOXe1Sc/t4MsV0scRimeH65har5RyPz0/w+acfodNq2maCezd+l2Rh2vpLhlVQjBEH9DI0FosxrXdzgppR7tzYdbfCzp9L31zaL/b8Y/zf6+fMimRujsxeQGmp7jx7iSb/zXlgnyH0+vsYgCZ3zLCJizzFn7/I8affzfHluoe8dya2o8Agd+yFS4oTw4pNOj+4uNZ5wEqbPAuKIVjQKDNtxMOVAQYHcYDjdgsnSQPp8hqDKEcvjdFuMgyDLlmcm7kl5ZFZbeX7fNz/mcmyjQJugqSu9FIesXNdEMeWMeEBK7fp2/qsWzPQA6C2UbWvesHua7Jd1bQbgT4lzbPedvfBLkig/vr+mbvr+rrH6H7dWj+OOnj1+vNdLfeaV459ZmOleVRUo8buVRdqwmfKoBuBkgHH6xC36xh36GHZPMLzWYVJ1cRd3jCpWBUicyly/EkTdnC9ZneHzP/1HElJJkSJg7DAJyc9PBm08Pn5gQAN+QlN78AKi3YB3G+TVbtw67nYtRVlaGRZxUhbFKOFkq3mURuTIsLFbI3vrsZ4Ns3xtxdTTBsp1o0mqqiNImgpVU7+l05GTHCTzHhKeQloEDxto0S/scaPHw3w3kGCxwdtjcNoOUK8nqGbBOimBnYTUAnipuYP3l8bMsbdeiEbhiBCmHQRd45QRH28mhX41csRvr6Z44urMcZVjEWYoIw7aEQEg7yHLec3D1hLpwDQe7XcICnXSMs1ulWGH50f4GePj/CkH2MYrJDkBNjmuq+03XIpbJzLWUOydtTtx4YGKtCdc1E1MKkiXKwa+OZqhi++H+Hb2yWWyQGygDUW12DWmJGxh7iukL5Fj1OB0Gwg0XrMTEDoN0WAMljc4rwb4oPjLj457uHDIe9roBsUSGiXUFoCZFEwYdSsDKzOa6o5yTqWgVSNtI9JGePZeI0vXt7p+8V0jXHB1MJIY477Jw4YAftcm/mticCxO9lYovKE/r7ZUsAVlnc4bAGHrRKDYIV+NceDToSPTw7w6LCLZrJBHLJOcYCVmwA8G5ggKuterjEB/YkJnigllah6qPRA1fdOImdzh7MakD0Fx7Pdh7aOW1PIzyXyVpUFhl8Tavu4koEG5ter5ru/DoYNWSOhZlp936bYp7ztzytuxd6mE+4wJzsBW1uCbfKv/d3797E2F4BXsr5xjxdwak15S4lkQyvB0fEp0k5Pf7MU11Iqhf5giLvxGHlZYbrY4OJuiW9vFvjqdoVvFyUu8hAj+uYxxd35q+bLmfwU22lTVjE91ZG2x1xsNrjL1pgUQBb1dCytcoP3kjX+9acD/KizQHfxDINmITsNXTcx/+sVkj79FgnZnVN3hvYkgwbW7T9/d7bvA3G2a0DNcueHAKK3AR6yF9ru5d9MNLzvdetG8r5Wq//treDKPYOIa9u7Hr8PiL3xElu08y0j9LX6eVc78dFbZv/9T3Xr+O4/65iijtuv9e94/v56bff37gnyV3zn+3u/S3vQ/niQ9cgPPL/+37+nJPBNwIroeyNKESRDMaz6p4/x3sef4+j8kaMA7wAr6XtpZirAitt5z7Aymrt1hneAFUER0nNJlWc6D9jZLReI6cXhJGB1wIof9DXT9dc0o25iqiVU+BPztkFW/7sKbsew4vMIWNH82wxZybAySWDJDbMDrATsKNo3kOHkZB3i2+s1llUsNkbabivpiKBFk3IfIvHNxDakyvglO4s+ApQAkWFDo0z6IrHoyXA7nsh42kdFKgJ5s8agk+JkOMSg00bMTSDZNOyWu0KOSSYetPLFHQsnsj5ouk7TSPMl4cLGLohRxs0o0lKSpOd2mm6/OHFh1YbUJbEZnGdxv9sobgIljrVDNk1KOjYLjTWTbUp1zGyQ08/MwAFu5slCoU8UGQJiQPGzcuGWMbxjyvC8Mx3HL6hOAqHFWH5FkfkIEXwhY4mJM9pxWXIX06uGw6FjgJiJthhD3EhqIgGur26UDBlQiegNlxm7rM1MhWaLdF5ed43GHWBlKyJaccM8ksJYEjEeizZZNMKlKbaTya14zeVNZd46BHT4cdmvZQHE9Mh+m6b8baQJQS8DX8zbq8QqzzBbLXTeCPhJKsdx2ogRlJYi2IljDNs0kG+jzTEhKZBtluQbtljqWpD9ZobGBKw4BqxLJunldnNgdGEyP3iufFdfsLDqP6fjkvzUri3HNsd0XRefsetcEJBdY5atJWeaZpm8t25nMwTNlq5HO22LteTlfXw/MubEFvRJNp654wEG3okEUMRMctIk51nGz0FmGT3ECKEyYXHY7uC90zMc9PpICPZpU1ximWV4NbrG91eXmLJgbMaWUsj3l6TGm64bE0OpjfTzakToJW15dLU7HV3vWbaU+Tw3MdyI85pLUuu+CeJ6LzOa4Sf0T1F3meapBC1qBSFZY2SxEsBzyVg6HgKfMnZd49Xtjckl1mQalQgiZ+yrMcZEKspzOZ9RFkhW60pdZpZknKPa3IhIkhVqc0VGnqSrBDyd1FIlNQFa58/GY5GXESqs6IGlAteSURVwIBDLSSX8OHErpQevfNMhaabWANkCRjbWPDDljbw9A2MLELnOrwcU6yCKGTa7ItxJovym2zOkfIGue8AxrPx23xK9BIduPQINrNoZt2pOYwHP5M1aSuD289X+9tqCXas6JNSjh5lLWZSpKzdDTPZkUiklLfSJkUTBJLWaNviLY+iGSaxmx3KTY7pc4dXVFe7Gt+h1W3j44NQSukJushLbaNGXg7I+Jv5upogbM7SSSuPPgKSd54WtD8Y6tsLOFSyOGeUln75Y3LIz3TXfdefvl5xZs8x8jLxXE6+3JWDS8NbSaOtf+8WlKf0o323jquzgL55v8H9+OcKvlinW7WNJdXwri4bNzFkzPSNXXU76/J0MWkqHCwUUEODl3wgUZIupWBbtsEKrypEWa3QbFXo0BA8M1EgbayQBn7tGWGUIqzXikLWONei2zCrhLly3HdNKVETHVlZtYZdV0m41t8ggoCefSZ49C92YCqKqI4w8Y6t23/jr5LxsdG/p/nOgrC90dRNag9BbAPj70LMSOB+/Boh59sJ201rzT/kdCl9/f/iawPZWOzaVHaRnYriNl7+XvKk55wdt0I2BL4kTQjGDrrMQrxahvGQm0QGeTUrMgg4WjQRzPaaBVRWKES+0iR51nHubTVQuOZnMH86RnWoNZrsRxPij90/x04eHOAg2aCxGAmQo5eFcxwYNWcOUxCuDj16aNMKOzPeRfpfroIlxHuHFvMRXl1N8fTnBM7Kqqg6yqA0wIZSS3pLNJfM+JfOdgDoHDBunAuk4J7ORQ5+3fIl2NcfDfoKPT7r44KCJB61STKZ+TNm3u1+dSbzmL97jBCHoRyuk1MDedaOFSR7j5bzC1zcLfHEzx9N5jjskWIZMCGwJ2FNRsM51r3AdZJ2nOTgmIEOFBgefAb5MMqRh9IN2iA+HTXwwSPDhMMajfoxBTG/JDFW5ckmM9CxjAzJBo6JMzuTSfM9ZWeEqK/BsusbXdxt8M8rw/SQXmylIu2JNqkb0LWsxljk3V9YwY/NVgUkuVdOHFEjyu0K7scFJs8CTXoSPhy18MExx3onlvVWRuUaGW7VWaijXFdZ4SWgepPPVCjlNsssYz6c5fnO10Pn7flpglIeo2gPkXGN1/3HyXpuHYJ5ZIEzUshRpqRMKq+0ZVsHvIgOyCbpJiUFMb6sFDqoZHrUjfHY6xOPDDtJwB1jZ2uiZ8hYSIM8PeYQlkp1HrP2YxKgGcoxOeyBQxpo8tmbyy/tXMXDIlm6rS3Y/DVDOM6ZMG2nB6gKzJKCtAJnaPB7WIBt6wtKXlaCcU9BI4us8i+ub4TpIsfPwu2dyoQetyMOWxLzd39UZVh7wdpttz2I3cJ/rKj3sTFodUo1ANiJDT6RACCSnPT19gFarg/mCexYXvsW9YxRgOhs5q5MQk1WJl5M1ns9yvMoCjKsE06KB2SrfBhtsmNTM0Bt6b5ohiIVfURqaJEq6vFrmmAdtvTeWM3zUqfA//+QIn7XnaM+fot8sUFAKSYCNe5d7MYf6H/egDVc/O4HCtv66D5B4FxihCukdgI+vyfxrvAEMOR9Cv+b496+vET/EoPqh938X4KYd3Z5kfh8g+0HAio2md2A+/vj8Z9rHKO4j5NTP+Q95bP2OBKm3gHJW073ryzeZ7r2GAoDrHmlvvtL++W/8r784eaf119svmAN81K3a0UF58zbCFoJmX4BV9+gRnnz6Exw/fKKFV+lZSswyZo8BVgbyyGPI436KaDYU0Jte86lMPGERp4mKcdoErEIyeazzKHmamxz3B+P2YgtR3u/Kvcmu4uNtAt5tiOoDxjqv9tlzevlQHuW6nexE83m6HIputivLMlLU6k2OSdbA05u1CqWKG75OF91uT5K9No3JeX6WC31mShc5e/vkNbJsMoJWLJriGAQ07qZTTMmC8RMBCxOUYladHRzIl4hdmTVTosAY8l3sKn/XzeWkgGIxrSwlkAWUBr78RuxceJ16TIBIXhdkXpG9ZLIXowezg59bsgiPlQurm2T8JpNFC0d9q5liODxAv9fXOVpnXLQ2mEwmthiraKDJJ2VjNNHkvylZWhtXwF9S57/lO75mxGobGKHx6qYanVWAYlHIgF6xzKAELrGCn4bWaSqJmRIO2RkhtVz+WWvzGnLm8MypaScteUNRgie2jMzDNzI95+aBzBN2//Kygflqg6Vj9Qy7Jr1jAWO+G66nzuK1AYxmU2QOpCPLSDwtFj1Rog5dmqRKJjzo9gSopOwS0hiToFS+RrPdklztdnonU/4Nu/6UVVK2lpeKdaamgdLT48EQ/bQpOQDlXp20Kc8K3t4ErBbzhe5PAkM8Vk42AQErMQmkedwyrAQ2a2PsCmV/3zv5islmKmMwuNRDxSizGKE80hV02mRX0KZ6NJ1iNJ9jmq0wzzLMN2tsxLqrea2UhRhgNFAnKGObaLuFNZe49D0HgWrBJqgpGaGX79rOTGOGhbmSj/JcbCLKAk8ODpCS4h3FGtccCxc3V3h1c40NZZS9tu553kMcs7aoOGmcFijbUDKxMViXSpccHB7Ij47PGc8sOIFjjZ/NFj3XlXSyS8lHee9kmQArGdSjkhkvkxkZoMCbrdtpb2WBvDeZiunT0zieZ5xHNmvJw8RijY0po+KRKZDrtXwyOP3QxycgcE1fq3yDiL5FnKPlE8e5mcBhC4eDATqUkonm7/yhFJqwi6fX69P7az7dglW2MXBA2db42e5XPzv7AsA20MaMML+InWTOg1K+cJYElQVljYnmmYCcdzzQ6sEov8Hm88nEtAnV2rqeGWQ/za/JSwrqTCk1XNw8ufO1cnOnC5DgPUAvtDcBKx8WYWzB7WfeS8NR3D3TGCWppgyQ4RVtNBkkIakVlwyjzHtfDTOqdgw6pnhyg8MUIq0hBS6ur3F9eyUj5MGgh/VqKS+dfq+nsIZOkiLkfEzAaj1FJ16hk9IkOtE8wM2Gb2D49ddjbNZod+ug5IAWKqB03Zqhvi+yfBPFNjLGwvNrm79G3nTbSwA5Xut+VnWW3H4xaZIG3ib0j+xgVPXwZ88z/B+/vsYvZ01k6ZEaGwY4GxMnb9QAK4uwtc/LhE4xEZmqyeSlNaIqx0G3hfPDIR4cDdBLQgTrFYrFDOVyAawWiDZLNBRqQtB4pW/CYs2YczATXSnZpp+VCzcxhbURKxr0J+NdTzDSzo2XMxOM4TpGhgIBK2OmWziGyeYkyEG7xU2qNSX0XGe8bL5l5nkoOaj3GnWyf6vZjAVGgOFtgNX+9aqzD61Wq6WIedDZsdS3egdaKvhkQkkzzTSd12UjihPXRM86c1YQ2+nWGFZ+DmUdps/qGCVq6mkeSTAvElwsQzydB3hZdHAXDPH1zRqruI9N0pakjI53VBEwjYtjo+GCApjy7E6sAxZYn2ZI8iWO4hKfnfTwDz56gE+OUpnvNzcztMiic/Od+sz0LHTJ2Tpm+kTyHm73sQ7b+G60xH/+7gr/z/NbvJxRYke/pQGykmOUxVmEgLK1YoMWmBpHNkemc5eTYUk7BjEt6UnJyYljNENSLHDcrPDpWQ9/+N4hPhi20JY/3Rj9DlOUjWEuWbNAL0O+OfXFaR8ZEtxmFX57s8AvX9zhN1czvFwB40YTjf7QJZharSnWEpnTNGpPmljOlwJuCKhVZCU7mYofc61GjmA5QXM1xlmrwmenPXz+8BAPBi2kjQzdhJ9ho0Yw57qQ3lglvacC2S/MK+A2y/Hb2wl+/WqEL69muM4ilOkBwnZfdaTmdhYZrMk03wZmxcAagpJyXRPD2jSHuLVguygtZ8DqDsMwx4fDFJ+eDvHksCsD+UErRFiSH2W1uO5J+U/a9ZgwZXhd4cXdCl++usOXFzO84tQQdwVWrSTbsHpa9wpVJQREeZ2VGGnAmshH9Fzht2M9cCyU6xmacYFOsEK7GOOwnOL9ToCfnA7x/mEbzYZ5nPkGjV/jmGRJQKPV6WicyzCcEnN6qlFdQPZuEOP99z8VYGWWFb7xbSndrOUIWPl53xoWxqA2SV+FkqnDLtTI+2dmlJ2y/mFtQj/WfI3VamHerGt6rpIYwLmsQrZa6DLYlGCen5JK11NObRKy8eca7WY0zvQ+y543xpZb6h37hPci0xGphBA7igxl/tsXlI0IDSfP5PmiNJ/1Fc8PASvKSu8mM5wcnwqcnY/vEOYbWbTw/ckoXCynZj0Spxqv9MljquZdESJrNJF0hxhPF/L0ZROQ7EZ5zoYhcjYOmyGy9dJY990BbtYN/PpijO+m3G81gPkdfnQQ4n/5+Rk+66zQWnyPbuIYVqzX2TDbBx18d8LNx/syQb8H9uunLeuvv4j/97sAG1W1jhmsS1N7jfuef9//+1Tm7THVUvX4+HrD6s3n7/b8+7WBf713eXDxMR4QrT//h0Au/9r+5+4o9v9n92+//tXPy7aJ9Pan7diMtUanvya2D3ZNnbe8xvaxXvXw2nXm/rlenb/5Ivdds93fjOX/rq83JIH/5hdHNtLeoAW+63TWTvFWg+rfmN2rBEHSBeIugs4RTp98jief/Qyt3gGWK26MzLSXxT7ZPZpPauN9tz2zomQ70/gJxZ1kLgKNfIGgpLcOib+k0kthrSLLJOj2+j6NQCbG0rfbK/u40jdPmr3vTi73pmxDpn/2ZihVvBo13z6PO25t/hyVVHIbGjFaRCwp6L+9XMiEMkg7CJO2NvgEUMisYqc2kYcFJRxGi2UEck7WyXKBfFPi4PShpFIjMk4mE214ycqoCsZkJzjsdTFop4orV7qgOyzPctKGlIwughA0cGZiXb5RAh/BhMlsglaayq+HEiICWJQssRvGTQpyHiM9eRLJx3i03gPH0lFySz6hx1JFe4CmWC8CCFj4FcbYabdSgTocB5S7LRe2YCkRL4n0U343LqGQEqaSmu4G0Ov3lFzCzRbfh8AfpXvcuAsscB14Hm8YxPK9kezMgXA6JSxUygodMpW6PXTaqQAMsrUWqxVmy6Uxk5SqZgU0L/lHj56g2+qg0+7ob2THjMZ3mM4sHYY3PD8LN30Pzx8ojYs+MaO7sTpG7U5TjVrJjARWqddkSSwAXl1d2g5FrC6Tn5ofjhU9R8NDDDt9DNO2gS8LFke8NjGiZoyszPHy5grXBB4J6IYNARQsJsjwWc+WOOj0cHxwKAYeN0iSoDofED9hEwCZT6dYLxbodlK0m01klLi0DSjx057KECf7FbPKUXa1afc9TB//rtADA2INLN3C1XY7Kh1SiLgMVSl3WmQ02F/rPF9NJ7heLZBxw1SVGqcawyyI+TmCUGOb9wwZRJTBcUyTyUjfN46vYmnj36cVJmkqsIlAFK+zUjRVLJYCmLqtlhIWm5SDVsAmIAC5EjApCWJMI39juBH0JOAqeZ0rhP18xm5cM4jQD2Ik9KVzkdwsfNhtJwOTnnRkTPrx5otAD77R9y9VjLvJR/na6gSL0WeJpfTaohcKxzPnWh4H49Bl8rvmnGmFAj8nu3S6XRwzykAA8w5kgRVVJVKOLY79VYZiuUQSC4KXcTcBrm6aKoW03++pCGaUtxoObg7cdYysC0vjb3kByZctt/QrFqoZWYCUhBIIqUv16/HJ3oHNyyDrpuTGsiJL0hJ9XKqPQCvGzDO4IELBydM3S7yPhwNbVfDEivlwjMqd3t+mUQPqbbkxUMUDsdsNtltYzFXR1qFtPDE3ktlm6zm07U7Ls9GKeiuI3GcWOOc/v39fmztaaVs+e2m7h2a7gwWT85KWUhQJZGkeojeaQG/zwONGkUEX3KcR9OJ4I4C19Y6ifIXFN9drztsNSy/jJuLy8gL9VoAPTtroJZxvIq1TAjrcYs7zwfOse8v7hAi0dDYAjn1ZB6h029cYVvtA1Q58sDWVpr5kHGsMO3DUs3p8seqLnv3iSxtl+hAtM1RRimLwGP/2myn+t79+hmfBMbLW0M1Ddi/xGrJBZORYA6uKbIOYa3dOSaClLjGNK8kX+PB4gH/008+Q5DSUJlOR0nfBmFqfKasc317rXr+hqXdeYVmZuTbRgHbUwHtHBzg76OGwm6JBrx+CRNzYl0wSq/Crb28wXhQYjUfyQuK14xxo81+l+oEbVzLTOWdzDeR8QSCKgFiUrxA3KEGjZ5+BZKzN+O+owcbHUjWVfdMEnptbsqzNiJpMIXqrbFmcYoObn5DYQbVC1+YaDhFf7BGs4hppIAHHl7ynnIcn13eOpSgme8E1cvLSpPdu3IYcn9pOMtyDAjADV8iaUSIzC2qXzsq5jWQenj8bR046ScCviHE7r/B8GeI6HODboo2vJsCo7GAV9rBpNJEzEZDeiLr5HfVtvVHaF5suZDoIaImdxyjZsWysruaIsineGzTxR++f4NPjDo6bBY5oN7WcoduM0Gq3Ncdwg7whICwQ2aRiT6+n+OXTK/z6+a2YQVM0USQ9VM22POsCAtT0NmKTYjVFM5/jUS/Ge8d9DNvcRBO+auDV7Rgvb6e4WxWYlzHCFhOSuVasEZZLdBsZzlvAp8dd/OzBEd4/6CDMpkgCjnWbk+w6kbXXwLoMJaGkKfivX93iPz+9xLNZiaJziLzZw5x+pAwesYvuqYLGNJWUyth93pvITK2t+WhRSXJ+F6OwWW0QEXxZz3DQDPDRoxN8fNbHcTTHIAa6rS5azQ4ajQSLNTBdlzLE/+LVBV5MF3h6O8HtMkcepGhEHVSNBDkblppGfUNpt9vQ/O2AzZKsadYpfBiZS258MwVagmLeLxwO9Albr9ANKpx2E5yk9Io6xGErwHEvFXNdTWgyxRdLjDYFvhjP8HKe4eXNDNeTDPM8RhF1gGYbVUTfMoPwKDfVN0MEdI8QjMxt2+a6emL55wTPbU3jupsz5ocJi+UCrfwO5405Pu2F+PGwiYftAJ04RxrRV4sp3azNE12zkI1XJmw2ye6y5iIbO6wrOZ643pDB88FHnyuwg83YnTbe7kLj2xpAFZSWEL2rE9kDXIntR4Z2xqTM1RLZcqkmibxtNxvMyDZf0P5jKYBGoH621FzL/Qwb+mQPr0gsY0+d/mMMwqGfV8C5NBOQxBtfcnG394wrS42s4o4kt/JQlv+wbcDNmzREkbRwt6AKhjNMhHlG+wRrEvD9yqiFDetowpHysLXmrdZ5glSbUhYdq5tLnDdD/MMPzuRv18RKc+vdfIZWm+OWwU+FmGtVEOm96RvH/SCP06chezsCXg+CrSUTLMnsKhpoDk7xbBXh33/1Ar+ZlZhxnhy9xJ+8P8T/+OkQZ9Ut+o0phh3uaZYiF8gCxVtP+J12DZTYMWR3DUG/VxZI+Fpt9uYu2j9//3+MoWbEhzpQWGfmyv+yxpC+Dwjyc5KvG+q1A9/jnYCTO/56XVBnBNXBtnvBMkdosVrNNeK2nm2eMWjNR80ytZ/+dzbc3lX/3AcYvX4enOS9Flrj7RF87bT//tvjVc30brjshwC7HVPEoTRvoVz596z/NLhsB1jdBxrWWfY6h//mF4euenDUgzfG3H0fyE3w27l+R9kXCBRR856iImDVPsbJk8/x3qc/R3twjKVSl4xuTONG0kv/rl8hl7X1DEGVARX9dTRtaAPlZd3qnnm9Zu3i+M2zGD73fhklw264ncTDP9RvKGiaaWib44PtodX2OOvO2BaHvkVmKr2qIlwtGpjkkSa+KmopqlaDhDKd5Rxp09Jk5HlI9kYUYdDumDF2t4+8irCpGrgaj3Bxey0wiZs+LvL9dhv9VhP9tIUBQaea6S+7B9wkcmNo8bosMNmhKEwCKE8hFoDQpo2T+GxOps5YjB0ahpPV0WIRx01RAIFW3u9IG3Ru2GcLdQn5SizqKEGRkTSNGsWkIlWaLC3zm2LXjRtsdXwawMnJsaR/BAS4eNFfhYWZOshhgNOTI8mpOLEzQYcbL3Y4WPTIp2e5lBRJI5YMnoI1B83mrRND43aZPVL21QjQS9voUZrYNKYUX4e+QvTIIuuF8jpu/GkiTxnfp48+FCuLEys3e6PxGHeTMRZLSrpsURAWGgUAACAASURBVOTw6HW7ODs+Qa/dEauCIApv1iilkbzfCJvkk6CDpHGUerJD5QAgNTYdM4VjiV0VJSnGTfSSFnrNFL24JQCEAA09q5hYdzefYpot6YyqcUQTfZ4Tgi79OMUgbWPY66HT4nNtAbNkxsA6jCyOBFhN5FdExh6Bic16obhubsIscMHpomV4bvedN9iXp4ZzZHGtSo0tMYPs4tgeQPeoGaYqUafZ0rngBpwba3b4NjSbn04wo6RtNsbNfCpQMWnR2DLW+OD44Vj6/KNP1JViIcTxw+tCYIZb6Nlsrut+enImQPRuOsFkPjdwlQwo+vc4+r8+GecCdtg2vDdXAgBO33vPQEwxmqy4piST3j8s7uZzux/FBtTibueIgFUrjNGjFDSIBMhtCysxMDdivNyOxzpWGaOzY+rhQd0/JuOUb5yT2ZpPnrEFKTUlaE1po/y4GgQmNk4WutYcRJaWrrWj85tHic3RvL9kFKsxYRvyViMQaBWtc8nC2ilB5lz0fZ4XborpJTbo97RplrzPGervpkYrJOzvxrDQ70UpkJdAmlIPneGrb2hyjHhpnR0TpWothQYY3um9vJzpNDfprdZWpuClyroCkk0R3DSDWZOuGfNN+KTz1+J52QJWtYJuuyo6o3oPWtWLl+3i7NZJmUbXPNQ04AuXKlsvHFxIh+8QWsHhJQivA1Y+VYnSabJZOYYo3bibTDUn8pxy/habSV58u0ASzlnT8cx5T5pHHzdm5l9i4Hkn7WgOIPAkIJPPmc9wcfEK3QT45LSLfly5ZgXZgwZGGcPWQiqUsOoAJW5cPWClYlRJhyYXqQNOvsDj33wR6cG6LWuP2wbnVXXf832xW3++v056LWeQu8hyFGETq845/vTbBf73X17g++AYq+bAClF5dlmDQyuJ9PCFzVnchycpgo0Butzc5/NbHDeBnz85x49OD9HKVwhl3k5vOwepuHHDjcjdKsc3tws8m2aYNVpY09iY17LK0UGBo04LfTqxaw4hYBUYYLWu8HxkdYTOIecEycjMPBlcv8lAzte6d7k2K3rE7TJYugQMSOCWjRI0WS6wkUHZMjdwFXrdtq6pAVYEvrhhJnDVkEfPewcdtJgsx/krTnTl2UwiQ5prBq0LPHtO96e8zqye4mu2GacmIM4loEo4z7nLGPOUzfCMcZ7QdRShy5pF/CIDVVYFrmFJAEaQoLzGOP84T0qOL41Nq1XksUcbCc2jIcKqick6wkXexGU4wFebJn59m+M2b2MddmXKTxaV2PICX41RLDBM8nh6WdKniIuU1WwMW2HNwyOpsjma+QLnKfCwE+CDoxY+OOrhvMt120AArg1qyKxzpcVtggTfXo5xNc/xbLTEi3GG0SZEFrRQybicYD7rCGPaMIzoqAkBY5TPHaeRWLFkC3H03S3XuF1ucE3p0YySuBJrMkcabIauEeZL9IIc52mED3pNPGjH+NHjE3RiAp9m/0DWshqmGRsqwO2yxItJhu/GS5mr31ZNFOkARdgS8MrG4dbTbtuUYp1pzHpBU0r/NtUFr7YYYQIdbZbl1EjANyBwRA8u5Oi3mzjqBDhPC/TCCp1WF82YKxPTsoHppsKkbOA3ry5xV5SY5Zx7mSaYyiCet6+A9Mh7uRBEs4l6yzzgcbVi5ASmXACKrjF94tTsoPzY2PgKkNoUWgd5zrsxdFwn7VCA2kE7Rk/1ceD8QFcYF8CvR2OMaeKfN5BXMUoBagR/XFhTvpJ0VwNfgBXnfz8/kxRGew9jVZFZz6Ylf2r/I+CPKA7nZaaUTnBGwKrbwI/6Mc5bFY66gQOs2gKs5FNFyR+9UwlcNdmYs/XZWNRsyFFybhLBw9OHCOiDGlhThPcx3zMnwMlT6tb1Muf1NdUM65hNwfojx3IyFRuc9SpBK54/gVXZWn/nPMc6iw30nBLRTYb1iv5lpZqrlJfymBd5Q0FGZZhIDaEE85AeW5k8t8gFpXcn26uDVoxhix65ASp+VtZ6ZNTL5sURCsCAhRBFq4OX4wVul4XG1Hix4VsSNsQ6r7BgUmUj0rcyC53XluoHer9GsQgDuLvG54cp/vnnj/DRMEYarLDJ6Dm8Bm0NfLriFmzgO0gVYjU4g5J0L7i/8bxqj8a9dNxEUjQQdU/x5SLCv/vmEr9Z0us1R3n9FP/4gwP8i4/6OClv0W3M0W+HYPiSmqrSXL4JGtTrGb3vlqVa2yzz86kZ9btwhN7cZAtrdUqT+nrvgSaNOQcA1Z+9D1x5QMav874W+EHAyllV1N9jv9ao13P+nNQxAPnE3hPW45+3D9j5GsawAHe/uAZOvcHm18z6e9Xf386BB8ns/JOpzi/6C/vP7s/VPvimNcz5B77r6r0NqLNj8cSc119h//rUgah9wMo+n+NM3cPi2j/u3x+w8sWpe1MNbjKsCMDEXUSdYxw++gTvffoH6B6cqIPEzRA7kezI03fj7/olhlVGEzqCEguA5qb8m0z6CBSZvwULC78ptgHjZCSe3bsHMu2Oh6COdf/qJ06LmuuAhzQb8Eae23PgX9AjvD4JyyQs7HwQTWfazBxd3GXAOkhkrEkT7flshtVsguV0jKODAZrNGEnKLoYlmKX0GkpT+T3RxLtohJgs57ibTU1CxI1a2sJBv4dmA5J79UjlraVPmQGveSaIrSMGjHW/yUIhWMX/o8SNIAmBLW7mx/O5EqZyUutp9M3FVT5RlijHBWe5mOsUsguT5WSLrMWyEs2YN5MWeC+vCVFw80tj6yjGsN/HsD+QlImbpOvrK3X0p9OxaMKcXPnZ2LWgV07aNsaWmWWy62TMOrKIuOnNlitdOy0EBHLyQiw/giA8jvl8qoKDYF4riuUBxehpLzFJux0ZlV/eXAvQ4LnhpoDMD8r4zvtHAohYoRKwmjHljcwddr/E0It0vF2BYFzYyUJj/SOHfizypRkgS/ZYyKieY2Orlddrm1TAGzaqs+ZuboEgeSFvmeM+pScn+gxTso9ubwRardgBZ3c55samUHHAzXk7SvD45BSdmABLy1Lfat1QdX3oh8FuTr7BjGyhLFPSZL/TQblZoSooL/XRiOZFJS8PQ5+cf5UV9pqECSA7lqMxIOkFso2AcdI9676w9uf7c8P76uJSDLNH7z0RuEOGUNxOcbuc4+XNNSazmTbjMll3fk3dZoo/+Yd/rM0fZWs01SeIqWuVb3A7GgkGePDwoV6T7/Hs5QuMKEMl26Db0eO2RuY8JhYoBEIJRGUZzh4+dCAKF19jNvJeIHBDAJddLANgzHOO19eYfQHoQTVMu0qYJIBF2j07gQR4meTGuZLyQIKkZJF4nzaTi3DD1xDji0gex4xP21SBTxlqGCq0QYwFl/xHliBBXd77vK6Sw7pinMw0Arz0KuNrsKDxem2Cr/x8lAC2+NosjPMNOm4jzfteyYlhiGG/h0GvJ+mopFQ1OZdfdDXeFbZgDW4P7OsecIbvfJ5Ss2qdKS/bs58EbGksbhmgu//z6XOWLmRAl40LfywmVyUbhN5LtvoKJHV1gI7HbZ58t327Lvh1QwWPeTC+7UvFjO2DduTrLQjKxD0C83UPHlvAvdfHrsDx65bv1lmjhUwXfjYWvaz9mmT7xAmubkb6N5kufrMlKShle2SusbsaRphOZsZ44MZdKX+koDhxvmK/mZKai2GlBChUCm14dXGBTlTicQfohpSw0RNQFahjWVlHUZtPJYE6eb3CQCzVV+xFN1fcV9Tw8ymJ8x45oC98fgiw2i+e9q+TST0CZFWIu+gAf/Z8g3/79QTPozPMop4eznuHnkCSM6mQ4P1rG0FRdgixrM3HiomAwWaOD077+B9++jkOwxLNnCwkPtdS1bgB9ULXKGmL+fFfvr+WZGkatlG1OponuDmmSTYTOZnMSRajCk1ZKRRYct2MUlSUfXJN5fxNENDJeel10mR9Qg8dstCUyOW9ZGx+pSTWmgMG/Hjpn5XT9mV2DQYmiGXFtaQBNLHGZw/6Ai7b7bb8Jnm9lyt6S840104mUwdO2f0q2bvzlCTjLG2YVMp33M0vLUYvZUow589AG9mFUorJRrTni42l24pgWqHzLna9bmCuQ24DyXuLoPsmM+89Gno7L1QSmvOQay4BshbWQRu3jS6uwj5+swjwq+sVZkEfm4CwIe0seJ+YN6WB3ibb47okCbY3wRZA7DZj9Goi+5nG58spovUUrXKBo2YD54M2HhweyC+SdRaPmxtsMv6WG26EQ3x/OcKcPjZFgCWbk40myjgFwkRzSpPeqesFilWGftzAZ6cD/PTRMR60I0QMyXB1Dr0wN0GEZSPA9SrHb6+n+PLlrcyZNwG9tCx5mwl4TBYbhPRZK/HkpI9OVKHbaqClQIACEUFT3sNMSswKPL24wXVWIm8PsAjbmJWRpGwE3ujNqvqG86n8La2eYW2uxqwz/TcHKbd3kQTU9gli+lVkCBkjkZ6sMurVlMUUTdopUDrbRBIkGh/MuMlKshWBJZPaWD8503DKBhtEcja2tlSxATt6wdfUKQbsx2mCDU3MZT4fu1Q7xZ2r7lViNz+TM2sX05DMOjLCyjWa2Oi8tSI2ZK0uYo3KRuaqrDAvKNekVJOMphSIyBgMVGcwmRf5UsAKCYY8X2xiCQmiuTePhx5QCrkwf0yu9VJ5eK9CjirWCuUayXqG08YS76fAR90QJ0mOBweJAKtmRIVFggYlz/IUS9BImGpd2j5B+zZbg6ha4TeTK+mdBp5TguwCe3g/kcVrrFqeY7GnN2x6llbPyatyIxUm9zuy26D9AfccLplYTV2uU82mgmH4ilXA0KEV8jWhpAptqi9gPlGTHLhb5jKnJ2na7A3IqqLknoAyLb0yEB8/HXTx3tEQx4MWqmKm+UM2IGremfSP1IeMyZxxiu+u7/DibiFm4mTJOoxjmB6JheYq8TtpQs/RR5DFrfQErJhO2UlCRJMb/PxsgH/1k/fw4SBCUs2xmN6ajyzlffKEK7Te8Y+st7mu1+shXWPX0PWAVUDGG6WIHPvdE/xyDPy7ry/xbd5U/di4fYZ/8uEh/tl7KY6LG3QaC3SakHco95OS+N4DFGz3F3sehPX1k4/hOvWur9f3zW8+kvs+/16+ftvViPe/9v5r1gGr/08MKwdYvQYieYWUY7LXJWl18tDumHfenPY6DoJxPpDa69wjx9ueCe3rDGjaZ4R7MMw/9m3gkQfc/LEa6Gm+sf6rztTagkYCod8NNnoQ2l+T/Z9c0992XPWazj+vDgD6Nuzu890PnNY//+8NWG1TftymQ1O/JjOaLHYEWA3OPsDjT3+O4clDdXp40AnXB1K+1cn9u32FFQGriWSBRb5AVdKEnXp2FmZ2wUIuBmJ87HSHxk1whf87Xe49bXkfsLJij50jmhSruNPY2GWEeonjljYpBrktWJIS0dScC3vYF8OKHV5STu+mM8wmM+TLOTZL2nyW6l6TmitJHMEKl+jGjkXZYEekaQBSHKE3HKLbp6StpUhymkUzTaKp1C4r5rRJ4DFwMXHEOqUgcVO84cJhyD0XcmrY5dm0WAiIoVeWul9uo0SjcNKTVZBrsTb2E1Pbev2B5FtXo5F5a7GYdpsU1QfaSLMrZZp0bp5Njtc2j6SywNOnT50nCgGxSAbVSsGTTJGLBf2x1lipo8vfc9Com8Wtujv5RrrydpfxzC0xV2bzpX6qTxLRXyoUeEDvsF7aQbfd1oAkSMAOoWdY8ScBK78BlPSuCsWQMRaaRbOzliFQJa+pxOSW8muTt5AxYHgByGSbbpYCJHwnylNEbappiFGkAk82C1zIzC9EBQQIzGVa7KISGHZ6AqwG3R7WBBinE7Gp1AMxp14zrSxKSX0G7TbOD4YyzyZgx+JQsexunPjkMSuyCsxmM4E1BCN4/gsWS6R1c5PqzdYVMGAAlMp6F5HMz6KN+a4xoAJIfiAOvJN/gkzPbZzypiUoxOv6zXffSUb78Wefac6gb9Tpgwf4/vISd7OZ/n07uhVQSWYT34dpfh89fiKDdKZjUrrKyZ0TOqniN6NbDA4O0GqnOrfT+QI34zGu7m7B0O52v4ebMTf+dq5llE6Qg7/L0Nxey/yRzKyfsl1eLTKaCJ4NB31LVtJ1M+DJyw1ZIPXSrkkl5b0WalPEQmO1JmBFZkElkFVJfvQdo0SP/iuU/ISBgDFuQvn6LM44NmS27AArAVoKX9iYv5UDq/z1onzRS2M4NjlGeT9T9tjrdSUJZvHEDeNiMRPLI6E0gDLNqsSgw24100g36jjzvBDMpI9Vl1R3o35tu1B+4VJKqAPN6mtmvTOlBU+K3tcXXt/t8z5NZn7qjKZdJ9BTnSUDEJvC560ZoK3jkMmv66iLvUGTXJO+WPvINyx2kJQfw44HKPmVeLP7tG+3vrAY2R69MzrfsgmVNMANhit0arp4v67akbql3b+HX7/EzDRmEuPnCdp3+315izx/eYHlao3BYGjpgWWpxFPeT2Sr0p+P54xyZZ/AKlcNdTwJ8NNzLxHYyn8fHB0KpKdQlvPg5dU1UpoNBwt0QGCEMjMaIFrhzUONKKfUZmcHWPmmiJjYmpN2a2u9cOWn5pzIpoXNd16S9Lo0X2xJvn6tG+t9vzjn6n5wY8K/vi/CvKca2eCLTYXLqov/eAH8+YsNnkfnGAc8p6HWEJorQ2Elro4ICyYR2OXRDplpovym/G+NH3/0EP/0v/0DJCumxuUGGmu9NZNRAUBkeIUplkELf/P0An/17UtMwjbC3lBhGwo8KAsxdLi2cq3U+i1Q22S4kpK5jYOAcD92VQDxsztQ0yW58og92Gtm46654AACf08a59fSnHdIq09zJncJ4GjoNJZIAspOzSNSACXX4Y0xOO1G26UPWlfXai/68ESUSzpJvL+P0iRW7cI1hmOKPopk9SlEwyUGW5w9pd9kg/EcEUyxREo1gySvZ02RKCgi2izQbhQYxAE6lHCJlZqjapKkQbCriSLqYRz2cB128fUqxBfXK6wCAjqpvTrnCkk6DbDS53DScDMgNxDWmibWmGDKLAErAdY52WyWLletpkgIgzF1N45to0o2hUvEJdOejciC0iSCqkFsYEZAFo7zrKpox1BiPRkhbZT46LiPn54P8OFBB71qg82M/kUtAUVsvDQoDYxijPMSz8YL/M03L3GLDtYhQU9jOnKMcazGZG6ovp4iKVfohDmOOzFO+ymOuy0M2i0BbZwvv336HLOygWRwjFFW4eXdHNN1gTllm/xMvEV4xmRrQNm5BUCY9MAn3dnf3YAR647jA+sFUgJSoQXocG1kUjAoBY1jAXtkkiZkKVNGRRYPgROF1VRIB33Vq5zWJJdn/VVy/bZ5Z03uvwesXtuROtcq/h/vfzY9nM+rmuCG76KRs9rh5yJobE1RNRsYUFKuXeInJcU2JxIMIaQhHmpFwNhSPjes9FULCZnSeaEXWVJlMucnY5uPu1tmGJPaxvcjm1YyN1fHa3JyaXqOLebrLvrrxesFDhoZHrYqPGwBg2iDwx4lwPS8N7CPcwI/EdMA6atLr1CdSwJrCru2prsA4UaEBWVnHKeOmUTgieCnDP+JC6pxy/0XgUQCTmxAUjrL1YbSOzKiWNsae3zbrHENrWYrtX0KWWIB1xKTRrLBetBJ0WPwTDMVW/DleI7JhlYrNk2zGaXPz/fnm2w2YETLg4M+PnxwgsfHHTSWV8pgtFAWA9UJBuaU+kUtvJwu8d3NGC8nS8xyYJnzJqcEOFEgD+XTgs15f4rfJ0dBYxjzerMZXuWIJ9f4B48O8S9+9AiP2hXK5S1Gl8/VdBS4QAYuAeiYay4tUazpz2RugXi+hlL6tTX1uBc5PD1BmnbQT/sIhw/xNzc5/v03V3heprJUSGeX+MUnJ/jvTxo4yq/RC1dIArLELCiH86h2sPeAVn4NrgM6fqduDT07lnd91YGS/cf5Wm/bGNnzsfTgU/1594FV9wFWnqF032tsX0/Lqkuy3wNu/POVlP2O83MfA9zXFz/cLDN5umdoeQl9/d/+97edY+u77pqxfFxdEqjqsfbZtmCVkzGavuDtX/cBXbvzsZMj7jccXxsne2Orfl7k5Vebd/d/3z+Hvzdg5YvT1yyweBOEFrNLwKp79BiPPvkpjh+8r8mAB0HKuW7Seyh/77wDav9JynxjNQY2cxQ5pWJk4HChMPNzngf6eJhlqO8sevmi7cvFLrj3DW0i0gV3k1n9YSrsBHhYYbTrSHqowR4tAMJp/z3jRAsqDW+rGEXzAFnYQZWkWG5K3I4mosSyYGAaSLeVYLmc4Y7+VKuFmdqyONeA4+eKzUMhjtA/OMD5o4foDfraTFMKRMGl6PUERbQZswGujXDBLo8BN95IU0U8P5tPloksyWS+MJBHNG2CTkyl4ARNHxSyR1bs5hUYUvp2coLhYKgFg75Szy8uRH2NuUli8po6L7kKUR6PbbLNEytlygbBHRpqrzNtWMj0YOHZ67S1QU84Zli4FOz8x5KHTaZkvKzl68VCma9BFoF1fhM0U+rYbQEeTWeSfamgpT9WFErW15U0rm8bbdoVbDa4uL4SGEKpJVPVCMRQDihZIIGKnF1OpnNZUopnj/H9WVzTdFK+SmWljjPHDf1DmORDieGy3EguqcXBpzA5FqCSRyjlcsUNuxncQBL08NdpupyJmUbALeVnkB9YS0W7WDHb9BVLw2OBJWYPTdoJ/LViFfoeiNkqk7SRN2aXB674WTg2uZHgexBQ5WLMI/QMRv9TQIADsf2kqPQ0H2vv4sRZyBhg5bPWPUHUwOJ8nQtA/c2XX4ttdHx6JgYUpZdPPvgQr66uVUgSfPjtd7/F6G6Efr8v8kOHVGkEMqLnuJT3VEx/qVgA7OX1FR48eeRSE0uZnvOMXY5G2DRKHJ6dCtDl4s4xy+smkCpgumOMLg3MVRAZCYiAGMcqO1eSPhWFxrQWTSdn43jnBsl7WskwVSA27wnzTKW0i+OTXVh2dVloKyFShbPJJhVDzfs7tgmfxSAXX/ME4Pza0H3CDrtGkGMX2XbZ3cOS/FmMuo6R4EnJzmVTPlTHh4cCPJfrFUbTEW7vbrFamAk/mVSUElHwQRo853JuoDkb9tIUJ4eHOBoMNd74ujtmh5tfXEGqstV1s+qLq4eIduDCbv7eLoZuflX6lfN5IvvCvx5/SlboGWSSVrpuv/bRTOBZOdKMgVWKa3fJfZwnCTb71+O7WPqasdt429Jfxx+3TyKsfw4VdP6mcveEgFnnHcG503wzVAa4JWeH6u4o5W49cnQtnRfvsSImEoHtEGm7I4+NL778GqO7Cc7PH2ClsbTBYDCQLHY0GqHf6+q6j+/uJEeyNCyyL9cq2gf9Afq9AW5Hd0haTTz54AOkva6SL8fzGa5vb9Fu5HgYrZAWlBcQ9DcQgVJ/Hp8M60VEsM7Z1o/AAVocv2QeiiHr/Cb0PBcG4otNMe228ei71/HFWR3M0prrjOol02bya+31/XHonnHFaJJ2MF7muMjb+KtRgr94VeBZ/ADjoKeNm9gzYlhR8qWkFUThRvK/DU2DCUpsCjQ1v2ZiVPz448f44z/8Car5TGuwZKdiK9gdqDU5oNF9iKB3hF++uMVffvUUt0hQtntiCchHm55gAlMttEAyRgJDIrOZh6M2rASAfXfMhYYoLGM6QdQyTz1tdNx45Nrk2W+vlT8yI/a1D9MTm8ZYcq+txEEPDLGqWq90zbemsDb4XUCBecX55xoQzPLMJPoCnCg1dNI824ix4ciGSqwGFZsPlHMrTdSBksbKp7QoR9GgyT8BFpMSkqmzTQQlgytqIMgX6CKTr9DjQQ+HaYJEmMAKSTs01m0ZYd1IcdtIcd1o4/tNgqeTAtM8Qk4JHmdRHjSZdYQc3Fotk3QXJGPAKD8X5zvzs1LoCNf79cYYevTUYyJenomlVGYrY4uJqdUQ28TWUDYxyNxx7+sDF1xCse4N+vgwdOH6FQ47Ef74k0f4dJigX9LUnaw+NjdaCKKmPIDIxqDn4iqIMK5C/PW3r/CrUYZV1Nbn0xn0qZOSSpZImDQ3v0O3WOHxIMVHpwMxw+hfJxApW+PZ989lKZ50Bng5muL59R3GBKy4ljUCfW/IciLQ5sFEAT5yfnfjhY1lHoMpFigzJ/Bbzu9w2u+i304V3jNarrEgYybtoWx2UAQcn7zmhFtMVqhL4FhaBHa3dG2OfTF2XUpvnIjJbIuqK+NtN+aYokSSMpNUuxpMLDE1wI0RxvXN1Bxmem/fjrVSbiSf5ThXMI0w4FCG3AQe1eSgaoCg/muNewKwBVrlGg/6LQzTxBjtjQCvxjN8fzvBtCTjK0WwNvCU9YoSWjk+BVx74QdDG8woPywydLHGYVIpCbIVUDaXI4q4nlEebywoTteW3MzmGdMrOYfTM4lAIBkhvOOsLmUQEK+i1S52/1pqKpnmtkZxDiXYSkDOzxPaw8jsnOw+gju25smL080TvHQ8995fVH5nVS5G3fFggMeHAxwHle6By+Ua316PcJVt5DelKC/OcVp+XTpmniOpTGL93tkRHg9T9Kq5sTxll2INQ/I4+RpLRPjq5TVejGcYrQpTwYiBRhmh1fBiFKtZa0oBsWw9wq+U7xIx0zgXI/yjD0/xzz9/iAfNHOvpFS6+/62tA5oyiq334Iz7mbs7/Y17JNZ7rtxQnSaJINf0fIPThw+RtrsYDk+RHL+Pv77N8ee/vcFFoyPp6XB1i3/5owf4o16Gw/wa/YgNSfMDU7OVs/muH3gveOBBi/vAi3cCQjWw5D62TR3U8Oty3bPIg3T777/PWKoDRP54fifASrWCWf7U33db77FZUKs7bGrYnSz+/i5J4L4ccB8/4Hi357sUb4eF+Hpmn2H1JkxheyTPcvKf3fuc1c9F/dg9CMbn7gOA++9xH9i1u25mG+IDX/bBsP3z9ca/aQVEdqbDWe4DrvbHzd8bYOWLcuuKk+pPW0sD9wAAIABJREFUhL6NID1Aa3COxx//DGfvfYSQZoJiNhob4e8DsGps5thsZgZYFVTlc3NjLCjSXM3o1jZl/mKp+FOhT2S8dsfuiPC2heDjfLS1QyrrJzFp7p6/7cO7fQdfVebgOicOvefC7aiIWRki7J2jkQ6RR02MpgttMpigQtnNZjFV53A+4wb9Dqss08IqKqdeg5vbCjQepVFi/2Ao1knaactTh4Ufj44FJmnKMmOugSBrdrcSkxeRWiu0nZM7jX55XqIYN1P6A2ViV3ED7QspARIOpeV7kaVz1B/g4fGxgB/KGmksTk+Gi5tbHjS6w6E2/gR+xNpYzk1y6DrklubHuFajSXLClTzPyQTYVSENOJRZcSY2CF9DkzepvzKTbYpR1e12BVbRdFnsFOrl12tMlgtMaOjOCHJu/Nk7DWg4a+ytw8FQHlbcmJKR8vLywgCr5VwbP3b0eczNVlNgXSuIjUpcM9uro+IEefR/qm5oAt0Su4ETIQGrq/GdwBaNMddhsMLXWIDW8baJlZs7eftoErVRS+CPbDaCbBoT9MxyrAvDFkPdZ9qEl5U8x/ppB4NOV/5GCesrX66ySPUR9I4JyGKFRRqPgX5M9DfqdToCrPLVQhRrbqoETlkzXcXH9ndu4jQG3Sbdd1bVoWHh4+LBHeojP1ar7MwPQZusEt9+9wxTgn/NJn779CkuLq/w6MkTbZ2a7TbavS6+/OYrsayODg8FJtJMvh3GiKuGZI+U0pLCz29+lleXFxgcHwiwYoew1W0jK0u8uL7CqsxxcHaCw7MTdfhYhHKukPmyUo7MgL1LU3Dea85zgMWT0uMIMFHC4tkETP0U0470dNsUSqJKVpQYMLaxZ0GomHNKQpw/gN9oSrYhU2tjp6i4c6Cgnu/mN9Z+ApQapPpHAq7k2eLlV24zxPteVHzFSK+1qSrX3IhHOOj1xA4bHAzkH3E7HeGaHnnTiYBiXi4xP9ZMLSKj1YykWYjyPj0/PsbZ0bEYngKsWNh7sKjGCNH87zYLdaBpi/G4IsHPEX5xN3hnZ9SvAkWyZvO58qARGQuc/wnOK+GTTDM3J7Mo5791v8nXlsmZucA1semiCAcHB1tJk+YnzjEuLUsBE66TbLe33QQGRjlJ3J4kkBfPN3e0XhDc2SbbuOAO5+esLq0bK1sQwQFW+vyqyWOBcB6wand6Ylb97X/5JV5dXOGjjz42Zmy2xunpqa4fDdOPjw51zUa3N5ojCVipEF5Zyh4TW/l9eXmJTq+PT3/0Y7T6XXkY3kwmSqTthQXei9do5QttImS8Tn+STWasLyasOnaXL+543PJFUyfQ/LDYUBC4yPuIQGvt3x6AMsmEeVp4xhT/j/fUuwArskItsMOKTw9y8bU4l6oh0urgbr7GZdHB3846+POXOb4NzzGJhzLAlc/GZiWmBcd6TEZZI0OzsZb8L2GCaNUARV1BsUY7buDJ41N89OQRCkqXybaVvxNl+HYfyPoySDBdB2genOPXl3f4v778DjcVWdeJbawVamLsDt80E7thW66wAFipScJ5RamZqntMcmib9woHw77WHPr38XzLD0VzeoWG6Thtjt6OX7f2uERjT9oSb8GZ6hsvi/ecCfM09n0nV2xT+xvHlP9yd8U2YIfHRtBJS5/Caejd6L0ADRTmPKtrr7mQjzOZuQRH3CwSGDKEwvyklBZnGDFlguvZLbphjrNOiPcPu3j/aIDjdgrCHGQ8VdgI1CzLALNNgOerCq/yGFfo4GYdYlGQ0WTXzkw/DAnwn9/ScI09r3RVHit9MQm4ROa/1up0kZXEPDdq2NK025qqpe5fYhrixnjmjmsKSltOkEXsOAe8uN6OJfMCabOD5cVzPD5K8Y9//ATvtQpE8xE6TGxtppgtSzHLF4u5GI9MHN6wJu4e4D999wr/98sR5lRDUOZE0MXJ26yer9Ake20xxUlY4dOTAT45HWAYV4jKldIt6Wl5c32NhOmhSYpX13e4nq1AbcD1co0R/bgaETKON95LjkVlvoFcR9giaqCSxFGO+AIseO2aZYZeUOD9sxOcDAeYLjOxXa5WBRZxG6ApfdK1lDeX/ubZb76JTBa4zqMLR9qeS8e9serHt6zdjSXmF2WmJkmkvycv0JihM/Q6jMzPjF9cY7U++4KHx+9T/aTLsxRNva91myQflKSPI2k+N69IApa6B7iGbtAsVkjLFf6bT57Iv46AFRl3T2/G+OrllSSYjbiNknQizitCUFmfO78rDVOua2R/E7hhU5qS/jW6UYl2Y233B4FThq2Q9bVlQDlfIo5pMlgd60opqQSrqOzQ3yw1nI+Wdba/HzluAgtuEGuP4A4T4rkndHJzklONrGjzmbwVhQXaWqzRR8azY9oKtCFYXhZi9j0+PcWHJ4c4KjOxe5+P5/jq8toAqyDCujIWW0mUTa9H+X0hLzR67h10UwHYj7oROiG0VvFeZODBbLXG7SLDZF3iYrLAzXwlAKuKWxQgC3DUERKEbpoCwqSudox8H2sosQm5kW3NMBvjn376EL/49BxHwRLz0Su8+O5r9FqJJQZyrLmGz+31NcajG8fipKyftaOlMHLt4LqlYBp6S5KFmnZwcPQQyemH+KvbEn/57A4jBkVkKxxlI/zrnzzCT5ozDPNrDJus8WZ0BURMhqQIUjvKxj5A4Pc19zNtdobhb4Ip9hcPJnmwYv/1/d/rIJH/2z67qF4f1t/PH1sdiNlnVd9/fI5B7xj6dUDFv9c+g+y+8+P3wfXjU63r6pW3MYj4fmFksk9/rvjT1yn+3N/3WQ2cMBXZ/ZJAY27dBzjtn6e3Xbsf/ntloLSrae4DrN71GlbV+GbA60Cgf55/zW0N8fuariue1KodO4cOsOLiU1KX3Rwg6Z3g0Uc/xcMPPkOz3XULvCtcf0+GVZBNUa1nyNcz87FygJUdjG2VtYl2J3V7E7jzQ0nYDrDakhPd+XHmz294WHnPlUo3/ZYTotd8ffmT35D7qwyD3WSnpMAqQjw4R5AOZfB3eUuzbnoE9RCXBW4vXuLrX/3SSMSctOjrQBCGXkiuUMpISaapICflKAI9lzy1kMUeu7AqXHmduJFNmvKWkm6aBSJjgymLo6yN/kr0dOE3N+JxjG+fv5CMiFI708RaYSqGD5i2x35EhbODQ3z46DF6zSamoxHubkei/7a6PW1wEoIcg77S3QgAcRLm88neqHfQPVizu9FMhsDPQnYV/bgIrlHixO/x3chAoHZHQBVj3dOU3yYZJGDE7iJ9Nbg5JWhFWSMXM7Gwop1MjhsLRbc7SSABK4JdBDQW2UrABSn/ShhzizyBLvMMcfJGFzHvx5mfOOUTlsQ6LjIKWMjzNbkB5JiwjoBttG2yM7N+w3cceya399BEJwZXqNfTZ41jbAhoZTRUty4+v1hEy2pF3mcJDts9DNtd/S7JiGQt4jmZKa8mIHt/eQtwI+/kkQR5yDag3Ium2hU9i2zWdA09GxPe88eO2zahJqWye0OaeccQlNedgAdnul5jZvHIeK45jmg+ToYcC97ffPUVnr96icPjE7bgdHyDo0O8unyF+WKOw4MDsd7ef/AIw1YHVUY/CdpkUipnKZwEaG7IEum2VdBqA8Tuc1ng1e0NbmZTVEx7SptKWuT1brYSHTvllgQpGWbQpXGldpC7CdcbaBIQ8F0SngMy8/hvhQxI2mJ+VVLN6elW+EiqQwYSG7xOosbXNLDG2Co+RV3FYlWKlWXm1iZdpPE7wSqBdG7jp4XNg1ZOwslaXuwoyq74GjQ7JRuSQKASgZoyUV1slpYQOpvIU0YyKaYCcv4TS4sMDzOfJ/vs0ekpHp6cCiCVzE4sK8eu8t4WztdOn8edvm3h4kAfGyc+gc83HOwccNz4ekvE/60/oRmUc96XxKbIda9Rlsy0TwLmPGdiiMYGZgjs5TlQh5h4vcl0yEoieM1vyjzJTuQ8wXGk/X3t2vvVw7mxbMtAa1j4LdQusdaM7AlY+VRAt1K4vT/Pxa5o86yXWnHJz0iGK72rmLLaTDEYMIl3g7/+m7/F989f4Kc//TkmU/MTevToEcaTO7x48Rznp2e67qPRtTbW3HCzQbCh7wz97dJU68RisUR3MMCPfvZzxJ02vr+6EMi+2Kxx2AzwfpwjoWyITYUmpbhkaa0EqHJeUgfeAa8Cm1wKJecaPma+XAh04heBA37V/617xL+G6wj6DqLALUoG3T2yT43n4zhn8Tj4fx488QbyMp4liNxMcTfNMGoM8F8XXfzp0wxf4wTLzqkxncgA5saOQFyxRlws0SrnaFdznLQqtKscvQZ9SejrtpYxeafbRLfdks8PWd4h56Ewcf4q3JBTM9nCtIgRDE7wxatb/O13L7CIUqy4+SGbi6xgMmUo71XqaGTSXwU8uNQ1yrckPzeZGOX1KnidPJDWAOdnZ+j1+5gt5rgejbQWqgkhBqKBeB40FkvFTzDW+rD5XPonWyvMcN7CAgo6XJPDoYRRA6mMRWHAmQexDMStBQe4GdM86mqmcKKMuXWLlY+8kqzhIXBIZtyOCOQPfAtWudeXeTe9ltbI7l7hwaCJj066Mog/bIVokyXNeZLBLOuFGgOoItwsC3x5M8WzRYnbRgdzQpBRl9Fj7hw53zLzg9htxtSPNH9RMnIok+82A8mlxd7udDBbF7iezrEsGkoAk98Vm2aUZPvzZVtUuxi+Lja9kAOsdCKEv6jurihJbyMb3eDTsw7+5POHOAsWCJd36CSx/P1my0KSoeVsaknPtHyIWmj0T/EXXz3F34ymmJE1opLBrQ8KntDAB5ZT9KocH/U6+OnDU7w/SNFiyNF6JpN3euJNxlO0m20BsNejKVaIMK1CfHlxg1fLtQCETMlngdU6mrzJHKRU1jwlBWaEicAAng+muCXFGo8GHXxwfqoGys14iq8vbnGxyjGLUgUV0dJ+26FXye/XYvMBlEePbQM04rQ2O3YaaUFBmPqW7jbrWKOeib9ViYenJ3h4dq564bun3+NuvkCQtARYsTakhyC/fOjJFrTVemZMMdXeBrc6mwQnjaQChHUB6xox7DgsNpprWuUKaZXhH//hjwSotNOmUum+uxrji+eXuF4R0O7K5sqkdRwbDqxyoVMEb3lNKbVU+rzklxs0A0qNl+YJVtK7kEFIFhzgrQusdrR1wXokNja8/5gBTZYYKmDGydPpB9Vi4BMZt86GgrLNcV5JqmdMpMiIimKoOPmsDwMR2E3czRijtnSS2czmMjG5DdpRhMdnBKyO0aPHV9DAs9EYX766xIigW9ISQGzEXlNj8IsAGveHlGs2owZ6zRBnHfPwkok8mz806F9lGNNLmHNpGGOyXKMksMwEQqcQkIJHbFXODU7K6e/VrRlaqaTuYDXGaTnHP/v8Mf7JB0foF1NMbl7i2Te/cR6jjllKs/r1CteXF5hN7qSQ6TCRm/YutHnpdHRNDLDK1Ni8vhvLaL4zPEN09jH+022Jv3o1wywZKsX5bH2L/+nn7+Pj4BYHxQ0GLXqwToSvmdx+1xy2Se51FpH3VfL/5//fgAQz+3+d8FF/5O73e9k3NolqHP0QYFUHg/zesA6G+ePaZ1jVwaI3j8yCx/xrb+tM98B9sO2+8+NrDv8+deIC/+b/v35e68fEBqhvuPnH/r+8vQePpFl2JXbCfOF9ZKQt311dPT2GIocOi5UdSSsJWAmrP7E/S4B+gABBWkrkrrCSQGpBzg7J7ume7q4um1npI8N7K5xz34v4MirNcCgogUJVZUaG+cx79557TBiw8u9Nt6C3hAhJ/MKgWJhZ7t/7JljmP6OvK002e/tXGPTaBAw1owr5rfrnDoNMYcDMv8rqc2hoYUPm20C9ze//oxlWij33Iy13sctJgNRXTm7iOQS5LRx88mMcPH2BZKawSv+QMV4otvLOI3fDD+lhFR33sJw6wGo2QJSINhsB3Qis26wAElZvO6Wbxtm/r3uF6LLwl6v+9obrqwO/GsK4KMt1/2CPD/MrPWamH5ARQemD87EitXMZRyRdQTRTxHARxdlVU9Tbna0tYDTEhzev0Tg7UdHDxDJKMzgJJ9gjA3ZNc8wkkbK9bq9vHjWaVHOTS2Mmg22La2Xxn8lkkc8X9DzcII9ODqWjpZZU5t68geiRQQlBPI7Ds3Mt0uYLZywGix+2RplIPQv67VIZj3f3sBgOUT89VyreJ59+umJpsdkhC+zk/ExNSqlcQjaXwfnleYj9to4HNTdmd76IFC8W5p1DY2BKn8iwGo2wVS6jXCqjUCrL70mpkPJ6ommjHQfKC1UYsxgiBVN+Cvw3Tdd7asBpzs4NiJIx/uGNynQSHjzNdtm08rjLS8wlW2mSbUU1gRw1TiETQgOh7HOsDHHlOzVR00BAjN5athDY4/i6Jo0w3xbF2rvJOX/OAoxGyGzqKDfjueRrypuGkr0J5TjuEpeXAhsamuMnUMrmsFOqiHkUnS0UI0wTYIK5Blg5erIzShY7RYWZeZL0ul09X22rilqlbEDN1NgSYgmp8Zb41v6WVI2ApgOs/NTfUDgn2U27qa4x0KzgXAN1/DeNaOn7lMnnRVP//ocf8P7DEdK5vBJtGp0uStUKBpTMzucol4pK4PvR888QkMY+GCFC2Q5T9VJplIslsWe63a5eiemCorWzsEwk0BkNcXR5jotWA+PlXDIossaCBCeVM10rBC9K2SxK6aQKM50n2dk4eq/SgwyA9Ky4FaYlWSiTJhMuZcUKQfrtMVZa97UzMTXg0v9xk3YHgavAVarnXOw/glZ8LEEYyjYJWs1GI0u/caoHG+Kbn4g1/NZosmBjAcNCcToaYzHmOrpUiALBullkoePbYxjEcIAxgwUo2ZWrupMVzucq7GnATbDqwe4uMgRGWTASrCKoq/Q9t3bI781tVh6wchvzipkWYnLalNo2SftHVECUlbQuSMPL7dw6y/udjKoumZX9vkArAlY615wCxxNmBK0EURoP23SU9xaPibFzrKmg5JOAlYFW/B3+vgHWfudY7R5e+uqKC2e9bnJr//4pm1gaYGUFhPnH2bphMgCbvnmwyr+Ua5J0HgPJMQgupVIZlMpVMax+9au/w+HRMX7yk5+i3ekKuH/08CEajSscHR1ib3cXs9kE52cfTLLC1/ckDscgI1BCICxfKuPzn/4M0VQS785OcNlpyxdmO5fEp5kogmFHhsJpAroLegiOxBog03c4HLlr3HknaXHyLEEr1gga8bqlXwePA485/0+QjcMI79nB73mgXqCVB0i4Tt3iYcV7zwNW5se1NnJntDflxGRMtLsjtGNl/GZYwP/xboBXyxpGuR2MJZOdIzYdIjYZyAspOe0pIj47bePzvTwKkRlyTCAjGDAeSQ5G5tB4MkYmk0eQziOWKcosm+bulNQQ3pjHU+hE0pjnKmpCKT9ZZotqQGimHKO33qBvwyomjMWMkUlWC8FisVHcH2Nukkm9BlN4DqadNrYfPUJ1a0tMu8tGQ0nNYlFzL3QMx/UwwZJ/jFFkf6wlEU/dDONpbs50WCHC9ngVyOsd2w1a3De0sfmfrpFb+RtyrxVg5OQ1bHIFWrk7iQyJCJmNxvrSYIE/0mZF4MfVcyryXLMrwGqGxGKMLIb4ZLuAHx2UUcvGZWI/Hw4khWEdxc+j0iaaxEVvjG9Or/C6NUQrksU8lgXiWddkO7BOtBAz3VahTYBbAJOlGsfYDGOO7WIau+U8njw60Dl7e3KGt8cX6CuHPi0JnYA9+kDKu9HAHEkAPbDhGrqVXED7M/3yDLAS+3+RwHLYxRcHRfzhpzuooItg0kWCp4bgcyyNDMNveh2kU2mMpnOlDC5y2/i337zC150BxqwhpTjwXooOoKRf0LiPahDDi0oJP96rYTcTQ5xBR3OagVsq5aA3QJpeWYsomt0hFskcLscL/Or1e9TnEQxoXs39TDWm1QI832RoRWYW8GGAFRODuY8SsJojMZ9iJ5/GfqUiNvNFo4W3l000aRmXyQFBGjGXAmmDGLs2xNZx0z7WS7y+ZNSu8+yuSV5DIvUQZDfWq09Qlex1wZTOBX7y4gWePHyE4WCIb37zHS6aLUQSSUyWjj1INo1CUDyYYw0/P6JSLrXvel9Quw10BTkFiNiQCqchE96+SU+2XGwhBusf/eQ5kjC23ni+xOFlGz+cXKIxWiCazJmnlKZXjv0nNpdZfCjgRgwyBzqJjUhGI0Gxgbxw4xGyvsn6oxIl6kJhlHdnrFQOEShx5B/HbtV+SzYjPxkZyZRfimBEb+IFskEEpSAmYIlKh+ZgiPPeCK0xAU4zLCfqLJlinMM587wKEX1czcATZGwmWiNIm0LfqEgEB9s1PN6uIRgzqTqCD40GXp+do0cgjal7fLLpApFMTj5yPDxKBWTS5ZSJ8qz1Y0iK47/2MZKPI9nqPL88fhwSkEnFuox+Yw7gF/Y1XwrEWtlaSDFsKfW+ip2TQDHqYD86wi++eIR/+mQLhXkPneY5Dt+8RKVYUP1ENhSl9ONhH1cX5xj2O7JBKeSzGg5XtyoaOrBGY39H+xOSCF6/PwSVOvH8FiK1Z/hVc4EvLwaYpMpYDgfYn7Xx3/3eEzxBHaV5A8X0EuNhW97L9ly+vrjZx8rXtaGVfDVAFGi+qtbDj/j432HAajWEFBq5bqD9cD88qPOAxSZg5fvxMKBxE8Pq7nd1PVQtrMBSPRd6b+pJXJ0Xfs3fBrDa/N1NwErsYQfa8e9VDyFlxFotEH5P/r15j07+bBOw8uCdf31/DnxytwBnsrjv+Aqzv8LnZwWkufUm/Nzhcx1miW0eT6279zD8Nq+7ewGrsD5yffGYvM0uLGNzhD2sbMPlbRsgyFSQKmyjuPNYgBVjUEm7ZDGn5KEN2lr4Q20iqJvHVdTLCTdP3uwDRJZjpXNIouJ10K7YN8DKocEhE1BvzvvxObMmIXxx2ZRw7VnCp9ZN4m7aNdS1ZlvYDemowE5mJaBH8p84YpmKwCpSTjnpzeYKYg6dvH2Do1c/KHaazQABKzYliXRKx80DVplcQZN1LuyU7l3U6zg5PdXCurVVVaErLwvGp1JqQYPKRBKFQsnAmslQwI6mK2wa5gv06WUSj2OZTGii1On1bZrHlJkupZdzydCS6SS6g54alWo2L5r9uNNFOh7g4YOHqG1vI1UooDMaod5po9Fpo0/PhnhMRVQqnUSrdWWlsPPoWOF9jrGnRkTEQWMJpaIxyQJpok0mRzmXN7YXCyFOivi+xdYl3ZlyH5vkM7WIDVE8YAoLfz5TwS6NedJAKjJBmJJGQEI3O9lGbBwpwaTeOzDTbm8kzJt5rJQWK8JW94czfuVjKR2U2fVkYmkQqybAQAj6T4UXIj0HP49Lc+LfBCDIHmMqIsEqv4jxoYxS5rVEj48JG3EZdfvOM4IBJTHxOCr5AnarNdQKNFmPq1jR7zljefrPkCHD9DsCU2Qq8fiRDl7b2RZbrXF1JdnU/u4OKqWi5GNM52HRpamlA4YpU2TTaul4E2QzaZm8q6VRQpglsrBQm0zIXgp0ffP4cF2gdIHNGRtWgkrcVGmOnkxn8P7DB3zz3bfyRhtNZ8gUy4gyUp0NHcGX2JoJQ++q1kUdD3f28HhvH0fv3uHFp8/l21OpVk36FYlI9lTbqeGHt2+x++ghLlpNeX00yCZiMy9zbrKDnIyDwCklhvEo8vRAk0eSm5T49DOXVqhebeVB4wppxyiSjIT+ZmKimfST01DKmHlMYlGyfEzyJNBrSn8hgkwGksjQlAxBXu80xe8P0BsMtC7nMxYeQAq9EofU4FixTACwT+CGYJabQDMumVLXbMbknmTg8dj4a3MZMbkOTU9pri4592KBbvNK4Rn0XaDXjL4Y651OY39nR1IGshATDGeQ9wfBKr8p27HxGyHXFbJg5BnkJrz0TOP1rsdspOfxMUpbHVGCFpN3Gdc4SyJaCBDkukDAisBWbzQ0hqWTBZrMcCmWDgFEXpe6713SqsWVGwPXGFZx+ZZROkw/PfreSQ7qQEWlqYWMQz2YHd4bvYE8j4OkAHMrnm2Td6CV26fCEzU1NavLx0uwKN+2RoMsily+oPVtOBzj1as3+Pqbb/HFFz/WOb+8uMCzp0/QbDbQbrcEtFHO8f13X2PCNcwZAPP7ChGQf05UxzBbLKGyu4tirYYRllrLKabazqbwKFigGJ3LOHspqShZDWs5pDyTxI6xS0NrgApVP/nZmPhsbMQ30eKvFTH3pBSFJ5zhwlGXKcFD+QaxWY2jHS3h71tJ/Os3PXw9zCNSe6K0MdYZbDqCcRe5+RDpaRsldLGXmmE/NUVi3ENiFkFcLNspAiZnxqDAkemcrM04kpVd1B49R5+Sv1kE+WwBF90xTmcxvGsOcNEZYhxJYEIAUlNvyjwDgcJsfPU5xBTncMCSFp1Bi9tTnBegFSVmBM8Lhn+z2eTexb2GbA7ngaUFWwVx+ByEB3ZWu0SSCflpUv4LebZRykp7AgK2SUl3eG9z/WbtQskb1y++d8mf/JdjSxjAbNM8Sx4zFtHSyQO5/msAIkNcykwtXVbnjI2isCu7fuh9L19EAWZuveLZXM6QXIxQSyzxRy8e4WE+oXOYZDr1jLLgmda7CVlzAZlvcczTBbysd/DL10doLdNYJAuYM0ZOlYdoH/ZH79398bHwBHn5zfEQuTjw/KCG54/2lYadSqdw1ujg2zeHOGn2MOJridVCttEazFgzcFYOfqtUsGsH0debywgSBL56Lexkgd97WsPzahKJWU8SVq5X8XhKMuYFB2RkzmYKQKaC140JfnV4ideDKSY03CbAocPHNDYCSGxGabrOHOs5/sMfvcDTUhbJURslRk9L0TBGNpdV7TbsDNFpDzCYLHWNn02WOB7McNQfo8cUwihN5Z3HJ88hr5/pEBRZcS+R1MwBNwLsCRLTNJogiCSCkByPvlhT9g20bUhnVw2PYZVN/msnAAAgAElEQVROtunorLrKlPxq15vWWOtWVoeTiYHaV4R32k8t7ZMMPQOsLMRmogHAeaMptg3BN9bUK4bCCofVK616DX9+9Rp6Xeft6VZDQ9CEwK4AV752YjlBsBzh2YNtbJVyCIIY6s0Wzq66aI9oLB6Axvy22NrzOoNQDc3JKNenZnqhZyITsJr0gMUIxWQUpQw9OCkpj6A9GKE3mWLJ/cR8HVR3kiHP5/UeU5YkygG4gVYxsvNYTy+nWMwn8u/bLeTwdLuCvWpZFh9njTZenddx2uphSHw3mjDvGp0GO1aqr0KhI363EGC1Wp54HSwQWywRLHiOzMye521KcI0WC6skSidxVSAzGatcmwi+kdlqPmna130QUBiQcFmpBkSbX976y9hyvEb05fzMBBquACuzu+D7ooJn1r7Ap1ngFz96hD85KCI/H+Ds5D2Oj95id7smFl6reYVW41KJlNMRvZhnyKaTyNA/8tEDBeA8fPRQCg/WSLlcHm/evke90cbhRRPdeQLt1Ba+HadwPE2hy26s38PvlwP86W4aX+TGyM/qSMYYcsGQHvqomo/VXV/m0XzHVyi07CZAx7OFbnuG1fDulgfcxNAJPzTcn9/0FPfVD/b+bq9B7jOVv+/5w6DRR+/P+Tne9fr3PT9B4ru+PIjlH7OJr4RO341P48En/8NNxpPYof5e2GDnidSyIXe8/j5sDVkxZG8ABNVXhr7+PwCsnIt+CI30tGYBVqkiErkt5LcfYv/pC2zvP5IWm35MPrJ68yCGP9RdF2SMtG9OaRZkx/Amp6EcGR3ribFSAjeowvy/poM6wNcPiL32umi7TsMLf98eqcsltKBuXj/2+25S6VhfbKbIMpjJHDCFZTKrqQCpxpT3DbpdHL/+AcdvXiOrBLu4pIBMgCKTqFwpo1ws6nvfvfxBIBdlcAQJr1otHB8fCzAolkooV0qOZTRFPBbouLM5LperTjpGGRFNnefojse46vVwNRxiyA2YLCwBBxNWyaYHn87kK2VyjwnavbakQ1s5+gXFmZeKLE2bt7eVWNilbxQT3HpdtPtmXK7JPSnr9FQYDQR6ajosBYHJpcRIcukHLLw4bSBAlY7FxbLiMaFloIAsGV3SMDEiE0025Jyec1GmyTAXXVGtozHks3kdp16vjxEZWPS4ktmysSvofcRFXIaElDnwfTCynRHCnL4wnYPx4m6KRgneCv13F65nVun9e9aUJEgOtfcGPZqCmbRCchnHenEXpv5iE26WCubLpmLBPZafZzJiKguvp5nkNwQxZH4pINWYLXy5TJCU0XqW8hQ+kTPgpyafzQHjoslYm5OhRT+mBJuOGKq1GnL5vI7fVf1SIMXB3q4mQ/LLUsykpSMae4aSFVKWh0o74Ztmg0/QSuCI5Kn83Na3knzD35WxqTb/hUnlZlO0220xx8rligDG90eHkrTQx4rNF/3RuqOJMzG1YAUBAVF6NwUC5vrNNva3d7Bb3cLL776VmTSTJ4slSr3M54kA3dNnz3B+VUeuXMJ3b15jSX1/EENtf9e8JRgr76QZBGAIwGWCGNJRIEVTZxdkII8aVw6xWRcg4/yV9LdosMaU0tqmhpnHjA2byULj8SSSybSKPYLEBoyOJdniciKwWqy2uQFWUT4HGVAGRJFdKJCI90sikJxWAAVZRCLFkTE3M4BwOHJMSZNE8jUJovJ3eC+QaaQWVVN9M1cX6CgWw0I+ZhwQjIYD/YyPZVgCzy+9zmjuzeuV96gGHI6Z6RdNb8LPz0h2FhsDmTJrHYjpM8QpwXMJj14vr0EHAfKRPZ7sVbJxtKfwBPAecamklPQyNIHedQSsKO3VPeI8/fz9K9muTzHV3cNrkUCuIUW8fglSMU2UPl2UW2ZiCQTOw06tije+dmuB0r+uFcPrSZ3iyGlqzLQyx6K7FqPpGivPvtSsXmCG88miPJnTZDauyZSSArnfUVb+6tVrfPPNb/D8+Wc6/vSZefrkiQrjev3SZGPLOU6O30qywntOUnMxl2wNFAhLxh6HC4UCkgwzIGuXa208hnwM+DQXCLBiD2CeNGwCDEPxwxwbYNlu6fk617bNOwrG+wpWL7+8sdryTWqI9XxtIsv1SrI4HtAA3VgZf99K4M9fdfBVP4tF9RHGc7LgZogP20iMmijNB8hNGqiig4P0DIVlBzlMUUhkNaiRvDoRxzyyRH80Rqc/QX8exzCeQ/nRZ0hUD7AMsojG04pK//vjC5wNpuiOl1gGaUvNEthEM+G41mWx7Xgt8/5RDLaxYtnor0yrNUA0UFMLqwesxCw2X0qC0mbi7TgAOimhhmRV3qzQxRV7UKbzEaaHpoxVSe+1aEw+L1MltZGFEbd7hQMeJjSGmwFXKFl95IElS/CivFaNJyVmlC1xQOC9qqREjDrAyg0OJAk0cCHGe59HwTPBXMBMsJwhNR/hWTmD33u8i+3EQsBOKrABFplzYm3w/C+BESki+TLetIf45asjXE0JKmWxWFr2oIEZXhIoY0dXKpokXuxtfmc6Uhrho62SkshK+bQa/7OrFr5/d4zL7hiTSNwAHAWqGOLmD324/bB6wTy7bgQVHTCxHHRQTQNfPKzis50cCkxtnI/lMTgeTbVm0TNNPofxFFrzBL457eKrDw10E1nMaADO5v8aYGUwB1MNg1Eff/zpUzzfKiA17iCLEYLFCKkEGTlztJtttBsdLOZRBJkSxkEG77tjvGkNcEmGVZRDQkZBWp1G/1qCGwQ9IwRByTCQXMz5OzlZGI8r2TSq8ZxH44i1Cgc2mbSYapSymaLjet3uiv7VKTPPLL+PhdUWtiaFFRjiJTkPqxTXuUxW9wH9ZRkeFEtRLUB2NNc6Lnx2ejyGueoMQvJE/73w8GLNLuFzOMN5AUEEXKfGvl2MkM+lBHwwOXg0WUq5Ml06dgy1dXoddz2qtjKAT5cj2UEaPhirjc9LWexeLi0fJ9Ybg8kUp802rvpDTAnEETzUPJeGD+LLY2kaPpM5CrCx+3K5MEbgIsL066nYVbvFLB5vlbFdKgpcuWx18b7RxkV3iOGc1wFhVuddozViKUmjBRv6O8Bd89cUOO6e56BRklhL4lv/cdYSlhVq9+iM3lDmPTqbjk0twZAHMWvjmNNX7hrbwp9Md0wJWLm3ZJC4va4TJ9tapXNvx18hGQZ7WoIv67P2BV4UovjF54/wx/tFZKY9nJ4e4uT4ELWtsoA0glXNxiWWtCuQB95cMlD6zD5//il2drbx+Mlj1TQc0LHfI4DKhM63p1e4HEfRDCr4YZbD2TyFPs06em380/0C/mgnic8zQ2RnDSRiEwQxC72Sl6Tzqrtr/7ztZ+HRxk1g1W2/57+vs+lA5Psee9vP7wSENgCUm57jPsDrvp/f9/p31S820FyNb278iHe/PpmcoeHfDc8Qfn/XsQyrxowZfTtgF65dN/8tppzzAt8EssJv5fZj4Bhu7v666zn8890LWFl0uCs3vfRhZUKuCl3Ppds0RAs3dlIc8VQBsXQJ2co+9p5+hv3HnyISkHXChAqic9ed6v8hDCulmNBPgTHBc06JKa8w03V2LTyY9GXyzA+/pfhyyU6AB6w2T5r930xF3XazKffjeyeTwv3cltjriKePXPfeMexnvDnybMEUjjiCXEnU1TEikva1Gw1cHL5D/egI1Rz9huJIZci+yqNYqqBWq2F7uyYw4+vf/AblyhbKpYrkRExv+v7772VKTc+k6lZVdQCbZxZOXZemV9vadgw3a97ItGmTCdXvo8HGjh8mkUCuUDQGPD2sxlMUMlm9Nr/oGdQd9aQh38oXUErTzDSCXCqj90aj9cPzM3TGI7QGA4vIVUKUGaqK3u4NRZ3DBRtbUlXZOLPoJZuMzRPBLQIDNJBOkCWmxDYzQBZ1ebmU3IcJcq1uR75TAsLmM02q2YwVCyVUyhWBY42rJtpsYicTdAdDMZF4A+YyOeRyWclUdEkTHGDTSqbGdCJpjcy0Jc0LRIlegU2S8dh94L9HZpXRxe16sibOZm0qLMgEYVHmQDJ5HHna/AqcsiZSKSYrySDZLjQOtlhoZ+Nh4IP7w2ubx4hNBK9iawxYt5iMk8VelGme+t5MU00CFfQ94eQ0nUmLicTzQTbe5cW5mtxauawkOUrHEixqnPyJDT6bKQJV48lIpvhsgGlin8tmZARuXlYcVBvL0DwRaEVlDRkBN26ibKhpEE2golAo4t37Q3z5668QJJN4+sknyBYKmMwWqDfbxtgUUDnUOZLUOGKNULfZUvJjtVTC6ckxtmo1NJpN7OztopDP6/P2uz2loF21W7r//vJv/hqRZIDSVlWm6yqI5KNEdhgEhhGwoE8ITTzl1RCN6b7m5J6AiLyTCGyuzNiNxUfQQ4lfYjXOJbXj49j0sVElS5BgVSqVFZuO6w8pwwRGleCm6GMau/PuWWDB8AraNIDXJ72axmJOya9nvpBxusIK0pYcKWNVNgiO3UUgjEw6Ab2UNPnEEpmiLpFNZawUo0eFPAvMcFjXEy91SgZ5NfOY6xqL6r2SbaUUwySDnm2eaT4ftt5K2qUG29JLeb7X7Cp6VlgAgwz0ZVifcv5f5vMh3T8n7u2e7m0CNgRYCVyRDcnJs/e7GUzG8s6T4TSvfSfT5XkS5d9JygSQka1H1huvZQJzrqAzcQVNoBmhHjVAEMBBZUuMT4JlvNYFLPvP6MMY/P7ppvurHcKQ6JBppduLQqbrtj86E2zHvOTCZOtLTLI7padp3UyKkTIYjvD69Rv8+tdf48mTJ1qn6peX+OTZUwFW9LDqdNqYTkaYTfoyS5ckVGuQGcvb0IDrQ1wy8fFyCTpMpYollHd35UkYm47wLBugEF0gQe0L13YxrKxk53sPK8HcLhoCrhwSekfBdO+E8c756HU/js2CSEbX+sPSMUAvXhFg9b+/bOJX7RTm5QNMuHYuJogNmkgPr1CedlCeNrAdaeMgM0d0WEchEcN2qYpijgy3OFLZNOLphII9LuptdGf08+liEJQQrz3CJJ7HYBaTTOZtq20ylmhSEp9INKnUXd5nBFTIpNIxcM0+71sDj136GC0QbIrh2N9m9G1RX2uJqZf0+KRinRdiSxqaWFDGgsyalZ+Ua7/5HOMxorMpdgp5PN3ZQo4m79MxFok0/vakicu+eY/FnLTT8GIyrlbmfOtTr385+3WHG/DSIauE8joy1LjesnZg6IsE5wKsDBhYhXqoUXdsyFBKrZ6e7JjFDOn5GF/sVvCTgxoqjHJv1UHyG335Js4oPROnr9MM/XkE8co23ven+JuX73ExXGqYiCXXLx5zrrVs3E3TZYwvG5LYpM32L0o16b9UzSaxXcyhnM9pHWPTfnh2hT5x4ngKcxlQ8zko0/I1qE1xwqCuNytceVu542cIjUnOFsMemG/7sJLFp7UC9vJJFAICPRZ2oX0nFhFDqTme47A9xm8u+nh7NUAkU3BG6E5qqKKXx1mrpxhpy14LP3u4h58cbKG46CM17SIxHyCbiuPo9AT1ywZGvRFy+QrKuw+VOvjdZQvfXzbRi2cwiiRM6sd6Q6nc9CKcWpIiJd0+1U4GXQRX1qwPrn1K4lUKLs3NedFG6TYvaR4tMQywCrfPvmD3DCu74pzowo+ZVwBMCJHwhb4zz15gPmWNY3XLdLZQ+hxT77hv6FlXag3P2wr1EQ7ECjdv1/59rdl0jCABVnZlETCcj3uIcKPVcIOxeQkkklzzY5gz3VI/89IqL4m1vZtf2sM4fOP9NR6hEF3iUSmPZ+UiipkEUsUs6v0uXp9d4EOjbQb5swioBjW/KcfgWgFjXsvogB0uGmI1qYhEMrZEJZPALq/9bEaDttZgiLPOEK0RUz2ZBsmd0zHKXGDNCjBcIbcOsPLpifq+vTYHrgSs+A7oJab1wnns2afWgugAq5n6BtYoDAOZMjmbNTbTf3mdSSC0Vkd4Fpy1cZY9aefZnlXtvUAp2hkssIw5dphLjeRx5zUhtqBMtYFl5xJfFOP4z3/0ED/fySMx7uDk9AjnZ8fY3iphNOjh6vIMneYVlvRKJBEjspQnJJNSCVjt7+/j4eNHOh+U2bM/ubhs4O27I7z6wKEHUI+V8WZRQCOawygSYNG5wj/7bBe/X43iWWqA9JSAFX3X3FBD183a7/am6/Q+hpEfOPrf3dxj79u/72NY3XrvuB/cBxjd9/O72E264jZ6/s33c9/xufPzOwn7XZ/xvvdvy951zCH8fJvv/ybQ6h68avV0HwFKK4bY+hX/weff+Y/edv18JCP8x5iu28bqASs/CbKXNh+EGKKJLCKJAlKlHew9fo4Hzz5HMlcUG8TLI35XhhVbEhFeF2MHWPFmN0ngSizu9y57UyGPKQdbrfaXm1BGawz8NRumx/kTI9DNvcaayB2+gNZyQI/LixFDlhVldok8lkEGg0gMzeEArV5PkabdizP06peoZrPglIcNG+VBbMyy2Zx0zWRYDUdjbG1vY7u2q8dcXNTx5VdfqcFn87mztyPTYQJWlJX1+0MZ6dZq2zIqJxOJHj2csgzp20TJEFkQAYGahKin8WVUsdEEKXa2qkrOYmrh28O3mFACEYugksujViiimEyJWcGmsTcZ48PlBdrjEZpkV7nEI5kY83RIkmXDHzJJWNjJ0FwmsjYxpgbePEymBqosl2Ja0Z8rnUiquWID3hsM5VHTocyRj3XGrWl6fyUCFHJ5lEslpFMZ9PsDXF7W0ewyrnZkQNp4ooZTkqgMDURtkk2pGo8jWVs06SUYwHPP98lCUEwUafxpqO+nrpQnmi8Fm2FJCynhmk60gQuocc19miwJytgoSxJQZ7JDP2jyPkgamku7PjYjeTJppjNsVbevJfQZE8jYO/zD42SpUW7IxutOCZKWoEkaPydQZOIIGBWjhYwY8zjilUxZ44AeQK2mzhflXiwa2Fhl0+bB5aclZP0Y+DCRgXWlVJaJPUETSRR47tnIO7qoZJz0gJKefooOzc55jlNJXRdspJuNFr77/jtJ3p5+8kzyQIJDqXRO/gFM1BvRGH800Dki8OEZODTRp5k4m2im3NV2d8Tyq27XdK7JkqHsMF8sot5o4qrdxt9+9SWCTAqV7S1N4jRFc6bikqUGgY5BNplAfMboagNHvNyMoAglepKkurQ5MrI06SYQIIDHErKmMGCLUzOCVko9TFL+mdX9LlbUYiF2FSWB3KD4XGQo8t+T2cjAFUQwXSzUfJFFKdBqPEaxUJA0kIAhi3aCGfQ+YJHJoofrCUG23oSSuZGkc/LAI9jvABrzkzLAjgWjD0FgrSyvEd6/TH1z03A22WJiMYVvRpB6oT/8nCqgKSXitcDmRHI6xzZz0lreAwTXOWzg/c9/61goAtiOBa99Mvz6rS6q5YpYgASW2fBQ4ktmED9Lk/I1mq6Phvo/15TApdDxcy9igTETHWtSLCuB1CZ9MoYc8S8zfY1LnmQNAWUJD6tbKGayAugJnOlIScpk/gOMvtb3/CTRgQ2rHUI9t/OMCRUeG/YJVio783lJSSME6iMKAhBg5aQQJrOd4tXrN/j611/jwYMDXS+XF2d4+vQJOu0mDg/fKx1wMh6gVMjIx8yk0zFwveTx1+AgkUS+UJRROAcO9FhcBAkcPH0qeSDGAzxOx1GIUdqszETtr8RvdezUyDuwTSveuhm/vtvePuHzdPHbirqwZ+BNjwkXjJuDN3nACUilpDvAIKjgy1YSf/ZdA3/diGOc3xXTJ7YYI9avI92vozZroTK+xC6a2M/SU6WDbDLAVrGqPYZppbsP9rD3YFfpcI1mF61RBH/x19/g795dohkvoTFLoL9IYoA4Rjw87GqSrJOyYiwofYoXCK9nsXcIwBLAcQ2kT9bUtekMnd35N9moD7VwaYEu+dVPU72PDhctevxx9faSHJk3r5ghBCKj8kLJYonne7v44tEBCtzbhn1ME1n81XETrxtd1SHezF4MMe55vpb2hJZVVbo+q4sF2ds0gZ6rziGwwpAH1iLi7ifSYp+QzWHKJycdWgFW7kXCeAVZJg6werFdwY8PathJAoteQ+sV107aHxDwTkTiIqPRGDxW2cabzgh//f071AVYcf1lc82BkAFWXrYUZaMus2u/djmwhXvtfIo0vXwSDGfg3p6QcXOrR4AhraRsc7rh/UFkwPkreePpFWglipVvk0MDYdfM8/AQXOdwbmLMrr1cAg8rebFcskFcbFCtmWSbM/W408dhc4DjUQR9sV3ICnSgh2d++795Bmf04OnjWa2Inz7cxkE6ggJGSEy6WE5H+PaHlxgNmdSWxlZtH4lCBeeDKb67uML79gDDIINphLJl82813zkeR/GxtZ+oKXMMK8lWXdIer1N5KclPnFLOmR0z1iYJMt9pGq2x54rh5LqP9VLgGAACJfz66gt667ZDv+IuIn3PmDS8/rmXafhN8J4MR63DaigEathvrWv+lXpDD1mfq82+Uqy9qDv3ziBdzxfaHGKaCvH88T6hvJf7Jj1WI1iMxojIJEtcnjVz0YXb8OV5bGn8TfbivN9DOR7Fi+0aPqmUkE/FkSxmcdZp4bvjExw12hiCCXsxepMLDDSGn7RuoXUhBESLFWe+hEK55lOl8BWSVlNyLRpOpmJijvlRxSy0e8oVjQ5wCx9D50fnvCnDBCgNRCQLtNCUKQFL+YSxAjKQ3cBdlxzJNVLDNO5NHM5P7brhgHE6lw3LUumYzidUb8OBcQTKVQXZ+3HCUrePGWDF42Kp2J5hZaj6gp5kqhuWiPav8LNKAv/lF4/w00oK0X4DJ+enqF+eYXe7gn67ifrFKdqNOhYzY1exp6L6mmsV93D2XNu7u5KgMvGXf7faXdSvWnhzUsfZMIqrWAmHkTI6QRFzXiOdS/zznzzAF8UFHsa7SM9p5M4EZBm2WcIbAfOVSfzHO+h9gM0KX7yNxXyPZP92qMXey32vfx8gdjegFLo3bykw7pM03laXrLa6ewAvv1bc9zy3/fzjOvH6I8PHbxOs4mVtlg23f4WfP4yD+N8Iv/+bGFI3nb/bzulmfcbX2Dx/9zKsbkYg7URfA6ycya271Q1w580eSyOSzEsWuP3oUzz69AtkS1U1V6ae+N0ZVly8SE83wIoeVmRXTanq16KjiUSYbB1CI1cHWoyYm0BKuxUtfWe9r22CVtbYrL9Wumy3O9lJNtDKRyArgY1eQ4soEqkixgjQmExxQXbQoI9Bv4te/QL9+iWysSgyBBQkd0kZg4DgjkuJ47JdKldQrdTkY0Iw5t2796hfXalxe/T0iVL5aLSayeXU6LHAKJUqWriZ+NTs9cQ2mhB4oAyQzCFncppj47yMoJBMKflrb3dHU4p3R+/x/sMh4mnz06IkcJvTd6XspQXyXLZauOh20BoP0aI31GxmMh9KnciyIgPIeQ6RTcKmVObvvsGTssEAELI2CILwrNBMmjIzNogEb+jNoBQ/Giaz4SToQh+kaFTab7KzCPAxZYNGpI1GE61WG53hCPVeT1MaAgNkIrC5Y/Kj4rPZMyQTMolvdzsCAvhFEEVgFZtjGkKSEcXmwhXpK+Dc/5/JcvTNYLLHeGyMJydrLGQyrqg1sGoNUNkG6uVgHqTisZDEik09GSjFih7H4y32lTM794ZFPAYCBAUCWKKlCkT5j5AqzaKaHkNkJEVlGkmfKnpJUVqmpEfKP/n/yVieRPl02pLnCKTqOa1M0DVNcFSpXhwlL5DLZCUrIyuJEjMeZ/6bx4wgUJBKiW3J5pYSTjK5eAx4vuS/hgjev3+Pw8MjsaOev3ih80FwqUJ2SyovWq3JvCiHpNTN0hR5XPb39vVZKFFkkTCPRZTMGJPnFSdvEZ0XAkt9Gu9Ho6i3msgW8zr3BLf8msYFi0AdASuxlsjcc95KBEkpARpIcmZGvpSciakiRg6BSWMG8jhLSkDmY2Su11Dqy5jv3YBE3uuU8BrQSHNCY/ywyCBbiseUhceMHnSUgxIAk3E82WYzsbEIwvDxPAcELnne+4OhCh7zJzLpId/vcD4VcEuPObLceFwkj6XXmGowl7Ck82oMK07w80FMSZEJNiJMLCWTk5Jfpl/FKNGdYMo00bljUE0JOhtTSfp3lpfyq/VSXAK3xiwjg4ifQWxLxsHTVYVrgT7bTL4UxVQW29UtyaWVeirWGeRXRablydmpWJLy11ku5FsjQHoJna9lPKljRnCVz+s1/wS5+cdYZRyA2GRX6YkuLTAViaCSSqJI6SMBK/m0GZWM951kdSFvu3ABZgCvkw74xB23Z1gCpB+ouHZISaS2JrCJEKgvRqcDgVxqLJlpXAffvn2Hr778UsmAlBacnR7LC6PXbePo8L386Kj7qJbylvRENgVNXgt5A+NTaRRLZWzv7Gh9bHb7ePn2PU6uGijv7GB7/wCJ5RwPCFgRb6F/HEO/3QBC7D+tMyHAajUw2iSh3wFY3VOR3QdYcS2RTNN9hYsliaYllaK0J8AwUcVXrRT+1bdX+HdXMfSz2+aPR4ZV7wKZ3gWq40tUh+fYW1xhN8MgBuJKUWTTOQ2E8uUiPv/xC/wHP/8Ztvb3eYPjvN7H//g//xv8+a9e4hQF1BcZDKN5IJXFYDrQxJ8SwWWEiYes0hwLUQmIzlyddQj3RmdcLRnrqk0yhpWuBPWSTua0knmFmd9cd109I9Npt9+y6VoxPjx7aa4Jf2Q8RDEKfHawix8/OkCW57bXwSiewr+vD/HqqoNer6f71fbr+VrSvyYN6gysm3EDgWZLNuJTlJIp7G9VUcxnlRx8dFXHVbsDpDKOjUFGhn0OAQ9s9HnZrIADX+oJEVZtkZxPsJsN8JOHO3hSTiM1HyI+G+lnvDZ1PxFbS6Qxjicwy5fwfaOLX748RGdKi4GkpEsGWJlXDhXwqgsFWLkQMr0jA8uNRkrAf4oY09OYpJtMm98Q33IqJ+acQD3qruJctdcMK5MbWeOtl5ZrtiMAACAASURBVLrGHLr2Ewdi297OIdhy1EdiMUUtlzLAiqERQWAemtOJ5GxX/QGuRjNM4xldf4a8OJDS18KSuTlAYUYvqQlKCeBJNY/n1RweFhLIzIboNi7x7uhQ8qRiroxkJo9Gf4Q3F1c47A3kXUWT+TnZgzqOdsykpuShIvDJWHeHoCqKgACafNZM2SHVPI+Jwg9M9K/BoEJN4phPwzW+96Fa1+OrQYGrUa4V83ZFOqzpeh3v5W+qo5jYyUcyUZRDCBcisg4GsgpIXZFfahwDb91/2IUjJauDIHnVzAl42ok2mxJv5u+aEu7q8qj3+5BaiZgYyAJMneyWjB7/5Rla2or43pXkS6f6IYpk7DBhr1xELhGXh+tlr4tXZxc46/YxC+gqxmRfA/ElVpFvnCVUepWKbVVEPdyHlnSEyZdkh84QjzLZ25QDvPYnc95DDiDVGmbX+OraW58y9y3PXjN1g9VgNvIXYKVwnxgmEYZHEdQ0dq8/EwSM+BvE82ajHpKxBbIpKi0Cpa2PyH5tNAEm/60WphCAyeOvp3PXrT+fqx7S3aPuhJtsl+sCvx+V7Y3Od3SBYFDHH9RS+Gc/fowvigHmrQucXpyj2bzC7lYZndYVri7O0G7WMRl0edLEsOLiRH/gSqUikkJ1q6bEUSXFTmfo9gZod3o4aw3QWmbQTtZwFCmjnygqcXPRPse/+IMneJ4dYzfWRmpOxYLZeHEhY/2+4Pp7B2AVPi03/dv2oTWwtAlG3AUY3QdW6VzeB/jcUx/cx1Ba9ee3fND7GFT3WRbc/fqhkLFbXv++5/eryW3n6W58xQNCt5+J2+pXOze8lpwUfuNc+fMW/vxh7ESrh0tRDDO8NkGvzeN3L2BlNiubxbMtsJb2Yx+WRe3a9NIWZiVURJOIpQqIZyqoHjzFw0+/QKG6Lcqkl4j8rgwrLlBJocVj8qIR9YAVkW9Xla0kfRt6cgOsjEXzESVuBelbksL6otiIX3QbvT/dfi3T8uoXMq/Nd1pRmaY6hhUTM+ZIgSHyzdkMV4OB/J6YxNU+P0H7/BTLwUCAFZksuWwOyVRGDZ3fGBlVTWZVKplW88ndhWmBbMartS08ePxITSilQpyWm6wMyOeKGC/m+P7DkXyrWpTLsECgNp9EdTb80wUq2QISC2Arm8OzRw9RrZRxVj/Dt69fyvOnUC4hlUwIrKrm8yg4c3ACSCdXdQFW3dlEXlZsjLnRpghgSBLEvZTgG9kINJnmVMQ8fljQsfi9ajSdR5RtjGzeLbGLRslxa17l3UTpRExNg8zltYralIxFBpPjaBRP0KnLmHf65SyWOLqoa8poxst8L04ekyDoFQjso5SoQ2BrMddzM21H3jq8MCbcXJx5tkuas/REN89TQ0SfDzJkSINnFDCBHoJeceTSKYE3PqpdRcwqJXCGs7OzFVuK94nAslRKEiQ+R2xG1qC7RKPGCBRLREAV0x9tQSHARTZGVFIpMxnlvZHlhGlKWRb9Eow9469jaw2Mbs+GhJPG7SqlLzkBDmyEZ7Oxml0Dt9ZNv+5+9x74WGNVmSyRcirxMWh4n87gqtkQI8gb5POzEZRR4uZyiXq9jkajoURESlTrjStdF5lMDrEFOdc25YsGMUkL5V3kFlAyb5jESF+Z88Ylzujh021hQUYIwSbnmybQDEskMxmlYiYzaQFjZmBv3lM6PpzKR6MCTclIy2c4oSOzaYrecCimotHURRp3BagNIY2x5MErGtBGVAhOCThNeOwI9qnMsVALcrF4vRD4cKwsHiOyYHjPsSAkk4D+ZfTaIROG151aIBb3BKKGQwEpfDwXOoJV/KwadjJEYUAPsCimjHinNJByO0lI7dohK0wMK8oOlwZISo4nb585MlEzxaW3XIIb2Hyh1yL4QZAK8vPh/uCAUjYe8yWCCIvuCHqjvjXKYviYWbOCPpzBONcBS1Yl08w85Fissclhz/onP/t95NIZ/X6710Gr31UiIAMertpNgYEJJazR04pyV6akEuSco9PtA/HUyn+GDDauJ5pKx+mfZd5ZNBPniYkvIUZeIZ0FmXu5RIB8PCKGDa9ZJQZKim5BEWJZhUxNr4El2li5B1oZbj/zRbAlBIb3RQVLiDlpvjZ2j1OCODHgiiw/sgmcT+KbN2/x93/3t3j48AHyuSyOP7zHwcEeup0Wjg7ficVLkEmeRHEC4FHkC3mUStwjomIxPn32CR4+eiyPuP54iq+/f4Vf/frXSsjaOXiAYjqB7fgSeQdYsUGXQbhbQAT+KfUsNDfySaEhXvJ9RfFdP//tCjp7ho8YVvyeS2KkCTABq6/bafyv3zbwV/UoepltJUMRsIoTsOqeYWt4jnLvA3Ym56ilF8gUKePjfpRSo50uZPHjn/4If/pPfo6DZ0/ZlePozQn+h//pL/BvvzlCPbmDq2gRg3gJ0yjl1PSoogjE0h5nNFTiEMQlj3LPYaNnE3tjHYup4hmzXo7t6gsjB7gNwSVhcsMX0KO1nfura//YHMsDyJtVhxtIk4RhOgX5McUghic7VXyyt40csaNRH9NYEv/P+0sctzk0Gq+CJwwMt7qJ16RO/8o2KMSu4uIbt6Hjg3IZP3ryFNtbZUmzv37zGq9PTrBMpKxppMePmnk+H2XQIWaKk+x42ZxAfjEgp8hgjKe1Aj7bLWI7HUNqMUFkar5JPIpzSgEzBXQRQXMZw3dXbXx7Usc4ksEykhQFz/AEJuYuHGAVEWAlKFZsoYgaVDuOjm1CMIp/WJQnmCTmWA0BPw8wH1vYQiRh/lhrIC8MLvo1wAO6Drxe3RDGsomm6alEKelEqX4UUubi3Gei2su4VvKo8Yhxn+D9i2QG4LEVGOPYM6b9NpBZjDYO42gmv8Ck30IlFcWzah5Pq3lU4kC3fq7hap7emMksesMx3p6e4/CqiS734FwRvSkBGdZKBP+t5qbnIv0h+YdMKZOOcs0jSz2u/cizmu0imhtg5e07+P5E47SAgetw9/XmSyoOj0mtKAKhFWW1ODmQzv/I9wtMr3TJcGI48r3xeXhgbdLifsPUGx60cle9Y8XZ5zbA1QEvhsQ5/6PwCucea3eNhSu4xNgVaMXj4JjbHrC7Dlg5qw0FxSw1sJE33GSMVDSCnXwO25kk0lGTOZJ5d9zuoEXTdV4XNESfsVah5YUBajMd7pD3l3R4fG9TNXsRArjCWEwiK0nj6sQ4jy6uXS6dW4xF3sdm4nP9S4w6AlYuedFbzWiZMm6iAksQE3uPxQl9Br3CRY9wgJGGeoMOSukY9mtlVArso7JimjO587w/xlR7lPfo8qCVP2dOWugZbOsmb4Pl4AHJNcPKloMZksMG/mQvg//6x0/wPAOM6qc4u7xAt9fBVqmAbquBDv80r9Bp1TGfjMQIY7gNaz0O3bN5JgVuI18sydaAyb8cPtbrVxguA0RKB+hn9/B2lkM3mhUTb9k+w3//h8/wND3AdqyD1KKHIDB5IwcpVHYYw9MD5h/vtPcBPmF1hf/tm5g2N+3hYaDrd60B7nt/dwNeDNn5bWCz29/dfYDa3Z/LqQs2qZehX7r78/l0+c0baP0EUpqEQL3wv71y4i5JYfj9f8yActfSqn69HWD0YNVHz+HUKzddOzdeM/dJAn0RHDaE1hTPRbB6FdTNgBU344SMGJmGV9p+iINPPkeptid/Ai72kp/cckA30b3NDyCGFa0DZFxLDysaTc402VoBVv4NejTfT7Hd5qlpyQ0Lpt9a1g3HeiPx71dCDmrD3Rvz5UTYx8rT8K3pshmAYt3FRolhukhgEWTQjUBm5+3hQFPw9sWpJIGt01M1gkzZor8SDdaZsCf/F7EpWPBaMUfmFUEITttyhTx29w9Q3KqIfULAKpFic23JPJTGkfX08vwUPXnp0MyRxYJNkNgoxhcRbGeLyMUCVNNp7NW2kMokcXj6Ad++eYn2oIfq9rYYHDulMkqZDFLcSINADIfjq0tNSpksNaHEjjI0gk2xGFIylGZcrSXwsIjm5qjUOzF0mEq2EJBB8I0yHrKmPFvdnzKeH7sJOBGKiTUk9pO8WKJ49/aNpFTFYgGlclnAFuULZFWwN+hP5jK6F+tLrCUnyXNF0yWlM87bhzuwAKME5UoxxEkZdx5ULLIoZWCTzj/eR4qNpDGPOAGCpFCUMgrwogcX5Ufuw/Bz8LVY/PMPASCa55Pxxc+vdMiANG27wjjNKcRT8vTyDCp+fvP3IouHaVRk1ZlJvI41N3Ca7LMIWywx6HQtipcmvzT3Z/qiJok2WeY5o+n++eWFmvDHDx4in8mI8cZiYDTpSdpGhpeS7Nz9rHNA02828kpQMimVZ+3wtWmkzu2SQQFkV9E7jFJAvT59rOTZFEG72ZJszxuGtzsdSQfn0yWSYEqVTQEJWAXJQMxCz5Cjxw/lf8lcGvVOE0f1c/RmYwFWvB953snu63S7LvGFtegSsUQCvX5f4QLyC+Lzc/GfUdwAJHStUbLKAo+g01IMpSGlamxgZIruik7FTJv3E6EnHgOyrVTDykbBUgJlQM+/ZwSbHAuChtpOpslzKJkkvdzoOcR/O7NiglUTstTIFtLLqhwQo4+AMP2ruAbN5Pc1k+fXfLZEvzMwT46AUgDS9g0o5vWzAqxk2swi0Mw6KS8R029Bc98RUsslqrkCarkC8pQEE/RbzHDRqKM16KkxYXABryl+fkaRB2w+YxG0Rh1MCLq5NDkySAmkeRYIf4frFQ1uuSZxXbDJTExynj/84qdYTufyqKq36UvHJKIxeuMh+qMBglRCE1WB4VhKYkgj+NlkimazIy8QmssacO484mZTGcAToCUzjQBlJkgoWp3yv1I2i2wqjUw8inRA8M0YkwI1XV3vDfZ5Kj4Cqtx+obKe8gHtRX707iLRXTqhZxmYd50lPXoTe64dklMpoILBEraXcm9+9eoV/vZX/x6PHz9CuVTA8YdD7O1uo926wrs3r5XqmM2QHUa5KP0Rs4rOJrhH+e/2zi7++E/+FNuPHztT2ii+e/0O/+b//L9xdH6ByvYOdkoFVOML+eWkkuYTwr2X9y7lo/9/AFahrui3qnmvFUzuZM0Jii6jGCe28HU3g3/1bRN/VY+hl93GnIMRJnYRsOqcoNI/RaH1FrXhMSqJObLlMuIaFpF3BMxjSzx6coDf//0v8OhgH4vRFC/fneLP/vJLfH05xmVqF2fLAnpBBbMFAVoLWqBoxdQTURfyYTJNMbPFXfM+ZpZI6z1qzHDYsaauNdu68hwLyfksCY/y4Ig08xtg4g1McwYokEkbBQqZBHbKeWQSMRlmL2IJfP3+HAMuPpy0y59vrtqOrEiuE/pa9QTrAtd+QLYMoboFHhRK+OLpE2xXSmK4fv3uDd6eXyiMRv5HCycLdIDVwgNWIY8Zk33ZcRJoRbb9fIBiMMfTagafbBdQTUYQn44lDYyT0baII5LM4qTbw2FviB9aPZwOGMZSwmIRc42zAVYmC7R3HuXPJA3WDSnAivuGDrjAFJfSSACXaaVioJB5xgV/ptRFeb3RA9Un3K3hjHVF6SRlvk9e16oOIBEDL45lIm3vbT7BcjZChGFEWgvMyFxAAQdjjs06F/ASlceVWNeUfHkGjVi17njT9zIexbTTlJfSViaOYmyJaiKGRb+D2GyCtNahiNKkLzpddDg8SacwTyQx1rwnQHzJVDgCaBEsyKAi64fBLsm4DY1FXTMvSPNE4tsiIGKAlUtGMJ82gbfeaD3MUFtjtV5BsfbIMebdx6Se1bTPBTE5FptbG7hHyQ7J+TeuonZ12NgwmqTSA6lhWdrqvF5jgfjBBAE495kdb3A1KfQnWYCh1bcrWT45xEbDtEGLmH4hOxYRoYxhaAEQTAE05rExhWdi76QjC3kwckeeRSJocr/jVZeiBDdKZBNRAleuoV8zrPzm5QCr5cCdK9bmNjy0z+2Oq/Z1e4+WDM3DRRDMwrps77NQG5UtWrI4iPPf573l6hndBA5IX3kPW/9AwIprohnAm1kMv2IExcd9PKzm8GxvC1vZDArpFPrdPr47PMfL1hjDWMqZy7vnFvLm3ovogHaeNFgKA1amUbYD4rZwDVl1Plnf8bxNkRo18U/2c/hvfvoEn6QW6J0d4vTyUsPEcqGAQbeN8aCPXqeJq4tTTEZ9RFhnTWhhAClDyLDKSHJekKVDq9NRjXR5eYlEoYrS4x9jXHyIl/0AjRm57/TOOse/+MMneJwaYCvSQjoyVNokPWwX06Vq0GhUovhb9877ACEDbd0y7wDh3xrEcfvRb7Vx3/Kg+97ffYDPfYDVfQOx+17/7t83W5C7AKP7ADczqrgbsFqVBTfgLH64eNs52Hz9jwAnN/zSNn+DLHSFlfhQIfe4FQPLvaffGuQ0wMpfcR9/8JsBK057DR2UDlbDI5sU+3vX7muaiQZIZMqIpcso1h4oKbC8c6CJEBdcNtO/O2DF8oQTkDEiy5GkgfHITFIV3/GtTNVXO747NSvK7m2nyj6LB0PsPZqp9ur9MmHG+SX5xXbz4vNAn097sUQ3i2xmAg2ieSyTOXRjUdQHfbGd+r0Ohq0mJq0mzt6+ViQxFxk211y4cumsml7tv84/iceaRSIbU1JGadC+s78vTw0m6HQHA0zmC3R6AwEQZDJctttoMSkvk0K6UEA6lzM6NoEFSu+iAWqZPCrpHAoJRt6nRQE+PDvG6+P36E+G2N6qKfZ3r1JFltNoHqVYDN3JEB/qF3h3fqZmWFHXbEYd60dAjWuETeYzxXg4VlQwGwjfwOYLBQFW8nYycxTnpWMTY2+ALkYKZX3xQAAaUxTp2/Obr79WChyBED4XvYV6w4FYJtTWZ3Il0dAJChAE0LSboJaMwyeSFbFgN38pSz8ic8hseoG8EngiMlAlSEVpGP+QccT/k+3D52OTLWaV5IRM43IboQc1mLg2M/+hwaBvHlWTMSqVsu4xGU87ir//m0BQMZVTShnj59U0872wP2FRPF+o8eZzEfiy2fRckq8xTXNnM5QyNPWnJ1MGxXxebAyCdgRNZBw+m6HT7eHs/ELN+48+e4FMKi0PnOlsjCHjrQnVOTN43iXU3VOySbDKM3XMA8iaLb4Rss14Dlrtnlg/yXQSpVLJmm+ZzlsyIp/v9ORE0k9JH2YLjMgYJJupN8RedU9eBATgPGjFIs03Avw7Xy4pjv2q28Z5q4FoKkHkUOc3ST+oIIlWpy1WAJl3PHecaPF4UW4qdo6m+GZmzGmvPhfPZyrQdSnTc7KkKN1zTDul0DnA3PtW+e1FzhfO6NgKdOeJwtqclG+Ct/OFybMk/2MCl4GefD/ygCIA6pLZCI4RcKJJtIxp3TrFplfG5s7zgaUJ3+dgNMJwOMFsspA0MJLgXH4p2S4BK54DFpheekyGGp+TLCsBuPK5mgowoyzyQW0bTw8eYn9rS4AQDfPfvH+Hf//V36toTlDGSMCV4CqPndgd1uCPZwbOijXFdSLuQVk28yZ3mU0NRJecNmLm6EGMqaEBhoMBGu22kgC51iUyaXnPsdFikilBGNWTizkymbTM9plG2Gi0MOgT8EkgQxP9jDEn6f3FocGw10OGYQ25HHarVexUqqgWCgKveM8rkXZpJqlGEvPHzBIZlUAW8giw+swKcwFRSohk32MMKxXrjlnl91X+Pn+22jMcS5XnX2bAmOs9C4zkY53u/4cffsAvf/k3ePL4EarVsgIHdra30Lqq483rV2JaFXMZ1KpFVMpFVGtVlCsVrVUEp/cPHuAXv/gFMrUtG/7EUzg6Osb/8uf/Gt+8fI18uYL9WgWPi2lJAtPJuBohsjEkOWCTNJuqUfZhLL6UtxohNOb5XYecjr16V8HrJdY3FVTG7KNsayoAYpyo4ptuDn/2fQt/WY+hm91WM8f0q0T/CqnOKcrdU2Sbb1DpHaISzJCll2Quj0K+qPV+OBmiXMnj2bMHYqMOuyOcNgf4u/d1nMyzOI5W8GGSwiS9gxnZAX0Dys1oOiqwh8m1ihPnXql0WgM1TTpl66dlUFkoiNqsVc/h2FJe3rcKNfG+M4rYE5tFbaUaR9fIr0ykvYeMnXoGJ0yY5jYZIhqw8eTeS7Nw+sDwvQcyXGddNGNohtISobpFrBT/5ZjrIY6VgBtMRiik03i6t49KIS/w+f3FOa66XUSyOWv+BKB4YIDv20upjBmj6ykEWGl5Jcy3HGMxbGM3H+Dzh7s4KGVB0VOwpD8Xk95imMUSeH16hlcXdRx1hzKGjuSrWE4WiMQoS3esrpWHlTXUlDZzTZE0TYEWipuU9xiBDp0hggsCqRzown1fCXRzx0I1Lx4rA3wN7WpPV2+q7gzdI+vmfoFcMmlycjbWZOKqT6bnkkvvVkNjckoxlaKWMqsEW+5tjvHlwzv4QNaQptsz/0TKYhejAaLphFhr49aVpODBdIQYGV0clIynGoLQ4y6ey2ESj2NAMI1viP5gZFjRd0mTtrgCfZAMJLuXP6TwPcfu8ibevLJ9mIMGJHxvfL6YVABm1O2ZMdcw/1UT5+t3W3T9nzXzeV2vO0me62HELpcsi+fPhkuiP/M9SI5NFjDljGu0Ym2RYgx2f05XTVH4TTg2lgEzNnALCTtWQwJNVcVasiACAtxK69UBM69gA3zWvZsSfMVy4lDWhaXwx244TLBZslXWWcS9goRk+7o4eF54kkZ2fzNtkCAMASt/3fH9yuqOld+SNhnswwJN36Sq8e/F9MnuXDgQWcdlJomtfk/rnrtXfP/ogTzeXw6Qt43x2kl065bdm7yf/J5i+cXGsuceTYbss90qnu1vo5CIg76x/U4X374/w5seMCJgxfVEdZO7SJz32er4OjDZA9arG3JDkmYsO7uPRajAFOlxG3/6oIj/6mfP8Dg5R/f0vTwlOYyvlsoY9gdSOLDmuDg7wXDQld/WhH3KeGhDX5dqGAsSqt+YBk21DZUfxZ1H2P/855iWHuD79hIXQ2PCL9pn+G//4AkeJYeoRtrIRDn8jsryg3UfAasY4zdXHnof76T3ASZS7NziX2W92u1gmJUJt//clsTbwRi7Gu7++X2SPkd0vLWE+O3AtzsAo7skjRyALHgv3F4A3e3RxWvMpYve8gn8578ZY1ntPLd+/k1J32orXylx1mfgYwZWaOt3gFWYaaV7hEPi264f59lqz+IA7X/5n1bXR2u1Yt5VAoZ+puLaCiel17gf+e3WkPUAkXgG0WQJ2dIeDp69wINnLxDL5NAfjq8DQBsX6P0MKxb51jjJx4p+ELMhYsspgqjFa+vGdb4+Mk2UL5AVCQQeLJXFbgwabduxWYNV3tNE3w6hhFrsFRFtG4arN64dOH+RmHE7PX7WN6fAiQn9B7cQK1TRjkZwxHTAVlsLZ44JUMsFTl69xOn71+h1GhZRH4tLxpVnUgg3jXRKm7eKWTJGEkl5jxh9tIh0Ni+2CKVKlHVQBtfq9nB6cSHT8dJWTeboBZqp17Ykgxr0e6ILZ6JxPNt7gGl/hEKuiJ3dPVz1u/jy269x1qqLXUJW1aOdXRmup+i9wwn9ZIzDq3PJr87bDW3wNP+kNIkLlJLggrgYX9xm6ldNdNptY3QwbcuBW5415EFCmxiuwREDSczTyV8rK0NzGbjGMHFmsGxweVoJSAzHIwOQ4pRVkc1j8j96S/D7NPCmvIvgEQtPXheSt1GCJYN4smvMiyjjUvB2dnaQLxbE1Dk6/oBWq6X7YULfLSfTI3il2Hj3flkgzJcxMV6Gw4F8opTsF4+arIrmsKOheQLFed6TyKSS8k+irJIAJQESMmTYsJI5xiknASYCLR5EkuTSs4QiSyQScWSzaeRSaTzdfyCpk2SNOr5kcThfuQjw/vBI4BBBO5lbU0NPz7DBAPMFJWQjXf6a3sof1DyeODmqMGHSsXX4vPQ+I7jD5yJDqlFvYtAZYnd7V6aSPMaWzMbme6YNnX5D7U4bx8fHYs599ulnAnDq5xcYDUZ4/slnePf+SABVNBmXP1W6kEemmMfJ5TkiQVz+Zp1BT/LOMa8XZ8ytIgA0qTaPCp2v2czMrbF05pbGZvJAJq8vhQZoWhiWCDtjdtZorpn0y+nKVHy1aFsBqtqdJjhad9a/z3VCgLY2cyctU3KbXT9ae9xWleb1qYWdLC9LUdJGwMk4gTTn+yGg3K1BZLbxM/OzqulUZLgBI1pFQimXa1NaKxj95qJGhqw8fnM60zlhg75VLetIXlxc6I/S+pQWZxIBvn9eu7y+vezOHx8CHPwMeg3J3Iw55KXCTBPkpJ3XGNl3BLnIKKPZfYSss3QG4+lCAQkCrxVbD/lAsITkWkGPpmK5JBD35PScK6YpPOjVlgzk0cZydz4eyZerfnaGT588xotnT1FhqqTYFWTKsRqbmSeECnaffOq9SGw9VvCCC71guACNzHV9O3BabDgC0vqc7rqyzcbkHEEc7V5PjR3Pf7vVVsR7KZdXuAglfePRUKA+X5FgPIETehh+9913MmyVSf2YxsgBFtMp3r99h+OjQzqCIZuOYHevhtr2DsqVqgBDrl28H//g53+A3f091JtNtPtDHF9c4e++fYmTywaylRp2y0UcpIC9YkYGzBwUkW1GuRPlhlyrxYD1c3EnX7teiLr0rlDR4vdNASCUYjovMP5bwJ4DY/2/w0VleK/YLHZ1X7sCWXtylMmH5imYRAKTeA3fdHL4337o4N+1E+iX9jDmrbmYITXuIdNvINM6RfrqHbLN1wj6F9jbLgusy6ZTkmfO5mNs16rY2dqSme9wEkF9HMG7cQwnyywuggp68TKGyGNKmZsHjLSe0ELBmnbPyOb6wNqKhZ3S6pwkVHsIJT1i0tB70IyBzGqBjRcbWvOTCQJeg1Mzc48ngVgK4JJHI2cq1BRJb8l3fB5vMszrV2sEvygb5SCAIDOZUzJY1gq28tWytDxjbulLIQ0bxfi1GtMjCCbhMzm6rUFijRl6u2p4S1BQwQAAIABJREFUVwWmOnVXanlJh29sVo2t3oAAVIJikdkEycgSOaa/klVI5iTDCJotVxuNxQZaBkksY4ECceR3HyO8bkMyf53pFLnzQEb6alj7Ud9yWyMSahR4Hl1atq8x5QMUicjqgezw8Jcdm/VQ3Sy/uWKFG3oP4oQeuNrh1u9JAKBjbJr/pjOe1uewwexaMWPMSZ0jMcSmiEyGiE97iLMGd/I4JopKEu/+1vFxrH5JAgk4EZRVkqtjU4l97T2LrNmXBI2oCK/RRIAYvQ85fIgxEXqOcWSOeDqjAZaBax/zDHR1rQYGNzSVfD9TS+MUy4syUiW9mgcnhzRzHiBe63Em/MYxG4513ccYBqCeJ5xzZsfWGtDr5972VDc8EvBlw/45WcAKC+HogefWg9fy5TDZJs/tCgHzssO115kBd+ERwFpi6tdeKzgcbVv3qe0xuvYmY7tnuZlxj3UMZtZuSxdYE4txQMd1iWoIpkyznpgjElg6Mpl8GleQDsXLjwPmeELSe68kXLM51mw+gm88NqxNlF6tpEjtsnYMPXOTb9j3TytZD8FEA4acsP46hMHPgYWsG0q5NGrloiwcZpMxGvU6LppdtBcJGbcL+nCs9PC+4f0PXbvs7iK3/rBulrrF9nDtPVp2jNHKpNLodIDEsI3/7GfP8aefHqA062DePMO400A5n8VkPBUIyxqh3++j1W6h3Wmh22qi32tjNOyJFSmWvGNdmzpnwUsXMwT4o//ov0D+4Qv8UB/gaBTFLEhjOu5j2TrHf/x8B7vRHmrxATKRIWLxuZQR2l+0Pq8ZPjexaeQBGQIbwmvRqgd2l3q4Pw4/lx8a+b133auRNxxKaHR7RXj/v7b4bfzHcAf7ff964dogXB+E6wb/NJLLhWqS1frrHsDf8YDR5jGw/8NZBt0BWDlJ3k21COtehnOtrz174fBrmT+h7T3+OVY1DPemkBXTTcc/7InsP/fqWHG93zBd33yfm5LCa4CT3tP6/fpjHz6+vp/j9zx45o+p7A6seby+fkvCbmEmPupgDVj9J1u3w3t3XS3aIdwT6/XWHlYe9+TLRaNkIGQRCQrIlHZx8PRz7D/7DIlsUYWCnuZ3lgTaRJeAFWnQBKwWkz6i8xFi3NCi1qTohLsmjhcZF1j+n4sAWSh+qh2+2P2FY2l1awArXPB6P6gwyrt506uxcwuseZDYhafEt2kEQWYbkWxZgNWHVhvNAWmbCVTSWeRjMUw7DRy/e4X65QnmZP0MBlhOpggWLASAsaR8ZjRO80uCVEwA3N7ZQ7FUQYKx9ETl50sd78F8ITPT88aVAA4asJe3tlChmToWODk7ET11j81IdQtb+SLG/TGSqSwyhRLO20188+olOqO+pCZ7hTz2ymWUM3kz004EaA57eHN+jNPmFUZKEYwjSVaEA6QSTN4jeDSf4+TsUilvPC4eoPI+TDJod14YfpHj42zBDrF63GYhGZ7i7pmeZOwQ21CWZlKeTIg9Q1COE8ZEkEQqnlYSiHwTeF7UAI8loSQDJ56gp45dK5KFsURnY+kkdzRiZiNIXxyCK0wjo98SJX1abPheCJ45Q3Utsq6B5/47mRmASkN5FsVK/mJiH1kpAeWDgZgUTGikAS69vyil5KbIgr41mkiG1h+MNG0ZjmgSHkE8kVK6nxZF976ZD5AKYigQaCzmBVgNmm0xtDwjRAuS9x2JRnBxeSnDeF5fZEClkymxtig1E+jH6TuBhjE9sCiPisiUfatcxlaxhAWp5jT/pjl3MinGyxX1+v2e6P3FVF7+bJQyEtzjV5IphG6h5p1KxtkP3/+A87NT7G3v4sHeHlJB0sDbbB6nZ+dq9JK5DEacHCYDmYi/O/mAJKOV51OBGHyfPP48FwShdH4oQaWs00lLCWbqHhXQMJckkIwf/h5li0p9lP+Tk+jc0JA5W2BtRJYyYhuqgCwHCvkNT82pwNB1NLcHl7RWKfaZgKldywZamWyV7yBLZp3b9Ak66T0q0IEMBHpUcILjmhxR8Flvm6falMwl53HCtSm8PoVB4Js3W8ocl0iyuaP/18IYAymy1yI8ZwOlkWYzuVBBwem0+fOQms6CPanPZcU87z9ztlg3AQRl5WtHoGrOmPU4GFTAP/FEAt+8/gFdGsXTPyuRwmxBmaox0Xi86AORITimIg3I5rPIZDMCrQmUszeU7IL+dM5TjhALWQNMgUzFojio1SSHzhLUVgqYm9+q4LD5sADfcPy1psM2QRJgJXaD7ZEEC7k+8HqkxxqBhxVg5f14PGCVTKA7IusDWlvajSbyqQz2qjVa4wokYoIU1ymuabyvBMyPx/jw4QO2altKKuQ9S/Yp5dZvX7/By++/R69zhXxqiWo5r32jWCwjlc6i1+1pcPDp80+QSNGglsD0AmfNNt6eXmCCOMq7B6gVcnicj6GSAEb9LpLRpf7MRn0kA8qKrLQQA2g1bA81VmJSrk07fS0QLnzMdN/M633hFr42/X57G2jlQyrC+4d/HQbyLQK77uPTGPrLEr5uZfAXb3r4m0Eao8oBJuwWmNo0HiLVbyPVvkC6fYxc+x3Sw0vUcjFkYnNk6Q8ouc5EKbn5fAnTRRyTSBb1RQIflimcR3NoJisYxPIYz1LqvyizMh9Qu/41AFPzbwCVqmKZra+be/9YQ1JcoqD3eRJTk0ecYBX/TAw8JLNW6X1kl2aAOZtTNnwupU4NsQcODAbRUC9ICkS2ptidTUPNDHCY2nWtesnrmPk4MYh9J2OF5Kr4DOFNlNHf9bW59mw+dr38Ov82V5da8yjvCv1tgJh5RCupTsc1qr2CrGutkzoHxtTWAJDNtmOIifXrvBhXDZeTYN8lybivhOZaaPWA7Tm6BtxxlMfixv5ip8kdV50PY5Ksvz4GS+xnoYPuH8zjQbaTgKRQo3TDm7ahrmXiaa+QwfYQGDTpvmYgK1nu7jqVjFNgngEx5l9FMMYACflMEhxy5uEeMI2JJWeeSfqcLFomYySmM5RSSVSyaTA5rz0boD0iw3vNpll9rFD/eDeDg4DV0hKKp0NgPFLdkaCkmX0Dr035dM6kCAloZD1mfcnLxBLwvIJjc9Zv94sNMtQDuKRZssYJ4vD7XCsL8TkKmaS8MwmYNjhwpNKANVmQckPukL+WkUKdebv3ynVA2UfnzfUtKxh44wG6hykLJSvSkrunw4FS9dLcn7kHppJIxjj8iZlnJlmGPDb0K10u0RiMMOIcaUGVgTGsiIMYs44eob69XHsb6v5x9+mCUj7TqWqPkI+Z8wUTSOyCmvg9ybe4zxLQcsD8gmSFUGiBaBNqdB3DzFkicGiVTac1KGNPSEl8dzDCIrCk6d/li2u1SAu+h/VgOdecBVmcMyQWE6RmQ/zxZ4/xxX4VlcgISSZs9prIBTHMWTfLqsFSpvujkQZUzWYDnU5LrCuyJXksJDR0agvtibEEHn/2I4WZLTNVpX9+6I5w1eli0K4jNWzin//8BXaifVSjA0kCYzEGX1nPreE/mXob4Gr4WIT3TQ9WhAElSXRDoNPqHvR7vwuY8vs3f8792w/TRRq5gQxy37q/eo9urQ4DUuH3vLnvbwJQfqkI1w+btcTmZwr/XHY8d3xtAmmbn5Xrh693wjiDf5xCHtygzhNfPIik/3tG6C0spU3AahOf0GLmvj76mTsvulVDGM0atLL3vk759n3Rei/x9Refw9dvHgTV/eyG9SvWtVtTdVzc+/KrmN7Hv/xHA1ZGf7Wy3SNlvlCxwitKhlVQQKqwjd0nn+HBs8+RzJcxpsTjHwlYUYZAwGoxHRpgNe7pb5KGBWY5U1UDz4wR5X1QFDtO2YJjiNzUmIWLZxUWoQmtTf+5cbmSYEOn6S+6MGDln88AK1Jts4hkS+gHAeqjCXrzJVKpLCrZPHJBgOVogLPj97i8PJNUkA3LsN1FdEYGGTd87v8xTeOodS4WS6hUt1Ct1pDLF1FvtgReEAogw6o1HOH8qiFvGU4P04kU9h8cIJ5O4/jsFKdnx9qwXzx5hC8++QS5IIXpaIpFJC521uHFBd6cHGEZj2Bnq4pHpRKqmQzy6YxAABpqnjbreH36AVf9jqRASofj56IXVqUiaV5/MsLZVQO/efla6YWUOkpqF2Z3CFzg5sSGxyX7OOmZAVZuAuOmDzw3llBnUx2+LmVsBDbka0RpJBMRux0Vh3xNxjGLnUIZFllAC+dDRRYKE8/om0VJoJOqmaGklaj8Q/YCLwBuIJJvLChZGwtYYNPHZlTggibitlBTUiUJFA2uKUdxyVoEIghW0cOJLBS+Jv2AeJ1Kb85rl2lmoxFGw6GAqmmQRHswVMRtt9/Xpi/gslAUgKb1QP4LTG4BkvEoMikax1ty39XF5Sq9T3LCjWkF5XcyI0+m5P/DxprgGhtfeqYxmZJsLjbELPAJQHB6XSvT4LKI5XiiREGCAUTUr5o0TG/omJaKRaUcEozhMaGkiwwhygPJROEB5mPJpjl69x6nJ6fIBElUSyXUKlXUtmqSA5I1J8Yep2dRoD8dy8/opH6BTCEvqZs3mvdpdGRXsVgf9AbOrN/iv8mQI7jA6TsXBqbPeYB5OGJSJYtzd8L8RhvasGwN8V4HfpG2TcE3Jr454MK5Sn30zDsWkCoAjM0kM2P3/LzfTaJn4QC8X1KxhCV1aBo+17U3HA9FGydQYsCVpfCR4aPNwr0XTjUn9Mtym4kHrDY3qJs2LK2DagApjXDUZpk8e5KFM4dm4+2mUW6VRIQmrTqEBIaWKoYJdhkwwac1nyrfH5NZRVYT1w+mkO5UKgJDaab/yy+/VJHf7Pcx5jGLMbLeGKe6nmdTpBwAbIBa0tILCUozMXEwlSRU4Qz0BCMbkV5XiQSqxQIe7uygmEnr/zGuK2T8cF1yfhxmceF8hZx3jquZTfLnAhh4vfMcDIcjMZjIHuQ5O9jdMXaiY1cJhnT3oLzNYlEQgiYAe35xgdZVQ6mIj/ce6H2KPcLrNZkUWEl/Ny9h5rXMdU/sRseU4fX06s1rfPXVV7j88B7lxBwl3m9BQqEGxUJJUlyC1vT8M8B3gf5sjs54hsEyikxlC7lqDanoHD/dLyM5H6LbrCOdiCIVj2DMdZ+x3E727ZUh8iu5xgSw5vxaAeynbe7vMGDlr08/RPL78eZkMfx8BAf9AGSzIJQMJ+EYcWOgPc3i61YK/9eHCb6cFjGuPsBAHtpzxMYjJIddJHsNZPsXyPWOkRtfohawme4hFYPYZZS7cL9NZAqYxnIYxQpoRLK4jOXRTBTQThQwimUwmweS/arZcix1uz/czqJCPqrYdUnpCZz4JOZwcUqAnkCTkwYQ2JSL3WIs+VZk1Ec+nUQsHsOAwRAzDrjSiAdZZ+ljbAtTEBqkpKmzE9hwLfT7r5pzN1X1LGNKzX1No2GSC7HxIPyqYNcCaKCV/5QC8r306s6y/7Yfev83Yzf4tn1FttL+zPNvqaTC9+jfQoaQvy/TSWNyCXn2Rt4GdGnfFGBpr6/rzlkPcH1hw3dNq/cP/AyUmEdYf/J8EjiiAoDg+SqlT4hSSCv2/7L35s+RpEd2oGfkfeBGAagDVdUHhz3TJEezM9qVrclspR9WtjIbs/1p/4XVv6q1HdNKlGaGbJLNPuquwg3kfay95+4RX0RGRqCQXeymVKAVgQYyIyO+wz/358+fhwCFi+xks/sFgFX2/ojqQ8koFlxMhQh2aCloajQZzaiDdYQurQORizcYZRPTVkYstZUMZKVmlT8PxdJRLqnyEEi0zixgiUtdIbZt3TsBvCKxMbm6lMNmW57u7cu9bkfa7bpcjK7l969ey4v+XEYAYVd8hSUtuS+ZzqhFOR1fc78cbnZlG9IXOBvnC3ndv5Gr8ZTNo+oon1QdfQXVoPMK6CmpqA0+QufBmdmqrmb+FQDyqCob1an86v6GbDcjafY2ZCRVefbuTL59eyJXk5lEzY4MphBmN0F/LzYLtM8VMEh/hQwErzgIYxv/WVmMKlLQQIJhMpLx9bk0FlPZ7jalU63I/f1tNrYCSwlnI85s+KCwy/15Rb45HcjFeCFDaHciFqrUZIo5J8nPWF26kOyf7X+C8/Z76oQ5K9P2ne0/lB/D19GSd/aIJFBD5h6zIIFYun+GMTXJGQTQY9qflKUwH3c6m5BMVmtuxXpXvJsMQFxUkkX9QIJtxhKJK3T8GabSrMylvZjIZwfb8qBbl+1oLFvVuTSnQ+lGc2mBAcsS1wrn+no8JZv55OKCwupIUsHfRvIccQ386I41jmm02/Lks0/JwhvOq3Len7CL76uXz6Q6vpLjrsj//pfHcli5kZ2oL03oPFcmNtQai4CtiAUcxrnh+ekgQ3jG+mpzsIr2PAA0wv+Gf+vndciwyQWsgkT5+wBWXGYB89pBKgd2QqAtPKucTLIKrMquh9w9FGg45dmX8L7CvzvYTSDSYt4s1uDj6OSMmJkEP9QadYVVW/r6tD3IAk1+Dw4I6Ra0kzP4vioBmLzfku+o6DB/NQTe3DfLAlZ4vwNvlMwxwI/36cRFVonodQOKLz96bcAKQMIyYOWgLRyJmlSR0av1pNHdlf3jz+X4s7+U3s49mVBwNqG6ZRe+L7xVh5FK2yFzNmFJAthVAKxkiiwB2goruMAW9wCsGKxBZ0EHA9mt0OHKm1xfcL5404AVdKP0sExQR59I/e7Osr/GJxWLcDxZyPVwIVFvS6bdDelXajJEvX+9LZ16m6Vgw+srOTt9JxdX5xS6HlzdyKQ/EKhFgcmyudlVqrZ1pEKgjZbkrVaH2jTQdml1ejKNqnJ23ZeXJyfyHKyZBQKSbbm/f0Bn49W7N/Ls+XOi+Yd7O/KXnz6VLz77lEEiOpH0xzN5e34pf3zxQt6cn5LNcrS/K0+3d2S326EIMcpSrsdD+e71S/n+9A3ZLq12m+yItlRlb2ubmldgA6DD4PM3b+T16bn0trbJZKERM0Qe44XFDmCBvzf2VMysMrZazQTC47LL6ZROKbOp7MhWk/3dPYI3CBTR5h4lbt2NHkEd7AmAVdBfQGmeirGbZgw2CALJmnb7IguEJXMKnmFtEXgyWqXqbGnJH+5buxUmlFe8DiwIsmAAdKE8bY7yVYgWN9kRpN1ss2adIvAEJ7RTHHW+JlqKdwONq74CVu2dfelPVEiebK5qjUAZ1gEP+lgIGW2GNWGJAHc2Beg0iZkdYKSpvlTg7hgwgzFwsXkEswDp8Ox10uTrGuRQ0weZpYW0ajXZ6W3ILvTHZnOCbvPJVF69fCGnpyfUMrp3eCDbGH/MN1sfT6ldcjXsy5gpOnVx3rx+zWtiPtGxDrQEBO0IP+7ff6AAXbej4qIo45tN5OxKu8WBMVhroQTGOgLad2do4Jmvr/oM1rH+MD+n52ecG+whMKvanRZtFH4HrRCsFT6rlbqRFh8G2XZgKFU3OMg9g52cD3xG6udYySiCStee8sQk5l3BIThfAHkUdOI/AFVzsP+0YQCM/AhADMp6oVuGYI02D8wmrGNoYKgWnINn1MYxIN5ZVnn2Ngz2Y+fFsuYKyBrj1jI2eghXZTLWkqLkIHW6L0oK4fDPyQABmARnDHtMHU0FrLBuwGiCHdrf2pEHAOM3NulA4/rP3r6VNxeX8u2rV/IGYCPGASUeFlUgKEQ5LbpxdjstzhX02zBOcOYBT7WbCuwC3MIaRmZ5p9eV+/v78uToCOorBKuwliG8jxUP28x1UEMSxFgbFo5Tk8XKaQCM4TUAjrA/z87O5fT0jOOP8gQwt8Awo9Asg2rt4sbgX0T6uKdWQ64nI/nmu+/k/OxMHh4eydOHj6XObkoTnoGwN1grrvWGPQYGF0s9WXIxZ0nsyfmZ/PHbb+S3X30lJy+/l96kTz0aAHDofrq7vcPSF7IOwUDt9eRiMJRrgCvoVHvvUDbuHUil1RIZXsv//OmRRIMzOT95KxudhvSaNelfnVN6ho0vjLmoZUHK/fG1oM+6zLAJnWOyn6wRRghYhfYe68v/FmY08XvsW7ISjeGaem1lIZAaBvBemURyOmrJP1915D++Wch/m25Lf/uBXJORuJDKeCS10UAag0vpjM4JVm2N38nO5FTqNydSm45oXyOIvtSbEvV2ZN7ek4tFT86jDTmpbshlvSf9ZkfG6A4IRgLxEHMw43JbA7yJakOjSoF1AFbsuGhdhrmn8H90XrWjW8ykXEylCsBqNpa//uQJA3Csj1enp/LV81dyPpxIVEcnKegH6W53kerYITUUiyXq0M4x1gkYD9pN1gB4EmeShAzXrXdWZVCZzK86xw5YMZOi2jEFGf5Vvp/dtYo2u801FlD4HmUYG6AFO4ezmjiQlqaPALqw+5tq6ZgzZyANSj6qMp9O1IekQYeNdnAL/x1oKBXf7NJfa/OJtFAyhHKrVlemUU2uRlOmWtGWXg2LqR5ynvB/ABiDz8wEKAlbIoQt/L2ZW3DAIP6zaSlaSaqWDZm2D0umKJ5mgQQYViORy7fa7dAZwt45zwDAuAtl/N8oVVeG8KJWY3fasORNgVMH5pBom0g0HMoXR/fly4fHslmFPEIk16Nr+acXL+UfT/oyqDZzR57nR2hfskNi74KcSH0+kMNeUz4/2pfddovDiIYL//nrb+VNfySDGYC2JkXOCTyh0cp4LPUakh1JgsoWUAyeusyBMxm0WnBBSYmdaCL/xy+OpT0fiDTaMq035dnplXz17KW8vLihttqs1qCgP0A/5WEalOzgL/ToOCnJzs0bDMdSONUWYAKsQqdy7N8mtLGG1zK7PiOA9nBvU7ZbNdntNckEg22Dn0ow0RLDA2nId9cib/pTOb+G3wapOfhhYAxZp3ZfYwaK4/Ndx5RnpFKUDdxCqeGYZaB4WgBlqARgN9w5Kh8mZE8jbgRHjVMbauQZYOXQNdYRtWJNMF+rL2Av8chgejdkQUkATar52MQjGZSE5Y0pACsklFQLw2yH48c87NhKg3Z4pxnJZjST9mwovcpUdtFht9eSvRZilIpMKzW5GIzlHRhS1wO57A/lejgiMIdkE2QcEGujEgHEhF5vg4ldmCI9+9ABeiRv376Wm7PX8ni3JX/7ZF++2KjIvQgF6H2ucehV6a0qi5QsQlscIXDCXQmGvjVsygWsLDnrY5MHemHMb1MSmAUKQ2BptVnVuPe2gBWfOsPocnZw3tzjd6EGVAjIuD+sgHA2aZDcsdufLBilz6tJDyc18DWxbqEfRYhF80sCkej3zw9jkPBn//x8UM5Zj/n4ha8BH7fwGXy8sn5XdnxXlQQ6oMVEupfS2rAlEipmQ4IF8AEAq1Agkt4MARipdiRqbcnew08JWG3fe0hBdnduwkUf/pxdyOHipfGmUQAndSQCDavxNb9DKBUBEcSnueiQhTTAKs46QANiMlYGgjk1YWCGz3LWj08QM4j2e1IbTRAxD7Di6wzA8PeHgNUIYtEQXoez0unJuN7WbFENgRV0c6pkWKCEbTDqa5A5mcpiNJVurSX3NjflcH+LHSUUWNMMYVLXqqK+EIUdL0RevHsn3756LS9PT6XaasrBwYEc7uzJm1evKZAM7SocEMdH9+SzRw/k+P4RwR8Yw/ObkXz7/KV88/IlM7U9dIja2JDPD+7JXq9HkGQwGcvbizP55tVzeYcOMi2whOoyH08o3P7k/kPZ7G1Q4PrZq5dycnkhvb19iRBgsnuflmMhqIZxRnYc48cSKYA9pl/FTWILodFsxw4QVhvneg4gU7OqcKwfHB1R/+jly5dk7CB4BFsIQAY6u0GnY0jB7JnKD8IIshONiiaTLo3MoFJjbD1pUAnAwTc0haAhgGwOPAAnOvC49+k0Brd8k4Ms365DezRidz50f4TOF8RgYYxwsFNvCNms4VCu+1gHQwaiPGzQRQbdqdgOOgnKOP8EIbS3VL1a4aHYaiitG04gMs/4RwADYGfwfG6ouBeMveY0TpQCQhQfDhfKAzU7V+dzo7x2PBgwoIE49b3tHdlotWQ2HMvl6SnZgWCKYd3t7e0RBBvcaBfIyWKuouhnJ+z0xnHH4TKDBkGD4pSHu/sEPyHCfn15Je1ul+AW6PQAvBCQ4zs6VI4AlnY7miGnHlLSKpt7lcAjAlqw6ABYtTjOKOeEg9BotmgvMAZYbfgbGgPAcdJMu8oeW7EM1wDHK27KoIEnxtcp0w7sx4cjE5BaMuwMPD/7CHqwakWp8NiHeniCzaM6M7BNCHzR5RBjyZLW2YSAFRg8WCcEwQi8KvjKrqcWIyug7h351BENWVYhWJ8F89XeIc5T0VyyRAhWGdhiDEgE23CotSmCluVp9kQBK0i9N9CCHaCJacRpCY+WPdSxtqcz2Wx35cnRff4D22k21JLdWbUu726u5b99/bX8/sVzGcB5bDap6wdQsYKsJHTmWi0yCzGG1+gkaDpXWxvb3HcAoMC8wNpF98Xd3gZLAQ92tqUymUiENYG1jswWuysZW8QcoPAwp06i8lyoN0MR/tlMrq6v5OTdqYyGQ5bX3r93j2UB5LxZkIir6hygWmUhQzgr9aqcXF/JH775Ri4vL+Xh0QP57PiJ9CDOjWARZyDXhDJI/MwhkxMOEUoPwFa8PJdvnn0v3z1/Jm/PT2WC5h4vv5MeGyJgrCPqI9JmU04EDIi6XE9mMm+0ZPvogWw/eCC1bpfivFv1hfzqoCO1mzO5OHsrW90W2TyDqwsyhygc78FRnCxLmNiwb2C/Jj6+rkFPSuBnB5u8jCA8U2l/jS7vDlDWuXXAy0Ev33t8fUXkejyQBnRiplV5N2zIV/2e/MNJJL8e9uSsvScj6IGARod0PMoTp0NpTq+lO7uQ7cmZbN+8kN7oQlqzMTvpoZsmZPhvqh0ZtnZksflILiobcl7tynW1JUOcCWzaoaCPEphsnHSn8v8VSNLQCzbEu7z5vov3JhtTaKcmQsHo9oas/WwkrelY/v2/+l9kv9elffvm5Sv5f/75t/Ly8kYpkq0QAAAgAElEQVSizqZEtRYbsLgGkH50jGDpz0jWMFCFNhl8rEms48bsLkrEyaqCQLzq8fH3pPsnHaQUqAocezpdBsAUAVaZzH12flNvtSxtonulNk9tk7OmdK+xXAnrExqMphumiJ+leQG4Qm4Jtgp7kMkmFFYiwK+TmYS1OYdGZUlZ49I92y9a84F8vlOVrWYkjY1tOR9O5ZvXYNcsJGr2KKQ+j7uU0TKYzhfm3ATeEXAvsWzCOcx+eoLa8GSbjVTf0nSDtPAIY6MJASRo3K6TMWRrRAXlx7IYXFMniOsyZhxbaSvLtCHGr0AYgVVqK2pSD2DFkMBoArhQI4uAp3Zsm09HUh2P5RcPH8qXx49lGzIRkcj5zbn81++fyz9djKQPTbbgKxU+OmsjZxJwvzj7x/1L6cpAfv5gT3758EC6bMQwk0WrK//w9Xfy/HIo55CuqsDH0TMZy4r6pNBltf2XAgvjm2D3GEsEepdCZeTvViby9794LK1pXwRAdq0h359eym+/fyWvr/qMBeZoTkWA1C9oYGU8jUG5IJ8xjcpRM9SxFEtMecKV+76iTHKAUjK8lPrkWh7udClSvtetSWV0Q01giJon5UNql4ZRR97Nu/LsfCBvTs/kZjwl6EoNM2dXQRfLgSRrTOKdAFn2HOmZDJFx+APRbCTV+YSJj412Q+4f3iMrCmzUi+u+nF8NpD+eUuIEjGrom3nxkN5VuL6V4cWksSWaqduEUnrTyYUkhNulvFgz9HtW7WMNAHQdxxbNmqjAlxB0BJ2OpFddSG08kOpkIMeHe/Kz4yPZac6l2ajJaB7Jq/Mr+f7tuby9GpBtBRALgJXescZ1lElpaLfwOvTcRjcE+OCjzIc3Mro+kc3aVL483pG/frQtB/MrliG2ZcixJUfNmioghqBmoutvBTGwP3c5YKWjsgowccCKfrSRDLLJpizDJ5UALhp0xPRsfpBI7YRAVwhC+s8hoKLdphPt7dgvt8/Ee8KmcJ7oTvl6JQwr79ycXUd6joPso4SdvGv7/RSVBOrRk24GF46fSpIkX+GY0NIzU5uAtXn+f/b+wnEqA6w0xtCAI2TYMS42v8EBq7DCR0Er19xL7n9twMr8KjMTSasLpX5rZxsCVlFTpNGT7cOn8vhnX8re0ROpNjssW0mMcZpaSEOToWimDybVGUBLU7TxBbNKxigJHEhlpt2b4IjHgZ5lq7xzky5WzfCtAqzCzejOt/+O2RMwLgIqafgaf51PWIi24p5YEllryjiqy6jWkhF+rrZlUQPA15IKutjMQbcds4SOdhFsm8FYOlFDDre3ZLvb4GHiLA12CkRwaM1FEJjV2x25uOnL18+fy/OTE7mejFkCuLO9LTvdDTl9845BLhyXbqsuh7vb8uT+gexsbjCLBKP55uxSfvv1t/IS7JZmUza2t6if8xcPHsruRo9ziIDo+bs38uL0rdxA5BTlgGw/H8nD3Xvy6PA+A6rvnn0vb05PZBaJPPjkqdZu39yQFYLBhEODsULAjXnBwsachUizIrNwtNSx4iZltxkV0oNeFthVYH7hH4Clq8tLlu3t7e/xQH13fi5nN1fsrAbdHzCrlHIMN1VpyrwHij8rEswNagw9zAfYRqrJo6CN661wHdjrkJ11JpbTUHHwIGu10alJvQbdKnQP1G5wyNgRpJgt5OrmmqAVNLWGFoAChEFwACdzjE5GYOVhHAxgidfgYs7uZ6RV4x/8dLpXVoqCoJqACVg62sHRaZkcT2TVGbfq/aAMEYAVXtdqtlhuCWaYU37xtwG0qeZzlgMCsIJQ9etnL+T69JxC7A+PjmSj1zPmmXYGwrhfjQYEOyHUD5YV5hdjcv/egez0Nqm3BX0LmD7sOQT9GBOAXBBSxzhBXJ0AFdhPuH0r5yT4o1BKDH7q3ABQ1o50KKnCnry4uKRNgiOL9yDox1IAiIUSAKw5zDMNMHXEkooN2qs4KDPg2MsF4h42SeBGuxGI3vpBo2CVWiawpxgbAABi8KDZEJ0rZAlrMZuP4C66y4yt6x4cQXSrMuNPPI3CqcZuQAaSgqPlGZY8wIpro9ZQjSbog5Hia+Bu3PVQgfQQsEocWDCspszuwvkCsMpgBSALzo05srpViaZz2e1tyqcPH8nxwQG7EiJ4RnlmrdOT69lM/uvXX8t/+cPv5BJ6D02qqhCsA9iJUoaNVpPAFebzBoCVCe23mh0rGwZgFhG4Ajtoq9uVI5Qvo/sZwSqRNhh3AHhNIBqsJOwLhYqSdaBglQJW6FZ43R/Iu9MTtqAe3Ay4/o8fPpIHB/dY8o39GQttB5pieAaWck9G8vL0RJ4hWdAfyP7Onnx6/EQO93bt7NOujrC1LFU0dirXLth02BP1KvfXb/7wO/n+9UveX7seyauvfiNNlEhRk2YqEYS0GbNDY6YulUZbonZP2jt7ZFbVNnoyQKl0uyVP9jbkZ+2ZtMeXcnn2TrrNuvRadRkNbhSEc04A13LI7tbxwppy7Txfgw5YObPQ7Wro8IYlgbAFbu9CXyFcr85IdH8ifl1UYadbJD2gq/x2UJOvBz359UVN/r/LurxadKWysSsTQTmzgcsAg+YjaS2uZXN6IQeTM3nUqsg+u0/B7izkXX8gz67HcrZoyax7JDfVDbmutGVQqcmE3bZ03VMzBvkOE40OfQ0Hq3jmu15esE85dmAeWHkAR5td7HD+TaQxHUtrMpZ/93d/KzutNtf4d69fy3/8zW/l1XVfqhtbMkcADjFJs02q66zdwFw4GqLIwIDBPlxMxgSLAeZuNNFrryJnowl9C6w1iFcDXGN5PWwlgRDvixrCCNZCjWBusYZV6Bvmxi6xBoc2ouDTeFk2/E+C/BbEUj/JtcB4kCiBiU15QoF3lPwuBKHw8PqCovoo1UcSazSryHgGZgh0mND5rlgDpije6sxu5N//zVPZalak1tuSZ6cX8uvffSvvbsZSaW8yiJ1STN/2C4F8gFZ+fgMYIv/TQ6wwNMl8dFBHZn+BWPpusyKdRo3AEhgy18MJAQGwegDMQeMwSbCBTKJnMEtK0K0Oov8uymznq4OqxDubYD/pWch5IWhlgu5g4pjOFde+aY2pAQIzFOy4uSz6fXm4sSE/OzqSe50OAauT83fyT89eyEtpyDBgWKXkvXBRY+ry+hmGFRlLkAUZXMlmNJYvH+3LXx8fSpfsqanMGh35f//wnTy7HMnZGC0qFLBiRUNVZDybyIJlnOHazowz/qbGQ6eRnT41iNuuTOV/Pd6RrdpCau2e3Mwr8u3bM/n2zalcA8hu9aQ/w170NZAAvARnPPgKoOCQXUT/dKqSExx6GlloaFlDFzKU2gTOmzKR6qQvvcpEPj3akc/u78kmCO39S6nMx7r/TfuXcwhtxlpHzhc9eXF2Q5kRMILGaOLCdh4qFQO9qHhubX/qPoVfgrWgGmE4L5oAdOAPyIzMrt3Nruxtb3G8oXN7fnUjJxfXcjkYy2gmMkLSNi4t9OUeTrLpWRkgoKX2KmVA0JEaYwqMhrb3tiAV1hO7KPr8G/ihzVw1dsX5Bsb2dNiXDTTNgnzN8EaePDySnz95IC1oWtUjGcwq8ursSr57cyqnN9Awq8mi1pARmM0ssYVfpaWRfo7BD2nUKjIf3Eg07EttciO92lQ+OejK54ddOWrOpDs6k83KWBoV1VckPIck4EIZVmCZevzrYxA+fwhI+DmbBpSStZ8dNz+z/bxeBViFIMr7zgP4juF9+T2EcXj48xLDyjrPx6snw7RzwCrEB/xnmhdO9morXwhYWbCVvXZ4NQI7K0TXGfNZHODvyc5BCEC5j5VcP1bASjEM8/yo8JnDsQoTaImvksQT+J2THULACr+HbXDtP/eh/R51n7rwenLHPwxgFR+X6vy4DgJ+Rlaq1myrc1TryOa9x/L481/IwaPPpN7ukRGxDmClJRwKWLFL4OhKZqNrqUyH7CCoXT9cKFkp9dToIJMHlNi06PqqhRs6zD4xZDiYptEqYM3ZEwxAA3oyJm84nuKYkKFUZVxryrzZk1m9K7NqS2ZRU+bVBktCRrOZ9JHNQWANRsRwIu2oLoc729Kpa6dE3Asy480Gut5p5wo8K1hDYFl99+qV/P677+QaGizdjlTQdQqgDiLu6Ywd4MB0QHb8cHdLPn10nwadKPNC5LvX79jO/OymL9u7++y0VZ0v5PjeAUu+UPry8u0b6lahLBAZ/Xqjzhr/e1s78uTgPjsFnrx7J9+/eE5mTHd7U6rtJjtbgRESMqfIoWLbdxWQBlgVs9tQDmXMIIr2WhDvQT24UE2UxtXqcrR/IOPBUEb9AcEkMHt6Gz05v7iQF2/eyEkfpWMLAoOkKMMAsoQmEQvWTPFyNyscpBA0RikTmSv2RSNiwQWAMq4Nc+pcNBsMJQhBdzt1qaKjJcEmsDwAbk1lNBwTIGGpH+aA9eYqpA1ngcEBslnocmOAnaLWCr6ynDBCmQ9KAyvUkULmHSLUKPvkk6p3T8CN3QspRqsPQQNlZW8wKmC79W/6BDABJG10eyyzhBaWM3PgHKFsFR3XABSgZLWDlsk3A87FAzQD2N9jYAFwi5n4qCHn19cMps/6V3I1HvI5Eajic8Cq2ux0KbY9GY74WWATAcBECeF5/0puRgMGTGBrAuxBeSDAKqwdgp/sEKci/XAYMU4e1MAZwN9YuoRysRE6NSpoqmWYyqADKxPz4IwP7guUx1AXT8cswda9uxIYnN5e3IEqdd7V31StBx/rGNg2EV5ORXhxK3NTNrFOFKY1bFYAe0SxUmMxKfilv3N9KT67ievHJUluwzM6fA7UZg9R2rNY68b0XByEMJ0trM8xSwLT7ArdHnDmIGA+kha7YqK5ANyPOcETMEmRjACAwn28syuPj+7Lfm+DwudgPAGch42stDvy2+ffy3/66jdyOh7KGMxZ6p/UWZbaRkMK2AvROQN1no0CpmA+Qq8MQDGYJOhgWCfg2oTGWq/LDogoA4Tg+s4GGhW0pAFbC705JAdwLwFgxY6IBlbBhsC2QTPv1evXcnFxIVu9TXn65KkcHRxS2FYmQ21XYgKaKsuhHWVxaoEBemr746qPTqJoYlGXw/0DeXR4KJ0mWKSQjYVmFDqXVgnoQmOOowwbBbC61aRu4T/+7rfy/asXBNK2Nzfk4vVrmdxcyxzNBtD4AU0SUFJdbUhUa0pra1faaN6xsSXSaLIEAsA5Omg93u7IX3YXsjHry/nJa2bI8UwoN8ZcOkOK9pT7LnA83Eay6YlqgLkjTiDY9is7enqXQHPcNNjQgIB7OpPUyjpX4X+Hzi3ua4ySbATro5mcDCJ5Od+SP/Rb8uvzSJ6PUKLfkmkE6MJE0DFXi7HU5n0B4HBUGcsXB7vyaHNDWjhKF1OWpv7+3bm8GS7kZFilltW01pYZbBHbuY+lutCylyhCtzE9OzgGDk7Y+MQdTA04wPMSrIK9hvYObJDpNylgpf4AylDak4n8b7/8FRsBwjd4dX4mv/72OzlDmUcTDUIm0m60Gbw44OXNyBSwUjYHcwAorY0qcrizS1237V6PfgXYWmBun56d037iXGbzB8wrBYkxTxl2lZfOAlBK6XeFViY5h5Z/m/zGRa9ZUhuPnQkBA2TudmUw0s7AlIVA51DqKapPAaCcymNWfkddUlx+is6CQ6nOx+wutr+3RwH6i/5YTi77cjmYEuBByWbYdKfoXrN/68z68n/967+WjRrKbXvy7dtT+Yd/+r28G0yk0t6QEY4e6jMZYMF1boCVASBgKaXipdwW6f6KdGTVmg3l757cY+kXgOmL4Vien13Im8sbuQFQUmtSk0iRBy19gZ3BPwTLPFcM3AxB43g7Whc6Pac8URLMHZlJKGXXEjume0x/CExBpg8B8E5G0lnMZbfVkl00Qaks5OLmUt7d3Miw0WFwn4JDnSQXnpM5mvO4k9FoIvXKTLqVoTzabMmXD/Zlr9uinb2eivznb1/J6/5UbpCyAJMLDCvmMsHunPA/4lE1HDZkWjEpbqLrrmHl8Ui3MpNPNuqy2ahK1GjLDWQ3Lm/kfDCSadSQCNqz7JhlQCy73hkHzkqK9CQNuYs2jpYwgL+GscH5RqDNpQngIzBZVuM5W0dn9flYdlpV+eRoV+7v9KQ6BStnIhErOOBbwQfSxgTUkIoaMpjXuB/QyAmVFxOAkGgWQx0aDUoThpeVAxI8xF0hTkF8NidArELvE6ktJrLba8n+9gYBGcRwOD8ubwZydjXgOKmcDK6gyTd1hpZ3H3xbrN8wkE8SulNp1mGD08LXIYBQtJ+ZZ7KElXeYVztqXQ8tBoMPPri+kQ70aWuRzMdD2d/ZkntbXYG6MKoeAMCd9Udydj0goxlllThzKG2QZT5ZvIPPomQKStWnI2kvRrJZn8rxXkeOtqpSB/N32qfWJGIMsK0Ry2HOK1YGidAmbuJgD5sFPfISQjrcvqeTeCc7Xu4D4JpheR3PbquiCAElf7/Pwaq42l9HP8B8ep6hOSLuDtqE8+oJYT87uY8CP8J/DkkmaaBO/Xav1lq1Tvw6eT6IvietH+bXCe/FAStnpvk9EbAyDajsOIWfm/dcvl008ZB0Wcw+R/aZfZwcqFJcJImpwnnzeV0FWKETPCWlyNxN1hBxfUsEZY+zNQEri5hST2mglTkpCPgaLQBWNZlFLdm8dyyPP/+lHB7/TJqdLWrOrANYsevLHMHNUOajG5kNr/hvMe6zVA5lHviXLGYIVytTAcYMOj5ZhNMnGN+dTRFOlF8LC2iClrBxS1Szm0HGhSVigXPt16bo+nQmw+mcDjEclHpvW6S5KUNBlzOI7UZyAdE9dAOEaHa9IZvtDoO4TrUhR3s70kUdAjsFYdKt7T2MueklVWsNueoP5Ddf/0H+8N33EnXasn14wMCjf30j9blIr9mRp8ePGfi8ffFMHh7uy88/fSKD/jUBgOF8Lr///rn8+je/o3D7/YeP2PYcQeVWR8sB0Z0KgBXuM2rWmdknIFaJ5JOHx/Lo3hEBh2++/UbenLyT1kZP9o4O5PmrFzIcKxAB9hPGivpOEEptNKjDQ4ZVUMcLpxg6WAgaUR6Fk4tldwAtEGBC16iODl91+eTxE7k8PZPxcERG2e7uLsEOsB3enJ/J6eCGOgrs0G1BI3wzAkToBoZSN9LWFbDCvSRC6npYerkJgkTW7CKrYowssJK8fIusKgSVYGJRNFuk00ahkWZ4yLqbTGQAQfXBkMwqrj8AWfgoMJ7IFtIyNbzNhbi9dEzFlZWxRRH82URF3JtNOg4zCGuiwx8cEQcOHLCKwyUz/Ja94hpASeL1NdcVsvXbW9vS66DDogrBc13TgGtHsglKrhC0zGby5MEjeXz0QNooD0DJFYVk0SFxKjfjibw6PZFXp+8IdKL8CXNLEAbBw1zZcuiMhmdgeeRgQDFKgKQR2yqrVhrmBcLzANpaEGA39kFYZsRhNBYQjD1L/VDyZSWVnHOW/Cl4pSCpdUaizVD9KDIAUbKKgCXOytgRZI4K5gmC9Jo7DgErZzVAdB1RjzIRYnA76NgEx5nOPksBk6CeDh+7/Y1MjwGlFtqZSzuPqFklu8oArORw1GyzA6naoj3t7YWHDQ+34O8h+A6nERo3YOlx7tlQAICosqqgpefVASFgjxsglDgdSqdZk26nzS6YcNNm47FMsUZRgiUV2pjH9+/LI4A8sLn9PnWl2q0uGQEbe3vy7ds38p9++8/ybnAjQ5QTz6Zc/7ubG9JpNKirpmU9APAhQo69pmKmBJsNjAQLC+sZ7It2oyGXZ2fsfImuhAe7O2QJYh13jLkJ8IqzS80qZfJhxcBhx9h89YffU8j/9OyUY/7p00/lyy/+ip3kri8vpFlTAXov49ZAWjuHgkfx+uRETi+v5JprXbWl0Cig1+rIg8MD2d3qaekS1i/WEJJE1ggCtgPMUY5Ft81uf//8+6/k2xfP2P0PTQ+aOB/OzmTcvyYogbaJLCusNdgZS+otAlZTsEuwd1tNLa1fzGS7OpNf3evI5mIk716/lOlI9XhAQ2hT7B1diBRP0u/pgNnPRQrOe9MBY7GGTmYo2uoMVY43mQvL6c2QXs9yE1u7Dqz7+Q2QELYDbEoErhejilzWduXVpCO/u6zIi/5C3pzfyAyggZWI66dBKBsaUUPpTIbyy+NHbD5SA9AmMznp38gfT87kXX8iUWtbKo2e1Jtd0zuD7wHbyGIouekDlfBy2WSP0yexjqZMRFhnXAfbWdJSQwdKpFuUxUhcAasG2nCzqbRQSgsW5mRCjT7si1eDG5FOV+qdDbm8upHKLAHJPNjyjoD43u9fU4sMpS3YR0f7e3J8eMSfAaYOo6p8/f0zef7iJdeaJwiQAEJiBeMa2z4H3y26ZGDH/ZITaa4InrIOtbXtUT/AgQoXp5eKfPHll9QlfPPuRG4G6LaJzoeqcYcEB3wqdkqtIAlmjR9w9o+uZTa4lsdH+3J8/0AeHx+z4/Kbsyv544s38vLdhVwOpzKBrMWSjlRRmJv8DXo2f/8vfyFtlL+1O/LtmxP5L1/9US6nC4nam3I9GEvU6sWAlXbSA2jhZXMoAYVwdogEcxZzbmD5dwDM/s+//UL2WjVZNFry9nogv3vxSr55eyoX6J4LzSYkUgFozozxiu7LWFMOWEFDpwAkyzZVSPnRuI5phzkH2nqGacKlspDRdCStRk0iaAGORgK+FnyXaWUuNXTw826aIcsoBKyMWRVDphng6vrmhtp70fhK2vOhPN3dlKOdLfpfry+u5GV/IqdjNL9oS63ZAfGLqxXJXHRnxXkRf6XAVx1vB4jATIOdgw1S+ywsw9tpVtiRdsJKiinLjyGVQpbSfEHmN69j2l44H1k2absqrf+W/J5nPbWy4FdoAwxvHKSsDE3aMxiGdMBCBcJ3Ok15fLQn2+2GTPpXLHlVFpIm2ACXAbTCd9r0qCpXNwPGGGPom4IxbxUReAfsTszuCtiPGjBDHw4i7hAeh2QFOpeOqEe82W7wbFvMJmQ34iL9wZgdFMdQ/UDJqkTSqSNhk1XBC1g/NuZ+TMRJETYWGQskTsEH8zMDPku6PKt4L2PrajFCAly6D4DxQfObra0tuby4INuq12lZIxg865iSAJgnAOZDMFMxtpWIYwm/tNVqxwx52n4r/9IGYogLKlKZTWWzWpHmfCjz4bn06jPZhAzb6Eq2mlrBgcQVYxrGMgAGtXt6BSXkgb3IntFZACgEQvQcVQZtCDqF8XMRYIU4XKVW0oycbMKpaAYUk04Al/cBrPwsZTl9Dljlnxv6vlk/2RmEq+4xBHz85/B+tW9Yvu/tfvdqwEqbXITjHf6M97t+mNvd8Dt/NjJP1sfP++/Qdvsz4POLAKs4aenlyKkSwSn9lxQoxnhFdW7Jjs3oW5UCVmWCmGRkpxJoKgLomUJmBNERBAu70ZWNvUdy9PjncnT8hWzuHhCwKiGFr1yvXOjIDoChspjIbHAlV6ev5PrsjczHfaLzZHwbbdwHOcwAqXKfsRxs4YQbJhVkZe6EOQLSm4sXnb8tu5hofup66IIpsKi3ZA6GVa0lk0pDJhGE+AZoUE3UHgcPsvq9Zks2Gi1p1apsSU74wlHmJDqIA+Xvnr8gm2iK4KrVlCmy7mZsRlc3stXZkE6zzaz4drcjh3vbstkG3X1KoOQfv/qd/PPX38oAbIfuhrS7Pe1iV6/LkMAK5lCZLZU6KNJJ2dKjgyM52rsnjUpVXr18KW/fvZMF23Gp0Da7+oE9ZQ45nEgHP3DaA8RSmQNlOfEwsc4cOCTm0zkPPDCZyJSpVsnk6kG8HCV2gs5V2nkPQuaYW4KFaC0/n8mLyzO56PfpbENoGxvwBtRmdoNTtlXiBiTtePUAX0i9jQxoIrRPHMmNgGms4J5ZGmklg7gPAh8sP1LAh23ujSXE8TAjDNDOA62YXm2C1niWsAsWyiMxXhTXNmFTaktZLTA7IwHARackZtiQedEqOtxf3GIW5Yh4Lfeu1R8jyIfwI8YYnQAhtN/sSLfRIkjIkk0CKBNhZ0GU6gpKq3qys7ElOxubLM3c6HQpno4S0HdnJ/JP3/5BJpCqAu6IbCXKwhDA4p9UzDm2Ns4YWxDF8I+3BZaOsoXifUq6voJKsWaTbUAGwcbe0HUHUJLkdWuprDXxIasoLPHLhNvGPlBLp7qevg5i5j8ZPM6aUeYM1rprRYEdhdJDyy4EhCq3GaQce0AXONva0Qslg6ovo18erCTdpHye1caZ1IKfj1YukRtv2BXdAVhlhHWtJ0FScvgq5wEll2yGbtRl2labO+rijIcsVWWnQDrVaIUN7RIFTrC+jh88kKcPH9LuzaBPBuAUJX1MKLSphfL26lL++OqFvDw7E1Q5wUHD2cDuRhSVBaNRtUAASlKvzvZn8mxw8t01R/mNB4dadAMAa6PbIbuwi9KUWl02el1m2n3PA7SCFt/55SU7kl4DsIZWU71O/b7drR2yrMjOQklCFVlr08ch4KGZSy2hjOTNySmdTGi82UlFR70Gp1MWcnSwY3o2dgxn4lKOO+z9Yq6l5cMBv3Nv49yBmeNyAdCvumJk3xFMiDSAQgcz2CyzX8rIFGnLRPajqYzO3sjl2YmMhzcscwbjlHNL7T5teKIaHO4VJDkq2KwlJyrjPDqQmwQbypbEXnaw0c92vMZBZQXxda/5+ZKlyPe6XS11gSbKvCo3lY5cSVduakgctQhmcBV4OQlZUWCnquYKVncDTQHgfJMFPGMCpB8B1qpKrd6RCsrHwAJhAoBwJoMlluagLAadlF181MbIfRY6nFbGE7OJvMQlEhmgOzIhL2XhwIbiXMTabaKsdjiiOD9MCJJUo1okE7QC5+sjaQCM0wNbGWuevffOvNb23LtoArxF2Sz+4eDoz8CqUIDVzwDaOzs3Yd+cXUeA0fwO1zNCkijrtGOOvIQ+5cy6lYu7aIqgh6prOGEO8eGeBLkAACAASURBVKBgXoI1B21EdExGm/iT83PuRd33wjJmdL+soAvyPJIJsFrTAyEogGYGs5H86ovPZbPblE10yG225Xo0kxdvz+W7Vyfy+uJGhtUGy9rKvvICovp8Kg97LdnqdCjw/fbyWk5uhvT7pux2Cl/HGFZeNmraOGxMYSWgroPigWcY/3hWPklkqPHH77uzgfz9v/iZbNchMN6Qt1d9+f2rt/Ls9FyukANGQyGwrLC6UI6PBh9IkrEUivwZlrfqmvbzR3/y8J0adXSQg2ZEdu5QUoMaQroEAe6g7J+aWlbHNoHoOljEbHYBiWyVvAJrlFJkBt7gGtTx8/2DvWUMDu9oyT1mupF+j6NRX+ro2lZbELBpgZVt/ugEydNWW0ZItqMn6yKSCIAVz3kFhjvwKZms066+Pge+V9FMhMCABdYEHS3xRM0mgN+afox9zTDBxaSiNZ1hUsVAMEZYYNJbUwsNagH9qs4YEwD0S1Rk29lVpimgSSxm7XEdSEaodmMN7Hb7b+NHJhQuAiSqR0aQGYDi8Ebnj8LzJoQeJD4BkoXPT96cMbP5PupXKcOC5yHuFdwi/AzgvZowJ3kmVcA60rMJ89DmGtBySz364h+sDjIVnAbQjPpNNQI2d41AE0ZPyKrTW9AzT1d3AKDZeuVZSyCSvE+C+/p6a/iE2IvalOrn6RW5c+O4juA7JAvACEcDpflYovlIqhXws7TpGO00romEotl9JtCtG2el6gmzhLHsQA6TQqYP5b/zcyqMpYs60zmrqsg+ZuPiPJsf+gihLeWZWnDxLAAXvpQrI5OIzfoiWTAp/VEedxTdgVnGXEDMtHULEjbh+KfunX60vz8B7cLX49mdcJMHavk5EAJo/hmOgWRBtmTe9Zm1v4rGiHngnOtv+XVT84HzyxtsuaaXZbf9dTg/+LOXB/6Hf7NfONqFgJVlT+N9ZD8oadjKi2ihIbAYEZBpbx7JwaO/kPuP/0p29h+wSw/ZI3f4oi2fTak5EsEBHDpg9VYW0wGd5ynafhug4ItRB10ddYXWljO/fjtgDxV9gWGVhwj7xGYZWuHE8chnCQnGB0KeTZnXWjKHlpWgg0okFQACFnTgEEfwhaxOK4IGEgIHvf940VlK2xkUMPInZ+fMgEBoPWo2KeSLEkOAXHAQADw0qnU6Id1mQ3Y2utKpRzJDJmsxl2+ePZfv37yTWVST7uYWgR0vg0PrVZTXUMAO3YQAWHGBqXDy04fHstHukFIOQWsEcaAEgEkDNtD11TXvgxvNNRCCcwfdrpSsZwGPa/CYoQFYhcCWG4PU64hgGgJdBIVH+/f4HWLmAK3iAx5O8WIh35++lXcXF2RBwLFGMAshWmS3kH1FYJfKWxkriWsJOhdtvb+wlC48opRxpXojYFc5y8pF1QX0XxNkB9rMYi6jSWIcWx2kSlQwFg4JNSSQ5TRABo63rj/thMdAlwLjqvHF+wyyEB7AqVChdgtExtZLCLWUVO+Bc2psI4I7GGsAUego1mxRoLlTa9LpBN2YpRVgdKCsCI4fBarBTukRrMK8gJ2CQH/Q78u7yzM56V/IBD4NM8VEgJUBZaUHADopwG3P4YAVSk7xZBDBhgcUMjISBlWiNxXv/SCAxXhiDQIKADDkwS5KWZIvN05LVoL7ro3sn6H2blcUH9cMJAKvELBiO3SW6KnoO9Z+PEfxug8NYujs6F25bVX7pxoiugDD7Lr+7Ble/zkE1+nMepuwFUauCLDCR6LUIBQ7TQ4tc6w4qfovOfyTe6WuGthWLGPFPkFAABBaAavZeCL3dvdkf2eHtm86HMgcrFawZvH5tSb1V1A6/fbiXK6gg2fsEwBWCD4ACjeQaTYAmvNiTCYyM+IZiK2zjbNmqalTQwezIk0AYHU0k1BWGebcASuCnca+A2iFToTbO8roxL3i8G3Vm2QOYtxhX2coXsTBTe087aBFEf2aNt1QYVQVTXemCsBKBJDCkncXKLa1kTnNKbppzo1mfvVEV+AQzDKVjweEwW5fph2g2myR3ECU25pQsNMkbRninIXUFzO25p7eXMmgf8VsODuRsgulg0RqP7lug7HmuuQvzUbFLMX0A3gJXAgiuw1j9o5l+cn5FwJWfi5nnSz/PeaTCScDv2aLSMZRS8aVloyiDkWW+flcrkjrI/jTbmkVC9JZBgcWKBgoVsqLYHocgcHDmN4ARrVrnGto/1jA2Gy21A5kssQar2tCgiMVBMPuaJPZQhGVhURE8C2QtMAcf5LBiA0CYEABZk1qWlTkLQUB7ihb04XJzf6bNQF7EtdnQoDlrwoPaaKuIuMFOus6K1DPAO+SiXkHa0kz8L63TCfRWFBY89laHrJQjK3s7LrQPPlYkTcPEBvBcgzsa1KLQGglkq3tHQJVlzc3MoKPYIkvBJLASqCjOl0AsPInU4ZgBLs6G7E0qd2oSafd4rP0Jws5vRqQeXc2mMgcDXMKGFYAbP3sia2LDQYYjdXJSHqdDjubXkKXcYImCwCKoA3IYgkb8VDLys8iBW3S4kx5vmzSglz3oe7Hznwkf/doTzZxhNUacjGcyIvzS3l3PZABgGrYoLqKirvNwZqCjirWOgL+SgT7kmZpxOE6tEQbjVhDiX6FCy9TCwvzlgBW+A2gbujwEXwi0K4JEW90wdWCpEOEsw3nvxbrOksT73MWExgcYDOpb6OSB0xuGTMT9z+H1i20k2oAYSsExWCbCZrCD+u0OL8oa0VH3ioRbING5nMyDbEvaFct6NLxVX+iAe0zniHKdI4lCfzMAeC3xDHUxIm6OGp/tBOol9Ql0g1IgrqtJahgq4X+IfXe4R9q58W4U2CcwAeza0rboEAR/gWgWOCGKDBgYvomLg6gcooum3x2MzJE7owRRhAxAVzwCgDZDmhzFYNhQWqkgY30by2xxsjI4DuC/SrVoewuA+UjPaOTmD/009K6dO5nJV6U2fICyKMI8GCiwJraKChnfk0IWFlFhO/KmGsfG0RNTDkNjTEQkqgow4SWKhPGxkFlIER+pbGroCGK8r651KE/ibmEPA7KaO3URQWGAn3wr5Urhxmpwd9lzKbiZp4MCv3ocsAqsOnuRWUYz2WAlQPq2XHOxtR5gL+6D0FjjxwftvDz4/1kHmAByyrfPQ797fxX+LhmbX/iaQYdJlfc/ypACWuGhIQgvsuCf9lzMzyL8No8Rlo49llAL3t9HTL375a/F4m+exIlGRvTEw98IeInsfbcXNZjWNF2m1VDVMkvuoESWUYIzh20FuBwz6CL0dqVvfufy/HTX8n+/ccyg6DzHQEr8wQUkZcJSwH752+lf/FOZDqUelVpu/HxbkBVvPjnENcM5b6WFy7L0wq+cCBlEeFwUp2Sl7/hHKjxunAI7TWZRYAMIUw56sIZzFAwW2u2Y1owDyHXwzGH0w44PbxUi8d1kOrttkSNpgynUxlMx3rIUCMGZWkVlvjBuYUIZ72iQSNKQE4uLthytQrWUrerJXDGekKpHkq76Fp59zTTCsK9Aqxi9ziUDwxVn4it4IH4s/7bwE0v2zANGBeehsMT74mAAedaGyw78Q4glqlBRg0gFUrJwO5BgIiDHWVyrn3FR48qctq/kdOrS7m6Qrkb5gOgi5ZY1NFtDNRhzr/qLNgK0aWHTBQyaOacOBOA3+kcQfRSASWCKNYNjtkvd9jAEINuFQJ0E6pU4VtlBjZRXsmARXVq0LGJGUNjUNGdo39ktFwrTfIsHebHKGrpDLqh1hNovcFZ8TJGO9UZFMqCpXbUaTBnEyACPo7jWa3LbDSWGZ4B94g5JQiEbnoaTGIeICbPIJ0dC5XpAkYZykgrnTrZVTS6dnCSkUaxStCdzWGzv4eAFRlGdJCS7nYezDHANV2f1PY17SYeAtQu0eDRs/w+h26EFXBOZ+niYxoZDDpMnqFLl/7565KyKHXslA3mzjOcDHe40rk0jkeiaqN3ER4QAQMoXpepNaqOMsFOdofxbiReDghmic7nXb+ckaR7ILmKdyx1hlgyRHrIu/Yf1hOdctPL4XcECqTszyh+i2AR6whaGyhppW6h7UpQ5xsoO6jV2OkTAv4AmgmaWJdMArJeTolP4h7ROQWQreFFOvDzRA06aXIvgJkIwCIOJDQwB0BPZiQcxgq6HWpZEYEssDYp5q8sUAR93AUAoUD/n02k2oSukXUUhG0nww/JiBrLfVG6SPAZAbiKzinAwW6oWLtoxmElGwFw7jPh+gE8D4JuNOoEYb0pYMAsv80DAXMDlJLcs3ZaoruMcbCSEzDNMC9wsAFigTyrIKkJ+8baNaEzY849EzEKOCVOSzrgDu1n6FzFjjVjujRgFdphd1jzHGLY4MkYpXm6hwkORA1ZRE1qSLIMEM/MM1UZaO5LMBiEZpXpL9QZQGlAht+hZImzNZ0pS9QSCAgcGKLaPfN8w/qAZpexFUPA3R0+LzvRvWP/qB9kAb0BVgBvyIJgwhDlRhbkGmBFoJ9lJGrVvBSLAZf53zwarMwDwI82zzMbwunR4FeZIsoswXtcQzA5L71rqidP3EAkuiNgAvvcuB8VMuJcUiG0T/78ePJqu01mlDvfKO9kmYQ1/EGiBXYBDGoEbjX4AGiowRJ//IOOKcYM7Esrb8GZOUUTnxGZVg7CYg8C2BpM5gSuhrOK1DpdC6vzLWjM/LWgIlznWEuD6ytpoS6pFtEvY7MIgCBgWfFcU98jbspA4F+DVgVcE/81DczqLPiecYA0ZOlBt2i/UZEWHp0CzwsKrg+mcyZQoc/FPWA3TX/Sy9F49uCMd9utL0qSF/b5JtLOufVEjdkiLRWzMmqzz9hHPPuNlYtSZlzJ9TVpP7GHSPRZyGwEVqeyKjWJgETrTCYjdEFW352NHUzbBnsM+41ANBk2AP20JSRtL5Fd61YK0fc21gpsnlCKAwwzAHae52GDArP13CMMApNz1lmeOIsAoPHz6a864JcEvbo7En8H+wz3ybIra1ziSQv4zmQYm44u15mB2gooY88hd6MMJ02qOYPYjhLIHkDOQU2CxgsBOyrxPYIXEFzSOyVgRWtnaxS5EzK/Ae4ZQ5naZFz8seSG+nAGTM2QMLVkDMEHLY92wMUZYrEvZdIc+vhzMrLt9E7OEN6OAWwZACVvl6ZPnNt7Qnguj++wL9IJQ2XMIZZQ39ZAzHgOOOraeiMG69gXU9lv8wkBKyTauKec6UuN3URPEU0JAFRVyVRTFja1eAkUIjFmPoPFL7gbgM0ErHBRlGFa8iEElB208HI0HdJ0Nzq127YWgoRTeNaWAVZ58bF/ln9f5R/Q/yIzbfVXFjAJX+mxAmdmRcKsCLDM+rx5dxH6LLoNAl/HtHGTKo7851gFWGE+cJ6FZ0r2CnnPFd6DYvh6T9lzOASrVo1wqgIkSIb43Pn5txL/8GYUvAE/P3Rv03aTYe7NEtYGrFxQ04qs9WjRPAnozATOoWWAWnuhVtOisSVb+5/I08/+Ru4//lymawJWdE5x8OCon/RldH0qo5szMq4AWDHgZ5YmKdOJJ4btyVVPxycsO3lFC56Om1EuQ1Qyb4GFCyL8/HhRmOgnMoCgbqIWHAwgdhI0FhhNMA9aWC/L2teaClZ462YDNzxuhUPMUi4sJgQ9EJPG2gDwUavJaAgKKYI7+GgTXh9MBjhqQPq7vR5FdmFYI2TLajUTulVtEDBrAOrQ3XenAKK9JogIcIWaRqZLRXFhC4bY/QI0a3MoiJYbC4DMpszmthhf58r+PxYG96yXOSjO0AGzy5k+HGtjq+H9ZBHUq3w+bDx2WESZjGVrcX8og0k+z3dVaHTSHSbjYMmMuwOe/tkMGt3wY4xYA6wCsAQo2G7bnw8spyQ4JDUeRspE1bXjDhxu80kCZpQ6VNph0dtK66FpLqUZAfpCHnyYTlK4fgHIhUwFBlUWBJFtQbxIASsAlh6M0djghpGNxbxijViXPWrHzeYyGA+ljpp+m/OQ+cCyANw/1qTvTw+iLVjkZ9APdrBWB4LXSTleur/VabZAjWVPRuU3xzAJ6I13SQaPliwlxUyJ6db9qAL2en1j63jA6KU7qQ5pcYKW74GzneTL3bFJsoTuFDhQFUNnZtxZcpE6sm2wSLHUzmbUsbL2zm6v6GfQyS1SkEkfsEuHljHILAaOWV5q0wImha1FXVfqOLNGHawjCKcTnAJwp/R8dSC0iyMAH+pDoOTIGgZ4Jz/YnP54wk5U0BKjiD/cNOohafaeJQluM32kLDjVkmLr8qqTbHtdAWNm9o0x5QCbpbMYeGDPglUaly8BIKjVCSi7vafuGwMgdUvIHLB5QRDZ7nVkKtqhFELVyk5FYKiAgwJNsJnKmtTr+mGGkl5lWK1y2qAhwnI4MK1cA8O6CBIMs4ytbwwEXYH1oQaJGmUtwQNYZZQgK+2w0luyr1gPrQAQlwACaw89bEeyM5PtQZZEQnQ5+co6NmGXnbAcwcc3ZgaZwxXbECuxc4fbnfFUiQO7vEKDUs9U9j+DyDTK98B4piE2gC4FWHmCCeL+GrDVEWjBEzHbpKzbhVTRHMBtDxiCbPmuiT7MI9anB7Hq3C+fJyHQyFDOkwcou0RGHeuFlZwKVrHRI7UdhUAv34P9gMchmqisMNzfmICnzQCDTGsuYpshXg2cNGMvEWc0i2hlfphR11fUvaNWyTXEvMTV16/PA/ZKNijw58N74b/EttvmOAZmqNllpViVCm0FNF8AWpEtPZ/L2dl5zJLGWd5otlRmwFhfGvDofFK6wlg/0O5BE4LJsK+NIAjYKbCFznz4DtgcwFIKqc8YyZChuhQ80A6gkyvmTHU6yTAmawOd0VAOp+CU+g8a3Dp4xYCF7Ce1025fw+8qCeCJUfWpPBhgswaU3DFogH0h1Vm/Q5gZDX68UVCKwWuccyYIExA3mXUN3vWIUWaqxutaAqI2TX+ny1G7veEL4K6WOyvjprO9pX6RWQ2G75h3ghtzGQ+ulaEbd6fVMibIFFAbyXRRXZzZgWEFrNBlDc9akQX2CTs0J4xN8AWjJuYCdm8uNQT60BczwW/udTTyMG3EmD1GWQLV5QNoRvB+pvqmOMc0a5UAHAGMG4MeBu8rmAQgDUwaA2LxVkpGMJmXsLb8jHJ2JnZos4WSRG264iib2hNdU7xOmLLKVMelg1a36zp/mDcq6Hki2Rx72iMKksP3trXiHZSxnsk0BZyyIJORYA+7RcJG6X70z0UMoueJg2QJQK6AhTO8gzOE+9ngoxLAqoRgvuTyZH/hGkyewIkdTNsBLDMOytbixJz5RIjz8Oz6fMq+t4wUYzwyWQ0Y0pE07SqmvrC3ELNpYxjuc2NSAdSCoD3KeFXgXv0ZgIxgdqLElr8heSDpPPh+DKtgXgKWc2KLyqFA1cO8HWCSB76UgSrF8buBcD46OYmzMOGwvBgUnC76ygJWsd9iOx1xUBFg5cnP8H3+zArsJmWB4e/9nrJna/pe3QYl54eftavGNfv7LGBVtmGyc6h6mR7gGTUgHlLV2OOz+7mxXkngMmBFoIqAlTIqlBM/Z+XBrIquTpuyuf9Enn72t/Lwk5+vDVjhsMGBC8CqJmMVXR9fUdMK4HGvB9FfTScyFuBZoQOkhlUd6XAgw0ku3xCaxVkFWOWJnsWLj5+ti0XNlRo37VqDGB+ii624E5KyIXSTAAikEwgSM42ihgauFeBrAFkn1crQg4ldrHBg1etSr9es3IXkbupB4VADIELowTQA6LSihTMppUpZJW2eHVLQHtWofK4ZgvexPF47pPD5oHthzpMbkQa6M43BQNIMmOtUJQ5WsmAxND5v8VzBjWFbVjPHNo6MlbzkE44ROcjm6FtGjwLmOCtQwsiMsQnWw+E3PQ4sE3eYw+MwhZF7ZjpAl3PXTFBaz2m2A40ZODP26jO6AK8G7RSAdhDSiwMCphmP/QBw9bXlQAeuzfuxcsHQOLLkr2a10Cb+F3c8M9YPnDE41AoCYdptPulJwWGA8zTTNcWW4eow4ovBiJXUgFHC4IUOmF4v1tEJQlY6Uwachdm+0BDG840xtS49vod0kyfdaOgg2pc/g+9V7hfGpIkGlgZWiQvpbWvzjiWufhM4D22AOnPmELrBXbLkmmGEblwAv8bOX3Lg+OJ2F9ZwlVhYNplR84GCT9KGAB6khIGv65o55X7VQVN84IVQmZWnKKJj4J13RHT7qjaK9tjmvA7tPgA6BEKRsVdnmusYiW+wIUwcdk4WE4J85sG1gyjWHJwe7G/+83I3XoGgUpyhMaYcu2qa0DXBLBPLTa2rcBRRDhh26jHtDTiXtB8Eclg4Q1YUg8yg/MUZKD6WDlhp4OYBm2adY8CFbCx3JLUpRMz1hL20IJAqGQWd1rjPLKvPk9nsi7NYHDBKwieFEzmH1EBA2aAnSfQA5XoyIGo2V9BctVYQFDEdEjc2GIxGVvanBtAbPcRBSNBWOs8hDQGr8IyNpycnIHFwOQ5y3CF2sMdsmMKmuhY1iFcwB5pSCg5oMiFOEPFn+zs0bciwQtMYbX5BtpiXNhsbRUYjZRDQVilgBWAJDHSsGTIggi8vB8/6IM4YdfvOwAJzZAwbAFb4wjcFrKxsyBI2DMr9n0kB4Ayfypg9LbnjjCHhyC1GxM8jYnmuvWNsDIzFGCWjxvrRHWc2QXMV2oTEGMdefutsEHxP7JP5ZEGDGv+729bEJiYJCjDoGahXI/pKAKwAXuO90KFEAxMFzzRBxwYRAJ2MoTFboMELs3kKBGH+ZhCCnrBbqSYGdQ3os2mJHgJCAsloO7/KeLrpzgmEdB5B7KnrOBnTF88B+4f7x9pnwOMlYQz2FSBmfpPlqJrEjPeksXx0/WD/wn5aMGtOf2yHDJQng9RL4iuqfxkzJ6xbk54tXlBscxUACfEZq5Y7tu/OJtdfOfDn79eEF4ChqSXp1DIrw4o+C5o3ONjB7oQKhPN31DzyhIxeMwYIg7ISrlsD9Vw6wseggYQUxpMlpJpAJd8UYwIgjXW1yiwFK6UK9j2ZqbrHKNpPwAoMXGdYoSQVgBWaMqnWIucAAJP5++7bxIToxKAlY2/dVSn1QMBKwUrKiBirHCXvDmKHNtFtX1Q15r1rVrmf55p5Btz6tGV9SU67hiV2rvv8qk2DLq57IPpe3fjOxCNgZRskTJwilsBrqlP0FbTYhIkZLWHTL2diJ9fws5RhvrHx4kxTah+mQZD8LQr7X6xfFQLO2Wv4GuCSdMsXBwfqA9JmxM9jRpZ+o94/GFChKI3uHEsT8Lzx8eYsxPaHxZJgV0UQ8J+q7icqOgwMhI3CLqqh4jMFWLGgMmZYzQhOFwNW7s+7/Q/PVdrAArCqaPz4aGbvs35mNp4ObX84Dw6+rzLBRQwvXddp6531QcoAqzjZs+IG8hIWavuNWZoFjDPX8ZjZ36NDZrGAdejT8zfNfsv6PqvWv1cS+Bz69fPeH46V/qwdAuOzIs8XC8Y3nGM/n/x7WFUf7gjIbYTra82SQBhDYxVYtwEyZgywUvPF40gWtYUs6miLvSHd7WN5/On/JMeffCHSQpeVVcut5PcudAhxPoEA6kQqs77ItE/hOQBWaJeOAElp7Y4k6jLjkBOBTj4nu3HKKI0M0gsAq3CSlx1yBBAAnJSyi8DJgw9m3NCxzMoSVOjRacQVqSBoY3YSSLoxrBgTWLBhoA1LGij6DW0ppfY7eIVFUoXHQCdXQ1c4lQxUjMo9Gg7VgQHTgB1CVNwRbVKZ1ao1NHFj7CBm89GpzwQh0YkQoBLEw8lWMLo2aN9wpsAsCOvX3bb6WGnAkD8//qR6KOhr7FzVzDgz2ABPzTu0wIFGkjUNQkdD32elOsZoUAOgegj6FYezepAygx62F8jQPc0gaZe/HLDNDJWLq3tm3bUH9LA2OdlAc8ANtANSvO/4QPKAMBkvljF5WU6KpaErBeuMJSK2Xry9qD+x/93XuOtAkDYPDSzwQ4wdprohWjqE6ykwoGwQ1QIyR9XEApW+b4GiA7dh0G6Ooz9NDCPZVDAIRFtyC6B4j/a38HmywV98GNKhUHF5n2cFge2TzDnOfm7KKlkwEx4iMWWej26ZrJzDUd0PdUPidW+gin+Gt62Nx8CcQl3noYhgahnEt8jgxoKXJYeDZZuewbuLDdZSFd1A7lRq6aHvxvAM8/uwyJhbinge/TOAQsrciGniRiTyZ8BaBvNOhVxRRjuTOQB5Ek6VsRUXyKikj4Lpxj7lQcjXaEiE26T9CwAfZ3/6aHgQ4sy9GNBlYwQAVgpw4vfsakmmjc4NEg5OWVfnNfny9TmFHhebCBjdgKLZYBiYTpWxFGAn9Vm0M4+X8HrJe3jtcCZjRyS3JNA0oDjOiXNNk+xnjbOPHPQhSVX3HOxuHZ0Euce9lIF9iPQcqUZWUq3OjQLGFvY7W9LAL7/n7PmbdRhTDmZGg8JtVPj8nhxxdlYMVvvnkogUlBQycDcOWMyGUpBVs+h8OqlA/pkitmM9+9jqXUXPOQAWtCHIZQiCtYjg3NiftZnOryaZEmfTkxfxugt8C2UC2WkUJzlwvnnXNiSj8M9OK5wfM2sZTbDD5RfsswHGVBMNHSWc6nkSB1lk9iQ8Oc6P6/Hw9aZB5QwIg3Y8ueRgVSqJEIhQ48zIPqtuHy+HUvuS9aN4H1bCquwn6+BqXXUp+G/AJN/v/7PxZ1kYGWpjEw03W+ZgM8vGZtRb1DPRAmAT4GcJOS5sIMQq6+lniQcG/mx8PZg69OusBMLA+rhMI9Yv0v2jLCibQzuzOb/u15rvF/qZyhBOmE2p/cWOiRh/TQzSNlpHWmVD6fngXqUerjrWPiLpYDw+CuKD2PddAlglDC+WrREYEpnYunU2PFMSYPBb+Rhn0LX7nCXOhAbuX5Nhvk7wmY6d2NHE9eMgD31Km1P4W9yhTFQpI0Xzg7pnJwDEAAxQk1VLAglYmf0Day+8LpOA1FBTBpmW/un55vfiDCg8o/txLnMcDQAAIABJREFUsf2z8988JbK3aLOMeR8G+Hhvmdy/H8W5gADttn+S25XA1U1mXv1pzUrE44wnM6uoQaXbAPreZucpMWSfYWxBBroOWM0gEK5nCbV8nZ2d8rcRw3AQLemexHF1ikJkA0i1uctfy7/zhMXK/ZsBNFJnq8UdQchu9tMF9BVg5Lj4Rxsjkexbs8/JqejrKvkUMjBTN+eglZ4dUYTzVstM4XWz4znPE22U0IDumjmXTNBYCa8CitYdPUALsgyrsCQQtxGynOkn5GhQhvanDLDyJNwqwCQ7L9kYWrvcrfJ+SioE1gasAnBxxQIqYlg5zLlq7aXWWhaAj/eJn25me2MJBv3vOL4N1nG8noJGEUXjn7UdyX2pL8SduSIpk4d/hK/3ioskcNfp1Hu0xFTon63PsFoNWPFxIlBmhzKvzqXSbMu8uiHN3gN5cPxLefD059LZ3bozYBUHFwCsFmBYTSSaD0RmClghOQyEn5XB5qA6BZQbxTOdQcCfRVxvu+GyiPAyOJVMajK5CM5Q0mdLl/eqGXOKMxudmh1azDmn6wgHEhkpdkSC6LdnfDxa10AWhz/AI4A2AKw0bjVIy7J6mB9m90hv17IG1OvjGAeoBFo1nB7QwwFMsESN7C513imlgvu3zn3ejQmfDbAG2SeAemRC4QZQggMtAMvKjll37QszsOvmkBVt5lgnxzaLkyu9HAz3MDXwjNvagCqOkgUWoGqrT6Zt0vEjnte72yQaZnYIplJi+KREDDVxOtSjwztwLTrvViucZYlprK6HR8wsMtBHS5qsi5YZ5VjU1pliZjC03CfOdcVOggKhXlKQ3Ct3BVt725rxjnH+Wh+vgFrt5Y5WSacaAphjCERa9yeOEllVqq8xHWmG0bvaxMaKzjLasisjI94vfogYy4aC1Q4uO9XcKpDxWXB0EYjFnXfMffFpYilAkAGKWQKWVSKz0PV2XMMhdryU4eNfXpYXGmwtc0wAU19nam6tqihnEauTk2ZHuZOduJBagpP9fB9/flZS0Zz5FDX53nWTYDcdX9OIsICP2yAnM+IXK7Z/2P+uaaH7A7Yh/AJbIbapVlaiw6tslSo0g0xAFb+niLvpsMFS4fLawln3CTXcYGscsOK+1WeAjWOwYuWeWgKlDCY+OwFmZHaV4YL7HU6GsTZdevz1KdB0wxkhGtDFG0IA145mI+5EMgMAJNnGZ5aeZX5T2kaWaFmQw3ljYwGRGgFbBRnwj1pwmCuSgtWGch49FWEf75ouDgL5HonHPnaQuaHigM3ZsPwdBZRV446KNARQXP8IexgBK8MLX81WcqABB8MHBtVWxmC6MPEexxPQfulaTO7V+7opAyd2T3Kcnmymz+1ECiDOATT8HmC/CSiafmAKsPKpNNusYKYFWyaEqyUzWoKvjEoMBWZZxaipPqaOjuoy2uZEggn/WqbRNIWeJhvM6NlHkXaJZDzB2RsAUUE5TPzsMQM8YS/xb4uKsJktbK3tqbkF2Lx9JGzMd2DgBLADa5EIqa0U26+xExv7Qhpwo6GKJlMs8GTWS9nXZEA1W4kAjunLONiE78pQdmp7EuxqG3gixkF31URWgBYiBhaWASsHMtklVo9v/W6Qip6zCgjp0ARC1pZhAwjZ6iDhhiScGmvVh9JcgPtguI6fL87URqJDQbNssJw2w1n7mfULETCzXMt0jzjKVqbNz0ysv7IaLT+laR5INygryJ8+SQrob3g2eRmgA/eBJAE7p8asrMT/ihk8TMiGvGwHYFRegb7n0hC48TEfNsyyu36TaRixUQHWmQFW7gepck+yXvEMsNu1oMSJU+b6aqEUANa5nfkhUB37ATYuSFbMoRXEcdXzAdcHqYqAFfzHGva0rixqQ2lDOr5HwZUwEW62wsZDzzNNYGiyLimH5vr3JLrOVOARuGeg7FgdfxWZVwugjF89UMxeLzFFdP69aYGOle0VTz4Q6FW75kGii7v7siOAYc/v8x3bcr0VGw/V5tNYRLmruCiPagNe/Rk1BtM1awW5mnRyRlLKj4X/6jvbmKpWUYnHqKKEOwewip/JnjmdLvKnc4ZV2mdJ7+Ci/1q1900YnaCrAVZ+l3EiSDXgIjv/9Dw15iDPAzdoXq6e6I/5OHI92bmkjEDsI+2gzTNvjnPGOmwTJAQDS+dTky86D+G6CIELTShrCa/7j1nAKoUM5wzVarBDBySMh8KzPRuHcwUs+Qd6xq4DWHknglWASzHDyhINBYBZHmATxv/ZDovZIfTPXwUoaQI1vQ7Dz/TO8rpn08kfLDHGBza2ReMffn5yhqlvHs5N9nxzfzzecZk51GSTIVQxKcfHNai2j7sE/tu91bvVM4DhKKZenS4JVLuiVEQtCdSSoREAq2gmlYYCVvX2gRw++Es5evwXsvvwwQrAKvmgcDrCj9eSEWigoI53IrUKevGCYTVgbW+97jkA0wYJDhdlgqjiFkMDN2yZgL2MYcX3WT14uHA4wfP8tpLJcMIgqGNFh5h2Sjcgg2gDUJBNh0aGZo4UYIJ2FIIPZLidYRScA3EwjMtRQ4iBnQbX7JgCvSG0Ta1WCDgQxzfRUZQGYhmCMQDPjYBVJaKY9owlH6o1Q90na7vMsjEzcE5lp7PK/QTxQe2GB/8YYuj4znKBRt10jxKWSwwqmLPlB6SPW7ghwUbQ40xFkGmCrZMePtpLSuIN4yKxDFK0CwkYG3g+gHsEW0xnikCSHxwxUJXeLgvvgmYAS/J6DUJSBjljGLBVlfJpJYyx6KXqE/D+4s8Psi92XdhqZdkZWGDAjx5GPhZpCqmvUe3kZIgKBicArGKHBF2grAOkH1hwwHhoWVYXz8tDjcwPBQsgLgobhJJA3j/XSTXWA+KeIp2+JqMxAIMAzA2AMq4DKxnyEk86tAZc4QnHCDbAyrHMQqgPhtd6xihr8P3ghQBvDFgFLaf19X5fQdiQ8c6he7bqC/en+yX95QcEfusaWbFLFifjlp0hB8xi/43Byyr9osRrDindTv/mHZnwa5FLVgZYYf3rmtdFHPrNHiwl+9bXogFbBnir0wvn1gE6E71F5h97wEpUlG2pHQXxeVpuVGMpMwXPwYawsmQtU9VyE7fPBIQNkAcozx2CircAhM4ehnGQY6WtbJxga43lBMSTXdxe961+WdtxdJG04ERLR3AW6ZxhHbdY0qWgq7OWuNcMI+Letgw7y7r0dIg7XTEgyjnBffWgCyaDFuumg3ug9ketyv0JPQt9Ai1V0+/OsEqCJGexAHhjeaIlSerIc5hQMMWG7WYoNA+7kGK/JsUPLv2gtitdkh+ux1A0PtzD2bMg6xi64+RsvRCo8mCcrwk0NByu4zqE8cZ55gEbOyhqsK4AAYAY7YboPoCCjjYZBlipFzQ3BokGcgjSGybAjxIYgGKq2ahPBUaz6rDhzJ0a28iF1i0Y4bqBKD/uSdMmPJetayAWBSHZMcTwvQtVxEYjOuI65vhcPzMT5CHZ07D/2G4cE7AiPNghw5awjTIIgo0fMk4oKo/17hpoZt9pV4zxy06YGYAhDJL8POI6DZIPussMCLWzx4vWHKBUBm9wvplvzPmtoDECurjafrI5p93i+GhJpAJWVppnOzB2zLnRVgWu6uOsCoaY8GkioZUAeWz6glJE+Abwu+xg4HN76TK7iuJwQmMSaJSFgUjgN9vZrOOWKY03wEjL1AItGgf8XEM0DvjNqvHyJg+AnwiA5n3pb33fxcCZS0QYK5VwmDGsqBnl3fCozcKCZ70+O88pmOSaPOlnUlmJ2AexMr3k840JwKXqADa6+ILhqklcyljEAb4mEObQmDMf1n0P+j6avVjuchoH1vr8BAT9d8ZOjG0VGw85IJSAVBoP6JqKX+sMTytPVD8HDFbbzSsAKya9rTOmn+XuE5F9nzSo40C7v+mfG2vIqJHgvohjpQDA0zJk/ae+ZeKTEnAzzNrtvTY9UUa1rax4HWmCwMG5RDfLX+eVMur/akI3/NI9E6w/nYGcRWqJ5ALAoQiwUKgg3PvJsyTd/JK0pN+Xn+JIBPn560w1Nsww4Fzv2RLRRmrwMeDa4F5QZiRtmCVwWXGANQ4fnCWsumfpD0UKEPv7Y0aljU4Rwyrcy9yS3jzIZzCzBvHrsvjZ8nuxXfc1nwdYxfvIZ9KE41dbX7/HnKm3FaG2PvnKAi5FgBvfmed85X9c7jmQR3gI357cT+If6HG7zGwqAu7y8A0fz5Dl5uPPR8t8Rl4speXjaTJOOGbFgJ36smHVkEvOWESvQ8FtYFI0/+Hf7q52d3OzR+nlkZ5QZCm0OlsPFe1ig6BKBQw7UmmAUdWVvXufyuPPfyH7x5/IrFqLqWv1Rk3bes7m0mwAjNL25brDfAsniS1V81BgigJ0i5FUFmOR+ZA/t9sQXdcOTxxwMIJc1y7MAAaHQ9lmCZ9ZDwE/XAI2RLx5V22nwFDHGa50+Rnvg4Y76QSjG8wFbNRk+ld2IhNHJAi47cX+2piyGF/HnsUNYvYgtM/2DEaSGSr028IpVEMb3EdhkjLfG8o3CeFFkyWTeq3Z7vh32pUsXl5L180P2IMFmYNwh/NRjNCro5R35BVmDYK7X0bow2zosqOarFX91NhZXmFkswbdtmFyB2H2NGfM3eFecfnMakwPBscmuL5fKxyvpbUTrJeig0ztIBiKqkWzahOF5KO862nb5tVfJQn41PMVj5H/1T6Ng+MFwKvfCS2N9NfywxaduatsoV9TSyh1NPO+QpYE107w8bi21sCHX+n/dsZD5unjz/PVni7j1PvxK4Vz4M+aV6pzu/EPbZeWSWihQjIEybXtIA8qArKfwW6GBmDRqQwCQgI5cb21PlEMDhowr4LyK5dvsL6Wyw04H+YUJ1lb/a3PZ1ZT1F3oZD48sPC3hKzBoFY3Z455egVgNYcwk4ErB0yzFvS2s6hBZ3q1pW1nelWHf7Nz1/Qv/RP9bPH1EO6rmA1ua8XPQGUWlN3z6h3mXZo9QZHtZJs+a/PYMNnPzt5MZj/6Xs/4ZGVP4Ksq+7rlEc9YgwL256rPzLNES2esLRuym+wr/15WTY5+StntFQU8vseSVZj+rDxWSNp/0aRr2oO4vcPEVWwgbHqth/bErrd0WbMRtG23+8ylkQwAkmyncLdA6YDH4sNg0MsqIFafLJm/8AMN+jP/lLbObXfyuL4D+H3pfMxbLpnh8Xklgyw5PeyG8rzBhDkf22xbvzkYwdK2iM/BmFmV3NCSf1WwkfP2R8p3yD3nindj6q9h5VywK/NuSd+32nDmrbUlHyVz9uR9Tpn/s+Tfhxs0A4aE19f4KQHlkoZIdra4TYpLSbNPpAsyOb/1DUv7KPav7AzJnHku07HSlpYZuMBwZMGe7P5YAu7dAShYc0V/wttT9ruAob3qOsv+Z/qVxYCbJllpAXP2lp4PxbYxyCMUjkKSPPckgFsCWxcGEGcvsto+LJ9fCajlMUOSSEyexdaRA8KW+GJChYnbwLawMYvhFb6eg79zbAyID5OR+rOz+tNPVMkHrMwY3AqwCjLKRJQcsII9UcqpdgERiRptkfqGLKKe7O4/kUef/pXsP/6ZLGpNsnyYVSJgpZRzAlZoB24HYuIQ+sY0YVr+HRg1OuaMIQUqMh/w504bKXQwZ4zaONMSEhcLq1lb1JThXjHLeZmy5MA0gWE/dgoBqySDwqAzJZSZTFCesQyR0twDM7Niiw1ukptdtVvKDPYdbc1P4m1uL/PpwnqLZeNXdGjexmAlEOxdhiR9uOVdwdfsqvW9yjD4tcocwnXXx3skKO4yQKXzhxK5QsSp6FNJSS8uqSu76XXGj9TuAqeofP2W3V3x+sfqI1Ot4DLLgFXyagWsikVPi8YndsTLH+ODvaJs/godFiboPTTz4NdUzdzRyZar24aJkxkZjyfrHun9+ZibpYunoHwEy55v3f2rjfiSu34vwCot4XanOQ7ZdXe5QNKB6S7vToT07/bucof4rtf9qbyvzOFf9z7L7E/Z9de9vx/7/WX7t/z+guxj2WDl/L3UvoQJsRw7UeafFN5SGv27w92X+Ydll1TAah0HRCsybveVDyhkE1q3u9YP8ar49ClyIH6IDyq4Rtn6LlufZe8vu/1l0fD0YDgjbWVWYwVQ4Z9bdn/r/j3vc7IMmzuf77cBfAL/ZxVoVOjCl2yfctF2wtr8iPf9fII5gWh58X0uM6zUfKXQkcwlkntL/yGx2eHnp7EF9RuX5y4DWGUkV7Jzz/hkhX/HZKt3DQ80uhQPyY8LfgDAKkDUUoAVBkUFC8FNhMpNVGsZYNWV7d1juf/k53Lw9Asyr1SbByVuSpEGUNVAFzvrjMcFwQnS74okZwEr0CPHZFaRYSUOWKGTAmjp1jF0nqjba3vXZDrfx0BhIkJKa8h2Sa6TZ43LAasisErXqV637MAuBVxK0rtl41FmkH/Kf/9TAFZlz18GGBW/Pw2S5r02a0D8NT6vZZ9fNv9lfy97/jJ/a+3rF6YgVdOpCHEpPNA/AlZrA1ZlDlPhIW5/vL3LXrYa3//vZeuzHLDSz3THVM/2LBAdlF0G5Ts8CQOGVV7WedU5lJj94tEre76y/Vs2oh8Bq/VW7zr7p2xufgp//9DPty5gVTZGZfdf9vd1r1/2/nX3L23QBwQcsvbnvQDtsof/0QGrREqu7Fbz/54uwS+7xkfAanmEyvZf2flXNuZlfy8DrOKyu1Vx2pqAVfn93e58WglKBB+Qv/6KjUfZ/ISsufcFjNTvKh6BsvOB/KEc0MyvWnr/JYBVrMmauVGuy1jrNXyG8IFWAVZ8cvM7k/feBbBy3xXPmRdr/qQBK1b0kmHlA4LDbCaVakUmqMWLGiL1nki1K5tbD2T/4efy4LMvpd7dIgADvRJoa/Dh0REK5SxZh9woyLp/TZNEISxjWGlZoAJWI2k1cT/amli78QHVVH0Cvj+oeQiNU9lBaWFGAHbdjWGlDru1JQ7E7bLbaNW9uUbHqm1XBliVURI/tMEuM5gf8vN9nX5IhlXZ/Sul9XaHwvJYlQNWZevoxwasvEvN3dZveYazbP2riEPZKlzx958AYJUcPfn3WAZolz150fgp4FtcElnGsCo90AtusJwfVPZ06/+9bH8XA1aJeF1Y2hOCVmm7H7tBgbZJJhOVcWxX3V95GZp+VtnzrRvwfgSs7mr7zQMp87jXX+I/6hXWsQ+3ufGygOQ21yh6zYe+/3WvX7Z/y69fDFiV2Y+y8U0Sa/kszLWu/5MArNbb/7cpCYxPjdySwP+xGVZl66/s72utv0xJm524qY/0RNaHYliVPV/5/l8+h/LecxtAq+xe8v++bBdue8/0ndcErLKA4/uAZgw7SvD+EPDxa8dr7laAVXGEEJ5/PxRglb7Oagb9j86w8sxwopvggJXIBKBMVJNKrSOLqCOd3oHsHH4ixz//G2lv7kq1pl3oVORSa1O15XpaM0QZVt4GPgtYgWEVAFaLkajuN8oFE8DKO2tQVDMrll3gpC9vujDD8cMAVuGmzBrDPNCqDLAqNgKugbD6Vesa5LsZoeRdH/Lzb8OwKhu/MrSj7P7LAKN1Pz8bdC4Dsfm1wv65ZYBH2fOVzv+ShlHpO1IvKPv8Ug0ciu/ecf0HXcXe765/mPX9UygJ/AhYrZEhpJ4E+6Qr/TrQo3HQatnmp3Wscj89cMJy90fwpjINobL9VRbwlu2Lj4DVegHr+zjnZXPxU/z7h36+Dw1YlY3pus+37vvL9m/59f80gJUGl8vBaZl9Khz/j4BVLKxctk4/xN/jhNNdE4Yf4qbe85prrb8/A8CqbDhWAVFZcOV9gJzwM8vtT/oO3xcYK7v++/z9fT/7BwGs4qYNPg5phlVyT/l+xrqAVcisCueccUFQLhjfXYgQ/jglgeFAqeVhzp3nmGpYVeuRTNHZDqKGtY5ItSPNzq5s7B7L07/6l7KxcyT1ZoMdcSJ2bEPnsal2e4v7MJi0Y0ZoWLscqIp8BWwulgQmouv1Ghx8BaxcwByAVR7DalVwv3ohhpS7uwNWLtoWTv5twCrc738fgNXqE6v4QFjP2f/pAFZlx0IRoHK7DFke2KlOYLGGUBlgdfc7t3euoWGU3a9591K8fry71d08JnYVYzvs9dbhXcfwNoDVh5y/H4JhVfbsRQ7Dfw8MK7QjSVovJAmEIsBK173irHEX0RUDmV7/2XWadDBaNQ9lDnlZwFs2vx8Bq/VsR5lDXTb+P/W/f+jnWxewKtsfZfdf9vcPPT9l+7f8/j48YPW+geCtx+wjYPU/PGC17v4te3/ZWly7JLCMolNyA2X+f/n9J6/IA6WWE+RZ0Ln4/Cu3P8ufr3GNl7yVna9rJBwzg5P3mUX3TzLOLUKP7HVDBpNKnYdf6f/S8221p7wuYOXvD5/TwaqfIGClXey4QOL/T0pEtL5zJrVGVSbzqUzQhrLWlkq1I/XWlnS2HshnX/4r2br3SBqtJgGrirXg9oFQwErzwD41YXefqOJtvVESCGAqC1jBsYdwOwAtB9McXEoLgq0K6sMNkP55fcAqquIe8ksCfcLDwDxrAMoC0rKA/ccvCSzesWXPd/dyOifWBF2uyqzz0t+zWjPLFyg70N7HIL8/IJPpshd23LOfyz6/7P7L/l48pAt2Ay2aw7Lrl6+P4jtY7rKYfn3Z59M2lZ2JBbdQdv2iu/eyrqKPX398CsBku7miHVxWEli25f57B6xmbNzux6gVKcdMq+R80nUSsKv0P+O26YHblhrS2LkJTulkvxFyLZyCsvW5ztrnufZRdL1sCxT+vcx+r3Xxn8CbP/Tz/diA1bpDvO74lO3f8usXA1Zl50/Z9d3+fBDQ6iNg9RGwKkEMytbnuvt32fdNe1P6+YHm8Xt+YPH9O9yx2oMsfr8SU8J8bXafhoSKZUCn/PPLHrcMJCq272EL0LJPyv97GKOvxglWXVsT3kXxj5NYsvNAUChCV+lVcxcCdmnWVXg3oah8CIR5tdyy3TUf1T4X47sKrML1sn9PPcefmmGlKvcetaSxPtcHwgsAWKEL4Hg2l0qtRZZVvbkhzd6hfP7Lfy3bB8fSardlNJ0YYFWNH7TqDKoAJdRATScBsusKkRlg5QyrxZBMq0ZdAavIxOm4QHgBpazNGDDrV3rClhdZ3oYLnf+7iK5nAavwU30zrALSHMm821bT0SvrqV0WsNz9s+3zbRZXXafY4QkBw/e/k9swrEoN9p0FkNJr7v3v/nbvyFvT4ZyWHchlDuft7mLFqzh9xYBV2fXXvb+y9V30d3ctypz+omco+/yi996GYbXO9UObmHcf8fMX3ORHwKrAGayIzNDBNraBibYitRZzNA0B8OiXvqterQWjr/YwdHmXAavwfjwVdFeGq1Uzlm3Sgr9/BKzWQLtv0UVpjan5Sby17Hxa9yY/NGBVdn/rPt+67y87u8qv/6cBrGjxbs2aKBv10ITeguJQZL9uQ5EoOh/vrF/q/uMtn3XF+JUl7G5/9fd/Zcz7WG8K3v+Dg3eU+Ufl63+tj88BK/6UgJXIHNrSd16DaUmZvP2ZrQBaes2aovFZ+529fmn8dlsxzxXTXAaoF36+F3gUjH8hYJXqAJ32C31O0+OzzLT6swOs/u9/s7PCYzJQZykgTzaUAlb23+gImBl4V9CvRFDqmMtsUZF5VJdqvS2t1pZU23ty+PRfyL2Hn8r+vXvMNY/GE6ZdwbTCYNciAFLuoBtqGC9yAC6JyHs1Wki1MiVQtZgNZTEbSK02l1p1IfVaJGgBSzwTB5+BVtMpPjV4JpQhRpF2v8ppux4uIDCjEtHspCQwDQikgTC9LtLK1vkJJY7GsMqikXjqsoC87O/F5hQzeLuSslXXKTP4pZ+fu+luewi8X5eU7FV1LQDovGvQsKoMNJnzdR3i9eY3/cRlgGzeqGO9FwGmt52p3Nf9AIDVeuvvFqLSBQ6p2xKl9gY2JGjkMA8A8bwxiNBY4o5fq4m+yQXLxqfs70W3dhvA6o6Pdqu3MfcYt/W91Vt+8BetAn/zsk74XcrGRxVN0kRaou7Jk/l8IbMpGMG6NmAD4PhpgsIeAWcZky9zaTQaPCdZRh9VpFaryXQykcFgIM1mQ68RZ/K0m4veX0WqtXphW/Uyh70s4C1fX2t0GVuXIWF6mGstiuKK6tJLr+kvcz19/Fo9AmXrt16vy2Qykel0yotg72DN4r+zv3PnHnsR/8qujev91OenbP+Wr6019m/5xUvHuGwOCu0Pz+3i87fs+rd4hMKXoFrkx/z6MZ+f7h/OojUAq3X94w89v2VzW1YSqO9fTSxY9/6poRl3jAtZOWV3rvdVVqFTav9KAKuyuyi7fhnDqiz+LRvf5ZK89B0XvT+La5Q96/Lfswwxt8WJTcGZpfeg/8L7UT9Q/YcwNtSfE1KPf677jOE1QsAr7/7zQEz/HaVUrOlY+r6W16Rfu7IuYCUGWC1yASsYpBmdbBjmKXGimgJW7U2Jmrty8ORXcu/hZ7J/eCCLSkWG4ylbzROwmi2kGuFA8ayxDXoKsEoArQSwmhCsAmhVq86kVltIrQrHn1ssBqwqlapMJnBU0oAVJswBq+yC86BDAw/9p0HE8gQnE2/dtCzawCHhGyXsEvhTBKzKA47332bJO7xd+11PrEWqy+P73gl5eXOUkd7VafgTAFYlDtX7ELxWAlYFHoOu78SpWwVeve/Y6+thENZjWK27PsveX8awIqD3EbC62/Sv+a4/B8DKAV8CawZYxXX/lYrUmk0ZjMYyHA4FyRP8w5lUjWrS6XQIOiFwhmOAILnVakmz2ZRqDSDXXLqdlp1nALmmMl/MCU7VqlV22aV9s06ODnYlJejyEbC6s+23xbsmXrROsIY7KHPY19xif/ZvLws4PCnpTFD4fdhro9FIxuMx9w72G4AtBYzVN/SxLzs/furzsz5e8hGwWmeTfASsPgJW6fWTFwuVAVZ3j5/+/AGr4tjNlsAFAAAgAElEQVSt0P7GgPXq8Ss+PzB6xZ9fev6s639kHYjYoOt9OaDkwFT6fpBAVf8wC1pl8YzkfWkZpT9bwEoqKh6bTF/Y7hxGacEO9vNKJFGtKc3WBgGrvUdfyuHx57J/eCQSVWU0nSWA1Rw1ngmDioyGuKuSZohlkZQEgqxQNeF1Z1hVoykBq3pNAasYEibDKQGsPLDAxDlYlXVGPDONTeCAlSOXWmKojkw6qE9+lyyMfMAqyXwHkE4J5Xi9DEM5w6rMISv7e/lh7mhu/is/dEngjw5YlUQs5fN7e4cxF7Aq+fxwXyyv7bselMFcr0VJLmdIla2/svW7LmC1KOmCiDr0u359ZFj9dBhW2cyVz2m2JBL/jUOe3xci/clULq9uFKSq1vj9/PxCri6vDMBKmB8InDc2NmR7e0u2d7al3W7KfDZWnchqVZlWtRpFJRZzAFeaoGGQzWWWnM4KWoHMjK68d1+DZQFv2f4q7etctDk+Mqw+AlYlxrMsYPAkYQhEAajq9/sEkR0kbrfb3Fsh8x5AclnTm7LPL7P9676/7Ppl+7fs/Wvt3/KLf2RY3WKM1nnJR4bVXZPV64x68t71GVbr3Qd8BxdhzWPDFF6dsgXFvkMpYF9ZJ2FdEa1guCvgxIim+BFLGiqhcqzQRSl5f8YtW28y43cnTKsEsEqiheRMWWZYJTFeQsBJ+7bpW/yhACt6p/FYJfeVPf9+EIYVWUvAGrn4wKIKdKLiso2FzFBCJ5FU602pN7sSNbZl6+jncvT4Z3J4/6FUanUKswO4AsMKJRIM2OOYHEwrbQMed1Za1Kwr4VwSwMoYVvOhRJUxSwIBWuFScNy1DAxAUsSgILumQsAqdLjDDLkDVoonKXiWx0SJGBDoVwhYOQ82T3Q9/driDVUeEBTtAQQyyf3dZbeUfX7x34vBKtxPGWCjBv9uh84PURKYZedl57rU4bTS1FVjXzx+RvW8Zby5BFjFh02xwV/Fqiqb+/L1BIbVOjX0PwxgVTR8Zc9YxrD6CFiVr4K7vuKnwrBaBVatYuci0EVQPJmLXA3G0h9OGBxfXFzKs2fP5dXL13J5eSXD4YjgljM8NHhuytHRkXz++Wfy6PiBVKO5NBs1glWNel3q9f+fvfdgkiS5zgS/jIyI1JmVpbXo7pmemR6BgSBAUECQWB7s7Hhm3OPa3i+44/7CEzQjsOQSe0uBwejpaVFa69Sh8uw9D8+IVOFZGd3onkGmWVl1V4bw8HB//t7n3/ueLtKVXBe21eL/i2qWAcu3a7ctrv1XmF7V/IkV8E4AqwlgpTAeqvWX5leYOUXHU4ogzUdiWZH/QaxG+qF51QtYqcf3uNZNnKdqf7yrx9egizV/R2j8S33+SUrgK02J7ITQI/qvg4ZL3Pn3UsfXSOO7F/C4C8NKsl3G7UBRFC0+YDX8/tGAFU3A8eO3+CmJst3jAl6SYTXcCVKNr5cDWBHYIBlWYsMzWEvCaZ8yVTAYqMF86o/NxbOIvpLPpQIkB4Gg8m+UEpjws9T62ygy4Xqv/wIAK/EIHcBKplW25c6tTPsihhUdlUAiacAwM4BZQmHuPpbW38TS6hqSZgo241U6kCChdtolFoCKkIelDvMHOINWdDMdCQ68KX1QMqyClMB2uwGDUgJ1IJkU1xEphgKwIlBMAlZhNkkv/Vu+pIBdJVBACVgJsKqbWicAF7/9XUypgNk0THR9VEM86nGDbacasIp3fRWgICfFcIMxGsNqfMAqLsNqAliNsCoPPeTVA1YqgpNy/EvMcIiG1QSwijM+os99HQCrcAsHLc40fiRzln5TgExgFaX6NW0XNzUH15Uazs7Osf18B0dHx0inM1haWkYul4NhmHx+s9nAzc0NKpUKB87lchnT5SIePXqAudlpZl5ZVgue6yCdSiNF1Ub89YnWvKSfzsSODDkK7HSQBOT4Gmq8Lk8Aq1gDfJISGKv7lCerAoZen086yZIFSf8nMDisWRVOCRzl+spGvsIDVPNX3bTRGd7qa/Ufoerfca4ZRHATDatXzbDiuGpcvKUnm2WcsfBSx9cIDYrHsJoAVvE0tF49YDXCEBl6iBrsIsxF4CXd7KVwbsYwB64bsArO704JfBGAVb+GWgBiviTAilL+hOi6yMkWqXoECNG/Ka2PPFuRBkHlGHXoZhowikiXN7C8+RAr6xswM1lOkyCmFQFWtuMzrHoAK2Z0seNN/+oFrLwu0XXXrUNPejAMkRIoqwUSYEXG2uWq4t0vgf8iHXx/uMjAVQYfkmEl/H1Ku4gGrLpHXZCTTICVHFAd5DF0b5VBVQbUkTMiPmClur+aYRX026CmqhlG4yP0L4JhFWbnDWIiqd6fFP8f9prUzz+6wzhhWPXNQgac4zGsBMGv692rULA4q1To3ElK4KtPCZSvYxBYJdcRuckh0wEJrKpWq6g1bVxXHXz21RPs7x3wGrKysooPPvgONjY22clImUKjyvUcBrkuLy+xv7+PnZ0dnJ8dYXOD2FZb2NraQjplstg6pQdmM2noOulAOmJrJkHrn1hrSOOq016FaL3Svk8Aq1izOU6wRjdWOYyxGvctOFm1/ob9uvDjSiaV1I6j74gZSdeT39HfRk2JGLcrVfNv3OvK8yaA1esguj7ehmvw7sdHfCaAVdy+jzcDJ4DV+PHbKAyraPuvBvyizxfF5KI+qvUn3uhRbxiGq0CKtnQzrHoVh7qBqf7WheNdiYWM8vzhfujgHD7DqluqQrRxsOYW8IIYVgQg+RpWzLBKICEBqzaJVBJ4JdL4RMppEkmDAKs8jOIqVu+9jdWNTaQyObgE1jBgpcNxicHks5Y6DKuAadVmV5w0OyTDinaSCbAihpWoEmhZFWZYsYZVkpz1oLJcAlTphVIOScC2W0FfAlbDQCT+O93LF4AfBlgNXhAGA1bhF997/7gDe/D5CRb3jfNROVTRDCmZAz3ugkvvsp/WOOrz/D4Aq2hrxiGtMo96+DUmKYGq8RfV/9zzE8Bq1OnSd5x6f2rsS4904uvAsOp1SHqBKxqfFNRKxgalG9VqNcGWqlu4qbfx6edfc2r6o0fv8s/KygqvmRfnlx2xddLQIcYVfc7OT/H06VPs729jd+crlKcKWF9fx8baGkpTRV5rqWogAVhJjdZiYh+LCoP0IyoG+rRuLbrkhGp+qQJe1fmxUoomKYETwEphKVQBQ5hh1ZkTvhSBFGCXOlUEWBFAKKtISzZWVBPiAooqSYSRDGXEQar5q77+6Btm6msNCpCiAQWVfYl8/686JZBjJSFxMtZnBEkH1XVfNWDFDORx3X/Vw43wvco+jHCJWIdMAKt4gJVq8KiqBIr3HyclkKSQYqQExhz8IruMV66B4zAMWIXXNymlIzYxgxS/wH+lv3b3S7ivhm3Q9jZi0HFdgJWP63Qf1wusBVdN/B8/nRrwpH4Q3cMc6A+uE2AldX42ybDyH7RNwuJkkTV/RwpwOSeRLppEUjcBPQ+9uITVrXewunkPqVwBbiIJzUixOLsj9QXoofg2EqySDyQYVqwfBaFhpfGxErBqwmreQNc9Py1QABwCDBIMq7YnGD6cHhGCD8VCmGAHRYJHAetKglthwESmPobZFkEVvP7ARnRb0i9r33vvYTt/saxj38kEWEVrWKkcAlV74gFWqoVcVglUHTe4lfSGKSUwzkfFsIq+dm9Z0vDRoWcaYk99UzNy8/sYVjylor2FXod+EIts5AYMOrBPg+xu7zLO+HwdAKu7Pe3de1rVP6rvR7njq/I3JWClamO4FEj3sVGQW8SbCT8wr3/hXSt/leINDXE32xGAFQW8JKpO7KqrqyvcVpt4/PwY1bqNd955hB//+E+QSWdYdN31A2NKRyKQi37IllK1MhlIu04L//iPf4+Dgz14josHDx5ga2sTmYzJ2lW5TBqZlOGvjbRxxLxisVz7HUH7NYGz0+OgKFIuOlB7VFdFFQ3h242/4dDxR8adRGx+xz3Z78BJlUDV9Hul36sCUpqXYcZUWISdbCP9n8TWJfAsGVY8ckNlwQcFPTSyBjOwwnZHAMZSqkJ0lhiTdFSvqHtnyvABvaM3PH+HWeXu8T4uVhK81AlgNfYA72jxjn0Ff7SMvwLHAazGv2swyieAVXj9G+KPRGzMKDS9lQPr96dhNWydJcBW2czhByg0gFUbBqr+i1w/EkKXOwpwVq0/AnAavwM668EQQy4rQssO7GZZ0eZLcO8waWdQv0jAahBbatgLigasGGHx5SmC8RGAuP1jJvF//qzUHxn3dWL3AtvVOHbYxKIVLJ+h4zuTrQ2qiCVS8UjHKgkvkYZeWMLU/Do233iE8vwKrLYOi1hZhs50O1ndSONbEKrUkf0S8JVfmY+0rejhNaJsw4XWdpCEjWb9GvCo2ouNVDrJjjx1IjG9GDvrSuUjtlUAMkVPI6EDItIBg5fe+2/1ghCkH/YGj71gwbjTOgDaulOXVJNplPupAt7I73mcyZTAQQZN/m0QpipATNX9Vc8g2Qaq46SDGv7NPqOiiqP6uoOM1aDnHmzw79L+QW1h9mMMlL+Dlg+ZA8rnH1AZokMJ9Rkhop9F8YX+Po829lGAaRRcoWx3+IAxY17q9vjjJ7qlL32H/k4d9YIP5n4fsHyFbtPZQRo4TKjKDI+ozhliuQrmX/B+uhm4pMfIZ1FOuT+GE5rYnOE/8xrjsR4jiacjoTFYdXF1BcuyuQrg7sExnm4f4Y9//BO8++g9Bqtcx2ONK8d1oPNa5bGJlIEyp7HbAmQ3TQONRh1ffvkFPv30M1Rub7GwMI8HD+5hZWUe2awJeBYyaQPplAHKPqdH02hbpy1SnHSTS+eG5pXfF74jM3x8+mC7qgqOwj6qGLLRa5RcP17wuOq5XK/TFQb+4wb8MUwvtzLuGh73/Jfb8y//6qrnH7S+BWtQG6aRhG1ZaFk2b8ayOqpG26Z+Hq7vH8oxQ8eQbioxKskH1ZIELhvQdYKSPdh2C22PQLQEp/Y6lsNrRJJsC1XYloxgT+zsO2wffJ+VfVexESt/woBZMBVFEQYePzEB11gMyZf/etV3GHPtVl94hCPkfmXEoaqAu/MiR7jd4EOiG6HyT8YPtYOVO64NHPvRRzhRZR9GuETEIXIShg/p2TRSISq+FqW8QjeYQIBEFCGBAigBmA0DISKfn+0N+ShB+8OMsQAAiYjj4nUgx48yEh90qej35z93xCBWnx/PgDKBJ2qEKPwncfbwawy1H0Tc4VcfMNwCP6e/QVEg1ahjp/c4jt8V7e/t/8Tf/azY4/GHWR+9OzY+Gtg1QO9m8ckAdvQBtBT0/CKm5jew/uARZhbXYSdSsChFT0+wYBgRkFhw3X+4LgeRCF6dHWP6Fx1HgJWHJANWDlqNa7TdugCsUkkYJqUBwgesRFvERzxbB8DywazBAzYoG9kLmvQDVlEmXeTQCuciYGiFjY9qwbjrfO+9Xtzrq85XA1YSYR4CWA2MCIJdCQq+YiHUdwCcBk1M1fPf9f2I44Pn65w/IPVRjr3xnQaZrjteK7mlMlgfB7AiT6VrQZa5y/7vcPruII24Dhg+vP0jAVZ3M2Hjd1bPmRKwGvf2owBuLxuwemGdMc6F5CZG6Nxu55c2SQQgM9gpJsCqe4drZMDKX2sEv5c2P/yNCz/vznY9BqzIIXG8NrOs6vUmqrU6Go0mzs4vsLd/hHSujHff+xAbaxtIJvRO6iCvfXoSbtvh4JX4y7w+tUUpZ9r6SSZ1WLbFANf5+SWeP3+Ow4N9tNsOllfmGbRaWZ5D2qRA10PKMJBLZ+DYLjy3jXwui6ZV91PbgzR1Zh77g0vat/4xSm0R8z9yhVPa17gpMfFE40cZdhPAapRe+mYeowpIozcN22jUKly5kzIGqMQ7xR80V2i+247FObhSu44BLd+v1FiKIckVsYU/7HHFXJq7BCaZhs7MrqS/UcPAk0fHCI/XTwBAgnTq/ICT/UgK4Mje2A6DYlTdMPgEchgTwOr1GK/R1jMakJZr1bj+QxD3DO+LKP9Wuubj+p8dGGPcC/weXqHKPsRrQrDmDrvOKPePAgyU/l8swIrsFsXT8gUG2kMyNhBtGxDPxOu4TswuZIGGDyAl4BRLgyrItBrvccTaENV+VXzJJKGI+RMJePdoSI0DSoWxinA82Pv3QcdxsxXG6/cOWDHlsyfVToJWrpZCMjuH3PQKNh48wvzqPXh6lgErL5mA67nQk+SajwNYudBgw27eMGClaRYDVrohBrjj0quW6YoyaOkGrIaPhACwIg8lmmH1cgEr1YDm3b6QPlfYAVOdO8okVF3j2wRY9U7IaGd2lN4bukz1z+SXBFipGICq9xsXsOosdf7CJnOrxc5tsNAN1IibAFY8gKIsjNJhiTNMX/W5CsCKLTzZv6ErYz9gFdr39fcwgt7t2yGihHSKHKk0L78IsY4Qu4rS2UmDUTIpBFDV4kIixLLa2dnF6fklfvrzv8Li0hoKlA7vuLzhxXPOT/dhljHTKkgLy0Pbo00cnQErCmKJhWWYBjOzzs8vsLu7g6PDfVSq1/DcFt5//y0sLswgn0sjpZOuVZrTBwn4KhYLaLbqXHk3zBoK73uJtogX7fOwOm/9RQBWwXwfPJii7U832PiyhuMEsHpZPfvqrztKQDi8lW14rs1pe65DIJELj9hQusHzvt5somVZnM5LIDUxLW2LyozTRpHO7Id0Js2s/3TaQCplwDCSwoyQIWiLKtmdjQnWn/N1F8kvpnsldQ56hLZWktvCAhlsexwGvYRp4ov6Va2DJwo0UMZ9Fy83JXDcVn1TzosLWIWI52M+8vho0QSwGrPLgxVUmd0win2aAFZ/yIBVNOqjHD8erUcBajQuaBV1Xjhu7sKCJOEhArR6bQArWkA9LYVEZgbp4gILry9vvolkZgo2NDhEd3ZdGEyVbkOkBPbH8W2/ypHIhQwzrDwBWLVuBWCVaMI0tS6GFSdHJCVlMgCrgvSjIRMhFEi3Q8LwgWMgLNIg1lS3iYvPsFIFpEQ3p5dOwY0ErrpYbqJM4tgfFaDxTQesOgyDEOjaC8CO3XlDTwyAms69vuWAlTBqsgSrT1OdAFaRQ2vCsBILQrC/143eMSeJRV2HUdITHQ1D0dEDjuvk+HdvvDBYTTbBs4Pz/FQcAqyIYUGAVbNlM6vi5raKeqOFZtPC7t4+jo5PYKTS+I9/+7/DTGWRaGuwWi0ONslmE8PKsm0G2wh4o0BUMDTaSBkp1h5stZpIZ1PMsKLURtK7ovXg8vICz549xv7eNjzPwoMHG3iwtY6UqXP6UsowBXDlOjBNURBl2KaLHIABQ607hUQV7qjWB5WGoGp9i8OuHdVuTwCrUXvqm3ec0qEPPdKgY/O5DBdRIPYkbYK6XgKNZgu3lSpq9QYzKQlolj80h6nYjwCsCLhqI6lrzNLKF7LI5bLIUIXPpPB7M6m0fxxtrgpbxv5c22V7kMtkWduC2+Y7yGQrqOgC6aMSWCY/Qj6gZ67HzseaAFZxRv0EsFJiNnG6N/a5d7EPd7/ZhGF19z4Ln8HIwDeaYSXGl8qLGt5LKnalimFGrF7qxXGAqt5rjwNaqd7/KwGsRDAadK0EctyEgWR2FslMGUsbDzktMFWYgasZcNCG7TodwIrTn7oYFeJ6wXorBNllSqBGKRVw4NpVeE4VCTRhGOgAVp6vn3RnwKoHOHjdASvaYaPdN1nhhvqMggByaqR4r2rQRH2vCki+LYBV7xgexCyK04/d5/7hAFbkRAe2IUgJFGF6kF89YVj1j64/eMCqC2Tq759+wKqXgcw55T0OQ7cLIOyX6Onekr50Mgmf82YJpXSTXgQXC/GYSUU/1VqDnarbSg1XVzc4PDrGzu4+8vk8vvPh9/DuB98V6ekOXcthwIpsNmlYUcBLa6DtODBMoXVD35PWlWmYDFhR5VvXdZiWryeJoSE2KFrNOqxWHf/8m/8KLeHizQdbWF1ZhNVqIpNKIZfLo3J7g2KBKg8GQWyvvQ7/v9c5GsXNUq0PE8Aq3qoRN6CKe3681r/6s+/y/L3AJYPWCaDRaDBQRRugl1cVbO/s4ezikjP4TDMF3TCRyWSRzeaRTmWQMtNIagafW6vfwLKaqDcbnN5L16SKnpRZQFh5eaoo9Kx0nTXrkqYO3TRY45XkEIhrmTZTvjarB8e10fYc1rwyTfL93C4wWhZdYKtHNmsCWL3SQagCrKIaJ8MhVdD6sh5wwrCK27MTwCpeD04AK9XcHwWwkl7xXQGnsP/3IgCvQWPhlQJW4SCfFksCrIz8LBwti4WVB9h88z0UZpfhJU24iQQcFp8koErgqCJd0w8eZGWmTq/5gJUPWiWJTk2wl1ODa1eQQIMBK5ESSMGHEGsjjZMgLSqcEjgo3cAHEsJb+lK7xO/t3p1qVUqDcHrG17BSBwSCLk6AFbGsBI2cxOeNvgo04xgP1f2/6YCVTKmUfdM3gZQaLeP0asD06OQgvySGlQrdVzEcBgF3qjHR6REqruD3n7iO+OmkCfFushA1nABWE8Bq8EwavGR3caVCK+tQ0GVIemkYsArn24vx6sFrW0GyHAmie6RfQ8LpDizbw+XVDbw2AVZVHBwe4/n2LlotCx9++F38/C9+AYuOtR0e+jQXKJWH5hyBVLeVCi6urlFrNJDNZlEslWDoOrIU/GaycB0bjksFRWgDQmeWlRDxbCNlivQiYln97nf/ipSZxKN3HqKQz7JQdDadgWW1+DhRoSwoANC9hkXbL9VcV30/AazGWR+Cc+4CuIziEMZrzTfv7Lv0Hx0rf4QP2WawitiUNNdvbqp4vr2P/YMj6GYaCwtLuHfvPgwzxYBVOpVlAEsDsSVprhKwRBuzFqqNBtsIqh56fX2Nyu01g84GFyoSGzdJPQE9ZcDMZGCkUzB1ExldRzFfwNRUCdlsGhrv7JINAbO05JrK4JT0UUOVQknIXaUjEv1WJwyrOKM+LmAlGMRxWqB4uxGi3y8GsIrbflXIHq9v7mIf7n6n1wCwkgXThmSQRD4/i67/IWtYyayQu7/54Izoyasaf/FGPwkuep0YS65p4acZxqLqxH2hg18WaBVuz0sXXQ+nVPWyrDzNQKowi6ZnYmZhE/fe+g6m5tfQNtJoU4UUWtUTXgew6mVYsWseAqxkeghXCvQBK7h1eHYF7XYdpgEkRUp/pzqdEOUNwCmRDij+z+KznRERsF56h+ewdArJJBs+nOOnBKqmCqWLyJLqBH5QmwisovQRWa5ZdY2o71UBybcBsOqdyL3jOE7/DT73Dw+wEn0sGVWB6PoEsIqyHuK7qCVPBTi++LH7+75i/5I9CKwaHBgENj3ow56UN78KLSsp9jl1pF0lUgJpqXJZXN1Dq2Wj3rDQarm4uLxBpVrH+eUVTk7PYVsuB7Hf+/4PsL65iZvbCgNWFFxSVTDSuCHQiVJ5bqtVPHm2jcurawarlpaXWUSZ0oRKxSJEhT0BmNFaRawN0rEhO2/bFhzbQqlUwKeffIS9vWeYmy3j/r0NUBoTBcEkwt6pOua/tl6wikWfh0W0vExGO1yq9SFcVWjQyFGdrwLcX8Ro7GXWyDYJhkq8O8QNNlUOrap1cc9XXf91/171/AwI+PM+DFiJvyWYBdmyHJydXeDps10cHJ0ilc7hjTfewubWPRSKpcCXZJCKGJFtrvRJYC2BysSYSugGg9e3tToDVrVqBTaxruoVTjt2HSqu0ETLbqHl2Gi5VDjBQc5MIZ/NoFyewvT0FKbLJWRzaU71JfBK10nTSti5LtCKtffQEXUf/z1NAKvx+y6c0H73qwQM4rufO+oZUfMjPmAlyQfjIm5DdGJGfbgRjlPZhxEuEXHI6wBYieYNAxuin18CVvIRxxFdH/fdC89X+HXDrxHdfpnFMfwVqd5/sNE+zkhQP7vy/uPctnOOAKyi3n/nzYbWwK5b0t9DPlCvrxQ+NgrQGvYYvc//0gGrsOh3b6DvJnRkS7Oo2RrKcxsMWJUXN6ClcmjTjjEHAiLHUlQJ9CsT8VhlfXweq6K/BMNKVFJqQzKs4BLDqgq06zD0NgxD5PG3icJNznhIo0SCVWE2RzAZhnumrztgRewqmRJI74MAq1SKaOQifSTORxVQfFsAq/CkngBWwYjpIO1jVgmUDCvRvxPA6i5zcZISKOy+SB/1FwO/A3sJU4McG1FhRWofyp7vdoCo6lawJxLYSg5eiWEFh/WmSPQ8DFZVqy20WsSSqjPjgthVFNxubGzh5z//C2xsbuH88hJmSmhQUboPAVYtFmanNECPAauPfvcJTs8uUJoqM9CVzWYYtCpPTcE0KO1HMDUoCKaNFsnWlU9DJItms46PP/43XF2e4d1HD7G0OA/baiKbTsPosDDEGTKoZbvdbvssjS63o3uIdtbPwSNXtT5MAKu7zPj+Y+Ou33HPj9f6V3+26vl7ASsCg+U5RGa8vqnAtj2u+PnlV0/Qslzcf/AQ77zzPuYWFljPiqXu/IqhNEfJB9OTOojdVK1VQPIUTReotWxUmxanFJu6jrSRRNKxkNIBQyPAyUWz1cRtrYrrahWtZgPPvn7Mhd3NlInZmTKWlxYwO1fusK2KxbxIWe4RXJfzPEm5C7FcwAlgFWcUqxhWUfazszGjjnvHbuLLB6wkv3fMJg7IPBjzSgNPU9mHePeaAFZhssg4ffl6AFbjtHy0c1TjL5bpZvc5kF0ZB2yShXfk00SBUkO/i7Bfv3fAKuq1uIkkg1Mw8sgWF7Gy9Q5W778DI1tC03FIbImDWPKdNXLG/ZLAQkSXyykJBhQ/sP/q/PVTAFY2iGFFouttrwYNFkhjnVIoSPRSlu8Ogh1pQMKMK9GbvQuHdLRpR7sT6vhBe/jYvg7vCuy1rrKWg4CvYef3tkc6UvK33A0U1WNENUSpWxV2wlQMDNX3cQELgZcJEHGAO86Y4qC/y+NJxyHOLrs6oIo2CVFg5eEP7hEAACAASURBVCgmKfwueBR3UuMEgNO5/pCUQDp+fH8lendi0LjvfSbV+Ijsg1BKoHj2ftH1IKCV6bqhuUhpVKH5N0p/h4/pAD6xrf7wOyciAvrODmlEwyMdRv+8qPevGt+qPlOdr/peteDGPZ/AmuD1+T0RqmxHrCe6B40TmfpNbfI4vYdKz7d4PaBUO8Gi8rWqfCCfq27xuiNSasJ2lSArt+3A8RxOxyNBdQKoavUWKrd13NzW8fjrZ6hUGygUinj/gw/x9juPkM3mOI2I033ZNlNqbBukh0gfClipwhhdhxgbH3/yGc7OL7G5uYk33niAQqGAbCaNqVIeyaTLKX4iJVCovgmwSZRMprRB+n5n5xmePPkSxUIGW5trKORzyGZS8GwLpmEw25baIdYPWjtFYC3tbGcv3Bdu7oyb0PgeZf0aNt56NwHktYgdLO0Qv4OeNVZ+H7ZVqjGlGvN3+V7FsFKNfxXDSvUsyuvH3JC6S198E49V9R/1fxikkv9nmQXXw9V1BdVaE8+39/DkyTY2Nx/g+z/4EfRUGmYqzRuFDKmzXQl8VK4G6s9V8oOrVhs7R6f4eucAblvD0sI8ZopFZDQXhVQShbQOUwc0qg6oJeBQJVLHwdnpMa6vr3BycoybmysYhob5uWmsri5jbnaaNWCJbUWpvzSv2afwiZH0mwCrIFmw28+Vzxr9XieAVZxxH8d7G4VhpRrfcdr+IhhWPQSNvuao7F+4kvQ4z/Iy+0ftP1PRF8XsUtjvl93+8Pra31I1w0r6EOGNqW7ggntpnFfH56gAq46kysA7CGHsYUDKy+7bsR86dKLKfkQ/Q5v5OsPfjTowkj5rGOySPnLv+B8EiNFaRr64/PS+i9748qUzrKJeikfaTWYGCbOAVH4ey5tvY+3+I6TyZbSohDdVRfGdZ8GuEg5rGLAKcCp/4aRjuKpgG0nYDFYlvAbaXpUBLE3zeNeYACtCQ0QVJjlp/InjpwSKtMBBgFUwyGUQNAy4kM8/+Dry+sMnrEzj672OHAzNZlM57iVgRb+l0z8IaBp0IRUgMQGsgnenGgOD+ncCWAX9FwVYDdOwmgBW0cu90uFTWI+456uMk+r6qgXXJaSIGFYhMCPcI9Kh6QoYfc1AclZI05BEy0nwnJ2zdoIFiwnAIcYTBYUMeEmnisAuv4w8MatsAqvaHpoNC7V6k4PXy8sb7O+f4PziGre3NWxuPcC7732AjY1NpDMZTgEkwIrZwZ4QWab0vjY/CzgVvtG0UK23cHh0ht99/BkztOYXFhmwmpudQbGQR7FAujgJkf6jJeEy2BSAuAxgeS5y2TSury7wyacf4frqHPe21rG+vgpdo4C1DdPQO5qGMqgl5iMxQDy/ikwAzAhGW+fDbR9uA6MdxuAywwAreX7v+in/r1ofX7bTOQGsVDP89f5eNT6iAas2V/+ktF/Srjo+OceDB2/jvfc/ZHtEYuvSGWcnXuYCEDXL36gjzTrLS+Cq6eLZ4Tm+2j3i/89Oz2Aql8FCMYNSSuOftJGAQTpWus6nu+Qbawk0GnWuDHpyeswsSgLxCZAm+7C5QeA0aWcl2b7QVBVsTo1ThpOJAJAfFGCr+scXln29X/Jr3DpVwBnVdAFYiRhm2Gek9zdm/7w4wGr4A0T7B7ISlzqwHr9/xuwc/7To9r8ugNXw/iffaPhnAljFGx3xz1YBdir/mWUlxtEv85veD1gJBvIgXGAQYEWI2XDAkHzZ7rH56gErI4WEmYeZm8Pi+kOs3n8XmeIMbLLCzKDyKzAxENUNWIlgX750ClqEqJUErEh0ncEqtxYwrIYCVrxcB2hvSMeq21mWL4N+y3NEGwY57uFd4f5jJH1IvLTeF9o72AaBXiT6Ke8hf0tgiu4XBql6wSr6XrWgqQCr8JS7M2DTlu9vwrDqjOLXjGGlev8qwCHSJI/IsBL3ED9d95swrITdiXIpYhYFiPV+R7AvqutH2ScRAJLdl4tAhzPn77yJjiHdGPoRQaNgDpF2If12XEsElX7xDAJpCLAS4v/CHZDl4LnQPAFWpB9DoFXbg8UV+ig16BY3t1TevoWd3UM8e7bL//6jH/4Yb739Lqfz0dVIWNlxXeiGEFNkBqz4l6BnJ0gLiwArG7WGjZPTS3z2+WPWskql0tjYWMfa2ipmZ6aRz6UxVcxwEJtIEhtZtFmwyUjAXVb/a7MGzu7Oc3zxxacoFLIswE5aVlRBkNKPWNOQ6MfUpxwIa53n7qTb855Qt04F3Vd+Bq1PqvUlbPd6nRzV2Ihac7vtaXzHcNgVJoDVy+vb38eVVeNTBViRPt3p2SUzrIhR+ebDR3jz4TsQmJQo6sPANLObhJ3i31wcQbC3apaHk5qNxwcXeHxwhrrdZkZm1khia2Ea02kNMxkNeSOBrKkjnTKg+ZIZdH2yJW2PKpJWcHpyhMPDA1yenaJWq+DdR29jYX4WMzMlaJrYUU+liFGZZPalTuC9zyDtncej+IcTwCreKI0HWPnxUAwNn67slDs+yosArKiy5vhwk79uqoxwxHOp5v8du6Tv8NcfsIpmN6kZVt06z71snQnDKu4Iij4/PmA1PsOKo3Y/KyC8tr04wCqoXt1Zm/7uZ8WQvfADww4QEx7MQdA4SGRrnNfi0a64biJh5qBnZjC38gCr999DobwAoklTugQFExwwSA2rEMOqj53CjRAEZ9axIsCq3QTpWBHDKtFuIdkFWIkKFQHDSpwvRdel8HoACImnlM4HBy+cmTh4h5mODQf8/cdJurm8rti9D7/86PODXu8FqwYFD+F3NKqhHjdokMFE9H3Cff1qUgLHGbfhc6LYBaNcu28M3xGw8kfsKLcacEwIoB1yBdX7j/U9g8vBZxDDKmBzBCmBcmyxTRicMzpSf3TgjXgeU+S9vu0pgaqOHtXOqK4z6HuhQRUwF8QxflqfrCbrp+J0YkSpdOgzskgnioI+QxeVU0lbhpgIJFpO2lL5XI6DPGJBydweYi2RI8dpQcSyclxcXl4zYEVsi8dfPePUwKXlNfxvf/ufkUpn4ZAmVaXKYFQ2l0FS19FqtUTqHa8fBFi5nAJNaYzNloN608HFZRVPn+/h6yfPUK01MD1dZnbUyvIiSoUsZsoFrgCoJTVW1KIPpzESO4oWJyRwfXWFVrPJT779/AlOTo6wvr6MjfUVmEaCUwZZ01BP+s8oNonomSmwDYj3pCUpg+5OTpPo9XE07Lrmfjc1X7V+yVMHHRduy8scf/zcCtuhur8qJXCceTHOOh/3Pt/U81XvJxqwIpCogZtKFdvb+7i4vMXq2j288ebbSGdyPI99iNcHy/38Hx88ZzBc03Bdt3BQdfDV0RW+OrpGxQZXFjTgYXO+hLlMEot5HdMZHaWMgVw6BS1J1bnaaNk2kjql/Jlsv4g1dXp6gt3nzxm8ojV1cWEWa6uLmJ4ussg7pR8nkwlmWdHs7gAPA+awqn8mgFW8kR8fsIoGfJTvL4YG1IsDrMZNCaP5RevQ+A6csn/ivd4+KZnuy71qhlWwwTfsMaMBK5/hFyaNhHIcxeaZ3PwLch+DPg8TTsbp6E5946En/2GkBA6fP9HjmwChcQX3/S6PC1gRnhMClMLt5Q3jng33V8ywokggCc3MQUtNY2phE+v330d5fhXtpIG2Rouyr+PjB7cc4PsaVr4urN9zYvecEHsJWBHDKokWs6vgSsDKZUc8SdcWnjbTt/kTSgUM2FZiR56oaaLzhGNNQQvv3CtYVr27xt3OvaTDBQwriU7K30T/7nXOw9cgJ2XQ971/69rdu4NtuAsgMWqQEdx+AlhNAKtgNEQBVsNSAieA1atlWMV1+FTnR9mfXsCKbaYPWEngSowuUWCDsBZiN4kiFAQ6EcST5BQ9CvRo/JE9JX2oTCbNqXIEWjFww4wjcTWqzsVphJ5gWNXrDVzfVLmsPQWuxK5aXFrFz37+C6yubXJ6H4kv01pDgulGymRAjNixVJpeXDcArOgZWhbpWDm4vK7h+PQKz57v4uj4hNeh5aVFrKwsYnqqgKX5aWZcGKaOBOnbUDCqi2CWGFa27eDi4hKH+4colYpoew6efP0ll71fXJzB+toiUsTaSIvnlc/IupG8PBMDQ27p+JtHcosn5Ozc3fb7b8Zfe8Wa2i3oITdhRlnfutfVAEBTja87LIUDD1XFSqr7TwCruG8g3vmq9xMNWLmoNeokQIGd3QPs7h0hmy3j3v2HPP8Tms62hplUPsNKMBQD9ibZlcu6hf2qh69OK/jipIIbmzZyDcCxMJ83sJhLYrWoYz5nYCafRiGTgsHlrikgTIDSoim1kJiVpMXnOS4a9Tqa9Tp+99G/w2vbrF23urKAhYUZTg8kYiTpWwmGVXdgoPL5unt8omEVZwROACsC3CaA1bAxpLJPqu+jx+brAliN+/57ySb9T/vSAau4C7jKgVAYlxfDsBquIaW0bX9IgBUBRR6BR6k82noRxZl1rD94H7PLm9DMDChZgkOQDsNKOqKUBiLE2GVOoKwR2AdYJSzAB6zgNZHUBgFWw8Eq8s0ZsGLdKzGxhIaJ2GGn9xUOmnsX+2iNDZGWIoKrgC4eNkK0W97rsIfvQd8POlf+jfUOfAcpfF15DZXBu2tKWG/gEn19YthI0fQJw4res+ivgMXQeddDRNf9cFxpVwYfoGZYqd6/6saRzu8IDKsAYO9PCfS5lKomDP1+wrBSd50qeFHZD9X36hYMP2IQYMWpOP4mQue3n3pDwBRp/tVqdQaLqKLXxVUF9UZLlJG3LQaqlhYXOPWOtKKEzotgGhFwRUuAZFhRoFhvNnBzW+H0v/PzK3z22Ve4vKrgRz/6E/z1X/9HHJ+d8xqh6wZ0w2DdGdKcoX4hcIymtWBYkX6WYFghQSAaAVYuA1ZXN3WuQkY6VpbVQqlUwML8DKaKOSwvzCGXTXEpe50CUUoP9HUBCJSr15qoVmv45HefIpfNcHrQ+fkpqpUbNFtVvPfum8hkDOSzuQ7LitY5WlfoeSltiDpUssxoPFB7xbwcsAN2Z6aVn2bpM4sHrVHhNUWCWMG4DNaNuCyvccaiyt9UjX+Vv6s6P+78HOeZv03njNK/w0XXHTStJsx0GoeHZ5wKXK85mJldwtb9N5HLFjsbmswD9df2DmBF86rdxlXDwV4N+PK8ji/O6riwADepw7UaKOsu5jMJLOcTWMzpmM2nUM5nkU2lGXRKp01fA0+DaxMz1GHsW9eSDEA/f/YUuztPcXV1ipnpIra21rCwMI1M2uDzTC4q4QPSd567wgaMjTd8mwbSmM8yPljjp5zSRkzEvVXjO45o+YtgWCUSRBwYnyEyYViNzy4LJu7w/n/5DCt1DBI1tVRP//sBrMYF3KQG25jGQ2xZRJ6smv+snRpDw4qd25D0Ry/WMIjt3tWmSA2r/rf7ShlW5Ky5tIubyqGdLCJfXsXag/exsHoPyXQ+ErDicuSdHV5BDZRoo2RYJeDA0GwGrNpOhVMCtYQzgGE1DLAScICosCfBJQFY0Q670DHpnnC9gM2gXWO+qq/LIxhU3QO+12kf5oiH2Tlh0EqOYPrbIMAq7PSrDVL0ZOx9XpUD3T27Xj1gpZ7Qoz1/8E7FE47aD3EZVvwux7Z36sVi1OcY1oRIwIvzccPofn+VwDBg1QcM97Ab79oNE8BK3WOq96+aP8rvBUV16Cc6pVIs+JK9QBeRgJUEqyzL5pQ9Aqoq1Rqur29wfX2NSqXKOlGnFxUYRhoGCY/rSRYkzudzmC6XWNh8fXVFMBEoZVAncXNK43ZZM4YYVtV6jVP9qELg7t4hPv74c5hmltlVP/zRn+Dy8pZKe/EaQuntjVYTrVaT7XI2m4VrO12AFVUBk4BVo+Xh+rbJgBUJOp9fXDFgZZo661dl0waW5udQyGdQLOWQypgwTNLnAjM7KHhtNmwcHZ3go3//CMVCAasrS1wdkRz9o6NdZHM6A16lYgH5XB4Zn2lF/UEpQ/ScNE8EK5nWQiFKLxjHg1PeRweOEqKKmp+2GQYGegcEA2W+7pj8dwCYDQ+4VeNXPQOij5gAVnF78NWer7JPNH6GAlYeVQi1kNQNTge8vKzi+OgSLauNe/ceYnZuEel01md9Ss3TgGGlEVjtebhqethtaPjivIFPTqo4bbVhazpcu4Gs18CM4WDOsDGbamMub2JxuoRSoYhMSoeRbCOTMpFJZzl2bzVtOGRToIniQmhjb+85nj75ErXaFebny3jwYANzs2W2a2kGzftB39HnzQSwijOCJ4DVBLCKBGReapXA14FhpY5BJoDVsB4g3CO6/6LXN5kSOChdU61vza16AYBVVJXAPj/w73461RMxhAdxOBSWYk/dHRQWWbur4WbACh70dA6eVkBmagnr9z/A4vob0DMFTtcQZbqFEkD3jq5kXknp3aBdotWEPbrQNQdw6/CcKrR2kwErqo7EG9mUDsgMJ4YYukTXwwuJAKyo7LcvjxvSMAmnBA5y1KMYVnRXuq78DDq/d8B1A0QdAa6uru91NsKopwSrpBi7ZVvdVZ96XmI0w2ZwFcWRnR2u+qhgWPWWUe90FumpxNMw4lGiWBBUzxIFJo4yHwYDVmL8inTYoLR8V3UuOVpjA1YSrB3c2sjnV0VrPRpufXcIyGSdVFv53OLYtmCc8D8HjbXxoTo54/m3aptm+HqhFAxVjR/fuPW+2s4d+8dnL0ApLNWwR+ganwMOEunQ/VfoqAPIlK0hfUCF7Tpnd3Vk+Ga9NxbPQH8NL1bdb1P8TwL74SeUawF9T+dTiri0cfx/n2VFv4ld1GzZoprXxRXOzi45Re7m5pYBq7ff+w4Wl1awvr6G8lSJAaGrywtcXp6jWa/i4RtvgGScKG2OACvauKB5ScLrxLCqNZuoUvpN08aTJ8/x8SdfYHFhFX/25z/D8so62m1K2SFQTTgHGoNe4hq0WUAhpUwJ5Iq4nNanwXbaaFoeKjULF1dVFnYmXSx6Tkr9IcCIBNPnZoqYKmYxNVVALp/hsvYSsGpZDuj9/Pa3H+OT332CzY0NLMzNQk8mMDc3i+OTfXz+1cfI5dKYLk9xyiBpdmVSaaRSJjM06Ifa3UmLDLGvuOKYLx7fIef742U0rf8E7JYArNy2G3qHYrARk0uun12Vbn3gjNfPzvodsL3ChWWkhoa4Yjx7MWgKqGyHan2ZMKyGvZNRjXLv+aOe5y8rA9Z/eUW60iDAioBqkoNwXRsJrQ3HJX26Olwvie3tQ+wfnGJ94z5WVjdRmpoWgJXns+hDAuw0dpJuG7etNvYbwBfndXx0XMFRq41GwoTtWNDtGgoJC1NaC2XNxkLOwNpsCUszJRQzBjKmBsK4SY1KS5CPKuwLFVCgpTOl62jUa3j2/Gt89dXnaMPCw4dbuLe1hlzG5O/FfJH+VDDKO0sD67oOWQBUE2AUJ2jQMSPiYDH3rIY/17jtvst5Ed06ir1iUf+4DKsYDLkX8eoFw2r4R2U/Xx7DqseuDGrkCMtJtP9HdoGtzNAOUD2/6nv1cIx+CDWhoVd0PZwhIjWshgl7h4tuqVs6xExEnvj6M6yE7R3nE4BV446f+IBVmwr7+Lre/CQ92Vzh8d9NqvGf2d/Ilc8/jO0lv0/8l59Od/dWx4PqAas6PRoAQ2Ga81gdzou3y3pVyUwZRn4OpfktrD94F9Pz61zelxwD8UIdrnIi/E5qg8h97mJd+KtXwLfykEzQbngLcKlaYAMJtwFDc2EaQmjXIemQLg0r37H1FxOZssd2XTrHPohCrWAKdqgHew3UIECj/28jWL6hwrbRlMBog9mFGAx8hSqDKFIWh7dfGbBHIsQqIV71RFfff5yRG3bqot+d6v7q9zO8fR1oWd0NYz+kqv2E9kSBdpHjJ9IpFQ+lGn/i3uN1QNz+E4VMR5u7wxZbWfQhuEqPOSZdnw4w66djhdJoySZKhhGDP76YuASmicFC8BCzYiRM1FlUgLZGJdL9aqyix/10L6FhxACi3/i+4KCtoU0UWVm9kU2Rz5LzfxumAduyRGU8FgNPsMYK6UfRjVyBOouWuT6IQ+ksOokIm6z/JE2+TMmjVBgyxRSc1RsWElrST9NzGPAhm11viFQ4SvsjMXRK2Xn2fA9HR+dIp/P48Dvfx4ff+y4KM2XevSChdavV4o2RTDqFWvUWe7vbaNWrLHBenir4ui9ChNxqNdBybLSTSRwcH8O2POztHeGj336KlZVN/OUvfon5+UVeH0S/iefsLF8y7ZeDX2IxCeeONzASCWaFOW4b1VoTp+dXOL+4xW21CcdNIJMuQDfSaLUqSJktlEtpBtuolD1V/iMBdUp/rNebLN7+9dfP8Kt/+DVmp2fw7jsPkTZ0LC3OMyOr6TZwcHKAZ8+e4uLsjDVwZmdnGcAitlkmbfJvSicknSsGsii9UU/yxk82ZYLk3qW2owDZKQVSh27474Wezx+XItB3+f960oTnJJjtVq1XRf9oCZGu2bKgJUTwbegGVzGkextU4cwQqY80po2ELlIWfYF4AQTSmuz57GL/3v4Ylv6CrIymIPiNbTdHPVEFWI16nWHHjWY/h99FdX689iX8zYJhoJPKrgcaoKIdXZbKn2shy8r2sdunoDHWtc6EqjXT3wmcIgtIv3kMU4XRzi5KAgmq8ldvoFpvoNFycHRyjqfbeyiWZvDh936IXL4EKv8jtfVkGjNvqFJznARqTRcHlToeX1Tx2UUDu/U2Lttp2AkDKWJ3uhbMZgU5t47FNHCvnMF6ycRUKoFiXoDNrt3G1dUN+7KFYo7ZU3BdpJMG0qk0WpaNL7/+Co+ffcW6dR+8+wY8p8nsrJRpwNQJOG8LJiUVcPCE1l/H5+1JPZFghSz0MGwcqNZHkQ7d8wn5BV3ZBvIw+ZplHYxxl+DYaNeo/smQ3uGCIX7xCh6Egx5k2MMJdoUKsIo3P0d4PsUNVO9fbFjFeIEK0fjx7FdAzgjaP6SNStAx3hsYFMDLv40CGEY/v7rfowEf9mY6DNJAyiSw26r3L9qnbse469vLBqwCSZvx3jNt1MmP7KtBIM/wq0f3nWr8B1lq/go6JD2wa43sxGWkjxG8694KkeKcEHsrtD7LdvmK40Mfry9D7b/8ZGaAVxCAUt1X6oR4/p/FzvG4AaMo9ysAKy1TgpGbRWFuE2v338XMwiYc6H6lFXIWHCQS4uGZlcL1TahksB8w+f6K+J9oEwcBCQ9tz0LbpWqBdWhug1lXaUMIyrq8SIRBH8ktEOuH3OEXAzP8N9EFlNIR/owCWMlnCP8eZbgPBrokQ2nwFdSAiAg2xjMIQuvk5QFW3Qtm/4RWjz2VwRyl36OOUV0/7veR9w6N+bjPMex89fhhPes+o9uZp1EMthF2UUcxuOPanxcFWKnCqqHvhuw9d5SYgiHL0zlFMEhC7FYe8tI+03/cEGAl7RMFVQEjTVxb6C/RAkHfUaBAFrLWbPFv+k6kePnVoyidJEGAvBUsMz3OGdnEtkPXE0AUMZ3oGh4twhwYepyKx+AF7eQTs4gq6xGIQ5WyEkDdtpl1RCLC/KwMaFClVMIcEjDNNN+fgChmOFEbPFsARi3SnMozl9ZxbAYqxF5Gwges6qCy88+f7+PJ011YNrC2dg/vvP0+VlY2kM5m4OkebFeAYgRytF3SOAQcu4Xbmys8f/oYG2urmJuZYmaSToFgm8CtJizXRs22cHldIa4PdrYP8C//4yPMzi3hP/zil9jcus+i7Qzm+P0b2HxhuySLKGBOifdNAB+BVsTeOru4ZsCqUmnBbRvI5cswjCyazVs41hmmyxlMT5VQyudRyOeRTqVgOx5rc9WbNlcY/NWvfo1yaQrvvPUGVxlbXlxAJpfCzOIsbqs3ODw8wN7eHk5PT1G5uUWtVkWrWcdUucTpkiRET9culUqYnp7GzHQZ+WwaGdLNSlDqOVUaFOAWvQPHtfmd0Ln0bGxHaIy0aUzZYme5reHmqgrDSHG1xeuba5ycneH07IxBLNLgatabDJSVp6YwNz+HhaUFTE2XGGyjlUdnFUSRqkhtYOaZ5pdfIQY3UcxkpWH2HYSxEs6+pNS/LOupvu4EsJIGMNxX/cDTcP8kGuyS61ewjvQAVlzYx79fz2/6K/k3zKgi2yAmL4NC7Iez+SXw2mamZaXewO7BIXb2jjA1PY8Pv/sDZHMEWJHNCJjkDFIwo0loYtRbLk4qVTy9qODzywa2622ceRk0k2kG4zXPhWE1kXHqmE1a2MgnsVVMYDatsY5dMV9As27j9Oycb1MktmXWRIr+nUqjkM0DmoHtvV189vgzoG3j/uYi5mdKKBRyXCXUYMZmW2Qf8BTxgWW5/rwkwGpguBXyC3q/Dwfpcikcew69NoBVCIHrHeg9kiMhT+u1AKxUFk7l/6r8O9X1VRpc411fFoMKM7wH2Snf8xwfb1E+XhRgNQo5brznD5qlAqwky2cYM+Zlv3/V873WgBX7JwGgMx5gFT2EVP3DfvuIGlYDj+s0f5AWlg/I+03sXoPFibSNHoUfDACswgyrXkAq3BmDv6OFfOyPv4PvEZU5U4Sem0Fueg2rW48wt3wPSKbh8A4X7UCTIK2/0DMN1gdKpAMq1lifr9MPWMFroe3UkCTh9YSNlE6lfWlvmDpsOGAlnk1qLfUDVsQK6HK1egL03pS6XtBJNaG73kCfKKYE24ZbTDXgMAGsxh6/I2hVqd6v6vuotvnTJ8b+hPrJ1eNnAljFA6x8MMN/FeF0N7JnHUCYARx/N6ojLE7YDNODxMYBA0q+LfCrmlKlOFoomKnKJB9hy2RKMMdSXMFK2AEprs0MpgRpDNl+oNYNC4qWEDrFV+NjJBjAy5S/LpCGFLFj6L4EVDBY4bMYSP+v6biwXQeOZXGaHV0jqemCaaRpyBeKneMJ3qMNCNaU4rLsSb4/AVyU2syV/wgQcx0WQqc0wKurCp4/38PF5Q3W1u/hj37wYzy4kVuA1wAAIABJREFU/5BT9W4qt0imddRbdT+NRuN2ECBFwZvnWvjnf/o17m1tYGl+lgM7KgdP37eaDdiei6taFTeVOlotqr63jU8+/hKLS2v4n/7qf8abD99mwC4asJI0av/d+OsZAVZuu83A2/nlLc4vblCptuC1DRRLszCMDBr1W5yfPsFMOYv5mRmUiwUGlbKZDLOzCLCqNFr4+ulz/OM//hPS6RQevvkAxUKOKw0WC1nMz81wqXtyDEjb6/j4GCcnx7i+ukK9XmNgkFMgWRTd4/FIDK5MJsPVCT/84B3+TUAVPScxMwikovTEfC6LarXSAU/lWkjvyW7R+2rj9qbGbb28vsb27i5OTk7RsinVSmg7uvROuaqjA93QUZ6ewsraClbX1jA7U0bO1GH6qZo0D2iJpIqJNEbo33JDKZwm2GHIDA0G1XbxRR0xdrA9YgNGcVijLqU6f8RmDD2MQZuBn2FWNfz3YSklAeAV5ZCzZ+ffnkFV2Y6QD5ekqnsMWJH1EWxTspRkV+k/rk1zA6g1mji7vMKz3T1O36UqgR9853vIpPNItKkSnwbNH2+83cCpzBoz/Gu2g3MC1i9v8fiqie26hxMnhVrChEdV/Miq2y0Ydg1Fr4mldBsbhQTmszrmp6aQS2dxc13D0fEp3ISHqXIR06UMihkTJUPHDOnT5fO4rtzi88df4MnTLzFVSON7H76HfD7Lds2kaqBsX9tsW8Vc9hgwC+QyghfVAY6iCf5KhvRAhlXIlxfe94D7+nghM5THBQxeK8BqyEP02ajguNeBYaWa/yr/NrZ9eWkMK9HPkrAg48De530BQyiyCyeAVfQIU42fCWAVHZ188wCrn5ZDnK4oZtVggxrWIFEZr77v/V1np60hmS4imZ1GZmoFixtvYWH1AYx0gfUBBIpO9GQfiOoCrHzDElrkehlWtKMkGFYiJVBP2DCSlKKioc2U8OGAlaQsDmNYhSlx3IQewGoQatrPlBrec8OODQzpsHfmm9jIlCXJUBo35BbpNxOG1Wjvb9BRqgU9ak5NACsZcIw3fl8fhlXQfrZdjP7IXX8ZUYmRIHCgYM4zY0p8I4Ad+pYqbwh3i6vTkUnqEiP3nWBiRBEA47VJR4iYqJKNQtpAvrPWYRZIwErezW+Fn65IrWDGle/BCS0pYt4YDCg1mk0Gb7jqq6Yx84gAlatKDbe3VVxeXqBerTFgRWBINpfn6lszs3PI5rMoFPIMrLQ9SvdyYCQTnJpGS4IogkFAFQFXDiq1Gk7PLnB9fYvPP3/M6XMbG1v44IPvYmV5HbbtotloMRNLz5ho2U12TKkaoOfanBZDLK5mo4rf/PM/4f69DawsznNgR+aO+onYR5br4LrewOn5JXZ2DvDlF09QrTTxnQ9/gJ/+5C+wvLKmBKy4z/13FTjI/vtKJNBsWbi6ruDs4ga3lSY8GCgWZ6BpJm5vLrC78xkWZossvj5dKmGqWEA2k+X3QOyq60oVz3Z28U+/+Q3fhcC3mZkyV0KcLhWQSRkoFfIoFArcB/Re6Mf1RFGRerXKzLWW1WLWVaVSQbVa5bQ9x7GIC4byVBELdP/pMoNiokAJpekJ7SuR6eczm5id4oGAzGbDQq1uYf/gCEcnJyDNrUKxhKXlVczOzrGYNad31us4vzjH0fERg2o0fIvFIkrFHB7eW0eJqqblMgJ09TxOGaSxwlV9CYhgMKI3dVkyF8eNdu/s7Qw8Yexg+8XcXnkVVUCgvIDigFHSWrou0UOxIeC53/8YzNAaFPwFOk0+iBQGrsSEFBprPiOU6MRk25gF6hETUwBWt9Ua9g6PsL13wKmBW/ce4NGj92AkU8yk0hi0EuC+D/XzZmmLbKPj4rpWx951Fc9uWtiuOjiyddzCQJOGNJ3huUjaDWScBmaSNtbzGhbzJlany8iYaVxf1XBwfIqW56I0lcfcdA7lrIlSso3pXAYz5RI0PYH94wP85r//N7SaVfziL36KbCaFlJlkLSveFCblWGZZSc0t6d91z5OXDliFlsCuO4fTBb8VKYERlcIU8iwTwEoOkuH+33j2a8Kwkjb3VTOsxnt/wYoxAay+dYBVWHS9d7siinElBkUsDQi/ypBNu/SpApKZKej5eSysvYmVjbeRKZR591Xk/VO6hzDunLfdTko19sDdH8CwogWYnGpiWMFpIOE1kEQLuiYAK/g7ucEQ704JlICVFH2Wa0gHiJJxpQ9UyQkmf4cZVoPAJxVgMRpgNT5gIsLQ8QJ+crwmgFV0wHOX93tX538CWH3DASsKoztpduEyD8GcFBp+XXvMDAzJoKft2ANTCSVgJSQCiAFFYtwUbIkAzCMRYLKlvAkQsKtE2mBHTshPrQ6rw/htkU2iSlcyLdtPryYhRsGiEjpTBFY1Wi1OcyOQqFYnNsAJjk/P8OVX27AsF7bV4uFPqYOmmUKC2FOahkKxiPLMNFZWlrC4OI9SKScYAK4Nz3VgsKAxacy0YdkupwCenl/g8PgMV9e3ODw8waNH7+OHP/wR1tc3ufQ7aVsxMJbNoukIEI0+rkO6SWDGUKNewfHRPna2n2Frcw0Lc9M+a4eYVw4ajRos18VNrYnt3QP8+7/9Dnt7h9jafBN/+Ze/xMOHb3O1P+EwDUoJ9EFGH7DqthP+Tk5CY7bRNQnGX97i5rYOt61zmpFjA6dnR9jZ+RyL82WsLS1itjyFclEIp1NgbDkuTi+usHdwiP/vX/6NgZ+1tRUsLsxhcWEe08TEmCqyThWxpjpt8Dc5qO3EqBIVAYnJ5qLVajEIR6AWAVaffvoRg3ckQF3I5fi6MzPTfE0CkCggplROZju5rmBqeZ5/HQvXtyQIvcMpjBub97G+cQ8zM3NIGibrf9F9kgw+aWg2Gzi/uMTBwQGOjo5QubnE0vwUFmbLWFicR7FY4HfElQxJy0x2o88c7DCwO5s4rO52V7P7Qo//gwesJEA/Sq/2LrUdpumgNbjbpxmW9tCh5fusJwHzi3OF7hSxRf1itoTAEqhNABYDVpQOSGPUxfnlNbb39nFyfolsvsjsys3Ne2xveEuho0Poa2CR/h+ouIKHpu2g2mjgpFLHzm0LOxUH+80ELl0NVQ+w/UGSdB2YdhOlhIWVjIaVgonlUhY5w8RN1cbR2SXqrsepvuViCrN5E/NpDQW9jdliHvlCBk23hd/8999gZ/s5/uxP/xgz5QKyaR3ZVIrZVbQZIAEr2QdRDKuwHMCgV6gKOHs9z142lWAED//wSjku5vwC6DGq54v0/1jDaghg1fVQ3eu/7I0JYDUBrFRDXzU+VWZ3AlhF91AsDatJSuAYKYHDqgQORPflywumSSzAyq+SZxOJysxBS5egZaYxu/wAa/ceoTS9yAs6V4FKULpIGLDyd378fHveZ/MXoI4yBaUIyHTCthBeZx0rWNAT/sKsm30BYWd/jjdo/YDRr1IW6FqJvuja8OtRyBcbdCEtmQEpZNFV+LpFnQeDV3EZVsItGfaJBlzksw03myrAZpAzFG5L2OD2s9XUYJv6/iqTrTBYCtFt1f1V30fdfQJYffMBqzAYJZzX7vkYEDaDzQOR9u478pS+5hsiKaoeBs0p6BfpLBRoiR8RiImwzDBFgC+1qzjI98vscdW63vZ0wgf6QtgNBqx8nSzCvvh0Bq0EFEYsIRIod9pt3Nze4vnuDr5+8hTHJ+dotTSUStNYWFjA4vw88oU8MxgoFa7RanLaHgFczWYd6YyJxYVZrCzNo1wqIm3qcFst2MTWaVosUE56T0cnZ7i4umHB8R/96E+Y6bCxvs6sINJEIj0mwzDQtJqUUQhN6nVZLV5j0ikdlZsrbD9/whphy6SbVMxxKiB9T4BVvV7lQPPipoYnz3YYsCIQ8Gc//QX+7M9+zuXsr29uGYDjNxoqTtBlx33mj0yTJFCHsztJ3FlLMmBVqTU4vZEAK8dLwkzl+N+7u89xePgUy4sz2FxdwcLcDKZLRRRyeU6ppNQ7AqwOj0/x248+xuXlJYNVJCI/NzuD2Zkp/j/pconUU3+9IXDK82CT6DLpnbEYvACNwmsaszA8B+dnJ9h+/gx7eztckYxYXusEjC0ucHXFXFb0N+mhOTZpjQmBexKrPr24xPnlDWZnFvDOo/dZrJqYViQSTcAYpWHR8CJ9rGw2y0L8BLxR6uDl+TG++vwjFPJpLC0tYnV1mQWo6Xk4vYmAKx7AUs8yWK8lQzmWwxlv6fDHxQu4SMQlVOuLKqBRfR+39V0p0J2LqcKw4K4qCdXe9ocJ8MzI63bgfPDdh/tpHrAx81MPGfAXbCsCrJg5WifmYQPHZxfY3T/iyp7rm1t44823UCyUeAzz0/h+IBf4IVY/Iz0aM7RonpJtuqw1cVCxsHtrs/D6mZ3ADWlcuW2QldcTCZiOjazTxGI6geWchsUMUEibqLU0nFzXcGt70IwkcjkdszkDW+Us8rAwm08jl9GRLmTxxZdf4F//9V+xtbGKhw/WUcynkM9mmLUq0wI7qZIdNm8Pw8pfpgRgFYPh0uM/9b55saYN5vAHfvro46VrvL6ugNWIsdcEsJoAVqqRH9d+TwArRfyn0GCKPHsCWL0IwCq0PPRtXfQzruIBVkK026LSiEYOWqqIRLqMmaV72Lj/LsrzK7AcsTtNgBXnf7ADKzQBRLTk/01EBWJ55XbLvwuGVYIBqyYzrOjfyYQj8vUNNWDFmheyL0JiGAxGhRhWMuiQv7l5ISdfDt5u4Ckyo65zfieY8C/C1+jQ4ccFjAZT58OTbAJYKQzWBLCaiK6PHbWR/Qgr1jMXx7+aAMrlLr9gRQkmkdATEsAQVRkRKVe+7ePUQIEaMTuA0q9sYgS1UGu00GzZYNk9XwSbhKqlqDZVgksZBjNiJFBlcqqIcAy7wxKfGsYAl2gyH9fTPr53s4Vaq4Wbag3PdnfxbHsbt7UaTDOH7373TzFVmsXS4iJmZ2eQJSF0z0PTaqFlkaD5Ffb3d/HV4y9xeLALx2qimM8wO6hI+itJYt600GzYqDUsVBsWLNuDmc4hX5jCX/3VL1EsFPl5qpVbzqksFvLi/7Uq0rmsqGrnV8Yi3SoCpiq3V8ywmp0lgfESUkYStkWpg6RfY3N6XL1l4fjsmquCff34GRYXVvDLX/4v2Np6gyv00bML+ykZVn7wFdYi9OM9erek78VaXMREI6AomeQAuWk5qNWbqFSbsF36u4nTsyt8/fVXODnZweryPLbWV7G0MIcZqhZYIKaRzimSBAYR4+zTz77A8eER6z6tryxjpjyF6ekS5uZnYKYMpNIpcU+qJkm6NcQkkWlQckRSKhT9zRdRpz7MpdOcSkmaXkfHB3j+7AnOz0858CWW1ezMNKcgTk2V+CquQ8w4Aqws1JsN7B+dMoh6794buH/vIby2hkbThpY0eByYaQOW1WKwi8Y4AV9UQZJ6kt7D7z76H7i8PGHdMqp8SGBcLpftCOSbBo1fv1iL4BmKsSoGta8Bp3L7x57gyhPHZocor+zPScX6pApoVN+P2IyIw8Iamv3+Zf+J3e8qXIUoZIU6p3Uzq+RAluluvq0UdRp8YFOksPoYvJgDzKjyNdZpnjouLMvh37fVCq5vKlx99PTsGplcCe++9yHWNzYZiGIdKLq2X+GazT3vCogNVyosQYUe7GYTt/UWjis29m5tPL91cWolcO1quLY8tDyh7Wd6HlJ2E7O6h6W0i5VME1PZFOq2iZOKhUsHsDitWsd0VsdmKYVy0sVSKQ0DDmbmZxi4/od/+BXabgs//uH7mCqmUS4VGFxOdDZ5xTwnGyTSIn2wuveFcJWrcTc85ToUWvKkfxvyc4dtzElOcqfK910H4+sIWI3ArJKPOQGsJoCVauWKa79fNWClur9qQ2aSEjjcNgs/6Jsmut7HsJLmcJiaIUNCnaUhLmBFGict2hUys0iYeSTMKUwvbmLjwfuYXVxDy23D48osBFj5TgUDRXK316fUdsgJQk1FfMikEyWbACsL8ISOldYFWJFYbHjad6cEdpwgBcOqF6yKSgnsAqwUO1SRKYV+Cs74GlITwOquPk7v8SqDGff7qPYNc+TiPlP4/Oj2+zvRkyqBY3U5W6oeDRZmk3auRowoIZhOrCpivFCQJHb3RarKbb3BqXOdOKgDWAmR7Ivzc2ayXF5c4fKadJBqzGCRxFECEkh4d7pcxvzcLGbLZQZ0KC2OQJwUped10hYkOs9LnbCwHbBKhA8s0O2SrouohUXMoGqjiavbGg5Pz/DV0+c4u7zG6sYG3nvve3jzzQ+AhMEXskk7iVL92qStlUSSgLMkpaI5qFRucHy4j93nT3BytI9G7ZYQCw6yCOghdlNSTyGdLWJmbhEP3ngLm5v3UavVUa/VGbSYKlH1rHRHp4VYOw6XbydheALqNNatonQ/SgmsVW+wvLzAIuUUyDUbdU6fJN0pEhOvNS0cnlzi6fM9HBwc462Hj/CXf/lXyGQKuLm5RbE0JaoESmzPBw+COUWaWSISpuCW0u3qzaYQpudMziSMVIqBJ2KLVWpNOBQfJgwcHJ3iyy8+x/npPtZW5nFvc53ZZwRElYoFZnYRMHl5c4uLiyt88flXONjfZ0BrfWUFM6UiZqansLA0x7pTRspk5hPdm1lVJHpPQvkOgUckgu9XgqTe8yvbiM0hEdyTbpVhaLDtFs5Oj7C9/RzHx4dwnBZWV1eYAUX3Eaw9IcBfbzRwcHyCTDaPB/ffwvz8Em5u6qxtlkwSA44qWLaRzRE7JCPSEqlqpeshbaSQShnIZA3822//BY8ff4lMNoX11VVMl0sMllE6omnqAh/wN7AY2OXO5XAPGrFdon26seb2qCf9YQNWPkO6i+XU7V8OBqwC/46197oO6gW0gi8lWz5gWfnga2dsBIx2ifOJQg7C/tI8JMY/66+1CFx2cHF9hcurWxyfXODqpo7Z2RV87wd/jMXlVVxeXfOYFwCYSL/m3xKvYjOqMWPTazZYz+2samPvxsL2jYPjloYrL4nzhouqo7F9M9oJ6K0GphI2llIWtgp1lDMG6l4WJ1UXZ7YGyiEw0iZm8iZmNRtLGQ2bMzloTh3LS/Nsa//v/+v/wcnRHn7+0+9z0QaaM2TzqQwR2TpRiKMNwzQkP5E7MiyST3OKqnwHHvOAtxUBmA7Fi0I6VZ0N3545KrYB/DVIAcoOnYuvHLBiaft+vcqBSZD9YC6bMU73f3mfuICHyv+Ne/1JlcDodx+3f1WA0cuuEqi6v2p8TQCrbxlg9Xc/KXWeqCvlSgrz9oiI96ZwxQWsHMeDRjumRhp6poRUbhZmdgbzq29g/f7bcBNJuH7JdJ8+xQ6mFHGV+iudEIpZVoFDQywqAqy0BAmvk+h6kxlWGkhcVwRGUYCVdHK4eDa3Q1Z1Et2W9JP4w6yq3jTAcIoOtzMUuEhK9eB0v24R976UOAbRett/l8VLCtH6wEN4539EJ4AC007VpZ6Ux170dnDLVA5qcNbrmBI4CNxRGdG7vKGoa40CWL3ItvS3W5arH9Nl6ugf3aVHeo/1g54xLtFxAcdtvn+BqNMHpbTKpnIChkNaelR9TpRPJ9CAQBQKZIjpQmwbSt+joInAKgqgKtUaTk7OcHJ+he2DUy4cQdOVmFGU7pbNpvmankOpazXs7+9jf/+AWT90TRKzptQqAmk4Xm97ICYKgR0ba6vY2lzH8uICSsU8DAYiRDoX3YOuT89EaXiGaTKIRm2mmJOLWLR9fSLSOHLbOLm4guUAp1cVfPz5YxydXuGtdz/A9//oj5ErlPHk2T6zagR7Rkc6ZYJYX9J2ULVBCogokGo7FjyHtAgtaJwK6aLWqDAriFLw8vkpZHNFIKEzo4yAj1q1ygwdSg0r5DIo5NLIZkzkcxlm4pA9bzTqDFYV8lm0Wg2cnhyi1awx4FEs5ZiJS2mSFFjS8zm2xWlp1XoL2/snePJsF42Ghf/1r/8Ga6sbnPLTatkwUykGZgRgJUdJd+Ah1goNVsvG+fkFdnZ2GOyamp7G0vIyB8U2sTzoaT1wXxJ4dXB4gqdPvsbu0y+xtrIghOGXFzE/N81sJqrMSMdf3VZwcnyGvd09XF9cclrRfHkaG8vLmJsuY3ZasM8oBVEGh/R+aSxyVTS/BgCDkx0GllgLmZFlmPxknH6nE0OLgFSH+9GyW/jk049xfXPJ/ZXP5xi4KpQKDORVKlU4XpvH5Q++/yNMT8/h+qbGYuwkmk8gWiqT4pRNAqBylMpJjGXXhU4VNHUNDoiFZeL59lP89rf/xmDkO28/xNrqMo9dmcZJY5PGODPImJ4VgK9hlZzedTiuw6wyS3EBK1VAorL/qvNV7Y/3vQBvBLQtPkFRCeH7kL3q9q2EBpSsWtlOUOqn2DEhO0RgPg1IAmxpM5S+I5tJVSbZXyMgll4/VROlypME7LK2GtlZEhyXLEMxxilVj84hFmDLchkAJ228i8srBuOPz05xeV3hVN25hTUsrGwhV5xB0sgiqZONNRkIyqYNmFTZNOFCh4eUnoRu6qjZDa58qjlkU1q4qjk4rnnYuXVxUG/jsO7i0tZw7ZAFNGAkkjBdB3mvhXL7CvfzFZRSGtrmNK6dFPYbwKXlwdWSyBnAnOFhayqFzakUptMJTOUzSOtJfPHp5/j1r/4eP/6T9/Hee28gTWtB2xGgFadFm53qiDIopTUp6RfZoU0JAu7ZNoYwQvmuxPtpcwEN+W/pF0vmL/09lUmL7/1q2+ENWmZyhgbYIIF+4ZOreCZDRukLAKxijf/OutDrQQzzibvXDgFYRcGFsVon5mNf/Bf/mne5Qth+dbMlw5ulagdu0Lm9zxfeSJJFtsTf+sHCjr2if4w5/Ebp38j+Z9c3+tlV708+8yj9M+i9iWV0/A5Qra+qsaJ6vujvuZ513ziP8tn72jOw6Ieq1f73xNZ/xfOrdwwOGwdDj+ss3WLzpzMv/Fz9rrW9832I2eynVA67b+/8TwwGrMjREwOx+4X3T9zYgJVLtGMDCdo9yhSRys1Az0xjfvkBNh68A1c34dIuAm/l+lu6AwCrIPgMGxgq0+6zrBK2YFg5dWhti3WsOCXQ1xgJhthg0fVwlcDwyxsFsJLHy74MA1qxACuG5uKJxobX+mGgWdT0mwBWoZHTx6AY0XBFHDYBrFR9+E0GrCiedjkIIMCKLBUBNARSsdAvs1kIpCBNH/Fzc1vBzs4uvvziMbb3jnB0XkFCNxmgItCAKtkR8EMAkEuAVa3KQdvUVBlrq2tYXlpGoVBEKpVmYIhEx2v1Ki4vznF5ccbC4yTeTQDI2soSyqUSM66IQUPRZMqkVC0RAJLtJK0hCkqIpXR1dcWaLZqeZAH0q5sqTi5u8Gz3EF89PUDNamPrwSN8+AMBVh2eXqBpkz6LEMg2kkmf6eTrPrU9BnzIThv0vZZASmsjrWtIUyl2PYGVtUV4bReuQ7oybU7VoUCSGGVU0Y76hdLQqPkMWOUzyGdTDE4RsMfZ3sz6EewHAqrqtQr/O5MxuD+ZFcGAlQhsSYeJABhiPD3fE4AVpfb8zd/8LWZn5jm4pSA56QfD/YBVsI5SsEwfYm1cnF9ib2+fmRnZbA7lGQp8TeFSJZKwXaBF6UGWi+OTMxZO3t9+gsX5aayvLmN5cR5LxLKaKSNlUsDZRqNh4+vHT7D95DkSrofZYgkz/FNEKZfF7FQRGoGCoYVAAFVcz7GTnkjPQMeIlEHx42ka7KQG1y+eohsaDDPJICilqroUAGdTOD0/xe7uDo5OjjgNk142ibzrhsE6X8Sm+smf/RSLiyusQ1apNrC9s8dja2l1RQCZ6RRymRQyNL41DamkmDN0b3q5nmfjk09+h08/+R1WV5bw/nvvoO2KCobEwiNAksYovUN6lzT2aWzImiP9myHC7qgcYhUgpLRe4/v6L6R9qudTtT/e98Q6Iqdder2+v+mjeAFgFWiJygBSAlbk78qhy0ArASm+30zHeuRfagIAF+9TgFVhEIz+zrbTpPmu8xwnO0Y/ZOPIplzfVHF2fomrqxtOz200LZHqTAzXpIl0roRcaQ6Olkal6aHpadDMDOYXFtk+FnMZ5FM6MgmCnVykOQ0Z0HM6khpVAGzCajRx23BxVnOxW3Fx2AAOaiI18MJKwGpTeqsOw3ORJcAK13iQvcVUCoA5g2s3jb0G+Fg7qSNtaCgnLKxmNWwUkljIalicyrPm1ePPvsCvf/X/4sFbK/jRjz5ktqXu6/eRLTQNg208AdnELGPGrO93d8Y8/c0lRqYYBYPmQriv6Xuas7QBQj/075bVFHNMuvd+ioos0JBO0cP5n1Bs3pk2DJyPOQpjBttj3rXrNI5rBn56H2oYw2oCWI1CkR0FkJkAVv1rnmp9mABWoxMu+qb5BLDqaFjFAKwkQylY4PvtaWBM4wBWMiBLJHUkkgaMVB5GZhpGdhpzS/ewdv8daOk8XHKO5bjgSibdDKugiLssGSLbx3fgHawEBGCV8H+IYUV/vwtgJXZz7s6wko7vywGsZNnhcZbP3lLfwXsd1RGfAFZBvw8LesZ5M/KcCWCl6r1vDmDV+yRktyiYpqppgknlC/rS/4nhQnGcRqAQgVUuAzHbO7v49NPP8fXXT3F5VUE7kUKhWEaxVGRRago0KPiSDAL628z0NLY2t/Dg/n3Mz84xmMEyVyQgbiTgtB3UqhWcHB1if28bVwRcWU3oGvDeu29z5bdiUeg+CS4Dpci4zHyRqSMkkk7sAxIpJs2lnb0jPH62i72jCzQdDXUriam5Vbzz/h9hae0ebmsWV9RqE6jjq3URKEZAAgF4PO5Z/4W2CgiwEj8ZYtsYSQFc6AksLs3wLhkx1Qj0qVZquL25QeX2Fs06pQKyAjyDW5TaVyrmOAWykMsik6HqeAYzbSntkNIAG82aYBikDX43HQYBB2fE4BBpc5RmSIDV0+1DBqzy+SL+03/6zzB0SuETQTK9U8FE6mVYBcHhZOwEAAAgAElEQVQHMddoXaCg+OryGodHJ7i4uOR+NFNplKdnOFCk9ZH0HEnfiTS6Lq9ucHR0iOvrM+SzacyRgPrsNFYW5jA/XUbaMAg1wsnBKba/fo6rk3PMFqewOreAQiqNTDKJPDGYiDHhp//07izKeE7u5IvUPyG+Tr+dpIa6noAt9KP53RkpHUkCrYwEvEQbxekiLNdCtV7D8dkJdg/2cXJ6ymCiRUL8rodSaQp//qd/zoAVjfVavcVC9pTOWCpPI1cocAXAfCaNfMZALkVMEz/9VKO00SQDU6enx/jn//aPqNdv8dbDNzhFksYOsemIOUKMEBpTgsEnWIKk2SYquA1e+1QO+6jr5DAr9ofOsKJxI3SopL/Jo83Xd5IVoUOpxz6gQfaNWIAEjtMuNbNxfDZEwOAhXThHjFli6hN7lXNqwZVICTQhO8ZKgcx0pA1O0R4JmBAARpVHj45OcHR8xkB8NptHOkPMSx2ZTA5mKgsjW4CdMLF/UcGTwzOcVJpoaSY83UQqm0Upn0Mpk0Y5paNkJFEydGTMBHJ5HSnNQaZtoW1ZaFgurhouDqoOjpvAXsXm38cNoOol4RAbtd1GNmFjun2LrdQ1ymYCydQ0Kl6GqwueWUBdI603jZlYC6aHtYyH5XwSm3NTmMtn8OyLr/Bff/33KM9n8ZOf/QkXsuANXO4DAehyOjNvotAUEYxfss0dFhSzTalKbbdPHN6QlbZCFnXopBMzeEWz0/WLIxDz0S8b4msvyiqlDIYNwXW6CDAqV6H3+9cSsBqEvg1m+EwYVr4U3AhJkSrAqtv+B5rFE4ZVNINrAlhNACsf5nypDKsOdvJ3P5nqjEienL5Wk79nElTJG7IYxAKs2PlIsFYHpbXoZg5megrJVImF11fvvY1MaQaOlvQBK1/htwNYieo/nWz2zgIUAFYUrFBAEgiv1xm4omQCSimh3dvuTz/DikXeZajmX1ru0KkYVgxy+Q5V+D6dRT3hC8KO4DAPAkTiM6wGO+qjOuITwGoCWA31JlUO5B9ASqDsgt7AlwMs0E42aTBZnO4nmDQCgKZAnoCPpuWi0bKZrbS7d4hPPvkUj79+yoyiqakZfPjB9zA7N4+FxSUUi0UkCEhwSWfF6rCfCvkCp4ll0xlCxFgrilIwSAaw4VnQKWUlk2Kh6nr1FseHe9h5/gRnx4eYn53G6soiC1oL5haBFrI6aButVpPTZmzS1fKAi6tbPH62ja+f7eH8uo5McRazi5vITv3/7L3nkyPpfSb4pM+EL6BMd7WZ7p7u8TO0QzfUUNTufjijjbjduLuN+34bJ/1/F3F3XxSrlaGCpOjG90z7Ll8o2ET6vHh+byaAckCboShSBQZYPVUwaV73e97HXBK5N//bD3leObx6A2NJ6itS3ASoKpJVix13biiQAWTkmZLSQP3kfyOn3C4FmT00/iYgkYShGIBncSTSMXpSEXjj+RGsIrBB8K1aqcCxDXguJUGRGKrTuypJKR+ESGLof8RrosCzXBgHLGB5/cYjH6NxiK8ebuHuVw+xtraO//K//x+I41TupXgzRpGSnJ/wJTvmAZkpY2YCVvQXOzjoYm//AKPRWIrjzuqayEFhWOJfRTlgkmmSinjU66E3OJTzq7k2LrdbuLa+hrVmAx7N8qMMD764j2gwgZEC7UodLa8KM8lgUI7D602wipJDgjkFS2LKojKYVKjmB5UkqYpVuSe6jtTSMXFMxIUqXTPJKtGhmRoyA8iMHGEWwSIzql6F4ViYRCH2Dg+wvbMjx09Qjibxb7zxJlzHE+ZKGKd4+GQH+0d9HA19tFY66HQ64kHWrLmouQSsMqRxDINMDdOUfsRLvbP9FL/+9S+QZzG+/a33BKxyJDWQ55iAIQI09mf/YzvxyOAoKDlngVbLAKtlQ9yyefTfMmAlBbdISGdy2dn1Zn8uEkeLgAm1llLgCPuiGJqbRuHrp9pvyaZiPxXTfpuyXILRgfQp+sTxUUqiyaqilx37O7t5msWynmRoAQGtfn+IbrcnEtzxOECz1cH1V26i3VmDqVswNLWhMIlTDKMUT4/GuLfbxYOjIQ6jHAeTGJlFcMyWPtlyTKxVPKxVK2g6BI2BppOjY+fwaMye5xiFCfbGCXYnKR72QmxPcpEH9hIDgTDqCdxnaGOEa9ohOrYO213BOPewFenCyBrAEHZUTcuwosfYdBJcq1u4td7Ees3Fw8++wD/83d+g2jDw7//Dh8KmzdNY1sS8DmTSEpjnXCLjVSFR53K7BO0JVnGzRXwLT7DWyvUtX0uGWa1WE3nk/FqY46xh0JZDMa+4lpYNijmmeinlPBuw4sbAnxrDajmzarqmuJAEFoE/LycJPD3un66Dy3r468Y8l80vC/9+IQlcyoBefH0vJIGy/XxKyldAUCfkime+7l9AEnhsI/UYYFXoCec7sHrx+Sjiy2gwlfa8cKDUDOimB9OuQ7ebYrx+5eYbaK1fQaKbSPhSneyvkmFVOk+UoJUKK5llZSkmAFc9ZFKRdk3vqpwpgcKy4s5QKpKPRYCVWsSfD1iVqUPzE/H8DlN5Lc/+e2EYX+zwlcdx+voXw+UpyZnYxr6Uhvi8neVlC+3yWC8AqwvA6gKwWla2ziaFcvAtf4rBtoA0BAdU3DmNfem/JOlwkwgHh308frKNL796gPsPHkmBdPvV1/D2W2/hu9/6FpqNBmr1hkjrRizMyHaahAJ4sH+6rgtKK+jBFIcMn8hhUxJF2YdGNhfHQvqWcNffBLII40EP42EPX3z+MTbW2ti8vCHMJAIDlkXPLV0kh4eHh3LMNCF+sr2L3378BR5u7aG+so4rN1/H6+98G0FqYa83gR/rMJ0GxmGKMM5Rb7WQ5KkwvcqUrmOTE3f3KZkERALmGBpsgltxhDSaIIkDYfSQJETWQSqymjHiwIeWxjC5GZDG8BxLJIAEqwjc1etVuSa6Rh+sGBN/gDgJBZAja0vmDJ1FG0GQwruQCY2JiqBPYjLSCFgF4mF196sH6HTW8L/9r/9FACv6TrHYFcCKaJLKCZybR+c2VDRV8JFB548D9PsjHHZ7wrIigEW/MbmP9O0BwUjAtFxJCgzCEA8e3gOyGFXTwJX2Cm5d2sBGow6PjIgow3C/D+aDWakGLUyhRTG0OEEe8hrG4iGjrrlimRCIoheaYlIpFsQMyCoKSzLhKMcjC8M1kNkGdEs9YQIpGWsGn4DGlL88Qcx7TGP7iguLRtTCrmCQQCqgAhlUNJwfDEcI4hRPd4/E9+yrR9vw6i20VtoCWHVaVbRqLuquKUCdazvCjouiQAz1kSf4+KPf4MGDLwWgJGhFvyAyrSkNJQBZcV0pnnmf6elVnvtZ8+/ynr34Fcvm0QvA6qQksLieuQKnlF+V8lITWRqB/IT3O0acJtAKYDgIoyl7Si3CeXtzHB314PsT8Uub+BO1MTAFVzIB4mv1KjorK2i3V8Tgn32/ZFNyHN7a2sH29r6Ynl+7fhPXr9+QoIAkTsEhhh5sQ35HEKMXJNgeBng4CLAbEWhK4GsW6Jqap7mMXzVDR9M2UTc0XK67uOQZuFI3sFoxUDU1pHmGnh/hcJLgcS/A03GGx36ObmxgTLhe02AbOVY0H1eyLlYtAvItBJqL3UjHTgh0YSHWdJEe1rUY61aCyxWar9ex6tl4evcufvmz/46VpoF//xc/lk0JMqsIWBHYZd/npgevF5+8vrzmTPfkHELgj/dhNBpNO0C57uUYUv6br6H8l0xfjrkleNVqtVCruuIrW3rJqg1zNQ6Vvo7HCs45M/aipJJ79aclCZwHrM5mVl0AVrP1VGmpsmycPq8on3/fjBAwlwqvZr/iZafZby9L0rsArGb+hcvu4Vl/f6nrJ6uyCw+rf82A1fw9l03+v/pwZY5hVS5OZ7Ff8zteBWxyrN3M/Aeev7kRsBLDbi5KyLYwXBhmDbBqWNm4gc2bb2D96i1hWCWczKaAFQsctWtaAljTxWZJJy/XPRkZVgVgBRZrE+Qp0wK5hOBiuYhtn027s2D5wptjEWBVmreeB1hx8j6fYcWl8mxn+/kBKw6lL2O6fr4UYtlC+wKwOt3ez2LAPX+vOP6ORfdBps9Ti7hnf//LHtu00DvXh2HJN/wbZFiVY0G5EUAWlay6BahKMRpPxCtl//AIvcEY+wc97O138XR7H/3BGLZdwa1bt/G97/8Q33jvXTiWimEnYERGyl63h1EQCQsn0+iLRUNyT/xZSIGidI7GwvQBYhFfrXryk0+D/ioG4JgaiFtx3Pzko9/I7xh73uk04XlkC3DMJLsqxHAwEingg8db+OTzr3A48HHp2qv45vsf4NYb72EQZHi4fYj7W3uIYaHaXEWmW8Ia45hP6YlskhdSa8p8ZIkoc4PafiB7ytZ1eKYOK0+RRQGC0RBB4MOteJCqMU2Qhj6SYIws9mHmibBwGlVXjNZXmg3x4lLSySJxjv5dwwPE0Vh2+QmauC7lkgzpyOWakSEgEhgm+cWUBOZICCSOfUn1erJ7iLtf3hdp0H/6X/4zTJNG9EoKyHMpF9Rqkp3q2ot/0y2KiYBkjOQIAoJnodxn5ZfTExnoYOQjjBOkuQKtXK+GSqUun/jZxx9DTxO0HBs3N9ZxZ/My1qtVeExNjDLEwwBmqiMehwgGYxhpBo9SKLLEhmM4ZN3xOnNuFV8dJftR0h/1uynrjew6kWxqMMl6NjQkZFQ5JizPFgYVLB3U65F9lZoajKojYFWYp/LkvwlYebWq3Duyx8TPxlISpAmPK0iw2xsJyPnpV0+QaBYsm0ysKlp1F+2Gh9WVKlbqVXimgSSk1xCZX0QaEmQpQQb6vH2Etc6K+PNc3liTEAHeVwFBC2COvmilB8p5mzcvM04um0cvAKvjxrMKOy0kgSQWGmRAKqCYYEkYRphMAvGQC+MYT3f3hJEnAFYcF1K+Mlk1R++oL32RDCf6wlWrZPo4hWQ6gkmAGqkw7TqrbVy6tI56vSaMQ45vZPw9fPQE3W4f7fY6br36moQDkHgUBKGws8hWpbyUIQzdoY/twQRPRjF2Yh13ewGGugtfs2lCAS1jYEAKK03gpDE2PAdXqiZuNA1caZhYq5oCzAdxgmGYYXsQYHuc4dEox16kY5hbXMVKuEFLm+BK2sWaBdQrTcS6i4PEwFaYYzczMRH5IOBpKVpahLaVYaNqoeNaOHz8GHd/+wus1TV88P33sL7WkXGeyav08GNQRRAGoNS79Ori+aYJQX4FbKvragmTi6xL/ps/hS1VpIoq9mgkfmC8P/w9waq1tTWsNKvYWK3DtugfZiu2VDEy8nWmflL9cBKbUuysl9kwe3G062VGhdl7T3tYnQSszpIIqvdfSAJfXhJ4suZS47ViWM0eF4DVea39QhJ4IQksR6PTwNcMEJTx6gVM18t2V75X+6sP28clgQWj6LinwLRbF/+Y7RArhtVySuZZDV6lDimzYbWbZkMzPORmFc11xbDavPn6KYYV6+NpPHXx3XPCtumCR7xWCkmgYZB/QJmIPwWsmIpCD5PjU8JxSaDyuFJMJqGkn/CwYgFY3ozpRS2KLf7+ArBa1jaevcOfBoSWt71lBcPXs+xQn3IBWD3n1fw3BlgdB6tYqFH6pyNKMjHv3T84xOOn23j8ZEv8UvojH4eHQ2HfkJFEr5TLm9fx1lvv4J13v4Fr165gEo4QJSGOBiNsH3TRHfiIWKjYHjTTFSiKzK2McexhKMmBJgsDsgzISjEgZsBMYHMordMzAauq9ApyLaTxBEeHe8JGWltty6448Rvl4zRGGMTC/Lr75QNEuYFbr7+DN77xXbTWryLWHXx09wG6owABj8mtAjQRJ5CmEQBKYBBYEbmJMpwnyCPj6NSg1xb2lLCsKCHJE6TBBP5wgIk/hsaUOjKiyBLLIhiUoCGGa+Sw9QztRhUtPpt11AnkeJ5EtZP9RGbVqL8LzzVQrVWk+KQRMs+vTAsje4dzFKcZGjgLYBWzqJtIgXrQG+OLu/ck5e8v//I/otVqCwgjQBeTGnPOD2VG4GnAKtOYvsgCW0MU0h8rFaN0sqxYJHf7fUnMO+j24U8ikYhaticAmQkdW18+gJNmWKtVcHvzMm5vbGCFhuZhAiPOMOn7SMMYoc+5jyw6By4N2ZMY4SSErpuK3SdzscxyhYmy2gxS4KQqj2TPiKwrFqgidYQwquhZRRBKd0yAAJZnQSfw55qYIIVZ82DXKkgoOU0ikYHGlCASOHVc2I4trD0y/siYoSRqfxjiYBjhiwe7OBrHiDMImOhYOSw9wUrDwcZKAzXTQKPiCoOO15EMuVazJlLQxw/v4f69u8Ic3Fjr4AoTCmsV8S3igoNsQVcsAWa7vM87hi/b4Z1PPTt7DfScY+aJly/7/mXz37L3v9zRLX63kgSy38/WCLOUQLUmZCOjpC8oPPIGg6GkaPb7ffhBiCc7+xAP1CKtuWRhle+lVJcgVbvdwWpnTfzShF0nQZEJ9va2MPaHEk6R56mY+1NGKkCMpkkowJMnWyLFvXnzNdy584YkkcYJ15YZ4jwSCbEWpwhGE/R6I+wcjfF0EONpoOFuP0HPqGBoVBBqptp0pcQ5S2CmCaw4xCUyn+o5rjc0XKmZWPFUaAYTQbt+rFIDhzl2Ax3d1IDPjQekqGVj3NAGWLeBhldHZno4SHVshcBWamCQMXlWg4UMXhbCTSdoGhk6ro24P8DevU/RNod4+/YVeGQ/EvQ1IH6GHPdUYm0RApIpXz7HZsqqB89laIeJS5tXBFTkNeWzlAuXa2KCVQQXeb/4HI/HKlWWLCo9xas31lGv2iJnJwtLQC8BzVUowsn2eXyt/qcEWJ0FTC1YG5OBWG70/B476R9yfJhfUx8veL8+htXJ8bEErKYWMFOFkRqLTj4uGFZnX5dnbZIXKYHL6uNnvZIv/rp/zQyrU+P/X33YOQOwmg2UpwesWadVEtpcJfi94EMt6GgSzOpVAVaZXkFr/RVs3ngD126/jUQzkYjug9+dyYbKFLAqTNhnezMzNJxlAideygAMozBeF8BqogzYmWLEON9jgNvMwp0TAidQZcqq4pRPAlZprOKSFzOsjtMOZ4viMtL5fPPzYxKZsySBEnM1f/HP35E56xZ9PZLAObjwhBfX4gnv2cGq8wGhxW1v2YL9RcHW2bU8fe7Lv/Osd59ZzpyZvHPsbi/pes9zLC/ShYs64UXeWoQnPF97Pf5F5cm/+PjzMt8u/X56QGd90uz4pmCVFEpFWhUMdHtKWra3ty/pf/fuP8DT7T3xrGKC3tqla3BrLXjVFiynilqdu9Mb4ltFiV6mJyKN6dP/qDfAkJ4p9FZxPEmvslxPCj6yaUbDoQiIq5REEYiII7RcC1oSIo0IZoVSRDRrDtbbDbQaHjY6Ldz/6jMBANZWV6Tg57mw8GDx2D3s47PPv0J/GOD1d76F9773AYxqE/e3DvBwt4tqaxWDMIHlVQVc6o990ibgVSoK1CHDRjNgcWylN02WUJRCWpUCRwj6Z/SsIlBBsERDFseYjH1hOFSqNZXel4YKsOImhJ7CNejRlGKl5qDTqKLdqqPqOoppBsjxD0dHCPwuLl3qCLsqiUNhFhA8oXk9F1NTeUuu5ig+EwKMY+Vh1R8FAlj1en38D//j/4TLl65IoU12BuV29Cc73U4KBgmZYXoC3aBfj4YkolxJQ0zj5d5AjNWDKMajx0/x6Mk2Dg+PMOiPxeHctl0YCTB6egA3BdbrNdy5cgXXOx1UeS39ECCLLUqRRiwQFdOO85l4ccWxNF7bdCSpRZ2n5AKrOHsBdTJUyWAjWJWT1azArBK0EkYWQU6y5CwDualBozzQtWFVXZhVBxlDBRwD8Gzk9LvSgQgZIqYIklnG+0//IANwqxUYti1t+GAQ4MhP8WC3j71+gHGSwXToRzTBeHgE28iwRk+yios7N67DZkKhAWmvWhYCSYDLGx3c++oLPH38EMNBDysrDVy6tIFahQW3g4rnSpGuxIklk2x+bD65lXV69FlW0B0DrKYfV44Lx+JizhlDS7Dz9J/5ccu+f9n4f/77l42MJ8/hxaYA2QQ85aFRQKQ5RF4bhrFIcOknxT5wcNhFt9uVcfO1t96F7VZRqVUl+bS0aJBPKJhVBKzok+bYjpScHA/J2kozAlQGkiQUaRuTUg8O9uBPxtIfCMD0BwM83doRCe7bb7+L27ffkL4nfdBzESaBMDIRxQIMJ0GCgR9jqxfgyTDF3aMAXbg4SC0MMh0RG3ppXk6AfjJCxwE2vQRXa8D1uoHLdQdVi/5yGsZBKn5WD/sqNXA/1nEUs/9k8FIfr1o+Llk52l4FMG30Eg3bYY4niYluZiHUFDhnxBNowRDVPMJaxYXJa7p9DxX/CW6s1yUdlsEETFFlv/e4geE4kihrWraMHfShqtXqCvSnn6EkCBI0miX/cYwQQ3xJVFWhRjKuJ4l4Hfb6fezv72OPwQuDLhwjRrtVxcbGBjqdNqpVeguqtEamxqr+c3KWLdtmJmv7k2u406zFRW1ZEjF+D49l/Ud9JWunGfv25GHMaplTByholaobzh8hXv60lo0vL/8Niz9hfvw6q7B+VtP984rys+ufWfDY7H1n38+vhSG7oP0tuv7PMv4vu3/q/FVoRfmYty5a9v4i4POFm4ECrJ6tr5z1JcuPb1HnvpAEyhj0+/Swks1ndQ+Of4/CRLj6etZj4Pu1v/7p2rMP1ydfycnphDHXyUa1uEEphgw7DQsB3XBg2FXkegVWdRXNtWu48877cOttZDSdlQKCb8kksppeGwlTXkRPooCvcqdNQrkLijF3zsSXREjZIfLUR5YoppVnk3qsKM0lus69ZbmI8nmlaboCrZR8opD5ZeUri8mniGdWqTfqBs0GxLMvM01Hy8dZg+diwGo6xBT/OD3BTT/znJF12YJ22d/VF58/4MzhV2eMN7P79aIj3rMd33mffhzwKK/1WddczvKUMf7x6/28u/On6pf5wzwGAp8NzMi0WgQlnHuGCwyFTw4Uz30P6HkhHfL8x8JrKXLGZx9+zv6Wl33/i0+X/GbFoJyKigpWgGKnSIIejZ5tS4BuyiIoJVH+QzH64xDdQYgvvvgSX3z6GR4+uI9et4dWew2vvv62sJRuvvketg6HOOj7SGBCo0yC4IPjoFarIoxDKQzCKFZR61EizC3dsmFYthQblMsEE18SnchWsg1Dnqb4E9HjL4fO1L8sgYUEFYs79gZqrobVVgVVz8Ro0MWTxw8FHGqvdAS0IQvsy68eSlH1/g8+xA9+8u+w3fPxmy/uY5hoyCwPsFxohg3D5O67rdhegAAV5AkkaUSSDio5j4kJcxZyJhcSjaFkO0vBksvkxkiai7kxPY7CmHNAjla9PvW/IsOGDDFTS2DlEZw8RM3KsVpz0KracE0NFXpeaRoGwwH2D3dwebMN0yQzhwyDokCS7yqYXuU9FhYw7zilfrn44tDfZjgK8eTpDh4/eYKrV6/hww//XJgCR72+eLawcCuH3vnxQWY+jYJwBQ4RuzI0ptcZAlyNxj4mkxC94UgKdBbqezv7ePjVQxzuHUDPNXiwUM9ttKyKGKqvVKpoWA48zQBhKIvtQGLYeNSFbMdmiiT9xwjyUWBIxkc5ihcsqsL4mNeJ86yKq1SAFT2thBFXDF4G6XiiaNUksU1noUnWsk0/Kx123YNesaFXHaDiIHUMhFqGWM+RUFaapEjJttMzwNQElNJNB2GsYRjmuLdzhKcDH1tDHwF9LsmOyYAsDIVpl4Q+mlUXVzZW8crlVVxqVdF0NFRNBVq2GhUMBj188snHePjoAdbWOnj99TvorNSlbzKIQPk2M5GymPULH2e53xKOQCPo0pdHzQPluKaujAK7zprHT49Z8+MV37TIhKcsRRdWNAvH3+XzY8kum5/LFhTKxcqo/FKVhDnzOSvnyfJ72f4XPdjelS0pAQ61lhMgJIll3OK68LBLWZ+JJ0928fNf/DM03cI3vvEtXH/lFlY66/CjFIdH7G8eqp4jgQtk1clNMZSsTFlHKOmwJPjolLJpIgnM0rjwxYrQ7/fwZOsp7t2/j529XUSFx+CVq9fwne98F7du3FIJoJRWk2VILz/2cQLAlC5GiQBpHK8P/RiPjiY4jHQBmga5LZI+PzMQQY01yWQIV4uwYue4XDNxo2Xhat3GqqOhQiZrlKIXpAJ+PR6neBLkwqLydRNuGuJ6OsB1T8Oqa4JahSAFermFx7GNp6GOsVVDwHGA7LE8RiWZwE1j1DQNHT1EZXgfTTNEvVZFq9XAykoT7ZWmyKc96Rs8TnWswjTVi5gjAi0l+6SYx9UmsloTF11JxgSCVWzBBLY5/k+CAN2jHgb9I3z5xSfoHu4JS+3VWzdw+9Ubkubq2JzjmOyZKJC8aBel0qG0B9GKsUnd5LlOKAPUbMw+2YNkTJ563j73ymfJG4rjOBFgddablgEeZ/ff8jyXjw/LCvqv+8y/7s/7vR+/AH7LHuX9PPG6F8dZZnNF8eXngQbLjmzZ9Vn2d9mYOnUFFo3/x0+6rHWXHefZf1cUwfMAsmXHLrP1Evxh/ntP13czMOW841/6+YV8/YXOX7J8lre+xZ+9uBEuPX5BOZ4dtDp2LEUASvm7s+pn1b7U41gbl/lYrSlP/W3BNdH+6s9XX/iKqYVauT959mVdRPlTQwULJiaP5FLYMCkwMyqwKx00Vq/h9tvfRaWxhtx0BbCSXQWoQpC7K4z/PglYyQlxFV5OYBLbTcCK+vtQfKyydCS7sPSAoZ9LGdddxviW56UWpyX4VBgjFwCN7MAfu+BFkXrqgp8NOMhhylrvNGhVTlTLAatTKOKxG1GCcMc12bOXLFvQLvv7so667P1qsfviI/+yz198fAowXdThzt6BmQevpsuz55YElou602dfVpDz9/b4sapjXg74le3nvPNYPqAtvoJfD2D1wj3zwXEAACAASURBVEPQsub3e//7MZBbkurKFQgHarI6CcRT+pcIW4BpqPSX6vVH2O8O8WjrAL/85a/x4MsvUXEd3L51G2+/+01cu/UGjGoLPhx89nAbdx/tSmFGxpT4hQjIbshTPF7IOgoikZRxhBSwyrblO8VkOKOZLoERVvss3OiflAkAQMaMRYlGTnAoRcXMUSe+wJ37ho3Vdg3RZIRPP/4ID+7dl+8zDUf5LkUpXnvjXbz37e9Bs2v47OEWupMEqV2V1CwyqwjQmXyaLBKZ+Mq4CyBGKobc5LhWMgOeYYEASG7mAlhpeSTFlZ1nsOghRcCKCXkpkFJeAx2VgjWRF15EGv0KtRRWHgpg5WQBVlwd7aqJhmeh5tkC0I3IEBt20VmtCfuW15S+TJSizBcyZHGJzMUwhMlGdoYYETNBS8zxU0kQu/vlXTRbK/jgRz/GpUuXpdgm44PSw3J4m9ZT5a4m5yiaj3MO44aNsGVZrDPdkGwvdU+PmJZ3eITtx1u49+ldHG7vCTPNg41Vt4mG4aLhVlGjVNCw4MKAmWuENwUEK4c48ZcpNmaE0SyA1XHQmH5hqjhUP3MW42w34oamTNd5qUVVWkg3pXhksWoQADBh0qye3pD0HKs4MCo2zEYFRs1F4pqITUiyYEq2FYFLU0ekpwgz9g/OiSay3ESYmXiw18OT4QSPRxMMyT7TLOS5Di3JhXVHlgZDAqqOhcvtBm5stLG5UsFqRRewsuroaNQrGA4H+PTzT3F4sIfLl9dx4/qmmOozHY4zEAtm9lNF5FZrCiFvc1HF/wlgpQrn8oLK+YulgZrDzxtjZ4PQiXFdjMUXA1ZqDXNifCxIIeXxLZo9l82PsplXzCWzn6fntOMDaXnGygi9PDq5Zic2dRav/9RGI78to/dYTr84xeIjYEUQfjwmK2eEo94Ijx/voHs0FOPzd9/9piT2Df0Qo0mI7b2uAFZt+pQhFUmzgKiWPZXhaXkKjYBVriMXwIqSM/rVqY0HPripQPbPw8ePsLe/j+29XWEUXb/xCt58801cWt+QhbZ4ARqmjEkCWBGUITMxTsT3iT50/UmMre4I3QhimN5LTfQzsqB0THIDmW7ApoQ2C2HlMZpmLsbo1+sWrlEayGABpgbSyN1P8HiU4HEI7CYaegxSSEJcTca47gBrno4KwTcGb8DGk8jG48jA01BDoJsq+VTLUKU0MA7h5UBHm+AVa4COk6DZrKPdbmGl3USToQ2OIyA+xyGu0QSwMuihp4B2zh58qJRsAmJzid3sFgqFFAN5mX9kTuL4w7TTTHzIgmCCg/09PHxwD0+fPBKW5K2b13D71nWstGowjVzSXRWgXK5/jrd2FZpwfD0rdYkAa2cDVqo+KN5DUOlrXyWc7D8li+tEsV8cx6LVz+L+e35dcXJN+7Wf4r/QB77s+nTxYSpZ5cvUHy91Geb8Z/8wgBXZ1OdtKMza8PFznP+9qndf5lHC27+v858/tgvA6vSd4gaDrF6ekWV18hPOet/87+bn/9OvLcOWzv/+k9+n/V8/mUkCz2p4iwbMZwGsFu2wzQArxbCSnXiLMhcXpkfA6ipuvvEt1NuXYNg1xDSxle3gErDSC2PbMtWhYESVY9BLAFYyiBULsJOAlYBZ3IU/gRAKo2KOXTW7ngsmFjmf2WJ30fU+m8FzAVi9+IB5AVi97ILgArAqdnJLrti0qyvAikWwpJjFNBknwK5hMJrg4eMtPH66h1/+6iMcHHRRdRx849338P3v/wA3br2G3Kqi6yf4avsIXzzexd0nuwgSwKtQ+uLAEqYLCwMlv6AhcRRR6kJmqSEm1ZRXEREXsCxScjdKwehfRC8rAk8rq6sCMpDdZOsabIJWWgLPZHR6ilbNwuW1FnQk+OKTj/DPv/gl9nZ3Jc6d5sWv3rqDn/zkL3D1+qu4e+8Jvnq0BaPSEFlgfxJBsxzAsMRnhmyHVNdA7lRIWRg5VPQryQ1UYcEzadqrQzNYBEfQ0wD1PIMWBch4/GmGkACM5UCzPej8bPEVVMWJYhdzYyKBmcewKfsO+vDIYKiYWG/X0CTjR8vFUDiOfNRrZFwxlIP+XQRjFAhcps3KJ2a5kiZFNGEOpgbPtC9MMgMH+0f49LPPZWOD9++NN94UcI6MhPkdtJIMqcbxYtwvGLZqg0RtjjCNkPeR3xuHCcaDMYbdPnYePhXA6mh7D45mwtNtNKwqXJgKqNItYVWZua7AqpybMeYU7yDoVkoc+UVkkdEnRhYtBauoBKuE6SKHWQCcBcNKrk9ZaMl8p0Zf/pCi1lQSQdMyBLAi08rwbFiNCsx6BVqV3lZk0elIDUqkgNw2BbAaJwGCOJJ+AnEis7A7CLAzDvFkFOKIqYeUQ8WUe9rwHBu+34fvD5HEESq2ifVmFVdXG7jeqWG97qDuaLi82hKpExmCv/3trxFMxrh16xpuvHJN/Ny48cV2Z1GGJazRwnKAwGpMQEO1hylYJXM8PYwg7bpkYpfz0Oz+nlrenfhFufg/v2SWNnPmwkxddAE7F0yAywGr+YJj+fHMjkY47FN26Xlg3WKPkiLlWLpCwTTUFcuPgDCT6YZDSneV7Pbp1j7W1jbxrW+/j83N6yKXPewP0O2Pcf/RlgDEl9c7qNgGGlUHJtl+DBUQbzYCjwXDiv9F4FPXkaVRkYapZMDccKA332GXKZ0DkbBV6zWsrq6i3VqBZZpIyPyS8AoDCZmexYYAQWcCvDSGH/sBxvRiG/joRcBRrGGQmgJW9aIc4ziXsSxzLElKRRLBQ4KODWFY3Wq5WK+YqFqGGLAfTBJsT1I8muTYjnIcMjY7irCZR7hsKsCq7hjQDVOkhw8nwKMJMLDr8Hm+GXtTAieewEkiVMmwQoBX3Qk2PKDTWcHaekdYVgylKNNRCdCXHnfTqY2AVdHxOW5Suqg231S/KFlWpdSoHCM4L/EpvrUE/cSQPcTTJ4/x8ce/w9bTR2jWK3jzjdu4eWMT1YojjDmO16L8Kz6b/5pKtYu2f5K9KvPCtF8cZ9FcAFYvvmL+l37ny65PFx/vBWD1hwasStP2s9g5ssxYLNG5YFgt6ZDL+k/Jrv+jAaz+65+1FtIbFhWk89K5867bMoaV2rUkw4rFnS1GwanmwHBXUO9cxSt33sPKxjXYXhMx9TTFgpJpQDIhlrKogogsjChp6YphpdbiCglmCpZeJAVmyQhIJ+J7wWAj2f0vBNFTUvMZgBUXBMsAqxLMeh7Aar5zntdJLwCr061s2YC2uD9fAFbLBrRlC5QLwEoVefNpKaqILGRUBusKFQ/OQtwPYzx8vI2PPvkc9x48wZdfPsBrd17HD7//fbz95ttYaa8iSnXsHI3wtDvCl1td7A1DdP1I0tIo8WPRRH8PSXVKIvF0UilZij1A+Z3lODAsB7brCpuoP6Th7UiKK76XzBL6GTXbHdlJd/m5BcvKFGlgDFe8oFKsNquouQZGvS6ePnqE/Z0dMew2NR1vvf4Gbt+6A9v0sL3bRRBl0CwPqW4jNyyM6aNECZqmC1gVUraSZ5ggQ0B5ne1C1yx4ugWHDCuTwADlfgGMOBA2QMJEwMlYgC6tWoVTb8JwaODOEoxpiMVuuhQ1GTSybwlY5RHS0SH0aISGC1zZWEFnpSayQTFT11LYRgpTp5RQFVIzjIYFtAKNCFIFYSj3kMAjvbt6vR6Gowm6RyMkCbC1tSXv/+EPf4T33/+eeL8Ii2lq8qYKcWWUOwOslOSlMManMIpFrxglkh1lIvJDxKMA4WCMg0fbeHL3ASbdASqmjQqlc8NQPMDIqDIoN6WyLtfFE4zsB5EZSicuWFAEoiQFSY19ZJWpuUfNwzyWYwmBxdwprZwKq6m5dVqAJbMdV87GU9CKlA6CtQQQHVPSAmm+TpaVSX+rigu4thixp7aB0EjhJ6EAVkmei6l1mOroh8D+JMFukApgdVj4htF7izKmNAsQp4qNk8YRtDRG09FxY72Jq+0arq3V0fIsrDQ8mFqORw/u4aPf/VqMtb//ve/AoWE8UzEdU6UMQrHJyk0kOTtKqgr/rqnUV4pzFjwzw+/jC+yFy6pZKf2CJoBTVtOyAXrp3+c/6fSu+vH54cR8WbSrch141ly8eH4pw3YIqJSSQHU8HDMJ/Bwc9kRi99vffQrfj/HeN76Dt95+D7blYWf/QPr/9n4XH332JQzdxI1rm2jVPLRqrpj0e7W6MP+EOShaUm4k6OLzJ31TU2MB+4P0FwFgyPBKlJSNEmqaiRuU6saIw0hAKQ74stiXfQklNyTLSFhWBK2iWGTLw5BALDBINPiwMEiAXpBgzEAEGNihVFtkizls5KiZOdY9Q0CrtYqBlmvIuDNMcuwFGZ4GOXaCDPthhjiM0cpidPieiomVii3+T8M4x4NhjCfjBGGlibEERQTQ40AAKy9LUNV1rJkprtkTrHu6AFarqx20VhpwXLJueW1ymW8UVKSIKCWDmH293LAusCRZY0/7TvGu0qNWPqPwbhRGViGxpaVHmsTY3t7C5599jN2dp2g1q3j9zk1cvXIJnm2Kz5xNIJxAMu8ex6EiibDcEFfHUox0pepjrtg92RunMu1lmryl/eesF1wwrF7osp3xppddn14AVovmoT88w4rrnZl0V92t+Xv+PPXFsjb3p8mwWlLhLpEczsbuWTt5HrbbvzjD6v/8ceOlAKt5SviZQ/cChLSc3JRRI5kBlBG4iHOaBrdQ71zB5s23sH7lFrx6RwArWTQbyndA2EzFxKdonSXDquBaFl4TUh5MAasYWh4gS8YCWNFkmIAV6d1TA/jCZL3cNS4ZVlLQzO0Q8WZxgVMCVCXDSijQxxrKdG/q1CUiufo8/4uTC8ALwOoCsDp+BS4kgcsmqX+Zvxcsq6mXFQecwhtAyxVglWaSBri1e4iPP72Ljz79AtvbB9i8fAUf/vgn+N5334frVUVKcjjwsdfzBai6v9/HINYwinNx4JMxSIovJual8EwqolRxl8YcS8hucSR9jbJAFv9DAawGCMNA/LRazSbabRrcVmWnnACYTQ8nFuVpCiNNYEP5WdmUW9kamq6FGr2JkgiT4QhxQAZUiobtCHAyGXFMBWrVFmjnQmDOqzbQH40EsMoMHbGuI9SBiZbLT1/TMabzCo/XIBhHJhaLohh5NIEeBRhtbyMNJ0jpwdKoo7q6BqfRRAJD/Kx0h6mDSgpTjrl6nglgRR+r3O8hGXdRMRNc3VjBekdJTaClSg7OokzmFFMKULXrTwAwEmke5Ss0WB8MR3Idj46OsLu3j8PukZhB++MQtXpT3kdD4u9//4dTwIqsrHmGsQKsTvgapgqwoqSx9PZSVpQEnUxoYYpkMEF0NMbR4x3s33+CZDiBpzEjUMdgMFbgFk+JssIUdMeBVaRsyZxReKmI5910alRtiPd+yvYqpFElYEWD+9ncRDCqAL2EdaZMlXWKCovrpjaQCqaV6KzU+RK4yniRXQtmxYHbqMFr1mDUPCS2idjSEBkpIj1DoufCpB77IQZ+BD/R0Q0yYZTQUHp3OMFutw/kJqr1KnSTKB1xA1MA2zCYwEhCtOm/VjHw6qUWrnQUaLW6UgfSCP/0j3+H3Z0tfOOdt3DjxhU4jgnXs2RdwXYhJtqFu5TIQSmJmqYnqqJczfVcctDEf8ZxOsk0WlZwLdlAPmOHeRGf6vlHu+PHtwiwKsGquYVtaQlxhg/Fsx0JJdSFrYT4/c0SlzmeTYIQW1uUAQ7w0Uefo93ZwA9/9CEuXb4q6Xfd3gAxgEfbe/jHX/xGUjxv37guIQudhicBEbVmA5rB9DuOnewj9JQj0MjsPG3KgBUmnSh02aIpcVNAFMMTZH0aJ4iCUGS0ZKPySqVM4mTLYL9TnUDYRQStxNRdti0MBBkwyTj+WZjkHMtTBEkOXzPwZBxgohuIMiWDRBajamRYcYCmrfz3eI+CVEM/AfZCYG+S4mCSwafcOw5RMyGg00ajIixDyrR3RrEAvdt9H5mmw9YJhmmo06MwT1E3TDT1FJe8FC1HQ6NZx8pKC/V6FS5lvAzlYH83meg686pVgoByDBNzjgLeVX4w8+NFUX3KZkC5ycvrQtCr9KKK01QM3nnv79//Cr/+9S8FtLq8sYo7t2/gxvWrcC1usHCOUiEcclXJMCaISJrrHOg727Beblei2ujX259mn1mCZ0WfOkbrKgrzEgRc0FkuJIHPBvw/23hz8lUXDKs/NMOK66v5PngSVBKfwAWPZfPr/FsvAKsz6mdBCP+IJIHLAKtlkkABrBaBUotWZKVBo3i/ZAqwMmxEmQnNbqDe3sTG9dexeeN11JpriCh3IQvA5I4ci4FEAKR5HyQ1YRVmaqWhW0lf5kSnMR0pEON1AlYGYnrDzsXxzrElpp4MqhgS88m5COUSsOI9VyCVorXPAKyTQNXpwZeA1SL/i7Oo9sfvycnPPD4Bl6yxCw+rs0a9C4bV8wz4Z13B59kBOdWWp6brv89FyYstZZ7vXTPjyNI3o2RYJWkscrIgSnDYG+LTL+7jd598jp29I1qJ4y//5/+IN19/C+trG1KkD/0AwyDF9uEAW0dj9BNNos27o4kUNZbtyC66gP2UkZi04gsQ+IHIU3SdUj0XJplLloUopUl5JF5K3ExmbDsTs5qNhhQKlGSQPUBPLCnY0hQWcjhaJqa/K5RzZTE8LYNLYCdhGlYIjYUbfah6A7iagWgcIY8yVJwqsoQSulRkifK9BPXptUUDXstEZOqITR2BYaCbZEgoXWR6n03JIBOlIjHUzoMJHn9xF45potJqoLWxjtr6OuB4GI5DDMYTONWKeCirOUjpp+htxLRA+sJY6QThYB927uNSu4q1doXEHmh6Coc795TJFTv/aULpZISJT3+VUO4b2VU0UKefjRgFD4bim9haaWN1dQ21ah3NZkvYapQkXb9+A5cvb0oRxWL3WP/iMZ4ArMrlGJ3HBHgrjkXPdJgpzehNRN0R/J0ueo920HuyC/gxjCQTkDKU9Z66d5LkJ8wsBokYUtBxXhIGFzd2imKT8AsLc4aNEJRSBupqblVejiqNUX7SY6uITxdfq8LrRwArFp/MMxH5otqkEXZhwdbi7aAsi5KnhOby9IhyLDj1CiqNOqx6BVnFRmxrSBwgd3TAMUG103DkozcM0A9SMa/upjpGsLAzmODxXlf83BzXRbXmSNpgZjhw3KocP8HOfNKHFY9Q1yJ8841b2GhVxXi/Xfdw74tP8OnvfgPTAD744PuoVGzU6hUBruiBJn5dXBMU0iUxmy9TFAsPzbIwZboj4QqpPU/4Nz3LGHJss+qMN5xef329BfasfZafe/zzZ3+fB6zUeC3MqqLNlof+vPOJOKPJOk1J62QtlWbS/4Igwv5BF4+fbEsS6WuvvY3vff8DWLYnLFIGTAwmAR483cHf/MPPEQYx7tx8BWvNGtZbFbQaVbTaKyJTFf+2QjIswQn0wBNrhyKtiL5LgmNnyMmGZXhFkiAmSEWAhZulGQMr6B+o2FbRJIBN4FjALcW6UhLaAtARiSzXswwY0JGTEcqxMgNiyoxNG77lop8CRwxY8H2MAx9pQtZkBFdP0Kwy2TAXdu0kM9GLNRwFGXqTDEMyr9IIhpZgRU/RcU1UCPiGMUZhhkkCDEN66TlYa9RwqV5Fx9KFYeVmmUgQ3TyAawKu58h8QDmg7dpTDzpeNBlfy/CWknHINq/zOgKZXDjKYwuAuxgAeF85BnJ+Yb+UtiwKY7LT1JjEsZTeWBxver0ufvObX+O3v/2VJNZe2ljFhz/+EaquLZJelwmkvL455ZilLFBJqYuI01P98Nhu8Jkd8uvtTxeA1bOMes/+mucdT579kxVaeOFh9Yf1sFKM8tldO8nYuQCsnq9Fn3z1sv7zJ8ewelnAavHlVpQELgZVQowBzXAQpho0q4FaexNrV17FtVffQrN9WQArFVVsIZVkl7iYCEvjUjVhngas1K6QIVp4MqxC5BkBK1+i0CmtOZ0SeNzDiudRAlaSllJQF3nsJwGr+cW7Ov/FDKvy78vAqQuG1enWdCEJfLaUvvOKqWUD2rLh8gKwKhY+RRcvvT1K9mgoYFGM3sDH/UdP8fNffYy79x7Bq63g5s07+MmHP0Wj0RIpX5gwN89E34/waKeLvYGPyHAxYFKUH2ASqvHOcx2J/Wbenp5GiCa+pNYxXY7uRQSKKAnUDAtOpYKEQDpBBJMmv7awrMoCTsB6AhMCn/GZwdM1NGwLNUNHhxHocQQjDIBggnTsIw8IWDHBD8jHEzH51uIcCT2rUgWalDvo0r6E2qAJaBWTacWfJmVgOgLLQEiWjWsjdk1M9BxBEiLk+dC8+LCLWr2BxvoqvHYHqethktI0XTEwKhVXFp2q8FXMJEpzeB4ErKp6grC/By3qY6VqYLVFXxSCNQX/QTMkMY8FMoEqX9L5AgGquHu/t3+A/mCIMI5RrdawuraOy5tX8Morr2Bzc1PmGxaEfIisXTdE1lcmnPE6lzNASQSYSQKVxI4sLDLhlCZPFwAIUQojSGEHuYBVo6f7GG8fIu37cDK6ladyXPBcYbARjJJZsGAHK+DJEAmjSvgqvGYKc3eLhTe9pkrPGblFCpAiSKXAKWWULDgbZVXy+3K+I8MqRxYpxoQwSsSgfWa+TKCHoQDsEwl4jpkwNgyCVlUPuufAbBK0spBXDOSeAXiWAFsEeOkBdDicYKvv4yDM4esO9iYxHuwe4mgcikcbmRcEK3WnilpjBZ5XQZ7ESPy+gFb5+Ag3LrVxZa2JjVYFaw0PeTjEw7uf4t7dz/Dq7ZuoN2pYaTeEkWPb7CMGHPofWfQhm5nQlyAePXXUnF0C1afNxkvwdOH4KYy2ExtMz4jdT62ivxaPj7PBqnJdM1vDHGdZKfyzAAzmpBzPPKcUOtNZ6rICPdmOVH8M0R+MJIn0/oPH+M53f4C33/kmoiiD43jwowT9IMSDp3v4//72HzEaBXj91g2sNSu4vFLFxmoLrZWWAFa8l2TQCSdIGJmG9DV+lwCSHLHY7whWhQTlCcAr1hV/hyQTmS2fBLTExyqm9FgxrETSmCoQl2O/ADTcTDXoIcjxl2taS3z8SglzZlqAV8Moo8dVil4Uox9HGIU+gshHnATCNuV7ct1BrNkIUkPAqHGQYZjnONIzxGmISuyjpWeoMVkVxP+5seGh1WqjYtlYrdITy0EDGewwgMGNijxFOBlNwR8VymDIPEH/uZwhiA6PV1xjFRhEyTkBcc1QrFCH7NkCrCJDkdeYYw2Bbo6JBSCoWMGFCkLmh2KDQdMQJwxQUvfiwcN7+NWv/hlbW09EGv6jH7yPJj3E2k3Uqy5sg59C7z0FqlOyWHYZAT6Lplx2i+XrwwvAatka7w/592ceS17oIC8Aqz80w6qUBJb19PxPVXM/W33zLLf/gmF1Rv1cLE7PkwEu639nvW/+d1+76fp//bPFksBFBzx1+F+waFp2wrxe9BcQTxGR3NkIEw2aXUd15TI6m6/ixp130OxcRkSmvq4WH6cBq3KX8zzAioUZy5oCsBKwagJkgQBW8ymB0/Oai60/C7CSY5+TBCqZhJJKlLvNF4DV4gXBRUrgWaT0YglWOuJNS97TbLoyUvy8AXu6M3rO7v+z9M9Fk8HzTCh/qgwrtUOk2vk8YMVFPs2Dx5MQ+90+Pvr0S/zdP/0KT7YPcfu1d/C9H/wY6xubLG/EMJ1FlG44Ignc74+Rmi4ORhPktiu79MPRGOPxWBbq1YqLimNDyxMEvi9ACw26dY2FtvKv0k0LtVZTGE4sQiwBq+zCUFcZtnN3neCOAFY5zayBum2i7Tpokfnk+7DjGAbT8qIYZpzCKIo6hBGMOEEyDqCnTKXTkYRKNiMFIpOahPKtdui5l0ejdRptR9x91wGv3UTg6JhUbISuibEBjMIQwdhHFESoVeqorazAbbcRWTa6YSTgXRQpIMy2VXx9LsbYSjLJ4pNySSYe1i0gGuwj8w9RsxOsNi00q3xNLEUmkw6ZxDcajjHoDzAajeH7vsjLWGiqRMBEEgDfefddvP3uu1hZaQsoFccRonBSSOXI1oBiZU0CaQ9MF2P/mPbaApyYB6zYavgdIh0UJo8hCXi5H0H3YwQ7R/C3u/C3D5EcjeCkGpr074ozHPZ6yFxHAKvSDF0AI0p5ZC7VEUSh8nsRrSVlSwoko8E0mWuGyJgKFpak5M0AK5FSiTRIpW5JQUuKPk2XxasnFxkqa1IeP+dw3m9hWRWpgqVROfsFZZ0sfgW0Khh1Dj3F6i6MpovUpZ8VmSj0GDKElbLXH+HRQQ+7fgzf9LAfpniwf4T94YT0LSRhJEWrV2uiUmuoApbM6zRStu15hEnvAJurDbx+4zIuNV2s1WwM95/gVz//GQ66h2i1mljf6KC90kSl4sBzbelfjmOj2WzOPHPEOoDXel76NBsdj49vz5Z+q4bl2bh+4j8VO+6MAfjrAqxknVKCB6e+p5TZnmZXKboerRxUuz9ZcJw175z8eJUIqZg6fEgfYLuibxxBY6b/7ezj3v1H8vPHP/5zvPHmu5hMIjhuBUfDMfpBjAfbB/h//9vPMBj6eO3mDWHTba54uLLeFpmbYVEmbQooQlN9OWeGEfC82V8IOCUpcnoARgk0So0JvJM5SG+0IBLQSoIMOJwRmAYDDQykIWV8SgbIDdQsUX1J1pMEa/l7AlkcY5nIWjCN2Le4ocBhLDZMhJaD0LIw1nT0wgm64wH6/hh7R13kpg1YFfEFZMgDQwdChjHkOXoGMIkmqMQTtMwcq7aBTrWCjXYHq2SBrrRhZRlcpMKsMidjYDyCFoWgmJX9lWyncgqTnqsRYM6EOUVwOdV49MrEjtDeFLBiqELVRmoq4FVCFsRfYyYltBy7GBsUwF1uKsxYFep+SJCIZWFvbxcfffw73L37OYaDHl65fhXtVhObl9bQWWnCcyzxtCKgrIISclfVwAAAIABJREFUCLmrB8eocr29GLCavuNCEvgslf4f8DUvuz5dfOgXgNW/JsBqfg4p//089cWyZvqnCVgt3uFa1n9kHfHHJAn865+uLDzjZYAVWVGz+NhyunjGbULlOnXME4LFm2a4AljlVg0rl27ilTvvoLN+DdBtiSmWRUCi0l1K76rSv0rgKllQlqaQymODC3marjPynMbreToRwMrUI4lBni02yzhcVXyqBbxaqEu6yZxXFs+WHiCyeJcn5YCz1B1+Jo07TzKs5q9pWpjHl53tJItqWYc9jRWeXt4KqFFsPT2vbGH++093+PNlEMt3tqZn/FKLhmXfs/j6LY9lnb9XZzPgnq0wOWswLfYbzyhIZoDV7DvLomH+k057jiwbtE/+fdn1W/b3Zd+38P3PIAlcnDK1fAdm2fG97N95fiKLFmaLKvjZZhKRLNOkO8FwHOCrB4/xt//wC3z8xSMZy95+77vobFxBRG8Tyqpo7GxYSHMDYQLxPYlhYBglCNMMCdPjskw8eqKQILuOasVDFAeSEMhhh4VEkhBkyVChVK3dVj4tZIpQ/1SYYnORr9g1GTwthZHxmzLxqFqjbMRz4aQxNN+HGUTy1AmgBBE0PsMUOQs1YR4kkkbHHfcyW4/jYEpmAI2IwRQ2MpoU8yhMUjmfmJsUxD4sDYEFDF0dSaMC1KvwaVg8CqBrBm7duoNYMzDWdQzSDAdBiCPKH+l9Q5YQGVYC0JhTuTZ7hbCssgRNV4ceDpGM96GHPdTdFJ26JWbraRLh8GiIarWBe1/dx2effS7eXt/61rdx69YtAan6/aGM//TXsllUkbkmDFved84byqOMjBAxvWdJx7lCPBHVnDE/K6qiqujLRWE7TdHKgMifoLu1h52vHmHwZA/rdg1erMEJc1hRBiNWhTRZWCSEWPUqxiHZKL60N4aHGCal9QooUxJDZR7PbyZYRXaVTeN+Al3iQ6WAGAG2LMp3FMA5JUEUbCsBHXM1V7INmaatAKuc10IV7ATxVBEsnDcFCCg4Q/0/wS/qedhvCJBVbOhVG2bTg0FnfKYI2gZykymCpphT96IUX+0d4ekowECzsDWa4NHBEUaTGI7hCHBGCazjeXJctVoVTfpbIRcGSeQPgdhHu2rilbUaXulUseoBjp7jdx99IobP3e4BSIbzPBuOY2Gl1cDaagfr62sin61Xa4pppuciyeU14qYZX6vm/TnZVCHBnHpqilSyaAVT/x81XhDk4zGX8k3KUvmwLRpoMwVxXIC/ioHC66wMp5WUTjx8isdZY60AXlNrgwI4Lj5HgVUqcIbtlOB66blWeg4Ja6Uw6JfzlylHsaBkd5xeULla57AflOO1jH1RJKBtCXTys/hvAhP8TLYVjpO8X/1+X17rui6OjnoYjyYYjxlqMMBnn99FECb44Mc/wau3XhOAmWZ3ca4LC/XnH32Ov//nTzAYBbiyvoornSaudyq4dqmN9bWOSN34uQKqkJUqIHIBME8CAaxkEOaOaAFYEbTSkkxALP7UxR+OUmPlFScAF689O6GsrRQYox4cjxQIJNdPLCpmy5x5HzsCdomuIzYskUZHtoWJrmOUJhhlGZ50ezgKYgkbmNCjUCfwZqlNXk1DTyTdGtq2jsuNCq61m7jUaqDuuZL6qrF/JzyHCHocworVz1x+pkiH3GBQ7ZM9lYwoSmwN24RJaaBL2JdzSoKIEsmIbV0BV2RWmQ0XOb0ACSS5jrzHdC3oBKQNsoZj6e9KEqiuuYDqhfesbGqIH5wCwTmG9Ac9CbHY29tB7+hQUm1pur7aWcG1q5u4vLGBiueKNNCy1VhUzrsy9hfee/zMkwzGciwu+4wEXHztj9nNVn2yjPo8/l0zkPD8A1i8/irrrGevt573VJcVvMs+b9n6cdnnz7//rPrj5b7/5QGrZce/8PgURXXxS+b+vozNctYHlfXPWe+dWdEUc3PxXeq159UW879fZNo+m+8WneD5myXL7uwzfv7C68fNvWf7nvNepcr9FxxDZHn0Mn13ef9f3D7LdNeZ/6us0U4c09lt59let7h+y2Wv6nk+X/vrv3gZwIoT8hmA1XPcBEUUnjMx5fJZAKuaAFbNtet45fa7WLv8ihiy54wKL8Ah8auY61zlzvX5gBVBq+OAlY5APADKxQZ/lj4ibA5nAVZlcSo7aUWBWnpYlYBVuUgsAaty0Xdy0M0Kc+bzgKSXBaxmE6bqVCcBsWXd9QKwmtv9PoOl9DIMsQvASkQ1xxgGJ9vjHytgxeQyLvJZXPUHPj69ex///R//GfefHuLK9dfw+lvfgtdcxYi75YpYIMUIAXvWTjFBAN2EzyKBrJUi/ZRglRhLa5qkObEYIhtBJGisn+jzpxtottpYXV/HJIqURENkeYrNyoRAFt2OlsPLIlSMHJ6lo24bWKFfiKHBok/VeAzdD2H6MbRxSCd15JMYWpggI6pGJhUlJCxfCjN4LoIIasQ0TidgRR8jQ4Ek7CvCWspyBDQmFt5BgtDMMa5asDpNaJ6H0XiCPMzQqDTQaLYRaTompokxaLydYBBGkg4G21YSQ078LIbIIirOVTyakMm5mdkEWtiDEQ1QNUO0KjpcUwFWO3td7OzuY3d3D816E9/85jfxxhtvCrOGhTyBKCEmsaBigV949rBdipyIxeVohF6vL+wsAgiGqfysWJgzLZCsihJkYGtPM7K2IgEroiRGOAkwHo7h9waY9AYIDgdIukNowxBvbt6Al2iwY8BKIKbqUmBLcQnY1Qr8kJ5bAVIW1gQyuLFSLIZYLMqxF74xyrvKUF48fG3G+bCY58h8EkmQKjB5iVnAlkCFqu0Uu6jcwEGRkidgVlokqxHIY4FPkJUFf1Gvy7u5mSR+UMponmwqglYsfI26B1QtCO2Pfmb0PTNMjHINT/s+Hg/G2E9yPO6P8ODgCMNJDFv3EIepfKaAbpaBRqOBZrMh4AhTyCb+CEkwRs1KcaVp43rHw5WGJUECnluRxMfB4EjYcv5kiH7/CGHgS7HLBLNWo4mN9XUBr5imxmKZhXUQ+jCMHK5no1KpwjLLzTSC1cqUXc3/J+uSGROkXBfwWMkyIfOND3rLxVEojEgBtLguKdY9U9YawYgpIHr2TE4QqgTSy7lfgCppz4WwkWsY+iyROVl4nikAjgCeV4AJRYiEgKCKTUfyJDHakPLN8Vj6AdmJ9C0qx20eP8+LAQ98EjiaymQJjuQJ6vWagFslaNbtdsWPb+wHAhj/7qNPMQli/PSn/w7vvPtN+T5e33GUir/f3/78d/jZb+8K0L/aauBKp4HbGw1cXWtgtdOSRMhKpaJ8SsUDKUdCkIbnWwBS9KgSwCpUDCvFssqULJBjKllVJHXy3wVgJUAPO6G0a2XyrRZZ6mcJWCm8omDlTT3synWFkgumuonMtpBxTDNN+IC0+8M4xWEQS9jAEVm0vJ/0GDTURkC90UTNc7Fer2C16qHNtsjxm/YX9HajkTtTEJlGmjFQI4WW0qw9Eh8800+R+KHMU9xcEWmyYcD2HLiU7Tqk4Cppo/ghhgnCKJVNkTjPEOgcmDQBuGxudJCZWPNgug50Jvy5jvIXpHyQEuIpsFsEJKWR2uQtGpxab+aY+GS6jjEaDtDvdXHUPUQSh6hWKwIkb2ysY6VVE+tDpnxyU6E07VfgGD+G/WO+mJwrDjkoyYD28pt+p3veBWBVXpMLwGpBhfU1AFbL6rf5Mb987QwgKMMTLgCrZdfxXy9g9eyA51nnoBhWf1SAVeslGVanPQzOQunOvuGF10kxvaudFlY4DjSzKoBVbeUKrt9+BxtXX4Xp1mSRzsUKH1zIlf8+n2FFdpHywlQSewoNYolNJ8NKy8cCYqlFuWLLlKjvPMNK+YDQj0NWJNNdS7V4VCihAqvU5SwBK/H1KFhX8ztJ02s09cM4G0xaNuAvY1jNA1bngWKLOusFYHUBWL3oYF72g3Pf/yfIsCoZCQSsWAD4kxC7+0f45W8/w89+8RGGAXDnzW/j+qtvItFddMMEk4TFIrlQYgaiEu/o52cq03R6/whbJsukiE24O07mkm1JkUAvJ0kJTHORlxH4YiFDY3B6LymAoIgDhwbXtuDatqRGVZMAbc9Cg8bTpiYJUjZlZBMfxjiAFSQCVuXDENk4RDaJkIcJch5vlot8SliyHDtZlGgE22iyTdciHova8SZgJT6BuinSQLKsIsrAbR2pbSBtenBXGgJoHW7vAeMYa82Oer1uCvsgti34LGY41lIK4nk4TBMEunBkkQhrRwwJhWUkHid6CjOndHEEPerDSodwtQBmGkjSLI3bP/n0c7meH3zwAd7/7vsCVrEwDINQjfni0ZQWgNVcYarcajDoj7C3t4eDg0MMxyMkRBzJbNMN8b0SKY345ihQh58t7BJ6t9iGyNrC4RjhYCTXupLqWDE8tE1PfjoErDIdRsb0sqIAExmk8nCJk1hYdgokULvGZL9QisQ2ouR4dDvmLeI1IUuDxuz0tVJzn9qYUYCVYRZeVfSXSZnDpljLpVxQfCILwMOybJWcS0ZX4T8kMoOiwE8jJZmaB63YTmQuEpZIBs0xYVRdGDUHqNjQqhY0grGOBd3zEFs2DsMET0c+tiYR7h8e4YudPXSHAQxUBLDiMSrWUY4q0+EaTWimCbdahz8hK9GHnYdoO4mAVTc6FVxq1bC60hHQlb5VBg3/U7LlfAQTggMRvvj8c0RhCDKfCPISCFvttLG2topmq4Y4IbRAUE+dv2KJpNIG1NyvpG5k3ykGk1q7lOsDMvpKbzDVRxULiVJXfh+TPcniVpJPVWDI9Rc5ayKg6qIHv3ueYTVftCjAisBn0b4L83weo0hieR5k59AbrpCElgCAsChTMkl17O0dYH9/X0BTfheBWgJEfBLA4nXhOc2zrfjvSq0C4m0CvBdJk2RakWFFP7nDwy529w6wu3cIz6vip3/xH/Da628KOM9xYhgk2O37+H/+9uf49d0taKaHetXD5koFb15t40qHIQsNNNgeanUFmtOugfeDoFcUwyikf2SLEqQiaKVHBWBVMK8EzCJrkK8tJYRF2l0JWMl1FVZVAVawPczJ1OYBq3lmA9lMpQcfWZmUytKcPdYNBIYF37TRS3Ls+hPsDQYY0puNSYKOjppt4+rqBpquh3a9ihqBTTL2Y7KmCFKp8Vf1VbWOEZs8Wa9msAhYDQPEowmG4wkmNJKnHFnX4FZcAa2cWkWAK8t1hR07GAcY+CFGfgg/DpFZOVKCcATQHAsuzdFrFWG+8ly8WlUYW2QHMxGQ902YefTH0zTYtOMo2j3bNUE4tnseZ8ZzyDMM+j0cHuxjf38Pvd6R9JfNzcu4fv0yGlUTrqXGLinEmQZeBEfImDD1wJnbGCutFi4Aq6VLu5diEM1tkJ9b8C8hN1wwrGb1x3lMlEU38QKwWnT9/hQYVv/mAKvmC3PSODmTYaVAHPU42akWAy6zyG1ONArYIapkIzc85GYNXmMDV26+ic0bb8CttWRnjJMeF8/cvVM7mPPsoTlJoEzOJWDFCZLlBXeUZ4AV8qFiXckiWhn3qvSY2Q6ZknYcB7Omu5bHznnmbXF8oC09rZR0sFzYqpWrmkjPA5OWTRinKc/H6YklYKVCzNVjGQg2PwBeAFYXgNXSVc2CFyxsa88AWC1r/8/Tll/mPM57rwARc5JA9d8paLZO8IgL+0dPd/H3//Rr/Prjr+DU1vHedz7A6qUbOJokOIxS+EmGiPSAwoOJoBVZOga9+rJMWDg0zyYLgcwOFq/CvGBiYLUiBWd5DGQfEChj8WM7rphmsw+L/ItDK8MnQG9rCw1TQ8dIsepZWKk6cLMERuDDpBRwEsD0I7hxDowjkY6kfiiGxCzcSu8X+omoMYUMJ12KF0pIEi1DqjFCXo1vPAaR1bmumA+TIcUder6WPlZmqwrNNuH3hzh8vIW856NhV2GQecDPdl3kjo2sYN4w6i+rVrCfpghNCynZMKaJ2DKRUaZNfZfBnaMUlkED9hAI+sj8A2STIyAcIU+ZQnaE8djHnTt38OMffYDVTkeK7MlkIswnXueyDco52FZh4FyAi5kB3w+EpXN0dCSJgsPhSD6T94FAogCNBftIeUaUwIOGWq0iMiMryeEkQC030DZcrNo1tHQXwQFBNuWdI2b2UggrUEoxgA3xz1HgSLlTSrWmKg7FR4dMi4JVwzeSDUfGDttD+VQm0ZoCq6TgUyBFlCgGhOwjUUZKtoVI2fj5qXgDSaEtYKSSBkp6INk/bCZsi6WMinK4YjiVfqtrIgnTLAOaYwvTSqtY0KsOjKoDuASuHGSui7FuCNtkexLhq8MuPnr4CA+2D6HrdZBEYolPEYtWHpMF03FERtveuCyFMoFCO4/h5T7aTorr9Dhq11GzLbRbZGTVYdssfDXYNLUUcDEVsKp7eIjdnR0c7O9hNBoKC+rKlU1cv34Flk3fsomAKHwopkeuTMMngdx//o3tic+Iht5T0EotXeqNhrC3CITVazWVzKjiFxXYSxCxAKp4f7hRx/VSlvDvs9jvs6j8J1lV5dpjyrDSTcWsSRRrKQwiab9kC/Ic+PkKQHOm/ne8x8IAi1McdPs4PDySNND1tTVc3txEq9USsIpsKn4P5aoMMSDzqnd0hP2DA7m2HpPpKo4wDslI5HtKcI/HsLW1jU8/+wKXL18RoOob3/y2MBYJ0LPNjYIEnz/awf/9Nz/D508HcBsd2KaGjYaD926sYbPl4tJqE00CVpWaAFaUwBJ8SukZGMXKq4rgO58FYCXsqvJ3BVgldLIChFUALNlVGdICnC7BKeXeVrCHphrKco1XLlXVOlE2IYqEU/pIqTRKQyTcYMIrva1sBxPTQj/N0Z2MMPD7QB6jXjGx4rlYdWpwNR0m2wfPLYlF7ifMyaLPcsQR03cCn7wGRR82OW70BkiDGH4YS9DBJCZ7KpV5g6yplc4Kqo06DMcRk/vD4QjdoY8jglyTCVKdHFnSPrnPbAkI6TJxs+JB51isQTZcOFYEBOoLKakwInUNNddCjX6MniuMT54H5X+UOYq3HnIVMKJrGAz6ePToIXb3dyXtdmO9jSsbTVQcA64EX6jBRQBgyo3lPpTVQQFYTcEqmbUuGFZLFkXL1l/L1lTL1mfLPv8CsLoArBa1sWXtZ7Hc7AKw+iNkWL08YDV1qTimgV02lKkJg++V3cNid0QRmExkAlhVYdXWsHH1Dq6/+jZqzVV6zcpCnIsoPmcMqxKI4eK6WBCcAqxwArDygXykWFfi06F09gSsVGGgWA3q92pyKxlWakGvck9mINBxM1Z2FqWtPw1YlbT8k4DVyQF+WYdcxrAqgTZWHGeBYss+/wKwugCsnqUnLwJ0zn3/nyRgpRgVQRQgilMMRhN8/tUj/Le//yXuPtzF5vU38Y33P4RbW8V2f4w+dAxDeoMkigVKMKHwTCJ7hVVHEIYYUm4z8QXAYhJavdaA47lSFHC8KtmflA8GZFsV0h7bsZXJNneuuQtNj6E4hqMbaFkabjYdtC0NNRYJUQh9NITpT2BNIthhCjNIAT9G6kcCVkmRXLA9RLxBg2vpIgpIYWGUELTSaLCdK9EfJSjii2LBrnD33YNm28hMA8M4RGfzkhhvsyDxD4+QHo1gDgJJw6PgkGNuRnYEDdYtAwmBKNdESnaZ7SJ2bEb1IXVsRI6N0DIRGgZiXUOMlAoX2Br9aUaIBrvwe7uIR0dAGuHB/Ue4ffsOfvJnH+LmjRsCSIxHIwFdWGgrjxUFMBHUIYAlgAgBGpGPk4WUSqHPpMaRP1YF/3AshXWv31emy+JzpD6HoA9ZKMrbyxSWh5dqqGQ66qmOKj2rggx2lAuzyiyJu6JiUXMmWQt8EBzhP+WeyDyqNo0SFqMiuyzljJmAViyMZRtHUrtKE3HlvSapgGIGrf7NF8yOW8kABbBi8llCU/pEACths0kxXMoPCzYXj4/yqpKVIgywYo+mkFERrBADat5bPoVt5QhopXmKaZU5NhLXhW9aOMqAR4MBfnX3Hn579wFSo4Y41eX7CVgJoCvHaCJKM7RW1wVIZdFL2aud+nCzCVYrhhiwE7Raa9VQa1QFICIPTnni0JcpFgCJskb2abaHnZ0dPH36BOPRELqe485rN/9/9t77SZLkzvJ7oSNSZ+nWPY0erQDMAhhgsdi1FVzekWb8M8il8f4x/ka7I41H2i1tsVC7UKNnMKq1Kp0yMjTtfd09M6u6qrKnCliIrRpLq57KzMjICA8P94+/975SBNPcJ6lMIqzs9wcCPh89fCzXM69l9WD+lYLI/IknMfKClRwtUW9d2FiX3KV6PZL2QXjGY87YLwV+aYHSC2g6H+yoQfkMXs7sHsamZ8YezHFKS2XpI1gjYNvd3cPmk230en2tCsvF6kjLIwEU2wDPvQC4SYKtnV0EYSRVM1977TVcuXJFvhvhuhn/GJUXf1OJ+OWXX4oii22r3WliMomn1xOBHrfd7/fRHwxlQfRb334br73xBpaXVzAax1J1lTB+a2+Af3n3E/y3n72Lu70CzaV1OX/LNRuvX1vGlaUIl9e6aIYh6rUGfCoLOSbTFj/a/UBoxeM4B6wEVhFaSccj4YEqs0pns0l/p3Mjci40GNWjzq2SE6uLLYjidm5RUrlqVWEEQSjsk+WaUHlvxI9yLdI94LpICd+jECnzzMoMcULFWoZaYKMVBKjxIk1z5Lx/CFCjFZcWxlwUSurzVd6V5flwglCgu0BpwqSJKjBBGDWaZBjGqdjIpa8LfKyurSCs1cUmuDsaY3s4xl6cYm+coB/H2O3tCnDkbvgsVtBoCLRi2DqPAYs+EFhlXMRhDlbGJQoeMgWs6qGDbquBpXYbtdBH6Nqo+S4i3itcSkVzKYDQajbkGtnZ2cbd+3exs7uLMo/xwnMbaNVpOa2pAhGi0uL1olTFKiNoVrlUdZDTJW5t3zxlBs2xA5tzS6A5NOfA6oTRszTNZ1fIHNXPLzq+5tOPBjfnlsA//gyrZ28/R7XEf9fASt2LZwOkGcg5djor930zeFYqKyqkCKxClE4Nbn0ZS2vXxRbYXbkg+igudpkJg/o8o7Di5ywCVgyZNQqrMcqiJ7YRA6BUpUIVqqv6k4NhmoeB1XSioO6Oyj5hVrOnaibzt1n1wGkHcqji0GGotCjDx6wqzY7wwZuvAVbHKazOgdUsJP+oVjp/fI4CfucZVifjrH8vCqtZ8CLtfVytTmQiyFDv9z/5HD/86a/xeHuM51/5Fl75+ndR2nXc2+1j4LoSrJ5JtSkFzSUY21NKHg78qUzoDwcYjsbSNzWabbRabQkB50RArCg6c6bgxEd8HzNAzQlM6DoIqdwgzJpMELkeVkIHL67U0KwSeLT+jEYCq4JJimBSiB0w741hJaVkVtFKY0b7DJ9ml8fJvKxks7w9OQUVZpwgoUQhFqtccoRyVohjKfIogMfJRb0GBD5qS1101lcwqTI8vHcXyc4+ahlQY8h4pnJmxF6lggNl8kcIlbpA4XtwWx0BVVa9hrIeIY1CjD0PY89FTNWVR00tQ8BZ7WuA4fYD7D+5h9HeE+TJhJo2fO+738Pb3/6OwChmpRScVBUFBv2+KGxov1KgyZVJe60WSS4PVQi0wlCRIMHriQpfJ7gSdU2aSbaPuY8w+2d2b1AV+yLHlyD1IKvkezcyG+GkgDPKYMcZWmF9agNUigxOyeWt0uQ4wefkTO5fulj8VEUDSyylxhKo1L16gUWCk2mZUWVPDJCjMoHQituWaoPT3Cq2TQ20tL1RbEW07emMLmWJUmNwtQhlie1qCqx441aBYGonRJFVqNB8sXI6kmlFSGXXVJaV14xQ+C6qWg15FGHsB9hJM7x/6w5+8ckX6GUuRimxqLJcUo0o8MqnOrGCH9Vlukr1DpU2QZXDSoeoU1lYs3FjvYn1bh1LS10JUKdiUIAVJ/N5hpwZR6DqSkFK2t6ePH4kSo+dnS2UVSrqLk7wqaQyOWaEPGwr6+sbYgvtdLrotLsCfqYB62WBwXAgoPbhowd4+PC+ZPewWuHNmzdw9colqUgYcr+o+pL2o3J5CLMUJlbBqfNjjvl/mzHZ4b8pkOFglBSSX0TIRive40ebophiNAP39W//5u+0rZGV6VIBSdvb2/IgUKIldXV9HTdv3sTVq1elz2KbZ5/FzyDcYtuUfC5f9WVUIyqrYIlut63UjEkiMOvevfu4desWnjx5Ija+v/27v8drr72O1bV1uc56g77KaKuAT2/dwz/++Bd478tH2EoD1JbWxF7W8gu8uFHH9ZUGrqx10I4i1KM6QteHXxJe2wKtGMBVxBM4BlgRSGk7oGRWaSsrIX2ZKyBkrK1yWTDDi5l+6gzoRHpjDTRB67O8MgHKhxTuVCDJAin7T/GPqsw4ZrFVBMNUsIYhEAXItSKRYf90BVBT5KgVXBSUE4JKWocrJiiSCfKU1Uq5aMC8OKVidENl73MJh6lCChxMmAsYp9hlRtxeD2NWYZTcsRq63S78MBAL9zbVVQTzlY1eVmBvOJaFGQPkCYw99slcSCak4jFTJgoB7GIJJETnoREVJ9CMfHSaNXSaDQWqXAvtWoA2c8d8F42IlXC56GCJqooKw16/j3v37+PJo7vYWI6w0q3LfjJc32QF8h5qCgRIr6Qrl54Dq5PHa4efXTQ/WLS1RUBl0fbPFVYnK6wWHd9zYHXS8ftTUVgdD61Ovr7U2O+PLMOqdSKiO+mCUNJnBgXPQrsWdUAHOzilWDLASoWvM2/DRsnqP04NXn0Fje5FXPnaq1i/dF3BLNoaHFWdzyifFBx7VmDFwQczrEbI0t0psDJBslISXCus1HZ1iKaMJ3RpXpP5oQNk1X6Y8HiVZXFgcqJzA+ahngw4KX2eY0xfVWE1X5VQT0UOHOLDwOqrbv9cYXWusFo0KDnp+bMCq7N89r/VexUEmE1MmH1DYDWy3wvvAAAgAElEQVRJMmzu7OO9Dz/DP//sHQwSB69+/fu48dI3ME4d3N8boMfQ7owVtgis2BfSqmVLbo1SY9ByXUkWFYGI4waoNVoIo7qyYNE6NM0s4gaU2kRgigobklVqn2HrnDDxc9IUrTDCxVaIa40KwaQPjMewxzHCJEMtq+ANGbSeSm6VlVJhoCzblVWisplzIukrUm1LFD4l5Tg8Bso6rawurAqYKpVVVYD/KjxbrH1OPRK718Xr1xC1mxgkI2w+eoSyP0KtAGppJSHjtNwQehCMObqiLPVamaNyrKju4PaqWoiiUUNSryGOQoyCADEzgFipihP9khagMYa7j7Dz6C76W49kUnfjua/hjdffxJXLl5EliWQX0cZGcMCHUltR/aaUN6xoxskRbU9hjcHCEFsbbVVUKhilikzCud/aOieKJP2QwGqChwKo2yGi0kWYA0FcIhznoq4KkhJ+AV19kXZLdYOrqNzQPj7ed8eTWGVLMXBeK5mmShpmUHEyqy2BJW1kvC8JN1KTOFFjaLhpMqqU2lhN+JhpNXU26QUZA7cI63zfE2hnQtKkcBzVW1RQ8B7KbCBaZgmrJD9oBqxEVKKBq9jw2Z6pOPE5SXdRehZqS02xgTrNhijqJkGIiefjzvYO3vniLj64t4UB43poR4WFCe1QtMDSTstQfMeV80LL2TKtar4LK4sRoMBSWOFq18ZKy8fKyjJarYZkslHBJG2d59xxJcuJ2+ApoNqJ+0yFFUHTz372Y7DSL4ELz6/vBVhZWcXly1ewurom/2bOVOAzbFzlTXF7fH2apZK3ZZRhrIp25/Yt7O1ti6KKFQsvXlhHu9WQByftogLTofeEjTIxnwNWU/WUJpOmsqCy/KlcLdM+ShBYlRjFygZIddX21q7AqqtXr+HGczextrYxtU1RzUdFO+GstO9MwcGoXkO9Vpfzzu/ErC6xIbueAAyqFVUGnGp/pr3xN+Gv2BvLEvt7PYFW7733vqiwqNr67//D/4Bud0muF15PBJJs94PhCO988DH+n3/6GZ6MSvSsFnxaAj0HIRI813Vw8wIr5tXR5TXb7KDuBYhsFx7bqKioDgEro6zib4IjUTxZAq/l+LEta4Wg9HSsjsiMP8LfQ9U/CUZkKVWPC6cr+Xq8a+4YhOMy3pQKsdpeTpDsUhGlKmmyYibTxWkVFFhH2y2Vsiy0MWGFVxs8l4KgmUOWZajSCcqc4fe5cgpwISQM4LGSZi1S58W3YTUjTKxKAuwf7/Rw99Em9np9eA4LRjTRrNdFURpnGbYGI4zgIA9rGJQW9kYjRPW6ACuVHaUKH4gaUVtgpdqoSBDVPUGEaWIHJrCqUA99tGqBVDUkrAqdCu3QR7vmo84iIK26VPcmjua1V2vUpc1t7+xg89Ed7G/dxtpKW5SJTeaUsa/gfmhgJePrc2B16qHQV5vPPf0xi4DKou2fA6tzYHVS413Ufo5WlhlhzZ8AsLKeXXDx1HGUNRWO3/+IQtf/4a+fBVgdJ5nlQFWrkeakjYsa0ezAHQRWRp2kVoQCFHYIv74iOVYSvH7phgSy8zN54+bASKoZ6R9VEIRnYVaWyJTSNYGzKtKY8u4EKMfIJttwLG5HBTcapZVSKOjwWW0FnC4Oy4BRBaFyYjnrVHX1nVINCs1D7d5B5ZnZZ95g54Pazd/NNhcdS5WJMv/ztMJKgJueVH9VBdefPrBSqrjjfk5WWOmw6VMOB5RwXJcWPao3MQNek7tw5H6eTc6uoMbx21g04Fj01dVA/pgfs+q5aCMnPn+yJPZMm36GN08nizoPg5CGtgfaZSZphi0Cqw9+g5/863vIEOH1b/4FrnztNfRGJR7uj7BXWRgYYKXDyzkhM5ZnDvBpdZAhe1nB5aSr1oDNMujMGtH2LU6PuKLNyQEVLwoGlKLyKFn6nFZCbjdN4RU5lpsNXFtqYIWW6OEeisEQzniCBmFRbsEaJsh6DKq2ZXJHlYFcC3aF0lbV/QhCRI1aMj9FB7LoG6CWEkiWF48JVU4ERxNWGBMVTSAr/rVWEz6VUZz0x2MJAmaekzvJ4ZcWylzlzXAC6RLk6WqHtAaC8IvnyHNQSqZVhLxRR9qIMKFdMPCxz1B27rdUkrIwifvY336CYW9XJnaryyu4fuUqwjDSYfbAhNWp+n1Rawz7PRTMDqNd0rakotnK6gqWV1fRaEbwQ07GVIiwKJnEHjjBeMS8IgUxGNhN2Mj7FSftvM9QmRRaPoq9BI3KF2DFRP5iu4+yN4aXlggZKR5E6v4ikMqWHBqhGVpFN4oVsBJLUcH8qEIAgfmRfDMRczH4WC2kTJVWZEgMvtcKKwFWc4Hr/FxlP9OLKgIWVDaOWBo92vCUGktlapky4co+yEkjp9GcYBNYycPYrLiDsssKYJj3UkFGZUnlWyg9G/XllmRZCbAKfMQETo0GduIYnzzcxH/9+QcYWwEqnwtcnlTV5DY5gc6SFBGthLR2Oi6WOl00azUBuKFjYSkscb1bYSkClroddDot1Gu04ilrpSygFZWAF+52npmcKlsC2eN4jL3dbQmCpmqIzYwh6usbF8S+xmBxXqNq3MCxweGqwxYSBlczq4oKEoLXqsDO9ia++OIzPLh/F+try2IRZMZVLQpEccVLgAorXvu8JsxCn2KQswqAPMS9/kBlUxHGMtyfoCxNpY3kVAiVNkZxIsCKlS6ptFrqruDb33kb3/nO27h7974GnBpEzmVmsT8K6zUBFmzrptKfqN8J5jLpIWQcJeCWais9ppKqhFkmsDdgP0DlpVYsvvPOOwKtCJPf/s53RHVKAEIQSTAZZzk2t/fxzgef4P/+xx8hcRoYem049Q4CQpkqwUajwgsXl7DW8LDWqmO900U7iFCzPXgEqCxvSHjPRQCp5DPLsZKQdV1UgoUJCMsN8Ju/Z/OaKxNq/tU1oLLpzJWn+gT+zG6B2oKjh6ccP8ZUtboeLNcXxRuvURHJunxIlSDpO2kd9IJAcgv5YVJ8Y5KAJWUFVlsO8lSdB/ZXBJssIjAaDdTiAce2rA5bq0mhDtr9Kha7qAVSmTCFhSe7PXx+9x4esOhFWaFG63mtJtcyF1/24wkyL4DTbGFYQeyBbr2JgufUtUUBRdUvNV3jkcoBZJsQ6M2MPN6XdDC9/L84/lK06jV0GjWBySwS2gpcNAMboVXCswssd1po1EMZ1xOe8bpiX9rb38bPf/qPuLjelUy5bruNIHDk2lDh8ny9Hl+bYQIdDQKw9NhLuyme4VZ/zEtOmBvNq+mOGGOZP500glk8/vptjH+OH6Mtmn8sOm6L9n/R9n+3wErD00Vf4oTnF+3/wk3PB0Af8eKTgcvMir5o/nLcdubFEuY16vdRbcL8bbY4azI5F33+0c+r7ZhIoYXH6sjjc/K7Fh0/tZBw2muIY5vjjtWzfRtVTum0P2bu+mzz16c/xSisns4en3/tomM4veMdwYA43j32hwumHO8dw44OX1v8f+sf/vq4DKvDDfbpBmzCJY9u3M92EqTctiplouY4wlZkPQWlFcDyW4ia61i7/DwuXH0ejc4KCt7YubZP9QGr4JhmP1dJZ9YMOXNT+6IWpmW9CaA1oJwgG20DBQf9rFbjyQodB41cBecg0+VAQj5Bh7HLcrMOGgYQcNVLFph10KYZMB4IV1cN6jAskr9xs/r9hxvJYRn/UUd00Q1h9rnqKB3eh5Pa07OdwdmrzLaP+p7Hb0sNAU/7s+j7L35effKzXDRHfb+Dgf9qW4s+03zXk4GVasEnbmuuwuRxx2+mQnx632SiKKqYE87O0yFpB1686Lsuen7RzUI6qUP7MFMRlJJXsWgbp21bi94n50/bxejIyAgDWK2ugkwOY1poBiP84lfv4dfvfoxJ5uDr3/pL3Hjhddx/vIdH+zEmXhPDwsIkTcH8KSpoGEru+L6ySbFKnSg3VbuSCm+ivvLh2h7SSSZfn32WcA3XFjsJ3ycr2axSzn6MAdnpBI2ywFLg4mK7iY3IhbO/iSiJ4U5SuJNMrIAOVQPMRGE2SsIAX6XGoSVQqapUHzot5S4jb21ROlDSXWfZaJbFd0u+FRVSzFkiRJGcK/Xg9+PZZNaMB07GHYSeD5tWyZJqIGYQ6jBdQg1+ZOQpRQ6zXnwNrkIfRSNCFvoYOsDYAkYswY4KScUweDORtFALPFFw8ftJKDPBE61g6URyYOJBH0vNBh7fu4f+/i7a3TZW1tewsrEhldzWltty72Bpd+4PFQ1FlsqkkQoIgjxCD1byYxaZ3LdcBdqcBGhnAcr9GMn+ABZD7lkRsACcVFUs4z5x3+T4cJLnOmKr4bYIH1g9TVTJBAJZKmCRP2wjkoXmegqeTqi2YCU9LrSoHCJRDcmAwVjfqRQhCHE1w+aAQuVccT882gUlGJoPlXNVVJmoNUSxIURm1v+p7CLd78zWkKZFR1S8jOoF5ZrWr5VJLY8lK4jVQhW+3ghhNSJU9RBF6CH3HMRuhP/9//0pfvNwB2Pbg99ZQp8WUlF0Zdjf2Ua7XkezQZUI7WgENRVazSaWO110/QzL1RbWGrYEhq8uLaFRrwkUlWpyZYlkHE8LsBjbrXxPFRY2DYZW0E3fS3SPxNepMHsVAi1WRXdmoeSlQpuUCoFTChUCQKoBB4M+Bv0e/vVnPxVL6o3nruHll14QBRiVKYHvIs8SBQ/5GVq5Jbtmu3LOR+OJ5HhtbtG+N5KCAE+ebGobKe2NhGUKGnIP+HtlZQXffOvPpAgBzwv7GbYbVeGQgJztylFgluBLctwqOVYEOAGLQbi+HOdkQvWQizhOpKIgr9ycAfTjWK5lggcOgEJmlbk5ojot0A4ePn6Evd0euu0ultsd1Ggn9AhNUsRZibhw8MGnd/BPP/klPv/yPuyog6ETIXFZ1a6JILDRDYFLnQBLTo6XLq3h5sY62iz6UFTweeq0uoqAnJlV05wqAkZeQ1phJdeTLhZgFic0m5KlJmZY8XspqKtt2FIEQwH+afU6KcxxcGIhFab131U2ncq+YnvRQlXJd6O6rKQNNPDFzkfVEnOjCNKqSSqKUP5bFTtQFxr76JK2bea6Ue1FgMzrlMUNCI5YzbIoETWa6I9jbPX28XhvFzuDAYZxLJlY/O4vfu2m9GE8n4Tfk6LCMEsxoE29AsZhE5nPxQcPDrcdUAWmJnIE1Byfs+1wEUdZw3mPpIJMFQWhApRW0WaDtsAIDd9FzSnRcCs0PQuBXaAeeajXQxmfS1/ksoJmiNB38d47v8CtLz8VsPuNN19FNhmi064jTWNZXJhFasxnuKp+zfQ9px9/msnW0fmwT48fDo61jALv9FPWp9vU4c9cPP46/dh70fjoWZ4/M/Axp/FZPuyp1/zuv/ui7yfPn74BPNWnHP6KJ32+nhGeOP+Z395sW6bdc8ymoMlx86eTT8tBWHHUa9X45DiVGW9RSjBz3M/Jx9/s9xlOgJrxnfLz9dtO3QwX7/fiee3Tx/awSOOkbZh8bjkKczEkZmH0qDnzbP5Gf4Zxrx13jg9+R+t/Pqywmq4EHAYcR4OFxR3iyU1WgJWpYCd5TupzKXGuLB9wmwiba1i79DwuXX8R9e6aACvehOXGLqvJ6qKRAYCAKTPyVY1JBnHaMqguMDVFsooJMNlDlY0580QQcCLIV9L+opVLFkMx9YSMk0DZpLK98DMDrgrOnSxzMg5aAo+GVdNNzVWN4t/mQdWiDu9Zjv9xAEnUZycrCr/SbeCPE1iptrL4wp6dw6OO+VeDdOqwLgZWi+CXlN86EdicDKx4/o++rs2JX9S+zva8mcWevEIw367mOzsOilWWy+KO+ys15Gd88WFglVLBwtwWDuyTDGOuSGcFfv6Ld/Drdz7CaFLh9W9+DzdffANbu0NsDjLslTUMC1tVUGK+Byc+hOAMXJcVaV0VTq9GUE/hsnIXV8ypjalcxd9LTg4J8dVqt3kfr3ECK78oEBYp2iiw4jtYr/lYZTnw/R2Ek0RgFR/+pITNvCpOhsRGxFBhbemaSkxnUmrVd6tg31lbMBM3CBQxXIK3Fk5Y2LOq35VYuERBMDcokaqs/M+yEHCCryvk8a+cmotyR6xxAGqsCKhUZVRc8UELWRUxqNtDXgsxdiyMHAexY2NM25JtI2d1WwD1KERBm1Gh4QJ7/4L/n8PjXajIUXMdPLx9S2xgddrGGnW0VpbFztQKfbiuBdt34AbMMlKLIg4n9zxuDGXWVqqsUAornh8eUycuYW9NgN4Ek94QYHZYYcEroSqWZYVkJ8nNn+efSoUpsJqIjTQMagpocQI7b1uiLY+2LMdDkmRTWOM4nihWTDU2CXCfm0wLFNOB0fruqcK/GbjOyaK2oYmKgXAPOXxOVqn8ksmDKjTCa5IT7QN29zmVsUwkRYo+A1bTy07IqwJWdshAfQOsQqARSOB+7tmYuBF+/ulD/Pyze7g/iJGGNQyZBeQysNlBOh4hoiVJq5AJDwIqFMMQjVpdqgU2JvexWrOwsrQslsEG7VIETNw/PelWd3o1jhAhoe5uZLAmqiHdnzPbS8Ms/pYFLymKwIwua5r1xfMox4jtmwUIpDmoYH65hnW2FwHkg/v3cPf2bYyGfVy6uIHr1y6ryTsn9pGPMk8FWPEaZN4W7+ccEg3HMXqs5tYf4O79RxhQDcPQbcdDGLJqXlMpyHlePU+USbwGCQ9Upb+2AC22E7H46gU47jf/NhwO0R8MsNvriy23UashCkL4ri+FI8qcCirmGAHD4RjxmGrDAukkRcrcKNuWjKwgrCGq+7C9DFHTRbNTw2g8wnicot1soxEGYMviJUMQGRc29uMKv/r4Dv75p7/Go4fbyJ0AYzuAVactsEX0hrpX4konwisXu3h+tYPr3RYa3E6awREFVYEiZnYfrbk8sUpFKkpSA6x4DmkDlA5MjQJ5z5nNL5jRZoAVLbRm3EmAp4DmFFjp/u3AZEDIkmpM05V2o6Y0Nl2BU6WopAiDPCpTdfU9wiBRidFqTHsgCwTJ+wnwbeRsYoEnsIsh7oRVPNd8jbJZlxiz2t9whJ1BDyNaCD0FkqRAAGxEng8rZ5Zgqc4fIX6aYpQl6JfAg6TCmLZbXmZcKKElj8pLti2xKLJfKqRKKvMW4zyVbXAfXQbAh3VYvF4DD/UoQD1w0fBsLEUeOjUPTj5B4FYIQxdRxLbrCxTlfYH3ga2tJ3j/g3cQeBa+/sZLcKoUqysdJMkIEY+VVm9qkm6uZLVIrPueswGr2bX/rGMm87qzA6uD49ajhi0nj89MSz71jPkZR0rHv2zR/GbRB5xgDlj01n+T5xd9v0XPL9rJRe8/8XmtMjQLRtN2eQisH/V3td2zAqtna78nAyveHU4PjJ6O1Fl0xL/a84vOz1fb2ld/9cnzWr3wpjdrXvvswErBAwOtDLDi+2dK/lnkhIwnNYA0n6GA1bOrrA4Cq0OwynyA7pKPbBiLJqyLDvHRwIoDYeZ2+JJjFTbWsHbxJi499zJayxsoWIpZslssWak7C7BysgGKZIiyyuF5Njyfky21AiODMw5apworZbUxCit+MgfGhy+X+Un18bBIgzmtjDhORbLo+C56/uA5PAzOzoGVOX7nwOroK3VR+zrb84uB1eFB4Py1JeqhaXbIop7mt/+8XMFK+iSQihMqTu/YZ1ABE48nEr79i1++i/c//BSTzMarb34Hz7/8JvYHKZ4McmwVEQaFMwNWKqCGPsA56DRbC5sqjNgNVbYAC66W0wLCaY/kCXHCS/uMtiC5VYmAFbksYMUFVjwLbbtCh0Bmfw9BotRVXlLAnxSws0JKvkvIugQe6e+pJ2FKuKUqXanqozpjSVvL1F1M5XGZKq4GWqnKdWq1nihrlMYqY0lDGXV+jVXW0hMfFS4twEpsgSxzrm1xtBfqynYEWJVjCcCqAhe578LttDDxXSSBh4nvYeK5mNg2EgtIWEre85Apz9xssYQ2uaoEhVt110U+HuHBndsCbNpLHSTMheEEkJlWVC0wqDtwEUQ+gtCVRQwG3PtUS+SFsm2JmpGTW5XHQjsig9Wz+/uw+gnS4RgVgWFliRWStiROnA0g4PEi6GCYOC2BymJF248n9x9RdIjCQj2UD5Dww0HG7J8kEzjk2EphZd4vbZYKLQ0kjNXQ5FLyFCtQRWWDI2XnpbohlTa0LFmFsgZOgRXvmwpYmnwqmRzqBaPp9SuQjJfPDFiJDW9qf4So7zgB5rm0mBfWjIAa88o8+VviRXg8rvDD9z7Bhw83MbADjN2I5coQeD6qPAOyBEUSy9eq0RJF0FZVkpmz1nDQqXaxHNnotNpoNxqIWAVSvEpUDJUCh834XTd/gbNScZFXgQEauh+SwRpBls4NIyCQ64QAQpRWSkEjwMq2EDQimeBTgUU4THDlurbKBrO4+wnu3LmFjz78AONRH9evXsa1a5fFvthq1iSnyKcKD5DzTEjEYg97+wPs7Pfw8PEWkrxEu7OEy1euodNZgucGAjLFVkwA7vsCRvl+2ln5hbkv4+FI5ZHpvE6eY/6b+Xys8re9s4sv79zB8vIyLqxvoN1oiiqSgIKKHBtUemXo9QaimKLdkJUWJxpYEXTVGk20uw2EdQu1poel1Y4oiVgdsNVoImQWWZYIhILjYVQ4eLgzxr++9wV+/uuP0e+PMZjkmNgB6sur8GkJTsZo+xWeX+/gr958EZfrAdYIexgEHyewCaT4SHNRVxFYSS6UBlUCgiRzjXlQKrvMVN80Yz2eZ7EE8v36GE0XW01xAQ2s5id8Zjvz9zVpMwbm8gndXvhPE2Au5kpeZ1Egx0eXjZR+hDlYhNXcjhRA4CIqrxu2NcJeXreBLzCS/SZhVRJPkE9S7G7uYDyZYJQmsHwP9U4LzVZbwC4zurJRLPCcYI6qqzTPVZ5ikWFUAU/iFMOqwrjIJKOQeVuE15LByIUV3ht0X8/39CZjDJJYFpwRRPBbSzKeZ9/GSp6+a6Puu1huRFhqhGhFHpDH1ObBZ6Zd5AvYEuWtBbEg/vRnP8JosIvXX30B9cjBhfVlJJOh9Ffs72T8rmwM58DqwDDoHFj99keFB7e4CFgsen7R/i16/58+sDqLwmoxMFt0/Bc9v+j8LHr/WZ//twRW8/e5+UgkA7Lm44XMa08PrI6AVbODdXzHdtROfJWDfABYCQvSIEcDK8mxipaxcuFruHLjFXTWLklWRSoy9komMEcCKyWFmtI7M2A+rLCyCawmQ+RFYuaJknUiNztK3w8AK07M9ARNz8pkdfMQkTaDchl76PLV8+BofpLPwNaTLIGLju8iYHAOrE5ePToHVn/YCqvD7VcxIl11kxan3yOwmq4M0BZDu5uGLsx0kRyjcYwnm9v49a8/wGdf3OWQG6++8W288Mo30B9neExgVTYwqDwp+S0KK+k0qKxyVEU4sUwrVZEqTqEhvZ4w1eoNNdkqGYKkMqa4em3AGfsPtyzQsCosezY2fAdLdol6kSJKJnD6A4RprhRWBFZpCYeZVcxbIjAxl8+cskCAlaILsz52aoVVbzBV4tQNU/1NTeaV8kYgCUPZWUWQYez87tPcPwWwtHBWtjVTVjlii5S8QU1ClOBVTUjEcMLVfkIdz4Hbaoo1MK+HyKIAceAhdizEliXgagwbqYYmqvpYpXKdWFnRsRFYwKTfx+bjR1he6mJlYw07vX3sj1n9r0KdgINKBteC5ztSzS0ksHIdeJaFTqMh/x8QbFEAxqUYWg7jMdCPkd/bU+AqnigLYGWJssHYMAmWaKehKkEmdRGtMQzwViuL0j4kQEorgoxSRCxChYA4TjQJESTHkeE4VDYxQ6gopUIYzwfbrFozVQ8FZxSUEUAlai3+duTeqO6PhKNU5ajzIedYB4JLG+EEWjegeaWVtAndLgwEmsb06TGAfCWeR8JX3xFgJY8Gf/uoQg+ZH2K/cvCTjz7HO3cfYR8+0loHqc0sKOaqlUj6+/ConqYAjzWG8xSBVWG928Ll5QYuNS00PUhWT8iMILEDVrDk2BEumtu7WgWU/dVVGuUSIBSctwNqy5Np69PiBxrEyf1Gq2eomsnsEj4n4FQSiVJQZa3xh8CPDx5r5ln96pc/x2jYw5tvvIYXX7opWZzSpsQSaIniLk1yjMcTPN7cweb2Lu7ce4DnvvYCXnz5VayvX5KIA1r1aB+zHB+M7CaAGA/HGA4GGPUHSBmoPokFarB/JehglcVGo4F6oyHnmJldu3t7+ODjjyVc/tLGBlr1hoIh44m0Nc8LZX/29vvY2t5Br9fHYDCQSos8sFR8MZPpwqUNdFdqCGsuWktN1Jt1RLW6FDio10KxPtL5Ubk+9ifAJ3e28IsPbuM3X9xHmhTY6Q1ROL4AK9reqJi/utzEN29ewZ+//DUsWwWaVK+xYuc4gc3KprQoEvBSIcUxnslZo8JK/5t/l8gJva5i1FVmEmBCzk0G3BRYSd+l+jADcuU+ZoTAc1WkjQRR2b6V2XpOsjcFVlSkEjzRducxy4wh7LbKUmM1S6WEI9NzBU4J1KK60HOUuoo2cy4gME+P4LA/lPM0HgzV/SX0ERLYNpuirhKLZFogH8VyjIo4lUq2tPBRLcV+O2EfHkQYlyXiUgErUXMRyOo+ux6qDD7+fVxm2BkP5MF/514g0Ln0QtlHCWgnpLOAZuCjFfl4+eZ1VHmMIhvDKlP4roU6oZXPqpMeuivLAqxYMfD1V26i1QiwvtpBlsZiX+b3PgdWx83IzoHVV5mrnua1i4DFoucXfeai958Dq5PdF4uO36Ljv+j53/X2v8rnPw2vzq6wMguT89vmfc8UdzEOH1XEZ842r3f8dMDqBFhlKuQdJ7t7FmBy0kE9Hlgxx4Iqgxpsv43O6nUBVssXrsL2GdJLIwkzKY8AVhpUHQRWKhDzKUtg0kM2GSDPJpINQYUVB46sSGImBTpdS00kp8HIMjyXwaKsaM/ZyuZPnjlR5hgcVlwZYNmLPJYAACAASURBVDU/MTfvVwN+5fE89pYzPxM45kXHq7zOFVbnwOoPG1gdbrtTWCW5Kb9/YCXVxHVuUyHV6EqZFBBWMex5e3tXLIEEVlnl46XX/wyvvP4WxhnwcJBjs2pjhEAmAlRpCaQS8KJsdlTRiLqI4ImVnkyGk8ZAYRTpvBRKhLhSr8uIi2pGavjBr0q0HWA9dHHBs9EFK9EN4Y1G8EYJgoT5VrkEfXuZynQRYFWUMmFV4EL9KAWM/nCxLmkgNZ20K6DPyZn0XNo/Rahizp1ksnD/GBQvgexqcmfAiapmZqqsqs8VUGfUHhZhiauOi/xNm8oFkqiFDE76CtpFA1oDfeS1QKDVpMbgbuYf2WJlIfCIK0791XmUsHoe86pCYFsI2f/mOXq7u2i3W2h0Oni8u4MxrVi+sitJlTMaG0VBpSrvcerFtf3lTltKszdrIRpUZLkWAipp4hEc2tjubcMZs4IhrT1MbrREmTDF7JaFcTKRB49TWItQq9cRRKrqHKsoinWNdiDCFK3MYvaYqEPIsRhcz9fJ+ESm1zp0WwErtjspQS+nS02aeS7M+ZKJn1TeUuoqUU/QSiaAhWBCVeYyP0aJI7Z7GaQczDeYv78Zq91UwWIGNVTL0fHPc8pQfaqs6rR9KWBl0fLp+xhYFt679wi/uP0QjzMbaX0ZiR0izRgqQNi4h8imRXOCctxH3S5wZbWLG5c2cKFTk1DuSIqwuQLlBF6I0karC3X7ngaazwE9aZcEY8YiqCGdgFcNIMSqKi/UZ3Q+58GxMC5SgQWEfn5Iax4tpqoSIbN/2J5pz2OG049/9EP85Mc/xMsvv4Af/ODPRUlUY4wBjz3VMBpY9fpDPHy0iYdPtkRt9e23/xzXrt+UY0LAI1cT99sNsN2Psdcb4snDR9h6/ERldlGxw3wqFo8YjwW2NhpNdJe6WF5dRrPVkvbBnKxbt29LhUCq0wj7JsORQBCad6n+pB21PxhiZ38fvcEAYwZxc/sMmqf113Fx4+ZzuHR5FX5IJZCNsB6i3mpKBcUmVXU8f8zscnw83J/gnU/u451PH+PJzgBZWmCvP0RpOYhaLVEvMrj7rReu4S9eexE32jU08gm88RiWqBhTOAwq12yf14mms1OFlYzntMJKqVd1AMRcP6igqyo2wTM7P04T+6TuvwzINYN1sVeb3Cr2FaKEVflt88BqflXa9JWiXvI9uISbzIvyXIjNmHZgtlfadZmTxiqsVOixHUldJK3wZHVK3pd6AzlHtGayT63X66i3W6g1G3BoQabiLCtEWRXv9cXWTPtknmRyPyLoJkBjDqHtB8htS+yHVLbyM/l57It4LdU8Zcvjc3GVY5vVYEc99IoEsetgYHlAVEfYbMq20oyLPYnYqUPXxkvPPwffZrVOgsMMTpUjcCzUAx9h4GF5bQXvvvcrPLz/pSisWnUP3TaVh5lSvj4FrGSZSVsCpdM/0VJ08oRQ2YTnx+6H/33S+88tgWdXuJxbAs8AZP4kLIHnCqsT+5gTA83/CIHV//LXHdPlHvG9TS7JySqVkzv1k581CgKdFKkmRJKTTmDlwnLrKO06mt0ruHzjFaxdug6/1pSbpSmhrT5BBynqyc3sRqQnXBJGajy3cxlWSR/ZpI8s42oiMycIrLharm0OnGhNJcUclKvsCaMb4AB+OgDRK2dmkj0dpMwdgoMTcI6VVM7HYfBnJgvnwGrBkGEBsFsEVP/4gZXRRBx9nBZnWJlB29Hvf9bjd9xZOvn9iy2B89eS+Yx5hdW0MuhZOqFTvpc4aAasOBFRiggCK070GHo8jhP884//BR998iUmhY0XX30Lb7z1XWSVg4f9Ao/LBkZWqCq40cVlgJVydClgpZVVAq2Y36TVVmz6hAWmUqiq1EbzjFZ7lZIEiMiqsOTa2AgcXPAY9J3AHfXgDkfwY6WqIrByM1Whj1UBaQekuoAgYgqsjEpE/NJqEq4UJ6rPVqJWAhENmAiCqGYQdYGa2JssHAOtaA0RYKUVCfPQivdaASeHKmnSaijZXLCnWSYEa0psZ/KwpMOXiRQDuqmySmsBkrqPJPKRhi7iIMDDpMBemmPMQHT261QHEBrRemhZaEcRar6PvZ0dFXzueRI4HDTr6HSXlJJCVAe0Y6VizyEookqLCp+ySFEPPFELtAMXS56DjmsjyjME4wTl430EqbIjcYJnwCQnfbwxMLNmNIkxpI2mKuFR7dKoixWGwIr3Hr6Xx1nez/PBSSWDrtMMHqUpLHUvwdLSwCSvS6AgraulUvZxEqqsbNpNaGyaBGGcCJuiJbbKsxLAw0UdqpGp4mDuldzLlKphdt+aZRioe/tsgK1EVqp9SdOZm/yZmMhSWzyZj0NVlVX34VBpFfkoAk/O65d7Pfzkszv4aLOPOFpGETSlzFrkB8iGPbjM5hntwS9iXF1u4fWbV/Hcxopk5ThFwrx8gXG0ACrgp44l29K8JVBFuKnrVMYAAgq1wk33Iaoao64QLKRD23nNfUovQPFYEMYVLBRAJRmYXwWEVFtFoVRW4/EUS1iRodtp46OP3sf/9X/+Z1y4uIa/+9u/hm2ViDheYVuRYPQCaZqDwOr+g0d48PAJOt0VfPfPf4CV1QvY3tmHbTEDKFJ25aTA4z32Uwnu37mLh3fvIR3Fkt9lMuxYLVMUdq6LqB6hs9zF0vIyonpNrI2STzRJkE0mKNMUE+ZVDUdybbIgQJxkEuLdGw4xGI8kx6jUhRZ43n0/xI0b13H9ucsSvl4gh8PqkMyKqweoN0P4NV+g3rh0cHdnjF9+fA8f3NrBIC4F0o0I2agAZOVKFLiy0sYP3nwJ333pBhrJEMF4BGc0gjWeSD6f2ADlvGFacEGdSx2+bhRW2gqtupUZtJ8tSPIEHmzfcm/itaStuWbBcrpwqWHVNJSW/atuO0roqcbc8wudUgBU+d9FNcVjwX6BwIoWaFko0dcQ/yaqPqqVuOCh89vYRxBQJaOxKKykf8hzLC8vIaxHiOp12LQ/l6q6ps1KraWFyf4ASAuUVOVJuDv7DVaYVIrYOEkEipUEVTp4nbZlQndid1fEZgyAt5A6wG4RYysZYTeLMSDVanXgsXrn8grcqC721eFojDKjepBgNVOh6zUPPjPtqhxOVQrMIsRdWevii88/EYUVM6yaNRf1yIVdMczdmyncppZAY09W598UCzndEOAcWJ3uuM3edVYFyjmwOgdWZ8uwOvn4/b7b92/z838XCishL9MxtyYxcxlWZv5p7mmHv89XDl3/h79ZOuaMmYHWYYXPQXh11g6H1U5kRV5mPLp8tp78EFjZfhN5FSBqXcCl6y9h4/JNhM0OCp3RMmusBlhxGjmzqhjbjnGwWEzwnYauUx4+QJYMkWcxGAXhuTOFFUt8y8BjmmGlVjJnobTKLiE3ZJMBos+IgVUy2ZuDKk//Ww/W51ZezYRcBvFnBDKHt3Hw888VVn8awOr4bm1xlcA/fGB1HMzlJOL3DayYf0QrGRG25AhpYDUaKmC12xvin370L/j0y3sonQgvv/FtvPln30VS2LizPcJW1URsh6JUUpBe2Y5V9S6FxdVqvhpg83MIrCR0XexX84GFfL96r0wMGRxuAQ0bWPWVHXDdytFKxvCGfTjDMbxJCS+t4BBYcZJirDIEVgReWjljcnjUh6qHKVEu1Qg1xJeS7LoHpvqkmKRqtV2vuHPeZfpKTv5Z1t6ANrZEfmdOssQiqGGVggDKMiOh1vqH2w+9UIfQq1LmtHFJTL2uKk89ScZqbL6DJHCR1gPkjRClqK0iPEgL3O8PsNXbwzjLpTqj7wcIHQ+B46Ad1SRH5/79+xhNJmgudRHQGtXtSMUuye/S0IqTd4IjTgQlwLksMBjswbVK+MhRR4llx8J66GPZttHKSrh7IwSknvp7CYzU4erMoOHklMH0EwbDO5ayBEaRVOVTWVSlClCmQouKOLZH7gcnmEkmii2bYiE+CCK12ooAi3dCAitRWPF8a3WVivRSx5rVBE2sFI8pTz0hjgJWVFspNTKtbErxqOAGVVhmMGPuhcpBqqCVUpPwXqpsmMp6p+7d8nqt4pOQea3eYG4Vq0I69QB2FIjqqmoG2MwK/PCjL/Hj39xB32nAbi7B9SO06nVRsvlFgoZT4GK7hpsXl3B9rYM2QU+ZyeTcwDiT2Wbp/dCjkml7U/dldaqMMoxw4qDlVbXvaSabrqmp+jBjB1RjKsI4hscXwhRz5HkqGXSRqOhqAqNpx5tMYgmb/uzz3+CHP/z/sLa6jO//xfcQUZXl8pgrcJZnVGUxEH2Ee/cfCrCqNzv47vd+gE53Fb3+GGHQEK/lk0eb6A8TwGvSz4qHd+/js48/xnB3X6xyTEunyoUNhwNSpeCBKJ+oalleXUEURqgHNWw/eoKtx4+QjseiFGRbZNsMghCl7WAQx9gd9NGLR8iY2cnCCIQwBaGEh4sbG7h29TLanQZYYYHAKmpECCJaBOuS81USFBcW7u2lePfzx/j4zj6GSSXHhnlbBLzS13kWXn/uMv7itefx0loXgYD5PkCINsngpCpwnVB+vpiEhKQbZZTJgJN2KSPTaeD6/KKJKBVFxTorODEdC+o2wNdMoZUeyykLtwI+Anr1eFfavRQzUA9RJnFfBKTrB1WN2vbHTCsnJOSbFa0woNvsJ1V63AaVZLSpZ+OJAG2xWDsOVi+sKlUU1Vi8b9B+PElRJZlAKzstYWWlQCu+T+C47qP53SfjidjZ4yITtSyhFVWgDOAPWalUw3I5356FkVthJ59gOxujRzi51Ea4tIT26jqiZgcpLMRSqEJZUTefPBIwaztUrZZwrEoKP3DbDFpfXWnh/t3PBVh965uvotti9UAqkiuEVKFpQGzUTGa0M9NVnWUx/hxY/TYn1KfZ1jmwOgdW58Dq+CvnaUg1g0pacn9gfKPGbLM2xXvQ8dv4bYSuz+JCZvfW44G29b/+7fIRLX7mbT44WXza8yw31FP/cCJyErCiRLyJpPAQNtZx8dqLuHD1RdRaS6gcV8XXTg/uYYXV7NakC/eIHZAqKzUcL2AVCdwyRp4MkOcJK6NL8DoXpzhRI7DiDVxNGjkoUVUCpTqhGo7rKjB6Re3QiT58so8CV7PB/NMg8DDsOuowLwJa58Dq5AHJHz2wkhN8/E3rRGDFqf1cxtBp2tei9vfbUFj94QIrCxzLm6poJvCa1bqGoxjD0QSf3bqPH/3Lr3D38Q6i1ipef+t7eOObb2MQZ/jswQ56dhMTK9AqJVa+U1ZAo7hi1TaZ3OhsFbGc0QrNIGQqXyT4XPV1Ak+0xYTQh0oR367Qdm0BVhc9C2tVhkY8hD/swx1NYMdUV1WS60JYxQmGUgap8G7X1+CBH8EwbQIswgmBVrZkRalCk/o6Y98odkBLqvsxm8mRKn/aPiX58Ka/VL8VzVJTCJVxVakqgpxAqsrvKvdKAsLV31Wzp33OVQHg+ngI0KsAV8M9yXmpSiQ2kPo28nrAwCJYrRqSeg3brocvdnZwZ/Mx+skEbhip/JwwQuh6iHifyQt8+umnSIsCz730Ei5euwY7CLA/6Ms+TRdc5LspeKAAG/eVE/gYRTyAOx5gCSUuBQE2PA/dEnD2hwj4Hn3xcRIpE0hfVT+kAi2l5dCxxArECoWsLEcFDo9XmqTKqkNrU57DZZA8YRTL3U846WSotHj8UGXK6iMl62nroZqCajwebyquNCAURYeGV7RviZ7YwFKqJrTiRiw3YrthuLFSGlMNyABvnhMFcWcKYmk7GuCoE6jy2mStSitYZCVO2wglo9L3UNAaSKUVq5CFrgArRwOrsu5i6Hn4pw+/wH/79cfYrUK4rSX4QSQ2tXLURydwcfPiCl69cRmXl+rw0jHK0T6qLIHnBbIrckeXkrkKQNDySHgo9/+5Cm+qBoGZqGqcoeXWAvyEe8yKCBD4GdWMjBt0AD8/jqqTQZ7AJoizgSSdIC9y+KGPRrOBKArlvQRYDGN/591f4d13f4UrVy7hrW9+HZ4nBRRlIm/6iCIvpSLgA62wWlpZx7e+/T3UG13s74/g+zUkcYYnj7eQZbSYtVCrtfDo/n28+4tfYfPhQ8lSI6yiwoUFBHhcqOLh9d/stHDh8iVcunIJS50lZMMEd7+8hfu3bguwkprJBN0ElwS/zSZ64zE2e3tSiS4uUlQu1WVU+ZUokgLLnS6uXLqI1ZUl+L4j1siw5sMNLaxdXIbXjJBYNnq5jcfDCh/e3sGHd3bRjwtMJmOpyilVLKsMq40A337xBt5+/irWfQvNLIbVHwDDGE7KDDMFX6gWYscivZYOUjPZVcZiq7o81b+aUcThwTuvdzOGU0NCbW+mrdQoB7ViSu4Th1afp2p99q0GVHHsyX5ALOG5ur9wYVSKadDK6SjLn+/CngNW8/dJqmPZz+Y6izBLVXVGVhMkcK6FKgvPq7GwEUGqgmT8fgxYp9KO/YdbWAKsJJie9wTpu2khJpDncfdEObc77EuYOq/TsE4rZxO1IERkuQIxpUhB6CHxbexXKbbysfwe2DmCbgfd9Q1ErQ5K10cusCpEGNUxGg0xHA3RG/QkV433uxpBaRgi8m2sL0V4dP9zPH5wG9/51ptY6dZQo7WU8R7MxZqGMGoQbpRoM8/1qWcval6g3n7covRJGzcQ7Swaj0WCgZPHX0/P585wME711kX7v2ij58Dq3zuwMvkUR7eURe1r0fxnUftb9Pyiz1/0/rM+/7sGVvPqqvn74FRBfFhhPp9BrCufy/DyROvi7ChY/+nv1w61+IOd2AH58/R9z74qsWjCShuCTLa0wsqMDgQryQQsgOU24IZLaK1cwcWrL2Lt4lXADaR0M1dhVKelBx/TnIF5hZjJmZBlfh2ZSrsMB/RDVPkYRZGC6isqrAitVPCpWgnWpQH1J3BCOXcAn/1QHNn2TMbBaRvm2YCBUbXNvsThG+8iIHnWz1dQbqbiO/z5iy74s33+bKDxLBeM+azTDE6OhJWq2T5VZXK+LSy6ftRo6ZRDHoGws7XG07TBsx3/Z7cEHrlvehKtic1pdv9AR3nUBk76fuxxqExheHBK2OE4GAuoijFJcnz6xR188Jvb+Jd3PkTh1PDX/+F/wpvf+r5MtO492sQgtTC2a8jtQILSVW6V1MOaWu3EOmcCyUX1pILQqWLhxINZOwJrKA+l4oawRKujJAkrS9B2gQuhi8uBi/UyQ23Uhz/oS9g6xiXcrJLy6BZtZYRWegDO784FBVY2YxaPZKEQlHCVn5Nsz8GEeUySZcTnVV4PJzKc2FCpQVglaoa8lPLotOLIpEdCwHU1O93PSs+sVVT8t0AT1UWpVX2Gg+tjYdQurHY2vS61+owT7ZpHC4mDJI511URrCq3KyINdD5E263CuXkXfc7AVD3HnyWM82tsVe1yr3kQrqqPuBbj15ZfY2d3DysYGrt68iajdQiqB5ZnYbwh/FFlTD36tTIBQgTRPwaUVO4vhjYdYKjJccl2slEAjyeAMR/B4rHgOaQNjl8CsGlYDq4WImYsVePAbNfj1SCauCUOWCYJsC/3eALUokkpxVEVUSQqPbIGqrSRDMU5lgl4Qaomth/lMOuiM2TO8/zKHEeQUOUYM3GZ2EifrrqsCsgWQEo4qJaGATF01MPAJq9RzVFXxGmC7FNeorM6ZHCs1IVdkSP1Ir8WJuH6tih6bogEdDaCtUASnUjHQgRP5sEMfVeQhDSyUrRbef7iN//Kjn+Nuf4IqqEt1zk6jjpZn4/tvfR1vvfYCanaBfLCLoEhRI01loQJZhNL7Ke1QBa2boO35rnU2uNUTVSoI2Y7Nd5mWZ56tSirhjikooMiWGdgRFEyY5cR8Lp6LMseE0KpUlRf9wEN3iRDHl+P24Yfv4513f4nV1WV84xtvol734Tk5LKqz0gxRFEnger8/QJZXuHP3geRTfetb38O1688jmRSIRynicYrtzR3s7g7g+x0M+mM8uHsX927fwXB/H4HtCBDgdcQqyL3evtgUL16+hI2LG7h24zrWL2yI7e/xrYf49IOPcPfLL6W6IiGFVK4rCqnA6dVrmBCEBh52RwPcengXo2wCN/CQpBkCJ0DgeBLYvr6yItCq2awhqLlwAgtL6x0M8wRVVIPTWsHmxMF7t7bwm3v76Mc5evu7YrllJchyPMDLV9fxP37/23iTmVjDfXiDHrxJAvA64PWRKnWVyilT1mcpWnDonJtWKOMfre6U1+j2KQpEUXPOsvlEsaUzqqaKQa2Ukveadm9ep7PjpD3oCpLsR59SWHERQ8bDzHUTiaNYAwmsRHHIogccK5tKh9w+FzhM1UOqolhcQbdVo4KUkHPfEbuhAq2qX5Y8PPYhuh8hsKIyU46XVkYqKFshT3K5BzJwfZSn2OrvYX84EJXV6tIy1pod+JYjFltWVx0ix8SzMHYrDNwcAyeVyp9WEIq6KuH9wvFQq7dQqzfR7nTl3tgbjfBoc1MqTdJq2qw3ETolVhoVHtz6WJSGf/bN19CsOaiKBOurXcSjoShR1bFXIJw/c0UYD4w9v/oA4mxjp98GsPrq+3xgdKn/54yTmDPsxFnH96a65hl24Xf61kXf71k//Lj5ybO8/9i5jSwwzYCPed1XUdioTGg1/zjq/c+yf8/ymqO/g1rcPf3PbLH3tNtYND9etN1F86eztp+T909qGU938aTzd/TxV+Ol+XN/+N/z3/+obWh0c2z7Ofz9DwGrp4n7QQKpnz88Pz51m+EB04O4p4AVA4g5mPUATwOrpcsKWF16DrYbikWDk0WpWKV0UIcAgFIdyHPykqeBlSXAKpasEQIrqqx8n6tNUgPmALDSnzDLa3kGy96iBvuHAKzk+BxBQk9qfOZ7LbrgFq3wnAOrswAr3aYXNbITnp+HhafZzNnO/+8eWJ21wz/xmFjkMFzJ9QRYcdDPySCVVTt7A7z70ef4yS8/xLh0sX71ebz5nb9AZ+0KNvcG2O2PUDghxjlVNFRYiJFNZVhpS5b8v8l3khB1Ws1YDVCpuggHCGUk00mFSillllYgOVUBp8zQsktcCBxc8h2sZinqowGCQR9ByvDvEg6BFWEVty3l6Gch2TSOyQRKwnQpPWVZMgWsGIad2hUK5kfxeW1nVAoF8TSKYouqBk4UpyXkqQDSwdYEWDLRE9DFHCVjR5sxID4n2VZyDHSFQW3BFnWTqbymJyM8JpFLS58r4dGcoPC2KmolVhsLXLGUpY0I+YV1JO06Et/F9mSEx/2e5Fm5lgPfcjEZjPD40SPJ4VnZuICL166LJZBqK07UvMBTFsdCBZozKVwcVUUl2VDMtmKeip2MEcRjrJUFLtg2VvISUZzA4qRKl6PnMTQqCgIZ5jSJnZGHndlGrYZUCaPdM5HqYKotsB1QMZIyVDpOETLw2nLg5kAVE0RqiyDBFdVVklGm7rsKWKlBK609DHenqkqq4UqREWXdEkuqjqDi8WSbDzkZLHMBVtwHzzkErPQg1gAa2gZNaXnpuTTj4295jYE5U8Eeh1OVQFK2NQIri3An9OBqhVUe2SibTXyxN8R//dkv8cnDLQwYEp1nuLS2gu9+/Q08f/UCrqyvwCtTFOMB/Ir1OtW1ZLn+LENIYJWqjCj3JQ3Q5hftZCHQAA4ePwJANfhQ2VZa7WjeI/BWLgWlTDH3O35fnmtO9Al+DbAi4KSaif/P9sCqfAzYDwIfvcE+vvzyM2zvbKJWC7Gy0salC0uIQk+UNOwHmHlHWJckOe7ef4Tbd+5L4PrNmy9jeWkDZW5hd3sft2/dw6MHm8gTG5Nxip3tLexubSNPEkS+LzZYVemNNrFUso4uXLqAZquJdrcjOWpZnOLub25hb3MH8WAg72PeG9ulwBzPRcFKy7SNNuvYGw/x2b1b6E9GYgsksHIqF4Hro1NvYmNlBevLy2g1a/AiG7YPNJaacAmwusvIgibu7Gd47/YWPn/UF2C1v/UEoWfDyiaoVZmErf/Ht9/C890ayu0ncs05cQLEmVZWaWBVsK8jSJ8rKKFvR9MsNd0nKTg+ldLI6TaZe2z30+fmgNV85WjVtmc/Znv8zWIHfF4sgBpaGXWVtJG5yoGah8v1SjugXBPMdCOw4oKHBlSSv8Z/C5xWcM4sYggcpnpQ9+XsslSBAKMONXl6Clgxx6oSYEWQNTsO6j5DNa6FNGPFwEIKUTzp72F30JNrlhDy0vIa6q6PwGY+VoFxlSN2KgWsnAzjWo6yxjG+LzEfdGxy3O+6AbwgRGdpBUGtjklRYnN3Hzv7A5QllZ0+PGS41LGx++SWKA2/8fpLWGpHyNMRuu06qiKHy2MkAl5VudBk3Zp57tnGP+fA6jRjxuMmsUdta9H48hxYLT4Df9rASt98Fx+Go1+hggOPffei+cOi5xft1qL2fdbt/wkCq/VjFFbqUM8ptWYnVg/K9CtOnHGffMDNhHVeYaXokrA/GdR5qJwa3KCLZvciLl59CeuXb8ANGohZklgmSQZYqR3W62XT1UzJnVJr1wcUVjaLOpcMeIxR5AksqxCZvefR3y9rZ3ODEdOw1ZZMyPCiBreowf6hASv5anPUetEFs+j7nwOrWQs4rLIydPkk3rvo+E6vwUUN7cjnZ9kbp3r7MwDbhQqxecR+xE6c+P5nUFgtar+n/d5mksp+ihk+EwYPJzmStMRglOLLu4/w019+gH997zNcf/nrePnrb6Nz4aoAqp3BGAlBjhchZjYIVR6SAaUeSmGlJusENdN8KP4/FU16VYM9VBSGisZIJAsPpgI4tMm4tMqUGZpWgXXPwkXHxkqWIOr3EQ6H8JMc1UQpnwirVNi06iYNXJD8ojmFlSqVzrJqDipW7mIeDRVWujoU99UorCQuMFUhx/zNCRSVPzIBIgRhIPtUwaCrZOlQa13rT0CeCWU/AK3ESqhC6XXVCp21ZAnE44SbwIpATC1ZKIVWxqPK/fVdJPUQJ3teVwAAIABJREFU45UusLEMe6mNsQPsJLGEqhPsWAWwv7mNXq8v7+2urqG5wswXTxRU/HyHwTlUwclJY44Tq37ZosCSqo+idkiBeIRGmmC9rHDRstCZZPBHYxSEh2I/12XdabGk9Ydh3DponFDQCn1E7Sa8Wij7wiD2JE3FLkZSQttNMhgJsApKC2FlwysslGMGKOsMGg2sjCVQrD1UmGhgRQjHvKyUk1MNrKj64udIlpXOBePkmvkwoe+jpIKMYIPAiiorQisJwFf3TwW6ZpUCeTLMgIPNNRfSNwuaVnZAVfmRr5QJydwE3QqVDYrgjiHsWWijajaxlVX453c/wC8++Qxb+/tSRez1l57Hf/ybv0KdAc12BbtgJcYEHkp4WrnI4EqxtEoT0Y1/LuZAWcL0Hkuly7kBMifXh7IrZ+MlNV5Q6qpKKq+p16qPkokyVVUcY+giBgwjJ6yi0krALPsWVuhrNsUmyEqCSRbjy1uf4+7d20CV4fnnr+LSxXUZ81BlxR9eE6NRjEdPtnDr9j3khYUbN17E6699E64d4P7dR/j8s1t4cPcRelvM8MwxHo2QUCVqWQiDQELoaSsj+KNy7trVK7iwsSH9D9sCAchoMML2w02BGgKJfV/eL+ecKjvfxzhL4TXqaKwuoZ/E+PjWZ9jq7YqleJIkcCyG44fo1lvYWFrBendJASsq55wSXiPA6rUraF24jJ3UwseP9vHR/V3c2R2jN5qg9+SRdEdekWKjEeAv33wZf/P1V7DhlJg8vI+AnyH22FzlMNHDLeqjDMwqE0vfHKg6cC/WVgXeQ8TaykVMndVnzjvb/YGVaQO3DimnZ8rBWT/H9wkMng9an8uvUgpFdf0YWCUqK51jJRbZui+LB0ZhJX0s25gBVqJkVapIU41QVfJj7pwtmXtTgKbVrxIkz+6NwIqxAZJdZWzcqv2KXbus4MIRZWZS5BiXGXaGfWzu7yJmv2A7uLp+AUu1JtphTd7HrKsxCoycEgM3Q9q1QehsBQEqx5EiJsyFVEUgLESNJhqdJThhTc735m4fozhDkTObb4JLXRvJYBOuXeDVl27g0vqSLECHvo0o9KeqKnVPnAGrmVPw5CrcJ48PzoHVmcZPh/JyjtrWovHvObBafAbOgdUJx+j3DKwWn72zveIPH1jN8NNJCi9zFKz/7b87DKzmD9Ahy9ABtDUn3T/hmJ54wMxI4YAl0AAr5pcw64DLyzXYfgf19gVcuPICNq7cRFjrIM0JtaaLmjIAmVoDdVSmDAznJ7ZmRkblADK4VYwyGyPPaX0owMgGKqxoCVT2B/OlZ8BKTX80vzuTJJFuDF32+pTtclGHvuiGqwvC60H0bLhmtrtowr/o8/+9Aysz4JxecHPt5XA+xmlu2KdsNtO3LTp/i7a/6P1/2sCKQKIQex5LcY/HKYrCxv4gwa8++Az//K/vYXOQ4/Vv/QDXXnoTieWjlxTE5EzQQ85qbSYTRwMrTnJFjaGhVVbmAoNmIbwqBNlcl7QCctJVSnA35/aeTDCZK+Qz7LtM0UCOFbvChlVhOUkR9gisRgpYMVSXEEmAFe0xGjDoyRnBgQFWpkoVZ4hUuhCqoBag5P9ry6DANWOLoT2RwIQr/QRABljpAF9+ps0qiDrI2kwCZYI4dWIr2Tchjcq30vYqUZ5xs8q+pkRWalLC7x9oSyCr/anwbDU5FBjAnCJa6yIfCSc4a0vAShtj38F+lSFR5RrBUPd0HCOdJKIi82p1Kb2eSI6L6ruLKlPnQ4Q2zIAxCivOGUs5d/lkDCseo53nuFgBq0WJ5jCGOxohG48QeA5cKlokPFHZfaiqSlCKuoSV5FyGUDfrojLi5JDfm0orgi6x+HCCyVL0kwyICchS+Xc2iOFw4kkxFtuJzrBitS9OYqnwMOo+KsJoN6RqUITeonBmtlIqCh4eX36WOcas0sW8M0IK5loRVgm0mrcE6sII0u0ZL46okWj35DlUknJjg5pVVVPB62J9FEhqVFaskuZJnhdD1wms8loNsR/h159/iX99/wPs9fu4cnEd3//2W3jx+mUUk7FAQ2oY6abiHZcZTWwVxh0p93StsDL/VmdU3ROnzMqUAte/pdDC4fwFPQg2eVYKTGiFlS6kIP2iVtUIkKV9VwoZULWZiy2T55jjm0arCT/w4foOWu2GKC0//ewTfPzRe4giB6++8iI67Q7SJJEdJVDa2+9jZ3cf2zt7ePBwE9evP4/vvv0D2PBw64u7uHP7ATYfbGLn8Y5koMUTKkRV7g+vH7lWshRJPEGjXsONa9cka2rQ62M0GEh1vvGImVWEw7QmKnsy24PAS59RDi5GSYrmyjJWLl/AIJ3gw88/wcPtJ3INUiXIhtYIalhqtLHRXcbG0jK6rQa8gMrTAm4jxKXnbyJc3cDt3RHevbuJL3aGuD9I0BuOMdzaRGADUZXjxmoHf/ONV/H289fQScdIHj9EwIp3SS7AiipPCR0kJGK/ITl9plqcWnc9yl0/7ZfkktBLn4cqQs8PtgWLqGR+uV7MjwFQ8wqreeXWUxUF522EhFZUQ3G8ywUEWpHZ/9Zpp1P2cMngYqA67ykEVRpaUXGlUI22FEoOocqsYoVH9r8yTtcqKwFWGlrR9ikFJKaVD9VOGWDFKqQEpKL6rArsT0bY7O9hbziQ/LeLy6tYa3fFGsh9nBQZRnzYBQZejmTFRV6jzTeAGwQgQCYwpxV5wtytvESNlQRrTcRZif44xXhSIElYyXKMVdYQSHso8zGuXV7HSzevIvR4HyjQbtWnzopzYHXk6FL/8dQWmUXDw4XPL5pfLNrAH3uG1aLvZ54/Djo9y/v/PQOrhe1rAbBadHwXbn/RBhY8f9btLxIM/f4tgV/NUnoCsFKdmAoUnrcCfrXO7dmAlfKYT8OhRGGlAncVsIoAt4WouY71y8/j4pUXUGsuo6hYVt4E1ip9wvHASoadSoqgoZWNFJ6VoExHyLIYVZVLhpVPhZWrUY4JXJ3Wipm1MJko6QHMadulZM+c4WcRMDh507Njflj986y7tOjzz4HVjPKaYzH9rbMVzq6wetaz9fTrFp2/RVte9P7fN7Ba5DFftP8ndvhURBAoOTaylKoGhia72OnF+MkvPsBPfvUxakuX8fJbf472xjVsDxPEpQUvqotCZxwTkms9qA5L1w45NSFg36OBEaEYP0cJGGa+81hgQomSwbiwETDo2A/AbKHApsIqRb1MsVQVWEOJbpwIsAqGY/gMH05oG1HAStGzGbBSEEEBKwHrvBcIOFDAiiDFadVmCitatwS8qZwqWkoIfFhpSpRWBCq6SpdkKUlmlgFWWs06p1qRaZbJb6FoYA5aGbUAFUHzawY8n5xw+y7BncpTEsUP1S5aHULIwPfQBpitdZGvtFGutDAKXSm1njJPymJZdhuB60n2C3lPadtIyhITwjda7jwPCbNzjMKKkzvmGikRhwArAoBcbEljLFUVNgpCwxz1/gD2aIw0jRH4noAnkxFGuw8rblGxYNUCeK06wm5LbIyiUMgSmXD6YSCAieqK0HbFBmgxq2owRtYbSm7PZG8gChivcqbh64RVVEwQSnBSadR9BFaiQuPkVN9JxfrI11QKRCgLlGp/BD8+86t4zMUSqGCVa7EggCpYrHHPLLdJd3bmE+R+bSxRc+HUbHcEWjKe1BCPbY/KPgIrmwortsG6jwkn740WPrl3H7/65BMBPq+88DV8/9vfRD7qo0wnUu2OYfBs05yAc5IuwJGqkimlMFUolcJb6R3Vf6ofUFmYB1TnAo/19SiBa+p13PEZsFK2SpP7YyxKPIau72tArYAVCxrw2MRpIueWv5kl1morlVUYBVhbX8bu/g5+/vOf4aMP38Orr76I565dl3w7hmvTEri1vY3hcIzNrR3s90Z45ZU38b3v/iUoMvv0ky9w+9Z9bD54gsFuH0mcSHYWd5/tkD8Swq9Vl1ROXb14STLdBrt7mLC6KAPp81wqZcoYhq+n/RastMzj7ChLbAUsbazjwrWrGGUJ3vvkQzzcekxDprSrLElku+utZVzoruDS6irWV5YR1XxkVgGrFqJz+RKKehufbu7h/QdbuNMb43GcYX84xqTfR8MBmnaFFzeW8Zevv4g3Lq6iEQ/g9PZhD2MFrAg4TIVAgrWCwIpWuVmVx3kr4Px9z/TF8+M9VVGzUuNjGXYeMipMCed8LpvaqoJZc+r9OQv2/BhB/s0bgsDNmcpKYJMGVpUGVqL00lUORWFFGMdgea24MspFqjdNxUH+jcUZCLRkYVbeR3rFrEEVpMihsqir2H55n9BfU7IVJe+QqlJV0bWwgFGRispqmwH7kxjNsIb1zhI22ksCNkWJRWBlFeh7OcZLDvKGg6BeR9isww14PVSYxMyBTDEYjgRi5ZaDtGRmJB+2WF7zJEanbsEqYyRxD62aj9devoEL60twrEKUego4q5xUpbAqdb6eYTXnCquTQykWjQDP9vyZJ+RfbTp6tp09xbvP+v3OgdVcn6kPxuyYmjzp4xvBwuN/RoXVKZrEV3rLwv1fsLU/OWD1n/5+49Cd1hwBpSiaKoCmr/pqPcSiCZ8hfIKHDC4XYEVbAleUmOsRonAa8GsrWLv4PC5deQHN9qrYBbOngNV896szrKby7IO2QCqsfIv2jyHSjIPaTBwvPisFcpVGjS7UIOOPFFid3GAlinLa5E8DrRZN+M+B1cHL68CA9BxY6Yv1mC5okeXwGSyBv2tglXMGyH6qAPoDBlZbeLQ1wA9/9i7e/+wBrr70DTz3yjfhtdewPYhFXQVXBQ5LJb95dYYuk24CcPkclRXsg9VD26yU+EWgQn8cSyl7QggiFsKqWhggcKmwKhBUGaIiQbfIsFKV6IwnCHtDBIMxgrxCwRLiBljpVXa2UU6e1Yq/WrQwmScGWBEcUOFiNyMBVlTBUCHECZH0lwRWZYWUlQgJ0xh2zH0Uz4eq0qXC2JXVzEzilLVRhxfzQHBSpUPoVW1XbbOjaoUqjTJVfMBU/BIhj60q1YnSTFcQFKUtqy1mAiwII1LPxqRVA9a6qNa7mDQCDH0bCSeHutpf5PqqKpZULqxEXUUFkijZ/ADjSawrAipL5gxYKVUNoVkZj+EnCZarCmtZgdZgjFp/CCeeIC1SycGSCacGBk7IyXolihRaLusrXTTWliQLiMHVwySWaoGtbkcypzhh9CoLIZEl2wLz0QZjWJMcyf4QXkkFlj0FVmoCqh5S9l5bfCQjjLBCqjFqBRuVNmJbqiT82yg5RJlVFAKsqLDyWDnQVplqBFZ8KNakgaxI4HRulQnTJwSjko8ZXjqcWuCVBrNyXWlgZXKsLN8RWMpjJO2vVcOQQLLdwRePH+PTu3dQb9bwwo1rePHGVQx3nkCy3PQ1xO9KuMz7umjvGPquldkKQUwNi7PA+KliSitVlPxMRwaotjT90c9J3qXAV5X1w4eBVtOQbx43ZveIopKSPXXdsV2nVNEVuVRgG8ZjLK8uo7vURV6kaLTq8AIHjx8/xH/5z/8Hlrpt3Lz5NbHyDfsDDIdDbO1sYzSOsbm5g5WVDakU+PJLb0jo+uef3sJvPvkc927dw6g3wGTMfisVkMHjbCp18rzwPAa2LXa9VlBDvN8X+ExVFK/HfjaRc0RlFUEJQTGhJrO94iQVlVV3jRWeFbB6/+MP8XhnU0LkaS8kHuvWm1hvLgnYuLZ+AZcurKPejKQ65F4Sw2l3MfYj3Nof4aMnO7i1P8CjeILBJEWVJGg4lhSWeOXiKv7q9RfxtVYNtWEPtWTCDhJ2QjA/B6zY5zCzVKpjKjQ5P+qdnwOwPapsPZ22agC6Blbsk6U1HHEL41ZV/tsMWs33beZTjxp36ZAMtW0NrCQcnZ+vgZXJsJLrQVsTxbrIN+nsKva1hEqiMj0MvtjuuYhgVkk0oPr/2XuzJkmy+8rv+O4eHntutXVVd6MXoAECHAJcR8MROZuGo7F50rM+gMwkih+Ij5LeqHkY8U2iOJohB+AQIIBGd6O7a99ziz3Cd9n533sjPLMyI6oqu4kGkWmWllWZsXi4X7/L755z/pJjKOkZVO4y08r0FytgZapAse9RkRtKvcUiApNsjiNW95vPZAzYbndFYUWbtvTZqARYDdwUo1aFou2j0W6h2WlLBVSxynJ8ZKbebIZ5mmGySMRGX1aOFBRgAYE0maMROQh8IEvYjgd4++ZVfPD+24gjVyyBvgawClipmTzt8peWQNWHqa9XW9O90or7Qgvqk9XDznyp5YX8Io/qi3utiwIHcySXCqsXrWNyN29wOG1a/5qCaudd8S/q+r3u63+57/9VCF1/RYXVH//R9bXAarmD9Jqd2msDK4tDGwdBFwUjUu2GVArc2fsart98H+3eHuAwOnVZo2A5caxPP1aWQDVY1XOsCKwCm2XHJ0jSGaoy1QqrF4GVFozXp6bKivIVV1htumHrwGo5OdoECmp33yWwWj/YG2ByWl1lpgkq6+X8r03n96JD60Vff9PzfxUUVir82sZwNMdkXuDOgwP8v3/9d3iwP8H3fv9fo3PlTSR2iFGSw/JDyehYMC9GKhitrr6AKsIbLpBkN7uS0vYCjHSmj9qZV5XXuECYF6wslqNgqHllIfB8RKzORS7GioBOgUaeoFNk6OcFujNmWE0RTOYIMlXCXKxiVFOwWp1R1WpgxVW3AVYCDVz7hMKqjFylsPI8tdg1wIoLJ77uIhNIZYCVK3lZOktGqnTVgJUJYNeqB9N3qSD2Va6XUVcVKLEoGVtNMqA3F6RUriPV+7iIC8NgCSvEFkhAI6quCrlrYcoA+b0e7Os7SLsxpqGDhaPCtKkCY4YL72Fe4ZxVIWWhysUPM2A8LKi+UsI0AVb8VpUaqWAqZSGPxQKNIsd2BWwtEjQGI0QESVSYWKUAK15PLm5Zrp6LNgKrYTITFRvzf/id2BUORgNM0wXiThtbuztixUnTFG5ZicKKapJsMEY+mgqw4reTAy7XzRKezHOgApQNsJJsMJ25ZYCVqsaociQFTlm0yvuS18Z2wvekYi2gHfAFhRV/Z8tCWW14MdNIK++WdkCVGcXnipW/BrYEmIrVv1L5WhL0zwat1H3M7GEoPYGV02lgSsfg1jYeHR/j0eEhrlzdxZXtLkKngluqKo0y8vMc65w3sYPVLFtmW2olkV/dZwKfzNRBKJpZ5okk5UTWJWHUKueKVQTV+5j2wPddqiolMN+Tz8m2LHt2oqSpUGgbLLPKjocDeKGP/lYfnk8wbKHRDCXT6v/6D/8Bz54+kXypXreD4WCA8XiEo+NjTGcL9Hpb+PZ3votvfPBrcJ0Qg6MJnj89xGef3sadz+5g/8kzsRKyHfE8ExIxRJv3mMsMONoEKwtXulvYarREveflFRpeiLTMcZTNkVS8h0tRIxKY89rTJpbyHrIsdLa2sXf9OqZJgo8+/Rj7RwdwGaBfltjptNFrNNELmug3mrjW38a1q3uI4kAC6Z8Mh8iiGGmjg8PKxscHx/jp4yd4MB4h5ZksS0RWhY5d4R+9dQP/7NvfwK3Ih3u8jybzmUZTOItyCayo6GReH4EVLwwBc2WqFJ8FnbRiVFRWer7Hxqn+b5SupzallF9AvtiXyxhYC/CvQ6u6ZdCM5dL+ay+5BFbse2gb1cCK94QtFfZcUcYZu7Q8XgMrqdTK+1AXp5BNYA37BTYRqJmcPzZBk18l8GoFrNh+JXRdf2QFrBSE5RxGFKzMCbQhlU1H6UyKIqWs1tloStvh2MTjp915blc4dhIchxmqdoBGt4NWt4Mwbsi4KH0C1Z5ZhnmywJQqQBaWyEos5hmSucrVo22022vCc0o8vPcpWpGD3/yNX8NWvw3XscTOKskjYhc3wIrdjT7BtQrVrz6XUpv6r/sl7Ulnor3ua1zseZfA6mLnb/OzvyjgcAmszgNW64Hrpg1r8eBf4B7e3ALWP2JT+9j094u9/1cfWJ3+/Naf/Ns3Tg3T9U5sfWes+v/X77Bl7qfCP2TBp0Z4XYpIWwIVsPKQI4AT9LC99zauvvE+uv2rsNwQhaix1EB01pdUkdJ/XgWv87G00OQI3BxZMkGaTBWwcioEPquQqEmzGqFXA1N9N04d9on91VduP8oS+PrncFOE1iZgVbcnyK1fe8FNMGL1+POPf9Nr8PjOe08ZzE9L7U+d4U1VXja9v/m45w0I9d+fCZ02XIDTwKp+jhUcUFVszvtad/yv32pW77bp/Gxq0JuevxFYrbl3T7fHM+/vdSfP7HCv+RAq3Pn8r40Dng0kCQs22DgeTjEYp/j5nSf4y//yExxMSvzR//A/InNj7I8XWBQWGu2OKFYIrBpxLOHE5ktBD6PIUJbAIAiUlUFyobhoMKosBayYaUQlQ7rIZJnkO6y65cFFBSdP0HSBRpGgnaXoFwU6swTBeIJgukCQlSgYRiyLEcIjtRqRCmWiclH3H2GZUViZPCGWVC99G6kHqVZFJYXJYOKCSKyFXOCY6oBpsawYyMwss6CSBZ3s0htap9RSZtEv+THaksUtDC7sxSqOErlVYlEl6nc6h4V5XgrwKaUHgR/Ph+d4kmGk8lgk6hqFa2GCAu5eH9a1LWS9GLOGh5TB5wQ2YqfhvysJxyaaIEggsBKYQ0u6tgGaanBSJVCKLtICRqtmBps5PnmBncpCbzaHf3iMcDyFW+QC+DxKBCQsOxNgxUWbKKySOayGj3iri6jfkYqMh+OBKFWorurtbKtQ+ozV1oCInzHJMT04xvxwiIpwkilDPN/MDdOh68YSyOPjcVLpp77VZyS8op2Ln5Gvz6qBvKasDOjTisTnCfjLEYiiylLqKpeWQKWu4u848tKeKXeYvs3Mglm1kVIUNpLtY24CHYws/QaVEFLNzBJQqtR9FuxAWQLL0GEAEhZUoe3tYn86xWA+w803byIOXQwPnqPTCHiFBLrxszIwX/KVpMJfrixdnEMsxxnz79OdslaRqKx9FYYtLUGRLPV/HZK9nBMRQuqFvVgweW/z7fR8wkAEmY1QUc7zreGdAGmV0TYYj3A8GqDRbODq9SuI4kjC/lmx76//6q/xV3/1V2i3W9ju9zEYHIsqZTAaYjKZ4l/+q3+N3/rN30W/vys2wIPnx0jmGR4/eioKqzuffoY0zUT5QhCSstpbshAgw2uXJ4ShwLX+DvbaPWlTbE8eHAn+Z/7QNFtIZhItX6z4RzgiGzHMLEozdHo97F69hul8jk8+/QSDwUCqHvLcXd/bRduP0HQCRJaL7VYbu1t9+KEn9tdhmiBlYHd/B7O4hY8Pj/GDzz7H/cEQpcf4fAK1Aj2nwG+/ewt/9N1v44Zvo3r2FDGroA6psFLAiv5Eyc2jJZhVAuViKGXjsg9WPaC+yBooGMWnDNhU/Sl1JwPyUyrTzBy0NhcUhRLbv62sxbTYiWpqGeSuAPt5G1bLWbgK55M2RiUbgaKxBPJ+cNi+WTnTZS6iqqIq/TY/G9VTBFbaomvGYj5mqe4lwOOxSgd6ElhJtpVWWClgpfpZPt4AK95T7GfN55JKrCgxzVOxszLMn7bAdtgQ1SvtztzgmNslhnaKQ3eBqhui0e+g2e0iaDbg+eyvWf2WsFyBKbl/qdqbJZhOpkgWrKZZ4Xg6wZVre2jFAT766Y+QJ2P89m/+Oq5d3YVtleh2Wvo+NSo3pa4y8Eqkyq/9dTHg84sHVrWO+bXOwcVnoEbdet7bb1q/SFu/+GG81qd/mSetMpBf5tHnP+bM9clLfu5z1zaSL7lq/+Zxp9c856+N2NfwmPUK3LiRNqzZXudMnAvsZC/g/BOxcf5+7nPVa8r7rl2fcf7wOp9I9f+b1reb/v6a71wb71bxImdd/9Xa5CxgqDb1ludJP/i8Yz7rGi6ZjDnXtZ+nX1d6qz/5dzdq9UzqOwbq32d3KKuDZ5WXdVdsfYNRcutVk1/OWle/o3+9suCFbdheC7bfx97Vd3D95tcRNNrIKgaTnt+iTsMQMzVWDgUO1gtUxQJlzu85mGvlu0AYOGCobMaJjRygOTfqp5pCCOG5UIfJnfp152/Tgp+LSzNhrjde0zg2h7q/7t2mToCqTPbqoGt5pTcAn/V/3jxhUBls532ZdnN++9nUYax//ZWk+Wwop6pprfvaCITWdKanr8tZ77Pp9Td1iBd7vhlqNnyITQfx2n9X1Z/WjUj1KlBndcwEVVy8c/GyfzjENCnx44/u4i/++ido7b6J3/xv/wiTwsW8UAUklBCokkUEAQBVH0pYpG1wptPXTVtZpXU74oJC1CdqQchZt+XassCcs3R7ZcNnhpXng5jAy3PEdoU4S9HOE7SSBZrzGaL5DN5sDi/NYKdUPKnzYMKFpWqVhK6rgzF2LSm3zmwiHQ5esOtqaIWVDl2XrQBdVUtWN8wLottJgnyVTZDVp7j4MVkrAqx0jgqhmViodFaQqJgWC+mHHdrBCMmqHLNsjlm+wDibYpLOJBTdpiIEDuKwgUbQkM/ViZsI4KJBCx8VSFpdQPiT2cC0SlG0I0RvX4N3bVsUVzOBgrR5anWMrP2IFHiKbaV+4eKR6gweunKYyflXtkAgFbsRoVeGIC/RSQr0Fhk6oym8wQj+YgG3KhDHMTzfl+sv9kIGrUeBbMRM0zna230JnvaZxxL54DnnopULPwl0J2SUzBlexxJVooLW8wkrEC4QcrlMZZUE7DPThseUy3HJc12GHCuYw7uRyqok4/9V0ROTDFm/xVYjhoI1HIKkPTPrjGorDa0YyeTqkHbZOKrd5qa9U/2hgJZeRepGp/oVtToWe6rnoHQt+bYDB24jFJhXxi6KyEMZMtPKA+vbMweHoiyqaZYKLl2cRSoP12aYKkvLfKkDrI+Iy/7/RNU3PebprDaZU+jiLApmrV6T+VCNRiw2pulkgbJkG2FQtWrjJU+STSisIuLk1pLsfdoDVeD9cDzE/tEhLM/GzpVdNFrsrANxAAAgAElEQVQxwjhCt9/D02fP8ad/+qdYLOZ49913sX/wHA8e3Mf2zg6++93v4Z/+/h/A91lJ0sGDe4/w8P5jNBtt2JaLh3ce4NMPP8Hh/iHG86m0q4RqO24i0ipZqiqBTlkJDG0FEVpBA77lSmZeSihRJZIZxvJuBDO+4yPwAumH2F8EYYhGM5bzs79/gIPnzwVk9jtdtJst7O7toeGHcNICyXAi1S5Z4ZHqMd4LXhxh7nsot7eBvT08SHP86M4DfP54HxP2GRFbeIqbTRf/+L2b+L03r2KvKhAMx2gXFZKDMSwNrCpKIeVeUcoiQhpROGngJK1ZbKurNuLaCtqxLVIJWdglRosJxukUaZUJrCMwymg3Zqh/4Ku8tpJdY4AQLkJ4CCpHih8QgPM11VhC6/TJRcuJ+bbZzBNQpuyihIrqmyHsFhq9FtzQl2sneX4OIbEn53HGjQlbWaKXRTukqSrFo4AnVpbUVQRlw0IrrISbyvEp9araRNCVLqVfVJsKVNLJfa0tkwLVCM50QPx8PheYLWMS7XkufQ20BRaYODmGQY40tuF0YjS2umhv9WQjh2Dc3IySkaX7rGyRSb7VdD7DQsZdHl4lYMqxSnz4k79DGLj4/d//XbhOJf+mONOjClh3MybmQyk5LzD/faG3eHEisu71l7PPixzCBWmNam8XOYCLPFfugteevS0byAVf4ct8+qb1w6b33vR8qSK95uv0pv8JaFCLUThrbquG5fXXl7mJ667hpuPf9PmXI3M9OqP277pgYR1wOe99To7/Z89yzm9nnOtd5P7hpu769cem87PJErnp+XU+cy4U1C/y4vlV87/z2s6ma8fXqwOr8471BED9X/8d6xZpGKMIzInvk8Dq9AKfy6n1wGUTsJJJvtwTaudcU6DlMXDnnvMMN4hhuU3YXg97kmP1DUStrkwaTGjqWQNA/YYz5iv5hHIj0uSRAGUisKrM5rCrBL6rBjpmWWXMqFmOnEY+qHfK1AtdAFgRWFywSqAK2jq3XW4CKpsa9Nq/awuMALxXVGap1zXqqpcDjmcfSx2yvviIzcBq/YC5qcPddH7N889Xka2XpG5UWJ0qn336DGwacDb9fVP7uNjzf9HAyiwu198/5+8wqfL0VFhx4Ds4GmI0y/DDn36O//S3H2P7jW/g13/vn2NSOFiULGGv4CQn4BIGzkBvPdGXBYDufle9rM6RMpYknY/DQHAZqAkKPFsm75PpXPJYuFCMgggBlVZlibgq0cwztDIDrKYI5lN4ixncJJd8lxWwklIXy4BstbmvdvipBDxdya2kODCkTZCAS+UB8fEngBUXiFz8aIsJlVWSmaL/rxRWRl1Fm5pSmBnBleN4ojIpCJFcC6mVCaAapVNMqwXG+RSJVcAOAwmA5ngUOgEC2xNVUeyFaDkh+n6MmOoPwicGpzsKWC0Y/9wK4b+5B//6DuaegwXPgsRrKdWRgCf+5IJNYJUlz+ViSSiWCMQIr1RfxDUel7jyvDwXJVtvUaA3y9AeTuEOR3DTBZyykJB8X6yhLOyXiKrGjwL5rPMsRdxtieUHgSOwKufJ9Bx4YSCh79L3MkOG55DnlkBqnqCYLVAtMlQMVWZlNIbr0yJFO2CuArUVsPKQGGDFz0a7X8a/KcPTskjuOR0BF8hsIhzFWCnQqK34sw6slGnIqItWmWVqGVkbR/UiUg+tSgktGWm2nJPSBezIg9cIgMhDEVNC6Es4PUPYCawcKrB0GLQAMb1JqmBEfbRUShkzf5BpyKn+dNl/nzHMynRF22jNol3t9652HhezBTwvEGCVpbzHPSzmOaaTBGlZYpzM4Pg2Qt9Ds+GjERH4EEgL+hUQPp3NsH98KEHl3a0emr22QKt2t4sH9x/if/s//ndRVdEy+Hz/ucCEb3/nO/jt3/4d7G7vCUgtsgr7zw4xOBwKsGJV0Xuf38PPf/oRjo+OMVnMBZ4tylzUhGyHzJiqikwgr285aDAfzwvh2Z6AlixLsSgWKveLtl8Ccw2smM3F/oIZfFRTsX1OR2MspjMEjidB66EfosnP0WghtH0kkznyRSKQk5UzhWEGDuZU1+3twLp2BffTHD+88xD3nh1jbrvIokg2GW/FFv7x167hH2tg5R2PELMi62AmUL5IaYdVKlKpmid9Tim2MbleGloJ0JTcPAVS2dcyb086BIf9RYphMhFQnrolJsUCVuSByiJRS4ahas9ZidD2EOY2ospDo3IRVi6ofaU6Tfq33LxLDQFr72kdekofLMoqBayEblIF6liIOk04BNlU49Fe7bBokC/ncTYar4AVNxRqmyNmpi8Qewms2IeonQIDrKhI1RUYlpsafLzJymIfaTKsjFXbQCu2YGajUYFFe6mjLeMs7MCKglM7wyQqkTRsoBsh2uqis91H3Fb2QSn4QRsw+36xkRcC2LiBMUtU7hqrCPJzxY2GAN/PPv0EeZbg29/5AK1mKPcUwZXnsMKpAmuqb9HZYxcGVutnSF8usKoVqto0UTvn75vmtxs+nf7z60KrzRvGX+77v+ZJe4WnXez8bs7wolpyHW/8coEV+wHjkDr7pFz085tXPXsObtadqv29OrDiHOcs4HZ6TWna94vtXM2PXr/9WxuA36b2r9jJ676/rg6r3+SXAlj98b+9ugJWaua4+l7Se92xmBmdah4ypKv2ev4JW99g1UJIMzo9cTQzSnUcCljxJ8skN+F4XexceQc3bn6AVm8HyRcIrKp8IcCKfnhW2SKwkt1Dc16WftdLYKWagMpsuQRW53crl8BqXZf7yw+sKIPgBJqr4sPjIQ4HM/zN332Cv/npHbz1je/h3V//PUxLV6oDFhZNMMquwX6P+TUmG0VWZ7XFtOzbaFCkdiKUmkdZSLTCSkqcV5hMpxhPZshzVqXzEUcNNHwfkWUhzDPEeYYObWSisJoimE3hL+YCrCrmHHFNojNJTrRXQgcuFrWqy+xIL3fruagObCm3LhZCUSuoz7G0BeqdegOolotFTaSWZeVZbU0rmk4orGwVAs0FJbNyRukEB7NjDPMZ5naGrAEUgYOY+SdRQ1K63cqBz0Uh85wmC3T9CFtejI4bSc4Tv1ILyB0LKSpksQf3jV0EN3aRRB4yqheKSqxSCeEOIRctfppPcURIaQuS4G5mOinARmDFa0PlVUrARWVAUSBIC3QXuQCrFrOrhiPY8xlctgPLEsjI88axhmAmaISyOKU9y418URURVhEQMiOGMhyHdiDPhUW1hiZLhIKSQcMKjEkmoGoxmsjimb+TkHudbSP5Vfy366yAlQajBFYp/0b4Jj/P+SKo0gHpVFkpZZXKy1GVGVnUz9XVubjm1jW7ltE/K2WSyLSMykqcV2r3SgKSqY4QS6CtgFXowSWwangomx6sOIDTjIDQE2jFCmqyqBaFla7ipu+tVwVW5pOfmPrUlmm89mq/TYddy7i42jVleDTHyCQtkGdAsijx9Nkhnj87Aisw8rPYno1mHGGr10a/2xRoxc9NYMQXT7IER8OBhO0LqNrqotlpIW428ezpM/zZn/0ZDg72BS6OxiO8+977+IM//EN861u/JvfDbLLAdDzD8cEA4+MJrMrGaDDG7c9u4/jgCMPhEHOqVQhwy1wVNrAUkBJwVhZwmY9ne4iolKGNTppSgYz5VVpRxKA3wqwwCJWahhUDWQGTVrmCwCGHW9nyGlRp8RGhbaHbbKMZtiROaT5nNlpBIQ4sq4Lr0nZswbm6C+f6NdxNM/zXO/fx4HCMLGggIfC1S9yMgN+6tSvA6ppVwTk8hj9NUc1yDazyF4AVQYhDqlpr4WJZ5X2gQQaBp+obC2TIMcqmGKZjsHxGGgBZaKOKXIF8nKsGUSjzoiJJlapqUSpoVTqI4SO2AumbmI/HbwJ5M39ezZVPWi3k/OoKkgZYSdaZAVahh4LZULxOvisKK1ZnnQyGAhplc0T6Cqr7eN1MEJVSvSqpH/tfVndVME/cqYTuaaYsrMZyvbSmG8WVVhhINUN1JlX7Uf8WsEXLMGWDzP5iQYGqQFLmmFgZZnGFRWQBnQjhVgfd7S3JsmpEkeTliQWdmY0ayBNa5VmGRZbIRkYi55BzdRbZsPH0ySM8f/YEe1e2cO3KNtqtSICV79ImfgmsTvfkFwMK5y/kX47pXAKrTedp0/W5BFYruHQJrDa1phf//kunsPrj/55VAutEUf/7DBCxHNiNtp/2B0GMrw+shABrAHZC3SpZVlwweQKsWBEQTgNO0Edv65YorLb2roPpC7KxXZt21F9nvcKKiR0JrCpByRyGgsBqAdfmzrcjOVbc4bwIsFqvQDlZpe/Vm5tsWdeUSqtXMO97MQXMhiO6BFYqA2XN1yWw+ocPrGh74Lr4eDDG88MRvv/Dj/Djjx/iG7/x3+DG+7+ugBUXMVzo6fwjgicu6pYKFm3DOz2FM5J9E+OrjQ1KQWKRReQSbstS9oQqBFZREErwOtcBDaqsshTdPEV7MRdLYDidKEsaM14WXAyoUOj64GXgFMEIv+o70qZPEWWKq7J26sDqRP9rRpeaqmpZlUoWNEb+onb2jQ3PnBcRHEjoCDDJ53g+Pcbz2TGmdoq8YcPuR6KwafV7Yr1Si2ZXlCBuaWH0/AhuUqKRAk24aDsBfFb+Y7A6F1eOg0XgwLqxJQqrohkic20BVszfUeoqAiuqXQipIGoK5rRQdSXAStsXuYgnpmGQc6pthFx8+2mOblKgO03RHozhDkawZzO4DLSHJUo79iNU6RFY+aEvCzUqagipCKxYHY/ZTVywyu94rkTJQ56gytITWFFBRjBl6+90tlCgihBLq0tkYaqVY8zKIjgRtRUX57QzivqKF86WNrVuA48qCAGrYgvUdkANq7jYZw6SUTaLnVXGDN3KxWqkF88GWGkroDyWOWwyB1DWV1FZ+ZZAHlFYNXzJUHK6DXitWIBV6bOqsBBTDT54FKv5wWlgJQtrPZ/ZqLCqTzLUNo2ukqAzgOTvp2TuPM95gSQtBVgNjif4/PN7ePJkH3BcbF3ZEeVOGHjodZvYoS2KGVUMQC8zObe06A0nYxyNhwIyO1s9+WY+29PHT/Dv//3/ifsPHkg2XrvTwz/75/8Cv/M7v4s4bgmoOjo4xvBwhMlwguloisU0wcH+IR7cuy8L/fF0ioRVCasSi4LAqpQ5FSsne7z/CdbYtioLPi1mVHhy7sfrw+BvqisptCmAgDa4MJLfMZNN2gd7PdrvYCGwXKX6YeC9WJZtsfDGjQ7cICJbRcb7Ll0ARSZWLobrB9evwLl+FZ/OF/g+gdVgiqrRRu76dCXjjaDCb1zfxu+9sYcbrg33eAhrNINLqWPKLLlcAJGARYEfKkPtBUe+KK1WlkDev2ySvAbTfI6jZIhRMUfmA0XkoOqEyH0bVA0RlMbNlsCZMs3hFRaCwkY1TuBMczQrH207RFg5ApOpsLLFHngyq1Opq1ZWi7MUVgZYNTpNuR8IrJQl0ZNKjfPxBIP9Q/i2A89xpWCCqkRqAJy2R+pqgCrDUJ8XrYrl/ZCx0uNpYFWr4lo7VLnPpF+qKRlls0Xn2anxqpC2tiiypcJqFgFVOxRLYIfVMLf6aDZiFcyvKJNcM1FL6mIRtKPytdhP0VrP+y4IPMymY1FZVcjw7jtvonMKWC2343V+3GvNuV/hSZcKq/Xzv5Mrt1c4sWpWslqbvepT/54evwk4bTqMTc+/BFZfBWC16Sqe93duDOj81td6CePu+hVSWP0v/2bv1YGV9BUc8GtqrHNO+KYbTgZrnVVxcidXK3e4w85FHhcGdgQ33EKrcx3X3vg6rlx/U3vltSTQTExr128TsKKcnJZAsNpUPhOFFYEVN2kJrFYeV47Cr24JvCiw2nT+1IRLnbmzINUvO7Bafx+flISe9dhLS+D6zuyi7eNiz//FK6zUvbPekrrOEljZDgisuEYeDCfYPxrjb374MX788QN887v/BHtvfQOzysMCDgrmoUioNSfxtq5ep4CnhO/X1El8T07+GTircs5UiLX81Lv/PHu08ghwoAKI/Mh1pZS3Z1sIUKEFiCWwkyqFVXs2RcTgbwKTlDYxlaMiqiYJ1V1ZAnlcsst9wu5bC+kU9YtSVCkVgMrVUoos1e5kh11OsbKZLJVW+qwrSyQX/mrgNsHzBtSxWh/VNYVVYpBM8HC8j4NsJFYwqxvC7jdgxwE6/b4orFgpsdVoYre3jWbQwOjgGNNnR5g/PoQ7TdFxQsnh4THyvBUMhg4cVNf68K9vI2sGyAmFYEn1Ra5oeb0yPlZna3FhyBwWYTpUzYn6QI2HorAS2yEDkNX189NCMqzqwMqZTeGVqhKbo4P3BZzQukI1BIGFAEFWbqN6w4YT+nBor+LvKoa6V5jTjkoAxSwZwioNrkRpRQjJa2wqhumFqKoQyOMvkZYFFrmqCmdixMUKaRRWWjnxYt9q7hmlUFHBzqpioIFXbClcLEvbWKqmjM9QLdINsBJFizRv1b7NSMvmRZWfAFHPUqHroQc/DoHYRxrZcHsxgm5LMqwYpM/FvGShERa6ntZqrdIGVne7WVyvfrNcAulfnR5/60qrJbDS9jFmIik1pJ7VaGgm9xYz7Apgf3+Azz67i6PDIcK4id7eDnIBU5XYl/qdFjrtGKEE8SuZC6dZ02SB/eMjzNI5Gu0m+jvbiBoh9p89w5//+Z/j888/hx9G+LVv/7oErW/1d7C/f4SD54fYf7KP0fFI7KtsD/PJHKPjoSireFMyPJ32xKQsMGOIOM8f86zSBQLfFXUUc5+kbQmipfVX9QM+i0IQWEmYvI04aqLVast5mM9nmM0nci2pvqNNmVHr5juwbLSDQPqHMG6h09+GFzWkP50MjpDyHqHNrhkjvH4F2dYWfjaZ4vv3H+LxNOWT4Lg+uoGLGwHwza0mfvvaDm4FPrzBWAErhs3RJks4LxZH/TlMZp6trNjquq6cBGZkyvJM1E3MSh0sxjhIR5haGcrYQRX7yBouMpknVlIsgdlhcSOWc+VXLty0xPTpMRbPh4hSC107Qly6UrVTlK16Y1be3lB6KQKwyqZZC6zaTcoYpd3TkuhHoUDiydEAh0+fg+bY0KctM1Bgpw6sNEQUS6CuAqhCoVRfbYCVsQTK/Vr7Vv276ffU45e2QBXyoe59/VocC2hbNMBqYmcY+CnmkYWSlQK3unI/9Le20Gw2xSq9BFZ0RBLuS39byUYNF+sqhs+VfiQk6EeJn334ExwePcM3P3jvBLBS9k/TzSj7+pf9dQms1p3hS4XVpva3af13Cax+0cDq/LXDpmurMMolsNqUY1e/B6xNCqvzT7qBJOszmDal9MsAqAHYWcBKLeK428wk0ga8sI8g3sHVa+/h+pvvSgYHcwdW2OZk4cLNwIqS5xRVkaAqVIaVY+XwXC4mSDDNgvbLAlZ1ddsZy4K1FRdM4MbJRaZRR7zMDXOhx/w9KKw2W0rXZ0BdAqu/D2D1+p32xWpsXqj11jWZ576QKEDPCXxUc3WVYcUuaDicYDhe4Ic//jl++NM7+NoH38P1d76FWeUKsMppAaRqRcKPuAh3tKVKBanzW6lmVLUn9p0EHkrBQlxVK5euAcNkwfha/XwdritV/bjbXuRo2wRWuQCrzoLAaoaGAKu5Ulgxoo+b7TVgZeA335dKD/N1ul9RIEJXiqGSgmpD/dM8lpY41Tkrm4nYTfQLij3FXIVahRlZuOn/54RGXDAix+FihAeTfeznY1SdAP52C8FWG16rgd72NsIoEjVAr93FzetvYLvbx/DgCPt3H+Hg5/eR74/Qqly0/YYEETPLKoONReQCV3twrvSR0hJIJY/FghsFCCQFPNXD4JlhJQonbYGpVTWkvIAWMF5jWgJZ3YoKq05SojfP0Doew2eG1WwGryglb8Y0LxkJNSwQ+w6jagIPaZHJNxUcfhwhiAJpO2xF0+lMKeP0QnNpueTCXCsmZDGqq3yZ4awQxVip7DmSEaYUVWyX/Kz8ZnvkZ6ijqdWNYhQgSmkkkIrtj5BTK6zM70y7VdUuzaVVlS+XRVe0wpCvL0fBNl9VymIoEI/2IFbFVFUCDbDKmi68fhNepyl2QFomqfAwkJR2KIXUTudXaWWVVHZ7ceZhsqzOBFZ6siGvK7nwpoJgDVZJe68kK4z3Ft19WVbi4GAgCqvjo5EAq+0re8oKapVohB46rQbarQaiUGVAOVRh0hZY5mILPBgeCbTs72whbsUClH7wgx/g/v0H8IMIv/ad38C7734dhwcDPH38HKEf4d7t+9h/8lysfLTkjQcjjI4HSNMUSZkioVqlqkRdRXhp+56oW9IsQcljE5hcy55TpmRZ+jNHTfLtaBn0Auxs7WJ7e1v6sOFwgAcP70nb8Fmx0/XEkutVFmIvkO9m1JBA7bjdwbU33kDc6WA0GmL/ySPMRiNpA3G/D3dvF4e+jx8dD/HhwRGOCgLcGKHr4Goc4qpX4q3IxXe2u3grDBFNF7AmcwFWzGnie5S5qgyooK62QUuT1NdNplNG7692r3NCLqfCLFvgYHqMg3yMJKiAdoCSBSciD5XnCmTubvXxxs2b6PV6cn5Y+mJ6MMD+7Uc4uvsE3qzAlh2hVfkIefwabkvIey0sbtWzqLtNbQaIhHGZYbVUWLViVMxaFcuwgyhuiMLr+PkBnj98LHAwYq5hFAm0kn6F27C60IWyzK6AVd0SWAdWpgKmAVaqS1dQvl79UH4vBSnU3NQAK1E8sr/Jc2nLBFdTJ8dza4pZwwKosNrpob+7gx5tgc0mPM+VEHvCO8XuVQVSflHxJvlzkh2owDeBFe+Hjz/6EA8e3sEH33gX3TbPh7IEGmBlCpdcAqvNGUnrZ1gXVThdAqtNM9hLYGWmj7Vtpi80dP2iGVYXXPsYef6mhnDm338FFVabgdVZC976RVq/IN50w3EQMyuYM6aNynbhuigqWgJiuGFfoNXO3tu49bVvwA4ilHoQW3Z/r6SwygVYUWFFYGUVCwWsPAIrYxcwe3Am5FBbG/SO8LpCHZssY2v9FrUguc3gcKVq+IcErDaF9qsqiOe3wUtg9WUDqwtk/i3tM6/VW39BT1o/4GwCVlTisEogrS/D4RizeYEPP7qN7//tJ7h663289cFvCLBKLBeF6yODI+qbslLAyhQeMMBKdo1ZcUqsaGphIYt3qQyowIBZNHB3fp4zIFnZclQVP/UYuyql3LtYAvMUXZaXXyTozOaIJjOE8wUcWcjpcuWisjq5q1/vR5RwSvUxSyWnKKP0gG+UVYQWOs+KjzPAaqk8WTF2pUxaAkEuG/ViUQMrttyCljTJmsrFCnh3/AzP0iHyjgev10RnextRuyWKEz8MxMLSjJu4euUatgisjo4xeLSP4Z3HAqyauYOO35Cwc1BdhVJyq3CtD2e3i5lnIeXxEy5yQSaWLOYJcVEky0eV7SSLJsGLygajQYxVOXJKGNbOsYvBwH5WoJ2WOnR9gmAwQjBfwJPcI1sp2/iqXEzq/C8JM6dyxbWxSBOBCgRWXJAy44rXm+dP8tOMq84ofXTei4Q6a9sdr4MCgQqy8P9sXxmU6kHGWcmTVMHrRnEllkBFHNXi+YW7TkEogVXi3LQEWBmVkVS70/Y5pQwk0FstlEyeTr1tiYWMZ0aqaSoAZoAVrZGOVlhR4VJ1A1FYEVjRDshsMQIeZT9UqozTwMqM1wYQnt7hO/EZz0mdl09iBDnGZ7hs2+qCEFjxw/JeThaZAKvRcIp79x7h2bNDaUOtXk8+Wxz5AqoIrJpxiMBT6hICIWlnto3hdIKHz55IDALbe6fXxt7eDg6PDwWWkw33t/YwnS5w5/Z9+G6IvZ2r+MmPfoI7n96WsPPICzA8PMLRwSEKqlTsUtQqtMcS4DJ7LWzGiOIIWZ5iMDjSAFHROakaJ59LXUtVjMERGNZudvDmrbdw8403BDIcHh7gw5/9BDmr15WFAKvIdhGwkqcbIPIjBGFDXmdvbxfvvPM1NDtN7D9/hof37mI0OIZje2ju7iHr9nBnscCPDo/xgOcyaCGIInR9GzdaIfacArtVjq+3ItwKQ8SLHM40gcP+Mc2lj6YK0QArqg/5MVYJpRqo6zZutim5YZlbBYaLKZ5ODnCQjZHFVAR5qEIXQSOCEwSSXbV79Qre/NrX0O12xe5HiDw5GODhJ3fw9Of34U9z7LhNdKCAlcssK/CeXwErmS8vN0lXfe5ZoeusFBi1YrEMs+opwVnYIIx3cPjkGZ7ceyDAKma4fRyLhVTZAtWGCCGPR3Wn2awwlkCthuVhZGm6JL1mLl//KaBbW2PNfcPeTHeVy00WQkKljCqUyooWSyfH02qMecOC1W0g3u6JwqpuCXR9bwmseE9Tyckvsa2yn7BdpLQtUu3nuwKsPv/s57hz91O887Vb2NnqCLBiiP8lsHpxyrRpfXYJrC42zbzY+d0MFH+1FVbGVaQFK7VNz5e6apwr1D3NyyedFpGcD2Yvdn1NhufrQq9LYKUGn5rVbwUz69M4M5yfPYWtN5Z1F3SlrDp9wVYNRiwxzByhwsBtwI+2YHttbO28hTff/SbcqIlSB+m+DrByLJblZWlfKqwWAqxoE+QgJ7mh4mMxX18GsFp/a21SqMkVqJUCN4HI5vcXu6E23PZ/DwqrpULjHMKswl0vgdV5V2rTLuKmv69vAao89iZJ57mvsdzRft0O+6WGpbUPepnPv05hReSgVFDAcDBmITZ88ul9/Ofv/wT9vVt4/9u/hXnlILU95I6PzHKREH5wKU2LIOmGDjVnOxZgRYuf/mnuZ07U5d+6AhmPicCKlQf5OqLCkkp9ClhRjOKyCl2eoSGh6wRWKdrTBeLpAsGMGVbMiskUMBEgo0CF2oE+WflTZQrRuqisFALYaIujZUZ1NrqaoKoWKKBY20+WGxI1dZVZ7C/zt7WyzJxreU0TzE57UpXh+fwYt4dP8Dg5BnNP/H9CO28AACAASURBVG4TzXYHzU4Hvd1tAYCT8VgWZVtb22g321hM50iPJ0ifDWEN5mgXLrpBjGbEzY8QU+76xz6sa1uwdtqYOhUSnZ1IEEir1BJYiUNLBeer4oBc+BUKMMrxMmPFlvB1Ai4CAAIrLy/QosKKweujKYLjkQBDn9c4V2omDrmEnlJ1Vst7WCGLuUQMF6aigECOJd+pfmEbYSi85M5ou92yfL3kWilVlSpJr9qUAmMqd1KAFY+bWUWFUgGJQo7tWdqBGtsTlr2XLzXmn+xplQVSgVRlWSWgko+h0Z50D1oxpYx+mneY6pgaU9bHMEImolyeaVFZOVQa2bCpsvIsuFEAj8H0TQ/oR3CpsGrHKDwbrNdJ9YkAXB6FZHPpT1ALXlefSCvaXvhc6vHSs50q/W1eS7VP8zlX8i1lf9LWQAI3yXIqBFiRBzPH6unTfTx89ASzeYJpkqDRbGC738E2M3xaMeIoWIbZO74v19/yPLH/3nv8UMLXt3a30dvqwQ9dNFttWbjP54RiFT75+HM8vP8YX3//m5hPE/zgr3+Azz76BO24hd1+H7PxBMeHR2Irza0cucX2R8UhK93ZUn0wbjcl9P3Rw/vSLnldSWxVALmqomkgu2O58BwPW/0tfOP9b+Cdd94ROLG//ww//OHfYjoZIU/mCGwHDceDXzkIbVqXA3h+Q4oOvHXzDXzzg6+j0Qxx/+F93L79OQbDMbyoiebeNUzjFn52eISfHhzgmOqlzhaajQjbAXCrE2Hbpu12hlu+h5thiGZawp2nsKQ6pgrqZsU7Bq1TMUbLLNU5tGizVctdbWzL+nJKG3Btpe6cDvFw8AyHxRhZ00HR9lB4kLwuLwjEDnjl6lXcevtttFotyRTMFxm8ysa9n32mgNW8wK6jgVVuwWGWFR0CteGvDqz4b9mEOKNKoNg2HUtC+FmQIZWsOwdRsymQ6ODxMzy6cw9BaaEZRmjHMRqNhoSvi8JKqxupQBQQeSrDygBZAivJsNI5W6fHQpN9JwkhNUulKKykPoTOkNPAiuNdppWdU7fAw2KAJHZg14BVt99TGVa830VJqvO2dB/D88E2y7EyChuYTWdyrzJ03fcc3Lt7G7fv/Bxv3ryGq1e2L4HVmhnQxdYH5y/kX25mdqmw2nSeNl2fS2C1mpGcBuqbzq3i7Ku8wNXjL4HVWe3uxfO74kDnrZHUfO9sdZzaxK6zpLOvWP351p+YKoFLmZC5WOonsy5E9K93R2UQr83WOKFe97XJw62jY0+9xKrBcHLkegpYFfABpwkn6GJ3721cf/N9RJ1tVLar5cmsGKLk2TKoUQJe+6qHv6pflyCwsjltqVKU2RwVc6yQgpXGPY+73DylKpBWTr7eOjKho1INy8zKa/BInafzQcpy4vsSj3nZ81uf9G+8WfUDXuYYzWu90GAr2jVWVW7Oes/1r78asIxqxDTw0+91Ygd+uZjePGDW3//F83MyK+Ks4980YJz1+vVrv1yAn8gBWrULlQVyfjtZd/7qi6bzrverXN/Xvn6GPrxso1s2KGPBOB9YneiszjmHr/q2X9zjNbgoS8ldKfJKwpXv3H2MDz++i/3jOX7n9/8FMtvDlJlBbgA7bGKa5EgyZp60pCw3GNJbVlgkqSgBVmeF0NzVOUc686cqZfHIqlVcCNtuIFyHC3Q+VlxXXJShYgE/WIu55Fh1shzN+QKdWYbmPIU3mqKcTFXXZSoEmsWotu/xPCkFo1mYq3a6Uljp4GL1S/V781OHcUv/aJq3UaSYvkeOm6Hluqy8zu1SHa1SPNBSRQiX2yUOFkN8evgAd8bPMGdRuH4LfhAiaDQQtZtwmHmi34N5LQxXp+0mHU5hDxN0Sh/bTgNtL5IFduW6mPIcbbVR7XaRdxvIIx+V70uPL7Y+2YUjSFS2SVEs6SpifAztXGKB4WmUCltUSyhbIH83TxNYSYp2XmEnB/rjObzDYzjDMXwpyc6lsvpSFSNp76b4y5GS7rQU8iLxOlC5xtLwourS10wFIqtztexD5f/ayrrMtDc2U6X4EbtpVWLOzCKt2hNVlYhnVPi6glsq16w2+AmpUQCTuVWuilrS0Ioh6abYH9sgQ701GtJZX0rZYl5X1CU1S55UJyMw1Jk1tJKJtZCKM9eCE7hSOdFvhGLJsrYbCHe7UiWQwKpwVQA2X58VCrkQX8FR9U7G5CiaPqGwK+Yu44y+HjwOs2FyVhcnTxVwq5u45DgpsCO3hLYEyudllBgrTyYF5vMEs9kC8yTD0/19UTN1O0302k2pFshF9xJ6sSKk72OWJBKK/vRwX1RWrKS2tbOFnd1tpcSzXMymCe7ff4zbn9/HaDCFY3m4e/s+ZqMp0vkCISuIhpG8djKbYZEuUHqVgA8Cq/F0JhD3nffeEzD64OF9TKdj5FmiLHXsV2S40tCzZOB1gIKV2mCj3+3jzZtv4sb1GwjDQELXf/rhT/Dk0UOkixnaUQORACsLkesjcEPG8qMRhNjb6uHKlV2EzRDj2RSHozHGzH678gYeDKf4+PAI96YTjBjy3mwibrbR8Gx8+9YVXCO4PN5H+uQhboUB3t/eRZcwaLKAnRSS5UZ1VUloRW+mgbkEz3ycRUsj27S6Zssx07bAcO+0zDBKZwLMnybHGDkp8pYLh9UpHReeH6DRjBG3W4hbTQRhCJfB8mzFixwHD55i9vRY+p8dN0ar9ERhxUqJpnKsmffohrNskEuFOJ177Ks8VQWTRRkI02zfkYqZCa2wBFatFrIkw8O79/Ds3iM0HR+tIES31VYKK4bY8/4wskxjcDDqS6kUaFS3pd6vPamKrM/V6gqr5VyHc2Y9VvMekpw6TeVUNh/EijyyUjzGGEnTEYVV1O+gs90XhRor3XoSus5sx5r6Tfdnpc4eI6gliGRVQbZVJv8fHjzHZ59/jFtvXBVgxTza0Oc4usqwMl3aZgfEFzdbOP1KsrLi+dm8TDjnIFTl4HVfF53/rZ//bp5/rz+6Xzyw2nR+NgkGNj1/0/rhZVvX+ZumtfnVy75Ybf69zCOogYXTc+7zgcNZsOfkQXzZn/9Cry/7WRezBG465euPT2V/yvzoHKiz4e7WfcdrdyAnXBVnHcM62HQ6//eVgaEMeuvb0On7TwMrs6V0ElbxbKjzqH5/cnGuTiUn7K/7pdiamqSvvvSEUe/qULbuMOdDgBWrJMVwgx62dm/h+q2vo9nfAxz63NVut0jU6eXjAkAqvKwu5tnAiqJs5jQwdJ3AagruqfkeJ2PLreLl4RlgJdYKHTL5ywysXvXanWjAstb+YoDViQmbPqj6xOhsYFXLQzlvSD8DcqzaxCWw2nT9NwLH14VV8sZqIrpOofVVB1ZJlsmCkTvRtE+lSYm795/gxz/9FA+fHOGf/OF/B7fRxjjNMZgnCFo9RK0ektzCPC1QuYEqKkGAoG0qPOdmB3w5CJRUyLB/Y+U1LrIUmOIOfy6LyVLCdrmjTTsOF2ZVnqLXiBAVJdpFidY8g3c0hH04QjhN0OCCLU1kkk9FjqrQpwdPIRcKhBl1lRoJav2pPgb5fQ1WierO3HcmTPt0QzPqlOVsXcEDeX8z4shCX1Wp4476cTrGneET3B0+xbG1gBWrEHLmOkWtJmgfUbCEZdRVeffA9ZEcT+AME/TtBq42emIJZKWz1LIwJRzY7cHa66FoR0gDVxZ+Us2RofccRwRYaUugOKJU6g2tZ1z4ccpj8lTkCbI+Y7oXBAhZaYY4K7CVV+iPFwgOB/CGI3gMRNf5Y1xELsdByW1S4xhDrbnxktLSRF2eUa/xfBo7zilgxeNTwGq1uyU2HW1P42cRxRVOAyvj9lLtzyj+1K2q+spVNrpSVLk2Y511GzFWPPmpONAyA01bHVdZaRrQGdWTnrAtlVraEkjo5DIajYt1LtADB34jUMCKwftbK2CVezbKGrDi/SCk0fA2vfW0tJ4ahVWtD5N2rKGZnGKxba7UVKebsck8khwrvVmofipQxufyenBezLlDnpVI0wJJkiHJVIVPWgKj0EMjDBASQNCSqlsD4xBoXZ0zZ8wCHu0/w/1HD9HsdrC9u4OoESBqxGL/Y5D755/dxcP7T5AuGDgfIplnUh2PQvHQD+S6jEdDHDx/jqPhERaskEzfJe+HvBSFzjvvvStqnAcP7mM0HCDPU1FSShC4BlZSgEDany1tjfcTix3s7e7h6t5VCc1mX3X33m08ffwIs+kEDd+X/Cq3hACr0AnQCGK5Rs0oxN7VXbS3elgAOJwnOE5KjEsXzxYZHs5nGJQ5yoaPuNtCrxmj5Vq40QnQcyvMnz1C8vQJ3u608K1rb2DHa8CZZSinCVwpSsAqgbQF5kuAIlC5Ulo+AVZ6q6AOrBi6nlW5qlA6G+B5OsDAWiCLbSBS+ancIKU9kdCKoI+KMZ4PVlWs5jmmzwcojqfoOw1su000SxdhzoqaCli94DqtWQKX7U23fwIrgnl+0y9LtSWLEMztSvqtsNUSi9yD2/dw8OAxYttDK4jQJeSLIilgofoaRTqWDkR+dt4qtIbTPqytn+rWWPUlpxcldWC1XPwaYCX9ABWntEey75CgO+k3F2WugJU1RtJyRWHF0HXmgLU7HQGr5wIr9iUMppebywZVYmmSSMfbajbEEvj57U/w3rtviSXwElhtmuWd//dLYLWeCF4Cq/XuiAsBpVqzXA9OXrN9a2v0i+uPl1dYqXd+uQ33s46yXmP+LOCzvn19+ZbAryCwurLa915uN+rSNMu9w9OKEL3Y5ELiTEK5ujTrGqxMiflWp2JdjQSZr8LJOicEnBiUGlg5fge9rZu4dus9dHbfEGDFL5OHUQdW9R2Uc4FVRVugqhIIBq+LJbBcKqzMFq18FmOX1AsrNWern5+z/33eLbWpw9t0K65XEG169maPtOwAnUd/K1ov1lvy1h+B2c1c3fCnz8dpYGHAlVkkq0nzyymULhVWm9vDCwuytQrAk3kbr/7qtXLw5zz5qw6saP2QnBkGY2fMSinx+PE+fvTjj/Hp7Yd474Pv4Pqb7wBegIf7R0hKG+2tPXhBEzM6kZ0AmYELbMcsGa/vOVGJ+ArGE1bxm+oLnzNw4oacqtBUWQCZI8MQd62+EmVOUaAZeMBsjkZWol/ZaIwWwMEA/jRFixVYU1qhFfCS8Fqxh6xCz01QtgzhWn1Si34XaCb3Yq06oNk55u9P7GBrOGEutahpzKJe/1IVzdJKLvkbYVEhtpxJscCT2SEeDJ/hyfwYE6SSI+M2Q4RxJAG9ypJmqVLuhFaWh3zEkPkCe34bN9o76IRNsWfNGVpO+9WVLbhXt5A3QywcwjH2i0olQK3aEljxd9qCZ2KLxBYo37riFzNzCCcMsCoyWFmOKMvRS0tsjReIjkcCrNwFG8Dq8y5TvAjcqKRwHPT7fUymU0wnE1HfEWSxciOtZmZ3fdn7mQpeuk+sAyuxMWrlkaqupbLSkiJVomwdp6A5pVYhKYWVWrIqayHHa14fFYzOym+ByqnR100gleRWaaWY2Az1Xpy2IYklkcfCDKGaqo5tzwArtnCiBGbsSPFJBwLwqLDyCKziAFXDBWrAigqrc4GVBmZ1KCoFVeTA1fhzYizVaLb++eUxJ+amilDJvbGEVQZcKRjPcyH3lLagidiEGWe5DvLXCjNVYLOEx4B5sTRqW67NgjPAgptvnosHTx/js7t3RGG1s7eLMAzRaXfBRKTHD5/izuf3MDwawbGUgslmXEKpqjVSdZilCZ4/f4YnTx7jcHiIWZkgKanqdKUyZqvdwdtfe0de9/79exgOjlEUGYqcSjxmBqlJsoGfWc5j9gW+UNFI2+HO9g76vb6orB4+ui/vN59N5H6kFc+pFLCi2ip2QhRJCj/wsXPtKuLdXcwdF89mCQ6SAvcOxhizGiqda6GLRidErxNhK/LQdoAwn6NRZZgdPEM5OMbbvT6+eeMWdv0YzjyHNcvg5mxouXwzeH1pf+NWZa5KAogd0JBJ1aGpaCbeJygxyxdS9EGAVTnDwi+Rhw4yVq50bHiBL8oqqcbnenAqGw6v83iBcpwgyixs+y1se02lrjLA6gyjbT3DSoCpDl1XiioFq0RNyv+T5voOFgQ4oQ8vjjEdT/Hw9j0cPnqKjheiEzTQoSUwpMJKFRJSVhhzZ+vqrWKhVQorafdLEK4eZzYz6mOyCV2XSoNL2ZJWWInN2dbW5EoUoryZc1RiQx7aKR5pYOV0Y8QaWLU6bQWsuDFjch71PSb9UA1YUdVM++D+8+dot5votJv4/n/5Kzzff4xvffN99DrxC5ZAPbq8cM+/zvzlIs+5VFhdKqxetv2ctwY7oWB/2RczjzMDv5l7nZEBtW79pyqZ/oKBlVGKvupn149XCqvTX68CrC7y+c2GvXr/s4DVegXorySw2lslMbwArE7blVR2iT69MtdjDsK6RrtOUrkCVvUGowLNzV4+q7QQWEkRJItS6KZ8d3o3sHvjHexcfxugtJyLC1OWXVe2ksBiPWHmO5wFrBhObHKsGLquFFYqw0qqACudeM0WoXabZOA0m9y/xMDqVSSvL9xQXyCwqsOk+r+XC4ZaTld9cfFlA6tX6QfPgofmnJ31N/U5fsktgdyW3TBorTuHmwRavwzAigtBDnxploK5vseDMX720ef4+Od3kJU2Pvj2P8LejZs4GE7w4Okhcrho9/YQd7aQWbSf0fag2gE3ttmPCRRwHIEUorjQGUdSuZSV3RZzLGZjhC7QakRSbYuL/SRZSNXCRZKIKmIxnaKiHSgtsec1cN1roJ1bcMcJLOZYyaKEC5RCgoLNosQoQ1bB0jrI2ixz5H40/aLZ8zC2QK1IOZWDJfGItdYivTxtdoYbiD2iZi3kIklXl6IaKEGOYTHFk/EBHg6fSwj7wq1gNTzJNaLaQCokWhZ814Vve6iyEm4KdBHgSqOHvbiHyA1lcT5zbMxaDXjXduBe2ULe8DGrcsmtEihnORpYUUGl7fGa5cnn0KSIwEqEVbwVZMFHuKMsgVQSVHmGQCoF5tidpWgOp/AHI9izBaqc+jr1QkZjJWHbrquyuLa3MR6PMRoOpaoboQDbG6+1LGY5vpmJZg00Ll18Wg2mXl+1LVmEa2DF6oMrS6BWWEntR3VN1SaNUimpbDPFeASqMEvIYYS2ap/GCqhFOPJ8M/4u30OUhISvCvKlVHPoxbDpJ5QdUAQkCnJQWSaLc1oCvRPASiyBO104rUjsgIRWxhJISEM7mPkSy6OGLfLZasDqzP751IS+zjOk75YQK31u9AlWFQPlTeTvbItUrEi0gpxSlXEmQJMZSktFobQwgXO83+Wel4pulpyjlM/0fdx5cB8/v/0Z2v0ednb3xD7FHJ9snuHJo2c4YJh7wjkN1WXAdEKrssov4z0+XyykCt94MsIsXSD3SsnGyghaKwuNuIWbb9wSUP740UPJn2KWVVFmsGjNYv8jzVwpQgnpFbDyBFoxG25nawfb/S004gg/+emPMRgey3sHni/Xg4ZHAiupYAdHoGSz10Vrdw9Fs4ln8wSPRjMcpyWOpxlyWjtDF37TQ6vloR3aaDslYt51iymabBd5Ai9LcTVu4s2tXbnf7VmGMLfh5RVsZrHpDCulJFVQuciUGtFkaZh2UE9rYzsh1BumExymIwyKKaZ2ioUHlDGzCVnFT1V0pAVW1FWlBSerkB5PERU2ulRXhW10nAgeC5/mzBl0RG1Ufy+lVF31kiu1l1IYGoWVsgWqin8EVhmVoizGEIY4ODjE/U/vYvTsALvNDtp+hG6DwMqHbSpf67Yv/UStEIZk3hlL4DK/zTgtVrbj1VxQd4TqhOomrvpxlcunFFayOcG+SgOrRZFhRGBlT5C2VQENhq53+j20Wy2xiYqaVAMr6VNq8+5CWwKzrEArbmJwfIzt7T5m0zH+41/+BcLIxbc+eA+NyFsCK95b6h4mTFfrmItuGL/K/PD0Yy+B1VcfWF1UIXTR55s2cwmsVmDoxLlY1mp+vTvRiFxOPvtlgdXm9rvu+qtNwBc/V/05JpLj7E/3Kwis/vjf7LwUsDIL65MdPIfLiwKrU4XtzYRPdr04lhYyaMkOtk0ZdANwYrQ6V7F99W3s3XwPNi0ejgqolYutAZLs2K4FVswcKXSOFXe7uYCYwaoSUVi5XAxpYLWavOvGvAyN1f6HEws59Z+XGQwvGGFVA4gnw9df9vb9KgCrlXvoZKXD5Tk/41yac3sJrNbpy16uDa4FShsVVhcEVsZbe85BfPnA6nx13uZ7yJLFIPsYAVa07UgWVY4Hj57hzt2HuH33Ibb3ruLGrbfRaPewP5jiYDCB57fQ2doT2A7bFSsz2zKDmJll5Xk+wijCIpkjpO3NJ6RgyHkqWR1HR4cYDQ7gWTlaUSg70lRYFVmGyXSC/cNDHB0dyW5/O2yg50XY9hq42ejhRtRGMC+QDsYImMEj9h4GEnNRawKj1ac3iw3Z5TcjxbJNGNJ0arjXjz2rDzTKJLXgV5Rnaata5l+phbqspWShr1ZVpVMhtQscJyM8GTzHs8kRns+HKHylMuBiyACrQICVC2QV2m6Eq80+dhpdNO2IOx8oHAdJ5CPdasO+sgVnr4vUdzArMmQFIRIhDNUtVCYZ2KP+YVRIxvbIRWemS7xzoCKwEhcMq/hRf5Vn8FilMcmxN8/QmSwQDMawxzOUKetGqs+6NAUSBlEt5zhot9uYaoUVgSJBgk+LvLb1caFs+kkFl1aVAFdXZaWKEVCkN3YIHVghjgtypbDSGVY1gKTuP7WkFpsfLaI6WJ0Lc99SlkCp7GcqVNYcobJgNbY4yd6iskhVKKTlMuHi+BSwEsXgUmFlS84DlSFSKVAsgSGCONQKqwjhTkeAVU670wZgJYDALKwFwPD4Vgor0xvI+HIWsDrR1KnK0UBM8qvU4t/W9kA5J3yZopS8uWXpNOrTKlqzLAnmV8rFQinJLAa1r6AtQTYfw3ZIb9Mnt2/j83t30N3eQn9rG1tbO9LeEvYb0wXyeY5snmMyGGPM79FYAsCnklmVIElTyWWSDCMCkNCR6oNUhrLNem6AK1euIooaODo4QDKfCrAqpZ2UGlip+IWUiiVtaXUZpO4G6Ld7Aqy67Q78wMPf/Ne/kawsz/cQhaGyhpWVZDy5ZYUWc7XiJuKtbZTNFp4sEtw9GuBglqCQtkVrrws/dBBFDqIAiJwCYZHAKzN4ToVOM0Q7DhFaQGxZ6PsNtKoA7qxAg8CK0DoTWRsqDUtN1EWVUl2vr7pccl3xU19/KhllFlrlmBULDLIJBvkUU6SYOTmyhqsq9LE/Y//Dtsqj5umlemuaoWUH2PJb6AZNRJUHO69gMe+O11TfH/W+UrEU1SYJp+V/vEf5e8muciTHikSXM3BaAisqRZsNsTk/fPgYDz69g8XxGNfafbS8AF0qrAJfoK9qpDKp0rZOA3JUmzd2wFXBgfMtgcpSaPLy1HlgIDwb/hLISLiuyuXj36iwIrAaWAmeujNkHR9ev4Xmdg8MXGdoPYGmQPHTwEqbHJhhJTmDWaGtrhYajRA/+fGP5Pv9r38Nb715A6FP+Ftp5aKGVXqj8GXm55vnAK//iEtgtXnBv/7sLnvr174Im9rARYHTRZ9vPtglsPpqAisDwM9rgJuuv9kgPus683eXwOqkJdf64z/aVsuQZWVAEfvr/6vS2ebvpy1VSlrMjJFVYzp94dZdMD1NXIUO6veSgdzsenFSaetwY5sy6BiVxbyAXfSvvIlrb30AN4xlgWd2jzlYntURvaiwklRfuDZ3JDmZWQCFAlaOzQD3UsmY1yisZCi+kMLqtftaeeJK8fblACtVPv3szoLX6KKWQAUUV69/+rptHlCWS98zT+RZO+er323OsNr8/mcf+3KnVp+7S4XV2e38FK5+4UFfKrAyfdtr3oLsp7hop22Z4J7KDsl2qSwMRjM82z/E55/fw/7RAGEU48abX0OjtYXRLMN0xsezpLkCVWwmeVFJGPNszgVeIBP3QMMq33dQ5hlm8wkm46GUm5+MjxG4FQKWN2fwbxghbjRkUXr/4QPcvXdfcrXevfU2bu1eQxs++pWPq2Eb7dJFOVnAkaBwtUhRtkOlPjA2J8kfMeoavY4Sm6CxeZ3B+5YWKbUmOrnEf+Hxq7BjtTAj7WDOidoYYBU9Lhpp2eGwVLolkirFcDHG4WyE+wdPZcGYWIVYd9ieXNuGACvHQ+QG6IUt7DX7smC0MkuAVEl7VLuB6lofxU4b6MVIPBuzLBOQYpc60cZWmyW5zuxZMaHVZJmgJ6M9XuRxNWBFhVVFEJjDTVK0FhmuJgW2FznC4QTVYIxqkQiwkswynTPF8UTAkOPIuEbFnKrWBYFVLFvPi0TbpwAXDWEMYDHHKMqJ5W6AirxS2WgKSkqVOB7fqdB1nneVYaUWeAKsdD4VFUOSr0UlG2wEtq9snSa3SqpVqkWxsQkKiBPrn4oQ4HlSoe8VUrlfzFspi7gCVip43WO1P1EbWrA9WwLXvYaPII4EWFW9AOFuR0LXCayMwort9iyFleSOmc+mPHv6WFdGoeU525Bnq7VGCjdKeLWEmqnzoZ8rlsCCVRpV8LQar9W8iv0EVXxc5hNUUWFlsxUwY8gco6PV5czpqUp8+POf4+HTx9i+sodWu4t+fwfzWSKQLA4bQAbsP36Oh3fu4/jgCIsFA95nmMxnmLMdFbmqCsn3EwulhdlizjSypfqLdr5Oq4PFbI7FfIqyYIVDBTb54Qi72Pb4OpUEvtsgsGp4EbbaPWz3ttCIGtKJPHn2RJolKyFGUaQr9VFlZcPKS8SuB8vxkAYhjosSt4dDPBqOUDke2nEbUWmhYVuIfRuhB/huCa/K4Zesj5oj6oZSWbDfayEixElSBLRdVyGi1BJoFWSVVES1l0ozjSh5zVj4wLQ/A4216onCQvYlwq5ony1TTIo5JuUc0yrBzM4xtXMkiS5nhQAAIABJREFUrFinyiaq/Dyej8KCX9ho2wFadoi210DDDuAWNmyxheo3rYEdNZ9joR/Vu/LfxhJugBXth2yzhFYEVqI85ImhuiqOMEoS3L59F8/uPYa1yLEXd9D2AnSiCBE3PVz9+tL0bBkfFDA14OlsYHXaEmggdF1RaCzNUsFQfy7VhWirL+ET35PZeXkqwOp5kAiwCrbaaO30RWFFi1/oElZCikzwZjEKK95bUuRCZ1ixkAGPvhnHGI0G+M//6T+K/fS73/sOtvptBB4ttspqy3tM1FWXwOqlZzzrF9wXBUZffWC16US9DJDY9Bov8/dLYPUVBVZyWK/HP0zfWP95+t+XwOoUsPqf/1W/VpyZI7MGVgKNbNl1OwlFVjFhYgnkDN3sMp5x560HVmbhU1/FaEm9KQ/NRQhLQ3MS5/gCrEqEiBrb6O7cxM33vyOljxl0aYKKzYT/9MU/H1hRup9rhdVUgJVt5aKwOg2sllUCzYLtlxxYbepwTwObEx3nFxC6LpkYNSD2wjUzGSinHqOa2uYB8xJYXURBtEmhpS0xF7EEvoIH/jzo9zID/pmP+QKAFavNLRZzgSnME0m5KKKNJ68wnsxxeHiMO3fv43gwQtTsorN1BWGji0Vi4eh4JDCDCpokScWiwkyYlKob15PgY/axzCyijGKxmCFN5mJAU4CgwBvXdxBHgSisaKNgCDsDtR89fYp7Dx7ib3/4d/j6O+/h62++i77bQDivBFY1SwdeCpTMeSGT0pYhUVyaik5a4STr1Fr1NONa4cKBIMfchkv7YC3rpw63Tl8DLsJY/U3CvPUfZdku9m9Vbp4LO5+LF441tK/ZFWzfRsrcmmyB4/EY8zLHJJurindMOnQchL4ndrJ2o4WGG6LtNhBYPoqkQMrPGwXIezHsW9tIehHyVogZwZeodCGWHgE/NWAlkMFUCTT9jwYxfGcJZtcZVnwclQTzKpfP5y4StJIM1zJgL6/QGE5RHQ9RThcS+GzGLi582SyZ10TVHS801Tm0lfH8MqtMVB86B6qiqkiDJaWw0iqJ2sKsPqWSc6sVVhIYz8B9GctWUMksTlfXS0NFnZVGqw6PgdCBwdlcRIoQWVQUatGuOJlW7tXsiDmVVQWhlXrflCHPDGaugX2pCqhD1wVYSZVEG44GVsyv8uIQiD0UbU+AlfsFASvTXpeffQ20ImAqaZXTKlEVvK4Ui1JtzgA/DQhVJUVVlY4flwzL4jWWxynSydcUOMsvmfdQBeZJOPckWeDHH32Eg8ERrty4LhA8bvUwGk0ROh62Oj3MhlN89OMPBVhRkUfQOU8WmLMoRJkjI3hhkHjJmRt7Etr9KsSNtmw+LWYp4ihGr92RPiFbLOS+K6UdFzI9ZKEdqZ5H8CXXxkVo+2K1bYUxWlFLVFFS4TnwJNKBQdqshkh4x/kkra1UGTmFhaPRBA9GIzyZz/FkMZdsuXYc40qzhV5Wol2ViK0SAe999hmo4LEID1XwOyGsyML2DkFHQ/KwnKRClDlwZ6X0d2FWwUtzyZKT/Creb1oF6tCSa9SFMp81tlFldRNgJXSGWxIFFsgwJ6yqEiR2jnGRIOVfeN9KNUtlcfRKW4BVl6DK8hHCg1sSVqk2oPo5Bf+M0kbA0SlgRWuwNA+Bqyova1klUKyIFmwWiogCFL6H/dEIn312G8Nnh2i5Aba8WIBVO4wQBRpYsclpYEVLpzQ1OR/a+qetxacVVmZupuCzyW7TER76d9L91ICVycqSzR0Ws6AlsGImWIpjLHAQ5wKswu2OAKturyebLoFUWdwMrDjw0uJJK+aHH/4En3z8M9y6eQPvvf+22AF9CtHsUhVuIORiTIicZ4LIi82NXnvesRzrLqsE6s7vNU/l5vn/phe+aBvYtH7a9PdNx2f+fgms/mEDK9O3nr7el8DqNLD6l1u6JZxWWRlgJcOpmp7rXW+zcysKqw2WwPNvSPWaam1UGzi0Yln9VitgKCOWCjVKYVXCR9joo7P9Bt764Hvwog78MJTX4sRBFnkOp7wqP0J9nbabqZ1jsAohJxoWJftUWM25ihOA5bh6QSWfUT1cqQ/U7r8KvJORcPkxX3VRfdEx86IKq00d6spSuQJLy+dwDiVVAtdc5Q0fUO3Gr7IRTv/7rNC5k6qbep2FF49jPbBSO6cXOf56Wdiz3qu+EDPvc2KQ/EpkWJ2/Q7BxQL9ohtV5lkB9S5281qsrtVJB1OvWvezwv7ydT/Y9r/Z06Qc818d0OhG7EqvUUd0kBZYsWyAUV3jP9w/w5NkzPNs/QlG52LvyBqK4i8HxWLJqaN0bj6YCKHg/iVLHshCEgWRS8RZJ04VSO5Q52q0Y2zt9tNsx4oaP7X4XrTgWu8tinogF6OB4iIOjAf6fv/z/cPPGTbz/1ju41tlBkwu5SQZvXkq+SznLxaKyUlfp4HWzaK4pRsxi3uzIE3JkkkFkLCU622+5WFf9sO46z7g5K7jMYdHASqlOlAFNFo6SYaVURXzvLEvEIu5x4aWtX1zwz7IEo9kUs3Qu9iUCvojWOdohmy1wL8LO1WtlRYWEwfRxhLzXgPf2FSxaPrLQw4LKEQnhtESxItFNGlhJZT2thDNciH2/2P8qClvqwEpVhWN4Oy2GJIJWmiImsCosXCktxARWhwNU0ykcnakjdj2xyHFY0fktzGasVe3ipotZ2JrFoekzTdXAlczcPFb1kUbFJQtOAkpdmbAOq8z9tuy3zOhpcqtsVmB0FDizbIS07ujQ9VXG1SqEPROIqMZNlXtUiMpKqhRKhpOyThpXlsA6qrgkBlwrrCgqkYW6IworlwqrZgNlkyo5VyyBXhyJHZCh60ZpTWgigESb/ozlcpnPJTau09WPV/3Jif78jC6ScCnPEg2nVHtZ5VcplRVzxwTkiZWS8M2VxfJSBcd5hC4hyHgCVUDBFvDBwOlZksL2AmmHx5Mx/u5nH2E4meDGrZtwvRCWE+D4cCBwtt/u4NnDJ/jBX38fh8/30et05TwTWC14HWxbABNBk4FWChq76PW24dgehoOxZCvR0kdlW56mUnGUYM5UdBZglSVIWD2QOWME5V4gFlwq7viTr0E4ELNqXuij0+8jbjalLQSiBmWNUkfuk7sPH+OThw+xT3DvuBJevtNqYi+KsAMbcZEhZDQEe4VKAQdmdJVsIF0PZQjsXNlBb6uHIqclMkM1y1Acz9CtfERphSAp4BDOkMcTmmpg5fGaaUAvCkdTzVJvpIjdtbZ5mkMVgEiQIbMK+ZmwPWuFlQFWPAd+aQuo4h3CAHZGbhEKua4vc0b2J1K0SBcsUPe1yk01wHc5/9GAyWJVQOZXSYaVg7zKmaiPMvCQWRaeHh7h888+x+x4jJ1WV0LX216IllZYcYPAspVrgQqrJGWVWwW5Vfi8ylUxhTdM0Q3VXtVNIP20HrdlE1hbAqXfMdlYJpyfVnPpzyw5XgKrROyVKY6Q4CiuUHQCNLY66O5sodPrII4aCJg/J/NL9gQrhdXyXrYUIOSYyXucxQT+4i/+b4xHA/zu7/wmdnb7Uh0w8FjBVGXDKeGatuBavB9VRd1f6NeFFgBqc+dC89cNH37T+mB9IMXfx5m9GHTcOL+94PnZfP5e7hytBVYv9xIvPEqW2me4Z07Ouc8vuvUPIXRdNu/OPH+n29WL7Uzvya09++uv/4sQ7vTj14eua0fCa15/mRPqojrLOaR+rdPzwPP+XleXnfWctX2TtL/1/e/pyCLrf/qD3qk9RFPKSUGZFzuk+u/E8a8tgWd0HGIVWGVsmINf3SNKTSX/X76tBklqmisDFvMS5GNZ/z977/0lyXVfed7wEenLtEPDEwABgiRoRWk1mpF+mNGcmTm7/8fOX7fnzO5qJO3unJnVSjSiJICAABCu0b7Lp4sMv+d+v++lqa7KbAMQgFjFU6xGVWZkmBcv3vu8e+/XF5WV68dotQcIWrt49pUfY/f6txC2OphmmQzCuSrlSNCjDbSVIaPAJX14yqWSb04YmQuDmlkiCq2aOtUcK7fSSoGimdCVQbVLmm2ZCj/zyuxnXJ1NHeIycHqSdqelxp8cmJ0xi1z5ld4wy23irL08/6Gx/oYz13rNM2fT+Xucc2a3tYw4zhRuLW103efPVSGnNjJfKT1VYfHMMydtchkI66se5bhth/l0j+z1I55N18+G1T7OdVh+7fnHqd3Saod1WkKulrynGTRtGO9tOKxFXzif/C9lAfHNBVf1aX0qSrF2MaMqneWimqlqF0UhxfzEmkFYIdahFbiufZVY3XxXcjoIqjqdtlTh4nc6HaGutFogPy+blRiOMxwcjfGrf3wHe3sH+NlPf4qfvPkW8r0hir0R2qWPPhKURymaGcGa2p/Zl0mFQdcRWyJLpHPS5jcs/a4PGIFbpuIc24dV7MjJMnRCQ561L7btefm+0N/RGlMaBY1eRwVDpuQ6z4MAbQ1FkrZiJnRKAfh3VyBVKflhRi3AfWdoOfvriqvrNJi5mJYVRihRJCG8SwPg0gDFbg/TwEFFiGWtQPPnnlF7WdhjFiw060mMXKhrAhKtdifrF6Y0fFlUkj1EqyKDzVnRMSlL7BQ1rlQOLpdAr6gw27+PYjRBNaM1PRSFjrQNQj8eG1U3BuBYW54+dRXoyTHONdIL+GIrApqH3XxRZZ7hJPtbS6i/XAt77Zb7PmlzvoYpy8KPZkLy3DJbh2AlIEhamXAvFiDsIEfbgsmuYn6V5AgRmDnICloS1UIkGVi+5gBRWeVTvcPnGy1BvouAodFJADcJEXVbQC/GcVzDG7TQ6hKMRGI5mkcDyIGZXB17XCanSO8qzc+a/2npObqAs6tdgIWBUtCF14jHU7D9aZA8/857mMom/k7tk5pHZqEVz6nPSnL8nQEnfArI6MIAGb0oVKMAfhRLhtXnd+7ig48/lXPW6fbhsAhN7YNtbToe4/jwAIf7BxieHKPgWKiuBKKzb8kKKqJoATVVLQ100P7PkcyqnZ1ddLs9FHmJ44MjDIdDyc8juCIQIJ1lhVJCc4IhAsRJloo9i3esbypzJp4GqvuNI2ojga9RhLjVRq/fQ6/bl2qCAdWgfgD4Ie7eu48bn3wGZkrttDroeR7CskRHiihUkmHV7Xfk/Wx/xaxAOktxODlBWuWIOjEuXb+KpN8R+yOrG1K9uO3EuN4aIBhlqIcpunFLrtPJdCL9QtT4CqdFWWXzT82/ZcHULJyaqnm2TfO1HJWWXi32Sts/yXhWqbv0l4Gj21/kmi0W2FRlpWofbk+an1Th1M/kf1LJKKAz0PwnUZ6KBJEKMwe5B3S3t+Ue+vzmTdy5cxdFVoilFkWFQauDdhiiE6klUKuomggrzxF7nrQBY2M1KwamaIC2jbll0vR7tjCzAH3zANX+UDSVZgKo/8VFFylGQmgfBSgDB5M6x0k2xbFTYNQL4O/0MNjZEljFzL5OuyVAXNRQApW4AKD9D4P/OSRV0AzsbG2Jquqj334oCsBrV3dx5couup0EZF0Bc9rM81Ngv/nffMxg7MtPOn75It735GMQfTY++ftXgcWTH8vTjUDXfe76cfDmz90EjB5lnL1u/xTSnv+K5VDtJz+/Z4Ol08Dpi96+3d55sOx3Aax4fc7/fK12uq79b5q/rc1wXo5UWIySVk7zvLLzE5x8Xr+FoObsDWxqn9r2Hu8+OH1PrDu/y3u1DJcWohVbTEZV+qfbzKb9lzHTmnP30ALqf/5Tq7A6/a6zYNXpk7MMl85+/fnAarGqY56XsgMM9lxUSSGwcmVVVjpmqW0dwvM5+OkibO/i2ks/waVnX0XU7WHCyliUi7OyUE0LhQIrkTqbSlwcsCuw0gcggRUzGhoCK1FZZajLFC4MsKIt0LyWg0vZzjKwMgPi8875pgv2zQFWm2+Ks87BJkK8XBHnrPdvOn+P00/MgdV8YqKr4k/6wJyfkScEVgJPv1JgZbqKNRl0a6+fGcyv83Bvuj5rgZWAguULZPsb3SoHn2KxWTdiWNcZmgv45AM+M62wQc4WZMxXolc7cGZdERDYCTv7EmZZVQwBN7BKiwiYLBOqrKJQQYEZqAchYYEnIeyiwhAlVwrHUZtgPssxS0ucjHLsH47w3oef4Nadu/jJj3+Mn/3wx6iPU0zvHcMbVehWIYJxhWaaSR8oakeXGU8VGOHkB6FMuglROPmUbB4T0E6VhVSpO6WOtAOMTcDK2gp5AxJQ2HZAUGNX8+dnT2wyutgwnxguwatGKhwyK4qWKg3/5rnhd8Owa9qH4GCCBsMQyLsx3MsD1FtdlIMuchtcbravge/6PJOAcjNoIqhaqKwUWBE6yvXjwMnUH2BQfGWAFe2KVGVUdS4T8EFR43Lj4mrlgk/e6d2bqEZj1GkFvyFkCwzMZMiyI/YrC6pk6UD51HyQTFueXTOyQFCebgYo8s0aT6mwj++1GU4CH2k1NA/g5R5ezkDDSrmBzEoJP1RBRYWVBmFTrSHtcgVYrS5Q2Uw0WjvZ7u23Aivup04nZaIu6g+tkBdQycXdrlUdQVUdK0Ei8sHSmH47Rt2LMGq7SP0avV4X3V5P7h1RWQtINflchugpS9VWJXBCp8Bn9hAGuxlgvlAd2nYtbZ/Wv5KFEEqBPIvBsw6y+Zqk1VbgwHvVwAcL/aR9EsYJ3GCWnEIwa7+1FQKDpCUWY8Kqd9//AGlWIml1WYUG3VYPs2mGk+NDKcQwGp6IRZmTd57TIAxBGyZVmxLe3lDVw29TKbKqJCdpe3sHV65cFWCVzXIcHx1jdKLAihU3qyIXCEYDKuEVq1YyTN0Nfc0TIlAMQ8QEU1RYlbT7NQqs2GgJ6cIQSasj+VhUf8XtDnaff0HA1eGDfdz44LfIDk7QaVz0HQ+JA8Shx5oUiHoJ+jt99Lb6Mr4r2M/NMhwfn+B4PMKsKRD2W/B6CQqnRl7lCBoH0azC1biLcJRL1cCWH4nlejybIYlaaDWB2H/tOETbBe/55WeNyT4yMN6EvgmoqlxV+kj/NVffazvjc0nsu5LHap5Y2omZNqfVInUhlYBaiOUcWPG+k4qg3IaJlaVKToAVLZe+i5KVUWXRYoZ7d+9i//4DVDnD6H2BVv1OV/INOzFVcIHa7EwBBYnacAy21fKZRj61uCtsxW4Lau39Y50R0lcLEloCVaKY1fPHe5mqVWal1ZGHLASGdYZROcPQrVHudNC6tI3d3R25h7kAI882c97sPSLPQPY3ZrFZEGlT4d6d29jfuy+5jp12gitXd7G91UPEdiMVN60fYvmnWYTlVVgKuN80Vvm6/d0+o558/PJFAasnPTOL++C8LTzt+P/LBlbrcckXd37PhAq2P3rS07/0vvOghTwjz1Bh6e83F1zadP437fpaYCWq9qdzyEiBiTVfm4Cp0cNvOoxz/s6FwPXncFP7f9Spz5Nd39We5cxtnFHlcLnNbNp/jvfXAbevHbDSlUyzSjCHP4tsHMnJkkZpgJXDkE4OfLoI2ru4/PwPcOX5byPpD5AWDD9WVRbl9TLYnQMrPvQ172OhsFoAKzS0BjI0l5M3UymQCiuf0Muu7pjAVMFgXBXjZGA9Idx0wS6A1SqEOH1nbzp/j9NTXACr02fr6wysdF/FLrMgg0bCo3/7ugEr21E/1MkaQGonsTKZEYDgyURUStwLCDLQY2770kwgARbGJsIVZlnFNiBPbWRUcqjdgQHMWVZjOMywdzDEjdv38MmnN/C9738Pf/zTP4KfNRjdPUK+P0WnCNCZAc1khoI5XAb2sA+tRESqqieZeFFnJaLUSkOkDbASu5oBdXJNDNSwx8rJlr3v7L/1NTpH1MmThoyLOmUebm5W7OfXfkllZWzEMpiRky4+Hw3ntedKJjeugCP23hkcpL6LaUezq+pLfdS9FipmWc3HzQqqlicCFqCJnU4yZ0whPpNdRWBVUxVlwurVZV6jLhsBBFMqvyQrqkBQFOgUJS41Lq45Ia5w/+7dQX1ygmKSw60IaQI5FAnwZ7A6LT+WN5ngc3vc8tOEDs9zxsw5saq3OaySyZnFMNaCzWebOSBzHfRlohORA2WVybkX3vyNlkC1tz0MrCxJs/eAWBxN0PsKrDLAikUHVDKhYdAMmuckk+oqFjRj1UtOYCNWQUsiNJEnwMpthSjbAY7CCvfGLGm/g+vXr4vFiteJECanKkjCn41acwkkW2Al4wr5vQFYp2CzVshTtaB8ixJSFWJ8C+EArzd/J0o4P0AQhaIQ4f1D5RKVizwue29YgKXqRPWUOlI9r4ZnfLG6OAZkRSFgZ5zm+KffvId33n0f06xAFCYoyxpXL10TsLS39wBHR4dI06mcR+YFiSpHAJ7eV6Kuog2T2VQmgJyWzTAK0e8NRGHVoYWWr8m1ot7l3UsCrGbTMUYnJxKfQEnoaDTEaDLCcDKWtlp7FEqFUgmQ9kRmQzV5iSQINZpBVERqoe52utjZ2haV2Otv/RDtbh/j4xN8+v6HOLp1D16aoUsroO+h044Rxj7agw62Lm9LFTkC0zylRXqGvf0j7B0dYm90hMxvJNesiX2ESYRWGALjGba9GO0cCHl/NS5OhiPJAxu0uthyEvm9wcBq3zUEdx5JIXegQkv7MFJlRSNgX5jT0the366AxLWE2QRJLEMtqyiVzVsbIOmlqS6pCqVY+0WTrUVY5QSMxhD5EBBHGKUpjg6PRF03GY2kjcasMhuE6LbaUnGvFUdSiMJnX2v6SVFwWgXi3I9N0LboE2wxpkUfb2CstWxzHDwPq1fVpiwaCLCjtZDg1JH7tgxdjLwSJ3WGqVNiFnmidG3vsO1to9VKxM5NFZ9VJPL5Zp9//BsBOdW0LD6SzaZ4/713pb/odju4dGkLW1s9xFEgpnLroLC2RuX2XHA2Obly3tePPx9nfPm7fu0FsNp8xjcBk6edX1wAq/W4dNP533QFNwGreQGVTRs6Dxl9xcBKPb1PjpwvgNX8wv5uFFZnV5xaBlaczBnpPitqcerkhwjjFsLWLravfxfXXnwD3e1dzDiYNHkRTlPJQ3MOrDhwkOpTtnKVkk2rsOIaERVWTlOgyidAM4Pvlgh8TVSRaYwMIhVafVOA1aYO4+EOe3XFeWEJvFBYPQTT7C8uFFZP+LhYLeigG1ntvB8GVovXcGLFoOA1ArG1+7Wcm/NkB7BQWFlYtfzTbtPeYzLxMIBnQSHUEmorBVo7oH0PJ5R2wE54pRMnW82P29OJFNlSWZRI0xxFDoxGGfYPhvjkxk18euMmvvu97+FP/qc/QdSEOLy1j/G9ETplgJ3KhzNKUaRTmYhKJSWpyqrAyPU4+CewWlJYySRe94EZPdYKJeP/JUBl+x47UefPBbTSXlQmUAZySeU4qSC3aAPzAaFYZ1QtNO+zrHpoSTWgah8lPGpvrJADSB0HWRJi1m8JrMq3Oqg7sWTZrLaDJWDF/CgDohRYqexZhQgKGqtmYQm0Yw8BGKWqWNKiECUGQ6uRzRDNcmw1Dq56Ia66HgbpGDg+wex4gnpWwCUpBLOddJIqdsL5M8vAJKM4E6wk1ee0pVnwZ9ugzWcQW6WBpnYAaEEfn3/WpCTXh98mk4qnUZUOun1Veun5F3ub/DefiEY/Yhaflu8BKvQssJLsIGsHNMDKY56PHI/uI6ueUVVNWEUgRmBFWEUAQVDFUnFOKxRgVcQePhnv4bMHd3D92WfwxhtvCKzi58VxjOl0IuH1Kts3AHQOV5fMS6b/FkXWKZWkVAC1sIqWOi6Kmf/meaGikYtOnGATkkVxgiiKEEXxXAFplVUWGNrAZ0Jo+UwqyAms5FvD9bUJq0U2arVxcHSCX//TO/jn9z/CLGdOWyj23yuXrmB4PMTe/gMcnxzLZJ4h5wFVKoEv9l7NDqO6SisTirLNVGqsmE1Va45VEieII600Ouj20W138fpr3xYksX//Hu7fuSP2wDar/VUlZlmGO/fvSfGDaZ4JwKEiSNQ9bDNFhTiMpA3ZPo53PfOrdvoDdDt9vPjKa+gPtpBNZ7j72ecY3tuHk2ZoA2j7Pvq9NqIkQHe7h61LO+j2GQ7vIpumSCczPNg7xMHJCe4PDzFhulTiSvuIuy3ZTy8r0W48tCsXLTdEXVS4v/cA4yzDpd4WLiORSoTq6jPAm/Y8A3XYXuWuXxr+yBTDVpu0Cp3lMQCfS1SNmkfVUiqaUWHJ3ST31FwhYK1pwm4Vm9scQwGOVHCaHCiP1f6CALXnoXQdPDg4wMHeAdLpFHVRyrHEYahFOHwFV4R3IVWnAteMKpLAypj4LKSSPpuQSO948wgzkMqoX/lL43qcg0hdRtExtfSgRi0oqlfeg7GPLAAOmxmO6hnyyEHVipDsbiHpd9Hv95AkkSr6jHpYxufMoTP2ZRYo4fNwMh7i6PgA4/FQigJsDXq4fGUXg0EPISGtVGYtpL8KfD65dFgh8FBkpuy7DLx/ygzOJxs3fDHvugBWm8/j489/Nm9z+RUXwOqbDaw2hsCtbQ6kBusVQutbkwltvQBW556mr53Caj6ZW+EhS9XHpKqRjuAc15fCzw2zB+IWvHgH/SvfxnOvfB+DS1ek+pNU1eGkyVgCOSFSBZfNnVoCVhI4qpZA2gd9KReToyomcKoZPLdAGMg6mObI2JCBC2D1yL36hSXw/A5durrfa0ugzdyxN789V0vA4iGF1aLpKbCiJfCRm+PKC78IYGXtHKf3wHa0kqdnBsfLSg1LAIqSodw6ObB5B6q6tMG7/Keuwiwk2IsDzguTneM0yLIC02mOqnIwHee4f/8AP//Vr3F8MsQf/vG/wp/8qz+FU3i49eld7N08RLf08XzQQTjN0MxmqLNMMoMEFBi5NSdG3B9OvzhZpQ2KkESBVYVsxqwcVYcJNDHA6vTKmP295vjodRdgJcBEJ0SqwFkAq9VtLLI6lp8ZFEfwv23mka1/IRlbhFRNgxmAWeBh1o5R7PRQbPeQDdqoQk+VWWZ6JGN6AAAgAElEQVRupmfVPi/086x1zdoUTyusRF3F0HULtJYUVjyWWVkqOKtyVGkKN03RLmvseCGuAPh2O0YwHCE/HiFjEHumwdBSgZEKGyrZ7OTYqArn4I9PJuaNGfUGJ2Ryno2Mfw6sToFE21bZnuLAnwNDrWJHRZyCKVH51MaiZlVxduFGgvX1+TnPe7Lnbgn6LCusVpRKBgQyJ00f7o6qCSXUnflVuh9s+8yu8mIfDe2ASQC/25IJ8Mxv8MuP38Pn+3fx0ksv4kc//jF8yViqBR4RWBGgiK3YnMMFkNLJtYWjFsDafbSvo4V30TYXoHjeaOAhCEIpDBAnsXwurbS876XKoyi69boIRF0Kr9a/aT5Yw+tI+y2hlbEFcqfDKJGxy+e37uAf/ultfHbjFnjPix21qMRGNRmPcXR8jPF0InmfkgPGUG6CIganV5Vm5IkozOyHCBKth1XHNh6r23kBkijB1ta2VAp88/U3ZN/u3rqFWzc+FxDR7/U0+5NKrbrCMB3jcHgi2VGEVlSX0QooGU6imKNixtcwb1b9dAP0mK2UtNHrDTDobaEpa4wPj4E0R1g1iAldfA+9bgtREqLT76C71UPSYgZVjdlEgdXJcILj8Rj7kyFOqhny2IHfS9AadCXwPeLxpjm8WSm5WrQRHhweoXSB61u72C18tCqtSsn+jdXkOGYU6xzv2zyfW2lVrWdglXlkcVGUCs/VrBrNpZL7YiUVewGA7D1IBd8cJpv8KmsP5Gf5tFxqUqyAH4atM3Sdklr2byeTCfb2D3ByfCKfRVjI44j8QGAhf8q/CRKl4qG2L/bxmpG3mHLNVVQCrLRP1gIBC9hrXYOL88BFYD4vlqwtjOIQhZWqrRgUTzvg2C2xV01x3GSoOhGCfged7S3JnyOwYjGRVisSlRXBKzMfW0ksSsl0NhWrK6vkpulk/u8rDGrv99Dvd0WZJRUtq0LsytyOXXbXp408oWSxeT7iuABWTzZ4+kLe9fD9cHqzT6uAugBWj3ahls/T6XN23t++DpbAp1VYXQCrdZbP1YnVme3g980SuDpZmA+l55M0qVoiD0zxemjQLRjASmC1hc7uq3jx1bewc+06cq54GzsNB4F85QJYmayA+Qq9WQ1iBEhdSalkBVYZqmIKlKkAqyjko9sCK33gyUPPgIavuyXw8TvsC4XVche/7oE5P1O/9wqrR3sonvWqhy2xq9BKFFaWI5zagIiBvgbAal3moWTd2MDwpTwAhQ6OBNKqhGU5XHKhbuWgmwMDTkQ5ueFPnUiY1ud4c4tPmmYCrDj3PT4Y4datu/jv/+/fiKXoz//Df8JP/+CPMTye4f13P8HtG3voVgHe6O+gV9Tw8gJIZ3CLHIHZtFS+otdwrqhRlZVd8ebsezZl2Xu1S9n9WobU9ndzVY4BVgJWGlYAtCvoCqwkvJpl44zCZHHpH1Z4EuRw4knLFatKyYTMWHc4kSZEyliVKvAxi0Pk3RayQQdZryXwqmIFKXlOWFv3AlbxczWbZSlTy1YxnIcPa2iyAitTL1eAVWNsYgwap7KFFqxCbJfNdIqgKNFpgO26wk8u7aDHSnKTDPnRCNVoKrlbPG98X2a2y3+bufHCWuao+ph/kDbGSbdUx9VrtHxNmBNmlWzz24hV3JJIl3OoEjJghU1LJrRiOdT2axVV1h5ot08Fw/xayWXTdmy/LbAS4caytc7Y/FkxToiAOPYVZhKCaeYTFL5EAZrIRR26cBmm3I0xc2ocF1P8/P23sT86xksvv4gf/PCHAin42Xw/1Riq0NCI+nlYvlFs8FgI/OyxqMJvYfnj7wms5vZKYwmbQ1la/hhNEISiqlJIZccGCqoIzCywUpWRAll9LhMc0GVbaNYab9zKxBiYMUar3cHxyQjv/vP7eOc37+Hg8ARFybB8DXoPQ19UjulshqzITNU5E8xtFusIliR7rV5SD8o+aOGZKAyQJAniMJY2VJWVQCYCj+eeuQ7fcTE6PsHR/r78u5UkAqzYLySdtlToPByd4GQ8lH3gl60kyeBsUVz5gVgNaSv2GldsajGzSL0QW52BWI7rrEDi+mgTskgFSg8tVoUMPUStCHG7Bc9nyHyBdJIiSwvkeYURIdR0hKNiiixyEG110NvdQqfTkey99PgE+XAClLUWvphlCNsJntnaQX9aoU2roOMidPmt8Dt0VOXHKolWrSlVOY0iU1SPvH4yjFz0f3ovGHDM7DxCyJXn1up/sT+XUaVcK5NjxX8aYSNz3UTtynvDwCoCIgbo0y66f3SE8XgiCwesihoRlvJYWG2RmWKEqQzDlyIUQuDN/a4V+KT6Nr/MxEPvW+t71j7Aqkj4knl/aAtRiGtBozFs3qTaibVtyYJw4KIIHAydAgd1irFfwRt0kGz1sbVNa2hXrHyEVQRNVP2x8m7Kyq+EsOw7Gdxe5tIvRVEgxUeikKrASKBWILCqlKqd3AazH5mzJ1Zd6cxN3LpYNE2elRybKui+iV8XCqvNV+3x5z+bt7n8iguF1VersNp05266/l81sNLF9jWihg1Vwf5lWALPv+e+dgorXTvSycHql1mxN4HGRmIlQIrAipVz/HgL8eAFvPztH+HSsy+gcnwUXEzlSpgBVlxtsqvmooawAbEmFFIGsgRWXMnl2NsAq7qcwnMKxBEnAKzRY7MNzPaMCkIGMWv6uE0rBF92hpVVPpy3iw8roC6A1fK5ugBWi6pGD7WhU/VFH+9Rr68++/wuoNWi/T78YV9nYGWPS8ramwm/9HPmAWQrhrHi1rK+TCbPJvvWnh9VeCxZkyTDSs8Rs3GKqpbKYePJDNNJjtk0x51b9/Db336MGzdv45nnnsef/6f/BS+9+h188uk9vP32b/Hg/hCXoy5ebXVx2fXQYhbSZApvOkPACT8DhQmhTBC7rXSmqqdFhhYDn2sJjFf1iYVzcxWUhSkWeiwDK8m0UeAhsGqp2po9dk589QGxWi1G5lguULiN5PUkzA4yEIw5RllZImVAdBwhSyIUnRayToKs00JKayAnOFyFZ7+upcDmzyA7EdApqV4de11ETTa3lXFypape5mBJdTruJ6MQqXwTBqEQhFXaGFZd5zN4ZQm/KNHNM3x/u4dnggADBMBwivJoiCqdoeTry1K2S/DGa6zQwd43mg3G9mPPlW1TVplGWMD9Fk0BVSNW9WFEe3ymtZJI1FTyNwOsCCNs0LtapQwIM9lWtPnY661l5xeh0/PAfAv1DJw5Daws0KI9bMFe9XPYpkVtxRwyCZUOUIWufLvdGHUS4Cgd487xPj68/RlmdYFr166KJXBra0vvC6vk41iAQGG+P3pOBNbQKldaBZW2YWmH5ucy9NNjVJDGnCqBU76POOmIosqGYy/ub4JefT1tibbamW5bAQdDo5nV1VSlqJgEWlUc3TB43oSVuz4+u3ETv/r1P+Cjjz8VWEUrKuG0qv+o4FMAxmIJbPuEKhYyl7yvuR8OixBIjL3AVGZUEQQwW40AgKAvjmJRCjEbiiCPbYI2wTZzuJiVV5RqKzP3GVVcDfufukJaZpjMphinE+SsPCnriwql+ZMV+QilAhZwgCPV82L46AcJttsDhLQelzUSL0CLANB1xR7Gyqie78AlXDZ9BQPuCWjyGS1iQN40OMlTnJSp2M7CfgdtASAtVFmGdDhGlVI9yvuxlPNEYLWVtNGZlWjXCqkSQjrXQ+x58vlc7OQ1EQhuYBVBlWSh2kp+vMeWgL0sPUjFSwJiQtNF/37W89HaP6X3Mc5dDi1lImyt2XKDegKs2B+z4uxoMsE0TTGZpVpZtlY1G6EVAaFAKh4PAZZH5Rzzn7SIAdu9QGmfFbiXQoflXrXPKNPfGmBl4b3eR6oy47GWogZV2GYM09Z8i8qp0RBWeRA15AgFhm4hVt7WpS30draxs72DditBRMtglmI0PhYFFcETx+XTyUjgk1TEFbugj3YrRqfbElBFyzCfIVrxVBd/+Hoes70XLbBaWAIX1VRpvL4AVk8ycvsi3nOhsHrUs3imusWC5UfdyJrXnbl98/rz/vZ1UFg9LbDa5M5YD7ye3hJ4Aaw0n/y8r68XsLKhymcCK7sCaScqqpAydaDgBRH8ZICw9yy+9cZPcPn6i6jdAAWfpFRiVRwoNEZhpQoGVWjpw8pWMdEHMPOrVGHl1DnKfIKmSuE6BZL4NLCSoatWdjHn+bxKQ+dPyBeX5wJY6XU+72sT8Hucvtpua7HNiyqBOts8//yvtXR+acBKEIHs2lxhdbqNmKDbr5vC6qz2aiHOadWLhBGbfsoeMScqosAQ4cziBAuEMOoV22cRtnNyyElsVjYYjlOMRzNMRik+/ehTvPPOb5C0O3jhW6/iT//df0Rv5xr+/p3f4p13P8Z4UuOFrcu47rp4xg/Q5yR5PIU3miKqKvhmlZyr+2KxNiCBEEFDrHUf8zQXYGWzfk73eTyGVXWVZhTZc8KVcam+J+oqTkAJ5vTac2IsQMQod+y9bh9inDRWPgtmeYh9KqzUHkr1waQsMGLZeaqq2gnKXhtFp41ZHGHme8hNfoste67n3yqsTB+/AqwMtDLwyioROFekIIzlPjTcWi3sjaisqNBROxavUylKGn7n4Ew7zqZ4pR3jpU4XzyQdRJMM1cGRVA3M01TzwWjp4nlmlTcJyla1seYgialtfq/YMG8LrASKGEufWDo5iTbwSl2mFTqtWBRmAhVsmLqx+WlRA77PgCTJs2I+1wJYLasH5RzOFXgKURaWO/vfS2qUpkG71TZ5PaqUEzUSAY/novEALwnhRLQU+SgjF043RuEDd4728dm929ifnKDxHezubOOll17C7u6u2u8AmeQq8F58NndQ90snqoSICoQVLLINWqjE3xNM2S8CH0KaMGQlsxCu56N2+DsDsMznss1SdUVVUZbnBp55K+1c1ChUH/E+Iqwi8CUcETsWrwUtfR4m6Qzvvf8h/ubv/g63bt9FTMDneshmhEIN0mwqcI/7xr6Dij4CBJ5H2V83kG1ReRMFkQaqF6VkRhEQlHUuwdPcZ17/StRbhVx3HjvVTJ1WB5FPQx2znhr5HatLhlEk95pkKvku8qoUYEVwVRDCAaowk0eMA9aoC0AVk4/Q8RDVLq7EPVzubiPyQrFEMhSdoIgWNoIMwjgpNCEu6UbUl+wjsowAuJICE43nI3MbjKpcgtddo8ZiFlI6GqGa5YgcTxRj3BcJ5ncdsP5qt1b7YUS1nO+jTUskQQ8rVfJ4TZ6T9HmEiwZWWcoqFUqXlIM8ZgnZN/CX+7p4mq2OVgRWWcut7X2EKmkVSx6zVVcRWLHtsWucTKc4OjrGcDSCb/KefIc4kODNE2WRgCpjzbTASnputnta9owlcGVCIArSVbWvdBO0/EnIPBWlmgYnP03Gmh6V9tkChyWMvkHu1ChDB6lTIfVqTN1KKnq67Rj9K7vY2t3B9mBLMqvyIsW9e7dx6/YNpNPxHExd2t0Wyx9D2Tvtlqi26rqQnzxVbNc2C473Lp8tVJbxuKimC1nl1LS/hdV+kct3Aaw2TfkfZ4T9uK+9AFaPesYugJXpZZYrFs6V8eefxU0Kqwtg9RVaAucF9TZfv/niw//6b7bP6bEWtpRTj9ml/7SwwQChM0nZWfRssW1b7eos6CPAyQwCCYdkhZlaaclECAC/Da99FbvXX8WLr72JztZlpIUGjLJyCEMa1RK4WEHX0HRdO5efZgVWBu0NlVbMEMlQl6lCK7eE5+r2KDV2TAl0Wak0NgdTdlC3Z5eLz1WPnL4459PFR+vMFpfv8T/7LIXLKQG7Vag9qvbw1E7bCav99UP7uFI++uEj3gSsNv3dqj7O/nxT4mfNiX4UhdW6K7ju/aYFzlUcDwM1Ux77nDZlM2aevAXZanVPOGhhlTdzfz5aWz3rVcv6otN/X1hnHn7nIhh23UNn7fmfA+fz9359+1oNXX/scyDcZ7Ws7bxNmEtCC0yWZ6CqgP0M+ysNJmdVMhfD8UjK3A/HM6SzEqPhFB999Ak+/OcPcHh4hJdfeQ1/9m//Pb730z/CzQcn+O8/fxt39oYIky1sBQmuOQ12AVzxQwxqB9E4RTMcwc0zUR0ImOKBGZggP+ktkeqFtPEw4FYVYLQoLYdq2/7QghSCJa3+pFXmxBIVeHNQoO/VZ4mqDXTireoctbjZ+9kqcbyI21JLDyd/hDozrsyjwdh34VzewiSJMG2FmIUhMk7CCQOoNhGrpsI3fp2+HyW90FjidJxkAqvNftj94p84sdQqbDqpJqyiDIOXl/vECfYso3IqQ0Vg1VSIyhyXvAavbW/jla0d7DAM+OgExeERivFEKtBRTcHMIgZt5wzQVgYlXww5ZmYLAQ8BCm1dtKbxi9CBYGE6mcpTmeeHihner/y3gqsG7Zih2GrhUjub3tNyzczkdx60bu30S6B6OZTcXj8L87gfhG56cvVmsxN5WwWM+zB/xGiDkWesQ7lz4KK11RUYkbk1gq0uou0ubh0+wLsff4gHx4cYXN1FENHSFosFrN/vY6s/kNB1C6osVFClhVXLsd1WmEwm+swmdKSNVACwqQJIABAEUqktjhNpu9YCokqrUEKn+VMUVkuVABUouvCDwEQaWGWeWiPlvFEdwoUyth9e51km91LohwZAAX/3i1/hH995B3uHh/DDWHLqZhnPqSM5PsxGs2HnBGhsL4QkPP5+fwuvv/Y6drZ20I5bmI7GODk8xnQ8xXQywWQywmQ2QlHSbqXWSIHTVPbYSohy6/tSLZLKHYInKvf4egkkJ9hiyDvBgOMgzWcCrVjdkpBbxkvcLsEM+xfHF/suAVULPi65CS61+0j8WALRCbQGXQZwx6ry8xy5b9IsNfZMVfhoNVEqplwpqjBtSsxQSVuh8pKfK+29rhF7gQAyKcLD9k+lFht1VcIrMrR87o8nQfGx46IbRugwpFyyUFWhaEPQCaz4XsJy3oYWzAkkts8TU1F0ruRbyqCzfSLfK5mApa3KZyIqqEQlsGWYlucgbCWiCEuzHJN0KhbsnPbtuZOvlPZLBRuvD/OqqKzi/cylViquTNS4KZigkVlaKVvD9+1akNwHpjqlfbra45PKsaKsMtBqfky66FJLlp6qthgEVkUOch8YOQWGpiog2iHCXlvyxTr9HlrttgDm45Mj/P3f/wI3Pv8EW4Murl+/imtXL0mYOmEVm5BUJOW3ONRNaLzMD6Q8rnz26fGTzDJ4jucLHktuCzvkuciwWjts2TS+3jTm2aRQ0e0/+Qh20+d/2X//si2Ba8+fOG+XFJJPcLBngbBNkGfxMXbh5/wPXm4/p9Uyj7O7ZwK7De4medxvsNQ9LbDSPn+zQujsYzV9/1doCTzrmpw+Z+cr7Oz+myHeMkw0/7bX/7zrtymD7PT7nK8eWKmHf2HD0Aagg0sTDmlsKLw1WZaZ4etc1Wy8NrzWZew88y288Oqb6O1cxUyyS9U7T2AVmOortmHZz1kAK06IJModrCxIYEWVFS2BtQleJ7DiQj+hlWaWaierwIqj94Vt6jSQ2XjDLL33cW7g5U7D/vsCWD18Bi+A1bpW9UUBq6cZcCwDq4fBmQXaD6vwvvnAyqpcVs6ACbi1D8GUQehiw6HmyRGbWEo7TJ7LpG2aZkjzEvf3jnDz1j18fuM27ty6I/3nzs4O/uiP/zVeeeN7aO1cxTsf3cTf/dMHOJpUaHV3MYgSXHFr9Ioc27WDyy6rBgIhs6zSGRwGwnNApL4wgVb6rf+W/qbgqr0OXLQK3MIeaPs+C6zkOCSfyATRszvl5Iar8oRwEl4sqwgmh5twTkPFraXMTqp1W5zYmXB6M4kt6hoZw9ajAOPQl3D1SRJimoTIwgCl66GhPcrRsHGqS2yClbWOLy0B6KR8KbpXJ8tWJaSKIlGIyYSuRinwrlZgZfKsCPI4yeSKfyE5Q4QDFYKmRKvM8Gy7hZd7fVwPY+ywKhyD7JlLM5kKXKCaJp3lyAlSpMqbwjvJGJOy7MZ2xbL1BCdUjxE4VPzc3FRj1AwrCcNm2L2orRq0xD7DoPNVYCXn1nFFrWFcobruI89ivfdUmaR5WwtQuaQONFZPbQdG2WzshQrEuJVaH5/WD2UqoTkMxA+9ecB60wrRtAKcVBk+un0Dt/cf0AOF3s4AYRwiiSKBJoR23U5H7GDzxS5pV8zu4QCfQNHkwbHS3Wwml5fPcSqrbFC9QlUPQRhKxT2Gw3OfVeFGVZ8vCiuXCg9ZQDMQ1sA+2sEUuJoJvsnhtKozAURlASfPxWbHcO/ZNBUw1G51MMtzHBwe47/9j/+BG7dvo2C7iBNMpimmJjduMp3AD13UjWa/8ZsDlH5/gOeeex7Xr13Hj976kdgBCatuf34T9+/cRTpmaHWGWTZF7ZTIcsLuVCGaXmRpU7wVJUtMgJ5mAPGXFh7zWAhICEqSOJZcK8L10XQsFkGxE5t+gpBUrIAgSHERuD6S2sVzyQA7UQdJkMBrHCR+hK3BQK4fz/Tx8FhDt7OZACu93xRYqR3XRcZqnKiRoUJuqpwSVnGxkrowKqX4rQCH2U56j2ixHZ5/7o/CrRAOWn4gwCpi/lnJatPKt5Sg8a6R0Cm1xLFtGZBr+w2rQOJ9KpZTgzkFYFkQL7Dclap+WnzC9o2ehKuzj+X5y8pCQGom/UeOYsaxaS3wTyr+sXCQ3EuqMLVWQLmfbXVXs2irx7AKrNRirNd7XknT/repkipFHwjk2e8ZOG8ttrwmNrPKLiIg8lCEQOo3OEGOsVMgl/XlBC2G5/e66PV6aHfaaHc6+M177+CDD/4ZQejixReu48rlHXR7tPxFUvWP3YOqPPnMsRUOdbIk99iaheJFvPoSrJKDNU/dC2B1AayebOJl+sj1i72b5n+bPvoCWJ0PQzTGYf3XpvN/AazMYu0ZsMme2QtgNZ8ALCpfLYCVUUCZlqhVn/Q/VIas1f4cP6BfQIDV4MqLeP6VN9G/9AyKxl8CVhUCJmfOm/Uik4QrhbIbsoJPYKXfHj3tSworx2HQIxVWzErRVZ4LYLWpm13CacsB0WcNLJ5SYbVpT9YrvC4UVrqquqnbP+csi8LKZAxtuhBn/v006OJ+rO6LdpaLqcDyZuy7v6kKK8lOMpWUbC8nk5r5yhDtYBWCIJI+bzbLMWF1rHQmViOqbo6HE9zfO8D7H36Cjz/6DEdHJ7Kq/uYbr+MHP/wRfvQHf4igPcDto6nAqnc/vYscEdqDXXSCENtODX80RDcrcD1K8GLcxoDXdTqTgPBKgIdZwWZfycttJlSiIqFCYCnnSYLhl6CVTIcMpLBh2mLjlHanpbiWlQkrtjwHoq6wVg7bCuYAzGSXCDCiBYQKK5cBvwGKdoK0FeE49DCJA0yTAAUtNdznxkVgVEaSwbvS5lYnNrS/LQMrG5it+UEKYkR9IHYs5h9ZaMdsG+b+qIWOCjlRPVXMDapQOzW8pkTHd7DlubgWBLgeRXghjjHgVqdTZMMx8kkG5oRNxrQIEnQpMKMKiNui+ocqCAEgBjBQ5SBgycAZawMUaGCUVlIREFRYhcofjSVMr5WxB/L1JvuGZ8lWc9TZraofLbBa2KIWOVv6srmU4SFrqHAQKnFM4Don6ASYrCoGCVr3kXsN4u0+gkEbU6fCx3dv4f0bHyNrKlx65io6vY5U52O+DaGUVAgU6NMSq5HYg2wwPccQvD5lKRCEMEEgiA2QlsUntcLR9ifZVGL9YwC8Vfpp5oLCUh8ebWbGAibtlPeOAVg2I0iVNgsFn83KqoscdZoKLCGwYq5Ur9cXMMXcqrd/8xv8+u23Mc1yhHGCIIoxMrCJxzmdTuEFzDFTBR/bWKfdxUsvvYw333gTz11/Dq9+61VMhiPc/OwGPvrwQ9y9fUeUXNwhBk4zwyrNCcGmEpjOtiXthwpEUbVoFpCoBiXjyMAr3j9ipWOAOqv+tRGHoeRiDancylOBOWyV3J4Er7PtQb+pjIkbF8+3ttH3YgFVkRug3+5ha7CNOInkunx+63Ox0+aEvQJsFaQRDJMJU9WYo0FKdZX5PLZh3t/UFrX4uY0Dj3DN89FOErSiSNo8Q7xrMJifANeDy3ZSlRK4nlBZJ8CKWV4K6wRw237LPJV0wXKpDzPYR6Ay+yTm1hmoJYsvBmJq/6dZWASeqj6lWo8qPlVsVk6D4WRsrKS1KNAY0upVABPBAskANBVcjf2P0GpepdFmcNkIDLP7arO0T9KFwmW5P5NnENVURknFXlCuZ82cNIIrvf95fGrdppqQsM1FFTiSJTb1agyRYxY0aJIQ7QFBVRd9fnc6UvGRNtK//r//GifDQ7z55ut46aXraLdoufUkVL0uCy1zRGBlVVZLcwJR7y0pHJYjNk6DrEU/vjyKeHjM8URDma/gTb+L0PULhdX6C3uhsDJFkc45TRcKq3VzqwuFlS3Ucd5d9jVTWPGhd1phZUq6y3XW9GELrXRgqTkCkh/hxQjaV9DZfhbPvfId7Fx7ASxeTOmyVVhpTuei0cwVVjJL0hVADiQ0yt0CqxyNUVihYbXAGoyy4MBGgZVMw7SK1IXCam2Pvh4Y8RyuWqJOb2zTA3PT3y+A1brL87QKK83F+WIl3asDyEWH9TC0+pcArNjvaFkmmx9iKzEpRuHEmcHJ03SG8XiKPCP4qCR0dzSe4r0PPsZnN27jgw8/RpaXoqr49muv4QdvfQ/fefO7CNs9TCpXQNUvf/Mxbh+lcOIe4k5fcp+8dAjn5ATtWY5n4xZe6fZwmcHHZQVvlqOcTGQiR2uM9KSy3O2I7UPgRqPWsWXpL0GAhVa8fgqYTAC1sQNaYMXtzRUKJnBeJmwmMDynfU4CwVnHVS3cms+jCiuCO+bR5HCQua5a/uIIRbuFLIlx6NSYRj5mkY+CNhtOPJmnw4plRjQxn+/IIa4CK81A0t/ZXLG5PZHXjUoNAWYmrFtgkkI7AqsiYz4RwZXmIxIqXXMAACAASURBVFVUVzHjxWEGS4NBO0YHDbZRY8dpcM13cSkI0CUXJFgZzZCNZ5iOWBVN1RXczizPRHVBJYrYBkutZqf5TwZYGTmKwim1Tc6hlSlxH4daXdFeH2sHZJCxrRwosGoeuG4qABorgq2gZ4HVsmLDAitRQYhFThd7FuHwvM65hqtzfzj5DnzJrEISSm4V82/i7R7QifFgcowPb36Gu4f7aPW7uPLMNbQ6LXQ6bakWltM2NR6Lgkoym8IAg37fjCF0WktgRTiUZbRWUfFG65q2L6uUor0yjGINV6eS27RHbdOmGIwZg/hRKGDHLmLJPeESQFDtpvlsy8DKKgVVYVWizlKxqvG6MvOq1WpjMpniF7/6Nf72736O0ZTgp5EiM7wF2Q/Y85mmU2T5VJRNWtAzwOXdy/jWy6/g+WefR7fdEcXWydGxqKtu3vgco+GJTPw1JN7BcDJEURWY5TOpZCkRoCYvScZYUgGPp1CXs0WnZO5HKpa8ohLwvdXuoJskEuo9no4xnk2RNxVmVGkSNlg7KvOrCIOiCC03xCW/jVbtIYSHxIsEWPV7fTnvVBDeuX9XbZoZYS/zkQhRXDknVFPmdQlip8xpkEt+klbcY7h7WDto065JsOb7AqoG3e58P5nhlVUpwsiXoG6elyLLUOYzzRcjRBJQpUUJpO0a0iPjCuaB2SqA1konAfgKdHjteZ8KCBJrtUq17H1Qs4pkO0GlBRfnzwCpKlqXAq1YPEJ7JbUP+iUQNi4i+FrVUCAg92vp3jb/5r7Samr1UyqU4z4sIL0NIreATR3ZqgrU/CytUsgFAYIqBuxz/0QVa6AnIbNklfkuag/I3RqpW0nQOr+r2EPUbaG/PRBYxXbZa7dFDfngcB//51/8H+h0E/zhz36Cbi+By3ue1yQMxLZrFVZiCZQ+REff5oTNBzgLWLUIVT979LOsaV6dH3wF3OmJP/ICWD3xqfvC3ngBrC6A1YUlUG+ns5RYmy2B6+f/X0NgZUMp5057fTzL4KgxZbWNDU8V6SZU1JsDq6R/Fddf/g4uXX8JCNqCnjQipZKH3+oa+mLSIh3+HFgxw4rh61RYWWClOVaeV4klkGotTyZqCwsjpekrqzqn8oY2V+l7GoXK6sP2m2gJvABWS6o/03ZOr0qcd12/+gyrLwNY2Tb9sFT1tNLqXwqwsvaqeSUzM9mRiYrri+1PSpfnVNI0GA3HuH33Lu7e28Mv//5tlDVXt2OZpH7/e9/Ft15+CZcv72Kws4MHRyMcTWv8w29v4h8/vIlh6SHsbCFI2gh9D6MH9+BPJ2gXJa4FIZ5LWrgahNglNOHEcDiWSanL5G+xx2nJdbEGMjuKE/15GXe9IqogWYSni5vQZFdZi5EogGQCp8DKHjv7U06MaAXkv83yugRNWyWDVWyxUx6zSlYYoIhCZEGIlAG+YYyCgdBhhBNOaEMfeeihkr6e/XwDn246ozhYHb2aVmVkXzZTSx/IxgJYGXWRKCd06kRgpeoyhqxrnhffW+UVH0MSqE2QIioLOX9qc4l8D73ARa8uEc9G6BYpLscBnu33sNvqIB9OUU0zZMMZ8mmOMisFzKRpKsCK7YOfxc/k4FkD8lWlLADLBK0LXOAE2WZZyUQXCFmFjfxRro+CI3kd7W7mv6WHUjmUPJfV1qZWQNt29XdSMmwOsPmeReXIRRC1nbBzYwRWzCkSUEVIFvlw4xBIAqkG6DI03wf20xE+vXcLd48P4CURdq5eRq/fR6uViGqDAd20XI6OT0QtJAtdAC7t7opCRixXVElRhUdgNeP5y6V6o4SoR8ypimXiTVCl38w5c0U5R3UP4ZaEmpvzwXMVxWoVnB+TZCQxQ0iD2AX4LEErLTCg0JHAiooeyc80SUO8zz/99DO8/c67+OTTG6J04gIc7zybrcVAd1VYsZraTK5T4AXodHq4duUarl15BlEYiZLq+PAIszTFyckJxqOhXDcWOpAwagc4GQ8VrphqyVYNpFlWCmPZYBV5qslM7Z200DVouZ4ElW/FbfSoAqMqcpZiWsxQNDXGDHZX0ivng/vF7KK41ULihejUPvy8hpM3km/VidpIokRACZWDrIInQfisakiFl+sJtGJlwKKpkFc5SqdG7vK/5Q6Qcxk2DsLaRewQhBFWheh3O9jq9dCJEzhlhTQdY5qPkbRj9AZ9hFGAdDbF4dEBpulE2rconwSU6H2heVYmO4aD0YKLnUYtKjZKgiqjQHKMzdSa7Qwht1UEK9pFqfx0FjZqAUGM12IWF/tNWk6Nms0tGoQEVqWDmFlgjR4fFWTcM7nHl2yAvFfZ56wY/qS/Xdig5+pVKRhhLH/st0xlRMnlswpSKqxEZaXHV0lpQgcOKzgSzrpAjgozlJI5R3Vk1G/DTXx0+l0MtrfQo103iaXyJO+3u/fv4S//+r/i6pVd/OAH34XnNQh8LtSwYAD7JVqZNe9LKy8uDIw6R7DWPhvLsQ5WnaV2WKeA+MK4xpeyoQtg9aWc1sfa6AWwugBWF8Dq9wxYzYPLZPl+obCywEoyNEx2gExubDiklyBoX0bQ3sW1F1/HtRdegxf3UDG8VsbNfFgTiGnOgDQsLTcjq+yCxB4CVgxpyNCUKeoqRVVM4PvMsOKDVEssaw6AVhzkpOQCWJ3fxz+twmrT02OTwkqu+imIaLepFo7TtrRT09el957elzkwWbOT6/bPGK2+waHrXyawUnD1sAd9ocD65gMrNZSdBlactKiaVENxCaz4zcDlw4MTmcj+9rcf4c69PQwnGb7z5vfx1ls/xivf+hauXrkkuR8M4+bk7mCU4sGowC/e/RTvfHoXZdBB3NsGGM4b+Ni/fQtRWaBTlth2HFxyPVyNIlxvt3GVFdzGKYK8gpsVaFjxitBFlFaaz2ODuu2k3YISqyrR2BdVsNicHzu5l2kT1UairDJV2qRam+ZZ8ZMkxFeCjpk9ZVRo6vVAQ2DFSWscIiewSGKkUYzUC1B4IUovQMqsJ4IDWlVYLp5VsupaqiCK1fGh238BXPRYTA13k6Ml7dEU26DqgIYyOR/zDC/CKubOMJerQZmz8hvXTgztkmMiDNBAaYIh2gLjYorq6AG88SF2Ixcv7AxwrTdAywng5Q2ctEKVlijTHOkklewl5mIxaJ9VIgWAiIJCJCYmT6zSrCUDq5YVVvI7gipZs1Eb4LKKxP43fwqjNFkx5mCNakjb7hxazQPzTb6ZgWaqqtKMJ1vBT4Aly947leaQEZiFVFcFcOIAaEeizOheu4SbBw/w0d2b+HzvHtKmxKXr13Dt2etih+Tkt9tpS0XAMi9EYTVhlcUsk5L3tAZSKaOKKyYUsUpeIcBqRjVNXYsFr9PpilqNFkDCUbEAMnRf4Gkt55qh91rwYBF0S3WX2JXmFRZVqSXgyyNMLOfQSlVozDXSYHQCTp5/ydQqKgyHI3x+4yY++eRT7B8cyXWdzmaa1ST3RKPVAx0Grs+QTieIWEGxogrFQbfbF4VVt91FmRUYjcZyPrQgQoGKbX9uwVdIJQtuvMZSCc5U6pTcJb0vqfoSYNUosJJ/M5+LgKRpcKXXR1wDbTdA1w8lA4q2wIzVll1gWmSiyuEXr1e320XSbsGhwqtxEPOmTAtgVsGvXEROAOZ/WfsZoY0oE0v2BqzMzPvYFWBFDVJZZ/KzYEU9s5DI7RJWhTUE6rTCEK04Rq/TEitamzZOqhSlmmGGzqCDncu7aPc6oji7xeqTRwfIq0KAlVWIapA5OxHaXrU8KLOkBJxIppUBf6I8MmNOdVAaSKTZV1IJk/eo52CMQoCbXaYhtBVwyww3FlOIYulv3Apwswp+WiEoGvmOaxcdL4Qv+8AxrUba8VthjnmImK0LqLLfyzEZJodP2qaop0zxCFbRZPvncRGi8SfPs6kQWDoVatr9Ale+C6eRHLHSa1AHtPZ62Lq0jSAO1ArYZ5h+IsCUCjtaeff29vCXf/kXAqzeeP0VRLGPfq8lz0UWp+BrZfwvfZhRp9nFbGbcOgpQ586J5bGeFFQ6bfn75loATw8zL4DVptnBl//3C2B1AawugNXvEbDi41C/LEx6GFipd12TVGTSIsoDF5UTwW/twom3cO2Fb+P6S68jbG9LEKeunhMmaQnc84EVMxo48LZVAjkQocIqRV2nKPPxErCiwkonaqoQ4MRA4dUCgixmQHaFeV23yYH8030tVoi+iQorBsaui87bBKQ2/f0CWK1rXV9HS6Aduv+eACuzSiwKFVFjGKuFscdRRTOZzjCepDjYP8JvP/oU77//IY6PT+AFMb77/R/hrR/9BK+9+rrYomjgYJgwrUKzssKkcHDrcIq/fftjfHBzH0HvEuLuAJmsvDcYHh4iKEskRY5uU2MLDa6EIV7o9/Fsp4dWUSOYFfDSAjWzbzhxlAmLZreo3eXhCk221XHCZ21gnMAvgy1VqlJRpdUFJQNKsqFMPy/2JAk4komqVqoyihVWoPNczFoRZkmEtBNjGseYhBFmXojKCdE4AQUs8n6ZUFLRw/6GylvxrtWyfjHP35Umt0ywjOVbnk2qMBJeZRRWnMgxN0cGrbQwCrSqBAywspcorKjA4DOC1cbEQagqXYI4PtdYft6j7XF6hPL4PvzsGNuhg0vtGNtRhGf6u2gjRFIHcHOgnGaYTabICTIqYEjlVVGLUkhCww1Ak/NEK6exAxI4rQAr+T2FXlrYhOoRq1bQrGydVFNBp1YohVZmaDIvVWifXqtZVQvF0aKqo157C6z07q7h0q9FtRkVViKt8OG0IjBkvUp8FKGL9z7/RKBV6TsIui1sXdrF7pXLiFuJgAjmVxG+sg1lzHcjzKEiMU2RTqdiLWrFCVpJIsCHgMcCK1YcjhPaCjtot9uSW6XKIn0q2UwytV2q1XMezl7XaLdZPdCVKo2Eg5IFJj/13xZwWSAr7VxC+LUyn++7on7af7CPvQd7ODo4wmg0wSxjtcIa48lUxhhUV9n7SML0GcxflQKsCOe4w+1WG71OD74boMhygWxSkdCE/EtVyYZqsUKC2rUinAI2wlPu4zxnzUA5HofQCgIqh8oxgr8YYRBJWPzVwUBgdpBVAq4C3hu0s7GYge9I1hhBEgFFf2uA/mAALwwwmk0xGU8REh0TWKUl/NKBV7tyfwk4MbejnO9S1VO8XrXrIZOqnLS75WKvLTxdmhS7Ii2/LB5RO6K0SoIQcRQgCnwkYYQk8OHz3iyZDeajt93DZeahbfVwND7Bxzc/xd39+5hVuWaY8X7ldSV0510iYlP2I6x+KMufioQMDFKrnPbntOiqBVghu0awqnqNeYCzphB7tbWQ0mLqxYGcI4IrjwCVXVVWAdMcGOVwp3q+wwLoIEBQmQVYwkepaqigSuoxmAx9uzigfSDHw8aGLkUEtJ+TohGEp6Kk0n2mJZGLE5JlxZ+6eizHUrJ6p1egjhzUgSeKqpLRZ3GAqNMS9eGg35X7k1CZcFcXIBz4oUKro4ND/PVf/Vfs7gzw6qsvotttYWe7L8pBI+IV+GZh1byXMgsHViGmqr+lvnvJuqnTi+VIgWVotX7B8unG5l/uuy+A1Zd7fh9l6xfA6gJYXQCr3ymw2jpDE7u6yry4cU///lE6/rMeCIvfmWHJXPlk80LsCpF42K3lxFbckd1gYGUIN96CEw1w9fnX8NzL30HY2UEpOQscHHBCzhtKRhVmMmIeeSavhCu7HFgY/CQDeFoCWSWQdkACK88rRaYcBFxJ1RwrW4t7vcJKqzWtBVYcED7V1+8KWBmo+Jj7+rDCarEBToBE8XAqaFsHGPq6TUBK/75BJbUSyrnQRS22ff77N37+hvOx6f221t3ysT6qJVAGa7bG/WNeFzvxlM964tD1L0thpdNZ+f+VsrTLg07TPvRV5x7945z/szbySO9/0jGvWRWXFWIDGDip1AmP5sYcHg0xGk1xdDzC5zdv45133sXNW3dw6dJlfPv17+A//Mf/GZevPiNnYG/vAZoyR6edCKyflQ0OJgVuHkzxN+98jM8eDNG7/CzCdhfD4YkGPWcZ3CKHn2doVSV6qHE5DvHCoI9nu30M4CGc5XAnGTDNgLyEY0uhs0ggrWFL18mqpyyYovVoWWXFvnzZEmYhnbXSzQVNRvUh5eNlouSCpjd+Hr95fma+h3xnC5MkVmgVhZj6AXI3QOOEcJxAK2qJRVyzCjlRt5mFMonjRN20n0V479Lzab5DJmpMbDa1Bo5zH4SISTiSBOjzeUVAoJUEqaapVf3AyWSjlWYJ8eTboQ2qRj0dIR8ewJkN0Qsr7LRDdAIXUdPgam8H/aCFnttCWLmoJjMUkxRVXojVMJ3Q3laa0GyqaPRoeGxUz0gVL+Yq0TpkQ9dNpUABU00tKh97TeyRS+6VhDovgJW8xvSlRp9s9NA2tl7fvZxXZTPMqFoSO+iSD5PPfj+kpcjRymgMWWbgOisCUmGVBPj43i2899nHmDYlrj7/LHo7WwgTtXC12i0J0baTWZ57AUJUnk0mmE6muHP7NuIwQqfdRqfVFpVVzWywjFXycvhxjCihwqqDJGlJdpJUbzNdimT3EDAxMF+C7tW+Jcqpmlk7Cqo4+aaqSsOz7Td1fGrNJMS0UJbXhCHp3AYn8Ldu3cKH7/8WB/uHSKIWWq0OToYj3L+/JzDJAi77LKVCjLCE9xbh9Iy5VqxuFydiuRP7ad3Ifsh9xaB/tknCqqqQb15Gqqeo0ONP5lax1fB1PC69Zz2x4lFdRWAV+hFaMcFDV+BDO4yxlSSoxlNgPBNw5bNv4JiH8r3AlUqOVApRvbRz+RL6u1ui2Ll7sIe9/X0EvEfTEk5Ww68ccH2xKVXhwzYjAEVUbbZSqS/WXglYbwq4PnO3KpS6w7KvhF5UWAU1JBsrYqYYFYTgLrmIqVxiO2wqDLZ76A46uPbcM2hv9XA4PsEHNz7Crf17mNUFok4iQEkgsyisFFjxHEvIP5WT88GKsQQaZfAysJLmZPJPRWFFZT8tbyx6EHjSfqIkRhhH8COW1FOVn8+iAQy8Z57geIZqOEM1TuHMCK1qtCtfQJ/AKQPGCa3mgNworbTarrlPxRJoKv8J5Fblqlix5zlVBI0NcrZd3tbMpyL0Z6U++fZQuswOK9BErgCrJtTvuNsSu26n3RJYnIShht0nsVjJ2UPxmAl59+4/wH/7f/4vXLm8jZdefg6ddoRet4WqzNDvdUzousmussH30t8unXej87TPal1MNiMcO35YKe7zKPOWJxpQPcabluD/Y7xr+aV27Lg8hnzcTT2sYF/dwqbxz6bPW7/9Rfbfpu18Xf8ui3drdm7T+d0wdTnDYbD6YY3JVHzS83NW7tDGfZ5/mIkBeMTxt93uo29/cVTL04CVfd4w9t70WfL2NRdw0/tF0f7E19/cuStznFPXd83fZB1VR1wbL/9Z13nZwXL230/1oWfkVC2fv7O2YfuPM7cveY+Pfv/I+Oc//xvWhDr9dRoCLCb58kr7DrNq9CgnTN5mTr7+FIJ06oPPOPFm5Dg/8KXV/IpFkuMB3GiA7vYzePbl7+DKc6+g9kJZGZLgzjqXz7EZEZw8LG9rccLYeGStSWyELnJ4yDEZ7QP1DL7foJVwdZGAyVTM4QNUwrLOOn+nV+vta1aPUaXk539temAsN4SzFFabbriz3nP2Z55zU2yw1K3CkFXgwC2eHdm9eJ3d//k+iWpO90WumKyE28pFdsK0vK8P/25ZEbfpTl93/rX5m31ZUxb0rHMs3YyUiF+6neYZVos2pQNN/Tqt5NPOYnNndf4xGsvd0jm1+7XpvOgFsO3/yfdBz8HiDlj9t2bwnPclJoylKntnvW7d9VsM9J58/5erRj3SOVt+kVHtSPU1qh8If2Qy4YjCIp1RKVVj/+AE77//EX7163/EzVu38fwLL+DP/uzP8IO3fohBf1sn0UYxxOkAJRm0omWVi6PMwS/f/wzv3TnC1IlR+ZGAFoIKZuhMRyPUsxlit8EzW328eHkbA9o7jg6R7j3AthfgStLGTpCgxQnlNIczK9HMCq245jlS6ckqaTQLyZ1b0phVIhlWRsGjIb98Flgwp5ogXvd51o/NgqEdiDkwzEZxmI9Si2KDYc7Mqxn5Popr15G1O3BaLVRBIMHrRaMlNCT3SvoG87yZP0uowJUzhWIunrLh2AsbKt/Gc6v7q9tYeYY1tD8ZxVnFCn48J1S1EBioUsx1qejRmzzwWPmKVkzmfjFHa4Zm+AD15AhNNkM39nF5q4utXgusFVbnBWIvhFs2aIE5QR1shW2EZYP0ZIj0aITICVHOCqkcSZuYVIujGkgqEhKsLewyVBf5nLzTRiPCpgaMFGcWPYPzJRPP5A1pM200TFkym8w1NFkyel/xvaYIibFjaZNenEMF4sY6yomu2Dv1d2zrzKpxfEfaUcksHNqBeglOqhkeTE7wDx+8J6qq7vYA3UEfXYY2Mzi725WgbL5fn+FG/UZIyGOX7xIP7t8X1RWtcbRfMoSd54CVAmkzDdtt9AdbAqxkQMQg6zCUa81MLO6/ACZaAotcANAiYF4H7FQhMY+nzQl6TFBqssA8qrdpadNqhLTm8TMEIjEPS0L4G/zt//dzDE/GCIMEL7/8CjrtHn7+81/i7t178h5VYxE8QnKWRLnFa5zn0gdLJcuGuT+hqCxFVSWvd7RKHRGBWL0WCjxSl4ZKdLYAMybSS6WVSwsea1kiDGJkaYE4bMt+EfztbA/Q67Xh8lwMJwJPCFS8qhYLHivVaY/WIGzFyFkNc7uPKy9ch5P4uH98gON0BNcLUGU1AsdHnVWYHI+RDTPUOYvfaD1BtSCakZnEQWj1PEKvwi3QhISOvK8iuI2LfJKjmGQIKmZrxRLkHrCinmyRW+O2NYLPcxts73TR3+5h+/Iuok4s+/Xx3RvYGx/B7YRw2yHCToKgFem4j8pUZsOZqonMFZynKplqgIv+wqiqTGVAQkGF1aq+I/hhTpoNLef1o6KLyiT5velLJROQVUZ5b6dUD05FQVhPMkQzWgVrAbBNWcElpGO7phqOelsuNkhpRWrpmHFFqKcWZqrY2Keyj7Uh65qfRXtlIyq5aZmjkTB1R887n088d1SGRj4qt0aYRIjbLfhGFRZGkQBNWmzFAujTIquFCOZ5bwLtHFEX/tVf/QWSOMBbb30H/R5fL+waSRwaEyrX1EzgvXDLxfOa4OzxvtaNth9vS3qd7YL0eWOIs35/+ndPtk92svp0Q8CnmXBvPl/r5y/2eXr+Pmya/2zeg02vWD//WvdueQKuAwqP8vczYwkWn/pI2zfNZx0wOHNsvPTLJwUWa2nPplP/COfHbuK8/dukcNu0C490ftfMQDZtf/3f7Tjp0Rbcz76+58+PVp5DD/EX3TPblZ53fjcJbvgceZSvde1r8fw8bx64+P05wEoOZZXcLYWpruzgmgnl6QNZBVaPcpiLDuGsSX+NAE7QhZ9sobt9XSyBVFrVfoRZWUrZaa6o63BHlVUWWFlJ9Arhk1UYTnUUWLnIkI4PFFi5tTxUI2ZsGGAlYvDzjv+887VEQ+dYZs0zY92E/XSD/HKB1Tld3spxnsU+VyHVcgenhoSzvhYrYGcDK/se2hhMO5VBt968qw+584CVPenLq20P78umB+bTASstlT4/mnNC10//fX6M85HKkwKXrzuw0gpz53+JP+spFFanwfyj9Ukrr5JZ3hO8T25eE2QtoIBWDAVWnF/MslLUD4eHY0zTAu/85n388le/FmXpT/7gp/jZz/5AApZ9NxRVTSVTON5PalMp8xpZ6eGk8PHz9z7Bu3cOMfMTOFGsk26GIaepQKutbge7LDke03Y2RT48RH58CGc6xk4cYzdKcClqo++GaFce/KyWyVKeZrL6LhYSAgBOikwFP5mYmLZtf0coolUl9YuDDU6sef5EcWBOieTXcNLMFX7UmDWVKGymdSH/5u84qZqEMfDMC8iTDoKkBS9OUHMSTLuKLD0s9TYm10WghPQVGt5MtYZksli73xJs4e+oOFjuZy2MsdthqLpOAAmqCCT4rXY8KSJoMlbEkseQ9YDngBPIAn45gTO8By8bS6ZWr5Ngd6uPQa8jE1tRcJQ16qyEU1RouyEGfoyO5FpVwKxQeJhZK1wm1dRoBZOMpLKWoH49BD6rCKw8CejWIOcGAcGZCcWXvmwJkAuQWlFYad8q8NEAK+2ydBHBFJJbAVY8T9IWDKyyijmTpIyY9j/fgd9OEPY7KBIfe+kInx/cw73hEUZlhrDTQk/sZD0JbaZ1j+AkDKloYrvRe0baFO8Fo7KiMimdTEWBdHR0JOCKKjMJAHd9tLo9dAYDtHs9AU5ybISKUSTHQGDFL8ImwiF+W2AlgFWyjDSjje/nBJ3Aah5eT/W2gUcWWNn9E+tdydyqMd55+z3QHzYY7ODqleuiyvvFL36Fo8MjjCcjo0KuReXDtkWYxH3hWDEIYtkHXga1I/IzaUtV5R+LF0iikg0CN3be+cps7SHwjTqM6pe6RCmwKpd977b7qEsHrYTnvi+QsNOmDdMDsgzF4Ym0wyrL4ZQ1IscTYMXRlqi4aMWjzev6ZfSubGPS5Lh79AATXlfaOcMERCssJjA+nmB6PEGZlqBTzqlZ5a6aW4SlffHyUVhMoOJXCPoeAgIrLwQKgtwpspMUfukicWO0mXPKinoG4NAKbGtGeF6NditAf6uL7nYfQTvGqJjgxv4dHDEKoh8j2eki6rcEWkkUBE827Xa89lUjNtG50uWMhRe2KfttlXcWWLHdcFFVM7I8qSopUNkALfm9XM9aAKWC00yUgyy6UKU5yuMUTl6jLkpRfVH9Kt9lo1UFed9L1ha/ASbaaTii9rGZo5ZNDVFXGyAr/Qm08oBpmalSjvtBNSp5M6EblYWBr+owhqi323OVISE37yECuLOO2QJdqVI5HuEv/uJ/RxS6+OEPv4vtrQ7ijdLOqQAAIABJREFUkAH3NVjBVBY0CdflvtV7fBVYrZ+wPeGT+RHfpgtm+gA4byxxHrB6tPHnuh15lPnD+gMxqzXrRlgbgMymE/V1B1bWVrnpOM79+1MBK1P8YM348XGAyuMCq2VW9uTA6onP3Mq4atNWvp7AatNeb/r70wKrzQrFs87b4ndW/LG8SLs6h380YLUZuJ99/Vb7n/X7avr+sxVWOsBd8YWf1SHPq+VtujD69y8eWHF1tgsvGaC79cw8eB1hCymtEFx9oXrkiYBVIcBqNjkQa6AFVrIibFZzvwnA6tGuzOpAYBOkWWzT5o4tf8pZjdcmgK7+bQGsTr/nAljZM7p8Ez8EJC+A1b8oYCVZM1I5rRF1VZqWeLB3jFlW4e9//Tbe++cP8Mqrr+Hf/vm/w4svviCD5CJTxUfFAhOaty3WECoXssrD3qjE25/cwccHY+R+jMr1ZMJLRU9T5NjqdtGntYpZOJMTnOzfE2CVuA36UYC246Dn+uj7IbpuhL4XI66ZO0MlwwwOM2uotKJaxEyaBM5wVd3XgGipsEW1gLX5GZWJ2Jr4GjODFNUEAVVdYkqrEyoJ2SasmtSF/GS4chN4cEIfZZCg6e2iCtvw4xb8pAMnbqMOQgFWtLNw46JZky6F9jx5EMntJW4/Zh+ZZ5NWAVxVWp3+bwVR5gFvwKDMV2QrTFdf+rsEBatyiVBI3FHcMwZSZ1O4xQTe9BCxU6KThNhmZcDtvlQzI4whGJpOU2TTGWajKZysRMvx0QtidMNYAtkxLYG8QjUrJGi7mClIzGkhyhksnQvTpa1KrZEKrGzFMxYSsaHhyl713Njy8XPRuSknr7Bq8bwQhePSf5sHvb6Ak3pTHY6TXLED8bW0zXHhJ/IxrTMg8pH0uwh6bRxnU7EB3iLUqAt0d7YkD4cWI6kG2G4hiWMkUQyfJ9RUPFPHmK7Yy/0goeb6s8gLAVYnR8eYDEeYTiZyDgY7u3jupZcQShA0rYCOTLI52eY2CKwUOKmaSaGT3m9zwGkEsHyPTNqXgJUqDammUoUV4ewysCJUvHfvAT779HO0Wl30ulsIgxYODo7wm9+8q5lcGVVzMwFJFljZ/fL9EEVOSEzIoTZEDtsEWEnQeinXVoGVUaHNK9bxQrioCmZfKQSktTLLUsn3olKQ56MVd+B7Mbb6u+h1+2IRdVnVrs5RTcYIpgWcrBBgQhta6HiI/EDufTaMdr+DweUdbF3jfepgb3yMg8mJBHJ3+j1p51xoKmclRscjjA5HyMaZVMSsC7UCCiMyBRoEfLLNys3UoL1DcOkjDmJUsxLDvROMD0fwcgdtr4UYIYJmoTgipGWPoLltNZseOr0Wkl4biDxMkePB5BBTr0Q4aKN7ZQtJv432oCO5SyIOZFurTTsTFeNi/HN6gmmf2cuqOwtxLLBahlrsI1cgF6siWkspLallKdAqm2Wiuhrtn6ApNNOMFm9ahQVeZaxCWaMVRoBUeF3YBG1ovOTcuUw9ZCah3ukKBGn908yqgv0aA9RtFU9aI8NAAvSp9pOKkwy1b2nVPy02oCpbe+zLx2uPzRbrSLMZ/st/+d9AePijH35XrIGt2Jdq3VIUgvm1utRs8rhWZ/e2IurjjHO/uNdeAKtN5/ICWK2bzF8Aq01A7qx50PJ7vlqF1abWv+nvXz2wMmRmvqOnGc1ygZmzjkYVVr8bYCWLxJuA1VzhcM4KwsKwtOnifDnACl4bfjJAq39V1FWsFui3uhI4zH2j7Nigt0dXWDVUWCmwytIjAVaeUyKO+HDWQYsOUr7+CqvNV2UJP52h8Fn7fmkTp0195yiWVkIvzYRHqrwIyjz1MRfA6gJYaX/x+6Kw4oSUCiup1FXVAqym0wInwxR37+3j179+B2mW41/9yb/GH/zhz2Sil05nAq04qWPwsGQSM6tJqtPVyEsPt/ZG+OjOIe5OCmRugJRWoixF5AKx66BHK10+QzYdYTY+QZVNkPjAdjfBdjtB4rqI6gYBV+uLGnHtIXECqejl5bVWrmLhPapaaFnJCEg42dAgYU5gJGzbWGA4GbKB4Ly+zACSQGpmbtUl0qrApMwFVhBYEVLlHi2BWnkKUQA/jiTHyAlijAtmqYSo3ABu3IHb6gm0Kpn9Q5WVACsFMQJjCLEMVJJJPG1bxpprQYT9KT2ThVuSSWWVUya7gfNAU9beKo3sfWvVngRyYr1zqQcu4ZQpytkYxWwE5GO0UKKfBNgedLE96MtPZpCx6h0nemL1Y+j+yQjpcAwnL5E4PtpBhI4XoeWE8Olu47ihrAVc5RMCrgkKKl+oUCmY61SiMXlcVHGIYoGV26JQnpF2AimDAlOVywIXUcAZC78FWfOJiOQvL1Qk8+pkxuvMNiCTSirZCCS5gMRJbjuB2wqRh0AdeQIhT9IJbu7dw53DPRQ+EPc66O1ui92IsEpypmJVA9Hex7DzstaKdlblYqGVWDXrRsPJCYCnU4yHIxwfHGLvwQOURYXeYAvf++EP4S5Nsq0yhNfaBqMvA6tlYLkAnEDgB2h3dNLO/bKAguCIgFiBlVpntUqgquD29w9xdHiCIIiQzSqcHI/ld3fu3DUQDZgRIDWV5GcSRlFdw+sUhjFqwuPGEaspz7UCNQVWfB/PlR3U8z7j41ruB6qFqCUvawlqJ7AifJyMh1J9kIgopO3LDdBp9bGzfQWDAYGaL4HYk8kJyvHo/2fvvbvcyLJrzw1v0zuSSU+WZZmu6jJdXd2tljTSkxt9En2v+WPerPfWLD25mVFLalPt1OUdyWKRRZdJMh08EDCz9j73IgJImCSzWu2A7iwkE0Ag4saNe+/5xT77YL6XQLJt1xX7FGFVln5MGaa1JaSMyzLNM5fCfqOMnVoJnSRciidTOwtqK/bTykEF5b0KauUa6uUGgkYLjUbTlIZShtl+pwhKMinEU3Ftm9+VS2UErPa2drH/YA+o95CLZZFo0wsupZRA3mqU4sgBq2S8h3S8h1whI6PwdrKHerKNcreBTi6O/Oo8CivzKCzNobg0h0wuI9DlVzxUMPp043EKgCiwikIrX4BAKbJjFBbCNB7C+jGL8KptEJTPvK4JqtknqCCULyH97RykYv+nmor/7lcqdbCNfTGeSoauAlrOcRJh1U56bNFbzuAg36efpKXMClgpvZmqMPOj8oUH/D73YbUrtjAM7zjOMF31f/yP/45ut4lXvvECTp5YQTGfQYL+dhR2KZXcUgIP3bAzsv44S9yv+b0zYDWtQWfAagasJvWRGbA6eobP4Tnm+AqrKLAaJSj6bQFWft9+D4BVDonsAjLFdayfvozNC88hM7ekssdcw/MOoxW08ndp3El2AEV3SvtRBn/rIt4HVi0EjX10OzUBLAKrlPxHDFZ9HcBK3z9hztVd0wmPiQqcabPJ0OvRBcWRPjoSWHkANV1pFZsBq1lK4EQPq99/YMVgzBb4zqxbVbw6qNZaqFabqNYCvPvex/jii69w6fLT+OM//ROsrq2hUq0IVjFQlsG3PIdN/cK4NGh00AyA7b06Pv9qC3cP6gjiSW27HTRl9p0mBGo20Gk1FYSmEj3MF9JYKLL6WhKZRAxLVI0w4Ai6CCp1BJUG0Ooi2Y0j044h14ohK3+YmDxUCK2ktlA6nPOooMrKK2x0996qC3KfW+0mgl4HTQerCKnoutOK06MG6CRjghnxTBqpXAYpGhNnMvJLiSfSKFcD1FsqMoZWPINuxqBVN23pgT3vmaRUEvPn4Y98pixydwb3BqHCdL5BmbRX7kShlfgXi631PYBCdYTM5Xs95Og51Gsj0WXKVA29ZgndRklgMNZuYGW+gMViHitLi1hWyhthFYM/ByCYmtZooVKpolqqoFGqmC9Np4tUN4alTAFZl/KUiSVVMYz+YjxPhFdUYcj/ximueNCWGm8zmHxyGKAOzUGEDyou4tL9NNu5N5kFlWmxmBKk6mfOpF3zbETFxup/vsIYYRW9qmIEDvmszNXjywXUYx3slvZx6+4dbO89khStuLyI/PwcFleWkc1nnSl6VsodpUq5/WP/8Wonq8JmB6JzSaBISNQ2jx/C1NLBAbbu3VeaYL44j+defFFm3b66nw+6+flQGeV9pAw4eZDpv9d8rBKCPrlcVuBIKwSCGCmdLKUwhEleddVGhYblPSqxYrhz+z7u3dtGpVxDtVrT5wm35B9Gn68OzfWrAmCEd4tLK8gXFvHo4Z4qI/JccZ8FHd3vhFTuPr6tcxxgNAPwmMBfNpsTbGi1miiXDqSwYnEAVgMk4lmYX8bK8jpW+H35nAyxy5VddGpVZIMO0l3zQOO2aGpPaEegYZ5G9D8Cqp0mSs0qOqmY/KwWV5eUDrqwMCcIxHNUrzZQLddQq9RRr9QFanX+PCxmgYBUAikpfNICKSmBkwyyyQyCWgs79x/i0Z2HaOw3kOokkeqmQBerdC+JZM8DK6qr5COOdKyDXC4tQNqIt9FM9dBM95CYz6CwOo+iA1YLS/MGrAQjDYCr4I6r8hqF29Hfh2+4eOWRf+bYHQVWYeGHcAXmPf6iN7GYIsh2oYLSFwGQJ5q80TjGE2h1BbB4M0HgWl56zi/QqQT9/unajlYxdCm8aWcK7z21CCHZVwjUOUZJsRbxbPNjhFeherVVtB08uOP40u218T//5/+FbqcpD6sTGw5YcX6imovjqDmZ9RtkAILMgNUxbExnKYGzlECHLCZ48I6D8UeFTUeNX4/6vpnCKvRUtbFwPEAYde7Cv1mMHvVJHn7/tHP861ZYRYHZkRRW/cnhtzIlMIFYKo94eg7J7DKWT1zAmUtXUFzeQKCS68700i0e7bR6KulP1hCwksdBx3lYMXWjpIqBLJ/MPHtLCbSHSigf08Pq1w2sJt/hGDQN/PqA1QRoFVFazYDVzMPK342NLsajv/++K6yoAhFkosqoS6PsNlrtDiqVBirVJh7tlPCjH/9M6YH/25/9N7z2xhtoNJsol0so0GzcpbZZ2XSaWtOEuYtWg6kjPexWWvjo6k3c3N4DkvQUoQIrINFCt1VHUn4+rDiWQI4l3otZVWlitSaWgk8n4koroZEv09Iqe1T60GeG/kkdFIME6EKToncNVTuqEtbtV8ULy6R3ZZbepNkvQRmT6GI91IK60k4EM2ivQp8eOu5ynE0nBaioyKFPiqWhmC+KxqpeHEHQRbXRxn49QKnRQyNGaFUAskX06HGVTFm7uEDTKmVFgJUr3BCFVd403dRGBt38z0BKoMCMeefxf34+YHClIK7HoIseMqyuWEWvUQKaB4h36kjFAlUJ3FhdUwog1VX0rqJPIm+K9FO8aLDdYXpaC/Vq3VLaSmU0qoRfAbK9BDJIIpdIIZ/MyOeKxtcJql6CLtr1ltKDOkwXpPotorRgKicXHDbuh8doFQLpI0OVnN0w4d88hOlfnzTVzqb7JuqCVRHyxSVDsx2oshjPZyKfQSxHNUsa8UwK7UwcN3a2UG438GhvF7sH+0ikk1jdWMfCypJS+lfWVkxBk3PpRm6+VZoQzfiDCLCyHY2kBrJvJ+TrRaBDjx8qrba3t/W3+YUlrJ44oe+RaktV/gw2DXpNmSKKQGD4LiT/bal3caVF8cdvw4qzmAE6P+/7mJmu2/bK5SoKhTm0gx5u3bwjYNWoB1IWWTpgU5CGfbJaLQtabWys48UXX8Tlp57B3n4N73/wMe7duSNwQTBGCC71GdPHaMbtFiwGrAzqCZjEY1JDUSHD46BpP9VVQdBU6l86xdTIOIr5ecwVF7GyvIKVlSV5sNUbZfRadSQaTWSlprS247YIN+jNRFjZCJq6vpu9NpBOoLA8j8W1JRQX5tS3CvksErzGugSzAVrNFpp16+uEilQR8dh5TCqek4y7NDTbfiKdQUrjUwrtRguP7j7E/S/vYX97H91aBzlW1+ylkBGwiiOhYgMxVzWwK5icybNYQwe1WIB2Ng4UU0gv5lFcW8DiOve1iPnFOaXA6QaoA7kkgD5dbdTdaTW3qpMOWSE4wMPXA3r/CYCF19fANeTHHmkIw+uLIJKwi3510euSfaDeaCqVmH2B38821I+rbuqBmofw/XDH7Vdf/cU0ZlXBdOfUeWvxOiGwIpxsNxt938LoWOnHAn9tDKujLE0whlJpH//4j/830umEFFZrK4taZ5ODS73VV1j5NfcguDqW4fikCPlIr80UVtOaaaawmimsjgqijvq+GbD6+oCVtWXIQobjsN8WYHVkhVW/E/0Wmq7TjSDB4CRZQCy1gIW1szh96QUsb5yWVwvt1v3DFFaa2t3dYTeQDJRVtJMXBVadVhmdoIp4LEA6FRtQWPk7RSMvtCOYMNqN6F+vwuo3B6wmQCvn9kcD01lKYNh7RgHDiQq6mYfV77yHlYCVq6kVtFugj1UzCFAu1wWsvrx5F7969yMsLKzgr/76b3H2/DnsHxwoOKXagZX6TK1E6YSlvwX0NGGaSLODO/d3cf3WPTzYr6iyk8BE0ESs00S8a4brrHxK9WgmTWiVwlwxp3LvxWIezVYD2XRGleWo0qHyoXpgaTvtShOJahtpVg/s9voKhgRjS8EQ27eg00Y9aKHebintj3BKqYFxpvnFpMBghEJvlAQDpBxLu1NBkUQ2l1MgrDQjVtFK0IjXcrJ5bdDvq9oMsFtu4FGlif1mD41eGj3OC+k8wGOO0+swSVdq8/iJwBmr/Ge+P6bKoRLBUv+iYMYDHe/L5K9Lg2cGrGRkrkpcDIqBZIxmyA0goEHyPrqNA8SCCnLJLubzSRSyGayunUQhV8DSwhzmCnmdB6ppFBhLWpPQMbY7VM+0lfZTr1ZRq1RVMaxZqiIhU2UIVBWSaRSTWeTjKRlNx4KuPG56TAnkc0BDq17foLnbakkJxkaIpkJKxaQf8+Aafkg9x7kyk9S5lDqDYIqqCQIftjOBEtuTaUU8pzSuppol1kOl1UApaODDL6+hxWTBWE9gamF5CcsrK6oGSFNnVgP0PjmC1+68O0GIAI4pcNx8HgFWPCzeH2FQrzSpblftRmBFRc/K2jqy+QISziSa3+9VTf78R9MCVVgg8lAf6JqqiZ8jrKLKyoCVWwS6wgLev8pDAm6LP41mC5lMDq1mBw8e7EgtVanUUavWUamw4ALT83potRqC2qdOncSr33wF3/jGN3Di5Gl8/Ol1/OAHP8SNL76Q8oXHqBTCNv2vmgbZjGg4BY2Ht9bHZFovny2vImvpewQrE0n0unGkklS2pbG4sITNzZMoFLMI2nXBniwrPTqFGq8lqXx47Xs/JBakZEZoNo0MU4zn84JVBY47mTSWCkUZ4fP8cR8CqgHZzwnPWN2xWpVCqA+s6GuUpFF8AjE+y38sjUwqg1gH2Nvexb2b9/Dw9jbq+w0k2kmke4S4Q8AqnhCo7wQ1ZAsZtJgOGG8DxbQzWy+iuDyPlY1lFAjwiwSRCadQc+3pzMA1fg9UwA47SRRYDc/lUuBFxplo3xoFraJgyvcj9jefssq0wCpTX6tVlCtVnX/zXTO1IMcRrTejfdgprfy2/ZrWAyc+87jTDuayb5vCisb7aeQyvLFhvm8cC/sQzBUw8NAsuu/y7hL8iuH6tc/wwx/9AKsri3jj9VeUEk2PNA4lGQJJASunZItWB3S/z4DVcQpFzxRWM4WVDQajlDjD8GLa+6bBy1GvTwMi0/Zh5mF1PIWVB1bjzv+08/NfpbD6vQFWNNtFIodegvLt0zh7+UWsnDwnNQGBFQMmPsJFty3cnMVk5EL1i3IPrMzDisBKCqteC+l0FFjZ3Xea2B4HWClImJASGN6tHfM1kbt3w3exoouEcYPJKCAyDXKFkZyJtcdLEsfl51o+ygxYzRRWf+gKK6ZpEHQwgTmgEqMTOGBVQ7nSwNVrt/D51Rs4d+4y/uRP/wzF+XkFJFYe3VWSY9EnXVBMb4uhFbTRqDdl1v7eB59i56CKdpcVqdKo1yoI6lUUsknM5bPIpVPI50xVRbVDJssUoTRyrASWS8M8VkwBYX4pLK8eCFg1mbqzU0ZPCh6rEkZYpQpaVEZ0OlKDBd0OWlSOsbqfSwkjkKLxcizDwDNud/KZ9sdUE1/WnQGp8ytiwJRJpVWBzCpGWdoTDYjrLQNWD/areFhuohLE0GFFxHQesTTnBqYmpRnpokvFAwNFZ7Cu2xguaCP8EGSLeFW55Zx7chDLB6eEUjQj1igYN+UGfxhU0yeHirLaAbqtKtq1PQS1faR6TcznE1hbLKJYKGJxZQO5bAELcwUU87k+sPJjt2AVYVLPgzUzA2/U6jJYP9jZRbveFLwilMrGEiims5jL5JFLZqS8UsWwoGPPVMC17fyAyqCgrbQeghdCUB4/5wTOa/10oaGbxP7mj1KVmLIp3xvzqZKJM4V2/IlBFf7azii/m06g3m1jp3yAO9v38WB/F4kiU/rTWFxcwMrKivOASqBYLGBhYUFTtZQ7MvD3qX6WRiWPrSFgJZ+jvioOqFaq/RRItmm5VMK9O3elOFlbP4F8cQ7JdBq5XK5fHVAV+OjvE4/3fay84fqhedQBK/6d22Cqnleleal9h6pCZ7juF/38N1O3srm8gGmlXEepVMXebgl7eweoVgmtatjavq+1CoP7EyfX8dpr38Rrr70mkHdQquL23W3887/8f7h16xZWl1cEDXiM5XIZ1UpFhuzWJnYd83qWsbdLH2Z6nwEPgo22VGtiW8Ywkc0UVF2SRQcXFhZx7twZLC7NEaEhRf8nqmGcYktVGQlUGw202gQkXaSYUkZT/XxOv8fTTOlLY35xHksLi0gynRAGrAziWUo01WVUfJmSkjDVqj1bfQar5khAmirkpLDKZ/NIxZOqMnj/1n1sf7WF6l4VjYOmgBVVVgMKKykIqXCqIjuXRTsVQzPRQWIhh+xyAfnlOcwvz4GpgIVCzpRgVKfSg83BP14niRiv+hBYDQd1/hqKppIOrMuiisT+uBJecJobnGG+PuduuyrV01Vl5bl++PChfh7t7ODg4ADVel2QKkEvP3qmMU2w40qQjwDQtu0hPzqXksqxl6nnek6llJKdz1ka6VOXL2KuWHBgOWU3ETqdfuVD/3v0ZlwUWP3yF+/gl798B2fPnMJ33v4WFubzUgBzbUgQZumXzujerduHVZxPEih/PZ+ZKaymteNMYTVTWE3qI9OAyAxYhXDgMFQ6vofV7wKwGmAUf/f9pTFXlJG7/pvHKIa4+J/0GL5TNDyh+9c1KbsJO5paMKlDK2ThwjpVQCy9iNzCSZw8/xxOnX8G6fwcapTTMyVEj8iJ17+HYUr4uimsCKzox1IRsJLxeryDTJYTt0Eq7pvt/4g2OKLCSotrL9kfcZcu2hbDAGo42B+l0PHnZhTM4mvTTNUmTjiuPPxoYGXt299+PxWwPwTpzn5UYRXuvz8/gyWM7TRGzxvvUPplXAjOovs8GihGz9k4qGb7OTklbbDnj7rLOvnzlk501Ovn0Dk8gsJq8oLBXfqHzs20ZYh7veeLDkweA464tSd4G2GPWzT6XRpTWnz0dTAIDEftwDR4a+qFJ9h1dfGYfEVMYcVS9OZj1Wi1sL9fxkGphutf3MZHH3+ON9/8Dl7+xqtKXyoUi/Kx8Yt5poxRYRVPpOTbt79fkmnz9vYj3Ln/EGvrJ1GrtZQm0qiV0Q2aWF7Io9cOpNIqShXCO9ldjW+ZTAq9WFcAjT402kPeMY8ltb/lgzJqFY6JPdTpwUP6QwASdFRCndBGHkMuxYRKCIIMgolELtM33l5YWkCSaqKEqypIBVU6pYDWPFMszUqpN94jyaXbGTQhRGsJ8JWqTexXW9irNPXD36utLnLzS2gjKVN2pLKI06g6niSzUaodj9nSenwuf6g0klqg01bALJjlIFlomBxDrpAzj6FuDD0qbdodZOjTFTRQL++jvP8AQaOEZnUf8U6Dtk2Yz2dQzDKFigbyBRSL9K4qMGyXlxiVL/xh8J5IWvsTWAkc8ndX5l5AsMr2p6Fy19q9Z6Xri9kc5rIFzOfpQZZEshvTM2EWzdkFtxIJBOWKAcZ+5UP/e6RP8zWnYPLBJlO/YokYyvWagCPPbTzNNqYJPnSOpaRLxqWm2quWsVcuodxkCqiZPTPVk2o6pnoS9PBH1cYyzsDZnf/+osrfCVZlQKdOJgxtNOVjRIjDqmN3797Vz8EBDcTrpr6iF1i9oeB9f29PVQK/9dbbWFvfkIeVV40wIPcpe2xnqlaiADO6XlELOdBCoMLPcv+pNrG5VQZnfdWJV7AZ73C+XwIKBD0tVCsNlA6qun739w90vVYqZZRKB1I2ffd7b+OZZ54REJOSqQv863/8GB9/8png1OLCouA3Uz8FMR48FNjR+KAyiubVxX5E4MFCD62AUMjGIhvHzFNPKVtxmvOnBM8Irl5+6WVcufKc1FUPHt5VTc/V5Tml9LGdHj7awcNHD3FQKmlQpDqShIlwjibpHN/yxQIKcwUpp6isSsdS6rt+nmYqJBWZTCnkcZrq0VJ4PbCy3ezKxJ/KvXyxiI31dWysrKPIggv1NnbuPcLW7W00Sk0E1Zb+lkJS1wDBljBTvItEhmnIXSCbRLyQRmohJ6P14lIR2UIW6xurYCXNDPcn4XzdjOyYfbv5ToydAEatfzX0+3lqCrDyazQCI157BPTcJg3xuY3dnR189smnuH79OnZ3d1Gt18wrrUdVnqULUoHG1EO2JVOq+aD3Fa+JbC6jmwr0CuN25b1HbzOCqXRa6ixNcRGvSakv1T/iWF9bwblzZ3Hx4kWcOHFC0JagkfvGa4HvJUDjtUnozN/n51kdMi111X//P/8PnD+/iWeffQqnT21I3WvKKuf/znHGL/v62jC3ZtMLk9dPRw2In2wG9/vB8WWc0mFU3zj6+nPSfvnAbdIN78nHP11h9WTtctRP+bZ50gXUUb9n/PuOq7CK7vmo9f/k698ZSU44/FHKl1Eig3FHOPH8++IZhwzHAAAgAElEQVTtx1BYTV0fD6VDD+/ntOtz2uvTFFbTPj/t9eP2sMnbn14lcPL3T79+Jvefwe8f1X/994/ajl6jUegxqwSO23aUCfn9iP3OAyveaY0Aq41zBFZPI1tc1J13My13E4TPAtR5dvkCuqD8BKKVmwKHeI/AitVWKui0q+h1alYGOZt0wMpOtgGH4wOrcSdtGEJNGiDGQSm/4Oif9Mgi6VjASoHeOFN4a2zbvmvroauPC1CH/vqLInuL+fqMfAwBKwVy2o8ZsBrVXjNgNQg9B6+R305gRQ+S/YOKgNUXN27j08+u44033haw4tXEAJ8ARepLeZmQ6LDaXQJBp4O9/QPc39rGo509dLqEYjHcv7elKmnNRg2doI58Jomg1VBAospmVMZ0ApngKpBtWeBIxROVEgpcugZYCa5kskzDdwczqNgh+OAPQwwPrDY2NpDJ5VTpLb8wp8pvVN7E00z3KiKdoAEyPWWoGLOqgpYuYgqfqIG1D/L7z1T4ULnVClBttHBQaWC/3MReuY4DGjg322h1OIon0Y4RppjqqpfKoN2La99ZwU/JbT6XX+DGVEZSyPh/uxRHzQ9OUcIhJ8HKhRzHqCzrdBAjtAoCVVyslnawv3MfsW5LcwkrBWYSYjpSYXHcarKaHSEUjbmbdaDXNu+WJKu/wdpdXolMFaTRPJVGprrg2ErViwJUtr8zJ04nkpgrFDGXz2Mul0c2lUEacWTjKcxlcpa62QMKNKum4iZiJM4OZm1hN6u4bQWyEf8cv5DgYrHozmfQM48yVnnkT63d0r8f7e+hjS6arJZHLyJWectm1B/07JRN3v+JVQCZ+uk9vCylKlwUmYW4myXYBoQh8k9KoVQq4doX13H16lU8ePDAfL/qdcRj9MtJSPHHfklYwjTM73znezhz7hxicW8kbYbp3nCdz1SzeT+r4XlU7URlmlNPMXUxCqys7cw1Teo115es/xr04Pm0lK2uvKuYDlg6qKBUqmjf6VW3tLSIp5+5jAsXzgsw87PcXqMV4H/907/g1u07UowtLy0rZZYQpVKu4MH2A3lhSbkk8OBuMEhhaBCo0yXUYA90Xkvu5oU8rqga5HWDuEzXX3nlFVx+6iJqtTK2H9xGt9fC0lIB+/u72Nraxs7ODmr0ndJx+7QvArNA55OQPcPzm80o3TGdTKmSJcG3B5AtmsbzepIPFpV2RaXoKvVABt+m6dbagsCacDgWw/zcHE6ub2DzxCZWFlbQaXSws7WLu7fuoVlpolVtIt6JyWsvwRstSmHtIVWgWVIM8VwSyUIWucWCqgLOL89LZbq4MI+0S0GUn1JE5cNjtEvn+MBqYP03FADwNY63uuZ7XfV3/l6r1fDRhx/ixo0buHPnjv7dbLXUNvKu6nRd5b6UgBXPC68DA7IGqJhaaWo/789msNJX/fM3K7Qqi9xU9tC+2wmweeqkgBV/ON5L+djt9sEtlV6EuPw8f+d8s7+/j48+fA9f3bqG05sbuHDhLNZWl5DP0lMNgoMclzkvOAcJf9UPridnwGpihsYMWE0O+WfAKpxLfUsN95lJQGEGrKb0r4nAbgasOHj9wQArdhUuvBJpU1il5zawfuZZnL74HPLzS2jxzn9fAaWVo+EQdyfRdO9+wRHe9aBZrldYocMAr6JKgVRYpTPM56dviVdYHR9YRSnx8GAxSjX1dUKr4wOrUccf3gHrA6sRFDYEVuFF7xeEvjrVoeHgMYHVaAVTeK4NjI2X7c4UVhMG5JnCKhw+Js9bo1/lYO1icSqsaLjeZtl6pnqVqvq5dv0Wrl+/hdde/za+8co3BayktKGhNxUt2gD/lpS6qtZoYe9gHw8ePsRBuYJUMoPbt+/i2qfXVCmN6TuEIqkklHbDdCheI4I29JcKGKBbSgfThqiw4j41WwFaDC57QC6TVwoOTY9pqq20a1XM6iHufF0IrbgN3llfXF7C2vo61k5sYGl9Vd4zBBdMRRSwcgGWfHOY8ufLoHuFr1Ok9Cl2vxocv4+m1h3dnKjVWyhV6thn21VqAla7+xW0unE0O6xWlgVSefSSGXTjKaVPWlV5g1Pcfx+U6d/u7/LPcaXgOWdwzJCPFtPeWFE2xvQ/Qium3gVolEvYf7SNamkXyXibXtNKJ08SdPHzPGdOsZTN0Q+oJd8hnRcaricID81Lqx1Q8RICK4IZAhZTW1ElZt4/vmoYhzMGoUw3ZKrOyvIy5vNzUl8xLTBFWMU0rG4PuVQKi3P0jKFVFqEOTY7t2Rvbc/zmmJykDxiVOdHqeeyvrG7Z66LRDlALmqgGTdRaTTQ6gQAVqxDyC/jM/kL1XJ7wktUnc1k9m4lzFhmq6wifEqbg4PdJ2SY0EUKKKLAKGg0szM+rf37yySf4+S9/gZs3byowzmS8UbsBQP6NoIJKq2JxTsBqZXVNsIvfzyBdYEtG6Rbge7N0P096WOphVb8aX7crKOOBlYdKPtD3hut2k4t82eAHqyzypguFfPSxqtVYqa+q6oFUqnCbTz11GZcuXxAoZZVAb6i+s7eHv/+nf0K5WpXihgqrdDKt2zcEVlv3t/DwwSNdH+YrZTBCENClV7bbBByDKiG/BrFxgRA5gxMbVME8i40TrFC6j1J5B6kU4Xkcd+7cUkoiIRv7Ds+nUojbDtj1ejq3vKZons92Jgik0ubkyVPaN6p8COh4HTRaTUFy39Y+VVdpwOyrfXP/GJoCdy1B75WlZZw/ew7PXH4GxewcSntl3LuzhXqphka5jnYjQEzjrUF1yhEz8xnEsnGkc2lkmRa9OIciq3UuzSHHlGkBFJqA27hk46T1QAPH45Q1blgeoaDyfcJtZHDBPmItYn3Grj2CK/ZVVom9fecOfvzjH+Pe/fsCQOyvHjCzT/Nz7BcewvLfhLfs03xQDUWFqXmYBfJTM5N0A1a8VnWcmjNsvJEyz+0Pr6Xy/h4W5udw6tQpXLlyBc8995zOq/bVVbjmtjz0Jbhiv/7ss8/wyccf4MK5E1hbXcTG+qrUVVTcUnXP86lx6RCQsrUlUzP9OZg09U4GNk8yaUc/M1NYHa8FpytEjrf96Z+eAStro7EKmgmv+XHpONfftOtz2uszhZVGwbGnYNR5Df82U1gdarhRkshoI/rXo3dv/EJl+EIadVZYWYvACulFpPJrWN18WsBqbnkN3RgXg/6ERoGVV/xMAlZtpQTGunUBq067gnis3QdWXDz6O9GTFFaH4VLYuYYlvaM6VxSYjFJQhYvLcLvD3zlOeeUXQdOH9XHvUN2aERdMqKiy/esf6cCG+En5pzjJuX8xCpEOtd8MWIXtNUsJ/J1PCZQ7tQIB+owEgkMMHErlmhRWn3x6DTdv3sOr33wTr7/xloJ/qRAYBDJ1r2sBRiyWtOqC9Tr2SgeCVvS6YurHRx98hJvXvlQaVJ5V2mJUCTlPEwYwDFJckMBAgcqn1dUVpR42g5YUXFSrlMsVlA7KTnmRkE9NI2j11RG6nhkUM2XEpZYQUqyvr+P0mTM4d+4cTp05LYUYFxoEK6mkpfb5tDzTddiowoAoTCl24xvHXTdQaGzo0SydpuRdNIM2avUmKtUaSpWqVFc7uwdoBD3UWlT5xNFGGt14GgFsbkixIqEUVfbjQZKpThh0B5YuKG8no4umOLJslI45JUpZluYxU+H28AEebd1Fo1ZCLksAxeCWc415RDHQ5blQJTZWz0vElIo5P19EcS4vg22qhegZxoqPFJeQmckbXV5lNvf4hEYDEvZjgAkKaqnGOX/+vCoRZlNptJge12DVwJbSF+kHRtWLV0swwOR+eXjF47Qgl8GjpebwO+SJEwTqN602LdO7qvhIlRXVc72EqV7YqVZXV7U9X4WPwSuDVv4wIOZ+9pV1glRRHx3nWTUErLQu0H+6MlOnIf/tO3fxk5/8BB9/+onAR04G6EWnKjEAR1DF42nU6yjmi3jrrbdx4uQpZLM57Qf30Ztke1N036bDwMpdtNZHAgv0eRxRYBX1LVKlu4jCSvM6iydmM9bTuq7iJauDErZWrMrb+fPncOLkBhYW5gSrqHzkd1AlduPmDfz0P38hsEyFUT5XsJSuXgzlUhn37t7Hndt30GYRhoCG8Uy9tfNrZlXezJ0LV+dzFZ2tpUQiqExirriAtbU1ZHNU69QFqlZW5wWu7tz5Cjs7uzo+AVXEBVDZ3h54sqocxxh6k9H3jedvc3MTzz3/vParUqtib29X/Z6qshqN41UFz/zEmDbIh/XV0LtDBSbowxaPCYoxNfDlF1/G5snTqjZYKVVR5c9BFc1aQ9eUlHbG+JGeyyCeSSBLn6q5AuZY/GBxHsX5girhEQ4aQLdxqW/6LzsE85U7jsIqeqssaofu13W6/lxlTPZFAij21Xv37uH9Dz/Ar95/T6mAUhLGrTIk90kKTQ5nHUtVFRwVrLR0Uiob11ZX0CEcpPl/oyHDdo7zhIWC18mk5iONd5pjzCS+v+ZUcQlTGNL8nZUrX3/9daUG+jUdv5P7y/3j53kDg2qwd999F/t7D/GtN17G4nwO83P0fmMLd5QOSGWVFKOHpPa2tvRtNc1SYVrA++RrXz8K+UyNceByVDAZfW90ffx4ezNLCXy89hr17hmwslaZAavj96WR/WumsJrQv9yNkBE2Lr5PHhLw/C6nBHLZ2u62kMwW0U0sIJ5ZxtKJSzhz6Xksrp1EPMV0lkjKX19hdXRgFe81BKzagQGrVCqGTMYMYO0xZqLyqWqHJtzRwGrcgPE4CqtxYCoEQfbdoyDik16uoxcM4SQcpbnDSiYDVuE3h/t19JRAs2EdnxI4U1iNp+/98zHzsBrb/adKnifHK5MvK8kcLMGF6Xj0r+rQqLsVCFiVynV88OFnuHXrHp6/8jLe/s4fCfYwmLO750yXoBqK6SKWDlip13BQKaNcLUu1cPv2Hbz/7vvY2dpBPptTulm700LQbmrR3+6yqqClodGnhUHfiRMbOHPmDPKFHGr1uqmrWoE8gbaZZlRrKI1HpsgMjFwb6EaDU1bpd1UhSwpabJ7axKWLF3H58mUsLS6aLxCVrGnhIDNRZ2aj81Ww6ol2h933YBtSB/uzAigBP6bL8FhYHbGJWr2mfd7dO0CtGaBcbaJab6NOJUubygzzsIqzSppPAXRQgUor8wejmsJAgx2iPVsgRdFBDyk3F9BwPp1Iycz8/p07eLB1F90uYR5VPUoKs+qDHVZGZaWtjFKiup0m8oWsgMTGyXUsLM4pYGcQyhCZ5vmtJgPKllW7c4G7pcbFkKInF1MxLfcMXUIxKkiSSVVhu3j5Ip66dBnrCk4DGbR3Wgas+L4qIZZLifQqCKVoCa64lG4/h0YqCQqY9XpKm+pSNcbAnmlc3jhfaX1W5Ytpaj7FKAquvJm698TxF0t0zhAUiAArQUN/70keiFQd1fGLX/4nfvjDH2L74QNdIwrYEUPQasnDh4EzvZ30HATI5/J4/bU3cfnyUwJbhEBeEcLv9JXXvH+VBy/Rm2nsr1JYtSztjp8nJPTVBkNgZUb+Uu157yoHrKhgpGKOOkN6YjMtUOeahQw6HTz19GWprAg8Cat4kbAtmX539dpV3Nm6g3wxj/m5eWQzWcGqXge6Vh9sPcDNm7fQarVdxUCm1Rl8ECSTWobg2qX8urRPpXTpkjRg1elwrMkKPPToCJfq4dTmGs6cPYGPPnkfj3YeoNW0dmb/7rAaJT3iWoEBK6aBpphq2emnhlFh9syzT+PsuXNS35Vcn6fCijCOvl08fgKU8KYcwZH92Co4hnara+nEaSroWmr/N954A6+88qrg6/5eSQUiqkyxrNa0nx0p7ZjOm0Ayz2IPKRSKBJysBkhPuYK86einx303YONSJl3KLNvZgPl4dfaktVYfSLlOPwpW2bzQ6adFK80unRGAunbtGt752U/x+fVr8oXy/Y9qNVM3MaWYfdNsMfrKN6ky2ypwcPH8eZT2d1Epl1Ct1AxEM3U3sL7HfunTCJWO7NqgD28BLM3PYX/PYOULL7yAt99+W3MHrz9/XXN/6anmixIQVlFhdWJjBc9cPo1iPiXlneqLaj6jSpT+ad5iPpxGTVmlEd+tZcdZUrguMuX8POm61209Yi0yA1aP35YzhdW48PHwXBhCpVGCj3FtPxHYzjysBkDd4/ff6Z+YDMxnKYF/YCmBXXR6AVLZAjrxeXQSC1hYv4DTF5/H6skzSGXzIbCKOBNq0vMTX1SB5UIjSwk0hVUy1kLQLAlYxRAgneZdcWe+aeryCR5WvCM4PKEOAisFBpEYbBhcHUVhNQlUjVNbRZVt0y+7x33HKEXV4b9pimf8EQlC7fcQeE1TWE0DVqPvfoaLC945naUETl50jz37s5TA46cEUpIiI22mA9KOuivFQLlSV5XAz69+iatXb2Lz9Dl893t/jMWlJRlL88HUMUsxM1NuAqt6q4kqg75GDa2ghZ++8w4++uBjBLWW0vgUxHRoVN5AnKl5rkJXnqqXNAtKpHF68xQ2NtbR4T51OiiVK4IirAC2tbWFerWuYJDBqS8r5quzEVwYZDC4xGCJ6g+mpl04dx4vXXkBmydOCrC0OgHArEaOxQ5Q9Z8loKEKy6rwKT4demY4IzNph5LE/6i6ka9VQ0o0Kjbq9SZK5SpKlQZqjQ7qzQ4aTpkhLx/n1aTg2imrLO3PwJRBBm/8bsxMIbMUMkxhSyDWY7W0JJr1Jr64dl2qk1Q6rhsqsbj5Xgms90wBQ2jFNsilk/JFJHSgkmZxeQG7+7sCVkxpq1cbaNCQu1rTcQiyMWhPmi8T00flFxSnksvgG4+Dr1PBdPbcGbz66isKTpX602haBUenkGIFQnp59dPgXLAq7yzX4OYhRAN6B+wcNKBZfpweXvy/qs8RHJhZs7zItE8JPevfVE24lDTtv/M58kCATWpgx6tuzQjfB/OaFaImnwRWiYTUPT/80Y+lsGI6GdVVhKnlSlVBsoBVnAom88+h3xdTD1968Rt4/vkrmJ9fkFeSV5RJSSJY0uyniPogfQCYCBQylc/M3E1NktF3eB8f9VvnF8XjGgZWNK4nDEjS/RtxpQZ2nVccVW2LSwtKizRGQyUh4XETjx49wld3bqHeqslHbK5YRCaVsaqAXaBSqsi4/dbN27puK5WqngMqjJTeauec1ytVTM1mIDWfgWZfGZSgJqX9yeeLggr0rcrlUzh3/iQ2T2/gnZ//EPe37glycEzgd3TbBlZ8O8qrix553Y76BpWkhOGvUY2zsS4VIxVDhHDsJzxPjx49FLiytEIDRpaqmjTTeKmuCLjZ95OIJ2M4KO1LMflH3/8+vvdH35VybndnX8b7tUpV1ybToNusnkf/pnQSyWxGhvCFXF4pyoVcVqCXsIrqULvYXXvoOrHxVmCeKYHd9sSaG+NuDvo+rnTqCes/r7DyfdObrxNY/fTnP1Ma7L4DVuznHjQrtTWiXjfFVErjOfv25ulNvPTCFWxv3cPW/bsolcoab2h2z3YnBObDK60sFdmgXbSa6Fw+h73dHb33pZdewne/+12cPn26r5q0aSCmbTJVkCDrRz/6kc73a998GYtzKeSzCWQz9ErjmEMAaTc6RppNaN0eetqN9ZD1c8UMWE1YvM9M12cKq8NgdxiyjBNT+PlsUnQ4TeF43NdnKYFj+MOI8a9/k6Q/Js5SAg/13VET9ihCbBOtX6h6yfegVPHwhcGAqY1EJo9OfAEBiigsn8Hmxeexcfo8MvliPyWQiwwf9BwNWNHElqWbAwGroFUSsEql4shkKK122/sagdWogWHYQ2lYcRVtM98+o1Qhw587KoKaNqCMNUePQKfwu/zizJ1nLvxcwDkIrcLwdAaswtXsIbA3Swn8nU8J7EWAFf2QCKwIJSrVBirVJu5v7eDddz9GNlfEd777fWycPCEQI0NyGZbzpjQDKRZ/66HVaaPZaaHeqisQ/Pu//3t88uEnQBvIpM2snQFS0AukiAkosUIMhWxOKWqFfB6XL1/CxvqaVA70wtrd23epREmZWVfLVeSYQsWqhKxyaHlc8qXyKijfNZX6laB6K41zp8/gjVe/iacuXkImmVI6WTfRFbDyOtjouMS/DY9/UbjPMT1OhZr3V+F25M3DCmqBVGuECUxHqVBlUWug0Wij3mih0WwrhbDJ6llOyaCqbqoEaKDKvJ1Y7dClqBDAuQp+fYiVgAK9OBJSo7DC27vvvocbN75ANp9FU0o2VotzwR8N65mLRCjR7SGbsiIe+fk8zl08h7UTa7i3dVc+TDRaL+SKqtJGI25CKwbMyVRaKqJ0hqk+NkdSmcb97Ag4tQ1YpVLYPLOJb3/7LTz33LMCVkqL65pJO1M6682WhX9OTcXUK8EZE705s/IQWBk8MFhGYEXjav7PgxwCEO9DRiBFWBmFPIJOTiHFbbFSnPzS3EQSpoDaXMHgOKpiiQIrPzdRTfSjH/8E77zzjmAuQR2BFZWB0fRGggoqqXjshHBPP/UsvvWtt7C0tCxg5YEZ90em5g1WbDQDaf9d0WOJKqwIfYaBlV/T+HTTKLCSmoschMG5Cg1k5BeFHtcWhH4ZpJJpKaB4PpVSih5aQVNKIqrwHu48AA3JMtk0cllWV2MKW1LAqFato15ryHi9VmWKaVnQqkUwRW80nmfC63bbVSOsmppJDNqKUVBhRZDGfri0vIqFhXl0ugSCKWyeXsPK2iI++vQ9XPviKg72S/JXarH6HKhC51hjsInbSyQTAlYEiBzjFleW8Sff/2OcPXUKDx9s48P338f29jbWXArp7du3NdYQcGmsSxGCsnpoSvtN8MLjTPYSShfkGFKplVGYy+PP/+LP8a233hJEZHo1j6vZaAjMUQ0nhZVUXynEk6b+y6cz+lHBA0J3KeBi6Ok80fPL0v/8jxWV0MDRV16OWlM9DrAatf7zoMpvO6miCzF89dVX+OCDD/Deu5YSSDWtL9SgEMb1Ww+xbDxg1T8a7ffw1OXLePPN17G/v4Orn38qALq4tCy1IcEh/01YSJCnaqau2nY0JdgAfxf1WlXX1WuvvYZvf/vbSh3la2xfwXMHi5kOyHNCJSS3/+23Xkch2+sDK1O1EljZeCBPxL6Hla0ZTWE1A1bhCtl78o5e0U9ev8+A1QxYzYDVUWPhJ3nfTGE1qX99bSmBoQLFGtxr8A+nF8mrYhLDH2E6+fUBqx5i8Q6S6Tw6sQJaKCC/uInNC89j48xFZArzUhAMl311U5/5kbjbW37g0pHLcJc+B4FMc4NmWcAKvRYyaZYU5gIsCqyGGyCcCAYDrkHZsC1BB6seaSKK3BXyd2RHwSgthiIeUSGUih+y7jwEOwZ2ebzCZhqwOuwx0MeCQ40S0UdEJBMyQXWPQag2bp8G70giZlUgzVXGHuGxTpdp2/kZf/zDAfOkvn6YYB8OuAc/H3pxjNvuuPPW//ukmsb9tjhCWuCTjMYCCpMl+U+42SN+zBQOFsSOHxgnteG0G7Cj4G9058bx6iMdQMR0XYEp089ilqpWq1EVQT+mJn7yzi/Q7sTw1re/g1Onz8hHhCk2CroYCDIIodcR4yepMNpoMLBtt/AP//AP+OC9D9EJqBo1NQXTZ5h+SGAVi6ekPmE6EYO1pcUFVQM7fXpTRr4//elPsbO7p0CGQf3DBw+xv7snw3fe7acBu8ZQB6sErdwYxmd/N55w5vTJU3jrjTfxwnPPI5/LmcF7zIJNd+G6Z1dGPbIde91pL/2NjV4M6XhK8QvvtMkQWP3Bqp8RQBHotRpNBeWsmEYlSbNhBsMtpsCwypuqIJr/EyN2nnMzdqb5rwWmBFdUCAlgyXyZgTgEBS2djFKxBB48eCR48vnVqwJWamuak0slY95V6WRGgItjH7+HapPV9RVcefF5nD53GtdvXMevfvUrAarLl54WaGBqEz3ECKwIA6giIqgQnGsHAlX0UqKxPn+YckVwc+rUSfzR9/8IL774gq4TqoZ8qg2DfgbjpjBjuiL7kRl0W1U7N5aqEmRYPdArXtg+KTrKS4Ri7SJA5D3MnGLKv6aUIp5Hplm59xMe+DRSzRz+3BLmuEC3D6zk4TV4rXNf6NX2zjs/xb/9+79j/2C/3/8Ifaj88al+PL9UeRDwUsVz6cJlvPHGm1hZWpG3jtQjVFdHgFXUsFq7HklJUwprjMULmrquCDOpQjKFlfl/8Yf9UvO8N6v224hB0JHXIfsPfaz4w9+z2bzS5winqKhiGi/7GrfBa5/7v7u/g2Saxu3smwQtvCaTglKEVVRTlQ4O1PcJPPlsJvKWPstt7R+U1L8ODsp6neMISRrfw1PBVEDuz+ramlN7sdJfAhsnljG3kMf2zhbe++A9bG9tW9VQpbwSOMS1vXQmI3gq8Nfrqa/zeW1jHX/x5/8NL125ghvXruGH//HvAlQXzp/XOEPgSyjDfSQsSREmpTNqK+4bVahMPUS7o37P1F6284lTG/irv/krvPTyywIvPEHsA/Jco9cY02LbgRmpC6j0lJqbz2SVEu2vDQ9WY0ytcyb1Hlaxg6mP85icx91R5u9RQMoUVm5F6vp+9H3ykSJUd5U8faod4d7Vz6/hvXffxYMHD+U/ZVULCVdtbyyd0AAfPyfvQCrEYjFcufICvvvdtwXT3/3VL3H//n2sra3rOrh77x4IDNmn5wpzfejLbbIdfX8nSGWVQLYn077feuvbSsfk+SMg9GsnmfD3ukrX5M2Dn/zkx4Jsr736IpYXMshnmb7MecilX7qbBUqf7q8vosDKVs621gvXfaPOwbT165Hm6bFvcvshf8Lpa81wM9H3hsfyuPvSX1FPWN5NA1bW9SbHcJP2a/zK+ShHM67NjvLZr+c9v3lgRUp7tPhrVHwxdX06aYH7W5ESGAkAR5zSadfv5E9PE7xMf/24vWza/kdjlyf7rsnX7qg5J/zb16Wwmr7no2M0u/4H9tEVNPFrweH2i/3d9+LSn5cAACAASURBVJdHXC1uIHGLmtEDrf11Srw89UimndBpd6i48Giy+lF2AYnsAmLpZaxtXsLZyy+guLSOFtNlnN+I2dTa+KCAw90xs4kvpCjyI5WZLlVWXMTX0W5V0G3XkE50nJEul6BWeefwIxyIrfR81KDdtRsXs2OAlT9Z0f2Kgiv/e6gZG9XMYeDoX7VjNDWEn6bszu2TPfpHPtwJBozRdTTuCwa/y5+LSd8+CjYM9Al/TNGNRJRHUXg1uC1b6PgLaSoYerImGkh3HLWJacBksG8eTp8cPWG5MxMpGRpd2B3+zJP2gcHBZhA4Pl6DjWv/aXcoDFiF+z/8+7QJ/bivO7OjsQc7cf97DCoGp1wfjNF3hobCTA288eVX+PSzazi5eRZ/8qd/puCNaVDLy8totOqmBuDA7yp/+QpbDNZ+8IMf4OOPP8GXX3xpAWg6bUqDNtUnVHLkpFqg8Tc9XNbX11Tx6dLlS/L3+fv/9Q/4/NPPlO7BYP/ffvADlPb3sbK8pDSPTCanoEIpNAmmGBoMaLYIzNqmWGLqWzaL05ub+MbLL+PK81essluzoSDFsP3Qw3XhqNm1H0n6/cwBEf/JSC9wa3AHDKgooUF4y3yg+Ez1gJk6GwTwwIq/y2DZqX4yvlLWgBl4qACmOqbtqndR3bKzs4cPP/wQ7733nqp4EfTRB8cbRUvBQmVRgsCRFeliKBQLMrp/6aUXce7CWQEJtvPe3h7e/vbbuH79C1z/4oYAAFUS/Elnssjm0ui0CUsMmNA8mUGkV7YwUDx79iz+5q/+Gs89/xzq9ZqrlEdVmgWxDOLDx6AnD9uC7WYDpZ8xBs+TTOvd/Nmfl5yXGf/ub2j0F9tDZ/uwS01kvnD9WX+JLmQivYV9n2mAVKT94he/wMcff4y9/X1XWdGqncmHqmMqMPZRA49JpXb97d/8LU5vnlagruppLv3MG8vbHGEgywMnU205E+qAQbsBBVPtJAWR2RaaWyLxtMG6UFHGqYuQmKl/VDElk2lV9fRKIu4vFVUEAv7HQzB75vbpV2bASoDAwUceC/vB/t6B+gZBgUFbS1+08xFTCh//frBfwd7egQzf6Z9lQ2ocCwsLZpKfpVF+Sn1ubi6HhcWi1EwE4/e27uHGjS9x7+5d1AhOEHceRhwPTKWndRD9k9odma4vLS9r/Pred76DUydP4kc/+iHu3r2Ll19+WeMCz+W9e3f13RxffGoa24r7Zj5LbeRzaezsPlI/vnDxotSE33jlGxqrOP74/utVcnr2BvislJmld5Ir9ODSfn0/DsG7pD+DD3c9DM8fw2/zy6voefN9yqcwD297eM7QuOquRaXWJpPyhHq0syOwzYID9Cqj0jCVYFGDrLV1K1Bbq1InU8gJvzodjXmXLl3C9773PSwuzOP69evqKzzXNL7/8ssvsbu3p+uBgF7rNG8bFvGx4w2Wre27ePrpp/HGa6/jueeex8rKqp1rN61xfOfNjVqtgrX1Fdy5fQv/+q//L1ZWlvHcM5dwYmUeiRg9t0J/Mp+GbSPOUIvqn+FIP+V++bE9aqatP7QvxwBWUvU+4Q3Tfv98Qt5kTfmEH+5fDWERlOEpfPq/fZx0nH140rWrn9aOB836iuDpBzvyHdOAxbT4+HG+dvQ6+fDa+XG+kzcJnvwx3cPpKPGRH5xHAb2p+3bM/j+trSa+3h/LjgYsDx9LuA71c4p/z6i2OHz+B+PySe03PsYa18LRYxoNxob9vyfDNVuHxf7u+yujW8vdMTjc4IODyzHP99QJZRqw4t28oN1DMltAMjOPeHoJq6cu4fSlF1Bc3kCbpqFxQiuqF5g64Zi68xLxF4RNfDb52O8mdya06nWaaLeq6ARVpBNt5LNcIOqe/hhgZVMtf/oKnaE7MFrQujLB/W4zoBSxjuAnZA8cBoMCQ14j11LejWVIrSVNWWSWpwfOpAlz0gXvFxM+3TJ8b3jX0E8L475jGi+bBpJM4Tdiwjtkej943H67vn9P+56pA9+YN0wDItMGPL/ZcTBotAIsbBNt3xvEunaatk+Pc6zR/f/NACsXGLqd/p0CVkPAxcA2gzqrjsV0PZowbz/YwUeffoZuL45XXn0Nm6fPutSwlKVXRZRHoUm0qShYbv6999/H++9/IADiz5HUPqkM2gEDeaa99KQOmZ+fw9LKMi5cuIinnn4Gd+7cxQfvvY9Lly4ruP5//uWfsfvoEVZXl6XIUdpQ0krZW1Aa8UNyhsE0Uua2n3/+eXzrrW/h0sVLei+rnqVZwWrCgn3a9TltwcTj9W0SrfxmCiJWeBsEVjbmhsCK+xnt19HxV7OEG0v5PsIRqlWuXr2G//zP/8SNL270U+38Pvg5QcCDoE++MWkpO5iKefmpS1hdWcEvfv5zHOzvSe326Wef47PPP5eSKJ0iOMgixVTLVBLVyn5//PZpbDxOBvpUfv3x97+PN19/AydPnjSTfHdsqpSWoEIkDJjGLUomjQcefAzMS85YPPq5cYvlaWORDwhGfp4pg4RR6ElN8/nnn+Pq1avYur+Fvb19AVWqnUwxZsDJG73LED6WwF//xV/j7OmzWFxcFOCQybarthaFmFFg5cGXVEMOfDLwZKAdAiunBnOejKak8f5QYXBOuGVeXjSpJ7CiQTw9maywC2EkwQyBle+z0QU6ld5RwMo2j1aM9ICKz0qTbJpBvG9Xgh8qD6nAosqqUq5LheiyY921nRSoYkXLXJ7AqoDFpXnkC3ksra5gv1QSbOJYw+e93T2rNud8wHzfIIyXAiuRkAqHkPC73/0enn32GXz66Sd4+PAhnnrqKezsPMLPf/4z3N+6b+o4KdmoaDIfJl+xjsEeM9VYXY4Kn2effVZgnabfqgrpPMj8Yt5DIw+vOEtq/PFKwgh4PcocKOQ3QuEzsBoZcce4HxgoOXJQNTgccHBfPezzBuwcawkgD0olXPviGu7d38KtW19h59GeKkJSQagqjQ0qLe2GgPdY4z5TXbq5eRpvvvGGxuQvv7ih14tzRTx8+ADXv/hCKXssXEEo5TK+Q+DL4gpUzSViOHP2tDyrnnn6GWyeOq2UTxV/kNcXkM2k0WzW0e0FWFtdxocfvoef/ewdXH7qIp6+dAFLhYyAVVSF6fuLH4snrkGHANbwe4+6vhobdk2MmN3a+RjAasCTb8ROTBofjw2sXODxpLjIq5OeHBnxm0c5lR3l6nPx2oS1w1G2clyF1fGB1eTWO27/nTwHD8ZpTwJ8jnf87qbLhBM1+fh9z7XnJ9n/8crIo/Se6Qqtyfs/HCcf/s5p538aHxkPmqJxv/XBJwdWowjEYL8eZeXwBwmseP+Ha+54OmfAKrOIxbVz2Lx4BYvrp9FLZhywYupJdyqwItTyufRRYNUJagJW9LTKZmJIJycprDTV9uVu6lSCBqFXx+MCK5u8XW6/C5LMRuu4wMoP/Ee7QKPv6jO+UchsgESNh2KPA6yGFzBqwyMDK69OsovrdxVYjWqDw2duCOLNgNXYzj0tYJ72+rEUVsPpv27xxqCOgSRTA4Ogi2qtic+vfYFbX93Fyuo6XnjhRT3Ti4TpNj69xxufc+JRkN7tCqJ89PEn+OUvf6k75+aD5KuVeZNnFq+gITKrNeWQLxRw8dJFXHnhRe0Hqwyq8lMigX/553/E/bt3sby8pPQjHzx6xQm/m9tXukjXUtAYzJ88eQJvfutN+Zysr607dVNT25gEzKcBq6OOWj5YHX4WdHMG1FE1lw+aov5K+pvzLvT9ou1TCJ2KhNt49Ijw5Cq+vPGlqmGxDQgLvJqL47jaiTdPmO6UYjphD2fOnJZa4emnLuPq1c+lZKMS4rOrV/Hpp58pfcvUKimnBGIVvIbOG88zH1RFcHsM4NfX1vCXf/mX2Dx5qq+sM8WKGZDLh1EB9fi7rNP6f1QhOAzzND6PSHMahNyTz+A0YEU1Do+XwTyh1b179/vwhBUtvedOs2EAhd/d99uKJfA3f/W/4/zZ81L78Hz4FH15Z7n21LnqpyAZzPT9QvUCCM0csCIENIWVm5t5s8zdiNJcpT4UKrQITHhOTVllHlQCyCaAUvEAr5pT33VKP/vFYM2wymS4j0d9h3jeCSd8W3Db7J8cF6iuqlYsdZbQXIBJiigq1djHCKwyBqwWF5Ar5LGyuiboQoDClL47d+4IGBLc+nNi45Glmvo0UwOHKQGqV199FdvbW9jf38Pm5qagCZVyrH5HHz1+niorevDlcqzmV5ChOo+9UMxiaWlB0IQ/rH7H/uAVcqMW9P0xxaV4TlqDTO7/gzfBDq2NfEqzhx5Kswy9WtmrhoHV8PXC4+DxePBuNxqsv9cbdZSrJd2I2N5+KIP5Rr0hHzGeQ/r38aYA+6f82NwYRZ+3QnFOkOnll17G7a++0nuoSqPC6qvbt7VND6w4TnB8Ifz1oJFVFdknLl66pM8tLy0j54p6sM9IcShjekJcnjv6JTbw4x//B7a27+H117+J9ZUlFNNxJHgj2RdyiPjZDa91Ro0U/RvNY4aRaQHftPljasB5TIXVDFjNgNWkPnjc/hvd9mF4MQNWM2AVxv8zYDVtNhgK2EZPSCG9G0ULOSkqqyaZRSI9h3hmAcWlTZw8/xzWNi8gLkP2uLxSpJ6SPxV/tYpNAwormf8OAiuWoon16BFSVVpgItZCNs07c1ysTFdY9Y1HOX3rznMInY6isPJtYmvdQeClilbj1OpHVlgd4SSNeUsIrIbf8PUprMLjD/vBwCLSpUMd2kUn/bP3RiHV7yawGgeqRi+oZ8BKw7BLR5vUw6cF5NNe/1qBlVKpzD/GGyMzbm622tjafoRr12/IOPzc+Yu4cPES0pkcYomEGSjL4ySmoIQGx0pqdsBq+8EDpX0wtYxV/hicMkgljGIsLf8imC8WAxMqfs5fOI/nr1xR8PzJR5/gzJmzqiL47//2r7j55ZfIZTMupawtABJVJVl7GwTh9tbWVvHMM0/jypUrqk7FSoQK4h08OI7CKnp9jzrPHjyM7QMugPSgLTreRM+9/z367G9ZSGkjaGFGw3zQ5JoA5Wc/+5lLu6pJ8eD9oZSeSHVLq4VCsajUOUITgr2nn34Kt25+qYD9woULOmdUUVjlLguSTd1BBQOBh6W6+XPAoJLB+8kTJ3Dx4kVkM1TSGaTg73wwELZ0dZP0j7sTN/EOqlMERsem4XaaBqz6KTVTAs5x+9ds1NTHePwK4msN7O7uCZzQ58crimS8rT5vwMagTQ9vvPYmzpw+J9DBacJXjKTayntZ6bsjRvHRvm7Aisbw1o4M7kNjfkulEggTDKNJPWEXr1FL4ZM6kdAyaR5N5glo1S+5Xaa68VmAidv3HmqEnmCVRPNgjIKQ4bnCv+aVV/6ZwXIrsBRBAg365rH9CDuYjuyvHYOkBCUEVoQWeUEKqWlicWRYsCGVVtuyzzJdje3NB3/ndixF0ZQ0XMd4oMTvufLCC6oKWC4d4MSJDalLCUy4fwQubG+mPLLyoHnpzbnqj0kkU6xgmBNIYVv6Y+NnuN/9lNYx/SvqwTkqOJw6/o/Ybt+Sbzhlmf3IQSt+TKPukIfV8PXiVVXcDw8ZvY8V+0UXBhyV7lmnqTzXqp0+lDw42Ff/4fmVCjSbMfP9oK0+v7S0hO2trT7kZntRmcjzRSN39edEoq/Y5Fi1sDAnaMg0cMJXwUea/Sv1mgUNOq4oSAKNWg1nzmyi02ni008/xgfv/0rqvNdeexWxXhtzHL8iwMpDb9+s0z1EJ2cIHDfgnwGr8aunr0dhNSZDYtKibeC1J9d32SrleN9/PIXRcRU6R26kMXP8DFjNgFW4Vp8BqyNcT9MmlFF3yKILbN154sI5lkI8VRCwys1tYOPsszh57imkCwtOYeVgVN/Hyg1UNLjSCs+ZW/UhEIcyBlUdxHs0+KyiHVQQ6zX6wIrpdONTIm37ftEnlwQBpwh40r6HhTkHjckGGy+aGti/k/0HBKyGF+H9fjEOWKmTDJqaDwag3sPKJrxRwenw34/QnQ+9ZdqCd1r/798NjtxGj25zWkqgzVTj2+FJjin6mej+Dwerj7Ptce0/bcHIgGOS6fq09j/u68cFVuZh4YYgB7QZ+wpadZnK0VVVu1bQwcNHu7h9+x5Li+Hc+QvYOHEKiXRWwErQySun4mZyLDUHx5y4GVMTfNCg1weUMiNusQKZGYgzIOVnmDJCX6VTm6flr/P5Z5/L16qQz+H9934lbxmZkMfNT4bKK4Iaqne82scHVYQwNHDnD1OA/EOwh6bo8leZvugc2T9cqtCkfhZdUI6bkKN/H77eRkHP6L6wsqOvhsUgj+3NQN6C5Y5UJwzAlSLllAceEBBW8dz56lkGUgJBK6ZXVcplXL582UCF4AaVFgYHzUeJoCpMefTzAs8DPcJkMO4q3PG7ea2o3L2DazxXUaA3CgpNBn5UULiiF0MyH99Gk4GVXzBP93AYtW/Cdpw/3TEaSLJ2r1Qq+uGDx8u/8cer3ei1FDQDZDJ5nDq1qZRAgcAeDb1p0B30vX/CC9QoYX/+5TFL3uirCNrvStFLhKl6hBJKQ3PAiioqM1p3wb5UdlYVMOY8mixtj/tsxQO4TvCgTP5bgpbmtyb914gqy/54/Dzm36P2kNqsK4Ue/+393aJgj2OQASbzoeI+M8WLgIjppjRUV9VKpxJk34xCMX4fX+PfuH2NFQ7Usf1L5Qru3d/GuXPnsbV1X2oqFgnI57J6Xzabkd+U33//PWwn7VecsN0pBV0qpAdUhJj8IaiJjq+j5vRDCQ1DNgqPM49p+5HuTHijKTiiNAzPVejt4f8Wffaf80UDvDLOp6SywiRVS+obLjdc3DTyXQSe7CNMLeU4lc3nsbd/gEePdhFPmK/Y7s6Oxu719XU9631Zziv0MjPI6FNp+Zofe5QOqeICdo1xjOE/2D/5PioNe922ANfNL6/jg/ffRRA08NTTl3D+/Fl0giYKKabmms9hVM3q2/z3HVi5MiKP28WsT3kF3xPm9EXB6pPswNcHrJ7k27+ez8yA1Xh19VFa+HjAbpYSOMlwPzpvjDsX0/jIuBt99ve+GdGhOWr4+8ZvRzPe0NsP30SYpQS6SVl3t2mszqpLqTySGZqvL2P99NM4e/kKsnOLaMcS6MqoQJoma17dNOXtT9fg4hfW0KZa4lDGBWgbCbCEcl3VAtGrI5PqSWFFIUOIm4ZPsQGrfpqJU1jZgsmCDvu2aJXAaAUk2140YDqksnIL1lHdpX8EUz2sjjIsjX7Pf4XCajhgHAYMVJgMPgZbY7B6YLSS4O8WsLJ+c1hlNhq4DKnKZsBqbCf/TQMrVrTzQYoPuBUAdKxKF0EVARIN0ulpdefuFh4+2sHCwiJObp5BYX5ZAMvDcfPdcX45LoBn8MHrxFQUNTPlZs3AeFwgxRQqcaUXUlnClLbdPTOuZgoOfYHoq8Sy9jsPH4AVDelJxXQ+poF4YGVBIr2sLBD3bUtD8XSGZu9UGHX6KS79tLQjDEHjgCYrH056RMHJcFB41El50vbb3UDHzLYkEOHx9Q2iWV3MwYpoSjjnBKtaFsiLikEiVQ0PHj4UVFxaWsTW1raCfHpP0QyZJsX5fMHaVEEhPWTiqpDmoadvc0Empy7U93dszusbhbsg2qcW+eMbtygZf/wGRI9i3Dty27zhYxH21B4wDlilknGZS1v1OwbXBmv78KnVcj5DNnYy6DcDcireWtjfL2N1dU0KHd8+fWDVh75OleuqmEVz8HpUDXloziqVzvPHzo8DhB5YOQ8rghea9es99LCKM8BnOmBK1SOj0MdglcElPrwBOY+R9gUaP/QctuEAUHMtO7ywDeGV83JzqrNoyiC/27ZrMMF71fE6N3BhfzM1mKX7RQGDr0hnvnxm9M7Pcl/MNHwX+wcVrK6t4/79e6hVK1JY0Qi8WCzoumAFTPYPfT/bK56QEbega4+gPhCQVzVPd96jN076NwxHANXpvW5qt9Qbhtdffl3E11gIwa/jRoFxntdRsCp6Pv3nPWjmawataIfB/u3WlF7x2IeXdoSZTFpppfRmYyrlzt4+7t7bksKWcJ1qNp4X3lwgiCTo5vXAz9j6K/T1ix6LgKSrtOj3l0WQfFECgrJiIYf79+7g/fd/hXJpH+fObUpxRZVeNp1ErN0GbbZGASt/nOPPwmDANep9w+14tDMavmvy511gdgwPqxmwGnUFPe5ZevL3z4DVDFiN9EA+YpeaNr5MHT+meOJM2/4MWPVXrxb0Hm6wwen5N226bkqCONoMypM5JNLziGUWsXryEi49+zKy8yvoCFhxXe2AlECUWYbbOs8rUEJgZWJRphAasOp16A1QQq9bQyYFZNJcQJmse/TjcFqWvili0um+OuScI0zXffvbIjT8vP79BwKsrN1GpwQyxSJ8+PcMvbefHhgFVvaeMCV0zPaHDUKOOJD5t00DItMGpOHXo4vx4XYZbIdI6uMMWI09a9POz7TXj6ewslQjBqT9u50aHywgUzWsVkdAigyq3emhUqurmlezFSCTLWBp5YSeGXhQ7SIQQlWGMxLmvzWSKfUkTEdWsKyqYpbGxvRBqZ56UCB5+/Yd7O4dKBXwi+vXzadEvlU0OF5RwMEexu/0waJXY0SDsHaHAaf3+TGViAcr0yrkRE/a2OvfD6JjzrAPoH1QOBw8Dn8sGlSOur4Gr8dQIeQ9WBik++BcVfhaFrD6VCg//mt/mMmeSki1Uy5XLJXt7l0sLi6p7Du3RVjFdmf6DiEh29xXlmKb+KBSPkjO60bVAtuEkpaSyaCdUGU4oPf70J/yI9AjOu+MH/LCOW7cOBYFhqO/53jASipnKQzNN8f/eGhIlZXdILK+79U+hFYEVqWDMubnF5DNMa3N/MR8ChsDfB2XA1UeBOk4NP9SgG3AyooNWDoUf/cqlCRVbH6/lNJnHmQ8L0rfTZmJeCLO56QyC+mp5o+HQGoYWHlwwx7UQbsv6RmeG8adt/BaMuDIY/Sec/7ZX8P+hpv20VVXtGvKlK1MFYyClLCNbP6hbxv/5t9jKsEY9vf3sf3gERrNNpZXVuVb1WzU1dcXF+awtLgo0OJTHumF5JVFNGAnhOV+t9oENgYGw2vQqoL6dLpJU7ZS8twjen59G01VEIww5Y7eyPOKr/71wevepwU6YBsFVjbuhwDS99no9WUQyRR8oNWFXM7dWkZKK3cr1J1XVn+lWopjOyvC7u+XcH/rgW6EEEyVSiXdUCAo5zxCPyr+PWjxRondEAwhqB/LbD3aFlC1/WUqrAF1AnlWYg2UpXDt2uc42N/F2voyNk+dkAcaC3gwnRmsRDhUgTU6TvjvH3cOp80h09ZX05ZzUwPOY3pYzYCVete00/Bre30GrGbA6jj9b9r4MnX8mAGr/rU9PMf5tXp0PvjdrxLICZWVAlmVhD5WmXkgOYfVk5dx6blXkF9YRSeWFLCSysqblFusOACsLIToyShyJLBqltDr1GW4nknHFLx528zDI6ot5vsBk1dy6TudbwjfwUWx+/ColMBhYGWLBxd4/gEBq2jwOBC8DgCr6OQXATY6nVGD1PD333Zg5dO8oovqUQvswf43U1j5wW4acDru68cBVvKgSTo4xfErArQtwGO1pw7yhTnU601UajWk0lnBKqqgKtUG5hc2sLC4orvjSuNot/W6pRDRXyYr9Q59aTjWEKJwTFHKkQuuOUapglirJcUPUxDv3r2HBw93cP78BXxx/Ya2zYBmbo4pVCdkwExT32TcvHh8wMgxLAQHVsKegQvfw23wuwkLvN+Ttf/4BeuoIHzg+h8RMEavhVELhlET4/CdKh80jkpJiX6egReNv3k85kFk/jx8j3nqGKTzEFLqNw+w5H3VUdBXq9blLbb14IGA1cOHOzo/y1S2zc9jcWlBKVJJKUkY4Zk6iSDBB7n8Hu23q8TmzdyVjsX0LhfY+6pj/Hs8afPPMKiLLhLGRwuHbxAMLzKiwPDwNqeXtR61H/05ET0ErWZf6cP3KrWtSUgaE3yy82jHx2dCDKYFys+qFWD30R4K+aK8fQiRGLDzvab+iyt1Tkb7kVTAgfbodgVsuV4Q7HHG7l59lEqbX5ugFdkXVUkpS1djShaBFdcvBL9Kr6SvpoCVpQSahtuUW/wOpuHatWaptG0wpXdQoRI9l8O/h+DBpQvD0nq9kst/Z1T1Zp/hNW5wzfvedboBkq5Koe97HrR5SMi24v4aFDP1IR8EsoQm5WoTy8srUvmwmhxhFZWc62urSg00f64uuh0Dv3pINWiqLsIYVnD0/k7RdYL/7uE+FL1+eV78Zwbbxvr25JTYyB2vSKcYVlgdOh++cmDMICcfUVDlf/eb9ONJOMbadcNxgAoztoe4qlSzDty5neDYS9+poNMWPIwnUjgoVTS+0MeKu8L5gTCccwhBFeH4/NwcWN3VX0PWvl6pGY737S634fzbuMZWoY0GqpUy6vUqtu7fxd7eDs6e2cTFi+fBbssxM5fLoBsESFPZ6xR0o+biaSmBxwsYx49sRxv/jq+wOo5p/O9HSqCuvukn4tf0jhmwmgGr4/S/440/syqB0bb/LwFWju6MHU6Od0KPNkrR+FHmwz3+ZJAqrGDt5CUsnziPE2cuq1JgmyqGpFW74R1omtBmdPfZzIrtsg3vmJu6infDKFmmAqIlHyv+JGJtZDNxZNJUPoRlwQf3dhBYjTJ3k9heHhTjTW8n3UGyAJc3gAfVQXYsXMUeTpcZrik4baqYFND7UPPwNr5+0/VxPYEpFYcfYSAVBX4+dWWwFPVgpZ9xSo6j9MSj3uEet61RQWP0+hm1/eiCbvjOef97+jLIaWd7REseU2EW3eKotp0G5Ca3uyLRI6UUHeX8jXrPNKB1XGAVi7sFgw0CNgrxDrq7huWkp8OkiXoPgdLOnLltL4Hbdx4iX5jH0tIyFhYXldLBoEVpRTRtdr5JBCXR/mVQal8ZKQAAIABJREFUicobCzIMnNPrJECt3sSd+1u4efMWzp6hv8y2tre6uoyl5QV5kszPFWzU7Nr4E70Db+1ox2JpWmFlNZ8EbSk9frEawuVhlcNwwGjKAg/sfZuF7eZBk2/H6PUxakIcDoj4nqhixAfb2tPId/e/J6KKteMevMZMoUE1zuEqsXx3o9UAoQaBJI3VS6WKzgPPMdPWaIpMfyUa1y/MzykNiGlSrB5HOGIQ0LV4pP/4vkzA4fe9fwz9a9qq38lHMaLq8O8b7vv+PWE7Dqq2hgN+/pvgxz9Gtb/SU12TjRrfCKCi++PBiD+/5h/l9z8EU+HxROYCl7pGBWKr2VJK1N6jPcTAdUFaRtJ8lnLJgQyvwPHzdLQt2ZdzmSwadYJkM53e39sTQJufnzOT+2wWTaVt9pDOZJHL52VQLsUkrw1WBZRpdQpUDvW6MXlyWb9hdbcaUin2dwM3hGN6r6wQOqCHWmgqcHgEi6bEHR7LqIYhQDK1jNkh9MAxySCYbc8XgSASYVs5w0+lI3a6NOY21U2YihmeBz++hwVjOMaYqfrefgm1Rhu5fBE0B6/XKlhfX8Pa6rLUN/TKEit0pvL9AgE2INoNQQfD/HUbfebvvnrmyNePsP4a7rvD1wmvRd/v+8fPlN+WmftbFdTB69P/m83blu/doIJc595dj0zR5sOrWL1Zv64lAiQu8Zwal+2RIPjUDQTz+OKzqpGqnYBavYXd3QNBK3roxajq6/WkZuNYw5+irgNL+eQ+WpVKq/pq+0XfOBs3OrTL6BICN+S5x/NaLpfQafO67eHkiXUszBexsryI+fmifBKZKitfNKptI6vv466fDvf+6X+ZFp9M3oJLaf4NpgTqqp2wrJt0fEfxsJr0eXnyqfjD+Pln8vpp9A2PaJtPXX9NP8UT33FcYDWt/xz39ejOj4oPjnf4VjZm1Bg3bswa/r7jHd/0tfvk7fsMsPEXwLT9+3Wbrk8dP8ZmaNknD613ItlG0dc0DoxQyE/+e8R7c8LnJx2Dz1AbfE94XsM+Gyrpo+vH4Sy+4WMYPn/HVlj99gCrODq9BAKkkcotYXnjIpY3zuP0heeAZAZMjFEZaC0sO4JWrDqjUst+wPWLNu9lxYm+10GCsutusw+s4giksCKw6kuyD53VGbAKm2T8wDRFETl1PB4NrHSp67OHFFRDSqswHTQcIPyXPu5keRzYdZTBZgasDk2XvwfASr3UO6i6PhvBykrZYdqggauweiADhTjK5SbiCavsl8lkFaARgPi0u5bUPuEdfD+BeWBFxQ7BFiMIvo8VCamwur/9ADdv3capkywz/0jBFxVWi0tzKiM/p5RAjo8hsPIBm4dVDGyUjtYPZu38MdCWiqALKcb8pDW8IOO/h4HSALBiSkpgQCMaSEZ/9ykl4xZ7wymDXiHiFRt+UcDPHwZWVByEdyhtRwYVYxbM+iqKYSU/W4zwPz1Bi0q1phSpcrkmYEWYwspfJ04whaaoti8W8jCPeqb72ZjK9429Q6iYNlyQ2g0OBwctK978jzwQcJdXdJyJVlkbB5yiV+XwAmPSv/natJSf6FgcHV/9OfZQxf/bg1k/7tsNqTCNSf3PmYx3gi5uXL8ps3MqS2h+T98kPqja8Q+hETO2dNUZPU62qoBtKhOltGviwfa2/kaVivdyE0ig2gsxq6JXqSJfKGJtY0PPglZUxijVzc6ZVzqlkiyCUFNK1e7ujlXN86olnn8HBsZNlFQz+uvD+lw0fS6BVDLrgFSo6DLDeGszf/5oBq/03wSrYFoVQ4ELELh4c/ZwzrXzAaUS23mL9VVRBFZM1SxVqsjkFzA3v6jjqtdrUlgV8lkBD8JZwkBZH6j5Q7Dtb9JRJTTpQeWo7xthH/EL9cFgf1T/jvb/UfM7lUleEcVnrisJQ/m9hFG8geDDqeh+2DnpyoEv+r1+jPFjKYGn77/epD8c0ziG8vgN3ln72DPPoRR56neuQmU8Cfqit5pttIIuehybEimN7fw+AsJCPq9+azdCbW4ilGOKn8ZGwSvz6uO8sV/aNx81HrtTwVEJOj9XlH/V6c1TyGbT+p1QzF+v3LZ8E7Usd7dY/dj0Nd4km9g5htp+2nsPvz4DVscDVhqRJjb70YDX45+5cGwfnK8fd0vTgMhxXx81t07b5tGPYQasft+B1bj1l/19UOE+Lgad1J9mwOroV5veybtHlNnzdhKN19tIIpldwtL6BSysncXFp19GPJ1HQEm6JnCmUNjdonQyJV8YTctucrYh1E4mFVbaah9Y1dBusVJgS8AqnYojnhgHY2bAKjyVv05g5VVkoya+kMCPhEk66RZM+sdxoJMPCEZta/JFf1iW259Qhzw2hr9jprCafpfmMYeUgbdPhZYukB33HZMWFxYI+9zkUC0kOOI2aEUDWAXVASupROyHqqt2m8orU+Toc3GWnzePHPrF8HPeQ6e/j94EmsCAKph2SyMeK9bRU6bRDPDw0R5u37mH9Y2T8puhUqY4l8fSYgRYMehw/n+hP9JgSzAYUhPJ38SCM69g4s0lejd5oBamEnqFyeFUtUFgFVMw1E+xdqqEaJsPAyuN9ZFrygfl/JsFZB2lgYUeQjap+88MpLhxfojMG0Y0ouPQ6PEnuj2loCcTanOqHhhQpjN5tQnTOC3VM+NM7rn9tql+VaCLVdnc2OFUbn58EChzCo6BM+LTkdwfa836wC57tYh/JoQZHnPCf/dv9YQpTU4dpPPc60lhMn4hZH1zErD0wMDvjz9/fsEVHSfVrk5tEgVWoQLQ5gqqDtmfVbWxY4UFvLrEAwJuy1RMbn3g1Dj6fgd+hAQIbTodpFMpQRhW0OS+bqyvSbFFBRCDumQ6re+9d++eiiYsLa/g4uXLgjVUiNNMnSfC90FCAPr/9LoBypUDPNi+h/v376qSnnlHWVGDTDY9UWHKcaB/vTlw5/3OmJ4XjzFtle3BipWBSzMl1LLUUwPOBFU0hrcxxfbToBpXVVJlOShl17c3YbfrRtUD274SIb2NmJ7WQqPVxrmLz2J+YUnfT2iVz2WQTiWUHkgwS3DF9Rj9kSyllemTZrLOfsMxq9/nI6brvr/QhykKirzfkvpPjMCc7Tc+JdZXGRy+Lux4e0qdYzt43zP2q2ajgUa9IQ8oeQhaTqqpkiIeVfZ3a0c/3nBffIp132ewXyXUqu+FSrauAWwp4+hHqJZwx+tUh4T6aqM4EsmM+SF2ueZJIs7U1EwWAdP9urS54LyRksKOd0cEImVJZSoqy4wNbyLQDqPZahp0d/YXrCJJdeHK8pJAO03Y9UMI5tI7pRSk516CN49D4Djqhtxx5u6jfPZ4wf8MWB0fWFmfHfeYuv46ZjrhTGE1U1hNg6aTxpFjjx+/ZoXVuLXXHyyw+nWbrk+bdLSgdGaPHlglMguYXzmL+ZUzeObKa0jm5risQqvTdnDL0gis5LIX1IfQoH/HR3fAaKraRbwXoNOqoR1UgG5DVQL5Y5YMQ3fZbQnlpPZuMB668+4/RdimkHusnG+cqbv7hj/klEAe+0jT9bDXhAqrw4brnq5HUwQfF1j58/ak0GvygDLY+0ct6H7fgdXkCcGDnVHX37SR42ivT1sw9bPajra5gXdZ4NsPuQfMckMO4t7gpPdKEXTpfd0uf2eAYn+zYCwSUMdiSGdNAeBT0/y3+QpgDLZVYc2pdeqNQJUJd/ZKuHtvGxsbJ1CrN1ThjwHNwiI9ThZRKOQURKaYjj1g6D3YEPa9YYrwILDqoVFvSmk1DKt8kGmfD8fHgcAxTgXHXP9Oke8rowDTpKA0+l38Pvl7uTbzSiu/H74/2HFYEBeO/9GxProQD02nuW3/Y99lVc6CTk+qh1Q6j0JxXgbcVI9kpZpLIpNhyhiD3pagVZLpPmz7uIGL/o9Lv9R+2sTSbz+F2P10KrvZE0sQhobnbFjh4VP6osAo+ruZYocKvqjahH+fBgypEBsACkOm00yLjI57w+fYp7wNbsPkY/wbFUb+NZ9KSwhHEBEEHcwVl5DLFQSsmFKr4gVOEch9Z0pW/5wPpW4ZFLQLjmCOwIXm4WxOX3GNgEHAQPDL/ILqjSaKxTmsrm0gW2DlRwbzTAc0RaKUKgJW/J3KlibqtTKq1TKCgIrK0BuTHk6j1x92Tr1nXXSeEhAR3LGbNeqHMq03ewOpaxwg6qekEVglU1KD8XOmkOyqwINdA9bfDY6HpvGENnw/U43rtRpq9Xofrnd7ccwtbai/E1hVqxWlAlJhRRCTTFDFTqjGvs50NzMa9/sWBsth/w/Bue2UB67R/tEfCxywis4ew/MxVVKHHl4JBAJZ8+eKjhedwIAc1Vb++9Vegnzhj/fm8mOOH3ei5yqa0hlW3zPlm9awqUFvTr8vgrE9nlf76YGpgvRLI6BkR+a5TKEwP69Uc0JAgnGOM/Qls9RTlyrKLIM4i2XEkUonBGd13cdiaLE/6tz4lFBIbci5gtcEzyvPm/d5kw8WUwFl4J/QWNjvPTOF1WOtIgYzQ0Z/dNL66TefEjj9cCevv8LbetO3NKZ9XJz2xJ+PxG2jtjENaEx7PbrN6Nz3pPs7+LmZwuoPRWE1Os78A1RY/aaBldbkzm+hG6OHVRLx9DyKi5soLJ7Esy+8gezcMnrxJJoMDiiV5h0k3eVJwt2gO7To8yqrOBcF8S5ivQBdAqsWgVUT9EoNgdUoqDQDVuHg+GtSWPWBlUni/aL58CDvF3X2nv4k6CDi1wGsBrY7lGc8aXIZNQmNm8RmwGq4JX8fgJXuO7sCEGZqy/Pfd9Vzihjro6HSSgGLQA/bJISxfHsfGlDhQp++vsdJ5IrU56lg6Big6fFueaB0QIKTvf0ytrYfYXllzVIFm0yt6WJhsYC1tWWprZhOmGFlOlfO3kDG4DmKpmwxGNa++TvtXQjI+AAyGlT6ayDqIRUNbMJrQZ8e8OeKAiv/mVETNndVAaEz5eZ7BwPKMPD2wCq6r/IvVOrYMDAN0wwY5A8CEzM/lsKnQ3hFWAhBwlabauGMqj4SRLXbXaWo0aCYKTXZTBKJOI23e6pQS9WCTNwj1R+jXkLcC1PuhNDKE021B0EAFVCRUzYIHw1m+LFtePzhuY16jE1aUI97zVepiwb90X7AdhoOWvx7uV8ELf6Gz0D/cVXToimeKkjg0rUIwppMjWoxeM5IDcWUwGw+J8jjVYr1RqM/tXA/vLpKbeKLnriKnDyXTGHjg0otS+EyU3UqHXlVc7uZLCsS0ivLDNipeiH68gBTaV7yxiSwaiCVJPjjvOXBgUFiD5gmzS//P3tv+iW5cWV5PiwOX2PLjNyTZJIUKZVU033OzJn+MNNnqnv6zF8zPX/mnPlS1V17SV2qUkmiROaekbH4Csece589wACHwzwjkktSHlQoI8IdcMDMYMvP7rtPPcL8JCP6rBiINY8nBT3l01Ke0soU14a60vdpf2PnqSCutgf7NkgOGId6hALNEi7QvD3qyfk0l9HkkH0RPKx6vYRhgZOxgloALGYIxMahA/xso64uDNA3x99tz32tHTJDa9V32D01j232S7X+ZQ3FY2P+56k1/fJjZkMHJas+wQFbD2QZPET5oX/0ARbboLtmhOStC1WwmrqTYYkAYwzZW7NtLfE7rBDiTJK4ryHk6VCywVCG4wOGv6JeEbKH8kYoJlRu+IblBdR+BKgR+h0FhqqWBbBc8Fh45ZXtx/WJGsqJulJAamCT9UeP1agWets2v+lq2/radnVO+Nj6RvEu76+/Z6+wej8Kq+0lvwdWVdnsgVWznew9rNpBVNWvNeet9bGtUshvG/tCfeIHFxJYOUC131pQoRAg1KECw6CHa8BguYb0XHoSpRMZHtyX4eF9+eLn/wt38RJk18pXJbDi7jgmTSVx21Rp6BQzlx4lz0spllPJl1dSFHPpJWtOJDUkcDuwqmZ+mwMrjrQFw/aG920rrLoH/K76Q8hke0TUd2S6XgNW/uSluqdqsqcL/trE9j0AK53IV5/XLK+mB0+zPfsdSlun0XZu/297hRVLLdhNXPcNof6LCs+OR6jreFv8lkFHLq4cUMGAFduXMzfVJbICLrZr+rE5jyunTCG/sAUqwwGhnFD1Ff1NXFvV4+FPop4kOCf8q2C4DmB19vaSwAoZCpH9TjOrTeX4ZCL37p3KweGYWVL7UF14YYH2fFXACddXqaT07+qqgv+lUGx0VI4fsue/zeAYgUXj/P7Erm2SV/YJQAKeB46/MPWVQgax/HPp3zQkqh1YaX+EY/w2QJXP0iChqmmgcJgvcpnDV0ZgSgyIgVA6cWbgIzk+msh41Jc0QRgnzLc1SxgbXwNY2YJe/1XjZP+e/X5GYaanLq4Z6NeBlZV//X5w/9v7P8uCtm1CZEDSX9j79eArTOw6rW4Irpz/9iZUcMtZ581mEAWwEOoqgJP5HAtuZL3T7JkwRB9PxoS8GlKbygwhkQ0Fmj+GqAeRZUlDfSt0JjhwkGc4GquaG5kjez0ZTw4IrKDwgmIJUIH3gjaVa8gnIEEcoW0jCyK8vnCjK6rsKlWbesF1fVlYmY0TvpoHZWIhZvY+G8qsjFEGCkFwLdpO6klLbANI27qdX0MGYT6uCjUAK81WCvDtzGQJrNYyPjhi5jj0L7g/mHQfAoinMaEJZngxw2+177Dq4PwpUeC67Zk3IOe3v7K9O+BaTttbVO5+/+P3Cdp/Og8q9AONYwGMrCysrwWwsr9rvRXqSeY9c83noKmQw31Yf7TCfBaRgG4sYA4MZJblZ5vaFmGTAHNQRw1lMDyUEXzDDk4IqyLaYmjEATLWqlcY5sbYkMVzgf4bitOl1gPDP3XMRRuFxYbbNSnVearec8mAnHqrhFRO9EmfNio8K9PuPbB6t1nKXmG1V1i9W4tpvnuvsPqxK6xsftDOF/bAauP5CS34/IK8zsMHzxaFZoUUsSqsAKz647symNyVJ1/+ezm580j6owmBFdJ4Q2GlBpFYwFmWuXZgBRdUjMlptJIin9F4HQqrNFlTYSWC83yowMrZmHbI5DqBlWUV2qi47wtYbUKr7wJY1SCYr+By3hNd7bqbgNezB7VN6H7swKp7QaY7uB82sLIJuy6A+MVFr9cfcYHnFFYesEJ4FzOLmXdTRRQYZobBmCnRndeftVNTtXAhCv8qHO8yBF5eVcDq6bOXhCdYYDNV+eU5TdcfPrwvB4cjydJEBgBWDCFymfsaEiuFKragNLjn7o3ACgueet/bNrjaPdagifPGMoVVF6hqA1dUWC1XNVNkLjLdYtMHJFyseuGJZjpMBcLWkHBhaFBVNgilKsqQQFX/YLErLiQQ2emgxkklSTKFGSJyMBnL0dFEJqO+JFD7CjLX6sIx7alJuL/oNWDl/50/u+L3+3SotKx+fLjWVOX4fVhVP1BbWNa49l6urdyr451xtwccfYCG9/lZBt2FegpCXaD7Hlh1cCUync5K7yDzGYLKisBqAc+3sSyW2v4ArA4OD6Tv1FGotzJkybXj5niIcCcFsIAXCoQZKocwW5cFEB5Z8AoiakEYbYbQqwHDPjXNm4JHZmIDsOLzr8BqOIKqDv3CUtY5nlWorBQYKHDKWK+hLx9Um+qM10cvKA9yu6fB6gggy0CNvk8/iX2H8yKyz0Y7NoWPfYYq5GJmZYYnG54Hq6PVOpaXb+dycHjCcDRkvgSsA5zFN4C4Aiv4iWqfWIXg6k2jLP3bb7Y3H7S1t+Hqr21ttbq3ysuuamMwoVClqg9R8brdPxPIuf7Z+hD/vZdXlzXgXuvfMLtk0oxKBcb2ZednSKB6lBW5+RqqoFI3KGKGFUdxj7544/GxjCcnhFbDwUSy4Zj9zsp5VFEBCx+zNUzYCwKrLMP4ouGpCkuhSNQMhFAARuj/1m7Tgx6KCqroG4f6AVB0Mjjqqvj3Cm4WLku2tUH/31Cb1tf3CqsPN0tguIb3Cqvd+qdwSba9Yw+s/tSAVZ23fJDA6lbLdMft3HqhEtXgUB8gvm+FlaZjdzv2USJ5BP38SPqjO5KN78pHn/9CTu9/IoPJkSyw4wmVs0sNjsprTritMCwkELtHAFZJhG0qzRQI0/U0yamwKgrdedr88sppy4jyvhRWmyoc99lOul+/tmop7PRGnXlxw8BKJ8+1r3IGXZtKtoRduunGDhPu1g6ZGbYMODbf4S+U67vC1T1hUV+FODQnS7sMlr6CIASU2u6hDVj5ncpm3dYhlrZf93TWlF7YevWf1a6J3fYK2KUMdh0s2+4F9+8zjuZ7QgqCyj9l16t4t/eFgPtN+z8383c71hYS6ICVC7Xz+15VE+jCEF/wWKl5m9hi0oXmUIEA5YN7RivTcD0HzY3dgpUKq6sZ1T5v3iJr3Ut6nRweHVNhdXHx1gGre1RBIEvqIIXHjC7U/cWvtmE16DUFit6HKo6sXLmj7y3qfOCAdzcVBjWoAu8nzwOFBtje4q4+OLcbK8PDSxVI9XAmW3Dy+p2ayl9omuk0xpM6sKpGEN6tU1iZEg7HQXVCjxuG9ODomMk/oGybL6A8gEGyM80vCplM1Oz+YDJksg+orHqlj1ETOGj/QJBbaz/aB1pdVX2GgtJWIOh5UNm91KAgjZYVqvE+y/kCEgT4ysOqf6kfrxsbBDSuYZtQhdeD9m0hiRbWiN9L82os6KFyc4t43ocqN+zjzR8NcLc0+57OCbJY1vFIZnNVyIwIBo/oY2VQ10Y3goJGP4t2g/YJKItxAN94l3mUYXQDrMK/AIuAK3GqkAqqxeFgxLBPF1+lyWByeCYBBCiwSpJccIgqrDQsCwor9T+CaXz34Ol7iDWfB9xOP0PSgsqDycrfnk/tn/XZtrBBvJ/3iHBaU/m5ssH1mHE8jp3NpgqscjVdZ30RuKwZAvv8zVTGkyOGvqIvAvy4fetI7t45YXga5laAsyWud2HH1ZhxM2Cx9Ey/tR3XPfP8kFd7ZqwcuV25gAdfBazsWTA4lTvT9bJfo6Kxet60D4DiUlWXem6X6Q8RAK5vss/WqACrLwAi/K7ZYzXxhmnQ0LHCg20tg8FIjo5uy/HJHRmODtXHCt6H7HfWBFacCyNKgeGo8HeN2b8DVDEk0KmuEBIIaMW2INo+ofwz7zNTX5mSDD5WMNzHFBntAOMR1XzueUL5bzxXzbjyziH7ZvXf9ky8ywxBy4Yj6JbD2v5e/1v7hseOV+GsCre9u+v+nFCu84O6y8cB+gbk3jZ/3fGOam/bbf55/TbATYTrHr6xPt68w1D7Cr3un9EfO69Tlm3HYGbY7Nf8awpdX31u9+73H9psDrU/6y+v0/514nLdytdPDJVPqJ788m97r21Q+J/lrzO31ZX93d9sal6vzk2rT/Xrcrf72haSWYGwepvVv1fntjW6fw26brD3Na8j+r//4riwBYQNqqo80t0Q/ZueozmZwevdgvRqYcUuvZHJCH8LLUhDFY7Jok1uoWNGSEURDyXpH0s6ui33P/qpfPLFL2R0dCoXszntXmAcqZWju1LaaLk/Wj0/Jj/HTrYLDYSPVVTMRdZT/gtwNehjxbL50FuBd3W4rJbAgKM7yFsfR1UouK/aZ7ElVq2xDRboNbqL2PIRoQX7JjCoGlz9lFv+vq5Mba2NtN7Ptutz2YJC7aT9dW3nlfn6Znk1wx/0PNX79IHSOmoDVqHr2qVj2FZ31bU59OgDK8/XyHbw267FJlzbPiN0/aHRPtR+Gs104+NoEt3R/mtKpPDFbr6jFerueKIdZnyh+2e7qd3i9vv1B+ddJy/2+Vzk1GCOfvDSLbawsEK4FEOm5it5fXYpZ+czefN2KuPDY4YywRQ5TQt58vFjeXDvVPLlTMb9jF5WtqC16zJVEZ8N4+cbobPY0be07O1l7isIN+8Zfb+pbColgy4ALENZBa51LPPgjPczwyaRgMMZRttYSMUBM3lBSaDZtKroHz9E0xaiWJlVClOYijMbG72kNKsfQsHgHQbWMF/mUjAkDGFTyNK4pN8MQrXwjRCqw8OJnJ4eUXWC8QaqBip71wVDzRREKYyiv0xLX2QKPVZHqeohEioVwm39V/f4pZ5qDE3FCGq3jYUv/dZwiaYadH4vFhIa6VRt5eogWuaCAkkEmXdT/h2ek4VTAFF1CEVhXvBfg2wLQBu0ASiOUE+od2eOHqFMFwsultcAAjDDnquPFdv6qpD5GqpsVSIiFPD09FRGozEbI+qtktS7nt+1YW2XGo6pX2gjCO9UbzJ7VtPeQFJ4BgFY9fqsryTVugXsw+8IFVNzdWTEQ3vRzTCouGOqq6ACXFcf5dVvd/+oykf7ak5uFdRWHmX+E+gDKxvb/L7EzrViuDElnApLHEzJV0uXvEBhDpQ+KHMNBwRIyWUGMH65kCGSDETIDDijRxKA1a1bY+kjJM1lqmPbcnNSnWU7c3ivT2nrEy2kD/dgz7T/Pps72jhu/nrWf1SAX/sTS3jByT7OaSHJparKwSuCVRduW6B+NZFDHW6hzWpb0bBtm1sAOCvY1DLTuZw+OhoCzhaHMkEWSpfFEb+jf0H/AUP1JOkJw1F7fRkMJwRX+DveZ4DMQnI1zLACV4TdVHDahgPCkAHL0TfB4y0lOI8FClJAG4PFy9LXT0FnIngOOb9uWxxWzXPHQbfxtpuM396pti38/P5v1zG37TlqmXjwTyFY1Tk/DKwdrM13FewOU5jth/Pzuxf8wfntjYCBffYNoEOg/YWu34sEvlb7DZ+/e0MidPy2vr/t72030H3+uml3qADqz5i2/tD8uPvz34OHVeCidy3fbacJ8Y3Q/YfK1H+9rQ/b1q/V76sOkrYd094+tl3h7uds/7y6L225xm4HVjY5qMJNNOuOXlw5scXOYvfzVANSPrCy84QqNFRhurvpfISYSSuVddSXdHgiyeBE7j7+Qj7+yS9kfHJXrhYrKWAc2cMCQXdDddRAh6cLCp16O6mkF6+PwMOIcfwGrGYfCCJ+AAAgAElEQVQEVv0Mx1SFUO3QWVltv4NdgFWoQ2wPCaurcPw6a/4cOn/ogdp8va1BtMMqlhuBVVVG7wZOYCS6TWEVajlWP27h4fyA7Khq8dY2olUw0MBn7bl4hx3CXTrEbmDVAiV5L3VgWYElf3BXHwossN+t3F0plZON7ROG7vaDHWJ93rZ2e10NlCxkGyDdpf7dgvMG8x299u3XH3x+Av3nuwxIbXdsmw7s5ix00NQqkTBzKv6+Wi5kOUca9hWBFRRWb85n8urtVEaTY+n1+wqskkI+/eSRPLh7KsVqLsMslV6pvqi3xaZ/22Ybw+KqG1h1LxgQflWNS9X96WYEAx09zy59vVqYaZnoopLrS4honf8LlZP8uyoOTEFjC3ODwOqh5JYdJI/usx2FxMKQuySAVQQn1SYBQNUCACbJHBwR+ohBKUEAlSAkbSnDYUZPn/EY0AMZt9R0HYBKzY4NGLpQnJb+lIv9mmcf3oRr1bCerjFi+5QkkrUBHAermM8EeEU5llNaMUZJP8MZ7gNkAXYBTjHUEionwL1C72dR5Azhz13IEMNOAQnWdWA1Z8IAVRCuihx6kOpykT0TCjyW+1pWi5UsAapotr7AR8oULwOgLJeESABWMGDHlaL9cn7SmPvYPEaVXYAG6tkDrx8AiJweVJapEMbqfelnCAuE2bpCK1VmQWkCDy0YZC+YATKSpaTpmrAK/0LFovUEYOUKtRF23tXTNfsff9HtUG49/LhxMptbtZ2HgEQFb25DU3c1AeDQnxikgYJIgRWgjW4SQVE4WwJYzWUwPpAESXHmc4Y73r516IAVspDi6QEYwTxLM9OpQRKGLVUF1UY069vcv22QrewnrE8s+0a0Ivf8OrDq95+lL5TrR/GIE7gzgYULDbS+AgXjftZ+xIX/luF3WtB5oZCImRUJ/WzcxrwGmSXtd9y/hd8670IDpoCS5mVY4OeE7QwqzZNbp3zG0jTjXAllj7DbMmTRJcLww0TVQ1EzYKpfmm46QN2HME0DVoSqEbIAqvIPfn6YT5gRfDnft3l1C5wIbVgFR/EPFlhVs4brhvQFy+Y9KEB2+Yyu94SAw80ULntgtcv6weZ+Vk/vBiS6N4xDCqvQ/DU0Pw61H319+wR+1/K51vpjh4cjxDdC97/DR5RvuT6w0lP4c4O2ttJ2LaHy3eWcm9dtsMtXO+skY4vC6v0Dq20L4tANByuMlF/DESiXdsAq6R9JMjyRk/ufyuPP/kyOTh/InMpkBVacBLoUu+8OrACrfGBlBesrrfTKu9jFdwmsti1I9sDq+wVWofaN5+P9ACtdLrpW6f7dAyvKFn7EwKo5YbDFGv6OvtAUVgasAFgArM7Op3J2MZcXby5lDGCV9WU6veJu+scfPZCH9+4Q4A96iaRIW46d/oaCqm2Dwq5H36uLnJAsvDl4VmPGbsDK3q/y6CokhwtGB+ywUMxXWHRWaeerBaeqZzj5cJ5Jdk0IqcGq2e6HA7+BGuCHhQIrLLnxGZHo4jHLBlTaDCcH9KHB79g0QQgP6kCVtYW8fvOKGeKYFRCh6TTgFumlERePgDjMwMVvvQ5b0/t1D1hVKavsZyz4oQjbDqy6xmeCKbfFQwUMb14HPS77YWrtgC6X3U61gcU7vYXyQmKU+2wp+XQhxSKnwirp9WSNsP04kgVaqaaJ0/tSGU8JX5cuGxoW/gBXCgBcL0efcg1HUoii0ESVhAtZrCO5wqQg6RFYoQ3funWL2QINAmoWyQqK2jjK+sbiP4fNQMSMjShHwBkAK1NuI+Svlw3oGdQfjLTeLSyqBGKob3g9wZts5WAVwmkxR1EFXLkuLzcjQiOHvu4rhPxJqY0G6pe1fVFSbgb6qi5XwHVgpUkUAG4AfQFamVCACrhcw2ChomNFVsDq9cWMzwDKZD4zYHUkt05G0kcbp4rHBclRYaUNARuPBCpKCsvC6NpR9vs+g8xUaJrqz6mE9BwuVNWZ9uuxPvR3qjIAaQ+Eq1JJ+xjrP3isA1WqYrJ5ontOCL48DyrVK7LPQLkYqNJ71zLQ7GzueFNfkSolqqjqq7Lq8OjERUEgAYfeA6/RMg1Cxeh5blkoI+oR5Qs4ZcAKXMyAVZb12B/1U3iqQX2FSsJ9qwebboK5VlZCt2jDb20PrLqjkm66Prrp8bv1MtvfFQIO3z+wusGGqQtFv0kZhernpq83507NMeBm53eq6R0LoK1vDgGbUPvZA6uq8PfAyjP0va7CaluD83e+dmzv7W9zWVIMWK0LpEvOJM4OCawO73wsD5/8VG7d/0iKpMdQgyTF4kp3vTjBx66U2wUvFVacxFcZUaCwkmIpMUMCAasQEjh3Cis3QTEM4M3/vm9g1Q086hPxtgIOdSjvR2HVohLacRf5Q1dYhcrXXzDYYqla9FeZDzdec9P8zTr1odUeWH3bwCrUt2kOt92+2gakXXdwNhZrWLB4CqvlYi6rBcJ4cnpYGbB6/vpCRuMjmkarH81KHj+8L48e3JE0WkuGxfoNgJXCkt0Udpu7NR3Ait5ICnvt3qtwQM9DhsBKwwq5aHTZzVRhpcoqDT+rfGostIVgCq9T8WEh9Mq0NCIInw2Q1GMoTi+Fj9GAoTnDIbLR9bkATbNMelRAIARN6CtjoUdXVxeq3MkXarpNlW8u8GPH9gz2Xri0TRRYGbhSnZMXFklYZqBKF5LussuY1DYwHgJWFhJShgM6UMVPjxDyZx4vuF5VbSA8D6F6ayid3k5l9uZSpm/OJZ8vJUMY03gsg8OJJKOBrOJC1kiUkkT6HaN8AYU0C59BBDOOxt8MaFEBs8qpLIOPDkCKhabNF0tZrkUu5pgP9Etz95OTEzk8PFRQgCybDPkyFbYDYbUsnGv6KNLXJ4HiCNeGkE+9NoT9ZdlQhkMFVlBXMUzKgC0kd1CoQOmGcMBYlVVQMpqhdYTCtbBzr18PjR3NMaH5/PgKq2Y9b7zXs3MonydctYnnXLpGsApkHgWwwjeVRYX6tiEMkKFhcUowO1+t5fXFlCGBKG9ARICPk+OJ3DoeS5YUkiFzHTcWNexVPWegrObSyxk5VOEDzQWZ7+HR7APxXlNIGqCqhwTaRqQysaofsai3QgoCK1NpVn2Eeltach/tJxhSTEmeBYIBeOK8qqKqFl/qL4W/oc8oQ/rLxBtVWC9CYpXXKUCFsmowHMtgMHZQPNP+CCpa53PlA6vZFFmvLdzRQhgVPuK++n14nKm6zxRWgFUaEigy7CtURPtHO0VfRYzmq7ZdSCCvstnV75IxoGt43CusOicPISCx28zj+u8KAYcfBrC6LnB7Dx5GAcVAqP5Cr++B1TuEMLQ0g13Ld1sLuunx7/Lk7YHVewBWbQ/Mu1RC6L3YaUNFUTAeJzSsXUtPot6EwOrg9kdy76OfyL2PPpNkMKaiABJ+TIwwoTIPI8rNCa4ccW8AK+4l08NqIZEHrLIejtBJud/3WOOxLFlt97GLwip0/77HUmjBYa/XJ7rdC+bQpPjmwAoT9WsCK87RbmaCUHm7+Is534/q2w0JDJXvtYGV85Zplw9V5b0PCfx2FVah5/e7AFb+4tNftPkKKx9Ywfz7/HJOhdWzV+cyGCJz2lAWizmh/cP7p/Lo4T0qIBJZdwKr7pBlhIR2h1T6QG43YGVhPfXJZBX6p4tGOxdM66kKIWBSdYRCClNIaEig+VhV9emW+8wSiC8dOxDCU6wRyqNjUdYbCnyM+v0RgUW/PyT8A6wCvIBpPBfjBCRqoFyFBWlIYp4vZbWcy3IxkxUy1a7mas5drGSUYSG/ZuhOTENkwBDnhe1UIg5PaUgVrtTJGrBspil3R0jwLsDK1FO29sT61BgPFFZW3gBWqG6Enk4vL2V9MZfli0s5/+aVvPr6mSyuZpLGqUyODuXozm0Z3z6WdDyQop+KZAm/10khq2gtS/pFIUxfB15mdvTDPaEQgVfPcunE1GoGTmCF79VKlnlEYNXLhmVWP5iu41u9wcLASjkBlDCaPYCwykFP1OPBBP5vyAo4VNN1Z5JNmEqN44Lm6qjDGAt/qlUQEgpIgDZoIYE2Jvm+i5uh/83+xg9pa8IcMyc1hdXm86XPRFMpaedR7zAHfRgC55RCeS7LJQzW4cemEAceYT6wwtvVwwoKq0OqDi0kEMDq+HAgqPY0hopKwysBrEqFlQtTK2dsjVBAKwczTa9gk4UbVP+WiqfS485Cig3g6MYevn1IyssCcYJyyTycPPWSH36sn++UVaX3UCz5CvekKLdSTqErUSUZQkbNv8rUYCU8IzDUDK84FrAK/fRgOJLhYMzfLWQT143yh5JQ60IVo/PZjEXlzw1NKWkhgaqYIpNveFiJjIdQWiFUMJIkxZF44tGe2UpKf1Cbh1R8yk/KEBolO17fA6s9sHqHTb+Nwgpk7QkBh9DroZYdOv6mr++B1R5YhdpA8/U28HVdINc2p2i26c3P+x5DAv0bbSuI0II99MDTZhVhEfTxwCIBg3gqcW8i8eBIRscP5fTRZ/Lo05/K8OBYuCPFnWhNGczJGGGVKa0qYKUeKOq7wV2jYiVxARPXmSqtoLDq4bUqDKE5Kfz2gVU37Gk2jjq0Mn+E7aUcqp+bAiuE4PhIqA26dbUBwMfrf3leT9+Th1Xo2rmw2TCr1qM6TdftmFKOv7GUKcMe9h5WoVroer0buITO/G0Dq7bBqFy8OYUVFi7L+ZyLe2bvWq7l4moh55cL+ebFmfQdsMIiVNYLuXf3ljx+eE9Gg57Ea4QxIVStPSQw5LH3foGVwqrmINmmrLL3AJ6UYTLOcL30qyIAgWLAFqQOdLm+gjoJp/BVvxksMpE6NpUohjIhlcnBifQArBAO1h/SV4YKG6eyGQwG6mHDMboK91EFVCSz2RVDqwCsAKpWy5ksVzMBYMxXU5kMEkkBOGIsGFVlBXNkG7dq6jWG5Ol4oX0KVEEAVtaf+K/p30LAige7taeNRAar8C+8rEzlwujDfC3zy6lcvDmT1esriZ7P5OyrF/Lij9/I/PKKIYHZcCCT2ycyOT2Wg7u3RAapJOO+xKNMin4sq0RkTr+oNU3YMYYQJGCp7LzHdGFcyGIORbSDDcjQuAK0WgpCCQ1YAchaBkGoq6Cy6vUy3r9euyqsrC8uAQ6VPvpNT/0ysQFLmN8nx6esc8ADVQOr5ybLFYrtGKbVK4mdLxn8yQCqNNhSYRWBkqsvf4Olqsfw+N0699IaLpV4TbBt9d/c6LL3MSTQmawr3zWVYgWsLOR2lSuwApyB2hAKtNlqTQ+r0QEAYSaLOeBdQYXV0WFfshQm/HnpYVWOeU6dpnO3ejtttleFzz6c8tRYDiIhzJTvYXShqeUr0KrloN9MzFBmB9PwRx5v3myuvWiYoSqbFFSZgsqaBp7RVNY5YJX2nZqowvIhVpo67a9VBWrAjG0I/W6aEW7BYB2ZJwGrAEfTRE394YnHTID5SqAqhIrNoBXOAd82+2xLlGEZRtHutP702WKGSkCrFB5ZKX+ejKAOhRE7MpuimWqIMeqxDBF2zwLrz9aPN1VWWZPfA6vOKUYIeITmJ+HXuze8g5//vZuu3+z6g/cXKMDQ8Td9vTn/a47pNzv/PiQw/Hx0vyNU/u9y/rYxfht8avvcXeBS83pC17/LOTev8XsEVm07fP4FhoBIqMIYAgD3DxcOgV3N1TqmwiruH0p2cFduP/iUxuuTk1OZwx8E2U/ShIoB9QhwmY48hVVhCiuTnnOWUgErKq2KmQNWGlbS7Azw+7cPrKoSagMbplDYpq7CBLLrK1Q/NwNWmORqWGY5/9jy87ZrbBo7h9pL8/US+nxPwCr0wHOS11k+zbLbXHRaFsS2sqn8JtrroHs25IcXtr+zu/38+E3XQ/UL0L7rV9vg05Z23T+flb8ueuqZNzBXxE47wqlWWMggTIuLG1FgdbWUPz59LdlgIoPRiIqJIp8z5fxHj+7LeNATyRfcdadJuJcAwRb1CFXb/mwb7HsfIYENqOQZKWu/XIUBajno74vZgpfHxSAN1z2DdQNWVPEaCHNjhQtPwjihITdYbKYSJ1BODaWXIiPXQIbjQwIrhAJCaaMeNOo9g39TZzpuGcLMp0YhiYat5ysYWEMJhm9VXC2WM1mvZpLKvARW8GZEcSuwUhBhSQFYH+Qern9wrwAeaOID/XqXDYNKCdYwvuaJnP08wgIBDczwaLGS6ZsLefvileQvriT/6q1Mv34jZy9fSbFYqWIK9zAaSP9oLMNbhxKNM8mORtI7HElyMJA8i2WZAPKtJSE8UE8e+ld5mQlxq4AgZpSPOjaVCf9dRzJdxTIYHXIRD4UP/KvgY4XFv7aLClj5ZcRyomm8un6rIEa3tvAc0Kcq7sloNCkztqkxNurU7Aag8L6SJM75DKVuwa+wSsNQUZf2ZUoadXTS5yo0Pvt9QbP/aIYEbgNW9jkbfQk82laVabgqrNYaEugUVgaMtJ+BWithiCzqAiGBZ1cLGU0csFrMCTqOj8ZySGAFwc7CASsHp5zyyLpNhud6mX+a99gWElh7D0IynUaS/YJTSmmf4YEuBz0NXOE1gmwa7FfmsCVccqGS9JrieaC+dJtPLnxYCpjuA4xqn6BzZf1cBVN6nF0L4ReKxM158XKvPyyzTUK5CY80qLKgrELGQPi14fkDpMU3wCyv3QGy4XC4Aay4Zes8rLBJoc+XGv+jfjB3hqJTgRX6u0iyLJW0h+dB266+V3NvlyGNiu1qw11ofAyOje8wfnada9vCzn++2hZfoevrej6tJD5c03WTCm6HPjeu384CDs8/Q/XjpIBb3xa6/tDroc8PHX/T18uxwwv/2dbW2661+/P3wCpUv6HXQ/UbOr5rfPfHsK6fm23k/bWP3YzcNz/vewZWG4O/9/C8y4SrrfI2gRUGe2wDjSWG8frolty6/0Q+/em/k8Pb92S6XHFSmfTgmTBnth5Lu2u7xTpHwA6Wp7DCII/MglRYzamwoodVDyYEmPToV7PwNctK+9cuIYF+yN/mWerqjl2AFc5Rvc834m2/xlD93BRYYUJpu/71a9ttMn5zYOUGvQ8WWFX15iuuNuqlVWllO8v7LIHvMjDU39utsAoNSN8FsNq2EDVgBVUKFFZYtDObWi5yOVvKxdVS/vDNqxJYMetXPpfT20fy8aP7cjDqy3o1V2DljL/ts/xdeyuvdhiye/ltLhjMw8r5wmxAOVv0VbDOBwb4mcDKQQQLB1SFFVQFmvWqglWqslATZA3ZoaYL2egQshRDSQMl1UT6fZipIwwMqqo+jdVhsq6KJlNT4PqR6l4VFAAaFjIGg2RkIMNn5witQgigWzDiU2lqvZrKcvpaQ8hiqBwAAwCs1NdK8wlo+eoopBOBqr+NJFJZBP/etqnR2f9vUW/64xrUzPBFI1hdFYgDk9mrczn75oUsn13I5a+eyurFpSwup5IBZiBkcLWgbxUUVYBTyWQgg1sTGdw6lPRoJDLsyaoXSRHD4whhlNBZrxmMhNHdCaZVYbVQIEnj9RJYIRwQACWW6SphFky0/el0KpPJRG7fvi39virfDBqUPtmunLYBK6iooKbKegOqhlRNpxkBNaug1of6h8GP7EKSZCkpAADBr4YBWkgq/q4152WGMy8yD0Du0n815yZECUonyrlLG+AxmOJ/Bp8jKKxoeu+y5DFETtsmFYA0X3dZSPE+UJQIsKPHYwCs3k6XBFYoM9QV7p/AapIRWAHKor0zaM6ZjrMdO5BXJuZsmX/hT82QQJujlcDJZYu2urbwt1pZueezglXmZ4V6cgpMU2A5NVSZ4c8ppvR394x5xulp0i+V0to3KThniKtlv7Z7owKsAj5oE+hfNCugJm6AFx541mwONRWAqELFBQAi1GAR+okevanwL5MGeP2RawgKmNH3oM93PmToCwGsCKsIrCIZDaGwiqXfT6WHjNlQByKc1SkDGcapvYv7/3p/70O5Xdrwxnv2wKqz2ELzj2uVeXlQlbV023m+9c/32ta17kWlyFu/Qtcfej10TaHjb/q6ff42CHGz8++BVah+Q6+Hyj90fHNMbtb3u9T75vw67NEWuv5dzvlOwOq//qeTLdvbtjPijZbNJ5uAvVtS2VagoZt8l0qyQdi4EPfh4p4U8VDW6Vh641M5OH0kDz75Uu4+eiK9wUimDAMppNfPOKFiOGAtMA2GxJUZMFMn0ycLnhnwxACwUoVVJFO3YHATywaMC5muYwFjsnHv0DK7oC5gqo7B3mPn7VJwoRx9D5jNBcnNgZVfV3p+bU71hU77orS5P9K2YGq7fv/87w7UNlsXz1GmfK+rDfw6qY70n43uBXfo+nZp69tUD7oj23x866VaO3bDsNclHrimwqIyzNy9D6jfr5pF75olbqOsCA+q8t+lc6yfw6QR+tdt5dxdR931H6rfm0ZGdCkI/LbR3Cm2kBIAf/SBVEQgVGqB0JFc5qtCFqtIfveH51JEPZkcHnLxkvUiuYNQrVFfbh8fSATVKRcxVUigD6vsGra3YZTQdoWV38arRaXtwCiEaJ+UVZlbdSFoPoMKIbjQxqJwqV4uFazysnxFumBTMY31lbEUNFOHsCMig4FKCVCql0JJNZZ+fyJZH6bq8KsaaYZAmpBrcKGFD+E6MoT0YJFqC12MRa4s8ZmEVoRa6qUFdRWBBkPflrJeXjBMUxOIIKtXLGkaEyLi0aJhMjPBaTnXFQ64JiwyK4WHwQn7t9PUn5DfFLqVes+yrqnKSn12WNazpazezuTq+Ru5evpKihdX8uYf/ijZVSHFfAkpFoEVj4OBeSKySiPCqTUWw6OexAcD6R0NJT0YSdJH6GUBN3eJerGs40iW8JECvoIqzoUj8v4EFgDqYYVrIfyIM7lcRDIcH3Pjaub8fKCymjBzXeKAh44PflvmRlcSs9zRh+H3XoZ20FNQFaknGcO9CK3QBpz5tqlV4qVk2UySCGGBWl8MpSptCDzTfGdMYNnhLGS049FpGYc3ej9t357PWLMP9X/3wZUZd6NMdZ5RMOtjTp8kDTtD2cznM8JsPC+AVCwTJhcoZJ6LvDqfyu0791lmV1dXDC8bjzIq19M4l35PmAnThx7scV3HiSyTXWVg7dfvO+xnJgBwIb+1kvGGMx7vCKwPrLTfAYDTLI7mM6UedmgrapwOc3kq7gCt0x5Vd6pEVUWVAlVtW5a5z35W3yi0Mdc/EWDp39j+4lRWOaAVPPI0+yQynSITZumjhs9h2KqvdNUQbvv21aUsG3xejj4nJ5iymF+UlXqqIYMl1KEKrSaTkUwmQ3qwMSmE82DjtMLChUtlp46X9XnL9vlDaP70LuuPtrE4tBbp7P9Cg3tAAfldKKxuev3dG8JhYBUqolD5dx9/c4XVTdsPPPpu8hW6/5u+/i71vw1ubL+/MLAKXf+uZdd+bX6iil3P9G7vC5VfqH8KfVqofELnD12f/3pbGW6r89B12X2FPj/0mc01rL6/Q2H14QMrmJUCN9lkHLO9VIpkKAVUVsNbMrn1UB48+ance/ypZMOJzDCgFzl3pcoC9w3XXZYTC6fAjjSzEDpgRfN1Gq8DWEHSj0kJJv1VNpkKvnQ97mrYyipiyEn1Xl0kabpym2BxyeFt9eoEsnvBFwZWOnna9hV6YPzjrgus7BzvCqx0h7gbloRex2f/uIAV78gVqXl06a/VfVblhgG3C4h1drillv37A1aqDtgGLbaDEFciLpbHKx8ruUC7qsrlhwustL/YBMgKcNRIF14+AFY5FpnInEZT6rXMl4Us8kievTznwn48OZD5YibIcn739Fgmw74cH45E1ktdaFuYi2tnprhqPttlO+QLpuwL1ZOeZXdgZQsiP/tV5W1lcIrqgSUWYVU4oIUwsT9mJllqdpwhMjYP0MmjT1ZV1aqIJaGiZshscFk2JqwCqMIiFYtK6ptih4pwTvPJKbAoT0t/HFXROPNlKNYArFyWQmYsZGgdAJYqcAALi9UlF4kK5GDYrT4zGhK4lqwHaOJUPeUYaeXdDaz89tPaD0BVRrUZ9cj8z8YorlVdtBYWxAAbAFbL11eEVZd/fCHrZ1cy+80ryaaFrGvACuopYYbAheSSpwqvin4iMupJMulLPO6LZLGkAzhzRxLBkD2N+b4cmQRxWQmAwUrLHsbszvibyhW013QgkowlGxyw/UJhhfeNRliAHxAKWD/BGYZ7lvBeLPZVLQclmwIEAgkDVjGsBiolHqCW1bsmukBdLSTrzSSO8AyZ91hRRqmUWR7dRoO1QwWfrq3s9ui0Vh/qiKDTAwibz1gFFzaAFWC3y1IHRQ5glQIrzRAI8MFEDa4vJeRhSGDKkDX0MUVvKOPDEz5PV5eXkmWJjIap9JEpMYZ/FRLdmB+SqSEKAkn2JeTS3eNPff5kakuFuK3Ayist9IlVSJtuVOn5iF0YAqeKTCj7cU3M2SlJhGw8UNVhDqdwSWEVQGaV3XexgOl5pQDlc+SFbqOtUW3pzNxxqIEmnGu5iumNVwKrvJDVEn26hmrivdSKOi8vA16WURT9vQErvB91nABuuc0gA1YMlnTACn2PHQ9oNZmMZTyGohDluZAoQiirA6+u7sq5neuLqnlsY2O80VJD87ebAofQwiy0IOucH/0AgFXo/kKv7wasrj//C31+d/m+L2B1/evfAyuXSGJLRd2sfr1ZdmtI4x5YhfqnPbDyG+b3rLCi3TlTHmuK73L3GMa3yVDWgFbZkYxvPZSHT34mDz7+XLLRgcyXa1mtVy4zk/NGaAVWKpfmlIjAqpAYO0gOWMUyl0guy5AM9SuowFNozcsJaAuwMliFz8WEYzsFxfVpOMy2r05gRd+V7w9Y6VSzrmiqL2grhdg2qGIGodvuPzThKQ3HP1iFlQ0YzUHXtVtPMl+WBZURmtWqGXawrZy3LVhtQReauLW/fnOFlWVws/O/2wD5/SusfP+VtjIKtd82BYFCA4mcb1YAACAASURBVIMHHcBKRBYILQO08oDVErv0AFarSN6cz6U3GMvB4RGBFeD8ydGEGQJHw54kXJxsB1ZtELrexnZrOf79VAs6AJ36fVa79/p3ppM3Y2gvfbv6VanCSpVL5l9lXlcKrPhZaielYYCFgxCAVrCERhhghgXjkKnkERKIrID4prk0TJp5qC62VRnidia5KIT6p9I/cYHAEB3422BCptkKCaxwL+666f0HU+4cyT80bIcYgyFlqoQAGEHIjoXnqN7JVyUqsGIvTN+rKlTR6qjzeXLAiuXLE1c7roAMOC8W21B7AGSsLheyfHlBWHX+u6eyenou0fO59GYQiS1pyI7wfG78xJHkUSHLIqdiahXlhFFQWhFc9VNZZ5HEo55IL5LIZRIsCK4ikV4sRRJJkcQEZ5gn0HwaBu1YRLPRZpJkh5L2RqXaBfcCI3wAK/yr/SNzEJcN1RQuAFYJlS4KsAxYASSYwkohjbsnwkoAkJzKMCirst5cEgIrNcwnUHBdObPQESI0wgIJrJzq7z0BK+szmnDHV3AasLLnycAv1YYlsFoRWOVOuYjwTtwXfd5YFgpwwMvnK5Hh0R2J0r7MpguqsYaDTIbDRLJkRdN1qAehEKTyzmZ4aGcGR/n8d2+4VX1HNTdjufI51Odm2xfgj6mn/I0gPpJsp+o3pf2HKsioqELbovIyc3MsKFC17yDsoigLaqip4l6NNa6prKprcv5XblOUsBQ/xwitTAnK+/0+FVYlHKY5fCFpD5lIsREBHzyY+9vGqr5+cXHJ59NgFcIEs15PelSDueQNnOcrsEJoMmG5U3rhfIcHExmPobCCKmvhKawUgDE6oaGwYgMg1N4Dq+/Twyo0XwoDq909ONueMX8DfreZQGMBqquzdz/UHaHA87rHoz/fK6y6Cj/UvnatuPY18B5Y7YFV2YIaD3KbX8UPAFipeS1k45pNhkMrgFXclzwZiWSHMjx+IPc/+ak8/OQnMjw4kSXMKJEh0PmusMvbAFZOueGy3sdYWKxh8oo0xphEwcMKcn41TbWOva6AUoC17asJrOx9mt5YO1E7r7+AqE/AsFu7fcLlP+gbi0cuDrCL/P0orPR+q3a2TWEVglVdw033gl9h34etsPLb1ya00vs3eLUJBz90YMXQKM801xZe1bPU2Tq+d4XV+wRW/qKz+bP/HNiCE++ZcyGjwGq1XHFnfrlcy2IFmBXJ+dVK+qMDObl1m4ueSFZyAHXLein9XsQQQeymb1NYNfsvPvEeyQ8BOb8+m4tptGtdUFttV8oqO64OrHRhhmOgtqFiiaqlClZVC3QNKVNg5cyQ4Y1INx0N90KoZJSNpJeNmE5es3MNqKbgN82PzWhZByqwBy623bhg444C5Cp8h+raKKKBtZo714GVQSyorATPQIRFYQWszKB9CGN885Qx/yTLDMfKUIWUASuDEj6c2D6ARRIT3EVUvMBHysIOIwcSVB1SyHK+kvxiLrOnZ3L++6dy8W/fyOLrMxlcxZLOCykADin6U3BmIX2oWgArKKL5XxIRSK17keQ9kUWcS5HFEvdRF4mI+44GqRS9RCSNZY1jAK0iKOIKWQFQ0u8q0WzCSb8cZ3GvWZbJ4eER/azQTuhD5ZmcAxhgYR8ngAV9EqYECpoEpvvwq3LhgFHM50mBFcoHn7pEqkSXFXApWbKQJMJnOB84Cz91bdpAgsIa87FSWMI244XE7jr5L/tGp9juUlj5Wfbs2W0DVoAe6D/QXvVbn6tVjhAxZzbPCY8qrOiztCwkyg5kuljL5eWUzwTCywYZ+pVcxsNEUqcUVGClXwTJBpk4hO8GrJp9iT6J1fixWX5qFVH3rnLSQYb4wpZNw3k1xA8hcpqxD2oq9AGAmIRUpWm7Qnb+Ti+6mQO9Bsarf6vrJR0q+1gDVowkKHplSCBUfmV4X15tVAAgLpZzNxdVtRUSDCAc8fz8gveHfhptGpB2NBxK1ssY8md+az6wUjWnGbencgBgNRlIHOP5hy+bKqxU8WnJHmymZ2b1bt7i1ILb2m5ofPi2FVbva8Hddn/WpL9PYBXqMzrLnxdeqQVD59p8vT5ev/vxe4VVqH2GgIZf5tuEEdvrZR8SGOqfQm06VH+h84fqd6+w8mvgBwSsIHyGKToHeaYZ6ss6GVFhNTi8J6ePfyKPnnwpByenkhcxgZVmbNIbqgEr6syxw+5C/fg6JueFRPA8gNHmGsBqKnF0qdJ15xFwHWClGVjcdThYZQsGmyS2LThVzfUhAyuDKXWg0rzXqmwa79MZXef+yJ8WsGJrqfWR24zYrVz2wMoR6WuAFLd8ur4HF04QWHCGBqwmxPGVSDy928neBViVIT30r0K4YCyzJeSrGhIIYAXfJACrNC7kcDLg7z6wsn7LQgJvCqya97OpAKlWsvreuj+KpmV3ITWmtio0DHINmAAzcKqX1mVmLlM7uCWfmko7bxqJ4E/U46IUCp10eChJTz1kYByNMDCEChKmwV4JWWgBLBLnFeWyzpbuj36yh9InywEJ+C4tsQDUbKqEaQ6w8RoxbkABhLGPoULiMjbibwgdXLnQHB3P1MtKF5LWS5ShZU5h5QOr0GQLcXsGrFaWpATUySliMGbik6FSWcyWsji7kvk3b+Ti357K+W++keU3ZzLOM4kXhRSoCwArly1t7QztNSRe/XS4aI7xjRDBSPK0kIvljGoqwKoIgKoXC9y6FVjFDCskuMoUYOVJLAspZJYvZY5LTYdUyqlCSkMAcQ1QWB0dHVG5YsDK2rQBK4T/od7VSFyVNWqwjvOATMJwHiGJOKkz8RenQEk05K0XG7BSPyAiEg/obgIrF+C5I7DqmhCzXbk24T9n/s9NYGUQhSFqnrJoA1jlAJB4pnRj0NR2PrBCFOiLs7lcTJcym85pBH5wAOhbyKC/ltsnUHJC3QaFlT3nAEUGrFBzuy+YN8tCswKa9UO9veszDOC0zrX/YBgwzcidTjFOZMGslgBTqVMlof4xr3TKRaruXea/lSZYILByvqQ5E/ZUKlEnJCs907Qvitl/UHXp+c1puCEyA6rCCtkB8X6/zqh2g/rLGfmjP0To69u3Z3J5eSnz+ZLnxfUjYyDCYcej0QawovqL4cjwx7JrRiNMmFlzPIHCC/elmxoMS5Y1oRdDOvFcO1CuAN4pU1y21T2wai+B0II22EcH3hA6/x5YdRXgXmEVUsiF2teu7XevsGovqT2wqtBJffH7A1VYQVJsCisFVnQW4GICCqt4cCLJ6LbcfviZPHzypRzdvsvXEBqgqMMtS3yFFSaXkZlLusS8JbBCpkANC4wL7Aq+dcDK7X5eIySwDVjZxMQmrD7AsskisyPBV2BH5+YNBdP3rrDaHVhtXLu1zj2waunJmkoqLec2ZcuHDqz+1EMCtwEd+3sIWFlIYA6TZJfJa7VCBi+R1TqRRZ7I2cWUxtGmsAKoOj4cy0eP7sn06i0ze20zXX+fwGpTYVUBuWY52ENBL51yEYf07Ap+FFhh40GlD9anaup4t4BUfKFZAMG1AGhieLWowTpCmeLBROIefleIVYZHOYURgAYVs04hYWFfJYQvfzCvQg0LqvyOGEvlFFYGrFwIkcvkRfgVF8zWBdN1GFcjdBNKh3ylnjIKq0wB5fu+VZsAUFn5C+LgZBIh5TCYxicBDFE5piFWKrBQ0AefnPnlXOZvLmX+RwVWV795Kstnb2UsmcSMYPQMxiO4RWo5sOey5AoubApDNU3ZY5Gr1VwkAVRV3ytGbCIcECbsvYT/MoRwmEk8HkoxQIbBROZFLrP1Wi4Wa1nk6vWDRT/aBZQng8GQwOr+/ftOOaMgwpQoUKMAWA0GIy7a1W9SDdYVVjlIA8CIDbAIbQ/qKiiOcknSQnqAVjKnNyZgFc/vgJ2VfR1YKUxTA39nDRUA3l0T2iawaoNWladbHQxXsApzEOcPBm9Qp1w07zXNuqfjDz2eSoUVoHgs//bVS7mYqkk4QssGqJ/lpQwHkTx+eIcqTnqHtgArlERCY/vrfSkc8tRaZWhgpdygzYPLMEn/OkWKmvURIXlRX2L4ljGMLqUnnW0UGCgv+x+ExsK8q/SoUlWi9jf6mQ65l1AM5cx2kWqmSQJcd7u4Hg1B7ks/02yD7MdciB/eBiWVGlJp4onZTGHVq1ev5Pz8XE3wI/VgA7Aaj8dyMJnIAAA+RVt2XlT0gVMPPR9YARnCw2pyMKTCygdWUHymTHhQTyRgoZh6G6rQ/KECq+u1rOqorgX7d6GwCl1/CCj8+IHVzUIa116G+FBZt70eKv+bvh4CGv41tUOhbmC3B1bXHX20XEP1G9qwDtXvXmHlt98fgMIKcIrASlac2HCi5DIAGbCKBidydPdjefjJF3Jy96EkvaFmZfKAFc6g0nIM7pvACiGBqrCykEAFVsX6rFRYXcd0nb4mXpma0Xq50+xSG/shN+XiioqBboVVrbrMR8B2cD8AYNXsLn1wpcqDSi3Q1rX+6SmsyhUwf9D7/3EDqz9l0/XmJKMJdULAasm05WtZu514+g3lQsN1KKzgYfX1s5dOCAZD77WMhz25c/tYfvblZwRWbSGBBrDeB7BqLqT9e7a09dbqq/eqatX3ptL07Jod0IBV7GJ1TPUAPxpbP1UKK0TdoaNOJUmHhFX9/ojASrKBSJpp1i7G+2HRaCqviAocXWjqYtM8ZKxf0gmf0z25lPaa1n7Fa00AQFxMkiqsKngFkGMhjFwcQkjUT6SfJTTHR73AI4cKFfgmtQIrLTmON++qsvKAFZRMWHybGiZGv1wgpHEti/lSri6mMn91QWA1/d1zmf32uayev5VhlGmiNZpYOwrjAyuutQtJWC1upASwcj5X3OyBRxLCqwAjEXgHCAEDaIQO9lNZQXU17ktyOJLkeEJwtc4SWcSxfP3mTGYrJGDpccGOdgHlCZQ1Jycn8uDBA+cnVmVVo89PltGfCO1AldpOVUNlTQWsWD8EVri2pcBGPo5zQaQYgFW8nkGTx3aBcLJS4eZuldtqbrwm1qAipQoJhOKuc0nRnuZW69x5vFl4qvUd/vNl7as58bXnqvx3aWbrOcF3mSyAMLWeJRBgF35iAFa//cMrmS4ADFM5OjyEHk/Ozp7LaBDLZ08eCSNayyyXbpLvIJMCK91Q3Pa1bfxX8KeF4OPp6jwVtFIBvNYv1UgJMkFCYdmXdTrhBiifHedGp2pIVW6WXnmYq7mwXn4s2zu81dQji4uX2p0Y5NMsg/g89qUER/rcr9eR9OmbhwyE2v+UwIqhyEL4ykzS8INbLuTi4lxev34lr1+/ZjvHseYDiHaNMFjUw2QMaJVRgcdwVYYHarZSCwnEda/WkVNYDTg2AFjFDHlFieXSQ8bTPbBqbZ4/BGDV2XmEXvzgQwIV/t/cw8pfwYUKrf56CFjc9PUQ0PCvZg+sNusuVH4hoBRqDaH6DZ0/dH17YOXXwA8AWBFOIa06QxHcRAETpCiVdTyUdHhLit6BHN35SB588oXcuvuRJP2RrJnBhVM2d0cAVjpt0B/UdJeTSDcRoSwdO8hQNcHHSmYiORRW6kHB41wIji4CKi8qd+batEQn6NVy2w/HMEClKbirnW+cBxMG3fl0hryhp8K9vqlSUkn3t+9hVd19/VLrg0WbiqrW3BreNwasum6/64Evp4kdPk/t8/3mFHn7gBXqcDqm2uVLbcoobV9u17P1JJVyovKw8lNbq9XzjRRWrNab7TAgw+dNvqqd902jcV5ex4KNn1tL991Upu1yZdefrLAOQ9e3wyVsAzq2w29txU5V/h0eLLnLcgX/GWc8juisJYFVJL/76pn84ZtnEiUp/U0QCggwcvvkSH7x8y+lyKcM/9imsGpVRtae4+4bbAK4TSC3GRKo9a79OgCELhQRnuSM1g1YwYSYqz8FTAz9q9xxyuA5KBlyyHkcsOrTs2oicZrJGgtXpohXBUQV3a2KW2SitU0I+BwZtGKdALSUYYoaKsRMdvATgw9QvmKZs37NOJ715VQaCC9iSKOOV2kSSZalCqwyGD/j/jFOwd9RTdrtW8c9zXZm45Q//viK3q4+KlorQAEkUg8rDT1M1txKkuUil/lsKZcXV3L14lwW37yR2e9eyOK3LyR/eSHDqCdx7pmncjxXtIb7BJCAWouKLRfyyTHQZVSH6bm2Z/VLAuhbwfUKAC2N5Gq1kBWyCA4zSZEs4M6x9G4fSjwZyaLfkz+cvZHLlZYzQpvwmVCeGLA6OTpWE+0EHlWaGRB12utn0kszyTIYtrtxvgxvUmhlbVX9q5BtEuGdC4kTA1aFyGoqCfzHPI8iP5EI1Te156VS2NDCivON7X1QSGFVgaUqC6ffbxqwqi1mXChgZTYO/6qlLBfwwLPnzbyh1DSePmdksxoyCaERPPL++Owtw48BTg4PD2SxnMrTb76SfhbJlz95IuNBqqbrZeietjH1ZTN1fHMMqX5vA+bl2EmY5jzlyoWrzUk0E2ipqmLYZ6p1n/UJLKNkIOt4JHmRaAIHKlT1/rmR6ICVhbTqs+4SH7g6VWsKbczVOF/BMojStP2h7al6SxVb6M9EhqMJ26oCK/RTqh5VJZjOFS2sFqb2Z2dv5NWrl3L29g1DA7NenwpIHIPPgMLq5PhYjo+OZTxCuGyVEZCX6e6BbZuquUjGk4kcTEal6TqUVlDd4huqT9af8yJTRIDycabrgZDO7vmTAYcdBsktbwnOD65/6rKuuk4Rmj10Xt8O66/Q/PNG919G3Vx/DhdS6ISL//qf7buqhT+n7R067nT1v6Hzhsr/pq+HgIYycofsWzPxhednXfcfuv5Q+VRz1uqddbC26xmu975Q+YWer9CnhsondP7Q9X2YwErbpL+uKSPh/p//fGtLn6kDd1mgW0ICIdvv+vILvH4BdtT1OxyTxuvQ6SbL3H1jUIKspSe9wZFEvQMZHN6VR09+Jo8++7kkgwO5Wuh+MDeO8O5SdaQLCRNnV3tfuigoU4RjUo6k28szQbZA7C6pglonLthdxkRCUx1TBM3JkRW8E0ozixR2zdRztx6SoUDCDeyunHUSbKEd4TIMPRCYhHXVoB2/DZp4uK21GVQeStW9V4BM77u8i6YCzDvjVmgT6hECswW28i0m0JUKorkoxkn12SCo7PgKlV97h1RNWMvX28CQhTO0hYSaGKEEMu3XGXtZBK9dlB3QqjPLjBneN8CS32ZDHTavuaMBhyZ8ofOHXr92mbkLV31AaNq6/VP8oq8P5HpOeJjY1+brCNdC+nlKFV2oikIsZlLNI/nL//Y38tuv/ih37t6X0Wis2eiKQkbDgfzH/+0/SJZiwoYFkmU004WXfWNh13H17qX6hKlZZ/64UQdWlYJQM6qZqbrze8LCzoUEagiTQiDCfhdmVyAs0NQ9LtQKnRIN10XkajZnNq4kGUgvG0uaIgRHzdUFWbmc6gH+MT74VwChf7MMclhUll6HLG5kyYTPEbJ46aLRQrA0dBAACiqHKtU9Xud7qLTKBdePzF26sQHD8J4MB+qphc9jZjAuFrGpshQ4OEmBMDQNlUSYo8EV9mqu7rYt9Gt1ycanvjkckxgWqGMkPKng19NL+nJ+fiUvXryW9TSXwTyS83/5Wl7//b9K8eJC+utE0rVrL+XWkGZVRL3wvvw+WodTVRmh70XYHz57lQvCWuGZBKXVMoLFuYajrbBoTxOJRwPJx5msDvqS3DmW9M4t+be3b2QWR/Lg0UMZjcfy+9//nvDlsyefyv279/gzy9qBgx7KdjiQtD9gCOggGyoacGMIwkc5G3HjtS5oFGBEMFdHSCBN1gFhkLgAt4oFfT1k29o82o43QjZ6ilKjsfURa865/Lbkz238v3MTg12CtrsatPKSFgBYMaSYYWhVu0RfUk2noBED/EE7S0WQqACG5FGPIXV/fPpKXr55S++kk1u35NXL5/L02ddy9+6p/NnPvuRG5GoxlXw5lbhYaRhlDGg719A0zytK+2oN2TMPKVw7txwbm37srxCmGcFTDOpC9R0r1mhPuFaYpaeyXBaSZQMZDMcyHI4kzfB30cyAayikkHxB5wIK/9y/nPcpgMZrnDc253JuU5ORvc7nqj72aVgp2gDnaS60GZ9taq/BeFwqs/RYhdD6kKgaC/1AksQEVM+efyNff/0HOT9/yw/t9/pUYV1dXVFleOvWLVVMjYY0Uzd1VOXRqm2CPm1RIll/xNDYfgYfL1wrrg3tGe09ZxZZ9D2E5vi7C01Gn6QuV7ZxfJ2R1IDidY7VY77d8T28Ycbnbof5Y/tbqif4+iVw0yMN8N7kPNed/4TXjqH1T0hdFTreX7+0r293L5frHB8CFqHrt7XktqvsPp7oufMGQ5+va9y29VU1n+z6gNB+b+jzd62dbddYW8DuerL3+D7//tuusatsbc5ul9P23u41sHt6XPVd5/i2Nl+exyU90utzm1MfNrByqYU9VVRZ+IyNTyUbHEqUjgmsHnz8U3n82S8kGR7L1RKpuFuAlTeIqfrBTTZoxK6/298w4VwvzyVGtsAYkynMOjT7FEzcmWbYTWB5nG4Tu0mAmrJys5xpxbGTVl/sobHohLepHtEFgk7kLZSx/SkIZSnkDvUOA2Y71LHycBOkFnF+HVjZB7ntcaoMvMZ4DWB1k2ffOI9vctt2n10PfSeQ8eotBMXq91FNAnicTUAb5QsFoCkBt5VD1/VpCvnukIqblC+ODZVPsEP0ZwTXuJjQgBWasIZev8YlVYcoq/5WgZXuttcnzlWZ6I48FqaWak8XRQasCvm7f/yl/Mu//lYOj064aKNReVHQ3+c//8X/LrK+YmYo/8sHVlgEdX9VfUjn4OXuwRbWek/a/7H7d69T6eBUS4BSgEGmTmoCK8Y5YtXpzuV6esIq9VaOZL6EaTT8ioYKqgisRpLEfQVWNFjCRgO8YHTyVS2OFVqZoXeZ3QsjgANW6qml4VSmcLPnBs+OGYHbfRuwYigkBo/VQtZQEbl6BuCC/9KQoUIZ/w6Fj8GSOJoxw62CK4RIIuRQ1UDsxT3YaD9vrz8HrFhYLjQd0ArgkO0KBZvIxflUXp2dS7yMZLLO5Oq3T+X13/2rrL45E7lcEFiZqsj6Yn62C+msxnT9ieXsVFYAVgQszpMMdQxgtSKMEPoKERpAeZJGcpkWMh+lEt89kd7DuzIbD+TNaiG375zKYDiUb54+5TFf/uQLeXD3nrx5/VrFaOBxMNbu9wXQKhnAZDqVfqIKOrYh85eiaK/KgKUQzxbuMLkGuMKifiVZatkd68DKntnu/jMMrPxn39pQ+fyzrSqs9l/j66UxeAWtzHsJfQDUiitkm1st1XPNgJUD2lpP/rYfQFXGzJqEVlDAS8pw4xevXkvW78vxyREVQG/fvpVHjx7Kz372UymgmptPZTE7l/XikpuEyKoYMbxSYRghVQNWlabnfDx1Ydtsz/QpTeAxBs84gGM8l3iOM3rV4Rkfjg4kgWcdfOqgqqKHFNSYAFYFYajCpgqWWzmha9Dn0plPuPfU+mNnyl7bHC4fOJ0HmPpO+2b9PAByGLEbsKrmeR6wwqYtQgPdvGE6u5KXL1/Is2ffyOXVOesMCkZkdwTMQns+PDyU4XBA6H1wMKYRPvzVFJqZV1vKrJhxArXZUBL4d/XwOq5VVZzYxFBIBVUh7DrQ5p3S0ymuFFilfG6u9VUq4K51dNkmrn90+MjQ/OMmr1s423VxT/jqQ++oNlZD7/y+Xg+Vb+i6Qsf788PrAKdybLuGugnH3gxY3TzLn86etj+/u5TfzYDVzYBZqP6D9XPdvmvXDw68r9yc2DLH/9aBlVf87x1YNe6JLe3HCqzUzDGVtDeRKJtIf3wqdz/6Qh5/9nPpH5zKLEfYIHbiFES1QYs6sLKFlambMFVayXr5lsAKAzOAFSaiDNNYY5APAyvKzh2wQttvmt5yweV9+RMTzFy4UOpQuOyB1fYnfg+s9sAqBKRCr99o3PkOgJV5PLUPXE5Fy0VNBbUArJartSxzkV/987/IP/3q15L1kUFqrGE/y6Wcnt6W/+u//IXIetoJrOoKkbbS2g1Y+ZPBClq5RBfe9RuwsrA5zWyoqgeFPerZRYVVjvA15+XjVFa2pQDhKxZSWMgqsBoQWCUJvuFLlUkRI9AOGfpMTaX3Z8DKDyWzBZ8CCAVWuA6km9drdqF+teOx6VEpbGzBWqmsEJ6+oP8YVBI4R5ntazihymq1UuVVCaxkLhGNvh2wQso9T0lt7X0nhRVbjYNdLuEJ7Zs8YLVcrOXyYi5nl1MZJAM5SUay/Pq1vPqbX8vlb5/J8tW5pLlbUvN5qCa/+KkmaXfNh+olgyGp+vZEUHRBPQeQ4gErlJ8phJaJyFVayPpwKAefPpLDTz+WF8VKvjl/K/3RULJBn7AECpOf/+zP5O6dO/LNV18rEHXG1GmmwCrupTRYzxLAF3fNcayg0wNW8P4pkFUYi3gkakFGYSqt8G+O5IXq++X8q5oT5O7+JwysmiEBPvC1EEs1wa6rqSx7Kf5etk17Tw1YabvjN2FKUWWFI8DFplQqAlUVv/ucl62LmOqkp89fyvOXr2j7NR6PCE5wrk8//ZTAajWfUWE1uzqT+dVbyReXEhWWWbHKd6nZFSsLBoOIXe2YqneY8xcFBHr8RthvmiLz3oRedccnp1QRoq5NOQffNA0xXqsXagn8KvBXbgDQY6wq36ofc9515WbUptpHPak0XFQ3L1HGCqQIv9NE+qORbqF64bL6s2VPVB85gLPZfEog+PLlc7m4fEuYD4Um3j6HkjSKqSLLeikTEEBhdXgw5mdh4wHfiBogvEuzEljhOtIUfSAuBOeDehOgyqkKCa+W6tXmvPQA0TXy4GYKq5BC5kbj83s4OLRgv8nre2AVrqBQ+YbOEDr+fQCrbVAhdG17YLWbgnGXcgy9Z2sd7YFVWXR7YBWii9zVNAFK3AcCAgAAIABJREFUMz0xJoqpJL2xxNmEXlanDz+Vx5//QsbH92QpPQ6f8ELYCViVKi5VtehUfSnF8kKiAsa2C7dbqoshACv1brAsKL7Cyk1OnGmhD6z8XUD8zAWXp4FSomrLKvU32AOrUHfT/voeWO2BVQhIhV6/XstzR1n2sw6NY+jzQyGBzR24+qCi/YcprOyzsEgCsFrlhfzuq2/k7/7xnyjmGTpgNZ/N5OGD+/Jf/s//Q4ocCitVcdlXU6XTXUZhYNWEVewB2RE6UMBBQBeOunh2IYEAQou5ew3qBIVV5jODRbkpe5zulet0ZgXEt6hKFkqCKM0IqrCYhQIDXjxYoVnYGd5nsAr/WkggVE4Gq8zni0DDZcW7ml6WC1473pRYNb8rp94yWKWm8Uj8sZLVYi4LLOzhQxMnXHSOJwdUWQE+qsLKgRJZOIUVlGfwVaq8lpr159/Plh60A1gVzPw3m63k/GIq08VaJoOx3M4OpHh+Ls//+n/Iq1/+ThbPz6S3BVjhM5um+garbBRc0TeykIhhnk75A2AFpZexL6cQKbJUVqOeZHdP5MEvvpS7P/uJ/M3vfyv/9vyp5CiJXk9mi7mcnp7Kl19+KceHx/Ly2QtCTZRr6vyLEBYWIf4/iiWDhxk3nEqzAAIAzYinqmkhrILSzalNItSThk31ElVZbqh/QrEOrJBKxbXtGWsHvS7cgs+RC+HcAqwM9pWQ16mp0NagsFqsFuVzRxtRpzDU+8H8ChkyUz4/fI5gVL6OJV8DFEXy4vUbefrsuczmM0nShG0Y5vco/y9+8rmsFgvJV3NZzi5kdglodSbLxZVmanbeX/78zawVmuBV+4x6H0UAxWx/mtkRYYpJkknWU4+6rDekqTk97KCmgn8cfKnoUeUgFOefGu7nw8ASIFFKWfmDVe/RvzPHQ0PVqFepjVefX/0Z/TIyAOI1hvn1UsmG8JnSerSvqm9UFb+FGwOOX1y8pcrqzZtXMp9dyZohw/o5UG1BnYm+DIbrUFshA2CaJpI53y70Z1lvQGiFpAPIUAhghZBDNWVHiOiC/1JZRa8xKKyWkvBnTf6gIYE4wiUp6B4kOl69pjrr2p/3bgeGgMdNXt8Dq3BdhMo3dIbQ8TcFVttASOhz68/69rvoPs9eYRWq/7ZyrpXpHlg1xh391crIno9QOw+9bh/yI1FYYQyvwvW0xACKIJseSNI/kLh/JMd3P5aPf/Lncnj6SIpkIDnecy1g5VyykNI0v5RidSlRpMAK81h6izCST03Ny2yELvzNaarcpESBloXGtQOr5mO1B1a7djRd79sDqz2wCgGh0Os3aoffAbDyr89fvOrfXeipUxnxL9zJx+JMv9+8vZS//tu/k1evz7hgZwawVS5Pnnwi/+kv/qPky8tOD6vwxKsbWBlwC0Kr0m9HlVS2wK4UVgqyyrA7934NydRyIKSiiThTeBDm9LIBF9xYbCM0CGFNgFXwuXHJwxj7hEWeH3qk0EkNupkBjr+bUgILT13wAliV8flu4eoDK38xi/fjvtSYfUnvKsnhozhj+vrlAjBKZDAYycHkkIbMDPkFN+AiEYvFOrCyyYVfvs0xaHsb120b9TxyG0Zct2qIGKLZp9OlnF/OZLEWORgdyK3sQOTlhTz977+Sp3/7a5GXl5J5wKpGFZzCyq6tVFY53xe0nNx5r0VUzSmwyuOiDAnEsQzJRGjqoCerQSrD+7fl8Z//TO792Rfy93/8vfzzH76Sq8WcEGqxzuX07l357NPPZJANZHaFEEoAq1h6UJdkfYZAYZFOYNXrufHbgJWCEShv8FUBq6ULj8K/yP6oi/cspSylBi38CV94weGH5W/W1Lbnh2BpR2BlCio1E9e6NWAFU39rlxaiqwpDVSVh/hMhw12C7z5DAqGwymm0H8nF1aU8ffZMzs7OZEEPslyOj4/li598IR89fqztCpOp1UKW80uZElqdy3xxRShCU29sILrQagVWOh8s27HzcvKvj5uJUSrTVUHlJJ7zfn+okKo/kh7Df/vqU+VgFb26UAa2weDCgd0UfQNYlS3C86Ar/cA8VahdZxX+qRCG7cgl3UEZAyoBWGm/0qOfVtJDf8R3N7xgdA6sJuwadgxQf3l5IS9ePpcXL57J5eW5yHpJ2ETVVpxSRYs+azgYElhB9QY4pgqrTFKEAUJhBRAPiI+6hT+c831dr+HDB9WoAnFEHVQhgdrm0XNqZIMFS94EOt3k2BuN3jsdHBr/bvL6HliFqyBUvqEzhI5/X8Bq24L9ptcXHj8q0N32WaH734cEfr/9zz4ksGy1LlzEtqV+kKbrnsKqsp50d6DqpnWUSdKfSJwdyMHtR/LxT/4nuXX/E4nSkeQRFibqEbURElgu4kpnkxoUo607dk3XV7JeXojInAaqKX2s1rJeuQxMsXlEQWHlLxPdYlEdrdwEq+oyrCO0kEC/YywnZ3sPq8746VBnb1khP3wPq+132u1h5TzQQgV1g9f3HlYdhfcdACvNEFVJC+oTEIVTbuXARbktlKAmwGJtOlvKf/ubv5Xf/u4r9VOJIkmThOqH//C//s9qqAsvGLer0lQLhDwWKl/Apk+fXpa/4Ma1b0I3V76AJC57mf2LVRgUVhZaVoYuUQFb+QDqChcbC6rKZZiKU8dCQQBghcUZoBWVVQhs4SkKiRJsNqgSy793X2FlSil7FlQpodcL1UMTWPkZ43TxX4U64RjAKgNWORbu+UIW87kgCxhUTQgFPJgcyWg0IWDhdTHsDAvGJUOq8C9VPy5jl1+2KNHdQG01R/BwjdbbCot7YTjg+XTOsXYyOpCjdCTR6yt5/te/kq/+6p+kdzaX/spcdhR2+V+msCImcO3Y/KHoNeYgCoAVvcuigqo3QCuYsuN4ACt4JEX9niz7iWSnR/Lgy8/lzpefyVeXb+WXX/1OzmdXUiRwSFrLvQcP5aOPP6F5Nw27OXSrj49liYO6Be0GIVIac6mmTbw2uCs5VQ0X8ixnhPZDZaLASkMDYSB+E2BVV9a09TRWPvZ8+vWszwUg5vaQQP+ZsWybBFbIKko4gRAwNaVnXkhkdYxdRrso5nMDrzeEA+L5KaJMgTCNzYnM5Nnz5/Ly5UtmZ4Qn1O3bt+XTT57QABx9DRLJAnIUUFrNL+Xq8i2/F/Mr6aVOteNAFUPNCKvcXMt5WxVrBWTl9QE6JxmtIdJsRFADRWKWwasO/mTqs7VAqCkVc2hfrpyYQEevvfrSn+v9U115VcEqp8I3VO6e8TJcmGDa8w5z/aACKwWw8KpDpkpkDtSowmbfqD6hs5kCRTzPqKerq0t58fKZvHjxnGWI8FTUPz4vTTOZjA+ppmIfcnAgk8mkShqRQIGm3wBX8HSDByq8tFQ9qirWPNeQQAIrCFF903XLVMpEEN2G47tMO9o9Unc50g17OykZdz9f852hBf9NXt8Dq3C9hMo3dIbQ8TcFVt0KeH1uu75C17cHVu/H4W3rHHqvsCqbZ1sZ7RVWjSmChQS2PdaaKTAlsJJ0LJNbDwis7jz6jABrHSWSFwgGaHpn6ES8TJvsma2bkgv+VhyIHbAqiqn0e5FkvUgK7i7rJE69D5wCzMw/dennJjhul8mbZPkdFCeUvq+HCx+wvSle55+sh5VvSB4aejZft/r1E/3Vy9p2OtsX/HhAQ0DGHuK2825fGBrMtNBRvnMDzqnpevekrxNYuYXpt7lHECqfUIcWGrBDtR4a0EPnD70e+vzu2Qaqrzstfaj8QiGB5oHUPuBqqIu1LnjAmOLIgNUyX8svf/XP8rvf/4FQJuMue0z1w+efP1FA76C/3asPbt4HsPIXgU2wUt6XA1amQDKFlZmu431twMrpYByIgiJEs4NRRcWQQFWHRMjwl0AdounuuXiEeqcHJUkdWFWASrN7+cBKr6MCVjBd94GV9QnW7iyM0KAVAIwBq5yqkwuRfClLhAXOZhx3AFWw8ASwGo0P3Pih/ooAjAAnCqzUZwYKlma5+nW5vQ2rRxEXxBamrrIdyVe4T5G3Z1dyOV9K0evJZHQoY+lJcjaTF3/7a/n9X/69DM4WBFalssq1xxJOmarHwYEKCGnNsf0yxhJIS0O2YIRPL3l34VCAYIFPYJVGEo0HcvLRQzn+5LGcZ7H88qvfytn0SvIklnUay8OPP5HHT57wtP2sTwgIvzMAXSzmAQGhOInhL6bxfJWnluuRK9N1KITUdBohgfAOo9KNxusFTa+bkDfUZ1X1oW2666sLWFkYbch03QCwAavcMlquEWJrsBqDiaoKVZEISJVSuUSVObPKwWAbgC8F/uN4NjkYy6tXL+XZ82fy+vVrPlcIyXzw4CFDA1OcD5osJKUBtMoXMpteyOXFW5lenUlUXDlobsoqp7ZycyaGPJMbaegZstslzPqZicSZJMNDSfojAprMgSpcr4YIJgx75DNrYX1uvK1sy2weV+/H9TFQgGPAnOdhv6GJK1CeaFMVoNZzoX+wbKH2XAJUqVJKfergMQXPNaj8NFNXHZiZT958viCk034EGxCX8vr1S3pZzWcXEkdI2rCS+XzJcplMjlgWUE6NxxNmb0Qfxm/UK8rPASt690Fd5UICDYoRWLkwWAgR1bdqRd2qhgQC1mJy7LIZ3GAQ3QMrm8XeoBCvfajNHL/NGeS1L86tr24GLEJ98fsEVluhyA2KYA+sblb/VvR7YNW+BvYT1O+BVeBB5TBd9pW6E+p/wTQXYX/pYCJFMpLR8X2GBN57/IUkgyPu+iqwMtN1BSDaCdmur+5jVEoAC8dTYBUXU8kX51KsZ9LPhMAKsRA5JxdIW17tgNm2n57dzG7Ng6td2k+PiTLLjcuKxRACtz/JDcXtA8aP23S9yjZ4nT7d6vWDBVbOV62rS94Dq+4BKwSkQq9fp92Vx/CR/26AVdvA6yUHVKPwSLiA5kILCejytfSHI8Kq5y9eUoUwGg4JBw4PD+T2rWMBNOHixPv6roBVbTLmFoO1LHowU3ZZAn1gxUUgNhQYUoa+FAtULKihqtBvVVJpWBMVVs5km5sgXFCql02vDyNp53XllFC4fwsJpNrELUp1QafACkbIgCsWSrOtHTXDAw1Y0WQ9X8p8+lbDAldLWczm/NeUEsPhWA4Oj8ssdlgkEljRTwn/qtIKC8hS/eEUB7u3e5eWmuOU3gUBARVkkbx+fSHTxUqk35fx8ECG60TSt3N5/Q//Kl/95T9I9npaB1Yq1SmVKlRYMWsjoIGpl/RnW9zrh2KDaA1kpe/HvcaRgirUR5oi5kmu1ktZJCKj2ycyvn9X+g/vyD/9wQGrNJFi0JfHn38mH3/2ObMIIywQdY0HAucBsCUsyKBugRJPkwiah5WFLaJtcDNhbYbrC/r4IEMgDagT9fIBBMBX0xw8tFBqe57b2pCfdMGHkgoZVWGlfVClVuNnO3BokJcAxYXEEVhRSYM2pFlGma0P4X+EVUhS0ENaRekPRhpqy7hUhVZqvg5oFcud01vy+s0ref78mbx89Yqhhqend+Tu3XuSurLhfKlYS5pEkkQFlVXwYppdvZHl/BWzBtJAHR/hQgFRL1RTOfikwCqROIJxeJ8KISisbt1/LBF+h1oohq+p+sspBwTQ1xBAhVZug8hT5QAOV2i0GmsMWNHY3IWtElYZgC2QSdqZp3sqSmWv8NnT+aM+Twq46VvngNVgMJBsMNBngs9d5UdThokwxFlVGga+54upvH37Rq6uLiTPZ0yaAWP7y8sZnLEIrFRhhrob0tMKZQgloSaR6EkcwZi+R2UV2r2ariuYVx9BzKkt/A/tDGGAlZ9V6WHlPK30Cbre1x5Y7YFVV8vZtR/ddo7Q8d8GsAp95rs8KXtgtQdWbXMFaxfbQJz9PSgo8Ir3OwFW//U/nWyp0Urur6PmpsLDMvW8ywPUfG9IkdvWIdggznNhEYCQB5Ux1U7PP2GHO0Ua6kNJR7fk5N4TefLFv5PjO4/lapEL/sP7dMyv3yN/YziFFZFBJedhhV2jYi6SX0lRzCj3TxM1lNTJnU7k9NI0/Tknp/i3/Cw9u3lY6S1V92E/aqr2sumVwEoVVvp3G7y3l1mVwl2nOPq5XY+0mQm317EP2ZzJ6kY4SRtMq0BT231vUyNtXgNzA3U2v66Fl04q1XR2s9z1um2R2fXQ22uh667AY2hHakeF1Q7Aats1abt27eYmD3Dg2NDCN6QgCl1aSGHgH99WFv7xofpru5Zmx95sR50TBvqGsBV2hO11lwAWDV1fXeVvIQV6vPuNnYyGKaNfhY+VZlx1zwNpgr1jrWa7zZ2CUKXVXvcXWlVoEq/ICwH0n0MfrrArdb462CQwYGUKK8IGp66y82GBraUeyXy14uKZPjbpkKnsEbK0WqmHF4EVVDBcnJkfIUK/aDEsyAKnC0IoDzT1u58CHoqc8nPL+/H6rUgzGFo7NCWVATYqeRzwQpmYgsxCAmFGvV4pqIIJOwzxUQaTyaGcHJ9SYQVVBL5U7ZHTZxFhnMV6rlkemdWrnsnMfsdCtOsL18NrZliRQh00oflsKbPZUi4vZhIjzGoA0BlJtozkYBnL+S9/K7/+f/9KhucL6S30WHtWMD4SghASKFj0YZXDBvr3MhR0RQ8rLKDTHjyrtD5wLrsueFTlkcgKY17Wk/W4L3J6JM/nl5BSye3Hj2R4+5bk8AYajWR8dMQFO5XS/FAXjtXrCYBBL8sYwubQVO06DSAAoMBrSdZzhmLGMZQsmj2tKFAXatruh3229VnbJpb+hLIJpOwZ8p8la1f6yFebb02gqyGzlSqRz9UKkArqcWuv2OgD4AF8BSFSr7ce6psqHTxLkZqaO5il0EoVTCiw46MDhhZC8YMwteUql8PDIzmYHHBsx/OjwArXizkQ6lm/o2IuL5//Rop8Kiv8zUFThuu5dgglFfzmAKSR2ROG6oAyCJntjybMXYfr4zMOtRKfA0uK4CwnymdD2zf6PAPS1QhqANVBKc7XFDIpsFKw538xvBohde65LmGWywaI9+I5NxUjfjf/KvYLUDcliUznyKyYs03iunAMlFV4NvrZ0GX3g29YLssVQoen9K+aTt9KGs0lXy5kuUT9oth60kv7zApLg/X+UEM8y++UbZY+blQYAroh9BOqNYXzhFYMFYVXG259SWUcQDn6mgTZtAG6EBJLj6vtwCo0f7Bn2x932xZj7zQkfYdvfpf5S/Oy+GzpcHztr9D6qrv8v4sZZPetvU+40/ZJofOHXg9VTFu/7v8tVD+h8/uvbz4XKnzoghbB548f0CWYuEnrbL+2m5b5u5RZ6L2hu3uf19rWr9GLMQCN7B621XPz9Xe6Zm9M6+p3u9qYP0/p+pkt7ccArKpwKXtw3M4UGVQkEVKSDw4lGRzL8d1P5MmX/16OTx/LDGELDB2g7XkHsGIx1nbSzMMqkTZgpR4FCqwqj6ofCrCyueqPB1ht7zC7gZX52HzIwKo7KLAOYSq44YPYED4Lddpdr4cGvD2w+iEBK6Sk19pUXz0oDJrGuK5Hc6NkDIOZG3ypAtT11x40sYGrOXhuwh8HWpwqAQtE31gdYTQa+uSgiBcCic0EmIFD8YHFdR1YaZZEzXQWKbCirFXhHRe1LcCKSg23cFNFAgza60BS1bt6PoaxOWDFZ7K2WWFKLQ0bwlcTWK3mVzRdh9oqXy5lhtC21YrhPEdHt7g4B5Cj7TrVNPB0UhP2Yj2VWKCswOKy7mNk5W8hpduqGMeZQpXncGWzcMDq6nIuSYYNo5EkRSL9ZSTDq1ze/ONv5Df/33+X4eVK0mWlPOGkRGfRparFVEu+ykr5kYMLLvMjFWsJIAAUH4n0AAMcaMJ5qYiKI0FmQWQEzIeZzCd9maaRTO7cltNPPpL48EDO17ksk0T6BxPpj0aqPkSdOf82qKsG/T6N3FWf7Z4ZpwTTv+DaAHYAV7BgnzMcMIl1UwshgdwoAchxbaFtcdLsH5sTPx9YNZ8ZfwLZfG74msusabCxfEacwsr/neoeQCsHrOx8BHI8FRoVPI0GkgJYwZwepuWcZCD5DZRVAENqVg9DcBx4eDgh4Li4PCewgnJwMjlgSCtUPPSGs51RqugQ0qom4lExk+df/5qbhXyGoBpD6CCgiVOwo8mnvYEM+hMZDA9k0B/LYDDmv0nWlznmaC6joUFx849CuKkt6Kws8bsBafOcIr4vFX+W8KECVqUKzcvkZ5uh5htYg1W4JpdxsUwg4TYS8Jn0USMwYpykLJF8QUR6UIFGEWEVyhFlrNn9VEGGMlJgBUXVOdWZSTSTfDknoDdghUyoMKAvTdUdrFKop6pTzZ6KcMCI10FD9l6P2TS1HSqkA5RCn7N2wAqgFhu66M7Uw01DBK/7hXJvbgR2LZyu+znf1nF7YHWzkn2nxfU1Pip0/tDroY9sW8j7f9sDq4rG/BCf6z2w2q1+9sDKsKIL3ysdzc0sHRMpTbQrRZxJOjiQZHAiB6cfycef/7ncvvdEltgV7Gm2p3cDVqowgOk6bFqpsFpPy8koBmLs9nISUgIrVYNx4sxZkJmOVkqnppeJTt61y3sfCqtyIuF6UWbe/uAVVjpB2vbVDawwsVLT2XKh5E7kT4JCD5t9dkih05xYdVx1uWuhizdeXbuC0LXzXe6/eX3atEw7Expar/f6Hlh1DGmewkqfzc3OP1TqN1dYGcRUpSGfBdfesJBj2KDX9hx+F3j48Y0OpISuc9vrBqzaFtfNMrHfbSFt/RkXzy57niqsEDqjYU0+sNL3uWedY0MiKygvEoTAwJdoQIUV1CLLlWbX4pdTbHCBSjrjSgqwht4wdYWVhceYaqM5Aa1ClXCJWNhW6iILwVKD70pdZTBrE1hNncJqIesl/H2uuFgd9IdycHDEkECECAIa6KIYht/OO2Y9k14836qwwq0HgVXpseiMoktgtZLZFEqPlcLA4Vh6UU8GS5Ho5aW8+Jv/QQ+r8VIkWWoIVPOL9Ux5UxUSWPtZuy8NobIwJCisCKsSGnbHnARUYVEM4UO9pakUg0wuIXA6GMnxowdy8vFjycdDeZOvZIbws9FI+uMx65yZBrlQT5gZMMsQWpZyqa2PC8z31Uaa9U2QA9UKQjehgEO2wbn00lx6zCYMaMXoWg7CTVhpQAifsXX84X2Zh9J26Nt8bkrYVKru6moqfp4ZjDvQa6DKQgPLutGR04UC9qlmh8KKGTXh+UbllYXWqpLJH8vGYyh4IpnNp/Ly5Qu5urqiqo0KqP6gfK8mRtENJgOBkczl7OXvJF9NmVwBzys+jmogp+RC2x8MJ3J4cCLjyZFkAFUxKl2hFuClPwJWkM6pr51Zuc0P0Ack9GwCaHQhd2YawXC4CkDjXAiftOfb7BkM8VuyF6sPVYWqatDqvAJWrityGQINWDEEFppQXE8sVHTNkOQgx3OeEDwxo6ADVsjqiEQPMF+fTd9KtL5kpkAAK2RIjZCkiH1hXzM7OvUZQb2LFNXMo6qmSrOE4dL4DPq7ISuqa886cqiHG0Ejkw9oaCCUxUw+gKylHcAqBHT856YN3l53XPqujgvdX9d17BVW9TnTt1FnISAVej10TXtg1V1CofIJle+3/foeWP3AgFVZ4dfMEhhqMO8jJFAnQDoRqqJTdNLI4Ry+CsgUODiS8fEjefzk53L30edSQLKeqiB5N2Bld6NKBMTlJ8VCZO0DK83+80MBVuUV1xbDllJY54NdD90POiSQWX/UvHXbV1hh9aEDq+762wbR6gqrULcbeoq3v74HVt3ACgbmvs9cc4AOlV8pb9lSBV3H60KtBVhxhasmecBYBmgqwIn+zy2Qyw2D67URXcxZqPJmFkA/5MMW3n5IYOmZ4hRWCqwcAHFeUxZyo7DKQhtxi6ms46FEMRQIUMz0JYkzAquFU2qZh5KFGZnKiiMGlDcuO2AzJFBDvNTvyr5scaULagVdprDCe3Bf8/mcwAkLQBge419+jvPHwvVgUUolGcIAlwjpgUoC5skAVpcyn065cITp+tHxLQcQerqYpsm7+ssgTA3ACp5KtUWzpwjrVkBqFjSG3ZmCDQvbdcSQwPlsJasloB4ymo1kBJgxzWX+1XN59lf/JE//4Z/lQFKJlpWHlr/o5DW58cl+5ucwC59TRZsSxXlRImsjYFUPwA9qD7fK5uIa0jJXziz/fibzXiTrUV+yW0cyuHdHiuMDWQz7UkzGkuB7MKD3FSAFFuJQxCAECuotwEr4XAFWMWyT4bFOXeKA1Qr1s0L9YI4wlzRZMpsws6cl4EIKP9uAFa51m8JK+wlV6nXB3uZrtXBaz8OqAjXOyN1BEzP/roUCluo3HXsQcqq+VQNJeiMqmlDnUPbpI6dtnZCjhBn6HPYy+CHB3Hwpb968kYtzZK5LCFvhmadlo32Uqp20v4BvHjzB8sWZzK7eytnbtzKdTmnCD3AyGODZ6cvxySl9tIbDCZVVUFMCEqoHXSEIE63Ueqo6q8pIDc79jUQCK4b9qpoJqjPzXFOIp22Z/YaD6KZk8/t2g1UGLLT8FahbCKAPz/R9DpymCojQJhFOqQAt5meiDNRoXTNYGkTygdVytZDp9FIWs3MpVhcOKOG5RTkDWGlGVCabcP07nahcf8pnD/5gSSxxL2b9AS4CjlHN5Uzatb4Q/qrQSoGVzo8pDkPygfW0E1i1gWx/pPFDaffA6t3H4JCCp3v+sQ8J3AMr9sxbG963XT7v3uLf7xGhldNN79+/Wn8sr+aU+5BAVxYNRccHA6zMnUQNWjGBhbl6lI0k7h/J4OC+PPj4Z/Lg8ReSjiaSJ7sCqwpWceeIwCpXYEUPKyisFs7DCv4gPwyFVVuD14WfeoPsgdUeWH2btp0h4PKnHhIIYOWHxBmU2XlY9TMGtBx0bWBVjojmX2WTElVixW7BjKena8ISug/NMlYHVc1FdrMPM7hCBQNTqMMzpQJVzOAHtYLL1GrhZaAfOIYKATK5nkSxZoKqAAAgAElEQVS9QxECK2Q/RKr2HhdmSwesoNww/0FddCuI0lBBhMJgUae/+wbpBqzooeXC3JrAim3feVjhPYBQFxcXVJnA2Pvo6P9n782bJLmy7L7ju8eSe60oVAENdAPds5IUx0x/SJQ0NEmm7yFRlEjxI8pMZjKZjKalyemZxvSKxo7ac4vFV9m59113j0iP8KxMoNEQIoC0zIoI354/f8vvnXvugWRKs0mZTJDdJFg8rBimVWQoM0KRJWqasM8uMJ9dyvlwon54dCK/mdmOt4xJRsTkWEyflwjAsMCbASvRE4nCyvmIiYk9IYyPJdVVc2bFo0lzJNBsRCXb2QKvPvoDnv/8I1z+4UuMOSl23mN6bxwWtRDFzoKKYorWcF2ETJV+n+GA6vvtSRZLAisCKtYBXriEUgWhhsGVFfPFiQ9PHYdYBECeRvCODhA9uIPk4T3Ed07gTcfwmIlNYihbuwGBFqK6CiW0UE33NVuamegbVMmWc+TZTOBAmV/KGCEKKySxgq/a1aMulOy2AdsnlK0XpD0Ttq09Q10g0oVSUtad0K1NwIrwtPnMma7b86RhwwQXDAejsmqMMBzBC6iu0iybouJ2YbUMF9OFEleWLuNxRD+xqhRYdXp6KsdjSCt/xH+tUaDJ1YHZcUUpSD82L8fF2SlevX6F84sL+S5DCg8OjjAaT3F4cCzPtILlQAGhVokWhmqhOWjrPnSKV4bZdZ9f9ZNTdRGvhdBYZX66vSmiqPKUfxcMYWyzOapnZutT2jVWl3PqACup186jzdYbNSQwakICizJDnMRyPovFQtoPKs00k2DqwgcJoaiwJOzOJCxwsZg7YHUu5ciQTkk4AYJGtmmadIJ1WgKIa03CIQsCzjiJwKr2K/GLS+JUIKFmW0wbE3YJ3RRAzkQPCqvY/gi08koZO2vm0v7XDlht7kF3CqudwmpofLUdeOw8rN6k/Pq+uwNWO4XVSr0YWgHQgaRTCtTiNOHCnFQq7UeBJNJFNIKX7CMc3cWDtz/Ao3d+itH+MXJfVVibFVa+U21ZrKELKdkIrNgp/+kAK1nF3xBqpEE9DlxteHJ3Cqst5bcmD9ykZmrm/k22x80rEvrdFgLIPreGBO4UVtftdPruT1eSP3T/ejssVwc2bbt1haWGTK67d3B9FWUI+G1JENpMtDaVz1aFVVNpW8N1rZkudNABK079bxNU2gVW65Pu7sTdTse+oyoIhu0psGJIoKmrLP27hoKpV45s5zJ/CRwg/EGEID0BfIYCauYrhopx3wRW3DdDlSwDmapJ1IDYzNglS5goPduwLgNT64aYBiW6CisNC9NwOAKrV69e4fz8HJPJBHfu3MF0Om0UVjqB5TUXYqxcMQSqzCXLF02N+Xe2uMTs8kImumEUY99N3NPRRI5RSiG4SSMzBJacsG42Xd8GlBVYcSKqbWRRV9LXViUVVgUWsxxJyCxj9LaJMfIilM/O8NXPP8Lp3/0G/tkMMQugkz2tD1hZJrSuukrqfQUEAqyYhU46ZAFWEg4oUIkKN8ZYMQRQQ/oYIlgXJafiApzY1C59YBEHKPenGD15iIP33kH64B7KcQovTVFKqJ/Louc0hxJuSJ8rAkUqSiJVCkkSgiZ0rcJycYnl4hzzy9dYzF+LyX1IYBVBvu9JuKZ6lNmPlcH6s391hVXhy/qz0f3emwArA1NWZtwvIUgXWMm+TV3JUZMoqxKBVRJuF6TwqFIUOOS+6hRovB/ybDT9JhM7MC+OKt8IWs/OTlHkuYQFjidTAS4KrFg+/L5NshSEEItxOyqsljmViQn2Dw5xeHCEyWRPnlMZCQpT0uynppLi/cuybt1XmCTjRucnZ0kH2mfannWeE0AFHa+nW3YSkrwCrMxvzUJ/Dcw69aqVpwoWVxRzGh6odY8vCU3tKKwInwiseHzCKv7wxfITeCT+VRpazPNqgZVCVK+8UE8pwio/VmDlMQyVyjNVFkpgnwCrUkJv1dtLr79kUHUUIo7UqJ3QSlRdoUI0nrdkJxXvKgVVmq2U9y8XYEVgtuk1FDKnAkenmu3A7r6+47rjhD/m94aub9u57IDVDli9SV292n/sgNWblF/v+H9gBzuFlRbQRgbR9H39dijr5Tdout4MmjYorDR9881f30xIIAeJauTZAitduSewKlgWUQov3oOfnODeo5/g8Y/+HNOjuwPASlcDG7zQOhKryqBRWM1R1zOnsPrTA1abKswOWOlK7ffbw2oHrK7b+vwpAitOrtcVRte9HnmuB9jnbRVWztXKQVRz5DNvEk4gdWJz05d6862GBHY7KRvQd0FGN2Qnz6kAaYEVYZUprARUEC65DpOHsfAiyUTnJbKAIb9l4q1GxuzTCKtoZkyvFzDEm9M2mXi3psOqqor6M+hKgej3u69mH27Cp7BHM+0RRL148QJnZ2fY39/Hw4cPBVwZ6OJ+1oFVlRdimlwXnDgXyJYzXF6cyb5omkyVyWS677IF+g2w8nzeNQVWXpXJKa6GWrqFmY4J/Po9XgdWOVXFDIMsPfGvIrAax1MEnk6Ck9LH4vNn+OTf/0fMP/oUBzVDxCj2UjPvrsLK+iwCNoFFTlllHlRieF97q8Aq8OCHDP1zoXsySdfJML3eqLDyCAAIrCpPQgb5N+IIiyTEnKGBj+7h5IP3MX3nMerpWMzXcwmNrSUTnXAx55NFk+k4Yfgbs0yGEt5GYGWha6QPRb7AfHaG89PnuLx4jiK/EKPpONIMkwHHJc6k37zPuoq6IYWVAavuZKQLftfvqX1m4EmN+BWkrCiwnDLQgJUCX/1eMwxi/WcYbcRwMAVWfjhCjRBFRTWg9k1afz0BiCwbG6WJPxnf8zUkMltSIXQumS4JqtKRKnYM6LGySGiumNVXch58uqliIkzh8xhT6TNiCOBYnmfJ0tfxQBNnUzufIAQzi7aQSEdEzXl2QnEtBLhVk2piACobrfwa/6pSEz8YRJeybrJgdp4rFyap966Fj917ybZsHVipwoohez6Kcil1j9dJddrl7EIA1WTMEEjN9Md/s3ylTcuXTmE1Q768gF9R9ceo11j8++DFoqwqS0IqT2Giy57IdpHAylRzvKd5lcl31NydkIxhgcwQGUloIOuXAjGGAbINNcUVlzqGgdX2fkXrrDVR3T5ifcx70/7p295uB6xuV8LfJBDoBRIDE9TbHr9vIt99b1Cw8QbFtwNWb1BY1/zqTmH1J6aw+tMBVhuULh2FlddANZ1QcXASRAFy8SpIgWgKPznG3bfex+P3/gL7dx6g4GDGVmicn4TVVZVu22RsVUfAVTVJEc6U4CVTg8/he5T7G7Ci8S8DGNya3cpKEFVbjX2xG9S1kTVtI2Urcatpv2UArhYz+nJ1pvV6aGexfQ1e0yCa38aWh3NIYdVxaLmy0qW77ZtRt3EezQC0I5PXc15dNeteZ3u6rb/FpkvYNmHXiWy7utcHNEw90BR1twP71hRWbbkpLu0Pu7pOSGffNWn9MRDbTkCu2Ua/0de2lT9nHD/okEBydOers2kFYqiwbwOstOlw/jDOvNcUBvbsuumV5fHrOFpZQontHnJD578NWHUn3t3nsDsJ5wSMYWkMpeHkU1VWLQDhZM0mhJyA6XTZmT97MaLRsYQEigcVfYmoyJDQGVUjXM7OXQNL2qUATPx66Nvja9iTrXTLpHNlxUjT1ncnT6bUUDNjy4ZXuZCdqgFWVIi8/fbbEhK4CVhJ+FHO7IAEVrmE1uQOWFGBxWuK4hTTvQP54b9lgYkzfSpbvEIUFqjbSbcobp05PX+3mdC6d1K3Zx9IJQkZgigwOIHnWVRogNU03UdYhwiqAHFWY/bJ1/jd//H/YPm7r3A3oUeRZnwzLyBpm3z1xOLxeb5yPhZ22AkVZB/KCCPxCnPqKvGqotKJps4OWLEON0bZBFY5Q/k9xISteY4wTbCIAlxEPry7R7j7sx/j5IMfIzw+xClVa1TSUEEmmemojArVdF0ytanSKkqYuc2AlUJIy5J2eXGK16+f4vzsBbKlKtrikAAHCJPE+V9pZkPLQKf1hArMTtY1B15W7oSpmOS3Zf5re2UDgdzGzLy7z1WjUGyAlYIWNZ+CeKoZMNH9O14kwJem22MBVvSHipMxvCDmqAvkgIQtVt+lvhmw6kBQVSoqhGKdvby8EFUX6yqBC4GgAitmGlTgpU2W9luxMwbnPaGikIDGlI2EWKycGnqr3SjfE7AkYbH0EmP70I5UrF9kuXdZrYURN35VcvyrwIoqJoNV5mWldUGB38pLQknZhmjW0W47YWUtRvJrnnKWJZBwVIBV6Ivv3evT1y6cOMVksu98vAisNFsmfcKybC7QarFUYOWJlQXDaDXxBEBDerYTzlDe3R+eHuGxtL3m30fIXrGdoRIr1hDE2Km6aNouHnKmsCIIJLhyHnoMD6SnVXm5VWG1dfzgQi1vC6yGJp0bx5ZDnds1Pr89sFpNGnCNQ658ZQiIbC//dpz6psdtn7ibbWlb3RYYDR19aP9Dn7/J/q8CpVY92G0b1v8eOsZ6WbXnfHuFlYZWb141/bbL57rX/m19b6jtuO31r/b1erRVoPkD87D6d397UvdPlrQTbbIE9SmsGMZwS4VVm5XKbs1q5bfJRl8DJ7fPZalyY/Dm/sq4ygO4Ak8zXcbl+8keovFdJPv3cO/xB3j83ocoKVtuoMrqdE12v/Ywds/OqyuEkukkFz8QVAuR/HtejtBn5hauamUKpCTVsjPqdZNEwWocQLv3pflfO556YpikvE09bqmzNaTIlU5PyNm1OsQtT9024KEGs22Had/d1Amu7qsFgVcbkzYMrgUa/Y3icIe6WjbdMr6Od9PQ/oNuyFEPwLJna1M5bjTNdiSihXdXr1+BVZtWfahRXr8/skeZe26uAEPX3z1m3/0fPKebi3OuNN59xzLQsd5x2ERq6Pm4LVC7VvkN9XqbClEyYt2yAK/se/1k1uvd0OerOxxaQRzKErh+etxfF1iJjxMniYVCJobyKQTTmbVmblMwR+WH51ERQ3N1qgkiRMlI+pDGRJk+TwReeQFUBZYLmmXnqKgk4MQuikVBEAapeONcLJbq2+QyEpb8hzPLtnsjqhK5T6au0OPxvXyZNaFgnLCLcXRZin8PVVb80RAmZ/LcCQnU0KNcfsqcCyf8O0O+mGPJnyWz0sXY2+N+DmUySSNsSSdG4EBlVX3pgFWhqhUBVpWEG+qzoclMVu86AZL2mr4ocTTPFxd+aKucl5Asi2Veo5gXuDs9xoE/wuVnz/D5zz/C848+Rvh6jrFPJY6GdFr/rf1Jx1/IQtDYTzo/qsaI3YEyAiOG5Km6idel/mU8/ziOmyyP1p9TZcVEiT4/J0ThxD8MkCUhir0RogcnOPrgPey/+zZmoYcFQQfVcmGEKFS4yftNtUk6oucPlUYEJuotRNgh4YceQA+rrFggK5YoyoUocvLFDPmcwGCmGRtZllKYCqnY5wuk9BjaRcWLLlzJIpXcDvdMimqGiNCBUud31Hq2NdF76l/W8UMSCMV7LX5Q7p5Ldk2WHQ3DFQIzZM4yxTHjX1lQzegUQVTNjQ+RTvZE0bQ6ntHxTts+KXRsk+K0T7YAFU8VhoRVS/HNoioukP1KyKX8OC8xgj6XpY/PSat+kg5xZQylSRNW3zNjfMkW6dRt9jzSZ6s193R0zinQZJFSFgrpo8b6VQAlw3MzAUbWLonyykHz9irtHnYX4jS7Yi+s6kxM+EywbLh/llWaKhTyvBpp7OPs7JWoqxgSyXLkeHeUTpGkE6mvk/FEwgFPX7/EMrtExERDdYbZ5anUSYLSOBo3bWJdBZLdkYDf+k8ByE7lqNep5SARCKyrDLmNFFoxTJbhgfw3z12/x3ZCcLaorPg3M2yH9VKSF938tb3zHOrfb9r1thON2+3hNhPaZjHJNQd9fe3g+GNoxetaN2ZA5r1lH0MRNtc6/C2+dJvyt3nZtsO/yf77gNXQpXUX8tbPpwu6+/fj2rctIVtDx9f7d/P7v92QZjjk803Kd+habvL50NN/2/Mb2t7Kv5/h6BVt+mx93zdqPzpJhfrq79D438r8uufoDQGrZsCxAViJAeMtXq2fge1kE7DqV+o4z1VNX93RAVg7zI6eHaeYSIYTRJMTJPv3FVi9/1PUTL1sqaHdKXTb8BXQ0FmJ08e0klUidrieZAsksFog8HIEPlfN1RRYzksmLJrVR7ZlNiWpTKa0WoVV3cl/tyJYIyTveQrFmpLrrly6v7d12C2w2HwD1zu8lfNyJW414M2A1bZGrjWTXV3hvzp5ttXZoSq4ERgNbLitw+fZrAMrGaB1wOEgsFqRynVOxj1v7fFXUKk2REKbvglgdf37v6243hxYKVDYHtS4/QYNNehDwOo62w/VreuUyW32sW3bbx5YfbNnOtRhvQmw6rZ90q4RXjHkhxAnL0WhwaxZptqSJ0OAlapBmAELPk3Mx/A9LmKECGMFRwoJ1CRalUvcbylwoS6XqKqlTBA5aY5CBVYIYszyQkCNAIyyRpG3JusKmhjy1EIIlq4BKGZMq5wKhe/zuIRMvDZO1BkOyB8CA06k+dsmr6IAI6hyP1RaEVzRyyrPlljMZigyZgD0BFjRhJo+Vly4EXgnYhwaQ1/CA1U0OpEkeqLqVIEVW3aG2msmPLe+py2PAKsagSmcPIYbMkSoxrIoscxoCA9MwjFGZQDvdInT33+BZ//wO1x8+hTJvMQ4ipGVGo4o/bfBKpnOOsDBD+WmVBrOZ0ogB3g4/uBkmeo4TuZFxSPNomZcY7iUeBjZGgjbZwFWmjhAcsSxaoQhyjhEMY7hnxxg773HmDx+CBztYRkyLNAXvynNnqZKPMGgITNFKsyiibtkb/MDhAyXI+iiKT7BZ7GUe1VRkV3Qd2yJquAP1dmFwCNCEMcSFVzRejM00OlCnwRaSTBmM1GQZ0wIlEte0PnbBrSEVaqUImwxk3zq6RjiZZ6bVLppvVc4yNBYKsZ5rVpnyoL7cYtoXozR9A7SMdU8qdxHm4BYu8u6buOD9bmx3CdmsxMQ1QVWudwzeU5Yrp1sdwIn3Y8akBPo9Y+dui1Z72CaCrY4VODoaeY/PpOqotKtWRYSM1gRKvIeEJhrG8OyKrIMRZ5p2yNhiS0c0xBBVZl1x2j2b12oVI+o9fNbbzcNgLF+KbCKJdQu8ksBVgwjJrCi+pNgejzaF2DFRBJpkko44NnpK2TLS5DhEsDPF+egaTufnSgcIQxT1LXzr3LecK2ojvVzNYOhQWa5Ziob4wgJvbOojEtXgZVlJhXvKo+AyoDV4pbAant/tW38u6leXrcH5PUrkLv5a2j8sW3P6+f/5hPOdpx98yu4zZZW729Tgrc5/jAQGdr70P0b+nyojRo6/g5Y3Y4/DJXv0OdDR3+T+993rKHtd8CqAVCqsPq+AysxfaTsmmAoGCMcE1ipwurJ+z+Dn4xuBay8ipmQDFhRZTVXYBVozD4Hq8rDVJNuwEoGQxZgs7YC2AdJ1qGVbF8Tiq0qLNYHR7cFVt2B1vrAUOF6u/r+pwysrjOo7WswhoCVYshVBdz6sbYee5NC5gqwsjrU/t4Bq+EBxw5YDXW53+7n3wawsomgZnzTcDICK0KcFWClTa5r3zkppoEzTbJpBK5qIzG+JgRw7ahMyrlPAhsxNJ8LsCqLhUyyZBJNtW6QovZCFDSX5uKDm8wXVKC4PpR1j6Fj4t8j4MqUM5pVzrKmdUO1LIRLPHxsYkpg5SbpJC82eeWkmabLAkI4Yaaal+ecLUVhxd9UnjFr2uHhsXhZEbioEobPDpVjzNLlgJVTP/QCqya03a3KOmBF+sHJPjz1ilxkBbKsQJ6V8EoPDw7uYfH8DC9//wWe//oTXH7yFN7ZHNM6RBqEyGRBR2GV/lJQVbo5jIFJQiZz8eY3OZ8WZCO+RsxUp2UkimgHuAgy+RnJD78v3/MkIJRaOzX/5nUwbCwMUAUBijhAvTdG+tY9yRi4985byJIYFY2tw1igFTPgMTugKH4sO6FAMzXt5zFo+i6KHFGr5QIXqyp3ZE5hEDM1FotLMa5nuCHVgQJwJfSUp631WxId2JxOFigcZOOCiWUJdQ7nUvfkb62HjWm3MS1RhqlChuVXUGXnqVpIMtuJskpVVqK0a1ZQOR6kob4CK4by8Xma7j9Eku5JVku+JGDMjWcM1jQT67WmRhZ8rF6Davgc88USOWGxUyUStDHDJQGugJCYGe9UbSVteyM261+40+x4VhZXM3bGCZVK6jVnz6MoyJpEDVSbcXsNZbNyoqqKwGoxm6vC03mwNYburl83iLU+jmrHfwrJ7dU3QeF7ln2QwIphwpKdlFi3mOP8/BTn52fIy1JD89IxppMDpCNmWYxE7UcQfnb6UtqxJGF7xYQSlw2wiqORhAQqsPJRV3q/pQ6pnKoJ07XQZylxMWA3hZV6utFDLE5TWShm/dERosLw5kdCAjOE2AGrm/bAO2B105Lb/ry9yV6HgcIQ0rh6LkP77J7fDlhdv3zf5L5e97tDR3+Te9l3zKHtd8BqE7Da4KPDAcVtXivBBj3yQr1hbuaxdiBdOdc3dbXHqU06EEU+k2wlHkovQTA6QrLnQgLf/xmSyb5MOHQAoa83UVh51brCimnCMwFW9KvkCmb7shWNzoqCLL/3D7b6BjG2wtwOgNzQp/Ha2hz3vH6frqOwWm8cpTzd6Pn7AKxkBaxHeda9jm31dxBYsRDNZ2VNbTh8XBmV9x++CQlc/7ytK1r+O4XV0P1bf2bs3q939n372Xb/r9Pu3Xb7oWP80BRWBqvknrqJtQArwqqyzRpItYrCKqFRgEclBZW2BqwYEqiQQxWwru0X8OQ8lTiJLxao8gWKYiYASyZnVOt6sQCrIBmjFrUN1VJU1Kiqwl6WOU58XlzImmYa1Kxw9NiyrIZNu0rlD428qRhaMeQmatGFJDN4JggRFU+2dAorAqtMQtHKPMNyscR4PBFgxYyBDBeieEZBBgEJFT5XgZUaoXOivtZnGTAR02t6WNGjRj3BeNlUVhUZC8JDWHo4Tg/w8pOv8Pkvf4dXv/8C9esZRqWHCUJRIWWFKqzazHOqrhIgxUmy81MisBJo5fppelbxX6Kosgx7BqwaaNMJL3RKVjqY8bgCrISYKPSK6DXmc4zgIU8i+Mf7orQ6fP8dVNMx/P0p/PEEdcT0fhG8mMqfUJVf3JE4VzufJZ6TmMKTBVWiqCLUEGDFcqMqKyQ8I6XRkNasyJHlmUIjUVrR74cG8QxG1JA9jd92wEpi61Rhreb3jkg5n6Emcx1DI50yZlVlZSFeLG31ESOsaqGVASsq6RyQlTqjSkRRmQUj7O0/RBxPNfTSjZ2sHl8HWJnRPJ/nZZZjuVS1EgGyeq7VIFRiHVZgxZBMhVX80ayXmxVWovDqhBG3z50qKwkZuR+DVU72rvVOQlUJ/UqBwWXFZ40+UAsslwzvLDC7uGwyChp8s/MbarsbcHwNjY4BMZYXgZWEUaLE/OIlLi/PcHF5KeCL6iomWphODzAaMVwyQF3WkjyCXmoMbk1iNnYFltlMrollQNVoQJjtgJUmLiUcV81cm03aqetc0uwmJDBgKKICK1VYKbASYCd7oMm6CwmUMTEVVjmCHbAaqiYbP98BqxsXXbPhEBAYOsLQ9kOfd/e/rrIcOra1e32LgtqlOsXt1hrULhTZ197snLWduOlrFxK4veSG7sUPDlj9L/+yx8PKgSNZWGmX9nor5i0jAnvCgVYrfwOsemOt1VpdHhn55ZrwDrCSwYMAK3aRMbzkANH0Du69/RM8+tGHmBzekRTMna3fCFgx7qEbEuhVXDEisCo5fpWO3q0F6zEstbq9yzCPtVXC7iR3U2PUVnO34u3CDO397uRn0yNxHWAlg+cNMEylCX/aCqtu+fUpwIaAwpsCq02ArB9ebQFWbvSv2613CG7Q6Cr+dZHx+vVf5/4PlU+3bvWV70Bz/J2HBN60o73udm9SftfdZ/d7P1RgJaoJhty4kEBOjBRaMcRJcsq5tkmBlXgY0nfKp4l5Cs+L5H2Wnyo12ixpBFbq4UMfK1VXFflMM4K5MB6aE1f08JkcAD4nvYGoEqSfcWoLbXtUBcsMcjZZVuilk25Oys1Y2T63NkT/reeok2H1sbKQJbbNfcCKflZFxnPOMJ/NxVeGIYEHh8eivijKSsIXPVHWzCWcvaYPo5tQUkViGc6Eva3YARg0cVBOVETaRlGEUjIkMgeC3ENUeJg9O8XrT5/i+e8/x/zpa8Q5MPZCROQBBIPSP2pnaOoqwqrChQSKSkrAjyqHZH2AReC8yahkknJqfKy0XImMrE8nmqGqSACKhAICoTNUqiMFVwlVOwxrpG+TD1STFNX+RHysvKN9pPdOEB0ewJtMUCcR6ogANIDP/6iw448oubQuqSm4hh56ZQEUDBmjckiBlRcrLA05jS9KAXdU7RCIEJDw3mhYowIrHTg4A3qXUAYM4aQfEJ3nO6oqC2EzZY5OXCwLpHpZaRRhO1mREDe576osVOiqyh41P1BYRfUNYVUkSqcRptP7iKJJm1yA7C7Q0FVuuxIS2NPAMRyQ3+E5UVlFJZBsJ5kX+czqsQhpCEOaZ6Dj7WkTt/Wxj73fHQNISC99xgQGa0IEMVR3z5WEGUvbosoqvl0KTFwIqGImw+WS/nBzaW+yRS6wk8BOwkFN+eXKdlv7LGl7qFgbmPAJmHNtCs+bajZJ5lAXOHv1FWbzcywWSwmrpKrKgBWN8HnP8izHxfk5FvNL+H4pwIqwOsvnEg6qwEpN16uKnyl8532XLIv6pyoaO+MRiRdwZScZLxlayGyBSSrAiv82hZWoBKV90XaGdVeA1a09rLb3mruQwG0wYRcSOAQEhsZkQ9sPfd7d/w5YXS3tofIb+nzo/t3286G5123Pb2j7HbBqgvd1JfdPBlhZj1tRauQAACAASURBVLk6Q1a5sk3pnXS5ycwnkvN2pa5iSEi0h3B8jOOH7+Gtdz/E0b1HNwZWEpdfu1WjKgNhFX8YEugTWPluZdT1GVL5jE45s3IOeq8LrPoeLgVK7SdduDT0MF4HWFjK+T5oJQOYjkdFH7DoA0brA8yr5/nNeVitP/BXoM2ayf36uQwBK8F1PQqrbcdZeaZk4L15UNGGkF6FVjuF1e1DAoeekdt+vgNWbZfeNyAb8rASmOTaeFNXNSqrHmAln5m6yoVdM/SP6qogVFhF03VmwqL6wCaUairssmBRlULIUBuwolppJhm5NKybshx6H0aIRvvwJMMWQ3QYfqRhWBqGRDBUiAqGXkqmsNKMY5bhVCejCq9UqWTX2wVWBq1UWcKQHVXI8BjM+kWFFSfWXEChsoqZA/nvxXwh0Is+VodHJ+JjRUN0niPPqyyvAisJCZTwMAVb68DKgAyPL7BGI+s4B0Wd1agWBarzDN6swCd//xtkLy+wfH4GzHIktY+Y5Uc1XEZ1h0nb9EkT1NgBVgQxEnbtgJXUJoKhQBdKRrGGognA4o8lArFxDP3F3LiA+4o8HxF4DupbNq+W8jv1Q3mf5brkdaeRQKvo7jGC4wOMHtzB+OE9RMdH8CZjVEmIyg8Q+bGUj6m9ee68BhqyExyFhGe0JXDJAai4rqmKIrAi4PBC8YsqGBbI0EEDW4Sl7NsJqwiwREWlXlcSqufCrGoQVLRZ6BrPJac8KnINuWSd0ufGwStZPHOm2cICW3WVwitNXCD12FR9LhSQSQcIJaJ4jDQ5QiAg2HlzBgoQrwusrM7zvKisonk5b5dk/EsSCYvVRAd8ftWcvTuMGlqEas5Lwv4U/EpGQadepIn8CthymS/l+p06KKMn3HImwEegVbZEwedLPg/FR4sQScL0Ou0V92vwzvqR1fGIKZj6FfbdvsNCArk/DYvkamiOl88/w5IZ/3J6tSbyfI/GexiP9sT4nO0V2wAJGczmYriexAHKainQjecjwCpiIooYVc02TIY0QqgEWLkM15YcyKAVn30xqXehuYTGct8I7xJNTqDlr6brXWBF0MpkRUGd7TysbjjI2Cmsblhwnc2GgMDQEYa2H/q8u/8dsLpa2kPlN/T50P277ec7YDU0vt/+eV+/2L2nV+bvvQorGeF8D4GVhQR2sxrRKFdSi7PLjOBF+6KyOrj3BA/f+RD3H78nK+Vyya70rhsSaB3xisKqdKbrQSEeVhz4WGqcpkHSaBVZFB0CVpseKBvMyP7VSqp5XRdavQmw0mOsZiT8PgArW2HbpP4ZUqjcFFjZIHhoQH01JHAVTHFi2wKtNfWhHOT6luU7hVX3GVnLHHXbnmvD9jtgNdSh6cyoO1jj3/bvPmBlkzc1XVfPHZ3ou5T1brLOcECZZIm6KlHvqoDeVfSyokLBF8NnmZjLj9te9lnCoxl2uUBVzFAUlyjNIJwAzItdfzKFH6Yy4aNqSnx+nJqH+2W4HkGVASutJvrQahidTphNQcW/GYbTAiydaJvSqqtw0H1xoq8hgQxbIrCiZ5IBq2ypAEDCAo+ORYFRiA8RoYAvyjGPRuA1wx2p5mFIWgdYyYSe7U43qyt9ptx9JTyiWqusEZQ+6kWBxcsLXHzxEotn6l0VLioEixJ+USOs1RRd1HFdQ+pOdkAaqZtJuhzVqaIaU3YHrNjpcfJuiiv+pveVqIGc5w77fgF7zrQ9qj2BVQlotO1hWTJLGQRYxVw8IjyiOigKUKWxhgce7CG9f4LJowcYv3Uf0Z0j1FRgyYScwEr1XAJpWBepfKORuYSUVQhZ1npjUfJ9JmlMQgVWNMF3Gfsk9IxG3hJCmKvCjwtiLjxNIZLuQyFciZKJXjzN6Ke+WKoOEn8uB0zteWqglUSxq3JNBeA6TtF7wnNQWCU/HDeZ4p6Qjybe6Uh9ihJmlhvp8+UglRjgu2eKsEP+tnFVTxup6iZ9DgisCF6oFKJChxCI/muituIYzj3PjUtEJxSw2852/zaIZOrF7m8JpnRhptbOaCisJjQQbzGG1S7nAqsWzO6YZwoOZdzlSTa+MIw1RK8Dq+w48oR2whC6bRs/o9pRVZvat28ap5hvHffLa5LyrjK8ePYJ8nwh7Q4BFdVVfMaTeKxZQT0flxcXuLg4kzpFWBVHPvJigcVirmGlIdVhbL+YkCFQ1ZeLMOU9bLIsOlhu0NwUVtakmZccQzhNHcd7qK2w+VexjeGYWCMTFFh1bTO+2Y54p7DaKay21ajbAo+h7Yc+757bDlhdvVND5Tf0+TfbmvSc38ABbnt+Q9vvFFZrCqvOFG+DEuTm8as24F695xtCAnsVVipv1ymAk7e79RzxLpGJUCkdvGS5YRhIOAXifRzcfYx7j3+Ct9/72a2AFX0mpDOuabi+hFeph1Xol+JhJVkC3eC+Gay4KD5RgkkIwerkedPgy8qp+7kBKx3suOlQByxte55+iMCqOyjk37cHVhqOsT4QteMMA6tufbe/11ZcTZNvI8PuBGAHrLZ2Gc1EZC12WQfdw9BqqMMY6hB3wOr2wMomfQaCGjAl/kAKmTjJ5I8ZLLcJLTghpt/QSMASwZVmyqMflBot80VFjAArUVdRHaPAqsguURYzlCU9rJg2XlPRyz68BCVS+OEIcaThSrIwckVhRWBlflmqbLGBBs9XvazUr0qzDVJxpRNTa0dWgZXrORly5vsS8sMQQE5IUeUrwIrhZpx0EjIcHd9xIYGy1IA4iZBnfcBKfZUIPmhmLypPUhZ5tT5KhEKEM/TIYeKviCGRFxnOPn+O57/9HGefPkV4WWJU+kgqHwGNnJ3pt0yCee5UADk/HOUnLazis8e7pF5QWo8MTpWBGqmL0oqqHoIlGtynMQL+Zsie89VheeaLJYrFEvU8g78sEBQVAmYRDEQvJyGBEesCz48Ah35jSYKzfCmKqvjkCHtPHmLvnUdIHtyBdzhFSVgGHVsQ2Fk4WcG6KNn3mL0yFwP2SMzgqf4rxe/KiwKEohqi9xNDwzWJihjpE0AWaupN+CgTfveZJBVwSkAqq8pyiVogowNWArdcZju3TaMA7oRGNu2a+JQp5NLnSLND6nOkC2pa9KRsrKM0QKeKh55SY9Q1w21bWCOhmWGbzZL1ehuwssUYng9hVc6shL6PZDSSUNa9/QMN23XPqZxL000OK5MYSshn1kJ/rc3n8RjKalkBtWprOyLZ/8pMQiRnl+fiV0VgJb5V9LGjstBlFT04ONYM1A4CGoS1sEMBPvbkdEC8lr+pKy1z9FVoZfeJ++W+rK3gdVTlEi+ff4pCEkJoOOB4si8gke0RFVf8ngEr1os0YUZAX8IB5/OZgnECqzARg/ZKgLt53GlbZKGAvAcNrKKPmcuoqK0CM/5qaC7hPJVWbM+Y5VQXdltgpYDKASsLERzqSG/4+Q5Y7YDVtqpz2/Hd0PZDn3fPbQesrt6pofIb+vyGzca1N9sprIbG99+wwurf/u3xhjLXsKy2we8PXWqzyPTf426F6pu8s+Nffa3+2zwUeqUkbrIugw+3E1lodGbsHDASKHEVluODgk6twQR+eoDpySOcPPwR3n7/z5GM92Vrmp5y0mFhBetybltUbs9QU00bsGI4IMqZSp19DQkU5bYzQm0mU2aQyvN0IXXrE+hNK20bSlnHW7Jq33oyyKCmYwC8vq0gPa60ug9MQTUEzJoBGP9YM7i/coxrhtytHtOlUm92dhXk6EcOVq6oy1YHsUMN2hCw2tZyaTggJwdXzQ3terr7p7mvvezzBrh2vOKuqih0q254oIAYfbOZEAy1sldWcV2A022R87bjbi9f1/TYgzV0ATf4fOj+DwGloc+HTum73v625zdUfkOfd1UH2katd2Aa1ta0KRvUCAaEu7BK2jYChqLQST4hi6lsRSFMVS19VUYSvqQZ8kJUVMT4zOYWwrdMWAIBnMLKhXNReVQVc2TLC1FZeT7hktsvvV68BAgnAqw44aOBOr2sqDgSRYRlXmM/RGPviF43ahpt4VmcoFvb3/WqUrN1qh1atUvTCjjfJm7HSSwhG5VVosghLCHsKGjCXkg4EF88t/FkD9O9A1FisN+mkkfUDoRcXHBxKiuqrVTdQ1N1FxIo/lzmx6gKK/NsYrtU0cuHRuuzAl//+lN89ne/RvHiAuM8QFJ6CAsmyDP7ZVVCSa+9BpK7bRqbBRrIT5jJl+CN4ZVxRD93FAEQTcd4tbiEl8YYHe5hj1DpzjFG+1MESazJTAjGWABlhctXpzj96hmq8znq2RKLV6cYMTtcWYkPESfgLO8oiUX9NM8zRGmKBWFKHInKav+9t3H43mMk909QTcZYMISKSj0aXns+8mUmBteEShx3XM4v1ZOKKjHfk6yU3D9/mFFQel+eI8MEXTijQhPegxKX5+fqp+TqkECwMhcll0AT3r8GOKn/FO8/lUFyf2VspM+YPkOCBLXPcL5YBBn8jHVJf/hv7VzIbgOp2wz1GgkQmUz2xauIcMP3FUg18H9tIUCef9fBmH1D2w5YWKyGni2WBMI+xuMxpvt7Yt7NcDsb3TVKL6fA0/2oGtF+LEmBeUmJMqvzMnilAMtHzayeElGp6jQCKaoiGfrHUNvzs9dy/6w8+b0oDJAkDANMEYb0fVr1A9u2EGLtWAMEez0q2xPujuHs/jBMktc3n53h4uwrUVjxPjAUcLp3iJjqqohwPhQgzIyhVIfxmSas4phYrrPMpY0hiJLMp3Ivnd+r+NxpaKiuhGpmyFbtqbC/yBWimU8coVXM58eVu4Rg0sMvZGIDD2HAMGKq+wiqcwT0YbuFwmrb+Ha9v1nvC/siKob6y5W65HzgbjN+Guo/t52PrHt3noU3OXfrS1YMe998B4NbbL++TeP6dre3KZ/Bk/uGvnB1TKM75vtD8wud397+tekcunvuG3vZtGPbNWw/u34ucN0rGjJdH3q+r3ucb+t73T6t7xjfZP3tv0dt+d8EeHbL9zp16Mo1dpLuDW3fd35922wrM+9//i8PNwMr8S5wH68Yr3YblO1VoQ9YcYt28ry+/WrzrwXa/1BYgy37k92oX4Wu5zgZEyokXAnl6iFXA6MJ/Hgfk+OHOH7wIzz5yV8hnR7J1lnODpwTEW1srgeseGSm6KXCih5W9ARZisKKIYF+oCuf3TAR9Y5Q0NCErfQM9LScrveodSw7WhPRtQliX0nvgNWGLH3XKHYFVrqCuv6Q9QGr1XqvN/YqsOqGXq7efNlnkz3QgNVKns2tZ70DVleLZwgoDX0+VE2+6+1ve35DHe7Q5+vHX++0muxn7otXP3fKWQeF+4AVJ3ICrAhtZBIurtyioqIqJIxaYEW4oO9z4sYsbxb6pN5X0t/I5JUggAqXFlj5Dlhxol5XPiovgRdN4fn0r1n1sdIQHg0tYktPKxeqLtR/hqnjFWopsFLT567HjimqNDSnq+BsJ+c6mSVUInRqgZWYZneAFbcnsBIz5r19xOlIYB7VP2KnXTEk0IAV/+a+FJhIMYj0SS0CWriowKokwKPCalkiZlN4usQXv/wdvv7oY3inS4yLAHHpIZDIeO2XJXTPmaaz/1nNctLWGAKrKi+QElpwAk04EYdYMCwu8hHuT+DvjxEf7WH/7gmmd44QjlPUUdCEBhIMMWyUwKq8XGD5+hyYLZG9OsfZF1/DP19IeCAn2XwtsqUoRXiviqoSs++cwCoM4B9Mkb51F9MnDzF++z68g31UDLGsPVFrEVhVWYbFbC6AQ7NUan419YIi/HHm1PQ74j75m5WD/zfeT6oWJGAgAKMXmdwLAhUCK4Z8OmDly/1zZukuUQA9zHJR3PGGWH12SioHrdREXQENlVqsI6LiyRXaWhgoDbgJQKjeieMRknSCJJmIZ5tYGkiWzavAqvveZmDF7XT7QpImMFFNgPGESqGxhJXJs9IJS+R3TWXF8tQFT80EbGF4Bq26IKv3b94g1mvJpKjPK2EfQVVOnyqCKzFXz+V+8nN2wbE8xzRup3JTF0PtGbXaa8dbbx9XgJXkhRie8Jlqi/CJbYaZrs9npzg//QpFQR82Aul9TKdHco8IGAms6Le1XMwEWImnGhWFPpX/bDNz9c0TEMXwVlfWLnFEA8ttvM42k3BLQmEDAbyE5bp4RpBaSl3ms8Rj80VYxZBohiEKtAp0dM5wQAIrX4BVu2Ax1F+tfz40od3WP+2A1bdvur4DVtvnFztgtV2jNPR8v2l78U1/fwesriqo+ubD3feG4OhWYPU//ov9nhrTR757OlaR8m8nKpsm8jagkbW+7i7WsgHq9ps7dds/v6HqKoVAlPWrWQZDAkMZtxWVBy8aw0/2MT64j8N77+CdD/8ZJgd3pONeZlkDrGyQ0J1w9imsdAVXDSQNWBFe+R49rLgK6ozXO6mVv01gpeXaqqy23vydwmpwBWRbA3cdYHUFEq0RyCZpwJVMjFefwZW6KCpC/c5QlqHuINqeO/m9U1h1kkr03+nvGjjd9vjfdAe9CUBd5zj9qymm2ulTX60qFwzyGPwXCOCUAOvASqy661BCAAVYRWPA5+TSefLIhCtAlau6hH2FZBe00CoJCWQ6ewKrc5Q5M2xp+B4n8TRsF2AVTsR0nRNETuIJylS9pNCBoUUKrFRhRVWGhf7x/POikEkeVUqtwkrDB0X9IL44rWn2ajnrEywhhgQPkqZPYRMzGtZlgeViKQCC+6IhswErQjKZkFKdVRfqhYSlZvFaAVYuO5wLEyJ0kjJiJj2Z73so8xJBViHJgeXXp/j0F7/C699/iVHmIck8RARWsgrkoWA5N6bqeu5iQH+lYqlrFoFVyHLg376HPADmDC+apBjfO8bJj58gOTkQZVW8N0buAwuqRwgfmf0vTRXMlTXCstZwwKzExdcv8Orjz4FnNINnWJ1CD25DBUs6HsmAIhD1iIec5xyHqA7GSB/exfTxA8T37sA/PEbOMQC/ywEIM8fNZlicX4iyZbq3p9dLVYvAOjXXp/KH4VPJeCShi6KwcsCqq/QjqMqzTAzqBTKUzO5GyERYQwahnkr0XlKlFWElFVbqacawNjVudz5VzrRdVN9UVXHBRVSDasheUXFEVZYkBmD9CxWETKjMm4jaKghiUShyscUUTE071QmzNojUGOG7e9y2A25c10k0QDN3+q0R7Op5OcW883la7/OoWNPxTgusuuF/PNaKb5X1mbpjhagEx5ahkXUnJ6xSpRrLlH/zcwE+oZqehwQyckz16FqFyu2C7DZgpUPf7cCqC8IMWIkRfRiCwOrs9ZfirUdgNZkergGrQMIYrwIrXrOq6VpgxXLktSgEp4+etrNOYSX3Vdsk+6HCSp5f8YsjsFK/K5qus27z3KlcJCTrAiuFVJrUQtRWO2B1ne7zynd2CqsbFds3vtG2CfhOYbW9uHcKq+tXx/569gNTWP0P//n0KrAyXf7KMLK/Y2Va522vBih1JurdSViT1rrZSV+M0/AqlIEtnjpFlsq9OEijDFq9KSqeaziGF0+RTu/g4O4TvPPTf46Dk4eyokpgJefGlWMn1VwJ6bIIJht4OZWUTGS4WlSrhxWqOQKaSvr0Y2gVVhY6xk7ed+Uh5+oGY10p+WYF2tXSXouq2AErV0Q62dtO8Ic6lG8KWK2Aos6zsBlYGVJqf68AqyYUUy1Nr/P6ISqsrlMuW+/xdSWOG3ZyW+B02+1ve/1D2w89X7b95kHdqum6tNpXwgbbCeG6wkpMsqmwksm5M7rmBBicMBEMjBCGYwSRmkOLR4ucFP1rAhRLAiWlt5JdUE6AISv0uKHp8gx5doGCwMpzwIqeRV4IZp0VYMVJvE81iBpoM/OYACsqZDjR5dkwLEZCAmnQ7L5HVQnDxZyZMc9HzdcNWGmGW520qlH26sRYbI+1vDixJJxgeJcAKzVgZ0igeWLRyJohgTTMVqNrqrOcQocKK2acqzM1YafCikCLMKyTNUxCBKW82J+KWzyKZS7qqmhR4fTjr/Dp3/0a8y9fYg8xogwIK/pQaVtcEnAR3lg376BBt7WzNSwuEJVUgXCSHAagb9VFnSMLPey/dQ933nuMOx+8i3ocwx8lqOjNU5fICW4IMZgVLgp1Ys58brWHpCJAA2YvXuP8D1/i8jefo3xNGOlhujeVcDSaRvO1mM8RMhMaJ99BgIVXYxH5CI73MX10D6MH9xDevYuC91OIWgWPcONyhrOvn+H0xQvcv3tPlGhF6CETzy3CqUDGG/SwSidj8bTymS3RwR6qqBpFdlkiWy4le55k0csLZFRcCYihcIz3zHlWSeighhMSWhFaEr6YysqeDw0P1NBA4gI790atx2yATk1D8+7p9ACT6QFCZtf0NHSMwIqvbsidKm26maX1c5uUdBXx+pwLym1gE58L1k3xnQo0HJZQTEL3pIKwjNxv17BQ6bQJVllb0lVe2XsyvnMhr1QoGrAi/KPqTBRtop6uBXhKeCVhpmUDZOicZCPVer0OrOR0eywZ7Hv2LA+Nn+173J9C8FIzJ4YhFvMznL76QoBVGKaYTA4x3WsVVqz/c2Y2pAeXKKxKCQkM3PiW+1Mzew2PlDahkzSiaW+kyOWBElWqKazE/8/ZUEhbR78uCXsljNV2i2NvBVYB4pCKqwqhr5BcrDQEWG0fo23rg4YUGNv6p53CaqewGhrfXOfzHbC63vyjryx3wOo6NcwNS3vGxV0xj9XD647JudfvXUjgf/+fTbYCq3bCdDtgZR243R7bLzPerL5WgVUrme5/KFYbC1VYcRVTH4QWWMkAhGnMozHqcIx4fIzpyWM8+eA/wcmDJzIIMGDFFc9uGuHmnPuAFVfZvAoBTSQ7wMr3MpU7a0ok55Eg+aN1vO9g122BVROx6f6wcr0OiJFz2HlYXb/FuFJTh0MCN9X7ZkC7dt+6GYP0cK3SagesbnyrbrzhbYHRd739jS/8mhsOdY7bBnM6edyusLLTsIneOrBiuJd4u5QasqPPlQErAiKGL6UIorEAKwqKVH2rhsvlkiF768BKTa4JrMp8Jh5WeX4h3i/SrsrkLgKCFAhGQEDFhfpXiVdiwQmwhu+sAyuG85g5u1yLU/bopJu+MGq+3vXiERWVKHR1Ymwww6CbqIGFKtHI2KlsOOkuClFYiM9VXYHqlcl0X6BAA80KAimGUi5QE35QZUXvrjJbAVbiZ8nwSTM/l8k6Q8JCVFmBhMZSZws8+9UnEhJYv5pjz09EeeVLF6/jB1MZiTpLQJuqTNhNdnt4t94k/mRSHmmMBSqc1hmCoyke/fTHePjhe0juHWHuVcgZkuR8tRpfRTmklp2UZw0EZY2UyjqGBX71Ep/9n79AsihxMJ3i5OgIgedjsVjg4uIc52dnGCWarS6IY2SoMWP5jhOM7hwhvnuC/R+9C+xNgDgQ3yowfOz8Ei8//gzPPvkc90/uCJAq4gBF7KOg+X5KFdFY/LFCKrkEWDE0S2VTDPczQEnFk8Eq1ql5lmG+UAip4YYaBqvLFvxNvywqA9WEf7m8dAoWl0HQYJWFzro6y/FRo7hzyUhYH0+O7mA8op/URCAtQ2EZBhcwHE4lXisqVRtMWrsnpuvuxtriTNsmUO3YKs7oVyXZB9NUHknCOVuMEX9NZ9TfZK0DJDSvq6DqG/d0gZZAUwnXtYygzqtJEjZQTcSyN7VaIRBSfeI0XFHC8QTGEBaq2b35g3XhUrfd6jalq8BK7Pq3trTrwIr/7gIrU1gpsDoSYMUQTsJzjmMVWKmHlQIr9ZTi9fO6CE51wZQLz6o+XbGvELCp8FeBlYUE0mif/1bvNaqruD/ea1MPynPH8NpQwwGTyONjIgu5VFgpsFKPtZu+dsBKk1Tc7LUDVjcrt9WtdsDqxhWwWczYdB+Gnu9v4v7dZh+7kMA/ckjgkMKqO7hYHVLqbR5aIeL26xPtbgX5JhVWrdn6usKKKYDZ8foCrKpghDA9xOjwLTx6/5/g/tvvSfpkA1ZclbVBDQcp9loPCbTwQ3a6ERVV4mM1h5ivY9HE50uEv6yAW+4qJwX3IP4YtirZr7Da3hjY6nu3THU/XS+k/kdyB6yGswRua8zakMDNputN3dmgMDR82QXDVyGHC95b24dtu1NY3abL2b7tdw2cbnv8oZIZAk5Dxx/avm/VZ3WAt11h1Z342WSzGxLIcDROHOk30wVW9K6qawKraQOs+F4hoeG6SCITWZnHu8x3Xa8ohtEx1xuB1eIcmQArJtGg/xXDCamuSlAHVG6pL5WqloA8U38Y+ldJFjynsOLkWv1nnMLK+RoRVNikWoGVQisLEdQy0PCo7mSSAIthWwqsGMKo56wqGzVgJ7DScykkcxeBFTO8EQ4IQBJgxcn73AGrxRVgJRFlYuvVQjNL9SBeNVmJOAey52f48h9+h5e//wLhrMQYITwCK+d/af6S/KfLPabAioqetYpqfa302yyfJMLcrzCLPRw8eYh3/vpnOH7nEbLYx0Jy8pFGaVglOz8CBoESHH/QR4dKEhZgXiIlbClqeK9meP7//hrR+RKJHyD2fFy8ei2gyry6WLZUXFENRRy6oO9T5CPemwL7U9z92Ydixh4d7aGiXyXBD4HVrz/GFx/9FvvJSMKjijREloYoRjHivQkOjo4w2tujZEdUVxxzSBa2gCoXK2e1U2P2PFERliUuZ3OcXZzjcjZDzpAtp2oi66I3EX0zVWXHUEEabrfASsFA90fvqSi/XcIBqupYF8WE3vfx9luPEcc08NZwV0Ir1h3JAuf7qBjS2gEO6+hBEt7IUXWcs9peCPGU/YniLIp03y5Jjih2HEgxUCy/xTBdxzhULfLvrm9Vt83ojqkM9q4AK1EQEvISvMlyZ0eRpqBKKr/4MTG8TQGZtUVEhqpcs8yKV8cC3ap9VWF1PWDF6xBwtgas6GGlCquRKKwmUwVWVMGxgBZLAncCK60HBFZy35wyNYoJrLR9kfagbmwPwAAAIABJREFUA8X1XrnxqXuuJFGF+FgR0Ft2Q/XEMmDFeymAy+1VFVYektBHHBJisazVbJ2LANdPG3O1Nxua0O4UVttHsLegXUNDC/l8+/igXYzdtLOh8cW1TuJb/tIOWO2A1R+j/vbXsx9YSOC/+hd7WxVWQ8CKg81tL9t+E7T6poGVGJyazJ1dcV3IipIqrHwE8QSln4rxerL/APff+Us8evdDHBwcNB5WYRw1K1DXBVahz7CDTEIC61KN1xtDScnCoz4SVr1kVdn3kMl5taalVk7rvzchpy6wMji4A1ZuivdHCQnUCel6x9o30b/6DNhQXyes9mpVhc076ja1A1ZvPPS4LXAZ2n7ohL7r7YfOb2hAOHT+Q9uvA6v175vCqg9s9U30VhVWrVcUjZJlUUDUIVxkcMAqmiCkb2E4EgP2vKRvj9O1cmJONZabpNmkU2OVNGxFTNcX58izS8BTlYUaFCfij1WHKeAybIkvVFELYKAqRr1v6DekIYFdYCWTQ8IBAWAKzu1HzJwZduUm4q41c9CqVVhZJKAIxhhaiBKB587bASsxXV4ukRe5qGKYKXAy3ZNshVSEFTkn6was1McKVYaqpAeWLrKYB72EjIkEQ4PJdEbqIyiAOKtx8fkzfPH3v8X8q1eIlxB1VUjIIeGAuogkSKDJbEXvJ6qr1oBVZ0QSRiGW9G3yaywjD97JHt7+iw/x4Gfvo95LxbOqcv5PUlelUFxSE6emETVdEukEqqzExF1yoby8xPJXX2L+2TPMX52iupxjeXaBKs8lLI3+VxnLkSTIp7+Vh4LnzrC+OESexhg/YdbAJ5g+vgek6qeEixle/vJ3+OIXvwIuFgKj8jTCksBqL0V6fIiju3cwOTqCNxmjjkJRWBH+EViJLbXUSWUlVLaxzlJxdHp+jmfPX+Dl6WtcLnIUXoqakJNuBwFNrf2mDhBYFdlck8JQyaIJCV3SNwmaRV3kosqzuE+WIcdLrKuEVg/uPXAhYAR+GqJKpZ6Gv9aIyQdN5t0Rx9vzbMDKstmuPucewigRXzdCQav/auTuORNv/Vuz2Tkgyd9UOfp8X8dRBqwMJhkY4r8N8hqoMvDDAta2woUBixuEqvLFgJ0m64TNvi8+auLd5EJw1VeuQikJC1rTegMofeNem8B34daQwsquowusWDctJHAVWB1hPD5EyAyBLntjls/Fw2q5nDXAKmSWUtYpKqxizfIo6io+3x2/vAZYOY8wedZpuC7QSsGVer2ynqpii88JgZUlLGLbEvrqYZXGASICK4/10UGrHbAa6qI3fm4AeKewunERfiMb7oDVDljtgFW/lcf6GN76QHu/79nZNqfw/tV/0We6rh2YJEFrMsa49zpnoLL9XsvU5lvdg69DGDVcX+dlq6GHzfZNq7z+cBgsaFNmq/LJpTwGV8Vp7qoKqzCeiFmuH0+Q7D3A8aM/w+P3fobDo2Msac7qa9ppdsAM5xBTSgFfetzu0XVtiIMlhpcQWOVAuVDzdQmt0LBAk5irN4ozRJedeTIQvTmw4v2RrRtgYiuKxjZsFaz/gWpDFPV03DU2YGQVkqzvQ+5c46XUf4ShCW8fmJNz1p2v17aeg2xW8HHfQxPq64ROuhHtlWNLunAxtb0psDLD9OsAq1XFnFybq5HXFdRfgaEGwa67gxt079vKV+/uLQ5+pe24eoJD9W+ofgxtr0fc3GFv33742q93/BvcGLeJTIhueP599f5KG+FUS5s7KA2p2fS5Xb9N3NZDAjXVu3rMMNMXPZ0k8xhD9upQ/KsIrIIwlfbfFFYSRuVx1Z/fWw21UzWshgRWxQLZ4gJ5NhPlhZoUUwEVww9TVGJATdWFTqypWMmyvAFWki2OEE0gQNxk+BJgxQkzJ+emsHJ+SRoSqBPCtj1XxYKVg8EjUUg5wEbwoPCBoUw0VKf/0VyBVZ7BD0NMJlNMplOBBAqsVP1bVS4kUH4TWKkHlqqraOruVD8CsNp7xs8SBIgXNV5//CU+/8VvUby8QFoGqOYZIi/U8HeXEIXXIDJ6edMjA2yzBHYeI4mkB8T8/GI5x2VdYJkGGD+5j/f/5q9x+KNHOC0X8OlhZKqRokSZ0UtSMzImcYLFcinqK59KHCqw4GEUJ6gZSvr0FBe/+ANe/eMnuHzxEmM/xCiIEDowRfP2/TvH4omVc0LuwujE78f3kYc+FpMU9376Pu78+DH8CcM9fXizJV5+9Dt88Xf/iPmXLxAHIco4EGCV7yVI7h3j4K17GN85Qbx/iDqKFFhRBUaYIP2JlhmBIsNYi5oZDAs8P7vAZ199ja+ev8DpLEPujVB7BARURdGzjR5FVL7znjLrHRfO6JmpoIqAR03J9TscoxByssxYwwirkjBEmsSIoxCHhwcSJklAxN98XpIolv3R1H+PpvGNabb1g2271iiszOupaXc0E2GSjpGOx/JcaP3WMYWGpylQYvtkWTPl3AmN5RlXCMdrsjBa6/MNChmw0kyibCfUB8pC7ey44qalA1oJpTRPK8IdwqE4dMoq832TS1S4pYb1+mPPp/Vr6+13+/zqd4eAlTwvAoUUcPPvFlid4+Lsa/HcIjwXhdXkEIF4janfFz3MqK5iO8CHmRBSYJIprFx2zEa92fHKs3GPDcUkm+CawoptB8+tD1ixONn+MSRQPKwiwizy36qBqiLcasYAfXOBq32bfYv73ymsvs8hgdvHTtbf3Xx0M7TlzUFLd8/fLbDSp2HTOQydp031tl3D9lK8XRkO5Qcder6tjRq609/O59pHbXsNzS/e5Lz679F3q7DiOTVq+K7Suqdcri5KtxYT3Tq8FVj96//qcGuJD9wPWR01OfFK4a9j/yuTSz2spiXuZoOyvxU2rHb4toRnD0nH+EKYUqfrc8ezSZXG6dNjhFLpEEk6RTg6wd79n+DRe3+O+w8fy0rlPM9lcKuGplx91Bj7dhXYptkKimRgwIGHmEcWCDkCr5eoCnoGzMVkUjIv2SqmZHWSK9cJjguOkKb7CjAaktQ6iLFliWWbZ3TT1MjAr6PwaYz0dSBiadd18uRMfh1qkAbF3cPuNaz/venBbMGaHd/gTadeNPDqKqy8LnBaVyf1nc/Kd1ZyCawOxJvVU1mYZbYb12y6+tpOMoca8w3PTufk2jrRnlAziZfvbXeA6LvuLsQcyvJ5W2AytL0+psPgZmP92Z7zYTAL4Jt0GL3fvfnypt69gfO/9fkN7OC64aQby39DJ9XX6VztsOzerwLfTasuNgltJ5yqDqKKSIyoXbtaiRIkFVCVxBPUVFuJnsTMm/W4rHVmai6TTZcVi2FO4gfFiSi9sfKFTPgkzI4KlChBFCXiXQXJPhjIZF4maFkmJtniHZUzLKuWeyxhfsyY5bLDSQghJ47OL0gBVVdlpaGBBkO7z5HCDAWNucvqxnIgpGJYINskXgOBQpnTfFszzPGaCRBGo9RNemOUNcMkSwFzVFURYFBhxayDakDdmlOrAXuFsnAeP3WNLC8xDUfwThd49o+f4sVvPgfOlkjrAEHlCRjqe8l189nJK/USMzsVybrLz9itaNY+ele9rpZIHp7g3b/5KzFaX44CLJjsJGaf7oBLKS6V8p+UF02nlxniUYooTTSsbrkQ6MJlKO/ZOb78336O6qtXWJxdqMG6S9ripTHCvQmSwz34kxTxhAo9DyXDPRdL1FkB2naVkxGKUSiZCg/unuDg8BApArz63Sf49D/8EovPniHKxLkLZRJgNglxPgLSx/fw8IOfYO/wPnyG3CWRZEEsvAo0XWcpUNlDIElQVSLC60WB33zxHB8/fYHzvMYCAeYZMw+qsku7SQcTzTfTBeStLw7ov6mwoeKlQlBB1IaEdZGEF9YIPThgBcS+j3EYYhqF2E8iTJMQcSDUCkkcCtwiKKvkOeSYgdF+DG+EgDjWfVUTqiKKAJcQKk4Zvqbhr12/qvZZ4LW1zwWhiXM9k54vSZn5szU9t7pmz4uBKvqS8UdUQI1HV6vQ4vdZ3nLezluP9aoBWk65Z3BKx6y8Xvd8dICVqth4nazDvC5d2lw/T/k3aaR72Xi3O35gu2SqMQm5qzUzoyjKvArPvvpUYCXbpNF4D8loT9omUTHKs8qMkTTsX8rzvB5mrAuxcsVqwt/xyGvaaxmbEtKqysxgeqNek7BI9QITNZxHQBVJRsW8YObRUsNVA4Jk+o4xAUWA0K9R51njsWZl344dVZmprbWrwc08wk3U+5uXa3WbNuq4aRcuUJ1jvmsd7WZf2jZ5k1rVqFVvsv/be1h9MxPym5fg7Y9/82NrG6BP96bX0Pm9yefr46LVEO/+Mxje//Z6M7z9zcfusiihco2bVN7eyJb1HQ2d/w0P3Nls+7n3mZp329Wh+evQ+Wv7uM5Q2nsyvH3/d5s57kDSKetPN5Vjd8G5289Zq64N/PD4v+nX//XfHg0Aq+0VUoaXTafX7LanEuqJtS/9t6yguV5p9XdLDlcLY62CNKvz6+s0LczSRkXTNDMdue/RS2QkwGpy73289aM/x72HT1AHMRZl6VZjac7J1UfCqj5gpWelEIzASoT8dBSRcMCqvEQtwIqpe3UC5HLouHukUnRZ6e9MWtcBwxBhpqJgu8Jj4JE0sLcekma+I98ZsHJVWpdc21X4tcsZeuCbGrnBQ6q7u6vAqvswX1WBqDdZm+Wmb8C5tfSljLcTiz6I2QIrfUa2PaH9wKqFg64WbzzNIeA01OBv217OYs1seWh/q5870LpFaXXb899+PusA/c3OXobhAntv0+m/6TG7LbBNY282YFjX+PWBpu7ZfRvAikCJaoiME9GaMJ0/zFKVIIrHiAisam33zePQOksDVjZJkwkewQ4htIAa9YGiSoGgg6CGk3CG7NHDx7OQQHrbyMJFJVntmJVruZjL36bkEmDFSb1MNhkCph4zOrG1SeBVYKVlpt9bKT+G2RGumAraAQpPzKYqVDSspreXnDeVJVT7qkm1AKs0kUlugRAFU9gX7LOWgEArwi5mXVTPHM2mRhDG36X8iGK5ZvhjiUmQon4xw9OPPsGr330JnGdIESLgOZZsH9uX/a3ACvAK9p2+wB/tclpgJaoSD5h7JS4jYPrOAzz553+J/XceYh55yAOG52n/7Fe1ADJCMAFWolTSBCz0wKKCiWXC+zqiQoiKsaen+Px//b/k9+JyJuoThrv5aYzocA/J0T72376POuUsO5QwvWpZoFxmCCl58j3NHMg7kUZIpmOMJ1OMwxiXXzzFV//wG8w//gpJVsKnsifycJ4Cr5IK4ZM7ePjTD3B48gh+PJJjMtSw8MUVSZVDBHl5hfmyxKIK8HJe4h+/fIHfPz/F64Ia7oCWXKhdWJuMqJyynPeGRvs2neo2ke39KMF4Tk4bWHbEo2ENAVXM5MYxDWEUuVREZVrgYxr62It8TGMPSQAcHuwhCQMJ94qZCZPhr1Rs2SIYwzEdpBW/Mwnh8+FLGCfV7PSA43MhCLGp6wqsTGHYPhf6niqw+W3xsHKJC3Q8teolRVUVfwiQVWmoSRbkuZNn2Rfzev6bI0QBOgauCO9IWERhb8CpVVKxTOW54PPTUVcpcGptHnQJ+mbAihDIwuvWgRXv24unn8uibxSnSEYTpOOptE0Gw+TZzzVbpMEv9eFzC8K1jR8VdIqlxlo2UjNlV2DlwgLdvWHSJCtz3Y6wkwCTwMoXUCZ+VV4NJuumoDViaGDkI2KzzHZJxvBa55s+xansbELWWLMTyDYQVhNBDC26beohd8DqTwVY3WIMM6So2Lrr9XHwm59HoxbesOmbAIO+XaxvvzqG0kQb28aP249v4onN133b8x8qUcvYPPS9/s+vKnrXvzd0/jc7bjOrdH9sHj/3ASvrp6Qfcl5/G9uoQQWX7EU27xtfD13/pjH7Hw9YaQ0YOo+mxP+nf3m8dbY0CExkgGlwaWgCZ7PTFl7phLK94c2JO2BytcBXK4dAAnc1TQekRWBRjU5S7UJFag5wQgFWQXqEyd338eCdn+L+W+8AUYqMm7Fn9TkIYZifKayatW4HCWwioYqjzcBKZfeSEcVJ/fXEzMy9DYvsgxOD5f8NASsbxLWPossaswNWaw9US4MbYGWrgDdWWG1uNjcpw2QC6567HbDaXAI7YLVlMGId3Q1XuP40gRUXEAIJAQyj0Y2BlZhPd4AVIRQnj5ww0xg6ILAKY9R+IhNuqoG6wIqKLE4WRWFF9YbzKFKVFTN4qSfPJmClnjzWR7QDkmZQIv08J926YKL+XTV8Z6BNZROB1XJ26YBVLucXxyHGorBi+SQovegKsELlsgR2FFZyDKq5qCRxwIqzUyqAkipA9vWZAKuzPzxFMC+R1MzKpxBgZVpgjyonp/zbAStTWDV9oBAtD4UPMVsv91Lc/fBHePTXP0V09xCzoBK4U9OziyoUhhc6ewJJBCOgykeYxKq+KyvxrYpqCFDKLudYfPEcn/3vPwdeX4ryhhnqxgd7GB0eYHzvGOmdQ/mdhzwPT83PlxnqvEDE7HYioQlwmS0xo+k/gWCSYC8eoXhxhle//RRnv/kE6bKER08zv8ZpVOJVWCB6cgcPCKzuvQ2PxuxpolCMym43CSGwqopagNWs8PH1xRL/8MVz/OHlOc5qH3PCBo/gs00Mw2LTkMKqUcusl79haskyKFnxWG88BPLbgBMBAu81F9x0qS/2PNp0YRR6GIU1Yq/Cg+MTjOMQe6NYVFf8LPaZhIb7qTEZU0FFU3kNqbNwyiAkVAwRxAklWBpq6wBuC0XoP6WZOVdCAkVBx5qlfXHgvKz4RHC8pGHCqg7UbHgaottkzHQhdhxiEuCyHPgyYKWwhedEOKMKPpaZApk27I+bMemDAF2nsLJx1DqwsrBnAUmdMOkhhZX43Dm4pAoml4VPMjSWeP3iKwFW4gW2AqzI3TX5wiZgJTujhNEprNh+UN3XhX46knYg0QErvRcKr0rCbZckQLJMVjy/SIAVYSKBFZV8Ek5N1Z6EBQYKrXyCZkYxmKegASu2mRYCre3cDlhd7cdlFvX/C4XVzbHB0IR8+57/9IGVnX8fjFCQrs/OzYDHDljdvOa1oGibYGR9/n4FzAwomIbrd8tPvgtgZX3SUDn2AynnFfsmwOrf/Nd3bg2s9GQ70Ko5+3WU5ECSWyFZ3W79kp1Rq0uj3X66RjPXCGRHEyOnJNJoAQkGrIigGE/PTIFHSI/fwb3HH+DBo3cRjaaQIECu/gUcoKwDK7ci0TEXtRC5q8BqJgqrwOceuYpJBYD6NkgHXLUZVtSLob2u7t9DwOqqum21HC3kcmODJitbPcfm4F+yXn1XIYHdM968EnRdILGpfFeO0i2HRvikNap94LrASldYm1r+xsCq2+htfuQ3nrvLoLQDVjtgNdRh9H3ehFl8r4GV+s3QkFrVihr2HYRUEI0kLLBfYeXW9mhOLGoUpx4S76fceViVqCWkZok80yyEAqxi7luBVeXFLmugAqsi43f5oyGB4lkoihKaahOk0W9Iw6MMWFF5YpkBbdLeBVZNCGC3r3MLOgQBOgFWpaeKOaiYUh+r+eWFm7Bm8j79ZDQkUIFVHSQCrBj2WDuFFc26TWHVhgReVVhpTJSHYFlj/sUrPP3oD5h99hJRBiT0uinVTL4ZUq09pnyf3ljSh7o+tdvWURm19CoxW0/fuoNHf/mhhANW0wQXhGoB22UFBlLOTokrk12Nx0KUphIKRjVX6gdICGaKCmdPX+DVx5/j9a8+QZRxIh1henSAyfERRscHGN89QnS0j3IUIfNq5KjBrHUGrKjQoqH83niK2WKOi2yBJQ3MvQB7cYr6dIazj78QL6vRooRHLy2vxnlQ4KWXIXp0jPsf/gR7Dx7BG40RjEdAEgqgYwChKvOI3gJcLkqcZzU+fXmBf/jyOT49m+McoYQESja4TkIOp+Vpxj02ftDyaUdcFhLrhaz/YiymZvW1M2iXMYtmwOOLoZYEUKFHo/UakV8KlBqHkYQIHk4STJMAkwCYhMB+GgrIundyokDJAViDUQHlNVTXU2koCkMFIAanLERWx27mYUV1vGUIdCG4UuZmp0BVPL1HzUNO/aX0vUwSD5jhugE9hsiaDwnBHCFLsuI1Z8/WBmDFkEBJRqCgR3r0NYWVJihYA1UWVTAQEsjz7QIrlg9hmoxJqgLnr59dAVZsYyxckX5c0n5JeLKqtUxhJfsoNdzPkl+Ywqp7Paaw4jPVwkMFjJV4pVlIINWY9BOjBxrDph2wogpLFmx5fKrBCP0DhAGhp76vHmJae53QUsfJUqRdqw+dQ2hA9E5htQNWW6evA8Oi7w+w6s5BunORHbBqxS+9Y9xbKfCGRtXD9WcIIg15YA2dQctdvhuF1XcArE62PvFDhG/V1HsdWvVpn1YrWDcGcxU+6L5WgI3rvLo3sU9hpZ/rCK10KYnVByFEVbFz9hDHIwTJIeKDt3Hy1vt48OhHGO0doWLmE0mdzC6RIX4dD6tO6KOtyvUDK5rWXqKuFggCAiuubtPHSlVZGrapq6IqMGsHOnZtVhZ/DGC1fkw5dqNw04GzTaT+eB5W3zGwkhvTKgKvEmIdWP0xgFXv/XFDO7kfW1q1PtjVvjfc4F4XCG46hW3by9F3IYG7kMBrxLCbKsG8UkztwAkZ1RO5eCURWPEnahRW9LLiAsVqSGDbB0mmKxdWp/vWkEBVWJVtSGDGELlSIBMVVgzBIbCitxAnctJaUJFEY+dsIcCKCiuBKDYRZyigg1MGrGQCyJBCZ+rctrM6Sdd2Z60fVKcYaZcZZtj0gRqlpuFLonYosZhfomSmwMVczo+Z5NI0kR8CKz8eS9lVDBkqmDCE2QE5uaXvFZVWGvKjYU/qiyMwzHn6+AzBvMxx/skzPP/1Z6K0GhUBYi9EldO7xtlKu0bqyhKWS0JibRihgf1dBh5mXolqL8Xxj5/g7b/8EKOHd7AIgUVdovJduH6jXNbJrRpOsw/XVQeqYNIwwiSI4C9zZKcXePHFV3j28WcIFyVGYYLJ4T72To4wPjpAuDeGtzdGPY5RRD7KgBqQWsYS9LCisTs9rPyixiRKUWQ5clSSUZBXO2G9eHWB8z98iae/+BXSeQF/kUnVnPsFTpHBv7ePk/ffxeThI2AyQbQ3AUYxioBhkGakzzoQ4WKe49W8wO+fneIXXzzHF7Mcl2EiIYGBqKu0VAUgdBQ8/Fvqk2ucO0ON5h0/YMibJgsQaOGyY3KBzYzaRUMvCjbNosdEMr7vxkYMsaTiyq+RIsdeUOL+/gjv3D/BvcM93Dk8kCxxBE1dGEVASFiWs591SqY+YLXyPIhXl/Mnc1ctQM1BKVNWWSIGMwKXpALuO5r9TyEL76fBG+6XpvUMARTD+Thu1FWrIYEKp+RFUNXxsLIxQmNqT18uPifmK2aKmK4FRmdB1uBc95oNWBkU4vkSWPG79Keanb90wCoVP7B0PBEozkMwhFmBlUJ3biNqLPqJucU5EWg4hVVfSKB20W5c37mH5itmwEpBoCYnYltGYEX1GtVt4qknXp8l2aSALANWSchEEeqv5/F5FtUIQ0q11nZDArWSW0ignvcuJPC7NV0fmh8OT7hv943bHX94/Dt0dt92SKDBajuP1XkI2+udwurmCrOhuzv0+XD96VcWtXBpB6zeMCTw3/63twBWvZn7+pRWbma6oqzSyrAJWCkI08wozasHWG2cELvVmkIG3G6lV1bTqRripCNBEB8gmD7AycP38fDt9zA9PEEdJqKSllADDs6su3YhB03D0UAmXZ2SwR1lzy7zTlXOUFdz+H4mwIoDwPWQQB2gbAdWWxtkSReuE5pNL8rat72a9OQ2hDXjdzOFdyu93xWw0vt7+1j77QorG/C3JdV8393nq5nM/vjAyiYl9ttWPnfAaqewGupa+z7//iusNKMXgRVVQk2otUeFFdVVI/h+vAFYOYWVeBCqEldDWjSUzoCVGZfT2J2TRpkwOmDlhzGKWpc0NGMos9SpXwx/BFi5RBXi/+KAlfjwOIWVKEscsJLJswMP+lsnvKawsnuoPjucdDKsSr+jMMF5YsmcT6+Dk9VsMcdyfinnxO4gSZitMFbz+HQPBSe29LAqqLKi+bpmCWxN1xkaplkCBWC5kECP4Vqlh/JsgdM/PMXL336B+uUcE8SiPiqWOZhlrUvUryxhOWCl00+nkuJCEzOcEVgFFeJ7R3j4lx/g/gc/EnXVHKUokVRlobVYysnBKukRxdCe4wc1ZN9LRki9ANmrM1w+f4WzZ8/x+ukLHE4PNHPi0QHGh/sIpyPxrCriEEXooYoC8cDStHiUbFfIlznKhYYGhoWWOxO1SFY7hs0hQPFagdUX/+GXiC+W8GdLRAyhijyclXNUewn2Hr+F5P59ePt7iHns/TGKOEDFe+pAAccrVFg9u1ji11++wC++fIGnWY15Msay9gUk2eRexlPiYdWqebROKWyyMrb7IShLpOQEogqsVLGmqhdVjXMYRDyqHlP0IqIGjOkdOd5h9rd6uYCXXSApl7g7CfDjh3fwZ+8+wuN7J0hpCC4KKQdYJfmAesD5UYSMd4nhsg7qqprKQgADBCuZMm1s2Zpdc3hA9eNsNsN8PhN1lXo1qY8UwwDlMiWsThVjFipIYCVjw4AAhVklCao0nI3jJjU7d3DKmZiveFWJQkk93qzMWcZ6/h3fOQesut9pxnUDwMrGv3Zcwib+SOhjvsTs4rVUzZAeVukYCdV6VH46Xy1CLbZDVFgRBPG6WmDlSZivAau+kECFoK4tcko+CwlsFVYMu2S56uJmJMAqlbKU82aGzYLHVzP+kP5VhFYhrd80WRGYtEjqm1OK2lm58W1j/CHAyuYTBFauzbhBB2ijhp3p+g0Kz21yO2B08+M287BbKWiGgcPQGf4xgJXOk9sxbldhJUmffvAhgZvv0rdfPzfPvfvq6Pr5DAGr4fNf7RM315UqVL3ZAAAgAElEQVT+MhoCakOChSFBje1/U/11mZKu72H1b/6b7R5WQyfcZiTv3ri2ENtiWpfu6QOoi1WWGa6bKe92wEoVUDoJ0XGspkIumbmo9hEGMcLkAP74Po7uvyvAav/kPrx4JAJlrhyp8akbSLsVxqYSdlRRsnLFyQIHBBzI1RzwXwVWdnM0JNDKqG2ItkOVbRXu5sCKqeBXJ0luX51e/LtUWH37wKotOz3WVbWbSdDtM3v4+G1O4JpJ2LcQEtgcy0BiJ2yRgzhN+735tVNYDXcoQ4OSLaXrqsRNj7EzXdcCHM4SYpO9VYUVVQZqqsyFCZGwULnqhS4ccATPM2Dl8r26fqF9zhVYyeTVZQmkskjNyxnuU0jmP4b5yUQ4YEhgKiorn6blVOwKECDUySUrnwIr9gEGrPicqrrKwBX9e9jBSIgOJ/ASKth6EWmbzMUVnVR31RsCzagWojrM1B5i+aTtgWSvIrBiKE5VYrmYYXF5IZkOmVmMGd2oIhHfm/GBKKwYEtgFVgyFpCqCZSH9dMm+VA2mFYZVYlxeL0sUp3Pxrnr98dfwTjPs+SnCysNyvmzCl+wZ2gSs5H0H3dj1EEhloYdF7GH/3bfw5J/+OfafPMBlXWBeFxLCJ+bkjR+Q12YJNnUVs96FESI/wDRO4GUFTr98htnLV6gXOcqiwHhvH/F4JFkAxfg8DlHT1ygOBJoxtZkt1mgf76EULyve6wJVljuISaWSrsCN/QjV2QwXn32NT/7vv4N/OkNwsUBKOBkFOF1cIo89pPdOUO1P4dM36+4x4uMDYJrq8UkWCbgqBVZPzxb46PNnAqxelD6y0R6W1HN1Q/0kRGvV3NuAlXYSzm20A68kaYzYgDlgJcBA1YWCzUr6WhFXOUDK8DbxDlNolSQRstk5/OUFjkcBfvLwBH/25AHevX+Ek0mKoMpF38h6L6qcIBLfKta9gOF4UsbqFWV9FX/Lv6H3b/3FZ4H1nptSMTW7vMTr169xdnYqxuqERczuR2BCUMOMhAQ1IhzvqLFoos86zRDf0WiE8WgkyqrQQeB2kcqZrlsmQFfG0pSIqqgt8xa4tcBqPSRwZRIyAKwMVNlzbsBKwhyzBeaXp3K9gfOwIrRi2yBwmXCOGUKljVyuAisHkmsmD9CKu2K6bscV0Gc2Fh1gZWNCLuyako3QSoFV7Moy0X06HzFOrgmleC+knMMaadwCKw0JVK9XU4ra4GYVWNk574CV9Is3HX58AwvBwxPqm4+urrPl7Y7//QFW/SCCi2Q/ZGBl46LNM6Db1Y+hGnj9B28jGBo4xND5dwU/2+HQNn5gQ5erUHSI/3zvgJWecJ8Cpgut1mFVqypqwU0nq4obrF9RWMlTu1pJerPEiR+GHrNgem5Z9aJnCAdnnAR4AqyCZB9eeleA1Vtvv4eDOw/hJ2Pn3tABVhxIr1wjO4kWbKwCKw6iM1SFelh1FVYq33SqMpedpVshuwO2ZoB/S1O2IYXVOrBq4NUPAlitdlhtUa96iulwzrIErntY/XGBVXN/3Ar8DliZe3N/gzzU4A51Sds/H0oyMbT3HbD65oAVn88usEolSyDDAzUkcDuwan1YGL6ioYCiCHC+VKawYsazmMAqTuAHMQq38KCqrAKVeV4xxK7kBE3Bk/Y/Bq0UXBFIiLnzBmBl/Z8trtpkWCatnPgHoXjyrMAsA1ZUy1SqkmE44PziXMAVYQR9rFKGPIUx0umhTNqLPmBFAMfrkskvB8caAsX9itqMEOsyQ/l6Lgqr00+eIrwosReOEJTA/HIuYKn7WgdWuljVghdRbThgRe+qxSgQ36p3/+avMLp/jJfzC2RViTRNVRFEoOf6VI1id+GATqF9dHQsGRxHUYT8co6nn3yOxekZpgmzqo1QUEmTJqLyybhMFXjw40jM2qnSEoN8B4UkvNGFjxa5Zkucz2Zyb2mmb2obmrp7swyzL5/ht//+5/BeXcA/u8TEZU87n11gXuWID/dwSQUSPbMe3MHo3gn8wynqkRqw10EodfdiWeHr0zl++dkzMV1/VYfIx/vIqI7qrLx3QwItNJBm/93xmSqmFF61fYkqrBg2pwFgDNMq1cC/oFl9wOBD5x+l6R1rZj6mZYJXoZifY4QcP3pwjH/6kyf48PF9HKcB/GKBWFTqCqwYD+Zx3EVlX5JKvWe5UyVo3lRWV0xxxTrefRmsknFnXWE+n+P87BTPnj3Dy5cvRVFFtdRkMhYIpexSw+DUz1MXMcWUXQzaKyTpCNPpVAziCVIIJi10UCGXKvkkI6DBKfGLM8+4mwEr2W9nriX/NpWk+90F9SwHXgevj+dPAD0nLBRgFSEdTREz+zUVVgx5dCGBhHaEVmzPwjCQMGLNtKgKK60JNwdWLCs1uXcKqyjCOGVZJrJnNX5neDGVVLWcA69BFFYJy5ZQnNmyRROpKivJzt2EYDho5qpyE6mxA1Y7YLVtuXZo/LUDVq3gZBho9H1jCKgM3YHbZQlcVZ59G+c3dP5v8nkvUBrYwVD5/uCA1b/77+7e5ol3HlE9iirngaRAqc2E196fjsKqd4mgT6XVDrSagY3rbnXYqi+9yQ5YVTTKVXm3yN8po6chLFdB/RHq+AiTgwd4+Pb7uP/oXcSTAywpp0YlsmUOzmXA2vGv4htyPCqwxJNK1384JZKUzmKwzhWtOaqSxusMB2RYoMVrOqsIF6q4rc4OTbj7gFc7EHWDrRVT9fZounpmIGbtLNw9WfUoWy1/BYFqmDv02qQes7Tvtn33eG38tgLRPqA3dNx2v+tKKr2WRsHV1h6rRfJ7tfy7WS51yC+p7recxBCEHGqQtt3/6yistl+/3c/u5EW3GKp3tl9Z6d6QMGBoH6aquEb12VDCJhW4VRO2tQr1AvFmixZYrd/H69XVNkX3ppOw/djExe7N9fa//emQaZiFUl33Qep8z7J0ta5DV3fSt7K0WlbbFVa2R5uoNv4zzlspX1IJVKGQ7HVsj+hfRQVHCt8nVEpcFjVfxBBMw66JJJznjygcXIIPp9wQBZEDVrUYNasPDNt8TqDVdF2BlXomsx7oNjRsz7M5lsu5KCAYEkc1loRABaFT+LY+S2EcuZCk2IVNddspXyaCAkQ6Sh9RoBB+OY8rhW2WXISf+Qi5DcOSwBC2JS4vzjC7OAXqAmkcIKZxsxcgmR45VVaBPJthOT9Dvpw15tuZgDcXLlma0kSBlZeVCJYVFk9P8fWvP8Xsy9c4QIqkDFAyHJCekb2hDO1AU5Uavqig+CIEqnwPVRJimfjIpjHe/Wd/geMP3kGWBMiFvzilkHv8BLjxnoHelFTLjDEeT2TiLvWGapTFEtlshnK+BHKFMRIfOUpQhQz78xWeOICihvg+0ihx/f9q4L3UWg+i7OEnEqbpEep48IsKflYiXhb47D/+EueffIns6xdI8hKJF0hdYiZAqrlmqLAIPfhHe9h7+wHSh3fgTceo0wR+miKraPge4cuXM/z9H77Cb56f4cyLkSVT5H6IQlbYOwN3BzoIQ1lP1MOzHUt1YZVs6Gs4LP8QyEV9OdVVtAKoKkS8h3kFr/RcqJyHgv5mdcbAR/iLS6Qo8P6je/hP/8mf4cPH9wReectLySJI5CZtKMETDeJDKttHClaiWJ4t82WytrZRtLnQOt5De+5tTLDMlljM5nj16iVev3qJFy9eSFgg6yWBCIFmksbq1SZhdApJbDwqYYFVjYODI4Fp8rlALedH5xIZSJgwy8KpHLUdtmlWLSo7C8XVsEcLf2z7UI6x2OZYG9ZtJQmAu9e7qc+0leyuhxWVnJcXp+K9FdLknL6shKXOiF/UZGy7/j/23rs5kizL8juuPRRUJlKL0rLVdM8MZ3d21jg04xp3hvsPvwZpuzP8mDSaLWdHdJfMzKpUyIQO7ZJ27n0v3CMQEY4EKruqu4E0GJAIl8+fP/F7554rYcqJjIklJJDASuAr1YI6ftFw0GIupHTW9pr6o6GBBjAbLzFmCSSwqk+cWA6tqCXvoEDUnG0LFacmG6ABh4RTcUSYyFBFBwHfA4YGqmOcDJKlr6gBVqnrduAg/6nnIV3f/yx+OtOWrRmArBufzYXZXqD/fNNdFie857n+9ee4vNXGm97DmWdwqZC+5rOvH183A6um8flC1TxzQdUcRj9aNh5qvotV+zZnCawf++y52Y82WMY0PJ8mhU3TvZXW8qVpwxWfNz2fpsP+6Ps3XGBz+drEFMvrSNP9NR2/Pv+Y9Qe1OtFkul7vz87WvypLYP3dWPeOOP/t725caran3iH8qrf6ZoBkgcysg6mfqgasFqf8s1ZgWU8y/zcOEuurDHUZt2AnMcrVUAm9RnZw7LADlG4LCLfQ3riJW3ffw8177yHqbiGhRB468OGqqa5KVueVaaZZdtXMRHVgxRVFrmZNgWKCohjDcwywoi+W9dtQ6wMzgFpda5sm/fbhrprACkx7i8BKGuQ1Hf7i9S9e548PrJY12LOhwFlwU1sS1dX29cDKPtl1z2ddm3UFrNaVzk8fWK3vj+YB6LJtr4BV1RHXwwF1IlmKn5AAK/FsYXtaZQj0vAiOq1n8dEJ+PmBlFVaiJKLxeJapBwwXKOg3RQ8rAVaBACid8Bnvq4zhg2NRPyQzYKWePZxIiociG0xekzFNp9JEQgzNhLdq012ZqFtgZT+vAyv1iFFgZaOLZFIrIfBqkp1NJwKsxsO+ZAKMAl+8hwRYdbY0TBH03xpjYoAVwRb3pT+YADGTsp7nslkIaTrujXOM944FWE1enWKjjBHkLkrCLDG0r0JWZvdVG7gzTF/YEVVoBrDkzJQXephELlr3b0h2QIYFUnEl2JD3xVA110XGSTkBAuFS3EKn3UUrZiiohlMOBgNVhhGEpRlKY5LtGbPvPPQlyQpVPlIOBFbWJN9xELqBjBjmlDC0sjITZzm+8dnhdvLNbHtpjjApcPT4KU6ePEP/yTO4wwnapQvX+PpwWj4tC0xptN6NEOxuw722AWejg2BzA8FGD7nrI3UDPD9SYPXN61OclgRWHSQW8sn923k978MCUQ0RnAEr21zOQrwqpTjrpN4H92AorHoJUWEVegF8pp+R66ZKhnWyQIgEODnAJ/dv4c8+/wjv37uFrZhZGCcIyhSRhNap75vjRxJC6xDe0t8oaot6jUkKRCG0EBJoIY4IgcR7SuEFf7JOstyHgwEO9l+jf3qKk5MT+Tu34bEIqxgS2Ov1ZOGRIJPASieQZhwGoNfbkjBfVS2ahc1aiB+BmnyZ0Fu7cKBZORkxbELY5mCV+mfN2m6Wae0e6u28BVb1d3vVJMHemzVdt8BKYFtE1WcM+urZzJEC+qj4pMefBVa+C6ru5Hw/GLBSn1g7tuWxqbCiwo3PgqG3qrAyfrSSFVvbzFbEMudYm+CKsF2BFUxWbU0EcHbxehbhIJEKq7/WTdjOA3yugFXTlP9ynzdNqC939CYFzhWwugJWl8IfcwDyInW16exNQMkuti6DSbavumj7WN9vFUR6G8CqDq8Wr935h7+/2VRma+63voI3m5ovDxFc8A6pDrpMncVPz6Owsj4Bs8c1U1eJabqEBNYUVjaLFLPNcO3PbcGJthB3d3Hz9jsCrFob17huqAaqvmuAlR2wagNXASu12z0LrIzCagasqK6in8kPD6xmpb4CSnEi8zaBlZTHOYHVciXO4vVVA5BqdeJtKqzUK+2scaG+FusiMs+jMDnzwi14UV2mw75SWF0Bqyagvbaz+oNXWAGqsGI7r15P9OShuoqG6wRWcJjFj/449C8sRWFlU7hr+1Il/rBhgZJVjN5NnCQzLE58YIgXyplhNBVWCqC0/S9LDSGkeTmzBDL8jhNKvu6aVdBur8CKyxoKSDQkkBNq62FVDTQUIlDVZdPRz9QYVPMQCJmMZ1RByb1IUkJVZBHKeARWNGfuq8KK2QAjMT1WYBW0NhTCuaUAq2TSRzKl/2I6A1YEFaJwMQorC6y8tIQ7TDF8cYhX3zxDdjhCpwgRElilhQArlpr2mZVRdn1AogtOWkulLrsKpehflbR8PPjVZ7j+8TuIbl2TjIEEVKLuouE7wVIQyDlYRu1WB512R9rz0XAs3kZU3YixvYFQVJ2JGooePp4sLYmpOsP/ZBsa44upvSvwScMAq4mNJGQxfR5/Tic0qjehiexrJR+lQis/K5GfDHD85BkOvnqM5NUBwiRHm0fOGIaZyv0knoMkdJG0Q6TdEO5mF+0b19C6tgOn1UHiBXh5OsG/fbeHb14RWAWY+C0JCaQ/kzVap6pKipL3ZspSBSrWh8iU82xspeF6Vh0jdkxcqhPrAl1RozImYggfVTss95KLb1R1JfDTAR60Pfy7n3+MX372EXqRj3x8Cq/MBFax7vFZeAKpmJU5hst6zu8ggu9RvcUsynXv0qouELzpu2DqX5ELlDo9PZXwP4YCUmE1GY/Eu8oO7vn8rNfTzs42oigWxZX1wxJWaZId0HCf76EojwSa6WjAAjINubUKK6P4mdVlq7Cq7CwqlVV9gbMCVrbuz9ptMz6bAboVAw57PVZhpSF/iSis/MD46oUtA6x0cVaBlc0SqKbrHNMScOn5HQGSqh67qMJKTeztOIY/VWEVC7AiJCSwSplZU8J3qci2vRL99Piu8f1luCNfSSYwUoWVRCTMFIJ2TmBbk/p8Y3UvdwWs1o0ArhRWtkVcVUpN4/MrhdWKCJ111a722ZXCan1B/VSAVX3MVv/9hwRWq85RLyHnH//+9lpgtfaF5Urj3N5WWVUN8HT/+sSy9v+aV9WZx7ZkVeVs46Ly5Hn6p52ihO1xAkF5u8k6o504h0ccnPoonQhOuI2wfQ3XbtzH7fvvo7t9A4XjyxoP95PB8UqFlbGCFIWVsmoJCeTkhauPZ4CV9bCiH8gPo7BaDaNMSm+agr9FhVUTsJoNK1aGjc2Hn/3+QwLrRseLr4KFactfEYsvzxsStUxl1dQhNgGHJg+rpvKfCxdZ8YzWXUNTSODaFUoNylwbUrm+Ob8CVlfAigqrClixXRdg5dMjJxYD9rrCiiFUqurUmmUn6/xZ97GymQJFYUVvKk7KOPk2Gc4YeiN9iJIYCbXjN7PrpVRXTZixrA6sGKLIEDkaabPiq8KKwIrqKwIrTrL5VYEznfwRxojXlYEqMrll3jYCoYzXpx5TBHLSfopixVdgRbWShE/1MTw9RpaMEXgM7+J2PryoK/fE/9J0ncCKIYG8D/rIEKrYcCwLrCRLYJ6BwMrpJzj5/hWOnuyhOJminQeisBKzbgI16yZpvYBqSgzeK6EF+8JclNAaljcpMiSBA2y28el/+Et0798EtjtiuE41lUyKc1XSODLL9aT8ojAWwDSdJOif9jEYDEUBI74/EVVx6v9DhQl9fFj2qVJOKTOen+UmWdCkjE3WRXkq2spzgG2BFX/RLJLq4aPqM5OtsQT8EgiyAqOX+wKsjh8/RXl0ijgrEYqIREMrmRWQYYEDt8AoAMqNlgCr+NoOwq0tpGELe8MEXzx7jW8PBjjNfUy8GJOS9ZHjGAvRRNajwIqwhyoz04DOQyut/Bau2RvSEGEdP8k3/dvMfYWejw7LkJ5VyRB5OkIrH+K//Ptf4cPbO7i9ew0OM0umU8QhAagr70xIryrW7bglyioqgPjMCAb5rKh6oxeUXA/LnM4Ns3dT+1/CKHpT0UeOAJKwan9/H8NBHxMBw6oCVOhjxmzGuP369V2BVRoi6uvzcV0xZQ+iSD4TcEzIZTMqG0BLQM371/Kx/lXVoiMvUxRiRk21LCRQgJspy2V9oQYg6r0vhp9ze9u+W2BlYZyoShkSODrVcMawJQorbZc0QybbJRuOx21F7UaFlclQqtkm1CvqwsCK9VfCrGvl4jgGWDFTYKgKq0zbUMGns3FGKe0TI0ZpteZ5VOPRcF0VfKIPNOPvKoJj2eLi6lHCFbBaN4K6AlZn55Tz5dU0Pr8CVlfAav0c5VwzmJUb/djAqhKN2PFyNRe2iufz3v9ZlZaOSnQcPn9ce8zF98/5x7+/c3FgZQTk1Uu/2ABamXntFGeyNFmFy8JtvwGwqt+cusJox2hXC+1ggOuJuiJOGbICKzfahh9tYev6PQFWNF6HF8kRFIbNAyttoIz3jKTiVWpngw05VBAPqxmwGsFzjMLKgDQZxMyA1XxmqMWH3zQhrS/Izf9+BazqZblc3cUB7mL5z78OVZmefU0EZMqK7OpXqAnoNDdIawZj58gSaPdefv922lINmpdtv65Barq/P3VgtX7A02y6Xg8Psceyq/F2onPeDmNxuz98DysqrGiSXgNWkiGQ4TH0c4nUcH0hJFAVVqbtllAom+xLvXLoyWIVVgqE1Iid/YECq8h4xdAT0QArMSdPURJYSUigAVYojYcVJ8YKrOohgYQmVF9RBWKBlTWF5n1ZYMWJ3yKwkhA6AQq8bgVWgoAJtnitohQiR0sxHQ8wODlCMhmKmorQipkKHb8NPwzl/ygI2wayjQAr+l8xlMdO4K2HlYQHqk8TTiY4fPwCp0/34Q5ztDIffkYvGvWAyk1IoBbTLNfX7Hd6cfGvVEKLN1XoY8zshLGP9q1r+Pjf/zn8G1tI24FkB7T+VRZYjZMEQRwjbmmIGQHVdDLFeDRBRpCUZFJuhFWEVPxJI3jxDqMhPAGHqNI0LJDHF2AlaqVF6fB8Sy99vkNooSFPPB93kUGeepMjIA8bjDH8/iX2v3qM/nfP4ZyOEOdAyEDMJIETeKKy6hcZRlS6dUL4W104G120b95A1mrjICnx1asjPD4coV8GGLsRpgxHpcLK9kDiFaXAkgbnkmVQEYFx9DSqGpnz60KBzzKXOQeJZTVwZJZk6wOaTCcIXRc9mtOnY6SjU2x2fDy41sb/8bd/jo6bIqRCyQBSKpW0/Fz0NjbhUmFFmCIqQ08Am0JXPT/rL99JqsW0vaveQ9YZhv8xA+B4PMJwOMTR0ZGGAE4ns0yYszFeCZOIQJWGOzs74mkmah9fM2sSWvL/Ucx2gqG6GgrI90nUklLfMzGhlxVk+47PMjAqvBIlFj3mLgCsZoqqmS9U5dFZH8DXgRXfQ6u0nAGrYb+msCKw0jK2x2BYs2Y5ZVmZ/UmHTPmTnl8cWLEtKwQ2iyG9MW7nNbciesnRRywSqFcBq0V/TIXqGhZYwie0cg204jjbjL/nwcIitFo9/roCVlfAanUJVMKKVdtcAau1eGAuS/FFxqGXV1gtCY55gwtper5Nh1rpAd20o/l8fenq4uX6r8t5WJ3zMmf9Sb1v4u9NCqv68dcBq8XjrnouPwiwsmlva0YKs+ucP3Hds6VaVZv3v5pNmVfEmlWDSF0BVTCjK1nyG3P9mFqsqz+6cqdgTBRWYrzOgVMEL9oC/B42d+7g9oMPsL17D17YEuSkptxGg2LCAmarqwY+yfhKVoHUv0KBFQc5NF2nh5UFVpTSMxW0ySjzAwErq15bpaK6Cgk0Q52l6iELrGydss1H1YzYAfTZkEFTL0z9OE+HtwwaVZ5ry4+wfsClk6umRk9q8kr1lFFFrt1mdbN2Bay0nTizEmDK+wpYnV05OdMnmImgrWXLysyu5sybrgPJRBVWhDXqo02gZIFVLIBIQwKpbLIhgdoOazi3xISJEsWCGQusqCQisBITdqN2oIJBDNTpScW+RyLPGbpCpYhRWInp+lDMjrkfQwKZWZC+ibkFViYkkGoTqlDov8SJNLfn5I6gSLNuORpSyKxaxoPHKqw4weaEmRP+rAasRLllTNdFNZITWA0xODkUpRX7p5DAioDHieT8VFxxocUqrPKM/Vc+B6y0kDih1wx5XlqgOBrh9VffY/jiCFHiIkpdeBknoaog00BK4xJgDJRlumlW1AQOeT6SNEXJawp8AVNer43r793H/V99hmKzhUnoYEITb9+XCTaNzTl5n2YZwhZNvGM5CdVVyZRZ0QjVGLLFTIk6wbWhgKK2imlSzecYKOCRjp4hgQzV1EyDumY2P96woMdmDqT/En2O8sRMys3II5f6BXhliTAtgKM+Tr59ioMvvsXw+SsE01yyBmaTiXgoJS4wRq5+Vq0AaeRh5Dlo3dpF0dvEMTw8Ohrg6ekUQyfGxCOwMtfK9kfWCl0Nb2QZEWQZYGWW3Iw6zOqCjcKK98oFN74nJHdmfKxjKIZnaZa32HUQlBmS0yOExRSff/gQ/9PP38eHt9oIcqr2PEShmtxnWS5At9XuoruxoWFqJumAjtVsNkKIkbuqF9XXiF+s/5MJ36Gp/CSgktC/yUSyAhJa8TPJJidKHFXtsC7lDLWUMD6GmAXY3NwS5R0BlfpY0Yidiqu2ACsakCukVGAl4IWQh6DahJ9WwKpSIplBp4z9LLCy0Ex/mnIWBZ+Cl2ULDuKPZo3ya92sjGdNeJ2dGNj/s94rsEowHJ4uBVbyzgl8U2BFhRWhuwAvA6zEykKe/UUVVmqdYdtkq87jc4yjUIAVy5pt6CwkcM5TVReP2YwyFNCbAasCvoQGSuO8gI0XIbJuc57x1+I2s9He4iEXnsOqY1+Zrq8eF573k8sCg6bzrD/+FbD6g/ewsklvmirCis8vV/9UFHOZr6a5208JWGmXMq+Iarq+s5BKS0v/zoWJ9YkIzsyr/uHvLhESKImNzWh0men63JNc7Fjs/1f1FtVEer5CWHdRPS9Xcu2XZruhkajK2a2BqEzWTZprKqzKggOKAKVDb4VtFG4b3a1buPvwQ1y7+QB+3NVQAVGwmIxEZ4AVByImtGQdsJIsgVZh9cMDq1nGGjPaW1Rk2YmWLaN5FdblswTKavKaDn/xeuz/K+XIYpa537eHlTXjl9eoPlTRmm0mO6uAla39TY3WcmCkg9KLD7h++sBqXYOmCgUbFNFUgss+N8+r7oh8kcOs2WcxTGN5W3QFrFYV4bIO620BK+0PqFhieExLMgTOK6wUWBWES2QSBlixPy2ydv0AACAASURBVKgDK5msGg8rMSs2PjridUOFFVUZXqB9Dyd80v5zostMWEZhlYyQElgVBFaETZpVUEMCa6brYTgDVlRRsWwIq+jVw4k/2w1OvBnCZMMCTc+nznuidqqAlSiIBVhRXeVImBOvbToaoH9ygMngVMCaBVY5zPkjX4CVVVhl6USAlSgjGPZDACQhcMZ03QCrfH+Al18+wXjvRMIBw4Sm28z4FchUU1CE5YJWYWUyrvE+CBlYnlMqufhMAh+jMkPr+hYe/uwTXP/wIZJOgIGTI3FL+FEok2xQOSVATMM0vTCU/ppeZmnKMD2GLarXFYEIlWi8D/bnYRSh3e0ItPLj+AywIviRkDrjdyU1xWQK9kzCY6qnpMfwuMqoYYEEjMzKR1iVmNA6+llFWYlonCDdO8TB777F/pePkB8P0CZINSH7HG8kBBtxgLIVol+m2E/GKDa6wNYW+kGMp8Mpno8yjLwWEq8lCitmQtSOSmGVhAMafy4Cq4IQRoCW+ljZ6b99JiowJpWi0sr8FC8r9RDiu9AKPISEN6M+/OkID3a38Je/+AS/+ewhnPFrxG6KiL5UNIiXeuKg1e2ht7EFP2xJhkDrDUa4q2+bDlZZv+vAg7+PRkP0+30MhwO8fv0aBwf7ko1Rt8uRZvQDdRCFvvqCiu2DgdJ8BszS6LoCiQmsfI/vj0Jhqq06nY4AK9YDhsiJ2sgojgRyEkDymTLtqB0WzIzY9dplXCViey3V+XDAynRdF1KrfeyYwkKqekigbUMtrNL3Qy0vbJiwha7LgJWo2GoKK31hGcKpCiuWnexfU1hdHljpKrtmQbQLxEArNgqryIQE1k3XzbhKox2Mb5gorApRWPkeFaCsH8uA1WJPc5nxk3m8V8DqBx41nf9wlwMGzee5AlZVGZ0di/0RZAm8AlYzD1DpqhZC6y77flXz9HlQZWtVk8LqPMBq2XXX+8L6W+40ASudcC5v0aWrlo+WwKVFinFmUllbeV/a7qwDWWaMRlm7NY+cTfwlEHAmZy+Y7cikqBZTUbOiLqFgBFbxFpPrort9E7fvf4jdO+/Cj7pivC4r9jLgrzEFc1lWzcVO1Q5eJEMQ1fiisLIeVqqwckFPEOq2rMJKpXyavXD11yLwOdNdm4w3diBkP69XtFXqK4FNZgVw7ri1Z1f3lDKlPreprkY3ceLVCh9CxvnrWwWsNERz8T6XXdOy0lylMNJjLlu104de7Xf2HteMc85cwqrzX0ZhpQPaH0JhZUrxLXhYvV1gVX8xmwcvF9liPbCybd/ZbDT2eTetQMjxz1SkRYWfUZDWvV5WAOr5e5xrrM7evkQzN7+7a8ut1v4s2+58wGr9Kos8ZTNpm1dYlUgmarquyWodydzn+wqs6GFFQCRqWmtCLMCKIMi0SdIfMHmImRTmRl3BVO1FLuEs9hlStUJ1lUelkxdIyJ1mkVWIw5DAGbBiSGAyEQUGVSRq0h6gKJk5j8+cyg5XQAthFD12rMKKwIoKEgIrMnRVaFHZpSFNts+T9luM4W2WRPYtFbBiX0TIRf2YVViN+yeiuJIU8p6PDD7COEYrZja8Atl0KCGBOUOICk7cU+SFhl1SfSLwjhkZ8xx+AuT7Q7z84gnGr07QKQMEUwfMHhgGoYCSjF6SykFmaiteotY7XXCi0mWSqwE5PZmSMsPmzev44Ne/QO+d25ItkP5VPFZMZRuT2E0ZsuhiOJkKoGE5UjEl6jfJTEZwkWE6nohPkpRnStABUdt0ez1E7TaCVixKJPGwsgtbok7SsY0a4SuwcktHwvzst6i5PUIymu2r+TRDIHkfKbMuFgUCQs4sRyst4Z2OcPzVEzz7599h9PIAcQG06UFV5JgQkLhA0GnBaYU4nY6xN+xjyO5pexvDVgdPJyleJCVGfhvToIOkcBERCLFuG8A2A1bMcExgpcGvc8Cq8uEq4fgmwYxVWPGxmAyBDk3OJyNsUI2WJSgGx7jRDvCrj9/Fn33yHu7t9pCPXiPy6UXka6ZOEAi2sLl1DZ3eJjICPpeKL6I7jo34Jio4ZP0kmNUwXP2mTxVh1eHhAQb9Ph4//tb8fmrsudRni+9KpxMbVZakH5H3XOqpQGJNdLC9fc1AbAKUNrrdnnwTWPEYrl8pnEQsb+CmACsJU9Wxn1UFWq8naeuogBLwpseoG65bICVthxkj6sJU/XxmMbTWltdXsOcVVha4qgcVj8vMpSPxsPLhUz0287BSLzzNsEcfOob6TmZ+rlKnTfijgFdjtm/PLZk9z/QLjryzHC/pt/ELow2WSfwgI2/TtlqFFds266NlswRWwwyOsW0YrqqsNCyQwIr/l8o4A5xVQO6q8drZHmjdhO3SCisp5DcZBS7tIc89LFlUN+hgeN1yZ9OhZ6lFmzZ8a59fdkLddGF/GMDqfGOwxbGUtkk2mqipJJaNsayD7Oo63PR8msa3TVf1o4cEzrLoNl3p8ne3SXCw7qjneerry9eqeKuzvBmwmp97r73WWX8wvzh/eWBlOtgl6q1l1+P81//thpSbDtZUgGsHxNIek/IYT4YzYMrE39f7tlVEbXYOcxUz5crSBrd6gbidNZy0gwALWtSQsQIc0kGL2Xq16qIGu1XooL0H9Zt0xXTWjzcQtXdw7dY7uPvwE7Q3dpHDRy4rQBX8Mv2DvQPzUyXhduVSBi+yipiJsqrMBnDKMVCO4DoMC9QBTpHzwde64BWwoKnBaAJaVpq+qjKer0G3kRH6XObgi6b4mR1+EczMJnsr709Xh+3XKrCzFJqarGCLHbk9hq0v52mKVgOlKlRhaR2uVf76ee05m55f07U1lZ+Gul78q7n+rAeqFz9z9UTX8c7111eZ9l2sfs+/0cuO0QSstNO5+KB15f2tLJTFbu7suyfHnBtI222WDPTFj2/117r6a7Nknq+jW75VvUNugltWZTDzVOKKvhj6UnXB1X2qBzhx42S0PVM0MSRQfKqofjGm63ZyqbyN4McYYNO7hmbYAqxseBGPTb8xmnUHMhEWxYjHvknBltyHQB3rYzUSP6tsOpIZIVVSVJs4boQ0JyRQM/herysgSoCUmYhyEq8TefXQEWDFsD05rypJ2Gbqc9bJpZSNTLZ1gYntgvUSEo1VlkimwP7xPpLxED6zF0YhSjEu9xBHEUIqLxg+OOwjHQ9EMZakIwpkJDxKwxRz8TwqmSFwXGL6fICXX3yHsj/BhhsBwwR+qWGM4zRBGfqijEoZiR/6CLpttDc30N7sIYpbTH8i9zMpUjHUHh0di7Jm99ZNPPzFJ/Du7CBrBwJ0khHPEWIr7mI6muDV632M8hwb13bQ29qU+8g4JvAUUEr2Mj5z8ZjKFC4aM26ZtLsO4m4XPg24GR7oEyYqYOPvLENZjCKMYHkbdZU1PRNTbj530waL6oXhnFRzmYUp/j+miiwtEE5y5K+O8P0//RavvniEYJoiFmgzRuaV6G5vIGxFGE0nOD3tY8TyDkPsZxmOowhHUQsvSx+nfgtpvInUDU1IlWY85P2XVAzx/gmwWA98+qaxmhA4EBwatbmAcoIsDUHlPQrAYRghIW2WwstzRBzPTIYoBye4Frn4i8/fx7/71We41gkwOd1Hr00ft1xCUlkn404XG5vbaHc3JDtgSsjJBUMJUeWzlkFlBVOS6SzslGFjfPbDwRAv917g+++eYP/VnnjCqWl4Ktk45R0rc1EQ0rstDOiV1FK1mcmeSUDMb8Kz7Z3riFpUVMW4ceMWaMTO9pHAJxATcoVNrCv8mzUHt+Ge0nLNIE4V3if69DyV67DeUrZdEQhUUxJq3N382JqHtQC6GqvMr2RrBj4bTsh2RJMv8F2cMLnDdCSm67xXvnNUG9YXQdmOWRhok01on2Z6rppvmd5mbSF5piqzY+rZKG0WxkhAy3ZqceEtZKizwPjQtI/6LmpoLmG5qkDTVCGeBYFcACZMD0MXYcB2jB5hDOslvFc4L6GMArpM2O4FByEySzAeexc7hM06ddH+f4bMLnz6pklv8/jzotduLvnSwG79rV8WiKw/+qpxUbVXU/np5Pli4yfZq9GjaPVinp3vXjRCQ696/fNfe/+zDMsXv//LAquLvThVO9Y0fl///Jvevuara6xfDQvKbHvt17Lxs52/LOcy1iNw2X1Uc/1qXwOrbLTZwsLGOvazvCTmz7sMyC++/85//c+7FbAykvEKWJm0wqZiV15VpqobYFXXpL0JsDrPCsc6YLXon2Np5xkSPecRYKkkO2GO2luS2jtobWPnxkPcffgpelu3kIGr4cbbwvpV6VKUyWumk0L1UaiaDFXsFKKyorKqzPpwMAaKoTFfJ+BiBh01gLdlsA6YrKv2zcChqUFqfqmkWasdplJdcRJn6sKakETd/+zEWlUP5wVWS65TBoBVWnT73M8PrKoBw3pgtRrI1evajwGsmoBK09Ntrj+XA2Jr6675cF0NXXt98i5WcHrZuc4HZFdfQVP5Ng1Y1pb/kgmMbl/3+ls8Qv1+ed3LgJVtkOr3tWxwpivY6xSSl+1Qm/Zf7JCWdVr2b3Vgpb8TLNE7iF5LbM9rwCrswHVD5EZ5wYUX2cdMlgVCUJ0o3lc68hJzdclmZaDVDFhp3jROuhm+Jior+gS5BFZUYGm4nNyLqG2myNMxinQsPzmhl0x8YQulFyPLqHyJpO3a3OzJhJOTO9Y1TpYtsMpSBWEWWPHczGKn8YzWoNpMuoyvlAIrDSWaZbwz5tCj/gkGx4diwC7AKgwM4NCsaRE9tKjuGvWRjftqwp6N4HhUzhAKslx4jyWQAt4IGD45weuvnwHDKTa8CM4kBcPmXD/AKE3ElwntCOFWFzGBDEHVRg9ht62gziNkcEWRlNKj6OAIg8MjdDe6uP3hu8h3e+LnxPL3MmCjIPwpcXJ0gtdHRwgFfm2is9lTYCMeTgqsqPhhrbfAigoxLhaJX5GoqlwJCeSzJLyTZ0poZzIGSligAVYCq2zYmDxs9UyjmspOnC2wsooTPgf+zgx7NKj3JxnKwwFeffEt9n73LYqTPpzJRDOktX2ErVAAEn2aJsMxkjRH5gc4KnIcRSEO4xaelx6OvBay1jYyZsE0XmglgVXggT+prGI5EE4RrM5gFaHVDFhVSjy1UVBFjvq3ZXBZ78oSHa7GDfvoIsX7t7bx648e4KOHN9ELSuTJUBfnCAEF5MYCrFqdrih++AxoiM82SmCZMTOX8iEQLgskk4ko4SSck4q4yQSTMWHkHp49/Q7Pn34vUIbZLSXktlQVI98pWbikjxchlReIkksAEDOFitdchN2btxG3OojbHexcu467d++LEbwKyyu1l4wza+pKVVdruKc2yVX4vgVIAuwLBVY2VG8GwqWZXhYqXu9PNZtnfWFNGXTldyVZCmVeq/drwZj4fE1HSJKJRAGoz12oisqaar+uXrOLt7qIacY+EjU4D6nqEyABOksUV3rNTKrAOmNM6K1iH0DgEVhpKDNBk7SREmJpgZXCO6uMVTGY8X1jFtOQ90pARzDJ8F8CK36r75bCP89YkjSNclZPly4LrBoExs0XNktC1bzpRbZo6n8vcsxqn7efZfCPG1iZbC8NLrSr5tTy94b6c9nn3zR+bqr/Tef/cYGVFZpcXGF2uffnbGTGmdF+I7AyYetmx8XxcxOwkjb1TP2r5grSx9YXMWohmMv6hWXj9/OW0bJ6fgWszASPhUMgVXJFvrUBP97G5s5d3HvnM2zu3BYzWk522LmLBkFMVJcBKx3YcKBZgRk1XldgZRVWdWDFwdFPA1g1VSZbV88LrKoysOO8ajC0CIV+SsBq8brttdoJiy2nM/fwIyusmoBK0/P90wZW8tTXFlFT+coQ+6KLlL9XYFW/V3vBbx9YNdU/2yGt6ujqf5c222SsOy+wKkyGQAum1JemMmm2f5fQOhsCWANWs3AXmd9XwEqUTgKsdOJtVcB1YFUKuBrp5Fr2ZfhZjKLwBVh5XoDt7U2ZcIqZuONI2FodWPGeqc6iOoTASifkamg+9+7yGmYKK4Urmu3Og2fM2S2wYsgfkQ4Np1WRQ7+fEDF9oAgNRn0ko1OUOY2aJ+LVWDiamr4krMqosCrgDkucfL2Pw0d7cEYJNhmGmTJerxTl1pDZCX2IH9XWnZvo3biGcKMLh9nmAl9UTBwvMVOimJQTGBye4njvlaiWd+7eQnjnGib0rgpCtP0Q3jDB6etDHFGJNZ1i++4dBJ024k4bXhhIlkEejzCKoWEsP/GXoreSWY20gMAqkHgdhGf0tApjVbHxAurhsnWoUMELBxknz8Zgm6GBNsNjfTDHsEB6brmTFOEwRf/pHl787hucPnuJ9OgYW9024l6MvMwwHg3FXLwgrCqAxHNxVBY4acU4DGM8zR0cezHy9o4AK8IZCWmcKaw8FAZYSdtEtZVVVwmwUmWVqMJEDa5hoxy/JCl901IBOQHDSWm2XmQIszEe7HTxm4/fxScPdrEZlvDLKUKPfmuZQDGqDtudLjq9DamronArS7TaHQGHCY23Z95salCv/koacmsHxjwe34Hj4yO8eP4M33z1JSaTASYmc6WG3XIfKm+4YOipupIZNQkGJWRWARYh8a07dyQs8MaN27h79x6u7e5q9udCQ0MVCOkYZRFYqX2DWcFuAFY2g2fVXxCmGQgzt1hXV5MrVJ5f6KrOyTrEMlNeptdRV1hNmY00mQjwtsBKr6NSRb9tYEWQbIGVXqe+c4vASiBcDVhpNTSLx6JwrWWLpPdeQP+9EmHIcFOOpamyUoUV66cMyY2HXVMfs+rzH0Jh1TRhb7y2K2C1toiugNU6hdUVsGp8vxo2WBThvCkwuvT5G4BUE/BrGj/X57H2WqtjiinppYDV4jEXr7fp+teV99KFkj91hZUFVl64gc7mbVFYXbtxH/BaYjsqUvEGYKVRiRpao6uwFlhlS4AVO16upP80QgKbXrjzAqtVwGdRBTc3yeLA8UdWWCmQqkphGZBapb5apM9XCqum2jT/ebMgezEF9sLxL62war7eJtP1tweslsl0F0MIVims7MrnMpJWL/XLA6umEmzqsJaFBC5babGdVx1YiSIkU3PyVQorC6zYOFuF1SpgZRVWYrrMEDKTAUvOzTm+R68YDbthuJi8/3RmEmClBsdigp4noqyywKos6IXjwgsilAybQwS4sahAtre3BFiJukoyf6l/lYQEGrUUgVUgBtHBTGFFaDUPUTghVMNpC9nrwIrXVVdYEVhRUUSzGKpxGA4WhQFcKrzGAyRUWRG2UUqFTGCKqE2YN6RwkE8yoJ/h8Is9DJ8dibKq60eSvU8gX+Bj6gHdW9cRX9/Cxq1dtHc2UYYBMkbSGBVTllGhrB5SEWexp0McPXuJIknQ29nC1jt3JaSQEKTlhRi9PsLe02cYT6YIuh10buyijAIxY+e3F6uXFZ8VG3aZsDPEk+VCKGkUU7pgpbCM23mBennF7ZaGSpqULVK/rSl3vaMw+9eHe1TvMfSwrrDi7gyFK6aplFErA4rjIV5++Qh7X32L9PAI17odyfQ2GvUlbJMhqbQ6YLTUxAVOXAeDThtHYYTv0xKHCAVY5YEamltgJeoqhgDWgFUpHoc61qDu25qvW8jGei7eaXzSzIhZFgg9Fx6BUDKGM+7j1kaMX33wAL/5+B3c2oyA6SmcbIw4CuiSL9CMoK/X25DMgKynElopAgImBOD7mWBK82+GOUoIrWbelLIpNOOjJA8w5v7DQR+vXu3hX/75f2A47GPEMNWUvmos39RYNWhI3TThdavXm4Q00kur1GQFt27fwYcffoSPPvoYu9dvSJ0fjcdSvhsbm3I9FoQL8DXedTaTYaVEWq6wAj1SjdcZ70HHAFXohG3LqrFB3YdTr3F+7DSfUZDtgAVWPIYFVlZhlabTMwqruu/o7wNYWTBsgRWfp+8SovmSJVBCJ6kQm6mhCRe1H1K1lwKrCnyxbeLYu0Ac8p4LzSLIJEcCq1Q5yf3Izy+6YnQFrJp676bPrxRWTdVv/fjnSmF1pbBaH1Z42fHz7wtY2ba//rOp9ah/vmzMz8+vFFYLCiuHKdDjDZR+B3F3V4DVzTvvwQ06Aqx0UrJCYWUcOUVhZcJ4ZBIhZpzsYBeBFT2saOfOlfk/DmBlw4lWQZ16RVwEOjO6fS4PqyXV/wcICdTrq6vjzkKSK2D1Jk3P+be9AlZnPU106fg8sMoO1JeFBJq/Saz5OmglXcKlQgKbnnZTh7u4irIKVtnOaz4skDDi/MBKIYX1UVHvpLrCSvxeOKE2wMqeS65JfFfmgZV0zgKsqrBCcDKeTVFkVMlMUOYTVYRwEYPhbx5NsiN4AU3WI2zRe8k8Ik4u0yQRYMWJdJFr9jFOahlyZf1pBFaJeqpSWWl40jywsgbJzKbH6xoPTiUkcDLqi8LKAit6NnGyz5BABt/R42oyOFF1GDhhzsDkJda/yskdpKME5WmG/X97hvT1EM40Q+z5AltSTk7bMdBp4cHPPoa32ZGQQEQBpoRyrOOEdGL+bBYtUCKmQf7JEEffP0fWH6Ld6+LagzsofPrZRKDk6ODZHvb3XiHqtrH74B6SOETiaRighVb8Sb8vASeinCNIrIykLaBQoYaaqxOaEbrEzB5HlZXxs1JXALUGmAOE+ubMKawEpmZGzcVzGujF15nG71RZtQsXfpLj8PEzPP/ia5RHJ2hRSTMZY3hyjGwyEaN2KocmZYmxBwyjAJPNHo6DEI9HKfYLH1m8hSJsoyDosZ5V/Mnrdj1jdG98friiZhIPUGGlgXD0AVIDeSkPoyaSzJKkktMRynEfG36Ozx/ewV9+9j7ev72D2Jkin/ThlYmWcdQT3zhm3qORPeuRVVIxkcFpvy9jIwk1rAFD5ToKCnl+WRikeE/8tFxMRmPJDviv//Ivorbi95jJAOQ46mfE/eUZcB8CEir1shxTGvLTTytu4Te//jU++/QzPHz4jiQ/YFgrtyfoUkNwG6rIMEUFaTOPLRMWaIjRLKNvPSSQeTAl0Y6E4Bp/ObXpmgulq4zK6/WoCgm07aj1crJtig0JtOF8hIs8j4RPJhMQWBH6aCZShgzba1BzWAFWVI6aEExVXtb6BLZdlwgJlAQKNqzaTDB4TrY5BFZUsanXoVj/m7GWtZIoTVIDlhfHxKrWUoDH9rJEFLL9KxD6asouD8wci2Wql34xifMVsGrqvZs+vwJWTdXvClg1ABkD+Jtq2tv6/A9dYdU0fn7bwGpRtLEKPJ3n+a0b+9v9/+Q9rByaVcYbKJwWgvYO7j78TLIFhnEPmfGwWg6srLTb+M0Y8+KZwqos4Dv0/BjCpel6odkCHUqbjdeeUTbPMsfMHkptJbdpwjenWFpSK5pM189mAZw/iCWcq0IC65PrZWBn8frr0OrSwErcxBjyoI3i2dVMCwRWvy6LZqHLVFJXwOo8zc2bb/NHAazkJi42YNY961kq3wRWzVqL2fmX1V01X18FrcwEYo3r/WXbn6b9FyXN9fe4/rvtmBcVVjRjblJYSUZYOzGvAStOWulrJMcW2EBl1VlgJSVNY2UxTq/UOzqzsooI26irwkqB1VjC6gjV6PXCLIEEVi7VVWEXUdRCt9sREGL9jyyw4oSUwEonqArKZiFPS4CVJP6oASutHeozQ7VDHVjRw4oZ4CQMMQokex+hWEwAwdAwAqvhCdLJAK6TiNF1XtBMPpdMeUx2mwwTFCcp9v75O+AkgZPm8B1XJtLMdhdd20Ln1i7ufvYh8laAMvKROiVSgSMUBvkCKwisBBRkOYIkBw762P/2O0yPTiST2+aN6whaEQIvwHg4xsHL1xK6du3Obdx8/x2cIMOYz4AqF4YEBiyrAHGrLZkX7YDKqZkD83nrRN4qehRI8poIq6i0ospKQhbNs68DK3soG/ZmiaPUzZTPzZjw08OKqqtcwySdvEBUOPI92DvA/jdPkL86EC+r/sE+pqenklEwpHm462JclphEPibtCPnOFo7DCN+ejrE3BZKwJwqrgpCQIX0MYbSwiqol1injdUaVlWZFVrWVKJ8EcJZohZFAUpaHT/DHT5IR/HSIKB/j43s38PN37+Bn793FdkylWB9OnghAcAMCqy34YRu9HjPvteRYR0dHGAz68l4xvLGKQqTHnJqG2xA6eKpGkndRPONygT9UFtGn7NHjx3i9/xovX77Eycmx/F2VYPrM5BkWug8hiSoTM2xubuHWjZv4T//pf8WtmzfRimK5Np6Xqh82CKqK1Dor4a7WFHzmI6XZDM3gYiWwsh5W1kC9Dqt4nQo6bWa9+d8Xs0QvAqsqC5MeZx2wErBtQwzFP6tKNKHAStXkPySwkmdQM/617RgXZRmqyHfYgqo6sLLeO1SX6hfbAQI2q4KkohWaMdCHGLATWNFqw2Zl1Sbu4klhroDVm4/Z5ve4AlZXwGp9HWoa/10prC6nsFqc+y6On+3TWQ6SLh8SuB6INXt0rQNey+7lTx5YwQsQtjaQlRHccBP33vkcd9/52PzNmJbOKawWU4GuBlaMuy8zGpNO4FhgxQ7XpcGvmrZWE4uzSolVla/eRPyUgJWMHxbM1yvgZUTcdRhnJlTnyxK4rGHks7Ar9BcBVuqJs+y6Z09mzrD/rHl8vSG4Cgl8swHQHz6wonfdxWGVpm+wwOpNYZVtPCogZcNRzrQJK6GVtDCXUlg1tT9NA5ZlIYH1dq/eIVtljIVWnNy9KbDSwG1VdHCyKN5GBlhRYZXJhFdDAq3CSudFnGzPAyu5NpOyXiaDsgJRAasyo8JqqtfI2ZhDmUAMn+qqsIs4bpvJs04sqUzhpJqTbp1AQz4X83SaKVuPHqqr5HfNYidKKyVyEhJYlek8sJoM+zOFFYEVJ+9BuyWZ7ghnCKx81xFgNR4cIZ0O4SARs2sFVgV8qqAIrAZTZEcTPPvv3yKcOnBl8k/FUY4i9LD94C52P3gH4e4WEt9ByjKqPAAAIABJREFU5jsSBsj3hZN3KX9mO2P58/wEVtMcxatjvP7qEcYHx+hELfhxKModlgEz501GE8QbPew+uIvu7Rs4Qoox6LHFZ0S1kYKnTrcn0KJqxytgIJNqgUoVsJI6QOjl+4haDA1UpRWBk8zy6REls31VW8n2Zipu3wEJPRTjbsb9Gf8slAJYqOCimolgL4SLrD/C8PkrnH79BJOXr9Hf20MxHCFiUj1OyT0PU8/BOA6QbXTg7F7DaRjj66M+ng9TjL02Ur+FIghFUaXKKhc5wY9HYEWNt9yQTuodVd6oukpD9XgPcRhjOhlL3Y18ByVVgaMTbAY5bvci/PUvP8bd7TZubsSInFRUg7Q9o+cZ/BhBdxelS8NvX0rj8GAfL188x2Q0kgx8BBbq0cYQMRqzUymo0EqU6cYjVGwSRGGjIJXggs/75LSP589f4NtHj/Hq1SsMhiMBlgRVfJMz1vlCQwvFJD3L0G238emnn+LnP/sc77/3jnizEbYSRvN9isJQlVQMKctMZkd6Rcm7xIyQ2i6yfWkCVvRVUoWVUTzKeKQyKpcmoqbOm4dXNYWkrVMmKcTME29WgytgxfKxCqvpdGzKVxVWVZbCVcDKKqxM/3FJhZV4vdUUWtbDjWsgfO5U3tnyXARWWr7qRSXG/FZANYN8fN2YdEJN2ANPELF8q/eKlvtFv66A1UVLrpq3zGcjvuzxzu5/5WF15WH1w9eq6oh/DAqr9VBKP31bwMpaC6w+x/qnZ9fKz6vMugJWjoewvYGkCOEEG6KwevDup4g6W0gLzX4zr7A6H7Bi9hyfZrXZCK4BVi4VVgwJJLAy8nirgDhPSN1SZNMwYX7bCiuul69TIC0CoTocEtNbswpcB0TLfl9e7S2wurjCat312Wu9Uli9nS7jjwNYXaZsVCEoX+cOA5x1T+aXOui2/ihLMjsuhVbrshGe7egu0v5cFljVO8J6OKBN934RYKUqg3lgJaoYExKYcUK8AKwIdMRDKghm/kiiXKsBK5lxcSJFY+hMswQy0x6vMaX/E8GB14IftBFGPcRxRyb+FsTVgZUoK0pHQmrEOJ2+WcZQWcIBVwArLoRUqowKWLE/qocEzoAVjafpJeR7MpH3PRc0ZR/3j5FMBkA5pcO6ZEOkobxfenBTYNofIzua4sn/+yXi3AeD2KjaSQl42hFufvQe7n/+MU6RipeVNXd3RRHBeq+B2AIbGCRZOoiTAvmrI7z+8jHG+8foxi30BwNsbW9LyJeEl7kurt+9g637d4CNNk6dHBPkAmEIFXl+PquNzS1sb+/MysJCMoIjljefhyhDyKPkOgqBbWzroziWcMRWp22yADpybIFtFlgZZSXLe7bKaEICqRaz/QrB0CRNRE1GBVA2TRDwjNMM6f4xXvzTv2H8bA/jvddwx1NE5vmlroOsFWDcClFs9eDf3MUgiPD14Sm+P5lg5LYw9WMUfiRwS3yrPB+55yGnGbVRWNF83MIqXRhSM3kNAZSGB+mUBupAN/RRjk+B0RHubkb45N51/O1f/BxxMUFYJjKeEdjr0aQ+ghN20Ll+D+MMcoxh/0Sy+r18/lTegV6ngzu3b0mdYsY4wip+c38BDTZZjUPg5M8AMQ32eW39/kDcQJ989xRffPUVnj57geOTU0wmUzFy5/OgsTvDfFm2HOtQ7cRz/s//8T/ib/7DX+Pli2cIeT6GvXqehgUmhLAF2q2WeKHxvVMTeIaouXKM8wOrchYSqHW7ajcVXGkZayieAir9Wfeyqu9DhVGVxMHCLhsSyPZiEVjxeISBqrDS98vwa01SIb5f6rWn57d9hkLuy4QELgNWLE818/cEWBFUWdZry1V1lvy7fX904VEi/oyhugxtyxxBwOdGdRkBFjfgs6K9RhVSeJFe+ApYXaTU6vtcKayuFFbr61DT+O9KYfXDKKyagNFPHVjVr39dnXH+8X+/VSsx6VpqEyG7kqidro0Xtwesp3puKrCl4WI2q8gakUJTlq76AEGvoUoJzP+f3b9+MgdJVsAL2/CiTTjBJtobt3DvnU+xe/sBCofZc2wGQFMyDInQLlhOLaEYVqVg1UUyzAKYdNcpEiAfoSyGcDEVWTOH9kWpGYU4yKmH5S2WU9ML39TlWEm6PMEF9ZNacyyZ3DYdtBqWzU20l4YkrTkWy5Ar51WdO7vxegVHc4d5WQWIDgD1a5WC6rxAa1lRNF1f06O47P5Nx296/y5z/h8CWIkMpSEtcEOXuvbjtfcn7/56hVVT/V39/lkIa7JUrbjHs/uvKdUz0IqTT77/qzvNpud72fbpbPt9No26BTpWuVCFBRIypcjSHEnKNpUqqAhBSCDUhedFKCUMSr2q9CWuMm4pONE+zgIrq7Cy2ct4LoFbvkIiQiPN0qcwiJ9bACbHLxgGrt5VVFjx93pIYFb6cNwIne4ONjd3xK/K3p+EJtWyBFL9QWDV7fbknBzcUUUhvk8ScuPP2iWdY1vlrvXk04kxM3ZxJkjT9ZOD1+Jh5ZZULgQCOZxZmBZ9eGhKk4mH1WhwROtvFPlUlQ2EBNMcXuZgfDLEydMDHH71Em1E0pdNsxRhr4Pdd+9j6+FdOJsdpJGHzKO6Sj2LXPNPLYwcCeNDliPOIQDn6OvvkLw+RpiWYlROY2zCukkyRX88FqP16w/vId7dwSRwcJoncFuhgRcFvChEp9eVrIIML7PhZ/Rbohk7wRO/qJwibGI2PjHbLgqBOPI8PU+O0d3oibKKgIdhk6KyE98t9b2qNz0CFmR+rZnMeEw+VwFhVAJKn1/CYTY71sU0RzTN8epfv8Tev32J40ffoZM76Li+KIhGKJB1IkR3bgiwynsdHJUOHh318fhwgKPMQx52UQQxCo/PkcoqhVVUXMEPIKGAzCJovLpsWJpUU7lfjm1cqZ+RkyPME2B4iC6m+POP7uOvf/ERtvwcG5GDyFMDe+YB8KI2glYHCLtIvA4eP32B48MDvN57ge8ff4tuK8RH77+DrY0Otjc3RWlFGEooKv0JVUwGWFF2JvjMqGrk2iSUTWHmNMkwmiR4ubePr75+hG8eMUTwEJNEs3O24kjAyPbWlvze7bbx888/x2effoLQ11BYqgZZrQnOVAVZLRgmzFJoFFFaJ3U7UVpRbZjQI8qFL9kW1Tzc+nGxAtB4nsdcBFD2/9o+qKKwXv6LnU6lJNX+bLFdFZGfCaVkXZNrKXMMBqczCCbJGaiykvDDSukl7UquYZS8J1G2mXuhMs02/8smNXZhta74qkM3fZ/M9bBOmSyu8g4UuYSKhswIqjHLBprpAo2q3Gz/ZpTCpWbPtmHszFrJUNUwYB0imFMvK4cG7Kw3JoyzaRyz7HPxmOPC8YVF0poJ8lJfbzlL4KWurXHn5vF34yHMBqsUFm93/NE8Am0a3/ypA6uml6ex/KQtq2rJYj1YN7fiXk3Hb6p/TQqrxv0bsvxddv+m+2v6fL1CkYsVVZbc6lqr9+LM8etzCCqaTYTSqvtsen+5MPwmX43ASgcQrFEKaerPpw6sVjU49Ys5A2POAayabqY+odZrONvZzx9jHlhlXCH1Y/ixAqu4dxN3H36CG3cewvFCGajqrMBKqG1nakPc5LWRtNB6f/oKUNbPeHtXVqbpZUI/EAIrlTRzsCGDGW65xnS8qUI2lc+y8p9/Dm9yhLPb1nnXqsZl1RnOA6zWX52uJK7zEGoCLk3luwxYyRltSmbzQrwprLP31fRCNz2dy+7fdPym8rvM+ZuHCw1Xd44sgU33pyFxq7dqur+3A6xsD15vy5ZDpeXAqwlaVfdrszVdtMNpen+ay1+3qCZsPw6wqntYWYWVzfa2DFhJZjszURNYYdp+wh71sBoBuZqv59nUhJbRzppZ1WK0u9vY6G1L+J+ADRNKZkMCJZtaVkhIFYEVYRnnRpyQCrxaAFY2JFBDzdcDq/HwVEzXeSzCDYYbMkyL6iHCBapjJsNT8bEqy6mEgVlg5UwLuGmJ0fEAp08PcPzta7ScSDPBuSXinU1cf+ceundvoujEyEMPGefEEk3nwCtdmVDLa0d2QQBEYJUUmOwd4uib75EfDdSAPS8k8xzBxWg6xbjI0b62ja0HdxBc20QSuBjSdN94WBE0xZ22ZPrjwa0fEsGeBVZUOjF8UOGnkCsBTBLKyLBMKm2YsTCORWEV0pjbzMskrI8QZAFYqdiKyVbUx0wm60ZlRQhGYEUjegFW3JREJi8QJjlOHj0VYHX45SME4wRx6UhZTgMX+UZLgFXeayNrxzjKSzw5Gsj3UeYiC7vIvRYKP1RgRe8qKpUkNJImUwSaOm5jmUs9NiBDwiKLXAzw6VvmTAYoB0fY9nN8du86/uKjB/jwzrb4VpXTsYTJMqTVb/XgRh2M0hIn0wKP947xbO81To8OcXz4Gv2jfdy7tYtfff4xdq9toR0FCHxPFFZ8DhZYaZZLDpQEE86aCYExrG3yTICEMDovcXB4iq++eSzfrwywIgPZ3e6hRc+ySMHVzRu7+Nnnn+L+3XsCswlmJYufywVELQ0LrPg8UmaPNGe3wMqI6DTEMKcinuWmbSr/b/2gFFiFBljZ8aD9acPcrKppIavnkslWNX7V8qhDvGXAiuXGDIr8IgBk+fpeMBcmx2PMPLqYJ1KAFcfxCpTeJrASoNhqSfZRPpuZ+boM25hNlAb7i6HtEicqI2jbLlL1FvoKrcjoPY/PVL2sytJmHzxvT1NtdwWs3rzM5ve4AlZXwGo97W0aH0rW2jXAatk8qWlM/ia1+gpYXQ5YyWLPmxR4bVvWHC7srTvAmYWb//u/3D63wmoRWHEpTP0z5icc666/PrGfTcvW1PkqvGH5URcn1KtMtKu954EVB8Nw6V+1ASfcQNy9gTsPPhZg5dHU1DKR+WGN0VAtKKxoUmHYFkuFGZccEsx8DOQDABMBVq5L3w7NSPPHBKx03F6Vb1PDIgNpM/m66IS5yfC6Cbg0rZDVgdWy+6smh+e/7/q9NpVRU1tw2f2bjt9Ufk37r20LahOFCz3/PwJgdbb+VrBKy2R9d1A9/8VGdB0OtJ9p+32e9nrVNk0DkvPWjx8LWKl3jq7UW9P1ekigqGBrCivCnbrCyrYJdWClWQJHorCi0irP6bnDpQ9mb4vgeoQhW+h2NpGa0EPJEFjzsLLAqtvtzgErgpd1wIqQqw6sRB1CcFHkGJ4e4/RwH3VgJSoc8ciiGseFH9BrKUcy7guwyiS0cSJqYaqCCKy8tMTwqI+j715j8uwEfu4pNIoDdG9dx/Y7dxHubiMNPJShZqyzbm0zhZVd3KHqJc3gDaYYPXuNkyfPgeEUHT8Us/hWu4P+aIThdAqv08LGnZti5l5utJD6LpIsRZKm4oXU7nbQoom960rImFVYcSIfhDRTj8SQnZ8rtGKWPEcBk/G1kvAwQgqGj8VUwnWlkxdAyWsl+TDASozcdY1MYB9VfFTbCKwy3lwc0InCioDAvssGWPnc7qiPvd9+jf3ffo3k9RHcqWaULDfacLZ7CG9fR9oKkYYBjtMC39eAVRp0kLkKrDiTp3dV5miWQPGuctULShQx0FA39T1T3yaqzNzAg1dmSE724fQP8fGtLfztrz/Hzx7eRNfN0IuYsW8oSicnbCPobGNcePj+5QEePd/Hv37zHU6HI9AfbTo8ReQW+Pyj9/Drn3+Ka9s9RD4VflQG+kuBFS+zPmaT61OOKBkY04xmSAFOBxN88+QpvvrmCV7tH4N/puprtxuiRbiX5wKtPvjgfXz4/vtot2iyTr8tgkTNUGdhlahyRKEEcUSiyswq5EzeSHNNGsom5WdUTTZLocAkMIudVVhV7W29TVboVIUC2vai3t7ZNtICq2WLrgRNrMfq/VUprMZjZvI0akWGas6AlW7DLwVWqUCiClgZjy5dY9WepjZztL83KazUw0TvvR6ybRVWDGEk1COwnHlZUcRZ0ustnVmgmJGzORZLVim3+NuJwo0w3RETdmYP9FzrZ8XQwIvJnK6A1Xl755WjM12J+AG+Vgkemsa3lxt/NC+ZNh3/Cli9XWC1OL9arA9N9aOpal4Bq4sDK8kQK/HbTaW84nMJAc+Xu6GYXd4YWFVTprcTEijHX3PDTaZ7ZxsU7frs3xeBw3zpmo6Wq95BTzysgs4ubt59H7fvv48w7ki2HdOdm37dhgPqCpp87OgqoaqNOGg1K5r0VqAJbzZCkQ00JNDjih3DBRRa8ebfpsKq6YVu8rhqrIpmhWwVqFp3/h8GWK2/wvUT8mZJt93/PCDuPNssXm3T82kq/8vu33T8JqDRtP+6z5uHC/MA9Myx/uCBlUw1agrBRVhVtb62DVpef+rHqG/RXMJNz7epfjUN6M5bP34sYGVDAs+rsLLm5zYk0KqrrGpBQwINsDJhgWVJCEKFDUFJKB5WcXtLPKwYziiwJMsEWCXT6cx0nfBpY2NjBqy4GvnmwMoTf58yz2bAiiGBVFjxWAV1J5wEMwzK01T0NDrOpgNMRqdIpwPkyRgOIU5ewE34XWKwf4LDJ3tI94bwchcpo9A2u9h8cBtbD24Dmx0xQ2fWPsIcruWo6tj2mzpTFt8hlsFBH8dPnmP07BWCrES31ZEwMqYKOx4OMC0KdHevYePeLXhbPYxDFwn7HuMFSUVUb2tTsvtNkwTTJJ15B1FVFUXM/BfJ5w5VUhKipJCJk2s74ZZnYFRvhHg0fNdwUCrRPAFj1pBHgJV4smuIoPgBGXVVaRRWohJZBFZCZAopzyArcPDNE7z+169w+t0zJCcDOYd/fQv+7ibCGztIQh+p6+I4yfH8aICnxyMcZMDUayNzY+R+NAsJzGxIIEM9XQUcqiQjmqFQ3KjQCWjLDH7oIqdX2fAEN2MPf/7BffzVZ+/j9kYETAcCL1nnCy9E6kToJw6evT7Bb7/5Ht8+fYmXh6cCfqgqdPMpbmx38YtPPsDH793HRpswiRAForIS2GJD4yTsjiG8HE9ViU9se6Rm6sA0JVSL0B+lePT9C3z9+HscHg9E/d6LA7TLEfxc35nr16/jV7/8BW7euCGhfIS0PK/EbRlFkZrhK7CSUGHCPVF7KZQSWGQWE7kdlUG2lVbFD5MxqNeZ+GIR9NbCGc+OL1XRVH3PLxBoWFz1pfBufpFCzrUArBQO5ZhMx3p9VC96vniBKZSsxsAWWHE7Kmp5LN4L95d7XsiyXB8/q/fVvOq1fi/1kEA9pvHfkmx/CpsYqhnHkQBTHU5rOCOvS+ujtd1QiwoboyB6OCYh4L0JbNVwQHl9qc50c3gOgdV8GZ67z7kKCTxvUa3Y7kphdQWsfj/AyrZxtiLacWnT+LSpgl8Bq/XA6uycq5prcMzDkMCLMmsZvjUAqzPznSaFVTVl+nGAVdOE6KxpdpNAbf4Fo8InK1w4vgIrr3UNu7ffxe0HH6Dd3RSTVztZtKtA9Q51HlhZhZX16ijBQI4iHaIw2QI9L4XraZYTVVjZtWc9yyL0aLr/phey6YVu+nz98ct6gr+l6qrLAqum+2v6/CywrO9xfmC1qsFsUlg1lW/T5033d9n9m47fBDSa9l/3eTNOaTi6ZjZvVCE11eHLhQSuP3rz81mETYvtV/3/5vdaeLIev96mvYnSapnH3/z9NF3/Zdsne7YfE1itU1ipBw2Tb2iWvrrpunrTVKE+4p+Y03Cd3lWjmY8VQA+ZnJFvKN1I/LXCeANBEM+y+om6aiFLIMP7LLCij9MisKIH1WwAtyRLoL2+OrCih9V0PIDvMNMbs+BxFqgAxwIrTgjzZIRk0sd4eIxsaoBVliuwmhbovzrC/qOXcI6YOa6Q0L94dxvb7zEc8AbydoRRkcGPQrlEn4s4MzNlVTjJhJ/QYpJh/Ow1jh59j/ywj5bjSyiRH4aYZBmGaQI3irB1+ybat3YxCT2cIKO7FkLHFWXN5vYWOr2ehLnRqJ3KNXr68CR1hRU9s1yBaDoxliyRRoXEN4f/JzTk8+Jr1WKWO6qDAhruazihBVYe/dGM6bqIrUy2SfoyEFiJn5UxBVeFlenj+cN4XQWei+Heaxz/7hFeffkt+q/2JbQvunkN4Y0teDs9TKkYK4FBWuDVyQTPjgfYT4GxGyFxCKwYEuibDIGqsJKQO5fl2BYlS0EVGo3/qVgRxRuJRoYinyAdHuNa5OE3H72Dv/joIW73YkTFFA794cocrd4WyrCDvZMxvvxuD188fo7vXuzj8HSIJNfydbIpYq/Ee/dv4ecfv4v7N7fRjTwETonAVV8ohnaRNOi10c/KgU+jdwNpCDaFn4jCqpSQwJReVghw1B/j0XcvBFqdDCbwoxZ6oYdWdoxyrGFxH37wAX71y1+KN9toPJR6IQjKAChrPD6LQeH7K6b0xmNKjsJyURjEbwJc/bOG7RJYqVk4IQrVYzbUbdm4U9tmBU5nPaws4KkDKgt05kYpAqPUP82OZ+y1JOlUNpV33WFYYDAbh9mxsQ035nbizeVpSKCYsJt70x/VPdjfLbBa5WFVV1jVgRXBoIVxVLsRWImHmOG94uFqVIhybrHUMOUvK7/6zTgFm6JBdFeuqqvYRjE00HeZyOgKWF1mHHbxfa+A1RWwugJWF39/mj24msbXTZ9f1sPqzL3VPKyswmodsFp3fZzGcKF4ab4pc+IzCqsm0/VqOnjWw+qHCAlsMj1smjAtduy287f7SfaXua/5F4wDAPH9EmC1CSfcxrVbD3Hn4Yfobe6IIa0ZsaxXWDGm3hxaFFbw4JalZgpMVWFVFmP4FlhJal4OGtgtV6tuPzSwOuvxNf+SXA5IaFr3dcqidce3WQIvbrre3FRcFljZ1UR7pnX1cVk5NNXfps+b7vCy+zcdv6l+NDWY645/HmC19v5+CGDVYHraVL5VKMPyO23cv4Gv1yJsTezRwuq7UaxUZ182gFilwLoCVqKwsaAhS2FN1wkd7GRNlCDM8uYHojYR83UzARUoYialoprNU1EkFUy0YRRWjkNYlZvwphhR3EMQdeE4vmTFmoUDMhzNgCs5dwExLbYeVhZY8fycZNdN16UvkbBGVTjYSayoLqi6yVIMTo4kJJAKq8BVtRaBlSzKmLA3hu7QK4ZZDtPpEIPTA2STIcDwHSYoSXIBVicvDvH6m2cIhkyEWCCLfXRuX8fme/fQvnMdaeSL55QomkogkD5R1cS8j4LnQ4kYLvxxgv6j5zj89nv5vRPGYprO6+pPJ3CiEN2dbXRvXAd6HckM2KcPpOegF8XY6HSxsb0l5xqNxxiMhlJ2BF4CCySrXSifE1bxmyomXkuWUDFDiENjbprzFzOFG+sFQRXN2hkeaJVZfAPFgJ1Z4UxIoPXFkudGdRUHFRJqqlnsGBAqHlY1c3Z5TjSkH44wffwCL373NQ6evhBfqeDGNvxrG0A3RsLyKoBJChwOE7w4GePVNMcQAaZuhJzJBXwCK1e+FVhp6KqE3GdU/TH5C+X3zGrHHpfq7wzp5BQtpPj43i38zZ99jk/v7MJPhsjHQ4E1PC7iDo4T4LePX+C///YbfPv0lXhYwQ3FA4rQjXVkM/bxy0/fx2cfPMDN7Q422wHKZCLASlmVhlPyutQzTd+rGTwR/yr9x3BAiQaMWhhNC7w6PMWTZ3t4vneE4TSD40Vo+yXa6RGcaR+bm5v4/LPP8M4772gCgOkU7XZLVDwFw0P5XlLlaAC0QiRmD6yAs2WR1hycD5cKKwExAqsqYCXwSMJtWavnfVPnfF5tuKFJ0iBqetuEU6AnCqv6GMqCG23R7fjDAiv+n9cjIZ1FpkoyA6yormJ7ZPtsq4ySbY1SisdR38JKadaksLKwqr44Z8uPkxVr8G6hl2xvFFbchwqrKNIMpKKoZMZNLuTmBdIkNQpFLgzovc+yR3MM7TBmlPXfKLYcC6sc+G6OMKDC6s2Me21feRUS2DT6a/r8ClhdAavfD7Cy4+jF8XTT+LqpBl8prNYrrM6U7wKwalJY/eDA6r/93Y3aDOhslkB2fm/TdL0JWJ1nQjwPCuZVSmc9sOZfMA5IkrRE6XUFWJX+FnZuPsDdhx9hc+c6PIYlyJc1F1sRErgCWAVuKavVc8DK5eqtpuUt6AP2Bw6s7MBqGdT5YwBW6+5vsUFcbFibGtSmz5sa3Mvu33T8P35gtT7L4PryFZ3CWtP/puezOsmIOfIcsVJAXP8iBlgeRL6oulo+sGh6vs3X36RobaphpnWthaXYidZsYlHL6mVX8XXyefksgZw02QlpkWcCrOoeVryGOrCyCqs6sLIh3VZhVQGrsfhYWWBFA2nHb6HV3oQXtFGWngFMpaqrDLCyE2tCF6aFJ7CqK6zOA6x4T7yuOrDqHx8KsKLCisCKYXJUF0vYOyfUzMYVhwKsUEwFQpwev0Y6JrBKBFj5DNEa5zh+cYBXXz1FJwmQJTmyVoDuvRvYePcuwpvbSOMAU2YiJOCjQTxDeyywomKIAKMsERclglGC46++w+E336NduOi12nJNkzzHIJmid20HO7dvIdzewMhzcErQEvvw4wjbnS66nQ7COEaaZxhPJuIXZmGNDUMTY/kgEOjk0FvLeu8UTIqoCg1RwRSlACs+C5Yh/0ZYxZBDAV1GASTAit5gpvpbebyERBmFlaio+H8TFiigywArfsZQwVGZoU3AtHeMvS++wYtHT8Sg3bm2AXezg4lPfR6zC7rICw+nowJ7/QlejlOcFJ4CK2u67tFLzIS5MYTRZf3KGfgmZc1nTk99WR4rMjj5FNPT1/jgzi5+88n7+PTBHVwPXTgMAS1S8TYr4xYOxxm+fnmIf/ryMb548gKHgyngESrGmI6n4lFVJiPc3Onhr371OT64fxO9CNjuRijTiajM6UGk8MUorMQzzVyj+LtZ7zUNoUwJmRgy4Proj1O8OjjF3sEJjocJ0oLQM4RfTNFODrARAvcfPMB7770nSQp0zGfNxRlaqOFn/LbPVHzpCH01zbP+3YQE2tDcKuJsAAAgAElEQVS1mRqIz9AkRVCjcM3Yx8yBnjzPCljpeNX6R6myala3TPa+RWA1W+i0vm61plqVWRrGZ/2rLOAmhLPASkzXPZqbBzMVVr2ttAu3Ar589TGzoZHrgJUts0oNZt4T8yzrCqs6sLKhl3wfrIeVVdmJATu5HSHsmO0jQ2q54GtgncBkgkJ6VwUC9SWjp4S1MkyTqj4FVlF4BazO18O+ja2ugNUVsHq7wGrZnLJpTPomNf0KWP20gdWZ+fU//Od1wMrCH6uuqnfGOlHTGPj5SYftuOYmVsvMuB0mCFov520CVjI4McfWAZGedXWlnn/BuIo4TXLA7wD+Bkp/E9u7D3D3nY+wdf0m/DA2g1RjLjYjjEYVJctympqZnbDOJylk1hTKHPsTWGVpH05J0/UEvkfvAB2ksSO+uIdV82RRPSx0u2U/myasTS+/9e2ql3m97Js8pMBV6gu7tjVZUtOL1irkZk3f3C01ma7Pw1CtO/W/6cSwqlOLvzc1rjb7UFM5r/x8XoLzxodZ3900K3Ca3s+mC2o6//r9meGK72Hze7C6/C4DrHQ1eN1X0/PXV3PZMZYBK3mL506nx1+lqpprgZdepqSXX/PVfP2XyxJiT11vm35/wIohYMaAmdm/slxgVR1YSZ8ikzwNCROVFRVWEt7iIfCp4jF9AUOJqORIx8jToSqsck7ImBErF+Nq14/R7mzB9VsoCoakqSJKTdZ1Ui2m3ZrMTEK6GOomwAoOwigWCMUvqn+q2mNVIKpcYJVgXyQTWAl1S9E/VoXVlOoZKqwIrKiw4jRQJuGEMwGi0AcYDpaMcHz4Cul4IMDKy3L40xzuJMPxs33sff0UvTxClpZI2wHa926g9+4dRLtbyKNAjNj5frKNo7m5pGeR1IB6Pp/3kxYIBlMcfvEYh4+eYsON0Gt3NBQwT9DPEly/dxc3HtwD2jGOsylGTgG310G718XOxoaEfhEKDccj8a9i9kMqePhms/8TOMFnxokyv9knmnbTcz0U5hmI94+oPhRYifKK4XkMaWq1ZsCK57LhWRY4i1pDQskKUJ0n0IrPQbyYKsN1C6z4GUcAg3SKXquF4HSMF199i2ePHmOcTOFtduF221IGNCD3NK8jhpMCr/sT7A2nOM6AsRcj8yORMFGRpvBRsxmSxVABRFDQCnzE9PIK6LnELIYJkE1xvPcd/upXP8NvPv0IG4EDZzoSM3P2m1PCvLiDR3tH+P++fILfPnqGvZMhkpJG+h5K1t8klWN7xRTv3r2Bv/7NL3D32ga8fIzNdgjmxRRIVvf+IqgSo38feaFWEwL6CFFEXcWsivwu8erwGP1xgoOTgYQCZhxZ+bEoA910hI3sBHd3uvj4k49xQ7yrEumPqR4cj8dSDjYkbk4xKcDRLBWK4ZOFVvoeSOicQE19nwhLtE6okl4z8mkZix/W3BirAlY6JrUhgfN+pTomq/y7dGyhLaK2uyapEdV/voYt8sv63aVpgjSZmuNrOCABz5wxO+ujgW3cl8eR0ExZLFVvr8U2WK9L+5mM9bi2YGCvTUCaPNN5T64Z2DLKVZaXBVYEgR7N00N6q2kZjQbGNF7ihfX+pT0V5Ru3U2DFBAqSUYqpK2oG7FHIsEYTpmnljrOfOjaXLzn8vKa7UlhddPzQbCmxtnOVwjQSzcYNl29goygvuPsld6sLHC53qPo4sv77ecYflzvzZYCL7ruu9qxVmMxA9/r6t6ps9O/rTa8vOz5fu//ssleX4dr9jZpy3f2tm1vV26mL1YHL11+7QHGx8//4IYFqS7Ss/p2d61bzjKreS5bANa/QupBEbfrOX/elufw//5etOYXV4uSnmhDNN/ZVJ3fRR6X7NQGTdTesHc5FOxt7fppp+EgLpoLuIGxfR3vzJm7e+xD33v0IJTtMDmRNx8fBN0P+HHp/UKpvU2pbrUWt/SCwYsroslAT3iKld0iCKODfuW6ai0/DeYDV4otvBzTyc10QaMPjaeoQmp6u9R1Y1bDUn5/dptqWQwhN0d70tfT4JoPP8hqwYhK/AAiWdY5NkGrVvS67h3VA6zywqvn5LG9u7LWs23+xuz37fJob1Kbntu7z5u6+wXR9ZiK8+iyN5XfZAWNz1V1bRNW7v+pA1YKAHEjnMfq1ilWd+6HYA8x3To1lVjt+U+vbeKwlE6b6O7nM9Nca+0p6eaon0hxUL+X0InRDhFEHUdRFELaQcrZvQrd4XKotrLeK+gfSTrCmoMgYOqRhYrN3l8oIMd6mSsefARGXYVfGY0UhmwFW4mE1RlkkAn3EK0hCkVy5Nn4X8JGmmtKXMEmyeHECKd4vpdwPw63a3R7idhdxqyOghX2OeDIRvJjwIDtJnPnMGNoloXg0u3YJFhKcHB7g5OgA2XSinkLii0WkwHkns2+5oogKxLxZW+Z+/xDTUR/DkwP4WYYuPIxeHeHVN0+R7A8QJi4SLrpc72Hr/fto3dtF0QrFF0vDvSSFngk5NObWXOjitRUO2gjEt+rZ//gdxi8PcKu3IyV6PBqiiAPJBti5eR3x9iYmBH+hj3h7A+2dTfHH6sQtJJMpxpOpmjiLcbxCRfHlkiy0RhVSy/aoIMuTsua3KElmoUzqV8RrT7MMPkFPHCNqtyS80LpRERyK8br5svVSfkpIpx5nBmPqixs8L4GEH0gYKJIU6XiMo4MDvH79GqPJWOwICKFYF0Rl4vjISh/9SYq94xPsDSZwt29hfzAWOMPFt163g41eB9tbG9jqdbDRacFFIQtnoe/Cdwg2U0wnY2STEXa2Ori7ew3XN7oo6YeUp4hbbThRjHHpSRjgl09e4qvv93A0TDBKC4z5roF1KwD9FPwyR6/l4727u/j8/ft47/YuNkIPDstOBKCOhlMSFLIuGlgisIoeXARfAoQygXXjJMGEXmIEVgeH8OMWBuMxDk9OkXPsxWdaAnGZ4LPdDj65fwv3H9yT505gJU2j8RQjwNSvagFAoYiCJEIoAaqsGwxRNKBKgJUco5D6NRmPpY7w7yxnvifc38IfOcMMWlUNpD2PHeva/9tx9fKxhF0Eq4CVfdfrbRPvaTjom+swwMqEBFrT9XpbqdegIG52XmvCb8NVbQZCY57e5GFl4bkqttS3SsrBcDDuzzYoDH0B4UFIYKbtjUQtGNWbXqcuALFddR1m8wxQMjECgbrxxBIoPPN/LbDRjiV7oGabzFCUqbS36nVFqzgTLmiAlYzbTcdplnFnY/umbvPsxPryCqP6gu+q8eOq6/pxYVU1AGkaA6wr17cKVJoe6Oydvcwg7jLAy0DjNcjLvvf2VhbrYNP4ar2HUXMBrX8+5smvKYKm59s092vav/kO1m1xuQF0de0Xrz9N9/dDPr+qf7JvbPObe/b6qns1LfiFga30mSbhzXmfo/N/NQCrWte7Ip3f5R76eS901Xb5ZYCVWdHhhEZk5m4LYec6Wr0buHHvQ9x992O4UXspsOKKMQfi+QxYVdxISkQ6SBOXXybIsyGKZAjfmSLyaRapmQIpe6+vUi0OYM5WMi2JGbBan5W+sXibGrz1B6j8Fi4MrEQb3vzCLzu++iesouSrgNX83235rrr+ZRDnTcts1bEtsFp39+vOZYbga4HfemClTc4MRdeUiss6yMbKdKEN1q8wNpV1E6tt2r9pheq89f9Ctz6n1lvSji7A1bm22JIrGfhf5qsKKVxW19cONs2H666gCZiq8a+ZOizJVmUnXAqEqu3UT0YzrVKlxEl9lnMyWwErhixxQWAtsLKZ3YwKgeBIQJg9nyisNJOYmG9TWRGE6mXlUEdLtZNBr7wWKmKyKcpiYoDV2JhbG2AVthFGbeoEkCR6/XJOAVaa4pe3ySg19uVBzIyCXcSdrppVyySZk1NOmI3Rdz07l85U5Tjioegx7AlIp1OcHB7i9PhQfp8BK9fXkH9O8GbAKgCVR1TiDIcnmAxPMBJglaJdOBjvHWH/22eYHvQRpB5S7r+7ga0P7qN9dxdlHEqrYtWthBRc9GE5yvWbEMGAz2ucITsaYP+rJ8iPhrje3hCF2UkyhttrodhoobW7g2hnE5nvwokDdLY30dqk6ozACOKDQ1DBSa31RbJ+Sexb1czbeCcZ42qBTQyfIzA0dcmGh0oYn/kmsKJKJ45jxO2WqrNkVZshSaoOtsqNOrCyE/0ZsKoDUDNRYh1jHRJVXUlgk+D09AQHBwcYD4ZaD1ivswJZ4aDks3I89EdT7B+f4NVgjIHbxqR0BKBsUnG21cNmt4OtjTY2u23x0CRi88xPR7ITa10jBdu9voNuuyWqqiLLEIYhgk4X/Qx41Z/i//nnL/H9q1O8PDjFOKMJeonJVM3YqTByGCaKAr12gAc3d/DRw9t4cOMaNsMQXlmKdxHhYel7EtooQGo6EY+pLC+RZFT4Ua2li49UViW5wqpEfi+k7tCXjN9WjcXnuekDf/PJA7x7YwfXr1+TZ6wKKx1SsXwnk4m0UtLOmI5Ow+x07JBKmJkaqCu0UqBDWMVvAhgCqylDTfNcgZVv3z/WqfkFw8UJpQ3pq4Mq+d1AE7tgcbbt1bZOlUxmnCPeVerFJTAdJUajoVqTmzZBPawU6NVBduWVxaZMwwxViFS1q/Ya6/utB1aamdCWrwB7U8/lQdEO3QCrIPAMsFK4RKAkVKtQUCzVUcaBfKeY6TBgKyGZHEV3Z5WKhFUGjrHStJn5kyA24DMjCk2AMoXjFmLOnufMFmoQFWEVgSeDYqkslfrALFfn60N/csCqmRdcZmDQuK8Npzpf6S0/XNOEvekiftz9l4s46tfcBHwUSKwuwZ82sGpWCK6//2aF02Wfb1P9ueyq79sOKXy7wKq5dNaV/w8BrN70/t46sGqqcE2fN004m4DV2v3NChonAgKsvBaC1jVEnevYvfsB7rzzEeLelpiYLiqs3hRYccWdCiu3HAuwCjx2wgRWZgXa1J0/VGBVQTS9EXsfjQqrBUn5ulfoTNlYn4q1Cq06Djq7IiYDWU01N3fdi/9fBZ0uCttkMGoB0ZqbvgJW62Fm01izqf24AlY/fWBlJ1A6MTKTFwMZOGmxCisFVoEqrOIefP/8wMqG4xFWzSmsLGjxfPih8Ygx4YGaC1aBlfRjNNc2wKrIVWFVZNMZsOJ2YdhCQP8qeKIoEVhChVU6RWknotImOqImcYMI7c6GAVY0W9dJovjAODohtGUymyzWgJUorJwS0/FYgFX/5Ah5mqoBMmeOVBCLrLuYA1bif+WUGA1PMRmeYni8DzeZopMDY8kQ+ByTgwGC1EXGOfuNTex88AD/P3vvweRKkl1pHoSETp1Pi9Kiu7qbXJK7NHJsd/h7ZveP0tbWhkPj9HR3dXW9evqlhA6JtXOvOyKABCLyZXaxFLIsLV8lEoEQHh7un59zbuf+EfKQyghOjI3dlMCKcMMAK5lg066YAkECDF+d4OSb74BxjK7XFJgxRYbW4S5axwcI9ncQ7vbQCH147SbaOz34raYM82djBtxTXVdM8AmYdCFDF4MUKuh5UyihNkELrMTGZ8+jKDlUISVWTaPaIsihLZDQUoPDCTnqgVWhcDGQoWThlusmoIYya1XozWZTXFxcYHBxKdbEyXhmgBXn2FRceRjNIpyeX+J0NMFZlCHo9HGwv4fjowPs7/TRboXotUK0WwHyJBJY1aCyMI2QJjO5riGPJwzR391RJRHBHNsnqwo6Pr55e4Y/Pn+L//c//ozLaYZxzJxPva5ULTE/iRlQzNZijlOn5eFov4cHh7s43ttBPwzgW+USlVg+VeyZhOJPZxOBcwo1CC9Y/Y72L55bVyyQHBeJNsZ1MUsSDMejRRg+2wcB4uODXfzL7z7DUSdcZFdRMSWLMIxhMwH6OsY0izMLi55CTOHZJWBlc6tsJUWx3UWxVI7k9hTqFsCKQw9q5ezX6njWFn1ZB6wkz8uMf9aPL1RppSHpejwEVjZEnY2H+8frxvZMhZkFVrJcatq19gs6MRZ1lQG4VACKwrRkyyiP28r3xaJvMWM7C+Ls8WkftB5Ysa8pAyvCJdqkJbNqvgys5rlaAdEgUCYcNpZlYxkl2JXnAY9nPkfg0pbtiHKLIj40WDUwBSQTixly1i6ozoibAqursMpgsGsstlaOaWXBeTOwqJof2bFP/XJv/cT0Jn9xHWBVN7+7yedeHwjVb/12+7cFVnWW1i2wqm6Dde3vfYHO6qet67fqPvO699cvEljVXZA6y2BaIymrA1Y6uHElfHbuNuE29wRaHdz7EPeefIr+wfEysDIrqgtg5WiGi1VVmcfYQmHFFRy3wcHiBGk8gpNPDLDiAILBoj9tYCXnryLDqRpYLdsh193aspK4YfsyGeEq+ZU3rkCqAkeZsYF93fo3jVZp0+csKWHKNrX6DAM7UF0HxAisdKV081cdsNLj37yFqvfrlG6rsLqGI3XDBVqu6FQ/PLr6F8X1uanCqnrAW71P9jO1/Vxd5a952JqXv2+FlQUy9kG7NBErWQItsPKD9gJYcfJrc/Jkld7Y/bSfFglFyRJoJ4OFJVBUPFTlEFIFwUJhReuZVLBiGJNtQAKsqJaiJXCG+TzGPCOIMnY/agb8Jny/hXzuCLDiF2FZEs0WKiu9GLTRMa8nQKvTR6tDRZEql3Ryr1CGGZAW6NnzxImcFINnhiLhzTzDbDLBxekpxsNLUdLw96J8MQqrMrDSoHZuIUc0GyMaDzA6f8eEZLSSOSZvTnH+7RtE52N4KQPUG3CPd3Hw8WN07x8h8z1kpt+WXCingbnYwYyKhZlMBFZZA63cw8s//gXvnr1ACAcd2jipNGuH6N85QvfuIdxuGz6tbc1AbIACq1zCuhyji4E+kRcKGWM/XAFW+rraADUwX69bWYli1SZUWlnVlVgFGxAYQFugVD2UTCwN7RboYK7/OoVV+Xe2/dpVc4WcBnY2FCYQSAyHQ5yfnWE0HMk32wndo4wuoMJqHMU4HwxwMZoggoOdvQPcvXOMw4N9gVWs2kf7X8hrj0wAFa1+EUFRPJVrv9ProdPrqs2VAFRkPI5kRL0djPHf//Qt/u1Pz/DqYoZozlgE5oIF0tbiaCrtXGAKVI3XavnotAPsdJrot1tos7JiKT+M1z5KYgFyvAcJGZq+i3bTV+DAKo5eIJlFzBez0IqHzSD98WQsAeNUTEXTGQ4PD/Hrj57gq8d30PNpM6NSTe9f7RFLEHJhOzYAqKSwEohaAlYWbBEG8fkYRTOktGsaa6HkvLHS5KINFRl+9vqWJwTlSp5yvsz7bF+rGYLl/nd5LGLVYhZOE1BRRabqUu1vJCdOgFUg3zpmVmBVhKYTEFk7YAH+7RjEjrNs21xtt7cFVh7bo1gC2QdyP7hgx3OsKlNa/6iyIrBi7yWlARqqsBItmRQusHBe7Yf8lmIC0n5c2bbrclzNYHy2HK3ELWMcGWcRWNn71Y4b6xVW62GVKmG16MnNv25lCfwJKKzeZ3J8k7N42+3f7v1bYLUFVrdzmNW1vzo+UnfP/NiBVd3xr75eq7BavKFUzrB8knSFaPOE+X13aPUC1CkkbgusOCDgoI2S+7wRwgl34DX3sXv8BHcff4LDe48WwIrPB33cmdUalgu/BrDyHE6KWCZ8CGQT+E6CwOPgiQ/hnz6wWoUx5WtWvv7rJsR117fq/Zp3oBkl+rXuAbLaNlf/vx5WlSfzy//eAqu6DrP+dbv6vf4v69rHL1thxQ7pNoJ8nvNiwP1jBFZlGCMT0QqFFfkPFVYEVgEzrPyWTHzVcm0mPUY5swDt2dwAKw08t5YbO0EjsJIKcww0pv3E9+XftsLZXGqGlC2BCfKMyipaAmkNjMR6xQqE7Op9rwk/0Nwe2hhpq7LAKolnqrSi5YUzuoaLoNlBu9sXlZXjBhqoLUohVS+J5cycE3tuuDeSYUxLVuALMBsPh6KwmowGAunWASsCEw2TZmU/Ahna7aaisCKwmk/GCGaJWAIvvnuD5HIKN3NATYtXBlYMuuYEUY5BvVUEVtbSyEky55XMsGpMUjz7wzeYXg5xdHCI3d1dNAIPXq+N9t4unE4TCHw4oVb4I8TjUCRKtapiNJmJNc+GoMtk3VQAlOc1oQktUAZYaaBz8ZyQuB1r1zPtS4BoqpZTCcOfU1njao5Vq7nYptgma4CVQlJVa5UXX4prpfef3S1atyaTCc6ZN3ZxicvLAWJaHpljxUm9Q8VRisvRCIPxBN3+LvYO9nF0cCD5VaKcY4C+BK4zHJzFX7hgRugyk/yqZuhjp99Dt9dHlOVoNtvwXR+zOMPpcII/v3qHf/v6Gf7X8xPMGk0kjRBzZgpxcYRh/InaXalYcRoh/CBEsxOi2Qpl2wzZbtFa6HpoNVtyfFGaCqziPgSuI7bFfidEy58j8Bqi+CKwYn4RhVes+EjVnFQMTBIBVrTlMXuLff7jR4/wuy8+xW4AhKa6nK00aEGNtfDpGKJ4zpfBkYbTawC79n+qFBKIkmeYTicSos97lK9rfpUq9OyX7YE3Aasr6iqj8tLflxWuxRaLvti2DZvzlYgCUapYSr+Sad6cq9l6q1UCy1X+loGVaY8lhVX5WfvXBFbcP7bDQKCSIxX+XH7TtkcbnyizpJuUyoA5F4+lGISFVtp3qzWwgFW8WoTvrEDJ7VsYxu0KrIJWFRSLtFlWVmilY3i9blSXXk/hdPX6Gnth/SBn419sgdUtTt6KOvAmW6qbn1ZvcwustsBqC6yqZiB199f7vv69A6s6Qlg3Ia07oNtEWNmBIicAFGoRWDWCHhrBLnaOnuDOg49w/+lHEnbKcHWpYmIzKyT8k1V5NiusqKDiA1NWfbIIaTTQ4HUnFWBFxwQr4twqdP12CzxL6qX37/CvwobVSe9fE1iVYdHic0orlMvQyk4kzUNl3V0lfc0ywFpVc9n9X/394rPUd1J56ta/Vy2BMol5/xNvhlpqp9gqrDafwLr+5adtCbS86abQavlh+2MFVhZa2atcVliJJTBNEUXMsOKtaIFVR9RMkotiKpGW4YEFVg1Ws6KipgSryoBBgAchThDCF2BFpQmBlVF3rgFWkmGVRcgzwipCqwRzCYhnla7A7JeDOE5lgimfn0SIownimFk5iahM5g1H8qva3R20OztwWQ2OuVkSSqzAKuXE2tiFFn2VJMGoworAitseUZFzeorZZCS/F5UIFVbMYRShDyviKbAShZUszdAeRyg0wPD0LbLREP40weT1GS6/e4t0OIObO0gIRw53cPDhI3TuHUowOpXDYgm01eFMyLlMmqmwMsAqPp/g3cs3aDdb+OCjDyWbKiNtCX3kgYdGGIhCi+eb/RwBRhQnotaRyXiaCRjR/SYUK1kBpboaj1NVVZprpQ9MgXz8SWBpc79siL1RplhgRRUb95vAijlW/CxuU4LbS8BhncLKtl2pZrzypZ+rqhsR+8lknFUKI8myGg4GODs9w3Q6w2QayVghB0PuMwkhn8xmOL5zB3s7uwL6eK3lGjK3zFXtB2EBIZUA05ztzRUVVrfdQdAMBYA5VDVlwGA0w4uTc3zz+hR/fHWK5+dTTBAgRqCZaqymmEZozAlLCKwIxmiV7KDV76DVbQvQC8MQAQEvoxbiRACpFDvIEgl9Z1D24e4O9rpNeJhJIDyBFSvcSW5XyoqasdgxkzSR80NwNJ2MxX7Y7/Xw5OFDfPz0MZx0Cmeulfvk2htAqAo5hUwKoQqldlnlJApKthPTPnj+RYVpCjqMxyPJVOOOaeA6FWGqbpQv02YWqKlkr+PvVhVWFpbpW6/asQvFugVsJseK9sV5hjiKEcWRnFexwoo10xRiMAqrIlfKFBNYBKqbao3mfBCOrlNYyf1RynFbXTQoA79lS+D60HUFagRWhEq0U6rKihlTzHJl45OCmlw0ZgA/f0o9Cqazq9pK71daAQ1mMuMm2qg5xuYw0JftqzWQdkBu1zFFVcqlabRQQqGyvw6wWgcjdTZwuwH4zx1Y3Xb+Vzc0rpsffr/v3wKrLbDaAqstsCr1MvUdUvV0v77DpNKeCiuI7B1eF/B66B08EmD15JMvkYsUnxMIs3hrS+RyxdFkV0qzvSLRlfomklfFiUs8u0QWDwVYhT7kwaqD4asqBwtn1j8ofzyh61fLMm++HusVVtWPFHv9Nk2mxUJwBflYSFXel/X7tZjgbLD9VQOrelhVhmyr/+aUkMdX1YKrgEuhMKs/5+vO8tYSyLNSXRa4unX+0JbAXw6wsooUO5myUImTEp3gUh3FWasPz28hbHavAawAndcws2hZYbVQwEjYui/AKqAlbAGsFBgxB2Zh6zKTXQIrKqzADKuMP02ouoSgE1iFMinjPjuClridVJQrUTRFmsW6+u84CJpttLu76HR3DbCiukoVUBJAbSZx5fPD7XGrfKoQYqTxDIOLC1FYEVjx9wRWnNjOWSlP1AsKrBTEEIjxE9S2M5sMMDh9i3QwgDeOBFgNnhNgRQKsuLfufg/7HzxEm8Aq9JFxWzpzlG+x4lHJYuoqerlaAi9fnWI6nODuowd4+unHyDwHEwK+wMcsz+A3qe4hGGGQ9FzscVZhIqeIk3UDrKikkssh0UcKqexPhVZ6zeR4BQ4phLFfiymsAVYEYlSyxJKLBAFW7XZbbIFaZVBthnbyWwWsVi1V9noRmBFq8BgJShSuZKImIix5++YtxuMxBsORgLqctr0sx4T2uCjCvTt30e/30e12NVvJcQQYUXFilSW0kbF9B4GPTqeNdru1qHLn+L5sdzaJBFidjWd4cTbEN+8GeHExxdk0RwQfcaJZccwcomKcwdbIMngNH2GrLbli7X4fQasJj4HrVJ7NIaCUkMl3G2IB7DZ97HXb2Ou00WuyyuBEFFYBKztSsZ7Thkfr4EygFau8+WwL0ylm0wkO9/fx5NFD+dltNyWvSHOK9IsQZhFKLjCpuL72+VuGRgI0pTqgjsEssGKuHM/ZaCRTtT4AACAASURBVDSU/kHuKUIXUYIVFToFWJUev+XxKv9dBlarAeyLweMVO/ZCs7Ww8fG9EsxPWBsTbvOaalA/mTDBt8A09k+LIHRVYFoIptUBi/PENmnjOy3Q47mxgMq22fcDVqqAsvlktO2K4q8ErAiWFFix+FAqY2RaArmr8i3giv/WioGijtW/UguvUdbomNtAMlkYZn/nIaDl0NV3WGCl0Qcit1165Cus2jzlWp0/LI/HqTA0OX11ZGTD61tgddPlWj2h9fPDmhHcCmB+v8u4BVZbYLUFVrcBVnX322r/W6uwKt6wvoRrecC27sPrgFHdDte/fjtgxQEKB7OyTuP4gNsRYNXdf4ij+x/i4y9+K7/PzMBExt/SU6qc+zrAyuPDcx4jmiqw8q8Aq+IYNil8Vjtmu3L4Hpnla09lvQKl6gqoRNsOBBcD/xXV0urvi8+sn/CvAqvlz7JVatZ0GkthmOs7FXULFWtv66BYHbCqO3/lld3V88TJFvNSbgesmPOwBVabWmnd9dkCq6t9T/05M4NFc9KrHlhV2xJQU1Ml0E7sy0CmUFGkklEiCqvYKKygwIrB61RYFav0ZUugql3ErSZZ6VSOEHxdtQTa/Co/ZH5RiCBoisJKgrfN/WvnOwIsaGVKmV01M/lVtE8RWLF6lQIrqqzISaRKIIPipWoYVV4R4liBlTxiqJYJWmj3dtHp7MpxUXHAUGLiJJkXijJHFSS2r2K/wuOywCqJpkvAigCBIIvQRatwCSaRN5SBFX9LpQ4zrAiskstLuKMZJq9PMXpxgnwUw503EDGMeq+LvacPpEpgSmBFa5qvIEaPz4HXcOExx2vegACrvIFv/uNPojx78tnHePTpxxjlCabzFH63w3QbmaTqe3nEDZ2wz2YC+rWCGi1GqrCSZ7GxgFoFlARMWzugsSgKsDIWPUKY8mSdbVKD8BVgWmDFv7HAitCC4es3AVb2frDXi8CMVSfZhVNNRILKyT2BCbOanj//DuPRGBeXl5jOIrlWbL2zmFlGCY6PjtDrdAWk8XoSpjSbBFaewBvuowaGZwKqqMQitFL4lwhUHI3GGA/HiJIc0dzBm8EUf3x5hr+8u8TpNEc89xAltDYSMNDWyhOdIE9i+I6HsNlCs99Hq9+FG4YCBnlPMcg99DypQNgOPIFVhFSdwEWLMJaYNFWLYGCyl3g+CKsm04kAK8dz0Go1RV3F6pYfPH2CLz/7DG353Qh+QHW8Fi+w/QJtvTxuC4vKzwZpi6VvUVAaYCX3c6lqZxlYiY3VAiufrdhMlt2SNbCk/rGfabPmVj9X2wFv3mLvlsd++nvpo0z1Qh4f86vsN/ePGVuFwqoAVjI2paWSBMhUw7YVELldBf5UIBWTfruPfz1gpTZGPXesrmizptQW6Hlz+C77cNqlVVVFWJVlc1H0UR0rOYHsHbUjMQor/WlHdVIggWoqUep5CAJXYBgrEUqwu+nhNMuq3BqWM0zr5i+rMFISrLbAqrKsfd3877pjjU3juy2wut38t25+XXt+a4Bv9fu3VQLrzm/d/fM+128Ztte904zxK4Cuov4iw3HdFuuOr24v3htYlR6nAmmuflUTxr/mCV9/cLcj9BwQZFzOkXDYQCoFMseqvXsf7f4dfPzF79De2UfD8xEvVkBlaVtWEqmQkoHFBoUVffucsFBhxeB1Aiv+DDygGboyaKj6qu7QJajk2u+/+sDVwdDNv+qBU/X2VWZfdQyVwEigYbHCfcWaJ69vap/WOmIsnRXB8VXnx97Pq6DRvqdywi7V0W1k7/tfBYkRlUo6NwdWCwC74eNvO6Cof3/1CmfdWeEk9nZf1Qor3p+bFZD85Jva8eyEpFils21pcZ9K+1iXMVVYSRhEW+bDm4D3pr6zvP11f1Ot8DPl1isuQNUDaxVYbXrglaGVVbHodudin5KJXJLLd5ZzMqQKq7DZkXBzTnZsuHYB2PXTGNor4cUMtk6KClwLdUGjgVa7I9Y8ZvV4JsNKpkGclMu3sasI+FJgRXWVfKesFki1RmIgCc8ZrXLMBPKQJgqa+DqBVZLMkM+NYoTZS26A7s4+ut09AVYyiXNot2IlLQcxlSCm4SwmxXwWidVRJ6QEVlS6jAcDxLPJwipIRYacG9sJSLNSNRTpFd8rOCuLJcNqdnaO+cUIo5fvMHp+gvk4hpszn8qBs9tB+/4Reo/vwt/rI2KFwYTaq7nkGDX9EDktkDnQdgPksxgD2s/+8A3u3L2H+598iJ17x5i3A8wacyRiwWdVxZAPaMzTHFmcSAA2zzkVV9xBN1B7pmQRGYAllkZjbSTwsnepqK+UaAkI45coXDmhlgB1U1nNwCpOhKfTqbYLqok8D+1OR9RMhFZW0WXz0crZSeX+f7X9lv+fuU3MahLFl6g9bbU1zthznJ2e4vz8DO/enWAwHIotkHZLqr64X8eHx9jd2ZGqeZKzFYbmmT4XxQ3PIUEYYVWPIeummhwrBPKYzi8uMBmPMZtoNcJ47iBq+Hh5OcWfXp7gL28vMUnZzlTtIrmb0p5jqTzY8ny5PwgY2zt9tHpd2S6vVdNzMRmc4+GdIzw4PkAncOCkMbw8gcdxE4EZw+bFksdsKMKJImR9PJmgv9vH2fkZ5sjwmDbADz/A/u6uZk4ReC3OF3OQCmhbXihagrmLanpqIWU7EXizqLaplsCYYesmJJ6fxKw5rcJHG2hhmWPlUAtA7f1XHvOUVVVFULu2DqmkSc2hsS3KOHJpHGL6KFvVz9gdGT5PlaFAzYhAXGMlpJJlsyn3jKoHVW3GRyTHWQRudh/4XJNvydaz9kM7XtL7pNzXltVW3Ee7neL47Hv0fRbE8V7kZ/CzJGi/6aPZYtYW9ydDI5/CYUC63H8cK1NBSNDGdsa2S6JnC8sopNcHnj43dcFP95/dlkfbprUdUuAp9xQVgTzOXPo+Oc/msbqqwNv0DLK/Xx5D24Xr+gXnjY/Imgl/1diGb5V2XvFH9eOvqk+oVjBdp0pg9dbrX73thPe276/eQ1Mw48YZzoWSctPn3Hb/6+bft93+bRVWt430ufX+L7B3fVtc2zfc8v11n1p3fLe9vnXbr3pdWq9xmG06jtvu3+p2axVWxRvWK6wMqtl43ut2+LYXrC4/qG77Uk9Gynrzqe4jl0qBO2j17wmw+ujz36KzewQnCA2wKoJ/OYApZ1OoN768R1rBRB6WzDLJZppjZYBVawGsNk96t8CqGEzZa7k4J0blttQGV6Dq8oS8/GjXf1MSrmOgzYOOqja0BVY1j/QNarviXVtgpedCoYq0ycU/1gMryc4wI24FVjcfMP/UgRUnlXzGJKlCK67Mu24TzVZPoBWBlVaZKvrtMmRsGOhEYKUKK1Vr2AkaFVbNVluAFZUwhFZUWPFSUXHC4GN+cdFD4BXfm9KuY7J+kqmAK8mlkmpY/HQqgwicfOQZJ2EKrBhwniSRAAFrCfTDFrr9fXR7e2IJlPp/DVctcjREcdJZmnDKZJmTmPcBVjKjNfZSqTimiwAKcgiLIkwuTjE7PUN+PsKYwEoUVpGopHJmTnWbaN09QPfhHQSHu0g8B7M8FSBAEOGxOlc6R9vx0Gx4GJ9f4t2rN/j2z9/h4Qcf4NEXn6J39wh5y0fqUe1s2njOY6GgJ0XO8Gsm67MKIpVmBHoEVh7Bg1r+RC0jQesKJAwGKlmJjLClnIVjJ+AmgN2qq8rAim2Cx9LpdNBqtxdgiNNpUbMsZScVi1A8h2VAtfpv5jYxl0vam30eSei35lkNLy8xuLzEycmJqqwYuJ2mAirZVvd29rC3u6tWRd9fgCu2RwI2u23CKqqrJH+L9rI8x2Q6xWA0EiUXARPbczpvIG74eDOK8M2bc3z96hTjpIFZwqm/Qr00J4BIBCOEDQedbg9hv4dWv4eg3RRA0chSdEMfHd/BvYMdHO50BVTNowkaSQw35fVkVpvoVAQIEbRotb8UhFXTaIYkSzCNpmi1Qjx98ligVbfTNlXf5lqB0p4/c/3KI7Dy+begxSryrgOsmJ1FYCVtWL7ZxlhsRa1vjkdgZWxw4uLVc2Q/9yrYKfpqgm4qdIr+e11FZC7qcZvaf7EdqsJqGVjxmHn+CKwEVDLv7QqwMlBXgNtVYMV+zMK29wNWZuHCQi4JxdP7QtqaqWhItWbY9ARY0Rbo0g44nwiw0mIIBFZqBxRolZNp8r7QRQcteWQWa+xCq/oDje1RM9s8Wg4l1F3WoSXLSqoRio/C/q0B2dewhC1DqmKsrh9bQD55iq88i+smhHUT/qrR1RZYXWN2d43rW7+VTX+xBVZ17be6/VMpefOzvzRWvvFmqgU3dZstdJ51f3mz1+v6jzq+Uvf+27y+BVZrrmndCb0tsLJVR6SSEcPV3RBOQHn7XTR7d/D006+wc3gPXrMlYaf2i/slA2I+Xc3XMrAS/YBkSYjCiiXO8ynS2QDzdCq5Vq2mJw/Tm6s0bq+wqluBqQNmdTziWgqrinu5vPq3OM+lD5XQ2wWkKtQqy3979ffS2el4Y6GR2TTxr0EyihtuALyuZp5d/aRqhctWYfVLUlgV7UwfsmwbnJjS9rTu3rCTpspBb80N/GNXWFUBqyBsS2l0HRRZaGUnlyaImWDHKKwsrCoDK+ZXEViFrY5U92NWDDMPJQBcVBnGUMfJMv/fACuGrjdyKoLGElJNRYoFVjYIns8bNAKdpKXxAliltBRS7YMGOr0ddGgJ7NISSIujIUuiGjOVswzkXEyWlaDJvnACF03HAj6osGKelc2wWiisFsCqyJuy7UtKz2cxppdnmJ6cIT8bYPzyBENRWBFY0aI2R970ER7tisqqdbyPRqeFlLlF7Zbk2czjTKoCth0f81mM19+9wMvnL3F2OcLHX36JD776AuH+DtLQBeXHBE6ciLIKoA3GZ8B6njJ2nEoKl7NTOK1QyuEtrIyismKws4IZAhurQTBxY3I7LMYVBi5Q5SO/XwTwc5Epl4p9tl1QydVqtQQOBaHClTKw4lhAw76XgZX9PAsBLLTi72UbdqIvC2d6txIo8PNpgxuPRjg9PcXJ6SkuhwNRfVFhxc/p97oCrKj6CoMQ7U5bjpsqJ8090uDv3b1d9Hd25PP4PuZiXVwOxFpIm6Vj1EkEBanr43yW4dnJAH94/haXszkmEaf7RfA9c7bYtmg95XbbuzsIGEhP6XieIGwAB50mntw7xEG3hV7oIp2OEA0HyOMZ/Y9yv8i4i7lmDc3eCsOm9GtRkmCWRHj15pVkWB0dHeLJ40c4PjqQnC55L+8GKuNNHplVWJXHjLaapu07rVXQVpWUwjkWNoutlhbjRBRWVG8yR4xtjcDKKqysIJFzYQJta8nlZ6yqqOz4pwyyikGk3GUKYcxgYFUtq/DLAiFtXwRWUr1SFFZUcEorlPwqnkP+5KDGtkfZL5cg1yqsrgIre87KwKrcXq3ayp7HsppMs7FK2VeZaL9ln6QoDPsiVtp0gCCkCtCXnwRWDgisGI6vCiuphMk+ReyMDSlMQUhPyyDmCrX0b7Xa5+IZZ6CVtT0yz0pC3Vkl01YLpJmW9NtYBNnyrsMzfsrAqnrsertXtwqrLbDaAqvbAa+6O7COf2yB1UZ5489TYaWDnVwHipJV5aPh9xB276DVv4NHH/0K+8cPEfZ6iFKtyCSTOFM1ppAUsypTWWGlwIqDhPk8QQO0iFBhNUQWT+C7uVgCdVpyU8x8e2BVd8PUAafbAauias2m/agGVswQILAqv3sZThUT7qvqKpnX6VLgxgl/3fmxwPRGwEpmMtXIdQusqq/Azx1YrW9fhSVQsjx+wcCK9jtOVOMkMworVoZjpbKO5FhRyaSQp1C6qHpKvwXslDKsLKzSgQAzpFgFrY1WuwvXJ6TwTXU9Aiu1mWhQ9gqwMtXUkohV+QpgxX3VYHBO/hno3tGS7ikVVrQhRTJhZpEPTs76uwdod/tod/pwvFAmampt0xwambDZEGKrFCoBKzYNBq0zdH0yHErFQGZYMXRdcp8IvnhuNGFdrTkmnFyysFg9ME8xG55jdnKG9OQSo+eqsFJLIG2YOXLacHa7ErreuXOIcG8HTjuU/pUTfiedC7AK8gZGZxd4/s23ePvuFI1mCx//5is8+fJTNDpNzBjoTTsfQUKaYzoaC7DiQQukoHufk3OGqFPt0m4Cvlbso/2orLKiAksghuovVOlUegzw95zI6/NclRoWWAmMJLAaTxRCiTW4IUCg2WqJ/YqKK5maG7WHtQQuLWJZEFbKGbPPNF30cvT88fjMs2gBCoxij4HjFxcXePfurUCri8GlWsKyDDv9Hg729tDr9URdQ5jGYyRk47Wk6oY2Rqqrmq2mqLMIvAaDAYajMRJzbn22ozxHRJDkBrhMgJcXE/z+21e4mOUYTTPEtH+K2oXjpbkAK3KWvYMDdHb68FuBWq3SGLuhh3t7PXz88A52Qg8+EkyHl5gSWDHEnoUOmEPmuXL8bGuEVWJt9Hz5HdWDBFa9fg/379/Dvbt30Gm3BPwyc07znQQ7SLXHsm1Nnxq0nVnAoTa2hQLPqPHE0mBswQoWcwkyt8CKoeusQslQeAIrG1yugFMreUrhA2MttSouCylXLYEW+PAztfB0qdIc85ZW7IEWDNlBDvscwip+2wwrtfVp8Hqz2ZIiBGJ7NZX+FKSxX1R1GD9CFVbM3LNW5c22wFW1ld0n/tTiAzbM3XxmCVgJjDMgkMCK6idmTAWhB89lgP9UgvP1uNkn6j2rNu4GZrNUVbICrLRqICGYgEhjXxZDtnSK2hdL7yoFkubyWQ1RcLGN5QZYKbjSa1BlqNNWtAVW68dgW2C1BVZbYLUFVlX04rbAbbXn+clbAq/zwKma8oqcnEMO4XEuMq56e10BVmH3GPcefYq7jz5Cq7+DmJMbGdOrBcDKi+3gaB2wkowmcCWJK7ZTpPFIvgVY+cwJsdupRyNX/2ILrK4CKx2oLq7JElG7qrTihMrecBYO3URp9cMBq9uFrm8zrH7cGVar9paiXWsIxxZYWUtgjiimJZAVomiN6QqwkrLoJufOKlt0IqeWGKp2ONHREvF2EmdDzIGw1VJLYKsDx2MFLgVWEn69yDTUinMKvlLMaf9LI7ECJpEqrOZSMZBWKgMnWBVr7sIPe6oqIKQSm1eiE2hOZF0PO3sHCFtdUXg5i4qoJmuJwMo8i+xE2FoChWpJyfc5JqMBLs/PBVhRySWV5Gzo+gqw4gScaiVlJ1S+EKvliIbnorBK351j8OwNxi9PAQIrAQUZMlp8ui00D3fRvXuELpUwnRYm0QztVkssgWAw/mSGk5ev8e71G8yyHMcffYiHn32C46ePxAo4SmIFZ7QDzSIkVFhx0kioR7InC0UOAsIpVsXrtARYqV2LeVZqsSIIIdwTq2ZpEW65Fgfbig2zKcL3bVsgvGIA+EKpItXYPIFWVFhp0LsGv8u9aBRWFlitLjaUlVU6kFNAIfsoajmdbovF0yhkuA9U+oyGQ5ycvMPbtwqthqORZFPt7+7g6PAAOybHiiCN7xfA5rjY3d3D3t6e2BgJOUbjEUbjsWZz0TJmHNkKrOaYMSes4eEyBV5fTvH7Z28KYMVbRQKwhRoKbGP21N7+vlQJdKlmaWRw0giHnRCPj3bx5HgPXVaEY5g+1WGTsVxbwhqq37gdUYlSNef6WoWPYIh5Vo0GZvEMOzt9HB8fyzHSCEvLJikv1TOqoCtglbaR4jlvQ8+l8qW1i5o2okzLVBJcWEQVWEWzqUCryWQswCoMmLvEDC8ThC7qHkfA8qYMK17TKkugfDzPhQB107Mv/qlto7xgqBUMWRxC7aACGKPZol/hMRL68Txqe7SZXrofvD4FsDJ9oMmXsrBvVSFWhlX2b2xfw/2zFklt6zbXz4A4CX7XJ5gUN2K1QI9KMEeAle9l8F0Cq8RY3E24usBlfjuIIgVWtAey9il/J1VSeQ1ZwVUUbnrvyuKBXYiQYh45ms1AobvLnC9+U5nHUZ/mBDaE1Fd/bYHVFlitPwNbYLUFVltgtQVWpd6hjtD9NYAVbzoJ73RcpFzFcTvwO8cIOkc4uvcRHjz9BP39Q0RcFeTqjaimdDBgxQ26H+UAbVVYKbBi+C0nLREyA6w8J0OTIaQ/sMKqSsFjByabH+e3DV3/PhRWi6Hfwja1vP/lDoY2h+UqB+ugVdVwxg7UbgqsOEmoWuOrUrgVoeubB11V11e0Fbbq5YaDrGsfdYO9+vdvM6zMVGVthpXYTq4oAIs2LIrPX7DCilY7TqSYX6WVAglcaC1ShRUXIcqFGdhnq21Lg4DnhE7WFmizq2SiJ72fCVzvIGi2pLofgRUnSpw/iYpFSrKvA1Yaum4VVppjVeRjcQJGYOUGXZmISQw4FURcCBFo5AGOh05/F37QgsvwccmtsplJOnmVSn8rGVby5JEPoEoow3h4iYuzMwFWyFNRJ1Fhpe81yy4UQogsQSeC/JLEmMYcfmOOeDzA9N0J4rdnGHz7GqMXp2hMErjG7iPvbfrwdjpoH+6jc7iPsNeRUHRR/cQZxhdDXJyc4tWz51Lpr3t4iC//+R/Ru3cH7YNdzOYZJjHPU448TpBMZxLUrk9SBTuyXwRWtPzRptVtoWHULwInrHJGqgPSsr9SxaZ0r1iFlUzujdLOKqxkcs5MJypZqPYxodzy2aFarxjAz2lxGVits06tm/BaYGUzNK3CStANeV2mVlW2TQIagpPLiwsBVm/evhXFFfOVmE119+4d7O/vq+pLKj/qMfP/79y5K5Y9fl1cXkhwOyEclVYCXAwMJLDieY/iFInj4SIGXlFh9d0bXFJhNcuQsiSlAVYNVmAj+Axb2NnbQ7vXkapsbOd+HuNOr4mnR3u4t9tBN2jAnaeYTSaIIlbAVMUjoVrC8HY5ZLXscgGK+03A5gcBOl0NuaeCTELZJSA9FZUgAUzCPC25BxUYLqCggVaqAFL1nbWJWkuZgmG1AdpnsFVYzaYTAVaz2RQhrXb23BooomotLnAWwNG2zXJ/va5KYHmEoorBlcIaJoj7KrBi38U+RLP2eLyEmbQGSjU+h3Y7BVZybc350P3S87UMrFRhpX2hURyVAtX5vlVgVYaxvG6F6swozmRcTBBkgF6mofpCYAmtjMoqDFnNLzfAim3CvL8I0xNFFZWzDF/PWT2QCr8VYCWWQwOL+cFqpdVFCF7LdiuQdum6Cq0Ir+bMlOUCMsfvNhOrYiDzUwZWdfOn24zftgqrLbDaAqstsNoCq/9EYKVLyQRWuQCrJHcwd9vwWkcIO0fYPXqCJx9/id3DY8xoCZRVIs2u4sNRq9WY8MXySq4ZZuv4mIMJBkxyAkNL4AhuI0PTV8tFlSWwesJ/e4VVteWv7nH20wdWqVmh3QSqqs9/UYVwC6w2rEHVeUaNhL+upW16/eduCVwf6l9YArfAqhpYMfGIwMqGy4saSFQKCqyklnoJWKk9qABWnW4fTWYWGWDF1X36nqiKyiR8Wm2BhcKKEIwKKwKrCNmKwspmHKXMSoILx++KFV0tLJAsHyqFGLBOQOaFLTSomHAYoL2suuBEk5P7KmDFyf1ocIGzkxNMRyMBVoQ9VmG1sMwJsNKUYgmELwMrF0hGA8xOTjF7fVoAq2kKh+CDk35W22X4eujD73fR3NtB0G2ju9MXuDMbTnB5doHB2Tkuzs7R7/Xw9Fdf4snf/Q5pp4nMd5EgRyJ5YhmyaYR0FqEhVcL4BFXlEReMCAGoeqGKip/hWGDFfDEbek3llEzaC8s3+2hRSFs7lwpsNJidn8vnu2SQmdB9C7Es5DTAjJlKFlhRYWWzdCysWp7UKwpZnTgWwMpYKo2qbqGyMsBKauExtyiKRWXFLKvXb98IuCJ8YpD1g4cPcXznWOCBfQ4RphHyHB4eotVpS2YVg9ujWO8Xtn9R5/G8pplkUfFcJdkciePjPJ7jxfkE//MvLzXDKs5NAQNVyxBY8bh5f/So7mqHxj4aI8hj3OsTWO3iuNdEN2CRgBxxFAkQIyYgT2VwfJZForqRpTspFEAbV4B+vy+g6uj4WGCRBImLZZN3DdVYrBIJxPMEGZGVUS6uAitVVan6TuGK5h/ZIgwamK7AStqHsQRSCSa2wCReACvJBDNARLZDILoBWOm2mKFEVZaOE8rqJVXoa5zSdYGVHXNa8M2DYPg6c/x4PQlvaAFl5UmrdrLPzTpgpXl8Rf9i97kMrOzfLIBbCVjpONLaru0xse0qsJJ2KZY9Fi+g/ZNqsDlCP5K4DL0fbLC/LfrgSeg6QRXXBiiGpXdZ+nMD1i2w0n7bFC8w10iAVZs27hyua6CVZFixUIUqWbfAqnrkVTX+3QKrLbDaAqstsLppoJGM60p5n9eZA17PEmjj4NdqQaovWDnP4To7tPo3dSsEt1VYaXyFStM5bEnol3da8FsH8DuH6O0/xAef/hp7x/cRpSyjTGBFG1Ymq68cOEkOgVFY2f23F1FiQRj6SDA1j6VKYBaP4TYShFRY0V9fkWG1BVZFtkIxUCo0ScuWwLJWSf+9fP6uWgJTCb2/WWi6vk9XR28CrOSNNWUyqoEiG5fmVWz6KvZr3d+Y1c+K5NHK9lclDTM7dD2F1U16Bn3PZmB1jW5USXPlh3OCUq6kt3ydV+/29z+O8vWxfV3R55nKgWYXC6hqV+S15/ihFFam4VcedF3/rZOYdV960HYCan9aKGAn/PNcVUtciVeFFSeGagmkMkmCzQVamcn5AlhR8VqomuxkRwCHrNjLXY1uj5PxNsJmSyx5quDxZMKtwIoTH6PsMFlYkimTxkXoOv9GLIGaO0NLD9UlGdUCfhcNAitjV5KJtRfKvjt+KPtPgMSnBFU+vNZU+IprLs/RDJqL87SkyJC8pwxZEmN4eY6L01NMhgOZNDYF8FBhxeMwFXIl01ghD4Ok7b1FS6DvAMlkiMnJKaLXZ7j49iXGz0/gBD/dEgAAIABJREFUTlkNjrBDFT2E/6wY2GiGCHtdCeFmjhQBxGQ0wWg0llyirAE8/ugD/O6//BPmuzsYIUM0z2TyL+BrAawI/bR9iMPR9ilGYcX9DA2w0kwpPY8abqSTZBu0vrjPJLDZqKENoJBQgMW1U2AlAylrEzN5S9x3fllbICtGqiVX78fy5F6VcMsVxK7eC6ruWcAWGYvoPlv7o1SDzAlYM8nTOj8/w+s3b/Dq1UupGkhL2JOnj3H37l2BFdZmyHD4nd1d7O7vCaw5OzvDu5OTRTtjNUq1jBEGpAqs5kBCEOuFErr+/GyEf//6OYZxjikvhVSoZJ/D9q6h7r2dfcmYYlYQkaOXxwgR4243xJPjfRx2m+gwr8hpYBbNBFhl8waSlKrISOISVO3nSQVIHmczDMXGyNytO3fuaE6SKXLA9stMNI672OoIrBbXT7KPFgZ/0z0xZ4mB6Wrp47YsWLEAVECNqLtMhlU8E/UagRXPTTMIJdCex25hkYZ7E1jpeeP1WgJT2iIWwGp96Dohi6rK7Je2TTvmKar2aZ+ki6RFzl4mCivuI+2eov4LwiWFld3uMrCy1r0MmgGoQfMCcOS4tCqhHVdoPhjVXWq50xOri5UEozYbTO43O56ZczFWVXuyPcndU1hEKyeD1wVYeTGchgKrIppBVbFUU2nFQGb0z+VnnmmhGfaJVk0pcR4isTPWULHmspoogRUVZxyzM3ONCivmV1GFpf22qm+rv6oVVpsq+RaVEzdv3arrrzFW2bSRmtT42udvzbHXAyvts76vr9vu//Xef/P9rwvtr//86mtf//7qMy+LchVft93+xvGzOaXF9tcdpymEc4vGc/v9vx1wMj113V104yOsO746vlL7/lv2H9eIAKw89vcHVv91p2hJK9CFn8SHjV39sA96uwfye3nYfn83fN2VrrsgVe+XoQGfiDLo4APTQc4Hoc/JQhcIeugfPMKDp5/h7qOP4fgtCV6Xoi4OB3tUTVn5s1uErpfuAQ5G5MFIMJJz1DdFg9/zGYAYnltYoq5OWLWKUNUDz1aXqTtPN329GpjISK1y05X7vwAG1VDq+vtue8niHWXYsNxODdCipLyi+V4HuFTBqnV5JgvwoOO+yq+6AQMnz8sDhnUHY8/L8mtm7b8SttXfX9UZUHUKPsm4qAi9r+uQ1wq4FifVZniUT/H7DQ7rgPHNez6zT2s3UIDVq+d/GbqqvaXYyOq/665f3fW5zr13U0nw6qGXBzcWSPHz7e/VtlKy/SxCkpnpksskOE05aaHSoI1ms8cpo05KzKRQQFGu0IgggAvuoqgxldoSsQvSPqJ5MO1OV2BVEBJYKfyiNY9qJ25DJkBznUSKtcbY8Ngv0nCVRjMDqyLk6QxzWhjFxpjIRDfNWBGPeUg+CEBcn6HTIRouYZUvwewNj2HWrsAfmSgqV4JLC5DXhGMmXQQqPFfMqBI8R3CWRHj94jsML84EYDEni888sTh5AXJODCXImDZER6oT2glgI8/hznMEroMkmmB8doYZLYHPXiJ6/g7uJFXLHm3NMiGdS+U+SIkuTiqZYcOsIa36N2LVNSfH0UeP8dHf/RZ7jx8i8xjHzTwvm89j1G8J1U5GCbQILtfWqBYvV7K2Ov2+2A5pH+NCEq+LDmOoFtN8IVXDmG+BVHzua99gc8ikbdksKaPU4GYkK8i0DX62QAmHKjjNRPI9/wpULSbeKxlEsoHlO4qqLrEymfMnE/fSt/1rtiva6WgNPDs7x4uXL/D27RuMJ0NRqz188EggDxfRCB0Ojw+xu78vsPXi4hIX5wOBQWrN0gk74cI0ytFq9+T3o8kEGVVpXojXF2N8/fId/vj8DSL4iOds86pMIrJi4DrPsR+2JRDdQ4zZ5Qn2Oz4eHe3guN/GYbeFFgPxxQqm13g6izCLI4GKQeCLXbXbpp3QkYqMBC8EVffv3xebI+2kcjkXKh0Tjm8ywGKpqKnqHH4tKi4alSRVZtq2LazSMyoABnMkAlEa7CXQEJWOFj+YRWOBQby3HCohGRVhlxalC1BwrNCvAOsCjSUMXpdSygorUeMvFH72ym6aMGkrkkqeVjlkq0kahRzht4DHhaVP7w2pZGqUhgLjuE8uIZ9aArVIhI47qXpjX8XPyKRN0ObM68tbmGfF06IQGcGmsdsRXXomw4xqrgXkKgpA2DYs180COLnv1K4XhgHaLQ+hy7s/EYjUWFghTSVUHWjL4oBUr8y4SMA+hb2bKl3Z8VjUJcdkzpFWJtTIjsDn84BVCQmoUumzFWI50t7eb0Sw+kS8+QhA5g4WtpnNrsKxqvGHXMmNCz7XeXIvmPzGP64ef2qHdqtJ663eXH+MdeOf28xdr/Peus8vj3Pqj+bqX9Rtv378XN1+696/eZ+LOZ20UTPXW27fax6I73kSigWK93zj4s9vC6zM/GdtO14eqy/voX3tdsBytb+wn1HXLmRcXX4EbTh9VduRJ0gdsa25LO/bvhr/7f8qASvjIy9/xs8ZWJmRi/7QxCmxBcIN4TL/xO+iu/cAD55+jrsPP5HfMcdKYiZcBVYcllBdxUGN7cB0fK3NQaqZaMCCACvCKkIrzCdozCN4ko9ZqAnk/0qN4McOrDjIq/qqnxAXtsZNE+/qNr+8orraKZQDTa92GJpzcj2F0rq90H2/DnBZ+zc1FQKlO6+01Omkodj/q53v4v1rYPSiv7ox8DCwteKZV3n9JVhVM3s27Ut1h2bO/Vrqp/t2tUN9v+FpHbC8+XDV3Pcb5yv6wmZgpQ/7HwOwqro/3+eBtvzwteaoKmCl1zcxygwLrea5C983wGpugZVmnVAdkqQxUtr2qFiSyRjtTro6n0peESELS6830en25CezeqSvEPhFO6ACK1q7qTaxygupHGhshpxWJdEM4EQws8CKIckR5nNVFeQZIRjtbcYGSGDFBROvBTicDKodUDOtGMSulNvxHKkG5jcCeAZaE8bxi8BKFkjSGNFkhHevXmB8ea5gLU0ELtHSxs9Mwe3TsqUV1JhFRQAg92WewckzhJ6HOJpicn6B6btTDL99YYBVjDyiOqehlfykSep2bPi5Eg7d7oQne7+LR7/9Evd+8xn83R0kzKeRUva05KVIk1R/GlueVEI02ZA2V4zbFxDgEFj14AaBqLg4KZdMQimgokoxaVOSZ6Vg19rBLPxkSL48/1dglZ1wl39vJ/9akZATYN0PrYJW+jb9Ns/IUv9nihGW7xdWQrSPUPtZdlu6X3pN+RrbOasDXl5e4tWrVxLCfnZ+IpX17h7fxf7+gVaADH3sH+6jt9NH0Gzi4mKAi4uhnFsV8BCsqsIqThnGHQpMitIUmeMJnHr29gx/fvkOL0+HiIijGHxtgJVUj9TBDRpeiIf37xJpYT69xL29lgSt73dC9FsBQpIPe275GXEswIqQgQAli2OBp/yK41jO68HBAY6Pj8TSSGhsn4O2Ly7Oj96Ddsyki45asED7kobYChXYKGBc/C3bG/U+pvi1w3VIAt2MFfgMsEpYoMCXsZ3L+4SKH/Yi5CQe25ReUJufZa+r4BbJuGqoAn9hCVSYVX6mWFvVpj60DKzKbZEgNcsSqSqqqittRwuYa9q7PXe2zRbASqMoCDhVmUR1KvPjYkmC52UjrGs0PAFEyF1ZFGCfSdRHxRKBHaE324FmY60AK3oWjGJMKyLq4gB3lMCq0/IRusx3ZYYV1aPs83UBVBRWRhmrwIp9M5sS7diEaOwIuZOl9XYBv4U10JZTVWDFqoRz6a9ZlVDyrAi0Cflv9xCvevxVvqbASiuO26/3AVbalqsXjOt2rm6+WQ+sSjUO6j7syuubKs+/94Y2vqF6/FEFFP46+1A3/ql7vW4v6t5fBwTqxrd171+/f4UIQ/oEGQNcHY8rM7/FzWeEJnXnqPr12wArjjVK88+N0GrdMf5IgNWaMUn5fNW1r7rX667N+7avxv/9X3dLM7j1E1778P+5Kaykw7elwY19QGYEXOEO2gKsWjt3pVLgvUefIWj3kUgBH44MtOpIHbCSCSU/iJLxOQN+p0A2EWCFeQRGM9iHtL345UZQq3CqkejUdUh1Daru87fAagusqgSWtwVW1R2inSSvg1BbYLUYLFTc5PVAua6HqH79fR5oNwJWMumi0oCTtjmSmGopF77XQthkoDlzfXQ1ngOkTOBSgoT2POb4iMuFVdV0RZ4TI04BaCEqgFVLJ85iK1SljgVWrP5KVYK16qiVTGZWaMxzpFST8HUBVlP9tsBK1BlUSHJyxgkwq6M14fkteEFbVFYKrqiuIliiYof8ihNFtUWxypVL26BRDlmFB9VVWTzD6PIM5+/eYDK8lGB3qjF4zWm7klysawCrwHUlK2d6cYHo9ALDZy8w+/Y1nHEsYeoCqwRY6SBMys6biTpBwSyJkdA+tNPB3keP8cHf/hq9J/cw4fmRCSitQ4QFtNkvAyuxWi2Kmej4hMdoVVutbhdeWAArsWgJtCqsjYYSFNlVRhEjlSLXAKsl+GRAlIUFcn6NfZPASkK1V6yrxk+1yLZa3CFrBodis1pk/6yAL6MAs/cx/5agYjQa4d27d2Lze/36tcCsfm8Hx0dH6HbaEsS+u7+LVpvg08XF5QCXl0OBgIQpBKx5TtCRC4SieiVhk2V7cAKcj2N88+KdAKthNEdCs58AK11aU8elgX+Oh3t3jtB0M4TzCB/c28PTO/tSGbDNypG8xglBCEEHwUMm1Q35TXjjs0EbWMzzyuyqo6MjUVlRgUVwbKHLOmAlwMEqj2RipNDEKoxarbaxiSqwLINIqR/pGahJ4MN7P0sQx7QuqtqLAeYLYKW6RYEkjgFWNu+uDBnFficKK9oRad+1GVbvD6zYzssKK3usFljR0qewvABWZYuehWWbgJW1vnIcnKS0FxImMpdOQ9ydhgdHYJ0neVSaY8XX5qL4VGDFe0LvC/sklvsFagdUh4H2DrR9loFV06NNT4FVobKSKy6LA1rpk8oq9s3sp9lfMEPWqF0NoLb3WBnq2YIFBFa0IAasVmmAlYVj0ibqZO63ewRufPcWWG2B1fuMj9Y1pLr31wGBuvlh3fu3wGoLrG7TPb5v+9oCK8mokXpp5ptlTALAb2HuddDs38Hxg48FWLX7B3wES0VBC6ysJfCKwso8BLkWKcNsyUlQYDXPJ5hnE8znMwQ+H826SvJzBFZ1HaLGiRTyUdv4695X3CRbhdWywsoM9swJWlZYLb+27lyvKsHqgdEtLIHXUFjVf/4mX+XPA1hdfRiUV2uKCfyma1k3oPnJAytOiFPN+FFgpSG9vteWKoFULymwUms17YCcLFuFFbteghJZmSfQMplOzIKhFZCh0gRXBFiiwDVV4fh3YieTLJSi6mABrMRgvgBWWToTS6ACqxnmcyobOMnUCRmhjdj/3MAAqw5cj2orgquA/hWFQG4DHm1WnlY+I0VwaWM3SkutuDYX5Uo6m+Di5A0GF6dIZiwfT9ubVhakwoo5MFIVt+HJBHudwooZVYHnij1qNhgiOb/A4NuXmP7lFTCcopHkAqykKqFRaFsLHukaLWkng0vkTQ9HHz7Bo19/juNPniLvhjifTOD5zUqFlT4YFZCUFVZqCfRAYEVLoGZYeZopJG/guTJ2epW1LKCeXGcq4Qg6jOVvHaQqP4/tRFiBnIIqC6yswoqvSaaV/axrKKxWgVVZZSXbMwqrBZShjW86xfn5uXy/fPVassFCP8Tx8TGODg9wcLCPnd0uPJ8WyRyDwRCXg5ECKzmPBBwEHQkani8xB2nuIndDTFIHL08G+ObFCV5RXZU7Cqukqp+q19jGrCWQbfPocA8tN8NOAHz+5C4eHe8iFO1ehjyJTXi5ZiwRbhBaWUsu89QSCYLP0Ol09RiOjtBqNeU8ShsvWwJLcFDxmSoj5duoqgSkGEWVtHMzvrNjrDIAcn2NvKDSTX4vNrsYUaL5VTTX8v5y5haQGDugMHCGihcWZW5nSU21FlixHS56a2uW2zjmZztbVd6JElSKRhDuKrASu57wOr2Pbb9uqxSuB1Y2K80ed4Q4nkgQPrPFuJuex0ysEG6jKWoI7WepUNLjXwVWAgyt2tAorCyw4g5aYEUYSYVVy6dtj5Ui6VyQ0goLBZoqrFzNCJPFBPbPVGQS4nla4dRYG7WRmGgPsR6yr1MFmVVYMTOWKiuxcVOLKeBtC6yqJpw/tMKqbvxSN0+ofv/PX2FVd/7qYMP7AgXd3lZhVZzXTQqurcKqzDw2tcPV9vuLB1Z2QKihvHx4NTCnDcNrIvfaaHaPcXj/Y9x//Bn6e3cEZkkZZa7UMMcqI4jSKjdlS2BZKmgDPRfAKptino0xz6cIA67D/XSBVWHmquv61r++BVbV5636gayQdV02V6F2KF2hhWR1WaK6CqnK8KMeGG2B1c1avnmw11gCt8Cq2hJINRMnb2IZYY6VAVaey9ypDhzCHtq1JcRXrS+i8EhizS+UQG0b1mx64oaDZpMKrRZabYa3h/B9BmybgFlTGUyBlVYJVIWVqRjIRRBxDl0FVlkyWQFWhCeqHiC0osqKlkA/6KDhNo3SijAmlGp4rq/qJcII5iMylJtZVhKWLvk5nLVliKYTROMhTt68wmw8kPB1C6xoMwqDpqiQGKTNc8NtSObUkiUwRyNL4buuqGTi0Qjp5QBDhq5/8wK4nACRKqy00p7on4y6RUK24DRDvBleIDzcw+f/8Ld4+KtP4e32MJmnGM1mGoxvLIFWYcVJJkGO2AElA4f/6YxUbU8mQ4o5Y+32QmFlgZV0czwn1hZlgJUOkEx+UQlY2YHTKrSyoKQMOCywEmhlwIBVWFlYZQjLcuj6Bum9hlQvK3/Kap1CEWQqF0pluERsgYPBAG/enkimFUnd8dEx7t45wvGdQ/T7bPtAnCQLYMXPUnhDYBQhzVM0PAcxLVfzALPcw+kwwbevzvDyZIjhLMMsJRNVRaFcY2JbBuuLG92FFzaxx6qQToqDtodff/QQDw/6cLMZHOZBzWYSDC9qJYae+6oYssDKa0DaFtU8zOC6d++u/KSyivdUncJKmrutEGjAlmPC1QlpaJu1OTsW+tmfmtWkqjZ2BWwbhGm0JkZJpEHmBFaSY2WsxdwamxYrGzq8d0uZegaeWDsglyqXFVabMqw2P0G4rVVgxf3VzDxajZnfp/eLDTznubTPdFs5chOwsgor9g9xMkMcjZAsVKDMmmoh9NsI/I7kWSmw0hxXAejSb5jjNAUPFu3XxCWIbU1D2pDGmqFngVUnZJ9VtgTaIjhmccACK4JJqczqIE2ZY6Wh7FTGyn2q5bgNLFObN79oL6b11KfKKnBEZeXQ/0lgxbwuGR69X0zAzZ/3y+/cKqzqFVZ1wGULrKrbbt35q2vLW2BVdYa2lsDbtq+6918BVv/Pv+xVWgILCnY1U0U29hMOXZcHWsZcB5W3SxlsWZ31kbsB5l4bXusQB3c+wIOnX2D/6AGcoCnVkAisxAPPQXUFsNJVrwbXzsU738i5yj5Bno4xn0/RDKoVVtUdcpH/tOm2uq2Cos4SuAVWP6wlcH0GRrFydOX6XYFW1ftf16HIYK/Chn5bS2D1A9VkVP2MM6yu3v/LCivbv5Qh4/WB40rGTt3o5Qav17efYqPlv9VsDn002d/rxK0cuk5IohMoAitRWCUZkoTVuVqSYxUQiCyAlfb3hFU6ySNsscDKABGTd0Ng1Wp3JGzdD5qi2NAJE0PP+VMhlQArUXcUwEotgaqwyiQjJgEVVllCS+BE/k2FlUyYTPUttbtw5uWJsopWQNdtSUaQAKywLfvhEFR5CpcIrFgl0D6/9CcjilJMRgOMBxdiB0xmzEuktU4hUOAHYnHUgHJVZ8kklwUoVoAVt0VLIJUcyWSMfDDG4NsXGP/5OfLzERqxKqyo5NGoCmt/cpEzSHueYuICx599iC//8e+w9/gBYreBmdgyqaagUsJAhzWWQGn/iy5GxyBW4STB+O22KKwkk4uZVbL/CqyosFrYlPh7q6KTyb5ayWiFKrexMrSywMoCArEnGvWUKLyMPVAUVqadyv6WqgPq/2+eEvPY9fuqHbAM0iTQ30zOCSdGoyGGwxHenZzi5N2Z2LUO95n9dIjj4wP0esxcm2MWRfJ3w+FY2pfYWecEVjEStj9XgdU0c3E5nePl6Rgv3g1xNkoQZQ3EiQbCaz6UIiupUmkgYNjuoNdpIpjHOOz4+M3Hj/DgoA8nncKdp0iiSIK9E4IDVgMUi5sG6zNnbS7WwAba7RaOjo5xeHi4UFfx+OsVVqXMT6suEvUhr4+2awFSJs/Qnmu96LRIash4TmtkzuqFGaaRqRIYx3J/Seg6VVZKNwTYSdSpR3ii1fXsN3GgVTjxFNkMK9tWbPu5blfKvy+r++znWGBFtRz3IU0INK1SvSjEQeWhKtXMObGh61wk5XUVeafaNqN4jGg2QhQNkaVT6WupNG01u2i3duE4AbJ0LudI2oBUauT50PYgeau2vVONV1JYsRGxn7TAilVK2y0fvRb7MeaQEU5rNW2t4KCLcVJUxlZiXAArnhOXXF77TI3O0y9RXZXuJxa/oCLQbSDwHYFWdJlyLE6FlVQI3wKrjc1xq7C67p26/u/qxj91r9d9et37616v2/4WWFWdoS2wum37qnv/FlittD+7irsI5OSwnuDKJbRqww33sHf8FA+efIHDu4/htzpIudrYSGXiIgoriX9cr7CyE0pZbWswJ2EmGVZpMhKFVSvkw/PqoHndBPTqrfPjB1Z1DVIHvltL4KZusXYFaaGwWqVGRZ7MlW2vhAOWMs8XWobyZK3yoVYBq2Rwb4Ju127jGpbA6gfqFlhtgZUt807VwRxRTPXUHK5LVRSD12kL5KRVrSUMJucEj9BKFitMKXS+JgojTk89H+12V4AVLS+eH8rEWWyAFcBK83S09LsqrGiBYWVYholPIeoqA6xyVozlhEmqCjLoXbcttkCHAeK07DUxhw8/7KLZ7iNoteHRmmihDBolYGVAESD2vdHFOUaXF5iOLpEnrHamOYo8ZsIqTkQJ+Wg1tDYiBVasFGhD13OBX75HYJUgm04xH4wwfPYKgz89Q342hGMyrATgiTtX94PbzF0XZ/EUvcf38OHf/xb3v/gE804TkUixNFPMfqsdK0MSE+4VoetlhdU6S2DQai0prMrAikobC5Bs5UNR0xlLFZ9NUhnOJA+Xf9p/iyLJKFrs4N0CCSqs7NfiOWdglQUTMkZY04nZ39G2tJphZT9HQIvJVrMWRtufTiZTjMdjybI6PTlDlubY3dnF/sEuDvZ30e8xuwmYzWYKrEZTCa1m0D6vVSTAKkPuOpilOc5GMd5czPD6YoaTYYzxLBdgZVVtMrnXkq4y7rFVF4NmiE4rgJdOcdQNFsDKz2MErDfD6oYExBkX+PR82QIFBFa0DLaaTRweErbdQafTXqiDqK4qXwf7LLTQxtoBRVlogv7FAie5UYQ2xfVRYGXhltXrsagA1T00wLlIMmAaJxiOxhgOB4hmMxzsMches5R0m5rX5FFh5doqksuVS1V5p/A48H1VHdrKgSWYWTdZLLet8sTRtkdRWIm9kxCeQNOoHBf217kE8i8BK1f0gJorJcxOoS3v7ygaYTq5xGw6QJJOBKhTFdfp9NHr7oOqVUa+0ZqndkBCfGMRZa7eCrCyBWkU7CuwSiJVthJYtZoe+h2CwNgErovxVOGTBVasXMoxudynVFQx785FmnGxmP8mRGafpQvDmkFeQKtFwaMGQT2z+1z4AdWRvGYaIL8FVptb4g8NrOqASd2CfPX84+dvCazrY+rmZ3XnfwOmW9xT9vm5DV1fPVNbS2Bd2+Trq+2vsVVYqe2gAFZU1zuYC7BqAV4fe0dPcP/Jl7jz4AP4zQ4SKYnMLBANDJVV35I1SxaFDYThJMRaBxwOEhh2yklLMkKeT9AO+Tj+6QIrViWq+qrr8LbAqvq2rQNWuqi62SetVSbXXCMLrWqqHNY90Oo6nS2wql6h2XjpTFXHrcKqXmHFPkYtZDliKqxiKgBCBEEbTeZYiYqH0ApIaQlMysDK5t+oxYmzJUIqAqt2pyc5T4REBFai4qLKhjYdG4jNSY9RWFkFmAIrTbxaVlix31eFFYPXFVixlDy3SzihwIr722gEaDgh0txD0Oyh3WWINivihQKGRBcwJ5hTJYkqkbSMOysTDs7PMDg/FUsfgZnOU/Uc+VJVL0SS5mgI1Ckq++WusRmb4Ph5kiiwosJnOgNGE7EEElilpwP4scocJH1GFECFWjnxHFxkMZ78za/x6T/9PZp3DjBIImob0KTF0ihCVhVW1hJonx3rqgTaDCsCK6uw4gSawEqrAlICUyisbHdnrYYS8k71hbk910ErC+21fRlFFs+xsQJaYLV4bylrSYBVyYpY7gUWXbZeElNp7qrCyoIJwgWxYUmmEIsINARETSZjvHn7FmenZ0iTXALLd3f62N3tY6fXFlXJAliNaQGkTZNB+w1EBBQ8JsfFcJbg9dkQz08GAqtGCcHNHLMkg888T6rnqMYSqRuLDhhg5VKt4qEVevAtsProER4d7SJssLokIQ8QS2acVmPjuSRQzSQAnkA0wU6/j3v37kllQGbFESazTVI1x3vVXoerwErh16IynlERaUXIlZD1xXXWf8j1medwWK1TgJVHdyuG0xkumfl1cY7paIzHDx6aankcI1Inz3uOWUgENg21FgtMUWjFL7WLKriV6pXWqmh+J7bd9/gqK6z4tjKwUnsn+zMNXrdFCezmrwArq7Ay1eWk6IQoG+MFsJpOLpAkjKzQ3LFut4+d/pGoVtOMIf2mGqGBn5Jpxmst0JBOBf10gWKiEFNgJZbfmDbGbAGsdroEegnQSOGYHCvdRe2HintIq4kKsEqZg8bt8t+FTVvg8BpgJQsTyOF7DYQh8/toFeW12gL1ER5sAAAgAElEQVQr02Q3tsYtsHqPG3XNn9aNn+ter/v07/v9dfO39fu3zbAqzsvmuZnpJSsvcd31Lb++6d+bPsCOQ6pMpe/z+XVt9SavvzewKnZ4/YmvK8tb1+DrOsybHOTS4LDmAzgBkQGoGURwnVgK/lKK7LTghHvo7N7D3Uef496jT9Du7SLlxGfOfAUO5DnwKki9dvCUCprwSNk2lxrnKn9nSV3EAq3SZAC3EcF3aWHRcFGbl7E6SNvYMdyySmAdEFmVsJf/XuZIZiB90+tUzrBat436/bPv0gGiPW/6WzuAMf9XGijakOJy+736/rqjoj2o+m8q93/FTbd8bq83qN18/60qrK63vdWjqTv/dWeo9vgXYdHF/pXfU91hmq62whK4WOExO1ouA60D6uoLWHf8Nzur9qyZBrBuI9cEVpV+zNLF2dS26o6v7vq+z+vrHqjlSejirCyCdDWrhV8FUFi2BBIKiWJGgpypFFBrnQIqVQcIsBKVFSe4zLCigkeVCb7riKonZvWqhiN5Vc0WLTAMrQ4RtmgpNEqTEijSqoJaCVAVQSlyQx9kqiXqHSpqaX1ilcBYYFUSjcRug7lW4kpj2gMNNBOAQ+URQ3IovaVfPBCFVbu7J9CKIdkJ867EmkVbDKvr6ftpj+R3ShvWbKxB67QsZokopfilk0pPJt9Sjp5AwiohWZGLazDiYdNjcMx2ZdIZJ8BwjMmLtxj9+QWmL9+hyRiwWQwv8MViSHWKZH61WjiPpmjdO8BX/+c/YffjJxhR1SBVRhxkUQyPiq6S4sQqrMrASlRQpQwr3q98VjKbh0o4WiSpClOA5cr/MyeJdkECK/6e1yoxmVVlu1AZWC23sWIIZ2GBVfWs9kcLq1dJbSULYFzMMuos6YNWcnbs59HKZ+/hVWjGvymDMlVcFVXxeJmGoyG+/vprDC7H6LQ7olA6PjrE8dE+PM/B5cUFxpMI04jAKJAA9WmcITLqumcvX+NiMsPJYILzSYxJ5kjQeszAavECajsnXFo8aU18AklMs9VEwCDr2RgHLRdfffgQHz08RjdwRWFFiDBmnlocw2ZLEeLOplPE0RR3jw5xeHCA/f19yTViu5QKkLQumnB2qVZn8shWFVcEWpJV5REs8/1GkWOUaa1WC1EUCzSzYNZeSwFJ8xRuEGBEpaDfxIs3J/jXf/1XafcfPnmC/Z0+fAlwp0JTzwFtfgRWBCuT2VjtcHL9C6W4HVNyjCiAq5QrJe3DKILseMU+p2x7s+Mu6a8S5lRpdIU9N6oSpHJNA+sJf8s5Vna7cl48T4sSSOVODfK3z0F14BEmpYjjMSbjCxBYxdFAcs4I3gK/iXZnD93OnliVk1Qzv3gfyz1HeCe2wGVgpUoubbPlDCve5/x7qp26bQ+ewxB3DV1nn6jtTSM6eB8Vd6MWpkhTgkLav9lN8bzr38h1NeqqIk+WQfFqv+YtSUtg2PTge+Ta/EyL/9/nSXb9v616vnLYwut4mzFEeTxz/b0q/+XNP32hEr3xJm6fYXWzY170ZOYfNz6AxbjkpvtRBwTqtnvb9992++s/vwBWi9dljL6KRpbnZ3X7su51ifCp+Ko/P5uA0nX25oe3BNbxlcpzY8YkVWewbvv157f6PNa9f/X1WoXVzx9YmRVT6bM4EZBixwZYNQVYtft3cfzwM9x//Cna/X1kXOlh/gFLIoskuTzZllGQZD3IM9fmKMhKViK5Dg6Yn8LV9iGc+QSBx5XTq8CqTu6qK57VN2zdhPS6r6+HOTqgvc3XFlgVZ+/7AVaFVfW6cGNpOPOeq8GrbWELrGoeGZuel79QYFU8b3SAUwusjG2KVj9mq9AaxS6Jpc85uWm3FFiJLZDTIQlnZ6VAQiROYhpIE/6/+FwkJ4o2wlarI8AqaDYXOY3cI5uFo8BKQmAEGGnVLm7DwCp+miQ5a84VFVXMsEokH2aGec4Q9Ax5aiechE30LKktkXABDV9sgZ7fQae/j2ZnRyoGcsGEf8pKgay6pYHvmUAmVr3LkgjRZIQsnoKq3pwTNkoRRLGg1fUIrQiLCH34Jc+aNcBKKgDKhDiDw88ajDB5+Rajr19g+uodwiTDPEoEGlFdEfPzqarwPUycOZ7+za/x0d/9DZr3j3BJNZmn8AFxKpN4njf1K2q1RsLDVYVVOcPqJsBKYKYcgypQyvBpVWElo4DSIpdtf2Vwtdo/WsXVYhpkFUgGWNlcn1U4q5N5zetZ/Vy7D+XPtf9eQCsQKqX49tkzvHl9guk0EgvaBx88wQdPHwtUGQ9HOL8YYjhOkDYCZE6A0SzFxXiCSZTgzck5htNYoNUwShHL6MRBKlXZWFVQZWCagcYvSVs3CiYgbAXwG7korO50m/jqo4f44O4B2gy3RiYKLJ77OM0EGlLxRVuYRxDiebKfvW5XMqzE2jXPRc3Ic2WP18Kq1XNk/8YCKyrsJLPKLPzxHPL/RU1n7pfVMRUD1v1WG+eTGQbTGH959gK///3/wk6riQ8fPcR+vydFB3gi7DWhnc03gGoWTRb2P130LFcKdESduMhcM1Bzobgyw0YLp7Q9aL+yCqwIrfg7m0WlC5vstyJz/5ssPqNalCtlANcqsFI1mBm3cfzK85WmiKMJptMLzCaXiKJLsTHz+vteiHZnF53OHlyvLUo9KRAhajtCJbVJChArKazWASv2VwT8BFaER71OANchwKIVkPtFyZTNijOVSxeTUgVWGbPV4rkorfKcbUZVXZqzVlQT1XNgcsYEWM0RBC6aTQJOQkN+jlYm/CG+JKpLgPzNv7bA6ubnrhgP3/wK1E246/buh37/bfdvC6zs/HsTfP1+FVZ1QKkOWFXla64+b9dt6/tuv1tgtXTWNTxXV8NkyGyCRTlv8JA7TTjBLprdOzi6/ykePPkM3d0jsQwKsDIlh3Ugagcry8BKQ2KpsGLeVQrHAKs8nyKLB3Dm47XAyg5YqjuU/3xgZQdCul9bYPXjVVjpFZK2ZycaSz9ty7od8KyDYD92YFWcn7pH9/rXbz7UMffPLwRYlR88VQ85+5oNXbcP5PLvLXBg/+OYDCJVTCm00uJ/Orlpt/vUROg3g5UloF1Dn6mw4qo77UkMAGfAr+83RWFFYEWYQ4BlVUAyIbJVyawFiNlTmX62BVZaeIp2I8IeDZe2oevLwIowicDKBLdLxTFOsqg88iW/ikorVVjtoyUKq0CydjSQWLOlCN64cCJKC+4LK5xNx0ijmWA6LpRwkqj5QwRWBGGFMkn7iWVgpRMpQjeRpanqgZPNwRjTl28x+NN3mL16hyaDkeIUCZ+jvicWw3GSIPYc+Ps7+Jt/+S84/PgD5L0WzmdTCWKXioRJLkqVJImuBawUBugkmRPjdQorARYrCiv2PwQmGpJ/FVhZS/um9mkVTuuAle3bloCV7KatlKjZO7aCWR2wWh0gWoBhf2/V19Z+JpHRDeDk7AzPn7/Bt98+k3b9m69+jS8+/0SuH+HQ6zcneP1ugEnSQNIIMJgmeH1+ibMBg9gbmMUZJnGKiDZXZo9JMDttqlS8aDuwmUe8AdRupxXvmi0PNBm2GxkeH/Txmw8f4sFhH6ylPKeqcJ6hwYU9x8EsijEZj2WR62B3F4cH+6IG47W0iioesyqBloGV7X1XgY5VX4nyyFhANe9IM6sU9FglUBFGLuOxRkPuJYRNvDg9x7PXb/H1N9/i5O1bPLlzjI8ePUAv9OEbAMnt8qAD35O2y+OIYgVWCtWEdspP2yakMqKBOQUsm8M1lkU5v6XMqU3AimBNAZy2f1Vksb8rgJVWLDQQxCw08dyuA1YWJmnGk4Juqj2j6QCzyQVmswsBVhJM73potfvodPfh+13koGJVlZqy76wYaM+BgGv7VLTXQYtQ0DptgRX/PgxcAVaem4vCitX7BFiBQenaznR0YgvDSKS9ACuqq9il5RnH1kZhJcvEJr/KqGLl/k/Zv64BVo4qurbA6mZjn63Canlx4yZn8fue8N9kn8rvqdu/LbDaAqvbtLH3bV+/cIWVVn2Sh62RLDITQNb2JYC2iYa/A791hIO7H+Phk8+xc3gXcH2ujS9J/peBlVbTkVU5C6wkizeDywFAgyvuE+TJEMiGCDy1BNpBmsiEzaC3+oL+5wGrZVClq3dbYPVjsQSudhkFRlkGMvb3xYByAR439DrVCrx6Oe0WWFV1578MS+AmGGCVBAt0uhR+rQqr6wArTrqs1Y9gIk052daME060WI6daqU5M0+oHFmEerMvNiXimT/u+pp71epIOXcbuC5r4KbSmyhwpeoYLXi0eSsI0WphWuHKahqpbmKfzyqBVFilsVoC04SBxlRYcVLPDCsNX5dj5YRTpLmeTAyZY+WHPbR7+2h1dgELrKxylzDJWBLVEpgiiyOks4lMQBt224RafBbRRid2OZ4TVTBsBlZ0zHAfSchyOISBgzHGL95i+PV3Aq5aGbFaQ2AEqCYJA5xPp0C/jfuff4rP/o//Dc2jfcw8B4PZTFVdhOiJTkplsmhkTpsUVlWWQNr+SB0FDPA78MUSaDOseK0IXwgpLbCyAIiveeb4N7VRmewaAFJui+V+TeAEyacxPdhntzzPF5NtBVllKGWhCoPqq+6R8udbiCW5VgBmSYw4ywVK/fv/+A8MBgP89re/wVe/+lzbQpbhxcs3+ObZG5wMZpjmHsZpA2fjGS4nERzJSWO2m4mfZuXjBgQ0ybkTZZ7o0ozyh2Ytjpc0VDxseXDzGIetAJ8+PMavntzHUa8Jh4rCNJZwd9me2BsZrJ+j3Qxx9+gIx0dHmgNqviyQKSuqbFEc/kkZ2NmMKmaxWThEYCXn3MAqbo82Yav8Ed27gFgT/s4jCbs4Hc/wh+cv8N3rt/jLs2eIxiP89pOP8cmjB/DzBJ5jsQlD6134ni/thvdbkswWgMqOiXiVLcCRdikWQoVlZaW6wlLmzunvi2tbQCxRgxIAxywSocH1Yn8VMDRHHM/Eqmgz/IpKgdrWrH2WlkAdY2q2lAJIhUgKrDIF3dFYFFbT8ZnkWOWSY+UiCDtiSw7DPuAwX4/QW/MxxSFqQ+UNsLLnQtuufob00wkLUHCbWrWv321KALrj8tgIlBVY2XNl7hhFUQKwXOnXVWGl8Aq0UPNdBijKRy2AVaGw4q1uLYE0NPDztErkVmF1k0nnFlhtgdUWWG2B1U36jtUx/6ZtrLavXzSwEosIgRUlzVqLRINw+Qw0wGru9uCEB9g//hAPnnyOgzsP4fhNwVqq5C9Wf/TffIbnyMUfz0GIlubVpXnmXWV04UuFQCqskA2uACs7keOgpFry9/0DK9uQygP04t9qf7nN19YSWJy99ee4+uza4Dz9K1s/fROwMn+ztMnbKKy2wGqrsKppn6X+wT58yg8hO1G7+gBbDjIu3ruSYWXKzLGflGyqjN+czBB2NdBs9kyIORVLrDKlWS9WkSVIQawknAj6CMMOwmYbYdgWJRK/dUYmmgRjCcx1Qi/qIwO8JCPJAiuTUWPyn5iTw9yqAlhNF5ZAqm5FeSBZU4UKCFRZLQGrAzQ7qrBiznneYDaOJyquXDJujNKK9kNWZZtNkMeR5lexChjBlgFWYgM01QEtRGEGz7xkCdSJPR9lpRwjAqvhGOPnb0RhNXn5Bs0sR+hQKZVKmHriNMT6t/P4Pr78x3/A7tNHWhmwwaBv5vA4cOYN5LQS5jk8n/IMvfrrgJX0iYusP1WVlRVWFliJkoS5VsxB8mjh0owutgsLrLQNFdCoDKzKIKn87yqFle1yxRa1mmFlMpeuC6w2fb79fRlmWBUOr+g0ZoU1D6dnl/jv//bvePXqFT7//FP87je/QhB4osB79fYEf/rmJb59dYqzaYaoEYDauyh3EdNWRYWKyY3jGWLbFkUa7aSLynoKrcw6nIEscwShI8DqwW4Xv/v4KT65f4SdoAGkM2RZBMd3MZxOpPoe22un1cZOr4u9fh/ddmehruNxFsqhUmpRyZJeBlZWWUVgZQGhKAglL8zaPhVyEdTIcYlijPe5xi/MMmDSCPH7b1/gP/7yLS5GDLF/BzdP8Q+/+gKfPbyHRjSW6s6ivme4OHPtmAfF0aJU51sFVjomtJUCrXpMrHzGRmhhjFoDeQo2AyuCKgutxD5rQ90lOwpICARFwbnZEsh9KAMr25OpuoqwXEGigO9oKsBqMj5FNBsgn2vovee30G7votnegeM10bB9o+TwK7yUe9UstBLgal6WzfpT9RlD1wms+BpD0HvdlgArz6PCqrDoyTWV8bNWJdBxYgGs0oTKWNq5VUkr/cc1gBXbazNkrhf7EgIrHt/3B6yqFpxtmsdtxhBbS+CtZh/mzTe/AnUKkbq9+6Hff9v92wKrnzawMuFFdc1g4+vfd/vdAqvSqRdgZav+aMKJAVZ8CrvI3SZypwt4u9g9fIqHT7/E0b0n8FsdpBzMmQepgobCEsjAdX5TYSXZplyN4iAqywVWeQ2uiKnCap6cC7DioKIsg7eDsB8LsBLUsZTVZY53C6wqb/ZahVHp3bcHVlpdp2zTu7XlrTLDagusbj7U0YnNbasE1lkybfPa1LaqFXQ3fo4t3rgKqaoecMsqE52oXH3/JmBlrH7GFsiqacw3IYCiuspxFFhRgcBqf1ReiIXPWPukGqAXyN9TYRUELQOrNPtqobDi34u+allhRSWKqBaEv7C3x8ISqAorZveM5ZsKKyqu5HkjNh4+DzRTa6G64fMHnJQ24QVdtHsWWIVIJEORmTGeTJxlopnE+v4SsKLSqgysRFElCitfJpyFdUctTOuAFffPLko4VClRYfX8DS7++K1kWYUMUFZJg2gVxnmKqOnh0Vdf4st//t+R99qIPT711OIjYcoC+URyLCoRa6veBKxWFVac/EuItOcj52Sfqhef9s1gobDisRBYCZg0CitdCDJKKKOasgqrMjAqt8Ny6LkFReV7SsLvNwArWbBao7CSibXJypJxQWnNYN39oW3CBlibgH3zJlFG5Qxfn+L3v/8Dvv7mzzg+OsDf/s1XOD4+kHvo7GKAPz97jT88e4XnpyNcxsA4A6ZM2HfbMuEnCrBZZQL5BDTwUaKZUPpxWoWSqkR1fdEulguw+uTeEf7+i0/w9HAHTaZgZbSqJZh7DQzGI0Rphnani8P9A+z2+mjxWlHZTphUqryoIeO0yTLLihXdmotzZYGVhVs87wRWi7GJeVbZyrl24Y/bEWDF8ZerIeRsF5ezFF+/HeD/+8Nf8PWr18hdRxRqXd/FP//2K3xwtAcnHusCIwG10xCLMPeJ9x1hYBxP9ThWgaUojhpqXbXVC03YuoVO1wFW0+nUhM9b27GqjwTu0Q3HetWSYacqK/Ide9z8HLkvSsDKVmVeKKxEoak5fLT+ss8QYDU6xXR6CcwTuX8cJxC1arO9Cy9k30iVFdVjCv8WC7dm31aBlRQmMsAqiWP5e99z0O2EFGYKsGKeFPtE6RMMyFOPtKptVdHFIgoEVaqwIrDSfMI6YEUFFwGrWwCrhrodVP/3/XxtgVXVed2Grn/fE/7btuq6/dsCqy2wuk0be9/2tVVYkSsZS6AFVhKazoGa00TmdJA5PfT3H+PRB7/C3YcfIWx3FVjxYSpy6Gpg5bBM+f/P3ns+uXJd2Z4LSANX/tb1juQVKbUotUwb9YeJmO75e6b/wfkwJuK9iZ433VJ3q0kZGtHz+jIoePdi7X125slEIhNVuFekSEBRqssCkObksb+z9trqColQBknuag0EWM1GL9CIVLptiqr8BG51hfjzKazyC99E/r4FVt9yYGUhF1dDK+VA4y8fWG2zBF6tXqw7SOWBex5AWf3KwipdoKwLrIgFJCxPQnQmmEznmIwJpJjGfEfNy7m6Y5gdYYnLKqhG5bpYYYhLLItRVVgRWHFBpgv2ZWBFFYoIThh+KAomBVaq1q1Bwn1EYaVZAqmwMmA1GTNlvIYEUsEkgIChgYRWhGiKu7DguOE8rFriYXWIWtjEmBE2RD/1ABFDoCbM8DWS7zPPO32xqJSg0kpCDsUQnuovBVYMdVRgRWWN3r+YVRcorHxgFVB1c97DxeePcfrBZ+h99RRtBvEMh5JJbRGF6M4miI4P8ehXv8CDn7+LXlBDnyoO1BFRlUHYJsZBqspYEGW5KrgusPKzBBqwIsAqAlYSSiV+TGZmnQ1B43NarntuCe6ZYPvQyK/7q4AVy5ZA0IcHdqM+sEoVX95R/TFVY7gy4WK+n1a9VsdoNJFF/OMnz/Bf7/1Wsse9++O38fbbbyEIahhMpnh2coHPn53hi5d9PL0Y4snZBZ6dDzFe0G0qRJ31TjJOsv4wHJB1XkNHLcRK6rfAKnow8d8ayhXMR3j34T386ic/wt29NsJpH8FiIiCiPxliTGVTGGF//wCH+wdot1qIa4EoaESp7oAV+wI+r9FoJHOqRqORJKPhZ3x/J4NAoUsaoMhEXz6wMkN2VVYSWqgah2Dq65ML/Prjx/jDV8/wrNtD0Gzg4qKLO0f7+Mdf/gw36a806aM+HwsYYjhr1GwpsFrUMZvwWvsJsDK1qAAlgVjLwMr3rGLdq1JYdbtdvSfpI1xyBbd5KF0aQ5oXXpZAyTqpL16HeVhZWRqw0qA5hgKqAlO6Af7mPfW7uOg+U2AFzYDK9tts74mPXhin6lNCflGaMtmE+Fmp2pAJIUxhJedyezP0VCOwYl0isOq0CawW8kP4WZP+QH3f1PDfjs3ui8dkH16TTIUEVhOyr0JgpYHZvCZNiDElv0ZDgBVN1+lby7k4FVZbYLXueO5/bhsSuA0J3AKrLbC6St9h3/mzAysViq9e9JQrhGznbpNbLv9u6Y6+hAQasOJgyeknBy9VWBFYzWttgVY7h/dx7813cfvBD9Do7Knng+w86aQjTaNLkQuBl4YEcp1gpuvMtCOTvBonhiMFVuMXaIRzMPMMjyWeJ+LtqQO/ZSnSzINuIiKzM1fmK7ME6qerFBTL72efZWbCnVdZqW7Mmype/jmWCniqrl8mScn0LAGHyT2pbUJmAmclaJDRvA78sqoqM/8uN7p+5w3iTzCL/l1WqsttL/v80p3fq4GJdYBVWVBhVVmqn0jq7ZGvs6U7lFIwBWf3UujaIsI+50vo83W7qJwNzK56BlcrVe9owvzy95DuPGbLz87mnzV/BcVX9E0prPz+vwgMyHV5YUf6RC1Eo1xhZYbQ8g2XKY+m62OGnRAkTRdoNHdQo8tSndnw6DujmQLFnJ2bDnM1I6digJCKhutxo4Uoakkot8Iq7eXkPBI+aCoXhtKoOkHVUSmwkjAfZ7q+oMJqagqrCwkNJLDiKlEyRcm1qwm8+FCJskXDX2qBma5TYXUo4ejjmVoFq8IKmEmYzRizCdO3UzExwXTMkPORM3yfyr2q+TS9ngisqJBgOJhmCatz9Sv+RephJGbhvGWXRUzCnGYLB6ye4OSDzyQk8CCO0T8/R9iIUWs30cUce/fv4O1f/RLHjx7ifDYVE3beUxzGmDN0iQb3ci189rOkD6f5PcOFCB1VLeIWwWl+OrkHBVZUWIWSkZBG7wRWcbMhYYEMCeTilkPkiMDKLfaVO6ZeUxII6jWXPEzl7ftwSDzLMgMKy8klbfEUNlqfzBhbjbqtX1O1kimssr2KHdo/h7Vbu47M9bhnNOgP0WztYjAY4je/+TW++voLvPnmA/z43R/KYjyMYzHx708WOBst8OxiiM+ePMdnT0/xh0+fYk6gK9kkp6LWUx8k81FjRjib3yjkCMSnjb+naEYzRIsxfvKDN/Grv/4xrneaWIx6iOtUjdcxnk8QRDGa7TbanY48N1pC8YcwydKSm2/VaDSU9sv5UKezo1kkXZlZX8IyMW8oHd/cLETapga8aYOlT1KEgAl05sBoMhHQO5xM8NWTJ/j46xf490+e4cnFGCP6i4YBBr1zvHXnJv63v/8ldglRRheos/0upgJjoiaziDYFvE7HY8msV6Sw4t/42EUJ6Dyn5B49k3W+T/N11kEbp3wox7+dnZ1l3jNPNYFDVCGFbMPaB4lHWC5LoA+sVMXvxkxl8JgLKGefoQor9h2jQRcX58/R752KEboo3hZAs70jmUqZBKIeNESpGUUNB6xcNTeFlQNXCuBTHfB0NBYoacCqzSyTwQJBOJfQQFVYsa9iZELdPUcFWAKsxMOKoZC8XwJO9bAiTBSozFm8PPsVwEqyBIYSjsh5eI0hgRLyebXX6iTd2saX1j/+8Cw2t5vNIF5FSGDZ/K2yVMyFovKDhbOrpJ2u+nrVgvZKp818aZPyz252XOVaNr2/Tb9fdc1Vx1/9fnbDsTibPde7MtmpuoyV7+v4sboGl19/0Xz6cpciY42A9aJ7KDu+vpeu6ovPW1X+VXyl6m7IMMpeVeu3quurOn/V9/Pv1/75nw78JX1J5ZGVVcH5V/09+9FVu5juqVXdV/H70lmW75Dm0xhnD5TkwEFNBi2XMUQGvzrmiLCotRA0DtDoXMfBjQe4+fBtHN9+IOa3/cFAdomswfhqDbcOy5SZTqs4QRcBM+oYYTF5Ccx6Ek8fBcygxAWMbKE7A1GzJuIf3NVLG0lDG6Tiu11Y/jvxE3DhCrknke2uM2nuShpYYYNU/6+yDqPqwYpUvORV/vzyCrNlD6e0weWhiE5obDK+akHvX1rRZ6qARlWD9OcrRcev/n6qGChqn1UdTtX75c8vhdXrlN+qRpxtN2l9SGHT6qvQ+mMLwLQrM+iRfT7rTM2KPuP+lp+dJt46VbV89fuE28vtJ+1TM88nF+6ZP2pajtm6rp+7+qSg/O7Ky9Suf1X/b6m97Rzp59IwqKXvulvRybqqmCyMSZUIGvKnYYFUO9BwmKFFunCdmccVpwuBblMEYQOt9i6azQ4CtxgzvySxybLFhwshtBCpKTceCJummlFN0rs77yTdfODfGaczwWTYw2TYxXhwgQX9faDKKnJ/bIcAACAASURBVN6HLDRFRWK7/ZoRi+qXIGqj1b6Gzu41hM0dzBeBbJhwpcuxREK5qIohPCPskYW0KqxkQSrH1HA4hmARWnHhx0WeqK64yHTQeO5BKx2bFwKReE8hh6XzPsZPTkRh9fSPH+EgCBFHAc7nE5wvpti5dxuPfvkz3PrBm6h32ugxJC/xFXK10FV57T10ccpr46Jb/Hp4/QRNNMwWVYVTbYh5tfPuItAjAGg0BLJxnGg4mEDTdW70jMXbaypzSd/IW27LIEiFf40fBmhjbAqcNDwrHf8ljkk2qPR86g1lLUSm5rm0slUTTh9AFAG16WIh/mHiZjAHvvr6Md7//fuox3X89Kc/xuHBLppxiIWo2uoIG210h2O8uOhjWGvg//7/38eL7hAvXjwH1TxyLLlGHRtHEypeXPipqyuaBXOBaDFCY3aOd964g5/95F08euMBru3tIjQVllMZiVrGwuJc2UhoqKihUnUL78/qv5Uhy0fhjIbBqem41odkU89lgHSpblyIJlWOAaajCV2rJCSYZuHd8QSfPXmG9z7+CB9+9QJf9YDz4QztZoT++QmixQR/99O/wl+9eR/7zQiYDBiEpibhMQGNKuEFMtM3bkKlZAoyeZ12jawa7TY1iOnL5mbyuRoQEqw6ny3+zdRlBHKswy9evJAvW9gp/2bQiuUgG6PJ+dO5sNUVDZuMBbJRZSXXnvRh2hAJrAjfqMaknnQ2GeLi7CW6Z88xGV9I38XhI4wbaLT3EDd3UQ87qEm/SrsL9auS5+xAlT0z+21z1KkzXVfPvYlkCYwjli0BJvsoBg/TKF+ziep6yo2Hrh5IWLdA/jrGE4Z5m4eVblBqf62htjyGJMQgkAxqEg4oHlasDjVVdF3Vw2r1iJq2+OX5WzperjMiX27+tzxSV32/akZUOj9cA1ZVnr/qAsomHwlIv/r8a9O50YYBJtkNkE1vo+D7VeVvY+GqU6/z/fzcTb6zmuRmT1Uxpy0/vzkwXRVYbT4v1jNXteTi95OrLvl6VflXzR/Kvm9zoLJqV77+Tr+5an5fdf3VZZe9us2BVUWFW16IbC6j9G/BdlZWnWcdYKWSJoNV4kwlk7v5IsIcDQTxngCr/ev3cePh27h2+wFqUQuD0QhxqLtmUm2T0MD8gtEWpTyPTjBkEoIxFtMXwOxCdnvikJMsB6xkMSxLHbdZaNMx/TtT+ar/Rbqw86pPAq2W799fIKuvSK5KFDfAwudMYFXV5ZX3wpsBK1OnWNNfjonPAqv0Xu1ZvRpgtfoeqxrsqwVWy9dRBaSq3i+fL+hEUhdiWdC0/tibrYP545SVn55d/YKkFiazB7eAcGEK7t01weoKYFU0AG8MrKjEXDXYurvL78CW9Ldp/5NXVq63qbD+M8v0wKXlmgdWS8/TUwT4z9BfnK8cDKV3VC8q87ex0BkBVqLm4UKXqdMborQSYMX1PaEVlyrBQoBHmAArqgdiVSLR1FwWePqMZHIgKhtTbjL7HIEVFUFUS6VmywI65LqmEkJVI7Aa9TDudwVcgR5WCw1VUWDFft9l7XIJPRRYBQgj+modobN7jLBBYMXUHdru6rx+nse8aCbMEqjAiiFLXFRL2J9rC3pfVFpQI0MVjWYvC5kchGCJvovM6paIG3RBS0VUxGvsDjB5eoqXH3yKp3/4CAcClIDzYI5BI8Dho4d49PO/xtG9O5iHoXgXsXxV+eBN76iecmFJstgVfzEFVoRVhFYEj1R+8bosO5oAqzqfCxXQCqwIxMTXqsmFeUv+bV5IVNIZJLCx0NY5/C2hnSWvamCVflk8wdy1ahY7LVsfWEl/6a1yqsaHImBl7YRdwZjZ3VhOC/UHe/b8BX7/wR/RH/dxh/DwrYdoRQEwnqA2myGKG5KUoDsaifn6H754iWdnfTx++gQvT04xHI3E+0vmBbUadvf20/Lns2CdobKLMGA+woPjFu5cP8C9e3dx/fgaYqZfk/qs7cGyCerzY2o283tyO8zeDq8CK93xNfDDvxn0sDpgGfhsQ0O+J5k7depSc0ArpBqPkHoKTKcLdPtjfP78BL//9HN8+PgxHndHGIf76I+nOGjHmFycobGY4Bc/fgeP7t9GJ65jMR2LooyKKcKqRqyZ9qTNUY1G92/vHgysEbjwcwRF/suviywBH1jxc6z70h7DUJSGz5491bkigTE925hcQjy+XHZrYYvZMcSvU+b3xuswPy2bM1p7FHXnlHNRwr055pMRLs5P0Dt7iZGEBTLubo4gjtFo7SJu7SOImMwi8oBVCquKoJX1n9ouFSTPZ2N0WiEaEb3BmGSUz1pD9FjebOuc55paSvsqzXJIYDWdUUEZYL5QHy3pl11CQlHFyqYvQbh6+4UBw0wVWEUR5x3qmbUpsFq9HM0pMvUqLzXMVvUPVZYGVQtWuaKSBfMm88PsnKz4tqvur7ywqj2wLlXYl/6w9eVVwGL1gTe7/+oLrjp+FfOr+n5mJuh5M1ZfmfvExsCqXCF0metf+5q9D/oROpf9vj8PWfXdquvfBFitc73rtv8tsFqnNKWz3VxhVQasZgtmHtpD1L6G3aO7qrC68xD1xo5IzL9pYGUV1iYhOtlLohBk8p59bYGVlpEu4rfAaoPB1u18boHVmp3V0se++8Aqf8s+iJJ26M3fiwY9v1/LT4B1iVoOrAinDFjVa7EDVvSzMWBVE+8mminTbJ0eVgasRD3gjS+bACvMxxIKaMBqMR1KxlgfWNFfy0zgJazc+VgFoSqs2jvXPGClHT0Nin1gRQNlAqvJeIjpeJQAK5aVLCQ9YDWXtGeEEKuBFXsHA1bhbIFab4Tpi3O8/OOnePz7D7HH0Kj5FL2ohvDGIe785Ee4/+Mfonm4jwGVGwwj9DK3JfVBoIeGlvnASpRRvsKK0JA4yyk3ioDVXBbzoQAryxrHBTGVFTTYV/ihm0gJQHLqgFcJrASWuOyABGpcTErYmwFPjfXMqKGreg4fWOXrP7ewCKxESTJXRUq318fHn36Cr589lkzFv/j5X2N/p4OIG1tOKcc6MKFyrhZiEe/gvD/C6dkZev2+msSLBxHBTB2dTkfLT0JcpcWiJmmU+fym2G1Fok4SX6qIsIreQoSNVMos0IjipNxlzE1iMHXc8Xm8QWcbn32VjinktB6kJucMMZVycUyewLVmIXiooxHGGA7GuLgY4vGLU7z/8Wf47Ucf4+tuD7OohWjnWPqEa3sdzAddtOsL/OSdN3Hn+iGa9IiSzIJz8aSjkpD3qFYNaoJOIGwKq1RdRRWgXifVTX6/5gMrUTYSDBJ00xhe1HKTpK4zPPLx4ydyf6EkFuCxLMOpbmXSi6lMzWCm6wasMgDewUAfWNVoLj+doNc9EcXZoHeC+XwkYdABzdtbu2i09hHGu6KwIoRUhVUKlTMhkN4D5v0ZsOJ9EvS3GoEkHZJsk3XCZQNWCulYpwVaeQCYCS9EaSbAih5rnOO6dpUDVjLH4yCwmCXAqhHXJVyVwIoqqy2wWt0LrbtgveqCu2pBXt4/boFV1fhRVb5bYFVVguXvf9uBVdXdVdWPddv/1YFVRfnmJIxbhZWFFCUKKyfhZ6pnRJguItSjHYTc4T64jZsPfoDrd99E2N4THxSGBG6ksGJI4NwUVvQ0uJzCKr8DnE4CdWeyClgtS/KyYYFJhc1swySalq3CqsKDoLpDSBtskUqp+vt5hVy2A6jqcKreL+tOrLPeAquqYWHldG6Fwiptg5nnk7TBYsj4bVRY+Xeeh1U+sCob8Fa/xy109aHKKqxcSKCEBXIxGCNiKnYwI1ldvK0MWFFNRGhDo3XxrxKzdWbSU58kHxJkgZWC/3UVVj6wYkggFVYEVhYSSJNrBVbclWeW2SywosKqvXOEIN4RbytCIF38q5qFUEkyDpYAKxkPmCWwrotMyaRHryV1+VLFLkMCmcjPAR0JeGPGNoaDzRao98dYnPbw4oNP8eV7f0BnOsdoMsJkp4Frb7+B+z//CY7ffIhZFKJHI3hHEvzQfTmmA1aEAarCUSUbQ4a4mLWQQAkNc8DKjLa5iBXPLS7yI8lYopnQmhqixBdVKAxvEy8uB6wMevg7m1z8lr0sS6DVAx+gSqY1YTd6DuX3BtcUWBGkmfRe/M+cX5seJwtsiq6jyNcqaUc1YCIeYzVJ0UgVHOckT54/w4effYInz57ihz96B7dv3sDx3h7qDJ2bjBWmhAwJDTCrheLjqRmPWT9CeU8UKnZfevPqt2aqUqeMFLBFSCQXqqo5C4Xl931gZWBJr1+PbyCR72kbdp5HLgyU5adzGi1XHz7y7zTw17InqGJmSA1zld8L9UjpnvdxenaBJy/P8f7Hn+K9P32Ks+kMjb1DhHFHkgHcONxFfTLCblzHD9+8j6PdFrVZkulTgJUorAis1AfKDNDpHee/VAlFYMUwRDU9t7qj/bNmlTQIyHalXRC9maiemmgGwFoNvd6FACuWkwDZmG2XmS81LFB85ThhdNTfAJ9dD/9bkhFEUWJgn6gMrWKJzyrBGxVWCnYIrIa9M/S7p+JlNZsNMV9MJGEDFVYEVlFjT4EV+xKn0k+N8KnitLDYdKwqAlaMKoijOuKIZUAlKBVrDEFWb1ltz6zh2p4MeApkm9cxHDESwhRWrHvOdN8prFR1paHZqrAK0Ihpus4qw+fKung1D6vsTDnferU9LM/f/rwKq/L5m7MS2SqsrjiB2yqsquZ3lQW7VViVai6r1n+v+/1114dbYFVZ0/UDr05hZTstOqA4W1HMEaMWdhA0D9Dau4nju49w88EjNHcPJbW4hHtsEhI4OXEeVlPETMojniSMvVgvJHBThdVqXzKZJmZCvVLt8BZYWUOuatBVHco2JHAbEpjt6i4DjHPfTEKSvz0hgT7wKfp3lcKq/PsGrLIqK9/DajKhdwmBVQP1GkNqGCKShgRK/qsoEljVau9IaCCzoxHsGPzQNuzClVzaeF3vWUigqi2KQgIJpDhG5BVWRSGBBqxkoeMBq3rQQqN1gHaHCqvdBFhxgc5wPy44OWYQVkmKehqXj4cSEjgZj4pDAnPAShCWFxJI43UdATTtmiyGp3OE4xlq9Dz64FN89p/vIxqOMKH3zfEB7v/sx7j/i5+gcXyE/myK/micJhxZCoUjaFGVlS60FVjRi8uAFT2teAUCyyz7mHlYuZDAORVYbkFO03V+jmMisyaqH5OOYabMMbghUfWK+0pnGlXAyg/xKQoJJDBQUOUM+z1gtc4Ux99gzE8KpQrK/VI9pSb1nLf0hkN8/MXn+PBPf0JnZwcP7t/DWw8eYKcRYzpiOOoEYaRlOp4wT5/nPcQQWAfheN1i1O0Ao5yfPwKr9FxRiwBVfZHEfFzMshXM6POkB5aXmVHC6ZixURfLhDv2Mm8lvS0FHiw/f6z1PaDke6KgY0ZGIRwCYSVpgLvmi24fJyfnODm7wEm3jz89fo4Pv/pagVVnlw5x6MQN3Lx2IP5VB50GHt2/g04cIHD3pO1aQwIjUZ6x/5hi6nzSfCBl6i/z2eL1u5mqtie/PrJeunanqi2t+yxzlg0zGT558kTaN5VMmumP4a6qMDIPP43eTBWEPrgyZRWvg9ArP1/hf/M47KdELSb9yBijwQVG/TOcvXyK6XSA6XwkpucEVs32AeLGHoKgKWBfwauen+ewHwNv6fPNK6ymAqYUWHFzlbCS/dVYQJKEBQqw5LE1kYLVJZY9gdVYQgK1DgkELgFW3Fw2YEW/LElIIF/dAqtVfVHV/LaqD6ua/1a9X378rcJq4/JPBvniI13m+RRtSFZdXyKNXfHB8vNrApyy12Wuv/JaCz7wTSusqu6v6v2r3HPRd7bAas2S3BxYuRMl3lLWADRLE43XCawQ7aG5e4xrd97CrYdvo7N/LCmfLS26TUbMIDLb0VsYXt7DaoKFAauaA1Z126FcD1j5nYT92w8JrPKw0rsv2mIxyX5OwZMLeN96WJWH1FV1GFtgtQVWaVe3vGcr/UiFssq+/21UWFUNZAasVn3OFiL+oif9N4EVQZIprNTLSoHVHNMJw8um4tlEhRWNlxcCrDR7K5dHEy5KYxquE1jtCtziApzASkNwbJfcgFWqkkkVVpcHVn5IoC3gixRWELVXC3FzH+2OKqzoHSP+TTSMF58sBVa+wmo6GWWAlR8S6CusmGGP+gX5fwesZMFvVVG8phwApQn6ZI5oMMXzP36CP/37f6He64sqa/fhHfzg73+B4x89wigO0BtPMJOQv7qEkIl6i6BDjqtlqqFUTD6iRuUCOLhoH6eZAvWbamRvCg6FGephNasHCBsNtFpNRI2GVA2GAo5GY1GhEGQY7ErUPJ4aqiok8DLAqigkUOCDW0xraGDWGLtqfND6n/YQS5+nMmeqsJJ1nsef1er4+vlLfPTZZ3j6/AVu3LiBt996E7eOj1CfjYHZELEmhUzquCm15QoTg3SCID23QDEBAs57TMI865gRAvMpS7IBBVaa+UznPDNCw+TF8NsssDKvJ5svSb1wJu98bo2GAZ8Uwqdzq5pkGxRYwolIjZpFYEqlEoHGYoGz03OcnHZFYXXWH+PxaRefP3+B54OhfL5Zq2Gv3cItAqvaHNf3O3jz/h00eS+c/YkCUZVwlnHPFFaSIGBC5O38E80njmXhVFKETAa8bY5o9dBCAiVjZr2eeDvxOzz2ycmJeFgJDK9RHaQ+VPo8CP0UNGV8sTwlGj/HkE7Nqhkl1+TPTQWyuiyr7DNEbjebYDzsYTy8wMmLrzGdDDCZDqQQaLje7hyi0dxHwD7VAav03hhuR9ifqqzsPfMXJJTTkEACq7okGyLXqztghcUY9YAAVD2+dIqqbZ59F7sRTbJB4Mp+w4CV+gBq4jH1sNK9Bs0AbsCKgMyA1VZhxc2R1YutLbAqW4huFVZ+6WyBVVldWX7vVXhYVZ2xan5R9X7V8Yvn5emEZdPj57//PQ8JVBG7Sqr9HxkhBVhN5wFqYRsIdxDvHOPa7Tdx++Hb2D26ibrzFLCHli4Y1zVdJ7A6VYVVHli5Xe3Eal123LUiqOl6oAsBsUDIS4+dL0hhuJrdp151OhkuhlYKvHLveSPcFlhtgdU2JHDdbj3/Od/DqjjAwLKBull7ZvHnWnC6HPwWKqyKJjH+IJQHVkUD3GroZcBqlcJqhtFogjBU03WBUQRW3IWnyop2wvOFAI92ZzcBVjQ1J7ASdYwsDH2FlZ/kgiGBzMRXDqwkE95iknhYJSGBXHDOLUug826WDF5pSCCBVa3eFIVVq32owKpO8+pAQqA0pFBBjy425+JhVQSsRGlkHlZOYSXAioCAY4kHrKyLJwizxBiEIjRej0YzPP/gU3zwb/+Bem+AqNnA9b96C+/8w9+ic+82Xo4H6I1GApC4D1TnsRme5cpRxx03DuWBlQuLYmZCAkexYxcPpbrLEOiyBDpgNaX/WLOZACsel+oqAisuikMJ4UoVVjKeCeBQXXSVwsoystk1+2OtKoLSHV5fYWUeVhYSKJDBASu/FyCMWOe1UmlVq0k2RZYxQS3BUi1q4HwwxuePn+K9P/xRMkPev3MHbz28i/1WTKMDxMECi9lUQIk/vovaihnaJJtkgOlMwyp96wFer32PbYWwSCGMhl8J4HHhjjYFUWWMGu+b+kmP4yCXAxO+UofnoKqpZDmdwE5NIkA/NYaoTjFy/mXd7gUuekOcnfdw1hviWbePJ6fneNbrYzQeIV7McNhp4cbRvgArgqu3HtxDxKx44lvF82uGTZaJXY8orKhmNJDnMu9ZyJ+F/cUNBUz+HNFXiVE9qJkwaxoGO5uJkor17vnz53j+/JmGts7nAu8IrcyHisdh6GvGFyuXpW9nZ0dAlQ+sZA7pFFFyb3U1kWd4IzONMjRwOh5gMrrAy+dfYULvvUlfvqPA6gCN5gHCqCn9pJWB1QsfkPmWFGw7WQ+rmagnI/pzxWyTDEkcicoqCOi5R7WeTs01IyTDT/k8VFXILIGTWSh9ut8+NVqVqj83Qs7pVbUQJRcVVnHMzKhsu6rw+i4rrMqAk/R/HN+2wGqdLrjgM1tg5RfKFlhdrhptgdXlykvGrX/+pwNv/06mGiuOsuK9v+gsgZaBT4Y7uW/1YlBRgwCrWQ21sIVF0EHUuYajW2/gzhvvYP/4DuphI+NBczVgdVYArKZJGEYxsCKlcjvXbgfUn0j7Cqvlh5kHVrrrq6/lZ8+Jd+F78tyZJdB2Uy9f+XRaUQ58lhViufMksNFdf2709Xdj/dAEe1Zb0/Xy8i97qlsPq9W95XqtIb+7uQyGfdVU9pj22bT7/jYrrFZBJ/XFKd6RMbVFqUpLPKxWZAmcKLDyFVbsN+dz9Yvi0prAKmq2HLDagRizL2piMMyFY6qwUXNz8Zhyi1SxDpquD6yWsgTyuhfMEkjgZCEtLk29bFBQrqLAigorAitmCSSwYugTvYa4cNaMhAqrioAVFWhLWQI9YMUVb15hZU+EIXrqMVWTcL2QwGoyx7MPP8Uf//XfUR+M0Oy0ce+vf4R3fvW3iG4c4vH5GfrjMXZ2djGfTAWm8CcFVhoep2KrVGHF/0yyiE0YoqShYwLUTGFVT4EVV7QGrNrtlgAylgXNqvPAyjyF/tzASsy0XcNVsJ9VLKsX0XqvIj8rmsrznpmdj3WaIX5ho4XhDHj68gy//u17ODk/x+HhIX70ziPcOtqX7HcNmvVPmalyISBQwl/Fz2iBGbP8uRDGuKEhjTPWMc/6QIEM/eDm8n2CJ8l2SQDHZ+oM5w3oGbBSR6gU+ibKLAdtDC4Sesh7XtKYZZhN2KVhYjwfx/LJdIrhZIIhEw9MZ+j1B6KyJLR6edbDi24Pzy/6eNHrYzDsA6M+DneauH64j7C2wJ3r1xRY0YuK4WrONJ1QTkPdFC6Job9koNR6bYonmYUk4XmqyvJN0f33FMQGCGlcXoPUWdZ/hvERtj59+gTPn79IQBavpdkkeFfIbMBK5lEZJaEqtvgZAquiED0dK9zGJn3rCKyYUXTKjHozTEcDAewvn32JybgnwIr1t9HcEYVVs5UFVmZNIUbpHiDzwwJZTpoMQX3qWFeCGmGaZe1jW6An2EgM0al+EuGcBq06MErFom061DGdrwJWfC7W8FgffWDFcmffYqbr3hJovaaYmS0Xz6B0nr1cZy93riqFQlWWwC2wusQDvfRHt8DKL7ItsLpcBfo2AKuqK67qf+z7pXP00pNcrj987cCq6oarbrRKksqQwE1elsFHcYc/tVQfK2aMmtdjLMIOwtYhdq/dw7Xbb+D41kPsHV7D0DPdvDywmqI27QKzvgzUQY2pdxm7z0hDnYgqONMty1RhlQIrBUb5VxZKZd9d9V7+OPrf2QVz8bmqwtrKnk8VsKp8/pK72JneivIsq27zgVWhwbzb+U3vNev/U3X+Td/3PVCKyqnq+FXIpBL4VTSe8gmPQmxrNfbZ6mu2k9qzulob1rOL3jD3clfENpPOWhMoXX7LRR0oV80Ff7cIp5IDVvV/DOvSV7GK0e9Tik+Tv67scaq/v0nvqSnGy+pwZf/uXX7ZhGfVceY0CZbQGAd+JCSQZuZzWUzTw4qG5lRYiT/VgqbFNPeeYVEPMJzO0NnbR2dnD1HcEp+rIIxFleL3CYmaxikpJNyEWdrGQ1ngsa9mJjGCFQsZUuWVeljlFVbzyUAykOn1k9q5ya9nui4RdBKiGIvJcWfnGuLWngCrKUNfxHRZPZvypuumsOI1SCZCqrw8hRUXyuL34xa2oQtLEtN1z3CdAIwLzEaTpvXAsNsTYHX+xRN88Jvf4uzJU/zsb36Jt37xU8Q3jjBuRegv5hjLYrSOkKE8Aqy0ngnU4I9TrjGMTBU5TuHlFrVUm1BZwgWtQQwJoZJQKwIKxrTVMZzN0dnbk9AnxqMZSDATfr9vskW8mIQ7hRW9wuw5W7/lb/74Ciu9fh+uViusEkCW7CKlC2mtt6nCqqqvKFJZzZwSW/zHqBycQ7KnEVhNFnX87qM/4fcffoSXZ6d4+OAe3v3hD3DjcA87cYjdVgPTUd9lanQKKDfLkLIKaOKuYZUBTdqdIlvgFcM9azVEsqGlc4rEy9NgJJ+rKLhMya1Zec0ji38XI/GMz5iFcKaeTBYyy8+bN5Qck30/QRfPPFMYMhyN0R8OMRiNMSZ8WUCSLIxGU3QJrS76eHp6jqdn57jod1GbDiRDYDMK0WpEeHj3Nt64dwdtgZ8Ka6lKFIDm4Jm0PAtpdQK7jNLOYJAzXTdvLjXp97LpEbhOZmgIFKNaSv2rCMUYDvj114/R7/cTwMN75nWY0oplQThrYN+vv4RbBO57NNvPqa6S9mReYy40V+A3VWNiwD4R370Xz77EoH+Oi96pQMt2exc7e9fQ6RxJf6kxo9nMl2yjPiTz25dBK23fEwZfi8KKRuiRKJ/4zEaYzUaSnZDqp1RBRh8rKtaonmJb574ubTlSDyubj/B9rS/MMkhgxZBA+pBRtQfnXaVm7GXjV9lchmdg3dwEWK0/Vyoep6uAVVmfou25PCRws9lBtr/c9FjL39/cw6qqzy2/5tUb/evea9X5/fpRND+qqj9Vxzdosu715j9XdXwD2SuPv6bgZdXc93V7WFXdn/V/Vyk/h7RLTdevclz/O1XXX/V8qupX1ffLz68bPakK22cOug7352IyjrxuhVVVgVUuaCqAVBWwqjy/e7rpoOMvALnDHTpg1UbUOkTn8I4Aq+u338Du4bF4JWQX7G4Znblug0R5DysCqx5q8wEW8yGCugEryvV9YKUL5uQ8eB3Ayq/maUecBT5SZbwPuomqd69+Ba+q7DzQFliVE+bqMtxQoVbRI26BlS6NXhuwkhCl3EPwPKuW29/SlCH3h+8ZsKJ/k0tzLjBkBbAK6syWRWAVCMTiIpbAajSbo727h51dKgYa4OfqQZQBVgarFCzpYlVNo9Xcm8BKFvBcAoNaggAAIABJREFUUMqiVkNfDBYZsDKFFUMC6WG1DKx0Za8hgQQ77CCp0GggauxKlsC4tS+m8HlgVeRhNWWWPgF5CsbywIryBQIrUVh5wIrgh6eWmjTTzGVxg6b1NYz6A4STOU6/eIw//ua3GHQv8PO/+SXe+OlfobbfwTAKMKYptfOvCkUJbM6OXGAq5LGFntlJkWIIdCkDVomKhJkD1WR7ghrau7tot9sCQhgipaFaeg6bDdkiXdqTJJLTzHIMCeTf8v2cTZR8DyvpCV4BsEoX+FlgZQ25dJGZgD/9hwEruX6pnjVMpgtM+HtRx5OTM/zmvffx0aefor3TwcP793DnxjFuXTvC8X4H8WKCiEoWGpdTMSUm/kphbDEj4X4EWO7HyoZKw1CAlCp1ZHbgYJUfCuiQoNvcUB8rrRE0dae2L6sQ0meVAkwrj1RFpIBClF+iymP2wxnGI2aXnAioUlNubaesD+PRDL3BEKfdAZ6dEVid4aJ3gfpihP3dFuKgjnYc4cHdO7h35xZaMUPdGJamGf8YDijQzvO0k1biKUQNHGmYnSqgJCTUtWm56xywIlRn5kEq2yxDIEHUyckpHj9+jIuLC6dK0tBfM19nufG6CGjtuKLmcx5gBF9UauWBlcy5knakqjg+gESlyiyjHrCihxWBVa93KmXaau1gd+9I4XmjrSpQD1jpNSqwst92fbYAIVgksBJ1oWwmhAKsGKpHE/TFYoL5fIgZ/dYse7cz4mffJyGBM14znwCBVRoSaHosa6YCXrn1bMAqrgm4Cups93x45cCqbHokNdiDs9nPuuWoT5nTVpV8tHp+Vz5B2wKrq212rtPXVkyNSyNTqr+rn6han26BVVlJvn7T9arnswVWV0tY4Wp/khXYxgj/t98+7Dl854FVFQGUVYbb4dXfroEYIKpxUh9hEbZRb+wrsLr5EDfvvoXdo+uYcjLiVpy+miE7EK0GVvXZQBRW89kgA6w48ZNJt+x4+sCKfiC8aF0IvDqFVb5jMNrphzDkdxS2wKpqwlH1/lZhpRPeq7y+EwqrPLDKhLRmDemLy+h7rrDKACvtMy3lvK+wCupULsQCrGhOPZtxZzmQRT2BFRVWBFZUWBFY0Xha264DSLbodAtWW7hOJgRWTnHCHX23gDdgRVhkHlZ5YFUXtREN02XkSQyC88BqgUgUVgqs9gRYcZnFBbtlxfOBlZ8l0KCZD6xYDuKNRnWM5ncXdZh44/CePWBVcwtp84KSrG+jKU4+/xofvvc7UVH99Bc/x913HmEU1DDguClqHPWt8tVVOgFxqiRXjgnYMK1kHlhJYhMtVx9YyEKNP2GEZqeDVqsloWwEiAasZDHpFD4GpRRYqffjOsAq7910FWAl3NGBQUN3dhyqWvyX/T2ZoLkCSv+e7QUIZcwVXNbGc3pa0VsNmFJNWA/x6/96H//23ns46/exv3+AG8fHuHvrFm5f28etvQjtgEqnhvNrcs+IRMA9L4G0nrpJ2JiDtuop5OZQygITeGWTT/OXsmfGOmbjYhjqlpWp3wxU2fPyy8EyB/K4aro9x4BeZ8wsOWRGTJp5Ex5r9kQDJARak/EMw+EYZ90+Xpx18fz8HN3+hah52vT1qtew02ri/t1buHX9OhqhZurjdQl8CSPn26XzMbWOyPa9CovMBF6BlSqcU6VvHlix7RNy834I26wcTk9P8ezZM3S73SVgZeollpVdg4Xi2bMgsKLCan9/P6Owsmeibcn1b5bRkeDPgXZRWC0mODt5gkHvFN2LEwFqjUYLe3vH2Ns/RqPZUcWcA1Z+WKABKwsJ9OdBFhLI4/HZENhRadeIQ4QB9XJUhRLETbCAAncFayzLQKAso5/JVdlfq+IqfRZm85DUvwywggNW0likb95EYfVNA6urzp2kbW8VVpXAqHxeulVYVQGdyvX3VmH1F62wqnr+5e87m41k/pBVWNk4b21Q+trvusKqssHYzqBBJ+fNpKoKHYzn9AwJ26jF+2ju3cC1m2/gxt03sX/tJhbMknJVYMUY+rkHrBgSGDI7ik6IssBKJ40Kqv4cwEoXUcs7OEtykMzu9FZhlR3itsCqbMjfhgTKgtqaVEE2wPL2t7xoyk9gfYh+FShY9Z1vPCRQgJUqmjigZYEV08RrSGC9xrCeFFiJUTDBTy1Ee5cZ+HYFWNHNiSFABFb6MmDlzNdzCivxfXFqHllOFQArKqwWsxF8YIXZCARWqWLDLboS0/VUYcWwlzDeSYBVrR5D79p5S5V4WDFV/aqQwDlVVYyPoVeQKGxqEgZmtUpAAhUqk4kAACpMZIU6norC6pMPP8Lu3h7+6qc/xdHd2+iORxgw81cc60Kda0wROXn6Zbs/rjbFoCrBHaqwooeSU2BISKDz69FMggatXJZAPq1mC412S4DLZKbZATOqqMRPyJsMJabrmvSgTGGVPh9XGy6psEoAmYEyLwRdJ2QGhlKo4UOr4h32tFUKsCJotN16qk4YLspMmIs66s0W3v/4E/zr+7/Dp18/xWi2wM7OHo4Oj3Ftt4m37xxgL65jZ6eDnXZHwuJCmq4TYHK7TAAG65CC1yCkR5FulnGpP4dm5xMDBQd47beWq4LFBDDy3y6sk98JBFCY75Pv/5QP7df6aWUmKh16VI2GoI/XdEiT/qmEBsr5Aq0r0oIZFugyhnZ7A7w8O8cLhgQOehhNBojjAGENONjdwYN7d3B8eIgo8YnSMFRmDFX4aSpLDQUzA/QMtPM8rHzLMi0PX+HE9qT/zX7LPLF4rG73HC9fnqDf70l95nsG0CwsksdTjy+twwm8dionA1b2npWf/XcK09J+SPoyPvPpRMKYz0+fot8/xfnZCwk/pNH6/t417B9clyQVLGuZI7s+ML1GVaYRXKXgUp8f78cUVnyOEuYoIYyxhAeyv8SCIHeK2XzsFKIa3qkehGrXx98hQ6Y9bijt1VN9yYy5pjYbEhIY87f+jWk3hNmVLBnL5m+vQmFVNb5Wv3+1zT7/rstM16vPX/6JqgXtZsffhgRWrS+qyt9UtFd9DpXHX1IYZs9km3VXO//rV1hVXZf1NVWfK3rfaTC/UWBV9fyq7qvq+1XAyg+lLyyjXEK57z2wSufSTq+RDH5OKs0GF0SYBS3JFNjYvY6jGw9x894jHFy7hRrTFjuZ1qUVVosZgsUIi0kP8/kAdYwFWHFdQGAlCzEuyJyxeAZYMUsgB+NC0/OihaxVh/x73qJhqfdaR+Gx2vOpqjOVyUSFuqbqGLrztvWwWtWxbD2srEGXtQm/9PKKJTe1e10eVklSA/8a0kloFlgVKRzzktzsBPa7D6x0sTWjT1MBsKKaSiLDwMWTASuFWBruHaG9eyDAKggaqNEzSbJRiduvLJYy0MqpqWwgzgMrW6yLyouLPvZNsvAfSZr4cb+LybAHAivqkEypYmE1GnJoIYHsm0PMBFjtotU5FIUVgZX6TOmzlmN4putUWJmHVRWwqsVqtp0JCXSDIo8eCLCagt5WzB4n56OJ9ZMXePzlVzi6eQMPHz1C+2AfF4MBhlyARvQlYtCepLBNAJhGgbmVpjOvT0PdHaCgwmoyxcR5WIkZuIUxSUY1ggj1seJiOW53ELeaYho+mmh2QJZ9Mm54ap7M30RFlmbp9KFVOaRK+4d1sgS61XqisOJ1i+LIkrskv314mWb+zQMRfwIoIMZZUie+UPS0cqCQwApRA188P8F/fPwJ/uujT/D4pItFvYFWew/tsI47hzEOWhEO9vdwtL+PfYKrVowWjbDrNbTjEKDaZTEVryvOTeg7xh/Wv4l4uZnflPZhGm2pdZPAUd9X02xpV86wXeGNC+KyOpf7Ld+3MFnXviXEbzyWTIC94VBDZ6fc5NPqJec2lSDnRxL5RY+rGS76A5x2L/BSFFZ99HpdDU0Marh+dIQ37t2VsiCwI0gh2Pb9mOyZJ35dOcsKHw7pW1pfElglIE3hEpEgr9dAk2R4dMejdxXVVQxxVQjvfLO8cEktXw0DtJclLeAxqbLyFVb+CJP4WrnWqaG6BP7sS6j6nKE2n6DXfYHexUucnj5Dr3chmVb3do9wcHgDnZ19UZ75wEo9SRSk2Y+1Lbu3JFPglMb4DlhFDTTihoSIqtqTfeMUc3pZLRjiSWiqSRjYd2umVz6bOLktKwdfYaUgVbMNMksggRV9YsV0HfTZS1VqVYuz/Pvl+hq3HK0ICbzsOZc/vwVWm5Rh1YK7/NhbhVVV+VW+79TlV3uGW2BVVW6V5V8BFDc9fvn3swqros/m52JbYOXt8Ipht1p4yt5h8v9BhHm9iXnYRtw5xsH1B7h97wc4uH4HYasF5jmySYlJ/rOgxRbLOQ+rxQzhggaXNNbsKbAKZogihlPoJGTKhVgZsJLZYX6RfQlgVZplbz0FjH+vq/69quJugVURIElLqwrYVUnCt8DqLwFYrZ50LgMr/7PaQ2Vf31NgRa8mulllQgKpTEiBFbMFMiRQF3/OHypsorWzh3Z7T8zWa/RIEWhFnKQaEh9YcYWpql3zW9JsVyJXprKBapeFGpUzHM+A1Xw6zACr+mKCegZamOl6MbCqh50EWEkiEFHsKPiQ6xF6odIDSUs/GWHGxa4zXS8KCaSHlwErbn8IHOF4orIDDTmnYoVA0G1my2fGU4xOuzg/O8fBzRsCrcI4xmA0kssQQ/QFELIMnakvj6uTJ6rNuBjW43Jsc0v6NISL6pnRWMAVQZQteCXsSby2UoVVa3cPIf216nUBVsMhzZrpPaQKG0uq4qtLbF9GzmyWAB7Y8idJ/F4WEl0NWMk9JKAmmynQzpeac2dDyAR7ZJRdeg2KQu3HfWe+EMhYF+EWsygGOBtP8f6Xj/E/3vsDPvjiKYbzEFG8i5Cm4PM+dhp17O3s4HB3B/udlpix7zViNALg+sEumlRgNSO0GiHigJ5D+kPQOZpQCaPKIYU1qVm6AhW2p1RhJcpF998+sFo5P3DqI/Gpcm2bEMe8qoYMXSPIXGjdMOMtAbpubiPPnsq92Vzq6NkFgVVX4NV59wwz1rNaDbdvXsebD+5jt92Wy6Hqh3CFdZAeVnJvTnHp4ngTFZddvyQEMCAldSf1SNO/K/iV+uDMw/ldgzEabgkMaRw/GMhhLSyVdcAfz+2/pe9x9ZQgj2GxfBG0KbDS8Ga/LmvooTV13Rw1eC79yXyK2mKK4eAMve5LvHzxGOfnZwKLdncOcXTtlvj+xY1mAqwsFNuAlYVT2tzYrj3JBDqbYDKdyHXGYQNx3EQcUuHH62XtZv89lPDAyUzBnV6jhgQS9kWi4HJeXAbvncJKnwnhFEFrzQEr1l2WF/tsQthyYFWlsJJ7K6y86wGrqgVl+YJv9dmrv6dNRerE1ZlX5Wk2v7+yU2wVVlXrg6ryf90Kq6oKQuhctYZZfYzXD6yqyjcLx6vuNvu+6yG+UYVV1RVX1Z/Nvq/RC7apk9/Eyx9bxrnvekhgdYHbBJSTHSdPd6hKhjv2iQF34puY1VsIWoc4JLC6/w4Ob9xF1G5vCKyYSpjA6iIBVhyDufPDa/9mgZWfhrtsUe0rQor/vXJCulVYlbb5qg6zqrPfAqu/VGDloEFmB19VoOlrC6xsEZOGBNJsmVkCqXDSUBrhS1zQBqqw4sJVyrEeoRa10N5RhRW9q+iRQmAlYU6i3EwHVQnfyoTxaWYvCaEhJBF1iS6eDFhpFBFDbJaBVRJ0KDCiGFgtEIjCKgVWvE4PWHFBK6s3KmsUWpnCimE9ZabrBFYSHyMeVl5IoKtiBqx4T5pn0C2MpzPUBvQMmqJzfISw3ZLrZ5kHDJ+X61BlioyhXuZBWWVyEe9CnJIsuE6lwzFPQgLXAFZ8RgRWDEFkPzkcE1gNk8U6+z4aRdvL+tLLAKtyhVN1lkCZf7hwrSJgZRDBh1a+b5bf/+ehlQArGqVLcJMCQIZwEjKG6tgvIYDTuImPX5ziv/3H7/Bff3qM3ixALdwRU/LZZICotkCDmdqCGlphHe2ojp2whmZ9gcNOA9cPd3Hv5jGOj3bRkZBBqlRUZaWZ9DwFEUGhwT9RKakCJ/GvctCOz07YqFNYST3J7fYKg5WMn/bDrJuaAZTta8owOrFuSIGVbDgy+yXbbW0hJvIC0sisZguMJhOcdXuisOoPB+h2LzAeDNnqcffWTbzx4D6azNo3n4kHFBVHGhJIDysHN5wKUjY22Ve4l0IhH1g5U273/Pl9Cac0qKc9RgKdeS6+eI+j0UhUZAawDEoZGBQllAAs9b6zz7E/MmBFWEjTdVN9+WVcBKz0ffcc5jREZ9bAPrrnL/Di2dc4OXkh3n87nQNcO76N3b1DNJotUbhpSCO9p3QDhWVmvlo+cOZ7/Ayvk6op/vA644geak1EAetXKP0uQdN4PJCwwKlkDXT+ZAxWdYw+SLJUytUr0DI/QOenxuNEYd1lIjTDdfbZzFL4lw2sqgQSZfPHLbCqNj0vX5BvFVbV6+vyEtwCqzSZWhX8ucr7mz6f1/t99tfLWZL9cyZzNtfR1f75nw5zEo9VYKLo7yUN1h01e8PLx1i9e+n2XXOS6yXqVvF+1UNOdmDVsMrbm3H8k5fMSXjQwKzWRL15gIMbD3DrwTs4unEPUXtHdjn5UjVEutBMvK2SoAi3wHTFUF/MEDFOf9LDbNoDFiPELiSQEmZZ+CQKq8ReU8xs1cuKu3VFd+gv0pdKLPcHDX3UlYXchU2/3D2Vdcq2sqkCVsUqIll+O6PW4ueUy95UcBhLa5oMzC49ul68Cw8o3EZwi3/nwaDPbxkSVAGjTd7Xs30XFVZZBUFZG6zKclP6XXtmRUXoVIem6vAqeMEh/QOseB4FIYHy/Kpi9Evf5467povPvtI2t1y/8n3ougorv23b2crrXlXfKVN9b4eksCcqUIZosbn+3buEsh2WleOEy9AnJucWEjjXhS1TtOeBlQAgrsXEdDxCPW6jvbOPdntHvKv4vtTJxKybV2s7+wpbzHeIz55qD4FlslOoHlYGrBiOJ4KSBfv4AZgdcDzoYjrqoz6fOh8VK4s0ha+FOfN+FFgFqIdtNNv7aDAkkL4tLiyOxtOiVJrNVZVL/yIXEkiD9MWci0inAJMFs3p0UQVF8+uFACtTLvG+XYZAtwKuz7ko5jVw8e98FGdz1Ccz+Xtzf08yDXKxygVqM2qI5xU9g+grxQ6ew5WGMLqQQCURalbv/m6gQTZpplNMBFhRfaEKK1GJ0LPKmeFLu6mpYb4Bq8FoKAt9viyMa0z/raXmpYOOJjPxxgnvcwaQ8iFXS9BITTjkJW3VqWtM1bIKWOXbNT+noMplB7b2kfH/ShtLsjCvUYfigBXDywisqG4T+FGTkLnG/iG+vhjg//3tH/Cbj77C6ZiZHFsYjufi68M6sphNsJiMGP+JCDM0aws0a3OE0yEe3r6Gdx89xMM7N7DfIVRg8+AzoQqJ4Z+O/xqY8YAVvZ90YaxtSodiVVyxphHg+D4W+T6AAFI9nLRN23NR03Vx41eFl5j8c6OPF0cvNlWAjacKfbRdLjAaT9C96OGEwGowRK/Xx6DXl3BHGtE/uH9X/KsIoZllj9/RLIEa4sZrVj8vexYaGmnPPwm1c15VBpoU3pgHm1OhMVA5CBMgRwglMGc6ldBWQh1fFWXgh78NavpzFv5bgdXYtYEAu7u7iZG73+/KdeoAprDLDSvanTv50oIqqzG65y/x7OlXOHn5Qtpkp72La8e3sLd/hLjZVsWTBxald3Wed+qxlfp28T0DVlRXUflJ6ERgFYUNAVbSR0kdMmBFY/2xS1BhcF+HXvMM9O/NTODlvPLsCc9VYdVoMKyY96dm7qtWO+VjX/qt1R5YWj+WF3zZMXfzBWHFlZasj14NsCovwer722QO8roVVuvUjnU+s/oZVZVP0YZF0YJ+1Rmqjl+4NCqvUpl3q45f1Y5ks+2KrdAAdWEGb3fiza4va3eTv5e0n7laHXC61oIiWu9467ScTe9/0++XP38FVjb+58d+G3sz9f2f/+lonftecV4dOP2BNG1gOgG38IksDEkPV1Ugle9XAa2SBaNUOJtsCHZSH4SkAdkkuxZI1p1F2ELUORIfq2t33sKdhz9Aa+fQLR50d80/pp3avAw0vW5674yjr885ue9jPh2gRmAV0cOK18I9Uy7CNE+gTPzd7FqBlb50wC56rfNYFcr5Pgty94lTqN9wihqRhqVoeRWdzzwZit8zf4Hl76YLdqtfdoc+4NDJnL2T+j9oHcyf04df5peiz8uHjHr/xQCuqJQ3AVZa09Z5TqubfRXwqbq+dcamleUhIUnld1Cu8FpOJ5+/nqrrr5guVWSByUpS5dy5A2bPv/ysqkwDqwZsCZ8qHLDXG7S0fNf77FX6iar+V59+dnJe9Z3MdcjiSP9SBKXyOyzyOQsiEzWOepvIjwiMXJZAWeAyLG8OZgsk4K8z22stxmzOBXOEGhdIzV3ErY4sTglyxORbIKI/trlFnJxcgZWG4TH72FAgkfZD0sNr6BKva8qsX8y/PsZs3BdYRQ+r2XiIqK5GwOKB5fpc35NKFqTqUijQCvUYUWtXoFUYtzGXMWnuwqBUXUPZgYQAEj4IEJoJ+BF4x0V2jb42scAcGat4+DDEgotXboCwLjn1hz0j/l3ux8Eq8cZhiJSFeTlgkH2mqlS2ein3l2QeTMPu+XfNg6vgl+/wefGHi24J1RIvHIZjOc8fFxYV0OsmjLB3eIQR/YwIuOQeNbTRXlz8W59u85T0etIxw69/qxYERf3gxGX5MzDBYychX3YtnsJKlS3p9RVN0vRaFISZYiUZ5TLzGYWBUldd1j6SQRnRBFgxDG6K0WyO3nSOD75+gX/5/Sf46NkFevUOxvOaqKtEASiqRAJOhmsyGcwUMRUogy5+/vYb+NkP7uPO0R6OdtsSSig6FoYUOtN+Aix9Vmn4mZS7C0czkEOQ56cRpErLvzcffFi7Nkjl/5aykZDSFBZJkJ1KkOTa+BKg61oSvz+eTHFxcYHTszOBVQTaZ2dnaDYauH/vLg4PD0Tho6FmCj4lFFDquWtn2lvpvNfNxaxuZZVFaZ+mz915VyV11BnVLxS+Sf/Fuj9xwErUoUULutR3lF5xpszidaq6VIi8mOe3Oy0FbnX+ZOGg+sfZmKYgSOCfHF7nw7PpCMPBBV6+eIrnTx9jOOih3Wrh+vGxKKzCxq70eSxb7WdcxtTA7tVCRTUE0eq2fW48GUn5ElRppsqG9sFJ3V9gMqbabKT35WBYogRbaPivtk322aayUljFLJQEVlHAsEDCRwKyuXhY6bXYvNovh0xv5v4jnZMa3ZNvkg4vheWn37/UWFh02sq/XX3sT+74yodIFkiVV1n8AavHV50DVwOrqvJf/f6K9Y6OJsntCOy94t2/iq/lx4f8Me3+Vs3hqxR6m15jdfmXn6H8+xuWvESKb3YMvb6rNiD2+WwDNgH2+pilYik+h4a9f/tfRXN7nZ9wQzG9h/zn8uu/2mbASidURcDKJvBJg1qRvrK6Qpc/EJuwrHpkZcdXuKQTERugrVrY4kG6J1kccDunhZDGt7vHOLr9Bm49eBs7+8dY0KTXPAISCKYJc/lyVrV6Nq/eSaYSSp2nQyymNF2fIKxrpsB6jWJ3A1ZyEW5i7wEWSwd95fpqg62WsQ369jt72PS89neT+mtZ+c8p/XcxT9SBSspcvArs8zajSQeF9PnZxNT3C0sFLj6kSv/tH3cZWOmzz+6QpuWgd1kJTCqAadn35Y5koXb117cDWK2+g6qQxE3Lt6rkqgY8kaSWdPpV17cZsOKkWj04Vr3Kz7+ex9zqMqqapJdL5vWq0/abX3xXPRv9eqpQySotrP3pb5tXZGCCAKuxLLIlvMmBI1VkuFA9CQ1Uz6p60MCc+pEFoVQDtaCBuKXAiuE/stjmws4ZRfuw3MCcGBInvlEzjIcDdw8uvMcAj4QKjhHUCKxGmI57GPfPxXB9zkUa/QsDKpPowaNhTdYXKXtKRw8FVpHAtWZnH0HcEWDFxS0xjuCDxCxZvbOorhIFWAKsdGFHxRJ/xN9JVrWqsDKQIAv9pE+zLIQs2zTURxfxqkRbXT+zdVo+5+YACYTkhNE8wmg4zXYwJ8SjBxc3clS1RYDAUEOtbVwkqqE0gdXuwWEGWMl46xawfE4WEujPUXyAlq+j+QlTvv+ya7ffhcDKnV8BRaq6Yt1a1R8ug6t1gJUpY3TjRtivzbOkPBmmpSBvggBfnHTxL7/7FO99+RLPJiFG87p4UtUWGkbLzxmIrc9mAqzCYRd/96O38LNH93DncAd7rUjM2CU5IcEnQY4z2c6HgPnPIgVW2TrjL7gMSBn4kDDbJNOfeSylv3l8TvgNThXPQ7OTYdatXq8nkIq/p5MZzs+7aLVauHv3jng+hVH6nAxAWThgHmba0FEMrFL/syJglcwHl4DVDEMC2OlMlI3L44PCSC1f+sSlfSXBI/sUgjsqulqtpvymn5yGt3qKerfZIGcQTy2dd9m8RMMoJxiPBnj54hmePfkKF+enaDYiXD8+wv7BNcStAwHqArUNWAlUMj+zEmCFuSgiFXaGaDaaAq1UlUXln3b86lk2kn5BFfl6w/IsEmCl/Sdht4ZI8oNzUVURWBFScSOYHrEKrPQY87nb8EnmAGnZpn1DHlbZXJh1T5NyrHpVrW/WGiNLP3T12eOrAVZXP79Wt6LyXrdUXhewqgIH6SrR2+9e96Jf6ec2BlYbmZ5X30pV/d/0/eorKP+E2y678mGqrr/8wLZh7n9qeZ3tevelQ0n7TTxAr3wLf5YvrgJWzGCd9OXuSsrK9JUDK7v7ZMc5WWkUP4iqB175/gYKqwyscBPn5UHKB1ZNhO1DhJ0jHNx6iJv3H+Hw+h1Jj54HVjKWumurAlbMIEVgRfk1gRV3gQisuHsjWQKlYv45gJXBoCLVVhWwSp58ZgBf/XicFq2uE+t5NPXQAAAgAElEQVSkUerNJo/BJ9h5dZVWdFOEGXQrug69dh/EmRpuC6yq+6tVuzNq+pwCv6IjfduBlayQN9ql2GyHg9nrtsAqVZRYm15VK/2FPUPgRE20JrBidj1RWDlgVQ+baLT3EDXbAqxkUekBKy7ArP76ZsumDqAyxYAV2wE3NuaSwYoKqzHmUwIrZggcCrCaDDRD4GI6Rn0xF4WVqAYqgJVke6tHiJu7aFBh1ehgzlBBhuvJQnN9YKUKKw2zywMr8VhySijrj/k5BYGqKLHMXwK4kj616GldDlhpdF5NQisFOHrAStUhBGu6NBSIFUWiFmvt7IJhf6awMjDAa10XWBVPplwJ5MLE84COkMcmXHJOD5hpeaWqNVMb+cfIz2/y/52En3oKxMz1SjGXAyuq42pxEy+HU/zrB1/if/zxM3x2OsZgEYh3lYQhElqJQT8NtxcI5gqs4vEFfvXu2/jl2w9wfbeJdsQeay7QMIjYllT9nYId54Vmcx9PWZSGy6V1QyGEQ99urmjti/dJOOq3+TzY0x3qbDh/Hir65cXz0cycGfj6vYEAEyqtOp0Obt++Jb+DUO+B16FwVn2pkhAUm62IwiqtJwooGfqncMh/zusDK1WBGbDSmVEeClwNWOn1ZFVVKkhLj29zrCRckLBzPMTZ6Us8+epLUVqxSh9fO8S145to7RxlgJWEbeaAld8mrQytziXAKoxEXUWje/W+UxjBsGECOFVY6WaBbZIo4GQ/apk3ya8c4KMHlmQGDFCvEVKxLvGzhFWcX6cKq2z5rgIoRdCKwCo1DS7qBavWL9Wzr6pPXB0YbYHVqg25LbCqqnXrvl9V/zd9f93rWPW5LbDatATX+/5qYJUF/vnxPT/fei3AyiBDRm33LVRYpbDChyb2APxBnIsDmsc2ELb2UW8dYO/GPdy49wjX77yRAVZcxFvmgLWA1XwsKitCK+7E1zFKdoFqNYZiLAMr2wvjla4OCVynInHIsgE3BTrLu+bFHThLTT14/EEzr7RavaBXSbVKz3XW70/OspPYIliVTjTc3qBuDeoUz/07BV4+sHIZc9z2iO9Bod/1n335hGC1wiC74Fm5pNsqrEoralX5VtXy8gHR1f9vTGGlmaK+78CqSFnlQwB7xkuDWU5hpea/Cjw0HHAmP1RRyLrWASuqrOpBEwRWVCwRWMXOuFtVMGlI4CpgpUqUZYWVGRATpElIIG2hpwRW9K+6wGw8SICVQjAq/CR2yimsLLrPQoGoZqGKJUTY2NGQwGYHi1rkgJVSe1moETzwvAztch5RAn5caJGE83nAShOKBBoSWHOL7JzCSpZvzoiZbZGLSQ37skXiqv79asCKw1ERsPK93upBIM8rjGLEzZYAK2aNI5jxQQHriynDVimsiiZS/t984J4HIayXVwFWZX3WMsCyhXWqKlkXWAkcmE/kGuuNFvoI8d5nT/Hffvsh/vjkHL1pDQytNN8sDQmco0Zl02yOxnyMxqSH/+UXP8Yv33mIo1YgnpsiqqoHAg1pfK4KvfTHypr36YOaImBVpBDIl3++3fvv8/n6Cquq8dsMzRkWSH+si25P6s7Ozg6uXz+W0GCL2OS1qdn65YCVf59WZ4qBFRW22m7TkEACKyqsRphIwoCiDSE3x3Hlu67CSiGuWkwogKY5ero5qc/NNi3dmdmnTCfonp/iyddf4unjrwRgHR0d4Pr1m9g7vCn9k7Q19ruiQLUsnWnWyGy7NJ+2OYajgYN8NF6PHbCK3LjIolHlFqGVqGZdyKGGZ+rcVbssXoOwVnkx1JTq/UbMzeQ5goCwip+ld6BabrhZozf+rqP2cRu37Dxl3lAOrKrmJ5u/vwVWl+lP858tnh9ugdXm9dIt6SpC7rbAqsiDtqhNL//tu6Cwsg0Im+/n5/r5ergxsLIKt7xraNlLXEH/hQGrBMKIZ0YKrOqNXdQae9i5dgfX772Fu2/8EAtmmyoMCeSkgC4gClIKQwLnDGkhtBqjNqcfyhD1+lRi7utUWNEc0hEY+S2ZDJ1iSCYsVx+wFO74prHZcDuHXFydKWow6wCrpAou9YEyFcuEBNpHigeMrELKgJYPhtzuW+JhZenBXXk5nwNTBph/1RZYlQ9P32eFVRUwqxpwqwZ+VVitfpUr1MomVlVn1j7JTStWfrjs/lwLzIZoeEqQta5AFCq2GF+e5JhSpnAgE8+maoUVgRVBFoEV6hoWGIQtBMwQuEsflpZ68Ug/a+Fx6t2UQAoLn8mFBI4GfS8kkASI32MY4liujcCKhuuT0QWmwwvMaGw9m0gYlpik2zOw0CcHiMyXhgHl6ktKYNXJACsuztzyaWVIoGYrJLjzQgIjzaqXKKxkQe68hzKeiC4Q0lUTUY/QO8oBK1NAFD/n9YAVPRgEWDLEjItlB6yYKZAhgaJSEt8jG0XVV4iKuDCOJbMjFSmSrdH529gzU18z28BwRtdOBWVKsipg5cMXHYazmxmXAVbireT5VxWVW76/SWGNGf/bmObUAc7xPB8SmCpR5hIWyUzHk6CBPz3v4l/e+xi//ewJTkdzzOtUBRL0KtyVMLz5HMFsjng+RnPaxz/+zU/xy3ceYK8BhIuJA1asC5ECAg9Y5cvLPK3yEMd/Rqv6iWROlVv0rAJWyezBe0YaBpcqBPlv+qNRZTUajnF6eiqhtTQnPzjYV3WPZAdVI3FTXq6rsOL3/Hu1/ns1sJK4NIGt6mHlgNV4hAkzaRbGHKXAiuUrfZvULX2OBDuspWEYJCGBlgXUB1ZsdPyMD2ItzDcJvXPAatC/wPOnX+OrLz9Hr3uO/b1dHF+/icNrt0RhpXBYvdD4MsiX3ndqycDPWiIIKqfYFgWmi8oqRhgQEuq4KM9OoNVU7stUgPw7YR+Bv06BtSc0YMVwaz6zOKZCTlVVCqwIqjRNgaJAA3bWF6/eYHUDRHIu/e8tsFpnnF/5mW1I4EbFtw0J3Kj4zEHzygfZbP6/DQksmteXrjk29bBaBax0V1YHLh15bGqdrRtVD7zy/Y1DAm0Y8gceb1fLASuGenBXuxbvYBF10D68heM7b+LNH/4MMy8kUMKk3BJO5nIVwIo7oLXFRIx5F7OBAit6WUm8PbODq8Q6MV13oRMCXcSX5VUBq3RCkU6ayxfEvM8gYNpq/5X7r2RRtjwRMGC19oLH9sRsF3Dpi7pr6CpcIuu3J5wCL19h5TIXeYuRrcIqW7DfZWClDLNEBVjZv+R3SC4z9lV7MHxfgFWRR1W+JPNwgcCHYIg77TQgN4UVJ3G+hxWBFRelBqwYFhhGbQFWnb0jAVaWzUr7NGYL1JAyH1gpWPGyuC1mGPZ76uBn6tAkjIX9+Rg1TDEd9yUckL/5N01TyCwe6kElL2cWrYomLuhk9JAfCi24KAwbbQkJjFs7skmifkX6KfOwMoCnGQKdAb1TW2koXRoSyHCuGhU2DtJlQ3ecsioJu66hHgZJiJSAF4Y/igqk6LUmsJKxjZOF1cAqUXO50xAuxs0GorghZcCFvYA5D1hpGaaC/1UKK5maeEBk1XxjVR9I0GDHELhaEhJowMpXFOYB1ipArtAlm0FQLtttWGWBldVHXdQTWI1p6h018Xw4x79/+AX+7Q+f4XF3AM42ZOkuYayauVGB1QyN2QSt2QD/+HcEVg+xE80EWHFeQmqlIY4KEw3UVAGrfKicLbgMKllNsuOU93/OVL1kCqRAJ5vJkXWFoWgEVy9fnEgLYijgzk7HtUXNckdgJckYShRWSft1F54HU36WPL+M5HPmb+oycLLJsx8ThdV4LPVa69TyDdpfBMi5+xPT9Zkmm+D7VE91Om31iHJAWkCRU1jlgZVeu4V0un6F888Zkzf0cfLyOb768jOcnrxAu9XE0dF1HB2nwMrqpyq3VLGZ9inpWiAN+dR+WuCThFKGqgB1KlftFt22CEMTmf3UKa34nlZ9y9hosErndrz3IKghbjCLJZNTKLTSz7Nc51rXE+8uH1hVqUb9tcwm4/9l5gqrPnv1+X+yXXXlQ3xXTdfL1j3+s8+klX8VD/PSx9gCq0sXWeYL25DAzcpv3W+vmmMl/bubg1XxnleusLKJhwErG7C/ncBKdU+p6XoSUJZOEhywUk+qSGDVPGyjtX9DjNfffvdvMK/rjrUUvoUEcgfbfXe1woo7apPEmJfAaj5liuUJopBZTShxdgqrRMfgmWO+EmCVDs7+Tls+3C6pmF6GQlnc0WOisNaaaiIvs/Y/rT4DK1+2CMzAJPuCW6zZ4WRXVJYObv2n7+cnq7YI5M6aPHvzBtsCq5WP4TsPrEqq4KoFpH7F/ECqdmVLJpteeyr61HcdWDF8zX+lipJsOy4a8AxYmYdVEhIoCqc0JHAypjcPJ5eRKKz4Q2DFbHs7+9cQxDQmVpWAhTmrP9tqYGXm1KawMi89ZVqmsFLT9cmI/lUXCqxETavZ2ARYGXw3pYwDZaLucps8TPhBYBXEbRfCuAPIRoFtBi2HBMrCVDLuqWrG/Lh8YCVRLey/XXjfErBKMiWqDxPLyEICzWOG5Vz8qgZW6kmVeuqwLHjPElokxuu68BaoY8okZv6KIjSaTTQaTUwmM1nkE0LwfuweLgOsiuqftO6csqeoH7wssLJz5Tf60lAsN655oDydU6nKKg2Lcgb5zq9LTdd5Bp17uH+Jemc0mQJxC4NaA7//4in+v99+iI+fnuBiwdmGQo+5AKuFhAPSw4rAqj0f4n/925/gF2/fRyecIqpN0WjQxcptSAac+/hgIqukySus8sDKFFC+b5U/D0nmj67g8v0xQwLTTHfLNZHHt2PbHI3/TfjBfuHk5ESuv92mj10sdY9VjfWcn2Po6WWAVR7cqR9TNjQy+YwPrFj+DDHNASspn4zKypuvuduVMM4VCitCOANWWqcJ9rUeGbCSepJkMEw9yMzHihB8NhnjonuGJ19/gRfPn4oya3//EHsHx3IXAtacko3nM687Hzzqs1O1mz4Tzbiq/ayqPOmvJ7DLQTqrP/wMw5vVfF0zS/nAivYbEhI417KOIibPqMkzJaRSYMWS5PnYr+jmg4QTOvWszh29+Wp+Iyuz6e5Ampc0pKgfLJ8/lEw81n7ryrQp1Vdf/RCldgbr3cJV507au1nGxlXnqloAF7+/BVbrPbvqT12t/NPjVn2/+grKP7EFVpuW4HrfXw2sljMm+3OvfP+5BVaJS4AOVEmYmGQ10lmZZmJhCuUIiDqYBS00945xeOsN/PCvf5UBVs5KXEBIFbASCfeMMfUMDxljMe0nwEoUVhGNP9MFQRK6Zkqj1wasslAoqZLJ4toN1rKLxwWPP+Il+zbytWyHk4dXtg4p2dESM+P0+Ppv/W8ucDjBNg8sXdP4Kqs8sHJ+Qe6YW2C1Xmfz3QZWOole9aqacC42CgmonnDlF2zZ67QsVFedcWbbalEZlE0YrBfIZG26ZEigD6wKoVTOkDkzmK3KEsiwGMnSl3pY+QorH1jtHhwLsEpCh5wvnwErK5NkUeNULgasUoWVU0SJwmqG+XQkWQKpX6HR+nioCivMqaYlGFA1iz1f2YaQIcct/DQOUH4MWBGwNTp7iJsEVnGSTl6ukQoaOabLEuiOz1BAg1Yck6hgYCiXqYEIrFQhk4UOyj006xZ3Ffh5Lr7FhNpl8WKzYdhe8WsNYCXC63RMEHWHM6037y3dU1A1l+v0BVg1W03EjSZGQ4YJuQxlxHoSrqiG2fKMPNN0WzzLk3Lm8n77zsPS/Ph1FWDFhb2AQaegs7JKF/fZRCfZTaPsxN0W91lgRZjnQqckfMq23/S7rA885mg8BuImFs09fPz1C/z337yP333+BOeLEKNaIONoCqyc6boHrH7+g7vohDPEwRTNRoh5jZttVIE3ElVOHkbJGO15W/lA1O6TQMielQ+WtPppqFj+5T8HyQLpVbV8f5UHVvbfmolyJiGBBqyiKBSQxepGFR+PVWW6nldY5QFNJbDis2PZE+KYwmpK0/WJKqyS+7ebLAZWWtZZhRXrHoGVqI0spDYHrPieVk1TybnQYPYH8neX2GI2A8MCnz75Cs+ePpY51+7ePnZ2DxJgZc9JlJzO685/jnlgpVDVIWvpZgiZmGAhENsL3jGfgz1vyRY4SoGV2km4kHKZb2t0dj0gsGLocl1DAmnA7j4rgdCibqXSisor86/NwSpTfuYrXwKttsBqvdnj6/xU9fypCnhsgZW00Nf2kK5W/tlx77VdnAT0bgJMy7NoV1/39z0k0GW5tTjuNdYOtf/9Hw9Ln1jVgm31Q9HJdlJhOZF3Z/IrsT8hKZowVj10hjX4u6o2EfQnO6vonu0ymb+UTPBkEi1uU3JqSeCk/5JMTTOmQ4930Ni9hnj3Oh6883Mc3bgrXgeUmcsOfeCynLjJhnmVqLg7qzCSYA9mLJkzq1Qfi2kPWIxVYRUSuHBBYCBNr8OERPLb2wUqmuzq7lUe+Gip2hw6W+5Z8/XkuwVKkDQk0JtMeSonKc9kl3oZVvG+mJ1IN96Wd5YtFGRVHZCSkOfjlWmyAPImdr53VeJZIKsWmSjKAmZFGVWFJFTVz7L2Y+htk+Hisp4oS/MvT0WwarG06h4VoOoO8EqoVVFAVf1L1fublP86Hk6V59/QgyH10Ki6k6L3y3YC1zme7nSvC+zy/ajUXy/NeNEZqVgoe6nxeNpW8//O91/Wp8jnXDa+siyBVOrIIoaLoHos/lX8iRs7An5ouk61UpLZy2W/M3Bk7d+yBMq5nGqJB+YiTqzzZYNDQ6sEWEno30RCAEeDrgAr/q02pyG6+m7Z4lbKR8ZHboq40vJCAtnGQFP0sImg0UbU6Mi/UQ/FMFrCWky9wOM7LxlRzXg/spCMYoFWBqzmLuRIVUy5sPAaYdlMNiV8dZUuorX3Ep+pwgesfzWFq9yrKDGyPomqK7EximHunsLKqbcYeqaPm5s4EdqdtiiseF29i0FiCp8fonhOARquf18XWPnjlrX/VXWUq/rMpDxRqphnlg5tVt52DWlf6+8wUimTKlz8+sFzGNAxcGWePTqCsR2p6XSS9EVk4bqgZ30ez4FJvYHupIbffvAp/p9f/xdOazGGYD2i5xrnIiFqhJzjEaLZGHv1KX5w6xD/8NNHePvBDYSYYDobIYxDydy4mGk98O8raTM5WJiHVyznPJDPL3Cq+l/LEug/s1XPyq5LQ4anmE3n6PV6LhSNfYB7Ft6civM6myuZOsjvgwwEWR3zf1uzsLZjECftUzSsTfoT99wIpwc0XGeihAUwcT5ubHNSfj7AN5WUC3ukYolvE+ywMrTbLcSx3pcfEkiFlfX7bMr2XPQ5av3TNk8cpyr4iRjUn4r5+osXzzAaDkTh2NnZS0CThRRqeF8aEphvT8n5JAOpZqaUTKQM267VEfLcDl5ZeWpyIRq708uKnnXqEUhfKgmDlFBH+t2FCCOCdYI36P3LPRJkqck9IS5/uHEQMDyQ5eY2O32Fle5ZmxpNn6YKqgxW6dpjk1fVgr6q/ld4Wpdems17K0Tem9xe5Xer7r/8ANXAyi+/9deX6bxq+fps1i61wYbByvtc9YHN7j+7binq96rqz6rIp3Vv6DLXv375p2cven5F4/NVy7eq7l/m/tYts/RzRWtiv375R8zOM2SuqEvYjZDb672/6hLRzcjVn1uaD2yBlVaaRCWQACs3EbM+SVZmoQArhG00do8R713H/bd/jqOb98Tr4PLASjs92f1ZKLCaTy5QWzBT4MJTWPm7aul1aYeZBzPLnVg5sNLMMdoJaMXxFxXy3aVW7QZsz+8l0wg9aJUFVvmK6WXJ0i39jAFo+t8lS6IEKNoA4ncCekMp1MllZXMquC2wsue+DA3Lupy/fGDl6kzJTZYP+K6uXZU4ijXdJhPebx5Y+X1nUTFWeSx808CqtXMgwMoWWWm2Pp0gJAsSCaNxMMpBIIKhwaAn4SvSKxt0kkx9CqeotCKwGg27qq6S7IUTWfkkQML1fZndPg9YSb9cC8VziyorQiv+u+aAVQo2bDGm5scGrBg2xeewBKycost8F6k6ykASFxKooTqhhH8nITpOAzEdq8Hz8itd1GkfXAyszHRd29kysNK+WQEZ4UQUR2i124gbquwZ9kfJxljRbmmV6frSiJTzUvg2ACvbhEt/mwG7wqkUWHEDyClNktQsafjXZA5M6w0MZnX87k+f47//5x/w2cUEA6hxvXiOIhClVW06QTyfoDkb4q1bB/iHdx/hnYc30QgJbMcIIs0UGSxoaPXtB1Z+vTZgRYUVMwUyDE1hEqFtdj6VJGPwQsXsObDumMJq9RxLVWKmTjSQo7MdBf4EVgYb6V9lwEr0QwJxaqiJEkqQb2oi70L8whJgxZC4MmBFlRGVWepHpu1M+0KalWuWP2bcG48GYrbe7Z7i5MVz9Ps9CZfsdHYToK33pqDKQgIzSy4PVivA1f9Z/0RgKr0Ev0/w5KCX3DevUQC4ZQy0flQ9uyTMUYzmI83s6EzXo5DXw01kHsNtbtKXiyB3NkXAgFiXbVDN9m1OYGN7bkNlC6yqV6GX+MRmC+b1gdXKDYeSsSsjuEg+twVWfpFd5vltgdXy+neZ1myBVVn92iqsbIfXYT5BV4nRJQdJNYQN+LdaKOF/i6CNxs4Rot0buPXWT3F8+4GYdlJOLkOupEVX/CmTDbcTtqyw0uWepNl1IYGisJoPBVgFoQM65suk+MV5m/iAZjVwyCsU8hMr4VGZSXoWGhUrQLRR8R6XTdftuvT3coeWVZgpLJNliYNVWWhiC5ki2arNLQyfZQFekcJKpmOJOkBCXqiIsJAN11L8Mtp0B60MeFjXdFXekYVxxbOEqh0W//mku/7rXdF3A1iVQ6uq8ttsfyMLly8xz7Oamvt92SOsr7Aq3L2T0+VVo9lr+KaBlYYFqkeKKawYEmgKKwKrRV1BjLT1BI7ofVioIHs7hUCpJxSh03BIz0EPWIm6SsEU/armkyGGg674WPG/a/I+d/cts5frvbx+WE7sgBWPLCK4eiiqKgIrUVhFTQVWpsAoUVjZgpAqDaqr+CPefdIB1V1IdxY6GChSaOdCdRgOKGXk4BJqmIxoLF/0yv61DFhZG9IQb1VScSzVhbw+Ox1Xay4ckOAuknFwPKRps57fgFVe8eT3a/JvlQVqGeQAVdkEvHDR82dQWFUBK22G1KppWJkEOblNJsIGCT+VLG4LzOoxU7rgk6+f4t/++Cl+/ckzdOf0eVIVFiNACayCxQLxfIr6qIs3jvfw9+++iR+9cRs7Te6ITlELeNwF4oDZNcuBlbUjX2FlACk/vlb3t7n+Rczj9G9FCyL7Wx5YSf2aqtKKcEZD/1gvsvMGC+lL5ynZMBBR4K9QZ/v37SsUMworZ+7O2+Dzodl6bzAUZZVaFrDfyoJkX9jBPilyflv8N+/BFFatVhPNZmMJWGk2v7nM4CTLnoApKlAVPvrPScIJeczxEL1eF72Lc7wksLq4kDJrtdqJQs0UZAqrXF/hqRvTOZyDbg4CSobEmSaa4POiuop9AX/zmCxeVW/prqoZy/N+J+OBegYSyFNJRg8sCV1WhZX9JrDifUhfww6VGwaLCepzDdtOlFWJYtopP1ndfQXwnxlYVY/o683Vio7zfVFYXQ5Wyaw6mVctjwdbYOXXpS2wqm6hqz+xVVhtFVZeCmObGKzqsHQSogO3TZoVWPlGl1Q/KbBiWMYUERC2EHUOEe1cx7UHP8bNe29hb29PjV8vBawUYTEWP0CqsBJgVZ9BIguTwTQJBnzFwGp50p5M8J2ZZtrg/MFRr10zaq0YDmURls+iUgSsbNJnsCpVnaSTwWI1CWFgMbDyrtqfUG6BVeZhbYFV+YBTrbCSpdKVR63LLtCyJypuE+tfzHrAauWET2BCLiQ3d/JvA7CyMA4fWDWau2i0diUkkMDKVAHamziVSk5hZcDKQgK5UBqPh5qtlaBLwgHnWExVYUVF1Wwy0JBAAqsZ7a1VpSUgyFOUqmmwV4+EUunmhCmsamFDgBV/6mEDHCAYQrSuwsqAFcMCzcOJsgMdg3RzRV5JaKAulEU1IYtQLmrVM0loFz13KhRWVh2qgJWWum4msHzFY4jjqQNW4qNF4BbHaLTUc4wL3NmIi80s9PMVMFy86i15GyG8P6dE12yMq4GHKEFKQlZfd0igf20puDLVFAGTu36nMJEZjUArTRrARboYiYMqO7GfBsIGHp+c43efP8X/9Z8f4eVIs2wSik7ED2zOTyHmor5/hruHbTFdf/fRXRztNmUzjZCDz0eBlVPQuXrjhwTahpkCBzXj1jqVZhb0u4zL9odVIYFFx07q18S1Qw+MGLCyNkVgouWuACM/Xvq+3EXgyu7ZgFUafmfMlEBawzkn0yl6wyF6/YFkCpSe1flLpRDJASWr8/OZKJE09DcLrBgSSIVVPkugAStCGwNWnMeZykqejReCGAaEYCMMB32BVi+ePxMDdn6uETcFmMVxQ5RNpqyyMGItxzTMNQl9Zoir8xtVoG4hr867zM09BYK5LI3ah5hpO58dQ7K7ct98SR8eqcKKoE1UWa6t679NYaUpzAmswsUItYXabtiP+lLq8+b39L/TsO2kv/HHh/UH3ZXzr6sdYgus1i23wk03b23grRjcP3NjsvZ0HtDahgRugdW6ta/oc1tgtQVWlwRWki3EBqQkHLAYWHFHe7oIMQ8aiNr7CDvXsX/nh7j98G0cHh66NNpOR8W+zE3OViuseHYqrDi9pN/JQEIC+TuoceePcm0ZKZOuUnfXbJDaNCRQB/T8zqRMvJwxeXYC6XfWupO7GljpdVu4Qtpcs8DKzQMyiwo9d1GoVHaBLiWdeFilEu5815CZSG6B1coJ0/dXYbV60Pm+Ayu/ZJb6CZ3F53z5smVZNaF53SGBEhY3UwUnswQuajFqQRPN1p4Aq0Z7LwFWprCy8BxbbOttuoxWzsNK1NxxK34AACAASURBVD/O3D3pFRNgNRbvKgIrgqrx8ALjUV9CBMX01y2wZOHuJsDCf5KuMTEickMTSylAEDaScEACq1oQYSpKLfO24aJv2cPKV1iFsaew0lVeEgpk6qO0H3BG7C7Mh9CKoMsWb68CWKmloGFCQpZUYWXASlQmVMAFAeJmQ/wiCSpm0xlmY8IYB9vctfmKJHpe2SsBe/bARGFb7qHmt/9CBU9eGfeKPazy50z/W4GmeP/Ipo0z7naladtwAiUEWCkQIIqiOu+sP8Inz7v4P/7t9/jitI8RzcaDGMPxDPQFpedRMJ8gHPVw3A7w7sNbePetu7h1tIOddizPQtRJSWhbqgIqAlYGqQy82LPwPyvLQR8seqqpVT10FbCy+Y3/HNl2TWGlTUDVlSocdHMtB9/MfN0y2uXrkgGrIljFz5pyMwU5Cuyk1gtQdOB1vpBr6vb7OO/21LuqHghITMPs6EGnoYtyvFodsykzSodOjZh6WPEMVFj5wIrnJNzJAysJGQwjOZ8orZwKUcpE7oHnGWM0GopnH7MEnp6eSJ1iWGAURNImJaGDU6oamBQ1Z6LAs6ymLkmAU06J4byDVlq+ri7x3KK2MsDJjQFVSWkbVyN4Ce9zCYCCKFSjdvc8FVjpd0SpJSI6p+TC1AErzTqYQkkma9B1gSps001XbX/p89tUgV81Pq6emSQ1sfojKz7xahRWV9+s0zZw5cvX51BlQuQOv2rToXh+t1VYrftULlN/i8bPqvMUjb/Wd/rjxarjVF1fVfWp+n7V9Ze/vwVWW2B1aWBlcmCtWmpCm4aNcbDif1FhlQCreoywtYd6+xidG49w980f4fiY6X1t+aa74lXASqeZdTGDDBYKrGbjLhYzhplMEDAsMHAyZhsmCz2b3DCfm+xZw141mbJJ42pg5SZxmaCPdEenGlixPPKmztkRyjqMpWtc4Zvlhwbq/NIWzF7jz6UjTo6dZBx0K5ZtSODSjvE6g4B1wt+dkMDVw8oWWGnZFE02TNmYTSSRLcuqAf+bAlat9j6a7T3Erd0MsFKzdadScQkr5B4csGI4Hxe8Yia/mIOm7hlgRT+VqZqtL2YjCQUcMUugA1bcnHDOvc6TRhdxGYWVdGVEDvpRU1jVg1g9rJjVMGxiwexuYpZeDKx8w/UkZCaKxXhdFvIScWQeRGY47YcfaWZAHl8WoM5HRxaLrluvMl1PllUrPKzywMoUVhYSKOogAWWBhANSXUWVFRfdo+EYcwesZHHtrs/qqwCBQoVVmiXQFFarFjT5nmEJIP0ZgNWqa+PfVymsiKi0YimwUrPpBaZciwcxRtM5vu6O8X/+58f4w5fP0O0PUAtjDARYMZQqBMYjNOYj7NaneHRzHz9+8w4e3DrC0f4u4kYsdb/uxl+bSxiYsnFEQs8ccKgKCfSPkYwxFSvadYBV/hkasKKHlYIqBbO+pYBdM+GHqZfEw871CYlCLBcQm5/H5IGVfS/bp2obH47GOOt2cXbeFYUV4RGBlV2LqLSiQIAMQ91U1akhgRo+Wwys/CyB4gHFPorQXEDRVI5FsMRkQZboRoGPUnQBVrMJplRZDft4/uwpTl4+F/CuwCpVWBnwsmdpwEojN7VOJmVAfyzXPhVASa1JHpeAKsJq/zuZDZKFXFMKrAj16bWnStDM2O38qXRqSN/YGuoLxksMdbPY2XbwWPKc3Ua2KKxKFJavG1hVjp8beGB+H4BVvvzyz7L4+W2BVTloSd+tqp/+cbbAamk2URCdkRWFpN/4Dpuul1S2fP36nntYcVGwBrBiLLxbGEzngfhYBc1dAVaNa2/i/qMf4+bNmzJAJh4S8wXqEn+/2sMqAVZ1gMGGprCaT2nkO0G9PkMYuolUDljZYlEUTK5/ze9OvlpgtSw9VmAVJe5fRfVuGViluEMXavrf6bUXZQ3IKquSRdAqYCUHzHlYZbIQboFV0YKgqP6UDVxbYGV17OrbhOVArGraUNwuqr7lTTcqswSumvCpqqM6S2DVhObPBaz+J3vv+iQ3cp19HqCAunY3m+RwOJwZkqORZjS6WLbXsXbE2ht+308bsbFf9uP+Dbvvf7gf/K69luXwWqGbdb/LGkmcIdnXuqKw8TwnD5BAAcjqKnI4I1VHdLDZXYUCEonMk798znO4YIL/YNSXOBlJE7AixOkAVjT39YAVU/voBeOy5ACx4A+znDMlENCK6qrpJb1WULHNB1ZUTpjCyulRFTI0ASsojPo0W+/1R1olEMAKwCkArArTdSgpOoCVKSvK8ThyagXn7+VSbHxgRYPuxg5XqhDseE1VAtuAlaUErpjmhGtH9a9UhuMR/12uljK9nkk2X7mKYvD4cufpzod91KviZYvo4oY5hVXTWGj91lfD2HzqXy6WtpU+/oIVVvWU2vrzxFQ+TR6j6sxSAtewNXAwCcAKYQSAFarPqTIvkifTXL7+kw/lmz/6pXz07LkIgNUyQ9006SWprOdTGclS0sWlvHVrKB88fiCff/u+PHj9Lj07WaXNfXYIWHVBq6J/OFVTcZ+8KpNtY1oIWKlCpjo+a5U5ABjEV0gHVlURlTQubjC4BkhkwMpSz+xa8G9TlUA/nmkDVv7iTVWFOYHVs7MzeX52USisEE/6bavFD9TEHdAliaMKsCo9rNYyGo1YKZDG6Q5sKLBa6rif57JaLQpghXuubaEQ3LKlkh5UYKiqCJXVlMAKaYFQd0HBBWClEC117VjeLRzPrg/jmqVe8/yTHosnEJwXsMrzMoUVR1EZ0VKfdYAsN0u0GEYB9XBcmufXRyXd0NQ5Sz+jl6+kH8/pY4UTUCCpaZIWt5Yer9qHtgMeN5iBA0A2OH8egFVnY3fBRrzxAKzaAMl2fTjUP/2jHIBVvU0PCqvQ+ucTAlZNhFpNOuuDvg4Y1eB264cAFVYAhtxuiu7SOIm8CxybJpkyQMVio6oAgsJKwz+38w2FFQMTTHI9BnprVGwaHElvclf6p4/l0Re+KvffeIsKLLzfJM6sVGKVUYrPseDJfU6ESTlied08m8lqcclqgZEsJI4y6acICTX1zQJTZ6tarG32BVaosMJrdpOndiLsh/lG6E3LEksJpBagYYRrSgksWr98fRFc+J+nAYqek78w90BUwaUaHvxOYKUtScCIlIpXZrruqtLszjuKdJ626aVrQOBd8+TuuwEr82Er+8fmZzYvaf3AfpfzL9/T3oDdA2L7edmxu9//qoGVnx68XYBRf5Utwtre3R3w+f5xu30+06U7drC56K4tPspxHgqnRVEW3dK7qICijxQAE1LwsJjHIiYVGK7HyZgpgaOjW5IOj1jvvJhDCmBlO/4OBjDdD8qqlUBVZD5WxeJJ3cLpU5XjnFZzpgTOry8IrWBazARwT2HFRTGX/KV7iraiGgPr8+m+qcR1Cqt0xJ8lTqkOoypCXy3r3CoEOnN4VyGQVQIdsGLlM8I5UwHrXKcLVX0mbA6AN42pFRT+WJUyPTmUovdVEd6gzh8NuJSLbvss/RxTMJT32HlYLVUJsoI6CO0EFcegL8ORAqvFYiHX11NZzVDaHubMaraMa7RjWYVA5gF5C9VCfGQN7066qa/XgRXf4vXXVw2smlICfQ8rLrihwsG9y3OZL5YEnQBaz+ci3/zlx/Iv3/uJ/PbJx7JO+nK9XBOCArQsp1cywEba9ELuHQ3k/Yf35b2HD+Txm/fk9slYJFtKH4CDYFCN7BUclO2NZ5K/M5Dn/IhsoWjxnw9lbgKsOBbY/bOtM+/+WPxlr8LrqbBaLNWDq69qQ4s1ACrqcA19mLCavnJ2japqRN+rzxX+eKVATBWKfjqk9SE9ZsQ0zOvpTJ4/P5dnz8+1mIJL0fMjRj2WfqOZB/1UUAmvLFAgNF3H042UwKOjI8aXqlTSa1fTclUSLQmsoJDqE1KWflM6FqD/4PiYJzCeGrB68kSB1XDQp4eW+kaZ31f53BusYnEbB6zSJOXnIb1xMBq58ascc/R+6MYljm1jorartoYBq9Tb0CWY89RVOnfY82pzlQesZC39eEkvK00JxJgJ37xMoshAWJkq2LS5QiAaDiMaJ0dOBXsBK9dvW7YMtpmRCy/DbV7c+Jo9gtcXkhJY9oam02sa0/3f+evP6vura9L6vFY+9C3T35btGbr/ocP4Y03X/NV8HPWhbJ6/Q5/snsob5HS+eGDl5p2OU+1q3+pKsvkg3fdnv75v49pm32pea9fvryokd799XDXf4P5t1yNu9qobA6v/9l9v11q9bfS96ajc9sD7F2QQq/3YnQ1qz9uOHXazw+jDq9VZbKNbA5hiumN6RMqd6jw9luT4bXnzna/Kmw/fk3R0JLBvRCSBCQ8TOnaYCkNHTIJFeOVNxMiVB9BaLyVfz2S9mso6m3GXfoRAAtWRYAwcIVUFEyrKoiPwBKxTj4C2L79DbACJCAucMj/f942yBYset/kBorjLAraWU2j0NKycbP2NPvzyF6vV39t50dPAZ1qVY9v7G07OBmrviW8CNqEHKvR4+v23fnwuXj3/tNCxGifkddXvq+l+tx/XYMF2wKd+bAsdm9/tP//NFSD5qHgKiKbztJQS+9vGOWyY+t+0FbvHtVcNrLo+30OEvOimgKCuMKiOp1XQ2wanWscWBzxrGbjVJzAwIXalE+JA9fuPc9TFjy4kMi4yPNPeDJ5VAFaARvBzwv8xRCBNZCB5PFIPq/GpDCfH0h8faVqd96XZIc7nBAoLOyYq/7nPt7RA8zjJCbLUwLeXZ5ItZ7KcXcn15ZlE8FjJseBduXRAa3cd110hWmf7axso+myych5TFM3Haii9FGlxY6Z2rTIELZ4vjrsZ1j6sXItzZmqPpsto5S1teagc7Dm2haIaLqvSYjAYlkBAC+ZWfEe4CdU4AFSfq/o46EMJHxDgdasVzOwXqjJxagmkFkExgoUuFGOXl5cEVrJcuyplUHmotxKmK4NV8LThObvTsevmrOZPKVvGEBtBYx2o+gU+zLyea39X2sWlPqlNkHrzVCKiukl1pV+Wai7daNAqco5VMrYgXHEm3vbs4B7pYtsAqFYEnEd9+fHvL+Vfvvtj+f4vfyszSWQV9+V6NuPz00cq2BK/RQm7pYwTIbT6qy+/K194644cpz0ZoHIyOmGMvgSTIKQpOk8hpyAETC1S6Jxpf1H5zsnd6v3Bxr2u8cvAddeI76ck2nhiCis8w6iiZ5/l+20aXPLHG1/t5l8PX+vGEOsfvkILxyewQl92X7gnClRiGpYvVit58tHH8uSjZzKdLZgKCIiVJn0tLgD1JkaxOJY+QI8zFpcIKYElNEO/mM+mhIYoBDQZj1SBiOCRzxaqIy4JgvmsOaN2AGFAJ3zj3BX+r50CTSEw/a9WK7m8vJCPP/5Ynj97WpxH371P5yGbiyKZz+d8JpG2SKiMMQif5RRWFj+W999tUrrNbbZzAdCdord4xpDFALUZzN/hzaf+Xnqf1WOQz5fFCO6YRd9C5kQPvRNtC8UZ5hKMl1CgIcZe0cvKfG7LVYA34IUD3O6AZK8Fo7cuafmUUPxaYrzmA7zqBW04muuO3zrPn/20ZW0T/mCNuTiRtL842P573X9vYtvyfDdftkf71Q7WFH+Grv8mp70RnyLN11K5Ww7UXfTHrv2mbKMYxYtU4ptcR/W1+/W/YlNuxxPYFbaXH7dr25VtGJq/K/HRf/uvp/7o2/H07YbyQgOeVXBqO+mXD6zqn2x7N/p7dnjbWXYTJ4IP7lInR5IcvSUPHn9VHjz6QNLxiawQuMRoUi1vbjtwOWGVSs45SeQ9tyuuFXxg885FDUDVCrBqhvrSMhoMmI6InSYCq/VS1vlcRBYMKBRYNRmU6/l3AaucMuhMg3lKz7uq89VHZm2nEHDoHrA6TBNdeeHN91dXR83m7N7j1BlQMJQuXtwJ93YdELwJaROIodHrVRRv9kH5HsCKt51eOfsAqybfy/K+2vOr90n7jN/Oof7TDazK3dObtZq9OjxhfRaAld7H8h42QVJccdNr9PHoNp7ubFuvytpN74GNtF1TXhewAmwHsLIqU1wEEi6tZL1c6L8OWCHpWuIhgRUVVuNbNFxPx+ON9BG2E32aAHkArNSzivDLfRNYOX8etB8B2XLB1G6Yq2eLa1nOrmV2fSER1AncZNBd+2IDQ5BqDmClflKcb5wS15SPAPJcmHOG6LE6YJKOJEVaYG8gq1VZhcuCZ9s5w/sMWBFOxZpKZIbI+MwSWOn4rwbP5gGji2l7bjU4UgWxm124sN3mqwlY6VK0BDeAU1xEL6vACs+gAqsxzZ2x2Aawml5fMyUw4WIbMA5pSYlzVtbzBKDjGbLal/tyPzOiqXhCbl5JPf6oB+UKHbwe/JKA1ebn1oCVe74JWDKAKx9u6ZUr4CmB4zJK5T/PFvKN7/5EvvmTX8n5KhL8brpYMq0Vi3k8Q0gnw3v70VrevD2Wr777QL7yzj15686JjKBahIoR8xhYYU8LwRDGOZUM7jP6MaEEK9CZETYil1Jx58+Pm3Ol3pum9u/qf13ACn9DSpvPq61rA/gYLDN10Caw0mdKv51S0h1gE1iZT1Z5HcxAjGL27dlyKU8+eioffazACj5igFY9qPZdBT2MH0jP66P4ABRKgC0xgK3FMOqPN5vNCKxu3TqR8RDAylXM4ziFVEinEMX/Mf87BZgPrAzUGcAicCXwWsl0OpWnT5/K+dlzAagHMLMKgXqPSmDFR88bdwxYEaJBueUeSh9Y8h7zDyXoLGbsooKpzluItXH9gHgGrAiDndeVQukyQ8HvKwYSFeauuMlMYIUUQaqusMGALWiFVg45F/ESz9CB6G3GwPprbN7edcnnJ0a2fX4YGLw4YLFLG7zs93QDK/Tp3da1dt6fDmC1aw8Kt35o/e4f4VUAq5C4MHz++9x/U1+G27H9Fft8/n4KKT9e3P0KtlANtQ5Obgzv+PA6cIwOwKppGik3jRnkFWmC+loDVlFyJPHkgdx/+GUCq+HxHckAtxg/YIGzKnfeNoBV4oCVTYbY4YGPFfxPZvyXu5qjISv2GLDKUSp9PSe0YkliLHj2Alam+jIVjF5jOdH5g+HmwxUCDp8lYFW97lI6vvvDXB1QDsDqAKw2Rps9dmj5NDpj3CKAqu3YFeoB9/vNCbxUWbVBr87+vyWwaDrGiwRWTPtzwIrpgB6wAtRtAlbDyS1JRqNOYMVFK1OCsAGhqgRNEULKGlJH1PuGqYDZgrAqXq9otg5gNZ9eUnVFY2C8DhsgDsajTXxgpXON3o86sILCSqKEqiqoqwCtUDUwBKys0p4BK6tWxvP2gJUuGNWAWkvc689mmoxzfVXACvfAB1ZLqjwu5frqSlMCI5hRm3osFaiqtIZ9RFWLKayKBaY+OGrmHFDU+0Cu6fl4EcCqDvN84+o2YMZQD8+0KaxqwMqggb+IMGBlaZ2rKJHny1j+7Qc/l2987yfyu4uZzCWVBYBXtpQEfWSdEVjxCcozmfQyefjasXztvQfyxYcP5N7JicSsPgg1C7JrofoujfvrKYG8J87CgX2uAVj48MKPH9rav2t8MmBlxyme3ZVCGwNWBmReBbCC8giQ8A9PPpKPnz6X2XxZACtsqBmwosYyjgis6BnlASvthxhi1qzm1wSsWDgiWzEdkrAfSlX3LFhMa4DK+lcFcLuxD6qpi4sLubw4l6uLc8IiphT24FdlsFTnJqgi/ZRIrWiq6ZEAVniWLe4q56oSeCH2ta/NDUUAN/Q7KNgA46HkignQmDYZqyqMx3dwut5XcM5M6+bGIWJ2zV7gv7L01FVOaWVVqbnxrEfeDtlv9tICWO14ANvk6FJJHYBVR+Nio+gArDrDuzDwKd9+AFa7rBQPwCo0f/t/PwCrjdayZZT+wQdWCNhtV4ZpFclEotF9uffWB/LGow9kcnpP8gSl01VhpSa7VgXKgSGCKwRq2FlXQ3VOllS6IIVFq0vlKyislpR0J9ihQqUkBiRLybK5ZPnMvac75N6c5EsYpQornI9+bb62Tu7/+ICVSRua2gltEgJyoSGqvhiptrPuRrfk1IQOrcGS26VtD+raD6MB00FhtXsOvz05O0actWeu6U51BZz2dNq/TQu6OrCyMc0LMyr976bQqisdMNSBXySwolcV1FUAVzWFlQGrqDcqFFaD8S16WPUGMC+vjnNsA6ew4kLWAaomhZW2F5RdqrACrAKgQjogvatQHZDACinfWpmL4zhUKDC3jnpUWNkobGOyjQmmsPKBlSqsxvSxyjIFS8VOv6Wyu5RGU4T5wKpIdwLT8QyKC4VVT3138H8spoudfCq9/Go16gG4zVd9HMT5bquwwrlA6QWFFRbGWORiwUxgNV2wDXEdakjdk4R+PHoNWI8YsLI28j0Lzf2r7RqagvD6M1J5Rm+osKo/3wZrDFp1pzSoEIX+UZ76CAorA1b2/vI6PIWVxDKP+/Ltn/5a/t9v/0h+/NuP+f9MEqes0oIxeK7QTkmUS281lZNhJF989DpN2L/87mMZQrzIzESodaAKUihlgFODC1UYQe2j1wjRW7k7W4dU9c2dtnEptKCqA0W0ByCuedD5CisDejw3p5wqnh/aypVqaH0+XozCCvf6ajanwurZszOZLUpgxbHBpecRsEZCYAU4A7WVAUIbh3DjZ7Mpgc3p6S0Z9gebCitc/wrG4gA+6gPDCoSJpgUWCkykJHv+Wz6sh8pqOr2W82dPqWzC+3DPNFW69Ku6fft2kfqK8YT3A73JwWT41Pn3vnCnciotBVbVzVR7VjFWAkg5Nk0zesCqfj+RPpWkgH3woPVcUL3hCudi95FKd1YI1FRAjNncQIZilmUIcN5qVE9EVXTdPYEV03V3+9pGIXEAVgdgtVvvKte/277/AKy2bSn/dQdg1dVqB4VVsE91Ayu83SZ3AqvhPbl9//Py4PGX5ejOfYnh+eGAlbOj5ieubeecOfHI7YMySoN/3STFgmYlAjnyGuksCqzGowGBFXL+dcfIAav1TM0hA5rU3YFVU5rhHy+wagZ2LxtYoQu8iJTAMuRpA2+NMOQArFyz7BUy7gEcq5B4H2C1DWhqBloKLYtFQE2hFVoQhoBVGLh1B+yhlMDV2qX9WTqgB6ygtOIidK3+TwBWEo+kl04EwGoIYIWUtw5gRRDQAqx0MeuqzOI84GGFMTxbEFhBXZWtZrr4YVWussCHLdKYkozFmTMHDimsLCXQFFYhYKWLcPWwss2WppRAPR+ka0GdoLDH0gPtDhmAKPvEywdWVvkPwGo8nnBhDGB1fn4uV5eXks1gmqzPL17LRTeMqAcDeucYsDLjdV9lhb4LgLJtwNT2jL0IYOWDFYOFOG69KEI9Bd4HVgat0M18YOUvJPTx1rgji+Bj1ZOf/u4j+adv/Ui+/dPfymWeSp4M2OdZWQ5KwvmCbTxIY4myhaT5Qh7cPpLHb5zK3/3lV+T2ZCDjUV+YfAkPNyqskEjlFGCkWdq/cEytWqeeSvbVBqz8e7PNGNd1L33g0gSsrP3Ylz4xYKVecRfX1/KHJx/L8+dnMkelRpcSiPGBzzAL78DTTmigzxjUA1aatqhjDBRQAFp1YGUKqyIl0KmsTPVmKYHmcWdtaeNF6R2oqcbLxVyuLs9dKh6M39f0noMHnY01d+/edUDKeUvhwtxGjboEcNus8ho/pVA3DDfnZ7Vw03bJHVBCv8J19/upDPrqk4V+TMN/K6yjA21RnEkLBKg1g3pVmcoKyi+FVgasuKnMeE1TDEuv293iB36yK64RXJY0vEAf5W5gFgZW3Z8cmv93Oe9P8j2d539QWAVvxU3u/6sAVqUndPBSWl6wDzA6pAR65P7mN4DDZveG5wFYBZs1DKwsJx/AKu/fltN778obDz+Q09fflmQ8FmSgICeewbAZ1ZrhOiZGTpoKrKi3cjn3MXfhAavmkmcog75ikMhdIxpWIj0FKYELpgUi5dBt9rRe1W7Aqr6j5U/I1ck5pEDqnjBfvYeVKpSagQ8aVSXju3/VlQUWrJWR+otQWB2A1W53qK5R2uUo2ylMmo8cfm8Y+FTD+dCirh5U7OthZSqZtpYLn/9+wCqDXxSA0spVA6RnVelhxUUqmBLT6WC4PpbYASsorOK0HwRWvocVF/rO00rTi7CgWXNhD5UVYJVkc1lMr2Q2veCmA3buI7eYrC7Q4wK2bKuwgqqq5xRWSAkMAStbhPvAylKyNlICnX+V+szAkEhVVpb2on3nk1VYAULhXHxgtVguCawuzy9kvQAM1DRNLpLTVPqDAb2uaLjuUh+prmJsWpu/tkzJ7Xqu9gVW9TmC6hOa3kOxUqZMlX2nhGzO6qcyh2nBSh1b1Kzb937yYFYksogi+cPFTP75Oz+Rb/zHz+TpPJI8Hap/Eu5/tpblDBUvc0KAhH19LpM0lrtHifzdX34gD++dyv3X7sgAar31kuAKahekneVQuRFYOa8nVlzW2pgACVb0JQSsQuNa1/hj7zW1lKUF4vdQWJnnlsFdbX8FtlYdkLZKL0FhFdOjSuTs8pIpgWdnF7LMVPmEe2DAiudIYKWwD4p7iiNjTcG0qn+AKoBGPrCinQRN17UQkAEroh6XMmcxre9jZbGKpfqVlVG1P8HAfQXfPlbmjPm5s9mc54LjQA15fHxcKkBdG9r9MJWVFif1K5bpGIMxS73B/DGn6o+F6weoM6UVrlP9rJAeqHGzwSqD01AgGrRSdZbzXXPAir5VTOFeOoWVZ9thXlZu6iZc23IMqfdRqhepcN/t6wCswu12AFbhNup6xQFYdbZOZbN3t5beB5gdPKw6HB12a9hQh/+0m64z2KNPiXp44HrUUyPlAmidnMrJa48JrO4+eEfSCSoFYhGmFUpsE5GpHjRdrwMrDbQp96bHiVNYradc/PSitfRRjSftMwjBZGrASj1Ruhd8NwdWOn1WF5rt9/6PAVjVr9e/9gOwaodhih4uuAAAIABJREFURULcRsT1x2O6Hhq/dJIKg6f2BVX3NBcGPiWw6lrUtf+tBKa7LApfNbBaZfBjyWW9KisFdgEr6Y2psBoencpwfBIEVlzEtqUEAlxhwYaxHVWpVhi7sdmwkPn1BQ3XY+7+kyBU+kmhaHLqIANWZrrelhLoAyv8vF6rQoNAhgOZVfIr5you1D2FlY3ZFdN1B0kKU2QHrMy+uIQeZgKvH8YqgVt8NUKZLUzXDVihWqEprOaLhZydnRFYCUDlSv3E8EW4NRzKYDhgaqCvsiqg1RapuCUcqqbbNY0H+wCrjUWsM5U2E28CUbcgLv8NAytTqRiwsvvnm64Diqxjkamk8vXv/VT++79/X35/lckqHshiCVAW0Z8qw88wXYctAawOspX0e7kcJWv50qO78qXPvS3vvfNIjoZ9iel9lWusAn4FpRXN1hXAARrgKGrE7iwXCoVNGXvUx72m3fstup3zmCsVNT6swjGhxjHT9VcFrLIsl+cXF/L7P3wk5+eXskRqMxRWVGW6ydUHVk6hRhAT64ZnCaxyelghTe/27VMZDYZFSuCmwgrFIHT8R3sbrPIN1FndkHFsTiCFzzG4SHi/XulGai4yny2o7sLv4V2Fb3jP2VhnsB//6pgFJRv6ht5JjYI11jbFqaPMBbTiPXI3nqUoUECBcTDS+RBLYwzAJq8q+Y6PJtrnCrN2N36xMAGKFuFT9X2qnlIvWftWM3Ydw/1qgRbYwwNp16Q+NXvHsXf7OgCrcLsdgFW4jQ7Aavcn0M9O2K2ld+Mq9lnbrU+az2yblOLwNR1M1ytt1HlDtmirm9/QqsKKgZ4DVtjJx5ftRqHa1Lp3LMd3H8n9hx/Ia29+TvpHJyySC5kyFwac0DT1i1MtgRU29VAsGlOgLmTgdYVd+AgldaGwArDKl5TgA1gNUS0wQZiHXX0orFDJRE2ALSWiqXN1AisnqC7sI4tyOU2eAc1qFJVUt399FhRW9cXJAViV97NNfVYskPl8bCy7il+Wu6mfzSqBNx8/wkN8+QqrMNa+6N8FWN0EXL1shVUX0LaRtmsECaYEAlhRVaVV/fTnFUGSVQmkhxUUVslIAKygsBpNTmU0uSVRknYqrLjT71UJtEUXF4jZWlbLOYEVZFxUWKEgxnIm86kDVu5vujgpK8oZZMLYzUWYawQfWOH3WGzxHDiPoLIWlEOlh9U2wErfr33MFqA6r6FZtIoeVVf0GEoEJe71dVbFy4c23vninF4xsIpXgJUAVtjIcRXDBkMZjAZFWqCBKj8dcNun1BbrTQGi3c+XAaxskV9XWNnv7XzaFFZF2p8rFMD7XasSSIiJ+98fy7/+4Bfyf3/jW/Kbs7nMcjUBJ7BCvwGkcP5JUHVDGQLD71Evk9cnIn/5wbvytQ8+kDtHI+llS0mjnAqXOIlZhS4HVHBQFfYGAFaofKzqc42LuhRWbeOZ/zy13U+7N766yk9t84GVtZHFeJ+Uwmq1Wsuzswv5/ZMncnFxBQbL53UJCOsGBrQTZlCEW/gGgGHoxYqMVWC1WGhKIICVXyXQN13n+OXaHjcX7YRUQKiifB8rM2FHmwFGwf/LFGgcV2DKj0qqawVaeA2emclkIpPxEW+LpbHq69XfSn+POFMtMez/9OxSISf/LbJGOU6ap2ypLFDoqQorq8AaRwqyoEC7e+eOS0EtqzRynoDPFlWZOvzjPapiQzwOz0FNBURGg8KqrEgbNC+rAq7tiJx0Tuj2EO0apw7AKjyKH4BVuI06+1jNImKb1/pt3r3+u9m5bcwD8LDz7Cyajhb+/H2A0SEl8E86JbApMOnscFsAq9AjsTmgNQOrpmoga0mlP74rw+M35O6b78n9h+/J0d17EiWJLAGVskx6cepmY6ewcvsxUe6kzpQ06x4NAkEAK6is1tm1+lhlM0mczBk7R5xYi8nTpUJsEoPism3B2AQezAFgc7lcPsRVhZEv22Z4xypMWtWqPMr2A5aZhjeoeFwgtnn/qmdb9/Sov77tXLQ9qimJ9Z3sIojq6EThATHQAz3T9aZ7VF+wV1+DFNHu44eBhzMRrakOtrmubRRW5XGaJ4aQQq/76sq91tBz3vz3Zgjrv/ZVA6uu68LZ29jRBan8hVj9Z9uhtt/rorZ8xrr6H95Dn5stv+rPF86fqRwd76d5Mxc51fHF0vEQsPDvrkogFiIAVQBJ+JfX4zys8t5Qev1jGYxPZTA6kQTG5QkUFuoJY3CCpszOmJjtQq8qXeAYsMJrAEqiHFXU0A74XHhXXVBdBcP19QqpVE5h5RblaiBsbeZWZR70NQ8rU1hZ2+SoFpYDKqUSJ0NJ+yNWCgSwKjR2mltOAOUv1PmzUxgYGODvkEqE80JRjzShwTqAlalh3Kyk6ganhqmk5xQGUe03sOv5wdBn6Yn0yaFSI5fVMmNqEXxykr6mFsFwHSor/P16OmVK4PTqWqLlWiLce0I51anR38cZr48mY10YOwN2A3f2uWXJkeZrCI1PG9CkwXS9XojKH1utferjrf3f/3sV6jhPILe4r5y994G+6bpCm9KQHccGnFxEifzyo0v5p2/9UL7xg5/L5SqSXn8ki9WKfkkKgOEHpwbXMarTQZGTL+QoWsjbd0/kax+8J1997/NyZzKU9WLG52E8Hsn1fEpvMaRqskIlQEuO6phqd6/cSp/tpvkPz1nnGBhIx1IVjWur9Zp9ysY0bjymqGxXnUTLZyRm2pvdg6bKi1AyWV+y81Tvt3JMseNZ9cTienIcH+eUyfnllTx9/pwKq+vZQhWRUDnSdB2KKzX+xpUg5EJqIP6/psIJwEihDX6Pc0aseHQ0kclorOmDSNvD6zk2OtP5XEEvYji/SiArELqiBX7bIZ5F+wFMqVfViioqe695XeHMLKUVqbz61TzKs09ZSqDFZEBExXAfEUTDF6vwZXPgVecOvFDvH9uFiiuApoztAZ8vnONkPGaWAvuYez9bELYaLgazY6lnlUIqjOn2f8TdhcpKTazcHdlx/OPbulMCu8bPXQD8llP11i8LxUehv2/9QS0vbBpLt/5MjpOhOrHdZ2gqlX2vY+f3B6ocbt0WO55A6Pihv+/4sW5ICQOr8Od/toHVPu33aVBYhRRqn2oPq88asMolkXR0RwZHr8vdN9+X+w+/IMev3RdJEjEz4DhSryo1iFTJMQM1VghEoUAz1HS7mahSAo+q7ErybCbr1VTSRPPyNehwsmWXS8/K1lsAK+vY/qKxu8NqgFEG7HVYpUdE8HoAVnsMG55r9c2BlQK/rq8DsOpsHffHdmQSnvD2uPcFxNgurar+SQasfPPim4IrM531QVX95/rYgf9bv7pJSmC9f+v5dwfseI8PrOz/Bqx0dx2qU7cYz9RXKlupwsqAVYYkpN6oCqwGqLRXBVaWMrRaLllJC5/nAytTaiiwgtoko2dPDGC1mstydkl1Ff6FUlb9qyztRoNj84XS9Yre+6JEeQGw3SLeNX4TsOolADhuftGbsgGsiv7QAqwoPisq7DlghRWkyjecDEuXcnosz09mC2DV+fRh7nLnVQdWUGoslyv6ULUBq5kDVgAg9DGDApppUnEBSMYAVg5G0qC4YNQKXV41sNp29KiARl+1wguuHaUGrOx5NnWLQiv9BqDMen357dlMvv6dH8nXv/tj+Xi6lGgwlkybU32cqGR0wMrJfHrw2Mymcu94JO89elu++t678uj1uzJOI3pd0dIKyqAkZtVGQmFWxoyostJr6gZWfkpjU1uFNlbw/hCwqscv2wIrnA+UTAasDETj/QbAy78B4tSU6w5YLRYrAqtnZ+dyfn5RAVaseupglAKrnBuYavntK5wMWKnayoDV8eRos0oggJUpklylQ6sQWIdVvsIQx8W4Z9AK/2fqbQLYrfeXsa1T0wFa4XhuddnY1Q1YqbecvtdgFQEVcBF81FYAUAqm0W/p0cbxCJDOqaRguu7iUSquXH8d9PsyRJowbDVYbdt9FkY1S9UuoFVpvq6p3FBYIWeihFgEZC5uC8VfncBeR34H3ZpHgjCw0kqou3/tFnvY54Xio9Dfdz9v16s8YF2C5S2v6QCs9m3+ykZi08Fe6v3fQmEV/vwDsNryaWnpK3uohpw6tqsTHoBVPbbbkDxur7AisBrekv7kntx54wty/9H7cnLvDYn6A1mtEeBhIWMTNmJ/rULiAyuJEdIhFTCm/B6eJ1RYra5kvZ7KanElaSIFsILCCpM8Jk0teQ741T5jNUEQW3By+YEdqY0eUx5Pg71mWIW3HYDVXtFCpeV3AlYBye4BWHUumTuDaYaTN5BE33z2308h5ius/HOtn3MbxKLCwi1+bAFbD/rqx6r30W2AVdsYpOPXzYCVXWehsOLCRE3XbXG3AaygUoDNswNWQyisJreosIqQAucqgpmai6bqWymsVtLLkaqD1J2MqYBQVi1mF7JaXEuezd0Ggxoms6w7S7p7u7o3BFZIbfQVVjcFVv4CmrwJi2gHrDQVUBVWtsgsVVYvB1jZ+fBfp7DCvZzPVcEBdY4BK1NrXF1fU2EFYBUvc4mZRqQ+Vlo1D/MSUtISVYA4hQ9+50MqQrjA8P2yFVbbjhn7ACt8hkHfqsIK+oJYJB3Ks9la/r8f/kz+8Zvfk18/vZB1ivTZVNuUKbEoHqApVCpKgA/VWqL5lUySSB7cPZUP3nlbvvL5x/L2PRiwi2RIl+1p5TYomXpQHjGVzTysmBRVeChZWzSpJrZtp/rrfGCF/kTQ7FRXVEElVYW4D6twLKiVbMwpq9eV8wJV7278KNJ8C9N2/Vt5zJo3aA71qMh8vpKzi0t5DmB1cSnTuSqsJI4JhxTQeAor9lkAG4VUgEVqiK7wBj+jzY+Pj+TW8Ymqsei5jnHNN11fy3DYLxRSeM5MWWXt6Pd/H9ZbO/agykwUTOH+ltBOrx3jSfeX27B1gNzGG14zQTSKXABYleO7ASumI9LDS5X+hXeV2whhhU2Mz1DSsXBDn9BKz9VtGDPdVfugwSOrFgjvKqbAMmaH0g/AtvSy4l0IbBi+XGClAHRXD62yYtPuS9ZQfBT6+67PdddYsfVnHoDVvs0fjI+3vhe7nMkBWO3SasV7DgqrhuYLdVjfdL1pYdW5g7YH3LNT3Ty/mwArpB4cSzp+TW6//q7cf/y+3Lr/lvSGI8lyBHmASgBWToXkTB3JdJHeQYWVM4vEQgYxCnd1kM4ylTy7lsXiQpJeTmAFeTNz/j0ZtJZFD0OTpkUjOiwm+up0VT0WA5AO3Ws94Ksv8rt3QA8pgf4jcwBWNx1/9wM+pTRhd4VVaHwLXZF5SIVe1/R3nDXTW9wfm8bPNnhlv697WBm4Khdp5ejgqzOLBU3Av6NetMDv41hIueLgnZfvn5Odly3QsABDOqAprAxkmcKKi3Xn/wRglQxOZDC6VQArKqzcAtOOzcUYoZWrsOZSArGjbwosfv5qJb31isBqvVpKtpwSVi3nV7JezbjxUJj1YmPBQFXkpfEFgJVCPdoLMyXQgFWSDpkSKGLzS7vCim3eoLAisMKcYgqrnvpX+SmLdWDF2cdBXJokBxZsXTcW8531DwNWhARLpB4pXMC5YaE5HI6KlEAfWKVZBFtIKkbwjcpqOq9pGuBghNRJTStEeqGVgddlcufUxlMPKXg2XnPDlEA7fttz6j9zBj70M92CO6Cw8kF0udC3tN9I8iyXuD+SqfTkB7/8rfzDv31bfvDrD2URDyTqj2S+BAgxU+syfYvKPACB5VzSPJPjQSKP7t+Vr73/OfnSu4/kteOx9FhpbcW4BalzGr9o0EZoxfQt9WBqWoBu0/ah8ddMwtmvasCKKYoJ0lCbUgL1XJfLBU+tBPn+z+qZZmDGh4oVEFs8e2V/4vEIrCKZzRZydnFFYHV1dS1TmJtDBReJS2F0XqVOYYWITd9fAisFSJoSiH/R3gBWpye33AithSEMWPH9US5HR2PCLavqZ8+j9pV1pUqy9SUDV4CfgNuAyup1pQorVUrpt1X5ax8HHCjixqm+12AVjefpT5dTYaVjvHpg6eYE0iEVWGkfQyoj4BRiVkvhLv/tp6mMBiOqrVQNlkteAVZWYsIyIdDuprBy4KrYdNbzfvXAqh6/3zCS8CwpbvjOynPR9t7Q87nLZ7bFzOUzuiWAOwCrfZv/AKxCA0CwhfdReAUP3h1XM5DYp2TUngc4KKxufgP3BVa93liS0W25de9def3x+3L7wUNJxxOmGiDoiEVTNsxw3XLWDVgJgZUGL6xkwprUC8nXSAm8lvn8vABW2K1Uj3PbDbIt4t2BFQO2MlyseQ20K6vsLQdgFW77bXvlAVht21L2uk8DsLrpOfuvt8XalgFW7aM0XafqAVUP2poglr8AU0sPXbDVYRV+t6+Hlb9DX+/fnKobMprqLVoHVrZg0lQlfNvuuwElTQlkhTUHrKCwQpEMAKu6wsoHAQWQIrRyC1lUw6IBsqXnrLn4zVcrSVBRKkP64EIW8ysCq2wJdRVgFT7fmeoy/U1BFf5VNxo2sLa9G0bqHlYK9RS6AVjBeB0KKwNWUdTv9LAqh/ZyEWnXS3VVot5RTGEyhZXBEJeSY2BX/Z/8EvMKi7q+OhWenocVz4l+iChCh/bV9CNMeAasoLBCX6gDKyqs1mtnvK4VEdVsSehllUJZMQCw0qqBNoNCXcwUo44hfBtoUnnNjsDKfyb9ZzYErArH6spNKINgH1g1pQSiraOkL3l/KL/+6Ln8479/R775g5/J84VINDyS+SoXVBNkP6XCCpDCtRvUK4COeSZ9WcmdyUDee3RfvvqFd+Tzb70htycjyRZTSWNViBMkWPu4am5+OnMTEA+1f2hBbMAKr7N0NvxMWMU+7zYTPSVtCVpUYeWPqfayEvgreIP/W1VNhd/76ipVORUzl5P3AVhNpwt5fn4hZ0gHvJ7JDOnIADICI3NU3VPvPIwlNF53qYAKrBQq+cAKrwewOjk5lpOj4wqwYjU9gCb6ugmBFZVJnm+VwSr826QwLMfjSNZRXKQDKuwq0x75GRseQf7DZoUobPyzsU6VVTgWYJ55WAFGWyZgCaywKbxWw/g0UTDK4kQK9PAPIB3bKY41NbA/FMArNWxXhZU5Myg2M2CF9y9ZJRBG7Kq0UvP1IiXT5oiWQbCrf9rWeFOOQ9lP2mMDnKmqdvf4OgCrVn+1bVq1Yy9/m7fv/5qDh1VnG4bmB41tdl3DvXrT9X060EFh1dB6oQ7zWVZYCZwY4qHEg1tyfPcdeeOdD+TOW49kcHTCIBgTLNwczMNKt6NVERFjt5ycSmsKwoSdpZ75y4Xk8LBaX8lseiawAUClQFTYsaoofI+rXtj1wDVBENwmvtftRFclxf7DWzUlb3o4DsBq18FuszUPwOqmw++rB1b00thjwsMCcNc9DlNYtXlYKQ8piULzDqTbKXYrMX+B6y+ibcywO2R9NZQS+DKAFc7RFFZNwAq/WzrTdcthArCChxVSuAeTUxmOb0k6mDAl0F8cGLCCwsoq4LWZrgNYQV0iMFtfTGXu0gHhOwhlCZRXWEzp/VFQVQFWbPrtgVVm1Q57gwJYxTFMjd0Y1OBhVVxcoXgoF9E4XNxPmHqkC3ikR5ZpPTiuCsBsIanXYcblprDqGgFDwMoUHT6wwjMFlRUrmUVSAVa4PwasppdX0l8jlV4hGgDlikorV40RfMT5WfUHqBoI42+oyNR3iKbzUGzsMYT7sJNtfUNgZc9HHRYbGLEqvL56Rz/GSqs1FT2oBuG+MsbUKf7vUJWuNxrLs+lC/vU7P5Svf+v78uH5TLJkLIu8JxmrQSp41aIvqk9D32BVSVlLki9k3Mvl/q2hfOHt+/JnX3hHHr9xT5J1JoNeJH34WKlbuHYn+jkBvmjjN8Eq/H6blMyuWcOAFYGm81/CtZvnElVeTiZIKMTnpHxGNhVWpWm9fS6uiwULXMppXWll12ddo0gtJGiN5fpqJs/OXTrgdC5zKMHgxQeT+NWiCqwADJ2nlY1LBqzQ/3tOtYbqhwBWMF23lECFMQqhkl7CNM1+X71RzXNLY0rziSoN6+vjPucGFmOICbrrqYTWjvo+o/Hez+6ATAlnUKsvMyBFYJeLTKdzybKcqakGsfB79bBCit4SwxdhKK4Z31TyWfVt/MSUVt28SJESmKQCXyuCRigxa8BKr8xVBnTVAiWqAyuFVrgHXcSoG1hp/NI1/HS9n012AFaV+bses3RGlAeF1U0D7o3XB9f3L9NS45ASuNf9OwCrhuYLdmjG626voaHSXOcO295ytiaPGtv3KC8mdyaNmzsZCMAGEqUncnTnMYHV3bffkdHJKYNgbr64aoC6K+MBqzUkySJr7t7Ah8P5O9AIciHr9ZVIfi2z6XNBJkMfPhCuIp9v1OgvKJp6bz3g8wNDTnjkZm2UucvUW9sJu1k0lG+4d34g2vxkHVIC/XY5AKubjr8HYOUrrJqAVBOwqgZ1JbCqKgm0bZvUHv5zHQJWXcCc61YsXDtuex2g2TkZsGI1KE9hRT8rZ7rORQpSZLDgjhIFVkgHHJ/KaHJaeFjZxxsIIyjBotDtnm8DrACrZjBbZzrgVHqRwiou8F8gsILCKuoNWCUQpuu93jAIrHgPGlICAax6g3QDWKkiWOdlHdZfHrDCQte+TGGFz/SBFdQfSAk0hdXl1ZVWCfSAFY6Bvr6EOXhBe7TCGDx2AKyQGpj0XTXEBP0h5kL4jx1YWduockaBSzEuRCLX87n0R2NZSCLf+vHP5f/5t+/Iz5+cyyzvy1L6kkHZR7CasyIm/iXYRdumqeTZStJoJcNoJZMkkwenE/nqu4/kg3ceyhu3T2UAhZXzGKIkC1DFVYaDt5C/4K+Dq5DCKjRjmGk7+8ZyqcpIB6zQ9zRDsZ4SuAmsbNzR8Ug/1cYmTalTLygfYKpSS4Fi/Tr4XqSyZlEFWEFRBGDFFLj1WhZLVVjpU6jjCdLYWFDCVS3FZ7CyqQNWeC3Aza1bJzIaDKkswnUCZqU4VwAbAFzAaoAZDg+lMsqfB3zT9eI5da9l3IiUQCozHQR2L/IN6EPASt/ixhi2qyqsENteXU1VYYVUXwylFotzHwCq17nEsSrmBgRWLvXUZSEga4H9nh5fulmM1/YJrnoyGvYrwMr3sSL02gBWqCposbymWXZ9dQIr14+6ZsAwsOrSZ4WeDjT77htm9fig6dNC678tzrDzJf5z1bwh1/H2A7Dat/kPKYGHlMBd99s1HTHQfg2m67drHKZt+XDT35eTeueA/hkAVpbZXr8O7C7lUSpReixHtx/LG48/kHsPP6/ACru3DG6cwS4nBp3osCNsKYEKrNTTCjthPS5woLC6pun6YnYmaW+tCiuWk9aA0XoJA9COJV9TwFQM8q5CTPs+D3ancM5N994HVtWFbdsit3FC4254uUus54aUjspmtffWanf13xuaMDcXz1UFWdMury/jL47vNYdK3l/M1ycPrOptWV7YvgsF6zPlcZr7EBQQ+31tYuSbHa9bXhEKuFRhtevXi0sJbAvWbMBv/vsmaC6VHmUlMY5PNeWIXbEWp29rg1pVLF8Z4sQoCqza27AbWGmaEsYoBVjqV8LS7fCUYoWwngNWKYFVMjqR4eS2Kqxouq6qJ/0cqzioRtNUXHBx7wAWdtPpl6Xpanm2lBT+VTRbhxr2gqbrKIUOYIWxXFO42YKFh1WZJqOm8zremQE1FmU6vnMbwXn+oLgGhmKmBPb6VFghNbCXjp0LdqnuQRy+cb+aPKyg2O33CRCKFClrD3fO/gZpU0og2sNpZBofgnaFjJs/zPzYzUWc3bBgtXua54XCClAA9+Tq6krOHLBKWazELXZdWiDvJTdjIqYWqim0elipAbimCcJ7Z4mFf312aRsSdFqqfjG1yp8QqmMoFStuLrPP8e8N2t1/Ni1tT9tBPZLs+avCEPf7wiDfPy07h3IjUGGV+f9oihnuJ4DTBcDfaCi9wUi++9NfyX+Hj9VvPpardSoLGQjrYLIgDLqKeScpsEIFRhiyp9FaRr21JNlMTgexfOmdt+TLn3skX3r3sQyjXAbccKO0XPu387OC0sduQNMYE5qH2ud/bW3CZ3ftS2c4XgCrVIGVtnUJrXyF1WZKYBVYof/7wKoebzXFX+UYG8lyJXJ5NZXnZ2dycXkts9lcllkmCwKrTObzmesfOiYgmRjjEcY4uzaMcThPjFk2ng4GAFa3ZDQc8r5RBdaLqSxCeuyInnB9KlGpFGpRQlj712M6heCUMKpq0VVLtLFO09Xc+I94t2WKZLtz4aIPiYKq8t/LyyuOe4il0V/13gCgKrBCJVZsDKSJpgMOCKzweShkhCqYGk/i/M2bEO9Xz65UjlFF1CJcdhmnQqPCSlVWmtqNVED8C/N1QD4dtwEJd1dY6bzQ9RWKPzi+7Bp+aM8PnULg/LpzwkPnv9ep1+KJmwMrfPo+8acbX3e9iO5bv91RA7stL7v9Q8cP/X3n5ARbBQeAR/Dz9zmB2ryx3Q3bCCB2e5t7V1ij2X34fTbrbKzf5wJuDKz+r/9SB1b1eKzrqaoGRruc+DpjaNn61s4O91IUVnYq/jk1V+Lg1NZLJYaR7/iBnNx9LPcfvif33nwk0SCV6WKmpp48pAvr6UVQaMpk7SZsmzcsTz6WpeB7OTuXKF8w2BsOEBigzC8k47pTaIbobQtKTOKdE6J3bk0dkHGMt8u+8bh5O3P14CY8WKgfRtHilUXxdr2pS8ERPoJ5LOhO0+axLJBrCgm037JKozfp1Y8RaoO6KXX4nGvPZ2C+NWDR2k7evW17zU3PyX9994JDTVn3C7g06PLbuR5ct5+/78fT/KrQ/WsK6Lf/fPvM9hZo2kHkFbtxBMazDMldGkc9aOtKCeQxXFqx/35OIgRx5jGifie2AKn825BK6EMyNeLFk6ILDX2v/YxPsAWAGx9rhLh+/uXCW88N1fwDRDiOAAAgAElEQVT0d5r2ASN09bZyO/LOrDyXgfT6ExmMb8no6I4MJyfSS0t1kh2jNFXHQkQXL1A0EIjx+AqzKI9YZzJMI7m+eC5Xl2eSLWf0rhKYAQNWMT3HAnrWhtUFkT+eQjFRjoAevHCqigI+4b1YqMHkOZFeMqDSKhmesAKi3RM7FvxvCBlcBTNTWOGj1CQaVRMT6cNv0dswqI0ulf+yj3iqO5xR4XHmIp/6GEJj5g3YWY75qkopP0b7oUIru9dQgwygFOklXHROp1O5vr6W5XwBC0jOT/ZaVnjEYp7wUu8BPt+MsaGywpwIgIVFNrMsAc0cMKSnVZEaprCJs7dr2HqkYu3tQ8JiTHBqDrvdla7t/hMKGO15tmP6z55GEVUoXKIBV0Gs4/nEcny6WAsqvQGyLte5PL2ey7//8OfyL//xc/nt87ksk7GsJFHfI3pWKQhgm8SRLJZLARyJkJ6VLWQU59LPl/LauC+P37grf/MXX5HXTydy7/RY+ikCtpWsWW1N05mioihNc1pgaP7QBXvtrtjN8p4sAJ3ZbMbnuICzphQyBVNhEq6Q2h97/HHexkrsP/qm63bcen+vb3pZ36aSMBN5fnYhz56fydV0KovFUuaLBRVW6Buz2ZRtzc8EOCeAw9jGJ1wt8BxUx/iE1kjTnoxHQwIpAJvRcCBHk4lMxmP6PLEPuWcGaYFdxMX3MCwAlLeBYQpJ3ks+R8g6cFDJAQWrYl3qNt1HupQeqKZ4DyNsLqBNclmg8EK2lukMFRMdRsJ1mmCVjQKCDyWrmq4PUvhYxfymutUUaSzGgPtpz7aeJ8aGo8mIflbwyYvx+RjbaeWh3lgxYRXmApivY65C1Uj9XJyVxS9t8Ucwftgz+inUpC1BTgj4hs6vO/Yz2LV7BLff59ucut36sekeafvsQ472ee9W9bI6b0Go/Zrix9B7do3329u3/Yi79xw9Zl2Bs8u573oHNRba5RP9eAcgvGOF0qiY0NdrARzOxK0H6Hr+9zz1Yl7qaoHQ+uimrRftB6yssXa95Yj5PxvASreBqs27RroJvD8Gt2Qwui8ndx7J/be/KK+9+Uji4UBmq7nAIkXfhiqAblFWGDvqrlHZ39AF1dgxzlfSkxVNfAGsqLLqo6pNRFi1WmPydKKtetDqdfIQsKpe0ebgrYNQu5dVUxBTXzR3dmgCFxcAt6g4tnkg2BNv/P46sCo/qXzQmnaQjOIZsLIy8JvnEJoc9gVWIUl3fcFTbadmhVm9LdvafxtcHRowNeDbffywc2sLGPcN2EL3rz4g118f+vzQgN014NN9BeNAzTTdf/7qz2Kx2OIHuwnPLV7sb1pCvaY6cMBKy9K7al9O6VkFZqpS4lNN4ZCDU/7PDl4REvfcist7fv02swWTfx1muk5gtQSwghmvA1YwQLfFCWgEli3rRPJoIL10wuqAo6Pb0h8fM61Oz9PUZKrU8tMNaa9CWKVVAfVfVy5dMknitUyvzuTqAsBqTgN2lELHIgqL2WL8LHRIWPh7E0kBrCz92iCqVvEqPKqhKnBqZACrpNeXKBlKPLylKl8/pUdRo6qMLC3JFFYOzpjJejI6cmk2oZ5YrY5mr2Zf8YL+6hhs56yvLv9majOXElp7/C1tze6Lma6rkqQKrCB0wLy6Aay4sDfLJIU3AF40Z0bFQChCkI7oqiRaQ2fO4NoHfHatxWm6KdtiRc4GnqrNbwMzeS+O4YZcBS3hBcvuwMr5VBqwcgDT2omhQx7LdOGMtQGSIpHz+Uq+/ZNfyT9/9+fyi48uZRoNBZEIzwMpgDVgpfEFJHFLSaA8Wc4kuz6Xeycj+dLn3pa//osvy2u3xvLarYkMEgVWeDZ0owrQIC3G/53mbyjMGqcPm6O15eFFNZ/DD0mBFe4/nxkfwO4IrJByh77l+0D5gFH7fvl8WUom5r35IpOz80t5+uyZXM9mMl8sZWHASnKes41RqvQ0YOWAvRmo83L1b1AYQWlE4/XjIwKr8Xgk4+GISiRWHnXkRxV87UsXf8OrKdZDWp0+3AqqkHWg/mQOXiE2rcBeBfbWHEhAUPSG16sadrXOWZ1yuVrL9XTu3Kh0ruK3p2pGe6Ar4ZrhkzbsI+VRJIk1ltaCgTama5ohzlXnJZHhsE9gRSBOPzZUzswUdvGTdeO4AFY0YQcw1MwIpkxWClG0ZxtsjrAF7g4Pvi2v2DY+afuA0PuDJ/aSUwq7P7+6Wdz02hBI3C8+2yYC7r6CAG8INn/o/r1oYNB1Qp9FYLXvyiNkyRO6+zmUmx1fHbzKjTvNYpoy3tj3CgNXECB2L7r/HYDVRoM33WAHclqAVdw/lv7wdTk6fVvuP3xf7r31jqSjkczXS8zBNwRWKkNWYLWU5fxSZD2XXpzJoI8gWxVWmZsw1X6htsv6AoGVi0Y6I+t6cPYnB6w2Uhpdqzn/hK5HHrt63QNWYMAJBAwHYNXdfqEJP/T3+r2r9/39AqIqAK0HBAasqAJy0MUWN23Qqvo6t1nsqbOsIlWpDLL0XN3N1HL0lqakydI+8NGfraqVjZulkbGlxlGViJ1xLGLdiqZpwVpvf01rsvQmBVZUVyE9hKky7cAq6R9VgBXS6uxLj6mqClNT0RBYV0gKrQxYQb2FhRI2F9ZLAqvZ9aWsljMu3GkGDN3TDYEVqEc5HVE/UfjL2Dicr1WVmCR9iXpI47ol67gEVmbCWwdWpiLCAfF+KpsAcIbjTwRYVeeIcmNEFVDVp8hXWOG+mIeVD6ygsoLCSjIsgEtgpfcPfULBKQ9NWKr9FubYgFZYzMPDKhlAqaYA1tRjgFb88iBgEQAWHcb94Pax2oCVpTyX169TaRFK+OmEDRPBywVWkcwW6GN4sjMqzq5XIj/41e/ln779E/n+r5/IFX2sEqfmhtemAtfiepBOikc4g9ptLoNoJUf9SB7fvyNfePSGfO6t1+X28Zjfg7RHlRZUP9yoITSoKmxvBq2g/OwGVtZ+vsIK939XYFUZXwHw4N3kPVN+ZUDtQptp0cXGQC5yPV0QWD0/O5fr2dQBq6UsMdasUSVwwXHAxlUdo7RiqSqrnIoSNwHjFKvhuSI9SU8evHGf3k6j0VCG/YH6WVGcpPSntJhojkK6+5+aneuzUgIr9aJzKYNFZkERSerLbZ8aKlSardMOnkAJyiofWOEkbWFowKqYFzBGCxRWCqwGVFhFBFasHghglVvKuNpnWHU9XDumMk2TROXAgSToT2uFVVAN5vmCwCriNzaJtfKr2ntY8aKqUrsNkmy28AFY3TS+qrbhHz+w2q99qpsWNnZ1Ljj2+OMBWN208VyVwUIRvPn+7g1/jaNexIb/Tc/cj5u73nsAVn7rvJSUwPoC1/2/QbtPhRVMJ/tHkgxek/HJA7n31nvy+tufk9HxsSwxqcGzgefcrLCqEnY3nULmbCmBBqyiTNI0psIKnhFQFPDLlTVtC/T2VVgVYUZH7sKfNrDyKjY1qLy6JxwAgAOwehEDbluQGAJGoYAg9Hd/OGoCtaHPv+lEUTkfei5pGkgdUNXPpYRKPtyKZI0SYY6SKAyy71Kh4JvycuHvKaz0+kqFksEqHFPPoVTxmdrK9zezog3WDpbS1NZuSKEmXGLKH6rJoey8nnO2xiLPebtk+HxdBOV5SoVVBViNjqSXosKeG0YdBCPocGllmnKyCaw0LQdHzmS9mMrs+lym15eyhsIqh+JNgZVVePMlIAwxvE0SLXrhboEDL8VJeQqr4jwJrKDmgCfXUNLRbVnDUJ5pOGWZcwNWhIumHHHKB7yWhtMAV4PRSwVWllNXnZ/cgrZQnlh1Nlv4mZpC+xCAFRaUdWC1WiwbgZVBK/Y/plKVxy+gFUADzNhHw8J0Hl0VimekE2q23SZs4CKV8667I1sCK1vculDgUwOslkt9zglfk0QWUU9+/rtn8o/f+rH8+w9/Kdf5QBZR4lKxUKFOvaysHaB4QxVAwKokn8sbdybyxXfelMcP7srtyUDG/VhOJiM5mYxpcg1cApUPzdatIl2HOrp7/DQfpaZRVK/LB1amsHoRwIqfaLDIPV8Gq+xfu+d+fOSPw4Awl1dzOb+4oocVgNViuWJaIP7FaxdLVAk0fz1VUFH15NLb8DOhLx5zt3RB2h/MxOHR9Mb915kGOBz0WRkQcM3eq5FtVYlWb0l8tn/+dZVVUcXSpQM2KayKsb3IMFBgRcjbU1AMYMVvEVms1jJfwHgeKYFzqrZsLvEVVjw385yK8kJhBWCFTEdA2BTHtznDGbkbsMK1A/6xfeDp1R9KH9UecT+d4Xq+nru0wIUDVpoB4WcFHBRW7Qq9UHxzk/hq81jhKuZN8Rl7vaU1d0lYQidf6AR3V7GEFFb7tU/1ArYHqeX7bhK/HoBVsMPUXuCAVcfbOoEVu90BWFWaL9xhy93Sm94uzvmfmpTANmVVu24fufcZFm/9ifTS2zI4ui+vvfkFuf/wXTk6vS05PDIoeNaOVc3lt0ChmhKomanwioAUeSWrxZUqrKIVpc66AaSqAu4KuxHvAKxeVUrgqwVWWuEoHDA0949DSmAoIAj93Q9+mn4OlWXfZsxshXE0fcXOr95/fzHkn0tlkeQUSrYAWC+1LHehrOJufgmtFFbpWdKPqgaszDS6fI9Cniow07QQ7YPV+SL2TKU5StYUJ/X5x0CVKa3Uw8oBKyhrcq2ehXmFRr4OWEk8lHRwLP0JqgQihftYemnfjaElxKN6tTBwV7N1U1hZdS5dva8lWmeynF3K/PpCZtMryTMfWJX+Sbos1EYsS6iXeTIlsHKv4KBeFp7wd6mgsIIqxQdWORRWBbDSG2azi/4+pooI9w9/K7x2kB6UDF4qsGr29ytTAm3BXFWibAIrVAjE+aPSG7yI8A1gBeBK7V/Nx6qAr87Lyhbe+Bws3FXhE8lgDPP6RJC6h76oi2eH+14AsKpDL87ZDnLxcXiFCiu1qnPKHGyAxbEso1Q+fH4l//Ldn8rXv/0jOVv1ZMHSAnpPNJ1L1T2AHxBIZrNrGae5PLp/Ku89uicP75/KrXEqqaxk1E9lMh7S/BspV70IFdpSSZB+FQNSZC55dcf5O6CwspQ2KKwArPD/mwArv99s7BY7YKVsU4FxHVo1beYV47FEcn4xJbA6O7+Q6XxGT7D5fEFghX5owIrFJZgOqOpSqIDwM6vEmphJchbnmYxGTAWcjPHvRFKmQDpI6EBXAXvchkNoHqqDqgrEQh+2k/BSAjHmlfOfH//qA8CuRx8r9abCN5YDAFUAVvCxWmB8L7xaypRAm1/UU12rJwJOISVw0I8JrKCwguqqVA07Dyzry5HQrB7wFOPLcDCSIYozoKIlco05lxiwUoVVHKu/lR9zHYBVOP5s61/bxFftffMArELPrf19F1jFaOQGQO8ArLa9G8VdCVbJOwCrapseUgKL3e7tlVWFZTqCNQQqyVji9Jak49fk9hufkzcfvycnr92TKO2z0otuLG3m8nMZ43+s27olsILCCr4Sq6nk2Yz/V2Cli1Smq0DhpUn5rf5N+yqsikVmi8KqvgNXXyiHHmHNpnNI78YeVO1B7nYD7YvwsNoPWKmipH2Hpht4mI4iHDAcgFVzTwwFTDf5+y4Tduj56Ao4tvGwqoMsAz08V6x7Vk6FUqTyYQFZpqAUO+hmlu6glfUnLtCc35WBIwIeD1r5ihS/XhR6rZnWtgF3//d2TLsGrKC1UpYCK6bLeMBKU+wAIbRCIIAVYdXklvSHRxIjrc5L24V6y4AVUv74Oc5gHemAXCTi87BZwMV7JtOr5zK/vmSVwHyNTQak6ziPKyxgHQTx77MqwBVhFcOqp64q+1HO99v4qJs7mkYVQ1WVDCUd3xYDVgYUXR6hVtXC/WHJeQU0ZrjOql5UaUF9tt0OcRVC6hWFPKzqClKbT6y6G9ObnP+TLYptE8buNxRWMEnHe6DoAawCfACwyh2wMpmapQIWqaMoTuIt0gFZ8DlMjYp7kg4HEicxKweiTWxCLu5LQ9vcRGFlx6vMR0iDch0CCpOur7oSwNrIh7+VZ8ebS/y+zZnCPZOFxxwE4DE83pBKthIMBUvpyfkil2/+6Ffyz9/6gfzm2VSWcV9Wuau26Yo9MA0uX0tfcpmdPyWk+ru//pp8/s07Ei0vJVpNmZ6l5t8D6feHLLyAfjhIB9LvaYU+enh4TVCft7vn8bDCyq4Vz/WLAlY2phqEt9P3oVVTaqA/lhM85SLPzq4IrC4uLmU2nxPQ4N/lErYPa6YE6uepsko9rJzq01UstU0FgJbhMJWT42O5c/tUjo/GDr4A0mrqIp8F5zGI4+r4Ho4fbPFaB1c8OQddNT0Tai/zr3KpgnyRAasy3iEcxmzjYDOGN/hXAVTN5kiLRKq3jpTl2KPKNgp3kZLpqswiZvaBVT+BElj9vMq0dbcd7Bm3Y/xhdW4UoEj7MkJfTXosmqHVAVcuJXAlUQT/NbXs8L92B1Zl7LttHFB9XXt1R3tdKA4OxTfB83rFHlaBInGVddGLj8+KJz/YTG0vCCmsQqbiN72/9TYIvT/098pz4CnH6/NW5/Xv3Hr7m65vF/m0n+DeHlaBDhwCVmoB0X4Vez/fgXsTOv7GJo+nbtzlth+AVeNc7TpAI6QpOwcVVpiKk5FIcizJ6LYCq3fel9N7D6Q3GMoKqSvuLf5CRW9WWfa86HScKJE/rxMl1FWAVgRWPSxg1GhZgZWW/z4AK23NtkVv+4PxqoFVFXY1nWdIoRMqC9oUuJTtdFBYhQbcbf/etoN1kwm/6f63Hdd2yP2UQB8o1N/HBZLz9bGf6f2DVSoWMVw4OPjjVFYK1A2Gq1+M/t9M113/5QJC0ytgRss+aZW3nBpDlyz+ly5c1OPHqY8cHOhqs7qHlQZ05j8F2KaqKMAdLJChSMqjvsS9kSQesEoHkwJY6UisC0JNCVSVFQBVtoKJOqpzAVZpZUCW5uLCfS3X509lMbuU5fyawAoePdiZp5IKHikFsCqv3p8HuOlQCfSsjazKH9rILTS50MIzC5NnwKaB9I/uElhp6h+AgKYAmsqKC0gHrNDWXEjDJDpNJQY0iGFIv13Ytg+wqo7N5T2H91g95bQoBuCCGyiimoAV1HXrBbQ/ev4KYav9XPuCLvJtoW7QijAPyhNUCRukhFZQohUhgVuI10OEXYCVPz9pFr/r868UWGmVMwW9GVU9WZzKMhrID3/1e/n6t38o3/vFhzKP1McqA/y1CooikiJOmV/JcSry5196V/7ma1+U2+NIsumZ9PIlPavQpkk6IBylCT6BVSp9pKSiiiKrKDdVktyc0zfHxzCwUgVSRCWNASsAUJruA7CYyb6LH/g7B2JtrPEhoYFW9bdz45+36MDfrTJnFS6WZ1+Aw1zko6fncnF57YDVQhY4T1QKXC44FkFxpYDK0gINWjmfNVcJE+mW+B6NBnLr5Fhun57I0dGE18cUt8Jg3irA+t5x3cDKnt2261GTdR1z1Gxdx3UDOUwiddYVpcLWpQI6kJrhuYXFOfyroK6iwmrFscsUVtZutkGCFqXnlFNYwa/KFFYAVr1Yva3KlHn1wrJKgzgeFcJOrYZxZjTos9og4BdhVeTsOSL0IwNWullsY85+wEpnn12/QvFfKP4IxTfB8zoAq84N51D7fZLAqi2W7DrH0PrDf+8uQHD3nq+fHAJ6ofbfLvJpP8oBWG03d+zS95pa/QCsNto7BKt8YKUS5gjmvb2J9Eancvv+O/LmO1+U26+/KclwwgnYiehd6k6Vh2pMrGaQNnWhComV043WC1mvrmnAniRqJJlDReCA1QoVqw4KK7bdZxNYdQ+ZoQkjNGD7waYNAAdgVV08dE1qoYCuaRHvvycUMIYm1K7jhxRWxSLeTex1aKU2HVq1ScukI4HZmfq6hURpGq3KHh9aacRgfhAKvKxSVVH2u7jAclu7UFnlkVZqq6lC/Ge53v71a9C/GyxTTy8+ExQh4NnCAqovUTySZHgsQ6ewSgYTqougtNF2QqVBz7CbpscZPbIIqAp1lf6MBWScZ3J94YAVys8TVJnCKivgkF6ep6opFFbVyceURXY+3NAoUsZUTQtgFQlSAhPJYwCrOw5YYQHuSsvbYtGNiVj04b7Z39HmMB8HsMrdAj3UD/2+5N+TkMIKaWD+l68MwsIWvmN1hZUtam2BSpN0quGqCitWbFxC7WZztnqb4d4USkIDVr4Ju6vupUQxIlTpD/A9UIDqUpxsMdEIrLyLYg9sqRLoS6iLRe6nBVgxx09TptBeACV5nEg0OJJf/O6p/Mu3fyj/+t2fyIzACgl+ZUVX9Gb8Jpmdy5994ZH8j1/7orx+MpT19TOZpCInk6EsFwtJkMqZ9EUIrBRMwQQcaWpoZlRsNJfPprmqu1+GTdcJngUbe6XC6kUAK7daUkDjVWnFNQB6+dCqHpv4wOr3T57J+eW1XF5eyXwBYJXJbDGnjxW81JAC6/sC+pUCcVyMXvAEg5IePlXwrjo+nhBaIRWTXdwVy9D5QoGVwScbP0PPfx1W4f/6fNhurMZfdv3sV25DVV3PFLQrHNfqygbVcZ0Y2zJ4EmaAdFCZLak2wzilabo6zyisUniHn+E5pV6D6lcFVd9w0BMAKwgmWZHSAVHHsyvACn0BVV/RT3DPAKyG7J94L6oMQoEFUKVjux5PN4t1TKwqwPxxsv5zqI1v/ndTWLUvGkPxRyi+CZ7TAVh95oDVTe55aP3h948DsAo+LbUX7Pf80ouPau2DwmojyKwPfMVuB3O6wpyyjbCpx8V2Db5xDM90ven86oFCU3eqFgncHlZxMnKS5t5gzLTAdTKR8e035cEjGK+/K+Oj27KkeoHTbPHt9lZdWoj+3uwjtXwKpngorFZMBwS0ikR9rLBrJM70USvG4P9VhYJ/3TTXZWxgVqnmV6MTf7kg0kXVhg7CfLLcoqB+D24yoDW1fyglMDTh7vd3T2FUKSHvQclGyabdS90x3qb/tw1l/n1pbJ8t1Q9tx7dFgv19Q+ngqQhvCvx03eUneW2ehQG1pmOXKWHh8eOmU8G2r28al24yoYdeGwKK+5xnHVj56X4+6CoWSLUKe9zSxnqOY5SW6oanSDFWQZmQIRVCd8i19HjM9B6YYA/6A1nCRyjLWDZ+uUTZeKRgaSUldF2WFbdnyKUxa79xKi2m7JX3v75orexku8HargdthwVdAayoklIPK35kDiAi0uuNpJdOaLo+PDqV0fFtAbDC9WhZd92pgwoDx4PCSkfDXKDigUk6lFaoSIi0G+zqz6fXcnV+JsvpBf0GUZ0wh58YoZVWkdJgwu2f+3OVmzxKhFU8nQ0BTVmNSjcmMN7o/ciiVAZHr0mcDmlMjrEIiz8uCtG+Dr5gisDf0n5f+sNhsQiEqoGmiB2wvwkY+idp84fNo9WFbalgrd5X3xxei9pXv8p5qPAEQjU5eNxkGdOk8E3/MhQNcNCU/cKBKVdWTJUpmUsXpWrO+yRneN+DoqI/kBQL1T7gZiy5pe15cMlvJxv77Mx9YFVpz4bxu+BraPeAwqp7flU4omNwczU6QFj7qo91vjIEn4MUrPkqo5rqD2dT+dmHH8s//Ou35cNn1xKNTmQVJTTBhjoJqsNRL5NbMpf/6S8+kK+8944cJbkk2VR6qBgoSNfqSa8/UCgK2E2lH85ZiL4IrAbwJsNz6CpXmhG7g470Gmv9Msvtsv+U11ga2tqzbfAK7YXn3tKZyz5bjZH4mDaYM9ucbaDfn73qXlb18cuuFecCJREUVmdICby8YPsD2CAlkGmBK1dAwlUwVWDj1KSuMMTJZCIDQJbhQEbDgRxNxnJ0NCa8AlzBdZrvmG2JqsLTznp7jUN9bKaGFeNnoYw1aOXG9DhiaiMrAJKNqqITbaQm6/rZK4y9GeAcjNYzlwqI+2eeU34HKGcLXEHPAUOMub7CCuAKsTJPz6uQUMTZ7vpZZdF7dnCMFKmV8MFKMHdkjLuptILKynnMMmZ37bi/wmrbKKD+uvCCd9cjb/2+TzmwCl0HwWtDKps9+6H4riwko59Uj3ND799XYRU6fuj6X/XffXV507mE1nf7Xj+LULgvP2betl32VVht+zlNrys31F7e+mnf9t3n+vz5144TVFjZQ/jHDay8G96aBrjZKYiO8rUkqLTUG0pOYPVA7j98T15/612ZnNyVdR4Lqgk2AytMphpQ6kTqdmr5PwNWc4ly/cbEmcSupC5Tb1xFo44FnwErvY+lmkBV5gdg5edrFpuFlUHMX+EUQ1sh4/5TB1Z+6Ns4qDYG/BY6m4fRyxtwQwPmnzqwKlMCNS1Ih5KyEATGNwUkACBQ5vQlBbDqj+iLAsCDxRdgT7ZayIrQaln4OCElAyDMPJtwdE3JwkfBP6fdA46vBTyogSr//xUPqxwAX6tr5c7vyYBVkk6kZ8Dq6LZgk4HACmDCLY5xDfgGgGO/ZjVCVP1bcxcei3R6wUgk0+sruTx7JvliKlG2IKRbZ4sCWEVRrvCPSgRerPelqjadkG188TcL/EWkc7qGsqrYHMIZ9AisoLDqpSOaKjO9i2bGSIPUVED1OMBisScpvYQG0kuQBmjqAJ0TQuqWpsAFvzPg52/8VAAAz7u6oWKLetvw2UyJKdvCV21sACsshlnlspoOaJDKNTBXvQCpvK/ecI7TgggPhusAVUgNTPqJ9BKkW+pCHDitUJN0gT1PYeW3Z9Wk0t1z2xd7QcBKn6kyTdcP9ELAypQreM4AMAEP1lEqT69m8qvfP5d/+Ma35Ge/eyarZExDdvwdkGIxn8pgPZM/e3hH/ocvviPvPnwgw3gtvdVMei5tFv2RwAqQFWCNCkC0J0CCRjyozOYDKwN0BqVDwM7br3O3W58dfa70Z4wRhTcdYx4F1dsCq41NHvck4ymkwtB7srcBVmxrB6x+/9Fzubi6lovLK46lADdQus3mMwU3zqNP05Ut3VoxOJ5b9v0AACAASURBVD73eDyiqmo8HslwOKSqCj/DfB3tC8Cu6csKbmzcuTmu2hwjMMaYN56mj/vAStVXNFJf67eqXfFNXOn+lrHfEdatVrx+9kFW9CszD8om1ntqugKY+JvCyoAVFFbbAauIqeOWIoxrUGClSq1+XyTpOT9Zlw5I8aXzeNR+5qBpB/QIxSC7//0ArEIeVqG2PQCrUAu93L9/WoBVG7QMXf1+wCp09O6/l8Bqv+N0vfsArLxdK514XrXCylsoNG42baqO9AbrlL9ar1gePU8Gsk7GMjq9L/fe/Ly88fb7cnz7vuQoCc2AHSszV12K73QLhQqw0gpCGowgdx5Gv3OJHbDCTn6POz2YyDV4YUDj7RDVwaICK9+vQM/+AKzcPfQMxg7AalPp0jWY2au7cFPzDvUBWN10immaUF+EwoopVRRZmdm6Kl5KdZBCJSwy0mQow+FEYZVL0YKyCgspLAgJfJYzB60UXCVUfzjFkbtoGuU6VQi9pjz1Z3388hUKOm5VKxCuCJecv4sHrFR1A++nSHqJKqzidKIKqyMorBRY6dCs5u1IT7OFLS5avU+cBxKUVvBMcZ4nV5eXcvn8qfTWS5FsAfd6B6yg+IK6TEEHgEgFWFmVNR2Fvd3dJmDlYJVrN0CqQmWVx5JFCT2sUOnPFFaEVThzeOlw7HfeVvRqAmzUtDcDVnWFZxe4atqBhGJGf18dO3TOYTKSzpYetLJdaQVWUITVJt7S8bxIMyJ48xRWBKXwXFqpAT6hFZVUmhJI1aClEGUu1dMBK27UmAcNmydmeiSUVglVVik9vvB7Hs/zsmpTob4qhZUBEnue/HHFjNbtd40KK0QahFAOdqLNeqlczlbyu6cX8s/f+r587+e/lWczkYXA6B+ppLFcX55Lf3Ul/9vf/rl88PCe3Ds9kd56JTHUVU7VhnNDSiCW/FCsOeGfwPKAhWWgsIK/VRwTuEJNZYo6O+fuHXYFItb1qtenwMqH0aZAvQmw8tuzUFZZX0Y3CwAr6/s+gMM1sXjAYiW/e/JULq5mcnV1JbB3gKpqNl8QWBHeoNgDwCrHIdff2W6ppEksR6ORjEcDmUwmMhwiJXAgA/ixEVTBv6pIsN2AVe7B3Hoq2lBYOWDFW2CFAovn3IHyXkJYtcqQ7mfVAFWti/acLRYEU/BixfVig0RhVZnBwDYshohyTMTv6GHFsbpUWFlKoO9hZTF7VWFlwMrNA1AFotpggmqDUFjhZ/wO1QHVv4pDgfNN1Bj65QKr7gVjoe/c+h6+8BceFFat8UsdhjW1/UFh1a3w/CQUVrvCKtzPA7B64SNK5YD18e+gsNLaui2t3g2r8CZUAYRxK4CV9MfSP35N7tz/nDx4+IGcvvamSIyADbM5gJWpoxRY6dFNYeVMKj1gxSola1VXAVqVwMqlvrDSDBaYbjqu7WTjtwgCyx3v8jLLFI5KSHZICaztojebWroVkqty9qecEshgsmPMOgCrJoXezQf5lwesnCLJAXCmZ1n6GiGBptVFcSqD/kQmk1syRAp0kaKlfnoKrZayXEypvlgsp7JeYexS8FN4Wpm6ynmrWOpeGyipp9RUoAk8Upjm6L4tJZDAQsdYA1ZxMqbCChUCfWDFGnwwV3dG66ZiUPCh3zRez7D4U0UWfK0uzs7l6uK59DG6rxdMB8wBrpyPFTNVcN30k7K0QKsUW44f5X2tP0XuNYUUy9IB1QsG7b+WRNKj26wWCC8gqtGMCjjfKqjiYHiNCngAVlAPKZxwQKcBFjZBmbrKzZtJOoGVVQks5yAz7VcFE0zXN4BVQSC0qqEu+hVYYQEPWKWpm5lkS7cKdsCKYMD59NSBFVNFWXZMV8OAsuzrzKBUwAeVVToAtBoQYKF/OTmgKtU89a3/88sCViFgUwFWDgJbimU92GsCVrjuJYzJXWqoquYSmS9z+fhiSvP1f/v+T+WXTy7kYr6WmO3Sk9nVpRzHC/k//pe/lbfvjGXUTyVfLpjqR20P2y1mf2OU44AGyANhrksZhgeRKazq0Cq84CvVi5vjoz4/VkihANFOtQmFFdMNzUTeDMNdx7Z5vw2msz8ToCrILgGbKt188GbXwf7ofJ7Qf69nC/nwDx/L1XQh19dTwir8fjqfU2UFiI7fqcJPU5ah9MR5j0ZDKquGaSrHkxEN1pEaCGVVP3UVGNeZ9JESaFWYS+Gsf8JbT0YhYKXPqfeMEJqnnD+WK63+t1xBQaVjM8ZGwDmCaGwa4Pm0qoGuVesFiwo67dRiSDuN4MnVkhJoputtwArzg22fMYXdAatBCm8wKABh3m4pgQrGoLw1SK92id1pZVs3cMMLwwqHci7Z53N2fu8fObAKt4spn6trMH0Wqv2i6VgHYPVqgZU/du8Crky7Gu4nL/4VB4VVS5vaJOv/2XaMyjSF7hvS1hk+FQqrG6QBlstzdHWdLHIsFNJU8nQsyeSunL7+mMDq7uuPJOoNC2CVu51FtlSu3gwsg+5cq3RnnPv6hcIqypFmMpdoPZOewBsCyiutxsVgDIuqliDaD5zq0OoArDillLDylXlYdeGe6gKp+Qnrfr8FyWVA7SshrHpP82QbGmL5BDgVQ/C1DX0UTw9SCrpMA0PH3ffvTeNSOEgsPzX02k+1hxV2trngd4brLo2GDN9BAhbGy+EvM5Dh8JjAKk1HQOFUt3AB6vyvoACAj9Vifs3vLEOFU0AcGJFrsK9PXZk+Etc2DNrAlc03IWClVQqR+uKMfVFRLxkJgBUVVuNb9LCKcQ1RT5I4cuowNVnnWOxMqHE9SANkWuBagRUWK/PpTC4uLmR+dSF9KF7XgCeqsgKwgjFYCawsGceNN260L9LgKiaKlfDJSyO395piSYFVBmA1PpW4P1QYhQW4M1zHJgpUQwqrUAEvdalu8BNS+NM8JmwqpbRNdJFWvw8K+NoVVjBdr8Iq811SkNeosPKAVelhpKbzmn6qC3sAq9UC98bkGM5U2il8rNUAGy0lECmEbk9I+yJTVi1bKZZevy/pAEo0VVmV0hF7JppVqK8SWPE6HAjxAW99bNwEVqjSl7IynYGv9QpqEnihiZxdL+XJ5UK+8Z0fyX/86g/yu+eXjHWQUhrlS3n7dCz/+9//lbw2Ttg4ALt9eFFRmaYm1oBf1X6mz77FTqhsB5WeeVhpaqtL1wv6N4YVVj6wsrHYFFbbACurGlh/VgxYASJ1ASt//sXn2/1ZLOZyPVvKf/7uCf8FuEG/ngNYzeasaAiAY1UOcRx8FsZRqCkBqKCsQhR563jC/8O3CoCGPmFQ4QNYsRpjmUJYFzNyoNryqwlYWVVA7YMWr1gaLdKSE/pVAVhBUTZfZCxEhN/hs1cr/IxH2CrVGtyn+ZT7KpVEpSugpjcasMIc46cEmun6TYAVPrkKrNYyHGCTwtRVLwNYheO39ttjsKp70b/l7d3tZQdgdVBY7dZz+K5XnRJoT98usEpnsTZRyx6NsuVbD8CqpaH+9ICVdeP6ZFL/vQZfSPlbw4g0HUlvdFtOXnsoDx59WV5/8K7EyYiSeImwk+wUVuzp2IcEsHLSddqU+sAKkyN8rBZUWcX5TACvevxd6dViCqu2nV/b6Svhld7kA7Byy5kXkhK45QjT8DK9b+1BS0gSG1J3HYBV9735UwZWuPb1EoDFQATwgSo2NSUQCwp4vmABP5bB4FhGo2OJ44Hka/iwIJXIPD3g8YSUFRhiIy1wKtlqLtlyRmAFbylTLNliFb0eo6BVeetS9uiYVQITC3bUY0tT9wrjeAesNhRW6UQG41tMC+z1NSUQBrtYaFO9UCwoXYqgA1Y5FCh4NRQ+y6VcXVzIbDqV9XIhKTYU4JtFHyv17kI6N1RDeLQN/m1CWV1k+IbA2lOLEKq4rnKM0AqBmk4ONVUqvdGJxP2RKoIcsKLhugNWvaTPtCx4NGlVQIVVKmVXPzH7amp/f5eY/cUZ99tzQ5P9DmAFhZUPUxRGlN5a6h9fX3C5c8ojporZfOUDKyzuq8AK5+ZSAT2FFa6PwMqpU9BnTWHF6+85BRzXz6haCd8l9bOCkgjt+ioVVt2jl6nVXIptg4FsRQVW89khp+v1ZA5lFFIiYYYNxZAToV3OM7lYxfLNH/1CvvOzD+Vnv30iF9Mpm+PkaCR//oVH8vdffVdOUlU6Aq5Q6YeYaK1KoJ4ryuHHkEXBBVnTFJu1ATzjdT81MKQws3TbNoUVzgl9lsCSqVyqOodxPNV7AYWVmdo3PiNU/HUDK3ym+fD5sB1ACgqr33z4B5ktYMC+pI/TYrmQ6+mMFQPrRTTYpnFMJZUCqyEGJDk5nsjJ8bGkKSovwh9Mje0B2ZEaWAKr0sPKxhpT1m0TwTQBKwNe5d98cIWREA9WT7IcaqqlXM8B59SInTMHzdd1bHfJ6O7UXAWsos8adCshjQ+s2hRWSJtsN13XlHHVWCk+B7BKermYwmo4jD3TdaQSq62H+ua9iJTA7vive8NL1YrF5sc2N/FFv2bPzw9t+IXGv5ftYRUcfzh+lNC3PoeGru+gsHq1CqvKzl3Nrqi+dmrqiwdg9aIHlOrx6s/PISWwMSWwCVg1/U4z4un+gsVAfyjR8JYc3XlbHjz6ijx4+z1J+pNuYGUlkWnwqsDKJk9VU8ETAouiKVMCY8E3gi8NwHRfyub4zcWHBYo+uLK4lpVbKqxkc/LUBQtOSV9YDwwPVQK336HcfLTNkPgArF7usNd+9D95YAWPFO5uq1rTUgKpwqEpOtQPQxkMj2XQP5IkHUkkqawzVbxoJpGm/HFMyhb8Xq3mBDirxZR/w89WwQ8BP8uSI9iDQLTmcdQYGNRgld03eFjZUkdLnePYVsFJzeJNYQUfKwNWUFjh+qiwYnVApKaoITOux4zkuTjBopNZ3blMr6/l4uxMlouFpNiHWE4ldtftAyuFVc503XysigsrFQPVgMkff5t2z9Vs3QdW8fCYwKo/QPW/RFf/SMWhBxPSAAeSDIYEVlAMkek4jxjODR1zB/5kwMpgYROwMqBkry/hhBI7fw7SeUihFcEoFE6NwEplfgAgdj/rwAppZ8v5svCrIrAydZX7uQBWTpG1zlBBUsNMBTZVYAWzdbQdQA5+nhwdfaqBlXqabQIrm6v9+blJYYWGACRJeil9kVRNqO0zXWRymfXkh795It//zUfy/Z/9Rj786COqKN+6/5r8l7/+C/ng9VM5ThywgmcS+mCk1TWpnmLWJeuLFqAyjvEaBQm0PYA3kFNVmdLK4pVtqgRSKO0VZtAurc8PwaYDVvaamwCrTYWY58eWo0opKjiXX3XTdV9VZZ+P3wFYXU3n8psPn8h8uZYF0lxRpXExl6trpFQbCNYKpvTKiiNJ04SgajxCJcC0AFbHR0eSEM4AAmLMttyFopzPhuk6vU9dKug2828bsDJ9pfbDMqZEW9BsHSq7CGmma7m8VlAHvyqrOqsZ3KVvFccR5xtXntfLAlYxob3eG2wtoxKsFMBqNEKRjaWrEujmAcySauwouaty26bQCAELcxhra/8DsOrqmQCO2/Tc9tf4GzJN65sDsNqvfUPvftUKKz/+2kllVRTCCV1p29+7FZZdR1XYuVljedczaYu7X+TxbnqslwSswqfR3Bn8ykfNxwhNBE2wxh94QgoVeLRUvwoDl83fbyhhdLdlhRQSBLiDkUSDExmfPpA3H39VHjx8X/rDEzUdZdUo5+fCE3QeVkqD6PGgFaXsS9MCYbIO43WkBAJeIS1QcuzkK7Rydhx80+YOeXWxUA9sS4JctOIn7GGl5s62Q9S2w985ZQXSBkITzr5VArHjufuXyuJ3vT7tudZf25+fNvWdVRAzVUfb67qGWgbkHRdQD3L9fsoFo1u47taGuw/2xVPWUN0nHGSWZxt6bVfAeZOzbx4HETirhxS+6jvyNg7WYUPldTCiJkBSaKUAXE27oX9ar2PpD8YyHJ5I2p9IHKeyXuP3utGs3VeBFSvl4XzWS6c2WtGAnedIQ3OkcanSiudMJQw8YLh02hzDXDP7i1G7Frs2mq47U2I9D1Nc4Xg+sBpJnI5lMDqhwiqhwgqpMyLLxZwpZvjShbJ6JQFkAaoBaUApghSby7NzOT97TsXGuJ/KenYtEWGcXjOuU/154F/lls0VFWV1R5FjsGvCilqy2Ll2Siw7hvOvUl1bIr3hMdViqAAYwwgfpvBRz0EXmIgP+N0fDtW7il4xujhUU/QqMKzPI/5zYv3G/tV74DwYK9X3ynkHiqY6sCpUK6xkqMBo80v7w2AwUCWGqxxmKYEsNpKtZTFHKqaXqkifKlVRkRfiHLE4RsU13FMarzsPGmf+jxvOcQr/x3gOVQq+41hOTm8VK3AVhWxuCnHhunOVwH3mDx3/gSZ8BZM9G9afW8c6gCVAv+WSYBBtjYU4lGt4LuartVwuI/nVkzP5xe+fy3d//HP5+a9/I9PpVB6//ab8r//1f5b7w0gmKVQyOQ2zAazg62nAirDKQQxUdOO9Z5ooVHZ4XqFQ0j5Sh1b4HZRQXV8Yp1rHRleUxldYAU74wMpioLb2U2C2WenSCqnauGHnaBXnDLj5wMp84/AMUmE1ncuvP/yDLJZrelXBdH1GkDWVxULHIwywqg7TFMvhaFBUBBwg3S9byPHRWAis4LAOD7IYpuxIzUS6s6pDi8iy5mMFYKWbpOGvprkcsz9jOI4nBqzKsTzLcumlfZE44XVeAVhN5/SzQmYCxipuM7hNBlOcFLFIMTiU1+CnOBLIYkNB1pLGkfTTSEaDRPopUvngQ4U0br02DfXdxquNfFBYFcBK09vTHtovYoXA8RBwfeVUVhq/qy+jU/xaZsROVQI3N4jrdyFkKaAKq1f15W287HgKey23ncotlGXQfmoudbXj3oXXj+2+hnUY1jTHtdonuxeH7n8o/tzxtnwib+PKt2KJ0NBCgbEp9P7QhRTxl3cu2x6zLHa23fjZfC67v1efviZjwtBVu/Fwi5dt2xZbHGqnl2wAq//z70953f4f2nbsdvrEzjchELU80OYXflINpp9jKqLyXHTAajdm1yqBiazh2wCD2wGMfV+T19/6ojx696syPL7L1A2tFIi0Ba3KpcEbJmooBFzHq/yrv0NlEnHVAtV8faqqK9FqVAgINqesYt+8Vp2pNAgsg496u1cfIARsprCyxaK/gAxktBWmuV2Thv2tC27s2vfqgWgVysCU2R25RdrcPF7abp8Cl92//OApfJR6+5QL3Y7WdSkP9TbG/3VC9Wy83MVuC64sdcR6TB0m4DNsh7zpmNuEO/UqZg1TWrjhOl4RAuKhgMUOHTpO0ykUT1pHzNl0XPsdglVAIL8wQP31XKDXJmO7T/j8bIndY5eSsUalJi0zrgvBRKK4L8PRkQxHx1RXweZJS5SXUAJBFVPqmEKnAE2TQaBm0ZRDS6VYw5h9qX4tUGLl6znhe3FOWLja4tWBCtsF0/7mVQmk6bpeH5U1Bt4skIVPYITdffg4DWUwOpbR5Jb0h2OJegOOm2qarIosHLuiIMLifbWU0WDARcr5s2dyeXZGkAWAhfSR1ewajSgZjNdzLCo17duM4AlAWn0OVKVWLog1gDZ1iM0XUAGZUkbHKzcn8brGhG/paEwvKwG0SvsKrNI+lVdIBVT1lb6vlLGrcbSlZPrjer1f+8F3BXi69u9Ki7Cxxh+/DJZT4dEA/S0trLhud3/Qb/gNBQr6HRb27r7xcwxSubRAmFQTwqzgRabpYZYGhtcDFOCLgIHfCq2skuJogr7SKyoI0iOMKW+4x2XpFKskaNdajLcN12aLlGIW2TJmbRyXXWpV2xBXr7rnz+HW3w0W0bnAnS+vUSKZLtfy5Nm5/OHphfzn7z6S7//wJ/LRR0/l/ffek7/9m7+S28NIknzZWrcGMY5yPh0vmPqHOIlpoaSJ7O82zxb+Va6qoFY51vdXr0WfG31ubQgowaUaYyuItwqg+JkaRVeIhuOSK6Nn83g5turnJc40vvI8+J/pUmTtvms6nkI0H4aZqTj6Es77/Pxcnj47k4+fnlFNNZ8vNC3QKa0IzAF741hWGSoHzuhddXr7lCmBGBPGw76coDLgIKV/FYzki4p5PVS5A6DWeNPv8/6zmnkpTSVwKit7mq+fb+5fxA4Y6VzfbYsZNKxGrJtQjQTPqtlsLpdX13INw/VkQJMLayvugLjnC2pIVGW1EY/XUDheuqeH1RAzmv3Dt2rUT2TQT/gzt1zc+7WDoS/aGFvcUQ63nPOosFXQh7TAXryWYR8pgivpo2JgnEsSK4Cl7yNSQqlKbjddDwGHEGwJrX/YzzqgVSh+Cf29K7iy+bjrNaHzD6Uzhs+ve/DsmtO0H+8VPrr94t0PEuA1lZNrigVD7VOHZhvH2GvDP9x2ofvP577jMF3X9yKAl8Zf+37tfv9D65tg++156l1jxzaHDp1fqH+G3l8fP6NXDaxs8dPWOKEL2qZRt3lN+TnVyacAVk1KFuzEZyWwyhGI9SfSn9yRe2++Lw8/92WZnL4hedSXzE2Y3ClD0MQALJKVC9gKlVGZ4FcuXGjki51kGK/P6GfViwCsUJlLFRGbX26CrkGIzcCj/s4bAitTWLQ08k1SBj+rwMoWfNv0M/81upvoq+q6j7ABrNxY2zVcFoGgO3RlAHE7i4WN142BlS4YfGClsbFDsKw45QLOBmXCdsCqczqzq7pp0xevbwoC/GsIDbhF2LvDDqsBx9D9q39Gec5QSGAc8CBOLQKiEsW7Hz7w4UJ/CRWRfgJ9aKCOgAIHqWcRqqaNpd+fyGA4kbjXLxQ6eL0t8kzBwGp6DOTdrj4jWvsZp6kACz5Q6i2zkGyNlMEqdGBxPQeusGjRKoNln/LvD9MY/R1vjWLoTYJ6ZSWwGiiwGh9LOhzzWgxYUVlGjmELXrfAY65KJmmvJ9liIRfPn8v08lzgaYVFSwwFx2IuAoUVFu241gqwshRDPugb6lX8TnkiVuRVWKWPiy62bRHvX7dCLgDFkSSDsfRxf4YjkXQoeZJK7/9n792b3LiubM+NN+pFFkmJesuW7W7f290RMxE3Yv6dns8zPR/4dtt9r+3utmxLNkWRVXhjYq219zknE4lMFEBKlAQwKqqIRyLz5Hn+ztprjyfWG45sAmUVst8xVCvOITRt8g9LCoSdsKrclvcDKzfSb1QeFeFToWIq4IX8h2QCXx4/4ET4GsV1q57JdJ31h1kCBa6S0rMAVlRaYSGKzwGQAlo5sIo2FabWbOcBRWiqpP9PLlB+A5UhMuHRdMn77OSVJnVWPCqL97cJrDpgldqoyrbsQ8p6jqyJBBUObqAsA4SQ91qPGd3+9g3gyrf2pz9/bf/6m/9lX3/9jX3xxS/t//of/4dNByv6au57xPhfAVYD+UdR1JbPLLWBeC9+Q2HVBazyRmMLsKKyU+0RqmjWNwIrNT/1ZXnuF+VWAqvUjzpkxqmXakOBdmSVqwIrXEAoG803AL/5BrDqhf3txUtbOrCCqgqhgVBasZ6j7+ZnNwwVRBu+eXRjYyQEGA6YHfDx5ZgZGifjkQ35vZK+jgY9/j/VSQc1WRWAe+zAvBj3o+w1NdF3l/OO8nV2tSlBh+pYfbyU7QRCQ3EfB5yvzmYzu7+f2T38rNyVVWXrinPfQEHobijYA0SrVuqHI0Jff0OnNRn1bToa2nQ8YJ+NJskNV55XlAWAU5qxpBByrUMiXLnPsEAAq8kIZYkxYG2Todmwj1B2utJyvFh6lu5984h2YBXnsX8G0LX+YUhVywSia/7S9XrrxMrH2rb3tJ9/9wyw/fwOL7/m+1OOua1XuvfFLoVU+1GjvzkMePwYgVXdQ6peXl3189SQwtgwPO7uv4lPHXbv38Q31Y+h9edJGse3rpA7A6s9d/54YLVW+mtmGxewGl0+sfc+/KV9+vN/sEfPPrZtf0oFliZEGPCgsMrAiga9XJTVxx7tEirzlLIFElbZnCorACs0uEOAVUwmsuFp7Fpym9NLZXdRpd1CzUzyRDcvHlNI0J5y/bEDK5bnkaMWJ1Ke9v6QDumHAqxwLdGeygVLfUHXPV3ZnQBXy6l7wtJVrj82YFWWPf4uFVZ1cIXSg0JFbjJa9MNbROsx+Y5cXD6ywXBiwyGy6g2568/XQ0mwlmoU6iopWDwjIG+NPKUiJIiLDIYNImQIpAbw4Z4KUmVyA1zL8AEqCT4CSLGvk2oidndhEp+BHWMDfQ4kfxHrI9MblEgTm0yvbXJxTWCFsCQ8sOGQPHBSH+f9MDMDgrmtbfb6lb1++dKWs3t5bxFmrayH691khVUAqzinPOHa7VsZgJJC6fLOv7iSrl2hQLSmTwvqdB8N2RszsBpcXFKxYKMxfauksEKo4LsLrMLHpr4THAqr0sNIYYFQ80llFQorQdJwQRZsDFBVB1asY7nQKyoYLsYdZoTCChkDoaoCrOqPhvwB1Elb86542xcSGIqlsh96YwqrA4FVjP1xDiWwUsgmFHw0m3JPsRzKut727NtXd/bNy9f21dcv7He//09Clk8//dz+6b//2gZUfLvKsaGz7QJWmAflB+V+FegRwCoprwrwqb5On6/3bWpYAlhUWFFJqfEkgBVgN5NGsC/LwKqEa/F8WXaaLu3Oh5qAFd/pcyj0rQBWOJ8XL76xr77+m33z8lVSWAFcQWGF9xHKwm4CCsBej79xnhcXU/pYoV0jO+B7j69sMhzYeATTfJ9fGpRAMcd0tdSRwKocH0uQyPJgSF9VI1Ofo9SBFearuE5AK5jNv0TWQPfVC2AV/lVq0yr5hNo1Gc2BfQP0jBsb9kJhNSKwAqwrgVVFxZrAmkIA8T0wf0ddUlsA1KwqrEb9jY0HKFds5aj/x7+Vg7MzsGqeaZ2BVdsM9AyszsCqa4Xy9l73YWyPJcNh39sF1LuAY9fn3zlgFdlC9hVPt6T2sILtetexwAqqBOzAIrBv2x9Zf3JlcKLJEwAAIABJREFUw+lju33/5/Swev+jX9imP3bjSe2AYfBljkCEtGDB5eFoeRepmMI5sNpu59bbSl2lkECYfUo9cQiwyhOJqt8FJ6pnYJXuQb2edIUEnoFVFbLWO6D6BLZcPJ2BVXcIetNEOD+XFVbloq38O/rPJtiM960XkSVQMADqKu4092HaPbLL61v9jbDmTY/hgPx+9/+hP5ADK8KxUDy52bKglUyXIwQoQnWkEIUnnyACFpX6kT9R6VWiEIwA+A4oFGSdQ6rTlr926zG29AcTqsXwGyokAqsx4Ju8W5jlrlwy+6ZB9MXYqZ/f39mrb17Y7PVrKtLouoTzQTg4VWMCVrhWZINFqGZcYzuwko1X2i4od/5dsYNrptpDJeheTkG50JdPCOBwXQBWPVybG60jLFAhgTBfl9F1UqMQgX3/CqtIb79PYRVZAnGLSmDVpLAK36owXieYokguq7EqwCoWw4VpOdVdDqSwGAfsoxE7swcKWsGnKcIHN1QoKUyw7NvS3w0DSAmsIgSqa37SeOwDgFVdMRN9g9oSgLYSAzB0rw6sqLDa0HMI3kMAVX/88i/27bev7fn7H9gXP//cvTWPB1ZoX8VsJ3vpOawWsNL5lUpDtasMccvr4vEcWEWdEUhXWwqFTSisSmAV55IBWWw0FgrPmOk7KEubMw0KK963AlghSyfg01//+jf7y1d/tZevX9tyBRP2hS0XArGAiCv0qZsNPa0AbaF8RZ8CdRXa8+XlpT29fWQfPH1E7yaE/wWwIqhBtkD36xLwcb+ewo/rEIVVXFu9HkW/FiGBZf0sFyklsKJfJevchh5d89XWvn59b4uNnou5LK4vHgGt8tZUmelQCjn6TsG3iyGBIyqtAlgRmBa+FazjfnD9nYFVKKxY35AIoLe2C88SOB6sCasQFoiy7TMUT/N3CY3yKFL+fVZYlaNrvZfrngGeFVblWnC3jnUBgfpG0E49/Z5DAt82sOoaV9Vsvz+VU9f5vc3XfwjAamc9+X2HBP7QgRUkiZjQwguACqvJlfXHj+zR08/sg09/ZR9//ve2HUzMhlj0abeLixBOHHaB1U4FDWAF43UTtILxeh9/Y7jcOx5oMldXuNQVVhF64tPtncZ7Vlg1dRl5l+8MrA7r7suBNf7unq6cFVZdwGpD9WUOCYz+JWptGbJSh1YMSVt6lkCEt7kvB3onhMzh5+r6Fvv1ttnC/FcZ5hKwogWNh2R52nh5nrjPB87Lw+e0YOLZ+fnKmBxhdARWrrAKaAXIQGUVPuMO79wJdwVXUlSUydAJm/KuJXvZ3ogBIwBWw8kFQxuHDqyYMa9hf4nGyRJ72GjQt1cvX9q337yw+f29DdxHJYBVHwvJIiSwDqxy79GksPIwRFykzx7qgFehSfqhcMhVRooEoR08QwKnl9c2vLwisOqNpzaawmR+zOyAAlZQmpXASmX1fYcEMhTHQwKj7gpQ9LlQLxVWuv+uPnGl1GapLHCsLzEYIqTVX0dYURiJo64LqmY1c1neaVFOpZVwaQ+xQYz/7FNJDWiFsiTAchN7JSmohj/Gfe9SWL1tYBUgoQQO0XZQXPAUCiAkD6u8osd1IXMdPJbu7+f28tvXDGObzRb2+PGtPX//mdkGG2f7U3V1KawCWOk+ZAVl9Fvym1JoY0CrfC25TaX+ILyjHG7HccLLSfBXDyisBkPd61JJFfUvzX3qHkVFSGDZ33YprOhjBa38YmFfffW1/fkvX9vr2YzACgAHyiOFAkptiv4Y5uwI/yNY325Y91AmV9eX9t6TW/vg6WMbAlAhFNFNzwNYobUH8D0FWDW2kQgZ9M2LVN9rocEBdCMzKH4zPBLXvN7aV6/uCKx07eqNOU92paNCeAvIxL+DNANAZmAFZRVCAgGsGMHg9UbvDuP8akggvBUFyrLXoICVkh5dTAECVzbsrwwqKwArvEak1kOyJCmtzsCqeWl9Vli1IYezwuqnDqy6FEZdQPIUoHUGVg8uPe2Cty1533WFFYFVH8BqY9vByPrjS7PhtV3ffmzvf/RL+/xX/2g2nFpvgJ1ahaGgkjLEI+JHQ2EVA3Flyz9CAuE14yorDwkksCrCG6rFr3ItPYRiV7K6W1a/aVXaLEJ/DgmsllIpS9ei75gHtSzusXDI5+uL2fCeaft21rU9/jKU9PtOYSxsyt/1v3dqylYeGNkTosnDwqeLZw+rnVsc/Kbr/sUHy0WZnkMog4BVuXAq/w5IFc9V/4+oNs/y5qF4inDCYnxCYDWZ3hBWIVxCYRPqv7CY4sKBwEqeK1ocZmUUFgzhQRVqKdUpnbvMzuW5op30rLKigbu/lgyUqTpwT64wVebxFA6mcvTxJMaV3lBeVv0RlVWTiyuGB+Iase6EykB6rMIYOgLwcMzNxl5+8002W8dXOEDjQp2+Xfs9rPJNbwZWWDQnBYBn7otrQLsdw4uKC9G+YfGnco4FkhRvUFgJWF1bf3LBHzw3GI+pBqLpeiisRFbyNX/PHlahsCrrOK63NF1PgNuBlUK8XJW3kG8a6hl+k2/63/KuajBd37jtfEOfVEIrKazgjoPqosyBg9GI4YEwwMZryVGnprBKfXWHh9X3AaxSXwAgtUSWTVdY1YAVqzqh1truZwt79eo1wwPx/4uLS7u5ubb1Chtn+1UUXcAKSpgoc3JbhmdFX+L+WqFcovdVTvYgCJE3Acu+LRRW4eGHviRl8PNxD6ql4UhG+zKBz2bjobACREmqxNLjzcf8UsHQBKy4OelG6wz12ypD4J///Bf78s9f2f1iQWClcED3ZmMmzxz+CmP4CJcGsEJIYACrZ4+uGaImSIV2g3A2JYQoTcePBVbRLvdBq3Tnm7JkVrK4qYypsmKC2A1B1Yv7uc1WayrMUK/EAlkR1ef5/DapopIc1edgPYU/QmFVAivXxSUPq7iHobAKQMpkINpiKQIPBcEwv768GDHB0bAvhdWwt+H3Kcxdmb/PwGr/7LVrQf79mq6fPay6XOdPBSad97/mubqzxuhQgHV5WHV+f6O36CGrsTfznq7zO7X8287yhwCsdurD962wygNFc9GGB8ubqR6HdKwPM13XTe8JWGGhN7my7fDKLm4+sKcffGG/+u//p4AVU45j8aSHBmAZnnEN4cqD8LLKEA+jPhalSzddd5VVD+mg5c3Q/NACSVl2fCnnC59qI6hPNs/AqizPrpBATpp/4sAqFvtqCrmuaW2/35T5rLA6PSSwBFaxEN33u65CUIiZ1CYAJwRODAcc2nAwoXcVQ+ocWMXinKGDDqrg4QRgxbDAlDFLaipqJggHHEx5aIp3mXw+pV13/xUdBz8CYVJGSKnFMLsCWgnGFrvv6lKT35MURX2eP9KqD0dTG02ubDCEL9GAhtL0I/LwuHJBSwXsdmuzu9f26puX9vrbb6kEUwQ1V1zahffMiJElsO5hlSckexRWYR7so4JC/+Kc+nYJ1ZQro1Tu6PMjJLJH9QuyHk6vbmx0ecOwQACr8YWAFbLwZYVVZLt1RRBglYQCGo2+B9P1MiQwzqFUuJTAIxRWJbCiwiqgVA1YQWW19CyC29JwPcI+Uzr7XXP4GJcB/Kj7KFRWAFZUujDzIlRu2XS9PsHsUlgxS+KB+x07Gw8HhATGhkWGQvnL0PS7gBU+h/p2dzcjsEKGN1ST0Xhi4/GYSR/aTr8LWEkVlMP9UmY/ZhuVoi4DzMjwF/dLEKTer/Ga3esoJ50QpAyFlaD7fmAVwBQQpVxTKSOr2hFhlBuso+4eCqxgOP6nP/3J/vinv9h8tbLFWsCKZuuspzlbKe9bH/dJyTWmU5T7yK6uLu3pk1u7mY7po4fqCfiHEMohoJUDq1T+R4YExlyoXn8SRI5tgqJ7K+spFY5JPQqV3JB9NJ6Dd9Xdam2z5dru72Y2XywUqcAxSACxbT2rOTNAkoDVxWRIhVVkCGQounuEZhhZNje8nlBYBVgpcQiA1dgGvXX6AbAaUXQpdRcUtWdgdci6qnPp3PiG9gV7d8fZNqZx08yVnceuL4+c+qdVoM6v+zrK8bn8uwtolEC98Rg/8pDALiCUNjiPrQAnfq7r/Lru7ylffwZWDy695G6y95M/BGDFSZ0Dq/7k0jaDS5teP7enz39mf/+P/8NseGG90YSGm+pA8uWqwwvFjqtRoia5GmELYLXNpusIBwwPK6S1bwNW2AmuA6sSLGgCVj7OwKpSGo1jyVlhxTrkCqs6sCo72TOw2q8+eBMKKwSZlG24HAArioPCbyVP4lJ0lIeaUfMnYDWc2nDosAp7+KTqWpzj++i1slowUx6yJkn5kzMSMownQt3c18qpSJokop4gYyChk0N7ma4DgElhVSqtAK0EsqTk0mI8TIXj+1y9Gv42BFZY9A1tAGA1vqDCaovde0kcpbBAgB0Wh+ZZxLRsspd/+xvVVbP7O3lxIQzEM44hXHBLhdVqb5bA3Jc0AyuMG7k/ZuYOZtMitNr27Pr6JoUE5nC4DKywyBtNpnZx/dhGl/CxurLBFAormLFPpZ6BwopwpQRWHvb4PQOrMF2PcgrAEsCgPmHL0E7KqS2yBHoIFeGGK6wYEggQsFjofa66Uh1UXcGx6/1T+j4noQGslESsx7BAqlwmCrXsDbEJdXyWwO8bWC2W8FxDHXEPK8ZYVfsstG0ABQArKGEAibgRFuqxlvVWK7AqIE/pTyVg7Z56a2TeVLY31YmqzUEbsIoEDurvpAQmeAk/tCIkcAAFvIemlgANICkrrGKu1COzZpU4Aljd3d3bl19+KWC12TDsUsAK4a3oXzKwAhTEdSxXC/aRMF2fTCYEVk8e39gE943wXMCKhuzIaunAKs39TgBW1fljdUMq6Vr3AStmbBW0YrbABKK2ttpsbb7p2Wy5NJTJDCor3zSBAjZAvc+KG6a5CtsDsBoPeklh1Qasoh7oYGUWV4UiKlo4NljWdn0xhZMbgVVWWMGQHcMhYCoqQvZUrEOBs4fV/vnPIcvFUxfsZ2BVFWDU54dnhdXuvOyQevlm3qN+vu3xkKRlDz2nDKwOA6ZNxz8VuHV9vv6dvf/v/3l6Uo9S2U1pMB7sIuRdIYHlCTd1Pg+9SfX37xZY9eZlAl5Lh+IHwmIHskRk+sMu/obG64+osLq4eW6f//If7fa9j2wwveTAjAF7MBxpl0mr/gJYcVUpH5YU4KJdpN52xZDAgc2shx8ALOQogQeMx9DHtWg3zHfpK+oqNc7YLdPg2g6s0vXv2UrARLdN1ts14HRV2K4G23X8KnyqTrZip5THiLDMugcDPXl2ao2HNGmSc6jCqjxXgkutVFsCKqrfW04co+rEBHxfO4gd6ni9Ul6+KEuqv6awvZYtTly3Mpgd92DN547q/kfX/Y16vu8IXfWr68zf5ufrwKqpf2vfIYP2I7f/uJZ90KoEWNGu6eNU+CIp6xZUHwDdWJSOlG0PfkmF55NC/zY0IdfqLd9F+S7JQ0QDsmdtc3+ZOA/mJvTQQgEoDyl0eKXNT3lZQdEFULRaLZO6C59FunSabEPtgJAYhsUMVSfhu+UeSVuCKRgWAzTg98h6A6istlSK4P1QkowGQ7uYTm05XzAr4Nd//ktSkFFhxUJW+CJDGQtgRZhmK4aKCMKFbwpb685Oaqh41A70g3IeDsY2Hk/5m4oEb2GhLMqbOGp58M0ejKd28ejWpo9ubYiwx9HYwnQ9LfhS+5YnE4cs9+s6pB2gjENFl+pY0T/U+yd1b3m8ib9TPcdykxY1mlTH62U4oDyM/Drh70NTagENVg9XWIUJO+syVCoOrNbMJigfKxSwQlTzoxxf6ucvnkmLfaO5NMLR4AcGhRWADdQsE4SXynQ9QEdlfC2+K44f7+VxD9xgr48dqoba/Gp8rSj7uA9l/yA1JeoBQmNjDiJwzPZLr+pc7ov50l6/vrP5bMayR6gqMtUtlkttt3kbLL+rDjrKTH9SOvWoBqp+JuqMzpbZIDlGZLCLOoHyxzGaJvx8rgK1HcblAvDQQ3hC0QQpgZTd8aZpdAvwq/4t1Vv2ew7O/buwYYgnGe4HGNXr0XD9D3/4g/31xUt7eXevXKreB+s32pkmiOuVlFUI9bu4nNqjRzd2c3NDpdUIc6/1igbgAazwPmQMxGsRbqne5zjT9aa6VZ1D6P5VjKbi/7qzyZ8v94EqU1x3bziyOVRWs7nd3SNz4JJ9MoF9bCrQPiO+p6xr2kDAtU6GfXpXMWPiUOOAwvZ8N6RQgsUd1X2LSqE/qtPcDY8HA/YhzdbR/y+pXuN3DHCeAJoRVp/HwMPWKg/zMGrqo9l2m8Ixuzr0N/F6DFwnHKtrftd16K75Wfvrcb+OXwI3eWB2nXP5+ts2/S6vv6ktI/T4+3x0rR26gM7xd65s911n8bZKKKwd9l9FV/voKp+29TPHf3bPx19/V/s7teTqxz8Dq50F+QOBFXZpAYxKYDW6totHH9j05rl99sU/2JPnH9vo4spmyxUnvNjxDmW5r6wyokp1N58HdpECWPUNmQIRFji3Xg+TuWy6/DaAlSpcnqDVK6DmEcc3uK4K/10AK16hX0e9g9gFenG94YPy0wZWBHZH9kqHTBe6OuwzsOoGVqyxBSxK/3dQwIVUGK4zTzkWrGMCK8NPCgn0sDF6zeh76cQeHlReD8qFu9q3aIx22rNBLQGIe1WFX5UOoTBC7YYLDkl1pRDoCEfksciN9B58L4GVA7Ptxj23sPgBxEJSjASsoDhCpkCoEkZSXazWNhxgsTekourl317Y/avXDEfcrBH6FOeEUxOw2nQAq9w0moEVJ7xpcwFtCUqSMWHVcLgPWOUwcFwzFngAVtObxwlYQV3VH46pBMrAKi/6BKx8UXfArC/u25sGVtiw4u0rgFUYrsfvgLahMAuIUQFWVPy5Mgf3q/CuIqgixPB6WIz5XcCKxuoc3+V3Rh+rIdR6UhiNLqasQ8wkWPgxpfteC7ngtfgC890AVq40jFqSMgZm2AoYCKNwqmDu73mvAHlh6I+Q1OSF2AAvObbWwv6if8BXjqD8S/1GFVaxbgewQh9jm5QpMKBmfUGW+pcasKooa7wPQhh0F7BqHF+008SzZkhzhDRG2RXjoeAfMgPKnwkeVl999ZX94Q//YX/75lt7NVsQd1SBFUKfs20EwAuUU5eXF3Z9c83fzBaIU4BCFUALmQIJ8gbMGDgeyng8QcPvAliV84BSpZdCV6t9IGdQ2DRYK0vibIGfFT29ALLDY1BExkNv/TvYX3h/fBqwyrOXSvZOh3wsU8AqmK270moA8/WB2XDAtARnYHXk/C/6hhM+XjG7bzrOTx1YtUU4oLy6PKBOuTeHfLZr7dAFZA6YunScxu687JDzfjPvyVYZ+47Xtf7pKp9WYMXCz+KYY66pa/1+zDHLz5yBVa0Edwv8ocAKA6nvAA6GtoEyYXRlk+v3bXrzPoHVsw8/tfHlNc0lsVAAsIp05oqhj8G3dK7SeWjcR9hNKKzkYYWMgRhAt1vtwNV3OA9VWEU4ooqlYVEVMdZ7FFY/NmBVH0TfdWCVp87NXUMsBOPV6u5oEHa/+0corM7Aqr1LbuvQ2cKLDEhNu7KxWI9vKY9HRdIBCit+TeFPlOCVK3swaYldfSqsoKhyhdV2g/4tfJV8gsMwCEEivFKHYSWwih6NvVwNmuEYq+VCoX++wCzVWtgKgEpAMAtwKvyt3DcL573yz9LHReE+WLxRpSoHeZ6/FFYCVvCwokeKbx4wtEuzNxtiYbTZ0LfqxV//xnBH+md5dkL0xYysC9N3KCBgEr1dKlzRd9xDYZVrRzOwgmcLzgWqsD4UbT39HgyQDQyL0qywArRT2JBCL5nRDd8In7DhmMDq4vEThgYCWA1GExsipCg1/gBWWgDi01JYdU/73jawKvunElRFljO8zgxqrrDC+eDcN4sl4RRCSwmsXH0VwIr1xj2/8DvUeGmUL0zRCVYcsESJIEObFNTSUUBxhfpCw/Vez0bTKSoczdgDokR70z2qK4gErLzpa3eza9buhbOzQ/5GFFZoX8X9d/gS6hNCZRhkL5Z2f3/PHymsoAIcEzbUFVZNY02COqXJOhVWWUFXVSXqnLJpuib3SiCX4WDTd/F6WhRW0Re9KWAVoFKgvKqwijrA/nVrtliv7csv/2S///3v7ZtvX9sMcMbraPbb8kx5tiV8gmpqOp0SVBFWTaB+NYYCrhcL9ndQqo2HQ4KtElil8nlLwCpCsnc3LUO1F5U7+r8CEGmyxetH+SA8FQqr+XJlc4ArSEfpQRUW6qVi1dvQds1MrscrrFwzm8zXqz02gBWzAmLPg15WyBi4obqKv3vYPJAKvzo2q/62L+jOCquuBXn77KqrfLteP2TLtP0Mvm+FVRcw2Bvy7pfVPfJ33YHTXu8a+rqAzOnn/24Dq67S7br/Z2BVK8Gyw2nqsNs7pO4sgeXXNS3oum5o1+unASsNoDxGf2tbSNRtZDa6tMnVewRWH33+a3v/45/Zxc1jm0ONQI+IAeXhmKliMlICK52vNyJvjcxGtYX0G5BqLoUVQwOxWJIk+V0FVl3l3/X6d6WwAhksN8Oj3p6BVYt6Dt5AZ4VVaxX+voFVOWmuAyP+n7v7kZUKE7zwURoxu95mTazBPoldFpftoGySkg/d9DgUAqGmkCdMDk2u9936/9aWy3lSaBFaMQRXAF7KAYAVKWMAapLaiiGJZmuEhDFL3MrRlIeBuPpKIdCACwBUAFYKB8SmAYAV+mPBoh66cP6sF0vCqpcvXlC1QFP5VWRj1KI5LYo38BdECvoFgRVMeLnB4CqaPOHaB6wg/holRRXDMA1eL/qNc8tqDqnLFBIYoSDWCKzoYTWGyion+gglVygWBKywKdI97XtbwAqL0VBYaf2aDbjR9wewwvcHsIoyhYJkNV+wDgBYreBnxboAcJWzBuILIpNgyiap4VdZIn3WHJ5rac5CrqcFLUIC+RHAUFfN0NNqMqGP1XAMWABFnL/fQ7xozO6PdFw3elYLaAdWbAcNGwmaJShMd+/rpcKmOEZAKF0Pyj/ff/bnBVSK+56B1R3bG328xmNflEshVLbx+jlFv1CB2YXCKl5XHYhr0j3P/ZaHBXq4YvUzxVyMN6z0uVPoV2SzTfAc/ctQ5R/eSvX5apfCKkICCVlrwCrKGeUpb6QeswIiHBAKq1d3M1sg8yf63yLMtVQYTicAgyN6V+EHf+NaQnGK+k9YNRraxDMIAlhBdYT2kereWwdWHGmKsTCAVcxni3lt+S4odV09BT4FaIWMlHfzBf9W4HnV6zapxjxRB67/FGAlwVxYE8Q1qOwwvqWsizVgNRoAWCn5UTnO1sfc/ROEM7A6A6uyfXSthnZf7wIWJfBpGie6R/6Hn9NDPnEGVqeFZHbd/zOwqtXGnzqwSsWRgNXQbHBp46tnNr56z55/8gv74LNf2PXtU2ZFAdTiJL0GrHIkaQmrXGW1A6zgYYWQQAArSZLfFrDS9e0PCcweXA/ppg5/79sGVmHhVSrFqoNoU5eelhrfu4dV13DXtuCJFGtpinaEwopA4PDbWXknF0wdHl5dE5pzSGB7SGAUeNk/lH/jdfgYwL8JCycAK6iqelBY2dCWS8ByT/nNromIKwOrwbjwwFI2tTBlpr9URbWpmpIHWSzUllROcGHKRX4OMSSwohGuL4a56ou+zhek9CjybKk0gPfaHKZQuB43kgegosoKoXbwEdQq1vq9Phcm1BytN7a4nykz4MtvqfCy8viF52DKYOim63UPq+q1NgErnRsA2ghqKCi/DIBDoYGo2yjLAFZSWAGMKTNVLOyR7bA/mkhh9eiJja9vXGGF63z3gRUW8uVOMNp8eFcFsMLrKTug32PcmxVCqpBpbbFgRkB6VxFaSU0VyrmAVhGaynvjxK7s/3SXsvI0+idFNQFWRYYAgS4AK3iFBbDCeeMRAIfqvVq/msTK7Pu6gVW04XKhrobkZ7sPaB0ErOTBGeO8gBI87ORDR3XZFmB55QqrO2YUBYhDKC3fW/M2i/bdBq0Im3YUVuF35mdDU/wqsOKxi3Czuqm7ykUhuzkxQwZW+t7wTuwGVs3yt+p8KCBcAKtyPOT468AKU76Xr1/b7373OwIrhL+VwArliOtBueIHfRJN1h1YTaZjKn3UD8DLb20rJF0YDvkewq3RiKbrNAUvYOfb8rDi+MsY17papQRW5SylUjrKvOqbuFKgbWw2X9r9bElvK4YH0jvRw7sd0Ea7xO83B6y0CZBag3t0MswcKqueABVCAhEOOBxsbNQ/A6sjp39aWRTeZMccp3lDOR+pfUH/01FYqawLgO1/n4HVWWF19rAqFiXtC84fvsKqBFbYrd/Y0Na9CWHV+PKZ3T7/zD75+d/Z4/ee2xqLLwdWWCBqQcLpkwb8SMleS1cthcHS+tuFK6xKYLU4CVjVLDbS4qhc6P4UgNU+hVWzP9e7A6ykRGl/7NuBPwOr7ilS1w5G1xHeBYVVHVo1qZ1Wa0AfqJjQHSFEbkTz9cXC07hTqRQ70VAZaaqDsLXIagV5fMCq4RCLWRgj16FVtcQEeTKwkkm2G2q7IXuAH2UH9HAf9onIBIf3w79IWQUVa+0G21TWAOxgAa4QwF4orJjlbEDwg4XmAO/ZbAhAZjCXvru3NQzlXb3FsEB4CYqA6DzCbL4lJLBdYdVjxkIAK8AqlCXKvgRWGcgC7rnCaqMwcPKWft/W254NJxeEVZePn9jw8orAClAO15wmpe6V9S4prHBfQmEVcL1U4WDhHkqVElhRhQLgs1jZCmFE87ktl7vAihAywgLdxyrVf4oJc9KLgBmVTbiA6g6saLzuRs4Ypvsw7HdPK4RjhbIwQaZaSCCfLxRWcjff34vU+48KtDoRWMW5EGAHsgpISmAl9RVeg8JqNpvZ/eyOoCSAFUL6Isxyx9+sWCSV552UUQ0KqyqUy9AjH3tjG7T7SLRQhhgHDPrQAAAgAElEQVQ6oGOb90xvuU4hclMQ7iHAShuL9UcGVgFWGabY4GGV+Bn8q9Ybe/Htt/bb3/67/dd//Rezl86WUGfmbFHwz0MWQIQAou5fXuC3gNQAJuvM0KrEE8ymuF7zfYBVF5OJQgIRtgrF+HcJrLgiLiFVHVgFtKqqvhAhoHEF/ZT8+ObLDdVVy7XR1wpAHs9rQ8WPQ+s/weM3CazoRZsiHOCHiI0MRv1a3xASmIEVFFbjAZS98hQs22p9jG1u4WeFVdeGY/v8qtsD6McOrDpD5nwzYmezwwv2DKzeAWBVy8pb1nn6s57wgIXBvoe7MJ9N18vO+8cOrNLwC4VVj0OabftTG06fUGV1/fRj+/QXv7Ynzz+0LcI7sIDA+9bhbxHw46HAClkCAavebWDVteDvUtB8VwqrepbAfF7vtsLqDKxc/bOnV+6qf11jwdv8PPuOt+xhxZ3oBv+qfN1aLAGgrwCsGN2ARSiUIUNbzAFqtNDjUoGgKoAVVCYD978S2MICDqFR4xFAzFBhQy4pqe6mCtRLLeTqGXoQKcRPKQlz35gWrOvwuxKwAsiHIbpA11qhQDRox+8t/VEErBDqpJBAhAZiwQ1gRTNmNyAHoLp7+YpG65vliuGAUO8AiIU5PDIARsiijN6xhlwlD6t6SGCuP80Kq9H0iuc16CPUB+GHKGuUPaBhDvkStFnZau1eWW4yD3UY7sH44squbp8yUyCAFbJvMQTyHVdY4dojU2WUVelRVAKr8K8i80G4IDZ/CmAFlVVdYUV3srqPVUzWEVpVKiq8jkfoGO90LPo9FNBTj0kZiluKkL/BgCbsMLxG/WeIaRj/Fx1MtKHSdL0LWFEp5qGI/F3uMEVI9pEKKx44wlvdwjqp+hxYERIgF9oaoVozu7+/49/w9hoPRwxFC4VVhAU39al1YKUVvtl4pLDCuISAWXo/2qb6r4CW+g552eHMSqP7VDbsU9VOc8gelJSCjXF/pRRrDwlEv7jzKDYUmS3Sw1ibPKzwWUA/HGe5XtvXf3thv/nNb+hjhboPOCMPpw2BGsrj4uLCri4vBa4mANkIWy5gFRI9OCxHuaCNXEwnCVghhA1bp+gLkwLtbYYEhmTwwcBqY/1I3kEvKwArZD3V7822b3fzOccl/KD8AlrFWIK7fDywEpQVA5MPbRVYOYTEuEYPq1JhBX/FtU2G6zOw6ppEtbx+BlasfEeXYBewigPv27Q+m65/z8DKw4n3QqUD7BraKo8EMc0P3/I8AyvORWpkt7nIMBk53KX+sF2Lh7X93QVp9Qbr9XiudvNdEcXwDK6bYYPes01vYqOLx1RYXTz+wD7/xT/Y048+s95wIoWVS+0x+RVwkEeLLwl1AbHI85mdTNehsFooHHALKTJgFfysPPWzH4s+FNq2qvyWjDqnGecuvU8M9aX7Gm+Zmrhavko3vZ8Cdy34v29gFRNaL/QG2WxWU9WvXBPtPQQ7dgKLDzUOGh0hceV31ndJOKU/gMA3D1bZwDTNNx8cEiiucMrjVCDZJSnvqn9dp9/1+a7JRtvnU2/iJ9HUv5XAqexXVeZQ+rSHBKZFckOWwKjzAayosArPqi12vAe2XFA3pd4hZRcXqFH4hMKbOfHZAljB22bCtPdQWU2mF+zvmsKXeAVbKQXo4eLZ3eRllUO6IrRHIYP5h95+mwXDCulltYaflIAVFvp5Aa0wJwAqQDTAKnpYMdRDixY8Znf39u2LbxgKiGcmWEy74Tr9qTx+mJfjWQIxH8Bruo4lTdcBtSJcL48fKjDdat15lN308kbqL54D6IF+h6cO1GvqtwX3IiQw9dYMaxza5PLarp88s8vbJzaYXBCkyLNLygV9bcDd0nSdg3VnEy6hQfwt4Jo/27SLWwKI+DvVc4xF/WGCESWwwrmWHlahrpJ/lwMrXBuA1XJp89nMFvOFZ3TMwFOCOFew0NcMr/nl7gFWpZlhjA/IAkhvJ8ZaeXli/IbCyDMEClpJZRUG7FV/qLjvUodoiNi/A8pT97Tj+/vwDJPVRgsFiyvB6s8H/GE0YiQQiNlHTWGltOc9W67WNpvP7O7eFVYE0wGscluLutE0bsV5ZLDUYwhbPj/V9bIehQK9BFbsK6BqdCCT6ljMbRxWsT45cMRxFAFcjHsIwRs6xEL/ULwW57+CzGfnEfexR+N5+poBL1NlVTVd1z3csvyQUfEvf/3a/u03v7U///kvTP6wcGCFc8U5AlJdX17Z9fWVTScTKqtUBvLpQ5IKgNuYu+GaAA0ROjiFET7DNFGxpTilAszbaZoTFgo/nFsdJkZ/WC+PevvmzHin/kbj2tenFBYCOD94ISIkHJsm3LN1k3VshFjf7mZzwqsFym/lmyoivspOuVkT5k2GA5uMAFFzhsQcvVv41Elf53VOmwP6D3OBajOCb1F/jQ0BBmhDYdXDGbnCari10WBtk8GayY/4kfCXKNY/0f/rG3fLJCnGOnvg5jewve0J9zrykAd/TNfcPXa0HbBr/tZ1MqeFBDbfk67vLF/3lBMP+Ujx3jegsPPxYd8J7ANV8bz69+/vkUfE5nNoB3JZHX3cFexZ1x93sNZ18J7WS0je9ji1fbV6WPl6vztGZ/8Znnp+XUVdP37vX/75ttbjVKFMrvDNpK4JTJWNpP2CFJfetujrKpBTClvjeHuHWw3paCjeiAXGLhnlEn1mbOqPr8xGN3Z9+7G9/9Gv7NMv/sGm109stlwyDKE/REbiBRd1etTPwzMWKd8V5cg0d9wubbtZ8KffW9igB3iFTFvyfolHBlYYbrMKJU2UC1hV3uN6B5cl8cX9L+9ZZVetq/q1v9604Om6P00d8r5OuunbxSM1ieEUpbhMHAeT4wyp9xvgVo/d1BHuaT/l8LVnp7yt1CD916P5+HJkqS1iisVJ13SjLMum84jd6mPvfFf/cexxcztoXxAq096xj9MnHF2woL4ALNuDoIkbcO+5hOr7fdpc9HnykIICQLBqs+nxN2AVlFbwsIq3c8GHnf4EbNAe3FCY7WjARdhkesmf0XiaIAmgVZn9LVRKs/vXOeNeqKocroUCS91jkQmVqg9lDVwt7tV3uik7w2VWS4bNEMStlsleJUJ24PkCfy2Eewz6Q2VAu7u3+7s7wg+qqRCy7eGHxPz8igg1CuwEFRjKHyFKgFboh1fQiyXpHNPTE4p5WGIP5swAGzJ/R/ZCwRktmJP1FpnL1lbILFtbAOmeqjwWq5VNLi7t6vETu75FSOCtDaeXAin4XvdQYu/mihwAsdi44KLugA2HJmDFEyuAeVP/HZ5O7KF2+jfUtxyOxvJ1o36+tyc/H42OSgwApUpSzWAhiTKYzW12f08DdniQlZCK73WwHwAjoBW/b+AKi9RhuAVS9KoBMRwwhTqKE0FArNFQ4zkz18Es3zPY4TV4o7kCJyk5/F7yDhKY+IJ5T/tt738jqUEeuEpA6LUklXu6h96gca5pfuPXmX3T3F/QPYMQzhZZAhF6ie/BtdFXidcqHzK8JqCSDfSrc5LyQns2GU38npdm6/k9AuO538J3SGknJWYATIDn3L/I5wmNieO3m/dDeaTzyuGBgNdtc0i1ydz3lNNFvDYAsGLZ6Zgy6Va4Kv6h3ACrYBfx7avX9pv/9b/sD//xn/b67p6+TPfzJeuN+uCVjUYDu338yJ4+eaKMgMNhUnfS/Nvv2ex+bov5vT16dMnPMGsjYBX7GrXpAHQxO5A3W8CaplZf3eBMbdbnezvt25MSNI2fTbMRfF65SVU3iOEB+/mjdq1NVmXSxniC5BGL1dbuZgt7+Xpmd/MV/88Mr7ifawAkqaxQH1FeAHj4v9iy99k5EpdFkOfHan9cOBZz2bgmlCcVazwOQsKRJRYeVj0bD9Y2Ha5t2BOw8tQkvqYIbzjBssg0GmOVfguKdW16HTs7+a4+1zZ/6pq/n3KO+2a8DztmO/RoP3/NQ07ZsO+6913l51OBgy55Z/z1ennQh9/KmwpbhT3H7+IHeROu+QBd5adPvZmalOtBbhHp+/eE/WlOcmzh5v563xHa5g+xjD+VobSdfXf57yv75kLp/cs/Py5e2e08q8Bq9+BdC86uE47U4/suuvPzJWFoOEjX57uqSqfksgasOBDDPHd0YTa6tuvbT+z9j/7OPvn5P9rlzXs0ktxg0BtC4ryUb4kPmfVz0d0IYKV8KQyBgYfJFgBrZsPevdl24eExUjuFwaY+LQ+ZmDBzAkZlhHyzUqJz3ymr73g087zCdPQdAVb7IFUXcMFEonxPqaCsAqsAWhWitefO5SlivqfdneJDQFvUGVU/0oI9HW81FXRM1LR4fdg5NbWVQ46xtzP1RZtAYR2qdbXMw17v6rC5GDnsUI3v6gLuXYfu6p/agJWMhdEP7L+CdmClRVIAKwiUCKw26BWwkOvbqgKsetYbaHHGCX6CAcouyNC28dQm0yubXFzZEGGB9IlCn1MFVlJNbez+DsDKQXuYq9OrxBep7PMEpEpoooYHNZWyA+I1KbVWhFVY1AJoLefKQsgfhN30PPMTQrcYgme2gMnv/b3N5zMCK4UW6jvjGvF/1VB/nn/6hIuwCuoq75uxWx+LbAIrZf3bbvFbxu8AVswA6GCJPUYCVkrzDvVkhEJyCerQLJUNzLA3a5tcXjKpB4DV9PqRDacXDAnEiEEPg6SCiM2LKrA6ZMLdBKwIgtB/evXrAlZxjfm3gFU8AljR3JzeTg6sfGIdSsAYkwgFAEnmc6rjAlghapXnmxbB8f9cj2jC7sCqbKNcfnhXpL2MbLSe9mm8LlNt5cCKi/HIOAmY5V5XCI/V4lxeVXG10e/g/rT1P4cCq3SupUqISm5WQK9b2SuJ73eFd9yPOE/5zkV91NkBFM5mc7aTAFYAVZOLSTLIxzXhtcjsF2XS1gcCWOEhBVR9THLluh9AbVyQSkBaykw8z5rN8g/w66HBW5hjh+LNffjoSSTARTDS8mgDVihXACsmbvBjApzhB+Gq+KyAFTZFevby1Sv7t9/+u/3Hf/2Xvb6fUVE0X8DDz83l0ZYnI3v65LE9ub2lagoZ/9QHbRVuCs86qN1mAlY318gcKGAlE3yUhOaMofKMkVWbS1pgN9WrCM9q2uAq54XxWdYM9i+1AizC3MtXIgtnytbYMypGc+bXrfuAKXMr2v9gNKXCCqAKP6/uYca+4XO4joGtCJNQNgJWUP3BE3BAqMQ5s0cBqH7rwWsguApgHGb+gXn1Pm5yMIskLhOwCucI5VqfwOpiuLJhb229LV7TVoA2wby/Zn/iyQsSeNX9VMNvtzRorZzvwIupT9xzLl3zm5MuYU89e8gxw8dn32e6gdXbVch0lV/X+rm8rqY59inbtQ8p5+b3uq3DgfPX3WOAmOekNE3f0VV+p19DeYRdeMnv30lIEZ+BQjTWbsedSVdIbdf6p5yTHHcG7Z/qLv9iUpSLZS8EPgOrjrt0KLDCYaLx9wYAVlMCq6vbT+zp81/Yp1/8k10/ft+WWIRg0BshLh/hI8WAWTuXElgpuS8WXghN0U/P5jaw1w6sstqiDViFjGgfsNJgnlUpPwRg1QY7uoDKdwesKq2xsdY9HNpoUnoGVvsbcVeHfQZWAlYrZGOiygqKKfRJAlbrlYxuAybUgZW8ojTxpnn45MKmF9c2nl4SWGHhwUmhLyZDohw+NABWrMEJWjmsqoRCaREQ3lYBT8KnJgMrXIOrL6iSWksxBXgFRQaUHwxD6RvMorH4g1IB74GhdJh20wfLjdt7NFgqYJX7arGf5KID5wVYhTAlKazwdwArhPgRWPWwAJMJfQAr/l14TGUgBeFWzvyqQb8ZWEF/Nb26spsnT+3q8S2B1WAyNUO507crQthiNFHIYamwepvAqsziprGlXN2GwlrttwlYMUugz2lKYEUYgiuhwmrWCKx2stc5hGR5BiireTzUgRWN1Us/KtF1gRHApiE8KyOsLKusmoBVVjfrejH2dAGr9umJwB6hSsC1MuTNlWl1YKVJtEBcTCgDFqFU24BVtBO2eISwObBCeagfQfsTRNoFUPlq4nvH2NwLs/IasEIbJLcsNwVTtkiFEqPNBjQNQMb3Y5HgIYNUUroiJyBOMmB3OLevnKvAKr9LvEPACmVPVRWVVfqJ0EMUNRRW8F76+sUL+82/A1j90e7ncz5HmLUFEJT5+M31pT17+sRubx8zHBB9GKoovQERbgrbiZUyNgKwP7q5sNGoT2CFtrIPWGVYE3MGXUu9PXLutwOgC4V+0X6PBVZ5gwqAc86+NnoFqsjoAye4j1CE1bbnBuwbu5sv7W6+oDJN6ncApAgRhrpqZBPCO6isDgVW+Ha3tvD5VGxjZWClY+Fn0Acg69uov7LLkSus0JZDzRWbLc6kzsDqbSyFk4j5pIOfgdUp27UnFb1v/h0eIbD7bWdgdQZWte2SPKA1KzjKCU9akpeDWkfIXRch7iJ0bzsCtwtYxUSxBFYGA93R1LYDGOF+bI/f+5l99sU/2uOnHzHaHTYl/RGMTCGdDzi023EEi1DYhgZLhQXCVHipjIEEVoWKQAmAC8lz+KJE3L/PR3g7s8Iq+13FREbn9X0Dq64ucR/k6QJVcdy3C6xSiyguY7+q6QysmibRXTWgY0nXoiLj4vQnrrCC9xL9gVZYbGZgBcN17F9XgBVFL9ql54SeGfTQH2nigHBAgCoorKYXVzZwhVWEppXqB3kSrWx2f5duYBVE0fwlmQYz4Jqqo5yungsuV1dJfSFfG4b0FQbsG4Qp4WeBkDEo0mCgq1CPV69e0RcGht2rJYBWKKg8DBDvZ9cc4MqVX6HFR18MWLVZusoKaitNwsKXCuqqXk9ZE2mmzgW0wyt6TAlICVLJtyjKouyD6wor+iMNBnZxfUNgBYXV6PLK+qMJQwIBxrRBkTcgQnEbqtsMvJvbUYy/cT7luR2isCo9FKJ/K+cU5fjSBqxwrQobEkDFMfYprJI6zj+jMpRiLWea9PG2AFahFkgqKFdbJfCiWKsErBDOtxn0adweUCvCAgNYQUlHkML77mOwF3VSOR3dxVVDAsvyDYiljamqwuohwCrKDqGpkSkwQSL4J00FSggWqcSS6ilgSDl/a5rLjZAEwUPqSrip91YVVpxjFcAKoING+2gvbo4e90E4yRxcVBVWuh9SZHV5iDUBqzSk0P5BSiBCJQdWofaSr9Ug+Vf96auv7F9/+1v78k9/tvkS3nvwborMdzBPVzjg++89tUc314TqCHUFGASIgXoI54wEE/f3M1ssZnZ1ObHhSErEFH5Kz6WsJkuKphQ5qhq+O9/w+lRMRfUeh901FTTvkCanepSfa6jTeQM2XtzaYjnnB1VmOm/5wLlSDh6JSFK07QtaLVf2+m5mr+5nNl8sk4F+wEr4DgJYjccjGw1x1EMUVll5JtlV4CpXfEX9TGGBUO0hJHBDYDXorWhyL6yXM9dpbiF1cTUk0OHYjyAk8KywOiusjh6+uOF3BlanhCSegdWPDFh1Aa8usPEQYMVQO0y0QKOGE9v0kWr8Q3v09FP77It/sqfPP7XtYITljQ3GGsSy510XsNIODnbwqbCCFBoG7JtXNGFXxiwNziWw0vY0JiKe3lwB/Jpb7IQEauaR5yXNkDKOqTfvyiCP7cB2FzTdR2r6TNc9LY/69oCVltN6NEGq3efOwMpL64BQxe6a0X2sM7CCWbqAFUL/6sAKwAOqK4mNXNpM3xL3dXGjdPYvgyEVVePJJRVW8LDqw8svPJrSIkSLWnndLG0JiFRb7RBc+OoHUCJgSaie9H9BHSkCCliVwvnUD0KhsEGI4GLB70L2PzyH1ocFxt3rb+lzFeoqQI1IgsHj0hOpCqsEteSPsg51lQOrDVOcR1+ufhewCqHffWxkQFVlOZMcTkLCHw8DrEGW6DsCVnFdGOGRuAZkFbt5ZI+fPbPLR7c2urw0GyJMCeqErKSK9uK6pBQm/raBVV1lU+3j5H+Wlq8Rnl2EBNIDq1BYKYRQAIZ1Ayqb2dzmHhIIcEE8V8CpVF41hZXGavXD5cKrBFZMOeAqtVBIpdAzwCoHVlnd4wolZ4SCCAAaMPyX2i0phiIs79DObOd9GSQ0KazwXU0hgSWwSvUiPKxqCisWJX2j0GZXBEQ57G9DYAVYgh9cVwClBB+9vka9LX/j7yEhrmBFva4EPNCcRPcpvI7kYQWIBvCDNi5Yne+Dwrmm08lOSGAJrLpylgSw0nnHmOLng76HoWuRgVAgnDAsvJgcWEFR9ccv/0xg9ZevvpLqCuGC9DEdEqxdXV7Y7e0jKqwuL6ach929fsXwNqqGEEbch8JqbfP53JaLuU0mSCIhYBWQh0YQDqxYpn6TIySwHF6r86ddpBTzl30hgXVgtW87LoUN1+owrp9tmT5wno3PFVYJuvaEgzZQWm22dnc/t2/hOThbwLIuKYDRLkeDIc3qcd9PB1bqfaWycoVVD55o8MzqMRTwarJxDyucoSzjQy3MPt2VeIE15IVYJiraN8c+ulP4Tj94BlZnYHV8hTsDq3NI4E8sJLBLYfW2gRWBh2eJ4YSKWUYQ6jElsJpcv2eXjz+yT3/+D/bBJ18wU+AaA+BIk+SYgO8Ly8AAFxMNxM5TYcWsgA6s1t86sIqQwBJYcarnmac8xRd3j/JEvdx7r05K/LP7YEtjKuPju65yUvoQ4FTPglCHPl33/3RgVfdAqk/Zyv/v+zsmwvn1w8rgHBLYVePayvEMrACsFFqBbIACVugnhtazofX6I2UALDyltNkeYXsBdGDuHcDqggqr0eSCAItwAYqiIRbs2jUHqJKiSd8tgVEV2AdGoPF5CWmS+kg9fywow2RZgEk73fhhOCAW24u5rfGdC5iyr2jODRK3Ws7oo4LntOiVWXN4HEGtRcYfEKrwbIJ/2JohgJ4lkF5WNWDVxyITKhRkE0O5KiNgKHE2zPSYyzgpqyorgRy6leEdxpme9cYThgLePntG4/XeZKJwQHyXh2lV+sTkmSJT8O8CWJV9e/Xv6mKtSWFFxYwbnofCqgRWuIcAVrPXd7acYwPHM8N5nc0eYLjdUullFV04+uQ9hRJWxXhOIOFeUwFECAeGA1uDlybD8gjRyx5WAjECVmgDzDQYxCDC8lo6sfbxa1dhVQIIbSW1K6weCqwAq8JYnSbhk5EMv8eA0zJxb9rkqyoGs0ddACsUSVZH6ay4sGfGzQz5SmAVCiuEyKFdx/fK+F6Q4erqSuG/RUggjh0hgVA4te1wx60qwWqEFVKd5V5LTIyD73XAEaGaQFcAU/Cs+v1//Kf9229/a3978Q0hNb32lgvCKWQFvLm5tkc3V3Z9dcmQM2YFXS4Io5A9EAortBh5eEmhCmgOYBVZKSMkMABQmsU5uKq396oCUhqh0sMqgFWUUWU8BaCsTXd2Zj+MnXTAX8DLqHfR5vE28NwAbZGOnXXKt2Gh4sXfi+XaXhFYLW22xKaBygSPAFaTCUzoEYrNWXby7UpbiBUPq7rCqtxywMZGZJiU8XoCVn0BKyisGCqIuhp+iR7yK79YvCqTdX5TkRwpl2/XTObdfP0MrM7A6viaiXHgcA/W+vfI1uDsYdU+fu3bQsibdLtSmePv6M496oiwS7uR5Qd5ys1n9YP3sFp3Fkh74XeBgS6FFXYwBawy+oGE2fpj2wymNpw+sYvHHxJYffT5r6w/viCwGoy024rJTPOjgBeMj/eMJzB4ZFiggJWtvmGWwF2FVZqKOrTSEk6T/wBWkmKXk5I84U1TnYbT++5M17vuzz5VUtrF7qgfpwErn1iXmfoaR/DDlFb7rmV/DT4Dq66u9Qyscsdfhnd5zSVswYJvuYCCAuF06GiQbQpqIAGrCFPjZxKwUngWkysBwsD0djRhZkACq/GUIYIUZvVliBt+RNhVh/8KoFXZb6orUhgG19kATszCV6iKKuFyYcSuRXIACe2Ke3iGVjNUVmHxt14sCTYIqNZLo6fxWgoslEM6DsLzNmtlC2yEVVoIrWm2viK4QrYr+lcFZDMsJLGQR7jOxAZQWFFxpVAkLsY8S2Ml1M7DcFR3Hd0l03m/c8xK27P+dGpXjx/b7Xvv2+Xjx9YfT6lGQEhgHxnGXHWSR4Pwo/lugRWrTi2kKEKN6ovX0nRd6iYHSw728ATVGMhQ6Qormq4z5BPZHTEcSnoR43cGgYKsIZfZp6yKc1pzfBc0C3UU/k/l1KCfgFVcn7I99hUl69crBQmUMAJWpSdWl4fVQ4BVnEMAnhJYxfUkgBdm8jH6tyisApAAkrCvSNBqacPxkLAKQCV8rOI7yvtdAa0pC2hWWAUEqvbXUnWW5RjAKjzw4lzYph1aSAEnpdPNzY1C9fZ4WMEUvQtYNcEqnhPusyeVkGdVwA3BsgCr+I5Xr+/td7//A4HVy29f8bNQdsIP6fGja3v27KndXF+5IgwqKoFBZLuDsoqm6h52ScDN8GEYui+ZuTWAFYFqZLYL1Vo5w/M+tizTXObVkMDYDGgLCQxgtW9ZlOaXxcZD9Of4nVRhHi0b9heBkvE6N00YHjpgCDSGnfl8YbPFxl68WtKAPfpuZGlEWV1MJwRWgGCnACt0/Qw9ZrlGpkCFBI4QEjjZekig/LQ4N0fYhG/qeAqkM7Dqmqgd8/rZdN39Q/dDibJYm9YX37fpelVtuFsJDhv/WqDMiXzgYdVyN9ooRSZoFls73Nl0/QysalWiS2FTV+jUK2gnsMKygeEJMh2NAQo73ABW/cmtXTx6bp9+8Y8EVsPpNYNGBiOEOqDCasJUr8phBhhKA5lL4l0AVjJfh4dVb/WyprDSfk65M6iwGWUH5CSE3hyeRSbtqOUJVlrcFAumarm828CqPlFu63ROB1ZQOhTfkP7zcKXVGVipHLsg5UMGkTOwekPACimtJDVKk3H2jRv5tNBI3IHVeHJBYAUTdiw2oKwqfW4AqubzewIrLOSr/Y3ON7J6wfEAACAASURBVHpEqAhigcO+nD+uSmJWMhidezY997eiH4pbq3B3HNANZtBQNMwXBFYMD1wv7WI6svUSaq8MrODLBbVVCay4M+7m63lM2dhqu6CqCkuqElip/wacEKzKwMpVDAQbPVu56XC5oJcCS0CpAhmTOMizImIRBWD15Ik9ef+5XT56zAy1G+w6uin42oFVRuYlsArlyv49tvL7Uzk7cJBaoD1LYPuGwmEKqxJYRRUogdUCIYH3OUugotS1qC+BVWSaDI8rjdf71VX4XpRfKKw87RrvDQ2uhwNbYWFagCkpa6SwinpLgLIHWAFite1wHjZhz3H8pRopQgJpvF9CX79ubrRVzl0bb6XpOj7XBqz6wz5hVQAr4gGHygmcFRk+60qrUmFVOfeY4PtmULkBJWgFMIyQOqk10aYBLfAIYAVQBWBVKqzkLQeAKKUbQvPagBXq2aHAii2rUNvFcbEp+e2r1/a/f/cHmq7jb8AX9D/Xl2N79vTWnr//HhVWADTop2aze/5cTKbKfjceV7IxqtJsbTafUf2Xwc9+YNWUJbBJYSVRXq6/dWCVXnOPt30aNZ9RuqqoqpSN/miELIup+mr2rNBvedtAXUZfNAfHA6jMGBa5stnS7KsXM1tueilMFRAbdfGNAatNqPFQCsoSCFVbAKuLydZDAt0A3j1mce70GHStb1VhlUPe32ZK+YfMk45971lhdVZYHVt3qP/dURtWj9a1fu/ycOr6/PHn3vTJM7Cql0p3+X/HIYGn3vAu0/Xy+LsKAcnx3+ajDVgF+OGAu9VEQdMI7bytbGSXtx9Yb/LYnn34hX3y8/9mt+99SOP1xXrpE6eBh8Rk/hpLtjRRUPBgNl138/UBTNfX30ppRQ8rN7CDEbB3BKlBM92RlxUTwehbMHETcSnCC9IEorqgyOWcgRUMhps8ETQJyaEs++5R3NNyoldOXHcUArVd+i6gWB4/zqECMWr1p44O8XkVmyPEysVK3l0BVpp+VU1R0sXvKq2avCEOBzanK6zKDqVcvLzNNpXuQ0zwT/iyw8tq90tioXiKJFaLmbfXB5UhTayFFdMfgJt2SXWoDup9p/6fQwJXS5mubzdQtAyTwkp1WeAE/6AopeoJC3WKl7YGY+nhSGFvgFT9wZjqKizKpLDSAl9+RAAJyt6nc6uWHQFIWsLrvXHdMleWgknnA9Ni/78vYtlfJM8pKDgGAlZ4ncbr8M2aE1wh3I8pyh3k47siVJE+VwRKixwS6MbdccYo+9V2adbDckTAit46inHk9Y9HFzYeX6CnZVmhvY9GWqTRvBqqrNRXC/5hERmeVViYMdTIs8lW7j/CMJEh8Nkzu332no0u5F+1QblDvbVVNqtKDa0Y/RI5tba+6MNLoJagA+/VbgBRecAmYFUqOpraTkaWMmCO7lSfKyALBH7rFWFFACso6VJWR7+08nxZfoWXFReVfkPL/iD6dAI/gB1XRgG+KuRMUGozkK1zHr8cCBZm7ngtPKzi87yWWkhgU1l1AasoD9a4CizxQbynbIQ7x/HvjvGT5wiI48BqFxBtqQYPhRXbyWqJWk9AMJ1OG32s2OZrsKzsxxREJ9/M+hyAMyk0ztrnA1hFlkCGKCLU1w3fca3whIKXUSisIkwwfY9X0jA9L0FaOU+I9hPzmfI19lQOlhU2VrYnzX3Q3vEdX375J/vf//t39vVfX9jr+3ubzTVn+6d/+Du7mIzs6hJhgFATQcWGPgUhhj27nKLvcB+lyFbJcEJ5D0JhBehZKqyoCnIPK4Isrxulh1XTuJnnis3Aqt5RsM4hVLamnuJ9dOgVUFv9umCiAK483cSWtXANWMV7RLCo+RXP1eFqtFGKe3tDW2wv7PVsyeQZyGCJ70V9RJjlZIwQ7Gy6vjNScwMg+hTWMtVDD0FmuacYBG2U4Hj0rxr2bTzc2njopus9/I45un6r3WnmyK/xkMDK/mZH0peuBd8p858Tpl3po2X/+SaOVz9GFZzq1VQmb0BhpaQL1XVKWebt5e+beCdceNf93XcuaV2TQvybT6JLkLG7djnhYho+2lV+XcCqu37vW6Medh1d5X/YUeJdu8BK42tU1Ppcq6qwalp/dZ1fF7BrO3/230Vf97BrfTPv9mVI9WC+3saT9fX9ySGBp572jw5YUcmEn76teyObPnqPwOrph1/Ypz//b/b4vQ9t0x/aMgxCPfwlMpNwWPfBrQyZiCyBSWGFAXIrYAVwJWdkLO70ez+wQjhgCawAzN49YBUTxHJCXZ80VgavPRUxdew74Sj+gbcCrHzrkV9Rhxnl/+uQML/W3VHnCVYinnv8xnYXQmHEXx2oz8Dq4b3ZDxFY5UFQpuFhur5eYwDFBA4Z7LCTDfWTqzPdGBzKzJBxK1QQUGRk2PnGDz4naIUfhKQhlMMVKVwQ4ztXtl6G50wz1I5U51Jxhc+TfKdy+NzGVg58IvublBdS/aA1AVhh1QBotV5mlRWAGaHUdkWoA3C/ZiY0qK/mAmWeBRHH6/vImmAVVky9ra02UHghU+DG1uslFTn8foYkQRmBtPMTlovEOlJD4HBUh8X54zscVgXExnGYup2LPCw8ZWodzHLT79vk0WO7efrUHjuw2tK/SsAKE5Lwgkk9Sy0z1SH9TBOsigVomovtaTqnAisuuH1SVQdWqE00zC+AFe4xfayKnjedf+lfFR5XaevGF0N+HfKeAexxhVUJrHBvUb4Y5x8IrBL4ciN3pwmp9OrldQqwiglpF7CqgKIOYBUJEwJYrbdrgioAq7qPFdtNg7qrHLcJBBz0NAGrIsFlUlKWCqtkAo+2XWQoDGAFDyu07RQmWAuTQ7hewOGoJ+U4KKVjrtyV9sLQXgePVHUWXlveSKmStB6B1W9+gwyBf7HZbM6+8upyar/6xWc2GQ8I16iucjN5ASv1m3JwcKDom4DMMAjAvlwkhVWEmpam66cCK11586JwX/0KWIVzjvobYd4BrHivXQbL97gRuSBf3lsNRVzA3Zgu46wwv55vphlY3c94pjCoh+l63cMqXUkKPxCwyqAxh6BGD1ICK5lqbBhmiIyOo8HWRg6sAKv6btcRc/XU73imQMLl2trVHWX3Tjy6F6xvb7PskNnQdw2sKuVxBlZuqbC/DrzrwErj6/6a1jo/4f0/A6tjN8zPwOqQHq72nh8bsILSKnbeVliwXN0SWN0+/9w++eK/2ZPnn1h/dGGrIsOVZAgRte/bjfWFRVJZQd2gsEABq5c2SB5WeG0PsBLtUem/o8AqgFRMXMuJbdPC550AVvCsaQRTPj1qVeCEaWDzhLh7MXlWWHWX0f5O6cegsIKqZzegOF9z3cMnJtGxPIfhOKDSarUxRN9tt8pql4DVNkLIPFtfygqq0gtgBThFU3FmQxOwKhVWWDhh4UhFoqsIpIaqqsbShNShQ5igxy48PptVZ1tbrhUSSAWVhwSmRRKncz6l4ZoIKitAKwCzFc8DGQThE4OwIXweC+DFbEZllcICdY5cOLlKIJfu1lbrOYEVFprLNSAc+mDswCszIJRmAFb4W+zDvatY5oCF+xRW4c8VIU5Sqmix7mXf69vV02d2/eSp3Tx5akOoMQAJscgGFCvCa7MPV0zwdFWHtp+oNxWvLRVLq77wTQCrgDolsIrj0nsM9+x+ZggNhMF+hATGfSqBW6irkql+oTAr9z+bgBVgE5UsA3haSWGFLGmHKqwqSq1a5sHyXhx6TyogoaauwjEOAVblhg4+AyVYAFMew8NtUecCkkQYHk3DNytClXpYYLWfKTzoamocWCnUgVUuC8Bu76mKsMImYBWm69HfBbC6uLhIHlbItpeyEXrlWECR5wqL8pzjHoRCrJw+5fvjZVwx3c+QBot5gGaU3X/+1x/tf/7Pf7U//vFP7Gtvnzyxjz58bh+8f2ujoSsJ2b4Fvxny6uo0dT8CVlJf6l7gWhE2uE9hFcc4RGEVbUtLwKZNtt1VZVP9CjvPgHeElu6rxfrlAFOdT56/VMFMNtoPhX0o5CR31+srg8JqanfzVUVhNR7B82vELIGtHlbef8W5aD5ZWnRQb5iYcgmsoLAaDrY2GeEerwx28FDr9hk/ERvH0B/GSOubwq6ySraINWBen6381IHVvvIQ5IyEVPvneJ2vnBVWnUV0yhva6q9r9lsP3zkWsj0dD2272tfDrv2ssHpYebmV6K7wLCn/zwqrB5bog0ICfXlElVS/ZwBW/emN9SaP7PH7n9lHn/+9Pfvocxtf3tAYlxMlbLsTWClITyGOEXKX6bE7T8nDqqcBEcqqwaoOrBAaKEPOPPHzBh2S9TBeZ0jgu6Ow6pq0Ny1+ujqcckIet766S1rt7B4cEpiAFc9+t3bt9bSK94e6rVld1d5hn4FV54DW0t5/KsCqSSGjyTmgSQZWNFzfKjsgzMIBoOR5npWA4X0XoWSy6cBCCqFbUBxgUThMwEqhcVIwEURDYbX20DnPyKdU37obqT37/0tgFb41pcIKChtCsFhYFyGTaFH8Xr/RShi1IYiCOgEKK/hXAVjB+wQPLMbns3uHVkuFj6Fn9lDF8lzxPBRqEQq4osJqzYUmwv4IrRAaCV8jUzYb/l2oTpYrAbfo+0Iloa9USEkKQXOFlcYkZOjq25MPP7Sr26d2/fjWBhNkoEWqLfewKlWlgdVrGyEV+UhbW2nyIfJFQ9t08VRgxfIoFFYyNc+wTXBxSWCFbIEEVr4QDRhaAVYREugKqwBTlUsvNo9CAUFllCurQiXFkMDi3LTR0hwSyKWvg660IVPLPtg4PrVP5xNcivtYbvaEKqVNYVV+p9qne3AVIf0BSQOSlMBqsVoQWEUmO/wOqFICoMo9KNo5PKxU93Um5b0VDc2z2QzPsodVqbAqw6cBrOhjNJ4QRstDrwqscDwAq1JhVRZ3CViq9bh6U6LM47e8i/zR69v9/cx+97vf27/+22/tr3/9G+H1h88/sE8/+9hurifui6T2HhYLYRIf4cGRdVC2E1Ja4ufu7jXrFT3VvF8pFVZMDtARElgCOPmd5nuhvmm/wko3zfsqB+ml0gyfpAm8h9IGBI0NCAlgNVfFc3UoHR58avfKphF1ZQNgZRMCq7u7O5vP5+yvYU6P+18Cq7RXW6jg8himPj7GEZavbzQStrFNRCIPKawGCAsEsEJS1h78qxBajs0NACtlDSyPlzxpQxXiZXxWWLV2cJUXd+cIZ2ClpDX7R+DW+bE6hsNvwBHv7AZW7S2g7fwJqpLK6oiTq1tsHHeI4lNnYPXQIjyHBD60xDrefziwwrAWOVG087ruDW07uiCwun72qX3w2a/s+Sdf2OWjJ2b9oTIEarbUCaw0L0CDKBRWBFbfVBVWDAmUp4p2onL2wtSvVRRWkJwHNMnvVT/WPFHJQA3zgzfnYVWfLO77/0MgxXcDrGJSF2VWr1RtnlYFlGwIWzwDq/YG+pC6UD/STxFYlQoZlAfC0vAcI+AcWNGDCgqpnsLYKMmMBWxaRGpxwcg4z3rHECn0gj34VSkkMACDJvxQH2ixCe8h9q0OPVLWNvcz0f89y1uEb7n6oARWOE65GPY1UzpfLp4iXAdHdD8rZZHb2HIxI6zSwqRHb5jFfEZoFaoN9rs4b2YO1DnHggvqKrwGCBeePgGsAK0Q+sNMi0ynxTRi8i6E4mwwoO9K2UeFeXKseSMkkPV8m0MCWfb9gb3/6ad2+fjWrm4eW280thUWrVQBKalHlCvVAUntmfscLog7xsAm4MnFpZfn2wZWpcIq1yd9K4AVDPQJrOALxCyBefe9rO/ala96WNWnmKWnRyhI9FvgrAzpw3sfAqzi823Aqt6ftfdvebMj1HQl8MFzgBltwKoKiFBDM7CKahHASiorZQqMkEAAK4XbDaiyQlggw9gK8/WAEXWAhefrwCq+U+d1OLAChI57jc9CYTOdjBuBFb/D2zBM1/eFBLLnCwhUQNLcXJRlmaKfmh8Z69XWCK2//utf7be//Xf7wx/+05bLlV1eXNv7771vz5+/Z5MJ+kT1YZhL0bfLsxxGXxDzMPZjDmxZjTdre/Xq2x2Flfo7hQN3hQRWQZwnhDhQYcV7XIDsdO98rGA/xzDwrA6LMEHVhbX1+pqnJsYXSQsC/qaNDp+bemeDz69tYLN13+4XK/ajzDq7tQSsAJbgN0X/V/dIq8A0tF9X5e4HVprVy0eQKIuAEcAKGR6nU5R1Blb97ZIKqx58DWnNoURM6R6egdWDV2gl9Kj8DTuCUrH34CNrsy0UlvHxfd+3e/h338PqhwGs9t+4dmAVCu/joVsbUHt4dToDq4eW2RlYPbTEOt5/HLCCTzE8rAa2HU7NJo/s8vYje/+TX9jzT39hj54+t95gZEgTXRoM71dY+eSNQ5+H/dnahp3AqhbyEVvPFYXV9wusum5XdULVrEJqO8Z3B6y4pPdTaehAk7KhPFtlIGoyXo93tcegnxVWP3VgBd+kQ0MCY0FXLuIFrLYeDoipuZumAzj1xzQKlzEtV3kKYChVD6z28nJhsgkCKygaYMAOVQPAl3bF8Y5IR0/PKSisgjBVFDxSTBG8lwbZvrgIn6r0nvTZ2DP38+0rEUYsUsJHJUEnZAP08gvfFbwGUAVohQVQgC2AMXrkFF45OH/s4icI50AtgNVgMCSwWi2xmA7ooXOEbxYW9lBf7ANWeYGv69F9y4oFhP89/+xzmz56ZBdXj8zwXShoZghU6BogmwepJ2ClnUnVmjA+7uqH41zqIYGROXHf55v671LR0bQ77HozjnasO1wpemp5X7AH9Jnd3VFhNb+f0UgfwIpLWw9V3AesKvCkOPk6sEK4VfIpKoAVlSLIIuh7EXE+TQorjQwZeMV7cZ3D0bACDOvldQiw4ukXQKU8fhewKseXgKLleJTvO9quAHIJrBAGq68HJBoTWkFlxVtQmL2X0DNew+8AVknWU6lIrrjx/oZQx5VFobYUOFOIbxw3gBUUVlQ61hRWPBc/Tt3DKr4+yr0+/pb3g1DIDdE59NcMbNF1QeH15Zdf0r/qxYuXdnFxZVeX13Z9dW2PHl1bfwCAH6HEuo3oG7KqMpiz2gDN+5nMQtD81atvEvwuPawCWPG5FoVVFVi6QnCHYO/buMymuOW9TkDWBI+4ZRBhk2Vb42Yn7lsBdRxYMZy817PReOJAwW1aqdBFv71hvuzXi43NV2uqq/A8Nh9CYQVYBWiFrH4BAmMsCCCqLLR5oRl9MSMdPNyIGxoVYAUYCPXu1pDkMAOrtfW3rrByYBWZAs/AqmuEaX59L6zyTYkzsGpXWLWWOhMMFIKG425R66fagJDrGls3zA4DVsef+BlYta0eji/XQz95BlaHltSB7zseWEFhBWB1YTa+tunjD+3ZRz+3Dz/7JY3X+8MJw09yqmEfNmshgVgAasLLJUvyr8LfGVjBdD2yBJYKqx8WsGrqPPZNGA8FFd8tsMp3amch1gKsFCrUDOPOwKq9oR5aD5qO8mNQWB0KrEpYVQVWWCztAqvRcMLQQPit5B1IZQn04GUVKU2FtWDesI4rJFDhcCObTKZe9J6ynB5UUkPQ1CkBKYdUvihOYSKKSawYLqdQC2aQUsgfF7PcqWdaQj+3rEjIIYlZZQWKNEDWwghNZHYrLYig2qHCKkIHYe5NQ3b9xiIZn5siE5VvBIQZPUPHqKCSp9d6BU+agQ1H8PUyZvbCA2ALoSxRvlQkADb5GJAWT1tkY0SZSTkUae77o7E9+/gTm9w8sunVNRVXWC5VgBU8uIpwxuRRcySwqoCHWtbEpjZ2KrBSFfPFupvPa2GuMJ3716+lsJop82MJrDC2MvSzVIG4wiqeI3gqF9Gh4PCuXFkKc0Y/Kq0irKjfsyXbQ3uWQB1KwCrAW3xvCayq8CCqcKt+LW12VM/BP+Mhh20Kq4pPkp9nOXbtA1bMzOceVtk3SubrAFa4FpR9XNM+YAUPKz2adH5u2t4CrAAq2BZXuZ9A/YDCqhoSKEUjbiWhF9sTMrmFyH03k2IJXtTFqVzTb2QjBBGBTxPJiIvVXXkkRN+zP/7xS/v97/9AddWT22d2eXFpg/7QptORbQz9rxJQoH5AFaXQxTCjz6JAfK8SMyi8GGX28ptvmLGuDLkrFVa8hhZgVZ1fZGBV3rf9Svt2YIXvHXtG1DQPK9sKe2z0heEbhfYBQAwPPoWYDwdjQnpkWkS4tRKEQM26stXWbL42W6w3yri63TLJBkzXERJYAqtSYaWyVa1DOLciEYr9Rh/XeN0bhZUzq6FvukBhJQs79OtQV4XC6gys2mdrD381j4G5f0jrBGbDPBG4/MgVVq0lfgZW2YLi4VWz4RNnhdVDi/EIYHVbmylUJ0gxefbp00PPp/P9Zbj/7pur55I6r9iV5+7m8XLAzpNrSKtYfkaKKN8Phikm4/89yx8mbPj/cGq98bVNbp7bkw9+Zh/+7O/syfufmA0nNl8sOeHBgiJ7aeSRM0uJo/Q9Ra/MWBgKOKDpOoAVHJOx5yRwlUMCi5E4ZPZFH4/wnbT70whNmso3Qtw0YeFE3B/1BUo3wW4YiIpC3jdpLCeObfexC1iVCxZdRbU54PP58sJjwe+Hp10uFSfpXCr5Yvcpr7JXQtOEGM91ASudG5crDcWge7+zaPRzYwaj0vOnMezhkFZy/HtOAU4xET/+25uXSQ85XhmC9pDP5fe291+lLwvvdNlhMhQNE/5qnS2PWMKpUCeEUgHHWyAjHiDRGnURmejkXzUcTgmeAKzypDF7x8S5UI3hYWUKD4SyJ4DV2CZMy+62mB5OF8CKgMd/AkJB0ZR264vwwLxwjnPQNXPxAfgSUCI1Nf0BaJQybPl58L1UeG1sPEJotsIT1dfInB2qHWUVXFFlhcyBACNQ8lDVgddXK7u6gAeNwm8E8sTLFA6JlPZacDKT2sUl1WkzLrKXfP3u7j6H7fE4UIShXepe4/8RioUQcpxj+AUNJlO7/eAjG19dC1hhzGHY4cAGI3iRKeuYeoE8TsVoQowiV+LWB+9/g4cVnw9X4T1HaAdWLK2dT8aYHr+bgZX6tbtXr5LCar1YJmAVVqwPAlald5WfFtVCBaBKKhZXWFWBVUCGSpoz1QkCtgys/EkqrMpHjEdN8Gq3iHP/3gSsWJ8H6uPLfqN8bx8KsuIhT5R45HYV6qpQWAEQUHHIhAOCgoB7kS0QR4g2FX1FeR5xPjR559ftAiM8R6AGf8/wHHOgjPA59BmEx656zE2/Z5OJMsUBXuAYODfBOam04H0HdRXui6BVN7DSfczQCqh+FAomz3jHK4l6tDWGqv35z3+hygrf9ezZ+zYZT9nHQEnFLKPwwXT/JsCqgE84VviBqW8F0FaYdTwIrODBV3hE4bUB4Ve+lzkULhua833JMqK0jyjnDOXcIko4jze69zqbcq4Vs04o7tJ4428M9RjAzwYJg1xhpQzZUIcCVuG+D7gJAoUv7hXCN1HvBEtXtkKd6A1sxZB2zHuh6ELGxQBWAE2CUQpJ9/41KTcjC2i8pwSSKoPNekuFHgBjACsotnQs1KU5vasArWi8bh4SSG9T3df0SAbRef78/XtYnbZ+6srytmdYOPjpVmBVqb8HH7L6xpOBlfquYx9d66NKv13UJT0f7fS4e4gjtK8vjr2qosq3LPC5fuYG4/7vaV0feLEfd/X7xpxTr7laF5LgpYhKKL+BEQT+aBrz2+tHNcv8Q8+cNUjx7A/96Bt5v+7/vkPphbpgqPcv//y0tbXlCrPvok6TlMVOeq0XiVu4c8JvunC7OoyuO0MwxKKpLAtcZNy3LQyMAayun9n100/sg5/9mqGBg8kjmwFYIczA393d7ZU5caG9Wlpv/YrgShlKlvwxxNFTkrzhzhTPLcxg06nq+UFf8v195bq/w1B9gDQ7Ptu0OGkvv1qO367Cbni9q8PtAiIFo2v5dkeHjUCvY8WWu6PG40fa631f3nZ92Yi//mlvq56yuXpfYhKrwa4dGHdnEesqv6721X1/2jvTN9HVdre7top5Sv8XGaX2X0U5Ydtd8GGlJd8TPMr3pqVFgAYCmjwIcLG5WfFnRV8aHACg6cL6/Qn9q7Zb97NxcLTdKKMdd6X9uH0bEIyEMTZZKA2qEVI4tMn0kr8H8PPj6WpxoYEIx4LpeJH5z1U77JFQPxkGVwcmGaLBlDfmPAG3Y/GGxRgXqVBfuf9U8rnxUhtNMpDA96y3CnkCrIIKIyQYGz63pE8S1DxYKOO5y+mEoY3Y/Y/PC+IPbDQe23K95m8qT+DQ65nXUOaRgZCKrqVUWwB4AFZcJLnaioszqlUEB9EnTCcXNrq4tMcffsRQQKjZlKnR+3oPpYvwrgTT3Kg09fdczdWAZ/Ff9j8eioX6E3BCCrk01drbQLr7511g5mgtHb4KrAqFkxkBYoBEZIDsbaRJjlDSmPCkfqhQWKmOucdToeSSsbNWuQAdBBA1sB+vr7NHdQEz+rKFLB5p46XMlFbIOuL19D7fJQkFVMXI249bhpPvG3tZ/rVxK70X50iPH43/acJcQCuqW9BXhCLJs1TGc8yO6fAK54p6DkgRoCWKoN538f/sKtR3SOXi6Arwhk1egJYVLRlyaxIbGTZn9/fe96lfCXCG7ICAVgoHHDBcEefHNkq/OffQgwq+AFYldIk+qFxIVP62rY29f+E8tri3UWdev76z169f26vXr3h+NIFHnWLCi5Xd39/ZcIQkDSP+hHm6xmZvCVEuCKGkeTx88QDrkCBilsIH69AqIFj9/KM6AGIBF3LmWtTXss+I8i/LKIWGR/svkmagzAJIERK5EizV60JhJSApaEQozzsNYDXiD31eNz2bL9d2P5/bPfpdwMlk7i5/LPSjkW0VoG40GnAjAuHa+I3zEMDrUYEVMI/nhJDu2HTmIFpttwqpLP65F5a2yqFeXaTMgMgQiLl3ZArU5rE8upJKzbOIa07uwOyIeW/5u6CtLwAAIABJREFUkbb5S/v8KuZ/x86ios3uP4Ou+V/jZm9xcW0RLultJ03g2hfs7eff/cWtn+f97z5GW/UIcLXvPV3za/X8+x9t589a3bEA6Lr/p139qTSg6MCObINd15cP2wDmvN88vvVV7WQefgnYpI6+qfnTXff34d9Z/UR9nlQ/Xr18e//yz88OBFbNp1ZXAT3sApSZY09RsSntdljH3t49539Sh0FG6Ibpkn/HXrZuBKbOIxtMrmx8+dRunn1izz/7tb33yS9tcHFri+XGhlSSx6C2c7v2SuU1YK7N1nfWt4UNeivCqoEtOGhScdWDjFr+AFA+pB1rnpsDK+xmtXRZXQPeTwNY6b7UFwUBjI6tkerwsU+7/wiHAKvGTycj/brCqjTWl5Kj7dHVYUU41L5jHDLgtXVabd+fsr89rNN5Y+8u2/uxB1X5Hw+saPpdhMzwPHxCz6VeAKtCuUSFARag2zV3+KHcWS5RF6GuQhr4qfUImMKEFzvJgimAVvSP2axd2dQzhvVQXKqwvABWyDJ4cXkjYNUfW28rtVCE4wBYrTfzXWBVLNQIf2JB6fAqXVNtB0asTEAHCxMuyLBIrcGq5IvVgwB24pmnHMD7QjLOUfYnW4YcAYgg7IyhgfMFjeOH8DGiWmMtDxuaJ2sFOBiNbEJQBaXZ1Ibjsauu0C9LehUm1jwGQgULYKXQprEAmi/eUeewyIe3y2h6YaObR4bQQIZgUkGi7xZQyQba1TaWY5cksNjtBFLbouTMFS7JP0gZytpChaI9HAasqvW/Po1sA1aL+ZwAET9QWD0UWFXG6wAO9KpCnZZKRVUgl1EJn+ClH2VbgoH9wKo08s7+IyWwcsO3KgCpdTCxUAm40AqsasqgBIYoaEnau52QN/qcsY5myBwqzXgu4E8kBwCsCmBVnnITsGJV9TobIVusjQ4VA2IRXBUHC2CF9gcFk/o5QQs80BYEzgCp5BVXAquAXWtCMKh4in6yBomi/jZBK9y9sQPdChxy2ITFwP39vd3dA1i9Zr8JKAVftFCq4fzleTdKhvUl3InjxuULWAl4LeYLm88XnEMErCpDCRvnLEWWPAErDR9VYOWlndbyWX1GRZBnZeXxC3VrfB/OP85DLLKq6srtBy9BiaRNDnog9obMfgpwhS3Yl6/vbbXeEvwvV1BZYfyRSTvOmz2eQyGAKIRHTsZDG48cVAJY8fAYpzAeKGMtfvi9qP8FsK8LIVQSCBXPi8OoC9gkBrDCPLxPbevKejRdx1wcylZFOzAJhJAs1wSRCVz9yqEbns0zjI7pQ8e0pMxGftwM5rQNy27T8oOA1XGnrk81WnXkAx4OJPbcn44JtgLKj390nV/n/F0Vc++jC7hVOo6Go3Sd3/FX/iY+6ev3Ew512vV5PPrRdcCloycopLrWH13154SicyuRdn3iGVjVSvjkCrcHWKkfAI0SsBpOH9vVk48IrN7/9Fc2unpqS8iNPS6++bbta1B6PoCVYBV2eqSwwqAJYIXlI/0rfKBM3i4Rs++Ln+OBVVXSt2/S3F6pT+uwuxdE7Tipa8Atz/0MrHbv5BlYnaKwivbz9oBVCgmkElILswBWVFc5sFqvcA5QJFzYAIkitlAehOLBffEIqwpgBWC0QngEVBLad8fyg4tQhFAMRnZ19Yi/AazwPvqsezgeFisBrOK8UlY7b5glsApVV0xi0beVE9oI/UOfEJn/2GY9M2Aqi/DNArCajBMYYPhdhAyFCizeC9DmyitAK4QE4v/z+9cp0yI8qoYjmM3Drwhl0rfHT27pXTWeTm0APyRCLb8P2y0XYSsotFYIQYQPCxRW2csKi/9QjsjYXvUNiipAq+1wTDCGRXosEtPO5xsAVlquSUkbRtU5zLR7h6+7f941jW0DVuViGH9DYQJ4CKVVHVgldV4JnGoKK94LLEihNPIQOt67CJUsVD/R+6UFd79nBFb+wqnAimUdYYNu4B3l1zxKVkMCmsbfJmVLep+7huvYhcIqBkXPShkhqQGr1H8IWpbACscFGAo4VJ7PqcCq3FkpgRU8rNQvKFQY3wmjdYQD4jzkCTUUKBoIFOGc+dMArMp7jL9LYFUtSwGTUQBdX5iWgBP9E4DUbD6z+9k9vxvABACWqsmV1GkBrEqFVX3eEeAqgFVSWDmwSmF2hfdVqk8NwJLXIj2TPO6a1OMFsNJ8tgqrBBarc4ISvOpvIeEwXo9zUj2Hn9/KEJZKVRUUVdZzMLW15WZrL16+IlAEskym/6x7W25EjOG6wWyIffpWwbsMwCo8rBAiGOcEYMWxIcqIvAZhhQWMTn9KeUYftj2JcaiwKuCU/hawGsDXCqOhe2SplMpN7RhbT5v/ngascFO7Q8Lb5u9dC9pOhdKeUKn4zjOw6lg9dQCxrvuTtAt7vuYMrE4r/861L+/fsX3AGVjtlG9Xhf9pK6xQXL4QTH5a5QJWO0aD8ZX1J4/s4vFze++Tv7Pnn/2dTR+9zx0k2We2g6ndSp+BVW8zE6zqr2yA3Z3tnMBqu5G3DXbmBaqk5ImJinYvtbA6DVhVd57rE772Bnv6q90LojOwqk5G36zCSp3tcR1uLKzPCqu3C6w46Ss8YEpgtVwpS+BmDTUOlDqXNhjAdyT7KGEHW6qqKrDibV9rMUKFFXvDLTOkKjxtZJdXj2wwGNnIPbG2G5gxR5jf2lZrZMnLxth1YBVqC/6u+SiVwAp1PBYiAaxSqRbASrBMoxbrH8CEe8DIL0deVLE4h/G6kz4ukKC8wnP0tlqt7MVfvyZsQh2+uLyyq6srwimYruNYV9dXhEuESu6HRBm2jxfrbY9qK6g+AMCkJpF3VSy0AhDR4B4hWluE0gxtADg2BBhUmFB8BsfXgrBbYdVnSNhu+411RJQ7lbSuCAu4iHMp/XSaevPu/rkdWMXCNlRjOdxIYxkUVnVgRU9Iv+cx4U4T7xqwYngRsoAN4Oc1cMP67DcVO+D7FFbZe7Lqb3SMwioW86yXe4BVdT4morBvo6gEaHHsigLnQGAVcKoEVhliuRH2asXzCDgUoW1RJ/YBKyhrAmxU6g/7K4UEyusu11GpEpEQQcBH9VJtB+1C2QoFzqiscQUTgXQBrBQOkVXG9XscwKosxxJaEZAX/VJ5/8LoHsBqsVzQtw7nqPagcEAahZu8v8pyq8+5y//XgdUCqkL3Ryv7jPo5V0BRhOURWLlOsgFYcavTQzJTO0IPHworqKtcabkLqqJe6r7RQ8uVAPFetJEVDeuH7MfgRwWfqtliZXezhc0XK1sgw6pyTQhcBazCM5uNXcJcnWGAQxtPoFIbMQyQXmCMoJbBOr4TwX36f65zyDW4GxKYdFW2Zibv5geAFVVWrq4CpApoBYUVXot5eB1Ypf93Sdw7psinA6tEJU+fjD/4CO+Kwmr/iR8maOiev+37hh+6wuq4mf+DK8pb+sDxa5dyXDv+5N4VhdX+K+jkPycA0+i72iKMzgqr2r05rENqq5Kq9Jq4qvPPjRgKq6H1R5c0Xh9fv2fPPv6lffD539vVkw/kb6Uo/NbQv73ACgPkdi5gtXWV1XZu283CelBYYaGZpMjhYyXzyVikMEXykSFpPErRY+2bOB/foLs/2b0gOgOrM7DqrkfHvOOHEBKY/KKagBXDLGC6jqgKTOKRBh4eVmMu5BhOnBZkSCUOEC51AiEYFhtINkFlvTxpAlhhtxw/04sbGwwnhqyDAFc4LoxsuYA1ZHy6Twsgqgj8RkSd5XPhkRJeSgGuYgfcw1wArFIoii+PEqwrwtkCWOGroJABtIL6KWfo8+uAAooLYkf6+N4Ij/Lsgd9+88JWiwWPcXF5aVfXNzaejJPCigt3LJ74e5j7Wpp291g2CVhR1YVFjyAgFnkMBwRk40k4sNpE1sGxDcdQjmRglXt2Uo+cRa7SDeY4tncdWLF/L1RMAaziXtWBFVzuHwSstJJXSNUQdRYZyjxcqC+YqHGuujFTLrrjlRISHAus4v4FsEp9twOFKoSqLjbrgCr6tL0w4QBgFdkps++cFJIBsTDHYB11/yjcn/BjKjMQtgErvwUVDyvF1UbJVmF1KKyoSnQvOIUDAv4gMynCEgHfYVAuiBb1JYAVAbzPmMNHJu5xvbx0flUFGv+P3oynuWtqT6iLkMDZPZM0zBcIvYYCTHUpQoEZojZUSGCcJ1VatfoW9zLAViis4OlUhoU23es4//p10O7O+9zduVsue0X16f+CVdEmsrE+gVAB2fPxHP40lB+POBhygwN9FYzV50vBqvv7OYEVIVWs6/w+ENajvfbMLlF2A2VWFMyD9x8AtButOyBUufQJrVJ59ZGjIXtAVucAur/lWMHyq7xJUQ4CV4JVUlYt+Rv/324RGhib2rE+8DLxcMpj5h5pwbx7UtUz7FpQcvRunyOfcn7tn30HgFXHxbWvD2NgOgOrt1dH3uaRz8Cqi3+8XWAlle0ZWD2gjnfdsO5D+UCeJtUlsMIgPjIbTM1GVza8fGpPPvzCPvzZr+3Rex9bHxkE03DRxKrbQVYvAaul9Wn2KIWV4QeLS0wuONHNUuTYMcNgL4XL8R5KKpvcWZ+BVXdtKd9xavm3emh9Rx5Wmrzu32dp6/B0/Vi47y+3ts+fPaywUGr3sMJikovFJg+rzcazBOIWYqIPqDRllkCEMzPsgpN2gJSVfq+xSMzACsBdwMrNc93DCiGBAFbD0YWNRlMbjxFqCDN397ESJasAq7I3iYVXU0hgLH6xINQiUMAhFFaxm45qRSPzfQorLCoxXCJMZOSLoJTxUPmbCMx8d95XbCmkEqQPsArhgQAM48mEBus4nrb1BdAArKDeYV1Gf8sMU0rfPhiOiyyAKuM0hFNEAJ8vqAzYWtLijaoR+FjRpwf3TlkJ8QiFlRS1em6fh9UhwArl+H2FBAawimtK99qzogWwmt3dMyTwwcCK5vQClrxHkGUgO5jnfBRY3QOs3Bj9FGAV96c+LgSkawJWGZ7sqiPq0Crqb3wmAV3UcxKX6L2bQwJlTp4Vh6xfbrwu5Z/8rcLEHN8TnlGAMKXCrfFv1FGa3NfGgAaFVbT7UmHFc6EpPMANsnEqwQGgFcGFK6yS+tAVVgJWalOcH+0BknFW+4AV/YmK0GS8T+oqVMUNPayWqyWBFfsifxBobdbyVKoBq7iH5b2Lz9UVVgCHcf57wWQB3Kr1AxsOTQllChySQFX2my09rNg/R6id93FVWLUfWEGbNJheMNsfwNt8ubTZHGWFH0DQjbwB3bqi9PqCeg4ZGke9rQ2QtY+bFTJWV/SAbm38P6IL4n7HPHjf3CWqo0zjs9dUCe80XjFY0ZVWAFb6CYAFaCWPSdU19RXRbhWufsojVAr7jtG1vtHofQZWx5bfqR5YZ4XVKbX/1M+egVVn/9DhmdMVstsmKNGcNNhE8708K6xq5dJ1w7qbhAMrFLz3+3lowmQMGU+mtoE3zMUTu/3gZwRWT55/aoPxpS/3OCQ2fFU3sKJvVYJVUFbNzTb4AbBa+96OFi7wpNGkBsdVVwlD5FMUVmdg1VZ67bXnDKzOwKrL9LC+yCv/T2XnAcCKC8smDysorJDtjmIp7FBPPUsgEjFIYaXvUEggQnDWGwErHo8KK6WWUFYsKDrdM48hgUOpq8YXNp5c2HAEQC+VUCx2l4t7N80VFOBU3nfjCTPLEK5aSCDODovAUN0gI1j6rKuiGHazx3Sdi2+gOc/IB2gVA6yyD+Lios/0BX1p0LxZUwXFsBiHZviNMGx8FqEuCjdD6LXCUKLNA4z0eypnZt8LlQoX0goLxAPnoyyBWphGensYuGNRDg+uElgFYNGI0g2sBsj6cUBIYITYlWFheeG1v5/rVsC2hwTSNB8hmoVHkK53wLIJA3wAK3iLBbAKwFYCAl95pvBYlpFDKgI/fBdC8Tx7E8syxvR9Cqvi0ksYcKjCqgRWqW37mjaAvta4tXoYm00+baiDqvK6S1j1NoCVFE9SWeEBqIK6+aaAFfqeMhw4gBUUVnio7QhYTSZTu7gAIBewwnNRV/heVzHuA1Z16BP3pBlYAeuj/UfWU5U62h3bydYSsEJIYGweZCWS3l0HVk33Lp6rAyvAxABWCa57XxNtr6wb5XXgu3eBVTXzW/aBc1Ws+4XVz7HZ9L3IQtygsIK5+mByYXNmS5zZ3f3MFgBV6uQE2/EeAGUA+oG8yBDypw0KhGRGXxkhpNW5tIB8vi91OCOgVX3wGR8/AmwJVFXVlqluOLCiusqBVc9VVggLpG2IHzRmi+7qteMBtr8nbX7l+wZWXeunDC+bzv+HrrCKnaCfrsKqK8th+/1/aG1/0+8/A6vT2q/m8W2PM7B6w7sBXTesu4nsAqsYHrUzNCSwWvem1p8+ttsPfm4f/fzX9uSDT200vXFjY+0K7T46gBVdsKSskrpqYbaZ8TfCAjGRCoqpnRQ9tPsUM932kMBS1t9cFmeF1bH7U2dgdQZWbxtYEdgUCiu04VhgYjGCLFOahwsuDYcXDN0D3AYkUQiLgBWNiuFj5cAKnwew0kaJoIL+gbSg3/NjjiY2mV7ZaIzsg8jK5Wbp240t5zNlH3QgsA9YcQ3RkCUwgFUorNIizc8L4Tj7FFa+LiFQipDABKxwzR7WAwVIQLH4TAqJZJYw2GBJSRWqL5TBcIS07FBwwYA9DDIdyCGLYX9g6+XatgiRjMyNnoExMqNhgbZYAhJqARyeRVBzjWEs7X5ZdYWVzvN0YMU+H+Wwx8Oqa3f+bQMrqNuQIbBUWIHAHgKs2P8iDBDwiyGBiiMCxASwpPrOIWOXAkfjalaTvClgFcfluQKehg+lL+iDo5ULg/LvUqUTdTgUMUwA4KG8pRdW+jz6AFdYJeN/V5tFSCBqWfQnAWQCWEEFc6jCSqqYULNEGHAAAsHxUFjJsBw+cvBv6hFY4f+AD9PpRQJW+H8JrKRqkuk6IZhmQzu2BiW0igl5+Vy+1/KACoVVlHVSWG03NpvNGVYMYBV9cQBXAfk1gVWAqAhdjGutAibBwDJLoAu8UtnEvU33uFYvq+AN3TbKNupubBi46IaeUQLouszcT5f3FfWqhMh5nugJJuIcCIcyeGX/NJ7abLG0V69e2WtAZ3hGIQsqsymO7PLy0gb4P4CVh3jSZVC7HrK38PMq1d4hDFAyEL/PRTxDnCOgpl6tPiKzX24LGVaVmf0ADBlZ29soHJDACvVySZXVMNRV/judCwfWHrOadvWhzfNuPdsFrDoXlMjwe8Kjy4LrDKya1nW5wH/oCqszsGq/v+1N613wsGo//y7g2Nm/uOq/qRyOUlj9v//303TG+yY97R1myFuP6fWyzHj307tS7ZhglO/tAk5dBd71+UNfj4HDl2thL4kgfXpV9YaXNrx8YldPP7FnH39hzz/7pT1+8txmc8jEq5L4fM77ykcgqwdTx3XODii11cyMsGpBj5i0g1vOoHuYEPrucS8Dq6Zd2piERZk/tI50lX8M1m0T7raa1b0gasdJHYrHiqFt/TzKkLxjzv8QYNVWfpq4KavYzv2hms7NgysnXpZHbrvHnH+eMh3XaccirO3Tbff3uwgJbCt/ZmxzQ9hjer/cn1VDUso+JwaE8rn8d7fCCgtNqgpWUgHEj7xf5NE06MkgHZn8zP2rmGLcr40LPEAqd8Tjom+54kJx1EfmLYUMCspwZS2VwVYeTQh7G08vbTK9pPIBCxKEegCorxYzmo1HSBGNjGv1NsIw4ndcf0yWcI8CWKFMQ1EmQ+D/n7336pLkyrL0jklXoSMjFTQKVdXoac7MWlx8Izk/h+T81nnimocZdldVdxeqgILKzFAuTHHtI65dMzfhEZ4JJFDuQK6MDFdmdoXd89199kFlcUkbElWXGHLbmJF0sFqxg9eLpxSqiJWc5scP24n3lC78a70hu4U7jt9TVAFYAUxBUSUBqsAQTnVBzJWhbKLv0aMeMRqEscKIwRnUIaKyQjAHvyyGVYkoZH0fG5df9RY8rOQCCrBqXENNp9ovYMGH1/OUAxYKRUxhhOtp58TKNfUqw7UBsILpuimsSnj6aMe1/iKnoOmd3EHMQ02AVZgkLh2QrzUXK1H0aio/b4D78KJvfrDb7dY9VQ2g5ffda6d6LaGqQ1PmaR90n0khezZt3ZdaNzVfJdSAJezfVlca8oGRXbMcQFUnaDd+NOWNx4qmB/tpgWgfAyv427/+Pujg32tK4BCwshRZvLeurrfhOQkP9AG8BoAM6YAw4BZfN/Uz0v4ix6uG7ZoS6AMfgzymgLLj9tuwDXyQjia+dpIahz+Yl/JCVJEAMZLaJnORKZFkHpZNgISr2iX8p8sHyq6ZgSE355QVwXTd2sdvZx5Zmp7Zd29HNwmxFmykvKpplN5cfWWutINu0HqKRz5v5x9Y+2/JFKEbpQwPTWkKdakk013f3XNKoG0OoN2Q1om25EISei/gbsrp2TIfGbSylHCZ98UD0PoSgKVtoJj1Rd1+tg7yFPJuIVLroOweYthLrnH9Hvwk9ywBVlFYMLBCESROC9QqgXIZJDrgY1FgxR5oLu2wXgmNxR025seA1fj6e2v6eMAvxj2chj+MtbODL9n1OjzgoB/00tHvV+uNvg8de/8YsBp7/9jJjLb/PgtYz1uy7zgsZdieb89F+57f2PkPf76M5Xf5GPt+3aLpPYTh9/spxt0fMRYfj13/sefH+pf//Na9X3a6BzO82p8fHIDVcIcdazDXCG5E+oMA+6ERVUFCQTKnaHZGs/MX9OTl5/T0w8/p9PIZrTeYsEW6vj2oh4EVoUIJmzrmFFYwXl/zH6QElhXMgsXfpbkNY4sO2dmB4aXdfrcW197uXPvYmovbfig01qEPwGrYQ+wArPrLLh+A1f7ACgEpggIYrcO7CsCK/as8DzRLo8G62pkGK7CSjWMEXzmrOaUik5hWM7CKsFOOtMAppdMZ+y4huAEMAqgqUaUwLxic8eJGEEaz8plbnTfnah9YMcTQSdQHVpym5FWM4/maM/3kO9i3SBVUBpQc1CtLNjXnMSjRHf/tp9qw5xHHIuLF43yr1MdKgrb6OQYiCqwQDBmwkuOyClymKEHVMwAr8aVywCqd0Gw2o8lsysClC1jxueygsBrzsJJze/+B1Xq5omy1pipHe6tqxAvE+4AVIQ2UKy6K4boPrMxHqr0GeF+AFfocgnv/sbXAU+CGczCAYVCEx+s7AFb4HlbIaHU+f6Fq7VAH3AK5ZYjVCiszXUdAy/bXChwxnjFXWJVAfM6uwArfLQBfUgi1a2+pk9z1MdWnp5xrACvm2LU/oKmHAKRRGTDLc7q+vhEPMK6oKSCPC92oh1VRZA5YWWXFJhSrNzP6gJWfEsghgJd+Z8Cwa23HKYHOX0lbRIGMXJw6lVxCC/7lVn/jeRRpiAzv67WgZPahVJ+l9+F1ksorc2pIa2yksN+XoCXciwQ2ynWSewLuSDr92jGo6ivLJR1b2lI2ZPi8UPUzlNRMOfc6uLN/W7jE52RKYXd2uo53RN5b17trhPOCQgnHXVIcYvPQPKzEgJ0q9LNS7g2aLu/mZvRsbyPZn2fG4o56/AwLtMbX343mfPg/RoDN8Ae+L8CqPwYcAwbv2sNq137Qd51H2/8ArB7e5x/wjl8GsHps/6/v2b39z0u5xkaxzNP6t5uXd+cHB2A1skU8OmFYIzguVN/YsBbADQ3AipI5hZMTmp49p4vnn9Czj35DZ09eUF4guHsssMKNFtUBpUIgVwxkhRWM13MBVtoXHZQSC1nZoXLASrrbELDqXvDYYmr3DrfdseW9bfLubsgj7TNGkMcm7IPCar/rLwvYx+1SyAasX6Rgu3ccFFb1DuT2gnZ/YFXkWNAjSEgpjFIKAgFWFczRNeDg9Cr8VlM/+Kaj1fKgsrKUQUYkOhVwQMZBmpmvT8THSk3JOeGKK+3lrNZCEMpwiXfPLTSSfmVzmK8k1EnDmaJzkKY3QwZOABcVFAiYF5tJF7yNoMoopAKaKpaDac+cHt9u6h5TSFkVOYNYSCcziGUKAlZUadDIbabAi0eKC5pFuYJzl2BcTOj5bzWcxu8R9FuKUc7qgYCh33y+YPWXVR6sS7WbT9bfB7BC/zOF1dsEVnzNtS+30x5+SmDVDkwb90lPYTV077Z5A69pK6zEc1kxsQ+MtK8+RGFlak4DYwas/Hu5D6xkbEgVyCFgpa73rtiBpQSawgp9APcg+GZBYSXKKqisAIhqQOIDK0sJxJmbcszAS9c9x2/zxnqFxyvGra1hAgZVq82a5543b655zAKKiupMVFSS0QZFUEZxErGiyPfa8tvT2s9PveM5uKw4pfshwKq51hJg5ae4WSqyRBYyF9Vgp2P1ZuDfQSidu01BKBUmFGhhc0DSB/n8GHLFKjC1Sou2HpGNALQ1p3V6wIxnOPUIA68SFZesQxhQgZGpAbu1s8y9dvz6HXKStWLKW8Y49bxIutxNSO5FtuYRYIVXAFhBUeWbruPfhI1jqNicmkAhnm3NeN95AFbb/Ws0/uqLlHf+/fD6dRxYDZvWjx3/QWH1uNhh1+YdA0aPjV3e1vf/vAorZ+DRezpj/Xc8vq7ZgL9xZbMoe7gO2DxtbcD92hVWu3asvteNNZjd0GvDdbm5SQ68LAQ5zSaeEaVHlB5f0cXzTxlYnT95SVUw4eDwcQorAVassILJI6BVuWRwVZUZDAhcaqJNCxLG1JN0OaKwGoJJcs30HHsu4FiHPiisHjZg/ct8SAmse+C+4/wx71fHj0fiOn/x3J8SuKVI8ACueIoMVwkcSgnkKoDwWCIYg4vCKlCFVaElxJC+J7vUanzLaSsRxzJQCG02awdb/JQRUWXh+KAuijgtME5SUSxphTIAK8xRBqy4ipbu+PkQyQdWvnpAxEseLHceNQBhJR8fBzyeooqDUijKLLUvBJiTSmfme+Q+0T5bFVJWRY6hFYAXgiKYy3sm4PwTeO7BAAAgAElEQVRvp3CQHX4LlkRVISoA8wQSLyxNVVRoxQBL0xdd+g+CN1yvIOS0Sni7pJMpcow0HbD2hvFTAp0uorGnIP4peOxquv6+pgQiTdEHVpYSyLt5jbHSnRLI1w8ggdMCRRnIpvkuLK0N392I5T6kKsCeHY+3lRJo38n3b68Nud9XqMgnKYE+4Gj/7PswvStgZT5W9l32PQAxvDhVhdTWzy7FtjUDG7QFUNG2tO8Qg3erqCmm65h7rDpgG1j58NgUVubHxKlpVmBBU3x9YNUGgf78g81jM4QXHyhR6G2ynJarJftW3d3d83wJPya0lcEannthGI5UsjhkRRqA1tB6yfeJwusMWElaYzPws+P0PUi3NwXxRkmhc/1MTczxedzdFFi5jGh9ofssTxknEB9zY12Vmv/Nv9O0ay2WIBsBAqwktV7GZ12R0gCWaKMEC9juq0BCKHgLPGNphwzf5Hy2gJVLCa7vtfi+pue62911a2SZHyW84u+XOhwyFtl2QTygAKcEWOGIkGaPtTf6Jf4WlZdV7Lbj9dVVNi7qdtgtkG/PC+11zPj6+zErH+89v2iF1fhm6y8dWI21Lo/x3bra9kcdUgLHLu/WvNx8Q5163PdBY/3PthP63j88/m0nt78DjPGPsfnFf34bWDHqHwRWW/PZAVgN97mxBmsDq3rHRjoBd0kEgdGEquSIovkFnT/7hF58/AVdXH1AYbKgCrs07cWovtvf/aqPVCda9h+QG6P4V60pLEVhxcAKCqut03sYsOpaCNlHyqJoeIdhrEMfgNUBWA3dL39uhdXQ7PBTAav2IrYek1jgW9lsL2hxu+Li2dLnYSXBgXgswb+KK5oysIKvnaQFItDghT0b4Zq3SCrAqiI1EsY/MNegJQXAIIjEZ2eZ+OgB6iAgg6IJ5tYMpBjMNIEVe4ZwXCC9gmGZqhec75SplzRQd8FwC1hZGhHeD0WVKSigsHLpg6wEE7BlqiwJPgVIsA5VFVI4bqewUmAVJaJyMs8e7q+chiXtAeUY5jhRScn19mGVbOCrmbGnrpJzKjX9UIIsDnIDYlAFYDWZzjil2/eB4ovmjr3eTGiagP96gBX6iwGrzXJFDwVWuH4RGzxLlUDcMDn9UnugX6HQxqGDnV4/bM8T7xpY8RygwKoNqHyown1Y+56fUiYB9NtJCTQQaz50Ml8I4IbqyV+otsEVVDbaZXtTAv0KlVaNsA2sMI4ArPAHyiopQoDUxBoCGSiWCoGiXO0CVnY97Tx6YSAreqCiARyXOQPNsskzrnonlQELUXuxskp0Qna9cAxxHLDCiudGVR71rTnxvJ82iOsCU/chhZWfvuyv2+Rn9O4aWAmkUn9Tq9hqaZF6rWxutPcL5NWwidVy4mfF90ZONceY8oCVgitOpdYqgMbaJFVa/MBkw6Miqfyq/lUKjZyXGqOgmJVafC6qUMVv8StUEayrQdYSK+uDPDu6hbentFIwhRuPtInBMlFK1UpfsfyQVb6kADK4csAK98TaU8v8WurKoM3Vud/uo3GHNuYBWI0yg4EXHIDVAVg9ltbt1u+Gx/EBWB2A1W79aOdXjd44NGNHFqj1vmxtTolFYUplNKEinFE4O6ezpx/Ty09+SxdPP6JkevKWgZV4WLEU2aJKd7Z2U95dYWU7pu3Fjt3oZRHW/xgGVnVAtb37p0uiQ0pg78U9KKzk0mxD2Z2H914v/KmBFc8wlv+tPhpvC1gBVsHHahtYSfARBkhbmdBkMhPfnErSWlj1o5AKgQLAFVJ1uNR8DoNjNW2GQgupOkjRietiAAaskD4jRvACrOxcAZP6UgLxMkmvURNtz1TejMzZ28qMca1iiW4s4X1IszPVExsMI1Bz6T1195AAKxDzdMAvVeOk8wUDK1NIQL3FKh019l6vEVBKu4mqov5bAh3Ao9pova6GJhDLN3XnuRj+QOmEFosjSmcztdAwaNVU/Vj/5O/vUVghWO7aYrVrLgqw99fDCscGYLW+XxJ8rACsOEVrB4UVrgsUxgwc1XMJ18nSAZ3aqku9YtXOelKa3xWwagS1JQR2YmpukMqgrP+7IWCFsbhPSiC8pPg6qmrQYKz5FAEgteetBrTaQWFlykeD7wLGFBRx3yy0QiCA1cSBHxxDH7CyPt8GVj7sw3GaQqkTCjKwgtLLgLMAbiiskKq3RoVSIA2oLjlNOHQKImlHGMVjThRvK/su//r4NygDVg5sKbAaUlj1ravk94D1ok6TNhIPQfaAc9r52vOPQY1Tq8q76ip8eqRmrK6gShSnAqx4LuaKqajKqf1ONzxxzvD+YljFUF+UqLzRIEenxRQMTOHY4cEKhZYAK24LvQfpfoKqolo6BM+3x7yl9I7TyD7A7wA/LdVd1FiygWEpfgBWoierYZWDV6qusvf4wKorDebnA1aPDdpt4+OxK7Cf28PqAKwOwOqxfX+30OHnBlbDR4kK1nIf6HuM8Y8xQcpBYdUKT8cu6NjzYxd8+P28uq3FyrzKF9NHv5oKA6twQlkwpXB6RidXHzKwunz2MU0XF3sCKywyNCWwspRAqRLYBawkVbHOyR9LCfTTCWwR7Hfu/TykDFi1TJY9udlY++33/c6vs3fADvUP53PwSA8u7jlaUa3vAMa+/1Al8N0Cq6H+Z6bW+93yZAyMLVaboMp6Cxb24pHhB4W178i4wgqBARvhqocVUYLSaRIMQGnF8UrAQX2aICCcU5JMOI1QwIzMd6KwEmDFpsYAUAgsCwU06gdVAysNEbTioO9h5d8/C6Q16wXmW6uf5uWNO951tyqAbBAjIQErEjxFFcdjCqZ4Rx/ASiI+956255Uplsx0XVICAyoDotnxCaeUcVUrDc5MRYXPN2AlxssItjzCyuBMq3J50MoBuAawknRCRIiTyZRmiwVXCeSiGbzq7E4JtMv1awVWOPXNar0FrNDGfhjlqyqsSiCuWgFfJ6RjaYU2tDG3k0I+hpkdwIqDd00V7Rr/bwtYOYWU6mEa41wrwdp92SkIvUqWYwqrCMByDw8rA1YMHEzNqUbX+G4UB7BjboAqA+8jwIprNmLscHU/pAKKYrT2fNsNWAkoNuVOrXoBEDFg7V9Hm2faKXU+0JKUQAFWBuowDqESQvW+jaorDdLglDHf4rOlrZDSWSusGvC9Y6OuDazQSaHk2hVY+es3A1YFlPi60crHhZnEq6hp8YxUwjNgpWoyNjeHErceAXyv4EIWoqzizQ1VXomXFcCV9DlRrqqfF0+DqEQKcGWaLZmr+ZrzPUbBICuDMW9jDo6oNBVhqWb6FeARrnFFKRR2LpVPgjM5R1VXuZxAg1r1pjOuF9rIB1Y67AXo8fWQ9PLQZTqIRYekBGo6oLa3fDMbbHkJjt61a6Uw7xIS87sHeNFYfPP4fDA9umo4w2IsYP55qwT++oHVaPykY3qXvrb1mkNK4OhlOwCrenJqxzA2Hw55WLWv31syXR9ttwGC11XW1E6yGcjJh/TLaLu+ZGzAjk3oY+/nxa+ZlXq3IYMZDBSihIowpRx+VekpnV59SC8++T09efYxzY8vqdTSvXbralNJ22Fqnp+qpViGDBXCho3XpUrgioFVoNJ3r8u44A8/8PexfFuvrJ7H1vd7AKlvx66vgUevL++OtU3X68pwY9f/5wdWvBx/tGl8LQ/vvoJj1w+LuK020WjJjJibn1yPLRtPAs7qXtJFxftH+PhNf2h26Dddl+Nx7dsRFbqd18dPP6PvHOt/zj+j8Um77zg6UfDIYrUPaNUBx+NSAg1YRZwOCCVAojvWMPtG8C4OImGMsusAVgtK0pmoBdj7tg2skF6XOWAlIk/1I+EATRRW0q4wOS8YbBmwau/4IVDlh6cs8298VtnNAlJ3nVQpNUlTBlbWIr5aA68VXygNYDSQ8b/PAlQ3RiQnhMcLAqX52RkDKy5Lz35C4oljwTWUY3b4fIw4D/V9kf0NLxBzVQL1erWAFQI5BIJsun50RJPplIpQdVrq4+ICarsn6bjZAlbaX9EeXQ9fYcXt54J989uSlLQx/4vR+UtTh3wQgONxFSC1gmNdCUxUZ5ZyhnbllMC7e6ewYnDZAaxMPcd9RKEU2jBMtCoZUgKhmNLn8DP6x9YcoO1f943t8d4FrKQPacqmGeE0G8Y1hf9+Ox6zSK37uPno1LDSlE12bNxPWymBzvQaXTlRA2yvMmc9vlCBD0UV5LAM3vmARPyj/GICUD8pZFBg5Y/Xxs9y49d7T30PZXDCTQQvMUAM/BFQZWmHprDi41KFFVfOnIh5uZ0/QDLHZFtATe55uF4OWPF4ay6w3bVqqdj43qQeVqwoRQobX6iQgQvmsyzHMcuGgLSDHCseAp8AbwDVJdXPxorvqWXXFs+ZiT2bs2u7AlhpBrhrJ0lhqzfjmvd2syBA6h4AmgArZz3B176GN/iZi59qSiAUpJ61nxyHJgVakQ4bnzi5OJ2gcoWkBbJBuXha2RwqYx2+cQKqAPbrQSDzjr/m530F3ZiAz+KmVGjF7ZtRWWRcOTvCn6CgxXRSQyqGbgLknCeXKmW5K0pP1q/X9EjtDlog1upnKETDe0QBVltz5JwWKO5akiaP7zNFltvk8mKGWuHWDa/GFik9Uwi/bXz+Hfv0keffCrDq3/IbXn/tvs7qPovxtevo94+c/9j6cT/T9fGt0rHvFxg89uh4hd7+x95p9wJ7XTvOGDu+sc8fe34MGI0uYMa+gMUf/S+yynh9rxguObXtTdj8HHv3eAv29f+3orBqT0C2eGzNP21gJRv1DytaEPzX/3Ix2OvHJryx58faezjjqwtYtZqsR42z+0DYrbG7A0bAKrl8ln4RcANYAIQlZs7+GNh3KaMpBdMLSo+u6NkHv6OPPvsHSuZHFCDQUXBkO1AY6NilQxAkN0RZxMmH2zBDRRTzsIJhMXysNgysiBVWGUMrUUAYGJQJCu0mwKoeMl3Qwk8JfCiswsf7O5RdfUEW411t0Pxd/d39aqyuzx/rn7ZQ6zu34fdj4TPcf6zf9F+78ZtO/2TnLUg6Vy2SjrD9qKEVFtlD5z4+jsZv+r1zAG+w1nCyfp0ruekFi9vtXivcaoNWHovepDLW/mPz0y7vr/eD2zDQP5b+fjLUA/pAlZwiAEjtx2JgSII9GVUGcuDPZEboVhoewRTmKztHDiTUJFeoCpRXAFjwnZpSMkFlOqTATQVmlRVFoS7sNejhoBJl5zMED1LVTqcsl0qBNuegJkBAvNZqWapS8Kr04Z34PN+7SidbSVNDkILz10vrX0ee4yqiOAgpBuSJIoYYAEgW9LIXEU+mtRm6a0FNdfYDf7m+EgnyvBZFlBwfUzRJ2asHQSeCa65ilkmKo1S58ttesINAoIpCA0o8D4qaR4CKqQlkDkUcB+UG7hPT2ZyBFSouItBjLyIOBE21UEer/UBf28UzTeZ2aoFrP12yVrfo8bNQd3jBOzZ+WInhwRIcgyicpH1xTe24+LM0GudzrYgS3Fs3mVNY5ZsNtzMuGNqXgYq3pmyo9dD/cJ011ZP7JGBHpEA1CFiB54NGA5dyXuLX40LdztuYXef6etfBunlANmchf0b1x78f3MjvuVwCjzBf5WIghrsWF2OrAR8DLfVz42uIlCdPkcXXH3BS01dNEWQg1vqnm2L5dTbPIL0W4EbSuXCMALny/YoDdKz593M5++YsaNXYihIqzbqAQl3MAQo6UdpAJYV+AjiVpmJuLveBkn/n5kBNGfbvEc1v7fYUYVikkLJhyG4WEDpmGVQhDRpzAKe0NQGEjSUcrxiohzSbTmpA1LFhaMdqbWrG6/z7gOhuuaKMoarMSQBKklaM66KAxvmxyeYDV4Bl7yV8CNoslzmLFbHyPsyXMaosqn+TKJZEZeXGQEU0SSJW1GasNoy4P6It8V74dlVxRAW+K8A4jvg/Vufq5+H7OaEuAN7RmhtQSMGoHH0oL7g9qyCmLIcilihHyiDWxyXRsozoPitpleV0e3tDy9s3dDZP6OXlER0lRFNm0LKpLME5vh1nL6OswvpX5xJ/mpbCg7qq16Ce1Va22aAQT8Y+dmVEWRUEAqxi3BexWc3dvmuFW6+7H6IwGFuvPPT5Idg1/llvIyWwafrf/s5RYORWF+NHu/2KPdau+r0VZNY7IJ++o0OBj8c/ari6/2cMxWBDzz0+fnn8Me/+zn2B1Vj8V6/9u49p9Pt9QL/7aekr9wdW0nUf34YG7LvHlvk61uOsGc9g6OA+1BUDdl+M9wRYDQRzw0SradTZClZ3a/99gZXuL7G0OaSgwg1ZFtOSHphTGAWUYzcumlI4AbB6SlfPf0sffvZ7mp2cEvENWRcCXEVFqnDB/yWG6oGDr+ZtTW40BQMr/g78DEDFwEp8rPBvuZFKVRV56ELbVVap59ufGlhxN7bd7K3Gat4IbIeqHdyMBkSjQEn9Gh6pIhv7/iFg5acU7tZXt1/lvr+nWks/sNJvZ8VHPQbafWAUWHFHf/yE1x1Q16bQ9fc3gztZfOJ7JXDpAztj7TN23cff3z735nxigWXXomaX5UY/sJJ3A1jJDnn9Z1dgJalxktJQe3OY2Th+h51wwPSUonhG6fSY4umCwmhCZYVApaAY6k6e52oVgwAbAKvaCwXPm1m1BdD4WuyII2AyuMPV/byKYiYbcDBGTtq9BsCKv7tD7IMzwGwMaAUwBGhnyicLvtihRANZ/3stbYVnTDc+xFSZA1gAK3gfARxNJ2z2jPOCbxcqJxZQmWmlxPr9trlRp7YYQDFAY8G1+cngPmA+gTnm8DCi6XxO0/mCksmEgZWN3zZ44GveCYTrXt+4rj3ACsfkp3sZjGBYNQKshsaXBL4GSetxw9dA55S2wsVXZuAlqQGr5Yo2qxWrrdDOgaaEIgB3kEoHnH0T/pmj76pRtIEqNl9XSQXDF1Nj2TzXSLnT9J6+ZUQLQvA/FX6Y2qLrGhlsagArUxnqWJPgexxYGSBmoKHwytIZ24osg7IAApLCpuNLM1fl9958y1OwebPhWll1UPmdmIRL+hsPXa8in0E/Of9hYGUKKx9YmfcbAAughgEr6TNYjwFYiem7wSLfhNvNv9p2BsnaTYk2M2DljxeeNdljT84V4zMroNpULyZLBbO5WVMZMQ+KZ1VIMyjAOsad3yfw2V3ACurAm/t7hmTYQOAqhEJaGNKwTRQHxDKaWC3LsCqmQjdWKxTtqErKFFjh+uJc0yikFNULOSVOwIvBGpWI8nFPw4Cram5YeYqNgZgi+OwB+sYxZQHSboGHkJqdUFiKwko2eiWVXCzLRbEq6dkFRUgxx9jLsH5OqQwSWmYl3a9L2mDjIc/oPq/o9aqkZV4JvLq/pWJ9R0+OU/rkyYLOJkRHk4hC3CMY0orWVq6AXBdYYogEzzdTN0WUKdWkRwiwEmhl6ZFyf8CYMGCVccaDbOSUqu6Vc22rKWyTe2j1NLr+GlvADD4vhRf2AS5qovjIo2ia/nfOgyPxn8UzjzuA/dauLCP42YHV49fecmO099dr7ua17ANy/l30cVf/p3jXKDAaiV0G1/9clXS4D42O318ysKqseFH7jtkV2egGgZcpgfiCq6w+gJr/4oGVdfrHB6xvA1jJpC/mj5Es4nlXFzeyzAGrIpxQNL2kZPaELp59Ti8/+R2dXT11wIpv1rz7FnMjcgUvkxybYqJxuKKwqoHVxgNW+BnAKusEVq60rgc33wWwGgqYhgP2A7DaZUI/AKsDsDJgZdDIAkgJqDRY61BYCbAyxWVt3Fx7c0W8Fw1AFaeoSgc10Zz/XZRQrwCo18CKg8JW6g7PjB4osMBLAmWZIxFEIoXGYJLN5eKbYkCtHg0+nINpux/u+vc+WY9VDC+wU4/0JgvAOb0G6h0855u18zwr34tjbSoQxV4Xvi0MNZAKeHREyUyqk+F9UHBt1itOi7TjHANWfL4I7DwY0Aesgihm/6rJfE5RkioqlGvTBlZtGNU1n7wvwMqO3/owA0hPYeWe16BR7riiBIHCarNec0og/KyQZsrASlOw/P7nmJMu1R2w8qCVb6rv0vA07Oe2bCiS5D7Vu+Z6z4GVtT+PR5bo82yi6VmilJI2kdStWmEli3WePTiVS0AWFFE1dK2BlcGONrCq49HHAyuoeQCmAKxgsi5zy27AisfoCLBi4KZKtTawwtxlwArweBdgZYowAKspFGg9G0b+2rYPWL2+uaFNjmsvwIoBoWQtUxwFVGnKH9qNEQ2KZVCkwApzeMaVWpH6amb2DKySiKHVJMEmrA+sdMGIeRkQB2MNqbNQ6gGYhTElMLuPRH24ZhUTjNFj3syNKlF21cBK+w2DNPGxAkALFQQWkFSFCa2KkN4sc7pe5XSz2tD9akN3WU4/3G9ojbUyVFrZmqJiRS/P5/T50yO6nIV0OhNgZdWsca2Bz3BnY4XeAVgdgNUuC+3O1xyA1T6b1Y++7A944wFYDV0sk54/Eno+EFi5tHMnLAL8F4V936Pdfr94YDWmQBjbYd51d6H3e7C7IuGCCn+3gRVu6Bnv5kwpmp4ztDp78gk9/+gLevbhxwKssDuPRR8UAbyIEcNj3gD2UgKbC2MAK1VxscLKB1aewkoXATK5KAgyz5MDsHLBng2aLnDXN6DGFDjWb7o+86Cw6lOAHBRWfrAy9DNrUVRW7pQPnqnJELACvLGErtqXRIM9TgmE+TpSVzQdcHpEUTrn3xcFFmvYjZcdcTx8YGVKCJ4ZO4CV7VQj2ATcYc+XTFRJBicwdzMIUlWTD6pYSs8pI9jZbiqs/AAUAI3TITfy+YBT5gWD4M4qAwK+SYVCAR0MrGTLQdOn5aYKJSxgFdK8wzSh9OiYkunUpR6tVytar1ecJsPAS/18pA27FVZ8XpoC59pQUwKx+cGKW+hp4b0SJzSF4fpsRqjAZf6JjUDa+QKNe5iMAStfndJOCeR7054KK1FreOmMcit1KW5+lTYcK6c/2vkhJTCKqOCqbAKssvWaVRloV+6auP4tZZW/qYyUwNoAWmCkSijc36awMmMgH1q5u/MjFVZ96w9TWPn3HUv7Ew6rYHVPhZUPOaE9sdQ/jC9re17bcAqutEsNsWpgVfeTZkqgqLrEK8pXgtoYr9PmHg+skjjiQgRc+IB9odQniYhTEtvqKjePmMJ7AFjZPMXpdZpK6dYJPOc1gVVeAFqJwordl8yrCGNcFVYGrDD3TRKxfLDr0V6D+NDbfNtsTECR9MOba9pkUokVG50wOcf1TqCOgiF6AXAuXmDYn8jh+VTBf1CrvMJjT6ulYs7Ca6MooEkSM3SapdCoQilk1fE0BZbnR6Jqk1GUxFTiPKAaC6CygqIV/aWkEimBvNYEsMLvRc1kwErzCjgdUKCaKJOQDijL1ZiyKqLXy5L+9mZJ392s6M0yo+Umo7u8oOtNQVyLEW1TZDSljD6+XNDvXpzQ1Tyg4xTfbEpfM0gnUXAhe9IM4Q8KqwdgAO+lPcr+3T7soLDaPyXwkbDBLcx+ToXVHse+Wwfb9p/cet/wMfy9K6wGz9+t/cYVVhKj6PrX7VIZsOpvzAOw2ro2+yis5MZbK4V4z6mhsOKywWElXhkhqgSeU5ie0cnFR3T18lP64LMvKEqnhJ1zTF5YFEJKDWAlK/caWPmHLgta7HyhIyDnP/dSAuFhpcAKCyosB7TDOK+tA7CSEFKD/T5INQakxp4/AKvhO8shJXB4j2oMyMu+eZ0iJ+TI1A8KkaAg6vSwEn8eZ0Cr/lWsFOX5AXNQQlEypXQKz6Q5BdFE9qdLrPZ1/gGwaqTd1FWztmCBpqn5gSBACJRJDKxKmBSbx0tEi8XCdSAfnnAgB3+hDJB+GFixAkerFuLaAFRJqpLQejPp5lQyLaAq0Kr2CJA4C2XUBVglk5TCJOGUblSZQxCJ8wA4QUogB7I7ACtzTDZgxTCAU4gEtEjhBKnEhQA1nkxohnTA6VQqbLXgVBtcja3rdgFWrJzxKsA9JCVwaIfT3+hpwABN78R7h1ICTWHVBlb4NxR1XClSAaRysPpyaJ/hgKGmtVLmWVVUaHMcF/7mkNdgmYEL9bHaR2H13gArNcM2QGLACuBF7pM1sPLBsdkf1FBI/asYpEv71cBKAI9/TxwDVlD9YCy0UwJ5fKlv3iRNaDqdsX+VwRwzOse/GzDNS0nk/UAumqPASNM7/BWhKUH7FFaAPAzOVcEEYMUeSx3ASl6HdDHx3AJcS5G+OJASOAasvn99TWtWjsIwHubtcg1YIYUKkOxxKGma8NjCsAC0gmE5M/9M5u68yDW9XIDVNI05JXAKhRXWl6yGtbT8+m9QsDidUgU/PdwxUBkQ0Be+VoD2gFk8TrCRG7LyUYCV9CtcC752WunPKawY4QeUTI7oZkP09esV/dt31/TX10u6Xhe0KojWqJKIuQkpm/DMKjKa0YY+vZzTly9P6Omc6CSuBE5ZlUOCwgpHw7RdDeEPKYFj94ne5w/Aai+F2gFY8d3l0d1v7I1D64+x9/Itf8hS5u8gJXBfYFVff6+wh6ewEruLvyOFlXW6vsBuDCjsrbBSR1ezHnbASn2nYLqO+C/DQo1TAs+I4mNanL6gi+ef0CdffEnJbKHpHSLFD3gRIztZ9Q527WHlhjf8Y2BeqcCK0/+gsmLT9bWkAyK3nhVWtdeLLD3UHP4dK6yGrj9voLmgsD19HFICHzShHjysGmDD/jE+/oev8vj72zfb5uQr81K3D8BwSqwc167Ayl7Lr/cUVi6Q7ANWbvdZjpEluqjmxL4jCKxmFMVTipIZgyu2q4VPH78GC33xyPPT6lzajx6HpSbaAsCHJAg0YIzNwEorjpmBMlRMUFjZw51LheALleAKCnKkPPubBs37n/lWsacWojUNkqxdGSqxSbdAPULghzhGtWecWqTKKg6xwoCiNKEE1QeThI5Oz0QdoJUBJa0RldOkdccUVlIlUJQFPggwz0FJTfIeL/8AACAASURBVAzFqwqB7nTKCitUCmR1lVcdsOv6js0hY8DKzsE37H+bwEqGhyisDCACGpmayFdY8bl4FfpwiU1hhf5jCisASqisGFipws8flb77hlU4s2Wzq1oq+aqs3HD+aPbdHrCyVKPHpgT2WbSYwsqff96Fwor7DIwHPPN4hhussDIPK1NYidm1gyiCMLirs9m6l1orqh6Bw3XbWh+vfSPHgBWrIhVYWbEE9EVJmZVF8HSS0ny+YGDlj2sshoeAlaQ31hYaUh2v6RXapbBy34EKlQzM1cMLW4clscIK59VWWMmYhrdUyMovzH0GrLruVwa8+VyRgueBfB6XQUDfv7lhtVG2gaIToN+AVczAKonRdtI2YgaP4g0VZZx/F1CZ4zriuKGMw2dUrM6aphFNWKWF/VZLCVRQhZ11nhfxfSmF6YQ9rDY5vFShykooCXAdMirV1NytixUiA1iJmksrq2rBCbHRkKIJUD8l81N6tazo3364p3/5+hV99XpF1xlRRhFlQUh5yE5U7JsVlxtaVCv67HJGXz4/omfzgM4nAcXYNLZ+zinmck58+zJF5UFhNXar6H7+AKwOwOpxPUfXSO8OVrXXz485zF83sPLSH3ouzmCGmtwuOx51ZGPxS5/Cyl93dH2SX/SN5/D3o0rg7oStfVK+5PpxHXQ/hZUtdGXdJmmBApk4TGOYxLUCsdCLUoomp1TFC5odP6Wzpx/Tp7/7J0rnx5ROZ7ww5uo8fCeVANI8rPyFlOsOgZhrNhVWYrguCivIvdV03Uny5HwPwEp60kFhdTBdH7qRve/ACrvEfSmBHIio8XevwspckDQIEXgAzxGorGKaTY/Z9BbKKkkRFA+UIIy5ElRVwidPVBWuopwHzRwc8CJzhkGa3oWA1lICuSJgCD+alEEVoJDMrzLjIViWwEsqHiLajDRwtTZs3z+dMgivV18juy78fTHSZkoGVazKQeVEVD/UYJwVNmbvj2kZ6TaTlBVOcZLS4uSEVusNrVbwrRL/HuNIHNg3dulUEq3qEw7K8H1OwWIVArVNcX6qtIW3K9LGkQo4PUJqZsqsS4BJt3/VLgu0XYEVQwy97gYsdkkJHFNYiWdSnW7Fx6OVa02h45+fyQEFlgqwQt9m7zB4WK3XYrxuaYFaAUzuefJoACv1D3NrL1N36QsZWGnKKR+bBri80GLIJjuEv1hgxeNeAITNdQKs1Eic+7QprERl5dqf0xLV9J3HZg2t7DVx4hm9N5SgBnS7sb0ZoPvAqqnyqxVWqLS3WBwxsLIHzgUpcminoZTAXRVW3VUCt4EVLJewhsPncgqvX/SgA1ix15NeAv9e47eFzCkyRvwqgZwSeH3HwGq9zmQ+QB0+VPhDmmQa02IG03nMlwDpMFfH/CnACvZ/IfRGPE+JEgvAKo0Dmk5imsaBwCqtKSj9BK9H34+oxM/xlIowptvNmm7u7ikOAro4Pabj2YT9LLD6ZdMMXROH7JuIypx4BkDYgJWkljtgBeUUji09oh+WRP/6w5L++Zs39GcAqzykLIgoR5/F4eCVMHov1nRULenzyyn9h+fH9HxGdD6pKOHNWk0T9YAVpyXCx1CW6p6X2MF0fZd7h9ycuzfjdnv/ISXwoLA6AKvdxkrXq/atEti3aq6/iy0S+h6PAFbt9aAVFOr7il8tsBL4UHf+3aWA+wIreT+7kHgpAiq84pQ9yJxrYHXMwGq6eEJnTz6kT37/H2lydMZpHgiGuByybq+yLwGUDPoN/kJbFsgaHMG/ynlYKaxihRV2/wCsbEey7hZ1oOP/rr4W/oLJXwR2/Tw04A4KK+mTXYvRg4fVwcNKRvHAPaFnTnPzm1Z6aaTpaFC5C7Cy1DWRk4hyCn8zsgliWizOOKjAH8AqBDsc5sQpKwQCP+WElQ8CYRpgwKsMIuGtAZaQ/U8AehCY4uYEgAVYNZvNGFghxc7mdizuAK0cOCkLrWLVfwXtPeZlhO9HehFUOPjOKI0lJRDGxQqsWGGlhTNi+ESp4TajpTikOE0pnUJ1ltDR8THdL1d0e3vLn4egEsEiV0BEoGkpZjqHS3vXVQJ9YOXakH2XBBhE7F+lMwVSEeczmh0dsbrLgJWvKvF/3mUh9FBg5UPJXaoEthcc/jHxdeWTEPWIU+J4FR/9VEE+N81fdcAqjtnDKgOwWq1dpUD8DooWhqNe92jf7Z1qSU3eDU5xO5nCyjqzGrNjEceeOfzvXwOwqj3EpA+C34rCSoCRKoj0OTNel205pAYD0MjYF/VT/W82QYenkaXf6nPb64vmGPaBFYMwhaVdVQLnsykdwUsuETWXAR4AK/u39Nu6gqHNu/sCK6T/ijJLa0LvAKxiBkqSEhhzJb/mGsFfKzg1YyewCunV7T3drQDMN6zukjk8oDROKEkiOjtZcBXWEil6XCW14JRFZAJy0VFdX+I1Ug2wpDQJaZ7GNEkCCoqc/agkJVA2MzhlIIgpD2JaBymtq5Be3d3S6zdvKA1Dev7kgq7OjlndhSquvFaVKgoEYMWFNiiXythBIvMbbzxg3pO1KvclwudP6NU6pD/9uKZ/+faWvnqzpjd5wN8J9VYci8oX1QxTBlb39JuLGf3Ti2N6NqvoPClVYYVNFtzbJABjDM3ACr87AKtd7hWdrzkAq4PC6vGd552mA9q68dGH96tPCRy/MqMe4J0S8abCSmIV+dNmNKag7zuStw6sxk55TKEg57sbNOr6rqEF8dixyfPD3z0Mvur3WlAjBqXSPniWFVDsgYFc+4h9rKLpCU0XlxRPz+nT3/9nevLiY5ofHdFqs1GvDHiWSDnzdkqgv6AWYCXWwFwYGBUJCZBqDcE0sdV7DnClKSq+X5PuqFqVLQsi7ZqNtdtDX9fVFt17q+6TXds0YU9NfG0x2j4W//W2eO06XrwOi9ihcx+7DmPPD/VB1uNJ5knvw+9/g8Foz8LBwKR/ji6NRb91CJiMnl+jNO72aYy9v/v5rhK72zt5khIiO+3v6jF2/Nu4qdmaMj/Jsbfbb7j/b59RLa/1I/D6RuD6iudhZQEnJhQEe4BDVo3PgiEOMPkjEYgjwIR58YSCEEqnBcMruH7gb6mEWrdFgfnFM1NUji5lxVqbCPY73nB3yha5LuJ1IwoCgyiMxlQhYUEzAyg9D1S44sQUeJgE5gsjQSrbDAMYIeVQIZeVOsMZQJXDQSzmZgZWnCtDFSK5QioLYjJGcAk4gVZEWneYxAyM5osFF8fAadze3NLN7S2fE6f6JFA5SJAONRhDK7ka4kXFiofCGYNblbDK0gPZx0p9cbhKFpQEEcWzKaXzOacFQmGFAIzf4yms2j+PjYsukO7PFWgPg1ROradpYQasXLv2bBr1bSRJBUbxS8O1sj9mbo7jaHtYWfVA61t6e2WV3Gq5pOXtHacGAgKgT9jzLk1W3qit4amFXEwtqjj2rVIzajZlV+8y9AUHYJCGhIIpqrDqupYGxKRPa2toaqEE6t0t1LUsas8X4h8lWm77nsZ9DqoTpMkZXPMrFnLxAHadduoquZ/KNWE1I85f03QlS6tZHIBTATFWvHaXcapA1hl147vq+Y9T/KwPKWDyF7N8z+aTrWi9WXEfN2Bl84DcN6FgCmgxn9N0OnFwSlRIMg/YGsFBNwVrMudpPzBvMk1t9NObzYMLalJ/vYGfMW65uIL596Fes2SzqTeWFF2w8cSugFHI1UnFQy+gCJYOrU7QBaxsLIh6SkFcGNHruyWtsoKWyzUtVxvKcxlTEcB6FNLJyYJT/KAQ47TZTc4KMFR5xaHxfIQU5qpkzyoosqZpSDESnYuMgRqrTXl9Ab8pzIcJxemEymROf7vd0LfXt/TNjz+wUvbF5SV9+vIZnU4TXnvGEwFCIvCvKOI5rqAiyHXcJOzfij5R5Bv2vmLxZFXRpgwpPnpC//LNa/rnb+/o316v6K83Gd2WEVUJPLMq5k04TqQgpuWazsINfXE5p398vqBn05JOooJiXiMgtzGiKlBTfl178a1tAFjZ3GzjV9oG9xxLhYXnIvoRfL6gEM4Z+onvl/TjemOyOdjNT3af9dfYxvzo826TfexO0fP8CLBqr8WbawJs6Fgw2zMP9k2Q7uV7Krw0Juo7++H1n4yhfnntyDXlQxfAbo++n/vvEnusfdE/3XK1a81tCu6uCMWXT/Sf53B8Ptz2j+yRD3rb2PgYbP8dPKxGD8bsO0Zf2PUC9dvcg5+Mfe1Y/NMdu9Yrlbr9dx/nfW3Cc/C+KYH7nvAvHlhpLgDkxVYvUICVLCR9YAX/lyJMKZ4eO2D10Rf/ia5efkLzo2PawPiSVzcIsnTh4SmseLLXHmJdAjdOLerLKYDbwGrljDctsPTl/1Y+3Q9S2j8PtfFYhx567wFYHYDVAVjtbjn5GGBlaWrdwEoqfpmik3fnQ3igpBQBWAUJTSZzhlQCquzverGCIEPAoY5mnvs6FmDt3+ElDAVEbWWwwoJM6xcW2Pp/Wwl2eFghZQUfAl+YaTqhyWQiVatUpYOgBn9yA9OsnkK9ClWN6KIDwAppZDAh5nQyjTwn8KoKIz5OB6wWc5ou5hw4FllBt9e3dH9/z1NdzMbPAG+ATGKW7gJn/S5Oz0HADgWQbvTzm4UWSIqiBvVseg2gg6pd8xklUJ7NZhSgKhdUKxIP15XzWj8/5P7cBVw4JVID8j5g1QYW/ne2+2xjQS5HvgWsAFLc/c2rzMbAQINZuVwaELIPWcGg6v72jlVWUK7FPrCS3MOtqkEGMuxQ/IqADWBlqioPWOEYUZXNgJV/33T9d0s9U/twvStgZf0N0UgM1VEfsFJ1WD3mrK3VqwrjBsBKuqUDVuJjJXF+N7Cq05TFvx7jW6CftZuNZ+kr3dAdv99kax4PGCt+5VGBBgKA5kiT7QBWfntIH1YFqKcYszUVtxfPCbUfH94j81LA8OexwMr6AtLWDFgZCNsXWN2uNrT0gFWWycQKYIXp4eR4Tikrz0Qtl8Gg3QErtDPAPYpNlDRNYppPE5olIUXsfSoK1grp0iw3xGbGhChMqQyhfkro317d03c39/T9m1dUlTl9dHVJv/ngJV3ME6ryFcWpVYeUOZc3AqCwCgreZq2QEgg/LPYpyynApgA87CigTRnROpjSH769pn/57p7+fL2hb+4yukPBj3TCcyhUYFQKsJqUGzoN1i1gBYVVIaph3jAGsAKCw7xcMUiVDt6dEngAViN3kAOw2gtYtXFT5xqvtwn2BD47AKs+/9VmYn1/HxkGQnr8vgR6bMHyNp/X+9qj49sDsOpBZQdg1dunflaFFUMp87iAzFnUFG1gpZsxbI1eICBMj2iyOGeF1bNP/gM9/+g3dHRyypUEscrAQhapgfichE0pZZfGh1X2s3hcyY4OgFVEawpK/I1AMqcyX/HuD5Qofmhc7z6Kh4q/uGv//OgBPXav0+e79wjqnZNmIHVQWHVCnoPC6m3eytxnjQPZdu99vxRWTkXFpdbbCitUh8KcJZ4kAqsSVliFIf4knPpnsKqpBZSFfp5JWXQHEGxMD/xO4lNRsnAZc1V72rV2OAwKD8Ajzx9LFAFyHlWeU4wUnPWGg835fE7Hx8c0mc8Y8FRxSJuyoDwQaMXwSOpVMShiVQcbfHMeD0OqYpNRvs74b6iwppOpGgxLmhTSAKfzGaWzKUOy9d2K7u/u2cMKDzNThjcWy50VsogXlqVWFRxsmeLLrdc0nZJTFDW4RoAJJVU0SZ3CKppNOSWQ01usimxHtcBdBkQXpPLn/6YHUO1Txq/R8nk+sLJ+YN/dtQB3v9M7G86jobBrpFHW6dRDwArXrA2sOJnejNeluR2w6tzJVlUVdw39mdvJzNYVWrFMXo/RFFaNVEXvwvuzg6k06rKcCNS7W8mOwX+2vcHjK6xkSNVwlNsVgATpqQPAytS29XpA/ZcYZEP1Ymop8ZCTapb6XZxeW3uwWdvXENCOR5SSckw6BrxqfaKuqs3c+ZwZbFSU5Rv+jj6FFdIADVjZ90tf0qIQ3nzkf0dbYSX9WTwtbb4xYMUA2lRxHoDcRWHlt4kBK6g2h4CV3+Y+2DP/Kl9hBVi1zgq6B7habWi9xlpPpgZ00+OjGaGKIiCQASud7ng+y0upwgih0TSOaDaJaAp1FtaURU4JqlezTQX82yYUpgtOBbzfFPRmQ/SHH27o1XJDr2/eUBSU9NmzK/rdRy/o6SKloFyzAkrWngGKWmtFxZLKED5WWLnCQ0qAFeY8NkSHqrMKaVVG9LfrNf3xuxv606sVfXNX0HfLnFY4WiisqkLSFsuc0jCgaZXRSQCF1Yz+8dmCnk4qOolLhm8CrGIGVphPJf0RGx0YRe8vsNplDh96zZiCpLYxeeQ3/cqB1fBVQazXrUza6Wp6qe99983hz/kVACutFrrT9XoHLxoR2O1dJXD0kA8KK75EuygLDworWzAP9KrBCV+BFa+v4FWlGiteMKCEr2ymisSZd/oDKhEIJnNK56cUTs7p6Udf0rMPv6DTiwsBUhzkhOw3gM+JQ3gG6Grbm+CawIoRF6cEGrCC0iokGG1CYYVFiVYJ1EUtPlE2POuqOH3By9CgGw/o+999UFjJDadbVrl93VxA31Vq9QCsRu8Nj3nBeP9+v4GVBY9QnJj3k6UFIhaHCS/vnIcxq6pCACuFVfg9u9p6KYBuLtLfwjvI779bN55WRI70Hh9IARg1Hqp+ELVDxd5EbAKNlD1LveF/5xTmJSWbkpZvbjjdZbFY0Pn5OR2dnlB6NKdwNqFVlVMRBVz6nFVXqsrhNBcOmBA4ieqKrxFSZhhabVwFLQS/tjSE4fp0NmMlFTYLbl+/ofX9ir8fn4fKhpwOGCENKuI/zsdKWTunvxiw8pQ/DKo0OOdUbXjNAFghhWg64XTAdDGncDoRs2AvJcypajrUVrv2+67531QlbVN9uY6c695oT/uuIVBlCxQZOeID5RtKm8KK2wd+Xl4q25bCCvBRcogcsFovl3wdWUfBfmB6VLo4bN/T3b87gJXvQ8bgh5VCYriOn6OOlED/OjZTAiUtkMUqXB23P51lV2CFPmjwl6+mgksDVg2/rXZKIEMd/Kk3gZyazkHiunolgyoFvzysXeqxpbW0Kl1Kxov+sZRASSt085Ls7jWAFbeHAqscleZ0TDT80zQlcIIKgbMZ4W/rq6KKEmBV98MmEOPvt5WVqfZUYWXzDK+RVGHlAyuDUOh3ok5SpWpHSqC1CfdvVVgBWLnP5SrPTW8PfwHvKwC3gFUQ0qaoFFhltFxntFplMrfwo6Sz0yOuFog5CZVS8wzrSkB6AfBZseHrD7N0ACsYrU8iAVbsXRVGsnmKzYvpEVG6oLuM6LvXt/S32xX95TajN+ucbu9uaBoR/ebZJf3Dx8/p2dGE4nLNaXJSRZZHOiusMCYKKKx4DIgZugBXpNdJWnpeBXSbBfSHb15xhcCvbjL6blXRq01JWRhTABVtWbBBvANWlNNpsKHfXM7py6dzBVYFRaawspRANhKGvx1bEsr89Z4qrHadu/te974DK6GYPdR+p5N/tymBw4fw9oDVLgH79rH8WoDVPu0/3ELD/d8C6v4IbHD9f1BYNbIp6paoI/v6+vf11Vp13V47tlv2AKx0wTzU5R8DrKRai/hn8I6RS08hKhAcJnNKZscUpmd0+cGX9PLj39HZ5SURp5HEvDVmCitekPJDNPj+IosXVLIsV2DVnRII9RVMNdvnYjDtoLDqNkW3xeZQ/xgHGv3vfqjp+gFYNW8sBw8rlQU0qm/5gaTOHKrc2QZW8DWBj0RCMUzU41QqAnKaBszGI8lS85AUgo/6NxVDnb7Flilv3POqrGqMCKRkmOG1ejgZuMH7YI7u1BVcLr5WQESbgtKbjO6++5FNzwGSzi8v6Pj8jGYXpzQ5O6ZNRFSmqDYVUwFBEq6FQgyMJwR37E+kdV3Z2yovqIDZdFHR6n7pFGBcwXAyZVN4hipFSTc/vKYMZt9quB6q4bpAq4gVLgI3EIipZwUwmSpM+NrgfwVY/P2o7JjnAuqKktVUUHRNFgtKFFhVrEKAWkw2Rt4lsPLTMX3Fx9tSWPnAigN5TQncCVgBAuDCwvNmteaUQAArXEdWzIhRT92DvR1NVtAo1PBVVe2fHXA03ydTs+HfXGUsdOrnNvTzgZW7nzDvenvAilPzWuoqq2IoGZe1qbo7Bq1w2AWseJ7gSnfSTw2gsDcTUrdMYaUpFc2U0JZSSr2CfPN8g2Lc97XKqa9+4u9UYFWwYbgorPzjsZRApAIasLLj9IGVeVTacz5IRTsLtFZgxOcsYNxe75RQXjqjfYb0HSmQwMfWAaxsXDJsagErBkVhE1i1Qe8YsEK1v3VW0mqd0XKVccXADGnNnAJd0cX5CVcLhMIKnn/ZButAyQLA3AeFFZRGSP2bJBFNYV7uvLXkUsB7lZIZ0fSINtGUfrzf0FffvqKvX9/RdTWh26yg1fqOZmFJXzy7oC8/eEbPFzElFYAVzNzFD1CM4WQNmwfYKMBcDEWVAivMwZjXKKK7TUlv1hX9f3/5kf791ZK+Xlb0Og/pOiupgI8XF8vICZ7rSCMEZJtSzgqrzy9mDKyu0pJOE1SShS9WyFVWRUmM8QBgJankB2C165Zpx1p2T4XV3zuw8r0Hu9ZRw/HFuwdW/ZY9tS3ETlyx80XszbAnsDwAqzEf7jHould82ylR2xVYOfJwUFjtPoiGJ+vdgRU8rOQmzMAKCiv1ecDunBVwRSngIJ5RjN2q5JTOX/yeXn78ezp/8oQ42IkTXgRjwahu7QPACoEWjNkhvYfCqgZWIcGQGMGeKqwUWPnng91PkUTL46Cwevh1OACr4Zvm2PXpfv5gut41f3WpVkQ+UisW+H2e6boL1DoVVkgTASCYsBcP+1ZFKcMqpGQgsJF5yB4Irth5hHeoOVDmqoHbxqG+ioqPoaWsUpTGkF7Igpifs7oB6lINWqGkYoCEFEAEhezvJAbykw1R8M0buv3me7q5uaF0MmF11ez0mOZX5zR/ck7VYkI0TymcTylIxdsK75XNhIC9rdAHGVipUoe/g7+f6O7uXpGQqC1wndIk5eOAEuv+9bUosth7RZQ3HEybwooN06WqHIJGVgh57cUKIs6UEXUVn68CKz5fqGxRlXA+o+nREaVHCwomKRWcYkgUqZK3D1iNVXlp3g/qe6E/Lg0w+LCKYQ9CPjXdtn7meooX9Ld/5/okK1hEUdxnuu7flxjytDys+H14PxEDK5iuL+/vHbDC9bSAFP3GfmaVjN7z3LjSFFU+PlVbmZLKpEIGr5ySKQbYrasXtu+jBpLs93xdwdfkjttQN/lj/iEKK+lx8mhWW5R1x0OAlUEhrlbsoKooE83fy1UJZPCBs28rrHyI3UwL5OnJg7VYNZnCyldQmZ8UChQMeVjN57MGsMJn+MAKfnFD/c8HVhh/AFB+nqavsHL9Vvv2LsDK2gPAKuFUQKQXanokEuJY4VNDvocAK8CXTQGVFNFqnYvCapPTBj5VDPgKunpyzgorTE0YC/kGIBxtKerFvMwojgJKI6irIoLllG5V8HyIqrBVPKFqsqBNPKVXG6Jv3tzTX354Q9/erihPT2mZl7RZ39EiruiLqzP68uUTerGIKC1XFDGwAtQLqWKJq6q7QlkvwzuLxzWn2QJWhbQuAvrxdkU/3Bf0x7/d0FfXG/puE9JtFdFdUVGJ6ooxPi+nCPMQ/LdQXdYBqzl9eTWnJ2lOp1YlkIs7cL6h+Kkh3wH/ZGAlO8HmV8UbMjoV/tweVmMKqbH11dj7f+6UwP2BxbtVWI0qdHgyfyTws3vMQErUAVh1rYR3/92wZZDUuR0CPr9+hdUe54/VhXrDNlukBlZ+7LCtpKy/exeF4UFhpYvGoe4/DKxwsxMFVMmm63BKUV+WPmAFwAQ1Q7ogSs/o5Nnv6MVHv2NgFcQRRQgcUX3KFrOm7u5UWHnACimBnAaYcZVASQkcBla8w4dgSi/AAVjJhXjIdRhbMAz1LVEI1R5iXa/tOpbO7zykBO5+F3vAK8fbty1nbi5e5IYpE7N9lv3dNa3vMhc15qQHAqtmlcCQ8hxB1JSSZMLAisKEzWlRRUq4jU1AAsYEWJnKCv1XAm8L5uQH8ajyfyf+MPW1coFZnY3UUBkheDR4hUCrgCF6IWlyBramq4qyf/malt/8QHf394R0PYCdYJbS5PKUZlfnlD45pfB4TpOLE4rnUwZkBok4UPKPySrumT8T1AUKtwygSapRyKmKm/sVFfcrMWv3Uq3hrcKbAfDRMojAiitJKavTqupzYSCgYA6fh0CbTdnhX5WkNFnMaXZyTIkDVgg4K4pZYduvsNoXWJnCo6GKsfsFgIUHrPz27oSr3sKcP5cz4EWhxNDQ+RxZF6pGqwRyqhWCUA9YoVoglHnocwasDJgy3PHb2U8b0+MTqKj3cYaQdW6bD6wYEOm92tL8bPzaGN9OCRToJkPm7QIrg2h1tUXxZ3sosGKvOw9YGZBupgSqakbOQseRgfMaWDHYNA8wnRqtT/E49hRWPrDi8S8jZdDDarGY9wIrXpepF1x7XrX+xx5tsGsArELlTu9+bH0Sx2+ZyzYO3FyOOXFAYWVtEQOyYCx3ACtUzbOx4483/3f4uZ0SyNYRBQpKmMoK0CqnjVaCxbk/uTyTlMCQeEyw6br6o3KlUqq4OuAkjlmlBPNyqweLSQwKriqd0iae0euM6OubFf31zT19d7ui64woi48YmhX5io4BrJ6c0pcvL+nDRUQTACtUzePARjZxq0oqYGe8mwt/KQH9JbdDRAVFdLMu6JtXN/T1mzX99Tqnv97k9EMe0n2Y0hLHE6GYQMAehnB4ReVBAKtZULLC6rPzqQKrgs4SpARmWo1UYDG3JwMrdu2XwXgAVg9YFXkv3VNhBaOUoZTA8fXXrwtYtePNA7B6XLe0dx2A1dj1+9UDqzZN3grWkgAAIABJREFUbgdszQs0POBsofNIQq27dWNNMvz8vgor3PAUWME40uW1WslpWbDhIVMz6gSjLPCcKDmho6sv6PnHv6ezyyesbogmEy4ZjMUCVwB0l1dM121nlhfIXJJaFVbqYRUEWKiL+boBK3hbYTeqYTqqQWbCdYH1Uz1vpPEbha3jH992Ftt2t0/3br/vt8Eyby/gbAMBW/D1ASicrvg9yC5wO9jgkKLLL8o7YHn+cdfg7QOr9pVsBkT19RFKYIkyQyN49Ibp5As9rTh6/TxiYR/RJS/ouMYcfHLJ6uE5aJ/5Yaz9u3cN6m+sgZWVCK771L7ASjHRlsKKx0QLGHGVrbxpul6UIZVFSlE0o9gUVmHC6qqslRKkCKEBq/xkwTb4sRHhft8BqzCh8fM6r1kwSABTMHNGNSvAKhx3JqmB/PuiohAm62ui6//+R9p895pNz6GwgrdUFhIlZ8c0fXpO0+eXFF8c0+zpJSUnC/Y+kblT07I8/xrflNtSsWGizsfFqidJVcK1RKrg+u6eoqwSYAWQp/ADgSCLbnhuRRaKVkFkP6saxuA4zMuKvas4HRFwLnN+YzD1jicT9uSan5xQcgQfmYSVYgBWkVaRNVhhc5b123FgVffVrjlwCFjxHgqn3W2DSJt7/b+7fsb5GbBy329eUlXFJvb+vN6lsAIIQH/L1htOCWSFVYbqdhWDTrlBq6KqBU4bKYF9wMpoBUsyBDxzW6MaG0NJJ8fYuoe0gRW/gD9DRo9/P/Pnqb4Zzd/Mx7daP2Wdo6dU42MMUW24GARW8K7z71+sukFKICCEVgOUdlOVFRCSSxNU430HIrfN0xlYmZLFA1ZOrdcBrCwlkNcrCqz6qgQeHS0csLK+KqBJxp6vsHK3F5sbFSbjfa4CoUtxkDWBU/5J5jLPBeYR5dvv2fkw5Nd0O7zDignAKB2wSvyr5EKgB7GdUtvTSw3obbzYHNoFrPB9UEGt85LWm4IVVutNzkUpACsvL0VhxVUC12sFVlBfye44lEZ4fhInNIECDJuYWmYDsqwNVLbwrYqm9M1dTv/6ww399c0dvdmUtAFAqmKGm0G+opOE6LdPTukfXz6hD44imlUrSkPxsJI8UnR6QClZC/NqmIFVQFWcsJn7qgzp9TKnP39/TV+9uqfvV0Tf3Gb0Og9oHaa0RttxFVaoewGsIlZZzaKI5kFBp4SUwCn9/mq2pbDieQTpjoBWuqlAkYxfg/7SR3ZUWOGVOHdO60RqJcYajOPlnJFqydkPtZFHx1LEUoO7VyljCqmx9ScrBnsfgOePW7u6j/zFA6vhDIF3q7BS1WrX2kjnmrH79xDsG2h4fQrqW5uUZUZqPzBPdD/cCm/wa8bXz54J5vgBP/gVw8BKrHuGHoPH/xY8rGQj7XFj0O75D74ojTf48et2W4/Ff7b5u30M/mf1RTr1d++ssPp//s9zCQ+3Ava+i/gwYDV2Mccm3LEONwYLxib8seMbfh5VcrjbyKLDC95rziQ/8dKLgyQY8caUpFOi+Iji4xd08eJzunrxKU2OzohiBF1TAkiS6iWa48uBjtz6bJHLzc1fikUhnsGukaYGVqgWuBYT9mpDVQloJQsV2SmVFRgWUo8FVjgvf9HWF/CMXeMh3ID2a35us0qgXP/+h5zf0JwrJrC9Lxm8ocuCdqwP9n+93Cx3ma76gFrnZ7uoplb11K+zb5O+hOMfUjSP33D2gUX7SXIlgLAUtbFe9nM/v93KMpbF0Lvv0TeR87jg90sfasxzrQWQKRcsKHPVArOAshwpbguaTOessoK6Ki9RPbD2jEHQKLC7NrDmgNgkwd6iuAZUEtxx//LgmQWVfM8pAZ6gAqkoR4qIzZ9QNW1yClRRtVwuOa0O/5WrDSVwUL9f0+ZvP9Kr//knmmQwCJa5EH5GUL2Uk4TWk5AmL57Q9MUTOvroOU2fnFMwwzmiTD0CSKTUZHyMMeZlJmeiHLE0r3iSugAdn11lOa1ub2l1d0/lOqf8fsXfLWlSnrLEWtUz2fYXl2a+nakCpIKpPFcqFBUZfxb8dYKAktmM5mcnNDs5FQ+rJKGcA2coZBWK+Wbb3v18bPxalbih0WEgEYurzvvxwIJ7qP9yH+AFYw2B+HilY/Mh+d5H8ot6HDFQCKAegaF1yHATIBHAar1aM2TE9eR3qD+aeCP1VAv01u5uc0gBFacGCl2Qyo+WFsYeZfJ7A1kMs9RY3b9eMt7FhRwpo2I2PTz7d23I2LWxIFvgmawLfHApYExSR+347HqKb5gZrkualg9ucNzoXwBetcKqvnZyGdUUn1Vr9TzcPOZGc7puZoG0ACBRFDZSTjU9DymB3O8YoskfvMcq952iwEKSsOk6q/W8tsW52ufKZ/uVFLW9PG8q88niqnmawuuulzdL+xAX1xvXiYGaq3yo990goDQVM3hRAkrqq7+kkA0XOS6bP5om7GbNb/BMNzK5H8GXCfO1ZDAv1xu6vl3S/XLNz00mUzo+ORGPKFQEzHNar1f8N9udByVNk5KiAF5aKSVhRAl8thiEllRgPl2c0g+bgP6yJPrzbU5/udnQD8uMlrD6SlK6ycQDK8pWNC839Pn5Mf3TR8/o47MZLYINxdWKYtTH1s1X+CLyp+tmRVlsJKMgmdKyiuiHVUF/eXVHX726o2/vMvr6ekn3VUzLMqA14BwaEQopLn4gRQOKzYaOoojOopJOyjv69CyhL58v6GpW0SIqxECeC4tIf8e5AVjxLK9FjtyqSFO6bRPTxpO1m8ynMg74J9yrsFmhoCoMC4oYYGEtXsMqgCv3aMQJ20Hbw2KWenx3zeHD8/8uK8+hO4OGJzutYLs+Z38PI5uHho9y4NmxMnGDH2zWFf3XcbAt2T5mGJg9+rx2fqO7O3S+o//45ZyHgej4hv9jYyc52D4QUp/KOHDc+UJ1vFA9f/bYMB+LX4eBZVd81zxMW3/0xY/++q++J9eQ272vVs54F9dmQW2NrXVgM3bvvtI+MBtvi8CAlb3UDrB/IfsugFX/gb73wErojzzcjcirQIOFiKpwDFZHYUwpVFTJgsL5U7p4+QVdffA5zU6eUJDMKIxTCUR4MaOSWU4lqXdlBVbZ19qOEHb5pVpgUK0odMBqrcBK/AuwYJBbKaocNRe07X4w1IX4EzS+4NPvUCk97Oa7/W3bwKoZsNTAsPtIh4AV1HCSdtD/GAv4ZCf3cTf+h5iuPwhY8VwuE8H28dfH+naA1fgkM3B199rh+GUBq46+ze0DYLXbgqcd/Mv4a5r2yiKi2aMNVDl/Gk0ZyXMEdEgHXNB0OqcYwArJEgBI6oGCgNVglfN3YWWn7AsBhHO0pI+tY9Q5wQ/y7BjDKqAwF9iTRRWVID8YjXlBIarjwTy4KLgcO2AWQ6l1QRMES2+WdPfXb+nmX7+iFMAK5r0lCXiKIyqTmNZpxMAqffmEFp+8oMnVBVXTlFCZEMqkOImpwPUL4d0CpSpLe2THi1NUiKJJQnkpASxMkynLaXl9Q8ubWyrXGRXLjVQYVFjVgHOaxt0EVdbWuC9UZMCK8y/tj3qQAVYxsEI6IHy5zs4omc25QiDfFRQI1vfsGvzsNo+rwmeEOTtgpalPXePZP2//eR9QtvsmHz9Lzprpss7kfBdgBRdHwEcFVksGVne0WW+cJxh3K75Pm5n3NrDyoT33QlMza2US7u8c3NpCXVMa1VTf7n8W4Nrnbd3/FCyyykY3O3YB1n3zv6l1uNeyN4835zMcad7fBZ6Y8bRU0xPff4FP/h8BVthqM6BiwErGrAEr7t9e4GXnbEtRmadac5wGilwxrgWs+P1qgG7ACkCIVUMKhXxgNYHHW5qMAitfLSDthIwwVRt7KisBVr66SiCFQQfr0y4x2qteausV6wemEPQ92vxrYXMrjxmFVrJJaRMqQKCNa/EcNYgmWETgD9pqvcno7m7FwAogCwUijo6OeX6DAhTXb7NZU55nPHfHYUHzifhoRWHKBRy4MiAXc8B8nFCWzOnr+5L+9bair+4K+vquoFdIOwRwimKuwBohtW+9pGm+oo9PZvTlB0/p08sjOokLmodQQQFYyV2O7y8F+hqmu4rnauCz+4Lo1aqgb27X9Jc3S/r6ekU/rku6LULOFVgVmCsrrmwoSkIsPMXzNcgLmgclHZVrOqcl/fZqRr9/NqeLSUnzKBfFWJAItALUVWAloKlZJVOAsq60vU2AMWAFUMXKqqCgKEKbSVq4rfG67v5e0KDN34Tp4ysrqbI4tP4cW7+Of8fwK6SrPm79y/PGnqbb+wOrkZvf2AUaUZiNA6shBdzYl7/758fit7Hnx/vfw4BF84zHYd/Y8e13BfcFVqhiLPfRvsfY9Rt7/uHAqrn57QC9B9nrY21WWWyv/W1NNHyNH9b+wf/9f5y5EdtcFNU7n80vPAArv8F4ETQCrLAw1TWY7LYFEZv3AlgFsys6f/k5PfvoCzo6e0ZhuqAgSpR94SZoCqttYMUdgr9bZPdshNwCVmG1Yk8rquCJgrRArIsEVv0agNXYBontunYGWb8gYNUe/GMT1QFY7Xcr+ineLSlB7x5YsVrCU0w5hVWOeQnpgHOapPgbHlZS8AGBKjxQcngpoTKYgiuNbgWGmsJqAFi5uKtDZQVgFbGgqKJNKOnUPJlCWbXJGFyx2boaPiPNK8krmhUhbb5/Q6//9BfKv/uR0qwStRY+jwP3kIo4os0kouTZBaVQWH3yktKrcwZWJaeFSBW/eDbhoB1pZQhmzJOrQmCDYFYrWCFQhAKhQtrZ9Q3dvX5DBZQMm6ITWHFAjx1UTTnuClhwvgCDfKPXFEich+3hA1YBTMFonRVWp6cUT2c1sAJQY+ihoU+Hymp8h90rPdvT6Q1YGSzwFyb2+V2LFb4zdfmW+UBV6ZAF+BIw1gorqOAa59BWWPUAqwzVJbX/cLdSYIXr6x+XA23esqYLWPHGhJXV1evEwN+raGjnwE97yp3GZX0EsBrarHA7sHrdargh6T4MpLwDsLRBCdQtJbFWWDXUmJra9j4AK19hhdOR9LqQzs5OWWEFYGVpgD408hVWnAanfa8NrHj1pMAO852lMYopt3DKPmBl48IPDnxg5Rvht8ej7GprC7WAFZ8Hw0DZDASk4SI5rkolnJiQ9indG2br9/drWq42VAYhp3nP5wueD4FXAaoY/muhCQCrxRSfidTiWNhBDttzVd4nM3pThPTvbzb0z6/W9NVtzmqr2zKgDIeMFMI0phgKrWxFyfqOnk5j+u3zC/ri2Rk9mUW0CAtKg0Kq+fFUgw0R8UfMyoCCyYxu1zn9eLekv10v6ZubJX13l9GrTcWw6r4UYAV1VeYUbKK8xAfinhXBdL3IKF1f07Mkp398eUq/fTqno3BNi7igGIq8UIAVqxDZ2h0zK9r55wJWHXeEVhr/+BrkAKwOwGq8l+zzijHgM/b8aJwis+sjD/EArMau7y8dWLX7V/B//e+nfLfcXhRJR9qWpB2A1WOAFe9G6roEN0n27ojnVE0v6fzFZ/T849/S2ZMPKJ6daDl55KUAQOk+XofCypcmS2vh9ZAfYNd/TWGJdBUAqw0R+1hpcOQprJCa4Hhbh0JqaCZ5HxRWv3ZgZYtvPyjt+nmrnQ4Kq0feBH+6t/2UwKqhnICpMqusYEA+2QJWsmMvKYA+sLKS775pNVIi/KpaQ4CirbJiyIS3I5jSqlGsMkBlL/hCwSA4zzl1jxVfqw2rq2YZ0f3XP9CrP31F0fU9pbCMghUCYA9ThICB1ToOKL46p+kHV7RgYHXGwKrQoA/AaooUO/jLaIoUp3chSEWg7wEKBMdQYUFVBVh1++q1pAMiwOtQWBmwYj+rVjqR9DBZbGU4V01XE+jm6BOrq4ogoMnRghbnpzQ9OaFoOmODYlbtqs+h3b/tHu6Dk32Bld9mQ8CqD07ZaOoFWupt0zhm77o/BFhxytNqRcu7OzJgBe8z4aBchtJ5WbUVYX0KK4aWBnZGgJXfDpYSuK/Cyp+NusCVXTfepzWQoemBOIYmsBLYIZUZvZ91bWJg0sHtnwBYMRivMB8BpIjagPucpgRCfYX5xldY+cDq/Bym4gkliaR8SX+VYgVYu9rnyvzXBFaMTzwAZHOk6M0kndmAlaCWWmnG10oV73bdrK19QGUKqwaQNeCpqjRLAZT3ixLQ9RukWnqQE6l1dsxQGMGDyQdWy+WG7lAMAkqpKKEZgJWmsWEuz3gDANcnoCSqaIZ9UzaVh8IUy0SktKHQAyoDzulbVOp7taT/8d0d/fW+oOsyojWqyALu67GkOIx8Q9Hqls7iij57ckq/fXFBH5zOaUYZTYKSJjGUkHgPCnoAPhFtqpB+XOb0BsDq9p6+vb6n7+/WbOZ+TzGtKKWbTU4ZqiHyJoq1n7QNzgvr6Ak8CzdLSu5f04eLgP6Xjy/ps8sJTct7WmCZzYo5ACuBU7JVK96XrLjSlF4XBz1IYSVVEMMQ8OshCqsDsDoorJAS+MtWWO2/Wj4AqyFgN+5hNtwCB2C1RUP3k1TuSgj7m2WYzo4R4P0GnFRq2kVhJeJgOVau7Qe/hXhG1eScTq4+phef/I4unn9Mk8U5Faikop4QuwArUVjhs3XnqMoYWHFaoAeskGJYz49yPFK1Sh5DO7ld1+kArLQs+yN3CHZJCexSM+zUTgdgtd/Q/gne/VMDK18pw8CqCCjLEorjOfudcJVAVnxJJScxPYZKSEqks8oKIEsDB1YCaTW/ITDhwwEDIPx69rCSdCKk5iFthYM1qI5gPM7HmFOCFDikB642DKviuw3d/vlbuv3qb5SuMkpgwm7pfPi4MKA8DGidhBRenND05RUdffqCJk/PqZymlKuoCMqD2WLBnoIwa8ffQRxz6leAn009A8VBgApaERWrNd2+ekM3r15Rfr+kuAw4jaYrJRDzsngA1YFyfS0k3EUAifOXolnyNxuBh5IOWEYhTY6OHLAK0glVHPipX1HLr2p3WCV3Iv4zcAu39qrVJ80X24KqD0i1+0X7flxCWabGpy6o13uSwBU5T/foUVhxpbG8IPidcZXA9Yb/jWqODWAl+W/bRQl6FFY+sLKf7Vi4MqQHsboUVlvTyAMVVvb+vjm/obBy0Mq8tqQypSmkaq8wAFl5DdYhXSmBDK3Mm+0dpgQCWA2lBGKe4vHjqUR9YHV5ecF+n1Cs4xq1gZXAN/Hjk+p40n8N4gj3lX5WgydRWDlQpMCnU2Hl/OtkjNtnWb+Fh5V9n9+G7ji0UjBeY8duizT822o4G6TyARvaEH6nkkkM+I3+v6bbuyVlOebugGZIIdbxIx5gcj3jJKI0hmq0ZPUTUmq5iA/mnyihEJ87PaI/fn9Lf/xxSf/j+zv627KiZZhSjj6j/RhjbIIKiFVO0eaeFpTRB6cz+uL5JX1wfkQX05imYUUp7wNAXUW0xjiFGqwM6A9/e0W3OdHruxW9Xm7ozbqgu4JoHSSUBQlDrQwbKKyAUxip6SmYJwG0ZxDCrm5ptrmlLy6m9E8fX9IHJyEl+R3NsWnB5vZQ0IqKVmY92WgRX6t68PPPOwMrNa5nAHgAVg9fMh1SAg/A6u8bWMna6/EpgWNj7lcHrA4pgWNNPvT87sDKDFZ5UQOvAOxyxjOiyRktLl6ywgo+VtPjSyqqiBdYYqRepwRaRrzsEvESx+3e8+JKS85DUYU0QFZZeSmBDKyciXkNqh4PrFQqPwC89gWG9fH2QLUhx3D1QOlrQTPJH0KuY0D1XXtYta+fr6JoQ8bGeR6A1T4D+yd5788BrCwoM2C1XocUxzNK0ynFyZQokBpRGta5svMIdPAHgSMgg8xjuwErC8bqoEyDOwRH5tcEXAWaDmBVFmykiypQCGgRlBRIEVxmNF2XVHx/TXd//pbyH64p3eSUcMl0r6KqASsYW58d0eTFJR1/9pImTy8YWK1hIq95PpPJjHfpYa4epSkbmuNPhJRtS0crUHBd0g2RBghYBWiVr1aUwIdrAFhZSqAP6lxgGtRV7DhVTcEVdz6oxBCAxxFNT47p+OKcUq4QmDLIIlWQ2FKnra5qzxPdHRoBfkMAtvUyXz3SpbBC29hjDFr5/cD1BU6BbJmWe8CqAYH0utj38TlWASUx0sHgjVPQerliYIWKaFVe0maNjZtaYWX9dst8vQdYwWOHRXs9KYHG+9rXv1GNxL+qDwRW7ftPO7h2/3bpoHYtZQxH8HNzKZi6YQZFyY4KKy4m8A6BFSsnVWFlY4T/VoUVUth8YGV9zFICr66ecGogxjCuBatAtb18CFWnBtZ3e+4+DBtqKGpj03y3ZF1VpwQ2jpG/z4yT6/WJ71e1VeVS20I2JGUNBxDG56XH4xdvAEiS8zFFnGesD2CVpA5Y4VhgvH57d8+VAvGR8LGyPmLwjtVVSUxpHFIM0AIFEtAYFEu8Lk2piKe0iuf0//77d/Rv1xv6w6sV/ZgFtI5SKtXcHsAIlVPTCGbtFUXFitJyTRfTiD65PKEXp0f00ZMzmpBAMZzjOs/pdrWmm+WKQdVXMFUvQ7pbZ5waeLsp2NB9XUWUQcUVJZxCyKtgLfphG32ctklE87DidMTzYEP/+OKE/uHlGZ2nGaXFkqZQfymw4oqq2p5sn8HTbBOIPxxYwTPWgBU8sXLPdN33sBpPe/I3dnZdgPx9e1hJwZbHp5TVGxe7Xu/tG+QwcBmMf9h0/ZetsBqLj8bjvwOw2kdhNXZ9f3XA6mC6/uipSk1Hd1NYYcHrKoQiyIF8PZpQMDml2dkzuvrwC/axmp1cMbBCR8RCDFVkGEyxD4EtikaAVYk0iBawooxN3N1DF0K8ALPw9MEpgboL6Y6rtVPV8jB5zJUeBVYjHzokqbTr+T4Dq/aE075B9J7fAVg9prv9pO/5qYCVDx22gRWC2hmlSQ2sBFrhIUESAsqiyBrAygKuMYWV9Vc/0DNYIaoiQCoJ2MTUXVQAebZhAJGXOasMinVGMQzX73K6//O3tPzqW5qsSwpWGUXm8WI7VQp71vDzPpmxwurkUwFW+TSmdVBKRUL4vIQxV0dMphOKJxOKp1MGV/iZFVeARoV6ZEHFcL+im9ev6e7NG8qXa0qhzhgAVnKuco4O0ti5Qr2mlRAlFdKCWOLjQ+ofJTHNTk/oCKlPR0dUoQJiD7Dy4c7bAla+P0+7DXE+PrDygZQtpLpUJQ2wNQKsuBcOKKwArAAr4OXVBlaQcyBFcF9ghX7Cx9CREugL1Oz6c59Rhc7WhLIHsNpSgnhpgJISaDBDjcQVWHmCsroQh15T8Xhseli5aqKAybYtZlDF2N9bMl0HsPIVVm6MeMCKAY5nCM9gJUZ1yICePr3idRLOow2s0DdtvgPIkvOqlVBYV+H3LvVPFVrs8eQZxYt6vTslkD9P1znW/vhe+0xTWFk/aIwh3jwUbyxbh5mnlY0RACS/X/nphmyUj9rQatyLf2+ygu6gMlwjxbLiKtCW8iY+hDhfVC9MaJJErI6qWOWJtLmIojihMkrprkrouprQf/vT1/TVXenSAbMwZkN3UfOHvKRMoVCNAgrLDQXZPc2Cgq6OpvT0aE4vzo4ppYqSCKrdilZZTtfLFV2vVnSblXRbRrSsQtoUJa3yktYYs0gZrEI2Y0fqIVfXxjXGJq4H+dBGqHA4Q7XDzR19sIjoP39yRZ9dzmhOS0rKJVcI3AZWNaXHvOGXlX8UsGIvLFVYOWCFVE4DVrYpsFs2yFgQ6s8pVtCpb+EyBhT2XfDsb7o+smMycoAupnrsibQK1Dz4Y/7OTdfH+td4Xz4AqwOwGof5Ni5dlcDtxVBfR2p/+CElcCwlkFNMtIQ1D2ADVmFCwRTeJFcOWM1Pn1JRScAIqTvvGHJkV5fAdrt+jJpqibvLzUeVwFJ8rKhcUkgbLGUcsLLFLe6otiPZDgzGJiIJZw/A6l0rrMYI+QFY1eXUH7zY+Jnf8HMCK4ZB2MleA1hNKU1mnBIYhAgvoMCoUyU42LNKXig/X0g1sV0UVqZyaMIavWcgJRDzlwajZuLOai4YBONPkXOqHNIB03VFk9sNvfnDX2j11+/pOEhY8QTfJwvkGBYgnAoCyiKicjGl2csndPrphzR5dk7ZNKZVUFLGfn8hxQRglVIynVI6m/HfgFYAVgje2MAdF0or+G3uV3T35pqBVbFeUwp90ACw4uNRYNUEPuJVg2vJMEv/tgUegBUUVpQmDKyOL88pXRxRFcM/RhRWDIucYrbtYWRqmqHFwLjCqg2sbD6yoYOAuE9Z1d5s6AJabCjdUlj5puujwIoCiqMmsAKkYoVVWdHqfikYk/Pb5Fq7f3sbKn0eVlBYGbByKaKWeibaH5dy9VMBq+ZaTSCV3NPFRN09j2pq7FEpqXKW/mk2AHitQB1xbfJ97jiF7mcAVk5lwnOMVAg1hZUdnwErgCofWHEzeworg6mSDigVBqU/S+/FMILHlQEmGasGzsU7Cg8DVl0pgX3Ayj7TV1i5sW3m4VAMyaCoYTYjKC1WUIn5ua2zfLAmYCWg5XrNIEjM9GPKiorulyvabKBOlc8Vg3KBcwym4MeXJjRNYppPJ6JmhVdgHFOYTCgLU3qVR/RjntB/+9M39PWK6LsN0V0VUeFM/EWVBWAVA1jFIQW4R2zuKSzWdJLEdD6b0FEc0gTfF8e86QovKlZYQQm2kbRAbEnkKA6LP2qJzqCK+7XOYzqG2XdKZaG4dwBGzSinRX5Hn53P6H/9/Dl9eJpSnN9QinVvkfHswjAO18jBb7k2bwdYSXEk9rAK4QEmKFEq+OpjJBOgc27cYX3y6wBWO5xoz0tq9egjP+MArAYv3BhwGosTx97vbAke1XzjsHP8+x/1xTaolTU9loFIVd99UgLHzm8sfpTNDNX6agEQ/zOlffuqIf4MVQL/63+56LnaciG3O2RzASw7QrYAeLjCZt8Ov8t885AF9cO673hKoOy2yrV0ty+l8mUQ0+I3vW4gAAAgAElEQVT8GVXJgs6efkwffPYlnV59SCUCMezqswxcpeLasR2s0nUy+77Y9ZdlJ2EJEFUZRbShqryjkARg8X4cy1Bl8So7g9vt17WT23VduCtrAND3nrH2HbveD3m/vXbX499FYTV2fGPAauj4xWy1VlV0HffYhDQGrLbHZj2m3fnrsN31uo1dE//54fbDdF1XOXvI5+K1Os1qT37ou3+a17cDfP9bdwFWjde3Kq5J/xE1QN+DvX1coCY7+RLACbDKCzwPOIWgY0pJOqcwEmjF6S7mwYSUPfawEgUUm4kjoMU8tcOlNFjTSCtTI2yorCTV0NIO1S8LQAcBZJZTsM4pvF1T9s0rWv75Wwpe3dO00KqA9fLBHQmATwYfqFlC8eUpLT56RouXVxRfHFOeYmZEQF7SJJpQluWcOsMGxXHMsGqyOOKfo1RSjTB1Ii0R3kjr+yWnBQJazUNU14JfjMyjMj+jXLGY1rsbvl73+vwl/REwjI2UVQbDz+ODoK4FLIlxjzij+fkpxTMYrsMMXjys5GV1Op37fs98e7hpdgNWOzQvv8TBho7KgL2fwefdhGu+r2L7fe24j1PB4Amp1wGeOkgDhPH6Zr2hHNUCoaxRrzDoKVzQysxQAYHXie2Q8HeUJC59rsvDqt4ykiNFe/OcrClcW8fv/YJN0TW9anuebr7Th2H2PTYD8qLTKbc8lRVvSEn6q2ScyTpk+/hQZEHmBX+uMA8rPyg08GWqLUt59XNLnbrO5mgdB37qHca6QDExXTefKZwbH7MCK6QuQxEE83z8jOuAuQcpbadIlT0+avpNtRRJAFJ+v/SBFcYn4M32Q6vz6ROyzilrJZSl9Rlr8hWACogArAyY+UDMri+3oaq2GFx7MM3amosqtDzccC61KT5S0HSdHsLHC6rQhLK8oLv7JS2XK75mjCNhrB4i5S+kBJX94DsVwMMqFACEdSCOebqgdTilP1+v6Q8/LOm/f/2aXlUpVwsUuIT1A09PFKEgBGwtTKXP96KSVU3wtEqrkhaYQ3mektp8wI+roqJVWdIGxuswU9eUP/hbYa3MdxTLKJC8TVVJApLpddN0wFkS0/0P39CLWUj/2xcf0D88O6KzKKO4FHCWQPmFNsEmsc7NAvvEb0yvXj1343fcJfR5g5bcDtZTVKXH3moZAypM1QBWhCrdqN3In8+yMFG4teY4G8ND6wN/Tu2bP/Wu446/nhvkHWOf/5D1decx7KMw4kB4ONgfW/9ao/TFeGP3rl3WLkOfMaYw8zfs2u2JNYMJDvq+Y/T8x07wvX9+H2Bj69PHn+RY/x++/n0gZ9fjGQdWu37SY18ntzIbBX0AcDdg1XUMtmnZvs4WD4iHYH0P9jd18XNbwR8cgNU+U9a+wCqi+ckTqpI5nT79mF5+9iWdPf2IKJryZrDqxd0OqjNNZd8DWRwDWKE8OjxcdJ+US/YCWKEgcFXeU6TAinBDVQNgCzP9ssoPBT6ykKuVVl2L7rEJYWygjb+/vuE99PhVmzbkOTx2eFpKu78PPQRY+YsNe9/YDesArJrBxWiD/cQveJ+AlS2YcEwIZCDqEWDFhczZywo+VlBcGbByigPeoYe6CqmBYmLM6YBg4APXdDtYlMDYQLdUGQQNKhhYASywOTCqg+H3iJrzgtMBqzf3tPn6B1p99T1F1yuaVjDRNWzpYgI+GoztPCQqJwlF50c0ffmEgVXy5JSqWUobqKyKktJ4wtAIKivADxgzJ5MpHZ9fUDKfUQhgFYkPUA7VwiajbLWi+9tbWt3cUrTJ5dg5jah+SApToSoowClTTZiaQrwJYSyvexJ8PfnaYo6Gj1MUUTyf0eLslFMCw+lUqnNZFUNVf/jzngt226l0nW309oDV0KbQ4JBTOtSA5V4hkPZ720oopIIhNYkDe1xRpBahUuD9HW1WG640yW2B6micUuQBK30995f3GFj1ta/tTksALhsRAsxEHWnKKgZWmjZmz/tAjSE2C9BqcCLgVKuF+v3aUgEfkBIoQXsTvuwDrHBsAC4GrCx9r1ZZ1j5PYjLerO4nc5rMEoA4249xYMWfwYosXafph1gbQBnlp+/Zzz4QFGClSkutYmizqd3XUclUHqL+akLFUhV04Dsx+1lFccprx/vlktbrjVOo4RMYWHH6JDy/Iorxb7SLokzA8CKZ0psioj/9uGLfqj++XtPrMqGbMqAVK+4EfAmwIgb+AqxwK8Dmm6TtRRXAVcUV+njMYeMEqtcqEGBVlJQjHZjTC8WpVfzStD20XSStjsmLeEXJdoBAqKCiaRTS5tV39PFxzMDqd1dzOg42FJVLomItqYqsgpVxz+/nTWRVnynEsrUXt9+jgBX6Es7CB1bqS7gFrGpAPwaU/A3l7X6Kq63KSW++9+fSsc8fX1+PLJgOwOpBCpnGpk7Q3u7omIl2UWT8xGvat/t1B2C1lwfbno3xPgArXxjVBlbt+PYArFq7Yw9r//2AFUr8pvMTomRBx1cf0otP/4HOn39K8eSIqkp3mnQnyOCK7AopsEJABn8HU8gwPMLNvKCQFVZrqop7TQnMpDIKtAC8LSArAeeR1XPDGwQuOEZWWDWVeI3gY6/r2/Iv2WqcpkaqC1gNtacoXDzl28Man189prAa+khfYfXQY7fPPQCrA7DaVWFlgVutsKq4UmBZIbUM/iVThlYGrDAHCeAWBRHmijaw2kVh1VZX+SqrqkTKX0lVLioYVlkxTBM1F4LdOK8oWmZUvrql1V++p/U3P1J6l9MsFP8dDpY6it1xWh1qrh9NKXl6xsBq+vySwuMZpwuui0IULjAnhrkv/F+u7zjwe/L8OR1fXlA8n7PKKSdcq5yKTP4g5Sxfrqi4xU5+wcfsbrYW+COdUS56XZ3MTQgaqOYKuhAMmvIN1xvQJgz/f/beu0uS5LryvC5DpiotW6CJBgec3SV3l8szfwzPfpyZ77qzHAqQBLFAQ7So7tJVKSLC1Z77nj13C08P98iMKlQXEIGTyOqMCBfm5ub2fnbffRgdzDE7Psbs+BBhOkLBlC8GsbUZ87phuR942b83j0HvBlj1rW4PAXc/JbA+3p7ChW2wZHDGDJXZfwiqamAl6qpGYWVVGOs1RULXHYAVL7CvQDJgQTVW17PT1xOIz1VXlTJDFK1nZ71t93dfzt8AK+7X7dsUVg54NH2DfcilErqAqE9hVT9l6+CpMTt+3worpgQSsPgKK+7TFFaz2bT2t/fTgm3V1g/4/cmwjYXd05NuYEVo4gecBFZSJdqDhTon0FRLH1j56YkNsOc8TpWWCqIUPvjXmSnJBtjMf8tXaQaUZkq1vBhJysWGhEcgqtHlaoXVauV6k56TQSuCHEmHK7WCHseUPIhxXsV4cpbjl0/P8OuXF3iaJzhFgrOiQuZU/VRLyXYApNxGrYyyFXpnBU7AlnPe6eZZYSTAiqoqelWxz7ECrF0L/95wokGtmOpglYJ9W6zlWZZIOP+8eI2fnozxt3/xAF+cjDBloaFygapYirKLYwwLZhiwUsbizOxFqdUApKsBKyqDPYXVVsCqURNwX0NAqX/8dPehzf/rcaGBsEPb3wOra0z6va8MKaz89r30nNwDKzOW2XgR+vvnXmG1W++1bPQPp7CyOUz7PmkUWOsK6D2w2gmo7AqsQkTpRIDV9OYD3Pv0L3HrwU8wmh8jCBP1lnAeJfYwb4CVSo5VYSVTUbdSzxz/QsTX9K6CB6y4+lMHoJab6vJW/eBmW+AkExWXarDpO7s+EIcGLL8m+1Whjy6ONt5g17n53xWw2tT+Q8e0B1Z7YNUHrATI1qbmOoqsAyvaJ3FSHyOMRojjqXhZ0XidK/V6T3ElkCoiqlQ0bU9TAlXR4pvWbuqvl9KNREJK03E1/GXaH9VWRZaJf5WlHwZUPBUVorMVsqevcfH1M2TPXmO8qjCNWCGrUoNyLRinoblTfcrfkkiM1sOTOab3b2H68DaSkwPkSYglDd6pBghCTKIRlqcXeP7kqQR8dx88wI17dzG/dQsYs5R7gBXN4J1ShxAErMS1WCIgxLIKigarck2dzFZMxXamyg5KmWpNgi+qDLx0QFFY8XoxhSYKMZ4TWB1hcniAyAEr8VQSX5pmoeAyzNDG6Cs6wWeGBDQ9/ipDwOnayiqDMrJq0gSMNVsx5VxrhbkNrAzOcBxm4GnAanFxLuBK1VUKrCTwlavrOoqkpDrF2zUVVnL4hgTcs1ruGZcS2H5+dQGrrrG//T27vg10spVpW3RZN13XhRinLKq1fw0MaSusNgGrGkGspXnaOVvA7SYCriWsT9Rr5zsorAisLCWQ94YF+T6wkv04k/t2O/nj0Zq6ob5mXVW61p8puiinHmg2lso4SsNzjn9Mq3Ope7Z/33jdvKds7LWxUP2YNHW4SVVcB1Y8MbG4o/rSS+3Ww+ccUPdPYEXQHjMtkAV+JMWzwmq1rH25pCKiqx1AYMX/UV0qRQvEuyrByyXw1ctz/NsPp/jq9Qpvo5l4Vy0J08XkXFVaPCeipoRplaL0b5RL9ZjAlGeO785bjerQnKreiqmAbM5Kil40VRFN9WTXU+sciAJXijNof3ZaSlFwhUWGabnAX909wN/+5B4ezwOMiwtUxQJlsarT/kxFJt8VBadTI/5RgZV6zNlrd2DlYPlHDay0H296DT1/fuwpgTaOdz4nP4IqgUPxx+7v9yus+rfv/AZ3OIih+LS//+1TAvXW7VIpuyeUPyfyrlPzHG3GRP9e2QMrb1Jp7WYw6Pr9fXdgFUSJpARObzwQ4/U7j7/E7Pi2eBGoD6/m0ttL8vDdBIp/lgSSS8BK3QLWgRVX2hywckJinfNo4Ng1afb/1tVGe2C1u8JKqhR513dbWFj3B+fdcun6tKTazXb3HlbXv9+v/s0PnRLYBaw4pqiHVSk+VgRWZUGD5hHiZIooGguwosKqH1hRFeSAy4amMQ+HdrqRBmiNLxbBlCisCKskLVDN1sO8RJIVCN5c4OLJCyy+eQ68vcCkDDEO1a9lE7ASIJ1EWMWBVgu8e0OA1ejWMTBNsAoqLPIMaZxgGqa4eHmK73/3jaT+3bl3Hyf37uLmJ48RzaeopimyqpSy7Dx2qsJEncAIzKUz1t4yPJdCFWI0ABc/K6eeIjxRKFXUyjKu/svEyHyERBIQSpXA8cEc08NDTA8PEDBlUaQHnorG80pqQytekiFgJft9B8CqT2XVd9cI7Kz7mX7S97BqTxjbwMoUKZoaSDVGIaDqErDi9SDwcEBTn327Ays7Vv84DVh1tf8lYCULJo1hfvsa+s//y1CyMUzVwM1gR1MlUKCkp4ziNnwPK5sYdqUE8m8GrLS56mWzxgfTGWC/Lw8rKoQIrER16YAVj8OA1XQ6cabkru90QNz1Y28m0vr3fmDlwxf1afDSC4MAORWSLUWVtbGBqjaw4nkYBAucilSvg5o62PelH9F8vKwElGcy9jQ9SN/WhUsqRTWtWVObbYxg+2mVRX5XFata7FLBz3KVSxp4PBpjGab4/qzAfzw9xb89O5fqgGfhBCzbk8vqBYEVTdZVPWbAih5YVGj5fVvG90BVqVYxk+dGWOXqV6D05ig6w9Xe5nivpPxJyqYpVKXCo1uQoKqsKhAVK9yIK/zNoxP8zae3cH+UI85ORV3FyraSwkizdQe6RLFF2CjAH3VKpM115R7bOiWwS2GlmQyNh5UcgWDytifwHlhtBlX2zOgFBh7ruP7z5+pzOv8bQwqrtc+2vR23UFjtdnQfw7f3wOrPOSVQxnMH8f3Yd9N9v1dYfVCFVQABVvEE4+O7uPHgC9z95Gc4uvVAvAgyBkMtL5KtgBV9BMTDKgMKmq67KoGXgJUz23TjWpdCqY9AfwzAqu+Bx8clVyO3s43uHvyHFFZ9++9KCWxf76EVgL3Caq+w2lZhZT3Y4JECKwYVEGAVhARWEwesNLVEgRdTArUkuqYEavAjIIam6z3zzjawqqGOUyvQq0oCQVFsOWjFIIfpemWJKCsRL3Lkz9/g/NtnyH54hXhRYFyFSBAJdGPcU7QUVmJizvAnDJDFAfJZiuT2kaQETu6eIDqYokxDLIoMcRBhWsU4f/YG33/1ByzPFrhx6zYOb9/Grc8/QXLjCOnJIYo4xLJU/y7xVCGwYtTjgJUF/+pfZeei4IrVABl0M/AkzBJFFn8vV7oNB6skmOW5uJTAycEBZoeHGM9pCJ9AkIsorJy3TQ+w8tUm3aPXcErg0JS3DWTbgcPg+OX5u9Rjn1MtdQV02wCrbJlhcXGB1YIejqqwkpTN9wCsQoJFL+Wzbi93XdrjcxtYaWp+Kw3M+29rT//Z3FzXZnXS1MKNEbsprBSC2KuGXs5svA9Y2chqSq0miGwUVnp8709h1Qesjo8OocBq84LbUP/dBlgZXGorrJgSyNQ7+kz5iiofOPl/53ZM3SrQWyCKjiU1sHJAURVbep9zTKDSbJVReao+T9yHZAY7c29+TlRWDlgxNZDb0PFW/QEJrXgPaKEXAqgQy1WBiKmEI4KpFL9/tcS/f/8Wv3q9wg9ZjLdIsKLJRJkL6IodsCKEIWpNQYWVzqOkj5IBUzkriiz6BBIakUlLDxVI5WptqE9iDa20t6lSjmmKzt7CeVnpmGvQVPszfbKSfIUH8xh/++kt/C8PjnEzOEe4fIOqXKldhivqImbtrCbr0gGpXuXLPLzeDbCiXrdtui5lDurUp/aC5FDKXr/C42NXWA3dnT4k7/isSanXYPrAd1qb2awNGT42mV9IiDa8lU6gtoXCauj5ud1R/pg/1Q+s+vu/v5xyvXMcat/B/culHwavm+ZfQ1UCr3dW23/rQ3tY8XlmKvk9sHLXbRN9b6uXtr/M9fRPV7yahcd6laj+U0+VQD6iWYWIwCo+uI2Te59LWuCNu48RxilWrI7ll6k2k90NCiv1A9FJkJqu74HVxwKs6mDNda0ueNjVP/fAag+srgqseE+osTlhlQIr8iKAKSWqsArCtFZYSVAXEMKY6XoDrCRVo+d5XQfEDuLQm8o3HpbKX5rzooGbUyaJEoDpgHmF4O0Cy+9f4O3XP6B8cYpJEWDEoupyzEGtsKLSii/CKgNWOZVkSYh8GiM4niG9e4LJ3RsYnRwgnI5Q0L5rVSBZVrj44RV++M0fsDpb4PDkBmY3bmD+8C4m925jfv82gukYhagGijqNrwZ6ol5wU1dLwSR0E58SqntUdSVm93aODCaXmRwrwQrfkx8HrYogwHg2E4XVZD4DolgUCgw0BZSbFMFT6PiBV3tMuTx+uMnidedbrSpUXc/ZoQkh1Q99KYGXgFgrdU/CQUnJ0rL1bEdWBzRgpRC0AVZ1xTEX5BA6ypTzmimBBqxkG376ogu021VudgFWPoDUdvWB1Xq6UTONXvdorLfhUti0CihVL91VAiUlzTs3PccaEblzfn/Aarlc1h5WAnlcinOaJmK6Tg8rf/xr9zf/mnT1xSFgZf1vU0qgASuarPNaW/taiiD/bgBrE7Di+Kf70YrSpsji3I/KKY4JBHcEVkwN1PufaYBSTM9BHlVeivl6nCBOEsi+LQWcsMstNhBcSZq3pOiFCJkCno7xJg/xm+cX+Ncnr/Gb0wqvMMZZkGBFyFTmiIJKgBXvM5mX8okhqiv6YbEAhv6NqYsF062rAlmZ1Qbn0vfdGqneKty/QiyZtxK+yfk4YCUgTD28RLElyQDa//hDhdW4zPHJ8Qj/16e38Vf35phnrxAsXguQk++ZV5XAQQIrTQkUL0CmNzojdn/cvLrCqtQqgfJA4pKCKaxchcM1YNVOCdT7b9NrD6x6Hk4fIbBau557YDXoYTUIjK4Ni/SOG5qfDO5/D6x2SgmUlHo3FvvzmysqrGz2tm6m7S6xhdS1H1KNbzpSm4YG3N06jJmG9Y75axPJq64A92/ZPBysvdzk17uJZIJVt4sfILjJSZyiotnx7GYNrG7e+wRhMsaSqTCtEuWNwkonKvQV8F86PaXpei7VARvT9aUzXdcVNucGrNJ0N9FegySWF99ePfAXEzzA3V456uoT/W3Z/e5Q/xjysBrsf6ZUuM7BMWDo/b5L9dmwbTalrnaurxD7A2lz/t0PblV4tV519LW+sm73rwU7dW+1a70hNXHoHuh7f+j66erj9V5+GsH1tvAuvtW/uja0ghoE66kUfUd0aeyS/tM/4WX7d6lgzOSXKXWFg1YBNUtiuj5FwJRAV0TcfO/KyjysVGWl1f2oFLjUAes/mDeLKQvaCisBVvy0BCSEPpVAK247KYBRXkl1wIuvn+L06+81HbCKkLDdcqa3RAIbfNN1bi9ymT6rPBNlVDGNgYMJYqqs7pxgcusEycEEwShBdrFA8HaJ8ycv8Pyrb5CfL3F4dILx8SGSmyc4eHQPx58+RHw0l8qDTA2U4JJjpwuo3FKrmPyq8lRN1C2lhQqrRl2h6jRJK6RCjaXd6Y+1yiQwzegRJik1QDQaYXpwIMAqCAmsXKUumsW3St7X6pkO890No+uap8p17gael72sfw5BAn8/Aqw802Mb+6xLXeq78gFvCxZ41gqPCoQcy4sFVsul+lcRDIpHmkg0mi9LHpzzxhkAVuL55NrbtiBXwqVkG5itN74FsOJnbW4g147gzf22cbNZVPP8p7yJtnkw6u+uVwOcbJum3uE56f25uUogJxm+qbwPrJqmXFdq+9efV9fOofZ5ol7TlD+umibVMAbP5JhcJdLlciHm4Ap6c/k3t0dgdXh4iDnvi56gpQZOHQb20v51SmDXPErhi3nQ6TjopQRaSh0BUexUVjJfU9DC3zQVF5BDxaQDL+KD53yZ1BTcroGuNst3XX8mfGIqIPv0apUhZzXSwEzdA6n0JwJNvXEEWsVRjFFKP8JY/KYkxTrPkDPdWtSxTtFFjRR9AMMURTzCqzzAr344xb98+xK/PwdOowmW0QgrubycTwKJqKzsnq2QhJBjYNEDXhu1+tKUZwKr0gXlNiVRQZ5TdiLEYsXnl8yEalN4BVauHSNnOu+Aqq8IiKscsyrD5ycT/N3nt/GzWxNMVy9RXbyRptCZsEuxFK8tTcyTfu9Sqwms5N6roX8TxKray5mzu+tpaYu1Sk1M1xVYBSH7CmEgn0vOykMWMXyFVRew2gxlhuavcm+25m/+nGt4/jGsDtr8XHDf3SGlfOiZ03f+Uh3dDqGdbje0Yf8RcoXPXprpbLHY07WQI1MeU6f27H9o/rzDof9Ivtrf/4b6/3rSup3S9n26v31dsZzezW3RAXqvr46ZH+Zl8ek6v7h0QBuhnBl4bm4ge/Z3LSTxvSFg1b7+Xkpg104dYHGt2QCNZtDtL7s6fBmGbsihDutPprr2NvT94SNsPuFPSm27vomifnK998nn3MOz3pJ8xIGsMEGQzhBPjjE7uY87j3+Ke4/+ApODE/BZXjgBl8qlvQe7Z6Tqn4PaX7pVHiqsqgtU5QJBRWE3Zd0qBzejT38etwas3HlcVvA056fApdn7+vev0rLX/2wzoddttMHZUP+6fMWuciy6qm1NcPn+6AJWHkRScX/3hNtRAD0/O6Z1P7Om73n5UGuHf9nQTtvI9zgxuX73efe3nx79NpLoTa3a77EzvALie7Bd5cpt+9mh83e9bnBzmyYtQ8+qvvFrjR33TNg27ruiKS/hU4UsY8DIUYbmvQqt4niEqqSHCks7qMKKKQ95vkSWLSX4iahm8ipb1eOfOx6msui4yaBHjYAtYGKjrXKmK8vszQV0zt+lrDAqgMmqwurJC5z97gnyp68RUw1VpyqqcW8NSiw4dsBKA9sUWVBhGQPZKBKV1ej2MeZ3biI9mqFKI0xoOPziLb7/j6/w+g9PkJYhppMpyijCwf07SG4dY/bwLuYP7iA5OkSVJsgDrXJFYFOXSpeKX3q/MnhjqpBW6fIQhyy6639TWbU8Z0UrrXYj7SzpglS/aTuMphOEDHrdjxSNd7IKUeg6YO2Pvf6/2wqf9Y6qAW5f/5DxsWXab9vgfkSx4IL4epTy+qKY868BlnWjeKYx9Y0fXce29je3bba3nSv73AVTAh2wEv8jAiu/IqPkJV3es63BSFomU4bSVAJcGacY2LpUIntuqFfP5tvfb//2s0n2xbb1DMPrtlqrAmlpg5crQipu0wPoev4SgpmiUfqcMwivzYqdcThTay24NbAiBfAIiNzpNe3eVAnU+Z9b+nDXXZ5Z3nekGp1Ue6MnUSj3hhQkyAhRVnqvUPUiqW8r9a+TYw1wcXHeHL8zJ2eXm06nmM1mmM9m9f6lP3oAsStY96GuzaeapMlmBc6Ov4Y73LdrCI45aoIOnC8ygNWekxiT8Uh+K7AgyCE8sip/Tfs2vaWSPlurLqkCcgbqHDvMG4vV/pbLlVT9U88Pp8ISdZAWYChlIFZ0x/ZMwkh+JqMR4pACVqbJnmO5ysBFkoRFfYIEZTzCKkrxOqvw+1fn+OUPr8V0/Wke4TwcYxUmnkqJY1aFyC1ych7J4YfnGIeRnK/yNzVbF2Wpq6IpBvV6y2mKqizU0AOMbaVwSvqXU9Hx2iu408urc831fpaWK8TnL/F3P32Ev3l8grtphuNwiaRcYcG04CwHpGoiEKNUk3bOjWURmf/FfagqTn291r3kRMXl+wXKgMEz0MqOqArEoqZiO/Da8YfjXXNP1CpIGSRUmeaPn3b/bBqDBycWAx/ojX96qrFebb/bA4KrbXcovW930+2huetQ/DgEzIa+779/3fjJH2vteb1NO/Nu2iY+6tuW35/b96f/TNq0Df3O5lmwf3xd94h3O63vYuNDud1XN+zbxV/NM2Ld77CO/5sSLts0+dpnHAbonf/sen2ufFCtL/Rfn2FgNbT/9ZTEy59u3z8tYLUJWumGmsZjmGpBrz84Dx3e5feHLsjQDf+hgJUNDJeBVeu+8YlO6/RLWYpLEaZTRKMjTI/v4s6jn+LeJ3+ByfwGuFVdL6IAACAASURBVKbFFBAZWDxgJRNPMV+Xq+IpHMwHwHLpqYKg6e8CYUWFFWXdCrTkQdk6tmbAlLNrXXM7eH+A2QQ0398DrN2D3gWwunqv1W/ogN9UGVx/4GjbXO6/PrAycfuls1LDhXp1uvt66P7cT8tk3bbYZWhnpUTdHmrJflc7DAGbXRRS0o83mca7gxkcH9Ymh9e9kpu/N3T+vdGqt9nrTkiHxr/6rrwGsGIHzhywonkwUwMRUGU1RhxPxISdwIrm61wtp5qLZbyLcoUsY9nwDGHJSb0GHPZw19VnnWyqmsAVenKmuU0QWCHLGfCp0oWfL6wilANW4/Mcq2+f4/x3T1C8eIt4VcoKv6T/SRBs6/NOycE/M8BxyhkGc1ShriIgH0WishrdOhKF1ehojuRgilGcICew+v9+izdff4+0YGHAsRjz0rsqvXGE6YM7mD24g9HNE4SzCaokRsVAkVGYqGKsGqOqF+x5yedTM6miJqd58SlKn6Ua1rnqi+qBpdUCkzRRj5w4QRBrkGVVrrhhA1a2PwvI7b8HTdf1SOuD6pp0dgEruy/awKrdXzcBK/v+rsDKP09LyTJgRVUKYZWkBK4yCaSFOkgavxmuNzUuazDj5mE+sLKqjEwB9K8hXXL6Xn77t4EVv2fzF/+6aQU/3Y9+3/mWeco5CbrddfNVWtYedkz8fiewch9Qs3WmuVqlOj0f+c4gsLKAsh9YmbKKGxRg5lSfhFPZalH7P3Hc4N+oBOKNzXOkwspgLq+ZFikhsJphPp+Lh1XzrNsFWPmwyt2/DsRyTNLrpMogGddcwYrzZS4YJI0NWDE1jultTnnEf4jvlC4StucrHDsEUDuwK8AqScSPyrzNpD8vuEjAsVQXrbQdiasaYFVJdi1T9EKkYSLj5DiJRa3E/ROCqy1qjCJj1VPgrKhwEcSirvrmzQV+8+IM35wu8TwPsAgSZIhQBqri5rhKWCUG5k4ZHsZaNZCwKolCVeuzveiZJco9BbJitG7QigOiKOW0SmHd923sX0uL1KvbACtboKgwKlcYnb/Af/nyMf76kxPcSTIcYIGYwGpVYMU+zSqE4lVFuFTybNwGFV/RLF6eF7LI0DzHbI5E5Vhzb/KDDkixaIYPrAirIo717LdNX1LAyAtjputdwGodzGz7zN9mtjO0rT7Yvs323/dn+o//XQGrfoXI5nO8rPBqH+9g+3vztusAq65Fy6F9rp3PTh7OtvitR3F1YDV8/fqBFe83FXGsv/pAih+zboJlTfW/Zv/rx6rnqgsGu7yG7r+h+GeXfW/z3f6+9CMHVs1kSC+6akN2A1bbNFrfZ/5YwKo74LTh4noDngKrRIBVmB5gfHgHtx9+gfuf/BTTw1soAq7f2KurWqA+ypuUnG5ghWqFgCorTj+4GkSZtqsY47ftHlhdrTfugVUDrq/Wcs2n98Cqv+W2nXz0AbGN73nAiooBAisqrAis6GPVACs10r0MrHKEpat/5KCVpQ/aPgnC5N+Oj5siytQPEpzKtteBVUhglQPJ6QoXX/+Ai99/j+rVGZKMPioKrAQiuCe+f45SXdBblSewosqKXlbVbITkeI7RySHigykOb92Qqlf5q1M8/e3XOP3uKeK8EojF8bkapZIKOL57C5M7NzG5fQPp0QGSGcfsVKtNscx7rKmdYjgsaXsOTrkJocsQs0zsuvKVmMZL+qAqrPjbqohJGXpRasWi9JH0Y4IMB+s09/+y6qYNrTb3sMaLyJ9wtv9t/23XqJkH1JnlzVOqpYLwU7K6jmtXYFWDM6ew4n8Tki4WC02vXK1EXcWUQKrX/pyBlbW/P+aqd1UDrOrZBuExoa9TWK2PIZ5m0Fsh9wMWf9XfB1Y8BiqA2C8IpxYXZwKsmL7GrXI80NQ1NQuXfzu1oQErggUCKyqsdgVWenv6PojNvy21l8BK+v4GYEUPJgIbKqxGKVMANaWNqXJy33vAytrX+i3HCh8oiheWB6y0nTIsllwkUAhk7UnwF1WELiGqkH5NqrLimJAGMeJQYRX3JSnTIodKUVQRzs8LvLlY4cXFAmdlgJerEj+cZ/j+PMfTZYE3RYhlEEutadOBi0k8xySiHuejGkWE5kDCa8jzlebUcWwdWLFsB5dKOUZS4aTbJUyuxzDJJ9Tg05SANm7qGGRVGvU3gdXs4hX+y5eP8Nef3MDtNMO8ugCyC6wypiOGyFS+KNkFhFU6/6U2jOO1et9ZNGMqK4PEknppsE6ZsY7wTMOvCvGKTWR7hFSqNuNvVm50SZpOEbcHVtedH/7YgVVnRo0Hb4bOe23esnUqf7PVPbDaA6uhPrbL+z86YPXf//7E4cl1tUz7llhfHfTKKcs0vX+VcZcGG/ru+wZWmy6YEdZdJKWyQholCJIJkMwxmt/ErQdf4N4nP8X8+I74C3D11JQwNVCyfHtTWDVMSx6YZvxIQIVqKT9BtdSHtqewEs8Y77UHVkO9bf39PbDaHVgNrSAMAa33Dcz/1BVWOQP5ElKeXYFVJKAqDGm8znSKCBWNcR2w4kSdCqs8X4gvCjMgRGXjKjz56ir+W0yCNSYUNZIBqxpQ0QurB1jFb5c4+/0TUViFbxcYl6GkIbKKnqTGiR9K8/yRgM5M18UPi8mMDlhFAcpRjIheVvMpotkY85snmqJ0eoE3T57i4tkrRAW9WRRAFVQNTCeIjw8wOjlCcnKIyckRRvM5wukY0XSMIE0EKEVpIvBKq/xRRRCoF5WZ/Uq8o+oeC1JzC4add5eBK1OhMYAlDBOFlQNWTs7mVv413cog0tVWadvm2e5StZS3dq06J9fu2mpAua60kdN1KT7+8fnHeJUqq30ruJpKpWoIAj/1/FlJWqAPrMTH6s9IYSVKLK+KYQ2P3PXygVX7PjJgtdnDqtak6S3ekRLI61+nRa6lBGr638X5qbyv1fS0QIGorMRgXL2eNgErKqwmk3H9UDblkR3LNimBDbCyjrwOrByicNX5VJjHHynmUAAXK/5WQ28DVnFEKEflqatKJ+2vCqv2fcrt2L3Oa9MGVpo2mUsqn8F/A4+865OApu5AFamSSVV5EWIHrPjvVV7gIs+wrEIUcYo8SPH2vMCrixWenZ7hrAReLQu8XpWitDqrIoFYK37e86sSxOQUVqrv4zhJYKVwzoCVjCpuXNMhrxLvPVVYSX1CWQzg3JnPBH1+WEpgP7Bq/MSAUbHC4eot/u6nD/G/fXIDd0YFpsUp86yxYmGMMMaKsFAUbwRthEy6v0pAlMYxZhZvqYnavroYIAo2W4yRlWFLCVSFVUplFbcdEu5qWqCmDWpctFdYXW1O3f70xwSsup5PQ2e/B1aNB2ZXW+0VVn+8bKWu9v9ogZU9aPWk/Io0f9rAapNpp7VDT8bf2iSuszMIsIqBaAwkM8TTE9xgpcBPforjm/cRJGNZFfOBVa3pqlMCawcLtwuzmuR6VkZbUM/DKqsf3JoS2KSv+NfXJnHdg61/vdcrE10tWBoayrd7nzfUOkz1Uu5ahvXbbXH7T+2B1R5YfewpgWJ+TNN1pk1JxSammFDNM0IQpGvASmVSBqyYbsWUQK0SqPegF5h5vkcaMCuwEnBVl3F3Ss8eYJWeZXj7229x/tV3iM9WmBCocRuy4k2Y5tRZdtuKv4r6Q0kFOJeWws9TZVXQJXiUIJqMEIwTxLOJBMvVYoXFq7cozphSosbC8rBmKa40QTVOAQKq+RTJwQzpbCbAanR8gGCcitdUym2NRqK8CtIYiGNkXBQQPxZXHIHHS4+XnJW0SldFS0praSqNVRR03kgCYqi6ILASIKPeL+abpRKOtvdKk74/NOHwn19tYOGPhL6/0dqzopX2vGkbbXVVo4ySgvMbB92u7XWdE7cncM+pdwRW0ftnsRBgJdCK6anvGFhdRdLf9Zx63ymBNQhwfcT3eGI7toGVHaOqYyzs1svTBGSXdAWt9xsPK/abPoXV2ekb59ukwKpWWQmoof9dA6xErFQWkoJmCqtdgZXuUy0X3Fk2RVDczSGqSVFJOcjCip7mYbXMRc1DkDMepZiMUySxQhwCK0ltrNVBDVi3+4GG6tauXcCKSkGpEsg+7NSYa8DKKYTIXghmbG4eMbWb6v04xtlyhedvz/FyscJpGWERpDjLI7xe5ni9ynBeVDjNSpwVwJJVARGBjqcZi7fqJuX8DFLZv6mySp2ySs+XVfecfYUb09mm7OOF/EAsLgirtG8pYdPagtq/bJwxDyuDWfoBBUHWXmMCq+wU/+fn9/GfH5/g/hSisKoWp8iLXM59QYWvASv5rdfAxtGAzzuXL6JrIAaoFGZZSqAcraewEq/YKveAFVoKK92PlW13sthLc9UuyNE/Zm8/P/Xv2U3fGhq/rra3d//pjwFYbXrmtWOTrtbZA6s9sOq7a4YW9N/9Hbe+xaH5oz42rw/VruxhNaSw0hWCdQjgO+/0w43h5hwanIcu2PtWWPmrdF3twAfSthPudmvIteYDMh6jjKYIx0c4vvMp7n/yJY5vP0A8ngHMwXfBoC+PlklLPf+xSZfJI3U1SYAVFVYCrZaIAiqs+HdKtrXKV/eAKY+6DRdvD6ysYfbAandgNTRC9JtGs5e+35TkP22FlTNBLxi4lshzBqkEIjT8HXH9XqsFUsXkgi6OHaqwWkmZdBpZW8ChE2RNmRC/oDqFw4IRTQ1sVFY2/mxOCZwsSrz69R9w9ptvMVoUAqwId5jmx3QyU3CtPUe8lEBLMREfFaYchUAZhwhojpzGqOhIzLGUSqxlhiCjqXvAFhAYxn2IV1UcoUxiFGmEcDxCRGXHKBXjdsKvdDbFeD6TVMF4OkEwHiEcJQKtqLqi/5RV/tLAjD23xDJfOQ8vjslaHc0UMaLNYjqLASsxCHaqALfyz0C1rbDatCp5+V5z1bp6TNPtWOy3vw0fQrWDo00T8fZ3dlVY2X64XVPq8G+EVZIaeHEhsIoVGKVtGfS7aoH8LUqKGlU4ZHEFD6uhgK9vMcWCeQ2gvYrM79DDyr8OTTCu1QH5Y8CKv/22bAOr9cC6XZdvXVkngZprUwJxU75JRUaXEmgG6+dnb+WTmgKmHkJSMdMDVrX3UwtYUWE1HnOc0td1FFb6fKndwJp/e+egKb7mN8a2YwolwT1N1wsss0xgKIHVlGNBEglUI7ASFbuYgTXzpho4BYFUALTA1gdWvC/4DQNWWs11PbgThVXEFESzsnSKHkl1c8AqSXG2zPD961N8/epUUv7elDFOqxSnRYBlGGBRBljkpSiqclYi5eyR/lJ1a1BBpsfvngR6zQjpCKwE9BBWcdxU/671VL4KOY3qRWnlCgmZBxs9CF18se61pgUdFLC6Sp6WfurSBpkSeJhf4H99fAs/f3iCh/NITNexOkWerUC/uUzAv1vEdd5i3J/4V3EsLa1C4HrxEFNY9acEFqAtoqQEirrKTwnUPqkKU0tdX6+6LsfRoUodiomG5kz++0PbGhq/rrKv9/HZHzuw8ouOdYGrofh1D6z2wKrvvhnqP+/jntt+/PgAHlb/7b8eOzJxvZTAP3VgxYlVe9LZ/DcnL/1dpm/AVWDFykMjAVZIDnB0+xPc//RL3Lj7CMlkjiBiNRdbRW/2VQcp9if35NFPWqXAXIAVKwQSWoXiYaXAikoJmcCbCaWb8OnEj/+/B1ZDg8EeWO2B1cetsLLKfKx6xSCMv7VSIM3X+RMGqfOndgEXS5VXrBRIYKWV1/RlQYUrT+9SYKwwhMAY55cjais3cNYTPvOwEtBViTqKHlbzFfD8l7/F6VffYrwsMSVAI4BgmXL6TOVOweD8o+rg1ZRf3k3M0U5+qAJIIlQRU15csOuq9jF8jakgdubczO6QVLwokvRA/lRxJGmAVUJ4lQqYSiZjJEwdnE0RTSeIZhMFWvOpGLRTeSXqqyQWpZS0JqsXrrigQMBHZZimq0ngZiMzA3l62riUQKavsM9p+kqdc1QDDx9eyVXplQBfBlbtz/tqOINW/j58xU79KOowkjWg4IMZ/bdvL3B5xO0KAvy/2fFxW5JOxbZ1Zv9MpzKFFYGVKaz+nIGVXS8fWGnFu3X1jwErgzXr19aqBDbKSr+vdQEreZ8AuK4S2KQENip2BR+SSszKjq7SnPht6g7kPcKg2WwuHla7Aiv1zjKFlUEZnf4YdBOfKY5n7pPm+UV+dLEscCFppxlGaYIZVZdpXAMrjpE+sPJhFf9N8NUGVgTUZrrvAytdHF1/JRwXePyUlEq+op5NFHHsjhHEKVZVgBeLFb569kZM1Z9clHhVJDgPEuRxjDyguxMLa6jnEz251rxT6zmlzQr1OAisJrznxGtP1VWEVgqsGuU7zy9jH3OpgTK0WsEYMSO3y6uKW37eKksKZLUcA1OruXZIywwHxQJ/ee8YP7t/jE+OU9xMC0SrU2TLc9Bfiwsxqo4S5ywxRFcYFck4yja1VEC/2q2OcVqFVdx6paqIYEtXJZCquhzjmOdbOHWVQitNCdTXHlhdHtOv8pePBVh1Pafsmdd3vntgtQdWff1jD6zWn3nBtsDKv/n8SeafA7BaP3d/lcSA1XYpDe2OKSJzPgfjEYpgDKSHOLz1WIDVzXuPkUwOEMaJrmt5Vbj0eOxBbxeUiitTWvHhzB+ulWVAuaiBlTxcOR0RFYSrFugOrAlEZHYof738wFhXWNWpLmvA6/oSwas8zOz4+lax3+cNvwdWe2D1pwOsGLTS/4fxFd1jOe5w9Z7AqvHR07S1HHmhwEpMc2u/DvMuaaCVrF8745dSUlo0cG0rduy/az+XosKoAOZZgGf//hXe/uYbAVazIBYDbQFWTKcWvuXGKg9aqaDBT1dUQ3R+r64wyOBYnHZ11LFgWpL3pKxViTIrJC2ExucETTRZpyqrYqAbcyQtERAo0cdqMlZl1WRcA6vx0aGAK6Ye8n3+MGVQPbiA1WqhaMoUaU6JIEsJUkQ2FXUWnwNMDZSqNAKsnHeVxFVNcOgHxN3jtz/CuqpnXiDcnni3gdXat52qqb2fvkl4+/h2BVZmUO8DKx4P1VV9wMoqBu6qsFqTkgw8vLqeU+87JdC/FmZkbYE0r61WB9TUQAMnpvxQZttUtmy2dTVgZcouA1Z+lUB6WBk8k0ptdPBm36dHlDNc3wSsqLAajZi2rK/rKKzimD5968oh9WByeQT0RBMfOk2R1L5ODyu2XSXA6lzSThtgNR4lAqyoSuIYqZl66woraxPZthu/ai8vgWg6qhJYiRotp9eVQ2bmS0a4TmAlkEjHXl1r1BTkMOTCA1OaJzgtga9evMW/PXmN375e4mkW4YxjezpCKcrNSECVLFpI+qPbV22q78ZYWVTXMZPAakp/PQImVxVRgRWBU13oWMZdbpNjL4dV+lkpsNexzOay2g8MWOk8m2Oya/W6qrXaWQBJVWCSL/DTu8f48t4RPj0e4+4UiAmsLk4Rh6Ya1EJDFqsooNJUZLa/eTCyuiKrjtVQnRnhAqz4d5sTO2glVQIJrFRhxTUNVVipmk58xZySVq3om9RtOx+9z6xPNYHZkCrqKnPkoW3tFVabhBqXr8vldm8qx+2B1b5K4FXuS/vs0P33PuPXbY53aMHzj54SaMBqHUL5wKELPjQ3+a7AaqjRhgbcoZTAXbff/322Q/MwqgOnIWOreqNckeHKVoAqpofVDUyO7uH4zmPcffwFbty5j1XOx71b3VmrImEPQHvQsaSwASupvyLAimmAFYFVtUBIZwJRWJnKSledugbibRVWu+Svcr9DptrbXL8+YNXlQfauBoE2sFo/VueM0JFO66vjuh+XlkJQD2sbFW/1faulwy41l19FrJnYa5/VmF4l85te/deHaVNdKcNNADF0/w5d36Fr1Uwkh7b0Pt4fBna7nv+miVDXdrvGHws+6560blqkFaQYsBYlslyDMEkLrFj2m0oBmhqHzqda0/xE+VBROeCqQTnwzf2Tw5jBMIG4KF6oIpCUQ03J8o3X6z4roEbTlNgx0zDCpApxmIf4+h//vQZW4zIQfyol/aEsZgvscl3fngfy3xbgubvHTIn936ZSkgUB56Fj5dupsgpyQi8FRDKqMsjgmO0qb1HhIQpYBjYJq3Cp51WZJCjiCOPjQ0klDCYKsqi4mhweYHIwRzJOcb48RxxH2m7SnrwfA+QBsKKyJE0wms00LRHMYkwFWhH+SaAqJu9NINvc4+sBUnc/0vvX7xsaZLmqaO7ffePrNneVr8hqK6x8e4Gubdlx2zYMbNpvBvT2HKFaJkkSeaYwyBfzdedhlS1XorAiYDXTdVP/saVke+4AFE/oE1CqMxI+MHVM+pz+3c6DfXbotfn8yUQvj73cn4zb9fPeVWpzqrr6ejhoaQrsruNgG9QV11zwb9dYKtCJQtJ5Cnnm7NoeWmFNnxN+QN3MDnR8adqgvl7uO2t9xzZRb6uS1K3Xr1/h/PwcSRKLYoqnLRUdxTtKF9XUa0//Nh6NMJ/PMJlM63RDvR7rzyK/PS5fAwUhTUqgUycRNshxNmlojn1rnpsokLTdOFYuVqpOk7EuDERdZR5WKIu6SqABKx/Y8t+qANLjYN9lH+ZfWBFwuVrVSlSrEyBHZv6AYh5OmML0QyZyi4xNxysBVlQYkeyMkScjPDkv8E/fvsA/f/sCP2QxyumR6O65hKnnZenaruUE+OtcpL43XCofx0sCq5E8JdR0ntnVNGHnb/Hv8hYxpVIrwZsorcwbjRfMeft5nofS9ryekvathRTEKF3GI6dIQ4AEJSZBgeO4wsODBJ/dmODBLMJRUmKE3FXwM+8tbWcd4rXCuTSXA4kGxzQt1Zmuu0rosjggyj9b4FUAxgJGk4S6rFxUVXq7Mj2w6XkNrLK5mRtZ/P/s8YDpKhzg9+ud5xd/vLXlzmFy6Pj732+A0dAYvPn9fmDVv13Om1g0pmfr3vy/61ND5+/Pvzuf4QOxJr/TGx9tHatuOsfd2m9znKn7G7r+NmdbP7q+VDX/eJtFhPXvm7y2SZO3Eau9H4u5h/rfpmtgut2Nrev1n67rPxQfDR3Xbu/vnhJo879t45xaYbUHVte5dAas1m+uoUGo2ZOaQEqJ3XiKaHKC8cE9HN19jDuPfoKbdx64qiqbgJVKnPVlwEof9AqsOGGiwoqVAi9EbaXAKldcwfK8tX/D2mNw65TAPbDSYOLyaw+s2rDkWnfYwAN/D6y80aTDD2N7YKUBmAErg1aReFlpH5dxTYIGVhZUlaakvNTGyJzIO2DlAk2uWkvlOwIEAqs6LdBNBlxKiAVhBAAMAWh6Pq0iHBYh/vA//w2nv/kGk1WFET1HGPE44xYZ7aQSlLaDD6zWHoKumexzNmrWwMoqjzuUa6btBFb8d+QWJmSKQ3iksat6XMm2nVqL0gIqsdwPIRVTB2naTvUV/a0IrUazKZJJimhM5ZR63tQvprLEEXJWTUtjqUjINESO1kmcSkBa5WpmHVLt5QFnPzCXo/J8UtoTQFW7rfefNrBq37Pt7W9zT79PYHVxcaGtHwQS8Buw4nkYsGI6oAGrTabrHwpYKYhoQStn0t+AsW5gJeb7VPz1jJGbgJUp03YFVm7mU3eD+lzcOfkTakl7XVtWUWD18uULnJ6eCriliTpVVqKAc0UcONYYsOKpbgJWBhvsYPx29UGR9pcWsHKQyt3Ja/MiHVN0VqVjTAOslpl6MxHeE1jRv4rASoSbongSmdqawmrNS8y1U+1fxXHDAatVRtN5Kyrh1JAeVJS0PUkfVP8o8ZlyiiGOobX/UzJCkUzwdFnhn797KdDq20WAZXogBusF558uo1DOU86nHtXknGXcc+oqgfbioVohrUoBRxznCaokLdABq7r6n1O+Mv1x5dJPJSXQVeLTfZvqVkG8pu/pOVj6s2/Az/NjYvU4AmZhgdvjAA/nCR4dxLg1DnCYABOqn6iEkrlwo7aVPigrFExNdCmDoubi/nxgJUmCdTtqf2Sr63MuDkuME35C/3YJWHnqsWaebMDK3fMbFhqtD++B1ebFVBsftnkGbf7MbsBlD6x2a789sOrr3+sLMHtgBeyB1U6E2W5Wt1rTETD2D6a6UsPKXKwSGI6Okcxv4/DWI9x5/Dlu3X0ERJwOuLSVNYWVTiOazECFZ0Z8uR7vA6vKA1ahACv1sdoDq+s/7vYKq73CSldQN7+2h9fd29h25cGHEe1AbdM2JGXOKaw0PciAFRVVIcqSq/Qj4qM1YKWBgwNVNF53AIt/t0pSshJeavUsMxMntGKlwKayn5rf2mRelD2SKRcgocKqDHGQB6Kw8oEV8lKAFQNICW28lMD63wxGfFWILQa1mrkNrGq1khm3EwwJsLJVeVWdSNCm5SvqtmmOQ1yI1aeFiglCpSRGlcYIR4RUIySsODhOMT6aI5QgVyvcUV0jHlmTFCVTiw7mSA8P5Ptcy2UKUEhVQsG0G+ahqEpgE0haAwaXnk8BKikD5geMTbrm0OqsBbJDI+iuwKp9Dr4CjMDKjpOwKk3T2seKn6PCygdWvsJKg3LVWnxIYOXfu9KWQjusWpmbY6z9twOR1wRWloJnKYG7KKx8YLU21nXNq5xUydpbAs6ywPPnz/Dq1SsJ+KfTiaT5qaLGUsRUecnxwwdWrBRoChxTV21acV7vgy6dtlZ4m6rKzalqg/Hm7NQeSq+FKNNoDF9QNUSFvCqRCDziKKiBFRVWXcBqDZ451ZyvguP2qLDyKwh2KaxsfKHHHpMIa4UVR1XCF4Eq9MBLUSUTvMpD/NvTt/jHr5/jN28znIZjrJCgcIU1lFHpeGpw0Q8oOTZzOcEHVlRYMXmcFQKpqmIRVlF7iY+VG5s5XkpaYIlc2k5VpKrgM1jWqGVM9W+qJ20vXQihstSeWzy/URRgVOU4DDPcGlV4NI/x4CDB3XmCeRIgqqgfo+qsCf4EgLk4sQwNWDH9T+FUfX2oZXUTbAX/WlCEi8RyrcMSo1gNIx6HjwAAIABJREFU3VUV5vpPvX65XkXb6021z1Wl+ekbh9Ch+cPQ+0Nj81BK0tD3d31/6PiHFDa+uvN6x7JL+1uV4x4c9o4UVn1zuKH5515h5bfQXmF1vfuk61t7hdWlVhka0D58SmDzsKkDlq0hGMM1iqVZhWqGMD1CNL2J+Y0HkhJ4894jJOOJvG8eVrbqWj/8JD+GK0YM/JwngKkE6GHlpQSyaiBTBAVkOR+rPbC6/u375wCs+iWnKjPpeyAO3b9DrT8ked0rrJoW7Bp/hhRWFiybj41aNzE9hJ4mxDQ09bWkD8lbqwNJUVjlS09x5So28jNlXqcCSmU2p7IisFLzZIIehhLqJSK+Ni61j6v1mhIYYbos8e0//VJM16fLCikn+BLwqP0tA3s7b7FxMSjjPERMGdALV8TLisopN4RKWo0mexOORa70utSTk5teVS3qLej8fJwqoRn6FWyJCiIKUUaBqK7ofxWlKcI0AVIFU1UcSLWvKEkkvadkJcL5BOHBFCePHiI9PkQ1SgRYhWKmrKmQMT28eOytlMBN98ylSa/LjeTfu7yq+HdLSdh0j/evD2rf3AVY+eNDo8JojteAFT9nwIq/rV8vzi/EwHu1UGNsv0rgjwFYWbrZ2jjpgBXPQdtfAZa1ZX0ttkgJ5HX1YYhda990/V0Aq3bfaofgaxCkBqeqVCGwev78uXhWUWE1m02RyjWs5G8KrjRdlvHfZDzGwcG8TgnUdvK8hzY8VBRENLDKFDw6f7IRwvysLGneOVy5FEkVUxFUKbDKSx0DZOig4pLAJnTMUbyWdCyhjl6AvrfoKPt3KW92LGwnMSeXlMPG+tyAlT/GcygMklSuL4GVqEIdbGO3EaBD+M1KgukE58EIv361wD/8/hl++eIMz1YhFgH9U9UnlR5WNp459tKqwuu0SgKgVNE1prrLGWOYwkrqzDKj1bSnLq2U6lkzX9exnltwqdZOUWeST1VZaf9XGOmgsvggOvVVwNTxEEmZYYolTuICD2chPjmZ4MFBigMOsfSXarX7ZWCl1+USsAqYfL0e4BqwoiKWwCqNdGF4HVg1vb/xmrVOyYvUVDbeA6v+J8geWDXzG3um1T3Jq2S6aR49tOi0a/w8lNLfP7/flJJ3eU7bvR0KNmT5o/X2PiVwKK56N++/f2DVPs69wmpruNR1iVsC9ysqrPjYF2DFVaZohio5RDA6xvTkvqQE3r7/GNP5IUqTUTkPDfO2kBvVAStVV+nkVlaTZApCYEXPDvWw2gys2jd830Div7eLHFTbc+9h1bW+9uPxsNoDq76h/eP3sFJZvZZDlxL3rBBF8/WSKisHrGQFXlfCrVKXpQQW2QWqMqu9RSTgIMiiAkvSAM3rSn1orEIbW1UDJFYj5H5MNaJ+LqMolpTA5HSFb//5lzj/6jtMM0hKoAAr+khJmooCIx3zGt8q+acVjnDpLF1XUkY+B6yE99fuRZrSQ6hhKYFqIO/8iyzx2gNWjbq1gQtUFPBYuR9JI3RRbRhHkiqYE2QxuKQPTRyLN1aRhIiOZohPDvHo5z9DenKEcjxCxoBYqoLRxytASsNkHqNXQ74NltoT/jWo6bxcfMVN+/Pq8aOvLmi1zYT3XQMrO14e68r5/PDf0m9GozotkMdMYJVnmhKYr1Y1sDLT9Q+tsLInr6VFSVAiN4On9HD+aab8sGuxTUqgD6zsOkh6nRhcly7z6/oeVtpfGpVe3Vla8yoDVl7umQAcps+9fPkSz549w/n5GdI0URjF4gVheAlYEUxNJxMcHBxgMpk4NYyBjfXFEwvwmv7nq9Zs/sFqcQ3oaRbwVE/FYxC44gzo+Un1+8sFvghwFw8pVTTJnI6KR4di2sDKv5cEkriUPr96I8cM7sO/t9bUT7WHFaTYA8eDhHClnsbpvJDQaJxoFcQknWCVzPD1WYl//OYF/um7l/jmrMBFMEYepC6pzQPx7roaALPjVlAvPVDG3NQHVhyfxEtLFUhqO1GJz56oUsXHiiorVprVsVsWLfgcqPOTbevmE2fWcVq8w68KSvAU00crYPXYDEfhCg9nkXhZ3ZtFmEeFmqJLup679pwn81q5cbzg/Fje70gJbAErU1gRBiZxhCSqELsF4O2BFU0/vXtmr7DqjZ3/3IGV/8ztXJAcIA97YHUJeXiKxk1x7t7DaqBb2YzQPfo3K0SHt6MM4dJi6oYv7oHVzsBKH942OfJ/D10smdxQYhzGYrpeRDOUyRGmx3cFWN26/xiHxzfdg10iBvkR1YTucQ1YUSIgiSvqOCwrP1RUoVoKtGqAlaUEqpfVZeP1PbAaunau9V356a4bVm/Ey0Fe87f1hFJ/jz8eYNXfDgps9gqrza20q8Js00Detd3OCU2Ph5HBJz16DVpNYWXAilUCmWxSVVzpYwqopumoOXqOIjsXYGV/51hCXyupQFry/ZVAHwmOafBsHixSiSpEGaYCrMynhAqjmOAhTgRY4cUpvvuX/8D5b59glgcYc4zj9sitWMzPBUKiiLKUIxe4SZDsbs1N67giMnI/BFZSuMp556jKQGGYrLW7eYytu8uSgAtmpQVdSo2cC/8XBmKcLPcH/ajs3BnMuWqDSGOpniUwImKJeWAVAcnJAUZ3buDRf/5PGN2+gXJCYKWf4bZZuZBePlJlrGU23YbMGycDHcDKL1KxpkC5VDxCe80fG1i14Rr/2wzWCayYEkiFlaWKtYEV+6BBU/n9gVMCxdTc9aH6/nXAiu27SWGlc4BhD6tajeJSnUxhZdCqTnPzfIRsDrON6boBqz6FlZ6fppkZsLLvUalyevpWgBXN19nNCKzms6kakHsFHTjG0N/KgBXTB+38rK/6ihY/XagGFi1bBfl8J7DSWR37Efu4gBIdDhywUgNxLjayeqgBK7FZkApynspIxjpVWPkBpCms/OqNvC4CuZ0xuT1ZOoGVFAVgJVfqYBVYCbx3SlGCFabMsd2SZAJMjvD9KsK/fPcS/+/Xz/HVqwXOgjFWQSqLokz14xJqA6U2+5xK36OfO72rZOwjvFGzdQIrQjtXCBVBpOMd7zZWV8yccbrsU8zenXG/QTJL33OpzjJ8uqDGB1ZE6axQOI0C8bE6CFZ4MAvw+Y0p7k0DTIIlJs5jSosYhGJGzzmLLO2KSpdHNQystA/rZ5mJTdCaRvTRynoUVjbXs/mhLFt4CitXZXyHvLyd5xe7xJrbTJK3ACp9H/nQwKrfQ2zY9L1/wXfIVLxZJOqa2zWRZ//8s29+vs3zeygG6Etp7f/uXmG1N13vB1bt+2cPrHYCVutDxqZBZdNNy+mBuMM4YJWFU+TRHJOjO7jz6Avcuv8IJzfv1BMIPnQtDU0X+xlJmWsuVwp9YKW59VFtur5EQItNWRHaA6t38Kytr8Wfsun60MNqD6w+bg+rJqjTALgBVqqySmIGhVryXARHNM1llUBJ0clQ5udAmQk0kHRB+XsDrKhsqf/u0jkMAnEtPg+YBhdL+XKBNkzxiGOMowRTRFh9/xJPfvErXPzue8yLEBPanzMwCyApcgQ8UkfVASup7OfAkgQZHeoqvygmE7KpepIgTyQVaqoslbHcs0GqBorviaoKDFiJ2kJUaeslnX0lDFOH5KHrUloE2Dm1klSfS1NJLzJglaHCMgaSm0eYPriN+1RY3b6BasbAksfJUvUhYgKr8VgqK9qra2LaBavqv1VUFURyLQ362Hu+l4s85S75J344YFXDFpeymOe5HD+P0fex4n/7HlZUWBmwUl+1HwewEvBHqOGls2oaoBk+O7+2a1QJtGtn15P7sGstwZjr+NaH/TnMdYBVfc+4Trm2Pammpx5EBgAINpbLJV68eCGpgUwBZErg0eGhqK3MF0i2Iyq6dWDFc7D7TX93j8ebVX79wKpRWPE+d0rUosQqy5FLsYcIYRyLVxSvko59eQ2sRPzYAlZr9xPVWQReTBd214bAyqpEWvu1gZVCxVKM6uOQXk1qTl5DekKioEIaViizXIBVPLuBF9UIv3jyGv/P737Ar1+e4zXGWIajBljV1VBlDwrfbFGzlYLE8TCuCKyoLnPKKg9Y8XtagyJSQC+AXxVWHDfFDp3PlbqghwN6WwEr9exi4ug8iTFFjjkWUiXwJ7emuDvl4sYFxrEq3qSfux+OeZaswLHeDN4vma47hZXels6vKCA0VXN9Aquw2gSslASt98c2sBKPfJeLfr0Z6R5YDVdpHZrD9gGXDw2s2sfejjGtsMGmc/QBuT/u2L/3wKprKXOvsNpuNHr/KYEdwOpE14W9B/36hzapR/SUBjzltjvvnk8NDci73nC20ne9A7W2ua7CqkIcOmAVzZBjjDycYnx0W1MCH3yKk1t368mEXhdbtREdgFME8OjXUwJV2k5gxZRAKqxYwHglnlasHMj3JB/fS4FZb4MeuaT7oHskX6/p3LfeRUqg3wnbQZuvGGgHdrsuLhk83BVYdTagH1XXOdrtwdVbwduwSmf39Xq7NJN6neBu0p8MXdofgcJq16zU65663QMbAiRruaHxa6iFu4CDBiuXv9kFzEWJ4ZuP+190flRyH0hqG7er0IpiKKYEElgxNODf6D9VFFRQadUuMVuXlMBcVVWiLlBgVYoZeyFpWPI3prh4war6unA1f6QpgS6o4XhAYDUNU8wR4+Kbp/juF7/C4g8/4KCKMeZn+d1QYVUm56DqJunV2wArjT9knioVvpwBjfik8H8qrarVQ8KxnFEvU/FkkihzGgu2FFiJ2kkORq9NfYlqBVRdistBLPUmpF+NpKTEMVaosIgDpLePMX10D3f+8guMbt8EZhNkYkwTybWKwhjj8UQVKG5/fcCqs2/wXBhIMni0a2qQzjcf3qCu4v54zkOvzbCg7+a9PDr76ipTWlCFQ2DFH77awIreVUwJlN8tYCWwwzWeD4v8SpMRPYIIFpka6VI79XbRsdcHhpvaYfP5M4ZWjxL+EFpJv9EbUvqPgqbuKoGqttY+pK/uJ1qjPtKxwK41oYFtW49hHbw2yVnrSgBdFXYzB95/6ianfMP6T4fMX/zDrAiDU9MQehNSMS3w6dOnWCwuMJvNcHx0KObrvJ6mTOJ3mYrFVMDDw0NMp1O57ma4ruqZy5Ux/evVBq/1f9fjop21/pYqoHZv8xQ5NpaFAiuOaYTHBFZM7ePn8pWMe6IuEsVR4/vnK1rlkSs5hAGYHuwDK/YDu2amtGpSEl0bu+MlPGGFQAJsZWOugqrATlbtK6XoQByPkMxv4E04wS+/f43/8dsn+I9n53iJKRbRGGUYoqDiyfnyGdHRqngcE5tKeyFBsS0QcAxxiipVVqkaSu4PGrKLEX3oFiSAzCnIqEwtJCWcKqv1og8C3lyP1iZyBS/My0w8rBRY0etwHoeYI8e0OMeDWYgvbs9xdx5ghCXSUKsEKvwlqKLKSqs46uNC57ly3Py7eKFZZUIuTfD+VHWc+msViDg+O2AV1MCqiYWacdgHqG4+LRe+8bD6kMBqB2HX0JC/5fsNpN/0haH507sxXd98uP3ASqFx36sdcLc/e5X48/I8zu6zzUfQB6xM3bvlxer42Hr8e/Xt7Kqwqq0dL+96Y+duPyM3HIOLiZo27w4UTFU/dO5dc7N6/OkJRP3vdc3jh/rX0HH1zRu2+u7Og8g6O5FphBejXAJW//3vbzYz7K4uuZFIcUfDHW7opIcafHDA8iZp17mgCm2u++KAoabBfkNvDBBbu2FwlBcrJPQiKWmqmyBMD5HObuD4ziPcfvi5pAXGk7msRtGEM0koAdeZEyc5nDgplLAVHc87QEor52BVwBCZelkxNbCi0qqQCU1Or5nOl3uQi+mrnN3lvi1zo+u3Hjc49PXB/jFQpW0IiF1Oh9y+L2wDrPytrQNHa9amwpe2R9OeIll3AeGmAc+2uemo5f3Osdb1WQ9WtSfz7cHj8j4YvDceN9u33Fqr9H5t6PoP9Z+hY9q0Ij/0vW3fHxq/hrazGVhdvqhdUMKfcLW3JSDGmePWgZEEmvIO18eBirDKKa8EVmlKDCFLkeUo8xUCSfFgBUCqC7RqIH+4Or+4OHPKA6l12qhIJNUuQpExYBuhZHW8MMB4MsXhZI5xESA+y/D0X3+Nt7/9FtWLU8wQS7U+SUmMCAs4hqkHjRG8tX10NK6uzjTASr7qTH3rUc4z8pQJn3tDgmFJo7P0Pw7Dou+qx3+7KjW4qjvo+vWy46gYJAk502CeaX8XTOW5fxs3vvwMd3/+JYLDObKYySdAMhohlCCaflaxBLsbbvBLZ9/VP+wR7puuq7inASY2LtkZbILfXX150+TDttE9Pq9PhA2yKLBq2tGgkQEFU9uIl5VLDRTvqizD8mKBbLWSPlv7V8m11apvVFoYfFMPKe0U6YhAVekD4ZK0izu8q97bXWO4msauv+oKavX90lQN9JVvwjx436zNYJrtSWhcK5BUnc1X4wFmtw3veX1vbYxo3a92lD7cUzmjV1lS+rFtx9IdVfUo36vVVRq4l+VKgNXp6alAqzdvXstu6FE1n89FZcU0T7k3skzSYG/evClQSxflFCD7HlCNcXfjJcdCDn77G5yQdGDpB5qDVweQSn88sKzeVZyDcexjN+Sdz3vQgJ2mPLoqdu5cXdfRWYrzxONvuezinaeg2goFiNl6TgXr+njhV6NdeyYybU7SD5vzU8WSAiam6fF6pyzek87wtkrw3XmGf//2Bf7565f4PpviLJwg57FEETIuShC4QT31chRYFZnQoYDFIDjeLVeYVAHGSYLFklU6dQGUai8FoCGCMEUSJQLTRhzPpHIg57vcXoEVF0ZkTqtJeQIyrRKrpyQUDzY3XtfXSepYMC06xGQ0QbRaYJqd4U5a4ZOjBI+PRziZApOoQBLLHV7XohUQ6FihdDSraSAeZI0pv36O6ju9pmzjMKyQsPJgxP27BWH5rdDC/A+1DzV+h/XdfWkR0nLRN8+hh8aYnePFoQnIwPvWF7eNeVojXXO/bdjP0PnvePiDXx8GVt0gwzY8NH+tYf+GI5HnzYYFR7lnhMX6MUP3vzef6G7xm273utvYnR/U4/XaCV6lDbrkBv3XtNnVtp/raf0dFrzruexgL+77wKb4cJuNXve6X972pj7eAaxu9bb60A237WR50+kPbX9owPK723WAlXgOdEf0W1wxPuBiiXiuEljWE7+AJpQEVmM1OUaKOD1AMjnG0e1HuPXgM9x69BmS6aEgJ67sJRH9XrQcNCfmVDxQoaAvXXkyCCNTWSnryx8FVkGhwCoMcwlWuULcEfrWbaLXp+2p5Iap2oB4i6baOCDrcV+nfzhb1NaEfX1LfcDK1GXXve3eBbCSSVjPA2c7YNU3IG5/dh8OWG0+xv7xwUpJ79L/Gth7/a1s/ubQ+DW0z6uMK1cHVpyE63hhAYOCKwVWYlfLioEOWMlvpgTmrGKlnlT84RijwEphVVms5N8cW1fLC5nQy7E5o2fdlwNWSw5fKQrmjsQxZrM5jsZzjDMgfH2BH/7lV7j4+imCNxeYhYkEEAQLZcSxiwpSrePUPveuEaWGRF6jt9VJ+hkv6HfAqkYojVpc9+uAsjKzZq96jlwB7EbirkCfwA85h1wD/TwIcM6Uk/u3cOPLz3HHAaucYz3LxqcKrPjUYkAZxRzlhydOnc9GOf42RGh8NAWI2IJFp7H71YoOdI1zm8dnoUZypSxlsQFWTUU4m9DX6jb6+sQxRmmCOE6QLamwyrG4uEC2ylDRw8qlAypA0b5p37frIsdFdUhCjzX1I/vxAivr0A3o88GpQjZtT55rDawkDbFp576gs+s9uYtl+DSFmBYpkL7vDkCA2Vo/a9Q0CqyWKIoM5+fnePXqFd6+fSvfp3qKUMpM9HmGVIbxv2/cuCHvOUzsVGiarqtBnFbX89XFm4FVTeoaYOWZYqui3aWzSTo0DdcLB1lKhCRC7v7TMU7PX45NgJfCFaqS5G9MXXWUWMYG+iA5hRb31QArrS7on8dlT0wH2xxwr/3O6glmiYTeUWWBeDQGRhOcljGeLQr8+vuX+JdvXuG3b1OchlOsWMSCYwzTrPOCideSfsnruyxXEHNypvcVOcLlCrMiwDSJUDIxO8gF4PDzREN5FSIrCfIijJMUaUh4pEsgZVVgWZRYVFTHqmpXw9YGmvoFB2rgKtNEU6iqqbsAq/EU4fICB/kZ7qYlPj1K8fAoxfEkwCimqb8DVqKQlSWYWv2mlhr6B4HfZsju4KZWhTVgVco5EljFkcIryWBgCVn/+g8oBC497737r2suMDR/+LEBq6HjXT/HYQ+oq21vaDZ19fffL7DSedBQ/LN5DmhfvQxohuLqpiWa8f/qrbPrN94VsLpu/FMvNe5wIrucw+5tv9v9/y5S+nZoOn8evgHK7oFVu31F0jk84e++LKqw8lWh7QG2b8BlKlZeZjIpVpPjBHF6iGRyhIObD3Dz/qe488kXSGeHKMNEVqM4KWAAyIBQ5eqcmbWBlT7cRU4twMoUVs58vVpK9UDGiAz69sDqejfdHli9K4XVHlht6oHvG1jR56Qp4aBBgwYPCq3EFFdUVWrITj5T5FRYafCmARjTAJ3JepGhyJeocgesVqxQambrrjx9bbweolhxkIoFWFE9dHhwhOPJHOHpCsWzN/jun36J4ulrjBYFJkGs6YgEDrGMgk11QNeA1l6W1uU/8D4EsHIL7Z1xikx1XApNyMCNhs5hKMAquX8LN3/2E9z5Tz8VhRWBFVMgBVjRjNoprLYBVpv60DpI8DyUPNBWt98HAlam/Gp8qySEv+SpVRvaO6PsNrCilxWBFf18fGClpt5WfcwUF06xI+oXVrFcB1YSO5sn2RUeHe9DYbUORC8Dq1p5pOijqQ4oXnOCJGuQVXMOb/LY9bcaDrMdQg26FFI1wKb+by+nzXy6GgUW5zELmcvQx+rNmzeitOI1J5iiR5sBK2s7pgOenJxIWqC+tAqdAAdh4uaR5XygnGp5W2ClW/TnhP3Aiil5oq1xbdactxqRG7CSGRr/W46Px0YYzAqhAaIklsXHNrBSFG+vps/7qnYTUNceZe4rVimaCieqrbiPKh7hAgneFBF+9/wNfvHNG/zb8wKvgwkWYSBjTMblzYLFgCCwi4ujebFEwTkjTSvKElMAN9MxjnktjqYCbmQ0riosshxvLlZ4dZHhfFnK3FaKIRAcucquq6rCuVQL1DZx3abJVLD7m8fueZTJw8el8BmwGiUjJPkSB8UF7o1KfHaU4MGhAqs0oupLMw40pdsHVg4WuNzN7YEVDdc5JHCbJULxkNUZdHvRRO64IQn4Rw6sLoVT3n0wfP4fHlgNAbFd3x9acH2XwGrTwnf/I2p3aHKFR2Dro7vAHjf6dzyr/J0Mtb8tenyYc9i97ffA6opXbmg8Htrc0IA+OGDsmBK4RpuGDrbzfcqGXbffQAk3bVaBVS6TYqbdVEgQJweIxoeYndyTtMAHn3+J0cEJy8FIwMhJjgWHOslxZpJu8mZmkrJ4JHJxEV7LZCNwKYGQlEBVWHHF68MDq80N39c/9LjbKRHr29orrPYKq77b2k+nvdbtP/ClofFraJ9/PGClVeysWqA5kOcuDVCVVhwvghpYER6JwkoCNgescnrSrFAV9HLJsVicq9OTlwpUK6KqEEWuqYdMjaMn08nRCQ6SCYoXp7j47pkAq+jNAtMyFGBVrDJRmlYJV/PXgdVa0Oga9scOrCStyCmsxMQ9DHHBClQPb+Pkp5/jzl/+hQKrOBKT+asCq77+IyODSsPWgy0HaNaeCxuAlWegNNSVO5WkQwor8UpzvksKr1Q501aD+go3PheZOp84hVWW5ZIOKB5WGZWAWuWSnkosIGCQgfxGfZmZ0qQ/4l31EQMrnSOoV5uKHBUay/mLAohm382l2zRedfUj83uztpfPOPhnATzb2O53u34GIXXhbYmqyrFarURldXZ2JilxVMkxFZDAykzJ+Tcqq46OjgRmuZBF1W8esDLVo50V3xsCVjW8lSjbD6SHgZX52NSwyt1XBqx46xAcuQvgAIrzZopp2u48rEqmPWoBAWvvdhBaI0k38Zbzlk7rUgxrAz1NY2MaHgfuKI5QhrEYrC+CEb59dY5//e4t/uG7C7zEGGf0A4xjZAFV+yUoHKIyqlxcIA5yJGGOSVjiKIlwdz7H4+MT3J7PcTBNRXnERYksz3G2zPDi7AJPXp3j2dsLnJNKMSuApvJRKOPbsqxwUVRY5fT60lV+M7RXva9fCduznXBFPcQbjGb1TNmNEyTZEsdY4t4Y+FyAVYKDEf2z2sBKqxiq55ZL4RsAVjpGsi1NYQVPYTUMrAYHxQFgNfT93QLWoa1f7f2rA7s9sHpXwOp6sEoGux1S+q7WPy5/eg+srp9O6Z5+24d3HRfrx6+wah908N//vj8lcKhL7oGVAqtNgUFf+/FhU9BjKmL5Zm4jQTSaIUwPMDm8jcNbDwVYzU5uI0wmyJ2fpqwKlzqp6wJW9TBEYCV+BAqsfA8rmq9zLisVsS692gPJ+0wJ7L/jhoGVTnA2vfbAavsRbZ8SODTaXf39jwFYWeU6hVUKrTR9iObrVJ8wdUNVV1RbUSkhHlZcJV9lOvmX1Cr1saLxMKEVlRPmYcWWs+RLg+oCqkpa9bKKVCR+JCcHR5hUMS6evMCb33+Hp//+FdKLHAeIMQ5j0JNIkpiTULxWavhl4aut8LoVb//+/zEqrJiSzWCaCisGnnkYYkFD34f0sPocN7/8Sa2wYrrOdYFV1/OpC1hJM3rAqv7eBwJWhBemgGoDq/azwbgLAQf9dKhALvIMRVbUwKpwaawGrXxgJefqKlUywBYYIDmzH6/Cysy8+ZTnfdv4V1nqWpMS3RVw2ojXDaxMaaaf8n3Q6m1xla02lXeFFyxtkAloVSbAiv5UFxcX8qNG6vQKigRY8R7mXMfM1ulvRZglLIF+UE5hRdnznu4JAAAgAElEQVShFoNYn9P0AavaAtOUYC2FlQFSqXDXlRKo5lQthZULQ0QdpCloBFYN/FDlFc+Lyif68EnxA+fTpQUE1CrgUkqEB6q4F/Hwc/eszCetWISouQqEbB8m6lHNhQgZDdbTGX54u8QvvnuD//HdBZ6VI7wFsIxi5DIXrRBT5UYI9eYFTiYxbs1T3JqluD1JcW8+x4PDQxyPR8gWp2JALmr9ssKyqPBmmQsQe/L2HN++fIsl0xLDGCW3H4biX0VgxdRKq2zYGK87ZzJXEVtPzfmyismYXlvCKlZmZLuOixVOggyPZhE+PUpwbx5hPqoQI0MS8wKZwsqAlV4TTQl0/nQbUgKba8aMBKYEUmHF68Jry+PvTwkcnDH8CQCrvkWRfg/ZPbDaFVg5R003BFxODRyef+6B1fUzrHTsv/73vTToDQPFoKBn+/CuYw97YDU4Prc/MHhBBiR/u3tYDVc56jspSZ3xljnag3cvcBFgVagnCWlUkCAezRAkMzFen9+4j4c/+UvMT+4gnhxIBRdZkCKwKhRY0eBSpFI6fVszMVezyhyhpAXSw2qpKivKu0N9AHdXudgDq2068j4lcJ8SONRPhicM/Vt43wqr5oFrsEpCBBeAaXqIVghUYMV4gb558nea5y5WLrDX8YeQipBAgVWO5YVTWLmAzSUguQkWV/OpZIkRRzGmyRgHoyniZYlXv/sOL3/7DRbfPUe6KDALYqRMV8ly9RyJQ6zy1Vrj+W1lKYEfGliZS0X7Krc9rAxY0UdmkUZIHt4WWHX8xacILSWQVbGc6fq2KYFtD461/uiCdB/68XkliWJi5t0UfajLaq2luWh/6HttWvm1vw8prHxgpQqWRmElx+rmB7Y9OXYBHAqs2AfLvKwN12nwXbLvOiWLQhZXvc7zHdOKYpuBFc+5y/3xqm2xq+n6esrp5ZRAzhHEA4ywas3w3KYMzYy3C1j1/s2B7do0229H541mHlY1KHPVQuVaciEtoNpNqzwuFgv5sYqPUjE0SeQ6EFARVB0fH4vKShfrNgMrv59vA6w2KayuAqysf7oDc6pSKnOo8NLqeXrDUPmkMCqVFF/taxxPm4qXzo+0Ba3W55OEeomO16gEVkn1PVnQpCqoQMiFTadIotipjCcIJod4errCv3z7Bv/wdIXvixSviwJZnEhaIM8jyXNMqgzxxVs8Ppnj87vHuH8wxo1RjOMkxjwMkUrqZK7AinNZ+ntVAc6LAE/eLPDN6zN89fwVzhHhogqQSep3LJ9ZFhCFlY432jc1ZVSfSOob1qTUqZWqzletop9UR6xKTMoMN8MCj+cxPj0msOKzJEdYrpAkLNPh4B/TqB1AlEBf8ibVAExUes6vLPQ8rBRYcWGkAOtbEFaJh1WkHlZ+le0+4LtxXPjIgdXQ/OTHDqyGPKp2nd/1x7e7e1gZsNr0nB2ef+6B1fWB0x5YDd0f274/NI7YdgYVVkMdnis3u7z+lIBV5yp2jwSNzyqpMcWSwuJhEiIdz1BFEyTTE0yO7+LRT36Ow5v3MZodiaEl21tWhctcJnNM0ekFVqKw6gNWalC6/toDq2369B5Y7YHVUD8ZGj+v8v0hFWfXhNmfkF3+fuNfZYBHg8D68SDjkigzxIaKgIKpgQasSiyXmaijTEkgFfwKBqAEA1S3sIKUM8t1/i08DslUcQquJE6RRgnGQYJpkKB8u8Dz33yNZ7/+PSarCvGywLgKEVMBRkPgJEYQBVgsFy7g6DY851l8LMAqkmo/oRgfX6QRRo/u4MaXP8HR549FYcW/U3exC7C6tJji5lttYGUBHH8ziJbXBoXV+wZWlh5lwMNMsE19wvft3zVso3Il4g8LopRiuk5lFasFlrnCEVNaKWRQ5REDfauQaMbP0n86FFZ6n1RXyYjsTIl838DKlDtMCTQPKR67tVmX/+Ya+LWiAh12B+Z156cE0v+JQNAGEfELszamuo3jg/2NptWhAqsspxpzgeVqKdfGjtHAFJVWhFU0XKchu6U6SvEGB3WYfij9xKXUGdDcFljVVQK9lMAhYEVlkZ8SaEohCQOlzanCUeN185XieEhgxWvDNGi/L6+oCJR7rlFh6Q2o56kVTd2cm2NilIrCnH03Z1+vSmQyP3SLmlWBlP6AHD84lscTxNNjPDvL8I9fv8L/fFnhuzzGmyJDRpVXFIsqi2l2s3KFL24e4NOTOT69NceNUYQp6CVYIZX80hyjaYo4DqV6IFVyVHEtEeOH0xW+fnWGXz99iTdFgDdZhQViFIRWAasRQqoFcr2Vzx7pn/aYsL7mwJGrF+AM7Q1YBaKuissc0yrH7ajA44MUn52kuDMNMYlyKS6UpMSEbCF1BOP/q6hKQZmmU+pCsEErBVZavVUXfdWjKwrVxL0BVlxCboh9H9y9LrAajI92C7+Gph+D7w+d8x5Y9V2gdw+s2v1leP65B1Z7YPWBBxHP/8/mVTbwtPvvHlgNzbh7h2wn6Wt5WLVX9zZtQoAVgzdWZ5FJWohkPAWiCaLxEcZHdwRYHd16iPHsGFUYq3FlwYdxIcCKq2Y2kdFJXrM3edjWwIopgTRdv5AHeeAUVvrAbbtYtWXO+5TArmu4B1Z7YDU0oxueMPRvYduVB3+g7wo4ux8Edt83KS3N53Qiw+BTKjlJ2jPjfwVWkhJYAstlLsDKysQLIBAowIqBrCDoUoIsVYem6QxUXBC7ynKM4hTjKMWoijDKA+SvzvDDr36HH37ze9wezxEucsQlBFgxKI3TRMbB88W5ptK0DLBVveE4S60+daNcq4rv+64SuI3CKmb7FVy1j5CHEZajGOmjO2K6Pv/0Ya2wYkFYGtOLcqjSanjhQJXALmBp/cNSAruAlSmsfkzASo97vfS8pY9ZYGQKqxpYySMwR74yUJULRGX/Jdjgq/F18hZvTGXhqgWa2soPCD4GYGXQxjysBBY7wCPvuXh70zhj17/r/QZYqdKN4EZNzxVSyfTD4JTApEI8MxUqccdaZY1gO8tWWCyWWBFYuesioInQEZDUwJs3b+LGDRquT2sQLQt+pkJyKYFXAVYE33asPrCyNL+rAqvGUF5Ofg1YiV9TqcBFABaCtXMRxaoHrMxI3eCVwapmtkYQNdbU7bKQis+rIkfGhYKC870ccVVhFNP0nMCKCqspktkJnp5m+MdvXuIfXgFPshBvsxUKEetTtVRgnC0xzc7xf//1z/HocIQ70xhjep/mK4zjEGNRhQGLYikqppBtnxWI4hRIJnixyPHt6wv88++/w6s8wMtVhXMWFgpSAVbsJgRWrHzKa6gKQP13o7JqqoEatNNrxSp9ARK2Y55hhhx3klKB1XGKO7MIYwKrcinASubF7n8Goew+lt9yr7u1D1Z0tGqBAqz4wFCFlaQExlLMVszWOXf2a8AOwZvOJ/2AwmoPrNqxydCM62rv/ykorKwaqkF+awH2neHz2wOrDwmsOJfue/UD37Xkrqt1fDcq6kT5IwJW/+2/3tRD9khHe1LW1xK7elhdo5XXvjKUEmgrjPal9sTLr7jSCSUGUhL54FUp8fpFt1XFvgeOAitdvVZTUJYEZuWdEUbzmxgf3sGth1/gxp1PcHz7ISCVAunpwdUet8Jrj0yTN/syasndd9LlUoFVVZxLeiAnilwxYspgH7CyiUJdY9lrJN2l82a45oUcuiH7Nqu3er+HVW/f5UqnVF3c/JKUhg33Bmc5Ornq2oI+CC5f//XP7nL+7fu26yyGtl8Hr5vOsfe6rqfDbmynoW30XIH+Cdt6CmzXbgYnfDsO2MPb323CtQ2w6vtM/yTaQJVX5cuUIxIYGLSiosoFEk48wfQP+u7luVZK5UcJOUz5oKbWBFNaSTDPVuI/RVggP6IC0Gh5EqeYxSMEFznefvcMr77+HtnLUySrEqMciIsKVCDR27eRf4mWQ9OcOm6/rla3S+2/t6ZY0Buqhl28tqLg8R7pqpLQIdP/u6lM/OdM1/7q9x04k+dEWSINIkRJgiWA1TjF7LMHOPziE0kLXMQhSqZ/R5rmFscJopBRExUXm5CY7sn6Z1cfcSPUpbtvUztdvr/W7/++5+dagOgdl/989vuqPnY3j6vtfRmIMWClAaj6IIl6igorGvaLuipDJf2Z4LUxXbdntt9ugfkjOUWMvVcf68Bcb2h88FeYauGMM9K2PqXpUevBu8Aml7rZqCMtRdIlKnkpgJWTqfiwSvq3lGrb/LI26fotgMGBbEvXMnBlzUJIZUbs/Dfve1HNyfjBwi80GG9UV9a+dpzcHvs7TdaZCjidTiSNztpVxhtT/5lHl4Pi3J8BLz7lbZv2TBRVqHgcaU/TqonrpusaUDBdmn5+hPGF/NZW4xzKDQauCfX8neLTpZvqDEXlQ2KETsVTHCGJY7mPeQ421hiw4n8TylB9LyOdVctjIQAWBJDrGaIsQmRMec1XWBI6cbx14InHNoro80R2VRC5IBwfIgsn+Pr5KX7x/Vv863mC71cs9sBxKMfZ6xeYIMfPH93Dzx/ewWfHUxwEGQ6iApMYSCMCHV3kJFzKCW2odJJmc4sZZShqqotwhP/4/gV+9eQlvn29wAIJ8oCLDYmcQ0ZVVlAJuMpWufipiu1FxHPUYgdNwK3XRipfu7aJUSItc8yqFe5PInx+MsUnhwlOUo6nK1mYpfpLv6ejXRtYqYJS21Pam9u3cUeUxUwFDJyyiqBRISuBlczBPb+0rmdt780lXWc3YDBkuu6P+4PH0vGBofGrE2QPxEzNbpqF8U3Htuvxv+/vX6V9Lp+jN5m4zsWp88F3AQ679b9rHXb9pWEPs93ad6hKp5N0dpQds0Mc6j/6zN48x+//fuNhdb3YaV35fvVroRh/U9EVHvtQ/Hj1fXZ/Y5s4Rx7Ne2DVf7MPdTiqD2wi5F+K7YCV+sbYw5LflzWbMBVgNTq4jZO7P8HNe5/i+NYjhMlIjCo1j9+pnsyccgOwkkkZc+1L9bAS43WsZLWIwCqoso8YWOm16zNd77uhRJq/B1Y6R98Dq2uNvbs+UId2OjSQt8en9qR50383D2QNPvyAVG8q9xBmUGrG65KzoUGJ/pBFMbBgwKVV1epUHQdiqG4huCKkypZLqfJX5PQV0rQVGgPTm2pUhqhOlzj7/gVOnzxH+eYCaQEkJdM+FFbJ3W5BJVUcLmj6WIGVTXUMWIVxDBmdxwmmnz3A0Ref4tbPfoKLSIEVq2QwAJcfqm0ZMTFo6pkwtSdefn/5UMBq0/NSu532u3cNrEQRSFiVWbqqVsmzlEPu99JqtDPG1pQhTeGysfKPCaw0T1GDah/8CUohtKwHkQZYGcSq7+s6r0rTZG1bOXOzBl6boJWmcGkvkvYQZZWrQOgUVzw6U7AZrJIxQb5cqAKm/o5TZklbK8Thd6kkHI9HmM3mYrxOPyueA8/RFJZyXVwVRLnOUgnyjwCsBHA0V6BWCFl7EDSZMa9TB9EsnFUsY97PTD1zxuk8ZknnszmhVNfjeXrtEsUehA6QrSpJ9SOwYlqloLSQQ4WCqkQAk7SOpuPFc7zNQ/zh+Rl+9WKBX7yp8JKFL8oVkC2Qlkt8cvMQf/X4Lh4dTnArAWZBjmlUYZzwumj1DPGcojLKjct0ipIFBapv6VFVhQKsfv3sDf7juxf4+vUCF0ixqlhgg8A9QEbPK1Yn5HlLumiJUrq6Pk8EyNfRlMKNGjrSyF6A1QqHYYkH01iA1aN5hOO4QBIs3cKs3bMOXDlwaYxT92X3t4Oa6p6lKYilASumX7K/UWml1QF5Dntg1fT9qwO7PbCqV7+GBuHO99+FafYeWF0fOFlG0+7Ayi5ve2FvsFvsZMm0B1aD7fuuP/BhFVZMmbk+sLLVfCeyqicCCEfiYZXOb+Ho9me4ef8nuHnnsVQK5MNdEQ2nC6yQwypbbomwVUFGJ0qsQsWZnANWFU3XHbAKqB7I1/Lw9fq0HyTvLyWwrnJzjY6hw4Q/XbzaRv4cgNUQUGkPlBaQbdeSe4XVUPsOrdAMtfNVgFXXZzeZbq9/dh1aGayyVDGOcVRUSezgKawKV9mUVf74Ikix9EADAAweFVitkC9XonIp6XVC5VKRI+J4tlwBZyvkr8+xevYGy+dvEC4VZCVM0GjBKgVXzSr/xwysCPnYFlRYEUgtqgqrSeqA1Se49bMvcOEUVggjMac3YCXm80xpusIKnx9UiEaDIKTVCd+lwqpWhnhpaP6krE45dMfQ9MtNE+n1v0uRLmeAXquOBMi0FFaijqG6SlMCNS2VwJULQApVDMz4zcHrc1mZ0wTSQwqHofFhG4WVASsbm2v1UQtYads5VWQN/hyM9oCVfd9UPduMQV3QSrL/Ki2joKbYCqvYpqqgpL+YpgXWyip6K7lj41x7NFKfMb/9/ePjZwmsmBJI7yr+mBG7hQn1NehQWNn8YkhhVeehOe2QBTF9CitRS3UorHwTejNZ52e5D0kHDAIkaYyEflGScqbVmgtpJ1UscV4nyisqBGtPJ02H1eGP/TXE+XmmKdrFCkWZi2AniuizFMqxSXVC/sQJinCEt0WM799m+MPLc/zhtMSvz4BTTilXZwhXZ3hwOMb/8eVn+NmDW5gUF5ghwygoMI6oVqTiCwKVaO7Owwor9ebieQQC57RaYAYCqxS/f3mBf//uBX7/aoHTKsayilBRTcpt0HcLBFeVgDqev3pKNYWE6mssSi6dmxpwTVBixAqBCfD4YIRPjye4PwEOwpUAq5gZBG5w03ZThZX2L+31PrxVhZVVJHQm77XCahOw2gXY7BVWQ+lY73L+NDTOdb0/tP+h8b3/+3/6CqvB8x9YbNutfX/8Cis/JbBLNDB0/r636NX79x5YXb3NdvzGRw2sJI+G5Yyl6DTCSBVXLAEcj48RT2/i6NZnuPXgC9y69xnidCYTBQVWUsDYSca7gZXiHE4i1HidEumqXKiHFXJdKfpRAKvrSVqbycz1OtEeWDXttldYXbMPDeRED014hva6LbDa9Lk+DyOZ/teBbQOtzF+qBlaSUnUZWDElsCiZDKLQXMqzMwhzigFu2tRUBFZUV+VUWWU5qjxHRHUVV9lfv8XyxVtJAyxfnYvSKi6AURhrgCEL94angaDU1BpLS/mYgRUDUwIrgjkDVksHrI7/4lNJCVwmkZiuVwGDpnVgNeRh1dUv7G9/bGDVBi78bx9Yrd8rTv916f4aBlYCmcRLWVVRAqTEi62BVlT4KUjxTMFb0MoHJx9KYaXAbz0lsB6rnRm83Am1EsXS1HVksb8rRPGrrmlwPuxx4qwH/PRC+7cAK7tO+jluj/51TLukwkn/pmonM8yytqRCJUkahZVBqz5gRYWVAataRWZQQhRWlUJJUVg16fx9wEoUTcpCtL2Egprq1M2iOlICDVjZkpldhzVg5dIBOccTsONU3axiSSN0qqyo0skF8vGbmgbINEhWD2RHJgASYOiuoXoI8hwrLFfOrLzMJLWSQ6+mHBJYOQ8mqoiiFIsgxQ/nJX77/AzfvF7iWRbhWRnjdLFEtDjFSVLiy3sn+N9/+gkeHU9Rnr3ENALS4P9n782aJEeyLL2D1RbfPSI89i0zIrOqcqqH3SMkRUamyQc+kiIUofA/TP9avsz0VHd1ZWXlFquHh2+2YaWce1UBNTjMYO4W2VmZZVbiFZ5uBhigUCj0fnruuaomItAp6aFqKhJy8SIsA4VWZpGT0EpSBT0fMy/Gq4sEf3j9Ed+cTHCes1ogfax4XLoIQpN2SQ2U1FwKeFVNqIu5CuNrIM8CRapqkAqSJYHVDHd6AZ7sDfDsYICjuMAAU8S0fg+KKl1c0tZLbY95YOWmil4FVuyzIftp6Ml8OQiY3cB2NgorSswMFXMXA7qe69X7m5TApU31KedPK18T54Nd398FFDqBTUdK2fJj/utXWHWe/y8cWF0Vd8xfseXnr9kKdl5kt3T7VGdK3kZhNU8lu2/YmwwDn26bXwOw0okV4ZM+nAtKpuNdBIND7Nx6iqOHL3D04HNE/Z0rwKryXJF5o87ctMObdLkyR8AJh8fZZaI+VoXKpfngDURl1fSx+PdWWG2A1U3viK4HZtf7bYPkqttIH3NowY2h18bDauHl7wJWbUBqHkS1GarPB7P28wyqJLCSwEj/1QqBTJ+iCsLxsTKVA5OMkN2oLAisQhqw0x5d/1YprBICK1VZFfQQIrDKcgzzEtPjj7h8eyJm68EoRTArEEkFLPUfktHIGKtL0CcxpTFzX2Cj1CbSXqQcmuvv/44eVmz3IAzVJ0WlEaKwIrDa+uwh9l88w8HLZ5iFAQoDrALfpAUaD6sgIixcLklf1IcYIXJ/P6XCyv1u285uezcVVg5CV0WEY5qv760ArMR3qgZW3Eo91TTQtz5Wmqqm5Spt2loT4Ljw5OdICdTjqVMC7fOdxyWhspMSqG09r7Cy7WmBlTverwKs5HvaYJWk/Bqho9mphVOEVVRUWWWVjiV11Ts1xA80papUkGXbv4KpThomP0uFFWEVf6i4kmM3AK7yobOpypWHlcJIvhYBKyoUba+yHlZcCLTKD5ua2uZhRWBFiyT+K+OTAYRtwMrIqKQdqH7SlEAfcRgKXGPKql4+rW7JcZRqVTEjp2KJgIrV9KyPVpYhTXnni3uULEryh35L9G2iRxYBkwBb7sePcZ75+MvpDH8+HuHVKMclIoxLH6OLU+x5GV7e3cfvHhzi+Z1dHPToHnGJfkQ1lMki8HVhQrT9hHwFEIFVBeWJIddSlP9U1XkeEj/Gm8sc//L6I/78YYKPmY8JFzlEyaTpuHnJc1Rwra2u7ucEVzbt0DytzNzWAVbI0c8T3Or5eEpgtT/A3R4wpIOWKKyI1uwtYYGVm1qr5u31WHEVWKkiDmK2XsEqAVaqltOps51ra1/ripnmHvYbYLV06nuttmzZ00+9fddcuRPYbIDV0uu/Xvv+9AqrDbC6aeQ6v11XnFPNWzYeViqxXvTqGvDWSgmU1bRQpNySmsfMGnnYB0C4DT8+wPatJzh6+AXuPX6JeLArD3IpxwutuLMIWFmQRyNNSsMFTDnAit9HaEXZ9AZYLb7+7iqtDRaqT/8CTNe7hpO2ILLrIVHvcwOsutqqa/zouj5dA7kNsBd9bhWgZY/BAiuNnDSFRQJJGlRLcK/BMwN/BVnM5qPxOX1WaGWlMEVUVp4GUoQxNPwtKmDFsvUKrKKswGCaYfzmWIBVeTFFPwHinH4ommoiOlJP/9XAU31SApNiI4FiC+/+pQArq7CywEpM14c9bH/+CAdfPMfeZ08wpY+NA6yoYLOm66sAq/r6zqevsNl+amDV/O7m/eD2z/mxSMHLTYGVxr3O9rYvZ05qoIEq0pXEBLxOTasmSE4q488JrFzT9esorCxwssBK1ETOwlbX+LQcWGkxBrnPTUU8pgFW1QKpxGFFY1MVTwGKXhP54X2dJY7HVZ0uaEEh1VQusCK4ssBKzoWSoium65qWaK+njhvtpusWWNmUQFdhpfBBgcR1gBW3US8rRTA8PKuwsqpuNV0PBFyJIizjOMrCFapSJbjiNU/puZYXSAS0Wq8no7AqmKbXN8AqQ+gThhGusHqg+l8RiJdBhFHu4c1lij99GOOb0wTvZj4mXijeV9n4TMzV/9Pnj/Dy9rYorQZBhpDKfDu2Gp/C6nlFOFV6CEouTtjzVWimaxU+Uj/G+3GBP/z4EV9/mAqwGuVAJhl/RmFVASup96g/ZkwnsGKaoKyLVf22hkxMCewXCQ4lJbAvwOr+wMcWUwIxE8BUOfyxn5Tsc4R7xrTe475MdcDKdH0+JZBQlcCK/lUVsPJz8bBSYOUuDm+A1fWAXXNh/OpsqGt8us78qeuzbe93ff96879ff0rgcgXvpyiatHix7kq8duUCr2+6bsf4m/Qt9X50oqkWH+Gu/rVJCawUOtqQ3TfszS7Vp9pqPYVVXT3kRsDKmHzayZW7D7squbzD1cAKJSv3UevMAC1AGWyhDPewdfAIdx99ifuPv0R/e19XoKRCIHP+s4UeVjWw0nK8qqSyxusMi8Q9ANFGYbVE36Mr8wuVQxtgtVFY/cwpgU1gtQgIdIEvfd8EWY5hssKpOnVKjGjFiJ2eK8B0yiDTqB0IrMK48rJiYJClNFjPUaYpMpasp8oqSQRYxVmB4OMIs7cnGL37iGCSYbsIEZc+yrQQjxNGYCy3boEV0wGpsPq1ACvrYWWBVeJ5yLYH2HnxGPsvn2Hn2SMBVjkjKwFVVE4E8BlAMvjvUFgtglUahv/0wKoNeNjUr+aEsgmsmAr3yYCVoQ+iUDHG/1YFpMqg2oBd+3gt1bfP958DWEmVygUpgTxCQgk3JdACFjsPbgNW3RP5+Un0YoWVgQ6m7dieddqfVcKogoVqIqtmEeYsBliE4VotVMeYeWDFz1FRZYEVKwVaYKXcuhtYWQXfImBlHMmvpARqIGLvktWAlZ0vqxm9VjHVqnMmMGcqs0kJtMCKqYHq+UUjKXpXEVbRt0rVrZPpTKoAJixakanPVa2i8+EHsawtUEEfEVYJtGIKG8cJH2GvhyKI8HGa4+v35/jX4zFeTTx8KPqYcFfpJbb9DL9/dAf/6bNHeLjlIU5H6IU5epGPjPeCAB5dTeX/+/TiEjND9TCTYyWiI8TyFFCKOszv4Xhc4l9+PMW/vR/jYxZgVNL8nedpvM4Knr8n6jGrJORvrHYoqYXSLm5/rDIGxXR9WKbY83PcH0bGdD3CbpgJsGIGgRi3y2XU41fPPlO8YEVgxZRAC6xkoXcDrKoL0jav6IoZ66u5AVa/dtP1v3VgtfxeqD0J7T3RJiBYykr+9lICD3U8n6N7teqoa/DpiNc+FZdq3Y+ZUi4dPN2y2U0AZz0dqjK2Ld/Sdf4WaDTB1GrAiitNkSoO5EHI5yr1Tj7KYIAy3MVg774AqwdPfoPe9oE+eGl8CTU2DahVNgJ2mVjLxayvn1TKMY6NLe8AACAASURBVAorKqpsSiDKTBRXUaAeV1df7sOkfSXAuFescY21GtC6r+WMffHeJWAT19TFe1gGrCSQ4KTtyldUy5Jz91U9Aa436MxR7micTgK/4vYLodzS7T+VwmrJNeoYYPS4F1+/LmCs9/fNUlKb42bbWXSNH119vws0ucH/1fGtDryX70dXmmpopRW/+BLYZNMBNRIzygVVWE1nLEfOlSLCd67qx+K/QuUo749U4ABVVkwHVGBVJDMBVv20QPnmDLM3Jxh/OEOUFthhwYnSl9TBJM0Q9nuqspJqeOpfJQGTHIrC5FUVVtI+zqXWEY7H7RRusOoT80yUgKkyuKkT0myR1spz2agA7FisfixGMO52LzuUVn67ngSrEf1VghAzHwqsXj4VhdXWk/uYhb54wkj7MmWI3l5M5SOwIrCwzuMtncn2/+b1t71eqg22jf6NdlrUT7sqtFYeUgZK2P5q/7VVJd2Jmv6uP/b9+vu7UwJlTHU8rOx9Koobo7DKaPwv3kpWWVWnBa4OrDQVbNmrc3xuWVWt+6T2DQ3kdXI7p46ywMr4G+n9b49GU6qq9pfnFJWSFgwoUOJ/LzsFu/0iaMXqbprSlomakvek9Tvitr0eK/rR/0eBFd+3nxdTdqkiqPtwFVHWXHxra+sKsKIKyY51orAyLwWP6lVm97cMWGkfsXfsXOMZdZT0HFX9GA8rnm9mvM542zElsEofNAu8Cqt0PK2ul7S9pkbWKYGatmdhHedtfhAJIBKfqqLAaDyVcTBJMkkLtPeEVlHUtGu+uNbJqQyLLsahB1qDsYpo1B8gj/p4fZnin3/8gD8eT3Ccxzgr+5imCYblGPe2Qvz9s4f4/ZMj7GKKIL1EHJaISMDkiGVnc8CKyYH85ozehvy3ZEofFVk29TN0gNUJ/ng8xikVViYlkFCNY2uW67MDeS7junoTqmIrZXo0lY/08eJcS+lfpdijwmpQZthGhqNBgGcHW3iyG2M/LtD3ZjK/ZfvKS46fsIrjqDVdZ7W/eeWdBYwyq6B/Fc3maV5PhZXPc87gi30HbTbMQ8npf81ncMfooG93DSILdrLKZuvOP7rGr6oggCNuWP07FeAue62+r/a9/NTbd7VP5/cveXYv7zu209187lrPe9fZx/KjXA1YrTt/X3wMXdfHFsVYtId64WJR/2ra6cx/blVgdZP4S57kf2vA6r/+l/16itMCrdyVRjPy6xjrrECudGMt+tCaxKtrQOh+f62j71Sgde2dCgYdLrhayB/OPEIUQQ+518dw/wH2j57i3uMvcXD7IcogxizT9MG4H8tEUZ7HFVOaH3zkgU0zTvE4yBB4mgpYmqqBzPMHV6KqVwNUVQ8U000aA6xMwtx+40x/7erukuFE1BjrAAO3ylJXW7e9r/f7GsjLgYNX91+XIV/c/ZenpHYOuNc46TZ6706qpR81AqjOAdfK681xXG/77oO3AZg7TNTf0f2g7W6/5fvo2r5rfOk6w67t7ftd4MoGlHZsXnU7m/o3V46eq/hGZSKtYzx+JAiUH5s65ZlVf36E8DlCEPYQ+LGqrowai6qAJJkinU3g5Sl8GuwmM0SXCfDqDOXJGNOLEZBkiLmfnEDKmEJbfxjnMukQpOPmqu1n+7Y85KvO5CFhyhI9cVitz5SPp4pJzJAZ8NNXKplilqVGKRJoehHTEuEhYpBpjOHVCJmp2oBPj5o4xpSLEVIh3SyvcJx2IAHVYzyfmNoF+r7Qu2V/C1svnmD3xWPsPn+EsaSJa/WsyFfTdbsooWzHjs3aSG6fFTBk/lbd/yZIU+8b/V/bq3NUZJxpxv+2BRvuk23iwg73+GSbFmCjnzFVvRwPKxdk2e+zQEIWa8yPaQT5Rxck3MebqoJSKv5MBUsFJVZJqCof269sFTG7h/nxTQPrmz8/dK823U+uh2kT/df2cmmR+dMw/81+q+frHkW9YKKKHHuf6N+Nz6t8MyvWseKmfQ6459sccyxQsoog9unpbKpnYNIvo5DeTCFCeh+Ztpf9VGBQwZT4rpUEBnzLgV7GZJ6pbAK+PQ9xHIvSiuqqwPzNXgemB2pqhfGrcoF6lca8aBQu4YcyiriNcmVM4eGzOjPBkaQ++/TWK5GlCWKm3tm2N5fCLmLpaat6Tz282Nacb5UC8ga9vrSFKCbpNcWZWVZgmqSYTBXY08NKfggDjXeUTakkNAqolJcxgBDbF9VRLwCGIUD1Vryziw+zUoDRH95e4rvLAudlD1MvRJ5M0Z+c4D9/9QK/f3wXO16CrSDBdo8+WgrBrEeTrFXYbmhUrlw0oMxWtFCGaSk0ZL+KgGgLr89n+OO7U/zh3SneThIkfiQG8Op75aEIA8zGI/izMfbjEEfbW9ga9OTcL5IUH6YZLksfE54pVVtyu1FN5mEQeOgzLbBMseMXuDsM8eRggIe7Ebb9BF46wjAO1WOMiyoWvkl1Vb3zOM6r4krVnDodVLUY5839HhdeCGEVWBHI2TmjnkG9Ytn2jF46f6ju2e55zKIe3PX3rufj/NCoI/6q21TPUnP4bee/fF/6DF/n7Fc91q52WjhCuDlbN93Jku20fyx+0nbOv5fGH6tey3WuwPJG6QJWpSOWaItP7N8WzX9V83nTFxcRGPsueoa3x7z2qa0P3XXaTouurfPqik+W7/tTmfYv/pau+7Pr/eaevf/6X/aWAKu6fHMzSPz1AKvOafnSa37dBp/fmfrByKBtwIl4KtBsmMorr4f+7l0BVvef/BYHR4+AoI+Ek5egRBTHMpGxMYvuYj780FVNAiuu7hFYseBwBhSsGJiIMSUTbqqXqZBT38Ru+9gKOvXHlyuQ6v7T2oj0QAiide7XqszzzXbSnUPdtV93lbPts10Dil1JXvQ9Xdt3HZ/7/i8TWJlAf0FgW2te2lti3fbr2n69+797QrEqeLoZsDL3tgn2CJ8l4GCun/GIsqWp+B6VUjZY1c+SMeXIC10lp7oqCPvwGawUVAkoqOEYkWQzZMkEyBKETAOaThFdzJB/+xHlxzGS8USCH6bGCdAxUEdGs7lgvHGdOyaU7vVp9n/xiOFBMrAmKLI+WSZw4bETVOWcV8QBwiiSoEaqHKYpPB6vGA9T9RQIN7LXgabDtDepfqz5s8yNVCHGF4EVv7YnwMpHwm32t7D98il2XjzBzrMHmIiiluoaHyEryDaBlZ3wOqttFdAxwMIFOvXKnPFzuc4g0vhsBeIMLHL7K3/PeK0dAGTBCI9Hj6OesM3DoKvAil9tx9suYGXfbwIrfv8yYOWqfARYmuNrGztFs7TuCrltT6OeslBO1E+mUtrVy2N1CQq4KpAwF/o04ZSZZpsPSzodA3b5oloNZPtJ23jiqqBknChZ3S0x6i+mTWnKqvzLFMDAGLbPKTMNsLJpx7RAMEo3CzfZ5gRTLrBiOmAs/lWRpHnJcTIVLlCFoAVWCkxqANkVMFXAyhlH5sZ0SXcDqKwSgGTSEAVG0YfPKjKN2Mnc3pX3FRVIdelyTbnmSEMI1+/3EMn8R2EKwVRCYDVTYMXv5N/F5LyCb7V5PT2rgnyiKqGgL+Ar8kr0gxIDeiyxUuDWLt5OSvzrSYL/8W6EH8clxl6MFAH8ZIyd5Az/+bfP8dsHd7Dtp+j7CQYEVqFokSDrmeLhpV6CtviFX9BnkPBdjg6FbyrySTsS4vdQhkN8fzrG1x/O8D/eneDdNEUWUH0bSXVBAYFM/Usn2CkzPNgZ4snBDnYMsDpPcnxzcoGTDDjNgCmXXSWlr0Tke6Im6zPdNE8x9HLcGQR4ejjE44Me9oMEfnKJrYjHaYqFMHPBmlYZZZwCK1Uusu/KSwp6EFxnAqykOBEVVoavV6ItWSuo58fXBlY3F1etPGJfZ37SNtdY9kX2OWJb4LrAyhZiWGcIvc75rdxozgd/6v3f5JiaMeR6yG/9I1i2h67x99MAq5tCIwIrCj4ssGphAa2d037e4NYbQ6tfC7Ba3P5d90/X+82+tQFWaxL06zb4lcGmYkB6EwiwksousUiqo61b2Lv9BPef/ha37j2BH28JsCq8EgEdNs3LVVi53ccCK0003ACr+fbfACsbQFb96K9OYbUBVjKH7pgY3xRYyfU3AZFN95O0IQOs7O8usBKFhAusRCzB1LoYoQROEUoBVqoOYHGIjCmByQx+niKg6mgyhXc6xuzrd/AJrpIU9MiV8JNVCXNBNGKSK+e/4JnYNf52ASvF9XYljWOvAoCsLORnWmTo72xh62APveFAjiWZTDAbT1Cy4uFkhpDmxyXVVoGormyKD1NeqLRyFVZ6Mial0Xj28tQibklgxSB/bwvbXzzF7oun2HpyDxMJFGtgdUVhZY6/qpZmnwkeg+BaAVspkIx6R0NRoypYY95arbSbfmr7Iv+lksn2X3stXHjGtCU7TWwDVk1Q1FwgsBNid5/8vkXAiu/RvNpWCyR0sBDLQgH3Xlq26vupgFV13nPQahmwkjPUK2ZW2OtVx3mllRk9q2tgAb9ei3lgZdtNIJiBWDZ1s1JVGQCq38090BRbUzeZ9iceawIv9dB0rHBTieeBFQMWC5uq9D0qhSJNLebLKqy4QNcEVpImafquVYlaYKXXtc3uwHZ2GmkrMdbKgPqqxgw7DMIT0/MZ05sNsJI2ygtZ368WHGXsMB5/0vC+pPIRkGo/rY3Yabbe78UYDofqCUhYlRKK5QKsZomarRNC2fRCVctR6WN8waj4ySagx5IfDxAR8nkFen6JHovpEMAMd/BqVOAPxzP8y/EIb6YeJl6MgnArm+B+mOB/+fwRXtw9wNBL0PMS9GMCMAusVIFJYEU4K9CK1UU53tv1DkkGzERppabmVCX1kQcDfPP+HF9/OMcfT87wYZYh8zRdnGnfbLckTxAUKe70Anx2+wDPb+9hpxdjlqa4THP86d0p3oxTvB5NJZ2wZHVUzxPQynRMgisvmyHKZ1It8PntLTy7NcRhlCHKxxgGXPxgHzD2DQ6wYh9ln7XASvythH7aQkQ5ejH7s9pqWHWVnSLpQvEGWG2A1RoPz7U3XVejtt4BXGf+dfWb6vHQfWbPzwPM/K/1PrMeUBtgdbOr+KkUVhtgtXL7r3fDdCscug6k6/uXb69qKOsjIQ9Czp+YnuJFAqz8/j52bz3Cg6e/xe37zxAPd5EwEKTBpRiZah59NWwtUFgRWNUpgaqw4k/okzBvFFZd13nR+xuFVe2r4j507O/r3R/tqcfzqqflD+wuhVTXde/a/lOd36LjaFv1XLSS6X52te1M6lMzncYorNiyVm0lPlbGG0bSUwywSgv6kHA/7AeRAKuAARG9SgRYsfoVAQErA6airvKZjnVxCZyMMP7Ta0STXCBVTFNxpm5QWUDY4yQLVCqSxiKYpBYteXUBK664EyzR5Ff8kmhwjhIJCsyYXrO3je07h9g/uo3e1lACz9l0imQ8Rj6ZYXJ8CsxS5NNUUhoJ3QJRX6gaLYw16NaArw6Iq2BPS4gJsBKFFRcsDrax88Uz7L18hsHDO6KwEuNj+KKu0gqBVplkFjocLy+3zzZhkLzHoFJkAiqZuOl0zza7/T4XVFnQYVUzFgTMASCmkYVMbNLXMmBVvz9vVHoTYGUVVgJh0lRVhaawgD1uF641z7M+FjXWXufltodeG5XqiPBJULLWBG5/8TrWPkb2HnHvCGvYXt8HjmreVt2097/zJS6wsgDWmqLblDQBVSE9gXQeUqVXWYBKkCFjxWJgVZS6wm2/T5QuUrxBFVZ8qRpJFVZMFazSYS1nNsfdBqy6VvjV48gETs79Kbs0IIlKN6qdaIBOXyl6zREG8R72+d9WXVgp7gh41Kh9RkhjxgILCcXnK/ARxxF2trek73EMZTogqwISWtHsnOMnr59VMdqKVBa0SCGdbIJeGCCI+4jDSI3XacDulSiDEHl/B9+fZ/jnd2P828kUb6clpkzZ9n308yn+w60+/uOj23hyuI0BEsR+Ctqi8jskVTEnmOLsURVUXCjVKq26iqAV/UpkZYaCRYBEqdRD6fWQoI9/ffUBfzkd4ZuzET4mBXI/koIRUSEISVBXVCS4Nwjx4u4hnt/aw1bkC+geZcCPF1N8e3qJv3y8xOmMmQWRWGbINJnqqjBAkUzhJxPsx8Bnt7fw2Z1tHA2AQTlBn+l8opYyOopq/NPxRsZ8zp+ZEmjSs7hfnS/niAVY0a+KaYGmoqBzn2yAVe1CtWhesnDuLGmydUb7TcbRdedfXd/5U++/6/u73/81AKv55//qwKpWXHe3U9snNgqrOXn2jRpxef/run+63m8e0kZh9bMqrHSNWybA5jj48Gd5+IIeA34PiHawffAA9x7/BkcPP0N/d19k0QwEOVmQ4MWu8jUmcPy7q7CqgVUOGA+rwE/nTdc3KYHXum03wGoDrK7VYRof7hqwVwNPdSqaxFmNFCz7lVcnlJqOoyk1agrsKiIkVcgGm8a7qpkSSGBFvkVAJcCKkN2LBGBJRTajsJJqYGmKmIqf2Qyzj2coPpxj+s079GbqBxUzEGFgIcBKA0EbcFZQo9F+EswtIS6rACuaGYtqgJFa4AusSgIg6wU4ePIA20e3sHt0C4HxDGRKIE3hCarSjxdIzi5x+eEUs/NLeNNU0gQJrqSaoQFLFljxPGzqoZwKo6OiRCgmMD6SyId3uIu93zwXYBXfO8RU4MVyYFXty7RPBZGc/67SvSqzzk8DrNz+ZeGPq8xp9nEeh3r2oBNYybNtTvVZAxr+fRVgxe+v1GVcnhGTcFVZWWCl6W5u6tX8YlbbJPpTK6zmgZVbCMD1smrcAI6HiQLReRtjLWqiCpnmOGDXx+jj0QQ7blvoNVVvL712AegdRegZGrohaXzS1xVoCMqzlf9kDLHm9tb/TiFRXqg3nH1ZiGAVVvxOC6yosBJ1oU3TdOY7to/VRvoKwboUVkuBlVg0aZU8pgOOxhPxsiKsEqDGcyZUEl8rk7pMUGQssTiqzWapACgCGBkDjCE7v5eV/Pp9VvlT3ycqqnQsVU9ArRRoPOhM2oq1fWOTEViFJQETfb6YXhgg5jURvyUg82Mk8Q6+OU3w39+O8M3pDMczptYFMnccFlP8b58f4XdHu7i33UO/nCHyUxZmBVOaA1YiNUooeT4YIMffOcaxX7HiH4cugseUaikWhQj7yIoYoyzEP3//Hj9czPD9xRTnnHZ69AD0EXO8ZcsGJcJsirt9H1/eP8Tzwx1shZ5Uj0y8EO9Y3fD4HP/27hTH4xSpr8BKQSwkTTtPZ/BmI+wEOZ7sD/HiaAcPd3xJcRx4mQFWZmlDrhOVu9rjfAJQgkfTCa06kJCKP3FEkKW/q6E8Z+yiKVWPQ+d2bAM2nQte664WdEw+uuYX7uZtc41lu5dWcAqWbIDV9WeCXdens/9UK3nt3921/fWPeH6LruNf/r5VWOk+l6mZ2/qWblPPB65/LhtgtQFW1+017mzlutuuYBC43g3VfUBd++/ag9ykUh1FPymeGFxVoxScK1XRNoa793DnwQscPfoc24d3+JTWiZRksGhaoMqTzY3vfKlMpGggyQdumRvTda56asXAUICVGrfrjnTF/m/Hw0pXWG/2sqbqi2cdXQ+MjYfV8pa391d7wFj1/IU76Wr/ruvetf2693/X9v8ewKqqEGiUJoRUWtFqXmHV5mHlAiuCKhqu03BXFVZqyi0KgiyFn2eI8wLeZIrx+xMk7z6ieH2KXgqEnl8BqyKlApRBF6FXlbBXD1HmN4E/nwhY8Vwl+PGBmVcgH0TA7hC3Pn+M3u199A925T3xDLTG6UmGcJYjOb3A2dtjXL4/QXZGA+FMFAQxIZMJaI3NtIzZ9ozshN8CK6oe0iiAd4vA6jOpEhjc2RNgZStcWdN18WIx3j32EdpMCZS7o+ERZRVWYg3GoI8ZXV03wQrvW0hqIUVTqVQ9XlxzdP7ekRLobmefbu6Y6Y4PLpSy962tEua+x2OjkkXAVZIsVVi1AU9pV6PGWNfDqnn81oBd969XRmOS9npacn2rC1h7W9WqNRtSX4VW4iHjgmq7aFb5QNlUNj3fCiaFNP5nlUqm7oUavss8xqjNDJziYYvC7gqwssb2qr5UCGMW7loUVlEUVQorAXAOsBKIZscDA9bclMAuhZV+bV0hVe8pbT0qq6RwBDxJ0bscjTFNEoDpdExZJCAS3aMN3GsVpQInKrNKgVZMJxQfKI5ZYrxOmK3QSpVTthqhblf5WnG8ERZm1CjO7wFy9IIScaD7YfVBJhBKlcYgRBb2pRrgnz5M8If3E/xwmeFjCkyZ1+cBW/kY/9f/9Ble7MW43Q8QlTPEgRqMc/QXfzABVsbU3irIWD3PACvOHr2QKjAqyQgfqZocYJoG+DgF/vt37/F6nOHVOJWUPradFJkg9OK3sNpeOsaDYYDfPriFF3d2sSXm5kAZxXgzzvH1+zP8y5sTvLlIMEWIXBRu7HccPwJR7nrZFAOkeLAV4vM723i6H+MwLjD0c0k5VLis95L2ZauwCusCC7aPs6q2HEOBkF5eFbDSvmJ6qvRrt0jXBlhdheLL5jcbD6vuDJ/u+aedA7c/pLu2X+HRvvQjy8fXrr1vgNWvw3R98Qxy1fimq6dU88CN6fpNYYU2YdcF6boQ1YDiKr0YSDBY82Mg3EZ/5w4O7z3H0cPPsXvrHvy4bwww1YPEDllu9Sy70ioKK5l+qMSZVWUk6cUAq4jVVP7mgVXXVVr8vhtYtH2q64GxAVbL234DrEzw9BN5WEnwZFb+20zX3ZRAAqtaNaGm6wRWVATQKsbzQoQ+QzgGAUy102AvzzMUBFZZjl5WAKMxLt+8x+TNBwQfJ4hTprHQUDwQwMN0Oo5q9MPJqexodBETY0rQpbWzFr/agIO9JyXlyvMkqKYygOl7kgpIadT+FuK7B9j/7DHCgx1gq4dpnsr5R0zL45cnGYYIkF9OMP5witG7E0zef0RxPkYwzRDm9HoxflUmJZAxW3XMEjfqggUVVgWBFVNQbu9h/zef4fCLz+Dd2sHMKKyoTKDpOgNJF1hJELUgJdACq7nVSyclcF1g5QJV6wHlmnNb0/JqwmHUVRU4c1bo56H01ZXTeqytq6/eFFjZNK2MIMEojKzXkIVvbc/3+VXg9VMCm/1T28U8042nVdW/56oGaovOAyudCejnXcBlJ5Q1tFLQo9X7xJ+OYNiOAw6wks/RL0iq9ukPAZIFVn6gKWuiwBI4XSs2eRS89+UcHfWaqrUU4bIgjEAOx9zemq5rBeE6JdAqrHjPyhnahnFAm6i2jFqO37sasFLTdvuq+rRpQ7YUTdDPLi4xmc20WmdPFU0DjgVOVoQCTJsSSNDjy7bjKROMtf0F4huwpJjKpLly3mcUE7VRu/TCyreKKh/RW5L9lDm2ewEiQh96LEnVR1aaDuBFPaThEK/GwL99mOKPH2aSDjgqfCRSUyPHTjnB//M/f4Hn2z72QiAuEsShVqvmsYZhrMBKKuwZDy5PJWCBHKgn9hSBpD1bA34CxR4uZsDbiwz//MMHvJ0WeDcrMDEqUh5nnGeiBON2NI5/tB3i94+P8NnhEFu+KRIU9/FhBnz9/hz/8uYUry5nuMypgKUSlkq7EDS1p5eVlyfoFTPcZlrgrSE+O+zjaOBhO1AVGo/fPimkvxlgRbBn73OrrmJb2qqABFacN/s0sTdrm/r8MQvNTqy2AVYbYHXdSKIrfuyKH+x4seh7u7a/7vE2P78BVutUCtyYrnf1/2Z/26QE/pwpgTI3FT21I/JRhVXpU24dwot2xHj94O4z3H34OfZu30fQ35KApS4Kq4mFWmLXlHs360BaqUfW9eTBG9L3gIqrCljN/oaB1Xy6yU0G764HQvf7y8uadm1/nWOeD7Z0SxuQuAGl+/vyAcWYNs+l7NQzOAmiP9H9NR/MukTfiRZaGmPd9uva/lOd36Lr+O+psFoFWFUwwgS4mam6Ru5Fs3UqrAisRGFFiZUXaACZ0mw9Ry/NUV6Mcfn6LcavjxFepIhTmj/7Ao2o+GDKHYMH+jWxElkbsJKKfOsCKyooSlVNEZYxJZDAasI0lTt76D88wv5nj+Dtb6PohRilMxlfe1Gs5upJioipkDRIvhgLrBq/+YAZfa0upgiTDBEroTopmi6wEoUsx2kGfazjGhhgdWsP+7/9HLe+/AzewbYorBg40hSYwIpBVhNYSf8xy/1z94oDAqq/f2Jg5aqrmn5H4hFjXqps0B8BFAay1Wogd+z4aYAVv3teYVUDq7aUQH520djDYW9dDysBxnPpEJpibZVWLvCTJ7sz1lq1yBVgW6mxarDHfm5fmh6oqU2EwzYl0FXF2fuc2/AaElLxh+l5hFYWWGmNBPVrk7RfU6xB20xT8mT+MQesCLu1upyFrU1gxT4uCh/Pk++lh5ULrOS5Jd5Dxge0gm1u6uF1gFVLsC3LfKqpUWB1gUtWMzXAqheGGMbiPqefUjtR45ek0IoQf0Svu2mCXCoOesgISGnsLfe1qURpiipwT0WuKYIcj+nRJH5SnkIq8Yg37mZBmWFvGKtSCQSFLFRRwgsjlPEASbSDP32Y4uuTGf50kuBjFkilPUImqu73MMH/+7/+Bo/7BXb8AnGZIjYZl+yVBFbUbLUBq1Cus4dZniPqxUIPE/rBeSGKoIePkwKvzhL8j1cneDcrcTwrMeMyBBV0ZYGoUGDFYYDA6vFOhL97fAefHfTRK6bw8kyg2wg9fHMywh/enOLH8xnOMg8zppwHEfwgwnSSiLqMPlVRMcW+n+HZQR8vbw9xfxhgNySwStgT1Q3O9Eumc8p95wAr3g+iTvMhaZGBX8i/kgpIE3teK5nTyHTa3Lf1fbUBVhtgdZ35uNzrbhGLlo2bCz7NjyjYXqxw6dr+usd79fvX8XCcV7a2xSf2b233lno9Lp//Lz+/TUrgLy4l8J/+cb9sBl06qdSqRFcDsvmbo1sBToJFhQAAIABJREFU0dVl1rtlugLGdd9f7+iWK7DqFA4NWvhjsj9UYcWqU32mogyxffgID59+iTsPnyMe7qCQHH4+Yo1Jq/kvs0RXjWFGn2EUVpzQ5LIyJ6tGSODll/C9rAokZNIlgEtX8ubT5aqShis3y9KAX6Tv854kdXCjv1neMe9zsRzyLDq4tsCjq390AYuVG2JBjnZXQs6639/1wOoCVsvPb351YTFUuk4rXe+zXTns67Zf1/Zd/ec6Z9P+ULb3Qa20WgSx2pQhbfus/2Yk2Y7CSlQyrNJnUgKpqlIvqzbT9VIUVnIPl3xW8F8xQNGqTIQwVGGlGby8QJSXCCczpMenmL07QXE2QnCZIMxUhSTiATMGSrhrgjkNAp2I202hDusqc21t7U4Im21BpYZU0uLRGrXYjAa9230Mn9zD4NERDl4+xTgokQZcQNC71VYvJLSilxWhVMxmupxi9v4Ul6/fY/TqHZKPFxgwuBW34gI5PZPEtyWQBQmG7HZfFC4k/Mywh+Gjuzj47efYfvYQ5d4QKU2tEYinjJReNwpcfU5rACvX3jya3YmfmFQ3XkbEoRPdDtN1SYF0IZP1O7MQzvictVaRc67bFVglje6pUtgZG/nnehJaA676uTD/vLDjVwXBNHuuem7YlEC7XwusrIcVvdK4D4IjPQer0NG/t41p9d+0cpp9td2XbtPb+7P+HJUxxvdJPmgM8WkAzeplBq5VSUh8OGt+WHVctTeVmz6o++KRWcsAcZWSa2aDJF3IMglfdWXLjObZGoTw+1nFjnBqTlllHsbcXw1pRLbjeOGpYkvBV26KEBigZdOyzOnoc17bUdRVQaDG5p6voCqK0DOG62JCbgK9RcDKbWeB5m6an6MiE6WSm9PlXCyrvuTx0INqNJnKz3iaiAE7FxoDz8NWHKIXhYhiHq8qyhhE8vj5Q+VpmkP2MUlSTFlwgn/0aU4uky3jY1qr4PS+1LFGrpHAKvWlCgOCfIJr9aoaRh48Vl4VxZZ+PmUbxVvIhof451fn+Ppjgm9PM5xmPmR5kgUtvBJ73hT/9z+8wGc7gSisgmwqwCoIeF8yJTBSNwmZqOpcsPQU3BBYyd/9APQATJmWR5DZG2JSBvjhZIRvT0b417dnOC9jnBc+ZjJAqXdVJGp/VdjFZSLA6qsHB/hsP8aOn4lpPI3kT6YlXl1m+OP7S/z5wwU+zDgW91Dw2ASm+cgz4+OFFL3kAvcHHr66u4vHuzH24xIxEvHKEoWVUUmxyqBWYNTxx1hbCbDi+WtKYC7AysLAWru4uqqia/5wdTlmfrD+lPOL68xF7GeXARUZtzmGd6i/F32vlJQguDVDaBuw6DrmLuDTtf2673ddn87r3wGsurY3ZjDrnsbPtr2rbL3ZQSyGdfVcYtGeu4GVWz223ouNi40ydlEJ68b8p57DOIrnjpPuuv5u/7v+/eNpuv5aphDrAEOnRZ1FXTtXdJ/bVdttgNWV9cmb3TcLtlo2oKlVgbFd58xdgjU6QOoTNBNgtYPCH2Lr4AHuP/kSdx48R397XzyuGO5YlZVxQHAIj4uadElIV+DUy4q/B5y+5BcbYLXkincNGNfpLO0DyjoDbve3b4DV8vbtasGu6981Yenav/v+dYDVIhDlQqtmoGa/qw1YycTPBJjWw0rMgE3FQEkbMtWuFGppQJpZ/5VCBi14ZYDSACv+N1UFGYFVVgjUCS4nSN5/xOztB5RnTJ3LJXVOKm7xAB0piAVW+mcdp5XPOJ5/awIrGX8JCHicZYEpI7TdAYZP72P4+B52nj/ANPSQ0EzZGvMyEVvGbVXrsGJWkBXwJymy00tM3hxj9PoYyckZMJ4h4rguShYDAhiomom+rTDGyImJKy6w2nr6EOXuAFkDWEnQboDGImBVQSZH4VRd/6ohu4GVVRjZ/dn+ZdU4YrBdgQmFPO7ErM0UvRqTVgRW7sSzDVA3gVoTWLlQS/qSqQgoMIXX5ZrAqj6eGlgtu3ftfegCLf193gNH96sUh8G0BVb81yquqs9UWUlVopM0+/xsxpjbi7LHGH5XwMbAYaUixmdOYRW/Tyr1BTQF72sFQKOqEmWVUc5aAFAl5VYeeJoaWBugc7zIZPywn6VaUDMfaxBvr6MLrAaDQaXsIny1wEraT6rotSusbFtbYOVeAxcYtgErO9LI/c5CCIRN0xkuxhNRStEcnTIcAqtB6KFHaBVHAr/sOQuQCiIBVmT+s6zAdJYosBIDc4VzmhJsb0h9VsnIIn+zS5KlpL0RohBYRSEN7j2EXolYvElp86DzO6lyGvSQREOMgh38tx/P8JezFD+cZ7jMA6SiKlX4RWD1f/7dc3y2G2I/8sT8PApYBREybvP4bUpgE1hRNeoLyPLVMJ6KuSASo/eztMR3J5f4ywkh0yUuEeMy9zCj4JbnAfWvYvqiT1P9YiYpgV892MfnBz3s+pmcVxD1cJoAr0c5/u14hK/fK7CaBT3kQYSi5DUIZSGAw1xUJghnF3hAYHW0gye7MQ77bKMMPqtgeMbAvlTPREk5N4OVelqpgo1trCmATP9WYKXzZwsXzc23VqCnX7wk1tX311Sou/OLm/y+AVbLW63r+nTNH7uAW9f2v3xg9dPG38vbbwOs/hqAVXOhz42Tm/eXtwFWP+0N0wmsZIFVcgtU4i6ruhQscEU/gN/bQh4MsLV/H0ePXuDOg88x3D0U43Vdq1LC2Q2s+EkFVqKuktVVKqzOEXhqlik/G4XV3BOq+4Gx+jRgA6xWb6tVP/lrUVitGvA2B/fmdi6wan726gRYlSXzyghVUmleSylBplVYucDKVhSUEFRib8IqVVrJj1FY0cdKPKmKElFSwD+fYMa0ubcfxOupV3gIDLCScK0FWJm1/Up1YIGV2Ig4HkhtfWZRu0o7ydCpShaqBXguCcnV3hBbzx5g6+l99O/fwSwEMlEXaAqsVJSyShdGSixtT2CV5PDHM8w+nGL69gTJyTkuXr9DkGTwmOYoqX8GIniqeBFYJqbGABNXiq0+Bo/v4uA3n2Pn+SMUW70KWIVcwGCRDaaDm5S6RcDKQiGquZqv6yisXFjUhFUCqmiQbyBQE1bZv9t9NMHSqgor9xg0DWBeYbsMWM0rc/UZ1wWsrBdX27PbfR7Ic1qqwl1VWblt3gRVc8DE8HT7N+5fjMUNSJ1/GNXeVjbYlWsy/yENdKu/aVq28h1VmdhqdVbBQ5WZTeXk9xNOUdFkUwAtwGKfsv1KIJ8xAq8UkNb0XFRVCq1sSqBVaNrz1JRQu1Jdp6bb7xCFkh+AwIrHw1REVQtqmp52OqOAM+1vKxm6Y6Ck1s15XLnXqwaGbhvOA6tAgNV4MsUlFVaTmQArjgUEVLFfoh+FGPRjhBHHPmNUL75P7G+BePkleYnJzCisxHRdMxjMIGROyFg7WMWJ0c8HhDc+pBpgRGBFc3WCFW6eThGJQznVawWCuAf0t3GBHt6nIf7b96f44TLHm1GOCSJd6KRCKvCw7yf4P37zEC/2e7jV8yU1L6J/FItOCLAKNSXQyJJslUCeGU3XZcxkNVdJUQ4wK31cZsC7UYJvPpzju48jvJlkGJUhJoWHVFI4NcVOFGGEVb6POJ/h4ZaP393fw4tbfez6KXo0PI96OEuAd+MCfzoe488fRng3yTH1Y2R+KBUHIy+WCowcFulVFczOcK/v4Xe3t/F0N8LRlo/YSxVY+XqvsN9HPLMGsLIqNg6Z6mFVIAh03izAqipIaxVW6y2G2Xt42VynC4isOk+66ec2wGp5y617fbq2744/Po3C5ab9Y93tus5/3f1vgNWyFvz5FVZt8coypdgGWP3EKxhdwEpiOz5ERWHFZ6qZhLEiFSc18RBFOERv5w5u3f9MgNXu4ZEYr/OxXxN2o86qcuj04ay+F1oNSKdQxtCSkxsBVmcbYLXknu5+YKw+pG6A1eptteonfw3AahlUsWoGmdzOpbPMr742B/4uWKXvK7DilEcUM6aiXxewkiCUnyewMCGA+JwUCq0IdbTSlQ96rJd5KUAnnGYoPlwIsErensAbzTAwRusK650cYHO+rCJnz13GSfsZE3kUawArsY8yqhZ6WBFKJQxWWFr9+UMBVtHtfUxNXClfKb40qpAiLGNlQZq2M+UxLEqE4tE1ER+r9OQc7//8LcrRBOV4KkFezEUIUagYNZIBZhzHZ7weTEd8fA+Hv3uBnacPkQ2oWpCEQE0JZKl5qhrYLiYl0MrqbYp5tfggCxBX06evA6wIENx+58Ic/p2m5W0vO9Z9KoWVXPvKr6L2ZrJ/V9Bjgc58KrmbVm7vJ2uwTphq4cocyDL92wVJ9jzrZ0J7SqDbX93fm/evYCXH7Ns9F1dp5bZv7Vtp1rl4nHMXwEkNNH9X9kxQJUldFbBSZRWBtIHU9KsKA4FVTAXsxT31qqoWs8y+DQSSlFZfTdfl3AykEjWVQDBVWUkbmtRRsfM2+9PDmwd+NiWQqboEVltbW1U6osLXGli5puvatnpPzf+Yb3FSDuqxchGw0iCQUIoq9iTNBFRZYJUQ4vOepN9RmaMfBxgOeogj3tuqSrWQkD5L5P+sFkh11TRl+lymak0BVk6Ka6UgtbM6XZLkPlkJkOlpcch/qa5S8JOlCXr0uaLpeZEj7A/hDfdwnPj47jzDH95c4PWowPGUqYKxpPqpwsrDfpDif395Dy8PhzgaRuIdFfmpwC/xsPJtlcDqSlUpsAqsqB7LEUR9UVcRVh2PUvxwOsKfP5zhx7MxLhFiXBJmsdiEpjBLu3H2WhboETolYzzY8vC7B3t4eauPvTBDD/TvijHKfBxPgT9/mIha680ow9gLkRJYIZAiHwRWdL73ywT+9Bz3esBXd7bxZDvEvZ0QsZfAM8CKYz6fUHQeY0qmpn4aL7EKVJUCqqiykmG2UliZ9EiTSr1eKo1p0w7m9VMH9F37Xxq//DukBK5zfKvOIdf5XNfxde27a/vu+GMDrLraePH76uXXbn9jx7w2jy670LJJCVxX4Xd1TqTtPj9HqK/gBlj91QEr46tKL3ZOmKIBynCIcOs29o+e4OjB5zg4eoh4sIXcTnaMx4A1XbdShGr90vicaBlrq7LiCtcM/t88sFo+3HU/MFZX6G2A1c0fLYu2/KUDqzZY1TaJWQSklgXEy0BY9Tg2CqubAivJ/jPkR9NHjJeV8ddLqZ4iiM9KAVTZu1NMfzwGPlzAnyTohxE845cl5+IqrMTIuAGs+CEqK1xgtWTSv6wNqmmHTQ9h4b/IQ3BrFzsvHmPn6QOUu/SQMka7+ig1eS2+BDpUoRBYUaVC/UdE8DZNkX48R3E+wrs//QXJh1OkZxeSEklgxRTCkrlCfBmlFPebEKDtDLD1+B4OfvcCu88eYdajl6ECq0phtQBYWdN1638k440rMbIAw5zGKh5WFlhZUNWsJkdg1RzX3DFzXWBl7/t6n/MKKxfOLQNW7Af6Wd2jNVinQkxgjqQJWtBSG3e7/WdeXaVmONbDqutea07MLDC2wMoen3YJo/qTtLl583kJsM0jR63RFrng6IlaVZX4nhs1pAVMFlhZGyd+rxic9/oYbg0FXLkTR3uOCqdqhZXdH9OErfm6C6xsdxO/GmN6bdvS3af9LpsSSGC1vb1deWixLWxKoOzTgDhViimwco3jbd+p2usK8DeV35yHi13Wk7GIWMXzMKOH1XhapQQSYFlg5RU54pBKMLZbpBXr2M4C70oEYSzwPskKzNIM0yRFxvdE4alVBFUhb9Oda1jFRUamzRFORUEpCqtY1FWaIqgLDoVcM34nUw293hB5vI3X4wLfnEzFdP3dpJTUOoE8hExFLtCIqXf/+fkd/ObONu7v9DD0UsQCrFJVa1Fhlav6VJSE7G+y+AkZw/iHnN8Z9ZGWET5OMrw6n+D7j5f49nSEt6MpZkGMpPRFXcW2ZVVJUVkZDW6P6XnJCPf6Jb56uIeXt/s4iAr0yly+P0EPH6bAt6dT/Pn4Eq8uZhiVPhI/lKXXgAorppqyml+RIJhd4i6BFRVWOxHuDX3EfgKEuaiwJBUTPsROXmw19KX8kCCP6jNe3gK+z3aywMr0DFEQazq49YlbNqvpAhJ2zF60j87tl335Cu917X8DrJY3Ylf7dV2Cru27448NsOpq48Xvb4DVz50SuAFWjd7ZNSB0vX/zm0G3XDrgcwJgFsD9SmFlgVWpxuphTxRWweAQO7ceisLq6MFT9LZ2FVgZiZYaQjo/nGDInMJGc/aBq7n4TA1UYHX6N66wWn6Fux8YG2B1Nahcv/riqvfdrwVYuYFb89znAkVHKeCOL4s+0xx/5gNrVUG0pQSK35JJCRQ11QLTdQVWRnnEsUj+QCWEqqyYWkL1qJcW4lmVvP6A2asPCE7H6GVcxVdD8mqUchYQGNQJMLFqKxvUGWClAZT5yhU6TCtU8I2HFc2IfQ9J7CO4s4e9F08EWDFFLzVQjodGbYCkskldeZofB1V1tOrMk0xUVf5oirPvX+Pi1VuM3xwjSlVREOSFKLL4Ei8qAyUSNt/2QJRdVFgRWE1CVdoKsDIqK34vt6vqrNuwS85FlUY2+G8bna6jsJJjtMo7868LT21Fx+aKWLM/t4ElMZ7vMF13L2ubwqoLWNl7xB6Pm9LGvxG4WWDlGq9b8GFN59vGOBdY2febfax5X84fjyqsFH2Z+8ippCjnJkUBaiLrVvvjsz3L6HzWfNVBjM4IrOrIFCQWtZWqnnjONPGWKoBhhLgXS/odoVUUR9WO3YmlhcqKygzIYN/IcjkeKS5g0gLtmUkarUkhdJ+pbl/ilzVTAnd2dipgpbRRlU/yWeMhp+PXVXWV2ypWZTbfL60q3Ta+dY2yMELttsV0fTrFxeVYKv6lcu8aH7uyEIjU74XyY1VWqijTtDpeYYJ77ocqKwKWXKok1kVzZAyVcdRq6HRxkSmABFY0QxeVlUAVC1G4gZq7i3+W5yMLe7gsQnx3ngqw+v4ix0ni4SLzkPuRQEsCNzYhgdV/vLeFr+7t4+nhNraDDH0/hU83Pa9ExAp6qfo26VySc1Jtq0B+8VAGAXI/xigB3p7P8P3pGK8vZng9TnAySzEpPYjDlumkhJA8Vpp1c6Giz2F0co67/UIUVr85GtbAiil7wQCnVIudzkRhRSB2ThN7j+WDQqAI5HoUoQc6UhFY3R/4+A93dgRY3YpyAVZeVKL01USLerSeF4rCStOyeS5MbVSzdaYCMoVQjdfVG8zq+jTt/dcDrLo8lJY9VmXN6Cc2XV/n+FaYEqz9ka74sev9rgPojj82wGppH10qSLHpvm7sPL+3jel6Zw+dm590fbr5vvv8t/dKu7DDzI82HlarA4frXgw7OV20nQRcS4GVhyKIRWHl9Q8w3L+Ho4cvcO/Rcwx2Dipgpas9tgCzrYbSBawoybbAKvkb9rBaflW7Hxir95+Nwuomd1DX9ZlXIFwJ3VoUJtc5iq7rv+6EpDkh6wJXbQO8HWfa3muFNBVIZxWvbKmHFQ3T1XydZeu1gpqbEkjoIMGWoUcyoacyQTxc6FTCwMSj6zCykwvMfjxG+uYEvYsEQxq0M6ozQbs7XlaQqiUl0PuEwMqmHBJ8Zj4wiwMBVvsvn2L3GVPyYmSSMmImhjwvTtJNSl6kpn9Spl5ePBf6Vc1ShNMUyfEpPn77A86+eyWm7IPSU78r+noxDVGCN1VyUMklCqsn93Hrq5cCrMZ+cSNgVVWZa5mwXQdYWUWVBRBuH+O9UbJimgNZ2vqi9A/nM5XpuscgWpHGVfVS+0TcAmp3LLX7blNY2eNpmsfbv7vAShVWWinQBVb2+O24UR9rd0pg856cAzTS79n/VeJh28FtKwus5sCXyZzl53Op0nnVbN1CLgFTUjVRAQr/MyeMtn9jWlasqqr+oC+wKgxChBEhSJ1OWimXDHmQ/RnlNiGIKNRoKE4Yk/FfGrg7FSaN55OK/hwAZ1Ivbds2UwJ3d3crA/g2YCVAUdqjPR3QflW7ymp1YHU5meByNMXleCqAhFtSpUToQujeiwIBVjRgpyk6wRPbSCrREdwXHmZZjlmSImH7GGClXn9mDBUFvPmLgKtC/LFo/E2vLKYDyrDDojn0rBJg1NNjYVpgFEuFvnejDN98JKzK8HoMnGU+JkUgaXvsLaIQA7AbFng+LPD7hwd4cWcfe1GBYZgh8DKRr8U0uacy1gArgcvm0nGBlWNW7ocY5xTMJvjxZIwfz2d4Py1wkgIX9O0qmDau4yIrVhISsU1kDCoLDAMPmJziqJcLsPrt3S0cGoWVfC4c4jwL8cPZDH8+vsCPZxOcprkAK2pa89RDyrzzOEToFwjTsQCrvzvaw7PdCDuYGoUV6aHeZ1RYEVjReF0Vklrt0pNKjOYn1CqBNbCyhT50XNLnnK0buHhG0Tk/WFCl0u6xc/vrTGZaPrsOENoAq25T/HWvX9f8c92UrDW7z9qbr5/gtDz+Wt7+G2D1cyus5ub8trCSeWjL/LLRQbx/+seD8sofjeFn2wbNvO0mFWtO7pb16NVD/Zs/ELoGjK73170jl+3f2LzoV1RVAnX1hg9Qmc76IRAN4fV20d89EuP1+49fivF6zoDPmexUCiszkdT2rRVW9fqhVmdRD6tThMzxp9RbFu1NqXtbvcddv3VMUvWgzb6XXMjlA64NSsyEzZnINiea8+a5V31ZVrlOV4Oi2utk0fbdD4zVe/GvC1i5177t+tVBySrX5qafaRowN/dTX7+bHU/X9V93/HAnjIvgUnNQb6oS5oJZx2DY3a7twSApJaban60IqKmB6uvDZXGqJTTYrasEWq8r+TuDNiIqoxC1sIr+IqWYYweaDsgKescXmP74Hunbj+hPcgz9SIJb9WDS61Odi/m9CprNedETvTJdF4VSrSutrr0Z/2R/5o8a1NqVNBPAi6KD+R+qTGJKHoFVSIXVy6fYs8CqSgk06TFieq7KLAY9DFsk3Yr/sr2yHEGWI2YgdT7G+z99i5M/f4vgcopB4cOnwqEw/j9GRcPgLyGwouG7AVZ7Tx9iTANkVm2rPKw4SNem6/YMrX+VVaioOocVvFpSxqpbwVYjW3xvZGmtQKJfjfu8t35iNWAxjzKmixkQsQwsMXjk9VMfsfoY6ntaJyzt77kQTBVli4CVPRYenQV5tq+tCqzceU0XsHLvY3t/N+9ROS+jsRGK1ABWei7Wg8wap2tv1oqZknim8Nj08fknkbmfJIVQ+2YNrey6saqs+v0ehoOhpAFSZSXwozFp5LbWm8m9zwhqbSoej4X9hbCKSiueu21vKqyorNHzsteUpt0GuNn7m95QQSCqIR7D3t6ebKNeWlZtWV/7NmBVt3mdEdsEVnr9TdVOZ45TpwRax08P0yTDeDrDORVW08QAHz0XmUf5aoY+6BH8KbAih2Hbil8dvfzyUlILmRaYEIoakFN7ktGqQedlatugvqNbg54AK/q58zs4P1PyyLRCwCOEIgSPYpS9AS7yAN+d0u9pgtfjHO/GJS5yDyl1RWEsZyrAyvOxE5a440/w+8e38fLoAId9D1shK/Rlolbqh4EUiuBXiveV+eH5sP9xjKeZ+sWswOvTMb59f4bXlzN8zHxclgHG9O4yFSqlnUxBAVHNSqGLAls8sckpbkc5vnq4j98ebeNWXCAuUoFbiIe4SD28pmLs/YUouM4yYEyFlRcimZXIMprN+4g8jrljPNoK8fu7+3i210MvHYkvlx/yWaXVt+kDGAuwIj2VO8rMf1VVJabrAf9GyKZBrdpp2DmvY7ouCtHF42cXEHKhcNscaN35Rde8quv4lm2/AVY/P7ByPQ27rvWneb8Z79xsXm2P5VMAq2VHYMf49nM3sLrKTGp8qiqo0hbj6TO4Lpyx4BsshHFCVvtsrdP7F5/BsvjDLurab26PL5dfdZl6rB7CtuysfWHxun3NjWnsfLIZv8jo+0//eNhyuO7kcXmHXOtcGxPVn2PA7nogrPt+E/o1g9KqrLI0MyeXEv6ZCakPLwiRlT6i4R629u9KWuDdRy9xcOcJEPaQFroaJhe5ujnMaq0bsUnj1o9WnUalarqOKRNi5CFNOTQf4DYNhFVu9DltlFsOIhNpdGWE295Fux7IutXiPnY1YKm/h4NFF7C47o3T/HwXsOjaf9f2676/7vdruKjXoA3otV8bW4pbJeHLXj/L+dUSkkb/XO/h2tXWNxm/3EDWbt825rgDuvt7F/Cy958N2uc8Xox3D1Py7D7ZQnLvUyHhqKmqil9GfWIfJgw3CZG00p+OKtQ8pJLK56NMC2z7PQTnCc7/8hrTH44RjlP0aNCeMoVI1Z2+BMnGBJepiAxkC67yR+IPJcolfo+BS/wbvVgYtNGMmd4oVI5QJcNVcwkmQzUM15c1d25WdTMClyBAEYXIBzGio31sP3uI4aO7yLZ6SAOqqvTYeI5coa/uGZPmVKVGiqKshE9PK7bVxQTZ8SnOv/4O59++gnc5wTCI5HjF+0p8biKpPDZlYHrvFu787iV2Xz6Dt7+NIlLwx8DXpiPKPWUWlZhaRDBVgQGTDmiVEDalzZ0E8NglFYaeW2KsXBv6Nz2AxNC48giqn/b2vrYeV+5nmn26BlqmEq013fY9NeVvqG7cZ4os3szBrAbYkvGn3m/zHmrz0JLRzuyTEI6fEUVQTlUQ+1CtJDSPvnlQV8Exgp/alLXtXnbb095j7v0rh08Tc9ujBDQasOMsHNrz4nVTSKT9WPq78eSam1uYNklTPtcDuMUL6K1k++/h4YFWBYx78i/7pX1VE2snDbn5tySZqveXSQNsgjm3n9iFONtXBHqYSpnSJwnJibgDNX4XP61+v04TtH3bQDg7Vll1VVvwPT/fMiOBMyZUpma2CIIpVMp5GLERghCX4wk+nl2Kuor+U3YWpQCQYF+BBtVVw0GMYV+9rAitBM9JhUYP9GpPcnpZFZhlNEkvNCWlxKwxAAAgAElEQVSY4xUdmYoMTCBkCmAvomLIl8UDphxSwcWxT64/IZJv0gDTBFF/gLK/g4sywrdnM/zb23P8cJ7ivAhxOsvFu4pjMo9BYaceU1Sm2PUS3N2K8PT2Hp4d7ePhXh8HPQ8DLxNoBI7Pkg4YoAgipF6AmVWLFQF+fHeOixQ4Hk/xbjzD+1mGs6zEpPQlFVDhli0PpCb3On5J0jhCnl8+wUGQ4cs7O/j7J7dx1PcR5mPxkiqiCOPMw8dRgR9OJvhOQFyKU85avRBZ4SOOQiSjj5h+fIv72yH+0+eP8OXtXWwVU+xFPkKq0cRIUb+bYxYXGqw2W7KrA8LVEqFRVtHPSkGWomFnDcSZr1qF1c3nFQquf7rXuvHLsiOzwKp6wjYWy7rOytqYLAuY1wFqXd+vz4Hli9/NeK35fOma33Ydw3Kgsnxrbf/lGQZd319JJpsfbL0ozaUR23OXx2/LjmGt9tP1FrvU2fI19Zzv6pt2w+UEo+v6yJys7Q6ea7/2JSWdtxhjvc4L1XIGaw8cZt60pAm6xo91FX7d+58/b++f/vHW0ivW1aE2wGp5C3QBK05CZAIhkwL+Zh7ypfrAMCWAk414sIvh3h0BVkcPX+Lw6Ln4W6WsbSUrQVdXqO0909avVXqeAMWFAVYzhAFNJmVqoxN3KRutwMpKp2vopatMXR5CqwGrxXfrBlitNyotv391hcGE7HMP73q71t5T5Qbo837xPdA1fnS93zWOt29f5y7Mn8d6bdl1LG3vdw3I1wVWzc+vAqzcQNmCaDtRthUBq/0wCKtAFdN7rCk1U6XUXLxWrHCkUFAVVqkjRN8e0sCYryc5dsoY/skEl9++weTHDwinOSIudwsYUNNun+kn1qOGaUuM7qhQKLki7iMMNWCTIL1UyMDfCXoEXEs1O1V7VNGFBP/VFNMoKnQSY3uCeNvwvxxgFd7eww6rBD6+h3SrhyTQFEBJveGYTGjldvnKR8v8nfsniOL5jaYoTs4x+vp7nP/lR+BsJJURGc0SJsn5BaGMtRMCqwd3cOerL7Dz+RN4e1sS0FLNJeO7uBWbSYZR3wh7MEHYnHeVOUFCvCas0oBVFQM2pbEJU2ogUquq3L4szzWjWLIaLncf7sR+EbCSNEzJiKuhVPN+bh77FXhljLg1+Kjvb3us1wJWBKACsKjaUHhl9+POP+vzkaWdOdl6M8Bx79cmvJJjbgyfsm+N6uf8yGx72vQ7bWv1oNPf1Uje3Z2uwOq3cG5hr48G7fQS8nF4eFj5VzENsNn+zWtq3+e4we8mcOYYwfayainbv+yzu3n9qzbifeMsLtjvEoAmXlo9+VdVg3q8TWBWn/88iG6Oxa3gqvqQtqWAGVtNUZRBvE9DnI8UWI2nUxlvXDWofJ73WElTdB+DfiTAqicqK0FeZiGSZudMCySwKpHQ04oqKwEihFQ5gjIDk/YiUWwFiEhs8lz+JbTiuUuxAJHCa7t4eSKpftNwiJMswjdnM3x9PMKbUY4RQoyyAhlhUwM6s18ERY6hl2GvF+De3hCPDrfxYLePo2GIwxgYeDn6hPUy5qpKi4qqUZrjcpZilHp4+3GCyxQ4mSb4MJvhwyzFZVFiZoAfxzZZaCCUk7RAo3oTAF8gLKmKmmLfT/Hl0R7+p4e3cX+LwGqEMChQRgGmuYezcYFXJzN892GKH0cZjssA0yDmMqsknmeXx8DlMZ7s9/APnz3E84Nt9NMpdiJfqhHKQdghVCo8WmClnmC+qQoYhqqs8mTh1iwEm37SjOG161Y469rTA+lvnGNfe8vVN1h1/rH6HutPusCqOe654/+ifa8CrLqO/ybH7W7TFb/c5LxWPyY79159C/eTFlit04Mc0Xm96+ZDyRknrySfywTr5sDqZmeuW+lhqsK/PQax2UJXngZXH7wLDmR5/6u97OY3b4NhbdfaAqubjQB2UfKmDEaW+kTosvgqdN9/umB401f3/uf3vAFWHZrErgbter8bWJkqWMYkvQmsGHEpsNpBf+cWtg8f4O7jL3Hr7nMgGiATYKXSc/uyqwYrAav8EoE3obWoACvfyyRvnxMjBlHWb6DK9bdwwnq6qFXowv66AVbLb+YuYNP1ftdAsQFW7irQzQfWrnZe9H7X+OAGtIsmee5nbFBnP9sFrNwAz4VVsk9bat5RWMnfBFipwsqmDKrCSoGVewxWUsyq4aqwIrACMln58+EnBfqJh/LdBS6/fYfk7SmitEQonldUKNDLSZWSvqTXeShzDT713HRFXPhWWSDNtcqWx/QYBh00BjaROYNGCYiMYkh8U5jfYVKZdbWsDmw1QK2BVRYGKIY9SQncMQorekrNQk/S8ngsFljRuFemSdyBSUuUFTMxmde2pb8NpinK00tMv32Fs6+/F3gViUKCwSdDYqY7UUVbYhr56D++JwqrreePUG4PJA3HQqpVgVU1fTPdXZlWDYUqcMFDNwGTCyYW/T4/0a+higtDmv15EbTQ4/ElEHYn3La/XgFT5ssXAatVQIvbBvbzVmGl3lVUvCmQpReTC6wq12inLXlpCE+b921bkOO2aZ2yZpaInQmjBVa2OqamwtXj1irAyhpJ6261qqCoEQ28VCDURxzFknLH76DBun1Wz9/f1rB9flZLoGyBFdMAXY8zO+fhflyIeuUaMYXWAVa2XXh8TFOUYzTH5QKr+f551buqrQ+1XpMK6JlgwijJ7DGxqE3pB7gYTwVYjSYTmRO5wEpwE8dEqbwHSQkksOpHgaTymdmdbJNJtcDSQCsqrBQEMe0sDko6MulPoMCKZvgcQyJWBjTZa6JaFeVXLIuZHAfHGasA+ngzKfDt6Qzfn8/wIfEw9WPRzhNw8bCr6pA23ZqG8cgx8Evs9ULcHoa4t9PHg90B7mz3sBv7GPAkuDDAoawoMUpynI1nOB1PcDkrMJp5GOXAWZrpT5aLb5UYrXusatgOrKxyiRCrVyTYKWd4eXsHf//oFh5uR4jLMUI/k1zIWeHjYgK8PU3w3ccZfrzI8C73MPEj/Z50imJ0gkE+xss72/i7Z/fxYCtCOBtjO2bapoVPtcJKamaYPIYaWFFhtQFWq851LLCyqr3qeejsYNn8568BWK2qEFkErlZtq/bPbYDVOu2nwHe5wmoRyLqyUrQBVq0t0BW/rHr/3DQ+am73Nw+s1pWcdl3QlYGVVNvRoEgmJKKw0hLqXKeL+lvobR9iQOP1R1/gzv3P4fe2kHvFGsAqhVdcwocCK99PERqFlQSMYq1hfCOsOaUBVpUJcQdhXxe42ICnhnF1F96kBHYP9xtg9csGVm0AoBlQtoEuu50bPDbTAi2w0mphRiligJV40NAfx/zdAisOCnNjplHqMONCy59rZcCcEKr0Eace/IsZ0tenGH1/jPxkhIhxiJj0aXqT+Nvwf/zXlI2T1BemrPV6SIoMkzTBrEjFpJv5NmFMr50Qg34f6SxFOp0BKVNqPEQcRw00CqiMMunMukejsDLxt6zz8/cgAIFVPoxhFVbDh3fFU4oKKwFWrDBlUgKtwkrggDUON8BKQJz1oskKeBcTJD+8xdmfvsPs9TGCJBM/H36GwIrQjbXeMqoznjwQhdXgyX35b6YiNoGVGgcbs3YjG1DVTK1AcaGVG8C7wb4M6ZJuqY3RpgBq61sW/FgQZoGVDViagLWpsKn/ex5YtYEGQS4LUwI9eASSjbTBtvvDPQZ3n5pGqoUE5PwN2LFpgdXz3V5Tx9vJBVbLApplMLC6Bx0gJ2l5BjB2Aas6Hc6qrGrPMgusRDFmlFgKg/rY2tqWf5kKSM8q+z0WFDevofukqYovFBmyJNGUwKoqYH29pH87wM29jrJ/Aj8HAFmgZlMBmRZIYKV9WxVW9qV9tb0yoNuPXGB/BSxWvnbGz8oAK+stQpzMxUILrKiwagIr3om2CAUVQ1HoqcoqpkKKqWeqKCKAFJUS0wJFZZULvOJYSRjFKoCRVyCih5IHgVUCrMT7yabUcfTieBaKwor+pkUY4mSS4s35DK/OE/xwmeHNOMdFGSKNesi8UMauulKkqU5KmGjquTItr+8X2Ik83B6EONrp4852HzusfChKWZ0LzvISozTD6WiCs9EEo1kOhENMSx+jvMCoKDAuSur2BVapIpUp43oO6ptK1ZJ6Sck/ZYm4SLBdTvH8YIi/f3gLT/d7GGCC0EvBBqSKapT4eHee4fuTGX64SPE2A0YIBKTNRhfA5Ax3+sDvHh7ii3uHuBUDQTLGVo/AjEsoRi0lY6dWp9V0zabCip/LoSmB9g7SnvNTKKz4Fesso3XFH10zxHW2t6zZouzrQp1fCrBadF7N2KSrra++X7Xc9Te1Bi8dHmrdO67tParPXkNhtS6w6D6+xZ9YBVi1p/Stlg7YfWy/fIVV27jWfd7uJ35ahVVzfNoAK+ObcL2LVH+6a8BfHVi5KYEcRFShwBdX+sL+EPHWAfq7d3H30Rc4evACQX8bZcgVtJsqrFjCeAyvnACsGOglkhKolVGs30Fd0rgyba9WRXWVfJkkdQOsNgqrZffWuv2jfftfT0pgM3BsA1htUKE5yXIDURdOccI8Z6LOQJDmyeKvNK+wIrSyMEYedDLhV28pAiuF7VoAnJA9KHz0Uk/M1mc/fMDszSlwmSCm8Xg1tmmVr6DkSjj/VZ8oBnI05M5DH7MyR0Kh1CBGb2eIeHuIsKeBbJkVmI7GmJ5dIBtN1eycaXbGW4vBkQVWld+Q0cG7JroEQxZYBbd2JSWQwKrc30Ia0uBXzy10UgL5/ZJyZ+NoI0+vgAnbJisQzTIUbz7g4x//gsl3b+BNZnL24ktF2uPTTRAotvrYfv4IR199gd7DIyRUNxDImDRAST8xv8u2UtpKFxRcJYsFRxpl6fjjBu718UnJuKXAqgkZ5sCPgSrNlED3+y2EaIdWGsQ7eZtX4NTVBQtXSayppDbkc+GsC63s+dtjcNujCazEzNr4WFlFojSgAVb2XtN9tSus5trfbGCPx4WC8jmBZLV6SeDMDYCVTQmU/VsQ43miFJP2Mb5YBECEVRZY8bisUb+cpgF4zTHbPUYxVxdIlUllQAus7LVy+wyBldvebttIkQIzl7Dtw21ZqXAwGAhQI3C2wKoCpQLYNRVyTq1mDroNWDWviXxfA1jpeKbHJO1JIFLiCrCa872hCktUeao4o2l3Pw4wZMVAqqxCgnjr9egLsFJYlUt1u6Jg5T8f/Yim6uQzClDYt5gCTcBTmbHLdQwFWOWIkHgRxl6Et5dT/HAywquzKd5OC3xMPYwJtKI+clYplJhU02P0uWBUcwRKXqgqLpqsewV2Iw97/Qh7/RBDAjepSsgxVP3mCK3GSYqLyRTjJIcfD5GUPmY0c5cfqqvMXLakaoxQivX8Km2YtEc1LjF7oMxEHfVkJ8I/PL6N5wd97PhTniG4A4K5aRbi+LLAD6cJvj9L8JrqrsLDNE0xuThDnI7x9HALXz26jccHQ+z4OYJ8ikHMJYy8ok1WhUvDdapk2SZsZ/GwCgqEARcg1IS9HVjZ8cf4zq2ZEvhrAVbLoM6i+Z9EFj+xh1d3XLc84G47r66Yr/s76084azHX2Uw+q0Nnd6XKZTv+qVMCu05qnba08zejdW/5qvVTApcf/wZYrQssu67/Blg1eqDru9DWObsC6q4Gvx6wsgorC6z0v2mW6fcGCAe76O0c4e7Dl7j76EtEw12Z5dwUWIkrgTcFijFQTuF7/O9MJl36ssdTe1g1q6XI+a21RrR8SLgasLiD/cZ0veuBsLz/2kmZpjm4E/F6uzbg5gChjYfV0kvQNT40AVQzsGqm/LmBeHPfiyZXdhsb4NmgWVeo1Di4CqQdYEUTaldhZYGVPUapgGWAVZUpbMYrrl+HuYdwnCN5e4bxd++RfbhAlAAxcZKkglFhoKMHU9OoriKwkvcIcQIP7y7P4G/1Mbi9j527t7F7dIh4ewCP/i5MoxuNMbsYYXxyhunHc+ByCj/JJO3OBiSMuDhG1m2tJskaLJgxjgqIMEBKw+Q7e9h++kBM1/2DnSolUNIWDVCzKYGLgJVUDWRbZjkGjJfenwqwuvzzDygvxlKhioGqZKv4vlQoxO4Quy+e4t5XXyK6ewsTFtMgkHF8jQoDrFhxywIrq8Zp3uttAMEFl8YNWlNDF/wQOLj9ykIDUbuY2Xabwspu0wWsTD20K1DDBWzueTV/V++zWnnTBENNeOH+N7+U189CGrnXDAxRxZADRMS7qK4KpfuhKrqGTcuCm0XtK6bdTradtC+vsVETdSmsLHzQY9XjrYy1mZrLipVBiEg8oWIxM1cYNBDvKprqW9jJY5TzNufK8yU8c2GV/UyasRpgqsUZJF1YUyPngGajKqMdKKu2kBHA3H+m/3F7HuNwOMRg0K/2SYWV2yeuAiszYzGm3s3r7F67ahwwB2Qhjr0PLEQrvEDUUFRYnZ6PxMNKfT0Vomk6iv5blARoHFfoOeUJtKKPFY3YCaAUvGm1QFVYsf0IK33xqOqFHuKQY0L9TJa0NVMxUAC8VDSN6PyEpAgwRixpgK8uZvjx5ALHk0wq9I0QYcrPhVRhUZHF49PCFVZxoCV01AuLXZhm77FXoO+VGARAn1UJvVKUSAIVCMaNn6ocf5apcTwXF7xAIBWhfu5zscF4RjHdj35RhELGnVX0kNaPz4y+UZmhl4/xYOgLsPri9hb2gxmicsoHA0pRoPbwcVzih48Jvjud4vUkx0Ve4mIywezyHHt+ji/v38YXdw9wa+Bj6KXoBSXimM+oXO9TVq0UUMXatcJwBURXKYECrNS/ygIrGUPNXLhe4NCOUyuMbqaR0p5vPXi6ZnLt73fNL7r2us72Bn3OOZguAletsdVfAbCyHn+rttM67XWT+HLZcTUVbl3n0Pb+Lx1YdZuu10VR6vNvKqwW379d8b/qNJuvX46HlTyznfnH9fvQT6uwambA/c0rrP7agZVM7hgoRT0E/V1EW7cEVt179AV62weiJecK2k08rCywKgsqrKZiwk6FFSdN9iFdiVaNTJQrVPY9CfiY2rIBVgvv884Br2OJpWv7rgFmA6zsw2i9gbWrnRe93zXBWRVYuZ9zoZX7vW2TRVeBYBUj1fZq4FQBK02J0gqBtmpaFcSJokEis9qI2kzbLfgSuC7peDQf99HLPOBsismrE4y+ew+cT6U6YCQ2uSYdyDzv/VyrDTKNUFRagS+peKd5guHdWzh8+gC7924j2hmKqlSURvTmmSUoJjNMPpxh+uEUyfEpisuxpN3RV4sqMQULxnTaKA1sb7BBiCisWGlwEIMKq+1nCqyCw13MaLpuSrETWIk+zAyMLrCiWkriIoI48z15mmHbCxCcXOD0j3/B2R+/RX56gcj3EfmEQVQQ+EgZPe1t4fDLz3D3d18gvHOAcZFryptRVjHCsgorAjMBNQxiGx5VelnmVTs2YK9ggfEicz/blhLY9CBUtYtJPXSAVXP/9r9XBVaLoJSFbrafNz8XRNGch6IL5NxtmyDF7qcJrCSGNQDGAiC5r0y/t/eYBVbufHURsFoEq6SNFgCrVU3X5XYT6HYVWKlnEcS8fLi9JQCIv0s1QJNiJ8b/Bo7ZtnOBVRsE5diQpAnShBXktFKhHWfm+ocBVu61m2sLnUAYny2FbTwWGq1vb++Ij5XtPy6wco3Wtc/Oj75Mt7XX2/ZD+wn3GlmvL/2Mwko5PuP7RWBFNZQLrKxNggVWCr11ECO0Kgpd8OtFHuLIx7CnFQNZNILbkAWmWa7AKqU61UdMYCUphPSzqlMdFarnClgIWugHFfRAa/ZJ5uE8j/GH95d4fZni7cUY5ykw8XuYeBFmhEumuAOnZ1VBCiHkxs9K0gtjGUc07bBEDKqi+EOUzBRFTQmUNjFKPbYB/bfou0d4ReDO8ZO4ThYGpBBBAa/IMYhCSftTHSQRmb02Om5xbI69HGF6iXt9T4DVb+5s4zBMEJdTlGUKP4qQ+z2cTkq8Ok3x3ccJfhylOM8KnI9GyMYjHA1CfPX4Pj67tYMBZuj7OXa2YsBjJVmOxpoOLipeaU+TvyAKK55C2aKwUkWaRUqVDUZ15Dr03HT++ymAVTOga85DuuaPXfOTZfOeJrC6DqySZ9YvAFg126c5X+tq36554zrbtwHDru+7+v5PmxLYdX7r9D/1Kl3uYdWdEthy/k4jLT/++QrG9Wa/HGAl49sSYNV1/X5qhdUGWDXu2J8fWOmDW1a8KrWSqcBnyjczaSaI+/DiLcRbtyUl8P7j3yiw6sVrACsarFNhNUFpgBU9rGqFlT5W7PGxZ88DK10NXgvQdoywVwOWeoONh1X342kDrH49wKoJrZpXfxGwcoNECyUkENQbW4LmyoOGChMHWFmFla1INmc+bUYGGxTqBIpGwR5CpgNmHvLjS4x+OMb4h2N4lwkGXoTQC0RZJbBHfFrUqFwDAl9W6VllkGbne08eYPvhEfYf30e4t4VpkYqfFcedkIbrjADpYXV6icm7D5i8OUZycgaMZwhZQdACAaOwsqkxtlcoeKL3FhVWDrB6+gBbDrDKTZVABi8EVqbo1FxKYBNYMQUxnSXY9SNEpyMBVh//5RsFVkx9ChW2UJlAOEc118GXn+H+V1/CP9zDuMiMikpBlf3hPU1gRZN6Aqs2NUkVxTseKXOwwHiTSeDdobBy+1kTWPG/F1UJtADEhUXzv6s/o1slUK5Go9rfIpgl7fAJgZXcP0ZhZeEuvaykfzeKDVhgRdNr+2oGM/x7lX67yCPMFD6w+5D2MQqrJmST/TH0rookUAnSDqwUMqgHJRVV27s7kgZIWKXHpXCmWXlPztucc9uzg+8zHTBJamCl6XDaTja9sNkn7X/bviafl4i9Blb2eCyw4nFTxaV9ru7n9vu0f12dfbjAahFENEOfo9pyUmNtSuAKwIrqM9/TY1NglUuVOaqlCKC2BpFW/WNqIKFOUSBJ2X5UWBFGEViFosTiZ5hbTTWUqv34k6vnUhAgCGP44QCzImBmNU7zGP/f9x/xapzh+HKKSekjDftIwxgJ1Vy8HtyngedzCivxCOTCAf2weBTGO4ttTYgjxSvU50oWMWRtQ0xN1cCdoFLGbwXqhFaansTroSmSBFb9MBBgZQ0uxH1PFGqif5XPElgF6Qh3esA/PLqN393bxa0gQU/mpTPxK8z9GOcz4PXHBN+ejPFqlOKMBvCXFyiTKR5uD/D7pw/xeH+IMB2jFxbY39tCks80JVzUb+qjJT/WdF2AFe8DC6zYJdV4vfI7lJ5t0redIkPrKlx+rcBqVXC1CrDqDpi758DLPtGlsFp0LuuAFvd41ilK9SmA1U+tsOq6fl3Addm1Wz8l0JFJLviiruNvf38DrFa9K7vuoyvA6r/+l8OlvKHrgtm0gFUPsPm5rv13nZCdcDcnjTaIWnf/Xd9/0/PW7bRcuayEGtBrB1AxMDYTSniByKIRDREOD7F367EAq9sPniLlRIGTGWeV1B4TV7N0hahpXGsDLhagn4m6CqwnQx8r0Hjdre5jTNdZDckAKw2GDFRzgJUrFrJpGusMSBq8LB2yqrhsUVCzyvVZFhB1Hf+q/WvZd6xyjIs+0/X9y/fN66ypLYtI+ZxfR7Wzv56UQHt/zrcvXbCbHaddYbVe+6125ZZNetxAzo5ZzcB32fZtQbL7eTEEttWvKgN1x2D9/2fvTZsjSZIssednHLiRB5B3dVf1NZylUPhx+XdI/lZSuMLlcmeGs9NXVdeRlSeQOOLyi/JUzdwtHO5ugYzKquxZIAUCJCLC3dwONdVnT58awRYLWEllQEnz0YCJFcD0yzj9Zreo70sGEyve1XoyZFDFiPMA8bzE8uV7zH54LzpW4yLEKIiRr3JJrRF9m6oEWUgEn+IkxfVyhYvlAtHBLnYfP8SX//P/iHyaotodoUgj5IFJIzQpdVm2oooxwtkKwdUc2eszXP3wBou3Z6jmSznZpyYXgy6bibJWDa1ggClH7MjDAKs4RHC4gz2TEjg5vY8sieQ1MgpolxMCTZJhYujmtItGj0qcKPaH0c4iYLVDfa53F2sMq0iCuABxnGCeZaimIxy8eIJ7f/gKO88eodidSJogX5feN4AV6QAC1JhkktC+bmkmLt2EbTSpWhaM0Z/KwLIO77BDrwPuAhAWSFln3zbpcnYeuz/tPexnbWXIinub5ex2iKu317f9vG1TXajEee6+PbvLBtvKaRYEUoYVqwRmNXNJnqMFWNk14QOs2mCgCxjrwJrUVPfZnT21XWVP0rvqFN4GsFKReLOubUXIIMDh4ZGkAqbjsaQAKsBFVpRqZ8VJ3ACWHTpdbD9F2dkO2ojlconFYoE8yw0rya6rhtXkjtFgwGdqI2h7WIggclIWx8JK4vzXPuwWWG/PqwbkU9aT9Q9dkKtunwFrRTPMgJUiwC/9QKJohMUqx4erGS5oW2gbZd1bI6jgtdgCWU9aRIIgE6ocQZVJ1cCJVA4ciYg6n4MMNQFCqwo744mA36wUqDV39BrC/iLAYoB2OVgNYiTTQxTRBK/P5/jz22v88UOO93mMy1WBy6zEkul5UYwySiiCZQiYvJYyZJv9QvlOlJsgaCigoNgwsxrlOYzOXr0DOJbCVLUWGyJbrTnYtBX5DDuMovM2/Zl9pcuUlk+LbCRkn5HZn89xEGb4/f1d/E/PH+DZToS0vEYSlViuFgiSMfJojO/fzfHNuyv8cJXhfJHh/OJcWGG/O32I3z8+wV6QI62WmIwjxAkPA2xRIkHeADIKxa9W4XUUyogLI/6tREQNK2q4rmlYmZyCtcrYbkpgvwUd8i/sgdHHJRQaC9SmF7aa4otffK8Ptd8F7D4G2NkEsNqmfV37z82RGmbe++7ve30zD/Hj5s9PAVgZiuB6A+zEvNEsvePNN28zgz++hzYBrETGous5TJPl0M+t+GxtnVlXvrite/wbwKp5vbvvwpBVrnmZI3QAACAASURBVPv7b2h+ien2aJh57c+WKYHbAr63jb+CO8BqmB/0aQ2SnpIrYGVFQI2uipnfcirHBUU6eLqDaHKEveMnClg9eoEySVFtAVipVCbBqoUIr8cBWVc8dbJpH+aEjsKVDC2MY9cFWKmDqCv+DrBadyh8hu9jzfZtF/z6fe4Aq+36zz9qbfvRBpj6AKsuIMp1wPpArfb9fICVsCkM2GSrXd0GsJJAk6l0hu1Ae5ZWMaJVJfpVs+/eYPHjObJ3V5iUEZIgQpmXAv7EYSSAEgErOamPY8zyHNcoMXpwhN0nJ3j8h98gn6QopynKlFW7GNBZEJ7xR44qyxHOM0SzJYq3F5i9fIOrH98iv7hCQt+Blfqc0uZrgJUAWRq0CdOJgNXBFHvPH2Hy+CHGJ/eQj2LRtxLAKggliJaiFCJwrYbaAlZySKBZkfJ3AlYT4lpvznH+377G5Z+/RXXB+lZMSyHrIsKM4Mh0hMMvnuLeP3yF6ZNTAawyBnshNZochpUBrCglLMGyEbW2c0PgZwuCGHZEPSdaaW38e1NTbnguf26AVb1ubGXdnxiwaoTETX8afSh3fWm1s6bfuoI2+zcXqHJBrDZgpXOxCQssYFXP2QHAynYB9a/IpOLP/f0Dma9kqRAA4pdNHyRgRTCqbo+b7mvF+p30OoJUi+VC2FVFbjWbnPlvgDJ3rmwKWDXpgKqxRR2rJIkdwEpBq4ZdpqCSgtAGUHDub/2PNmBlR8tqsLF9ZLR1AVZVGGO2WOHiei6A1YqFKGTdmyqgUgVP+08ZSAo0MSEYZBihkOp/AlhRQ4yq6vIMqo/GgGvMKoiG8aMFIgz4ZQAwBvXyfhaSSCcIRvu4LiJ8/+4KX58v8eeLEh/KBFfLHDPqY9GOiS1NZB4Ri5OKGATRjNi6MEpLTfGzgK+dX2rHtA1dYZTDJzSMK+s/6+Fow0ri85UCCjGdkQwxWqzKsGhZVIgsLqmMyKp85Rx7QYavjnbwj4+O8MV+gikW2JmEWBGwihNkYYqX7xf45s0Fvr9Y4v31HOcXZzgYj/C7R6f46uE97EjCZIbRiGmKZZ37J8L3tPVyEMM0WAUJQxHKJ8mM6agNYCU2XV3fjpRAm3VgUwI/DnD4ewCshnYFOeY04LrPX+m6jvDxLNPb70p9ondsB1j5DrR9jfb5nz7AUGHybb4+bUqgr2XbxNebAFbDKYG0AQ3D17a13aah2K17/DdnWN0BVrcDO+8Aqy1PKHwL0hMGOICVPfg2OfM1YMWUCwNYJROE40PsHT8VDavj0xcIJztbAFY8taMOxRJVqQwriq4rYKVaJQZ2USesA7CyznXjNLYgke2s6R3DyjPBfBve8Md/ecDKt358z2c3l/VN5fNhWPlOHl3AygaOXcCU+zf39/aG2XYcbcpzV8AsQFULsGozrIqciSVG40XW/zqThoE9nVZJuJCy5TwZDxHNC4RXGS6++RHLNxcoz+fy9yRMUBWqKELAZsIAkKwGkxa3oGjvdIS9Z6eSDrjz6AT5OEE5Ygl3o6dSg+a0SiXKLBfNqniRARdzzF+9w/nffsD8zXuMGLMQsCKTykmBskCNpvCoHhTbkBOw2ptgSrDq9D7IsCKYVCaxpCoyiqHQtySzGBHfGl6gvlWD2Iu9ZNvYruLlW7z/b3/F/JuXCK4XwjpQ+xpgRtBtb4KDXz0VhtX06SmKMUvSk51gU24CVGRokDVBQMIAVqIZpgNULyUCEdYNl9RPO2bmPTVAYVLMfGuQr38OgFXNjHHasy3Dyo5jvfZq8JYsGIIyDWDlrk+7L7Y1V/tAKwE1WgxHAUtk7JoRsICVW92Rf7PAlUCk5lp6emyE1oX1Q52jCAkZVWmKKI4xne6oXhXnNdnctZB8A/K4gJVtiYA4jgYVASrqVmkqYFaDE3Vp+hZoZOfMbQErVgZUUXgCVqmyMJ10SpcpxbGhmPnN+bn+N+2vhmlq+1MqbDJVzArom9Roy7DqAqxsBUFeU3lCKpvNvxNMp+A4Rb4JitAqhlVuqgYmGKexsKyagg8KKNn0NJkKRhNJQTB1AnParihBPNnDKpri9eUK37y5xHcXGb6bAxdljFlWYFkCOXXxyMYXOyEtq+u2CkAgxS6UXSXzzxGpF3CvLrRjBPEtI1ONjPZ1PWFN0QFhY1mGlQW6JNdcBOXZDgLvmlbHvVkTBKUCYpUhlRS8FaZVhuc7KX7/8BBfHo1xlJTYGQOrbCY6VnmQ4s2HJb57e4Xvzq7x5sMlzj+8x+N7h/jDk8d4fLCLCXKMwgokmOXlChERQ6m2qBqJFdOsufuQVUU/VwThtUIgWVaRTQc0DCtJXzTP1mhYbQ5YDdnWnwKw8tluHyDge33o+i7Dyr6vD7jqus7PAVj5n28YsPL17/aAVZdod2s/6GmEWodNj5z6nuS/b8DKFt1RF8rxoQYYVm6s0T2/Ph/Aymt/tmRY+TSsNo1/emdnK8XqFwesfAbB97o9QWsbTDsBNw14++7jN3i+Fg5PGam+spYSaJ1YW51FYCI9SU+mCEYH2D18hJMnBKyeI90/EgflY1ICKUhJ4XVgKWAVGVYRKwfypEkYVk3bxQkjVbrFsHJPg7tAKw8e6O28u5TA4S7yze/hT98BVtv1n3f6OikYNzdDG2i5Tl4XaNW3mfLvrsPU5Sy6DKsm0LVissyIYHClQa9WCCskhU6ALrIBTEqhgdNFfNq1tawkaDVM6NBTDSXhn64yEVx//5cfUH6YobpaIS4UsOL7BLCqgKnRdVmiwiIEskmK0cNjHP/6OfafPUa5M5aUvCqNRJzcgmy0Q0ydKRiFFAWivEC8KhHNVli+PcP7v36Lix9eYZSViLNSXhdRdxOg2TTswlDGedJG4WDRqpqOpA383n/xGNV0jGAyktekZDtFhk3fi52sAzn+7oA7FC9msHM1x/ybHwSwWnz7CtGSaddWbT7EnMH03gSHXz4XwGr8+CFKAlZkoVl9HEa1bBu1cMjyMoAVmW0KVeiXBatqAKtOX3JSAa1mFdkcMgn98/iXBKy67m3XjiZlWnaH6YOeTafrpFScfgdMataCpsXqetRqYkOA1ZBjVgNCNdDUpGZZhpV9Hvl5i5RAYRiaFH0CU0z7GxnQJ04SEVkXH2lN60qFyi0A2AasLFjF1wkY0RaslisFrFjkwKbCSsqazDodBQe06ppRN/rISQnkNXkvAlUE2VzAyrZPUyFVL8v+za2i6LKq7P0VpFMRcNtuBawMEKyrRtPlJBVU05VlTnkYVlzBtlqoFJEw2k4CNBnQqiqWGMdhw7KKKd+gFUKthpPARGKXFMCWtEMHxGQqYsCiO9MDXJYxvn5zhb+8usDrRYWXC2BWxVgUJTJ+llpfhl0naW2igcXWWc1C2q4QpamsSZYRn7+uFGnE1ZW5sb6uGqDNNo422B5kqj2rx9iAbWTJEbCKgkjZDCINpTZMyV8rJBH7f4W0WOJ0FON3D/bxh4cHONmJEWGOoliIVl0ZJnh3scKPZzP8cDbD6/NzXHx4i18/OcUfnj7G8ThFWrI6oJSdxTJfIp2MpK+F3yV6cdycSpRBIYAVay4SsKJuFUEr1W8tEISGRbclYDXkX/wUgJUvPvG97rf8/e9oA1Zd/sfQ/TdJCdymfW2/qfta2zGstu/f4c3Xy7Ci3dpg/+7tx74PdypxGxbF2sW2A/y2Gd9NGFa+lMB2lb/2HtW1p/ljhs0BK2r5fewAbpISONS/dtpsUyXQlxLo3t8HCHa1td3Xd4DVL8yw4oRVwMqmBDqnruYEzAJWZTQWwGrn4BQPHn2Jo5Pn2L1/uhVgBQnBFLDidxxkNcOqmSzq0KnToydnNiXQCnG6DmLz+9rB/0fZpjvAarjb/MZz6PN3gNV2/eef0l2AkutI2fu3gSqf89cGuWxL2puCZVi1wSp5H4XPewArq2FlGVauhpW9Bzc8Xt+ezBOsipnqsSqFUVWezXD2zY8ito55LoBVTMDKICQMIBID1i+CCjPGkId7OHzxFPe+fCHspnkUYMU4R0TPVVNF9ISMjk9JzRHayUKBqSQrkJ9f4uzr73D+zfeIrpdIVyXivERIEXZhUzWV/CiMzi8Jn5ieTQBtkiC+dyDf9379HNibItqdoowjrMiiIBPLBMBpFEvQriGuZVzoaDBuGocx8vcXuPzz3/DuX/+C1Y/vkJDxRfkUnu7HCRZ0OvenOPxKAavJo4coRymysqwZVqJhZQArBmAEwtjm3IAHOp7KtHIdEXes2qBLrZ044PC2HTYLcuiY65f1ebsckrZDbz+/qYaVu6+0gSu+9lMCVibiNuCtMqzqtcoCmU5fa1sMw8T2Q8cJrbtOG+0pB/xyqpDxMnJdO5+cFLd2SqCu56IWJbepqkylm0ynGE8mAl6pBlogc43gFoW+FcC5KW7f3sPtWJFRtVwthV2l2lUmBVaqE0sP1YZwMMBq948DWPGaBJ9YyZCAFVlWbD+fex2wUtCqAaw0Zdb9av/f9pUdi1rA3fSvraBHW2c1rOQgsQOwWmdYacaZ2KIasDKapJVW2Suyueg0TZII03GKSZogTWJJkxP8RgormHNq3lMAK8OCMmNE4BrxCHkyxesF8KdXH/DNuxneZyHeLivMEWEl6b1kYMbCACWtkkLiFVO26beZIRJ/U/5C60ShdYI1quVg7bjVpLJVJs0qd+xKE7gq895FvpluaG9WSRqqsvWNbaTWvgtYVcroFzZUvsS9GPjNvQP84+kxnh/vIMYMqFaS0roqgbcfFnh9PhPQ6s379yiyK/z2xRP8+uED7IYB0ko1WMsgx6rIZB3QXiZS2VUBvKLKkUcKWKVVgZjgFStjy0GtAlaSRmmkLbZhWP29A1ZDgIzseUa/ss//GPKQNmFY+fyznwYw6t8Afdf/xRlWf+eAla9/B+ePQUwdvmPr7TZubV+lqUSjacrN633t6T+McT5cX6YBrNwYukv/6w6wuh3aegdYfQaAlZzIiZNqtRGMD2iEN8U9ECHNEZDuY7L3EPdPf43Dh89w/Pg5qij5eIZVQIdjJZUCQ6zkmxu+1bDSBcx28X0NYGXp0VbFxd1YfJvMkBFqv3YHWA331nZ9/csDVr4Ny1dFpQ7I1wSbP5+UQDfI7XLqJEhop2oNBL51AG0u5gPEuhhWFrziVsEA1LJKJKBuia43ot1aNaldJZDpfRqy8gSbAUOIcJ5j9fZSvq9fvkO0KBGuKoRFYBhDWvShon4IAasowDyssEwjjE8f4MFvfy0C5MH+LmZBKeLjTLeRIhU2bKLIdJmjYmoHG0AwKiuQ8Of1Ahff/YjLb19i9eoMo1WBZFUiFN0Y1SaRKoUUcDeQB8E2BqkErCjuHh7sIjjcFV2p5HgfycEeKgZNASRVj+1hPxKwsrWxNH1EZY3YTj5bXACrN2e4+OPXOPvjNyjfXyA1lKisyEVofk67ynt99UI0rNgHRRIjK0qMmNtClghjwkhBK86ZmFktrKhI8M7u+SZQlP/a30UYpwGzRGzdzC8JSAmEfeaAVRuocm3etoCV9K3D2HEZVjUYy34qbjKsVHOo6c/22rT/dwEXu/bs31y8p34upenJumqLrrspgQRaJCWX8yFWNhVT6hik8ycZVraSrgJWCnARtLImxrU9LmBlwSr2DVlV1K4icCUpplbUnYBHXbTDv6vfADRbgBV1twhYsZqhBaxcm2n7zP7039FALXUVTFvJUEXkGwq5ir4TsCLDikvHAlbzZVZrWLVF17WKnoKamhIYSNFS1bFS3byqWCGmJl8UCFhF0GpMwErSi+lRKeCvqcSaqseVLaAVbQntEUvhBBEuihDfXqzwV1bJuyhwlof4kFdgqRwmupH5Sa0napcJG562jfNDoCzLhAhRBUxpVsAqNGCNomaGJWUKAWnv1dzN+n/CsjdWX6E6C1gZBpUTuJHIJimBUg2WKYCqkcWf2gXKfsvKHGGxwkFQ4ouDKf7w4AgvjndwtBeBlauDOMBsmeHV20u8Ob/Gm4sl3p29w+FujF8/OcGTg32MygIjw5zKqlyAKVkHUYSUhymC5xfIqxwrXhM5JgEPBTgGKrzOv/F3BeIMC9GIrX9MSuAvDVhtukb63ucDrNwMi64Di6H7/xyAlc+/vE1KU9ez+K8/PALdRY02GzXref09M6y26b/tGFb2iJF2sJ+hPXQYolv0doCVeIsDAzh4ALSB6PpQ//4cDCu3/V32wRe/ttv/iwNWvgnreyA34Gs7jLy27/O++/te38y09L2Lp1qRahVsAFixtC+SXYx3Hwhgtf/gKR4+/3ILwIrOpwJWIrqOhVYJDNQRFTbDhoCV3dxdp3e7vjHu0iAAq07dtvfuA9v4d98Jyqbza+ge2/ST7/7D174DrLbrP//ItQGrQQewDqyMK+IBriRQchk2NoxwPucTXe9iWLmi6xawaqcEim2VQMX8lCyMAEkRILjOMH91jsXrD1i9v0SahwiyCkHOMIliu2SVKmDFE+8qCbGIA2TTFAcvnuL097/B+NF9zOMQWRRiRTaTSVERoXKuS2GKqE4MgyFJZ2SqHZlWqxzL1+8x+/4Nzv78N4yXJZJljqjQFCYNJxmSVMiljHyFmPAP9V9YDp6UiN2JsJ6oYzV+cITxvSME07GkBfK7JNBDhpiAVAr8CKBmKmvxZ1xWyC9n0paLf/saF19/j/ByjikPH4IKqzwTwIrsMhzu4vi3X+D4H77C6OQ+ijjGKssxSccyqhawKoTVooAVAyjR22kBVsKyMnZRAmHDvLJ/rwN/Dt9nDli17WYDlmgwSeBxm5RABuouiMSu5JqyVQJrn8JUjltfvw3Dqi9Ya4Msro6VxvzbVQkUlgx1q5IU47ECVUwJJNMqpNC1qQAn/OiyRJYRsDJV6ghY1xp1OmFs/9qfy8VSUgFZHVBshasfZjSKuoVtb9rGIcCK73YBq+l0KgyrLkDNvY7tz6GAuxkD+jumyiYlFhyGlbDPTN9YwIpCSKwSSNH1D5ezukqgklNFBQoomYhHAJwS65yPAsGYCooFwjIXnaQkqDBOIuyMUtGyUu0tinBpvELwWU/baRuVZVWrRcUprvMSP1zM8dezBb6/LvBmGeKijHBVVMhEfy/UwhWCEKl2FYXfwfubzhEQjv8LCKEZwIqJhCZXWtYaGabGdrRDsTrAMVqmtrK1zmPaGdV70u2HPi1/oZg5ASvVkQpKglYKXInJZIVIlFL9NSpz7FYFTtIIv96f4PH+CI/uTzFKgTiNcD1b4OWbc7y/WOBiUeLi8gNePDnC03v7OEyYDphjLI+VY1VlotuW8u+sPhlogQ8y2jJkClgFBSZBgVhAQ9WwImAlvM0bGlYE2izo53A6OiSA3Ln4SwNWvvjF5/9sClgN2b/+6EdZ3kMu/jbtq233oJtmx7T7Tb7+873u9xCHGSaDgIVsH3cpgUMMq/6UQHNqKHp65god/nZX3Nb8zVR2vTHImzOs7gCr4fnfjr/vAKutGVa3o7Stz20V+1Wf1YBW9jRcrK2yGtQXiFCFKap4KoDVvZMvcPDgKU6/+B3KKK0ZVq72gSwsU4XjhuMv65XH9BTMZKVAmxJIB4eVU9ShUGfUMKxYetmkElmatGVYbQsa9W5qd4DV8HY7TEHz7pe1rn6P29B9AtR4aap30nXKoAO3tuF2vK1zw3fG3BX+73qYXsDyxqlF90Ta5oTL27mOWLB9b9uxs/3jBmY2wOr7jPv3voDOPu0gYEVAhQGrSW8ThlWu+lUKJpmUQY1I6vxeGXFjp+RMXoKUClEVIGFpu6sV5j+eYfbyParLJUZlJGBVlQsPS22VHP5nWr1vFGOehigoPP7lCzz6h98ivn+EyyJDRaaRSf9jX0m1KQIVorel7DAK+/L3bLGUtL+0ALL3HyT97uU//RsmiwLpkimJxjkWnI3cBgWspO0OYFUwz2dnjGp3guhoF+MHx9g5uY9ob0cqFYoAu2E60XxK15D9xPlOoIrsqrKSdly/eosVAas/f4urb1+KAPuUlV1DYJmthBkz54eO93BEwIoaVif3kUeRVCXbSSd1PEjQioAVvyLGVLZimQ1IzbhYkXW+VdaPo2Ml42b+LyCYqUzWN5fd6mF2PVswo+FZmAzxDQBW+1lluPCbKUo3bYVdF/VPIwLuAipsT6031HHv9jN1Hhp4ACt7ICZpqK2CA3Zv1vs0TKuu4O2m4LrRsZJxbBhVtc00JrbNsBIIwK5XppRGkQA9FFknYGUr7JFdpYCVMmdkzRjAiqCVMPOqStL8pPWm/9z+Jdg5m80E5JLKgAVTpxptSz4T1561/77g7Wa/aPocheD5xecgULWzM5W0QAJWfQdGOpaVtM39arfBBQzt+/gMtl9rwJL2wwGspM+iGMuswOX1TAErguQWY7SBtklPVKBKgSsLWAVVofpIBX2q0qQFJg3DigynhDCKVqtSPRVlV5UVdaZYmTQE0gnOlwX++uYcf353hderAOdFjMsyxJL3NKmE9BHtmAskL4Um+G1SqTnTpIgD15yOW2CK7Ch4p2nX0ifWlrTTLXWyyJwVn1WAe7VF6qha38CAdvbwkwVNXcCKrDLar9wcRojOVYlxmQvL6tEkxv1JjNPjXUzHEaaTFNfzOV69eY/rxQqLosJidok/fPEID3fHmIYBEjKspDCHpgMmowRJnCARwCqUg9iqypBXGbKAwFSOCXWrmJYo+CWfSzMJ2GkCSopuogrrWxkMV/RvmN3iPzCXtd/lPq3N6n4nuA2gt22eb03WRUJ6NgC7Nrtelv2uVSXQtSXt329ew/gUAzGYj2HvO1Du29f072bfGYDMfP233f2baup97fzkgJVLkbON6J2Uazu+w778+BjY179D46fNtAIT3UwnvX4PC6pmnXYLrtd7sdOItl/Su3jNiaHO33a/6QWb0jj9/ecDbH2vb9K/n1LDym1fl1/kC1+tLEM9Nf+3/3ho9qim09qd0OnomWBUK5l8/l99JwBdHbrJILsGbyPV2s4uYr6/MZxCQ2760sIARIijJFbNFMSIx3uI0l3sHpzg4P4zPPnyHzHZP0YY6Yk89QuCUIVSLcHc1oW5sZnRqZGqKCSd5wiqDEFBgjmF18myMuKhwkKwQs2G/q3sehWnbAETffOlqwvshHWnUV//r19X+21bwMG34H2v+2b+p/687/puIFIv+rX0uY894bFBZueoGhvtUm1VI6O9CfS337UrXSKGZt2o9eodhuH+se372M9368C487cNSMlG1WJA2cb3gU/t191r1AG1y86yv9sy9fX/VXiY3wxexcZYcXURXbfC60yPUcCq3Sa3SiDtSszTfYq0l8pSilcBirMZZt+9xeLHMyTzEnFJ/ZDG1klvy0k7hdcr0YVa7o4wfnaKvd+8wO7zxyh3J1hR5NywhUTdxZ7cWyc5IOBGzT09ua9Ydr4oEWY5yqs5gvNrvPx//j+EZ1eSFpiWgQTeBOFjgk4l9UwYnKgIsgoxK3sqi4BVFODgyQmigx2M7h8hPT6QCoJMGeTrTLSJA9UIYsH7MAokQGJwFC5WCK8XOP/Ld7j45gfMfniNZJEhJVBHLaCykOCSn71mkHT/AA//w29x/PsvER0fCGBFhyah6LolK9hUxHq2q46Vu6YsmFiDnmYZ9c3wtRpDHXZB5pfdojrWbxu0ai9E1cFZ9xFkTZAFwn6Kko0Aqz67oQHVxzvMdv3YNeWCxfzdiprzd6v91L0/dftBqo/UpBPq+lMNJl1/JqWqy60WrEnBFfst7bSglQTUAZJRislkKswqMq0I/NSfMSwr669wrWZ16psyrrjW2S4RpzYglxU3J2BFliWBbev8y7XNXPB5fz6bpgCZqXwZRyatcSQ/+RztPcsCavp3I5ZuALw2OCUgndEhc4G4Zh/SNGDpk2wlNlFjGAUnyKFaLFeYL5eYzZfye0aAxQD9HDr6XVp5z46L9ghTzwhdzWeXiANi8oGAKeM0wiiNkMasGMifI6xWmTBN05QpnAEykqOCBOFoF6twjJcfFvjm3SW+v1jg1aLAu2WJyxJYhbEcZNIOGdSzXkuCTTl+mbDljaC6rmkGemScimpWXVzA+nJde7W7tnXF6b6s722Cfxlz2XuaCoy8v32XnTuSHmiAd8GuUSCuMoxQYCcsJV3v8b1jxGWBySgVltbV9SXOL94DcYXjaYo/nNzHXgiM4whJRHuoKYZ2PNjHBFVHCY8kuK/NUZUrEViPYzJk6fsqc9CMoPmpz6aAlRrA5gnqp3f8z76g2F63bRnXff1uG2btWod9s1UZTUp70/7u+7ksyLZ/YgP/dgsb5mqXfTUHNHIe0jxLX5x189r6F2VJ93/5/Fvf6z5AyREZ6GyE7/MDTTd2YNhC+mLNoefjlYUV7jSiy972trEXmBp6qvZePlzl0Pd8vv4ben7ZP01FZLW57XnoB4w3QIt9TRx43QDeaj5ufNnxsy+0fQ/5mCdm2rZ/jQnf4hkb2991Ede/ujlGZN82RYu6Pn/Dd7wDrJqZdKvFLr07PFj+WWCOuAUovmnY1DEtEMU8aSNgFSEa7SAZ7WFn774AVo9+/Y/YOXgglWHoTHUDVkZ7qtUg3pPVUqRCCkVCqwwoTFqgCFDS4dAyzeIAyBGzBp66eUsLtSd6QBDfhnIHWA3PEn//DQdrnw6w0nZ3t6+hbej9LVC1Hlz3f966m07fGIr+em956CG97WuuonvczwdYtQ2we4LgC+6GnMG1YE2qIenpZQNcaMDtfpN9KUwqU+pegCfzTSHh9gZa+zeWjSGMIt6LgDZT4AjUlMjfXWH+3TssX3/AaMX0NU2nUFKWOREryciCiOEugwrLvQnSZw+x99svMH32CNXeFBmBI1Pdj8CWsDttcQpJZdOS71IWnu2l/gyDzqxAeTVDeDHDq//yrwjeXWK0yJFWgQTofC6m5NCJl5LxIgqswasAVobJRFBqeu8QpD9ApQAAIABJREFU4f5UAKvR/UMBr6pJimoUS0WuOBgJY6EU4J4ixkBCXa+rBfDhGu//+DXmL99g8fq9iK0ToqJWjrQhjiX4FcDq4SEe/A+/wfEfvkR4uI9CUpZY3YpgnynJbioCSsU3GQytyihOh2N/24H7oPvpOHludbq2o2Qr0thrrd3P/LGLbVDvG24jBKwyzB9T7r5vD/HtK784YGUfuqeqUhdgpRXrTKDmlGm84QEY8IR94DKtrEo33y+VAEcp0tFI0gDJ2IsovG00miT1zLBE2Mea7pgLYKqaVrpmyKx07yNAXVliPlfAimC2tNkAFA1gNewDte1d28ZZBgV/UqCbQNWIz5OOavCs7bg3oJUyv20fd6UH2oDTnc/NnGLbFbCSFFClCplSopoqQlbPkqLzy5X8JEilwH6p4BVUxHwNlDR6nyLwnbOQDZBEQBoHSCVNLcRIhNcJN0sysjB8OFaEWnICVtEY1WgPZ8sQP3xY4puzOV5eLfFmkeNDVmJBkJzpe4SdaieqqTRYT8s64FFB9/aJtgJW6/psLijo8z8ImLrjU+8ZDtXfzpC2TREgXrT4NIVR0rtRIAlLpGGFUQAcTadIw1BYqezD5fwSs9kZ0lGFhzspfn/vGLtBhTSJVCdLT1SM8LtWuUwIECa8S4aqWADlUnzbJCLUpxpf+mX9jgaG5+cb/6B+EtcxcT7btrQdfkx9H72fC/b1g1bdgJFcQU+8W+2/2Q4LNutn9PksoKnsuG4/qN8/sgcZ7jF7c+1NA2kfIOSbf0N7m/usXe/T0bQMne4r+dq3zf197WvviV2zywWsfP5jZx8M402+x/vkr28HWPXFJ7718tM91hBDUFLBTcXp9ti147YuP0gicEf+4adr9W2utB1gpRqY/V93gFULiW07+psYkaZ7PyVgpVK+XYBVlOxgZ++eAFYnX/wD9o5PECWjGrCSoEsYVlrFR52Btjtsrh/mXsBKa2qZjCBTJFDO50zlwLZh7QsyOg2mma93DKvuRevbsH2v3wFWPoPY7ajZ0fD1723tR3tjch2iIYdjCKyyNovvkesZh91uaBJEtMAquZ6IrOc1YCXMq1sCVmSIWCwxzCrgOsPqzQVm378T4GpaJYglj20dsFItE4ho+TIEVnsTjJ6dYPc3LzB9eopybyrMKwJW/DRT7Boeg01lo31UXarAiMULKsa0xus5wg8zvP/nP6F4fYb4eokxk51NgG4BKz5zE6Ap20NSBflNOZidMcLdibCrRvcOkR7tId6bIpyMEJDNkowRkOlAII2plASj5kupVFi8v8TbP3+D4v0FyssZEvMMElgTbEgTFHkpwvLByREe/uNvcPjbXyE42KsBK9F6MQwrGU8TW/wSgFWfna/Du864al3QVNaVA1hJilINaDcX8J0s2tc/NWClIEgD9LppgXJ6aOPFAcDKrk8LFtuqdLoGNWjqPIc3DCvXFgnjKjIpbQzkp1OZR0mamqp6qltlHWGZ5w4T2baBgJW73glY2fFluwhY0YdYLhc1YKWMGQ0CPgaw6rJhdu0R+LBaXExvTAjoWODNHDzcAO4chlUfSOva15t+CRlYhnHK56UtIcBXC5AHuLy+FhuUZbn8JJuKnyGbfcWKpNJt6gtZNqEdXwJWwvqhsDcZ64GCVgmBK8NkI7ZFcI7PK0A0p0SUIgtGmGOE7wlUXa7wPavjzXKcZyWumfLMQCfiQeY6L78GQBwgyYEnaqF56XfDubLprK6v0LX+ujwUjpv7Xhewsr+3AavGjmilSylQQXtI08A+CysBrBToC5GEIXaSRHTAisUVkM9wuJvg8cEOXuxNsMP3J1qNUDNFmyqYOqfIsuI48HBmKd/8nWLuPsBKA05rl24CVg3Dv49hNcy8+vcEWPl8lK754wOEfP6XL7Qeuv4mgNWmwFtfO3yf970+9PxyFGzTeE0DbjsGps5Cbzdu0z7f2Gzy+raA1fA9+jSoNmnZZu/xAVbiQziXao/fkB90B1iZjmtPkj4Agn+/SwkcDoiHp/UQw0onMkUio8RhWKVTBPEE09172L/3BA9f/AEH9x8jGY3l9I+6CxJ0kZkgzqUlgvcBVpZhVRiGlaYEcjNnSmBoRFo0JVC3biNrJY+m1QPvGFZ947zthuv7vO/1Tw1Y9cBsrcoX9hT2vz+Glds/XYDUJoBVnxMipytGg2ctYHMAq5p1YMCsJmhWwIo6UpZhZQNY+cwGDCt5NqbgUZeKDKp5hvyMIuMfsPzxDMX5HLvhSMTYG8DKnGoawIppPysyqQ6mGD87kZTA8ZMTFNMxlhRGN5RvYViJwLzR9DOsVOXvVcKwoli89BX1eeYLRBdzvP+XP2Px/Wv5fRrERp9LhYCblBUnrYXBulT8or5VJel/wXSEeH8Xo8M9JId7SPd2kO5OEY1HiEYTSWtjGyTVb74QofXF23NkZxe4evkawWyFcJUxi0XuKWmIFCIWjR4yrEpEj46FYXXw1Qtgf1cAK6Z2szFaVcu00Wqoy5IyKYGfkGFVz1/nJKztDwwBVgRYbji9DmClVdHWWRrufjLke/B9PydgpYBwax+9BcPKrkVNCTQaVnIS1ONDKAWiGQKyACMykWL5Zt/u7+8jjCOZS5YNUgfRwsyy1d/0OtZOcA5agFtAaqbRmgIOage0at5qtTRgt6Z4WYCiBsNvyTJv28CGYaUsMjLE7PNJumOSSrstw8zVn1KJTk2vbANWDaDpMlC0K935yIqJdlwI/RCwkip7BkS8up4JCzMvyMbU8c/JcFotkWUFViv6PwYoqaUdDYgO6utJ4XRJO1OZBSCmnlMAScGkfRuNxvLc1L9CzMI6E1xkAd7PK/z1zQVeXeV4dbXC2bLEdQksqW8lFQFjrMq8mSMmNc+CgM20MulbJjpdW1OGVVQDTQ442PbruvZ6FY/vSI036ehyINDDYabOFpUECTRJFb9KK6tG1L0KKsRErCTtHEjYNUWGaDXDTlTi8fEenh/v4f4owDiglhq1EfX9orFl1g3nEtvIcZCMgYoFhlaSxC3VBymDcYNhJbOknnf63G3Qyv7VpmN+HGB189rtXu7rPduetXC3bvf6VWxatr639gnNm7ZhWHFKtVm0twFNfIBIt3+5+V+Hri89aNUmei65bfu2/fzQk7LfLcOqy7fcqJc8Aka+9vvij43aMPAmH2Dljt9t5p3ZCW4wTrdt743VOyDSZFnrnYdVrQt1+UF3gJU1YG2hxYF0rzvA6tMBVhwOlm6PCVgxIKMwZzyR78nOEfaOn+D+89/h8METjKc7wqPiab9wqkpRNjDZA5ad0KwC+QtZAbakL4snlwxe24AVHTIyGVzAypRJdyjJvsCizxDcpQQOm0jfhuB7/Q6wGl6fnzol0HUQu37v2mTdv/kALTt7ugArNyXQAlBWhF2uy/SgjMLnTbqgiJlbllZLw8o6eHVpTq7/ghWwIkn7Ky6XCla9+oD83SXC6xyjIFb9KlVK0eDOpILwJ4PsZRSgONzB+Pkp9r96gdHjh8gnIyxo0egRS/qgpgRKkGPomLRflikAspvYdgaHxOLmC8SXC5z/619x+fX3qN5fYjdK9VkNmE+7Rh0pbZUB442wdi7VqyqUjC7HiYBW0XSCiGyr3QawCpi6FCdyz2K5RH49Q3ZxjcW7c2QfrlDNFiL2TjF4AbWMbpbQweXeIeYRED+6hwf/8BX2v3yOcneqgBVf52ctYCX2veGZScUzk87h2oF28D7o9HpSAuv5VWvVmBDL0VbwAVbtee8yrD53wMr2pdV00v87PXoLwMoCRDYlUKPHHsCqLu7YBN9cK9SzZBBOQXLOn52dHQGs+HvDBrEplwoC2ZN4dx5Y7bI6RXCV1cAN/yaaTjmFyFcCABCoUXaVqSRowS+Pfpidl01AtT4b6+uZin2WVWUBKqYH8hoMzCxYZXW2ugAre3X3vm4w1w7sCFjVYA3vE3GNKQjDcZ4RgCZYRdamYOEUes+xmC9Fe0rE6wkcm7Ri+TzBKKlmqgAVmVZaQ7CUvwmAZfoxigmQxZpWHCSIJrvIoyl+vFjiu7MZ/vZ+hrfzAu/mBa5z6v0pJ4jVTCn/kJW5pAfL85o+VMBKn0Fa59AoXEaGfKYuqtNozVnAi5/3+Re3BazW9jvWBwxzYVGlVYyk0vRnsq2MnCCiJERV5gjzHHG2wCRf4uEkxhcPjvDs3h4mwQppUIhOFfu2Aaz0+S1gxdoABKx4GMtvAla1bqtK6TvftdWrQeBm1josK2sH6o2xbWntNbv+rotf+9cFw26EvD1w3+cBWNkU/SE/Z9P9Z9gT7n7VB6gMXVMP34erFH5Mm9zPbNM+371dhtXtwRqzj3tSArdlwPnsh+8Z/70DVtYFaO9bN6xABwZzB1iZXrpjWG2Cecp23rOZ+JZhPT2tGEmHhpVuSJZhxfLdclYVjYBwjNH0ELvHj3H/2e9wdPIUu3sHqmVgqi4x8Iy569dSm+vP1ABWDAr1BPAmYMU7FiI0UJ+i1OwNm+phCOd3Gladg/4pDfYmDuUdYPXLAlZ9jkTXiVjX36zD4DtBawLr9ZTA+vM9KYEZq4QZNpVlX1mGleuE8vp9gFUaxohXQHZ2jdkPql0VXqyQ5kzlM+yqGrCiDBXFdg14FYZYxSHKw11MLGD16AFWowRz0e9LlGEkJ/VWZFltDs/na9FGSWXMhawicctihfhqgcs//g3nf/wG+dtz7MUjRGxHJiGfnq6Zan/1QaNJ0yIoJlA9q04x6hzFqNIY4XiEcJwimUwQjhKUhtkSkn2xWKGYzVFcL1BczQS8Yjl1anVpH2tFLMJqWl2V9jwWwC55fF8Aq91fPUW5MxHRdTKs6FALYCVsqlpJ2Ql0FNn4VICVjDtZfGYZte2ZBURkrnQstSb4d/afvyOGVRdgtRa8rgFWN/0GV8NqY4ZVU4RVQCT2uYBVZFYlClbxm33L9DmyrroAKyvYbgMbO3Z2PPlT9Kz47QBWtQi5vEZBcAXpuF7qFDDLarolYNUObC040vxcZ+xQl0sBK+0DAlf6U6sVWg2fGnRyQBZ+zrWfLpBr7alWSzRaIASdSH1yWKvzxVJAKcuuoh+WC7NKKydqvygwqN9sJ8EqlWMQBrr5FiZPxTQ0S4qqkI4SYcZTvYnMKqR7+JCFAlR9/e4KP15nOFtV+LCqsJLKgawiqGAax11sSQuwssAlwalal6vuF8u2Mot1S8DKlxJoveS1Qw574MAjgXCFOAwwQooEsewXkm5KTcCwQkK7W2YIVkuM8iWOgxJP9yf44ngfD/doz5eSQihSbWY+qG1XTUIFNwECVnFUmTRAzmkCV6bQ0BpgtR5Crqf0tFhWDuu1W7z58wesdF/v17Dqj3HWNax8fs6mEdFt3+cDVHyA1admWN32eW7zfhN51SllXT6iL/7wpQRu0798lqGUuNs8a9d71bNsNMh8h783r6FFS36pL+s66P7ctKNrzLpevwOs7gAr6YHNUfGfE7BikKOAVRWMMJocYOfoEY6f/Bb3H7/A3j4BK+7akeogsGpXB2DVuNQahFTUTwl48lQawMqKrpOqrYCVcg2s6LoKWjpmQvqsb8F5Dab1mxxfv6//1++hrtBdlUAfILMtoLjZ9deNfiOG7p4g2rHyGefmtNO56t+p6PoQMNW2NV3vbZd1bb9Hgs92SswGKYESCLNC35KaHk16UJ0eY/5mR6APsCqyQlhUybLE6vUHXH//FsvXF0iXFcYMwkhLqCV1Nb1NZpTN1IkiAayqoz3sPH8kDKv09D5WaYx5WSBOUy0vblIC10SsWwyrnIAVg07ecZkhulpg8fVLvPmXPyF7c4b9aISU9jHLhVkgDA1pkLo9AggZEUstdMWiFJK7UwNXZFwFaYKIFb2SRNIGhRViACsCZWFWIMhyVFkmVRR5C2oRisYNGyeC7xUyMtlY3TUOBbB6+IevsPPFE0mHpEYNU34EsGLbTGl6l0VRBxOfGLCSOdCTEugDrCznfg04N4CVAHafuYaVC1i560zXhVP0odM+KaDigsn8fTAl0AGreAeCSRasEnH1VKsASiBu0i1dwMoG6gLoGBDFVr2zoJAEEWYMWITAAlYu+9IyrCxgZfd4F7CSYMYT8Vhb3we4d7F53P2fa6sG7AjaRQpCELiSpWnWkvsZ95pt21jbt5o9qtp6djjlcYxN5XstYCVaV7LONI2PjCv2m+6OCuoyxc+CerpcyOZkmjKBKgWraPisagnfw1Q2AaBiglW7uC5TfH++wF/eXePldY63BKtyiG5V4bDnqZUnd+DzC2Cl2lvu2ErNPBkjQ41b8++t46UM+jbg54KbQwGdT3RdrmMPO5yUVL0m2W0L0ahKgxFrYLOskOlR2sYKfOSoypGWGfZQ4PEkwbP9CR7vjrA/ov/H9aE8TTKsJM27TmvUyq9qwisBrCi0HgW0/2QWG9CqBqx0zPRLfzYBd5sF5RwUbMGwqieenYA3OrsvxtD2rCfD9ANkuj70mWpbbH7/KVMC27775rFU9yzzfd73+tDc/RwYVr74aOj57EHEUJVGL2DkSQn0AVa+9vteHxofu+f0veffA2Al4+uw1fue+Q6wMpbyrkpgE5D3OVX9i+qnAKxkirYYVtYRZipeLlUCCVdJiXcBrFKk4wNhWB0++goPn/wKe4eHyq5yAStWOBFnoUkJbLZjPa1XwIoBoakSWK4DVqiokUBnTR1va+Ttvm43zDvAqnuWfEqD7TPoa87JRzPg7gCrQafH6dchcKrr9McdH/d3971dVQTb49oHWPmqBBKwWi4WdUqgBtMqQmw/a5+9G7AKUKxyAaaSeSG6VZd/ey1i66M8wDQeizaOpAMavcPaYlLjhDBRooANDvew++KxpMQRsFqmMWZFLoCVzHOTwqiCuiq2rlQqVZthOqAwrKS0eYCAmlGXC+TfvcGP//xvWP34DgfxWETeSykjr4BVxiBSQC4FrcjA0pLsCrRJqXsG+AwMwwAlA32mn1BDKI6Qia5PiJCVFhcrBCuWZpeq606VRtWtotA1U7r4zeuKiHMYYcVS908e4MHvv8T0+WMUOwpYhdS4ooaV1DJT5oHLSPk5ASu3SqBr024LWGkU2FQJ/HsBrKzwuhvY3xawataXalhp9KgzuF5nLWNDFg+ZVQSrKKyuguRJrem0XK1UhN2wjprUuSZN0GVY2VQ7glwcR16/i2FFoMqmBNrWWQaRiXoV5NiQYdVn62xA5QJb632soIFlVlmwzqbgsS9qPTDTd+4acW2jtW12HPTA6yZgpYRItTNzSQnUKokCBgoAQiCIwvRM81MgQHFv8Y7Wi0PQJhnAqhZjl5RAFT2nZ0fQOhztoUz38WZe4U+vPuCvZ3O8y0K8y4GrMsCcC5DgHdMS8wzVKpP0aILmKqqvaZN2bdk+oP0g816e0+kf5SYQKdsOsLIpne60FdtpbKgyYG26dZN2qPtJgTKfIQkjpOEYUUA2reRQIggJApYoygVGYSmVAI/TAM/3Jni2P8W9UYBRkAugFUZkWDHVvBuw4vVEOyyqkMYErMh6I7PYJFhK2WuXHdmAO6oLZ9eo4wu5dNItACv3QM+1A01/fv6A1RBgMuQ7bfKaD5DaBlD59wBYWa29Pvvqiz8+d4bVUPv/vQBWLsPKPWxx18cdYGWs8P/+vxzd5LE7PeWb8D7VMu/nN7Fan/A9PoM3bDB/KsCKwJEdBqoY2qWoZZuFW8V9M6J7EwlgFaW7iCdHOP3Vf8Dhw6e49+AB4nSMjI6UxFgUodTS7VIO3n7VJ7jGgRHNSIJVCliFFTdx5vhTmDKTCjfKsDLX0Nr06u5Iusgwu8o3/usnRLcdaFL+G40PcStawIxvw/OeQNy2Sa33+59/GBDy3X7b9n8s0Djcrm6GVZdD1t3+jpPCT8SwsqLNff3gmz++8bWBTx2QOmvRDcx8gNbQ6+2gTPSqHG0Ged0AUTZYY5Aqmk9W+8lJGZR72dLX7gI1a79+TVL7IOmA+dsPuPjmFZY/nmO8AqYBUzwi0XvR9OPm7FqsG28RSMIxsiRCdbCLyZOHkhI3On2AaneKLApQGT0ZssA0wNJnU3tkbZLqcclhPjWe+PyLJdJ5hvjtJf78f/zfwNkVdiqKmLNkeoRstVS8gZi+GRy3Gh/TFtWeGD0bAd1sdUJHesj0D9P++PmYttf8Lk4kJbiktWRrKWtLUX8lmRGwKiYpoodHAtjt/eop0vvHKJIYy4KFMwRC0zQZm35kAlAXsOpzWH3zd+31FruH17QAR1dKYA0y2MndKnHPPwvg1/YnjN6PVLM1e12fPbH3t7b9JvNjeA/e5PmH1tZ6Gl8TcBv3qcmD3IBh1axTTQ/V/8uTrTFcGkAWIAOKQTNT4ybTKSZMRaUfIELgrF6X6Tw2Y6Wi5fxWBpYwlIyY+RooZPZtq1nHlEBei9/6N63OSRC45pYYQEbmRX1S5VZRuzmKvE77y+3vm+PZCMO3x4XvZV9YYXYR0zbgnd1H+BnLFON9CXC5tnct7XmNZWV0Oo1Gnr03+8OabAtYicdEgFpskoL7DcBvGc3aR6yyaEtJ6rgasX0BoStMRwmCKEERT3GRRfjL22v88dUFXi2BxXgfP1zNsQhjZNS4oiWlXS9LRPY64hMqWCXtsynOxkYQaBPbsL4KLYQkQA6foZ167s4V+9HusWqqrK7toTbN0jCs2gcgvKYo+JUrLdxBhlU8kuegDAb9TrKhJnGF5cV77MfAb0/v44t7e9gLckywxA4LYogYGD+vobu1lRYIsgwr0Q6Tao25MKxYJZDAVVUsEZjCQU7Oe91jzTNZNr+bhGR65hMCVrr/dPmI+rca+K5HuTXSAshaG9yyXybde9OUQLsm9KcFQE0RlJZf054zffbd93dffKaAc/PMfb933ccO23YeeHPlrntrjNTc4bbxyVD/NMd1vl4ceN3DsPJd2Tc+bf/+p3z+TcZveP//9FUCB8fP7MHrBwnrMexQfCdupMkI8I1T3+u++MV3XZ8GsO1/9z42BhEN2VsuvuAOsLpZRcYdpOEJvz1gxeBLvuqBU8DKptwpYFUIYEXHsxDHJUYy2kM0OcaD538Q0fX7J6dI0okAVioPEyJWxc+17W6NYcX78mRKACutEijfAlZpJRUpBWwYVmaHrAErbfiwQfYtiDvA6pYrtmVB7gCr7frPGtyPBax8Br29oa87fQ09v/13e92+97uv20B4LZ3PCJ3wuawmlX2fVAVjUJpr6XqCPe1Abl1ZujFRLhBGsCosAoTzAqtXZ7j69g2Kt1cYZcCEcFUVSrEIgZY6hkmF2IE8jlDt79SA1fjRQwWsmC5j9ZNcwKoONPsBK6bmpbMV4vdXCli9v8TUAFZM0yuylQQ7BbVSjI206YqisWXF4cVAmeDABd4MSCAnYgagasTRLSCngJXA/eb90hsGs1KdrADlJEX44FBSIglYjR7cQzVKsWThDEnrboSu5X6GbfVzAVbSgA4wqp6Dpn1doFa7KIusMwNYKRdlGPBwGTju6aMbSHYHdGZ3WlNIv7la7ZporzfZ2QzjUH864tzmzSJgbd2HjwCseBkLmLvtkNRRAzEQMCFARcBqOp1iTMAq1FQvgs4ZNaZ0gpjUOYqyrwNW/LwVM69BM2c98lpkQrqAFYEqPpyCMvYWBml1ACsfw6rLf2r/zQVCGlDPpqk148j3WS0rPiP7wYpq2zTBIX/NgoRq6/T6Am7VqWpcnVrUwV6HfWytn2V6ybwV7JyDr2C5vN8wfMxw2IY3KaG8n9hDA3ZVFVKCijxojKY4WwX4y7sZ/vT2SgCrq2iE96sSS4LatOMCWJUGsDLtF6SSoDb1t+gkalqgXSt6xtAMdhPaG4aXEYVvr4OfC7CKZJ6x2Ux1TTU9RnS+MozCAnExx6TKcLIzwvN7+zjZTTHBCtOwwGSkIJ1ltWk2p9HAsr8b+6li9wSsCFTlCAW4Yp7lcr1K4No6XhdFr8Ej7g+u49qz9julDYzPvO471yvshoHaFrCy97E/XX9Cdjazn7SZnk1DdP+7CcZ0A1Z9a9vnJ/W97gNE2p/r86O6rr8J4HGbdvcBVnb/dn/e5rp971W71a2etvH1twSshuPjBnzp8683bmfHGzcZvzvAapse3uSzmx0Y3gFWm/TlBu/xGcRPDljdcKhvAlZCY+B3xABOAas43UU0OcLBo9/g+OQ5Hpw+wmg8RV6qbIw6V6qpYLfDBqwS06lUcp6wUSOG4NQGgJW4rC0Nq6ETBB9gtcEQDb7Fip7aN90Wwd8W8PG13/f8vtd919+2/UNj57t3/+ufD8PK9ww/J2DV5dBsCmjZ5+hyyIYAK36uDVjZYLcLsKoDl45Ty2bta2sokBtlAYoPMyx+PMP85XsEHxYYF1o1UAyRwzmvgyVjkASwYooLGVZ7Oxg/uo+dF08wfXKCYH8XOaujsv16Yz31djSBRHuFDSGLVMAdMrICAeECA1gl767w5//zPwtgNSoDVHmBJIpQkLnC61fKHrXbroJWhs0kLAhbRqcBreSW5hkkVDQAlPuTr6vevKoAWsDKjp89HWM1wnKcAMd7mD47xe6LJ5icPkAwnSAnWGcYZnadaiqRDcpMq2vy682TZp9DufZ6D8NKBrtHw0rmywBg1aZvW8BKfhLwuQVgZR1+F7iqQbuehb7J83etSxljB7CyKYH27zoeZPOZGw8AVvYzzfWUYaVr07AVahFzndUuYGIBK4JV4/FYWEYEWiSVjwG/4YMooKMMJKtxlSRkWN0ErLR6nIIbAuDkytaqRdhFbH17wGrIbrlD5gIkLnhSM4QcxqeImhv/hkAcn1WZVg2QYOdIO6VacSUFjPhzRT0704NaFKFhQLngme1bq6nF4ZNrGMBK06gta64B+QREMqnFkkbozinRGQ0RjaaYB2P8eJlJKuDfLhZ4vaxwXgTCrlqRiWiYMvTVBLQyVZuGXueFAAAgAElEQVRl+oifpyCV+Hzm/03/Wu6RfVL9KSmJgvc0OmvtMXHXhgssNuO6DcOKewghe/qhKcKIbDimdy+RIMOYFQSXl3h8sINnxwd4uDvCJMiQYoVJAkxGiVZRNemVbcBKUz412dsyrAhWEagKCVrVFQMtC7BJM+/TsBIAqWbfGiBnALDqPpB1jo2dA5Eu4P2nBKxcNhbHtYHJ+kXXBZR3jHgzH0wyLOeOA363/ZNt/Vuf/Xbna58d79kaakLddkeeZk15WF6fArD5ewKs7Bh02ZC+8fH9/Q6w2p5h5etj/+t3gJW/j37Cd/yygFWdeWNdTgmRXIaVJJSIzgrTArWksTCs0h2Ek2PsPvgVjk9f4OTRE4ynuxIAcPvlRqNghiWONki8VbUSzVthCFB0nQyrlWFYUZByKYKWlmFlnWhrJBqO+XYMq22H8g6w8tSl9XTwHWClrntfP9zGYerq6naqhQ1e7Xtd+9MHRg0FfW5QZQMxKUNPzRU36DYBGt/TxbCyn63bYxywtedvpQRGZYh4UWL59hLXP7xF/vYS6bzEqAwR8vA6KyR47uwXMSSaWlNQo29ngtHpPew8f4zp4xNER/soxwxNNJVOne2bgBWBFLJfKMou1o7ACtNgmBJ4vUL4+gP++n/9FwTnVwJYkUkSS0pVDgbzLAvvchDsgaPaOcN0bSNtYji1OYkRVdenab5qVtkgYKVBL9P/ysMdjB7dx/TFY+w8OkFysIcqTbRSoVxcObcSlP4CgJWrYaXN0afVoF3/31lJsJWyYQEr2Zs2AKxccMr+vu70buYw9ZlBFxxpr802YNV+r+bimVHvCVptStz6Om1SAm8AVjLXDbvI9K8AMmmKyXSC8Wgs+7oFlgqTckdWkPaPpgGK9k4QYDRSIMACLfYZa8A1ihTAyZV1aUEriq5XJVMDt2NYubarbd/s/93xbPppPTXQfW8NzEjVQn1eq23lBkZ8X8OQagLLOs1TwCMDehvBbgFMjO6nO97WnxKmGrVCTTpnQcCbQTurDZr+Ujul1yWAaIF5/p+C7crgUt+PrPgqHuN8FeCbsyt8fT7H60Ul2lXnWYkiTsXnE8DbAPMCWFnbbkEZl1klaYEqwq72vFkj6wByBRZFtM+8/rw3w/ifGrCivU6kqisBK2XMlUUG5AukWGI3zHEQFXhx/1AAq11qVZVLjOMSozREwgMKJgCo12wwdQNg1cCS0f1jFkGggusuYEXGlSami8U2Rtzhoa0JItu0bJcVakGuNjSv/fqpAav1lFvzDI6x0zGzALi2sV5L5n23TQnUa9h4Qg9j3Ot2gZx99tf3d1985gLdbT+pbc/b99oE8PC1T/a9DVMSu3zMbfxLG9l1zTxfu+vXPzHDym3HTw3abT9+N9fLxv1m184WKULWp7Lj12VfhwDfGnDeagLc9om7VlE/5Nve4+2a1HV9lxJ46973GcRhgzLsLG/SmPXrm63XCZREX4Abasj8GybpqVSnZViNj57j3qMv8OjJM+zs7asmiqlmY+o+t5phJdh1komTy82cgJWIUDIlsAGsIkaeTkqgbH8Ow0qcqIEc7W1PWHx9eAdY3QFWQ3PEv35lFXw0YOVzOLoAqbZz53N4Nnl9Lbg2GlYCXFmgakPAqu3MrtnHFmAVFyGi6wKzH89w9f0bVB/mmOQB0jIEqVEEzaxobV0d0IQGwj6iLSsqFCzPPh0jeXCEydMTTB6fIL1/hGoyQi6sUsL2usHVAss2bYpBCwF3MqwU0UEggJWmBFJ0/Zv/9P8ivJxjXDEVMBdtPzr6SRKhMICVtEaRocaXM4DE+nas/5NglJpV1JjqcRhUnklTeex5ttWwUmYYxZoD5FGAbG+M6MEhps8eYffJKcb3jhBOxg3DzFBlLVjVSBk3tKiueeKbn2uvdzCsavvtYVhJp3S8x8ewckXXu9ax68R1/z6cUrjJ8w+tLxvEf6qUQGUQOZU+W4CVgDNRJGLrZFcxNbANWMnarxlIKlCugGCAyWQsBQKiMK4rnskzmcOqmqFrNJkIWFGIXasEZl7Ayioa+PfpphKdje8EGBKQbf3TlgXVNS7tOWDF12vmk5POx6uKBpdzgwYQU+kEfk6XvdoWm16my9OyrQyrUZhqNg1NwSBZ24aJZkErbbcy5xSU1Sp91GsTJT6Tpke2fDTaxaKK8fJygb+8/YBvLxc4LyJcliGu8gplGMvYanBmWFzifxngS/PpGnaVrRQojCutRqpfJoWrrSVomFsuWGX9whuhyRp4o69a/88Flq0tteO7rvHVXJUrN00iEWgPgkjsKfIVwnyOnTDDQVLi2dEOTvcmuD8dgdBdjBLTcYwkJruRGlRaRVWSi00xRNX7s5pT6h+Jj2sAK/FxDcOKIuwKWFmrvg5aNXPHynSoz9/8/fMGrJrnWte7UlD2p0kJ1CMLOx/Wf982A8AXn7lztM+O99mm7QGPtt1aBwR1fRhYqSdG8tnNodfFymyTEmg7YJtGeD7re/5t4sPtx+8OsPL5R76p0c8AXbcH7T34DrDy9WzP6z6D6A94+9HFTZq0CWBFpRMCVqqHogyrKJkiGh8h2nuMB09+jafPnmP34FCrBHILd07Y2gFXzbAyG+9NwGqFoFohCDJYwKqPYbUtYLXtghkCG9qnH13jse2G6htjn0H2ve67/rbtHwIbfffuf/3zSQn0r191Z/v6wTc/fa9/DMPKdXQ2Aavs+1WbxVT4MxpWVoBYhMidKoBtDSs3kNMeaTYcF8RyNaySIgTOV5i9fI+rH94CV0tMiwiJIkzyrYC4gkH1NW2aHx2uvEQRhMgnI4RHexg9fojJ44cYPbwH7EyAcYpiCLAioEWGVUl9EqM9RRBgvhTA6upP3+Lb//zPIsA+DWPkmQawDGQZLDHoadQ43Cc3v5uUra65TrApDbVy1w2NLhuvSqBq+tJUSqwF6KsKURUgCyosppoWOH5ygr2nj7Bz8gDx7g4KMsjkHENbyWCMAZpKsZtve/2Ok17f/NwUsOpjWMm8sZ3ToXNlX6uDV7baCENrPrqmTPUGFS1H3w2M9fefB7DS9dGki2l7b8+wUgC5SQl0AasazHQYVgSqmOJlASv9vzKH7LcFrHQsnYpxQSAgFwEvq/nkApAChlm9IxYBMLpYy+USq9VSqgSyWmB9ktshuu4DrOz8auyL3sfaLFejzM6Bti2Snm6BJfb/TWqgar1ZEfmueW/9AXt99jf7xYSZBrFuqvzxudWeNox1FfFW0InPLkmBpqiFMq1ckfkAgUkJJFildfH4OfN7kGCJMc6XJX64mOFv51d4Oc9wiRgLvlYSFNOglwxSAaysXpbC9wK4q6vXgFaqY6XMLhdwqUEr29EGUHf7e22dtpDE9hjoGH58SiAvn8ShSFJE/Ecx+SLDqFrhaFTh/jjAFw8OcJAEmIYV0qrEKI4wGafiD+fZSuc7+0ek8RT81IqNahcIhOlKJWBldFolc0BTAtPYMqzq2WeYVg3QIM9tCyHdKKs2DFgRUL35VVtFMz71CrvxVl9KoI9hZXYeA5xsx7By/RLpUQPMthlW7vu29W99+5drM3y/tzt3e8CjsUuunXPv47a/z8fs3fw8L/w9AFbW1nfZDteuf0wfbDJ+w/PPHlJ8zN31M9vEX58Dw2rT9dXXQ5v6X3eA1cfPsbVPfraAlZT35bZABRTLsAJyOaULEac7CMZHqMYPBLB69uIF9g/vIYiTGrBSg9aWRTUMKylzzOCH4Y8VXSfDSr+7ACtpUItl4To4bQPUPnXrGrJtF8wdYHXHsBoyBZ8bYNVujw/Q6nKE2iCWG3BYwMqmBEo1wDqgaoSGLWAlwsFOBUHbly5g5f5tDbDKA1TvFrj+4T2uXr5FNM8xKalfJaXxTIpHUYuSu4AVxc6lEl9WogxCrEYJcLCD+OSeAlYn9xHsTZEIaEOgvodhZQCrSIIekzJnAavrFd7+0x/xw3/9V0xWJXbjkQS0/MqLDAm1cIyYuxNCKA5hrG/T107gUWtWBUgIWJkOargMNp3QpMoJqKNpPbTmkuIo0XCFpGJ5ixKzNERxMEX6+AF2nz7C/uNTpPt7CJgW6ABWtKkEq5RV8PMCVq59tw6I9I8JbLtALVfAuv68UyXQB1i179neU1SUvh/w8u0vdu30BTv28w3Q5HLGbg9YNcCXgl8WsHKF1uv1DIjQOgGrJE0kHTAdpRLkZhRcZ0U/Fk5gWmnNoGzAC45LkqSIYivEriwrGTszBsoY0vnE+/KaBKxY3S6XqoEsvqJfOub6/LZKoA+wqhmeRjtKwDUHdLH3d214F4Bix709/lZs3QYOFrS349YNsqgdtKy0PsDKPqNcS3RBDXPNsKSY3idadZbVZYBIxYGUWcX7C7OKWn0lzR1BJt6b6z7B+2WA17MMP17N8XZV4qwMcVmEWAaxHj5mLIpBYFsQRacaoXLvJfea/psZV/3pHFhakTWCZHadOp1dSTtvVmbs6refHrCqKL8lYByt6LgKMKpyHMTA6V6Ck90ED3cTTJBjBArUBxjFsWgQ8tnzYlWn8GmVwCZlugGs1hlWWlSIeQpkWa0wSjhKVsdMHNwbgJX64RYYbwmuC5rZx9Tg831awEqKI9RfN9th16yuh/UqgQ1M1q9htZZOunYgsp4S2PZJap9hi5QpXsMXn63tQw6jqcuet/3ETQCPId9yKJ7p23faa8i3Pw36ttZHuW0j15w8dz/72Av1f84dvy7AbhtAc5Px+3sHrIZGxNq7bbI6t5l/6hNsdmD4WQBWcp7nMUi+13/6JXK7K6qGRP+Xf0D7neVNWrJeRUkDENkcJS1QTLZoWAVScz1ATkeLKYHJGOH4AHl6hIdPv8SzF1/i4Pg+EI0kANSxWdew0vZYwMoEVdS6ElCLgWWGSKoD2pTADHHEM0TVeZEvt4ymddS2SAn096+vF/vZMZx7vutvg5D7WqYLenh++F733WPb9ved+mzXrsYBaq7T3Q/97W+ty8G8q802zK536RpZH6e2cR0ag03sR58z5wbLQ+/RZdf0x9qctmwM81MCNkZG5v0CWFnmlamMZZkUwr6iBo78val0VTtVzoPL3YUYoewCfpFhVby9xtUP73D16h3iRSH6VXHOkuXUGImQr1jMQdPnXGCnlPFUwIpn3BlTQ/anSB4cY/rogQBW4f4O0sN9ZJECVrWWlaE3VEzjYWoI7SODOimVHiDMS0TzFUbXK3z/n/8FP/7Tv2FaAPvpRFgp/FxGDasoQkiGlWlKDVLZ5zbpWWr3bs5fAm5xpAyr9pfVBWHQK+NsLmEF2CURjIFaAayqErMEkhaYnt7H3rPH2Ht8gtHRISKmBSp9oNaKCqlTZMTe6141gIBtRz1HnHnTNY9t28zWoI/aemMdFJg0srp7WgFwvW5M+iLfRyDF/aqBB6o9S2CtTBDflwtYuOv1UwNWdu31AlZrDb85Eey6aoMw9u9WVNwFrBqQL8DO7q6AEWRWMR2QgBX9AFvRz65v9rO2cR2wUo0nphSOROfJinLrzwAxxcptpTACuQawWizmAlYxPbAbsFJbQPBl2D42bCoLVLmAVRzbKphqh91+EpNDQLmV8tbkEAbybPYZBRyyts40qgtkce/DftS531RmtFu24MRhk1YnELFx0NnPAhIa6qiMZy2VwIVCDbEIOXXzaN9KYJmXWFXAKi/AYgsErH68WOH11QpvlxmugxjXYYzLrEROCxrFKFklsiwQsXIe055ZUKIk44qdVSAdcQ1VhmVlTvwNw4qPtViuBKjSGnkRCqk0batN68jydVs10V3brn9vuKvKRhVbZIAaZ3zqvdQwajmW0v/OgQnHztpZthtVjqgqMQ4CTAHsBxXujSI8O57i8cEE42CFtMoFrEqp5SYANQE/grRaPdvVQnHnsjKuGg0rjgSlL1RYw1QiTPRv60BVA/y4/osKrnf5dK5Y+/pq2Ayw0rV088v6tt2viX29AVitW/DGBzawrLsfyPhoxGHyYjvbYNtm9xT92V0l0K4tdx55bfvAG4YBK51fPt9p8P6OX+JrZ//rZh31MJz7fex1v665vn8/tKPs2d59j251ED760X1xAn3MvufnTWUf+ti7m61n6PN+wKoPbN6sUdvEX7KKOmQUfH3qtsweW27W2pvv8gHCvuvaKtZ972sfHFn7YO/biecP3DT4X//joQz70KQaavRtOrfrOtt+3tehwwbNPvfwCe2QQdx2wjoJFeZRGvox/0DKr9105f9SeIsilRGqaILRwSnGByc4ffIrnDz9FSZ7x1iVlZSTj1gunpRtm6/uBCO2LpaWcFfKtG7kzemTnEKFTAnQRESpxmUCo8AwwKhvNeSy+vqHDqc9dZWT4kKFXq1TSyd9aH66Y9PlnPrmV9e8vw1g4bu+f34OM6R819/29TXj1wE8+gC/m3hcc25XX1stTKdT1j0/mhnlez5f//rar5/vX//DeKN1ltYdlr57rjt8emd3w+iyM9Z+3Qx4bRl1MpVMoOesm/r9FAM2YNba2jI6VwxQxUbYjqwDUP1cEwRqKksYxkjTCZJ4hHGYYHV2iezDNa7evMf83QdJCwyXBaKsRJhXmCYjsHQptUbcckOy5o34cBDHqFixj1pWkwTJ0b6AVsn9Q4yoZTVNEYxTAaxyikPnuaZ9EMhKiKMReKOOFTCNU6R5icWrd5h//wbf/qd/ws6qxGhVIjEpihRmz8WeVaRaiX1UGxPW2j51dziAS9u+CENsyN2S2M7MDeOcNM+t/RGTfREEWKUhsmmCXEC7Ixw8f4Kd0weI93ZRURyebSTAQAYtS8GWFaajiQAX9di1Md6exeHOduuu1SCCebEv0HcvKbezHkfLdtRL3vmAzGXH12CgHISsDKY3XbPFzt96HX4JnD1j4DEQ8vwt0Ne9nwuu6PsaAEbBW6vDxHasg8r2ta61a//GOVCnsZm2FBW131hYRXWryJIaiX7VWHUs81yAJKbrcX4xaNVrNEGpvT7TAfk8tLMErFhNj99WpJzMLXah7LkEUgxzi/OKhQnItLIWsrFfDQi5ScDk2r36uc2zqtSWBYJ0LARQJ5hO1qRUjjNWmu+LFICzmlxsf80aMymBNg3azql2/9djqmJZMm7sc7FHZo7qtGbF0RKRYVYJq5EV+wwAXVYEnsjyURtM2xgFbC+LJbCgQ4SrZYHLVYGz+QqXqxyLCsgIdoE/I3yYlZhXEa6qCldlhVkFLAujr0UAPihQLmcolldIigx7UYjj8QRHoxGmcYyjwwNEEe0C/UICV0bTSnzEWFhds0WGy/kK57MMb+cZzjJgEY2o+I6iWCrTjFp8THdklWnqfvGaaYIF0+4IzBNAE1ymUmmKSLiiwvwSlr5ldfF3OaDQviXoqdpSuvY1U1zB6oggVAxUi2skqyWO0xDPD3bx7GAHD6YJdqIS45gHEYVUM6xNjQDhOj8SATwbLTQBGY2WlbSVhxkCr6nGoRQY4rX4DQJhtJ+5VuG2eezKh633BNc2ibVZcxfWQ8Z2ANrtv7iGehjwtSBgnxm76TO0WFQt/TZ7HbFNhk0mj9NlsE1CRR+YZqzNDdF1udwmhsEAm0Mmeij2EqBSAGXXHjk2eDAy0We2+/Pm/avv1HYNAYqejUevYt5kf3b4zo3167zg8Ozxt8Gmofe90+d/2wMF10a7vw/OA3Vptvq6zfjd9CPW92t3bXQ9T1dDfQRCX3zqVtHuur4vftZdqv/Ltw5v0/6tBqrnw2ssZrsaWsDv2rjdAVbDgIHrYLUNMV/bZEL1GkMl6XaY1cZwSWrPmkNnaM/cceMRRvsnGO09wMnTL/Hwya8x3jtGVmkiYcjN3GzYbQ0ZbRPBMSvfS6Ov+fzUrpK0wGAlVVXsiRQp6bq50Rkx/eYBrHwGzw3IXaDKBvI8WZaW9rC4fAbBtyBdh6DrHv4Fv53F9Tkkm/TfkCHxfd797Mc9f/vuPaeBHQwVftK3fm7T/q5+8I2fzwj77q+21Q9Y9TlePsDK3UTbgZeeXGvI7mpU1TbLCClb8XUXEBaBYJMCVFsbC0ZL6oCeOvP5JYVFMJIQYZQiScZIkwnSMEGwzJBdXmN29gHL8yvkH65RXMxRXS9QzVeYxiPNWikYpjRS4by/sG94wkY7xQqozCRMIsSHe5ic3EN8bx/j0/uodsYIpyOUBLT4uYJaJFoaKo8LlJJeCAF/xrzLbInr717h+ttXePuvf8V0VSHNSsTGXhP4yozlDXKmQxtr2NLJ4V+7KO3NnPCDJe015Y4hQSfeW9qThsjHMYrdMaJ7h9h9eoqdRw8xvneMapQox5VsGYowc08oKe81qqugdYFWg+6v0d26AViZCbcJYKXbx02wyU0RbNuX2jW3KekhRa8bm3EDFOzRLqqvK5VwP94GbwJY2X3/JmBlUu4Ni8N9VjvONwHnBiCT9zuAFf8rTCmothIBK6YEErBKR2P5Px+VYI4AVgZsLk1aIFkn7fvVqWKBAlZxYkCrOBHwJ00pIaDMLAJWUiUwIximqYYNYLUeCDdB4vAaoH3qA6y4aC1gZYO/NmBlGXQyL5gOG5N5RPFzZYuRoWV1rKT/Cq122OW32WvXr4kmlM4+gV+Eva7puxawUjDGHuo1AuoKvhDkItih6c3CFiwjLLMKswyY5yHeXi1xkVU4I2iUF1hqSRtZzyrvMMIKEa7KEtfUDJNUTaYCZsgXMxSLK0zjCrujAMeTBA/GY/k+ThJMoxijJAFlsgSwiogoUT6CeJAyvKoqwGJV4nKR4/08x6t5gZfXGd4sS8zo8oUiOAERgI8SYdsUBPHDCmESY5mTgRYirkJEpYqbV2GFnIAVRcxLZbVKFUVhIBkbL0x8ZfuyV5UVpTZMgDGOIXs6X2BUrLAfVjiZpHi2P8Xp7ghHaYRxWCAOCTQpg8mCQfWcqkoZfwWRjH5VLb4utRlV98vcX/wNC2YFCgamAUcjM4CVFhiqgZxaC8vRUDN7ol5T4LE11lXbXxj0bxqkyOeGeF/v8y/c9rTfYyHEXwqwsvfdNODuAufa/r1ra7yd1oorfP5jVx/7UqKG29ClobRuT9d9jU2eaP09Q/5vGy7rurrP/7X+0Ub+QusGFvz9+N3bn8HSfv6+dvbNm+Hnt97TZuPSdW/f/PHFR747D8c/fVVMm6tuGz/5Ps8CSH22qzO2vwOs/l4AKzVkHERbYpmAVbJ7XwCrB49/hdOnX2K8fx9FwDOp2wFW3ICVSWUBK27kK0RhG7Ayp5IGgFAXr/9rU4O3Fsg5JzQ8DRZI4GcArLru41twvufzGZQ7wGo7hpmvf33j5/u8b3w3Aaz6DLILiAy9xw2YLTtA7IAAVXY9Gl0Wh2VFP180mxyxdQtaETDiF4NeDZzr41QNSjoAK551K2A1ke80ShAWFarFCvn1HNnlDMXFTBhXy7Mr+RuWOSICM4UGNtQqYUoL7y+nc9ywTMobBcZZMS/cnSK5t4/gcAd7T08FsIr3pgjHaV0iXpwcBlssS87gg0FmUSFaFcjef8DZ198JYJW9OsMoq5AwTZB9JikxQK60NPnMLwVYyZhT04YMjyREnkbIJgmiw31MHz/E+OQ+Dp8+Rrgz0UqKFUWKlWFFsfqUDAnndLkNWg0BVnbe/5yAlTHkzZJzUgL7HMkuUe61NfkzAlbNOmyLr7dZQjdft/ubTb2y651j5B7UWMBKQaoRdnd3DXg1Ei0qyaJ19KvIYKHQN8Eq2b8c8K4ulGJS/tqAFQ+0GPALpOAwrAhYKWNLgTGtnKdG4qad8gNWrv1aCwwEsHLStkx6j9goY8esQ29TGdkH8m1SAV3Aitd2WaTWvrq+hfu7mACjC6VgFQGohkGjBQ7s/mQr/pGFaSsta48LV4VkzbLCYlXgw2yJ8+sVLlYlPqxKXJUBLrISs6LCkh4Wi0wISMY0vRR5EGFWFFiQ2RRHIiwerFZYXZ4jzpe4t5Pi8b09PD7aw/3xCIdJjL0wxIjtE/ZchThhP7IwD2kLqrdlU25XOTDPSlxmwJtFge/OZ/jm7BKvrxZYhRGW1LeiLY8TeV7V+SsF0FxJUYpAAKuQoJwwrCxgVSEqNT3ZpuLZ2aDsJmXx1OmqzGxmCrUpuhAzHX12LuDUw50JHu/t4NHuCMejCDtBBcL0kWGNiZ2yKdrmoIZgFCu9fgxgJdUlybBaA6xIwaUfbKpFOoCV9Q3tOmjc0Ztpgn2+6g1fYwPAyud/2LVV2/MWs8l+vhNsMfv8EGDVx4zfNCVwyP/aBLDqeq7mmusBt8+H8vl6Q6/3XdsHOAzf85cHrMQeDjTSN//qfawnPht6/p8CsPKNabt9mz5P13PdvJcf8HE/8zkCVjcFIHw9ervXffGXy5DrAw2t7ZWfd4DV5whYqSMklHRhNZHerXnmVqNCHJJ4hGh6hGTnHh6cfoGTZ19i9+gUBU/h6Ry0GVbGMtVVqkQHpRGlVBeKASArqKiWlTCs+M0A1rC1lGFlt+5hwMo3vX05tL6ApROFXTOevhbo631MK9+nfQbQ//ntABvf/X2vdxlU10D4DE5/SuDalTs1gPgO3wnCbdrf1de+9vvHZ/j8xwdY+U4PbADV55jdZGg05eHbgNUNjRiCIS3Aqk4/MgyrUl5vFWeoT6XFHUYh6Xu0PxGimEyPCdJkijhOUWY5QGHgZYZgychohYKB0IcrFNdLXL59h4CvU8uKoBFP5EmsMswLsiWsPlNelarXNEkR7k9R7U0kLQ67YySHu0h2JohHI1AoWE5mghJhzHaVqLICwSpHfjnD9au3OP/me8xevkU6z5FmDKxMajRF2glYmeA7Zlt+IYaV1S8UdkekYF2WRsDeDsYn96RS4r1fvUByuIeK4uvCENAy8MiZDhODfeY6nG4M5AOsJKnBpuo4QthrDsIQRXUDhlXb8bP31JmlKaYWDuly6Fz70BkIfmLAyl2fDdjhpgU67Aujh63B7UwAACAASURBVLeeNqgrex00af5Ph80Focme4ohSc2o8mQhgRTZRRDCBa6UFWLGanxRNMIAVWS5ukOoCWcJISpjSmwrwSf8gEiBU0/CLTFMLmXLLtDAFt42oc1/aTU8qUW3PnDRFtx90/Jn6aBhMhqXGfrKAlWaVNQd0dbXDGrBiKpwyrOwztxlWbnpgG7giK0rsHxmkYg+oSaUts7syDwS45gjmVGQshRGKilqimiINxMgJRK0yzFcZLuYLnF3P8fZqjg8Ez+Mx5ogwKwPMWRGUhwiSekwR9BirgqBQhUwE1FWaISpyjPIVxmWG0/0pHuyOcHq4g/s7I+xGFCenVmCJhIwzYZ1Ry4tgkKbr0Z5Kil4YIYlSI/YeYF6G+JAH+PFqgb++PsPfzq7walFghkhAszBJpf6oah5SH4rPqXM9rmxKoB4UZMKwAuKCgBXZVVqpT2yHAU3s2pd0S9G6ggKNkoJaCBi3WyzwcJri8eEBHu3vCHi1G1UYSVJlKVUEqRNWs99MGrnStUqkKY9A3JRAbYfoeskhbHP4Iv4G/WLpH2VYxRUhRDKsOJEtw0rTxTWgNgL2ZkJrgKX8Op1zCli5NvM29tMXMPr8H59/4Wqw2fVX+zxmnx8CrFz/Zt1XsundWimzz38Z8q82Baz6n5HpnSYO6dCPuvG8HY3x9W/7Gu22bAtYdShG9jCGt+EhdY9CzS4eGqRbvNa1P/sAS0fusvNOm4zPUBN98aH72S7AxMew8mXwuNf/GMDqp3z+m/3kB9y2jZ9808ed1Z2gegsIvQOsbpSpXe9iX0DpC7gHF1NvSqD9lIphrgNW6wwrCq9Hk0PcO/kCp8++wt69R0CcCvWaDqnN4Tesaj0RFOxLc7C54aposDKseOZHwjorqNSAlZDYLWBlUwK1jT6GlW/Cq0Oq07ZrQfsQfJ9Bup1BacCjTQ3Fpu/rmwd3DKvtADufQfTNP9/nfeO7KWDV53R1pQR2tbkdbMl7NkgJZGrPUEqgBax0MavjqU6+njLTw5dqWFICjsyGsWhYpaMd0bGiphQrWVUGkApXhaQJlrOlpAS++e57AbHk/4sV+DpBIsleIWMoUdYIb8XAhuynKo1RTVIUkxTJ0Z4CVge7GB3sIp1OEaWpOaUHRmmMfLlEPl8Ko4uaWlc/vpHv/PwKUzIAcqbQacBENpdoWPHmZSVt+SUBqyrS83x+sRpiFgYop2OkD44Q3z/C8VdfYHz/CJiOBbBiSqDIreQlYorai1h089U+tB8CrX5OwMra93ZKoJSdd/bgttPb7eQ1bg5Tiz5lSqDrxK7/3oBWbGPbjltR9W7AudF4kalv1h1tAdlTDADH4wkm0yl2dna0Oh21nARcrCQlUFL2CqbwNQwrKdfigDfs89wRZSaYJTpWaSLsPPoHXBMErASg4nUz/akgmgINlmG1bsPsrPVXCRIWqAPa2d8lzcvoG7ntVsDKMkZVdkGAjoiMMAJtttohU+GcyocdKYFi/5w+XvPnmBHI9DeT3qevmec1VecER4oSREkKRCmP8LAqgQUF1InTL4ElU+7mM1zMZ/gwW+BsvsCHVYbrAsiSEZZBIml/WRAJYCVQCEErOVikTlQGnj+O0wjVcoZydol7SYinh7v49cNjHCYBDiYRpiF1+HIkFCGXqnkK1MWRAlYEmIifSKYftcsQYZSMxHYLqFYFmCPG+0WOb99d4K9n1/i3swU+VBFWlmUVJobxp6mFBNNpKgWUMgwr/p2AFb+iMhbWLJMlCVrZdDplbnKuKtjEv1Oziny+SISyCMot8MX+FA8nCe7v7eB4OsJuCIwkVY8S8UyNVQYg2aUKKjasYl5TGVbDgNVQSmA/YGWOjMWBbPxTywppgAY9SO4E0/9/9t6zSZIkyQ58ToMlLU66urqnZ7C7oHfAfjgBRO7f4Ifet7uTEwiwiwMEcpidmZ6e5sWSBHN28lRN3S08nERWVnX3zGS2ZFdmhhNzczM11WdPn45tyB3AsBrzT+zzPv/Cb1c7IP9YKYGH+lyHAFZdz9X87fYMq3H/bh+M2405bpOS/vMzrDSG6/86+F1+JIbV2PsZmx9jGlv+2tD183B8P54S2GUXdv82PH5u+/zD72+8/WP9O/b52Phpw7B7NqqNDdwxrH6pDCsdCgJY+bum8rvqHJBhhfQI0fQE5w8/xdNPf4OTB88RpDNuZYnTwoSTWnSdTolGpLJrJVCY0xwQQXWRw3RVVETHiqKuZFs51QU5xlKQXPsqujT9X4dOOD8w8c+xMvR9DsFtAStlrHkBXwvAHGv/2OdjE/oOsPrLBqzaDMK2A9Y20H0G3gKtoZTALoaViXL7+lVynImxS0pMF8PKASGyu636VUEQI46nAlalkzmSeCpBFysB5putY1EVyqjaZAi3Od5+9wOq5VrTBa9WAl6RCUW2FUGkKcEnFxLIM9LmEcRJYhRkG1G7imlyx3OkJ0dIj+bCsqK+CuftJIqQrVbYXC2RX62wfXuJ1Y9vkF1cSXpgSqF4EXzXQNQAK6nWR9HznxGwEstJxhdTEx3TaUuLPUkR3TtB+OAMZ7/6VAToo5Mj5GQFhLEEjhS0p+0Rpphvv+oIpgVidcA67GvZgXdpaWO2dM+WHcCwajuMvrH1GVaHBHydzt9PBFj5gEszZxux35012hNn9wNKnqdzdBewsmO41m2pSxUA09lc2FUUXedar5pEClgxxUorfJYgw0pSAlvV9Ky9cpwb6wpuxFJpkCwrptaR6WKAlTCrCEDXGlAO5HVsk8ahN0eXqXBNQN+11tV91SEI7wNWCvoZW4L2hn2lc9QAK7LMCFwRpLRAggwt1bDSAjMmPm92twuwsnYKZs30WrE7DUvNQBdNcyNTKQGiBHkQC0vpalvgeltinQPvrrZYbnJcXF/h3XKJq+0Wy6LEsqqwJnMpTlHEExQEgvi7A6yEqRMmAoDlZBuFJabUjdpcId0u8fJsgd88uY/nJwvMkWEaMn2NrKMCSQjMEupXxcg2W2GZUHg9jLgZqRVFyVzkmIz5LwGrvMA6L7ANYmF7fftuid+9XeO/fH+NVxSHz7lZIEJYmhbpACemSdJuNoCV0w4UwCpAVFCLikwvBawMHJLKg6yISOarpC5WUumQaX6ToMIsBo6DEn/36B7O4xAnsxRHaYiUrCqtZygAl/jABCIFsFKwytJe+bGSDm8OWEmfBQXCYrXLsBLmlPq4sp0rVQmd06yPrgBuTcHzwPOOoH3QPzwAsBrzL9v+Qtu/sHnS9jP0iUyU3lCLfRbPIQyrOlXTA4Z9u9fnAx8CWLWvs/u8DWDVB9iNBswH7mh39Z/0oasaOubnd3/+8wNW5nO9X/t3z+pbwwff/0iN4DFCyNj7tc8PaVvXGBqef+MMpdsCVh/ivfRfo2v89b/T92nL2PvxN+wa/8LzXe8YVj5ivpsK1udwDRnDsQk19JLV7Wun1O0uGuqINrRkWbBd1Z8gnqCMZwgmJzh7+AmevvhnOHv0KeLpApUDrCxQq0uvO6dXyjEbYCVd4ijUTmSd+f1WJVB/zhGIngHX8qaqGB3e2wBWYzvoPwVgpQuPP0kOZ1qNORRjk/wOsPrrAay67EgfoOUvtAZWtf+VuehpWPUBVkMMK42eG8CK9/B3yaWCWA1YJYgpuD5ZYJLOEScExhNssxzZeiMV91AUiBhdbDMBrkr+XdIEl5KuV1wqsJQvVyg3G6Rkj0hVKa3YI9OQwQ6ZXQSu0ki+q2mCaD5DzO/pRLReJDZj0L5cIVuuBSTjPSgCH2Y5JqxAxza59BGJNiQVx0l2sbKgV5G8yxb572f/8+FgXR9lN6Dx36FoB7mgTHgCVYWcQvhJjPD8GMH9U8w/fYaTT58huXci7CsGoDHTdxj5kkHDa7TijPpXzzB3Ma1+KsDK7wdjddmK05US6B/fXl/b7+BjM6x8J8p/d00gZevz7kvQY3erV+3O3xZI7NhBm+1Wxud8cYTj42OwSq6sEfKttB8CVmIfCIqsVwJY2bWNqWT2wwes2OY2YFUUmQBWxtgiw8oKOEhqnOV51Sk3/nMdDlhJPzoAqg7+TCvI/BnHZuHnxrDieQpYxU5sXQEr+1KwSpll/LKiDNYf5j/463BtW52GFX9XM+pYpZI6pu+T4zMvA6yLAFdZhbebUrSpLjcFVkWI19drSQW8Xq2w3G6wIUuOGlVRjCyIUZLtHk8QRBOUrDDIPiBI7ipkUteKoFtUbhFtrzEr13h2PMHfPL6Hl+dHOItKpOUWcaUFcPjoSRIKsygOQ5RkrIZM1aZshCulJ2OFoB7LqFbyOSs+rrc5CrIywwRvlht8eZnj//zqLb7ZBHi7zUUQnmmKpoRG4IZjQ/qB0J0wrAywcqmCAlhpSqCl4al9JWBFZhdF0wMBq6J8g2m1xekkwsPTGR7NJvhkPsVRUGGShJjG1DgshIElguxu7REYTAmx8iUariL0zvdjjLhu0XUdvsoWlOdopQTuAlYq0G6cV2VTqY03u2OAlUtLEEDT/9qzT0OAyAcGrA4JuH3g5UMzrNq2ctT31UVgsGRGO+DdBY4a+9QHKI0GzCOA1fD9bw9Y/dJTAm/af+3xP3S+zq/h9z8WX4+1z/98CLTqi/H/3AGr4f75+AyrMRvQrhzu2xBb+3fs6x3D6udmWGldGrcUt/5VQVbdfVTqoASU5uBRnyCaIJwc4+TBCwGs7j1+iWhyhIBBDxlWBi55t5Ad1xqwcmV5JVDlvRzDiuwqpgaG+q/UtRHAytgK2lQCVkNfY4DOGPJtAWPfcV0GaffY4Snja1Ta2nUTPaux5xubsHeA1V8fYOWP2a6UQN9oc3z1AVZ+SqAPStnx9PBFNLlDdJ2fWdBrKTu222GAlZZ5lxBBGVYhAasZJpMjTCZzRMlMgrmMu/NkhjA4ISNCFIhV22rKHf5thvJ6JQyr7N0VVm/eYfXuEsVyhSBTUXYTZDcBXwlSRDZLqwdWZFtNEoTTCeIJ03N03Eg64HqDkoyuvBTQqlitEQcBZqyix3szwBfbZh6SqPfWz29g/k8OWPG9OJzDACvqhWXUHjw7As5PMPv0KU4//wTp/TNkLDUfJbuAVSsl0OzN3l55T2DwUzCs6jY5FlnNpOnRsNKgVJ9A175+FsNPAVjZfKzn1U6K2TBgRftu6YFdgJUwOdzzEVxpA1ZkWEnATAaRTkVXH2EXsOra2BEgRsZ+I5YehZEwrAiEkWGVF1sUpQJWxrASIXL5sirIrsCDLJa7wuvKOdlnZtg73+mzDsBK/RkFpYylxtsYKGe+jgJWmv7n7y6FjmFlQ8QHrNQ/6S55L13p+oftJ0AmfeueUYEIRlORCJa/W27xapnjx1WB1+sCV3mAdRXi3WaLTZ5jvdkgK3IUHONRLCLm1BLdMLMumSCMVXuPgBUr5xlgtcpLLOZTRPkS2dsfcD8p8a8+fYK/e/YAD9IAC3Kw8jWCimx36kqphlTpWEDTKBV7INXyyLBy6YaBY1jlmwyTNBEAiBsLYGppMhGW2FfXBf6P/+97/GkT4If1VqoGMkWR71SBHWYeS31SEWMXcN+NwcLlUUelMqwUsJIel4PI1Sf7jt3JJkcFAbkl5uUaT44n+PTRGV6cnyDdbDALCKoFSOMAiUgaGsDE8aeML/ab+cj0WKlhqPb8cMBKbIkDYXluw7BipUerJuhVCawZNJ49cuNVO0K1XAft0y0BqzH/0f+8C7Tx29YOyj80YNUX9Pc9wyEMq75r2jwlWD18zHAPjvnvY9f+c2dYuVHc20ljgJC/Vnf9/JcOWI1p0HVpcO7ai9uklI5bhzHAyt9U67ra2PwYa8HY+DHPoQ9w3vP//uN/OB8iyOwY44/xQGMPPNZhYx0yYq58gK/z0Ntdf/juDcPKfwW7e+G7gEwzuNkv4hTQGZqc4Oj8GR48+RwPnn2Bo7OHIqBJTZgawe4ErOi0mei6OhuaEsjvJiWQzpIAVk54XVlbJog69gb78/vH3u34lQ87og/AsmBi6CofG1Aa018Z22EY60MbP+8P+PUHI9pvbfPRdbzkoHZ289jzHfaGf66jDExq7j/m4Ni8sTO6DHX7GocAViqU23zLNTzRdRMjtmNsu1qrZLnWeBpWClZVEsiS3cHqgASr6u94iiBMBcTK81IZGmQzVbQhLowl2M7UvywX0CrOSoSbHNuLa1y/eYvt5RVWr98ipI5MoYLsFBJOeD+3+SP6JQyS45D0ENV5ol2LyDJINBWRFQ95n8J9O4F1CYYdsKWBtme3XPA1Nn+Gx6cGZO/7JY/ogmY+L9OdGPBuogDLNMR6luL4Vy8EsDr/9DmCmWqGMSZkCMqglwyrWu3YMSGsPQZ2WiM1naYFBrmywjbG/JRT/o1t6nVKvZRA/xhjUXVNeb+72imBXSDVUDAoDfNE17uOHVu/m6GvP/lzzX+v/jzVY1xVvgH9LVlRHWDijz0fxOG7Ichi89IXXZ9Mpzg5OXHsoli1gCgY7d4ZAaY8z1AxrS9vWFb2HPW9PZDJdKwovq7Xkdp4CmzRfhTKorYvE113YgJ7Q51AkrFM/L6j2Hu7741hVdtA0a9qQEl1TrXMdV2X0N+gIxvTAXfNu26QWL9f7d5MmVTQi4zMFrggc4/9ZolsCvgIvF3wvWixiW0V4dX1Bl+/WeK7ZYnLKsFlHuBym2OLEpsiE60wBQ3J4GRhB6qBUqQ91u+A/a1pnda/xGCYpnd6vECwvEC0fIN//uw+/u2vnuNhCiSbKxzHFDwnWKUMptIJq9Nt4/Okwm/SojzChmPKpNxHeE/yPgnes2iOjDG2L6RmVYi31RT/91eX+Mdv3+HrqyW20YR1+WRpkBTlMlddLKdjJbbDTZhCmE0BgkLBo8QJmdd2RIAcFseIUKyWiLI1zhPgxckUn57P8WARYxFWSKhjKOLxYt4RsCqgMO90/Kj9VZYTn1PAMwc8iZ0hSFeLvBMI5F4G+4LPYJurHqilcK+CpHzacgNUrJSrK40UHnLjUvqgpU9lbdBrNOOpz0712k62XcCW3QIObf/gtv5Rlz9S+4R1SqAVUerx3ToBaQd3cf6MuYg9C+QhgNXwht54SqB/6/daH0YXeB2bfV/1Gly7WLsr4M/NsJLx1tG2sXXT9zGG/J+2f+X/bgUM3nP4vK/btXPemP83fJNxhtLemtPafFMgvtmca9uLsfk/NL/b19p/lmYDqv2+2+3u64d2hshNX4ra2Mb38tvcNXeCO8BqZEiOGqybvqLmeB0uXSl1DWi1C1g1xrEBrFKE6TEWZ09x/8mvBLA6PnuEMKUagEe53AGsVMNKBodt2yqPwtOxIkilVQKBrQBZ4G4bNasca0sCwgOszWjQ8f5deNCZd4BVP2i4P776j+3u7DvAyjcRY4DVXhDXMtbtz5uAt6kOWAdmdXlvZVv4gJUwM8lUcFo3bQ2rhmGlgJXsPTvdDmNkCGBVFJIWI8LD8VRYVQStKL4eRalWycpLUCtLBNxdqCkLXlkiZkCf5wJaxXklAuj59Rqby2vk10ts311QtRjZai0sKQJbEYEn0biqkAhLlBGUFpEgIykjq5N6PNTgYYBN5gbPYX/wXxeUGEvLdsPFbskfmypgYwbsYwJWnE/ULIojVmtTBs2qyLFkIMEqiefHOP7sEyyeP8bxs0cIphNlGlRMnXHJKW5HorZxLti0uVqPp5pRtstasvMMOPNBhy7AasfB+ysCrCyQ3AVFlF3V5bxbP+0GXE4vyZ/zHmDFa5voepKkMMCKP5Nd1AVYqVi6VvQjc6cGDLyqjz7Diu0iiKBaUA6wcmNDmVUa5Fv7FYSp4aPWEuBE3m0s2nUI+BhQVzNjGjDQH5uWwihAnEu9kvY6J94kEeQ406ryWmH+R9vptd/JHhM/x13bB0X5nASsOKcI08kGYKBsK2FqiWmkgmeMt+sCX71d4U+XGd5kIS7yULSqMuTIiq0Ah2KLFEURe0XeaCngEQGrSNlNMl91zWTXEKCeUo50eYH7UYH/9eVjAa1Ogi2izTWOWAFQ0vI0d7kk25SFGQRHpvC6WgJlbIVajIKp0CYjIWwukrKoTaabDwSsMgJW5QT/6esl/vHbt/jyYom1iMpznAUCcgmYYil3BhsJOuEYXrS0LFwh1QgViOO3BWGy/mw2mKDCSVTh8TzBJ8cpHs9jnMYFUlYCjNJaOF7AKukbfVbenxUaXTinwBzfkiEd7ALZkLCgpxF3vylgxeJExrIytpjd1w+iFLDSvm8YiOM+0864qw2GXafRtGuv/zcJWIec4S6/pNGw+vkAK9tE6Wv7sD+1D1iNAS3t9zB2/NjnBqYeEojsP0sX4LELgDXrbXegNd6+/pbVG0st7bGbXPNQwKcrBtTNs7Et+0N69uc6ZhywsvnbOf+l33V18m3MEPh903ky/H52N3H9ax/6Xm8yVrraXltT8087WPU7MeodYDU82G/7QgYXEXHMLCWwbZD0992UtQbIUsAqQJBOgHiB+ekTnD/6TACrk3tPEE+mKN0OUK1fZUutVQmUHahmx8/2F3cYViFBKgJW/NexrBgM76UGdD/pGML8U5iaO8DqDrD6OONsnGF1U4CqL/BqB6IGLjFIlRDivRhWTly21rBS+0J2hNgeJ7jOACyKKdLsA1YThEGCqgyF9SMpRRbceiyClECMaFuVsptOkfNqm6FgGt96i2C9ET2r1eUV1heXyK5XqFYbEWanBtYsTuVcpowYqEMQjV+SzmbVEh2jzIIJAeSpg0WmhwUYDrAiwCVVU/mMptHTM0A+JmAl2Bl1tJjOE4bYlDmu8wz5NMXs8QPMnz1C9OAcyb1TTO6dSjqk6RmSPUFnnylRXc6O2Xwf8GyqQO4yA9oglQ/KGMPKumfH8WLqj7ds1eCXczr+EhhW/i6f30+dzldH6mIb4PJ/twW+zbDimGU1vHQywenpKdKU6XtJnRJoDCut5qdAhIqNK2BFmyC/S8Cvc8TmtMwbMhid3pG0xwIWY4157BFL+e9jWLVTovR6LhXR0o7N7/CcGbNz+4CVY1i5cdUAVjpH5H0MGPM+e9sevxomkEHKMgdAXnFLLkRRqV+VUXye7ec8i6e4KiJ89XaJ3726xnfLAhdlDNZRzss1inyLgkw3x7AyzTECVgSpyK4S4Iq2kKwal8ZLy8R3XFxfYpFd4+8eneHvP3+GF8cTpNkl4nyNKdlC9BENAKTfx/MFhSIriZbAtJkIVjmGlWOUgfaFQWGp2mTStjCWSocX1RT/8N0G//D1G/zu3RWWUYJNFaOoQtEWZE+U9PtcHVMB/Vzn2zMoYBUice0Qm8pNjopAWyXsqvNpgqcnczw/nuHJPMJpVGBarqRSIPVWHd1pD6yiveJYrUXW3TtTcXfXEFd0Qd87j1eGFYGvmzCsfMBKRdwbHTO1r0QKdcyondsFrHwb3P659zNJQW1SVtXf32UbtO1ve+gfEp/0gT58lpIsOpfa2A0d9DGI3LYQ19cDNq077aX4LQZNd0/qdn/4fWTvwD+z6/iu9dHOOaT/hn3HYYZV+z679/v5ASvpzwH7PPzsu3HF2JrYfg8uwh3UMBu7/20/PxSY6RmdHRkmu0e2Aau2LfgQgFXf/B7vm4Zh5c+rPnCt63q3ZViJJT2QYSV9dwdYDb/W2xu0/uura2cMqy6rbztHuwisDXox9WmKKppjsniE80cv8eDpFzh98BTp/Eh22gRFbzVBnQ1P1MTSY+Roumt03VR0PaoBq6wTsBrrH3NIrQnvgx4PvaExgyOB/U4g0VztLiWwMRZ9i/pY/96lBGqp7S4HqB2cDjtf3busfWCCD1ipllV3SmCd6uMqi1lgqxIojo1UV15yAJxzYQTqceLAUTxRZhW/JR0wEcCqoH5VXgnDiqlJ7QWZu+8SKIlOlRNXpyg7QawsR8qgZr3G6vIa68tLbC6ukF+xtPsGwToTgEvYWQiQkGHBMErSGDVdpA7SvZdghXsIprACl34pc0RSDX0neYQi+rEBq2Q6wSbPBKzKGBPNJ5jev4fTF08xf/wQqziUv4WzKaLpRJg2TMNilMAxQHZWu89lzjqb7qf4yXGuK2wjwR+TbUCGv/sB054j81cCWJkz1+6r9rrUtbbtntOk/9TrpquGZ+xIMqykalycIElTAawmkymSlDwVo7k4V18AKjKrGsBKmJQGIJestKYMRQORdtZhl/Jk5munOp7b7KpTH2X+9K/ENVjp7mVjieDZ2JeMxZph5QNWjWanALUjgFWfL9Jld+WeBKpyJvWRtSmKnQpaMcNYQD8anxDRZIEVEnxzscb//OECf3y3wtssQhFFyAsCVhsUIlbPs53eqKQuElFKHGBF4MsAK01A42Ylq6Ru377C46jC//abT/FvP32ME9D2vcMkoAB5JUxVncduAGg+mwBfol3FCnwCsGi1RNF1I6NLQJZSSEgErBT8I6AVI6sCvCtT/PcfMvznr1/jt28vcRXEWFdao0+KYZBhW249wIrEJzf2HHIlNiIMEQuLi20tBKiKyxJpVWIRh3iwmOKTsyM8OZpIWuCs2iIp1/JcATdWJY1S6jSKndax40TSRSFLv5RLVboKfS4ll2wyj/UkOJ6k9L0PYKVV8xQQs+sYINEwyCylsJ0W2GmHvcG/Zx9agFXXOB1jWI3Nrb5gVv0HqxL4/gwr0ecbAKyG4oN6LRp4iD4fSm2y06W0Fb4V+PbZZ/89jMUvY58fyrDqfg9dGSr9AOHYu77p57ZR4Zv1djvH/P+xz/02tcf/IYDVTa5/0+dvz9ebn384w6rPNtwWsBqa3+PPt8uwsmu1SSZD/TI2P8Y+N8CqfVyXfyrPcwdYDQ/TsQ6/+SBvzqgBK9uwkY92rX8Th+2LO0qB3zRBGU6RzB6I8PqDp7/GvUefYHp0giCigKZ91eQ7t8M3BlipjlWTEugDVqRPq0bOWP/cAVZj20/Dn485LGMG3TdCdQMaJwAAIABJREFU9UjwgnT//XUh62PXvwOsxgGrsUVl6PM+QEH+7tgUWulvPyWQ87MLsJJzXeU8ptE5OLwG3ph6JA4hHX9JxWM5eQWsQrKsHGAVIMKWouZFCasupsQmZULwS1hR7n7iitHsiERJhaDIkRD0yDIUmy3y9VrYVtnVSqoJsrrg6u07BOutCKpPgkj0Tpj2p2XHG4DNd7rk1q4ioGpwOaqq7WabUW2lz3XZ8o8JWBFQiyYpLrYrbFBicu8Ex88e4/jpY2FVYTHDmkE1I7A4RjyZwNLDbJ2Q1K6OoMj6X3TF3C6WBilNehT/3tYIaQdNg/abDDYPxfhLZFjVLD6vD7sCyz6H1Pq+eQeNtpO9DwWrdK4SsKJ4N0HJOEmkUuBsNsdkOtMKl65Ei4KSboe0KEQ4vdbB4jXIYiSAUmtCOVvgs5zcyPEsQM0s2XUYyUjsQ6vUj2h42gI51H7BGGAlfTAAWMmVBVwKaj26vgCry0GvAW3HPttbD11lTkLiZFmVQSSAFYF9glainZROkYcT/LjK8dtXV/j9q0u82lRSDTDL1pBKi3muRSecXpbpWAUx/TMyrMKaYSXFJAQALMBaEtXFW/z6dI7//Z//Gn9z/wjx6g2QXWExjcCUT7ZZnqNQm8f/NEWSZCkVHxdhc7KxCEh5gJWm1fE8HR8CWEUJ8irARUHAaoP//KdX+O27K1wGKVYOsJqIXSlROH0nGm6x3YZOmPi/WmFEvE+ZIy4LSQGchxXmQYlPH5zjfBrj4XyCs0mEWcDPC6QBU83Z8ERsCKsRyhh2bEA11WSX7TKsuHiY2DrHQUhAy603yopSFpRV+7Ofa3CpQ8OKSoBkGhEy86sEKvClMJmOb9MAlNm8kxLoj70un6l3o1ZSH5sR3f75QzCsfBvk//xLAKwOZVi17agueQr4jPlXfX3Pv4/FL2OfjwFWw20bB6yatnfHCePt649QbdSZv9ceJ/1nNp+MxSdD8Yf4IiMpgePxxyGt/FjHHA5Y9c7/OpF6V1v0pi3uG2fD17k9YDXWzlEGlpcK2B4r7fkpvsIdYDXySj+qhpVjWDVYUgdgZRypDsCKC3SaIgd1rM5xcv8TBawev8Di5J4IrzdftwWsmA5I0IrCyqqpIANoYNfVFvGhBWNswI99PmbQzCG26/iEijuG1R3Damx8DX8+nhI4LBo67my1ASufMcMZTTZFH2BlGlYq7FzUaUPSJmEZaSBqeI5pgdQUcSmSFe0AVnEyF3YVvxkusKoZ2QUasJFFxQpTElJJ11EYXYAvx/qhny8aJ6IjVQk7QaoKCoBVSLpgudpIRcFgtcHFN9/LzwSvYifMzuNMNJ67+y5sr6ETFXLWexKwsp28HeFrZ2mlrQM27GMCVkUArKocm7BCfLrAvZfPce/zF4jvn2EV8rMSYTpBxvcVhJIaRqaNRqqh6hA5UWCz7m1byyCaY6h2BtyANk0fqy7X5/B0Vbmpg7OAEsVN5/2lAlbmyPv92AVa9Tulvph7S2TZwAiZF6Vomm3zTJgyBKzm8zkWiyNMZ5x3oab2mdizaUjWDJyqrvhHwErAWvdV69KZzpQTNucaaAGLBRDKEtLvUtZ7AwHa1lAdXmFHtZiK0lcdG1pdx9m99N9dhpUPWFlxAR1xZnsbva16XHrNZB+wLX7KZHOcAj9aFzlGQc2pgKLjyuIkw0qC+iBGHiW4LCL88WKN3/14gW+vNrimdl+Rqe4YbVdd/U/np5SfiFNJB6Ru1G5KoLKRkirDZLPEv3p8D//+N5/h03mEYPUaQbnEZBpJlT6miFIAXlKAmWoXUORcNchkQ8EHrCwlUBhW+v5Et1y0R/kiIxBEy8sQV2WK//r1Jf6BDKuLa1xFU6xA7VPdGFD5eQI53KB0mw2md+g2NNhDtMAEq5KywCwocZyEOE9DnMbA54/v4TiCiMfPKLIeUHeLBV+1siHHHp+Pz8lUb7ILqSEmTWVlWmFYqXXjc4q6WajsNPmbFJ/QDRICYAZYkSmlyZ0KXvUBVnHFKrqsJKuAlZ2n99PxYRSiJrg2oMFE4T0v282DQ0Erew6zMfV8dXHHbQGrNqCx87sURrDK30PMni6wxFJzrZJwt6c0BKiI33HDlMDd6+0CBkNBe59tHgN8xj6/CWDlv2O9LsdPu29338PHBqzETntpWe1xOOYf3xSw2nkPvwDAaix+HH7+wwGr9tq0+17dlvGA7ehrx9D8Hh+7znP2/MMmTtY1ffwawz1k/mXvUR4r0gesuvwE6cM7wGpkSP6UgJVYi3rIyA/6Et2+eEsjg4FgmCbIkQDJOY7Onglg9eDpSxyd3hcdq2bAtQArp6Mgf+1MCWwzrBrAyhY5XrsRoezvx48JWO0b/N12MDjevb/vXKjo7NDXXZXAMYZYO9rvdm7+WqsE7mgIuYHW5Vj1OVsWJHf9y54ms0kdv/EqgRqE6U57A1j5nE5jLLkAm/YlTuQ7TiaaDhjNFKyS8ueBlHMXLR2mxBBQAtNDtCKX7JAzoHKVq7QqkgYjGsyWyAsGDJpKI2XTCUZRv2q1RbTOsH79FtnbK2TvLlXbKitQsTw72Q9MM3QaTpJiYwwiF8gz4DCGkYY6qmdlqoF8HUw1/LkAqzwErsoMydkRTl88wfnnnyB9dA/baYKrqsBGUvJYhZH9E2I6nQnDSnSsIwU0hGnmpqBW3WnpSjjQwB9fCkwoa8AHNdrBkgRtEu32aOD9lQFWth53AVf9Dqn2qg9wSRqN8yv4LhoWUCUAMAErrjt8v5PJBEdHx5gvjhwAoWNYGDbyLymKDSjJ67Ji3Xa7FdtgouP+u7X2cxyRcaMBi2rh8RcBceWbKXMEvdo6MzWkLRpaBjj562gb0LM1uP2v9VvDknE2QhpD4MirxubGt0DtHvBmYIT/Duw+UgzCS4f2nWJenyCwCCAECUqKo4eJI5+S0aSbAVumWLKyXjTFj5sKf3h9gS9fX+LNOsdSGHFaXVE1otycIatKgOVEwCoDrIQl5zSYCPLMkOG42OLfPHmAf/vyKZ5RkjS7RBCuVR8ror4WgUgFrOJKwSqmWks6MKsBUkifLCeC2JI6qaLvBLY5FkKp9KfrAz8L41RSIAlY/cOXP+Ifv3mN311tcBXPsA4momFFwEo3JglWKSwtdsMBVjJUpPgvtfQKxJUyp86SEI8WqaT/PZhGOJ8EWAQF5lGFaRSK5hbbzYIZkqpIFleRSyENgrU53xXZhkIMpdUjd4w2WulTAvAI6Un9Nq2FqJpsnAuqw2qpbmOAFdvtA1YE9RTo0tGnDOHGd9EKhe2UwK5xZ3OhHXi1x78BVn3r/xggMOi8DgARulbePiVQ1tUBF3GIYeHHHn3P0T5/16788qsEtu2gvxYcAlg1/TLmh4+NhP3PxRfi2uE+6hqDY4DO2Pjc8Tta8attJA492dj1b/7Uu2eMPd/w9W8GWHXbiQag7Fobx55vKG4YO1dJJ7uM7yFbNn69/SPGAKtam/FOdP2Q7t3ViOo647YI41ArnLJEj3Cbm841YGX0ZL2i7H5yQU1TZBXLzJxgcf4M959+gQdPP8Px+QMkk7kL0SwoU2RKppn7VxeNpgqQLvimYZVrSmAtus7yvznoTehiZ7ubw8b09oBVPwVijAGhNPimfe2fx95vt0HbZxV0v+f9nef944b7bsxgjxncXQe9GTvWjq4Fpa+/up/xUMDKXMDdq4w93yGz+Oc8RrPxmj5o//yhACvRqer4JiAj9/RSAgkc2X0lkDKGFY/12BgagPgpgfoc4siIrEUgYs+sEBgn0zolUBhWFBKuIIEx2VUCDJFhoEkatTg42xExOJHrKBtKxIzdDmNRZhIkmK4UdU2Y/hdmBcJtgXibY/XqrXxT26pab1FtMgGtgqICFUz8vtGASpljAlhZ5TMRkFfn2v7lsRIOednR7dlIBkM9V1oDTVMS90ff2Iww+5uFATbTGIunD/Hg8xdYPHuI7SLFdVAijyNJAVwvNwJYMRCdz+aSKsb2U8sqmaSuIldTbn5v7taOgFb0asAqY6DRpnc8g3uwIcDKxonlJNq9Jbjt0AaTfnHrjt1RKpp1VXDrAN/2nk0exsred4Nqw/Zdd5elTTKHfCaUvkV9/t3Sy3ZNGUcdDDNbn/1ebQNWOmwVbJQxKqBEKfPJACvOmzRNa8BKGVZ6R3svBAB2r00h8Vw05ezfdjt8wK1mNNXpsg6YcKBVljOg90FtfzYoc0mel+CDn2ruVQe0MwwI0xP0f5pyat/Nrq4FwRz7xiiz69ul/eewPm87/QZYWVEIs4sKsoWYzhaqW0XIh0C8MEdNJ0/t6JrpypQ+T2e4LEP88fUFfv/9G3x/vcZlUWEjKYQOEHKsJ6nG5wNWrkqgtk8DnajMsIhKnCHDv350jn/97AGeTJhKRyH4Da7Wl1RVFxajaPGJDmCAJI6RhAR8YgGmaIc4i5gSSDshdtaxMFm90IAcASiF6ZVQ7AGXRYr/9Lsf8N++fYs/XK+wTKbYBKkIzxPIR1FIYUMZ5fUGp4JHtnZIRUmyq6oc87DEg1mC52cLvLh3hIfzBNXyraQBzpMQ0yQWxq0wQ52GWBRyDBH0U8BqKxsqcmvhbilTV4M6wdAsvmNqoNhvTRrkM8tzuuqG4h1LkQ3aPGNY6dpQubRC+rlxlSMQhpVKXoimrLeJSXurbVX70BBiPCC1FmLXkd4HUrU/k7Y6cOx9ASsFnoa+9n2T5l7OhzcjuHcZu3LXHQ5jWI0BVocyrMxe1tbH+Q9mcvr6z3+kLr92zP8f+7zLMvr37APc7HnUjts72u/vps3db3m8ff1jQzcqnM/X48OOjawxBuBQ/CXr6wgONxYf3BbG648sByeV+7DZuOk7mnapN/6sbduu3WiOH5fc8Z///d5lE1e054ra0uEeGos/uzZE7T6yEg4wsWWD2y32dRw7xrA65LUNHWMaJu0HV4dhvEO6Amrf8I916Hj7m906mUAuQGk7Q/3XGVkuRl44F8/DvroXDdLXqzBFODvB5OQhTh6+wP0nn+He408wOzpHRjaCLKJuR8UFk1bY3V+8/Nx/FV1XwCqi3gB/r7ayuBOwqoRCTXo2g9D3B6z2u6drgvQbBgso3JTfX3K9suO7H2rkJM/vUojqibQDcDVnNQbB3tluWxtn2YLcLsDq/U1sFwI/ZjAOG1sDo7sj8PSPHltQakPTU/79tu37Kc/fc4pqR88Hl3cBrNGUQD/kpaPshtSOXXOggwE9xsgQ4XEXTJt+TUnwiLtmDhTSnX+nbyVpgQScTXerATB4Y2EiUMRZmBdaHj2MUgGrkmQOCq8rUEWbycXE7dA5EExiBAcUSbBBlkispdz5s4wVJ71jDKsgUPBbtG642yNaLdRDYUBHwfVCAKxqucb24hqr1++wenuB7dUSWGc4jicIWdFL2BAEzJgW4kqyO9YV9VF4X1bjY/sYxBIc0HLvTvekRuk8UEd0Yhj8eZvs/oDjB6Iro0GKXIK/CBNAv/g80ySVSons35ggE1MBtxusWAr+4X08/M2vcPbJE+BoinwaYxMCW+70h5GAgZJg6fqPfcg1VYI+Mjcs/9FYU4ocyL21Hyy9xkkeCRJpTqoBm/r7zYBqOcNyL/fOtzYMzU8F7kQorT7f/AL3h4aJpIIydRt3ba0+b5d9HPYPNBDXncYGrJL3ZhtFA8GcDhllGHWvHfu2ntfVuWoFClQvieNX2Y9MiSoFbOJ8p/A6WXWzxUJYVhRgJ1hpKb4yHoRdon3Ia/NcH6ARPSZnF3aGrwTmDXisA3Y/wLX+8H2idr/aTm39d+doir1x12U/6fjVMSz6YM5OcAyYPyj9QzskqbC777ZunZtvZmcU+GrssLXV7KL1hwT4rh1Mu0xSaoMZI0l4SuLPCDBYAasNmU7cpgtRku0YpbjY5Pjyux/w+x9e45vlFtdlIDpVeQVkVSlAMkXzN9tMwH5IlUDaQQVqJNWMQukoMA1zPJkG+DePTvEvHp3gXrhFKkLnaqd0YPOpc0mFEzsWRoiE5RoiTGOxY2REWUEJsT8EbyRFTmGfWPS2CmS0q9M5sjDCN1cl/q/fvsaXVwW+vr7EJe1/rKneQe4KZUhKeIQgIfuMjC1lkwV5JaLq0XaJKQos0hCPT+d4fu8YD49SHMclknKLozTAJKwwibSSoFbwc8CRm2OiW1USlCPjVhlWAgASkJKiATKAdHwbUKG/IHGi7AKoNW6Xg7gqTKi/KHaYcyKTFMcooZ4YJ7xqKKJghceNwJb0k9nfbIt5ecKak3WNAJmLW9y/Bj4O2c4h++CnBA7Zyr7Pak0xDzhvjt2d27X/6gBT7VBnxwdv3gOWuFMPDfrbAbWDIQdtzq69atumLg2o3QcZiw/H/Oex88fe2RBg52+ENNfZ7etD/etmzTJz62+47P6ttue75n7sUTo/H3v3Y2ujfD6w5gwyvH1mcE/rh94v2y6fD4RkY+9/LMNnOGaz3TvNt97vK/2bD6D78br5KHXl1o5+HG7/eCw6Nj98DMfW3DrmazM8nU9gQJWOw2H8o83QGk0JfK9R7J30ywesdh3VmwFWtt3T30tjA94WvPfrZ+6uKmCF6QKTk/s4fvgC9wSw+hSLk/vYZqo3FXrAmKYBKNXanwBK/dcqgcayImBFsCqqMvlXdKxkN8rtRFFU+ScBrLpNY2PQu99Fd0pfE4HWk0ucna7AzVv+vUDPy92sD9g1Tm453gN8xo1Er3Mywjp4vzE0fNaYwTp0Qb15MPwxnuZ219wDrAR9ad5n2yETf9CVI+9zKBpCdsO4aB9bM4isbL2lADnGTB2cSeCrAYVWDvS0W+iAu8/tetYbtijSRddgkbEQd5YdYBXPkKYKWFWVszkO91CNpCatqQkIVQy32U3fDyitgpUsWrWWjyvmQGYkf8xyRASFsqLWttq8u8L64kpArPB6I0wsCrezEiEDCwbwVvHMQAW+pogV9zw9GxmTZIA5fRZ9EGW9yLhmcOVYYTuMVNdxDBZUCLkBSxgoiqiyGxZknvmAVZQmoHbVusyxSiIsvvgc55+/xPHThyhnCbIkxKZSLRe2gfpgEhc4sIb9yZQaC/jLHcBK04Dac1YxeaGWOepcs6uqwMltACsFIa2N/pgam23ybtgyL+1QHcj6gvWGQptl8+EAKwNt1G/em8M1paP9NA6gFDD05oCVATwyBA2sKghSKbCpot9aLTBOUkzncwGsptO5AFYa5KvItwEw5jwaQGWglg9Y7QLhKjItyLP72rVxu2tfF2BlPvJeaoE4p2yj09hzACrbqICVpq7RxsgMcsLrNaBH4MK1qw4svFegunjUb6KdUsCuD7BqP78PWBGMl7Q6AdO1sp6AqAJaQdlVZJISnA9jFGGM602Gr394hT++focvL1d4VwSSMkgPaUt7IiBjIgUpyCylLlbFFGp3fa1kR3ZogRhbPJkF+PunZ/i7h8c4DzZImCZND4ygkcxdssRZPCIHjRUBqzBIhV0VTlR0nbCMAFYy2ekT8nahMk0JWFUB8qKS6oDhZIYVgK8ucvw/f7jGV9cFvr2+xFWVoySoL4AVNbaANE5QEOTnXwlcsZ+5xqy3CJZXeDiJcG8W48HpAo9O5rg/j7GIS0yQgWIVx/MUMXWrxG4FAljpTqEK2is4qGaJIJWCVpwDZMTqO9Yx2dgsm21k2CZOlKKirlWo+ItoqrmNCAJ1CljxmuzDEgFLGhKwol/L44sMyNeyGStsLJfqrFiO6mKFIl5vgBWdRWULC8A1wrDybeOeba5hsW5rOeR/aaBqCl9d/vGuqHIzx/mM0npUssPyfj6pYfljoEWf7yN3bbE3u3yobttkY+KQu4+tRB/v87GUKGMP9rVgzP/u7xv9xI9nx2z8TXvBen7oDbTb3wXg+PfdAzW9Taq2j2Ebk0OjdwywajO+b9oHY/HPMGCl81e/dn0wPa+xe7vvzjEj5Y8uXboNDnUw53oszOD8v+n4q30Ex1jfG3M7DBXnHwx0+h1g1dE5viP25wpYBdMF4qMzHN1/jvtPP8f9x59hcXpfnBT+976AFVlVZFgRsCLjShhWFVkaFDPl4u8czoFBN4SyH86wugOsxo3fTc3t+PFjBmvMYNeAYE9QN96CX84RPwdgJQCQAV8eqCM2ywOslFWlJe2FpeRYVrXYsPsbAS3LG9/tWS0rrpoGoraOMEwQhhOpCpiIfhWLOISSsqGbJVqxzweszKmQ8uoUB6bOkqzH++wH2o8kcTpyntaS9LNLlyLDKKSYewXEjnGVX6+xvrxCebXG9bc/INzkUmUQkiZYKmiljdLUaTZYinQp/Z66PgasiQ2ztArHPjLAigGfas6o61AHSs4USaKIxjf1FwErcTMc152AW0rhecewEs3BgBXGKmSLGR7+m3+J45efYHrvFJsY2EYMjhvAKttsm/tKsK9gFZlrylBpGCgCzntspcZZuAOsuq2Ipgc1DKufBrBqdiL13gZYaVCtTCsDrJSlmCCdzTCbL6RioAnvm21oABgN7g3w4r+SsusYVnsC+wIa3A6wkgIKbqd0J9jwACvbUTVwzQesJCnXWIEG8jo7Zrp0tvL765+akwBxlHYCVsZCNftnfdrYJ8cA9QArAdCYA+fmEOcWWVIErDYFuTkhiiDCMivw6u0Fvrm4xj+9eoc3W+rNhciCQNIDw4QgY4wtwXYHWJWBalmpXdRUZGGt5ys8X8T4+2fn+LuHRzgLNogInlAMP+fGoQJWyrAqVVicDCsCVgRTJnq9hOwtYb4qyEL7Q+0qsXjUwBNQiHcMUaUTXGY5/vBmg3/4eoWvVyW+W11hGQAZwVCeVajAO/WyBBwV0EwLZcQE5bY5JtkGL8+P8Phoisf3TnE2TzBFhrhcYxoWmETAYpoiIjjnUvZEON3SQBxD30ifZFYZYEXwir8PAlai6eXq96naOkoyFfjsDg4TBq1jR0kyrWioK7jFTdmI/VpsUeUboNwKy0qPo9038Fx5dwZYiTV12m8GWNm4MjvTF6i3jxtjWH0IwGrfb1EW2SGA1dCG+yGAlc/AUDvR+PFtwGq/nd662snC2Q/o23Z+qP3td9G1RoydP+adDjOsjFzUD7kc6l+3+9ba7Z/f3b/vB1bK/dzDHwIZ9gFV/vjue/+98aOauveEW51P57Hhx95l1+dj72co9tV3pldt9uh2vMkdonrTP/uAVV/fjY/f9wesbf746359PwdY7QGQOzagAdT7+v6DA1aHBLQ+IOQb9LYxGzMYXS9//IWMD8M/f8AqASZzxPNTzO89xfmTz/Dgyec4Pn8o6Ts6sMy4u0o8OwyrZrfCNKyMYcVF3FhWocv3F8CK+f7cdboDrOoBtmuU7xhW/iLaZ7jHZ+cv54ifC7CqGVG+TpXtYNTpgt2AlVXJMhBLU+92c+NtN6cuKS7aMgwkYxFZj6IJ4njqKgMSAFLASupIyfUalqrPXqhTApsstFpgWgLriilPTLJQfZCaSeYWNXVoKwHFyJ7ibnrCYDIrsF2uUF6vsfz+FYL1FvlyLd8VgatthoBi0SICH0gapKR1GIjk0rGEwVTqZ2oe9V784mfGsvIdMmExuCwdef4avGrSAgW08hhWKW2kBGAlgjQWsKpMIuD8BE/+3f+C2fMniI7nWKHANiQLgscWkgaYb5mGbanLllLVAFbGINV3qOl1befwjmHVZ0M+PmBlwKjfAgOVFChz81bYjw3DylL4CAiJXlk6EZYVQat0MhXA0oJ5H7DifQys4b+bzWYHsLLPFBRWEOI2DCsCCzpNW+Ktjllq7EmZM44pSMBK9IYcw8oHrKRvnB6UAVbttEAZ3zKXydihnl7DsDJfrg1YWWqgvQ9lZIWI4lRTnwkmUa9IhMz1MwJWrABYkGmVFw60iuTfd9dLvF5u8T+/e4UflxssiwrbIMKaBiGhXh8r/JUCgFUiwE69KUuPNtZOjiBb4flRir9/dk8AqxOsEBOwIlvIpUkbw0pIYAEQhwliuOcmw4pgPJlmwn4VipEAMuxjsppygt5CSYuRh7G089Vyjd+/WuK/f7/Bt+sSP2YbBawIsNE3dBVfabdY0U+0x7MNys0KMwAPF9SomuDFyRxnkxBH0wQTbmzmK0yCHItJhMU0QRITIWqYgOYT2Lsl+K5pfoEAVOwz6XMHWDVZAM7Q+oCHpI27tBkZE5qOLfgnNy34yKIPR6BP2b58lyJiL2O/RMwMgpKVapVlxQwCAQhlHDTRsG0NmD4jx4baWRXa9+Oarp8tuGt/NgZYDXk/N2FY+b6Y2B3lonFnZZBhcVvAqm337PcabHcMsZuDVWpz9hIYWh02Fh+Oxa9j5495p7cFrG7avnY/tgGVTh927CF6PldsvJE/GLvM0Ib7EODSFzvUBRAGbjzUf2oqD29/123G3g8/HwKtGnPWpAQ2x/cVFXCafOqJurRebV27H8fH7zBgNfZ8/nzewXl6AKtd0ddxhlW7/bdOCRx7INkFvkXZRL/Bd4BVe8o4LRmmBKZThNMTTM4e4fzxSzx69iuc3n8iTooaFm9nQ5wxX0y2wcqtFLABVpLb73SsSHoPBLRygBUXa2oM3KUEqunYSdm7A6x8A3oHWO0vJhJcetoT4sTVfrn+IKKVbiHyBdPFprqtaQuA5fNWSiB1UPRYDYz5uV3P3o+9GxOR5nwOjWEVTRGG1GSZOFuigJVmaaj+gJ9KJcGzBJDKJmhSwvX5zYEzux6nlPdt2GLSJmfmJI2PQQarneVM3wiQkgHBVMdtBmwyBNdrqR64vbpGdrVEcbVCfr1EuVxLtUGKEVeu0hlTBRm8SJ9y1z2OkLEimwQ47v04D6JOMXIMK5nfslvv/tVEEAWsXAqK2YCakeX0GVjRS5geDBNiMjEqRPMp0icPcfov/xaTp48QzCdYVTkykhucnhgFlBls7gCMQSBghVTZYlBVB06aPtNmWOmm0B3DqtsOgOiIAAAgAElEQVSn/WkBK9uga/whBaz8lED+7qfyCSAkwEqMyWyG+fwIs7myrCTYdwG7jdf2PaRaoBNhr9mWNg8/EGClc9kvCqGpbPqcjb0xwEpZQgpYkcW5A1iZ3p5oCDkwwq2t5vz7gBXr49X6eO4l++CU/8zW7811KFCeSDtEXJt6Te53A6wIMjMlbpMXWG5zbFnEtKQGXSZaVr//8S2+eXuFyy3B5hhrAiIEw+JIgJEgYkog0wwJXDk2mWhLKWsH2RrP5gn+3dNz/O2DBU6xQlKupcgf9dGoSSj6owSDJEuZVQITpITvCaylCt4RsBL2q1CHFLzh8WkSYbMiY4vssRTrKsJVXuHbd9f4/atr/Pb1Bj9mAV7nGVZhKIAVRdcJfmnWXI5JFCBhKl2+xqTIcH82wcsHD/Ds9BjnKST9L6oKROUWlHOfxcBiEsu9J6mUxbCEF7WXVvhCqqA2wlMNYKWaa1IZsU7TVS/T1g3dYCCbVoFQYUM53S4B8BwzzdIBZcxRg6wMsNxkWDPdMqC+YIE05DqRIaw2wrai78v+Ew1Bx9LlPUwPzDYG+Fx8jxYxdgXkZnf6/J8xwGoovroJYLUbyDYpgT8VYNUFSNyEYeX7ks21xhlWYyDKx/78timBh7RvCOyz+NsHFnaveTuG1RhgZRsEY/OgC2zZi3Zbkii6ngwzrMYAq7GUwDF84yafd9kHzeAWC7YTQ6ov6XvDfvzQVMRWv1TfoY2DofGwP55uB1i171n7Ng6w2gNsd1IVxxlW7f69NWB1CCXuDrAaMju3MbqyjKozlEyAdIH0+CHOn7zE409+jbP7TxFEDDRrCoGbFLZf5GlYWS6+K3ergBV3fdeaEijC66pjxdRA07BSgzVs9A5DmGuT2tFZ/X10p2H1/gvOIYvhmEEem/+1g3mXEri3+8H+PwSwajOsauBHyBFNSXvTqPJTAq1KlmpaqRh7W+RyB7CSFVTBJgJVkhIoaTfc0acDb1o/CpDIguTpJhoziQGgsLQMbGuJWttSbAGL7JbVwUezc0dQyVKaeI5UwZJUvFJ0rRLqda0z5EsCVSsUF0tsL66QX12jWm8QZDmqbS477ZI1woBYUm00WMqpa2Jgs6Vcegwrv2S3AVYGWonWiTlRteNhlawcs9W1WdK0mI4YBcjCCunpEeafPMP8n/0KyeMHqKYJVmUun0slQ1YGZFW4LQWBLVVTwTGCVVZty08J9BlWvnN0B1j1WbqfHrBq5oOuabVmlYiiM523SQlUsEWrAkp6bToRhtXi6AjT2UzGARnU/i6uAVZ2HxNgt6qBvGYDcFMnTQP/roDGT9c3H67toLYZVrWz7BhWpmElgYu7CcEDmfeS7kj/xIEsLl3MACephilpr42GW/2sIt5NALqpMGjP3Aasdvu8uZbAuGR5OXaVMKzkd8dec7aLOnGbPMf1aotNXgpgJb9nFb69WOIrpgWuMmzCBEtiUHzShAwrqoaTXUUfjVUI9V6cw2KLCLgUGR6mAf71g2P87YMj3Iu3mGEj6X8ltayEnUTASnfbqV+XBAnSKlGx/VRT1wT4E8DKxgP7TgGrLUFvsrviKS4y4NV1hj+9uRTA6o+XOd4UgQiub6NIUwKpcyWVApmGzTZuERcbHMXAo6Mpnp0c4cnxMc4mMWZhgVAEy3OkQSlg1TQms0tTGedz8rEUUKol9BTelL9HToReSwJRZ0sZVj7LSseOHu9v6miFQlcFWqoiqh4e+0sAQaYiBsTcqF0VIkxSrLcV3lyscL2R2os4PYowTXLMYzJ4twjKtVQ9JGClDNwmkFRv24076pFJmmADWNXriLd56Vuezg33j6xhZcUddue37rrouqDQXt/XEENIeqZV9XXMp/SDaUn7P4BhZe/d/1fvMx477dyvo3Fj/u3Y+WPPe1uG1dj1u+12Q04Y07Dq1vg97K6HMKzG/H/r/zGQpWvuOJhmMPocA6zGGFZj42Osp9rxURu0aqcE+jZEtfHcSN9JidX12matpoI39tFv09j4c7zn3scYe/4+wEogOLf55I9Ra3OzyTUsun4HWHW8Gh9Q+/PSsDLAKkIZp0AyQ3J0XxhWTz75Dc4ePkeUzJRNRVFKR98Qp8+VVBE6dr1eaTl4J4Wp+fykS1P5wKsWyN8rMq1sV/UOsFIDcsew2ptdYwvWmMH/JX2+v6h+fNF1WXAcQ9XAqTqtp4Nh1dawIsNC2u0BVr57KmwjR1u2ylgKWLH6VCL6VfyX4BXtCANoc+LdVrmXh9+krBlgZQFym4Vl93Qb7k4kV91XmUfOEXaKIjV1u17wRBydoBV1YEh7yBFstqiuNyiuV8gvr4VldfnqtaQIhkwP5DnU3CIY5Hb3c1YxcwwpC+Tl/i74McBK9qGMXeWYVgpYqdss+jzOTxTQwDVUzgkCSUGREIkVAIMK8wdnOPnsU8x+/Rnih/cBAlZFJoCVpGY6RhnbKumEBC/YiQz2PcCKUam5p8aw8u2QAhh3DKtuO/LTAFa2NvjOlzlsjcZSXqcEcp5bSiCPs/lGLSsCVhRfny+clpVbrbuez8azMawMvDaNK02V+nCAlQWUBiooW4y+gtOkc430GVYJN9oc2OCfb+NdN8R0DtUssrpiJAErZVj5gY89Xw3sDwSqCiA5bSkCVY4FpQyrusGiR3W93ojgesb0v6LEuoDoV/3+u9eSFrgJUywREm6SinrUgiLYxZ8NsJJ0Q6uUJ/p5Bc6CAn93Nsff3F/gcVrgKMoRhwWKbCUpfZJ2FhKAItAXIwliB1hFCFnxTqqZEl5yc10IViw+oSmBG1YbTCYo4zl+XJb405slvnpzhT++WeKbVYmLMsSaTL84FgCer4sVWkneSooMExQ4noR4uJji6clcUgGPee0qRxxxVWC1vQpJVGEWB5jEIdKYdrwSYN0VUxVoxoi5MieoSyjC+QoCcTlTwKqQComZAbaOwSdvw3KwZbBwA4abDwpUKWNPhd2p2SrfgFyrEtrVBFfrAt+9usLbq434sA8fzLCYFDidBphF1EtciZaV+MCtCtjSTqtqKeuUgnKaFug2KFo5ansBV+u4MYbVkP9zE4aVzS0X/tYpgT8lYNX2n5Tb4TTIegLuNmC0GyD/uVcJHNewGvN/+4Ae+/uYhtVtASvbUOhrp9++TtDJzYc+wKXrnHo9danoQ1v2Pzdg1bYL++2pPdqeKoG7gJX5DQZY6Vrb9EAXgDQ8hj4cw8rHUZQaqxWQd75uyLBqz/87hlXNAFD35M8VsKqokxLPkCzOcf7oJZ58+je49/AThOlcRTT3ACsd5DXDQ8Qr3W6S1G6iI0LAatukBErFQBVdJwPL160YXFh72DUWTLVGdMel7hhWZqT9f9s/jy1u7/P5GMJ+x7DqXyxkft2ySuAYYDXGsDLASoTWPaF2GwsKWGnA1wVYiXZVkFLeWPaXGTyz5Lx81Ts7TR+YKLgBVrWGlleBzU9f4j21opOWX9egQPnQnPWbbIswiRGnTN1pqvzJQs1gZLOWPWIKsses2LfJJUUwu1SG1Te/+wMCalptKQYMhFnJCEYCMgoBk2FlBNQa2JOFQIMgH7ASLV6H75uWlVQEHACspOpgEEjVPx5LsIo6VUcP7+Herz/H/NefC2BVTWIBrAhoCUjBNkvprLIBrISCFiBKlGFFnZxGGLhJCbwDrPbnZLft+7kBK7UPBHX4bRpWWjyBjCtdnZUxVIn4+nQ2F4bV/GiBNCXYQw2g5um6AhjOQUsN9EXIPwRgJQywVkqgOha6Zue5piS73C4HPGlKIMGbNGWVPseOEbBE04alX0wHS/Tn1EYZcKVbzyp+rWmBbr/dqwK640C3BkC9rokwlAI+CnioxIGlBApwQeZRnuNqtcb1aiPpgQStNlWAqyrE7759he+uNtgQEKkI/gSoqF0lQLU4lQJYCTro2GQOc0NV5lhUGX5zNBGG1dMpcBprmlqxucYk4XNr0QhNa4tdSmCMiBsLCbWxlCmmItqumh0ZRg4YY3uDyQLbeI5vLjP88dU1/vDqEn96t8YPWYDrMkBOm86qguzHokBSlphy9G2WeEBW1YNTPDld4JzaVEGJtGDl6AJVrOmNrHgYocQkBmZpjPlsIumA2zzTdcXWFytg4QB+JoTzOdg3VimQ4OA2y+qqgT7guRPACGBF+21FQlTLjM/NtrDf2OXrzQYlYlTRBG+XBb7+/h1eXfBvBZ4+muN0DpzPQyziDFFxLYwxYW/Z2HBjS1IwHWilY28fsOryyYaCbqZ9Huo7t497X8BKQTLdKvo5AKt6E9O1oM34tufsA6vE9ahBTM/4vY+D+5HPuW1KYLsP+prbB1x9bIbVhwCshkA3a38n2PUBAKsxhuBYfDM2fLqA7N2Yahyw2u8fN+Yd+NNOCWzmx64MSXdbbwdYteMbW3PbDCt/zjfPM54S+JOLrh/6Qg+ZiGPX6vp8f1dz9yWOBeTDBmP4ZR/SXhEl9XRsDjmnOYaCwiyjPJHqNWU4Qbo4x+LsMR48/QJPP/0NkumJOE+BpJo4kVcXJMqzO/FSW/xUmcW+WZJa0wA1HZBkd1ctEJpWM045bJhH7cVc+76Nj+8uQIcvTI6q3aJjNznC2mv1PR11vu7LWpR+9w30v5/9hXLXODXPtmtsTbNB23JI/1mL+nbx3tfhOWSs3WR+dLVPgIVBwHLY4bjJ/Q95nj2nr7Uj2vV5/4LqgzZ6ZvvYrp2jnWM8yq/8va66pf0yBlgZ+0qYTFZdy/1MSq4BRnIbT/fK2urPD9MMYfCTJjOk6RyoYpQFA0kt5W0cZQFVyLYqihrwsqDSBI2bCk8OTHGdWweXHqAn1Zw8wErAbH4u08gxnlzVPpnH7lrCkJLUGmVPCeOKbKstBYALFMsVNu8ucfXDK6zevBP2VWIC7k7TynStTHDd7GLtjMnq6+yHp2UlfeiE3HkI219/2d+lWCF1cEoJLvMowLLMMLt3ivNffYb05SeYPH4oGlZrlxIoWldZLuyDiimNLPfOSm8EvZz2lqQExgxW9Z3Ufe7SMHfHsYsShZXmxoFzdjRlpH8ODs8/BR2GCLYGMrRtmDPGsjUigaGvweA2jgyg9Gn7bVuiO8T9wqbDNkERSN144XvaL0ag2GzXHq7b3uGaOnCTMYfXACsCOwZYGRtSmZQK3rBtNA0KWs00LXA+RzqZ7wBWzRrnxqtbY3gNn2klrBOyU5hq5ulP+e9J5qCxO72U3uZvXP8tFcFLTeZ1WxpW7gW7y7s+R4DZbKFpeE7LaIcdJSxIl0LnAKs6ANMBJExQpgX6bfKBqj2Ht2XvmXIsRFXhJIUCTinYHkvKHfuAYOJ6u8VqvcE6y4UFJAyqeIIfVpmwlX7/w1u8K0IU02Nc5aWItE+mM5m3ytQxYEzFvEVTVGxbiVmZ4WlQ4LOjFL86n+LxIsYiIiN0g3K7QpIEyqSKVMohCiNMgxQx9bE4V2IWYUgkvU4LWBA8UvbJZrtBMj9Cnizw47oUofU//HiNr9+u8MOmxJsqFu0tOa8gwyhHXGSYosQMJf7Zp89xFAc4ngSSEjiLKkxRIHFC6vQGWY2QFQHJrJqmofzLmhIE2FSJbDd1TEXWFS4RhpWicTVgJQwrJ7xO8ErHTjO+FDTSZaF0gJXpmCnTVdQF5TsvtkgmMwdWZfj6xyt88+oab675HjPcP09wPC3w6CjGw6MIi3iLqFhrSmGkbao3JAhY6ajTdFRhsckq3WsBxvwX9t3Q19D5HEKiYacd1HGZHlFjrwDTbTWstAZ5/9dQ/KQ+SWNdu/ys4fhrPOAdA3zG7PPY+Yf674M+5EiGyvAaNrLC+XndnYcOj7+hqysW7zFRb9PQnnOH3o+4ZU4j0V/3/Dnjv592fCKQ7Yjoeg20DMQw/prZ/tnu3xcDmWxG3/z1l6tmjbMNY2dHBxhWY6/E/Ke+49qAZ3s+WLaHTOXaV1A/sx37yO8thhXX1sEx1hq/t2ZYjRnk8Q4bnjBjBuMm1+8KHsfa/0sHrOg8xWkqOglFkGKyOMfs5DEePvsCT1/8BsniDBWFRFuAVS116YKFmkogboSEirroO8CKQFUDWlETwKUEuipBhy66+xP3Lx+w2jWmDWBlk3xsDLeN4NiY9a93k2O72jF2vj8//hIBq3af7NoQ7mjvHtFppP1gvGWAVbfcgj4FrPw+HQOs/DRB07Div6ZXxcBUxp8Oth0NqzpNz5Vx18VHd+sJWCUx9UdiVGUELayn6SwimivHMoXjBoCVgT7GhuBmvutALnBSgcmxrbTRtECaBqdpL1pm3AIWAc3ERumzicCWpAjmUkkwIohFwfarJTZvL7B+805SBQupJsiqUDlSsgqcsL3FkP58bTvjErCYk83115mvPsDK3qcISFOPKwpEq2pyfoyzz19i+tmnmDx5iHAxrQErsh0IWEl4ZCmBlYJWAnxFWiWQTCut5tgAVn6VwGZkNoCVML688fhzA1ZkoEg6jw+OeICVvAvPqfxLB6ysaqAWWKCGlQFWOt/IsJlOp5gvFkinM8wWJ7XQvq0n7T7iPDEgSFKtskxTDqV6plYJ9EEef/w3juiuQ2rH3xawmk7nO4CVzGmns2UBkWg+DQBWlaDa++3j3/oCyrqPRNycwLiCSpIKHcWIpXIg09V4jQKb7VZS6wigiA4+wYxkgu+XGX7/6gK//fY13uQBitkprimrlxdIp1O34WDALjWsDPQXhB5VUIqQ+cMqxyezCC9PJ3h2nOIkITCUIczXSMhiMsBK+iLCNEqRREzT1t+jmHOI+Kuy40XQnZp59OKSKS7KCF+9XeOffrzCV2/WeC2pgBFec08yYdVBCnOtEaxXOIqAx8dzPDya4dm9E0zDErMImEYV0qCA1hHUjaiMGmIhQSpNBaR+FdurgJVqVe2AGjWhQPWLCL4RABKrRCaq07BiP3NsZQTsnXi/P0YNsLJKcaK5aGsDQX3nwxL44obuFjHeLHN89eM1vnmzxLsVNwByHM0DnE5LPDtN8Pg4xGmaIS5WiINSACuBc6VpbKX6bqKi+FcCWA0BMm0gsst//NiAVVuj61Bfuu1T9503Fn+Ofd728feBq9uTHoaeeQxQ+9gpgTd9H+3jBwFbtfqNllMHqNQFWNn69iEAq/Za2V57PxRg5YNBVuDETKmvYdUeb2P9PwZY+c/ThZ/Y8/mfyc9uI6sNaO0UEHJVkofa2J5fd4DVCMPilwxYCeW8KEWMlfFkSTHO2RlmJ49w//Gv8PjFrzE7fSCAlZaYoVOnoqu2uNeDRSIvnQK2Y2OAFUXWQwpSGstKwKo7wKrPuOok312Imom/ywY4ZMFrL65jIJLfrpsc22U4xs7/awKsupwNH7Da/3w/YNoDtDy81gy9f4yk7HlMK1sAZAEjuOVE1yWwJaCRs1BCA1iJ4KyuYgpUeLpXHKNaBckYLrr8U7MqSaaIWbChioVdRZaVrxUjAtEgRtSkFO4xrBg21ADdPguGcWbGDnQ1IQyw0mBEYXM1SwTRGiaOjEm7rq+BIJFnISkt/A5y1a2ihlW1XAtwRcBq8/YSawqzL1eIpdKUS0v0Uv5Me6rt8NWAVS0Qb7tcDZPU2lz3u2NZGWC1rnIRXT968Rzzz19KlcDoaIY1CmFgEbBiZUQlYOg7Zj8TsBLgK6RYtVYJVHF8BXwUvGr0fGw+92lYaUD/8zKsJGXKBZp1QGoAnNtM+UsGrETbjCmBZFjlDM61mifZTzLXRcdHK9WJLRDx9RQziq6nU5yc33dFEpqNEJtzAuy2UuWMZWWAlbBDPMDKP7cZP021Nt9xViDsMIYVj22wCmWV8y/UsBKxc5eO5oMSNVg8AFipU9PYmZ3zR9kFfPpSNeOEKajafWRYRY5hJTvfBIudEHguaZrUkUscYLXFP33/Bv/9Tz/gx02FfHaKVRVhletGoqYEKwtQ2YgKvKttUyMS5xuc5ls8jCt8cpTg+ckED+YRjuMSk3KLNHKAVRygJNEqijCJU/mmhpfMe1cVUH02Z+sJCSUTXOYBvrne4PevrkRo/furHCsyq6IJXou+E5CUBZJsgwVKPFrM8OL+KR6fzHE0iRxIVSCsWKmV11chePYVU+0IOrGNCloFUGyNdkpBM3Uq67dfS0/wz6zcpwxJLyUwz0THir4t/zXAyjZvGj9FWWQ2ztWn5YaC1sAW+8Z9DIrhFwG+v1xLOuQ3b1d4t1bW6yTOBbB6cZ7gk7MU9yYZpsFG9Lm0LgDTrn8+wGoomFMWQ+Ov7x97e4bVGGA1xrAabL/iDTsbKO2Ae9g/7nk+76Zj/vVtGVZj1+/yCXfP+fMGrMxPGwNG3vfzMYaVD1ipmWkcav6857/58b7zKw9lCPaxpIbis674yG9nAxh2MyStubvrmm4w+YCVP2/GxuRufOjWpp4X5PsPvj+w6xs0G+7WTtNztQ3zuk0eC8sXlT90fPzsgNWhDX3f48YQwve9rluFe9IFDr/qbVICRRegLBEnqQJWiJFOTzFZPMC9J5/j0fNf4/jBU5RkWMVceJU5xXvuAFYeWOXkeR1yTefEwKmtpgQGlhYoe3fKahj56pvouqvePrl74o6nTb5fSmA9kXpSAvsrkey3c5dhtL8QNUCWF9we4FQPGcSb9P3YsV2f/9yA1fu0+UOeM2ywG4ZVl2PCdvgLZhuskkXGrTq+ofcXJ59hxclijAu5luAzTdUvA6yEnSGgVcNW8BlWxrCRxAkXgJk9oyZMFHL3fiJC69SualICLQBWFhhBFNGg8tgPCpxIcl9dRbBr3Mv9Qu7QlxoQmDaUE2GVvtGV3WG/el35k/uQbQiZFmeOCsGvWqurkJ+z1VpAK+pbhdtcgKvt5TVW7y6QXy8lXTBgX1HnpdDUQgJnmqriAWMGQVsmjzSOaiCuYktPlUC+M15H3iNTZOIQm6pAvJhh/uwJpp+9wPTpY8THc2wjIItFHVBYMAaOyThyDCuCWaLTIqlLkTBBrM8NsNof/64Co5h/J8Bfs/qGU9KH5//tUwJZSc1SAqVH6dB4DCsJRv+CGVYGWEk6oKsUqExIAlUquC9zTVJCCS4BcZIIaMV1//TeQ4RxKgCmrqcGbDXVA+3vdh2fYVUUHGd6jm932n6TsTHfB7Ay57ph9imQYSmOBAXIFtyzte55+hlWBKo4tlsppR5jtU90WI1GhYwaW8LkVDDJB6xYkY/vQQE9K3ygIIZUaEwmeL0p8Nvv3+Afv/wO31xlyKanWIeJAFYgoFynq7q5wlnt0mg40pkSFmw3mG3WOA1yPJoFeHYyxZOjBPcmIU6jStLtQpa7i1nkoRI21SSOkUYpYuoLigaYMppE50r6LUBGbaooxffXG3z55hp/fLvEd9cZ3m0oGh8hj2Jc5xtwDEyKHOeTRCoAPj09wv15gjlZVXGFqMoRUmuJ1fMENNX7RFEiFWRjAlYUWo8CpGElQu8UPN8LSCT91Jl0m+dx4jgS6guSYUX9KgquE7CS9EsZ0wrctnfoyYJqACuncGFpchUrA06wKQO8WRf4+u1StLu+fbfCRU52b4Ww3OB8WuHTeyle3kvx9KjCPFgjkSJDCjYqps5n0uCurhT4AVIC3V5Rr8syZH8/BGCl7ERv16zVkqHgV2fx7VICJbnT84HbftQYYKXxU//XWPA+5t+O+ZJjDKY+v7D5+8cFrMaefzCff+ThbV4MAT637d/B8S/tM5uyC1RZ04cYTocyrIbjV7dh2ZMyKGvfYDphA+Tvd/dulcBmfVb/+xCG1Xj/32z8tWOYrt/lb24jyzbM67a3UgLH4vo2YHkHWI1ZpMHPb/ayuy51O8BKc9jpvHLxLaoISXqMdHEfpw9e4uHzL3D/6UupIEhRdtl2qsi4IMNqV8+pMVxO9FgMAR0EAlOOYVWDVQSuuOOmO8D9y50Lgwc1jNq98pcFWNmEbgzHLtPkJsNvFxA77MxxgzV8nbHz/QWxq31jBnt8QT3sOX+Ko/adj92UwC7nxA8CLSC3tsrxDMZ7UgLr4NMCeZceVAeN1LXpAawsJbCPYaUgiAEE2gZl68RIIq0MGCBBEBhgpRUR9R2rmyrgmTyDMXy8fz3AylmBvUpKwtCSwGZXy2JnCffSAHmYBmOWI68pUhawNJv4qm3BQHy1vBYGFUXWI2pcbXNhVm2XK1SrNS6//5FCL8jXGxTrLUKmEkqFrEhBKwOovFTAJnWwEaCvWWFMIdKG6nMRLGOAysCLj+kAq3A2QfrwPqYvPsHik6dIz46RpSHKSYyClQRdKqdohDkmGwFCS6E0wCrhZkQtRt3NsBLbbmBVKyVwbP25A6z4ErtWuA+kYcW0rV6GVaMFxXEg3zJPQxHdD6IEx2f3hWk1mUwEwDRA20BMab3HtBLgK8/rlMA830rAKOCYr0Hhrdn69/dLCbSUHQPM1QY2DCsBq2J+N4BVbcuFZamFBrpTAlm1tAGsduyq+2VIg4Nw8zbbCmBOwCoIWQ3V6UGxXUSABLBSnS8LfsROcgMwTnFVhPj9j+/wX/7wLb58t8YqOcaKgFVBofFQCjtw/Ghwz/QyBa5so4K2IdhuEW9WmJBplRR4fJwKy+rhLMKzoxlmBIGSgDnTJFRJGidTmZMwxiSaKWBFkCgOtRADwaoc2JQR3mxKfPX2Gl++vcKP6xyXGXC5zrHeMOWuQBRR4L3EvekUT06P8eTkCPdmKSZk0BdbxCEZqIWm2DlNNfapaGYRMJf0SQJWgQJWTF90/qWm6zVzR02isvttXDr0S71Nai46wGrrNKwMsKp1Bk3/ym0Y8JkVTHImV96VGuGyCpFMF7jOgO+vtqI19uXrS3x7tcYlSbhsTbbB2QR4eR7jiwcTPD+pcBJnSINM0iTNGxWNLIcumdaiPItgpf0h+5j/9EsHrMYYVra09PlfQ/6dbTzV6/1OMOvcgsEN3XGG1cf2C8f813b/tQP8sZSs27Z/DFC7bUqgbIYMNHJs/MQvldcAACAASURBVN/m+Wrw212kCxj6UCmBtb1qsbja8d0gwObbvWaRcz/1M6z8MaNrsdskteeuix/ti6yP9/9hGEZ73Frze1MC3Ya6aUjW86TFsBoDnH9xgNXYhB/v8OEh394pVIdpaIrdZAod9rKHrjgWMAye6/RvhGEloqwhomSBeHqO04cvcf/ZF3j84osdwMrK8OoC39QFdLk3Ss+2iSCAlTGsMoSBpgVKOiDTAjlx7gArz7/2HDGXErgP6PjH3GSsNaysm8yJmxzb1Zqx8/9aAKsuMEoCkVr/sLEp/rFdDCvfBvkMK+l/p2Fl1+hiWBmQpTq5qvEhDIkO0fVadFgjTmFd+Qwrd0u5tQZrE2FXCVjF6KhOCdTdZhsPsuPNYFuYQ4cBVl2LvhaCcGLgBsw5AyQ92tKtkmtI9Cf7Yy4Fzum3uHYYNUlZEbn0C+1UlecIsgLlNhOAipUDt2/fAawqeL3C9mqJarlBxFTCokJcBYgYL9s3m+PpV2k+Q/Pe2TdWNdDE2MlATbhZUKgWEeIIGe1qGiM+P0P85DGOXzzH9MEZylkCzFl+PsSW7WZVwfVGh4ULmJkWqCQNDaCShAwLDei7UgJ1HLni4ZIyuS98+f4B1+0ZVn/tKYEyhwywIqjpGD1kXIlv4OyBpAW69ECOC4IFrGw3Oz5HOp1jPp8L66cGuVlN0gFYOjZcJVBPfJ33yDJWRGsYLD7AbnP9QwBWdUqyjEfjZihbiWAVgRYR8PXZFk6/7KaAlb+Otf2/nQ2EoMJmuxYQSar4kV0aJQLGSMqtsCxpmwywUlBPzBKBoShBHk3wp3cr/MOX3+F//nCFy3CK6yDFUoTZeT3H/hI2rZazUcktNXICipPduV4jzJaYYoN7s1AAq0ezCL+6fyqi59MJK4OGqCLa4QqJfFMzaq4sIAJWacKGYZNXuF4WuMwCfHu1xdcXK/zpao2LrMR1XuJ6uUa+zZEgx715iEcnczw7v4f7ixkWEdMDc6n6F7MgQUm/T1mi0nphoYWSEikssyJHEgZIk0gqGvJnSaVzQv6Nc6R6YLUkoaWqOhtvgBVTAKVKYK5VAvm7fHlpqwJ4KY6JUBhWcoAuFTZ+Sla9jcCnvNwqYPXHN1f46mKJH1ZbXHJqES3Kc5wmJV6cBPjiQYpPT4GzNMcszPT5XeClgJUTe3fFQT4EYOWvHzf1vw6pEtip8eSJrqs25c/LsDJ/xPeLrC+GAZfbi66PeeBj/u8YILRjbzpjz9vHkEPPMBbr3haw0pnX/zXWf2P9P/S5AVYGgPv+pT9+uoAsazftx1D72/3X3pTv+7yrLV3+r1dyoONR3TrpAbk+YCVrKo2fRzJsxynjKa/D899vVFcMZMxsm7s+MKV7HNq4eh60GFZ3gFXrtY8BVuMTeog/dHtj86EAK6VTkzo+F8Dq6P4L3H/6OZ59/reokknNsLLqKaqdrOk2EsLWaYEuuHFOGuqqgB8HsDINjOa17ZoPY3SMUQdNB6FtKCTHf4/h1bBF6gWnJyXQnKF9a7Jv5naNmY6NfYPm0ppGtNOGnJebLAI3OfamDlPbwWgbc/u8b8GQ3ZkR8Hjs89s+36HXt+N2j98HrNrXa+9AtPusnRKoVIYGVPcBK1+vShaAHoaVr2FlC4oxHEzDShdsZUwZhkHtFpaZjyUVMAFKB1iVZDI44MPphBhgJQDKAGBlgJk5RjtjQesO7mhYaAl0xun6r1QP83amqOnUVLpjWodWIFQ9p8Bp4SgHjAey2ISxUwhYKXBVoMwLhFmGcLVGuMkEsMovqXG1RHFF9tVWwK2YeJxpW3npgLoquIQIt0QYYCUBqWNYkVk1YdoL78nFO2JxDAgoFRwfIT8+xtnLF5g/uofgeIbwaIZqEiMj44Upk9tt7VCZ6DrfvVUwo37hoVUCNSN8NyWwP+VZrcHw/PowgNVftei6A6w4HhVcdSlodUpgw3zScey8U9F0i5HMjjGdH+Ho6AgpNZNcGrKljfIc+9nsrc+wWq+XOwwr3wG1938bwMqqAJmnpPbRqgQqQ9IAq12AzDGr3PzvY1hJ9VKXEthev/z1xRxm346TYZXlyrBSwIr6VQ1gpcyhSEEQan+W7h2JUxGiojD7ZCFgyH/96kf8j+8v8KqIcVnFCliRNeZQGgWrCJK4Gswu0Ii5yUjmZ75FublGWCxxlBR4epTg0TTCZ2dHOE8jHC+mmM1SRAmBkxJpUApglYYT9TMSAmgEaEJcrHK8frfBq+sC3y4L/Lgp8ZogVlHher3CdrvFYpLi0WKC50cRHi1SPFgcYU4QdLsGWFmPWlRJhKzY6vhxDCN6hyLyLu8tRLZdSgrgJIkxSSIkMY9tACtdzpT+ZOmRDDANvOI7sLVIRNYdYMVUTRFgd1UCa1aBnKs+Kt+vMZSs2qUCVlyXua7F+OHtNa62AX5YFfjmco1vlhu8IWjHY6j9lRU4jgo8X5T44n6CT88q3J8WmIc5kshSb/R+VoFQ5TS0SuBtGVZ/7YCVaVjZ3G37WcP+2S8fsBqThPjYDKsx//a2KYEG/HTFDvzbGGDSd94hf/cZVn0xxodICfT9oLY/5PdvV/xjz9H/Wc0v7HjkYcCqRiZ6AKtD+l/Dr8MA664YyAqkWFxj66yA0IxPHGBVxz2OYaW/a3r50Fe7v4P/+B/u3YpudPuAcTgH+bbX/6UDVtQmGc2p632jZFVVkh7gA1ZheoKj+58IYPXJF/9Cyi8jpvA6l12t/qeFt1ToUlErx/yxxkhwxg89hhW2COu0QP6dvOphDZTdoKctvMxAuP3+uwCrPrPoH/t+GlZ6/x3axE5v90+oQwArRZh3jWkjjnvTsT1kEPuGyE3v0eX0DxmUMYPNz//cAauunQU1uLJtvssK8BkCO8a5m4El2Qt2jlXxqy+uKb9yf7Igaj0P1fUwMeBa24osHpc6ZNo3BnhpVLBfJZBMAZXGUU2SlGLr8QRBpamAomEl0iENyKs7okxPK5Ax2OoFrBQsUhuwP+4F1+kArMg6cV1b6xvVY19wKGUKiaCuItKg3owwSaS4hIrvCnuLulEMNB0DTcJF6bpSmA3xNkO0zVGQZXV5je27KxFlzy6uUa23iAhaEbAi1iTAVaUsK0fwUnaGzhCJQWvs30FapQJWtJPSF6wuJllMAYLFHO/CEPdevsDxkweITxaITo8EsNqSUxWqnpVWS1SBe3MQJOhjahhBCqmg6J6bQZirtqiW3aUDGlPAwFDRkLEx2e8CDNkPATxHylpLUNmbEt5UB6sdGrcc8bo148bpmEmX71zLGH/99xh2h1ylNmFvWOVLnzEXapGCkZTA9j383hx22BWUFSCK1edY4llE151+Vanpe8ZWEYYVU83YWNlxihBN5lgcneD4+FjSAs1hJKBABgyr21n6qPVnnvO6ZLAU2KyXMpctldAHrDQgUPvW98326OrcaGDJmifjTBmOpjNidtSeh2eSzRRw7hIsad2L416ZZAqSKEDhicsLMMHf+zeBdgCq1nOwXVmR6TyQdGi2QwGrJNIqgfPZ1OnilSKMz36TPnKARzI7wutVgf/2p9f4H9++xXfbQKrvXdFux6mrztxosxGwkm9higYI8goJp3iRI19fA9kSsyjHg3mMR9MYj2eppOidH89xcjTFJI0ESCHDiup9cZAIc6uIWIE0wboM8Ppyg29fXePHqwyvViWWFIEPAmyKAsvlBVBkeP7gPn7z/CGez0LMq4zbE4iKApGkUlMnDwJI5UUu6Y+RCNKH2mYRjg8RhQHynIAVME1TTNNYAKuG6USZCl8HSnUBzSZoBUYtKsIvKSyRsyJjho1LCSTbSk2CjjNhVTk9KbUF1MAz+6s6WOSDMdugqGL80x+/w1UWSD98v9rix22Bd0WJNW8exUBW4ijI8GyW44v7MV6eAg+mJRZxKf1sG6XiLztLoM9AO+sAK49le1P/aWwjdsj+OmKZ679uG95dRa9Wapf6JEMByCiDaCTgHAJMdtu/m/nSzNvh+PC2VQLHAJ0x/3ns/K6UqWaM2Lo10onDi9jgp2Pv70MwrIYacFvAaqx/ZZPSNaArPupKCaw3Rmx9G+j+es0a0Kjyn78vRuvzgURmQ6Zg1/y1iuFN5fBmHTbt1KbxXXHKcP9b7HIYYOX7aHavPY0qP86gTXf+v8SBPtPKxRB8f/tf3ZUfpZv+478fBqyGHdZbzCTn5ugV3s9hvu3d/RfwftfqEg0//EriCttOfCvQPeQqGnIUcg06qNRg4CIdpEdYnD3F4vwpnn72dzi5/wSIJ1KWmRT1NKWssA74RgPCBoku0o0ZoENBDYNMviNspGIgf5YaO3tVpprFUGMtvwqBhaieyXZOxyHP2zVOypLpibZ/2xW4NBOiGcuyX+Zu2Q9WjbepMSR9oNQYoDO2II614SbndxnNsQXhJtfvausQWHX7+TfGABnrvfHPh1P6GqC3/SzWr3VKXs+tJJ2jHUi1fudaZgGllrv3gkNWeXLHC5ghguuu0lhVScBbfznQohE5VUApEtHmFBFTAQOGLjHCgDZCwSxlCkos3bC/VP8ZWSsl0NKPuCPvB6AGlu04AA5LkTt4wIawqwSIon0U6XN9Rl9/ydlLnieBlAAc+rPP0OJOPQMuBu+MdoxtRWAvLEskuQJXrCiIbY5ytcb24kq+y+sVrn58jTgrEWa5MCFShJhQm0bEeJkgTQvsduItVW8ntWk3BU/6hA9M9hTBwuMFqsUM07NjTO+dYnrvDMnJAuFiKmmDS4pCc2NBgE11APiO1dmv5LlipgIlMXJeOCR4FyPkCQQTTIDYD0usMhMdCjJHBhy24fmvbBF7fzbOep2z1hyQipQOYLOPak/AjQ0CFuYhdF5XwMnuTYA2WLY/BXXDR/7zwWJ3IM/X+d/dQf7m5J4ddQ5uraHUeQnVoDPAuU75I7tONKXIMLH53QhO1/ZCmCsJZosFjo9OJC2QelCeu6dtd8CPK6kmzyx2qaqEwce0LrJu8kzBGJ1TupZqyvEurV+cTwd8cr9K20M9OyeQ7a4tFQ9VKagGreq9IYLJsgOfSFqgMahkA8CBtDa3tYqkAphusOkxUh1Q1347vw5GWmkUPiDX2GoFrAiWadVNBalMn4ljL0liLb5AW5dt5X0IiMj3G8UiXM6Ke1+9XuL//fJ7/O7NCpdIsY4nWPMkpmk6wEXSegMKKlC7j+APBBQn8BSWtEEZojJDWhWYBSWmKHF/McVxGuN8PsH50QwniwRzpt4FuulIdlpWAVdZiatthas8wHUe4WJd4nKVY5lxU4FAZ440As7mMR6cLnD/aIbTNMT9SYi4UB0zEVR35FB7/xwrxtDjpoDadJfqQW2rKhdmVZrGkhZItpVuijZgj8xPZ9+lBHvNPFd/UNasfCuAYMY0VbKsXD0ftl3GgbRL0/50EdIURYJlfF9ku3EssvAQz317tcKP767xw9sllkWEd1mAt1mFi6LEdVlgE6jdpp08CnM8n27xq9MQn5+GeDQPMIuoH8e1g+uY6rkqaMW20PYbgMrnbG9K7gaRgz7QiGj4kIeiPWmi5Q44PjiOIFhu8Uv/AjDk/+j8bWzvUFu7gml9lY1m7v4xTcDeZbvVMRgO2Mc9PN892u9Df23rsi26fumXD47b38YAIz3n/QErf+3r6uOx57+tf98fuZupHn62sfuPxSd+OmDXs7YBJP9+49t1I+Nbpp4Djjr1qcbjE/rJ/tjZ/7kBbNvjqwbqWqmmY33m95OMH0+f0u5vm5my1tuz1dB44y/phlqT8ufHJryWH//sz49GVN7NIF3e/3/23rRJciPJElRcfsaZR2QyDxabZHWv7OzXneme3zIzstIi/YP3y7T0XV0sVvHKMw53xzny9IAZ4ADMI4NZPCqcDIlIdwdgMJipqT57+tTDgxxOKO2I/uHvPhywss3b0KSY/twtbFMD7m7XGD/6Ng93/yw/DmDFPXDwQuO3AvuaZetQgNJeRylFGQCrJ7Q8+4SeffZ/0fGDZxTPlrTLS0pB286Q6iOBbI20H16GRaeBF18dNgYQCWAlwusMWDVWMVCEO53R2gd/xNVwgJKUofZApIBoZWjs4PoyqOUa+85BALAarQ542Ii7DQLfN57c6hAnMtCM2xx/D1gd9kz9b31swMrGrQ9a+Uwo/31eDBSwEhZDwwElAg0/IDNQA/cRAqzA4AJglaUoL4/0MoitQwBZmDqcCsgsMmWU8b/FUTSGE6azAVXtb28u8hzp0YPNxCge1gGs7J7b+dErfe3bSiseYYwcDqi8lEIOuEzUGYwlTwsoAmDVRBQD4EM+NUqo73KqbjZUsp7VlrZv31G0LfjvaIs0wZLTBLH5DgAtRnl7td2mC8i5+6w3hHQsCcB958iAlCqJqVjMiSDAfrSi2ekRzc9OKD05omg9p3qWUjPPqAZoA60F3JsCkjZGcf50PiOaZVTxtQQEQqoRACto2svmna6z7F1oGiYDVlKlcew1ZV+0Po8E5KMsqimHFW2VKo/26jvAABFaYGjoGgqs2PH9doTso4Gj/pjzzxUKONp2++u3FjTxA7rhPpZqgEydB+CjLDxjWDGgpOL7DP4w+8qB1cJwS2m+WNIaKV2rFWVzrRqnK7oBVjw/oLvEa75VBaypLAAUVAxW4VrmYEq1OXU4hUraFWXfA6xwD1axVCp0CmBlDGwHWsmIwJyQ5497SNrAT30qfa4OiFIWoRgF9ZekGp5p69m88u2DOdAt4O+xXtEGMIgA8glgJcAZi4nrv636otlSBvZawEpYTXmU0TfvtvSPv/+e/u3VNb2tEtpkC9pQonNSnHCMNQBWgPBKBeIpz9n+MLMJ4FkF+1IRkjvnMdHxYk7LJKKjeUbHi5SO5gktkK4HQmVCtMUzi2LKm4TyJqMdzVhs/WpX0Wab0/X1NS3ShI97sJrRw6MZna8yOlmktIZQegNWlUs7tT5sAUQFJcyu85OzPoRoO1UMWC3mGfuVYF0JuOMDVs4vgz9oSwgDjgZYFTuqSgEE80oBK4jHg8ELYA5FEoVEKn4qTygBkqDjV8cz2pVE2yqim7ymV1c39Or9Db3bFLRBfxQxvS9ruipr2jQV5VQJYEUxHQOwmuf0VycRA1ZP1zEtEsjwFyAx7gNWvMmkxT5At/1JASujeosluk0cwaRpS9kcWQCm/Z/bA1Z++w4DrIYYVt1NcQN8bnPv/dsNHetvfvhrhW24jB0fWj/uFn92meuhexh6xKH18fYe8+2OuOv1Q8cP+SUt8KhNnQLdQufva5i2Pquee+p4jVg7cOXYMxx9tlqNb2zuB9tvfdDb4LHr+RlCslnh/AAcahq6/vv9mKXj33nXYfvdcQ+9ja0288L5D/eAVc/A326q8dD0K7Le+nB29LVk94cYGyHiC2DDO9EeYLU6vaDlyRN68ulf0/nFS0oXR7RDBawUQr0GWCEg1RSSFrBy+7M+YGWVAhMGrQBYQYBdUxc6DLkuaLUPWCl4ZSmI94DVrceNf8ChBmnMkIYWzNucP7QgfghgFuqcu7YvdP5DAaux+RtiWPUBK0vhMzaRXX+IYYWg0AArXN8YGgZs2XvtPQ4wrKS0PACrBcXJjAErKUUFIMExq2QXRTSQeG9bHV0EFEz00BQu/m0Ctboa+YBVx2EFgGRMKo9hxQter5pd/zm7f+vOix2vjNVWAyuVdKM0Q2CMYEmrGxqbANcHYIXACPfC5bVyaiDKviuovBbgivWtrm84dZDyguqiZFYW+BescaUaJ2LOGtbIAvCAwN9PcWQxdm0rmFNI5WnA4ljMKFktKDlaUcw/C64YmB2tGYyK0H6tOMZC97q5jHvKVguKF3OqmYmlbBRlWMUI6A2w8mnnurFb4lz3gJULwj2DgDEWCjjs6535/yMCVgBHxAEUAIjBbP3B3AXYg6Iri8WCVqs1LZdLYZwoh7plt1jaKMBU1bnC+Qywgh0xwArnlyxMl448DlhZBUFjWCnrGilxnCZ4OGAlDrH4VZLW6/8cBlj1neMhwMp9R1leSbQHWFkaJackqh3DswBg1aY5gCWFCs3Jgl5dl/RPX7+if/nuPX23begqmdMOYBaAOz1e2HxSnQ7gMgMvRUEpF68pOC0QWlYArwAtojDgcjajNBKAagEmE+tFofqg2JGCq93hTAnVEeAjYRpB+wkgJM55tl7S0/NjenyyorNFSquUaKFphVQWkvLosVx9tlr3GYihsLUIRXfSqGbAaj6fOYYVNgkMsAI7yWMfCLtKnjHY/QAcGYQvdjwWUR0VrCpmWDXYYBBWFUwfACs2gRifYPbwpgF82jmV0Yyu85rebUt6c72jV++v6e3NlnMCGMQqY7pWHa8tmIvsOTeccYCUwE9mOwasPj9N6Mk6plVaUxKVLGC4x7BiwEpSVfFZ6ycPAOoyl4Y2TRXkvzPD6ucNWPX9S/s394tmYIhvsc8kEZtzGGB1SKA/5p8eEntNAVbeXsWeJmto/Qj53yH/1BhWd7n/0DXu8vnH9s9D5/efWz8GujPDimf+OLuyf71+PwqbFXbMo3z0/jaQaNDP0I3g0c8OeHD++X0g1saTH7/0ASuOLzSDYwik6oNb4hr79+prWHl2VNuN/jFJAQG37hlWQdHn6Wf+0wNWjZaFZ2puBKclpShd0eLoES1OLuji5V/Tw6ef0mx9ys4NAKsEzk4jVOtDACu4RMKwspRApAcaYCUaFd3X0A6Iz7JyqVQx2jKREjrd/1Ld6J5hdYBlGmFBhBbM0IIQuvKks3ZnwPjuDLVQ+w8BrKachZDD0oJCtmvd7l7LnNoLuLyUQGZWIf3GY1i5tCJNz/E14nqAlVRmgrzdnAEraFdBGQXOuCh2aEn29jhh67RBJVLiPgCwap14X1zdB6y8Sna4H9/psBQE9570Ewu0a7odAgkLDmeLecuw0ihcKhvqq02jBMAEIXYAV0XJKYAQXcdvAFgVRNnBvAJ4hZ/djppdQbTJKUYuXoXy7w2nCnIsyRX5zJnh0L3VrmL9KkYEtPZWFLMIO4ApWswoWs25WiC0rAywQgWwOEu10pjonkG+J10tmZ2VrVfMxAJgxSlSCAQrhLGSeiS0Ksf0MqsLhtXUa2r+/xgMK2HyuVd/JRHwxQi0A4Hfr4Rhxcn9KszfVggcYFj1ASuhgCDNf8ZgFZhW8/mCdc0knUtTBFuhaM3+UsYd0rCY2eUBVmJzAI7p+J1kWLmUSjuOZQKMEdaOL2Nwt3wI1c2bSUpgm0KsD/tAwIqh4oF0DN/hxt/9VAUbcayPlSAN0DGsJC1Q0gN98AaAlaUE8vkBzGdIx13Suzyif//2HetY/eGyoHeUMmC1BZvNT6XQip8VC4cjHblggAqAFX4A3EQAYSDzECHTdyaADdoI5mQiqc/4HK/l6pjyopKxI/mZbHfAS5zFRA9Pjujh0YqenK3pbDmjRVRz2mFcF3x+3hjoAIPd9Mp+31pfysZKTbO4aQErpE9mqFYoK5ek7ymgI7ZZbJOwGvEdaGQ1vFlQAbDKhWGFNPMSYJXqQzKLNEahCU4gFKFzTskGPwpFLJA6HdOb64K+u9zQq6sNvdts6ToviZKMijpm0GpbNrSpiXZIlddUbpx7FeX0dJbTb44a+vwsYYbV8QysroIiBqwEdG1TAvnaBmR2hYP7/s5PDVhN+XeyZ+zSuofWgRDD6jb+oQ9W8ZVNMkTtC69SvYA2BFjZ5pm1/RDwaWy9Gzu2D3pYO/F9P6V96PiQ/xfyv0P+Kdv3CcAjdPxP/Xlo/IQ+D7W/n7LaBc+dtuDYeYIprz3tqaG1aOzcUwwre6ZTgBWPQ9W1HRr/ob7x4+4+uNQHrOy+7Hs2rqcYVrj+UEqgP89l6R4GqxgONI1pxQjuUwJ9eDz8hHvf+HkAVrYowvFrkNKTLilbPaDZ0SO6ePFbevz8r2h18pAg08JimQiOGhFDluBUSxb7WhPyqd4vACvRsXIaVo5h5Q8410F2rAUZ94DVkDG7q0G+zfFD4FFowbzN+Yemz68dsPLj/b5Dxm77XlGBbi8Z+MPHemCVvzDYZ37aH5/3AMCq83wHAauIUwJn2ZJ3qsGw4niTvVkEg57IsZJxoENizDARXRcApmVZAbTxxZFxXxCE99KZ2gVWzYPvFNq9+wuefb6nVWMOgwpzc7oQDtQ2zRcLZiaxqLOyWTmFj28h4uAIwV6j1QO5CiGnB5asbQXAKi4FxGJmFVhX2x3lmw0DWfX7G+TlUAVQi9N7oIvSUAJmANhriLIQMGvqnQmuc7oYgAbYX1R4xeIMQXawXxcZ0TyjapYwc4oZWHMFrIyRi3StJKb5gzNOI1yenjDgZRLF/IwaYsBKcvYUWLD+VvN8D1h1U9382SkbOtOA3mCgdAuGlYisa0qgjUUVXce4caKmjmFlbZINVk0DTRJmWQGwWi5XDNKa9pME907ry1we0Z0SoAPAt1UPFJ03EYBnh/0gwErmt6T+iv6WY1iZLoUMurZggRZ6gN/ipwTyt7UPHZgyzLAaqj7q22FUVfSdcd8esoA3C753ASpLCzR2ldkc9AsDKqorJqBzRPF8RTd1Rl+9vmHA6ndvbuhVFdMmyhggqbX/5doGXgsHLkUaYI207pKqAnpi0JMSsIf1DQGKQacuzZhJh75qg5iaaL1YU77dMeAjIFVDqySis9WczpZzevbwjI6ymI7nCc2hAcVMLvhxYpvAznJVRve1wPz5sL8mAbCC2RGG1XyWMfPLaU0Zc8vOIiklth+BsVuUUkiiyoVhBdF1sKogms7qcQAzsY3CgBVAI5RtNYWshJJ0STe7hl7dlPTd5Za+u0J1xA1XaRQ9cQC32FiB6HxDu4oob/AjDCsAVkvK6XG6pU+PiL44S+iTo5hO5kRZDK0yrG8+YGVrogGlrujQWLA66QN9ZIbVzwGwGgWRGCw1hbiusLSMmMMZVn4QHPJph/zUENA15p/8ylV5ngAAIABJREFUHFMCb3P/t/nurcPjAw4IxRc/5ud7YLK278dOCWSzc4DUSx+wmhqDo6CkVEzSWF43bw/GNMQP7mtU+nPJfA1bczprgFel3GKdPvDVkSTxAGkHyDmcwUcKHGtV7s1wrXvA6uCHOxiO/+QpgYhHrFIG0gM4lSdZULo8o3T1gB4//4KevPySjs+fsHPClXC4chYWY8eiED0Al0PqEfdkJ1AZVqJjZSmBomHlgK39qe8mmg9YKSUClWngWN8zrA4w7cNfOcQwtu7iCGV96uK3Of/gDAlo29x1wbxr+0IdH2JYmb85BFaZEZ+6RstWslQfL8DCcW3ZWC+VjYErAEXMyhjWsPKZGO319wArceYBVM3nKxZdB8RRoSS4aDJ3iibIoqEiqQpaIbiYAqzaBUwBKwOt2jGpwccUYOUHAr62ipSM0sXagJi2Wp4EFPPlQoTbOZdEmUlmbxDMcKUqEb/mtEBRNmc9KwBX9W7H4FPSAIQiBq+qvKAi31GUFxRvJH1wd3UjzCukDCq4heNnKIbBFR4RHgEgkMpwDFg1ES3AkGGB4YYqyE6hP9KYy9TXENBmQXXVsNIKiBzMxzHlaUzrF09p/uicjh6cU7JcEJgbzGRgQpUIBMtjE9veVjS8B6za8dB3snx7+ecGrAQ8UqHzAcDK17CCG8dC07rTj4qRi8WSmVZgFiaowKdgiZMytXVYHcVIq4+qtpsBMqiGx+lWkBoIAlbG5gTb0+ljGWAlUxMpQF3/AOMU6chcJXCEYWXOv1WmE+/VaViZfpVvY/3n6YPk/bWGQXYFrCwF0IB3v7KiAVc4F1IC0Uf423aH43RBebygby4L+tfv39O/fX9J3+xquqKMbqqIqggbidZmTe+EaDozrHJK6pKauqS6goYYzg1d0kRYcgAa00wKYwCwYk03YU8yuM62Jmfg6GQ5o9Nlxml/j0/WdHGyppN5RjMqKcO1AIxBs4tgUpBKmnLlQAOsOrZVO9Rf1/rAnyQiNgxYLRdzBqzA3jfAyk+Xs+ej+zIMWuFnm4tuWg2wiv8G8Al7JRuprCuGiogxQDz0OWyYSPmDRwZp+tdXOWuIfXeV0w+bkt7uSi6GESEdHOMfY7sGaGWAVcOpmrDIeIaLqKBHyZZerok1rF6cpHQyBxhXCkgWC/gKgWe2qOo3y7rUrZId2pTcA69+5YDVaKA9khLYnaMCfu+/XAaHeCOuUnN/jt/Wvxxqr++buHEsANte0ZAe2+nQ9SPkh4593k8JvOv9f2g7xo4L9X/If/8xP+/PzUNSAkPXv6uGlemJ8gqpY2doDB4CWPnnsL+n2y9p+/Zds+9TbcF32jUVPmtPdN0+t3NMM6z8eSwjyHwF+ZcU/OD39WHdA1a/aMCKox7Z2eS8frAIUmriOcXzY0qW5/To+Zf07De/pZMHT6nhijxavcsWAnUMRGx9DGt2gJXPsML+HJyrLuDUc0rb/vUdZRuacEgOqzIybBDvUwKDBtXruKGdvrsuKKEFbnJ38VeQEmhl3X1HZszgD/WVseH5OUD3ZUDUEMd12FWW+oFdYgBWuogMaVh1rjkAWDURApcFA1ZpgpTABFiNBA1g/iDVrS3DYHpIbv4yO1NTSoYYVtZuY1j1Aav9FD9P1Bcsojatzu1atWOKxfukKiC3CO1QNhUH2kglycTm4e9ORTg5wOl0adld0dCFCHvJKYJ1jlSdiiL8MHNK0v0AKuC9FN/d5cy6gr4V/3D64JYZWQC4wLjCORiIMEBSTDdlDVL2RJCZIS1gTagyiPvC71RANaQRchogezgRM2iKeUqLz17Q4slDOrl4xOmBrY6VVU/7mQNWLeKoA7W/AkFQ+decEmgMK8z7CswqDthF/wwT0ADrIQ0rm5+cWsqVADGXM1qulrRcrSU1UKv0WmU2Jtu1lXtNXweaccJ0YdFrBmWkemAQsNLKgLgPabc6tKZf1YrCupRAZ5OE3ekDVq0uqJfqKfZlmGHlV+nq7wL3nWd/rTMb4gNWBtgYw8pSA02MvQ9YMQiH55RmVCUrer1t6Hevb1jH6qurHYuv39QxldAWZZ6QsKoarswJoXUwOHOuEAg/ygArY38SWKGobhojPRGMOWw2gnEkPhNszyzfEaw2Kgg+OT+ls9WMlnFDp8uUHqyXNAOrSoEqFJngcaKMNjDLCnzmaRD669hQ/3X6kEFIiK5nLcMq06p6nYp+aptlbdNqp5wqSbSB3WSGVc66gADupVAARM1jBsMY2APDP5YAC/+hNlUVZfTmqqLv3u/om3c7er2t6U1BdFlUVEKkPU0I7REQFQL7AKwAVjWUAwyua4IkxbzJ6UG8oxcGWJ2m9GDR0CIuKE00JVC1uAywwmYA+hJtMX0VW4P8NbcPdvy5AaspwERYjMK+HHuFUgJD/l/fL/J9IwlCXZXAfb/pdgyr2/hdw76Yt03vxYWHAlZDoEIIsAr536H+9RnwH3L/d71+qH2h84fil2BKXqABU/PPNj6mGFah609pWIXurWUNme8zkNrp2NTDY1PFZPkMY6DWeBc5wMqO74NW/flva0LLpuaKwM5n72dRTIJvbFN9b4Bb0fEE24xBvb97wOoXD1hp2hEWX6QE8s7cjAGreHFKD599Qc8/+xs6e/RMASuhlDttGKkcNARYuaQ+gFndlECwrPAedgb3GVZDk8tfFB14ZWXLQ4Zv+PN7wCpkFPvOk/3bjrvrghJ6bn9JgFVoZ2Swr7zqez5YZX8zM8eArF41QGNY+ZUDsWBYyfq9ZzsAWFE6F8BqthINqyZhghEwMQQPSNHwF1aZuQYyw9nspQP2RNdb0WiPYeUvgjb/fceiXTRV46o/Ztuxi8Ygjc4XDEZFwCShREXWDbhihgNXBdOKWBq4o2+ZNcaaMdg9Z8qVgEtA7lhfpeSAijWukGbHZda53hUzFjhoZe2riuptzlpXxdUN1dsdFdcbSiqIK5fM2jKBd96dxY0BCOMgTunZEv7ILTPDApZZgEyk7zGzQyuZ7RYpLb54SfOnj+js6QXNjtZUqfC6pWz6DCthWXkvvu5Pq2H1lw5Y8ahUkAfPQnSs9gEr0XMQEMs5lUipEo03ATQEtEIa7Pr4mFMDJSDtVgNzoBVS4oSN1wes8nx3AGBVS5VJFYOXVEDHsLJqp27X1I0/vIdx/mMBVv56Nga0mD30d9qleqJUBhwCrLIMrCH5DHPPAD2eh+g4+D9JSnWyoMsyod+/2dA/f/uO/vP9ll4XEV1WMZUx85uEsaqAFUWwJRVFRS72o0YqXMkMK7wA4mH+L9drAXHYdovlhf2BVt6canqYpXScRvT4wRk9e/yA1rOE6u01pU3JlQUh1A4bg+fL54WNY90bmftJyur67b1b4GKBx1gAwvaaNVRKZlYtkBI4n3FKIPYgwYRqK/qZSkkb2MjaghZd39xwv4K1ypVVwRwDoBpJmugc6dCcGwAmGCB9AfbRS0U0p69+uKI/vRXA6rKM6apJOR2w5HTWiNaLjCAOj/MifX1nPwxYNZSlCc3qnM6TnJ6vhGH18jSlh4ualnFOWSoC8rCdBpzCpo4BVtLHzte9B6xkvRnyjfqA1f53bgdY3T5g7y2HAwwX/3n2fWZew7m6qVq4geP/nIDVh9x/yP8P+fehz+96/hBgFIp/fFu/F/t0oJHhOwmd36g/oThn6Oy+X2391O+vNsPC2trDK9gGj1QKDD0bZtzzeuRSCfuAVZ8h1W5Aq8wHryu9jXY/jun3X2eMYgWwzWaxEntPBBu87Qubyv/wdw+mAMbpXExNbQh3zNQ3JFVh7BUcMHe7+MGi68PGwOlCjDVjasLazvHUAwhNeCYEYKdO6dNwcqBjRdmKotkJnT/5jD75zV/T42efUZQuUOmcjSw0ZrhkvWm+DDCsxLF1ZYq5zG+zpbjZUdQgLRDsDksJ7C4ulhfbfX7dLFVzoPqGpL/ojz9iGzu6KzewU+TvQLi2CLVbpkiX0t2/1l3HX+j4n/rzO06fYK72Xe/vY7cvNL/s+r4Rdg4YUuf2wVn/nFMOC2YDOzzMZnJUW2NMttfEgqBglc+iYlaDBiP2vp9CiHZiwXfnkXx3m4WoRTVbHlGczJldhSqBDUqNQz9EGTrWLlyHtZ64apMyHtjmpPpvD7gy4EdTGjkgQdWqtuKZUH19Z77/b81qa/VajB3ljwee9UibM70bBXIAViUqmoy/xUbKjTNLSf9moKoGa0zALPyPexNxXfn7+vJKq/4hnYZRPCFAiOmkqhbNGUP5oGGVQruK2VMRVxakvGQgK7++oWKzpQIsLE0rApOFGVMmOq/pifwcq4YQMPOzB9ilbTIn7iaNqPrkIa1ePKGLT1/Q6vyM0wihy8VgAKcjqjOtQZfbhJCeDI3/6fVLgJJJB8J7YPvOI88A/kYbDPQCPtzDx2RYAcD05/ghfdIZg71dUb6PVlTfS1UZJDEI68jXsOozrBxgsF8lEJdG/4OFyCwVMAAT6AktaLFc8e/lesUAJ74nRD9xAMEsQjq+2BpBtES7SlhWSAkEaOvA724VL2FMAkSwCob+b8cWFWBHdDKMwd3Oe2ZNgUEkxQcMEOA12xNdl/4WrSUdLPoI3MZX3+n2n6MPYOEafrqf2QJrk4FTxhbF/LPxie/YuaSiYkn57oZTL5tkTps6o9c50Vfvd/TP37+n/3x9TdfRjKAuVTXyDLi6H1VUVjtOg4tQyQ+gHzTEOCUQanZ4jikDacdHx/wcauhmlQXNIRI+n9PJakkns4T+5pMntIobWmQpzdKYUqTPESrcSboeCEZuguIJSDuYeYfvcHv2db6GghjfFhhgBbsELazZLGXQChWowWrCffLjUuF+88PA2EUFQ65iWFW0A5MPYF2BtEgwtpQpCM0uVFBlQAwsK3x3Sw2GxmxOm6KiVzcF/fv3V/TDpqHXNxVd5hFd1THlAPbiiNuSMjAodGEwrDZlRbuGaMfp0ShOQbSkmo6bDT3OSvriQUa/fbyiR8uK0uqa5ilYaaj0KIxcTl3lyrAyXi3V2l/L+iCV2Yuh4Fm180fdnGn/Qfxf24cYilEmGVYs8eUYVoOgkl/pV1s5tiZMHT90g7xRo9WARa+q70s5BoYPFpk+nixgXR3h/jlC/ueQLe+P89GHY3bpQIZa3yZ11r0Bdo3/+XgbxtlxOCZcpXr67kKfHuI/TIE5oeNDz+9QQGuoDfvwyD7YHGpfH7Dqt3cKsDF2lD3BofnTf68PKPEGq8dw8teq/tjeXyORlSXfsvP2NyjMfnQyPFSLViqGS+VwO4efQdFvqz/+9ap6fXe8J8jV3hffk63494DVYe720GCSdJjplLZph1+exF0BKwQ0nB2DXTnQlLVSYDQ/obOLT+nJy9/SxfO/ojhbOR0rLs0r5YGFqr4PHLbBDW/CoXJNSXGzpajOGbCKGlQOFDWB7oLjwKt9g9NlWg0DSoeJ1qmnrR6Zc179iXoPWE0vaKEFKfR5aEG56+eh64c+D10/uCD1cst9I8z75XcErISr4wKh1uBjB0OZFxxSqMC6v3CwaHIAsLL7NxCskzMfpTRfn7aAVRRnLLYOwdu2opPqZcnut2lnuTTAFOkqXpUpDvR6gBUHwmAp4Ry9Eurm3ON3C1p5ulayHopguFSX8naDeoAVXztJKIOWCgArC8pVN4qDU2MsMegUUdwCVjKSBETEPUiywm67ZcCIU/kYsKsFrNIzgRHBKT5aNQvpgiy23kSU4gxgwCAY2xXUQKNlK6kvnG7I1bAqxmw47RLtQx+jr8DIqmq6ubwS5kFRMmjFO04qBHONCl2fPafl8wsGrNYPzlnzygArBKZSTkP20voMKwESpte/e8Bq2sIMBkh/JsDK7eyDvCfjCc88m80VsJrT6mhNMcAPZdUA3MIjZ2AGVSU5mBfAisdjKcCyAVYsmsrzrsvEM8CqboRhbXaR+4OF5N051fNskZO7Ala2kea5saO7xL4zzv7OHQErCwKtj/LdRgo6pHPKKaP3ZUxfX+7oH795Q//+wyXtsiPaNAmVTcyAItJ/m7qgusmZnQUQGxwNqfqnAAQqF3LhCrEJIEEt05iWaULH84xOlws6WS/oOI3p6dGKFix8norgOUPAWqGv9euEzSbMJRUNZ79VKu/1RXf7gUbn2XrTAW00wCpNBbRCO5DGJ1pWjDsqGC3aemDs5ixcL+tBXgKwEkAeNhTsJYxNFplHKndd8vmoKamocmoAYqUzutwV9O3ljv71h2v6YdvQ25uKrouI+7rA+AZglUY0B1FNAau8rGlb11wlcKcMP9joRVPRmnb0KC3pi/OMvny8oItVTbPqigGrOKqk+qpu1HBtQjOb+tx8MCoEWFlQKevNh9vfVnNWT/HnAKwm14MR0GXMglrFYd1SGQSs+umWMhatoIOwDp0dGNYBmrLgPhBm37sNYCW3PO5jh0AIA8GHro1jQ4DM1LXNVk3df2j9v6v/bOcfAmtDvrs/T8a+G+qfSbDMgJoBVuTQ89hrg7eH0m9r/36HxoExrHwh7GGcwQFKvv+La8L3tgyMbtyrgHqP9de15QJYidxAdw3v2/wxwIqliDzArH9ccPyzId3f9PfPKbOLd5vvGVahCTtmSCy8+akBKxMcBNWc9aBYSBgO1JJodkxHD5/Tkxdf0uPnn1O2OOay9VKVR8te8w4bXkoZd25lO4zYz/FE1xmsqnOKG1YS4B1C2Wl1jKdhhpX1pmNa3QNW04BSaMG46+eHLBqHLPijTkmgWkao/Xdt312P7xvcrjMv5Jq+jfCPCTGsOMTwDb4yqSTwk1QdvuYAw8oHrJjFpEGrHCuLgDlE7XttgTy2GLQ+fUSRsqsAsRhgJa60pA5zupAGFNgRZUdKtSdCgBUCO25XKVXIfAem7+QL4KRaNcY4UrDFmFEIsA244gAUWk96n8ycSNMOYIXz4XOkkeDVgjcKWLUMq5a8IWwnBs9w/yxqr/2vfQA2hLnJZb5jlmk7LnillbQdBKcprsOVB2uiAlpYqmmlu1I1FwlUQWpcB0AWwCkFtd6/fi0AFlINUYmQwayCf99QTbPnF7R8+ogev3xOR48eUjSHxDL8eGGRWvU1gFXMItOXOUv+e0NzZTJA0SIeh235DGiQCTzYjlN7Pr5N+LUzrFoNKy3hbAwrNizKeuJ+0dS7vui6fE2qDJreG8S5Ib6ezjI6PjkVbSuwgBj4FuAX6y7mi4G4lmroA1bQ0YKelYBZwkRrnw2D6dAcQnKW5+y29kogb59h1Y49m9u3ZFjZPHcbaV2GVdc2d51g3+74LKpWMknbFGJYsafUAnsFbbYb0ZVKMkJ69YYy+tPllv7xm1f0L9++pZtkTRuaUQ7mTwHAGWL2ALlls6/YbpkJ1RY5hW2F/hIqFzJgU9FqJnpU0KlC5b/T5ZyO5imt0pjmYHJCqw/afQBKdayIi68MFa+CqonUt7ZX1x4ZY/uV2oYCGTsWgBXWBfiScD0ZtFLACuwmgEZok/nKWJKKUthVxrACYCX5icLEs0yBLE35eDCspC5PJanR6YyKKKHv32/o63cb+o93W3q9i+j9pqItKgHWnDzI7QHjLINoumpngWEFwGrbNFTwRnFESUOcWrlucjpLcvr8LKUvHy/pk1VFi+aGFqn4uNAQFLAvERaYwhRgfPXH9VRw3g+gfyzAaizQPZRhNXZ8f03oB8whwGfSd1Q3xR+zNg7lOAVwez7kGGAVCo6H2mIM9L4P5z/TqXsIAVb9/u+30R8P/b7t2NvRRkzHDx87JfHQ+HkMOJrq20M+OxSwGrq+rRC+/zIFNO21p0Wc1MLpOO1fa2xu8bhvGYY64gfSSv1x4dtosfEyTfz3+4B5/3g3xyTBWv7tV/HeB36HASuXcSDXHweMh/sAFHEHWLE/j1XLT3HkDW4Bq3gL+Z5hdZi7PdzhPzXDSh02fqjQI9BKWFhOsyVFsyNanT+jR88+pyfPv6Dl8QMuW28irbhz1rCwhUFnpIa67f4cKNFcoYUKTgdEpUBSwIr1BTjFxnZhNSTUSN6tNX3DKm2/B6zuBliFjHoIEAp9/rHPf9frh9oX+vzQBbfvzMtxMK7uCkMORxCwUkp7GxhowMeBHvvxErj6C4YvxMypFLrY2HdacMq7+fY9D7CC4Pr67II178CuiqKUmhpsL0kdwdxszwktJ48hZTsrKYSAJxhWkjojgJWfj29sKr5PE21XsMqEkGVHW7lMXlCOwFyYaDBluv/CaU9xC1hBfJqZD8rWgnA5XhagcxohGFbW/5b+7DG9ePeKgykJqHAPxgawIKva7SStS7ITFF6TnS9OOGaNK6noheCIGVgAemT4sKC6ilipmHslTC7Tu4K2C/pwl1Ox3TFoxcBVXtCmrmg7T2j5+AGdP3tKx48eUrIW4XVzpLN0pt6UAFZ62TatkUXcJ173gNW0BRkMQDyGlc1/KwzQPZtLCWQGobEZWatqGLDyNazMQcRX+VhmHki632wGbboZnZydEYTrAViBTS3fE+DJT+c0cMkHYwBY7XY7Bc0FOPcBKzALywqAgwNsbb60tlAZlX4/yXyXlGAIik+lBLrAUYBnfvU0gsYc+qGxK/cttoL1vbwgA5/1Aas0hfi3GA8LjqyPYM822y23J01SSrIFlUlG39/k9I9/ekX/8t1b+nZDtIuXlINlBQm7MmfACowh+FQmiF4hBbMoWJo9SxJaouLjLKWT9YpWs4zOVws6Wy/oaJayTtUiIZoBEEL1UtalMrDKpWai3VmGytGS+uUHMoJhAZDvpnq6YEbtpT4/sbce4K0FK0yGBJpVYHghHRDXFJaVtEsfmgJ9YFgJYMWbLKqBCh8SX8W9IBWQNx/gzsJ+mpIf0lqTGd1URH98fckpl19vid7kEV3vKipY4F43YqOaZin6R1NSa2LNqi1E16FlqPY6rokZaos6p9NoR785jem3jxb0/KimFd3QKsPmRCk2VddEZoHxXFD77a0dY2DVWMAeSgmcsr9tVsSIhk0/uO1bMl4LeON634excXAIoDIWkHfsxYAZNYaVLFa6odRhaVklTi9lXL8LGRR+edIFdgm/PSHAxgc8hu4j5J+GAKu+Tzi5ng4w1ELXDzGsQvc/vbqFGdih4/3PB0GjAMM7dP+HfD429/qA1a3bNwJYyRK1H9f1x4IdLoBtd4OlP5aH44/bMaz652D/tMeQNjvfb88gYAWQCpuw2tih+GfP5nQAOQOsdCr3ACucFxIGpnXH/XoPWP2yASvsoougZk1pKqET9BKiTBhWq7On9ODpZwxYHZ09JpRgloVXljvJaNSdDBt44hVKTRtOG2SuBWtWAayKVMMqagrWSxgHrKTkvSwscs7uC44r9qrUpek5omFjaAudH4b1ruClbDoj8uvRsAr10SEGPXSOqc/vev7Q8Xdp2yHHHgJYjQdELUohQ3xgdyQEWInDH7WlYjsLhqYEWpDKwA9S01rARlJ4fMCqXZR6CyA7jzoPDWACw2p1+liqisYAshNqakkqwd9+yWQEry2DiyvdyeYI/0wAVmBoGMhjgJUFjfhtQbYDrURbhwMsZVy1jgVXUqup5KpaAK0ETGpZAxBPBsMKQskQ6wVgxTojauE8U8R+LtrOqXjyHbzaSoe4tpXLVoFJTs0DaGXAHRZTCLGzadOUESbMaYsjot1uKwuuAV9tOW9J1rPnZRRoZtwg7Q9AXl3TPE0ZvKp2BVcsRFBb5AJY5VVJl/mOZqfHdHzxiFYPzymFZhGO4TGFkvMCWLVwFQN1YokZEL0HrFozcYjD1bcpdwWs+Hl7dHye3wxWOcBKPt/XsEJbjPHIoJWyDxlASSEWntLp2TkDVrP5gitL8jEKtrPt1fXRnGZjarKWkgJWrF+Hf/uABe+mVlQWO6Cw3ZRAT4TVmJ52rGi/KViFa6u4+JiGletvl3/Bq/0e66KXLjwQCLU2pgVvwoCVXxTCglvcC+wuBO93qCKKin0Ah+ZzatKM3uYV/et3b+nffrikf/rTW9rFKyqiGXtQXH6Vi9WApY404Q1RCebkjnXw5nFMp+s1PTg7oSNO/VvTPImYZbXMEv57FhMhSw7XZCBSQTgeIwwsmcB6RPNsJkAVC6FLArqfAmiatkProD8uh8APBvyg5cRrANKXwAwDaIWUPtGxgi3nY7VSH/oMaYEIRLjwD/xHTR1kMXkWuBdmlshrYRwCtCJqkozKZEZvbkr6/fdv6T9f39C3ZUrvipi2BQoAoHIgrCrOWVEGHS3VeILPC8AQousFyrGL2ef1aw42Vr2jY9rRp0fEgNXL45qO4xtapqhOiJRAjBVZE7HRAeYsW1XbMOkBn0N+zVBAHGJYTfpevH5YQDfsf0wCJLpuWZGPIfvH6+dEMB0CtCbb7zGsfEkRdz2NSz4yw8r33fp/h/xT9kEOSAkc68Ox9aS1l4EMhRBgFfJv7/p5qH+G7iN0zCF+u30ndK4+A6vzfR3b/fVkaEwPtqkHWMl00g3UAe23/tg6RMOqH1f0QSer4O2/b+ucHduPX9w5BbCaSgn0z9EHrTgu8QCrvfvz+mPYt+Id3H3/y9hUmuHR6rDei64fjiAPG5yfnmEFcrIAVhX7fjD8WLgNsFqcXNDZ40/p4sWXdP74GaWzFWvU8MuilgHAqtWwkUQCdkjAsOLqgA3SYJASeAhg1ZqWAdDK+q87yf2JP2287gGr2xj3oe+GKLWh84cWjLt+Hrp+6PO7Lsh2/mHQSr1e/dKHAFYQ1t7TsNKAz4CqDsPKWD4amPiAFa5vAJlBwy3DYwCwQnGGxfFDBqxY/FjUVPgn5lLqCmxrSpCfliib3o2kuAUYVpOAlSe2ygstduV1h93+tjGE2W6V8hi0Qt95DDf7vgFWxipoASsG6L0QQRL4FZw31okytfTe+Rl4DKtWjwupglVNGZeZd/pbjPW1TmbDAtbmEPgsBeGXIh6TKoGOOeOACQ7uVZCUyKg6AAAgAElEQVTZGFcIapEiWCpzLYfo8XJOs7MTWpydUHa0pghC7axtgEDSiksICxbmHNc1DZZ7wOrjiq6HGFYAhTpOoQdY4TmxhtRoSqAyMFsNPAF08WL9sjiho+MTFl+fL5aUzQW8YOeWnUmREODv2/ut+LoAVgw4QxC8FKZka0+5ch2Ah5wrwpnDLICbJ6DcA/Gtuppcm4U3JxlWOJfMJ91ga4vEqAvjBdQ+wNJfF/pglfgYYcDKD0B8e8ipkwA/SrlfQMQAtzD3riuiP7zf0O/fbuj//923dFlntKlSBqwE3IYWYE5UbCh//5or+rFOVZbS2WpJj8/P6NH5GZ0crVloncEwAEFI/WOwKmYmExhMKRiUWrRBBorYD7QbbCUGqTz7zDYHOnlIsbM0jolF1F8/+kGRWhJJD8ejBP7IGKSkKHKlQKZJwYYKuCpAVS3VWutavo+2alojs7IUm2QwCwEVgC08Z7Cr6oS+v9zS7757R1+93dK3RcbVAaFPBZsHxmoFqYoYqYpEqVVxY4ZbQwWYVrh/b+kGAIhKgev6hp6vGvqbiwV9elzTabqlFQCrCAyrhCs9cpVFih1gxUPT+a9+sNh6vhMbsSGG1ZR/IxseAlgNB4TT8Y3sIcvG9Njx/vWHYqB2bR7YrAv5Zr6GlQ+iuuMc86oLIuxrWE2BapN9OAB8+z5fyH89FLAyG+//lu4fBwTt8+l+3GfyjD2zofP8WP5x6Fn37yXUr/4zmDp3KH4ZAonbfrc06AGg6aDrs8Sg2NqxuT40r1oQjweDWNHQ/O2vbfZ921TtP0ezQ2P2m78fSVq/zT1/s9zO57/XB6x4/loV8QMGwP4cFWzB8N62DzzAin18r3/uGVYBSuLQwHUd/3MArJDGA6e3C1hRuqB4fkzp+hGdPHxBT15+SQ+fvKRsvhZRZRVcB3tqiGElyQqW7OIAK6QEAqyyKoEo2MwaVpIA4wmwixB7V5PeFOZtgt8DViHDHfo8tOCEjg8Z/JAdCp3/rp+Hrh/6PNQ/oc/9+e877HLcjwNY+TnolhbUMhO8FEFePDqpedOACNreB0mYVaQ78jWlND9ygBWzHaOM4iiVKlUeYNWyuLSSGIA21nYqkNriRNj7ousAbPx2m7PQpgR6LCPua7QtlZQQAFBI7eMxpFEM+h1gFYtHV9B88hAr7MxbOkkGrT4F3DSoEEapC3y5f/Qx2gLPuk9axp6DeK0KyCLTJh4PXa5CGGcICqHhwumI/FuDF/FMWyBA2C+iM9Q6NwAKGHQToFHAOAsk5Xslqggq6wqmmku0l6JxhcCTd9jASFstKDteU3q0pmQx1yAEDDITWXEs2nafQgXop+bQ1PzA+nBfJbBL5bexyr8j0YDjoTAYV6hAuRfsGcOKR6kyeWQoDVUJ9CtrybUQjAvII2DUEtUCF0sWX5/PAUwLy0ra5yqESQqrOM7CpASgIBUDMe7zfNep8skTh0EPpLf5KYGiy8Ft2HPEhY3jGFaHAVbS3uGUQH/sjjn1DNp4KXEOVACzsgs29FMC28CgTSMUNqz0NQBCZRgxC6jmqqVbiun7XU3fbhr63394Ra+2Df1wmTMLiMHiCAytLdHumrLimtZpxFX/AFadrZd0slrwzyLLuO+ZbcSsI7EvaZrQfDZjW2fP0oApsTkAjsQmSVlwOVZS2AUwAmOONc8S8fHG1umhIKYdPwxUGWAvbUygGcWap1bhzaV6mX4axOcxztHWOWy9D1bpsVI6FxCfpcdGVMczuiwi+uOba/rP7y/pT1cVfV/MpDIg6FMxvGDY0ZIoKhlHQkpnjE1dVL6tImZZ8RwRWhh/PwNgVe1oVW/o2aqm3z6a02enNZ1nO1pnsLElVR7DCneMVEz0MwNfHzElcMo2M5es1g0P/eIhwFPr0+x5/vuBcx+QMhsx1q7+9af8v36VQP/ccp7DqgSajm+obbfxFVtQIcBwOgSwmgLTukCcmyutj/CRGVahPgmlFIb8+/75/Q2Auz4vZ4fG76J/Pf+Ylrmvhw8BT5PxgQJW/tX75zgEsAqJrvvn2JtfehN+bOKD5v7z21sfuTos/BNZr4dsvZMf6cqS4LsGWJnvEBpL+30hgJWvo8rfYRBPNqkMsLKxEv3Df3/gPK6BK04NyMkDQ61vP3co+tAht50QB1+2NfCHHTFmdO4sui4zaLQRkwEDO3+OYSW+KGh+EVetibIjSpbndAzh9Ze/pUdPf0PZ8oidLOyuSeqNqyPlN8LqBlp+uehYYXEUwIoa6FkVNIO2lZQEEqSWKQ9+lUCPMStbOtbz/LekBN4zrMYGQGj8hwCX0PG/fMDqrjtM3epXQ89hfMGQYMXG79DiFFrwGfhRRkK7YGjQ6evVtLsbHYaVpKYYmNQysryb8MsaG1DBIsEsbJLRbHVOlMyJEmjJpATWFdhWXKUJAZEJOpLoRokWlaZzQHMxB+uyB1hxlT3x5NE+AeEkjQ995DRklO2hqX5svbTaKafzgUkwg74WUlqUkYEddE9gvi5Vo8ScDqQFagU0DlJ5h9/InThPF7Cy/YoWsELfeADUEGDF7KZCUwOVYcaVrTSdxcqM43nMZjN1BhSI0mqHNmoyPIkaJdcrAeI4EEZpe2OqKADByyTutRHQEs9d2VkcdM9SSlZLytYrShdzZq3g3qCtwy9OBZQV28YBfnORy5EpJMSv6VXeAJBDVtF951G00mQJVMCkrSomZwRwas9vcCfT9KLs+fd2O0P+Cztkev+3Cfbsfvt+QessKogbAqzAHuH767GSeOdWGVby2TBg5fc7xhDmptgcAaSgZbVYLml9dEyL5UL6U8EfYRjJiJD/VMCdU25lvkJbCWNNACuAV2Bemc0CqOCNVQaqdMz49yPYrbygG9eKrgtgJX1mGks6z/W5Sv+K84rvGTjQHW8G3Dl70j5LHVsGWNl6J+PCUoGd/eoDVtyXaLMHWOHczLCCPQMjFX5YKcAdhnMZZ/S+iuh1EdG/f/+evnm/pa9/eE+XN1up1gcWPFIAd9f0ZJ3R+XJGD06O6exI9KrA5YkYiKhpvVqrNp9Lk0YbmUWaJtyOtm3aU/g360DFCT87618OAGBrtBAG7EyC3EK/GEPPF2Xb7aWstnnlnDguIuR8PQbs0U98lTbd2XxBFyzZJooMinkm4upIIxR2le66N7h/sJskUMKahLTKN9ua/vDqin7//Xv67qaht82crquIChgyBaCqpqCacN+oggiRdDBpU/Z7OR2QUxGF2lCBhRU1lFU5Lesberqo6beP5/T5WSSAVVpSAlgLYw/nYoYVtRpWzGT1ACuzZUN2ZzB4dqvToAmd9t+kGMig/pMvTDVmnDkl3y0AQzHObQCrsRhp9PKypOny44Pvtu4YkKrrlscCNdaypKV2Nw182xzyf/2xP2T/p4/HJsG0/zjVNhkr6p+MMNTC7b+r/zu9vgfX/wCghuMH123bhAj4F6Hriz0fv4fxa6sC3ET7bF2e8m2EpNFNUR8CIfvncsCMLosHaFj5foL1yyEMq3784v4t8boPZDlfQ+Zjy6ru6ei2gJUWILI+6o/X/vPbn2NKi9m7f/VHOhrBRNHf/+3Z5IgNBbRTAxI3gcWxDQb8yk/mPPN8G2/CYQN2akhNfWa7ivuOubXZD/g+9CpTx2G3aeoF52RqIeDlhp07tf68EINnPRNtmtkprU6f0OPnX9DF88/p6OwRNUlKRVPyYpWhuo24bp1m2L+0h9QJEQFK/okqrhIYVxBhh3OL1AU4cILYmh0zx1CnpXmtyoPEP2Xnz5/0Y0Zmv598sFMc0P2Xe885DHBg9JqthtfHeLrunGP35AMagw5NcIdlut02dg7v0+75wgvm9PVDx9/t8z5jb+DpD+SSu/kkTqtfsn0oAB2df6rLMbgYaVM4yBpZjARgkiCuBatUZN2CQgmYJAiFQK4BP/Z96BjhuzyMOZDUBQiOPgtNqUOkQSZExoEpi3YTdJ5WlC2OKF2vqckyylnYI6FZNudd/FQdQlyPQRUVT+cS7VhMWMPJBXy4Xw5IsauvDBOwNFh3SYNzZiMhUJXOF0DHRFcxizUtkM+VogIXNFFS/hvAFX9fGUlIWbIF156+H1wy0GWCyazl4tciljai//laXGVVhd71NwI/3ozX9L0yL6jY7Sjf7rhSHzMa9P79oNhnnZlts4Dbb6/PdnJ1/BzgD6CA+x4AFet2SSoNA4FISUwzYZsh6FvMab5a0XwlFeKY4cMK27LGGpDmrumsuy4Ce2tAP2Dhvmc6uazaAD+nXtP+g7F45QxD9g8AC/ebmvG+HesDGP3PQ/5LUUnKnT+HQz6Hf79D9ttv03TA51J4O46c2QvfYVRRdmgg+eOnVNFq07Jyu6QCEgHwhYbVYrli0Gq5XjPLCvN4l+c0A7jpvdifk95ggFN080oq8i3l2y1rVglopQzqThA5UBrbB6t6dkLmnL9hpdpW6hEyOGDMIG9pN9hVADaX0mkpbv6zZA0qBad8P1QwMAeEmY3oV9FLYhl/8iO2B/0qQA4YNmK7CfMTGw3wgKKYdk1M2zhlAfavX72lf/vqT/TdqzcsOI4Kjuvlio6zmF6cLmlOFaEqHsTWpcoe/gbDFaLp4p/hecA+GYOU7WEMgXP7fGgWioi8a7PbSTcQCkwre9l9ih0TvxI23+yPVYpkxpcCYvNsrn2jWoac/gctLWFGOX0UYVTZPBcmbkSLGRi0qh3IAJMAXjGzq8S/m82XVMUzenWd0x9eX9NXry/pm3cb+uGmoGtKaVNDODylOJsToKpdsaWaCpphw4MBpoTKOqZd1VBp6bDQX0O6JXTHqopSpARGOT2ZV/TZWUKfn8X0dNXQKs4pjSrJdeS1R/ViWSYDrXNaj74NG7NnXfskFYKHX2Jj3ff3KzjawQY09+2YPw+GriEbEu6T/WByrG2Hvz8VP1noZ1N7MJid1NDqgkVTcdJ4i83eDX8jtOHY36zs9/n0WqK2wyzugHj+lH/MhWMOAIymn9bdAK/QSJhun1WEG2+D+VTWry1QwxqnkP2TeHNsvk2t/9ORt1rdYAbWIWcZnmN21+34H3j+/fE3NUfHxr9/TNdXhi/nGFb8WZvSL3OLNWaZEatFMlQWQPwEFaEL9tFYyqP4/7a++WPJ+qTdfOMBEFH09393Ptnjh0yIsWAY7yNY8R2FvgPnRL9HzHagM0IOaXCycpUo6YJ+cI+2hgCrQ/pnvA127fEJG3J4sWpK9oGdiwneUmY5WTDLanl8QY+efUFPXnxO6/NHRFlGBYJgOAOxVpEaWDndhGIJX63WImV+2amgkpJ6RxBfR5lmdh6VYSWglYFI7ZRU46J6Khz13ANWNj6GArbQ+AotGL9+wGp6wZ2ePwhaHDhwiLPh2wqr4jflMPafT9fWYM46dgWn0rCzL4uEYNC6YBirSFPyJDCVMuHCkFABcgWsagWsbP9VdJKIEqSw8MYKACekE4NldUyz0xOKlkuq0owaBpRSymL8SMDTAlasf4JUmIY1nKJSNKzw8tNufDFIMJJyVLZTPR4fUGoBK9vF14pWbNcRGKG8OYIjFVHH+7g+L6QoTw4Ax1to7XkjJYb/9lN+2MnxWRpIAJSW8hqln7dsLogpK2DFzwKCwQCstjvKdztOy2sFzK3S4V41LlfpcAj88ed3d2zIAzOh+1bwnpluJoCPwQNQCgyEiJIso8VqSfPlgmJNidR1Xhw6XeldoCD2uXUAelPJgBcJbLw1kqsMy78FsJp2OMdslNyhgFFjPoQBVn0baQ7qXQArXJeBQHOZRna5p2zsEGA15DyPOZoGAvQBK3YIMcU83SgDr53TCb1KBwqITXAVNPE9Zv6lGc0XK1qtj2m5WvM44eIFADznAlh1A6uWX83BfF0BcEaFyi3/lkp3qmflMQTMTvhOsYFLcv4usI1nbqLm8plXDKZlrmgq294QE2dXmDJapdM2AHQ8Mot8BLDyx5wPSHUAq0ba16Ywyixqhe4FKJbKiwDu0Ve4z7IhylGRriF6uy3oj6/f0u+/+ZZevXnPG3RHR8d0enxCJ4sZrQGsNJBzkDRoAFH2g3bhb/OlkL5n3zEmmAFWXSfe/C6pAidrjLHnxH7DfuJVIUfOA5IYRNTUQzzaFrCyQhMsri7fSaKERd0NnGcAh9E82zgR4MrYgnYfUtVQQDFocRlgxQwtnB9qX2BYSXkgSmYLymlG313t6Ks31/T12xv69v2G3uwKKtI5Xe1QeRCPJqU6Btsq55RAaFOlNUh8GZVNwoBVjiAM3VMXPPez2YKF8JO6YMDqYlHTb05i+gKA1TqidbyjzAAr2D22WEgF12IblMLbbk3EkB0bj4+c77tvY9Q68hrGM3RSZyoUrI7a4IHNtGmQJeRxdj8/FLA6FGwaWiPtioeew7XQgfNjdzUNWHkR0sjaEQK8ZBrqFsHAswj6/wERtPCz/LiA1fRo6UpqDH23D1hZf5oPaVVG/TV3aP293ai9zbcPA6zGxqb5YuP+gcrtjG16B3wX/7z7fxtgpTGIx5z2dVexPjDjWkErewYtaDXRXVN2ydew6yL3rk8dYCXjNPr7//7xACteEFUw0ZyCvnGReOKwhz7UL8EJPTn23MLuO1l+W0MGJzS0pw2GEfHHjYZ//f2HLzRoA6xaxxMOAQNWM6L0iHVqHj39nC5efE7HDx5TNF+gUC+TGW8PWMGRMMCqoJT1rBxgBYaVPVMB0ZxBluesPxw9/fSAlSoejz7Gu42v7mmHHJd7htVhgNPwAwoveD8mYNWff7cFrPbnrwQ/Nm+tAiCDOLZ4BAArBBR6AmZE4AfXqfBb0+dkYRFwhgEr7KJApLYgKvKI5usTmp+f0fz0lOLVCsIfwkBsiGZIIVJWDQuOK6uMGR0GWnkpES3LyIAi8DGLgna7HW9eMCNJQR0f1DJmCAcEBjZB2wSpL0i1Q8qIV2KeGQKa/c7giYJq/dHUzrm2KqoPYknQ5QNWxrIyphXrfaH3FBQzwMoq9fFnOjiHAGc/BckfizYW+vZF3rfgRPqK2WQGXCjAygwPiAgXUr2NA3AwNBZz/gEowUw1BKzawA5gJct/V1xpBLAycApH9EXaJaXhboAVUxV6fWj//qUDVn271XdMfbFh80EMAGfASgN+7nsAI34FPn5P5j92SgWsEmYLxgaeO46Jk5RTA5erI1os11oxUCpJ4jPTcXJtdYAVxj0c1TLPqcy3tNttNE1QtOl4fHkpY/2/jRHJwKhqa/n+lavCJ4LW7DOoPZHfhwFWboyaz2EMQE0x7IFlBlj5c1aub6mJajHZFjlAQthVylRiBquwJCLMT63gChbVtqxoUzd0XVb06vKGfnh3SVc3Wy5msVqu6fjoiFZgjxY3UmlZgSI/nbnDFGW2qTBTDdCyz/c96C5g5YNswgxT24l1oiea2wes7Pti+7HTIYAVt5NiqUKoFoDJqlrdUsYpxiE2OGXzEp9DjN0xbCG4Lmx8Bi8NsMI1DLCCZESS0VUZMUj1h7cbTrEEc+1dXlOezuh6V1K+gzfL9CxqqKCm3nG/rlAtM06pijK6KRu64QqBEoDhngBYoRprzIBVQY/nFX16HNMX5wl9ckS0jnOaDQJW2LDFC+vHXy5gFQJEpuKnNvQLBOP9mLGNc9p4ogu4h9rk2zmTPBkLAELxm3zu1q99+z4d2xpgNQpoBBhUoaIpofglRI45vC9HPPTJ9rtq7VNx9JDfZD6kMYSG/Ic+5jB1jQ97/vuWd+oaQ6CU+WRjz38o/h96JlPAkM0XH+MwP1P6zwFWVmXWF2LvA1b+eTind+J1V8DKzS8FrP6/v5tOCQwNeL+tQwH5EGDlPzgRqR2f1KEJE2rf9Oc/A8CqZSENP3UOCvW1N+B1tA8BVqwtkoiO1Wx5TudPPmOG1cmjp5SAScHPH5VkVONkimGlO5nQsYKsZR+wikHERolmj2FlduovHbASJ304IMP794DVLwOwGjK8twGshg23263H5yZEa6wqAa6mGFbCdBJAyhhWYi98wArzHILdCDEAWKEUbbVFAFrT9rpihtXiwTktHz5g0CoB64Ir6CGgkEp6uAYzCixg4wwPaR/D7qo5w06CpgOiHXAsAO4YYMWaUJZiA3cfDC5OddMfBaF4ziAlBuLC2M2H1omKoZtFNHCL+05TpQy4El9WAB+rEsgLswZH0gYFrKw9YBZYWqAxpZSZxEoJqG6VF1Tu8pZh5QNWzpF2ttzfIeyDp2i3AVr7zowAVwYImJ2QxyHsMoASJcTXNaUS4ACYVagGB6DP0inbPQPLDmybJ+tffwb6q3F/Ze6Lh4cAq6n1V9rlAWoDdpKr3U3Yz587w8pf1YccVnuWfadSgjkJrO04Aay6KYECeAujRXSnkKZa8SwCi4YlGWKAHDNOrQJgBSH2bAZQc8Y8aeYZtKCh+GPmGTFrpgazMOcCAEgNBMuqKMCy6urnmCNrvzEu/fEN2yHPsqt5Z3PRF2M34EqCQZcS6vpT0wlYBMeXbdXva+oXX38gJdDZAaehJmCNaWoJmCvt97WxXCEL3B9r5KEN2DhQbbm8KGiTF7Qpa9pWDW3rhjYFtOkEgJP/AHPUtEB5QA0azC4yq8t09FTjC+0AUMWAlWcLLWQaY1hxFbgAw8oH3KUP9PkoDiN2XwW+FXgysAwbGq398MF2LS4BDTSMIQD/rKul1Q0F8ELFwoKBqhYoA1jFgJXoYAGwLpqI3m4q+vot2FUAq0p6vavofUl0CdZrExMwJQHJSqIaaXwFZVFNF6dn3OfbKma227u8pJ0QU3ntxLwAKJs2FS0pp4dZQS+PY/ryYULPjiI6inNmWPFz7jCs7gGrofWuH8WEACtjkvfPZTavv2Z2v+dv7siV+37WdPynE2Mi/jyUYeVfeyxIH4rwDN/tx3h2vlB8+7EBqykw4pDPQvG3D/aGzucDJX2G1ZSPEDrv1Och/OFQss3YmOgDVv3r+WymoTHSfy90fBe0ctU2xZd32pRDDCv4AeZnt9e5I2AF/0XWDyOztHekf7TbIfzv6H/9t5NJCPi2KXf9gcO7T15aRt8xCwFWoQkbGoyhCePTMX0jOWQoBw1OAKKeHvDOIQrdB/ebx8aQp6fBqoJParLFIQRLIp5RDOH1+SmdPv6UNazOnzyn2WpNTSqOKgtStgPGb4UGMhzkWM1ASfkTwAqU6JLSBhpW94DV2PPzn39/HvQX2KHP7zr++ws/D5vArk1nFNziu0N9ELrW3T7/+AyrsYWGQSJNszBGxJjTMf5+GLCCZhXnkBug00kJFMCKpz//VqaRBmvszPC2Nwlg1cSUVPDnS9pdbSi/KWh7VTBgNX94TqtHD2lxds7C3WBecAApg1QsBActtr8gQRynow2lBHrvQWcKgBXAHl4PbAyCwZWm7b21u/h6CYBgDLwgeNPKgRaAckArJ+oyPBTgk50iSQnidvtOqbIZ0GMsymtVxBSwktRADWR5317cKh+wAgiHlEDRAtvfVLD+MsCqP87NcRh63+wxnAafwcJzVzX3xMGQEvXy+IVRA60V9Fk6n0kaJQA798h4LHjw+SRgNegY7KUguE2f285/H7Aaczh/DYDVuA2RMer7RO2aoOtuF7DC5DUBdtnZt3EulfoEsKotPZ9EYJvnMUCrbEFzA61WR8wuqVG0pU3LtDHvhGwBJghjS1hWBlhBW830j5xOUVfDCvfC89UTYDfQygApE9UXvSoFJz0dOavCtV9lsQtYucI13iak2ZlRwMoJvRtY1PmtzJlOOp3aYZ5/eilOeWN2VUUNC9QXtNkVtIPeX5SwphVXmQM4iOeH6oJc5bOk+RxFGdw4wPUhpg6tKvQdUv6MkcRafh5Yhe8y22tvy9ebkx5gZcEGA1BWnbUNGDQtWvWkuMik2nC2n15gYoAW0q5TbIxqUQB7ztwfPKwFSOWqhWh77AFWeN4AjcpcAC1LQ1TAitnCbO8S2pYN/XC1Zf2qr9/v6PWuobc50WVFDECBWZoBL9xtqam2NE9rOl2ldLrI6On5Ay5C9G5T0jfvr+m7mx3doP8ZKMfzTykBmEY1zZucHqQ5vTiO6MsHKb04juko2THDKk6EmSt5Cbgnua+ouWdYTcUuhwJWh4A8+9/pjnzfllqb/hyAlR8C9tsYAjyGUgKHYoaxPr4rYGUM/7Hzh/zzqWcf/uwwhpXFLOJ/ir9jgJXPsBrzIcLtGP9GOMNqmkHXxxH2xkNPw7o/hsf+PRRTtL5DT8Jh1MfgTa0xhpXMLU7ptY0zk9/w/V1leI/14NCcbGNSL34yn7f721xrt55F/+P/PfrRAKuhAcOBnQdYmaNujQ4BVncZbK3DNHoStxvnP+x+ez/UIIfbrvomwzWvZWIm4uQMDVCrJGVOluwEagAJ7YY4oyhdUzw7oeMHzzkl8OHTl7Q8PuVS6CwiyQn96lx0Gqzpii1gZRpWSPkT0ApVAlOChhWEj0XD6peWEihVHsanwG0B2/4z7xuoIfC2v7j+mIb3HrBS/H6Mdh7QsDrU4E4BW75t6f4tVWZamzigYcXV4BSw4rQwr0KeHKejR3VDOGjwAAwGLCrsWEeUKmBVXG9p8+6SNpdb2t5UND86odXFIwas5ufnlC6XrG3D6ULqILhxzdvMLQ2+ZIaD7pC34sSSRocXApUWsCoUsDIwiyJOObSUt7aiIEe1ckWkATLoY9X/FEzyAauObTQ9K68ioQFr7TNSDRagP8bq4GuAyaXC7gY04RgGrJSxBZAKgus+YNUHLP32mP0YB6bU+u6NT+eMt+wxdtSEASPOG9gIAjIYywrPAiwr6FgBuDLmTAe00gZGGnEPrQBDFtH0v/jpt0D2NGA1tQYy5AKGnUPQ9thUXf2gfa2rnzvDagqs8pk7YhecLbBedYCVOusqgsp+FRcCULCDq/UBsCqo1hR9jBMue89jBOM7ZdBquVyznlU2X0lxFmNZK+aQIAIAACAASURBVOtQnq+AVjLcLL2rYNAq323bqoGWAub7dfK3BhYe6GHfcWugzDmXiqfaRspuZDvGvs9hDCs5r/wYIMbjbwKwsqIBPlDVzlkATDrPzEbZxgHfC9LZEmVJQ7xcBeohaI9U3byEgFJGFXTmoH1lhA4tkgEPK9dUXz8Qg80DMIW+mc9F1Nw0rmKzh2pr7wpYmSiF+YAM3ieykcp9qKwp/3PrK7CmjIFr49RSVAVwAoMpYXYVt5/BOOGkSmEOIO5Szc8BVm6DlBeyOKbrvKZv393QV6+u6E9XJb3Oid4VEV1XRFurMLnZUHVzxRuoj06X9PzihB4dr+gM2QQl0eubnL56/Z6+en9Db/OKcvDbOB0cVQrjFrA6jXctYPXpaUrHDFiVClhZSjTmBSoYyobvX3JKYCignwJs2H6Bce0tEn172Q/4u/6TWyOH/LTuOjW8EnFxgInXVPulLe7gIVsfPF59qQ9t/8cGrCY754APpwGv8Iaz/wzFFu8DVnePl8bjv9D4DjGsnA0d9vPaitID7EAb66HYouP/6j/smD5Dq4u/MA+7s+Hrb4j51cel2I/qxXYG/XRK4BRDzG34+/3ffRbdDK2Iov/5X48nAavQhLPOGhs0QwO2O/DEAR973RXhDU0YV/ml2wZblEP3HxrQ08crw2oCsJoc8FjwvWDRxhG3HTubcJYiVAo8ovXZM2ZYPX72G1qenFOMcusqdGrOSPcZ9AErEV7nlEBQpLmSS0FJs+kAVr800fWPDVi1qTw9luHQeO+DWYcsuKE14x6w+nEBK38+34ZhNeyQRFytyxamIQ0rH7DiYKnHsBKWhbKsvICXz6mi2AxY1RCgjSguGsqvbujq1Vu6endDu21NRw8e0smzp7S+eEwpxNdZA2lGCI788cMC48y6gqMuO84QPRcdPQWt/HQfDlDSVsMKDCsOtL2UQIi611p5kEvFI+jTYFfarywIBawsXaa1z8r4MeF3XnC5n0S83uwnWAUtS8AYVcx60HRGZleB2aC/7bosU6OAFfRPypKKHZgmyrCy+hEjE9Gf077z3R8Pe06JquQbWGVMZdMHlPddWWwDrNBnqBA4XyykApxXYa8PWo0BVkOrcV+k2mxT16EIWaPu533AasiH+LUAVt3na05eNyW8D1i1FT91Ppg+VQv8ID23kCqismGEH4DCObhVqjiGgFAAK4Ze45TmcxFgn6E66PyYmlj0rBxoY2l0TOuW9xX8QooXqgUChMbfVSW6dHi5dAFjDCGw7zEg9bsGLlmVQGFXdQErrnLJDMJxwApOtGYvcxsM/DL7p2920hDZJrD5ElaXjWWfDcntA9DEgJKI8zMD1MTHuXcBSEFjrmRmFcAX3o1GaiDShxGMp5mkXYJlpRsPbJd07m62OwWyxC6CccYaVTPR7jPAXlhWKQP3vqYW2t/lmfDdtBsKirNrKrc8F59hBYap6fiI3+jYC/h3WxmQzyltFHBfFhiAPS6lW1JGDKxCFy4Wc7GfaD82CnwTALF5ZioJE1j6X/BFWbUF5LvclvTN22v6/atr+tN1QW/ymN5XMV2VDVXIJKgqijfXlBYbOl8m9OLilJ4/OqKTeUpL1liLOaXw928u6d9eX9L324Kuy4iKRp4/pypGEc3qnE6iHT0/Ivrtw5Q+PUvpJMlpzoCVdKkABBjXxrC6B6ymrP5tAKuhwLwPWHXP1y2YY36U/zu04eynNQ/dx2EpgeMaWsH4sRJA3l59vyAY/95RdP1jM6xC8Xcgo6y1zfZMrX9ahpUCWB8GWrkKymNjOFR07S6AlSyafYBG/u2PgzHAyv/e2PjxAaP9c/YYVqz3IZtccm7RTrUNq7bQitdZIcA3BFiZbyGn3Pc85XiPYRVKCQw/MLlUCLDqO+sOKf3LBqzMcZsy+p01vrMTD0FVTWlB8KWDn/VkGLBKqWxSatI1HZ19IoDV87+i9ekDimeiU8NaV4ODxQesbNeL69hrSiDc34Li+rpNCZTlXMpk2gZ8V+PEXKufT5XAPzdg1Z8r/rO9B6z2Z0FowevQMwYmUd/h2TPyBzCsRhcMm28juyP9RbZ/bUzlIYaVBT2wjH2GVR+wghoKg0CW4tFLv2GHrWpQNIkyOOh5Rbt313T5wxt6/+aKdmVDpxdP6PzTF3T05IKi4yNqsLuPVBQIruuLAxVlKrAGC4M9RGBYGcvFAhOGtNQAgCEAsXVU1cNvA6w4OGFdrYhBOAarNChkYM4PbHnXXwSH2/QY06bhvAzdsdfojAN6VDPEYmf6WyYajPtRhhWCFSFwRI7BZaAV2mdMAAWtUFkRqTwAqwBa4dlwtcVWm2eAAeQBdH07bsDD/rhQO8niwFb1TRZzjqNbYJLfaa03AwYQNs4yZlgBtEKAy2eTzNDedFHg0XdAhhYiPbYFCXW9V/JNx+E+dB0z98RnWA3bP6326I1Df0za2PPf64xZTe0catefo0rgEFBt7CMOyNs0f1cNSFhLwjxw6WLqSPosLNiPvGLRaBaaZsAKbGdhWWFzCYMTMEHD1ZBZmZ9msyUtl8c0Wx7R4ugh1WBYqdi4bIAJKMLjhRlaIpiNNpUlKgbmtNuiWmDBGkT9lMDWwQU7USvHdXd25WkIQGJA1TBgJYB+mGHlqoE6QKd1fwMMKwege4Lrar8MpMJv3z7x+EWfcGn1kmoDrNq0bGGHASCMkpRiVF8lqZoNsI/tB7NrjXklLCOuzjqD3thM7C/3kVYr5LQ5SeE0m4EKkPZy7n4XsLJxZhvFvug6i96zjVKgqAWO5JkLUC4VRh2gKZ9JdUCpZGsMNAZPIWKuMfjx0Zq/I1Vb5Tw2XqKmojTGtV2hDU69wxPH9+BpKmD1x9fX9NXrK/rTdUVvikgYVgCs4OZWJc3yDR3HNb14dES/eXJG52ukCea0YFAypXe7hr56d0P/+uaa/ni1o7d5Q9tK+jWDNlgUM2B1HOf0bNXQXz+e0aenCZ0yYFWMAFbGsHKAwzDoPvb5L79K4F027PsMqyFbyeDyaMp9Nzti6HuHAVbjq1bo/tq5N9LG0PE/dZXAjw1YTfsD2GwNfMPSw9XHdht3AnB3NpAHSAEhwDBUdCv0/EKAVd/n64+XDxFd7/uLw/6jXMnHb/prMNvhWzCs3Aaa+aJ4ftMMxT5+5M9xbGxwHNB6sJ3e0va7zT1mTv+vvz09mGH1IShm6IHLAjXZhMkRHRyQk0eHKYmh9luVm3GjOnVvtpCNs0CmA3bfReneC+jqNZzOeEbp4oSWx0/o7OIlXTz7K3r0FDpWRwItaQrRfjcZYCVaVhwX8hGiX8XaBCgSXF5REhWSJshejS0ipmfB7ocGsBKIif8oOwsxpyP4pOBuS0ILVpuZ4qGw/hn83UgXEEFXQ6+pTIaxYRLc4Zi2t3f+NHT94ILc2dGW5oTO2e2/8WfTN5QfYh9u05ahMXooYOW3tTNXvZTQ4eDSzbG93a9eDvbQ8f0FqgtSyOa2vWesIGMI4UMDrGxn34IDmVXEotv2hPZtkKTmNWVDcUWUodLCpqCbV+/o6oe3dIOqVYs1PXzxgs5fPqfo5IiKLKNmhlRiqHqgYKCAVgJYufQdVNfDS9RQ3I6QtcWWoRmYnF4VMZ9Db4CVLaxtMKepgzgOTIO+U2KglQFN3DZP6N1YVjhut9l2dqt8NhgH6dC4khvsgFYMjnHlKhFIxjnxLCqIrpsWl7K52up7Aw6TaWiNBez++tIdPwLqG2vFxq8Ee94iruL3vFVgdPkUWjciur4+OqIGGxgKXNnz4j7DZgVIujpI/ZVqjPQrfeUOkJTEaRsxZgR1NWjTFl1A7ISw7dhR2zLQ5/53bX0eaoNV0WN2mif87/pXWDj2b2MA8bjn74uz1m3bcMWw7tx0z88Aa3m+lt6na2j7nKWn+HMVPuVxg/FXVBSx4wl2D9ICC8Ai+rsmLvvNNkbAqiSZUZLO+XeULmh1ckHpYs1VBDEfrBIoxoaNXXd/WjEQ80B/NjdXop0H4N9jEMm4tXQfx4QQ3Et3kbkioABk7AvEAkibfhM23Q5hWCmaooCKnIv9BrNLE4BVBDvmgTH2PO2eob0Hpx4FDhi0qooWXDdgHd+FJjeuzJpfKhQn2wi4HwBWwmIrypL1/LZbiNcXNMuWAsgZsI0+SNI2NVk2FQHYy/MAoMXnUwZolol97Y5hSRXnMdcTXW/9PfbBhDmH9lv1PrMzAOHwXbarAMysMqAHANu8YFF+Tl0XcCtJYsrAFEPV0lkmvqOCVWzTNLUdPuQMtYHwg1RHyFS0cwvzCz0f0/tNSX96e8MaVl+939GrXUNXzYzKOKEsS2jz5gd6PE/py6cP6OJkRmeLiI5mDSXVjhbo/zij6zqhry+39I/fv6f/eHNDb/KIigjjLbHhQzMqad1s6cmiYg2rz84zOstyWsQlZUhlFPV4XvFYEgP9B0kNNZwh/2cfkLexP2idXFzE5nU4jgjFJ+Pri/MFp2IX8y/HvuO3fOg7U/6dbMghnhhnKIXiH7PBY2tMqH9aZvZIG0L+6VD/jvmaQ+/7gNXYPUy9P5Gc0x429Xz9+GhwFAY0mkP9M/15OP4O9Uno+qHjDX8Y8937+MJeDHCg6zP2DGxq74NJukZO6KPavfX9Y9+GTsc0Lj2gZUfzRq+l/rlN37GUQFllx1/9+ee3B4AVr7d75+jHXLYBg5TAv50WXfebEjLIHzbgx41xaLD5BuCQ7+5/x+1EjR3fH7D974UM+uTxrbVxo35/QkzNCA+wYvF0F0kIYIUFdkbx/IgBq9NHz+nJ8y/o4dMXNF8d8ee6lz9w+0OAlasSCJFXMKyouKQkvgesPmz8hY8KGeR7wGp6xfD7b9B4/0SAlbTFMSw4+NE0Nr9KIAJDvN8G1Kp5wgGO5/D1baGdX7J4G0rKiDJkrVxuGbDavH5Pm21O6ckJnb98QafPn1F8vKY8y6ieCSsAlQY7gJXpzSjDqg8m22hm4EGDQBw/BFiZdgqCGqu2iKAH7APTskIPsYafB3gZqMHj3tPMEkBNgCWprii/wezqPHfvGMl/QSQlv03HygTesevOzAD2AIRdBcBKQEQgRehbJzrPi69D0FtGgjkQ/bUA3x2nTItl9j83eeWWocDpoNLrPD5YRFOE5rmqYprSEgwHjqalGh9UBq2dDFgNLQAuBusYKAOrbNXxU0TDlmz/G78WwMp/7v0AoD9HfDDMGJbWMzLOhV1lgtX2gFqgUgVQ2cHEGGThf4BDeLJIz8NaLKmBLBHdOp8CWIFtEiczSqFdlcxpeSyA1WKxZLaTpK1h8qoIOsaOFh5A+wBk8A/PgYo2N9dybRNmVVsl9slV4RLwSjaxWv+URawNYJLrtVpyQDFUVPzQlECxDV2GlYE2BmKZ/bCUQIIGkbLL7DNnSxsqyryjsQdQvWVaVWASKagNpg+nRjumEltoBsWhRyVabQZYSdXUkuIIgLyMAB476HctMMHH4H0FqwBUSaVA0bdCe2c9wEqegwOsBLTrbozwORl4EZCUU/Wg44Q+55cB5TUzjxi0Z9DKsR3Flqm2GUBUXZfwPTCWUgaswBgTcXW2zXaMVXStS5qnAONg5xNNdxSbKMApJ98xYPXNuw39/vUV/eF9Tq92RFeUUYMDyy1l5ZZeHi/p8yfn9HAVM1i1QHWRfENL6LjGGd0oYPW/v79kwOo1A1aZKxgSRZRRRatmSxeLmr48T+iz85QezApaxEULWAlTVVICZd9VmMJDtr9v8e4Bq26P/BIAq9C6NgUG+XZ96G9et3spgaHr9T8PAVZhwKWTpLt3+VD8G4pPfu6AlRWxcTZfLWAPqBt7zrcl2/TP42PRY6CV37ap59mubd4GnP9A9+Mf3WhS/5p9ihHAyjbLrI3teT+gSqC1QwAr4wu3M6Rdg+S+2bK22MYvHrC67QTfN5nTAW8Qodcdp0MM1741MOaRo70OBTXj9+gDVppkrxFIE9UCSGHBzta0WD+i00cvhGH1yac0X53Igi/V6wdeU4AVPAkDrN7fA1Z3G4STR4cWhHvA6pcDWPnG3ges7P1DGVb2/Q5gpQtsyyqAkWcKibCrkpIo3lVUvLmm6+/fUvH+hoq6ofmjh3Ty/BP+oaMV5QCYspQ1VxA2G0OFx2Fb9l1SApVI0Nlh5kXTA25Y48RnWEk8pOmFRLNMggYLUiwY7NtTA+z2HCiPMt4CVqZu3DTMhvIXfJtPTCdnQF8CSW53T9wd3wFTQFI0K2FWobpXKbvrzF7zROn3AxI3tft9YN/tOwDu/iwg1CDf2LAew8oCUbs/DlbhACD4VMYCACuAVcywiiNiQgAORHAN4JHHidfOkenUB6vYjfA0zT7EBP4cACsGYTrsKmMGCxJ4CMNKvuc6bmzXumWktM6waTT5mhWmSWUAj4JXmrpsDqXpWVFZUOwxrABYUQQGtGpYeemjwrJKKVbgCoDV4ugxZWBgL5eUqq4lQCt2DBQ8cf0gaYmobgdmBACrfLvh95AqKOlzouMktkH05MQp1fFs7Cq2Lkj1M4a1Y1hx8QMFrMxZHasSyCkJ6Bt9Bj5gJYCX6HyOAVYswadsMn9OinaVMNTwN4Aq+5HPRO8j1Wp3AGZSFiv3BMtZHw+pjgBjkH7cUFGVtMtz2uZbBqwq5LS1DKt9wArHsNA6s65SylKkaifyHgk4xPNeg5Q+YMXpfx5gpeZXu1U0qtBmgFWmM2VzG/cP0XTbDLDgyjFiMHecfZXUP7QpEx0uBjslIDHxfqd3Bv+xphmKWeO2oc2lvrQPWAFkNYbVV2+u6Q/vC2FY0Yyfa3H1ij45XtDfXDyklw/WtM4qBqtSKqncbmiVzhiw2tQx/eE9GFYArDb0Kk+oiJFOaQB+zIDVknb0eF7RF2cxfXaW0qNFScs45xpFeMZCqFLuHG/MyObMvg3YN6R/iYDV1LqAHjLR9Q+Knya22+26wfhN7fY4IDG9su2DAF22mB09dv4/J2A13IYDKUIfssAHszl+eobVoYCV70N2fdDh6Nm6a3/Dyn0f52GNx1YWwFXZ9a839bfv+/kbLr7W4vjx+6Lr8C9asXXbMO1VCbTzsT0LAFZjDCvun9Y3aGeJ/uGKLknfeIDV//hv06Lr/R1j/0EcMob3AozeQWIvph/6Idf5sO/cnWHlOzlDxmmyXT2G1ZDxmwYspgErBGRNklGcrSlbPqDjB5/QxbMvGLBaHz+gBkHbKGAlGi4WlEpFFDh/IrgugFVOVNwDVh829g476h6wCrg8gS0mv/8GnYs/A8PKv24XtBKdkzHACtaphO5Tr0qgD1jJAiM6SrwGSOhm/+CUr6SOKC0bqq9y2nz3ljav3lN0U1AdxzT75IKOX3zCouvNckE7BFYpQBzRsOE0QN2NF9DKq+ql64ppVvkLJjvw+uhMnN5fC0T/JOLUNXtGvj6X/9QlCPNYZrpD319bJLtXAsmWFaWikf752naKwnCbEthqW2nwhgAOgBr6mFOglGGFaxjzwBbksXVyD6yzPlFHeTylYL96qZzLpQQOAVYGRnGKTZLQYrWkCEEnnimeIzBMxaj42XoBF6/EA/7rEFjFz/dXAljtpwR2/ZFQSuCQT2SgVZdR1XVWfW0h53g6oMqEzmURludu2mwCWFUUVah3Jn9Dw8o0JsF6wjrt652JXhJWdQEhqmhGi+MLyubHtF4f0Wy+YCAEPiK+B//BRNHtHi0VklmgEBYvRMtKwBzoMgmQ5cBsBax07PpgB85fk2y0GdDUshyVQSmi6NOi635KoDuXQGQhwApVkn3AigHMVq9KdfXqch+sUtZZXMMWQAsJtgwpe8JGEhsDW6kbidgAaIgBq7zIaVfkVKCaIGdsqjC99gMYVgC6hEUKxpVoYGUzAYIAXtn5AZjZMxZwyjGs8MxQxKJvJ0wXi8MVBqwEILS0QGZEqfXOoGcog1PXFL+qFLQGRbPURJBxDmFYSV/ApjvAUm2GAQ1NRRkYVlxtURizvq1n4DRK6f2mYIbVV29uWobVNWHdIKrffUt/88kj+i/PL+jRKqWMtjRPJWWv2G5pgdRXBay+ZsAKKYFbBqxysNtY5gLLQEpJI4DVo1lJn59G9JvThJ6sagasMmaBqe3k9EYJNhnyvwesuA9vC/ocAlhNA05OK3fMSzwEsJoCy0L+t+/PDfVBPz7s+ywVKol+YEr92Ho91Bfj93hYHDL2rVD/TJ/97oCVFc34sLuwlDiZwFPjd/yz22EX/RjkYzOsplNWuwwrbpuKrks7rTKx08/cm08HMqwGsQ3PJ3AYkAOr2mfisayijw1YhQeSdMxP8woDVoe267bGWmaIai34O9y9nNXbA1Z8YmqiSpgD2YwoWVKyOBPh9Wdf0MWzz2h98pDFA4YBK92R9Mqe6z6gVgkEYIVUhHvA6tDx8aHfCy0I9wyrnzfDqg9WucBUgCXRaNGUrkBKoASDLmBgIEgrTrXntcwLBhRQ3S5ihlW8q6l8t6Htd29p++qS0rwmgrjvyye0fv6Ujp9cUL2Y0w4ADtsFBEJSMYpfDFZxLon8MD9HqucZ+NQZi171E+4Dz66ZmDnMC4CVdoxrsGh95gNgPmDV6nn5AvMeq8oHrCx1TzgYeitWEY3BKmGO+SwrBIytRowxrMpKwEOIQHOQKqky7LDqEBwCrUx00l8f+vc17Cwp/6i3A2yAlZxPUkptF68FMlWPC2ADxNdjBJ0KWgGsQvKY8goo8QKuIQd4DKziIXEPWLVO7hRg6dv+ruPmi66b09xNCZR0O2wUKVipVeoYKKhLihsfsFIQS1MEZWNJ7YVIXknGrLIvwUOZrR9TOj9irbPlak1pJlpWsEqSGSgadk7o2+laMPOQtawgJL5rKweCgWj6VZIG6CrH+QCeELlE28kHmsC0sZRfERU/rEqgA4mczeL5N6VhRdCDEgBP7LBjU4E1tsu3bXVAmcvynBjkQT8VJaWs7xQxGwkpzAb8sEIUJpwoRXGKNewYg1ZgpDVEuwLsKPS16E2JZpWIr7dgFdLrZjMG961qoFRrBY7p9MEMsPIZVQCshMElARnbCk0J5GEALVJmhsn9cDoxV/MT3zQDtUhTrF1Zcylmwf1FplslGlspWKlsPyWFEH3oa5QI0GMzAgwrhi1aHTvb3WeWFe4tSqRKIACr1wJYIZ3vJpoJwLR9Q//Pywv66ycP6SipKG62lGHIYiMW1XGx/iUz2lYx/eHdhv75h0v6j9cGWKXCEOMlLSOoNs7rLT3MCgWsYnq6bhiwMiYYg/2eJlcK9tw9YCU2ohe7hHzenwNgZZvyfvv7oNLUfUjRJnkNBeX9z/r99EtnWIXik+m+/LEAqw9liTnN5dDYHX+2h2MXQ9cwwKofJ4xdb+j9vr+Mf5u/jIyF8THoNKzYdzQ5DdPS/AiAlT/+sRaYVIDOoGHstgNYfWQNq5DRMo2G8PeGvxGaMNPnvTtgNTWA2Kn3UgX222LpGOOVMKaOF7FT8aGixlICxb1sAStUp4nnRLMTWp8+pceffEFPn39Ox2cPKUoyatIh2TQmcUvpei5hb6LrqmEFYXVmWO3uGVYfOnAPPC40vu8Bq58/YDW2GBlg1S4wB2hY+aLrptdkDCYJIBzDCvMXgATlNTXXORVvbyj//j0Vb69pXkYULeeUvnxCqxdP6ejiMTXzOW2ZlSk7/PA/EXSIRdFKcwrycMAEu6CV/gzgsQXJgLV2/HoAlgE2HDx5Vf6sH6y/AISZBpadt8+06opFSlTO1ktNI1KXfLDMbLIFt8xuaKlgIk5uATO+01YxQW4/AnE9HwI69A0HiR8IWDHLhQNK93JOjSzmflEP2/VqxbkV8PR3cVvnRdMAAVgBrEpYSD9hdtUoYNXTrpoCq6zFklT4YQ6jQnI/qeg6zxl18CzVy4A/5+i59ECzty3TyAdie/pl7VwYDeS6gJVct8+wKh1YBeCKK2hWok1VF5QwYAWajuhYMevKQCLWkILWlSuAwiAA5nINmfaMkvkZJbMjWq7XtFof0WKxkop2YD9xZK5bVZZKaoGZbYQCQAMAo4AVKghWXDRB5p2lArJehWpzGcsKn9aRVb0zRpKm5moKMkTFpwArE3zvVwk0YGYasAI4A0BMgGcBq3Kp4sdaVVLRz6+kZBpVzCjC/C1KFSQHaBVTkqrmk7Jv6pJROSV+ou8lBRXVVdG/WzBfAVhpohn7Wyy8DhuM80m11oQBq5nYAy69qDsTlT1vSQuUMedMHq7ldEB0RGvlQcHqkUIsfmqqrC7YNYBXbP/kYXnaJg6sYhjTwC5jaDGQb1UEpcqkb9OMmST2t2HmEt99W01SdNdkfoHRFHcAqz9eFgJY0YzSpqRPspz+y7MH9OJ0RfOm4AJAwPrAHuaKiig4Es+5IuDX7zb0T9+9p9+92dDrPKM8SqhCCi2GuAdYPUgL+uyE6NMToufH0ShgBct3D1gNrV3T4I0dwUNL1+sxwOBjM6wEsBqXZJl20yWlyuy8/9utHS6lv/+5gATskRwYDex/LaRh5bdj+O8PvjQfGIpPps9+V8DKSep82F0wB1fXVwc89UG2sbEpGwCHX3kIK/ABq36cMDReQs/TbbzIxpIBVsP30Bu/7BgYi7/LsPq4GlZKWhroS273PWDlm8xbjLiBsXlnwEqmfcfo+QM1xLCyAT8GWGH1riBQmR3R6uQJXXzyBT15/jmdnD+mOJtTPNMqWZ17CwBWouTMu7tUIiUwv68SeLjdutU3QwvCPWD18was+pRcPxiGLbYqYRwweYCVaTtMpgT2GFbq+jtNFAWsqpuCqqst61eVP1xRc7mlRRVTtFpQ+puntHz+ZA+wwg4/M6zMmdK0QNbF0+peDNrodwyEEidMRHORMmSi7T4I1TKMEBSzqRG9PAPjxBEQEXUc7zOS/N0j/M3VqZjpIewzA/EMRrEqinxOnXnu+hJI8nqoaTxt5UEVGFZLyDENp2MBsILQnppzhQAAIABJREFUujprBuT1nTebt32GlQ/W9QGrrlMhqVR9wK6fEmgMK1sz2vGlLCtjWIUAq9ukAvoG7NcEWA3ppBmIJM9XmT9elcC+c2vP3Xcc+06mO8YxX9zzM4aVAFesCaWVbM1plIAegFBBCe0cYMXvydg0hlOjrCBj2AibR0CMqkmpitcUpytaLFe0YpbVEaWzOQuFm2g4M/n0Jmxucn8wYI35LqwkBnryHRW7HYM9SAdrq+aBCdqmgimwooCVYNkOsBKtPEkRCzGs+PxC9RusEngIYAWzITpVAKt2XMUP9+P63o14X8ICz7iuSwZ8GKziH1dZNCYAJmCXwc6I9TGAm4viUEybQoAreV83CMH4YsBZKgYiJZDBKoBXmiaIZ8jgvPYr20APsDJdLGNSGmbK49IDrNBeA6ykIqAAbsay4vXLB6w6lTEbyuZok2pg8fwQ+NqKBwibyunCWTVXsLowHsCwYlaVfgfj2nTQuF8gur5FSuANff1mQ18rYLWhGWVU0v/9YE5fPFhylcAZQRy9oSZpCDAj2ILVrmGG1a6K6I9vb+ifv7+k370WwGoXJVSjUIEHWM3qHZ0nO/rspKGXx0QvT1NacUogNg9UA1DviTXE4vSeYeXZhnFbt+/2HgJY9e1r9ywa6E541KGUwHYnrncP7cbPJCKBOTe84WTHT6dkWQ7+h8egtwWs+v3JBTYmXqH4I/T59PO7O2Al8c+H9h9vH7T2qT92h/69fz8/b4bV2Iao3IeM3xbDaMFjA2GtarFs5nQ3H2zCOIbh0DDy4x3zcdrv9fQthx7jHmD1P//udLLH/QfkD87QQLVGhQAXkYn9kJerRDV99MjZ2zE+UhJJTxq6T5vwwwjmIQi0m2xD5whdn3013iVwExfOkO1awU2sIGyarmh5/JgZVp+8+JJOzp9QPFtQOsduqutBc3CEWaUOVJsRxHuigkp7ouupB1hFEHxVXSB2RDxnVK5iqLQwQUyjYuwZ8k7pyA41O+XtgjJstHwBXBdMeMJdhviNNCDU/x8ycm9zTOj694AVenN8wfL7bx9clh3vKSdraOy1zoylWYw4O3jbHBZ/UZBdDLmyAVbMFFKdJgNe8B3s4Puf2d/iaMl52l0avRvRREEwGVFaR1Rf76h4c0Pl22sqX18T3eQ0AyNzuaDsN58IYPXkEVXzGeXQROHUDoiNu5RAAEuifaSl6Jk3EAuTSavsSQBXCaijwM4cgJMGatxNLHQuLArTU7JgE0GYMab42khJUY2rbtqOBNy495zZHKiwKAAZfgQDk/WhLHKlh2nikQW2TC+Q+0GgZzpdoqGjQsNgUNVaCYxF5v8Pe2/aJDlyZAkqDgfgR1x5H1VFskj2xe2ZXZkvKz1Hzy9Z2V1O/+NdaZHuZnVVkZX3FadfcGDl6WEwmOOIyEhOVXHTRSLTIxwOGAxmaqrPnj6tmWHlgLEgmb2xL7Z4iIaM/woBK9Z4UQPsxohbE5sqjbbwh8LdGD8+WOj6T/s4K3JOCUzzzDGsxIKL/bWUwD7Hd4xlhTHw8S8BPxt2jA867Fdc7PQpvHTOrs+NodbXRplGbY20cM77wUubYSXj1Y9pQh9pb/57a5kDFRzQYFX0bI0Vtomst8aggp2ATVDAKlqzXo+kvqqeHTOrBIllPSkvXUUYVnK/uzqhbZVRnBaU5VOazQ9oNj+kbDqnGOxr6C/xj8wRWb3lJdNY5hiuAccYgNVmveIfgFZgXgHEkWqBAnw0lQNl7gk/SPwMAa0asAp2BfPfpSNyhGv2Xn5h4MMh0VbFznbeBYjqSgm09GYwrHa7msEqAFXr9Yr/x0YBgJMsA8NLAHTxRYQLJfNQfBkwhRKu7AfbIaxUAcwjithw4tCGqSYpyDCcCS23O9rVki4oqYNqf7ggTiyAFVf9hH4VKt7JeZg5BdvE/dEuzGDjyh6UP+QcWK8sKGhU2f1ZarekO0u/cjVIBayENWv3LZ0+neZ8z8LOEtvOqaKqHcjn4eGoY5P7EXpQAPZIGVY1larTyAGU6qAxuArR9dWOnp+u6IcPS3p2tqEPm5rWdcKMqv/09Ii+OpjQ4SSiLNpRXsRU1jta73Y0yQsqGbAqmGH17MOS/uXVKX0HwGqbCsOKSmb5IvU1AeNrtyIwrH5xUNFXCwBWCc3iNWUpmFp4jDIXrK8YsHJzovFDuvy2EMzmzAhRfe54+XGL0Rn3Y5kxQKYLMAljun7/WrTJfPsRvvcbPuQryawN2u/8pyEffyg6tM/6jxnuH7muMYT7+qF/fbN5p7axI07xAYP986udui7qFDTkul8ber577MvgGmPxx9jnw4CVAXYf60HcnmHFrGTL6fXWya52d/fj9QC//dhD11Ff1iIsTtTTnrBt5hs62+421Br5EOvh8LtY92xOy0aDgsD6v/lGWL+bisPePVtF4z4r1hu7W9ziVvduK+i+L7Y1+j/+YRiwsgnfB1aNBczDQxGBQqOn0X1sVzBqYuDm6Miivf+ysuDicPANO+9GFgFxCHuurKXZw09di1iDSijtfQPST0fZc4RZS2BYwWvIIABQqjhFVVrEtGrXWL0/lKbPphRPCoomCzq8+5SefPU3rGVVLI5oW22F5aDOonaSiAC0oAAZyAKQyfuYthTtLimlLcUxXM+Sf4jLagtyK4G5io9a+WgHWlljrwc4dD0lcSKbT7qMSvfYFWNnz79vfI8ZZC6UMDDIJaDpdmS4QsSwvRul3I61b3j+dQeFXSBP7xwZ4cSOtc8PBt1o8M45tuD1O3wd1qDDeDZVKPo1GHodGQ0yFJWVOajXaIy//M1+cGwzL2oqdxoQMOiiwuJeFSqnWYUAs5RUifag0fNptTqIpUtlM6J4FzGTavXmjJbP39Hu9IriVUlRiVSMCZVFRpOnD+ngF09p8fgBbScpLTkITHnnGBogOA+nkamzblonGcCqKKYtjoFTm+C9gEczpBRdrej0xWtKy4qKdMJaSkmWUpXGVMZIR6r5vAj0DLBSmN3Z6QRBG4NmAJCaYNSJJMcJrVYrV2GQ+x79i8CK+0r0pjiQ5xrpEsibhhaCq0rZKz7DQ8aUBpzeMLLAy2azBXIWZDfOvToKUHhxVcpsrjVrEfqvV8NCK5/588O5586uCitv76U2CesBVxSbpDTJMwat8DuCrp2ybBJPg0UAvPZL7LcsBF2mSsrV91uZofmLJ4H0Mz69ilQ37/fXhHAN58uqIE6fjR2+vowtm7cG9jnQT+ezDzLa3LWUQLnz6wVM++sU0xOdzeDNL09HghlW5UaKndRYW3cUQVid0/6kEmBVb1Rc3Us9cRoUknJj9yfP0ivywMLq0EpKKYlzSidTyqcHlE8PqZgeUDIpGEyBk2JzE+s6V8JTRlG5Ff+JATCwlJAayKDVklMDBb/QDS5F1k17D6BLkmYOPJVnpcCQMq6g2SRjotmQY/umvW7+kz82GlshIudcsQ7nQffyfFQNqhj6VSktlys6Pz+j5XIp7B71e9AeY1T5o1GuZemOALRl/DK7SPuGCxq4dotzZr4if5/JBTFtUNBBgSoWuocIvQKFYLMWReGNLvXzXAtlw8OKRfA4dUOxnYoEW8pAEafKGTCsbdb2A2izdcsxOT3mr90jQGB+r1UBpY8qTg/05wo/57KSa5pGGDZhmJWCfqso4Q3OmnZgO3FBAP4SJVxAIKJNndDzD0v67v2KXl2U9H65o4t1ydc5Sir6h18/puOkpCLD5gZOBW6VgJTo710ZcdGhs3VE374+pX97dUYvr3Z0WiZ0BZJaHNEGzzxJqUgFBDugJf3qMKJf35nQw+mWZtGS8hT3wYsRz4ckEuav3ZfZLf9/3yr2+pfX9v9CUFLOrqQ8N8ftml3xiPubsWpsp8vzW8xWhOfps/ANb1nb4w6UG3Pxo4KWZi9trkv/6bj2gHs7jfj3XlTTet9e+3r9tL7Ge/Oo9/48QKG7b/ra1ra7Xf3ZtPfj4x8eA9oE93xbFoMTxJun4vUfszpVY6/v/q/rvw928Z/tw3HAarj9sqpJCn1PH3lVoLtuQ/QldVR3nCMEfFv+iPqjDQN1f45b+/vwhf650Yw/G7cuBvE3sHRD1Y9RZJPL9yeERW2xiJubyLrQoht97fM37HxfltcJrhIaWpDhwRL9n//5egyr0Fn8FGOQy8MyYCOOSjdTog+wMlxcF2kPJfXbZjtCYtx94AAOg6rf6xf2rtQWrHenbey8OSHjuxDdA8v0T/pXraEJx1RzK4vMAaAOUgWgZKBWTI2O04zibE6LO0/p8Zd/Tfcf/4ZmBye0xe6sHW/94xYRF5qpg+YvSoChEPxeKWAFEXYIbG4pUsCKUw8U2iKuTCRBpzhy1xtBYwZTgvPhRWMIjBoDZMeuLzczFLA0AaqMwea+IW06iHYFY7arx0bbN9LNXX3z8wKsrjmQOp0ypKE1HdQ1jsKA1zfM4tyLuPmeQxI4Xw5M0ZQ5HI/5walzADY0HdAJivMOugAszLzSzy2Y5mCAt2gVdLcdehfYxZSWEWWbmjavzmjFgNUl0bqUyoHphEXWs6ePaPHlE5o/eUDbfEJLLOBpSlkkgBULMEdEpQJWCMhQmSqHmG0UCzsAcxBAFKcBlTRFwHV+RWfPXlF1ccUAVpbnlBQZ1XlCuzRi4ApAF481ZQMxRq6/c1AUJywqbpUJGxaG6JOAbWBpXA5kMECQq5hBX0fSpIx9JYCV2jFmjUkfMjzFQaYAcbYWuZRIb/dJVYCUXYKklaaUvTnYfpqL25KxQNdAFgSo7O+0x7APEEnQrHvTnmPkgJMQsLJjdAODU4vShAGrSZYxeIX+ZrvMLLa2DQp3bccAqzH7MwQYMcM2uT1gxd5Dz6bA8PXbgBWOtXHkO3ehPbTjZO0w6KTb0LZtSmhrDLBqGIPCxsHklnFbsWi1AFUCUm1boBVS0qSCYNvZDR1I3yFtADlhN/GGEvSs0ilN8gXlxSGDVpN8RlGSKWAlrCBhxIN5IWOe04P12gDUOSVwIywrgG2ckqi6XAJSwF9rGG1gDckZDYeXecgAD4S79wAr09US4hKPZQVczMcz0MQc9VBfzz7H2N9sSga9AVYhHZDtg21uqv/kNupaTotxTX3ACml8AgJZoCJzt9EC46qBVmwnItoCwOENT4DI2PwEYAX5b1QwjSjP8w4XQXxlE3K38S9/9f0r8UsMWGnAqoY5y6l/Lp2yYUO1dtP1eeH2WZSdKyGKZZSyFTKOxX7LuXlTAOMKeJrq/Ul4qJUrIwGsqMIOPwCrCYvQ810xYLXltm9pwqmA37wTwOp0WdJqs6U0quk4rel//9UjOkx3lBWocohxtHU6buCPVnVKdTKjDyuib1+f0x/enNPLyy2d7iJa7iK2jWsIEycp5WlMebWhRb2kr49iBqwez1E58IryFECtAFayTgDktU2Upp9dMBc4uLcFrPp8XANUbayHfsioT2Mxw4gP3edGdgJWPCAbwMrFSx4bowlelXnYc/3wun2Bcd/9Xy/K6D8qZGjd9Po3+f7H+PchWBX2w1j/sU7hNTMUuto3tr6O9f/Y94f9i08AWCngsue/q7831r6Q8R72f18sJec1XUe5ur9G2+/D3w/9ieY89knIsAz9hBBQ4s8VsHKZILwR3FQc9p+ppVQO2Z9wztg9yYYtAMP+GC7s/1HAKmRQhcDVGCV1aMB+GsBqaLrp7p4u+dL2ZnH5dIBV/w5B30Rwfx8AO8aMDwArqqzss+gAWJqL3+8ITiPoH0wWXCnw/tPf0IMnv6HF8T3awQk1gOqmgBWc6N3SA6yw2xsAVrxrCIdNACvbkfoMWHG49hmwMkbSRwacYwFzy7juOUU3A6xC5y8ErFrG1QOs3CKhYIotBHj4W0650FQ4TQlkGrlW7bDUCqdvZYGp2yXV9BT+HSLmag92NQNWyVXJQuvrF+8FsNpAe06ZLdMp5U8e0ezpI5o/fUDlNKMVhiSnBCa8+wG2lTGsTG8KgBUzrKS8kgStYO0gPW+7pSmYnx8u6cMfn9HlyzdUxAmn1qRIH8lTomJCKLuEYIH5TtBMgfouUmpQYQopbBnsVUqbcsdaLnwdy3RC+wFYIWxI0xbI4HbydUcIItAO9NN0vmbRllRAONcGVImYvAbNWrp+3+nXnQyt0CgAfMMucM4HawRYOO4xrAYAKwOMDAL3AStOW/TYeiymHewAGtjFbTDQCoAV+j/PKJlIipHbpAgQqpsCVmMO6fDnnw6wwnX6gsKhNrAws9+nwXs7Zwj4OOC42b3qvEzjrHU5l96Glc73JrUPjhyYgsKgEmaV/mhKvqQCjgNW1oZ9ME7sHzDPqkYqGoS9p5QVwrJKJkgTPJRKgRgz3MmNVhIAFb8oAAArrhi4XjJwVe22VEK03LS1NGPMTxFD/18HsDIGpAE1eC7XAazQPp8x1woAqppOT8+YpYTUCJtLrtBCAFhpOOAepHg21weshCUmoLilIO8g3O4BVngOAK2Qjom5KCmR4asBrEQcv0kNN/Yopyda2qZnm4Rd1dgrA6zcFbTqoCvs4M0HrvyngJVsPEogw6lyzLAS3TGxhWpHUVE1TkTE3TRTcMcR0uog5g5GlMhW8N4Ej21hWOH+yyijP769oG/eLOnVxZZOVyWtN1sq0phOsoj+0y8e0EGCVMCExdYB6DIDkbMj0IcZreuM3l3u6Ns3F/Tvby/oxdWWznYRreuYYmy0MEstZsAqLVd0SCv61WFCv71f0CMwrOIVTRKkt8rmCXtuUcpgP6dB+oyWHj+mzz6NuP+ahtq9ISvnFEvfB2j9HACrvgyJcNT33WNfsDwWP11n7bpOvw5dvysl81O0y9rOs+qGYJ9//b90wGr4GYv99ivXhn15XcCqbwyMAVY+u+s2gFXf9UOAqut356+arfcAq2YjuA+wsk277gwVH6yy985X9lKC+57THmD1f/2X4356iOeI2wlDp/C2gBWXa74Vw2oIsHJuPzd/D7ASNQfPAQm6rdn2a33QZlhpafQBWq3/5b0JMUIQGZwwWHC1OmCFXVa+SQfJ6WURlCUOsJoePqB7j77mlMCDOw+JEDR+IsAKYBWzrJhhhXQFDHLZwTWWBO/mBUyjoQE4Bkj8NBhW/WZxKCXQL6nbd4ax+x9bdMe+3xXk9RnZrmvd5Pxd3/eNWJeNGVswbnL/+wv79QGrLqfAB6y6wCy0zd/BgEduKX1yPETDtw1DwUrWqz4JAIk+wKqV+sGVmCRtRhLeImZHpfDdz1a0fXNO65cfWGydASsAPVlGVVHQ9PEjKh4/pNmTB1QfzmgziWjHuhXqmCuLojR9TAQtUUwpBN0l8hGjg88BLm1LmlYRbd98oA/f/UCvvvmOCmjRMGCeUpynFBcZxdMJRaxPJeLCAKyiLKU4mzCwxelr+YSrPXGwrNUJOW2GsTlhQmVgaPDuT6MzgybJwlxJlS9mWwmbzbSu5DtS0l32MSTIklQeSwmUWMQ30c0CLFRym8PNRo43IjUdyqfkt3U8hIXgUiJa9lvO48YV93XzNxlHoFTvp7Q7ewoGGToriRkAxDNnIDBVUWfscAXGNwSsuJ862tU1V8fm4v7ntwesZIO4eUI3Ba0spTgErbocwJDNh++EAWt4j3Le5q976799xGlz8gN2iwXuqAQY8e9SAdD9KGgFSn40wrAK7839rhWqANiUOwBREPnOaZLPKSsWDFgdn9yjKFXBb4DXVlVR72mSScoezsmC2duSdeM2m5VUD1xdaTquzDcWSVctK5mz8SBgxdXyPMa32Th16KTKqAdWhsCxAVa2DjMrrIZmFaoAlnR6di5zzNs46eA7KmFENwf0AKl8uOPUOGEvNQwrvx3GsBKGuZfeDLApjhmwYuH3GowgAazAsMLYRvv7ACsG79jmN8xABvE5XVOYUFbllVlWLhWwYV2JKL7aS0ufVtvJz8cb0Pj+BBsKHrOo3oEJpUZSmbI+YMXrEANWTbqf6MZAKkHTtT3xfR+wQkrkhlL649tL+ub1Bb0639DZuqRtuaNZNqE7eUz/8ct7dJBWlGUxcdZnvWWAlLW9kO6aFHSxiejl2Ya+e3tJ350u6dVVSedYowjfSXhdwBo0gaZWuaSDakm/PpnQXz2Y0sPpjqbRFQNWzLDi+5DnaGmWzMC7IVDlxuwNRK+7fBA8k6GA27dHfvDo/v4jM6z8zJpOH0v7teszZzo/kh12nfWqq89Cn7SvbWZnu9aSrrZfpz3hMfsM8Lbf4G+4dF1TCNr9QeiYf39b//xj7tn/zk0kQTqv1cOwuu59hZJCe3GAZxf2x8mnY1j1zYUxhpWz/b5sCcftIqExCliNpET6528/N7aiogF6g0EQ/d//9WQQsAov4jsH4US8wXVlkfwkKYF9060LrJKrukl8a8CqCRLDAWODsyv4b4IQkawYeg0CgpyWI9oMTNdXEeH2M5PgjhKwrKaUL+7T8b0v6eHT39LJ/ccU58XHA1bQqyqXlEbQqkAg3KQEir6Gpjr8RQNWw9NtELCSyHrw+Y8tGGNzbuz7nwGrpge7HI+hHbLrMKzGACtopkiwJywrThG0FEBPvNYYViam7FptejUa/ImSORGVFSVbos3bcxZaL9+eU325oWhbc/DALJuioPzBAyoeP6DZ04eU3DmkTZFQqeAQLCs0jlhaB2ROXBQpJEQEqVmMHQMzOCDZ7SjdVjTFdV+8pXfffE/P/+UPnD6YcopfRDUDUwmnB4JNBQ0bYVUlDFZF+YRSVC+cF/x+Mp9RDeF2aB2BLcFBmqTYMMDESFnDmuUUOHXi0a9cRdDTBoMgPP7GC3HVVDGTIMTSPTQo4U42QahmY0PGic5b9LtDeZSx5a0xXM3LWL3BZBVoUdPJDYwKjuFreWBVy8HoYFiF9qAE2IFgWllrEG8Gy4pTLtGfViVRv/hzBKzMgjagYTeA1W0r99nRe6CSOnMhYCW+kPgUfa8usKp9fv2+gh8czPOPMEUAWAHSIWYpCZBl+pD2fgiwCin/PsuKQVpAYQxYCWhFMVIDC0qzGcVpTnfuPWQtqyyfUTLJmYkiVe0E5DChcebYwG6VAKwABiE9eEurJQCr0qXmylDWQadj27Yspa/aKYGwU/Iy1mOTEsiYRCJ6Vv6zN7BInk/DQLC/Y/6vVktarwGsYYNNWUGttAyZ7+2AUOayS/H1ACsBhNopgfY3l9KsgJWxQ3mupajiDBH15geAFVKtRT6sS5RbNwmYnYo53AQWAKAYrEoBViU0cSmVDUjlGFYWqrpgxVJLtToUiYC8vGoHhLmsC4CrO/Sf2igR83J2lK0zV6q1yomwudA5VD02A/ShkQhWGV9H9c7qHQGwWtWJMKwYsFrT5brkQhazPKO704T+/ot7tEh2VORI0cO4EsBKBsWEiw29vdjSn96v6I/vr+hP52t6u67ooo5ZNwsSilhzURU3g3j85ooOaUm/uZPR3zxa0N1szaLrAKwwz2RvRgCrkGE1BpZ32qcR/38McOhKCewLtn/KgNUQIGW2deyYzvsbc5BHPr8JQ6rr+jf5/sc01ezTWN+Y3xD25c+bYWV2/yaQh9/LXvrbNQkn4TNyTFSzkj3xXPfzaQArf+z4QOf4/B9m2IVVqu3c4Vht/b0HsLI0cVtXZUyJTRwDlEObxGujsgOHnt7e937/3+4MmsyuC/kN/phJ5ibNxwJWXvU6cWX2hpFbZO2TZjFpA1a+/tDeeUYZVgJY+XUOwwdnO3pdRpcJ0LcBrLiSnwU8qgOhQaQxMLADIyA6AsU5pcUJHd55So+e/pbuPvqSJtMZVabZcsOUQBZZL5eURCWLZ/KeVYQUBmFYyWSG79DBsHIPZjgrbhxw+bE1rH5cwGpsJ2CsKMJnwKqxHUOAVddn12FYtRaMICUQ8yMErMCYMfF1TB4EV40Qs4qKG5uIGVyaPmiaIbgdBJ4AptYVXb54S7sPS6o+LClalRTvpHogAotdNqHiwQPKHtyj+ZePKLt/QuU8p22CYEmZAIpguLQdsAmwi686SNCAYp08sK52FU3WOyrWO1r96TW9/td/p7f//kfKQfLRoBDAVw2dF04BBLMqE12QCX5SBqmSeUHJrODUwdnJMdVgBRUoGjHhdEV8Dz8S+DHlQxZM047xdmXdQmwsKwTUZckC9ghsmP/JJ7GdcwWtlHGF7/Nz5pK/XuqFiIi1RK1lXbR0m2aVcyPMBNPMqdHUxiEGk33mOy6+Q8Ni8gMvHn9gPqC/0oQZVtAFktRApHu2OV8hYCUaa/Lqqko0bp+H7OMnYlh5998VFPZ1T9fy3ufIGVjVdvjMlxgHrPqCKR4KjtkCthyAKkv/k/cRA1VMp9M1VZ65yOkaiNWtYRWmAbYdU6voVnPVOVQQZEW2eEIxtKuSjA6P7zLjajo/oryYM3DMDCBmOuL+RYdU9l4AWCEtEHNM9OygZwUQC6mCUhZbi5BoCqSA3qp1OQJYGWjFvEbzc5CGNgBYhc9eqhmiGuCG1kgXVv05ADO4H6chyO2USqiWciXPUHUF3fthhhWLvRsQzsLnADqUNQbDo4CVFFUV0Aosq+sCVpKiZgGDVHUDWCVgSky5X+VQgXRWmGKmm1R4lDHRgFWeayZi9Woj+dyoBqggoJREB8PPs3tMGDUtQDCrJB1QijNgbcM4kMIBsgVS6R6LMMWkUfJZRQld7iIGrJDO9/oCgNWWx+msmNDdogGs8gxp7KJ/xSxanCbOqIqn9OJ0xeyqP52u6MVVSe83NV0x+yph9iJYjQD58iSiiQJWf3W3oL99ckjHyZKKaEmTRJmMulZgXBjDype3CO1h3+/u7zdgWDXPWe2xx/C8DljTecyPzLAykLorPhL70t5QCPsg/F7oD4/5x4OLpwdijAFCff3f2rC0dfSaKXxjbcPnYdGTsJ1j/TcGWF2nDbc5Zuz5jPkXt7k2jyVLf+t51mPnH9Ow6hvXOoOFVe1tlIQ/AvTXAAAgAElEQVTvx57f2Od+/OGP0fD9PmAl/q7zH9imNhsZtuZeF7Dy56212cDWPwtg1ecI3mZAfTTDahCwajOr3OLr9Yp7yExlbpzNLsAq1AgRR7HZVDUtgr6BOVwWFg7K8JQYntAArKTVHDg6hpVVi5EdUC6BDCdpMqUkP6b50SN69OVv6f7jX1I+P+DSwbJ1ZFz3ZgfPTSxXXLpJYOGKgOVKASsVXY82LMZugJWsx58Bq2YcBrv/t2RYjRn8v3TA6ib3v+90jKcEhg6Hf44uwMo+t6fMAb8+Yxb+1vQTC378lEADq5yGFQCrDYLWdpVBG0twVqyqlQVzvNmNAkurktJNRW+/fU7RxZrofEMJQKwK9yxpSiXE1e/f5Z/Fl49p+uQ+VYspbRIIrWOnPhU9J00D8scwBy1RTTsI3QKwwm78ekfZakvZ5ZYuv31OL/7532j16i0VYFgZYAUNHJa0E6YEwHJmSTBtKxFtq2nGgFUNwOruCRFSCGdTiqdTioucIgRhXEYeOiISOINlwEwJ1VHB/eFvrLEjvwhzzQXUwrwSh8EcY9yrae2BHeARIJ06f6AXos/UFnzeOTLhYbfzJGsMB+vqnMj4AGCjKVUdy4CEbw17zJYdB1jpfQ2tIC6lj0ErBLOiD4b/4xSCxO2Uo58TYMXrHuZGILo95mT6n3PKpL66bElXGqA/DxyI0XNRLhrgvfYCm0rmF9ZLgFM1i1ArUIX1FSmBrpJRACrwmGyqHHU5pKHD6jumXNSB54U4pjueRwAmRfy7jlMqZhBgP6D54QnNFsfMvGJRcEvNxfUVsOLRitRbAFTMqpIfaNtBIwqgle+gixj7MGBlDCNXuVPTnm0uAITlmaS+i2NL6e+2/uH+kAYIsAqsKrPLuF+AVThOGK7CvrRCCpby4Ws6yVyW3XF+Nq5K4H5KILT7fMAKVQmHACsAVwZYAcYbY1gZYGXpfkhxZrBK7W2eZ9w/ou2nCeOeq4cUTqehqDZObJiAghlYr2qDcF5jXAGs4r7h43B+Af797xoTydJ2sBGDMYAxIbZwR4ynMWCpG4+6AYJZU0YpnW0q+tP7S/r+7SW9vdzQ1QZjCwyrCd0pYvr7L+4Kw2qSEPZASNl8OF8VZVQmhaYUntGz8w29XlV0WhKtYrB2U4q2wmScTDLKo5om2ys6jjb0Nw9m9LunRzSvzimPVpSAYRU3zjorOHoaVh/DruJxe02GlRtzga0KGZ6hffHb9VMHrLpAoTAgHwOk+oCjm6wJQ/b6ptcP2zP2/bCdY/4tz0dH9t5fy8b67+efEjhMGBjrvy7Ayp9rY/iGnxLYNX67fIvmuE/DsBq6xhjDqouBzUWKvLR9bi9ngDSxjK251wGsQttl3zXbdxN+XPQ//vHutRhWN9m5vK5x+PSA1T5Y1Qw4cf/9+xDn/NMAVn2DNRzw7eMsJbD/kQ1POBYpUaBKdsBNdcAGA3L0SzgICljF2SHNjh7SQwivP/0VTRcntwCsdg6wiqOSYqQGkgivc9oCpy/wVlegYaXaL7a7c4sc6h9fw+ozw2povo8ZfAfw9GhAjC44I4CfD9jtz9HrAVa9CxFfW1PwQkdSg5pWCs4Aw8rSAF1KIGsU1VRuEcgKSMLppZ619gErlg03odttRckKPzt6+Yfvic7XFC93lO6IASsE0fjZYgf+3j2a3D2hw188YR0rOprTGoAVgjiwcrSKnN8HFhTWUUXVBIBRSUlZU7rZ0eRiTenZis6/+YGe//O/Uv3hggqKacLnktBEsuxEv2aLPkFfAbAC2ISUwXxC8bwgyjMqTg6pnuUUL2aULOYUTwuKwLaC3lWSMvDCGi6aXiQi6payRCz2zi/0IVIDd6Kzs9sKw8ocDhmnqmNl6YFKWRZ2lawVPkDBwb/qZxkQgOMskLEg0b7j+tAAzLomVEnrWoAd68rfZfbGmLteTyVbm5Nu/Kl+DacDpimLOSNgo4noEjmnJzBnP2WGFYe62pd9AeOQ/eD1Es/Qv//AnghghXFiYJHPopN0uqFXn+0Qh5B3mqSKpQJWUY0iAdAFkuqAALBE10euYwLb7vsfAVg5JxV2wLMvUnWukhRg1lGC1t2M8tkhHRzfo/nBCQuyQ5xdtJa4RQpYKfSkc4yBeC58gBRciK9vBawwRqiyeoS/1M+wCgEr2VhTVhHm2ghgNcH4roSpijTA5XLF7zFeAGZvt9AmagNWrLUFcCZJhOFqqQ/aZn8DQfjrwmzq0rAqioJ9MrBBWXcvAKzAGi1rYVcBrHJMq2umBPIKpPdi1QkNNEK7UGVQZapUO9Qqa8nT267XLYYV/mbV73C+QgEv/N1APGEG71jyQTTGBLACXoT/bX3As+I0UwYZRdy89FKysbF5tEh5g1OyDWQDmVMco5gBq/erin54f0l/fHdJH662dKVg4zRPWcPq77+4w1UCIZieKWCFOYnWlNGENsmMvnt9Rv/28pSrA77dEJ2WNW3wHMDYXa+40iG0EIuEmGF1HK/p7x4s6HdfnFBenrYAK7MV4PbCvot/0d5U6PJ5+uzTxwBW7bW4iWG6bM3PEbAKfY0hG+rb3iHA4LoxaXicrbNufRzY4Oi6/k2+39XGMf+3C7C6Sf+NMayu67/fpn+Hvjt2/bHPx/rPACs7buz4/fHRMKRuMkbMJxwSXR8aD9bOYUKMpDv79xaOx3BDi32DALBiC9PBsHLrYof/ZNf0AVO3+aoMaXM1b8Sw+qf/fm8E4x8eimMDZtCZ06oh4rlZwNBmoHTGox7DineWWhfpZljJIe3PcJoWA8ULJOxwqzrlX6KFczmR8+47HTa2lhLY/8hYdLPHSLLTys6AalhpH3JvOtQdTkVMWzjWSU7p9IQmsxO6++AX9OiL39D8+B7VMUqLi8PAjhdfE4NdqNLSb145eO0cONTQraIddoU3yrTa8v8ArCo44SZNrKWqOZ502h8WMJgTJX3YtciGf28mwp9vfIZn7gJtjdlhx4aOyZgBvAm63HWnY/Pvtp+PMbQ+dqHq6q/bnmuof7rnUMSV8MKFZsxBcsZYcBBmIYWLgjFpWhp0ymRgcEpFvy2A491nFQU3VocBVsZ3ZEZE01h+x2yABJonFYMwcP+zKqH6Yk3b9xf07rsXNNlAgL2muKy5zLhVwdshiFosKDpcUPHwLk0f3aP03jFFiynVEDPXIExnpQQ2XkCC92WNNGCiWTyhGcCwd+d0+oc/0bt//ZZWz99QBhALRZhsx8bZDk0xA8iGdnAqSeQqEu7SmHaThKZ3jqkqJpQczik+WFB6MKd0MWNtqyTPuCQ57h9ADAe3nKqoWipxTOUW5cgh+p5yEMpCklsVhy5L2rLt0js04XVO3dFqXtrHtrC31hDVrzJmBvqnCWI0ZYufmQRxtpaYoKUYu0ajxtk0/ru0yaqwGfu1y/mw77ny9CwpIycAq8SYWvhfgmq18UjxyXMGCp3j4+kR4Bw8Fo3h5xmrJigdnrU2/v3j/YA2TrD2aP9rX3TZf/uO/z+P/3DN9qj93I2ehhF+b81tvVfRGZNXaK8RYA+9/HSgruOGAC3uTpR1ZuATIBUYVmthWRloZemAzDxRiEjNgDBfVLi6p9Kh3ZM5qn5qIzMImWWoDCtmWcnzZvYjWCRpTmmGlMBjBa3usBj7rgIAsaMUwDFScRl3E2DIGFYmIM8gMTOtlHWllS1Fy0pTDdSWdmlYyfzCMxLgh4F0BoAiyopcrqnFBzBfTIbBQEawqlartYhrm9aUjgv7m3t2WiXPdpPd+DXQijvUGy+aUmKgEZij2CRkjbhIqpgaYAWA3QArnm9xRFs8N7Y3KZUQAi9rBq22O9mIbDS8mtFlbDMxH8Iwg3aVzQ0RRZfjMy5sISCrY6OaRiJE8newj6oxpXpVAr7hb2BYZWL3XeqgpEJLOipSuydiX2HC0S8VmKsyZ6A1GKcZbfBnSmmzq+nV67f05u07yospPX5wQgdZSUUiLDUJripmflZxStt4Qm+uKvrm+Vv6/s05rXYRlXXNLLlJEtGdaUz/21d3GbCaZSn/jXZgcGEcJ7SNcnq7rOj7dxBtP6fXyx2d1wmhrvXGpDzKLa9NGZin1Zby7RV9cZDR7x4f0hcHCR1PNpTWS4oiaHXtlM2JexUTbcw2szWhnRMfvR3TNPZONpyH7Uvz3e6gWq37QIwwfIHr+z9d53FbObZxwNOjnbliupsSnIe21rybYR0c3zaP+dR+Oz/mWP87N9Gg6no+Y75kyz/s6OAx/z1MCQxP0fgtPaNAs2v62jk4doIPu84x1v6x8499P3y+ffFX3/35Y9LWyJuMGUmF359Ddl/DYwJFlWRDJFyn7fe+WDgEhPquFzKo/HsM79d+d+ubbkyYve8S7xkbv0Pzx9nPsUHg+WXRnxuwGhpwsjMOJo4AL+alt7/TFdJLySoDPtoqHO7Red3gLQreloY58N6IcQNH3hiVut2jNwGswoHkG95Gw6oftggR1K7JJICVQUpyLmsjq1LEAlhFcD6nx5QWx3Ry/yt69AUqBT5irQp8A6mDooGQSspQCTHKMcBK0hiwMwyWlQiwS3qDPFtpDbQbpD8VwtJbZgKWIq7WVz8vwKoNsN0csLoVXtxyhrrm/ZjBH/v8Lw2was+fBrAacyw6F+MBwMqEwMcAK2EhaMBogJVWC3RVAhWAdouUZ8AxZzmlDkEnhNarmPIqpupsyWLr779/QVlJLMAeYStfNBLZ3u5gc4spxYs5ZfeOKX9whyb3jik5WlA0nVKFanKoIqpzWPcJNHuYITlmgSR1TQUlrF+1e31K7//wPX345k+0ef2eclSJAkPJObTubHxW9m0NGFPwf4f/UW4c1e0WM6og0L4oKFrMKT1a0ATtBeNqWiAi4zamCMw4tRBVtySYYn1BtmkSQDJghb5GWiBAK2jsIMBiBotfJVACYynNLqCgBb8yX0R42ZhXrvoggi3T1wnu19JlJM2wcdzN1/HBKmaJ6YuD7xDEd4ay7SyJhHZj+3HOnUfjtvOgnxjcQ3APBpoHWPl6jD5gxc+qg0kw5tz5jpXd46cArHhVYSbdcEl3169dwJar4tj0Y3g/YwyqMcAK7J7ONVsB3BjgjQqq1zUqWgpYJcwqpNmrzo+JmzLrT1xHAcXbKYGhQxo6wv5Y5pP4KYFgYkM7iFlnkogYJRnFKNYyPaTF4V2aH9xhTStmWTFggrRWrUyqGlDCOpR2sZYVACfVtWLQSsckQ8vXAKxEV0rumNOAkaqsKAwYVjY32XdRoMi0qJCKCBYVqoWKLQCYsw8CaMjg9PAsBZDZWOYM8hgS++WeqaYUG8Mqhti5VukzEEuYVSg6ATs04ZRAA6wQrghglVBZxQxYMWglJqk19/15Y2l2XGTCS+ETQM5E5MHgRHkMdWbVbnDbFZiTyo3KDnNplQKAWX9yCUObKzr4+Jyo0jqdyepQlwxY4YeDQGbTxhRlUzpfrul8VdL5ckOv3r6nD2eXNJ8f0NMHJ3RvuqP5pKJsgk1SrZIJ5i0ldLVL6PXFlr57dUo/vDunDWt8IbVzQ1ka0UkR0f/61R06mlQ0RUogNlPqHWtclVVC6yij52cb+tOHJX379oLerCq6rBJaxQltOPU1ohg6hlXFDODJbkNFuaRfHBf0u0dH9GQR02G6ppRWDFhhtwesYt6UsPnrjSd7Pl0+lW/7fD/ttgwr20we81+6fEN9cO3xHIL6Iwz2z4BV07N/CYDV2HreO456xs1YfDF2vet+vw8UbtnqvTbKXDbmvANsOjau+u+7G6zqGgv7bZHCP/4aHb4P/ZfwHF1rmd+nXSl//n12AVrG+sL/Ik8iMfufA7DiZXxgUIX396MDVkIHbwCrcIB228shwKoLALAtyfZnnwKwCjWs+vq+ewCPM6zGBmwDVrHb0KQEavACphMcj5LFGjJKiyP+Obr7lB4+/TUd3X9KUVpIcKe7QbKrFzFg1VCeuxlWXG67WrOTLeLrAK5EPJbLcxsQqeIoBlg1g99rc8dOlD/5uozSyHo6CugMGeDws32nQwImv7TqzQCrJtXoJu1oOTwjEdOYwR/7/OcOWIX92p6HkhI4tkPS97kEjA3Dyl8IDLBq7XB1MKw4uPMqBLJgrO6AM/NBF4wQrJJlFsUAd7wLz9ozZUWTOqYJSI/vr2j9+pRF17NtxOwqzrzQNEYETVwSHRpKRc4gVX7vmLJ7JzS5e8RspmiaU5VKeqCxlxRx5lUGTnuO3X2wmDY7qs+XtHz+mj78+w909cNLqk6vqMAuvAv0ZLwDvLJFigE3pLTo7j6zO1AoAkwppDNDgy9LiWYFRbOCkoM5ZYcLBqyQHpgfHVCUTWiSZ5Lige8CqFE4jbWaOCCTMuToKAiuW+C8ZXjLXlIVUYI+S4fEGGkAK2NLNZo2kE0R8AvPyFG8FUhh1lNLQ0ZJMfq5jQ9nWzTYtBZZ21rBEM5pqY9+63kxMAaEnKE1JvEH/R5r9qDfA4YVr8amB6YMKzmtBKGupzrEcLts2KcGrHiVU30dvO/SoOoP3tq7+2FKYNf3xteXYcttGlZd6z+LqWONdPpV0NNRsApi6zyKpWqarZequOY290LAqkldbDvSNg7agBUAexZN4vQuAZIk9VFAK8BlqCaZMcuqmB9zWuBsfkyTHFUEJ00qrmnJeewpDBGu0lkhFQyVA0V8HYCxMUzRB8yy6mFYwe5Im2WdFYaVzGkblzJfBXThcc3XE+F3iKsbeOWPHesPfyxZ4GKAGo5BxUPnqwTsEAOCfA0rH7Cy9gwBVjv0G7Ok4KMJYMWpgQpYgcVmbTSwzcB0ns4KmDT2odGRklTFpooqj0HdhJXjxWN07RSL0WhRoY81oDK753RHWPQ+onw2F2ZUCf+vpgnsuNrfLZjH2ZRenV7Qy/fn9Ob0gt58OKerVUmLgyN6fPeQvjqK6Sgnmk8zSsGQqmtml12WNWQX6cXpmp69O6dXHy6Yz492gJUwiYmOc6L/8NUJHWceYIX0XYpoVcV0VaWsffXD6Yr++GFJ7zY1rSilNUPBQjtjphQXDSFKyzXNqhV9fWdOv3tyTI9mRIsY31gRMcMKgJX0jw9Y+eOqF5jqY1mN7FeOBaSfArAa83+GLNxnwKrpnSHAqq+PxxgqY/55izzR8aDGzs8FsTzIILyHses7P6WHZTT2/VsDVi1Bg7aWYQju7D0fR0jZL1jSBzjtx4SNnxVer8v/ao+DJv3OP9a/dtf896+zj5d0r/u23oX/m7/gX98HrHj8/EQAK7azYwyrsQE37K612SfhsZzTCKr7AMMqFC2Vc1wXsOpmVrlJpgu+a9dHpAQi3W5ozel3nmXHUEO4sW4UVyIwCrZjbjtxXO7d9Y0s/nA4sAPKAS12S7MDSvIDOjh5TA+efE13Hv2CYoixo2KUnt8AK+wuy/MXdNXilWbHDntoxrACs2orDKtYGVYMWDVtYgfLylq7ncrutBhzAn76gNWnYFh9PMtqbH7e9vO/JMBqfxHqTgn059rQ/HVcRo2D/cVAwCxhTrnzKduCxdWVheADVnjv0gI1VccJtTtGRTMPMV+RwsPV3jDXFbDKNkSbV6e0fPmByrfnNClFiL1GmgkWadNo4rSIiAjspFlOCYAgMK3u3aHszhFF8ykLnwM4YlYDGFcIKlQzCuyQKeLNqxVtL65o9eYDXfzwki6fvabq/Tklmx1lCljB0bfAj4MkHfIhYMV9yKwDRBAxbdCHaSKgFfRUpjllyrCKipxytBP/TwtKIcgO0AqsMASucUSTLJMKecqYgn/DfQ8tFejrgFHCaY4iVMxiugiKuQKhphBquqajrTZemgjY23Nz+jwKcKn9FMCKeaYtQAunMY2cMNDB70yAUUCPP7fAXBlSYEqxBJJRbpwukoJOHTuFtmbwmESA7zGscA0DrMz+4v+hlMBRh9iYZh7I1IAETZVAuV674pvNm3ATwP+9TzS9mev76X7us0DD6rpOqr9Yj9nXLsDKgXgAqnZSpIRBKfyO1ECuDChi0KaRZHOOIdEgzdE0J0JntBmmTdGGELBiBhnbKdFzs9Qv7nsAVrWBVgVl0wVXCwRoNV8cUZpNBWyxggqenpukCULjS87JbMYtdKy0SicDZZiMcp99gBXOLfcl44MLQfD8FL/LWFOWCojfTVwdzCqbXzae7XlZX7XXt6Zanjjqkn5m/k4ruDJgWAXnHWiWxpwS6ANoIvIlbUdKYALBb8nRIwOsWGjdSwm0KoEGWPnnc/bJaSg1lUl5brVSkBv9Q/a/1Oe18wmTypNkMOF11Wjalpum8qn+zfUhfkf6Hldg3XHaNX6gl7osK7oC8LSL6MWHc3r27pTenl3R6eWa1mVFRTGn+4dT+uWdjO7OYjpeTCkHClVXtN7u6HS5pdNVRS/P1vT69IrOrtaSgqgsqiyJ6Cir6XdfHNNJTjRDlUBeV2DPY7rc1nS6Jfrm1Tm9uNjS84sNnZURrahhV0l/iIYcvjcp13RAW/qrh4f0d48O6X5R0YyWlNCaASti0XWtHon0bwX7fFvpA6ChbQjtGH/vRwasmF2sryHgqi9A+QxYNT3TB1gN+ZBjgM1YYDiWEji6PnuA1ceuf4M+8hgFeewGRz6X8SuTqGt+DcffqF7dVFm1NaHP/+9uily77zph/7f7uEnnt3P4bei6XnidsQwsfwOryz/o0rjyASvzLX82DKsxh2xsvA0FvD5gpYkqLVF0dpY7c7wbwEqAFN/qd7zvWRU+BcPqtoCVaJgMkeKkh7smhN0pA1YuJRCLvoRGoo2BtD5Jk6E4oyhbEE3mND96SPce/ZLuP/2a0nzOVVIsMBGhU0k90Kv3AlZOGLaGhpUPWMEBFkFTA9HkRoQyPsSw6htz3QZpeATedvz6Zw+DSkvp7GqXGdCxBanPEIzNK/t87P5u+/lfAmDVv2g1ciRjC1vX510MKzdXdfK0qnQoYGWMHSdAzIwqAbG6ACseS2oD7H++DkvgICVQdO6gT5VVMQuur56/o8tnb4nOVsy4YtIj+6ZtYXEGsjFHUTluVlB6fEDFvTs0uXNEtJiy6DmEucGmQPoNghsW3a2QflgTXSypPL+ky7cf6PL1O7p8/oY2704p21RUIEhTdhVXMfUget6hRmYKb3FzPSln5/hIbASwplVEFewXgl/8LZ1QUmSUTadE+YTSO4fMvJrOF5TNpzQBEyvPqM4mXEmQhcWRJmQpfpomyCATGBS8ay6dyQExmFicsqNBMUSkwcoyBpXLuUMml1DK7bnJBoEw5qRKmrBXJIgU0ErGh4jnswOhgGY43830GmDFT47TtUXDh1OfWBwfAIacSzBBSffhW1JGn+/MmfClAIMRJUUOmobTsApTAuU4BV89x9DsyphD7Nsp337aRsaYhlWXHfRtWmhfG4dwXAyVAQ9N7+xbY4ftZ1t7sautPmDlO4z8TABKVUv+n1P/lG0F1pUAWA1gxTpbnGYloKL5DPzclRUXOqT8mQN8GuCi2VWFKLaBqwIsMeWUGVdiK6TaGgTYYQMKTg2cHx7T4uCYsmJOk2IGoSV3HTs3Azg8N+ScsGvCelLgCkAW9DugITcAWNnYQ1sktVcAKwN0DSiy+wRYtV6v+QcMKwGqhYHlg1XOs/EAVdHX0U0GTdtFKqEvjKsT2Lkv2AwUJpMyvIKUQL6m6vRJ+/dTAgGwALBi7aqyZuAKgBUzTY317jHIBPhS7SoUqtCX9bljQ0lj1c40zClLWeSUP0/7SjTHYL9Eiw/n22zXomfF7LZGG0suiXaKpYLNTCcZYT6vdkQfVls6Xe/ohw8X9OZyTW8ul3Sx3tHVGrqBNYN2iyymL04yujdP6WSR03SCFOwdrTclC6yfLnf07qqks+WWVms8y5jSGCOxoiyu6SCt6K8fH9HdWUKH05zLBIDlhW3UD6uSXl9t6A+vzujVsqI3K7C2UBIopq3aXhkPEjQm9Y4ZVidJRX/7+IT+9uEBHScbmjIna0VVLFUC+ex4NJiJqlm4b9f2N+r7fERb9/r8vS5b17Z54kuP+S995zfA6mPAKhldzbrt/JTPGlauu/31sQ/Q6ns21/n7pwCsfBZxOA7G4ge/jV33N/b9sfhorA8MsOqbX/3+gdmtNmBlfkDXvXS3pcEbuuZQ1/NvfI12lUAfrLJz2boWrle+ze/zXfB3n0EVglf4vKuKoK9hpUvIny0l0CfCdPVvOH5GGVZjAevYgBsDrHjAsc2TSCAceLcHrPrKKIkjbgu/c0R8cOgaGla3TQkkFr273iucED5ghZ126UMFrGoshQiISgasWFMgmlCUzalKZjQ9uE/3Hv+SHjz9NWXTAwasnHNorCgHpMmi2MWwYveZNazWLiUwiWW3GM6qe/6WT6KAlYGM4m43gN0+KNT0TZdRGk/ZGAcDr9f7+3TTz4DVdXuu/7ixBe22Vxh25NoMqy7D37fgNfaiqRLoB4w26vwdfg4EvRRATr/R342lEwJWDnxQ9oxrj8asDFjFUiQhqmoGrOKrkpY/vKGz719RtsLOsWYVeYCVpb6xxg7mHwCQPKNkMaXs+Iji4wNOw1s8uCsV+SYT1kNBgAOgBvcV73a0endGm7NzBqyW706p/HBBdLmmaR1Rgd12sDbg5sfiWrCVr2tK2HjVVEv2sbP73D98kARsLP7MzB9A40ifEZH2NJswKBUdL4hmORWLORUHB5QdzCidT6WaYJ7RjtMLYylhrsGrZeQj/NgiWObrS0CLfrGAEGwrA5WMEWdBjj1rx6QzRpxuEuzAJtH0TgBJBloZWxUPzAFMuub4DovPHJKeMr2gRJ4DnheYZBOEaXougzFYM0z6OhSVtmsw0wbHg13nadj4KYHOeRsArMbWf9+x+lSAVWgT2nO8XbVvKEgQwMoq1HU7nmP2yU8H77JVfYAVg0moCLi71Mq6AJyRHljx/wxWMYtn51jovIYDj3TAp+4se+PHdwMoDSMAACAASURBVErZIxgArDDvt6VUEeJ5qqwnAVHVl+D1maEALs4CwfV8uqDZwREDVvOjOyjVJ1pJwbVE5FtTDBXEFYaVgFcArKrtchCwauaB6Ff5gJUViQnBKoBMpp0Fv8ZPefPnGL4nDnsD7LFNUqYYHHfoJfnBggHB/DekhymIY6BYmBIox4nNEhC8zbBCljYAK6sSaIAVQBfYP6dR5QFWbYaVgi76rAUY930eBczhywJ4Ur060fqSY+1wl/qslS9ZCJ1Z8iC7CoDvjvUq1xoQh9TRTRUzO+rlxYrerkr65tV7OtvWdL6rGciSSoji8WVxRXemER1PYzqepVylL6pKHpPnqx1dbmq62BCtAOKhAFBElCc1ZdGOsqimRVLRr+7O6OFhQUfYrEClwph4nXh9vqQfTq/o23eX9HYT0ftNRMsqZQF41FnBvbLvzv6oAFZZuaZ7eUS/e3qPfntvRgf1Fc2iNTOsAFgxwyoCw0qYXLzpopsRoW3rshtd/uuPDVhBZ9Z/3RSw+AxYNb3Xtda0GPZdjOcxjbCRz8cAq7H12a8S+DGgZbgJEF5vbP0ca9/o58qwGoobh+6Lo2Qvsyp8hmPXb4gXMg7C7w8DlvuAlfO5vI2UrrjE96v89Sk81h9/aFvoH4QgGbffUt/d/+Yx79NBu/GZZk4MAXZG1rhuhM4+01hK4P8MwMr23rtTArrcwC6G1X5nuuBgr0eUxudSAp0H2Bp0lu8ftoCPdpeTHe6xV/ekaUo0930/nPCtyWUOKYNR7BkpYIWdKtnVr3ZbpqizYx4jXWZGu7hgwOrOw6/o4Re/5bLVeY7yy4rIuvQMvwTyEGC1ZcAKKYFJLFpWAKyE3SWAnJN/MIaVpUqpFkKfwelDzhtDOdzzYwZz7Ln5n++3UVIth9o4ZvA+M6yuMXlu8pCCY4cCVgYcO6oEdi08XYuGgBWiYeUvNGxYdfG6KWDFQAKLr0tKClICfaBYFhRl1JhoOYM68KdryuuE4ostnX/7gs6+f0mzMqHUSwe06ndgEmGx3nKVEmFdAbyIi5xipALOplRNM5qeHDNgBVFzBkoAHiHgRCC33dHy9Jw2F1e0Pr8gWm4oXm4pRSpgTaxngoAHYNUODCu9EZCqhHmlDCvOUxHHgbV0NIBkLRTuYARKidoQZYjFCVWTlMp5TvUso2w2pexgIfpWqCR4MOd7AagFZhZBywo/zNCQ9DqkKa5ZaNrYVUgLFK0rDoy1tD00qpyQtNNuagJxK3PPt8eg5I61evDsGNjzGGQ+YIXvSUpKm/3CY0D/BvspVdsExGOWASpaASAAYJWDb6CBp8TQ/GPaWWi7H8Ca02KAFZhrXYAVryaBhpUvun5Tu8qBnRN1tvfjKYFdU7/PploFqv7P26CUD1j1OYVj9zkGWPF09Sr4+Q4jpKXr3RkltbB4kCIHwIqFqwEUWFUtZScKG0zW+qbaVjN+/OtYH4wDVjKODbASlhUrUgvDiicHkq2EZVUDcJnklBczSos5Hdx5yL+jmtyEK9I1tlDWfQXE1FkGkCSabzuq8H5zNQhYAZCXsSgpdWmC4grqU3iDA/PMZ1YJgNSk5lk/WAoEs4uShNMHG8BKWXkeYGXMSvOuXKVWrdoIAMjmCgNjQUqgfNhOCfRF1zH/DLAywXWAV0irg02EBh9efkqgaXnJ3wWwcnPLNgXU1tq8A+AkqYoArYR1hkfFwI2lxirDlytHajVYrtrHzKYGsDIbYk4d+hnjY11GdHpV0suzJT07W9KbdUXPLlZ0SSldVRGtdwDAZKcF60iW1JRGG1pAw2pClEclxRWYqbDLES1LolWV0k43XzPUCIkrymlHeVzRLCrpyXxCT04WdAd2P4UWIjGD6vn7M/ru9Sn9cFnShzLhn1UFYXvRZmWmP+81gTFVM9gFwOrhLKH/5Yv79Js7BeWbM1okkH8fB6xsDIR2LrRfoQ/5UwKsumKUMfv3GbBqnnCXrxlW6es6Zsi9HYsfPhVg9TFg1dDa7K8/t3DfOwuW+Of7mJRA/1795Ct//TR/YGz8GxDQ13/+898/xtM87di05DjC23zouganxvfoh4X+QNfv1pf2mQQy4hM0eqx9gJVkFwxliI0DVk180zeeWs/rn/773T4KklsouwecOSbtHc3wWFeWu2fU7ioIrKg70Bn8dwW03t805SREOj0z0nHl5pYl/U1TbnQx9TuovVvVnMoGugRh/UH30GASX8aqcHV30NiAZEdM0wFZw4ob5ANWJaeRcLARp1SnBe2ijKaLuwJYffnXlM2OqCimsnsLZ81jnoX3z/dtumOWoFABsILYegNYIc0BKYEOsBKSFjvDEtipc6htHwOmzCGwXvoMWElPjBnU234+BljfZjG6Tvtve/4xwIqd84DWPjZnW04Ej+mOXRoFlpoqU42mlS/izawGDeas/DvAKvzwdUwrxdu94RBFU6VF20VYimAt5buYovMNA1Yfvn1O83oigJWeCv3J6RsqLr7ebCQljCuCJcK4QUpdnlGVpVyJL5qkHJACJAHYBMHy7WYtOlCrDZXLNZWrFaU7oryOKAHIVkrqhABWCLIVsFLTi7Yy8wp5jJxjAfBXQSDWCREwn1NyWDAd1a5EU4oDNopplya0ymLW2cqmBU3mMwatcgQvhwtKZlOuMojjAG5BnJ1TBLWkPHSyNuWGr2M2z8AqAa5iDsI5JZCZKLIrLxZfQCZminDA72mLMWAlKYH4MRsqwYn3ICx1z3a+VGzfgmqcF33OAaLp0niAFaKzaJoJWKljGP8bWMVqNqqB5TsmJkINMACAoKvS6FUCtLnpU8Z9J1TGnL60mlnXXN0HqXzRdABWCMi1Tz1Aq2/e7znwtjGjWizh5w0HSc7o7oGxRQFHLU3S/9zeyzjsao0E3rIt5PsA7d8bcX4DOCVYlrRQMKzOkaQkATTbEmFuWOq8A+Fc+qLMG2uzAeN9zqn5D/Y5A5WmNcWFVSQFTJieomMl+YC64cU7MqC+ADiFMDjcCADYOSXZjA7vPqI0m9F0NqO8KBhUcu5tjRQ3AELa96plhbkhKbMlbVdgWIkvIGyqBsxE3wtgZRXrhGEFn8LY4HIvxEwoCKyv1yt+xmkqADs+t3RAvJf5Wgn4lSZiXwzc0Tnt0ihU28uebhsQlZFl66MBSrAP6UQZkKY1xgwrLfyAlEBLN+Z0Z9wL0gEhtm4VAjGh0edif2wu2n1YmqOAcu3BKX5pU8zFgDloSwkz068IqFWgdCbjeRjD1/xpOV4qrPr96FI/wUKNElpXEZ0uS3p5uqQ/vb+g5+crFjm/jFJa1qj4V9GqlLGH8+QolJFEVG6uaJrFVCQVJbstxVyAACwpVLaGxhfGUyzsqrimPNpRHlX8fkobup9F9MXdI7p3fEhZklCaxLSpavrh7Sn94eVberXe0ekuoTNOB0yF4bVl5Iyf+y5ClcSaAIbl1Zoez1L6+y/v09dHOU3WH2iRlgxY1cqwspRAXnHVl3XjR0F53+aFQafvj4mdbizIkP30bVPLxqk25JjP0mdPeb7b/PSYJs60j2gQXQew4j7QxaIB2ptNt9D/Cu1wX/u6KArhfe6tF30d0cGOYZvkpez39bHNwC5fcxiwGGhM8Ez6jmSAdKAjhu6fIQn+buO/9vX9eEu7ZWvG4o+x5zP6uWrKjY3XrmfDMhDBc/eBm3DudvdBu/PDMdLHsFP0pA0MdYBW0n/9Kb9jgFbIsGJf0tPVtY0ce+52/ywn5FVgbssuNT2Bc5lH3NU/Y/MHReH6zt1l86J/+scT7fFu0AWOu38zsng2egDcYG83xxbXcKetd8B3fNc/tnPA2iSTjfLWKxyY9sD7J1w424cAMh8oE+AmdBjC6/gPrLMNKvrW177w/sMdGoguN/gn2ic/vAzqhJTKW3CaUqp4h3TKlP5icY/uPPktHd17Qnkx590vTpFkqnyplbtgEJvz8ljgNE4RxUGoh2QddrqrlUsNTBOlZwOQZJFmMYx8LtflNvSafu0Drvqf39Bwl28NgWFjz2cYsBG2x9BrzGDflmE1tpCMAcZj3x/7fOz+bvv9sfOPLmgdTpgLWj3soM8ZCRfw1vUUrOI557FknKHX1IO9YFGBCQGepDoXABEBrBoAy/rOwBB/cZV2QeoJQRkAlZKKaEJzymj58j19+OYZle8uKdsSpUy/FKdEwGKiRPcZON2O/yiBIs9IrbSHvx8cHortMIaMMoh43gBY2yDIUPFY1tFqUt3gSO0s5cAL/BlsU40YRCIuW9gMg5oDMxPiWOHfxrFiwXnYKWZQQfw34Yp32WxGxcGCwauoyCg/Fo2rBFUFZ1OqczkeiYq4dwBxuA677ZyCIxpWE07dgfC69B2rlyigJuXXGxad2MQmeEXbLPgz8En6Xb7jQKUIGkLCQDFmHZebZ6aNWHIDLm0McWCcQMsK2lwxpbOC2+0C5habq3ttbK+vDVPMHDQe4wF9nK8fOjrcb8qPBkNOba0bK+aAeX+3oNeAPwCP9moFevpHBie8HURfY8sK6KlLx+sSQzmuomFY1MQGVhPQY/1snT+sBKfjNnBLZV2hmlKwffjGJbcVKRY+OOw0GzXNr65QBRCgCeb5mqLqSkXXZRQ1cJdcseVA+yklyvCRtredS/87fQ6rjDeMUy1H58a2Ose+PfMDG/X/hKE4ofnRA0rzBc0Xh/yTFVPWMYIGE0wMj399lrjnupbqfWB+49pIneX/WcNP4UVPc8rZTrZ1woqyNDkLdK+ulnR5eUEQWQfAkmW5A1f89c+3w/IeTEYFoj0H3foUD5JTarX9ja8pGk9yY2I3DRhinT9X5EF2oHl4aHoz2xercgi7OskYBETKGwArEH55DKlnhY1E8WHEBvPGgitOIAAnD1Frg0sdlGNh36SV+34Qz1zeKJC1BzYLNyX7Bw2bE9/nYYJ1Q+8NBSs26x1XjHx/saJn78/o2eklvbra0Jv1jt4DrKqIzldb9jmxOcCFNGS0yqan6i4CoAVPlNPsNBNcHHthQAOs4ip+zKyqaUI71rIq6g09mkb04GBGD+/co6PFIdV1RG/en9EfX7+jl5dX9Gq1pmWcEmbZZofnwbsn7L7i+hidcYorQa9qQ788LOhvH57Ql/OYZrtLmk/gB2NTBxvrAu4YSIrxk2LN0M2ELnDet7Wh7y5LTnfcFdpEswX298Zmyfz3Px/yZdorgjgRjjXo2xd93xUQt3ygsPlBOOXHgXaoD1pZwNvX5iH/zkDrAb7AKEPHnA+/nb79bK+Vzc1Zu2yt3H8u+wBOy5abX+ptdO09mwAwC+MYtfxdX7vB3/rBqr5+cCdX3c/mue73z5D/7p7fQGvH/H/YLn8KhX3UBZi4McUNEF/OX2v9Zzu2Yc92TQFZ66+WP8Ep5/Lyz9uAjCEYFUgaeKLyPnAlqcxaqEa7vWsOtRh+e0wse/Zql90a2Oh/DsfHwsxu7q95kO5evdtpt899axCwcs/T1ot/+sdjD7AK0Z+mco8/eGXxNLEyLbQc7I5eF7AaAhNCI901rsN0vPChjQ24fWZWH2DV9Xfs9oeAV7uVY4CIiK73v/z76Vrw+Lno4t7Izze7NuJ/a+oh2FwQFJ7kNF8cUH4AwOqv6Pj+F1RMF+yUwKFiwArsKBWE5/TCWp83+2mwVFjAVXjSA6xiTg0saZIA/IIjBsVn2z0V5pc3b8RJ9yzOTQErX/+qrxc/A1Y3WL9ueOjYgjJ2urHvj30+5NCEi0RoT0z42geCwvP1/S5/x2SwogLt/HBbxHj+e8G/Y88og0qYDRIYGWDlNFRsofOcmn37JqlyqBA4SzKa7VK6fP5OAKv3l5TvIkqQYuJb+ap2gBVXqepgtli/u4AnoCZzOwBwI+YJFky/jVYF0B8HzcIOwXhdLDvMqwEgBlL4Cz4+A+BUqkYVbFaCtEWAVtNCmGG5AFbQ4uIUwcWMwas6A9tKAB8G6AGKIJeEhcwFpJKESaSYCMNJ9IMAiaiDYztLYGdxKiOYSs0OijFZWHgdL32GTbqeMHc2YHxwqXYuX8hphFLStdGhcowYfYgIiCG4jh9URjTAyiql+YDR8PyTotYNW6IBSCRly6pZtgEsd04FO20Pwq5ruo4MgKpou33GgJX2k4F3vEIFa4CtqsOAFSgSGq+x2LLAZ8Y/MnhQ/vc2RYSfI6L/ytBh28BOUeNhmeC17v14XdlAqRywMtDLea1U1/gxRqMxpZDiJ2nyVgmwYlbyliKIrgtc2vkK/YdWoMROsKRvhc6yHefYQh74ZQw71nkvxfH1v+9/J9whtmeFe0aKYDY9ZsBqtjik6fyQiumc4jQnSibcJ5wCpj6DAEQCVgG0Yt2+rQBVuA5Ae3vZOGH2l457XJOLDniVnQD0rFZrWq2WbEMxXky3CucaB6zwTKR0t206yPUU0PICDhmj8pkAVjKuQsDKdLaswqGMLR3jzFTSgg5wkCa58NQBWKnYvdaf43MDfJNriD0yMXRrC1fN8wArZkMxiCLHOoYWN6Ktw8nzFj4aQDvdOBGhf9g9+b6lDwJE44qSOK+y6LZVQpcroreXG/rhwxk9O7uil6uS3m8rOt8RrXYRbfn5q/aVVlSEDWXGLT7aRRTXuJZKFrKQubIw2QayehoDWhOAVdGO0/fSqKacNnQnq+nuLKd7R3fpYHrAxP33Z5f04v0pvbla0vtyS1cxqgPGtOW6BgCrIoo5rzaiDe6XBRXXClhN6e8entAvFiktaEl5DH92TXW0pQj+rsCPbs2MwRA2LStvHTVA3p/Uof/e1jbsnv9dgFHbj/mRAasRBy+MA1vxDK89Agh3BduhvxZeygCboQhs3D+U7X2za74dZB9uICWLN5Qcw0RaF9rn8G9+HG1+wVAX+va/K45pbeCMPIuuj4f92/Zz2fs+z9smfu16hmP+e6jVedNbCEXXw+sNPQ/Jr28DSv7zwfsx/MD0JC0TYm8d9quE283ZxszeeGn7Hw6bcH6JD0zLe5Mj6Rt7Xet385yauCC8bzsmTGlt2TNeI21DpwP4dJknDSBm328wgGH8pGmrbnD8j/92NApYhQ9dwKq2vpFNeGvQ2EDtGph9gMx1B3HX4BwccAa+tC5wM8BKS2/1NnHMYKIvr2twuwyWnF93kl2ahu0kKw2DASul9cNZSpASuKDi4B4dPfo1pwZOp4dUqzgoz+N61wNYIXjjI/gHbitqEHJp7mpFAKwi2ipgJXoucKh9htVPCbAafz5DO2A/fYbVmMH9mHna5YRdd46Gx41df+zzsec3FPD5gFVjSP1Fod3a/QVZPH6Jb9pBIx9rVdo6NIqYScNMHAQLDWDFwaJpqOjl/XSzsA3MO0IQVBHNk5zyTURnf3xF7795RvXpkoo6oYTXZF00FDgBw4odLk0n7LLbXc6mb6MR0KSwGarT06zHjUXznT6uGtbqp+sBVlYFz39GBlih/YZZcGojGADZhGKkNU5SSuczomnOgBV+Jos5pYspTaYFH8NV9gAAIV0Q6ZBgLjHNXhgUzKDRdCWxegpCmI5YjApfAljZGsjgDG/eeSwsA6zYs9CddQRS2430iYJVDFh5YJU5IgD+GNiy4AgAG/qfRdMlsLQfx2LydKO656zALPzydhm5ott2S+VWqrqFY1scJQnC0X+u/KGfEhOkCTZglrL18D3uBwnEW+PP++4Yw2oMsGpEZTUoUcDB3QOPR+2CALDisQtQoRNMlS+5jCz1icDw4PHiQEdGk0U8vQILGUANwCopTEIV1st+wGoskOOUQy8dMgyIwpQUB6TCkVbAyjrAB0Z9X2ovyFKAEVACJTNmbBezOQNW09kBTfIZpflUJAgEqdFNK7BJSyp3G2bz8PWQJgamJioJqgC8zSN/vvP4USahcFoE5F0uVyriLqmHlgpoqZD++mf30dwnrns9wKpZhxQg4jnTDVhxyp5u/O2BnQpYMcgJ8DYr2Iviip7MSlNwFZp9AI4UHGIbzz/idxtgNUkFDPIBYUs1M5aUjNMmKHf9yhNQbBqnbmvwjUOlEp4CV6qTAsAKbQSDDu1Z1yn94fkHen25oZdnl/T8/IrebSo6r2JaVgCDhNXP8YKTa0VRDQWVeY1sACsZJgr9sg2VtDtU/mPAirWmdgxcAbCaVFtaJDs6yCZ0UCyoyKb8TC6uVvTu8opON2u6qGtax2grMWBVA7AS7XReEzdg0CWwv2sqaENfHRT0tw+O6eujgo5S6FeBm7WmKILOnARnglXi3oR7+xmw8leX4fe+XRGgqgHM/fne9T4886cGrPxrmq0IfSBbj2X0tAGrLlu95695aVbmIw71mP/9PzdgNdb+vXZ6gFXfOjXmv48BVmP+vebR95IewrWrdT4PsOpb78ba7xhW6u+FGMSeL++lx2L8tNdnIf80Y0wBU5f2K5/v3YMHIOxdf49VZe6e4AZscQcYZkOEG5HF6AOcLd7wryezpv1MhwEr2SRpXtEYYGUXaF9Ed3y8HafQybiuCeuahP65Rgesdnv4oOz6QwE7d5UKmnpd0tF0203bN5m+6Nt177l93BAg4mludDgcfpv9anuSPCMvGXAiQAp2FUpUw+EoZgvKF3fo4OGvuFrgYnEioFYCgVXZ+UCwxrtgrBMifcDOhgdYiWODikYbcb6rJTOsQNmOY0WMHcNKAsFPCVhdh6E2NMbGxtewwfoMWI0Z9LE5Mfb9sc/HGIxDi3AIWPXZEN9Jab9HoKEBRiCsLJOvSSnxA0VuswdYccBmYuvKyGq1u4dhxUCJBjITimke5ZQuS3r7hx/o9NsXlFxuBbDyUgLN0Yqd2LyA3X1zxO7Xd+As/QwpOqIBNv7yUx+43WyXJGDia3SCAqrP5X3mnpGxFiC+Ll2t5xEtLkL1vCQRwfUiYz2rycGMASvoXBUsyp4R5bnoW+UCchGE57nimQBxCBj53sVVcA4DV3DDbyws31QWY4FiZWmh2VwpTcEL+YJnneOI1tuN6PSowD6n3QWqkrg+jmHNJQPHFCnBM+BrauVA1hnzqv4ZeOU/Ifesjc2gH5oDzgLWqzULUjOg6gGu/j0wpqcVaJsg2pgk7QfK11TAgQFBBfWY4aYP37XLokJNs/TnQpgSKCW/ZB3vYlj5gBW3SMVEBXGTIciMKLkxcaaUNW1V6PZcKg9QcwnpynJu/CXJobKKfwCpGLCq5X/RvwFYvZWgt+fVZZNa/aEbQn1OZ7jD2gdY2TMO/w/nvzWTAZcIgtgoZpDTJC+keuD8iIrZAWXTOYuxC2AFnSMFmZD+DGFtrkoouln4nxlWnBaoIvBtJ8GxmGyM4Fg4sxcXF84BxlwFo6jRzdxnSOD+bgpYtW2jjBOx+rJZgc9tznFhB61kyuNcU2Xl+Qh4Z+l9sB0xA1bKXgdEpECVbDAaysN8KbmGly6JHs0yAOparU7nlQO1fEaVx2L07wcagpLu7PuaBlhB71ABGgN24wn7ietNSacbov/nT2/ozaqiV2eX9OZyTWc7sJlS2iKBT9Nk0WPih0MDUMAqqVEqFQTYTjrwVxhWwnMVcBCpggxWMVCF9yz/z6mBWV1SniSUpxkl0LuqiFbbLV1ttnS129E6jmgbATxD+jXGllT1NcBqCy0rVLCtwbDa0pNpRn91/4i+Pp7SvSnacUVxBKmLDc9dpC+y6QXDlQ1Kk2Hib+Z8ZljtG7TQlv1UACufeWhtNLvJdq4n6LeNHLmP9iad3X1ol317KuP/ugyTbmmTMYbVWHwTttPaZ38f9K+hV8oVqvvvfcx/H777toZY1xIpBK9ms9Bfn7h7hzTIeKlvJAFs7Qv7oHdxZv9P/RxNrd0DjDqu78cdXYCVnEPvSe+v+Vs3YNUXu4TPv/2scGf9gFXYf2E/GGDVVFSzebAPhIl7FaYgwvYO9C6zerGZ521o/v6/HuqY0cDL/74gOi0dBfm4WXTFaPuoYLsBYwM2/Nw3+tcZOHYrfZNmjGEi6W1emztL/nX0jX4FO4ZDr8H7HxCr7TIk3PNh6qUNBGVK6DB3t2Q0+4irY4lwKnY+sSM6mZ/Q4t4v6P7Tr+n45D4RqgiyCLyU+xXACrtcjTQkTyUHWKneAZUUVVjQBbACw8oAK4u+HAPBAVbuyd0qJfAzYDU4/EYprWPzc/js46Lvt/3+WPuuA1j1OhwO5Rh2NrrmogtAlGFlwb4f8LGGky+qroLHPmAF7SneXQ8AK7N97DD1AVbYoUEAEyVURCnrV4FV9fpfvqfz719SUUaUV3ErJZDvVHd5JJWvmdtdoJU5bL4D5wARhNxeyoxvn/znHup0NCwrKDjLkX2AVfiZtbHt6KhukNpHAFYVAqQEO+sVM60YkJoWlKKa4GJGBTSuZgXFBwvaFRnrXSGNEMckEJjHdyBMb+GpV5nNxHbRBtbRMn0nVEYEwwsVzRC0chAmQvGtcaHtxPc3SI0yZ8dVJ2scMAcWKWgFzSUOuLnClwTOpu1jwbqfGuinRHWtHXDY7GVjeLvZcsU1sKycE2dsQXXOBbBQh81PhTH2hwc6cahuIBUHeg1AKhqZAWCqQT7aZUwZa+P1ASsBYlvaiTLSNK3Hdvb9DRR9Tnox+AZWlKXTseaNGNPwlPXMBS/MqAKLSphU9W5DNdZIBqjkMynw1uyqdtnKQYdbGQpDKYHXYVhZm9tgTtsm+s68s4cquB3FE0oAWhUzBq2mAK3mB5ROCql2xxXvpFIepwUq+CpabUiDFaBKQCj58a9n48XAV2YAlsL+u7y85PEklTNFaN3GDPsuHanMNwGsTLetsW1thpUPWMHuiJaVsDR9wMqWGgOreP7g2HwqnCI+HtX78F77SzXRLB2QbYqBY1rlL0NqsxewGRDMc8e0/xQcDu0zLilwFeyvzBWZqwCqhN2Uwj6D/YZnBV2/rKB1WdO703N6draif35zRW/WRG8vlnS2Krka4C7JqYomBAYe+ppBNgO+GClqACs8I+FYZRXQLwAAIABJREFUmi/pCHnyHWVYYVtCQCtjWgHI2hHunsEtq2rJqZUVlXVNW/ywzl7Ev8NOc1VgV9kX0he2ab2lnLZ0fxLTL4/n9Ou7C7o/jylPNhTTkjMHoNOaqM6WsKxE9oLtRFgFNRDD7/TdFVDs2KtpbPJASpqunHvxV6+/02VgbqthNebgDYA5Sk3/UVMCMR5CH7O1Vnf0v/WvrZdjMWgIWvm/jyjKtMCgLv/stoDVdYC23kfckxLon3PMf78tYHUdhpX50nt+PC6uKYF9wOJY+8dSAn3muutHLyXQryIucgQCVnF7NN1b2m+6UoHGlRlt81kC8HAQcHXalG1JAL+/xhlWpdOgckx176E2Y0HBKq9AldyfHRxaQfnd3FM7d/T7/3KgaFM3KMMpax6NUfqlm2HVNfjHAKP9RdRD07Ss9pBNFJ2l7tzhUVtq2goNdtJC85rv9wNWbpt29GLdB4zxE5xxDDQ+uN8k+myofZxbr89Hx4ELNJmijmVfHKOsmFE2P6Hp3S/o4Ze/oTt3H1GUZAxa2bSZoLqWEwBW1DQArHgHDrTAekP1bklRvVLAascMK9t4/qkCVh/52PRrP32G1ZjBvc78HOqjsfOP9e/Y98c+H8qx7l2oLOi2tK4eY++3vXthH08JNMDKgkFjODC7AE50AFjxdfzqHAOAFafCoWqWAlazXULl2wt6/s/f0NWzN3RAGU1KOPYCSvFSaKlr8ot+ti98bffuL3h+AOg76P6x9n6vuqjaL+4Hd3/G1uwHrHjtUfvcGgt2PmWr2a4DH4M1Aal6saYLwo6BaYXgDtWppqJzVeU5xSdHVM1ySg5mlB8dUHqwoLQoKEWKIKfCyB01y6poH3EcRyQaWvrMEHgB5EcJeAscLWi0IJmP9e4HqWOuStveOtvsEFpKIDOtOOBvUkoNsJKgvZ9h5UAjW0s4WORtyBaLisEApAQiHdDGjDICW/MAAa93L3Z+A6j4y1ZV0QArX8Cf9XAEsGqNId3IcefznLB90XUV+WeGlS+6roBVQ72zpFiXyi7XbZ6x3as9axvvTVGAfWuGa8q4tK0idYIZqLK0PzDV1poOiAAY66WsjdKf/SGr70jb1ZtnoExFdfr8QMvuJQS8bsKw8u+2i/nEXEHe4EIqroBWYFbl0wP+AbiR5TMGrWTDDCCwPBcGQNBn2PDjdDSpuClgFCoMY5wbcCvApa1VOG6z2TIDEFX+ILQO3Sob+31rjvXPxwBWDdgr1oCfmCtGA5dKwCpJB9SiRJoKKcCpVDcV+ySMLNgoAFYMVGlRHPa3WSbC/C1N+dZKiQyIuTmEFEjYmvYd269+MOzb48aOCitRBPRNVoItlkg9QD9KgXrGeeKUdvGEzlclPX/9jr57d0l/uCjpbRnT+XJDl5uKNlCcSnKiSDTMeA4pK4lNQciwki1xtkMOtFKATdohOlYTyH1xSmDF6YBIERTfU6qksR117DmRthPNQSGxAKxiJqwxxfTZSQICi2nRpN7QcUz0ZJ7RL0/m9OgwoyxdUxZtaBJvKMMxzIdT3ThUGATD9DNg1evmDQEiGpL+6IAVR0wdwLbv73TZYR+wui7wE9roMYaV37EfA1iNbejuryn9bLG9h9yREuj3Q9ivXYPkUwFW4bWsr8L7bz0nLhDUCIz7OEd4H30DvA+wcn5TwBQWe6hn06IecqwhAZaV5A5q6Wo2oJYww624Wt/4G36+DeMpvPeu8R72AZci4pRAqdQr99E+yvyb5nP/AMUHHIbhvEB9oyuZl5UV/f4/K2BlufNBqwywcg+AJze2FXRX1OVXKu7l5UPiO2MBcRiQhpNyaOBw4KA72WMPrG+ySIqbDSAe9h2H9gNW/gDqtdq9H7Qpcp1t9EZA4zR5Dbb+Nh0rPol8zm40l+9Fmozs3KF6T00ArFAG/oSKO0/p0Ve/obv3n1KSFlQzYCUOuJSFhnNtZ2uuW6sApeyOeYBVtQJvgNJYACuuosgaVup8fmKGFWtFDLwYcOsA+0IDd/NnJ33yU68SOAb4jM3PsX4ZO/9tvz92/usCVl32oUt03bdzftu7DXh/SqAtTL4GUDtYFOeZWSzKXhHh26ZqiY3RPoYVK99MMhT9pmmd0KyMaf3qAz37f/+NVi8+0Ek2p3hbUaJ6TD74g/cimC6pvn1zxC0hHQ4dPgsZPGFgZP0WOoQCuIieCfd5h9nlDTBlE/nzVYJeSbeDMDhbqyavS7boVRgXLIYKkQ2zrlBGPqII2laoLphnVCI18PiAirsnNH9wl7LjQ2ZasRB74MjyeibmTITmI6JSmUYcSKIMPVLzdJPH312zYIrv25lRFVGGTQxSoay/fNDIzoFgX6rDokT71lUo83WsDOyx+R2CVQKocVKTS8lyAR8YCgoecF9rSqMF+v6YKFlDqc389cXnW2sWAnXV3rK/c8qlntCNEX58uoYFKRk+YMVdgB1y1TSy8cTj3HhUDHrYesgoLTtYlsonQXUz+HxNDRdc8Mcu+a9t0hiAMC0wvSqLWGPnUXSrwKyqS2zorPk9Al7sLBp4cxPAKvSHwPDydS3CgMgcdv/vDWhed4qu+8caW8kHrFwbnE1QdlCcsnbVJJ/zT5wWdHB8h8DAipIJg1pxqkCG9iinSqJKHY85Y04JWGoghABBAvLg2qgGCAbgZrPmuYYxZCmx3KcdPpPZdTfG1f6MaViFHrhlFJjourhGxnxqwCpuq2qZCTaiYJWr6IkNxJgm05kDrIxhBcDKmIEMgNlcVbCqnfLbgKXO1toI5arPshkhUyoAhnknvxR7pAw4s7MAq7C9XZUlJRNJ71uWNZ2uK3pztqTn787oh/M1/XFd0+kupst1SVuwq8B5AlMfwBVvlDTpfhjz8BuluIGVRlCb6jOsjJHJgCaAKaQColJgw7DC1qukDUqKn+hwCRNMxq+rXSEpv8pQtWVCbFbMY04wxJrSuqR5VdKdLKIvj2f06KigNFrSNN3SbLKjxYRoirREBt1Em1VS/z4zrPr8vC6/qT1O29V2Q/9rKP4Tay6J+mPX7/ucGXfe3AjtZ/g9/37M73D+R8Am8+8lPK+7r5GUQP/6/zMAq731xUtp2+vDgGEV3q/fr70PKETbgwNHATfFH3yfxL/uIEO5JyXQ74Oh8cf3O5IS6K8fbtx7G+USvxh24oFWTpcS9mxf28rdL6D+QEO2r/3dfx/WsBqYWuxHIcOs8Yza52rSDZt1p5k/3HuCD+zNYB9vUSkineTR7/9hYW87wRrRmGgoYzIYmiqB4iw1KKXvGOC9H9AM3nwPqDA2YEwUt8/QjRq8WwJWYwyr4fZLOkIXRGZ95Qa558D7/cii5mJynZNuqGvrsauuQqklk7O8oHR+RPnJE3ryy7+me/efUjyBUGqmoFZNk4kAVnx259TrABMRAKVzB4BVvaY0gYYVfj4DVsOTXpbdP9drDPD5DFgNO0x9dkX+ziuW2E1P58ecE6ylfYCVMaxCwIrnexBwDQFWEO1NKKFZldB0G9Hy2VsGrNavT+nu7IjqdekqArrFQp08AV4snWI/3dgWfowh7OrjZcweS9tBoOg7CKaf4tuvcAxy0HhNwIqvYxW2/KDLNJDczo7SqF1VMU1Zg91E8AiwCgCXlldHEFZmE1qCXXXnmI6ePqLDJw8ov3tMVOS8Q49dedkQ8QEP9JlWCWOGG7QBRcuB2VVgOCnIEwb5nM6nBp8DJqQQgnWiVcL2g+OIGSR+XzqmlrKsNtuNY58Yw8Qqe7F9toDVE2s28ApmJ1UdspZ+kLG4VJ/MxqQPfjhADRpEAWBlItumVeWPI2Of8PfxaBQY9McQgw66KIYARBdgpVszDgCVYFhWP2PpSB8aWOU5gNcCrKQxXRVp7d6FHYK52zCrIhZVF82qqlxpWuCWj+NjtbpgpwqBPnSzJaE/YHbJD6C63n8MYOV/JwSs2gGE5/txWptUIEYqYJrNKEpyuvfwCTO38QMGlryHzVA/ogagJwLsBlhttxsHWHFKGafZCcMK9wh2FaoC4v+cNasaZmFor0OgnG2PAzXGRddDW2z+ngFWTNDhwgFgmUlqXzPGYyrZfzLheQFsscnGdiVOmJHGYBazpgTEAvzJ9pFFzyVNkG0wCit44J3c2/5GsfMnUQ1Wi0Z0A1YacPASpm3nezG4t6b1ekOTYkq7JKMPqx09+3BFLz5c0quzFb1ZV/Ris6OLClp8SMVDmiM0rlIWZxeqvrKnmG0vjFqDGMB/sntoMazU3nJdBjx/6FXFgMAqypDprRUDeatSp7Jg16rxxxtAWoVQU1DkmQuIxTZEMzNgX9EG+KlpvaO83NBRGtGT4yk9PCqIqnOaT3Z0nNd0VMS0SIlyVBWMYPea9jubamDb55RAsZkBgcH/m29VrxNkhz7ypwSsbP3xgSW8D+1Hy69xG2WN/951H302Wh2qa7v+fy7AaqjvB+PXT1AlcI8eGvTGWPyP4mA+5hX2URdg5c45AliNXZvNj/kpGAsBC53Hj3c/7nxeSuBuZ5JCAWilBWCk/TrSPfkG5o5a//tpdgFoOjT/uuanP/7DtTQcqKJhZYBVW5u6DUzpTG+lK4pH1Q1Y8WwUTINv3b5PNApYCZtqv6kNzHK7gHssoB6bzUNgz9h3+baELGb+7B5oJwPGh366zWbftYYcTl43tX+7gjpungYcfefnQcPtV0o3jwMJsfDDDCllHMhijXLoKe941tgBffQVnTz8ih49/hUdHj9gOvcWu9YsOQGPoQHE/BKaJlrLO2gRzgrHfEVRtaIa1QK5DPCOKeuYXG4IMc7VDOAxQLPLSLcWkUG4b2wEjH8+3P9D42L83PbUhgCr286PsVaM9e9Nvj92bNfnY/c3tmiEAW3f4hsaX15MtKy9m/4tg7oPIu6fmwuAq1FtAiHHRLEFrENQGMwgDtK2YBgYQ0hLtwaOnqlMOWaES+hOKJsfUBZP6KCeUIQg4l+/p5f/8i1FFxs6KRZUbUquIMi2RJlJAhaolgdEbwci5lH7w/okjRVuVwFsHL5u+zYuuu4zrPzxY0/HGE8+q7Q1zly6izgXHIppKts6iWl7MKfFF4/p3te/oPnj+1TNMlqj1DsCQ4iv68kEX7DKVZbpFlE8QYCmgsiatmRpO/gq9KA4UU2F280ScooQLCHLeO2nZFp/bRFQaYl6G8PcJ8omKLFD1wXoabuzLNtjnFhwxSpbOg/2HHV1wFoglS2Tfoqet+Ni7CSfpRRzypICfoHOC55hMgEbY/9lQ9IAUbt3O1bmYkTV1tYndeo0zU7Goa41xqZh3SihoQu2ACFmq2CrLoA+JwaTmM2zVXaMl+blUd8NHDQQisEX6FWVYFNtabO6kCq6Sp3HWqnJuXx9rtI54MSMBXJhMBQ6qPa7z+5s7BPRbtswFAcDq05HGB0sO8DCXAGaACZVxuwqbH7NDo4oKxY0WxxTMV2wQDsYRFIMUyooyk6tpAAas08AVNGz8sEAHAeGlWhYoRrxhIXWsbmGeWdi7H6waWPbB3vlbwJYsQ/lVfSUftAfHesMMKlulBps9rNM1J8/M6EmFVYHHdMY4KJNpcUGFHwDwAdherDO2A/SjWBWdTKgiq/b2JcE53T2ttv3djbL/EfdFPXnoTm82CGPEwHDeDyybQHoKqwraJpebit6vyzpxdmKfjhd0ovTFb29Kum0rOlsV9NGnyf0UQErSYqjAG18LuGaCdUKDCuf0aIBGRexcPpQco9m2zE+4EUiJRDsJoBW/B4gnsswINau2oCZx7pMMvdtMwBji+NEZZKZHd5tSwl4UWm1qqioKypoR4ukoiLeUDHZ0kFW0lf3FvT0eE7zaEspxNdTrPfCbuUrtao3Nps/DGL2vPwMkb5jxvwfmXuNsEhoL/z1uyt45bEywNC4iU/XZauG/iYgqkLXPb7XUPzERTE4JbP/NcrA9zRZOvvnGqLrofxBuJa6tcsD79y1vKI1IeiJ71n7u/x0fD6mYTX2/AYZSGNfhv3TDB6bA+H/YwypsSqBY00wDaveOaa2shOIYbMkeon2Goofuq7RVSWwNY4CwJY/czIFJvhuQuoKWjlRHonfZfz4m2w6aBWw8qb/3r2M2Y9BQC+44XB+YN2EDRR/pjsWNh9sv//F8GAjymeI21xpzmdC3+pDjjGssHO0//Ib9/MGrCwlpbnHtvdojnEfD8pfLK6z6IQTAv3Ly2pAjbTjhgN63a3SQMwesuXI8kBiUdhGgFacypTp+QCsFg++oOMHX9Ljp7+mg+MHFKVTKgW8ZdDKylba8h+ge0L55pSIpkogSgTj9yiuKBXVTjWsrFLbAgWvExBbv3YZ7a5d71Ejd4MD/v8IWPmLzlhXjQFOt/3+mMENz9/ldPQtRp8CsDKGlaV0+UGRpRyi0poPNvF7BaxMw0pXJU1tay+gXYCVgE4JpdmUpklBc9avOqe3//Y9vf/uOSXLkg7yGQNWDLYAGzIb82cErNjJ8tLb9oMkeRouKBwRXeeFriOg93rIS4B2Bd7csLDr206YaLWIfQNgVR4e0OLLx3T3669o/ug+bRmwqrm6IDMhEIjoxcTWCcgjG+igCEGbR4JRS9VpgtvI6UC5dmgqDDtqSNnR9Hp/HLskBzbfYr+N5+WCb4wppJQqYBXaSLueXzHNP0bAt4gSvp/2TrjrblfNUZ+ZF9TbubjCoX7BnE83B9Ffyjoxm+I75dxnKVIC9x+wPXN/Q4PvXS9s1zDAylK1BByUMcgvBkY0/ZQ3XyACXStgRYQqYf4GirhRDckd/St9BQaNVm5rYEwHYjAQhlVut2UmFTSr8P92fcVglX0u15er8L8ABW4JWPk2ry/Auy5gFdrPYWdeKx0aY1IFwwFYMZMqnjBYlZkQ++yQARowcJy+kYpw4zrG8jPQCn9Du/0xg2MAIuIH7yfKrgJgheNQObArSLVzNeyqBrBidENBnab/GsDKByNk+otoAh4cMopMFqDRrhJwC7ZGRPtNPkNTB1NhWMHBSiYFzwEplKAC9QxQyViz/3E+0a4y4FyDGI9l5ea3vmF7pYCKlICQVwvwcpIeck/GJmURdkpoWRF9WJX06nzNIusvL0t6fbXj1MCriugSqcOsSYb+VDUqMO0YsNKAy1hVUuWj3QaLtkzTjJmKCuzpBgF6kNMCSfSrDLCaAHgGyKVEK6Qnb5FWymn1cjecbg9QGu1jex0LSGzFpABi86OMmDk7qSrKqaIi2lGebKlI1wxY/fLunNMED6ItZdGWEgBW9VaARtvMCAB53OhPBbDqm8chYHVTf6u1bnUE/l3XdbFNB2AVXr/PnrFp/wsErPz5Kfbs/2PvPZsjyZIkQXUWFCyB5Fm8emb2ZOVu5fbD7c7Pudv5x3eyszPdXU2KJ0eCRITTEzXi/sLhEY4sVHXndFeIIJGI8HDyiD0zfWpqluGyIwNpDLAa68/99j3s3YH/jwBWYiKDMTF0tr8EYLVzfRRC9HbRtH3xw+D9m1nlryGGVV90Xc5vG9nKUNoWU1fVPfcPumrarb9s6dR6iEUGgQPRv/8xwHDf/Byb2wpYbacEbrfRTY2s7v70yIRyHS4y70/eLhM3QbDoXzwlMBCQDC86rNHz4QBWI1Nq9GOlKG898dZf2sCaRzn0GpuQ/UnbHyASsGw5ETZcbaLvAwR0A9nvv+sTF2N3wErP6ERvrRLIXb06nWJ5/ymOH3yEx0+/wPHpU0TpQhwQrSdMg9NR/gzjbJ07P+/tASsjdgQN/j6AVb+dHIgb7eQ7HPD3BFgNte9Y031IgNWuxXfXHHwfwGr43Nui6/0dfF+YhA0TlGzvA1ZBFL4FWLXXDIIpX4AExBAR4wkOsyWm6xpX3z7Hq99/g9WLt5hUERbpFGXOUtz7Aat9Scn7xr8HOLurAA4EKO2iZAHhHQGrNnUssCktw8DeMwkvNeMtVKCAVUTtqo+e4PTzjzF7dIZ8ninDKmH6jjKsHOzTHWFjJflz0EgGIsshWOWMBS9FrxffXm0kcPfgyRZuB1vY/0wzbAErS4PkrqaPtTJwuIbAQbGRQZVCn8/6HBDNrXBla89htxkyrOS7Pc0NcahlH+LmLqWsnFbxLwz6bcGzlMD9gJWPv9bR6TnBIcOq1caxrFp1IE0HrS5l84WMYWEEy6TQgNrHUEusMSq6rq8KSLCaoQCYAsD5Jp7pvzmDxFIAK0v/YypglbMICcEA3SF1sErXLq00tg+w8v7aZdvClMd+P/cd9T5oRWYlGVZ9rbUxJ7b73EA6YSrpGPC0NjK46WdQF5Og1WxxhNnySFIFhYHFz6UdtR9CQMltZR+s4jFbgFVZIU2YLpgYQ0jFt31u+Nh3+x9uGigzhaCD+Te9udnuaFtaUAeaqQURN1uAURnkAcOmS61z7SqZB8a6IuOw1aBiGjEBKxbOIMuK6dWSHujglQM3Hburz0ixaTzowTpgJdd20H1rY7RBlJAlwaIAyqpKyIg3rVMKqL+6zPHiKsfXry/x/cUGr3PgskpwXcfY1MCG4Kz5yKIFJ1WolfWi92aFEMgsHAi6PWiTTRWzzmLvQvDHKgUSsBLh9UQ1rai2OuWcYj9ST5BgpjH1yHzjvC2KaguwIkDM+xMReUlXNOBYyF8NkqqR805i/uSYJBscpTk+P1vg09MlTuISs7hEmnH83B2wUjD8p79uw7Da5xcZNbK9gX7Ae1v/7jbAx41zy1WH06Zucz6xN0FF2aFWHA3YPzCG1db6bBqe/fdCP/3nAqz2jpFdw1O0N3vRc2+Oj8XHvzRgFd76jfVRFi1naL+H2Hxw0vepEujX77RzuVZ1GlZe7VfXK9emDAAt13t1X6sHWA314ej4HwGZd8VOjih0gFXrdW+NFsdPhEAbFBXye93NsDLnqzf2on/55/0aVjsBq61IYXvQvo/5va1BfJ9z3vZYB3y2j3cKmr7bAlY7lpWxARE6TTc733e77sCw2rpdHzSa7qRUd08JVMo+5yir9cTZBE06xfTkgQFWX+Lk7BmSySEq0rrpWbu4JB1ur0hgUV8LXplwrzKs1lIlUFICYSmBLO9ijAa2pTtOPmDHAKt9xlo+a4OH2/b6+x23f3yOi66PXc2dtF3H/aXmx5AzGS6MY8/xU+9/7PnGFjy/7vuCVfK9dqcjnOvv83+hSIymBO5jWHmgIPffLkROEVb7EzKs5G9j8yRRijSe4TCZSzrgi9/+GW//+B1wlWPKz2gBSNm2zDs/j+7+Ww1zpgTucZnH5qfv3HuA4f3QVQK82Z7duHq/KoHhGGuZNr7D1VuC+kGAgw/hYQSs0odnWDx7jJPPPsL04akAVmsWiWDaDlkPFuy1YFW7uaAbGWR0dPovHTOAy6Mo2xg7StIx2RfCqoqEGcJAtWCAHYBKrc6V7SAzgNQAjqCJPVUAQJFpsmvu+noTOmpb88kAK++PLig3bcJgh9fdBx2PXZ8KOBD83V7T3+ulK/o15DsiQM1kn5sh2yCrbothpcyopjTKvN1gC3xUDlYZk4bMJ1akE80LAkiVMIAFxHJH0NKI2lRCYUhoapNrDglzxFgVcn25UdWuYgqgM6sosA4BAkiZN73H4DEdsJI1diRi3Re8dSZj22b0v+MgjmvPid9Sb6cE9sfLmG0VppExjjpn1KQJhEGkAtzZZCFVAyf8mS2FFepAjafo+rVDUI3nDBl2/MwBK7KwVN+oS8cK779/79ubCV1VTIpnhymBnY0xaDvQsdF51r3P/qd8gjOoNA3OfAJDlmRs23ssfKN6XAQ+FZTydkhTplJSqsGAUdO42p6bnj7lqSTKoOp732Ho0KasGQvIn8+fJU4pPM65wXmhYBk5R6z4d1lE+PrVBX68zPHN22u8uM5x1WTYRCk2dSS2q6Jou5zUd/vJGJQWlXddZF2AiSCY9Y3aToTKKgKavXBbp4AOQSlPC2TFQAWsJlEjbCh+xmsS6CdgVTprMkpE54wxoQCZIp/hgJoC+S41RYCroRRGxSIleo0sLjBN1jgkYHVvhi9OlzhLKyzSCpMJQVpLCdzDsFJR9uHXz5ESqOyE3SmBYZsP2RFnWPncCX936/TOR9A+vmVK1Rhg1f98zP78rQFWQ+3toP32vNW/2Lc/B2C1r//2+ucDgFX/Psf897sCVhr+jeMPfbBE/W2r6LtnDO8f+SYzYT6RM6y25kQPpJHrbqUEWqpfwJzSNtOfFrhqmVdBdoIAVqpptKsPx/CJoe/dZj6rH6j3F4qu28hsm62b085A04/8GenfDqcEdv0a3s9/eMBqfKiOGNtgILSNfeOkN6lpftaxATEKWNlC3zcMYxNdnQF1C1oGQZscYy6E6QKIC2mVZyT8bTWspkgP7uHo/jM8evolTh98gmx2jCaeqJic7EJr2UoHrLb1bnSHWRlWpmHVrLYAq2yiVfzcsDq6PGSAx4zDYGD2K2A11my3/nxwB7SXqnrrk9mBY4DU2Odj8+A2xrXv+Ph3up2O0Ihu/3+/Qdcqgbq+dGW12x1+7sBTNNwCLV80Q4aVpBK2C5gFnb289366CtuM2j5ZnGEWLzGrEmyev8GP//ZHXH77AlkJTOJUABIHXKQioEFTXeDlqpG7ner3BazCtg5TxEKHwUELSRnxaigDt9AHpcKx14Ek7RVvNzQDgJ+A1eTxA8yfPsLxp08xfXSKzSzDmj4A9agYVHoqpRfHcEaYOIxaZUpsqmkR+XiWZ2yACYEp+kZlhSovSANAhhizyRTT2Qw5PwvSFMV9cUIvNZYYbZngsgJX24wpBu77wGYHKBzI6TeSJBv2BNkdfBT55cDhMk9j6xT9z+VvO6K1+YF2WgiKicaPpef07ysEccI5eIPJ5cLwxtKR5/QUoHb+kWXh4t5avS9CiTjW36rDpMBD+9sSpCjozXsUjZ+W+WJ6VpIKZa4lqwFSQLxkOiA3bwoBrFQDshPp53PqJqApPzCjyHdxBkbwuEO5nc7Zd8zdokzoAAAgAElEQVTdOfT+D1lGfcBq13d32U99vyu4406oawXRK4hjVgacCrOKlQOnswNk0wUm0wWSyVQ0ktr5Y3YvTNtzDTO/f47nUOeK3kV4vLbvcOUjPYdqlrTMQSmv4Bt8XQd4iqlvInRzzJ10OuAK2nQpfwpWdamBtqEWAFYKTCkjjIBVkpJtRtH4bcBKNa26DTEhvBtg5sGCMtpuB1jtSgkkYOVtQnZcHcW43FTCrHq9bvDV83O8Wtf48SrHu6LBhuwrMpfqBjnZnc6majM0uvBF2YNd8NXaRvqMItKvVQNlBkm6serL9Qt38H2OEv44y4pKEykqzJgWaOGdp0hLSrqcP8KGgBWBNWNbepqm2ChhWLlcBjcfaDCUsZXEBK0KTNMCB9EKX9yb4TdnCzycNDjISgWsagq2O5us26zwMSi/PxDAapefJBBswJLpHze2/o/Zp601u+fX6JK/XWSmf7598dPfImB1Yx0MwMDQt2ht8shmx1h8OtZ/PxWwan3skfjhLwFY+b34+tb+fQuG1Vh8oiVnjG47xCIKxnzb1lspgVq8ob/GhmCV/H/rmE7DqnMWh4Hjsf4Pwb6wnfat+W1OlzyvpcdvDdwOL9lqe5Nn6PwspgQaoWUIkGtTBR28a/D3DVjZ7uC2kdhmWOlnuwGrcMIP+Js2ljsEbNtAaBDZOjzBCW51XksncJegS+3xGkksWc4UCJtTulfFbWPEKRlWEzTTJY4JWD35jQBW04MzIJmqQDGBqETTGRSw8mqBwR5ew51/B6xWiHYAVhKEDTCsxgyCfGdH/rY6BAqI/XVepjFxh4v/tRlWY+075rCMPfpY/459PjYP9hnZfc6SjJ2gvKyuOTfnaf/82/fDdAq1D30NKzmOjnIPsGp3+k3Dit9zDSFNM1EHbus6ASDGq7FPKDQ8iSaYRXNElyUuvv4BL3//Z2xevsMiypDGKaiPJcwQqQZIx14VCeU6PoUFmf5pgJXvzjqQ4mBEv81c08oXT0+bY4WQyoo67NOp2vvZ1ubCLbcvzMQLw+rRfSwIWH32VBhW61mKDQ2mVfyTQCrQ/5IAzBlqUt3P+n+gCXnojIEoAZS8QHG1kh/+PcsmmE5nAJmu7COmJ3LxJqOKu05WzXBDBpUxM7zdQkZTFVDah+xkCFj5GA8dXyf2ad+Zxk5PSL/zpswxC+ZKO4y25o5BVWGb2LmltQwgk1B/R0qHPKOtGaHzpFMh6GcBrJSlJFPOwCqtEqai6WSP1KWynQgqEbCC8EjIkKCovQuv6lwQx9bWZWFUCfBiLCtjXHmKfSW6PVotB5UKrntlQLmOi0pLARMHIGwd5oNJxbHxcTtk5/h1Twnc5ZR7n/PzfkogiRlMqQwZc+7Uj9lD+Vz6Qp1ntV1dX/AdxgMErMiyImiVZHNkk6WwrGbzJdLpHFE2E9ZLOHbDeyBwEwYaKqqumoBiO5kCZiCWr2V+rvB7/n+CM26D9RkMUAx4ph2gr7Z4e42yXW8R9nbAqhPkl2MNiBW7mDDlle1An4sAVSabDQ5YMTXSASthaFkKMEEv1a9Sh5620v04D/TbVLye7dnS3HNRcBti2zai2/TU/opwnZd4dbERgfXnVzX+9GaF8yrBedFgxRRSKRTQoCoLAazqWNMY+X0vHqGVULUSrNYUcjBKC3zwJzHAqo4q2bQQ2MiyAkIA3ayrVmZtKhVbJ3BFlhW1piiWbgsa+5UAv5MneFXaT64/rmHlds7HgxYiYeZBjKqkv2xAVlIjjUvMswJLXOPzowz/cLbA4xlwPCHDqkJV51bVcbfo+hhgJfezx4ka83+c4RjayKH/7/p8iGEVzv0x/2+/f7T9YP1j3WaE9qd/n2OAlaf572rCsfYbEqwOv7Pv+u6n3UV03Vn++/osfLY+aDXGzh0DLMb6730Bq74PPerf7xn7t/lojGE19Hzt+nILhtXY/YeA1fsyrFwDqmV4t35NKMJuYE2gbaXPpBslqO/GsPKU/HDOh33YHz9b8ymodnizr2yVcmytzQrQI/U8uhG4zRL1KrIOUplPYc//K2AVWix3vW74jx8uYKWVr/zVmn5zt7cBK44v2VPirj/BqiRDyUqBZ0/x+MlvcPboM8wO7yNKZy1gRXFJBawsNSnYSXNhy9sCVnKXNsh94I8ZhKHjtpyuXwGr29j1nceMte9tHZZdFxj7/m37f8wh2RXQ9R2W8LjQsQ8Ndvj/XQbbDW7IsNpOOxkGrNrA0QAr967lfGbUW+Cq9WI6BhffopEnYDWNp0jzBOsXF3j7h2/x7usfka5KLJKpCPSSiSCaKASruGvMoELSIDwl0Kg8e7yesf6TgCLQHAmDRW9HBi4OnPjxWpWKG9qW0jXgtd+GYaXGT1pscIi0WXT9T0V0PUL04BTzZ2RYPcPkwT1JCcwZARlgRQJAGEipvRUEy7SnDOQIzi+BsxFUyaZKueZuCqzeXmD19p2AVknNS6SYHBzItahfk0wyxNNMfkdZqqXs+MMAmMGusy54bWMyiSh4sIvfB622gvNeehOPJfMg3DBpg0VrzjalKNyJ7wG7fSd1C2zqCRFvgWU6GAZ7bqg3W1cm3HV2gX/XQQoAKwlgC9XnqYT5pIAV+CP1cnOkESvaqvCqMg0UaBFASqJBq1hmVc9cr0imqwTvibhSEQNlsqxYNYfgFbWRpDKgnLljy0glNZ6TfBHWTdgPWO2zXzq/OgcwBHr6fXIDrLJKag5YhXZx13lCu+jjj0CAs5FCMXmrBSeFIURkXdIDJ0gzpgceYL44QDKdY7I4Es0kH3fhNJV5ZBPY72mLIUa7QkCiLAWY9PSZUPfMv6e/vRqhVjXUflGHuNWpazfH7Ll6DIdWM8gAq1wA023AigCzs8Zop9sqogFgRdDKRdZbhlVMhpOPt65SoIqvW9W8lmmlFo+AdX+utBsJgei64uydkZX/U/eJqYAUIq9qrIsary9W+OHNNb493+DFGvjhusFVNMUKKUUfUBPgYxpgtdGqfFEqoFVifaiAL9tZmQMqOq93yAIPUc01iOAWx0WDMirQRKqjpj5mp/flwCHfl/qDkhaoOlZJpCmCcwL8xh5uxzhTBGUKx8hLBayYaq3mRtdDB6YJnjlgxeziptI2iqmTJSmBGyyaS3xBwOp0gSezBiezGllWoqzzFpC8AbLdgpkuawQ3K3Y5N31wfuC49wGs+jbBV07fMGvdjWDMj63/+/2j7THX99FCwGro3txX2PWZAqP7E8L69rPfhB8CYNW3q+Hffr99oKp9jj0MPh4zBliN9d/e/rfUnn6/hm0+5t/flWHFCqf7RsDedW0AsOqPl7H7p5Vzf68vuq4+xTZ7Ss6/lRKokgTddbcrBrapgUHlwC4F+CZg1b//sf5/H8CqPw+346chB/42outKOLlZBbEPWOmmYvQv/3zoey+DZnO36PqWa7HH5O7/aGxAjJ14fG9yzxm8isnWo2w3vN7fbsBq9P56bIntTh9nWO0zuGovXAOjP2DUAfCKVrobKq6ZAlZJCqQTFFGGo7OnePj0Nzh9+CkWxw+BdG7lthukmRQG7pyJLeq3tksHWG2AeqVaVrJ7XWE64Q4pNQasp4IqgaFDuqsdh4zfhwVYOWdlbCQMfe7qLbtH8V3nx9hdafveDFr9e7sXLAvFbgC+21ccc3jGnm/U4dg7v7bbddjgdjucQ45RaPAHP3fNxoDB0AZ8PYZVm7piotmif6TW2ukKlhphItYt88LELY2hSCHuaTbFPJoAFzUuvnuNl3/4GtfP32BWxViyVDqFZQsG4vp8AlSZ3pyoglg5aUOmdw6TsP92OdbqrG8zZ5xRqbSXRqoiapSomi5kG/A3AwkZgSFb1C4kR5uGSRiEdQ4Ky7Bb2wU8sRbDUjzkxstHxYZ5JfdPMHv6APc++6gDrNIYkYggZ6KqzABLLKel/QloZamBIjJtGgIONIbMPTLbJtQJW+dYv3mHy+ev5DdWuaYMHhwgMrAqm02RzqZIZhMkUzJgY8wPCWjxfjrmlbMu2HKVOe3ykOHDSsU23ckKncIwsOoAK22icC76rnGogRNGxmK7rYqhOGreZ06B130zCVhlrNm9aX/anBMNjuHXEFi5ZQukOKEoqiMi44PPaQ46QTjRrKkaFHkuDKuGgStBq4Z/K8uKgFUWbyQtcKsyo49Tm5riAxkDTUEs9QhkKUszXYOFSalAlehkGWvEx437EAzVDc5UBrNV0b3N+jdkf6TA3UDaQT+IcEZSCPjwGIqu+7jddx41U509FRvHpzSH3IhF7RD0z525Q2CPwBVF2MmuImCVkml1cIomzlpdPrcPfq0uWzrQnTLBdN53WeRSWCLPc7kXZ8L5/botlnlg4GaXQkhAxcaRsShbkMT1quyZ/X25LwO+aARy2rVAdL3Vs5NUuQjTKasiWgXRlJpVE2FYOWDFYwhcS+ppkB4pIHSrneYMPwetOqPGqng3EA+/Z2NmydwW26/+WufTAkVdiq+3KRu8W5cCVn3z+grfvaPAeoTzMkUeT5BHCUqOFwF8NZWWS9+alcLYr67fJbaQ+k6sYsr+4HOojRYdPmFYkYulO+slYTADrJzNpimBmsDuKSe6fhGkqsApQ+CKTKsZQUAXwRcmFa+t45Ql59k+XGOc5eubK2p4NKWfXrhUOiyVsSjvJBGyuEQWrbGor/HZUYrfnM3xZN7gZFpimpWoqg2SbNK2aQi6jvk1oX/1lwastnxqaajdOlRj/tuYfxS2Q98maSd1KcXeJn2ff8jutfN7X+PdAvD7EAGrIZ/3BtjcDqD9DTBUMTVca/a1LY+7C2DFc4+OH2Njbq1/oQO30zPVDxSw2v1qfXEbC1tjUDYduqIjQ2vcbe5ffIcgHbBt0wGRcV0/eF3XgAoBK7NbWzGVAzcep1kKrSzaqqE5NIb9WcYAK9u30KkY+BHeokPzuz8+tQfuDlhpt3e6XXpPHcNK1oL/8d8JWO3u9N2G17+zHzIaM9zhDtqQwRoZr8MRSfClsevfzMHcbgvtnGHAqv/kQ5N///W9esvu9h8yXlsGZ8dXbei3W7Ae/KkIqO40cY85pRDq8kTAqocf/QYnDz9BMjtCyZ1g0YJw59vE1SwyEcfdygYzYKADIz8SEBC4ogB7gdmMzhY1AQzgkGDdSiDLDupoD+t02JUWOHKCsf6/3dV3HzUM6N7+rMP8gu77Y/c/9vn4nXjIONwRsgt849Vtaym7406w8fgtjixIfbsxtgi7cXY9traU94DBDu1Tf/Hz83jQ2AWFlehH8SWglAdLVnJdUpTEseYOtznznAsU5JaTqraTYsMWFFpKX4YEKXeomwiTIsb5V89RvV1jdX6B8nqDuKzlc56LP9zhl57tVXMh2KGpgtuFAxRQcFJINyYEoPBFLQAlJpNJkMeu4AhjAKaNiMPSUGskQiJZWNQSqSVAAqvTpSkKpvfwemmEhsyElMFDg6IsUFYFlvMFys0GUV1jPiFzLEKV58KqELtArS4DxTyoFOaABSkSwIqelNpa1xxh2+YEph4cI75/jMOnj3Dw7DHi0yPkkxQbVpyqKswmMwuydFH2Z5PnkyrpGgbGZExZe1rzyefTSYb8aoWsqJCtCpz/6Tt89z9/i+b8EoezJbLlEjXZExkLYaQtWBVNWcU1weRgwVJ+iCaZfsbfZGKxopiw6CoB/6iLo6mK2tU6dlgNq24FnkNQyYOr1Bw+BRgMOzWnqrW7olPoFfEcRDTmGcE4x1vNDojgvowBEmxuglJya24yWuDPx5rrWukzCOBl88e/J6XqGahTIFkocBqccogJ66OskJclqpKfR8jXazRFjoSDsc6Rb64EsJpmTCG8QszOc9aaTGYGxq6FZFiymDzTnWIobfffkRN9p7XbGRy2qLYO6uiV+963voU2x+1NaO9cly4EZsLj+iBNKLou7cpCAAYMDNm3fQ7vFmDVrgHhUyvoYpCQsMrSdCJAsDCPkhmmhw8QZXNMOLdTAldWhdHEsR2A4O+qIrDYVVVibxCs4i422aQhm9DTZwlkhe3RbycFPPWeXSPK7UhYSMLZWWLLCU5KMGL23Z6R6Xxib2xDkM/C+UeQisBVNpnoXPWqouZ3C4giIvVkahk4JTpXDmTFUr1PwbiuQE/LBLQ0Vn1+ZTeZsCI4v3VdYm8pUJQwjU8Q9wbpLMF1WeLFVYk/vb7EH15e4dvzNV6va6ybBHkTobQKkOIP2g/lnkquUQnttep5CSDFe5R5wjbiKmb9RZDRwKEYGQ2+ClTEmp4r3P/Al3Pekdx3y1ilJqP+SPY0aixSGONKn4drq6wxtuTlXF9kPaW50PYRYEwizBioVR1L1i0bw8Lo4hJFcKze4DAp8WQR4dPTCT45jnEyyTGPN8h47zEB665Pwg2B2zg27nvs8m/HAB+XlNjl8/D7ewGfnl9wm3vuH3Mbf2vIdrV+2C39uxvXdX/ETM4gILbvgXYAdUMx12Bs126oabA/ZD9DwGiwnSx1PbTpW/bdUnp3Pcb7pAQOXn9v9D82GmzDcOywPZ+zaIPM262NgQGplR0POhb/9Ptk+2/aJFYP3t6Iea/HGfhueD5fP2+sO0YU0Oubjl8L0FjOgFRI2y6qoH58V1k3SSaDlXF9Y8qfZZd9cU3UXeMvvO/wWfx83DznK/ws9Ge4abj7tV1szlPJ+0UkdOPTNAL/x38/2httjg2I9+rcgYND+vZQo42e/66AxVBKYHBRHXyugtu7mx4dddCo7b2/uwNWY4bMAxE5rgf6UDsinR4gWxzj3sOP8cABq/kxKA0srqzgW1ZVyRZ0HTCeEqMpg3QJFLCi+DoBqw3zYDCbRJRlEQdDDJML4rp2TivKub+nP1zA6paI247HG/v22Pwb+3x/qwao/SBovUujq5sPYznko/P3jgcMzbnbOFA8RgErdRlv4/DdWHSCXRsPCrTqnwaC/O0OiwivU6Dbd4HFeeYOt0b7TNkTwEoml1c0YuBvou4GiKTM8itq1JsSkzWw/vYczUWO68srlJtcQJOE4IxVpGM1Oh9j7c5zMOhiCzT6C1s/hUTaS26t203iGwzCuMBwB5wvSQQRprIutJMoFc2mtI6QMoCjVagq5DFQxRoskU00Xc6QzKeSElcxVYQ7/3WNWZoiv16h3mwQ85mY3iUAFoMKFUanCVc2qRY3ZbhCwEo1VGIk7c6+A1YK7ORphOpkieT+MQ6ePBTAiv8vp2QUUPC8xiSdtLorfH4FrAyQI0OGCynTXdg/xD3MsfLjElbhWq0xKWtk1zku//Atnv/r74DXlzjIZlKNkCmBwqIiYGVpgZikqJMEs6MDAa6iSQqCWOlUQatYAn5+j7o3KRICXvw7VlBNDK60N0vXO6ClbCd3KIQVY5bcNaCCLpbjdH3u1qkWzBTQySprBYG3jl6tAEgGkadQttdttRD1PkLBcQVLlYHn5yGgI3PLdjEViCXQRF0qsi00UbBJHLBqBGhkpTBxlqoaZb5BVJbIEuqgX2O9ukRdrpEmNZKk1LQ8SfFU9gwZJHTD6MwJ+KabmVbcRMFPn6eh/tT7Or66o6gbQ27H+/Z8X8pGq63mafbm+LuIct/ZdCe2ZRhxrgZFH4bs29gOLZk01pFmQvormtpYH3NSGU8YRhy/U2RLShAskE2mSLOpsIw4ngW8YYqc2VgVBhdO4ZaDX6w3rTaXg3EhaMBUQX8NBZWtNmfLAAzmh41C/Z6yd4Qt6mmoBlo5a8k1qAhYhYypdJKBwH7KzQPO84BtyHN3mn5WEZR6VybMTiBPiy5QxqEDu9wv9Yp4mqrYicorMKPsQ7lvmXcEq8i+TRE1bFvOzwrneY5v323wx9fX+NN5jh+vCrwrIGAV05CFocTUSwGgYhHKL8lKEjtj/OyIqlT2bGyjhgwkaijqaqZgkn4hEm4UK7DS/mjRA08rVdMR+MWKRxto5YAVN0C5zpVYpg0m/L8x4nwzyKT0BbymGQgBq3aTumF6YCYsBW6baJvqj2SF1xUmdYllXOLREvj0dIqPTyLcm+RYJmtMyAyjRlswvn3s+Xjf795sz43+Gtw/xxAgo8DbtublEOASzgG18c7muPtm4238rfCa73P9fc/yU88Z9smY/9hvt/Ca0nuak6mWogda8b0PHbC6hXziniF8V8BKq4z2+1HnUKhruCP+3j+5bpz3pv3fBqzGxtrg5X4iYKX+NG0zGdkOWAXAXQumuhBCqLmrNorLPtdRZZR3lWN5n7cBrNotwsAE9O2C6nN2BaW8r3wN62tM9m3YXv8h2CyXa9hgJDP3xrzzjb0PHbAaC8jHzO3Y97f4dNJK2w7X3zpgFWcLpPMjEV5/+NGXOHn0KSbLe6gjVgpUnZnbA1ZVAFitAeQCWLHiiu7k/wpY9Y3er4DVLVadPYeMORxDjpm/54BVKwTTA676lx0KeLaCwkqFgNvKfw5YGYAli4gJBusCI/G0vAhYucC3LGQahrc6OoQNyJ5qVgXKqw2KyxWi6wrNqw3iVY18vZFKdKpTRcaPnjwV0eju5fZS2CuygaM74/2FJgSs2vbS1SrMyJMgrA9YKbvGFl8+YFFjAhWKz9Hgssix4eb2bIrZ/VNkB0scnBxidrAEUQUGD9RmEQihKJFfXSO/uER5dW0/1ICixogGSWxvAhnSfhrddAwrBn47AKsijZAvJkhOj7B4/BDLZw+R3D8BDhao0lSYYJLqYkLB3kYORrF/RBfZGFbCVrODGMx59nST55gU24BV/fIdDtMJcqZtmsC6p/2RaUUGGtlmk8UCdUL2WSKAVjadCGjFH2GpzWbCvmI/8Hsi2J7EAmBpVGdgGI9l9CgpOuoQMlAWgLVLiGvTWxRMUVZR61DK823v2AvkZelUysIypoQzar2SbW8yeagWrt/6fWM2+a45dc4szUfeEoCXDCtl3MgOpIOk8nGXDiiRKrXiigIJQaioRrG+wtXFG+T5tbA7ZgtqOhLltRRKhrZ1B1ipI2Xlq80/kPFgQfRNwdTd4PcNeyIpDemWz9HfmBkLeGy4m/C7BU7Brr07jCFYFQJWBNFD59Dtmff5XifewZD2BENglcdz+hnHnIAvZM7FEySzE0QpxdgVsGKKlVRjpBi5pcip2rjZQwEWFDyijdoEgJU/VwhYhdp5ffu9rcHR6WV1feBggINBDlg5w0o3Mz3AUnaViqiTAcnnIGuMc5G2zwHl1p4ae9bTGPW3glLyPQLWnN88j7WZFGawF89DZpkSIs3etmCaiu9R406mMn05Sb3kBkOMqiYg3+Byc41X1yt8w1TAtyt8f13iTRFhVbMkQSTaes5uCwGrmoYvSZCzEqZzt4Q5Fkt6LNmxDQGrVCUhfOkgqymWNGoFrMjTIgLtgJUzfF1nKpxr9EOVYUUbQ9H1CsukwYT/JxAoAWDHXqb9Zkogr16KPr+OHa+4RQCvqcnQJTAtnOYWsGJCZ8oNl7rEIirwYAF8em+CT+7FOJsVAlil3KCVNtU+GWJX7Y8//rKA1Ziv1LdPt/377xmwsmWyXSP79jMM2Afb6a/MsPoQAKv+GvNLAFZhHND1EUF0ZViF/eZz+Vbj/68MWHFd0Aqo26D1TwGsBu3DTwSsvA1vA1jpdb1wjvNctfX9nlr26y8NWI2hlqoSf4cc6mDADA2wXwGrrsz4EMMqzuaIJ0sRXn/47Dc4ffKZVApspFIgHRDnUmkAKX2ly7OJDocMqx5g1eSQuEpiJtOAsZRApaRraH6blLJfGVbD5nN0fO+1un8fDKtdDpXrWHiYNXSct++uQK4NCE2Xqg9YSfqI74AYu6qr3CaxcRf8OotJdk+MsVRVApqk3L3OK5QXK6zfXmBzfoXmqkT0rkSSs1pd1VYCFIiKQBH1l4xBtpVa4DuDxpLZB1iFbdK6144ycBeawAp38iV20/t2bT0BFgpjwhAgyTKsUeOaO+qHC0zOTnD25edID5dYHC5BDScyo6irQjF2BjRkU1XrHNXlNfLzC2zenGNzfonqei0Anj6rpocJ+8bAF4YfvBdNCXTtFGW08MVgpkwi5JMEMcGyh2eYPXmAycN7SE6OgPlMQCKRWBCGkTHxbD45c4gaClrhajtNrAWs+FlRYlY2SC7XuPzqG7z8t69QvjjHkoLdltoobUa2FkElA5mkemDKMvL8TP9PtgZZbRm1cciyWkzRZJm836YLkm1lwu1sU6ZeChhmDCxeQ6uRxd0OsImfy86mgVrsUtHICm1+uBvH5mQbGQNLy88ruKD/aoGANhUxsEU3oA1Py3LIz9jLHLea4hMwAkwbTqrFNSo6zWtoyg8JUsrCImgblTVqMqwIblU5NqsLXLx7jbJYgwVF5kdk+jTSProksS+FR6KpTUOAVfC8YTrDPj9myAzzvsNKcEOOcp9qH15D2jhM1eXfPed1C1AP2J2+i+mA1S77Ng5YOeA1sPXiiK3h3GFQL2AUBbuTOeJ0hmwyE8AqFu24iQA/TPfVNEHXvNORqACKslXXBOpNxyvcmW3TvINx0wYtQZDYpaH5WthtWSp7otPO6hhWDliJ3H4LVEgKn9w7GY+8/wTT2RwxAWSm8Moc07Ro6bcAsNKqgQTzFJwiAM3fBKwc5JN5a2m/Pg7IIPNxIMy6NnDRAIbzl0z6OJlIe1dIsc5rrNYFVkWFV5cXeH29wfdvr/D8KsfrvMFlk2DTJCi45yEsLZvTUmRAC1LIT5wIm5HXUSF1TR3m3wSO+Jxiaz3lxwBv1bBS35L6VY0L39sQkg0AXRWVBd0Ksm8zrJgSuIxrTFgx0HQUJSVQADL1VjcErGTvptO4cxYVr9IYw0oAKwGzdByIyDsZtigxrzc4mzX49GyKT+8luD8nULYShhXHaDgGwjE+Hvj+5QCr24JKtwrSewfd9tw/BTAbix9/yjnD27/t9wd9QztRO/96TCsZ+z3Rbb92e74PHLDa3/7G/v8pg8a8irJWBqxfpy/sR10AACAASURBVAN9OxB4Z4bTLa67f13bBqzCvgqZkvtDqM4hateXAJMI1+/+vfwcDCsHrPrjrM+4GoqffcV2zdUbY9O3ifYwrMIMufD5wrhpZ/v10jw1kduscw8I9DUk+hWw6su+bjteOgj/hlMCJws06QzLk0eSEnj/6ZeYHz0A0qk4JFzEFZoyDatbAVYs7b0GDLByhpX4f2ShSOaFLta/Alb7re4YIDX2+f6z/+0DVkMOQ7s43jElsA0G6XSEqX6eZuN6JxZIeDn2dvdDAq2OrdE5B91uCaucZXGKlOkL6xL52ysR7V6/vQSuS9QX1NkgIKNOvjOsXMPKGRgyDgK9HLNqCrTsYVj1AStnwcj5mNJhZecdzA6DRg00LACMYhRxhBU315czHH/8GIcfP0V0dgIsGLBOBDAoqlJ37UkGYjoY2TFVg3hToiZo9foc16/eyk95cSXMLQJCUWGglQUcGudosCXaLbY4asCnd1slCQoq+C7nmNy/h+mjM2SP7mFydg/J0QGi6URSy9rAybgwLUuNQY23aQC707RVSjySoCwpK0yLGvHbK1x89Q3e/PaPqF6+w0LANqWEq4XVanKSR+N6VCaQr8UyNAVSACuK/U4yFJMEdaZAVjKZCAsrnU4VsJqkmB8sRWeGYKGCVmS2aIqR3pz+FjvCgNhYEmQcORAkaWuC9XX3Je1Ih1xE1VU4ywFDL9XNsSeAlQFK7oyENsm1CUyWwfrL2870rEw43kErByzEKWu5N1qRR9aXskZUNgJoIi9Qrldo8g3KzTVWV+e4vjqX1s7mMaZHE1BSR6oyUkdNxPW7IiOtA9Wm/5tovIzrbX2JIYd1n/11wMpZbP0AV8A6Y8iETr3/PwSs5L0dYJUHTiHLyqn+TF0O77vvVO9dP4Rh1TG0bh6rc6+7d/WtPBgg3Fw2HJNMl6OGlQJVrGAsPwlT6WYCACmAo5ubZF+WpVYFXK2pmalXDrbmzDzp9fz90F63bSji3m0vu1lr24TT29vVgwBNTzTxW0ln09R5B6yYpiFAGxlS84XOqSQ29p8CIwKOmFPugBSfzwXZOb8516dTBaxcG0vmqUw3S1Ok/eAs0NxJbQivdmlCDU2slfzKJsVV3uD8Osebi2tcrAu8vrrGu00poNXbTYnLOsKqibGu0AJWcl+SymgMRp+sYi9SYTvKhoGBvNwgkNsRhpOqWLlUkjB6DZASf1AAK53FrlgRAlY8kbMZbzKsahyQYUU2VKKC9N430tfUrxOGlVZD3WYiyOzjN1Ebw0rnhLKweEtMXCRgNalWOJlUkhL42VmGR4sah+kGE1YXbasj3mRYjQe9vzxgdVswae88H/nwtte4LTgUXu4/AmC1KyUwtKVD9tvn6r72GxP9vquG1RjD6i8NWHXrg4LzGt/sTgm87fjor3HaH7QMXeVYjxX8usICHiHEDGVnhN/5pQErrjuSXLAjJdDjw12AFe+11eMMQSLb6PFxy+PCZ/HzeRv1x/rtACvpbfMPTLPXWPKhDRB/z1nVvzRgNWYIxzSsxgLyYMN38FJj3//7TgmMkE4WqOMJZkcP8ODZl3jw0T/g4OQRYr7fCjY6aNXbbW93eCV0ESFbKentGlZNjklaM3NFMy44NtsdBY3oNMAd68UPWXR9YGd5bNAHn499e2z8jn2+/1b+fgCroWBSNHh6opN956FveNugx4x7G/CFVQIl9U81rDw90JlXIWgl2ku2GGvw280vKQnOnWGKdVNrroxQX62xeX0hP2RaYV2juiqRKf9KdrcJXAlI5HpYwYKkoMS2Xo6wUW4JWIm2iMV2Hji5KHYbMnr5cAucJF2PmidxhDyJUB7MsHjyAGdffILF04e4mqYoMwZ7ZDOREVBJSiBFRPjeZr0CZeOTska8KtBcXAvL6t0PL3H98g3SdYEkL4G8FN0uamkp7OC5/y42bOlmolWk1ooMqopOyXyG+OQA2f0TAaymD86Q3TtGvJiZHHCg2dabUAJY2aaG6xwJYGVeAD/OyhqTTQm8vsDF77/G299/jeb1O8wENSNDwoIphUva8FlBIQ1QFfyKTNtGq4w1aaKplWRlWDpgxNSjaYaYAs9ZiilF26l9Y/o5AkQJ40IQQWTzRQuQMagWIEt0hAzYylLVWCIji4GzpRZKahID0hAmsOByyMlz0Kq19MEzeZO2mkwugE0QlmmLnuYkTa0sPoIWnEsMjt2GSqW+okSVl2g2FOEpUV2vUFyvUK6uUKyvcXX5BpvNFbKMFRinmJ3O0UxjaTOWH2MqK+lZrsnmTDFlDaqDpYy7bcBqF1i1z+HVPtVqckMOZRjkDAU1Dlg5GtC3TX0nfSst0OZpyLAKndNRR12awgEr79Wh1awDqdqpY1EWeSw5wWhJo1NGlaRYJQpY8e/F8lCALGo5Ubyc7USwisyioiyxsUqou9a50H4PgnF+L5aW0LapudLqs3Qpge6467k04BG7KNpcClRlAr4pYDXn/OI8Ni02puhV1Odr9ZII6qqmVwdWqSi9/E3gytIEXetKddUcXNEqj55C52CVZm4TkM6Q19zbiHCxqfBmVeLV5RqvBbAq8W5TYFUDV0WNq7KW/6+prWhi62y/jJX4pGEqqbSpGwFkr5KlmahWHIFLglZW8IHLH3WuWIm6ajivmHZn6dOaWCz+INlVBKx2pQQ6YMU+YBogfUwxXZISSIZVgymL+khw6xp03TpKhpXcntgM1X3xMElXCgWsaE+0uqGC1XwlosFYIy2ucJwV+OR0ii/uT/H4ADhOc2RMmjRRbA9y+wHifsDhLwdY7QJF3sNV3Xno3zNgJQF/wBDaZYNDW771/w+cYbU3pctYkD99DFGrtNjaMOnm0c8PWN20/7pNGG6AiW3wqq7/QQAr17DyfvDnlLT5QC+x9bP8PY/f+8UHevF4eD4fu7sAK5kPwTXH/Igt22H3436Wn4vPUZq/94szrMYG8xhgNfb9sTJzowH937XoOjUKJqiiDJODM9x/9iUeffRPODx7gmS6lJRAfaljdjMlsEtJaI8R0XUyrDZAs8EkbZAkqmElm4OGBtu+2cgObdf7uxz6O/f/6ADbf8Do+Bo5/6+A1d06YMhZCt/rl/UNg7hQdH2XQ7E34BE/vdMzkcDaUwNtB95TAh2wIpDloJVxq7o4zgSe20WBgbsJlkebCuX5NdYvzwWwqq82iMmmzrkTnGqFJWNyOWhFtpUARqYLFDrV/lysYvi+gFVb2cjAL09f1PQo2gnVxiKQI1W60lSAlWKWYfb0Ae7/4xcCVpWLCcr5VMAshx3IqiLTiiLaPMUmZ7VRPmeJKC8xyStEqw0un7/G9fNXWH3/AsmmQLRRlhW1wBRsEGUjS5kykEG9kdaiEZhhql1NHa6DuWhZpQ9PMH14hun9U0TLubCYJA2mhUW6gIf3JYGS05glZcYF2aUXRWsrq2pMVjnK528kJfD8q28QnV9hKvfJlDbVXbECVlsTQnawAp2cdveP12L4xvYS4XWmElo6IQEqYVslImjP90UXyyoJOpOKz57MZyrcbuwqpi4JOEUAMY5EK0tSFZmOyOCZTBeKwxMwk75ScXfRRBMDbzsTPjYCQMtBH/2t/cC0IXkme+o2hdWqWCZ8/oAF5NW8GPhzbjHlj+Nc1iYKrG9yFKs1yus16lWO4vIK1XqFYsWiBCthV+XFCtNZgsW9JZaP76GexVKBEWSrEQBEJdyLcPdZnCi77xCw6jOMdgFXQ1audczs6Xeucb2AqHU8LeXEKf19gGrIgW1BKxfpNhG9fYHWTgstgJWK5gYr9dZffae5s6cKANLZFpYKU6siclqIRhC8ogB7hoPDYwGApjMVZicjj7pNeb4RfaKcY6MH+IXPPbbhoBUKdK56G7RrstsRTkwLLL391M5pwOPaUwSpOEfIjhK2WJpKdUDjD8kuMcE22S12UMTSAB2sIpOMYJWItKfUvprInHKWlVR3ds0VlRJv7a04+G0apvKdqijF5Yapf2v8+G6F55c5Xl3nOF8XuK6ADSUGo1h+rwlYVTVyIWyZAHzEYhnkIlWICK7XG6RRg9k0xWzKqq0stalcJc5Trm2s0Hmdl7guajTpHAWY1kxtQrOdIqrOghimTBYAVjwiFF3nhsq+lMBFzCqBNTLaOOepWhoW233D6pEEpATobpdI29SQxD9bNp1p4UUEuI4w3RCIi0scJRt8ejrDlw9meHoY4cgAK41ftoM0t9HyLHurvP3lAauxAHLnXN/zwa+A1e4qgaNt83cOWBXVdhXXELDq5s/dGFb9dbHrk23AymOFUFNwdL78lTWsuGkwBFj5OuX2Z8i3cKA1TAnss5RlZdyTErgrPrptXBy2b1sUqtVJ1Y089gv9vbIq8YsDVmM33ncovIFubTidR7zjC2PX/3tmWGn6CSu+pAJYPXj6JR5/8p9awIrVYCRdRF3LVh/G9au8r5wT0DGsupTATMCqRlhWvjzrBNAApw8o7Or3XwGr4ZYZHd97J9LfPsNqb0pNkBIY2p3QiLJ9hwJBea8HWElaoAmvt6wQY1opILFdKdDngOttyLywaIn/J/CUgewqANcFNq8usHr+RgArrJgqx3pLPILC4JoSwqCBvxnEU2xctK2CgNh36fm8fLayrN4LsAqFsYX8Y5XUwqDPATM+H3dGmizFihX5Dma494+f4/F//kdEp4d4U6zRTKcSyEhKo8ijKOAhME7UIJmkEqAW67WwZuaIMa0jTYt8/ho//Ou/I1sVAmbFeYmUQvMCmFllk4Z2y6rP2TPzXgVWo30jy476RcsZcLxE+uAeZo/OMH1wiuhggWQ5F0BNduNd50njW00oMVDfg1LRtqIQOBkIDasjNsjIkrtao/jxNd79/mtc/vl7gICVeGTkkxmDQ/puO/j3+Z0EqSedE8FY1lL7TLidIJIAUCbCzvtxMXfRsLL0PjKsCDY1AjxpyhJTkBgkq3C7Alb+fwJe1MhiuqELvDNVK5vOlEHiYFmWiGZWLSXAVOC9A6p0JQkBKzoiLVhl1cE0ZYhjwqpmWgEBbxkJ/JkqV1dSfIB1MJksRoYVq8ZRpH9zcYWa/7+8Rr1eoyLAka+wXl8oYDVPMT1Z4N5nT1DNEkRzBawajlNb69p0Voc0HLDyNF4TeQ4BkqH/7zLBNmVbMHTXbui+oEc+8yqBA+KxPlbcHrl+nqekDaUE3toHGwWsVBR8CCiXOejOvswhVq1jKpmmaSEiw2qCo+NT0beaz5cCWNF+EajabDYCjBQEJ6yiVLgW9gONYRsuhsCyOgKGa8uaMJYswT1L++Z5upTAqk1FE90qYVdpeqOwwZi+S505S5HTVMZSbKLbS9Ws0nnHY4VZlWUCdDnrSphMAihriqXuhSggb7mAlrYsVl3fEihNfbs3lxt88+odvnlzie8vN3iTN7giWCWAlv6UDQGrCisyFKU6YIYsTVFuWA2PwHuJuGIaXIHlNMHJ4QKHywWOD09Ej0rmX9MI8+3d9QrnV2tJNXx1maOIM+RRKiLukj5s2qgO9OxLCSTDWDdADBw00XUxN6gxj7VKYMo0Z7G5mtKnDmaMjVQ3NP6/May6GFOMowJWItZuGwfSwGxp1cdCfonDJMcnpxP8w8M5nh3G8vc0KiRtfQiw8vX1QwCs9tmPu/mPNooHgvYhGzK2uThkJ8cAg59yzvA6t/3+0HEts8qZ8YHw9dDGxWA//ApYSXf0fW7RdgyqFLeOcW+Q7GeAbY9PB166vlHWpjOsPFbgnHBNwbHx9yGkBIZVAj1eeR/AqqWd9tLq+ex+Pl33vHjGzQIl+zSz9oWgQ4CVujMdM5v9Qja1AFb/8s/He/OxRjts390EAcJOpy0wdkMO2+j1RwCrkdtzWZdgwvSrIFnjDSULW07/vmvsXxCMFdHbvQ/PNzYhh5y0MPCVlApPX7LfbTuLyC933qdI5ic4OH0qKYEPnn6OyfJYHBcR4O2SaCzg6HaGRLC5pdNrJSYpVVxTDHUjVQOpYaWi61pBKjQcYznaYwuqU7LH+vl9xp87G7d23H/qxT315Q7fH2uf/ac2RozYBu3TcDop82ZHmodrAgkJb7cJGbu/sfk99v3QiPqzjjkh/vlQSmC/vfzYTr+kE+FlEONOi4zpHmDFhYAaVG7s/fOOQt5Bvc4c8THH77B4GTYVlvEEuMrx7rsXWD0/R7qukBYN6nUp5cl1V91SAQd+t58Fndu16032kB/fOQzaKu2RQQaQ2BbTVREQhzgFf4s2ViRFy6/qEuVyioNPn+H0nz7H9KOHqA7nKCcJNtQ/McBKOAFWhNAr8ZUinm6srbqW1ECyrZp1gWxdYPPdj3j3zQ+4+PElonWOOQMNCtUzFS9JJYBq7z2wPbZxj5QpLUmMIktQL2cCpFGAff74AdKTI6RHS9STVFhMZFqJkHDEAIm6Lgka7uBLFTsFYrQSn6YRke01qYAphedfn+PtV1/j/Ks/o3p1jnnBVBbu/BeWFm3pbiYcruNA211TMbU9NQ1H0z8leDW9GgeCVJcqFm0pSf8k+OSgkVUH9O6TVL9JFlQONIaUfZdi72RYTeYzAcAoiE8win8TwKrrBtPJQpkTWYJ4PkOVUasMyJYLzA8P5DgB+oRxZVpYlprqdpZpaZWJzwtbis/Ev8sSkyix8aQMKvYnWXt5WVDwTMT4MwngtbofAavN5RXyKzKrcgGuRJSfQv5VjqJcoUaJ6TxDejjD8qMHSO4tkR0t0UwSFDH1Elg5SAFm9rO/dB21WWCpp6Htu63daee4i67fIiVwlx0XBpN16E2HvCt37Z/pWO30k9j2YXDlx/k97rW/Ugk0TOkP1wpLyxrw77zfXfxaQLQoFWFw+hzM8E2SGWbzQxwenwkARJYV0wY55giyE/jhXKQwuIxjs239NtjlH7lFk3Q2m2ytnW7T/RrZUFN73TFjaeeYCsyfpqZ/E1n6ngJVeq9aJVC1q1S8vAXojH3IW6aouoh8m6A6fxP0ok4dASsCVy27SqoQcjy6D9WlfOj64+XH+Uy8box1Aby63OBPL87xhxfn+P66wEWTYhVPhFWVlzmms1kLWLGNJQCqKqQ8TbHBVIChCkfTBI/vLfHk/jFODmaYJrHoK2pBCr02AwuKuV/kFS4L4PffvcRramVdF7hiWzNdUvQKI7GbrgHYCaG7ZpVabQL1uhFTSUoi4WQGmQJYRTUWCTdteB6RoFMmGKE800plJUReVn52AFYKAEoZQUs/tgC6qZGSvdVscBBv8GgJfHl/KlpWJ1mJtF5LQaFWe8vGYRjHeNDn83d741XBx12bsQ70DgIdznywKq+77EP4/hCIcpvv7TvmfWze0HnG4puxz8fuf1/b9b871D77ns+tXefPdWyU1sbvALM6H7QDa9r3gpSqMf9XCwzsfo3517LBecvv32wL9Uf8Wf00WyBEIDrv4zm0/5tivZVC1h3TFbPYp2EV2v2h6/fXtu1+oZ2wtd7ARvWxlNHK/48SKnr9u2sMhetSu8ZK33nmUqeHKTajXZZMZ4E37vnMtuYqs1jXF49PQsCK59kXX3Pciv9gDbdrrvTbNTyur/PVP8fY+PP7lX5pUwLVx5IYiLIgm03LyB9lWI0ZhLHPxyZc+EB/i4DV/vbxylJDoIB+c8xg3x2wolM1RTw7xpKA1TMKr3+G2cE9SYxQwErupAUmlGmg75PF0QFWNZKI39KKTAJYkRC+BVh1zzU2oTrDtrsVf07AKrzekCEcG+s/5fOuStFP+fa2s/P+Z/jbA6z6BrK/gGzZG4qtGug0tmj7IhMCV2ZhZSa0qTbGsFL9KgWspFpeAGZ19xAAVlYZsC3qWnNXm+kINRZNivrdCu++fSkpgemmQUatbuoihYCVw4umFSJnDzS6OrWfcNzcDbBqOXoqtaRaWgzoLGFm09TIsxjR6TEOv/gIh19+jOTRPeTzTDStGESIEK+xaUyiWSFyakFpYl8rhEudKgIVdV6IfhVen2P140ucf/cjyreXyPICmVSJoy0y+ylAWmdj2f4Sp5pQPe1ZSZbVYoroeInJ/VPMHp4iPj7E7P491NNUBNgJAsn98F7NsSGgIX1roK2F6Xr9ssa0BtLVBpsfX+HtV3/GxZ+/Q3RxjUUNTFkWvtxoHa2t3dkOrPKAR+ApSQ1SwEp+VG6p22xhAC1gkKUH0jabZlebsqd5bW21MQG0fGPJU8AlDVGrFjZpLKwqRmaSGpkmUs2RgXhZNTg8PMH1psCageJihuhghvhgjtnJEWZHB8hms1aA2cXdBbhqxwuxJKV7M8gkWFUXpbCjmk2OtGqQVLUI7xMcJLBV5gU2RY4mL4BrlpdXgJDOZ0nmzWqNYrWSMdKQoSGMC7InShTVWgCpbJYiPphi+uQUyekBpvcO0cxSlAmF5HWtI2DlKYruTLWAlTiPJhi3x+EbC5jE4W/B/26M3nb9Ea28gLbf/3/L9DQbxPtxwKqtXrrH6b4dYDVkPbV93H8ZDsotJUNAarL8MhQVg4QY2fQA88URDsjgSU2QnQLfnP5kzYgWVCOAlYz34KXC2QqghA71zbWgdV0UFAnaSIE41kTwgEYBTH8ezkUFTaippEUMCFalKRlWWimQgBXvTVPR1BDr7XZaglMWRxATrHNa2VZMCVQmIwErf7+tKGnDRDZMOJeMbdWmClpRGwGsyghvrkv8+dUFfvfjW3xzmeO8TnEdT1CKoHyBySST1Mq8KCWVUfw5FopgSvb5G9ybZ3h4OMODwxkeHs3w4HiBg1mKjMCRVUeVPQthatWSWnhVAFdVhD+9PMfLqwI/XKzwelVgw0qFaYpKUpqBrAWEfSV5P8BqRjIoCCyJBJ38n/NdUvCF4Utbz3VGK55a1ryBh2xzBQA15bP7nk7vCikrENYbHCQbPFoAn59m+PRshtNJhaRaIUtpl9Xqt3Z5YBN9KLbpNglvzvtdvu+NMXxLwGosGH1/31G/sStA9/ONBaxj8c3Y52P3PWZ/t+3GTZB96Pv+3j7Aasjv3F7jbcw4WzIA9sOxNPZ8rb+448DR9nMQZMf397ffTcCq39/h9ftzgNPk5was9vn/N9t/G7DyJnCwivc72n49Vl14jf788M/aYwLAKtz4EZ+vB1iF72lWmOqdDqUEqjvUVaLdNYZ+DsCq7x/si7fGxnIIWPl0YGr8arWWZ+Xa+MEDVrd5yLFj9n3ueEwYRN40srurBHb6LT/lLsYZVmMG/66AlWrGTBDPTrA4eYyzp18KYLU4OkNDp6tdfDuHYj9gRcFaMqwMsGpIm6ZTR60HDxwDvYi7pnTekWHXLj4D4nQ/pUff9zu/Ala72Vm3acv+gjJmMMPPb8Ow8kUnDGbaIJDC5lw6+vomlv7H94U5ItUCu4BHFh91cRWYMXaOs6z4PYI+3OFmOmCWNyheX+Hy+1fIX10goywUaS0FFy4Cxn4248MFIJWDVj7OXM/K23YXi84XzK1AMwDE7PZNn0VvwbVHtGKhVo+7ZsW/wyVmHz/G8W8+wfTjR6iO5pIimItekAHfwsrS53bRW4kj2opY2mYENBoycnIVW59tChSv3+Ldtz/i8rvnIspOkXOyrAhwaCClIFroRGtwp/fMjyoyIShcvlwIsyo7PUZ8dIDlkwdSxTA5mAtoRRDHdzX5PQaqci67juBFfA5qK5UV4lWO+vwCl9/8gLd/+gab568w2RRYxikmFKLPCVh19lDHWwdYyd/OspJUmk6MVPrGGSCuMChpeApUWSSsUJpsA2tQ2TraATOlGw+uVKh6XJJiyHzuNG6rDQq7ivpkBJKyOdZMdZ0kyO4dYfHwFJPTI0xPjpAs5qqh5YCC3Tv/lmdiyiRTl4zuLUyrokC52iC/uERDHaqrFZKiRlKUiMuKEaiAwEW+QZ3nSIoKsVVtE8Aqz1EWuYwPjhPdUCETRQYPijoXwCrJWB0yQ/LoBOnZIab3jgTAKjM+r7qDop0jgGq3+2dK0RaodYDVWGC063OZf8ZGbPug3SRS27Lv1XfCd/29Zb8c0CE4GFQXCh1qt3s/HbDSkVtJFbsOIN8+H4FfKzQg1Y5iYVcxEXq2OMby4ATT+aEwr+I0k7RBau4VTFszwEoKwxhYovesQNPQuqDPp63ZrQM6L7x9pGJnEIRwfjrDygEr34UnID6RgjJWJVCE01V4XUTkTVDfU4k5dpiKy01A+W0p0G6j+IYDVqwOyDTBScuw0iqEIZCpz2JptlxjWuCbz0M7RYYVxdYbfPN2hd/+8AZfvb3GqyLCKp0KAD9JlJ2UF0y7qOT+RTy9KEB9qObqHT4+O8TnD+/hyckSR7MIB5MI04TThACzMnvpRzIFkv2R1w0L2GJVx3i9rvHjRY4/v3qHb8+v8HpTShXCUlKOE2FoWY+0G6IyVe3ZnGElwvd1uSW6zrEjguus+Mn7YXs23DDt+pCgOjWsylp1rDrhdSu4IoCxAt4yOGQt90KLHJ81MuRYRmvcn9f4/HSCT+9NcX9K5tUalAYUNcEBdlU4b4cBW90sGv7s5mbkIHhyC8Bql+25jX81dsyuAD1ca/edYwwQGPv8Nvc3dC9DcVXfdwztxLbNMLDJTuwMq5uAyDDjKrx2X38wXIfHyB5i5/ZkNwzZwRvtdYv1ZXf7bVeYHmqjrWe9wfBvZMMuBLJ8Hm3Pi90aVmOASf+etsdrB1iF6113D9upikNjjWtC2D5DY8DPHa7BGgOI4RH/xBmmbTwaAFauK+VjxSz+FmDVH8/9FL2he/+5AatB+9QDYvfaAt84E3aVHsmNm6ura3lW2bwZqxI4ZhDGPh+bdEMDepcBH7rW3QCjttL7L5YSuL99/tqAlcU08QTR9Bjz40c4efw5Hjz7Agcn9xFnUzugA6tk8oUMKwYjNmlFNUF0BDrAiqmBFF1nSqBlmrQB2tjYuc3nPyfDangX7DZ38dOPuStgNXbl/fPvw2dYjT1f6NC8t8Mx6YhiRgAAIABJREFUUCWwf73wnM6iagM7BrO2ZeuLUXuMOMC2Q99jV8k5t1K5OHN0WfJzxzV3doFZnUo64PrlO1x9/wrV+QpZEWHCKI3TzM4T3ndfe6dl4/gusC0GOjb2M6z2AVat3hYvLvoqFryQLcFHjCMwASs5O8Hh5x/h6MtPkDw+xWbGlJQaBdNCTHDbgSr/3UJwBNRdm8cBQor7kg1QVpiR0nx5javvnuP1H79B/vINsrySz8i2oSaWM79Cx9LXDUmZtt0qpgaCQsLLJRKmiB0scPjkIaLDBSYnh8gOl8Y0sn4iXuQpSRRPtjQhCuUTXKF21dWPL1G8OcfFN9/j8vvnqN9dYg5gFiXCDCqK/AYlW8ectkBb1aoNiBSw0iYXCpkxLJSlId80OnuoFeXjg0AiXzImBALQl7dNeF0ZJq3WlbK2KLpOQ07Qbl3VeHO9QnZ0iKPHD3Hy0RMsHp8hPV6ink0EAOTxyqbS++40bDSNiBpfBN2kCowBVvnlFTbnl6gvr7F68RrJKhehfQJXGU/G44tc+jeT3UjVrSE4wh8pdGBabu4sakDNeUYNoUKqUFYUW39whOz+EWb3TwSwqqcJOOWIIwldnmw9a6OuX1w2IKxGqQeNOW39zxVA7BhCY/5S3z7tA5xk/Pj4aDXdAr204HO/977DPQ5YbfsG/ftTwKpjoPjnel79rvw/TkicRFnFAoIeHNzDweEp4nQm4utIUgFhioLpgFohUhIqBqpNtvbiBmuxA4alH4J51j63sKhUY4rveUpxC2TV1PxTYInzfSoMGwWuyaji7zYdkOnGijZriolU2VTNKo5FGZMt0G2sSUkJNIaViLbz+ZVZKd8LUh8FrKq78IUVVmUdkufm+4mkBK7qFN+db/BvP7zBv794h+ebBqtkCqIts1R1n3JJy6UmV4qmyBHnaxwmwJPDGT67f4TPH93D6SLDhIx5yjxEVMgyFrA+hFUWjYkps4AtVlWMKlvgxWWOP758h98/f4tv363wtqhREBgjG20EsJLPd6QEaqVAVtFtlAklWLMqoalPGgkIx00RAlbU6VK9l3ZE6kQPtPJ0HNimgaRqErAqMItWuD+t8OlJhk/vTfBwHmGKDWtyaHXsgTSu/ty5GdfcHrAasisyRkcAq53fe49Acp8Pdtfzj6Vc9QPxMX9wl/+2yzaHx7+3/+hf3sNQ7Z8ztE2y7gYAegtWBBtJY+vBhwRYjbWf+x1dmzeg6PrPBVjtu374WbfGkUWt1UHD11ibb42ZQNepf41ueGyvO359TaPWFGbdtAzuo9WlvJkSqN/TYiNcb2jTwrHjY30MtPo5Aau72gFpE2uwTsNK19mLi0ux0wcHh4j+n/92uHcL7306b8iYjH0/fNAhwGDs+x86YLXf4I6nBI4Z7LB9tiaMedn7NKykwJNEcxma7BCTwwc4efSZAFZHp4+QTlnyvHMsdZl38WFjRvBzS49QF0lq07QMq6ZaI0noCOlGu2/8h47x+y5CW8ZlbxWW8TNLUHID+dfvjY298bOPH/ErYHV3htWYsdz1uQvuekC6q7dCJyMErXxn1itfhmCVs676DCutFujPrFfWxBhPfVNGhwBWVYR5k6B8u8L1j2+wev6W9ccxodh6TdaQOuRDOmMhQ8qfr63AZulkNspHv98GmT2GlWrWK8OBLz2/paox/5+AVRwhe3gqqYCHn30E3D/CZhIjp9lIaCl0kZZTtMwwAwko/iulhbkJpVGGHGcaK1FFkfUK6aZA/vw13v7hG1x/9xzxNSsolhp42blbXlEgTC2xZGoaf20Z+BTxdIZ4OZcUwenZPSTHS0xPTzA9PkAynwpwwyBSRMvJFGgdTBMJz1m1MEeyLvDyj39GdX6B9YvX2Lx5iyQvMGU6ER2OoO9ah8MaW/82YCRg4DjDyu0THR51dvRBlZhA7UE17uHscnaVAyQCGBEw6QXvrUYOT2ipOxRVZ9VB0cciI41BbhLjVZHj+NlTPPnyM9z76Ani4yXKaYIijUH1sIQAV1DlUHrWGGC8bkJwwFIqJdgmw+p6jfz8AtHlCq//8DXw7hr1uyukeYUZFOiT4/INMgE0yS2ptTS9syvMz2udNgmoOVYbFCylHdWophHisyUmD44xf3AP0eEM9SxBk4lLqCmBAVvR9cLa9qFgK51MG/9jDvvQ586waufYjrVol23ygK8fCA056NIWlqbn9ilch4fOMbYGqvD30EtHnt5fAEzZoX5epmnS6abnQMCqjlJMZ4cCVjElkHIFUj2QVeaYAkiGnejGqYPLHu+TrLft9c1gIXTkQzCy+54CHvzbRePFPBmQpQAVNexizFJaFla8ozB6opounFOSuqtzRQEnAnFaXVOAJwGw6A8ZYGfsQx7HVECtEugpgapdpawsZRu4faCrZYmVMgfqppK5SfawMNbqBOtmgh/e5fi379/g3168w/erEqtkJoDVlGl9nBPUMmMaM9t0dYVZvcHZNMZ/+eIZnh7P8eR4jnlcoy7XKucu+lWxpq17D1txCjKZyL7cVDHS+RHerGt8/eYKv3v+Bl+9vMDzdYl1MgGyWauB42PE1wJnWO0DrHjfBKwIUjnDiuAVAThlLWhREaYEEqwygqaNHdvFtw0RYeB6viCfUAA/9msHWJ1OSnx8GAvD6vEixiIpkKUUbrY1bA/QMOxjKkNln/855tsoMLfbhxqzSeMe6v4j7nr+/+iAFZ8/3AgTO7FDfH3o/bsyrIaklcMeG2vfsBLuoBUPgM2bY9F0Kfces2/8NLJ5dFfAanSOBH2yPV6VYTW0fgytx4PtM8JQ9u+Ea1I7Dn6mlEA1W9ubQn6NfQzFnwOwCttkZ5y1Zwh0IB1trj6DcM/UkZW18t27C9kEOjm59+EDVmMG9W7h7i/PsAo78eazjDOsxp7/ToCVRn9AMkGdLpEt7+Po4ad4+NGXOLn/BJPZUkultyG1B0WuYaXCox3Dim4nHZiOYUXAKo5INaeAmh1vKTBu3Meece/nP3NKoEyT9wwa7nL/dwWs9o+vsbLKHz7Dauz5hhhW4bjat5j9HCmBEuxbao0EQs6mMhBAHIYgJZDMj+1F00ArMwXiAFG/ytIBp2WM9Suyq16jeHuNZF23gBXvP5eAcPhl+7fyoafrObNGxrmliO0DvMIzt1ws3xUMACs9r4JVzuIhg2ozSZA+PMXBlx/j4NOniO4diqYVK+9RP4naRfyS2/HQARNtqzjp2DKi2aLMIOl3PjtFg1k+/c0Frr7+QSrw5a8JDJWSKsZjVKC8A8TaxZygEbflJT1Nq2ux3lXMUvJM/yNLaDFDfLSQNLfJ8QFS/j3VSl4iQL5Yiui49CmZX0xJu14JO4j6Sm++/hbx9RrVxSXqKxUIZyogBcLzTY4o8ZQYv79t+FTKurc2ydNHnGGl9rvV7NE1XvUFhbVirKbApnUVE5XhxJQ5SdATYMav3f1mO8sI47lSlqZvVHydYON8iujRGY4+for7Hz8TFtomi0SbrOTnIkadtVUaVbuKUbqJr/NO6TBavTPZzKCzv96ImHp8ucbL3/4R5cu32Dx/LUDkgoBGpGL3BRl00n+NAJ8EozRod7BP7Z+wcTguCU6SY0U9K1QoiaWdTDF9oKmMyfEC1TxFM9Fz8tmpxebppC1I4KLXdl1p82CXfciJ2/W5or3a3j9l3ekDVm77+tfj3wKoB+mAQwBVP6gaBayGmBptFKSi5S2LytlUQQORzcTCL9zmKqtIGFWLgxMsD+4hnSyEXVULUykWHSICK3pOBWPLuuycODtvCMZ5VUR/fvltbdCmRwdpgFvBhJD/jD0juxIKvBFE3wKsJLeYALGm7AoSFejBKfMqQTphuqABVgJuaKFSJSjpd71SJ1MBtXLgRFOahbkVgBteelMyznX8C2grM9QE2JlCiQzrJsOPFyX+/Ye3BlhVuIyY3pwgi1hYgBsfpaw7MasB5te4lwEfn8zwXz5/gtNphOMJ2Uts90rug8xJsrEkNd1ZXWY2RAyfwCKx3HQuDK/n1yX+8OoC/0YdrXcbXLA6n7Dn1BbsAqyyJNPNCtmw6ETXhV1F0mdDhlUtwDXBqoxMfgHslCZVVmyVSMDQour0rORjAzzZflooREErBQAVsGL/JM0G82iN43SDZ8sIn5/O8HiZYJmUmE54tFbC9Dksa9SAXzrEsLotYLUzGBwBrHZJJridGJvfY77tXc8/BqiM+X9j93cbMMPPMWSjh77fggO+7u9gWMnqPJIydleG1V8bsAp9x6G24vjaDWRwPu6aOzqH2jV3x4MOxb/7/P/t9Y3+Ou27jgC/XnjMWFEwsrn71wu/H46tcA0SP7/HsNKNR/P3Wm2zbkOsnxIoPo2k0nf+h99v6+MG468/V35OwGp3H++foQ5YuT2WOWNglQJWKS4vr6RC8Onp6YcPWI0arDsCFr+0htX++/8wAKuGYqYp2QP3cPjgEwGszh59hOn8QHQJLMm/1ULRqaaO9hhgxR056ld1gJU7J9s7EbuG9Vj//xIpgWHwcNcFfWxB/RWw2g85j/W/OwRjjsngYvoeKYG+K7+VYqPlOUz3wvRggvQ/9r0ETOF7Rt8NnR5RwTBKLA23Bg4QYCq6LnD94i2uf3iD+mKDSREhqyMkIu4ElCPUfgZXzkzyAE1xJnOwg4A5HKtDO2/DgJUKaAurR1LMCFqpfSgSoJhNED84wdIAq/T0GHkqHEwVBLeUIcGLgh9zIaRKlLDSqKsS3Lcs+GzXYoNJWSO72CD/4RXO//A1Lr/7AVhtME8SVGWhwYgwE7rUNw/yKolSyPRhdcFIRISpPxNPpqgmTF0EooO5sKyoYxUvpkhnU0xmrHaVIcomqsMlaSs1qs0G5dU1yneXwNUam9dvhAEWrzeIKBQvujexpB1t8lyCxi7pzIG1DrTSSpQhlNSJpmsrKyAgTounlUpDWSBooJX3rfa7n8M3I5wdx3ZqeXJGICQQpJUHGZQTIC3qCtl0gujkAA/+z/+M5OEpFqfHomO1YdodgS0CVgRdmSol4Kjtxhpgxb5m1dimLBSuEhF7VgUDoqIErjbIrnMBIdffvcDF19+jfnOBeRNjRoitrETHSlhTfIy4QU3AyjTPFJxhhudMNI8YuMp4i+gkM6yvUGUNNtMas4fHOHzyAOm9JZplBsyoFaTrUxvItul+2n46fwnescJdN3P6QU/fft0IiqTC2u11bMI5KgE37cuelBR3plsH1sCZfWLt4fnG1r+b5sfsuRkQTa/zMtjbu8C8NzJgCOgIINXEmM4OpDLgdHGIJsoQxRNhX/Ez6hERWPHdVzrnrHIn8GTgB3pgwPMzpS903sOggSwccfBvAFaqZ+Si9I49CUQmFQJjrQqYxJhnrNJKDTubV1ZZ1xVK4lRTBeX4CbWtFLzSwKJByoIULWClDjpBLWFYZZkdq9UG+xpWMm1KHYsKweq/WqSCNoFC9jOsqgQ/XhT4/fN3+PdXV/jhusI7pCgRS6U/3gn7gXMxa0pMmxyfni7wv310H58cZziIcqkSSPiL90GbV0mxCWBCXi03bKyPpYd5P0zF4/pURWiyBS6bDH96c43/+f0bfPXqEm+qGAU3SoWx7z6hjQ/bTOE8I2C1u0pgg6ypFahKoKmBxhjj2qDrrwJnZFcV1JSklpUu2XLPBN/F3xM2pa5dsh6TWcrxIVpdOabNNY6SDZ4dAJ+eTPH0IMNBVmFmgJX7jCFYtQ+0cjv8voDVDX/oPQCrnxpU7vNhx/yuMftBBuMv+Rq7vy17OrDpMPT90HeTDA07iduZvj3eB2j8rQBWu9rZ+394XaTduJlO282N2wNWY/08vEZqSqCnZftYCH182up9rxCw8v4P+7u//oZj5OdICfQqgf58Lhi/tc7teIBfArC6YZ9GJncfsJL2aWVKtBL21dUKs8UC9+/fR/R//1/7UwLHEMYxYzNmsMK8zXCXws872gB/KcBKRt727jfbtSt1PdwSY6KBXpJ+rB13fb6TYSUrqO4w6yC4SRvUpmskaKqTuQJW9z/Gw49+g7PHH2NKSr5sAfI4r0ygwSl3RHnORD37Ng+XNG2pyiSi6znqciUaVmnSSFog4x51/LQtu7Ksw8DF/v63KkDtkvE+rajXHxp/7nyEv9/nzO9z7K+A1d0AKy/Lu7VgBRR5T78bXtCoAaKpAzdewW11i0ynCSPMAI4f08qRFJV+JUA67iyb65/Z7y4lsIMqJCXQY72KouqRAFbV2ytcP38rKYFMB5zWiaQDShYCp9mI/dsCrEKmkQNWAl4YeBU0wi6qeMcHsUQEAQFMFylIC5R95yRGMU2RPDjBwRcf4fjzj0XPigyrjaQn1YhN7FYBqwhVoK8pVVCkUosCg+yHrd1r2hmmBeYlptcFqhdv8fb3f8abP34NXK9wkGWSOmYQg+6gBYAh76BQ6AwpgSq2OxlWEVlWTJNOcVWXaGYZ4uUM8XyKZDYRwGo6n0n1vGtWqiPYYsLuvF612qC4vGpFw5m2GJPxxfTFCMgyMkpqbHispSJ2drxLqRSr61Usw8qPbT+ZFRbBZWUVaTUyF6L2jQX9wvb66vZPB52w0GR8KItDgKugmiADbaZwXpUF1nWFycFC+vLZP/9XNCcHmBwuUBE8ogox2z0io4EV+vQ6CcPiAEQTMXcR5WYVTQWTuJZwvFL/K1rnSFc58OYSV3/+Hm9+/2dhWs3KWtICm6JUwXopGsJTS017rSxJQMqqhM1mc2zyQgNywekUZBI+StbgMs6xeHiCw6cPMDk7QnM4QTRPhY0l4y1IC3RnSqEqS0kjIGPmY19wo2tNZ1Tk/1usNmXZ+GvIFxpaVwjghOfuB03+mb/PIFwKQPRArv5x/ve4/9a/q8BwEpA0YK8DrbbHIivTcVxUNYHvFLPlEU7uPUQ2XQq4wJRApmfxR8AHuXfTYItjbDgGrP11h7zbCOO1c1ZpDaq4uiPvgaZU7BPASn0BZys6YFVR6NvYUI6rcJOuBawI3HpKria/egKk/CXMKLKqCFixeqBrWIn9bTClartXDpQqoDGyyUR+yE7kvOO4UI0sBbeC6Q+WSRRyp417BoBME3aNkzib47pM8cNFid8/v8DvXl/jx3WNt3WEoomwSCdS/ICacCjWmNQ5jtMa/+mjU/zXf/gYR80aM+RIUWj6IlN80xQrpvytc8wJ7hv4w35Uf1PXRdpaMq2YFpgnc3x9vsb/+90r/PbFO7xYN9gkWVtwxFdChefVR6T9ydJUU+hFa4ZrLlPwyHKjTWmQyU+NWVyJAPuEjDEvYoFYWFUlU+f5mz8CWnmhEzKUVWONbaC2igBmjFrmooqup1GBSb3CYbzB44NGUgKfHSY4ympMs+2UQJW8sPXUGCI3mVU+B7oiGv157/Y6DIKHbIgWKNntQ41pfA76PkOGZsd7YzZvzH58CIBVCDgN2ml79j7o4nZFZvKNTYOuemtoW/v/t8Bsy4bf1vbLih8U6BjqorH2DTfDhr6/HwjyltvNohoCrLpzKiM6ZDiprXWdTV2DtXEGfPTeBqbf/64x2e8jYXYHgJUzrELZD9r54ZdarJsbRna7/bXeq5AGBXZoo3W18LHSjRlfa8KUe/FHWjaVz3mL7wPfeIgptmtK9wHXoTbsv9ePyfeNkbH53663QfEQB6yow0j36up6hcXyEA8ePkD0P/7byf6IccR4jd/QntN7/v4egztmO8euP/b9UUCsPcHwhKHo5W1e/es4ijx2/f6Ev2lQ91+9/f7gYQySKwoyIM6WiGdHSJdnOLr/ER5/8o+4/+Rj2ZliD4qzIh42f5haoW6FBMQCQDHwswlojgWp0lVxjTgqkXDRTyOkFBtlEMoy5W6LnPowOA70oJuTQt/vEPDhflBR6n66xXYZ7H0L/laAPJC2wcDoLq/bjZ59V9g/ffcDzqH+x9CddNUatp2urjKdqkbeyYTsbT43voOG1FLEwvEROnhjhlUdje7yW8dbt/bBKk//8/cVyw3YVVb6XJxsE+11h6ZdMFutDAISLCWu1ZUkfYFpSHWMNG+QrivEFxtcfvcK+esLxKsKzaZE0nCHP5MALgxy/Um2etKCO+8jBSX0pWObVZL0PU8b5Geu+USHyJtIZryDatbrmopl89MCcJUPiVESgDhcIj09wvzZQyw/fozk4T2UyynWCZCXJWZxKsGCp7KpOfWQhVl2SolWIWFL+/KS9VZpjlpR03WF9N01Lv74LV7+7itJC5xHkeisCANCUsVMw6fVmFCWmlxRWFgK0siCKUAcU1pSqY4nulVpIgGn6Mmkpl3FEu28f+9TExEXfSqygNZrqYRHxhwhfuUvKdgROhZD41tBjd1zS/siBAi2+0qeS56/6+92jLSplZZSKul6+v1W64psEtZss/THyyLH63KDejnDo998jrN/+ALTz55hbdpWIlDI6wkbS7WqXHvM7sBAI/3LASQXPaZVJmglpDeCe0WF5u0F1t89x8t//T2uv/0B86LBhM4fRfdbwXwDKSy1lE6wX0/HjVZx1FFg6wl1e6Ia+QSolxnSkyVmD08kPTA5nEulQJ5HGYMKDArYQWCAQJtNIqbu9nfJbwYvPaDK7o7HqX3uHP++MRRNpP5LTidK9iCgMna9zoZpOlwIWI0FNGMbbnuNt0+sHQeJXyHpaIRZ6IMsMF+eSIXAzNMBNaNaGTFmW2VzwEDakgwzq1DqVTG9z8U0C9OOwKjaVj6vpIgaUK64kVdLVMCK85Jjq9t51zVOrBI/E404TembUHVbL2RMQoIclhpI/iPtSpKJlpuCV4nMp9lshglB8ZoVlJkKSeaVaV9JyqEe72Lurei6uC625vK5mA4tMuOaris7GQ25U2QuNkgmC6ybGb55W+H/+/o1/teP53hZNNhMmBKYIsprHM1nqPMVVm9e4P48wv/xxVP84+MTHEY5jrMIKc+nBlIqC+oc0OdlYRBytISR5BuZrT0E8g3L3M5xHU3wzbu1pCT+9tUFflzVWGnHafokU/9Y70/kp/SJuPHJ6wrzkv3hyXoN0xjVVlCDJqtyLLHG2SzBo6MlFtMJ3l2u8PLthVQrnCwPsc4LXK3XmoLItamqBUC8XK1005KAmKxbVFEnOMitC9q/EmldiPD6QVri/rzCs+MYHx9FOFvESONKBN9dQF/XAd63Dgv3v1r/Kajy6uvcvjk0Gh/cArDaHVC2q8HOWxi9fo/Z2F/Hxr7/Pp+Hds6vE/q3Q5+PxU8CTPfBhcA+hw0zeJxtPIQ2ViQOrF86vbzhOEbS5ENdTQMehp5vqJNUw3L3ayzlUhXoxl/9arUClJFJPxL/jPavLWU317jbRUYxKdkD/aXM9C4lc+s+usAzSNkMxCqDmwkJDd05uv6VvrP41DdLxMNrTbT7cOa/mh8rl+BaY/Z8+DrdBnn4jC3ASjt5x/nn/uWuOSC3uWd+jPXv3pFlm0RyTEv+MVdaxmWC1bqQNeHk3hlOT8/+yoCVxjV3Cnj/coDVUNNrlZbb7FL0O3bIkA5ewQbk/kVn9+Te3z6aQ0zec5zNkBhgdSiA1T/h/pNPpLqKVCNogQlzXEzOWBwJmbTcqbLMf0GO+cMy5VcCWKVxIQt7JoAV52oHhqj/vQv4GDL0ndBkt2AN94PPtZ8KuPR3O/rteVfR/9uZ5X3T/m8bsOo/eeiUhClu+4K2wQVtL/27AzLUmbCAWEBWZVK5k6FlsHVRYiAY7s4MAVZ6rCNlyjAR8CNWJ5rfEcBq0yBbVaheX2L1w2uUb64Rbyo0rIDHECFJ5fgtVoY9qO/O8E9PPZEpFvgmDphzN1ngKkubc5Fph7W2NaUCF1tIkpqG1QJWMo05ry1ZjeDDYo70+BDLZw+w+OgR0sdnKI/mWE9iFEznILMpuEhIBxbcQkAmSXpTwEmErrXNhefJ+96UmG0qZBdrXPzxG7z47VcoXr7GDMBUypb796Twewt+ye4i0y4l+NeZKO1i4uUaUCvjiCCMCCdbOo+kIsdMLzFmnI0ncZKEXUBggEGQPpEAH8bACFwsA/t3Axo/1SFwEKUNmBwGDJ9TYisJcwVo0ixTEwI2MJAMOAbY3NS4qEq8Sxuk9+/h/j9+gcPPPkby6D7WqbYN24m/5ZrG2NoCPFwU3h1MB61kzGsbOWgqgTx1dS5X2Hz/Aq/+9Xe4/PN3mG1KZCUF6xlEW7AbaEr5jqS3qKZHaf+3jqV1QBk1yAlMLTJJB6T4ugBWRzMVXmewbLpawhrmeHTAyvZpCFhxDLb2oHVe9Q52abx4v26vX26puhEigNUNE999LhUPB3f4t8cUr+faTQ5Y8b2xgObOgNWepUvaN45REEgic3SyxGx5TwCrNJshos6RxGNkWVp1Q98QMN0kVpd08FfB9a6qKL+nTDvTMqIeW2UVBk1vUDfbOsDKmWDKOOSwV6PJMeTsGcVlhSouc8NtkbDxZLwo+K1aVgS4M9HFa7WsMhVTn1LTSuaLAmDUhpJnMfF2AU3IgLK/FdCyVFoH8Cv2K5mpBHz47NTsI2CVK4MxynBVTfH12wb/6/t3+N3rK7wuGymGQRZRVkVYEpTfXKG+eo2nhxn+988e4YuzA8ybDQ4nifh+Aq4bYCUqWQTG6kZSAjWFToEg8QBp82Sd1JQ8AayQ4puLNf71x3P87vUlflhVAlhxTIqGGTW1yJnie2xHgTB5XablqV0RM2W+JZmqjFX5blaucC/e4MnBFE9PlpgmCc4vN3j57hrnGzIpp7jebFBUpWw2cAwQwGLKpfhvtA8104YpFs8+IGCVSUGKpCkFsMtQYZ6UOJvXeHoU4ZNj4GwZYcrsAQGsFFBT4NJEM4ZE2D84wOruHuht/ashUzC2vg3FPeF77wtYhd/1jcSW2r4nOA9tbN/e+t9ba4BlpPxlAKvdMcB++y7blPuCi/aznfEr5/c+G79nw814lLe6/q6DFLC6GSN6n96QDGkLHnUqxT9YAAAgAElEQVTrSnfum+3YZzh119LnVimP7vriJviGkm2y6AwzO2Pp576maKrE9v33x/w+wEg31PQJxubK4Pzbc+3+OXeN+5/c/3Lf9uxtKzpgJTVosSZg1cQCWIno+l+VYfUrYLU1yIY6fmyHQO3B3QArOhoKWB0iXZzi4OwZHn5MhtWnWkHwVoCVM6xsl9IAK6YERqB2S4EkrgSw4o7if1TASlo7QLX/owNWXTS0C3gNAnkboFuVrX5hhlU4J/oGuQ9Y9YPGfd/1z0Kgq3tPgRdZkCxlUH6L9qvpm/jOnKeYWTpgH7ASBkOfLu5pXpYSRTCEgBXBDwa/BKzidYXk/2fvTbsjOY4twRtr7kjsqJVrUeKTuvv0OzPzPsynmb/SP7nPvK1FiYvIWrEj11jnXDP3CM9AZAZYJbVIqcADAoXMjMXD3dzs2rVriwyrV5dYv7uBN0sQsPzDAFYMaqTkymFgyHjYZyQbJDWELEPDBB3mDTKHBWnSb3VdDKhSsbJqJrY9dvVT5b5BDSgLWOlrXNv8HIMoH0UUCmA1eHSE0bNHiJ4cAwdjZIMYGUu4WP7VYJjUoJXJMDmAlW5xtqRJgasgLTBKS4R3K8y++xFv//OPSM4v0CtK6cinot4KeLlsLdFVsoCds6Ytq8wCHDJWtjW9AWUU2NIuVK5PZhls1HAhaMXxr+apLeurzmWFN/96gJW1VVZ4fgNwlxs0nCMDWMnYy5gxOKTGVCZBee55mJW5gI0s7Tz88jPEj06Q7o2QhCxb0pJCF7C65/BsAazoXMq8N8L98jkDWMXLFOmbC5z/2x9EnyxerBEzSGepF5+9dJirco7ynO155faE/bcJWMnrBnhKQyDvB/D3BgJYxad7CKcDeL0AJTvb6sVUrDgBPPlZc0oCVtY5tvanCZ43bY07LpsJkHr12s+0A1Zmz6cel5RKOQ5zA4h3r8ntEGgd+b8tYGUYVhTDZvdHA1j1BnsIwt5WwMreE/feJmClY1tLNdQMKy0TJYDiMqxYsm1ZFprlVjspJb5S+ufYT9OR0JbPctqxZKQGz7W0rH6dcgoKWHlsPmDF16MIg+EAcRQjjkIFO1RqsOqURBCHicQoZJdEBcoDAYZtgGYTJZZhpX5aLUxOR79EUoa4Wvn4/irHN2/n+PNdgusCWNB2FwWGQYSQZeurOQblCl8cj/G75yd4PIkRZQtM4rBiV9He0Q5YzSnedyQ9O03HVJm0pjzI7JNSzhnEmJehlAT+h2FYUUfLBaxUq4zaflqiScBK2FUEyywLy4DHhMVEqwosASwR5yucxgU+P97Ds4MxgrLE1WyFS4JWswSLvMR8nVQ6eetkJUy7fi/CaNAXQI6lQYtVgtkqx4pTwouV3UY7RNBKyg5T7PcVsPp038fJyMMgJGClWmjyaJQipqDVR8CqM775awNWzZjKtZVV1OSAGNvAgS5A4J7t/whYVfvwdkBjU7JgF/Cx7TULWLXFBvzMvf3NPGv7fluBo8dvAf4MGqTvt/tsDdLZCgB1E9Tn1rfWiRMFRmsyRx2ncEe2XXQ3y0ofGrtYwGoXqLVrXMUndr7a4qFd/svPWb/t11EzHKuEorYDku/Fgo11etibHmBvb+/DAav3mWTuZz4yrLaj47L9fyDDavfzUdE70R6IevCikehYjY6eCGB1dPYcYX9kACu7oLcxrOqSQKs1QIaVtkFme/lENnatHqFToloHlZn4hTOs3Gfh/v4RsKoN+Yfagl2fbzPIFgi4Bwg5QZstu3qo0dXzGOHwiqptNhMDWFmGlcxdqwfTYFhZYEvaojcZEFVJIIOGTBxyAlY8NdlG1K/CIhWQ6vbPb5BdzhAtC8TUeUlVF8gCVtKdyoV8BBQxkI8pORIo0pR7yTgYFpECVWRIqutGmMISXl2mkXzEkCBd4EoErAlYmfuToxghe2E3MMAhYDMZon9yiOHTU/SenCA82Uc5HqCIAqxTiia7YOlm0G4Da+FGGadBN3wNLpntD7ICI5Z+zFaYffsT3v6vb7B6c46+MAAUDtM8WA1aWQeDXQGt7kxdtmHGyACWynqw5XJG68naZeniV4O6mmlX54XzxAJYlsFWjaXRsJEre2BJQtv62OYwNMsABYBy2VXG8FZUdCmvs9pXeg/CksgyEYtOigIzihqfHeH06xfY//ITlOwK2IuRmO5lFRvNgHnNtWeZa9VaNIMhJUCG4VftdwwU0wwxM2zn1zj/1z/g+o/fI5qv0OM6NICVlswZ3SAzJ6qyvwZgJbdsKPz8Pef8DYA89lGMY0RHE8Qne4gORvCHMcrQLpXaURWtNdNdTNfMdsDKns/92fz9/jPdTBxsB6x02hGwqu5rSzt1+7pbDliBPh0lHX9dhpUylagvxE6AUW+M3nAfBKz8IEZJH8EwseuAUFmslqjKLoF2fVrWKN9rY1CrMWLLAhWssowq1W5yj831KExKKfnzTMlfzeg02LVhYtZi+eTlcL1Il2QLVIg2l2niYBhWBLjYAZCAFVlWFFdXdqfaND4jJi6kVJsMqLgvDCsBrITdqcwvWbfCfNJiRbKCFI/XbnrwWLTnI/V6eHWT4pu3S/zxfCHMpjkz157aU2FXLefwkyVOBgF+++QQXz3ax0EM+Okcw5gFzWRBKQPTdvhUu+EjoDA+ASsHhFfE0LCQqWXoR7hJPfxAwOrtLf50NZeSwAU1ynj1LE30WYrHkkDDThKmmDIcZZERwDOAEK9HwapCygHHSPFsL8JXZwd4uj8UXcOr2xWuVzleXs1xvcqwTLnPcj6lyJKVAIUHe2Oc7I/lPAQub+ZLvLtZ4maRCtAnHSrzTM5FLauel2EvyvBkz8fnBwFOxx5GEQGr/B5g5WpZbfiOvzCGVZukwM/x47r2rg8NaNuO7/6ti2Hl3kszGP8IWNnF1f3Em8+x2qd/AQyrtnI6q/XU1HCrNaD0njv3t6q8Ux2m5rkqX0OzJAawV1lOszFXCQ2rkVj7ANynVENvm6/QFb/Qe93FEKz7b7c/4671VflqW3zUzvHrmFrueNpYmjsAWVXcTefzFfqDMSZ7+xiNxh8Bqy6Dunu8f/klgbuvvwasPGYBoyH8/hTDg8c4efYVjh59gsFkXzJfWpNv6I8SvGmgXJcEKmClEDNZE5x2ClihXMP31tItMPIhbZQ9ce0MCi07+jbgY3Mx68KuaZR1hnrT0a/vuw4m7d/ehyHkZsLd33fDjd0bQbVpdr91yzt2X0GXhtUvnWG1yyFqY1i5wVtzwNqyB+0G+z7DSoIaBlYNhtUuwIrP1gWsqsyKIjyyVhhwWbaOwEfsAJh7KO5WKG6XuPnhDfLrBXop0CspNl0DVmQXaF/0TW0pGRcpmau748kScwU6JcBQDSsXsKrgIhOA2E3EAlay6o1uj5RZGTmzahwdwEpE1AlmDAfw98myOsbgyTF6p4cIpmOUgxjLPDPC8Xo9OpvrVeFSuqvNzYojU4eI2fiixCgtBLCaf/cSb//jG6zfXqCXFxVgZZ0NXvPGl7SYa7ERBqByAY7afhhgx0jGVONnSgZdR8Vev7UZFjw03kzVja7LMdhmHroAKxlNR7fM1TwQZ4jAmulSpolBE4QTQDJBOPW7KLS+iHwMnz/G6e9/i+Enj5GNBkjJvjKAlWUU2Pl875pbGFYCYolmjcKudo6ynDLMMgTzNfyrO1z9xx9x8Z9/EsCqzzlWMRfd0nJb/qdn5txVoFa1yywT0M4AZUuVyMiyGkUIDkaITvYQH40RTgbwYlKsNrOqwoKxx5KTqJZPDXpsdz632bLNcWoCVqZko010tgFYubavea4mu6p5vdvm14c6pLu2NZ131HkiYB8ZwGoqPwkWELCyJYEWpG5etzKsNIlmg29bws1zi8aVKdm0GoGWBWtLtgXgMt3WxLOp2JSORlUdgVSlgRKemLVldc5Ep07YWQo4WcCKDKsgjER7sNfvYzgeio4VGUhqGwhWqbaWaHSZ0txefyDH4ueqcmQhxSqTXSvljD9m7L6CWQUyL0QejvHtuzn+7cdb/Ol8josUWFLDSaQZSowCH9ntNQZlis+O9vBPT4/wbH+Akc8mESvRHRVQTOoga0aEYkfsathTZT7jH9qyOH1w1OaKsSw8XCwLfH+9wH+ez/Dt9RLna0gak+vct4CVscO8/sCUyrCTqIBkRmNP2Et8nYL11JdaznDS9/DF8QgvzqY4G8XS7fB6tsLNusT35zMBrpaZcGyRrZeiS3XGhhHHh9gfRlTOEqbe1d0CP13e4c31Encp9exNObgw7tiYI8EkzPF47OGLwwiPJj4mvRwRx8pqbJkSw18Lw+ofAbDaanetXtSvmmFVx0Jttra7JPBhEcgvFbByCS+uf2/dvLok04xO41lvj/+NruoGUGMajzl/s4lUlcKw8iH1ufg36x9UPqhNvEoSVr/b/D/ru+2KgUTCwxI/2mRO2lhjzkSpYhLzt10+ykPBLXceduMrtb9U+WVCVFOG1e3dApO9A4wn+9Lx+YNLAnc5JA957e+DYdV9p+0LfrO7QttR/toMK3F8JJhl95c+vN4eRgePcPT0BQ7PnmPv8FQydTbWlYDPiGvyegPJcHOhagcXuygl2CH/IV+jLFbwCFh5mQJWzBSaEKUKCH/hgJU1Hm7QKgFC96Pf+Y6HbRc73f6dx+8CrGpj2Q741R076it9H8DvfYdpF8jUxbBqM5zNddg8vv7btre2ooebDCureSLxqpSEbdewsoDVRjBpSgI59tRosslpsquCMoCX5MhuFsiu5rj98R3KuxV6mY8+A5AkFYCJGlayci1rxkxG+xSr8sCqDG2zA5mdtwwWLEPL7RhjGVk2g2QBK4kfLL4sgaKugXpcLYCgKnYlBeV7ETAeIjycSmng4OwQ8eEUGPaRRgHyKhAy6h/OotgErEzjB8nea5lXwrPkOYaJAlazb3/EO5YEvrsShlVUlUkqQLgJWGn5ogJ37vw2vxshyM2yrVqiQMY4s92llC3CoNJmxeTazaFscLtpP5RBsMshaZ67uY62AQpNXM4FqpqdSfXa1GK7do5BOLt0sfX7guWAox5Gnz/H0ddfIn56inTQQ0Hxf9th0CmB2dAEq256017KHDSAVQXkWeZaYQCr2QrRzUIAq3f//g2CuwWGZJ+QKZNrUGw7CFlgypZ9mpupACtZr47FFv0JI76eDQJgyrLAPfROpoj2R1VZoG20LJ/nWjcsK7Gdxtl0Hb+mE2jXvh2G3U5cBRk3HnUD7TNjZyn9rh27Z9OsYLxhg1onvtuZfEAG+n0Nu2G/WcAKfox4MEGP+lUxWd2hqa4yQLbR/rD7lY0ZXIaVIivGpzJC+9pVUAMJC1S5Zdtpmm7oj9WAlZa3im6UGb+6pUGjW6lhBWnTAGVoKWDFxgyB+FZVSWAYoT/oYzgiYDVAypJolXyTsjT9tsf35T1k0ypgpeWDBNREQ0qLCA3MXxlieSJMFiSIMC97+OPbGf71x2v8cLXCFQXXudYjT+QZBoRx7q6xH5b4+skJvn5yiKOejxhrxD6vw9h4A1gpOG+z+ixlZCmiEagXgFsBJa4LgnHRYIS7pMSbWYI/Xszwh4s5fppluMrYlCNCmqyMRhcZVLwHvSfRr/KN7hoBK3ayNmAQyy75er9MES+u8fnhCL99PMXz/QGmEfeDDLfLDFfLAj9cLnCxSLHM2bEwRb5eYDoI8emTUzw9mmLoqVZWWuS4nq/w49VcWFnv5ikWaSlNN/RZegiKFKMgweNxgC8PIjyZBtjr0adNt5YE/tJF17sAq4fYiDa71ua3tZmKruN3BcldDKude6sBnH/dGla7NaS6Sr7d5ODOKMPVPbDjZioMfs7nNt97P0H5s7YTp2lbc75Z/8e9fwGPGuDO1oRMw4Gq9x13vNU+yf7usqtMPGAyZCYmNvq3hmwh1yvsrfsgmDtndzGsOG+tX75tvTVL/prju2t9tMVPP8+X2fRt29e/uX/zovpnyq4qCh83t3McHp1hNN5DGMYfDlh1GZwuh/vXD1gZz7FjpbUDVjubQG0ED9sn1u7z734+qhirgUMAj4BVNMZw/xEOn36Bw0ef4uDksQBWde9RC1ip46JdAnkfWourzp0VnlTACsUKwMoBrEgl13ahvybASoapUVbzEbDaxoz7WVvP1je3A0r69qrsyXzaBoq7nKVdx6uN8cNF1y3DSsoE2TJbMvo1E4v/rjMsZr47JYFWUpxYr5QDskxinWN9eYf08g7Ltzco79aIMw8xc8MJSwy1rboLgpgEt46L5QyZMisLyFgm0EbnPzHAteh69SCMVokN0O14WyBMxdltScomYKUIlnaNolh3FvjIB7GwqnrHBxieHqJ/NAXGAwT7e0glALNglYG9TdxedeF0hNa13EQBq5QlzUmGQcIugUvRsDr/w7dIz8kaYBcrC8OYa7VYlFm4LL9xAav74JThfDVLKkXjCUBK66iOl9Vvsk4Gr51/2xCu37AfpkvnjpLArv3zoYDVJrOrLg/UOa+AlZ05ek4dt14vxjJJsGJXruMphp8/w+TFJwgfH6MYDZBLC/ga6Kqut1l+aCZm015asFOOYOutxBFWwCpaJOjdLnH973/E63/9T3g3Mwzo0FA8m68H7NJmEz8KQNk5a9eHapfpmd35rLaAoGeONSuSpgNEJ1P0T6eIDsdSFlhQZ00edFvpZt35p9rLGmV5zYRTcz9u359r0Ore89+YTLwfR7OrrSTQAHQCUjmlcA9lTj30fe9j7S2zjwwrL+ghHrAkcIogGgpgZeSlKj/BPoNqzDwyqExJoCm1cp8D54UwsAzDivfCNVkDdsqAleOZuSAsVxH5NppsxrAqOGlnr65bWffmTyJMTiClajqggusEqkqKxwsgrF0AWQY4GA2lJJAaWVp+qD6Uy8jkmmRWWUoC/VBAKzbosGwmBassaGqBPV25ZFclfg8/Xa/xx3dz/K+3d3g9z3BLwIorJvLQD330Cpae3+DRMMR/++wJXhxP0C/XiJFhOIilKY801jCNFJholMSGxBl6j3bpigU3fqCUXbJksD8ShtOfr1mSOMMfr5Z4vSwwK2LRtkqTpY4ZwTjpmFZ3ByRgJU03qIXoU5Bd91UCVhEKDIoE4+QG//X5MX7//ASHcYFethR9q3lS4HKZ4/urFd6xtH5FUfUUQZ7g8eEYn54d4HAQoUdBdaNnd7fO8eouwU/XC/lmKSHP6wXkYClgNfRSPB75+OqoL90C93opIj/ZKrpuu1jXdrFmbTk7daf/s+0NnHO70qZNhslmHME9q6ULqXOyn7P+u8Cltnvoih+7jvlQwKrtONWe+KtnWG23vr9swMp4GR+Utd/0KKrnbJ6pm/C0Pqw7F+7P781ugdZH0BF29JYsS8phNdl9RnVchSNrkiF2j7b6t1W94Ea1UOscpd+5wz/kBuRia1V80ygz3DZD2mKltjW5FRDrkBTo8gvEj7c+SiXA7lclgdfXc5yePhHASqpBPlR0vcvgdDncfx+AVddjuY806rjYybh9xX4ow+qhgJUELH4PPoVPp2c4fvol9s8+weHZM9GXqHRvKlaHDdJ0wxOGlRYIG9FJ3h0BqxVQrIFyhcBnt0AgCghY2c9ZwGzbxqsGaXPRttFg/zoMIZ63lX1hwKuPgNVfH7DaZrDFWFuNoo2NYzO4tKuzy/mpX384YEWGlczPLaLrLmBVGf0KsJJCEN1w2CVNABYPWKZYn99ifXGH5HKGcrZGmHlg8UK21q5gcdwTP9UyHxVicL/UplS6QlanytgdDTLq9rvWebPHkdek5IgBgzmuZWtVLCvTzrsSCzZ6UYa1JJBHECClRgi1UMYD9A73MbKA1WSIwaMTJIFhY5nW6NIi3TAwbJdAEUY2HZhU1V03fdHwSVL0VhmC2wVm3/+kgNXlDYYSZNSAlY2sXGurgJV+ta1z16GR182A83cB7QzDSjq022DV2CuOnQoGm0yiKYGqz2dFvetraM7Rrv3zLwFYqUlvAlbqoA36fdytlkgiH/HZEcYvPkHv08cIHh3B3xsjSelw3AesLFi0cf0tJKEN2+4CVmRYpRkGqxy9OwWsXv7Pf0dxeSOAFbVl8pTCyewFaUvLNWupnXss/sbXFNzk14bmoNFCI+iZREA57iE+naJ/doDe0QQYxaJxRcBK/rOOowNckBHj3gPfY7/rNbb9+epcsK+7M7PpEzjMK+ftbga1ee6N7kVGY88G/fa97zu/NkzNe/7DBaz8sF8xrAhY5YWPPFNmlB2jptMsggbGYZbSPNMGtRoHEd2tO7rSltSAlfoU9nW1KUryscwqy360STgt3zDsJy3aM+xUBauUhKTlgASmyK4q/RC5FwiwmxmZE3anI8uKYPDB3h4rblXYvAKf1BbxOphVJlhFdlUQ8tv4YrYTXZnJ/qEdAg1YhQCpH2Ht9/FvP14IaPPt1RIX6xLzvMS6YBleiX7ooZ+nCJe3eD7p4b9//gSfHY4QJnNEfoHxeIh1lko5IL/lmjhATK4QybXr3mDNCljpM+OqYK/CMhrgfJkJ0+kPb2/lOt6tgKXfRxnGKPNEmi2IwLmUV4qCCVe4PAsynwiW8S9iZ4pchNAJWA2LFY6KGf7PF8/w+09OMEaCYH0LdhBcZsDFIscP1yu8op7VIgHZdKOwwCen+3h2NEavSDAJfITSATGQ0sW3yxw/Xi/xw9Ucl4sESyagTGMHL08xImA1VMDq2TTEXm9VAVZtoutMLG3sLb8wDasuwKoL8HDtR5d/1WYmuuLHrmN+BKx+zQyruqnPe24hGx/bmEvvC1hV6E8z7nRjChe4stqqltlrLsn6wI7eqlxf4982+bANENrwjxpxsG0W0mSNqUdxP27etf62xlj3Yu9NX+bnrN/W82t2W7s4i99G/Sruq1oSeHU1x+PHzzAc7Wli9X/8y/SDYu4uh6drIn4oYNV5fKfUo+u9P9+g2pKS7UfezJip01k7tLYUZTtg1T0hrGf+XndnqOXMVNJBiBAPpgiHB5icfILjp1/g0fMvgTBGZmjqYRQgSVPJdFGLodrQTIZRr8YIZ0owngD8LhbCsAp8ZiEp02no3/b5bCkJdOt76ztsA0naAatWfRqhnptnYXW3tgzf7pI646m9z9Cbz3xQcmEj2Gm/iN3r0xURrB3+zcC9re3tZhmOuMltJVUPGJeu+V2FKy1Zhnpv2R4Qtm0E7jldQNhdl6bZmGFMdYuuE0xhZzi33IbPlk6ygEDu9VcgChBEoQTeZZZLi/AwA1ICL2+usDq/RXm7EnYV248HFCCWKjMDgDDT7AfIM+0IxWNJ227T8l1CKtGL02crwZT93YiDi7w2s+Esr5K6GfMsGTyQGWXK2lwtK80eqU6WsAPUJa9ntEEL+K4kS+HHEdCPUfLnqI9oOsHwaB/B/hjFdARQgHg4QNDrSXkggx3qzjNIokKNaBGZua5NsgopxWRZGDtChWmO8naO+cu3uPv+JZav38GbLRFluQQjbWus2uRdXa+W+dq2fqo75XBlbGWva0Te63aGaoBVFXBl3itPscHAazooD9lfbYkTgyN29ONnOKc496qSlB1r0UisyxzRbwN2wpOgepassGKzjNMDTL76FMMvnqE8OUAaU5Mn3mCo2XGouCgu4K+oaHUlPE+SJIjtNReFlB8KYCDt6nNMMmD94xtc/n9/wOUfvkV5fYcR2RicIxm1YwItA7P6ihu/WfKgEbR2nDi7HjkP2DhgHZZIez7KSSwlgcNHB+gdToB+iIyAq3RVy01wrUL9GdedAFZtSZX7NukeoCSMEQW8FHAxAIjDTtPrdNZW4zm6AFwN1NTX44LkTbCKh/o5DIoHmPOf9RYBxCna64eI+xP0R3vwoxHykuVfHONa57IaY2uYzZk4fu4YqdNbfyUpRW1rn0vyuYZxxZ/SxbX6qmZtpaYnXT6N7THS/hoMmLfyNUkKmGCENlaSCT5Ltn34cR+3i7UIes+WK6zWKfwowunpKR4/OsXheCiNaEhgKosMeZbI+WQtk1HlU2idguu07aFhWOl8l256BJ84G5kYyHJkLBfvj7EoAry8XeN/fvca7xIPb5YlrtMSCzITKVgeBRix6+ByhnG+xlcnE/zuyRFO+0C/ZIMcyiN68EyHUO0uYHTmCh+eCKYDWaoC5vwX9xARjOe9+yESlrBHA3z77gb/+fICP96scZEGmKGHpXC4POTZyuQAdG+y4J3sAr4CX1Gvj1WSij0b9mIERYZsMcMoX+D//f3neNwHzsYB9uMS/WKNMk8xW+e4SYDvr9Z4M1vj1eUdkmSNk70+Pjvbx5P9PiaBhyHHl0Pp+VgjxKtZgj+9u8H3V3NcMHHETpS8rriHQegjTheY5HN8Pg3x4nSIgxFLApVhZQErKSs1yQmXYaX7g7NXmL34Zy2axpvJNN3FsNKkVA2iW8C1eprmerZdQ5d9aAOsdgW/zfN0Hd++f9sxP8h/tAffwbDadnz79yaDp/Ihq3Iv6/vpM3AZb/w313ZzX7CXZUHr3fNjdzKke9w+IAKRMGw3fODOtyb5Ql4T5qbe4UPnzTb/3Z0rW3WdTFdvez7Zf+8NQb0PWP+pfkY1o5nrzn2ellFly6brfUYTrHoMq1tlQa+2WNbZkXax763fYPaz1rXS4Zs052/zOex6Lpu2pNuKNZ+vJjVLpGS+mm7m3MPCqIc893BxcYPJ3iFOTx8jjAZYLdcfAauuYd5tEC2qun3R7was3Mx2+5V0GWSdz+9rdIhsmm5beSGdeaL+BOFgH6Oj58KyOn3+BfxoII4DDQ41HUiz532x2007YGVBKy7UBF7JskBSvwlYUVBT20ZL8P0RsOqagh2v794wPgJWu4NJ69C5QY0g+QbQ1BI/E/DkxvGzHZAMwCOOiGjqaLlJteYfAFgxgBfh2Zx6Sz7CtER6M8fdqwthWHmLDFEGAaxYMqjxmhG/5fhipKIAACAASURBVIZPwEPApQA+wS9uAEaMnYERASN5nYEMwQgzXbRKiqUVpgmThIcG0Go6D4bttLF5mQBNmi5UM9SxQ2b8CG7zOsBrC33RswopOHywB39vBO94Co96LiN2KO0xUkNOxhUjl8BHwoDUdMWS7lvG2pV5Bi/L0WOXvvkK64sb3L18g/lPr7E+v0awShDTIWyxjrasUVyFLawfe0tNwHoDOmgAVgJWGZBKnpLDrNLN2bSEt4AQn58j2t3mcHQZB16fdZoY5PKb58mSVAX/XY2zxsFqKrkFq20HRC38oUPG8qVFlmAVlAhOD4VhNfryOYqTfRT9nggmu/tPbc9NmN8BWBHoVR1EyL5CwIpzin+J0xyDZYbkxze4+rdvpEtgyZJAMlgIdrCDoTm/lvqZbJ3RL6pcQWFd2UyoZh8rEFQAKyANSiTE3siyOp5gcLaP6GAMz7CsWHjGY/C8oYBkDNbTjWYhbQ73PSdto2zP2ooa8LdMt6Zzvw20coHBCpy6V7qgGhsumN4MuLrm2V/jdTFnDBZFcH2E/nAKPx4iKzS7Sot0j2HlPGPXHrU5wxwzghyWgafMOzMOSqhSwEymqgtW6b8FkBdH2mjnaVhVDYU47KLjqWVynMvKimIZYIC09LDKStwuE9zMV1isU+lWF8U9nJye4smjEzw53EPPAFZsVlNkTPDpGoijWMsAbcmcAazkKqTRhmr0ySWx9Boe1oWH1O/j3TzBn97e4PvrFc5T4N2qwIzsKgE4gF7oYxwF8BczTJDgNydj/O7JIU7iEr0yRRgYNmkUm+6AetvcgzyWAhrACgUZUhq3MukJL4QX9ZGT4eVFeDtf44fLGf749gavZymu8xCLMsKqjKSUuCwI0On8V/vOBAABH31WvNowjgWMK7JMyhhZ1uclSxz4Kf6f332KR33geBhgHOToSXI0wzzJcZt6wi57fbvCq6tNwOrZtIdRACmz96W00ccKId7MU3x7fotvL2a4XGdYFgpY+dQeC31EyVwAqy/3I3x5OsTRmKLr64+AleMzPBR44Hz6tQFWzXhsG2BF9udmCVnN9Kzs9EfASpKibX7Prrj3LwFYVfuflDC7X/U+IPZOunfbGKIGm+wnVEfT+aqYVfq3an5vAFU1eKXv2h7D7QIcNf9He1yDfc1xazKtuuavu6d2PZcPB6wIWGpZv/Wzaef9IBLA6upqhoPDE9GwCoIY88XqI2DVmK33/vkwwGj7UToZVq0hVX28h53//QArbfTOgBfC8CBgReFTrzfB6PAZDp98gdPnXyIcjMUB45cLWEVxXGlo6KKr62lVmNkAVlijLC3Dim2AGSSrIWCILF8fGVZdU3HL6x8BKzfL0xYgNo3wtjVVZ1EUsBIgyrZQN10C5T0OYOVqWLUxrNwugdUG4DCshMHEwCgHYmauVxnSqxlmry6wurgVdhVZVywVZAfB0ojeylPn50T3oxStHYI7yzxFigLRcIjhZCIgFncFggKysRFUywvk7DZIMG7NvDIQ8T3U0OKK5MFN2WKVYTI0YzdAlg3dZscaoLnGgJ6Mn5THBB5SdkVkVr/fQzgaoCTb6uxQAavJGNFwAI8C7WRixRG8OFSGlQkopeRG9LZKCV78lF3kEmTXd5i9OcfdqzdYnV8BswXCvDDBnMmImcGXTd6RKZBylx0rrylQLqbK+Bj8qW3YTdbcgFUuaGP6qqqJawGsqMci0NCWTFqXUbCAqxV8F20zsgIMI2EXw8pWcCsHT3UKtUufApcuYLUOqWF1IGAVv72zQxRDluPdF2s3N1tdej0e9xlWwvozczhlx0gy5oJAmHNxkiG8WWD95ze4+Y8/4e67H1HezdEjQED9IqNhZRmH2h1NXTRZpwaMNDBFVQ4orxnSPO+SbL7ML5ESsBrFiA5G6J2SAThEsNdHEfkCarGkjAcX3Ubq1REMZrTeqm9lXFGnVNnaIWtnbIbWOqx1cqFmu24+//tMK3uv1bG3gFW1bdtkW3T5F13z70Net2ZGAauhAFYek2NlKBoWvse5bMfRruOGHIB5Jhs23un0naY6p/gl5c0Vu0og5IpBas7i6IEoSCVaVg6Y1bxfC1iZSSe2lgwj8p7WWYnL2QK3y1RAq2WaIymAuNfHydkZnp4d47OzA/SDAlHIZEKOPCVglSto6wdS8uoCVhLgGZtFO03WrYB+YYQsCLEqA9ymwHdvb/Fvf36DW8S4TIHrtMCK4Cw7cnokDgYY0xYvZtj3U/z2dIKvH01x0isRlykCJhd45xFF1WkX1LfjvkjrUKpRFgY9x4fXkPFvQR9l1Me6DHFX+Pjm1Tle3ixFw+oqKRWsQoRE2paL46nC8cIA5hNRwErkJQhK80fAPU6LRKIig58sMQoKPB2H+L+/eozjqMC0z6YkOeIiQVnkWGUF5rmH7y4XClhd3iJNE5xMB/jsdIonkwhDDmXBfVGfGRlhb2Ypvju/w3dXNWC1FhwuEhH6OJljXCzw5TTCi7MhTibsfP0RsHLX38/Zy36tgJULOt2362LZq31B37tpd60dkWYnjTLy+jUtC37oV9u47wI8Hnrcre/TzWfnYVxQo5VhJfvndv+na39yy8Dthcg5q32jTljLsQybrh2w2gSrrM9m9wZbEl5dk8OQVh1YoWpWCRK5L1Oyrs/Y6ifWkhZdoujuPTV/r7wB5xFU83JLSWDbvN01/l3P5iEVANuOIQWA9KtY5m2YoASsqItI4vNsvsajR8+lSyC77c5mi4+AVdei7VowXa93A1ZKe9/21XX8D2FYuYCVJyWBoWQ6EY8x2H+C/cef4eT5C/QnB4J6aiLPF8ed9xXGUa0hYQArIY1XWjc5vJIZTmpYLeB7KUIyrEieMJoLHwGrrhnY9fpHwOovAVjVQaTZg400gBVRl3VWmIxJ1QbdAEAiaNxeEtgUXddNzJa4AQzSCQ4IuyohW2gtpYCLN5dIrmboFyHCXAMTZoJ1vzXFKWUpwr3rlMFQgiU7uQUewvEAe8dHmBwdIh4OBYiwYrkEpincnq0TRvxYXl8J8FMmrEXM4WeFaGlFLE+0TRWkAqYutdnQAXLZV2aquhupsmdUk4pAWsZgKwoQ9GPkvQjedAJv1EdvPJJvf9ATQMsf9AWwCvs909nNlFlI+aLqF3kEZc5vkFzcYvb2HPPzS5TzhZQIUmydvlBO5WYnh9UKWCnm0Pplm0pskDCc+9SOXhZ0N2VdTkmXgBz2/YZxpaCQKam0jLH3BKysQ6jMDu0iRttsGVZVSUrL3QlgVQFuBiQxWjViw4VRGyApcyShJ6Lr/U+fSklg8PgY3oRsGPpo97ss2uGsS93MjTZKAnkee82yV3rUOAxFeyxOUiQvz4VhNf/mByx/egPMl4hU8Vr3IOoEVRVapsTZAFW1+DrDh5phJUwbC2jxp+8JYJWFJcp+iPBgJKLrBKziwwmKXoAyJrPYgMvMugrwmwlg1dSRajqWrpO46TCa5gytk0+fx/3933IMq0lVZ4CdoKi6BsdBtzbOZQV0+Rddu8+HvG51lxAow6rHZJkDWLkMKwtGboKDyoIS4Hhj/dhSUGVY8R71mdvSQP2pnzHWqopw7F80yNSlamlMrs5dpdxmZMhNLCQiWAFWLL9LcpzfzHG7znC3ykDgg3pWUX+A45NTPD7ex5eP9zEKWTFN0XEGVCnIHuV5ufZ6EVmMgSkHZPJBmU+asAD8nMLyCiwlfoTrdYHzRYZv397gD68uMPNi3ObAjACr8c1okQdBqIDV8g5HcYnfno7w20d7OIwy9LxMzifFZuL3EVQ2Mg8mICOgqFWJa2WXURidnR2DPpZFiMtlJtpVf3h1jreLFBerHPMikM6FGbUYpYyXX1zztJEqPG8Bq7oEVMeVpecxO0ynK/jJAqejGC9OJvjvz/ZxEOYYhEBIoC1nCX7BXhhYFB5+uFrg9c0CL9nEJE1wuqeA1aNxiD7PWzBdo2WXKUK8m+fCsPrheoGLVYpFAay55/gBIq9EtJ5jUi7wYj/Gi7MBTvdKxB8BK91jG+B8M1BtsxW/dMCq7b5cX7H5evWaKQms39sU7NbR+KUDVl37gyv43fZ8HwJY7QLV7GtNYMRN7jTnWROw2piXjZJABRar3fKeI6jnaW+uoglLt6mS06XWFpK7yW3DsrLlgc1E17a9dNf4WIbVxjxssIC3+SMPXbNd5+/yAbZ9nn4Ty85Fh9bs4WQ8U8MqYXOQpMCzZ5+jP5hgvc5wezf7CFj9nMHetiB3HePXAFiJU8ayJHaiiQcowhF6e2eYPvoMJ89eYHxwgrA3EHCKgJVS+XPV36nqv+sgXLNwkr8EylRLAivAitnDj4CVnTPvx41zZ9xHwOpDAatmQGlLAiWoqTYcglP3SwIlcDWAVbMkUJhAbSVfLmBFcWnPV42qdY78eoHlu2us390iu1lggFDYVxS51Rp5W6BCt5yePMtOUqQsVZqM0D+cYnx6hL3TYwwPpiKwy3KRGrAqkK0S5ElKgS0sry+RL5ZY38ywvpujXKwRFUAfAWKPTBcN4JpaORtbvGWyOLEffyUDQJmU+m4yWchUIWCFMEARh8iouzXoIx4OEA77CIZ9eP0eguEAfi9Cfzyq2plLDTF1UghUJQmwSjF/c4Hsdob19S0yMquyXJhVZC7x/dJFjPbq3rXpH8hMk/Ia2b3rdWXXpejTNF4TR9O8tQuw2nDIxSjWK56/2nTFtk29a3+S+WWAJSuwz78R0CNYWon+thyoFbCyosC2TMf3BWhMAx/e4QS9548w/Owpomen8KdjKZdhaY/rUFalkJayXpV932dYcf1IebgBkRikU5ctyAuEyzXuvv1JAKvltz8he3eJMEllzNi5TJ6DVec3ZaOWO2UhBhlXUxKoHTldsILhsgJWLKXNQ6CIffjjHoKDEby9HgZnB8AwhteP5D1S9iVd0ijYbTqomWvZFbC1g1YWRKuva/MxNcApvePNBJcZWysKX52nRZelrSSwKyDpmn8f8vomYDWuAKus0C5BCliZRem0ALfPUEW+68Upz1eYseaqPPZj0CYVFqyS7nUWsDQBY/MeTM5fGeMVWGXF1jeWsJxfNewIXOonyK6arVIBqc5vl7hbF5hn7GgaCPAR9vrYPzjC6cEYLx7tYRJ7GA97oivls0RFGFZaeirMWLKPgkj0CS1YJexBJjH8GOsMSPwQd1mJl9cLERl/dbsWZtNdGQjokvA+PGXQ0j4OvBAjalStZzgdevj60RhfngyxHybos/yXmlikNwWxJiqNRqnaQl/uUe6V+iPUoPMjZF6EVRZId74fr+b46WaBH2+Wop3F7oQUgpeOicK8tR09VUOmLl02HaZlT1EVfOkGGgYYEAtc3mFQJvj8ZB9fne7hq6MeJkEm7CeKovtFJuudl74sffx0Pcer6wVent8IeHm6PxTA6nTAcaDPS0BOu1ZbwIoMq++vCFhlWMLDKi+Re0zglAiSGablCl8dxPjNIzKs8o+AlVlAf6+AlbU3do9qAlbu69XvhmFVi9bXzoVrc//RAStbYGPHzf0p/pnTVEN2PycZqNPOWOtGws8Cac3kjC2fq+ZqJ2DFvaO9E6/69wSsNPGhxzT6vub3+vxaTliBVVbTqmMDbfML3b+ptI4zt1rAql2Akz39Lv/zQwCr1uu3STTuKZL3oD6odgsU3ds0R5rw9xBPn32GMBxgQR3I24+AVae/1eXQdb3+Swes2LZYhJMJQLEbTdRH5vcRjk8xPfsUx89eYHr8GL3hSDQKtOUzxZhzoWrXa8UEECaLx4Flzq3SsNpgWEmDZwkQPzKsOqdgl0nb+fpHDav7weCuTUCdEU388ss6HBLw5IYR4VC4Kf4twNYWDatdgJWeRtVaqFOFeaLdAYU1NJN/K2Cl+lUsXZCgSJaOCpKzBLCIA/SnE0wfnWL8+BQx9aEmA5S9CEXITlUst2DJiSdd7ciyKoRNlaFcL5DezbC4usHi/BrZ7Rz+KkWUsjSE72eArmCOZK7MbKtE2E22v6kFJR30+JmMAYh+kYlThj5KBl4sOSGzhRagFwuTiuWABUsY+zECYVixCUS/EhgGwZk8F3ZYslqjXKdYXd2iXCYoV2vpFshgjAwcLVOhJlIuYFXV6dDosPia1O8ErMQlsjFzy0oTPKTBsHKdqk3AyiJj1vGqNba2OQVdlGsLWFkmU+VUm+5oXQwrjccNu0rKmUx5owOLCNAYBSinI2FWDT99gv7zRwgP9pCLbpphjLkNTtqaMNwD7DyZi3LtZo5xb2F5Kp+nP1vi6pvvkf70Fumf38C7mYkQu6gK8TJ9T+Zx9XANMCWOrgNOKZPY6EYIsGU70lDUWVttEgCj+HoeeqJb5e/1RYC9f3YIf9JHMOrJOflZ0dohYFVQwFo7ELYFa00n3A109P0mc2udzIZ4au2Qu2kN+7tFYHVObRzbySJbqn0z2GoLuj50J/q5n1drwuxVhDAetgJW1fqptKvqUhuZTi7DSsZhsw04AWutbnYZVjW7qlq7GxdvAwDT8dhMTtVZMk+lArltSauFt3ysc+B6vsLVjN3pMsxE7NxDHsQiRs6uc2zTfTjp44vjAQ6GAQ6mYwz7PcRkMvqlNIsImRykJr0Ir1NwPVQbKiWPnNVkXrGLZ4bbLMebuxW+O7/F69sE16mPq3WBdRALQ4iNA0LqYtE+FiX6pQJAXjrHo3GAf3oyxufHPez5a2ErUbMpJX3SjyRREkiBoHa0pdXiKiy4TrkWQvbsC7FIgZtlgTe3a3x/cYefble4ynzcZqWwnXjfEqBT60q07bj+bAdPawO0rNdmD4TplaXoBQFi+qrLWxz3fHz97ARfHk/weJBj5KeIuA8RrCqo26di7evSx6vrOV5fz/Hj+Y2UEJ9OCVjt46RfIihSuc+y1PLLrIzwdpbhu/MZvruc45Lj5wdYZAXI2wrJsEoW2CtX+M1RD18/HuNomCD2Vx81rP6OGVbWjlub6YIg1r4232PncN3UoT2x/EsHrLoYcK6CaZv9F5+x4R9s7JWGnL5t/7T+t/Vv3gew2ji2szeqy2EZVo7Nr26k/pt7DDsP1MdUgL0Cq0TL0MJoKolRMamkMiknCrfVX9i2h24bH/f9bruRtve/Dyjl+jBtv3f5p83r2ADXtMZcBiujPIkkLnysk0wYVlE4wOnZUwqWYDZbYTZffmRYdTlZXYBU1+u/DsCKmWoVv/XDHjKvh2B0gsnpJzh6+gJHj5+jNxxLSYR0+BMhOlFMd3rsNQErBtlcrBRdXzVKAh3ASiHWjxpWXRNx6+sfGVYfwrBq24gUyagBKxfEkvXslARKhz+ja9WmYWVBno3NwjCsXMCKYutkVK3eXgtglV8vEaxyDL1IASuhCClbST5HYW0PWCBDPB3j4PEZ9p8+Qny8j6wfYRV6SEMPERlKRieIbCeWFpKVEkhrcoq9r1GuVkjIsLq8RXJxg+x6hvx2IQwmWyJYsYxMJssCViyZkxlY6QUZDoiwnKikzbJgE+QJUKUAGkEQpW6xZD1kHRiK0EfKEit2nerF8AhekdljACiypnyyh8iwWq1RrFMUCcXXCylvpAg7ReRVbU8z+BmhCu3ELl8iPs+R5HgSpCDYsINhtROwMs/CBr2yebtdAmkfGxlCOV4F5tiSo+0aDl0aFq5DyN8ti0a7QTpsrhb7UWvSaPcqARBEH0oFkBXMKgTwI2BVjAeiXUWwavjJY0RH+8CACQ6XNeZE9CaIqa6jBbAi8GPPVUExWYFsNkdxfYebb34QwCp/dY54sUZsNHjILJSEiQGsZH25nZlMqaqMhwNYWTBL1iynJx1qAgN8D3WsiGQOI2AcoxjH6FPLajpERAA4UDBEACt59gXSko7W/ex5m3Pogkb6OAic2C5fdaZ006fYxrLSRUeA0RVWpUPo2jRXN8QNuLr8lvfejn7GByvAihpW/ZF0CmRJIBlW1KwQrSRbZlR5GnVnW44Mu6TJT3NeuUdhHxn7LeUGZD9ZDRmnY6ALNrcEKZZppctIARZ59oYRpH9WBTg9h6heYZkWuLxbKLsqLTHLPNF0ysOelAQSpA/jPqaDEM/3AhyPYxwfTjHdG2EQhwJaUdOKDKuqwyvBHpZXG3vL+yHLabEG3t3M8W65km54ZDRdrIAlBpjlPvIoRmIiqFgAqxJRWqCXe+jzPvI5Hk9D/P7ZHj49jDDxV2yMKYwuZrqpa2oBK/pzarKZaCBQHcALQynxm68yXNyu8PZ2jbezFK/nGc5XJeZ+DzMpqyPIrM0UwH2H35KwcMMs+xBsAwVeRyDvj8lwylaIVrd4Ph3iv332GJ8e9DH1FhgFqvkl7AWW6ZIxWZb0PPHmdimC6z++uxG27dn+CJ+eTHHcK+FlKwRRT54dEzpJEeIdAat3ClhdrAokYYRFzmMZDa1kiX0/wdfHQ3z9eISD3uIjYOWsvV0Bbptp6AJEqhmxpWT+oXaszR5Xu9aOLoHu+d39tQItnD12w76bvaiNYWWPqbZ5s4ujO0ayD/+NNay6ns+HAlbu3unOHfu8RFLDAbyawFUXw6oef+NjNfbHTe3kZiy1CVjZ56vXaWxhoyRQ81B152xbfUHHvWZYPRywas7vej+s423j7dY7WMta2QVWda3ZbZ91fc9t235z/ljASvdptfO01ylFq3xKUIRYrhKwue+gP8F0/xhFEQhgtfjYJbDbu+oyiM7caD3YbsCKy03Dq21fu89v6e9uBrb7nmq3gNRpMqw0MCEtWgArKtgMD7F3yk6BBKw+RX88rRhWLAssmM1iZlqcNHUZbVCrLpyJRm2XwHKJwEsR+LkRXZe0Z81O2CIiY+mYm3flouGNjPO929fXN0tWDEimYe29umX3EF0bhlv+8vCR13e+31NrnuVDAKua7qpj5LZcNtdYtT12rtYiFFWGos6iNMe6a0y61lc1V1uMcBUn7nBm3OBt27Hc9+jvVrWXJQ/KoFLWle0wVW84LFeQDlzM5DuduCrqYVPXQaabfWbKkgqZ4WU54NUcy9eXWJ/fobhbIUgKDILYlATaoEiZSgSh1h6w6gUYnBzi5JOnOHj2SMq01pGHjIyYHvVCtBxOykoIWFGbSgTW+U221UqZVssE6e0c6/MrLN6cY/n2CsXdHFFWIhSZEc2uWzF6O3kp+q4bZg1aya8GsJKm8OZ+GVwLS0DshmGrETijPTHBC0tX2CGQYBWDIc26sCRFRXkJWhWpanBRp0mYY3Q42a2FOnws2TIBJRkxzOC7DKuqXNk8AmHN7ACs7NxoajXY1cBTbzpUvE7DHjWlbnaxy8zayDbWtkcBl00mG89pGVKWIdZc7ZVdM+MpDho1mFkG6gcyfyuw0S4AiylZEWXjOOvAKWDFLzqjFDAWwIolnOM+/JN9DJ6eYfT8EeKTQxTjEVKCXAa0svfoAgibtncT3OKzl93Cdkxk2e1qjYQlnuz8yJLAl2+Rv7lEvM5EcF22q8BDEAaqZeZk9xUE0rGUJVsBVjXQIYGHoZ+zK6F2KiIAUCBnA0BqVo0ilOMY0fGeAFbxdAiK6OgTU9CKrC1hbjlsrl32qglYyb+FC6KLpwk2uTZ50446e54tCXTsjOtYNwErtyywyzY/6PWHbmIuxdEcWDwGL0Ip2plDxP0x/JDSAwSsOCSBAr61oa/KM9TolAJYubW8lllnA0Hrf7kaViJSbudMtb9VT87Zm2s/w4JU1rbYwEntvA08OSdCEVcXEOl2gSWzwwSseJ9hH1QsXBu90FEvwPGgxPGkh9PjIxztjzEe9DCIqF3lIw4oCK5BK9cyS7vZ/EYZVtQEDPHycoafLm7x+uYOl+tcWEHzMkISDLEkYMXugaa7Zex76FHbL80QZ6gAq6cHPfz+2RTPD2JM/CUGcqoAFKwncCXQYWVERGVKdag8dnQdSLnj5c0cP53fCJvpYlnglsyqIkDWGyngI8+Ra7dAmWUIpBxP7Y1utzqOTogov4fsMFvk6HEPWM/QW93gxcke/vmLp3i6F2GYzzEIKVXB8lGiYrqeuAYo7H4+W4vg+o/vrgWwOt0f45OTKQ4FsFoj4B4j4D61+kK8vU3x3btbA1jlyKI+5hmZlFKgKgyrgyDDb05G+PrJBNNohp5oWJkGJMK4qPegiuEqQKd2I3TXdTvDr23ltft5tM+7dIRqhmUN1FY2YUtJrHv2LsDCte1dvlbbXXUdf5c9rdbwAwzVXwKw0r2k0e3vnv1Vn1rPVwqrT5/3pqFsjptrs6tt+oGAlT1y2z3uAhtk/DrGbtfz4Xn/koBV27W2Mawq22stdZOZ7MQDdYWEiVINYFWdy2Fzto/Gpt9Qz3EFrGwDpmqemkSJynfUQvvCqpK5szl/urbPrucn88hozO5aK78EwGqDXSXmnr5aJn6cAFaUIIkiLFYp1UowGu9jONwzgusrrFYJvP/xf+3tnLOdlK+OCd/1+W3d4ZqDv83p7Qp4uwAHd0Hepxtu3tx9g2ymW4sz9gAbKhu1dAnrgC6a17URYAvzomvab7kaTxcRaYoS+PnM4kXSljga7SMaHeLs+Vc4PPsE06PH4limGVt508m3ZRUE3NThF9CqQpfVHJbSBUZ1rPhNRZTQY6dAbV3c9XzaN0FXyLitcX19v9vnX2Xmdz6qrvnb9XrXPPjQz3/Y8S3QVAMoerzmfDLRX8s8U/+ra9vrusrtr+/cMKlR29CIagaF7vxqm0u1Q1frU1GLyu551fEK7a5nMyb13xXQEmBLhNeVgeUKqwsTQjHhagQ1WFWGR98LEc4yrF9fY/nyEvnNAn5KEVkfZZoiJgPJ6GcFYYQkz7FIUqzjEN7pIY5ffIaDJ2cI94bwxgPVhuKqZLmW1qxVTrLIr9MREn0pLW3id8F1vUqAxRLp5TXmP73G8tU75Fd3iHO2T6fD7glAkLEsi4LA7BJqGESu87gB8liwyjKPbCc6c02kAqsEjGpy8p9OvQAAIABJREFUURNPyrTM+9iJVL7MmNYaAEpvypiK0Tc4gLn5iyqHV93i2mY2zy9/bytha0zLNiu7ab9smbOOr1hmI7SuZlqRMetkCB9DRKwonJyLxgrvKQ5DEb1nVGq7FHJM6o6J9fWuV0wCMKD1BaSSmaaCPRXLxAWiZd6ZEjI6UfxMtYJNqalhacvWHEWhAFbs7pjFAfJJD/HxAY4/f4bx86eYjwbI+32ZD7wHWY+8Hh5XJr3dI9VGcH+w481fyYALoxAxRY05DxdLLN9dYv7qHYrLW7z5928wTHL01jlCKilbAFmeV2lYvA6ryN6b8+wEuHK0Kio7INpmtaCqjDFBTparDkJk/UAYViwPjA9H8EcxioDPgaJyyrSRttYW/NwCnNu14QYlNqCx2lO25LYtcLlvHeuZ2JUw2/AVGqDW+1tlu+IMMr1xoLZV0u4nsaSsQIQw6iPujxDFQ3g+Ow8rYEVQhnPKnm3D1xMXwGWoOdfkXI8F6IwJ2SydNAFF9/o3+lUN9qSFVxS0V1bYfJ3her7G1XyN26QUwGqFEPPCR8L3ECFnF0w2FvBLDGMfo36I6XiIw70xDicDHIwHmA76GHJdiP4g2YQKVhHsmq/WuFsstBvg5RJ3uY/ZOsXtOsEsKbEqCZApA4rlukxw0NcKaVtQogcP5E312QRjfomzcYwvz/bwxckYj8fsHsiBX6PM6eupoDo1nAQsEx0q/gyR+QN8f7HC9brE1XyOc5bwLhPcJAXmBbAqfCxFaF7Zm1I+aAJ5sX3sCCoMe5M29MiM0vfpmi3B/Y7lfuwMWM4ucBbl+OfPzvC7J4c4ZHfAHpMwtCLchzMBrGS2cf4gwuurOd7ezPH66lYSrhzfs/0xjgY+en6BLEsR9fpA0MPdKsdPl3MpZ3x5t8JNBsyllJGjxRrDFQbFCo9GIX7zaB+fUD8rXCAsqXRFvhvPrYCV9YcJNCpQpYCV/RbtGd0M1B429iABCEXCS1+3iduaKWj9be1c2uqzVUC+A3DbtWGyNG38Nnc5d8VX1n+qDtthA5vva+A490ySy5Bpt1ebJcDNwHyXf81Rkf2qYb/lGA0UkH9jnOT+dBNQareNDaoAlJrVuX18Gkkra+3MwSzgud1WWzZPu+j9rufyEK+9C1CsdQTfbzexTWnaEis8IgE/2wGZY2Hnm7XrbNBiB77p+z/k3/X8qKHy+3dS+wjufipr1uYZnb1Ez6sx6iZgdl+83Szu6pS7gKW217r2/67n17W+3PjI7pPu34S4Ulmwtjng+CpVoqialYhCJq9zYfMWTAkEMVYJLX+IwWgPQdiX11brFBnlRX7tgFXXMukCBD4YsHpfsMrsMQpYbf/iJN1ElK1RtAbSUAS6BqJ1LvHcVOXX7BZLcyiK6QUxouEe4tE+Tp+9wNHZp9g/fiqbepIlKClw6UtYCc+LVFDEiHKa27JmVxFlAaxYGpggJMuKhHLfti9+GNi2bSF3Zai6nn/XsHV9vuv1Dz1+1+e7Xu+6vvsOw5aAY8s8/7UAVtvnT50JEVvgsKSq4NFmSghamW95jdka48TQ8MtrFrByWusqYFX3WhdfVJx0DynLHYoA0W2G9asrrF+S2bQGK5PIgiJzi6UhEsGxHCmKkBYFVnmBdNhH/OkTTD97jr1Hx8Aglm+W1nFvoP5H5QjYMhYrqm0E0T0pvWHpWi4i7N56heLmDutXb5G8vcDi5VuEBEXSQphWBOV4jzwuBb1ltjQyXG1j7dow+7uU7IlIbl2+Zh0RvqcJNjYD/o3ztExb61C2TV3rnrgZPLuWutaMu+ZsF8Ea8tVyMdUcM4CVFX034JmmGFRni/osZBmR5mqvU0CqjEwEgiEKuok4PJlpxsDKviBUCxW2FxDSlKq58zgMoxqMq4KfOvNHXRvLRnLvywJuoXQLU22nLPKRDSL0jqY4evYYw2ePkRwfohgNhamggGMh1yni0BJwKYNKpaI4JvqsTTyGlIEeO4CxTCrNkd/eYfH6XOZdfnGD2x9eoc+5lxYixK4ZTY3RNORjwGEAK1vF2PDibPBbuUkWuJGyUWVJ8YAEd4WvQ3biIBLAKjoaK2B1NEYwjpFH1ANimanxVMmW6QCsmqDRNhBJlpKblW3JzDftvd7K9j1017m79o7u1xX8rBMWLYGx68w2FiIBqxyxAFW9/lCAKw+RgDp8FkKcdARv7fjUZXjKEN+VMNkErJyMtzPWMoIdgLW1WfeSmux0RPtc+qx+NoBVgssFgZsasFqWgQBJItkfsCMgf2q3y14cYjzoYzrqYzrsYZ8/+zGGoQGsDNhB4Ccp2H0wxYygVe7h5SzHogyxSjMs0wyrjMwidr0kazWQBACHnewg9sOLygI9n6PsIaa+3/wKZ5O+CJF/dryHJ5MIexH1ndYAASuW13Gfoih5qfpcCQXkswLLMsZ3FwluUuB6ucQ1rynNMcsKrEvIdYjOlRFo35xP+ldqDkp5rSQs9Fz8naLpnNbcwyKyl5IFotUNPhn7+OdPTvD12R72owJ9viYQMosLc3jUsOKJCDQhwtvrBd5cEbC6QZoXONgbCmB1OAjQ95lgSqQ8swx6uF7m+Olqhu+pAzZXwGpRsgwzklJ0P1lhVK7xZK+HL8728Oygh3G4FMBKwSr7rX41v3QPUyaZBa8s21nms1tObeahybOofasYPIbLacE90W4zGmv3bIDuMNV6sfZhY/0ZuJWA/Y6F3gVY3bdHerS2z7X7YLaxQftF7A649T63+XY2dtplx0RPrXG9erwatLLMV00umKSl3WNMEqqy2yacs9ek1998HnZ8GudpAft2AlayBbnPWe9019i7LJe2fb85Vl2AxwcBVhVhQ896L3lsEsHKMPUlKdZ8jwDe5qsNoGomVJs+5KavV4OH7jjUous1O0qutwWwqvdbBa1dwEqfjREXN/GBzFHnZO5+vW1tuc/4fwdg5frkle9uQDmJG4w31u6HmPm5UXZrR48YgC6YhFrAwraOsWC1CTUWR1PxC9KsxIoVFUxufwSsNtuO24XTZuTuT6aGmu8uy9j2WmPB7jqnG/DVi46T4UMAK26IKh5rvAN1qEKKIO8hGk5x+vQLAawOTp7Dj/oSYBcexdcV6GKXml2AlU7mFGVBwGq9AVhJJcYDvz4CVg8cqMbbuoLvfwTAatvcadvo6MDw/dVGZwJIy6yqACtLLa6yboWyrOhpm8/Y7IuW+zjmvAqYteQwTADveo3Vy0ukb2+BeaoleyygyHMphxPwgqs9ZOBQqpj6dIK9336B8SdP0NufiGZVEQXIqQNFdk4Q1gwaI46uGV5lSwngQbIIbQgBZzZeyFJ48yWy8yv5vv3hJYqbOcr5UvSsBIgx9y4gCTVVtmhA8Holg9miQSCbrgGsBNRwOsVZR5PH3hVwurZ6Gyglx90CZvHzf3nAyuhkmSDC3ruUJTqBMS+Jz6BIUy1nIUgipZEqQMlSU2qiaayjgJZVfJYxoaOdFxj2BqoVpsrS8tOlqcuxeV5hBBn6uHGSOM4WFHSDFtcRIwOL2oUZr4u6aL0A4d4IB49P0Xt8Cu/xGTBhhzeyFHxlKBnRY4JXZIYoQGVANav4Y05omRZ+mqGYG3bfq3eY//QG2eUtvNkSccYyphyeWZsW7FUWAktiTJDk6OFsrHlHhH3D2TOAlTjuZPaZYFDWTy9E3g/gTfsI9gfoHY0RTtnIwEfq5ci1PeFGhtW1J83ft4GtdflIDVa517jb6tty/N2A1TbQ6v12FPdTDwGszLW1LMKCJX9eD2E0MIAVuT8RskI1iNoAKxkbsaUKeZJZ87cFrBhwUGuLyQdgtkxxs0hxuUiFASVgEvgdYF0S0iAAQoaVMqZS2tDARz8O0Y8CjPoRxv0Yo16IgTCsQpPcoKnWJhVkWS3Z4bXwhN3E0sBM2GgeUjkH9Q19AYtkDUqjCUq0F4g9yDcBq4hFsItbHI1iPDua4JPjPTye9DCN2U1Q2Uq8Ozln6WGZldL9cLZYY7lcY555eHWX4S7zMEv471zZXRwLASOpscaSO4cFb3Bem+DUgjzlx8rWacrdteOiCs5HHtf/EqNiid8cD/HPn57gC4JFnpYW8o6VYUVbUANWZFid367x+vIOr65ukeYZ9scDnB2McUT2JKsEcpYFxsj9Hq4WmXQ3/PPFHV4vEtzm7DTI5xXCZynleolpkOHZfh+fn4xxthdgFK4QSuWABaukb6oRZzS2WzhyDruKrCuTzKi61xoQ35ZY2e6ULmAl+6kReLagyiZgcB8wrgPa++twW5n5xgrvioidN+/ys7b676YyY5st+msCVnwGcvxWVpiCF03bKSwrA/Ex/uHzsXqeauM3ASMXsLo/BhYgqc/TtP27KlAUBlOGYtve07aPbNyPOFC76yN2AZYKDO8mXOzcY0z824xRXODJ9QVtF2R7X3xNJCcckK4JWtn5s20P7AKs7DrTc2wCVpJAtoz2e8kmfbYuYKXXpoGA3FejkdH7rJ+u5dkFOHYxrNyxdpM2GiPR5lo2aQ3Kbj7zRhdDQ44x9HuURSprKJUMe6zNO9Y50twTwKo/GElyZJ2kfx+AVVdAvmvBNRf0vexZY7X9LQCrZsC3uTiJSjO7t91h3W0wNIsgAZARcFVKdoiwP0Y42MPxk89x8uhzAa2C3lD0EIRQ5ecGsNrNsLKAFUplWQVkWYmOFcsQH0JK1Tv4CFi9X3jRtT5+6YDVLoMqjq4VMG+Uu9j54t5/14ZggYAquLTMDQtamZLATZaVpYkr+6NoAaw0YWdCLCejol1uS3jLDMX5HKtXBIlmCBLmhkPZjIUSTcCLGQi6JyJyW8If9BGfHWP6Ty/Qe3yCYDzAiplmduEzQA/LTqTky5RYWI0iziRxoZkBJ3OFNoRrmoAVv9drlNczlNd3mL98g+T8Csvza3jsHkgdLDp6pisiWVZtzlLTVjZtqwJJyrCygJW7OVrnxA303dftOSuHZAso1QVY2c93MSy2rT7LsJJr28i6aTLDMomq9mIOaEWgqc928HmORAS/gZRkOj5pAaio+RVoiR1/GhF3lmVSeJ7loqOoJ0COraESEXPRnNFyk9xoumgJm2F9iaOpttcyVN0ujxVgZbSwGPSyy5hcH7voDXsYHe2LhlXw5BGC/SlGexME/ViAN2qQsSEAmYC8F6vBIzpktouslKIW6DGwXq2RzuZIr9gh8xLLtxdYvb1EcTvHIAfCnHoz1CfTxseqUaUMNQnsrNNcaeFs7hldDCsFrHSPkSJ5MtniAGnsiZaVT8DqeIL4YAS2UMvDEmnJVci1UwuDt+1TzXXQdKitw3f/7w/ZG1Xk+6EMK3f9tNnH99lhmqK57eXk7f6JBazIsIp7A2FYoSRAqoAV2UFut8dqfB3ZgS7AyrUfbWPcNg5te6brrOu60XuS/wtzykOSEbDKcL1McbXMBLCaF4HoVxGwoqYSrTm1OgjEkAFVRH0VI/dLwaQjA14N4gi9MBD7TRvFNUgAig0OCIlwbRGcmidMINLGE44iOE3ohGCVAYAEINLyO4I7EcEqglZkNCLHen4j4u+P98d4vD/C6biPSS9ALJINwJq2qYCAVSx3nK0SAayoJ0JtqusEApwtswwJWVU8v7k3gcgscG9LgdWbMxBVzb1yu9+6v/P+yd1kSeBhkOO/PNnHf312iGcDYOjxbKZKoAKsjAh/wVdCXNwleH11h58urpFmOfbHfZzuj3A8DNH3CHCR4RoiRYzLeYY/X87wZ5YRLjPc8b5KlcoguzPKVjiKS3x6NMKnR0Mc9AsMA4EiGwwrgqgayCtgbwEr8ztBStMUwwJWsicb+6xl4E3mkYIa2h3SspgUjNxcXZt/2QxoN0ErWxr+IQwrXQfbWU67fHcaXSUobb+C3QH1ZmOGnefaYtzos933XyyAdB+wupdgsENa+Z8tiYeqc+kmuGJZXK5Ob9NH7SoJtCX2D7n3+/HrlmpSZ6y64ue/BGDl2lP3Pqy95hyz/mAN4OqzoY/cBKPcY7QlPJtjVd9uO8PKApc100rP7Sb27gNiCuTcP3+teVn5YDvi213PVcdn967d9fx+DmAlNso0AbDgWxdgZcmKm/dhtbe5xydSHi9a2J52m71bJEgLH8PRVJpiELCiDInosf7aGVZdAXnXA3Nf/0cDrOhscsOwZYkMjDhxyLLye0ME/T0cnn6C06df4uTxF4gGY3GEbEmgZhaUDr+tJLAJWNE1CLwasGoXVa8XoWug7m8sdcC1bdl2zY8uJ73r812vf+jxuz7f9XrX9f2jAFZbAU8DemnGoGZXyfu3AFYCTBlHJ8/rLoGV9pXDsNKUmykAc5gtsknz71mJcpYIs2r1+hrF9QpRxuy35o5SERaXRSoABvVPUuqQTMYYPX+C4W8+Q3R6BLAzIEs8CGwIdZHt0clqMTRGrm31iquSLGFWpWUFWLEend2bQoqwz5bwZwvk59eY/fQGdy/foJytEFPLisF9lgtoJaK4OzbcNvtazVmydloAK7sxWoCmOcfdY1YZrL8RYGUp6W62Wh0ZdeQ3LsuKmzulHxTVX5KdUGbIYh9Fnw0veuiPR/JNoIqRrHZmpdZYLh0Ss9UaJbskzubCfCup5UUGXKG6MCK6HvhYp6TvaYAtjp8JiugsVeUEUobjOK9SLqqlOixHlYDZ6DsRUCvjEL3JCP50gujJI4T7U4wPpojHQ3gsS+1pWSpBK8I63FfoeLMLrQrkU+w/h5dmCKlNcDfH4vJKtKuSi2vRTSvuZvCXCXrS2VKocAZQstdZA1ZVSZ5todHIOD8EsOIAyLrmGEtXRB9ZREaZB3/aV8DqcAx/0kMeATnLiQjuOl2c2gKCrpIEF7Cy66gJ0m638XywIoK29S33HenNkp2u/aFrf2kvCXQ/1WSh19eqmhU9KQmMYgJWPQGs2PiRrD4XsLI8gOrRGg0rmag7At6/NmDFrslWv2rFjoCrHNdkWFnAqjSAFe9LNKVohxW4KKgX2h8JcFWBOB7beQeIowhhSGBLWVIsjaTvVUiHVW26QViEzrw2StDSO/pj9OFk7AyLx2PZYslQgGWBpTCWmGYgxLWc32IYBzgY9nA06mN/EGMUB4hDHhOqlZiXWKS5AFbsgEhNkSwnaAusPB+rokTCEnVix3JfBNDIDDNlwRZglKlngBgjdsxrky+XqSIcJZ2n1Kjh9XqrOY5jCLvqd2d7OA0TDL0Ufsh7ZrmcZVhpiS7PzZ6xl/MEL6lJdXEttpBll+wUSMBq4GUICVr5IVZFiPMZAas5frha4HyVYY5QoCi+7mcpevkaj4YBXpxO8HS/h5G/xiCixMUuwKouCSSvWWygAax4f9oQpQY/TQG1jJPVsdKo1DSKMKCVDlrdZdbxmDfsQb1XtrCvZN9+f4aNeXDVqbf5WE2/vQKJ5QWCbtuj7i6GldtJdJcfss2OWcCqvvYarJKrM35eE6zYuCfDmNlsmqHvqBlWNunuglY1w8q9dnccOwErQ5HaNfbbXquhzy4rv/31rvht55HpHzS6ADbniv239V/c4/G+hF3ewrCyf9vGsLKvb+5/7YDVtpJAy7ASeLlRym/39SbDSsAvw9z7OQyrbfPj5+Abbc8iNyWxu57TrpLAhwJWm3OQZ1NQnqLr1DtV/m8oHYJnywRZEWA4noqmNvcaAlZC3vm1A1ZdS63rgbqf/yUCVpVxd3ReaidMnaX3ZVhpdlSzNmoQjHYEi5HiPoL+BJODJ3j0/CucPn2B3mgqjhJbipdeapBtw/CSLvEma19vYUZTkp3UuKmTwm0ZVlq/qjWw278+AlZdM3z3610Byd87YNUcnebmbTeNnYCVKYFzywLtGiRgxY1LX1NdKzHHdiMVUU/juBtwzF4TGU5Y5aJZlby5xurtDbxZKppWLAkkSMUNXQArliSEFNJlyUWOwf4U088/QfTFM4Snh1TqxorOfxSIUC2vieyPmuFDjSTVFhIgRYTXPe1QSFBCmJaZdN1SllUCf7GGdz2TssDr735Efn2HKDVdA1m2xvfyXM5Xl9O68V6WI7OMw5QEChvK2BCbUbNddrbN8i6GlWz0W8As1wl4H4YVD2u7JFpqfe16GziIOKMpxbPjbkWFeX4Wfq7yFEnsI9wfIzqYIJwMMTpQEIjldabtoTzTnACPAawokn/78jX8JEW6WKFYJfDTHCGfq7A2fKRGOJnHEKaTEduXDq2milAFkXWc7PWLRBO7FErJpwI51FthaWAReIhYAjgaIjw5QkSG1cEU0WQoTL9gOBAttZwdAA3gJuApBykvUZDeLdeaCUCVXt9iTmbVxTWKmxn8BTtkZgjJahCdrpqKXxHQqyBP70MXne02tilAuwuwKnwtWeUatetbwLnAQx55WEeAN+khOhyhdzRBuN9H2WfZrbQrcTRmNoEgO193lbTaLGVb6Ymdm7v9Fy25eghg5R7PBbG6mp507T67yd2bjI7qIZmDErhBSKBqIAyrIOyhLDhnyby8D1htBN9iZw0T8W8IWIXUnpNyPB/LpBTh7utlJoCVlMrlHhI/FoZVRqFy4QQpy0qYUTEBq7CWuRHdJl9sPTPPypK0DCugZCm4ST5s2BERL9fSRGUL1mtAoCwDWkU2NGBZuFdiuZyLqPkwCuR7xA6FAQFvapr6mK8TAaxWWSHaVWRbCTAmwuu+MEPZAVDYlHxNNPHoE7Jrn5abiwmrDKMJCi1gZZhITlV5VQIp9jUIRCjeW81w1g/wf3x+ht8ej3CIBcZhAZ+l1KLDZMpTpCyQ906mWYQLAlaXd/jzu0usk0T0wc6mQxwPAwz8Aj2i4V6ARRbgzV2KHy4W+OlmifOkwBIhEmHD+fDTBP18jU/2e/jtowM8ngSI8jl6UQrK6dei61oaqAyrUhIOtguhZVpJ0kAqGmqoRmyQ8RtchlWtj2eSaRW7ysx/BzBvri93f6ttxOZmSGDz/b9qEKxr328D8xW8/EDAij6DU5XWvI6u+E+C4GoANsEq6xPqy5vMtsq+VwF/oyuc0yWufg4WrLKfrgGr9vGpGS3bnpHVh6yO+MDyQDlfg5Hcdo6u+EHit+35kp1Ti3cvrBkT2zbPxWvcdX67Xrbtbfy7C1g1kxf3L24Xw6rWOrPHcRlW96/hvt6Z3e8tQ9IFrN5v/dT3975ruAuwagJxTYaVTbTUG9jmlUhHXsfE6H1qDCJ6cISpRP+UiZZAWMp3i7XY7snegegHEjPmdcp8+AhY1QP8SwWstqHLaps+DLBSEThlKgmjQbZaXwCrsD9Bb3SMs+cv8OjZbzCYHGj2TMRCWRLIzdk6zHXg4NovZTdTGDWBR/ofFRekJNACVrbLQPuS+whYva8pMu5LRxuWXzpgtQuwsM6czXC0bVzu6LVuCsZha7KrNjJvRohdAAPL9LBsrIphZbWDNhvMkIVUsW2cmnVeS0Bh2FmC4naF1dtrrN/dwV/m6JUhG3FWHfCUKUWtEwWslnmK4eE+Dl58jvDzp/CP91HGERK2Cu/F2qEt13Ils7gNIGEAKwNk8boiAlaip8KgiyC0ZuODLEe0zhDcLXD73Y+4/OYHJO+u5G+hYfJIhkmyI27W0Lh3W7jKG8/AdGizYIr7rKzQ5nq93um0WHbo+2pYuQkBe/4uJ616nwBWxtpZwW87FgLga8c+aU2vVBD9EpYEs+vUnAGyKED/eB8Hzx9jcHKAYhAhGPbRGw+R0hu3gQ2BUWo9kVklgE+K9fmFaD+tbu6Q3MxQ3C2FucSyTfI2qpJyQ6u3DCvrbKko82YnRV6i1V9joGnXgjBwjYB8EEfAoIdyPEK4N0F/bwx/1EcwHiLaY0e9gYCoXhRJ4CvlgDxWmiFdJkiXK+lKOX/zFsXdAiuKIt8SrFojzNiIgE0HOHa2G60pBTTja5+R1XzZ5oBrubtqvzSdega61AyT++U2JSW/Rjg+ALIASIjHjmIEBwMRXo8OhvBFfN12GNwM+JqBR9Nhdm2U/q6BbdMx3BbAbO4GDwes3OO5jvtfD7BqglX3oxphGkUUWx8givuqh8nSucwCVio0bSyK/Kjsh9CHrEbQ7qB7272749AFWDeDKgswkMzKS0lzH4u0xO2qkHLA61UugNVdBiR+hMQLkVG4XMr1tHRPSyIj+AT9ybwxZcAsI5OGGQTDRNvJAsamOYMIoRsGlWHT2gYMAorb8jsJ5q1HR9AqR1AWUhJompOKrhPXmBbQsRTduHdMbFDknUkTlqYLKKcMKgI8wuiS8kS+ruCixiIGsDLXIQ0hbMdUG/RXQt8KWOhztY95UxOHdqgXePCXM5wNA/zLF0/w1dEAB+US+wOOoTZO0FItImaqx0rAKjOA1Y8XN/jx3RVWyRrTQYxHByMcD0IM/QLDSLsg3iU+Xt8m+P6SgNUKl2kpICO1uMR2pQkGxRpfHA3xu2dHOBt6QHKLOBJJeknGGvWwjU6Boj8oCRnR0VAAzzBd1fDU62LDNttSuaqzlo6Lq2HFIdtk4NxfY5uATQ0wyZg7Af2mXan/1QWY6/VvlmW5x2p+3l2LUqpK9twHlARa5nHTtjftbOv9STV5bV/02pzEA/MrTEg6X+57xG4bUXVNVDZBq3pe20C9Hg9NJdYMFWPlHGkL/qWLYeWiRbtAj22v7X6+m80o2sawkhzYNoE6/k5/Wua9871rztjDib02jVy22XdZL8ZPd+fD9nveDVi5+4WAJ46fdP8aNkXX6/PvLgncdu/N+f0w/6D7ofzvBKzcuW+ZnUw0MOnNDrv8XqfAbJEI83pveiiAVc4kpyUC/NoBq64F1/3I6nf8EgEr3dN0o2mCN5pFe3/hd8lMGYqx1RkRGVMGWIZhFfSmwrB68snX6E8OUTLrJwwrCl0a/RsbRBjbb65WM6AWsDIaViGFMoWKrYBVXqQ7Kf0uotu2KX3sErh7hncF3/+IgNWGzbDi6dL1r1ESaF6TzcbpEFhtggSwWD7EUkzAAAAgAElEQVRnRdpNTbkrzeYCVlqGVTsmYeGhuF6ivFlh8eYayeUMwapEzOx0USJLMnFYpEMKv6lf5QHzLMXwYB9Hv/kCwRfPEJwciHbQmmBTFFaAlQYKGniombCAlWZ4tSSwUBaNlOelkq0mCBOy5fg6RY/drv70Z1z94TusX18gXCaIRHzdbNj+fcBqm02+93fT8IGBWTNwFpCOGfyU9uG+jbZ/STN1KP8WgBXtW+h0ebKut4yz/SLeRHsq3fG0LLMke4fxTuBhxec6GeHwkyd48psvBLha+eyylcszFYlXK5jPz6a5lv9xbhDYyVJk7Kx3cY3FuytkLKebreQ1drYiCGMdQrHxVvRcBk0740nY2Ih1rDMmTQjYIYslpgbYpJknc8CPY6wDH9FkjJAA1SAWwCqejoVtxdJBj50k/UDKFFkOmK8TJPMl1oslytUaq/MrlIslsvkChTCrckRS1ijFHtXeIOPglNdalsLGntDSJfAhgBXnjmQ7ud5zZbNIP4IASElWHIbwpj0pCYyOCND1UfR0zWjDknpNN3/f7TCrcKn7maZTvMu/EU27gBDD9hR305GuHWfdrP86gFUTrBLvxV3F8rsAVuEQYWwBqwillASWSMngNM9Br9ly64xgrTmaAAIdX389wEoDbpbgJbmPeVrixgBWVyt2y6sBq9QXMQTkHnsk2855/MkxiMRpZwdYlnzLtwBYqgFlNZ1Et42NGaQ5qDYJIBgiZAlhIhLb1hWua14Dbu0ml2sigvZdzmr8SeqHcJyzDAVtaaEMJQGkZM9QPSz+lO9KM02lzukLMmi1ATuvW9ixhq4pxzIlxlU5TLVBmvVdZd1lo1W/0TLEyhJ9licuZ3g8ivAvXz7Bi4MBDr0VjsYRkpwlzy5gpV3ZioKMtghvZ2thWP1AXbz1GvvDCI/2xzgZBApY9QLxdwlYvSJgdbHAy9s1rtISa1+fFffDIF1jWKzw4v9n7z2UJLmS7cATMlXp1mioUe9R2CrakvyZXdpy94dpyyVn3nuDUcBAtKoulSLk2nERcTMqMrMbDXBkwRLVlSIy4sa9ft2PHz/+8Aj/9pOHeDSL0GzeIkvp45bGsBJorwOsaFllfdkcpR3UDoF9V1wHrLg6DgFW4mdsMaw4TciZ2/1z335s24pthtH94xyyP6KPeY9Bcd8eut0JbZ13ed1XlLi/JFDt1z4wZn98qKxamY6SW+pZNH6eCljdT3b4cz5+IaNRbbh+LHy+H4MwwTemoaUrhT9kv+//6e/nPhBj1xi9y/ju+n4BPF0j85AR3vE6JQ58HwqJGcPzDa8tjGnEdw1AvrH9c9/r714SeL/D7BCw2v6ed+sSKBe/gxW3D7z6HwlYhXPE75GOs+/JPWtqeJtDhlV/zuoPaCKRDdy4B1EDssWmbHG3rkSA/fT8ERp2SmeixIDhD2ZYeYY7VPAPjdOhgDkmW2er80WvtyFOzYd0Ifieiyj82P7z36ajjn3dXoM56NAwNgkPfX8ouv6+k1hYFewK1mndmJmkUGSao0kmmB0/xsnDj/Hsk3/ExZOPkUxmKGoGtkRG0629pme8hEaUGSjSbrn1lyBgFVPoUvN2QuXeX0Xfj+p4FnS3sy7L4gDD6EOnyKHjf+jrh87v0PEPAbofClj5+j10nu/y+vtuuN7lJQSBho5R6CCNBW+hYzxkWUnHNQNm+Fr48Ne4fvw7lemlgtb6b4s2tADA/lObJpmlosFk2eLtH77D+tU1sgJINy3i2kqUWBKVZdotrivJihBNJzh98gjT50+QfP4Roodnol1FhlWUpUKxJUPLSwlNxEjKNSQ4dz0jgijsEmhlvgpE60YU1QRDamQ3a9TfvcHL//YvuPziD8g3FRZ0ogyoU5DmcMA8ev8l2FNwIFyru+b02PzoOvSMnEKXO933mpcxBwth1/fftz9+9b5hmyKH2HWD7RnTIUZG4d5Eem8JQ65Ag3Ua4ewnn2H25AFOnj5CdnaEepKK4Dc7BrLjHoEhAZVMJ4PMOQI/rGRh6Wa7WiItK1RXd9i8YlmpglbF2xsBgabsSEZQzMTBJSMs3QFVlF1Ke6wkcHiPtGpHdSKccdWtJ9FfYWJjgjZLEU3IuMpFf4ui7Pybz08XC11DZCkWlTzqdSE6XGSCVbd3iMoS7aYQ5ljMMlMpZ2UJo46hCKF35ea6NlxY3p/XCXR/JxHHKmBYbdkAiv7z6Pwa7+Jpk5HrQDoeZmRZtajniTCspo9OkJzOBLCqpc4pyMjb4IQ2N/Rf3Jnuz0Gu7B7DKnzf0H5vz0GyNrzP2vYa8vU01PAY2sdD+8dBu90BtoNFZuPIOe/X04+F39cEcbZAPlkIw4rOaSXsKgVSWQ7dNyvwsdbx7vXX9p/h0GYM/xZWeVByKnM1EPnl0Z3t6Xabv/U5AkPUaEtQtqmwq17dFnhzVwq7imLrd+yah1geDli11K4ig0oADOo9GSgkzEvVKYzTXJhXkpCUpENffOGlu95Rr2NVmVaUjK4Mky1cBgWR6h05aKUwnzKnJHlNXTkDuD1+UrvAGaqJDtXJ0t86b1pEKUF4tX/aqLSrMzbb4Y0ebJ0Iu6rvLik6juanKWtNmyjIHuS3tigwj1t8er7A//TROf7h4QKPswp5sxamfyI6Vi0aY4vRprEb46aJ8d3NBn98c41vWHZ8d4dJXOPjixN8crbANCpxNJ9iU9V4c9fgm6sCX75d47u7Elcs5SQjjoA/2WfVBo/nGf7V01N8fJLjJC4wT1nOToteoq3ZVEh92ljKjDVZK+2MxM5yvjiY18/ZJEtRlqV2C2ZHRO6tFgzK0goYQN2nHA+WMdf9d9w37kuu3E7de9+ACT18PWS43/8O75D3Pfd/EaU2QHXHMh528R3aq0Px4f7XvXOugxFhF7hQcN1Bpe1ufrI3DZKcauvcFsddl7gtwL5zeO4nLEJ/lf8Om9qMDVFACpOXe0F+s5OBzMLQ9h+07SGjdef9qZT9HyQOwjHZyxALgM5d8zf8Wve/fW8TGxx0lw6TQ/45r4gYjqv/vT0/djOsxvZ5sYAGuN2PLQ6XBEqcIEyxMUA0YBOP+BVjcd3Yc15yuV3K18+NnmG4/X1jfkdImNHXQ9BqF3A91oZS9zQeQRi+9FHTCTZFjcvrOxFfX5xcYDo7xmrNqg89tiRmPpRh9XfA6t0cptF3/RkAVmENcecSMZNOJlU6w/ToEY4vnuPppwpYpVN2CqQTUyGhPklodNxQW42qT2ilSrN3DV02PhS8UmL7dgZj32j+HbC6PzqHAo6/FMAqPM99xjh8LQSs3uXzHjhtbdwBuCQlQQRQAtaVC6/zs75haumQOjF1AFiZx6DZ5q22tRZ0GIXZA59k0yC9LnH95QtsXt8iK4G0iASwYqa8KisDrJRFRGC5oO87m+D48UMBrNLPnwvDqiHDiqLpeaZMmJrsn6R3eBkIsfuZAVaah48ESJDNzEArKbFg5qRpkJc18rs1qm9e4+V//WdcfvF7TDc15ny/lUYKe+sHBqzcIQln+677+6cHrKwblN4hBUekK6M68QSrCB4SsOLGvG5q3FUFGgI6J3M8/rf/iPzRORYPzwXoqXN2D4tEJ0pcAiPQCmhlu7YDVuzqiLqQErpoVaC+vEX1+hrVm2usXrxB8fZadKJSKQ+0zoEOwmpKXxgThwArZ0h0CQm3+XIMMm5jYYNFkxztJAUErFKx+Gw6lXEgw0w6XRa1dDgkOEXQk8BoxLJavkaGB4FcAQ307pNd5mUwfhwGubweARvCgOt7AVYaPOu1qVacfK+UPrao2BEwa9HMU6QXcxFfT88WomPVJA4k7siS+z0zx3/UqZWETS/aGoInfN7tzNjeJ3PMAKtdDv8uwMbX1qH9Y793Y/pqvv5HaI4M0v06tmNj7UYcpTNM2JE4m4oGEjGq+4BVGEj88IDVEEh0QN/Hxp193gsG8A5YJab1hCTFpk6EXfXqpsCbZQ9YrQSwUtCqKwckK64DrIy5JOW2FCwnYMVyQCsVdMAquBEdYCWAkol6B50Te4Yv56fCtR1gpQpahgNGWuYnulcEfFSDUWMR17Wzse80VPvyHVkxUpKoAL3skWKjbD3YHhiC3ao3xcPbfTwAWPEetCzHi4GPT2f4N09O8YuHCzydNJhxVBMyhPUMuC/Lvhuz/2GMVZPgj2/vesBqeYdp1ODji2N8erbALGmwmGVYlT1g9dXVBi+WFa4JOFoyhvBXVhKwSvGPz84MsCoxTRhsifQ9WtGyJGhVdoCVgozW0dRAPplbgb4Yb0RRFKisuYokFpRSoN9u2lZjSV1f/1KGaT/j69kd821NIOk+HHQt9s++a8JGylWN+XDQToy9wXQz9yWs3X7tOrdD/u2hLmiuL7mVJDBmb9gR0EkVbquHvskQ9BYQmfpzNGhdPGSfCvbPfR0CZb87yCDdBgvHAPnwnA+N1/A27X2/dSAVO2D2IRxHYZ+9J2FgeJ89geDH9XF2gowzrLbuX7DRHErY/FiA1VB0vd/jx0sCfdyH9284z7bfNw50hfdbEuNWrRD6GXqcd2dHDu/jDwJYscqAPiAb8qQTrDcV3l4vhV11dHIhiazlqhAvWreVH0DD6ocArLYNgw2lLYBDCPr3MpTv8aH9C+4vn2HFGlY1NhpuScaXRpLZvWSCfPFQhNcff/wPePjsM2TzI+VERY2IRobmcpth5cw5brzOsKK2Ct02fYg4ZfRugNVuBP7vDKt90/nQBvWhDCv1lQLUcnAy77Jh7QObhucfGvSQHTU0+GOGfhiYiMn2sj8pCVTGj3b7U8jB7c8QrHLwwDUO/O9OANScdTkPCwBCJlhNnSEq2L5a4ubLlyjfLjFtEsQbaveo5gWZVez2JpsOV2ccoeRBpjkWjx5g8tFj5D/9BNmjCwEKWEamJVjUriIUwdIM3ZjkPnhpmesFSA2+BSBkurqWEUE7YVg1mK1KbP74Ai/+yy/xloBV2WAq+iRGnz/AsNpragcMK3d8/DNhRmfX/f2TAlYWDAocaUtAwR+1ePwhUNVWDVIyKZIEt2WB26bC5OIEs4+e4Mn//K8Rnx8jO5oL6FgyoPN74cyqQLvE2XvSbU8mFkXWG6Rljehug/hmjeLVW9x98xLL716jur6V19g9kNl74SK4Q0cwSDQx99hQDzoDvYYwAJV7xECbABvLlSgyTNYF51ocgQwCBr8SVnPj4NoScIpgG4NNziWWAJkGjWhO+dwyUC0AfqS0UgAr01wMFXdHACtxcA2ACh05X5Y1y4lCVr7H2pybUYsyrlGmrZQFklmVS7fAOTAjKKcpFw++x5zNIUi+/TdpXX1Wf+h0h+8drgkJ5APAaux1Pjf0n3YFNO/hEm29lSCs0kmHc0j/9pIdvZbuLE0vs2dYsUMg8QYyrFii1TOswv2l32c6W7pv7gZzfdceI+MYzC+3QWEA5u8hWDUErGYEmdsYawJWqwYvbwu8Xla4rSAaSAQ9CmpBtWxYwE5IlgxkKZcJl4tQOcv/aPN5PUkq7CphYEnxXs8o2x4NQYz7V00rSkfZwFQX/7ZqcJN87wArjrl2FVQ9H6lQ7WyZM7QUQO6DSWdYObOiB45FdSzskuvhuhzTz6mfLm5LOpDQs/YGHAtDj4LnUYunRzn+4dERfvHwCB8vYhwllgRVoT3pWiu2OM5QtjFWdYzfv77GV5fX+Pb6BqvVCnlb4fn5EX5ycYzjDJhOUiyLCq9va3x9tcbX1yVerircNqpMJYS3pkZmDCsKrj8nwyohYFWjFf+1REtpCza44Kci6vKowXTAyhk2HBv6F54II7tqvV6jLAotnTTNQGGYkWnq5YQjPpaWBE/MfvesidAW9P7dNljlQBjPR0Xe9Wfor4WAyT0wwfelPWtwP+ByX8NpaIfG/P6tcwz1F0aM2L74sfON7HM6b3X+6l7h//a/twEC/sUGCXJPA5ZmP5bOsAo3pqGd7BftmI3a5z/z+0NJlLH9Z+hD3YsHtmzG99gFbP8Nz3PMz9515DByGLvX4ofb/AwZVvsAK71399lwY+P7PoDVvb2TX2Si+8NrHusS2M2poEug2naz2DuYVn49Pob9dfTzdPiav6dnAyuoHbLQhDHrjPJdLC+CRMaivj+X+pJA/bheyfY4j4WHxrBihRfLyYV9mmG5LnFNOYt8juPjCyTpVACrjmFFd+lPzbDygDecYL55DS/+eyynD/7IXz1gZbREbaGrAp0MNOhAtckM6ewci9OnePT8F3j47HPMTym8TsdKkdtQMPE+YKVGf4thZVpWXhKoGardgMdwEx0atQGj+d79fhfA5EMmyaHjf+jrH3Ju7/LZPzVgtSuQuLexjgQfu0oCx+xGuNls2RoTCfHnOseja2dsOm9WLtEBV8Z2EQ2asIZefFGDADrKr2mM+MbETD2ZL5sG5ddvsfz6DerrNaZthqRkDEs2TKKZfAZUpkPEVDIBqzpLMX90gcmzx8g/f4786UPEs4nqHqWJAFb8bEJxXAGXNPD3IJe/u851LBUJu/T5ptbUyMsGi6LG8vdf47v/8kvc/PYrzKoGUxHz1e4uhwCPsfvYzUsDrPat8XAOD+eKx8ghILH1fh/vETzGLY4fczcg3h/x3nskINFMuOuFeZEgxfH5Q6CKgBXvBW3qTVVglQBnn3wkGmTznzxHvZghnuaoCJBIiZreHwkmWMbpTCs3dh0rkO/Vkuu0bqWzXraqpJvj3dcvsPz2NTYv36C9XUn3wAm1pKg51liLYAJMBljtg/3lNXNsXUDZ/5YuacIq0w5h4W/XxXLdFgWbFCSWNSPdB5kwcfF6DZB53aJf5NffOZ8KVqn+ms3nDwSsnMEm6z8QzuV5UKOnjGpUKdBMY8QnE6QXC2TnC6RHE2BKTblGgK1dTmVoa+478t7dbFt0PfxM6FDf2/sGgNUuh3+XMztcd++yXwzfI4DVaMCqM6p3ct2R7Z8nwyrJj5DlCyRpLu2rSUiggDe9Ai0JtMnnPoJkKcKSwP0Jq7Eg7l2uMwyS+H5nVxFg4DHJYmW5ztHxHEUNLMsYl8saL29LXK4b3FADif3j2FiBbFmCUeI3KWDVxql0B9QmNspSJDOT/KeWQJU/jEHljTt8NBwk1C5hNqbdhfUldz5+zqoie1HcO3tvbSWBwm4jaNVvZ55pQcTkpAFWXn6mgTI7DTL73ZfdSpBva1juvwuuW0DjNruzDf56mDTtGi0Q8Ey0PB0NHs1S/OxiJoDVp6cTPJjFaKulNESXZKtp7REI3NSR3IPfvbrCH9/e4sXtHdabNfKmxEcnc/z0wQnO5ymyLMbtusCrmxLfXG3w7W2Fy6LBLZl+0skPSAWwWktJ4D8+vcBHJxMcJ5UCVgSr+KgKBa1aQpTaJVC3AL0X4mZIJ2FlZwvzpmlxe3OD9XKFYrORv6WJhPgPoVqYHmeIzQhglUoPRd/p7undun/X/95eL51/MACrxvzWe4CVEDw5kz4gYWmlpbvW5BDwGp7DvUF5l8Vt7+lYtT56XZlT5x3o/RsG88GNoK/V2/X7X64lV+GYD8Y/+HPMF94H+A0Bq3APGvNrxvYoBy7fY9i23sr5PARcQpu7ryQw9N/8oPfm2GDsw+tyMDc8oft7rL66K854X8AqvDaBXUKdW7dbQblcCBDpuan2gMQINs0k9H5vsEpj63DtDX0Nv+5Qrmkr9hHAaqsicfs8Oja+djTdGme+ZjZOz8NAqHv36wBgZf6udGpdlSK4nk+PsTg+B6IMq+VGGcDGAv6zAKyGYnfhpN0b8HzfVfYen/vrB6zUqdRuHQwS6h6wiqdIpmeYHj/Gg2c/w+OPfoKji0fS+UkEN6XLhyw3dU67BaiT10yFdAn0ksC4YSap17AipVtbAI//HMqw/B2weo/JPPLWPxfA6vsY7FBjat/n3XCPGXTRBBKnXUsBZQMLNp7uM/aaA1b+PgJWvuEIZTXoFCPOutSoB4CVHYeZ+mzTYPW7l9h8d412WWKKDHFBvZ8AsDL6h2w6MbVQWgGsphdnyJ8+Qv7ZR5g+e4z0aIYN2RopM/VKGRFn34MZCQhMuYSdj4xPqUAW40IFSYSwrN41sqLGdF3i7rdf4cV/+RVWX32DRQPkdMB53XGMSjJMu4PGQ4BVSInfBxqN3d8OyBkjeAT75C5B9tCR+T6AlQRmAhgxC+/3mGWX+lCbyLJLFbivkxgrfuZ4hoc//wyP/9XPUVK3aj4VdhLBKoZAHFdxxhzwdEDIjJ1YV4nbaavpBLGsrkFMJpcwrdbS0bF89RY3X36L4s2VgFazOEVOUKkiYFV3Ldf9/jkwpSd+Pwzx7+2CUFVPkaBOTL+BaxIRS6moriu5ehODlmN0ZS7AZrNWLSDTBOKRukyqAVa6zu2kbK55UkuZCGbYRs5ZNCyC+THcz/2wZOrpWlfnUZiWLAmMGlRJg5qTfpEiOZ8jP18gOyXLKlUwKwhghgBJ+Pd9+9MDVryC+2UlH14SuM9Z5/kcLjnZv7/cB6yGAZnrT/SBm987so3SybEAVhSPJumuqih6T94gARTpWNABJwGN0WfBfnbgjpLKfVc0vH9eUsTfBKtot3n+1BbkY360ELHY63WLN8sar1eNAFYUYJcywCgysCpCTbDYQCoFq1LUMZns2hFQASu1HZ1AtwOCVPj3oMDmOUeaIHCH5WloZviVqdmw2tvAD9WwUrCqB6zY7dnAKunUFAYwCpyomrsJsZuGlXQKJHNS5bU6nT3Vm7NAytgRyhzq54WvuTCU75PUfSMgvRptvjCNgPM8wifHOX72YCHd+h4vMqTNGgkb+HgzCZZhNcDdpgKF73/z4hJ/vLrD5aaQe5ca8PSzh6d4eDxFlkW4Wa3x4mqD764LvFjWuCpasJSTDU4oVk/AKq82eDTL8A/PLvD8dIZFXGKWSdtTNE2JptqgqTdom7UCV4E2q2vwsZqB84iNWoSZXTe4fPV6C7BiSaCIvLPxCZMB4o94sflw5qoGYWe/O2fOWSnWSbMbej6vel8ysrTRUpHcg8jy10gZ1ygYLhXh+3r8HfBNOR/ZYOAdfu4BVW7y9+PVB0vSfC8a+in6t2k9doCCjmdnI+T6mfTp943hWLLMdp9/dEg0/pCGlZdc7/J/w/v2voDYO9wW8R2HNjP83KH9ZeibDedZWFYY7p9hmZu6Hs767NlV4/d0Hzjke01/BTyfsU6+AjgZYBXGF/2/94uuyzd45zv7uneJYbb38/58Q6BueD+GJYH9mHpJoC6i7nOdbl7fZfqe3yRJih6UD8sLt6/j3QArglIEq1brCvOjc8yPzlA3Me6WtKd2nn8OGlbi7AY0TJ8qvUO6G71/lwX1oe/56wasVLRRjbYyoQSwkrIUZgEniPITTBaPcPHkJ3jyyc9x+ugpkskElbRabiB6l7557ACsJONE0KotkbQKWEVNiYgdAymw8g6A1a4N6++A1YfN8A8FrDSI2L1GD21Yu0pWtg2zXuPQoA8ZVmPvCUcnNOrdew2wEvNrHdGGxl++dwSwopnfYlgpXaU7zyFgJZscg4O6FueZgNXyN9+heHGDaFVjFk0g6XrRGlbxVVOyFWYMy/3YCbBMY0zOz5A9foDk+RMsnj+RzmwlJaukHEuzfpLdstujoLQGPSKS6fTdVAGr1LRE5BLoJDOrXTbA21vc/uZLvPp//wnVd69xkiTS+rysSzl+wY51HwhYvQtY5PcxnANSDmhljntBqRGntsuhOgi0pywi3JPCf4sgMcs/2HWLoJQJ4LoYssA5Eusx8GDAGqGYpJg9fYCH//A5Tn/6KVazCaopg9ZYbSqd+DQRkXTpqicaGKZl5XZWAlV5ViJPAlcCzLCElKV/7CR4dYfo6g5vf/sV7r5+ieL1W0zbCFMGyiWDrEaaZui4Obi2lWboQKsAD1InrbPzvWhsF3B27alN20aXhAJWStPYYgEUxaYXbZXY28owLIpmSWwIWHnJJcdYDveBgJVyhDW4V1aXAVY8EysLJGBVpg3qaYT4dIrsbI787Ajx0UTE1wlqjc1P8UkHTE23Ox4Qcb91VpkAZYPSEv/82P4nHAwRze+d9X3+yphDvN+/Oby3sMPPPgaBHmFbK6Pz7aIU6eQEWT7XMq6KGlHadY9xnrRMvwdYeXLMMroHSgKH4ydnE6z1YVDj4++/XXTabbasmyTBZDJBnk+QTyZYlS3eLmtcrhq8Wbe4KmCAFUEPrnuyq1gyq4wqAlVkl1UUB09y0YETpkrs3BzVKyToKwCDLFLXCtSSY1+THeOxn4G98DJtiWXGHaTi+9Ou0JAdoaXtgLUV5xrQbLbtuOabEUTnwFmXQBGKZ8pDgS+eDUs45TjdtyvQ0nW+6wTh+3PXa3BQxe2CNeKQ4yiDl+DNJI5wHDd4MgE+O5vgZw+O8PQ4x1EOZJF2utXOoewsW+Pydo1Xt2t88fItvrvb4EYSKy3iYokHk0QYVo9PqJ8W42a5wreXK3x3vcHrVYvbOsKaDD9+oqmQ8SEaVgSsHuDZ6UzKEacpE7Y1mrpAXa5QlSv53TQsY2H3YNPElPElWMX5rXs/BeK5x7765jvpmOoMK5Zt0+ZlfHBOGJt2FyzUi673a1Xnd+iT2f3z/cMyExyrRi5y2yaHq35vSaAI8geaPCPmYri+hm9hd8x9Szj8/JgNfE+JpMMGzeekvZPrpz8Hk0wJVkfnfwzE1v1cwy5pYxf6oYCVlMz6+YywdML7NwQyxKoc1MjaP2RpTvu/XWo2tLH7jiBg31a58bazJj6z3WT3y8WXNV0m30u8m/ZQXDz87K49uj+/w4BVuD9rwmAbsOtBNT1W5791CbH3Z1i5zxD+7u2zWVE7/tB/CMdqeJ+0JND3ZztOAFb5+/1+Du8D/ZaORTo4jo9pKOreb1G6dysbX6F9sqtv7zbSJZD6VYujc6yLWkTXOUFUX7H505cEesAboqd9tuUd7cuP+IreEbMAACAASURBVLa/dsBKicd0LLjyuMk6YMVs4ARteoR8/hBnjz/H009+gYunz5FOZ8KwquoKmXV5FJL+OwBWHcOq5U5ZUCprL2B1iBI8uiCC+fChDvmhqXXo+B/6+qHvP+QQHP7+4TeMpaz6soN75/MDAlb7MgyjwZbR7Dv3+h1otUPQylPK8jyZHEbZ9+/rAk4TWh8rCey+PwCsZDm1rTifclpWKujAl2R71zXufv0t6ld3iDcstVPAqq3oqitgRR0L/qYjK4AV2G47Qn52ItpVePoQx588w+z8BGUSSYc5KUdj2QcDI88EGcPKO6wJw4q3NQCsdPNlUllFX8nWWX/9Eje/+RJv/ts/I768wVmaIYuATVUIsFKVLio6PlP3zk8XeH+HcoThZi33Sw3XFoMmPIvOkfsxAauYbeBbpAZYyUbMh5yXglhJlKKuGhFcj04XOPv8Oc5+/imyJw9QHS9Q5aloQLFnKq+HWWcvBW0EEOwBK00uqKPE7yUni506JWAkuMUkQtUgW5dI7za4+/JbAa2WX7/EpG4x4eZfVlIWmOU5qqALrzAhbAA71y0Y3y2wygCzRuy4/miZqSdAlJEhGUovHJeXdd7R05H3EzDuwiv7VusqSMBOumb5ujL2iTBRJKMKxNKWvNt47kHnJYXcbZ6449U5YBZQc9KLqL0EliocLeCRJG6AKm6wiSvUE6A9ygSwmp4fIzmaolmQJdM7jffm6c6SAQXn6K55wm4MKB8L2Pz8qf1A4MP38H3A7y7bemh/OLT/vAtgFepb+LlzX2+QIpsSsFoIAELAqiwZ5Fv6bC9gJUfqrn3Xee4C/IaBjI+9l2sx0PAyQAcSPfggs2o2m2E6ncl5321qKQe8XDa4LFiKBiwJerQQlo4kELgPyO9MmVUsEYxSNFEuHZlpSynFUBPkcJaUaHuoBpzm83m/fT0ZtWksY+faSaax4+tagCraqjYS0Ipzr2a/0rZB1cQKWsmeqgGFsnAUkJB1LAzKRLS3BGQT8Isbm+rAEaxy5r3eD2NgkollD33eMvqu/yaBzzZgpfCSgmcUt8+jCLO2wCk2+GiR4PPzGZ6dTPBgkWGSQPZZAfmjWIKcF5c3+PZqiT/erPByVWAVJXKcuFjhNGnw0/MjPDmbY7FI8fb2Dt8RsLoqBHBctgSslG1MnzipS0yqAo/mOX7x9AE+4ueSBtOkQZq0qKu1AFXF5g5VsUJZrtGSedWSvcYHgWgGryraX5aF6m2xO+G3L7C5W4qOFe2cA1Z5mmKSpUhEx2wXwypoIri1h24DVHofbeQDFhaPKrJbopnZb5JjNmHsdYFvLF44ZCd2vu4aeDveMPQfOtCKo2LA277vHiZE3+08O89h6+0dG9xKXt3/8P3C53bfRTMog7aAft/3j9novV32CBhLJ9EenBz+2z8/BKv8PMbK6t5tjBQSJWAV2s5ubw1Apl3H67udbicRxhIKYn+C63TAiraY/yYTjQ9nWvl7h/HjcBy2Xx8HrIS1Srs86CbrHZT9+rZji8NdAsdKAofzfdff+ryu611+A5/38RgCeXqfKB3C4/RrX2URehAuZLjd2zMHDCtNTA0/HwLnNlLWSES2GfquRALKGje3K5R1hNOLR5jNz8SOr71LIBMpClidjhyxn2KHHJoPE113Ucd+0IcT/vDi2Xv6hz9+4B399Y8F8n1DlJ2Lch8F6AfoEhhSgncZpd2XqA6fBkFWDmgbECnpbZKjSWbIZhc4e/Q5nn1KwOpjZItj6RSogFXvmITaEtu5ejo1yrCKyLAiu6otQB2rjLTqgD49PFenvPoC89e3Mhh77uGh+fuhE+TQ8T/09UPn54Zr1/sOf3/4SXdUh0fziTqyBn4EwGoM5BjblHdpWO36fLg+BMhxNpEFlX2Z37YQspceOpjVlSxJBrbv8iWj5gGqbQQKWBEIs/a1Ql5ilrUWhtWtAFa3SIsWsyhHs6nRVKTasiSMNfIa0OcsGzGG1SYCJqfHAlg1D89x8ulzzB+cocpiebD0jM4+N3DZcMyZJdNHGFaiPWJAT6YlAgxgBATheVcNYjKsihpXv/lKtKve/OrXiK/vcDGdMWTBpiolyJIgboze5HvTXvvn+hBqwztndEfadGjfhoDVvp0gPMUQyPJjig103GPH9w+ddi0JVP0UMqy8/FKYAXIMFQdPkgxlSSHmEsnFCR784nMcf/4c9ekc6YNzVHmmgJXoGzBA0yCFpXuuFRZem+zzVgKzKTdIaIQZ7EqQrSwrgo35ukT57Rtc/vr3uPn915gUtQJWRaEgKAEra8ss4+96Mn0RVgcIdj5NINLac5N6FZWuBFXvqARcvCbPpEogaoAVf6VKsTany5odOGAlovVDwEq7MG4DVr29Gk7Fri27AWVh4KYQgJZeCighARiZPVqa6Q5VFdWmZdWiWSQdYBWfTBEd56hi647WcbVcZ0mFrNW1dEfObIuUe2o5pzrE/SNkZYUOY7hGfNdliZmXX0rSaDB3h05m6IyOvf/QfnNvf97JsOqvV5o5dN3umB1PtBwpypBPT5BkM0QCWNXiuAprRLBMNnbRK/VR1Fnlq8GBnHHfTMyxAbJD27ILsHImlYur87cDVryX/Fye51gsjgSwKpkZJmB1V+FyVeNtEeO2Zoc6CGBFzUHt/KdaVQ0BRrIcwcQCO01OTGRd1wkBn56zQvCaGb3+OpVhaLp2W9CPjowuu37GMSBVe2GPhiCT248GFYEV9mq2ckDXtApBJaNK6TzjDRGGlQJW1I8SwEp0mgaAlbAjtPGH6NdZnbG36tGOgdq0IASsdC0aYIUIWZpKkiQp15jWazyYRPj4bIGnJxM8Ps4xTYAszQS04nmzjOTbV5f45vIabwuWaBZo7PVos8RRXOOz82M8PTvC8XGOq9tbfPPmDi+u13i70XJAVaKS7A3S1hlWOX7x7CGensxxlDSYpS2yjHZ6jWK9RLm5k4cwrVge2NbiIwtR2tiyKtxfoKpLRFWDty9eY323wma5lERRFsfCrpqkKQhaTScTs6S2nrYWYB8gbgNSfVzlDLsetNLVo++PURXbAetwnVBrc+hzh3o2Qx2dbfuwLfR+z7ZwznQpknezPMPzG/N/Q2xI7f/7xYj6HfqZEPDqQAIL6PkOX6u9z9l30eRx+s8HgKCaNPkhAO0/oz7uAQZUyLDatu0aU+8DrGT/O3D8Q/EDGTJuH8Pz9/W8V4PLwopwzx76WBy/Tm/Vxp3vccAqn07kGglc0d91ppXcO4LzKffHfgZsj7GyZYdzNtxj+n2iB6wcuBI3xvwhPa438OjF+v29/R5vzWXsWlyrdN8c2Ds/BoDVEFTzcRoHrDg/+/UfyoH6OIX7ZzcWzoLv7IiN2Ahwupthpbqn1G6kB7QpFLBi4uT8wRPM5se4W27keXWRlGUV/T//8bwNJ5wEch2tf7cj8G7m5fCC8A4773q8ewZRl/33+/joZ8eu2Z7bE5h9rxMwp+x7fTbIQO3l1O45uBjcTifF5II9kBUHP0E2O0KcHWF++hiPnv9UygIX549QRam0pFTx9G0hVLUQlgGRoWMgRq0XglZaEtg2BeK2QNKyJKSBxTXKCDGDpHR4127QRbENhPVdMsaMPT9xyCCPgRvvcz8OGvQDNYuHzu/QuTDo+bCf0GG5P/f7LiTBa6FHcACwCsdnDFA9RIke24S76w06/A2NurgcNrc9GPQZxL89g+4bzrAUpAtiw6yKsa8csPLvUF2DXgDRwTB9Xc9DgkNqtgjrSbVa0nWDl//tt4guV8g3ZL+QzqFaWmz1SsBiQqCKf0s3pxYVGS9ZgniSoZhOMPnkYwGuTp48xOT8BDWFoAlYpYkwdapSeh1ZGaBmoH08BENL2MmNbC626KoxTVLMkaB8fYX1t6/w8pdfoHn1FvXrt4hXG2R0gpj5T/lIsF5t9k6/vQHzAB8dmx+hQzH2Oue/AA10fsUBVlskcW5Ab07zTMajrEkzXouNmUynwjASe+OcAmP8+B6o2XEDUswuhfOIXYLEzjhjyIAqnQMKWNGyli2wToD6ZIGjT57i/OefYvHxUyyzFBU76fE4Vr7Dz+o90/JMDer6YdYAUP+WroKmU6PAT4OY+lScO2SrvLrC6qvv8OaffiOaVnNCNJLpZ/v1RM5P52avtybXZyy9Xbtrdzpm33Z1mnKHpbMD7lsYc0tZYVr2o6ZsGOToher19my62k4gj1NpCc/jqLOqIKqUSLYtjo6OBPioGpY+KROEl8Z/S4KF5WdlrWVScSKg4aoqUXFdTCcomxq1NBggehYJy4qsquRsjuRsJgLsTcbtThM4hLrY+VBYWwYGmjqkfqdcoret1+sN53Voq4Z703CPU8BWS8d6Mext0CoMiIIZZB6TDMTen4P7k5UZb/sgGsrpDVUQVn0NOvQUFM+QxCyFm4heBbUqBCgii1XKqGyYdLD0/13ZyKDbGRNrQVY3HD9+jnNCn9tOivpFp8zwWgKhKAgkaGDiPyx9liw154m9lqYZ5tMF8tkMnIcOWF1tWlxXCW6rCHc1sGoalOzEKYAV1zg7uObGilPAqp1MpWTQr9S3VlNIkfms3SB1nSru1/tEXcJEjuCrUuE9/csEvIWlG8sjFVulbNo1y4PFZJLxZuLgVqazdR+6BW9G2wxSTtvlwT0P6EGoMXtZCiy20M6v/7fuZ9pFT0d7K1i1JyVhKQB2g4haUhEwS2LM81RYTp+ezzFPgZTajRzvqsKGyYHlGstNgXVFFplRh5lgrUvMkwiPjhZ4cDLHJANWmzXe3K3w5m6NyzUTC40AVgTGeb4ZGrCm4CyL8fRogo8ELJvjZEaQrEZVrLFe3mBzd43N8gpVcScgFssC1VegbXCx9Qp1U6IsV9KJ982LK9SbGuV6hbYswfzthIyyLJX7xNJTKXU0jR4yGtU/JugbYbNeyb0MWT5kkrGckL/ritIbVhpqrF8vq1aGlfobQ1uj+1+v99EDituJJepx+Ty774O7Rl6/Zvt7rDNUBZV7E9StZXtqv3+ta1fPrT8GbQhtNo+lGlD2BQHz0N89dM+7axi8IM934ERvH1yfzGbw1jj6KQlUaycYJhCF4SJrLWCmBOwWWxTd+hA7Nng93HfHDLmzQofra5/R3zfm9/YkMmWDcjTdkowEMWBFjX6nzTHvDGwX2N0z33/ElzY7LoyqJDMNzlY6NTKJMJvPMZ/PQF+P1yBluMb+DPcQ9QFEbbabO1vzO0guyedcNkL+3YvM823a8dMqE2wc/Fz5WfpZktgzRpSztXQsPBGz+27cX1Pb0igeP3U+/YAFFmqgjfnPvWB6l0ncOpn7DMWAZCTj0Tvx48fvF/fW65aUIkNwuS5wQ9CeHciPTnF69gBJNkFZ1ljeUcOKSYEWLQGr//zvzwSwCjf6HjDYpuHtm+S7Xtvv8ATdTL7PwXsX9nt+2t2E8OM7AKvvCVYNF/jWidpG831P3inTfX77/Y90P4Mrpk2dJBqGfIYom2F2+kgAq8cf/xxHF09RxzmKis45SzLUgFvYY/uDZXJEgoGT1gArMLtvgFVTIMUaKVkKsdMbNYCUzlIiOOoaDr4weqdMjbBrpZhjO9hoDgFK7z9i2584dPy99/8dALVD56eA1YeCVnr3xoDP0GnpzyUoEfxAwGo4fkOjtytoE8fX68dHkH1/jcd329atbMt2uvMQ2r8uQ2HtarcyFl4uaM7n1mZiOWEPQOW77Nao8CbFVElZZmY6FmZLsm7x6r//Ds3rW0wFsIoVsOL1sPyCwudWSkHASkouJHBOZFMu8xz5Rx8heXAugFV+cYJ2MUGVJaJlJVl9ywKpbpUo53YBJG85dWKynOE6e8xWmDRAtqmw+e41ll99h7e//gPayxvUVzdI2NnQs1sErKhhteF6PjRLdwhdKkrSfXxsc94HWAk/1HQ0WAYpgJWXQKpnJwErgxjyCLwTF0EJbuST6UxanXOPEhCOVs+0k+iI8PT4vnBvpHPUMQSCluAdFd1XkWmPkFnALHKBFgVLKE/mWBCw+tknWDx/is00R51ner+9e4xn7jpBU2P72DATvJHyzQgozTyKxfYuNARYGgWsord3KL5+iTe//ELu6awGkrpRDTJeM8tBPJw8UBZy7y6PtMT29Rw66GqnLWQdJMOERWOAlJ+JAjEMzpW5pNe2naqoOZWF4UEdFu2+JaWUBKy8XDSKsC5YRGt7UELGivLC6MhqCU4KlA1SznveawDLqkDBcc34t2bJ2V0tyiJUeYR2kSA6myI2wKrNKZjtekDsnkvwrTHAythCwt4SSqdej133cM6Hc21sPYhZcYDGx0kG2PSOdLA7wHEgSWG3sGfsKEg45vPoW78vYCVEfyknU/aNBqcEL5jxJmA1RZRMMVtQXNVBo0rvy+CnO8VgDnVvGZSeDH1ZB6z67Lcaqw5IJ5DZUFCdzBcFzcJxp30Uf6QDrFjmnWE+U8CqjGPcrEthWL1dNbipYiybWMrKVm0r657lgAJYCRuOmj36m4BVPeHvAICysdLtQ4GJHrBydqKBzDKdjOHrYFYwdgJsS/RE34tzPRLGIgFVsRWIsLYSTAdVee1616x815gD92+KzplMACv9GZuvhxJSu9gVzqqQLcLXvgH5WZIiZ1lm3OI0rTCT4VVgTECrusK6KLHebLS7FXXHaPNbAvklZnGE86M5zo8XSNoSm7LA1XKFq3WB66LCSphxbF6ix4ybCrOowUkW4fE8F7DqiQFWU7KaiyXWdzdY312hJGC1uQHqFaMs+byUAtaqzUVQu6o3Alhxj3nz8hpNUaNcrRBVClhN00RAK96nPNXguysVt+6RnBe8tLrQhJHvHXK+3M/4ebn3ZKgYYCQK+bwu1QaTNWF+zjD+CxNNQx+ts+W0Gy51YM7OcA4ow2sIMutz8v1WfnrP77s34caf8IS7npNOFAEJrYRLGTbqiOklO9fV52wwd81nGLOIcn5bbBr7nJnOUVttx3MwpAddrFSWgJVDym7TAxFzM1TdhWu6xdxK83PcD941XEOG6b5h3RXL7IphHDz3pF547GFp3uj3CrhtSaguhnQ7ovdMgFn/sM01SbQlqez3lKaIEmW9zglYLeaYTCfaKdt5uc6w8k53QVmsLImBT2JnpCjUEECUZIbtIdzT6Nt37Ko+KaLxB3XrjKFoCW3tEtjHbF6htuu+7Ip//LxC5tSQXcXP7gWsgm6unREZxIHbgJWdd0eSsJJ8AZ3H429twLG9P/TvZRXIRBILBKyKusVscYrj0wvEaSps682qEKCKgJX45P/p3x1vhRvhzfNg7x1tx+jb/tYBq/sIZTBMI12N3mesf3jAKtxYdHOjvgIIWJ08xMWzz4VhdfzgGdp0JpoTrOFnSKZG3kAP3wwtGbgNWFFEzQGrDajKk1K42LSwtERC2xmLsyY7cQhWjQNWuxbFQYf7fQZ85L1/esDKt7DveyG+/P/0gNXYpr8vaPu+gBWdNK5LZp+ckuvOrv/uygBDMcMAsAodPL0DvpEp+O+Aldhx2WgjpDHr7YWOIRtdsm7w+ld/QP3yGumyxBwpWgbfdCLJkhJtJOuwxPjaASs6o3mGOs+RPHyI5OwUi8cXmD08R3J2hGaaa2mgCXirU2NBrHUbVA0hHruV0gPRtFoXSDYl6qtb3Hz5NW6/+harr18iul0By7U402TCyFqlHkgco9yQMbk74A1n5b17OQCshs4B3/9ugNUwwLIuesyOT3LcFmssKdYxSZFM2fk0l3I40sg3Ari1aFn6Q7HystKOe3UroBAz1bwffu7s5iVBmIX5fE0AF6fWewc8F8uVBBw7AAIbAomnc8w/eozzn32K+UdPUB/NO4aVzKAuSxd0erIugT6WDvDI1BIAJijgYXBKJ6GuMalaTFYFij8qYLX64wsBsQSwKgs9Z9EA7cGk7jt2lEVuWZnAwRf7PwJ4deO2A7Byh7sTjzZml2tdeRdOBtge5kj5kU05lmLKNTAITxLVQyDDivM0T7FiQMd7Rj2YnE4uHVljXJVkXMSkmSCpauSy58TY1JU0NxBXk0xHBrz8dwpULAGaxYhOJ4hOp0gvFpCaJOrHSUGXsbEYMEn2XzPQWhFsba0ZRAYBRzjv/f6POYDD9ePAntILlIUj98DHmuyeUTDZ92lftx8AWEkQYOqpvWsqBVXbgBXHgTaN5WRkpsyEYTWdn3aAlTDjggY8XdCszkV/XeHcDNkJtnbC8Qwd+u0dUq+52FAkm4w8FcSmhtm2zWIyTR01vof2PE1zTCdzpJMZyiTD9arEm9sCb1dk58RYtQnWETu6UqWz7UsCmawgs0x0x6hj9T8GsFJ4skEaaYmtA1a81A0z1wR9yRbw0lRJZBjzwzy7oXfhNp/MpqHvNRz/fXv4vnIg3iGyFEVQ3fXmGgVk2IQkjxqk9VI0rFQc28ptmXsxFqkAPRFHG8ha2r4S0xg4mU5xOp+gKdZiC5dFhbuywl3N7o4RKopZE9whWE29v6bCImlxMU3x5HiGR8dznEwzLKaZ6FZt7m6wuX2LavUWTXmLuFmJn0uwzAErlrxWDUHRQnSuyE56++oaTVmj3qwRVRVy0JwkAlrJXusBNW0YdbqEpae+sbwm7E/XNVNxd05WjhlJu9yqhaEl60c10ERjsRPBV8hA/J6ALRsCVuG99/fIkgzYFdvMkYCVYiW9fcLCuxTaUZ10ugXEv0MGzOalx8Nq9xzM0bIrnqusfwuwQzafX1NYfj0EpNSy6e44Poct+TdkEgXd32R/syY3oc/ocbaSOdUW+dg6+KiX2NvmDpTsF5yy8YeLM/h7b/w52LPHDrMLrJI1Pii1C/f6Q3GRfN7LbjvQLwQ39N+SxAoBfc0+KYsriXG3XgqnwQGrxdERZvMZEvpt1oWyO08HrLpx7auKtkArn1QjYEuXFLS5IfhT57fpvZRxkDnQCsPKnlXQ1AAr10ML19Ou8d9lP2V8rMFS6DeE8+xQhULPbAt9gT4W7OePg2y2NmVN3QesQtuvc3ofYEXtsYkwrG5Xa6qxYjo/weL4lO1DBbAq1j1gJXP9//zfjjrr4DfN0dHhl+9ZFztf+jtgtYdz/2cJWPmttJa57GKTTpEfXeDBs8/wmJ0CHz5HlC/EKWDycBuwMgNslD/a2x6wYjDlDKsScbtBFhGwCrQqTNPjfRlW4VwNF/iPDVh9nzURfuZDz+9d4srd59gj/X9qhtU+p3Zoh7qN8R0YVv7ZDkRSKyqUcWfR+Hu81M83nBDEkk3gnQArow07aGsJGLKq4ihFRgC4ZQlMg3TT4urXf8T6mzdIbjZYRJkAVqJdZJurA1aiMsdsrcSGLONL0WQ52vkR4pMjAasWTx8if3CG+HiGepKiJpghQatDGgzqdaNnBoqhxjxJkTGaJsPgdonq+hbrF29w/dXXuPv6BaKbFaLVBgnBaWFXGfMlUmewLbimd7tMw6TH1n2my2Lgz677H66PYRDvDCu5TwOmhd1mYaMtmwplHiM9XWB2dorJ8QJxpplrDnOx3ojw7eZ2iWZdAAWFdlsBdhIOHcvLCCIKJqBjJwwgOqPUGxsAVmIB3ZGk+WdgGkUoCCIezzB/9ghnP/kYs2ePgbNTAazYJZDDyBJFp50r9mDObDDE4k7Yrq1CyF5NqF2bhMXTNMirGvNNg+rbV3jz378QHatsVYrGFYMls9SdwzwGOO21b64BtwOsCj+7i2HlgJVrcjkI44CUsiCdYaXZcS//5JqggLQkv630atPUAjY1WYp4muP4/AxRzm50uTwidtFsGlD7q9mUKC9v0JB2freSMkrJ5/JeEbCSoJ3BPOe4AVZpIyyr+ISA1QTJxQLRIkOU0UFWlpVUsvM+SjSiN07KksTQaDmg3CNbluG8Hs7xYcARrhNhn4lend3JIWAVsim3buSPAVj1Tq6HIkPAioLdTcOSwBwJOxAnU0xmJzsBK7kqZ2DuAKzced0F9I3trzqGCnCsV3dd2ZbojVlXS/9upVXQ9qt8gjBlkwyTfIo4n2EdZbhaVXhzs8bVusJdFaOIUmziGFWcSKOFRpADoiqZlENSu4tjIYAVEw8OOFoQ2MPPhxlW0m3O2VCDxcohS2mrhNXXA1YCdBjDKgSsPCB2hpXG0uF97b/AbT6ZPP4zZsMPMawcZOjHW4/W2T0DrERQ3Y26MVupn5XHNVJj5zubgaA0z4V7PLWieIbUwMpjIHPwKc9wRO3AgkynGquywoqNMYRdRR1IAlaxMKMICiV1gWnU4jSPcTGf4Hw+wdEkw9E0V9BreYNqdY12c4W4vkPSrpBG7AZYSsONsmpR1o3IaBRViaJYS6fA6zfXUorfFBsk1I2MFLCaUJdHa8K74Fz2bGGWqLg0gaiUvoCVBUtJp+0fkiah1mXKEkIFrdS20p71QDb5ex48h4BDt/YG7PUwGBY4x1hoTicfzgHXoNPjbZcYymdc5DlgFu0L0Len+P25qfbAKoa25DKcYbV9BCnpMsCh22KDa/ZuyjvnuJfqDsYp9Iikd6WDWp6QMqa6bQV21h0PTP52wC0EsDRHFAB6w5rGgQ0YA5x2gVD73ruLZSdFbTvO4RBoRfBU/B0ZrO3j+JzUckqttultsF1kHOFmeSuAVZplwrCiBMD8aIGMZYFBctH96aFkmsdPHfbhTD0DWrbmorGi+yoKDeCluLBjGNn9sXntNklBYQWT++R2D1IOblv3Z7j/D30DXc59hdHYHngQsNq6d0PQKtRwC2NFn38BUzOc/0HJxdha7q+DIPxExNXJsuL+OF0cYzI7ErNA1jMfZFgx/yXlv//H/7poh6wq/9sX8q7BfJfn/w5Y/WUDVmRYNXGObH6O86ef4umnv8Dpo+dIJ8dS5McuMj1gJduSTQsXd9QAV0sC6fg7w0oBqzwqkFDfSvYeF6Tz2mJmjKlh4JT5cBswN73bMPVrhwvkECB0yKi+yxz/JGaYfAAAIABJREFUkPccOr9Dx/5LB6zC69tn3MbubeeP7CkJ9M9JYOxfNgCsQkPvoJU7UqG2lejSUHOHncQCXSPdbu9rWHVlKBJ9MytMYcicIY8BVg1uf/cd7r58AVwtcRTlAljVNNJkjNAhlc5OWizF82QnOb5G/Si22KyiDDFp0A9OMXv8ANPHF8jOjwF2MKPWFYGtwFmV+S7UqhgpNX6aGNG6QHm7xPryCpvXb7F++Qa337zE5s1bTNlZvqyFESLaPAKqVKhl3UdIGma/9+X4+jt8b8O1IDQMOoeO4WHAyoTuXXsvmAvs0HVXFcDRDNnDU8yfPBAmWn68kDbzZVkiZ8ngeoP13RLF7RLlzRL17Qr17RJYFyJSHlEImoEh55Bl9lwbSNhY5pB2wbVbwYZhqWoMyfelMerFFLOnD3H66UeYPHmI9OEDlASsCKSQ2WClYz17/T5gJY6KAaL+neIQs4TOOi86YDWjiP93bwSwevvFH5AuC+SivcDrUQDOf/4UgJW3bfcSIE3aWwdLwXesaUDAsHLAiufNkj4K627qWsr4+MBsisnZCaZnJ3jy6ccytlGeCSuRwWxZlVIqSHBy/d0r1G9vsKJO282dgFYi9M57Rg0K0bBimTr13qgh1wjLiiAVCFpdzBEfT5DOKJzPUkNZoVJeqoC43T/T6xEw0jR5Ops2CNaGANauAM7BPYFfAh2rriRQbqx+//YS7QErvee71+/B/cknquzR3epVnyAiy4EGRO2fdJhrlWXkgFU2oXPKEulKtccGJYGHAKuOlRCUJIRBtZ9/yBjh6x7Yb9bLThtFwCrHFd2LMVFhOSYnnnSbI0NMmefLNhOg6vJ2jetVhWUToYwzlHECqpdQY66hjpYBVtLVUUArY1hRe+kDAKtDJYEpASURUqyFYcUmByHDqmxMR8i64sl1vgfD6oMBK5uiOof7edjdLyYNhC3Ekm0tYXObQE7YbJoKg0rKb6pSS/gMRBOdSs4/al/FESZkYoiIei1lgTNqN/IztB11jTW1q9oWhLioK8aMv7DqhGVVyefmCXCSpzjKU8zSBDOqrpdMciwRlbdI6xvk7RIZVsgiglWF7OdFxTxIjQ1ZA7RXxQZVWWB9e8vITPSr0rbBJIowp+B6Qr1LTQZLYsUSJQ5YebJlkrG8loEfAbZe/sDtzIQ2r+vAaCVYPU5kzZZ60EZuR8CGHfpnQ8CqY5SMlASqfbOit5F76zT0fQDVfoZQ2HQhAHFkg+Rc4jrXig310YwM6mubroMBVvqGDvrXOEKUGcyu7Sx5smPvAayo4yZj6gzQTic61pIyt9GuURVqLIQMqxE/N7w/Y/8O19TQ/xoDQLbv7/ia7I/Z1erqTjOSNNx3fhoVOmhjUOMQIBXglYxCciRVJFxsN00a/bvNnTBDyaiiJunx8THIsprMJuIj+/6hLCv6byoJMLQ1up6MiTgCVkmSyWaRj5taq75Zj46dTiOZfUHHcS8zDEsCZR96D8Bx7H6FIHB47/y9+/znfn3awuhuVu8T3GdYhatJAcfQfxie4/75x+QVGValiKsnORnXx/KbZBiCVdQXFVyboD6TwP/p3x3dA6y6UzowmPscHT/G3wGrvxTAymQ+O5/BGFYpM4AZ0ukpzp98iqef/QLnjz9BNjvRGn8hGCv6GrgbRhe0DOkWYMVAiSWBPWCVsjW8CVezz4yAC53AcSi8Pg5Yjc3XsQV7yKAfMv4/xusHA4IDX/rXAljtDMpGHIVuw+iRjt4pcafD2Vdd1nEbsBJhzupwSaAbbN0krVOIlYj5PFVnaJv62jFghIWiWSIKDefZRMTXaXzTTYPVl6/w9jdfob28xTFZB1ULiv8Ki4olAKbTQ3dduzBpeZE6sCkYcCTTGdKzI+QXp0gfnCA75+MY8XyC6dFC2pFr/YBlY0zrSbrJ3a7QXN9h9fYaq9dXKN5cobi8QvWWzJMVZkmGiCAdnQKKuLZ07ks5D2a90zZ5Z8BKN8jAMTHGUrhph/MgdILufbYjJJsjaM6DB1z8FoIXV+UG86cPcPzZMyw+eiTAXjybqqYUu+Xx2sigYjekohKwan15jbsXr1Fe3WBGQI4AomR6vFw57hhwMUtUAsBKO6KZLbXsm5SFsXySnfwWE0wenuP44yeYUij/6RMUbA3NcsE4QmUTR+yfd50ZMHHFnbBj+x7sMW8jHeuUwTOpW2RkyL26FsDqza9/j/RujSnttpUyqqaZLp/vA1iFirmjAaevxyAIChNiDlj1vpKVdrjzK/pRPaOM5ypMAq1mFEd1VZbKZCGr6mSB+cMLnDx7gqOHDzA9OxamobSzNZ0wBrKbokBUlChfXQpgRTbh7bcvgdsVJlI2pdpB1MPhnJeOZpSYi2pUSYt4lqE9zlCfT5GczpAfT0F5pkoAKwWltD2Yu7n3SwIlgDFfMQTNw7m+VbLiLrOvIf5t4vXaSt1KVS1AdSCr2x/DvV2oLS4G/AMAVnY8v9pdgBWQB4DVBGm+2FsSeBCwkqYE23YltDEOqMhxLGDsRPnJwLGSDf2MsfWC8RXNMwG4FLAiQ4qd+whascPfTZXgat3g6m6N202FNcE3NqSJCFZFqDjnWKrKgCvNtUOgsayoXcWSXoNkNRySW2Eg4ztoWEnkZt7XMG8gGm/G0uG3cEY7YMUATBrCskzTSgJDhpWXBB5iWPVd6L6fhlU4N0ftD0F/A6ykJIT3kLbLmBBJxnmvzEUCQNJ0wkBUghXCMCBIhQZTat1Qs5H6fnErZXdkT/F9EiA1LTb8zXGhaDMT+67RxGORtRo1AnxNKWDvJZZ1hbwtkDcrTNs7TKAPNhRCXQgYW5StiAqvixrrssJ6UwiYVa7uBDSLKQjftnJcnhcfKo6vvrUwquSh3SSdYTVlqTPBrSxHZB07e/+olZJ2w240eDeTJL9ln+rBqu5zAcA1dD+H+3MfIm43j3A7oO/35PIQkOwBj7FgnMfYAqwGmJTuXd5UwWIQY5XKtYqelfou922gneFAsy6kWLp/F0L62+dp3W8Dho0uxl4SwvfVbm4HDCs+F4qij/o4VvLVnf+9mHx/snBYEj3cZ8LjjgEe/rrv2UMwkxIu3jVyCFgN58q9uWRPiP8nlzFgWZHiIM1UmOQwwKpmmR3XrLZQKZk85f4MiHYVwaqjowWm8ykS6pfZ/ujMKu9I6jPCq8kcrHJF1a373CW7t+e45tase4WRpx20UpOk4Jpa9J5hJYxds9uHAKtwTgz/rcOns3NX/LQPMNou4x0mrizRFgB1/f3zNf3hgFUbTXC3LEBcajKbC2BFZqvozhbUl1Q/SgGrBtH/9b+fbAFWPig+ecMLHk64fsDGX+Gzf+uA1d5F+2cjuh64SCECQnZTkqJqU6SzU5w9/kQ0rC6efop8cSrOl1OBfVFuLaKO0k+DRLeMDCsHrCrEzQaThAyrygArCcc7wEqMpFiakGG1vWsNRdeHi/oQIHR4fu+e2+MGZPv9h45/6Pz2f/tWifuht4683jsTf6qSwOFGfN8h2s68hK+/C8Mq3KC7rX2kJDBkUsl3eKv7kS6BroHlzkg3D4abrgyvCotynjIrn2VTYVhxH0g2DcpvXuPNv/wB9evrDrAqA8CKpWVk6XSAlYmGykbL41QErKaIFlMRXG+PpgJWTR+cYnJ6hMliYXpTzGYoYOUduajbU7+5Qn19h/XbGwFo+O/G2EVx1ahwq7WXp2NCN4FBPJ3BlKUJtQoS7/rZ68Tojr8VcA7X1L4NV3gbUjURZin7krFNDGymCU4+/QhnP/0E2aNTNIsJmpzshggVM/AGWpGRJOWXmwrF1Q3Wr9+i5JhcXiPZVKLvxdINEcsOHHpeu3YIDMqX+kkt84hBBlkU7PBYTXIRxz9+/kS6Ox599jE2eYomT4QJRFaY6K7wv6Atdmj15C0+t2zsxWwTxBEkS9ux54y4Lm+RXt7hzX//Nd78y++Q3G2woANogIoDJuFcHv575839AUTXteTPALiuQ63OC5lVHD8Rmbcg3vSrWBpb8f6ydXwaI5lPsXj4AHOyDB9cIL84Q3q8QMvmBBFLaVWTx+cXy4DIpmpvbtFe3eCODQZ+9yWq19cybgzsRbeIIHFbK3ONhIy2EtAqnmZoj1KUZxPRsZqczNBmLCWkvL+xqJQ0LD+dY2pgoqypbvfsbVwYNPhaHdpIvwb5lE48zfQOSgKVaRUyn0JA5IcCrPzsvDmKnN1OhpUDVmmioutJNttbEiglZTIhdU4M52YI6N0PuFQDz10avq4dASmwrh3cPHDQMe015Hyfoai4JDcEq2aSQAErahGy8cybdYvbssXNaoO7okbRUq+OTRYitpdBy4RfkqIRgCtHk+aoY/adY0mglRbrVencfE/AqguwdoiuO2BFe+CAlZcEhoDVmOi65M6l8c39H7f5obs4FjQdLAm0Q/O6dwFW3oFV7Lw1WxFGJgN+gjncpBjA1qXo95HRQhtIsCJn2V9dIWlrTFgiFxlgxRJBCrU3LKlU7SeudZbtCWClVSgoWRJo5Yi0/RRvJ8hFXSthscap6k6hxDzeYN7eYtKQZXWNpFkiob0wwGpdELBqsCpUFL5kQ4hihaimL2zlgLEyrCi67oCV8Ih8fGyNKyOEJX+JCNBn1GYke1vul3Xeo96a7CW+JnuGFbXaXNNpX0lgCBgNfVktBwznRt8N7T4ANQZa9eSMXYCVPD+yz+i3mnZXqF1nyTy1fXZunYbV/XlMlnX3Y981uKhudaqfEQCzQUfMoY02V1CDbPcXgi5y/pyWjA06xZo50IRDv2cNvyOsZhldpO9QMkb2kl/TWNLEz9/t7jZwpeVtPjfDc31X/EBAQZuf/BVqHtH+iIYd7S0Tp2Q9O/OGbFzab+7JxsxNsxSLo4U8pjPtFkiNPUk2qfnWHwO0+ZzsDzJOup7ujfEIs0pP14Eo/YRMHfNDfc4KM8g/b0zD9y0JHN7XbRvrpMBt/3srRhph6PWvByCaAV9DEtJ9hqPHjOpze/OGrXWhM3p7rQyT1fJ3irrNcbdiI4oWs6NjzOZHqJg42FDnz8rdjeUqc/E///txwGpY8jK+IDqLsGu9/M0DVjsHxozSoS4B+z7/Q4mu60J1hpW70ZyPCVpp9Z0inhzj7PHHUhJIwGpydA4k1GLolrgxrezC7IiaIXXAio48SwKpCaMMqx6w0sWjgFXfKbBvOO/W5v0Aqx8bMDqURfixv/+vgWG1Kzsw5sRsjTczrkGGIzSaLsj+LoBV+B63e949p/t7oGHVZU6GDkXYecMaBihglfSAVZRK5iApGtTfXuLlP/0G9atrnDjDarMRBo90qKtYysFN1XQ5uJrolMkzzBBTUDpDy25TkwTVNEV6ssDi0QWmp8eIc2ZeKW7I0gmpb5EMFR21uKhRvb1GfbPE5vpWGFVYbdBSs4rsK4IsUmbRSCcWir6KYDVryakHklCBej9gdc8BGDh8DliF9+5dN1zFdggIejt1Y0MIOASskhaTJw9w8vlzHH/+HO3JHGuWdSURIml3raVxDVu7lwwaGmSsYNqUomkU3W3wzT9/gWRdAitl5FCMPXFKv9O/A8DKGVZCOLGOgxK0kXFByD5PhQl39PShAFYnP/sMm2km5ZsErXjefC8ZPnywnEStc+CeCialgA79IXUiNaAnw0pV/htkBGQub5C+XeLyl1/g9T//FikBqzTrfLfQQRwNGPdvQH0B+FjJR5AhDzOzIeDX6c507a174M+BOQqre4As5UpkOhGsSoDLcoXkZIHzZ0/x5PNPcfrRU2AxxzqNsI5aJPMZSgGdTITXqP/0tHgf69tbxLdLLL/6Fpdf/AHFt6+Qrtmti1/EeR+DXSUJWPFRokKNGskkRbvIUJxlSC/mmLLZQd4DVrKf2q2Q+xSI6buO1SHAiuvgfRlW3T3swJ1AY8jupQB3JpisCZPdgPOhhGPv5StoZu67AqJSEkgU2NBUlsNJSeAEBKzilA8CVgqiC5gUlPBIbHEAsAoZCtsBlwaBDFh8TFRcXW2flyD6tPWS6/AY/Hc+yZXZas0TyJJltp/AVRXleL0scVe1uFsVooNUErCi4HrDDoER2mwqgFWdTlAnOSr5nYGcH2G+dh7U9wOsuorMvV0CtSRwDLDis9Q0+lMDViEgKR5kjzL2gIUlkvh6ykCTrFUyMEWPkQw4JkTZxVHHlbaFDDvxNaldRXYUda9A8CpClpLBoYxI4UgLQM2GDASsaDMiAa7IQNO9kwu5kgYdBMdYvj9JcwGsFnGNRUTA6gaT+gpZdYm0uUMW16IXWAi7qsFy02K1qbEqSmGEoVojkvPjebWYJwnmmXYJZAmnAnDmn3fAtM4VPj9NY2keQnZCSl016URpa5pAv/v1tjqdWdUxrOSy7neJ9/HnOhmyajrQQkByXfe9rxZWlPT2a5tlFYJX+wAZBYcGuFMfcRi4qzimBchmM5Q5o804+vC538w8iiiElWfnExyns2Qjr20F5w5+BMidnLN9gY9fB+Z0jBuyNWn3CJgZeOjW05m3A9bzfX/Yx323/fYuqUO75sdix1O/f2PvcfsaAlXd/i2gcKVdccOy06BR0cH4p4OrTN8pZA+z+YEAVtRt2wasKpaLcZzTGAVZ0FzrWSqC64vjI8wIWGUp8imbXJh/aD6SjLcNGf1iB3/vJUedJd2rRG7N856NZbueJzxEv1TXhezfW8dxDStd04fi//0lfVoiObZ/d3N6L2DFU+tLZrdJCzpA2yWB7okGMbgBnrv8d+oIDmMAP7emTVE1OW6XpexBi+MTTAlY1Q1WKzbDKNW+CLtZq1ui//s/nG4jAAMHdX9A/uMDVocAATfm+/zq/a8NL39s8buD9/7fsvf8xSfeUzJoE2ZnICEZDq/jfv9z00hIEVNffFv0WQZYFIvO2FnrBNNjdgr8DI+e/wQnD54imdDZ9PELjyEuR7fMQ8CKygDchJWiXiDFUhhW0qNGurxY1lNa8dJRYAYgdKrf5X71Y3HIYB56/dD8O/T573lXuo8dOv6HMbS20fIxwzfM0OuJBeshaNF66FrHgKn9GaTAwRg4BHIWlsEQl2SHw+CGVDZjZ0t1v3vRkl0MK27YHjj650MtzzADMeZQVBUdzhRZNkGWTkXDivOZQqxk7kSXd3j5yy+w/uY1FmQyUlOE32mOkEBVBnzJBmLmSbZDghaVdtQk2EHmEOY5MJ2gnbAEJcXR6Yl0T2NXJXG62T1JsrsF2qIUrSYKqqvIRoloU0qXPCmTY1cl6ivRMQmdKmGJ6GypmYEmfDZATt35cdHHURsmWu8MGHb/9G3p3SkI3s2goqLDZG65Zd2XZYEiiZBdnODBLz7H4pOniB6dYpNT5DiR7m90JKWsosvO1wIORgSuigpZWctj8/oKq5dvcP31d6iu74R9M2VJkGd1XUOvK81xNoiCaaq8YkLebLnOUs+jOeaPzpE8OEP+yTPg/Bj56RGiaY4ibiVY4r0ig60xUXdnF+jq03JBCbLJs2PwZqAM+9RJG3OW/xQlputagKpX/98/o/zuDWbsHCiMAQ0mRLB3z89e+yPmYyxz3u+h++1X32JcP7G998o6qxrk1AySjrEQDbcCDTZRg7u4wXKe4tm/+jk++dlPkZ8co2RGdT5BO5vIWEuXNuui1bEzBEshc6uR7lzxao3o8gbXv/0Sb/75t2jeXmNGXiO7iRKsshJEsrQaUqYS7ai2SWvg0Vy0rPLTOeJ5hjojM8Nkq2le7P71Dp2kYlXHyoGsIBvp6yZ0AHf9W+JnA0+dYcUoNgStlHFhPz3loOu81Ddk2K1ds3t69I7/UFDZZQJqBvhG/4siio6TBTJBmrJLIMH0iXQbdgDJA4mt4MG3nJETCQMqeZt8V99h0203war+3/p90oEySHj0DCvrNkf7x/lkXdWkyyFvvnT5Y5lfhje3G2w4L4nLZTnifCoMnevVBjfsuEpWFVlk2RRVOsUmzkSUvaTwurAIVdC/Y4p3TCNd2yI2bOuc56paLMamExvsgTo9qu2stsZpyrbkbx5p2CWQJeWquKbHlrlm+4xoIu0AMzsAeaA5NrxFcs4je7fP6S37MNKESAJhO6kOEg23AJvT2nWTQIE1abAr4cuiRtU2SFt24WtAuJDi5ky/MBHjQRvtoQBW3COtHJAKhdp4wUpKJXjS8RTQO0pFe2raFli0axxHdwJaTdsrpPUtopri6iXWm0qYBLcrlgQqi4v3p1yzo2CFmILroG0GFmkqQFRO0Wj6ySTiCZW43wPVN5bGt7JPpDk1eyYa2McUZTf9HgJ6kgBRu8BbQZaKagGRgca5fL8s0O/ZcH31a0zpgPPZrGMmSpmWPLjWrPmMrUc9nu8VnmRxv+F+zLUFGLkm0Mg80qf66CWcf/RbxH/ozJ/tMraOOB7sEOlz0c9fGX1agimAk30+BM/ETktO3zWuAjMbnAR9uZD8oSLirmfFvYW6fVbiZn5pOMaH4g8FLEIT31+jX5eXvYWAVAcwdfrAPbs03G+GDJttH5djUCs7yUpW+dl+HrAp1zZDc+gPcF/X7yOL1Viv1oyHczhNM5urBHe0+YV2dCUrpyGFEAQdOYb8rnw6wXQ2NdBqimzC9aDgoCT0zJOV6+fcEF/LJDY6GRptSuHn5TNs617YfO6fC/XjtCu3gMIe328xtSzmFyxmf/w/suWFd9vcr92A5TCx7h/2++Als3odDj537zLb3cf4YUWVvN8TjeYPD2MgzguZD0H3X5/fLTKsixhlHSOdTLE4OkGc5thsSixX2gyD57m8u5MycAEXPwyw0lv5IRk67xCw68YcWrB/B6y+P2Clgb6WJmxPxN4JqpndJmCVH2F68lCE1wlYnT58hnSyECl1/dmmdvbPOMNKc3j3AKvWACsRXNcgWYXpLDCz2uUwe7udldy9WEPDv2t+HQKEDs2/Q5/fb3AOv3ro+H9rgFV4P34owCrcyIcMqzHAKuwV3/tQQw0HtYvMEMVxLkBVns2kjas4jRUBhQrx2zu8/NVvsPnmFeZ1IoAVgRPVaSdYZcCURRMhYBVzbVrJArvMgc7nJEU0yYA8k85U7J7COSLle3SWWA5JoKowVhFZJHxIWrlGZGVv9AxEA8K6Aqq+iXU24yZvFy6apbZpDcFHcQYMENkFWJGttQ+w2ldSIrXtlmHXRJMKyi+rElWeInt4hrOff6qA1cNTbLIYDcXNCbSVmjlmwCKbKZ1FXjs3SYJWFN8uG1RXNwJaLb97heL1FeJVgUnDFulWeUcnSPngnRX1LZHHV30rLZciG6BkKeXRDLOLU0TnJ8g/fgpcnGB6foJoPhGgrZRjKctK7pkFSx2oI5lza7gtmWQtiREBZnbMYRdIaq5sSuDtHS5//Xu8+dUXqF5SRL9FLvdL56toN+wxQz86YNWJvfl59GdDoFYE0MlqE7av3tsbdtgiw+lsjpN//Bxnnz3HxdMnaLIMa97LSYZmkkkJJks/u6CboEIHVkn+U3RksFojvbrD7e//iDf/9AXq128xrVqwJFbsARNLshYUsJImIuwumTZoznMBrLKzOaJ5JiyriswiYblpSeA2oN4DVuLcD9o+HwKstoJ/B+o75gVLoeic92OYyP7Zi65L0Bq0Cv9wwMqD0D6pJLixrQYF/AggMTAxwfVkhiSZbAFWzKaKYzsiiGsx6aidoFMr42zX3ANW5pWIjSCzyksAtSzQH156KuPaOd19qaCySpm44zo34XiBfqg5lwkw1bLT6mSCbEI/aYKiaXHLVt2bCtebGssmpgQ3ynSKmppd+QwFyFzn+rMOmIG+oF7D3yBgFczTYWB1D7TqPFbjMnAsdwBWBAVZysfyPAWrGCrRpnBeWrMUC6hU+L+VEhXpphfx/hOwUjk6Bz3Fq5VybyaZGkyaAkfY4BhLLNprTJsrZA0BqxWaqsB6Uypgta6wKpiU0Css10thfyVkgFHDKgJmSSwsKwrFy7mbTfcxES0vAaxaTDJ2DuQ+zxJbsklSCcSllNMY1dIcpQOyXbha1wVZZi60N/R1Q1s0un+z6QUBMtdaDJg1vr+EoueWtwlKyFR3b2xhuwUTwCgoCRwGxGTfePRyfxtTf0Bdg54FpDZQh0dZHPpJB1pEV9HeL6wOj3AC5pSMjYe+ipF3P+F+KsnHjl1r5+DziCANwSpLHrnvGcYt4fePbdNepjiMdUJfrAOnBoxnBTCtfHSkZEvGdQ/YrIkBSNLPQTH/jIxlKGg/cvL9eVl1jQEbqtGmYD3ZgwqusomJ+iwKWKnunDS4FoC0EZF1JhgEsDpaYH40l5Jg6XvDxKTcL9eN7PdJPw+/hh7R0O/bjpPDMQk7bIY6it2SCgCrbQBMhoMJsAOA1f74M5yA406czJ89ZTjDcmAHgJWUYNfkxlcm+cBbD5qehXFUeDbCKRuAsTL3ogzLDX/nmExnWBydoo0SrNgMZ73uWFUErLgmFbD6jyf74oWdLSv1hHpq+fhwbdel338PPe/Bah+86RBg8HfA6kMAK1+QIYK6nbUTwIrU/XyB/Ogcp48/xePnn+Ps0UfIZkeiY2VL+h5Ly4oMrSTQACtjVwnDqg0YVkPASoyhiUxugaLDRfMBDIFdk/Y9nj8EKL3HoUbfeuj4f+2A1ZgT5Zuil/1tB4RGIw+zsB6I7GBYuaENWVauYeWAlbzHjW6X1QoEFw381XPzWxlLVoh6J1k6Ef2qJCYFO0FV1kiKGpPbNb775b9g8/VrzKoIWRN1XQLNwlo5VA8r275rwbd+l5SX0LOluDQ7CFrJBL/fRWupy0PASgCxshIhQ9kE6KCJR06n37JLJklD8MQ7rPDCJJNtukK8TCH87gGsdjm68jx1iD4AsBJnwgJ0DXa1e+KKQrqzHPnjCxz95LkAVmQxbdJIBJDlPrPzITtBCXtMadsi5ssNnvpGZB/RIbpdoWUHxReXWL14jfrNNeLlptO+0KBJAAAgAElEQVQ5IgthN2DF7U05VvwKdlRhAUAym4i+GE6PkH70BPHFCeYPz6W0jQwwYQUZ64IZyB6o8n9ZZxrZfm0OEmijDlfKduixdJ2KVhusv32J69/9EddffInm8gaTpkVu4uMCWHV97MYt1Y8JWEkhhIvMyyTuQSsveZxmOSqy/+gYpQmuihVuqkLG6/gnH+HR//KvkT44Rb6YY9M02NB5zVIgY7MQDrsyR+R4Nm9lvhv7hOV9WK9FnH7FssB/+gKbb14iJ/uxKJWOznlu+mBNrOWBdNzKpEF9kqI9zpGezhAd5Wgm7DCm16Xjq2W4/qMJImMjy5Lb7tA1dPr22b9w13bR9e5+GYDjGiXqIHq5Ze/oGtyk3lxXRrg/CdTPFL9/uld78nIIWCnWztfvA1ZkWQ0ZVkObsQuw4mHJVNVz789K/21lIJa5l45xxv4QJo2BVhqN2GcdtJI6W+3gxIBYO1lRYJZrnQCGMqzYdIbd5XIJkI4xXyykPJtAFHWKlmWLl1dLXG0aXK4brNgFdn6KZrLABrEIfPdj3jfEGAOswoYZXvLVMagsXfgXz7AKAKt7rBhPi4fgRfB+7ksdy0qAK/MTBRAUyEmE1x2w4r8FivIu1y7uK3NkCFgJD070shyw6nwQNlMhw6qpsWg3OCFg1dwIYMWOgXG9NIYVAatCACsyrAiAcr0Um5UwOQlYpU2NaayAFR8sC+S3pgkBJyt/lzmqa1UYVhm7VibCVBRf3AA2cN8gaOXv9bItlxaQ6+X188p8DW2v+717t90PJhIcsPIx8QWlrBkFbHyN6n5tjBbX2hpJmfgSJoNaPjso1/NjikaRvmNkA3PWobHLAuBKbYqWjTo7SKA7YZ9pAmvLJrqJCHWsBPwIO4L4m/qzCf1HT2DJuBojmmCLgPqBVqpfCd/XMWR2RenB3jJmvz2hp+BUX/qpIA27FOrY7QKmwkG9/x7JnHXgnsci4bXsi987DTWLIJ0Fy+FhKS+PN8knZre16y6HW3UIrVECExI6yXUPoJRGluL45EhAK5YEqpwFJ12/Lyh4asmbgCF2r4A+0KoavX7TXNYxdJaa+huhreibMAX7vc+fcddLnj2EfxwiDB36fM+gs/jCmFad+ew282HcrRMyJPjd810G2mx+mR0YjBTXdxXy6TGOjk+1HLBpsVxtsFmzoJ6AcoHVctkDVv/5PxztBaz2jKVOdEn573Zw3k0DYfcpHBrwP3fAakip3BrPdxBdHyKkWwHEB5YESpaoY1jpYtaF1bkLkmHiZsgWzsnsFCcPn+PJxz/B+ePnmB6dascb8/r6kNrQ5IC7JQbCHAfd/qkh4oCV13Fzc1O03DeL0BHWsfOFIzmSwFHeP1N3vXoIEDp01A/9/Ice/28JsBpm134IwModE99cukyAia6HDCtn9PQlgQFNv+sC0gshusYcafppMgCsyLxaV5ivCwGsVl++xLyKwCqjjmHlYIQE8tuAlQpRK9NGs31adialhEKBpiehdFzRQ5KMrDK2VDSmEYCGAI8iUsZDEbaCRoAMuh2w0t3JO7bpb64/ggL7ACsHlcLNqvs3Rcg/FLCiHpVobSlTiwHjhvdiMcXk6QPMP3uGOQGrs2PRPJIyFzqjhQJWIsgtItkG1ElGVbjcqlVF3ap1geryBstvX2L19UtUl9fICpZwWGc2C3Qlq2xBlJEklMFEYXYpn2ykHDHKUqSLGXA0R/zwQkoDF08eSAdDnnedxNbqXs2digiHjSd6q8HxY+CRkB3PTjlpKudd3N6hvr7BzVffYv31C6y++g64WYE9KinEKyLiIt7+4zKs9ts3dXjVknsnQJvrNuc5b0X/KYqEPXXHAPN4hic/+wwXv/gJ2mcXaBZTKX+l80//m3OAf0spnzlgsnoEsFLA1VeTuC+bDfLlBuU3r/DqV/+C5ZdfI7ldi5aZw4UEoUTtxhlWoBZag3oRo1kkiE9miE5YipiiyXTt8LtdLF6yleHeFQJVXfnB/U5bY4FEZwf7+KjbB90ZlDEVIdmgJMOZV8Fc+nDAyvfqkGHVWythLwaAVUztqqAkkLAB2SxkOoitHRHf3glYyTJ17c2t0KrzE1QwnRonzrLqy29EtNd9HVm45skIYKXHox0VsErK/si0ogi7FJmJ30PAn5n8k5NjzBZzCYxUvBuiZ/V2WeFyWePlssR1FWOdTFEkU6xF54qsPS3521cSKGCtn5AwRtTnFiA86BL4VwdYhXPBgCoHMvTmKDdIiho7hlW/tqXs2TrhEbroACuFG5HF9EFZ8tUzh0UrpVbNMt5zgbVE3F0TE86GUQaR7pNMbihgVeC4JWB12zOsqjs0dSEiwgSs7thJsiSLS9eLaEmyxLCqtLQQjYBV7Gg4IVDF8zbASta2ucAOWLELIIGplk0AWKaqNQwCXFGDVn1kDeaVQaIhuQSawpimsmLob1tSZABej4JXrbKAQ4kE9dt7dJEMqXDv1/Pwc6KIdqih069hZ1V199tBLznt3mp5wkOXcd/xVuytXYMH1eLjDUuXQJZZKuuY1+I+XlhKFc65LR9UbHwdtLA1mxGEs50/aefP/Uxuoc2lTUX9HvuAywyMMMpG4TgDSMQiBM01wnulZc+9ZIMz3vy5McBquGfvArMEkGS5ccBe82tz8CIsCbyXfGFBoWgchoCklugRsOKDDQVUv8gBK2NYlZUkAAn6SyWC+Ltco9q1cHGs4uuz+VRscpzGAlyJSy0lh+Yvy3z1DpzaQMeTHwJgSvmv/wy6GIrttT3EmGruCuqa2AYc9fqDY7wDw+pQfLgPe/F70Z19AG5uP6cLVs/PfnfNfHwj9Em9/TtcW+HaGBNdV9tg9oVjE6V49XaJo9MHODt/gHwyw6aocLdco+YGyk7fmw2Wyzu5L6wSif4OWA3BsnGkvivwPzyDtt7xlwpYaSGftnFuqcPAjj7TExxdPMWj55/j0bNPMT0+QxtPbGMISwIdsNJF62WfzHox06UOAp2GfYCV03KHgdrfAatwgv0tAFY7sz+h4zKgLodOVIf8jzCsOl2rgM4ua9aOvb8k0INrjba1acA2YMVSGAWsptohUPRPqI3QSEA8XW7w4pf/gjUBqxJIK+q61lKbL6CRZPq2NfRooQhQyG8LQvv2uKaRYNkjyR5aNs3ZNM6o4pAxINN91LJv6k4Z3Z2biuJZ3lVOSgGNicWP0ZnX7Na23RxmW7Y2q8AjEAdyj031zODYpivhg12/iJMz251RIwbA0QyTZw8x+/Qpps8fC8NqJV4wO0M1IjhPyvmGx7DrU0ujTDreT7FXLNcgI43C9C/fSDe5zYs3iG5XSMoGExGeV+ffRk7HTm+foDEJx4dTitlbPkUHapqjnU4QnZwgPT/F4ukjzJ5cID5boJ3kAmrR4SYQZylpDUwcarH5TlF8MufI26M2VcrBZHD05hLrV29w/eU3UuLWvLpCsiqQ2Uk11G6xboP7IKsPZVjt3y61pKALaGQAPdrR33RUWda6aRtclxtUixwPfvoJnv+bf8DRJ89wmbQoWQYrQRv3qwQxmxVIGZetHQPDXHfGGU5GVkC7KTFZF6hfvcGbX/0aV7/5PeKrpZRU5tSHE9F1sqwU3LS7iJpsq1mEeh4Dx1PEp1OALKucgKNm30XrpzcKxrzSMiR1iK1b4HuCVhyqbs1bhBgGJp1jaFo2PrSeVfZkz48NWKnEbFgSOEEiJYFTIrcSYDtgNVYSGIqu3/PUvOlBwG7VudT7CBR9JWDFdSIC21b6RfukgJX9eJDYlWjYKwRMRUqNoJUCVgQbyLTiO87PTjCb5lgsZlJ+EgmST4PC+ZhjWUa4KSO8XjV4TT25dYObGlg2EdYEFyjKzqTgjpJAMryGGlYhw+pvBrCy2xpgIQZY6egQ0hMwOtD14jzgPdb1roAVHywJTPkgeyliB0Er+2KSiqWADI4NpCQTihpWbLiqADj1WDSYUjA2QiIlgTUWTYWjdo15bYBVfQtUt2jrDTZFgbv1Bst1iY0zrCL6AbUmgury/2fvPbQku5Jrsbg2Xfl2aHTDznA4FB/5pEXpd0T9r7TeErU473EMB2YAdKNN+UpzTabW3hFx7rlZaXrQAGcooWZqdaEqzc1zj4nYsfcOydpWhrJSllWeSAkpYArfMWNYsTOwkQeNWayJOjpOZlIvU6kxRzEa2A8xB41hFYMKnS8ZPq8Wi2N2zj5mlZ/lyoLtinZucK7PtxxgTfJEoM1k7HiY7tHRGeDLzvZs91hUUqu/ZpdrBNPoYH7nO6vmHt4ERX27OmalA0kZvC7zTAaQ9JoBt8cuRtLsXV+/aIq9jfzL/hkWPYOxJNn5es0eryt4JrKIAT3fimwe4zEcK/v9OjCIT4qmMQpYdQdpH7DqdzXuAXGMhXaf0Ov563osToBoDdyMxwiSvvVCc1dwMcDKgFglKkARAHAilTxFQ4FclQ0uMbROrwA0AFjNsX5w5lPyp02CsJUOxkMZT8ZycDghYJWXiAvUiF+LIh3Dyuej/huDKmqD0TGk+4okbVagsSJjifBQQ9JtyrJoGzDJbsDdGXbXHdhH2NlHmNhZ8LK9IZYB8vG2lnz+dZM7Bqv0517Dg5BDROuU9/b+3OT8TzJ58eZKjs8ey4MHjyhrhhwQhut0t0hSmc9nMp/NeMMwl5L/43+b7MoXduof34VhtXtAV2Zat/0S9t2wv3aG1bYKAu/2BpPJ9cn7H86wYmnCDwSUQ3KRbCAtgKliLOOTJ5QEPn72iUyOH4jkowiw8kCxCxtDDsIDyO09AVihdlWb6ToOTfOwAvHaNi6nrfZpj38eYLVv/uxb8O/7993Hwf6/7nv/nqnu/pdbewQhBwsuQijYDyDW2qLrH//jTNfjA3N98/VDgOHRjwBY/RBJYAjYtgBWaMkL0NcZVvCzQgwDwCqrGinvpvL9b34n8z+9knGdSNGqhxWlfe8AWNGM1dasS6qY/BiIxISP54VuNqzvURKlx0iKhMjMIb0CGfYlq0J5CNj3sLK0kNPm3QArD3TDv8Yw/aGAFaEDmwQwJ6f8Ls87wOqDhzL8RAGr5clE5rxWaLtWklISmPGxGB9NdjT5YVJrsi8yQVFlm1XSXt5I9fKtzF++kcXrS8oFJ1lJMEo1fApSOGClxFMkUsqG0+DQWHBFJi06N47Gkh0fSvnoVIZPHkj+4EjSg5GkALPynD4NlHZQ9oEk2BhH7ouBzoagzksqOR4LQ/2bW7l+9UYWby7k5psXklzdSXYzkwJzzhKtJlMavTKsNhVpbKWvAZH96L1LIrYFzLv3XwTk5kHDg8LmqaWYBKwwR8tSpm0j18tKiien8vy//Foe/PITWR6NZVbmNFqnLMYYBFS3WlW2A/S9wYKdHw5mwZdovpABKnoXV/L2f/xOLv7wBb3likVjAB/M3peyRHfCGLBKWlmWK2mHqayOBpIcK2i1GubaVdDlO9EE74LUzjPJ96+QKEX72fbqdgf0EiIx1tR6tZtzxyubFm/4Y3nKd3SIHygJNPDN2Bz+XjqjovVgksA0G0maQho9IHMbLBZIArd5WO0DrAi8rQFWHj/g/WsDqpDIuMGsJ9PqSWQzOjB4TK5p3Cv1LlIPq2aFjpEAkFRQhvf+8INHMigzfoOsSi4UQAzs+9lAZmBVSSE3TSZvZ628mtbsLHhV1XInmczzkdTwHdoDWDmLVT159KzWLcqB8v98puuMM6P9hR/HtiLfCnrxT8Q8iecX7qeyjX0P73YpbWqkgBWAKbKs4GGVKmBVArCyAiplPCgs0DMHYAp8B5XdSQ8zMrbUVNz9Z3h2ALBqlwpYLSsZL+/YKRCSwA6wWsgMgNUCgBUYVmpYTJXTspW0qXnODJZgWIkMYEmZQb4NHz+o/PWMRfGJ42YePywBJ/BDA1ilrL2GgJXKA2EJEHva2WYQBgj5CV8z+lqPObcDWNo8Jn52/6XcwzJmlXQSMt9+gix8DazS0ELnue+R69JA+Hg5RzcG37X0pCxTjAGKRQAHVU5mfnYwnS/yDrCCz6d5bhJkCEBKt4H392MwQgFYdX9fP0kZU4LN7n6RFit5rFVZF8Z7p7Cd72Qo3Zv3vmd1gOO92Moe4pJA3OOYXebnhH7OTgi3PhcI6q/F1mGqQDHT63R6PwHpre8NxtysCyMG4N8ArinDqgDIBGnsAJLAVkErLhbcy1bQJRCFDvgFsnkFY1VlRCEuLEp0zhzI0cmRZDkAq1zyAjECq5MmBzQAMYqVfVw8EnEFko6BxYdOK6KdhILXClhpsYIP9VjP53SQtHZgjseL90et+8375q/r9249xogVTAG4CtfqcX20MHsKp04SGIOS3nUUnwIx+cZiNhjqq1RevLmUs0cfyOnZQxb2Z7OFVIuGyj0CVrMZ/awQp5ToeP6+gJVTCrcN+j5JoHZZ+Bmw2jZ+fznAijsJDScF7ZgTsKxGMjp+RNP1J88/lcOTR5INDzYAVrZwfV+1XRxnS2eMGXcJ3A5YdWCVHwV9wEoBm+0J1/su+H2A0b6/79qM3uVvu1/fDJ13fP6d76GZ9n8KwGrTofljAFY07TWmA4OIyKcK/71PErgPsAKrCl170A4dFQT4WWEzdoZVdn0TAKtJkxKwQhSblGCNwGMA17edYeVsAgZ3Jh8LBpg8yBGOd1R4BrsAKRgIqkec6+0tvdQpY9r13kqO/Bu61WhhYgRaxYdiXNGLgyp9j44LsW2e4jq3BUzaY0cp4QD54KcBRgJBqPFQyicPZPTpUxk8V8AKDCsE8Thx0hodbNCtyypuLhezbqVkyFgwjDbmWV1LNq0kubxlR0cwl+ZvLuUwG0jK8vtmwIpsLrCs3DwdH5qSPJUDJcVAZDyS9PRA8kcnkj04lvzkQArIi8pS5W0AY3IUDgyw8uo+/MlW6kkFMGo1WxCsWlxey+3rN1KdX0n16lzyu4UM5jXN4hHGg8ZfpcYO0Cvbuk3s3H+4FXf3319kPUjdvgdpNTWwBmxSOKOEkg6w4FZLmSGpPB7LyS8+lsf/0y8lf3wid/CmmEykAbMOoJV1EtTOTOr1oi/p7EH3lvIkNpEMjJnpTIZIvK5u5O1vfy8Xv/ujJBe3BLHIWENlnmDVStpE5xwCWcgDm6yRdpDQxyo5GUl6MhIZFbKEVzxkpQoRK5uKdAdbZcbq0IpmF8TGa0cD4SjA9fM0TiD8d945LlqHXONRl0Del6jL3HsDVvwsSN7xf64q2zo6SWAAcNcAKzBO6V9lfkHbJIHvDlj5OOm9ddCKHaSs7bnKY2xrMzPmqHmTAvhM4Djy/Fyo4itgBakVJFewQFCuDpI7AFaoLdA2DbgywAVjtKIjYiMDqaSUeTqQ22Uul7XIq9u5vL6dyttFK2/aTCp0S9wCWKFLlq8HDq4BVmTTMUmyhImQTH+uBLbRX2mXwPcBrHTah51Ci6HGrtLbp8x+LRgbYGV3DoAVOyYmjQwz7M8q+3E2pJo7K0i1oNQc997kgIFh5R1EdQ8GYDVuWwWs2qmUBKxuJWluZdnOpaoX7HwFbzMAVjpLwdxSFjUBq7aWErLABCyrhIDVAMk2wDWyrJRt4ywQPdtzsqswNwFWVYgtCGLpuYH56/uIMzKVxKp8Yu1+2N+h4/N2Z9MUbo3RPru+P4HFhnPLZFC6t3XyQ62g9d/cT6IgCVwDsQiwhH0RxvnGiuYTFcj1Ly+7ewFDZcHGtDLWzhCejzCthyQQ52w0FAoOdmBZeF3fkyFPxzkaMaz8KuzY6Ty8onPSYxp8lsb3JDZn8U6OVsyg/2l3ftyTXuLiltphfVfByONBP1sCGGceWevPjf97Z8GYjQsi16cNsUA8ZvH7d2ebgyJEbs1XTZUDAKxOjw9lBal4AKwg2QVgBQ8rnMcqwda5hLmsMkVlVeVy+uCE/wLA6gNWGh4wfzTWX2wcH/pO9sA6s4uI5P0rei9blEwbET3OvUtgmI/B7OnHlQS+S/7ZA5N6oGFnqeOfQUlI+nnWdgX7leffvgPbvxvYVXpcdTEB/tv92sh2XKXy+uqWgNXxyRn3Q3QIREMqxhJLoX8VACvsdWBB/kUBK14WdpwdX7sBBw0uwuTa+Uo738X+GLbLDQ/ecZ1eFtrwrF0Mqx1PC6+0G7DSLg+7AJvdQ9J5WHWJqVZMggYXB1qaSw3vhmwow6NH8uj5Z/LB88/l8OyxlOMjmo92qadP6PvjpVfaMRkgCcwEXQJVR0+XkFXDNswMMkKHJ/+MPKpCoMIq43sDVrtHSDeEH5jQ/eD52D1xL2CFA+1dJtKma+FNjgGr+w+Kqy/RVfWSwXf9mH3gQZ/lFbmtoEQUcK0HDJ5XdIefPYJBTb8NtINR7lHA92PlzTtTdoaqPFitw8kmSWDwzkLSwDc38MXkbV2lIpW8AJOgkCwv9TstOb1bACzzRrKLK3n5m9/L9NtXMmoTKZdqjJ4WWu3D+3sLcZ+HTKwcfDBJkc5SDWqDDBABrgFWSJ4djOPzzX8JoFU8v0nYcpkfknQD9LogUStJviKYzvUYVloRXQ9OuJZtsOI57bY6AYZeW2o0dI2cHeN54oAVqma4XwieslzlY0sCVmcy/vTDwLCa4bWhg4enFPy7ENA764RBhkqVETiRIWP+BC1o5m3DznHF3UJmL97KxRd/kptvX8kJgEiARRFVw7dkXBfknepjZZ39yH6zVYdACXLrEp3mRpKcTGggXpweSXEwIctqdHhIs3F2fipyWZJhpeAHPQEbtGpPJKkaqa9vZXZ+KfOLK5mfX0h9eSOr66nkAKtqeG5xNOn1VAOsRpX+LwhYkb0Wzg7uBtE5TOE4AbuL+ZQdHo8+fS5P//HXcvzZM6kOBnKHRHMA1xeVmbBjFEBmq/ojAQEQwoTJvCuYKoaOl2AvFNLezWWIzpDXt/L23/4gF7//oyRXAKwwvuq3qGAV/lVJoLPwqlUlbZmIHJaSngwlOx2LTNChEBVEbbXt8M26wbqy+aIOk1taQ6/vb91cMzA3BIVWzYwkGh1gtcaChBwkJK6+F+v43z9ztp1/GFdPQPseVnER0kVbAOuTZCBZDpbVgMxTAFY1DHQb9ZkKyh4Dqt0DhXlrdBkhpI7kCzpOXYKOa1hUc2NV1NpJiswUrchjmLqEWzkOZsNrMaUmlNrbGIkRpFc5pYyAPDBOHzw8lSJbSZGn7LimwILuxgADsnIitRTSZENp85HM01Iu7ip5cX4h397M5au7VubpUCVc9ASkI3WAYpBIGyTMa+7kgSZgtv2Z3nwRQ9SPJd5QzEMy2pWxAwkxvnB9NX2M7f3Y9t0sDYOVg8I9vRlgN0PPBI8fdA7pn/TRvEfhuvQXDjj4nA7nvz2vS4c2zcXYdsJiSfNd1biyywX8zMT9c8AqXSm7ipb5kNpJK6McgJMDVnZuGWCF8ZmjOQkLt7rncvXba/r5A4ZV0a5kvFrKeFnJqJ3JsL2WormVtLkWaaZSV3OZLWYqCQTTx3ym6KaFMx7m3w0Aq5adAoeZULo4yLFHJVLQx8oAFDMuRyFMMpj8pwKeWLUUWSwTMvZaWnnkUpPdY8C3eThx7PlSFFLqnFoDzfX+4OW1C1+8L2hcbvAQu/z1n++Px9wAUIB36oy4u7OSksBlHXzkwu4fgVRkaHQvaOF/B3Kh02OIv/QqexuFyjs9tuv/i+srKT0zLy5jr/lY4HNG725jFHWOw+ixXr6O+HXz0Js9qGql61TI+MjmEt/Hu/3awCPmwWN6kkBbVN1axOLV86m7P+ts967jocZktgbtPcFAtTrGPYZtXCzcFJ9rnhgDiGGq9F4rjgXjgozuBWZg5XsJwFt4WFn/oA8eniFYBvIMTwWTBrbSooMzcgPkpihQ2d5O70jrlgwJ4NnDMwJV5XBAM3bgDcEon2PQAVZ+H3QW9cH/bt+Kfazws7ItA3vexrjDMO1uGdvai2fxGulG7f5Pu/EP63646wWi+NlzoHito8up78W+dhz/4yh0/xHN82i+b+gS2L1exKY0ty9nviOvgMz+ZlbJyYNHcnR8QixjAXaVsf4xpugQ2AOs9nlY7R4wVY+/V0Lf05zvHPl7f1Qtah/x+/NeYVMgth2c2PTamxP67pGbFvq+Sfjun0HpriGR3aJj3v56WGjeVt6BIDuc3HQNmywORRwExUgGRw9lePRQnjz7XJ599isyr5AEuv433ux7wYrt636c6EbXSJrMJJVKkgQ/IzmvCFrRfD2YCarHQxhrC5J0Q+98Xd593MJ20Qu4PFDv7mk8FzbPi333/12uae246z1lF2Cl2EJX4dg8P3fN513vvO/KGa7a+vNAYeMVhF/2Ei1n6wSK6X1ZX7zxbb0aOwj6B6FFW3EyE8negm8Vq2x64OtG2n17l8DYNDSwSaKONR6Eh6RipfOU3cFwb7JCisGIDBkmMGkuRVbKqmoluZ5K+fpavv3Nb2X69lIGqOLPFlKkmYyGQ6kXVaDr92jbnkDE1N0o0VT2lK3jABRF9HpPaHmY6Yr0aiL/tefg8CclPArIDHMKQWSzWqpx+gp+G5kUecEgj1WwppHhcKjeEayoaFXaPQRQqygYOa8ot4LBO3cjBJAwQkWHrqpWRtj6VHUAAgA3ATgN1AjG4IUPxpSMHX72kaQAgR6dSjoZk9WEIBaPpyRw1Zgxrx3XAACtqspqUAb5JpJd9bIqZpWkNzO5+dNLOf/DVzK8q6So1cfBk2svMhCsQBKIBAVeFQ6kmkkoE1QAo6hCj0pJDyEPnEhxfCjF0YEkowGBK3S8ywalZIMBJZxkaCGZABNvMZPVbC7V7VQW1zdSXeH7VpqbO1nOFrKcLqRYrqQgy0u/yIuxttw5ApZobTj46Ne+U9LOW/Xu52W3v1oyiucbIE2vNANdOf5kSCSyKgr5/u5assdn8tH/8g9y/MuPRU4PpBkCBACdBeCBzXX+YxKxtQ1DwUd4rvX3GRrtzmspp3OR8yu5+gqxYD0AACAASURBVMMf5fVv/52+X2N4C9HUXuckTySuCeNbGLDZYo4MRFYHuSTHA0mPSknGuawKyHSaIFtVrExlRwqo44o6SUkcSPrlb6pwx/uoe36F/cfkEQCq4vNMwQMFtMKZQgDEJKz9U8eRhwi86idC/hrqT+VzwH/2BAr+VPiwGZmlAKggB9R/C/6ecsCm4bcDevE1AlTuTuvejQ5Js4NjnoyppEsT46qquiJXAPJ0FfD84v6hbBq2eLf74h3nsA7QiHCVqd/WdNHKom7Yhvv48FBOD8ZkwGhXKy3AUq4FYDyDb0qpnkJgvOQDWSalzJuV3Exn8nYh8q+vpvJqtpQpfPLw92JIpgwhFFMf9BJK+BIBenIJphVWvBgAaM09dXRNgaVbS5ksJV827EQ3KEpJIVecVwT40emQOyLAMbB1wPygPKcDIrr9NwaVQZDR+asAiBYl9N+QRndnUZTg8vWs4YUuW4sMI6Nwgn4m6dOVrUwpv9+cvWC3xr5jZGnoXu4AHn6BWQT5WJ6oLxQkdpAEDuFjxW6Blo9Zx7YWXlYrkarB2YXCjfNo9HORYQmoHF6TGKumlQFeb1nLEIBVcy1DdAmcnksGllU1lapayN0cxuu1NGADl3CssvgNoFVTw2WYLKtxlsgoT2VcZlLgmpWY64e6rmV0EUQBAyyTJJcFJIGQmfI7l8qaA2hZIlWGFoES9Q7ifmjgY4i1XMJj+4SyVxwn6vaKLt7Zxc/F0QbLgTj57zrVxcVn30NicAPvm9v678V3BubojLFOt2EPst9GIFVglsWdBvl4yM9cAtzl43GSHrOe1ANLz/HgexQaWMRAP15XXx9f3ItwZtg44G/6efT1FETXQqPfh8D0j/Zljffj81YVEhF8eC8XVwzOGoAQ/PNGMQALwUTyu2sxc+SNGNZQFHvF95Lv2/N48unZXWP8mcIci7ZxBX+9mGl0dzCkBE0IankOlryBtwSuOJbAr1aUeOLc4OtaYMruvLYB4N/heEBpIPysBrBZwJlHSSCOHwVrsYZic3gfcr9Pa6FEuK+8ty3IFnGzFHu0jZnXMbtx6/udYU06OBm/j5+Bvfxj/UK0CmqA7w4sY62oE98Hva5YxdBnXHbzrTvju8vQQrEC3pGcO2KleRdOjhVjTh1znDmLCtLoXB4+eiKTyYTeVfP5wgqPAK8WcnNzw3UBpjHH5C8NWN1LRO7Pjh2/cUrpD028+2j8n/XWesraBrI9aP9pASssmPcArAyN7rUX5WHvCSJNZhh4sfJXDKU4OCXLCoDVh5/+iiAWgjluTKRkdmi/dzBTJD6qnwe/iEaSZCEJmjzDSyBpJFkt0CaNoJUGw2oq6R1Pus44XoF4T8AqShh6CdU95trmubIPMNo3p/bN3F2AFV57X8K47/n7rm/33yP5xFplK97U/Oc+YKW/1TAwDmjs970gZ/tVxAdoeH0zPwxbrJmVIJHpVRl4+Klp5Q8HrHT9eeCnjBUYnVv1MsulGI60axkNuHM16q5aya5mIl+/kle//aPcXd9IAYPfOYyxMxmXA6krtHY1j58NYLQnvz468fztYtsoeLj3Wpo8e5Lv1UQmKogd6P/QsR7C+7gXFvy964q+UQB/CNLpTQ2G0JT0OPPMQAOP8ZhE1NgDtNsg0qbGutcp+8fYZhsAKw9QWiac5Dtw/wHoRUngZCSro7FMPnrKLnyDxw+kODqUJarObmTP7k8KyDG5AfOK/l4qbuK+mEMWUnGewlwXxuXp7Vym372Sy99/JcXFLb2OWJ3z4JpVQpXrOksOgBXfwyqbPpbw3kJiukL1bzSQdDKSDN0D0UVwWMjw5Jh6I8gDM2j4CUTomALsaW+u2eWuuptJfTeVlt9zglUwE0e7MtTQol5xfGuvOruMblOwRLAtaKY2rMEfBbDStY/7TyDTu18aYFVnmbxtFlI8eyzP/ue/l4PPnsnycCyrYSktWDKQSUb8j01hFT+vhXV4j65BgYI4aH6ALoHJ+aVc/f4Lef3bP0hzfikjzj8LMMk+0bmiyYTx75B0QP4HwGqSS3pcSnJUiExyWQ1SqVa1AVZ6NqZgNFonA01pdP5y2WzY83ZJMgKbwBgOYf2zpX3nY8f1vEEySCDauoH2766ddWbK2hXEuuJIAKws/HAZnf7ek1zMH2wvkDcj4Cwlg+ebgVdoSFHVNUEtMqwMeIhtJGLAKpwjdpMdOIjPF9/jkQRogqmSuSDzC0mfgh9IjDDuhC3gZ+ZAP9Zw9DnAWFHAqmFFfzRSwOp4PKQEED4pZG0RsLKuVNgXMy1UIH7JcgDOAwIgAIsum0z+7e1Cvrtt5Hy6kBlYMtmQwEONCybgrcCa2gninhJeUW9Rat5MAskPqFwwZavD1BbS41SWTS2DpJXBqpHBqpVxOZIkG8ot9gh0Sm1RKEgkAfibpgToCFQw21XWqUHMISH234C1FACriDnqgEaYOx7z2Ws5YKUlCvfR0XHSuNpYYNH+o4l5BFgxX/YGKSa3dQN1DpurBazzGKSA+EYdCVg3OvIlSzKtFLDSBByviTlJ43XMTTCitbFu6DynIACKDVjXLVnROcdXAatRc0vQqpxfSFZdy6q6k6ZeyK0BVuw/Cjk4M07E20tZ1pUkNfh4SxmlQtBqUuZqvt4DrLQYRnAUY85zLJcmLWSB76SQWQK5O14JcygnYKVwhQIlYJ6pC56u9QDqeE5DBiI8tiwhNeCDwxpCCveX2p7/bAMsHBQy+E/XqKb+IYHHYyD15t5osVsfMNH775BZkNUGsKDzZ+oAr/haOwBUwc2wk9gPCoaFs3oNsCKYZSdrnOfpZ/HIXpu40IeJHr7dCUXgEPFnJEnz6/R4dJOlThfToxjgAIjbRsR5iqlUrNGEriuPH4wdSUmmWRpEZ5B+ho4RGT5fjyWJz9adX+sxBP57/frXAa+6RkHBmaO6/4LPmK1qAlYfPTmRwzKTEYitbSNLMB6xXzXaLZDjahfbFV9M+i8rGQxLAlXo5FoOwO5VhrubtGPtOGAVA/R6ZuyOfzg+AJnfMX9ZxwLwfDDMfZzj3Nnv8W6FlgZL3V67HqP5QbndVuM+PqHzJ74WfdXNgBgLBmH/6GTp+hxVsNBnlx5qWojBSgNzdV61UhRjOTl5wPMUTCoUmABy4xwHeDWdTgkmegH1Z8Bqh9xr/fbf/++/fsBqfSPtfYZgFK3RRJj6liBqQqymvwCsVvlAismpDA7O5BEYVp/+jeTj4/cArMBMmANvlTSp1wArpXkaFM5ARpkrGkTxan8MhtXPgNX+ab71EX/9gBXnv/lEUAXonQL1P/TAtQM9Bq1cEriPYaUWDB1gRa6PsQFZBQfjqBwQdMBbFkkhA3QKnNWSXk5l/tuv5OrLb2UxnbEj2apqKNkY5AUZVqFLzkb2ZNeNxA9Y//ddASsA3qxc2D1mVckrqlFi6FPAwyGXX1TzBc0Q0Z0P1RN6viD4g6dQnst0Pguzx1sGe6MMpCQIQHg4A7Thx9FqIBNPMIPSXEPqNWR3HbDySiiYATUYSMNSlocj+ljlD05l8vSJDE5PZFWWUtM7QlMlJJia3ilgRS9yA60YiIAl09YCnAGMpmy2kHxWyeL7t3L173+S5ptXMqg0KY4BKwYjxnKh1CkyLw2+FJ5wIakEVR3yi0Gp38NCVkUm4xPsrxmlcWRtsPuTSplSeHLc3cpqUUk9X8hyAZAKSQ9MfFH1R/cpZxdYAGp3g5/Z6esmqYvn0M5zI4rr9wHmm4LYAKyQYXUfsMLYwQweweQiTeWuSGTy2XN58vd/K4Nnj2Q5GclyUMgSE8nkU/s2sQBYGRAZphNA5LqV4ayS1etzAlbnv/+j1OcX9PzCfGDoRVabAlZkJ3iFnCy8lTQlAKuMYFUKA/bDnLqeBQGrMOiaXDlITDXLuzOseB1R9VIZRdEnN286JLPetjskDLYnxaC212TuK8r/DMCqJ0fxYpWHqwj4FYToACuVAkLOtAuwCknZBgafX68CVr5b6Vgom8Hkz8EcV4PnmJljuzZZ3XgNWm8DsPLuq5ZGUdKDFCrN2SVwBv+hlchkMpbjgwM5HA7ZBRQMK4JVzrCCjJfAFUADLbrBwxDf+BkehrfLQr66XcrXlzP57vxazueNTEUBhwZMULIuFADUdWaADlhWkCbiC8yc4PELQBQxVWd2z05xTS3DpJHBspFJupLjg0MCZ1cA3lttDR8DVrWzifYAVt3UM4DSVfjxZn2vUNl51qk8RhPe2PzXAVZlWBkDIzqA/H2ViUmXdL23Fs9yuUWAlXd/BVjFZNgAK8gDY4YVwDdCJmQEA0wAs6oDrOj35GeidZnUhFFBMwWsmg6wqq+lrABY3YjUUwJWU3RwXdRS4bXAtKb8BcwnvFktq6oKgBVkgQcwj0atGAWccKh3gJVKkjA/4Zs3kCYfyiIrCVzVWGdZyXJFCqsBY7ihs5t2O+wAK+OlMN5WdofCtd7F19lzPrR6OwJUtD1C7O1X0YyxdUswdG2NO2jjBZ543+uAJ5c52pX0PDQ7A+z4tbtL6aROHeASA1bdpwxjbme1FyvwumTnBl/PTorcgTt2ThhYRQDOGGwuKWcXS4KDnX+Vx6F8fMQwXd//dZKve9BuAqycAWQSOPMti/fO+2dLQP26e3vPwxRzqANsNk2CIOneMA+w1urFnE8DsK4PYXBDsCpfVfL0waGcjEs5GhUa7ywW0qDIUWOPt32HT9PsdZ1pVQDwHZQyMoYV/lsbFijBgsfTFoYVC6lW8Nj02RSw0oL3tvG7DwjZ2WgAqYKenYUGP0o0l3cVDJ1Ndv/8tnHkRUUwbFjvcRzRD6z9HnTXvQmo6jZjBay4g3d5kFkuMEdHkRcbbgRYYW+dVbXMFo0cHT2QyeSIHQABVmG8MWcARk6nMxay1O4BLO10v4fV1p3INqz3lQT+zLDaPcL7/rqPYfXDAStbSKg0ZrnWgfOB5KNjglYPn34qTz/5GxmfPKLsSTs0dQgrqwaG1IYtNFTZ/LhDZQsMq4qywCwFw6oSWakEJ7S8N5aVGkR79cKDY6UY/rAvM43tBd1Gu/2ZYfUOQ/rTA1Y7GR7RFcaBDM5wFoj9IDCGlSc0wcuJ7YYVsPLfuWeVd3bpHVjOHoyo5WD2hIOW72hSQBzACGggvygH9CHCdZVJQZ+q5d1Ckre3cv4v/yb1qwtK3yAFTACKCHwrMmmquqtQrQFWOuPfF7AyDxeT1MU33GOH0J3K/thnSsIPRAMtmFIDCMI3mC9omQUfrjmqxtbdCDIbfGsrJqtmQ9bmHg5I+iwJx0GFw7BEK9sufgyX6IEJLbBpXGoBXyJqpA7AajyQ5ORIioencvjhBzKCH8J4RAYWWFZgY5EWHgAFXB865wG0skAwU1kX3F0RMOVg48xrqV5fyN3XL+Tud19JuTBZYsSw4kyw4NSTaA/AQxCNJMee02LvBPiSpwSoAFYts1SK0VCZFpgbZFx0XQJxjRnGqa4FwCH+BesK/ma4Lxk+AsY3MDRcztJR2AHcsRCwJknw9bSeTPQ2hR+BYQVwkAErqe1W7zdJYJMmMkdQeTyRk199Jg//9hciD47oTyZlYawsk3Ht2a0csOJ7+eaAn5ullJhn07m0r97K9R++kMt//1La8yv+Xo2cjW1oDCvvnITTAx4gyxwMq0RW40xWB5mk8LMCy2qU0StMO1m6x9CfB1jFFWn/iPGZTklp+NLkl+xEY1gpYNV1A4yDYaPtbLBA/PMBKw20wxWqnIyAA97bGVaFZBkAK7CstDPeogLDyjp32Tnscht9jftfMWDlb7nOTMD+jX1BPWAUrHI2L9ch9xn8HUkXzNWVb4XBQBJBng9M1yE5gTQZEqt2Rf8hxEMHBxM5mkxkVBTs0gmTX3wrNgUvPfUPBNBMXkUKH0NU+CHHg6+Pdg98tcjk64s7+eL7t/LiaibXbSZzAFaQEtLPSlk0Or4d2xyvSRALMpmQMOBOaw1bkxlcSy6rppLhqpLRqpHTMpOHJyeS5UM5v5nJm+lcZpDX4MF4bJKGznj7GFZBTNXboB0Y7O5cwFlCTOWnl3rAGP/POR3K+rPbrnO9kxfGr8pXAaDlPlr3ACsF+pQhBtarmq3Dv4qmzgIZHxhW+jeuFILRmgwTtMLYELiyI8tuBq6LoA/97PQsy1etlAZYjY1hNaguDbC6o3wIidrtfCFzXHaaExQjlxgfDHMN5uurlgyrYbqSA2NYlXlKYFT3Y+0wyIa3iF/wc46i2IiAVZMPpM6HUmONZQOdf0sDaVAIwlUb6O7nCYcyTpbt7FLWo68glbv21iQ9MLd/7ZSUs6jTxe7OcNHxjL2C+uzTAGiZaXYMwnMtWPDCexQzhG3+dbFizBCylDsq3gWAW3tVkNkTy5YBPtFSgpfrRQxlsHGP4bV0ALoCs+ozyt8bnhCPp1+zx6MxQ+l+Lqf3MmbKuURc74i+X4h3Q9FCwaFezBwVQ3jdDvavAU2er/NacLYt68Dy2pRrrjPs9P5Y7saOf7p/EQy2M5LahGVF0OpknMvDo5GcHYy4vpr5nIVceMBqsdVklD0poO72lP4B7C1LGY6HMhwNybhCIbUDrFTe6WdOuDaXxO4ArHjdNSwrbLQ3gHK7AauuS3J8L+Izelf+bit5y/ndB6vsBLGx1zWnXRl5t+2/fR3HnnTrazvKtX2rd4YclRTKkvQCkQNWwAe4n8IIqFXACn5+T548Ezamgp0H/UYR7sJ7tCFg5f8dGFb7ugTu3I1MQbyZLuaH7G4w4WfAavcI7/vrTwtY6WTmZMO9hvRveCTF+ETOnnwsH3z8Szl+9KxjWLk2m/GxHa628W0CrRBcpQlkTwZYURIIiigAK/WW0eQCh7MGuPSqiaulpondN06b//4zYPXDxs2f9dcPWDFgcZ+kyNuEB8EOhpV7WL0LYIXp6BUGUnHMOBd+SelwqIAVwAYAVstM8nol1cWttK8u5e2//FaymxmBBQJW6PxGojk6CWp1gSH7WmDHgvKPAVh58LA2ETxRCAmvxj89aBh796AsKOuZtY00qUhb5gQTwBYCa6gcwadDJWn0KyLA0vKgR/cX+Dtp50L1oQK7jMyrRrvBwMeKX52HfnSl2lZYq/BGP0/hjCfS5pksRyW9rEowrD54LKPHDyQ9OpC6gFxCwTX1MXDqu4JVYCXFHiv0c8lTSZetZACsqkaWFzcy+/qlXPzmdzJYRO/PwFZZD86wcsCKHyOuJhtgFSqDBDmNbcYKIE1x1LzEPfy4x9r1LleCLkdtXVM+6tU+jKEKU9VLTAPX7r3j4OgvClhppKoBa/CwsjkGOU6ayCxPyZJ78He/lOPPP5bmaCQrgHhloQ0BmMRvBjbiKR06qEUBM/4OqSaAqeJuJtV3r+TmD1/K7VffyOryhp0XQxMrelgp+OQMK5xNddvICoBVCVZfIstRQrAqA8tqnEuTA8C18M09zP4MhtWugJfX3wuoTUrlstOYLRF+NrDAjZONsddf/u8OWLmMLw58fYprAqIytiRBUQuSwIH9rAwrSIpjwCqA1w4MbDig4oqydic0nxaX3uBf3BcY8bLa663H3UvGGdrqAUPAagUgWNmxAJEh8wO7CT4paVFKs8ooY4CnEaQlR0cHcjgeSwmpHzz36FdlgBUAQwD2eB3s/dSggCEJwK5jl9VJKVdtJi+vF/LHl+fyp/NbeT1fyTwbSgXpIIAyA1cVp7BOjGaRwBTPJDnKoyQnKQKstClN0ixktFrIRBp5NC7l+aNHkmcDeXV1J19f3cptCwB/pcbvYMniaGTcl+2UBHaAVYCXotjMf2fxfwCr3PNWY8sgKQzJnh8ycRpvCVb/9NE9Gl6n7wRYWZOKFM05zNRZlgSs1MNK5YKh6QYZsepdBcZZu4TPmaOyCgI4YKUxxor+YOgL6ZLAUXsjDlgl9Z2slrVUTUMp5gzebQBJrVMv9xkwceuKgBXAqgGsGAcqCRzkmaiaqQ9YseBGPysAVkNZErTqACtncdGrkk3Y9Dzw5hMOcHRsK4s1bL9Qi1zztYwALYMcrDPo9hxvH2BV2PneZ0J1QFN8VgWgKgIG2GW+1/RFV4GfkWxaYyAfATHeKmcXd6blvn+599R6ocZ9ihwAI/BEcMsKbw6wUbrogJUBAWjcYAWwmEmlS6LP2nPAah1M8j1u/d+uQ6FnWDGAaEB9AP+cYWU2DbEXq+2zAbDxczJahopLO7iBf7VRFv/t/b7PBI638P7jfOw0fjackiB0ugJwW8soa+Xx8UQeHU/ow9fO59KAiVM3KhO1s5QQldtJmFqI/411necyGClgNRzBfF0tbFROq8blDojE560DqNtyJOw/LSSNa+O46cze9DsWEvWA6jGnPU7c9/6bAat4v9Uix/33DmWeex/N4/7uOfHaDqUHfZ7hUpyrtjd3ltrWEZQsQc2JCFghroPcD4DUvJLnzz+lZBnrw9UsuDdVVVMS6OyqiGF10APMt92czb/36ub2DWtnhVaZfO/x9bOH1T7AajdDxQY/UMgd+daW97afErBqaIxcSDo4kGx4KKePP5IPPv4befDhp6Q2O0Id/EGM5spKg7+N3W+fLdp7B4BVrQwr97AiYKW0ZVSzHbBSn5yfAat4weyT5Oxbf++x+EIiHHEjNrxctzfEm6D7pO7zsHpfhpWCBdpJxhlWHhTQgHSHJNAfFz7UBoaVSwK9qseuewQeQNPPJBuOaJYN4AGAVVEnkk5ruX35VubfvZG7P3wtw0oTY4IMBtwQtOHc12Q8rmx27Zbfn2G1nhasH27somKp0PrNRaywaGqsVlmiAnwwkuHpsZRHhzQMh2QLLCt8sf00wCnQuWcLaeeVrOpGFtMp2WXLBTrxLaWUVHLzZmG7bwPstgFW6FIGY0dcNxJEjBNC8hbPg2wMFbXjQxk9fsjv9PSQLKuGDCalhAeGJprO2JHizJ9G0NEJ2rCErKtsUbFb4PLqVqpvX8mb//u/Szk3hpWZpjpg5QwrHuhkMnXG1V3VswMQghyDZssKUunQu8zUK2N2zWinDmDOTN29exX9syyA4P4bvVS4h949ye5tkClGDIK9e8P7MqzwBhsAK59vkHbOB7mMn30gD//+b2T80VOpJwOR0ZDMFcy91M2nNwKaUVwVsarCHEfAic5ckE2iw+I3L+T6D1/K/NuXbIgwAHAZGGAOWMHfR2VkOOvoBQM5ZylSF0uarycHueTHQ0kPSvpYtSn8hKyzIz8zb6pW5vdIAhkXbqjc+r1ZTwiVhWPzLPrX55LPQWdAqQfY+tefD1jxE2lGozOK+xaCZWNYJWBVmYcVwSt4WqUyrxYErNhynp2eumo3XoPn/9rXOmClTAbtDsXvFh0HlTnrgAZBDTJnDOCwpJLdU7FfGLCG90fjiNKq8Lj9aTHg32GYXTUtE5+To0M5nIy5V2lQbZJA+lhBCqiSwLwwNhnlvPYNiSTcppJcpstMLhcr+fr8Vr54fS3f3bZyvYIX0YAMGVqoWxWcZzn3AvVtU98lYyhY8yN2OmXyZucuwOt2QRDlKGnkw8ORfPbhUynzoby4uJF/e30pN0uY4C4JWOHZAKx42/YCVt39NvQogpScduCJtOcKzojXOI6M28i0GD/rHYleO2oyoiun+1IgwWVRzqLzZCpmWCl7Cow6XIF7WA1gRg/Qih5RBqA5K4aAFfyewMDrWCC+JrH+fS/A/l6gK96qkdFyIYPmWkbNjQzra8kWV5I2d7xXMOy/my9UFkh/eEhdVDmAohXkmxmM8QlYrWRcZDLIEhmyCyXiXx0Bnlk0DFeGrKQlTf3bbCB1VkqVlZQEtmbSz2VkPlBcowTRnUnRGS0HthLOTzfd93PIYnpb4AZWYY1vZ1nRY8y/bE6G9yCbwvOMfpwYg1MxyNEDsPC6xvjqzlY3NLcZxPPPmk3Y6HWSO8x28znjXmnYXFRYCuens6U8BgyAldH5nbFie5F3KwULS/cl3X/C3siOk0oG0HpqBwTF+73HCT7n1gGfjjm87mFlaIJ3aFQXwzUPq26Nxe/pZ7Lmf/37omyyDqCWRAsDfn19QKv/uXwaxO8FDyvOYpMp6jiBtaam64XU8uhwJI+OxzJGKArPKPgd1jVZVvCyCq9riaYWAGOWaSKDwUCG4xH3blhYaDytlhCUbptCKAB2kUTz3gFkv8ArNH9hwIpzJ1C8Ai0kXKH+sN3DKv5s66CjPzf8y6Hu5oOeu74f6c/+EH0tLQCAecy90oQVKOeCqQwPq2fPPub+4YCVz3ca6qNzs8kBA2D1z/+0G7DamfCGYP9nwGrbpN6Htm573rv+/v0AK9+wTP+vSzj8TxkVxrAiYJWLFGOCVicPn8mTj34pTz/7taxA8cfB4wwr3+jMhH0rYMVuEGirCoYVPKxArwTDCp0CFbDyKjqCPRzsalLnm7EhyD9LArdOl//sgNW+Cp1/vjiQiSWBMWC1yXQdh6NLAmMPKw/u+pRyB3SjQ9vMugNgRZNTBa2gy88GQ8lKyGAyyVqRfLGS9moql1+/lOuvXkjy9koOaImqBroErsyoHJ/NZbE/FWDFgGlDdSzUUqw6acdPYDrhv8GoWhSZyHggw+MDmZydyujsRMrjQ5ERWGUpJYEEUMwkHB5LzWwuzXROU/DZ5ZXUYLegq910IWWrnQMz+khZEGfs5m7V+7GJoASVGaUSA7DC4cjGURi7PGMnOXTfA8uqfHgmxcMTSY4PRMZDld1hN/Eqp7LcTRKo790CEIsAq2SugJXcTKV58Ua+/7/+HxmwFa9Sy/FFVhMqSwb2Mej1EMICwBA0OyblskjfO42R4N5cKlUyNokFIfiHklTrwqhs2IAchEqyB+K9TcKqeuyyuoZYxKDGTsD4RwCsXHrgPk9d7S+RKkukHg9k8vGHZFiVHz6SelRKdjChLAv+aEUOjxZPzh0u6QInjaSdQacjEAfcZFg1rSQX12RWKI818gAAIABJREFUAbCqXr6WYlpxLgJE5bzLwNwD8OQMK60qE1Ap4EG2kiprCVrBcD0/GUo6KSSdIIlcUr7IRNzYnn8OYNW/5j6A5exCTaw0YHV5fmR6o+f6GstKmRn5jwRY2Q4RklIFJjrASqWAGeWAMWA17zGsHLDytbQPsML8UZxMwSgAVe2yVqmJAVj6t076rWeCsq46I1ht7IJuREhoyrzQDmforlYOpEILbjQ2aBuZjEdyenwkE7BnsVfBFJYAlXcIhDwQEl6TBYJZxc586IyoLCkAVjgfqjahNPD7u0Z+//2VfHExl7dVKlMp2e2tJeuJqYH5klmXLxUc0WSdn8MBq66fus4F7Cv1XMYErCr55PRAfvXxcxnkA/nm7bX8y8sLuWoVsKJBu4sK3wGwUshDWWrd11oV3sGV6F9fr9pgQe+fdpByua4x66OEmXEo41Ht4uoQiYuiggTFQQFb5y4J9LQKHl9UblIeuCQo5IAVCXIOcmLuOGBlTCuXLfl61LO560iJphzoFDggQHhLsGpYX0m2uCRglYl2Nbubz+VmtpCqwWcG2yPjGUkbArCql43AXwug1ThPZZAmMiozKXGWeSHCACvIG3XNl7KElDTJpUoLqdJSKnilAfT0Dpjmz8aXMFN13d/7CW0HeKf0kmFcH1QTHSBORzCeU9sBqwBOrYNVkRQpIo+H/TkGrOL9rwdk4cpZ3HFFh7MtI9mZeYo6IMG1Ys0YKImKAHY/J/3MdSA8MEbdysDY3GDHaNMe/3LQSUEwfMGbZwmAhTFBn4kEgD6YykcxWByz+/m7DuDxv7le4KvoBYZ1wEL3ZJV/WsGM46FnvoNxDjj5OIfPA7Z/3KU1imMckMA6csB5E8gYRmaTXE5E5lXFdcaasjUPocxyCVfBRpJ6KmeTUh4cDuUA4C3lgmqDAMsMMCBDNLgGWOm+CI+wVPIyZ8fq0WREiSBja7yWSbnj+eFnKR+zq+kMxta7FG4pKm0CgQIoFhhW3bzw8YqZeL24LfoPBYfceVp3uM1qNwUzN2ER6vsXgX7+c88Ya31Pj69I3zMoSHU26AMcP0Bqg+KeNbKAxQUYvYt6KU+fPidghfUBSSBYVro+VZZNJmNsuv5egBWDfR+ozcO6L2H+mWG1bTq+2+/fF7DSqaiJn6XjYeLrXqQLHpsrqjXQyROwevBUHj//hXz0y3+g2eOfA1h1S0u7QXSm6wCs0CUQnA1tcw2kFdIYB6wY6rklhx5VP3tY7Zgq+9bfu82y7VtmV1XfsVna07uN0bvTaT3V08xNG+dPDVjt6xK4D7DiNWtJx7prIqh0H6uMnZeKcig5ANdmJfl8KdXbG3nzxTdy8eW3Mlo0cgCZCA5tyE/M7wlDhkNUu/T8dAwr7SZm54tTk/l5bDcwLxoCQCbdIlskEVnkiZz84lPJTw7l8MGpDAFUDUupUVEpkGyB/osEARI1SO2WGmhM51LP5ohWZH5+KdXVjUzfXkpzM5Vi0cpwlUqOwyoKFpjnh5miq547lwFWuA/0JmA1x6o98J/CZxsNpTg9ImhVPDqT7OxIksOxmpvD4JFAhI+BGn4jD6CXiQMNoIhBXgDACoH/zVzaF6/l5f/5L/S02gRYxQyrTYAVDVcL9m3S+243AubvfDzAM4uWvQOjsyz0asH6QsDhEh50KvSOLJpMoQrJSrwnHNzSO7fuDIBF1IzAAyWnyO9cf+8JWPEj4FoioqCm4Qo4ErCaDOXgk2dy9utfSP7kgTTjUvKDA3amRAeZkp22opTB72P3Kx0qj6gskeVuhSJMU0tRt7I6v5LrL76Wm3//UurX51LOapqurxrtQgQ/MZ8nyqrQINMbDACwqtNGFnkrq1GqDKvDgeSHQ2mylbQAujyxd2kgE977+1+v2h1tvZuCX2fVhflgLBz6KVnAHdhUZqYczgQCVpu67HoC5BV2Hcy4I66/BtZ3V4TvQDN9AhIjPBfMImNYpW66rgyr2WIaGFZMIKza7QkEC1ZrX3EsjYQBewGZUwSoOsAKP0N27GCWPkb9Cvk7zHt6wrnPlgJWw1Kr8PgZrKOsGJINc307pWfZwWQkZ8eHBKzoGsYOgA5Yafc2ZXsCBEMHwYLSQPhXsWmCgdH4/DWkz8VI3ixEfvfySn73eiovp0u5XZUyXWWyQpfBwJRToEHHVvuYKp8Un8NYVwE8snuGAkizkHFzJ8dJLZ8/PJS/++RjNvX4+u21/LfvLuSyTVnxdsCKpAWCb7slgf7+sSA3SOM1l/JdKtxB/Z09Cnu2PYbNNuzTYO2z6EAgpvscClopQyomFahthCfOHXjGM8Haxltapc+3ToGA5wBYwWUMDKssgX8kADFl6uH5SLJwLTSiN58dB3i6xhUrgk0A30ppZbisZNDckmE1qC4kN4YVnGCxXu6mM7mezmWBxhhYF5SVwg9pyQQY7w9frRKm8FkiozyVUWGAlRKrbGABKOgngyMXuGI1Om9KLvM0J2BVJ2Dp4bWVRcV1G3nceREvXmIxSxMsB34ZwEUJLjuradwNSePmJFmfFgMeHQuqY+6o/2R/gW8CPuK9L/45L+EHF1mQ9AzF+ZeItdl1nmQzBbw3n22NZ4xlxfyix1C2/oUWH+E5uk/BlFuLZbwL4XN0BSowewiio7udgeT8fEjKV63kecRw1RsUWE09wCTIGF3OqICVS4Y776r+YKpXlgJWehu1C6eDQwj/NsXdPIchc83NkoGbjAMRPgGVqRgzrNYZYesMLb/THAN2i6uVRRoYVtpsBwyrdFlLPb2Wk3EhDyalHA1zeruByQjpbIPip5l+8y762W8MK16y+VgUaF4wHMgIMu5BqWc69ocCDEedI3Hx2+fqvvyD4Fo0fdfP6PWzvP93Hb8Y8OvN5V5xrb9G9FnGZA4XELpe3Htwh0nFwJWzUzcx4dbP/PWAyma9XkTokq6pQzc/uEskmgfUjKXQ8UKZw3Ur8vjx0x5g5aBVYG5Z44HgYfVTA1b3h7n/m3CoRbvWtkm+6Zah/t3VVe8/YnfC3rXP3Xad24JHfXxIQ7Z+zF0L1ifnrjHaJ4nqNLz7Rnrz31nZse5HXZ5q9FJurK3kkPXggEJyk6Gd+EAmRw/lwdPP5MPP/l4mJw+ZLGKyaVVRKX6h+hECl2jUvH0pUPSV+liBYUWWFWvZClhRg2tJs1elY4bV+wJW2ha2Q5jDKIWgMr7HWxatPSm+1+8KFLmE8oc8N56B2+7+vuvY9/fds2q/h1UA7HsofnS6bKjQcDOOAZMd1Yv4kPFABwk/z36rprkkcBPDCkaocZdAJqHWKttfr5sTBuJEtGhOE59CUI4tU5qFw4MJhq0PHj4miautGqlvZlJf3MnizbXU5zeyup1L0bSS04xcA9H1GRZAmkjyxMeYh1UPyIgCN+8+wqTLDUHRWS5i+BBkQVm5t5f5a/uvEdYj58xp/HE9n8ocSdvZiRx99KGc/f2vZDHMKf1LEAjAuwq+SjAsxtPQHRHjiUotAB/sC/DqaFrJqkbk5k5WtzMCVrffv5H560tJZguCVsM8l2quXWRcEmgwVQg0tbgbVYjCZ7FiSg4foVTaYSlyOJHswbGUD09lcHYs6WRE0EqNzo0Vx4S2k4Ih8URg2aAyDwke/MVoun4py+/fkmE1qe/LlsI98sryhoWEq4ZcjOagBv5wDiDJBJgQ75sWjfUKRIF1FeC7NR8Hf1N1m+nmjf0e78kK6qZ9TR+z8/z7EQArD3AJ/BhYi48NCfockpinj6V8+kjGnz+X0bMnIkcTaTGn4rPXxiZmAvQKhPggNFBWQJi+aDjbmkbwSu3NrcxevCLDavr1d7J8eynFopYBS9ja1h2hFo3xTbLUBelKyW/gppYvpSlWshplkhwUshxlMjjD9eI+4zMBPFQGJf0vcD1MOLdUOdfGf1Ni0cmh/F51pyNxBw/EI7DKJTKULq/pRXU/9SS4kwxprNKxGcJ0ti52Nlt6e4naWGN+KWCVAqwyOaB7Ls2ruXoBUZrXgeRBorFh3XRAAUAClZAwAW1rJpAqEVapCiQbaqKtgJZ3AXTgF53/AKyB/QT5XlGUMigG/BcsvnwwYqHu+m4u17d3kmepnJ0cyyEaOqyWMhzAMFZjHiaxVrHXQgAkgWCTAdDSf5XpZswrzCdIIdOBXLaFfHVZyW9f3cnXlwu5bHOp4WVFlqeCUwrk+g6oiBB6eSjPSdfxuptbO1/I8biUweJKJu1U/u7Dh/KLpx/wPPr24k5+cz6Vt7VKNCg9ZDdES/6Mza6m5R5thBSfv0lpvOwefhn3zgYgB0zIIa9EPIg1hHOW629FptBoUFLO3FiXMFbcmxWN7RsALGCjZTmZaUjK2QyFDSTUl0w7AyqwzRGxOGI9lgvnozeeICyGuFLlfwCE4BmVge1CnlrD3/s4omAKhhLSUmeCqLdqtz+aqI3PS9taimYmZQU54I0MFudSNjeSt1MaSWOsFnUtd4tKFhVkMUvJc4Cj8HRLKHXCWIFFAghqUuQKWoFdYj5WCqiYBw8kobwYAKSQBcJsvZCZJDKF1BPeMVouMjZUP7HvJP+x/KufF8XpZ684wH1RASuPw2JQivPDGNwxkMF93valpkHsvyH+9iNqi/m6bwvOwNT3VfZhfG65B2f3d2XNgMmh50H3ufkZEBNFbDCeKZSIKoDpX+6BpF08uwJft5frY73Ls4PluhfBY0+DxnIA4F6vwVmlPK5sfseAyaaz2C0N1j+7P1YBKfVbQ/FKmVWhHkmwxu+dM8s6hlkHbmzOfADUdl224+vz14zz1/VcA/vNvEFspXIxgGhaS1OrjgTroF2wW+DxIJOHhyM5LDNJm0qyZU2/0wrWEmRoqcSSt0I3Jr0vxjjnGFtuCtYbQCvEppAEkqwYjb/e8+4s2nAEhd0QHQt3TN+d8RPn/bb800/SdTQ3uhgHh3qxjm6GIabrj3ksAdbMogMsbV/v0e3VRzcuVPnb83csdNqYByWGzxR9/Woxl/F4TMBqvqjY3RYeVvBKHB0cydHhqcqujVnVqVy0U7iviXA//vmfDrfvFpYAbbthfmDs+vu+v/3/HbDaNz67ATOXRW9POPa9vocf2lUh0qQafbgDrNDVJGOnQNR/xkcP5MEHn8nTz/+LHJw+ZmAGwAreDaGy63TdNcCKS8ro3cBaCVit0CXQASswrFQSyM3DZDvd88K29N4Mq58Bqx8+d7Qy5fei2yTjOfcfAVjdq765R8xPDFiFig7mN8GqBJJ+moq381raeikH40MiN+2ilvZuIc3VTJrLO2mupiKzSgZIcCwhWAesQqAYVY4CfGoHkwfkXBuR5AePY7erDEmEdzLqAigH5ljB5ov2TYA0jUZHD3ibpASi2iyRebKUdDyQh8+eyvEnz6V5fCqLQUHACt/scAfAGskY8h+XHCI4xCs6GAg2WV1LMV9IcjeX2fmVTF+dy/zVubRXdzQ3LxC81FHb4JC2KUytMgWfbfEx1iVV9LMCOwZm8AcjSY4PZfDghIyrZDKS4dmRLBG4lHrtTEqYYCmtnx5FlijCiBmsm2S6kMWbS1m+fCOv/9u/yvg9AKsl26LrtatQSPdGlbJ4etBVzvpADB5vFVMfm8h4tFuHnbySq9Q73/G2a8X8B339CIAVdw+TN+gs1GtBELsAw+DxQyk+eCiTX3wk4+cfiBxPpM2VdUKQy5iNGEGXzfrPeB3cSwIJbkBv10wQtW5kBIPPy0u5+/alXH/5J/pYwXC9rBsZ4G6wq5ZIQ1ahvqd2BlMpDSYh/xugVdpKW6JDZUpZYDvKpDwbq49VpoAVHsdkhx2SWg2Y3wGYCrP8nny3X3DxyrWGi7sBK8IQBqx0gehPAVip4boDVjBh5zclITNpLRmMAStPIBzIjD+/A1b0OgGLCqyqtiFgBXkwQKulSb0VvOokF5wv1hUTQBXkfg5YgW0IoCrPCvpYAbxBJzcAKNfThdzc3tFHCOyqozFmx5Ls2ZCAm98GPaxsXDMCVinZWmQsaXZEZhvNDdCEIhsSsPr6qiHD6suLuVw2uSyyUhaYXwQWbZfw9u0WDAXAyhhWHbikI9ZWFZM8AFaHq5n8/bNHBKyaRU2T99+cz+S8gXS70X0+AePUwP49gJUnTBhjzJoCoAvpkrgvLWVt9WwqA6jGi0zGZUbgZTTIZQggBg0V2OluKYt2JfNmJdN6KbeLVqb1ShZLlC61ayGYFNj76HlkzMEuGbY9NMQi3W6G+829lcecez7hZwU74Q9FsAqgFaEdfHfeRmDAKWCtZsH8Cw3X7cw02Qp3b7CJIWWqHbC6lsHiQgGr5paAFawuwNKD4TDaui9q4HIKWHG/wnzFeDpgVeZh/AD0sSMllq0xepYArHgj8PtSkmJIWeBUUpkuhYBVYz5W6nsVAdoel7tHVS/f64AMHbmwQ4SfOJo+7zZK/owBErGDOGohToEl0eKdj5516Rr3TQN2HJBaL74EAN685nzu0DMP+2/w6IzIix4S2ZU5yBR7UAVgzrfLe7Jz3ZfRwMELn5qMu5+VsqzKEhYS3T7tYEnMMlvf+8N/W92X55354oXz1FiHAbAyZqkCDJ1nWexdyX2MjFGDp2Pghi/cv1WcFZx/XYfE/jnSAW+bbjIBK4AVJgdUpqt2MAQ7FutJ2oVkLfYwkYcHQzkZFlIsAWSBRyhSGbud8lyLIzrMRs/mwFojaxR7cU4GLdhVYOj73x18jAErB2Q2XX8nU37nKbz2QDuld8jM1kG++AUCYLXx7f0ednJdzZN0wurPyN88UujHIZ63rYNV8XrC22pnP7XV0CnSB6zoEVqi6AB7H+zhGX0gcbYenpzKeHR4D7DS3ES/14HD5P0Aq67DwQ+9ZfG9im+O/7wbsNEuUf8ZGFabqqPvMmY/OWDFOWxafCUZ6gR0vTsOc4r+UfaHUTFIz4WMDs/k9PGn8sHn/yBHDz7gpAR9v9d1ywArHlIbQCsEDKgiBcAKDKsUDCszXUeYwC6AWknz1+kzrNzE811Gc/0xOxDunxlW7zCgf3nAqreBh04tnClEX1X+oTKoWPrEdQVatlX4AtPDwR3bLHvrz6suXgUKZpkAFxJJQaBYLKWdVWRTLecwjkSXJgWxlrNalneVrO4qSWa1rKpGykFubbf7DKv9YJUl90zAugAjBIM2MAg+/DBHMEJ2h3vNGaulH4c4ZKCHT41AJ02lzhOpwcY6GMrxh4/l6WefyuHzp/I6XUmFoIvMAjAp1HNFD1MPWNWYlIE2y3taYUzbVsq2kRRmxle3Mn9zIYtXFzJ7fS7N5Y3IbCE5gEDTwjvLgP/auaifPYxWNB30AfQhAdsLe9ewpBSwODmU8uSIPlajJ2eyGqL76UCSslSwjaUjPSydNYpgBgFSAcP1m6lMv38r9YvXcvXff/9egJWbgzpIZQz2NcDK5vO9k84BK90jdVzWosoQRrgHTLcXq8yyCzY2BmW7wKwfAbCiKa0XSwxkxYcBq2KBCjS8xwywGj3/gKb5LToEOsgTugQ5K6SLSTA3cP8APjBxgC+C+Yvh/gIwHUOW8OZcrv70jVx++bUsXryW9OaORuwDynT0ddkLKawlN9C1s5Ln01LadMmugJAErsaZtMNUipMRmVarIpEGsnsCVgpG0mfJKsH74oMYlO/ved7xzmaAd+zxZg1+/8x4mAbPbij7kwNWoP+A+aGAVYKEOoGPE2Q8Wtiaze8MAFRvMHw5+0KLVf0vBrPOSANg1S7QW5wgFcAqAlYAscy3xUEN7hPwFExzfpNZkqQynBwQsCJoBSYUQCc8BmzyNGcnt6oVuZlVlHKVRSYPjg/kaFyykQRYWWqEbp0B3cDX5YDWkUpbqTvDyozZAe9gTmZDuVkO5E83LRlWX5zP5G2F4kApNb0QbT8NzXEsMSDDSv8GfhD2Xe26p1+YnZCZj7KlFNMLOctb+cePn8injx/JfDqXby+n8q9vZ3LRuCRQGVbvCliBj0SGixlbA1DJMbHBgADTSFopV40cDlJ60JyMB3I8KmRc5oL6AQCtSakFFfg5zVuRu0bkatbI+W0lV4tWrqaVzFphVz10ckSzBfiuseOUG+sbxXkdzNcDQMdCDepxBlmiRjbVUkrIgSDNwggmiGw7wApnp8pY1IgeCbV2unKPLS0kWJmB8mywQvJ6KvniRoaNAVbVlRTtnaRL2F207KoL7x6wq6oG8lF0kFRJKc5FBaxasqwA8g0zIdBH43WCClbQQLHDGkCg2QsAKzQIaJJCZqtEpiuROThjSaagp7GhPJ7m2lojB3c5WB+w6mZUtx6ZnNIDr4s/wtzzBDYC2OPk089tJLTvkr9t2/+0C65fne7HcR4ZJ+mxsbZKAq0TZniO7jaxpxbnGI9W6/xnMQ33psimgFGIx4eBMdsxRBiL0g/RGz9oHFQAuA7+YF3haNPnXT8jeLWsN+F56+wylXshd3OGlctcNXhSZpx+4sjfMAIUQxAX+DprmzHXDMZF2WfruWoM/NwrKrPRRSI1WIXMN3EtKlEPgAqkufVCkmbOPezBZCAPJ6WM0xVBLHSdrsmw0vdWINmIFxGYp4VNB+ETAlZgWUHG3Sxrq9l1DLdN173+yTlqquDcwU/f9Kz7Y7jrUTsBK5sumyK+/nqNZYAY6y4Z7wCrWBbYraiY9RdeM9poadnj/P1ezduAMDuP2LwEhUZBo5VasmIgpw8fSYmuppBdG4Dc3UvN1+I5xbjln//paPvn7SHum4f1HvX+Xe5R/JhQobDhWJMG7jM9I0K6g5O364bH1Lk/97LXJ8S258eTn/vemrxp9/XtkWToPrp1O1l/v03XCNNejB+O5ZDAxPIk3/SwMSHQRgVnlctgciLHDz8mYAUDdrQNZfBiFFP8DHZHPD/WQasOsFLvKnQJpCQwAWAFkYUzrGLASuUtes914+1Q3T/3Lv4MWO2bf7tH9K8HsOodmNa4hQH7hi6BDk4hgAVgFVeInJLqnP9dgBXGhp2tcNAaYCXzRhaXd1Jd3kpzu5C8SSRrEgJWq6qVtFpJiq6AjcnOeD53ksB4vD0g6o4PnfZe1Ot8CyIPB9uzvUoWj0sMWPneEAoDHrjwD1YtwV6c57KQpUyRkI9KGT19KI9/8YmcPX8q6cmRXKByUqjRvAaE5hPhtHNr88zPaJ118BaUkbSaIKQVQLwFmVXVmwu5e/Fa7l6+lvryVgbLhH5W3k3KTSbvnzt90MpCaIJoNYAn+D2gij0qJT+cSHEwEZkMJUfXwAm8hiaSj4eSGmjlMBjGz+n/CTxHAEZeXMv1d99L9eK1VH96IUO0kFr7Wi/2d6Ho2gOVWR2JsLr768+Jn9s/rHlHI9Nb93JZPxI7SWCMZ/01AVZsL+3+HVZdQ/+g4vRYiicPZPzZc3YJzB4eSzuALF07yEF+6wE3FXwR0wojDao5DLSRGCB5R4LDTrMrkRySwLuZzF69kfOvvparr7+R5s2FFPNKBvDvYJe7DrCijxuDY9tgGLDqGUcvNbCC8xVZVstRKs0okex4JMmkEGSdTaqAlQa56nvTsTS7O7utSLU5ifH4pwtK1dNHT8lQEe1JAr2LIApRChyFPeYHSwLjmenVVkQXYFOtAVZ0DVLvvPliynN+myQwZlj5XoY9l2PBTlIVAStIi5RdBQ8r2Al0MYJL8DKYn+MbgBVAgjSTHB1cI0Nwzg2CemCKArBKZVYvCVih1fZwkMvZ0YS+KlQRm5E6pICo3ms3I+0QyD3RuwWCfcSmDOr/QwkhBgDzNx/KjYzkm+tGfvs9AKspPa3mSUFPIkhRHYx2Jjz5n9ievcsYACsVfoXFz2ctV1JCPjO7kCejVP7rJ0/l2dmJTG+m8s3lVP7HxVzOTRIIsJ7+IpDUm+m6sgg2SwIJWBnNtQCgjyY69VwSmLynSzkoEvnkyQM5HqZyOi4IVh2UYFXhNVvJk1aG2YprtCGbKpdacrmtRM6ntVzOlvLy8lYu541cTmuZQi6YFZQLUqJHti5/CgdjNwvtlLSt2SXR2hVOZYX4F3ALRg7XAqgOfDoAaQC28AoowroxP2RLClxB4a6FMN1PzUgfv0OXv3omeQXD9Rsp5+cyqK+lqG8kgz+rtJyni6qRed1K3WLeKAtP2SVqwyEmiRoVqYxySAJTGWYZAascIBv3OcAfKglMVmhIVEgKBUTEsLqF5ArdH1NNFv10cV+09XOJ+0Uogm0CrbpohEBpsOuIJYXdGbcJyPC/4h6oj9T2FHQfcENT+N7TO/ClY5JojhTOFzdeR1yB9duDHBzCYSDEuen5pcFhelbb/koIKgBVZmTu5SPmTsqwogSdnXk7/0Osqwx7gfn88CrXCkT3QKoYAOQc4JO4X3XJlrUiiAAr9bLSawjRBoDMwLqJ/TL7wNm22IVCZJr+my9gDNpt+Bw+FwIogd2Klgtm4YEuqpDrE1zFPISkey6rei6DVS2no1weHw4pDyywPpqKkkAvTON1teurFW+4NPvAorI0MzJpAeY54SUuksQR2r78aNfc3Z9/O8i3f/5vzcN6kvz7WECPIRaM1+18Ru7CJuAd2NjBE/4YG0sPhCxPCOvSCS52HkVRDB+J+b1YLDhHB6MxjzsAVoPRRB48fiJ5NgiAlWM9Oj9UboifewX5vwbAqh8s9RfttuBNn6Nm4X/NgFU80TZtvlsn4jv+4X0BK+43PHjc/tUnqktT1BiuBfUTVSBUcFa55MMDOXrwkTz59B/l7MlHcnBwwOSd/lW2ANQfJdpH15hWfcAKHlYArCpJ2Cq1/hmweoc5sDURtufu3XB/qBzI1t9fWhIYHwohOHIQN2JYkTTDRDiiL0cMq1ChWWNY9W7BGsOK6waSIyQmCPKaFUGqxfmNLF5fSXsNjyoFrBLs1A06nCT8hnwQAE6bKEN0m3+V7nIxSGUwLdetav57G7rT7T2oiuj4YLNsYljpZ4zgEfPHoqdJkcsMgFUukj+/Qj7EAAAgAElEQVQ4ltNffiIPf/Gx5GeHMoepeoHW2Zp8MTG0C9ahUo8WZUZ1hsr+3+zcRZ+CRtJFLRkYaBe3cvfdK7n60wuZv76QsmqlQLcadgPrpB9ukt5fIh1o5YAVvGMgLwNo1SB4KQvJRwPJh0NZDgrJjieSHAylOD6Q8uhA0tFQ5Y2WyDOxRHCKQGheSXt9RybY9bcvZf79G8mub8nGWf96V8AqXp/hPqrTzRYhht0tmhIr4MDKJC/BMii7nCjs7AXdfq16i/6ykkBK9cz0PgasEFjjnhXHR5I/PJXRpx/K6GMAVieymozY/ZHnTNQlCMEpo4HIlwSVuwJeOACbUA1crpjk432LupHqxStZfP9azr/+k9y+eAlnbSlrMEO0AyMYFXg9GsM6ld5YgvwDAAO+J4o+8CNSWWAzTKSG2uxoQPP19KCUNnMGnCbM7wJY7St4xcGmJ2i29DQZwb7E7Nxauwc5jiYFrGi/F2DlO1S8AjrAKg2MKiTlcICjxbWxPRC8ArDSCv26JHCdYRUDVvTIhDFvO4PuTRowrCALND8l3VBVitdJ/sC0GxC0QhMX/B1sN41XukBFTacVsKraVO4WDSWBAC8OxgN5cDSWo1FOLyaCPGwKg9fKyMxyPyv8nmaxAHMoCbQGF+aXwq6fwD3yERlWBKxe3cqXbw2wMhNtggKhTbt1B7N7lpvMUNkzCsLEDHSW9JDwVTfy/HAg//Dph/JoMpari2t5cT2Tf7tcyEWjHlYOWNHWXLNyY3puBqzwnvAkQWIJNlBaTQnWHGRLeXZyIE9PxvL504cyzuHFBMx2JQUk5WDGET6BbBCt6RWwwmvBI7VaZgStbutUvr+ayuvbSr67upM3dwu5W6XsgtemaradGmAVOlOFKn8fsOJjOS0jwIpSQO0WiOvAtem/CljhGwwr7CnYZhywwnnCZMo7yrJoCu/KloBVWgGwguH6tQyrCxlUV5LXN5Iv5xQXAlCtasgBlwSsMM8cVOU0JBBf8WwEWAXZIphoKqFUETj2MwessC7gnYm1ludgWOUyW6VytxK5nC+kAQhpLCsCGw4I0BTdzabtxAxKBgerNkWYvr5NDr0jTt1NOPCoY3vCDkAqnFdrxX7+3v7se4OeIb7X9f2suD4ijyu8NPaBuODd6xyI+24MLhYZXKYf7ZfIeRyw0pBYgfLAXYqYZsz/GF8aW4vX0y+3x7Fc/Lnj3LEDAUlxDkUJ9xXiY8l86hhW+t8RWMU523kQeQTIzxjdT2fjbM4zzENvgyRQx7oPfK0DVmTis6EXdyktFABANCYqXoMehPVc8uVCDguRJwdDORuXMoKcwYzXHbDCXHPAiu+Fa8AebR/OO26D7Ypv+salKiXaBljdZxh1g4Or1vm9ff7um/+78Y1u/m1eYlr86lj1903XOw+0Lq/XaarzlJLRsIj6npVcXp4PRTLS+JqdNaxy4/WR0CL1bDblvR2OR9xDcdZMDo/l7NFjdg1WtqxJZe2DGsZrHlrd3vRXwbDqhTqRvKUb2G074vsDVtEeuPFN9jO0fKnv2LUj5HnfBN39Kvf/+mMBVjHDShs3oQptMh6wKwhYgZI9kHoJ74eJHJw9kyef/ld5+PQTOTw66nVp0Jah9wErjpatbwQL6mEFhpX6V/UZVpAEOh3eJi2rfbrYfmZY7aej/n8dsFoHgTUoMDnaFoaVg1PbGFY87KJAKYqY+CPmb1jHNExXSeBy0Uh7u5D5myuZf38py6uZlHUiBaqoOBf5OGNjWVC1NMCd4fWGcy9I35xZFf2rCaqthLWW9es+BLheZ1j553F/nzCL7M00ZNHkH8ykKVDt44kcffpMzv72Mxk/fyzzYSZTJClZqevQvITw2m5Cy4DD2v4yiHNvFzOuViNSNePNm1aKqpXsdiGzl2/l6stvZfrytSQ3MwJCZFkZYEUmjcVCPmYd48oDRpPNuGE2zYtZXiNrDN4yLRKA4wMCVvnRhN/ZZESWFejLIfGkF0wt9R38x26kht/Wy7eyOL+QAa496kDnY/s+gBXH0GO94GNlgW3PmD+VpQNWGi1bsHyfYbU+uXyqZe6rs+Xg2XlevackUGeZwpBos+GAFaYbmhYgMURHQBjl588eE7DKn5xJcnxA4JEdHMF68ySE0/C+TYEa2HsnLzW0RzeubLaQ6R+/JmB19d0Lqc7BrlrQpyxj5V7NlfE+7Frmnh6RKb8aVftngHF1K3WxkmYgUg1WspwUUpyOJDscygrm69pr04yjO2lrPM7xz4EBuSlZY1xh5tPR3uEJFK/XK+qW2DgLUs9V6wQXaWACI8sh06gCf990XROm+wG73lmsWAeskgToXREBVogNVgGw2sWwihO3kJSgOIa9o7oVWVbqYeVxATvzaZe+wXBM8CnLVI6YpoVdkzLjkDDS5wR7mLH9dVzgk5bLtFrK9V3Frm4Y4uODoZwejsiwKiCRDoCVMqsUtFIQEEAVYiCMuUoCFQjCGAc26jKRZT6W62Uh31zV8tuXN/Ll+VTOjWHVgh0TAVYoLDLRNCZcwU5+Zp7PM0QBGd/9MF7oEjhZzuXTB4fyd88ey2GRy/mbC3l5M5N/v216gBW62r47YAUgrlTj9GoqRTuXI4BVx2P5m2cP5dNHJwSvSqmlTFpJATDSAgKJNMZAJM8glWqkbfC5VJrZrnKCVvNlLhfzVl7dVfL1+Y18c3knr2eN3C1TafMBE9ssMHSi9u4mddZ7qrNH57Uzp8zLCrHkUm0pihRd+SARBGiF9alrtIYZMKXlkMev6GMFlhWSLHZxNUkgu5yxC261BlhdSglJIFhWq4U2FILxelNTBlk1ONUyAz11/uBcBPN71SysS2Ci0sA8o4QRXor4BmDVgmFlgFWWIBEfKsPKJIEX84XUmMs4J+yswBj7+i/RUMm+4vWt51dUxLp3PmgUzo6p3ghgwx5FYDnqfBevZcqyAVLsSHpUcnRfmdKds8ZK8w5+BljF+1xcpAwMcIIb+IgKWHF2BFamM6WMCU6ZsgJDHld5+sFmAHYxvm/zNOA6jDw8fa8OAIC+BxgocQzrY7U+Zg72dACC7f1mURRM18miUekhhcK0ZWG/YL/Lej8oIYRHqUkeLXxYvxd4X49l7v0NMxcNa9Y6GG4D3fw+xuebSvj0rPDCgspMFWiCZBQy26SZyThpKAl8NBnIAXCtppalNXhwSRkAK2fgOmClZ5F1UsY9zND5FeAuusJiHcW+artm47YgafsE3glYkWF4n50fv9ruLoWxwqUXeYaX0Of3gahu/GMPq86/en296X9zF+1JP52dF/j79wArDQ/m8znHvBiU7IqLfejo5EyOTs9oGQBJYFC9BIBX35PsrLA//RVIAj0x3DTJNw1cf2ogYHLwYvOk2Qc4/dSA1XrAv55g7wMUduzlupHvkQTuWxB+XDhgxS4NFqzGgBW0vgCs0OIZvg5pMZbRyYdkWD1+9rkcn5yE8811xAjSuJmt7QF9wAoBDACrqEtgkAT+DFjtu//7ttd982vf33e//19eErip8vRjdgnsjc8aw8pBJgBWSAxhtN5cz2Xx5koWAKwupjJsMymXGUEtzVa8K5tW9vmfOJ63F2l4C5yBxX/ZYVMPEF2v91lWHli56ScO8thQ04OM0CVoDawiIw2mmKBlDwsZP3tMsGry2TOpT0Zyi6Q8VaYYfS0N5Iq7FjIgQsBv46ayGU0cGOiSkand2rJ6KYN2JcWspo/V1RffyAySu9cAhVZkWUEWGCQxfjjSeDuapeZRor+y8eGNUi8Y74xGI10QyA5HlAmmh5BuDUVGA0kHAKzglaKAO77YQvl2KqubKQxtZHlxI83NHT1b3EEqXise5HVB7OaVFLqgrFUk40qnS3Lc5NPnAzqtIKHFv/q7CLDqvV3nbeXVRs4ZsojIjdu3zWz++48AWJFhBWDIpZH04aHrOr1i0tEIKIFkTx9K+fyJFB8+lOzsWFbo+ojq6QZJYGxCEqriNk9w3qFD5fT2TtqLK5l/8SdpXr2V6es3sry9lVG7lBHGBF2kEAxDSqhYhskUVBMEvxrML4CgurSVYVVLI3XWSl0qYNVOcilPx/ymj5VxtbTTmQM+OxKytSq134j1OCKOlTgLbF8I8Y1518UJEVlXADx+KsAKMiVK5sCGgddTH7DC+l/U4G9qdXVTl8AAvkU+JWQ1IBGG/0h1w/ghdAuDj1KRswkM5MAwRe9M3tGRq5AlOrlaYpdkrCQEhinBdo5LIau0kIvbuVzdzsmwwlo9ORrLKWQpo1yGpTaYwPrDODpYpS3vzSvMpIKs5lvy2AFWkAtl7BJ4BdP1y4X87uWNfHU+lYs6kSotCTRgn3KGVQxYYd0WHFtL+FgsgAG6JkH4LTr2FatGjrNGPn90Ir/64KHkbSOvX72V19Navpy2ctFo1ZtgfmbSMTXW2cmwwnvABLyd30nRLuTBuJCPTify8dlEnp+M5eE4l7yZCRznYGrOE8+7gYKJBv8tL9hofq3ynjaRdpVRHnjXpvJ23so3VzP58u2NfHM9k3N4P0FGB1mnMW8dNO32N4PD/VwzwCqWA3K/RMGBgNWKYBUBq3Sp+zoYVjXOL5UC4rs2k2gHrBg/A3RcpWQTA7CSxTQwrMbwsQLDqrmWvJ0LPhWN11t8iyxqfFZn6ekc0u6WC1k2CxqujwLDKmOTFsoCeZahcynUCCjopNIHrIQeVjftUmqCnsoY1PNPWbUAORAfOOLiYHUc87ikyM3r44OA+4z58m0sHBoI1Ntz7Hd8PF9AC3jbvrqClz6iD+wLvYh6rHlAMd6x0wzVCXIDTLTN0AuWABnZkdKaa/T2UCuM05jdGDgArTSuMqkSAJXIGFqfr0AVP5x3OQPIbFLyuNjJIiIVKd21cd1GgLYWlPRzowlV6PjsFBRf62S3d4wyFjKSFYFhL2Thv5UF37HQKlhirJuqRAW4AFhtuEG4fQAiGJNFoFU8fzYVXOKXoo9jxBanRBMMSsRrtPlSoDupZ7rHDFN5DB/VQS45SBQoiKLrI0DetiUL1gErnh082zrSA8c2y3g+5AXOJyeZb/aw2hcYmaZg68N2FvwsBNj1HrsBL8c+ticPylC0GdkDlHWOqil/B2bGeIjPzw6o0nkYvkOcYYLrLYBVVVXq0ZellEIXw5GcPnhE/8i6AnDcKV98r/Dp7YBVwIfeRxLoh8MuSty+G84bEslafMGuB2YbXyd0idp+w/YBVrGGd9N77Evo9wX7/Q22u86wee4ZoH3Xr6+zfcPfNeHd6JcT0AoqMWBF+YRteC0AK1QKi5L07SQbyPjkqTz+7B/l8fNfytHJqXUcMm8R+I+ga5i9dvcxO+oAElCGRyu0BjVJYDBd106BYcOzzxgOg0go9V4eVsy21+ePgQshidxdafLPtmmj3jv/7a1/yHM9KN31Hnvn73tJArVCrV+b56BvgOuBRihL2dPijTAOHHD9O9dQFDD4a3i8oDLArkMefyaVv5MForNUCAL89x7ckFrdfa4YfOBBbrIhxtyoHMxqdgFcvL6W+atLaS+nMkkGUoCRqPU2I4srM4oJGinhW2awz41ohO8DVli7G4zXbe6WHtDZODmQ5eMCtgkPpLAsVYzmyTiN1g/HcvT5c3n4619I+vSB3GSQCK4kGwzoxaV+X5YgRJR8/AqBeRg37xoIVgM7gy0F18dW3o3KsIpFI/Xrc7n54zcy+/aVzL57LUNjWJElQ2mMnTie9IcF4HNRr0fPJzskrOU1R5teB+rbJ0UqyRB6lZLAVTIoRUo1wQXLyuciGFbNdEYPq2xei9wtZLlYBBPf9TUYmF8Ocm5ZpLsAK19VCn7pHOlLR0GpV0mgfjnLYG0/8w5jtujie60Mgfhr7b+c8XxvjDUOpqzpHb/iopQDemhNrZJAvV/eHRGUJiaFuB+HY0kfn8rw+WMpPnwk+cMTGuav8iwUbDgnIO/iIHXzmWE8rhNn2QoJfirNbC6Xb89l9v1rab5+Icu3FzI7v5BksZCRJDJEUgdGXVVJBk8zky2qr0YHWOF6KXilrAywC/gOrdTpUtpCpCqX0o5zKR9MCFgtSxivg2Ol7dR1epqkcAuDKt6/N+2DmzpnKVCra0AZDuqPEyeO/JldENR/LnyF/U73lO49+3tMePzG228AyiojAzNhR0AAVugiB0kgknKVuS0qMJdUytHtE13be2dN+R7NLlsrTUwgCcyWCxpU616qEkAYobMLVF5Yco44BJ8/V2CB1kdq8p6go4Oti9DOHYk9AKuklPObuVxcT+VmumBF/vRoJGcArMaFDAtlxnjXP4JW7mFFqZUC9GRYUWasbAdNSM0nCxXmdCgXTS5fns/k969uCVhd1anUmQJWbF2PPbMnC1RWbw7gBmNJxoTPyK5q39aVDJaNPCxX8svHp/L54zNZVpW8+P4t2Upfz5dy1UD6puNHhpWtJQWslBns+ztLEzZXAUKBIb9a3MlRIfL54xP59fPH8sFRKaN2Lml1R98qjfGU9cUzmnNPE5j5QqvvAE54+QAucZZCIpgWclcnct0k8uKuJmD1x/M7eTVrZUb5YE5Jn54LXdrd29+i+RwkgWC2WGFj2eDnpQySWoZpLcOkkUEK2bACB0iwIFlSwArdCsEK1i6yGh5gD1LQCXNqibOsmkq6uJGyupZJeyNFdRkYVhmKswIpIObwShYLnENaTKEcip5H2j1vWVdquI6mo2UuY2NYwS8MYTmWLQArNjSB1yMZVvCwSmUOhtVyxW6BdVbIMsW3Alaha9pafHsfsLL9g0fLenynQIjPST8n14ErNeTv1rM/TuOP9YK7vkd4J+KJfQbK+uuXg0ILHvZ6uE6uNwCidu/xGvgO7xkMuhOpuXZsX4+Y8w7U1DW6lzsIpmyciFLVY8j0wAljvnb7t5l69t4DHkIAZvqG5fF4YR+LY+MeOGcAltsx2IliMYuCW3nhF6wxgZ8Buv8AMJ33ACvN16I8NTCANufYAJhCh77oIXoM6/mxnoOEOADnJ9aLNwoxSSBiGjQJYC5qOSKM1yE3xj7z5HDMboEDsCBh2m9dYrE2HbDieWLdRM3oyw9cK2iAZQ+A2EPEvseZn2/a7dX/6/4YbFJF9KKpnfmVrq/N0f92TKN7ffUq2/XlXSG57gyIDJgBAcxO0hhjCX2gzZlVCsh2gJWDgR0o6GPln8lZqjiL8U7zRS2jg0M5e/hIisFQprOF7psmleXcN/Yw43ST5IbY4H//X3ebrvcv/P7QvE+++y63ZF/CzYDMLisOyMIU20Ghepf33x2LR74tWx64a/z0fN494WIN7b3DIFD13jFj2PAwHgiWb3bjYQEK/EB5gIIJoSwFLYwkrFxmw2M5ePwLefrZr+XJ808kLUqpTKJBZJ+btj3XzdHdDJbJyUorb0DQYZ66qmi+niYAqqxSCMq3TWDfcINMykxwdwF2u+ePGehGpoeeRGxCpbugLY7vt4OFfr3b744jrrtfY/vz4wR986N2fX5CKAyid7zDPgrinqkXz+97oBV3UY6SHbL6eTatmU3JWsBY1ijJbnAZmzHqJqu+MQHEQit6a3vO56BznW3sDuw45ZsytGA+210jEu4EJurzRuR6LtWbW5m/vpb2dk7D9aSGv0TSSQJNPqcyIpf0qNbbv+J7Rv8k/3ysJuuX82Liw64PCHRj6gAU73f0PlzS2H9YqQ3oP+8HgIgmSaQqcyken8no02c0vc4fnchqNJClBVqZUsSijjnOONFbG99/uyI+3g96MLLQ1p4sFgSHi0rG80bab1/L5e+/ktuvviXDCh1hyMxy4U+gqrskqjOwdA8LzquIYuzzrKMykyIgS5yqYD8gyTQmBP1mAEQQ5FySbUP6OaRi/FbGF/1Y/l/23rM5luzIEjwhUkPjaVWKRS53e3pa0HpnrD/uf1gxO/uzZ7qpyeKrehIqkSr02nERcSORAF6xSLb1DFEGw6uUEVf4dT9+/LiDUjsOw/vsu7czv7mNgvkT7Qxz5gMASZSYGEnxPgWsYQBhgI1tK78kKVMwh0VxPt1r1DTz7kEunK+gnq5xsQ8tc0uz4l1XI+0SJt2WfF22XSgtG9cGRZY5ttbZshalO5C2ldZAyt4jTfhUGySdTlGPUtT7E8QPDjB8cooxfx8cY7C/h4Ktksly4X1QiJ2yQN69iRpYUYwBYgGh0qIWltz1xzNcfThDeX6B5a9/LyLrTZYjqiokleqlOZAnzB0LhsP9r+JxLA/StUuShAJmOgcEpoqEjQoSRAdDxCcTRHssQ1Vgi93CFNAgmNO3f6ENbBM2OwEtO78sg++2NEzCtYl4A8e6gKVjWTjgTXBFVtOuEh57f99GBSL/bRznbB9lD7EUj8wqdjDTUiTtlOf3vN6shTngTAUvVfHAidlfYTZIlR3XRGkdAbUMsCwK7fo0HGM0miJNKKZrou62/7dUYsxeaaDaDavaF4JSSAbY5A2WmxoX1zlWWY2MWnppLGDVg8MpDglEytHJshgTCxaGEn+1Y6rrY7Esx0uKdI+p1lUiYFOKPB7hu2WNn7+7wi8/Ur8qxqoZCuhAL0hZpV01gQr3a1JNGBiu4yP7R9cjQQve3KBpsIcSx/UKf//lSzw/2seHD2f4uCjw+nqN7/Iaa7K02BjEWLWyllN2UFPWEBs7kJnGsj2u+clwAIYf5WqOJrvGg9kAXz09FbDq6f4QkybDoM4x4dJm2bgld1zKwdliXRm5MyB0demt8mYSlE2CdZ3i7bLEv769wC/ez/FmVWHRDFCTQScblWGbspfdN/QeaF0Jl4Mh2h1QATTajDGKzQJp9hHHoxKfP9zDw4MZyqzA5dUCV5tSWDiZdLEqQYxykqagVD/t3qqskVcRMv5mBfKsAIoMcbnEsFwgXn3EpF5g0qykJDBm4rcN+iJsVpmUprFbWpMORSOW65Lrus4zjCMC6MAsjTFLtSyQgJV0O4wpu6HAhCYydE1IwB8nIlC/svVVUNyYZ7W8l8xaXe9aoGHgauBni79lup++50Pw2kGGiEmDQDOQjwtb0kA98VUEQOp3J24/09hFDiZ5x0Wx/9Su3CpZ53y63hDPDSYKnFGl36vnYZqw5GuAxWKpIvnWiUx1TK2rXBMhI83NfGCxe56uMy0nEYW30mF1WtxHdYC985/boNrOzr5Xv8UEtwEgEeA2QIcvIYOMP63Pau/z95R52QMEu/PCyoLbkm2vhnCXSAFHlr46CKf2X0uk9U4dzNjSfrUx4HeR1cfkQ3d9CvxIGb4x7NUV6UajBd3a+VWfRZJWUroqhcNaKljVAh6z6yibOZBldTge4MnxIR4dzFBcnwPFRrSupOGG2ErlmPKXGnQqb2M+lORu1F+isz8ZjfV8ER1Cs7UGssl9tLI2ofh3560pw9vsVs+H18d6ouc3nTyLr/sMNfX31aj343/3dTvM4Hb0QJ0gBQx1f/vedBCRl1uRLHIP6iY9ZpQG1xFICCZZTNU2aXIGY3uu6hnL8kt2n11tMtlvhycnODo9lVVBBpUDU60dE+UOBZxllRqjWvbi//eP+z8It/nBgNUOGlk4r3cG3AZah4bhPoAr/Oz7w/0dKyx4SGODuymtdwJWVsN61wS0GfhbMrD3AYp338FtG6oDrER3wb5b6cr6iTSk6eQQs0df4vFnP8Hjl58jGU0FsKIFHAhgxfyz0g01k6yBhWIUDApUP4CAFcEqAayQC2Al1HbZKcxGt5CkZs/VAuq/fxCg0h1A4brpALJdn98/hu5bb3c/b4HafZN05/PdPex62X3XFwIYP+gybnnz7YCVo6TdeO4CZP1jbwOsxPgayBUCOwJAtZk3OxC2GFY8lkklFneXTgyBCAu+fdy2AavwemQJMstd1EhXJerLNYr3c6w/zlGvCqHpc/mLxpX/DYAH8ckt87y9/loAwAKP9t78MA0yWNsHpgR9QRDcAVaWvbA9LGc2hc8JBBGAknPcy8siFAzAZxOkj04w/uIFZq+eIT09UtaLCFJr5xk5mB20MnuurIA++Ojnoo6bOjEx9UhYAsGOR1WBJC8wzUrUrz/g8he/xfVv/qCAlR3iogGkvpayjmwM+3ago7y38xWUTrfrzJgE0v3UHWGWE0j7r45hIo4wAxYKEwdMEAnEgi5Hu/baHwdYdQG9OxemgtxzbslXkW6THGiCNabtxftxGyvOto237xV3ZDgJecEmF+Zkkh3CLj1WVMQ23JK9tzKIFoowUIpj1Dotpv/jn+WAV9jlTcY4AKy0dNcdQQUXNVDyFtVAyo6Aw1Q6OUZHMwweHmH8+ASjh8dIZjOAGWheM8vPUwWtfO2Jtgv3Jxl6RYVonaG8WmDx4UxAq+pyjuLte6RZLmAkO3kKG8tLbs3h8yB4uxuU7Bt2s+W4c8y9I5GUB9qaHkdo9geIT6ag8EbFMkEKvQpgZUF2UMqxbe/uBayU42XnoDupnTHuAKugdXmooWRBKr9HLLKVgm2v5fY5+2h9ftuDMhBI7oe+ArvxDYVVFccOWHUFtJzrTZYJYMUsqzJWwgDQgnEG5gJMkF3FwES7AirQxSq2obTHHgwnSBMGIBQCt45oQcCmjkjHH1Buq2n4MGlGR5mIBDWASKLcNDi7yrBcl8gDwOrh0QxHMzKsGAQxYE4E6FawigFXp13FshMGRG5PCNgpaKV6WmhSLOsUrxeFAFa/uchwXiRYNwPkLBc07RXJeMjQWLmf+URir20aNKlSS+AnCQgmHKsS+yjwsFnj7754jieH+3j/4QJvrgu8XmZ4VzbIkCIqrbSNf8g6E8CKgT5HiZoyA0GC+bEsU0uqDFhfYT8t8fx4gq+fPcRnD/ZxNGgwqlnK1mA8TCWQFJBbUV8Rg5b1ykBZ9pp22FPbpTfClZVKHoVt58kWGuDtqsQv383xr++v8WZV47oZoiQIHVNDiSE2wZiuhFth0S5I1/WgvFsFrAgaxxiMDjr/NQYAACAASURBVJCtrjAuPuDZAfD1kwOczsZYLzc4v1zialNhVTbYCBOkwt54gKPpGHvW8fHdfIFl2WBB1hc7BJORlWeICpZJLhCvP2LSLDGulxjSt60LO8s0ANws1qKNlXOwByNgMBYAhUAEmXDDpsEEBlgNEoxZEphwHrRkMUk7vaR219PX5mfEQ6wxRBaPkCdjVNIRzxLFTAor3KP6WcLQ6ycv2yRfEKD0QCuOplNU7MvdT3HQShITZIRJ4L9dOmalrgLg6eyIRIFRqMUeMOYQgEnP++684OtVWqDbW3ruS/fPdCjdQK+u5gIaqLCzAloOWHElUPw+vG8/v9z/Uv+MLFXryGf6VB2z1Tsv6gC047Olaymftx3oSaLBy7F2J2oZZ4W+X+hmS9MeNvJpEwx6luo16FiFrE4H3Drbzi5/WiUh9609IKxEUXWwDJ4zZo2V9HpnQ+uOqU1zuzPIr0fK/Y2QEfqj7peLK9cy3z3ho2sq7D7JvUytOuQbAcL3RwM8PjrAw4MJmsUFyL7inhPAyu2fdG9kl08tiaOdEZ9TmIwKVnFSJ5OJJO1Ud1DPh9Bn8fFTULYb/fZcNgbgzfhxaz3siI90b3hCcKvczuKCm/F/0NHP3eAbn91VCHWAlSUkzH/Vdc7CkPxOwMrXUzuPttZkfxv+Yhk9S2wqoUUY1CbJQXkNasWtshx5VeHo5IGAVrw2EdWXTqxa/aIgasBotD3VJlV/OGAVOi63RK23PNy6O30M4JM/RFDT7a4GWwDGXQH7vxfAalewvu3YfvKgbb1wNwLcAVa+YHWBK8OKPw5YjU9f4fGrn+DJyy+QTvaEOk3LR0OoLZbdwdJyKNWR0fp7B6zYntrBKjKtWsCK75WSBr9oCyLdq/kTAlbykT2E3HJ0NwCxvwJW32et/aUBKy/784UaUqgFbAhKAkPASiIf06YJZ1gpuzfBFzkIeIpVNQZVhGRVoPx4jfXbC2TnC2BTIWVJTGMdBL8HYBUKe/IwbR2hgDq+K5D1x74PYJXYwViJnojeub+fgFWzN8Xg8SkmX74whtUx6uFAgAopjwg06tpxChhX7vLI55rtaAErMgQaBb5q+rPUK8gLTChe//o9Ln/+W1z++vcYFSIDrA6r2xMvZaOT1QpPW8BjZY7hfg61/kLASkuJbMa9TMqD9+BwVtaeHarOqJLujt6Va/euuA9Q382w+jTAimWmIWClzIq+YnsrTxSwq7prYtvuXDPUAlapWLRYbaNp+/nKIeJnkVGooJM6fIXrMBjQK+vVgR7JwukK8EBAnNngv/ZaAuaYOC5SedeoOH4SoRomwN4Y8ckBRgStTg4R780wOjxEQ0Hr0QDxkCU1Gqxp23kCVuSh56iXaxRX18jOr7A+u8Dy/AL1Yol0uUZC9hzByFIBKy+79OBo1/7XMlhrU25goQNWDAO5Jsu4RjkEmr0U0fEE0f4QzSQmcUS023ysnQG0E5S3cdntA7iYrgd0unv7r/XHdH22wKw3aQiCfAn8DFzZPg9DFkX/uTAKux2wIkOnZZMF53ZWMNCghpV2XQu7eHngRZCD7CpK89fUq6oUtOIYp+lYWtMPBmOkgzGSeNQDrFQQ2n8tiDBDpOpziQZ8BvzFKctRUqwLStXV+HC5xmpDMKJAGkc4OZjg0ckeTg5GmI5SYahKydBANe+03M30n+IYIwH3da9ohzaKwbOhA1lZ7GA6EGHx31+u8MsPc/xhXmJepcgwQsEyM7FFBvB0cUjrq/RsnMkvCGBlpXtkJsyqDV6MavyHV09xPBnh/cdLfDvP8GZV4EMN5JybALBq2M2SG4ebXNw3BR8J8HB7JxRPz1Wn6YsHU3z15AhfPXuAk1GCYbVWdtUwxmiYIs/JKNLkhFpZteECWHFYxGApM1Lmyr6W0mLcKE00wAZDYVj98sM1fvFhIYDVVZmCxXVxrAkXlhApe0/jTjKIFLBqUz/6DAFG0YzUvT4aTFGvrrAfz/HVoyl+/OwQ+4MY1/MlLuZLnC9LzNc5FpsNhsMUp4dkYO3hkEACIrw+v8TlKsf5fI3rZYZNXmkQli2Q5CwHvMDYGFYErFKRv1AhZNqQlQFWBcd4MFTQijpi7E7IkuSixCQCpil/E0zSWBlWQgBukA68kiE4fwLAiuw9Alb8FcBKkgZc+aXY823AqgM8HEAJWYghqGL6kJaADv0RL+/xBIkyoPrJCHM0lM8jhzOvSzXvXGeJJpZMC00YaXlQV9qne5rdQf18kdJSlgSnA3kfP/Pqcq7MwQCwciCOz1NUX1ZnkBTv1mrHMvKwRYGgDsxRDdC+cHro67gtvg2wCm1TB/oEDH7XAd5RNuiMOtWk8vkPQUGKrncgbptkcIYm4Xr5NwkwxoAzwIbgTx+wcjatlXiKSdN40Ev3uijNzhnZgVrBo5UCHSgjcYE8YICfaKupbqpoc8pfMkhVFZXdQMmkSqsCe4MEDw73pFvgMF8IYEV2fllSy1A155iGllSOAaHS9MgSQzF9XQesxmMZI+0YqNfrJ1q3JlyHuV/eKM8HwOQu0Oou/08sX8siMmiwrRZRYP9PBVjZIdQTN1eGldrPu34cYHQfjq+VPSnvM0KL+eOyhsUCa0kndeIi00VcU1ajaQSw2j860nNfEgEKhHq1nDIo1S3vVZgw5vqv/7B359XeBfhsOzXfJ5DVo8sciO/7Rnu9I5QdGt5tVv/Iu0qe/hTfL8buDtHAOxfCJzCsth2S1iz9IGZRd1W7P6YDrGSeWooky0d01AhYJeN9jI5f4OGLH+Hxyy8x2T+SOnkuWMn+qCiBuSneAty1SjSPz1dDDnGGPjliKwl08VAGidvlUu1w/wkAK6Eh9oAqX00O0N1Ii/Sm9Iftj78yrEJthBZI2LEodwZzntHaKgnUgFfnTRhSftiLoKselOJUicaSHswiovw9ASspWygbDKsI8SLH6u25AFbUsUoK5u6pyxGLvoQkyIWWLFZTM2EBw+pGSaAdADxM5d63HBbFWeg0dqTgPwawkv1HCS7xCjwiUiZMwUzXbCyA1fTLF5i8fIr4wZEwXgoKXVYs19EgoXNAO7kL3f39/ROyj4XJIglGBkj04yskRYHxpkD+zTuc//w3uPrNNxgzi2haJR70qOi19PdWXasemLcjW7yDYaUxw3Z3KTuXjBDQZsDEPzZooQXeVN2oY7iEdvVuJ8BfGTqU3bs7wKo9Y01HJrQ3BKxYmihxnrF7xPUPRLS1aqkrigpbcEvb67TT+OJcaZcdzTJynfL6lD1P51GKg5QZYdw6Kdz2uTHH1DOr4oQ4B69lhBj7zdg0IXgo9+pja1l2fj9j2iIBqlGKmN0cj/YxOtpHtDfB9MGpdAwcjEfCxorZ9UoAK93PDPqq9Qb55RzZxRXyizmyy2vk1ws0q7VoVsUMDmknrCRY8Q3LtDpbLSijlBSdifKK403Hz0sC7Z7pzhGwYllgPUuAwxHiwzGiaYpoGEuzBc6ZAnq2qnewqHcB0yHgKBl6iVk9VO8HlfraLuh0p7P9G5TDeIt0DwDbtWcA9O5zMjwO7wastCSw36KAGiotYCXj3o2FXLv5ELxPB6zqukBdU2wamEz3RSBdGBXpSEoPuUq9LYV2AFQb4x6nmWDtYiglmdZdL7YyuDjFImswX1U4m2dYZhVW61zW/OH+GI9OD/DwaIr96UCTbmxGIwGPCq2HWWLqeKr4rwJV0lVVNLISlNEAqzLBu+sNfns2x+/OF/iQRcK4KqKR6CJpBy0VtxYGYoutW3IhADTd4miaUApukZY5JsUKXx0O8dMXjzCJI7w7u8Trqw3eZzXOGAdGKeJK9eCEnUjAiixAsi94DYzuuMCTVDRNm2yNJF/iIMrwjz96jK8eH+D5ySEmZMVnC+m2N0gJqigDs+8jewMIY96bXXadLllBBCqktpmsqSFWwrCq8euPC/zi4xJvlxWuKnYSlJPLWHOq06anK2HIELAyYW1bB5wzJlNT+pZ5KSWMTw4a/PjpAV6dTjBsCiwXKyxWBd5drXA2X+J6vcFsNsWzh8d4fHSIGYHxBjhbbfBhvsTbj9c4n68E3KTuUbVZANkco/JKGFYsCRwJl61CVNNq6pUurlco2OqdbslgiIhNAuhDCz2kRLNZYxw1mCYRJmmESRJjmFpCOKJOLA3JVmGQAVZVPESejFAkYwWspJGAlgSqf037fDfDymgnOnI9+2RMClmbffvlAajvtzDQVe0vXak8p6hH5zZKymQppG8sK4kjaP8rJlY4rqU0caGMQweKqf4dfwg6DIcjAawcRFouV7quW2ZVB8RxMxGYue3c1Xt2dpXua/+VMiWuMwGEtu+/K//rAVZuhvwLCRxudQkMS//4Xt6T+zb+t+cDWBMftzv6mk72gtenz+n1t6CV7xPqQHEJpMoEFZ+NzFUbY2U9G6vdGIvCRDW/T/zYrbXRAjGt/e7O9RCckNCPvrG1rZEda+wqZ1i5/xFxnsocCe1ZGuFoOsHROMVBUiIpN2jIripyFGWuPozPlMsp2C3I/QsSov6uaB2ygx0TDmSOSQLU1mfAVgu74fbOwcDNa/3vkIoVHo9b/+4iTTuhej6+zuMPBawEBLLyTAVuu8YXgre1ZZ+3X+htgFUHTrXIoNkJOQGVy8rx4VnXRNgwMRjFOD45xezgAEVRoMrJwA39d+8W3YF5fmWyF/8KWN2HL94+kX7o/CUAq10B+x174ZOf+lTASg4YCuFtAVbJ/mOcPvsST199ib3jh6zh6AFWLeVVEHR1aFunjk6D2FEyrAywqlXDKo5UnHIbsHK1Wneq70Kwtw/Zm4PSObF6f6ET2A8a+4da8H/3GKe7Aa1/e8CqTczcsmLuA+TuW2h/boaVo/K9Q90AKze07XPfoyTQ18NtDCvpAEOBzxoYUPfxcoXFd2fYvLtEsywwqNlBT8uFBdhqW2ArEkJ9ED3oA8fag/WANSoOUc+g60nsToFr7PTW7/coCfT8m8QH1lHF9zo1rKrpSBlWXzzH+JUCVsUoRWHC5c6YaQ+VYEF0gWF/9/gZL8CHd3liIFQWiLMcg+UGm2/e4uO//Aqr1+8EsKK4rnZSFHnhrjMf2TdbXXYUEOw0M+RduwArudHAWTDHy/XK+IzrZch4t0BVd7dq3wKathnU1lG9xz78EMBKQE6WsYpT0JVKy571NUKQ1C5XHQwFETUIZsBSShAjII/rEjALnzJ4ULBUhdB1/AkcKhuR5ZEN0tFIHWoGf96EwDKpvnduaiP1M9rb0J4sRe4bQg8RQ88GOV0rttCejJDuTZHuT9FMhhg/OEEzSjEYjTBgtpSAlek18JqK1UbE8oVddXmN6nqJarlGvd4gInuBmkUsFbFAysdKhHyNHeZxRu+s8XmmKKiVIXopIt/LUhWW/uVxhZqsKpYFHo4R7w8RTwaIBprl1ZLkHwJYOWDa7TEPALvz76Z4ugeRwqqzs69lUQUaVi1gFujUhLamb/9vAlYEk24vCazBLlWk+2sXL92QbYmJleIoWEUWlpZlae5cWRmzvUMp4aNWFllcWmbXlel0gPkuwIp7w7r5meNOIXBqFhGwulpXuFiWWGxKLNe52Op9tlU/3sfDk33sTwai0zRMIxF4F+Fw+c/KGgi5UOOHjwmjagik7G45QCGlbgSrcry5zvDN+RxvFxtclgk2GKCiSpQFo7JbtZ5FGermi+m6bK1pWwokjCUpg2kwrAuMiyX+t8cH+PrpAwn6CFh9c7nBh7zBRdkIcJaQzWSAlTRNI3NJGoLw/EnERUM6wJD2dn2NaZ3h+X6Cf/7pMzzbH0gZXVrlUipI1gYzNGSvpEP1B70kTw2TMcZ4A4a11N4t0DrmMskjgFU6FgDv20UpgNWvz9d4u2pwzXESopICDtJ4ws5N+o1dSaAWAeqvzY1pWHFsmqsLPD0Y4ovHM3zxaIYHkwZRvlY9qhL49myO9xfXAlgdHuzj5eOHON2fgndFoDWLEry/XOLb95d4d77A9apAxoYNmwUiCq+XcwGsptEaI2p7sWOisMuUUbha5dgUNTLaDK7d4UgYgzIuZCBslgJYUXidAuzjNMYoZXc/Pa6HAlg5q0HBOrF/tOfstjaYSrfJDrBS9gJZcgzOqeBBv5zsppBp1Nm6vh/cJhiUDGflP7oGe/YxyEyFPqQkDJ1ZIkwx0+iUM1u7JPJayMyQPB3LRdmZsayQFwWKkr/UsVOgS4JuA6x4Vg8GCkAoQGXdAQ2wUj+wA6xkNYgGsu+iPpvM70kxDrPRxth0lpUDSq1H4GBHwCby51pfO3CAHCTaBqV8LF2SxZ9vP8vWOsdKGVZ+hnRsFb4nBNS27baUAkoptL6uS6JybTMhoMn80IY660WBH9o39WN7II77tVuAlbglBqjJ/XGOxX1SEEmAdrNxBDYUsKTwgUovNNSGqwppirA3HOJgGOHRLBVGJwEtCrgX+UaT0C415Gz7ANOV+7RKaso/EKwSAobUR6pP2E6RJSBk7Lrq6+5+TQohnJdd/+6fk/p/EvoGycT+GrLdFfiPuia6vabHpfl9vS/oqLja5dJ94dsAq11XZ9dowvXb/mwIYoV7389wtUTakZRnESuvqF/Fph5Hpw8wme0h22xQbDYtuWCbwiTsKhlf99PJsPrBGlb3hby3D4YeNPc8fweTSBxbqb/ufrYBjLsCbv/u+67htiv8SwBW29+9DVz9cEBh1913u1Y2dzsHrEnW4ExKAsf7iKYPcPTkFZ599hWOHj5FPJqpHi2zD6pgLbPsLeU9QhTDxwyCvCbQsGK3wJguIzWstJOYs0/EMAYZ7/617Z6luwGtPmAVGnQtTdi1tvuP3Tf+fwWsupPiJuga1DgEDs+uObv5Xp2dbcBquyQw7DIhQp7GsBKDi0YONwkGbikJ9CA/1GNSn0UBq6QE0rxGcbbA/PUHZB/nAmCxM2BTMn+pJYHejNJzwJ6ZciZYSEPvZdC2Sqz8gPPXCMPKlmQLuH4PwMpBIGXoGNBhmeqSj4mG1THGnz/D+MUTRA+PUE2G4HPUm5TE/x0GdBf5tAux+H7dg5JUZfnIao3keoXFb1/j/b/8Cs35dQ+w4j26iK+m4hWwCg9N37uhfbgNsBJSmQE53h9H/n9rTLUTjzLPnMGnV34TsAqdy/uaGux+vgsSHFjYpWGl12L7ywNZDTta3SpZe1ayIBWs5pyL7lJUY1GspJyOpXeuw8POeIPRUFo/syWxxp+NiJKTws2smGg+VSUm46k6/cZOlDJFa26ggZT7o6aR5KVoLVvkJlgjQJXsHHa+YvBRo5QSuwgNNYHGI8TjoTCuyLaqh4lcLzvYisCnnVm8pmy1Rr3JUF4vpSwQmwxRxjbZFNCnkDbZDObkG5NYQD3RaOjzA3faIJ6HjC1N7F2ALvuvjHjNFapRhGqWID4YIT0cI9lj6U+kIvEhKPZHMaz6a1/3QT9E6gc7DnjYem4z8Ap6thlo+4g2w/sDASuCSTcZVg3yMrPAUssCPWJwBoUIlwuox+cJTtDgMPOsoLQAVtRgYidCoa117CoL381AdUaq8/t0L6sPqbufgBVL8eabCperAldZg0VWC2BFEHIyTHB6tIfT430cTFIcUXw90Uz9gAwkfpZ0odOv5R4SMIUgRDpEnQzl81d5hesywu/OVni7zPF+scIlv6dOkAk/iGysQZsg1G1sQsSq/idDpUCPulkOlqk947lTY9RUGOXX+IfPHuHLx8dYL+Z4c3aF311ucF5EuK5ZRkymmNTkWVlOg1qorzzjdDfKMZkkoJxcvZrjdBDhP7w8wc++OMJRUogoOIXYpVxQmplUcramYyowiaduK0qtpjDGJBDVh1W/Ssv1VNuKfmcKDCaYlzH+MM/wq48L/PZigw8bYFEOsJH1okxpB1s49iFgJeCNBL9eLqhSFGz2M65zpNdn+PrJEX7y6gSP9xNMsdESo7JBXkf47uMcbz5eCGB1dHiI549OcTwdI2XpEUGTwRAfrlZ4/f4Kb84W0lVyvclRZCuAbLPyGhMsMcUaY2QYRpUCVsY8W68LAaxWZYWK63dggJXQNivU2Roj1BjFNaZphHEayXojg42M16EzsLu0hLIYDbCq04kAViK6zmYEVgJMdTQhiNPvCTSsememaCBZU5XgjFc72GfWhDbGzyx1kzqNwtB+epkg4wi1tQoWEbQScqwoNETCquK/CVJRQJvsKv67Y4p0UaSAXaYtJtfDZI43iuqBVV3psXy4Qi7mQ+yOJVu7KGxu1dbj+wjYhL6H7sWA0Rw01ZJvcCkDSxiJfQskDXyM7gOs+FHUr1OfL0wA6fd3wJyDSZ3db2MwYSEq+N/6nOICdg1sDLYIYkDXu9IyRJbXOXNLmd1WDeBAoDHUQp2tNuqnWLtpcCrAZFcj4BWBDtpPMmbJvud5zYYGudgZArfTuMbLkylGdYGUrDIyrPKNlAYKb5ksSGMXC6nEWfkmuG7WQ1hsoxGZedo5UYEgWxWm9aTjYB1nglBz2/ftAXc7mpeEUWoYv9yMXm8HrNo1Im+6LUbVxx2w8nkMGVYCEgbxw81rsLu+RYpEGxKE/pv925LDtLssB8yrGkUD0bdOhmMcP3iI8WSK5XKJYr1uOya3Y+wXIutY16bgozzz/y0Bq08Biu4CHPQMD/sP9JHe2ybAH/9TAFYKIt8O2t0JmH1CSWB4Dzsd5k+kH942Fp+qYdUteDVm3OTpeA/N6AjHT17h6Wc/wumTl0jGBKzUcAl9nLXHahJV38Fp2wZYCajdE10nw4qAFTUGCFh1out/DsDKxRPbYL8dz5sHgY9Bz+j8lWF15zb7SzCsQgaSOCo/sCQwPAacHuyAlQI8KtxD/aWETTZWBdbvLnD17QdhWk0wEP2qkronzBAFgFULRdCYm3PDQ+e2LoHstuLOoOz/oE2wZBfDLFYLWnyq6LoYIL0fA4JddF06FTGgngyRnB4Ku2r04jHih8eo98aopDsQGWZ9+/upNrc7a9U7FV8ny9FcLxGxO9Ovfo+3//2XGGeViK5L57Y2g66Zcv40sZaY9B3mriSwPdx3MKxc48RtQMisks8OqOHuhIulN9BenjftlXCOQqdzN4PKLAnfvrNL56cBVpL9tJI0sV/mDCsDra2m6oIL6V6nXezIpiqSBuUkQTobY7q/jyEFSIdaVpcMB1LmJIAv11xZo6IGwWaDfL2WzFhD0CrLEbMssapB3RmKJcseIWPG1paCVha4mMaP2HJztsPx0vM8Fq0sglbSDMEcJsm+8sCgY5kmKNMI0YxrMZaSBu1GY9QDYWlBrlWAUHbvyqgJUyG1To/iwLIEYav8TxxZK6sIV3fv/BXHvEOHRDRaeixoIweCVlVUo0oaVINGWFbxoQFW+yPUBKwSzV63fsifBLDqJ5h8HW8HlGLjqBEi5TM2FwZYdXPTrc/bNax6p6FJXXei62RYUVh8l+g6BzAnOGBMCD0rOq0TOsTMevOvlg4piMIOxAwUGaBOJgcCRojOkmxG19k051luTp3/vt+ne4zsDZftUsAqlfKsq3WJi3WBeQYsC4JWhZQwDAcxDvenOD6Y4XCS4tHRREpUxsMRhszSS4cs4QYpYDUcSvBFqQQBq+IBFlmFy8Ua55sav7/KcZbVmOclNkiEdZVJ56lU2CKVaexo908NwDRApf1ld1ez3+6HWrAs3CgBrEoMszn+049f4OXpAeaX53hzcY1fn69wWSVYSWdAA6yMtyoi5uwSQsCCuzBOUVBHkOVocY1ofY2Xh1P8809f4ccnMSbVAqOYYuwKklFXSEoBRYReJSLcQ3Zg0JEqD/hca4zvF3irpn5Xijqd4jxr8M3VRjSsfnexwUUeY8mSQAa8rYi+BdCmK+i9KGV/G8NKz3XVr0oJWFVrHFYL/M2rB/j6+QkOBhWGFEcn0FxUWGYlPs7X+Pb9OS4XKxweHODp6TGOpiOM6J+yVLmJBKT69uMC3368xserNa5XGwmco3KFQTEXsEoAq0gBq4EwWxQkydmlMSuxZLmbAJtDYSHIlRKwyjdyPeOYv+xQGGE0UMAqjQhYaclYL3Cljy2lVSmawUgAK5YGskSQ3QO5l6XLoNgqLYO9TXTdAavwPGz3qG2oPiDe6RXSvmi5ngMqHWjCc1HKvehjSAc/FUUnfsZfMqrk39RSFPFsZWHK3zaAViZQK5rdXo8DQ10w3YJsQQc4fbn5EQ7C+XbaIkq0iaMtwEo054Nx6IyMfm7o/4ZglX+3Are3/ziAuGuMfU7aaxM7bvbPVDG6M6sPWOk5y7lXUsBNwDGMpfVMEfkE8Xn8s3jvVjLZAjtS52cyFtY0Q0oIOyHtFuCi/SXrhvtYYS+Hz4SVQ/9yMBp3khhlIQxRNgqidNs4KvDZ6R6mqDCk+0PAarNCxddJPxMtSTO3WSU/9LCzrquRrCcmFUbjEVi+LQ0yvPxfAYYWkPO1EpImFBTt4v/tf9+VsOS7BFDamn79jA6w6sf9fQJAB432z2FflT2GlTANg5JAAUv7Z+P2SnQfM/SFW5/C2bKSJFDyQbvPZP5ohxJkZEcSdK4aDMZTHJ8+xHA8xmKxEMkGSTL0+z20cy5daqUAQMHZ6L/+7OBO3OguwKh1dO7ccj/syfsAKz2E9KcNKm7Q6HZfw79XwCock7sAsU8ZeR4CN38sYLKAyo0ujaFS951htYdmeIDDh8/x7Isf4/TpSwwm+0IzFsCK2etK264qYNVlNqTExAxZK7rOToHMLwpgpQyrtpuSTbQYcMnQmUENtDt23W/vwLjxgm6z3jQ6/3MAVkE6fudyuY8hct8a+7cErOSQNQPtYI+U/vhjkmFU6rOAXgxe2lawnbOjxqXLnPlr0jpCvKkZ0WD59gxXr98DixyzZCwaHNk6lyCmBaw8dgqCdS+JaAHT9rnOpoUASWjrdJe5zktQ0vrJDCuhF8kXaVYpCM8jdhmKkCURUgJWLx5jS4Th3QAAIABJREFU9PyRAFY4mIqOVUOnM/iuXWth2z71Dxvbf9SB4T/XGTBfoLm4xsUvf4dv/9u/4iAaYGhdArssnd+rtnQTJkzPwexKAn397WJYWY5Y7z9gWoUehGoAWNtjWQQGoHAdWRZPSly2ddTseu4CrPi9BCRvtb/BmbaLYUXHqRL2iYpTisUiiGo6Uwqu6eJlwEuwSrSVWQqCBlkK7H/2BMPDfewfHWKyt4eIjBBRVmab51iYI7Jf8lLBqtUKm+US+XoDZBku37wTEEgARToklXX4MsaiOkxGNzEHMCwRDAGK8Awns0ogXelSZlljy8IKG5DOFhMiQwIBLLmyaxbh+E7LhiBbUyqjilpVKa+TAKmIymtQreKseqYIy5BjJB2lKKit3YVkjQg4rHul1QKz9xGw0t8GZVPJrwCpCVAmlYitsxxwcDRBvD9CM+L+ahtidZ9vi2GXg+jrpFvrXSY8DFq3Send2uzOevWVVHupDShd+yzIDP9QhhXL9W4rCeRIFpV1d7IOXn7tbrdbwEqaX6jzyseYDafmzYhJM9OsqrWuuQtQzG7fBKw6+ISBsYC7Xu4RJcga4HJd4nxV4JrdAkvgelMgK0opxdqfTXB0MMX+OMXz0/0WsBqRZUWRYAesaDcSqhaxPCtFmQyxriJcrnN8uLzGx2WJd1mEqyLCmiVMKTsDRsgIDkUxhoMRyoJSCd6sxhrBOGDFEYlVAJpaU84iEKaVlFtXGKLAcHMt4NKL032cnX0UwOqX52vMhc1Fv4xJFdUXk7JWWbvWIRQqhM1yDt7XOKkRr67w9cND/B9//7/gyXCFUXEtYNWYbJmqxCbfyP4kAF5Yly71plxbUqm5CrO04b6FrMqw4v0QSCuSCc5z4HcXK/zi/RX+cJnhMo+xqVMqnur12saQwEbGom4ZbtqVutOwYiKU7Kq0KTGpVnicbPA3rx7iiydHmBBQqjeYDGJh9lxcr4Rp94e3H0WAfW+2hyenRziejTGJqdMVY5OXuFoV+O58KYDVu4s15ss18jxDUmdI8itMsMIs2mCMHKO4ks7YSkwhg0gBKwFEyXKj6HgyVDtE5lGZYUBwjYAVOy+mVhY4IKgfYSCdu3UkPXj1vS3gVDoSkJSAFdefa8xK0wcGzFJBqEmCXV0Cucf6AbODY12HV7UvQYLHg8tIAQEvSfJIzcEq0SesKgGnyrJGUdhf/rvUMkBhGRrwI9pE3CcB+JxlG2HJigaRJ3CkjIg6X7FoXrW2OzhoO5DHASu38XYfrZaeMzxsnQYlgQRmpIqkB3opUM0x4Tu2448eI0fA1psU9e1YJPQt/Bb8NTq+5p84IcDYajK/TDi1IHdn95ShSQ1LAoRkr+p5JxZURPL1VxlKOr+q92msafM5qBuligKq/6SDzc9i7OZgFnNMKrzfCWqrjWLnZaspNJFuLQvUHpYRxtOpfq/sBbK6CwGsCGyHgNWY+4XacdkaVcnOd8RKYpTi67f4T5vwFUYndVqrUnyc4RZg1fnE5mM7dmU+mXNUGDNsz4n7Mfz7fQCrvq/cAVb9c7+Tn9DHt+Gu9tCTZ7n+dW/f7BKotKUwlRNskOCfu5JdGltJJym7ij5gJUChAFapaFc5YDWczFrA6vp6LixSTxz3rsQcAZ5/XdfAuAOs3Cht/70PEHGD1gsMg6DrvvfvHqLdj7ZBXVD+oLjs7T+3gTsKfHTlILd9wl3XL2fOPQyruwC3XpB0ywV4DXN/0bpxvRNr1IV0DwPoPsCq/xldjbdsxGSIZHqMyeFDPHzxhQivi45VnGogRY0Ttehq+BTe1usy0VrJboppovA6jR8R18xEIWmM+/Pr4bUbDOWp3L4C7gOsHFG/OfyfBljdt37vBny008r2PIVztmv97jJsMsYOPgQRy33zHzJ77ruXP/b5mw6Pr1/tRnbXj19/aDT9361DsA0W3KJhJULKIWBFgy5lJrbGRJeqr8XA75KyHcnEM3uuXdKko1gJTKoUi7fnuPz2HYqLJZIVGRzUiEhUmNJKNZzzpOeklUd5hl+6HfW7Afqa8IBfvtccwdCB0ZbpWwwjloOEQIgJXLelYsF+oVOnlHydhzaTQWeTHz2doNmbIH5wKKWByaMTpMeH0rENQytZCfSifK5bhycADcPP1/UqzchFnypiO/D5Apt3H7F8/Rar129Rnl1hSraNCWg7qKAdtwwECUQju/Xf2ZnWfgalcZ0tZYmo6h2ojeoE429bkzJ/4ZNy4N9V9nr3rnHAqu+kduXIrf2w6w8/jYAI2TySTTTdJwWrtCzPAxeWfTRpLBpQiyLHpi6xf3KEo5dPcfSjVyjHqWjNsNMZGUwCBjm4JPpVqjUmrKmMWcyNgFdRXuD6uzdSbrch0EiAto4wsjkjO4oMEXHSxTlXJ1GdpDbMbDU4WtfHvpPrld2ypPQh3CM2AbzGiPflQJZ3GVKLqnPKzpNMjkjZIoEq/SsMB97XYKS6GS6WHrLqhLdDFoSWRTILy2vc5Jk4wulQgySOV15X2FSFgILSCIBsq4ZlURkJRmAKOJ6l0ikwOaCWlZY1qobV7T+32051aHc/37Gs3C/zEjtdE93aYJlX++PlmhastEFdUB7hr+3Wa7gbbtew8pJAgy3sup1hpeWArjsT2nquf2FYGVuPTQKYCWeQIeLKZJFYGaAwrBR+am+JfkgfsHJuZuA3iIaBMk1YVrjMK1yscynR+7DMkDUp1mR9yPJV5vgoTaRM68XDE0wHCWbTKSajMUZsAMCuU8IeiTGaTpHXZGiVuFxnOFtmuFhmWBYV1nWKsyxCxpItBk/svCoBopaQ81e7xHoPQ2Ooy1lA5lKDotEuaXLfxm7UM4x2tUK0WeDZwQj/+9fPcDiKcXl5gXfXK/z84xoXRYTcygcjKavkXtKSVhGXaYABhbp5ngyGqFmSs7nGy6Mp/uGzp/jR6QRPJgUmzUbAEx958gu1iFNLyiSgdp1jYw4IMypkBnnSQbqH8frZbGGIeO8Ev/1whf/27Uf87mKJj5sG10VCGA41tcCEddcxIdjoxwErtekEDQfIciZOeWwNpNtYtZ7jMM7xzz9+jkfjBseTFLOBBsFRTZ2kSkr1zq43eHt2havrNaaTKR4c7eNwPMCISVUy3OpaGHPfXazwh/dzvL3UboEEUpp8hSi/wizKsJ/kmKUlxmRYUdzf7A/TC+wsOF9R3L+UssDBaCprW3yPYoOI2mA1wa4a0wEwHaYYDxIMpDzefXwVnQ+BGJb/EaAqyOxLxig5l9RRkzJgPevE/TLwLASswv3tpXa8Him3ckAoSYQlwefJJNcOfWw+oMkO+WgDkZzp4uCKdKVl2WJZYbVai8g9O0pKdUZEIEvZVqZ4ZczNfkMXte/2isCIdrAM4+HSSn4VGtVAuyujJxtQr8lLH31AFEz1cuHQZ3D2C++QALYw4QLminc2cza822h+D8/7zqetsclXUlbX8/8C0EjZp67XZU1QzGfj2nOdSd9LXZfVrjTcG3KEwGFb8p50CT9PCDq4EQKhzj6XOM6OV2GQytnsZ5HzpKyUqwV5lJygTJnuHmjbOD8+L1LMS2DMioN5LucENPw8Mi0rsOFGWYjY+rPDEY7HKab0tbM1moyEB00miqC+6bLKdnP2qbPFTHScSRsCnkNhldvatZhCEjrG4gxD6W0sQv3Z++PxLdfxRoVY93x3vofnYcvysrPaK6T6fkDn/6gTZL5QcHnymcYkv+uq26ZPdmH979HyfPksb/ooDEYDOnmeaK0UFusMaza42D/E6aPH0kyBJYHKRA5ZenqtsubJ2reS29bvcIbVHwtYuV5IGETtmsy73fZPe/YmYGUo5Cc6fP2g4N8HYLUNOOwCJe4avfsAi08FrDojpt8mzIFkgGRyiPHBA5w+/9wAq0eSIRLWwxZgFQrEiXiv6TyLO9ZQZJ1oaoaoyVmQJG6aU5f79+idZuim3aY1pe+424iYoNvOAfwrYPVpu/LuV22Pf3/9Rt8bsArfzxlySm1of1qNoS2GlTBFpH16p1nDUpMW2XfKcNCqVpw67yAWkYav2joCWBUNRnmMxRsFrKqrNQZ5g7RikC/qVW3wdAOwMieRAJqDO7Jewy46plGkTpO2+O0cJ3X4pUXvNsOIgEUoOv59ACuyVaxUi62FWfqH6RjxyT4GD4+RPjzB8MGRaAdhPDKAQ69Lgn533Cyb5kwVXqs4bOZ8yJFKh4tjnpeiL5SfXyJ7d4bVm/fI3n1EPV9ilrCDlQFydvYKUOGB9z2AVWv/tgArXUcMOFy096YzvL2yW0e4Ba2cHn9TdD2cp7t2yA8GrCxgU8CKAAvLctwuMsuYso8WMlRYVQU2FO892sejF8+w/+wxkicnKMcDAauoYSXaJ+JZdmKeomIjpIgaDTWsqAlFBkFeoji/QHW9wPLiCpuLOZrFRh4fMNg2ANjcpS19iDAzZ8xbA55kbmUzWPc7ssYMrJV1489JSYN1iTSGgWph6Ks09NASBRVu5S89K+HGy7NJOrRsrpU82GTJeApgViK1oJvZ7JwONrPFg1TKEi8WcyTUzxoNBRSspB4sRlGzm1WOzWaFiJ0ZkgbJdIDkYIT4YIxob4hmqODgHw9Y3QTXt9edA1Wd09sB0zJK1uVKAWDd+x4gyPlsNS8efPrn/6kAq6xYt0HkLsBK/Q6bUdoPEclNMWBwIewPKwU0Ue0+YMX9rYBuwMNp14ey+6wvOzt2efttAhWrHFd5hfeLDOuGpXrM1mtpK5NwA/5GDR4c7mMyGGAymVhZIAP3VNcrg/aYmljAumxwnZe43BS4ziv5fwJhyypBTo0osiWDVuxcMgKo2hmioKrvEyYkyCQE8h5gZQCGGGOyVitE2RLPD0b4px89w8EQuLi8xNvrNX5+poAVQTJhwRFhFb0nBaykSIf+WwhYldzzC3x2NMHPPn+KHz2Y4WSYi5i4nItWysI9WEgXNTJQKKJtfRtNBoKXJ40ynHEv0Y4yMwx6F/2qIh5hE4/xmw9X+Ne35/jmcoWzTYNVxa5TZPiSkbYLsGKArGUqUvWbDESriWAWQR9kSwyR4+ksxn/++hkeDGscjFKM4wqDJgMD4qKqBEg6X2Z493GOy/ladG4eHh3gYDLAiDqrZFLWlYCRHWC1wXwLsJoSsEoLzJISk4TqZAqYa04gRkbAapljRcAKKdLRRK5Zur2VuQBocZUJO2s6iDAdJqLhQzaf2GXJWJi4v52LjNOl0xrvvdWwUg01KdU0DUEHrBxuvBlveBKLzEUHT/iYMhwzgvnCZmI5lSbVWpCAXjxZMc7O8SQKr1v0gmJJSGw2mYBWeUbwVZleUg7ozK2APdbZd7VEzgoKmUvdOU0tNcYUvja9JKor41KpWtemNAKDAancw94UR0EfLV1SPUvmJVQPrZGOperf8P5l70tWppEy4tB+eWMGtUhsOrHRhFOg7diBjqalaOwn+WwXR5emNwrmdGCZjX+vrNrL8xTsdmCO76EuZDxgs5Wuq6ATALyMjp1PFdhkzKX7SV0pPaNTYXZ60k7HyClNHYPdASsV2XemlSQjpEtj4D/ZXAvDiklTsU8KKGqOkkCG6mcSsHowTXAyGeCA/kueAdlGBNoJpIj2ofkDSixRhomAls6MbiphGTtgJTpWhq7xdQLYSKKtz4vYxiK+L1jlfkzr69xwEvuAVRfLuiacJb53JNj9Yn1NOo3K8bQ2hjLA6i7/9G7CjEKL7lto2GQDJSXr1OiMhV21XGfYFJUAVicPHyJOB9hQv0rOmY7F6Oc9YzQp9xX/pPOQov83EF3vo2edk3B3SNqxbroB6jbgHzORt33fvwVgdde9q2HUjPZtP3fd/6cwrMIDZNf83D039z/7KRpWoXPqi14ZVgMk432M9k9w/PQVHr/8CgenT5AMxlY7TOH1jmGlVyOReqtBI5/NThVSwU/6+0b+atvdELDqFq3rHYhD/VfAqt3Qu8DM+wDLPzfD6rY1q49/GmAV3lcXeOlK2gas5PAONKxC5uenAlbhNXP85DOcYWWi0sL8yGrE80IAq/nbj2gWOcZVjAHLK6SRGjVREmvw1Alhi1EWk8H7V1upoJQH6J3tFVAqcGbCHa3PaTarO9D4qeowtcHeHYCVMhiMDi7SF0Yfto4tEtCMh8KySo8PMHx8gvHDE4xOjxDvzVCNlJWjXV404+xMGvl+mw+3kM5Qk8ww6eqbQsCqjIDHhzNk789RnF2imS8RbXKM6ai4gyHXZGVUbXvuzpZ068TtTMAwDWjy7VhJhpxqwn1atJ+7bnE83g2tvP/bmUJ3r/Pb7TADPbnang7C92BYBYCVC55TsNhWm7KHUmrVVFg2JdKjPTx89RyPXj3H4OQQ+d5EyjsJWLUtpW2cff1owKnBsLRap+gtqdr8Xa1RLZdYnV/h+t1HrD+co75eY1hSP4cBVdfdseVVBQwrF4UPWsH0GmtwDzn42imzeamjz712yWrbqwuwaTPUIV+GW5iuhgVDLHdiVl8KqyzryPmgFhEd3HyTYTIey/xsskwYVCmZVkmEZZFhVVcY7c8wOzrAcDZBNBpIaeCmyJBtVpifn4kYbMNORsMIw6Mp0sMJMGMHrwjRQAOCT/Efdq2xMKnrIGxoC/qAVb/8X5zlALBqgarA3vz5AatN24Y9BKx8PJTNoVl5/goYlHjgFpZ7eUlUGFkoO9YZEe5/dJxtbSLjwS47YzIjTIbV+SrHRVbiwzJvASsypUT/J44FxCSraDwaYWiivcPhyHR5FKzi2BL4YIaZns2qbLAsG2FrsfyrgAIv7AZYEt4x2+ai43InZre8zbv4m8JqkMgZBTvdiQ+l9aXKADWdUWq9FGs82xviZ189xcEowvnFOd7M1/j5eSaldrLnhZGrpbTKg9QuoKJEFuv+oK5SU2UYFgt8eTLDP33xDF8/pH7MCgMUHWBlItLa3EFLalXRTH+FfSKAVcexVM0bLYOU7Hw0QNWklCjH+1WJ318s8Mt3l/hukeEqB9YVtWnIHuK4dQ0yWra+nZn8IkJvHqRLZzxhPS3waH+IHz85wn98foTjtMaEpe+NAkP0R4u6Ei2xq1WJ92dznF8uMUgHON6f4nA6xDiRQk8BpglYvXGG1cUGV6sMeZahLpaIsitMYzKsCFhVUlIpGlbG6uZM5kWNxSqXbpRlTS2+sTDaBLASsWllWA1jdjUlw8oAKzal8PhDAkTzJcT2kf1Avb+BiK2L6Do1rNjFm3VgJuDv0o4dP65/FoX2RW2JPk+wigCvaMbZmhS7Y3bUXbAVNQRdR4ivk9IxBU64FpjQyrMcWZZLCSDZhQJkcd1bEsx12+TzbbP62ay+XsipDHa3lS2p/+SlfgY8tUzT7n6FrSVMEY1bpMzNutoJW0oYg5EA1gQ2uP/LzbrVbBK7YN11vRXYer1uTbt8ppUq6r0QsMqEievgCN+vnRM78Ow2hhXng/al7XHowI6BBvxMBQzdn7wJWLHrFW2kEBfaRC3tov6vgvjqdwn7yXxX0SPm3hICq8Z0zjT3MfNElVcwWE4kKDlkySiJCjabrdyLjLQmz0xnkowcBXcUIKzZUbrOMItLnE6GOBmPMaIvR+Y3maDC/FFQrrX7lpzw8RB/lRrJSWKdAplsSAxM7RI4cm/GEGt9wnsql+6PvA3aCWU4em8y8C8gXfj5HuIgvk78rR5XhTviNsCK71GNudt/woRR6FfoXifQ5E0ITCtMuf5q3XiuNRE2Je3bRoCr2cERjk5PpUFOlpOc4glEE/O3BJWAjdYQoed3/5d/3NuZ4AtR4btuSEt6+h5XWFZyd0nWp0xr95r/mQGrPzYgug+w+GGAVSpdAQfTQxw9foVHL78QPavheNaKgyog0tXX+2yG+jFaEsjSkQxRRGWCwlhWVVAjbohzu9QsU/xXwOrfBWC1e/3eD1j1DXF3iAs47hoBt5QEikE2OrV8v5UEyl8BVngIK8PKwSL5G3hpDugIPVWboAtTg6VO1K8q3i+wenuBxbtzxJsSUwwxoGtuIqLi1BkgoQGIZUYCwKrrbmMZoIDh5ct91z6WY73VVOiyVHQ+W/F0Lz2wsirdjV0w746c22nVIlDAxKpSULFMbDxEtD8VPavJwxOMT4+RHMwo6CKACFkn9ArFfZIvCWju5v0Iw0UyXVpeFhUV8qtrVPMlVh/PsfmgYBVWG6R5qXpDPs9essXBNA0j3r904zKH5y7AameXwBawCoKnjkEdFK2ZyxOclB1g1Z1Pu9Z4q3W046jjZ/ypACsHWJRl1dlcAo4bZnJZQnK8j6NXz3D62XNMTg5RjFLkoyFqsoWYSZQWxBZMBg6Z9gkznSzOJYHGqkLMTOdmjYRi7Ozs+O4MizfvkZ9dIV0XGFGQvyi15NOCaM9Wtk62g2tBCWsI6LoDJs5xUCrooLSuUtlhYR6u6/IoAXm/VME7PAnDKiKTQfKEnfi6lzdR7Ddn4wRlJFD7i23SpLQy2+BivcTDLz/D+OgAe0eHAlwRsCJPgoFatlri/M0b5NdzbBZzShxjeDDG6GiG6EB1rDBMtPzylp/7zv27Aauu/CUU1nXHl+8lSKOZdwVZFKAyppXv4T9jSeAmDxlWffFfDgn9E14TBcilM7EEdB2gq/pEvt51HQQ7sp37wItsX68MK22iICBQwu58iQAQZ8tNB1hFKTZ1LNpWGj/FSKixJkxEZVRRXF3LoSj6r2Mo9pBnkwArLL+LkdX8G0npV0NdK5LLGaBrbZcE5AJHyb5Q3EFKZdpTyuZGkDOWKdLiWpBgdALFaFVYfEjAan+In33xBPtD4OziAt8ZYEWGlXSNixgMahc9aY7gpTcsCUxYtiqUekR1hlG5xNcP9vCfv3iKrx7sIa0WGESVdEeUbLx5I9xzDGi0jJ5MjG7/SnmRl+EyMLF6EpkDitNjgKxOsMYQv/s4x+urNX57vsCHdYllxfFjqb2K+kqzAyuJViFzAxZsTXD8+bkpgYamRLO6xKBc4sunx/jbz5/g1V6Eg7jCiGuebBwCVhRdb1Qo+Dpr8PH8GmcXSzRVg8PZGId7I8wG/J5SXrfYFHhzscY376/w9mKNxZoATIYqWyAuriEMqyTHNCVg1WhJoFks2mqWHy7XJRarAnmdIE7Hsi/lTsjeEYYVxdcrAayosUXNMF6zAlZClbSmRlp+KaxSnuUU7g81rBIFrETby0ArdX66hkjur2iA2ve55Pg1dhVZYGyqIECGiKOzjE9ZWKo1BSwWS9NBcjPdMX3EzlNInR0ApRug7UMBrHQvd+enwR+9BgocH33dDXDEQRp+e+AjMBB2AEs69JEx21FP2jJcrmdhUrK5jAXP3IX+GPXquKbW19fCEJHkoTGghEVl52eR5x37imAVgXdL4nOPZMUGhZRZankfWXz8KwwoioebDRQmmTFMOf7aiKJBVmhHPJ0XAwIDeYk+YMW1oaWPyrCipiV1BDXJq9/Rtmyx8jwtR2YJvPoGCnLLIuOa4RlvfpEnTjuGlco+dFbZWWh+vlCImyWZstJa1rz6j87QURawl5ByDhTMKBFVGZJyJYDVw+kUM9oZsqzKHHWjwutecq+m4SYTnpIgPPdou8ncFSCSTWecySZXv5thtRM42Uo+3n6ydyfV7uO/A6x0H3Z6lSEDT8+wgMxhRAB53JI9/k3bDCv/3H66tn/FIUGge72+RmIwyWI6a42PKdiojE+WmMdYbHKxiTxrCFjtHR1L90eVWimVWRs6Mjw5jAlfFloy6j/R//0Ps53jfh/Q4R9AIxN+lw+m/w0Hc9fk9UTo7prdYCG0wJUdj3f4e73J7GexP60k8P4F9+dlWIXff5vzeuc13oMEfx/AyjMlLSOEHdDSMZLpAfYfMGv/FU4ev8Bwsq/MkraVsR7P3RbtMuN62HDBklVFerFqWEl5IAUyW1HDELDScEfdtLtLAu9eUn2j0H+thfY3xu+u1Xbz21oNmp0X8j++hlUIWO8yrG0C5J6974azAyXU6fshJYH8LC1/6Hf82gasRFjRmCICBlBfIS8QrSss/nCO7MMcm7M5krzGLBpiwKyjdLthmYk6CJ3NCjOYnH/NAMs6keqlrotHa6SNeXVz5ameStuVxd8QlASq4dfSgxsaViY8KQ6AGXFPNsiBZMwGKQ2kgzseIj6YYXB8gNHJIaLZBOMHJwJ4iJ6PlAmrM0MAS0piTDCTJZT8RVGhLkoZP+Qllh/PUS9WyM6vhGXVXK+Qluz6ol2QVHTYyg09l2jdzHhju0RP9Va2RusWhpUAlttZ2x1vD7O4vU82xkB4CIbr564M1p8CsFI3Um9BWVDGrZJgTtlVF5sVyskQj370OR7/5EthyJWjBHkSoWImn2Wfch9KwdcYwAIYAwwJiIlCEJ1/0YPSUrt8vcSAXWMpGnxxjdWbj1i9+YDyfI6YXTJLliapZktbumqaEOLwtOuyG1XdK5Zht72jdt5m1TTN5B1Bl7B+pl3dsK6jj2eAXUtLaxvYNuAuwEpsDO+Xa3mQIItqLKscBSWDxkN8/nd/i/RwH+O9mWhSEcwqmhKbzRrFcoXF+/dYn53h+t175OsFkkmCKctrj6agIA1Bq6ptPXrTCH5/wEo/w0E5tb/9pgCy3+0xBp1uf9qgICg9Fkr+Xxiw0jvQ9aCBnGpWCYMpJsDmDAQXrQ8Bq9YIytrQtt2BiysOtQE8Umat8y/WkQBSE4nA+ofFGmfrHOebCpsoxZqlDcYmUaBTGUk1ExIM4KVDpXdn67SmVAuOoCSZDCzBo1dDwIpOfSpMBim1EcDKAjrXjSPbyHx5vt9yD3b1OkReqiPAnevcyQu57wqMygxPZ4kwrPbTBmcXl/huvsEvLnIpCRTVZbmXm4AVWcIsCaR2F4PUuM4xbVb48ekM/+mzR/jydIakWQlg1ZZ6GwNDG2FoB0baJaZtuIeVCSnS6Nohs2HgrWXZccRrGSCvYyxedvucAAAgAElEQVRyitHH+OXbc2FWvb5e44qNPlk+Sc0yObK9HNjXS8e2VcTD4OyGODOZzzmwPMdBWuJ//fwx/vbzxzisV9iLyHriYDIIzhGzkQfZaw1EdP3j5QofPl4j3+TYH5NlNcFsqElWzq8wrM5XeP3BAKtVjmyzRp0vBbCaxTn2WBKYUjS9QSrzrBYujbU73mpd4XpZYEPhyFg7BVoaDU2VI6qoE8aSwkhE/ie8H5HGUz4110erYdUmslgEMURlDCtqWdUJy/iVTfspgJWwncwncT9G7YUFpKBerfph3sWP5ZfaeRW4XiyDZILJDUhZGOfQGNjW4ML3vMrMGPjZBpe+h722S0G2ds2r1VOwNQSrAsBKfUhdkwSrWFJZsZujlbGJ9iP9DmrPUdMoTQSwIttQtBAJWLERCZM/1NFLU2xWK9V23PKf/DQjg8x9g7Ckz6y0AFYETRywIijvgJUKpndJV2eaehKV59KGgFX73epHeszR95k7BovbVdqOVUE2oVclqD2U8juZ3whrJqOaBrkDXAQTVIxKGXwEjmVqdH7kTG+nKgBZupd0OmvcY1UuwLtaZQVb1YxZIsISKQTMyazVs0xZVnFToN7McThM8XA6wdFggDFZVnmGus7kjOsAK9tNAQArY8uy6ZbBGwtYJb+WGLG7kqUpyV07XtyfDxOSfSDJS/Zug7X+dIBVBxj6HHTnZ3iWboNb2vXxbobVnYCVdYjcBqxk7xpgxfPlarnGkr7gaIzZ4TEme/uI06H6ZhXXvrOpuj0ssVldi36o3o3eW/R//f20HdFtQMeP/rv+OqMsdKxC0Oq+z/hhgJVsve3QpPeV29flT4rT48jlHRd5F+Am+4oO95+xJLB1v26gqGbyesjkzRu5D3jc/XYDl2xl+GfcAKzoPA5GiEd7mJ4+xWMCVk9eYrJ/JNog7ZaU8QmBpS5nyM9UY0WAisEpwSplWRHEGmg7lfa3pQTbw9RsuRGc3rfo2uf/Clj9uUsCHbDaHXh5huz2Cdt+X8+AmlGTpeC16VslgX7oO3DiDkR3mHe56xAMC+2E98YVbSAumapGsckQr2tc/OoNqos1qvkaaVFjQn4VD3Hn2lvTgV2AlQdOdA68JDB0cHqgvwA/3eGn9GgDbO4oCbwLsPLSWsmFB3XkLchaazdQZVpRzypFMx0i3p8i3puimYyx/+iBdJZLqeMzHDAlL85MbKwrajhwvAhSsdNcTQdoQ+HuDE1eYHl2IaV/BK3q5QZJlguzim2Q6aDk1IAw9ktrCw3EEB89yLh287d9YJs8iudh3ejt6NITuhetcxIsz23QsGdBdtjoPydgRc+QBUea01KwSgArA58IWMXTMc43KzQHUzz96dd49JMv0RxMkA1Un4wsDwYvfI8Kj1tlgJXnSHmSZUDF0TcASztX1ijrXBhUo6JGdL1B/v4ci9fvcP36LfLzK8ziVHXKRDdKgw0pdfFMoABWChh0e+5mow4FW511onpU4mwJs8/95U77qndu2vULSOOMRBFnZjCtwS+ddytmlbcSoOPj0pSAzyURiqjBZbHGJqpx/OQRTj5/icnzZ6imYyQUUCfjhb/UwMkyNJsM0WKJ9dsPuPzDaywvz9FEJcZHM4xO9hDtDRDNUpR/RsAq1LdTJ5CBJUECgtTEKxSwkhbzVnZnKW8dhzsBqzAJ5W6lZVgFCCTjaCBdAm8TXV9TKNc0+MLAWBJZBlzyGoRhlQ4FvHJmlNjwlhEZMuzU8RUdk52AlQfEkQq3iw+iARjZRJerDO/nKwGsCJKsybAChb41SCcbScAXBrxkJjI5lyhgJYosgkbo5+kxoKVuTE6UtXdM7rLQ3GDStcqy1ZIQ9LJukPVl5Tjuj4lenYIeCj1qgNBpiPA8ZEfMAsNyjafTBD/78gkOBpEAVm+uM/ziosAlF6sBVnIW8Tpk6NhJT/dYSv0j7jWWYQpgtcSPT6b4p+en+OxojMmgQEKGlYloK/BtHTddO47izDLCBtIZeCd7MeI61E5mwq5qUiw2Nc6WBc7WDX75/hJv1wXer0usROtLReBVLdxLxLQkuGV2GGNSPctYWDxDMpuEIXaN54cj/M3nj/Dlwz1M8gVmfI4sMwJWZFwQo2BDC0S42pQ4u1zj3YcrLK+XmA1TnB5MsDfip5eiQcdSPjKr/vDuEu8uViIwnG82Alil5UJLAtMS00GD8YCJGAP+pWRSwY511mB+TWFifjfX0kDWkbKAqGOVIWkKTGIIYEWG1RANxtTT2wKs2tJIwSMHCljFIxFfr1IHrJTBcl9JoLJ5uiSai+jTdnAtZwWBKYpnq10hWCW2lGsGEVbrTcdotESTijJr7MQkVmv520STPiLPG2sujAHaN7SAlVp7fZcCVm0Fh61BeT+DVQMeCDwxthgQwKLl96Qk2FAhlVJfNlYQLTRBlRWwYjjC7pBSFiigm3aX3k40ynWbzyYgjideAi1GPW+VMcQx9pJCBeQ7dqzYa3te7LTJOBCMIdgUNm4Shrwl2TUhpBqnft8t0EIAqm6wog6lNbwgUkTx/LbcM4qx3GQCVmVVhawm65Cly13XUs2Hdme332sbsvlBLOe1gQ7G4OX+Z0lty+oUjSp7jWg7kgFqzN+BaaS5Ziv3aV2gzheYRg1OqC83HmOfpp0goGgjavMHZ6BpDLCt+9jpJ4n4PVl1Q2Xy6tnXOhddF0SbS16p+Nc23iFgdV/c7eu1Ha8bIVDnWfbjkr6GlWMP/Thp2/+1nRHmbWxf6Za7HVTrn8k3NTO1QsOZ0UK/s/PIQKs4wQWb8hQ1pvuHmB0eiUafJHnof9IPMZ9Ewc4O+OT/K2DlK6xB9H/+3USvORj08P9vDyV9UPr1tp3TqYN0J8OkV3t89zftvMaWYXX7gP+PBlhtA2h3AWqfMo/3AVahkbnJsEoQpSNgOMX0+AkevfwKD55/jukBKX+j4MDhGlFgyQ8VihVKFax13iFgJWLrZFiRaWXC638FrPogxc05vc2w2SF+D8PuLw1Y9dfrpwNWodF2sIlrSQGZPoMg1LC6qyRQ3Btbhw566WP9MXdnxnV8CL4IYLWq8eFf/oB4UQLLDIMSSNmYhKLrVmZDh7Znu1pba7o7lMkOAKsQkONuYSAQgnFuJQWgkItWwKL/vq4k8D7ASkR2xSHVTEuYoePmdAaCBFxJgnKUoh4PhF3SDAaYHhyI/tFgPEIyGihbhyACGVYJuwBRILMWsKohaJUVKOnQr+nQF8gWSyRVLWAfmVVJUYmwpmToRZrFM/F9rQrteMOApRPN/xTAqrf+5KB2jRsd2VDUdRuwEqczPPS3Xq8f0B24/N8/N2ClDKtGS1WFMdSBPSW713GM2Ib96UMcf/UK05ePUe2PFbDiHDFQs7bHGhgrY1oDEw2G2sy1OP1mbyj6SleQpIiqwiCrMM4qxFdrLF+/w9mvf4/5d++wR8CK5bRCY1KWkwNWklO1UkD/JnfsAxdF2V66iyym1yBBzg86sLYpVOjW1bvapK+BF5IHbAEriZ0lkFYWixYwdf0eBUTzTjwActRY1YWM2+zBMZ5++RmOPn+Jq9EABTWtUoIVjYBaEoQUhQCxw1WG7N0HzL95jev375EXayQUbT5mWeAQ6TG1ZW7PcvYd0W7x9de6rd0eYOrMKv1stQ8K4FDMVIOgRgLaVhuKWWUr7fX30HGXfwc+YmfPPBHVen1tQRahwPsBK1b/koHhYsj9oEaYTAKipUgTBhEE1xywsoDOM/LtdHvwpMwqLUH1M1IBNvVFNIOv3djUMyG4kRU1LpcbvLta4uNqgwUF16MBsihFyY6E3Gm2ZwSgoo0TVinB30QF/EWHKZaxJMvWASh+p3ZBN3YCX8eOylLWJjSv1jnnXhZgjECUMAHUDnIPSZtvDzgEV5VQWjus6TZRwIoJv3zZB6wuL/FuUeKXlyUuS4IWZH8pwCa2z4LGWLprasmsMDCoHxYVmFbX+PpojH98fISXBykO9xIkkTYmkKQLy8fFqtr+rCsrpadlIuDH79MSSU1EZCpsbYyzoopwuSzw3dkKbxc5Xi8KvM9qnBU1MoKfg5FytQhY8Yyw+e0HdX09FTZOGMQ1RvUGR0mOnzw7xk9fnuB01GBcrzAjcCEgGIEHLVEqo0oYVqsywvl8g7dvLzC/vBaxcwJWB1MOFl8bY5lVeEuGFUsCzxdYiIbVWroEDuqllATuDUrK1mHMLpfCiqZ9IXtQwbp1VmO+yLFa06KTtacAqLAQqFNWZTKf4xiYphGGcSSA1ZTl3FZ26hG1stoUpGBpoQNWJXWstgArgksCZljidzvQ7kAjPRNchJl6U3nZYLWpRFjZ7YloDlnChPtrkzHgbFvEaZxpQLTs+4LdFl3D0xjZgSD9DcCKtL/2x7Tb2tNB93nHsjKxb0dPrNmGAEODRMbwkFIH1GSkPWRHQWHjpZgMhxixNEwAMO4FBawkHBfAUfc1172X0/GvnxmhP+Y6nv0ufKav5wzt4K62/ykd19umNR1gxbnj6tEzW88GlXRwwKuyLoKWlPXuypagVOYUdaTI4lKWlXR8FPaLJh6zQoGqTVkKGytvammoIAw90goIdgWEjT5gZR3j/Ozf8qs5kHkAWIkvK7eha1J8ACYDuA9Yqicl1/a8iK/niJscSbHBYZzg0WyC09EAUcGmMCs551rNU48RbPmE49XGuGKWox5g1Yqua96hW3k2by4tEpJ0QizlrvjcY47tJKid5sYm2y5j3A1Y+XntB0Cbk3W2uicIe/GNyiDcBViF67j/HR4ndcx5PZJ0XfA81A6BES7mS1lnB8enUg7IJAkT4AQGeVJ0/gibUfjdKwgmFTQOYgrD6g7A6nYYqHNQNHN0m8NhGbpbNqMKRG7xY+740m1QTQ/n25y9fuDQOVk2pQEKfYet6AWvu16nJQ23/4SsiO1Xuej6Xd+/e5HYpAaL8LbPuA/pvRWwsmyHMy+66wiASBqTwRAYTDA9eoxHL77Cw+dfYnb0AOlgrE6QdWPo2FY+5938aM6RYg4GVhGwIoCFUggbruCghqxVP1EDfXMF9Ybi7vu/ixLZBxoCU9X/fF2EN4bfl/HtgK2+J8yOtLsqAJl2Aa79e/rjASsNDt0K37/bb66x7ZD+5ituR+it9trW2W3rdxuo8nXoB2MLWFkGpzWwAeMqBLTIYPJsmE6A2Q8T5ZTVFdKateJONQrISOAJmJeo1gSsKrz9798gXdWIswJJ0SApGzSllhBJMGSghlsJFUO3/StLR3VPvDMJRSK9gwnnmaUwrr2loqDUbdIyAKFPiwaDPu6AitpUdXbZ2UzZClpy6FpAMo4WwG8DVq2dFW0KHjtK4WfQ0lBzZ5CipFg0s33MRA2GwrDyzmkC0klJoDrmMt5FpYBVUSpgRQFrslDYUS5itpglG0DMDF5ZIq8KoXMTCGubU9g9iuNniINADF7S1wOLHBr3g9WzTN065zgrQ8t+wnnZWpDtDg+SLK7VpYe+zaltaHdG3KHZdgq8S5QAQ6Zr5l9J/TEHbDr7seuUUfvl60lHRYEr6dCSRPiwuMbxZy9w+uMvMH3xGNHpIeq9MfI0kkDUgSnP6kpSwnRKdN65bjqQSun4pllAuz1KURU50qzCrI4w3pTYvPmIj7/6Ha6++RbDvMKgapDY2hU4x51HZyjbdcvq7Gm89b1EX9++DyRctUxsa4Vd+8fAxdZWOnihh0YLDCQCXihTRQErLaEVANAmJEeDRZVjFTcYPz7Fs598hQefvUB0sIcLlh0QvCU4EWlGV9hq1Lhj16v5EsWHMyxef4frt2+RrRbC4BgeTBDtpRg/nqFIgm5GvaXorBF9UFlpfm7SbmmysE0D7QSsuvdwLTKbT10TYUQ0tTAo3Vb5v2XfmmPLIKHdIcG51J0b4br0cjsFJhSwGhrDSkvPWiDSrnW1WXXrwdZFeL6RWaXMAytdFA0WPTvkDFCz5gUDwV7WRzvAyp4ytrdZS+kQpYk4MgwZoDW4WGzw9nKB98sNVlEqQEnB0jiW8AmIlIpGIIO2nOuKID3ZQWRohWwX0U9TW0zgXzwZWZ/KuGIJtQBRpl2lR6FtQOMTsgSSe5lsCDmpxAYqQC3314IDCljpeaOldtRsSrMFns5S/OOXz7A/iHF+Ocf7ZY7fXBa4KrXluJSTme5We/7RNghwTZ2tCtGADRQKzOo1Ptsf4T8+PsbzvRSPjwdIKbouzA9lBOl18T6UdaOQuILjAlgJaKXMxbJcK4NRgLMhNlWMj/MMv39/he/mGS6qBGd5hYuiRpUORftExs46fgo7y0s/TV9SgEEZRi1Pr4sMwybHpN7gyQT4288f4eunRxjVa4yjQhhLAlxLN2DC8OSt1mIfq3iIi/kG3707x/n5XJhNp0dTHE4IGrIKIDLAaonXZIOdL7A0wKrOlhg1G0xZEjgwhlVKEjLPY60ySNjmDxGyvMb8eoPlmvuSrNehBH1kPVYUkabwOgGrqJbrHScGWHFfmCaYa88poEkfhFuOgBVZnEOU1CNLx1oWKFphXC/OK+2YObIMLdB18XRNwCl4zEYxeV5iw5L+jBpKqkUqTRPkzbq+eT0UU29LFaWUzM9ltVplngfsPO3Kp2LLyqft+b898Nkcq7ZUXPe73LdYGa7fBiNKFYgDx/hCn2PjF2oVDWPg0cE+UBaSWKPeFI0BSwX5vjETcdI0gJ+lRayaHHTOOW+HgFWnvedNZVoQZKvxTMhw0nWvIEnIqvKYy8FB/r+UpRMgE81BbQREcFCaJgSAlbvzbh9VwF19XA5/q59FVgsflg6a7GZYqoSFgKT0Rwma6j7KK3Y1LbBigpEsOrlu1b9b06ezOQjL4/T+PSFljYuCpiZyQeyMyrHzxkEc4zD5TD9PuvbFSMiwMhujLG0CGaWwO+v1ErOmwZP9PTyYjJCyZH+zQFlsVMDeAHTFZqy02s4fKTO0pj4CkSXsHMwutPp9mrDpRNf1FOl8eK8g2QasOpbb7ckoP2M7T8OPLz9x+4l48zBtLgMtw60ke+cG9M9m/77eXwMHu4Oz/6+7ACthL8t3dwwrKdEN9KvIwjyfL6SM++jBI+wfHcua4jvpb/CQIWAlWmttuZ6eg+0ZL19iI////N20Cals2xOgXVYC3ZVtxoaJuPmHh3/bCdkS8WwnVwwWu8N17UDlTDbhPn6WOFHBBfeGU0TVTFzQrss1G/Q7+myJcML9c+4DdHw8bpvQ+xgqdyGsatud9mpXt4Ug3X19agh2ASa3Xe+Nx4VW2wVtbmh87u5iyImzRKr4aIbx3gMcP36FJ69+jJNHL5EMJ8gZuDPj5hlOy5T7YSg+DR0jO7wh7h5J9cqwIoDFNU0wSwEtEXxQR7XlatlC3kHLvH8MOlf3/te2K6Z9qQI+HqkGxiEIfDvHvvuGjkLbdxJ2XUN48O1cs8YQ+vTrD19p369nS0hJCF50G5Clj/tB62twey2F99+BT91X9eWud9+Fv8/Br9aQsZTHupvw8refF1sinWcCBlLwbzq9iTn5FQ2k/CotWdpFN6yxZ+eeBoPRSAQmq2WGEStX5xtcf3eG+etzpCzDZ9dA0esx/MRa41J8dTabYTQYocgLuR7aNB6G3Ll0FOgASBvwNBbR5nQ6xoBlRsOBOPwSpPDXmEo1A2GKlFal6CyQ4SIsFt6P0mS08wv3FllPMrlauqxJAt09qmOjTKZdP8JAkYBO59pbGgvrSZKbMUazqY6ZCXF6lt2dZx5ETo2XLGZZiXPIf7P+hqUYcs2eRRGnxkp9xNHor7/tS3XAqXMQrNubf547LFs2zu95WxR9+4i/Yf96QTsdrq5LlZ9rZP+IThcDPWEcUBNFbY04jXSYbe94eUQLkrYArjpaKoBvug5yjtu+swkzTLAV7taue7obCwKWowHGzx5h/0efYfLiCZr9GcqBBsFkgdDXvGuEW/DSvk8T5GY3JJDWzDRP6RE7+q0yRFcLLH7/HT784jeoL64xLFmepIBvS883J0tajhsg2pvDQMjW12ZrC/le06gx69/aotBG+lzyfQLWBL6MMAlN9JffW1kZkLhSFJRniSP3XJIgi4H3+Rr18T5e/P3fCLOKrDV2yaRGGBkyDNuohyF6DF5ewvKYdYZotRHQ6vyb17j87ltU2RrT/SnGJ1M0RzEaBr9DshPVgRcgVQg31AjRudTVo8GlgwEtJeZWSQJtfS7rJ7SBrYNLwEcz8q5ZpgGLlojyR4BqG8gwYehnmPPbulXJ9e6AFe3cCErDI/ClLGu5FytTETFflrYURdsgw7VemN2eTCaBaQpERGyVu9B3lzNqZ7297xbOsiDc/Q8JZChyTi1Olv3lNa6uM5xdb3C+KrCoI1xXEdZRgox9i+nrUvOLHdIE6ImEZcrSWyn/s1IZAWNMq4mgg7O5FLARryFI16tieN8T6ayQJoSt5E2C3457KAGYCdATErIwXdcH2TtkAK3meHE4xZcPjnA8nUiJz+uPl/h2vsGcusSjiQBIHbPU7IcHdKmXFNVIqgLTpsSD8QBfnpzgs5MpPjsdYm9QYzRM2XCMB66UsClbgpo/Brq6qLcHM8I+VcejqCMRtb9cV3h/XeDbi5XobJ1valxXEMCwZPBs+lgKXFvZF8EcT2TWjH/oTxvjTOajEUAtWp7hQVrhZ188w09fPMDhsMEoouQEz1Yya/Tz9La73VaUNS4Wa3x3tsD51ULW6WwY4cEsFj2rqmpwOV/ju/M5vvt4hY/ztXTEYrOGqMwQ50vspzX2hxVmwwbDhGy0ChF/o8a6ShKUanC92ODicoV1XiMdzqR5EQM+vd8ScV1gUBcYsaw4AcYxtayGWr4s7JCg46wwnexOCFqRaZWOkEcsCRyjSiaqM8uA3zTEuC98/8t5b4LfgrCzK2OTENtBkbNUp0JRNcibUnwNB1V0TZoOkulf6Qbu1q2cT3boEIgQ++xsOQfkDeyg0L36kLr2WT7kwAuvdbPZCAjDdSYglTADa6RRDUJyB7Op/L9wPURwnbpssfhNwyTGVJoJdCxUzbBp+SDXw8gAQX6Hn31G5JW7akXNtxOGpkPnidWQ1qCJAz0vEjbxcJHpIJ5ofdw2G9Uv9ZPnaVnY2bRtItT3fXh9Utbmamh2jX5NaovVHlmzxRa+VEhOBc+FiUV2FaUw6NuYDWeXziKKkZWlNBmQsTDbpvp06mN4mahIRYjfy2YU2gGTgCDjOs6/+BX+2ebDOiGVEhNSpidd/GgTFYQkYBUzYVYU2E9jPJiOcThKERUrZMs5hma/lF3MadWkgTRtYFMJGV9LVvEzWRwwTDEcj5AOmXDR5xVUVEcsxC86DahdcVInJN8lBO2kFCUDsrvb4GvLBdfXdTHTdoyuL6cvuftH7bhLotzyop7vfxMHCPV2b34Cr4jyBy3rkol8NlMSmQmu6wTrjE0pclRRiv3DY+wfHgqru0vkKuM+XO9uh/i5Xg7bdsr8L3+/17jQbujU+KRohl5/OgFTC1RlQ3QBzTZoFQ7YNgIpnyfnG+uC1UHq0F9F2XlTgsLdUjrIAWNGU0R+e4CVN2lxVy8cbIfqOqN5S7zWWzC3TfgPfTwEpHYtzrs/31kqd93BfVe4C7DS9/B67gKsGLTSWY+HE0z2HuDk8Wd48vInOH3yCslwTwxcJF4MnWxlAkhwq/K96ogz2JbL9wwGAStmrthemIAVTaDkLTVD4p5d60UrBbldoy3t9b77lju8BaT5lPfq+lUj6xGlXofHnGKKtgxK59ibY7gNAG999Z8dsHJh/EALqH8Juw3xdphro3HDwPr9941hF4FrTm7Xd3RXsQsMl0OX3Za8He92WaDRyitpw7RVMqgpdQlIhTFFw0ukXz3DHmDFg5WHNNtMCxtjVWKwrtCcLzF//QHL99dSChgRnOVa9s+WcisFlKWkhRlk66jKUhHJmtMR+P/Ze68mSdIrWcxDpyrV1Wp6RI8EsIrLJfnKl8tryxe+0Yw046++Zlzy3l0uBsD0iFalU4ZKmh8R8WVWZlbPDPCyhoIVqqcqRWTEF985x4+7HyZTHI0+GSGbDMVzKB7mYuAMM8OWyErgbVWhma9QL5ZoliXW9IfieF+yOcoGadMia5RAwsKXbC12qDwpEcDKGDh+x6j0bv/5zwyw2gZ2pNjn2iXTqvOmCIK53YfiYWVfHXBgezvPf062grAb+gQ7/Pc24L+50zkI1N9L4Vrh60gw3Wpc+GeRaVUdA3QzHug9vSlp7+Kfg+MaFSURkk4h/+csMAMFdWoiO6EKw7GIY3EUmwdTQgZdV1kQ1NEEsmM6BR5Ctiub5EH/S9lU3IctqZJwqMCkAFajAsWLpxgTsPr4GdZHE/Hdkbl/ip4ZPPhhe568Z9CAkmSbgBQ9xwiaLlZIpgvMv/sRF//fH1C+vkBR7QesdNpaUGhtJWm74qPHJv/8YYcyBFXCdadFka7zUJohMkXiQgZYSRedElUyJSV+pbhpKtwWMcYvP8Hjv/8NimdPxMQ+HQ07BnElMlZlaDB3EVP6di1MQixWqN5d4vpP3+Pm++/RLuYYjQsMTofAoxTtMEI0SLGmCb5MrmScU3lnSCAXqaHLWEUKzJB42ENzw8Mv6MTLfUKwRvQtktypdM1Mex1IVXNlW2u+7kUOYom8xdA+rpFZZYAVhVbxgNbSAgjpRD9bxfb+BDyZY7oHjlwfm9rEn5yatf+r97n6kNW7vTYcsOI15jFSlnV9t8Ilv20i3XQdi38VrZkbkcmw805PLjMPZ/LdTVtTOWAHXPH6MT8Oxnz3gJXe59uZW/f34Jy739v2PubggO7rXAwEdbRBSKk0GVYxGVaTIV6en+JkSMCqxOurG7yeLjFnAybOhd3URwA9Lv1iw5GhUvMvTh0ctC1Osgwfn53h09MRvjzPcZw1GA0yYQ4J64iTv/je4g2k61TWFoFBFjP8S8vpZMCqbrFsItwuW7yfVZom6xcAACAASURBVHhzV+HNrML7eYPbei1m9zU9r6zxoMW37fs8PgEwrOBlZtmS8cJrQMYbzewJtC2QL6/wyTDG//jyOb5+dqIgW8L1Lzs4EnO375qJBm6vylIAqx84pfB6irKuMcpjPBkBx2RWNsCNAFrX+PHiFu9v1MOqWpWIG7KuF5gkDY6LFqOsQZ6QjcYij4WdgjFJTOCrxZSTKW/mUuQl2RjpYCwgETd4AWIIWK1L5AJYEXCLMErzzkRcQKsun7S8nntrEqNNlWVVJQPUMQGrkcqt2Bhmbu4T7mzSpftGSkNGfP7ItOMQlAjlivtaK8ybijNRBajXfUuJNWr87f5XujZNqufAldXpsvcq9UVBCyn2emZOJ42VoQIKWBklUpllDQFAm+gnEzZ5LRlvagGsTiYErCiyVPaV+lBFYqZOsKIwBvFGBuT2CIzTzmb3yXjGEvMcxRn+nmOqZJd7stXINvTGiQ2en8j5EsCKAI7lp1uAVahu2ahxg32c11ZTTgOrtnJpBzS0xOpZ+J5geH7uPDuJ50FexP2LTQWCTpxmKewY+WwKIG8AVoyXxqzjvSd9mziW53GtiHmB7E8KWJFZkxmgrWx3ZeUJXii+kuoPxf1MpOGUaNJXrDNfZ+3YSg6cEEiOgfNhgdNBKvddvbgT7zpSAmVqqeRpBKsIeOkQInrrsa5UhrUg3ohpqh8AVi5D1Lynv7YSAWXNWrK4o45xT7EQsJLnCPmT/nD7AKv7EW0XPnAgddcd3FlL+wKkMR7DXCnMrw7FVR55SRmt3UOUCbPGUcAqE6nw7Wwp/lVICxwbYOVNcN1j6s6vTWo6yy0dkyII6gCv/P3/+qfjjmF1D7CiRp8d8l5z0Bu6eRAKGEL+/PADHzphVh92CaR+cOsGWodVEeI9MkveWIICm59JyJ4whpWlR5vn3aoRvdj3k4YPSX62L/C+54QJ967HSGIYmClvo5wPMlAOGL5/2Oc4DFgdOn5ubGSGELAajM9x9vQzPPvkN3j64nNkw2OZLqNjvLTj1+VBNgXkwwArPo0Jk1F6twArlwTIldwCrh7+/H8FrLpJjn8GwCokB/ZA2y4GYW888hBgFW7S9wBxIUM4iLkblLpvsm6acIuKIWClE51McmHBnbcmgzV110kbI1m2iGYlVvS0+P4d2psSac2R2DQCUK8eKb9t46WUhZPupFNIqrV0rFoJ9pzSFh9PMDw9xumTc4zPThCNCmFa8Zv3DvdE2UOZLCxL1GRrsINLQ2dStC+vxag8WlaIyhoJGwC2h/IwBNDXHdQYVj1o5UnirwGsFJC574Ho9yMBqxDg2AiGNPUNJT52pM6w2hc4+yLPQKDwvt9ik3QMpXssUh2H3h1/kLF2JZsBVt2+opVXd0YF+JB+joJGIucUTwdLdJmskQFgVhtSO/DRZL4Z8y/KdXy5M2n8NuwYLFpRBamQF2sKVklmR2q9kTZcksCjEn+d0QDFx08x/uqlMK1wNEElnXibKiUh9zBgvH0dNq4n31tkPxAWVVpWyOYrLH94g5tvv8P1778TwIqyQDKsFCixqEwGNSdWBevV92x/j11dv801pOffC4LteOXdv3vAp7bLFWCnfY0AfsbcYNFh15E+YFf1CtmLJ3j+97/D6LMXaI7G4uGGjFPelBHF8faS8hIgFyaAeuvVcm+WqN5fKWD16hWq6R2KIsXgtEB0lmI9jhHJ61FSZgbHG/erXn9Juu8BVs6X3B3tDgJW5nmigJWCP15oSoLN82qeRHo/m6xYACu5CgYedBwmBvyfBViRwcpC1zuofNXOU8tN4PcG8l8PWImkVKQvCearBldkWE1XuFlyGmSEOQErMqzYHBHAShlW0oxg7iaAlYHiBuTJf4sckGCgGrUr8yBoHhjba/uj/bkBq7Ra4Mkox8cnE0yKAouyxvvbGS4o3YV9ro3BNSGQxuKVeRuZKWukbYO8bTCKYjyZHOH5OMM3T0Y4LdY4Gg0wLOhzRUCeA3QoVVc2rXoUkc2Tijk9wym9cehrcnG3wKxa43K6xLvbFS7mNa6WLaZtLBMBa0oSeS5tD+zBKlt7MjyAklqbTsbxfgRMzfuLyqb16g5HzRxfn4/wT58+wcfHBYZJjWFma94kX7xKNheik1EtyxKXd3P8cDnD2+spVpU+7/EowtEgRdyyKFPA6qeLW7y7mQlgpQyrElmzEsCKDCsFrGpkaaOAlche6NPGfWQtUkKytQhYIR5IXk2GohA/hDlUIWkUsBomNFyPMCTjT29fkTP1odDkwtzrKeVPeS5zrGJ65lEWSMCKsWelwy2TVMgBlOAKq8/OheQ+4r0WoakVrFpxcuaqUQCDExX52IaAlftXuQeiepR6QW822h1LWHYQnXlhUmw9J77XSG5qEzzZ2FCA3lisBCpbMqkg5uiDPBPGlPA6pCnE5mGDySCXqYx8nNx9oujQoRpssvjIpq6M8oaPNJeIdVA0a+fVmKgdG1ERi42GqEYjy7dYtQiI44x2Z7oqkMDzRjaPxA5nTgfDwCTvs5zD41oI+AvItE067bI9K7tkQIO9jLH/+ZI+56NrKHftewWszG1SclbxymrXkgebG5atERq30CGjEXNsrmH3vuLdydSIzyMDaykMLQJH1mAThlkrBFRlFXvTxBuMzug3Jpk1MQS0skFGwuLk0IKaue8KQ6xxximegxTFusJ6NeMOovNIhcXD12S9rT6G/G/mS872JYAo4FiWIC0y+Rkb4aIDUox14ThPmIvuarwLvmmM5b5+Mblut/q22xZ9VHCgy3+znceol+f+r4cAK2In26+9L+e6H6u4j5fCmuMnIGDFcyvDM+hT2EZ4f30nsTUdjHBy+kgYVkJCMnVHWdFwwX10/d43pieBTRs40Cn//s9/PLoHWOmGoQmdPDBA4cIbR5JEA1u20b9tZsi+vys1P5AZ9GfPTOAOe0SJBjgApzYljfuQLk225Ovw9d4AQXYti+0FtP2YhwErBeR2oadyeA8hpAeX6y5J5OYThJa4o5jzYzp0/ETKCVhF2QDF6AzH5x/j+Sff4OnHX2AwORONsxh6GmClSbCz8x5iWLkkULe+TcBKR5LLOjVJy77jPHz+/wpY/bkAK11ClpqEyFXQQ+7XWWC2vhco03W6DViFsj9nWOlLmK9O4CfAo/kQwMoZKpLrWhEmk81sgUnngBNUuPGu1miuZ7h79Razny6RLtVoXRhWLHRN+KJBil4JKcolx+wyEGYS4JfsEtJb4WiE0y8+w4Dd7/NHKCYjAapo8EwzabKjhOFqbDCftKfsqhoJfSRevwOmc5S3MzSzOcDxseZzJQmX7R/OrlJTamXg6PanQXrfF71J5HGhTwILEE+sus737lcQWVzAyOniRydtU/ByF0ill9WCWPDyHt47edRWZzL83B1DdMceJyCTdRRVKtl/WU/DKPX2+wCwkuKe21BFY9NU2HACQrIA93MldmcKWAnVnCwkavfF1Ud/LVJQkzhLErkldRPJuAM8TjV2U1q+ArsCUnSrJwQTcT/fBKzWRyNlWH31mfxcT8YCWDnbRYGe/dc/7Az62fHX53+Tqs+mFl+G647yv2JZoX5zgdtvX+Gnf/lXDLcAK7mvjfWWp7lOlAqmInmC14G19sY745SapsgjdoFWIUP4Xk5iklNhLTlYLUm9FiGMXbd1iXpc4Nnf/xbP/vY3qI5GqIcFkvFQknBtsBGAVgmuGjfr1Cm5vmRacNDAxTVu/vQK19+9wvLmGhnNlycpkvMc0ThBPMqBnFPQlKkgEx+7bozKxpwNqQm4M6wON9weBKxIb7ZcjwxCzcd07+KquAdYSfEWGt07dOXX4ecBVrw/lJmha8DZVT5W/HB68+cArNTDqWwg094uZytcTkvclmss2kQYPpQDlsJeYsNBQReeA5GoEbCSaVbGOCUoZWCVjn/fBViFzOvNYuUQYOX7sG9UGwwrY2a6bI6MdkoC82aFk4yMoAHGRY5V3eB6tsIt2U1RgiXx1Y4Frk2NvomrU0jZbCSoIWAADczJssoLPB6k+Op8jNNBjNOjIY5GBQYcFMv3jghUEcjQe8T9q+jZRWP7xbLCvF7jh8tb3FGKOS9xPStxs2rF6Jwm9/ReIkiojDVfCc7UkV1EvYlkD1eAOBIERBkU/H1Oj73ZFc6TGv/wyTn+/qMznBctirjCqFAAUS0AVMLYs121MFgIYLXE9xdTvL2eiY/PIIVIAo8LmnIDt3dz/Hh5g9cXN8KwmpFhVSrDKm9XGMUGWKUNipQTFRkzeE7pMcmf6qM2X6xwO11hviRsnSFOh0jygcqQjGGlgFWDIm4NsJI5pxJflC1pebEp24TNwPVogFXJaYFR0TGskpSyZ50myOaaTM0k3GgT/7TIV7ZMVXLMfCuAVbkia0antLrPlex/BnR3MaLzFOwlge7fyJ0jK3j/qLeeX0vfXbgW3UOT5uaMn6rQUp9LAhXDNMYw41S/HIMsRUYwiteSZv/rVkzyiTmkVPDYdE31stJtr5N0BcoMZ1V1+7fXl8aucpCIz+Uxyfrr9jCNpi5jdC6ChBRnLjkjShpZOkxBwSnbW/k4a4RIzOok+H2klnhp/5OcNTh+C2Wd3ynDmw5l6b0ZfUiLg2ueASiM5tM3Ne8zl4nOb1f2BwPlK8q5a/oiMkemvJqeUwS5tLQmmLWqKizKSv6t3lea08iUw7V6YimTTzooKq+29eu5jxj+m6cUASuN9WQcM9aWAlhlTYWTLMHZMJd7Lm1LRA13bwKCCliJV6FsJoxTpvOx2KoNIVUFpQTGMrK6jDBjOIPysvT6djulJ4s78igNrdsKMLWG8DWymXluRjzPX/bV6NIgO/D1IH4QYDsfClT1OzGwLFcdYKUKEloKEISNaPWL1++vEOcDDMfHAlhNjo/El1ego5b7CYduqLm65wBhveB5obMNo//jH092Mqz4iqIhpCdDUBCEgJXk4Yba3kP+nH7vHhzbdHSnpJskoTtIp1JaUi7Jq8Wm7esiG4B4WCmdXT6wdyhtkzmkuNK9ryMB77zsDwFOvw6w0iW/q9DfB2DdP8jD3fGHj++XA1ZqlU6jmwLZ4BRHjz7C0xdf4tknarwecYyu38Q2VUOOP7goTOx3SwIJWFXIMn2XfYAVR5HuOgP+uQ9JGv8qCTTzarkm+8C7nWe3K3I3QKjgoX1xaB48G4CBVawH31dXet+V2MGgote4SW/2yf58YuD26zjvmIUhD1s6hbbRiDGnRDf1haC/REPmUhsjW66xfMfi8w3K93co6kQBq85LSxlWlDf75DM5RgbhOMZi3YgnzuDsBMWzczz5m98IcDUYj0ReRy8cgigEQNhNoiRB4riQFIXTLKOg+Z0yIlzcYH0zw+zyCsurG7TTucoDmUvKB9PJKxJmg2LEMSoG6EOAFT9HCFb5/tPt1yGgsgf41lv+vgeD7gXmT7H13LCTeA9IsoPgbs+eXdhQkT/5CGUWIiJ70HXkr9PtrewKsagS37KAABrEG98/tIHjcl/9t5xDeh2RHp/E4JT4mo8Rw3nKgdT0Xj0+lCEaU7YJgFbUMo7cdi+1nTGWgJwLSyVd0th1UnsAT4pLMpdE+qLH5F4bPCcCWE0UsJqEgBXBNaP1bzHC74WXbcBKzmNwLVkQiXcFO5P8XHWDYdmgfXOJu29f4dV/+X/kv3MarwdMKuniBgwrT/h9rYRdyS5B2gU6dh4n+qjQU1JARcs//HV9T5Flwm+RpJgsuRuHrn+rkgjXTYnjzz/Gy//pH0VSec3rOBqimIxlZLuc+248uQJVDljxepNpkdCY9uoWN999j8s/fIfF1aVOCBvFyB/lwDhBOhmQKmCMBS2oxMOqk74HxymFunXaNpoD97ODXwRYeT7lHlb2sp5gbwJWtk/rzfyzGVbs0IZy423A6nDC7Xf0JugTnoUwf/N/9zms0hLZg1/Si2he4oKA1bzEtIqwRIpynQhYVREEYWUfpyITFTNvglYif3AGlZqXa0GmQIvAKz5EITCd12PYdfzuK6Ofos9r9bESx+xpwryxqYk+3lwBK5V7JuvaGD7AaZ5ikCYy1etuVWNGP6Ikw0oKRQPF70nGjTko0+wIhq8RVZSgNxgnCY7TGM/HOU4GCU6PRzgZD0QulycqtxNygiK6AnqwtlpWa8yWlbCJpmWLH29nWLQR5mWDBUHCmiA+91NOT9TJmz2LJIDzwv2cMlrhc2icky4/gSusMSAIPL3Ei1GMf/r8Gf7m6TGOkxJZXKLIjGXKdd6SEWZG/l2fO8KyqgSw+u5ihteXd5iXNW9TPBpGOB4kyNZr3N5N8ZMBVhe3cwGeyKqOqhIFSoziGpOswVAAqxZZ0iKld1YSSbGv0jlgsSxxO11isazRMErEOfLhWAA4kT7SeN0Aq5xTD2NgwqEEklsbadbWhq8HUaiQYUVpV5KhpCzQGFb8XT6UqUayjoQBzmmYlH+VtTbLDDxgDlRV/GaR2aDit00ZVUBD45ICNFbKe5zYiK2aZ3rWPhgMrMbU8fbi6G7SQGkIGfBPr6OcgBSNt0XFRQ/MEsMYCljlubCsCFiJQToBPsJ+bKTIt03W9Gssx8n1rR6eGt8djDBwhw35suoUQIoyWNwwhkjGRW4eXjwFbFZpD0X3BB+KsAH8uEenNfwlP/B93BqACkiZPNyAsiAt0QaPHL82izTu941IyRXXZJZxNqc219QIQL+ZewhoFQhfHPjSxFdbiH380KvWx1EjtHAybq1rRRm5ZJ8q4MQ7kvs72ZRs7tBaQ2SoBDltUMDNcqEers6ykjyGfml2nm098bPptFh+64AHuX4RAfFGAKu4Ipsxwtkww1HGpiBZjksBMGE+bXxj8dYSokZfO8q0bF4HjqEQ43VlV+VFrqoLa+wp284BM82pbWfe2fjja3m+1Ncgao8jbLSg/r8fvXtLin1gUsOm2YGvh+p/5cz1X9u4w6H6mZeGDNQuVxPMlftJirJZY1k2eHNxjXw4wYRywOMTjI+OUBQKWPG96H3mgNV2DihNoYBhJefxf/+HHrDqAqKjukx6xUitD57+0eTJlAGIpvMwaOLP8QsWBl4Zy20AhiSYoQcRbzIHrPZcFDEVDRBoKQy6AsmlKruPr0sZDhz+XxqwCpkpfl7CnwdXY3dl9n+AwwvWp1PcX7AfcgwSemTkaIE4P8Lo5AkeP/9cAKvj82dI86GlEbrV+vShMOFlAa5FU+BhJZtLyLAySaAYIToNV7cJGvDJcewplv8KWB1aQX8+wOpDGFb9mjJWjU15OsTw8IIlBJy6IkYkgQQzlenpj+n+Lp4Hm5Ttbg/S1uGGB5APB1AgvndpYfJXlzRVB5J5gynN1l+9wfp2hUGdgJOp3bNGwC5huihg1VSakFIKWEbAjB0cMqs+eY7JJx9h8OlHqItcwCmX2NLLhmysNOcEF/MAkVuEEwjVuJzeIGnVYDAvZRLZ/PIai8tr1Nd3aGdLxMsScdUgYkIs+UdfICl4pVm5yBIeEsIHwGG/t/bJSwgu7VttXZG4Zf4cZ2oK3wGce+7lXU0LHndNwC1oqMj7e3OECbXRlYP2YAde8XkErLr45iVksJ12Ra4zySxWSZJrPkNMthYsmZjkjArkoyHy4UCuqXiJial0qVMROTWJIIYw8mhKrHRqByQ7YNKOyvN/l8T059eSajJxZDKZMqzck4jntE4itJMhhi+eYfLVpxh89Azr4wlKAlZ2zrxjuO+6hR2+MH77eeH5ZcIqDDJ2zAlYVQ2a1xcCWP3wX/5fjAyw4kACbSqpHJP/To1dsB2nQlAszB+2/02prXZ8e9AiBK08mfJ1G8Y1bbbQQ8QYUTZtk8dG8HFJE/SjIZ793Td49ne/RTMZ4rqpEA8GyAYDlCxmWBYFgBUBYvffFB8xdn7rFri+w+2rH3H1hz9hdvFepnvGAyA/yxCPUySTAaJhhjbludFJhXLHCsuqZ1h5sefeGQ8lpIcBK3bEjWFlPnS9h5VJAju/Ks+lthlWfbr+awErLUo4iUy/txl299forwOstFJPUbbArGpwOV/i3XSJ62WNWUOmK+26MwFQavFF4iInw4oglQJWMm1NtKT6LRNSxajeZIHCrOglgXzPfr/aDVj5Y3zN6jV2s3rdnDTnYX5MzVsv61A2khaclEVlbYkBGkzSGAXvVUrPWEAKgynvJ37ZKI5wMEdX0Mv0LHV3oPSdoFWBCKMkBjO8oyLF0bjA0TDHMBXcFUWiFowEGNiwoQ9OSU+qqsVsUWK+qDCtOP2vQUWQpOUAB/o6Up7pXmDsB4hoW3P67qc2vCwC2VALc+GRj86aRIEEMmzW82t8fpLjf/jiOb5+NMJxWiGPzbuJ7FhhWNFawOW4upK5HXDgyvvbJf70foqfrqaYrWoSIXFGwCqPUEQN7m6n6gt2cYNLxmKTBMYEl1AJYDVOKeMzwCpdy7khCMjYIUBHs5bnzealSAJpGU7AqhgdKQNZACuyp7kqlWFVRMAkp+k6qSLmR+ex0Kg9Ev94DfidqocVAat1OhYQKxvluv+JGTXtBxieyKCqUNfWTjE/Ih5jXfNbPY1EfGPxu/OFtIDl4Ib7Evv164eGKGgl8iDxf2T3UUEmn/DHVc36UoGXCHmWYMihNGJDw4tDQJDXWCWBXGs8F+JVJVOdtRneM6s05+P9JDFCfEQVsOpCvtS1PpxGh0IpQ1CHU0jsIpAjNTLjlw4VUFkbZW7cvxWokk/Cc2dAHoEZ+b1SIyUGLsnINmDKATH+dBBLingNBMqkDpu4kvZSFqdMIa/JzVRTjisjM41eTVQIGHjF3FQmTdN03ICs7vpYouXSW/pMybkKpu/qBuTnQwd7dIAVQRg28MSji0BUo+uJwAM/Nj3SbPIsm3tX8zlKej2KNJzNQ18BPAcKWnltwb2Onqpivm5effRQkzNML9dqhQFa8bA6zmMMOc2nXKgskObgPHvq+6E+euaVJc0HMf3nNbTzSRYX2Xsc+mGAsOQYLhm1RqsDw/vIDwpM7WdYbTNqt2OcWxrsyoGkJHiAYfVgfiAM1f5ru452S6Zd+SHXIodGefNFAEthFCfiWzVdlLIfjo9PxXB9OB5jMBxiQH8w8cYl+K1S0m3pn8c+/bv6mcvv/rffbE4JFFonv+wkyw1jR7vdreJl14TbAsoOOlP4nF0njx4GXUAKACtPWLdd8Ld7aWLUF4wFVeqf6obDZHVfUbyrEAovzkOA1b5E/0N/v6/Q93P1EODSTynY/Y4PUQJlgQUF2j7gZ9/nYTCkwVqUjTA4Uh+r559+hZPHz6U7JJOodDfsioqNNUGNeLdJKpuKzCr5Rmi6zu6LmTI6vzYArGQPDc0I7b8P3XB/ZVj9+QGr+/d4f8f2f+slgW5ouG99hYBVKAfkazFPE48A2blDWnbfKZX3DMCsELBSdqUen08J9D6Sa/yVNhyjWbWIV/SvqnDz6g3ufniHooqQrjghULS7usyZ/MaaHMjz6CtF2UgcYUZPj1GBycfPcP7lpxi9eI5qPJKpbWok0QMPytDpTYpdfi3FML0j6BtUNxiR4cMEeTZHeXOH6uoW5eUNmqs7rAlclaTGb3oA9iIiNZ3t9IE7LkKfiJr31w621KG9Tq5T2ISwBztwAQYu4QffZ0Bp0eDFyv13YWFGwKqThfvjg33AAauQSdt1kSz5PARY+d4VeleFo7nFVJQARxYjPZ5gdH6G0ekxEnoSeeJp14yAVTWby7Vq5gsx0SdvmnmVXCMZAqDG7IohGgjr0566xNpKtTW7iAp4SZFqXUdPbGm63k4GGH70FEdffaam6w5YaSalXdYDF7AzyNwCGkO2inTiXXZR1yoJfP0et7//Dm//5d8wXDUyQXAXYKWmuv1UOj8Uv0/D/XtXbHLAyhMcf34oD/T1tw2aslBIByx5lLUo7EVO9ouBVQLM8gjP/+4bHH/1GfKPnqAcpKg5bUt8L7TjK4wqK2CkWSYMKwWteLyUBOa8prczTF/9hOs//BHTt2/REvjK10iPM8STFPnxUACrhoCVG/R/EGB12NPglwNWJgm8Z7rey1Y2QQML8j/Tw4od+DC/ZL7jgJWzi/Yvz18PWEVRjlWzxm1V4f1siXezBa6WNeZtgjriBMAcVRsCVokyrMxcnTJBWh/oxE03kjPASorT+4BVv1Y7ymYwrambTNMBWw5YaZjrkzWuwTiSeaMKsDgQbB40lMJwdWfrCkPGJPHqIouJZuYR2pTGuOopY7Bv53Oo8U/BL6kA6LcoHm8NUNXIoxg5C/OqFCnWiJ5slLlGZLW0yGOCVZGACH3xysLUjNarGou6xUJYVDZZ0iZ4+RgWVVAYR989qvzTCqCrwJTcf7EKpKQclScqoyaP10hXd/jydCAMq89PC5wVZDmVqOsSUcahFyYj8zHtXSyirMUAq4uZTAokYEWw6WwQ4bgARnGL6d0tXl9c482lA1ZLNCXlSBVyMqySRr4JWOUCWq1FEky5rfsDsfAj62w+L1FWPOcs7AvkwyMtsAWwqhE3K2SoBRAUwIpeOyy/bYaGl2BeSMs2T5YV4ywnFdNwPR2iJWBFw/aC8p0WdcWikQwqBayqSmVe6mHVc6KkyG90mqJPmu0l67pmVHqld23XMOpk7DrURofb0LYvseYg5XUEqJSZ5xK+nICiMK9aFFmCQUGWFeEZDsUoka251rgX26RAAar0m2AV17xA78wPCZpIg8N8hXj+DRASIMg9DTcAKwO39KZVWZ/s9yIElHuC96cAVjI1jWw/Ba3IdjRtiADD/Ja1bexKMu5nDSGXPrfaeA8xO2dsNb/FAFjT/Mk8vwLASibxsmliTF8HrDgNmzlpJib/yv2n4Tj96JhzCFGE60gacfxpLDjx/FJwa4OFLuwkelDppOBuGp0B9w5Sc58UyaCBdVyoAqDKZGzgZrnEqiGYXQt4y9/1mhq+tk/uVDBEZaucSMo9N55rlQAAIABJREFUdo1VS4aPeryhWiFfNwJWnRQJRpS7ErBqK2GbehNapKa2ftlLkiaDM6yMsUb2I2PRaDzq2FVKqOlzFWkmdeFXVtC9UPUQYOWTUvfFuF2WBhs1VuB/ves1HgKsQobVrvzqMP7AUEDLD2+YUFlA9n6M+arGlCzaZYWj0zNMjk+RDwbCWCOrsuBUZN4TYqqugJWDVuHn8OnBXvtF/+nTeGNKoI7QtSLDJsbohtUDDh5wralr8942T1fYgd0H+vDmJ4KmwVK/QqCJ/+bCDL82k2tbIAaG+E3sRVIPWO1ZTP6Z7q+z/TnS1l8eArQeWjBybg8ARrw593+xSCe9Y/8jHgSsmHD9GsBKuo4cyT1AMT7D6dNP8fzTL3H25AXy0UQooptUUqff6qrixroJWHEHCQArbjqRGngK9dMo5p7hOcNKz2O/8ft5/ytgdWgp/3kAqz6hvm/gH05J7IACzQ70fnfZwJ7D3Aap/Br3gJVNjdkBSkkSfwiwcjmz5rfet9bjMhyHm2nGiReLGtGyBW5XuP7uNWavLzBaZ1jPa2FYyfHIM5koMXliFytGWzbKrlq3mK4bxOcnePzNFzj/5iXyJ+eYE6Jlx0i0/1r0iAkxk4BA7uyUbwffeF5iMnQIeJAWTGN3ThC8vMXi7QVWry/QXN8hWdYiD9S+kn4FJQ9SYVjs3wDdX8bvL9+j/adry/3yhUAGfxd6WG02EPQ4hNAcjGvfBqkO7Z8spmT+i30w7YBtSke7/XPXYAvzlLgXX7b2Q++syq8DDR0TzhXBqjxFdjLB8UdPcPLiOQanx2KCTn8eJnPdXVbVYpq/vL3D6laZcPN3V8jYqRbDfhZOa/m3cDICX6fON6NrCmkXOKORsRWqTuPXpDoSllA7KjB88RQnBEg/+Qjt8RhVpkbGAliZF8O+XWIfYNWtA1Gpco2rRwjXYr4sUf7wVgCr9//19yIJ3AdYidm8TZUKASW/78P490sAKz/OcO3xdfj6LIUHk7HKKyjbI3uRTJBojUUGTPMI//Cf/2ckzx5hNS7QDHPkkwmWZY1yWWIynmj+woJFxnQL5VMBK6va+HfKIWOaS3//I66/NcCKZqXZGil9rI4yZMcjYVo1GQsdlelyvekERe+su+WtV4Rc64c9LD5sSqDJYXaZrncG673vkviX+D1nzM0eVv55Hlb7AKvtvWL3+vR4sz8B2iUJ7XI2MnHiDPS4vi5LvJsuBLC6LhvMG06mKwSwIruK7B8xUyfDSqa3KuPKAStlQIh7tcoCBcBSpoHLAp0t1+fSm4CbnMqACWsUO2OfWnQxhqLux2TyKmAluVQHbKsnILkKhUkDKR+jrIqF45KT+Qj00Oxble92PdXDKmTkquq4FXNsggLyyvSxkhhH/zpOvSN7i8UwhxWo2TWlWJwA5gwBGUhhBTz9Tbw4XYl0qB8z7/1yXf299FUZrR6Z9SfBKvJHBKiLdRKYziTg3hnLXpqiRl7P8dWjEf7x0yfCtHo0IpBWYVXOEeeFxAyy0QT6CpqhfA/6bb2/W+KP7+lTNZUCjDFTACuqedMW09sbvL3k9zWubqciFXbAKgNla7UCVinBlUbApjxTYJZ7ENlnq1WJOePBghIqNh9yIMkxHJ/oNRIw3AGrRoC4Il7jZFComXjHsDL5UtekWst6JcjaZvSuIlhFr8yx/Dc9MysBqigD5CQ4mie3AlqxGUgWaWfh4dMwDUgXd1mf5NbdoA5Y6bnk/q25lDab9d96bXm+C2maEFjid4Qi5Xcia4egFQGXlrlN29AxAYMiE7BPYiOnMK7VeF2VOAaGkVlls8gpI5ScgI0I+1YmZ6oMThPl67RgZT8JnmbNLzle95ayOMtdWFlTOrBDmVUKSPH30r80wIrsIQerBLTxs8Bm0i7AylhUzrpyBZESg5xpq7styQqGZZn3YCSfUxgpBlp1rCoCVASsyLgySRvZVUcEgGxQkKgDFKZWVpr9DCWFXWNR9rVWFC5kYXmc8XxfQGpOyCYoblMGuR+qJ6ea0fPczDg4qGnFmJ2eaFz6eg4V7ONj3M+KtWQHWMn05AiLeoU0FZ4z1tUKSVPhKE9wWiTCsIrLhUxL5dRIYVGamb7EVJFkGubUAVbqiSd+jkmMoyMCxn3TVVrc3RTLXrK6j/wgUwI3CDWORbBZrGD+oQI+zIn8Fvs5gNWh6k/WUJD778qvHsI3dKiA5yg8p2SsR7ijrH6xwqoGjmi2fnyCNM/FG2w0HCCnh6/UB7peQ8AqPA5nV7nHVfSfPuOy7cEoPZ190h8WONsMK/6NwUo2H9fQumTCUJCHABtndO1LObqxnD7FJjCV3b4Y+l72Cez9+4T3PmjVFbRbrIGQEfDQ8W8vqF3d3H3FHH+vhrVWvAc/dy3Ue4vPtesPrcoDf5fJDjrXrDuOHljYLGR3XX8irGlOinGBuJjg9PHHePHya5w//0S0q0mad4BVeBh+oyhewfXGzdeRfWdZ0b+HCQJZK/p3Ba20p8jjUSrnL/3aDWR+6KttpJtBoul5lRQcW4Brn9jrsx9CsB86Fkkg3c/EARp7Eq/j4df/MMDq/ka267xpoqKXs78i3RSSjc5wD1iF3ln71p3/fjfDykzJzWB8A9CyoQXuYbTx+nY8jmO4v7EyNE1GKNO+yHqJkbYx1rMasx8uZDog7pYYrlO0S3ZujEIuCQUTMU36xTiZhr0EKtIY2aMTTF5+jPHLjxA/OUUzLBDlIyl85N4KjTPd1DzYGLf3SCZtOYGRxUKkfymZV1d3qN5dYfnDW9y9eo1hvUbKdqDMGFZ6slw9Kdpp/noYsHpo/TkDd9fe8NBzZa2Y5KgD1FwKZYHHAS/fn3QiLJMAHd8uI7UNgPBrH54nAeytEPe/d69l+8fGcTr93+8hSUx1j0mYfNN/wTqf9Ih6s5ji/OUnePrlSwwenwJjMmU4iUk7jwJCyjqiPLNFxIpgVaFdrkS2OfvxHeqbGZbTqUgFmcBz1DZBK8o+xQulk7wrm0CtzNRkOBNJkPrW6BpSk1aRl3JzHQ+Qnp9iTAnqpx8hfXwmHkwlmWFti0xMdvt71t9LAFTzENh3HQUwMw8rXgcWxJQEciLe3R9eYfHqNa7//U8Y12v1sLJpfrL+OnPgHkr9JQlTN0xgz0GGsXw7zjJhjXNtCDXLqgONX99cohzneP4Pv8VH//g3WExyVOMC7SDD2j2DDGiTDqE1+UQuIHuHJmACKrM4qhqsr+5w9+oH3Hz7R8zIsKLnRrrGmiyrSY78bIz0qMB6mKBJzFBX9igf8a7JpRvCu4xGpmpZ0rlr/wx9Ibb3ZvXusqS1mxJIKZ5K8rRQNcmgnV8dPR40MOkXZAbtum2KkEeAoCgusCaoz/8msCIeTn1jiZ+HoK5HC/ev2tVV3s7J9LNuFg/h9d3bJA0B7ZZeJQWW9RpXq5UAVu/nSwOsElQCGlBkQj8helKZgbUZBxNWJjtIACo5TyoD5H/rhED9vZ4fLdf9XPkedH+suZ7zLoJusSp9meunVycaLXh6aZOCiYxJ5Ok0YpaeMm8S8pbK7jh9j51w2RPlPTyr0uXE2KX7iq4PNgcUUNNHyjoXoEj3HWXEUHrEq0/gXWVZwjSU+90Mpm0yq7NQCJZI1e+LqsshjE3vZ8LmOzk7QkRQjK+yhMmwskLTGk0i1yaAsJrhfBDjq0cT/O1Hp/jybIijrMa6XaBdlyK9Z1FJ+ZgU4zbRkNeFcZv3+/fvbvCHd3d4f1diuiJ7pcQkqXEyiMS/az6b4v3VDd5REnh9h/l8LmbzMZkdzRLjrBV2Fb9p2D6mrI3eqwbiLZYrLJdLYTQROCJgRVbfOsqQFSMp+gUslBiyFC8rglWcEjjOyDah9N1ASwPt5BpxdZDNwqjB+zkbYF2MZUpguc6xbGMsOQWZpuo1YwqBQxbRCijwHDC/dzDU2T9dbcIVmPrky/u5n6yPioy0SOpEqRSlgcPjjYUZNSJrhmChSPfIfIvEk2qY5xhmmcjohfHDNcymCD+rsJqUdSVsK1szDlh5RJH8iJJFYVf5BF+/g/r6wZeeoz8SX/l4stgtDgpATb8myt+kQaFNzrjIJI5S0ibf0gjhfZEIIMX/5lwUAWilEWkABfOwJMacQyeCQoJ/9QacNp5sQIne0g7jGsbhAFNw7h1sMwWCgrG6FuSn3ad8Rtq2OC0GSA3I4fk0rqPGcj6WTVHd0Xs/rI6BpkCpM8FDJYNtFWYVy1xTpyfLlwPZUSLedRxkwOEGIo9NqEZIVCZI4C2KZVCEMHlM3uqAIy0XRNJptSP3HMpE6fN2XCjLinLohKAW5bQE2IxBJvmvgYva8tFj04mBBpdz/eQ5sjxHTiaj5UpkHXJ98DWKNJVlw1ya4D2/KHPtpXyBgVuXo3j91EG4+1IsWX+78iKP5dsKtO0Xegi/YN526MvxCd0Xez9iz6V5HggiEgDm2uZ+zjt8tqhwcXOHdZJjcnyGk7MzFIOhyHozetERRBdWn8agELTie3b505YHafS/vCy0vnagaQuw8sApt9kWsMLnUf6itdamuVgXWEP6zo4z45TTXYBVB0wEgNI2IOTP65M1JxRvb6C7YY1uQwqOLUx2HrrgocaUjw2PTwCVYMrf/aKOVDg1zeu20R3ymb0LajOXPLjwdv+RASpM/PRAwsJu+3nba4AbUZxmWCc6hvf4yUd48dnXePriMwyPThEnBKx6j4VuXUj1rMV9D1hxL5O+jbGstgErFmn/sQCrfYn1h15MldD3spDtze3PAVht38v6fga9BTRqpYP395neD5um615ohAyrQ8cfvrdvbB0wIYmFroeQeRQCF8IAcu+cUDLaAVbmrWZ5hANW8hqSuaxBX8ekBtpbAgyX4mEVT+kNkmJNBpVxl6wBpn4C0qlmopaK2WSdJSgen2H8+ccYvfwI68fHaAcDKebEIGRrjws2hEAusrkqmJAxESyXC0neUiZZ11O0F9dYff8W81c/IZmph07srXRPegwk1pp09974IWuwazgEm9iHrmnFeLVYkWsYgFWdKby0Ow3Qd2o8H+umm23d7Vch0Lhx7IGHQLc2uqEiuyVVcmjWcfXBIw5YCeuMA8GTCPNhhpPPXuDxZ58gf3QijKaWk48EELLJJ1yD8k3T4kaAqXZZIllVaN7for6dYXZ1jWo2Q1rV4ivBbzLoCFh1/hTd9Bxl9PA25PrS+lQLFvk2aSkZVhgNkJ2dYPjRE4xfPFPAakIZKqcaxipXDSUJBqJ3RpoH4rdZp5j8jeyBGFlVY/n2Aje//xPmr15j8f0bDOsWudqsqIl0d/3M+TygCG+DLg+tpQ8BrML8JoxfcsuTLcPEdaXAIKUzF6sZ8OgIH//3f4vJ159iOcpkUuA6z2y9xh1ITUuDjpVuxYGYrRtgJTkSi77rO8xe/YRbMqxev1HAKlljnbaIxxmy0xHSkwEwStBm7DJ3dvx6zixHkPtCTIWtUcGK/VcBVgZEbABWsSanwbTAjbjfARzmF/QAYIWIU/XItO4lzlowtPDz5wmxe1fJZw7260OAlQNXu67zrvzNX1e3lhwLeikt6V+1wCWNrytgSe+qKJe8RiAfgm3sHlOKInIUFpK8h2wSsvtYGSOtN2I3IMs5rg4C+v5iDKwgA+w67uGurDKira81zX9tyrQwrBRYcj6tyKKEJdHITymsJLsi0GbTC0PWR7DGFLDqi2SVqfbZG19bjJP1plaJUZRIYUuJsxbJNqVXbNjWAlo5K1ZNjl1Jr/HStxppwkkj1Qs7fV8BRKXA0Z/SEBLP2rUwrIRV5jFE4i+RgiXOBjG+PBvht89O8MXZEMcZY/ZKckyZBuaAlSwIBWwFsCITrW7x/fsb/OHtHd5PSymw0ZY4ShucFBGOBikWBKwuCVhd4/rmDovFAi3lhi1NnxcYpS1GSY1B0mKUxRgVGXJ6a9kk0gVlUQSsKMWr11hSjmeAVRoAVgTV1vUS4o0VGWCVJ8Js8+XnwxgcpKBBtTR0iPKQUZWN0SQDLJsUy3WKGdlV9Gfjd6McG05RE5mO2ywYqK2AZ+9lx6sjAIzleHIPWxzSYnQt0/wIKvHzyhRGYwWREUXW33FGwIpejjK3TX6SYTVIU+Q89sqlXCYZFGBOp6TytRI2hDeaXL2hO4+Af9e80UET2SXMc07DpuR8GvDVm84AK7FdoCTRmGXiybSm2byycyn5a7NM2PMiaVs3ClgJu0rB68qYV/SOE9+v7vbU91q1dQ9QheCU/dsBK1n/oSTQelMOV+v9EewYepN08h0HqyRmW77FHXnEyXumWhEWHJuYHJ4igJXmIQJYmaTQGVvuQEAAUeKRv5f/2+w2pAYImsluYC51M2K5v2jKTsCKwJ6wPuNUmE8CWq1bAbQ4YVAYrGKkp+bu4vFqn1msA/k5mhJxXYoc8DhPMI6ZF5cyQVCGUASAlVxDP68dwaYnQHDPJWAlEvWUUzuVWSvDCShl5ZohQEbwkTHfAKvQfzHY7oPNuwesPP/dl2uHING9a2yg9KE8/SB+weaB7Z/7XsMBq22GusZQBXbFo9eN9un3u45wN1vi6m6OpBgKYHV8eoqCksAskeEJ0iSwDcWPMWRT+b+3jz/6z58PZEpgH4p6hpWM2w5GGO9KCCR0BIBV+MEPAR9anzigYwXJ1lnrjsoR9C1Tdk1qPJj10FpYAHfa2q3gZ9uWmv7Z10Pg1IcsjG1A7TBgZZ0Coxz66z+UpIfH8XMeu/v4DRbcN8Vr+5rsAC05xpJIKjs4k/OnePHyK3z06Rc4PnsaAFYOWoUQqNOXnWG1DVgRsSbDioGJCddfAavta/iXBqw0oG+CUCGLsV9/uxlW2/WuA1aOsYnpb9fd8C7H9vsFXfnQS8e0zyFg1RcjNp2IgLHRqMK/dUB3sPNpV0g7QeKNp4Q+RIye8xrV1QyLH6+wfHuDZF5jEGVQDx3dzXQD1i6WF9IsKGguiUGBwbPHmHzxCQafPkPzaIKaOu5Wyde+t4aF2fbeu33t+bIpJz/JJME1EgaP2QLR1R3KV28x/eP3aC9ukJPZI14UWlyQZcWOo16LLYOrQ5vcjr+5B8R9MP7DXqgb7bsDrOIrUFIlfl5CrTafL0syNIIE/g+WpIWgh4KmPlyiZw7LNRImhBZiuxomfH+XZ2qSpBNuBCzizlSkyD95jtEnz0QKGE2G8jsCGwSsyLASU0weA4F9AhpinF+Lf1VSNsjmFeqbKe4uLrG4ukIznSFeVTI6PtXMWRkNxkJwg3pnZmiy0INVXlSwmGTnNh4NEB9NUDw5w+DpY+RPHiE+mQiQ1Wbct7VDHt7jIThxKL7IcRHQFQ8MTW6jxRLzn97i6t//KABNdDNDUZPhYc0Jv3aec4hctX//ewnKrkI9WFoPAVb37pnN7pCBMpwGVUoxv84TTOM1hp89xyf/9HfA0xMsBynaQY51phOQRMZoCFIHWNmodGVYmSeDmQmnvP9upgZY/Qmz12/QkBUZtWiSBvEoFbAqORkinmRYFzG4LQjTXXKrvuHjhQEBUMlzrMMtO1CXdPf750GGlc5JNDPfvuHYGa9bIir3RwhIdzJB2+cOAFZRVDzIsPLOuyf6LuP/OYBVmJuG/962RNiMZfxgCRZlg+vFCpeLJa5XDaZ1hPk6FcCKpuv0smopC5cilJ577jdosjqWgCKTtA6ij253ppSbrst59Gupj+V93Lv3eVa6mY/rGjagN9yoxMPKWGvCgAr8ZoWBRPhB2Ski1DCGFX2rpCwVhpXtogZGyDtt+dXw+suQBO8qWAtSbIoj9dghZJVGKWLxjjJZoWCrBogq5VgGCrDcd++UdatMKd0DulDaTcF0rpnuUfy7jbyXspv7qYqH5DjEcFvvTX1Nnf53nAGfnQzwm6fH+Px0iNMB5WcVkqixCXIqf5JrQYk12WdiBL3G7XyBHy5u8cd3U1zOKwE3CUQdpzVOhwmGWYzlbI6Lq1tcXF7jZgOwKrGupiIFpDxpGCtgNRnkAsbweEWiuVqhXK1kEnElBTzZOLwzUyT5EGmWq7SODRACVi0L7xaDCBgT8CHriDI5rgHLW3Toi2onJMaxqBYJ4BBVVAhgNW8SWevCPZEwZfwarg/3DpL6T4OzpTc6PEk8jNRjqGc6GqtL1oO2qZu6Qi6AFQFNXcVihk4ZabzGo2EGtrSFPUX/KvYMyFIhYMK4T+BDmv4aY9Rzk9eK3jdkzBAi1bxLb40esPLjcklZZ7It96kqg2QQq+yzdj8ak4+FOOO3OporQ5JsnpIm4maUXpFBxYYhZZ2Us5FFxX8Lw4qSYfOxEo+rTcBK9lNhOzZdM6Jb/naPS3a27V8ZgFZ8mHhf+m1zL08nIKx+zn7ram6qz2GsctaRMLHE64vMSPrQ0Y9OpxkLuyoArMSfVZhaa5ECy7q0HEfYcGJ5Z4wuHpv5cuq1sVxZGKiJedrRmJ3m80Jjl6YAmasErAhWzasSi6oy5pqazwuAlGWa2ot1kRJn1gSK6xWKqMUkBSaU3xKwarmT845SFY+A3AImEqz0/KOvP5xxypxPpaK63knOyIuBsIWKPEW9nIpUle9NwIrnwcEdPfe7kssesOonBe7Olz3u3q/B9PFC+Djw9TBgxRHnAdC59VqhpUf4J4nNMqVdF6k27XhtMrAne303w/V0gdHxKcZHJzg6OUExKMCpmmRX8Rroudq0PFJwWWWC/DcBszC3if75y5EcrZ8Y7xbKAQXxY6PD1h15v5FtJwy7kqf751ULp+1ywS9BeCnk/a0YDN9L79Ew4d6USPXv6Ytk8yiI9G8XOOEJekiyFSZEYXHkRZKf8H0FnVD6g97VzwegDi/Yg6tZ/thPMNi+OfYVD+ExyvmTzmMqssDR2Tmef/oFPv3iG5w//Vgo90pcDQGr/jPrddXFKQFJGFaBj9W6RJq6JNABKyHX/4eQBP786715RX8tYLXVur+3XHR87HYxtOteChLOjccHd2BXUHWIg06p2gKs7r/fJmDV3XN7AKvu71Y4OhDlr+uTA3X5O1hun8kMNFVyxa5fwlEuqG+XAlStXt+gvpwhW61RMPz1bWHvoavvjHu7EHOgn9VkjPGLpwJYFZ88Q3kyQEV/OpqD0EtlSw7o0r1D968AVmRw0SmVzScmgosS+d0C5Xevcff777D88S0yTip0rzi/np7FWVH88D6x+xF/acBqRTDOwCqRA9KI3hgnIo+jlsHilydjuqvpmuG5cYZSVwA7eGJMpBCw2t7zGA/Fp4M7GOUPMv1Hpw+WgwxHv/0CxYunGD89R11kKBOgzbWo5bmRhEISNu00ivEnA3JF77EWAzbspwssrq4xffcey8srNHdTRMuVMHPY6RQSTadb8PtMf0oHWD+tLWVdxzrFDFgXGaLhENnZMfLzMxRPz5E/PhWD+PWgAGWNTKzDey6Mr4fiHz9PTijNigpK35rbO9x9/xMuCVj98BrDskXOwiJYPmF6FAJOu3KGh/bHnwtYhatYjyOSYpBxuuS1LlKR/x1//Rk++u9+h9VRgVJAyFRGcrsuQwCriKbMTFJt0ItNe+T1FiNafjP5J8ORLLpXP8o9Of3pNZrFXGKdMEMGCeLjXACr5LhANKJJcizsFW8aOmumZ1gpW2H9KwErBTE02fQ9iCCoMqx86s9mnqA3g4HsZpovq26HJDDmRLIHJIEOWLnh+kYD1fbXcH/sgazNTHHXWvFYsCtxl9eMU/FQma5q3JUNblYNblc0YYcYr6/oghTnqCPt/BOw6uR+wsjLJP/RZN1yKZcESteZN69JBrs8W6sYvr8qDDYy3U0AqwMKvdQLHt4BVgZW2Sh6lQMq60kmpgmTXVEoLed5XMx7NU6J9KjzcdQ7RJlKAfDZFcr6OyFWUJJN+rHcCikSM0FXibyx93n9ZCkpA2wdsUBXg3TJ+QhPOGBlZFffuzcZVsp8ccBKJYHcU+mxVMtrEpqhubTcmzY5kcbz42SNF0cZvn5MwGqA81EKzsTgpL2YUiEBUnTqnQB5CYuuNVZ1i3dX1/jx8g6vLue4XTVi0B+3JY4zSgJjDMiSWSxwdX2Ly6sb3N5MsVzMjWGlgNWAUkACVskao1QBq6GYvfM96FlVoibrViR4LVYlWTwkdyeI84HYaojMiBLCeqVm7pH6kwlgxevLuS1WS/AHr4WaZStgKLKzlB5WA3B24aKm4XeCacMpmWQhCfxhkl7Cdwp2aMGuMcUbaF2TqYOltEmnV0fXjXshrQlYpZEY8wuwxvVok5QJWD2eDAS4on8Vv/kZGR8pLxXTdDIIrXhVnEl9+8QKQORqJBx4DidRLKinFGQQwNWhrA6gtd+LX6BKZeUx9BBloUw5vhipK0rGGElwY8k4IbLAVoatrMiiEi8vkwt2HlZmd0AfOzmXVojbLSVHbI2mkDnl8WmbTeXgVfd3+9QEkkLAqqvZXUHgw4C6PNd6lA6BrxuVyfmZYp5ogJVKAQn6yg4ukkBhWIlxu7rHDTnN1ZrCZGiJH5kAaQS61DzfTfDdx8wEwAYCRqpAkCmLNmGV3k7CAo0wXS4xLUssypWw1TgQhWtZpLy0m5GhIJHkhaxV1gQyy6XIAkfxGqd5jIyMRAJWYtDf3yeM29583Mx/elN2vraCyLUwLnmjDUYjHB0dYzTMETcLDHL60amX1z084L64qFujAoCJZcyH1fC7QKtfB1hxnR8GrPbVBXIstkg5YbSSKZCcbl5gWba4vJ3iblHi5NFjjCbHGB8foShyYViJby7v36ZBlg82GnIe2x2wktrGcnnBV/75y2HHsOKG5PIAQboCDxzDhTY7bYJM2nSskKW1o9O3/4Pf/0uvSb4vQ+z+ZtClBrFtKdKmZEnz0t2A1Yb0JDgxflSHTbvVg2pXsu+Jfs/w2i2p1NN2H+HsR/k+hKDuO7Mf8vv+tXcnhDuuTXCdBWW3zmIjgFWO/OgETz9+iZdf/RZKi8EYAAAgAElEQVTPXrxEXowPAFYhw8oBK5tEs+Z5pfk6TfX+4wJWH3KVDj3G6ahdINvqsjwkCXwIsAoJCf2G2YPCPcip9+H2vaBFTL++9d/WoWMHmBzwLUlS+Piw4PDNLAQeGnrA6ZtqNzdkYBla7wlwX+ho10eeZreAdp3MnJOBzACrlGF32aC6mmP+0xXKtzeIbkuZEJhREhJIfvshbR6SrThIEwEIxh8/E8BKJo4dF1iR3twym9+UBLq5Zpcg2sXdboRo2UMKf4uWPm9MGFYVhpw09MefcP1vfxBZYMFJgvSO4H4unoO6HXr3zc/BL1mLf0lJoKwUAajU4NSLKjcgZSK9rFbqO8K9iB3ZkB1gk4EcsHLzVe0mBmOibQ3sbLJ4TPRjsTXDAqKZDDD+3ZfIXzzB4NEpqizBksWYmzIz0WMxa7JUvo169pk8sOYErwjRqkR1N0N5dYXFuwssLi5RXt0AyxXGWS5dVAW9gnar8a60Q+c0f/N9ka6xJnZrgmx5huR4LNLA4sk5Bk8fYfDoDBiPUGYx6gMydF8vu9YGpT8jTpri+PNViWY2x/L9Jabf/4TbP36P1dsLjFiS+nRXj3R2PXmtUvHg6l99e6/4SwJWdimQslPL4pFTh/IU0fkxTr55ifPffoFqMkDFLJfgMpszllp4PlQ5YGXeMbxW3Id8aAKBK2dYzV/9iFtKJSkJXMxF3SBT2PIIa5qvk2V1OkAyyRHllJopWKr7gN7tik9pUffrASsFOd3gXfYFA6lcEqjSDW9qWWEYSBSFx3GAYUXAipJAGS4feFjxvVgOEvALAStnd+1qloUNtS6O6G52L+6E8XAjJnSf0fbBNAHrkKqNsGgiTEsIk+b9rMT1skGZDFAnBSoDrAhaueegcEgIWDnjzKcEdp5W6rF5CLAik6Pnhuhn2WBcbQFWm/ehe2IR+FSjfgEWDLRxWZ4AO+I1ZfwTAZP4+XtvLRnQYGtB9hPxqlKQXSZo+Wnu2BkGWAlzyyZ9mmejKOv4bHUL13DWMVkUPpDZg9KkNMChkwTaxEP31QmFiA42yMEYQ4Y5IgVake59OhHXwDg5dy0GcYMnwxifn43wxekIT8Y5JsMUoyxC4TIh2ZPINlIB5bJuZNLVdz+9xpvrOX68XWJWE4gmg6TEcVrhJI8wjNVDksyqq+sb3N1NsaSHVV0KsIV6JmBVQbN1MqzSBEeDHAMW3BEwXy1Q1qUwcVVisxbAalVTrkRGb44kLwyw0sl4qFfCmCPQM2FuQWN94ukaXJThYg5nIsuTBkYs+TlN11dtgnkVYVanmLaZsAgFsCLIJ7mI1lPce1iIa9hRewdZDibjF7A/Vkm6FJO+ZmS/V+CDINUgjTGkdw0nr4m5vXoJUcr4+GigEyVlSA3BRp206lPpKGmU/rXLng14rRsF+DgQpy/49c7x2kn2LQGgHJDSJo+DV2J4T5arzZcU0MqAKcr5yZiST2K/r7AJWLERuSKwyOYUc0YBqzRPcY82nfTs90LgFekxLwA0PA8Lq8Fdv/O8VYHJw4DVvX1Ul4hJBc2zjddFfqUxRVlWBjpK080lvlrvMc/idScgRcCKPlc0e5eBMfTVjDjBMhbGNX3KBMDifWPsOl8n3B4oAxRwVOoEzZDY7OOjmdnPyxKzciWSQcoDCVjxHMdkHGa5SLLFlIONvZS5cI2mWooskGLu0ywWhlXe1sihgJWUHMqrQ2seTv15sqEB3d4YY1lx4t0S81UpsaIYjjCeHGE8zHA8jDAaJmIiLgAYze43Jirfr+17UFXN/z8EsNoFVnkefyhv39Wo6R7P/EJYhLuOUR91P+YG9Zw0TNRHcblShnqaDwWoopdf2QLHjx5jODnCaDzGwBhW3KeaeiV2F+ORTkHdfh8/h8RXwvMZ/a9fDTX3ssAYAlb+e92kAh+FLXBqG+XbeIOw4t06s70eejsMByjw1vM3z60TT/X5GwXHxgM73Pnetd117OGDHkqYwyk8/jwHf/gzNA0Oz3P/2F0FfX8ED73/fdPOQ8t3/99+KWBlszmw5rjvJEM6PsLZ04/w+de/wyeffYXB6GQPYKXeG/L5xD/YACtZvsawEsCKDCtKAvl3/p7b2H8chtUvu1r9s/7SgNU2mKr32M8DrPxoN4KCdVOdYbVvQ94GrELjdYa3DcBq23zbQRk7gI19yX2tNNtSIMHMsUUGZpRX9pEiFi4XMzFcb99Pkc4bDBqOY9YpOZLMdVLAPqFjAhRxgia7iwJYPcfk84+Rf/RYmBucMKcmxS4l0a6b3BPBvtfxCLb8G6UwMdCMRs1M9simGsxLVH/8CRf/9d+xfPUaOScJ2v0lrAmjhRNIcSPVX7oO/xyAld7NFrYDaSBXGpMQdt9Y+DOJlE6xOLRSngO0bI+zM2uG3uLtI9PalK/cJe6epMnvrfy38+xCmhDQ9PXIDrP8nY8Vfwv1iOJo3uZoiOHffIH0+WMMzk9RpwmWTH5lAImas4sXjAGp8hnFa0EuvCZ5PG4aii6WWM/mqC6vMH/7HrO371De3GEUU2ajUkKffuWAL6+9+CkIo8Io/Va0av1Bn4wYDUGrQS5rMHt8hsGTcxTnZ4iPJ2hGyrLaHpoSxrJ9a4PF4YQMWk4FnM6wvLjG4s07kQRWby7Q3txhSLYOR3ObkWk4IsMBq1ASGMbxXfFy+1geYlhJ3rJDKtF9PnYFGbviCHN6Ko1yuT9PfvM5xp99hPXxUM6Ps6vEwNfY58JcaJhQaQEuEiwDF9mh597AdUvmmXhYfUeG1R8FsIrKlRRoBKXqFGhGMeLjAtmjIVKyrMjqYmJnU7g8qVXASmWY7FL+OoaVA1b9Lh+yrLhYmVBr9tQnlfKfxtT8EMDqQxhWEv9tKnWYvHrDZR/DKgSu9l1n/n7bmkHWuxqfKMOQ0wDXGeZ1jItZidc3c7yfVVjGBcokRx1nYlROuQqLerm/hdZKAEtv7E4SaP5fndRWBl30YF/HCIli8S0KCxZhjwYddwUM9fzf/zLASryrFLSxK9VJ87hnKI6mBZq+jjZK2BnnZxHPHa41Rwnc08bAD4n3wdt3DzPw3kEMuUZWnPfyPgOsAjaJrDYZlkEM2Aq2HYDVprzLxtv7gExj7LcsX+Vzq3SaIDoBK7HwNgAuXZc4TVt8fDTA5ydDPB3nOCZolcc4ImjF/Y8T+whYrRP2pzBdlvL97Xff493dAu8WDcq1smWStsQkXuI4o+woQr2YC7Pq5uZWACsyrsiEIrC1rhSwyqNaWFHjNMGE9gAsuNlwKZeomkpigdYLClgty0Z8xiixSQtO1cplf1nXK/XNQSM+VuOU5uXdcEpjN6kBvjdHZP2QKZXkaNIBlgSsygjTOsEcA5UEKr0oGBCgQ1nYsOiuva1NB6x4rTl1TuOpA5wqQRW2zbrFeJCiMMBKjpPXia8bEdhY42RUCMChU5W5LPj3XtpJBrmATBZ3hbBMUSllaKEk0Fn6/rNLmpQdJd822U/keWRRYQ2W2bUBsgRK+Dv+jbI/9apSeR/vDzJ8VpQEMh8x/6N2zfzAQBcbKKDTMFVmKAw1AfMMWLJGqYN8Kknc/NpuIO6EPMyLKQSsHPiX2O/M1HsvrrmqQLk8LptO7ZPaZRqlgVQ64CPIl8yDkuwqAhWcFDqgPNDyLZ3KycmPkXxzINCA4BbN8Z2t5ToyI7ro5ERF7WQ/Mumdsq3ocVULWMWfvE601yBwKENbUoKt9LtSP7CYvnDim2aywHWN4yRCQUZiW6EgYMUBAEoelphNgMuXituUqE+eQK4iAeRU4Lv5UuTBZFnxd8VghGER49n5AEejFMMhmULqqRvWKLvIKPI7XgQCPr+SYXUAa9JzGuQ+9+KHTUY8BFi5R/fmZ9JXkqybTLo0BwdHEBiOswFu6AV5MxVG5/HZIwzGEwxHI2FYURLIe78qFyhXS4xGEzsPNngqOEiP2yGuE/3zl0XPsBLzMEvIDCXsGBouG+hM9+ygg7vLk8OwMHxIUrfDj9sYE/tCdEhIcsCqj6by4RyNt+Jaj3Q3aKXeIFseDUGxuO2BsH3RN0Ay+2MIWPnzQ+Ap/Pf287f/+8Hz15d6OxKah3/lLIvwHOz7TP5qfvySp5m3H9il5hSFYoTj86f44uvf4dPPv8Hk6JEAVr3xugIeZgSyBVjJzIAtwKoywMo9rP4KWIVX9dcCVp1f+x4GYrjh9pvfhwNW+1hXoen6QwyrcD8J/81MhrRS06JsIPFyrNvJQcigtL+x1PTJW+oLo/4zEkiZ/NKiY9miImD14yXa9zMUKwhgRV8oibG2utVsXQErpZhHiNkFSulRMxHT6/HLj5E/P0c5KbCSgVsGWLmcRIonQzZ8PwmAKk82upARZToaO6FcoBLAarSqsPz2B7z7l39F/dN7YViRti0dTBsB7bOCpe7dVQs9vHXII34tYCV+MJo9bIBWFhF1BDLp9wZWRezUslNTcCppimiUC0lNQCFeDyY2ZPusKoBTE0v2zDWBFxBLpu/p9LawMPbgvrG+bDLgLsBqOByiPR0j/eZTpC+eYHR+JoAV/SxIU5eCtm6MEaNTihSX3PTTkv2dk5TKEumqBG6nWL2/xN1Pb7C8vAZWnHpjgBXbe+JmxaCvXUhJeMxgWNS1LomwRJjjzAnGELRqhwUSkwbmj06BozGyJ2doMpWA+QCSMD4dij8sDjmBsuE49osrzN6+x/LNezTvr5HczZGVpOGzO6vsj44l58wN6caaB8lWctUl3AcaXhKzTE60b7nuMy3110/I+hFZxxozNKiPhzj6/BOc/e4LuU/b8UAZc1KIM6lW9qWAFAQwxb/DJhUx0pnUVtarAN8tIsp9Lm4w/dMPAlit3rxDXJXiY8OCaBW3qEhEOs6RPhogPx0qYCVvG4LXzrBaIxLvPCbuPZt8V9w+7GHlrBvfA3Qj6AxWKQFJWYL0G0S3Nj4QsKKH1SHT9ZBhpewuTVz9PvQpzw8BVvvyqO372j+fTkEkIK5AE83XabBethmu5zVe33JiYI2LZYNlnKPkFKRYJ1gpC0XZKAR7eqDKDNZl/+5lgFwnfg7d51ABwNimsAX56w7ASu/qQ4AV1yMBK/M8I/OiVVNyB6x6rzMDrBotyujZ1HKiqfhLOT3VUSFnzYT5s8kFnWJojJxuLzVvkv68h3utAvVerEshbwwU99PqpM82rUtt4jV3VwaIvoZKGRUY0HzfAWPGYN0bCRysuSlyUt+6xNNBgo9HKZ6MMpyOCwGsxpSr5YlMuiKjadXGmK1qXM8WuJkv8ObyGpfzEtckNiUcHkDPHk4InuI4rvCoiFHPZwJUEbSaTWdYiSSQ0+1KoJojTxqIG9q6xpCSwJwMq1wKt1W9UpYDQRpKz1p6WtUKWPFzxJnIZrK8EOCRHlb06aHLD72fRkmkgFVKhrF6R3m8U8BKzpAAVlE2EEkgGVazEgJYzcCJgWQB854zANQGIsgUYfoceu3kMmDJ5xWAyUUipvi1MHFExkdZGMv9RiYiDlJO/kvkOEXC2dTiV8VXGdHUWpQa/Jt7KCnwyThHjyrNUWwfJLBKwIqfSxg9oamTrZMASFW5q+Zi3Ckp5aMMl00wSsBXUSsTfXmWuKdT18Hcb9Uow6rimuM+zXsEwJKAlbiwWdZnHmw+6ETZVXrGJFrbUBS/tYTJZA0zqbV9+uaeALYPrNLYp76p5jK2szEj8S94P9lFLPcVaoCZiKv1h04z1m8RQ9qUOg54Ma9QAVlikPnGdUZLAE6ojmhQb4DVMKZUNgbNYAb0wuK0PZEJmiRUcmtjIkneaxYa5hnbSmzj/U0fUN4jlOtrs5LAISWZDfOJJMNqnWBFZiLPdWbDMJpKBhMU6wYjglRNiUFLz9k1clXbmw8bP2dtbDNtmWocoWTa7qQkkyEIAmAvllis6LWlpu95usbLF0c4PSowHo9EkrgNWIV+2v0l7gGrnq24ewFsE1a249yvBazUn24/wyoErLZzCaldWiDPB8KwEj+7JMfF9R2ubmcoxsc4Oj1DMRoLYEUWGgEr3onlai7SaTdsZzxmrA+HrshSDRQssuZDwMpPmVLl3BRrE9CRpWTJihYZYeeo95rxN3oIcJHX2hGLt6V6HgDvPZQB0yquex02artlkw0vyObFcXyrA2G2vGRcQ7kvId7u4MpJ3TExsQP8LQH392MntjvvwVQc/ywPSbr0dX55xdmZ8m0VBp4w+ufxY9y+gQwoBgujNQGrfIDx6WN8/tXv8NmXv8HRyRPxsNgGrEwxrp1J6xprEclPQxCCG0nPsEpjdmX4e+l5dAWnmpb+0i8Hz37Z87trKoyJIKm0P8jWZ5KdDrjp3kofdBAB/4DD4pS4e+venicBPRgLuuvldEpkQG+596DA1HrjeG1/kI/hn0WfHB7P9pRA+Xs3KqXfccLnhc8PkX3pEQeyP9nQeP+IPCaUA7qheH9nhOu5B7N06IOWEwQyNFDzd4INsMtSrhEv16iFYXWJ9eUcwypCTpREJpdooA8ZVlKsWKLEDjzBguRIAavRZy+QP3+McjJASVp8xiRY/YacxRPec9q1DhinBhLr74g+cXC5TYiqSgWsljXmf3iF1//3f0P77hpF1UjnWcqsbjqHnksyyX7N168GrIxB0E930qNx+V9c5Nr15DbOgDceYnR8hNHRBOlogCqxBJadrapGtVyhXCzRLFZAWWN6eWWmoTQIbxHxwjYKJHG/8UJwGxT1+Mfro0HdvTDUH2owHgGnR1h//lw8rEaPH6HJadSs3hXq4aKeKjLa3RpBZtTX/TdN89uqQlJVYo6fzleoLq8xJWD1/hLl9a14XdFQXyZWyl6jnTm5t8j2MAmPTv/pQQj+gV4P0pXkeiwyxJMRspMj5KcnWB+NMPnsBSpObWECSj8KkTOarw0TUErh7Kvb72zJiCn8bK6m8QKyvZUJgWCyUrUgd9ulAJRGdcl80P0V35tgv+p2hMC7aP/6dAPZ/fGPn8vdnHeBGqn4ZQCrdYspS6HTMc6++QKP/vZrpE/PUA8IiNpcJbKrap3fV+kNL34qup9Ygm9AuRjuWyEaLUvU769w98dXuPn2T1i9e4+krpETTKS5c9SgzNeIjjNhWGUErIapGK/r9bAUx/ItEko2pgR2Bb0X9v093SeZO/7GqMwi2R4esoBUEsjtRfenbg1449LyHAFgukmwrIV4rjJEMb8LuOk6Ik7bMocbG2rB16d/j+zrNhyhB6w0juj91+dUHif0WjqwtRl3tnMXufc6HxwtuDQxpoTBim8eb1KQt4Lpao3305WAVd++u8EiKbBKC1Qycl1zGTU7pxRI73dFv7yotn3FDdY7wMonI9nZ5GAGGcpg8bMbcNSf7w5wvZfj9Xl37w1lHCqbUNux8boA4omJe0wREFHQzSf+uaxQY1oIk+ki8WEDHn+E5RlMiZNjMU9SvUb2PGH2GooeTuv1Bo0ZwG/m/da89Ayvp0BovtUxWTRA6lALY3kZYMUGR1MukDUrnGYRngwzPBrlOBrmOMpT5M0KQ45ZzwuZBLls1pguK1ze3uFqOhc2ze2yxB3RCho981o3SxTtApO4wjkHJCxmmN1NMb29wfzuDqUAVksxZ28JWHFSGcWGrQFWRY4BjYfJ0lnT90b3EJnoJ4BVJYUxp23xvsmKIfKc9xKEPcLGFMEgYVhRTidkE229EwhS4EgBLMlpxBooRUTPn5SAFUG5tQBWdwSsKJYSIk1fS6ipeYOU3n12Fbvi2moOHj8/B+8Egk6cBpjFBNBol6AMKoJUfIxIAqVY4Ljl2gYCAFma2nErS5gscd1a9R6ziNZ5xKl/pU3JFQ2ldcwDtbymbrqmubcL0GHeUgSqRO7XtLLn0zRdYuMGYNWibMikssYl90jxolrLcwh6KQzIOC+wmimQVDoruZ/y7rv82yfzaV9Y80Wts21CocfAn5WMKXvSr09YCTkoJvtp9wDbZ+0YeHzSR7O9UB5mcUvM+wEURSHNNvfgsq4bErnukQyGEbYvcypKNBEJWEXQiiwrDgYgsErAisCVeJgxLkqjudWBOr43cA3WNvzAGr+8vJzAKObo9Ilif888xGrer5SjUdLNc8pYSU9OrluqDdYNCnpXGWA15KCCBMgSvUfUt84a3mENI2CV8ASFdUnfuvmqwnRRYbaqJO3nXsGa9KuX5zg9LnB0dGQ+VlpD+B7I1++9+Dwu9x1o40EGV30zlxFfrg2GuElTNBAG3qa7F87B+rLrfh8GrMRyJDBC93fiHtPWawyHIyxWJUo2g6MM769uxHB9fHSKCQGr4SgArJiPNVgt5yKdpkct12iW0acvlXgvwJUwUJWxJnHHY4xLAvfdJxvFpwTeTTbSrzP94ka605WsC88HGU5yng8DNrsRTrvJt9hiu87BLoaUnkBLMsSD4P5XCFB5gRwmZZ6YccrQri9fQp6whFKK8Jo4Q+xDrt8uYIMdrkNfDzHEpICyyRrUFBejCfLxCZ59/Dm++ObvMJiQEngihVVVNyDAIquoqWXCWWh619+q3CrIpKoRRZzmUiGOa8QRZ0cYaCVdNubAH6YB3nM794yEnxUo9MECVThALZFDvwXEDF6vT/v6T9hd34cYBDuARN2rLBH0YLTn+EPA6v71p7dFVy5uSmrt9bY3vI3/dkOX7hgOy2923SX7WC7+GUPA6t7GaRp+VlwMDKofp3mjg8A2uS+8FtadlV/xFIpkgolGrYaN1EwLAMZkJEVdRsiqFMsfbzH7/gLZtERO4T1Ns93DzYJ79zYmH+OOy05dzHGup8cYv3iOwScfIX32GM3JRMy5VRdhZp/WKHCmAb0CnJnjx6vghA0HYzImkZfjvdfIW2BA42uO2P5v/473//Yt0tlKjL3po+Og0OY1PQz4bgPUP/c2ORQwmditSNfOcxRsPDDgsfBnIRdHWEZr3LEDzTHgJ8c4evYEpwSHzk4REciSKUvGeDEfBYJWZCWt5yuZtldNp1hd32J+pWylIWLkBCJXK6xWKyTFQDqwkkCaQS0/o9DljW0icg1bLgIOpjGKo7EAVsUXnyKlJ9T5KdZFLpJAFoA6RScy6ZY7Jqjsxjuw8qYCnqkEgn5WybJCeztDQw+rmxne//sf0NxMMUSEcTGQqYllWQktnWACC171ETCqfwdw6r2tBXWENiHbIEY8KJCPhyiOJsBkhPjZUwFl8uEA2XCAZJAjkumB2lKQOpxSLZsMJKzCuhGT4KyqsfzpJ6xv7zC9vMby6hbt3RzRkkniWgBC4U/ZXhU2w33/7Lu9u6XxIUOq2/O6ppKCgYe6jA+tXyboXG9MeJc0Oj87wvjLTzD+5qUAy+1oIB4laiQtA6qkECJgJXK+ppSYplWKylBlLfHfVSOG85guMP/hDa7+8B2mP/6EdjpFXDOWKYuziVvUOdAMIrSTRACr4myEZMw1rqWPev44cK3sA+2IM3/YBKPkPAUnxYGDEJT1/ZVm2X0+rLFLcrLQ18yYT52peLcJEPDqMh37+DwuAqAKVsmcqZjfBLCssLN9jsdN/x4yTMIGJ8FYxXCCeBKAIv011YZDiLlvx7ht8IrPlTHlUqRZM5brO0nFF4W8j7KJMasj3DUJ/vX1Jd6Wa1y1Map8iJayKq5t3qsx/auUoafny+R75hXFrb3z97Iivzt2+zwV9yvLJjyih7kDmT9BeO0e2yUYQjjyAqn3k2Xs6HJzB3ok39Xfck8T2Ts/Q8fi08aHszY02e8gp85HLWyQKjsiiApWHXf3vC3abUjZ99PNhq8lkl3uofFA16ruwfJvT7k3Uv8+H5JmgSwf9TDiAarZt0qTiixBkWUYJxHOsxS5eHzpQA0CVJxIRu+csq0xWy6EccMiWSCKSKfdpfS+aisM6ClVzlAvpiint6hmN2gWMwHJQKYHwRXK/soFEjI+sgRHwwKTQSZmzWQaJJyQl+q9wfp5VdZYlZWAKgKOJhmKYiDFHD3PGAO4b9F5b0Tz9RgoxMuKa1ILccoN+XqcXMZrRGlvnKhJNZlbS05gW+d4X+ZYrPl7TkckOByJzQKBePHY4z5FgNeYlrKm9c40L6pGfKqKlJ5gOcZ5hkmWYcjJgHxgRdGWslpkcpwMVeqvFT2R3NNIuQvWQLSL3bEtpc5Q6ZdIsXnfM+chEC4tboJYCkxxqDMZs2LXnOdYsUBuaZhPw3ST+fE1khg3yxVqAe2VnehNFZURsifJCZS2vVte3/tKxahKnmsfmhPUhe676Yxnrw7sXvF4LQ13z+VZG9leInWRNT/kXpYYbLWFsXgFEmNcJ/ASNHh46mRfpIemgKC9t5JbJ+g9xf93KnY4TVmZ6nxekXMPNxROk4FuP5LP0NSSv8iwWctLmfcwl0lp3t60cn8RrBoQvGSzj6xAsneFcccY1k/ydgKM5Pr0uGKDyPzU9HANiCTwGMUCJFdxKtUi8y7R3wjbj0BajfVyDgJV46jBEGRZVeIll9Pon+BWIEX2xqI3Q7iWyoqy+xSVgLwNbucl5kvK/Rk/1jg5SXByMsSTx48xGY+lDimXS/FnYmx2VlEqUjiec34ea2bJdaKnmw88cXaxnXLzr+z9t70B4D+VTSr7XdAECNnIB6f8kfixNVTL8wLf0XfVj5v4QyT5qMByUYrZssTV7VzO2WB0hPOnz5SN5j58zJ3KJRazGVblUq7tu3dvZa/69NNPMR6PxRecn1AM4QGMRiMBsUge6jysgpCz8c8wSfQ/7Oq4PfT8fX+XE7YdzYIHH0QIO8Bq36t/AIOlS7h2v8bB9+dTOnrl5vMd1ZYLbotJNnrbdLSDyYCiF2fjK2S5GmCxH7A6cPJ2MHj884Sb5P6z11PyQgZa+HgFZ2xiVZohG46Rj47w7JMv8fLrv8Ho+AkGk1MZrMxgSxNH3eAMsOLGuvURtFRqBKyiWCMWwErHEOuWZIazQqMOTRcPfZJdfws3gJ/73B6wkik3BuY6YL4JkMYAACAASURBVOWvFqRRm/eVfeaHAN/wXtu+dnzBhyihTunsjmcDrWeiJluUBqGtv4UHvBPs1CcZcHf/NbZfc9cZDhlY4efzf4cecfcAK2ENaZLrQUALGBv5bgyC8Dg8GHXcUAGcdXpR29JLgpR1VpzsgOZoqwRpqYDV3XfvBLAqGi0UhbHk7F5PGLouu55Vgc44HePkGMXTxxh8/BzpsydoT47QFrlaVZl0QZIlB0oMDPOr4/eIJwUypYlJmpitRsgaIFvVSBclVm/e4+2//h4X336HYb1GUVO61aq/h4Exyhjy9b9/7T9U8D901zwEWInnvHTfDOCRhLPFIlpjQd+6k4lMuDt69hSjp+fCDqIfU0UwRoor9S3QBLaFUOMoB1woYNVSonFzI5K1+m6KvGxkalvCIEvJoBUqCj73Z0Slojy37KgbCOEeFRzNOxkhOj1C+ukL5E/PMXx8hvVQfcl4XLLP+2fybqqBHC4/EFaAmOFrR5kTf+KqEdBnfXUnk+Uuf/8nlO8vkdcsdgopJkoGbnam6Z8jnUrzJTPzddkX7MJ4x1f9rChRTZEWOYrhAO1wgPjJYzSDAbLRAPloiGRUIKKBKP0gROdhyZSANfRQUZklvyljXP34IzCdYkkp4+0MWJaIyQgLkteONbErVAXxc9cecxiwUmDoUAQ8uH5l+StAyvt0QZDu7AijLz/B5JuXyD56IueoFhmQT07TCUJk/Emnv2GHUAO2ywGE2ULZaVmjYDuWUqEf3uD6T69E6tnOZ52xLc8pQcw6XQtgtZ4kYryeG2DV0t+K8c6lVrYRCEgpxC6VyN/bv81auP/91kAKK1hoeh0CPnK+AtBK1pIU/puTTHVfYjzXs6+1FQtu3tBkZeVIkkEHWNGLR1mBPgJbYbiyXnXdW76OFGYyedhfV7pSViJvMq2kvP0AwMrPQdcICAAr8eHgfZHEwkbke1VNhEUdYdam+P3FHX5aNHhbA/M4Q5PkwiKLWwUBKKlRWbMVm3bfCTfI8lOJkAHTuQOxmM3Y0J6egb25mjvAauPXm49xs2RnS/vnVPJSvzY895SdX1jEa6zpESQglnJZ9Hr70Rg3wMFDhfC7qNHlsxuJgq6MjffVFdL97mDM8GEotiiVAe2sbH1muE84ie2hOOR/5zlg8VPkuYAqk6YxwEqZhmyArOrKPIxq1DRxJqDKJhiZG+KXqKb0ZHDkbYm4nKOZ36KeXaMhYDW/Q7uaS1NWjJhrxppSDMdpQD4ZpOLtNMgikfgRGCKTkveHAlaV7PFlxfcmyzEXpgulgQxxBKwIpJCxNIoaYbEUSSLspoTm86Y/47nh+hLAilMcafDMNUxGadNiRsCqGmCBAg2BHwGsdNoZmU7Sy6afkd3/XBjSyJG4SBCKQGApxzFIM2GqjdNMjOXJsOlkYDpyQSWLcl97k4zH28tEdcqhAVbd9FPmdkZC5L1mbEUBMRoOY1KGpJqlr6XxQMCqJNjA46WvJK+pgVYKWClLmkDVlOfYFlEoWVerB/MQNLxmu07j+6440MaaOfL5ggcJa8vk8N3668g1ljebf6/83aYhuwcV17mca+7HtDXwoTIGOIslfMrY1QPVHu88VyYwL4oBMwP3aY6aI2jjw+ZCdLWp7OzWuJWhKKajEj6PSZ1FESD5i3pAyWsYA5OZM+N/ym+uU5EEtrpOxdeKLDx6YOlka2Vb6SAc2aP40gbkkYGs4FVfAct1YuxYR5i2EVYizVaTdoJYwq4jQM3XrpZivj5EZd8lBrxnRBqo01IZtzT/s7qy86jkhMBGWLU1ZbSrBjezCovy/yfvPZgkS5MjsXg6VYmuVtMzu7MKAAEQPNL4J+6Mdn+cRrMzHo8kiFsAsyO7p3VVpXqa5h4R7335KrOqZ2f3sDTmWFrXVKV44hMRHu4eKFSB/txLVjSyXBVycXbOOQogGfOdxvWRyOXlOWVw7I5Ht3f1u1TmVUfwhmujFzQOCDi+Hk+BqkBSSEbzacDqfssf9Re8EzsEAcGnAFYoumBNAWCFRhXwsAIDrZiv5OrJUxZWHbACQFlXlWy3G9nvd1xXX/34I/2tXrz4nLEUQFzgBHsUlNOEgBUAe65Ln8Kwug+geiiheQjw+f86YHUKcHDACsGQV+89zBgQUDNlvw+wCjfiY6DVQ4CF359jYIcvkvdt9tP7dxy40uAMAzObLSQtlvL081/Ll7/7Wzl/8oKAFaiCU8AKg9IrG+ExTAGrSCpJErRfJY5ukkEsLgiu/u0ZVn9OwGp6b6ZJ3UOA16n3D4Cld8xwFkSYvXjwfQLI0o0qqHzeA3idGmNDNyEHDCbHMe264YwrD2TVp0M3AMqOzFNGww3fCKaLsgKsrEyQE+2AVaOAFZJTsATADugKSatE1t9+kNtvXku2LsmwQrUWFU2yb4ztxwDD2VUOXCGyyzOJFwvJHj+S7PlTyT97JvLoXASAASRXNBA3HwUHrMxEnMmbF7iCKp0DVlVUS5YmMmsjglX9xzXZHAA6br59KcseXVJ6SSkjGkvTytvQoOO+x0Pr+0OJwkOAFcCTal8qnZxVXJFdW8seZrazTD7769/K/OmVnH32XLLLM6kSZV6BgYUk0CuwXpHkOQIk2Nf0DhLIAzcbAlbbN+9pBB5tS0onwf5BQDIEZA8AVohAWMmFcedyLv35UqLPnkn2/LGsnj2RaDWXGgGkVVdxMjClHdlb1ulwSPm8/bdeRbSMjuteol0p3fVaktuN3MD36IdX0q23MoeHCjvQdaTx86HD11gR+vMQ9NndZQBsFWOCUEzOU+myTJLLS+nBupobYAWfK/R8h1F7gqYBbhprHmGgxMOvoESiVkr97i2vcbXZSbevJAEY2EGmQqHEnW6cd8bLvyVgZeNfAatI9gBfrs5l+WtlWKXPH6spvSX0Q6dGlk2UjeKMANwTJIdYl5gUIFEsa8lwvd5/lM23r+Tm2+9l9/adtNstOysh+YVfB5laWS913ku/TCW+KCS7nEm6AngIGYQZZtPnZQQrxvV3nMPDfDNp1hiMHgestIdT8JkBYIVPDWOVgZHkRva0XPC19RCwiuNC8ATLCgyrTwWs8H1Ishyw0hWKqZAiKfbwAP9TASu87RhgRdkRYjSbEzABb/tYyjaSbZ/JD7elfL+p5PttJddtJFWca3VdADB8OmClPllDBGgSY/U8GR8h98TWBGdY3UFlHdCzNR0JnXs2Dt+FhH5kqYWAFTJMYPsNQBJ2evQvcIYVr5jvon7Vh9/5MR/Um5mM3y2C2JEeBaym8czUCmRgWJ1YJx4CrI6B4BhfYCsVKPQ0NZNmLbpqcsyOb5jPSGBpAYRrq9Ielb8pMyRtkQQ3khhgBbCq2XwYAKseHTDNE6gD2woAVyyyLBKZ5zEBK3hRoc37McAKexPYVgCs0OQjL+YEDB2wwm4562sCAZDdOWA1+MPi2LnnAxgCqzADMsa1DsANGFbv6plsOsghwarNmLxzf+mhhkB0pmbww7wDSEH5n3pnocsigCn48QE0Q9e4eZpQDkapIpnGds0spjksUCtgpaw+tS93A/ChUQcBCpXesoMcmU+4P2i6giuoflEkvkPmB8AKibGBVhAdwwMJoBVALfWdQ2EpYpc/gM66ler3DLERt6/jChpdl7BOoOBhgNKERaWsF+/eebjz+UwnGKdTTQmN4bX2bo9e/AHTzf04aefQ0ueQeaEXlkzKjXVF4wTNsRT08cYLdiwsqKkPEfcy67TMI/ECIP2vtPjma7E3hsB7SC42xtegMAG7CseJw2ob9KCUrO8oDaRE0GSjZN5hvzRWMiWGFjc4aEX+mPtGWqyK88W5VRLJuoWkHmMgJkgJigO960wei46aMFzHPCkg/5WaXUMXaSQ57Bh4XgDtzGDe7vfAuMOlAGDVJ7LZt3K7BesSklFbF+JK8iIhWEWeO9cJyA4TxuVPEPODkQ+VQIY5qLY3as0BwGqtI84Y/kOpgEDuWHAYR4/t9bhfbmsxvDfYSWwPeAiwCuP/+wqGYxxxWDDAOZMFxzmVyq5qZbOr2L0xzWdyfnFFf8AcMSYbR4hUZSmbzVp2u63UTSUvX72Uy8tLefz4sWw2GxassN7tdjt2cIb/FToMcv96CLAKp9kx4OohQOpOgDr5xZ8bsHro+6fsnlOvn56n/z88MI49wvjCN+G7MYcho3f+YEGgrysBEDAFrT4VsDo14AYR9IkTP6hm2WI6TWKJumPTSTJJspnE+VyuPvul/PK3/508efErAlas7NC/ENVqipW1ZW6QjI+b4siwgnElpYDGsIKP1WChaIvNvRS9ewfAvz3D6lPv3ynA8aH3++mfZE+pqP5edtX0Mwaw608AWGEAeKCtG/zhsZwCrAgOGcNJASuVAobsqikYcygdsYYBjEdUEqieM/BOQ4AHM9BC0mgu8T6SzXfv5foPryS9LcmwQvUGrZjZpZCXcHQvJ9uOu5J6CEGKJbOZJBfnkj1/Ivnzp5I9fSzxagkTB/6dsq2wu4uxZTR5U6r6kCRYAIOAYd+VDFTnYFFtSmnefJTNdy9l/c1L2b9+L7MuMnZVYHbLOWfV0hNrz0Pr5qf+/aH9IYOMbr/Xjnno+tK3skNIfb6U2bMr+dX/8PcSny8lOz+jR9QOho04ZvhZ5blSr71RCAcTaOrIxBqJ6laiuqYUkLLA129l9+qNNB9uJKVsTaUxGhgcbsROsQ8ZVgMdHQnGLJcWoNXTx5IDsPrsqaQXeowIopH0YEyqqbjJdiwwRRDsASuCeQc6US0mC25fi6y3kqx3sn/1Rt5+9bXs335gq2jrCTh4/znDj3NhCHLGnykqQaDvUgoLyum/BCPe+RxGamRdgWWVFLnERaYldKzVNBxXxpCzq2hqX9W8tv1mI1Gl/w8JHJhyAKtcekB5ie9jwaAZUvcAL/1vzbDSBAFqde34VuKcL89k+esvZPm7X0oC6e6ykNo9rEwSSGaPSbF0L1LpSI0xx05YClgByJPbjZSv38n62x/YPbH6eC39fm8t38GoUG+vKoEssJd2HktykVMWGC9SSRfw0AIjQFcz+gDZWNW1X5krd65dsK7r304BVmogPoDtuCbeQS/w4nR51dhEXem9ZHPY8jcyrOA/UZBhFcezewGruq0OjGqdYeWALPeDobI/XXUOPazCGGf6M6eeSRvd4FX9XZRhBaYC/M4oC4xQUY+llEze7Xv5YVPKtzfoFNfIpo+lAYMMaRgN++Ex9jDDygE4B9o0SdVOouFjAOfsl9r2/P7GGLoXqifh4UNlL8N+7ab2uukSsAIjgZJolzMG68go/tJP1Tnriav91dlYwVgMj0EZHcYUOFIc8fMfjnGSfKk8X9fmAVILNvKpInE6QqbzgnGqeZhh39SudSYrDeRZfs1HdpWu2ZADklQIwLmrZd5XBKz63a2022tpNx+l2dxIW26lqyvpIGshcwNMWnQK7GWeRTLLFLAqtF7FAoIzrMCscobVDozVJGMCh85kAEkhjcF6A6AN3lzzWDsdAgiYMqwIoBOQ1AYdkP0BoFHAKpP39Vy2fcGOhD3AWPoaqXzSASuHjBVYQjKuyT6+9wzgA/239PsLMKv4VKAKoLy1KDCvIoM0WTF0RwQdI9RqBJJBBQsVkCGDA4yYSNmwYKIDiNrQ31J/B8YgACvt5gfACkCV+jeisxz+Rgdci6f0s3wF1zHmMdidvDBofOOzgAwrk21xX4ZHE8b7AODo+sz/JnGW89u1S944vzg+DdhzACcGkwwG53EieZIOnRkR6+6bknsD1mwFPXHneu5FkLG6nBHf4UCsrqm2l1iLQwWslFFOb0+Tt2tBVkt6VpfVO+WgkHXmU8BFrwzALZ4DPeV0nEIOS2AT4wf+ZmBYYXzA59O+A3FDHsGcPyHYhXnJTroErFQaiK/QLpEdAckNAauYbCsAWDWlgQpqEky3DoGYJwW8rPpKFnEniyyWnBRCuzHuK+ZSTDaJIeWXsUHdx7KrxAArNEUAYNpLB6saxIPeKMQa+sCfMs9SOVstdG6g6QA88/JMZmhEAAAHiG6/kx5ed84kQw7i4+Gg+DgN1HVP9+8N97uQVHKwr4esZWeU3ZP7+Vrpx3MsB1WWN+aN+u3B74v+eyjppLnMF2eSwioIjZKynGs5ugNuN2syrNbbjbx+/aO8ePFCVquVvHn7luAfpIH7fSk54tIcvlbqpfnJgNUpltVDCcl0A7kTcuA+/LFJk0PTD33Jn+jvx24Yu80ceQybq3VoGLf68cWYgJ6QnjpET5zCARmCVqckif55D0rCAkT/2DGEA57nEL7eqnfKcjBjxwTV+UIePftCvvj138iLL38ns9UjGj4iNwQd+6cAVtKVBKySBJ5BarxO6jCDABxRsOj85Pv8lw9YTReLcBzwfkxj1Mk1OAVUDb//CYDV9LspdX2AYfXQ+uABqX92CFjh51ASOABanuSbTMklgYdeHnZvx8LxHa8TVo4sX2hBrLaWviRKR7mkcSFFspQYeee37+TjVy8lu90TsMIYxqZLyj3ZWgFg5SwrS4YBDEhRSISubE+uZP7ZMymePZUEskACHClNHpTuroETK45s++0G7iP8RnACwAZYFGhGgCrWrhH5uJbqh7ey+fal7F+9lR7m1z3aCo9JrXJCLMn8yfPlp7/hofuPINobW3RJLNuukbpI5fyXL+TqN7+Up7/7lVRZQuZSnYDGDz+mRGDGjgSzqwLAathHVLrGRASG5gBNtnsp332QHYzBf3wnHSR3+5rMMzZa0wE4nKAfN9dnfBbuMYANSAkQ3OWpNPNC2keXMnv+RJafPZH86kL6xVz6HCyNnp2IUDHkg9GPfb75sbh3h1Zh1ZSYz6qReFdKutlL8+6D/Pj7f6GhOTzKskhtytmFEImFfWRo6upjx08Gx81AdjCDVfmBGtgiWU8pFYR3lf4LdpUWE9glyoI5B63gE4YnOgMREMT15fUeO1Rxn0Agc89Y49b/bwxYYc4h2Md1KHEPLs9k/svPFbB6diVysaQxL9Nla0/uzcrUi1EDTHYORFKKZBjgEn3UdgSrMOYAItfvPkq/2UpX7tn2Xf1FzHcFnQLTloBVtMokvZhJskKTgUK6RAGrA79JZ9MEjJaDtd4kgeN6ehyw4gefYFg5o4mBIsDLA5aQ+QqN8T739x5O8QBpDbBKkvm9gFXT1dqVlb45I5jAduueBBjDKtzq9FwNPHlgDHnc4oAVYhA81fvNvXEMNABAS2N12GRnsm4TAlXfXG/l+5udfKg6KSGjjCBygcmvmck/IAkMGVahJHC6ok4Bq4Eh/0CcxrHoPnwDSxljbAQj/fypYIV0xaRT7BQ2NKBwJpgF5sG1dajqoBhriNEpZpUftgP00/OFLPsYEDWM5ZC9PAZDulwb4PxQ0XkYR27NMQCXmFSjV5ADDcr20evQoCmASYWGTnjGQEm7SpbgdFQbkXJNsIqA1fZG2v2GgFVTIY02JmbfCPhNc3TNy5VlBcAKwNAxwAoMKwBW8H+lz+NsQZYU54sBVkm9oycQjK4BEoG1wfgYexQ9gjj6bawDGdP+fQBz9n0h75tCNl0uTY9ukRmTfciwYN6O44JGEcfv3lPg4+UpwLZUFnEkT4qZ5PQBBZAVq7+XPdk9ULcaxjOhGsDvL/MbDgAzEFeykDaDNEsFAlQ0T4/YpROMKnTwA9P6Q9dIReazOjkArAKQUHU9XwfWjRquKxjlcnxtcuPd4MbYKsy39Mrpww5x/H8L9/B9LEwaYKUFpBE81oYId+MtAlYA0oyhpc1UtLM1PaAATuEJBqjZOUB2ucxnUsC/0hiBN9sbHhzBKqyZMCaHBBKS0q6RXV2pEbnt/QCy3DdYpYxq9I+dWsm1GCveeNOaiXjYYqAUQSMWPFHrwnjC3jLidANgwkvTSQQprfnI4V9l3sHpUCRpW8an3nFwhnOWWC0iAIQSPFOPQ4f2lGHVErDaoYsgwCqClJCBqv8pwE2SyQGWAbRq4T0LtlUpi7iXJVhPKFLQscd8MAfUzfZKY+5hvgDQhdMEWFabPVhWLY352QwIRSqug5YPQQpJ2XnMxipGaifjajGfyWq1lDM0YZqnUqTaWEx9xhplc2K9MfCcBVOj32mxKFx9rWBkdgFhYWLYN0z1MSWZaFwwdhgOc7swjgjfdwqw4r03wKrCPWgA5iHPALNsTuAKhek8K3j0dVWSXQUP2Xfv3sn1zTX9qxBrv3v/TparlbALN+Jnb3rkRbqHGFZ32TTjBcPfDinNdxOa6funrzDp5k/PhHzH+qPRrk/7yvDGhzfMfw67KIWfOAWsGOwNedEYPMLM8E7QEoxJR8PHvVpXD08EHgIswuOffsanXYHxVcdAS5KpnXlF48aUeviLJy/k81/9FWWB87MrgliowEL2A7AJdGmCfYP3U/A9gYeVA1YwXddOgbohj6aefyza6QMoSCR/4gVhXYhv/+M9rB4CHMNDOrZgfOr7j77XuEX3MazuGz88fyZsdxP9ISCZVJCnc4SU1aCqegywGsRrkw6BTKQNjBnbyztQpf+OTRcOkxtNwlEF0nBSu/XoRpHEqaTJTJK4kDyeS1JGcvvtW7kBw+pmx25uSFRR/VHATem5lGdZ8M+u5y4Ng7wK1YXlXJLLC5k/eyJzAFaX5zS+BisHYAGlgTac/bq7JNArZVrtQvc18jwEvu2QGAGAqV9/kP33r2X73Y/SgUVUtTKLU1a6eK8GuruyqxiIfQJg/ROnxcHLHwKseviBmVwNvlSQAiaPzuTpX/9GHv/uVxJfrmSfwlgTETGiezDS0NkNVHGklSoJ1SDMZEO+gcMwFR2VUPUqUR7bSP3mA1lLu1dvpfm4lhTSQJPVuR8b11e7PvSAgLE5gi/cR7a3VllgA6+ni3PJnz4mYFU8uRQ5W4jMCgI+qPiGa77eO43sGIYwaFALdtTvPaFMwODb7SXb1dJ9uJaX//R7ufn+peQ1uvBQjMRKqBtqekDN9NvGhycHGpcri4QeJKSTjT5FNOVFUARAwlhV7nfFhJDoi5UFrCMQq64sfcPrAp5vNm/M6wLfTcYj7oibtAbLtB8jjvtYEhMGT5/iYXXf+LxvfGvgrV2ScKdQiZezlSy++Ezmv/lCkudXkj65JPOKlHcHrHzuYE6ZB5GOczUhx3xrdlvpb9FZ9EfZ/vCKMt1ovZEYYF9VqqkxPchUZlqjU2DSSlOIRKtU0vOZRItUiouF9NRO6B5D9qab7hLgwXGNLJ1pIcIl1KcYVrrgHMZ0g1l1yLByyclkvWCwbwUrB6yQfoBZBUlgli1/EmCFz2JRywAr3aXH6n44Nj4FsArvvzNrvH02DJ/JasE8JM6mSR87qoFlJansukRu21heriv5+v1aXq5LWXeQabrvz/2AlXu+/CTAyhdrWxM0Xzke53BMWmv7ELByL8cQsBrYa8awYoLPRN47PepY8GPmunIMsAq7B7Jb4l3pioNbujaFUOPhbCXDdcJuHRKvgEk4/d3wKd5B88QiMMSmDn7a3CW7jmv5mCBiTfPusS634fpocYQ2WXFAopWkLWURVZLWW+n3a+nAsFp/IGBV79bSG2DlZuLSQX5Yk92xnOX0scrQQTAArPouoncVGFYuCVRlQkJJYIpOfyjksQNtJ1G1kxlMzwlwWJdAthFVwApjnEs+Y1QwrCBjjejztI8K+dDkBKyqPpEOth0GYCDGhswPFgncFsgsQ5EOflkRvbgWcSxPZwv1AOPftTMhrHoA8eM9WB9Co28fT2M8av5LVtfR+6UjBscJJhiAJ3S6bQAgokhogNUuFvmx2ltBga63zDEctPJ/lZk1MqucbczvMer6KY/gUB3j+9ZwDgTRdMM13MKarGh+R78vmqIfZ1hhyEJOBWb1UGRCo5IopifYDMw65FSIP9pe5im6Wy5knhUae7at3KxvdM9B1z7ERnFE/7V9XdGL7Xa/HbrnuT8b/awMsIszEAnMSsNAK7IiLRYeLG6N6UpCFg3qHbBSD0R6TfnfbK1SkQFiY5WYYl/UthZqhcB+q2RgaTwLBjkAK4jrMoA+HeSD8BDVjoK6Fzj4p0y6Pbs9KlhV9iIlrikKULZ/8DvBbOzQhbmSoqvoabUgIxA2FCZFHRhWSobQvFu7aINJC2v0uo1lV/faLXAHMLCVPRtXaDxm1WYlb5gnIPJdcvhAToESYlYQsDo/P5PVIpOzOWJBNEaws/MGGtY51D3HHHh28EqDd5Xka0OWwzXWi0suCTwNWHkerAvoNE98CLDSplFa0KOcmNcJTSrUTjbLCu6ntAvKMo5zxK1luWeh+uXLlyxW/eIXvyCAdbtZUx6IuJESQqwB8AD0boE/BbA6Blj8pQNWPzchewiwupdhRb9QrSw4YOUJuQeSrOBPNtuwYuTf7wnUnYH5E7LJ8L3DwPzE9x+79z7ABxYX9dPoQpLI2dVzefHlb+W3f/vvZH72iDJBDGgCfJDLNI2aMFol/yBoHgAreArtlWEVw/DSAavQN+kTT+DoyxysOh1Q3ZsM/TcCrI7dt2FxOWH6Hx73fe83d4Dh5dMFK0wY/UUHwSOM8O6hlY6msieuZGCyegwQDt8/BbO455rJugfoak7sZoKjVEY/24IhTzip4deERQEQbQGWxqCgziRLCmVaVTE7BN5+/UrSj1v6H6F66v0aGLMQQFIbS86VwBuMXaTSVE3Wz1aSXz2S+dPHBK/Sx4/YBY8yLPoGKWiln6FtkQ0T9T2KQTVNLRG01nspP3yQ3Y/vCcaUL99K9eY9JW/zKCHAgbP29smDZ8InAv0PAU4Pzb6H3g/AChseqmJgUfVnC1l88Vwuf/elLL94JvU8U18oRs3attgrr4gMYFSOwM2rfEyeDYjVZE6kg0k5utqVNY3Mqx/fyy1YaPC0utloRzucSAAwHQBWYBLhmtv3szMh2itj7V4uJX/8SBaQej65kPjyXJLVMMsXVwAAIABJREFUQjqaoVqyHUg9yYgyZpRWrtVnhDwdq/zD0wHdArN9Je27j/Lqn/5Zbr8DYNVK1sFdDeNCzVRJkPGRPQRKHjDZ37xrqQGo3Itobq0doRQ9Mw69y7RNQsjXOgjGY3eQWH+G6fvw96AzWQMGB84TY9oGCWdfIK3gzwEAcmydegiwmkqqpuPxXsDKKu5I5LDl1DiWxVzmXzyX+a8+l/jZI5l/8Uz2AB/B7AsaTAxJC4Np3QhUMoSyeS3VzY3UH65l+8Nr2Xz/UspXbyWvGxrQNnVJM2c1zVcQEX12qrilj1W0TCQxwGpxtZIuU8kaMkBVWI0FL+3yc1oS+KmA1bCmu8G6AZxDwn+EYaV7kAMOiltOGVYPAVYoFGCNH/y/TK4FaZ7HFc46YqJ0wILU8XMo9T4snoSAxRSwgp0DQUNKO9RJ2gErzi+BxCGSOpnJ230rX729la8/buUDVMYROjiqfPA+SSA7HpqE5gA8Md7NdLx6d0TNHrx6EZaEjgNXNgwGHybfD4c9ytcWYx4gBqNPE/ZLfJclHVwMCHIEIKbPXwPcWeIhMwYMTT2/8BGCVWNLvyF6GF89KVSFCdMU6Odabh9xsKccKXgeWwN0nIzjxwErJPWsc7hPUMDaHs9D53bY5Y7d8yDHi0pJm530+43022vpNh/YKRCAFRlWiBO47sFuYASszpczOVvAI7MeACsFsNGAuCVgBZ+mutEnHmlWELDCuWDMIuHvy40aWacArFSGR59XNCyZAlZkAQLUUNBnJ5l8aMGwyqTsEjKs2LsUsUUUUTKFwjIlgEzwRYq4Z6JfJCLzKJIreNay6Yf78qjEEexvDYF0Pjpo5feR98KMqYeRYYUUZf7CCzKSbV2ZgboCEShckTnFxiwiP5Y7SrZ9jjFp7mHADql1RCYWAVnzvCRzy7vds9g1jhYekw0yjrHpXhXsX1z/CYIpsOGdNb2Y4MbgBKx8jh0wtRQcBUgKNhXBc4xBFOGimA1W5hkaA2SgrEjcdASwVrO5zPPCCqSd7HdbrpOpsaOBv2FMb8s9QSs8yZpOE0oiS1xP674GUAdFGjDSAMzSr8skmSq8ULBRwRtjvJlEU+PISNIk4xQn64nd/FTCrddRQRo2NmHMo0xD2GmQdcT4vaWHFWIaxKpzMqwgMwX7SoFYMrltrDCXJplJY3Z04S67jhLQXduz6U2DeURAmkfPbpp530rR1lIAtOpbmUOWGHUyyxGzG8vTJcHGPPJ7SMdadLmHTLwV2exq2QK0qjpZNx09rkYze/ee0myDjHljZGrNNaEccIk4I4/l8WUhWdpJii6fAB2ty6ezOtWc3QriHH9h5c/7kRxaqThYxZDWCAPh78Z1cCSbTPO+Y3H9sdcMBStKiTEfEv4LllUFMBasKutSClmf7unatRLPb7/7jkDW8+fP5fr6msy5i8tLgldn5+cEteDZh/HFQtYfA1iFQeDPBawOVoUjV+lewIlr4fEN3D/q5wJWoaQON2wMAHXS3MuwokxO/TxwHK43ZfWZibZS4MNHCJ0Miashn/63cMMOuz4cHWT3mdoG3QiPvfcgCAkSi2mSwXNgAIPSCiZ2JGePnsrzX/5W/vrv/0eZnz+WKJuRIohBSwkMTCiHhHxS5XXAClyGLgSssND5U48OLIs//vGXD1jdC1aR4XTaFPJgXB2RO+mW4h319NVTgOG+hJJBKzXXVvUYpAjjPXG517F75AnsMaDKf+eA1XSx1MAHRtC6oIeAlWWQGtgFmnA9vKBVOgDUCAmLUcXJGkGVMJcsm0uWzLAlS1pFsvv+nay/eSXJ9ZZgEIJRjHmCGEjiTbdPtp0BVvr9pF0RjOogr5rPJbs4l/njRxLj3xefSTvLJJrlZFkB6PDubAQw3EPIVjoNaqz6BOPJd29l9/atrF++leb9tTTvriG0p3xslRf0FiLOEFT5nBX4KfPmIcDpoc948P2k1sdSAQCCL9WzK7n4zS9k8eULia7OpF/OpDaGy9DqmdclFSSckPwh8GWXQAJU7vEDhk8nxWxGCjIkWmDG5TCEfHct19+opxA6KsKU3oNHByK84krZYQBYAWAnYAXvDEo9Z5JfXcr82WPJn1xKcnUu8dmSHls1JZtWfbI5MgSCTJCUIYMxgqDRAUpUU1MAbPtK6tfv5fV//RcydTJ0OES1HfffEm12CALwb8G0V2oZLDlDw+a17zsYV+i+Asq6zi9jQnmjgOBfXlMP3I2BMDAKBy8MHfOYC75eoIrr0oNhL54E/Ny5/wIAK/WO0e5S0WIuixfPZPGrFyJPLmX15eeyyyLtShkOdgM3nSHKtQDxAOZ7Wcr+/Qep3n6gZ9rm+1dSvnknRYdEL5YaSUPfcL/swdZhZ6tW6riljxWYVclZLrJIZPX0Ulo0ws0w5gGG2xptlH5lsB1Zf3WgBfHKKUngIeDD+3esS+AJwGpcXy1gtS6Bbrqe56t7GVanACt4/w0ggxUaQsBK1xVr8x6EANP9MoyvQsCKLCskRxmkfep9g+RSfayQQCL1j2XfdBIXZ3JTR/Kvb27kn9/eytsSHQPRqRQG7AbwnJAEAoSYAlYcRtZtK2THcf8d5sNhXKuneBgnhcPxGGCFe+Om64w/rQOjvlZNmNsIq6Qyg3VHVb+jaVw9gs2+HlhiaoBcOMd9PE4LWbb7hujbHc/KEJgakEgDhP07DvYUM9A+tQ9RNm3NOcL4Rq9FxOQeD/XcMak94wBjTlviHeD5ysBAItmgA1lFwEr2a+n3t9LevpcassDdWtqqZMcw5uwo7HWVJH0jyzyRy7O5nEPuW5cHgBUYPw5YsUMZ5E61JneU1jAB1KIMZFXd3gCrJKaXJQV/6BQYa7EG5s8EXrBeRVA0qO8a1rJ9lMm7NmM3zLLF7wFYJQQgAFhhraIHUBzJLE/Z3Q2AlT5hoi1yDskP2Vvqf4TLxaTbGOaMjUxd4uCHMwHJSFX6l7GjlcnKJ6R/cSQ3+z1ZM/CtRByAdRjpK5hXe4nkzX4nDYsiJpN3xryp8GuyiazbrSJpB6oONu0J4t5RomgjapBeW7HF9kItE4xm5R5zOhjgYAf8jYaeiEHhB3s/io6QvhVk9Ce8R9j7AWBB+rfIC1mAUVfW0qPjbILuknNKAjFWtZNfq4AVknlchwj9ZioCVruqVBDeACsyrNDZ18Y8GOu3aJzCjqGNNASyLCcylhFzVmM2YZ9Sd2Flj+HuoftkT/mXWiCQZWV5JX2kLDbBfALTCvkCsUPzQ1O0S7sK51FMlhX+hUwQT/w/C3iUDcI5QwkgzMUxDtqGY4HeSfgXTGnEXCBG0F9aJYhwZ5t1jeQNzNcbKWACH7WymKEgp2vA4D1mgBW/w9lkQwFDZAtJ4LaUddnKpgWwqkVvZ6cORT6MY2vKpHGZFijpaZXnkiWdfP70AqGizIpcZnP4WmH9Vc87PNlxkK74E7E4vw5xm5oIhmB8CE45C3+Kg/jr7yMkTNfUu4CVkwNMpUJ7A2VaYc2CLBUgO8aJ7r3oVDpK/RGzf/vd9+wCCMP1N2/f8O+PHj2Sj9fX/N12tyNoBRwFsfyDgJUfZFgdCk9E26bqZugXyi+GJhAPAUr3Y05TQOfgIg5Gb6fTpnBzC2+kH9fPqdBqvB0kwMHCpzFBT+Q7pJVOj/TY9w/A1JFLdweesUrAqSvAAW3HcmfD/wTA6uGEsydCqiwHbcHbx6nkiws5f/yZ/PU//E/y+LNfSrE4lwpsChsrNLd2Q+BJIKZLJIY+DCtLanzBskpJn1Y9vdM2H/Lounf8DHWD06DXfedvxW6tRjKiGwPKYdwPv5sEoP6/RwDFY995CrjabbaDaS3bNReowqnvTAgmnwS+gvbnp2fRIZA1rAlYzK11s2/64cLJBf8hSWDgYREGDv7zKcDKogzpGrgUjJV+ZRsMGq/J3w6TM5x6luQaIMJUGn0B00LmxVLyYklZYNTF0m9q6d6tCVhBbgemxCxJyU7BOWqwq2aTDpiMa4NKoygpwmK9mEuyXCoLZzGT4ulTsjry86XkZ0tJlzMFt8xzAEEIwQA33G47aXel1OudRNutbL7/QfqbWyk/3lLiFm9LSRqYX2sFC7p4NW3XWaWJh3LBxsDx9J0nA/SIGf50/QzX+fDnh9ZXANglrj+SxYszWfziMzn79ReSf/FM5HIlVQZ2yyiJGZgtNn8Q+IzrGjsNDwEopXYM3M0AtKwl2ZbSvL+R7cs3Ur1+J/XL1zQ4R1kIAWNTAUjXLnoYe75+hN/r8gJUgOH5kayWBKuyx5eSPXnEboYpDPVnuZS4/riG1r2HZ2Ldf3B/oOUnVTpDHVC9L9AOOikrSbelFNtSvvsv/yjXX38vRQ2TXavCQiqA74ch90A9UK8QjhXzYQHYdt9DJQtmOGs0eAcG8Hscm69qBK4mATtbDR8pZqjkYPRLC1lazmZgjGjhvH/GdP1wBrODv772ePLt8Yef4/RYfPxN4xjuG0iCcI/B5rHuQi0M6K8uZPb5U3pYZZ89kQ5zEn5lgWQXhQJcW0ghAJyyrTzGz3oj27fvZP3jj1KjO+APryUva0l3AE1Laeua3Z1w3ygD7cHSgecG/FYa2felVGknyXkh+cVcZo/PJFmkEhVYE8wnyyRgOCcAj+HaO/xs6/p4/iZzOCgquJ7qCDhiscFQkLM44m7gO3YeZfrZqbEzJIEwXYeXlcCkPMZTTYFVkqryDnhYqX+H+ZRYEQ/3xO+9bpHKKjksGKrH30ERYjLYPS51sCr8l+sCi2xaJOBai3XIwAxWhuNc9m0kmzaRt7tevrmp5JvrvbzeoTkEkkQAXuZxFsSCZiHNIF0LeWEnPsuNJhVw3jvihWMRU6+Bi+ruBoRqu2Lx0GDc6xIRO4oArNJz1k/EZUXChwRUf6P7F7/fjmGQpJCqqkmT3wN8b5bPBvm0+SMMEkWuT8P6YwypU6HWkYIavqupG2WvTPOIodGGmiR5DjJd68L4fLqPMU4wpE8LFrp/KGNa03QmfLx9+A5ljLj3IMCntF4TsIohC4Tx+vq9NOtrKTfXKv1ll0AoBQBYAfzpZFWklAMti0y6ppQZTIVzALTY6PTa49tdEohOgUjawI7K8xnXZBZoADxUO5pYu4dVBhIyx5CaxDvzh86HzrCCd1OSSBln8r5N5LaJZVP1lDyhORL25AzSXOvutpoVcj6byTxLJO1ryfqGrC5ldGkhXq+PSsmICdGI2lnnLv1WnyZagnEfQZymknjMD3pUwYMIXQwhBYoiua0r2YFNRc8qrJHoDgeAuSeQtScTy1joymnRsWyebGQCeZ5DcNMl8TpSKPe3seVAIMeJgQBajDemmFs/WM5FmA1yQ4CXAAyR69mYrxkXa0GKuQpsCbqenlSQ+7ExTN3IIs5kVcxlDo9TGMWzY7KQSXU2WxCkoun6EDMosEqPo66VAqx9g5kYZ5LlpB0uATB5gQ3Ho/I2w4vBRJJe1mVJsF7l+1C8aCzdtLX6s1oBAzeVRbqulbJRyWEDL1frluoyS7K1aMKtYB5Z1uGaYwAO5hEvjTWgIVhM1mCk4BT2Nl6vyMzaDchiMKsgF32s2oqxLZiBYEjDwwqAFWEeG5eUpza1pE2lsXsHhpWwW2DU7yRP4demLDcdnFrE5/qWZQbowRstkqaLZF937IS3rTq5bSLZ1TgWFK9hiYN42ZhNOog4Bgjmeuxk8sA07mWRJzIrElktF3J+tpTFopAiB9sKS1MnVbnlPFG3BuyvCmJ57syC1QkM4t7A7xP/OI2fDkErEHaU6a+MO+3iiZXHMX+AVgCwlM9ijR9svuF3KGwuFkvZ7fdyc3vD3BU5LLu4zmZye3sreaEdBoknPcSwmgZ6noj5+TqCF1YxwgDq5wJW9wImXHsOGUrT+3AKcPtLBqx4/YITmZpK+t8cFLsPEgwTgTGxs4qsxoF3JInhNXwYsOklQ1BmFbsky0mTzxbnlAX+7u/+nTx58aXMzi4JWA1BqwFWWiE+rBweB6wgCcTE1ck7AlbHAUMfgw8BVlPjuU+cx3zZnxKwOgUo3blnE63yfrcTGJcyeYHPQZ7z34FNYR/w5wOsYHo9+lCECSe++hgDc5iTxhAb8u0jDK2pJDC8HtgA0C56rOSGnlVWuZu0JXZ2kR6DtnvGxlvTeBIV97kUxVKKHIBVgZ62EsFLiIDVS9l+o9KsAhK/GkGJduFxwAoJ0DA/GWhrdxaCANjM8kySOfxp5tLPCpldXRGwys6XUpyvJF3NKQ9k10CEX5aQcrMDqFY10m73Ut9uJdruZP3d9xJvdlLdrPn7CMkxTVM1sGanHQOsOGYJVtm/R9rhTsf/nxuwwiYPDwLI/iCnA2C1+s0vJHvxlIbXZQpQSEcIw9EwsZmuXAGgwoCOki9qNfW9dSPJvpIe3fdev5f2zQe5/eevJLrdSNQoYAVGGhNWtMtutXrp3+3rMmMm89gAHBTPZ5ICpLo6l/TqUrJHF5JfnBHkQPmspVG8jgttka7db+j11EIaBjBC1zEEd7x/MITf7nmML//xv5KlUzS9ZK22i8a45SOzYN2N+u1z2e0HNG0yEMdH+DNngLW99vVyAKvsOjtgEYJW46dpa+2jgJUVc0KvRb1/Y1KIz3kIsAqLTOHa4oBV6OM1jU08WZ3uYcNnQl5i9xizAgwrdHhMzs+keP5EkicArp5Jv5qLrObSMxs04AHgFNZdu94pAvF9Kc3NWjav38rm9WtpP97Q6D+vWon3pfRVLW2nAIEDVn0L41+hhxL+UkWNNGlH4/X4rJD545Uky0ziOaQ8auCrnfkUvHFQ504y/kmAFa7YofyL48AGCVkc5rEZsr3H+63HoP+vlVUabkUAm+ZDl0AAVjRiN8CK446ynLuAld9DlwTqnNOAN7RF8PVbx+JhBBSOxxCwCsGq8ffm32RyX5rm04xX10lIXiAF2bWJvC8j+fa2lj+838nLXStbSSkLDAGrId4KAKAQsBrGpPv0sKBjhV3zqvLrybvjHnAnZ7HFP1xXrH29sU3tyh0UlHnexqXiesQuWHoNVfJqPoD2feO1HAcFQRDrjo21bJyXuvPx8w1kGrxHWB0Zdu+DbUY7kAURr//M/V0B9zt5BCaNK7pO+Kv5+8Ik6xAQN6NpJSsoC8n2RybF7P4JJqSSNYzMMFw/euO0O8nAsCo3EoFhtf4g9fqj1Ntbaaod/XcAWKGwFuP1cS+rIqEccFGklPAVeWrNLRDW6ngk8ND1ZCrsy5qAFQtqU8Cq3rPzIBJ7MKKwREE9jJWVTBYDrWgKTiASZm2Q/8VSpbl8aGK5BSBbIgbCfc0kjVMCVkkHGVokqxzeSTNZpLAY6Ayw0g6ANEEIwFjn46gCz/ZOA5y1+5yNEGawWM/QyU4LevSqAlgFIAod+GIAxQCGe9lLR78gMK0AWgEYwXqNLpfwzdHhinFkoJUV6Bzs1jVHQXI+vJCPgukEsPI9C3s11zcbraGcXblkytbyMYLknY5Irp7h3qANemDoAzbVMs1lCQ8qxINlzf8HkwqsKWwEiD+wv0P2tyxmglKKe6t5zEB2lX0HOtH5zNFdYQStMIbArsIeB6DJ2WP+euxDMA7nfoTzNJd8rsstPNTgrWSMNMaxygQGQ2sPjzWAbpREjwVWsJ3QnRBgGLcDK1xprgpZrHpf6seq/6JbI3ghi+wr2l5AKgh2VESmFUpnKOZFyCON5dgBDOa4UaCzhsIHUlBj6hkPVM3dG/hY1TLrOpnzM2tJox2ZTvCaIqhEZqUCYlw/YWJvDHhSKDqwMjvZ7mv6Wd2AbVuhCQJYjSh4KGCl6YU2vGCsYo0P6F9q547LDbAZHQQhEVwtZ7JYzGQ+yyTPIbcEKFmzk2kcA1RjwsSch8yxNKX8blqwCdfSh/CXe/EVK2ROc8fx/5Fz6vVRDFcXSoqSsRdhfoIdSqmlys7dMgWfAXVUBnAqzwlY7cs9gSpnYQG4+vDxIzukIq+lt+ZPBaymF8ADFt+gphWNhy5YQEo52MT8f+6t0H8CYDX90DvB9QQAOHoQ9/3yAYYVqGz3MaymjIHwq4aF6D5E6gFJ3H2AlQaD9zPcHhrQSIqBTjNwIcMqo6Y3m5/J6tFT+fKv/k6e/eI3srx4TIQaA5rVbZOSjcHZeJIhYKV0TfgAwMdqBKzUsLgjVfCo6axNtocAK5U0nCr73W9K/acCrO4Dq6bX/xDhRscFtE7WjRXnyu5H1AkfMqx4r49UMXVwnj7/k0CXS/KI9o+mf4cB4ciwmh63DzsaOJ86tgngNT0WBazUQyukZNu2fee8hiSHiL8CVghQWexiRoZWtAsCVvgXgBUX2G0t8mEj669/kM3XP0gGejY2C3RIGxhWBlq5JM2CIizoDh6ylgiJCCpxRS49KP6rMwIeZFhdrCSFMTvkgWbwTUDX/B4AVnX7ShoCVBuJNjvZv3nLZLhFVzKALUhiuTnaSmIdYjyVGMEq9Sa66zFyuNj9uQErbPIYQU2eSvr4Uha/fCHLX38h6fPH0p8vGLQCsNLjNume2pgOARFPwynTRJNGvxNUGlVGhQpnR5P1uKyl+nAr0ftref2f/ovIx1uJajX/BAhJKR0AK6Pbh0vkMNK8ixHGEZzvATSerWgYXzy65DNeziVbLaVNE5q0o8OgskQURMJZeWdlkE9xDgia8i6i6Xp0s5X1N9/L+3/9WvZv3sm8iykJjJFY2L7jXfz8ruH3zrLCz6ggT5f4ASA2wMqvn8/dcD4eeDTaMjG8n62fTZI45AH6V86uYG/U++eg42jm7BXfe9eZoSJ36EGDdQ5g8DHALExyw7UnjFP8+PRf7dgET494uZD00YVElytZffFcovOlJOdLiWYFEwCCyEgukIwi4YeR+mYn7e1GqvcfZffuPZ/tzVpku9MxB3AbHZpQGUblmeATpIgAFdElsmc3wDYG27CTbhZJv0hkdrWS9KyQdJVTFsiORFawwTiiR1IA9A/rbwBq6dp/jGHlI+MwwAgToIHCby85Fv/ptdaOWwCsQoYVgCtnWCGA595kX6umttrswllWft8AWPm9+lTA6tg48OPH3/CzA52aZCtwpkgE7iuOXb1PXD2kSQHapedyXSfy3bqRr97v5LvbSm6aWPaSGMNDfeEOjtmT2nsYVnrvQsAqLMIqGDDEaWPqHCzS9wNW9I85ybACSOvwla2xwVDgvHD2BuMtOzZ+njJ/4UfjxUNLnXS9GQAr7M/Trfiu69UdwMrWioPGErYP0CfIk3PbZ0/lHx4LefwTxid6bQJfvWDf8IIH5LuahxljyBr+4K5o97E9n3EFhtWNeVh9lGZzK229JwuKgBUsMCBJcsBqDsAqIbsKCSsLB2TN6P3AgSEJRjENgNV+vydgBUkgYjwWFhD71CWT3iJGZzk8FbDy5kRksuBYtaymgBXkTWChJPCwEsqatqV29oqijHJzBQc6mSexLPNcVoUyrPK+U9CKBuz+eVqYw32mBIrjWQGJEUweGXw6eMGAgbS+oR8kdqkKptl9LzuYaQO0QhOWSMiwUrBKASuwq8j2oSxMWR3OEAz/1Xs+7n4Eq4JD0v3RWUQctDquBs8mFCX070rM0iKTM7L40UlC/ycWodyvmNK1RHKwoxCXg8UFDypJ5GK2kLN8TjAQNgVgUuE6smOpNRECWIP3gggwWBWYbNXNvd0Gwbu3+pwLQSv8DIUPARfsVUGc74UpOjiRIWOdVVDgBMMKYxa5kRPMzO8RjEwAVniiE2MESTVBQwCerezBvmrxNwCR2siC0I+zYy3e17xXC3Qjf95kbxbnKXAF1pWCVhmlgkLGmYLLgCoVWMaoI2gFrymCn4gbtWBJ/znIo2tIAhuZ9Z3MerASW8njreQJlDt3ASuufhibBKzghYZ4A6binewrmK73crPvZVd2bJSA/Q2AFRlFXJe04ya7MZJhpYwrQqpsUACPOCiHYgHwOJ/lMl/kslwUspghF8HvcQgN+w0BxALPrW2hOFKCQgvUlr5zYw73UwCrYCM5+uMUfzn8Hi0G65rqgJXORdqssICiTwewFFxTwBWvWZ6dcez5PAPT1GMBgFcfPnyQ2RwkgkI7FT8EWIVncSwg8BMKUeqHLsLh390g4/i77gW8PkES+CBg9tMO9u6rHwCsuNjZu47hTt4l6RRwFEIJU6YVlXFhx5Yj53IfYBUGpqcuw32Alacm7ERjKCu8JyAJTIqlzC8ey4tf/RW7BZ5dPePvsVkq9TmoLN7DsCJg1YNFUxlghaROib8KWJ3okvQXAlg5UDCtAg/38j6PsclNOQb6tEiWBv8eM/e3MRnKJ/yj7ixsPwGw8s18OCzcw4DhNE2c8LqpLPHOOUw8uKZ/vzeRNSBnUNkPTK9DSeDhcXuVz86ig0knjCdhuAsN+ZKAVZrOab4O34dk30j0YSO3X/8gt3/4jh5WkAAh2ME4ZjDY64Y0eCgxykU844AVKlwkbCloBeYCApK0kLjICVRlZwtJF7MBsGJFgeCuyo86AFZlRTlgu9mJbEsCG0mDCm6jgI5thkxQAz+BwSvI5IA8Vi699wOWHvAfBPpBxXu6/nvg5GPkIY9DJImEPOeFZDAv//KFzH/5goBVt5rTRBPVV40zNYAhIGlGpopPaSjmraH93LAzahMgA07blh2NIJlsbreSfFjLq//1P0n39oN0JZrYxyip63VB5cgTySOLI4/CNmsAUfAh62a5JGcrKeBp9ehSUvx8cSYtvMnyhDIMrzqyMm0ojlZFdYVgdRuyz+u1tO+v5ebr72T9/Uv+/yJKJAVYZYkjrq0yJvTh67m3ZXfPxGHfObbVmgGt7yNIBkPAagr4T/cjZfwEYJQdjTNyDoKngRIfSDfd72JiqH0s7vCgV2NBDQI/BbCarluewOP3SCzwgP8Gqs1IhsCCjFdLiVZzmuknFyuCyclyLjEYkogeEZAhCQDQtS+lvr6V6uMNAauC0+B2AAAgAElEQVTy47VUN7fSbXecmwmC9EZ9b3wNQDDNcY0AG141kA4hOAZgBfP1rJOmiKR4vJLsAoD2TOICia3S1MC/ZJFCrY3vglbGsBrX0/sAqzsR2TCeCFgGLOxpnKfz2zvLYXE7BKzSdEHASivxxk6z7JYMBswyK66EwbF3CVTQRGf/3cYzymbwNXcKRuIkQsBqKgdkrsSMUJklkFzFScYiGDEmk4BhIW8ll3WXycttJ//ydkNZ4PtKZNsnTJJ4bgFg5R5V9Ni8A1jpquvncxewGrNqAEPh3D7IuPmXnw5YOaOBXiOkiKJLmSfk457ANZUguyYj9K8xeYcNOsnRWdEKVj7W/D7wuJH0DovGGA2NvxxBgmEdC5tfTEyDuTa5OTIZVuZPFMgGwxjiIcDK9Rn87iOxWI34xkhnim2q4TwLtV1DdhWecb0TAWC1+yjNWj2sumpPHytKArvG/KBUEnhuDCt4QyFZZfMhKjuN8Wdd2GC4vttXsgOTHt5S9LHKdOyg8NFWBJYonYpBuEXTGLA61DoDhunKVjFQBDE4wGUamCdyQ7mryL7BtYSvYS65SQLRICKHdCpJZZHnMktT/j84hQCtCJ6YfFRxBysomFn3MHeNOUjoQFFigj9gVoFRygYmAKu6juDUtutkC+AKbKo4ZgxQ9p1UYPhYtz9lrWMPxtxzKo95wCmtR9cMjh+XlDpDdczE6EXmdglTwMrOxwEGB60cgNUaJ6wDaulhME1gUGWSMEyHcTqYagSs0LE5SuRytqTvFzoXt2WpUkA7Wpej8jMAchAQtsyBFpejNJZJPeJ+vllBtBEsH5lkBDWsIDCuNy5ZA/CjezdFgVaAopQP3YsR25oMnqBCr+wpglXwjgIDar5kQRH3A0DVtq5l11Q0Q2dDB/P8BPhqGJWer+UoKq/1hwHRHD/eCAG6B8hTheb+KCoSrAILvevop6aQl4JJAKoIVrGxgAKbBE+7VlLEfw06BrYy69GVsJZZBMCq5ZhX2Z7NKyvIc4eCDA/xNNmoaCom5tHUy80ObKtGygrNG9T6wWzSCV5hb9fxPrINlZdontb09tKCBbqFzopMFvNCFvNMiiyS5TyTLO1lsUj4O5A2ug5rCrzxFLAij+8EYHUkdD341f2EjtG03YsEB2/28UIrC90jRomiAlY6B8HY0/lKAIv7vcooF6uVXjsRMqmyIh+asGDsfvz4UeYArGboOhxL9B/+ahHGoCfP7xhYhRcfS0gONqwHGUw/D7DyDf2hGzNMicnxHAORPvWzNF6438PqUwGr4fiOHNAALE3+9pcAWGExQGXBqdspJIEIsrK5zM4eyZPPfyW/+M3fyKNnn4ukQElROVWGlXY40qArBHRChhWXna4iYIWqURKB0eUMEkgMQxnYXRbRvzXD6lMBq/sWnPtAGzCUpmCCJzBhghcmNQc//wTAanocuriHkrzR/M9f6+uDH2MYTHL8Gtvk5PHZCDl6DYgamCGChfUj244wwEFpVz9Dg5vhOLiAwuwzkySdSZGfSQ45IIAkeLHAWBKSno8KWN38yzeS7CrtoENfCloKDoAVe4J4VzaCAXYM9t00VAeIhTmCjQw1O8yJAlJBgFfwM0JQOXYJJPCIoAMSJGNZ9fsK7poyw2fw76F0wtoqs0IWzK0gkBvAnT8zYHUvQ9YYPg5Y5U+uZPHl5zL/xWeSPHtM7yB4W7HLjzGsuDZEGvwQtHJ2iVV1NJhUaQceWGM8IWY1C4EONkuACR/X8u5/+89SvXxD5hrMTwFY0W8CrCh+l333yU1BQbEmjWn+CqlncX4uM3QLXC5k9uhS+iJVeWCRSQRPKBihGuBSNaUmzOanQwPbfS37d++lfvtBbr75nuyqaFuyg44GtTqGIElDRyHOo6B+ehC8hqaxvDbjSsvZMJjUBytVIBVlwjfZdwaI09YOr66T0m/XS7fGAGQImQwB28r3z3B9mIIiYdHF77fLUMCCOxWbhL8/AM7cR1FEClT0EIyDXQXACokAAqMC9yuX/PJcsosVJbvJYsZ5iiogLyXeU9bS7PZSfbwlaNXcrqWBr+B+x2SVnZGwRnCOKsipvR10XKPAg45gAKxQDW4jtMqu6WPVFCLzZ+eSGmAFH6so1e5fTDFgxIy1w+5XuA/4uvNzASvunwZYHbvOyoBxhgPWM/WrckmgM6xcEmhD0D4TR6mAlbOshvtkzCLtoqxV2QOw1NdTZ8pOfFR93/dx4iClzzueCy4cOhgwOcyVGZbgXxQv1AeIYAzX9EzKaCavtr3869uN/OHDlj5W2wjNFQyMOwJYITC/KwnUc6EEzxkGNol0To5xkf7sHlZHYiWTnagR+GlJoJ+/rjP6iSxv4NiZ0CuDVc1+8VnmwQPAEveC3eW0vTs8apC0ATBB23kwHcL5ZWEx1wIwbsaHJ6d3Uw4HzPnaI8BRmKyP49y8iiYeV38cYIVClie/43rqDHwn4nE0IqFG4QOsqRpdZvcSVVuJqrX0W7CrrikJ7Ou9NGUJo6SAYQXAKpGzeSbLWSYZDJiz1NYUTDSMPd3/cRngX7XdlbLZbA4AK03+ITUrlfFEBgo6+EWUBQKwQqwMAIuAlXlYkZGJMcPOvImsm172XUw5IP2rskJmWcHPSekj1NIEHJK1PEnI3sI1YCsBYrFagFY/IpV7OavPUF+VCNGVFuueMaKQM8Qi+75hc5KBXUWwqpONeVQBsIJnFcARSAbd21NNzfX7Qxh0yCVs0wqbMulWZ6+2OTZKmsd5N4xlA8M5A7nvAlwI2cG6D8PHkY1SAFh1YAPFZKTBOP1iviBgBQY3JYFZwSf2A4yNPEcTKuuYqNHgYBeA3wO4UizQvDiNoaoMFfWpUsxWAa5hr/TMyovXgTWGr7fYvxKt6PGk9PMUqPIu1+hq58VPAFbYbwFWAbhCcSebL6Rhp8FO9k0tm7qULSSDeJ2AsQzZIV6vgAWZmYMNzLH4XceVrwcuE1QnPyt0WfMXAFZLjm/EgYThzfnYGVYYYwpY8d608JxTwKoAYCWVzGQtc0gCEzO+536trFE6cNo1IWDFeZMQtNfunSLXt5XsSjUYJ9sPigEyABWYpY+YxfpcdckwG6W0IFy4fyPOFetBkaUyK1LJ00gWs4TPy4u5XF4uBMq4ptlL20A0i0qbdiY/lSM+FH9D8n7fI8R37pB/6FFGC/5B6qsMZY37lJGrDW1QEARA5awrbcoDBmBOwAr7/Gq1Un8+6/qN70PnQAJWiMcwvv+Xv1l9EmDlAaifnB/81BTZXzdQmR8ArNQg+d5rdvqPOGFofz/hceqGPthl7yHA7U8NWHlMcrDN6//8JTKs3DwPVQY8cnQmQ60hLaQ4u5TzJ5/Ll3/1t/L08y8lzucMfCjjQ1JoyeR9gFUCU8YOHdnKA8CK7VKJnjswYddogjT/pQNW0y5/p8Yp7/8RFD18/xQUwnuUBTBO8Wlg2SFAfUASeer9SmEeAauDhMm+cwpYOeuLn2lBwFCZszE/PcZT5+6VLrvzdp7GwDEGn+tx9ft0oQmnNANqdDqJc0kgB8zP6F8FtlUM3xUEgnUn8fWW7KqP//w1vaNQdXTAigwreF1p3WToCqV0YlDK4TlkLARFeNWEGwsf6M3YCEEbdI8c16MYkyQMMFhdwqZXo/91KwXaCmOB5+5gFSoLZkOPGwVwRraCLy9sYPAJ9z+8t+Fe8BDD6ti9PFiurU11M8vJsAK7agSs5tLlKandDkSxJEgTews8LblxaJLmoQN7TBkWDDrIQmsJWMWo/gGw+rCW6//9/5L9t6+k2e5ljpbhqAQhwOQ9Mv5ZALb4VqXQpzK+8DO7yOE98JCDxBMMnflMZpeXBKtiSAYXhSSzgiAFzLKxue/rUqnOGB8U/Xdkz+3fvJfq3Xu5/e6ldNe3kkCGqo6ounGzsttIDkaI+fsMlP8jJsUuxzucM4cekEOaHNaQvOps+5IChX4Hdexo1x+riAaAFZMuG1u8W7pkHzCOEWj7mhAGVw40hGPN5wF+58ADzGQfAqzCBPaQhQNT+VQp6KjeA8hkIoQ5qtLdeFZIulxIAg+rImUnT3Zdoh9LJ/W2FIDH7Xor3QayIHhVoTsYpNrqr8FRZHKAwUDcZAwAMHEOBKyQvHWNlFJLm0fSLmICVjBghywQ7rNRggCYdUttC48EwJb3g/WfYO4IFtwvCTwMoIYCmYMnE8AqvN7OcNIuc8qwAugzBazgazmyT3Us0M8N4LMxGcK9QWVRNn8HfuU00BsZVj5eQsmfjx2/5+FreA4odsUA9WO4Fwo6G5JpBcAghicJElRlCEVxLqUU8mYfy1fvNvKv79byetfJGt0CsX9YdXlkOehaS5kXM8pRLsi756xQzxePAlY+P6eAlV8H21OUmnMUsHLm1DHASgs3KhXDeNIxBapNQ2NfxAZpBk0KCjrYI1Np8bRG8LhviL5x58P9wUExDntjxI5h7fF0Y0hQjUE1rDCeqIfrisVC/GwCMEGiPmkQci/DygyhdU00Q3D74mHdCjx2KK3D/wPIgLwcctbyVtJuL0ltgNXuWtrNNRlWAKyq3Y5jSCWBtWRRS8DqHLKfAp1uI5nPCjILOJfBJzEQBskd5ICb7Z6AFZJkSALZCINWAR2/A6MPzxxPA6yAMzq4pJ9qkkBjRdG7LE6kgidPF0nTg72ZS17MpMhySgxxrgTmjPkLBgriboJ21kWRgDnBMFve+XuT2rKZBJJ2NfhmIm9gGT0641g2bUWGNWRcYFGRWdX3/NeN1wFYqYm417a9S5x1tz1IIA8bSdzxOAxAK48rpwWSwVKA4JsCKM508m6StpUpgwfXPcIKElGy78DUKp/J1dk5/aogCQTLNnepIK4FOkgOOZDh56Hs8EgByL0eQtYUjp/soMkcCefQNIZnXtBC1pmqlxRZ3vBi8q7B2mAAcjW+l4CWyv7U1B0sLJVEovAC4/aya2TTVLLratmDERf1smsb2bWQEMKhUQHGAZA18/QhNPC5GzAsHSw8qFg4G73rZEXmFe4TjlN9FHEGGGcA0tRz0kBWMMbgY9V2ZNrP+krm/S2lgQBkwbbm99G3zAEr+H+plJ8xu0n+6HsLwOp6L2UFSSAY0pCHR5RKwhOXRSnsC07S4DJteQ9mDYgXHn/wfiibDNcdBXGwqeA2cbbM5cnjlTx5fCbzOQDSkiwrHmf7MwArANnY6+55TAGvgzFmgBV7Q7IZuq3DA4MaWwfiq5FhhVvloJXGWjHllFjTwLDiWLZOvRh36/V6MGHnHvEf//b8kwGrMHj0nz0hDidEWNV6COE7iGDvvXRH/vgJF/xYEn1wrCcmeTjZ7z2sP5GH1fQ7QnBqCCAnwN5fAsPKNfJNXXGw5bOZ0saTXNLFuSwePZNf/81/L5/98jeSFHOJ0CGDVUH1XNJq2mmGVQhYoU7DqlGqG+efArD6c5uue7vTKSr7UyWBJxH0wDRyCljhfiCpPfVeJoAPAFZhwOcb/DBWEfD16iEVJoXhnAsBq4OEhFUlrVY6gnQfsHbsbwSIbPMaA+OQWTWCMQ5SjWCVTiYY1rN6nKITxYqAVUbDddgyqjdbgY3kZic3X30rH37/lchmR4NT7yw3AFaUBBojgOUgEHZUUoCNn2xQFlFRCbIEn3i9VhtZ7OJi7xI4TdjU1FCv8RAwsaudVqyUZmvWuSbt4MnZ63XTN68S9yWxtcSbmZ9a45iY/4wugQ8t6fh8BqSQYT06l/kvRsCqP1ug3y+vjWb+em9JXY9M/lirB5pKrNQM3bJhjg3468FAk5Jl0PZZGe+k3mwl/riW2//jH2X9h+/pCwYKPzr5QGb7SYAVP0sBydbacCMIF3T9Kwrp0XHubCURZJ7oAAnQapZTVuZtqBuYlpscpIHcc7uXbr2V+sMNgarm/bXIZispOj+iYgdGC8CuLCPDCtVvYnguMRpQJ/3hAMy5h8zs8wjvUejVHuyspD87WOX/asVTExp/v4Z8druss9DgUzUAj/p5jCeNIeJVRj9mjyEYpARSDY8nHJh4iGE1BVr98zW4cjWJVf68szUZJ8pEgFk+vKuieT74kDlghXHV7SqJqkaifUVvtAheVeiwxK5MrfSQrA/Hb0udLXkM9HVEKwuQgFUtNboXLTKJznPJHy8lPsslXmbS0cADQIpKk8zZdahI+/rMc77DLv3jJIG8Xgbc3hlPCMidheCGzhPACt0CIQmcAlbmQncAWDkgqfuSDhB2vL0HsNLxMTIWQ5+qcQiPcpkwNkUW2iXKTE2iQpIYAXNOKQe0JwCs+h6yb0ycVJp4Lu/2sfzh3Zag1attI7dRIRX2DwJsIcNhBKyOSQIdsELSomKKU0w2Z6+FK+kwyS2WOg1YsaudMzgtqXWGFYsY2NvQSj6NJUsjSbGuelt1SgAhA9K28XhWlN2AJaPMGjI8PwGwGleF4zvCKcBqmK/BWnYQa5jcMvzUMM5wD8aDueFBANi2yi9TWHlg647FQfUb1NcRkkXSi9iVxs+1dPWtJACswLIqb8mw6rY30u430lU7AlYAACHhieB5xS6BYFjlZFiBTbFAgQOFDDYv0h0Z4wOJHBhW683uALCCATEadeC4mhK9KgGewVdKvazyBEmfeVnRsuA4YKVO8jnqXlLD0gAxe5aT8UXTdUgNKflUQA+xhnoowTzbAPMIvnCQlJon5rBtIFHXOIcd/TCOcE74KIJl+lxXezPJFgJU+17MZD1iF8AWsirrfOeMRJe6c8wYE3PcUXxnsfjujmm/SdjtOBE3hYAVZ6N5KJkRzyDzwzxBHEe5nskMq6amB9UizWUOlg6YVk0v8yQjk2oBU2m8B4k6EA7zqUQBUxtVaRc9zlHiQhrjIW5hMScsOGMu2/k6YOWEi2OdNH3v9D3Qz9M9ghD7FnlhkkjsgQ3ZYrS5SHAM5qs1xPcqsQPQQGYXRqBJnsmkko7g1LZvpESHuzgieAXGFbsRAqCyrqkqC2vVxymQXmLbCvfsafyp8KDuDejKe4YuvSg6E3zXJ0AQgFXsVGjXDHkjGFkArLKu43Pel7LqNzJPFLBCIxveV2NXmQia+zgYQZTwA7CC7LDF8Uey3TRSVQBkAEZgj4hk30A2CQYarAYUVFcWlK0rjMNwL2EPot+iIKkGsN4XNu6R73aynKfy5MlKnj4+kxWasUTwy2okRWxWYX063Xjs+Gob/HbKgpm84UCm72oDj2ciMKe08RQe2i1U5Y9aqDEGpINUvHG2vhnjam+m7AThLV8Fm2q2mDN3xRhhF23kTIh9/+PfX/4EwOqwvSy+IOwq5As+UGM/+NOAlbEBHmAwDW2VT1x5oJL3Pfz7pwn1QTBzgNAffl6YKE+/hzfEDFv9b/56Lnyo5gceI9P3a2VnakA5timfnplxCoaP0cV17GJx7DqEwf70GP3z7ruC952/Athq6ghzSkzAojDAKk4JWM3On8hv/vYf5LMvfyvpbDkCVggWHL3ngYVonCPcaDmLzRHV6lLN57AR84lvVdNMIrz2mAIbD2l0PcU9NYYeOn/9ux270fd5NkGS5QH3sfHjSYcOhdNz4hSYo1UaTTHDgN+DVHaXOcKw8gCSzLjw0k8Gwxjw2TuCz2KgagwrP37dbMaugVxkTLI0MClMxqjj3wGrIGA8ygjTbFvPRRM8lSApw2AEHh08G8X/SubyoNTp3Uob4DHhM7KZpMVKZrNzybIFGVY0lUEVGd3ZbhWwev/7f5VovZUZNiGcB4Ne868y2r1vqpgPoMwqqUop20r1x8avlx26fAIuJunC2akHkXmK0MzYTDF9U8Ddts4bWsFQPwM84DnAoNLng5lc+k3WYxtBCGVYOcdqvPkKcnknF5MYWlvkcHwzYSXpZxxEw896Enemlt53+3WMilQnFUDoR+cy++K5LL54IdnzJ+zOBgPshsaf1pJ6MFtXHxFWLsm4UomNywc9ARrAF2OmZYgrDLCCJPD6P//fcvvVd1JvdzJn9x6sZZgTGnB7cBQyg4a9A2MQ8w/fjao4gciegTiCF3hWQVoWzWGarYBVCuNuyMroYRZLTP1GxPbte5jpr7eUlAG06tdbgqX9ds/kAWEPNnEaf+eq9Wd3SvN0sZlxEID7ZfZrPr0bXCfsfvjfOE7tjWTD+lhyvylf7sxPwun6eOFgSGv3nuvB3SEwjAlUNWkgi4Aw9KsxU2yycGwu8O/GzHTASiURd8eez59w//fPwZfrmqlrlXcqHNdpWytMygKAsUvRPl3HGQBDRSmV6UiPkrqVCP/SL0SrsgQj2TzBKfsmbcM4bRVSgteH+n2pQey+q6RCm+2LuaSXc8kfLSVaphLNE+kTvBZBPl6vM5nzz8DKg/3D2VV28wiLBWuzF1L0yvn1G+f/nZgglBYP11uv0+jRgXUHsjok3zPrEliQ/6HdyWxdct85xC7s0a7ngeNzcN539MH0nwyu6X3WBMXZQ7inCliNncuGeMyNbwmsWRxLwEoZegSsIiRvGdmLPQArGrwg/sBbUqmjQt6XiXz9fitfvV3Lq20rNwSsMlsnQtDD1lkn9ppvj7PMlGnXEzPQ9XQsHRx2vh7POVyd/VqwCGKG+vTsYwOWsYCkgJXtP4zLlRGJpAxryiwSmaexLItcVjMYgWcCXyUAaVj/1tuNbKtKbrelXO8qWdciJbojxgD2MhYB1N/EvtM87PWcwgRNX+PwkJ71eEdHf53D5Mv3oNFrSq8CZi2/1iSjqmHSBUr9VHU8oeOjF3M8YdTYwVrOD+B8+L3j9UMCPwBW+Dxr3qEsKzRS2EgCu4pmq4DV7qN0OwBWYFiVUm23BLABWiGOhefOskhlZZJAdt+bzWQ2m5N5AsYbm8Ag6a3Qqa2V9WYrt+u1FijAfpqhA6f6jlW7DQErHJcCVmwcy6IuvazMuJr8Kvqs6TzkmoROacVC6gaJJ9hQKQErgCVqldfLcjGzorJ58BiwAsYYjcaNYaUMHy1Ac0/hfgjmloJVO4AZkIkhKcU+abYIt/DmgjzROrsBpMITwBYM1rGHQk40FOTc9NxBjiHWubOzcZzclTQpIKScIq48Y4HQmMLs5IbR5F5JPczsE8pfIR2DITqAWpzzbrMl2LGazQhQAbACkwps6DnYiWDzoAOd7d1gemOdAvCl+bP6UHIfpJG+AliQ4iFGqNBd1vdQAwQU7FYza4Bn3M9sTZvmuYcFZ703jBcbmHdrdzz1HcK1aujHpYAVAGz1aTWeuc7YwTPUCpkt1jDsjcLiS9lD0g4fxl5qSj47Wdel3KILHNhZJoVHoQkgUNjlVpUWnhLYbmx7DWNmxgJj/JpCEkjAykAbbd1MlhXBKn6X2kKQGYj9Bp6SkLlCEtiVchHtZAnzdZjck2k7MqywVlK0ToaVxTG2TreQuWEPbxNpKpXEYf6C2bWrG9k2jZRdLxs0Q4rBQlQzdko5eR3VJ7G3Lsssuhio5bJaAMNYY2DA/vhqKU8en8vZEk0aIoGwDBJd+GdiCx0LVF7I0tF9Kv8dcn9jfJ0IA2z+jEXDgUVlYQMY4QSSPV9xpp/brjD2cb9GbDy64amkVeR2i2YSEcc64m549S2XK1muVlLVlXYNtAYs+Hv07//uoj84CA9ODQ3EG3xDHQL1IGDxloYczGGV3w1rhwXMUEXbqDgJkbDl+eAaz8lmzAv9Tug7LaCw7nLTYw3p8L4Jht0QmHwM5zRSl7Gx4/tgYngIShyCBp6wIwj1oGr4QJ7zWMGye6ibpp2LJwRT1NjPTzXyunkrYwjB1hhwVZUylzTY9k1DN2fVjWsF6NQjTCSnr6G2nGZ492QUJz9Zw1ytNHCWW5CAIFRlAZLOZHH1XD6D8fpv/0ZWl49ZxUkgY8E5IeAn8OTnP14HDWaQDDfa8URqVrSivsLUlwSbMVcXT2TvOdAH/3T6+j3EELwb6h9eS73+9jzIHvWgAruG45K/I+BNOF6HLnJ3ZBVjcqdzLaiwe4LrsrmD63Pq+IfRPbxaE6aAYWVtgD1Y5Pmx+qGd0bxNsBv4aaKsFHJ96HUKx6xef0/FuSON64zNP3+/C94UBNbzQLATg9UHKQOSf1aUU6FXUKveDltsKmkuZ4+eyGJ5QfNG+FpBupWlOdk3ye1Oyu9fy/v/559phr1EUAfPeYxhk/vRb8BNgg9QmbsDUEP30fR5mAH4ZegzdALQ14/HGjCCU7oW2sU0cAHr1xDgDF43Y3NAeh9gDkI/YN30WAX0KiMBIVNMYD02s3PNUdSzgsUJu2/D+mz+dPAvCB+DNM0SOVSKOwRGkP7Ncukvl1I8fyLzF8/Zqa1fzmmC3bOyZdVPVqy0QqksCB1jvqfYpeGVoKwFQTXGYdWwUw9sTncwx/7hR3pYRR9uGZhlGCcImMuS9xGVnhrG+sHoPLyT3rVwZB+psaytXrguBdZBIOwpf05g2o0nNmFUwnHukDugeULdsNtjA1lZWcOsgJ5lTDqCW+uMJfwKgRb9zSbmxL7feOX27uzVMzGi6slzHAJgB+F9eWDiAjNUayMUgFkcGvY6B6QwTtTUNGhVT4BBjdMpazXQwqIf5qBY31Dh9Ieb0fJzrILHblGBabsb3w7VW28+EJqHD4CsfvLIhHVQXHdV9a7wfcaycKO8Mz7B/jzMBb0Pw3prgZnlxvwefal1uEQbbjCy8LHwQEt6ua73UmYil1++kKe/+4WUSSsNjFbR/r1Hkgh5PIoUWHeMWWMLRqC+UkBfT2xksHp3TQd9GWuF9QpdOxhX2AXH55BBYRJm/TiXuWkQDvYREtcYIIY9abSO0ZEAsHLT2XFv0SBX2TyDXJGyFL1+zjpj/OmmtQdrqxlUwyiaiTYMo8H60TiUATE6Q2V6bHgNzdO9xTY7OvUS52Z4G+US0xxeAUZ4n1AcCmPhBJ3TZlL1GWWA3wCwegfAqpHrPjfAyumDeuGGxGq414fxG6+vyTZxzCg8KJhg9XUbz94UgEQxnwAAACAASURBVLeS90+9jcYimZkKm88XVTamncL4RELaMQnVaj1iqDTuZF5kcjGL5curlZwnvVzkhZxlKSVluP/0U5NedlVJE+NN1cqb271892Evb3adbKKZdEnBNYv7bsBY5P6tuCBB9fGK6MLgo0D93VpN3GhorAAHd28AAjjXuh7YTcpFGOMBFCfAzkVMSTknhHE0SmJkSzAUzkc0kbYRHaEIBRaDLVLKFLGZyfdZxux3kZsfN3pKcIZ9EcydFslvJVG7Fak3IvVaoupG+vKWgBUYVjDWLrdbNqeBvCdDp2tp5fx8Ls8uz+XJaiHLYiZZNmc3yqoGs6ojs6pqGvlwfSNlXbEgjDkDCxQwrNgNGuAjPGQaHEPDuLhIRIo0JssKwBX43l60YYMGkwTqNcZrFEyGFBYeVoiVMFfUlwp+WMqZDVm3YZsPAg7Wol5TbmNQIPaCdAyME+nkpq3ltm9lY93/aqz7cUqwTL2ttKsb/ZDIWNbuwApSjA8Pq3QMaQGAMeMkhPcpwtjG11xrXsNC17D3qAeiMsQQ9xDlUnl+28kM7A4wtSH1i2Ip4kRmWU5TdXheApwCGw1AFnk0VsRR37CIXSDVpH/IAg6O9Y6H5GCgrvmvrmNmsO5MFtwT88BE5EWGvTGxkDuG8TN95FgQMqnf0LHO9j1joHkhWHNQk3cNG4HH32Nu7JdbrWA05mGnY96/ngAkCo1gXG3aWm7KvWy7WkqwAiOVh2J8+N7LNd8BKcY7FtdagQr3W032PTNUtiOYUgkBK10a1DHCwEgUm42dozGqgrC0UYH/XlvKeb+TudQyi2OZpwkZimCZwu7DuyRqhzvbK+kZavJhgLHwX4LJfpzJLEWRJpNd08q73U6uAfTXYE2j0IixrB5XmBMAbXHOBfzPzIaANI2huoeTBWGjl1ke03z9fDmT89WMIHKBoifYubh/jH/VJU4bhSDcBIZgTS8YH+iM4QqHoW2GmoiNdX6M+eGAw5C9rPu9MqmDwjuXcoDcml8MxcQBuNKi3lgwHOfwoHZB/IOczF6n3zMWrfD/s/lC0wwWRESif/8Pj3RuW9I1TG4dowyouckMYMk4IbSVsbc0tDfYZSGkYrRH/MpZVzqZxgpGo/LH4YTd+NBPb/AdwGJgaDqTQjtrTXHH1erQt0Fph0FGHLBQ9D5DE35YYRyPza8LO/hYV54QeMJ10YR1RLl5/YJOS5R+eOA6ST7JDjLAikwpW41BwfeFZ9zw1SFHE3oFrPRS6kJ06nE/4OJX7xCkCD/rPsBL343IhKkhezLolEAigkStkMWj5/LcAatHT2lsjcAsRWBocg9tNxsEDg7eMXjQQCs2sIqAVdQy6GJxMZCsnLwIP+MPDwFWd6/9CcDnKM3APV5sMXkAnAqBqmH8e/X+ALDSxceQU+2qY0APf2+AFYdP4HOil+nE8R8FNRWwshVvACw9adNYDwu9dsHyZER13Ha/LdEet/PxGHzD1vUC3TZsnIVAm/tSOdxlYJUOp4ha8iTLRVANRoe1DrWORNI2lgi03lJp95CenV09kfnijMay2DwSeBqh8gW5z81GNl+/lA//9C8SXa9lhSTOTAQVZA49Sj59wHmF7NPfMb7SPbMGDGFga3pCbMDBhBHBeWfdnrh+IVmAcs4SKHp1oHKlFsq2ousMZ+eVQSKoki6XAzhYpQmLrsqopE0DzlB+Rj8vBK9ZIv0sFzlbSP70SubPnxKwSi/PpZtBXqfeKZ7M4Pg7gNkZ9gJs2pqgO2jlIEOJtt+ocGJNLhuZdZGkdSfrN++k/O6VrP/Pf4JzJhMrL86gSIAHEgOAQfc+Jmu6nquZAeNH88KidwNoz5BY4Ekz49EUns0T0C3OgCtlLmBzPF5OIMhhgCfnmwNWxuTzuefHfmyF1/X7cP+cnusBOD5hMtE9Ad4nbFGuK6FWNoMxyl+CjdAPHhFsfU6qPry4IL0bJU2+BOlnOXChVWeMNTehxecxkKTs0DtFqj+EA1YD2ys4LjKkDKxy9oaCX2Mw7kevuYs3LhhZhF5AwuvgU6X1TTO8DsAz3/cZE1gQzUr2wDqLaNrOzjhRJ7dNKfsskvzJhSy/eCbFk3NpUaQ3aRrYrH27V8AKDUgSX3+D+W5yA49BmHjZ9/M4DYDze+QMyXGcaJAaPlRyh8B0wKg1AIavEaVh3mEvBKwgk8M4h7PO2CVpuLYGDqj8zEAqJizKJnXAikxEi00V0FFGlwbVOC7IBQBWKfipe8a43wAYBmBFr1OyV6wjJwErKqL4kTHANSTtBKy0CKa25GjyAtbJXPZdKq+3rfzh3Vq+en8rrzaNrKN5wLAar9pxwMrjt0Bm6xV2FPmsgxtnpCVePCcbm5qwjV378LqmqQY/N8xDB+QQgzFJw1ei6Ns3kva15FEryyKRq/OlPD3P5RePcjmLWrlAJzgwPYzigHUeUuwdgJIoZhe5d5tGvr2u5Pt1K6/LWHadGupyvWe30FFm63H+yHDxXWAcXLi2aExA6RFYbeZ5x5gL+zYSToABEYB5sFuMGdM3lNyC0QE5JqCatsNanWobXoKuyo7r8CoDrLiSggnBbmO6UAEg0wmiTF01nnfVgsYbWL90DVNPJ3aqxRpGwKqWuN2TaQXASghYGcMKXQLLUqrdlqASem8wdk06eXR5Js8encvT5YLm3Ela0Atns61lt69lVzaUBG52W4HsDGwDzF/sSSikkHmA9RNMJ4AGXUMGCQArgFX4Llw3yIaMe6Z5gz9tXy8INCtQSuCPTQd0LLo0jQCPS9Y8r7Oh7gmthpujJYL7VjVpJNu+lduulRv8C18jdChMtbsmACttaqAsc6zPAK785+l+ZCmSHb2a1DsE6vNkyER9gwsAKzKYMKcJ+FjRC3sL4E7KIBXUQGyHtXOJ7mSU/sOvLSbLCl6XRZrSx5TdhZHPhLLIgf0PQFCLNMOe4xG2xaeIG8OiNaMHxgXqg+D5pjNP8UHOLjakVwErMm0ViPPcke814F5jcrVhUQa/gi4hA9kmgn4vjyP0hjv0Q/T74sWkEYRwc33cx0j28LVqa7Ksdn0rpXSUDsJEvwLLCsU6rAPMUUKqiYKQWnixTiWWXTojmucLwJvzUhEtMJzddwzHiHUfaxEVDjZSMAZw3hkAK9nLokfzIpF5EssctUXOecRf8KUC0KTHh8FpbZIsh0KjlorfvZRMFmnBzuJl28m7ci8fy5qgFeS2BKxIu9BmB+iASbsRFFUYf8AnkGdkFgK69qCOjPk8LxKyX9FBsMhTem9y/qN5mdnkQNLtTxA6AFw18EglscmL6Qb5G27DQk7QXd3Hmxe8FKMY88lBKcLprtJwx2+GnDTIh4aC55HclvmZKeQ4vhkqhoCVstYYZ5mKI/oP/+5JwLAaUp9honhlTY31RjaRAxkEDHzNt0SSrxsm5ojYup7ek3wMxR26XgWMpKEyyE1EPVzCrkdD8GcJudKbhwMY1jdP2BUUCQIJYz7pTYgkz2YG/viLDsEf9eiyQCrwkhkmLD2EjhjeWVLHJMgWlHAwHCwOXh3WUu2AcDPAtLas+noDqyzapBTFGC7Thd3//0HAJWBoHPuMBwGr4f0OWCmAlyASTGcyv3gqz778rbz4zV/LxZPPJM0X3BA1zTEthLWpD6+J1ygPAStjWBGwav9/B1j52B+CfkLONm4HEEFlLjrWApaVAVYeDPo8+7mAFcCCEZEPquU2zxSc0mp3yLBycGHcrce1x8e6nq8zqnRuOCiq48NwL8/ePRHlG/FXdL/pJMtnEgO0osFsKimS7LqTvupkd73W7iXLhaweXUmxPJPOfKgAWGEBzbGoflzL+99/JR9//5Vk21KWCPLgf2Ur3R8LWI3VyuMz+P75p4aLI6Rki6ZG4LrQ8+QUUKN80qSjjvlxPCDpZzc+875xsAqtdsmgGVkP9E6wqhdZEgBerALLFWqQ2wQMleDUwsCNR0jz1Uh6SDfQHXG1kPzRpRRPryS9PJPiyZXIYi4yyykdQEUHiasWQBtrcqUJji6RVg2zIaDG5AmNUNOqkbRspb/dyceXr2X33Utpv/1BotsNTdmR3OLhrFys3SFgM71DHH+D5NJWL6sAetWRBR2cH7vtIUmmAZEl4SptCQEU90XTJMmSwMMtSe+uTRfe/aECph4XZDLZEBiYV0eGl4JaGuieeoTj7+7PLE2MkFfAzPHPc0YVwSHrOOhjDsAdgBrEEG4hEAbpCluY3AHJKxIDq2LjOmEssgpv5RK7/Tx3jvShqjgCaX6mbqI7MLSHZXQEeDSAMoaVnVD4mXojdH1ygIVgi+/n9q+vdZbT6d9tnIBhlc0KBvYfy62kV2fy5HdfSvHskeyQcOdg++A7IO2GZw5MnNHoAnIKrPEKmHG9t7hekxErPViXtiEecs+s4HxDdsK4lowAAzuL2Trn1WZlaqRMtPEv2Ema7AL0wVPlTfx/Z3YE65LOV5WnDdfwCGBFrx4GwDrvVb6CNUkjTHy/MsCsgGesSpeYIsFHDOmsEZtWWmCAv1iqcyzB8RvbRNcl3T8xhFDUhBfXtknk1bomYPX1h7W83DSySxY/C7DSNcviuqH9+cgYYcwcAFY08rVkl4AVJKk0MjbhzsA0NLYQQJW+lSLqZCatLKJerhaFfP70Sl48XsnTy1TmUSPzXmhEDBCGTSqwMkFyBqaBtYy/qWJ5tenk6w97+cPHvbzZ1JS7aAMRPw89Xs8BwJwMH84ODYHjYQygeAvgBd3u+BQ5mxUyS2NZ5JnMIIU26VJVlbJDRzlJZF1HstmjaYL2r9PO4ShwwahbAStvhkYWhsmoCfANSbEB97Ye6jwwMBU5ABJDA6toOE7AqqXxOgCrqNmKNGuJ6vXAsOrLndSQvJXwsaolZZfrRuZFLI+vzuX540fyaD6TOeKTKJP1ppT3Hzdyc7uV3b4iYIWGDC6fwlikv8us4L+0xWiqAbAC4ySPe16vAh5E1iWQDB8HfU3S5EX2GeU2Ok9DwAp+PgnGlUU4mmf5bQ6QIAOYtUsb0BTroga/KoyjNKEc8LZvyLBa9yJ72ACgy20EoFGLO74mErByuR6/ZkzeQrBKf9aVfthrvOjg0Q+XwSA3NKAR5wTACmAoAFoU5bBnQuaHn1XApUbrZ4uFMeu0AyA7JiaJScgSqcuS78W1ckqBs87xGVh3vSHJmBN7WRjG2yjcW+xg8byqlrkwDnk4mVZO0nAFDkAOysy0ksB1zCwhHEjkOkgWjueWhw0Khqw3WDcovzTp32gJ4vtiUMDzGzIURJwFpQUsPMuukz18rdpGgSqAzNJJaZ0E182epvtq+u4sUosjTVYWAlahfJ8jzhhKPH8DGbWurcfr+AHjX6VXDAX7tIGH1U7mfS2grSxSMKUA9AL4Mm8mAFbsiqrFMH6KseiwTjY91leRRZ/KHE0LkpxF8o9VKTcVmGW11CC2gGXVwbMylpJNBeANiC7PuvZracSf6m9F2XbUSwrA3sAosKrgL6bxvDaBQHwLxtUckm744uUJgSuAVmj+ogxeNXnXUaANT7jNqS7R78AQ74YqGGU+qZKELDVb71XaqIAVp6OPT5uz09zlLuHCCiye2Rn72cc6Pg4yaKZ3xq6O/uP//Lluf4Nh5Giyq5RLvVFubBmCVtwSA1NeO+yAIjwi2Bh0rqcHcssTlEjK2jSdrrsPTnpYoNxnI7gwGohri+dhSbP3hkk4UfQgUNL4yFhU0CanClgdvGZcI4cua4cMq3HShqyvIZg1FosvpCPSfWh86gHbCGSNdGfb/40h5ouML3nj8YK6eJflcxAjnP4f9xj4xJdPX6beNQbWkdqv4B43ujin8frs7Eoef/FrSgIfPftcstnKqjeqqR+2FJMa6bnY4mqyQDKsQEwH/bqvuemjg4JKAu92T/wjT+fo2x4E/O4ke8HgGapRpw7yYYZVOIaO/jz+ctjc3M/Jxx2JakcYViqjmjJIThz/CYaVA1Z4F5mI9pkOiKkkcJRosMIfsEbGLoc6tsdFzdaIgU1lxzqwrJy+b8fLf8ZETU3GY7bfBmCVIHFBJ0D818XSl62020qu37wnkyq7OJPl1ZVkiyUXYVQcQZdtqlrmqOC+/SA//uPvZfOH72RWt7KARA2yLWMPHLCLjizep8bklMo+fd19HmwaIIXn70mmsXLo0TW2Q8a8RJDnFTksUwQRDDCiR4/NPXhr0dYVuvFgk9c1y6pfLuHwLnqh6bAFmx5gKLo4rrR+3vw7d96YPkFSFJKcraS4upD4bCXzZ08kWs0lWs5Fivz/Ze/NemRZsyyh5e5m5lPMEWe8N/MOmVlJd9GCRmokBOIJHpAQSMAbIOAFCfF/obs6Mysz73TGmHx2twGttfc2+9xPRJxbmZS61RBVkXFuDO5mn33D3muvtbaMzFmNF7OGICi7iLai5s6XIoI73h+D0IKV9dUW/cUG6w+3uPn+DZY/vkV+d6+ujwzq1JJXrdhtHosF9cSHbkmg5f6HzsT2ubhE0D1DdK/OCuW5bh4pdv62hvp+fuwx0ZK3OISXVEX1KjivOapgXGfBcNhf1fZidhY+DVil8+8hwEqJT0KpOnwfVjgJGmofJThJr4tgLWUDVVzJsuJaE9PCzyQVitiJiyCi5Ddswd0gozwj8e0iYBVJcOw5D5nGB1gUw5hWvfk9Y/l3YJW+F11WHxi8CKKcCmMMq4Tlqr930L79tzO9UsBKQfqgp+5K60GD4y9f4MVvvkb/dIrb3QpNTrYn5yO7XK71SVmgrK8p8VJibvNec97wy3atETDYS0pcDtgKbfaaViTzIgLapCW3rtU/tTZ6A+TFxKR/krQZUCWwimKkhnGAG5K3XjNeaPAzwPKyAP06plUAgFqTKlqaubP+La2DsTkyMuQVgxgjIKwbUsBKDEuXOVmh0ppVUC5Ui1JBwIqJOwExXi8Xh+1c8vOhbURviPm2hx/utvjTxzn+fLvA+3WFVTbBrvWw6hZpMKwC8GzniwOpAVjqrZz10oIKugAbJ2suYx82b1KGlXdl1M1b8bKqzYNGhT6urWqHadbHSTHAcdbDtNfgfJjj9dU5XlAOeDJA3tsh1/oiEEODcO6rys4EClMeXzcDrOocHzZ9AVZ/9+4e398uUGVDAQ/6cAlRyNTFRBLbxNdVwsKsXOM8GY50xpBpRQldDuuidzYucDTMcD6dYETmQ5FJXqV+hnVlfic18H61w/Wqws2cxs6UG1HaxrlocnCycI0tZ+MXya8YGVzfntharuF+jAqYzEdVMQ33HzI5WsDK7ol+ODkBq3IDVCv0xbJaCLBqNgvrEjg3L6um2ihuHWaNun49uzrF84szmXWP8iGqqo+7+yXef7jF3f1CgBXl6JTuxN7CeV8UOSaTsTpqDYsc1WYtMIySdibZkgSSYeWAFZlpzktuC97hl8bHRX8lPS8yFZ1hRXWEsVm9a5otkXYfieQx4nS7PtYD2SWtj20DbCmXojcljbd7DRYEq+oKS0oC6VdF3yolb9ZlrpvfMc99L9pjG+zz8H8WYBU2NXtSPTZk7mPY6wuopZ8RGVJkTxWUF5NZLkkqMJ2MvSukAU8cEYJWYk7xPnbmIWueiCFHNQml5HgkNOwVUrt74GwUIJTEvYFFa0nLEidiajtf4uA2QNjMv+PbAZwJyLQJbZJCj8G1RFN/04j9fYuJ2N3OMfeAa2OgzqMugDTbu+yS4uwMSyQVTygLFJOqlreV5J7sFkkQa7eVRPB6u1Q3QRUgnW2lnU//b2SYGD9tJ2E94HskYwO5bJJd5c84WOmK4cIk3xna8Yz4wlm1xaReYUhvOTQCq/g56hP29vUvq0rrHqxzwwGrNnfi0qF0tO5j3C8wGgxVQJvvdliUJRa0eSDgX0mkjG0NLKsK82on6aBYVUpkeRfh82jBstacdywUlMWc10ktKnKoMyjlqD2Z509GheSC41Gu/ZKgFX+f0miCXPK9FACncoT2NvOCTsHICCCSGCJh4lkx1NerIH1jRz72ob0iJmgyT2zO2ARSuOvgrLw9xUbXD7He0NHOc0H+67/9F185w0rTz2efvVgAKTYxg2GVsIm8uhm/m5qztQCYM5yMgdDR6m05cfA6ilpQAIPKr+TB26RGZwjtCS3Tif409nD1vzEw4o85wirk+2GWVTAuWrw7cr8EITQ5oJuz7jGs/PXVntz+UPccbDG/ntB2Bg0xHVNeN9vadkl+AFbdRtBRqv2hxY7mGeDnAKunGAIW3D4teXkKsOEVibWhBM3kgKKdsnJBKQCp9ONTnL/4Eq++/Rs8e/1LDKenOqR4HIQ5tEkC22XzIGDFZqWqLNeUBBKw4iI0hpEkJf9IH/+2AFbpoZD+u73zJNk6BKyekgR2HmoxgPu7jyWp8Xk4yC7V890nDrkAk7WpSxLoDKvEDDVO2RSwiuVrc7ZNs9p5FQFSGAz6mdwe4gpHfX3Yds5kr498OEJG0Kqfg//H9h27xRq7+Qr3728xnEwwvjzH6PwM2WjSdkDi/Kw3rD73sPrhrQCr3Zv3mNaQ10fN9jqUGSYMy3SDjgPzqan5uan7FGClAETVGdtNbRPyAoP/k+Ns/lJWK9WY1NaWWJUTjjVla5TkkeXkF8Tf5M5ZrbeqXIX+n6+lDkKKKPoKRmRjkyxBjUEEFo7Vxo8PQRjNVZcQ6vBmgjiZID85Ekg1fnaJ3vEE2ekRMBmpY1ufEkF2T1S7a/NA6eJapxT7ASiaP33L2E1lsUF9M8fy3TXufniL5bv3mGzZ2W1rkrowLvV9XnM/DZgPHqTOnAcAq1gvsVXbVzO6DXaVHYaNmZrGeZM8szBSbwPhpCyR7nYBirSAlQfPYZz+jwtY2X1Z5NB17IxnzPVIltq2YsecWsAMyyv0sBBwR3Pno4kBVhkDLGNQcM8QaOiG/vV2i5rms5udTPbVLI9SJI5JW41OGAD+nIwB6B4mDkq1LIEYaz+nI+hKz8vwZnjoZ+181jwPOvu+D0QbHCfvocTZpS9KVAYZFrsN1r1aUsCzr17j6NUzVJNcEgryW7TfKSldo9oRXN3ICoCAFaXx2nedTdAxCiwBD8CgBeP8/dszU5KaLg5o7z8Kh4yfvAIcYJX2OybCfTYPGMuQnEAPvxpgJZdJ8/eMqlI7T3y3agErK2qaf0niYeVBqwArgUsEjiiDcuDK97OBd7lSXOiBNUFgJWpkx9Lvh4a6ai3uXa205VGGZlJorkWTQBmLS6/lk5h/y0S+RI6bVYPvb9f40/UCP802uN42WA2G2LUgV7dB/FzAKrrKagWFfCs8ZLw4ELu7AZIpYMUYauRnbKl50VRW1Mt67Cpa42RU4GyU4/nxBGdFhnFDllWN88kIp8cjjKYEJiqBVfJDksTfwCoVM+R/w5i7j21vhNuqkCzw797dCbS7L+nHEp1xo9tZ7AUdu0T3oCTWG2S42X7BM6ymXLHEqFfjOO/hcjrE1fEIJ0OaWedmJj6g7Mo77XryuGkG+PF+hffLHX68WeCajLcmQ9XPXZpsktlYH4bqRQLcsVfs+OyYrgFWcRw4lwjgydcoAawMQA+G1RYoCVitjGlFsGpD8GqN7WKGhsBzuUHeLzEd9XF+OsHzq1OcnxwjZxzcy7HZVri5nePDxzvM5iust+w0SsmRWS5wvRLcCMBqMpkIsCo3a5m6Nw5Y5WRYOWDFQi8BqwCbTCUTdiKWqLIjoHjaCViVsWmC2FXuyRT7u59B1jXU865WvkfPqYFM1ZliMimnnTKN1tc9dv6rsWoarPRzzhn+vklB00YpsY4j+juMj/aiUwetO75SFwnF/sxnpzyF4BDXvbyo2ElxgFGvjxN2yKwJWNH+gMy0DAWBcOYwZFxpfMyAXTJVX6OSpvdpOcGObQZO6Tk541reoAKsfF75Im4jaZf38txrfQFdNt7lk26VE2B1y4LyfabXx44xqO8dAtf5vBOQW7I2j8Mj/45cWd831kG7cRmbJuw7vGBkD8V/x1n48ReJZULADJwbLbhOkEpMJJd78vyvKvmyLeodPuxW2PTNzyp+T3JQC2N9XNPc17OANlkwJrptJ2Rcud9norPkPsZn2XqtOiNtUO0wqleSBhZNjUkfmPTZ4RFieJpnnpm9h1d32xDDSS9qTsFui3UP4x59rAgh9WUwv1bcw1dgYxmTBMqIfbfF3XaNORsqVDSi5/7Z9iHdw2HkCKcY2QA0I3hYvsw5zX2RhQECruw4OhrmmI6HmI7Z7XOA6WQoYgednfqG6EmZIDC/pg2G4SPxYUW/DgcKD7SWqb9HbFLbsycBK037RwErAmh23kYuYlhI/E1PcuiO0NOg99/9J7+yePqQYeU4RkjSuurqAdU+bjdha6TAVCfnOwCr/CZaGqCuch/FD5BK751UAuMGGOLIVC/G17XDAZzw2+FrkKxhezZOP2somPaINKiYbQLxAC2zM5S2h0xaefr7KXCWAmgBXKUAiCtWW8lNyyxKgD2ioSmrtU2GYvw+w7BKu2R04ZT96xDIO/w5//upv+fPzWTRK5LOhpHfCCnG2RBNNsbps9eSBL74xTeYnFx4KsyKOoNar/U+AlhZVxtxZdx0faPOgfKw8kT132XA6imEOg53X/Htwm+BHXUNsvkTDKtDSeBfC1jFWrOKQ3y65tnZVCFZ6hoXdJ0t5d3jAFUH5u6j8nE/duYnJuwOxuj77Znr1XcHZ1htDcCK+vKsydBsSqxuZljdLbC8m+P47AyT51cYnp6gXwxV8TDxIDURJQarLe7YIfB3f0T/boaJgh8LYCxe+VQSHGv/c4DTXwtYtazOBL0zLw7z6uhe36n3rPYE06MHVbrYBa0/KtAr2NnOjq/WF4CADIMwmg1SNqdAnb3ArMInOV/ETwmSsgdY7T0f79Jos9WKDW2F1bun0J+Dlc3JCPn5iRhXg9Mj9I5G6E/H9rM8B6v0TDqFnakzkb0257hMJfl8tlsBUiQA4AAAIABJREFUHc1iJSlgeT0Tw4qfu/sZhjS2jNbRnhBaYmvzcr9t9v4OySGnWfo+xGs7axxKIX+L1vYCxbzzno61tumG/YXWgDcq4PXnhTU9idFKv7bfTxlWbet6S85jHn56jf5+fwXDSvPED1aba5bgxAgohBgMJA1hxyDQPN877rFTIsHH45fPFE0xcOd5YNPYPLk4DtvlSqBpuVyp+UFvvdOaZHe+Non0xL4Vx8Y+pPO563IY16Wvfp0tkHPANtZzOJAEHoJZOv8opU0MS00ua5+aPwfv00pevAJdDzLc7zbAdIjzX77G0S9eoJ4Osc0NRN6xwxhD1HIrsEqAFX+fDKumlJGzCUtDZiguuPumWPKh2RgFSAe27C9C0mnBftosI2JM87cxqYIZwhoIxYYUOuP7Jgk0lhB/lwwla1qh13fAqut8142PnkMw9BOwqg1e+QoOWMk4Peccya0zWbCSxFCwD4FUAhkYjFuxhI0UBIYSePICKMdCc417HY1rJbtLgDB5cxhvU53b+jnWVR/vZyX+fLPCD3c0Hq8wq/pY0UNJgE1SY7FdzfjhDuhrrXjxpwP0mUTlnZrZC6utEqFNJKMUbNfU5WLie1iSTDP+coNBs8Vo0GCaQ1+/fHaBs1GBZ8cTnA4z5PRc2W0EaoyGA2QFE+9ashO+i/wA/Tp0dtHvhVXveoBdb4T7ZoQf5yV+9/4ef7pZ4O1y44BdgBhuB6KaMZlrVrHX3ua+YJLoqYNdhXo1w/Eww8V0hMvpCFfTAufjHKf0bMl5BtPD1NaRFThN2k6kuu7n+LDa4e1ii+8+LvDj/Rq3W3aZG6Ame45zIomPg63hk8WiCe+yGUVvMRo0+Y1lxeRODCsCWq2HlRtzs8tZvdMnyjUG1QY9SnZ3SwOstitsF/dijpGBNcxqnB+P8PzyGJfnRzgaj0mvVAwxX6zx8foet3dz+VftylqA1bY0P8XwOySAMh6PcDSdYjwaSpJmgBWLuZS/k2HFgpp58QxZUA+JpnsRB5OPL8tuggJKyaoiA53G0SzsCcA162vDNBw00LV0DGKyN+RBRPCkP8CmR8+qBguyqWom5KWBWL1GQFXbJbDHznJWoDosCMReFftWeuqm55hS62D3Jbnj3int3XW5TSpuoQ2MZH2UwvZwRoAqsUAwnyoyqAywaxmOSX4a7Cl3hrUGlZGY++I0z8WB9qI9iXZ69kjCZ2Bv5IUt8/VAVtWxTjoiCf+OgJXt4/ZaGZ93DJKDT6kcMOLRaNQi+IP5VQIcSBLMdSOTf7NJsPx7H6xSkS/pUh8MsFbiyTtnkYryfT9P5VVW19iVZsb+sd5g04f8rCiR2zZW3LLmCxZfGAOtG2OtTsNL7br06aCVywINeHFJZs+6Moo1KNDaGJIErPJqjbzeIq8NMD8aABOuIRIi/A14hsr8XxuIxxN+vqugyG6LZYNxL3Mfq4FYZPyMs1PdvJue5ICzzRp36xXuyxIfVxvsevYz86/qzllf9u1NmkTd7SQo8RPbj3u0ST4txMowGRaYOGB1cX4isIrORGRcWZMiFnQIWpUouGHIqT6ecQsVt+u+nSuJtNjiIz+LEsJOuw587Dvc6FMGu94z9pUEjA3QSme6F66sAFWj99//Z7/pPKzarG9fFthdxAG9y6vsNpkiON5vgbgnmYtF3Vb3o61xtwgDnAqgKzYfo0DGJLX30lKlWaP/UkxSTVQPxK1tpstYHIDy3UXVlnLH5Hnfm6sDoGw8DXXufKwCQYogRAwDl3TEa3+CKrad2ZLxYXhFjWl3By1bwA6VQNgThNnNkmNcKnVpePzjc4BVCgY89CpP/737tXmrqfAbYnVBJqf9AmUzwPHlC7z+5m/w6utfY3J6iYa07WaAIqdHkJsyPwpYmYEm02warsNN1ykJVPHcdqsnx+Cv+eG/aYZVGyg8glKHDGU/Ie2kfvTmSQErzctEfvvXAVbaUnyzSzpk+ebOawr9fGw4IRuMOR9sydhj9hH2CJS8chaBpO81CmjS6lAABW7EKW7RIBdglRdjZL0cWd1Hudxg/uEW8+s7lJsdTi+vcPL6BfKTYzQ6oJW+KLgBk+Wbe3z8uz9g/ucfMdmWGHIIy52qkI1MXrv9o02AfY9r27I/Mgk/N3U/B3gZUyc2xq56bASBYHy6EabM1ft2jzlbt1tSPBgPkR+NMSBzKTNDY+2fnCdbdqrboVpvUK3WwGoj8/IBK4esbDllvD3mUoZpIgE5pA3bfdMY0j1PvIGF4j1WjYoCvfFQRuxi4RxP0IwLDKZj5EcTsawIlmU0ak9N712aqkCRQcNyjXKxxO5+gWq2QH2/RHm3QL1Yo78zGQVDED03B6w45kalt5bTT31ofvtHCg52pRdfHnFW2qRNnpl3EOq49S1oxWvKEsAq3ifd7VJwzc5/n4s+JT4HWBkE8fj+ma6vw3/buWdXRcAqAFKLJa3rEz0rdgw6RwWy4ymyk6me35D/nk4kxW0y6/BmY22pviXhjQArSm+r5Qo7eo3NVyjnK+wIQK43bOkIJSNasx3D2RwV92Wd6RyNf0eQ3SYKEaO0oYYDQQmDVbteZL++9toimq+diLBTwEoAmEgeYS7MRA7YZn2Mnp/j4psvUTw7xzqjbKZBj40GlDjUqGl+vVuj3CxQlxvQgJ3MmCGD0J7ZKgiuISgQ3ed0LTY/u/uViY8HgsYssi28A9nSCmdr0qzE0PyjCOLwfKd/FKVicn1xUIvlXPmquKcNwaXYH7t1kgCpDliFJEB+YB6kckz5XmrSQlkf3zMnAMUuw8b8ii5iitG81TsBljhHJAkWGGqAVTwXxigDJuutj3uYnvuKkAE4Jaw0yiULroe395QDrvDTbIvbbQ/rfobtgD5sUbTrdooArCTp8X3wE8DKTeMlB2mLfd71L6pxbrthc873kjYWICjdEzMqq3comhJHWYOLcY7LaSHQ5/XVGUZ9ekHlGHOuVAZ8in3j7cIJulIyEtlf62/C9cSCkmpe7G41xn1V4AcCVmRY3S3xZrESUEG/sg6ot1idt2QgUwvf+V5jRaes2eB4sMPFOMPz02O8OD0SWHWU9TD0bnqStBjXwtmcSs2VotfIQJbVh+UOf7xeGPNtucO86qFWU4s+GB9b4uoLWlR+7zaobmB2LVofDl51xusdw0q+VQQ/PH4SsEU5d0XAil+3GJQb9Mq1A1ZLgVe75T2qzRwolxjnwIurY7x6foazk4l3eM2wWu5wczsTu4rAFWtETPIDsNIe68VZAhIEqqbTqWSBZOgSsCKIzRjZ2GgcP+6J7HJH4Mn9ahL7gjgr6ImTAlZZNpI6IqdEMPx6kjhLc1kM6shJ6CMIgbbbPgHcHhZMyqsSi6bGbEdA0yWAXEtiGvPKDLAicCl/sbS5SCLTfMrjU09NNgdpiSjpyKeinRnPS+bXAEOyqHoDjAY5Rr0ezoeFdZoT+8qM1SkHNMDOGD77p6PNla5Q2P00YlwBWu4lSQ+eQLPT80c7roDCaGZhzJkW9PGY0gpeXZbW5qLa74DtrvNQZjwqhpX2VCv6RP6rKZSYqKuoJ2C/UgxmCqh4pjbv9wArraFOAWS5Nn2j/HsKBvxcdBYvv0FCCRv7pM13eI+0CVjR16xHBl4jwIpeV2QlBWgV3pQ6NxM5YHdWO5OTsYdvkGLCeaEoxsosEhy0Sjs50t+v2kgamFf0sapwnBGwauRnRQ84spsEWHkxxBQ9HT6iWHFbCrAa9TIcZUOta37wvjksPKuUK5CBWDeYrVe4XS1lyH6/a1CygznjX3nqUUZJeWSssTT3sXkQsnjFem7KaMA7fT77Aq2GORmpwOXFGUN9jEf0uaK3FbdRPjPpE/TfLWDlYUAwrMzfyhVt0agrVAhSZ/iZ9MD8ibyuBTzTuGovlw3CwqeAluaYj3U0Hej9D//5b6049ImHlR++nmlEQJZ+tQlpFWALjDt6YUz+vYRNv+JSFFWwKwwk6esuOq4lJA16EGkQ7seiACu+XUb6bxyQfvB4dURAldr0Rtv1LjDTRdc02CVzx6vzD5jK8+9j4qcePRYFWqejkJIkeWN7ny1w5bTMNmgTjbRBuV051c+ujXvGQ/JJpRVOl4t/8/3K3X7b+C5kOgxuDn9im3xVuUfNpz+2IfpMlywZ/hlcaewXeamwY49R6de7BscXz/H629/ii69/g8nZFWp2FaI46xPAqoUeuyCH9jYKWoJhtRXDygAr0+cGgPjILfxV3/7c/X/63vvQUQSpD/MmP+9h9TmEmgtZU3HvLrsxIWD1mCTQmE+HHjyPXP8DPBKfYZ7smDdVbFTC39t2p+FhZV8jOYoKZ+wfnVl8x9ba19zH5p14yLnUxH5iVQrphNwuVP5UBdtGj9TBY1AC5WKD+7cfcP/xVrHr+YvnOHn9EsXJkSp+AqzqHnLSi9mx590HvPu/f4fVj+9wwplbNWozLVA26YAVm2t3P0bjf+rjrzFd1+smHn0KpBLNv12HgVWSYhGgGubyghLgkw9w8vwSGdvkHk9R0CcqoxGqdaxjdV2AAQ1g5wvs7uf6JFuJTBeyrpT0BPs1ZD6RWHkAY1KQ/VGwvZIeMVGRN/q8dWXrW0e9YYEVASVe12QEjAv0J0Pk0wkG9LNiRXE8NFN5NXowA0l6NpiMoxa7ajObY313L7CDQFWz3GCwI6uAflXssuWBmssC+cwU0CVyvcee4T5j1o/AhGEVz7+tRsWY+GzVfn9QTU3P2AcZXi24b10aowJmR5IzflsZgN3bwfC33/trACubfzbnzMS88zaTfwVbmrOFNYGB4wlG9GxhB8jzUxydn6I4PlIlvo7ORl740PVGNEQPEPpArDao5gY8rm7usby9Rz1fopnNMeQ8oqk+wRQPsFLAKiSr6fqI5/lzAat0TetcfASw0n4c4GdaTZf8wjpgBWDF8WFil50e4+TLFzj96hVwdoQlTWkt2zfgjslHuVOsUG6WZrzOJLkpMfYKqVgrDK5ZQXVpPj0rtA4OA0SfDJKRErDyqnOAtpaTKzR21hSTGdabycbhuZ6hKIYCrOjNYbpMAyzaTkcCraxLU8xL+U55tKA40OerTgRneBlYFV5WxK4JWBFcsnghy2mibp3/+J5koAVYFfGRAVaBP/eMvefdogJAtM6CBGrI1Lb75L21TEiXk29qgq4ZbtcN3txRDrjE29kOizq3DnWZM0UOFtnPAayiyyHHxaTRJkNpW9ZHMuv7iXkwWeJoc5lzo0LOFu1NiWm/xuUow6uTCV6fHeFiUuB0UmBAY2CKNAdMRLf6ZJ5f8NlUNsay1lAHy84zR6GV5h+fb46yP8JdVeD72w3+9btbfHe3wPvN1j2sOiN8m24mFRFDzuBrGQRTesivBFGKeo3fvDrC2bCH86MxzsgcyvvGbmjIXK0FKhrAb55pmoNk73HMap4TI3wUYLXE7z/O8N18g9ttg0rxZ2aAlc+FWPMx1lqJ7vGmeaHr0gbSxp+SJn/CsPKCjgNWBK1U+KBPFUErsiA3C/RKAusErGZotnMcjQf44vkZvnh5gePJ0D16hpjPNvjw4RofPt5isdoJ7CWOxqReDEvHZQTy0XtpWLSAFceWoBVBbJrrUwZKwCplWDF+tq26s3WxNaktxvyJBzkoBRRg1S8UK7GTdyuhdpm/RkZdNA3Ikb0AfQn7fWzZ/WzQx6yucU+GVVPhfrvROUC/qppAldiI1JuaWfOWHmMJ1KkkNVHTUOp0+OHTa5/B6QwgWxfGtmk9p+hTReaUA1YEFtjhb9Tv42w8RMbnzlhPHonmX8WzRLI/v88ouCX1UU+mLRZNgSQDh5gDDZRf2i/YSZuewwE+tN6HIYfS+W7nODsWx/2m0kHFaPy5Xt9+N4o+VsQyMIrSUXtnizMk802k07SUsXytKxhx83wKsOqKYBxnY/NGThqgVVwzAVaCdpQB7gEQlAU2FVb9WtLRTV0KsFqVpeR0O/b3dGNy6zxsMsPoQhznE+eodf70YNcBK6u/WD5i3l4dwyq8rgj098stBtUWGeWBKHE0aHCU98SyoiyQaD3H8hCw0rUIUBmg2ZWKJ0e9AY7oSceCCnc9Z4mTzZvxbOEaqWvMVivcLhe432yx6w8FWBGk4o63bXqSEfLfitslz4zzkcPsRSNJ4/sodyS8+Ie82IwVyK/EFy7OTlDkPUzH7DCYYTgkmYRrngO2U8fSlGHVxpD+qmIls5t6MAX9zNbYOmgVTZ1SwDPyQEryu313H3zj90sRbg5AuY5O1zGw/Xu9//G//GdiWLVUQT1kXqAll9YlIIzKu60jAmMBPq2/lZdcE6Q2/sIYUh1DS8EFMUUNXJeApgDP3uL2CzY/FvvU8U3Ktl7XD3FnJjmOZMlAmyR7x7GQDHSAsYNF3WsHaGQdozoU3XefNgOIRDndVFPgyu7bGF+xsbWTQrIVTjgHHfwPEyZ4qz+2v92LhdM4dO+10/eJDaodV79QY4TZgfNQMhP3kyZk6Wu0m5aQ4NgRw6IlpAZ9ZMMpql6Oo6uX+PLb3+LZ66/RzycoK9PTCxDUgIT7RjfWRmW2IE6SQMog9r5WyBmwJ/Pnk9PtM984HJfDX08Bo4de6nOAj/1NJzvdfw2TI8Rkimt5aJzTZ7r383ieey/cAX+HDKtDSWB4mHXv3bEd+ZK2L3TX+OkYODiWaMYDvObzY9AVwFjHsupambddBj0Qj8Rlf/6lTQfSzc1kSEqwOojT/EjcRJeBGDuBjkcTFPS2WG3Frrp98wGzmztMjo5x8fIFpi+u0B+bOXtBHfq2VHJc3s9x/fffYfHdG4w2JY55FO3KlqpvgP1TK+jpCcig6KmPdp0dgOkxL5meco/mNsrgXFU1rStvl5xl2HjwWJEu/OwSpy+fY3x2imaYYXR6JLPz8LCiz5KCAUbMbAFNJtWuwm6xxPb2HtXdDLu7GVbXt9jczjDJh6LQi7Xn1R4e0DLH5fNPGAafRGtGKvaCgnVfUb7A91eAy4psg7oYSEpGAKtHKRl9JTJrPz8+YVfHKMG5TFNJhjF02KWJErJ6Qx+krZ4rgTa2P2Zywvbosb+3az2NSn3jDRBp71l5McO3r0Srb14pex+p0ZYHwYJXH5k6sYLN28cruodzgFd+0KUw3jPOoC64/HSWBWgYNeS4/4dA8vRn+z+vMRmPZS7LWIBAAKnwBFwo3bzeLHH6+iUuvvmF+ZFNx+iNCz3DmvKF4VDPz850ryT7QSfTZu4rNP7flHp2WG2xvp3h/uMNdrd32L17j8yfK5MN+o/wtSgv4CdlZNrHPFlgsNomF4kJrZgDBywqi4ENaEr3X/47ACuTA9rDjsSjlUB58kXAhF407Lg2oCyy31OXJDIP2Dnr9W9/LbP17ThDNTVWoYJWSikY0HE+s/BQkmW1QrleoFwTuFpjRHPVgtKuAdFLGbRXSgJNSq9ra9tWe7HQJ2dILdr4zZs02JkfhgXu7zSgKbN9CtgREGGSNAPtzdOuNQWXDD3ODQdNw3ohAtR2fB3GCnuAyO9UEDVfKQJOBKxYgJD5urOaBNTxrukFoo5YHVjFxxkAF69NlX6B0H2MxxOZ09IP04yNBuiLFW5+Itz+2I4c2RDv7pf47uMMP92vcb3pY15lWNTcV4HByP2S/JiPVRaAVcyfAEbbwqOCQiaKhQMqHevHjOaNWbbhnPfugTJ3ppeRP52s2WF1915MqufHR/ji4gS/OD/Gs0mBI5oH9ypMCp4NNOan0S7byNMEuJT3H2973B/pDOWL8nY1k7WfOhCtIgSNsQdYVRk+rHr47naNP18v8GaxwbvNWgyzPkEkbcT2KR8avixlrTv6NzUY0fdxPgdWK7y+uMBvvrzCNy/HGGKljoAFvYV0f24uTKlSPkDJQpjPR5n7t6AVQbIB5mUPf76nEfwd/jzbYFazE1dPsjqBDrY4bY2GH62bKguw0j06UBXrxQvw/Ll8gNzc2ToFmiSQn2Q5ylR9t0FGwIjgYLURYFVv5qjXMyzuPqDo7/Di8hivn5/hxeUpjsa51B1VlePd2xu8efPe2FV1345eMaxYvPFmNsqVDGCiLPDo6EiglfIz7Q/sFrgVaEbAakSWWkbgxUEFN522tRO+m6oMOBuIcdIYw2KCrFdY91c1pcqteCNZVCNWNjFqyQDJSMpzgVDsejYrS9zXDZZiWdUyWd+KfWVdcgVWecId0qotC+bJIdhaOsvo3UzH986b2It9oRH8EoPGS5TM9cSqIu+TktSmEaNqPMgxHRSY9DLw7uiDSIDv5GhkAKr7W6kHgwMgATwZQ9IJA74+AtwXMbGF3PYZ/wLwpcyxNRG+VjLxrgni1NZluQX/DBgo9Tf2Wvwdjb+Yp3bTquX49zbbnRX46NMkYJ5sV7MakNk6W2JkmVg3zLVSRYP8uHTGWg7YSQp72ieZO/D5G/hlKzCwAstrG4x5nvGc4nVXpXm+SSpPz8G+wCrlEP7couGPRo3nYGPAFQGrZbltASt+j6CVYkCOFe+f4Il7YtHbiGSN6XBihBMfGBXvOGah8vCggvfKvUCdhrknSDpIcJcNmIwVOWzYYKnEuFfhiEwr6u1F6PACunfhdVdJO++o5iDQScCz5PrvYdQfYJznGKogwE6ArbjWmGTlDsvtFmuucVDpUFizAvQw35a432ywLEvF7dLzudy+C8s1wn7m8nwPQNL2OgMnraDBroFF3sfRJMfR0VCg1WjIgg+nTYU8I/BElqazMF1REPM7YlubeV2wquMrcq6/PP3R2fAQ4SR9yTQu6/1P/+XftoBVsEEssXR0MtpuHlQpYhMp6W2yF1B3CViAnirUpdKdVq9oXf4adZhLQCEFrH5uHgA9kgo6aGV+IGyf7H4RibTOWFW2megw8oPIdLc21PYlBaMOFiQ3jAQBjGDEw1ej+7Utn7ufxh4Wgx4Pf/8eOalYTbBKUrCruuTJcY5gMCVGZEkBt33Tx0CONoBKNKJtFd5O8Cc/PgtYhaDEcY1gDEgeQipkPkLVLzC9fIEvvvktrl59jUFxhIpSAiUXwZgNy770crxTgpElHaxiY1DDn/lZsJT0uZt44g7/vwZYaa345hS+JftzZD9x++sAK6sSWhcoN3N0LbIBuJ0pqlZqW13fB3cD8BNI7cvVnhuDAK5/p6lro+HhbW3WNf9kuFtgmLOSNkC1WGPx4Razdx+xuJ9jenqKsxfPcUTAiobelLtwRdKb436B5YdrzL5/g82bjxiXDY4YyPGwJEAuf5ynwLyn1xZ/+pcCVrHnMpBhIKQDxP03NE5M2uklwQrMZIQBGVRnpwLmjp8/Q340RZX30BAMovkwK9nc670CxznCiqPAHTKfVmtUsznq2QLl3Qzr61tsb2ZiW0k66d4BXI1RmbRA12jRthMfftjezMNVIacDFNry1DmQXiSUdzBKz3R4E6iSkbYHL/3h0OQJzj6wdjPmfyQGAhNYJvtk6TC4I2PHPQx4RfK6Sq8sOadsvqVSqYM7YAAYlR+fv3Zudd1t2vt2Bko8N4ddiTF0e3j8K2FQtQxKZ/NG4Ye/Kur//0uAVXo+H57Vhz9L/5uAyrAoDCxgsJ/R78do/pRy5henOHr5DEdfvJQfGcEYgo98lkx+FCq3UoXWMrwdd3ng0FB4V2HAMiTbRM+XWJBhdTfD/E9/Rn+2FHOOMtVRP9P8kx+GA0RaZweAVYxrW6j7RwSsCJqx4xevh95dTPYEWBEoPp7i2a+/xvTVFdZFDzsCIHmm7k/yYVJXGmNYUfYjWeB6gd1ijmqzkrFqMcxQjOgZyRPRgAlmYMawckA2AeNayV3M07bZgO0hFn7Z+S02BMGcFLBydpMJpwkI2noMv5GkyN0CGAJFDhgGCj8cEGyDUl8D9utkRxEgM8AqywhY5daRMJI8AXSWUFWle5+FVMEVAATYmOwQwNiwANnrYzSaYExT7zFnBrNXgnD8HKBq+tiVDbYVE4gKHxcb/HC7xLvFFvdlhlWTY9NkAhXpoRdd6FJAPgArrf9EKnMIWJHJYpujA1bB2Gdc2zPASkAVGWFWlTA2D9uZNxs8mwxwPhrghSR1U4FVp8UAI4InlIgx32Hi12N5mAlSiV1jniwCrHpDSXmpbKefVxsOuh+d9kpKVpDhfgu8mZX4jj5etxtcb0p82AZgFTRaE6AFYCUlKRsE1DsM6xLTmiywIb66vMIXl1Ocj7cY9jaSr5jRNRPLKGDS8oPNNWjczPlsTD99dYZVr8kw2wF/ulvjX5H1NdvivmL7ePq/sSmBFVN0PjorwMSjViwxHzzzO9QzcOmfscC9SyB94CSRZysBk+EYA5SxTal1SZYVjeM55n02R1jNUK3n6FVLrGfXGGU1Xj07xcvLE1ydHWEyzLDb1ths+nj37g7v3n0QYEXGosqz4asoixqCAFbcN8Aqx3Q6EWDFdUHAqqbXFQEr+vH0aozzAUYErKyPl4FdXsiycbQmWAQyTb5WiIU+zMfIBWJK2CawwwAW9SrVWUwpnwArgQ787z6WZFXtSsyaGitKA+VlVWFHcIsxhYiY4YcXTWDIIDHT8vho2cbum/VQfL5nLyCfNDdV5z4fnfzIqCJzqDbAatLPMBnk8hkKwIozdTKm2sMAqwCt4t92Vvu1p4CVzyV3V9oDrCKpb/cn7uEeI0bexT0vZHJkkouy4XOT8TJBKouFeyAgJbDKgS8rrDhgVddYkYEVgJVYo2aBE42O+DoEONXQRFYHDj5545yj0UiglYAoEVecDJJK2z12ly+XOrZGV8RG3nfRBVzNLgQwGmBlcsCu+7LuU/cR0Y+tSTKpCFhRCrjmVzTYaq+iVLDGuirltUqwh76lAVo1VYOCzQJCc52otxR3OsBG5UcKWIV1ANcxi63Ndg04YDWCgVZTygJzwrYhe7QoUbu0mF729MmG1EpRcTcAqz4meY4xz5SSOycZTwZM8qo2BKNYwCp5hQSscjVeURgtAAAgAElEQVRfWTfA/XYnVuKMgBZjGN6HYwzBvJSXJDdW61CjpWM+cyYHtRjU4mqqkOhdNSr68iwk02o6KTCZjDAa8Vmyq6yRCgyD6Dy57VjqALGHspmQan4+03noN5zJd5AZxG5ge/YB0ed/+6+MYdVdaCeB42RScHrgmxRBNwdIXQoSScNhxyyhyIkpV4BLFtTUGOSmcT+sbgboEx5KaaW4M3LvKI4tM0PZTlvfss3Eq+khOTLE1JlFiedKe1/eIYW31Xk4HaZbtqEQMIts7EGg0QNFyVSS5CYQalZoujCh62aYFvkjObd7TL0MDAgM9F8TbA+AS5KhBwArXq8kfZ9mkl0SlbzeQ6BYi7QapOteXpYg8BiRbKCfY3L2HC+/+jWuXn2DfHJGta3Ru1PvqpZl1ZloGw6mxqAmC+x1gBWBK6LH/5iA1ecW4qddFh+aBf/mGFZkPui5sRLtHUPCwyo2hHTtWX7eTYgAsR9nEfl6O/g77R0qRKaAVdIt0AGrkpKOqPi7LCTdpPbfP5CPAK7YhWyoGcKwTJVoglXe8cmCfPvM2L3KWVPLj3dYf7zDZrnG0dkZTp5fYXp1Lt8k3f+2RDlbYns3x+ztB2w+3gJ3C4zrHkbKPtjZo5GfSkhiPzdPHvv5zwGsAiBID5P4Xuj5g0bPw9PU6ZDRKdvnjq8ucPrFKxy/eo7J1SWK02MlxQwK2NadoJBKLg7AabrYySzQikEfWS7NcgXMl/KCIsOK3l7zH94io/EnK2nyi5DwwFl1EXilpvjpSHRdRUMa2QLkCnJ76Bc0PXY9f0j3Atz0LrVdpzqTA4Spprr6uCmlgno3p9SBLkYIsa3u/Ir9f+8KfyZgZWeArZtg/cXrWLU0wE3fs93kOPiL+nNPbtPtmJRwOytSuZ//m3+Uen8kFx7nZ3zrkV1J15yyvFIw6nDOPgRq0cstgnMBnlkms91ymGN4eY7nv/kGxeU5iqtzNOOhgTSaa25pqpu1c88Aj47haRCHBYxkrqs7YFmLKbeezdGbL3H3+z+g/HiLzcc7yXcJWLGKqnbau50YTfw4BKz4c31fFTNvl52AOu3zOABU4ozVZQuIeJphpfcgw8oBNCIIDLwJXlWjHKdffYmzr77A4OIYy34tPyt6epF9oXlKMIHtr7lPVlsF1+Vyju1sht1qIUltPswwnAwxEMuKwbQDVvSHoXTQExibn97BKVJ2zZ8uSRFI5sGvACs3Uh84s4qegBbzWEIr02NZKlixwKekg142SGY67F/1bztNuJWS6XMYfmieuYcTWVUsIkiyRA+rxHCdf1fWlASa35ySIfevCsatZGSaD32sdxWWZFrSp2Y0xmhY4PJkbEw0B6zIJCJYxa5ttDN4f7/A7brE++UWt5saSwJVvaFY45a0uGeYz4duzbsC4EnAiokM/TztDNWnjjEmIzb2OzEUKCmhnxS7ZG5BZhU9io56Jf7ZL5/hYjTA1ekxzqZDMQPY07BPbyVn5QiYF4hkoIN1vSJDqMGIYinuo9650/xZgmFlDGbabtDH6+OyxJ8+LvDnj0t8WNSYVT3c7NbW7U2LwVYsI2v11mZnqwGT2gp9sgHrEq8mY/zq+TP84uwMx0WDojfHoLcTYCVTZHkaWiypecGk19vdy6vQ2UHc96qa82+Em3WDP90u8a/f3+GH2U7XxSiRDCCxKZI9xYAA83vTlZI5FRVgzh+Oi/vVqqCn71kME+wq/b4YvCbL1brUcyFISAbvGtWagNVM3QOrzT2ORwO8vDrF83M+p7GYHZt1idmswoeP93j//gbrtckBLTH1Ai6BRs5xxsDeZJYyK4JVk8kYOZvEMK5jYZ1+uNUWRa8WWMVPelqpLCAgkHIh7xQYgFXffiYZYDbEMJ8gH9DpyTqbcb21YBXPy0HfJH70IWKMQdkWwamqVrK9aOjJl2HT72OjOKQRyGBS29gj+ISNdZOev3HGtWdW+BYfHERtHiVwivPGuJ4EqwgODPv0qMow7Gc6M9i3jefCmGbrAVhpP2L+aV9TwMrx0pZRovwqKWjEGWBnfmqpYaesRb5xnrsCoI05/L+9UzPnt3wNpWqqJPEjaBVAwJJNR/izJLcTUKK/r7HeuaRSz7ZTSsV+SACK84WAle40zKsdID6bHjtjsxtkY/LZWpTljPtVyQ8wJzvH5GiKteQR5wCUdwHn+1C6yt/h2hUYxnjOG2ukRTg1daDPJeeRywA5X2LerMtSbKT5ZiXJoCT1ztizfcr3KL98zo0Aq1rGsz2wlmHVAVb0e8tQb8mQXCBvtijqDYbYSho4JlORYGArxXZkQdJpK5Jb7d+YagStKIAjw0rgqNhbO/lKycTfQSsxxiQz5HXxzGazo0zdNelrdbde43azxqqqsNzt5KMoEFuhrWXD1pXXAMiuFOT/4rppJbIsaFMWSfC+wbAY4PRkisuLU5zq7KMvtMnqeXdBCNJdSYZJQN8Gt5vV9t8BtD4BHxys3MP//Bxg1fmix5rr/R//zX+4936RsFrg4hPRA50WwEpkeawEht6WLxrmbZZc8dAwenncsVU5umpH5oDV3iYQUU8gsn6F/FsbUBtMQ+OtAt76S8mzwds5e5Uk6L4pUBVJsYLtvQS9kyfogYWc8DADiI1JJSS7vweTguTaA6zTONn2ockUC94AH9/y4t78lTvQKm4vuihYInQI+MXUiCQjfe808SWF/ud8PARWxT37vuHddkjpdqopqx85rewyDE8v8eyLb3H1+luMji+BwdgAq4QVF93+InHTODm10eSATN64Qfq/UWKYC3b7Obfw4O88BvD93Bf8tx2wii580SVQ95uYrqfg0D4w6sm3leEemd2GVWtfaOd58iySLiVa917d0Vr1dcVuIQpO273G27T7fwfDy/4zgL+o0PVQDNlWPajmJh9pASt1FGLoxROwETNjdU2w6hYVWRmbEpPjE0zPzzA6P0GfMqVdhXK5xuaOfk0LLK/vgeUa+Yata9llxujWFf1P2PDhMx5vTwEAsQ/83Ll2WP0IsDpkvfFePPy37LzCgPXiFNNXz3D65WvJAXuTsTysGGxuGXCTZeUBgNH0PWHwgr9RmmnsW6O33aJP8/X5EuubO1TXd5j9/XfAfCX2Ete9JFmK42wPbp/rQzfpAavODD8BLaFoOc7oU3Dfyoa7bmf22kxYLQmPZKYNFwPI0VzvZFGaRUYD1d/IFNmvLQUG43K1/4eE/LAYkEgC2wPV52n6q/atoKAac8Q+TN7TfoSSMGVYuSSiC0oSz6u9QGJ/gNPxfPRscpbWoSSwHaMkSH5sHstfSbc3kMRvzWopK3rPLnH8xStc/uor4OQIveOpme/Kx8m6x0XRxt6vY2GH8XYA3uFFIjEQz6vdDuVqg/5yheX332Pz03vMfniHZr7CmM08mGTxOtgYgVJSVd6Ncc19ioEsg2N+KKH9DGD1qCG7Ozce7qEB1kdyLIaVqqW2bzDwZpJCBtrVb3+F6RfP0ByNsGiqzhOplNhF64h7jIB/+tns1tjNZ1jf3mKzmMsHdDgeYnw0RjEpBFg1A7IaDbSyhCoY5l6/i/nsxrCxr+ho8PWkwqM8nazzH/0oFSQ7C0nf55jG+RBAQqLO9RNkH7BKmFYCnJSadEUS7QVMEiSVoV/PyPZ07w7Ydi30OtuOYIEbDBPYMzavE2ach13THL3pY7Epcb/aYEvgk1LmosDF8cRsCQigDuglQl+YGqsVq/oVrucrLMoGN9sKi4om+RnqPseisLiL6gAP3v/hDCuCCOpFqxjGtghP6oO574ALWVWDcoths8VJMcDF0RAXwz7+yctznA8HODkaYyxGwE6gBWMl1iFMAse8zoBKyrrkx+IsIcqmArDinmj1XjNzF8uGF5UVWNbAT/cr/OHtDN9dr3C37WPTy3G/W+u1zTg+SsUGCPF/2c2ZABv9YS6HGb6+OMU3lxe4GObI6w3ybId+rzSgqgWkHLj2jUvX7aBLW6hhwl4T/J7gw7zEH28W+OPHOd4sSszpU6mOW94l1yVPGgdPmu2lySImQBVeG+ZpZXMobAsMxOrR78YBkpAEUmrJWJRyQDZF6Dc7gUX9ai2jdfpW1ds5mt0SFycjvH5+gcujCSbsyktp0KrEzc0G1zdz3NzMsN4QsDJxmwEWDq0RFON7sbOidz6fTMfyJxqOxuZDqk6BGwzoiYdKBvsUH1AeGKUSjnEKWOnYFBPTZL8EqvJsrK8DNUayOItPMgAE+mBWfXrtkAXTYF5S9tfDqqox2+6w4u9mOaos189NymXzOnJC2+8d3Jb2tMucDosiHXiU5FcRHlDuRymcF8q4ksiqEjiVFwKuBlUjT6phj4yrgX5OhyFbdQ0aAnbMRLx3k3kxWqFAqzLi2q5fg/2lEyNaHwMvBFiJJViVpsCxNReNLmwsBDjVMT7+3xzL3Q6Uuyn/Rg/L1doYi/pv+1vNCnUGBrYE6j2WUFjjuWAAU0WRC6yiGbsypeh+LMZdT9I1FRn9mkisYGhEkKtgJ2Zv2sS5kxP4UtMLY2sRsKKvouLDeL7q5kkA1AErrhuBpAFwkIltYyGGuFuGGIfQPtVJV0wqA0aXZBwRsCp3+r6x+izr26y5f3SqLr225KrWvIOFFLHgvaM4gSNr2UCmJFAMclSbNVAtMag3KJo18mqDSb/GmEWBgh6AXgR1Nz7b960gITac4esCreiHJsBKAGlfzPBcgPBAnWnjrLOigXmZkJVOwGrNZgXbHW5XK4FWlAWSXUYprQxxavO3ImDVsADvagifGBHFGoDWqg7MGkAlhNoKAyfHEzx/donzsylGeSVP6MSPQ69ja5Xz35oGpHl6C1C2xa/92DP9r6fz62gOFhWsvVC4i1siWubz/D//639f68ASyk4KGIBV6m2latmBX1UHt9gCt4DDEVgHrGwTCoNpC4oMQKFHVmc7/AkoYk93D4xpDzVdi3YO93mih4FVQqwttlN+xaQyA+hWGpjW9HyzNBaKJRHxsPYfQxuWtN+2d/BkPv784NnxgIj24un9GfDWPbAAqvT+qflse32pj1gnjYpE6DFAyTzIujGMy4sg9ecwRB57bXst8/iQGV4Y+7nOX4t4QI17juL4Aucvf4nLV99gev4S/XyqdO3nA1YhCSTLKiSBBKxsZv2lH/+uA1YBTj0FWKVgZwDWsSfE2n2MYaWftyaZQd90mqoOSKsA2N5iVfDWR4uVlWjbrKXeGQYH6zLaoluAEL5npLKaCSsTmqiic98JyYAa2HrnMhkxb0qsbu+wePtRcrbecoN+BRTFCKOpdS6j1IxdA3fqRLZEtTTfo4y/x8CHgTyrXwFYUab2GQ+4vxaweujvu++Zxwt9ArR1+QFPDkE1zlFPR3j9t79FfnWG4dW5wCqCBjI/1VlZy2zXckhrr2ymGR6wBRWcgS4PPdKbKa9brrC5mwE391j87k+oru+xmi+8upl5nrwPWD22PhnQxhmj7VzBjLfvFdvAKPltwBsBpUuXqspZwCFrStsuMlCUKant3QFUae9zrT7H7i8GrJxh0c3/LkW35C12SAeswrvKDWzVWjkZmJbZ3sXvncege3oEEBW/8iiQZFvzHqv38Bnoafs5dJgofG4/jT1D+zdfI8vkV3JPz4fjCZ796htcfPsVBpfnqI/GkgKygsggnTEEgzdNWWdX+fS1EyXxhFKnRiWeJM/3JFElm68he4psmY8fsfj+J9z98QfsPt5jXLHCTgkY5BslCanLRJRouo8NQV1Od9mjPgFYKcD3wd7bJ9uDtOvIGuds/J5J74j3MOCsBViVfUj+QA+v4eUZLv7ma+TPzlCPc0loKjFremh27PiTi11loCrlSpUBVrN7LD9eY3V/J6nhaDLE5PQIo+kQ/YIANGUEpQArJboBqTh7SjGVr7Wodtu4B0mQ68OYqgZa8Wsuxg+/ms+TFQ8k2fSHFwB6AEb+A2NTMPndY1lx32GCwoTLYjity4EZAIcUkObu2td1PW6MrkDZ5va23Fi813oN+b4jA3hysJlg59g2A9ytt7hZbrDY0ujfTLmno5HAa3aVIxOLUcaa7KrVDpsdq/59rOoGi6rBSma4/D3ORPfRCt81m8ztR3D8NSaPSgJNdmkxrRcr2w5slhApnqa0VWDVDuc58Ppsgi+vTvHiaITLYR/HeU/yRlbRm5oV81LMO8bWO80dB0D8+YbU1CTkBpRZ/GaxrLyoKqXxkkmys9vNtsT3N3P8/fs53txtsaiGKAcFlgKs7G8NojIgwBhJJo/jdVOq+O3zc3x1eSpGGOWBA3Y2HDJZNtAiVRXEQLaxq58BlrDTe5CmzH2smyHezrb47maBH+/XeL+qsKDtm+cq8pryRxMmwS3EyKZPnHdiUTmoG/NIi4HsdM4nA7GUkEYxVhJ4AllbVNs1GgJWZPyzIVBDrznrDLhd3op1dXU+xRfPL3EyGsmvi3HEcrHFh49L3N2vcXc/x3bLa7Uum53sjYk3zzCTBOqp0LtxMsJ4MsF4cuTz3ySBZOHlTYURTaPpG5aR8WxP9iHAyprscf4xoR6icMCKlgqR71nTFnYzo7m6FR3IrFr3gBlZQTRbLznuJdirsGEzJYK/bhrNdZ4Wg1qAPIDqKEhFMckfvhU00qYenRch92wWD4+yDDllb/2B9nLrAGim6ixciCHOhhxenIiOgV5Wk1Q2Zn6AVsYKtVmz5z0XTWV0iLi3IVmsUWz1HNcKFQZqcO+ipyOBqACd0nlISZ+R2WuxKfl7jEn0u26qLrDLoxgBiJ7PEQjj4tXfe/Mk6ZXaXL7GcDh0tpPdk84SNdugCTmJBQSVjRXfsq94LjpgpSKAd3MmgEVPqxawIjC0W0sWSFCMTKIwq+f5TsZkzTPYG4lxnzfQ3FagpbmWr9O3y8Dk7l7FYGoabNg9kA0ICPJwDuosrSX5XW3I4+s23mCQBnDFszfui/fI6wvWZb/uoRgMxbCqy4W6lmb1GoNqhXGvxLjfwwnHj+NFAN/PPNsXDSQzwMrPeTL2mkYsqwnnoIz+aeJvUufwZ+P4iwXmxW6eQyDAWwOL3Q73qzVmm40YVrT1IIOVTQv483XFQjP9Fblne0MKPw+7A8gxCY+vWLjgvkGWNvey6WiI87NTnB4PcXE+RD6o9Ewt5zKwPrbbtDNkxBEW8zkAaUTwRz8+l19bcbrDVtLwXdfs+WOLy/zv/8W3er94qO1XMW+sw0r6Efpn6WHFyIs2j51kgQ/AqNtd32tjAXV0f6tck6oWwI3dtiWmycH/kFm5Jns4VHWAlUk+opoeABUpbZ1EUDRGf5BaNAnq2bGuumpvGoLYv7vrC0qgsRI+/eD3iKweBrL8zYDpQg61B1jtsav8XQPpj2JQm2Xtd9E4BJfaLlUPSAIdD3xiuiV3v8e223tCWrABWCkJYoIQhrM528/nGIxPcPL8S1y8+gYnV18gG54IsBLRwVXNTzOs3MfKGVbmYWUMK+un8Jd9fHZBHbIqPnmbw+X6yEzYE97Hi/zjm65HiSgFrFIPqzjoujka8y29r24DPLz9FLDS6nBPoI5lYJvf4f5iQJq1u7W/s00rNszQuYcfUAtWyZfKpSEMUgoCVmZSGx00lCDJONM6z/GwqTcbLD7c4P7Ht2JY5dsSQyYdpL0X7Jpn3SwIbJXLTdsFj8FOjoH5NCmYpQFmg8q7KmmeP7FlBxjz2OxMN+iHfudpwIssr9xky1zfOtQqlGxpe3mC4YtLfPHP/gnqkwlwPFbbaR6ABKfYZtewRgNseAiz85Kcd12KxOuhP4yKCvLbqzAg42e7xW62QP/mHrvffYfVT+9xd30j2Rarm9FdKjyW9Hwjr02mlYbUAY/wrmglgS4Rk2TA2VBmrmrnRXSmK7dKTcQSswaRDDI73bt5KlgSZXWTrrMrdx41DUl278Px1rx8hGGlZLQ9TxIpbSKhDxAqJIEBvlleR5q6n9c+RnoWaeKbdE0K2WeAVum4frIu/ahKr++h32Fgmc7fx4Crx4oW2j94hucEXGosejWOXr3A63/6W5z88gvsjsYoR0OU9GXyhi7smKMOVJSEUe4i2YpX4N0ewEzN3ZtSYJ13ApIbtsl2Mpqx391h+cNPuPn9d9i+vTEmpMBsK5DJ0N2lIrHWOOeYJnAc1bz9ZwBWKVi1FwWEsbnvYWlxSImFGUkYw4qSB3ZNRK2unJToDr98hsHFCcpiIEYC5YDaEh2wkjzEg3mCxpSEbe/vsXj3HvPbG6zWa4yPpjg6P8b4eITBkEBNJcCKe74SUoFW2oQ79Vl4cUTbdGcsatjlWWUglbFXA7SirxKb3BBENqAvzu+WGeTGtLYE7dzoACsP2Z1lZYBVaQF/+KhkBKsymaVLCpcXViR18IzX0xJiyKKjaSuBBXOqdnDBHYoY6JMRNRhiDQJWJd7PV7hZbNSNiffCOJX3QnYggXxFFZQErksxrQZDupr0lZxvHXA17psxJsPHUNvaPxCwsrgxAKuOXBUnij0zSrJLgT5nOfDlyQhfXR7jy8sjXE2GGDal5IH05iXopf5SlIBQkjMYYK0uY8baCYumkE4K6BNDLBoLcD9zdlXFxJhgXx932xJvF0t8d7vAj3dbXK97WNcjje2uJGBlni6yr/e9lgyinMDsaoHL4QBfX53gb14/w8uTETii7KA3kFTFpNkG7CWxdbC2fV6KkSPfQgMr1dih7uHDusKb+w1+ulvh46rC3baH5c4YLfKXVXerME22vw3jdYJ11tXdvc8crNJ+L6DPkvWQCfJ3JUHT35iHVcVugJRqogbFIsM+ga01ys09qu0Mm8UthvSvujrD66tLedtQOlQyIV3u8O7DAvfzDRaLFXY7JvTOVIsmFDLbTgEr62o5HBUYj8eYHp9azEXZokzXt+qwOOyRfdTIy6rzsPpUEtgbxO5P2WmBPBuJYcV/uz7VwCruW2RW9SEWLf11VmhwT6Z2nzJniGXFkSAjj4xFAV1k0OjYjUJ8Im33PahlUD8CWFk+YWCDpH+e/Od1jbOsAE0hCE6JQeXeVfQmIlDQ5iPOqnHnEpOI0x/MWbLBrNK1cg34YrZ93+PfOIt1NBkTvCZg5flLFCgELmmecX8YCIRa73YCpATMhMIIjTrG8R2sQQ2bQpgZe+uy5g2FDOwywohHynoP7tMCZ5w5JVsjJ4Pwe2qA4114JaMVYGVFQjv7Zaaxl7/y7vV3XNM7MpiMsWOAle3Ptt0RsNpgmGcYyWQ8kyeUwEOSVpTPG2NLcn9nP3EMQk3EfYr7kDGiOtsc1ZPoO1iVxkSjpxUBLAJWzp4m+2ixZfxgkY3G0M3oWQgNn9lglPL+A7CSHxcGKPpDVNsNUK0wwAaDeiXASgbsfeB0OJQlRsY4gUZ/XjSP+SEvQNVugslPHyt6A/YFWE0J8Hn8IcQiYkl/Xtap1vwKWVyhxJOy9RUbO9XGYqTxfEk/wwZYlDUWWxrUE8wytplTctyRwosOUZxj4xkx6EwZwhigyAaYjEaYjPp4+ZzNR3oYj0di1XG/M5CoU3t5QuCEHz+dBNIR5AyPtocznM/m1y1gZVFVe4Q6q2sfsAJ6/+t/+rJJAZXuDexPtem3QXnXFlWaVNcyG8ZkGx+N1gKw0kLxNvEGWHmXGmdyCbCSRrJjAFkc3x1cAqEcyIqbCYTeoNug/Bl1N6i8FkwFByphWLU6TUuJzTS9A9Ji2INlFYm0rdC4LgfXnHKuwOURmFEMq4OEp9WEtnKrAMi4qafhsL9PClaFZ7zTVVPT94eSikhA0kC6HT9H9h+5dD9obNQfS1i0TTwBWJHBQsCqNzrG9PIVLl59i/MXv0Q+OhVgJf9kCwv2zJljE7J4xlwR7PNTSeD/D1gd8p+6eSr2gCd/D3lYiZWYPN8UVO62oMcBKwEyCfK5j8i7XNArQCloFcwvM73u1l8HeMX3IxMIE1Az32UFXjIRmo7KHyFaq3urI+/WSg0+ZQ/VaoPZu/e4/f4nbK/vMNw1mIoObF2j5OPE+2AyvGGwbUwNGvnmqtSFAaF1LikZ6DEXpQnuPyJgtc9wPTwUyLAywEoBPwNKrqPpEKdff4Gzb3+B/NUz7KZDlKPCDj8envSDcZe5hqaxWn0OWCnaanv1WMLPe3V5EffrPjvILFfIb+fo/eFHzP7+e3x48xa9qsaIz0Rjb0GPMZz2Z1L8l9KrAKPaQMvPAgZJAxolkyliQJN1yXKDSQfGwao0A8wBfViYMBkE1ybBnjJHxcje2/YaBqY0Pw36v2947cW2gNQTgJX8Hdr9ua0iePDgS0NvbmFhyCMeAqz4vcjz45UE+jH58uOnBa0cZPnUAcguP0Ctfwhg9TmWVXqGpHuGCBkDJvUN6ukYL/7mV3j+7/0a9ekRyikBqwIl54JYCaw4ZsgJhCjx2aAZOGDlI6/KWhJ0K7jkg+fk9e6PnI4FY4P7O6x+fIO733+P9Y8f0J/Tg8LjDrIBGHwlgFWApGJYMdH5DGClAP8AQOTftWb76hVwuIeFT46xz7QuZUDc6JNMhePzM1x+8yXqy2PgdIKqIJPF5Q7ag4xhpe53DMJptkymY11id3eH2U9vMLu5wXy1wvhogpPzU0zoSTHkWiBriYF8pTVkqVMqBbe6myXulnjZs+W9mFwzTNbFASRI5dJA/ncAVvybqN5acdIOc3t2gbzavm0MK4JcDvQIMKK/zT5gRV/AjIkRE3sVPgmaJfJEZwsZS7/GhsmGYsgArBJPMUop6DWVjbDtF/KiejNb4cNsidmGFfs+snyMqjcQs42G0ry3qu6BQDjZmyBDnIAjY13Obwew6Zej+4ou1e2iix3Gkt6nGFZa1ZLdmdmxYiGxTWyfFsJUVRj3Ghmrf3kyxtcXE/zibISrYQ/jPj36mHiZGTePQPqUhEUC3z8YVibZsxblwbBSWtwzQ3bbb4xqRYZVQ8AKfXVCfDdf4E83t/jhfoXr7QDzergEsc0AACAASURBVIg1GVZ8ppRk9mrt45y/2t+Y8FYlhhW76tb45vIUv3lxjpdHBY7yGkWPbKStdS+MvVN7ZDcXPYu34kcAbu5HxqLLhuyKpoc/fbjB2/kG72ZbzHc0/x5gtbXEVebQwS70eLn1ApI2mICVmyqry635HAqs8sJ3VPnlUcP78s5qAjjoqbNZGpOpyGSkPsp7kgGuF9fYLK+xuH+PcdHD62cXeHV1KQkbPTKrzRbL5Q5v3s8wX2yxXG1Q7vjc6Utj55N1dQtHSrKOjfXFpUb/teF4hOPT8xaw4vX0KAtsyPSioXSjTme6dpeAhSTQAEBvGiBGHBkxBCQSwEpgtUSPerZcA/TFXLHrMMGCpsYtf5YXiswJWtH+g2wRAosCWcji86J08BfCq1CSfEPIbRoksnB76gZScawp6yNooK/+WTQNzmSo3lesRrBE/Q3ZQ8Fnjcyu29TNiQsOePH9wkPPp1/LrGoBqxZ0twmkZlLy+LQYY8dow/eFYE7xXsLjiPdGk+3VeiODdIFRAiFtjROwEmAnewRbm+bBZD5+rhozkCsBrELqm7FQ6ybs7VkvTyxnUnncZIVl6+bXAVbcE1q3v9ZMPZhPlAdSEmjnr3VjNPP2aEbDoLgUWDUuCkyKQvEfn4M1UDD/JzGk232NDCuXMTqwHgzbMD4UyOjWFOpWKA8vAjfWgEeWF3WpjoJiJXv+wFyCzzM6BFuzBuu2aeorAk8EZq3wSUiNgFXNRhwErHoEe1PAqocTnkfqKMndnn8RFkC2t1MyZ/mvF9sJEDUNRg0wRA8nxUjF7nB9jEzKVFcsLJiKgIUY1eJoXVLW2LlvGe0TxFYcDLCqzePqdkkGFjsq1qhof9BCPcE87qAfAYZekjVMxLolMjYvBiXOT4HjaYaTk2NMphMVOjQ/nPFrhAY7U2z/2QesTEmQBEgHKUpbgD5MXfy/O4ZVmhU4ROwKjy52b9D7n//F+R5eYWCG+QjwoxIlMD6cohw/V/voQIw9UBal29trqrsLjwTv4nUIWHEwKzZzTC7BGVax+AKhjwwggupWRkKHfY1apzu3vc9waHd4cmPZqF11GxevNRDvFJTpgJ5DuVk6XFbxOYQLutHqyKWBgEdc01JkfUPV9/eYAHbwRyCpM6X97IAsUfaTj8NKsF7lEUmgHRj/MDndJ8BVoMseqFpFo9OES7I1KIBigsnFSzGsLl5+jWJyocOZCLNCNJ/zCdSiAMYMgfm8jFFlHQLtk/82htVD9/AUDNcN2OcIVE8jxDbH9j8eWryPma4LMW3//LFn1y7lB1hufPeHtwvfRtpk2mCJVo7nG481FUhltx04eQheH25Metbh2JwwI+0QtKsKAFrVFUkCvRqkJgTuEbAHVtgBGu8dniryS0namxf5yM14DahSxd8PeE4HMTV5AKzZbroHrLa4f/sed9//KIPmUQkcDQrUm52xplRJVQkdvZKGizyER1ivN21rbHVkc/kTvWikkVd19fG59nmG1eObvYK2B+ZHOt9UcePb07xzMMCG5+nJFM9++y1e/tO/wX0OlJMhKjJc/K1kRK/EhBU4uw+ZvXqOZLuW7aDWYp3JC58Xw1HSoyvU6w3y+wUGf/oJt//6j/jww0/obyuNm7oLEiSg2TRZMAnWH3cb+SwPZJPEOGwde5V/f8cg3CJeBT0dQ9aCRso6o5OPzEvdCFvPM5Ebtgyu2O8SRonG0w/zbh/u1lVQ8C257xacmcsnDKlkM4l/tnl7eHbE6RvPwvdLXULIi5JBSmUReip6wW6X7HrudKde/LlG9BFT9tg3WDFtzyvX5ARr8mBj83M2zh77yqqcJA/0Zhr0UDy7wC//g7/F2a++wh2DuOkYNTvjyR7AnhfZVartMpgUsJJ2p4nClu3pO/qmuXwhQBc+dwXPDPzv77D56R3mv/8Bq+/fone/Eg2f/nL8OwKeHIcwWn0IsIrxaqUdyXMMBmicoz5VvAhgrJhUwpietUo7XNKqrkD9RuO0y3o4e/EML379FbbHI7Efq5wVVgM2d/SyWZfmr+HVdhZ3aWSb1xV2d/eY/fQWs4/XmM0XmJxMcXxxivHpRIBV3TfAiqOb07TCNkRnr9ouboFmN5W0P7eAlcnlBllhnjouv7YmKS5Z8gKkgMTWRsE7anGdtAwrB2W0VjqGlZ/61vQhzm8mOQFYFUNv0W5eVhbnGAgk4MU7l0lSzoq9V4/bOFBsnL6kf00+wW4wxM2mwo93K7y5X+JmzU5NZKqwY3FfgKsVPgikMu71Tl7K5b1bqe8tYkYqqaJhskeYKagZ7AyX9O0bNofMKFgcTITM74XgouSgAm7M1DuvtjjL+3h9PMKvnp3i22fHuJoMMKo2aOgfkxPQM7CLz9qeBxMfMhMo9xMkY2Mn5hCfjdt/qNuVJd72YWBVXRNsINjHDnw1fri9xx8+XOPNfIN5TWnvCJsqBzuE01BdEj0BVlEIqJGz2Ue1xS9OJvjbL1/g18/OUJQLYLfAmFZrAybPPHs7dpXvLJYUmb7QiwkcYzLgaC+RCURb1zTA7+Ff/vgO72ZrXC+22NRk+gzkPaZCBL14omua++aEtMpkL/YcybBStuh+cUr2FZ8YE8Q6B1YCBrOe+npZIwiZ4C/VTexkOsbp8UTx6G4zw+z2rcCq2+s3mBQDvH5+hReXl0qY6+0O5brEarXDm3d3AqzW663GszVc5xhwPrQMq33AaljkYlgdn5FhZexnGr+TZaVuhb1ahuvTITmkxqIRuNl2CDTAapB5HCO/zxzZYKRugfKwEkDYV4lYMsB+D0s0AgnmZYkFatwTBKEEkGxGDiH3CjVlsDVqMmBja4jloaCmU96ErC18KzvGvhmGkDVFcaIxp2iabuwd3gs9RY/Rw7SfYZg5UOJMeEldWdTIrelGRzywWaazWwWNzqEwBa32ASuPBXw6iLflgNWWoKXnL7GHqq5iIk7tXWRX0YuK8rUt5X7BiAKwYIc6H5xuD3Y2lRd5grmla/L8XN+ra7ApBeeq5ZepMshiaOv8Z6C45hI7TkoSaB3/djtK6uysJetecj/39mQH4FBj8Gc8c8XKinhdTJwKw8Kk1eNiiElWoJDJuPWPFTNJJGPbl2Sn4dYfkiLzmvz9oxgnMEkeWXY+MUcxLzTzGgy5/6apJE1V10pnVonJHKAVO1ZuNxpveuXytayxg31SeTHMRrIXqKs1MvUW3WJQrVE0JSb9Bsc5jftrZFRiOFtYz1/xnOd/ztQjeCULg7oWWEVA9XQ4Bl00+SkhufvqhT5sV+88xre9l0USbUWKB/vyt6K3Itm/67rB7WaDj4slbpZLLOQfx7jeLT7EKu/8G33i2xqULYKdM2LPqVlBiay/xNnJEJeXFzg5niIvyKzjvDEmZynLFiG0nodHzmsRpO+gh6FimxfvA1btDu/HzUN5k30vVBQEGiPFVBrwv/zHp8lfpaFueg3R6jDtJti+bGKi3tE9meToIBWE6K9LlJWr2Q0geQjQ8CwAh26zsoq6NponTY3NtDI4OnFFduU2sHEwtZPLMwwFv0qqCHiloI4n2q2g/umEMt7p87918Ez1vLuNe/+n3SOJKn8LXEVo4UCZdSl4igHVvfIh2MR3iYQnra5rHP3+o0tiysrqwDa23/VqgcvybNN34/Ueu7gVVp0thiiO6GP1tYzXJ6evMCjG2tb3QR8LrtoPrWzr6GIdFUsttACswlyU86wbq2hpmo7LQ4vDKI17JfSDx5SOyyeAkgK9Q7BsfybY3z8OWFkw+/gzevL9vcuVAbbpPNhPKtP50SZUAX6FnMwPkS45N3puMCw7sKrbA3hrPAC75+drts2nueG5h0RrjGgBuq0bD94dnLADzapAksKoGmz0ZXX8oy6ebCeBvKYJp6Y+Ktnac4IxqY5RlAMCzWor4/T5mw94//s/yyR8QiPhDX00OF9tDoti7Zs7q7NRkbCk39vXCkAyoJdytZA0p2sm/beCyXYv2Zcai9mlBfz47nG4Lvd3Zav4ckfnsbLidnJ6jNOvfoHzX3+N4csrlONCndnIPhKryIEhvo7o9QSuGBTw0JVEz56mrkh5YOVBigVpBKNZQWKVOFsu0fvpDa7/1e8x//EdsnWJwYa+HtaOnO+nhF+U/o4ZpVXjRDj50mh9HB5D9t8KxMJ/ShFMZzoe27wVCdP1bWcMx0UePREofzJTTfIYHyl7Sc+wfX9fW4lXn33HghgBfMFkPNiL0/01AKm0LZ/zVWzvSq6vrZYGuJB0c2v3XyaKBGQ8KDXg1u/GfSKVoOxdk585CdDcnvoH85TfTxl+rVy/LYA0KLJcnkxrtlC/PMPx11/qM39+JbYVgRiBkh7fiTGmYMzTaPdfCx8cC8q7qp0q2UrIAmiJ/ZZSqQrlbIb+7QzrP/yAu9/9GfXNvVqX87opZyA4q6Ddz9sArFoGnq/39GyMFMYAHZ+HbfFof2+1IYvCUsfss2u29UPjd86y2+0ai0EtP7mLr77E0evnwPFEJvWqHuu1zAzWfFDNa4SSkh09f2hmy+rrbIa7H95g9uFagPzkeIrp1RlGZ0fojznezsqIc5KNXSTJ8XvRPdmG0NC4mnuAlmCwggwk4qdZOxDE8XmeGNzK0LZbPQmrsOviasbs3Es1mxwUsfvkONOfhKb0NEC3joAD/TeZs5JKKBYxA22TILBizjPCzqdSkkArTrRJqc83zRgCb8UUdTHFzbrG797d44/XM9wSvS/G6LvJNZOaeA8dpz4HLaElS87WlmQ+Sfey1PvpIHRoAbaHvt/uH34GZINCnQsF/FAC1tuhaDbo33/AP//6C/ztF8/wfDzAUcZOVDTWrjHK+Wxs/olhpWTIiqj04jJeugGqkoN4xyfOSY4fxzEvCo3fjokdAaiiQC8f4m5F+eQGb+ZbvCMzbb5Rl8RVxbMkR82vZNQOKQssseY6ppSTAPZyhrxc4eU0x3/07Rd4PuzhatTDNCOjyTo+8+zk2TCcTNzPxew8NOf50ElR0TPlfpADgyGqQY5V1cPdao0PdzN8XJf4/fVKnRu3JSWcFbYEfZLimSRHrcw4kWO1nj8cs1qFKr6nzq7w4lU3sFpJPUcyH3DP2aLerjDsAcdFD88nfRwP+0r2JuMCdbXB7O4jPr7/AfO7D1jMb/Hq+TM8u7gUUM9FzlS+3tUyXb+7XeGa8/H2DpvtVhIyY2641CwYMBoU+1TnNxEDejg9O4YZaw/EFNmuFvLTotn6uCBwQC8r/n7iN+fALxPT8ZAMHZMiUgLcz0YCrchsJLOyYhMCmn/XtToA3qPBgvW/AdlWxhwVC0RMUs6N2EOcI8N9zM9HnXHCrR149sKYzvm28Y4Vqdm9jd39jgaZDKyHLEKQ7c4ubHlh4H0DTMnWdS89Y80wEU+8rvaiq6S65PGnrt02eo95OrZv5BNWLevi3ohPOX/nq6XAfQHH9BOtaslwl+stNlwTgxzbih5Wpb5KnuYm6ow9CFhww29D5jYW9HFkDMN4WEzbMMi33JoftqV3+XmXy1qxKrwiwycoVUBoX3AmTeR3kR+IAeSFIcvLu32vLaIpYCo1D8PDimAiASuZ4fd6OBqNBF4V8rTyLs6t9K9Bn11xE0mj7kn7q70f7z3OGGOZaTU758ekyNwq+CzYeZeFIcYjG+YRvUZeV/F9kyKaTFPYhMe/aiikvadEv96Zt55/ErQawrr/sb9XNIdon1cwlcPHyhmY7D46KCsc0/yfpv8CrOiD6+bsHp+SLca8xXIiYyXKOkHryPMexTOZWKX3mw2uV0t8XC0wqygZLASzSTTMucI1qLq77YPiN8vLt4u/PZrVPpwPauRZD0fTEa4uTnB1fozJmKusxHa7Ep9CLS9ENuj8zCInY6dWU2d4nObrLXy4I34UE809zOyrAayMz9qMv008bHRFZBFTVhGsfW8fsIow/fCIjWDlAMzxLhKxSHS0x8JuUV03ZXVUPRaaSTIabNcLT1/9CD8Imp9iuFjqa+bKe6DHnnSv2+g7c68uuWFA3y7SvcXvgVIEd59GHTaAyfU+8itPfjtNsx76RUkvH5GkyHBPu+1+p8PHxuwxwKoFFB+4gEBI2yQprcITNmr12G7u6qbI6sQQgCVBhLzA6PgCZy++EmB1dP4l+sVYdPKw6nR35ZjydjUtYEXzXVaKyGgh6uom7Ox8IB1wClhZhXIfCHt4pC1u+XmAwSeAVYs8pwP3lwBW3bUdPqPPAVZdywLfhh5gYSmkTb6fbi6qKrr8pt1Q/L8jqPbzPLaMbo3rIDPqcfcR24+DV22lvevsF4cfx50HvFFinWLrpuwMngO8YsJiG6Rt4O1cJNWWgHi0VXc2kAI+B6wGPKRWW/QWG9z/8A4f1NVujSlrnWRTEbCLzimqMCdd2Jw6rsqVd1NiZYYDEfLGgRgMvpnurQ0bEVUZnwSsnt4BPgdYUSbEpImdejZ5hv7lOU6/+SVOvvkl8mcX2BUDSZBijRt+6nJoHhhMVnlQErDydsK6cE+4dahzzKVGsGSC4BMBq8FyiebtT/jwL/8O8+/eYriukO3ImiWHnx4W1q6Yb0lgMHwieMe8Jm7bCuJTzZW9eUtb6vYf//7entuZL0eisSe35gHuBp8GkuzPUsuLHFD1x5B6WcRzDsBLCWvKgvKKXQBdAegcgh+WdHuwrj3Nz9GEAby3zpP9XBU7VgQ9eW/XrtP0a2cQpfIj7WgOxBg7wNe/nr3zAZXIdc85RqYNhA/ncgKKpwBYTp8cBohFhuzZOY6++QWOvvoC2bNLVOMhmtxBB3fSsbFkJzsHZLgGvWRFwMACtQ4E7GiYXpYKjzxWAbW2V+jd3GPzewJWf0JDwMr3iHJbJgC0JR1i4O11CguQfR+I6gJSO9BSlp3Wte95wRowj0BrGNCOK+f5dqdkhonRfbXFsuhj+PISF9/8ApMXVy6XtOuyrmYG3ppHjsVT1gKbDA8gq2psbu9x9+MbzN5fywtncnwkwGp4foTemNVYcV7Urrrf9wYlPGc96W2LJAKr2L7e5aqaqC550J7cF3Ck/VU3FYlRB8Lb84oztAOqNDwK/ToJoD3B8DK1XZNyI3YCpbk6WXGq8GcDva/MaGO9+ZpQoUCAFavZlKxY5Vy+MwKdPCbz8VSho5igzqa42QK/fz/D318v8JGm4tmo9aLS3/p9aH5ov4guUFZR18/Vnr3bSAxk7O4/OQiT7x9+tytgmdSVUr4h+nmBHRt/EK3EGtlujuf9Hf75L1/gnzw/xUXBrl7cgxkLAcOcxRrziMjY0l4L01hfNIc38MA7PdFPys3DWcghm8fOXmNOBJuBf0vj7PfztcCq7yQDBD6sKszpDdVIgGhnYNWA5x+TLCZTKiZR5rma46i3xZenI/zzb17hatjgomgwVsxmnjbmQ0WQy9m7vBZvw2OSK8oXOV3ofdeXaf6m7mPOjo3LNa5nc1xvavwwpxk+G4+UKHfb1lTaF6ED7p0VSRpL89+j0VCyJzKt2SFYYLHHsJwRxTDHdrsWEJX36U+zkbH6UZFJpvl8Sp8aSvRyFDlBvDXmsxvc377Hcn6L7XqFy4tznBydmBy2JrshQyXAqsLHDwSrZrhh108CVp4nRaFF+4mDCgE2ELAiQEWg4OR0qvemhNYAqxXqcqMOgfSvIstKoBXN16NI4expAggjeS3zubKoUAiwGmTszGmAFZkdm6aHZQPMG+CuB8x7wJLAKhkYZOy4lNkYzg7uCKRiomxgtT59/5XULYoS3jTFInYDLBlzjAYDjNHD1eQIR70MI8Z6BFjJmiL4wfku2ZVJBlVQJKDgX/0EaRUa3Qr0nd33FTJ/xaFIzsKU6WNNN/yM8BiCz8YYjBU2lJOpyZjJJ8mg2gOsshy7qpFBOD/DQN2+8v92e3lKF6N0uTbBKn5G8bPNsSNT8ry13V/dNoa/Hx7Gduq2/EIDsYMvsSfFtPMnGqO51Xjb1bGNDwTi2fVzHjIOVyc8khQ4P/vWsfFkMhFgNeTPGbM4KK3nEz5tcXY6OSXuT+d1Cz53lkLp2azY1T2wuJ8IrCLIzE96VdLrTkDWTv8Oz21j61tcynhWQLDUA6WYk2xyQXbrcQaxrYaS2FrHTa2jKIJ61+E4B3TtCiwr9Cnn5r33+u1XNghQ0VehmNlYKK+J841SQBmtG9s267OLY4YB98Cqxny7xc16idsd2a70jcuw4d5ImWRId1nI8WeYU1LvgFW4DYWiyYqAtDwBppMhri6O8fziGMds3sJOwwGmkjkmwIqFFGdL6ijMrFOrn71xCip+8aKRgb5uTC8pqJMDdG4ZgtMqB9pFagsyIsGohGn+f8qweih5bzGwTwCa1gTOA7h0svH9VQF2tpXaFYfExeUd3NA7UdQhA+FxIMEGxz0RDP1KooIAqSJPiwSo+36bZEYFKspqEZo59dKSj58HaHwarHwe0DJz2Yf+0r53CFjFpqX754J2gsAh0PHQKz4EWMVm/NgVHGpQP02sooVr111AlQ6BGSYZI6KNfIj86AznL77Csy9+heOLL5GNpuoR1NbTvYobG68NAP+n87AiuypkgWJcPQBY6ZpNO/PAbe1/798lwOqpOfAUYGUjbM8vpKvx+5aYdTKGFJDW4EZl6pOg3SY1u89E0mIJTyKBVMXckujDCo8AIa+kd2CpJT/2tl4J9SqdXsaNZsPgUYcGE+L1FvXdEvc/vMX1H38wwIqVOWJVkqxFdcArSe1haqwqY9AYAGvtYjvAKuNu/wRgFf5SMRH3wSszwv3LP6yyLto+KyuTMYqXz3D2zS8x+cVr9M9PsB4YOLT/vnZAawcVq8IZVl65iucqcMpbHmt7JGONgSP/ZrvDYLFE7+0bvPu//iVmf36DYlNhVFkg2WR90bgJWgVg1SUC9n52BQ+xD/croTY+YQJp/2X3Y22PNSMiwY+fKXB2oOEBsEogjrweEo5IshXHlmwML/tIwar4nvPDdA0PAVaRRLuRh3a78PCwGlonT+/mQbfexDBUckLat5mmMkDj/TNA1Hxsu+461MOKs89ZdtSL9eILsjUC1z2putjNj5BOpnMygn+Nu/+gW5M0o66xY9L0/FKA1fSXr9G7PEM1GspEnGPFOWFxnjOsY38OIL1lmHllOd7JHba7GpRLhhnokf232aD+cIPV77/H7A/fobmdYeT7yc8BrA6PiP19L272KcDKTf5dLtYZOttYkQFF8IXMmRUrvtMCk9fP5TE3fn4p3y/Kixm4Sj7onH4BVg6iuLPP/8PemzVJkibJYepX3HlW1tX39Ows9oIQJLAgIHyj8InPFMpSAAp/Lt74Su5id2a6p48684zL3eOgqJqZ+xdRWdWLXRAiCzJHcrI6MjLC4/PvMFNTVTMfjLpVl9PbH19h/v5agBglgdOnlxiez5BNUsCKYBVBK84X8ytS4sIlp9fPsd+albThkTYjzd/GTJEIQtgECtlurD8/tQXgREEkYVZ1EX3Ejv47b0ggkJJrl15V7DBV0Y+wB6zM9J2opu0TWt7BvlXiZ14s9MjrY7Q+yQuGpfy4qnEHWP3u/QL8fr+l79qwO5sCsLIxMPDKmuqYPMfYV17E/Ig31eOB3Efiac9MyXBgUlHsycLLsOd5Uu7Vtaqo7/AvvniKP3txgV+djTHLtzL1plk5k42qIgPGgB72ADH2otkoOzTkzDmylwhYkTIbDGbrSsZxJVhIX0hKI1ftFtdLmpgvxKr6+WGNu22Ghw27W3JemBuLSG3K9Ak+EFS1PUStmOoFnowyfHt1ij/7/BKX5Q5n1U5Gxuqs58kYwZjtrnGpql2/milpjpBdQeZhJU+qeU3AbIe7ulW3x9vlCvfNDjcNwaxSHjUE93vrjb54bo1cfD1FV3FHVAlYUXa8qSmn84KM+waSlUaGFgGgbFtjWGwxqfY4HRW4OBnjcjLA2SBTVz4jcm2w2aywXt5jubhDWy9QFTkm4xGG1dAOnK3ZtrfsWrzc4NWrG9zezXF/f4+G4KuD4eZjFnLNiGXjrDApNgu1AViRoch4p6aJN5PtzDoEpoCV7OziS36QTJy9izPXN9dDQeB4ZM0V2G21qEB+2RIZ5nszWRfDinYw8l0y4EPNThysUk7hHUGD4RFgd8pW1GflxInznbsP52OeY0JvqqzAi9NzAVZTdjEkKCrjbDcscHArzq8APF2l7PPJYof+y/5t6zuaBIQnk8cjiYzeTKWjyGHngEnMNjIEp59aZDAEgMmkImBVNy0aFkOLUoAVjcNFGnRwyVhW9Bj8ME/p8CePZQ4Bqz6HVswRHd066/SkIJAAVj2zys3B/UA1gNQLEIGWHSiOvPBwdO5bDMaCXytZacSJnN3WFc8YSRenZ51EkMBVNC0Q4Bg3JTVbTxQJ2ie6Ikd/D7uYyiWGil8JUFEuL7DGwCoWQ2jMTsBqvSFgxRYf4bPnb8455RJEZRe7jTUuaGuUmxonBUHRLQZkWckj0LNTB39lddcVOByEc8BKLKvdDqO8wLisMCIr0LuM8s/Dm1PyPB101iwiPLu4t1alXNmUf5A9umxbPLQN5vuNPPzWu0qdA9ldcMn1L+CKW5nNN3qcBWBsgJWPo8df3OO4Z4+HBS7PT/D08gTnp1MxL7Oc+SBH0s5aWoJwj9PJr/2Oc6f0Zk3JGotYL+TtUWQMZlViH2S+lunGFK8TTFcbl65Q+7//5flRVp/+cVTULFR9rNpvj9lL9EGsH+7SQBKV879NpD8W4XPDIgDRv+enGAVpEO1hU2KCdrwp2Uag1+vAi8PNwRLV3sXcwCCvCDot8YA88uEF/OIjn/o8djVHw3/0ivH3qQdWOtad4X1yoYeMl2SrfuQ5ZufrR8YjH/Yx07T+M7m8ww/W2DyFmnaTlquRQViFcnKG8+df4eqzX+P86VcoxydJS9CYRn2Aq/Xlsjsz0DewKqSBYlpxw6T36RHD6tgg//jAiv/+0IhlbgAAIABJREFUfxuwinn6UdlhGBg+cg9ScNL2Gj9sk/vUdZv8hfv/McBKvkzacBNZS3jNxUbRMT4SSbADz/3aTRhU3WCz8mIeAgFCBmAVh5GMbSVp6plTaRWUVdw0EejYnGKOdBFAR85jcm+oPv1y9sjaDfJ1i/b6Hjff/4z5T68FWE1Qqjq3YVXzCLASJdm/jYHZM6wCsBKbgmACPdiSLfN4vf8Sw+ofBVh5tYPJ7obV7bMTzL78DGfffInhZ8+xnY2xJmtKS7zvwhbBRtwXna+pj5yzq4yQ0c85MqxI+S6Z6NYtysUC+59+wtv/669x/4dXGDV7DHdmtskAlgFEVJ4+kAQ6TtV73aQb3yFg1Z8xx/JKgmJ9J7m41u4eBNMuvT9H2+3xXnmcXsb+FwFu+pPP7QwtPwFYWcwVUjiP9PRxe48+o8H7Phw+BAxqaKrJxM4lIlHgiFUxGjAR6n3hyJgU0EjpiQNwqVxRBq/hIcJ/h6Y8QNrkZ8fM8scCzOqKUn5+sbK3HQ8wfPEUs2++EFiKy1O0g+oAsDJwz089Z9hZUhYJhI+AJztdIOOSQBuynjlbcO9aLrB98x7Lv/sBc4LRDwsMHIDbtmQlWQ0vpIjGZDLvDAO9+zt+sEem0/ETDKvuHHHhQhjI6iykVIFdKGX+DXl84WImwOrkqxeoLs/QMOj37paGzniA5vclwEnuMSUP++Uaq/c3kgTOr2+UqE/OTjC5usDo4gTZmCbhzrBiMrona0PpkSSBCjzjLEkAK3NqMHo/o1HJrrtGFn1X4zT20O048Nizfca2jJCRuAwwkiBn3LqzDarxSFIyAVY8wyV1ii6FBDu91TmlEpKy2bcYB2rVvXGgOIA292DVvmwScSbh22KMuzbH97cr/P56ibfNDjXBF3WJ7hnqAqY6oNC7IEXi5CB5FGkDEE/Pt3Ta9I8fP2pjE/OQPp/51uwV8iGlRTvs2jmq+h7/07/4E/zR5QwvxwVGuxplToDBWJMFwWAHXgKw4jsZYOVweAcMk3HHCs1evrSUz9Hcl5+9GJBVM8SK7KVFg59vHvDT3QLvVi3er1uwf9aaAJKKT2RXEVgl2MREMUNGk23tNdSWk52wxsvTEf70i6f4+myIi3KLk5wdZmsBVlqLUg6QIbfuiidWuCr0muzVIWbVNsO82aqz4y19KJsNHpoN5jQtZ2+CXaXn8Xr6YluwmpN4qTvHglFu+5AYYZsWuw3NktnYwLubEczj421t4E+xw8mowNm4wPl0gIvZEKfjASrKiDSutDFYC6Sq1ws09UJA1+lsIrkUpS+SN5LRuM2wXNSYExB8dY37+QoP8weBIOZXFMbbvELz4lKm4Hsft28CVlyiZ6dTjEYDjIZDgZFtXWPbrP2aKUPaYUBvwSIXC89pjxaRMW6mgEjvyddjZ84hsnKIXUaQvVBcQdMWAVYAHvZ7rLNMj3FP09UG89jZh8H2DRsFHX9Kbk3aG0xXFUKDVSOwgNKrTAWHWVFhigLPp6eY5aV8qkoyvAkwCHA34DXtYu/ElwS6CXmZj5+Po/1XL/tN16mmiQpAXhRl51ABCd4dmmCVW1Ywvlm19LCCdfjbck1Rmmr+cepupz4h5hEakmONAx+nJ6g3xTjeIWIL5VlrcsDeo6qLod2T1mKHKOYGE8lesfdADV/YyDq91Y4bvnfv/4jFTAzbcWykDqPudRQsTXm7SZa5F3B1cXKqnwRu5WvlZuzqNkhmp1V/Dz5+ml/GvQkeb3fvPG4ImZrFSGaybv5h1tlyzfux3WLF7roJoBX5jhjsBEMlWWRheoNs0yBr1ijaNWY5MCJgle0kA2ZTi5AF6tpcih7FzO7amVjyjGo2GJXWRZE/o2mDwH0yPCmXdGagWU0aC89ON3qwOdC95zywz7Miayzboc3ZqGWIRbOVVJDsK3rLEbBiB8E4A1IGk46DrsmG+QoTsBqUdCcYCbS6OJ1hOqFEn0UDSlZZZLBSiL2q/Aqs4E0mpoNtET9Fx2e7Vz2rz9iiHnsJlrFGLH1+14NVHkHYSk0Azezf/atD0/V+5tj07CmFcagfomER++ryj2QEZqSXBIQeKEVCqkM39UT4iKTmwyCgn8YFO9AdUJQClOoXZv/3h4CV1QhtscRgK8jpElZ6zHwaUArDuo9e4z9SMhjX1o1Z+kYKruzW/sMYViqNdBPmGBB59D2PPqjaOitpjEnsyb0nCVrRDlgVoxlOrr4Qw+ri6dcYzs7dG8JZErFLO6quz+6AleqGkgQyQEgkgftGLZ1TwKoH2aKV7mP30B77pw5YpcTCx+ZArMmPMqySimMc0gJjIsBL5UnOiOnXSHTmcw5GB0gn/x3tvz3Y12xN/KyC8Ruvab/v9xqBRUHJdp8pMq8sTmclmhV2awNsuZbr+wOwalrJARev3uH2+5/QvL9DvmrEBKKBp0lKbA8Itk8YVWr/cwBb01hVyUOGVdrV83j/i7V7yG5Kwfl/JMOKwTZBIVaBmfCdn+L0qy9w9qsvUb14inY8FMOK9OJwPBXIkmzhB0CM33PdPb8xsZY4H/jZh6Qo0ydlVaO4f0D9u9/j+m/+FvOf3mpMR2ykIM8Xsp9Iwbbj6FhDHwd8AO6H28qnGVZpQPNYw4yQBfF5HzBEExCn21uPI7HkYoJhlRQf7bzwv/kYYBUv2TFoE8Cqv/6eNfYhYOU+BnnmQdcGeVXK86UcGAjMgJ2Jvq0Dmu5urcvlhnR0mjYbwCij+sRjK9qIa509IlntAtRuHXrg7+swAhIRBkRD32M3GWH4/Aon33yJ8RcvgPMTsa52zrBiMiiWlY2edfd1sKZTDfvAWoDle4gmaKzPCG7tJtLPKXt4kOn64rc/YPnDK2QLmq7bDWT1nulnxyDz97RObxEkP352BqhjBa+PM6xiqoTM0OGg3vuKoIC8XvaS5xZXZ5h+/gyjz65QnE6xpfdMItURkJMUDBiIh+l8ziT6foHVm/eY//wGq7t7dUUaMsB8eoHhxQnyycCNzD2wlCzQQnjzSgl5FD22KAekZNNkgDqFA6yS0ToBn9A+9I0RYo/W7ToouBwyrMxQm3ec1gUmAegLF/Zeo+nEvY9KY8g6C19AEzv3RctzJn+U4ThgFeDElrIFuxDJGfk37FStpkEqhJQAuy3mIzxsCvx43+C72xXerDZYMprg3pnM84ilLFI0wCqKmBbjuiTQZTSSbvnp8Z/KsOJwtPutzLOpDFICPmRFnUnTAmd5g//5L/85vqIpbrlH3ixkVi5SJf1lJBM21o0SIZdZSSbj0LDlEuYbJWBCcqYt6obJ9R7lcKzObs0ux329xeu7NX68ecDrh5U8UubySaFM0Xo1ByBpRs9kjuRgZ0ehH/SzJLtnV+OrJyf4i69f4OU4w3mxxTTfSGbDir72Hc0vZpi1pTVi9RVoxSRgYgasW+Bu2eC+3uB22YhZxetZMXGjNw2N8b3VfF/ksqv0SXHYaMCZqLHvS/9HSwP5eHqizTOf+wPjAnpB0atqVOJsbN+noxyzUSEpHRkXZK0JViVg1a4FVtXrOTbtivRtnJ3ODDA3m2PstwXq9Qb3d0s8zNd48/4e8+UKi+Wqk31xzffxVwBWHG+LsQVek61SZphOR5hORhiNRrr/ZHRumxoVdvKxIm9P8iwCBgJxe9DKAJ7wcKSsjR5ydMSvZLjf5CVWWS42FY1bloCAKzKuWpf3WfzgjERJ/Zwhm/gQaf8N+5gEsDLmot0png0E5On1Q0bVWTnASVbicjDGSVFiTCGlug8bu5BzmZI8sjI7gkZ0pAvRLvNLAeoOXCbBcmQEtl97N8+E5SL/VEqwq4GBT5T0EfDg92YrdhXlfw/r1QFgxXjMACqXvZL11zUX8u61akBiiobUAzWNgbpUyBl3EYdE7NwxTvhZfWzTuDp+f9i0J3LdYNraXOo8Gz1OiOuIdWQ/bcQO8g1p6qxgG/EL11JI3tT/h/EKPdQEVFEqaH5Wg6pU9+3u5Ema72iOhixXb+vvnZA7Am/Y+P6vnMXHytySuKdAsVO93WK9bcW0oueaOgfqXDHGumTRLJLwGrjGHLAqNw0m2RYD7tEErNSp1+JnKYc8To4CR9cBWiGLNXFgfjIorSmAuo17PMxBozzwlM0DvIuxNeL24qNe3D3AyWhVw1iTOIrzREUFi5n5EHPuj6sl7tY15gTndns0BLi4b6cTqdsVfUxdEqp5uKcnYoHT2VjfY0qcGa/IgnynvYZ5Nn38+N+xb0g9FUU2VzuE/1i/z/a4S4BWNqWMSWvn5iE208XPW3q09isj+6t/ecyw0rT0ORID5tu/Epo4tIKe6lXihD3VBfdOSexwswjEvBrCayTlLf06Tu7C9PvgSV2IwEM6RBn9IWWzPUXrUsDi8N+ssFj1IgITTkZjacgUuQu0HruCIAM+9ru/32OfYmB1N/wY6EvAwY9RJh+92g9YOLzP0abTQLsUpDpmHzzK8FFC4pVbTwKU8Jsq14q0DAoZSA6nmF68FGB1+fxXGM3OJQlQgqmMyueebY36f/NF87kGVsy5DPuOgWyP3DOs+s/Qbbo97/RoSGwuHzN4jsctvT8ffn6ZLRz9yWPZ72OyJ/+zfyTDKqb5xwDLXwKsAqzxGKCrUoYU0CSpcWTYfekYFgoyremBAU69GWQX5OuPe1NIvcKRLDDudfq4Pe8owYl1kFTA9pQCMFikPpqsBh0kxi4hA2O/qpXk3Xz3E+5+eIV8vsaw3clrie13yVBIASvN3KSzimnLP2RYWQDhTR3SDTXZXQN4+xRg1e+1j+8Xx2vwcLMkNrHBnqDxcIDy/BSzL17i7JuvUD6/QjsZoKks2ZA/jkP7CikDBPQXjKDFtkMzjPYzpWNkMPgb5SUKejLcL4DrWzz89d/g/rffob6+xwQFBjse+ooUD1hbx4BVAGVmpHm8Zh4HrDrGbDI3GHTEPhlSno7RG4FDnBcJWPXIO3afNx3jkDx8bDfvQEq9V38t8foRzARIpNdJEEPDQ8wc0768xTWDEkovthvr7liVGJ1MMTs7U5KvpFTVuI1VhDnXW/NioVxzVzfIyNiQkbCzEQliJcCVmA4BUibzNq7FYia7ru6nzwtLOg2wIktoNxpi9PwKs199gekXL4GLE/kz0edEgdcBYGXbO4EasovSlF97iTOsDNeya9Sc7YAmu4iKAN3tPdY/vsL93/0B9et3KNi9MuYui02syqcSrs57wmVCjzCsdO6k4/IJwKo7E/w55kvi84Cmp+z6R0NY3qvxAINnl5h9+QLls3PsJwNkQ4oNXErATxkVW6+wKilz/w/UDTbX91i9fofV6/doFgsF4MOzGabPLjG6OEXmgJXJ/7bY79hl0f4twMo9B81Ul3s74y9jGXXSbIE8zljyM/kQZE3YgCGN6GKLXvrnULU35fGzIzriMTDgfjKdClxSV8ewjtC5Qk8dmhizrXniW+XdAQ2IJuvKACvZLfP8oQSCiYEn5+oCLavvIRa7Eq8WO3x/s8SrRYt7JgD0YErP4PDjCPAnNqrU2Dj+7ZKoWLf/qYCVul3BAKt9Y2u0GpTYb9bsw4cvz0b4H//iN/h8WuIka5G1S2+Dbk3teM/Ml4iAlXXj0l6YAlZKp8m67LtENi27Z21Qt0A1nmFR7wVW3aw2eHW/xuv7NW6ajTpQsRPVzj2HZATuZr7m+8g9KFPjIt0Dzq12jcGuwTdXp/jn37zE81GGMwFW1hHcACsybTjnmNCZh09EdDXlLfUWDwQU2z3e3S0xb8kg2Oha1juCJbmZKvPeUMDRFdV6ILpbl970wxH77qyIkTLmPrNB8/hiwlru6VW1w2C/w4uLM5yNBzibVOZVVW5R0WOM5uttgwEbBXDcCWQ0Bli1DcEqMre3GI8G1rxE2FiGptnj4X6Fu7sF5osad/M1lpT5UtosXyNjEto5EZJ1Y8Fr7TrjioAVGVaTyQCT6RjT8UTgjBhWNTue7THM2dHQpEzDshDLJc4bOyOVcXv9gL5Q9I0bYF8M0GQF1nmJu+0OizzHUsBVjob7mQk/BWAKrPLkWkWoA483A7ktlkgY+H526Pm8Jn7U7V6FhvEux2le4bwc4iyvcFENxbCSzJsm5gTwPX6ULFgG7t3J6fOwjyg4Jr4bH6QX8TddQSsaO7gsS40dCCQMhgKs6naDetOabxWBc4K+W85TAlYm47Juy1Hstesy1pxfn4PwnP/qzs7P0rGO+wgjzVwNQzOGl8Xd9jwD7D0bV2OViL0TuPao4U+wMW2PcOaLv77FKZEHG34gFlAXI9iY2lns18CdhiiGN3zgJNcZHSwrcN4RlKJkkH6lBloRrBoNBhiQZWWYlwFGKghb0SIif8u/Pct1sCc9i8hSCwPvblz8LOYqirOXgBUZVl0HQeUMNGTfyoNMPrmKkdmAgXttI0kgzdfJsArAimwoyQLD2D+k+2ZFqNhOR0YwPrfsxG0eZ10DG3/eaA9cUv5KHIR+kYx74vNGfK79yejofCsVgTnEnNf0R0MhwOp+vRZgdd9usSSgDzZLIGBlhYZIrbvjLEBAefKyuEkvq0yNPOiJN6woR8wxHFYoywyjUYkh/TcpgRZoZexUY6oZK1Hzwpm2kSP2+YtN1h59sWvqyXXpb+J1CNKZb1bMx+x//e8+xrBKN5ljOZJ3+7Pamd28MFm3P+uAD07EA4goAUX4QenDkSaqxwDOJxO22NX7tX6E1FmXnXSYUm8j81SxYDi+tEj9mqwCbcBGbIkHb6VRPAYsDp/xmKQufcYvAVaR9B6znfS4f/6U0q45kwBT6Xt9CGpwgVKDas9KAavHAJDHAKuiItXZWwAnR4eBVtyIjN3BBYZqjMn5c1y9/BWuXnyL8ekliuHQAKvuFvTHjwAl31ijGkR2lTwc5NLAo5OAlZkL2lj1lO8OWAm4/mAm+qbbNwk7vHFxx1OGYEcrT46UXwCsbMw+DlgFQy3e/HjcPw2Y9eP22L3RUkzYScf3OA4gezy+o725JW1GuU7YlcproiLFO2ztj/mcVEoXazqaAsSOmSbARh03hl5cg11z6mpn/22o/eHj3GjlXbHfWGDg5o06vtmKli285ys01/d487e/Vye78RYYMXdjlztt5r3EyKGuA8DKEvxD03Ule26wrAr3JwCrX5IEGqvr0anXrcmP/9YDWiK2owGK0xNMPn9uptfPryQJFGCliNq+ezKHAxH+4un8SatoCpr9AnmgUkaZUSZyfYft22sBVuufXmFHX7C8EpglmjX3/eSj6d0Tj6g4OAOK/nBftUHpJAN+Gh7ul+HX4EFiSMsCAAgGUQSMR9cQ19Ot5k6a1t8SBZaxFySv061XH1CtpY8AVnquB+naDfzffNgsJAJAdJCeMgA3pmc4XM4mmF6eY3pxjtFsimJojAaOrwBLTlAHrDarGpvlGvy5p5fGfAkyc/j7bMOk0ZhXHTD5yNwNRhJ/FQxrBarJPNVZ4QmKJIEMcp49UYfA6ZcvkD05QzsaiMGikMvvvfWEcSG8zgUDUzVEeo5LyboZmwBWARCruLHHgI0Z3l5j+YefcPfbP6B9d4OCJucxnsJpHAz0QDIkgQzQur356MzsQMbYPz8JWCUSww606jvmCLCijwbPpekI45dPMfvqJYqn59gM2IzE1onvcF519Aoxk1fuY5QrcLyXa7TvbrF89Q7t+1u0yxXqbGOA1dMnGF4SsKJvGF8mAKsWmUy8DbgwHwqv4lJKtR8Q7nAmvIFE1kXJ2LPGZO3PkZSdGUy5/uzSXfTPYP+22CSUxRZbCYArzaOqGo0EMMX5rfWtzcJYUg2NtKMRh7Or0vuz2VIAwb8xwCovzBOLZ1Q06WAHNAJWq12Ft6u9AVbzBjebLVYlm1Iceth0e2HIG53BYJ/z8BxiAhGP/4MAq2yHajhgZuXJXIHN6gHngz3+/Iun+JdfPsdnkwIT1MB2bX4xJTvzmZzP9sNDwIrXYf2ceJ/pY2ZdlvnFxJpeKIs1fV3ogVLiZtHi/aJRF8B3yy3eLxvQWVb+Rd7VTASqaElvyg6NBVmMihGU9JCdwCSvxtdXZFi9xJMKuKiAqTrssbjkXReVOezRsDuhS1gEVjVbsapuyYomcLWmnGevJKxmLsnunwRO+DoEhNW51u5AH/sRIfKYwoHNmI26t+l5wMRLiJLJ//Jdg2mV42IyxNmwwvOzE5wMCkwrgu6tvpmw0ZC4bRt1Keb+vd9t0NYrmaxvyTIr9uq+xW52BDeaeoN6vcV8vsbNDT2rllitN1i1e4GHbdu6RLRnWBCMtIK9UjuBfQZY0WTfAKvRuMR0OsZsMtM+0daNAKtivxVQRTkjf8rPygEraSqc6mECKmt5XzrDaptXqLMCi7zA+3aDRVFiWRR6jMwqsePkvhiyOk/UXRrYNSjoZknPsIqzUGc7n18aOEF21WALTPc5zoohLsuRACsyrehlRakgJVZiwjm4IT8pLxx2ibLNBJ+d7gHsKzRN2mPPii67IVfkaxqbiiwcszMhk4og1ZrdWnkvJftj59Yd1mS4O4NKMaEn8LGHMC7VV9I0yJibdj/VQTUuJrl2fYoAp5KuvN5ZIQGsTEZruU5fMD4uRB3mB33+kuaX7OSmdeLnka+qDqjyReY/vDxIzz1nd6ra4qBVdGwMtpWJzXvAajgcCkQlOCwz9oKAqnkYpkoGdTft4qQo7MR5RJ8mL1RHrCjPMQcO5UG4s06BewKMG7Swf5vf1U4eV/tgzdomIuA637QoKW9uWTwwwGqU7Y21qJTWC2EJYKVR9ThDAGbEGA7ihuG+VAcs1mCPl1WFKec+ZYnqWmhNB0K5xvlpGEYa69r77Gh6nhXyHbxbr3Fft/L5W5CFuicTMsdys7eCg8+nUDbodND8sknGgoaaupANR+mmM8kGAwJVhToHzmYDTMYlBlUPWkWzmccAq8NYoUdZYnV2wG0y/9MYk38hS6lkPWf/y3/7GGCVorRxGPRJZQR6UfFMASsugLSjToAGPXhw+HqPsyr6AOlgLX/wH9zQU8AoARL8udR69zuCR1/+O0uiDuv7AbyFWXQPOB1uK7GYWcn7VMb5S4DVLwFyAvw+0iUw6On/cMDKthWj5RlglXplHV9bCprZ7/YoWRFM2pQaPGOBFCcsUVqdNZwk1RCjk6e4+swAq8npJSpWFz8KWEWybGmtJIE0uOwAK1bF1keSwL6SeDDnDhh3MZGCYfXxWfZpwOiXGVb/JQCrx8DFuJ9pW/p4LL2PvkcngFVvDcVbLDPPALTiQHXAigfljtlRxvbaqZS2Z1RZwBV+Jv0asnG1BKaf3/19sYPTk1XX6NvaTFhcTJS3jars7bbt5q4OSXaU4Wb9sET97hY///XfYf7zW9HMGQDt142Zg4vO3m2hYmymDKvwM3i0S6Azurq/P2JX8TN8ynTdgpV/HGClA5Z73HCA7GSK0YsrnHz9uSSBu5MxanYuctBAwMGRNC2Aix4v7lEJ87vpsgFR8oe8nUwmXr9H/fot1t99j/Xrt8jrDSY0iNzQl2QjwErMymCq/GcCrGJe2EyxslZnUJsE0N3al0dbD+ymu/ghvd3TAseWI7gNyU+AW+lPvf2BvjKSpP5M6damJ+L2un4VCgztK/yhlFpSQkb2BQ3zhyVmz57g8vOXAq1oNiDfLjt0TQbL1JUBUrtBu1yjWSwFVJFtdffmre4JWyxnzVYyupydHAVauXlmnIcBHPkezofpvxL7RpcExnmkayjQEDgelhg+vcDp11/IdD1/aoBV4zKRqLTrXmgOekc3dVd6HKxSEiIwwSu3AqrMo4uvMGQb+x9eY/H9j7j93Q9orm9RbjYyJ9eYqoOUNU4wcM278XmnHvNu6c++2H3+UwCrqGexyqvVkoBbfD0G30xwCFhhNha76vTrz5E9OcVmyATQ5JGdbMaLA51nmYMRTOi0l729Frtqe32Pdr02wIq+WFeXGHF+TIe0yekAK/kWkb+S0Tg1vpks8Zug59AAK4E+vocnoJUZa/fgtu3avl8qOI/9IvWu8uKHB9kh+1UVmx54Ya7OBGXIjmQGYnVnrU0SfTdNowo6WSfG7nHvMZ9DBA3suSYHZBt5AlZM9qO75m5HeXKF9X6A96s9frhd4Sd2vyNww4TUbQ0ME1e1NVaEK0dTkCr8YtxD2z3BoiDwYSTxWNxom4wYVvlOXSSZHTOBYze3+uEaT8cF/vVvvsKfXM7wYpxjkjdiXpUjsmDYFc86ecW9MRNjY74J3lAgZuej2SnYXKevzrrdCwxabnK8uqvx7qHFu/ka95TgNXuZmZNhk7FrIRNGZxTIc8or/LyX9GWiBySBEK1RJuBbAlYNvryc4c+/fomzfIfzQY5ZSdDa7qEANbKz9nvM12vtZw2va7PHw7rFzZxdAFeYrzcyXW92mYFV/CSUiXJeECigqbHWcj/qOrM0t7tWaR6ed6jpQYHaPHSZaDfINmtUaHA5HeKLqwu8OJupU9hM3fZ22NN8HRsMaUhckFS1EbOVey9Bqnq91JqkMTFNi4fsnFoWqFc1VqtGnlXXNw+4fv+A+4elfLrafY6afmJ8Lf8Y0SFQXcQoWTJoyAArssDISMkJXPLYzzCdTTCbErAqsW1adQ7lWAus8iSbiTbnloERnl9Jts9RlYOVOpKRYUXAapUVWBYlXtcNFtVAgBUlguyqxw9v5vg9YKUUoisKeCEyKQRE/GSAr+13O85J77LMWG3ILXJf4LwcGWBVDDABO6yVYuLY5zeAlGuAXyoIJjHK8fpLWS3Hsn4+l0Ch9h2CCmI+eUc/AVbmQUUWDsGqNY3U3aOKPlUErNQNOSn2BoDW+amZuZuBOqHcccCKz2EH5mT2HjUPs9imi9cVd/fydK5/Sp6toNvH31FZUpEplTsn3dziOWrm4nsqlQoxlrTCsPdyMkJ4eiX3VOcdi6VuoK7TgK9B1lQUR+Wpaec24w0CuIOyAgG6uyiHAAAgAElEQVSr0YCduhuTCpIBWJlsToyk6NAtUM82tYghei/N6PLsYyTaaZ/D6izWnkeGs7OryKpywIpnMjscGyRisarOMxaJOM9owF4vHbDaGmDFjpsKu/bmeeU3P8Dbbg3IZN/AeXmc7WweyaSff1cWAqy+HI4EWNGeRF5fkgcaG43rtG3qjgyk46lj1tF2o8C+KLEi02/dyNtvsdljQeB/yz6zlHm3AvmZf/N9+8ZBttvIN5HnskBrst24NqOMbOxT7nez6RCnpyOcTOmXV5DwL6JIKNQUS7lvpxnKe4Te5UR95BC5n84pNUjzFZAUEmJNcE5akYFza4/sr/7ymZ6WJrF9UuhIMA8FZ1Cx3XxdN2Y4nGcYj4Z67ZTJkb4WAw4LHPqgJAVGgoEQ3gWxCcUiigrvMRMpgAAzdbeWrRGkpEAFK9B9HhmgmxvQib5oksZ4f6MjJsbr3lpTdF3nr/XP5UhThnT4+WUKSsbHkT9I3IT0s8Rz0ms+BqgOrs19WYISWpQDVXD4N3GP+N4hpQzA4fgea5zZWpidUZyuyNeIv43xj9d8bPz5fAGCIQl0xFafxamu+jXvDYOyaoRieIqTy5f47Ks/xrPPvtJmIaPVDojo5ZkCP4NHpqTGvBisSw7ptDRcb5DLFC5tChAGlcfAZ1A8+oD0lzzKjj/34YEoe8yjM/LjAeqHwax1t/jU1y8Bmh3f+CMvEnP2o6CW7l5IUbSS3UraquzyAgmGle05nktYhwi2ubat7rApQ7ofGISZygU9AZLkNok2u88QY2hJR79uvLVct8Ox2ri1ttN+sEszzv2m3WJzT+PaLX7867/F9e9+wKDZyR8hb1p5/TAZ36hVq2+ucZ3+hhFYCVhz0VZ4WAUTwInUH72FqaQ5naOxRjwW/eQc+NQvzcA2M6+gycg9cl5g8sULVFcXaAlwCLS3g1MFIa/wxNpOE0Ed3dwwebCqomlBxjAvBQDu7xdYvnqP+5/eoH13jYfvv8eItGe2Zt/1XlXHwWEAFQESKZBiwkYgxQO5ft/r99R+HvVMuK562HmDOMslqUpqJnN/axoFSAyC9HeswLmUh/dmPBppeLkOGYyyAqfOhjwHKGskW8yBPvMYsK4ylODw96um1i3kWPI9eL0yhqbx6maDyWTS376EARYrjc/l9XGsWY2lATUZS+oeNyzx1Z//M5RnJ6gk9xoKsAJBJK8ehhGvWFO8uc602jYN0GywunvA+uYO9e09slUjsHG/rDHYMkGmYCRcPA5nmSXvfUXzeA6GzIPgwJrnHSnkF6cYvnyK8efPMfr8mUzFV/IZducq96DzgEHjF7GDjbFR3xWfBtCppI0dwCyxohcEd5s1zdZv7rH94Q1qglY/vwEWK3XiYbDHcaUfBAEr/yh23ztPtZA49OWmdI8MoDUCKgMBUjA3QBsriMlryUEr8yfpYw15ZvAiZmOMPnuK068/Q/n0ArvJANvSEne7d1bu0TrwucJK/rAodb+a23vMf+RnfSuZs4yeyx2q0ykmz54ItCpOJ+z7rsozDVPJBBG7JgGsLHngGOfY7KzgoBggYVYF4+BwHw+w6sNxiB00NlMXcSgg7uTiBKaYfAqwMmCJkhuTHyZS8+T+M6EUw8pBK97XLhmUv5cDbZIBUspIMIHrMJ2xBdpNjsUmx11b4Hq9xw93S/y8WGM9GqF2lm8qszHGBiv/wTC29WAyHLtHkkXFkeQM1uN1Yh5YHxZqArDaslwv36QcQybvlDg2C/zq6gR/+esv8e1sgGcjGv82yPbU8FliRT8T87AKMPGIAekLWP5VBAaYmFHmxA51uwLXD5T+1fjtmwXmu1KSQCU7O3HWwVnj/UW1I1qMZ9I9k3Hzg5vcmECVJao8e/c4qTJcDHKclcC3lMDS0HdI42Em15l1UqMMrt1guaG3zA7LpsWSCVezxbLZYVnTLJlbGBO8ojeS9yQ0vOII0ptc2EY+CqkmI3I2lRelbf/v16YS7M0Wm3qFfN/gbFLi6dkIT09HeDKpcDooUO1aSQNLdtTT9mSiX54RBIM5OygNXC+XqFd0eNphNKCkhkn3Hg2l2ZTntDuBVa9eXePde3YRbLAhEEeWaKeWsFPBihoGBXPvsztswIywFZeR00uG9cTxmMnkKSajiZI6XsuuWQu00n5IHyt1oyTjyxgUiqsE4JtCplSEY6b6YliVAyyrAd5sNrjPS8wpw+R9UK5V9iBhwhZW0h7G675/dfkbf0fGu2lZLd6n6fuAXcysWQvBqZOskiTwNB+oM+BJNURB/9BgIgf1xHd1AzFMltTlvck+rRzioLFHFEyMuc/8lOuCa5ndXDnT13UjINUABgcatmRWbTs/K3np8XXFJE+aNnRsqESVlGwKcW52D4klbXsa9zICN4w9+N+MTW38+rOkb+phn5kyThIOuKcSBGI+1p2dWYZaUlMD+jkWaqbhhVTupfybPv6zuRDnr+WUPqqJ/1uMM8EPWXGElNDXHIs0vL96J7GuHMgKlpUzbLn1FdtGbB5eB2WtlAuKrcOis4A4YxNWMkU3YFxgtPKGPXIBnj7WznbS+4WknmNLpg47BwZY5R5WtFp42DQ6mwk+BgNKMS/XC8+XZoUh94At/ezYpdUYi2piwOvh/pO42QRwZVfHxkOcvOzcmytOWjStWF2MQ8bI8OV4jDN2EazYwAHIWXDb0S/LvL7IKgwQsQOEIkbiHl3k2j/JslpTCrgvsEZhHQSzHD++v5XnHD001SRBwGzvHac+1bJrsD1UYFXnH0Z2N8/lnVhVs8kAs1mln6cnY8ymI/n2yQdQ/nHOu2QcxM940BThUBIc8z8iiT6mT2K/hNkdz8/+6i+fd4BVv64OPWcCqeUmxwTfaFouF/AENqXZpoBLUNqCxhmIbwpa8bG0wqaDkQGngzAR1B6DYnzcAqIerKIPQjxfv2cS0MULh53QwlxBf8+qQWzkAuD617Fzzkwm+dUZgyqv80WeSK+ik408dY4In8cBTfrZHgP9IpBLry3GLgxBOQbpWMX7x7jGgk6DaD0m5Nfp9EI7owuPbXDxWe0aDq/cQE+is/ZKdsiG6bVtWPIHIAorwKpEVo2Qj05xevECL7/8jQArelgxwBSy6/T2mG/yEDsArKz/DcMXa95MwKp+BLCya9OWcXzhB3onxvyPASbJSjj++4Nh+KcOWHnw6TfPznlj3TFw4YYbQXEEgmQkdcCLGFZ8XlTHA4g6nCx2D3pAq7snXcXnGOTrAat0uHUNncMm16hmsLwjLNVjcXMj+njBCtjtA9Zvr/Hudz/gweWAZFdRDsiDgIe85td/AcAqPnP6s2NXfXoKPrZlpPGOU+sL7McDFJdnGL+4wvjzZygvzlCcncjYmdR2BsZqrazA0jduBq1uAGp7kVeyBIAYTZj+EmLoLBsxO8jwoMl6e3OH5uYaAwZbPJfdp+jgMOqiyCg0OpvED03uXcHsOAasPjQM7QM32244Uy1j7Lq/xb3027qhRMyDHdvQ7HPL8JsVtvXawCmNEWUw3kXP/XRUgfWDXMYxZCg5bVtnWUgCvWqs+5uyypL9ozucfYA0XwmAMeh1TxaCO2sGVlWO4myKr//iT5Gdz5CfTrEfDSShUFXTq7S2ZVqQEV0ddy3lLUx8N5IHEqyqb+6wvVtgd7sQ2DFgRVty/QitHp9mx4IF3+btjFUr9FJeHhvKX85mMl4nKMP5V11R9lZJFqjkKJomcBk7A0aBuldTxcAJGZZ2b/Oks0DN5iLBaJrKL+8fsHl/h/b3P2Pz+r3WOWqaDVtyY8lpr9gX4BSSFTdW5nj1MGgfKPGz/b0BK64rry7K6DU6fCWAlToW8fNQEvjZU5x89RkGzy8FWLHbDxMfscb6hsUdYEW2YrXPUKxbrN/d4OGn11i9vZbUmSDEfpijOptgfPUEk6eXKE+n2A14Qppc2uy35bLSMawUACuWKbDZMUGixNTBGZcCck3YzEjOQk01P1f94cOCiu3zDuVZddkBK65xniUEqvRd8NzPxbDS3p0AVgdgnxf+zMzY4pOUBa55yPVL3y0HrRiUh7eTXEl2lIbQ96jEfFfhpgF+vFvix4clHioCVj3LwOIaD9rdl1GfyQvBRizvQUV1eLTV4N+H6ygtyPR7v3uScA/ygh47r4oBQwlfvcA3T2b4l99+jm9nFZ6N6R3YArtaBioCyjYGWFl/cRv1Y8aosXIY/7opOKv+Gdug53h7u8SPtzV++36NB45LszUzc5qek/0kYEqrxs9ZWxPsdmZ9Cm2fM8DKzMsZm/FEnRTAaZXhpASuJkNMyxzTgQFW/GKBdd00WHMdk7lCjyBKrlgMp9n6Zm9dDIVtmGm/av0+GXuXOGM5Bbiu++bJa8e6kbdK30246zjlnUcltWUnwLzFk5MBXpyPcXUywEkFyYDYBZBsC+sMZnuIrWdLnAu2fW/JrlqhWa0U846GAyW03NfYJZRzYLVuBVi9fn2Ld9cPWK/ZSc7AO+se1++sEUvz01seFGCVKw30XFMcELBil8CTkxNMJlNtaPV6rU6BhDOZXPOeVDm/SQjiOnfASgmsjRkBKzWoyGghQMBqiOVgiDebLe7yAg9ZIf8qlWsERtj9t+Q3KVa6VD28pawwZ18BypunUa4x5Tole2qUFeoKeFpUOMkHmGUVxlmBIYF0T4b1Oj5WkjR6swED3y0CjJ/pKow9WSBjEgMIsKI3FVlpnMNi+2ZYtw0WAqxMTtayA2B0KfWiH++pYFz3utMdScCq+O/j/OMo/dAeSFJFDyhRls09yzoDHit4xJPszOqsqQQ/OmPZyWSM0Wio/DT20JubGxt7z7EDgGdcE6SKGCvlwf45IocMNlN0w4vXsnHkWnBmcXgYecGT+Zz+1mWctjZNRhfFPXY25fphFDIYVCoeEpjinZUHLf2u1E2wsO6dDlqGHERzK+hXHHtnWJkqwgLA8BSzohHv58YM1wlgEbBqGxUIyaRrxYryPHa/U+OCojHG6HDXYIANRjRfpyyQ4CLnonzV7G8O4rsoOHFcSnbczLHabDFvW4H0ZDyR6vPFZIJZXqiLILUsJRvp7PYYsyEJ1ykZUBGj+f6msXGQjK9Tkz3GRhUsau0L1Ozqihx1XuIP765lwr7kXOYYiJ5p8nlDJ83QXadXxLkdYGX7P/d2ypvHoxLTSSlZII3Z2UmQvlYmNzcAP84Cp0HEyrefibTe9oxeRRNzsAOuHsmJNIf+6l+/2B8u9p6VEpWxFLDiCxsanKOqBkJwea3dxPYJb1RNHigBKLmZWgLsGN2RhjIuIXM2RV9B8238gD3jn70zcO8TaDEGErZTXGuKUMemovfwRWYSIKO5RnIdAyjTTqfhpci10dut7eMHDCsaVTqqrS5OScXweFM7SGDTsTmqEthns62f1x3XxDWaAmn8PTeiuGfHEyEFE42uaMEAH2eFXwdkOKElQeTxxmvggQVCCow044OGb2g4L3fH8WEuWFXIByPkgxlmF88FWD19+SVGs5OEYaVP1127Nu70jBGryrqyhIdVkZEyaTTp9BoDYPkk3pR45KQHXPrvDwCvgyf+1wBYWaeGqIgbmdcAK81xVnFDAqTTql+TvLF2N3pGYnr4pYdbOo7dnFciEFBT95cHm1zHEHMz4nQtWbq5waZlpyG7ch6Qamu/rNFc3+HN3/0ey9fvsbudq9MMzTvZapbzlmtTDDefJOFh1QVYnkgLGvGqRjCs9IY6lHpJ4WNz6DChO5yjQas/yAo/NhE/8rg6JIrFkmE3rJATNHh6ieGzSxTnJ5g9e4pdVSKnT0peGmilUWN10IAbHep+6HDdUkuv9tGkRnOvWTfYzpdobx7Qvr1B/fZW39uHBXLq/H2vP5DL+fhE4h/j1tG5HXuUaXoi87T7bVK1w/X8CMOKibyL6h4DrARIsEIV55MO61xgicy+M+D64Q7FcCAj88GY+1OFjL4MBFnIBmCFkvs5E491o7lDwESeUHtKMrxpSFT3HPJlAEkGHwGx46/0LFbnPLGl9gLuGVDMyYyZDjH7/Dk++9PfYH86EdjRlkwmzFdDr+FVyPAPYHVM48tgl4AVW7XTIP9hgfbmXh0ym9fXWhfFqlVFj0nDISzRX61t6WGae/gpHJpGRZ8bmtByuKZjgVSUpRK04r8JtKWAqUxDFbtEKTfk4yZp6uvkXN1RdLAAjd5UDOa2qzXu312jeXuD5rtXyG4esL2fqzrpp5nGRkR3L0gEWKX6jL+WZCkhazliT8U9+iWGVWey6v4l5qnRA6vcU9QWnWfZeIjRyyucfPVSgNV+NsSSyQpBYvfJi73AhFO2pxFg397NsWR3wJ/eYH19CxqwE4jYkrh8OsH46SVGVxeozk6xH5JTYS2rU8BKPlZu9mtJHkNNNj0xU9jozHcAVvlmGP5sppFLQE5HtXo/jBSwIkPRAGmTAlZiMTBuDA8rY0X17Nt+f7c4wGIZa2EfiV0PWEWBhFQN88QiQ5HrQ12cYooRZ95m2GQDNMUYdw3ww80c398tcJOPZC7dsQySc0bMWmf99dPDwCtdJxkGXYvwxwErA+z6gowB2g7sEYwVOdkYvEzOyCIvNkt8dTbBf/PVc/xqVuHFtMSkJOTZCI3VnO0Aq1iJcTR7jKgf/DBMht07Sp4nFeYN8NO7Ob67XuJ3d1uBeEt102LCE25nloBHV8/IEYJh5W43Brg7YkSwTW5hGROuHcb8mQNjmoNXpT4fv3gvCRIQ6GbyRhYLAQP7SZmamcpz7NTlMbztEsA0CpkRH0RoEqCVTdFgWYVnX3itGuog35YdWRM7nIxyPDsf4+XFCBfjAsOsRbGpdb5pT+E8ECOJ18cE1xI0NEvsKQdcrSTFIxuZpsViR3jc1DRbPDys8I5emu/ucXu7Qt2Q0UGitxX/U2OS9Hww0NnlNgbbJSyrLdgwlpKd6WyG6ZQdCWm83mDb0vLAfKxKAm/85r8JWKnfgWkD2VyT+y6zFJULDhhWI7ze7nGfEbDqGVaKCz15JuOqB5zDjdqKQsFk7uTgLPRI8pQLgBATfrvDMMsxKSrM4juvMGIDF4FoDsb6WdSNjTo0kvWW+pr28WSXq/Gs59xSpz9j28QAcr9g04DFaoXluu48GWmuvqxrGa2HLDA6/9l+b+tXBYojWXms9DRXPD7/O9BKXAErLkTc4ztLF1va5PdPHV7RVKSoCMemQfa33E9PT08wm03Fsor97O3btwYQlSUGAzKwKuWLzNubpsV8Pu9+L7CIsQj3groR+yxsK1IgsC9YmyQvYpHIE9werbM7sI4Dbp5O4MyN1RVibWkNzqJdjhGvj3u3GE6cI1xLA82VFLASoOWSw/Co1nsLPA9SSi8dFyNVrCrzroozmoDVfVsLsGLPC8qSuRq5vXNW0V+LewCN1wVY7VuxrEbsluedD7NNZypwlBn6+SAWXinAarnZYc65RSY/5y6Aq8EAk7zAcFBhQFP6zQbk/J/kJSb09SLWEsw1AXnmcaVOptxLc8qKmbsTVM2wzUoZsRO0YiHm57sHPLQbGbKzaYVYVn5WyrvLfSq7goef5905rI605hvNgspgkGE8LCQRJNPq/GwiSx6BpCygsYkGx833GM6l+OqVa+a/yq8oLPXnvu3bKTHBUwnDBf63//6lACv7/IcHq6GydpjrtwmgwseZ8HFiB4aeLtaYvEpikq5bfbIaNHpKQo6lWz1anVbe0hkRr0+JYvqc8GU+2DB8vadgVQQ9seH1nQH9wHfE3qrfh+i5vZ8FWTR8TkERvke8Nn+qZXGCvh8ARkmQfLypfbDJJaBdB+hZWwJvvWwstQjybDL0m/nx++q/Gc4KdDAQUm2jE7ArlQM+Clg51dNey704fDOKDaVt1zKHLMSwGgqwmp4/w4vPf42rl19idn5hXYIUtNrRbaw1ouekv/vEdnRdQYZ3dhF5XYAV78EhC6y///aaH/s6BhR+6T4c/v6/BsDK7BBVkFDHTdL2mbzEz2MPtX5HUzhbVA5Y2cgcBueHc/DDse07yPS/6+AiPdQlJ0yunM7f7S3OsCJgxX+y0wbISCDNntK1N+/x+m9+q39X9QZTeSHsQdYNASua16qy9g8ErMzuhG3rPz6/PgV4EgQzMOzjs+6XAFMaZXbJOCvYk5GkWSUNmGdTXHzxEhmp4qMRigE7ADloFcmWfCwsyY5Di4b1ZFQVLHGzM9l8abKy6zu07++xu5tjf7/S78yirjeyPTxFDlkrAX5EAGsBLcGp3sfB7u2hzNr2z18GrAK00t7ncZ6qurHPUuKnzlysru2xLTJs6E9CU3Ma1p/OUI5HHajF45CSDvmCrOgNtcJ2scaWkni22Nqwo5SDCnaRAmC5l0mGWJZYrVaP3tzwbWJgxgBSh3HFduLAPU17n5zh6tdfy+9oOxupw1xD/MVBt+4cdcdXFV2iahWFBHq8MLCrN9jNl2je3WL9ih3mrsW2yppWVb3D+n5yuUeFqPSDBDhJwCq8GbLxQIApgSoyifhz8OQc25AxEpALppMC8V5yHCyrzsvLqCzg/Galles2bzbI1jWa+znu6J/2+hqbn69RLtbI1o1aM1uSbsUyBvSPAlZu8huAVSS/cU7HiRH7TFRPH5MEWitrm+fhY6XWzT4fuMYFEjNWmAy9S+BzDF8QsBpjJUmFzVclBx7Jyf2CXbOKCtv5CjXZVT+/weLNe7T3c2RqbAA0+QbFiQFW46sLlASsBpWkarwO4+OQpcEz0qqllkCI5oZdPuj9n1wWGCyGqFDHZ+nWoAIim+/mfuEApJ0AXUInSQQZifKoKh2sqtQqXj40ZDTwQxwGUF4gsYTDEi8WAA/ZVf257XV7BRmlAKustGIiX5b+SowRWejfFSNsqynuWuCH9/f43c0Cb/YVVvnA3kdM9XTPehywijiZQ8C9xEs4jzKswmM1LUx2gJVTCcQQo+luyaLpDuVmjc9nQ/zpy0v80dkIn51UmA4YE7UCrNQRdEOJV6W9P/bckBt1x4niJBYhrYC5Lyq02RDvFy2+e3WL765X+H6RYYFKbCcmc5Gw+e315gxefO4AXgNhlbQLsOL1x/mxQb7biJ1QUZKWmeeLpGne/YvAAcFHMljIDlABRd5Y5stiymaXeXFdaCLGmuoB0yi0CvyOQNH3jdifQv6qG9vJAe1MoDF53izx5GSEZxdTPD0b48mkwGxAOVAjPy4mYBpiMXsIx5mqQz6Cuw229YO8rRoCHmRHFDkmo6H2LCXQND5eNbi+ucfbd3d4d7PEfN6g2Zjn24YJXsfO6PMv30C6eDiAZnV8ZN1FBeEtyoJM8RzjyUSAVVkOJEffbRpJNZloCqzivGLXQJcFmpTWMnN5zcY51gFWQyyrEd5ugbusFMNqLWaysbAYh+voccPqNMcLuaHWhyxZrOkGWdgVMtkLUOY8IrNkt8cIufwvp2Wlxi1DAmg7lU1NZhR5Z3cA9YD5YY7TbbtdxJ+zqQLZJTTc3hCscAm80BJKp3PcL5ZYrJZiUbGYxeeumkbnmnIk7xwoaEL7Su/NqTOhS3zTDNpW5cfiNxUMxNizvCkK9ZH7iAVHNiX3PjXLsJyIMSvzblq9ENwh8LTdtAJ8CFidnZ1pHwmG1N3dnfJCPp/f3IfJcFyt1liva/D39D6jJI+/55UQyFouVmLqdZ8oYtU0xs8yecd252bHMPMdMQpoeoI3SUiYNYaZkiBhLMlhVXVSQsZFBLinjFvp7cQzxD2WBCY5a56fO1iT2uOcZZUqbJSlicFurLXuZx6AFVATxCNgb31azNctYxzcCLAabNcCrAjEU/Y8KMxniv1MzEOvPwU6goxzm+m7t8kLsZweHLBiMwtuAKMsw0hYSikzd6oVaCJxRqZhUUg2yAxLRFwHuWSObqPuSgHrUikmalYppxdolZV4t1zhdt3g/XKFB3qwcd6xSES/O8UmNpd7H7j4KAbIcu6oUx/lz9o/jKU5GVWYjks8eXLi3QN57wh2shNsK6Yp9xopFJI5w/1Q68ikAbJhjbkf55hv4d360TNDtfDv/s1nnwasvPoUf8CfPITV6aWyg17MHwemuiDPJ695Qnkw5htPysZq2OXl0E6+35Z4gxz1fQwwETjTGmBmAEcKNtmHNFO7/iBIASX+2wIbr1Kl8o0ASjyZSgMkO7/ib/rJGheegkPcCB4Fi1JdfXJD4jU+ttGl98GANAsQwyeM9yN8c1TFTEDG44TfKt0kDBswEJuckqcEZIzPm76WniMZgycWLoeIZWv7sHWp4RDmFWU3A6CcYHJ6hecyXv8CJ5dXouL+/QErbiR875AEro4YVnYFPWBlC+NjoNX/twErWQd2tPsOsKJHQWadyMwU3eRT0Q3SxswAT5rchiwhXRcxjzsNvD9wON4fsir68Du2rx4s1jpKwGNJHfYtNvRrINRGFlTTIq9bNO9vxEa4/v0fMKg3GG5Y7S00X+t6LXkJ5cMC3T4BWDEwTBlWltF4YKRi+acZVmlAlc5LD2eMufUPBaz0+d0YndVfVt8HA+TTMXJ62UzGOHv+DPlohOFkqgYHmZLZ3JJosYyiFbOxQkXpJTDAcWTr89t7bJcrrG8f0NzNBXzkqwZFsxWzqj+c+zHRZ/PPFFR3ATQ2kh3l2wB/Pmjgf3d2eFUxpbY/ClglHla9maRdRwBWDHrFGOV7FZS70KulEVi1Gw1w+auvUMy4J51gfDpDQdkdx9LFcvKiqhu0BHzmS2zmK7SLFZrlCljVwHIl1o/JO6P2yiq2MYpTD7PuYPN/2B5p9H29gncsm+82GD1/gud//C3KZ5cGWMnAnPfLChMCYxhcqaLluYdL40XicCaNPN3IRGu28h9bv7nG6s21wNzN3RwDgm4dnf/4Cj1ZPHq4g5QJEheVAmAxTchMm46Qn00FzBCwmtH8n8w/doOrKnl+mKzG/RT8zLYErF8LOl9c0k0gKqN0ZrEU+E5pX24AACAASURBVLx+f4uH1++wensD3C4kl2Ol3uwsQgpngFU0cSVQGcCuAl7vlKjE2D/Qwdma7leeUD4GWKm+HMC1iBsxc7zyKqqUdepkJ8Xy6TkmXzzH8PmlPK0al6Aar9UKBwZ+WQe0IX2mbufqDDh//Rar61vs1jRVZnK1R8uE9XQsdtXo6hLl2ZkaMMjXzun8ms17CzpF25dEitdJtuFADCtKU4JlFdQkAy3iPDUg0OZVeIBa4iyJnG3+/m9nWDBglzFw0TOrKpMEKq4Tu+C482sU/HrASizSR+SANkfc0kCGOObvRsCqpIeQvEYKMSQFWGUDbKuJzMX/cH2P398u8UNbYpWbj8tWXqBpcTI8X3qj9djFtJcT/FbntjirjgGHnv1+cDZ20ghD1dVRlXtZSWCPVfZaMsBfPznBH5+P8eX5GKcT7ikbsdUFhGxs7YUHZuy3HVPHi380xt0wieD1FkOs9hVe367x25+v8d3NGj83JeZ7K9xIKsO54vuykYiSjqIulbX9ygAl5QKJBFNzZGugFdftmJIel24xwVOSlSaNAqu825tAIZOYyXjcfd2ikJIyjbTSe2TOAH+L/LoW63q+722SLkbhw+dvuWtRNnf48tkZvnzxBBc0FAa9ajYYZGY9wf1VZ5MX/oP5ZdJUMlHusdusVQTjmhoPBhizQMRCEF3VkePhYYk3727x5t0dbu9rrNbsRGdnHxUI3Rn6gRzAPYSU7JufJNeyDNeZf7E7Nr3NaK5OD6CTUwwqyzfIsCLzS0m3PKzYtv6QYWUsK/Oe6QErgtgVmoKA1ViA1X0xwMM+x0rAu7EjuP+IXURJWjRZcqZkClh19jFihUCsKYLwY+/+R/8est752IhAFhne3v2RA5R68PaBl7Gb7aAP6aqtQduv7H5xh2OOyjVCFjAVJJznAlvlhcYCVinAar4kYGVsdXUCpAcPn8eulO5vZHlR6scoNNXvX5pDBgKZAlYf7g38PA0ZfKUxpiKWYx47pKx0WKHdtHrciiB7ARvqsDcaye+JdhjstMmpQ/P9kxOClmzKYEA1AYMgl5DZSusbAVLLlYppy8UCVTnAiK834NwxSen8YSFAa71au/LIzwdXRUSRjeCzLSyP/7xTtwXqBixFXNeBIgmBgKAG93Y+n9I/xQFkUlMOWBSYjsfWvY5xj//ka5o5u7GwuvVjm/dBE7AeCPTih4NWYu1mezyIYQWTJe+AdTBMVYzZotzSU6rGkN9kWJFBKh8rA5EIoxk4Ht5PCfjjznNkV5Onydeeb2mMvsGSoL1fL++Xvml5sN9hhgyXZYXzohRwVRF41mc3uwOOhXIdsEFAa3NDzWXMX445/YY7Q1bgetXg/Wot4Iqm7OKzsXkCSxn8rCwQdPcjiEvG+OR94/rRGpYXogGMzJqGVY7xMMfF+QQTeltNxmoyYQUxzlljWRGMjC/DDzwL0DripOH86eMJ26P9PJUCwOLcLp8nYGUP9IXoYCzx9XpJnIEYBmo42kvPADf0DRStSzq8atyZ7jmgJSAkAXu4YBNbmg8iZrXMdYDoGDDh4wSsAiyLP04BIgZHB8GCf/h4DjXCx+eE/c7G4yDhjIFMIPVjU7z0GtL3PQiGE2aVTJNDchUo4kf8HOLG9a/Fao/dF7UDFRpqlUiTbNpn1+HedYKwQNCCYnOCirbiHS0+AawCvHrss/BAMQ8ZC3bCoySuj4CVFzKQc7VxMZVjjKYXePriGzx5/jnOnr34BwBWnOO88gZFvn6EYeULoAMW43T7BDLwwczzDTi5Vx8+5Z86w8oQeaWlwa4iWJVXyLLK6Pi+cYXxbQ9aWQeMvCT+/7jh+jFQmK6BGMuo0Nt/p4e6/TtYg3Edgb7bvGRVvEFb02DUJENYt9jPFzImvv3Dj5INjdqdutsNGGzJ3JqGpyyNMPDrAbfHJIG/BFiZhdLH51XsHylQ122+ITX8xLQ8BrwO56Bv+OFEJIkJe10PsB8P5Xk0OjtDMTwCrJjEueSNVy+zaGcy0ANsT8NudlGsW6xu75UgE6ThT8qT1IGRhtZBv/bkLar93QHl3n8Cq8J7wmVOXStyJZy9JOhYEniQMPs492Nph3QYVMdPnUXu6WQMJvpTsMNUhsW2wWq3QTkby+Pr2Z/9M8ntRrMJCjYQYdcfBbN9Y47tupEXFNlVO3bhe1hifW/gHW7uUIix11cQO9lo4sH4ke3FGDWqUrP9sJloNmUuwOrJr78RwLGdjmSo33oXJh7iAmNUwfYKp5hdVrjICIJ4gLte04i8QMW4gB5ktw+oCfj8/Ea+Tzn9rCIpPbrIONMPQm2fqzHGrM5aArqXvxb9kziexZMzsfxmL66QTcYoJpMDwJQ+QzJtdVBKznkCPDz+9QRUSS49uZYrNDf32N3eY0Mftfe3aG4esF82yNuNSVhld8OCGgMsFjYoL7Cr1z0l4Bd0f85feTi6wXkHzDhA42OhufYJwIrnXmRPwawiUOR4gRV0mPRQSsTuYhcnYp8NXzwBTibIRkOBS5L+yRsp/DJ36u64W6yxuXnA8ue38rCivJNrVKSSfIdttZPRugCrJ09Qnp8iG430mmJ+emdACYEfBaxMEkjAypofJLKeJFYyoMESCzsDDCySjKiTlNseHrCtyT4t0aEUUMyqyphW2te841gHsvg+xLUU3YEsVgmWVd8l8PD8IPBG/5lckt68KlBUfF9gXJXYiWFFGVeJbTnGfJvh59s5vnto8B8ftljmow6wikQsEt/wcOy7WfcdAzlT+u5uEYwf7dBHe3sE7e4WYwAEWQ8q/uQomLxua1yUO3x1MsKfPJniy4sxnpzS94usYJO959tMDQjUxa8rEBjYE28plgABK7Vu59kwwF2d4Q/v5vjdq1v8+NDizWaAJRMcSWWYsBsQYQwnQ3mtqBIMJfMPleU8fV9aGkNbV0bNSe2DBoqShUOfPP6Mzp4BOgnYdWKUzh6xKc3bzmJv84iKwkPoMO3v+0EVO6AL7yxZ7EAqBb6eQCY/4+/L3QoX1RrfPD/D58+eYFplyNsVaL1NgIfsRPnQqvmPkTetoYZ1KCTYtGrurVNxQ04DmQdDsUI4XgSsNpsdbm/neEUvzes57ucETgiCOLN21wNWiu+PNltJtn092P00DyrKzSn1KzNrrED29GR6gtF4qr2PrHOCVuS0CrBigs2OlMGwUnHDlqCSYJcacT0LsCqHWJVjvNvluMtLB6wIvLsEUGNDEJT7h3eojNzO85eQBIqwoPiMvj0Ep0pMqiFmeYkn5UBWDQNKBDPKADPrYOuxBYG48Fn0RMbnkq0zWRt0BYcu8uiM1rnXEBggWCWWldh9zrSRC26J+brGql7rcUkAZai+k0E12Y8CsgRaWUc1EcrD95MeYF0iHkQG2wv6WRoy4HRvMG16u2tQDYw1JWsGFlLJmBuP9G3NM/ht0mgC8fa7sUAtSn6beqm/G46G8jPj/LB8z1mJ8qI1liv3sZbNWFZrqaMIRhD8SeWC61WNxXyh59zd3nfeg1Yky6xARZsEt77pm7T1xY0uvz4ggaRgko1FwXjLfejUDEAkiJ3AG7KqJgR/va2TCk30jiI7j4wx5rymbe/Sh/7t7LHofKjrcflkd57kwGrbgm1z1vSZY8OCHcElY0tz/ec0hd+SZWVeViMQzDaWFa+XgJW6swrg8s7L/tPWs4G85BnVWYbFbocFzdc35t3H37FQyeI5348Mq5Msx1VZ4bKocEH22459fAnimVOFACtvDbdcL5JYt0TJnE2AFbPjHNerGtdrfjeYb6gsYKfPUuxWegbSX5SxUeRqGic/wxW6eBdJsan5PBZotpwzZMRlOJkRrKIZ+wRTMshLmSB490CLF1I+kp2jsckZrBxVRdu3Ex86Flrlx9avm+zf/9vPEw8rv+8p48ArwMG4iQ54qpVzgrkuXSBXGuAkBuUWxnh1vZMuGCy7sX4b+uoSuWSS/xLDiovm2D9LYEwnYzzsQJOCXnpPbTj9gPTgkV1PH6j0m1E6gGlXhvQgjVc8fuz4v1MmQvr5f0nOFyvUWpuyJahR7LlAuZlw0+ImFBX+CAAtMQ3AyrwCrLp6VDlwsMeM3R+XbKamtuaDY0GHzYXovsi/pz8Lx7qQBGE4ucDV869x8exzXH72xd8PsPKugyYJ/Bhg1UP9sVnb/f7/AavHABPjg1MUFJ5VTCT4zUNv4NRnOw+MgUcvDK7XYPaYN1kkHCkr0NaUmYYer4X0Wo59a45J1QZYxwLtF6olTGwnXaNdr8wgnF1olmts7h5w+/1PuP7d9xjXWwzbLQZb+uCoTmprhPuOd7zpjWu9m6FfsIDgYGhG91VnWGmfEAZrYMPHvg5ZQnGg208BZL/AsPoUYGXBOY9CM7Ps2tYySRtW2NM3bjiUJLAajlGwIxd/R+aPe+JR0qYAl4mtDqOtAKs92UP0ziGTSBKD1nyb5P2xR0azSXVYtX0j2Ct9smR5vAInT/hjfsg00plWOqI+0SXwlwAr7s869iJodY8iSRAYJJPd4uAk5Xar/UYd7S5ePsPZ11+g/OIlmvEAJYO/itRtM9XtTiXulewEU7PFsX1vFit139tTGvnmHfaUTK5ogm1tqiUzZ9JH9pK33+7WwNFEYfGHlU8GwzQFBQPX8QCjZ+Z1NHz+BPuTifyPeP3cXxk4slqtxFLSrwiUSDJxtpouwToNqTrJ+0Um0qoRs+r+1VusfnqL7U9vMGKpLflKLDM+kDR0sY2vSuvcY74g9ERrOX6jCjibojibYXB5Jpnq6PQUg+nUJJfuMyQQyQxwokeVd6i0a+fMYrfDPWWAN/eo311jd/OA7H6J/cMS2yWZlYW8YySRM5WH7VFkVOxJpyeQYYCVDLJ9fgRIR2+TNEmM+ZayqT4FWLVdl9FIq0K65LuWJK8mCSQQuTufyuOLHlbZyQSDkxMzoHfuIZuAMBlW0Wmzw+LNNbY3D6hfX6O9vReQrHWfsevPFjta081GAqyGVz1gJa82l84LfhWzyiSBLPb0DCtWZHvASl2kjjt/ac+zBCgFrdT0gH9LI5yO33IIWNGjKgArA628m59Liyg97z2/DKQwH01vZ+2sGJMF9sU2A0zYrZPng1ILeVdlfP2qQDkgSJZhQCBFTCAC81zfQyx3Od4tG/y02uP/fDXHklJBARAWGwWAws9ERoI+m9Y0h6b3a+Sqabgv+m5+fHb1jx/G1bbzWwcsNRMoSzMYZwJEZti2xmnW4rNJgd9cTPDN1QxPzwcYVntb32wYssswqgafBKx4wZQYajwFmlZ4v9wKrPruzQPerPd4txtgxQRH/j7eAc+wKX0rNYqzzzsBGkvPQKm2bq0JEcfePUe5htwiqfNfMTNem0ddcqSE0mPRruhilXedr3q/fh1FHtFJbi1p8G+HCPx8tn2q3xc7GWwnHdxhsF/h188qfHFJQHAmCSNZV5Qw0kuMxfDIb/SykmLu1NCCnobbXYNF84DtrpUMj2fNCaV57DxLkKRusVytrTvg22tc3yyxWBMMJEDo/m57O78PduAun3MALnznVMBjwl5gUFWoCspCN5LhcI2NpycYT2fas9u6VgevTKbWlPMQrOolgWEiL68ZJsMdKBAMqxFW1RjXuwJ3MNN19kAkU1RsZpcEspGSWL9+nne5VCg7kvOYZ9Zwn5n8T4BVgatqhBGZV8xh6FtkvQr7iC8YNHzPADAVg1hRiUUes2awRFuxSBLxi6TnklOCy/Sl4pol86hlJ7VdgYY+j2JfGbNK3XqZE1VmaC4ZmcexUcQxY++wg+jzxA688n0igO/HirG6Yt7DIQEjUyuxAMV1NJtOMJlNDDDb8nobxd/MNwlWsfvwaMi9dYu2WUlaypyvFFBv4DFz585SQyoc4/FyzRFo5hjo7KUcWWAWJV1sRNOIgVWvGtzfP6AsKCek/9VAAQgZWvTm5E/Lvy3mOPCTClJESHmPiCK6rgCsnP0opib/bkN2Jn2sMkwoY+S1uxxOvlbVQGAduxyDCh7PTw03tHyPYxh4RMhpA7QK9jljvAZb1PsdVjsIsOJPekLxd2r51a5R0b9qawyrAVp53kliK58tdrnsASuB8862sgzIdso2z9FkGWgQQcCK5usrNv3hsznPiEPQ3Hy3xWmW41k5xNOywhl9d3dcn3v3zTLfUTLQuFOu10v95Lqx66kk9ed71pS7thvcNi3u2FSDj5dDyQWXdYt53WJBE3pXNMS+y7lqZQmLzHifOssJMtNa8sXI2NxjMsokCZxORuoaOBlXmpdlybPT2LYB3XbFmg7gpTrPfcxVdDlumqDKcXe+Kuf79//2C+2VIbXRodD5JfVVo5Cc8Y840bmQuUAisD8GjcKpPxKubqG7PFDPVwDp1NIjJktcQ38thx5adh55O+gk2A7AKV2oqbwtXs82EkX/yfbW08Ht7z2t7Bhhjpz76SLE2xlg8b7d8H5A7/1Qz6zKjXtG9dd76PnVA2h+sCcbgAIfdd8hYGVVy2BY8TFSR2mcl45JyqLiZk59t/wlZFTq8pS0gtUBf6zG2IEQr6eEdGOBiGrK3jFDAYzLVEmbFuBFwCrjfKkwGJ/i6tmXOH/6GZ599a00tSEJNLJ5dF4MrbhXclWpCdN1Irc8qElZdZ18Ak4dAla2dfRfie78+FfJs+KzHj3U/6dLsvrX/hBYsQGLUOvDVwpK/8fe4zEQ9OC5PS/+0ZcI4PYQsIqnko0xxn5vlRd2iyJQlfM7qwQkqNLqwJMlguYnYvRlA6xsHibD0v277ygaldFDAMJ9Zg6uvN9z+HCsL3uP5E18YFlJFGBFSdBmh/3DCs37W9x+9yPe/d3vcVmNUJGBwYPVmYPeWM5ZNMFwsYvQOLjJq2SGDMRVCrbfd1Ix14+zOtJV+LrP0c8vY2hZ1UifTDoAF8LoD3vfmm4eJR8zAKFImrs75zRkmasmgLJAK65j8f95ENrPklLBivIfglX2HO7BBlhZomIHOg3GW+zp0cSDyUGqkALp/ZXcbdUhZcAg5hOAVTRw4Nuk4H9nxBrsqpRpGsay3t7Z1uGhh1W3a0dXosQHJNhVnaE5r5eBXw4s2MZ7NsLLP/oWL/70N1hMh6jlsUQw3Sq2gmS1nbkPCc1/WyY47D65w3ZVG2B1P0f78yt1S1zc3WNXNxiVNNy11swyfD+as0fQkM7S0WisfZvBMuVcxekUAzJmXj6VeTm9jnaTkfkgaf7QD8QSaybokn6psMCufdacw6SqUEWW1b8dWXP0HGOv+GWNe0rqfnyN1W//gAmNQx3g6xLEmGhH15+uQD63Y0W5mT3Hjx0DKXcrT2fYDUtJLsn0G52eoJqMdc2SBhaZGDECfo2rY91ifU7y/i1u77BbrbGi/9bba2xv71ESeFtvBCQOhyPz8WgaJXPh+6EEY0uvCZOsiF3ly5h7UeXEKCbqwTBO98gOsEq6/xxLAjnGxnDp7+oBu8omriUdBDcYa1C+R7+pZ08MsLo8133VepDEk6xRM/nPmy3ufnojVlz77habh6X2Md4SwgubjBXSLUq+ztU5hldstHCKfDISeMjrEkODzCqBAInpuku6tRPJcN2YUNE9SHMoEsAEsOIYBWjFd1DV3f1NBBl4MBosK7GpvDtg/Jvghr2Pv6evb762Sa18f3F2S7xnClhpknA9OmCl9+PrUloxqFAMyOQioOWMPRrSUl6ZDWRIe19v8LrJ8R9+/x7zbCSGOGMhdVEVdSQKlt4CPPHqie6kAVhF+eHxM/wx9rFNKt1zdQIrZTiuxJ8svG2Dyb7Fs1GGb88n+NXVCV5cjDCp9hiUZLZaJymaFJPZqM8ezMSDI9KSatm6sDlCNsCr+1pywO/fzXHdZLhFpRboBIEokzcDaIIqKqarmyO3XutAShB4oyQxwM+WxswBWLmkj+PAzybgPgyX1S0sMQ/35JLFVRXEJGfwsbJMs2NZGYmi4+G5PMpH20EtCwcOW7LHPqJW7f57NQ/wYle1W+Bf/eYKT6c5ZsMKxZbsiT3GZH1smLQvMCDr1nExxro88+SB2bYCrFbNUj95ZhJIOiHQMBrrPep1i4f5Sv5VP7++xs3dEnVLuSPjKpeLczw/WvLq1xrHnmwSMkyGlXUVY8I4GmRomrUC7PFshtF0Zs1CmkZysYxNUeh11UkCQxbooIbAcvPEETCgvbJEWwzVKfBml+M+L3GHHAsl3pR0m7csdxUWwVR0Cll6d27YrhjAgYpUNFhHhmkxwKwaiGFFwIoMkjDWJmhlnmg2FyJ+9QXpZvl+Q/hDwHx0dbX9R0oPZ8XVBBfdS4jsKkoDZfjfNKjJMtnl2Oyt6Ehgqm4bAVYEKquByaGM+WTxm+U2UYEzyxOPHLtrDsWBzp0uPj+OXXmtOwzHJYYjNqKozNeN8r7CASs2gnFZoGws6Enp7KvpdCpzf+xbNC0BK8uzVLQhY640UDM6AVpNKWR9kSca89z2IgPiCUARsFqtatT8uVxLZjocjiUd5OchWLUioLVu0KzpV2SEh0OShcWTBMbiy/LGnkHMcRXDyplr6izIM5BAGuP5LJPEVsYd3gCCvlb0umJHQUrQeO6LWO3eWAbEcu+JPdEZll5s0Rnvflrc62hlQMH0akPQylhW9Hki004KjnaNct+i2hrDaoyNjNe5T5QZAWMCVnbG6BrDFsJzCBVT9wb0tuxAmQHL3Vbm6/PtDnN2Xa24powNXe52AnKfVUNcsAkBuwmyY+F+jyFlkhk7avIxlhIYY7YmoewAK4t3BJLtM32eebvBot2jZXGoGqkT7MOqxl3d4N1yoeuKL5uuXvwWUmWeU8HqZOy/YSxJmSKlkSVB8D2Gw0qA1dkJuweS6cecntLkuoe+EhwlPNzCw8rAFu0YTlyyfwtfsAzKzoD/43/4RvewqyxxYSYtMLlQ1UHPwQxjWtghY6/jgXJiCt4npX0gF4/FRqRFb6eIbWof6QQYm5YZYnpo4IE5F0owh3QpQUXtzDp7s/hYUHxOBwK5mV16vR270AMvJRwd8hcD1y1B0TmDIm+/tYUbzLA47GKxatA7fyi4KW8/Tt34uB48lfmlhuj2+r3hegrwpYHTMWCRAmtWjOpBKLtWu5YAfCQx8c0g/t2fSWGKGqwtm3LqCOSsLWqwabguBgErI+UQZTXG6dklLp5+js++/ROUo1kX8pPKv9mxzWxrYIUby7OKq/+5jp/obZZRfbwCaEbqwTnfV0mUfx3ioP7ZFMnY3DjCSdOhs+l98FqH8zkB9JO/OzyY+gP3g5fWA78EWD3+V8mjHQL9+DOPgdRD4Io+dKfI8qFM1nPJ40wDzU1WlWtJRx2kElDlPij+4Skl7MGkvhIfAWdUUxWDevCqa1CrbduU+q/Eg8BvDA9dJVPRycqDGKvQ7LBujF21XzUo1xtk9yvc/P5HPHz3E3IethtCpFZptS+v3mp/dHYl9wRz97TPwoqJB+kV2QM701ITnFvvtli0tcAPJoZLBoSDSsHNaDxCSeNIJk6q0lrVl2DBdlmLKZIxsVYHPvPjsrbyxsqRT4uSSws4SPtnxx8FAqR5Sx1gIH3Ba1Llvx+9AM7Mm84TIIJWep4DgY4kMznS6lcl29r8xm5gZ6dnLOFvdITxGjvAxopf0e7bylo2tkpyHBiwgoZVZyWB873fhG1xZ0ISYQwSW5/9fet9AvrPzINe0Ez4n8T9cxkC/aeYKLNqtsAWxZNzPP3Nr3Dx7VfIzk/QjCq0lNB1Y3YIbVsg4kBju5XR+rZmwrJBzpbI795hc3OLh1fvUN/coWq28uJgNZlVd7Wl9iBAnyeR7PC/jVBu+wzBHprBU845evEE1bNLjL58ri6BmE2wpeSbTUaYqGuOhmmlM8xcMpjuWcIFdEyzdMhrZt/4VtIy3M1x+3//LZo375G3W/mIsAsiTeZlik3zVu+wEwljGphqfntArnPV11BIGylvHJ3OsB+UyMYjVOwiyG/6UgwHyPj4kKCq2wRwTXB8m1bG9mi3aOYLMdroHbZf1vIN261qZC3ZFyHHcHaFr+90J4wuxXYLvKjigSX3nwCEbcom+7ufSPG4wJTOtNm2LWMVOrMqSajT5NqSNoLEsHtLc9XpGJOLMxRnJyiePdH9JkPapDwt2uUaq7t7AVR3P77GgB3h6CtHHy/JMGhUTWB1J9AvmwxRXZ1h/OJKnUEJEhKpkXGvhXrG4hAwbfuLzoVIlbtYh/usMaAkEfQOQgcMqM5Y1wCMvsmkJWfGsCbjhgU0Sh3sJ9egvgvKzUMOaLiVQBUBVc5kSHxI4vw6AKuSG0x2os4ggm4suonBxb2aXQNNCqP9SZhuLlkcBSeLeoN3dYb/8Pt3eL1m2+8tMgJANJfmPk3/MMrdXSYXXUW59igzJcOJ/27k+fTxUzoF6T94lgA369RkhQbbH1W9VmeqGr+6PMHnp0N8c3WKl2cjnA2AITZKoky+NTTTfMbhrNJ7J0jObQOCcuzLEdYY4M1Dg9+9vcPv3tzh7bzB/RbqkCj4KVQJETt3IJF3XvNzguNhZ2nMKQKovY+jn6A272xbVswWYFIaF/Deyry8X3YH+z1/H3KSAK0CmbPE0891l/tZIhMsLp+fPv8FerIgoDVv82KSNfhXv3mK88EOkwEbsmzNMJ6+YhxHZ1/a3KRUzOJc+QNtyC5psZo/CMSjVxQTaPlXlZRJ8/nAut7i7ds7AVZ39yus6w0aFj2C1ernt2F03Yp0XxnzLJIPDJkkZH+B/jnAqCSbwn4vsJHFpzGl7SdiC6/rGsv5gzoD0kuMfldDGiaXZGjx3cwHSuvRymZWMHCd4LYo0eQFVtUAd1mOa/rv0Mg5H2KbD2UlobPMkEytCTtn0niEHjgEPDmuZMDvMMkKnFYDnI+n8ueZ7XMMGcsQqGI3uyMvQzMqS/Ijf3m9j5q2WOE05McErTmXKetivlFvDKRqJDslI3KLVV1rfAgSN85GrC1QgAAAIABJREFUSQv56Xo+YNoeRau2kUaOaQxM7TX+D7GhOw9mu7/mcejrIgcmJyNMJkNMpmP9brVaiklFEIvSv+l07IPax0HJCKOkTsxl9XEBlrJYZvcoQz9yPDUQYNMzY3zaGuHc7L/rupXMjPssiQ383XKxxP39PVYLSgcbDKoRxhOTKfLzsgjHz8FCkmI+NbSwG2a5ZBAjAkuItRxgE88hAwa5Zhm76AyTxUzf5ZLgbTDpOX+4X5N1Re8r/k69lEOqF+eMM3c1Ruzc19SaKwR32CWw3jtgpTm1x2q1QEVG1a5Rp8CRmFYbma/rcRaGxViO22SNSMzT1ONjMZYJWAF1tsMK8Z3hum7RMq5zP1zulQSjCOaO80ySdmwasCx5OqjwdDDCZV5hWu+QM7YVM4skDl9Dyj1ytNwT+FkIshMw27KZALApC63r+7bBTdPix4cFapDFZxZBbFurorYM2VOPOBcKBsuRY0vpJmMM1cTJtCowGZXqIHgyG2E8qsTsNCsCb4bjPQbs3OPhYB5nKoCQkXVUmKaHon3ZIZv9+3/zVZKKWMIYgAsnH2l/fZBqky/MKQ1s8sVxBDh9LFH+kDnVS84O2U9JhesIgErBJ2l7fYPoaYmHnk3xeAAuHWCVoK49UJMMjjOYYoMIxlX8dyDaJpGyqpyh2D1gZUBfT30OwCqSClI9e61xD7rFtfInx9xM9NyvwA/cCCgtFj+s5MXneQwwSQNzqwAEUJAcmn54HgJWH7JcogONUbv7zx/3iBsig0dVL3kwlQMU5RAnp2e4fPY5Xnz9J6gmp10SS8Bqu6fWvHbASviuFhLJwgFYZRkDJQJVx4CVoetxcPbBkG3sltz+5wGsNO7JAf1Y2JqO9WO//8cBVtEd5+MR8y8BVkV5giwbeltw0z/zm1ugjuKockkyZjp6EUbdMy98rgwI6o15RZ8Pfxc36u2puR9D2cy/IhIq/jTmH7snWQIVv1MQKcCKtPcdsvUG1XqH7G6J29/+AfPvf5b8iV2KZNos3CBJLo1H7hsl/WC8POWAhw7CLTAdjkXtbyiLo78QKyVMBk/GqE5nSsSZeBOwGoxGluh71Y+HbL1cAqROr9aSK4I/17WkPbtWtqCa1zxwJFXkGPOcoNcEwWJpdim3sg1eCSErkg5Yhdn4MQMrpqUSNgcXLVDyjb+T/VgVN+aJAfTO5vQigUNdH0zfXs5oh1uwz/QOndmt+0mJgWlUYxlC+5SNlhiB6fRJtH2CjwFWVqExYMv+x6DApUkePAfQxARcVTSOKb2h/vhbTL/+AjidoGEjOY81Q7qYftAuCHcPBAEGnAuUbBFcuLnB5vYOy9fv1cmtWNQYEew0qkYw1LsDV2GkM1E7MMxl1AQhBGpMBhg8vRBgNfnqBXA+A06m2CoRMpC9UMLcJ48RXHg9MZHJW9dCrUVWjplFNa1M5AlYPfzH3+L/Ie89eCU7kyyxuD7d82VYLBa72bMjA0iAAEEYaFbY/yGNZoX9yYIAzczudJNs2rLPpL9WOCcivvtlPlPcbQ0WKxF8eKYyb17zmYgT55zY/PxWZFuzQxOAK1wjWTD2nGKg5iHAij6MBGaMVssW8OqNgLkBtl8C5th0ItkUHSsrJlVDnshQoVOcNV+gHMAAQZgYAyAEgLbdU/4n+5a/9/g3trw3+dABe/ZwmOI5haYKNvbDmGIwa9IBk5WMe72NPxuDntB7rKFJkkoNmeA4cGev9woi5ZrmE0E2OvxnJpXMThaSni5Ers7pTwapHGMr+N5st+yECMAKXl3oegqwCtdM9hUZzWoQjIgAgFVOwOpK0ouFDNOCzHE8D0gHHOh1yZeeu3sBeUKoiQTWcwBAkKkRWA4KRwWjfE56cq3sLY2ZHC8g65tsXS2CoBii3lVg7lp3QAuz0lTXHwerPHGMP2eM1w79i/AaeJSS0UATd4Cs+JycMQeeOz0QuW7qlyToX5fJdlfLpzqV//OXlfy86eS6rqWHwWyaS71vBO3K0fENqxpAyRbnaazLrE+l6NTxEPP12LvvoX3+wb9xOGhBAZI9bQygzysbWnanermYyMt5Kb+/XMjrs6lcTkTmGczMwbZBcq6SSNxHghCsrZvXF4C8rJJdn8v1TuSn2618/3ElP91s5NOukU0PkJwQ1wELX/fuMbDh/Y/kmCH+ZULofQUNNLZswgsRPva4c5uMyqvp2m5+lHIxQrNBFgqm0bx00DXcSxtw/hmBBWxglgOq/j5elxXkce9maS3/4796MQJWEJZCQgfJI1l+arjOsQkAynyM2E0beQeMvDdbNZhPB0phZljf0H0YnmnosHe3lffv7+Ttu2u5W+2kaeChiXlunXk5xnSP5D23gFKVK1ZQo4wXnRc7maaDzPJUZuhuy+Qd5snKEsEaWy0WUkwrMoi2mzXjZURzGGVlBt8z9QHSjqGIr+gaNUp+zOqFCXaeyb4s5XYQ+SSJ3Eku26SSFqx8qXSsIkjCfTsCrHw/z2AZA2Ab0vd+kHmSymlRyflkKmd5JYshkZIFQQWstLu4MbZ4C54OsF1axjlu8QXOiF9JKsvtVraQAUJmDc85SN7ArmobsikbAlYGJsUFid8wiS2ssmc3vsE7B+I7mFPYdlA84L2wuEcVCp1M56XMF5D4Tfi8waSCBLAsc5lMKpnOwPDzePnwXmANx3Ep/Y4K61oCc0D58D1WmtN13Avm7pnMrp9qZQBgCnNRmyrA4FzX7bbpaH+wXK5kv21ktQRghfOfRoAVGFpbAlZg+ikZZvSFVkW6rjEAPDhdYefBZ+2Qt3aIpDUA/+SqGy3S0a8Tf4cXpVk/gE09AWBFeamK2QCuq7enHovGNbapYc1lZ1QA5+g1RHbVIOjgR89JeFvtttppE1JAgFbtTiZ9IzN23uykqrBHgqfsKgwHqaCcUGsI9SlNyOZSwKrj1y5N5XrXSg2Qz5RmeC5gGU4TzG/MCcSRKE50cprn8rKYyIu0lLO9SElWp6uO1P6C/qXaF1h9ReFPih2lS3iN8KDbp4ncNnv51LTy43JDxnHTYH/HHVPCAuYO50WIsa0AYMW+UICwXAXs9rJIbQ0s5GReyaTKBOIFLHE8TxMYOnmA+Rw8UPnckc+rdYGTHLQAYYGCRxn/6//0elCARTWs/qVGiinpf86w4p7jGn8mUjrsWbg8lj7Elbij6mX8OdpFTCdcDLocb5iPSeag3fUg8phF5UFQDFgdBkKjuecYqI43iC3KIe8IG7r+23ieivrGgBU5VkaPxHdsXjFgdQwgkV5vgJffwxEk0tXNgzh/L17nifzxen4MkDwEWMXPSimbI+ARAlFb0sbnghwkSnbtg8dk1/eW8frxXiQ7yrBSmnmGThVZIfPFqVw8eyUvf/dfSzU/Z6DpFFFUgdtemSXKUnkIsIoZVho0YWGCqeQhYOWLoD5h0HB9QuhzfXpn8nt1PB5D0PYvDFh9DvBShst/KmAFdHzOIJ4+JtA/G2DF7oEMSLxLwwhGwUzf56wCVrYZWDcbgpgGWKlYVAPesTXzyODT+ztuVg89DzV1HDvJhflgHj0EJgywkpuN3H77IwGrYlfLHMkL/VdMvEwvBF3EdW7BfN3ZF/Y57CCmLKvTk1P6UGzQ5hiVydlEirO5zOAZc34q5dmJSe6UQUBWIMEgrfRuViuycpQZspVutZH93Z3slyvp1jB0zFitRwUSlUjIMkb2kbW7B+DwAGDFvcwS5uNh6L8zqQ8kn3GchDWAqo3RL8Zf4YxWrX48PMJ0burBHazytTK4UDhwZQwoMrsij5yYYeVBlGnCwrqr24xVeA5AYnhYOAyp1GV9snoVlCEYeFLDu3tSyOT1F3L5X30j1ZcvpJmWZFcF0MFAiHhFCIUI+1wCBgCtAMSDhr9aSX+3ZOe97dtP0t8s2UWRFWUuNQ8tEEHVrywpC9LZoQiBCzwArs7YZW/+5gsadUPq1aPDI1mPluAANHMg1oETA3WV5j8WoBikgcYNoAct7NcbGq7vvv2z3P35J2luVjJBkAR8h8wtZfThA9hwwZnXxrjlTsgcWRkL/D2Y7arMlteDscWIJZcE9H5Ib8qC0i2wgHo24xglJVg3ANqAwYZ5A6NemN5DogqPOkgh3UsNeyC9154ArLxDpJ+fj08bXPf8L8c44BCw0kq+sTP9RUgWTT4aA1ZR+zJKzQBYAZTDmZJBU+Ts6gUz+uT0hM0RNE5AsoCulHsyy2DyD1ZZDlku1hCsqfSJxHH0WOw0NC0le3ZKVl5+eSI9PMRgfprCw0kloZRB2DqgFteaBHhFU9cD8zlh4w2V7ZE5F4Aqld6MxT3rXqZPXxMPK/LB94RM60LZu0jWAFglicrPx9jxPmA1Hn8ErfG3mC0+Au/K1nLACixYAFZgB6rM0cBTGGYTcdJizG7fyHWTyh9vB/nz3U7eI8FCkI7Oe2C/wAfUEj/c684AK96jHgwrlXJDlvk0w+rxvVnxS1231H9wlGEqy6qVRZ7I1SSXL08n8uKkkmfzUi5muZxMMpmj42Kv3bOUGKOgFb3rkIThuFkl19tGfr3dyQ8fV/Lz3V4+bBtZd/A4Ma+SqOlPAAytABvmw5OA1Si5873CC3mBFatBsAVhJj8POK/eo7g4ofvOONY80T6Ih7h2qgwwFH2jLpYqBTQI35hXNGEGG4kt42v5H765Igi4wBw0wAoAlKBLHDsEavwNf6MAXGGOAvDAd0iiYJacC5O1KQArrEtdL009yKfrFRlWv767ljWaXhAQUJYWr5EdIh8HrLxAiPIhupMtylROypwSRgBQOAessTvsS2Blz9ENeKJ+TPud+QF1atqcilTGsEIMR8Agh0jvCLAicyqVNk+lriq5AWA1JHI3aEfNOgFYBaYiJOha9HNZlDZg0IAB35XlCUY4JPUiczKsKjmvpnKWlTKHz6DNA+8U60UEZcs9HWCzm6Qxi2muDmAR6yj2nzST6+VStpAA4lnh3zuwTgA4qq8bep5pbWn0xwux/QOqnzg2OASsIoDX82Hr2oviY1kWtGgpSgD4qB010nY1mVQKWE051tAQqOvAcIYkEd5WiK8fA6w0J3M2elgTjdmIJ+FdGsM1GRDqsZbvCcy1aIGgSggHmdxjVq0y1HB9b90Dwb7abzopS7DEZuw0ODKstsQObm5uFKyyjvbOuAIQBjBlAlN9dst0UHx85Ny3LNdwZzKV/KGzqsoHWxQXAFihOJNmZFgB6GGhBmylAkbkAAsBcLm6wgB55KfsjIraWM+xs+t6glYuC9w3e3oxldJSFkiGFaWBkAX2MikpotV8YQy0rbWLsuDJtLL9v04G2TlgJYnctoPskkT2kCcakIZ5gAZR4D6y015XE0Bf5JAKTghaXXSpTBAfkW2rXRUhodTioTVSsumjZvkp8+82y2kyfwfAal/Lu21NWSyA3KbDWEIHQbRqUBuDsWO2OVrZOu7CDo0Ldf9B7g0GJ9fBCYzxM5lWuTKvsF4hJiGAZ2oOIrnKEJVEgW+3Lwh5xFF+m/zd37wxwEplfyEWMyNcoKQOXmmC522HPZhQCaEHhHGw8WiSH73eDeJiwCo+hgZMPtD0M+PXQvOrxftDoETPVZlJMVvJb4QuUF5J8sXGN07bPNngZ2yr6Guns6iUjOAm1MqwigErnBPM9Lzgc0A7tYPFFLjja4uvPQbsRmDOafvj/XkKsIoBQX9mYND9VsAqBib9cxRw00WG60ukP+f50+coJ1IP0CpDAIsuIbOFnFy8lBdf/7XMz57TY4etvGFijYpmj3a96m3CpYkMKwewgLpj3MUMq6cAK9tBmVwo2OL02d8CWD02jvF3XdAf/+8hwDB+9dhS9OFj/MsCVrjBqOzkpGYGsGoAHI4QByaOIKF7xUa3OU1QR2mrzk+r6tL0v1EvJBq0j4AVR4PNuREYHZMSvQMj28/Hlf89nrs+H9DCnCNj30m+bQWA1c2ffpT1D79IuW9kDjmKtQXWtgB+NH1uDhDpGqGbsg8RcvvKknKyFma48ylNpKfPzmV2dS75Yq4ggnvAWat2nqf5m8HvAuAFpFjDbkcp1ub6WtbX8KTZSrZuJd93yqDAXLLh5PcKoMcoCdQ28c6wwtjDJvdQwvQQYHUc+nE9sLbCAZhSKpomh1Fy+tgo13sVQQZhQmnwE/6zoFKp++PRdH7rf+H8whwdmVpeMRwTIX09OqXp+0bxk892B23IXEKgc7aQ2ddfyvlf/V6yl5dSVzmDfO2SokyZ43sEJh/vk58jgy9lumRdJwVo76u17OCx9O6T7N5+lOb6js8bvgLaHev+fw6sAaDRJE+BG1Th4GmQnS8o75q+eib51bkUl+ci04qyQCa2VqVkQGORs56/FVRi3rQBqGxMgDULFdTtXrLlWroffpZP//ydrD9cSwV5hpneElTEs7SOQwxMYv9JSzCDn4f5SPDem98PGUjYZ4GqITGjx5DKW2kKjnM3sNjvMee1dSBChFWhg5rJA9kZxxiG3BUy+I+Aafl4UvOXAFY6tEePTQeLQhHDuhweM6xiwIrnZnJJramjFXxCUAVNEdDRD8wIAoSsiKILGRLhHZ8RwKqcbHnzisRcsySFgCACf/hFXJ3K9EuMlVMZJliTNCZC1dklXGGMk5jr3XlGbziND8znhEwrNUTxyrfu8SNLleunmY472xvjj0AV2FSUkpjcHICVsa08rtH1XP0Q46Kcx3s6lvTzH0oow77wAGAF4GoErJRdpbIHpP6p1E0nt00mP21z+f52Kz/d3cka11fAkycDEqidylhAQAKsACGvj5Jc6xbGCvQDE/y3/InTy0yjAXswXlLGAb066V3Sy0mZyMU0N7CqlMtFJRfzqZyWuZxXBV+DOJryY4g+h557FqCU210tH1Y7+enTWn653cqnbSfLVrSqbicex9cHgJXffwMOjp9LMPG3joFaVNCFPBQ5zC9GGVYaczN6CHuGARxRIDbGBra3HMlEwvpO7xvtoqcL+OiRNdIBjaER9jONRzDfJtLIf/fVmVxMEjmF70qeSj60koLRZICVs//AfPZ7Q4aVfXWNslzpJ8VEzbxk207qepA7MqxuKAlcr/ccg0Ov3ogKL9qa7XvtAwwrJNoweZ5kQrDqdFLIAgwcyHvqPdlCGxiJo5A9nUg5mymYDZ+tek/PM4BxYGRV7BKoSzA+GYAVBrCbKrPAw8BbjaLb6URuh0Q+9iJ3ksk6KQlYdRAncq0wuZaDboFBrI8E4xLeW+BxUeqUZGRWnZUTOUHhGom5MYzdwzBEBL8FsOI6poxtNNDYQ0ZuDBl4417fLWVTo5tjHZg07PqHfRB7i6tIH8gxPzeFuR8qDYgv1cRdGxAAcEKhAgoagHYwCV+czGkbgffUzZ5sqnICkFMldfSE7hrtFIjCe+hgb/nKkZyDQKcXqmyu8jwiwAoMJ19Hdd7osTw38/2J+TP12SPD3vGig/wVwEbTkDmFDpjSwSsLnkUTAnI4Dv5ts9kQsPrw4YPFgdqJnHuGyQ7x/grrrVnujMDWCFSOhA5TdvA8FbDCfUd8jetliMH9LiMzlp/UD3K6mBOwKpAnUPpoxXO7X5jXtD3oe5UEdsqwAnCF2BpzC7km1gUwXstuJ1VXUxJYJp1MCx3flIqHhzEWHtCkQf21lMmKgiRk5Luhk22SUJYNI/bt0Anc1rzjJmIdXAOuZQDTs+9klqbyrJzI82Iil0khM8RzzY4qkgrziJ6ImmOpj5ux8VEwSnPK/LBGAIxbtTU9rFYwm+9AXu9BXpe6T6XuRfY0n8fjVZ9yhTZ0smgRQg/uDTDwTLAfAEIiaFXCayzl9/m0klNIBFGI5eKvDTsYRyG+5CrogNWhV20YkzYZ6WFFo9aILq/6d+18gEWaHgTmBTCyhdwD6JCOqPtG3KXvYcDJJxEm6W9hWPlxDyYfaKtN/SRgFRKOI48tB6xisG0EiGxDtQ58h4CZAmOqTXaaoXc14RISGFY4HiihofroUhurWOs1xe1H70sC40DNwYuRgWVJWnTceJHlJIlkhMfXiteitWmcUulrPAGIPEIO88yoynpE5bxXbcfigtal2gbXK65lNZP52ZU8/+qv5fz5K6mmU1al2G0G8aK1+yWIQOTaACvnUQCwYrNQGE4CuNK25iPDyoGQw23nPxawit8dA6n+979UEvifG7ACok42FU2X8H2UBeJvqJ6oR4YuuoH1ZkE65W8GQjGg61oGSvjORGTQLhGk4keA1Tj2FaQJ0pMDBNHH71iB9bnoQGCKKjMkLDUAq06GTyu5+fZH2fz4Vqp9KwsEEOYNpUIaC6Ssuxyqk7guGo6a4bpu62BPiCybPaV/s+fPZP7ymUxeXEh1cSrZfCpdrkE/DcwB+LnjZfAxUEoyO5xgPUVnofWa/jQArLrbtQzv7yTb7KWH5Kltg/cbgT2AJaBkkzqrkkD4MmBTQhKLc/4cYMX5bEDMQ2k9KcQu2XTgxKvdtq48lY95ZduBq7BOe2XEQSADrJyhqk/BJcaOGPlfR0A5BING79Z36X98lSWMIw/s6FjYI/pOGiQjV+ey+OYrWfz+K0men0sN2RA8QnzFewCwQnCm99DO1e4Ju7j1vUyQ0C7X7ExZf7iR9c/vZPP2g8garjEIIhxkP1yH9KFo4oJrVCacMnY6VKLmE5pyw5y7uDqjoXaCMUd2UqGySjtzvQ/jAs1A2u6S7uPWqgkBDgoIuIZdLdndWuSnX+XDv/+T3L79QLAK50xqubFj2daYY9EAq6j5AeVuwdxUn8vY9dOR18i0OgA3ytzCs2PAf8zOJttQjeTLvKAJK0AsVuDdCJ8tl//lACv3LuH+GxLsEZhlrIAkyQHjSBIYA1ah+4jR9B20UpYhmEHKzKRsEC3M8XnYK2EBsNuTIQU5jc8Dgia4dwZ0wCAYjLz06kRmADefoStjqfIyVpgL8/pyf7hx3pDZqnXUkNTEoJUyrIy5yHU59v/Un8HwULDRYhGyv8GoUkmg7/caM4HBq0mLrxMArA47GB/K0T4HWOlpjQwrFL742fSw0iIsgCtcIcACsKwwC1BRXnW5/LrN5Ye7nfxweyu3aPMNxgkaSYB2gdezk5YyOR2wYoJvEqhH6afRNR7P/PF3lfT4qqeyRZc1Iz+AsS86qA0yzUVOqkzOJoWczyf8OilSeTEvIc5SJotJZOldguRdRH69vpNPm728W+7ketvKuk0NrIJX6MhA8pg9FEZ97Sc4PiaQYT3hFFajYBRaHKCKTc0ZSboHoiVS9wGr6G4cgVYKbFnc4HuSfQ9G6sawigKIAyYX5Wi2ZzB+i6r7AKz+cFXJ1SyXU/jKVZlUBIewb4Nl1TE5p2ccpbj4rtYcZMgAWKfHJWRHfWATIDEGkAX533bbyoePd/L27bXc3W2k3gP4sieOzmEwnQ8MKzfCUUkPi4PY+mHwDPlYnsiiyBS0qgoCVjgnGIuvIAEE0DGpCFihQMDz3MEyAZyJThlWkCTD0oDd0TFXYdwdA1a2z0EuBQbSBICVHAJWKVzUUMhUyZLzhcO8Nn8//I7lHcyPSZLKTDI5SXM5zUo5Q5fArGCHQPaBxrlwfR9tNuKY4qE5pICfrskEAzDm21Z28Kwylsx6V8t6X8u2aQI4RRk1fZBzgi7OGo2Lwx7vPlVwtjqRsr95L1HgBZMK9hBg22eyWi1plD6ZlDI/mZNJRcAKssR6S8YVjNXBwNK1QGVrrlwKxfW4iBfFPzw/N3pzMgcDPfV/Owas9KUjYAVwGy9XUMWdzMa7TZ9oAEzmMaigrTK3YIidpyXN2MEQdpawA1Ygu8C0XQEvk4yD4QbG277m/EBzJ6ta2Z4w7g04VcgTMb60mYl1/VQCt3Z/bdWXDtekCptUrTSYawxyis7EaSowa1cyt7F8CHxhqUBvZuwLtmYCsOp6glZYQ9EIBzsG5l/e11K0YFg1XHMnnJMmuTWGGn23SKqyQgtyWkjkzb+VzVeGTkEryGzRWGYYZIN5jHyJDDIrdCK+RNdoA6xgun5eVHJVTuQiBTtxkLLeyhzCjywnaMVYwXItj1sgm4cU31m36Da9oRF7Qxk8QLpdM8iuxd9h0t7JpullizgkN6aVjRufI4T+DMlUJr/FEJaHq1eekAU6nxY0Y1/M0NkRzwfzz+TOlDAaWGX5oY95EkJQOAvMNZHk3/2bbwYHMkh5tYHJxMAGsHeQ0+Bh9GPyYe3vH4OQsSKGTfQQ8LHF2oARBV9GoCZemD7HLtHPG8UoD0kCXcrgCxDeEzOdYvldfB+4cSMxzIuD1+vCpACeVkVVTuOvd8DKP0+7nIV6071qoSPI8b309+K7L5jH1S1/Pk6xPAYJ/RgxYBXfW7/WY0ngbwGsYuDGq69xIhqPBxIHkFiAgosEjhVMLOyVzE6v5Or1H+TqizcyW5xIY94pYFmhVTASJQ3ClPkysjGwGGOjjAErdC1wwMo3vUNDT46XgDA9DGg9Flw+BFbxGTxe3OehPsew+lx19nPvd1vdp847nkeHP6tnBsEqSo0AiihghR4U+F4UEzVkN9NzZyI5y8oBwBDwsjIJjx8EZkjAWjPds6DXAkavorLLCiPTYx813t3QZeX+mLN/ByiM82xFsm0j/aelXP/pB9n+9E6mdS9zbEyg8w9oQ21yO68mJdCwqyRWG/7qGCNYhWQ0TeRTvZXTL1/K5Tdfy8mXL6W8PFXgAH5WbJ+EJMwSOwMNOFcdzLZ2vAQKIOmB3Ge9lt3dUpLVVpof38lws5L9zZ0MdU06M/w1CFhhM8acsKQLmyDyKCYyRsbySsrx8/dhGQNWvj77aynBzcfGFSQ1O6046ozz2NjC38FvYQBEGaVWubWOpc9HwZQIULGONGHemCRGXz3OW607a+FAXzsGxvcAK/vXeJ21jyeTZQ8QtcjoCzX//WuZfv2K3kHdRH04DqbwETrH1s+RXN2DW+4rfcfApV9vZIAp+N1GNj+DUq6gAAAgAElEQVS/k7sff2Vnt6IbpGBya3veweamFHIHezWABvtDfaySqlDzdbKrzmT6/ErS07kM0wmZVtoBMhG06lbwQ69DwQOrsvrnEizUZC0AVjBTXW2k//PP8vE/fCt37z9K2ScErDgPkKwA4EJSZCAKgTWTL3qy4PJOl4SoB6/ud1qB1oRcG68pyDOOWQ0yGVdEFWLf6/D+CgxHdOXCubgRq4FZrGDT8+2JRVhpvzocoqIc/0BT5/GBhzUmSo7dvyv2rgrHQuLha8ojgBVbi0dSQu9AqeMIzwmxBJ6lGwhbIdCkkaiwurG9SgFHwIqMPABbZUbvKjCsqhcXMkxLMvVwPQD8DO4P0hnFePBXjrZIcuJx2CjBVrNCDcJjwMqLcCwImgzQzdTpIRVM1gEcqb0E5eNm5O73Gut/YOdGhc6DqXJUkItBExTCuP5SBgiArOSXg4DqKai2DPAhbM3Lqu3RQSmXD/tSflnV8v3tLQ1wt2AWZ2jfngiq42gAQMDKgPGRD6mFvShXfGqZfOTfAFj5vgcvFPzMnliGTybK1LCECabZc8jBJqUsykKmWS9Xs4zSFHSromE2WcMDm4Ogkv4rOpi2g9zuWwEBuZFCWsAX8O7p1HsJoFOIYSPz9XCfvYAdXYWuM9TyWMdAUxhYEqNFqlEq6BT8uDiiq7r9dwBWRdTcuCt2eI0DaIddAZ29rfuQJrhkq7gvkv2uDBSsdbW8mA5yMcvkbDGXRZWTxQSmFXxrkPiBQcimJB7PELBqWShHgZXpKsyHU8iDMpnCzxKdg5nko1NgJ7d3G/n0aS23t2tZLcE80c7dGJe7fa3WC2Sc6V4a1lYVi9JNFF3+JqlQIgrACl8ArCAbA0izrPeyRZGwLNnUAvMB5wV5MfYpsqxovJ7SawaxsqpbtO2H7/v0lLT9BGzetqzUw2owhhUkgQCsEgWskHz6Uwx7vW8BtmdD3jRNc1kkuZylhZzmhZzkFdnvkAlSsMTxpF1ig7z6EXZyGDK2gtGvCs8IBfgeyXYrq91etugI2A70sIJkErGT+4BizcC669LMODbyfSLOvx6awL6uOlsEe2U1KWU6U0+qojTACiAh5aITmUwr3neOobahtx9ZaAScIR1T8MUBK+SX+t/9PY5AXezRGO1xHi+5JNCv6aA+lAC0tuN7XMb9cOz6DXmr4wJxDM4iQwcwFR6sCpb7/ULMBHYVgKmyrFSVBUU7gCCAh9udrNcb2e+QI6hcbbT88MvX/dHBEI0JHLw2MBfjlMUcL7gYo88XZQA+AAIx12nor3YxiCNwXZwDZhGD/Q2SQLCsduiUiLkDPysyiFHSh8VDI3mLboHtCFglDddfNguIFGruixZiJmMeIttQzzktKCyHRFZ9L8u+oVSvz7FfqvcVro1djnnz0Awi4Zw5zUuCvmhVdtI3cpqmcpIXBIXdPgAENCWf9sQwcH9JiCM8hCJuT2BOFSQiuy7h/rCqe7ndNXKza2SN/ZKs/9HOwGM5j++MjBkwHrWIUMcH9dfqKJtczAo5nU8IWmGdBLEE610KH1N1ywoWBR6RsykOLWdGT+rk3/0bdAlUwAWD3zsAhsSUxl/wH0ASNUq/AtJ2XB2NggtFyA4Bq+P36aJ5v0tgPDniBSReWPT4Fow7au4BcqRJjo/vwbCDVrFc8Bi4ww3DhMN79L44kg7KpwZhSMi9KgUk2oGbQyBsNIzmA4/O7THAKh78fs73QRPzjYgo8zi+A3c8P2NYxUDFeA9HBsvhPXZmlaWdQQJmS2dEn9V7Ml5fOA7jF91xwOLAYoXtF0AVe2NlhVSLc7n66g/y8vXvZX5yxqonO6ahzWffkmWFTV0H7MiAIcRCwAro9w61FWpgFbBSurMnuSOgpov+CBD9NsDq4ftmktGIyfBYtPo5wOk/L2Cl8hIvoKrpnkoD4WcF0CrPJ5Ik2t1JZR5qgs4bSaNAmt5EoC0MG1sushjboD1zhpohu0bi9vvIbbH8kalU5GVx34Q9vs9chCEbyivJDLDqPt4SsNr//F6m7SAVAB8Gm2hPrPAKkjVltGARB0MgpcRDPUvUSwSeRzsspqdzOfv6S7n8/Ru2jh9mlfRlTkALFfsCyY0lbBaea1LO/E4NLHFUto0GAEtT6T3NWvNtLfVPb6X9cC3rtx+kWa0lH7DQZyo7Q4dNFtAQyCjDik0zAFjh7zDMtQrZY+OPpsPMjA/nrodAuBd8hhYPcd3yEClOFuxvMUBLhom6+IRuLdz/nYmBU+V5c3HmEZSLMYI4A7qE2CfGgJVX0MN+cTRWQtBqXdpGsMrDSJ3rqHjusZbAD+L5BcGqyeuXkjy7kGQx4yYewL0HbmLM0LWRGwoYSGiQ2LSbjaS7Wp/n22u5/u5H2b3/xI6BMJqll1X0n16nnacFYrzvYNExoOllQCZQlQSnAFpNn11JerYQWUwlPZlJOp1QYkdvFQdKeUi9v8FTxMAgNxvV9uVCTygAVu13P1ISuPp4TXDNATYfNwRcTKbniZ6m6hr8ONNn9DDRa/MKHNmB9uSZy1pKZquvEpAwPB/ocOh7GYNu+kkq09PXVPwMVtL/m4CVjwUfdyi0sMAXyV5DQeYzgBUBOw/443mKa6WRtWL5BKwgn8T6BBCZrFWVB3KdclkiYgdjLwwWkdKkPk8luVTAavLyMgBWuE8AMhyU47VZJ0e9TiQAVlAIWtsxedDrVLapPrsx3tBlXK9D4ytdT5WNr6bnBI3ojah+Uhon6Hqke46DJdH+caTRj2Mf/znMfZN083PRjZD+VQXtBVhVzjLGbx5DALBCjEFr8gEeTqUsu4m823by59s7+RXdrzoUKlDVBktGGxBoPcXgBPOZ0p1KJX3HDJN4rh/HD4crASwQ7C+9AlZALnsAV3RGStjMg7xgtDxPBoIU+CJTRlqZlgpmFHkhBarRtN8CQ6BjInK33ckeYF2vbc47dIECIIYlf+gky9SoPcSwUWzKcw8m6Br8B0DcWtBT3mH7hD5Pk5K7dyE3Gm9KpM+Zy5Q7+PteY89d73L4Y7i34z7gsZcXSCJGnlt8WDMKpkQA5Qzo5uoTGWvj/s2TnXqCzSYEAwEKTmloPpo2q7ekMq1wPLKsIMFDYlurnDWDPKjMmJRNmSRjDidS73vZ172sVg0ZVh8/XMvNzR2ZL5gXOAbZsQcxUXSNFLCqpA+G62DVQQoaAKsi5/4GhtUavlrw7CFgVajEGAUXsoF1/IDhAMAKCaOXFTw/YvdEBz2wtmJ/KQq57UWu4bcjmWyySupsIl06UYaVr+jO4jaJmsHu9KuZpJks0oLsKgJWWSkneSlTSIetoOfOkyrxtFWYzLXRpsZjljA+rPiB5Bt7Zo8CpAglgJ9WK7nbbOlltTOZIGIN3E1nZdJrDHuLFxTirrOWk36OYcX81XagvEgJWLmJelUV9KRiA50COSM8jZH7KOtd9zesh+4HrZIqbuduEm7x8gOhie7BzKvC4UJRxsF0MsS9kMVrigjN1mXeb3f8Ot8q4nvD6CIUfcAE1hGguMAIqCkDUWWzVTkNJBcAuGhosdlsZQUbhR1eg6NqqZjLQvDPss57wRLIfDRtnvg6BPWC7gvKNHOLIV2LBoJVGNMe99DrCubsBZhhwDZgLYNYEXYbClrtO3jCwctKGXsEZbCmwFsMoFXfSolxLa3MBjDpIbfVTt8cvmZ47msd9wmLg9howkCrfSKywhrddQpY4RwKtU7QrRGqIWVwup1DmSZkU8GUfTEMcj50cpnnclZV7MBZgImOzugmkUQeoY1JdF8A+5b+oiQQI99Gsw/Mm0x2QyarZpDrbS0f1zu52zeysw6kAK7cDp1FXnvcBKztZ73lWgQEm00JgzXZnVOwgyFlP51RHggGFvJGAlZutB5M1zXq4CM1wEqDMJHk//hf3hCwcrAKE4Bou8kAj3927wyfQI8BK74BPgZY+eCPwaQQCEYVzjEgGiuhugeaaSAesN09PxYDosgo9hiwihlWOvBN6mSTMWaaTaezBxlWAKzYRbHZHzCstKB7eLzYNNrPfQStRs1mfE8c8Iqv9Th48ypnDIBx+hv76yHAKg76fIA5yDYuSI8DVn6v43M5vj4+KQ5e7SaHSUEmABhW5YR+EhiI5fxUnr35K/nizTeyOLlgMIkIDhVaMGIUsNI+YvcBK/wVx9zqdwJW6DrhgJUDUoeVib8EsIoX5TDm7hc+DvaWpwPWUabx0IbkC/hj/8ZNJRDeH37VvSD/qJJJRjsrj1gXiS4au+oQsILXAbs8kW1lICITRoCFkZkhgjsDrPD81+t1AKxGSeDoHedG/j7OHXgY75sl9lGAG+YzAWPQ3EvJkPjtW2k/3sqnP/5Zdj+/lznawaNpBE3gwbDSDnzYVQjq0hzVACutE3GsYXHeZ4lscpFnf/0HWbz5QhZffSHDfCLYZNAtkEAMqoODeazxuLrpWi6n3920nN16YBrdywAqLgCDfS3t2/ey+/U9WTnN7ZIsLFRrGCSjCwjANKveuCSQG7EBWcdtl49HwSjlHudDuLcasarkyzYav7chyYgPeFTxdMCKqawWSAwoVrma5l9m3m33Bq9DEOGFRAesHKxiku9mubYBOgTl1eeAqIV6NG++cXqM1WV+dTBf3kPKgco3gJ83X0j56rlkL64kO1moTCACzOLLjXcchvcWIPv+QQPfdJB6u5G8bqWCDOTdtVx/+4Nsf3kv+a5hh7djwIrzNgBWlsTBd8EMeFn1BKgBj5JEZHJxJrPnV5KdLSQ5nUt+tpBsPiNwCjmqghgeiUZdlrxaTmhCJaZs98xyYiP5civ7P34vt9/9IOuPN2RX0dQ8AocQMLEQY6wmBz8O2D52ozgGFJEy0EqLJ4qFGPjhwI9vEu5DEyVKcRwwFtHAdrYOnC5XYgfdvwyw8sCXa21ImsNICwWfeJ75HAmm8riWxxhWxlRjwcvA8iCBZFCKopt2ZAUDlIxkbGIWvOOzFOBRB74AWFmhDwtgi+TTACt0CgTDCn4YDlh5IvIQYEWHitCZR927DwuIh2CVKbsOCgvc/+l5qlVmAEQAWggUecMM+3ddH5U5q+uQVsjjGCaO53z/Oo5xeBzzSCMDkjLEkhVjtGBXwAqdtuANg3gCQ75lm2/sc5Bj1kMuO5nJx/0gP94t5ce7tXzYtwzc2z6lrIsbjK3qLESYj5WDDKja/6cCVuyPB8cI3E20KuXDVaADDCh8Bq5HO+mp5QE8WpC0cAeG3D6DjFyTMJjrYl3BvUVXNEpajHkC2C0oS9Hkg2s5GJTWkCT2CYsNqMNzGpMRzm+T1IC9owWpkUGtskBbVQMCPFqIqAHfGDgdxlW+Gmv86Exujw8cV9V9dQTCQvxAzyy3H0BWpo0pdB3Sc3T5Cu2F25WcTQtZoDCQpzLNUwV14CEEOSYBZ2OMD5BBKWDVNnuCBTfLNYFltLhHS/czsAimE6lyPNgUxAh2coSV0HK5lbe/fpB37z7Q44fzwFg/x0U8vSdamMXqgHYbszyR0zyVsypni3ucL5Z9MIjhSbMGSADGTjVRhhVmFxABA6wALk2KlL44SNbNLUDHnz1PlYPr7y0S2TwnC+QaiXWSyyafELBqU/V6g1zRC8HMZMxPyns/UjafQgoIoKqQU4BWBljh72zwEcceFmPw+qFwMSsaj6v0ZMciE+5hDfAQYzbLpUtTWde1vL+5lU93SxqvQ/KEf4fBM+JbZ4syN42aXvneH2Kgh0Pq8FcCEWZpAxgCSpLJtJD5fErQCobpSMjBolTHCAUmUZxRZpUC/LrHKXDGHhHmXXXsb3x8OrjzrpCJG5/4eoXjwePJn2+Ys/Z8lcnpBYlxPo4sLEjltDmAHsPmkUnAyKC06uxxnjMCT3T9s0KFAmzbzV49rvat7EEDNRm04xD0cbQuhQ4Y+vqPh8e8MjDJdU6rF5cWZHCevm+Qv2W2HFgzMb4hs5ugqzd8FQFYMRjV++DMI7CPKKtGLsOiGjqIovjdqJ8V5pK0Mmk3lAaiyMy4loU3NGlQ5ZdHpfhc/w9AEeTYdQJ21SB3fSvLrpUdQKGykMGalGEdV7WFzgUcAXMYjMVJltHD6mLo5TLP6Am3AGMRYFULhzlIyYF6Yt/Q7pSwD8D9h1oGf2NzDjDIIB/OK6kll1Ur8nEL38Ot3JKl2NH3ioCV+XB5cxDcY5JDeJ0GstnegHsBMKvvaoJWkLWfnUzk2eVCLs7mUgFR4/5jBXNjWMWm6/gTzlX9aXXiJ//b37wMI9VpeSOAAUqyS9rG6RIGp+1RI+o6MpF8kvhG4gylsDh6Bxc/lYi2Hy8YMcJ9CLboaSuNUhPQ+N9j8CpeiO6tQQ8YT4bNzxYkHP8AWIt8PHZgkHh3JGvfGS8QfKg0ZdYujDGY5ouAy0KOJ73f1xgA80mt0s1DydthoKmbDp7fIXsu7sjoNMZDMNDr4H4ffPOMpZsOVO7qvQaqPqg8cI+qBLxuG9YcfJgwRSFDXsnl69/LF2/+IM9fvCa9Gl08wIrAHKtbVKFsoEZdGMa6byN5hgoCQBOtFILiCeBKpSYR8m/VYJVqWValxb8n/3sIRI3Hx7+0JPBzgNfnugQezx+/WB6XRrLWfEBXe/Vk4AaCjR0VCABVaNWMDXgqKbo/wffK5g2J2EqrMZQSNHoEdDBlhFZ9P/pGEMU8BGjj5ETnQ+gRc5AU+ZoUswfxWlQo8fE5znmzl/Z6KXKzlvrte7n74Wcp9rUUCGDplaLXGpJPGwvYUCt2sEI1rqGePD2ZS/HiUl7/9/+tJJenkl6ckKVDAY0zQgdUErTCFNW4gnm3jzUamrLKwjKHSf1ayRFM3NzKAJ+RP/5Zbn76RZK9glQYu5AHosLvkjIGgy61cnDg6eH7mcFtYJWVSHwVOF4NeJBHEgyY3jOosWoQ/Axwf1D13bWN9KD+4jpMmw/wjfU0bEYAB5lc2Oph/lwIMLSlL5gAmoCwuk0A3LoMWhLP4M4ZS5FvFsMFNm9oZQA3GTK6k7lkz89l8uVLmX75UqqrS27ICX0GlV5P6ZkxeXjZ7gH4wDqB46/2awYredNJVXeSLbdy991P8vGfv5fhdikl1jP3BI6ehj9T7ltHN9w/iskxzn1SSraYc0zCiL3A1+lCktmEHeYgD0TkoMbXWqzxdQmBMVhCAEPg74D7irImutDBw+rm//onad59lP1yLRVMshFAQ4LHDlJK/6Dc0xkTxpJypo4m8Pqfg45eYGB4HhZYQ0cPRqQGYQdr0sF7Rkmhf8D9x+BdIj+/jsdxigPJcczg67o/D4JERyzD+FnhXLSthMtWxw2F9j4RI8XB6+PP8IfvXoYqArqfzDtr00ETdnBEAJ7msu5qKZ6fy8UfvpLs8kTaIpWBlctRMqV7sHmHOXDGKiY82sb9MNyj0MhGC0aOMWDdj+WBMNp15hXjD3iImBwQgBEZVuaDpTuEA3B6rwAGBOAhKkT6ffKYKY6b/Jn5dAfAR7AKBRX4qZgkkNYNJkekjxVAK/pYaXGmSwrpspksu0x+Wq7ln999kp9WW9mBz5KiCQzWX5OGuYcRZZnaFsnX6KcAq6cYGnQQs72TRu5YGXvcL2OC0PNNzdiJl7NqrgxJawUkLbsraVUbsQAEXgpFqRG1S1A1JbOus/RU1FcNA7ps694Yg4K+fvia6Nfh8jEFqCBXO5RqqwxwlOyRoWrD2UEmDly+/zAAO0jQw7oReMu6BBwvAOYBq+ejrERneSngoUnbyNgdPbGSHh22IOkBkI/Cl5qSg11VALAS9YCjHyetAxRc7dpa6v1WjaeR2O63MikSeX55Js8vT2RWFgYIZtK1iUynJ9JDfvr+Vn7+5Z18/Hgtd8uVbHZbjln9z+egI/6aJONeYjQArDqblPJsWhGwmiHnIdDbkV206RpZwXwdZwmp4HQqRTWRzXpNwAom8kx2CW4aw4rSHfcv1jGEvZnDDTkywLqykm2ayV2Wy82Q0Xh9K4U0aanFZbM+IKhq0iHv2ocxiqYZNFsnUFUQrHL/KnjuoIhCQwoG69qhTpcpTfV9axyT1EOwivEfQK0MfqIDpYC3260s0dkZUsntjok2/eG4Dmmh0UeVd7x+bPfgXmoFzvg1HodiXACYykusdZhUHf2qzs4XsjidS6pdQnT+OnvqoPtgfIVRxcfGQ1zQvX+Ooy+UJzIhd0YRGbGMMdRCHhPNF67l6HZqHrUhD8Xq4ZIysr/07jvQG9ZmKoKtQ+SRSsr3fXwGvN6cLUMwvYZpOxiLaISh+SD+w9x136vtZsP5BUBvZKOP8UQANG2EsOhKdlO8kyI0ym38q+coYmuwqwBYcR7kqtLy/REKBjKs0DTBwX7z8JS+lQy5AcZsh2LkTs4yyAM7gkMAt13qBoIGCo/esd7jJwWpda4ABKrTXFZ9J7ddLWswukCCwb/BUJ7FPGVuAbhiHsE9XeOm6dDLYreT16encjGZypRdOBOCVmj6M8X+58C+jXgHGPFIORtYQc6ky0rZDqnc1T09Dz+ut7KszecqBxCMwq/6fJFzDFIM3tfuo3KvAqCaw+n+AsR+gPdX2sn56UxeXp3yO+xjAU4BsFI9CvIyLZ5pgUGtl1Sx6uuAAVYjMKLhI+nd9h+AljEZO5oy5mcVB4IBCfWK6ZFnFBcjA6scZNLP1Il7DLo8lHCPk0EHm5vGPwVYxcePPy/uZBUCIa+0MuB0v4f754jjBFNe3P8IQIpBt4cAq/Eaxm6FjwFWsbzQAzdF5dUA77F7h/NzwMpBqxBEh45AbkkZP9sY0IkXqxjs0ueF6gZlYpZ6MMEM922kn+oGoVR3vh4yCLS3ffU1Aaur519KkpSU6GQFqrPwnKhZodDtRX2s+Ox4SjgS6N4IuAEjQD6BCa5MKyK/EWDF5+zymP+fAla+0YTvBKy0S5Pj5PDQUMBKwatEILOoJC+mUhQzbYMM3ya8JnSbioKtHqB1DFipJNCikXsUfx91YQzbOPI1KE54HVD39QPvQcBIwArjA4amdxtJwBz59Z3cfP+D9AANsPArNdQ2Xh/TlpRzA9CKNjcrVLKfX0r18kqe/Td/JXJxKsnZXFp0lDNwSknMhxwcPfjoJ+SMHMVYzOyRfkAtQau8aSVbrqT/dCvX//y93P7wi6RgXqkIJQBWIUiPACuXYOly/sB/nwFi/R1qQz+++NFjHTDzPNzTqg3NRq2iiwoVfH0aePKgnfPJjIBKioqiy5OwRiCIoU+PBqz0Img7dFuwwMI8xSyIdek09f3GroiBZzKWHgCsILOCmH4ocxkWM0kvz2TyxXNZvP5CissLBggCI3MDrLR7kAbx3A8OpC0RLMnKuMhu0G6mBBr3reSrnay+/1luAFjdrKRoYNY5SpH9Tjtg9ZAJThzCsoMhzm9aSTKfSXY6k/x0QcBKZhOyrXrIr+z+huN7EQXXBdkOixcZfRAgSd3e3IpcL2X5D3+kJHW/2jC5IGDVqBEpWBuUAVlnPu0Q46VWN1M/HDH8zYsLvwGwClX+SFYQQGyLFeKhfF9C/TRgFe93Bzucy5R0MdQxpVyB8ecjwMqmfjjMU4AVXxTtzffWXhvD4XN5DrZSRhfMMfiA3Eb/pkz4rXRSfXEpF998JdnFQpoiQY8S+ro4qySsr978wKr9SLjuA1b6mRrDWHzAgo/u33q7tAiF4hJ/5umj+6EGsspwUu+MYNwesRS1bvE4YBXHQh6XHbOsKO6D9ws+r4D0r5A0rySFPA6gFQErlbBzPnO/QCKgj7xD4SWdyLrP5OfVVv74/lp+uNvKskUygRp6zoQMa4B6MiJYVxksqRC2Rv9lgJU+bKxf2gVZ3RTVk06BfmdP8nmoaF/XTABSZEhrQK9glcbvHMshgcNvFENZAxDsh/hZpYZxl0a/12ENMrYV43DzlAljGfsqW7rrlAiAVBRf9VjT/b+4WGXrigPH+v6o8HUgGTwCrQ4m8lH87A0bDMCi+soZIqFgZuwtxgTYbxV4g7wbhuv6s36vwHgAWNk11t0K48HimwYuNEiCGplPcnl5dS5X5wuZlbl6YqJFfIuCeim7bS9v336St+8+ye3dij4+exSsguTtGLCyxNRM4NEVEB0hryalnJaZUJBH2wX4sgGwamXVtTRw7uDlNp1IXlay3+2seQu6H2JNRye1Y8BKVyF2WnO/L1wWiikGWC2zgpLAmyGVTVJIk6DxBwArFcQ541bzSwW9AIpiT5lKym6AYFmdZyU9eOZZoQwQ87xRwFUlYcwUDLCKH7XHU75mYt1BEwUtiKWM3Zb7vdyuN7Lc7+hdBXkg5g9HP/f0UeKspzrmOgefFf0S53LxfoLcEz5VkP7hi0QWjCF0RjsBy2qiXVDZ0dykfrR3sFzSjMht9oz05Ai8jFLx+6fHjta6Hnue7LI0nce60Lk3qa/aDkyRAdinBEW4P9DzSNcDpuN8tu6rFu+z1pQNgBcBx2NLH4+v9ZQhBaQaAf6AkCfXDZlhqujQRhw4X8Qd8L4C+wqywQaAcDN6JHp856EoH52tLzw7A+jDTo6iG+I7jDHrkIyCHXyhwICkLJYEByuMmT0KYlj1s+qp4QEjitYe1rmVnnBdK3m7k9O0lgqMq9Q6FNq+yu6DfatgmIFMnr8qq1LIYGyznPN2CcBZetmiEQOALEi7zW6HXXcJWBFMCfOj6ntZ1LV8sTiR07KUyTBwnlWQYra9zLEO2JrPUc/us7bXeCdapnqptGkuuyGVZdPLzXYv19s9PazWdUtfLciD9/0gW4CKiNsNfcX908Xf9ivvNGkRgtrzNJStny0mcnk+l/OTGX2tQC6hoxYN2PEEtdiAnwH0kXnOhMvyfvz0v//Pr2y7ccBoBKs0yBkrozHbxFkFPoF9wzoGrGIQKJ7sD/lR6AJyOPifZIh47BwnGFF3E086jgEdZwepz8YhahuDXmHSP5jFHa4f/KyIYeVJNYClY8DqMBh7GrDy+23Nxx8AACAASURBVOGgVQxYabcGDQiO75tfs3uQeAXNz9qDUb0Xxxd4uIj7fYgR9gBSMnZTwIqvM8DK5YAxeq0LjcoH4IkEhtX8xRfy8qtv5PnzryTLp6TCa0tqGArHgJVWELV6r1cBRlWe1MawAmAFdFYBK3pcafZkVX7DfEMycLioPrVZhXjrKGnnOXwGGHiqwmrz/LGP1nXgMxSwzzGsYnD33vHgsURJiAeKWknXcBiAFX5HQqCAFVhWeYG2vHg+CmSTrRSiW62uUsNOhlXNtssOWLkk8OB+OghpgLWO5ZECOt4c/RCfB/pdfT+QVDBA7AZJto2k653sfn0n199+L9t3H6TCHKRXgpks25zH/EFAyioyWp4niWq2p6XMvnwpc0gBf/eaPlaQA6JrDt6D0V4YXIUKuQ4BqwLEgJWZgupcs7FCs0o6UEqOjWW3l+HDjVz/++/k5vufJANgRRaDAjnBzFxvzIF8LQatjgeRDf3w58eWsGPA6t5xomQk/JsnAFZhg4Q3gfSu62TT1tqR72Qm5elcJucnIgjgK4whrSYjMGn2e+nB5EFbYjM37mBAu2+AVFMaCSkdfcXYfdKYBDSgH1NEpfSPvkkh6TeGFfvLIBCBL960lPTsVKYvnsn8y5eSX55Lt5hLj4o4urQhITVdP88zlqvZXOcq4rIFvIaM7V663Y6AVbnZy/r7X+T2P3wv/ac7+lixK58FVMeA1TEAo3NEp5SmmVoxB2iF8wSrCve2ABA4rXgNQ1VIXoFZUlAKEkvCETjx/qBKh+QeZsyrtSw/Xgv83upvf5L++k6a7Y6BHAIj9z2knBRBE2UbEcvOZB9kNkdV8MO5qiOO609Aeg5HISnzNtV5vQaIMU6wG+V79TGzaVw7PwNYIdE+qGjrWep5mSG7A1ZHXlUHscADE4jxsvvm2MXHYBt+jkHteC3262GXS7w3WPfwJPQcDUtz8MG/+7WTU4zgNk9l/vqFXHzzWpLzmTTAGUGkU6fbUCTwJdZxXX4Iu6SOQJ2GfLaiWccjrm0MRHVfUIMVrQix8GSfgDHGsWeAFfZ5N213eoFek/pTHANWx7GXP6cYsPK/KQAFDyh0FQZjG0UuzGP9TpYXAFgAZ1YgdZ8SgFZUviJRSgoyqj5sG/n2w618+2klH/e97PpM+rRQRSCANTQSscRc75+u6SxGHC+a0e9P7d+4F+aqGCwPCPaScaAJQOxPh2tWA3H9V77fvBhDMc+LcvYc2fQECTPZOgowAajSL3TEM48087CN4/WwDjlr0z4/PBeMHY4v/89jLZu8jId1YCuLLpb7jR5UAfAKhS0uBgd3NRS9or9q/oZE0i0JjMFthQZ2CPTnY4wwW5UMiDfDZuy1JvmBzBJrpCaGPZs+wEsyBqzUAAyskUayAT5iqVyczuXF5alcnEwpKVQpPwDPVLbbTj58XMqvv36Sj9dL2e8b9ZPBF9enMNsDbI45yOYqYEQlgyzyVM4nhTyrSjktUnropGxo07NTKQCru7YhYIXCWjYBw6rSLofw4QGwMMDTTiWBOC7lhqZEGAEr76Rm/pN5KTvIAlMAVqncSi5ryaQGoOsdvAwocLYtnr56ByUyS3OZSCJzdAg0SSC6A85TdHeGCbYyFR8ErIx1pXdHxzvHp40BAh7wm0PpGp3Wmkbudlu5225kudvRaB1/56g3351QOD/IAx4P4uO8Kl6fvEs8JIBTxIvziRQF1j4Sz6RCx8lJQbCKizvzEfeQGnNtTch9zfW8y76H5AK/P7QBYT2IPKQMUB4lcR43ueTTowrPfRA7az7mTC7ml6FLofvJjn/TuR/lC9YFz6/Ndtco5zJjeJwpyS8iTa3SNO6OKfyVEMejq6aatROwWgOwAhOrVnsBL5zwtTpNcHsgeeRVuV1DyPl83bEmRSwDqCSQX9inGH8AsHLTezOOZ8dJBYzAPwXTiXJ9Ms01ngPbquj2MpMtpYGlgJ2ZErjCvKLPHS0j9PODl77HdSiYwNA8y2Tbo2MtwOZeNqm6MsN6BIxBWrQAsOL5Hq6L5TDItO7kajqVWZFJ1QOwSghYzfpBLqoJpYs5GabGzEVXTuTYBKx0faG1gcDTUWSF7rl7MKvQpAPF50GGHJ69qez6QZY1OpK27KLIBlAWv/EZ2p7FOWbPgR0bh5YG7PD4A2h1MqtkNoUkU7uV6hbm80RZpSQieSEsGvvJ3//tl1HGOU4KB6uUEhnOSudWALLGBNI3sdicnAwIdVU78JmKk87jLnZPAVbxcXzfcgaUg1MOmPlxwoYZ+UoFfyhnLhtNPQBU0flSW3xPRjYucLpw6f1hNS7ysKLHldEaY0ngeO66gDwlCTwGrPg5oZvjQKT6GJCLgUVnsR3QvQOb7fOSwPG+KrARL9r4txzJ3hFgpWNAF+mg2w7BrzOsFLCaXD2XZ6++JmBVTU5p+A1av8p5GjMl1SpBXLlntY+teiEpUNN1eFllmcsCnWEVLa6eOx0AQU+jkfG9PAQaLaj/LwSwiufOeB0UA1gVJUQBIVgmZRiKvxRyiwm/AFhlGVhW0ODn7EgUEHDulEZTN0kgQKtjhtXBfbTHcwCGhwUqfja+yY/+cLoFwWsEzxzePCIZPIO2tWx/eSsf//Sd7N69J0U2g88EzQC9kqeUae3YoqAHKorwDJLFTBZffynzr1/J9PVL6RZTaSv4wgCQRd0dASPmvUidwuzTqlhRJhiCKtugApOEFWAkkr3kXSvzppXu/bXc/NO3cvudAVZg0rKd7lgV4fNzwMrijii3PAruoxjY/uVRwCqifB8cxGJof99xIq7JTEImAypSkP/tsStPK6kuzmTx8krK8xPJ5hMFrOBpY948CERQPRvqVpK6JnDVbHbSrLfSbXbSrbci+xr0TQUh6RCpiTVp0ewsqP/pfXITc/6k+41HNBiS2JQRHBSZJIu5VFcXMn/5XNLLc0mfX0kPyR0ZYlEXNqusETyJ7oV6v2ilimGlSa+63V7KBoBVLctvf5Sbf/yWgFAFHzXKiEamDA7nDKtY/qWfM4qn+Um4VoBp8EKCdxoMfaeVFJADTitKBCEZzCcTKSYV7zPYVu6xGDpjYiwB+EP789s7mqz310vp335kt0rIAL17jicF7j/FCqF3gbTgUCWe5oVzbw3UKvbhf+OzGf/ORZz/cUg7gyvyg4qfdQB57A0O6zxluu4Skxi0CmAVjxMBRBb0+vmF5N1P8OiKCBjEEuM4zrGfH9o/AnDFe2k3jwm1gd6BkWcFAV9BI/klbhikLuB49LNKTt58Iee/eyXDaSVtgSAUxSywQhSYGCVHB0RE8/vRhGkEEPX1OHdd30fDdKahrMibebeZrRO8Mk8WAFaMd5RyoGNBA7UQPyheaKxXS4AOwBJPTo+a+Pj9JJCJ/5Ek0ttMiyhIgPAzCmJgV8F0ncE+/eEoUuA14Qs+Vkh6wRa52Q/yw+1G/vh+Kb8sd8ayymnOrljHaEzuSJWu6U8HAJ8rOI3eaJ6U4Vk4YOXzaHRKPvaqIQvGxFM8E2N+WXZj3jgofqhlgoJWCvJgXSrRYMWAJY/dD4psDv546dpiR76GciBNhvQ6R38onyrKmPF/G9fScV01FuC9uaPvi2OVwxXFQbHYdD1q7uLSRItmnF2tBQH94vGw/phlAGRzkLAgKcXzxmsxdmCw7rJA3DvtLobCVSf5UMvFSUWw6upsIfNJRlZDBnlmmktTD3Jzs5FffgW76lZW6z1JIc6K+RxgBa8pQDLTZJDzMpfLKpezAqbL+AyVzwA0X/cArFpZkt2cSQrvtrJUiXgArAwAY/HCASsFXXW+jx37uL9hvqJpSVbIMs3lLgXDKpN1ksseclp2jlapbWC32PhQJ9REFjBXJ8Mqk9O0oM/OPM3ZNZDSViMbeOEjMKzcdsUeOq/DgPzwnQzEip0/6eO12xGwWu629LECQ0abvphXmJEv4hqwj9t7sU/0h1Cc90KddYrHVAMGM5tXcnIyl+kMLE94UMHWBIzmRBUiVjxnpBxyL90P/XrH9dnXaluTI3AonFKo3pgEOIqhQ/duzlsUjlsFA8OXRUe8FvVY00ZKir6P93n0nNB4QH+P7xcPwXrQ6Hum2+kINrsHJa4VewLGiyuDCMjzWhSwAlZASSDYh7s9c1ttWqTNKHTOYIoCiFPT9xZNBWx3YzzoDGk/B2M3ATghQBrZUXAtMPsYgLjKyNVCDOSjyAowhhrcRyojFJwnw4qNj/Yy6ddSDY2gldgE7C2AXyxsaJd07Zli1gdhndR1Hez5Nk1lJwNBq3XfyRo/i8iOIBIuWwErArteyDL5IxrklHUnp1WlDK+hlynOo+vkVESeT2cyhUTQJOBY7zEn8T4Uxfk7ukCjVzA6Ig5gUA0EesGiAssMoDS84fosl3XTyc2+llsUZZuGr3Gg0AEr3DdfD3y8YocqUv2aVbnM0ZhgNqER+2KO/Vm3LYBWZCSaFJrxZcCaLN/+t//6K/50n8ihK4VuXtrbSeO7MXHE71xwLHgli8cYNv5aB6z85I/BFTAWjo/rk2v8/KeWEzWxw3uOKeMMuNyD5FHAKu5E5oBMPOEUsNL/HJkeQRD3+NKqobXitEojJgBQ49BZ7Qi4UzDot0kCA8gWAVZ4Zmq69zjDKpx5LIGIQMcYfBzv8rhoxoCV0kX9HmhAW07QphWGc6ZDRtciA6yUTqpwuB5HhXwAOtgZKa+kOL+Uy5dfyfMXX8tsfkFQJAH76giw0nNTlpU/DrTMzJMRsAK7Kk0bkwTqBjyerz/BsWoQswcfG2H/pQNWOrfHoPr4ZwWsPICLA0S8D3MKdxuJAAAH+FkpaMVqNqpblBCOawJJxNwo1cOKUi4riQSGFXduPad7DDQ71njKBkAYPdbHOucDMfhMWpRDDAQAwAFvKBiZX3/3Z9m/fy/ZvpYMCTkCdMxNhKLwMuHa4KbXGaVrDdaz07nMv3pFwKp69VyaWSVtWahxZ0+RJBd9jtEcf1LzSe+ONq4WJiuzRDMEy5RX9FJ0vUybRrp3H+X6H/5E7yNsQPA8ajv4CClzbKxAqzzE4xXVoUe7tX1wgAaiXOo/FrA6Zg6GBCMCFtiOO69kVe9lh0D+ZCbnX72S86++kPLylIwmqQBMa5cwD4gQhJAxBeYbzOV3e6lXG2lWG+mWG2luV9LcrWTY7iVrejKwtJIPqQaoxLY3sVmIrn9qYn4fsOKGbGbJkCgKpBKnJzK9uhQ5P5Xq9SsZ5lMylJCJ0HML3y0RCPvHEcMqBpxYCQJFvFZJ4PJPP8inf/hn6d7fsLKMcdelBobZg/CK28jP0+doggVNAhFDIlhgBVsBCnSQSeGZUZUErxIwrcCuAttqMpG01C5pAOAYgBVgTGnHng4U+81W9ndL2d3eSX+3lmy1owyV1H6wAo48tTyRIGjoHcMQ2FrraARA8Vix3fyBirA+Gwf/OGzDAP7tgBV3phi4CfKJh1fwvxSwigHF409wwCpeU2Nzds6ZiDka751hjTgArEzqZUUADQZt3wrdHsNOyHbTW+ytZ3M5+90rOfnqhXTzQhlWkARCru/SL+fr2QMI5xnO0bIPX1CMEcD4jNINBamwdztoRc4qWUpamWYcgACbgJWyq3j6Jh8Iwq64yzAkiRbIx/fHf45jOr+fWPt5fAOswO7keaFaj4IXiikArOBXMplqC3N2ddbgHOwWH85kqSe5LNtM3q4b+fbTWr4Hy2rX0XxdzcqVueNjic/UpD1xcvbQCHwSsOJgdthVwSYF95T1rsbuPtgjQMuLIKQPjfI//ux7jckHKflUR6sAWClsh8Ydg0xw3yjjV/8+/W6SH48dokSdcRwALvN1AQhOsDkCRQ+uOez9URxiz1uTv0NAK9zDAIAZeOp7m2Yr9lvkMRclcweeVcbA4huCEfx4fR6Dw+MSiShfE6S0GpvTt8p8rAD8gRUA38IybWWatvLiYiYvrs7kfF7RfB3dxKA7RXyyWtXyEeyqtzdyfbOV3R5+goirtMkDO/TqyR1+GcOqKlLJulaqoaPh+lWVy0UFSV0iZaIJJwCrlQFWYFnVAGdRIALrEObKeKYtJIHGsKI/pBo4I1l0VuUxYMXxlOWyQ7IK0Cor5HpIZZVkZCVi3mj3Yl2nnHnoXliIkWAGDcBqkeQEq8CyQndAMFIAIASvKjPRJoBjRf+wdkbMVwdUtMyaSZdUUvciu6aW5XYrt9uNrPZ7emiSoYJ7EdZRm09RkfVz89e7BPu4xDlh7UHeh65/3bAnUHUKsHI+laIE6xS+xdi7AWhpy3KOs+hJu89PDOjGRQW+lADRmGuOc8PibeynKChbQOjFPBwH+zl9P92DK/guj8ATDt2iwGuAPv1BLSYPq1LEvnU1hZ8TPlc9i/wrIgnYvgYAymMoysStiQuna5JxLqj3pnroIU5BMRPdBKEeojk4p2DCOB/57n6nkkK8lg1heCydT+M91ooii9IudbV+hM4aZ9xonQUJDOcmvTOJKb1Yu45xP6wvdGxi1CnIDbC66FZS9jUBq2maygS+cFwQ0eBJm6gw/+U3PVH3gKSJeYKCiRAsWnedrIZO0I4BXnSNycEdsNIlTBtw4EjciRuRCa02UHwQAtll3chFksirxYksDLAq0H18EM477wZNwBjPA3uiDFLDowoMTfpnafaOfZTNDJJM1i38rXZyvbEOggS1ULD3DoIK8qn81prYsKGCrjXYffN0YBfV+bQiYAXfv9wAXoJ7OBOCVlq4xZiJZ07yb/+1dgkMAZTdVA+LOCAIcIzdY/R3Hdxo1xkj0C4980Hsg/V4M+dnajRjx4+S3ojC/9CCER9LpWdjUnssSYzfH3tB6SfrhGNwELfHjCo7yhQKdydslmOlT93xOYaNYYXP0QUNml0sVlqh9MXAj6ZoMx7QIXMpXhyJzkaeX34MBYWw4Kg/iT+TGOxzEO/43h/+PiZ5498fBqx8UYnfz+QIC7j1Z6YvjS2WxLsj3wKn42KhysGiglHq6bmcP38tL1/+Thanz6QoZ+TUgpbasQsOr9g+8hiwQjtRBGQAFVFJAGDVsvMD9LHUxR6P54OxHsvPHr5L/18ArLjQPQJauaRlrIIa39bWV3ha0TUDwUmGChKkR8qyyjIY06r+RGN49dhwwApjm5R930bM/FT5L/o58foQYl6bj3re+lxiQF2TI+vO16M1MfufaqDTdlJB8vHpRu5+/El2b99LstlIv9nSiNABK/BZUTWlvAznBVlbVdL/YVhMZf7mFVlWxcsraaZgLeRsE06/LLSPJZjXSV8C3ADlNwKsonVtrDZE1Smr+sAMPt9tpHn7QW7/7z/J+s+/sNMcurWh4UAMWGGWMu3AJhZmgzJ1jsGl3wJYcU+lyms01YxnwD2pa3gQ48OAjn0NzypUaxdTglXP/vBG5l88l3aSq3n9RE3Y4wSZayKXGKaDZP3027306530y620N0vZfbwheIW/AbSCUTiAnyBB4/YBpoQG/E8BVgSujZGC55sisDw9kf5kIdWb15KczKWcTSUpc7LB8B33GVILyqocCjN2lXsB4B5i/EJGx/bpdStys5Rb+JH907cin5ZyggQ6AqzgOaPnq8/NK4LK3BoDGz4fz1WNUebdWRABZOhCBW+uqpRkUkpa6RfcLOEXRplmmkpRQfIKz5WGsr9+u5N2vZFutRHZ1ZKBneh7fOQZxc9mW+g0SAK10qrG3agOqgnooVjhGLAK66f5WsWAFQPy3yIJjDycuGpEgBXT9fvVtjCUCTJ8RhLItdH2+GPA6Viy6Qf2iMlZKf66+P30Q4sAq9CF0M/XkgFnkjh+xwA9AmXVz8hWUZ+4rNCmskXL9MsTufj9lzL94lL2FZiEAJJRPQdgZT5DZhjt4j9POhhf8LO0SYG2+PaYz4s7aoxLZhXCZH7XfQGSOmRm2iFQ/aLoAeeSbQvXmdhGcRbuBa/bpBa+R3kc5vf5oSKkJ4wJPEjYPxuAODqAkduiTV0IWGUyhfl0npMJqucAVpwxrBCYo8PYAFlGIddNKj/c7uXbj0v5mV5WqDwbvEOARivsTLKtmyK6zN4jEz4dcIV/5X5liKR2VDX/wwNJvBaEPEV1/qWPN3aloleVAl7eEIRJEtcYlf/FgJUnxliX0CIdxQCy9q2QEJ4BKQ1jbuCxJf7dAS4HrJRdpXHjGGuM6SNHmB/L1hZlbrpMcASReAxjW46AzgjoW0TAb6PkUAEpXauViuGxiO419m/MO8bzAttDy6jK9qMcJbBqrYuWM8QQy8CXBklhjk5dvVzNU3l5MZcXVzBbzyTt9iIo1DGh7uXTx6V8/LiS9x9Xst520jTwUdMW85p3+P77EGDV83MAWE2ljwCrQk4g7UNjlhwt6Xsmu3ddI7dtKzvst5CHo1smEk6wQ7AWIAFMYCoP9hdg5966BepmFAArJMK4RxhPMFvOC9nkJbsE3iSZLDFfRI2YOWYDA9RYtwSjUhbezsuJzJKMgNVJlgvkgEjsKZn0IpADHvY8uQ763zhndWwQkIg6psKDbt/lsutENvVOlpQCbmUL0INWAJAKggVihu7GCteBM47rp6YrQJEQbxpYVRTwrILFQSptv2NnwMViJlMwn0vszbh1A3MXgFbxnnG8P2oMxNVv/IqCrwPA6mAzMosUAKMG8Km80kAn62bJ+WBgoM+bMY9TBRQLW9aB1+eUgz9kXkXM40MA3gErj//H6/D4HoCVk1bY5deaozH7JhilEnN8DJ+tgVY0arcOuiyctyL1vpXtVhlY281OzdwPlyhde2wvJ7hjtg6U5eFSnCluY4l2PejaiC9rSqPFEC0OoxzKjqvw3LJCs5UTCFhlLTxyDbAy0AoSXsS1AbAi+Gx333IDlaSr7BZMKnxt+l6WkPVKL5skodoDgBYLQIrmKCmHtDZM2VRg34zcG3t2mQoBs3K/J2D11emZnMLTqkPXwISgmn5Pmb94MRzDCoCVN+ngecXgWqZsylXdyfWuDobsZGOh2EHlhxZVlb+rP5P5azmhF87gDQgPvUkJH7FELs6m7BhYVplJapmV2LvVYzieH8nf/60yrBy08cCB37nG3wdDDkARM5BzcOQYMDpO+EdgyLw6vN35I6DLQ5JBn4Q6uaATPQSsHFWOF6IY1Anv5941AjZ6blZVCUm+TgB9v5mwR+eqDDGjUtomhEmJRc1byrv+1sE8rxT6MZ8CrPxa3JckLCjs6jJ2CXwMtIolkccLs17v+IwfWlp9PMRMMH8drgvTB9RnBIU8B6vWqUmyovweszuyTIZVXkiPoPL0XM6efUnA6vzipZSTE1ZtYRTMDnRqnmIfGQFWNCl1wAqSQAWuVBKoPlYjYDWO77jKy0XzSVfDEZiN50X8873E/ugm32MQHf37YwlR2OSeSMZ4VdH4PX6+Dz3v4+MCTXc0W0sSutRo4Im9BC3B1YAdyUkArMC2Ymvj0gCr0dMjBqyc3snPfQCw0s1sBBZHgEqXJa4n9vh5PtHcg1lk38JXCkmLusWk3SBTBFzrjWx/fSf7tx+kXy6lvr2lzAx4PZdAxKedmiLSlBqRBVhUAOBP5rL4+pWcvPlS0ueX0kxKtpvFCINXGwCrFOMcctwStQODYjkmDR2xNdWrUpqserCswEs+dNItb6X+9T0Bq+0Pv8qs1YrJvqmthqgMlnuAlSWu2m0v4Oj2qaGwE4ZAwNx9Rddli5Kmh4zY4nHNj7ICQ/iZFaBUrvtOyqsLsqrO37ySycsrGU4m9NXZI/GFjM0/07B/Z0mqvxQ6DDY0zM/h97Rt2Olx/+FaupuV3P3yXnKwrEBtp3m+e5Mi6UR1Ry9RGU/RWk66kvoTqHRHkzlUrZJJJcl0Iu1sJsWXX0hyupDpyULy2URS+FzheWdYTbAZ22EjKSDHmQNOAKwgG4FXCCSNH2/k7k9/lu23P0mx3Mms1+C/TfVYiM9wqv7+cP4hwdSx5FIxNhUgAGDG0Xad3IPhN4X9F8kJwCqwyXJliXE8E9hCW3aVoQ6gz+9qSSC33NVomca/IxhSvwAFpLCfsvtd39PXSr0b7LwwJ3EdNCwdx2ZYV2wEKo0/mq82L3wccnw9AFjpOjEmEy4JZFIeA1fmCccuOE8BVt6pLwKOxj1NP+fYaD1eIx9an+NUxwErHicO7D0pf4JhFWSrjEQjbzR7xgRXfHV5gGEFwKqB4e+zCzn7/Sspnp3KthikR5W/MMCK8gU111ZgTBm1MbhAwMolgYpy6KcGOr4yrLSvpwJWlHGAxpVVKuNH0oFKr4FV7o2p65+3x7Iuls72JmvpsItcDFh5cuSJDOe5FQMRXwGwGjCRDLAyu2yeK1lWkCLNF4xNSjBOKAuMAatemnoP5bHsk4mgQfkv607+9OFOvvu0lJu6ZTJMyNrki+74yYIJQG1re/65vfehf+fabR42WBsgXeb34CtqSSmbn/Dq6RsSAExaLijQxblB9q0pIYxNgEQhc8+q2ECZkrJeu82xgY9+KTNjlNn53jOyKHSdILvBZIGj39QIVilrzovJNs8OACvr3BcAq3jej7K9wJC0mar3cZyBBLQ8R7U9Vs9ZYRRKxgNIZUxyvl2PQcCRhZAR5NK9RF+rgAXWMWfZGVMJgFXaypuriby8mMmzi4VUwErbHcGhdl9Ls+/kx5/eyfX1Rj7dbGUPsAoFtk5Ze4w9CaiPSVoALpjkghEFSU9HRtVlpR5W5+gSSNmhdiFDYYWdxppabrtWtiiEsNFJKUVZ8Zk6wwqJOQEr+pHBowv7yiFgxdnNtRsy9EzqrJBNUchdWsiNZHI3QMaUS4Pzd6ktB6gyD5EIA5Aqe5GTvJKZJDRaP8kLAlaTFM0/FLDyxhQO7PN5R4CVztlDwIr7PvfmXFZNJtt2kDWlgBtZ73eyR+4AClmeyQ7WA3EUdCw7/0z8jzHuhAEkzw5WTSYTKStIhvcEqdAZEL9nYFcBO880/0iMim3hIlIl9QAAIABJREFUk8GpGlR4kdi/x88+3oPC6YfNyHJy/F7r+umgGu4j10srFvt7HTBmzGVKGZ/ntA/gl6JruL8KDCr7KpA8Q05MXYIabbNYfR+wQuyF+Y+CAOYQjhcDVhq/wNPKuhTaiapKa2woVmQFp0jbDPR+225qWa+39Lmqa0RoNtMtBojjU01jvDCi80mpgDoicN8oU8SYBTMKQyaSR6odQxYAK2IRLACpjBYdRpMOgNWe/lFTMJwoC8T8se7pIXi3NdABKzJoAUjpeo/cAobmt03DubxNYTei7CsAVthfmQNYp3MCzACNazMnTxGrAYzqJdtt5SrN5GsAVpLIpOvpIwfAqooAK+RBTNPJmB8tKg/WVwCiWS7tkMmq6eR638j1tpZlAwZyInd1S38rB6ni7zhDxgEECdWaQFld2gE9SzqZloNMqlTms0om8LUqAZ7ifeYPGTwiNX9K/v5v3+jyHPKpQ1nQ5wArHsQBI6cWR1R4tNUOk8+oxjFw40ZsjwEuj3lc+TEVEBkBqziA9El8HCyMIJouHHGSHFcePZH2mJPHs0CdA54eXbphjpVATAKghTD+zI1BoudHk0Uyo0YDPrzuAMQb75Z6SECqccSw8gBOwZD7Us0YUHSGWXx/DwPBOPyO79T49xFQG6WSHszu65q0PQSFHJyoviGYMWaVdiGKSH1I6iEdQLtRtKA+PZfF5UsCVhdXrxSwgjeSm/9Z2+aw8HqVxACrPMWCXVP/Ci+rLDGGVabG63oeupk6YBZXCf4SwIpP9bHbFy3Ax+Mv3j9t6Xz0JU9Tlt2I/tG3H/xDfCxNTgHWmCSOr4wBK9NeY8OgCbhW1CG7QKdAfMGMXRJ0QlE/p1CBhY8CEniTa8XHVVncCIrB403/U4DMkX1/Rj7/dX0aYRf9LAAFuI5UUutWBR8rVI2LfSP1x2vZv/so3c2t7K9vZNhsBawmeFml8FAEYIXqAoJ0zDXQ64vUJDZfyenXr0UuT6WZVNKDqcJNIyNgBf8OjHPucpY8K/MmpOS8KhNcjh1brHqLoK7Effr0kQyrT//4J1n/+E6mQ8KADueEZM7bPSuIYdV+m08BODkah4dnEG7vA0QAM6tlMB6myZgARH8KcrDI3BId9pZlIWdvXsvLv/qdzL54Ju0MnhfC+5VNSsH64OMiyMto5o/uOZDjqM9O0YmU0NZDMnG7ImDV3qzkl3/6o5RNJ9m+lQwUcWcl0PTRZHaBAWX7gE53m5za2hngplaS4DuVSQpD2kkl+Yvnkp6dyOz0RPLFVPL5VJJpyc57NThtYFs5SBoYVsp4IEOga7n5ovNec7OU+t0nufvuR9n//F4m+46m67RJgRGngS44M2cmKWDlgGfs/KQwCooS8P7SggUqkofM5BoJFa4H3azodWXVLZyzeVKYgomgE+4hwL+kUUkm5j+P7UUXRZlUrgLfNxQi7J5zzeCFJwSseB0P0kvGERiqu5GUewRDreOaVyAtqo/xJwAgFpoEZpWDV/gUyJp0dxnXhuPVkP9qN8GZYzGQ7GsNjxD8sw6T7/iYzvDiebDKO3aBDCyq3wBYcc0z6Y8WTcc4hn5LxNUDHO4rdJiV8L/o5lMpn1/Ixe++lPxyIeuslaFIJS/B+oM0SVlWkDyp/Fll+loB1/V2xNTs5wiw8n2eEDvWvUG9q+hhBXZtOmEhw8cnxuqBfYElUwqy2ErvfjTms6Lghgf0kYF29Hr/9xiwSgHOchAoA0xhBzWGV+liKieLE8ZhRVkyTsGngDVJDyuY6tZ72UNqIqXU2Uw+7kX++O5Gvv14J++3tWx6RBXqy6F+YDCUHhkgaF9+LwR4fCgeDE3uFxHDiuxZLuruGctfrJ7glgpjF1qyqSBf5kS0xM33YQNteBcsWQheZvZ88U54nMBkHExVGgXjesAks+ISu0xZh0F2bjLrDcSyMK+vW/UCc1BBZ+KoZXWDeB1rJrC1uIxLSZAEjh52mnQqc0QlUwezL/rlUBLouSHXU0tUO5PWjyzvke2AgMOB23AeltT6eEPCzRbrpIBgT1aPK3hATbNOvnkxkxfnU7k8nUuZQQ5YExwCYLXftvLdd7/I9c1Gbm730nRg5KTSoGsa0k3mB+pVGcAK/9kBK0hoUjCVcnk2reTZtJRTgFg4D4uvsKdtwLBqarlpanrgdBjrRSFFNbGmMi3BMbKyjFGiXRAPASuMPIJZpgyhoXlRyM58rG7AsmKnwFxqoxAxLomkqGBXYS8HYLVIc/pXnWWFnOSlzPJCJsiPjBFP0JZxlT5lL/A6wwogSgxYYd5q8wOwUjK5q8UAqx0Bqw0AaMyIAoqATDY7WFiP64uy7UYvtRGUP9419HfNIdWUG7laWcFkfSrT6USqCsXcPQEqSO8zMM2Rd3AJUoaVrq2+P9mTNtCC4zT44PkYMIbgA6cTikAOX0Nhs93r/aO80iT9BIp0LjuA5dftXnza/VRzS8hK4XvpBAsHBLGXIX/30NtZV76HKmNWc+gQYzhbl4CNM6Zgb3EfsEI8w/zVZIWe1zp4jlinLCoFrNqeUkAwrFZr7SIIwKrvvXjiIJSzgu35Md9QuSGbHRkly5+7FusUHCHrkExhLcZhXGdVSXYVChMKWClTi68fWpF2JQUYVgD/E2EBoIKRuEE4/vw9r/E8lPeOgBViIOxjKQGrOzQOAOgMLDJLCVhhQFFqbxJHhWsxeuDfa0w1MKzQjAFjareVszSTN+cXcgLAqu9lOohMBpEZWGDo3jmkLNzT/5faVewlBswzpbF8jMA68vFUNm0vN7tabne1bLpedpLKx+VWmhTyYDVux16Jn51hpVVxA/qMsT82wmgkgaR2ksvZyUwWi6masSN+wZzCHNIoOCTayd/9DRhWj++wWikbA4148nOfNBoiH7BR+mJWib//GJDyxeCYcunHj6tq/lr/HgMyoBzGv8fn6pMkDobi88ffQRX364/PfwSWRvTaj+0AEia4yp5sQhgQFQNMDjoB2AqLcXTPFLCKAa9x4cKQxHtcXqj32CV3bvB+2OXPQTq/J49JMsf7NAaux88Zv4P6qjTNxqR+UfWNoMGhVNTvhaP4WBCw2KNS4kw0nBu1qbj31UwmJxfy7OUbefbitUwWF6Qf0uyUnsMYm0rVHgMSjgQ1DgWbKoEEUE3XAV6lAK2oI9dua4bNGjX4cKwz73oCdIrBrYe2tAPK+gMv+Nz7vaXrQ/ce743n3/3Dx2yecISDlylYOI6pQ9BqDBA8cBvnh26yTJLpee30X6tes/JSSDE543cF/hS84Xg2Lztnd6D98jBoa2gSR81HFrRfB0THsaPz6XCu6jNnThs8CCDLs0qlJfQAlIohJQACaeBwu5b+dinLn3+R1du3kmx3rILAhB1BJcAnslGyVNo8kQaeEecncvr1K5m//kLSyzPp51MCMJAEgkSJ7j8FEySRBpUkDlHtBKLeRHbHWcJR0JkGjOjQARk1Lq1tpdzWUn//o+x+eSs3v7yj/I1UXWN/QV7rFGofpqFSZ5/pVOH4of/GfCmALnpnbY2PvuNvAOXKXDspAkSDfxIquggKAfhUb97IxTe/k9MvnsswK2kETuAPFfwCpvz2HCM/hrjijc2XLCgkkDBhxwYKMGW9E1ltZf3zW1n/9FZ2bz9I2fYEI8G0wnkpcDEasOupH18JR9G4xgeWTkIpY/nimchsIuViJiVYViczyRYzSWcTekO1AEzA4AAgj2SczBJL9LuWdPBus5b99a1s31/L/u21tB9vZbjbSLKraW4Zlpjo1MKu6p5kHkQfTXIFluPLGj38AoaL+8eSlDFZrIuiAl5H4ISBTyqbiQL3o+cfTtXOy4GpAErbC7z44qcdF4M8JnBPHK8M+f6IKLeB7BvrPJmCmpwbG32UkRIc9CDSpVO2bIPujk5exjjWPVnZIthbd7u9SgLho4bkBwAzAQ5NsgjYY1KDyQZAj7IB/RuTWJrNaPJMiT87CKmvBd7/UHwUr1vx4zyWBIbE3PY2xtZOp3dw05uVGOvA0SXMK1Rh5epMLr75WhZfXHH+daj6wy+tb4ml9/WOTBrB2ktUjNy5AKWzixwTMwdJYhnjQMaUgjXeEh4JLlYxrP/wfZtJCl9DAJu4rw4O2jFjkCokOr4+2tga5RLGpIjiKd8D3bcq7oCJTQTz0hp967w0qQniC3yRWYUCGaSykH+wq6HOX7weaxoef92J1ANkzIW8W9fyjz9/kD++v5GPdS9tPmFyDLYjfRDhdWIMImfV6fGiQMJ8a2g6H4Fxh/cn8n9j3meiYGf0U3YOawP3LTzywqF1Aiy5AcbHfmmeCGtiRfBBN84RHDFZNgAEmoqLGgR37V7q3VrSrpEpTHLTQU7KTJ6dTmUKCTIlNpns9o28v1nLXV/Ip9VOaiTHvLfKuM/hvQdgnPuiJR3sSqxNSrwTWYhenfngALRtdDQMd2lJqByPAAQSSUg/yfBz1gpZOirJ0bhjZBGr1NCZa4MMbFdPcXkAucbnqMV4+i2atHZgE5leqjyTk0rkX706lYs5jIQh/cYx1Deu3rWy23by8cNK3r67k5vbrWz3rexB5yNIgK60KNrojsVzD9uUFlqR9KZ9I4s8keezSl7MJ3I1yWUOo2hYBsAvFlMZDAiRkPAuTRYIBnQ2nVknU425ANnC6wbsLFzHpIRISJlAmkjqwu4eS2Tw47mWpeyLSj5IKu/aQW7SQuq8lBQyXJOzKsEK7KpEql7jr2eTuSwkldOsYMdAfBrXWOs4Oc2rUPDX9fHQDwnjH2AQ5n/T6rrLSL+HSXQiN7tO1nUnq+1GtpC941mSqagF6pqNJ4x7bfIkn4MjiGkxq+0h+HdfZ5BDKCsJ+9RAFhXkf2dnpzKfV1JWjJJ0j7HBTAIHQ3ON38f1Jr4+K04okqR3PXjIaczkRSRb2Ag+AQxkvzjz1YPfU8yw8v3XgSl00UOMiPexyArwpa75Hb6bACcBwE1giYB7jHsI0JprqzarCHJl864MbGeQE1BMZG7nxQ/kdsoGR26E+ekxQ4gdovUQa/Pj678Vx1BYaFup4U27r9lJcEepoUizS6TIJlyTkHNgv9+j27QVYpR9HUmFTdKtnHuNzIIk3zZrrg+WoGAPOdy3jWlJb8hOChquQ3LXSTXAa66RSdLLBKb7mUhdw1Jdi4B8yvRAUJAP62ANryt+ViZNkrDLJ2S9t11DiSA69JGpRBKkzU0UJgkuAbAy2wb6ljXqCysDQeFplsv5ZCJV18tsGOQ8TeUKf0symSGeIXPeiQbKCOTQsjIZbp3mf4l0LbytEnYNBGcR4FSbZvL+ZiO15LLsOrne7uUOnQXxLMwCAIxO7ZKo983HiRdqQSqBrBkcsyIVeXZxIq9eXsoU1gb1WiYVYbUA6Cd/9zfKsHrsvzABjjZdf30MzjjgE2/cYwA7MjDi4FZNyd20UwMe3/zjIOAY8PLf2fYykgnFwSLe75MpPq5/Pi5J/90Wj6OONH4dDgLF560LmiajrgmOq4B+Xzhxo5bBh+CaAgLH/+l1jx4/7tmAY2IRCAAZk/Xx/I8XBgfLnnq+/jnHQZW/B0G/n78m3iPLiouqAZrxOIkBPA80/XWe4JAeWlSSTGZSLc7l6sXr/4e9N22OJEuSxDQ83OPCDeRZZ1dPz4yQH3nJcn8IL9nlb+aHFZI7OzPddVdl4gbi8iOcompm7i88gczqmR4hZ7nZggYKiMPj+TvM1FTVcPGagNU5MJ4IHOAJEBUIdbfpaJ+24A3t3jlgxQOeiG0plhU15BxagSGqVAdCouPKP150b/joEvjY8Llp5vPP/zhgZRtVGuemj/80YBWsoyQT7ukLuu4AOe1D7AfVKSg8fF97vHdkU7dAPtdYTTwcdD/Jtpodox1ZUmCdowxUklxVBoHmacUW0Dz0aUYoPw1RWhOGgldB0rmznwQEE9K/++ZtlG0CTgGk0RJ9jLxhhW+E9nEl0Gr1y68CrdqHR1UccgahNUEkN7klYDUeoZpkGJ8c4uiLN1h89grTVxdoFjMDrNQ1i0kAO9yYJ0vtgBUT25B52Zxz1gWDJ8ledgKrit0IOcdyW2K63OLuP/zfKN9d4f7qRgAaqfIEOZREOwD+9L2xffIpwOqjEzb5o6+iARDc13p1nHOs6NHkNHxKzja7WmOF0xMc/uEPOP7qCxy8PEPDapyYaMbhYLCj/dG9esIsMqRJESjIJ4lhHxtIECjgc1ZbjJZrbH+9wuqHX7ClNHBdYsagTfspCwVWnUp5Sb/1s/NxkgceHaCdFZjQeP3AwaqDObLFFO10iuJggR0jD3k8UA4Vnc6Y+1Ni94B29Yjt9T22l7eoLu/Q3K+AdWng26AYpDHvJCxe2vvIRX9s/1CFjnNExqFJ4SB8LHy9d6BXcrbGLrhfBOgvJA0iu8cq4O8BswCkYp/xDefDTzNs+BFeG6S8KxEwwMp4XmbqHOBGtw8FYKVDx6RTKt5VlYApGWlzzjlIyqCbsnN6LMrfjlJfVt3pU8b7aa2+rATO53LukS1VVvJUo0E9JZRkcPH3BJHJNhPItmtQBlsk+bTPrdM+3rBzYu+eRkecUEGFF0QAVmLJufeGmE3hWdRixWDv89c4/eYLLF6doyarakKjcCsw0eB0xPiKAR/lCxQYCrCyogFXer0HWEUQ30VE5vukA8o6OhGsogyEMkACVqP8UN6GAVgN470UsIrPLtZYEk8+lbCke3/EECEp6UFTVoXpoWXnXzCoWYBgIVJxk6SDBAgKzYd0DWsPUCGRCRHtXsdYt2NcLiv8p19vJA388XGDbT5XUM6AnTN0SsNtT34J1OjzOGPLj82OWREFh+E6HiZv/RryiR1ruAOsbCRTZauY6CYCscTL2Q3hR6QUSezfkLxFxdqSY6VOIkKYfCXLmNBuUG+WSrqOixE+PzvCUd7idJFjRuasJHQZNtsav9yt8fMaeP+4tYYklCiriGieplxTUcThmU+owZim9l33TGwuXyF+TQGkBytEu0IX4/f5ge6fGEqUlzhg5aw9meSHrYTLk2zxuVSZUia+rwAxzsfw2kzkshEyus+auGyUr+9qebAcTVp88/rIASvGHWStEtACyk2D9bLB1dUK7y/vcUvD9bLBtqq0X5OVQyuC+Oja++I/vLjD9ToZNTjKRzgnw2pR4JydtXI2fqGfls1brkWy7ejdRIbGY13LtJnm66PZTCCOrDvYrYt7Bs3a6S/Z7jCbTg2oI7jiQJKaqRDg8AKcYrtignIyxRUBq90Il1mOMqfAiAW/fj/mh6DtwmwHzOoWr+YErKxDIItN9BDVvGNXNrLM6YHn1ibBJrV8y1g7POel0qGnT1OjJOjCzp47djMD7rYNllUtw/Utvav4WbvOgL1HakTIqVpG8bBLEDUXP2ialWHC80Kefo3yiaLIZLJOg/XZLMd0ys/vN85ZzeGZaKFl7J8JyyvmMjEkl82a84k1LQuWLwEqxUQO3hJcIvDUrSmagVPe77MozS2jgQL/HoCVmiuUlX15rMVi4YyFx+lU+2hZVebbSWk3gXlvRtM1ohEr2M7gALgC3GMRhQUO/nfkvWTY67FJp8J0LxzGR7HvR54ZZwVfm2udeAFfk9+bOkNb0/G1kN8VJYOrFTsM9oCVNZ1wmXsov3SOCQ5UXN6rqizSSa/VmqqlDGA7NxV70xNuV0uyOx3VKHYV5qgwy3aYjuk/N0IlwCq2ndDdBVjJLoSVScDlZWWAFTt93tYVVgJfnYUWdho8/7neDPVFS9N8B+p5z7WfEpQmG5CecbMpirrBomlwghFejnOcjTIc0oCdBXF5WXk4JDsxC05jLUoB5wglpyaBYrLCGH9REnx1z4ZLOW7LCu9XG9ySrcxziUCns3zNvyowDRaZo+2HS/zJTAS7uO9wcXKAt69OcTDj3F9hOmFE6PEKc8ZPAVbDg3YIbKQVr66iGsBCUl3aC2qTKhwnXgBC6SGeglbpc9PJxN8PuxAOo+UUKBkGjjYRPSROZIVpsBSgQVpJTa/XTNONCRVgTPw9koj4W3yOWMxWqTdQIfWostczVgYTPpni+SYgcMyTewNuDbAaAnrxXh8HTOxASClGw/vLBRuAVYAJMY774Jv9Nr1vMR7Dz8bndYAVGVaHpzh7+QYvXn+B+fEFkM+k6bWSRaiUnwCsmKAw0GLIRpN1sqtcFvhfAKt+XvesqucBq3RT7n/uASsV6Z3+K2Nd8UdzZNMjdRA0jx0zvI15bXPBu2DuCDDw8CXAa9U9BSTUoftjUobVcP1HVcLWa8IsEwuNnamKrr05GVD8X8FNfr1F+7AUQ+fhx59QXV5jvN1qsx6LPWHAKA9oHgJVnqnz2uLtS8zfvMD87Su0hwvsZhMDrNz3TNUOeb3bwSdwSRdn1WPrTNcbTHGVqlMHwar1Vh3xxvcrvP8//gOa6zusH1nVZhdDwm3Rdie6aybdTxJ08y8JWPmofkA2jOqvAgiCehnwWG8xXsyw+OIzHP31X2Px+VsUxwcoM4iRFP5HDEq7/UQpck/tjc6RCr5cSqz3cFZLuymRrbbYcWx+fCfQqr1/xKRhd6sGO3WgdH+cjzCEh+dB+t8ND36CF5Nc1O9sNgXmU2TzmTOsChycnsgPQ6b80fkspCq7GtuHGzGs2NmQoFV7Z2AVQUmCHN2Z4zSrAAkjxt3LQJ+42N8CWPHj7zGd/XU0RZMCwxC46ir7T7zvELDiQ8JnJCq66dNSoOLJz9QftL10mEHPU4BVwsDxXcyaGoSsLE2QVLQZWXWdfBNKOgmc0qx4OsX86Ejm9ASyCFZROsm/KyCnNMYrz7tthYa+M+sNytUK2+VS3Svpe0eTI3YfLby9tIJnzkFnqT0dV3xYxBierbbPOnvYYxHlLTLp9/o/N0ntLQ4Ueic47i/rMXD0V1/j6Mu3mF6cSM5MlmjNynbFs5AdR90GlQwryev3ASsmzTHGwWLr463ex6prP+6m5vTPMMDqQICV4hNvUZ/GB3sMq2hs05m6WtOCpySBcQZF4S9Y5mk8J0MENm+JRNsr1zyLBFC5mfAQsLLiiiUN7DalToFskY4x6HJ4tanxp8t7dQv8080jlm2ONaVcLZNtA0eYePMlOH/3mGN+BgR4pIKC3+e4/3uJZbKfh9epOEDOHNX6dUBOLxSZtxYkASsT7aX37OOAla7GGME8q8gyzloDN3c1mu0KeVPhdFbgxcEU37y5wGxU4WjGKn8jIJTg5Xrb4KfbFf54s8X7VSnZDItGTGp47QStxL5QrugshpFORuz4XSwrAlYuh+ZlBbvK2coqaJGZTEgqwDgbTffbs1iY/22Aj68RAQ9yObKmHKal6Sox0dFX0aUnePuAlWWHnbed+6wNAavj6QhfvVgkgBULLqXwDQJWy2WN62sCVg+4v99gW1FCyXyHErIRKhY8fB7uAVZW5tP6nWY7HGTA+WQsdtUZ/V54ZLEgq9toMlgmgZtmh8eqAhlWBKxovs6iiyJ8lx6Tk0eGFb+TeTmdFAYgkREd80wgi02T3PrNa51V0yluRjne7YCrrMAmI7PeGFYUxkroSB8gyo92wLwBXs0PcYwcJ7kxrORd45oqeYF6lzs7m0xrlQJWkmSSGUuJFAEpJsw7YFs3kgLelzsBVo+bjQFWvGxKpQfFme7sStePiZt9ffZ+vp1MbmzgFFlWkv2xwUUxkjk0gSz+PJ8Xzlz11+nkZD26PNz3u1xNRCmztNH1MZ6JQqXnhWRDhe8S48L4EnOxaVFtNsZOFx2m/3CUqnPvKLdb7VcGasCaAZSV2Hm8yQTBioKSaWMSiZ3MM4kF4CLHhLEQz82CLL62O/dYjCRrdcv7o2IxCxpePHPGFV9H+bkDed35HfFJsLdDT5gGFC4bD4WQLAq8SRPPX2v6QAR9gl09EkhFb6vlw6pjWHGeGSBpLHO7D5Y7BGAlxUfXcM022HR/ZjEsziK7vB54CcCK4PGEonIxrFhU3WEegFW19Wdpw+4sfKQWEVOJPs1e/KaPFYB7elntagFWjcBX0Z78mLY1IsDKC/6Sz7pcUCxayRvH6mS6YOGmrjGtahwDeJkXOGe3ToLKLMBQJkzgmHPcrIAF0EakzuK8uO/cZ1z1pAiCsT4bMFTMB1pcrtZ497DCbdmgZLHCmc9ip2pULT+y1zW2Ge8Kr5XyajI+i3GLs6M5Xr84wdGczLst8ty624bJ5+jf/ZuvPkovScGb/RvXUwBTNlHMuacqSOl8jJ9TwCqC7iHo0R/GPUsrFn0KBqUBQfqcp943HhuSxKeCiLiOqPClrxOPD8AsHpsCanGN6XVFxS0kDPQCCM+rHpSy7jUyr2Y7Wm/jbICgHdJ6zQFg9RSA9NRnT3+XAlZPBdTaiJyiPwTePjauaaIV15+OkUAsLqbZIYrFEU5fvJYs8OD0JbLJHLtg63wMsBJY4aBVW4tWyElOeWCem5a80/t2pUnXBPnFW5epT43S8383SeC/XobVx9e3JcLaqLRhWrptmz2rAjzIDoCMDCt2JZPbpG1Pe74kRtHvASurfnLbUoXoI4BVP/I9w6o7dJy6bp2pKNmaIFMVvZDUL+cmu9oAyzWqqxssf/oF65/fAfcPKKpaG3V3xFP6QsYHd+3FDNNX5yhenOLoi7cCrNrFXFUDUs2Nuic0ABN5pYSOyaK8TvagzN4ql3wv0uQJoG1u7nD/7gq763ss//g98LBU1csqjmPrHOWSDa2/LnTeZ2f8JQCr7q4GcO8D7ke7pBaq3HCtTczX6bHaYnZ2jPM//B6Tb36HyZuXArBW9EDpACu2zO7ZoxbO2v+0XrzFuFST0QVP4Ip3aWJ1nv4M92tsfn6Px29/RHl5g2yzVRJupqI8nC1R+af8U9c9mRGQQcXyqRnvY1oIvKKROZlXrC6KwacW2b30ncnO+uGW7WtQP64l6RytSoxpHh/y0CiEpCRI97D61Bk1PG+Hn1EWUChsAAAgAElEQVSJAscgqWBaSNX/c9eYPeCwO6NDivLkRm6rfQiYdV3vEplFeuZ3L5VSQZLXTwsrdv2JJFBVfTd/T0CNLsEM43EGbG5ez8CMc3NZlQJrFudnmJ0eoThaYHp0gNGE3WjJsHLAit+ZALkfj0yvKV+mH0bJToprbB+XBlitN1jd3NkesqHLUSbQivMumEliQsaaGYDJH9yvJ1jqPJ9s/+irZ6rn65iKLjvRF8HHRm23R9gUGU7/5vc4+OI18tNDlIzfc3bGSgAr+RexSMBE+XnAysCqfUlfPz8p7wjjda5p+lUaYEVJ4GhsbKaQBKbzwT5WzyxTMc5nKH9WQuI+TsO5FoW8KNhF4Uuv4R523PMjyQ1NTgpYqZtfwrASy0rGusZWq+WDYm286zZDlRV4qFr8cLtSp8C/f3eL2wpKjLcN2fLGMdQJyHVXMFEbdnlOJHkOxqeJzt4aCMm0n2WW1FixTkH9HmDlVXUfYH42yQE7wMpBFvdYMdbVkGHlT5Y31E7+VTQJzsl8LjfIyg2Oigxvz47w5uQAL49mdPcSY4AsPbIceMYvtzV+ul3j76/WeP9YCizg7wn8WdcvAlaMyRQpdN5pAViJgdzFEk6Pc/8o888KxolKl518Rw0BugSTyZ6fGZ6S901obM6RMZICVraX2K9Mvh+MiZRhZRLCDmwVw8q7bUra32BajEHA6svzOc4pCZyzK2Uj1i33BPpXrZY1Li8fcXm1xMNjKTYUpU0cEAIgBKyiG+iHDCt7H94XMt1ezApczAqc5DR2bmm3LLCBMZc55oyw3bVY1jWWTY3HpsWap+1sqphFy1dMO74mZYHeMTDP1CGNe5A1KHGPNLdeYNIrpQNb20/nuMsLvN+NcEVZ6JiOOWTVcb+yGEEJKK1E6CW6G+HN/EidcvcBK/oEcY6M0Mo03PeeBNgIDEMeXyx8CbCiJJCgyQ6bspYUkOtyVTdYbbfY0rbAASuBoSkY3JEkUuksa1W9h7AVd2xdE8TJC3YZnYpVNSULe0LGphtCu98Pu5t1R10UGeJ7ci48tbcJoyJzy2MDzUeXpqsDLz2BSOggICU2DFnIJg/j4+h/V94v9fcoTAV4rlyN85CAVUgC+TiqZAhWOTAW/lyRlwYjXp3pihzTxRzjSaEvdlwkQMX9W56A0wnWdSkwKwArfphobiFihfs7mmVB4mPoZ54UEgn7apgzy7A9tqyB+T472LS7AjVBy+UaD/dLrJYrlFvClpa7CLQKAohsSpzu5HJAA6xi/46/9ThDeEz3Z7lvHorhyFSsURBsoaSNYJUDVrMxi88u09OTOz1Dr+gi4UbsVtvz6ZFLkGrZ7nDf7vSdsl4DXx3o0ctY3Kp7zfligWL3pWWkz56JZTVmd/S6wRGAF0WBF8UUx5QMsuN5s7PugZzzDIWje7vGxAk10qxYJ2C9t7O/eW3sFkoZ4OXDEr/cPeJuWwuwaiRTDil77P/+Gfyz2GWbJQgLJkXW4uRwipdnRzg9mmCSc62SsZoAVv/7v/3dR9P1FKQYBtARcKSAShqspKykp4I6HShluWcqnk7YNJkeMoieetywgmUAz/Mfj38P0+cIYIbXqaTQEeTh6yngUZez/X8pcJRWuIegmAKlmuCKdZ8IyrsCYnlGsTWutR3tK4tRVbLMRC2mBz5ScZ947U/dg/RqjSH2fNC9t5FFR7lkgxlW8J8K0oeBZgSiBKwITuXzQ5xcvMLFmy9xdPYaxewAO1Vu+izvA0mgtMCG0xKgMqZVSAJJ3yXF3dBi26PSpNZ/7rwdPriF3S9inj33iP8cAKun5rz9Lph7BlgFu6mvBBN0NMBK3TYctFLtNphQep0wPqxlWiqqPoNAVmBYQXoCsBruO/Ge3cavamqYJI6NXcXkhaCVrmUsVka92mC8rbC7fcD21/dY//QryvdXKDal/BTC8FTzPKMue2SG4adHGJ8f4+Srz9VFLjs+REN5LCcVo01nQflPPa248+nwyq/aR1MKuEPOjho3D3ikyfqPv2BzeYP8fqnrY8WLfa2sc4clcbFO/qUBKx3uzzgZCrDyjjEEdapRi+WuwsGLM7z4278GvvwcBX2gZgXW3EsI6nAsm518TOxANRq5quHu2RBty4NhJXmbwBdP2eiXtS4xXVfY/PQO93/8HiuCjTLO9/lE/xEBVs+v30/9RfMqvBl479X+hczBQt8JYvF3rPKK3h+G5N55r1yvJGHMGHi7/1bGzirqW2xVzy5G8osJGd5TTKWn9s/nPkMAVqZ27lm2vuK6xG6PoeEv1gGSKWj7xBs9NbadvCIZ93Sf3NszOymPPWv/b/sMK841TpS+UYG9gQACX+8K0pxhRcCRVfd8NkPD7jKHcxy/eYX5+QnGx+ZJZh2jRkatF/DYSwEV+/FeuV8VpX/NtkK92aBartButrj+8WfUd0tJi8fVTqAV5b+2P/V+jnHmDvfSdEiHBSEm7Z2XTwD8+vzeEdE9ZdTFSHsq2QVuVF+MsZ2McfzXv8f8s5cYHy1QEbCiz9CoFcNq1NbeIY4BH4N4Bsc9w1Xgulf4I9H/8D5aoG1VUfOvGlHGI0kg5XbzPcBqGG8NGVYcj1QSGIBV+ry06Me4KAqiaUEzACsya5nQKs5RQG1dq9Su3EFmyY/43y4JtLPKAKtdbd2WZSLOxDsrsNplAmF+XZb4jz9d4v2qwtWqwqZRH2KTxpNpRSBUiomeYW/ztZdUCowPuorHWfuAlVWgA7yx7osmt+HvrJtc721lXih+OrNLsxf2bG3x//o1I/DfshnvgpeIpwVYsamCyctyep1t1li0NV4fzvHVyzO8OT1EwQIgO6GNOddryYXacY5V2eDHmzX+7t0KlxwbsjbULMTejYBV7YCVXYL7pmnOW+9Lo3wkHjKMx9RRyjr2qauUGwCH55/lBBaMsDRUtyGJSttchUzcujhGbqrhcfZWMMyCdtV3M/bXd8BK7yeGlcNCYnw1mBU5jicZvjyf4fywwOFiYibMlPiw3fuqFGD1yy93uLpaYrWu2ZRVnmmq9WWtAVaOVvSAVciXWPSgFLnC+XyC14czvJxPcJi18sqhubsYMvlEYDJnEQGrzW6Hx7oxlhWvfTq1vU+JO8+lGjm9mKhyyICJOpCxuGSdA7UmIv/dtSjU9IIgRI7dbIGHfIKrNsMV5bMZ03SWiZl4W2mYc5AeVmRvELB6uzgWYJVKAmUBIBnQCDv6VgbjxUGNfg+ye6HGAvQxImPIAavVtsTjtsZ92WBVNVhTJkYQW4m8NSJIVS+xD6dpAN+nGNPD2Jh8lssw38tQkEGVZ1gspgKr5vMJZvMCecG9xopulE+RddXlolELT4CZbq+LDpl+IQbSUBJoBZuOVR+AlexPnTkjmaABUB2oVe/AOGN7+6Dzq4uXPecNUJ+Al3yExdIxCWRnN+E7j/kEW2FBryPyphXoCjamIQuvICevlaSVZzDBKv6tUpdi83MVQMh41yWc5pZowK9AR4GJzgzyXUydtn3eRa6a5tnabzqAmt5uiUpELZdzVCXB4Q2WyxW261J7ed+50Br81BW/aJxOs/nYoXnomqWPvUfs3v2pHQyr/jd9kxLremeAFTsGTkBP0y3mowYGWIkCNYhPvdLmb2U9dMwwn2t4Q9CZssDRDqsRsGKOpK7NTrQLEMjHTPczzpdwmEjIGSywZXUjRclRluHFZIrzyUQA8nzXYtY0MmOn1UZ427EQG0w7u6U5cqpp+Fr+/hyqcjTCKstwXzW4elji8n6Jh2qH7ShHlY2x5ZiywOfrQjPLVTr23SW/2gvoDQkczSd4cXaAi9MFDub0JdtgNOIO49ys3wJYpcHYMCD5kAHkB2YyCdPnDJ+fAlbBMIr3+3MAqyH7pwtIEklEGijEBAwPrA8C/mRh7Evy+goPn5Oamj8VtA9ldCkwFoFSMKzkA9F5XlmXB2MReHtIRySj9qN02zf79HW7jec3AlZRk3/qPqWMsBQQ7CqU3rL06QqCVQgj4IzrikR8JOP1KcbTBQ7PXuLlmy9x8uItivmR/JGsvXMEXF518wQmJry05e5jFZJA9ipgrsmDxdrD8/sTLAynq3+MYfX/J8DqqXWeAkXBsgoMWAlMTrNGyi+M2WSVd+/YlAIJ2lh5OJg0UMw+NhBgBfQZwCpN9lJ2VzCsuMnnTFhEWSegYJ0nW3WvMSCDrIlsW0le1t7cY/PTr9j88h6jR+sYSE8KM1S1snR0CxwdzgRUnXz1GbLTY+Snxxgt5sbAyZmwWUdMM4V1KayCcDNMbSlRpcada5dVMurql2vUV7d4+OUSdz+/w/b6DgvScgl0eIASxph8Te2HTrUOEtFwjf5zPKw0vmmHQ1tqng11S8+MZ5ksM8DKR9hmLQ5fnuP0D78XYJW/upCsjuAATSLZAZRBO4830s9jDYeZo0dHBhYygRAQZIAVg3kxs+gvtikx3zYoOV7/+C3uv/sR7cNKFSEZ5XpF9J8DWPE6tca9YkUPFmV57nPEmEjyMQ/6FdzS+yc6zhCs8vb0NNNX1y/3odD51Zm897P5LwlY2Zjtg1Vd8JkyfsLI2UGjAKyGYzfcJaOd8nDedY9LgM6nzj8+T79/wsPChC9GYTfwziqNOieiy55e30ySLXGHACijpI/wUJY4ujgXgHr48gIHr87FkGTzBPqQlQSsHIwWo86LqLouBnjEUN1/jvR4VbNpSLstMdpWuPzuB5RXt+paOVpt1cyB7LlgZkRTgXTvHP4cd/45wIrjwDlkf7e1pnnDaSlQ3kylVcji3iJmT45yPsHRH77B7O0LZAczlBxERn0ZpW4mCSSDRuGuSwLlY+WSbC52A8x8jDu+aTqfOGbB+pELn/Z7kwJxz6f3iRXbAhjdmysfYVhpLUkGvB9TRbzA+03T9OEZ3CUwqvYas8v2SmeDCLCyrpr0sFLVP1i4brzexZrKBVk4rLVs2fBlizFutw0u1zX+7qdL/HxHucMG65ZV4xzVjnJSymiYxNGCdj+pslLKPpMjqvga6w5cToxonW0UXbO82ibAKirwmh178kDv35eAwgYEubG4g1gBN3ZNFmzgBV5KHbsrMdmsMK+2eDHJ8dX5MT5nsYayDCYMuw3GWiitGm604wKPm0qA1X/8dYnLZS2GFXd8dsDj+c84gHJLx8s6n6hody+JGmcfWV3Rectlx/JUUbc64GDOhuwOvHksrzkjgKTBptoIdNU0IiC0I8hnoIWkcupw3B9pYQJvJsAWGwb7LYpXYdKuvcbfiy8+5jXvCNHsMJ8UPWB1kONoMTXohtYHdYPNqsLyocSPP17j5naN1aoWuBiA1WhET54BYOWxrhX4eK7UmGUtXixm+Oz4QB0CD7JGhuvqRqjrt89Yt5S0jpQkPlY17soSj5Q7zuZo1TGPQOgONI3n9U/HZF+MDcMnyES5m8fbAVjxs/MxykHoFTdfYFXMcI0M122G5SjH1nQNti+58f9klGGejXvACmMcZQUOxoWY5prCKkyNsJPPYwDNHTWwOyx1Lzz+oD+VupE1LZabLe7XJR4IWNU1tlWNkjGmumYG6EaGi+9vOmQswOn3E8HODlZYAYLgDUGp6ZSMqhwLGqtPxpgvCFix06gxrJxs0nnVdfFZnC/+CQKwSmXPqTxR7+nnn5i+LMIlbCr6h0ZHasn4/DH8mUWy5mEl4ErzymeznZPeBZWAlXcPtLpx3xXcdqnepmEv32b8LPCJVhtuvu6SQH7oghYKk0KdlVnQk7yN4DDZrA5wMZZSUxOXgIoVlIwP3++ppmsRl8b6kxxw0IjDzizr2t1UOxmy08OKMmQtbZcmk/jB96jKCuWWHlhkmDnTSvtN2vTJzt8uZiGX2D2sYkLaVmsbSnQK5ClAwIoMKzbhoQh37oAVZbcmibYz1p7aR1na3r1LJrdORssrtHgc0aOS8sAKZdZ33osm0TGHrWury+7cM83iddu7FDs0O0x2LQ6yscCq02KCg3GGxa7F4W6HA3YOpERQ/rDePZpMPM5N+raSWc7cztrieAG7VQfDh3anfeZ+ucHdeotlPZKH1aoFlnWDeuTX7kUX3huTbttYsOkL7wH3ILKsDqY5To9meHl+iNPjOdBu1UzN7AxajP79//h1mlb2UbX/NOwy90HQ5aDI0Nw8rZKlAdzw+TFhUy+s9PHB4EnBphRcikWWAkNpwBPXPwSr4r9DkhiBRLx3vG6AK6lcL0V8UxAnfY00SH3u2jhxybAKhlpqVhceVrF4An2WgbVvurzpijvUitMqhnH9fZfDJ4Ca5C4PTdeHwTavKf28WqiJST4Bv+HfA2ALQG8IWPE1BAIWE+wIMhQzHJ2+xIu3X+Ls5WeYHhyjzRhoMgDt67uRXPW0b9WIvf0lD74K2Y6SwHoAWDmwO5zd/wWw6mvBSQeHDzaBqBlHp6gusSLzZKaExSraZDcxmSFgZbK5Pme2g4GdLJqdsQcVdArwYYWobyYQ4PP+2vIt3yvogdRPJtOOqirASp2TzNNB/wiIUP5XNshXW1TvrrH8+VfU1/coyGJcPSqpC58M4Q187nyC0eEc05cXyM+PMbk4w/joENlsJm8cRi06kMOEsuPPWrCpDpY8aDcb7FZrVLcPqG7u0Oj7PcrbBzTLjTp1dFRvmSg2JqVQJyHzh+gS2CT5i3X6zwKsYmtwqy0vHNq4xfCRKeVG1kz+mzyTSTkBgoOvP8fo6y+Rv7zAaFoodWMiLUp4xbvALia8z8ZCiAYI9ov+S3RyGUBbcErAiqylsQNW9btr3Pz9n3D7x+/lYzUbUZrVSxU/nK+/9TfGZuOBTLPQLkBy0RJ9VhisaQ/id08W5aGgFuf0fsmNFZB+9RSIXgSZjHXU9/4SDKuQPQSYE/et25N9KPT3AWilORSdApMhS0+MONeHPkMxRXQ+JRHE8JyNgoukWUnRQNcXvieeSwRg1c13f20LbgxEIVDFAJleamz7nB0f4eTta5y8foH52QmK40MBqhsG4pPczNk7qUb4CdnnVrLAjM2BqmBfMGFAVYtKv/z1EqtfLvH40y9o7h4xqXbyxhOEk9FLpeqlQ3+mJJBrgvJhAQyK5K0UpaBUKLhV2RV00tC6aVByn2RFcjZBPZ/i7G//gAlBuvkEFQs0mqcGWAXDykCqXhKo/ckTFSb9Fnwbu81imK53mzc08OYgMlhmZ7CeYSU5+Nj8op4CrFJZTher+Yh1wNYAsIoCIfcFAlZR6EoTKrto7sHGfgzASg04nGElwIsME0kkDNDiV7CvFKfwrBCjvUGlBhFj1FmO+20jP46f7zb47uoeP90s8VCz4USOVUVwgG3ueeaRMWw+pj1Q5wmKUZ4Gf/Pt1RkWnSStA6z6c84kgfs+fWndTe3Q1SHQC3sR/wngsQmkWNn5cfuAFV+3wWhMn7MtFts1zkY7fHW0wNcvTnE2z/X7Yky2L2VFVvxjMxzGbPerLb67fMTfX24FWMnDiu3Npaqy4hHH1DAhzWpzLenmHtkiFcb1RvK0YpyjyMeYUm2Qm/Q2HwFH9KRzD6w4N6wDtZU/1uVGzJqqbMTyMp+oFiWBq5by2ARwdTaXun9GV9ZOEhgdFN2EOVgBzqSlTDEAK34PhtUXZ1NckGE1n0gSKMCqqrF+LLF8LPHDD1e4puH6hom7d82VsqZFSX8b96KxdhNx9No4kWFFeebFfIq3Rwc4J9OHHq07NY937zdrBEPAiiu59ETxrtzigf5snP8shFMGzRGjhxYljfm4Y1cVlAM5YKWCuZgPBmzwnNUeznU1W2A7neOW7ex3IyyzAmv5vnGHseZGlPdMsxzz0RgHyIxhhTEOR/wduysPwFwxsAmOeIdbH4VIwpX/yTvUwCrGZpyDj+xIttrgflthXTcCTDkGYncHw8plb3G02RnYEyq0NpUHW4c/scOKTMAUpYDTGZUvIxQTkwTyb2RUZfxyU3j+bD5q9q8rUPkBme4LcdYOwQYTgrg0nSCvGs+oHCxJFzsic07RNqKtGB9W1iRka3EtASvle8FgDvYNWWnuEd176QXY4ufpwMM4Pkfs28GWijg0zNbpecWi3uT4wAy42cWP/nacS9OpGFhixjkjWmBVyNh8nFQEledSX9CK2LPrzJcwv4aklIgLOK5NQ3DSWFIiaDooRUkk96HNeovtZotya2wrI2kaszAYVmG6n0aPKa5h961nWIlzTGUPZYHyiyzlYUXAisbrZFgVbjiuXd3BqjS+UmnBWUecApzbGzKrMvu6rjbY0gyfai5vyGJntLHvuN6ELzDroczWJbwcV9kNucUI84xFluGEYFWWqeg7q2tcZGMcY6TfLUYZZjw7fM9jnJsXLBhRXmgdsoOlx/dk8WLJokHbytNwReCQBZ92jMdmh/uyxgNtFmgor/00CpJUdHiA4+ob219tzI4WhboFnp8dsFG3ACuzM/gNputPSb7SCtpTdO0hiNMt5uRQj8ekDK14rUjG+P23AFYp+ho3M14rALH4/fB7SPpSsGcPaXZD9BSwShdOF5APJBnpJhlttvm6AU4Z6MM2opacDj97HMrd5PRgRBt5SEB4UIgh0D8/rj06+gXQlS7C9OdPAVZKmhNKZoCFcb1sMfrc31PASoeFI+V8fwOsjFI8ymc4OH2Bl2+/wvkrAlanGJEp48amtve7Z1cCnqgyJkmgfxGwamkyWKsiqJa0HcPqwxHojeqeG539tuVPPepfuySwEy88IwvtP7OVxUIaqHupZGHqDCtSqGm+bhV4tEOWVQpYGcOKVF2VRZ2WG+s4Xc99AmybXSRTIpEqIZkl3isGlLFSYdItq5BQqkWz8ykrUtd3ePjpV2yvbmW+Xt1eIWdHMYE2tiEr5qYkbD5hxIzJ+QmmL85RnBwjX8zN38j9rFqnQ8tzyo0FufmSaZNzQ7++QXX/iNW7S2yubtHSc4DeTNta16X9SYkpaduUqDQCUXjwMFkjJfo5wIrvqfX90ZLD83M7Cj66sy7NH8LbvD52kGEFb8OKMA04D2ZYXJyiePsSxe+/RvbiHKNZgZLXw0DFu5coF/dYzlKWCOwsuVNdjkmEV1BZpWXUSMAqE2BVYb6tQcDq7u+/xfU/fifA6sDNW9WU4p/84W1X4aEeezLvQ+ybSod4iHpLbdemaLkEYMUAZ0IZasP2zpzPxhbRHqngwaQMEciK/OBYYAe+P8X8TG5ZetYO72QEkSlIFB4Wewl0ysAYgFbp+b4HPPmbdRXGAFTi88R3ebv0syYFpfgz5438OFSx7bsAi53oAxLFbzOa3vew6oM881YhYKXmCBmwyTO8/q/+FoevX+GAMsDFTJI4drEkeJrPp72Hhlcxvc7Z+yoJr2rMhNblSEoeqho51+LdEo8//Yq7b38wkHvLrkDGAGHSsqq2/2zASu3PnWEV+b15zngNWZKOsXmIkJ1K+c58hnoxxYv/+m8xeXmGdmoMRxrL81Qsy63kSfSlsHTPJIHGthoCVgQ4ArDq91gLNIypomBT9gMsSHCPZyRJ30L+bPK7aLKQFvv2W4K77MSr/10slgBWafEuACvO0TSG4vO07w0Aq+gAyOQ6fKoCsFIVOwGsouhG2XLDSjA7UPF+cw9mhbhiwL3DGgX++OsNvn13h+tti7stcLfhXkjj7DEO5hy3KgGlAvSL4mFI6YOF28tiDf82DxJLNvuW57EWLGGP3yedADUIdBzhl3uPJVKk2FY64MozuW6lqhMnmTM18maD43qD10WGv744wdcXx5hlNcrVHRYzyjLYacyScUqymlGO64cVvn3/gO/uduqqSOYCAatKl2t+lkwUbX8xNpVYQ5qDRofK2xLHeSOT4ulkgtlkgvl0gtl0gmlRwIAUnsre3TCauARg1bbYNmQqNVjTdHm9xWpbY7Vt5De23Y2wqbnPRCdtZk0mNTR2rzG1nmZYeXSp5I0A19OA1eenE1wcTnC0oFiY7AQDE9bLEo8PBKwucXO3wXbL8WNsYmj3U4CVjVPEuoxJGhxPxjifTfB6MccpO9TRn5VR84iMLzNxjsZyTGgJn9PH6nazlSxwV0zEsCK4IBElgWzKb8aZfLhkHD0eycOGDKsUsOK94+/0+bkHzRfYTua4xxjX7UjfV2RZSc5kgCYZQdNxrjP6oM3wZnGMwzbD0agQ60oWCgkgr3vbSXnD+9T3ZG8uJfY1v7h7ZWMHrDa4I2C12XaAlVJapz+ZqrQHkjTvncrbATumL/eClZmqT6c5Dg5nODi0LoBqxcDhy9kYi2CV7fuW/7BL6X7EtGffMGCXWoyY+DA7FUiFK+9GSy9FscsdsOL4MyZkB2kCVjJN35Ziro/KGvN2jFG3zqwrYUroIGDzwdkbpAMWftREwWOWhPAQOS7Pf8Y7dlbz8xoooriA0smDuZ1LFRsvGGBFo3bKBQmS0vuqA6ukYOhJRpIM2oD0xQ6POzpmmkuqu5zbGdvxGTsPaXoL+hlP4Ip7OmM7ygUJ2q3XW6xXBK0q1BXPEysSERwX+C3mmbFt03+RP/cxVtcnQeNG8JrgsTzlyFTdbTFFI4bVjOuBj1GDi6Q7tEWEFgk6WCXyCRsSE3Qmy8pBq6tyjfWYqgYCtRwvK6wGAJYzxnTASmvU5ZjyZBRgpVaUKp7PsrFYVlPG2Gy4UJZ4m09xAuBoPMYR16134RaZgAwtdUamxNv4VaEqYY5CwIo2BIy1uP1XuxGqUSHQ6m5b4WZb4vJxpW6l7CjI9WuSd/cP9BhK7GN61TlIP5+OcXF6hIvzQxwd0rglim0tRv/b//BFG4f3EKgJwEHGZ+7lFL8L5g+TKg3/M9XFFKF8MuHvNJhJapzIBwIoGgIeMWE5GYegznPXE89RZS1MN2Vu3gdEEQylLK24snQjEDWbE0xVJE/A/HVTttPHuxja8ZQCVnwtPidM19VudO9fosFQhy128etN94ZV7Bi3FCyK67Nx6BHm9B7G68T9i78Nq5wx/h+8kdoAACAASURBVOkYpa8/ZOilH0UGxqweT+aYHZ3h/NXnuHhNH6sXyCbEenvTts6YNhqrB0KrjIYhW60KFwn9PMwDj5bPhFfZ9947jK1j73hqcg7m9VMP4ev3Guj9Lnwx9s+8tIcmfTX7qcd9LGHVXHWTc3tubwgYr2XPj014iGy4qWu3ge6NkK/r7s7ubbD2btxkOb4MUFlVNWmgSUYIXIyVBPRzz/0ZvAMmO73RR4ESweiIGYlJHFD9+meAYImIAFqX/ZkJusn/RtHJgnPEH6sKAe91WUsaONnWwGqD8vYe9e0tNu9+we7xQd3BipY6bmtjqxQvA2YXp6gpszlciL0xOznG7OgQBYEymlEu5qbTp49AXalrS7Vao16vJStaXt1gt16jeaAPztpMw6sdJB9rWSQzBpJSDme7dGtNxWrX/u/3Cughgkh0ff+NPSrWaTAk9+dDzBaCRQY3cPy67szJjBEDyfdKggWUHe2muQFWr18g/+ZLZC9OMT89UWBsLbT9cGZeYiV36w4lqVNf4RM/0sE5/pYdnfidndtYESqqBvN1BVzf493/+Xe4+vtvMePvRJOnfxUPyQ8hq3QPZHUyzod0dmttOuCvv/sfe9DGkxofHK0issT8AV6nNRA19ADJ68S2EgzwDqAaBC6fwhrTzzLcH6Ka+8Hvkw+UzqXu58TQfHg+D0Gr4fsPJYSWzDmAkBRtPrVv2U0xXzN5ePCeag64j4YDa2RemM9jIQnCqi7VpZI+VfSXI8Oomk3U5ZH6JkpCZDLsMgTdBx9k3icDSu2fwBQWNZRAW2mWEhIxrQg4c03fP6K+usPy+5/FstrdL2UozKvlvh/m72nRxt6zv7PDMYzHmqjJpDQdlrv33JGYJpStKnAeZwKlGCDSr2t8foLjv/oa7dEC44OZNY0ItirtBOqtGypzDZvhOiuVpODL2JqfnL47kTRG8JwAJyxKBFhlABUbbNiXChPqDOsMn8QLJcZAvnRJPKd7nJiUK670glvKso8x4+fmYwJIjnHV+tXeb3InFcByShMpU6S1giVuIQmMpNg8rnomGdlWUSBRVZrzj4VERhSjAnfbBlerGn96d4d/+OUal6sG5XiOOpsYO6DdqGBm/3qQKrxWFJyL1WXnlk2zYHlw6M3DRo0Tkgp0N2fNiLNf4l6As/2FoF3Rma7rd3v5s/mvml+kJWghR7IzucYoq1E0G7wat/jd8RzfHM9xMSPowHiKjdbJgCYjgeATx6YQGPTz9R2+u3zAn25KbDAxlg87LdJPidJKvxAVPOgHxHVWl95Fj8lJLXbV714scDTJcHR4iMVshikZuvogXIcNJpSzeSev0PpEkZVjudnWgvwkidsBq3KHu+UG7++WuFuVNIeQmb74vmqWYv6wkvgx9iVQ7fGRC479Vhrb0bqROWNawHKjmGUxLXAyG+Obl8c45XgVPOu2kgwSYLi7ecTV5T2ur9dYrmqsVuy+Zv55OgvZMZnzxqVXsrtxljnXJ/t/zMYjLEYtjscjnE9ynE5yHObAjL5jBFDobcPkXJ3zOPYtShbJ6lrsqiX3r8lEII+YqQ74cTRoVUAQcsLXoYm2JDnuBefFdA6EwD03ccaEnQIXkgKSZXXbjnG3y8SmYLdMdY4jOw4Z5mRVYYwvjs7EsKKP1ULNcKwoaOvZOqDrfTyui3UUcWvlrB126d1lYwGmj/SvWm/wWFa4XW8Uc+j+y4eOe1q/58eqFCDfVYt876eUsmzlHzyZsuBqbCp2/js+ORBwNR63yPyLIGOAO8Zm4Vy3tZ+eran8Pf2bgOnk4gI0lRcSjyK+PCVr8lHcqmvtYjoz1j0lbfydg1acYzyjpu1Yz0vPm5TVukc4SQMFjyfN2YLKB/eFGwBCAi3cmoJLWtJDl57pftOMnR5RYqdavBoMqzG9YN2sXR5nwmfcD5SFAZ7/uYGdZMnGXs3X0nXzPKNnVoB8scsmRT6tI997u+ZQDlYSG2bssOZcuV8KtKqNIirRMces2m72TNeTY9vODydsxNDZWohOgnz9UsyggoyqEYtZ4WVVodgRuDKQVuvIvVc1h3ytiRXm/sAqUjgbaUPQKgMut2s8tDUed41YVhklmvRg9HVEVmooF8yKxJiWlpsZa5NxD9cdu5QT/tFaR4tFs8OLaofX9LWazSQNnNLvygvvKtjqLDUmcvjZdh5X7Dh6MFOzA5IEeBbxzFzShH21wfV6i/fLFVYYYcMUTEvFQDo5UO9aKwjzIqVhrLV/zqc5jgkaLwq8vDjGgt5xOYtwG5MExgEeiWXKGgoAJQAryTdCB+s3dBigpYvnU4BVTIQhEBJBTvg6KcBMutXpoyem6imY9Nz1DAErPk7AkOhzZjRmm2fPWEoZSn2g41GBA1bxfkPgKQWJ0r0iiT58o+5bafbBmW3oQw2tgRL+Cs8AVun9jGtLxzcdBxoMDgGX9HOmnz8FreIzpF0S456k9+JjiUsAVvSxmh2e4uzl53hB4/XzV8inBAKeBqysSu7BoVfvZIdKZhW4gViQxQB9nJu54QfGw17VHSZgw/v0qcQrBazSw2E4P5+7/50/yNMP2DuInnrIvzxg1eH5CWDVbd+2KSqRiS8DrDJ2kJJng5nadsCZkmWTAlIeSN3yELAKADn2HJtPHwJWqoazwuWd4gQc+JcCoPEY0+nMKN88kMtaIAg2JcqHpQCr8t3P+l49rkSxnvCxYsnwXMuUCDYErOZTJYnTo0NMFgvkYWY6oempJYC7qrJK2HqDer0RYLW9f5R5M0Ervi/liQRjzAcnhDm96bkCGqv56qBOPZAiBQ6AKeZYakT55wJWXQUp2D8DBCXmPx/HwGLLbkAErM5OMH55hvHXn2H84hwzenxNC1F/7SOYUT8ZDAKsBGR5f7CQQLGa5G2RY39nQiXAqtmhoPfY3UoMq/f/13/C3Xc/Yt6wcsWqkQW78s54Zu1wLKKt7lMPMVNju9YultWLOVjl20Z0NuzAqq6DlJshpwnl4I06XH3IrPKL3k8wP7zKTwFWdrUf/us8NZII7AN5FsM2SsgG/9I9sesKGI8ZmPMTsJKcJaH1f2rP7N7OASsy0YKlNQSsjEVgnRwJyDw2JZrpGOdfvMXZN18Br1+ink2sUxGbIqiDzX5raoFUDsbsB/ZkmLjfhycSOicdtJK5P/cJB6wefvxZABYNTDmrdb6HR1nCQo4zt9slByy6DwErD9g6wKOHQ8msElORr5GzHNNI7pgfHSC/OMHR779CezhHvpiZr5cqo5ZkEyCQaTULOKTU67t3O3sGsNrzLAwAxVk8BKtib89oViwD9t5/Jp3L8RmHgJXGzBlWui+SPFq8FYDVU7HcUyx6Jftuuh6AlQzVB4CVSWFTU/a0I6I3lRB4x8TfeKDMa5pRIaP1m/VOssB/+PkavzxWWLUTVOOpEuV2t9WY6v50Kmffw93IN9henVzF12Q0KI3pYWNmVX59Z4JBSWSKV3WhpzIEAw27WMiP6GQ9W0HS/P4CsNK+6J6SjJumuy1e5y2+OZ7hm5M5zqY04yb3nckiATWTK8kPCgWW5Q4/Xd3h+6tHfP9QYUu7YQEnBlpJ/Cegk0+rMMnH6gBFv6q22qh71tF8iqMJ8MXJBAcFMJtO9aWOdcE8UQexhA3l8hEbJyuEMAGVfTxjcQJYdYvb5RZXD2vcbWo8bndiw9HbSu3jBUqbiS8BGhY0bL/jXIy2WAZM8P8V0wnkNp4WASuehPKwmmb46vwAZwcF5hOu0xIZAatmh7ubB1y+u8f79w9Yb1psNpQ/mVejTOcJwgm7MVlydFIkY98MiEeYZ5TqtDgaZzjPKecZ46AYYcr+Eeoh0TdikA9bAFYEq+oGS8p2yCDU3uksKF/3lFsSeOP2z5+ZxFL+Z5JaYwjzn50OBMzpmzdBVUyxygrc7ka4bTPcZRM8ygid8lICs5kM3QlYkVX12cEJjtoxDrNCMkGe7ZzCYVnSJ/+mOFHSnsRAZD5GJ192USOL+4H+Vas1VmWFu81WUkEySmTRQFA14o9gFXrHvZRh1RlA76yhFUEpjmkxGeHgcIrTsyMcErDybuP8u61T27PsOZnIBeYXZYvO9hr3JRoWcIK9E10wOY8Z/wRgRYyG8r5tiWq1USw5pV9qsxNQpS8yuQkO6YwCpiyw+usKEBsQR7RWfD/o4oQ4s7iCArAKdrg/No0jg6HFMRPQyPXgjS6Ynype537igBWVMwSqgmHFM0llRc4hsq7Y1EaFJXqi8jubB+TyvlLjI76HM7okM0yuSdGayF7mI1Cr06az9LRUGXe6uTwLwtsSm80Wq8c1NusSfDn1NGLH1wSMjr2Xw5fGXGn+q/f2+9sRXhrzhMvpBzgi2FNh0tZqjEDAapYRwLXOmZQiB9geLL0UsDIfVbMz2QJYj4DreivA6r5h9z02j7HzTXGBe/4ZYGUZgzqU6yfjpYZskvJSulERqBaARsCqrvGanTxlxO6AVcMcyLx35e3Jee7RmeG1lsupuEwG2YyAJT8XY7TCmpY0La5WWzGsfry9F2C1bskQs3jZmHA2V1moUQMCbbb07dthUmQ4XEwxn43x4uIEhwsCymT6VhjRdD1uUCSKkXjHpA1QIrwFhn8fBmh/DmAVFbQIcNLnBsIZwFR6fV2wo8pVVMyiwrXPdEnj8fhMMREDsEoDopRdlbKlbMIm0UMCWCnwSrr5xes9kUskvyKCa21VYwz7n3szvP3X2AesyGLpAYHeXyq9JylYlS5+23ifZljFZx0u2Cc3xEGw/sE4PTMIBKykjc8nmCyOcfriM3UKPL54jcn80IwzfbhThlVfKgliJQ95A6wYZBlgZaDVvzRgxSpLCvgN59rHk7fEX+HjE+XZv0ZV1o/LrktQPKEDimyGDV7nUwyr/iDeK091L+4eVfJY8Wp7ktSor45XD/pxsLXJoJEdA8WE866BKdPxKYZVgFbBsFJyahmZGflp01PvQAedaYxrHlfRXWVMtkLdoFyt0dw/YHf5DtX1jaR7zeNanfz4d0n0SLdlUMJ7PM0lBRzPpihmM/c2YkXEE35VCKzLWLPdYkdvN3YFXG8kLxrJm4Absty9bMNmgBKmjsGuiqDGg4qOQRQVsQFDpzNl/6cwrPzASNk/3a31HwRYeGWeQUfJAzHPMD05xPjiFNnnr8SwWpydYjSfomHFhx5W3hDCChYmStLtMRjOpRgcGpM/2vtYhyiato6rBuN1id31vdgtV3/3D9heXuMAY5BTQDmH6Or02vjY2nkigOPDDbzp199TgJXFpylrcZ9hJa6Ounk945Hn90r74eDn4Tg/9xE+CljFCz8HWnVpl+8OafAaSbOkInscDj04lSzukTbS08tNXFPAau9zWPT3/N1R8mZyk5hn6VkWT+Qa4Vmwakqssxbzl2f47G9/j7NvvsY9K7geHEcXx3Q+RFXQXssNzbsE3zvJKqF3hpUHZUwCCFhlqw2qyxs8fv8T7r//Cc3dgwArBqEChZxdNIxfhnFMOgg9YBUg7n6Hongu7wEDU16b4qQx20g32NLQ9fRIUsDFl59hdLSQpxX3Q+0XDGAdsCKzhWBVq0471qDEkm83vXaGVZh9d4CVAmJnBHHHEpPKpIBZZjLw6FAcjIKPAVZpTJDKVtUZecAyTx+bxmUfxJ2SQNBP0GIvMqyGgJUaQCSAlQXMPWClsXZ/N0mPxLa3joEEOdrxFA8l5GH1x3e3+O5mjduSyQSryWPUu+hS5wG4Ksi+b0TjjFgDMnjvO0uKBGiVi07WbpVxt/gLCbxL/RQHe5JpU9hMo/cAK98TYg1E7BzAcgDQBsTwgiocoMLbvMXvTxf43ckUpzOy3tiFjsVccs3sfG3bDGUzxu26wo+Xd/jxdolf1g22dHBRYcoKAGZ07g1I2JWOMip2zyvXks0czyd4c36KVycLnE136qhFJiXlLXZNdm0dcJWcFxZrOaNN9m8mMeFvJKfZAQ+bGtePW/mQvb9bC2CTNNBBNIJCBKcMsCJ7ymIjA6yik23cRvud+nCICVCJ+UUPqKPJCG+Pp3h5PLMugWQwspNiWeP2+h6X7+/x66/3kgOWlXlqmW+PvT9DB3r/MIakHYA+m9Zoi1k+BtWmBKvEsMoz+VnxdwUZPw6SGoHAwVYCVrsdVnVlgFXTYsvPSBYhQatgtErKZPZZvDcFGV36fO6FG96x6l5nYyMWRF6gJmA1yvHQjnDTjnE7nuJRpu/WzY/XQ5+qw1EhVtWb+TEOkYttZQwrq2gFyzKTAsJitpB0xYGuBJz7mKRkjOyBdbPD42YjwOqxLLFkkTCYuUkntShCsTOc8pxAGqL7o6lDkRN416IyQH9Ctt/xDOcXxzg8IsPK1mg8vTuTHLCiV+BeTqT12RdMlD8FAypQaI8rGAuyIy0lYwQTxpx6BKzotcQGPdvSrBp4f6lUIJDD+apY0yxS5KEZob2zhz/I0fyiHceLCMyYUl5A7nLEAL+Sc1ufwYHvkAdqTGWgb3GbR3XuRE6bF5OI8+zmrBZeTLCqKARMaV+mtN8bqIhhRbUWWVVkGjJe5M8EBJMQIgpbfF++Z819RQs4itXhY2VjRMCKhuybTYntpkZTtahKmrQ3Wqcaq67brxVZhwUTu13RPMbB2+ioyfvBPNOlugUBKxYB2gaTlmoAMpu4vtjpOOJek1RobybSzi2v29t5OpMpDZBldb+r8dA2Ml9fcz1Iel+IkR6FB4Hr3uyJvqsCxXWzDWxS4xyHDWwvNynjvG7wWZbjVT7BWTEVw4q+VtQ2TXi2srCuDs1+nkWOEr69aphOH0kWM1i/Yhf1HKsGuNlUuC1rfHt5jfVojBWLGYy3HRCPMbWz2RhcBMh4AygFn07GmE3GODs9xOHBRPsr98zRv/s3X33AsOoCJp+0gYZHi+H4e7Ct4s27IPwjdPhh9Jp6JKWHeTyuM33tuueZxCiCmpAMxX8PA8cI+NPnxIS0G26pVHzGmJiprC2u5YPkQZ4ndnimFUIhkM7YGgI++5+fgZZ5RMVnj/ePDXLI2hkyrJ4CrOI947WeA03s8/RdEmLsUgDwqesfvl4XgD8j73wuYxE9lMltliOfHYtZ9eLt1zh98VrG61yYvwWw4opne1EDrIJhZUZt1J0bhXWQOP2FGFZRoUhBx3TD+/86YGXXZ/NgH9Cy/+7/7pHwHpvEqrfyARBgRb2zyUaY3LTt2ILEAaJgCRW/2KGPgJVJAlNA+jnAKqpwAupIiRcBwzY8Q0QsuBaVNWMrVmvHGpw8BQVMRsoSu+UK+cM9yqtrPL67VNc+LNeSDubSt/P6WzGIG0Zu3v1EFXwxExnImYRQtQMPLOgz0FKqbCVnfVlbbDvPuyRCh6C9TsdqCfDawZ2oXHVryOWD3ePdJ2m4v8Wa/JgkUABRgP1pUJMAMOpS49fHIIK6dRpeTw4XwMkBstcXYnrMz0+RHx6gnU0wojyLQbJ7RMlPLNhiIZ92RgMBH6viGLONw0zq8ojB2uMG5btr3P7pe9z96QeMVmsZQ0YQTa8regDuIVbDydbTFzrp9r5cJ+6fDUAP3gWwlq6LqFZ6gYGvLXDOL2GIzTzhWRWrKGLM5/bGZ8+cJ57Qsame+FsK5z0VyDJQfAqwirEYzo/hW0g+F3vCXjHnozCiXkbAhQdukuc4uJ0CEzpb81y0c7Kr2sMZXvz+S7z+m2+wePsa9+xCw05wDlx3bcT9QuWA062pntFozLdwt3HAyuMyPV6AFZAz4L28wf233xtgdctmDaymKkvq5HDDuCMd62Hc0J2XWgNWmdYlKnrzKrnPHVVSfZ3Su4qAVUlj4ItTzN+8wPTtS7QHM8klZUysjkEeGMuc2cy1CVgZE4iyeUqbDLgKSaD17Op9Ajvfqs6/ins7G6EYYEVJoHlbOIgircSHBcO0i2IXiyXrZFLQxL1P8IZjFXYUXUKVMOC5d+QTNv3YB6wkT3fpn+ILB3fMj6vvgGh7r7VA5/xJASsC6ew2h/EEqxp4/1iaBO5qiV+XFR52mbw6DARICqTySPLzgBVtgfH234FEie3k1fq6KV0SaGbwAgbdh4ePKilpVuEuSvv2Xb5nvGfecSldbcHKjZi4Ywk5eyCq20yACbActBU+n4zwV2czfH0ywfGULDzW+OnNZQxKCluaJsOyGuHyYYMfru7w88Ma19udTHbNlsKwJs+lHQRior1FRn+XtsJhMcKLowU+e3GOV6cHKHZrFJqX7m3UyRcdJHFfJ92nNFblh5M0131VJOy1RI/+Y3frGg/bFj9f3uNu3WC5ZRe5OCoIFnHOZNjRdEsbYLBqk65pSZdAbi8GWNViLjKpIjPsi7OFgDdKWNQlsCHLusKNA1bvCFiVGaraASvlGpRi8hroYVuqaKz9T6fkTlvZdDzCAYGq2RTHI+CsoMfMCDMyq6gekAlxxBIGhBI0IstqJYZVjRXBK0o0CQ6wuOPxfsQr1h3QjKNp7EL5sUnzYi3zb3LXsfiGgFU+wYaA1W6EG4xxk8/wqCvqWTfsBEgPq+NsgtezIxzsMgFYM4yVCOvWue8OJUEc/rHiKI/j3MeQN8YgPOuASEaj5I6bDe6WKyzLCuumdi2F86Id0VW8Rw9F71LcxeQRJvqpVxCw0j8Wt1tMZ2MBVScnCzGtJAd0Q/aI21LSQ12Vmjvan/pDuwM91PFYh11fFJFxtbOq6tVa/kI5ZVLyTmzQrB2w2myNSRVAl3ssmteinRlixHUF0PBA68+Q+GMao+zHK32cvxeH+mcJtVUAC90x5YCVuhraROzUANFxmbM54gvt0UUuueBkNjWpXZ6h5hfXXvhdedGFcabks1GoTWILAzht2RKw6tQzLvk3FpB5UrHYQ5N1euyxMQObgm/W9LQqUVJpUdLTzcbLCXl7BJhh/tbhnl700P2R4Jji4wb5iN0CGzGsJu0O8xFleASFTXprnnnhY8cKiUVfApgsOTAvK4LP3jGQgBW/KAvk/kZpbOQ1BHTVmdx5VWZbYWuBP6iLuksDY4LaPtpg1jR4O57gZT7BaV5gvtsJsKI5+yIby6tTPQJ5jZqHvjfKyyx8Wvvzj9dFFiQZVnfbGndVg++ubtWYgYAVfawEzEWc4B+f9zOnP6Y2BtuHCx3JrZhWR4cznBzN1blz9L/8d58JsEpBDgWJYcCnDiqmE+UkSxOgHuF73sPqiRh671cBWA0p3+mD4vrSoCW95qcCwgh6h58rNvkeVPBeRYkh+FMI61OfwzoNOUKYyAj/HMCKG85TUsfoQvEh4PG8JDAF4uJ6Pw6YEXAzD4thwB1jOmSYPTkOHrCloNtveX8uLCb/3PLGk0Mcnr3ExZuvcPbqMyyOTlQ9jW5vzzGsJP/ghkFPhFGFbETAyjyshHy7xcYHYONfCLCyw6qvmqbzy86pjyVu/+8zrPYBqf3kvAes4khMv3vYE6CLYARPagRcUQltDapF0+2otjYeZrpOOr6BVsMugUPAShUzlwUqwdDk4YHmZpAh6vKqq3WFMvKrvE2YDIgpZP145G203aLYbFDe3GD56xW2Vzdoru/RLldi+KjKEJ4TkVxLamhJsIIOT9o0Gs444SGmg9wDCwYcSlLEKHSWh3dIiTaxwcBJ54sqUxEI+QkdTCCZNPNN/wKAVeSPEYykM1Yd+7oAyaj/BAnJ6MgOFxidHmJ8eqQEOj8+VCfFnL8vSO9mRZ7VMh5SBjB2a8LXzEh6fGPHyTfIvYOaxxXahxXuvyOz5Wesf3mPSd1gKjZOmH5x6sRA9KyGPbBAFc5+f+vBKiNMR8DnR3y/vcUgRDU/kCz93v+owN4S4g9Aq2fAqk+dh8O/f7BvPfECuhq/icPdpgukE9+quAeKkRywipcdYm57hupPvHeY9e8xqRLG8MeuvwOsdE/Na8HO1H1PSKZmZA2QXbX47AVe/c03OP7yDXYHCzSzhRgEsQ5izdh+EYPiAGOwV8IPzgErwhidDMWr4bzdBKwKdh57fy3A6u67H1Df3BnDyqLczjT1nwpYxf2xITPwR4mD7yfct3Rt3hlxNWpQ0Rj49QUOP3uN7OIEOJiKKiHphWwNwqTaOrASqAIZVvKv4lnpX/S7IGNEw2R7ajCsOt8qB6xadQYkw4qMVXYGtO5BxkyxsX6KYZXKUONsjH2Az6HkLSQeHaCVAEApYKWrTOIsSZAKNsBwOaE61bqfojPfjHXnC8QBq3QayzvNE3SOPUeP72kFR44PzbvHuNlYx8Bvr5f44XaJWyY+TFHywnIOZ7WFobf3yUVDn0YBA8aiUYe6pItfwwxKl2eBCivQZO3RA0oGu0wCeBcV6PfAlWGbI0nLkz6Atr8mfoddjB4dN1MAX4BVI8Dqs6LFH87n+PqEUjcyirZodw6mtRnGLaUfOW7WNX6+XeJ7St5WZDHt1DiHc9S6dAW7ilfC16Fh9FIdtM4WBV6fLPDyaIGLw7mYVm29NrZQ7NGUlgnACPZ/GBLtx1lc55o3KsqbPEWpIOU0DSQFXFUj/PDuDnfLWn5W/H2MDW87c5lGgJWhZb2HVewXFqfw94wDlHAGYEV/Kfp+vTrBy5O5kqpRU8rHqilrSQJvrpe4fL80SWBJMNml8cGwkkcPZbv+WTvAqu0Aq9cHBzgZj3CW52JY0ciZsS0hHI2wm0Ur51DnrhYbgvtVJcCKPlY1VRwFPaCiS5eBgRz3nF9Zz7ASY6dLKu1zk1FG2ZM6MBdTAVaPbYbbUY7LbIpH/t7lYEo+W+Aon+BkPMXLyYEAqwPkAqwKxUuW5PIeZsxMta7pVfYcYEWJrhnsE7C6W6/VIfCx3EoiaIbvnvSH5MhZJfRACkA8gF5joBhQkNO+gobz+Uhg1XyRY3FQ6GsyZTHNm5V368bOFO59lGTa+vX5IgRpH3zvujg76BTgMRNzrl3aR4zZ+IUxFk3YCFg5w2rnEsBgx0TY00mz+v6fnaVB1/XX2TBpkWAIX/bMWwAAIABJREFUWlkc0DMKVdvowBv7TNG0TKPlDDrJRSXd5XLg+vBz1vedtEmQwCvd4JF5hc2m6tyqvJ/qhSKzojNfm92o6ZNK+Zsz64op84h9S5fuMwmwIgOLa8J9FOMzCRzyI5r7uLoIslBNeW6FxwdKBDdYrza6+n4dfTxC6+oGiivdSkKxvat76GE1ImBlDKtZS9kmO2fa/mHjzS97n7HnRlHQtcPYusNyzpNVtUKLB7R4bBus6RcmBoZ7IjrbKfxV2Uij/zfChE2xEtJAf79bFE2D8yzHeZ7jeJxjVjdYNA0OMzNgX1DCS/uD2jw9ebbxf2o0oLngQLs6ttrZqS6lVY37ssF9tcO7xzVWbYYVG2BwrToIGes/miQIsIrKnYNWbCcypTzwYIrTkwMcsmPs//TfvOkAq5gIAQbJt8SZQtwQRd923TT/+7cwrD6esNuh0VUck64OMegK3hJALX4fgcvw9dPAUQmlv74tTluEKSA1NM2O10+Dp/Ra9n8mJdIRbg/aYnyCLfIphpWC1IRhFdcXgNWHAf/zgFWMlQ6ckHwMukak12/AmgFWQ3ZbCljFNQ3HJn2t5wDHj3mYKU7IrPUwxjMcnLzA+Zsv8eLNFzg8uUA+nX0UsOpN2RlemxSw97AKwIogQc8k6RbzXwiw0rHrSW06/jHHPmTIpRvipwGrTyasisYTyKGj3tj72Dzosu/BbhzzZA+y8Mekz+vu/AfioQC8DJwiQGTSEYpm+Du2QCfLqk8g7Vo031gdoaTiCcCqA4Q6ya9rn93nQIeFDsMePLAKSeJ3NTKGFY3XVb1OghkFLGWJcVVJ5lNe36G+vkP5/hrl9S1GCiQa+TqoY4YZyTg13GnQLmHT+hBDxK+Fry2qLwO+zAzZY29zwEobPA0tvXlDdxf9NaLbjEkr7BbGYxTAWLylg4PeDcO9LR2/dI/c2y8TA2rNlSTZieSTbZVVXdEhMhKDQ34E7Ba4mAEEro4WyE+PkB0fYHx8hMnJkbqYUU5Js1RKBAnsMODpQQQDeTsFJNkqlAEyeNtWKO8e0dw+4PqP32Hz/lpeQgX/xlklLYPJCSdk9nXNB/txSMcj3fv3/L4UB0Wgk1RIP4hZ/NzwudaDOtFFbT9J3FstMT3TVTVAhQZLdu/dP7n+k0c/xbSKcbBYoIezAij5FGClfWzwGdILNDbJ4AMlAOHHzj9rec2pYR0y1Ugs5A7+Jow5Nk2NFU3EGbh88zku/vpr5K9OsaE3zuJYNHSxLT15UTLrDJvU5NbO2mSet/SiMhlqbCNWmfQOQmRwsAp7SZbfd7j/7gc0t3eah9Z9j9drq/KfAlhp/se82MNdfb6xCQSZikIWrTPiI2o0iwmOPnuFky/fYne8wG5mDLMwv1WCretjCGmhJBlWWSbOowArSgLku5dIAnt5ufk9OScU7Ui9jgRWQXLACcaUfmvt2CfQPH2CYRUA3F7s4F22lNyyi2viG5LGghEX7c0397qyroRjZOxM64mUvD0GgFVU/oPz1Fvu26tyf1a85GAH55BiN0pwaHtYNdjWIzzWUJfAH+7W+P5miXcrelmNUWZkthlTn4k9v3J6srD7GnYo1yuTd01zzItc4FUwRHWfKNXyhnXVrkXZ7LAhG4DbIe//4gA1ASxVp9WHzsArZySJO8yExEG52MNjP49Y0Fhdnkxr3pr8gt2Z5rsSn09a/NXpFF+fFjidMgHbWkc/rUujGFdNLqbZt1d3+OF+hbuywaYybytKW8J7y/YWk5wW4x2qzQPm4wafnR/hy4sTnM1yHIzN8Ltt2fHOrzYoDozbvQtbKB+CbdOtM9vUjdUslYSZQcu0uAHW9QjrOsOPv97h5rHUlwFWBP1MQsO93wiJAVgFu6oHrKwhg4GMAViRpsFrP8hH+Ob1KS5cEkgmGX262Ghk9bjB/d0GNzcb3N+XuH/coqqD/aDZZk0PGq7LHrAi84FA0iwnywF4c0jAKsMFPbPyMabsfk0fSQFW1g1NKkovblW7HTa7xhhW9NLaltYpUKxnm2sWOpisMM+4B7KdvHlHktGpvM7vSQpYcX0RsOKcXyLD3WiCn9scyzGlQFz/FpeQlXFcTHFazHGRzwVYLdqxfK0kO1TCzXlsTS8sVnavnCSe1b2mT1G7k9RxQzkgk2FJAg2wIjvHWI69d6adSMb+lEdZFC/8GiO2Ug7La8rHmM1zLBYTsaoIWk1nLHQaOzV8tjTltN2Z15bGxrjjewyrThJIQNnzZbGq3A8tDM5lls6O0byHZIpXDdptBQJV9Xqr3zF2tBKrx3+aOr18nfM9wFsLrG2Hs3PZGXhxxgwKa5rlzprZy3eTopEx4Ww9yLohH+u71ppAamdYJVnGXmfkJK7kXl9MJipSyPtqPEKds7OcMazIEuY8Kne1mPxkYM3mc5+L4Q8WgKF9LwkYhkrAv9upamPU1Lbv8ZympJmSwPWKHTzXMmHfrtm+0/Z8Y4n2BbMPwkBnxeqoU7Mizh7LD9iFl8V3dvAsKAlEY9K6hl1QvQunpr3lEsaQZcHB8gZusdZExHMLNrDgeUBpYDbCkv6dZFnVtUBa8xM0tpJiO6GZ3HVpseBjxKIbGYTu06q76F5XfOR4t8PBCDjJ2R0wk0RwXtc4Gec4LSY4zHJM6xYFvwgmewMGNapRnWcEsin5+cWCJFjOvac0wGrZAA8NsGJjhnqHtT6PqzRaGrWTwk5zhX7th5l813QjH2Exn0gaeHx0gNH//N++3WNYpYFFBJtxaIT8bkjZTxOC4c+/JeCOQyidIOkCSlk+T4FO6fNS8Ic/p5LDuLZ9wMqywS6wf4YRM/x7JOpFPu2CVS3qpHV30Cmfmvj2uz7YHT5mD8nd++M+YMWubFxk/cFuD45xiLEbjmEAVOog8wmGla50sCnEf8dcGLKr4u+fNN1nIM5uwNkEi+MLAVYv336Jo9MXmMwXnwSsjIFlXQJzlwTyuzGsaiW38lsd5FQMQgQwacE9f4f2EvwnHkY/hHT+xNz61wJY9fNQsyaOtjhmBgyxFByLh5r5KeV/Aq2U3PDLJIGsxIth5RWQHtBloFVJLsAkSkFnd3DYveFXLwnu5SrBsLJb6oa3PLiJE9nRKiCZ7JmimIJr1Lzi3JJI7cBprmwAyWhdAg8rtLcP2L67wvqXd6hu7zAqS2SqQhsoKQWYVwiNVpsYifuIaTcJk2f5VZlPGINYfSaBbH7IROdVZ3hYjJgGy2bK2u3JoUN3wErJCT0A/jmAVeBhEcwYbhDqJLWppmH9iN5fqmLyYLJgwloWZxixUn44x24xBY4PMTk7tu6JDLAXCwFW6m5CXwPvShi0eHoU6DOznXPVYMSgbb3B5upOwOHq10tkyzUmVYNc/jIV8gl9skZYrtc4mC4+AKwMCPvIovYB7Wezg1XJVmCHu+973Zbr6W7332my2AMh6f2KXT5+l4KC3QnwkUv9Ledn+tpDptWfC1h11x5j9AnASkTuDjMOifA+S+q53VVVeXqYsFLngJXiTJfZ87Nz/a/rCltilOdHOP7mc5z8/nNkL45RkvFdLCQpZ7BnQZObvwYQoUTBd5+00mhok1uTRim2nxEM+Ol3N6Y8wwGr22+/x+7uHlMagyqw7E37/2mAlUsRHCSzEoGD8D7Hprk1dRBbMWuxHDUCrM6+eovTrz7Hdp6jdcBqS/CdPnnyoxGP1BJ5frFLoJjH9Ntgdd8o/vtdAiVaNplymLaOmM7avm6SQMoB+UUPK2NYBcvqKcAqDt69uM39X7rCaCcB6uOWYQEtYpDwURXQJSDc5NkqYJKtKWatVZ/jROvBHN97o3DJEouzZd1KxE2bHUFqRyjLmr04sGlzPO5y/Lpu8N31A35+2OCxGWEpM1nOWTr51hpXjhhlbgICRi0OijFODuY4WkzlfUTQSlei+LTQe1YNW8PvsC4rBfz0XKJZOAUrDbvtRkSj7lpmMq7EVLJAT3aSgkMUscQwc4avih7u5yNJvgz6a8x2W7wd1/j9yQRfn+Y4n3Fc+I5k1tDniZ9vjE2V4ef7Nf54eYcflmus6VlFZI3MIVei9gU6A0dzzrtqhZP5GL97fY7PTg9wwI5aNGNnkuZe+BGzxrkgbMEL5gF6RuK8X3ToAStZDTMJZjW/zrBtxvjh11tc3xtgVdJo2QGrOFcZo9hhZ0mucxz7kFA0EgP3CPTyHtN4nf4qh0WGLy6OcHE0xWKWY1dvsKu2ihGqbYPVssbN9RqXV0tcXT9iU9KY3LpWN2KWG7NMwIe2UbsfBJIoCSRg9WI6EbvqYsougYUkgfx765JAM47253q3vA2ZVQ5YXbP5y4Qu+hPzlvQznM8g8MX7w2iIRumUBBKwEsippNeYWMGw4vpqJzM0+QTLdoz78QTflsAqJxhmXfiUcwE4mcxxVszxolhgXo/kPTltM5MdBmDFuMcT3wCsTMLd5zA9YNVi1TRib9ytN5IFLsuyB6wSs3W7kN5fKea90cpsx+qk8mTRFjnmi0JSwEPey4MCVJnLX06NKiL/cXsLdcY2QIyyJQMs/JoTQkTXsCQaejAODFNXdaLdAduSqDiaTSmz9RG7Xpb0e6P0lPcmPoevaGdqcf1y34h7Gqwrfe/Ou+jem0T2KWilIzD9fP24pwoHAficq2pywfPaGq/xKwC5ND9WzBIeT06G0P5NCTdBK8aCfI3xCBs0oNSd7Kpiro1HnW6DdTVh4TNCjMTWRcqEkbGxxPbywCfWkUmIAXmYGZKtYjofvl5VWDpgJR8r/yy09zEvvl4x88HnigYEOl8zTOSBxueUKr5T5cMSxpxrmH5M9IQiw2qcmaS4A6zIPh0hb+zKCdpxzWnsVPC2+6sstsixzsd4ZMMB+tMR0JQPHNDStsSpdwZWWSwbqoWQjAdhQKUEB7h0/rQNDoscC4wwrWocNA1OxzkuJjMcjcZYNMC0GYGCZ8UUPpQNSSAEpwmocj8jhN4SLCezlcBaK1ZVmU0FXBGwWjYN1nVtnY4pneb15pYfWhjB1e/7g7TlFqvMpmOcnhzi5PgQo//1vzdJYApAhHwnKmBBy04BK97Up4Ck7uDxBfwpSdpzYFV6TSl4FZOpBwb2w+E06eVfUsAqBR9sUbHo4IFNImNIXzF976dAq9l00S1eJarDzhDPRev6faDFPZ3R3q/f/j4cvxSwMtN2W2jeCtQT5nRc4z4NP4uBVUYL/XPuQ/oZo7NiGrCn4NanGGZ8bFm3aEY55sfnuHjzBV5+9hWOz1+imB/ogI2qaBTieq6JVRt1sDIQFzndmFbZiFRdkwSq00w/xHZH/iKAlXuQpKDCwI/jtzGsnp8kH09Y7WDe+/ckwypC96feZ4jkpUfvU5LG9PFB1+fjDLCK2rIapwZgFUGIm3raXCHDii2gScn1zlYdYGXgVQBWNgb2ZXPPwSv3CrEqus2TAKyYtDD4MsCKDCsDrMRWiMc3TDzHGJU1xpsK7cMSm3eXePjpZ2zeX8kzqaUppjN7VB1XVwsbT+0HUdXxYen2mNCNy/aiUaBiLHSTX4d3lX0sB6nC1DABrQR6x06RsKzijpJiK0q8Swc7+rtXiiIh6+68BsBWVAesJYlOd3b4NkRj2mBYMRCXpwQPk6BwM1FjZWyao54VGB0uMDklYDXrACsGIQSs6GGgoMcZoDqoCVQxYNhWAq0YqDWrNZaXN1hf3YjhMql3WJBFU1eoyi2K2USGIvcPjziYLdzPYV/WPNzPhuuo3wsdEHwCrLLb5aFQsu3GPmS3zs8PPT8q6DbasVL2l2Ti9eC33knzHyxlvUYUCjpQq19/T+Jce/h74q0T54K9qEkyBBgxielB0r2zLz6/Fe/Sqdr97OFFx1KJcdc5Hdffb9x7G5ACKzfdDemEBY8u97FSJrZNjboYy2T88HdvsfjqDcavTtHOZmgZ2RJUUdBkMhNrCGYgRgDFnaJTF+UnrAArAw/sHPT75p93wutYrsW6JMPq9tsf0NzfY+qmpHxNSsaswcB+ZfaDWCP55Olj95IzrcPE868lgZGAlTFHyhHwMKrRHM5w9tVnOP/d59hQUjOz7kqUFwVgZQyrIOoTsDJb6ugSyCTV9l2TpHVSwJYJqzdNEHhlQBVBK+sSSElgmK8z+7OER8OaSn5jf0kKeDGftf/5/dk7TXwMJRf3fSbih2DMkUElpj9BcCbQvpdGw5u+Q2APWOm49xUZsYT2Ppee8WdWh5kgKAn0QhaDfXa5FeMJObbZVJ5N31/d45f7FW5r4KoeYcs9gEBDU2FM9g2TFVXaG7w6OcTxfIrzowVODxfqLsfubOYHYmeZyKX1Dlu2YC8rrLY1NjTM3o3w/a/vUWe5/LLYj4q8J3qBiNWlpNxM1wNg3z/hCeCY5YTNx6Qjk85aVrmtS+CbrMI3xxN8c0LAiqbf1k2S96GiUXEzxpKA1e0K//juBr+stva5lTUZ0zAYVgH8qIgIerps8epogq9fn+HV0QzFbotiV2NajFVsYRJs6886dKYF8TgrgiG67xfGghaTZyt42WI2mK3kfdmN8d1PV7glw+phi5IsMC9W8XObfMp8wDrASgNp+zi/UxIvFYK6oXLBM7ZsdR8Pp2O8OZnj/HCmpKqp1vr7hMWx3RjlZof37x/x7t0dfn13i822NiaJjtTKuyQbQCS8Xnufvf5k3GIxauVddToe4eV8IsBqnlPGxutznpAd5wZ20QJp10g6t5KHVYvr9RpNMQHY1ZjJrRcOFVuNCDg0DrASsGJSGh5WNpN4LQRjrUFAjhFVD+MCG2S4H0/xj+sdlgSsyKT2Bk4CrAp2HlvgRb7AvBlh3maYuiRQZ5oDRwFyq5OmX5sYMWHk7Wtzu9vJcF1yIwJW6w2WVYla8Y8D3X04amvLAVoBu50RlTd/6fI9XjqlgAZYHZ/McXBIFhABcAP0e3sWPyPE4jdvOpu6ffylmCBVBAXA5CCE7CLc6I2m1hkZcJsSFbsdqrN01bGtuDEUCQOVrx1AEWNKMfTJnovDy+dCSAh1/2L/9YAkuk93hS0HHCKns7Opbw4xm83AxmSdl6rnzaG8mhRG2LDz3sGShEErk/awfxDAR68+Y/Fxviwpox2PkE/ZeGuO8Wwij1QWRMnQZ1HUmNjm2xdnSGTJtJxQTN3l3TYIAVhZfmp5Es8yLmVKApfsGrjaCtAiO1SNNjimkg72nc0jV4mALiWSCLAqJr1ahHOF+532fzKsdsirLWYjYD5mM4LYqY1lJdsBb6pCpmB4WIkxy5yBZxFjmKJAWeRYosV9WarZwDaYVr7uOld1yQ2DkcdCQjCg4zy0XNjOC/OyWnD+E1QrKyyaHS7yCV5MpjhhTl63WOxG6sw9EQnA7gMBKwHuJUEls2ZRUyatUwJTPL8yNLkBVg/VDg9VjcemEVueTCzuVTTfN+KhIWFaV17AU15QbzGb5jg5PsDJ8RFG//7fftnFvTHxIoAhPYtg1T5Lp/dv4eM5IVKAIg6YOIDUlnfAnEgBD5meRZvQCGISOkzPBOrNzdNkI0wrU/AsPbStk1QP5sR72XWadlqUPEdZh4lOfP6huXskzgoQk5bM8bnT10uTpQC1IqBOTdf3r8E+L6//Y/+40GJTCkaXAnXq2anf9g2rB/h6uSBfl4dxOnbDymY8L/38cd/T5CSCjC5wTN43NpkI4rv3kBWNM3PyApPFIQ4vXuL01VszXj88UavMqPYaauygYFfWD9NBznpuGLJn1MYxItpdcPpbUB2G17G/67uDdh8dZP9jXH+ajHyUnvXJFw0wbggaffKJ3QOikvzbnjFMcc3o+IN/zySY9rgkI1Y7WdeJKwIhy8kqGQKwiJiTYeXV+vR9zIOjxXa17Kqa3cHvrdk/nP/pOPUgVih6tLbZQaNrbW7BPIP6+J2xweiDzspkK+KBZBWUPq9WqO4pD7xFeXmF+uoW49Ua5e0d2s0WB6QzTwu10mV1QGuzMsp2zHH9oMTNqkzc3/RPrCiXV5GK3nlQ2QGQ+o74KOsMoiSItHa2M47XVoVLCTo14428KYbsJWVBDeUpFtBbtZQ6el8HnpjRNkFUZA+0Yoak4HaCqdlH8dsQgIeuhftpnqEtxjJdH7FzWzHG9GAhWSBBq+gcoyIgB0Q+Dn44bysL2tjOebNVEEe2Fbsr0iif1UgLxDw49GsgoBazIt27Y41+DPDVdSQy9CH2u3dPk8nbS+SMYcUBkYcKW7c75XovINQc9LbdHfzo7BRnaHbjqui6l+5YhdDnjr9oWKsK8CEykdyUHnA0tgCbC0wL829jxxze6zGTl2yMTc1g0a5ZLBUx4fqGAl27MpdrimlHjzGaecr83sBMBnwcZ3b/4ZyXbJTrizuBPLL2QfDhfmMSiv3fhgE7f1txiGcTmYwf/O4zzL58jd3ZIWoyrBjkcFYzkAq/jNiiOvChW4IW/IZROMevYVJqnR6rxgLzgq3ZWXEk6+XdFR5//BV33/6A7eWVS4Xp/WIdmmp6qMV9eaLoNZyTw/+WNIKUen6pNbibmQpwz1A4M3RDMIPp5tkxjr98i9mbC+BwjnoyRk2JkNhS1DxxX1Pfbv3MhN7M1uPLfazEKLGigS3+gO4saIzig3yrwrvKO8CCQgBvNkFJVyeR+H/YexMeydIkOcwi3hFHRp51V1d3T8+uuAQECJBEUYJ+hySKEvSrKYl7cXdmuqe77rzifFcIZu7+3hdRWVU9OwREkFuFQGZGRka84zvczc3MA7xPwTu/rxFHDHGPMzk8NmT7esU/wVjWOmrzk8UHFubynFKSomdSKVEhFcL/GbhMoNISIsV4Pr+jWNEnfA7iSDbkbIUAkGyPsMRts92Zdw/v9TiXwfjdpsbrjzf4/e0W/7gdY5dPBE6Nqg3G1RqnOfDt43O8ovxtXmI2JgA0FmuGFeMoePA61+3APlZFve1Qty22DWVQwA3ZpshwV+/xbr3DhzWD/pGkWeNyhhWPT4a1tr4YemGeQ0xG6Ddi6603wOus65M6MinB2GGKBk/GNb4/yfEX5yVezDOc5Jzrte0veYllM8Kb2w3+8PYWr69XWFVc73LUAhftZnGf75us8Bi6Gs3yI755dILvnyzw9HSCRU72EJnKXjhJumzGfUzjq1ifA8DQUpcw5Dj/BXKbaF8wrCLAltKiMf7+93/Epu6w3FQCHnU+vX/9Hh1jZEm33Lhfsbz5s/B57t+SJ/osJ4AzIXA0m2FR5jjN95hRkcy1n/IkgeCcuwStcrz+5Rrv39/j/Yc7SZCsyYLdGzV9UEMYawZgELMBhcWICW+DfLfCD48v8PxkihN2SPUxxPlil24A25ngssU8k3iCVmSl3jYNVvsOO67t7G5MWZ+IYtxPyYCj9+seJeXV47F8O02C5venLzp4R1yytPge4wyrfIY/NLm6Be4ImZEpk1G2OJIHzoWbrrNL4HxUYCKfGm77jYBS/qNkqfcmTcC0nuFT5ErON3WDdVVjubOHDNfZ7VkAZWyBA9AVBTmtAw7UpnlLn4OO2LiBvlWlACuCVbNZLv+qvOD7We4gY2sxvD2X9M7JZpMz0j5n/qiHLNFezkc2Cj+LDD8CI9yLWaRjJ+TtzmIfglccj3LdtuYNKuS47NWGiC2oklO55YSk9L11Tqyr5tO12+10T2h9o7xQbDBjoLuKzOW3iRm+75vDXHMQKMkLoojctRGH22t62EpjfNj5o/Bn6ggrkCjeIiOSa2KRq5EPH4whmzE74o00piJ2NJ867xzp3rlmKWFzVcckuin3tQC3vAulGmx4H6Smk50E4xYOw9X9GsvlGhULBdsKWyouYP6Kdl1tnmmP9Vha50NjcnY27O85QXB6FraYcs0fkb1ao2gr87Ri3yb361TMGF6VAnxiJvs37o/N4xwVBPFGWLY1Vl2LLSWy6OQJVee5ii1BPrH91XwZeYy9/LWvmsa8NnhxMqWPYI1xXaOsGpzuRwKsnk1muMpLnJEZ2XaYdN45UExKetk2AsPYFV2sSMZwjKNCQUIKCZmm+xE2bsL+flPhw67GHYtAzEsINtc7s+VQ4cWadFnOZuSAfUsPuj17OBlw/G//9XO75V71DtAjFpEApHQhwj8m2TTSasjxhsMb8jnAKv3MTwLYo+g1AK8UdLFBwiCPwMTAbEoTLW2jCX0xfh4AM0uyTSr0sI9TgD4pYJO+z3C9BpZaBKX8mjKM0mA1Arf0uscinb4uJsTxNYqfvwZYpeBg+v0AHhnglh5Hmux9DbDicUQQyO+PAavj405BLs7SXIEvW3bnyGdzzC+vcPnshUCr+dkV9uMSe6/4KjBW0mryLBtDXmHkxuLSQIYsAVgxV6bxp1hWTu21eMe7RyUJ4+eu8UPj+muv/XW/H9hjv+71n8wUB4v/6YCXAVb/1L93tF7gS8wlc3sg15uLD7sHuqo+odl7RZ6Ay2ZjHjJuXh/VkViAPw/YKrN3D6SBeRXAVHQJDCNhdhoLKaGNV5MKkVlv7I4OLSnm6zW6+yXqDzfYX9/qQTN2GrHPshyF2riyM43LjXeUCKSdp+xaRvJcNc5g4EJM4CXYKu7zsc/TzWq4Ljo7B7nCNJzVaNKl9d7cHCjLm03teyX9FryrOrOrBcJJdy6KBpMY85eQm5dfg2PAKkbY8Tr60PjU0GGFOyrS3CTFpsoN+Cis4xWPk8/ztQLbvPMPrweb2jM4Y2dFPUiPd0p8MLsUSkUA4mt1jFol5A9Iuv8UwOoYxk3Ptaf1PzhBCVgFw8rBqhSwUhdJA7XMR8O7einTsOC2baqexm1gk/mrxDppbaPdUrT397BNXVCJA1YCzkJq6u+hV4hWbTI7sUfIMMhzVN0em65GdlJiPMnNDHU2VUWzX1zZqYaditjpkuw3gqZVY+awbSfJXCGWRVJcccAqGFYEUu3f50Er22MOsXALwg1IkU/JtMTk6SMBVpNXBlh1JQErl395ReLgXtrG3n+6EncnpSqMoqsJAAAgAElEQVRpZYVTVT1LFGXgSjGzqPqtAjh2qVz+8bXYVfS5y6pa3g8Kr0ZkX3wKWOlsj8Cr9OfDOMDa2ZNOH8ElA2EGnUxmi8wkY6xaVqxEP77E6bcvUT67RMtgs6QptyXAkve5zIvznZmpzQ/S9rlWezpP43X1qmbyZYmjyQCNORAsWfOtso6vZrROdlX4FEZ3zUFSEmtGGsekMVsa88TzWod57QVYWcdmpTlOExAHhtfCASsyZUP6ZxptG19Dp0FLzMK3xqRvBj71CauzeMTGkxQ9OKeDTyL3RWMHcMG2JJ3SU7pkrnY13n28w4/3O/z75R533RijZoeyq7AYd3g8L/Dq8hTP2T2uHMt3aJZTDuXFAjeq59g2F7WBYaRCY9NIIsg5umXAvx/jtt7j/abB21WN95S0tCPs6NjJIpE69BrwYeuiWSRoDEgiEiwUGmgT/GdHMoN3apoE7ys8GTcGWJ2VeDnPsMi4XzSox/z8Ea6rTuyqnz8s8f52gy0VMHwFAVJtebYXs2ClsU4whiyi9TVeXc3xw9MFniwKzAvOr4gbuD5ad6jj+RLLbeQXBxLvAKy0l1riF2Cv2u3Qe6wbyQfsdz/+jB09pSSzbMwPh8CKN++YsBtVwoqhBN5+Z2OKOY91eQxGstkUMC4nCJk3W7GhmIPIx0xSuxxdS7+cEV7/8hEfPy7x8cO9wE+xRLS+27wTPOTxrd0585YrxwSsalwUwLeXp3g6zTGj1EhS5MbMsLX2B4vWGG4sxBGwItOBfR7vmgZLdNhwTkwmGJMRos4C5s2VZwZYsSMyk2l2P1RRy03tfXJ5QwBeLPOjZLyxzmf4sSlwPSpQ0ZuTv8tGYpKcjjMxNJ5NFligwHxcCrCyxL9BQ6BbCXwpgI/y3jTmMPDazo2+XALgyByrO80/Psgioy+OQ+4OsSXlkQBxBGRHZXVo6GE+fUBBf7l5AFYFplMCVlxzuC4mgIWAbQPWtWJQRllwbYzxFNKmwaIl2CJcbiW55HHQWJ2AFVn9K2NV1btKxSUWGdWYgbEpi0O81i7ftS3eGNpiuXt3wYgPA0TRazgXCUiLtGCAmlbWMFn3Ln+cPxrnLh1m44SBKdlnPsM4S1lOmntmPm5QknkpST3h5t/h7xsAl0U9oZKwogT3PoJS5ckMxckMHY3Yc6AjFbU0c3bSUkVkdRsOW+hYjLUVzwArizNs/fFIwL0sQ9FgbFYrqBFwyfY5NqutdQ3ctfq6Xm11DZhDBEAV+Ul67xnL8v5b3GbWHwSsyFyc0IeOgNV+h7KtMelqTEZQ06Ded9ABPfPiPQas7BR4HIqhs7GAKgLDjAO2XYM1TdhHY+zcS8ziJb+20QRFTaMGxqjzwe06cSkseaEbjOtGTY0W3QhXeWGAVVZisR9h2u7lx0XzePNt8/WW84HxIK8+7xF/x2P1XYj3Rb5WLdQ1kIDV+6rFDecxwSk2kqm2tl/3xBQSHSIEZY5mgBVTNMUy/+ZfPZUksB+aCVLLQOGAAdV36TpMcB8KzuI53VBfeNJqSXwmF/4API59mGIhiAAoDX7sPS31CSDi+DzSTS+OJ8AZA2iMyhzBTJqTxHsFwyoFnuK40gU2BanifWJBS48jBfg+WaAT7Wz8Da/f5//ZZh2drh5iWKXX5NPvDaQbgJwBtDsONOOceSxxP/j1IUAwBfdSBkME8j0AKU27ma6RJTIqp5ieXwiwevTiFU4vn4DdicxDw8acVbqGDcOesYXqE8CKFarCzCUNsIp0xsAOW9jcfOELVzmdG3EOv+Llv+Il/yUAVhGQJ+caEhKyGrZb84jouy2Gif2hh9WnF3MArEIuwnkQFfgw3+3btYcMT3GaadWD9SSQlSOIfOGa7Z+26G7vsb9dYvPmLXbvP6K+vkVB9gXXDb5u5MEEWUC9VM/GaL8BKTYJ2a22ae9s5JI8rl5uodGvGdF5xM2sOe+YExOoohElKy2jSaFKVDabYHK+sJbsar1DfKJFzUquKniVgKs9faLIlKUhsDrxkVliDDMLsf24k30gXSs+N5C97uYVfAvgyBAR24uPjF0CGwPTtONYVU3znxumuvu6EICJq7yyLFiTeai7EatoFgHIcYVdxzzAFMev+9p5BLDyuXP8EmB1AMQ6Y8DWoQGcsRgq9hiOAQPYbcy6XFlIppX9xRSQVMekMTI4jXGTBAJBcws5TQ9YedDog1tgFTuVGZ04Q0uJHc0vRyPU+QiLF49QsHp/dorpfKbgSPfG9+zdZqt7QrCKRrB81JutPDfGNVsj00jCgBL5nTmrRfchaK0DD+CAI2ardt/w80BWGEahBG8EWHHMP76SHHD66jnw6BQt2xx7dzXd52BY9cmlvhliG/+s+Ez+ghIY/lPiLcbDSOyq0XaH0XKNzev3WP38Bnc//Yz2boXCO1kaGMjrFBVm34UeGKfpvvdpYm5xTMgZeWzGEDIgrsxLJaA0HG5nJeYvnmLx6gXGlwt1C2QFWqw+B6zUMc3BKoEG9HAUYMV1yWSBMl8n40pAF9cyIewCTnrAigyRkAES5nZ2FRnpBEcCZAlJzHEsFPt+xFtRyDp8nd1/i//cx1CLsm/3ZLkokbVOrwSrArBS8YEPZ7OmMVkwKvhc2FloTilJsUTF5v0etQoKCVDlCVUwsuSVJb8segARtCrEfrq+W+GXdYP/9+MW71Zb7FZ3WOQjvDhf4OXlAs/O5jifjMWumvBBsFE2P0PsYucgK+++YGigGgE8gpiUxpQCrQhQ3VZ7Maze3m/xYbnFza7FksbvoGzG7osSFn2OjwNPTGTQ64htMKx4LPRSItD2aFTju3mG354V+OaEpuiMq8muynCzq/FmucPrmzXe3tLwuqXtjqR3Akt9vsU14wfJ36SrsN/c4tXjE/xGgFWJWW5d6TQnCKgeeTV8Ceg9jsNi3w3AStuFmplABuv0Rn3LJioOdtD3RR489BEryIIaYcYCS8/aj+Q9ZP8ePQjwcHBT0n4rRPN+kkXGBNU+2Tx9+H+3bbFdN2JY3dyscXuzwo4XLVhR7pnVxye+Mh4CVg2+vTrFy7M5LrM9ppRv8mq3tZhtkkO62DWS2xSw4hp/W9dYdi02nKiTCUZ5IcCKnpQpYEWWaZmxi58wJ2sMwOvVSxMYYxwCVhsHrG5GBbZc98nk5TjHHovRWOyM59NTAVYn2USAldmPsNMZO0STQW6AFfedVCmiGIEFk6qS7YdYc3so+SVYtdxWAqzu6efTZwBe8ImffS0WmO0uR30e6Nou2hRwLJBhRcN1+lexWyCVGfSwCgmYgDZnWEWrDP4u8jMDyb1piCuP+FkWFhijnuyqQggNO2dyblRo7teypGiqWgU7AlZRZDRs1bocm+Q1FkYDo2TI7u8fu5yuoRjEdv3kPRVbVBSFpUSwRifGuLeCqxhItGfRGLc/EpClosIDvpRaqoOZawBIz7HyIrQBzVa4U2ycFHf1BEELrskcN9MJ8tkE+4JMfWPrC8DiHucdwbXaaOln8ZMM1ZBWe0OkI2m+janAK8imtfMjaMW3ImAqZtWmwm7bYL3eYbXcoqZU0EksA8POpceJxDSjosCBzwDq6XGnToGoMRs1KFuCVjZ3tQ94p3KxwEy3ajG4H2Y0ErT1msu6AcSM3Vik45pMwIqMq+uaoK3LGYPR5uw1qVgEIIWfxeDRZ7HXXsVksUIbHuceiz1wkRWSBF6McwFY847yZHYoJRhtKicF79xHayO8GMLvwNXAJjFvxpZSxhYfNzU+sIMqCwhGKRHhyDYs+pCS5ODj10+erNUArDQXA7A6BjPEVBhnWK/XCYJsdLMUvLCB7gbED5iVBUMiBXTSpCIAq2glrEnuEyhl/vQJXUI7t4DeLn38zfGmFiBYvG9U+SyItAkaAaUm1JEHUSqJjNfF+fO91OXFF7L4rPQ9JpNJ//79gpecY3pdjsEdBdRflAQOi4r2F4FPtsioUsfk+4F/h9fKFhQ+d1wZTcG99G/SY07PX+tPIuuMgDGua9z3+ByWuyZsu8lKtSRFBYrFqQCrp998j/NHT9Gq21w4c1rgoLb2geO6lCEFrMSocmkgO33IfN0DBRvnqU/IPwNWDw6SX/mk76cDi6pTHzeXBzJ4DsAqaO8Dk4J3goAVF0BKQSyY8Q4f/f09BMeHwzoErMyM17pEWXJDdoB1BvR64cCkVPttz+HFYiD7ynxFZDDKwIH+Vfcr3P3xZ2zff8Tu/XXfOZBdXRTsqeXzYRcXyz48ebX+XL1/iJ6NdsOMFwkmqEDlnj2SDPb2kXorSl52DDhpTklG1WKO+dUFFlcXKBZzGZ6b4al9KDcQAQvrDbCrsb27R7uzn9lCmZ4JOWVQHuy4M4cFE38iYBVVZ32u3y+tpgFQcZOVzMkqPwEo9ICVaPVWYdfD9+/UL0ldfsSAOKycxjhQDJeABL9y2PYvU6XyC/++CFgJYDIQTlJlnYMFBQFaaV0NT+9UDqjqvQFWtiHHPWSQabID0f6Te2LAlV0tw96HzmwpYBWdYGJNVGt2Z6NsQWZVh+zkBOXlKS5/8w3y0znmixNkRaHPJCuQ10V/I2npAFhV9HSiTHa9wWhbY3S/AekW9DlhxxgzYXe5gYNf2jf9GvfXxueJPGx6X7gEenRKPNk0Nf96UqJ4dIH5t88xe/UM2ZMLdPMp2FmNnb9CRmnV5YBgh/mW3uIUsGLQa+CgMRAneY6S92u5QnNzj/sff8bql7dYvX6n+U8wi63Zeb6233rA/hmgKmKG+Bp7Z/wcTFLjFhnYrT3c21YTgN/UtQBGduIkWDX/5hm606kqrQrke4aVyQAJypgTs0sCxUjmGOMnuI+VM6yMnyCTLLGnDhtnEDijZIeeVXxY11Ub3VYoYqIbd+2hGC+Aqvg6nLeBRjY3vPio8W7DWusxkypKAAngucybgJXA3khE3HMn7cylWEVHZ5IYjkfOAYsxB5NdVetlOhzMMpurqmr7gczmc4idq05oBK9KyRwoMfuwbfF311v89P4a99cfcD4r8NvnT/Dtk0tczHL5mDBxobk4H+ZL7f4qXgnv55kP0EjU1bGKR5FP9HnbPf2rciybMW42DT7crfFx0+APtxssu0x+IWR/iRbirDoBl/7PJIE2N3Xr5Y1oLdaLZodL7PBqNsYPpxleLnIsCsaEHdo8x7v7NX66XuL19Ro3W3p6jVA3xmQScVhjLcyKyXoyE4CcTVW2t/jm6gTfPz3Fk7MJZvkeJN4qkfWmJIO/3GEsfjx34lzS/MHyD/tsaz5iSxZ9UQlYrbkX6mdCa+aZR98UJppM2HMZn/vd9pzRRk802LDj1Hoe1iZe7OFrCjkpG1NRzQ7IZGn3WN1vcX+3xZvXN1je73B/v0VD6bQUUVag4xi3vMRYKvxYSbVkgm4+aH/5/BGezAqcjzrM0BjDqqnESCTQIhagwBR7MPknI4nMBjKsesDKvXAIWAmMCMCKputjk0WTXUVZoGSriVzJClFcYwfAiie7zqb4scpwSxCX789z55zd7zEHcDbK8XJ+jtNRiZNxKQ+cGP+C6Pd7FFxTvsCwYg5DwIoSRIJWAVjdb3by8vkaYCVw0ZlyabwiVv1ohOl8oiYuQ4dAA6ycSNY32wnmTk+qcFUPDdvjXwBWQcDog0xaT5BhxTPlMCLDZ+veVTdLFX4Y5xij3Iz4eyZ+DwZ7nOKgVYApAVhp3Cj3s5hA7DSNMwusBuY2SQZWCOA97yXK7DrXsa5JY3j3FJI0i160Mb4GM3KLF73jYxSCesBk8PQKRtIAWH0abNFCQL6TtJEg44eM/FJtRDE9W0gayDiZhRm9zucwCwk7Mr+doW3rfuIlKXJSEBockPN5IhYZGeJZgZrdTsmsWu+wXvHrVt6qPVFGmGE0qQhPKJfuuwdnmCSzYMTmDLnAZTIiA7CityFlddwLJFw3EFyFxNitPHGIVp6OgwsQY15d5FJU8DpV+w53TY2fl/dYE9ilvysBJDVM8AJ2DxzZumpxsq1lEQPx2nJ80KeX3Y9pvn46HuMyL3Eu0/U9TjHGYpypkyDjH85vs+iwxZb3VveAG1ww/p3hVdWNpO3reo+bXYNrSgIJWO3Ni1EG+2qWZXkjySk9W42/c8BK8QsP9X/775/sj4Eh3vgArLZkQDgQocpVUGZdRpYCHceAR/xdutGkQQ2fTwGPtCp3CCz5Be+RYKNc8vVctAdAz298grKmrK14z6A/GmB1mLCkYBmPL0CgdPOM4+b7EGHna44Bt/isFLALwCreMxLE4yA2BYfSJPLTqf51wCoFFPuFtTd+to05As5+oT0CnmxxOgQOImjg/Yt7EZWnGE/8uzBlj+OIa2poNCss7DjEyiWr/xmy2Rznj5/h+Xc/4PLpC/aZMYmC+1NEwjMcThyXJX6sdoUkcMxugePw7Ahq77C9WGITAMmnV/f4mTjnNGD6+l996RX/CTCs/oxkP8aFxm9UWgKwkkTgqD26klkLzCIloAxP5noPAFbpmHl47BsIFmuS+ZyEZMQ+W4wBN1sPkErv5Yl/JkN2M9AMSr8Aqd0O+/UG96/fSBJIE/bubiVz9oy+Qnx0rQJW3cUwij46UAUO/flaC9sYserh5QaIakij1rHhiWS+UDRaZmLakqZ+eYb5k0c4ffpIzKrxtFSre23wLoORwTsBBGo2SDWnvPF+jfXNDXY3d9ivNsh2NfK6RdZ5Zc2P+Z8CWB2v7f3pR0eXhGWjuZ90NFQRTh4e9m/whuoVQf36kbZKtvEWKaV120rXtj9lTv45gJW6dfnGHAGmBfoG2Bh4Z2M0tP0mYTaAzypV1gmFo0hBtCe0IRBjEmbD1Y1De7aVXzVnKBwDVrGuN5IcWktqsvPYZaYucpw/f4bL777B7JunwGyCYjpRAL9T4ONyFY4p+d1YYEK2XrvdgaDVbr3BeFdj88tbYL0Vo48SQbH3SKf3Ygv3RR1/3GMPmOJey+mKII0b5BrT0i5eJHOCVAhYXZ1j/uqZHuXTK2AxlySEyUxUn8OHLCrbfTI6DJF+eBhg7E0EaF8wHpvslx4X17eoPtzg+nf0rvoo0JrnOyEwrrjATFFTD8F0X3jo++PYhz/3TUucHRZ7v40FSjlKrGveszFmTx/h9LtvMH3+GNU0x84DeBszlATSl8OZNc5kIGPMKtxMlk0cJnaVvqcEkpYKvCTmO2igFZMUM1vn55vxuhUAgtmkMU3WQGqYHWM1mY/m8eIyvQDVEy8YIwj4PVdiZV4VYlYxgS5Z0LJq+mEXQAduvSgRref7aMATjO1mY4zFtlWM1rUErSxZjjmieFCSDpIfjF1gAPIY5+fnAqzoY8UYZU/gapTLD+m+3uMPt1sZo999fI+L+QQ/vHyGl4/PMeO6Xq0xzU0iZewqW+TSgmZ4vdleeiSNYxyeFwJfJP3LJuqmvGkMMLve7fF///EDrtsxbrctNt0YNY9Thh+WZIVI0PY+Z65qQhq3lmlT0Wxxvt/gxRQCrF6cljgtjZHOzmxv71b4w4c7vL3bYlmPUXcF2saYv2aobICVJWsWUzHtYHv3/eYOL6/m+O7JmbrpzYoR1T8WT/bg2TA5vzaHdOjJ+DKLn6FpUACONZkiup9maK/uXzJ4t7ElnyoyiXRNPAn1lSrSRy3fff8xT/SYvLtxtvIVeoTp803ixvlG38Hrj0s9Pry/x2bNhLgxfxbFAgZPq6OXAw39biawn8WwTh5W3z06x1U5xkW2x+l4jwXznbbWmC7LQr57ZnlkNgcErOSDRrPy8Rg3NGlmwYvFI6o1KHNywEodCkdWzKUkkIAVO4GJOeZd1nSf4iEmBZnT0sphk0/wc1vgBjk23Avpx+d+XwSs2GXshQCrAiejEhPvEKi1is5TlLR9BbDS/CAY5oAVzZwJVt2uNgKsVgR/kizmuLAV19fW08FawAArYHYyRV6OMT+ZiGEV/lUZ4zqB/IO/YoBEMf64r1p+lwCtibWMYr2Yc+79yL2RjWXo0ymG1d1KXp2M2xRDWsnAQWWy0M2rSh3g+vtggFQEtrF+BsgfY4wxRC5AxYqinCdWX2GzLqoRCEiF9n4seTsJHJ25nNvoJ+vFTcmNeeWxmhcFen2LYrKh+7W/avAItVaWtv7Fe/hOzDGrGIBNAWR3wa2HXqgFTi7OzMtKDCPzSWNnYVoXcByyUYWmVdgKpPuJQmPuaxYt2lQ3UNssQSzmbupWJuzL5Qbr1U6dYQXcxbqgBSHk4zZnwyeKN0r7G+dEBDoEk+kP19WYZwSCdvKxKtFhSsmsFI4W82jtdJawoxz9fZUtQjSGIDhI2eR8hoJG+Ps9lm2D39/dyqNuW9fqvscYj50jxcqyxdLW2f7ghnyfsSsN7lUwJHjMGGi/FzDFuXuKkQCrsxEBrAILjDHbj6Q0oa8s187eU1qSwLBCic8YYVvt0O7H2HbAqu5wpw6CnWTu1YgPgtAsLtB/jzsHG+h4odsBq16Wy7Hzv/y3j/ougelGEIBVyvp5CLDSGuCG5Qev7V37hwEe758CW7EBHW5C3qbYmUIRYcZGnzKauGjbZj8AKmlgmLKeghGVgjg2gA8TnjSgON5A+wXQOx0EYJWCNoZ0mzdGILyx2MXr0s843oTT3z3Euuojbq8CplTa+MxgWKXnGscer7G/s8F1vBgfB5nHIE1c7wAs4zqnQONwnMN3cW8E2jEgH7HrDxcfhjcjteA9e/QUz7/9AY+efYM9qfi9BGHo0BYMBgEWuvcOWGlhZxLojaDH1iY4PKziSPqF958Bq4du069+rh9fwWRS1yxzQbAALeQjg7Go1ZktRKPJpNgKYpUYy0r38qjj1KcHxL8eACuCThxHIQWMJMS062GzY2vEYMrLjYbMAfNWMDmNVbnUanizEeDT3NxhQ8DqdolsvRNo1a63aHcbFoEUYJrMIlg2vlEkiXpI4dJqMp9zB5m+omYG3ta6nP4hK9Yezk4wfXKFxYunOH3+BPnZiaqZNc2Wpe23qpre26P0Mbt3EIxnB5r7JTYfb7B5f43m9g775QbZpjZTcyEDwxqdrrXH69LxPdAdkP/XYWW8X+cZEHPjPAJFh5+D4u417aTQ0Ac1isIc6Dqq5EXVWxvyn8gOi3P5jwFYiRGSeJPFTsS4j4axLNearEjOkcNaS1N8Yi0c726EHAytiH4GE3WnnrhU1FQ1XvlWgGu/t6eHZHy328hUlky97Z4Sohbj0wWe/fY3ePTD96hPadydKxhiIBteSrGOM5COsS2m1a6WnIE+YwRwVj//gu5+hWZFphWfI5jLMgNzOXapMfP1flw9AFjx0HvTVAfsIshUFzXed3aZPF9gQuN1AVaXGJ+dosoLNAGKqoONX/2e8Taw9+yKxZU1zLrydEeSDXbl45GsdwKot+8+4v6Pb9De3KO9X4JAtiUT6snlcYdLy+N9j8Z67N8PgVX8EwFWAXomRUAZmfIFWa6uOt2sxOKb5zj9/iXyqwvsJmNUfaIU1d/wsHLzdZeDCEAVY99YNQZYSTwFqJsuP4nAsYNVunuMqyiXIZBJphUXOve6TGTE9PiJ+dwncknsJ0ld8nMaB+maBADhoL4SxGhiw1bgBTsTuom6yyR7Nh1ZYQ6iWS5nIAjX8ZAYbrcbjUEDrGpjWPk6Y8MmQPuRS/EMhCyKUp99fnEhwMqhPvUi5j2hP9K6Ad7cbfDm/Qes7m5xNivx6tljXJ3OzHB8S8DKpGOcC9GdicdpDGCy850F1Q/bwwIaj4OAC9lCYCw0LlXE21assI/xt+/u8GbT4vXdFh93LbajAi1bhfv7BeCicw6qp9Z8iQTN2L/Z4bRd4dlkj9+c5XhOhtWEwA7w/n4lwOongi+rGruWPl6UlY0FjGitIUuNABj98gh3jqwpAdllo3qF5xdzvLw8wfm8wLTgudv5az6SVeILxOfAquN9aHide0ep2OURheNPPDYDIDnHDLDSa9TtzuVDlHQlTTt4Wfq40gsP+htdO+/WGyQIjilezx6wNQ9Vvn6z3uL9uxt8eHeHu9sdqh2lbbyvvOfcojnvpId3Bk9fsnF2KK/fXgwN+qFd5iMBVo+mBS6mpcYWmyVMpxNJ7sOsn3sZk3/97IDVPWVzNF4nOK/mJ/TEM6mRdRIlYEXgiPLjTPdNBRQfH33x2RlJmm+8d6MxNlmJj/kcN/sMqz1QsejMcb0HTrIMZ+Mcj/KpAVbjAtNxoVXGrFzCw8u6OUtO5Gt3zM9gH1phiAbOZGp0kgMSsFoRsCKjvDesPmR6H69HyhI8RlO8wPs/yVBMxjhZ0HCdksASBceomHOdQMHj4+rfV8B6NDoYYqB+fEZx0q0O2OCDD3UFpKx+vZOH1dg9IQNYEEnFbRFUgFCOyjXb1kblXAmTqJeWiaFrD2OwtZiSgU/gTc0XzB/T8mDGvubva/nfyOWAxsRkkUJ8afdpbGoHfXszc8u7OvdotRqTWx8MJUhryuZrvM0tB2mDBS3/K5PFkaHDmInyfC6a40mB+fmpYlzFuQSuCMBRrkmPVHlxGquoX//1WUNXVHb5dHLk4M0lDNCKhJT+EaQjq+rudiUPKwPtyDbjXjH4JVt+YoCXKc0MfDZTe2P+6rPcfoMdY2fZXoBVTuN1ygRdHh5+hrLBCL+p4AVreXZmp7YDF7SORuY1OpnqWm32wB/Xa9zTz6qpsG5rZ10bI0vjhNff1zWts+Gxyt2fv1cAakB1Jt/BPSZ7yo/3OMEIJ90el5zHBbsGZuoaSBN2stDJqDeszdUTR0w+XiuTQWdqg7YjaNXsBV5tOxbjM3nrcQ4ThN7Ve7T0/2PuqGtLzziOTwNadY//1//uce9hFQvFkNRZC8p+w3B3/xTMSMGqdIGIhS5lKEVyG38TAIo2rgcSjmOGRQpYBaOJksLPgVURHMX7m2zIJI0PgWZpspYGWXH+PUVQCPVQOTwGe47BqPTv0/c4DuTiOFPAKyqwx8mip6GGtw4AACAASURBVJg+eYYOD8eAVTDY0s9NmWZ22YcuiXG/Atw7DkbTa9Qnfc52i/s50DCNQZf+SwErTe6WxvwTjPMSDZOTrMDi8jFeELB6/g3yydw9rMzLRcuiH3Ncg2HOGKnQACpqXy0gV6NjdUkaxlk/VhOG2cPXeHj2c9fia3/3+d//58SwcgBJgJVVZ74MWBlIkQJWah/t9yMq5p8f//Z5vUFxIgk8SKyGQpQxFiQbHLyuJCN3loqkU55Qd5SP7HbyfGrZQeTjrSRC49UWo9UW9d0Su+Udsq4yGaEDFqygBdvKEuRDMCfWAlVXpLiyQDskXky4uZEQrNrlI2QXZ5g+fYTzb19g/vQRRiczNLm9RjRpdnkLYIxvRYkiA6OmE9uFnjvdeit2Vc3HhxvU13dob5fYb7Yy+giG0kNrsORFX/iXsinT+ZHuBf05+/ukYHcQHbR2JNWx+Ht5OAVg1XuaJhV5Gd06EOl7SHoeX5ubfw5gJWCxD856NZPuOK2deH8UlpeFOvNlZalgUT4KzvaQpITXmBlpXWNEUETMg/APCTzRRmaf2vQAlT1jprL+2yPAqpyWLKFj1dXYsSPSsyd4/MP3OHn5DLtJiZp+Y+E/EAagttSazwzfPTzFHBClrIFMw/rmBvXtHbbXd2ju1ti7RJDgDoOgYC/0+8YRYCXDVe/IZa8ZgloxeAhIESBiwnQyRfnkUt0CJ0+uMDpbIDs/R+MeDwHc9mw8VRbtmrltzuFepODYutzpmjcdsm2jubH85S22bz5ozpNBhs0OYyXXSacgT1ZjfMebp4l3z6BKQN00zhKg5cF6X0hyQ36OLc7zDa/J2Ryn377A6XcvsT+doypG6p5ot3pguVCaZBIpA6NtXlliLyk9QQQ3YE8BK7Go2NnVgSqCVdxNi3KmpKU3Vk1A+IEVMrBe0mIYv2ecFOcbcdJB7OV+K1oFBepYMkWTYHUHJGClwp+P0d63ygJ5AWnRIUqXYgCmeA3ogdM/1xgz5SCG8XkmQMo9yZh8zOcnmE5nmM7mOg4yHSkrEywxztHuzdT7ernBHVmsuw0WswkekwVbZtjX7Pq1lV8TWTexn/Feq2BC7ySB+Z7GJSyzyLA4buVTFF5po4IacXR7ercAm32O15sGf7zb4Xcf7vHL/Q53+xx1NhGopvXCJW/9mNM4tPHCT2aXtqza4KRZ4mnZ4duzDM/PSpxOCRICv3/9Fh9WO7y52+Jm06Ha89xpRmwAn6YA5XD7Btm+laE6H/RqMVlbjcdnUzw9n2FWMA9lEWOwFrEq/SFrKp0/D82pFLDS/eytBBIvHnlVBmNkMMFWbiXAyvYQMk2Gtcm/C8sXpqMCDAzwjDhzKNLSkoQFLwM3CBDUZDTdrfH29Qexq7abPeqKya8MZfRayvnkHik5r3vw9smqMdQEWI0o0WlxkY/wqBjj6ckUV/OJzOxpRjydllobOW5lJJ0AVhzlBHnYRp7SoTV/5lxk12FtqE7s2NcqmhCwYnfUggw094MNQFP7qZng9fEWB8c2K7GcnuFDO8J9u1fnL8p8yF46yXOcZSUuGc8jw+l4ginZVEq+zQJC67L8fOh987Dpuq514mEVput3662Yp/csoATYG/GDbYgGSiQWLwY8OhCgtWbPJuQCrRaLmboECrAqDVTlRQpT9b4w24Pd/PvwHYp19jDa6MFisqcISvEr2VTbCrvlGh2Ln2za42wexZBhLyAGEDvwBvji0vkAItwH1PaeAGMJTNlmx7HIMUYGGc9lzDijt3MyAEv7gLuYinXE7qNi9XB+FpIDcn2V51PFdZXzwDyjIu7brjmyvFjmoJWxmew57X9WlYiAwr5GcdfoX77ej9VhuGK3TR5zkWNyeuKdp3mjzNeKwBXXz31urHEdkUvpe/KF77c5i4QJs6pv5uK3Sp2TMUa1bdQpcLOpdew8V85lmtZHXDLsW2ZlIXZn12gNIROZ67qAO6Lk7LzXtphmlNuRYbUT45Q/z8i6JctKPmTMTT3r0DgeLJZ4jeSIR3N52pioiUoG2gxxX2zyDNfdHrctvdy2uG926iTM3EHSQPntspjuBVFtmQMHka9hbKoO0fpkesi2yNhwhqBV1+GEXQOLEk+KKS6RYdEAk7rFjICVe6HFwqguiiZQ7skHuv/S1/LsWWQbYaeGGGPUWY477qHbHa7vN1hu6WznXUijc6IbehlePsLof/8fnh0AVgMNzjaVg4DDKfBpUBKMobiZvOQpIJJKwh4CrAJA+hzolD6fMokIWPExmUw/yUnSgKhPfKJqd9QRz4pyie41AidPfgb54KEheYBfxyBGmozFxvbQeaeJXnoCKVjF7/9jAFZpoJjeO7tPlpkEay3OJ84vrRAfH2cE6sfsshSIC0lkXAP+TT9WWJXZ7jCdzpXMcUC3Y6LqV3j+7W/w+PkrTOdn6IKl422bvwxYMTAnw4qBAIN3dskIwMqNoVNG3T8DVl/L6b/4+34j7zct7xzC5c+NfAPACtmgwTjOqmEVwxlWVv02YPFPB6wMiDKqbhBgB7NrA6YMsCJAykCENN6KHklOG1a1w/3ceCwE02aTUpWw6uYOze0So+VGsjom6LvbG3Sbe2QErGQHsrfEl4CRb9IhD4vAIgAH63pnEkHrsmIbDCm6AVZt8jFe/Mu/xPz5U5x+8wzZ6RybPQ2YWzFmWG2pWnJETA6gucogjdIsFn8JWPFjaOi52qC9W6L+eIPdu2ts31+jvV8pEZcs4jNFgy+vPw6UJH/br6UO1Gn9TGSQx+tjb/AUTIvkKwNOVjCDhRF4TJrQDPuVAzdHzN6vDW7KO77072tdAu1vjQrvxTC0YwKOvI/A/PIC4+kExXyGfGJsEUk3yOBjAt3sNM5MxrnDaFebnwDvXy8R8rGSgmM+ZoIz9DnAipLAYsK2yMBq32B/doKzb1/qkV+eY79YiJat+5J0cVSlXgwwq5j3DMIEuOK4z+oa25sbrN9dY0fQ6uM9uuVa7CtCCQSt0vpCAMLBqvgaYMWClLpjcoxOS+SXZ2IbTh5fYnS+wPz5C9RqtW6ySwKFPSut79J4yLIaMlRLnEjP5zUnQ4zsw+rDLe7++Brr1+9R7FqMq1rGuAQWJSkTQwKgYW90QYq9MP3K71NLguM4Q/uyr0uSKsk/xhI3ShVYZWQ4vWFycbHA+fevMP/mKfaLmVVSE8BKyZizVFOmqiQlYh9z/XsIsLIigaSqlAE6u8pYshnKCV0tWK0NnzClBInMwgLsPul3VnnqXcXfH8eJ9jfGsJQ81qpJXv3PdG2jO6AAvWCrm6O45xAGWA0wrnlVcV7VdeUxjflWmRTQOhHGWse5TfmWNUBg91den0xA1eniDLP5ifujWLcj+qXQH0jmsKMMNPHebHagbQYZL4vZFGdshkHpSl2hqemfRY8gB6y83Tg9lEyWRuAnyBRuVxwMY+XCluSZXJaxGtlq7AiYo2WFGpn8q/5wvcLfvrnBj2RZNRnqYqY4SiUA7WlRsbdkIrqF8XkCVuNqK8Dqcdni27Mcz84mBljlY/zNP/6Im20jdtX9rkPd0RjXumOSfVkWlA2zc2Yt35ZSxsL0ghujGHVYlGNcLSa4XExQZqqdW+HQ5WEmjTlUOfx6wIp5IRPMIyN7xph9tzPrnmf7mDG3I1m362BD6XCdH2RLRZmb3YdMmI0NYTg8GSfGTOG9ZEGUawmbVNxc3+Ht6494/+4WTZ2hrhjHWz6lIpXHOwRMOrEdBzl8AMzGUOtQNhXOCViVYzw/nePxYopxvcW+Zdw8sZhBUkBjVwXDygpfYyybVtKhFecgJXu5ga1OagF478YELnOBVTnZbwlgpetlN6yX5krGTylPVmI1PcWHBjJS3jAhpa1HluOkKHBBhuIox+koxyIYVnvjjvZMel9bPgdYKV9gAY+NZ45M1zd1g5vNtjddT5nY8X3kWVpfeA0oIQsgi+ddkrVCwGreA1blhPdq6Cqe5jMHhIMjwMoigZCnuYE/n+Fncv9gcbBq0JJNQsBqs0NescBowBT/ec9z+7ln9w2SwJ75HHPGO+eZZJCS15CaNgJDyRzjeM8KFgHcgFtyVAOsmB8Fw0prkZZHdqild2COnMoXMjzlsxWAlZ8jxlgtV5LW9e2wNJ9CUmhNL2L9sTjAgauesWjjSkzc8Vivr5rKfF0JWC3m8rKiPHA0yblgaa9Xd2o+2LW7ByVtLgs28Yld0LPNwWsnlg7bBz3RtluBzjxHkwNyjycjssZ2u3MPb39fl90aYGcMK5qCE7AqClrbsKMjbYbcj4xG69zXGzKstvKkm2bsGGuehmSi0mDPxCS+2id4hEBlxgQsmFDWTMCTNjplgdmU3RQL7IqJOoHe7Na4qbdYsig5CmfKxE/UQXhj2fkezj01ACvvlA6SBtjQoetQtq2aJzwuJnhaTnGFHKf1HrO6xbzjOZClZx6ucd0ZG1n8Yesl55qk/OqmSHYumZKUk2eoxjk+Nh0+bnZ4d3OPu02NWoBVoY6jjOVCxtrLc/+v//nVPgV4IqEInaclecZMYuJhhpR+ITPrIhhBWiq/S9lMEcwEcMLXxWtTQGP47GEDSwGrY2YWBwgDWpvXA5Mh/RtNmCMj9QEs2tuE6jWwA7r5EMgT5xTny+MJycvxJhufGcbnx8cQQROfD/BNS4XYH0ajT8G2Y9DL/t7kThosffvmT5PPuP5pshjPcfDHwIpzTgPr9FqmC3c8H/c/3u/46+dM921jNg0xNzhRmInzFlMU81M8++Z7fP/bv0IxpRnwVNR/UZ0JDigADLbUYLCq4DCkgTReH7HqtNVX2VAM3tT9mLXVdgi4j4//y5LMT729HroO6dg4/N4Cty/9S6//p6/r+RaffYuHgr8vfuCf/Eufdw5YucCpl+tRzhAm7Opi1HcVsftGDysxfKKDSc+wsA08xuLxGmVJBhkAbGpgshS9jSpnJiFhkNWbsbtc0EBvu25cythBiH9DrbuSc593kfQxIFagUTcomj1y6tvvV9gwOb+/w/r9W4yo02alpmInPtN3M41ikr/bMIzzpEPj3T2s1OyE/ia5ggHq99ll53a3xU2zw/TpFS6+/wbf/zf/NapJjmZaoONclXTLWojrmgUNNwF6dIZu9KkOgWxZSwCEHQNvl5I23vz0Gu/+4feYEljwNf2hhDqKBOnaHOuNMQCMcu03y65rsMoieEvGVDrTdBfSSpvPxHTMHxcEYkzEWwY48blh+6Xx3weXsYYmiXf83ZfmH69zs60xm88wKgqs6p3kW+OTGU6fP8aU5viPr9DRmJX3l+ylqPY5OEpmRrvdolqujQV3e28gYtMKtGIr7BgzAnmF1nPDN5DSgkMDDi1wNCp1MJWYgNRdg5pBzLTA+OocJ5SWffcS00eP0JQTMVuV24bfWiKxkGSqlzva7BV4pec61NsVcrKtdg2aG2Mm3f78BvXNvc7BQCuzGFXg6n43OuaQ8AXw4kc/DCgCCuwiwwA1Q0Nt1XyKyaMLnD1/iuLxJarZHDiZYUJAkAlcPkZFlg1ZEV2H+XyuyiST69hz+jFED0xW0XlODMrvlli9+YDVm/eo3t9KGkiPEbIUzWPOfWyM3OONADwA97GeziF+Hx5ex+Mo1iuL701aIlAmOtZRxuzg9WoMzF4+weUP32F/vlC3QFZGd3UlSZPg+R4VNPaMvT+T6pBkuPw3GFbOsqKHlSWPlDNwfWaiQjB/IomgGCRRAPDPsBotPYvMnNfAlOGRFiE/B9jF/FKV10ersbrZNMOLDxkBs2mffAwsLAe3NK4cTHNfsaausNttFZcKEHaZd9/QwydJ3I+GiaSAMyZ0JcrJDLPZXKAVq9i8LxxHYrGQacAHv1e8Rf9rRS0CpfhQwu/+1GS0ETgT483XRO5NcY4C5NQZySU+xj1JGOTmDWVFj2hXbvJMeY2NCyyrDst9jh/va/zNmxv8/YcVbht2bOPxTzR/Uhae9/SzREBZ/RgFpSv1Eo+KBr+5muGbxwuU4w6b7RZ/93sDrG42LJTwWjgLg0UZzVsC02y40GA6Bs5nJS5P51iw4xcBq2mObF/r95nYjMGQd9P+YFw+oLCIfebzIYkymsSPLMkDQp4UDGvvRKlEOPzcfC01yU2/oxzsVjGXeozUvZ00ZlmkEmDK+NsKEDT5v7tb4u0vBlh1bSmGVVWZzEi5h9HSBCiQ4Zn6+thUdh8rSrrQ4mpS4MXJFE/mE5yXI0zHZE0QCOhAU2OBU27SLxN29+zkjKfH36prsew6mbATsBL7TgUPji+zzCDDiuAhGb8C8AVUEeBhwdfBKm8wYX5yGdpygrtshutuhJu6w4oF52KCrChRsoFF2+FROcXZuMBZNsFsXKAcFyjUqMpAQOYHKrb5fnDA2PY7kTKsVpXJhyQJ3FXY8SqosYmvSmKcmdk4n0sVQlpzes8wA/DPLk7w6PE55vOJugKyqzjl0gxrCAhq/UyKYGmBjPsXu4ymyo1+FPlnsfOf+f1Q7NFitDPAigUqdtftaM+g7TqMVp0tmzLBEjPxFDDTwBNgYKxJphL0pSrKsXy51OVQ4RlBdmuwYOueSfD4s7rEam2KuFhGRL4f2H0PQ/+wz+nXemTYbWq0dSeAh7G+YhJJ48I9LxrFmAzV2JDRYZf3h2PxkGGp4wk/JEkAczGraIFRUS5YjOXlVJ7MxRzXHmJhkTf8cYsMV1JZjOSyOvPm6OWBNYkvLh+OPZDx+Gq1xnazxXK5tL2ExTnlFXa85l/prCRiJGNr+MQ1nUVQ6/pYY17mAvKLjpLABpMRzdfJRGXcYRI8FbeDIebywNgfjdFmAYf+yzcyQ6HutSWykzPN75uKknADrdacWzJAz9A1LmXuAStnWXn8kpel5knIHW2/6SQPpFfVrAOez0/wfDrDZTfCYtfijF9hBuyMaa3pA2MNL+a5fybvIwH/ICioIcjYCy4EC5HhDmO8vl3i/e1Sxuz1uMCO8sG2k9wzm4iH5mN2j9H/+T+9VMwUqHNMOKtKsKOAJX1RKT8GrAKQOQZ4UoZOOuHjsx4CWB4CrFJJYQBWfA+bNCbtSZOY4/NI5WkWGw5bE39mQJECVvFeEXim1yauQ8q6egiMOP6MY6Ao/X2Ad8FkOAbF0kAwTd7tXJxJ4hM+PebjBDM99+Hz92KafA6wSgOFz53D5zoRxt9+sUukSzYMsFL/IoyKKfLZAk9ffIfvfvsvUE5PkZczbbLHgFWckyVCYVgY5uvcrml0WRlglRldNmVn2Qb25wFWnw+m7Dcp8JiOU/v+64DVl99/SGA/97pfB1h9HrD72vnZZhfCN9v0egN2oukCrBTS+2N4zZ8KWB0ECw5YMaGK3SrWGVU8JSExoF1rWHSbcoBQ6xXnPwNvJQ7jnk2iLZ5Jhm+u0oETrKJxJquqrJDdr9AuV1i+/hmj3Q6VPK122O8q+XIwAZYXFiu7vilRniGAxoMZ0uPp68DgkdWiasxKZSVD5fPvXuLqh2/lW1OxG1DJTZv+EW4mr2SRgUh0gPF9rUewAxhj69la4Ac7BIohdr/G/c9v8f7vf4fybo3SaefHa16sszEGYiz3r5Np6gC4pmOtT9BEdx7+RTVGcyMMvVOGFr8Pw/aUdRXAVvpcDxx8fpR+bfwHIMN3iKpcOk+/CFiJxWYVJJrjr0et/KDI/jl79RyzR5fq6qh232yNJaDRiz7eZYVy0q6qUK/WqG7vJUEjaCX225ZBzlgm5gHs8T14TgSXWE0vc6YGDlj5hU47bTKBpidEhU6AVcZOe68MsCqvrpRgsBKvAD+uZyK9jOtjxQUHq+Le0Ymk3hiNfNuoKQF9n5a/vMPuw40Bb/Q7MI7OIWBli2NvODoY5w8AkO6JEgbzaZOhaFmgPD+1a3txBlxdAvOZKrH5bKouQwJ6HCTQ/hbBvx93v6fTHLWu1RW0WW/FmiTzcPvxFu3tCqMNW4/v+qAyoBUdYX+NouOX//aIrR0Fs3RMDfPMgBIxiLxV99B3yTwmdmNgO8l0z86//0YMuZbV5jzX/Zf/mQ9/69gagJUlBgObOVoOuYeVbqiEQ564usku6ANIJiDXVa6ftr5q7ivWt3VRYLliaQNS0tgoBbkDsIvzT9cYhfu6jgODinNJzTO41gXDPzwPdZ3cBFlJnJv1e/zDpII+VVW1E1ATjKqQSEay1K9IZG2oLbedJwGecjrHZDoTc59jJ4BhY68QtGoFWrHAZtpfMza3SrhJ+NybWsNbgBXFOdGN1NkEAq2cUWcAtDVWkIxJN9SS0DBHD5aVGdBbYkSmFQ3ZV12On5YN/v2bO/z9xzWu6xGabIoxZSNkB+rt3OcsYFbdPF6/HEXX4KTb4Kpo8eq8xNPTCdBVuF8u8ePr97ivWtxtaeTNtcdkJryGTCXaaoN5McJikuGkGOF0kuN8PkXJLnw0GSazg4VEMnnUEMcAOYl1meg5YBWxUrrXaP5/sYurLVq2xg8Fa7t6A7s65gG7r+o3Ys+4XMwEz76GHq499vnh8ZMUxPvtxqRPFn8ai4/xMKVF795c4+P7JdYrSotGB4CVUSoMsLLehb5X632dEKCkkV3GYIDVYo6n81KAFZkadIXhtVQ3s7A80nB0trW6EI+xaboDwEryaZmmR5GP8bF5WLEewP0iQFcSWTifOE6DhWjsEoIhLCCUWBdz3HQjXDcQYFVRGpUXKOm303V4MpnjPCtxmpWYIkc5ylWEMZmuyam+BliFvLEiozE1XWcDEInafCpqbbLOayF8MtntYDcQ48z29U5g1cXlKaYs5tAgu2TxwNhKJWOuRFaYjkcrjHK+JvlDqtbxPYeAFbsDFizMM3bcVtpr6tVGpuvYVD1gpbUxJK5HXlEcMgfruS29GFN+7N0+ecw5mxqUY4FWWcE129d3AVa2Adr884Knz4ke8QmwKkCe8ICV7ctAhhBpADnq3R5tTUYSO1dawwp3dveOxr6MaSkjkyzkk71poZ1I4iXthD6bGRyEKuZyxLfqKkdD9snJXKx1GbI7O5csZRqyM0YmW4vFBhm6205hRT1fVvnmclLjus7iAzciRSmZ9oTNZiv21e3trZ2bmGJuQh+MLfl0GjszCuMhC6SRO/29Svowknkq9mntgFUj9mTB5gqyXHBcwkGrvlGTy31tubF1hvsA5yMZkSywFLOFQOnbeifA6rraYsUCpRjnbmiWxj0Rt7htREq4iWKGVmd1Ouww2+/xeDIVw4qA1UULXHRjLGi+zj3LASsjM1kjBStKmqcfu2hazO9+xlJLsbsp5GH1vmrwbrXBx/sNNu0IdVYKsNp2bDRClh1f7xVSvsu//dfPNQpT6qRVBo3+9xBgxd9HgBIB2fFkCuCFFQdVDhND0TSJP5YMpoFNLBAPAVkBWAVbot9Djr6h3jOSloe+ckH+HGAVi1sEWXEeqS9TGpA9dAzHgFn6Gr6fGbsNjLKoTsb1TAPB42sT1fb4+zQ5i2uWbvjHoBPfjwFW+r7HQOLnAok4j69JhgwQGzb79HtjWLCTBX1KEsBqeoJHz77Ft7/5S0xPLgRYcRMk9dkogu5BIIQ7AgYDrKTXHXUKjghUHQJWh/5X/wxYDQHS5+bPl58PKCJSAFv0nTunoDQFrJRa+YZoksCRwJRfy7BKx7JRcq06zc8MYFfrjlfouXGqa6BXNRV09WwsA6xIjxfw7d4LfIVadCfd/bRRc83bsw025EfALi+j7Q679++x326xI+BA0GrLx84o4Ob46sCVgVfSt7Pqz7W122M6Mu07GTDLrsGuGGP67BGe/lc/4PI3r1CVGRoCVmRWiYVBCYZ5ClmHkegAY3eqn1++R3DzaZtK84KMl/GaHlw7yZ1u/+EPaH96iylBxc/M0VjrjtfgCAIV7ieIlNYirwkIAPLq1wFoFccWrBWvMPVjLSkqpMGmmUc6OO0eYJbwfv7f1xiSCsb9Df5UwIpV08koQ9W2WLEF/KxA/vgCp69e4PTVczGBtkzsKQGif0h4cTndX9UygjCsxm13aNcbyU53NMh/9wHN3VId61iZFQDqDELOHTGI2g4TevwkCZqNAUsoeWWYfDBR4/hqpyVGj9hp7zkWr15g8vjRFwGrGE8RKPVfE48X8mJlMkqz9dVWBuWbNx+wfvNBLKvRrsKE88aDJlV7Zbor59I+VeuNQYNh6bfUTLFtj1JPO1LsZ1MU9LZg0PrksRhWbH/NIJadM+VzQaPWpDYlsE3tzU2GKyCMYNWKXiLsonlnrMm7FVr6cG0qVcPDUyzGiAX6wV9zxpgnvzEK0/043duPYyROD3UXcuCuj5F8PNKjasPuTqdznHz/AotXz9HOp+hokq/KtJtnB2vAWaqD6awZTseYoGSw97AytNi9d6zoYF5V5ltiZuYmDYkYy4x+Q1IWyYsVBFiYitgljSeO44M0RgnAKjwHbe0mcDR0epVc2wEtLQsOWClh5AjXemqSr6atlWCbv6nFVQQRArDSWtADILYDKcbNCkk6yK4iYMWvNDtnsksGBf8uJFcErORBp2tvLFqNKxki07PLASs/ToJnUYHWVU6SGxVJtCcNwJ18RwSImpeRDM1DGuiyrCjG6H7tx1jvc/xxtcdfv73H375b4/2OBtiFgAlLtAbLi+B6GajNTya4sMdiv8VF3uD5SYbLaYZqvcT1zS0+3K3V3WlVc8Z68t/Rn45eVR26ao3LkwmuFjOcTsYCr2YF2crUKqXNyhtrTuKJUjRHkBl9UrA4jje/tn7z/H8NYMU10OYivaOMXaN7wc6YvoI+tJMcA1bDHmt7WzAtDDkzJicNnMmu+vhhiQ/vlmjqsYzXLZk3c+nolNf5wmJra+ydtnaT5XCSZ7gUYDXDk3mJixLyBcvAPZ1MDmMICtSJDoYJw4qJ34rG620L9nun700AVtaxl16vBKyMGcj9gtJAa/plElsDrIzCYsCVqSK6fIJNMcUdMtzQxwoZtlwvsvkleAAAIABJREFUCDqPRqBZy+PJBBf5BGfZFNN9hmKUcYUxlgvZyA4oHTOsNHc9JuG5cRTzQcCKpus3y7UYVjw/2+3s9XJuShhW4YEpWwKPK+J8+OMj7tenZCPSR2mP6YzrmK2N0WEvCqHpuq5cUHYFCcjp+7tyqOjuR6a02ChjL3ZWqJdrbO9XkgRmbI7joGsAVpbwGyDeF2GPACudCwUpE3KErWkRGVU0iy9LM5InYNWBDGUrbAoYTa0uvQCRMpqd2tSv+SpAp50PewCPr8zRVuwuOJLXk81VKz6YAbltlJTYEcBpBeLwCc/bCIa5PUjPMPM6Vhyn9nDJ/ygLpcH+HlmZY3oyF8OKjWSoOuDam7GzIL+nP6DastIvjuc+AFZ9Zc4BK0nYVBjjy81TkMdKOSCBquvra31vxAw7J6tDW6Mfexh+YrmGiTop4eMY4ByVtx9bVexrzV0yrcSy2tPjz4D/uM9aXzy+UH6isewlKQdetW94kWUyXWDHOd7WYlld1zvctzW2HBU8Nubf/p6R7QU7POxKtI9GHO0WQfLRY+fAtsF5nuNRVuAKGR4jwyNKfAXA8toGZSHUEtb1wqwf2LSAEmQbF56hG6OYgNV+jDfrDa43FW43NXZc1bKJOghuWUwic9QbBRhoBYz+zb96Kg+rFBjhwJN7vgNWkQzyb6LbRgBZaUASAzuAHb5ms9l8Isk73pTi54eAqfR3abATfjUcVBHQPlQND4ZPmtIM7+O+L+GhcLRxxuuOmV0p5d0+3ys0QW9/IPn7XEqVDtT0+74ymniCpUBfeg2Pgbj0d+n9eQiweigRTRPf4+M+vsZfCyiOAav0vaPyx+tJ4KBlAEYtcDHH5ZMXePHqB5xePEZezlUtjDbKA2DlTkh+vRXPCrBi9xuTBHZdJQ8rMawEOKfVuGjp+vmU92vn94VcWb86vmfpGP6PwbCyz08ys68d0MHv47y/lPL/ujcMkCoWpvjKfMICXVl4OmDFypRXPBhQf0ESGPPgc5JAvn9U+DmOON4CsIoKvZWi4hoNG7AKRqpWj61HluQ1CYDrLGYL7OwqE7QSWETwh9Uzemhwc9tsUbGF+rYS06qrLJHn82SgyKeI1GJ6FzldmEysorVq0GbfYM2g43yBx7/9Fk//4jeYPblSwkqTdZlOOyVftPakc4x1/hgkxAp8fFiw6iRQnhsnTXK3FfJtjQ2ZMP/4E1Z/8zvM608BqxinvxawOhzXA2jVj7CjIdpDnV61i/sTSV3qV2Wx1iCl1PcOWElm94Uh+jVA/c8BrDhS8j3b8tLMPEPx5Epd3NjFjt/TIJ8SQVYIQ/ob7ah5vTjmehCT84B+OtsK1c2t7k997UyfbYXRtpasQCa13Mg9iNR7pIyCBLASC4IVSCY2BKxmBljNXj4TaFU+usJ+Qr8b9wlLgpa4pj2r0QGnAK3sku+x50Gxisnj2xEA2qL+cIvlH99g/faDWFdTpsXOzjJ5FDv7WMIXtught4vkPD4/gkJ+Gtd/sqcI3o7oLTcpkV1dYHwyx2RxIoPWYjEzvwuy2hjoerLutuFWASRDhkB5VaG7pbR3idXNHar7lare7LA5lgzYW40f0AKH8D7q+Eek7QNPzFj/UzuDAcQaSXam6+DV1R6IUZevEZYMHB9fYP7dC8xePBHoSLq/jLv5wQwO+6XN9jYDrKIiH8Uil5qIVWUMApNhm+SlT0bVyczAKltXjaEmGYR3Rkznm7GTzMYg4iKTB3DvHVqDxxQ9jh+iChwFTlaNJa3wOaOtXWOe4F74VzlYJoZPJfDRbBUMrAp5A8+Kz0UCqAYSvezXQDp9Fv17yqn8uvhVBrpuy2DvZ/5AZmxtgJUtW+yu5GbRiqG981bvWeUMK5dcWGcqk1GLYcXrKwsDhvamIzQvwz61cEmggY52m9ywnHsVAcVRht2+xB/XwN+8XeJv3q3xZk1wgh3bKLdSyG9jUkm9z1u7sGLSFfsWcwJWWYOn8wxnxQib5R2ur29xv66xaYBtwzVdpi0Ydw2KMVu07yVPe3Q6xaPTGeZMlkctSjHZbWyqux73HhYQBau4xMVhOErP0jHxyfjo79fDi/xnASsB03aPJGXqO07ZHFGHNMn2o2DRo/DJBzlrwJ853OPsPJSKuTRI867t5Gv24f0dbj6u8OaXG1TVSLJAGtUHm1LHQwA5EsR+UpnM31gONGge46Is8HQ+weMZfaGA2bhBNqqUCNM7U745Sm7tPpt0i89Zy3gCVjRf39ALUGbVLJ4Y25cdtaODtiSBDlbR10rgIpPuA19IbxrA5L4osSumWI4L3IEGymOskEliXmYZZqMRzsYZLosJLooZZqMcJTuPwuItxXRag2xsRd4YOUJ0CTS7EAOsaNi82tUCrO43W+zoVeY+eAKsgmXlUJIAsZDjxmdwDrkX2enZSSIHBE5Pp5hM+TdkXlpBPwgNcVwqojkr1pYB98b1Ylqs7xEnMkZgAxzuKfv1DvX9Wgwrxoq0mbBYzkkLPUP20BbHSHnD63rAakpvIDNYl5SRc3CSIS+5tzBOqPV77UO9HLfnI7rCpF+dvRrTc3b7uZDmo7EWiR/Zltr+2Ugg1FABWAkIoYS46VBtaxm3t+yWyRiahesArDy+80vZA2uyDJCHmT3IsOLXfFJgdmKMajKQWZwiQCWgSt0DeePMc5Fs2ADRLIIPKnlwWL04zfxEcmfKuBvQjJ0yx5ubG2w3Bl65IYK6CNqyZMxx84e0BiNc17Wfq6FYp73JAKsWRecMK4JWsiIwBqW68zkoZQbsxv7iV4593bvI8kKVJEUIvawWHKnYdK2AKoJWVGms2sa6CEsyaddPlzlhWOlqOPDWs919XNv60yJvW8wBnAECrJ7nEzwtJjihlzrJNp7jKk4j+0trasCQBvpaDGYWLIz3JBho9+oaeL2hWXyLVQ1skGMzyrFqgXVngNWOBSeXLx4AVimTSht0Y10B4nldNJcJcnKlgFW6yUSAG9XCVDJ2WF2zuZAmRF8CrGLmxGIRIBoHVyx0AfikAE4qKYzfp8BQWlVJAZ34nsf/qRTRGB38d+yRlS5qPI6UgXW8GfO1cZ3i/YZgdvDviWt9fA0sGB68fo6DQv7+oc8/PI4hkzz+7IdDhMNnH7qn6StSwPCh19KsVICVArVcksBRNsXp5RM8e/m9gKtiMpePldeDDWlVku4mmB6cKxi0EAW5WngPpuufAlbDBvGl8/waYPW18w/5aHrvhu+/Lgn82vsbWPufAmDlkVuYQXvnC1oopYBVUG8DsBID6VcCVg9JAglYRdJEsEqbRsKwsvUlkoBDWjWXVSYr8mBx/5iQ5PQsMWMr9wyknt3EQLzpMCfToa57zXqwqlT5b1vs1msBV0ys6HPVbLdoaBTKdq8NO8Ywodpj3bElLbB49gTP/+I3OHv+BN2kUNtZdQPUPmsbrsaEU29JqY9qucZVgOW+6XHTb9nFiV3CCJDtGvlwERBZ/e6PuPt3f9cDVg/N/1Tek47hOIaUYZUCZQfB/ZcmWOIpk1Z5eqDrSOJoQZBT/G0B/f8NsOKxsAJdMRA8X+D8h29x/pffIZe3UomKdGnR0wkuWMvjfj0hqM6EkQQR99qhhFTg5mqtTo70Glv+/Baj5Rbd/VoBLxkZ9C9Q/YoBvwBfM6Z1//6eYcXAgQlID1gRyHl0jsmLJ5h/8xz5owuMThZKMKz47+CfB4rW0cpNqj2f63Npjy4Vd6pcZiyrsmqxv1vh/qdfBFpV764xc/o4Axr5KhH6kBEWIxFjmHwCWAXzIBgs0buKnRc5FzgvSDdn98XZFOVijoKywJOpWFYyE+XccH+s3tONQSSB5F2lroz1NRsnbFCtN+gIuHl3Tc5tSRg01pI90sdyAMIRP6SxixJZZ/IEYJU2JhnmBv1GJj1g1d8DBxPEsMpHmNIP7dvnyK7OsCdgpeDQioypxH2QBEZiYxGqktie2RaggZk9G+ClErElYWplHr5Q9hk9+NWjzP7a1CTdfU557qnNwXH8ZcnOUODjPTL/KAOOGIQz6BfAy7ltEXHCrBpkjxytLBJQRsM4TeASWaxh5uZd3rRWekOKdCnicZCBr88tJsjLqboVE7DrG3c4MMz3FrtKhtlWIBCzl26FAaiJXWXAlcnObH0QaCTPK2NJmnyQD+/Ixhe6TIumMxofIvoOTEmTsjl7wTsmck0p6PmxL/DzioDVCn/9doVfVo0MsBsa2PQMXAOrbOwZi9gAq0wJ1bRZ43RU4xkBq5IMqzVubu5wv2kEVtHrkfdy3BE4bzDL95gXwJOzKS7mhaSABKtovm4yGYuPdf89+bGeqiYn7esUR12kj8Grr8Vfg49rgLWR2lnSyP1ayZKbAYckqmdYcbwfVDzSH6wpg84jAc7SvU3HK9DF7jPH32Zd4frDPa4/rPD2za0kgbsdgaQEsGKDBLEHbC7ELmZJpYGLfK7Y73FaZHg8LXA1IZi4x0lGUJAsjT1K3mMHrJQIureaZHaU6O2BVVXLmHnNwgV9bdQtkOx05nHGeuNRkBVHoEpMqwCsHFAV81zYzOBZty8KVMUEm5yg1VQsK3b9qvYjA6zY0axp8Ggyx1U5w8mY3lZkWVEWaAxR7gbHgJWBbvSNs7WJSTsN1yldJ7csAKu79QbEP2xFM4aVHt5awJq2PABYca0T0GBeuNMZQXIzYL+4XKhToNhKlEcSOLfbdqCEMZaedXy0boGHwKvyVO8Yp87RZOsy1luTSb01D6tdg8Ib9FhRNLyEhgIi15sA13QHHLTSWp0BxYwMGlZtOxmu0yGHkkCyq8gYk/l1yABjoPcVDqEqviQ6mBOgTl+kSbrWJQx++yOufwZYMcbUqugSOYtFVRJAU7XqwlfvWjQV91Xb962o7Wt8kA4cUNc1TzoWG3vOGD0ErCbTKTLuhVMy/Wz/0F7C9nssVClmJhPdGEoBogViY/gfwU4fLwrXiXuYHxfjA+Ify+WqZ1tZ7kIJqy2fLBhE0yAt4doDLd6zfZ9NIUzdkBO02jdiWJViWhGwajDjPVOG5LYJvvwEG18yPR9fgfoYM5/XPsPJ9JTdX1TcYsGb0sDbamudQcWshxruBGiVKhJ0x9WJ0E3kVRAy5h4LWYSaWJyYdB0W3R4XGOF5YfLA0/1YXaKVV3jhRkV/xiUCrHzdd9msrc7+LMkplNd3HTZ67LFpxwKs7hrgZtdiyfvAxg5t3YNtB4AVL3CwrDhxePP4CDBIiTdNr928NAAjTaik816PLvsEDo1kWmE8DhoiiHkIsEolg2lCFZ8f4Fn8HAFivDY1PT2WJR4DXOlxxGspaTxmO6V/FwBaXKfYpOPzGUgdA2EpYHZ8/Y4lkvHa42scxxoGu8ebaPzdlwGrgR96kGB+pqr1a15znJum8slP81bTbPPctGzS7LWYYT+eYH52hcfPXuH5N98hn5yovbY2Jh6bzysFgJzMkRwcMKxMErinh5UYVgwUzb8gBB099fYLCfXXAqavAUr/xQBWfU5n1M/YjOj7sWe7dGdYsWWuPJvCRNC9fD5nuh7rxjHDKiSB9PFIq/wErMzDygaJacqjA9Nh0MHnKUHR0HMOcjBYuH0YMmoMKO0jUpRYEqtEloAA28EzUJU0hZUSqzCYV5Ulx3vvOEgZYbfbod1WoLcBAatms5O8a8OFeZLj9OljPHr5HPlihh03Dfqo+DRlQMpamiBZzVEDJCyiti/BRuqrKWRoidZPO2Ug3zViwhCwuv+HH7H8f/4DZpUFLQ8BVunaFdMkAkpt35Yl9zMoDewFLn2hQm7H6h4QSXAiWYyfVvy91lk/v/jegMioBj48ib82f/8cDyse0K6p0JQZ5i+e4vFf/QUWP7xCs5hhNdqLlp2XEzPr9MqeXWNbt/gcPT2Y5NAYnUa0lEl02y2w2iBbVVj+9Brtxzt1dtyvtzLzL+krJAaDSlUDYOUrGwEqeRtxfOq6dpLTNTSwvDgVYDV78RTZ1TmKi0vUMt3xC+7BkUZZClj1AWh6nffGDGKoSsCqbjCp98g3O4FVyx9/wf2Pv2Dejcz0X9PCAKu2B6zMlDWqcv3a7EmU4jUPjbW3MwBiNyF1BDT/inFZIptNkM0nGFH26AwrsnQkCRHdgGCgdeVhV9KagHFdo7q/U1MC/Y4MRO/2aVXvAJ4GFl9KtoorcVyIinkUscHxGhZ7N8cvASsFpxGU9vOQgeYI7WKK+cunGD+7kjRwRGN5xlv01CNgJVPd6LI3JO0CmXxNUKEnzMd7lovFdsfxS0h+oggSgXcwiozh86nBehqfpAyr1LQ4YpI0/snUpYisLkoqSm+lboxEq9MaYEWmaIwNAQNMtDpW7le6nwFWpSbvujK+Xg+QY0hWzAtrRt8zMaPIqpo4WGWfHdQ1K+A2vezFYhDzO0HnAJ88U0wWyG5cnJQ2pSzGkTTRDfD5PBMOY40FiEF/QgJlvKGRJPYlisj+NE91rdWK3ACrbZfj59UIf/OGDCsCVsawasaWuGl89Qm9YCpbO7Tx0WOqxqReY4EKz+Y5LthVdLvFze0Sd6sKOzYkkMSFTUUqTLIWp9MxziZjvLha4KSAGYG39G+s5YUkc2Kvn5j0xMEqN3mOe9vvrQmQOcyPr3lY8foZ8BJjwxHOnkogFogz/cLfzSQ8LrdymY9dDH+fpP7XSwIdFEn3QEGWKlwbMGDdKNkpsMbHD/e4+bDCu7d3qCqTBDIWsnjCEkJ1G3UPSPPwc6BSrBJnKbQNTrIRLooxznPgPN/jtNxjxsd4hBNKVyljcoZVAFYWglBGNcKaXcSqCmuOYwL9Ml7nGBfFwvJhU171gFUwrHStekmVxRmW69Dhm4BViWoyx3I8w003xseqxY7EjizDoihQVBUeT+e4mp5gTg8r+VgVAqwE6Go8mH9buoaYxNdyA0ruCVh17JY2LrCuGlzfr/AQYKXcNQGsOL6EzyZm630eCDLfKsxmBK07sDvg5dVC3QJ783LuIS7v7df1KJSrCWd4Q30KWHEsKt1ws3WCVXxQbr7f1WLw0hOVe00AVr0HobMi1RlOpt5DoTKsAbhUZBNONmMMcvlgaCBv69zM4/mwznDhXWVrVD/euY4GiB1glS6YAfIRvj2c+7HQW1oXTnWF47H6sumqBIIq9LgiWFVvKWFld1FP2byLuN+gfk1KtkKtd/21cVY22VRFycYjOXAyEWBFZhUfBKwEVrm3leRo0eEyZIq9GiFAMO8k2hi7SgbytTHGKsbKZPLt2HWWeyolkObfKAlhY760goe9WKGYwzEReQiSQdU5YCWwqiXMJwCLwD9XSsZ1UfyNuJn3TFt4AljJPzBYVg5YsckBm7DQR/W+qXC92+J6t5HFiEAr2kI4y0qAld9+xd8t1UjO2vXGLwaWcVy0YsayW+CsbXG2B57lEzwppzgf5yjUVMeOnb50BcHoiOX094P9g6lZ3MeKUJjL6nlc9YgSwBzrfYYP2xbvVlvcVSwEj7Dl3qljtv1KHlYxGCMQseTFnPBtT7MAhe73BLFUafHnUsCFr00TBE40JpCR4KTATwpOxQb1EGCVmpYe/31U/4OBlPo/xWc+BOSkG2KaEMXzKfiVdsF7CJQ6/pu4BnGsIRmMv02/8vu0AhmVSb5HUOTT94/3Plg83HIwnjsOCr8OWA0J39fAlzShtTFyUJqKvfzgaxqcfvoCC+aMYRWAFZlUBaYnl7h6+hLffPdblLOFfKyiG0gAVgwmNAb69ljWjNskgQSsOGFSSeB/foBVT3N98OoP1eyHfx337+v38TNv3z+dJnJRfSb2LsCKG19HKqh9NfDKGCdKVL/AsIoE5BiwGroEzrz5gklStAYEgB7bsuQsCesgOZlDQFV1t96nIaq3kl6w6q71zVojD2sjKy5upu5rsnnmekVdVQz3r1LHQQOqyMBioMJEmUEPO5vtywzlqUmbmMg1DPIla7LjF2CbbDzirnklL5IQ4QCR9IpSbMkdqbkyja8aZJtKndDu/sMfsP7b32P2gIfV8bqZ3v80Ie9N148q0L3nT1TO/A3SarZVDD8FrBSkBH05GGPpWqNsXCujkt0v/fs6YDa0MP9TPawYGO1YWZ+XOP32JZ7+y78UE2Y7ybFiCKN25wZWUUrKe6NxrLWOYF+GTFV3bto0cmaXlQZ7ysy3FaZVi+btDao3HwVc7T7eyrhVnQMZfHEf9g6UJotwmrt7WHFulQx0aXBL4LLM0V0sUD59JNBqfHGG2ZMnqrrbMXm0mUSMZirrbxz3ML3g9JTiZ5NKSb8qglPbBtvX77D68TXe/90/ij5+DFg1Zv6DUfdlwMqAPgvqDbCiAbsBVrxfvLoEphS80i+BFHRmzPSzcG8lOXy6Zxwp8PqZ96Fl5ZciFq5DLvUNfzENL+sQFzItD5kO97cjxlA6N9LYIhhWsZ9H0ifAXOCbX39nEHKIswnD9OkjTF8+QXt1impSIDuZGahStQI91Nivr5zbEQ7H4Cl4Lw9kAceq8YFw87WSFyqeG8CcdN4YM8fB+8Q03OKuJLv3z06LkxF/RJKYFg153gTsOIetyJALsNK664y6YC+YUtvAXgIDDecJzWU3K7XhTkHB6GalddDZmHbdvROjN9ngFCqoX+N+wQQ6K5XxmSTS9gF1PmLCTDaeywO116kgm2NPwIoObZIPGYBoXYyZGBJUHGucCYim15ssC8w4V3khi2g6f2N2GWPaYm1Jn7U8uBzax4j2NwesCF4LsFoCf/3L3SAJHBea12IzMrH2JF6JFv8rybLkhYDVtNmIYSVj70mBek3D4XvcLSvsahrNc79qUI4bzIs9Hp1OcHVS4Ookl0Qt39cYNSZTK8Wao7HuIFXXLiY2R3wNry6Xu/Ssj8OY5Uvrtw1Jk5z0SgnfGyj1s9qmM1vFlnTTdY4uB6xY8PCrOwBWyQy3fGbwljrOF3QfHbAyJt1egNX1x3vcXW/wy8/XkgQaYOXjRks3GwJZbGR3JAArS1JtW9hj3LWY0mNstMfpuMNF0eG0BM7mGU5ygoYz3Usr5g6m63w7xV8YY1nXuN1VYlhVjCcKrjnGPmV3Qx+KB4CVmBOMo9Ut0EHOXpZPY3ZrP1/lOerpAuviBNftCO+2DTZstFHkWJQl5uwUOJvj0eQEMzZxaEYmC9RcZ8Fp8DOMfI7XWBJfyqnYiZ7rNMcSGy+NC2zqVoDVLZnIZGskDKuHAKuQBB7nSLwAlIYTsCLIQ4bV+cUMiwXlwRkmUzaACEmgDYpg3PUyQZugPQMvXYc4ALlXjwkKVK0YVgSr2tVW5uuSnPP5MIr3Ypb4sNG8w215/GMMeItCIfdQAlM6dusMqG7oGccru0+23pjbCxnOoh6KERy63iXQFrVe9haAVd+JOJkTfR4olm9pRv+UHro/XIBuAuxYkCNARULzbi9pLAEsPkfGEkEfv4B9PpkCVul8M99LW1spD+c+T9/Qjg0eykKMK5p0QxYa5guoGa99zeN61+DoXros11EO89pquNZbfB/nuVlv5UtH9hUdHuwr12YCVmYxwPlsRFkeG/cBK3JLpRYMq67FpDdgpxl/jRlBRsbnvJYBWtlAMzKYg3Q8bzWP8VxD4dN+jKnL2PPpVKzzZdsIrKIBO6WBy70ZsDe0kXCmlYqRzpakXJNF+iAr8SSUa8jzjzHGHuW+w7RpcNJ2eDzO8WQyxVVWYtLtQX4fXVTJ9OSD50Elh0zBxJKs+31GzDMOUF43bgPEcrsa3ThHnU2w6jK8W9V4fbfCTVVjNxqrWdAAsu0x+j/+x5f7lL4eAcVQ5TH5X09xk0l4oOy2oadATgpqpEykTxkS9p7pZz8EWB0ETn2lxILXYK8EYJWyruLzIiF9GCEOCu2gF06rh/yM1APl+P2jepgCXBEwxsLFTgPKBZKqZPr6oPXHIh2fR6CPj2MGVrxvrB+OwQ6SpSMt+Nc8rIKaeZyQxs/HwGJ6f+2afhnsOK4+R8DeHz8nuoIOBni5pH/tqMBkdiY54Hc//AsUsxPkk5kozhEs8nMZIBwv5OpH55utqd75/mRYsVWtdYcZGFZJGfozWe/XGBpf+30wDPvzPUjsvyYJ5PwIyq6u3CdHGf5tnzn8A3+Ih1/z54NVR/msJU2edEjvLd0yA8gArPizd3hSwh1+KpFI+XxUW2UunDZPhy4lASplmM0XfTfAWHRjzAUAoTHrFebjIZsxuO5vzmAYGRscE5UiM18Va/HLzSoAK3ZkmSgwN6o2F397szD67WUdZF+595SkX2JgMcd2QN9ZFtTjM3JktUhjJw3GSO/lmXDzCpq6m+qSpRIVPVHRfZxVrXm4FHlm3dpY2dtUuHv9Fjf/8AdU//Bjz7Ay6Yz3AfdrkgZ56RiOdUDXJQZAAi71NbyQ/AlIO0z5o1ui3ldsGa/+hDTNZeh2Pf26BjU/3o3XKEl2/FV+TN7GWpvzQ3CDBQY9dyN5TSS6/fr3wPRTdYjB0WKKk1fP8eSv/gLly8fYFhkaetSUJXbbShUsLTuSaSRFIK5OlKFxDBJoGe/RcINvGmR1i2m7R36/xfqP73Dzu5+wefNR92/iHiB27BGMeiXSg2djNZCBxzHbGsOKwdzZHJPHV5g/e4zR5TmmL5+hEsMq6ODGYkrZJem6Efe1Bx4pI2FwRm+f7RZlB8kC6zcfsf75LX75d3+NRQcBWQzcQhJImvoAWEX3wWE/iYoar51J89zHR1Ix7wzlCYESeHabYmBGjyunCzBoJKAqlo0DxBEUGpWfXp273sNOBTm2iXfLA94XS7oTU9KjNVjMTAdDglJyvEceJDEOcAnQ4LVjW3ejajhIax3jKHvcjUfqFjp/8QT1yQS7IkN5cmKts9kunX9DKYjK+MMqbJ9vSZSB7kO3QAahwcq2RPs4NrHzOVg7k8Ta/KoovabBLBMWmz3B7EjjPF45GtjyHxMMxWzOWFVsyG5HEzKcrKsrpXkCGLwzlUmDEKaoAAAgAElEQVS2zdhYl1kJtnUClGdKW6PerCU0iHOMfUL7stacYc+0uIvFBzIDjBFFEyDNcbK7CVaR5RWyRFZ+d1sHrKxTlDxc3WRXTT869/sS6DeSl4oBVjzfvdZdAmsBWMl4XLfbmQ4Cn3juBpRFl6ljwEqCivA6Y+AvwGqEaV5i02b46b7rGVZvN3vsRgRvc9ReoZaTVeLFGIxcjj1K/KbtFmdZi6ezAudljmq5ws31HW5XldhV6haHBtNRhfPpCE8vTvD4dIK5pGlkXvH3lCyz2F8YeMJEzitZdo8CrBri7QOJSr+OD2yVr8VXmve+BqYApTxy4v7H+JefjQGGPRNETL703+FPVmCw/7YPDb/n9wZY8dyCUbCXX8/N9Qp3Nxv89Id3BlhVTIY5hgnmBcPKZJleYvK4yRLVYFjx6EpKNtFhMWpxnnW4mI5xeVJgUWY4F2Bl7nKHHlZMOrmWZ1jVDW62W6wIvPJ60YhZsnLWzujBGyAqmTws9lrR14BVr2PYQfd7PVnDBJAIWHXsVFae4GM9wttNg3VLZjGPb4LzPMOjyUyywGk3xriimTO91wywooxNnj9aI0xKxWtOcFj51XgssNQAK+ndsKmNYXW9XFmXwFjj3LuzlwUaYtnft2hGkXoekxk/n8+MnUT22tkUJycTTGeFHgZYDZ07A8CM3JYFh4gtFRs621OF1rbDrJzIv4pMKoJWBKya5UayQMro99tahxgdqS1udDNrW8R7hpcAPr8HEjWS4Ek/s2KEckqj9UySQAJVNFsn66lgAxJJTF3l7MNX8uIYt0n8axfMx+TemDBaRX1uDsUQe54eh9aZkhFGlMxsP+DfEpgUGZZAD+eAA1ddY8bbHAeaUsH49GMJX6hPPEhdKsiXKf4q2Tk4Rz4tkU0nGE9y6xSsLnlm2m1UVlv7B/WH7Zc1jf8d37BitB23TXNbxwlWLe/XqKoGdcWYoUVTM2NlbGJdU4mDcB0gu/b/Y+/NmixJk+swj/1uuVRW1tbb9AAkTHoSRZAv+hskBfFBf1gmM9JklAwACcxMz3R1bbnfLXbZOe4e8d3Im1U9C2AgDQXkZHbmvXFj+Rb34+cc515n8jrm7wSeG0kJWLUEgGjCTkkgmFZgKqHsoYVNzjN7TvT6dNY7QxYrvlnjvCKbsaNtsVhIn2aya1u5LXdytd/IXVvJAxo5pSI17oWBeDQ5sOuDEb53OSSeYvkGC93wKsxiKjPyBntEK8+iRF7kc/rSLSUiID1DHhNDHAqvNhQXrTs6pLzskqvxjXcAJuvR4pN9VfK80cBh08XycV0SsLrZ11Ji7ntx0s3d/+O//WZgWPmgDKtgPkB9MnqAo34xprcPFvPw9Zxcj5KJg91BN8LA/4AFkglz53CSWOJhx3UG1+FrxirNAMAZ+ysEfBSQGtliA8oYnKJL+kL2mW9cBJlM8heyvDiZzHTUJ5zfiynDSgGU8ZrDYNdPY8qaOtxezcskaL+q4GJg5Be84TB4laGzgb9nCoiF5xbeSz2O6s9D0Gr67Pzcn7p/uD856J2smKuPVQe0dn4iZ89fyetvfiHnl68kLRZSs8qukwpMBAyBgeExtP10pSxKidDYqpdVJKgkAbRSKcBQ0foC6Da9nsPR+2WWWVg1GvaFYXwPtdPpYY+CUwNgFdCZpoCCz7cvzbvhXIZN5sgp/IG/CiWBZFN1YFrhmSGxZTap3jWU4VlT4qFjlXpc+JjC9WETAQ3XN880yTlusVnm8/lB04WB0WfAbWj+6/cqBI9DwJxblFXhfdNOrRsXacA2p8b5CLALy7kbtVvrcPpIaHLOSqTNFZYVEIAM5p+Yf2qM68wbb8nLioolt5yb7jFkiBgTSkVB9F65Z4IuoMOT4/XhMylfjBkkoSPazbv30ny4kvjte5mZRFG7mljwMARLBhIHzI1hjXD/XJt7rNQcyMOxuaP99ggUa/pocgdUlRCwWJcs9enSPlYIAnBpOJ8G5vZpIYvVisn9/XZL/TuqSiXo1pCEGfCn9wKm2pU0VSUz3N8avivKdoBkU/1ktBDj+43fMT5bnCKp3h09bjgGw9b0dnchSatBT4cp9i/e0HA9e3Uh/XzGtQrVNQZsvD59ht65jkw4RumTgBpXT0CzkxT0b5iYf7qT9sOtbH73Xh5+907ifS0n2YydmHi3LCAdPMCCeUvAG2Mpjdk9D75PkJueXD6X7OWFJN++kXpWKBOa0myVJ/g49Eqjjy8GN5b0M7kwL0Hs48jIELDEu1K66zvpr+7lV//3f5ZF3UuBgJ2toPQeAJBh4k/mmUOGhzsb4xyuEeHvR7louD86qMTkx4Mbm2daTdRXO7jqMIYXBB6XAoZX24i15zR5oa4p+oHeNjvce319oYzYgBeNn1XK0adgGWVSIZGBx9x8wTb0+yylzPTVv/il1EVKsBFV4+EZO4sH1fTByNqBAD0fLywOY3xYv+zOjbjkcIO51gRNaMhwD4zVYUY+7uUBYDrEG7onDhJCu+u+lrl8W5mwqLg6UKMsfoJJ5g+K9xAM5R4wdgDEWMP+D1AHcmtP8kKwbHwmJv2aNBbSNRz5r0vKAJQlkmQuC9QHjYBaY19NoFGF11hOmVAwaSczzHy3tKih6znWIUgOFbCqRj8re15IeMCQUpN5PcbonaV7CUA1Ze6AGafydFaprbvpDNXpqJCfdpH8l7e38tfvH+TDrmOnJUgtVHIX7B/T59T2kqMzXF/LKm7k9TyRy3ku7XYr19e3cvtQyhYGxLsNW7JfriJ5dVrI82UhqzySFUI3sDSM1cnRY0ku7p92iPL55xPZYl5KwtQUXuOVAQ4f8obRI9Y71Y3rJdcHgLe21+q+ovN2iAOctTKYWqv/qQOAOlBDOddhPP4lwExjBvgd4ScFLFCk2G9rKfed/ObX7+ThoZL1A4A/bMUYHw4mq+cq10TvFDkYDKuEEt0YwcBAN7FF3Msz+IYtcnl5MpPTWSoZni3GJmTNxtUioA/Qp+tkXzeU0+27TrZtK1swwBBrw/8PgDwKWpSVK5sqx34GoJ/MWc2VCWFwiTbvzIDtmp6cyD7JZBsXct+lctsmTDyRHCPeeLFcyEkUy7M4k6UkknexpPC/wbgnSG3jG2dPENsXJS3AeEdOqrlhut73sqtqedjtCMSt2072nJeOyBhQap5vYyx5sIkMICHm9WxWyApNAxYzdgkEs6ooEjUvB2AFyR1lnBrTjTGjrlVjQVX/5l8sSoKFAhN6FGzA3NnsFbDaoZUnGq0oA8djxAPAnyx9Bay8MOIFNjwr7B9R1kmPgnyGjoEoAIBphT3WQFSv6LvPno99s0Z5nCd4xVUHpjJkx0694U6M33esDqkCYNxhR90ZrodDp8UaroBVte+k3iN3Nn9It7NwqSmZsXrtw/nRO21cx/BZiHsa5HdFSkuAeF5INNcuwQ5YJRjnOkkt/tJx5YoLEpgOWMkj2Ia1HmAQAKoK/lsA7uueTRUe7jf8Doqze3ByfND8Xk3gWdDBc0KOA2JPi/iokxz7TiQyg59Vh6Y0jeQJpLJoSKCm8GRtmcJC93y7dvcStSY2OD462uZoVpYCAsMc6WQrnewSkXfrO3noG9l0DVnpkJ0zHoWHFBQftuyygBN0qFW/MI1ZAGADjJpLLCuJ5SROZRWlctqJPKsauchyWRWZpCZ9hIk8jM347AnQ617pxSMduii8gwEaSQfQN8nkblvKW+w5ZS3rVuS2aqQr5lIizrYYOvqrv/yazzNMfEOAxFlMIdCBv9MrJtTC2nA9BEQ0KfjcPywYQCT5Oguywk1imvBz/gXU9cMJfthZQTe0caNj4ENTTgO9OCFVVjZlVvlrXNIXHsfvFwcoJ6QisWBrOKNrAPgmyLGfux+PlRmrfoXPIUyudb4daqT1tapTnybS4flNF6TjgJUz6HyyDpno8Og8wQuRdq82hODCsWcdglYH986eB5JCB6xQZQSNOSuWcnLxQl5+9a08e/Fa8sUJK0bUzmPDhRww1NYPoYom8WrvBgYWEG6AWwpeKWDlgY0zrKab2XgVfyxgFd7/8FhDovOkB08YwAV3daDuHgZuU6AqfE5Pzz/Pmj87Rf+gPw6yQJMC0pgR1QhWPm0BI7B6DLDySo0FH2xDr7IUyvOsDbma5eYDmHMM2A0DiOOA1SGoPga6uhFjPtPA1MxMfRPV1ylgBWmIPQ3r0BWAW/QeQBAzrjvhfAboPyQ4ARPTqVoHz9WrXEPSrLsWqdgT0JvnQ4sjbftO9jheVbeye1jLzYdP0l7fSPLuo6QwL93t2b0QyCK3FjO7HhiqukoxSeS9cCAM89E09QQzDPBzk2G95/o8KVpjld0NiK1bTAhYGYNKgTMhgwCApZo0JAxOoWuP5zMpTlaSn51KlMEHB4GjJgxIENXkHuamJb/6umKnOme5qeEqJF/mH2H3FPebn20yshzji2GItrL3SjvuEQCrBhv18zOZffdalt+9keL1c5H5TA084VGRZFr9tuqW19RRWOYjskDYDcm9Cox7xHPdV9JcP0j78VZ2v/sgDz/8JMm6lBVAWxwXZ+ZFD2MC+YR1EIcsBhrAa5UN1PnV+Zlkl88k/7PvpFlCAjEjq8+9DuiTlMTcH727mYOt9DwwhgyyGbaGRkCGyiESH3TKvLqT5tON/P3/9Z9k0fRSwHPJ9l29HzoiKMX7zArzc4H3p4D6L73/wMD/cycyzPBgbyDjB0GZo44GFJnHne/LeAellYaWOQOHcrDMACKsb1EiVRTLA+bzxbmc/+IbglZkxoEpx7kxSkopQ0v1d8MzD4sh3mHItrkwTvDXk2X0BMeE48eOwaKieYK59YIDz2PjF0/qvGBu3ZI8fiELaewqCIAI3X/dF0vBKk2Uh/OzvR7jSzsBajdANTPXdQjP0Nf56X49jWXDYiweGxm2vAUqCyTTaej01BtgBbN1Bay4hGkGxPMuirmef2Itzcm6svNC2/IcskGcK5r3qDzbyzH42CLOFaQDYw3GwfQ0MtDEujmGSTKBMWOVYuYU5mH1w7qR/+/dvfy3q51cwc+ZfCjtyOT/CDDbGqaxqy7H8LlD1LWManmzSCgL7LZrubm6lav7nVTwc2lKWaSNvFiIvFrlcj7L6L8yz8AGGPe26f3/LOCDhNN8b4KzPCjWjR5oRwArxoMKaPJzA725P3dfTx1sGO+F/gRAwffjcBny6/g5gJV6Yun+hnkOwGq7LSkD/PG3n+T+vpT7e/jg4O8A2Ny4PJIeGTylS5jfDsbTSI/xa2wdFrELwcvqeZHIy2UhL1aFnM9y6KvIyAXjUuWmWsSAnQA6pAG0AmAF03wCVn0ve3gTAvTEem+Ar3ZyjCRLAaICOFawShsDPAFYAdhaLqRK8gCwSmUDsBT5UBTL8/lcTuJYLuJUTqJUCgBWkAY6i9FkvsoGVdapMyy1q5h2h8U9A3SCa9nWlWzQXayuKB3asaCp6zDZ/AZ24L6qRZjPuPAJ6yLjpuur1UKWq7nMZhmBqjwHWwkAmnZU1TT2MD8am1OEMmzLMS0+QhyRIZ/BI7UugQCsGmNYQeIPU3aX0fm5j+NuNDIPiy5mByR93IgkLb2rsgJMKxiuO2Cl/k0c3+aZp2Cts3KNuTrZf0O+yJCn+Jp38Fo1zx7K/3yNx/eav7h3IhaaDh5RFfysROq9SwOtfZwVizXfH3PaET84BM10X0dc1pJRhUYrETwsAVgZwwoFHgBWLsMBE1+LohrPEWQPmoOGoKGzrOazJQErZ1bhO4AqMK7wnT1pPIZx8gPGHYzggWtQ7gAAp5EI9jeIkYCfoOFHX8msfSBgVRCwSthBk2qNAbBS6S59Xe3e+zkr9thKkWYyy+eSZWjgktBoHd0T97HI+92D3LeV3DUlDc7h/4k5gufGWNmajzPmtyIO/Q6hbsEnYh0gxSAis38ZJbKIEpn3iZy2vbxqe3meJLLMU8lQoGdTDi24Qm6IjrvMk4ygQJkzASsAYpG0SUZZL9a+9b6Sj/cP8lADcIvlpmxkK4ns0GwB8nyc31/95VcHgJUv3h7oeZe3MPg6fM3jZD8EkT5vuq3BFg1ozdTdk0OfF9P3O2DlgQdQQj+3cLP08w8DlGlQgw0fATmTFO+SMwGGQtPQMCgcgj9bDwl4UR4x0lo1mB3bzYf3zT/PN4zw2OGa4Nc/BT708zUwPAZY4Rj++cfe6wm4UvufBqzC8w9BM7+XClp+HvAJk4nps0IAyk49eP4sPafs/JHkC1mePZcXb76R56++kvnJGSWB9Pyw7ohgryCB9qqahpEuA8K9x7NF2AYcF8AkNPH/uIDVZC8YwFLfCLzd/fR1I1V8ups8AWT5YvYFRuPh0f6xACtsbA5Y6eJFxP0AsFLgxexhhzGlAPOod4eXFMx58YXKNOVxE0B3Ok4dpPVrd3Da5TJe2Q3niYZpChSHFbSwequt3/PhWpQMosmjj3NncISBsx8X35VBoCCQr0M+H+meE6xHvE67Xr0WC6QmLE3/fAJWDJxUgogW2PDMQke0h5s76e4eJLu9F1lvZfuwlnK7o3SKXT+QoNKjxmSJLqsw2rsyoFpuZO4x5DUUnI4CR2boSkYjrk/9vPjETLID00oFVkwawIoua1Y04yZDKYqkQjeRtmGwnawWcvriUubPn8n88oKAFQ4OFoZS8RtpDKza3t5Js9lIu94S/Eng4YUgkm2BE2no/6HtsHn/vQ7E6+uVARd0HvIEHgBTizVrMZP44lTyb17K4rvX9IeKFjOtDINVZDR0N87nMzQDcj4nxCc0SDcwghu5jh8kIDjf9m4tcr2W3Y8f5P7XP4rcbWXWqyeZ+hGNsrXpOoJAVZte9wSJ4GXVJ7HMT1YSn5/I4pe/kH61kAXAv/mM3k8Iauh3QEDPGG86qKxLlN0njMXYmLYdfBhEZgAt96WU766kfH8lP/zn/0KGVQ55IyeyMqscsGLXqceL3/CbLwFO/sKDuRusgZ8tOOA5YH7ZOYWncWxHc2Jr+Dckhhqy63V4DwGV1to6oPQrZZJY9sd9E8FgGrHSCdkxyuR35Z5eVWfffydnv/hG+uWcLD4t6Fj1ntVPJFN4y9gpeJj3unINYJOun4dxgl8rDcIDhryuKr66jNYPXpBj9XgoAqoHpRbc9D3KdvHPN3CHa5hKApxNj7iDQI8BVnh+ys4c/f/1etR7aPSSUqbS4AlmMuZjMSDe7/FrCFwN8chgkI4np4wvJNIArNxDBk13AMjSWw5zwRI0B6xyeHCRKYI4ShlSTHbM5F5BevUDIbDnbEiyB2FJDJY4Olyhu62CVmoS7LtScCyPUz1WQje2fCE3+07+/norf/PhQX54aOWuSaSOkQjoOhzOEe6FBK1QNFCzJPjcQRa4jCr5agnAKhPZb+Xu+lbef7pnjJklvZwUkVwuRC7miawAbESNZLHGVv7P59v0+/Epbt0rD/54GN8w/jaGxzSOxdu8qUoI2nL02b6p93xkx+h52b6qA1ZnyyRu+vmAlTGRHLCCHyVAlG1FwOr9uxu5vd3J7S0SXHgUKpMP541iVV3C7RCPwXzbhhhC41ckumBjwFsbnlXP8lheLmfycjUjaAiTe7yG3WKNzQLWGrqjocDiHfb2DRq7tGQkgWHV5tqB2ItpTwFWBK0skZ0yrIBqJfO51PBRS+Zy32dy0yXy0EUErDDnz/JcTpNUniepnMaZFD28brQbKMa9F68OACtzbbPtQi0HLWFtepFdXctmv6c31/v1hteFOed+SC6N1HTC85Ppiq67Tp4DoEpluZzLAlLACWDVA/alWl7HzQCG2Rrr8WBIzFAmpkoCEXehOAVZYFy10m1LaTYKWMF4ncwr62LJ2WAAPO0Z3MPOPe+8QyAN8rFA9JQEKmDVk10F43gAVvAG8/hxjI+xtBhgxWmmMdnh+q/zj+PfgNVxbk9nsQNWBglybmlsrzUUtzTRDQjhvQNWTRkBa5W6rK0IoKxV3VtcsRASXvS8Dvd5KwRxgmQEqwRfBdA7SFbVKmCQ1Bnxyz1hGWMFwccxwKrI52RWOWAFphUBK3QPBCsaXlYaBdtmp91cIW/VvdWqAmh8xCIkWJMGWEklRX0vswiy6kRyGpfH6i/oBW7zmnOWlT8u3g1jHkOCPc/mMivm9BSLspQdqqskkqtyKzf1Tj7tN5wvYF9hLgEAZgEW9RrvkG73whn7YFkRQLb4FIAVLB/AtMLPJ3UnXyepXMQKWKWQEBqLDMVWjP8CXZAt39N1VnN0WnTA0gCyYhR30Skd3UzLig1DdpIQsPq0K2UvsZQA2bAO/cd/+zUlgdPAzhf8UHJ3DPh4arF3hPhLDCsuKrwpapDppu5+3IMKir5q6HLg53NsczwGWHni6kkHNkJ0AwgBlfBnfNrUAyu8V/zZvRIQcLGjxCH44+cfTnVPTPE71b4+/c8DrjAgCIMzUgWD5zdu1Mef6cF7EbCDjv4nAKymG/6xRGMaVOK/AVhBEsjXUyYB3wXc+ELmJ+fy8utfELRanp1TLoiAUhM6lVs9Aqw8IGGCHDCsuPGAYaWbj87Nf3iGVfjcHv+sbaWP/3sCmJowrB5tIf/kACskWkD0Q4YVbY6PAFZGY1Yuj1ZQaD6rHTmQEDDQMcAK9w5Aw1B5sGsP5/BhgKF3KwSnPbl6PF5HKdK4buj7XTZIwCoGw2ps8364+auGW/cyPcvpOovE1edFyPLU0Wn6e3vIQ5GLXjAaiAHwmgLGoXm4V/udno5qXrOvCE51m50UkG9td7LfbMmyCgErJpHWhcnvAQIxBmTUeLZkLmk1RbvV0W+oaaW1FvNgRgxeGPSXI5KuXaPAjIDpqJnaarKqxvckWkexlFVN6vC+72SPSufZiZx9/Vouvv1K8vNTaQvtkIJ/9InhuTXSVejEU0n58CD13QMNy3uAVps9gausBbMAXYfcqFaBRu8ayLvrDBWDUf3ZOfsMgI6sFhKdryT7+oXMv3lFmV20XLBihMAZVzKYdlvszIoVP64XmI+rNM7HxpjE4b7A+6J/2Ep8u5H9249y83c/SHv9IEUjEjctK+EcKU+gPgSs2JkPVTOhiSVA3mxWSASD/zevJTk7kZPzM5mdrlipbJOYlPqO7aGtKunSNwdntMzFaj6Scpx/EUUyw72638j9b3+ihPHq734t80YBK28QwMqaTS8k7Z/793MBK52X403wnz/HkMBzTDF3bQaF9/BoCWaiTsRrAFj5ASgJNKAKwAaHOpkfAyHH/DQ0csPpIvEAizuF9EAiua33snz9Sl78xZ9L8uxUmkKfB6vClJqBpcMWRRw0aaaA97G9ZRi/nwGsUgT2k/f7tePcYf1wAKSbF9XweTAn8fXJGBE6T4xdpSi7mroaYKVybqydKoUb247rk/BassZXds3uXUVvGwWsyG43n7tpDOvP38//6D5psScTJJwj/KuQRDvzkuADJIEKmI0sW98DtFsVAStjZ2mb9vG8AaIr21u9kNioioNVxx0qzQQDs0yr0bxHbvpuCKhJkdT7yhIwMk9iSYqVvLsv5W8/3MvffdrIu73Imna+KbgHB/El75XLj9jyFpkyOjwBsKplIZV8c5LK61UuyX4r9ze38vbdFZOv+SyT80Uqz+eRnGSY60i+akkjvb6n9rjpfnf4HACeOfPQ1r9JfDMWXZ+SBAYMq+DgHgcrmOpfbjfg+7j6z0zXjvBavsSw4t5vknewKfB65BT7XU2D6U8f7+X6ei1XVw+y2UD2i2evz5iAVbXVvcvM39WPUVNqBzvpYxVHsohFzrJYLhe5XC4KOSsSmcPkGaAxTfEN3MV4hSwe6z58ZHp0s+3ZLXDdKWAFhlWfpSopJ9NEvdXAsCLjDvMcnjwDw8qM4UOAD+A1msOkBQGrBzHACgmmzalFkshZmsrzNJfzJKfxOgGr2AArA3ZDwMqb3ajHNK5BGRi4R4BH900j27KUjQFWAONoF+G+qWCnsJinPk+fY1hl8AoF+JonBKvmi0Lmi0yKIqWRORu+Wc7A52RAgq6tCk47CO+5rgNWHhMBsCKTCh5WZU1JIIqG/a6SfGjGooA2x5uB8GSuW4dCeqUZYIXfuyQQ7pTOsMqLiKAVPK0IWBkZRAErA3EPACvkRwrEPVqzCTKYomVY3x/vim7Toc1ZfM0npZvv0vxW13S8pKkiygIBWMHHqtxVA2Cln6deU+Ec1Pnp3lrhPm/nDb8q7GMAcOc5OwXHAK0AVhkzOWwooyJkLRTyPgYFG1c7OMPK1G30rKprdA1sZbvdyWazk3Jfq7qiV8a5gowg4KA4o4CVqh+UcYS1HoI8FinAsIIksL5VSSABq9i67Om6z2di5u3OsFKgaixmYKzBFmeezsiyKiBRTzPGDACs7pq9XJc7+bB9oLcVWJYotCLPRmzXmuzP4yAtuluTKga6ensAWiNmzSAhR6Gkj2RRt/KL+UKeJbFgnmddK3kLELY3NQNwQ+g6jDU3Rgp8HBx5iO1BOgIWAzC666UGY1Ni+bTZy/v1TnaQOQKwwnX/1V++GTyshoDcvR8iVHDQttJuniV7OnFDLa8Gir4h+mDzgGkaLIT/jYTL22x6F0I/D27kgweMa4N9uOlREJBMk8FpNS0Ecfxa+Dtu6I/lb+EGdoxhFm7CDljhPSHDahpAhe8Jz+/QVPtxpWfKMDsEnGyRHtD4x+Z4vuEeBxt1QfocYBUChtP7iGNj0/UJPwX7wvs4Bat8DLC6DIaELWuYbNhc+ziV2epcXn/7vbz6+js5efacgBV2INcf01CX3gn8JP1fS6RcDqiSQCwa7mH1PxZgNU3oPh8gTmeim0l+bob+YX8bJYHqTQY54DFJoG6WVnnmIq0btzOVCEgy4VGwkoEeWpCjKh2DIaMSi/DfdKz7346tC4O8Y3KMYU0JmAnOItAEzjq1WVcrPbaOYl//8DO7jAZShfFvCtAjYfd1kvPwwMPFWFogqOIAACAASURBVEcBIO3VMp2z1hb9WIXYrkeTJ0tOEOjgxxoMJJgJ1BJBBljpf+P3DsY4RThFUDt4LCgw5aAVNuF2v2WFl2bVYEsBrKpqevsBOMJ3lSp4hxN0SISEoZYImy0qjyahcYhWG8ar5AabGSnOYEaeLGT1zRt5/stvZfnqUtp5IQ+oLOcZN0B8nvpwQbrYELCK0ab47kGqT7fS3j5If7smoAIfKDLO6KExBoqEy1x6aYCVrze2SPHv+GLFZzEXAWD15rkUX72Q9NVziU+W0hPocxq7p3TKwmHXGOKwvTQgHAZBiHtSWW86dlyJtqUk93sCVtf/9ddSf7yVrOokaVrJhgry0/OUDDGTBRK4QrwCkG82k+TimWSnJ3Ly7Fzmz04lWcykK1Lp4O2DLjwuRcPINi8FrbTrtajPihqGIlBJ0d3l6lauf/WD3P/uJyk/3tA8HoHOAFiZHwPXiLDEeeQSvgRYhTFLOM/95y8BVhnm0XBt+i4GUk8BgME5DoAV4Xedx1pVVpDd5416s6gsw/U1jL8ZD6J7WCd9lsmmbaTKU3nzP/1Lufiz7+W+byVezjnOcGx2x2sQ3FnESknbn45h5Zfm6ym+h4CVFpUOb8zAsBr2YGeU6+hgzR1rJTs2qlm7eoXq+on93vQ2doRRHkOQ3CRLCMwJVIWAFQ2IrfQU6FjCdX5a8DvcKPSZ6PkhwQBrVw3Dsa/gMwFYudTYk0nl02mTArZXN/aYMqxUEsi4DrKsqmQ1mcwG79JFlqxJH3s1zyeYB8AM5wC7jUFarYUAyleMYcUxhnOUROp0Ib+92crfvruV396VctUksu1TqSCNUmrRQXx2AN4YYxJLSNJXA2D19clMsnIrm7s7+e2P7yQvCjlZzuVskcp5IbJIOpoIR20laaztz4exEzyHL8cixwErP8RhPvL7AlaHsbTG/SNg5evKnwaw0pgSexzOGYAVklmwSa6v1gNg9fCwNx8rxA+IZ9ANslTgP2BY6b20QoDJZzTB7eQ0ETnLY7mYZXKaRfJsWZAdx/0Sc8XZiD3EUtrUB6ykfdPR82ljgFWNvAp7e6xAuANW8K5SSaB7WGnb+4HxFwBWZF9gn0sLqVIFrK67RO4llj2BVSTgvZxlmVxmMzlPc1lCFiipZAZYDR50gSQwBKzY6IBdnsH4TWiwHgJWN2BgcG1QfR/mlTbKMFarATLTop7nC8xfUMCOeoJWYFmtTmayWBSUBsJ0WgEr3RmGceSrlTWtCH2YQ4YV5fOI8yCPQhGjbMiuqjfqY5XWmEvujaXSWvdvws/oBDsU8pwx78wrmK4DsIq70cPKJIGHgJUz9e06yKxSdjZZfBi3JnVWz1lbu7nHK9gQ1pXCmviwnliBj6EBbWoUkQAzFT9oXQ0s+FiaEnLAWLo6kmrf0N9K92nNXx2w4iywZiv6t7G4NeSaFtuwM3CRSl9kEi8KSeFnBckrCgS+b9EDUmW3Lsx2hnG4Lur6rUxhyHtxLfTfanop9w1N2He7PcGrOAadzWIIP1frXurH1oKeSoZh44C5jKw570rJ6zsCVpAJFmD9m3WHeyx7UwqNR8Yc13dhWgwBQIozmaUzmedoIJCx2FhHvazbWm4qZVihc+ADYgh2F04Zo5bIt+ipNdqA6OpjrSY4N/RvzhSkT2nbs7v496cncp4ksoD/XYtGQa3MRVlYeB17ZIeeyw5UBWxjGt9Dhp9mbKIAxiZkgR/WO/npbk3AatepHDj6d//Li4N8zzd7BzHmc1Di1DsA/wa5igX5IUgxbAITxs/TobR2S3FNgPqj6KLvnwPATIM1DSAoobOFA8cdwI4nApbwWCFo4oCV0x+nAJNfSwjYTEEnH0JqMqkbpLOsOD/DRPMIC2oMj/WnMDifBurHACcmujCdHCZ1SIXW+ziaVk4CTaPuO6LtYGMIROKcHDAMgwcGkmZEqgHhoXRprG6NIOZT9xfPFJ/BiimWxzSTGgsY6MPLU7Kr3nz7vZxdvKRhB3w+SGXkYq5g2QhYefcDbltHGFb4rGOA1dMj9EtB15SK/rmx7mNi/P7HM6z+yQNW3GSNYdWpAbvr3PXcR/8JrTCpia4DVtgw1fdEq5Jok6vJjpr5OcPqqcTWwaBw7QrH51CrGNaPQwmvyml8Q/V56p531uFkMGofq1U+bmqUkwIT44N1wQl+vnZY8wk1yrWqcLCO+LV44sL1xtip0/XDTdsHgN5BEayvAJ0IMOH7SF03oaYGqJbmFDPYvdpaRkkMvvQ9aP3SwZCgqfV36OhYA9RqpKkUsEKCSYNFMCXMCL3a7aQpYTpaS4a2us7WcukiE3lNjrHrlNDTzzL6+Tz75Xey/Oql9CcztuhGxQhyGjJ1LEkkFsDPq2kW2TxspbtbS3e7lvb6XqqrO+nut/z8AdzyNvIWgGp4qjGCezhxLzFAi+slmBhY/06Xkr6+IGCVAbA6O4HWgH93eo3tEAoIss2xAla1AVaWz+pzR6XeQU7cPzDC1pXsfvwo13/zKyk/XEsOwArSxqGCfHzlGdZdVpuTocU9qPI9ku3lQtLVUpbnpzI7P5F4NacXRAzgKk9p1AnvK0rSho/QRBinCJYadgCcCzoY9pBofLySm9/8KA8/fZBou1c5oPmojditGYiP2qejF/BzAaun9s8vMSQUsDJJpT3vELDxkxoCxGFgjGPDg2neawbZajpO7zPszQjCAbgO3eNUzsGcCu9BEhaJbONeZi+ey1f/819I8eJSrqud5KultuYGw6iGpEjXR4IfPOYhk3rcr36eJNA9rMI4bggIAcgYw2qI7exGDPGAA/Th2DAoU8EqgPC6fitYNZq2Y5eGB6FejEtivZmLNbAgYKXxH8ArBazU0BVfUwb7NH79rCUF8zIr2oG5C+PaOGXCiyAa4CAYsv5ZCkJhDVDZCq4PHine4RCMMWdYqVF6x8YPDHEhGbP26qO8A3cADFSMD/XPQrKhe12iJrgTSR9bqTMpF6miVK72kfxws5VffXqQD/uOpte7PqEviGaZI2PNYzxnAqgnHTignURtSUngt6eZfHs6k1m9l+3drfz07gMtG1bLmZzOUzlJtcMV+7t3taTw+JkwrMI45/Px0GPAyhNnP8YIPv5hgJVeszVBseJYONbJFD5W8LF44Evrx8iwUiyXMTc8b8z35u5uKzc3G7m+epD1pqSPVVVrExnNo5VJfsiw0kIAfk85HiU5HbuLLaJOTlNI7WI5SXu5XBVSgGmJ1wGUa9XfjabJyI+KGfuHgIVEwMokgQCsOnSzxV5Dth0KuyClALDC2FMwffCxMmDfJZTOBmfyDx+abCHrKJebPpW7PpId8hIwtXqR0zyXy6yQZ9lMVpJK0YPFlZHdOnhd2kBhs4+h6x/6eIBRCgaasqwasK6bhpJAMKwe6pbXxhoB5gaZzcqwok2Ae6Q+LmvyE7VxmHqGAZyC+frJ6VyW9HWEbNPWbtu4DhlWCuxoHKZWMPjnrHbESMhRYMMQNfD3EUnQhQ4M9/VWOwXuKgIBjH2NNcq1dchxRsAKv2OjCQesEDSg6kbACuwqdAqEbxP2VowAGIB7E42RZYVr1boDGrJYdz9rBuCAlQJO2snP54eztHRN143Q9wHtcqj4+AhaIf8EC8mZ6zD7jqWtYgJWPcCrqqfXkVt/6GeNwJRb8ngcdRAPkICk7GM2cckTygHRVCabzyQqwDRVRjnjYeuyapfG/Zldbg1o1ljJiTHa5KlGQZfFqJgsq7IEe7KS/b6SuoIRO2lCxoqzwqc1D+Cez+KmSuCo7NeWUwSY876UrLqVokecKpLDnJ/FP+/VqLGgF9CGTDfw3YLvKKZv0sVSpIXM04JeVtxZol72fSsPXS1X1Y7xxH1Tyw4jA/MzTWUHDzwQg+ycPM7RTMZYekZgYodl3HMOuV7yupGvlgs5S1ICVkXbsmsgPOtWYIzxteYJa/PbgUJVSSFHV1lnmmW0B6j6SH08607eP2zld9d3I2AF2e+//1cvg/jEKXmjTwE2K7AE8IUH6p30HLSYghO+QflA/pIk0IMvTnRORj2CL4jaRUsHggYqyrCaHj8EVMZNTqudIYPo4HVGefRrmQI/PlFDoMvPzT/DTT/9tW4gPwQHluxNN/Fx4o14YbiR+vHcg+AwydZ7pAHy5yWB44Q/BMTG+zA+62P34SnAyoNGMuQCKVZ474dznEhOw4TbrxNMKywQkAhgg+2TnIDV4uxCvv7uz+Ti5RsOaGxK3MrRShPdBcxw2qf4yLAy0/XYTNcZGLY0qY1oaKkLrq6uPmoff/88YOUmzE8fYAo0Hs4PDyqPfb7zTSZ/m1DmfX75eU6/fz7h+0dgWA2AFZK344CVe0y4QaMbUOJa0AHDASsmBuR4B3IT81h66gk6yONrwOi/cuxZuyxrrNoPGzK9S3xtClmJ4RKvY8pBIiZaJpkJ52/4d0qHbEPAWjd44B0EA3ZMG6jOPCVDwU01GdgaQOzf4bEO1tHgC6UmswjSCS5Bgs1oUCcUvauCDnC4GmUQ2HpDbb0aCmvbdcjvwCBQAIugi3U4IRhGYMskf6j8VpXUZSnlbiv1HtK8WuVu6AZiXeb6GtIG25qRyLdob9tLfnEmz7//Tk6/+4oSvCoHuyBm9ZhJMPcP7Xakm6BKAxHIC9hkCAy3JeV02/dXsr+6pSQyxt9wjyp0ukJFyPwUjWUzgBfWTlqliuZYhLa7uOaThSQvn0nx9QvJX19K+uyMxutqcGmBko8d7+4yAazY3duoVm56SeYxugjB62JTyu53H+XT3/w9/aFmDVplg34+eliFI3oAWKwqi0QgRnCOoN98suBhAmlIuphLcbKUDNdxspD0ZCnpyUK9uFL4DKCSrrKpYT3B/bAOSACrBAHc/Vqqm1syrDYfrqS8uaMHFytt9OTSM/SKG5cyGoQ8vf7+PoCV7yXh9y8lnNy/DLCyHeH4+YzKPgWaDk5Z13F9btpenm58SF7BXjBgWU1YjcE30EiEPg5bdHVazeX8+29l9fVraRczNVtH/KOlavNoU8CKYBWkEC4dsPP5fQErZReMhS7eb/fNs+Y6B/czkFjh948BoZFZxeumR+ZYcMBcHY6PAJheVnrnx/hD4zwa9ZoEx+W+KMAxFiRwxxLX8CTC2COUffsLpvGVgtG6foDd5IAVGG+IRwBW1a2apXPNIxOFd2OUgRsQTO8r86sjWGmdAnHeZKtY9zPGhQZHEIhA9Z23fOLxRRaadhxUphoRSiBkakDdRQSm/uv7O3l7X8lPD6XctbFso1y2HRJ1vDwZ1t/hGQ5yI6VU8Bnh6A5YnaTyi/OZLJq97O9u5fr6Roo8k+WikEUeyTyGFwtYEVqwSAhYPQWaPj2vbUfxOj7/k/HswPQYi8D6XH8uYDV9n80RZ3IHp4Tj/vGAle+7I2CFJiEArMDI2G4qAWh1e7uWzaaW3b6W7a4iUwPAEuodmhy6dNzLr7qucxybn2HWtzLrO1mhRgJwJe7k9elM5gk6PcZaGDLASru3ArAqpGl7Mqy2BKx6KbGtoEgMwCo243vKArWTLiWiZG5AMqWggIMO9Ku09UHHZyeSF2T6raNMbmQErMAMxTmd5IW8KObyLClkJQn9FzMYr7PoaJ5qBwwrj+8U+McXhVXYu9C50wAreN6sCVh1ZKmCCgVhI/a3KWDljUnCgomuXyqpBlMVksCT0wVBq/kc6wGAKJcEHsZ2w5piBUMt8Y0kBQedyFQ3wCqDJyfGd1kPgBW6BoKt4l5etFTwDnm0UFDmPsHrgH2lRVDkS9h6cP7wr0okG0zXHbDSHGWUBPpqgvUEgFZDYAusKgerOsbp3Jzpx4Z3eKMQ/W6ezwNoZT6XPD/k3KOnoQJWytbDvt93ibR1JF2NtSkhy6qtOxIrRrXT4/j7qCQQbCTzGwQwBZYVQKpstZBsOWdzmT32CXptUn+vzWcstcJ9cTN9B62mksCWTdkUQgLLygGrCt6iTS+bDeJfnQeqPDCLEhZCsL9hz9ctLqW81kDovqckMCkBWFUKWEmkHqBkYelzsn6GY+dja4jkBeUYCjiMr1YbeCyyOYEr3C9KgpNItn0rt20lN/VeruuSAFaFzntxHABWupO6tBFjWbt0NlbUiQkwu/oBsV/edXIax3IK0/U4Ibtq2XVyTr+61LyuIFk2AHaQYrqNSy+5McTpacmmSh0N1jetyMf1Tt7e3ssGADi8d5ErQRLoG7mDRA5K+aYP40l84aGE1Ef8dxgk+HHCpPmzlGx4QCBRCRMiC2r9czy5G7+DwjjuOiEw5JtyeE4AVsIk1QNYnUQqNQqBmmPAlwNWfny/TzhGDSAvYIWFgFW4XYegVxg4hQydMKn117AtfCDRnAbwlBNMJIF+T/yehffFzym8zs9JAr8MWKneeHqOfp6KnI8BDe97YNzKABYsCpgkE7CCzAsrdS6z5ZnExUK++f7P5fL11xLnM7bB1nQWLXgRvKmMaQSsdCofdAmMoHyvJ4CVDbRJF8dpiPV5wEpR6M8hXlNAyTc1/RwLRI/GdX8awOrzIWPPyv8/xD9/RtgEsQHSw4r+g8awUq7KIJfTOahjZegsgi5K6F5m3aVUJuFthDXQgffHFC6cPrPpmBvn0OG16zi1UHr4rj+o2e44zp2ZOJra6t99LVEwWUH2MCHksSwg4Vpk5pRgVWGuYb1kVYybxdi0AUwyX299/vh98QQ6XD/YmCAS2ZcljRMHM3F2XFTAikal2PANiKKnD7TobNGuQAK0+AdrBoPisQtWA8CKGn1sxAhClaIcvsZNFilXQPGjLMmwispatu8+EbDC7zsER7X5cdisun64kzZNZPX6hbz5l38mq69fSTvPpUQwiWJK3TBooeKQXbwA4mjnOuwtDLYhPWw7ScpGuruNrN99kvWHT5QGysOaoAoAK2ysDki5d4BvrWTQm6Sf41BpE1LifQB5XjyT2VcvJH/zQtKLM5HFjDIv64E5SMyUYaVfCJwa87QBYKWAjn4IEg4tgnaS7GvJAFj9+EE+/fWvaGZOwIrSB2Uc23Ki8kI7jIacWrRhYooWz8TAtP4OQA0mnMkMFPoZK5MAqtLTpczOTylHQ7toMKwwTrT6bXPGGFM9ulOBMbDZyvbqRvafrinBbO7X0my2Y2dGu3+hxTrPNWAIHluHpvvd9DV+bf778PVMSAP28bHjq39msIJMl8MAnArvq99wBSBUdsCukWBVofsZ69fKcNb5qmAwzP41eLdCSZRIk8SyiTqZv34hl//ie2lXcymTWJYXz6SstVDIuVMre4IgE4NhMJMVuDmYo763/IwugVijwso59yvbo3HUkDnAtSsAlrygcHjvx25GGMEwJR8BK5XehRV0BaxsjXWQx7x4DjpMAbAz7ypvVKPX/RiwCuOLMM4J12+OE2NjUGpOwEql5oipUKDF+lE1uP9griho5SDPAKBwGVDTdQJEVkAcWBaYX5bgKVCnnfvMwo7VdwestMmFfkEKRPYY5ikVuJBv4Qv8JsRISERS+U//7XfybtPI9b6VrWRSpTPZwfcO+RmaSlQQWdhoJQt1TI6RJCtjFIBVxS6B354m8v35XFbtXsq7a3m4u2enw8UslVkK7yqwq2qr9aGznFkY/15SwHEmmvBE904ymcM9eFRa/H6A1QiqeCysrG2FhnwcULb7R3tYGfcjABXw7JV9oZ43D+u93N1uZburZbut+N+QFWmHcr0Xh4CVmRKbHIfPiJKcVmYCwCri10ncydfPFrKIOynQoZwNChQIgyTM2YN110tZd7JrWlk3LRkMAKwAiFcxvK5UEqgskFgy6xKogJWbyhvQboBVqLSRNJcmW8gmyuRWErkTAKcxpUcYb6fFTC4LeN3kciqJFG0kOQArAF7WuVL3Pe9UpiNW/aFgSUAuEOWA+L5Dl8D9nibNd/uKgBULbyhmM1E3EAwePd6F3dYYB5zDvQDAT5YnNF4/PUO3wJlJAVEwxdzWuoqzb8L1FvmKj11nRQ1rDi9Ciw1gWIFBk2JiVs0AWIH9DRBLTcmVOWqdtLjWuCSQWY03vjGZL85be1f0I2BVJMqwIhAFuSDGu6/x2rRHJXpocuWAFcaNAlZKIgXzTf8b0rcx3hzXJ3prHQGsjIRqLKuRYaUAqAJWXQM5oANWYFtpgYBgz+B/OI3qR0lguMdnSUaVRY34OInowQmwCqAVYpddU5Hp18NPyoGroRunq9FNAGfdq0dGra5FKJKD2YqtF0BVWdZSlZhnIg9g6hOkU8DKGYGMxbHnZ/AjtI6bbCyiMRnZjF0lKQArAWCFOSFSAGSO8KX7wkDQGZBWVRF5lgs7DBSlsSyjY+yqWMkcTGEAbJireaosq74hWHVV7+W2LmXTtdpJ0Lr1UbpqAnslf+v9r+pKPRatgEL5uknN066TvGlklSSygoVP28qqE7lIM7KulhIRyEroWRuw8aywh4L3cpZzzQLDGNMAFiBNBJZwJDe7Sn66X8u2E9m2vWAdi/6Pf/NG0307KQ/yXAbIBCrw9PDJ6IO4hE+Iba5hcu4P3S/Uk0ZO7sEEsZd9uRveP2gwJgwrn6hI/hzg8vMNA6rDCX3oqRUmcwOAYtWyMOAKF2Jcw5cANwwcpatrUoABykDDaOwhkBMukn4OU8ZHeG+mxzjKDrGgPASGwoDNpZxhsDa93uln+jPG92kF1Zlu/nmh4aCPnRCgOgxmx4TfA34mLYGJtIY/WFzQAS6X88tXcnb5itLA1fkFZYGm3uGGR4aVAVYMaugbg7RIGVZ0eqDPAhJrpBMw2e8ko0G+MSUm4ES4IYVj/3FSYDqrz1G0wof+6OenGFZDiPn43V8wXX/q444nNYddAqfJns/Vz12Cz/npaywsNIkFVGO91KBDq5kONwA1rQwNW0fQx48HhqfLdjXrtwq+yW8GeUVQ9Qvnejh+jyW/QZwdXMJ4/0NJLa91Ym7D8w8oxeP6Zibeg6m6U41HgNm5viopUaPGcH1k0mNnxec3GGe6JNF8YAAUeYJja2uDag82crCMwKKhbE6BJJf0ab6n0pbQuypcPxxQGOa0VUtoAMr22W6qaUCMadb9XquJo4GQJuvBBEYCnjQ9AST4TEFC2Oz30u4remCBcQXAbr3bSbqYyfziTBaXFzJ7fi7Rcs5gm/Ri8+wdgCBna5iZJBJ+9ZHo+DnJvhFUNfd399Le3Mv9r3+Q9u4BO6Us4B8DaBvgGavTuVQoqPj9cUcH3w+NadFj0z1dSHRxKunLC5m90g6G+emJ1O4fRZNkbfXL/dZaFe8aeOvF9DDwQJVFDDaGU0lFCvbXzVo2v30vD7/6UfbvryXelqSPs2Owy7LCQo5LQCdxn9PhGSNzKqqxep+qRERmGX2swLJCwLc4P6MXRAqfsJRwngaVxpiqNjtKHOr1VoGqh7X02z290cC8oldZwDLmXPYigZ3vNDbwvQr3Jexydmwd+hKgFa5P4b6kgLKqpkJPDu/2p88Ibd6zIRh1oNnBavofwTgZvjUw6MZ8w4NFxxyAgEUuxXymVgZVLfW+lG5fEkCFFBHzHsMBnQEXry7l1V/8mcTPz6Vhi+4ZTWMBLrJjkM0dBXHoRKbjyDPeg3ts1kWDpF8B92P78jHASlugB0wrX4MCJprv3+oh6sxUl9gpW8i9B4fvQ6HKgU/tfMj4N+isp/ISk0qBCTrINMJufdo9Vos+h3FFuP6P69BhMqy/10yCfkL0joLBfCJ107JAC4aVnocC9G6E68Al5g89XhngxwSs1Ph5lFDj/WTVEWDUToJIJPZgWVSVFHkuGZi1ZA/3NL3OMd/IntPupTUSIng2Fgvp4BW0b+TDzb18uN/Lrz7cy0Yy2XSx7CSVPQBQRDrIptiYhm1Ih32TDBmeoV0Pko40kTTuZSGlfLWI5NuTTFbtTtr1LQsLSJ7QJTCLWnYGJIzmz5zr/3EfWJ/Hn4sfPI4cYys/V72HY/w96XhgL5sWfPU4Clg9LiQOu6l9HAppPo7GMRyOmTAWDsFPP/5gj2OSOawRmjuh8UgvDw8bieOCtgjbbS2bbS3rzV6ur+7k6vqGBSKXeIaxiEq2rJkG9gBL/LK+kXkscrmayctlIWdxIydZJDMAKxinDQBKGJVjrui1IRKuml52YFm1nex7kQqAFTwKwVQGqGPjBdJDgAsYfyg+Yfzgv5nH6UQdQAWcIf7eRgC+ctklhayTXB6iRO5Buu06yfJCFklKw/WzKJMzSWUVZzKPEmXHELRyIPywUzLWR2WsgFGoHQ8h/eJ3sEeiRG43O3lA17bNTs2byUI06bt33DWZve7jhxUJBTQ7spNOT1dyerY0dpV2YAUoBPaVKklG0MpjMypvA3a7e3/62EdcQ8a4ywIxBOuWgBX2TNmUNNpWBFg9QNlMgkCJ80e1eBXmaUrz7WQ+R8FW10UCV1kk+Syl+TpM4yVWplVYBGZjGQ5chBzVIFUm15J+sz3HLpY8jGP/XLzHAXVdPpW5pXuprwm+9+j6BYsPspbor4aiZiFFtpSoz6WtItmtwdbE5+B1vkeNRd1xf9f1epqjMIdAlocCJZrULGayujhn7FJFnXo0gVkOPZ4xrFjAtb2oqvbKVLPClTfY8OZvJFRYlzuAeLg3AKx2W5B4GgLSVQm/Oo1zcD5Y3z2vicH6soIV55UxF9mBuquk6LaStaWkfSdZ10mBTstJJEWicxDnpwjVOG4NMuK8JhCHMQX2EYDgKJNFPpdlMWexCPtHFfWy6Vu5qUv5UG4JXIF1heYLOzwby78dsArjBPgpHiNksBiKglhVyUmWy0IiyapazuNU3ixXZFnlZSWzDkwySCABwA0BnxU/wbxXBYbmCWD/i5SQLcOAvY/kx5s72QCwAvhPhtW/eU2GVfjlQIkDNk8CVkCz0R0qYM14wnWM3aOLQ9i1QxFYDBad9EoF9XNxUMpBEh0E7gVweM5+7LCiiveHjKpHMU8+XQAAIABJREFU1zHobceqiweADri5R9ZTmy7NdxGQmhZ+6mHlxwsn2uHCY6HfBBR01tYQvPs98sXGA1QDrPx+49jHAKtp4ObXM70n06A+DP7CZ+uBRoi+hn8fAxAPHsbrDBch2qYaZVT5SiRqsqIIWeDy/JKg1eWbr+X02SVNSTHElaaKSsDIsDoArFhdxnipJQH8rHZuAWBlUsgAAAqDk2P3R69vEpwNpo6fC8ue+tt//4DVUwnjFLDCBljbJugbgHsVDICUJ0ZB5DbMvwlYpeGcZv5hwjJdy6aA6/R8Pel5/IR0cfX1zdc4za4sLOabTZIVrGvjOBnRgrA6N66NWnWiJ5dtomRGHVTSTDIQAFYErq39L3xTyGw6Algh8QNghXswdMvCsRGEODOTl4nASK/XjzMkrMa04rpgTCwmPVblQ3UWdHsNsEaDRfd4wXG8ExGr3Kwg6ndq4ctWohrrZ01wA3R5frfze9isBbRnSNaKsxNWzqJ5wU4n6nqnKStZS6xEK7DHdYRsIgWE+HvI6+pWut1e9vfwtLqXh1/9RlrKA/cyQwcjUr9h9NoTpIGXjQa66jugQYmzSAy8KXLpVjOJzlbKtHrxXOYvLmhmTvN1GLvbSEEi6UJi+kIZOJB4IulySMRXGN5NK+m+lvbqTgGr3/wk+w/XklatoFWFSh0M6D2MxYegd5RBuHH6iLvy+WBIQyJi3XbQaQeVyqjICbzE7GCGpF4BVZWD6jMnuFjV9ONoAV7tFKyCu7CarCsorp0rlVF6UBDwgoUBL2FS+A8JWPE6Bi8Qu3GWJHgFE/eGHmzGOnLWoQMSeJIl5hP8S3IACuhQVEi6XEgGthruHwAdVF8hewWzcIuW5jupd3tWldE4Cl5hz777Wi5++Z20q5mUYEvANNa9HR2wYodATQB8BHpxLNxvbaflN/37ccBKx/HnGVYH62KAGehziuhL5aucs2AAvA+sWGNUKYNUi5/6pcCOSt40ENN10b4IqLhni8rxKPP1lvG4p38sYOWgHLrPwjsqRY07ngBWairuaxcTR2OZYDHg8+WtUPYYkuUwFtVg3K6Znps4ficbmEWXtRTFnJ+NApqCVTEZTQMOmSRSIflvEcFksu0SudlW8vF2LVfrSq52YFahih4zwK8EQD7mmCa+AEb1WZmfnq0zKuPTRDKDd2LUCfpUfrWM5LvTXM76vUTbe+mqkv0G0Q0Q3C7tPYj57HNGCxZ/6L8wT9B9U/cj/TkArCZAwzDeQ2e9ELCfrIXjOR6e69ANbFK58md2LFbnGXqTFfMDwt6HXEABKxTWVeIEphU6CbfoiFbBA6cnYPXx47V8BBu1xP1TT7LxFJRdMa5Rmh/RsLltKAG8WM7kBboFZj3N14sslgjyJ7LfwLoEiDH6CqHztgJW8LURqWOT1AOwwj0kYNVyn0TuPgWsuIdOACsWVAgOAbDKZA/AKs4MsOplC9nTbCHzBIyLXM5jgFYpZYE0ZQZoZqypoVthkEsqYGUeVmgywI6HClphf4bZx3pf6ZcBVmBhOWClXRK16DdKAg2oDgYs7lVepHJysqAkENLAYpaSvYR5CJ8jSruwXxsL1AseAwPbkn7FFkZgBesVrRIIKHRkWIHJXcN4HaDV7ZoMK+2iZ1YNZq/ggBVzjknerEB/x+6dPUBjq9gBsIKXVTFTphUAK7KwbQ3TsatKBQ1lwcJSFpF6NSmzTQErbRrk4DSui7J2k4ji3SBoMG+zwWu1LBvL3iVbC5QIyJI4lyyei3QZOwXuN7CDMNLHEcBqLMgcN13nHsAYU7nmMFtHt2MUjQBWxWCIo5MuGhzQr8qLFHodbQsFk2IKBIgxZozJSwUC27ribwbmURZYyW5XSl11st2UBKzIpDZvQ8cO+FkOjqWxFk6NXU02Y99I1gaAVYs1uJcZ/eMjSSPkTNqUwQErAkVEd9RqgsVGPjR42EWSSSpzeMXNFjLLZwSuscIAoIKH1YdyJ1fVXh5otSHSYP6SuDECr74OUcESKiwmizyXqKaWVZaxqQ4Aq2dxKq+XK3meZTKrGynqhteEDtIU8/jya90v0eGUDF/LQ/A8waTCGgWKycf1lmuWSn9bBaw+t9mEDKMQzOCgpdxA336MKYTfhx5KvglNkWKX0VnccnA8Bo1muI4/EOF1GqYFOZ5Mhufnv/PPf5yoagLmqK7fAw8Afy5ghUWXzC+YGLsnAFs2644zZWhNATv/3EeAlssMJ0DVo+t4RBU1xpIlQs4QGTfZcTH1wMqfS/h8wp+P3ruA4ucAGTfYoKMkk6GJIfzh9WoCEwJWvD8IZglYZVKszg2w+obG60le6N+PAVZGtjToU50ioilghQUKDCsHrEZJwTHAajo3pq/Rbht/aMD2PwBg5ZKMyT1wwIpUWsRD6LKhiq2hCwmN0/lvanSuXch0vo+SNGdX+TNxwMo9UaZglW6w4fsfr3SeeB3ojIeX+fg9BMd9bmjy4myAoAJm0oNxPfLOV6O/FT/C6MbeqdOjVE3kxs6sfOlQnAiYApSmqekvNkPK32w9IMMK0gTI4oxhxWqu+1CZFEK7fLmsQWeOAmKgNGMeBoCZyQEJVpBh5d1E7P1BVzzdgQwMMS2+HWmQrNE9CJE0dkiTKYIJBfNYZQKopJFJIBhieUZfAoJA2BfAxcQuaGwfpmTBVKR5ubW3Vmp+y6CxRye7zVZ60I1//YOU7z9KeXUnWdOz7TauDQGxypP1/oyAmK6vBHmsCRc8nrp5LrKaSwLzcgBWl88kgRfUYsEKHxw3QUlHwK1BNPyO0GRCJdH03sK1m4wPt49m5mBXrXdSf7iW+x/eyebHD9IgyIXEYPC4OQSsFErQfwTZDu6J/n74lXUfY0CHAAZgH+4pAlGwqwGeGFjF8cD5a8avSLQIfrbSwXC9rCSCRBBgpPmu0LuHNWD1W5zOdZ6jM3oClpDP5XD/eDx7D30Zj/3dA94QJDv42QNAGzusPrtfVYQKJyrQMe8DvuhRhZbxXSsV5gOApXkhxXIpxcmKzLTBQyMHY8cM6jnuGqkfNrK+uZHbj5/k4WHNKunJi0t59effy+LVCymzmIEkQEImWgbwDswqB0+sO+7nACsvXjGJIE48sll9T3eGmd/vEQw3Hk4oqXxEclGzcI5fBOMGpKux+ghauTTJX6PjT0coEgae3IH3n7J/dJ0183UDYAAgqp/Unwaw4rNF44A0Vw+qPiJghedOhhW9spTRRgN0A2q92k9fOK6ZME3HfDE5NU8+vN8as4BhDKDqYbOTzb6SOFtQToh4pCgymc9yAlZkRiGnTFIpu14eylbuy1aud61crUu5WZf87yaZEaxC229IvcA6YRJtjDDsC0x2p4CVDQokZ7Snk17mUSOvlzEZVpdJLVm5lqipJOnwVUrcVxJ3KPwhRtPOzgBH/ukBVodF0qfAKh1f/nUYw4Xrz+OYT8cu8c5YPchYrDEZmypBVN5FxgXjHkhBkSskNF//6e0Heff+kzxAlk75zjHAamw9gw+jt03byCzu5HxeyOU8kzfzhIBVDtk2DJRbPB9lYXIc8P8jKu3LtmfyB8loBf/FJJZmlh4HrAAw08sK67PZeJgUyPMcXG+eZZThoQFAGeeyjXN2CbzrkSSL5POFzNJCztNCTuNMzqJEfawAWEGa6B0ArfDneZsDZGxgYbJY7p0oQdt3fC7YVdt9LWsUocDUxjNlN0GVZPteO8RPVvh0ppVLBiEJRGdAyAFnkL/ODbQiu2oErMbCo44qGtZ70YWMKB8bDuiqNyhZVmDVALRBKLKvpNuVsvlwze6BClYBuUGwbH6gFhccAvoKDgG8R34zK7D+mtwVQGMO4/VEcpivE39XwIp3g+uR+8Gp3JiyPvPQ0wk9dk0eACuT6Xo87bk+jseCshlna7yrx9DvAHeUwcTdxACrBP0um1jqvUi5Bet8BKx8Tnr86/H7UQ8r4CX08dQ4FXszYsQMDWPSWPbSyuLZmbQGWLFjID7AxzOrAlpKDAErZVmpZYbvnQrmabdAdAFV0/VO7u83BKyosLL4d4hZCFhph1zFOADaqGcmY1Y0rWh2knWVZH0nRWeAFTpWopEC/OW8aZOnqUNRzQArI+Yz1e0xpwywKuYErNisBXF011IKCIYVAKv7tpYtrntWaLdrX8V92A4R5BhVeU53UDtAZ0CsFQBjq1rOCFgt5TLPZYm/1bUs0DUQXQRNIuyAGNdL5CdguBlegtgLLCs3X99HkazrRu5hH7KvJPrf//KVDq0nfIYedT+wT1OQIebD8wnr34dgaAJY+GeEyRiplqZd1tE0TnjfNFTfql5UeY5uLuo7pRuDVkCnoMrvC1gNi7AxndxU/EuSQCzYzrBy+cLAcAIF0BISf+wH9wA+IBPT8vBZhOcUovZhYM6g9oipub9+CliF9yoElKabsv/3U4CTn4NuyiMI5ucSfn44PsJz15VSn91AgSZghcmogNVsdS4nFy/kxZtv5ezihWSzBSWDSPa49mDSWQURW7puGd5yHX5njTKsQH2NwLDC9ylgpcf6EmD1+O9qfPjPgNUEKRhCWE1Q6c/aRTQhVRuQsXWutrB9GrAK/U58Q/W5roVt1fQcA6umgFWYqIbP2497DLQiQcTAlymorFWxMdIcwOiAdaVrggEKgUGyA2VIlAhcGUjk8xlBycH5aglkWGsJNrPdsAFW2DS8u5938YRMqaroXYTAgms5k1cFhJQ1MAJWWshBEmo6Ke8M57RvZ9a4E+rALxsDNQ+INESBh0Sn1U1q+i3ItyZpeLY7tg1WejGruwayuDk1NnuaP+KaLNhwrxiE5DCexg1UqwaHRIY7zoCS91ZvrIJCqBzu9vSvqt6+ld3bd7J++1GiTSnzLpZ0ANo0FOTHOsPK7tEQ/OC84JWRJQQv4tWSBvHFszNJT1YyOztFVM9ACi39AAYhmFbAS9c/PmdFFEwGoJ2h2HkPge3tWvbvruThd+9k9/6abDCEqQWAO/gX2AhzcNHXWA4ZB18sHxteo8gm7wel1WZGqv5LWjRAeRksIWfR6n6hrBejlZhkDVEGo06VXqJ6aGu6jmFnzo4MK0opfLw9sX/gc/9YwGoaF4T7sIbU6s3i92nwesO5WWchhPxgIaDrDp4dniPAK3irnb15LdFiLjM899WS3RUjsNPwvGnoq67BBGLhtbLdyd2nK/n07r3c3txQMvP8qzfy/BffSHq6oncVAFDcNYAznK/WNVX9LGjnbufrSfa4fo5rhkOWlpDzkU3WFMw1SBYmpusuCcTR3VKA9zEArIb1h5PaO7nCXF0N1gcQ3qr5owdRyE6EPLke5H/D+QWSQF2nAVopu4rM7gGwwhmapDkYQ2E8Esaij35PH3PtPqtm8AAXevriYd0E+4gJg0swfa3nnNLroAcq1zYAu5mkeW7Sbn02On4NqEW0ArP0fUXAar1HlzN48+CexbKYFzKfzxjjalyschcwY9ZVKzfbWq428O1pZFNBghqLZHMpyaxCV6iEEl/MLUi7sKYgIuLycgBYuYcaQD8HnABYtfJyDklgLi+zRubtXtKmlLiFMfROpN0xyVIzYL1f//QAK0urBgmNz5FDQGqMQ0eD7zA29bHiMf00P9JxhYKJyrs95tTaizeIUmAfpuddizGCjueZ3N1v5ccf38s7eCmud6C3UkY0JnIWVw6ecRhCys5Iu0Yy6eS0SOUij+X1LJGzLJYZGBxgv3XwakUCPnY8U0AM3fV62TQqCQR7oQTzd45W8lOGlUqXFLDSL91Dx+51GrNHMoMkFnmgqCzQAavbXmiWnBQzybNcTrOZnCWZnPSxLCVWhhULz8bqCbxg8VnsrueKHGtSQCmgrYD0tJJI7h52sq/QNbCkpxUAMMIztp/RfH5cCk0SqMx2/HPACqAUWFWQBhZFIvNFLotlIUUB9mUsKSSXllT7nkSGLljJtpdxH7H9xHMeMslxnQZEscsaZhB8M/eVbD/ekPUNf8IebG68rtEYhR5iJll0hhU7INIqQoH8RQFUSm0pcC5JFlu3QMjV0T5ObVHoyq1ahIE1pD6cOP9DCW3YCXHMV61BAzt1O3qicbf70Dlg5bEtvpflbvBwwr0BwyoCu6oSqXY9WVbHACu8F9c5FpyPM6xQXNBzUCAKTOcEjHdYRmBenJ9o4xh8DXGXE2zGeNQCRJOfu5fu6KmnJDftmohugcA96rqT66tbetVBtcAxZQw17kxsmALbBl3LtfOrrTL0AAVgtZesqykHRBfQuXSA8yRH50dEr1AQ0Y8uzFIGWJSS+mF9B3svSmSezigJnEHmzk6ZAIA6sqogB8TXbaM+VpAEc67Y4kNDeg5eaxg0YZ4yZh0KTuqHCyCKjXXqlgbsl0Uhz9JUVl0rJ10rKxFZpSlZVhjXbEpqOQTyD2viOJi+43wpa8eaM5vLfVnJ7W7POR79h3/9cjBddyAJA8A7VoUAx0B1GxBlBazCxMoX+qHbVVDVC2Vrvjmw44CBNiqDs/tl1FD8l3eGCQErlwk6IDOtpPp5TwGVMGB1hpUnrw5y+WTBe0dKYridjT/PCujTrYuhVVU4dwZUdWTwhJ89BYKmoE94Tr74TRNmHTj6z8Gt6WvDgNPvSZjc08Q1+DdN6o95iITnis05PC+/Lr+XoYfW48/RQO8QsEKCi4XUAKvluawuLuX5a2VY5fMldepKe0fbWKvVwhfpKGDVBoBV9QcBVuE9OfwZ4+MxWHN8pBz77X//DKsDN+lwHA0/m8ks9d+64Fvxl5unduAIACuAWcMi6a3ZdQ6FyYePfZpefgawmq4LnwclNbGY/nPQzL8fJFbGijkGVunapR5Ix6rQuEx0QfRqvX/usHkExQG9ASNo5UfEXCHDCiyBwBDR16SqVoZVxiToELAaOtMEm5LPbXZVMXNKno9/WaVQ9TjqEsfzJ/gwbqTKklQvFVdzamHCWNkq5JNtiTmp1WNgTwA6MrIzQLCG5AYmyK1UKE7QwF6vV9GvoHXb4KmiAImuie4XNdDEBnCiQXfA7Ubk+kq2v3srd795K93NWvK6pyyQcj2CZHosyBcRaPIfACpjWDExjLXddgeDzXkhyclK8rMTiZcL9YDKc1LV41khfZ6q7wC+yAD0ph8qdFbwpGe1NWla2X26oc/X/t0ndjesbh8kgtE7cBMkpwiUJoDVWE32442j2mtC+vSUdaZ7MDoIKkBHsNQAR4wb9WDQOdgj+RpYN/AcMIk/gE9jx+E5WuHW5rId01l3wXjjc7b56/uuz3VPWD63nj4FSD2ew4/ntcoTbdya6T3Hv78Zz8c6DW2aShO7WUbJwfLsVNLVQk5evZK+yCVbzNkEoEegDNP/wNiVQCpiCcQ3qBTe3cvNJ7Ar7mU2m8n5yxeyeP5MuiKTHvMURbC6lWpfqtcZu14BntVERWeOSjLD5MBP2383/vfTkkAkYoTtgjXU19NjgFUImis7WqVwTDLZ5VS/dI56IcuTDU0sdCmxhLp1nyiLYQJWlZ/X0C1wqHy7RFDXHmdpT8Gp6Z5xDLBCUkEGYYwGLsJ4toSfHplcrdR1+Qiw4viwiUQZINa9BBKijL53TLK88EmrCD1HyAbRdKSqOwbf66qXX1/fywYs06jnWJjNF9p4g0qCjB5+8LDat8qyuitb2bdYfzLpITUDewasMDP9d+NqrEv8VF+6ucKiUGTbCB+CAqC+ThZxLy9mIl8tEnmZtnIKGWBbSgKgqtlI3O1ozs5jxtb85gsMq2k8OZ2XUxDVGRq6fv8hksAQsPoSWDVsqo8K9j6WjuUs4/qk/kY2AgfFCUF9Y17TvJ9sZsS5udRNJFdXDwSsPny4karC/U8GNofNEMpkFOhX+Rv3Cux9BljNU5HzVORlKvIMhuFYg8jK0Jg4RoUFAA8KCehiBhYeGVYiOxRsJJI91qkDwEqLDZQEkmGlHlUaCui+5AmaM6BmuXWtjFLzscopCbyVSNZgpIDdDWuPNJMVACuJZRnFsohi7rNZnGsCGzCsmH9aXsA9gMbsZrxugJW2GonlHn6UVcM4AoAVDNjpKWjgxM8FrCj9S9FkBkbrMZlWq9Wc3wFmZQBCzOfIgRlO6cwKpsaM9r3MWc0kWrh3aN2Q4U3ACt2Q0WzmbkP/zLoqaYVAdhUuFuaG8FCmpHeUBCq7CkCzzu8Z40frAgjTcUjJ8hg++BJnYIljwsPfSlmsGlUx0jCQJwx5VWborFaGOpRBKiiC97EbqpEMxo6eyNnGgsjIslLACvfWQd04yghY1WWv7KoaRTcF9l2t5Syvw7XjuOm6xwxsUAQcAYxwrMFLLRzJPCdwBbsDFBa9eyTjSBaGxvxVZ5tf/6Enl3pAKmhFtQj9eHv5dHVD03h6kwKLoRwYRAkAhinBIjK6EHtbl2DeScQb6LLalpJhTnctASt0AZ0J7B6Qt0L0qgWqEbDy4rCVTMyLExJtnBsAqyzJZZHPZAaFUqKS9SaKZC+d3INp1VRyW+9l3TWy7hsa5RgEah0ULS9lwXBo6RMs3WPRCSxkxOtoJgOvKszr0ySWE+ll2dZymaZyEvVygq6BWMN0QaNvGfMHzg+NF7WLoioXAIIjhuqyTNZVLbfbHVmU0X/41y/6ENxxgMeNeqdgRAhqUWPcaBUhBCpCI25//XThH487sowcsHLwxYPk8DOpoUUV0qtsRxg+04A3DFTCoC4ErHRympeWMcO+tNniPTDN9H8uXXQDdpcFHgSDISPKqjHTv/tm7ecUXo//jedmVMzPBWpgp/n7/frC69SuQ0+nBKEppj+X4X4G539wXg5oBqa5x0Gf44CVJsoJPazSYimrZy/k4vVX8uzytcyWp1iJmSipqaglXj22AWdYKe1SJYHHGFbtRBL4NMPqabBKA4p/Bqwc+j+sYI7/hWADi6nS3lFpVJaGVscPGVamzeaON0D9w+B8NE8oqdJEWxNNk5dacj2AL5YgD6BSkDA/nuOHoNUI2JvvSuhVhcABIIrPadvswvmrgHBwNwLzRGz8bOdq/wYwbTie/mGYbxMPGe0epV2qIPejLNBp+ybbAsjjkkAmUkGXP5yXJyv+2VxLjFlC4GMwjbf+0u5fZcUFNRxWtq3iR8YawgykQapCPmSreGKsFsXaWQ0daQbAyoxerViByi4CEcqvwLId/PlQqXJmplYIuQd5lSi4LrJbTJZFBhMD8ZgSbtltJVvfy/6nd3L39z9K+f5a0m39CLAye4jBwwpgHrr74cotDdQNFsElmm7MZ5IsFxLNZpKfLNULCr+bz0QASoDGD8+jJJH5fDEkNwrcI6lspd7vJdpXcvfjezKs6qtbqW4eRHalBrR2D1mJDQGriWzLfbeGIXjwdzAEIQlS+acDRAQAOO4wZ42hZmAT55AFMXy9MeAGM17rNmVcqkEiwffZM/efPSCeAlbhPvP0zjTOjS+9xv8exjI8d2N/qvehh/FjKZNdhbJESumkxNSZZ5KfreTk8kJOaKq/kg4SdbAXc0hVIatUbzUwgF32xp8okySCTXbf9uFByt2e4MTy/FRg3N/EkWTzuXZ321XSYowaQ7ElYAXw1yRIZCMi4HMGz5QhPO5ptlUeZVgBsBq9UA1gCsxRDxjaBmL7feS8RQIDwNyYVf5dmdNhsU6TTgerPKHvO8Qnwd4RSAG/DFjpHvLHAlYAmhKaoUOCXElZlWr2Dw9AAlZIRpThpWDVMEMI2HlyAqAxLwqutyFgpRVwBazAskHhpkLHtjaS//ftR7neVZQ+g52VQcZhAFgMwGq74xoJUKrsIrKp6F6nGamaDdPbR1mb9EwxhtUIWJGvqffKASvKUpSnQtaGiMziXi6yXl4WPQGrs7iWogdotZO0RzezvSTsyozxrYCVPr+nTde/FENzyT7YjzWR8T0Uxtw2049OczfnV1mTr4Thz08xq3zUuXxpnD9hPB2qQQ72SKsd0Zib91K5mbo+glSpiS+7XxMUh9w0lYd1JW/ffpR3767k7m4rDSsfyGccsLVSgQFW3EOxl7txP1hzXS0AF0+iTi6jTp7PMjlbQgKEZLUDAVQlYPBbYpMPZfYB+IQkEF9gWAGwgiRwZFg5YOUMKyjDwaix4RywybmPAnRi0xase5nUSS57mK7HmdwAsEKSTKZqKkWSMpldAbCKY1mlMF5PZZnMgZEM0jqNqc3vx/ckiyV0tI7AFZQWAH/LpqVcaFPWsqkq2cM7jN1aEX9YwcxH0UQS2JDBguuDPE6dkABYnZ2v5OxsJbN5LmkaAlbjMCRklkMS7L5CZpTujF2TlLMbIoAMeDs2rcYRZKR0Em9VGoj9Hp2SyUABCQAScnSR1OByiDG1mKT/hz/lNAXXKcMaHllWbLIuUdJKWuC6UOhTUIvsKA3s9G0AbTjWzGWTTCwF0PXAFlsxztBmSV5kpo+STS/1IHssCcT6qc2tFNCBE9sUsOoBwAfND7yAHeIKAzPMn+OgsIFyw+x4VL/KJjEZuh0v51JnEZsLwMeKfk9W9NW4Xr3NdAlypcxo8eGFZPX0wu/tvtETUllCN7f33IM7eKMCLK3QQRCjD88BHqgoaGpzlqGZidee2XiokhweavB761sp+kb/m71gAVqZZNHTksEr1uIVk3mSwGdRITonzpKcYNUqn6vfFSTAcSTbqJe7piZgdddUclNtpYwYWVjcouwqFj6A71hherr4upYBzw3jO5VYihjMSZFZ38qibQhYfb2ayykYVhLJrI8kw+3gENN8qoWM0nYnzCQKJnibFbData2s61ruIf1FZ/F//78+7x1gwkNzRg0CKe0AoyPSB89jwErBKv/ySpsztDxJDBf+MPHEou6SwClgdbzC6h0JRnp7mJj6501BqvC/h6oOlQzGEfAkKTDN9MD5cwGxmxS7fIHyReusEG58g7F8kLBiIOH1jlhPz3EaaA+B4pA0K7Lti3z4fn8tut1oYmAJ3tCpR4PTY4DVFKR3zABDAAAgAElEQVScJvrD87OAeUh0Jp5i+MyQoTXc9yFBR0VDjVhdEsgAHUMYfhKJtnCG8fqL19/K81dfyeL0mcRpoe1wu9YYVggYsA1AzKNNQy0dsS6BT0kCUTXyisM04NeTDMe/P48xCPtnwOrLDCvjAwyAlTKsiNx3xpYZGFYOWA0jnz9Mx/Uw30m7tfLNBHAO54o/x/BZDs/wQJAdfq4GzSElOQyk+X542XgXtKAyE44bNxU+NjdDwCqcY9O68DDfzGB+WIvZHQWAggJWZCaR7eRmxXokbJaD6TrBQjNdN+2+Bxu6kihINfK4jfIddAdUKZkGJ+jeQ5YF36zAlRtCjgGRBvB+XzSRUuPeNJsNkkBCzpD9+3oAhhYSsral+TmCNbLJXHaESqyb1Jt8wjfe8flqqkbfJZO/4f30Niz3Miu3Ur37IA+/fivr376X6H4nGQpkAB+MYYXYzan8vIYAsKJfEwepypQpycG+CUlYnkuymDOAAmgFhlVXgIWVE7jC7xcGWDGlNbZRU1dSbjbSrHdSXt2K3G+lv9tIv9lL0ihgwcAVFVj3TrHK1CNZYEBCG57vQBDBXgpTYDWsxz8ajRoACSBpZDBrYO5glU1MNc8OqqsOgnLWs1qvYJA+DysjWICNbxi3viX6uP5TAlbTPfxgjyU7ZWRYKT5ryTLuBbr0IKCd55I/O5HZ8zOZXZ5LcW7m/0WhsiyW5rUvrd5/yAA0QMXnu3kuQKuOHTFLqctqYF/Olgtp4CcD6zAAYF1HjxPsZmxRjzQqaqVjlVyfP4M70OaZkB6RVA/PU//+VJdAMAeG1N2ZbrbmMo0xNt1w34LW87hO934Cq4qdSI1t5eYo4XPHEAhjRayNkC+FjMjx7gejlV0CNQHH/RiOwTH1xwFWSCocsIK8BN4kewJWECXAr2QErAxVsMTLgHowhK2anmY5GzWAGRUMak1oWFmAzxUySQXHtlEm/89Pn+Tt/Vru11vGPDDoht8QxlSSFVLWaE8PEBTBvXpUsYMyGOiUhLNgrVVyC/YHwAodCjk2NCXg1xGGFdZXvHeWiJzGjTyLG3mR1HKeoGU5OleVUshe8h6W7nUAWCFxq/4IwEr93cI+Nk8yrJ6oqg6A1SH5WMGrIek+FsHr3qjm8WMzqGm8cSxmGNeQXuB9pGwa0lOHBF73845d0N0jrao6ef/hVn7zm7fy8eOtlCXGBZBwZ1g5r9UbBkHmFUuNcY9OgQAjMRoa2O9DatPKZdLLi8VMnp+uZJ6nkieQeOOegiUIfzgF07Bi1O0IWAFIAmBVF1PAyroEmn8VCvLO+vLxz3gdnW0xXkkYQNEwlSYtZJ8Wsk5zuY1iWUex3EOBg/hEIkFpH4DVSZbKSVbIEp5W6ZKqNRabTJpGrx/v4O3gJT0r1Y2JsT8BWp1T6IAIhtXDbi/3+71sIellF0ErmAUFeZUCjpJAdOqEDyatTskuaigNvHh+KhcXZ5RWOmCVAnQI8jf6UOJeOzPa5eXGtsKoQP5F4gVAD8j+0EQFhUqwy8DaBmC1LWW33RCwimHOjtgKah0rWNDf0oawDzUHrGIYT/o/Alb46iUmMlDLbI41peXvyaQ2hpWuCcC9ATxrHEDIIwK4pUwrgFyhZxcLzBHytRH8Vm7MCDg6aKXzWLsEKo6M9Zs7hgFWKglEp0BnWI249TgfPX90D6uDohPisiDHdJY4njsYVunJQiVvAKvMjoHwLUF9EF/gRToCVlxLgv1I57myjELAypmquIfrzVbZVrUCknt4qe1Q4tKusChMhIBVaJ4eAbDqAFCpHJAeVj2KBI2kfc3igBMydNhp4MTzwljrejbewfqDsgHMylnsEEiEc8mjVM7mK4m1qs0YYxcJ/auu91vKAq+rjVQxCh7o+N1RHojz1Y63jh7593GoOWBFhYB1tcRKAblygcYQXS0nfSvfna7kpOtk1fcy64SxddqBWkJHPq4NzLMoXyf0bd6AKABHsobBfdPIQ1mzC2j07/7VRY9kxr2WXMKFoB6/c8bVCFgpUOQPk4ZjeKBESPX3CnZ5AKNBWwhWjOCJ0g15LCRjZoI+zD8bjCEDzAMW/6zQAyoE1UJQ7NgmpAmnUsD97w7chcnulySB2BAcnMO1AIDC1yhFPA4U+TViIoTnerAgBgDi9Pc8f+u+5B4UoXzTj/9zAKvw2P6+KTgWMuTC8x1pnIdG0dTrfgaw8kCWVEljFvCBGMUR5gAIzODzcPLshbz46jt58eYbWZ1dSgofK/N+wTY2VLiQOKPSNXiS4N42EmMR7isasNPLKgbDSjdF3cz13xicBBMzAGynr1Og0AOjY0HRz/jdpAo9viPYZYdfOj3i2N8+/1kjyDZe5xB5W4X7YDPwxC2ofj7+BJUY6AQaYZawpkkg1yoTphpitQ+0Wg7hwcOKB9Hgkce0wOKIN8kQMLJorffffxeyB3EUT7iGNci9XDjWhtE+ubRxgR4YUAGwpdVT3cwRFHrQPF3ndExpQnZ0PcICnyFBDTqnupxNR+SwNmkArtc6rHPsqKEMGFDoybKywDksLIRsWSbDBlgBqFLf+6A6ZqCYA1bjOmDjJugUiGcEfw4CVhZJacLvIS7o6ZAMqJgppLYz+MXWCoaGUkXVx8rGHUAro/kMoNUhYKUgWW6m+maLbEaroR+IDU0mvAqgYG3iuCj3UtQ7aT5dy/pXb+Xh1z9Jf7Pmpqp0cTVtdcDKQZ0DwAqmxeYLwQTfWUeQ2JGeXqh5OYABeC+ym1ymXfi4R3rAOHZkQSv5Lfy11htJ4XWx3hOsitEZ0IxdAeThOSJp8JFy4E/l09LYUsdWB1ZWaf5lRSkk1sbYQkDHyvDAsDJJoK3PumcrqMcRNKwTNmZNjjQUBoNK3cA4GTyUDKbAfueG7gNj4vPr2rG9K3yHr3v+uilgBXaKS1ld1oorgKwPldld1El+cSpnX7+S069eEbQSsKHQwQd7/2xpYZYV7gwAw76GYA7PSGU1EU27AUZCJgT2lAIvrSxWy4GZhfdUZUnAalEUlIrgOQG26OhNA2zM+DJRJDVM+YN/vq/62uZr0ihpCFdnJNw6/rji2tzFd4bGBgbr36zqauuQvzbNigFExlj29ddTrKECb6Clg03OYFIyrJ3TsJlMIHsDrLzlOI/hfoC2f4fPVdfKiYw8ANrGa1WA0M8bgNVut2eSScAKXUYNsHK/v8ELzxh0ZBsw+UlUEpijq6YW4fy+sWsc10mwKsFIYzsF2UWZ/M31vfxwfS+fbh8IfjZRJnt4PaJzYT6zKjeXR7LOyeTE+KQ3s8oI2QRgiJus3mAFlRGwwv0Aw8rOi+gK9gIwV7XfKlg7q6ihFPB5jBbljZxlnSyklHlUSQGJIMvjKDYkCugTsArH1OF89f33qVnM+npA0ArDDfw8esAej3lGwOpxN+owJnn8+Zr8aR3G1j/7Hq4Vuoc/9n7z8QZ/I7+jRkgZZNCYV7vdlteAebLfNfLb336Qv/+738rV9Vq6Dkkh5p+us8xpdDUdJIFgjGCtJ2MDgAP2o1aT2UXfyOtZKq+Wc3l+spRloYCV9CiaKyCu6y/251SqFowFdAqEj1UvezQByWMyrPiceP0ogqD7HzymoCDJTM5lhS7P8TDesceh8641SeqyQqqskE2SyV2cUBp4gw6yjA+QzIoso0hO0kzOZoWcxLmcpwsCVvoM9BkSWBkYv/rk+AzMgoCNL4xNgvmEdvcArO7hD7jbyQZNVQhYeXOUcey4d5V/3+/3LHoClFLfr0bmi0IuL8/l8sUF538KX6gM+bCycpTNp6OeXYSZR5j83nMZ+28cn0XPrufaDzAKrCjEaznYJZuSHXZ3m420ALfanl9gYgGwgkyQZZ6A9WrhtBaCKrokWaHRQsQEQCfQMFwLmkC0BGdUpW0G2ywYiuQzuCZRp6VgDTuqY5/x7rGhXA/7GCSBo7yYwBclqx7DmnyQ4bUdg8CVMpBijII+laaKpN7DSxTyMGdYWVc+JZXxuGPTNl9Px9icHl9BjIJ5hvihAnMUjSuWc4mXsxGwssY3eF60x0BREiDlkPsRgnzEOMbcgLch9lDGusw9tWCBAgc8rdqqkQqeZNud7LYlw1sFrCDH1M8iw4qyUmNTArCCcT0BK2dYOWBVaRdBFhMBIo4rmDLCtfN1YbgJylowK0cBGaBkHqcErC5WZ5x7nDsOWNXoLrth18CHvpZ9jHsGViJiDO1s6DJ/z8P008Nyko457D9kuIE5iHgIXlxdK0v47Ekn352eyqrrZNm0MsffWrwG1h9QSaBJCXz91HORBU7vGMg4OpJtDZlvoyA07uX/+b99o1io6Z0dsIK3CoAsl5T5a0IHO36QedCM84lw6kDPzUGVJ/NGAS1deMYgGccbDTnHh+KvxQTzIEcXM33gbrg+Q9vKSWc6LvnG+sI1+M/4PbXXvhiivagBVr5p+d/9u1eYw+ANx3FABtc6osA6eZ3eiGqjB5BjwjrKDvU+6bk64DcFnaYeUNMAHRrSUILpfw8BpuHZBdc/9RgLN/QpOBUGeP46v1/h/QmDRv9MZ56Fz8CPh9c75VsXDb5rACu0sgiZxErOX7yWl1//Qs4v30hcLECW5DJL0MkDbr5dJxVbyRLnxuaPI0H6Ar8WmFJik8UCrfTjMbgOAxfdhB4DPYfVbDUtHVlAU2AifH94j/3ncSEKA7Lx5zCYCxcNXzw+FyyGnxeOGwc8xnl67Mzs08KV8tHLVNYVzFr70armA4ilwCCCZYBVKgtUqaBLysYuILYhWSIydgk57G7Je077AF9PRo+r8D75/dcxPTI99H6ELM3QSNJp07axmfxM1xUFCtRX79ADZDo3dFwomHcsYcY9Qa0tZEg4LuWAScg+UG8BBap9XaGZLmm1ev3YwDkNrCuYM6t83Rzvgd67pi0ZqPnaiuqMYk/6XGtsEpb8JRaocL1C226yO1AhDp6Nd/uwpBfyGDJEaJisSTrPcyiIKMOVlaNg/rqTkAcT5F3a+3Tt0mfJj3NQ0+SLTKQMBGTAg0ocABjrZMZqJ34POjYkLXdruf7rX8n13/5a8k0ty0QLNbh2duoyXEchMmUysJOeSb00oLT7xsVnZNuox5pR1dn5S+nhlJshiUY3vsGJE4VIvbesroJZtturf5ZVXl1X5ckNASUmzFbpnDRPGdYZ++EwtbT/YuR7+Eqf1U8BQgOkwGVyrADrkxzX4XFtCLyhbLz+/+S9aY8lW5Ic5rHcLffaX/d73dMjjT4JEEiKgCRAv0GAQFIEJAH624IIaURqZvottWVl5t1iE8zMPc6JyJtZ9XqmxRnqNbKzKuvmvREnzvHF3NycLxt/IbdkCbCgb832VG6zFBtIp+ep/566/rhEBJWIccBNXNZLPvdt29gREwHPVrb+7pWt3760i+/f2frlNeZNS3gdG5AB6NLbvfIrCI0Ht0nOPKa9QKtHlpWP59IXPMamQ0zfRzLqPHslmMnECAknQJzvmeE++f4IexD/PvHT3MfTZx/VU7wd/aNr6MSUv2A5htC4RNc1VSwHahQLOaCWFS0V2wmlSIDGDKTyGFH/rkQ6VfvT7wv4mtr+NLI97Le3c/tt8loBKCJpXKwZ0ON9AFTtDjs7AiTk9EwI7AKQ0TprTVPiJIaZWiKjKIABFyM71ft0pHvS+yQ4gWmIm8FI+T/f39rPD0f7u0939mF7tB24M4uNDRWmIWtqoZuUcRIWtVhoXwGWyH/Mz5IG0SSGsOz+HJxB0op2GoHyK4xTHxpbtzu7tqO9qBp7uy7sugbTquWkQOuPLoMgoHxk30wKfo8PZA4K5QCQxsbPp0t7jE7JAB9cEPYre2vlEkrm8rhrGnM9bRzSvzwGpOJEfA1ww9ClYD/QI4zFLDGwEZ/jHgGGfrnd2S8/3trPP93a7WfsNbAmNfF2Gmt64Rb+2TUwp8LEAqxXfWN/uL6wN5uF3WyWtipaW0HDqsJea7iPoWfTNmD3IJmV1hnAqvvuyFH31Pip1H4D4JOatAOmlIFBBVH1WswHiIvj37M8TtGLEk8OLVgura2X9lBWdgt9KSvtc4+BABSHIsvqsq7terHgF3RtwLJakJktHUzGpjrQBMIprxJC5tJ+cHiFT97Q/8aEFoMM9nu7g/h621KvCwUFrC/1OGO3kmmtwljEgCz894hNwK5a2PX1pV1cntlyiTigI1gF1hW+C/QBGzqyWGfheMwhf+xTFX1qMz5dsgQ+5Iafb7zvuhmsbHpr93uyqo9fHqzbHejz2S9CBqImTvKMe9zAYhM1EVsyaJif0lBEzAmGVW8ge/LRrACog/mLV4lVzbipXkhnlOcIRTMBd7ALLYpx1JdWK2BqJRRg46hNRkgJ0DPFFQAfeR5JDlbcjy19PADkKa0/QpBenThxbgUIqeg4OX95sBAHFEBHrrHpxhLxGYaXVGcrCq6T0b4By12t+2QTDZ3VKCCGP+e+Szkg92Lmq3U9ii0VY5p1DYDI3vbbgx32B3VZQy8OjCC09QN8pJ61a1gBvPS1R+GpRJcQ7qFrbQGAqockhVqx0Ra4KiS+7uGmg+xizWKBkAWzB4ITwxUZ0CsQ0Crs5vyKQw9QJNl1rX1pGrtrG/vSHOy2O9rnrrEHw8TjnkVVaqv6e8A/so0V54yF7FTIipgEzYTYI2T6I7Y5NLbsersoCruy0n5/fW03RWWXkO85HGzZtXaGbhCAzii4rs98SLAPGsiKZ9gyx74lCIeCDHXb/rf//vcDNgUSMARuAZDEWOLJlDvfMCkIlOjmGO64XQhDoJguNp9Gb2pTalPwdc6Iib/PHZuCheRackAG1w0mFyv4Y2XWD68HSKcAqzFgcw2m3IHGdeTA0TzZ55kI4AuUbD9sca/QRxGYh4DDTaUbSPxMn095MU2/8SQ4PvvU542LPDpuvXFUwCMIC2At7in/e35vcX8JwU6f8GsAqxysmwNW8ewCrArjkwcXCbDyoGt81nFASgJW16/fkWV18+a3Vq0vrC1wjEVzTelB2icErBhgArXFoW4pSFkWjZWlWFcM/j3Ry/dZ2m6np9elfxcin/b/Y1Bl/tymf5+PX86TB70ysY3m7xSvfSZby37lNGA1B3keX+1zCZ+M1vya/XyP1Fr83RWqMdoZXwCs8IWKMgGYpHcyOkf/nZzhmPaX2w8HrCb2JD0Nrd8kUUqU/bgvTeCaiQOHSrhPgcrXAGcVNlJ6dZpZM2UoTNcwJ9DloBVtCMGmCAR4tfxl7umRJKD1nLK4Iul1x+UtDRPHzXhZ7M+wOVqPZE8RmHQOWI3MtFGUU89V5zuNQqYaARxIiwlaAIPUUjuukeN+EUCJYSf2CYJdimOOwJOjQbFk47o7aDl7fnF/CqL8PrgH0pTIZHOSfaQuOkXd3fZybVCpbq087m34/MU+ELD697beNrbxQgOulQEgngnYWQFyArByoJyaE3kFlA8wJZBMcukIUxCrYFxTaxggBPvDrwt6F9G2Sd0cHBFvyVTwlzQtCNrlAdsTgNXzdujpf30W8HEgRbVGgVTJGmRJtEMs9D/Cb0eQKdqY0u4fN8MIKI8i8nzO6ZVB1/9T742/59OOWYV0xiKo88XVhVUvr+zmDz9YcXNhi1dXVp5vNOFxZAKg3QKA7PPrFwWCeRFJZz0YGp6sjW1vaoHTmj0GcxhXk2HtgM743D359T0yBvzOLNUte9M81tInEuoOdO4S+BqJULAdUWGPllwkb5WV9dITGm85yfwB7lsJtyfgGZM0QPfHDN14vjpXAVjBz06nVwm4C0B6sk8d9cc7CNzWJMPc/gZgtao3TIhhz6A3tN/vyKqISrsKtsEeiOec1oX21dsh+edoG3KxaLJnOthZgQEo0gj4gzj/wv54t7dfto39eLu1nx6QRFR2rNbWVysK0US4HNOI2cIyAazYFPLkBsR9PgUWcX2xm3skvQApClv2ra27g12NgNVgNwCsSrB69lAVVpHQbRyj2ElSNz0N+WeHbZ4DVpGYpoRVYAX3KfOHdHtTNpYPIXgWsHrOOqRcZLQ6+YdNANXH74NVR36hpdA5JNwy2mp1XOA+0DYkwOqL/fzjrd1+Otju2BMsoh/wz52CbRraIhK/txb7UcTP8Ky+v1jb63Vt16vKzsre1lVnK2SDRUc9HWizAbDiJDaCR2aHobOHvrGHvrVhvbC+rjg0hFP4CBCZLalPVdgSIt543ACssFuQr/i1ErAaFvSrtGPLhbX1wnYQXR8Ku7XKPnWFHUpNEgSr4qKq7Ga5JGB1AS0rMEFM2psE/NjWFNVIgZksGNFmRVEGQy2mgNXu2Ng9AKvDUQwrCMsjTqG8iFAc7rsTgJXwQuUDYFGdnW9sBRY0dXyAw9W2ASC4RicSmEqa4kjSKQSj3EKH2H7sW8auDnJLdFxxHOMJNkQVZvvWSoDZhwMZ1c3dVoBVNwjII4tRhT6eH59+GIBVAR2sOB9ue0MmhvezAnssACt0JIA9JXCKOkUo2DCebVgUAWAl0jYsQ3T/qM1M7deK9yKO1D35lw8gUjwkOy4QVxAIBk4MfcXpesdDZy26rZva+jaE3RMuIEH3OZCc4sJ0XlVYyPME3j/8Gr4QXwF0PYeG6IpDUwBghR/nIxK1emTPjYXhCXM8Y30RsMI5L3gfEF0/7I9kVuHPAK0AYh0PeG7ay5R7CB0rn0oTsgkArUqAZzPAisUDTLRHQzhALS6qOlaC2cYGE4+5PdOSkjPa7obCLtbntgTrt1qwbfChazkd8KFr2Br482FH8XWwLKHXifWC+QLYhQIviqfxJDUMTb6G8T3YaSB/RKsp8oGms0U32BUGLBSl/fb8ym7K0i6HwRbHva3BKMcQAwrX9YwfmAJ64ZHxbDb1ETE4uyc4aGCw4n/9774fAqzKUc4IXkD5igsU8J0cv4Kbx4CVx4GZo/eEa/SrkahL1X7+Xx7Y5YBMOLwxbPAEAonQHLCK10RbYziCCYMpqzrNHUUkQcFE4hF2UCxPEmDI83ZIBmkZYMUKcJZQ6fMTywpjk6Oqis/Irw/vFQyTU0Bevg5xnSkR12HPK1R5QJC/bny+swTxOVcf/zavQM0TnFibOQgWoB2osTSAs5hLCa+asqvVxq5eqi3w+s1vbXF2ZR2coLTZJkTFcU1CRJcHQAyrGgyrf2DA6tnyvj/Pp9fxPwXA6tTd0QKNAIx7WgqvC6xCVUUMK/Rd4xmPAHCMQR+Bk/T+3FteAdE+U+CQczOyV+tjPbjSPk0ikeP+nwT7ASSzpsffnzhCB14CsELwpkDnCQZVOOssicvPB0O0UaxVAUm8FHYF76tRygFaeUAcelAxcXECimfi2ZxC6G06fj+TZMEp8MGw4pn8FYAVBZ+9fTOeh4qgCazAn5lWxCTVCWClCWWKasIARFDi75Hp9QXQJUBPFV+nlj0CrYK1piDVA35PxgkRwC6APbbfWv/p1j7+7/+Xffx3/8GWO1SANLlP9XsHveHEPTXEpYZ0BDU88gc3OnPtRIJeUZyJ764RhvchW4cO30E/fC4SWwCFDjpoIqOjjQFW+c9wjf+xAStpkjlHzr+Pp9I1nRKDLoFW9KmzGDTlptNznc6NEgX9B1H+bwPsn7LBeM5gk+MpQ9Tz0Pe2urm269/9xlZvXvJ7d7ay4XzFFkHoyYRfBbuGweMzjlL7NO3/eZzBthpHJcYz0iGBcIbVjMWi9ve4/TmQHcUBJX6RLPD9s7ar2I+8tmgB5t4MtnEC8CMZYzsDWVRgUwi0UtU4pkbJduVuHJ8LlkcAVsEi4fUES3REI/NVjGefpq3FGPcxOfIRVWRszhhWTrnhMp0CrCYMq2rNywMTBq2amGrVtJpciPvBz6dgQoDjWitO9MsYVo8AK7K3ANyhwOFaVm6HurK2u87s0761n+/29scvO3u/H2yLlhlcF7Q6x6o2DYA00kLLkPHR84DV3H/l9l/2U+ySEbDqWlv3R7u0g92Ujb1b93azSAyrgoCVB16evubbP9/f08/S803PL5JTAVIRH8bejDj5zw1Yhb+dPuN0R88xrAKwEsPW9yz2dVZcCIYVAavPW/vlpwRY7Y9ow5ENjGm0ecxC++gMQ4cJvP1ce2Fpnb1cFPZyVdnVAtpQhV0uzc6WYA9GV4vkFzjZrNe4eLTLbQlYNZxs24FNWlVkJM0BK0wcDMAqKg1MHB1AqgeIsvsU2Rr7trJtUdntUNqXorb3zUDACm2BBKzAsHLA6hKJbLmwFc6RD74Y9wwDe8+VRsBKzgJr5eVmMqiOaHFsGk4JvD8eqXuzbTsCVvgSsiTiBPdZxrBC7sUCGGMhJN9oExbrBn/HGYHw+vm5JgYul2Iq+RBUW66QHzvziyCG9s7ok32tWOwaWZrOjQRIuD0QsOoxTXK7o24lRNiR+JNZjcPB4qh3KPHNIYQiTc6aoJZ8YVhQb3Ij6FQtoBMK0fiSbCsAVgDcNCwKDDVom6H4CMhC4ANAu7g/sJCUr+Zi7VPAKt+zJAk4+IMwB7GydE2lMQyGFUCew6F1wKoaGVajV+fgmSkQHv5+Ds5TBzHXVSQbWIAVioqHvmVr4PLq3OqztfXQtPKJgWwJBGj7DGA18UrRpsihM4orD3tMky3ssDvYw/3OjvvWesidkEnmEgtRMCHDHiw3L2Ay2gazCKAjnndjUG0GUMUva2wDhhVsLokXTuJgzVKeFpP1PBRSloC4Fh0F0AceCtss17ZarDjMA5MCUYqBR952mhD4tw93BKz2Q2ddrUmKGG6EAt4UsJLNDy698nMxDcPvc2J129u60Lm+LCt7s97YFdlWg62axtCAugEIHN0Jrn8bgFW+B8TqUmqgwSCDFf/Tf/2GgFUwq1SRTyhqDtgwnfHKhxyLUFf9l9DR/O9BCQ8K+BgsuaiepoSl/3KHhj+jQhEaUWHAc8CI7CRnKMXPAyAKw5E7zgkg5MLBcU3z7/n7xGfPWUIwduG/mgYAACAASURBVEGTjeB0yrByjYwToBXeMwArXGMg8/E+CqY1RSxflxFtd0Ar/71YyXDAieGWAobJgvtf8kT6lPOeB9rx+mBY5f8e/8Zk1RPVcBaxxmNAEol0nLu8QktRUYgTr+zi5pW9+e3v7MW7H2x5fmM9qo80pEFUnN4VDpwSKTGsEmDVJoYVtK28hSo3ur+GYXUKsMrXIol2n1r1f/yA1amrnvwsa2dK5z4oFGNmpZbAEbASwwp/P3oFIk2Zcv0PN8hjwJjA/WRrYkrjrMqrZ+lXM1YuUzvgeM6zXvR09gM4SJWE/EyJWSWAHIBVaLDE4IgcnMafjwdops3Q2PENYT290SyYEizIBBiHeCJ63rMKbsamkBhkcu6yz6lPfgSsvPUit4VqqRQ9fLxuVMI8AMJl5gwr2mqnRQdo51iaQKrZBDrept87gIUxKXG6/+mzMQWs9DvBKBOAL/+kBIEFAQeARpbYyGD1hXbdLdgEBpJktg1WYaQuxM3ff7QP/8df2+1f/60t9x0dLm1HWdoRvRRsMZbINfcWWQ5675jSl9vPQB0jFz8FaITe1Nj+kDMVM4F7JuSxX+LnzlLis/TqYiSmk+f7iP341dP8q16gbeJ+34983sqphfO9OLZ8ZoCVdIqfIIg8BqIjSMoQG1XOn7nqud+av5S14wV0UDr7ctjbsF7Zq99/by//8Dtbv35hw8XGOlRlV4uxKov3AF0emkXQJvoWwGpMlmYMjgCsxlZAygMgCFaypOVJAM6k/dFFcRMD6GnASgyyWYzmzD/+Fo2AV4PdVkTRUhpNAqzqajGewQCsVLjkyeC5yvcgWEtjpT1AVges+BuPNBD9fcbzndu9fCK1PutrgJUSR7Xl5raZMSXGcaPw1fUEqwCu4QvtVMFojQlU8imRjHlRYGwJBItBQJ4AKzE64ukBew7AikMdHbBCst1WC7tvB3uPtsDPW/vj3dFuj0aW1bBYEWBAy9i8CCA7hEKfpvU99d8pu5CejwOHFJg3MWq61pbd3i7taDdVY+9WAVg1toD+Z0wVBXsBQrkzRl2s02iyghmSMYimNioDEvga3WvY8rxLYbJfZP1HYDF/tqdi0dPrE0yQKZvjKfBq/h7Mi/HMufyufTMDrCSZgam0YFgBsLq1n3/8Yp8/7m1/6OwYYvnB5lD1YwKSyiMqzmXG5cU6MDLOy84ua7OrurQX69pu1pVdrqFlpUFGse8agCID+gwKavygPWgLZgUYOwCtwPhDPqJgYmRYQZQDgFWF/+OFeLteAFbQoSFrkIthbVXbFmLrhrbA2t63ZocK0JrO23m1sKulWgLBsLrGBEHoW2GYiheSuD88B5W+YGoZjH3PUiEnZuKazY5tT3Hm+8PB7o+YFtjYoev5RT1crq/HScEQo/5RAqwkED5YhRYySr20djzubXO2tiuIR1+dkWkF8Iea1Ei8V9LwG329OwPuYY/D2H5IgEMMr6BN4n77fUPNqgG6x/sDBdgBWPX7I4EsKHwOkAjIWuZYAPSYiFMCXR+S6xaCOx5PQrEHGlwAq6jTBbCKgJWAE3bqgTXnUwIBQIiQpgodhwa5RteoXeX6Tcy3M3ZgaECKiKNnRsCK0wXBJ6sZ9x+Pne13jTWH3oYGgFViWKU4SmdgEldlnQ/JvqgleGLnAtSHZhNkHy7ObH1zaeVmRT0rTHgG+yoAq2jRG4unOWssKzaG60YsG4AV2GLoMjjuG3u429r2Yc8JgrynLmlkp8l7WHfXs1JFSWNDYFedYQWgam2tLfsjGVY8Pb7WmkTqEQHOKSQ3PA7kIB7XwYPUIACrZbmw9Wptq+WGLEdMCmRbMFhWQ0fA6kvfEMDGunC6pr8HmJOR3zPOioEyY8XQ91GsV6dJyCtMA60Wdl5Wdl1VdmFm10VhFwCrht42BNvBMAzpHmnYquiZcpEY/sQCcQxA+rf/8i0Bq2gNS+CQ60NkFDBq02eOPxxvbsinAWJG6c4CNToXxkdTACycXQ7OIJB4DrCKvuocSMqrSvl7PgKEvB916iCngU1oNEXAOf8cHHwAVnQzjgwHGi5x38Qmy51qvJ7BaQSmmaOOz8snNeYspVjnaNmcg2vzwOHU2sY1zK8rd9g5eJYHvPE7ABTz55W/57gmsyA2rTeYNg6kZcyMFJxJlBnTAjeXN/b6N7+z17/5va0vX9jASYEa4fyYYaN+ePlXBFVw9s6wooaVtwQCyMr1YzJwQ3v66y2BOWB1Kjn6/xdgFanbDLBSyYOU4ImGVQ8aOmyBBjSk9rWRQpFNmUy6JQFW4Ls0zHJKvZ7cNOiMqSOJ/SOABcEyldtHE8afZ0FH/EPs8RyARcAMCrV0A1JbWn4Wd7vdyViZjgUaBi7ImXSptJ8jAUyAlZJWBekJfEa7SVDR8ZvRyh0fGoLCqQiR06xx/aEFlgN1qYKmz3qqJVCJjtbbKes6NtMCBlkmPtnOwTABT6ldZYJaZIHJOGTDE1i1AypAxrWJwaShHTE2OGcckTHmQbgCJ7GZsGY1gsDPn617/8k+/Lv/2+7/5icCVivGlNB/qMioIdMtE4RnsOJbBp3FbD8O4MTt2AjVBtvsRNvH6IRdvyO3l76oZFuN//E+pvgOgtc/J8Pq5OaNZ84LToAVn8MEvRHKnLcNx9YY9824X+af9BiwiklSOWCloQ1P//ccYIVrhX9FknbfHm1XDLZ5+9re/dVf2vUPv7Xy6ty2Rc+EjqL5TNJ1g9INg/D0tzGs5j4ynnW0VCR2lVoBRzFpZ1+FzUvrGywlP3dPtASO9z9rCRz3q2tTsPI7xnZqxYlJf2xnyJhVARqz2OMapgLNlIzlcQoYJjnDKhlat0PfyLASEyjTQfXWmj8FsMJ5CcAKQXkLwdzjgRpWbSfGu55XakNMOywAFSXBuYZVCPlqbRXgw7exHbCF7IZ0rMKeIikvFgs79IXdHnr74+3e/ubzzn7ZtbYd0F61siPaMsauBp0a6eEIsII4+9cAq9xf5GARWWR41Gg7NkycKqijsmr3duGA1dt1by+oYSXAquwbCnIj6fqHAawSAzFShNBKU5yYZDXkZ5KBUSHj8dCiXwNYRfyXn898jZ6zLXgabIehmUvMT7EbdV9sCUS5lC2BW3sPhtVPCbBCe57r4DurdxrPxOcTrPK2MrWZIeyAxk3H5Pa6Lu312crenC3tcr2wNYcKIWFupLmJtlScTRTReoA7je3JtIJ9W9gA0CoAK7Q6Yi8wtEmAlQpDDtpyYpwmBTLZ9GEjAL7QEgh21Zeytg8QeifDCoBFRfby5XJJLSsAVi+q2jbQDyQDC2LSvh/o6JzlHuAP97xME44RrhdT2FC4bsB2aTt7gEbP/mAPx6PtWwBWnSaRYdpbpm2ZYjTFWuBsoS0OzxF+X9pLPduER8Dq8szOzlfUs1JroK6F/tdbq1OOlIZtOfWFYBXIDGzzd9cJqYGCIuutFejM2R+tA+ixO0gPCGvgotbTc6w4kPmfx2jjHg6CAzV6idelVkZnV4HBj+cZg3eoXeWtgJqWiHWVzWUIM4IUDp86+KfBVeHE3T6xaCofiftVxOWTBbvSmiNa6Fp+b48O7syY6JF7TXP5KGamAAS+MgCysA9k4jjDCuDs4uLMVpfn1LBqKwA2A1vfCuiLYicF22wMrrI2xwywimuS7q40rFi5xPTWY0fACm2BbQOBeSOrcb8HnykxhUJ4XcO6PAoiKwpsOehYNbbMGFbroRNgRdVmzzMctMJzj/xfgks+/AbFVeRVmMhXVLYGy2q1YZ6DBj/4E2hWgVn142Fnt/2R8U9TDpquyfY7TXAeh6qNgFUQlQTCEvgMrTGCbwDJSp5zNNuv+4GA1U1Z2HVV2vkwkGUFhhWALbYC4xGM+bqDnWBzCb0awSoyO/+X//a31LDKtYj04LUJY8NEIpe3BI5UwUeOJI9apxW35GC06ZKm07RKFIcTgNU8IB+NuFcaQhsrgJD495yJFAYqR2JRWWOxLxfJy6pZeJ+56Hy8Z6rmJ2G4SArz10TCp2t6XAmbO928BRC/e4rSnTvu5wERXVuOUs8d86lE+xRgdZqyLQR9ksTPmGLB8Mqp1Xn1TAbNg7vZRDh2Plfs4LXVxbW9+u4HtgWeXb+yYrEmYKV7m9e4NbY2GFa56Hrlouvs44Yg+9hy9Rj0+BbAKtewOhXc/FMHrJ5L+Bi8ZAw13b8nmqNIME85KcGnAKuhXLgGiCaVhj2IfSrmp4M12RQpaowwiEtTT8JuTYNyv6psi4zBCoUkkXjoXKZzMme+yUFNAgZSzVGNQzCUmAvxHvE9AVaPA1H8WgBurGRNROC1lpOAOlsHAl5YAQfdw37HWHl9vlpWxlHzEciMTAsWRcdYRDZ+GpDkgNVphlUkzM6EIDCT2kG11qnVKPKNANYCcJrSs5Kd1BRGZ1K4oGg6s2i3EQF+XHdnYI02Jlo7oZsV9sIdbHlsrfnlF2vff7JPf/3/2O7HD7Y+9LZANbptbYFnG0wqr24rYJaODHe2umoSAyID3nM7Hbofkz3kLoHPcm7C3JjMPUa0eqWT9h8XsCKdnsF3iOaHl1OQBvuQ31rc5wSwmhvOEfBM7KVx3UZWUcQnzwNWp2zy+LPBbL1a2UNzZPBWXp/bzR9+Z6/+8ve2fv3SmtWCAS6mPVJgHQG+g59xLlhQeeZDYl/m/jO3NV22v+kjx+l3YlSg+p3b1XGfeAtSaKIkm5faKRKY7G2x2XUKsHcw0UGrFNOoHYf7G8lHCRYJhMXVXjyy1L1tR37SmZAeS8b9hl17VFfyG/kWhpV0BhPTMsCkYHM91xKYM6xS3CHRdRULzJoDWgEPdmw0HVBAVZoEmz/eScEWujwUXff3A7AZ3QnOgMLaUZzXASu1cgiIoX5ajcmAlT20hf1yf7S/+bSzH++P9qkx2xW1HcsF9YUkLKPkQJwT8dZG0e4n9uBY/DvJcPJkHUkfQQqMHG9t2e7tsjzadXm0t2tpWF3VqPgfrESLDZNd6Q+GuHt8/BRQmvrMsIe5fybQkYGciWEVGlbTosavBazmxevpMsm/xnueKgjnsfNjM6X1Y+7pg0v4mgxrnwNWEl3/Qg0rMKwAWAWDYExsHxmUfAyC1lyQKIqxSnKRDP7m8szenq/tclnZujJbVGppJWCFLhT4PbBehsEObWO7vrc7xO8OWPWldKwIhFDHSi1LqMmBYeVbW0UT+FNoWAG8jCJKBV220vZodS1quysX9mEobVssJLxula3Lys7qhV0saruwwl4tlnaGxBZaVmXN5DV0rHK/DvAj8gTYYCmHFnbAcBKAUQCthkGA1W5vX3YH22GyGNgwjtogZNMzViKseEfMOIqMtxDIl2YV4zqfbrdeL+3i8twuLja2OVvaeo1poCWZWIfjnn6Bcb5jN/TnE808UJU06IUDVQCyOWObMQlejylrQLMPjXXbgzX3W4JWNdaWFE1JBIy+w23UCHpkuSXPV2xWL8qH7hYCFs6AIcsH4R7aBjUFEc+YQBUbDnGN8j3w8WOBI1jm/swx5CfluG7b/Fnhd5lj984KgoZVh1Y5ALkAqwDgAbBKOXQCEucxuQdLsxyaYHsuQ5GJ9lN4Hc/mbGXV2dqK9VITA+HTgeYSeP82DauIp3lPLL5K+5atjgCsms4OuyO1rHBfzaGlhtUOwKMXa9k56nEE2G0cKuD2okBLIMCpoU2i6/2RLYH4GbJgDj/wfCcofRqyJKYc7UjIM7BVFBTL3jarja2XG8o3AdzlWel7Mqx+avb2uTvaXXuwg/UE8xruAeyRWppvIdmTsdl5HqnTHWSAKOSpvXeJqbOwIW1r54PZTV3Zy0VtV2a26Tr+2wY+mICV4l/16yWGLR6swDMNYiBgBYZV7tTCmYQw5MTgj0jqeBp0U5kzDKc0N+7z1o44eDlgMgZCEaLNmDl5oBcgiedlYyAV1xttO3kCmb8/rrlDz+WMKh7XnwKuBPjkjjYH0XJ2Gj4vQCIxrCKhC9rxlP0RyR0dgCdb8R743bmG1SOnGRX8WatBrFVcy7eCVqfinggociAu1jKeQw5aBQB4el9lEzRwcABY5Sy+iYCy2Deg/C7OLglYvf3+D3Z+89pKUByxxRMZJw/HR8CKrT80uBCghPP1KYEcz9xNpgymfZz29zwAg1VISw2GR5oSmO/peIevBUzTgOgEoPlkz8yzKd+jxzh//jlT8IlYV87qxL4aXz8CVvMIy6v/cq8OWMGxYepLTAmUAHuJsejVgkwH2JKgUXPPYVx3iPZ6BV/X4wwuFyJk8O4VnzlYlZxpussAUTjhzoUkc+BTNmV6T49amqPi9PiRTVoACXg7iyCWMq2pT7nzJDWSu3H3+XWkffk4icJLJOqbtHVG3RaKwi4ngH9Mz9NeVeUtqqYenTizMG+TSELBWPoQXU86O6FR6CLQj0ArVdjo+MZCSDCslHiN/01o34M1TOjFdAgAL39WYtjHs1ISTjFonwRLx+rTSNGSAIeP60fgWByOdvzwwZoPn+zLv/+jNb98ts2xt+rQWH9sbOHi7kq2nf4OwCTTkeEk6JmGTn7WRvvv/DgFPB54Bis3/KeLUqfzlYOop08p3v/PybB67vyzouePLo6Mh5nO0PHE1nM4vcYnWvojC8DL4zbdpKMbTEmyliNWERko6pexbHimf5//AOjeN0drVrWd//atvfyrP9jZb97YcHFmR4Azq8U4ly+ubdxtrk3x3OfPfWA621qp42GfwBEwe1zE33WCUyHR2+2mdomHcbTTYetkIuf2S4mgzr1rwI3iphmrHCEjhcp1fZiiSHCZYuueyGWTJMZU2s8o2ANjyzT3ZkArs7qSJ0GaNDq3t5HxT0XXozU4YknZfW8lyPZJrmElO5DGdEecFYBV16DSfzQUFjQd0PeYJ4RzwCJn/yDjywErJLlPAVasukPyz3VgVZgR0IFpgPu+tk/73n68O9rf3u7sp21rXyBYXS+tKWqyRDiwHHue08Nc2yOmzD2xCU/FYDo7WmMUTGDHA7CqAFh1Bzu3wwhYvVx0dlk1BKzYtsJkK7VlP4qRsms5lRs8D1ipgh/PTQXP8dT8aobV1+IvJO5xPRHnzq/vqfMdrbqY9pW31YuooUSOHRoZw0otgS66DpYJR8l7/ILE09ky8ZnxnAQF6JlFexnQnapCa/vRbhaVfX91ae8uNnZRma2ssyUHQjVscRVghb0GwAoTcDvb9719OhytXy454U+AlWIMWFWEBgvl9alNzC+MMT5YWLAVDqCh+kVNqaq2h3Jhd9XS3ncF/7xHOxha/4raNnXNSbyYJPaqXtp5UdqmWtgKNoZOJSWonD7orEKBJlojpdSFHZE/ACyiBpfZrmnsy/5gX7Y7tgVC34pnhwwrZ2tkgFIwiNAOSMAKGlYLFPm8IIU22RVE19dkV202C2paAdQCaAXACsAVgOc4a6HxRSCBhAEN1gB4g69o4RsLlmTYDFZDW+vYWbfdc1pgu92TdUX2VStx9RGw8OKmJvzJac5tFX7Kz/fnh/2CAoja/sSoosZVXdpiCXuEdRdQRQAWBRqA2SMDKZ2EOCPRARRxHcCpvBWyOUp4HLpOoV8L/A3sI4R0+A7AKuzEHLCanj2dgvw/aWY5wz2Ab74MUwIdmFrVVmBK4HpJlpWBLe2TmrGoz2lYTTVI9dkjw4pDcqT7CrH1Fs/Ov+8e9oYvTAsMwEoFPDHbQoDduXZWoDXVhdcBUKEtkKLraA0E64rTAnEuXZSc8q0+PCUAJTLm3J0y4i7tuD3Y2Wpjm9UZ2/n5G2D9AtwlYLUbAasdpgUC43JFPcTRsb/Yfq7gIZ1H/sCNsxfAAKARfAJ20XW2AaOq6+3lYmFvVyu7tsI2HXS6zM7RRu+aWwF6U6KBHXg6TwFYxffif/gvL4douaNBcO8AR0xRUQ+IeGneK5s2jFeKssR27qDiPROgMVX/1AZNYuNz0CoHbwIIweezasD+cG2CUQjUEd9oc8xb5vL35vWg59INYtwTfp7r1JwC0eI6ouUvQCGxGVLvbUxoicMdyWJ8z7VZIukIgCoAs7nDfRxAJYQzDxzyQOUUgBTvH2BbvrZzB433nY4dTeOiwyhGkMoAMmOsjWKBWQAd94qgLQCrMFT5dxon0Er7wurNub169729/f4v7fLlGytWAVidQAxYiUxqKmBYjS2BaAfklED8DIBVOnR/CmDVusbN6ev/WsL5j1/D6uuAlRKSMJPjakYFfQJYQXTdvzjitrTl+oyAlVo0pJ83Bo6m6aXRbhLgrlhtSiygoXEKsErgkK4skrl4TkjAlGzpewJBgtofSdMYOiosGAFVJUJqU/LPmAhAJzuQEslItLO2PM3BfVTRT+dX7IK4h7H1LtoC4JgzUc78bOE9QpNQdiS1+vkVS9cgWETe0py/TudZvxsMK9yydA+9PJZp6SDgGduDImCiPQB1fQpYURPB3zstYh6UCLCSvk9U0txnYn8hAHVJCNpYPh+fyJJNmcK9L+DPKumjYb3A3C2OjbW3n635cGt3f/OTdR9ubXPordofqSexQgDOhEPJgghorl8QrVSh3ZQlzLmNnp8fgl0BWLFCpcXPq/v5jhvBmThheWLOIBg6ai56+4hBd8o2zq3783//9YBVHAZpnkwZmM4QcQBXsp0ukuqXkXJTnT8ETXENISabzgBP5LM3cCqIz38BiQz0G+zqzF785e/s+j/7vVUvrwlgdRDUZtufR6lsPdW0n8rZNKisPvffHDCI14Yd2W0fVMX0RBF/VreAzqWYkzmTxTUb3eyeZFhlmnbjXsqngwZg5TwNtQN6S2A2FAYXkABvAVbTFkwkgGFfBSqHLYp4oHamgmOQKaly//BrAauc+fT3Aazkb0qO7QZomANWsrViWT2Ov3TW2KrmBQEYBsafI2DlsIJXU7FGTNA4XSoAGQfVkSBCy8pquzsW9pMDVn/7ZW8fMWlqsSHLCgLtAqyQiDhghTgY+/OZI5DH9DkQkwNWakGFuHZhFTWsDnZeBMNKLYFXFRInMD4aW/jE09zOJx97usiV5wVfB6zyKYFx/nWTuT3S+zzfEvhrAasctAp//9T5Vgrn5zWTBUiAlfykplB2rmH1WYDVZzGs0J4X2jA6S0mfJjH8o6TjZ39svx8IOJQErGr7/ubKvjs/s4tiYLKLSVwFmEMArDBpDokokkCIkTcNAauPKM6sVkBpOLFQDKveAavCIOdEMgrrAlmhxdWLwVKMTga2iQI4qha2rRZkWP3SFXZfLGxnlbWDJgWuqtrOAFpZYW+WawJWZxBfB4sTibizGxH18ExR+sOfv69PMC7AsIZNKmq1NG7blmDV7XZnW9wjWwYrnjEAVtIfInJAWxRTGPEcpbecNKxgz2C/AGABpALTCu2AYFjh72AlkbFEvExtsmE7IhbRlEi/fsQ/QjsI6kTMiTsDYLWAbWg6tgTuv9xb+7BjHFKCWNH1ZHMj3nWuGWPPIwu60aYV8alPV8T9AYzm0ilmjviMNqwabLkWswotgQ4TknWF+8bPUJBn3ENNz+kZxFlZLBcClMc4TCx9vbJgfgcb3zXIIRGvqGBNt0bmFRhWUZjIh46dzuse+/tgOWZMTWcbxZTADte9qqlhBabV4mxN+iFY8u3QjpIe3BnuqMJGPQVY4XV4lChE4H5p38GsABnu2Nv27sHuvjxw4AYBK2reajKjBpboUKF7iDE2ZSc6q3u0ACbhdQJWAK8w8RFsR4qvRz09iYCS8R8DVHxqH3JgXMfZ+szO1+e2qJZWo7W/BHhsbAn+8bi1T+2BDKtd0dmhME4M5CCgqrI9iji4WY938agJKI0pXxSclA8RL8Fu4cTAxs6KwjZ9Tybld+uN3ZjZumntzARYcWgRpxJq6aMLInCXHLDihHEAVkBJl0uMJ04T7xCcALAKllAAPNHTqMOWAKtwJnPAionBhAWk4EggWcmq1hywigAcr8Pv50He3Hlo9GjSj0kBmpLCAGROvseAwsJqrLAEqBaAFX4/AKQIMMOJxf1HQpcSXhn22PC5aL3e34XRPGhMovSp+on7j9+LgCMH0vAJwcbKHfJ87fG6+Pd5wBDPKwCCfH3i8/Ed6x/rkn9unggEeJi3lcb1j6Jt/gHTBAiHF5MjXJ40Y5lx25MtUZPCOJRLW1/cUHQdTKvN5TW8mYszzndFAqwIaMIsEKCSflVVwggLsNLPp9XoZBST0RyZEqMGhWcMGRNnHkzN99x8DyWgZ3zlo9hIsclTxjtpBz0VVH3t519N6L7CsCKYkqwXb0maNaJsE9TBeGE6KzhSkEBRtUcrxcKWq41aTiC66eBxnJ0AKiIwFV05azeLRC5jYiqhCYpxrisVjRRpPTm+tQzRWgeoeC+UouR9pUry4z2m4PIUxS/v63/62Sq6UbJ62n6GhkCqnuWMRiQaqAzG2OOwq7KtLl7vIFuqVMuxyyFMWwJ1EQFqKTmI30uTYlQNlo1sR4FiTlvheVI1FrY9tVtk70mgUtVR9sljrK3vE1+OCVsOY+ZzEXov5KhQgfdg8KPkchQwjxE3qOZsQIWGnoeDOgwa9XpQ7Yft1uxhZ93HOzv89NHa95/N7rZWHVur2cvTeduLMy+8FCTRdbwvaNMJiIzzFGc9B/rjGccOpL3IAKjcfsTUKNr/rxzivz8s9TUrcfrfcV2cogg77ccHRSAE49Skgz4PpsQFGBIYsE9pQuBTLcRCHoGIsVqqc4H3iKEqqlwnNo7ICCcptuMFP2ffqGw49LYvBrKq3vwXf2mLd6+sv9yYXZzZQEFTPa3QPxsDQw8OozDyCJjM7GZu9ycFMQxvgD7J2AYY66Don/fPhM3veRQljdvz+CYDKsU0TYl9+P8YxJDvTwWiCIFTwUHtbQKmYJPX6824lvk51Q8L2x8Un0VLYNBh0nrooQdglR5MIF2RiM5B+dCQ8uJEZvcDbMFvElTKWrp56a+0mQAAIABJREFUf/lXpjMVhUXEuwTyi8JuP30i2xKJq85qsFgVpwVoldvTse2aa+TTE5G4ZxMXvU9stHNk8sL2yeR78YDZGg0mVEqOQ23bYWnv9539h4/39je3W7u32nZWkmXFiYwYXtL1bLsA+63BBKXMQsxjkLnExDRGRKuoixZ7axIYVgA7zoeDnQ87++15aVfl0a4qtKe0BKygtwJm1ik5hdzG4c/z+O+RJfFpkWNrqL9gBFA9z5j+XrJ4OfP5lJU6BRin8zgtSp2K3xTfp8/L/xxi62oJ9BPBok8SWwJgQNmMrreHh719+PnOPn/aUnT9/Ydbspp4BqnHKN0mxsTOzlLsF7pRWQuiR1jd0FpdDHa9rO31Zm2vlhgnP9h5OdgG5KT+yBiXhZZCmo9gV+GaDoPZbWe2R56FfYT9S78NYFSsnw0SfbIh00RS2m3YCSaoaqvDa7lMFRhWlT0Uld3XS/vQV/aFe3hhQ42EuaJmEy5tPZi9XCztoqztooKu1co2GGbh9gtrUPnQKTI33BcqQpP94KRi9bix3RFTXqFf9WW319TA/cGOHVogMZwLCZEkEgIMJHPb26sVj0c8q70BO0FQtBxstVrYxeXGrq7O7fxiQ8CqHxr9fsQ8DtBzqhmAQZe0QbFMBVkf3RJDMNhWK5COrX/HltpV+AJ4dfhyZwYWWdOxdYqJPfeX7FQ+zCb2NSUY3HaJNJGG1uDPo2xv2dtyBa0gzVzkZGq2f+K5uhklm9KnInqenftrFSS8EMmgyOE0xzEwdAgDB6jfR9Ae5wMtkio2ohV71Bb1Zxy+hVZyUqAT5pC8H61N8i/+eu4MsI0Ko+h6vVnb6uqcYFUPoKpWWyAnCVJAyfNp7H1ODtT5gO2KgplyEH0yvRkvBUOVMM1XTCveUzPYfnuwLfWs9rzvSQHYC3Tcy9QwXCk+QiaBiYdoue6gFwiQqrVVf+T3DcBFAIn4aKq6s8+Q/oDvj7Pr10TtxGgc71wr12rbLDecGrisgXkYJwZ+aA/2UA52PzT2Be2Bx53tuoYtg5L31UCBkWEVvpZrgYLyUYVJ16TlAvn+RIsrJoKCSfmirO1FUdpLCrCXdlmUtsbQA2f38gzwS8MJIh5EYdBDMBWk/8f/6oaAVTCRojIWCWQAGjwAPPHTJHCygaK1IfsegE44MmciK8jl6HYFJE85hQgyTjkj7kspEY7Mh3EznxD6jn8bP4sJq1oKUpKcJtFEwvb44MRBmh6g2M7591PAU85amzv0nGmVO9sIdON38/bB/J7nAUO+rnGP+evngBafiyd3+I4KQRio/N/yawuAL29Livd4LmAJ5kZ+XeN9uXGAw2K9p17a6uLGXjpgdXZ1g/EXfpDmKZsAK7db7PAFw6oswEbAd1S9kFzjS1oA0//i/VJFYbxGb1kaAcpvAKxi//ynD1jxTsc6nEOw0vCgo0LDOIAUtKnhq7Z6uR41lnL9qjBYEsD1JIJ05QTwkIHh1Yn0+gCLvV0kkmUX3KajGO2TRHEjKKSAwghWyS7lQXnaIzr3IX06aWnji2Z24cR0k3hVfl5jj6XrCyA3fTKDlJFRBZbokUlH2IUQr08JVuoJ1/v+OsBK+1xfMbFnBKwAlgGognAsR0DrPAmwkn1XQpGCeAL2UVlzjbq0XvoctDjGWqhCGSWlNNVJPkNUbFSxxkoYgw5VZXG3qxX2lyqcI2jnehIMElGhhM7A7db6T3fWf/xi3ec7G+63ZpjwCEo+xaSDBRMincGUwJSkx6yCHLCaP+PcWuVg1PjcPRnRVsoCtJmZm+tBPeUj/1w/F16EM+3T4VwTEp+nKqJGZrMC7vuI95gBVhEgRmLIaXQBeKN1xf3P+O8Mmsc0TrHRM4jdVwGrwmxfDmwHfP1XAKxeWn95Zna2JlsAQxmCeq8gU1/QxlCfx6Pu4UfLnV8DzmkEw5z8hCRl3FsBkuhnY3zjQfnIvMq2RfjXZDtSN2AevwSjII9leEZmo6oJxnjwiT/j/AhcTqCWblB2/nhUhf8fGrAKNq3smoZNRIEnB6y4L/zSRv+aAVb4WQBwOWDFuMzMvnz+zKA57bMpYBVrKN8UrZNeSQ49rygwngSsYgS5Wtso0s8cS3YYGmY4HwOkD6j1s7Qvjdnf3O7sj3d7+3l7tIehtANjoJWVaA90zQ9q99So0icr8qcAVkxgAT4ApOg7AlZnw8EubG/fbYytgdc1RqxLL4kj2DPA6hTQEzYvj3VP2iEHrKLjdbo/5XNiv52K0f5xAlYqpuA5gaESg4n2u6Pdftra3e3RPn18sF/e39r20HqBL9iKAlxbtxMAObgmvgyeno42EmUaTME+ryu7WS7tRV2RYXVVmZ3VZiuIbPtkEKwVGAtge4EZcrDCbvuBgBWS1w72zVmCFEsYeltB24j6XAIGBHhIDzKKQGKHOBBSYRJZaQ9lRYbV+w4TA2sKr2NQEs9Rr4m76wJCzAsyrK7qlV1WKzsrKgq+4+MgCVFCVHz8L8sTtWlle6ITozDpWB2P/IKG1e3DjiyrA0AT4oEA41WIkM2cAlRTwCoK/rp/TNvDlMDLK+lZraBlBQAERW8m7c5WB/jnU6Q5JY/AHjTzUKwVEyWOLIoxuAvGsQAJji1BK3wRsLq7t4KC7KDu9NL7QQwFxpz727iXyM9knb2db/SlTpSI6Jw/761aquzEv7pvFYaawCu2sFHG0VvJHQxDbL5YZQwrB6FEyoiwCTbOASvEdQ7sYEI4TPqhEaElrj3l5qec+uN8W/payQcrVnRUARPxwEzarDgpkFMC69JQN2e7IH25wEb4POl6KWYNEkYVU/ieAKyooQqGGInQhXWHPgOsDv6MXGs2SkOu7wvfW9Yr6WMSiAJoiaJAa4teLYGYFLgqWtsAMC0HWyC+BoCKfct9IOPAGChjWIUWLYTrONypqG1dr+1suSbTCiAhih3byuzeOrvrj/bpsLPPzY6Mc5wjPir/HizQsMU0BwWICI2ArckwPoGqFQTXF2BSmt1YaS/Lyl4XFScGXmLQAg+v/DrF1zPAKuKZEbBy1lzxr//5K7YEBnARItrzaVN0Sk5nzpHcU4BVHqBH4hSJImnRIXbOfmFNG4nfmSdtzwWcYzyfAVYp2UtMprkTzOyfEPoT/8X7zAGdeGkkf6HhFQlzXFMwGNJaBfjhbICgvc50JXKwKAcLCRhmlegAdvJLz+/9uXuaPh9Vd/KgYw5YxWfPAav8mk61BObgQDyDeJ4pgXG6pLOsggqoPn2zxQpkSAFWYFi9fPc9GVbnNy+tIDsj0N/cwLlh84q0QKkArKRhVeALRPw/EbBKe+/pYDF/Bvl9J+AqqlZyMflZSnv0iZ+Hs56XJk/u5qd/+LXzle+LR+/iAI90aLLEOgskNEoYIARCLYRBS6uqlVXlkgwrVIlhsEUldYHuDGyOoCJEd3MACxsEFYeoNj1uuQV4QlXFrJUvgZCsQ3hrhwKVYFYl4EqBYg4rxCpQyCgGTWdLM9+H/mwnWXUCRLH+qa1mPqDCtQYyhuqEaYm2le5AwCqYpNSZofN9nGDl9uFbGVY6w+GQvHrmDKsAqcjyGgErTU4EWS4m7ch36DxzJG+wQOAROZomnrvWSqCWAso84UnBpZYbr0EwRA0vZyvRLnrQDScKhk5Q8kd75BUcIKnUQDg2VmyPVj7szW4frP30xQ4fPll790DAioEktOo4mcxhygBCvZqZ21T8OcQjR8A+Y9yEL8Ux8dx19H+5f+Gpimd/In77jw1Y6fyAOULEIgEHPgEHj3ePtQWIiMAvPyU+Cp2xezYll5V0pXtcbwhiE5TwNUWiHIAVKfkeyDxl4b4KWJWFHevCLr5/Z6/+6g8CrC7OzDZrJnAK/Z2x6yLlA1oloH3BRGM+GXF6JXn8QIDCwWbEWRxxzmppAkly8ArvNLbCekuqwFd9Bu6N+2tSIPR2NP8Zn49ePbGBPAuszCa9Kgmsi92tuE0aTWND0gjMJq0dtWz/wwBWKQ5JbI5vBawmcYVrYMT5wT1oIqwSXsS7fP0w2N3tLQGriHsfs12nmpthq9jSQzYKTFhixI97fBSknwNW/rjgO1DlPuxVsOE05KX11dJ2Q2Xvd6398tDYX//ymQAWQCv8W4HX8GiAz2pWLDBD6k8HrLD/hO+F9giEfxs7s4NdDHvDlMCbCqLejZ2VqPy3YgE4YJXJO2eFoHQ9XwOs0vn3QpL76tjfvtP9UD02gs/GJ7n9zGLcPP7Kffsp4C32zOj1swICyUUs0mSTdoNx7QwEnE8In2NfgWmyvT/a9qElYPXTT5/t0+2Dj49JhT74MmjHAFjKmX3yK4pHAqrhhGK0EZVmF3Vtl2Vhl4XZdV3Y9bK0y3VtFeNdMCbE+sH7Iu859AMBq50DVkhgAdKjaECujANWjHJ8ghwBXG9LI8tqUVNHD/o7AWICsNqWld1XC/u5MQJWD2hDqtcCjDAMpiiYsF5BdB1JbAXACmyMhSmdDjBJ+WHaR84O5/5TbBeaVpwaiMl+XWe7piNQdfuw5bTAfQPhebFaEHMIOBYIN2VY5T8LO0tLzDVAvgp21dXVhZ2dQddqTTCdGmYKZRhH4vkpJpKGFfUzqQVIpfORrRPxAdcY1wNGDsAqtFS1vTUPW00PRBzS9my1whdZ9W1npQM/sU8jfxLtJ5gqKb8ePZoQEiuqiHs9ziVDXsAbmVVkW4llJTuh1kEAbbi31VodStSjQhyGeCyE81GY4tAJ+D3EadEGKDYS2GFqOZSNTedS/urx2Y6hQB7/OZk2znC0jVK/Sh9BFlW1WdnifGPlemltjaxvmABWBL3o9wRY4f3CH3wNsOKqsaXRdbqOA7Wrtnc7AlcEtLxdEgAsxdo9cAM3uEJBKO5d0zmMOoIUX29t0R3EsCo7WwMvATGMrDwqOFPs3Rk74wTN8O1RKCZgZbWt6pWtqyW/44SBUdmtFhw4c9vu7cNha5+anT30jXWu0wqmFTX2xuHpSYOUUyTx5YXwMavhQAZ8ptm6LGzddXY1FPa6qu1NtbCXZW3nnNLtQC91pmOWZE4oGBjLhzehP/83/+L1EABFniCE6PoEBPHEJRnv0M7IktUsMI+Almwtp70KdElimhB7G6cRzBLVqdPyTTp5/3TI8sA0B2CmAEkK9NzujxXC3CHlINM84FRwFgAPgh8gzApEw6jid2L8ehym8TByVKjrZKFPKgsk52AVk9lMQywAq1iXuLa49lOA1dcceuhsBeAW1xkGJL+v3LDEZwarag5YxfuEIc3XNBkmGe7YD6FH4OaK61rVADYgkrey5fmV3bz5jb3+ze/s8sUrq5ZrOXsPvh8FN9FCQZ0BfME4grEBphW6hzGyF+/wNMMqX1M+91lLYN6R8rWAJ18DPcO8pe+fKmAlSnWI7/qJ9Aq8wBhUU/SFRGFldb22uvLgxfv+tZcduIgKzXjWXesmhH1dcwPlBZqzLOFLe0kgWoBgU2eYbIlaJiJowb3gAYsinRhXsdvz73pekidNANTIX+VL45lm/z4eVrUTsrruFjnsivaRDHcwX8Pu5IAVQBQxrERfZkCLSp5P89J5jWlLSbyWQSedJFqeZ11Vs5ZAfW7SXZGYrFo9gk5PhtXYEgjdF5xbtQYyAYyCxAhEhVOCBpieezAOAtASyyqeU3peZHLENEVqaXlAwEIT9BggDF1LIyC7/wmgSgDKUTOiHp0V+6PVh9bK3cHaz3e2++WDHW/vbDhglDujMUQkFIlkO45/MSDJ/FYGRTKwH9uk3W9wq4UPSRIEckczUCsHrE7twNhhT/3bn//nmkhHMCmbHsfhNEjQDKPGG/R9WgkhW07UVHY3tnhw7wh04b7ETXMMj9rlVvCvomhKdJYLpeoiQcqvaPg8twbk1taVtcuagNWL//z3Vr99acXVufVryJ66DcHEnXFcpAfDypVoIuai++GfdR6TqHOc3ZxhRfbvGE84sJu1cCDZpWZETCNzvc/4DLC0cv8/tpu5VhrtarAks4EmjIti+pxXRxW3RHu2A96jfVIsIpZQOpsRn/x9GFbc99EaFqyH2ZCN5xhW85ZAPjUH6nRP9QhYxT0yZmtb297fu+6Wph0/BjBkQ2UvNcI87Cor82CfAKB3oXqarFhbDw5iMiALN252WOyASPR+LzF7XCNAwsXK2qK2L8fBPh0G++ufPtnHfWef9h21rNBWBYkE6mLBFlfS7sn3QP7n51oCWRSMKVsulkvww1oyrM5tZ68Xnb2oGrtZtHZeqvIP4XUQMIJ9PCYUc1B+ZtNOelEvCMmGuivOJqyl3znhQ3+FgZvnBMoL/AP9fb4Wv+Xnmmfb4ze1zCnJh6UIu6zP7AhK6nwUdtx3tt919unDg/340yf75cMd5RIAcJDx6BpTMT1XSxr3HhpWuuAQYWccVAxssTkrC7sqC3u1qu3lqrYbB6zEsoqBKZhW19thGOzLMNgOejacECbAijp9eL5Dz8EjeG/oHI3r5RPu8Loagu1oEYXeE/WuAOaXtqtquytr+6Ud7PNQ2b1V1i085vNx9ouytMvVyjYGwGppV6W+kE7HKA3ZHOVLzCUQcWWTgAmGgI2G12Cq+9BzMiDAOHyHnhUAq92htQahCCez6fzgd4U/zkEr/5kXDMA20ut6xjUAqq5vLu38/MzOzzfRy0TAihga2GoD7IliY/lGKs85MOxFuUyyRiw1sacosA6wpxus3e3YEkjmFYAqaEIdG+sg1dJAqBui974f6CNC+sDXjS3negH9K9vPXGJC6thj/j2aLt/LbA+k4n50MHnOwoZMAYpLMqwE2KjlT0VETnqE5pZLvlAGgscNwLhkQuhHGGdPiykR/8Y1T23AiJwobGSLHSPpVDJnYUmAVYGJj+uV1edrAlZdVViLc4ANjvY/wP1y4N76qGESkc9+DbBSju76VWwJ7O2wbWx3v+PUwP3+wFSC+xR7FLmL2w1c9WJz5oAVDydjzLLrOBUQoFXd7ThAYVN0ZFgBmAZoxU4GhK5kODt8PQKKAWmnimhllS2gEwcZlmppCxRI2Ao82EPf2qcjNBO39rHZ2Q6r4oL1AHingJVnNb7n0DSjycmJ2R3sS5zhBfZI29pFP9jremHfLVZsDzzvBqtaEEakiYXnh7h68hzdj0dhl/vzX/2zl5wSGOBHAiwUuEwq3FkiGQ4AGlBhPqf+Q4uIBwWwKtenydHyPCk8VQ19yolkLtoBxsScyBOIHNTJ318VNlS4QoNBTyCAmhw8ioMzBy/wwdBgEZA0Baz0+yGI7m2PGaWSQWtWQYlnkCPN+FkwJwK8intLSHq2Eplhip/OAav5GodGmYxOtCAlA5IzxyZJiQfZ4UjidfF5c6DwFGAlujeMV9IwUauP+uIVyKLFZ0HACpMCr18DsPrBrl6+sXq1lqBiBgyIyJIh8aQq49k6SEXRdbg2BF2dhCm/AlhNgIRZS+C3AFYR6ORr8jhg+qcMWPmIV38OUdGHQQ7ASsAENPHW/AJgVdFoKmiM9lBVBbR7I/6NoiafA6RDnVGEpBagIwPvGQMxAuA5YBX9/f4JPiUyZ1dpeqR5X7/sU6oYJxBK1A7c47Ql8ARI9aglMF4DwEoaTnlATfvvOk85YCV7moZCIFDtWtCOBVgJiJKtDbsXbAIyyTKtJdoPtu6FyLxbjBlgNa6j09q9vjJeB56NKomoW6HVtrWqFhDGqqxXGUlfDqcWAp14egCmGOTruScA2ynlI3g3bdsebbK3F6orAIDVwuqltBdTO11KdkY7p8xbtdymtf7QWAV7fGysf9jZ4fMX6x4ebH/7hZT8AcCBj57G+PcFg2rX43JdwtE2Z1X4oM8p2Pb/4jmgdYA2Lvb7CaZEjDFOMfQ0fps63f+P/waxUQlTcww4gjfoGjBp0Ijk9eUFJ/RUqyWDR2gSjlMc6R+lhcZR3wBBMVXIA/KhgcBzxQCeoGIrMWCeuMAbAUw8Jl580zrw3CHhXy8IWF394Xur3r6w8sWlDZu17V3DAhVKjoimO1KaSDk+7Nr0+EY2XO5jA7DKz+3Y0guG3xOAVSSHDTU+/dR5RTkH3wnm5f/F+fU1CYYV7eu8ku2AVbRsBlg1gjMBdDlIHWBV6JhObZa3aj+KQdy+z/evZ1mjrcfOGX832r6jMPh0SyB9K/MN3bCAuPQVgFWcvohhEH9hOuBhtydDlYy3jOkX9mVMNjnpa6RQyL5SAgyAlVpg8dmnAStGliE7QuACvwwzcGwQlwgQ4/UjwcNUNYhVt4X99OVgP6E18P5gD31pbQUB9so6gFZlbQ3EDbIDMI+Xvw2wSq13AOcXAKxMGlYvqqPdVEd7uejtslISVQK0wh25EHfuHfMY+VsOYTCY017y2PMpbUit0re89fRY/JkYVohFpNs41dH1bIQgBybJaSDBYM2ht8O+t9vPWzKsfn5/R/F1tg168TW0rFB44pThDLBiUdfvjOxgbyeGXcL0xnVhdlWV9na9tNebhd0s0WKn2Bc2hUBnp7bA42B232NamMArtAX23lIPkAp2Fky6mjpGOFZRQYId9sLDEg18g9XOdge+AV2uXVnZQ7WwX9rePg+l3Q2VtWh/QsznyWldlbZaLG1TlHZdLO0GoFWxtDXbAkNoXcAIfET4UOhgkQVGfVS1OQK0AisERRK0MwGwwsp9vt/avultd2ztACYMSpwc5KQhCGKrBnAZwFVsndCwc8CKUxnNNmcrMqwAWEGQHTEsgJ1qgS8AlyqwArRC/Bj2FIN+VIgUKyfPucjSi4lpyJldq2oAIMH4QzEKfGN7OFpzONjQdFZ3pRU+dQFmT4UgLxTCB0NSIQOOc8BKLiF1eYy2Ix8gEB0GXjTR5gtkWcwy2UrEbx7DRUzmGnY06wQHEW2pQMuiJycYCiya+LSsYDs96B43xzZkwU/gWbCruEXdRwdghZZA6FcBsOrrkhpW0GorakgWQGJcoJm0ugRYRU76NQ0rPUNvzfNa93Hf2uHhQMDq/n47PuvYpwSvHUtarM+kZQV7x5YBaJXBBvcsHNRgWBWtrU2A1QqtqSUmeCImGQxTbkc424tUyeNqvfQ/TOCsbFFUtgQoXC9ZQNweDvbQtfa53dvHdm+3HcTXh8k6CbBKWqosUDr+KNDPiRwOrtPnsm3YGDsvutYuhsFeVQt7txRgddYNtmgaW0KEnhNJvcU4qW/p0QednltoMLYE0hBkfaSpnWQmaJqxYQKggP5VSjZT4BCJHYXLWDHRVx7kKNmBWXk86SMCkFTBSyhx7hRT8TABVjl4Eg57DGbC2DtgBcOdAxL5OuSg0Bz40d81/UpJliiS8TnxuzBkFCfGBIpsGiKD1gywysGg/JDiXuKa5teZg3ERYOXf48+PgLrsAyai+t6mmINLOWA5B6xyoGkC6mTvPwcMc8OEBQFoMWdYqfjlWmIoAhCwWlq1vrDLl2/t9Xc/2PWrN7ZYn1sxtizocKa0MLJATwroOLAX8Rw0JbDEBAZM+fgVgBUZBW6lo5A6urevVBjzdY2zmDQYTgNWqtidCtBiv59uaf3WiO4USJz/7nzfT96XYA7WM2dY5RpWXskiWAWCKITWl7aoMWJ1zeRVo3Z1lrRfPSD1oD63TUwInFbLfYl2hv7ooEgS6kvnH75LiUTad75P5EVddD8Aq2BY4Z4EWo1B2njj6VkEUDrdc+FUE0gyAbl4k7FXUc1cCfSaaO4FA2k6jZOgdQiM43ygbaARYKWES4BVnFN8ruwzRsWmaWt6HQCrYFhlKccMsNL51/WOlHYf1xxgukBEBNxqty0rH7ddqcIcCCQTXW/1UzW9tLZjhJHaBEWuUbHJq3RjkDfqTqTWSWq68G01UY7TbRdyxgFYha1O01kTm6cC04FthRC8hKZVayWCw90e1Qy7++UDhHqsR5V8fxATq+1tAUpzAOORDDlw5TtY+xmBmu+dHLQiePgNgBX3bZ4RTtKX5/WbvtUG/Kmvi/1PNgvvpbcjCjFIWhDILxf23V/8YIaR0pulVasVg0TqXnmbQQ+gk74QQBUqyY21YLnt92S3HaEl5kK0xooydBykoQI73ILh9uvzVz0bB6yG9dI2v3lj57/7zsp3L6x+dW12vhFghfYxB6xYkPbALSazhX3M/do8+I7EJAeteK6UuUwYVgG++9WxnWhicWb3OuYPedTKxDfiPYE3OWAVsYmGmqhdLhXokv5bbo9VRJ1PGY3hFn96S2C0/p5iWLF+7rSbpxhWPGsOWI1xUsawChAuMqu4d4ghH/Z7tZyyCOAJsVep40yENIb0+2CntLBqn0Ry2j0BWDmDzYEp2bBgWMmektyJMfBkX2jAhtpxABlVtusq+9IU9vPdwX78srdPmD5lqIqXmg5YLW3f4txlO2QWg/xawArtz5hKtbEjGVbXtreXdWMvF51dVNC3ksaKxsnD5ub6ZlOW6LfYlbwlOJ0ltU2djk2mcdK3xi/TvCPeO4AKXekc7Pta/CwGLYb4OAMyA608mmHx69gIsGIb3q6x5mj2cH+0Dx8e7Oefv9j99uidHlBWhXSiwCtM6FTLbcptcpYT9j3sIc9JjYQP7IvBLsrCvtus7O1mZdfQsWJ3gVo/OXULbYFNZ40DVtuht13f2xEgC+KCqmRSTBEHJMeVQCvcZzApyYRFkrlcct0AioH5AYALYMC+KO2hqu3jUNqnvrDboSRDsCfK6QxlVrUKW1tlN8XCXlQruyoWdl4ubOEMZoh6i1UtVi1L3DGNzFlyaLNCGKE2sMLawgRYDWYfv9yTYfVwaCi+3g0ocZbWMI46AVjlxUkHfhL+rdZITAtEK+B6vRqHMtQABlcVda2gdeXq6CJTEABybUZONgbAoQJeFCNoXaP1Hc/VJ4ECrEKxhoAVimmHxpr9wQ77nQ0HTPSsOT0w9q5342vNAMRngAbtVsaw0rAyAVY5YMzDwJsWLjBOKp604KnQKR61x3A9YhU4PBGpAAAgAElEQVQH9T3G5dA0F+TncyukGRvMOAFWOW4QZ/GU9TgBWPkwgQTN+O+76Hq5XFDDqj5bs3A2QCgfm3sh6Ygj4meX8M8BqxFMdM1brY+/Ny9Ya0StMtexop5UZ9YcAFgd7bhv7P4OU4D1uzh7yl+cUYyWe0zoZI6iHEA5TWf1MBCw4he0rIbWVgVafxH/CLBSPVii77icmFhOi+D+OrAZirP3hdVDSYbVGlpWdc2hKZgW+Lnb26d2b5/7o22tI8OK+ojOVJsAVsF0x2eG5AA/VHHGyAjHmnXQ4ertwsxeVAt7U+Oc12RcLRu0Oqp1kAwrkHxCyyoevwNWsT+Lf/sv3w45iyaJeStRnjCvPGDJASE5jFShSZUur5rzEE5bv3Qe1JISTIanAr647jyhywGrEF3PX5dfHxK2/L9JJc6T4wBe5gwj3Hv+s8fvoyBEwUiG0kelDz2caC1o4JAwLSlN98PrAVhFyw6TSq+yhaOMQzMHzuZJfH7vc8ebnruc3uT+/e+8Fm9pzAPw+f2mRDjpy8yfy9zp54DhYxMErRs4PCR2OszaB4KeeF1wKgFYrc7t4sUb6lgBsFpuLqzClMecYZXqT25dXHeGwoguuE7h9W8DrHLAlPc6awnU4ICnA54AHGPtp4BdHjD90wasElg4BazEssL5IEHUWwI3Vi8ktg7HLofJFfIJcgHS6VxR3NOBp0hseMa7xvp2bwVZPKlipXMjNeYcrApblQJAhC4OThG0dGYV2VX6+WPR9elzkg/LfxZ/DpZf9vepJWKL5FBg/wJ0mQLyYwCStfQJsMvus+utQfWWeheRcLkegFeoNf1VCaneMxNdJ2CFwONpwEotbe6IQoPBAas4G2BY5YAVGVY1JkkFYBXPJx9/LKcqwMoTOJfjAesK0/+iEqczN21pjPWpEASHDiCqnJxOB60XAVZpzVLrcdhIxkrEW8M24s8dKdn4wpSTBi1D+4O1d/fW3j9Yf/dAkfZF05OyTwFU2oWszdCfM951tKcR7HhQGj9/xLDKWgZ51zlbazQ0WrGo0v2pgM1je/zrfiINJM09R0pxhHg12kjO1nb+6qWtX1zb1bvX1q9qKzYrsyXankAx92YWInEKrNHyRyaVg1MdAcOjbT/eWr87ELjqtnu2R0DMkwE9EvcnNChP2eT53TEyqRfWr5e2fPvSNj+8teLNjS3fvbTi4ty2XWtLBJRDYZVrVbFlI6/JZ8BQ7lvjzxGLBFiVF3kYZHaNplC6+Gi6Rv0MCfGIRflrxj3lYI079rQpMsAqGFa0tdlAFQns4rwsR8BKtlK2N3T1ArDOfWweYyT/+KcxrMA60fUnEFpFnFzf8XmG1VNTAvHOYpgiY4xWPhVh9/u97Xc7VqhhP/WcFH/I5suuB+ClwlHyS1yrJwErJfMCyZKY9mPACqUydTIYWog6xCWKdwYIsA+VbbvaPmw7+/nhSMDqU9PZXdfbEcULAlZgWKXC8lPxVx6nxfNLLYFZ/I7zO7S2AcPK9nbZbwlYvVr2dlULsKqcYcVCM1pHZvFPfg1fA5T03JPGjuKkBFg9/v1/fIBVMKxyllUAVgA0m+bAewTbBYBV12K62GBfbg/28y8P9gDAqgHzvyLgf3f/oL/XNRmsc1s2FsbxrHyYTF+77tDQ2ZkNZFi926zsFUAU6kuJzaIOeGd7DWYPncCqbdcxce2oN1hJowztd8jt63ICWKGaJB5KoSlnFoDVYMBq4BMOmBRY1va5rAlYfe4LOxS1mIGwp4hJak3225S1XQ8Le1GCZbXi1MBlUantHuCCM3oI0DnRQPvE/Wu01nt7OAErnBG2BO6pZ3V/aOzQDgSIA7CC73jEsJoBVoqb1DYngBY6VpVBygZkBOiS4RqXq6WtzwBkrWy1WWAYIddb0gQxbdrjN9ZaJWWwgL4e04A0rTzaoujjfFIxWgIBWnX74whY9bvGVgCsWOBzSYhoN3PACoWglKF4+5UzemTDVGyQ/Yt4xeOmbBhagCECl2SvsR5tD8KJACu2+/F7aHQVzvAS8KWpksEyA9jjBeIZYJWDQ9Pz/xiwGmoBavgXxkphjBywWkFsHYx7jz8AVgGMCcAKU+4CsMKva+hLym/V/h5fOon8NAesdJY6Dv/pUfhsBgJVAKzAsMKURMSXALbEu9M78DuYSGip5YAgtxgompJhNdhi6ARSAayCEDvAq6InKC3Yl/1JGelN76vPce3ZWG8X9QK4CdH1s9WG7EZ2mQ293fZHtgN+bHd2N7SGVYEtQOtkzrDyR68iKsBhMjgANHnLfL7bmKMdyfq8LCu7KSt7WdV2baVdWmFnw0BbtUABHb7WWwODtc51lxsen0HxP/833xGwmk54S2M/g+oc1OjoVcwTJyU0AVylP+OzArCAcQBAo8QqWu/Qts+wbTTKcwcVGktPASOqSPnDzjZXBIpK2NKRnf8Z7YoShZNwcUoUFeCEqOhjQE1BggLmnMGRNjh2w+XlJXvY1ceu/muNSo0WvGlSHcFEDroFYJUnrDLYj0GuPJiM18Tizu8h/j2qP3MgMj4vfm8KWKm6mgcb86BIZ3LK0suDGQaESBg86ZMN8PWIxJzUcwiSoq3kzM6uXtmrd7+xq9dvbbW5sMV6k1qKPMhMIEJyBACo1BYo8XVkqmgJFMMqV4HwE+LvJUeQ9Dt0ehLwJ8A0gQ3z4GIOgs4Bw3Hj++dN/07IeP6jseI2f9YnXvjVH30toJw+r9nbjXpP4SWC4SZdMYFYPs6b2h+aEFhRw2olIWY6TG8Fi7zNTTEMPT5fbW7RNiHDHwyr9oia85xdJWaLKljZnqIZGNM/7QcDg2GmWUXASs5U2zfd3/x5PQlYhaWdA6jZc5bbQUsgRECjZS6BSmMhINrxnNkXDh1n77DbZQwrXR3thTuQsH+c2OdthlxT0PxHDas5YJWuJSq8wTRQcpUGJehaUDVC4CJ9uBpgFaYTgWEFsXIHn7mXglji9xuA1bgHQsDS9agFsFEBMisMpIRSDCvZXIofg2EFzSQX+ZYNi1ZDVVXDEQKwanaN1RCZxjQi+BIJDjgf0GxT1daiRfD2i+0/fbbm9s76+60Vu8ZKjGpGyxbvS6AVqe+kTCcRclYYZ0CUWto4SmDcXTGqOz/XYzLuG28E1yKMz2K0tFMzPQf+XoRJ7vyzTZwHs9lL0ytmL8h2inQi8EpQ621g4IMpPBevX9q7P/zeXvz2nR2xXVa12RL6O5VhojWCHE6fyVoxYmR3BQADeh0I9KA7cr+15u6BwBWeQfewsxJtVNS0kn14dA8ZkDOxXyfWimObHbBavntl5dsbW3/3xsqrCwPzYOEFEYmrF9KscitCuI0jzwPwDPFYLV/ED2JfK8aY+kifEufaLFNb66HnIx8bEytHfpt/mBL9fDWYRoT2EgCbcaqdi+WjqrlYjYB2AvSBH+ZxTCpCBLs4NkiaUqiDHfeg72EdA63NN57vSQesGEeMyVaAGPEe/r4TP6t/86jTH4oL9rMlxAE51+RSfC0ACtcGsGq73aoVdYx/1b5DKQffVWBsKs7ymJjUOsUowgAlxgy2cPjSSEaU2YllLDvmE799OahtVWjUPdue2oaej59ZIT2pbduY3R56+7jv7eOhsw+H1j4dGtuhpFIubd9V1qIY5Ht7TCy5PANtm46ZFzq8us/2ClbowToXDYS7eOishsivaVIgAauqtbfLgYDVcjhaNUBGI1rhFJ/E80572J/9KcB94kSnmoThn6Mjg/Z7fH2y+/Gjr719vh/jz3kc7E8muwe9c/57z+UPXQdWsQtUZ8LRI2BFAW6s18DkHULMQw+gvbDtQ2MfP25tu2vIFEW3xv7Q2MdPt3b/sGfsRI1Eh8jD1+r6BBqtvKBF1gjAvw6gYmev10t7A9AKTCCD1id0rtIEdAC1mJq3BVjVdw5YDWTugQXLcyDTTrBq6QwunlMfVoLrqhZrXksNeQ0RVxh0gQW4K2u7q5f2sTf70GEaK1pYJXguwKrmZwGcugZYVa7sulzYZbm0NbQ4AW4RxPX1dZ0iZoxuXzhplfhwRf+PyW8tWgK7jowqTAoMwApMK+hYtUNhjQuB+9NOJQgdgnHHIZYY9Tp9ajRaGSUVIS1PtMOvNwCrNnZ+teYkwXoJphoGmat1mHsogBDGOCpwrSCpE/GLf65YJmqpYi0RoAgZVmJZHXd7Mqz6fWOrprKyReyhHCaKH7BpzF3Ydp7jOOGj1CKuYUZRdAstonR2U6EzloQ047HrGoCV9KwcIMkY+rE++C7JKIHzONvRVdODSOApDtdolK3QGXyUP2benqYYGtiBH+U6Vg60nF9fWemSBAFWaf4TWgJL61yygvbQhebzPBuA1NRnR16jZwr/D7YimGztsbXm0BGo2j0c7LiTflUULXLbyM+AvcAZiEm9HhMDsKpwpqy3TV1SN3CJL4iwQ4y9wL8pe3AJ4KBUjdFkFJzIZg/f06LAarYsFwSs1qu1LesV5RvQCvip2duHZmuf24PtwJZHbuYxW/jDOB6yygXtloYKCIyUq3E2GuK85mDrurLLemFXVWXXVth1UXJq4MVgdo4YC0MbMtF1xdDh8x2AizPyb/7Fy7ElkL2HMRLcA2qxjLSB2W7hEwUZbKMCDUG4WOhMIyEecgRu2ngJWEqVx5hSkiYF5P4sB3dyQCVewx7irOc0fh4gTxy4MamZjNBMlHY+1EzjZTyeEWtNgrFwakDbawdu0iEfA5egQjq7IVpowPqKwImUybwSP+vnzYPcAKjyAxWA4HNOdRpETllWaMkQYCkDml87k4Gx/S1/PgJwAuicggLTiQ/jlKzsHtP9qnVBFTU/c86MEc26ZOCMJBSVcLUFntn16zf29vsf7MWb76wDS0XkyCmF3K9b08eZWhCYAMtKcqWss1hdNlaxhUkyj9rXyWFFhTmlKZk+Fg1xTqkNEC8F+wnwzdclgVCtO5oEpOS7/zFVNv2rIlQ921Mp2/R9nvrbKRBzvl+efKeYqjcBdMKg+3daMAXuqnRrtC9baWHgMPXIWy1UaEVdCU5NX9XY0pcqO1FxQ6CEljhViOC0HcgaJ8B4YMdL8QRnDEg07rmwnVhWXrEbq3mMFPKvbBVGLQcBcmlv5Ct14pk8osKMfHGf/JSBK3y2zkCktHx8jgM32q3WtWhpUbsB9m3sVwb8Q2EArFQNiw657M/FQFpwakPCO4aWTLr+0K0S8BNsWSWoLTUSkGy2BKmkXwUnFlXJVD2XEGcESForVJKTX3AWlINWIp2pcheg1fgzB7KoXwBnSdBJdjXo9ywl+BTGaC8cz7NHcdyZ1MRA1qlrwlohWGZfPRxy01m/PZBhdfyiL4BYw+HAAKI77KkrATFUsK4AVmFVgwnEoNpbz9VK42uL15W1Ro1DOB+r7yCQ6OODLauazwhLfNwfyehaYhAFggWIkmNKj2uT0Ha56UqBhe9iUueF+yEFwth0XBdEzalH4Aw/Lktw3yPQ9esVmdijQy6UXrvvGtshuL48txd/8YO9+osfbP3yxrpFwcpmTOxhpc7Nwciyci0E+ja8JcQ4KTiLQMYIVoFhBU2xh/cfbf/+ow33W6sOEMDX+aYPCZOdTyv0MxK+X0GpDoLiA2OVvwX9/WJly9cv7fyH72zz7q0VN1fWrZbUuOK1cvGQSDjlPdoDPQmMhF1xjuwG9honhI0FueQrwlIApJhZ/PRXtBG00iAR6OtThqjLqIIaKuhRSGIikLUuRCsgQDkAKrlYsYAA1+BM7m7y7Ce+5qT/lr8bYYRggGZgV0xdUgFBHzTGYrPnE60poWuU7K/uX/+lDR6FCiWDihei9TFYVRJWVoLM2BWiu01LwOpwOFiL/qzJvblupserjNN8rxOocj8W+wcsUlopTzr0uQ5M4fXwcSdAF06mgi1FXQQ+jsG+np/EiBEbVXaP5NRK2/eVPQyVfW5Ke79r7P393j4BNF9f2XEorYFGEs+31PkJbMO+eHtRtLOCTUCB6mhN6b1NiK1COFCYiqrk6Gxo7EXR2XV/sNdVay8WvV0swZw9WGtoRW/sbHnmosJq2xpbxtwABWuNa+R2JPwJ9kYLhsMYWycmr3TVkoxIYjrkpyUS2mwDz05Tbstm/6REbq4BN3vRPGGe/jNA6KOGjIyTeb2gGbGk5t1ng5agndZaA5/Smz1ssY7yQZDHAIj1xz9+tJ9/+UzmFaQU4McwjYuW29mHXMO+J0jEOMBBHIAdq7K0i7q0s8Ls3cXGNkVvZzVE2dUySN0rgCA22H3b2KEw23UArnrbA1TFtSwi14MvBPApjSzGu2xDwntg/fU6+H3snaGXvQIQPqw2dmul/dy09jO0siD/UW9sAEjrBSj4vGWFhHZpV4u1TwtcsE1wZYUt4duzglALvUNqHwk0Xi7UoaFD6PqCw2ANyBG4JwxNWa7sOBT2Zb+nCPsOjHSnSWAYEP/L4sIosEWhOs49y8dZPqTXYUIyYp/CLi439uLVtV1en9tyDYoVHqyKg9S0ChaUF/Epl4MpfJRs0HfaRuRiFC7XVEDpI3g7JLvIoUHWMi4Z7vaGvmBoHVLPyNnHjGtC48h9dhQs8BkUqkcLMlhpZHeh7ZPKZCSW4Dts5lhs4zWq/XfM/WC8nDASeWI8i8i/I2cfl5ghhE+bxoTeoaH/Jts914MMMx+kDNfHlA6UYhmcCYipx5RWXl/kpWQ0mZ1dXbBFFUgq2ELUnsTfg0kYU+g8P8jBSlxzjjkECy2P93EcqfUNpuJ2b9vtnqD09n5nu+3BNuvNqBmnvFIdIxEH7eG/AdoSW1lIG47dVw3PGc4r2m3BsALwvLaWIuxo88X4gEneP/WQXKMjdEAXS4PuG/pmAXziMwhYLdccgIVMGDbgvmvsw3FnH457glZbgOwQVc+A+Gg5jc/lOR6fm+JXpTnS2FLrIntIbDkMdt73BKteDgKtXkDHzvca423ufxWRWMSBPfG4ka71X//zF/LHvjEiwdZhlUMIQApivgFYcWNMAKuYhuC9uk+AMGPwOCYuST8rkuf8IcTnnwKrFCgk5DruI3+fHPCag2ii/kVClY7U6OQy5ftpEh+UR4B4YGglZlYOAMTvhNMLtk0IIefMttwR5tefH/gIjHLAai7KHO8z/+zH966MTe08+ApGSkpUg5GRr2sAj7nuFN4nZ4Hlz+8U+DFJiHxzK3hwZgyDKLUxwekgES3hmLD/1hu7ev3G3jlgNdiKgZ0AK909IZycVSeMewSqyKhBu5c1tqhOAFazyYx60xyYSKCV3nfajhZrje8pmUjjsfNnzZagZwCn/D4eB1whD/T3A6zy58tbzcDZU5+ZfkZlyElFajTmY6vsxFU5WOU922VtbbHwlgYBEwCsygJVbQFXtVeuc8BFFlIJXAPDzpYsH53LylVY7rg2jfIChVngio9TpVLInkLhsQaxg1LSFDtqPFmZW/A2kawl4/n1mv9rEjxX2ySep7PSWI0vOMY8CMAesijQ9roZHFuc3xihOyYErmGVACsH1THZyoFctkwHyiHoY5K0JnBFAGRI70SFsGdCPQWsoGEFRmME13E+9JymegmNM27TvhNrNQAmtVwHaBV7JGvF9upqjSl0SBowNns8+4npRwp+xuQTNcNXypknQjAUCCOoIGiFZ4DRwcfWut2BwFWz3VuPYR0IEnd31kELZ7e3dn/gNB8wrwC4VBz3XViB+/EgMBw+dwLsnIOsLcTHsf4IupnwyqYgCF0tEXCg0ovAVZVKPH8ErfA/49qN3J80epiWAb6aH6Yjhl3Az4JeDRLDHLDK/sz39erwiDv7BJ44L/C/YFbtF6XVr27s6vc/2PXvf2v1zYWEOyWdIBvBwMPLByMD020Xk2wcTU2/wRoieMH3fru35u7edu8/2uH9J2s/3Vpxt+e470krXQa05UHUWEX245cXfmALqNeA0devbghWrd+9turFC+pYFWuEiAmYhk2idCyvH89I/pPFnRjIRxuqCncLQGoSDE+T62Bw6xnmtlJLBlBR/t4Hu3j7c9wDR5tnExpjCl2cAbXGalJeiN2Hr2Yiht6VsGg5UBkAZoCVJ/6N10yDoDfI45IRlMp+P/crXC9fpwBJA+zgLvHx4lPQ6rEtDp5eavsL0CpaFJQgqR1FZxsg1W63s+MBY8cTA3T0AQGURIfAyMwLNrxrfnHEeLANUgvgWFFny40mv+VPfRw0ApuPfV4uXYuzJOsFMQ9ZHQCWO2kNHa2ybV/Zfb8g2+rDw8E+HwZ7aCs7WGVtMVBvhAmZFwBh19EyRo2QYHiyjQcJu9vDCWCFZ9laGSyrobEbG+xmONqb0gGrBeKlg7XFjpNhz6oNRZ/j2YXWmAbdpClsY4LDoDtaECVMHflF7H8mtLTjai8iB2ucTuk+zM9fat887Xkj5j71r9p3Gdj965w3f7HvjwQkkpSKd5g4QBufT1vO1iGAVQ1tN//O5BR7QHHPw31rf/y7D/bjT7e23XV2xOQ1qhsAmH8MWEEcnXbIwQQAlZi+d7ao7aw0u6wKOyt7u6zNzuvC1mD94LmgyGW97TpAj2Z7AErQ2IJfwbUswIQH+w+6VDayp/hcYe842RX7Sh0jJTrbMsCKRZXVxu4AWLWt/dgPdl8trVtsrAdg1SsGxDVAu2Zd1nZRL+yiXNpFubDzAq2MhZ0h5h/rjQ76uO+GHVstoCMl/bdgFwLQgDYxvwMkqBFnCrD6jKmBHVqeBp61NBhoyupUDlbyfbQPJUuB/UjQCo6N7CANnEGnEHStbl5c2sXVGRlW0HeiTqizrDQRL6ZrStMobyMloOtFPbSXkWkyjhUdhxGqUOiAVbVvbdgf7bDdUY8Pelde8tVQGCeUjDmlT09m/h6FK7R4OvtUjxc6SoN0In3t4/exjxNg5WLlbKPzsor7ifAxc5sfRwyvR1zQYE9n9ilAqyhAjYAxwCY+M9eAolZaYcurM04gBtgmco3bTtwf4oeFWHwArABU9QAPfUIgbLMkgwJx0VnKQau86yriR8Xpni+zlU1dWpgIuOdkQDCs9vw7JCsgcaHzjonAKTdFbHUAgzAAK8Sv0JoNTcVOkzcpwM427dY2Q0PgCgUFzrt08GueAYZchGJErQ/AzwCsNsuVrRYafgUAuSkw5KO1T82B4usf26PdYwfXhXVB8hm7VWhxpFVF3bKUG/UcOKA4Bj/H2WW0ii5M6+3cBnthlb2FZt1Q2BVkk1BUwbMABoU9H4A6AVXcGZ2U/Mm/+mc3I2AV7WrafE7xG1HLaWvOHLDCJQZD6/mqhLNYPHEZgwQPeHLAJwLxlMwktx+vg6FCcJMHbXmSD4ZBfsimybgb+xE0CC2qiOAiiNTfE9CSACv0MY8Ba8aOyoG5AAHDecX6TA9D7ohTK10eBEaQmgeYAVjlwFD+57ylMvfHWj9N+IqEl6ioo6l8j2A9ZUYoB6x0j0r+c8AqB2zmhiwHq1JC5KyRrLdbPqk0JLQBWBlQ6PWZXb1+bW9/+4PdvHpn1eL8VwJW0QIISjsYVker2b6U9G5ykHAMeL4BsMrvO/6cM/3mzw/37zL9T4ZK/9QBK9mRBMqpuuL00bKyPeMeye4ZRvQWCtxQucPrUHXQvoxW40zvAkG6i+VGS2+0fGkqHWuTM7BKjE6FKmgLjZbAHOQMICnszbyCG39PYMqvjXXdovikJdmZaB0ReOVJMqdgOsPKQcAEWAm0GMEjMpPSxEXsnbAPBOvcq8V0GFZCvaom+6a1ym3dnxewgiSRqOzp7ITWlPTihB2rrXTCtmIopRYoVOOfA6wiwBBTWJoy0cY1Crh60MVXwJ8EzRmBG/wl9KqcbcWqZ9NZ0bW2vf1IwOqIgHG3F6h1aFDaIthC0VRWTCWuLZaB23q8N8RXAWgBiOCtxj7XmmCKGXwYKt4IwFmvB5MGoJMHvAoR9HDZthbClZxazbFQI7DDBC9roQ+9jEkRIQd+Aohw8CoYVh40cK1IHb88Yyvd1e+/t7PfvDG72HB8NNNuAsUpDCRs7DFGBHCssnp1kaAV9cEEqEF8vdvurP38xY7vP9v+5w92eP/ZursttR5QyRtPatb2p0pf2AGtZ14MYmUbAXhZWANB1oszW7x+YZvv3tr6zSurri6tWG+sRxXamTUIKJWwaBmbjrO1nNkY7DlnQyEp9JbYsDkC3v1ZUXIg7f8A+8dnwfAk2SANb/HiWOiigIXpgFV6uRP2MYEHgJT/uwArDaFQ3BUgS4pt5v45t2sn94jHCRHHzX1gxC/TMx4hrducUcohCgx/OmAVLSehHyX/KzFX7H2y3o4HalgBsDq1P6R3laYqRrsdg3BPZEeGlTMPxt/xYgJBKoKYApfHvRh7Ms4qR79jGAmYfIh3UISRdAZYENDHwQ5BK1VTLmzbL+yuMbKrPh8L+/FLY3urlYBjShrxIPcdPhiCAHDWdiqWlSf4zNWQjHs0AsAKAtpMjjq7ss6uh8ZeFRBe7+1i0diiPlpfYLpia+ti5d1RSWdMuL9iawHqKbbV7TtgBcBn1J/UVh81YTPwXTl7Yo+mnAE5yTxVm3rirwNWp1uK8xj7ad8uhg3b68fuFL+eSUutrp8gZKuJgAFYUcfJp9XaUFPX6u/+9r399PMXAlb7I57TE4AVmTE6M1JAojek/hRa2QFYlYcdwarrZWWXy8rOFgC0tB/wW8dhMPC4yLACSwTuogQApcEliBuQNC/JsPLnCsCKrfNIRmFToAWIDY0pZ9g/0GZami2WFF7/pe3sp+H/Ze9Ne2PbkuywOHNmkrzkHd5cQ5fU+mIY+mJDlmz4bxiwZcv+zYIAG2o1uruqq9+rO3PK6WSeNNZaEWfvPEySb+i2ILlYYPG+HM+wdwwrVqwAw6q1bQV+CFi9skXwD7DDiPYwHXBRVHZetXZe1DZH21DdCHQdp+W6zoPnfADGKDeDwTO0jbrWZBDLmVvZNJwYeLNaE3BOvy4AACAASURBVLQCSIeBGgCs2GvB4WyKowJkDbsh+6wpaywDEbCKaaH4Ak0CBMNqftYRrJovoKGJK7Sj1lXT1g5aab1KJymA2DRUS4CVGFQs7O0HxWdu2Jk/OCuQnSsYQtIPjDnWy6VtofEIwIpAAYBqINj6LBTscnaxdvvBNj0KnroH8V0srjFWCUECL+75MQdghb8afnIcs8T+zHPJKeGEfgH2CgCHM6RHcCwAykxSRisO8Y+KepRwaEqbvTjj9OHGJ2OL1dw7GCw2adHUVrWNlS0msLomk7PxOmhUPgFYaUpn+Gzl/epmUEcSmZEcaITZPL1t1r1tMZFytbXNZkuNsylgFb4wJioTsAKTHufg4usspFArDjp1AqwAVKFVO1hWAJ4fs38BWLFllYXcUnEmtPEORmY92gHbeq4hH2VBhuXnHbSsNvZxL8CqZ8Ex7q/HTwx/PNZxwIrxHew5B3Bpx5DVS30qWafmMNhZYfamauzramZvisrmmBRIJpb2OIqUktgQywp7J+4PWZU5wyoAK7GavPrASRhqOaHj9+AnACtW9T0QDFpsLrSdVxhyJxDBTx7QxMLIN0BegYz350EnJ6uA3pc5jDxoCsAqfywlZCmYDYDuyFEpKj/hrwLQSxWkPBgeF6TTE6P6EteCxgqUTEc/c4ApP7cc7InPnyLXOWA1DRaZ/zj9NAfq0vVVeWkKWI3v8dGv+b0KQ841xfPLWxISyh4GKgdcTgW8oHMG9ZstTS4IGTx8OCGMqS8hzk6G1cIuXr2yL7/BpMCvrFtc/QTAytsCXbOoLLYErCBIicAw7kt+rXjPMqAg0UFF3YwKf34PT13rHNA7SgI8cXs8KHrmmfHYfvYnHDmc6R59EjBzmnpekThmWGn/5Plv0qZA5bniBBcxhxAQoKIHo40AHiEMaPKqtB4B2S7Qq32WWlNVXcHUsWAJOasujpPTclJShH9XhTOERqfkwfXYtXlccUlXOUACVYF/1g+TzkjlnQ4+troF08r/Zq2HuQAyEhwEOdJZEMgztsa4aLCCMAHUwV4IhlUAVlq/D8vNOWClPZ/Ey1llgmg0QUE4RomtQ7tKDKvQhkstsscMK+A5uwQ2uFi+KqYJsNKhic1GCv+45pFUop0GLQlq62OCPv48ZFiNYB8ZZinZR7UtgBxcqHDyaPPLK5ZK/oIJNNh2ec+WQOhKgHmF4BG/h01vB4jsYspdgFbwoV4FoF1B2xsqwE6B1p0W9V5ZimtdIIgBqAKKNtYL2uBd/+NoKIDfQqz/EfRBNA6GGI9BujNst871Ho6KMXlhRheSPtoBq/zfFN0EKIOA/NWlXfz6Wzv/7XfWvLmy3QxBkIIYrrkM8yUbwP0qQSP827cBPSunSarSxvfh2Le9Ffdr23+8tuX37+zmj3+yzYfPtvDWy2hXDEp6HG8wqGNJBEDH/cDADULAZqvSCFoVLy/t7Osv7eK7r2326qXtoLEIOv0I9oTAqCp/2x20ZnLASjZpFLL1hFJFnQA8dE2jgp9sblx7B/m97VCgisB5tJWkxEpV/4jJ8uIArRMSQQirMrnDPglfm+zVKPb6CINqatemPtxNSlonRyK16aaf8o8eLXCdy2cm28wlMX54tniOuUrS7MimIKa2QBXBcP5xr3EdYW+2G1S/12pnHkHN7Dt+NGCFJM9bIkZhd2dUeVsfBXX9ciucTOAqCwZgEqm5w/r9wbbQQ/FJsNh1nJKG/YK2EyT8ZWfLvdnNZrDbXWV/+Lixu31p92CNDXtWytHCAdVnymaDgRdTnbzNIkbBs02JwtNYR8F9BPMckILaTy5ssItha6+K3l7WO7uoe+tqgDTQZ8E0KzAOAwzWPWNS7gUSSGbkP9zfzrKKHiDtH0kxUJiepL1s6Ibjtvk04Si+PAdYPQXAcgdnLa2nfPhTgJf8qjR4coYVv9NZy/n7GS87GBmFJlw83gOsgX1pnz8t7e//8I7TA5drtMRAVP8YsAr9GE3SVgEuGFY4ByR+M7KWzIblLVlWr+atXc4aO++QHCPS0noHwwMpOcAq/KIlcAefGpN2yYBKgBUJOtGaSDasci+qcqBrgUAHCC2YyNbYum7s/W5vbzGRsGxsVUibreTEaAFW+AHIghbARdnYedXYi7olywr/bjHZjAw0j1+o/yNb2pB5vGdhO8mPhAiIa8vVNVmKt5j6i2EL+72tdjvbYL/ANeKc+f6YtJyGLUDyRtRg18fTHDNnWKklFIBVXZcUWwdYBXbVoQDQuCPrqpu31LiiRhKuvesWEWj0GEl7wrHdTA+TDKDQwIy2vNDcg8zAuqeuFSQJ8PcAfccosnl7IGwAp/B650huTTU1Un52BKxwzngv7uu40WSQ2fiL72cnA7TLxF6NPD7PFfFYECYC5DryHzhliqZ71nCiJZCsKQeqyK6CfWlqa9rWyq62Bi2BGBLA4Roq4EJmh6Cwt0kDrKq7lqAVWFYhvYDV9BxghbbxlLtJHgn7FW3lAVjBhmPLY630WwDSe04KBHC1vF8RsAoMRYV09+c4HwdeIfuAtr0ArKg/hvgHNtYG62ygPQbLquP0QD3ePAHYw+/gPo2Mai+cknlbVRJfb8+Za6Eoty4Odr3fsSXwEwCrw95Yjhs1OiMeVFzHdeTjkhW+AXwUAElgdyyUOGBlg50XhX3ZdPZNPbcvqtra9co6FFawjugJvbhC++kFD8EtijH+l//utfxoBOlOrQvACs8FnS0YOEG9k2ZMqp7kgFckOoFQTh3HNBGOmzgFbPD+/L1EmbOeykjAxpvizjM2SGpxfKgHlCjox3T88fsmgFU65nQFU5CV2ipZDXKwiih0RleMax2AVUwxnG70KVgV78sT9/hsmvFJoBif9xzDKgCroGMfXUenPeYATABWCo4Buinom17//D15IJAHrnRUACQ8mM4Bq2hHRJACNB0MAwBWZTuz85ev7M1X3xCwOrv88knAikCfYBPXsUKDh0S2AVixJRCAFVsnEgASAGHSswoEI9s93LCpJTC/D3HO0/X8AMDLtN1OBUzPPvaPAFjla2t6Dk8DVs5gOkoi4vpEUhRaW+MVGQEo3Jk+mESaE2EF2FUErOCAoAPgWhbOcEjYkIw+g04P8BlweFCuQE6AKv6Svo16GjVHdM8oOs4aW9iwMIwTPbQJTfj4npwSxX/2rvkLEBQEYMW7IJxiXLGo/uHYHKzJVnIAg+qKit79oCknHae4fwmwEoMoACsEJXn6GshC/j7u2VG7KgesUAX0/QTAivpVEluHPlhuG0f7dNQSqMrmsf3KdazCv8TkGRxpsK0c3kE7DQArVCJRuIhpkkFOieKL27IArFht9CBtTPi96hc+Bo9ryo4DW/43aOusUiMoguDm2gNGsIE2WwFW296W19ecfkdqPitzmkpGSv9usGK94UTCg4NaYBYheCcrCglBXXP6HgXNkfydzay+OLP24txaTL7Jpmwx4UMQS2bXXt+L41pvqANl260VKABQGcXFkiNOdsCCq/EJhtUUsOpxPl1j7Zev7eqf/cbmv/7GiqsL27alA1YSgh1bkhjLJMBK06i0AhW0J2Vq+he0J4BJtttbs91bebO05T+8tc9/+0db/vDOZqwox9QdOiLtbmXGZKHRz0h9aGxx0G4zm1HfZLD7w962bc1jP//mK7v67jubv35lPdYANS9y8Nz7KgsAViuG03l1XuvZRW91GN4uKJZPAq4gqqx25rQHki/nMbqqKvUcfDBMKnwFYCXQKiUNATIWnF6lFqtTYNXxvT5ZUHKmUFi0B2uDB65n86Rl6v/z+CTOVWtN0GVcv1GjJ1oAckRMVykzrn7dogLsQFPeHoj4ivsZ1h/JOUDktfSrpP/loXasf79Z+AxaXiZtI0dowrBSQhbgY7C6GBaEHQ82Y1j87HzwT7Q0AVMGULVBZZ5ad1huJVulCIjBQ7E3q7UBIrmYHrgb7K4v7e+ve7YGflre281ma1yN8J3NTKwt2BjWIQSA522XwoJ39EEiXlIgh8WGGjoptrfFYWfnh61d2dauqp1d1Ttb1DtrShQq0DrknsgBRhw3rimOG5eSDKtwMFlCOt5ETpL1lj/K9cDmh+i/ZEmYugQA6G8Mf/ZkfPKMG/4xgFWuwfrw4wRYBcMqCr183YRhFWsegBU+k4CVs9yobXvAxDmzjx/uHLC6tfUabBJoHCbAKrVAB6gNeYtUM8N1AmDVlQXHudh6aRdNaa9mrb1czOxiVltHwEox0Hq7sQ10CNGyt8OkQAFW6GaoqM+7o3YVQK62hh9Muq0qKng7GGQG8MupzmB5VSyqbJvWPu4He38wuylqW4ENSCa9BgvsEaO5f0CJ8qxuqWd12czszCpODJxZaR31TLWO2UQWex7/jWvqmo9cF84i5eAfokQQez/YctsT2IVu0KrvCVqtdmDhgOm9Gyct00ZTeL6ioLbzRaQ5B0ZJdsE5bIYMq5JAVdPBT8C/4f72dnY+J2i1OMdkbGhtllY3GiKE6/9gfYXWn+dzmOQWNjc04AL4ZByB4STeOggfCzY4mOCQJgAaR8kBCoJjOqWz8aMQ5kPAArACiMF1S92sxEYeZQHATvI2Ql7v/eD3JTGscqIC7sUpDerRl9Axu47xKdvAgVsA88WsIgcdg3XaxrrZzKpZY+UM+sbyf7hOAKtg2wOwwmuxjgFYYVoggE7phMqucFLeEwwrfF7Eg4zPM8CKrDUwg2BnBwxVEGAFnw7xdWjVQdNKDEAVlDV0yNmWuMfo7HE7z6mYowSTkyEowA7NKojfiGGFv2BckXkFO5v5xMzUMgaaAlZYMypgFFYXtZ3PLqyqOzs0NSfP3gwCrMCyAmAF8XW0BCpeyhjkDkwN3A/pjlJrzwEr/FE7r2wNjve8LOxN3dp3zcLeVLXN1mtrCcqJEcg4zYGu+FTGFe5fiv/tf/hqjACOWUpB0VVVKqiRqZrnozmzYAXPUYDPBazxhbmo+GPJ+ym6YARgAXjlzuIYtFLkOQV48oApvvfIoXiwlCqwDmvklUZvr8mdov6dQAtNkdNFiGszLkhPzp5qCQxAaXp+ccz5tcnPOwf4chBoCgg9x7CiIGCIVo/TG1OFV5s06drkgBXOGyN7R/Qza3WIADavME2PTX5HFRoEVyNrCwlXaKkASIVIPSfKoRe5s8WLSwJWF6++tMvX3zpglYoBmhCkbSRQY1ROUZBFwGrSEugivImi7sGwT3lIUVcGxJA5kMRk4/vyv9M1n99nXo//zIBVAHPTwC/W13TPHAVto+h6iEbl1yaZMZo6N9R0/l4RFwsiJlvB4SCQSQwr8MzZIuAC7JFEBB0jACtNRHHqMwAqSVyK9IyxuxBXJ1VDk//0b+lZQQOCwXwkzE4FeRgIR/nraKdG+PxMaPzY0wLNUhLma3bUqELbl8CiaH/j2oqqF4LcPao+Lg7Ja5zEh9P1ctZVBgxIG9j70HN2GSvj6d6N+8in+wXDSq1JagEITbiqRqIFwCo0rNL0zecAqzGgd02nxLCK+huAKlrZpPVzAPsAgJXE1tnC4GO+ZWvEsAryWIDyQg8UhiJAIGgXCT/eBcq5Fxng8I/9jTOgwmu6CCqDPAQDZDTt2BZY7Pa2ubsXg4pAUoxA9uC47217fUMtpsN2q/dAOJWaWT3BVwTfy35rWyQgVy9s/tVrW7x5Zd3VhbWLmWFKVTBwuFSoU7AftbTW1zfS3bq5s/390gy6Cmg1cAAHVUvSx2PanrLD4wUbtvSEnhUrrl1j3Vdv7Oqf/9Zmv/7G9hdz2zSFHSB0igpfsNL8U1NLoLOOnFlGr+p2H8fD4BgtQ2BR7webYcLN3cbW//DOPv3NH+zujz9YtVxTpJ0ZNwMbj2xGAV4284lF4sGQOwYBEk2rthgwHTDd6eULO/vqCzv/6ivrLl/YDpOntLBH0Ge075gANqwxADprN5QfEjDgdsUL1VpHOctKe1dgcKq8pko4ksA0hU1Br1fEHZypqlZDAyZM6mClolVW7WoSDPfIM4EAsTni3vgxj8ee+dExLM3WRz5K/BRgNQXBjoCsbGPq8YcMq8SySkHx1JpypxNYCsA62JJgWKG9XPcexTUkMwCsEJcieEeiOWXh5S2BtH9PAFZIqHJWl65BYgiFEDT3aO4SvSyBsfa73cDpcKttz5ZA3M+2RctG4wUNniDXatGgvl5yAtr9rrS39we2B76/u7MP90u73Q+2LSrbV2DWSQuS7eWwS2OskoxXgHZsOneWFew5hLYxUr0btrYYNnYB0ArC62RZ7a0rNWUZ1y50+cQeQTIOoE2tYkcMUNy4US/RwVJfksLTMEQA6xt4u0CsmJInwCrYw8EWfliE/imOOMD5o9sy+YCnASvFEpoulljgXPPZkIF83+A+JOAZLBxPZA+F7bYHe/f22v7wh3f27t2doWMVek8BWCF2GQHdsBkcJBSouK4poJCm8PnDu95etJW9nHf2atHZeVtTxwpJMBzqEuxgTAp0htUS7XQOWMGfcmqkA1YddAqRYIduqzOseFudaYah7wCs4FPBCty3nX3aD/bBCrsxaLCVtoHftsYqFgvY5KW2wKKwuQNWL+rOzqy2c6vYGjhH69VYeFbExL1GdjK5HTS8WnNqw1UBECBHzcmBBKr2e04QXG03dt/v7B4C+ACsvCUw/H10fhBk8Db7qIRI8N7vKmtp0qJioY4AhOuN2c5ms9bOLub24vJMQBWmLfoeQZyh3Mo/bDKYAmcQHUL5GiLDCTEGgU4NM2jKir9sXETXAhneO7YJkmGF1j8HS/E++hIwvJFXBcOKg3rMBrDeocHp+kgeHAvscR2pAKygPcbv9MLGFLDKGVbTnJxWKNe8H+ODtAnZMkuBdQ2UIJuqa61bzK1qawJWwbbDdwMvIMPK7yfAKhT9AFzhveNn+abnQBuskbGQcBznHw8NE6BOAIrTZVFswlqveD03m56AFew5GVaYcoz75MQeynWwSyFjqXHdaN0GYDXGFwQFYWfRTiehdbCsqGHlgNWslqwB85eJ7WJBgpI9ng8jxnP2OjXLDqWdzS44IIGDCQhY9fZhI+H1G2i9QTtszAfGeaXOsIoOBo/bCGIlDSvEfSNghdZitASWZq+rxr6pZvYaDMp9by38sANW0IyN4iKOMTrsIqcv/t3/9B2nBHLthPgsK15e9fDWtQCsjqivR6NBRYudUmOngFOAYvFdORMpArUw/qxwh2bDSDuOgO+4bJMHRpFkxSYab1gWlEWAlHKz49Ylfh7xBInackGMgEyaeBiinVMwKYLLhM6miYS56PoDEMe/58cCVqfen6/bQJ7z6xPngtOBAX1KdB3BWNyjtEZcNJsMK6gnJNAmzjfWAVt+chBw8m8YTU1IYUeuf5ePiGelURNLMOUIVcZD1dj84oW9+uJLO7/6wl5//Vs6dZ2TzjwBVjH2XO0lI8vGBdg5JbDylkAGnrhHUS3Pr2ICKH0lpCcnU2am1zld6wSijQZpBB8eD5lOfd7xkaW1OLFXP+o//3EBq9xsTgCrUcw50Ho4dk8yybKCR9I8CYBWAjDjv1Gl9TWX4/kxEcyTQzp+Uqxdt8qgIaMR3MfsKgABDmTSV2WA1WSvH1/EKWiVA3Q/6nI/cCkR/CX7EqCVriUCqGAFpVOPI65st8NrtM7H4CpYaeyHT/shRGxHEJU98BkU6wXJ3N6FDaX4bVS/ndFG/UAChN4SCIZVjc+ctgRmDNBHGFaxJ3J/4KSABNgJ4czEqWEzwDI6Bqzi+GlqMobVWGgg40RZaOj/5AxRBb7e6hDJAKfhOIsleQSyI3BAURWKCicYTqDoo9pJwIqCm9KrYgsDtBF2O+tvr83WWwq2Q1z8AOF2sqK2EujdoX2ht0PX2tWvvrFXf/Erm725MptDIwT3HxVAJXIikXqFFBpbmIb2+ZZA1frDZ9t+vrHD/crK7c4aD54Q2OX2iEkcxwqHLc2KQRPAiusIPrqtrf3qtV3+899a96uvbbtore8QTLYMquPaaKCa9jr0ehja+D4kpBDFOZ+UxipoLaABIOB8MJstt7b5/r19/uvf2+3ff2+H+yUnoSk/8Wo/Kb86AwJm1OihUo98uCcGe0wpqyrr0Q4+6wQIQsPq9SurL87t0ILRArFWTXHLWUxcp2BWlT2r6bF/kazHmG7Z7rAt0QYYIt1xhZ1Bk1W9c/BqdGpeOFIAHTFQZU0zUxv1EcMqB+BlZwVeJ5scx3b81+/5FLCMtXDCj4sh6l4xplydaAvM45Q4v7FNNGsJDE1MFSHztsBxV09saJoQOAJzRBDks6eAFVoBAViRuc92Ca74Y1bh0bTBxwErtg5DY9HBwFSIEVPWUXGv5Ud7bDoPFlZYbR/ErsJgB+jlVQ0HLQDMaikK7B0QPnwGe2cLkGtf2P2+smsAVrd39u5+aZ+3O7vbG4XY0cxsZWvDIcbI+7pwvArXFwL0YK5wrLgzWCowRsqDtcXe6t3GumFtF7a1S7YF7u2yGSjk3ZRo6OqZoCuuR8EaaxIiv2JaRZ/TuHQ8ruZ6yJIbrYmCE/PgZwBYjYneaDfSOguANvbaz/G+AY7/fMDKB7lkgNVoSzPwIS8A5YCVGKRYhwJF+u1gb//02f7w+3f24cPSIIW4G0oHrDTgJhiJXmVgS6B0CWOTys8A/AFohRmy501lr+adXc1bO29KawGwDPjevW36rfWHAwErMKxWuPbIebDWQDwIwKqBwLkAqyiysSXKgTNqUUF8niLtsrdYp0Pb2s3B7MP+YLdW2c1Q2mpAi7snya7dyLbKorSurMiyArNqcajYFgim1Rnah3xyr/aD+yUWKj1/dbaK7kGw9ARY4SUAqsBU7gewrba27Hv7vN4QsOI+5FQyFXCoc8nF5UMCRpBKT3KmJvy+T9njvYnBPmUAmYNVTWEvri7s8vLcmg5kDtgM7ZXQ1EsFp1S0iPU8n83GdmlNDxU7hyQSDmTpNAG1KAlY4W8wrMCsghh7aGiGLhYBU7RAosimC0Ufzfcip2dLoPSpRrvtsTqZTjFlFEUkdL2cAKzCZkX+mccY8dx4H7PN6yEeH6Fbh/91kXRO9nO2VDefSZOKCGny9Ty3iDGdac24DeBr6Fd5Cy32JYenPAFYxXErLs1sEgsAAtg1sXlPsfX1CuwubwncoLtDGnURCggkl4QHjpMtjlgTPugn2OaheQigEcWDpoCO1d5mJcAqsF8HtgXOcVrOUj4FWJFhnhFJNPxcwBkYg4vuzJq6s7LryCa/3e/s/Xpp7zcrAlb7Bj0o0fWRCh2hkRUDRSJr0TRT+b4x7vOiPBhWCwzxKCC63torM3sJG+XDiUbQKoqLVlAXTPbTY57/63/+Nb9hmrieAqxwoY8YVOz9TRPycjAqEp1cg4oLxEGtsYKdVQ0T1T0lDFP2VR4c4fPYBpQFHJFoBKspNlw4jWOAbD9OWWIg7dd6BAlOAFbp4slDMJh2qlzOsApRxThPBSaa+IMgKpDnYKBN78GPBaxyBDh3jFPQLjcY6Tn4JU05jM0YzzGAQB9zpR7xHEwchU1pPHuORY37FCy7WCeoaI4h2omAF+cPhJrCoxzLHWwRVR14rWr1u9MBlpUtLl7Yy9df2NnVG3vz7e8ywCq2TUyhUfDDUfIaDmwF2DbREogpgXXWEugCvdGekOzoFLDShuT/PwLG5QFUDpjGvhgdwcjYy9+R/v3/FWCVO5E8ufhpDKtxd45GK53vcftJrDM5NLwcQTVCeLGsyK5iTS21BkbLhfQtvIbmBliMBrUBaj+i8omKy5p/455LfJyZvex4lpwrQHFzm7GMju9MGOTpuZ6+f08/Gsy/48/kNfPOfq1FB6gyj6R3YooNgCTZrrE9m0Ko0v5SS6GQqAjAgoXET3gEsMrtB23HqF0VU/zU8kTACuObzVsCjwCrKEPmgFWuV5NaAmWfZEfiN22tYFdpH+pxCiDYcEDrC1gm5ciwSvYm2Ghg+I2ohq5FMF180ATfnzt2B6zQkqbRzaXaswjSuKYTAhV2ZEAPSVN1QugUT6DNL4QnR+cSUwHRAoh26i30rjbW369sd7+0PSYQhhYWWhh8qlHz4ty++t1v7c3vfmP15ZktbbAN2IM+KYYsMTh6Z3xRfBVTfO/uya5avv9I0Gq4ubdq01sNJgdo7NttYrOGVfOkclzhWVuT1qYwxChO7JrK6i9e2dVf/taab7+wzaKjhlU9n0nnAetMQwpH/TEIeTLoUQSlKi10DzwW4fQsnFtb2RbXCMH5brDZsrf+hw/26T/9nV3/4R+sXK8l1Dnq3GWgFTsrNUVPTN5UfOJY77KwFQLiWWezFxd28cVru/jyjbWXLwhUoRRDPSBn28EHxTqlT4QfqXessHNF8qUOdPp5RGwQf3PfqyAMSaH2RIwMzwErrlpPHGKPs4WGAFpt3exM/3bblfsLxUcaSjOiaONxxZ4MVpPu9rS4lMcDaV8le/VTAKspaJWDozrnjEHiYMcDhs5RS6DbgRFgyrQOHcCLqdbBsMJ0QABWjEu9+pwDVlrfwdLwpPgRhhUBK7TsxLCaTGdwNDd+0byxbRRfdw4W9bRw7hJbxxrQ5Mam6Tghdz6HSpsydAwggYA0W+l3e7KsrOrsbruzj/dLe3e3so/rrV33g930aPMqbU/NoIpAGLWhXOPQP9J227XEbtmaK0/DMlGpJKnYQWNkY4vD1i7L3l43g13VqJRjIMLeDuVmBKwAVum3tMZZJIpPtV54/92ox1qQLpXfR59Cu989BlilYvVYdJFR+TnOV62o1BV8/CfvEHj4KoFIYQfjmLiWM21fXWvvWmCRP5iSe9uiQ8EXC9qI3v7p2n7/+7cErLY9pkYC/IStFFgBq8jjpZaj6/yRXIg7J7BK91AsK2hZndVgWLV2BbZPY2RrlPstRfPh39ASDcDq3gGrHjaJRWLOmRPDCkBXXVhTS+9MTiMxYpEYvTy/2wAAIABJREFUwwTheU7k9LZvgP53h4N9GsyuD6Vd7yHujGltMyvamfVk+Ip9iDXYYDpgWdrcKpthihgmBqI1sGpsUTViEbmkAb7HBc/EIgl8yUFgTtX1dmhYOQBVYNOiBXC13drddmufMMyDeYeLehO40m4lcRc2XxRktQSGzCfXrewqSxchRM+4UrII+IsWwcurc7t8+cK6DtdUPiIAK02wTZOT037Qup7P516MFBMNz8N29f2WQPdiJvvgghoj6BSMbmhrxqTBKAgBqGJ7IO79an0MWAEozgGrKMi7bhi+fwT2MBTlGcBqXPfZ5ol9gjUyZbcmIESsKgJNKAKBPY/WP+hXobg068iw2hx2R0NkuF+90gG/Dx2r0CdlixzuLW+b++kQ+damyn51wPiMiEfV2hfTVfHakkwqxH9gUkGvCqAVtKu2mNy47q3r5iNgFeIHKi4LHMVdFbtKxVPGkuMkZkwQRdkBZfyBQDPbAfl3sOaws7ParCZbcizHytb69Q5JhGihDVmEWM9d1ZFhVXczFu9u9r29Xy3t3XplN7ut2awbGVbj2vRCw8hm97gxNKxkzX16IHVTpfWNc5gfBrssSns9VPbqYPamqaxzhhViROz/Jqb6gkk8BazylsDjYMW/dpx8p4AvB0V0VUTbCjCGIxRdAA3PoqIVQE6euEdQBsAigK5TwVF87uigvPodTgCAVUx8yumI8ZlEwTPmWE6rx20Nin4kQbGY1GIE0a/mgYbWGDhSn4ohdqLdZQypOMbc0cXnx/nH+cVrT4EbuTYYF7o7vAAZx2DAvyi/j9FDnAfBcTxcREBQSZ90/ZusBQDnjwUzvX8Rd5AO7s4yZ8Xl5xsaZNPvH40WAItRKyuQXG+78WtJUANmGXpXoMVXjV1cvbQvvvm1Xbz5lTXzc665kQnmY7yZsEN0lBVQAVbQZ1CCjQoCqK/3Vte4z6hSqyIYUx/Ttv9xgNWpsOfpgOf5KYFPAka88aeO7WfFbz/9TQ9aAvOPiDDwqXDQoZix5S20mnC/EXJJ60ApL+X43KV46V1N2vzSYyAKq0Xtf5jig5ZAtgP6tIqItJiaHMW6D4/5yN6Np5cH2T/9sqV3SG7+wc9YeQ6Q5fgVScQXgJRGLKc9qZwAQe74eOh/0Rk6cEWauwCrYBkJO3VtMLf74771lkAJSAaopIlSFK8PoKrC/oJdmGi7+fuZnDuFP9f5CWp8/peU/gxoGlua/DzsgMl5YFi5sDL7+dMV5XXwhF+BQDby3kGnsFtMOjIh8jy5ZnCDgImtg2K9qYoHkwSGi7NvmL/oRBlAOiCqCEJBaQ7IoZ1yv1pahfcgSMQv2FbLtfX3S+pTYDQyGD7t+ZmdvXlls9dXZouZ7RqwTRFoK/H2Hq9xohCrW3vQsA/W395bf31j++s72368ttWHTwSxis2OYraswGZ6cAhmCb5BkJwJp09VjDWBB0KIE18866x8c2UzCJX/+murXl9aP2sJCBEYPCAQcYaT2ytNO8RUGdeT87L2SBRgm8nB+kFiuADX5kNh3VItgR/+498SsJqjQunrkTlU1saPe0rRbWpQIfk7WE+gSYHwHgHwy0trLi/s/OrKOrCqMC0QbXTQPnJhezK9/LO1LjTFDsK6ZessMQfwVLCdJtCpMnm8k6H1IgaNACtNbsvbRNDOwDYEtHk4WxJFJIIXSODaOYErAAVRzQ4GH/6GPEPs4yMLTcq9Cm6P/TxfMNF788TkVJEx//74dwBWCcSIYoPngt5amUA/XqlJy7Laf5hYjvqmag+M1l6tC7RshNj6lokS7F5o6B0B9G4nxqtCuxj2I/3FdzRtpzZUb8XWkPZjn0wbE7HFAQLRPRleA9g1HFqhlBNMKIwYx30FEFbXYlkRbEXsQzBU5+szGXj/kIADcLjdHezTZmfvlhv7cL+1683e7jGw9FCRqUNY2AsZFHbf7+xs3tq+R3vkTgwrxr2AuA7WAbfApLNhbc1uaeeHjX3ZFfblorELsKr2S7NybU1bsIWRMZRug7MuGE0lwMqLQ0d5hvsbkRw0bQsFGAB4oe8mL+ks7MlC1djztAZjLcbLpgBuPM74k2b5acBqOvTpOEeKKVYnXTgfzON7PuAFiwBod3tpqaGVaL3sqWH1/fef7N27e7u/x8j7TmxUTlT0Kb7uE8kQAyVtFBJTYjhGUYeBgNVF29pFW9t5XfD3rC6sPiD2xbTCngwraFcBsLpHSymiJ2+BblGMQKtnZQSs8G+v26T8nndArZFsB3S2COQeMLVyU9V2V1R2cyjtMwYEHDDxEro5LUXfdcBK1PFe9EvArHZDYS/bBVlWFxBjbzqb1bU12E/eZs5tFfGEF5zTXlbC611Q7NAIBVv4gc1wsPthIPNqDf036B9hP5E966wOssyUgLsBFmDogwGO4f6YsuzarsWeGlYQXL94cU7xdemYgwiA9kDYrTSMQ8sDml4R00oDjudDYpfAzhzkgVQ127tiop8zrAFGwa9Duwp6YmjRpYg6GHSh14WiGvStNlvrEWdQDxLXX+wYamg6A0n+Sb8Rf+I64H0A1iPnx+ui5RX/jpbGnPAQ/i583pj3RzoDO4fzrsBuRpJaacoffBz1jDHFsrYCE1RL17bKii1RVGPLpYOPAYRFe7eEwX3/c5qrHlD6e+xjUszmcYDHAli48N+IOVaYQHl9S80qMKx2aDWF5qZL3QRTbyxc+vGqZU/hVDDVeAR+HMQnKL3Rc8+iFbArzTowk4q9XTQHq6FzFRMks4IAbdUJUfYALgHAViXsdmtV19lQ13bd9/Z2eUcNqxWWfIOhNMgzJFZIu0VmvAvt4DF3Riyzh6QKxkhgL9NvcqyGDVv4kd5elbX9en5h33YzO+u3Dlhx5BY12MC0wi8nXmeEDsao//Zff01rf2yIk9PFzVIF4aGQbzBwYgMwjvVpffln5hWI3JHgO+G4c0DpOUZVDlzps5JaW7w3jiMCuBxwSdV7BZ5piklU71NSEVMApk7vKcDqKPA5EQVOAavHAI34zrieOVMrP57p+/NEC1+fA1bT16YEVcFwVKnHY6RxEyssv4bBcgjASvT90y1v05bQKSBHo+GimxGQx2ULxgPOnT66Qi9yRxHF88sre/31r+zqq784AqxUUY7x3SUnzzAQU81EgJWDGQKsllZXmkYQwY8Aq2CHPAxAdXwObkxaAqe3/LmA313TiZWih/7LAKyeqnD+GMCKZ+pBaQKtYLoIVnFCnP+bl17GkgYtPJCDZ2RPcRogjklSjQIrEdiFXlVUUsa7mF3/Y9DqNGD14C4/ev+ee+JIcz1ezIr+Y0muWz0eppIcAVMa+x3AFQErFygnfAItEweuxOxQCxmF531SyWOAFa2sM6wCsFLgBA0FMBRVURz1qyi6rmscNkcaZjLXHAk86mAIEElAlRi78b4EWJFkPCaDSpBb2w8zAlbcJ5x+dwxYSe/Lp+KFKDOzKk9CXftnZFfxGI9bhGj7wLLxSF2BmxKqugbDyye1qad4ZBHQbvL7dS+DQTYyVqnvtGOSCL0rtAhCe2K32thuuaLuBKp2iGqbxdzOXl1RV8kABkF7hwEZ2tEceA2gxBNDVlZRScXUwvslf/efb2357qOtP12bLTdW9wM1s0a/wURWNp++QyO7RlaZgudouRMrpph3Vr5+abNvvyRgVb95aQNYVgDUtFM9CJGWVNh5QEcxRZCi7D7NjICm74E9gh0w1YbBOlzvu7Ut//jWPvzV39rNH7+3Be6N6/NEYjECiGXJsd0A/BD0DhDDRbKDFsb5zGw+s/b1S6vOz2x2fm7NfG5DjeuKvhZoX4CZIgsd0y0TuIODxcjsKWDlTIqjjX96L0tDTVOguDYYDPpfAJxMAtVSEO24bP8DUNW0ZCVXzUx/ndmF1RbxWDCFAyDKQSPZtRD9/aWAlQL8WENPAVZ5fCLAQPst9seYNERNwnWtUlyVX1hnqE2m+gV4hU2u+EfgDAArCvJuwfpWXBB25qcAVlG4xcqu6tbZa3ll3H0IGIMEq3h2GlKzB6tFICwAK0yBUncyYhzXa6xaCuGyNbCTeDqSN4BWnDpINogGvqBggHWzAeCwN7vtD/Zx1duHVW83m4N9/+nW1vvStkNhO2hEQtcKIsF8+97qEnosAvBGcQEOZjhYC5ZVubdm2BKwWhzW9qoe7Mt5bZeImQ5r67q9Nc3AxJRr0EmMoWuVa7wy4RilAcKPJdF1Mgk5QATYPdamJgfqAh63tI73y69t7qfzfz8LWHES6ePrP+9g0BqNtaq/KPie+olC2CnAKuUAaO1aq+DfD7Ze7ezTx3v70w/X9h6A1WqwPUHMUuPifS/wOnrcoylzjt44azy0KaFtg4LFWVPbeVNTP+a8Noqwqy1Qep/4BLQCkmXlkwLRyQD/AsCKbX4nACvuedyfCN8QpVHA3/0eWTmlbavKlkVln/eFfR5KuztUtilb29ctGVau+O9uRUku2rwxQRfi64uitouqsfO6tQVaA12rSRPFtA9UVMhj9mNmKnlnYJwCRENeMwy2pdA8pgVCQ06AFcTY8RxOCyzgKJYLP3BWGfceLVUGx/oqGKdQS4IErKpu1ths3lnTIocWSYJMxKbkVMHEuFJBVrc2gSeRarBQlk0yhC8N0fux2OYMvmj/wzFTGwn2w200WglJJMA+R1y3hSj7VkyrgT0NZGWFjEGArMe5s0IosLGoD+mM1ulrgkgQ+ybyvwA+xMqJmN6jQqwhFI2qkn462FX862wrsv8AWLEVMzH4eReywpoKCO61Y8BMvmE9XnsKsIr9OrKrPI5FC3MAVigs3t0ubblcaVIgASvEZrnmqoOe/v0E97wET322fN+MwJk7ycPOKgxAQDtgCX3BwrpiZy9qMK0w2dUj30xWIT/vI6+ZSXbBxsKHtWDytZ3dDXv7sFrZp35DFj9YV8qg3E771YRtCC1dsegV36otNtjy0teC/Aoh4H1v3bC3l1Vt37Vn9jWA9F0/AlbQ1MLAoRp/R8Aqj+czwOqhMVagnxhOiVI/BicwKk07Mqxy5x8LdDab+RpKies0gIrFHgtjCjzFxX4IVil2jpbAPNGJ1+KzprpayYkBAVaFM4EwUeEUEyDo+NoHIS6XhNNyhlX+mnCapwCl/Djj3KbXJI4xjj2uUXxH/HfuUHPnnANe+WcfLVwSVJTwKMgXmo/X04lChwWL0Rlq6RiiLUcgUDDcYg3l34fPydlX+XkEwp0n2+wdd30ZXkOyuNQqKHR9xhaNxfkLe/nVd/b6u7+0Zn5B4FHss6AB+4hQ94cJsHL2DVqYQGkHw4qAlTOskCCNgFUeyEyBlz8DVspkj2tMJ6O3Jx50u5z2oNcHBTHC2PvfDKwIQc1RDDN4VzRZzqTyaYDBrFN44ZXYkfr72IEl0OoBYJUr546C6U8Bdj/1iuSvT1M5Tn2KHIYC+QCE1C4J5yH7zXYCsNOoBybgSqGGpjihevMUYBXfywmeDIYEYh8DVmBYcVtKcN0BK3y+XieNDmlsqSKjoFt7DT/ccxxvPgWs1BIpBkN+X7A2wH5dsJv/FGDFNXQCsAr2BQMbAD8ilqniHu0cMTDDbR/tMCp+8Rom+7Ab3RFgFbZPfgktEj5A3JkEoZEXAB1GhiPgJjAEoAginRBfXm1sv+1ty5bqwupZZ/OLC6sXAFUAvgiwInMrZwlEQuXnBPYEJuwVaL1eb+1wc2/rj5/s/v1H232+s+HTnZXb1PLNKUwcda9knwWrWN5eBR91lViw3RNAA1OJgNV3X3FiYHGxsF1dYVaSBKNd+HwEmbk2jwErVnR9fyn4EcuKixvBNXS5ru/t7o9/svd//Xd29/1bO0dLQiYozaIL1KpwfYqS7AFofR262gzCq2gnOF/Y4uLcqsXC6qsXVs5mFHIFKABGAO2Lg7gjw8ID21FjKZJERPzQ4RqZ6KcAqzF0PNrGAqwk+irASiBV/m+2nPh+ZsG0aqyuWgFWdUd/iHWphAQgtLQ2OIVskNaJtP2SPgr33ui+nrbfeUxxygZFyvYUYJUn+bE/FHF5q66vr1FQWqZrrHYnkHCU48h0LcKuqW137ALwFlGtYbTAQHBdDCv8W1pAyW4/BVhFC3B89ljYwxng/jlgdlxc0gUeAbMDbKaGLQRgRX0g4uxYM7LJYNOUFdZiy7/zBcaOSzgYhTrvTiKQWhwgViv7ibamrVW22hd2sx3segNNosL+09//YMve7H472Abt4wC/8DkAJKjZsybojSsRY+0xSbQ6oOUPyStGqPfW7FfW7u7tqtrb67a0l0i2y62dnx2srVX4BWNkZCi4jw37HrHhMWDlIr1esDwNWGk/4t4Kppm07Xu7SZ4jHHlQt4enAC3Z+zQl+KSPnQBUcR7x2scKimEzHxSk3ffRrtpg235FMHXXD7ZZ7+3608p++P6zffiwsvsVNKZwjaT3h6RPDlT+FD9s+eEliYEyydYgWSQztapsXprNi4O9aAq77Cqbg0R6GKyDzRsBzwRYAdiBDaTm0gSwovC6F6nT+el4KD7uwBWveVVaX1a2Kiq2A37cF3Y9lLauUNDAlMDUXh6fyUEoBNvMzurGZj4tENMDF2VDAXa0DeF5tuAD0GfsELPfUiESGk+cZq+yDkEogFEApaBdtcRgFIqwb20F0GrX2xYaUdAZwmUeGSrBsHIlQJ9aSddzlFTF9VduBJCKLbJgBHEipgY9dLPW2raiIHvdFNZ1ndhUXkCTvlsC4VQgi04m1/ZlO7kzw7POGIirB3BEaZZsIAAeV0thT0bVHAUTCohr6h+Z2aGDieIVnvMiFj/XBdvpQyAZ48NbFMOl1kaCLxMQS+vDW/Z5dcCwxiTMFIdxWTsohb9nLy7432CTI1ZDm2DEbUUF6oEgqSO/MhbUghGUpmjGrWLMp82s3xwgmviFhEsoBo7CK2NoTMm0gu1/AKtWq43E1tEWuOnT6z2GzRdLgHa412MpNjAG94HenIoqLwclNJjeitZbtPvazi7KnlpWiq+cGTcBrXia7u/DLkUkvUEHlQNW1Xxh68Ls42ZjHzdrWx4GQ/RJC+nsugBTdR9ki+M6MmYLeSSXp2D1wfXdcPyLwghYfVXP7LUV9hJM3hBdB+Mrfr3fIc0wdxmYUy2BCjAeAlbhqEejTU0rtcxFYjINcAKwyg19vrimYFIs+hyJPcVyiMfiIuUg1xT8ycXgjx0OWAHhACPRO2ZYUQw8c3r63hAgTqKdecATxx6bmDc1Myj58U2rQXlwh/eFFlcct4LNpAU2MhiyKtH0HuTXO96v74VWAETN8D1qM8Dj+EyOBUWLivfU5vcpZ1jlovN50Do9x2OGlswGX+NGbmSHMFLV80z6XIMEDofBOjQjyspmi3O7fPONffW7/4aAFYDHHLCKhvYQ3D0JWIFhNWQMK6mOZoBVcv4PuTh/Bqz+aQArt9Ruf8QUEmgVNslXh0AQN1URKHP6o+viSKcqAVWjcdXqc9/1GNik+5vrWnnpK0y0PuMXAnZ5rPPw308DVjweVDrGU/BWESaCSoAUUEkLDEw1AVZUFdIVRgD1BMMq9rQwA7GKArDCyGsMLigL6FcV0GllKyDAKzGsEmCVM6wCsIpEPYArBQYBXKlaOgbEDwArMayGw5kdik6AAWy5v270YT6FM28J5NjraAmEhpFXTvNpkyFISt/hFUpM9yG7b0z+ZZOS6LVo+3zeK01REFFRLrUbB2AlgEFjpAXMDNS+AliF6iWnewGwwtSw2ZzimEgvKb2NIC6m+zlAxWuWZJ6lgYDgH3Z0s7VyubHdza3dvf9o+0+3dv93P1ix7qX1FC2RPtIaCWwAVnG96DeCTVtAD2SH2dBWXF4QqJp986XNvnpj1dULs3lnWyQSWKa45oKSRi0QXhEHfTma2yuX2tTBsvLKHaYhQoj+8y2Bqs+//wdbvvtgZyi0EEwVKBNiubjHCIQvXr9yoKoVEwysqvOFzc/PrJrPbMBYa7T+eTBMuNtZ5fSFFKaV+E+AHKOtQQLi4lzPA1and3qFAQlRnWTAF8CVB+IBOjv7BmyqBgFmO2NltMBvMPy8VUZ+EEnL3nZITEJjckwoEhPhOUDqueefA6ym8cxRXBCR9I8ErCJmOQau0UDkmnTeBUAQwdco9i9iFLCqAFhBgiIHrI6AqojTJi2BMRzkoU4avgc2QQyDXDIjzlNttQCqNFYe8Rb1bny6NBgsagXJ2t5wP8ncbGx+9oJAVYnYDLEoEu5oK0OxcdiKoQVx3xIAQE3Q6n6HZLywv/n+nd0ACFn2drvuybQaMEWQ7dLQaNsz6aMeF7R1sLh3ezJzoM4FraO22Fk9rKzZ3dtFubPXs8pet7VdNHu7mA/WVGBZqR1QTdhuy0Zt2cRKOgKsCA5HkotD8JbAfWoJ1LbWFNcArNI9y4xeFmPn8Xbs5dh9ebzN60bA6vGffP1P13L+PdNPmAJW4Ufx+JirAMQcNgQBkOBu1oN9JsPqxt5/uLf7JcT4YT8FWI2s5NBTcg45bagX6hSPeITkxCuwMVobbHbYE7B6tUCLYGmzEpMEFTOgJZDC62iRA6BDcAeEBADhh2OGVUw1OxqK5SxmamKiRU2xC1iqAFM3RW3XQ2Hvd9CyqmxZttb7ICX6hwzwJ97g0w7bskQ5ys7QVQGWVSEtq1mhxxt4FNdVUstkCuvwmTMAVs7q48qk5pQE2VHM2OwPthn2AqsgxI62QGdfiZ/PFFwR46ibGgxs7cVxavPI9o/4EkCupmUSrGIxbm81gKrFwmaL1maL2tqusq6DTUfhLdrYUnu08muB3SgQwdZQegd2wmcnxj1P4IoAPGgAT/PRHLA6w4S4iB/hg6OlMGIPsNd8wjF8CWISTchToWxWNWOba7QC4vtCwziAs4jjcgkGKnrgy8nMFHsq16sCo2p2thBg5RMKRw0qLhKF4sH+OdqDoTWaFfBO7XLFVz8NsGI+whil1IwnDkzYsR0QGlbBrgJwFaysETGKGMfjwdA2VBdQ1qnk5ycNKnH5SgJWgzWFbHNnvZ0XW2ttR+2y0DEjq98HEYw2K8taFPcLxIIWIirNTTe3erGwvq7s03ZrH9dru9vvbIVYItfQjOjSWwJHW0wgLzGsdDToi5GNhY+pC2gfFnZVVvbaarsaDvZlU9sMEylhMw4CoQla+cRKtyrKAbH//td/9eU4JTA2pZs7B2ZiLGKI9urZCPJzIdPcKcQmiba8KWgSrz0FZAQ6i+ceo+SO30XdPW3OcCCxaeO9U8AqLdxs9USCHADKOH0iubO08UPk2IWbMw2raQB0DBClaxfXI3eguWHJPydem4ufHwNIp1o6H37X9P5gI4BhRdG3DLDC9yCwA2AVQVjethmAHY5ru10/EJ3MDUNegZqCdrxfHtQ8BKxUBUb1iYmDV5epGQFHNZvbxauv7Nu//JfWLCBo2Dpwqor+Q8AK36ZWMQlwo+8XgFUwrORYHgJWT0Qz2AeuofT0qx5/9r/olkAa+nwP5ef5Y1lHebiY/XtkMgVgFc8dA1oMGEawX1XLBF5Fa5pWmkNQCaty8XU9cCpsTeL9o8M5et0vB6yi5/uxFXJS4yp7cc5ulChiMNJgo2A/Q4JVUxfl5Z2VQMe1+8kMKwFXSIghKr5hSyAZVgCqoG0yMqyysbTeKadRwMGwiiAwgcQB5KjVIQOs8oTE9WLgtglYWfcow4oiEd4SOA6LcH0bhhxe0cx9Bosv8Cl7CM6KvTL6EKdOMYjkUAoNhFCSHLRpF/ZEojAyeB14cQ2ASFr6fpOqg86UQgsckhhUQKUhoQCwbju2tKEiLgBfYUGww47WELE7XVfSsmFH1xtrwFJarW316dp276/t4//9N1bcbxgMM+CJFkn/9xiku9h6AFbcUSXGJvd2AIPpbG4NWha/+oKAVffmlRXnc+sr0PZ1rLgPCLDBslJPUwKsxiJnTNfyQDPEbHlN1hvbfr625dsPdvf2vfXXtxSWh+6B/KyACrBROOGqquyL7761EgKtmCo0a+0ALYwOmg0tBaz3OBYHOJjAhyirx7Boy6Q4twdeDB5dwxz6WxRc59cmQejnQJ7RDyM4c7sUhTdJ/yo5ZY3e9ejAwAGAAb0JiKS2TUfA6sAWL/kuJgMKzsZptxDnVUuHsyI9vtHLUnL7mP157lx+CmA1jQF1rKOi+djy5DXBTE8kHd1IsvRiQmGY0vc4YEX8BawJglWY4KTpaBwYkWmVHMVtGWCl9a7qmYT7FQcTgHCGVQ4Yhh9JBVQlm9QpolAy4GaBnwg3usYHRmTsUW4s3tfGusUFNTtL1+7EWoXdUXIIO7HxAqZaRfEeKFCtMSlwKO3d5zu7Xvf24XZtn+/Xdg8mTz+QRbJFMtJUbMsCaMCWPpznbm8dNIRw3v3GGswbHFZW7e7tvOztzaK1N/PWXrSDnbc7ayeAlRh9OXPvMcAqhMSR/D4BWEUrO8HdxNAgoXDSMho5QKyYfP0+ACdD8+hHBG+ngKun3haA1YP9kzGskO0WAAwBZG53tlr29unjctSwWi4HQ1cRp2eTcaNrSltH5rRED3LASqWMFNFwctwBmlCDdYe9XbWFvV50djmvbY64nwxMTJXExMnB7sA22h+M4zwKs7atR8AK9RqIqlNY3VuQcez6SfuYtih0eQA0lJVtoWE1lPYeLKuhtPuqtS3YfmAOimvpWk0qpGvbqW0XoBQAKoBWL8rWLsrWzkqAVpV1WBP0hw58hjyJw5vQgBt1w5xxHa18AG3XmKSHNsgegFXPyYFr7g0AWoPtqZzgA0Ki1d4BWX4O489JbJroO7xOcS6Il+D42q6xs7MF2wHPLltr2pIMK7KwSBiQJAn+h2tJJmTsd3QMEbCCLhXYU+gQ8kEoMbwjYzrlhAfGU86QIvi129ui7UZ2Dp8Hex4sb9fA4t0AwwpA1bbXc4xP1Erb+fWNNnQWvgJQy3SFIxe0WMcoAAAgAElEQVTPu3W4ftGaWlUsyEGbiq3PWHPeEhhTAgEKwiOG4Dv3sut/yZfJdydbnUDGU/tUvify5gRYhT2J98RwNGEMDxlWGJSAz5kCVjtMCiRzHfFutj68OOrRj443Y/vSg/uQH4B0e2/5VRQ/sFUbgBWaurvD1s6L9QhYAbQKxluAkFOGZ4BVcX4CZVF3aawBYNU0drOD8PrKbqFvx6ZzXXvHwDQkwffFGMtMACu19IG1i04IwFUApQaxPIvSXg6lXe0P9t1ibjNnWBG08pbUGMLDuGpk3TtgFTc8/3vMZgh9I6VPI2rn9IZToFMAKqKkJ02QAHDCsUTLYSQOEfhFghALffoZcQwSDRcFEu8NkdHYQHFsuRB8OoZEjU+sodQSiE0pCqAcbgJt3FCN3MDjloDcaeZO8hRgE5+dB7w5cBWAX4BywWTLkepTznm8RyeuffoutXQo2EVSBuchVkQAVm3r7IVMhDmfIIkgjLbDW2fyY49rFvcuv4dxjcDukLE5Yjo7I01TEvCZCNLQBtG0M7JGqqazxcsv7Lt/8S+tPbuy2azztemZlFcsOXnKBTYphpxNjEuA1XAsuo5Ru0cB1+OhSWi8/IiY5+RL/usArKan9hx7aTRzHugIKDz+kdcXzHQK1NLjSN71E3tZrR6R9MgrBVzl/PO8DMfKZHzGQ9AqH238ENT65YCV5oSchsti/4xHdQoDzCqqY+CSZFcpyg6gir/RGghdDHcoZEc9o2HFfXtSdB3uDBqEoLkDlPD9BU2rTMOKPjrTsHoIWHlLoLON1BL1BGDl0IfqTBcErBTAHLeM8K6jcsc2sYei67y+UT1yvS3pRCi5h81lFTMCMH6WAKLRlpGtlSbDRZWX95SVRtaY0tKeBJUaeKFgO16HhJp23oNCwjwI6hrMiFE7AwI42GvCQNQiSwkDHiQOQKFeJeYHABfrDXWgGkwYu7m1/u1ne/fv/6MVd9D1AVMDgJW0LgK8ygGrsY8sY1gNtrN9ZTYAAELL4usrWzhoVV2e2zBr1b7oKA/v0KG0kpMtB3SqeutDxrgNZ8BzVUsb22ZWa9ve3tr28w1F4w/rDfW+pJkCEVtcIwiRt1a3YB/VdnZ5KcCq68i0AuAXY7KxNsCQEfjgwuGx2fwY+g1SuWCMuKguJ5Bq0+6YdP4ywCpP7l2NRYUT94uhR4fJqWgDhE9uoV0FtjEmqnKNai0LWEsT9zgNisU3Bzh8qvPUFz/mv34pYJUHzHkcEM6aDURPMKxS8SFY6nqxYincd2hIuTAxE+WkNadYFWxxTGxaOWDk+2EEVXTmTwFWjzGsKPYulF5MeG9XYwsSExy0ZKItRO08WMOjppP7uw5MObyf7DiPNbmgwDiA8P+MYBXiHfzVVDLplPGzaGsx2b2yxtmeWCc9QIdDabeb3m43O/t4t7Hr1cZuN3tbbnpbrrfSLKLg9oGtuxL4NQ6B6A6FzcFu4US5tR1291aCYVUP9uastdfz1s7rHQGrrkb8JBFp8h1+EmDlAK1PLwQwSw2r3jWsyBCOYRlufx20EmCV++9jRnQk/7q/3r6SIZ4qlh63hj4Vx50GrU4VulI48xhgxccdsNr1W9tt9wSsJLr+2UXX9y6W/zhgJdaQNDqVeiZNH5wL1gRYVDXYMIedXbaFfXHW2atFZ4u6sP1qxX0EKyfh/j3/TgErFKWoYwUR9lqAyTi0gFsyieJLQ10xAF4DHau+aOxmKOzDUNoHrMuysW2pqZfcx945wj3rYobREoed1QGwKmq7qlq7rDqCVmgV7Ao0Bcp3hhYSO0bYmqhJipAzGDUICQaLrUdmWd9zeuBmtyO7atnvCFhBkL03tA0KzA2dpDFMdbA/kviUL3u86jYN/pdTDbOCB1hXCyTqi8ZefXVBZro04BQr0C9G/jHGUYpHsG6438GG5LAN5D3OyoqhLgFqenxzlHc6YyriGwBOMXQHnx9AFvNplDYRH7E1cEfQir/OsMIFxJRAPD8CVtTkEwMscvFg/OLYj8gjlKTZW93U9NsSUtc0wPjdAuB39JOi865XpjxT12H0ZVkINOpYRXfUZGMfMyB/GWCFW7Vebez+fkmGFQakQJMO4uvSkdX+GBPU8He+bkdGKpntzpxnQF0SoMM+4F4CUOXT9moC0FubH+7Zso1IENpuOWiFbyS+kp173hLIXVMWXPtYxxU0PNvObvd7+7hZ2Q1Y/g0aDrW+pOjhzHd8aLABsSYZEys+CpCJABRPSMwrMMTgTwBYgWH10gr7bjazzhlW2MkSXYfmqXyRdNri0h2syFsC5eBT8kbA0g38mLiNAZESQYAXsTgZ+GXgDhZnDlgFUJSDM6ERkW8qJAixsPNjig2bB1s4PFZhfRogjgU/OWAVn5V/x3GS6wY3qKPO2IrpdXG/8f6osCUgS8ZyCkzFf0cwlAM5OZg0RUDz4IkOhwZdPwFaxXV8ioGWf0d+DY+BMc92ePyJQReUUfw9W5wfBXSBNIvq6A4/E13PzzuOM7UoCJ7JjVaMxVZ+4GKiKmjyB4AVj58gVWNtN7fd/mBF3dj88o0DVpcc/ypwDzGdklQ60SEAKyFiAqwoOZoxrBRwCTTFxnTdj+Pu9InJ8xXkosQnn/wRD/7XCVjxjk3O/iTaovHMcud6/YSxlXqYpxdTAdKxAosDJW40UzUS75Vwa0xVJGpPQ6qqV4KMjgPQf0rAatSlIAJyGrRKDEUd1zGuh33rVVcH9tQASW/CQB+AlYTZUZsRcDVgsqADVhVa+J4ArMaCQTCkXItKdiABVmjDLMiuUvCsOxP+JGlsKff3xCwLJsaqYlQXfwZgxRa5SBqdbQa2zSgwH3bBGRk4lhAiFWiOgGjPUd+0WRA19iJIUPCDgRSTiUBRD5FvVp58Kk3Y8RjkkAcKwSKjjXZ2UFC/dc0EmoV2BEAk+thajCC+FpMDa0z42lH3iXY9QBcEFQCRioNtd1tNK4Qd3Ww4KrxDgH59Y9sfPtr7f/9XZjcrFihwrg2rtk4v95HOIUifWgF9j/gACzCoQCU/zOfUhJp9+cbmX7+x6uWF1S/OJRDvgvWsAYKURMDKbKAMhzObQmw/JknyfoCRosJFv8H0xHsbVmsrtzu2OvabrYBtxAxgoTVoG28IWAFMQEIUvxIvVrUcPgKA3+ivJgwprnuAPD2muIWWiLOpqBAvcwI9Ik5CfJZhlUfTbuooGhwty7J/OWA1ZVglwGomhhUAjKplYCvtmMx2ecIjRlECTNBinzPSMyWB0/7tmRc8x7CK+GZaQBuB0B8JWKW4Ip/gBIBVjGvGL1E0c8VvvIfsKrQDOmBFT8BWsGjzzAEwj3czhpWYkwpIHrYEkjqYtLM8QU6A956aWZGQjGygSFQwTAGAVVTG6QZZ7yZgxTY/AFcYO97OyLDE99HCQmdnv7O6xRqGpklpTYkJatK1IegD5sz+YMvdwe62mBh4sPt+b/eb3u6WG7vt9/Zu3dsdAGyfUImlXUP3yEpbVJVdzTs79EvrV9dmuzs7d8Dq5ay2ebG1ebO1jlOWBVihBT+BQDE84wmGVaHYnQxC16zMASu0oAuQFGt+1BEjrVGaQBE75O37D2N933NjPuNRxy/SsMqYE5PdM2VYjes3mxKIez0cMCWwJ2AF0fWPH+7thx+uCViBYdWTIX0asBqBCm8J5ETkkaEp39tCRgNT94aDGFZdaV+cA7CCgHlB1irs4RSw2rogdDCsArAiw4qgFRg+6oAhTOnSDeH3sErVzUAqsO3Kxu4OpX0YKvt4KO26EmCFmF5apJqSFtpNaBWLyYh4jm2BRWVXZSfQquzsrGyZ4BKKdHssGyCmMPyWNJgAWmGdye6rwuBd+FZYjxZAsKwAWu0AWA22xmM22O3ynoAVQauw1QzXnJ2anfcp0ArfKzYaYiDcb9ewQgvgrLI331xwwnLKoRU7M893llqA9gI5Fe9FCzIKGJE74XkCHJnNBgvLITTFY+OEZwV0sBfRQo33UgomJgMjHkA+TZkCMb75i0KaF3RwzyK/o+6xvzfOJ3LUnGElvWDdH/hXvtbBKop5+y/1zwjK62KQmM0ckcCEC/wrngxx9cg86I+dDDGmFhHlH9UPHewM0NOvb1xD5N+prVH6VboNeF9pO7Tswsber+zu7p4aVtR79aERPwawIkAJxi+rZhhg5O2RJVq31ebKNU1mldhVZFoNG5sfbq099LyPAKvSQAKBPvmU0zwGjZZAgIRLFP4Q63YYRDM3QNifthsCVpwYmg36UEumpgQqi/YLQvahTxB0oJRiB2TcUUJXLY3DjoDV183c3lS1fVFX1u1wPjpeSIKOgNWEssD997//m2/H23dcQcgt8DHTIQeMpoDVlPoXr409FIFdMHJirDCDNUeQAxiaglZMKjK6IzeoC9ERvYURZYKiG4XNF2LaQY1MxxNO9DhZje9QVRKIsDSs4rgDNWawzTbEFPBMQau4gjlYlYN6Ov40kW56rfDf0AALNlUkgDlghUQjJYb6xuP7mBhi4Uzy4Dp63vUeAY7oUQ7A78WLSyXKsWhHBoLaMDV29dhbxzWMe5oDVvhu3BMYghAExOs0jUnUwzhOXFskZPE5SNig44KRzHA88xev7dt/8d9ae35lCxcnZdWTQaTEpfHdSr88lacTFWhVjhpWXiGk5wO7YwpYPVJFI6AmJshjPzmAd+o1zzVl5C2VD98/ZQw9eSj/BE/mINNzH/8UYBVuZgpYhcDl6c8GayME2I8q8WMfHftp3E1F5StaxPSdGE3v/Un+JUf1iKRhlYutx+GM4Nqpc3vueshygGHF9X7y5QpM8menRLRoAdCHZHp8HsHtAQz4SPOBYBX2RcXH8IMhRxqtrLaaqGpGcqYpn3HtUiu0gie1BBIEJrUbZ4QJc5FERGnEdbZcXBfMVf48AKxyjSdNdcwBfe4lDxBlj1obijMzMKxIvQ+Gla4mvoUai26/ZPe8pcQnsrC1wtlNrN5xklcCrPA5aAskYAW6uusEha1GQBEtQWHbEVSl6YBZMcNXKwMsJFo+7SnAMVxmhk8MYCR+joAX3ymRbZxLoeACgFXb2XYtoIk5SxhiBBNepV6u761BAITx4dve5pguM5gtP13b+h/e2fV/+Guz63sCVng/Kq4RTNJqZpXvqR9jYM0VfLAdWhVB67+8sNkXr23xzRurX76w2esr21YFJ/Vx+h5PElOItOpDm4I+YwSsdP56TP4Rfh5tXf1qCeEFNIIRXAtfF8M6xvYsBOrUAtJ0NWpasaCGbaLriXs6BnRHIrFq08FvADJMwp21Rl08b/XowQB+DrDiNni4w5ljuS5KaFlIWNlZBmNLIB4BAI112JJdBS1HsG7wi4Se7Jh8Uq8zAHBfeR1dR0ksnySOq338mP05jiWmJip0IaOdZ7wX4+enlt48Zkz/VlwZ71OFNopVEXPJTj8ArAjugGXYMdSNtsCIlVi8MkgWaCpgiK1HIsi3u7YX784IZKjfk3uZsUQAVm5fHDSRvdUV4ATRALk8PlLythsBK31vtD6lKwnWJAu0+OWp+pAKamNVTKRxj+tuTnALa5kMK7BAD4OYhEjerBiTFnwLB2RAfN8K2w5oDzTqVxHA2u7sfrkmYPX763uyajZkgql9GEDwoqjsrK7t69dXtl/f2fL2ox36eztrDvbqbGYv2soa21qDlhRMqoLoOrWNEmCFcwZgOP74WhvjU5/sS5B20MRHxtWZhhUAK4FVAq3GzgIfGjJOyZveQ//SPBbWPT4GKJ9jWOXrVi5r6utPeO5sP+X2M3xeymPQNrTilMZ9v7fNZm+fPy7tT3+6sffvMXHsAJPNZpoAb6LtPK6pGD7SsAJ4RwDPCwDyhmiaLa1BLmEDBdffnM/t1VlncxSZ0CFhZsgiVpwSuNPkPAesqkbxPYYDsCWwEmAFIIvFGxaYQjIHBhJABPJZLwzDbkILsWrsbijtEwArq+1z3dqmBFDRjvZHV9JlpoW7isGKuRlFaXMDYNXaVT0bpwdWPa6O3idpE2dEo42/LGwHloi391OffmzpVXzQdjMKrG+xB4Y9GVacGghAuDD7/t1bFjkIWqVMWevA97Qb7EnR09eFEzpQuFJbtoZcYb/UbWEv35wTsNKkQF1rvFZdL5jSCHAn2UTZB5fpoX8TYBU2fZxq6+u0a1se11jMyHPo/WAt8jf3wyjWbXvpWbK1Hn4SQ2MQr+EXgBsGuDhYxZiD06MxaVQ5Y94xJVZ4zeeiM2iUVwDAXZS2xzAYAHpYXGiBC92wAKjoJH3oggNWsrnRGpzyW7LbGQZHQc3jF98s09hZPiDHAeKz0me2I2Dl2MNYuMWbSxt2wBoGsqturm8JWEn2AliNhKL0Fe7r0iJyFp3YdGyx9PZermGfYoSWQOEhIF6AYUX4mmu+HbY2298ZVE0byE9gvaBwwdhWxW3ozU7zB/ILeWgH62Yzu1utbAPdwtncqsWZbcrSPvdbu+13drPdaLJmsL2zlJP5y1h8DqZq2Fdl3bvtRhgBihnD3tphb5fwK93Cvmw7uzoMbAkEQ6w+FNYAsKKGVYppuc4Y0KMl8L//+hBoaAAoU9ApGepknMPB97vdaCSwcHtQBglkgK6oX/V+CpBIbXVunHxiTZ7YJ+AmLZz4LLwLQZgSKSOgkzsV0YT1fbFJcMHEVPLpdz65Ct8JplAKVnxkcDCsUKHAhn8iHyV1Mg8UvXUQ4BkW3mq5UksJHboEfvEe6EPBQMBwxfU9Pm+huAHARWtggErhuPMgMa+chmHIEdYIzHLASi2VgYynlpqoEuL6xv3DtZoywnKgYBrQxn9PnX46jggClRAf3Uc3mHHPgu1HY1XCYbZWzc7s8pvf2Bff/c5eXL2xQwFJOgR0mkCF6iMNrN/A2MTRrlQYRrLCYbtwNGnPcB6imithkrHReNIcmtd4kGkA8xxANb1Gp3CQx67jw8e9rPTEhzwMsI4/5bnjffr5nwfUnDy/qTf5Eey202nW8TGl488Cy+x6HQE+Jw7sWHT90RX+42/Z5JXSnUoqCOnpKRB+HGhrD4E95YDcGIvrs3SKBenJEtmpxbYaMJUMk60QcGrMMskvSPBc8yiBxjCmeI+DB9G6NgpB7s12K45GF9Me9h2fJSguGG5Tez7uc4LjSKm8ahWAlk8OlK5PVjH0SVpq8UMQD8AKUwIhLJoSSkWS+m+2OfPfxxNqdNUA5vk+9gobQavM/jOJc8ZvJJbJrjnmliVSATDz8tNoxbWT0DIrc06dxvVBy2HYmXzaLa8RgkEHoqKiSs1IF7zEOQB40Zm43yPDC+wwBbZIGGsAWNudHbZbtvqAQXH74ZMt//C93f6Hv7LF1hnK3hIYU4WYbGWt8AEuRBLGdkpMDkJghIk9sLcQNn9xZouv3tjszZU1L1/YAVMEMZ66a9mSRzjT120NFslehZvwLWTbjYURCc3u9z1BF1JHoP/joCACMrYgMLCPCZho1XI2hrNulSsL1GEg7VVe7B/vLhNI4UGv1qhaEY/b0mJv5XICj2//vECV4ii9Ht8xiq5nzNLcgqli7sfO1tCGQCW0HKFZVLUzJvqhJSp7EBIO3m6fibCHr1dBqmdSJ7ZR+tYj8CaTRNAxJ04w/s3EdKxYJR8eCVQuqaA1nQSLI+lzmDaLw9L11L05JbnAFJXpuIuI+T5V5V5gFECAtYpvYA6M0wHTeYz7NWfIMenxEfMBkBOUiknKoWMF1jfigjSZUVpV+K400Su/noq9dH74dx7fsXVoTIIFmG2hOYfWnwYaN5gkJpH9EHsfICrvAT2Fav08ArDCbUVVHMxMmh6XV0AsB6HtP1zfMTG5u7u1u9sb2283tmgb++Lq0q7OF9YgI91tbdiurNhvrSkl+ospVTV1QGFf9moTQ6JdCagIUeaIvWK/52soioN+NciywvaOX/w3pm8FYz4vDIwrZMLInvrP4535MF45XSj68e6ctvCZ/CDudfIbygFwbVbLO143rNX1ams31yv79HFlb9/e2+dPW0PHHv12cHrc1yKRlX2PhNbblJ0NSuACNpJixmYtBMirws6byi7axs7amgyrc7Txk/mDFji0h+7tft/bbb+15W5r3WJBWwrgAgwPsHUBcnRdQzBljym2CsqBZwh8IgEDTBGOnOMDYFL1VWefdqW93RX2oZrZBmB7iDePPkEXkyCMt0cROEHLE7SsDgCuwO7Db2Hzg9msLG3WNDZDEQL7lEUR2e/VGhq7yhk4BTM42Gwtg1ScWp6wL5CUQ9cNTCuAVxBlf//52q7v7uizABxj3+yQONOvDFbWiMEUQ4x5rjO3I2fT2seDo1ziWBj85psvNYWxUYwCPwf/PZ/P2DaI+Aw6mNjyeG7PIQsC5+jPqpkPJBJwtHM5gVhzi9k8ic677Y2cAC3IuJ/Ed6gTHNp4AiHx02GyLm+IAxLIiWDjthsbYJv2AMpFQAgyB3w5bCD+Qpsr4oXI4fE4Cgj4PT9bSNcPaxUgI74PzD1gCSiuuKYkGa7O0iZxJxjwAEO8eETeG2PUxLdqWsS7ipAixohzg70U8y7FmBEn5pMVBT4hBhGwxBZThrgoNMxtu4bg+sqWy6VtNhJd13chf2/8fXrPUdGPeATm8GmchFaJ2h5RbMDPbAF8Q7G0ZDnVQwCLUO93Nuu3Nre9tcXe2vJgHWwz2sTdv6DgkQZWqUBWYt0yS0bhrbIt7ifOCYx0EEKaxu5czw56VjjCLY7V7wVjZ5eNgFYXtdRq7YcdfIWz7DRMBN+CdnOzDnbDzOaHg52Xlb2sSntpg12g5fdQEazqDqV1aG2HF9mhnVat8iF9Ufzbf/XdIVDpKWAlZO9YtyqMbjhhLKgAZ4SyKvCMoBB/R6X8ONFstOXYq3uyeqGFgh8sdoJH0IEMFNjby/KkPEgGsTgROJC+6i1fefKEz8IC43LOQKcAlfA3b8l7yo3liX0Exbh2mw0YCELP41rSsLgGQUwpjHNIoI1AnBxcCvbdmDDQaHobSvQvZ1peuvbHDKD883ictWi9fB1sqka9jI/B4GicfQIAwxjqnN0Y/3gfn73S2VAeweXXPY4zziEHBvFcAFYXX3xrX3z3F/bi5ddmFTReBFix+tiAUYKEWEEFP9Obw1QVxnMQ1UXbzI5gVVNrcyXASvdBgNUYciiqemTN5oHJkwyph10iP/Eq/ucGrH7i4T54eYi2/9LPefz9zwFyvxTQ+6VHfvr7055KdsmBrYzOKMAq1idXo/M40vsFyIudsd9jDYOVAqFiJfgR/JBd5ZpHDBJoe1TxJnASrAmPShUu7awc1nR+URUMBgMBKwfAYp9MgSt8MIIVWpGschXM1dOAlROG2TKDYHNGoFq2UiDFyDTjdD8xbjECObfx4x5Ftuc/wbh4CFilym2+n3ltXAB+rPw7c0tBkocg1OSKaYDBoBDjkxof3kY4ThjMNL8QSIcf1v2SHpQCAQwQAzk8Bgog0Pfx3q6DgUQd1aoDpv5sMAK5sHK3t+sPH2359z/Y5v/5mxGwop/N/BT+O/xWAC+otob/0TSomoFMj4mBVWFbBC6LztpXl9aiPfDNS04LrM8WVs2lI3VAud6TazSsoGUjBZM6eRab6Ccx5Q7TtMRYQUtbZEWw6fBNZKfwuJOOUKqkx/Rf3WRpNeoXiRjjD6/IxtaKADZAqzELO2r9/3E7/ynAigklp3YKlNFKPM5+A7BSyB1aZpgo1XFyXNXMCd7Gug9SPvcC9y+KLsEalNg4216dAUQdndBOmoBWtJ1PAFZ8r09hDWA/9+Fiywhwm9oAsp8D0PXzzoGcuLquo69LlIFKniVbAQ0r1zQSqOuAkO+3YFbxfLmWkm1kkuTxbf7ZDMg9IYzrDoCImnHeViyAXLp9WJ8BUEVsGut5GhceJSwArFy8OhgNHPyis+WvCsJgo3fW1AFYqc0ZLYN7B6yieMM1PVa+9UnqFojPTAVdlOo+9XuySVbLpa3u72zfr5lYXJ4v7MViZrvtioDVYbe1AgN6QpOHSQTaZreGtnK0immIKtaEo04RsGYAdRQxIm4cNb1YsFRr2QhYgRW2BWCctV1OisNTCYG0Kx+LS6fo0i+DrJ7TMB3Bgcxvxx6BBUerKvJwxKnr9cZub9b26dPK3v3p3j4BsFpCv9WF9p0RDk4rf+mTvXXMJ9HF9aUPJSChKXqwMl1Z2LwqbdHUNq9rW5QHu2zMGmfsQDlgW+ztfre12x0Aq57af2jXQmEFgCo0dHCvAaJ0iK83KPaCgVQwkYfbV7IMW4splDuCVozj686u97W97Qt7X85sxYnf7sdGdrjbChc6B+MGoD7OA9BJe6gEXJUArEp7UZbUWps3jc3RgQEhd956sbW3YJC55AF8p5gbmIaHRB4ngxhCoC6Yy1sAVQBL4NMOB7u+u7dPt3fUuaraznroE3GuE5oeoW+lOEcdxjGtVlIDCbCSrhhspSYGqrUNb3p5daWiIUEXtcDjbwBW+Nu00ijc7TeSYaBWKI0Uc55RhzFjT4W9FEkiji3lirIGKJh5K2ZoCXtxI4YMAbCiv/cOFYARmmoJwGpnw2Zg22l0zMC+RX4LGxgkDTwer8HzyIvBfqU2FjU5leOD8YP1RsIJp86pFZD2EdcoBqQgRsD7cD09tosiRfhvFgTIEJQkheI6B4s9/gDDK/e5Y97psgips0g5MGIVYRxgLZdWF3PbbgaCVStobGJYmTPKSNyp0FLo73W2+hhDEuBxjczxCguwki1EhxXuLy0677lYrIoT6t3eZv3eAaudzcqBAuwArCgDUcJ/EC4aWVYErMDQilZo6MuxvRy94I0VXWd9WdntbrBbsC0Pe1ujZZiTQ9UIy/3kE5/3W91jfCHjNMRo1DFzchLXnwaMkAEGTGUYbFEUdlkV9uogwAogdDvgb0XACu2NZPbBNjFNFI2z+D/+9a8POVsnr3TGon8qNCMq6mCQmORRFakAACAASURBVENJTyra8EJdPxbDcRLvlcxsek0E6PgbLW9Y7AAp8Fh+jMGiGgMa74qJpAMBBIwnDEKgwLGp8BosslSdT84rkqtAjR+7BnkAEhXiHLBCIBP/HcFLHD8n1Zzwl6kapYplWuCJghffOwW6cjALx/6QEXUMgsHmBWDFkNgBq2CoqYc3jbJX0C9qtsAkUVwf+wmgKdZYBK7hbIFAx3XJg924n/j+uMfxugCsym5h85df2pe/+p1dvfrGDNWGCgN80TYDMb/nASuAVQCtcsAKDmNE68cO8OcBqwQ2JuZVaKqdvD5/BqxOiK0/ZW1++nP/fwessHcVmiTACiwrTJMSwOPMKDgc6rep2noKsFIQHBOg4Ab3VtlW1Rr/HCawzorQHvKpRScm2OAb/zEAK3bAe0tOJO4CdMBgcPuSCWPnqwgBiJK9xCKT73CGJdrv2GoQo+vT3Eb6ULYZKCgKGxcC6A8BK4x8CkFVvysjYBWDJ1wnIQC8E4CVRyyyup7RCxgRiB6ajqx49dAZYw8R+h44Ve/Q93b9/iNbAnd/80ebb1ThzG172OnwufHfHGmdsXgAmlA5pSoIWPUogGDKz/nCqoszW7x+acW8tfb8jFNoKrCtoCuFmAGMFWoPHwNWIRAegBXuhVhWx4CVWhYTyMZ7H3pe3v4p/xetjYl1x9jEwQ0lE4n5kldcx4JarGtepbxF7Wmb9BxgNUKN9AXhR5M/1chupRcBQoVOV1mhLRCSAWBLikk4tqll4B0AKzEHvb3Sq/BkW7ElKGnKTRNstg5MQJ4R+sgAqwBMjkHpnwJYHbcCxlUNDbgxvssACzHLJDp8zKDUCPloyUvtkEnvKI7zxwJWYDkFYDVOG+UdUytdSFBELDUtROSxS4oZweh2IXEv4k4BK+rokcHQWV2hjRUMK9m7AUG9A1ay86HBBRvgFX0vtDE9JzM1FaDZLsh2D0jcgRmwVgtHabboGpu1tW1X92ZDT8BK4CZAKmmuHIbehh2mxCIxA/iG75d2kc97H5l7WsMOybqdks2Nwp9eys4j/8VTaLd5oF81Bs0P94suQnzXqX16HKs+V7B6LuL4pYAVEn+AKPuhJ2B1f7chYPX+7dI+fYKQM5LakmAKh22Ubgvhp31iXDBA8Td0FMNeA2gqkPQheSYbScBVV5U2LwZ71dU2o5g6bDJGqEDzDO1AawJWKDCw/ZzahtANonwimTdgWBlYNpwomAArMiIIzADQEWCFzxjqzu6Ghgyr99bZsgZDOkTlXGDZCzEEsgroS+HzBTShVQjnQLZVUdvMCnszm9kCgFXd2AKAFZjjBGgArIiXNuadzgohYMW9W9gBbeHIbwDC4Ndb0vYOwl3fL+3jzS1bc6Gbu90B/AcAh26OgwAriQ6Iie4A/RgPOCsVNjjFSLKpWPsgBMifyHwj6ce/wa46O1/Y+fkZ2YtkXw1bG1Bcr5yRRfBGU2Kn+WB8vzpsEvM1ciy5MQDNLnPge0pATBIqGQkbZBJ6MQl6kv2WDKvN3YrC/nhd5Nf4jpwwEjls5PD4arJQ0XZ2cy22IQCttrXZYs48XxANptE5R5PFAQHXoU1Fn+b1Wj0mHxexG74n8i/l/CHBo10NawiZgWC1yhe4zSBIokKlCpNeuAVg1cdQMgB+C9tu9sQRAMKhwywvviHGCfwj92G0OyzMyf8qGowYPAGLuCZcNwQ7xdALsB/C6/Odpn9ikuusGKwtdtY6ExJxKIAoQFQscnoRVQwrdR6xvZxSGEAMUUxsqGd30/d2s9vZqioMKow9dEp9z4xxIiL/nV8vgNP4H8EqifWzswwddp4zoJesGfacTLooC3tRCLC6KitbFLW1eyNgNQNghVjO2XJs2MB+wR78P//H344WPJz4FOQYHWFmvcPQQ+g09ZNC0yfR6xIQlhjnU+CCRbyYipQFzVHZjdY//PcUsApAKw+ygt4fGzM0omBAQzsJxxAaTaLU5q1pmRbIMwyauHH5dQvAKKq4+SINJxLHlqpLx9+p9wgVzZlFQvC1mMNA5SBZDpjE9XsOsFIy4K1+mBTgjIQArIIhFwyrMITRRiqNgscBqxywyxlmui/p+6ZMvhHpdpbYEXDnhqienVl5dmlf/+Yv7dWbb62o55yqg62I3ncY+nF89YRhxTYDKDyMgBXoh3trUL1g1dR1Pp4BrPJ7ehys65oEK/Bk4PNnwOqfHLB6LuB87vnnAK/n3v/c86cD5lQdzpObaaJ8mmF1XFmW/agovA79KrGsMoYVnCAqVKzs+3Qrd0z8fK8cyr+63h6TDDi9ndXFTs7P2wEj+FIrnNOzMxZovkf+sQGrkf3gAdxjgNXRNfeRw/lxKeiJ4AcJYxrjHUGN9r0KCMHsGllWHlOIxelaObSxAKySZiGueGJYhfB4Co54TATCFJDSNkuBc2RYkTqeaWmE3RJbywEr/Bt+rt+TXbXfbO324yfbvP1ou9//YDMIhzpjFPT63BbnAV9eUGClE2AbdKRwPGjJg0Bz19gBSc7Z3KqzGZlVmNLXzOfWQI+xayiODmYYK9CoVmZTGXnOmUi4pqzJR7E4ErqR1HIQiCOGlV8b5xhq38jPB5gSj41sZ9eGoEZGBlgFeJmzv0UA0N76KTbhWcAqK1h5Op9MRmh2MC5KgBWuHc+XGjBzZ+BIp0tsSl8zAU54m0Gcj66lAJ0dKsyj/49A2dv+PMj9OYBVFKTywTX5HnvIsArAKv1lfMVSsR6bgj5IOaBhJYZVavnleqHMgTSk4t+wX/HzPGCVWgLJbET75ciwClYrEt21rqO3AubFtbj3D487ncsUsEoFTH0H7jwAKwBVAK0wxj4BVpryBBsQcWFwbKVro4EQ0QoYgKc0PtUi2CPBdm0ttDMe9mCcI+nQVLgDNNqg6YnhB7BfiNUjYcVrwfgoMLhDryeLJPSLwkiOcbT2T25/jwGrOBfkEXidkkz4LwmuH0/6Uxwc+3LqacXefrhX81j1WCPxOV998vlMk+bU83lukq89+mUkixx2gXWE4QBbW95v7eZmY+/f3tvHj2u7uYEINpgSYpzsqfKjtu/IA1KXg7egZwdC/0KRbLAqkNAe2B7Y1YV1NtiX884WTWmzTpp+mIq37Dd2s1nZCu1pFNOvvSUQgBXiY7SiV9JX2uN+IwJwlhEAxmBYIeesxMvAOrd2brdDbR92pb2z1u7L2pNg5TvUYnSKNnwKXDOSabJrYP9QHELOQE2rmu1FX56dEbgCWLWoGpuh9Q9v4QbQRL2IoYSNqV2Q0ADZOwIDewwegE2EraRjZv+VAbD6cH3DNkGratv0O4IA0BgCK0uCXbRQPo0w8jNp+EQhScCZbFQAtQBkAOKEfdVaFls9Z1ixC6dQuxUA8qYFw015NzTACOIE6zrLofFYLgkzzVNxHag951Pi+e3U19QCQqxB/x8FKgetaO966K7t7O76hoAVtLKQ6xBUcpYV3rdarcZ1SsAKjD3k37jWu97urq9dMwtkt9bmi4U1nYgpbFGEb/JSjgar0Mjw+OL50G9ksXUCWAVpJkA74BN5TgzAWFIWoY/n4IgQM0lKUDqC3oiPbbcClwFU2VBbvz3Qz+Dx6ZC5eG8UzsIeBWBFxpyfD213+HwyACUJNBZMOZ044ntoDQ6csIfJe2RWHXY2L/FvTROkqL2Lw0dZVrVktQSqJRvX2EEt6COWla2GgwNWvW3r2jYlhjKAYeUi6x5zcUgG8AgfFhNawMRaQGTCnq6dNHOgEt8IWM3N7LIo7IuyJGCFCaD17kB91a6oCFhhj0qfVYghAbd/929+w+V5CqTKgZGUOAU67BvTEU/eiEAig2I+tuz58p+0GMZGjQQhvi/YO/irwEcso1xQPYAcTsHx7xuDToJgWphhMMSyknYFfkJnABV4BYMRGB23jkw1oKZOKYKS+L44hwB0ghIp352Q0xQEHoM9ycF6wPIEwwrXBAFSvgnCQUby9BxgxSqrswnY4pEBVvHenNKI8xhbKvj9TzOsOH0qxj7HxhwReG2j/PPy+xCU2hyUi+vI69vN7TC7sG9+88/t9Ze/snp2YQXbAgVYaeSpkGSg5Vwf4bS8pckG4MlgWKEXd8gAK59e8xhgFdMkRv3o43sb91oVlEd+/gxY/Rmwytpw0ir5GYCVswJp3PkT1WzZXswWAViVA1ZM9iGJRMBKyQBtgTcXig4dpKpoNYux8NAv2VtdKGHxODMlEA5YTRlWR0mrV8T+MVoCE2iUkhsEAOMkOGdY5UmDNJ5T8hmATM6wgn1L/ii1yCvoTICVgHxnWrkvfB6wQjub2rbEbnN2lbNa9HhqdYyWwJxhBSYp73BG1U3XWKLtnAzX76zYDVZCg2O1tvubW9t/vrXD28/WbLM2vxAz9Ym/4c9ymTyeqwf0ey+5N7POurMztv0VXWPFrLN6PrMBGhPQt4DmIAaiwCbzkgtkYOtGBlhRZN3bz4MZg6QW65JryQErHoPHE7iGo+h1tp+wJsSwToluBKZMHCIeyQArXcdgfvg+dFApT46PAs/HLbzHH8nHH4Gl3ooz7lXeyON4IJKHYFmhYgvdCR0/RHdnahfDNQab0Cfm6foqkQFAFfGGVppXwNEK0G/Hke9kJXhVM07pOYYVglSt86TxGDFbtKLELflZgBXjS0+gsuRTax5tesGwSnuTMQ0mr+2QWKzFtsDaGa+3g8hkL6klc0xqnZnJuC7fe2CYELBSITGu52a7pLZMtATm8Wq+Jx8DrTjFy41nHmMrzpGWVgBWiFXBsgoBcuwjNIep4CvdkwAs1UEhu04wywHcqm5d10/7h1NGnTUPsAmgOvZdgFPUo8KexOMArjxZ3fYbsvPYDk4dRP2KYeUsqziJJwEr91buZwAGYItDsFjEPqxhJamxnkcb7uyZBNhMN+IjOnPjHvvlgBXbVn7Ez9Q+C7A6OGCslmfEykiC7+56+/AegNXKPny4t/2uzAArATi49+GvjgAr9aKPJWTlZaCuQVBf+mNgV6E9Z14c7ItFR12rBVqxwLDa7ex+u7ZbAlYAaTR9FeAU2lejNaluNSWwhT0CWIOci9PkBFix/oX1AAlgFo9rK5qZLYvOPvSFvT3UdmdIjvdkZ8meu0+ALXGGFZLpUU/OgSiCVpiIBobGfG4zaFmBpVE2YmqAgXUorBwOLip+HFnh6kTnLRtbnV0FLR9OkYU/gOZxVdndZk2G1QrDn8rK1picBl1Q7CswE/34YqkLOA4zHgydYFVLZyzPGTE8IxhBMkVidCNvgH5wTN+ED+x34LoM1s1qm80wCbeyxfnZUcEqz5VG4MjtWw5YiS0PfSyfCux2LZiZsokOErtGnmqa8tdgbsNOALCC/wVYlbcF6noc2CoXx4TncV7R+YP3b1ZLirLjtdChREsgGMScQueaXBzGQo0rtQSqLdAnBjoDXvb6IcNKebDOI7SoopiCdYCBBzlgNU6NduIci71k4QOAlHoUWFRgVK1XvfXrg/XOuAJgFfY/imRqiQ+WdBBRHG+Jwm8UrVhs8jySjh/rBaBhSBq5VI3rw5KxxBY7gVWYFjiznXUlpmpi66q9+sggCFp1wMoH3fAlajHfFYUt9wMnBN7h/lSlrUswcY3PqSXQwT0SatwOSZnUgT8BVronep4ZCDpw0fm037ON98oK+6au7WVZc9+W/c7qfrAG+xt70P8SE3Y9PrYEBtiC406IZGprUjAeqvzJUCqgVk+jwAAF/zl4I4BIj+efk15zLM4br/l/2XvT3siSZUnMc08uVd3Vy93evW+BMPo8EjSYkQD9Cw2EkWYE6KfPBry7dXUtJHNPwczcIvwcJsnqrtvvvic0CwRZycyzxInwcDc3N+/sLD1ABw0Mqgai6b1EIbc+Of8JWOn8bhOqa+BCSFHMq6vrgcZCdVxwvJcAKy/Mes+4Vi/eCrp0R05OqYO8y/vdELDSxtOZah4nM5iqEaxA40uAFZw6A1as8U6nDMeoInUCOX3dfT7ULPSl+0DA0JgHBbDSZqvvqnc2duzq3KxBArPky3UcF1fxm7//V/GLX/1tLK5ek2EFqvz+BO0HcGwzoLsIWCEAegxYUYNhkpozyXTrGlYZUORxZczsdA1rxPHqSxpo/7JF1z/BU3v2LT+9htXnXmF1ND/3WJc+Pwhg+0xqgFMPYh6zOxrDqmSZBVgN56QYVmJX4ZudAkElh1g16ObZlYaZEgtzZoDgLidgvYgqnl0VmYUHYMXGt107pklHyq7L/nhdFC2s3MTEgPzxGlbnKUTXU4+LLZrVIVRBYA/aUSoxDhokX4SOiVUcvYqui9VTEyjO8vue3LSDYJKdo5bFlY0nVT2zf51hJS6EQPUEvxpgVcaLzFBpcwls6RpdeF5obU9YqwBW3pNIo2YHn0Mcd3s68ACtTrt9bO/vIx52Mf+wjTkbFkoMRaVy5KBzNiKA4bGbto6yxGRJQXQX149kEjRNrq9jDs0FtJ5kgLIIlFYQYCEyqiYB3Ae5AYJSr6QHGT/OjpLFYZYMANTOdrN2oNeFNbdUDtiTQtpfJ3Qu657eM6naX9mdqAXsld2TbJB0Dvv4eqwrIPy0ZfC+XPeIvsxdTtI9l17OxDvIlVw6DZUSUOjQTaZLCnIjYACgAQaO533W5jZAVOzzLJ3IzkQAdppmGARls9lIS6g1Dau8X4yHu/akw+2SBs+7HkgjM92d9ZcBK4GFdSpbkuEyaIV5CFW2UhITamjDErf9jjop1rMpU7gxqCuYqXkiZpWBH/tDYFQIkDazUmO13SIgkw5Llafw/Bv7M4P/ZxdTlbz1pGmfK4iRdV4wrAbPN7sggnVBfTes60w04P1UKiFglQwrXpDGi/dEAeozNe347hQuJjhMxhiATKxBJIQBhiEYE5iFccU35g4EuzFi6BQrwApMdZWwcKwGWp+5pgqobFBKc0YlgWruQzIXwTrGDrbpxdfSwuWse4LlP0zetHXX9svPA6y0b11qmPLYHlwCrBgw79BVDLYvQc8DhNgP8ec/oyTwIf74h/doikrxfZSiiXfR7QLnXGtwkn/NMioHjCqnwXMCYJVaMrMpGVZfrxfxajWP26trAlDQfLrfbuJuvyXjCEAUmhctyerEfpqlbXPpr7GrbHb3ZlnqPrvfcs84x2ytpLH89avYTtfx3WESvz9M4v15GveIMwZlvslKIiiX+kWc6wkSgzXFQBb6QZO4BVACrZ/sIng7XcTNdEFRdsztNeK/7GrHWZLPXrEXUI8uVo7x5d9Zczfn9+58irfv38cWfwP7ZLsTywrlZWAQ7QBkJSBi4fUEW3F8NR0TYCVg3wkRMZmwFrHvGagSSKFStsUSALU6wAIU31Gg+xg3N+u4gk7kah6vvrxVwrEkmKrtUSzYE1qOp/xzvUJXYNu93l3UgIt2ISX2JESe5ZbJjL7/iKYBIoJUyR3vBSiTs13EHDBgpfjyEKdsUIE4Fn8Hu4qsM+qKWeJA7EL5dCm+ngwr2BdONYJY7jJdEnAtkYhYsIunywRlp+scHzP8QG7wXe+2sO1iW8EWwZdGSSBLAB/2sd1AYF4lgoh1e7yteL0DWBpJPX9hEFj3ktBIYYAWH/cmKJg3YMFBPB7PSeSeQ+pIIQ0NxiFAIDTUOcQaoBVAaerNiRmWVBxbztwlOtBO8Ft8ptids1vo4RD351PcnU8CrKCHxfxB+tSJB7WGTMkgtHSGsE2BzbhX7L0LXBPuhxpW0/hyMo2/WSziTZYETreHmOz2bApE1l+CaxI0yf//X//mNw2w8gIzaGXQYujkdcCKD4eTKDNUmZHC5yQqjsEG5bGjtXb4+8IRMndpY8drptiZYWVWUXcy8+HnJiih3t7tQOwdlXTgy46FJxbES5UpL92oSsZtDPhcck3tiFng3OWLWMR23i47NDBM2ZS1sNLkLFos1qglCaY5lp3CaMDKBuIlDbLqvMuhR110stgYwKqtua/bbe3t2Pk8/inNhWFWuI7R5YDc78DzVfallWlcYPv5Gfi6DGACsDrMV/Hbf/gf4xe//rtYXn0R89VNHM7QsDpk54JPAawO1LCieCgFDTGHsnSHorgdPHRokRzR7ML2dMDykgYaNuUf/1V6jD5xkOfHf8jMuHSInxaw+ekBq3/e999B4OHYdwf8RcBq9NAaYOUscnbW64AV7CX0bgRYUX+wlQRWSrgz2gmowGEjEzNFdbMkcBpbAlcdfDf4ow3R2UODMjVoZU7sMwGrmN1QdL0yrNxNStQM02P6r7ZdBqwa0JHMmro3PQ1Y6dmZ4VozeY6H6ALQ2TbgUjWsUnQ9O8fS3jbAxcCLtGiGgJUEyw1mwH5XB9XToQEOAJ12OwJWKJOgvscOjuIhpodTzA8TlnWwl0yymGmzMughtJT0fGssNcAK+xvKQeBMzmdsEY4uP8yOSyG0ZaA9PhIU1f6GfQPbsrofWfuhl3Opg4/miJ+Jp3UDrACcFeb2eB/X81GyrfoxDubMipPTW0EDrUGAEt0/GYJVfS982oZ/OmAFFkw60WVNtzYKQvjyuVt0XxomAKxWqzU7RlrLSvcs8MW7s8ZMB2/i/A0kPLErD8c5QSuCsvkMNMlczpWd0eg3SGDV68zrW88hYwLneArDnE57UhHq9Wku93FogBWuvbEk/Rw6YMXPZYdoJOF2m00CKwDkdCEqD8r7z3k4BKxcatsDOHeTFHCkDLgZTQgctpu7UWdJA5n6WRO91ffyI8YzE2DVE8KaV3reHbBSSaJKVKTjgnsiYEbR3FxXZCBIzwwBCAAq2BBJ9eH/EHCHLhG6vkVcs629AzyNu0py0eUL7HuVVrb/k70m0ApsK5QMUhMFrCp0sEvAyg29XIbZ7VGfQ5ozYj7IB5e9A7sK34jjxZAVSD8GffKWRv5n9UULIPVkF+JPY0g96aNdZEg/fvclwAp7NUWfCRLu5YefgkEwOgW+fXsff/zj+9jtz7ExUEJQ2QL1Ok8Tm07giiXOmXSg/UjACm3l0elvjk5iYEfFKb5cTOP1ahm3KNmeqYT6YbeJLUBLxHFoXoTuXkvMP8xTlP+fgZUTsLperMmEoJ7TALASmDhdSYyZSenVdewmq3h7nMbvd+d4F5O4A8sv2d26mVygbnpgcXFrPSbllGXgYCLBfzmdYnk8U//mdrKILxbr+GK+juvZPJaYNwDN3TTGpirFxlk6iOeQXQNpIJI1TH24ySS+v5PoOsrf7ze7uIdtyRLCu+2ezCskZTiHyRDsIL1L/mAPO2CVvkMm653Ug6C2QBeBM2LWYP5rjwSrEQDH9c0qXr26idV6Fqub1DgqhBLbHZaSYX0XZqr3UceJAKz8d5URIwkm3Ud82b/ReEt4nzE2xusg8XUn9BzD1T0P5zM5BO9js6z0ecjkZGmgSqrxOZQFQnRdexS62GVTMCb9uhQOLXriDCppzFJLr4GM4TUW2ZQkAUWLpmtPMJgoMyKJAZXW4/v9OzSiwL4owAoJITzf7cMuNhvo/nXASpiHN7tuAyrRw/uNxl+Alc4rxmtG/o2VhL1stUK5peJy2GOyhdNfobYVWEunfSxP+1ifDtSyWgMgarpV1R5pL2yQdzbpECM3OM83x3M8AKiKSbzbbwtgJb8Oc91lqAYjAaVbdgn3YrwDz9OAFRhWBKyOJzZMAGD1m/ksvp4BZJ7HZHuI2O7IsFrM0NBHmWzu22xQEzH5D//Lr88WijQzyKwQTwhcwJh51VhOSc8TSqiyCF8sHqCOldnMRKI5GZMBRdHdoj/gTd0PGcglfif6mq0z/TcvEIMrdJYYHFijQeVyWPhAKb0ADSzpXCp78fX40fZA8cmtSj5cQbYNrBhtxvUauPMYV/AF9+3rqoFcD+50XTYIZrD5eeB1lTx05thY9HMMmHwKYNUMCrpm7HZt8Y7vVc9FhuKpL4NM2lj1vg5OwhiV+ysT3eNRP1+BNM5HtJklYPWv4pe/+YdYXX8Rs+WtSgKBQnPGi6KMjdC1wvqJRXuMoOgdwCoDVrgezKMUIm5Bby8D0Maa6D/oweVrDPB0RsblERJg9Rmg1aBL3ONz/PMGbH4GrC4/nx8LWLnFdh1XOKzItotdZYbVGT13qI2itsAW++2UcDNis2SNgJU1mCDXC6cKQC80OBzUK6g1+0gMqyytrWVuZmumxlXuSyo/TFusY0g0tY2R0p/JqFCXQANWdkqk7dMZVkqWpMRqdsKxLRJghShX68/BqPYCXTcchscMKwel3aFzYKpOdYo4GY41wCodjSa6bsDqKYaVxgLOo8AWOV3KJBq4QGk77HO3bdVZxPXDsdhBDHS7I1hFCQRqmiBrNQ1o4tKUpaipkwcs3WMXQvAvHJDks0h/AEGv9toT59B8pbI/althDGYzOvYERQcBp8Zb2VqDVQqMq/5QB6xcjpqdYnK/096ukqq6N9Q1VQHFceLNzqyBnA4u9PUH8KYCKD2/IOfZTQ2e2v9+GGD1eB/NHTMTWHZnM5mFiHACsVtk29cKBqa9k51YCen4Y/zh2BMcUedAB1ECKI4JWEkvrOldsTys2xNrDmmZXwasDBp+GmCldTf0C3oSTH6nRpfPqZUHag0AkGHZWIJZEkAHYAUBXGW9ufqhoZEMAdsn6SPpOPYFzawy2AcfTqzNaesqibGSXwfA6n6QcB37cdVvrr6X76cDVv06Opt9DFipU6HZWLin3eYuASUEdOpepoAC3UOnsUBSj8wcePtiOgK0Ivg1iVhDYT1tXffjxLJyOTeCZTKqkgmpUl2BVQd0wabHlaDVTEyr5wGr6jOB4ZrzlOLXCVhRCxfrW4CeyzO9zuTrq2SmNyuQFa/+aEs4PwKs/N4hy/FJR/bCH+hdphbVc+u/zm3vPfwc1ia0kQgKuoMlksin+J6A1V386U/vYrs7xcNmF5stQAt19GIDLfi0BHIyIUI6hXSVWEaX8RbXI+bAEQ04oCWDxOw05udjvAJgtV7GwAWgugAAIABJREFU7fqa5XO4nv1hR7FzJB62ux0ZVqsFgE7cMWhvABLk+98sr8iEYDk7zpMMK44H8h5LsUIAbi2QTJ6t4u0+4g/7iLfniHvoZiUYxXFyoj4HFPsKWaHpI3NPK8kHEGtR5j4/nmJ9nsTr6Sq+XKzjq+VN3C6W6orL7oXwX5SYcdM0Jjq4ueXrZJAk2AdQBQABAKuPH9mYAADW/XYXdw8PsdsfYrM/xD3ob+lzMKIgOzCTT6HOeJyr1ohsLBq9BvBYAFWPpdhchFVFCVihQyBs2m5DsPD29jpevbqO1RWSQ4hz3M23VzE5NkaXuQpYOclmwAQsrQpY4foFfmeEVJqG4RmSZcfy3WSiM35/3EW5xm/Wi/Z+3eJLHJtlebInuBAyhTFmWfKK1yB7wOut8WP+HXZerB4nmxr9t9l2Sgaw3lLPx88I9wCQnfsYmZKWX1CHXQDlf/7jn9n4AZp6Ls2enKfUsNpuwKhCSaDKecmwOg7Z7jUebNhGVh5YX5t+COZpcy5UH82S4cOBgBW+BVxi/WMNip3PtUiG1T4Wx31cndE3GyV3E5YFopSupJNyVaWPnjJJAv+UrAZgtcX3+RzbySS+2z7EBs3vppM4cD1gr3XXVgHcXj1IfNP/g5XAMz0e4/r6ulVZ4AmAXYWSQJTxfoGSwNksvp4v4xZ+CzrC7vZkTC7RdZYgqVKzFvyf/Pt//W3zkjyg1bGDBsAY5KgGGJOraSSUgMPAyatXr9pgeBLXz0NcroquG3wy6HR1ddXOz4EgMtk3PFAMjUjjuuFgurWwFxJBc2tzJHDSkMHsolWBsp5hF0PMBnLscMgnF0Dn7yGamoFQWWh4wB2Em7IbRN3E7OwZpa+it3VB+VoEKHXAwwbJ19MDKYvKDannDMxcupMIs4+HY40ZVh1s0jnHDKtxAD4GrOoccIB6aVw9JpVVpfP1DoUQiDsvruLmy2/il7/5+/jq29/EYv2amwtdNAqLgqKcgWku1w5YYfPG37GRA/jbx3yKbBCTJrw3ZxucSGsdpBKwcklgve9L6+WyQ5OU52cAqzEA9ug4nwlYvQSo/RAH7oe/96cHrH74Nf1lP/HS83sJsOqA89AR11WKNq8vh7bK2FgLhwE7XFQAVifU46s8kO3gJ9AeWHEDai2DGwtVjhftG53d1DU5w8lAhgcByiHmcJgox+hn6e1E1+vkgEF4My8IJGUgyZ/uijcCrDrbQ6DzBLXuKIVCKd8EbbGvqVtnQWTRfVOElMkTORAuCfTabM5x1uDbLun6rDugn95vtJ+oO2p/rsOutQS3LIJKsMAi6/n8krHD8SqaOnqCAsVdKm2wwc+aGjbQKUqaNRwCAirEDjrYUe9Rx1KtDTKi7BbI9sxy0s6naUBHw1R8B+aNMpdaEhQ/dbCAbDnEWsGuYpeo1PuB45jZN5gl6X16fo5Lnqh8EsfDlhl4i6UyUHawnPtPfQbQkRBrWowXl1TWPbj6ByzFsNYVP+fSSu0jLunsz7M3CzBzvAfBdW7nquNLTyccnlv/dNapAamnjzn66KslNHo5QWfYCYiWlhOEkSWc7LIvloO5S2LaC3dGdJDCzDbWfLaQVmmmwEOMnYLRx9pW2Y1B+/9Ao8NzWIGB5qWTPR6zDrxxfx74L3peek4diLR94zPPzlZKjrp9thqswF/ZbjdiFaIUFokrUSjLU3JQo5Jgry8BVy4pVqBMZgjHFN2OVPqBb2t3QgPF11ZtuX/3/lp967o+m8ZeInFmVhlAM7iEa7AvSBZSip8fwbpoefncE9S3lexHAFbsEkW6C9YnjgNWHsqNpiwHZIc/ANPJhiBrM/0bMNVoE7PhhgBBMaxQEjhB8HTGmgWTDUEnEn86pnLZfU67CUdPaGCI5wSsHESyqxUYRAnIoBtbhiyP1hmBqrFeUwJWXncG3exP1p9iDPbOkT9052cgmCyGpz57aU7UawDDyokgJXjAmjvEh/ebuKMAOzTS9PzQov7du4/x3dv3sdudYr5csWTb5WZNjJ1bZTIYM3kgC63glrpjAHDPp7hdzWMJzZsssfNqoC1ixZyAlAUCSD5TgFV0Hci2uV1dsYMflzDWOgGb3D+RC2ITo0ks4FRPZnGcruI+FvHHwzn+sD/GB4g65/qXnRawYHvOCpgLg9ukNBizn8nKAHQGwOrNYh1fLq7J2lii7A4gQu2iSSkiAQS03PQR8rUUe+cai4jNfk/QSrq459geDiwJhN7VDgF+TPkeAFgUTCDoqkY32FfBjHPMgvXFEvuMG1FKZ/9ouMf4jgXgkKEEO8byMTwXAF0ow5/Gm69fsxrEcTFsJj4D/Suwcm5vb9OWV7a34meVGu74fJTH0nVjf8HxoMmE1yCoTuA+mVrUMsukI0r+qq3T3tyrhupePH6Mmo/phzjASuCJez6+Le/D5Fv3IQyQAtRobKE2j/qZ6PslLkHWFGY/WZwC5Qm0+5yM4+WLwi7Pp/O4u3uIjx/uA6WBTPxCdH0L9qn0DwFcEXQ8nmK72/Jn1cm2/fcYDRKwxDP6s1ANldhEuqczmY0i6mh/A3jHRCp11/axuFqoScZBgBUYVuj+eTWJwMpZgYHOAeiJX+39mnHYS8l6B6irNpZoRRYPxyNLAt9uN/FwPsfd6RjY6Q7Ul0tdQTYVE0OP/l42x+HccpdAyEIYszkdCKJBv+p2No9X53N8g06f8yXX6gLJzQO6HIJhJQYlyyYxHmYo/p//8y8H9sDOnYEOAzsDQ+8tHhnOBKy0qckRoQ1IEAcLp5a3eSp5Q8ENV9F1n8c3CUDK11SPy6251Ajj/0Ru4QTnABHASlE2Oz8+vo2qKHp9Idg5HoNrHo+xAzrO7DoDUEGfCmI5O4fXMAkB2FWQztdlVpq7zNnJEeV0CJBVB8jjW43IGGSqz1ITN4MaADvusJX0/S5a66z4MPBQQPD0Vv9jAauxw+fn7blAQwSHdb6Kmy+/jW9/9bfxzS9/G4v1K24ugOEIWGXJEY1VznTT6WGsBFhBeBSZ2H3MZwCs1JYXhlyAVTqC2XmLzzh1ecYaVmOw6kXA4q/MsPoZsPqhbuoPe/+Lz/9iSUEHp14GrOr1tDxkvmiwRbpVLAs8wPlFEIBM/TyWqyut+QLoG+ToYKzYVfienPcqC0BnqAnKgbBuEHQOgSoHcUPAqtPl/ykAK5bF+LIKM6PaS27UmcTozJDeJdQAVt9vBO5x3aQjpGDLjkcFrMRkUYCWgVHq/gieGpbkWnS9A1ZdiJ1UdYASSKBM5eiqvA6OVKbIylRwwAvHhv5K9otnVz6DVggM6VhLAwlUfM631ImgjU0tCe456TSSpYFAHvaXGXXdDbv4ALDKuWSHU2OnB1CdDZaEHjaPAKsukn1uyR0DngKsVBplUEMMg77v9yDRHZtSd+sCYOXcl9ap54KZfWL/6strchg+GWB4yir8MMBqPEI5rgPQSmwTvRMgdJYqsO085oe0jsCwMSNPmekEFUeldQK0E/BMXRGXHViofNx5SUMF8Rftk58HWElWQoGF91oB5S3QS6qWQbb+N3BF7LPI5zRgxS5W2QmxA1Z2APo4C7Ayu0mlIBTY5TpQox/OaZSuwmlnJn2XDEyxVlrKoNjyTwWsACBxjpRnXBlfCHrNtNBcVPnSngmEY5zBsMwGEGaiWI9EDKslS8gAPcJuMBBLFoM6OQFcEkOBATU1Zfb8HYECxJW5vmBHaG8SsILAMMFlvNddBJE8FWsBShdFCi9tbGfu2eYCsHIZFUsBWU6FuSBmsACMPueHu50endfDkAmp9Sy73G38wD9ONvDQKg1X8uWEUn8Pn/0lROWCQRiDV3xuEJxmmY+ZgBHb7T7uPm5jswGzDYcX2wO/f/f2Q/zhD98RzAIA9ACNNnVG6FpWktwRRFUBvawqUFt7gVbL+YTaMgCsUD7nkXZhAfWUAFiBkQXAaiZh/QkZEAascvpmYoTsG1wP/O9kYkFPh0mm2SoeYh5/OoJldYx36LyXJWK0A2bnZqKFDMSKSipv1SyyuIPSYruazOKLxVUDrMDamO9RLqWuge7aR2Jq6j5xfiSDlMBFMpgNPgGMkhD7jGW1e6wRdxU8n+LDZssEOUsEAeQCCMn9UDpyohKTCQg8D9163bgq49OnEyJgaCVglZVI8L3wdGd4botZrK/REy5L55NFipgaRA/s6a9fv+K8cBLA5BAMIPVLUcbLxH76GrlXI+6xHI8rm5Rgk34Y40YAeFtJEuCrMtH9WgfkLu2Q0CNLTUuTOrKJm+Nvlmry2rJbZKnSol0nM0oLcLjX6jUBQl06xfE+/ZmUuTBTUrYP4wuAVZ1ZH+4hrr4Tmwr5vsOJIBWOC1sqcEuJIewNZBMmywjj1/wHM8YybrT9c55RzSbZd0/d8BJgxrNEFZa00MSuouQRzoc5AbSZgNWBLKs1OgUCsAJYNTnHGnsXMBBahP5ldirXG0uGJT0hwAo6VofYnCO+322pM3d/OsUGpcsEdGWPMMJoxkDgXyhCY8ERsMougbhW+hkAPydnAlbXUwFW36JxQpYEzg/HWACwylJfAFaU5GiAVZYE1hsZB9wGfZ5iECHzxGwPNzTdtI8hUEYOQY3LhhkmIYdjJNbBQ3Vc/JB9vQYvDKoRVALDOWuA8VkgwAKraoenLs6qDFevjx/fp2trLwFWFdSqm1EdQx/PCxrv8yJWNwjVeLp0sDs6rqMdam9gczfF0uUOdTzGgOMlh7mCcsxQ5yIyg0vOowyJrtUOXUemfFw4N9waS5aknrMhyyONLr0uCqaNzSCQLKy0p+4J4urH2TJuvviagNVXv/gblgViQaF7jpgI2iCeBqyQykOeBLhyBazAskJA0DVX9LxT7yGN5OcxrJQJ+2uWBP4MWF3aSP9yr/2kgFVx1u0194y2NmzZVWxKsNPTxrAKlgQuCVhZ80nlFZlsIKsqNxoKLWMbE5sKOiUSWsdGiNfHWeoOuP3UgBVKAmMqIeGu25MlPsmwkjelZ1ptDO1cAtK25RW0ksOTpcGZkZwvOkuHf2eb5N5Wfsiw0jbOPHURqHa51WXAagjqSaRctlIsCzOsrO3kro3uyKHSfN4bKeTWEoNTgi5OGXjSWYPoeBXtlhizxX48d2uWE/fMPRntzpNh5YDNQBbLOAwCwmaWAEMPIZ8F9kIIySYLjewqdyQjc6MDVh4DcEIIVkFPAuVMj3THekc8XcOYYaXSLoIhcLq4TBTcGjThXMhnZpCgBxVj2/Dj7feQYaXEUdaT5kmaK1724Cy35GXPWB5kMJNgxMxaRxJf7wyFvE6CIxyZ9owU74riqCwp/DkxNwD8VMDKoICZCX9ZwEp2Q/v9sNGP1q0CYwNZmG8AOLyHKWjY8hvsKvkvlWE1Hl8EX9AZxXHlp7LLIhmnAqwwfgQ+MBZZGkdAJ0s2ANr4awxI2OerdmfsR7rcUKCdAPauuSaWRm/okNo3fD5YxwgClIEWWNVg8MaqIssuDaDuK0HNZFgh4DAQKMBK7erJqHVmPvcBA8kAvMleY2kgtJfwfrCytBdAFwYxG9ggYEBothk4cgdOjZrYVNY8eQxY+blckjYXSK7QTmPc53WzXdlF9TJolSV04yVd/v8SYFXM2TNH8b12ZItJz/yGFhgAK7Eg8AwOZFlBy0oMM9hlABcRf/zj9/Ff/9vv4/u3d3E4TWIDLTEwb/LpK0HSAasC12UQLKCKJf2ZSAFgtUKjKKw5xGyk0qh7MMAqPEOW6BCEBGNKIv0wvzfLNUtL+ZgRd2VJHHc9sC4SsKKeDlnRi9hMFvHdKeKPKH2czWPDxgC5T3i+ZLywwH4HZnU+2r6X6Br3KNlHqRE6Bc7mBKy+WHaG1XSzi+VpEnMJCTTbgg/hGslYSTifmk/JniZZDCW3+4P0GNG4Bqw1lKgByAWT6nyO7z68jwlj4HPcPWzJwGLTp8MpHtAhHSW8CYK1xFEBrJQw6P5SzpRm/2F/rAElkAjXC98LYviIEQkTtIQKrh9AlXWPXn/xqjGRYXvYZOsoTTG8ZzYXcQJHUHJLJaUsD0shdMpGUMBbbHHMCceIiK+9of8owIq5j2TlcUsbNndzYs6AlRmvPBeYb1lW+NTiw1rKtsSDeJNsfXizeF5HNM/YxgbPD4y4LE0EYxnLyTpV+AkwGe9z9YFMr+Jl6vqxlFP2CNdOHevyfMf2BMkE2RDZA66/1GzCa3hGjWHF5hdqWIPxQNnugTGAGFbz0yFW0LAKMKxOASjzaj6lKLtKA3PPT2OJ/4m5BdBWV4G9B9789nwis+rDYR93YFgdj7EBTsFSY6xjsegAYothlYw4SigIeuO+DNApny+uYXlOwGo2i9vTOX45n8eX0ynZkfP9IZYAtabTWMHPhm2nHwiblUzI//hvf3uuoMIYeLgEWBlAoBNBITBlXQBY9W5G2VLZlHQnt9zCtKnMaxH4Gnx+BxBjsMITs4JCBnv0WTkXXjxiCIn+WOnZFRiqrCKzs3x8lcQNxTN9DQafxmM2Bl4MqNkY9nOrxMSsKwd3+LxLXAZd9hI4GgdVFTjzeDXDO6qdlpNg4UtTAzMTnRpk3PASqFHAe9kpx7kk+tvF8Opz0d81fj5nnWs4rinxdczq+Hrs/Tzr/CAUtVjF9euv4utf/JbfV6/exGk6J8NKiRlkClNA2sFJdpbBAp4zGC+AFUoC55jHSZlNB0C0Um0scuQk5i79hWGKrY7B815MLel60d+58Aanz56huL1w2JcAlR9zVZ/+mX/5JYE/zfh1B+Yxw6OMbsmeNrs4YoJoahqwmiRgxYa4BKxW6+vUNlE0aKAamzgAKziEIsQjEBFgNZ2KYcXXa4nbINXsDFeuk7Q5LnX+SzGsxoCVc1Mct4no3zLg+nEZsOrdPattlH3vgBUAEthrCzHjeMi4Cdi7wLBKwESuce8UZJBlDFgZLNQzcOdAaQvIVlrTQrpistHa0BvLxQ5QJhDgdJsSz7Kv1DNBZpIaKDM4rRD1lGPUHMZCm+U4GKh3x+DMdCJj3AArMDjg3JaggzayqRz07Lj2BJQqWhdNOizolkXGBi46s5a+fvrSDbBKmvxZwEpNNNlOWyS87onWuxDogc6CZlDllVoYvAFWZl4NbXxfhZ8HWA0YIJygw/MgEMqZq+QOnm8DARRYCHDWt8C81F2azGJ9dZ3zfshSESiX66ElrDoI6lLW7eahAFbZqckQQepr/qUYVvYTDEq5UY7XrUs3/JMJKZapKkuMtQp/A4AV7VcKyivYTYd9NL4Uqad/ozKHIWA1idVyreAAuj6HbQZ8KoHmzCBgpCf0QwErfMwltFozTgy6KygAKzWUaIALuiAS4FCZHpkrBbDquXndk1mmAncA8goEYxdrtqMHICJbg+MxoM0gjro7KbBMH5YBrdhW+GbZkAHNI4I1+HqHBKzgcxmwquXixYfSY2mSIUj+WZuJDCs6cGK8aYiHfg6TfRY1awyLfGfaL7P2+NPA+YAJ93mi658CaNlWjOcHnhvCvjME181SY5k0SlsBFkvHC0zo6XQRu905/vCH7+O//Jd/jO++uyNYzR6xieY4EZLTnclQie37CsSaU8GoQI4dAt0ErCBRBd4EW8pn52CDVUuyrNApDswS7BvBwPpmtXoEWBH4xhkm5zhCzwyfxb4hFfbYzRbx9niKPwGwmi7jgUHymQAXWFnwQ7iuMx6hLFcxi+wemLdE4A/XPJnEajaLm9kqbhereL1Yx03MYr5DEDyJNZjEYCmTnCA7S8AK85vsFjGHLB0jPwBND5n61joCsJZjmhzc+P7jh1hdXXGc39/dU9cKOj/oJoj/T9nxzpqDWsY1PiDbudn9buv9xNarK7J+RE4QOKEucWeV8bobZ8YpeA/WNrrKgZnz6tVti39xT2ZNofLp5vaKumQkLSBWS5Bf5fzaC2gnCGpLz1NagEoo4HgoG/RycjmgfVbHx32vHP+mudaJEUKdaxKd8j5IPFBoXEk73h/K5BKwcvnyMLaUvUDHWNtV2xqBKdLVBAiF9XZ/fx93d3exfQAAF+xmCLAQkgewQWB/Ekh+QEk47Jyu07pa3f/oeySuB8Bu83Xa7ffnLLcxRRVYpovZgsof5Q1xHXiOOJfAqkyBku0HwEpjMz0eYnbax4IlgedYxZFdQG8WAqywrgWKdXjU4bCST3kV9PUi9pOgbtXH44nlgB9RIgj9rFwHWAuKfcS6wzzk3pDwL9cZdXUEWHGdojnCBCWBs7iKSdyez/G7q6t4FRFrMNWgX3U6xZpgOEp2M3dKIG9CluTkP/273xGwqg+7AjBjoAH35gwX3me6XgWszIrC383Q8aT2YnWmyeKOvKEipurzjgEYP/MxYGWwp9ZRdv0nATOXg8sOmlSmkwESM6zGY2IHxSyn8X3V63S7y1rfq/tym8ouEu/xddlDZV6prXwX1sMx3Da1Mrnq2FRRdo95NRvUYnDGOzeIFrQ2rbDLTrmdRI/tGKzCeSrDwmPW55tr1h8Dgp6P+HxF7itghc1jslzH+vbL+Orb38Y3v/wdwauYLwRYZdcgUixZEtiiVm5YMgxYxJcAKyHlNBHJBtN198CTr2fHFt/bpTF42mA7O/g04PRpDtHPgNXTY/zT/uWfO2DlYOyMcsDGsOqAFRlWLgNL2jIdiHReDnts4NKrAlCFbpoQW4dWCbO0A3+/uZFt0P+pGVYO2OgGPKFhxb8ZkBm0XTewruAGa93JBtllab04GQCbAifGZdq2zSi14ftbxt+sApcSu2DDrAA5LSoJdMn3ELAiWIMsOLQkWPqu64Pz2tp287DODMnWVcCKJfukfytwgSMGxwPUd5YEQu8gwRDbMTOfeV2F9So2M5wRXaf3aVxbdVg1zgqqlCWVM5xeHBkisqli9ihwS90vsFqy846FmWcM3sQkwnn2R2hogIpu3bHahcwlgdpru0PdWcssCWPEp2tqQOBLgFV292kKvj/CzNDdawyQDkm0Q4EhV/bgBlhJYTwBJz1nOeAS21b7bQEwBqwIzjWdpH6v7PajOxcAkwLO7pK7fXhonYlqyZ5BUupBmtyX68pj+CkaVmKVuSSwgw09wdj9wjFg5cCWa4csdYBVuyxpS3AlGdZcYZyoQ0CwAlYcN5YDCvBzgMRSwP2WgJVAMAnNuqLscwArNQiUtlQrRywNFgAuOaHbuo0mQIvXF8xmd36t5k7xK7K2i1VPpazYpY5NFLp14xQD0+UyWNwSW9e6pOZplkADLEXwxtdO+EmVEzbhIFETwsC5/jX1nIjp+4QTgWKpSgNInQMFuAmsf6okUELyjWFVsOdmdzLJ6LXttfVpftUQhLy4xHkDn7b4HwFW4MERmBfDimOYenEQecZ4oBSJ+mMxo/j673//ffy3//rH+P7tPRlWscD9d5vX16jmwDGB6T4rsltdAlZbsG2mE4sEsERUDV4R1PdyQASRSzCu8DeAUAA6phHX6F6WGDoZY8mMFWAFzRsAXB2wQpLsMFvE96dzvD1GvD3N44GCHKc4kpFFweHc31QmJXyp+7icRbl/E2BK+wVACmWNV7NlXE3ncR3TuD6DvTHj/5eTWSzYFEXzkPsQwBp2IENXMtxTAloJWHHLzPXEYjzEtBRpVyJmu9/G6modx/MkPtzfx/1uTx76x8023n38GNPFMksEU9PR8jNJ9mySI608VU9KtzSJ9VqAlaqG8Cd1lKRIO0v6Opht+QGW7aXWJkoCnXwQMUJNugBk4Rui7ItsrLLb71VqnH4Lxme5gm6m9ARZ/kt2V7JqyCpCwkiX+2MAK+loJWOU7KSutYxj0p5Tq1NQiMEq2i+yvswUvJR0BANLFUKwIxhHJBjZgAt+z3QRxz1Y3seAVjdAK5T7wU8yMHZ/d88EEGbiYYeEiDoBKrGRhJNWhVP8RyYjFN8//uoVScz3ZQkgag7hmWONweIRLE5wDsAXxoHgT+79AqxgJw5M/E2haRUnglUQXsdPAFYLAGGYL3khzG9mowTuvc6TJSkDc/4A/WY0GTgLsHq32xOw2iMJzL0xO0lnUxoCVq2LcHZ3ZXmvQD2sGNg68JVXkylF129Pp/j729t4dTrHEtpfWRII4BndDwlwwb5Qtk0A9gCwqsDVeJDHgbgdfgNWDExSA6kipG0DLUa9Zrm52Y0YVvi7nZ66CGpwWI9hVhTOpTpP0bTt4PeN8sLUgc1KAVdmjFiHKuE0fFdAqn7aY+Xyw/FCq++VSKfogQMRdQuVmRKZK18Ajbv9aEGzDLAYB58PSHkFmMYAYy1pHNPRcY0s6Uv7qE5OGeikDpjGXN/jDTetaneXCuDo+69zYXxtuN0qeutnWsFTj38d3zb3cD609L7+Ir76BQCr31KAfQIRPApGaiVm/8oErJJJgo05O6ZMTnCyUsOqMaw6YKV7lzPfslhmWFEkoI9NXScvuzHYOp1ZvfzuT3WsXj7X5Xf8NIDLp17Nv3yG1WNbN7z3l57f5fG3Y19B9v5aO8MnMKwEoqDGHhtH1bBCydA8Fuvr7KqneNbAN20NhX2hkXKMKbTdCFqpdPYceB3Lq3fZ6/aA3hb/a+ZRt5eZzf8Lia6PGVaKH1Jnr5XYPCG6zi51qfaeDqjvQc9N5du+dtnl2pEGthnt17sOA99j0XUlDFug5jKiIcOqzxfhST5WMg/SRsJJqoCVATWCO7yHFL01uJ5uOQCrbr+ydzFLUXT84xmMsYW682THvZqcMdOWd1EAK+7R1EjJbHgRNuc+k+/H71Y4cGDlJIA7zTF4IAggMABgiEu5Nf5qFw62AQArOJAolYGzu90/tE6S9Vo5C7i/uiSwC+arJBAZPNDODVh1FjCP8xxgVUAPFJqMmR9jP+Epa8gxMoMqtSSHa0iAo/df5UCTbZLskp4sEjuIwtrZlADvR/dAAxVjfUqSLzLw476V5ZXc53j/xzikLgfK4ex88+9wxNlyumu5cbsdyAm8LLoVUfbBAAAgAElEQVReASvPsQZ+Zgt17/3yX0ryMeee/AiwUqQvxY5TqR3neSRX4GnAiuwqdNEDIJq+Vy5e+pNgWIH9x/nJIEHADVgjDqUv+UdjALj6YBz/EWDFa0imHEFI6vu4C5wCVwG/WsDs9MmBq0mr9HHEA2gsJkI/BKgRhAqcZsIzATCvGfnREOJNlhp1q6RrJXAKwf6RDtZhD5FiMK4wNgCP9xcBK/phxRZWQEk2T/uCGAdiVeGeGGBWAK4spuTWJHhxqTuXbPhlvzVXmqPtJxbpi/t33+ouHuGpc+N14Q+YQ7BxCPxRriVwEIAVLm23w+sIfKfxsDnEH37/Lv77f/9zvHu7wa4cx5mE0Tm3eS3KIDVWT+mwp1ezHDCZRQKspoHCJbI7yKBBd1iANyoJBLsKpUXQllkQxCKmxPetl7DHKv8keyv3U8IISCgkwAGGFeYqGL2Q8Xh/jni7P8f3BKxmsUOzLKyrOQJifZZfDlQrYJV+D+4YguCcPwkgA8QAaLWMaaxOk/hyuY6r8yxupou4mi1iiTVVpD3mS3Xxc5c2CsiT9Sa/AHGYtBhhi6nWyd+VXFLCaLlaxuE8YQngPZo+HE/xcbuLDw8bAlYsISyd92zn3E2Q9zluuJEMQ2hY2QeRLQGjRlVDKuXr896MUtlhASYArLB2XQqIuYWY+vb2hoLsr1/dtph0u98FQCsL7uOaABjge76AHdHd47heV27KxVWbGpbVJ6YtfvJLMZbjW66JbHThOMoMKybOsqsdbRdAjbQU2re6DyYbKfF0+w+QbnjYbGO3QSyu5wo/4nwUkcGxvxIeumasC5T/sQoIjYuy3HXGvUKMJ4CGqELgHEo9KLOm8Xywb/avaqPEDN5BAA37OnXlUPEDDFq6cmQNpl+Gd7GSjRpW4kfukVDFfMBzQen7cc/On2RXTQRaXUPrDF1BE7DiLk/ZtgRss8O0Oz9SNgKgLDTb5rPYTILsKmhZ3YH5mYAVSwJJuBHbj3p1TYNS4CUTxmSI6nyAoVfwScCoSsAKDKvXWMcJWq0AklJLT42erqBhjhGi6khhWFVKfZ1fVUOqZk6bc0inIUv6ErDygsRDrBpW1Xj3QK23PtdC08br48ORrmDF+BieqF4w1F1IynQFrFw24GvzPWLSUBck2WAVsMK5K0PJnxkDe3awKohWwRnUx2IRYCzcddBGpWdE+qjLqdE3fjdlklkvJ9ATHOqizEOH2+Pn8bSjNLYdZljxHng+lZsY9cbxdc7MYxQ2nu/huRSTAbo6Zv13OCSgurqtdHW6evBW50V3ZtWt4IxN6Op1vPn2N9SxevXm25jMl6IXJ1Xx8wAr3bsD2AZaJWBlx2o8L8fg22Wb/dMDVn9dQOqZvYp/+hmw+qkBK2fthwwrZEhg8xYxX10xaqpOiLRJMqOOVtgUWUdrapQGIouuwIQOHboNtrKqnjl3FOcM108JWKFLoLsLiamU+0gB4FkdU4PzzPy3aK5khzRrdS+1IUgNpD2z0aWMpSzU+kun7QnASlSUzM1SR6QCWtKcEjAzLAm0qLsCzIVaBycDzDX+Yk51NqjvAM5yTTgIJErACtAjqNjzBR0jtX/uNAXcb9tH8obtVOr4yoYr9wl6P8A6gEBd46Lt50UXykwy7ypmWFXAivtiLSN117DsEglWGJzdh+1dA6zqHuPgmIBFA9PcYS4ZViPAis87GQ66b7EDBgmvQXMB7CyfC1jlwGaJyngvBWBloVh1yezsGVUHas8U+0qAlX8H+EHRYottp59jH0gzvLcDNyOw7XG4JgTPJ2kVuTxWoIW+PxuwYnMiLE5dTQ1azEC3/9eZjZp9hvCVPYdAtTv4SRdGgKU0LHmnLwBWYFiNASsFTEcCVuobJrAILAeUxQFA/RyGFT7M4KslKEtpJ0R9k/XW9N24jlAGKvgSCE9ln3Rw0xZKyTaBsGbnpw4fgwoFjBp3CDEDyFJAyhLd1MuiVlV2qHLHKYKtB+kAXgKsAGIwHVdS+AYcm43FHHP5M4EwMavkV4nB+hzDSmGe10D3Hw2IeT11/2wMYL3kozz/94bBPfE2M1Q9t/22CliBsaQ2QQCqNI9PB/n6SmIgyJzGZnuKf/zHd/Hf/ssf4/vvNwRJtgC6CBYVsGqQtLCgf9p9wS0MeTHU+9yyEShPCUIDwMKaFFiF7oAErGbTWLPbXxC0gjQT3rek1ox+R9DNbnxZEgj/fHc+BBjHmMkIQ+fzVRxni/h4nsS7Q8T3h3ncn6exTcDqMJ/EGUAMhXzAtBMjpjxZ7csJWiGeIrxOkF3AE6D7xXkSq1PEl6uruJnM4xWaM82WZFkRsMpED5t65Z7ozxo5xbNz0ytqWhG0ErtLaXAws7SfQ7cKXQM3h0N8BHC1O8QGzKjpLHYA01HWR/sjRpdiOq1Jz9/hFBJJgMBI+haK9ZTcAUgAuzgkVGQsnWVaWANo6mXASrCb9gzcN8gOr25uGJNiLiBO3SJBgfuai0V1fXsdq9UiVmskiLKRAhttSB/QCcnm+xSGNV57CbDCMrcm89D2Fx3MBKB8DvooyohJI6/I11Qco7M31dkPHf/u7u7JCoW/uJitIo7orrvWGIAxdtAecmCpo0ooAVixQyASFOisTdbrmWMFvxll0R3r0P3Ils7IzO1+Z+5DbTJPyJLEdYqLdFbzg1xzBF9TcB3vQckmGXAJWB2gOQhgh3O5A1aLOMSaGlaHuAXDKo7Us0KZHea62axiPgmYA4tJdlyAWCzmcVos4j7O8eF4jHfbbXxAZ0ycm6V+0GYDILi3qTZvMUHHuZoDuQs3y42DYBUgqNU5yLD61WwaX0wmcQ1mJH5OZxSKB9sM+pnwS1USrLbTE2tYDR90p0NhUlfk1GCGheAoTlkcDesJ+HhYGG3DbDpADh60SVbQyRuZHWWe312Z8jzVaXZ2W848ArFep4uJQtGzVmbRywZy6jRdEDheALp2WzGsMIGBnG83dcINQRujqhWwstEx2giDArohHB8DVkZinyulk9PpyV/LALsoHc6LxTUGyjz2vo9xUFzBNPPahWwDSc5uFknT7ICjAh9v/P7Zs2b55EYZK99rc5IH5adJh7wAWFUAaBiIuOU1rOcsThARXd/GV9/+Jr751e8IWM0WV6QXc2NJbxLaJ5qoZl+0/FzpEgjjhMAcm4HQfy1pswsulASmemMHEoc6OS+5O5lne+JtChg/5+ufPWD1qXz6pwZhnJn6wYM1BEl/6McV4Bf66OgAdR5fOvbTzyfDSZeuPXGOgiUX8U6HclkKi9wGsoMsCXQeB6DHImYraVipXbK02Symq3bb0iSRbhVyungNpQt7biCzmQGrOga9bfxlwCrLyLiu3KVMtsBgjVlIorM7e4y1q6BSAq7LmMwhut4BK2eWVf6Uegg0tMOSczwLBv+4xxb6tnAif4Fjmw5BYb86GNJLYK1JeL06VCyVonMoZmYDZ/k+2xQ4QLoOgT7JqmqMrewUXtiuACBok1NDApk1jg+1Zbrwup+GSkJ605MW3Obrx9OEgBWo52ZYeWzwk/sws9yP7TvOMQVDI8EB+wnUL2g2U59zRprk8MqozoCcYrLJ7CGTJ7t7VaeT3dugYkWGlRgim+0dcoyNBdf3pR50d8AKgfpQdH1OZ9T7upksbs0OwEpBQvuu9ia1Ef9yDKtqITJx1wDHpONYUB8jnKysBmg18ElMLIwX5guAGICcADsrIOmAWP5DL2GtgBVFfRPAFmiRWmMp+o1nPd6fe0AmdlybC17GJaDmX4m+DG2oEqXa/1we6ORpzkTN+2TRuRxQbHYEDNLAMCusH77bJq5P+jy2FWK1e27B4YbvxsAMJVsMUDmbmTmHbWO2vSTzmgUp9sLr6WJiMwEr+l4EjPMa+FOBmbosoRRFa0TNnBIUZk3JiF1VppF9b/nT+oMATIHTtrcARlm6RTtgn17Ze5cSdT0/+UEc06MCxgMAPZbzqlOgTJTDcQFs1jtpPmPaZM4fyusl+5bjqWey3xUNmkdb9TRIwEqBwr6XDjtZD5/JELB6bu3abl3atzmO+a///bEfYLBBtn2ooyU9KYksQ8gcQAQBq902DtTOAZhpjbVZbDen+P0/vo3//J9/H2+/u4vdcRIbgIoYAZ+aBtOgiq7Sf+qy/Jk0IWCVTQ5g4xOwItAIvarZNFbLeaARGQCr1QzdBFmFGIssCURAbYYVizP5DLXnYLHsUb2A2CyZHGDGntF97QRB50m83U/j/jyLhzjGbhqxB1iFErWsM5T/8Nguaspj79L+09V9VEaIVQ3QCoDV9awDVmvYQuzBrD89xvVi1UA2zGesZgJu2ZyEFSxaNdqjYe8yQUCbybL4gyTsYS+Ox/jw8BAP+yPb0YBtBSH2LbStvBejVBIVMwSsWl/GcpMCq3hOMh3lmzF5YhA+tcGc8G/2oGlNCigGA8hgc4s3WfI5C+x911fQscIci9gQsNrKziVg9ebrr+LqahVX1ytql5lhTrmEBmJrXrf9P/dMAz5PrR/5rmCfqYJItj4boqR9M2HDMX9NgBGwYlaiJ/m0P3WWOvY8sBVR6vfhw8d4//5DCqsDjF1FnOexXl2zqyLGAWO1eXggeIdrgv0nyy6Z9HjPcrGiTdxsH4gRkGGVZYS0WejcOkEXxzn/Zn/P+6z2A7yKqgc9Z4mtA7CaxGo+izWkJwAIZ5dasi0BWGGckkyPZOQukwpMXJ4OMYMofhzIsFpODnEzRwnekQwrFjbSVSzl19lwDvOe2oSY93iWmBOLORlWH/aHeLfb8ucDQEg2EsA3ksNZoZUNm8yYRqk99lJowNF7SoYXunniex0RN4djvDke48vpLF7PF3HLdbqIK+igIkm034mpRSZqutD/8d/97bnWkFbwAwPrrFbddGumugJdl4ATM4qAxFqA23Rk1uADycsueQCM1HXOk19tsh28yOj3TQG/Xl3dJCDmwKYGJvq8/PneycmMIUwanK8uNAYxhV5YASEvJo8FryczuNzcSi2rdAnQZUYsLetY+eob4AdQrbXoFkUbi4xoL1sKC0lvC7WcA+esGlv1uv0sKgOrXqOvFVTP7sQmQFKEAX0tDhz6+Mt72Gwemj6Yz3nJgbXRGrL0znSoK4BWwcjx867j7kwz0N7Z8ipuXn8V3/76d/H1r34X1198xYzHdn9MR0npmO7veAtK6iwdqxSUnhxiPsW8hHFGDXRv29oCTzsfpcvhU0b5+dcvO1YZiTRW26UN269dYugNtvcGeFy+kr8uICaH9sd/NS/tRx7CUdqPBa0+9/yjJ1ue1acDjS1cyo2xd4zR0YcZa5KOyYgCM2Ye5+m1NFsYoyA4QcCHOn7YHoFVFlhnwNG6jVQg99Lw6+/jksCenFCWTt61RX87aCWb4NIkacUp46iyHQBX6DgEwAo/LTA8gd6A6AdNIMoBEu1362Kr8iKVoKnLYTtnK7nJUrtqPNhEx/MF9lLfzJZaJ4ZOl3ST5Kz0ErO6j45HrdpBBW9uy+5ujwlAJmOIx+f73LlUR8TnuKeXhifUXchWw62bYmbvWRqHFvfZIalex7PzMLs0YSAh5oyxZSCcCQhci/bfnAsF7ABrBa8vEZxkIOfxd1mLnkkH8QRAio5P/S2CXCrTQsDdbVln7Cq4KJpVySLzyl1z/zE7WawqASHWHXMCorLhannkUwyrl9aHgZyekPCupJjTQYueudkx2vfEgCAvg1O07yN17BXd9DIwBikArcioVMkVAmKCiE2aQVopKZPVyiqrnycAA2VgAEuTbZWBMj+bc9DMcO7pmpnFfzMTMuVgM3DGu+zvGBiuCVP7ZwI5cB3qYmgx4T53NR+ogfnIrjbkJmaZWTe4bbDK7D4ELIphExTNeet9lwDwwCet/mn33ewb1Z8UGFY7vfRBE1TMskDct/1GBMX2PzQHNKZmxHvdV9/LYFRdz9X+AKgDIGAAq8lvEDzTvGeARDF7AYFiUvb1BVHiVgGQ+nOt7IxBNuyOvpEEZGKkNaBIu3YRcEvANhMBQ78/1xbSJ2CVuqNGWTMO+FWl0tfSSwDV2CY/7x+pHLp/Pf7d1+31pPHXJ2C+Z5Msr2UsoRIzshyyczoAk932EJuHTXz8sIl339/Fn//0Pv70x7fx/ftNQLXmcFZXLjJBcs+VDUs18ZYU6HsF50RWIPCabGjZhEgsLHyDYbVaTON2tYib1TyuFjOCVug0iH2TgBUF2dW1TeV28uusm49GHhI7T7Yf5ROncZgu40+bU3w4T+L96RgP04gdQAOwdlkGWfyr7FzoDppSoiLSlywlgKJaF7SBKTlwBfYwRJ4ns1hNIPY8Y7kgmSwxjdfLq5gBEHJShqVZndGlLm8CGzkXGI9B/widcuE/oawLzBeUa51is9/zm8pJM0AHAO0AWqFU8BhkxeAbXTZPvcmAmbF4DWAlbPQCtpn7tmwn1w2ZuNJ7VKzUmzU89sIAPLmMmnehUt60xWDWrOYLHtqdgL0Hu/Pgq9ev44svv2hdB6F5td1u4u7hnvER/MTFYhartSQFHKv7OATNEhz3WhIIhXtHQZs6PeL9VTLHcaArkzB3qjwMjw/dIyQM7COgs+EepBPYK+1R0MLDT5TWAoRSQqP7CtCo+s1vfhNv3rzh+sH5vvvuu/jw4QPBewixm71Pvb7Dkew0Jst2m0BJqXZg+ZZ8Uskqyp2wyRIwFic7V7ZcJXNiEWI9ARC+4Tpbks0IME56nhZaV0kq2Hq7/AYTEUCo9CLFnETLscX0QMBqNdmpPHB6jhVYk9jzlZcWWMaSV+EYvKaaUMVevpjHw+lEdtW7/T4+nM/UnANoBZYj9J8VXFtOKBucWVoowFpTmSm00hYgbwG3mczidUzjdruPb+bLuMXvWI/zRSwSOMe8omg7fLKsHpj8h3/zN2c7I2Nn2pOoAlQVlBo4D2m4K2hhxNTvs1NRJzC6Gfj8rrP1JDeaq804MfQ0iCoZmMbNzSs+LGeBvCh8HdfXCWgxa20HWD91XInIGYwaA1ZVA2oM5nl2dnS7C79RzCw3doNDdCAGwrqic3s87Fjj//jMpQ6F9Vnh/Pj/GCj0Yh86fnbKa73vKdCmXci7tA6qUVHbz8eicQ54dH4Fe54j3qCrg+Frrs6a/q7JbWfLP2uQNB7z+jduiwhgFqu4efUmvv7Vb+ObXwuwOqOrCtJvLplogNUQJNHxcSUSk6Zg6PQUy7ladgqwcvBhMKAGLM9rUD3eRD7xlSezpmNw5XMAnyEA/IlXNnjbpwMrl47+lwCsPu/+1XHrcwCrzzx/GZbxvH/5ecgxswOi/1wCrBK0SqCqd15axGl6HUHGCj4LkAMdtgBYSUBXYJWELbnO2/nMSrkkKtmv3BnmIRiTQfoYsMqKuQGAwODmKcAKDKvrOAHAYs0fAi1kfiSYPM7k076mzZFo5hiwSsAinXUDJw62Zaj0PwXBoOSrZAO6CCJ8ZIYwRWtdQmQGUd9jL887BZmdCVx/t12vAEwFrLqdEmBlVkWLRXB1GQz3IE5snKcAq2fnIBI+EPssWdGa1OE4jdqU9+BWTB0ERB0s7CCPyxfs/BkMVJl86k6xzXMXXe8C5Xg+KndSFznvsSq3ahEjKOook0uAxU62gVLfu/bHIWClvSpL8S7aj5cBK8NSPBZPpsC6AlYGq/g3zjkHZmJcqUmj52SCa5qoChBRMpZjZsAK2U+Bk0qQ4b4lzp/ApzTdNc+T5SS9le470OkH64fd4XoAgMDXx2m+Cvd6XWVNsMBhJlOyAQ6dnVz3/XFCsa2JEwIT2KosYS7sbb9nDDhUX5ZhRgaknquNxZXjobbted0GkBNM9hO7BKboM88DVhgVsBvho5CFgnLfzEzLdwM7QppGuh+xq5idL/62zzUGq/B6HYf6Ga5T2q/e2VtNF7RG3OnTYCDKMyQfkazQBEkZdCZA7u6BsJsGreYL2Bf42Jiu+GwHrHjdUrV+8qvek++z7XioQEjAtrau7/u59RUNWOXPH7BlPwtYKV+QX+ODGhTtoIv3o77Pn6kH5X2Gz8rrKktuMR8ZcG92sbnfxYf3D/H2z+/iz39+G+8+bONuO4k9WG7czwCudJ+dDDrBFCnM7n0l9V0JKvUGIHwWCdS35zefELACWIVg+nqBoBNpLwoLipHH0sFZFkeLvdRKcrG6zeaznUybfJwu4t1xGu+OEe/Ox7ibTGIL3eApgmgB2mQ74Zp4iwmUYt0kuxUajBZgF2tl0DgylkjEQMj6dFaZYEDweR7Xi2VcTxfxZnEVc4QJvHX5o9jb5Sfkzu/y++wISoF2A1azBQGEAzvcouviITa7Ha8JgBW6BAKg2uEbGsnHAwEt6kUBUEHikJpCYsUhAQHGNsCPOZtA2BZr/VO16IwEjYTIIRw+BGSHS4kd5Gbq2DlkzkojaZkgZ3Ftur1L0PHVq1fZrU56VgCv7zcb+obXV9K3Wq3QuEWde3mdydQXKQWvq6ucfJeMbwGWz6bSzTqDvKD32Qey/fJna2zPPQvlemcqo9FWYo8CUIVGBZvNTh0AKdeAWPqQDTlgTzu5BSVt3377LQXoAVjhve/evYuPHz/yWpiwKFVHuAbvEQTQqOeVSbFkhdqt9ZPgdacPghnq5AMAK+5/LOs+ELACMHy9mLNTHtsppGi75wfgVID0BElB9GGnS2mkCVDFO06xnIFVBbBqx9LAqxn0o85s0jEjFo31VQAr2AiAo7Td0qPTn+dkcULH6t3hEB9OEXcQBpnNWMUUqaempFkmhLOaiRpdYCIDXGXyYsJuofMThOEn8eo8i1/NV/HVZB5Xh3NcHU/xGhVTvocVAGF3rEwgHIDVeCPzxmDAyQ/EP6szUR3qMSBhMMWTsOp84Fj4PxhWpnW7Rl4OShe4HW/IDbw6RSzRdjgpgJrQchI6fTxR/QSsjNo3enSKQV66p/H9D8CSdI7EXDUTzCUtWeCR1M/qxHtzb2OegJUnt4MRA1aXxtRjjr9VUNBgW1tARY+kb/I1c68NSna5ax3YeWOZZAJW9ToMNOla8blxqaVLPvt4VOHAPtY9izIGPp4CQgavw0jBg5sv4+rmi3jzi9/EN7+28DrEDvvupYwLZ9KA1TMGrABcVcAK2gx/FcBqsINUQOVnwKpvyXLHPuvr/1eAVQWr6rg8BVjBOVxnZzHYgWRYnbYs+0M5ILPjbc2MAatxecXjJ/FTA1YxuyI4LQAK7KoZHcUKWLnzuQEr2i8CXEo1SUy0O3QCS5xp7naDVnIAJMNJgv0zw0rHpb1/BFj1hg2yOU8DVmNwrzpw1bYTDHIJRhO8dJdBdzhMhlJjWGVA2gTpOwX/UuLlJUAaIFEF0CobuPoNvieDGNoPTkwKmDliUfaa9GgBa3b2cUAt2gvuMQETglcCQjm+2cWHW0BjWD0GrJDFroBVzRDrYNof63e/PgNWT1ugCmZcepf3Xv2tdo3N4DrniVezWQR6vxkm3hPyWnOfg29ihiPHAJpWKbiNLosUnk2GkcGoxhzKRI/blyeBikemYGsKch/ROa8BKmIqsFwkX9OlGI6zvdD/nwOsDHRWMNRs8Q6EIXO+oX5SbY6gU3bg1+Ne5zJ9pQJY1Tms+SPWGTLyOp7YFfQxfyBg1eZkzkP7PxgFliRmRy8JAfdmOwasuo5eB6x8jxWk9msV5HkWsKJGkII9+ssEFuoakV4WNXBSfJ/dnoSbespy3fGZYE4kOwh2ldn+i4CVEysvA1b9PnW64XoCA0yi7O1iGpvKCRVf6wi0enrJDv7yHIPdpdYJTT8Wzm5gg33svMoEQjDHZP9yPaTQvZlWYhCqKxmYbIfdMe7vdvH+3cf47s/v4t2HTXz3YRu7vVi+CH4JeCB5giYdZK9aXLmXYlMqg8NmwEp6ik8BVsv5JK5X87heAuiZialBtrU0nthlcD4jI4SJrQJYUYMvExruUkoNRcQu00XcxZyA1ffHQ3yELhBAA7I+BFiRBQaWBUErMeKpNQXAiu+xzewMq8xAc7ChcYTrPO/RRQ26PhCQX8bNah23s2V8OV3FEjEYygizUyC6DVKHEbpBWV6s9Z+AfgJWZLQlyJHSXQSkdiiVwzWiw9t6zbJLsqrAtEJZ1W4bG35D/2ceOzxbAA5sOiBfgsmEmZIprash9YoAVh3iQJF+MJQR+j+dcJUGs3J43tsUIws8wr22L8/LfAn/hU7T9c11a8qCcmEAVigfhI7WzfUq5nM091hSLwugFT7HBhjJfsUc6VrUYmKzSQbYrzOUjUnkXOXIveLKdsxSBf6/41yyO/fZ+IK2DOc9xMPDNjYP0KLqXf0I/B/SJ2rGSx0xIUAPJiNL/05ndgsEs6rvI7L7Ylp1UoeIJZ2w0Xy63sdnYLMknyTASnsCAJ6ZqrROx1jPp22NgcWoR5ZrM30DxLtY43uAcNRMAyDUASvaZ9jdySGW030sJ/tYTaBpJR0rAFZgWZEehZXEphtJtMl1K9BLX7Ah2xM6BZ6oZfX+FHEfk9hMECmL7Uf+F+eTmO+sYsgEGxiFZOtNZevQlGF6OMTyHPH6PI2/u34db8B+3B1judvHq9mcgBbKI9draFEn3G7mJkoCNXidZYT/O0Nr0bQhYNEBiUrF9jE8oZxhqgipX3OmFYAVnbBCrVX7cFFNTUN+vL/QFWWG2yydzvTpwRpZVUkLdimgJ4uOmRmGLAWsjrVR3/G5a0ABY9Ko1CmQznvLrgYYR7fIxOdcr4vfFUD1Np4Gn0SZVEvvMWDVM+d9kxtntf0ZvF5r6H0f/fqlxaCMXS/H4UTN8hkL0tvZ08+uieIFW0HPOg88lypg1YOaIWB1KThySaav/TFgBRhYwutffvsrMqxevfmG2jzwZSapsWZmiI1/ug6pdcHiCnY/A8sKgNVils5E07ip2eEeqD8VeD6er0+9MgZcRpuPedV9Vxkd6PMAm5cCqpfu46WA9vnP/8ywquMzDhvLVnwAACAASURBVKheGnvasQagZOeoqrczmDP0/FgK2BoFgDw8XdKbQbkGACrUpKscEF0zlSmvIC9nZ5lyg4qICxf8UwNW5+magJUYNQuCbwCs3O7Z5U3Nfmi3S90a/OcyYEXFCnZB62AAbfaI+ShKdy0JlEOGrKZKAlMvJI/nvdZ2dGzX6t5Sg24HnnWvplPQGMcdvBVgkB3FGqu4O0juFjdMPKhkw3s3H3Mp03pqLprBVNm8nsf182PAyvfTGBc5b+v9c3fOskYDLu6eK9KOWnwro6vOQG18kmEl4NKlhPppEAvvRamKARXZwgKqFFaVW3lrHBTIax04EL48Qi/ZVwEzDkuGIJXONCwbH0w/7FjZttvXpYvqdrWCF2IGQINjIW0rACRg+LBRgfypfr3aKWtJJ/w0jKfmpcqWDslwan5JZnolyCvB+8pUHDKs4GcoOK3roM6lMXvPc4J25XyM7faBDCuf38cZz6NLtvUpwArj5BJJs9y70Lgy0c3fGYEo9Xnb161rfuBHY15eAKxc9kTeN5pfNM23FFtPhtVwvg4Z9F6/NaH8yEdjYGHdLAD+Yi9yrJqumACrIzR4siyRhVdJLTKLkeeB35vNOlhzAgFvSp1kOSB0QbM80PP0JYZVtUe+p/6MBch2hT2vx74u63zuWl9PB/jjVfzS+jW753LiTMBA+9tIp427kFk8JWh0d0bMOTA8eA3UVTrHdnOMD+/u4u3bd/H+wzb+/O4+gHugsRlAK5gDMEvI/gSTpTUnkM3iOk/Aiuwqtd+6CFhh7wIDDIDV1VIMK3QLBBOEIuoErDrDyoCVmUoELhBfpGaaBcfFGgJghQ6Bi3h/PLPc6O4csQWjDGLN2ZHvDCYHxJ0RYwPcI9EKLBHFTp3hlkykpCTZNFP3KYFABIsI1tfQyVmuCFjdnmbsJgimEcoEV9N5LKi5JdBqlxrGLMVL9miPlbV2SIKg8A/GX2V/2PUBWM1XKwFVya4CqwpADUoEKcR+mpBxhXIzxCsAIw6ZXIKtJukjdxwgaGBYUVcudRuXUygCNes5nL4EwFRBpIRLlrmn9ha5zUUjt++Lzu6jnOtAdhWBSTZpkAwNtZkm57hKMXbMg+vrq7i6RldadLfcsnQQX2Bf4RhNGzCZo2BWAaz3PoH3NMZvsqAQ/1lCqPo+3IOgTXW3kSA6QN3jieMIgXWOJ0sB4R/0ZjbeF2TjBFiJHJOagdSgAkNrw/sEkMUKrgPieDHA3JgNfwPztOmjJsyTbkTTS8bz4pwxYJW6o2DpNVbU+cRyW7IY0ZmRZbdiPKlkM8kXAKWxLxxPZFbd7wRY4TmxgyBZgigJPMY89rGa7mNx3scaVUMUYs9unQSsJjFfLpWAynJXsnib7IdYjQBcH87nuIPu3OnMdXqHc2I9oEMgbToptC0R6/JIDDD+znHGW7Bv73YUXX91nsbfXt3Em5jF6nCM9eEUtyi35TWcOG/wWa0mzfLJf/pf/24AWHljtwPgDbsCFt50cYBOrxvSub254L2fAlhVhwILzCDQ3d3HXGy9bl4OjTYlAlZZ3mFHHRPK7Y1vb1/lxBl23rNTVAGx6lT7d6C+9WscUMBpE7imjd5BhgErvOa/4zhYpNamwv8NWHm8zNbCcQwW1sz32DGri3g4hgLCQGmvz8vnsfFVTbPKWayb4meGSbdeXz26fzHaZMAxzgYKx9lQbkqpI9ECFHfQSuDLE7Fm5usYm5L/nMMJKej56iZef/1LAlZffPPLWKyhbQPxRmHFtXSqylAqEKJrSFbJZLIfAFYW/xVVehgUauw/r6SsHnOYKcxhfwRYDfeklwCjlxyusYP2Q///0vmfP97PgFUdnx8HWOUR1OqmlAQOjpwG3yUSKiFAKc5xAjYSghXMb4jmSrsKdG8EF8z+WMOJG9mQ7afA5ekA4KcGrE6TVQOs0DIbelwGrJhZpK5F1wmSHcgMM8umAEwNGVYMsOHME7DCOPV1T+JVQ+lYQJCAVZYEZmdX2cIxYJVgQmNY6Vo8pt4/Ksjg/XXMZG72spbI85HLTpnhYm0tl6+5HKzb3dSEyiDih67/Wvo+BrzGx/Le2Fkf0OowSFT0owoIYMBKzA8EEWKgMIZLzZcBYJVNNTg+cNSztErjlVqQDYQcztz+XI3IjthVA2qJ94PPAKzYVVmiyqbUC0SswNUoFB51s0QJhL48Rytgpfuo8wnaK9bJJKNnjrxr6sukRlwF0CpgBX9cAFuyl6i3g255yF4j+AJIKuFWzFv5Vgl8GuUuCDdMB+6/Ag4V0Gl+SDI0Bv4VmTwo89g0wGoMFo33vrF9lQaOaux8LgSpmqe6FwZTlWFFrbpPB6zG91P/z+AbgRLKqZq+WF+PGCozERmIZKt6r/G/BGCFBgaWeGhMGJefJmBL8DEBKyYoAaAlq4qi1wVsMcNKDTtUCqgGNgDboH+lPcpLUF3gnrY69Zn5edbnekmyYriqK/vqB1u3EaNr/PmxAufjG4Ho9VM3KHeyS2IImEJZoOYejBwC/w5YnWK3Pcbdx4f4/u2H+Hi3jfcft7Hdn2O/Q/J5ErvtKTbQ8DlgjGetmx7nbJbMEaBuCQL4vNof+/g6SSXxfEjJkF21hBh0dgukPNZZXcyyJFDC6r20jsDFYTcArLTjJeFhtoiHmMXdMeLucKSg83YyjT06652C/YiPs0kcAAShXI59qMTkQFkTd04zhEpyxSzUfr+yMOSUQNwaguyzeawns3h1msXVGfe1iKsZvucBYXaAV3gfusUJ3Mg0BcdRVTxIktnlMksRcR8AK3ZeBsNtNiOranPY8Se1olKHEItjuz/Fw2YXDxD5BuiCMldUAyXgqC6ZCcYBe4MGEkN4PbM59cv8lb+VrorNbuTeJV8obUlhaBMMK8kvJxYAOOJeDVhx78bZaSMPcXONpmhgR80pXA6WFfwezFt84+IARAmwUjLPzFHcG0AWgWooKxQw5rgRd4XSvApY4RiIyfF+6Bp9fH9PzS8CVTvE1upcyAY0CT5pbucumXZUg6pxMGDWGFQAg7IBm+Nf2BkKri+XCWYd4/bmOkG5rpudE6XLcGZJPcZBDGFrWKmr8h6dBsE0n0RcrRbx6mrNtQbxdb5bmhNKQXEeAoSWbhUqiO43WzKtUJIqAFTM1tnkAHU7MqzwUyyroIYUOOXzLOCF/ZaGpRIxYnT1uAzP+QCmXUTcnyM+ns7x8XiKOzQTgJ+8UHfrc8bBsDncT7iH5MRNhh/ucQJkfbeLq5jGF9N5/GI6i68h/n+axBVALICCubcvVwveT5vdOC4YVhV1rE6BnMXOpqqbbX29fr4CN3ZQXyoJtNZTc26a5sQkvv/+ez5kO+j9p0yQMkTqKOMWvaQj7neJkF4VwEoZVnWCEcBkAbTq2FXAxDR0D9oYsGJQ80xJoEsTPa61IwKPyfJWGRozrNy1obLbTJGvmXZ8po5L3XT8+hhwHN7HiV0k5ID6u98PEOCe7dMnBUDpWywwGDSLhvbuM54fBudkODvoqPvAIoaAchHJHWl8jefgYN5lFgOtQafLK3YI/PrXv4s33/46VjevqM2jFrRDwMroFdgSzCjKBESc0d1hTx0rM6woRpkBe88OV0HezwWsejCtER47WM3LuAgMvAQY/QxYNXt3+Zd/0SWBOVuIRnD1vwBYcWdp4BUCVYiCis6bneZOKIFFRkjZ8CaMnocf08+7qO3l4f2pASsQnQNAFbSZErCaQlia9n0IWHEtJMCm634MWIlJkW2/07brnRlYpUC3bC2GMjswZhtyisI3TadLgFVP7BgY6CBFH0PvM5VRa1tou8/svNkuIzDdwXbXbZRAs5zGZFG4i+IzgONL9gUZUttkv7cGluOAcwhaWdOmlGOmZzkMTmWnmQV1idwAsMoyd7KehnqUFLVOceoGqLVhVoKpO/w94HSZIjP0qRulLHXmu0fX+Xj266jP21+8J3UsEqhyAqQFYoWB4Y6+9ZgKaDpYpbmbdgC/F+a4kjNlfABeLdacw/KL1MwAc1jhqN5r5hrKXCWa7RICgBISjT4wUABDM8sBE7Tq/oo1rPp447hPAVb2X6r2ie9FYJgAK2lYWa9tqKU5AJYqSOkx1cQQawOsCmvtUBBY99MindI6/YcCVnV9VPaYASusIYOIDIKT6aYkokuJZcvA3GyAYcmE1/VSr++5kkCMJzVwMogEE8bXqpBFncnGgBXHOxmcCngMSoLJkCL8CVhJI1YZdvyk7nBLrpjW//QePbYp4zWF8z33pXHxCn8KGXs64fLssTNhKYLgpWOr+sLrxcfq6xddezvg3QCrHF+sLVRAnFJQGQEl2FMPd+h4dhf397vY7k6x2wPYQvL4HA8PBwJZAK3A1unqk1lelz6mmGEI7AEqXAas8Hd1KkPnskmWK4FhNWXgi7IdaBAuACJkSaABqyRjxnaP0jExWNr8ckw5ncd+uojtOeIBujwEq+axRcnR6Uyx54c4xR6AFcsCJwR7SFHIkkAlhRKMMgsju4PjuUDrB+vLQDvLEdPmL06TeD1ZUIj9GsLP0MKdLeNqKmF2FOSdobNk5rG1rHA+zGes1aNkEqhphRIxAhIdsAJuAgYVygBRKogEOt43gxTOdEZW1f3DJu63W2pg4f8o94L+rvXIBMAJ2zRYhUIsAnAoBS37mVmEfs1gjEyem7hk10GWAidgCu7WyMYRXElBJutLNU3nuewCukiqImomHauVSgLZBTG7ynaGlogdBJtQbrkTk8k+YgWsPObv37/PNSQbAztpJhbuHOAtSv/QBXC73RG8UnJOPoOOXff1knyEfZuLMYW3qCRQ8S/OhePhOMvlqpFHwKpCTIu/3VxfEZSTXpvp2EqG2uxg7rtTrbqvirFKAAv4AwArlOpNsb4WcbNekWUFrScAWUqWJKGEzQrUZIDlowCRtjuVB6LEMrXUuG6hxXzex3J6IMMKOlYrdCEkaDWNOUXi+/7OcxgcYqJWkwp4BchYe4jMTyZxdzzH+8MhPgKEBTi2QJWGFoQSXyUxiEgCDEHafng655juDzE7HOJ2toivFst4cz7F1/NFXMc0biZTvj7NPQTaaGDyaS5kBcD/87/9PbsE4kGRfjgqjTPDyBPoknNqA+wsVd1kvGDwnkui63iIBqzszPocWAiuJfVr9Sd+Xy5AQTTt3+2R+6QE6to2rBRJdachO581YzV2MPuCL25tQaKZY3eL4VqekaLrdPiKiK4p9Q3Mo4OiSdmRXhmRKvg+Psd4POpzq8/IxqA+v77pnym6LtHU7DSQQqFkhSHTkRmGZrSzI4EBK5bNtBLO2io5dQ0S9KzAmu8Vx0BpQr02j4vnpMG78XP3HGMNNPbb+SpuvvyGDCtoWV29+iImM9AdvZ01d6GhV5cAK+R1VBIIgyI6uw0e50ZhBOia/tKAVb3eAl49ug/dz0sB5c+A1XMupwKW5xhCz3+6bn4vnOcT/lyf5UvP1YfrOV5vyj14HZ7SjnEHrSjyqUmUYqtHZXSSXaXY3ICqwIB/joAVSgLJvJktyRgZA1ZmRxqwykS2Sv7ILEunJsEqd0nC351sYfjmboaNYaGMF5kQBKxSeDLZQJcZVgasNO8YTrXOhUOQw3bSe3MF72kz4c607m79+VcNITNn8ZgN+jgRYfs1BIeGduWleYiSa7/He5D3F4JBBSjw630/hGPUtb0uaSHqGNbZSXaVkyvpjGrPEA9O9+ky+6kCgwReKmDljCt9nhprtv9oHcGhN1DFkrg8i5MXGrtxsNrt9tP2V9pnbA+t0KPdpwHMOnY8X+lc6OOitbgzMl3YvwOuHcjuSZsevk9jubpiKS3WDVrOz1BiwmsCstDnKOdKM5XqNgVbAXYFNayyLbmBUu7fcKL30Bgrtil/Z7h8kqirtID0HgUavTy1P8u+NtxhGQ42S0JHgFX1hS4lXYsnkPg9SiXd4VLBioACAFZ6Op6bDYArTLH6jMe/17Xh+df8nVISqIAQgKwAKyf0dP0amwpYKcAoTKVBaXAHSp8DrFgQOFs0YLI8YGXNM0DkM02GFRO8+D/F4KVBY4aatgsBmGZY4fkIqMKaBKsA86jsUa1r2csb5KOxTbzr8ic1Zo81qJ5aqy+f/+I7HNk98XHtH2NAqFmqOBKwKjpCGTiqe60SwrT/6q4Qx8M5dpt93N9vYrPFHIVuzzlBKzBSdvHu3V18vIeGUGrbEMAROylXWeIaAJdRtuWxqmOG3wVYwRdezadxtZzF1QIMK3QKhGi3RONRQkfACmsoGVZPAVbat5KpOZnFPqYQ4mDiDCLsh9kiNicExoe4O4J1dY7dbBI7sqxIXRDLCmNGFhK0rBK80UptjCiMOjSlDFipKBL6eyr1B0vr6jyNq+k8bubLeLVYxe10GdcTsK+mFGmn5k5L7Kibns/BhNFB5xZDUmxDlGvBt+KzB2vscIgtKmsQiFPBBL4KtDbRBW1GlgxEzAFuCeA6xHanLoIEAgDUIe4C2IFyQMwLiK5TJLvxs7WPZHm1bbxjeq8FETSSPACghBVE6duUKhKZN+2pYBsBjHI5HO8VQAUmHwGeCePIvld2ewlAShpWKvfD7zinRNJPcffxY3YgtXTOcpDwg54UvkSUMBMrtbKQcD2c4rA/EUDCtxjlPSbvSb4+t3sSYMJrQRWPk3k4h0C1GV8HOHV7e8ufSA7d3Nxw3NG1c7VcELQjAN86I6f2mvezBKwwT7FXwll0aTUYiQCmoF+FNXS1mMf1ehlrsBYxj08Q1VfZIBhV8hf1DY8V0+MBrDIAnAQ5MWcImfIdKB5cJMNqeQbb6hSrSZA9SL22XC/0n/Cks2pqwLDC8QAWozx2Oo2PAKx2+/iw38UDmgZgHigz3FniyXrEWjdgCJ2zGbSpDsdYnk7x5Wod36xW8cX5FG9mKMsNfl+D9Z0sU4CfWwCClDJIn+D//d//BwJWdgKq3cWNmKJnZ2IMXFUGTc8sD2muvnCzfUzx04YowKo5sznhfD5POAUL/dvvRxdAsYMEutGkUT9EjiaDEwcYEOhrnX3kHNUMiN9XHcXKUKpAnM8PwcHmAFWqeArvioWkLi/4UicW085PsVqutBHlM/Bio9N0UAemytLyef0cJKrXtUfsoNTXqqNUr9VjNQas8H5m/GbzhjL72cp4dHDLTn2lbdb55Ayp78POJK77EmBlw+QsKhBtf10K6IFgY8Gep0sCVl/9+rfx1S//Jq5fv4npfJWBTM2gdYdFG2dlWAHc3IphRQPjJoMj52fU8vxzAA+j74/9nQJW8Y+VadVGpHXhesrdqqyMS+95KSB9yY37vM//XBJYx/fHA1bVCa8BtF+vcyl/hy3EhsJAWBREATqp3YS5j8xeoeQqeDPwJT+3xG0Xp8pPzbA6nBdkWF0CrMT87CWBXAvWdGIWTIAV9VZSdN0MK7debwzb1lhC1CruFaQ9V8AKe4rZKi4J1POgS5CBiyjTYnZYzbvuq7bx+Okkj0sDm7OZnYz4fNq+k+cqGlZ9z3RzEGQ5s6tiAbzbHplP8dPWtYRlvVf7uus+bWbweI+00wjAqul8Xdjfe8CfWfoUiwdAKHZFARLzJNqrkuk2rwxel771ecskUS6TVqVeGEtyws0AHlB1e9elRzP/OcDKdjzdQgAULC3xOer5qm/RAavK9AVgJTA1tdLYRCC15ybu3ucAxSLXKcx/jlhfv2IZ7XyOgALtuhGYLHVNGRxaJ6Z3UFeHR8w9dFlkSSCBDItvK7jA924LDZ7OIub8zfHC75iLBqz8rMeAVfVf7E8JEAO7TABJTczVueYk4CUfAmuPPAYz+rOcVz7InqBM1xhSIPRDASuvjTFYxXtlUnPG0iEJDqt5RAWs7PDrGqWNZ6YE26HD/0zf8pJ/XJOlFRTU9WBNmWGVulXpa2TbIF4XGVbQscrnjHV3CbDCWKnED8/EgMtOGlbcT8BESV0nd7R1suAFR+MSKIhgXTnEnFED5Lnbwn5oJxzLyYaicI9X8ghwf/SGZwErxSHVnlc7qwaJWPuPASuLfIPBwbUF1k5q8cD2oROa9XkOBKwitttzfPy4je/efoz3Hzax258IfqicyCyIDl5h7RwOzwFWKuGEH7xaCKyChtUa8xVC6+j8BUDLousJWGVDP25tEBcHM7MyrMzsABizhR0nKDOP82wRhykAq3N8QEeywyF26CIHwGo2ZVkg3ivNuwTTkx2GbVzFceryx6fftKW11ljMluQB+DHQqZpAO2c6i9v5Kl4BtELiezKP1XlKYWiAWrCECJhx/B4jqlPwJBnbABYARAnsxr4kzSKAZWC+QFgcABTYKpwTiegtVqt42GxYEkjAKiYEITZgzqAMbQEdnwnLBVn2hTLoIzrEqSth98fklzFp5nhhtJfLrvVYFM8H8WuLa52UMOiHaGi3I2BFrbI54sGtgKfVKm0+AB4niGiZGqCH44MhBbAKrCiQE/Dz6uqa/hrG6uOH9yyrQzxIlmvu144XjS/gp/WMXWJo0XJ3AVQ5YGdY4fY74N9Z3NS7zBK4xWLFGNeyPfC3zHYF2Ib7ffPmDc8NFtftzSuO18PDA0FaAssNsMo52Rod6Fljr8RYGLDCvkXsA4Lv0AZjmSpA4Vmsl3P+NGizgsYUnj1xEXWSxNzGXMFIA9hESSAYeQBGMS/wDCjpEQeo1Ko0kIDVMVbTiBWAMpa84lFJ96ppgHJOOZXKN0gLD/N4OmUp4Pvtjt/3wCyoMZedOgto5TmFcYb9h52Ync4xPxziKibxZn0dv7haxxdxjNeItffHmO2PBI+l3XWO1XopcX/OU4Dh05j83//2dy3aMVhgVLaCJWNqtkEUTMjxRlmdA1x4zZL5/50aCCqrdJ3wGgAyTBhMPIEaovx2x7Vn4wTu9AwvFiMzesgMJOItSnPW+6ZDwIwFhe3kBFBEbq9Mhj/nCQyEF6/1EkLrMwggw4I3G8jXj/uF0ep0tl7yhtG3Q6b50luQ23HCT12j6In+3ddWAa9LQUJ9HgaS6gSqqDM6OcjggD4pcA1fcFSWiyU3Rd+/DQDqec2wkt6YDE29VgdYHrfquPXnic8qoPDcs2Pi53/J0auv4ZnPltCxWcZkcRVf/vJv4td/+w9x+8U3cWKZ0FAjo2bDbdqxmBA4Scdqx5+zZJmo7boW7sDxTsP8ElhVHa3HPlnJNF4syxmCVm0NtIzcsFnBCz7fX+XPzwe+LwNWL43fS/7kSzctanwFNIefeOn6H7MrXjrj8O/1/qqN+9SjDJsIaJ4O5vhggOp96r7V4yOzhnZwSsBer8PBZok/GyPX7xsHFi3Aa9Tmrv/Syg0ze+QGGU4y0P3JDDxxNUbMoDKrdOk8WQZ7n6TouksCZwswrTpVXWBR7/DVGnGQ+iyGlRgUHbjq2kreHnXdCpI6EMhPCOfL7GYXLpad7x2i/Ch6uZd0lpg7axm6oeZQbWpSmdAG31DGJMGL7pBpT+gggfcPBahuXa8M9afYr7ENrvdvwOpSsPzyHIaYKdQRSln0SJgYnZJ8bJU3qlEHr8HlnS7Py3G0gCqzpmRY+dn4174O6Os0D6iW1motuZtSZ/z3+Wt2sY46tiH6PzV2skTB7/PzZ8ndTBpS9fNDm2M0rQbgORdRxoEykwSr3CiAjRKSudZA0jQNfSzl2M9XawbNWFMAquaLq1jM1ywVZNdNgrIS5FYXR3WqktAqTlP0LgxYUeRYa+7h4V6Mm8Kg4qVkgtGi754r47nmgB+vew0bDNNxpamkOT9kiuC1mvAcnwM3YA0Pge/5bJM1h5XZEpZNjD/nUDnXJTDF1zPePyrTXOeH5p4CPgPJmB86pvwiMzq0VVlXTd6LmTg+XwVEms0rtreOASL61eqaAQmuEwGwAz7rarmpjtk+AFCgu2L/DsGoBKkEFNDel7JAzhHOR+lZ0dfKRAJs44kl6GNZhKf3yIE/wI+pm1v7GjEkh+wh28mStHzBgXh+/5fdrqcf2IIsT65zc/A7PytmAs0ZQSllgQxYWUuN4CzyLQA9wCpBxzN2SCTJliWBOwBW97v4/t19fPf2Q7z/CNAKgJUAEjxnaFuJiSHbdkKjlbI+td76XgLgFoDVmuyqWdws5/y5QnyFQHQi/R0E7ygNnCfjqSV+cpvposwqS9a4AjyTJs/pNA1o0ZJxhcoOBMjzebw/7FgauMFaxLqAP49YBY1OsDYoy6myvFweHRBXRlrgkMvqkhxgvwSsMLBcWjngaRrLY1BjB6yryf4Qa2hbAVAG84b6l0p8MRWWMSMTJKkN1kEtNMU4UNjayUF8CmVotKcsO0MpIFhT0rbCNwXnycTp2kUALDb7XdxtHijYTr8NTbXS72gkArImAQYp2SW9R81Qd6hnzERwZJlJH81alX57n9GA1oZoKu1SQsV6V9Awc/JJ5+n2Ce91l1UD5LZzTijBVtiej5PrOJ5F2G3LxvGA2VC4fnVXHMaUAMNEAJLwPPP+3MO0/00nucelHzfeQzCuIG7gy9VawCi0t+8DigMAe/A5aJehbJd+1kLlj9ifGV+z94iSK7gMllDOpgSsEKFS6B/ADYCt1IfDSsTYzKdKMuJRU6dKzjDX8/2DNKy2EJgHIInrys7X0KOdBUoCj7GaHGM9OcdqemZpoEt6WVEhB0VPHraHdigTD/gdawdsQQCWk0ncQ8Nqd4iPaB4A0JnMv2RpZf2f/WSOPRIW6F4IAf/TOV4vVvHN9Q0ZVteHbawBiB7PMT8FQWJp4aWNSCmsVMWKyb//n36Zid7EZUeUbIMmNVNaQSgAOmNntQZefm91yA1g4YHCIVC9awdKXIahc/e6ekwSOy7eoAxYYRJiApmCLlRfLCtl2abqjMOMeDp8mVmzQ+/j+/rxPgNplwArBjAFtcd7LAhH8b2jGFL1uOPgBJuPA5FLgFXNkBmwqoDWcGsfOlP430uAlcA9OcxCquFAiOKKFthArStgrR+8rQAAIABJREFUJeMiDSvePxYY6MCJjNuwjI1PdUQ9HirV6GL1ngMyPgIsX5pL2FApHDtbxmR5E1/+4jfxq9/9AzsFonsgyhuqSkkP5nsmQgiwAStkrPcFsFLdsTP5OcIDIedLz8CvjQ3s8L04bnXWLgEnHbSqzpMysXbSnwZcnru2f4q/vQT4XHL36nW9NH4/A1bVXR6CVX2dXXrSmjPuIuR1UTgd+aF+fNm7UiWYBKHnArZPBazST2/1/3Z+KmClUikF108BVixtKoAVbJsBK2/GCg5MrsbGLMCKTkwC0WPASqyVBD4aQJKAXwOsElBLm2aWr+ZoL49rzjrGz11MnwCsHBh6j6qgFZxmaYbo+C7/qgwc3ZcTNL0bjvalXkLwlC2Qje8Jl+H+C4ZVioY/UZL0vI15DrBSwI5MrO2cmNSdNX0ZsBIj2YkQABKiWpeZXcwl96mOPz4CfHuHpSyJ09UU0HIQLZfbzfUlGkUL0FzupzfC6VRJ1vD1tnsocC2aPx2cyqAyuyQ2oBodiQgQVAAzd8DSCZjrMuefNKsEWM3mq1jMrxpgBfYV92hmUbumEoWHiZh0baq69yv4RqnGRvMvOxi1/TPnixiM/YGM51r1G2mvsjSE6+IFwGoM3nhU2zFL2U6zYQ20ElDUdET/CQErj0cF7mUzepdA3gN9zyFg96mAlfaGqSQ12MgAwW/36wBYKTGa/kn61wKswPpRwIfgjTyPDCxkY/VsXFptABUAFTPtrQIC1w9p7ecBq+7nDDXhFBShJMzzZwju1uSN9xOt3n6+TwGknrNhYwapzMNjn+3SHinmUzItvTZz3fD9uSeZzdjYwUcB4QzQmYiJQGUwtKygYfXu/X28RVngHZg7O4KiiyWe8yw2u318vLsng4e+fAbbJilobbikC7pGAKy6hhXKlgxYoZMZtHIMWAH8QdBNz9SMTyJJmfTN0vcKWOFvYEydTwxpWRoIwGqPbmyzabzf7VgOuIUAPcsGZ3GczOIAUAeAJ7extLEUVZddbRYUwTbNqwNy2RB+pzYhgDaVBa7YMXBxOFHX6ma+iCVKBufzuJovY4l9BcfGuNOuQ+NJZWqz1IWs8ZqBHYIuIDakzQXzyvMGXeYEWIFp5r7MqVEEpnSWBZJNYy0ssKTY9HkWdxvABSJlWDvLrFWRCiSmLsBQ5AqUO+P8S1yX978k/g7KV5M55HLoFss38A/rGWuwNqIY+guV4UpG1EhH0+xY+zl1PWINGAsYYwyyX72EHP93nO9YHc+CGlPENGQ/vZcKsMJNS4O0zZdSJaV6AgOA3gtUfYRjUuNwIvYUpoVAvJQkyGfM1Z1lvraJ0K4iIWQ6iS+v1uq4SaBKQusEeOjOqXwVgBnJIAAhYaNT/gDrGewwlAOiC+X2dGLnvgPmDRsoHWJ2RrfAY6wC5YBgMAm0IjuS12YNwA5YETCn2DsR8gZ2n+bz2INddjjF3X5P8fV7alsBJMs2AGxiIpQa4B1tfZ5netjHGoDVbBnfXN/G18tlvDrtY3U8xAL67Wd8ewyyaozjwbZ68pL+j3/9iya6jkEx4GLnwIBVBXE0WcQUqiWBY4fAnzFA5Y3HDoM/j3M4k+zjGjmtDk0FL2yUWPKR2XO2303KI5G9bC3uiYxsEBdAZmar810dI1+PF9uYYeSgoW8qWe43AqxgiFpJicG20e532Ike6A3DhswLtJb8+TrwN6PSAxCjBD1+vVIsfUyDSaTazXvppAErvA/XgYWCjVGouIBDjY3qpw1YVYZVNSy+L88X/+xj3cXUvIk4QKJhZUtnOSF1zvTPY0GjRn0ep+kypqub+PJbAVavv/omJovVBcCqOMdZZscEzJTNQpNhJcCKdOcUyvtpASsFZ/r6YaCVxudnwOo5p/K5v/3LZ1hljC1PuXYXaOtG9/84D8z1PJ4+j7LVQ8DKNpwzVYmZErw//v0lwMpA0CXAimCLN9QUi2cXEjbaQEOFIcMKwTYAqznsfDKsXBLYbJE7nDIezdIp6kEItGqsL5YadMYGt/MRHoj/doYVFTHFAMtmFdr30lHKY3V7nSU4RJyye12ZqNVW+/dHDCtcP3UsbCNtCnqm1KXyYhS7vNwO8+cCVmrd7TnxFEDw9PoDkKEus8Mvg28SttVxzWRLvaqsZK3zkYylZKrY5wDDdmwf7Z9ylFpf9MvAr5q5tMrNwWX2IPiS/U4v1p9IfTNfC32PZC89bb9TCLXpJnYGoD4ttpNKWnONu8SqAFZtZymAFdcDs6LqJuY1BcbXfL6O2RzdnyCiC40raK7IEXVm3XswgKgGF6Qf4zmHYMilY9zLi4C4gxwEV/XrEmDl/b+uAzLvk+3V9eX6erXfMP5ZfQkynCCUbMakE5lMBGn94/o9thdBh0GA89j+jQGRT2FYMVTJOV9tNwO0nIt4XdWAPwywqv4UziPASmXMZmBgOMD6ItjfxkYJ4SFgBQ0clI8moO2Rcrkmx7CXpwqwwho14wHr+mWGVV3jw/3nOcDKe57nxNCee859NmDFEs0KUg1mc+tidxmw6iU+tm/s7WHdMvr5yaBMgIRzg1UZAig4B/D/AwJ2lAgd4+4e3QM3ZF+gA9366jrW1zcs8wVY9efvvo937z5Q7Bsd6aiPk3YQz90JFpIAjjuCUCuUA7IsEN8qWwJgNU/Aip0CC8OqMb8Lg1jAptgTXocuqQfydDoLsDpCjB2VL7NZfNht+ROB8u4csT1PYosSKVSxgCEGgrEDfJfDpYFX97LcXdJ24bz2SVgiCK1a6AfNFiwNXBwjZodTrCHEPlvEzWLJv12jnG06D/Jx0IExn4cJCDgGxpDHdomumzkAGCLOJZCsxnF4cOyu6lRZalaxfBCAebKGMHZgsaBrH8oD8eBP01m8v9+wW5xK5vatuyBAGJaRKX2RoLIkIKyNjOeljZXRTTJsKtu5s4fop5nMQmaeWb4d3HzKjut12wiX68sHYZfZJufzmGnets8qt1Pmj1nOjonNIlds3yuGhgxpyzO46cGwbFc2Rm5JY4JlzM0kWup28rrPajrmfQvxRI9VSasSgM/ycsWT68UiUOoHoPd2uSCoxLEFcJU+HeNgxOEpHm+sgixYxN6JkiEW3x0AVh1jA9AqASuUj5LMEeeYg2EF0IqdAk+xBmCFUl9UETUmvlYszQDtAcBwAeLc4MHUmwmw2gKoAvB9OsWH2TQeGmAl1l9jCGuaqmsh9GBRDniK+GK+iK9W1/FmvmBJ4Pp0IlAFT2BOwKozrIhFKMgQ6+o//Ju/OVtjyYCV0EMxXCSQ9rxG0mATKQ/Mk20MWBmUqICRARj8JPq7VItLl/PVDaYq0TvQcOatZSBzc1dJoBhWLvNzSQjOf6kTH67Pml5mKDUqZGb4vAG5HtWL2QARncEzRMXl0HuM7Bz588dsS+0xqYvei9CAUQWNPF5jI1H/j98F/PWAqAYVWJEQyxMYI0olHcE0tBDn5aaYIrY29kbu7bBjjH2e4fFlSCvQWIFBTexe7lnPbcDKoOElR5bsuWybe4T2xuomXn/z6/jF3/xdvPn2V7FYX5Ny3BNwwyCCOUrUqNOBgmMFAVuXBB5fAKwes1nGY1/XxaW/adxrF4unQatWRtTanntSjQKjyyf6q736vEP4c0lgdWSHgPynPbJRBZUnRftwF4q+DFilv/LMyZy17mVm9ZpZQOCg5sLvPxSwgvNdmQVPAVZmWJ0mKAfuouvzxWoAWHGvy5JA2qbMOkq6C4CAAn4F0I8BKzkOXMnpxWiN8ljY4FMnUT4q6xOy25rKfMaAVd/HUqSSosWdhVtthm0pwYVSbuVsJJ0hdEFK4BCf7QGt2K9NtLeVwCtbJ+byXwKw6gyoHw5Y5fhfYlh4YmcJZgWsOkOOd9z31yYs7261YgY9AqzyY3TmM7jIHXq0fv6/9t60OZLsWBaL2gvobYaX25C8XN77LjOtT+9/yLSYdKW/Lpm2Sw5n60YDqC1L5u7h50RmFdDdM+QlqTdNa6IHKFRlnjxLhIe7h/wwHezWs0vPSZXlMUWr7uH2sClmuKVJh0CrcnmlA6W+rYQVib7imi5bzfBSYFWCK5qYpvjb20vG3GaheG21pA2V2Oy2TPZisqwWC/hZrWJz85IFIQB/+Hllg+H6EUv5D59/glJNZoTkMi0X2B2pyPcYjCYDva+LMZuP41DiT6+FyrAiJDzxOJ0CVdN9Vu+J9TL2W7Upn+NIml3zIjqrjoQOfF6C9c/tfx8CrOBRg6jea9IeVrqfNrI5Bt4qumly99wbj0Hbo8q4TFnvuAGqDmC2T+Auk/mUiJjdoHk1BazSh2UpDyzGmF49hWGF+MZzFWbrKg52wCoQc30Ew6rui/53Z1iV4+vCx0p7d2edTlhaP0gSqP0hywVlC6mMwWkyXCXlOYcyR+TzTlyN0iICFh2w4rsmAtMsOQhYAbhGsgn7kKAZ+3ubsp9ncXP7IjbbW8oBv/3uXfz5z1/Hl19+FW/f3cfjIX83u3ZLnurrH4KWIfNzrBfz2K4W7BQoltWSLI31YlBSDMAKxYJkWFXAKhGwBpoYsNLaznMIgNUASdwijrN5nJC3LRZxD/9fzM3FInboqHc8xQM8ewBY0VcHzKQsnuX4tBJRbtzNcN7MaBdAZmeytLBG1+gMCOAWzOsDkvtF3CyW8XK9oSQQgNV2tog1EmrkRCwUoemX8uNEeySxa8V8gRtcR+i0lgV4y8VoWJ5zEwyV1K414AARBjykzI6SAXt6c+Hsms3jAXk6OireP9K4XRJQgFVnysfW2y2BK8rVAAaSoXPivreCdLCcf5YEtv2Mt1XPkdybC2BVixDTwpNz4hpn9C7KqayBvDzP0QaI5Zp0/lv313oesKBAtphJKyoctRw8AURXGrUXy09U3xPDatT0wHtYO9ZLvJfkgJaL0rJCn89zbNKRl/HXYU/zdODaAKpe3mzj9uYmNmhqRjE+5kD28gRIxE0Y/oyiknN+eWe1bDvnl/ZreZsBrHocBgJWYFvR4wzST4JA6hRI0CqOcbPQuqWkN+MMgclicSnmFbvKLQ6k50aThIg95tvhGHfnIb6JIGCFz2MHT7XPzPMY9w3vN6yXU6xPQ9ycz/FmsY7PV9t4M5/H5+hAOgzZlRO+WiyddV+1bATIKA5vD8DKlVtL2vBALNWz6bqCk975rQII08NkGmQYzMD3awKD/3YXOAySPxPBND53s9mS8nYZbEATqgm/R1tjJxt5U/JkUmUUPzMQYpmAN3sb1jnYubZgHFRV5pPvgYAXJmQusBEwl0vDeld/hpFpH7GQBNagxvfq7yHYsxQQ7+9FXJ/ZteCkvs81wFDPqAdAjeGQEhA+M3ZyUFBZP1vSjF65ko9Vl/bVz75mWt8Df2n3/d6VZYZ/ez5cB6uAwmJtw7MMVRkxrF7+5Bfx0y9+G//08y9i+/L1RwFWlAQuuM0TsIrzIZZz+dusE9Drc1w7Ge9REUSJli7/Od1sx6+YAlZ8KvmSS9bUVdAqmSfPXsTf8Ic/AlbPD/50b/Pe+bGPrMshrv+Gq6Xd6GM8XwvW9Pw8bgd9B67wCzYi9S9Pk7ePAazk2ZHFviL54r6eYFPy+i8kgef5duRhBcCqSgJViNJ65bXYvDIZVkr4uySwMqz4u07IayXKge/3AqwcAKnqCYaSq7ReKxX48b7js3cqCTyDYdq68XXJEN99BFjhnLnGsCqGv1dmAIOXJyWB6ng0PX+uxQPXJ5cBqym7qb/a80mMXgVonCsZc2rMcq/MCrCTBIJy9ed82w4SMT+8YFhVAKoCVt14vT8nA1a+3jFYJfBSzGRVmA2e2cNFRS2vTQWKTqh1HahAa/6m1I/AqYscqp9bNigA1o3s830ygdcXnbdIhjnHkqGlgg5+hvkhAAPAFeSK6/VNzPjfktczwSQjMFk5DCidlOd4IE6k8bbgLXmLiv3e4iBrOyfn57Wzvu6JXsdiMkB6pvut7zsFr6bzsX1G+pqoqDyWNhqwop8HLyAZBTlV27x8Qiroz/w+gJVBxV7Ms5z4UhIojWz38Kp7x3QcprE32QJLdIhUh0JKPlEwSMBqBCZ+ALBi7OxEM9lvkmx6PmKeALDSviQgGN97HrCqe+L0jEH8DoLZ06brfAptfxr/fsJMPxSwah6nWkNe630HE5ih+dL3fl4Z5pS5NWfE9ilvzDWKea38RgwoMQ0kU1IOcwrIi1isb35+YtZA8rejnQcMsrdkV4FtBWbV19+8jS//9FV88+1d7I7w25WcipfYvH6U3B+Ou2asbobV7XrFTmbrBTqODQF3HQBVlDSxe6Bic55BlOR7WLIw0wYn90cwkwex5ehPRcBqEcN8zuR7tgSbek6G1R3kSLi/+SwOy3nswI6W7Vb5U4zls1Nfsz7g4tJcFT6Y6hiaUIO9BjbMieAVAAaAVvg3GVgBwCpiPczIBEHrkpc3tylX6uwq7BmWPWL+Gvg1YGV/OKkZU05nkh7XRWcw7Wk6nR1kAQpjPNPjDuNkGRgMwR8ed7E/gK0lk3b8e3t7SyALckLMC0oPUSiAjQsBq37eeB9s6wTvlKbhNQ7o8jedNx58L6UaA2oP0bmjxiLuhuvztIPJHit89d7l/PESA9AcOx73DbCSh5Wbs1SWasnZmjWD1qPkgN14vs4iAVoZl04CZRm+Y+vV54OBrHjCjU6yYRe6DtJQfRkvtpt4dXsbW7Cq+N5wbQOnMG0JcAbhbCbgL6beFms3P9skS/YBLM3p0HTscTjGI8AqdJkcTgQuCVhBRYUuhOdDrIZ9bOcwXh9iu4Dp+1ndCDM26fJkdSjEX1tO8JlANk6mIwzeT3F3jvjyeIwH4EXAWTB42UyAz4sFqZnYVeeBwNSrmMfr+SreLFbxaj6PNwCszkOsZ4vAqKyyIVHbK/MaKAkEXvHf/xe/pCQQFyR3/NSzpxmaWT1TwMpBhMGGejhOAZjK8nHA4YnR0VABS6C44fdR+cFfOPVzYpmymhQ5AySgKLPFsgeHBuCoFOoG4WnlirSYRjJZZ7XpPIvt9qb5InC8U/7m+3b3gilg1QClBKwcBLVxyPPLgJUDmCnDCvReM6CmY4jvP+Wh5WoZPQQmVbT6376nev3t/Gjsg+xAkGwnA1QG9Or1KWEaV/9MifQ91s2lVvWmIKcZVnUOedOyLHNs2jdueS1ZhLplAEtebF/F7Wc/i89//qv46S9/Ey9ef84DsJ9lUzYSIrTUDDcPq266zsrSVcCqJBXXKS5t36tjMd4MdaCPGVbtyZTgpraG72aV/ZWXDILLz/nbfedHwOr5sZ8exN5XP/aJKVi/BDfrGneFqXvh9Hf/dMBqXK0GqN1lVZ8uCWQHlVJhVmGng+HPSQKHWMVseUvACswEsUPkYSWfiPQu+ABgJWnVpSRQAIAd8HxNfey4l7Pa6EZdH2ZYabz1zPB7BHyekQRWMN8s4hYUIajBeZlaRYNz7Xmnx41fr711yrB6fv/4MGAlQGZ65jy/7/WQeMQOmmou05fCAa8LJfysjJMJCDkXTMDKTGoazl6sDUvx9GuXDKsxYCXGmuaRzkFdu4Pqy3Wa67GtywlQlc9eb5JNBWiQ7sg415BvEOAUf54gFb9a5DEGrPieJYHQM0hOFNcpQ/Mm52ezgUBFPgEfzkN4VoFRBeYMvmIt+W9+Dz9HwRAAFs3Yy58Eosyw4jiV7lSK/7rRrsGWvl+NGVbTmEG3mEVIZVv867iyfsVrXay8lvB0LLOzpzrgk/tca5FYZFOFYcnPKyNQP8drpw6PYylX5KcMKwPzApfMLvOcG0sC5Y/ycYCVwap+f9qHuF8uV2xTT8nnySBq73DnrG0sCRT4SElnMqwacybBxMb+SnYg3of+LE1mC/b+xwFW3mPazpEAY21ie7kW+8ycPpdRkv308TkqJl87k+WRWP9ciTEb81iAU7sWrH8USfkOODsE3Ij5r3VrT15Mhsqw4nNi97Hs8NXyI3mRUSJ2gMeO2LRgV71//xD3D/t4eNjHN1+/jT9//TbudxGHEwgKyInE+GLMJlpmHA7omg0JEZLuebxYr8SyWsPT6dwAq+bBk4CVus9JWurx8V7chxukArhW46Mkp2cXQIAk2LvZvAqgCRhKSO3ncT+cKUW6n8/icR7xQGZHiWdMdko/qNkScJpkj7Qwz26s4H3o4BLg732GMi8YXS8WsVmtaMgOcGodc3YO3CBnjEVs50uysD5/8YqAhM6kEwtiuBz2AU72Jr46n8FXM6xk4N4bUuCSyIg3w+08xGEPT10zm5DXYiwEUh6GIR5gz0JF1BB75Ga4v/mSMkFIxcCMeY8uhI87MnHogcRCIAgzS81HAjd9F6vzk7jKVI7HOSfSAme758xkH1ROLhWN5j0GvHfB5X/J8IyPYkqsqODPeN/q+yIUNmYESo0FHAOsN4153y96calfbzZFyfPccXTNWeChaXDIz1PECljmIH8EwyqnUp5Nno6QiQKoQhdNgJ+36zU7bDJiIuAMBRurohpHIYZpeq7Yc7tBp3uDYH5WY0sgsPN250GAVcwIWAFQoloNz2A4xvK0j3WAZXWI7XyIzXKgpFeeWWKumD3NcytZVurYl3sCfNhA0jmf4/F4ivuI+ONun4CVOmDCq60CjmRcApA6wxduFq9nC4JVr2fLeAHWGdsmRWzIcFypcycj2gT3E/wVCD6L2f/4X/3qbJBgypLxxK1Vjlqlufb9Ke2YCzRpkVNwC8+tMpA6atg7C5JhlXEJj9hErA2CMfgZBEBh3FcrgG4IpsQEkK+VNoWuPc2OUdiI1poQFdRyUFGDqDpZfR24FhhQ1kqU34fJzCzYxrMetm3zdpU+AauamDjQIU07OwX655YqeoP190efUaiv9fenQbYZVvL9Egg1ChD5332D8cJRQqkJ1U1pu5eY54DnR/3q988QjO9TwbTK5sK9ootGHW8/G74PKJVzUV+P50XMNy/j5s0/xZuffUHA6s3nP22AVdbTOhCUMgkaw5Gmfq1L4BCbNRgETlZ7MuNkYNyi5krI9CwigHnogOW5oKea9uqZtLk56TB1Laj6W37vR8Dq+dH/ywNWPi5zxicNmnPYrcTLJX06YGX9P1elKpXF9mCaGNTzYgpq2FTWgNVzXQIrw4oq9+wSOF+9iAGJNRNoMUHmS3zFa9QQ4jmGlapbklV1pi7GKpkbBbDSvblKnnvCBwAr+cAIYPDvG7QSwyprXE+Yrtcz0+yqJgmcAFZ+xv48feaYFa1z0x5WmSS1rqPX9696JozPkHMyrDrDxc//YwGrJh3RKXnBWEUBq2E5KVmSbFSVwSlg5VgDQat9ecZ39YmAFbvxOJi2PLBnSJ1B1Xdkz1XMFVd9Xa3tLCvEiKDzp4cXEx7fV4IlSKToImxQossC7WHVf+aguXj1tIQiq8iZNIipliDYDMBDGWMarAPUBJtqRZmRgGB5WnGNEdTS68wQbHdPdojiLSeCnAsJnuHfiDfcaIfdz8qf6VwbnfelU6AKjpeAlfcbxyC2fPgYwGqUFOV7j5I3gwJ/YcBKvkGey8mCS9apzk+zHC8lgQKsJFuc7q/1v+u49LHAswVYhe6QAB8XI8BKzyIfTvrB7PePxXT9acCK+2lhWBlwNcNKQDByAzz/p03Xp/HDdH+pkqY+jfKiC5J0AViZAZRfnzqln49fwBQzg7Ks/xFIXs+LKWAFfs8EsGosK5WLGyuRnjIJhg2y7yBgNVcuY2AWzwu5B6SEYPS4wAyZ4MMjJLkAKRbx3Xd38eVXb+PP3+5idwAwhTUpLyXu8TzeIefdN8BqvZwF2FW3q2XcbtaxKQyrTwWsfBZi/jHvAGAFlhk7AYpdhY1XOSEm95xSQXQlez+LeHtGwowEXd31OP8bWAXcTx338F7swJe2J8xZ2GlYRs6k6GEvIe0PzCR4Sg1kIG2SCbMYIpangf5WAK1u06AdHlc/uXkZCwMNCdYjzCLxAfeAvDMBK3aiB9skiSF43Sklx/j+DJ7L2Atw69wyvb/pWORemJ579C46HclAg1SLYDObeCzIiCVgBRALEsrdLh4Lw2p/OMQBOR8Bpd6Uqnn5GWDN1os1hnO+Y6UQ7s37hPequu+oS2Hfqi2/87rSEHXAsObZzl3xzCrg7nyQ8c2AxmZ6/gKsQFhJwKr5f2W+X6BTnytmcPk9R7kVGYPycTZ+oM9JUs1yHucTCA6dZcz5xeYDALTE0oNZP7pMwmR9QRaV2EtwQJ3NwZiAbX7SQ1K4o+JS8D1o/8PXq/il5hjyeMa9A4DEOkAk8RhqUPDItQ+Pqog5On3Ci27YEbC6WVTASsxNWOe4kKrFJP8qsqwcmkHqBxA5ZYcP51l8WQArlL9aR84GdIXYVXGOl3OBVZ+BXRWLuMEN7h/YsXCzADi8iJWtKpqPo8YG40ng9l/+4+/PCvKUBHsgdOB3kMcH4rjyMwYpDGjUQ8UP2syt6aF6c3M7OWj1np7QDw+PjcZu6l6XyAnswOasSSTASvciRL1KAn0NSoxkQquqLSbAOHDydW6322Y254WjyS0QwZJAB/JmbxmvNmCl48x69348QhJYQZqK5hqU88/1bHSv/l6V3PWF3H2hNKnTYyADvvq6xTI7R+CwygXuq8MYuIufn78PQL+HPLr0vHxwVsDKG9AICBsh2rWS1wFJfDauHQy7aRDbwDokpAu1+jyiMrW+je2rn8Sbn/4y/gmA1T/9jJu3lLgafz+HBkJle985E1RIAlHRANX6FPieACsh4D0RLEySDwQ8zydu2eVnUqO7Ti3voFUNoux50WfU39e/PgxYeTe8ft19/MZ1TL/6A4z+jxiMjuZfe/Gz19+6d33Exzzxkh8CWLWK65MMq8rO6x1SKn/+YwEr/I7o84XCLchqJNn+dMBKQVk/FyxZ0oC1LoEEKNLUfIaABBKWdSzWLwOiBAHrqEBCurRgwIlnJwaqqms+u+iiFFQ7AAAgAElEQVRjxSBTsl8DVj7zFEAleNIGqLIwtEKzYDhiWEFW1U3Xda6OAasuD8E1LdfyOKxAfk2cLSdo51Q2vFDCnpGgTV5bJbRZqPIq3Rodn9HPFHtYjbu0Taepz2Jdn4LTuiYXZKDWZLnLkz68KhKMyS5P3qItX8N/V8CKz48MPIOLCuh8rvr+xLBSAs6xLBX4BjjmmhkX2DoXoDMwxoCVPcm0L1jyVz+gufzy5zK4dYGBEFsflpmqrEwCeE/dL8QAKlWN6XGhpN8mN2JcSRLYrzutc/VMLCOq515KQFSgEsOKwphk9EA6xM6VlDwsKRdqvlZL+Vph7S1SIrhYIxQ1iywrxJYc5nWpCm92sIxwwZxGy2/EM6PRm8hPXWT0/FNlPyvOKTcz0KfvK7nwcz3g/afeYBm7qWV7rcJrb+OcT3al5mTZC6p0MPeAi0Qvn3CPYyvAaXBKX8UGze8xadCydlObHj9Z3drbxvv5N0ngZNwvAKsGJCbYjtlIk30AVgAhHQ/LFA/j085XepGBtbOj8Tq8vXh/tN/QXsvipcc6mV9i0PrMSImJCTxzSMnAICxNAyabRi3Iep/xS3h/xUOtnmvX9rH6ez1+uB5X9J+PNo8LNjO7kI7+jF/vpWmAxhIjzStyf9LuGmMntqu8uTp27/mt/d6MRa0BnFPIXZr/KwErdSjH97jOhnNAMnbYD7HZvKDR/rt39/GnL9/G//5/fRX70yx2ezGyzN3ULcHkW4AV5ENgWN2uFvFiA9BqFRt2D4RRNOJlQRGUBqITXM4dKF30Tn1ctL70PXjjSQqZxZNkU0EZgckHQIdnHxhlMH1eLuMhIt4Oh3g/nOKQMiWuWNw7fqd9FWil3r9gBQmsomwMORGuAXlf+uTIGF0d+xA/rDfoKj+LGXytjid6VwGwerFcx8vVNl6uNvF6fRNLhlZAn+RBhNQahuZgheA+8RXPgoDVMBAcJqkCrDE23VK2SlVQssItc1YXPrE7ef4CVKbc7xi740Em1+haxy6uYldh/wZY9QgQchjicX9M9hUKJEM87MC4emTetFxtdX4Wjz7hb1oXtIlHkSFjDB1l+m98H53kJdfKvSI7TNoLCYVEvk9T5ZRiOzeXvv8KRNLMc3GuKoh4RtX4kxJZ5MLad64yrEqRQ/eUkuQE2vC88V3JbTtBQ1cBeeucZvb4Y/siF0GQGx7394pK88JxD/AGA9i5TjYVWFb4y/YvAIDOg9bIAiy4R54vBFA5X/J/GbQItEZnR+yRlosiLgLArG6PGBV0BzzMggwrAFZg3uFZc96cjzE/ArDax5aA1TlulhErFAyyQ+HIR9W+rQy2dBa2z065Kth8YHR9vd/HQ8wCxjxgXw0LsCQ7SA9j+SWkjRHxer6g0ToAq5ezFaWA+/t39L4DYIUxEWClsU/OjwqTOCsx//+3//jvzmrn7R1SQZO77fnQJWKMLhApGWxVuivJkic7voIhY6QUk48tPltXPJirgxBmhFQ0Nv8+FkGXoPXuChUcUYWzB2xm/PigV8BoWv94MLj0ysngYKUe9BtsWjAVz4GkN0NWD/G5njT+PKKhKZvD+9f7q9X5tiHQg6Fre3VNfmCd2SPgrTPJ6NNFNF4sLP5GSUicWNR78bmq4EJB0gkmffk8vEnUhMkLFc8Nn+POfUgIAFaxS03+8ftUNNy/5+/5s13prx5ZBgcq8IX3rGCnAUFvkACsOEeBqi82cV5u4+bV5+wU+Ivf/J6H8ZnShS69abBhC1axicEfQhJDglZnaIuPsVnj2cuYnc+GvhkdUuoRXRuG0T96MtEPgfa9BnY9HTQpKOlA2wis4gb3YUnP9SvLbeEDiE+9/ufe52N+Nr12rtsLxGQ8FnV9Xn5GBWQ+5gouX1MZD9fewddc10RPvsbyuO93Bc//1vOAn/aJp/9075PUE5SXPh+o1zXdf2n6O/2/r81z/J4lvfVM8Fg6lBVgVZNN/Hc3buwUbgTr2CvBqMK+fENJIKRLlj6445UTXFLobZLcmCUKXt0lkCwFre52DvZEtnvbTBMivsaGn6TWK8k3Q0WJnN/ZzDSBTDbRXsIDJV8jzmgmYQleVHN0H1UoLPie0FabsyABBhdhdA7hvIDkSywMVzJ7AYPChSfmUJ9XBmc870dzMvdFfa8AJ1fWdZ0DumjcLU1oshW8QCAlbbouVP5tOsrziWdrT3D5fH3/rGovYkFLADHJlAxM/4yNkuva9hhpTNFFV8+wj1kCB7oBgqRjwKJ/lkdQxrQJ5pRxQWEYkoYetGdALZGGvk85oKqdTG4tYcnAvRskT2OZHjv4+WmKG7i1jK6ABQnCeT5JKoLbxFgKAKRckOwqWcYut69iBskgvkfw2tNAbJJasNL6ErPLoOPD/Xslr0XSpM8fz7/mR9YMoRPng5F7A2rSO6u0WYekip+Vnh+WeDqGIwOzAa49tuM1tZspgFU5szTC8ptRgN2B9xzqtjbr2uG/keal94nnqmK2sc9r/70skraOldotpvFX61WQiWBbc7x/A5OWmIhhBfCRrITiN+NpasCcz4f+NzZf31OuxjgyC6L90aQ8Kv1jm2R5xKDU/N5s5GXFRJJ7yRTw7rFPA6cyKZa8y/5pNX8Z+8I9dz4+/TN97mgeFjmvv0/Qs73J5Vk8jaXrtlgLoO0Q4L7n/6ogT86LNtd1fgH0bfsMnk/ukWBX0ZDZgLm8nAlO4t3fvX0fX3/zPv6P//ObePv+EO/u7wlyoLh7MuhIphWIAAAWIf870/vm1WbF7mbwtCKBmb8lcgV8rGDATrPlWcTNVgoWJNweC7GPBHLae0viJDGnCX2lRIn5Bl6HAjYTcnQKHGIfQ+yhcJmnSTtiDeSbIB/gmSRLa7ZaSAaXcjHECrYiwT5EbB7X3xvT6jrzIWBtEnSFfB9/h4j1DNLIbbza3sZ6NqOcCd47K7JZzux4tlks6MuD8Riyez3ekgA8knruUWKWAZQjCWGBfBhrUTndaVBXTufe7OZK2a5IYXhOMI3ntWJME7jCCno87Mmqgo8ZJYTYm0GwANiVypXdHpJRddGljBSsPFjoQBUFsGW5jHd37/mcNjc3zPf22E/Z1U6x3YubF33/TT8k3IeadMwIlGqP0HnccvcEvCh17TTO/HfurNnpj4SaJYCjPf+CBIL3fPfubbx+/TIeH+65v8PzGuMDkgPmPnJvsMkAPhoMU1fVHrefsIcQXBTrjrl0hoP4b3xWa7KBgoj9yTiHEVbtSWoAUQZzCIxhADC3mw3nPk7FAZ1mhxPnAroEgi2k8wHrAviIzkMDVlwbGf8i9wWGAtAM84XPGPP+eKAhP/GUfP7ZNoxdNB/wPOPMeUDCBeb66RCb4RibGOIWYPMcskCAZd30XTGxgGfYfaBg6IKggE1vdgKo3h0P8fawj/cAZJcAlBf0msNvUW44nOKWYNUy3swX8dl8ES/Brop5rME+xHWBGENQinCyih8FWCZxK4s6s3/5D7+nhxWDokRPnTxMmTL2huBGk92WjMxdA0Zwa5hg+BkmDCZQrxiLRmdAx1Wzsd+UAp4KdrhCjPeswJBZPkZQfdCPE6VyFGS1eLd7zGA0/U5G1WIbRHaGUq/u6pCVjlzXacBGn6nAu1cIe2JQX8fXNmS3vqZfqwMN0YO79BGbCjf2DJRwHdXg3mM0PTQNVnGjyAOwA20OanrAa5lFfT+Dl9OEfnpvBijr/PB4XRrwaTV4Lvi9fL39mZuVhkkuLhs6GYFNdV5sCFgBrPrlb/4Qw3wdw1zeG/KK8ZNRgMMEII1ACVoxuYORMQIBAVYwYNfvpV8GUedMrj4B8LlI2JpM6+mwaQxYXQby/9iAVUNncwBattMGZAxYXUk9fyDF6v8/gNV1AMp7+uUM+zjAasxAmb6L9kcnfPWrX/lhwEqBt5JYsyOmgJUr/dnGPCBLQpJ8E/PlLSxfJc3IfdjJsxJCFEgqGUmmo7m7qXVvZamUSmNlk+Vd5p5Rxo4ZovyoyE4B2ysBcoJIDk54hIvNRaYMQbJT9zAoVSnO+ZRdO7mlXMLUehuQ4wwkS0bACUEF9J2hZKQAVgS1ejfSBr5UZszo0Ro46t/0Xu0krgFU3BgnTL6JEbXHbrr/nREozQ0SmlWQ5PizwLQjAKs84+QvYjZBJriN+ZWMFQBVaUHg2GQcaPmeeue+6fnYE1V00UWAOAWsSiJZAL+r+3sBT3zWtjHEvBvSdFWrKHkHSuY5LxPgMUuly1Z1H3X78+dP12NNuqfnc2eolFaTJVFX+2xGMikl9TpDf6NlLLevI9Clk95oMPHF6x3HiM3QxjMlybwH3vsQ+92jEohMBqY4p+InoTT2y/Lq43lMz5jqYTVmqrHAlYU+nyUChrSYzJjrzy6zlQSrqrzWaJzALHXdGgNWY78Xx4HVVqEBUEzKBYi6eOdkrs7HBoxwDortJwBfz7/uz/g918DcCcvfc9ep2lUbaQLAKsoCU0Jrr5kLwKr4hIkhtxM7rnm89Y6oDUhrreCTgXIR75xivcI9iSkkvLTKpzXzLLEdz+/0fcGeyxDaUlgno2IU1995Osq68pMrZswV+OUcynUyZnCO3+tiz5tM8PH1XXZtNYipOaH51fIhzHsmlN3wm11hEwBB0i6P4HkMRxk1C/A4x3ffvY2vvrqL//v/eRtv749xB8NuMJnYt0zm+/RnpOwQ62SI1RyJbsTL1SJeb9ZxswaBga54jUlk83WAVlj5a0jecx74XhX/a11rfeEr9gok3xQAZTFgrs56APbxF0br8HUCUYBfZzRnP86VJNvH54D8FKAQrp+gmAs86ZmFbqeskYAhqH2W0iluu/1s11am38+ZSMAK4BQAq9vNNuYDxmUeGwJWM5qyw9vqxXLF7oI0FMEeBNACbweUg9a5ANHBXFvFiZ0atRetIENMVjZZcmTgYu3rfOdZxo6K2PqyyySL7SKUAAwDONgBqwNllgCMArEQikBkex1pyo6YhWX6M763J8ADWSRjl8Uivnt3x59vtjecS3sWWPR5UBctcU01HMrNyXs2ACsyNZsNgeawGVpgSI+LEzXmwP4mNRHGBCANrtGA1fv3d/HixW3sHh8IWMGgHO8FGyHEeATYuEdBSpneSrVRB8YygTQzrBwsmtVjqZ7OKJvMA9DRfofGAwCsMM+FtwOYQkdNNCZA92pMXJmok4FI8ksvxgIkNFHGMlXl5YpZMeZg5uF5cS+nVFbxHdYG48ts5oK5Tn8psOpowD7E/WGveY4493iI1ekQ2zjHLWR483PcrMBcgvm7EG0AWyiO8VrSQ46nimXCBtOxD80iHs6neLffx1sAaItFPAJgy+gF5Mrl6Ri3MYvPZgsyq/D1xWxOwAoA7zo7FeKmPNYArsw0A5DoyIjz6H/+r3+b023cYcionyeTUd4qUaBGciHmTf3bD9neWZBUOTxAVry1weJ1MFb3f5tZY+AFr8XvWKZ4DZARAlj/OIkSZM4gIME1ey91wGQW9/f3yRzD5isktl4Pq0ikPWvgDFgZGOtA2ThYUbKi6p0ShAy8imloP3jGxqy9WqfrN2ClappMK+nVlf4n44OgtIQ8ny8YDg4efT+YEBUsrGCRR/UpwMpgnAPkaTCM7/t5+72mBzQCpenP6mtMdfbYWz/sTYwtv0mnFWAFgGpz+yYBq99HrG7IsDqT+YDKsOijowSgAVaqtgiwkvk6Aip2DMTvXQGsPi7t1x3+CFhNWRs/AlYfCqLrYf6h1177+SVg9SkzdmpKPf2EpwDGPtenXV6cjLXkigvj+wNWs8UNg+waFI0SxNTEj0Arm0wjYW1slrzmjwCs2ihY/aVdPoNum1ErUWgM4Oz05q6EAq8Ooe0P8uNaTTdTQxIGJW2dvVK9vih3INaA80VNgXGvOJtV4EhBBCnlSuJ4/hHgKvK00aMdA1b9PO8dfnSO5P/9AMBKnukCKJsxK6eVACvJ1PGUxB44ZcMUF9jMCjE4yLOW7KoM0nlftTLoG30asKrxy3KVcicG8JYsdMiEAX9ZUlViRgaErQamMjkWQHDWIO1KkCSlZ5WR0s3Wxx5r9cy/drbWs+aDgBUz7+JdMwKsxN5Th6cOHim4WsVi/SKCHlfytYI/DsHTZDIgcWjrEW+Tc5DPD08VshawCSBxYGejlJolb8QJd0Np0qOHQw72NTe4sYeaO1dhDJjAEwzrDI8er+AastnCxeaZBa2MuRjn5RluTo2ZVZ1hdR2wwlgZqGrFwgJYKZbp3TYrCFUBK+aC9FPjlTS2Qo0tGlst59KHACskwTBenwJW5vg4Hva+bZb9c4BVN1sXw4cr0Gy1UZMaWC4g4UJS6v1kAliV5gUGHH2/2n5UOqzAIv+dn/P3BljVZzX9dwfn+mTU+HteVel1sjCzmxhzJBit73dxOoiNgXt/8eJlA6zA0sDZcdgf49tvv4uvvr6L//df38XdwxB3j/sA2wSxMlg4zJVSXsjujvMT4+DtPOLVehmvKQtcxHKlojFZGaVL4LKYr9e5w5Mym195bikaxzrGGiAvg3sIViD3g2SxUXI0x2kpITPLMOgqOJ8xSUai/jDI1+oAsArgDfYAA1b5vgRvcLZg38iCiRlWBK3yDxJyfJbBFYAUZFmdZ3GzAmC3jhNYLshjQb4AUJFg1avVlh0GUUICYIG/aqCWsi4yfdBlcR2whTFgBU9LAdcwUFdDDBVMRE5QnKHumBxXsnCVZ4FJhBfDn+oxfavApgJgNYdMnizKJeMFjAkkgQa9II2DtQ5YO5Sf5Wbz9t09X7NabwiGAdDCZYDpw+LRIWOX0jiGOyel+LPY7/YJsvROfMwTk0m6hhS5qAQKyZeXYAUT7g//xl8TXx4eHwjwYc5jwm9WazL3CO5gJgE8IQsULKo8JwpgxWeRfld85NmGj/ERIinITcnw7oboZtvhNZjjr243BKy26w2ZU+jwB6PyFdhyMFxfLggqm9nVig1ZyDoOgF8lKWzSSlwK54RUZQL4OlCtgquLrjqZyKKDb9kgA3YwrCDTe6BXGVhjp5jBywqA33mI7ewc2/k5Xm4BqubcJHUvu04TZ4BfFmfgk4AVZIjvDvv47iDzdfwlYIU1AR+v04kA1ZuYE7ACy6oCVs2EPse4RZ7shoo9pTJo4xKwsqTOIEk9sPpmY2NIfIoAD8vJDES1SlLS7AROCbAyKIL3qxLByqQymwu/g6SnS9FUkXLlobel5vbPedeqkNhw6fXRZXa6rm4kDsAKn2WzdjO6zDgCA0u64j5wZjlh8uH36obsYEOIuLX9SlwMYFU2kwKKMWA1raboms2u0QZWJYE1eO0boiqNZji0MN0V0/zqtvQ1kZwCYA6yuKaz2uAqvQPMa79fD+T6Hj3AVqeK+rvT65yOLcerGe/jOXbACpVeGDCvb17Fz3/9+/j5r38Xi82tGFaUBOp5aFEoIGXF8SpghUTiEGieA/2+gO3eycmdOxysXsS7V77x1wCsusHvx1zB3/Y140pKo+aUi/qRYTV9Qj8MsEIRQslN/zMGrD4U0D//8/Hzupzf6HIk/X/9mdd0Zxd/X8BqGzHfxuB1nUWBfvZIrqICQLKsSF7yOZFt1ksXnHFVfiy5qSzeNp4cXwXcYqGIyam9piaiYjkBgBCjS555iyWSNZ1RGo+xn1cDrBCoZtWNZ57sBcSbYgc4n2sADcyARtCTkkACJkrkDFjpHLy2J/ib4x/2s9OsGdyqHGL7PO1n8PidqwdYvmaGglfyihKkcl7rjnYM41jdA6ghSaDOnGSEZ4RbAStXm3v3xU8HrDyHEH+MwIYJxqdEq85vV+N1jyh4yYC6zzkmIDzQUdnE+qhFN8sBNataU46UrVaGlc7CfkF1rf6lAKvWsYpdzDTXzUols3G5pSQQycEimcwEQWDOnskR2VEE/CR5bTQghMJMIAREArBinOcOeVlh7p3L0liZCY/GExV+A0neV/RA9Bwcazk+9bNqTHkwGBqzrc7Y3Ntaw4TOsqjAib1a+h4znecesw5aKQbpksDKsGIyl3KZCpw60akMKyW21cOsMEQIkPdrfophBWAAgBUKxwIc3c1La19xdp+7AqxQ8VfyiHXZGJtmflnynD6kfJ8nAKv1CutbTMvOssrPa819co8tEk3FzR8DWFnufXWjezog+gszrOoeMT0P+0VU/zt9t+cdPr/6+WCYB+uFDYoeHyiHAvPFHr2vXr2WNPqEXEDG6rvHfQJW7+Jf//g+3t+f4v3uwC58YJxAPcdEFUvVMs3ZMZazIbYLA1bruF0vYr3GXBZoQQYJPaygSuj/PVqXfmbND1Fm0thHITGmEiI7BpL5A/BESI8YX/SnUpLOky07l+1nAKzOcQ92CQyoAXbMZ0zg8QkA4bh32R4EgBWAG8w9rMfcltwRzQbuBMeS+Y3kmcJnAE3wKVouOdZgkuD7AKxuYMi+WsfL5YaAFVgkBLkIcOg0p8k1QYSIFe45m4jI4kXAigArsNsy70sWDYG27Eos68MjCykE9jlOQX8rMKxous+DFIDVKgErgXXsrD6c4hF+dILu6N8FsIoSSgIV83h4BIAFJpqkZwDC8DlghnIvAIDlhhEZTDC/zz2ao+5NKye6CORSFhmk8Rqo8QgBq1QVGTdAAcjWQsjNMaAExc/nWOMeQaDBeJLEsGiAVUOdeBZnJ0cAofZWbMdSRnIgy7AJheSgPK8TNMJXeirNI968uIntaslufvQsY5c/AUD47+16RfaXCUCK+8zQVcdGAo6l0ypej4Ij1monhYjpZxxErLEk1+S2D3B2Clhp/oPNd4o47mNx2MVqONHwfB1DvNqii6FWH237aQhvm4mMm3UQtCyCO2l6g2KN3R0kC2T3Tkh2cSZBUbdcxOp0jhczdQf8bLHk11szrCLIQgPAxz/pl6X3V5gABl7HAE5jwAoBRTMsTwRQyKYCCYNRYtyogqyNrRthVrADn+uJRkQy/a8qYFUPxAqGWHLmz8cBife25M2AlWiuHdAxvU6UbZgNPlIbiQqSA4Mcb74f7kufdWk8L6M8MazqdZpdBXAPHle+fwdH+G8DVJ5w/u86VpVhpcdTO8TowMB949q6HLMDctw4wB7KB+7Ams8+WW+twjUBqrxBXD9MJsHVlazGn1V9r65VBgGYOaDpgU1PiHr1aEzfdrCG8ZuCof39cKAhaEJiviQoheR1uXkRP/3it/GzX/02bl9/npJAMR9c7XRf9LEksDKsJAlcLkDbRVCW3WY91inj/BGwejrmm/7kR8Dq48eqH+CfGGi3jzDDdPqZnwZY1TV9efUCz68lyg7Kp126Kjj9gwGrRQJWCWoIoKhtk0VF935v5mr16e2G1j0p6/cpL0ed107g9NM2l2kua4BKHhxiBAkow/6lC5BhNj2b7CcFQHwFAAsU/ISrMoDhWctLkgmvK6s8P2gygvNd3hTkqhCwso+QvXCqzHLsDelxUkI0nhN5h2Xc6v1Xv0UFhWPAStFGTerrWdN/JkkGzlCmFOlZxd9L8Ip3XVhg9PrIzlcNfEtAst6PPXXIqE1A61K2M+nYZfbMxPS7A1bjdtye33VNtHtuLL2zkseMpQyM0KuCoAUCW0g+xqbT3WErCyr0sCoV9Ta+4wT3rwJYERDVPOwMkALSZudASgIhLyNQJSNvJocpOWGAnQlVexZgOGK+p3zVHmUEJO05RVZRQ0LSM042AJgqqwXir1xiBVipIEstEPq5qZAp03sy3DCUmcjku2keF4ZVi7PMIPBXfu44dvPnMOkve1ID068wrCoANY2jDVjRmPk5SWDzH+rFBDyt5wArPDcAVm5z3571pNCAe2JXbpp5QxIoMFwJa5cEVoaVGfJPAVYrSMrSP9Qt7h1uagxy3pVr0R5iSeBzDKupJLCcpZ6EI8ZXWc1/IcBqvPeN56nGs5tOt3039338d2ch9aJ7L/gkXJ4dHB8fHgIyqQM6q2cOcnv7Qv5kZ/kBngBc7Q6UBH799V388Y938Q6SwIddHABWzuD5lIAVm0qoWBAorsxOsZlHvFwv4812E7ebRWwJWB2fBazqHtmLSXoWYOkIopcnnv6K94xnj/2ee3jOMYJWuSfhER3PJ3rpHOdzyqAezxEPCVjBkB1d9Ag6UcKEPQgFJeUBBKwM6rZCds6RZHXhM8BYwiNB8kzeLwAonu3ZcCa7qa1iFtv5Mm4Wq7hdLGMNKR2YV/MF5YHwtQIj1F5vZHWh6ZYNtltjitz3CQZ3oECegvm32W6i0yYAKZM40DX9qC6AmFvcOyUb0/6cDGwCVsd42D/wHOYfdjxWGwCBlmhoBYN3MK7AvBto1o7zmnl55sftmcK+p7CBAMZAvqedyPFNZ49rAnTmleKqPlvwvmwoQFmgfoD9BCQRE1kgZaTqBmcB8IU0eU80mywyY32cx6SmwZNN5zlYZfjauh3i2RJwldcUzdHpreTeKDYixxw4s2vmZrWIzWqlBjDJeKSRf5xpvs6zgD5V9m7M8U5pqNe5WVYqCuC+tLcSQyBQOZDhxrWdHmM8MxOQPYBVdR7i8XSi8TqN0NMvjevssIt5AlZ4KpvZEC9W81jNwAjDvB4ocW0dAinZzeiwqAmmgNX98RjvDod4fxriPeYIzu45QN1F3MLP6wzAah6vF8t4NYN/1Sw2EP5CPotnlmPb9vT0ccXnbDfrxDLyOUMSyGpFoRsrCRFNERMDB5M7HBh4MmB1pJnd5UbsA9eAQwWsHEB4AvrA8/sYkDBoZcCsPdiU7WEw8WD1+/Y5SZ03kwIBVksahMvw3RRbeXCND1snX5Yg6rAVS2EKWHGTAGCUbtwVtNJ4KnkSpd2H7nTRpjSyHcrWtnbjTdy7GGDSNisQsjwg2wrnwHnjeI7xNn1WU5DJz6K+1zVArB5CFYTTptMBLzMszLCqoBXGp0o6a5Dp98e91+qofz9nXBBlx2cycVrEYZjFcvuCXQJ/9sXskkMAACAASURBVMU/x+c//yLO8xUP4jFgpW3UEoVWwUyDYntYLebo6IANumv1uWEkzb+bRtYRGW+60zHviYU7t13/Xe7nI9P1Sw8rnbdPgxoVJLr2KTXJufbzD/3+01d++ZMfAatPGS299vuNf2cxXP7+GJx4HpAag1GXV3+dYaU9Sp/z1wesNpT75mC15FBj1/X9PfkxwyrXDP2k+piMk35JujpY1YMrf080fJwF6V3V5AwKZk3pFqtqzLICg3O5PMS8AhZ59jIpYR7dgYLGEmNFFpeNBGMpk9wB4ZFAK7MkXBBx8aLfmz1EfGZeA6y0r3jcvKf3/V1nESQMki2M96AujZuObSaRLqOVYNbJqQA63bsAP/2OAStVGbMZBSvQAgfb2ZUm0HouybC72CINWJUOGlfABZ/fUyC0n1U14ewsNkveUPCy/LwxeSjJxHXjHq4xrHI6J0DA/8qH7y5JbT6X5PYHAVYZ5/CjLp6nKtG6jhLLEIyyoW52DoRMkIyrDZk7bFufBqpsUID/JchNXgV9M9JLMivIR3YQRHINsDjnVnbPqk0WMSQAx9wq/dr9+wxVDDGei2Sv2VNOiCBBK3tV1Wq4n930vOwMp6cBK8/NUWz1AySBLVaxSXAFc5xhlA62zwFWGDszrBjT22i/FVAr6KN/d4YV5Cbdw7UBaR9kWPk5oMuYWPKUnVHR1H0R6/5TzxTvB9zxCDQU36qMj93Zse9DHfjq8zgzpauBkV5/GbO4cPFxHlb1ra/Nz+vnbwei/fl17/ZxxftPaS3mNwCru7u72D08MrlF8r7d3oiRMkccLR8rSALfvbuLb7+7jz/98X28vdvHd+/vY3cE4wMyupScNd845FLgXx0TsFrFmxt4OCFRPxPIwhoGu4p/Uy5liWA/M3pM4/uiVBcYAPeSBT+fgBWTMeALKOhUD8HMoXIrgqcSWVaLBT2tHlOSBIYVASt0EkQHNQIxqIvAHgSNMgR8Xct/jJpAiog9iz5a2fwJYAbAdJqFs8uhznkwUwBGgWVFE3YAH6chbpcrAVirTWzBQiUPWyedACt5HrX8KH29nOMZ3BrJjtMn0Hm7iCaSUI7O+sxbbRnggh7zZjKpTrE/7QJekiJUqLsUPusA6ShkaWfIAAFh4dmc4+7+XnMrJXpgaLXVbKkfmzOIBbvebho4yL24sNkJ5gsCzGUyVgQ450YOqfxejDtbBeFe5QGFdSAWFBm3yQaiUyJBuzzV0noC6wZjjim2Pzwyr8Y5r+6WahgAdhX+DakfnxnGJiWDfP4pYF0GPMxmAWkj/apA4AFgQ1YeJM9iaJM1B3AtGbHOYwEaGpa3NJL5NNYi3if9wrCW1f0TzLtzayyD98NzOfBZnghWEbTinIeJHK4Q7yfAaoZugWCpzc40X79B98/5mfcAaSsd7GwA7261CsZGZc3kSrMRwuNpiPvTiXLcu9Mx7mn0HwRoX63XNF1/GXP+hRxwe55xfSBqxzhbn5ARZyqZxLsk4JlgH4HJ/+m//A0BK1xOrd4YDVQnuE477oCBNnQgmJVB44OFAXearbvK4uCvAlZwwLdHkqvRFfCoDBu8txe2QBnpPF3daXLGkQmnfk52VQa2pCQmva9/lie1JrmlbkR2U47XgZs0T4OmN7s4jCWDHbByhaS39Rxv2hybUdDZwSp/nu/ZE1/jYFCoSwLaIZCBX6tuJYA0vcanDtOanNRnX5+Ln3OVeHrzd2Dme/dcmN4PNkkDjtPP9OfiPfws8Boz7LiosWEdoJglYsVOGQCsFuub+MkvfhU//eKf4xe//i0ZVvawUhBis0f7JrhVtBYJglgDVkgmVwvMIdBA9fMfAatrEd6Hv/cjYPXhMZq+4tMBqyq5qYDXdVDiLwVYPZUs/rUBK3QGpYcVghSuz+7hx407AYvS3kR09AyIyaB4ArDCxozkrAfcHYj39+YppaGp6IRd5dcoQTKzSibblAbOAFiBgaozgFKBlAs+B1hVSSACcMbPAKw4AOn/MTHo9XnnyjVCEwwBayC9tdgF+I3f0xwcs251b/OYQzM9qYz6bGi87ibVryw2/duAv55bsphc9CAgIZNRBH8sJO0PpZMwpAo+/zpg5Wp8N3p9ShIocKaHYmn1WRIIFebGz70n0riu7HKYiTKZJE2OJW8mtR3Kz2EL67QIIWBlNxavfMlTMkZs7eoZ8qass4NlDnX1+h8GWFl64utU3CMpYxbsKKnJuZAsCM0PAbYEbWcw8d6wXTpAq+VqnWezEiomVWaIsaILWaTOVVaW9wdKm/AXYB+SCaqBsuU7nnfHRvG5AqxaCJXdldpoFo/OVi12gYdrUs+H8UYawdNvhMyXsmemNLAyBPEZnwpYtbn0EZLA8b7TbGWeZFjlJOBl24RcgM5TDCumzWPAivJiS00lLc7ZlW8vWYptOk6QJCVAXAEre7ZcZ1h1wArm3PJIwjOugJXmXQNm27+z0EjAIOO2BlhxFUwM2P1Zf3vAqq5Rr9Xe5XGKqF/KAytoJTgfyTFUAAJNAFi9e/cuHt4LVMCeenNzS9BqRa9hAFZSldy9ex/ffXcf33zzGN9+9xhfv72Lh/0x9lAO8UgUa5irAg1R3DUbHlabdbzebuPldhmbFRhCONMMWPVOgZK/uYA9LmR7f1PyP0cvQp7jAKzAhGqsyZRfETvK9vbcC3nWneN+96BDbLkiywpdA2G6Dg8ryJWQPINpgiQeK/04W8QJyqAEZmFQz5mRk1d4vPY5zrQJYAUWDUGh9E62LAu/BsCDnQHxFsjrDsd4ud7Ei/UmbldrJvAwbc8Dm8AVzdrB5qGkWsUmy5ndfdF7I9d1FrFYrMr4xlJCgVVi6zqnJujB/cBnuMaWHSTBXjrDlD1tArK7Lthou/2BgBWM2vEVhQcAI2BYASTBfQPIk6Qwc2Z+vvypLKnE/k1g0PFItV8gy80S8zzzyjJwHgmMwLmfwCs1a8Ocx3/z2aVEmLLN5vvUwSrMFe1J6riL1y0Xs9jtH2K1WlDSBw8sPF8xqgS88nt4TxqBi4VrwArd7RZYf1lM4RTiM+qA1QrejnlmYU2yO2Q+H3YAzC62bsjie6GskV6kKYnNbrT0hLRFEU3WB/m0gVV1OhCwgpcbfKwA4M7WK30mADQUz3CmDqdYQx0WQ6yHPWW+8JKi5xRwoNxbccfIz322jjOIjN+yOyes+MFuhDzwPllgAME+v72Nm7MAK5iv4+8a0yo7boIVJ+DdVhWKBbxbQ8FGoC+tIGb/w3/+qwZYVUPHClhhKjXQp5mPC60Hw6rK94yKmhWD/3ZShAfEIDU/HP/uHlLoVGI2ksMNfTVq7EnLaiuCV7rkCxnWAkW1T4eWAwl1IXRApwUv8EgTov/pgWsFWNSZpa8igXBiVuEvWmsSnU32Vk8w+0Ks4JpBPINQbDs7qWYZjMFXAIa+ngriyHNLh1APznSdDPxSxumgx5/Xx0Jj4MXt9/Zn1d/zz7yBVGCsbQ6TtrUOYsyQqnJJB214dh1w7ImmAcNaLfC4TUHPFrxy8i7icDrHfL2Nn/wcgNVvBFjNVqys4Oeuxit4wEbsipn9ENwtQZJAm02i0D9nF8EfAavx6vz4//oRsPr4sZqu6Y/7zTFY5TWcu984Acs31N58QT9pH/c8oHXZJVDrqu9J/xaAFSqm2kLp6jzy9WmAVSkRNRNJBBAMWCuQ4rNC32MnrCYHnIA2CHpWMCPNDmqFxSlCjMEegeAEwtPHCr5F9MhbobU0qtd+Sr3LWZI+dD5UD67iYWXPEQawqLymdxaD0uaH4wLNxKDdgNUoMR/PBc8P7dl9j+Y5D1o3PBoIaIzP0jYHmuRm6u2jhPR0xFe9b68yJ/jUEgnt1ZhLMEG1jwPD8AlgxessDCsVwT4NsLL3pOKNDlh5PfXYAZMtuz4m6GJmlYANdTU0TCPppMEqJeeQ2rQ+2hxCgWb2cGhnbzNevvQCq2f69N99DvZ5PTrr4U+SvyTQV3FQ4rk8n/v8p+N3slo0YxWDJcOQgC1YVetYrG74dbu9FWMCUpQEHSiMpeQVba0HesDg87AW0TXw/v59PNy/j/0OyQSAMDAZxGaQga7PbKy7BKz4rWKkn2OJZ9kZ2ikjyJ/h+SB1NWDFeAOMq6zo0lMjq+OdxaO56D8fAqwM6FXQUyDSdQ+r+mw833wN36dL4IcAK+wbMGOWAgFsAMGHZtIZcNI80p6G7xmwgqSms+fFJFCCrULA84CVsAYVXytoxVOEQ9yPEoNXBqwkueF6qoBVA4une/rfBrByPvTUGn0asNJ8NmA8Pf/FTsGRcqSxM/7sHh/j7du38XB/L5kUEsTbFwSt1ktIa2SmDmkgAKu3b+/j3bsDmVZ//vZt3D3sY3dA8ot3k+erGBynOBGUkiTwxXoVb25v4uUGPk4wmYYkUPExknzIi8A26YCVYmsX2X0v3Oe4lOY0fD/h8xLE6IUVu0PKH4uspGTgYh+5e7iLGXIv5EkAVaDaQHcz5J2Ledzt9wSsyDyBCTjlgwuyTwiiVMAqPY1cUTDoIh8l5WKY68yvaOwtY3HeAe8bJttLXuP5cIjhcIhX25u4Xa3YVXCN3BmsJRTB0LDsPBD4o1RwuVLHvST8slNbgoBgb5H9CXDPigow0Wga3rufG7DCWNvnCV36PFdcFMLM0VwAKwejk0ojdhmEafsQj/t97PbHWG9vKQUECxO+RI+PD4wrCFidjrE7Hlh0AhsWWABz68RacR1gcTFcoe1m5uVtMkOS14zStCuXQAL/Rr4HlZTjA+bL6YeN1zfJKCshmn8EFWm2LymhzzSzngDIAOTFfDocHsmCurm5IZsK0j5xvtKDDTFeygMNRllejee3ZPe/7CLvBhDsJigJoK185ksx1wRXybsbf+8xnhg3Nxtp76G9j7GOiFv6k9UujhPGNwBYDbGH0T4AxOOBgBWeKub4HMBeMqwwH+fYrxOwgofV6rSLm0XEzWoZazYPYNue9LSSjPg5wIpdOAkEzwOgFToG3u92XCOY7z999Sq254gXaFQAKSCkmwlWzWDmD8wnuxKyMJV/HSfh/DcewD3tv/vPfnEW4INKC9gsqJ7seRC4pSJ+wZOnd/pTJ6L1ZjtiYHliOWDFwWZAy4sd34O3ER7GzY1aURrYqmwsGLv5Z5ADuLKD97ZMToAHAhe/R694MgjCYqMkcMVDGJ0yhNgKpZWuWy3AWXHOzoRtc2K7dQXLHgeMFQYSX9mhIP8YYOlJYK/6ynC9R/UM8lISp4Aq23dmp0K+V8oWDWBxvjoYz+Dv9vaW1+bxbIdBLnwzoCrbqoJXzWPFVe002TTAZJaU39csLd8rJ1FhcNUNB79jhl4NxPoEHDJIGlewK2BoBN3zqrLN8D1QBnn/6OaAjSrmsYfR2+ufxBf//Pv45T//IVY3L0g5xqEIKquqDuh8ocWgAD0JmVw8eBd5y5yHHX2swLBCcEXaJ7nKCXq2ykV/tnUMavI+DTp6NfDyJx/7HW2rTwMOH3qf569PB8i1yr2CSe2i00OmzkEDHk+9hlTb9qeDxv6WPuPy++Off+gu9fNr1yCyzSVL0a//EGAzJsp+3HX8JV9lBuh4DPl0+K3x8+2V7RyRfL7ltydso2tzub/nGOS/9kzqWp7+29mIEhzJvLRPpNwtpUJ6Fvx/BrfzGSphWzI5zgCjCVhZopHPkpU7S5laSi7gpwRFkB8ZsKrX36/VwXafIy6QqOvoUh146OGDapFAeCfJ8B8Uvf8g+RE9E1hzVBdSlJvwswTQ/bkGxgVgtKJrJpP4hgAj0MDFec9+h+lxkQgegza+dyYGDEXSE0vf17k33bdl8K49Tvu7ZQtdvgCAUJLADvr3ta9/8dxJ0MoJ72hsAx4P9uXRV3k86av35+ZNSTNSMTwoN09JYC1cuUtgVq/EqM0p0O+zSwJbv50rksDp+Vj3NoFSCNPsD6YSePPXSrYcXsdix4htYGbbpCuagdVMSH1WNQ+rkaRCxbOn1p3Xv9drXX854Zj81SIV76lca3tv4sHuFlj3bIM3kvSgJf1svpZMd7aM2xdvWJ2Xx6QMg9u5gaD68YFeITgH4Pf18HAfD/d3BK7gT0nmDU1+q3zVNg2IW7dicFVZDWKt9JZr5yNbiWsdmJmPmIvvmx0oPQ4ArcxyoFltsnb087SSGK0Ne8Zp3fc1Y4bSODZgDJOAFbpcaX8bm+f7WuyBahDRBdkxQFxOlKSRmWHFa0l2HpPeZiKv7k9mZWL9MGnObo8q7GaHzrIPG7ACUGXgqp+tmuONQcimA5LsYBzlKztmriHBxOOSLAc+O1USOD4pHQv4Hgj42sTYnTZHbKt6/l0HrMqwTz6sv34cN5S5n3HvpT/e+Dx9Pn4a8xb6b2rOtPDnSoyHV0Dq45j0sN/H+/cAe++Z4+D5wHR9u7mNzWqTCTDyKPnjHA/n+PJP38a3b+/jT19/G998dxcPj5AtYVMl14KAAjkWMMWH595wJDsDQMsbdEhbHGnaDNCMexyBloHsFazrNRm4jhPH5wzyH3VDg++4ACsC25Yap28U37P9TUif5ziuTQbP+ItrBjuLMDT8rcD+SD8rdhEEQwid02DMjpzObCcMNIGNjA3y35jMPH+QxGdehpfSpymlWVg/rSutnpg8klL6J4P2BeWAS3wA/ZaQXwgceLNd82cryKexEx0E5IN1BcYLuhCuFumRhBwF5zLYN4ldgeEN5pNyxGRXNfWN9h8wfuh7yfwxlUY5aQFGNqALLFaw9XCiwQMJBQTIARlHyeSb+SDYSmA84yLoZQWly4H+StxbHbEncLVHdz8aiZ+avxZjqOVaLK6Jx19diLi2mq+2Ak4avVtSSt8pAG4ZewmvAOAKhpKei9Qz8K8CuLigHHmRc9fsKmaBKTHE9oKOm2JjwdMKYycGNPfVYSCAi5MP/+1CmnJkPQ+SdLiVZKdCdvPT/GHujM0yz3rnxepyq6KGuhxiX8S5qjhGz3rQulwt2HwAwCGAorv9I2WwJ7x2sQzUAznW+HywrPb7OB8PlP4BsNpC5jsbYgUTdgCdc3haZa/O3JrclbDKOV1kY9dJMBrRIfB4iocjOk0eCMDNT0N8dnNDH6uXi2W8mC/iBucM1gyKQQP8oTGmxjVklaBnJTmkGWkG6CgJxEvUdU4mZ6oqC2zo1cwO5gh4ElqPoN0DaODCGzy+PwWsHMT6gYkVdQlYGeTywW1GVQeNoDGVgVwHcbLdYx7KuI4eQGTHJnZQ0sI2w0cTRZVQUym9SNhFDhXBDEQ8VvawIkundBCsFTe8P4AkgS1XAKv5nAaIDoQAGFryZkCoBpkGbTCRXcH3MzKgpvuyd4f+7YVQf+ZnVLs01sDWCZcDdvysvq+vqwJK0+evsRKFtgbFHeySdvravJkG1xWoqv/mRsEN88i5CNBqfzzH7evP4pe/+V386nf/Pta3L1V9AUN0Ac8XgYEIFl0tJWDFlaDkogNW6AKCwBZgleQcXFDNBFeBzVOATA1WxhGR3kcB3A/40zxFfsB7PPOr/ykAVvX5XSTuYxrmZKSeBtL+Ok/j8l3FELwW9FbAqv58+tpxIF/3AHxa3cv96X1OXwJW0/luwK+u57YXdN4/2SgVsLIXLdsIJ4DxFGDF8A8HdLvezrToDKtMCkeA1TkEWOnP1Wuk8azNu7usgfs0AiQCVqB9g+GrokgFrGSamtIjVKnTx4peLQEDUUSgOnt8DijJNJPGgJU8MySTybgYgQIp2wLyWDkt+4G7LPHlfOzqxEQmlrvbpam0nnMBP3Jbqsl373qb44FAHpXtBljVxFyATAes2+wp44w7QkIjmZeS8CKZG42JLsgdsVqBphnt68zzc+GZ3BhhKRcdVW8FvvTzWtfXzqLszuSz3Vfv9aCveK4CrPT8xPpwQm2WlVkgI3mMyIATYFngUWVY/VsAVmLv5fgyenbDhrq3+AGZOa6fqb7Kp8aW9Gc+TwTpmBeLuLl9HTMYsTPghn9MnyNM0I57Jmo8xwFYvb+Lx4f3cdjDhwfsLal6LwErgzyaPx2w0l6gxgdiyHFe+3tpUeVmQcgAuWdl9yiuQT/DBB+9Fhtomu06adJu0KLYTHgPVPw5ZrDWGA5x77JJaseNfbwXdZuMLgk0eDU9DTR3UsaZTDndGzVBYmkYUG0NBT12HbAieJb3432xfmUs/omAFc2IrwBWhNoTkIRPqAErra/xWaVx7T5xKjR4zfViTD2D+r/L/lYQpr9/wIqnWg5FXzvcqyj1VEKNF6Bj2xSwevHiZWw3N7FZb0v3WCTXpzgehrh79xBv3wmw+vM3b+Pd3WPs9wBldFZAsUCYkVJmZvCxmc/i5XZDwOp2dY71XIwVPg8k6XMYYIOZgkTfEt7K1MwCNdc/OtIJsAJYNaQSgpLE9MWqYBUZVon1EzjB+WrZf/pg4QzEqYhEGl3SIA/czWDGji5mCVjRcD29IFX/SWAmuxAmyIC53vIeEysA1pCNiQtJdnU2lWhgarJGwODCOMi/SubbSNQxv7FDvlwu+TMw4Gi+DsYrmCfzRWxAtMAY4rWUa83Yn4OSXS5pSPJXyVzqRRO8N0AZ/A8EDa17vlqFNYAEGUeIFaWOhCx+JN2VHenItDpq70ROCQIJDzHJCVkMI5tJ4DaZVjxHUk7J2xHTSRJEvN+OYCqGDrHDnoDV9RwQc7wzeAUUK5dV0UD7mgAm+k6RraN9Ds9MkrtdUUSBfYXXoYPdMlYA5457gq1USJHhIh9DsdnUDRBj1aSCCVgRhwDDCkLWQvLAONt3s8U+ZkWB8YAzIdniuDeQZpJT3fJ0E16wDxvvIM6ShESChdiDMdbrJQEreFjdH3bxfr+LR0g9cf5BInvC2sS9sXoYgc6uYEWfh1jFKW5nJwJXAKEpEwTQB6JJdjz0LsycvcWkJe+BbJhMrxmBsh3JI/iMU0Ay+Xq9iZvZnJ0B0YhgC8BKZWcyEbmes5BHJnXzMFThjOdgrkVGRv/Lf/O7swZFigpJATV5JTkb+1e54mNPJlfMHNgaTPCB6wlnIKaCOwxSjodRFz4DQwaOKANoraxT52hAJiui2lDSc6FUkTzBZRgPSifa96KXg4J+VY0FqBiwqkGAEwiBrv3wdHDNalKCbfW+FPjqvSF51JhkEJXvoyrbLEDZ1OsRlCngNjPMwJoDaVeRLWvEdQNZngJSHmsDdvUZTp+DGEdir/nzauJmQKtfQ5eF4HUG5EbBfg1K8/p64tIrupIzTv1Bxsmjx7WCWvXfRHONqnNTXXGR3rx8HT/74jfxxW//Xdy8fBOz1YZoMxFhHGYTwArXkSplqenhL4JjbzBgBYZVB6zM0exq26cYPE9V0BTm/6cOWPGQaH+eAoCeBoaeBwTHIf01UFHL8fsDjtfBomkq8df770vA6nqQn6vqyoX0QP5aoP8cYNmSh/oEc3+bAl/eUyp43Z58mmGyOMDqEQ4q7xNpri04iqbiYFgt5hsyrGKO47YDVt57TalhMwazIBNYUSvjDPKTYaXP1VlX90vv4xWoYEBowAoymrkl4SJTE+xn5bh3BWRiT+kE7geGuLgqNNSwGbtAA585DBTMYPS/wRqrgBXegWPm9EWdjwwgdQq+ACoZsycbSxF6Stb8JMYJkd5VgaLP9VpgQCCL/dYgxOX66uvWCaiTTsYcZMuJYZUZtRLQ1EJm2Nt8ppgMIPBtHjpIS3Q/ZoCpGgnwUKybBsQlE6lfY95/IqMX53s2cemv17oazQOwcGdmWKlrWQWuVDpVvbmdLQZf0zdEAGPZAROwYlLCAD1Zbk9IAs2wup6kdxCWV5aJS3stK8kyk+1eXvp366Jerk0gkIEiXl3M5wK6cB/nAckLXrPk1zgvY725lUSQXQOV3NljTAbGAovIkt49xu7+fewe7+N43JH9BwADbA15HOkzfX24ngMYCS3h6XEWbqABVpTqKh6z5M3nNmQtHht1DdQe1BLPBl6NAeVW6GqyX8WULvR5rjjG8TC22CUZVmBueM+aFgd68tPBXHeI97F5cf4ZnEpp3AjEKoAP77EwrFQgVlt4dxKzHM3zRrNb+5rjRTfV8fqeMqxawdv+OnldbR2l1BCApAGr2kBpvDaSjZgcjo8DrNrIJ/AzAX0qWXD0Yf1cHO9r/1YMqzyx23F+CVqRmXxC9z7lPvB/e3h4IMMKMiopWG4JWG03W+63Olc1T48HSJbPcff+Ib785rv405+/ia+/vY+79zvktWRakfkk0ayky8OBDIyXGwFWr7eLWM3EWqmA1Xq1IItFiu0CVmUhgGOK8+eIMy89rMiMlHWHPBkBmQn+aL46HU8XnAnQIZuruBBDQ3XkBCwVnelltZtHoD0TQKtHSAQhjUQOD1CAsibtgKjl8G8BS3net4WHcVHyrrNWexrZp+m16LMMsS0k7ABJxCKl5EcMHlz6cI6bWcQWHQVXm1hgz0zACmDVZr6MF9stE3yMA1gpQPdwPC4MlC0lf/O+ZZksz0EY0O92TXFOU/LsFGgCxekgpg8Y7pAD8jyBiT3Gb5CXlc55Fejc1ZfElgGgiRAH2wXA8ytPSoZgAFK0z8DS6xjvH+7j/uGBewjANgpXEzWu68zp9hiwgoUAWFq9W/B6teYcliRT/lOMdsAUIiAmH0SwN8H2A1hFgIqsI6CWB/5b+XjaFR2OZAjhAW8AKOXzN7sKN8N8NuWAXH9mk6fcD7/jvJx+aIVhBdYXQB2uz60UZi4o+PxwwaXhCng/nrMyXuffGOK0hPwVXTCH2J2O8f6wI+seTQbANrQknfOXgNWRX8mCHI5xOx/EsEqwCowxICSec7o2SfgZGzeChdi3sqADo3EW7FLIfQWfMcTyfI6Xq1XAdh9G6+yYmV0zIX8FCxEgOyO4nHsayqF1rsRaZBSJe8G6QZdAHSpD8X8SYGX/pHrY+t+YUDyMaZCnKXqNgeOD2wd1pffhezQtJzBdhwAAGzhJREFUT6phZRW5Wtq08qldtSaUEwI64PSwUiW7JxzeJAWKQc4nGSEDWVDSCgVan1tbgAvB5KJKD6u6mHqipo3C912DWV3XggeHAStVx/tY4fWPDzKUs0+DK+3YEPT59vdQEM6JnLR2XCNQZV5/mmNiLCtgBUCJE80tMtEOkxtPHrxARzMBMGBVASG8zklcfZYO8p6sUBcgYpwA9oChJ1qjmH30H7XC7evydWA8IQX0ZoFDYwlWIIDn21fx+c9+ET//9e/i1Wc/jcVmGweyT4FU52FI9pcYHEyGjfYq7WRyOZx27BKIwBzsTlaZJpLAHyQpe6qt8tNDMv7JPzjD6kOAlRPcDN8uRuVDgNU1kKrPHzNPNCevvfb5938aSPvYx/dDX2eJSH+fClh1v5ungLWWwBVA/ql7vkyKx/c/Bam8R9REuf7boIwYDLXt78dLAg1YdYpOPstkHMnjSPTqBkxmxQFfTod9dnSxjM+JqffpDEhby2nNEwFW8s4AYMW92S2jUQFklxe0ZIYXnsBv/EXXUTI4kYADvKLherJUCgOiAlYeR95ZJhxmQ2nPFs3c7CvxDnT96tbD05l/BSQYtJJvUGNttUnUAVyb2NfzuxWlcG7B2yL3+muAlX6vzvI+vmRHN0mzzcplvyvYTZK3KmOyL44YVjjvk2GToLOeQxZ+3PmIDJt+EQ3EmjCsGkCoQmjKZavp9LgbIs6E+QwMPTGs/JwUe3htZJEjk5TReDAYcwv3UhRL0OFjAavnwKp+TdcAq/SDYQ6Fw7Ffs6SWKqnojxILzjLKGDBASFRTJgegConnCUEsYjPNtcVyS+YhACt6JKH70kLrhc8KRssGqx7uCVaRXXXac10gXNNf+RyREYX1lFJQdDzztTX/JaNt2caegFZ+bk8u1Zxgj9g34zKOwUg2J1ZQW4sjQEtjxV0l44cpYKWx19i1uWUD/wSsrC6o/nD1mfV4OSWl+VxqfFtf39hU+SwFDCcrg9fTO0w3ZmbKKeWrAp8eKReY7BDkKL5pBKzkYeVCZy/4XEoCXYB+ShLI9u801dczBiHOMlCM63hua442sLDsEzVO6B5jY9N2IQodiOIY/l0AVuMi04jpOvrRGLTiuQlQNzdY7OXINwBYoVCOZ7RebxpghU5jBm0pCcTch0nz/hDf3d3HV9/exVdfvYtvvn0fd3f72B+w1uArBQ6p1h0YkRALvoIk8GYTn92uCFgxmSegJYbVZg0Gi2SCnqsiRXT5twomeF+ARpICcgLg3zzExHYBG4RAjPdQ+3eR4CRvPJ5vKYfvZIozTdNPc3hXncmywl9IA+nxA/uQBK0Mbhms4lXT6yjZP8wNxNSlPxL2AoIUYm96nQo40pzWyk8GYZIq9My0z8zRWXAY4ma1jjW6qhKwEutkDYbVfBkvb274OvyFBA0/Q7KPvA/gk9c+vfc8TmSFg62i3I57GtlCAu3FAEpJPHNJgFZSVcFriWx1YmMgJAiwWiB3BgtpASAGoNGBgBUALeaczq3ninYEbkQ87HdivIIYch7i/T0A0fdkGcE7b7ZciSlT4m/tNxo/EUT7IrBUWTk7AKVNnI7a4+AhBvCJdSISQORtSganWX8ARrQhcjwJzqSJOa+ZclkAuWqEA8BK0ZP47bwmmqqLuQrgp62/Yp3kvYvAVrL3bNDP7owJWIFhJQuEXAu8L8skGSQqjkuRHIsFkPyBOXge4uF8jCOs0eBjdYbx+lGdMSHBJMtPnV95/ZxHRKt5ti7PR0oCzbDaLuaxoTQwYglQlPNITEfMLXwmWfNtfqcHWUpyjygmZkMCyv3OQ9xCegnrKMxpGK5DJryAXxvAxUXsHx6LJBADnV6JHDMxx3jJjHFDgJUYSKesYOniZCzu6k8PYHuFXMvRZmACXRQotkWEBZlG63XSVWAHDCvrg/EaH3AGgXwwmhpnDy1NHHfjkylnl5SMTTH7YpAcEIgs2FabzZZfzbDqFX4BVgSEVqCyTz2WXInDpi/TySkQZ8DKkrlWtXLVPMcL18IglvOiA2caZxna9+qxDhxuJkyICmCVlWI/h1xbqU8WoMVEqwBWXCQJ6GkO5GscTOZCqgw3v6+DmCljroJdddFWhpVf8zGA1Rgo9Kf3IBE0U1En4ZUyi9V6TcBqsbmJV5//NH7+69/G5z/7ZaxvXsYer+WBqHmLa5cpruay24qqI0kaJA87SQIZUCnZ5AHsanXxkKrzuo5Tv+rpv7Jc9PQLPvgTKTnGVcMP/lJ5wVPj65dcBo3l8Chzub6+/rs+92uv+VsDVpXld+36nh/LfxTAahoQ17vqAfy1xNfz43pSrPt/LmGuINYUuOpRiVhG3r/NsOJBXSSBKuaJYSUPqy09rMSwkqeTgpXu6wZ/qba6k+UqNEJBjQArFQdMNS/xUZpup9F0VoV9ztHTYZXMERcTGA+oO5z+7mNm/48Zgvnuh8emQGckzPaZKh5IZVwreMU6dlvzvaEJgy1LHNLc02ADAfrGsML54QB/Hieg+C1hz52wmKs3hiugpXLOcV5Qgj1lWGV9lRG7qPm1wl7nQAYKjV0l0ESAlYJvxw8pt9NAUM5y2KNCiYIRgnadiT77zLASSNFN18eAmiWBFUDLvb2xAjT/NKnsrVPYAgAgFzIjlj9GO0raPXXW7hjs0ouV7JS+KSkJ9K/3a3vKw6re0zXA2LGYv1bwQbclncEUsOLjy3Fot0UvsMpGxfMV40mMiHkcj4ix4F2E98S6BGsHLb8lCwRYRSZP+r5hPR/3R5r5kll12MXpuMsmBWAnWBKI5yuTewMNuHewSgxYiYuBP+nnRuadElp0MLTPHI30yfRasH27YKfOcOxy3M5caN5kjQWZcXImWt5zLmMl7a/T+NceVtqHOkNhut92hnmyrIpx//TZOhJgMjUBrJ6SBEpKjYROLNFqvM6z0V0XU56Bz5BtiBj5TIgbQ/nTASsAJjRcb88Zyo4012dMXOON6veWnjQJbHeQanoe+azLM6EBVtqfhDVeOR8LsHWxb/RAoYEYT8UJo/WWIIhfq3urnl6O46ZF3el5nfs0s3kzO7FkBjJq0C0Q0kB1YF9SDgiGFQAOA5J4dvAqBjiMRPQR8sD7PcGqr74ScPX+fk+WBlg0BHQAxsBX7nyOVxuwqzbxkxebzrDi9aBrWoQZVi1ebhLrmkspSecIJFgFNqZ8FgUMwKOLM7SBVnnvuUWaiZLQEM822dVAsod5BclSMKk/gPGDvwSr0PJkRqYVGFh4TQOteJjoAywJ8xMhZzrPV44N6z2dAGDAymde82NsQJ3OMM4LKGQAuiwBWMHDahHnI9hkkABKEngLQCPBKowBQIT1csXniQ50AlbMCrcfb5cEMschwCIyB0Ars6Y1/8QIN2DFQhx9NxFPSFII0INAVzbAoCQNoMkJ8q/0WGJeqdwK40NJIQCV3aMKSMnEftzt+D2SMQBmbDbJhO6gla4rQa/samlpvIsd2hchqV4zHsAhShCvdYXNc4IhIfCMkK8aYrbWNe9Edhu7AprAYfYUN1cQ+PK6vHZT/miWHIsqrRGd8mf6X1smSJa92KwYG9mYycsLwJO64ApcJP5BiwcRgVwgcldrel+lcT3z9tk5vnl8HwcAO3gmM3TDPFIGi7wY/nNg7uGMt/yOTMXEFuanfayHXaxnYFnNY7OYxxbSQIBWLCUlBpS+jfKT0v04foEHGUFjjLsZ4SASAQw8n2MLzAE4BQEsAbGYt5ApLieAlc8B6o6ytgDAk6bug1h/s3/5D78nw8qAlSuaAq3G3Xt0WIl55CCBZtcZxLhqpkRDC8QA1tWAibcNUKYDXZ0SJwDMlGIutgyYLUvkpE49sDr5KcAw2MOAJrvYYKLjPbAAMcGxeW9Bt2T3DFXDbVpXg2oAVg4qeoDQvQDwexWs8gHrSgY+3wEJAb4CLCH5QAVEGZWuHQCYg2QCTAkAElAxpR7vA205Fn1SD7Up2YxU26vHvzKwDA42oCl1wp1RJu2vx9q0xkp1rweuTdXrwezEwQe9fxevGQNqPZirgQmHYxQY9wN7/Dp4uAjU4/2nyTvTh8Uqbl69iV/99g/sFrh98SZ26AhiJoQFHGlUyPmcSQ8CVpjSIREZYLpuhhWDKlOjs6I+MT2fglbT+xoHNj8CVmOo7RIA0vg5oHwOeLkeMo6DzSnLIlmiOReeeu1Twaiu69Ov6en3+x4/aayItirLmzx3fZkwp1zuKdBpekXXEohxAK7/mibP3h96wcPCNVW7zLBioPSMJHBsur5tkkAl/927ygmkqPpZY7KXIAsECESGOB0gPTItXlU7A8Daq1QwaPsR2bnJ4EFwh/MB+zLZIqJgY8/nmQownIE2kjIxNrGXqDMWYhKcIwCs0j/I/jL2EyrdyNIwoye/TR6oSp8NMVv76GQbs/CcFWjWAykFTNAKLcTpiVG9nHqjkHrfZlrVmEBGrHDiyKAuAQ7v3/qqyG8KrGg+qN1yW0cpl0zyO6WTkqQ7EFewj2INPAuRKw/DWlK0RH14blHeJFBCBbPeJbDvzwKsWtvvaiVQwClIJSTr871Yoor/RrBqwCqP8UYnkwyQ8+bK/pXpctLd+3nNzyEAlH5ENvfONVXPWcc+FRC5dt7UtfhJgFUm8x2wSnC7NcoA08kJNxIfjCdo/vDTQYUe9w//DMQT6Z2CxMddlWHGPlvSxxNyQCbPyayawdeNHlYpCaQZNwBNnb9sCsyqtBI2rVmB1pLqmFFoQD69Zix7o2R0Gac0l85dK/et7vtk5gKB+ZQLar/qhavKoHes4zivXVdhKWlOSELkWtNIals23c4wv86w6p+jPVfkgQ5Y8TqTsedKucEdCSTSw2qmtVIZVrrFlGa3ParHqQKtnAt0AKiarn9IEghAgoA+OsyRYCOzZHyl/Mhmhgko6mzpDEztbgapMiYbgVyeG3+PgJXXTo0hyqTQdvfkH1nN9X0CbDUUnsGwAmDlDnGQTUEWiETR3SCRA+33j7HfvZfMaJgHyIp390eCVX/60zcEryAegpUGwAf4FtFz7nyOFwCsNuv4ye0m1gQDwJXl6iPrBP5AAAiaJLB1g+zdYLEOSFDAHQJEZnMGMG60n/NcpmRIzxhFYp9m6fTXGHNSVut8a7FG5ozE5PF3DhG+HAfZoxdsK5jKF8DKEiTHMPSbwn+kNNsMLAIHyQyjj6XE+i33HMWseQaS9UTGcG/KwhxwuY7VEsACTOgBKESswKKazznOMMsGWIXnSyP75YrNpmCkP8AUfQJYycRaIIhtfTjO8PBtbNCUmhN0wzpW4Z5rL33/RMbB/gF5oUA5saW6dRALS5RzaR/BE7JvFdg28KxiwYCSQtmx7Pb7ph4iQ700dBkV0M+QNO6zwQpUYEHPJ9y7zMzxecAI8DRh57Qi+HQ6oiELPgNMJnRJlM0AQFR0BFxjUuJ7IDAczwROOqbQz3FcC4ke5ext80JRLufolGHFTpHFCgdAC9aYziVNWQGqeCAl183nSOmbZa6Unoolb7BUHosAXc/x9eNdPJ4hARwkEZyL/QfSBp4d5hbmE0BQsvNo3I849xiz0yGWpweZrxOs6oAVeiXSjRLj3BhWmvUGrCjJx/iw+KNnzzjsNNC/ajmcY52dFPFvsdlkXq+umIs4PcLDMuX+ybSFXx7fazaL948PBMz3QxCEm/2v/+0fmiRwuUqNapHHOTjH19FCS3rh4w6kSrFVDHTwQSe1zSCFg9iauPB76L72DGCFDdhBcp3MZh7hwOzghtprGnjq1X8nGUt1x+AEx2IW/ZkVcbYuzfaebt1MwMja5HoYOhHskkBPZCdkBpgqYGV6o8cE14ADBNcvyp03DsgXtYg6eCbmAAObYrre0PrCdqlVOryHWGUKui2/bIE79KdXPMI8phWwwrVM2WQGi/y8PRcqaOX3N4OrB2GqhlSA0PPEn18ZetPAG2MMwArPUcaBYs5Rc48AbHMbv/7Dv49f/ua3cfPqs3g8gG+LYGiVEpoeETA5K4DV3C3oh30swaxioom5mlWx1iWwSI0KrdVRxocAqycp6U/HKaOf/KMzrH4oYPX8+Gpf8p9rgNQ1jxHPwQ8/gr8nwOpaZNvlE+N76RVEMBA+lPBem8sdSHwqSdBv1bU9/bcDAQV636dLoAGrZPUWL7KpPKiDTzJr1P4CC4NHMqw6qK591vuP/v00wwo6YXXP0TiikGCJNf1F6O3RASuyNROwwq/wvrPKXuU6SsLMFE4z7vQ70tgDYE/mRjKrOmglrwFJpxRIKGdNSSBRLFzvIoYjij79vNb+ncFpoerTb2pawErPkecAq5wFTSIx3utxUXJIQVRFI3r6BCYowcqoTF6dAND3l+yAYxwPuO5tDKcOWLHIk4BIBayelgTWOdo7/MlLC3mKDPH1t9smCHQ4xWKWgNVEFtnZulmqLwvQoEIzE51In5hZZDLq8XJSPgKsHP0Whu0UKFZs0dfoFLCaZ4bG4LlIAjOvkQQrr72CfZKBwmsCc5uzhuCnACtYZWAd4PtgRC7TZ0rVfbKsWK1f0icHz/Kw39FAOsn/UQErnLlUdzSGlQJ94tNg6DTAQk0H6NMjQWk2IVDKy72OyYk6egKwisWGsYL2qi7/9LnU5ah4JukxlxVqJs8tJtL6r7GOzpHeIKfuwQasPLoVsKrxWy+GXgJWdX9t721w6iM9rJ4DrOR/0gEAf54bM+lenwes3CXwKdN1dmHMtc/GNmBBwLC75SL9mfjMMRtQrEYDNl1VUWMC75VuStElgR1g+9sxrD4GsGqr7yIcmQJWmIs4e8CwevfuXTw8AACGCmNN6RTYFiiQI14WSxVn32McTgeCVcMZJtWz+Pbb+/jXP34TX3/9jjEzAKs9iulgIqOD/HCO2/WKDKvPNqvYpj8Q/bqxR4J1wvoRWC/ZUCOlrD1/UKKO9+R5jLxmuSYbE8xMA1ZoxCApYGfUcR6mRAvZEM/BZAqC9aTzTv6wzfKDjOAEVNJzDwnxDkAOwAWDWpgWlo8T902D8+wsLgN6gQfkAM9lCSDDbn1eRxm77x1P3/TpwfWxqIV9BPsRAasVAavTAR01ZbqOhH67XhEg5DmZHdnxfUjVVhirrPd0ZpcKKwKsBDiYcaYzxQzZPBcgJztC3mvASkxUyTIRzyRozeJD91j2uU5GtOXzlq3BNyx9vuA3Bb8lnBfL9YqEAcgBtW/0TqStCJgMMO2BM3qyiWQC4se8AVYkoMQs7tPDGEAV/KDW6IyH5h0AOtCxbqf4DnvMZrWK25st5aqMy2ApsEOXS3Xg62xW4QX4a4++em76bOD8hal7xknMbxPkwfcIJCY4iXGwTYOaglDGw/mv4qn+GD8wYAUiDtlUlNthDUoOSMBqdo63p108DEd2CQTjCg0+NT+pzo0F3M/SFw1W+5hXmE983sddLMGwImA1I2B1s5Dx+jXA6oJhBd8qvHcCVlyXbPnZAavVADngOVZoaEgmr3zGyILHsz6qYyb9Kcm0FdvRf+/gxceOlec4YP6bYYVDYIUHuZC8SkwfsazMnLoGWEHDanCieUQ1N39p3SvIYTBLqDDaOhrVVdAwBT7gVTFlbjEMStkau8NlQlEldQ4+wACyzwc2a5msC+GWfESAFe7XErzqkyWpoTaeXu1JpL+Z7PXJ1q9fC84gTQ1cKmBlOrUBKxvebzYyiPeB78SayURJMk0lvAYm1esG1ZABVOp1HRQhuL8m+avBUH0mMucUguz38M8re8zPHF9NHffPK2CFg/M5wApoer2WcUAuwMqyTixsXJsphJAFfvHPv4svfvuHuH0DwIptAkVPzUPN6LgBK4be2EsaYHVIwAqJ5ocBKwWpHYb5awNWalc7hn0uIptnvlEBnWsvqwmPn4Nf53u7BgR5HOqc8O+NXj/60EsAqAMjClOmf34oYCXA+3lQ6+nh+0cGrCT3oGSmDOs02L82l/tr+v1fJgkatecAq6ckgbiej+sSKEngGYln8lj69dpzx3KbzhY23RoJ8GH/wGBwClh5/5LUrAQzlBmlhxWo86B0pxwQr+Ned5DHAySBawTsBD+QWEMu0Zs34JxHkeISsJp2vnIM3FsqmxHKsyRNTR3IsAtqAhAy/OyAlaSBmO/QIy7iDLAHjHp7JzQvSsvPU7L+PQErr189lyvyO+zWBqsIWEl2TWP69EcyYMT3SIYVA/4DxnsT5wFnvFlQajPO5iqgn69k6m5v89H8gD8LExHLwaaAFQLOClgJUPM+hOtczORR5v1OQFYmBlcKGI0Bk5VWywRG+5gZJM1o3VXecbddrVsxxZ7bm/86gJX2YwBWlEuyiIbq9iwOe8RTsC3Q9cHCVXusrrUVNxdokAL5INaMPKvw3FkjBPNwQOwIBrVYVmJYZYZGwEp+HE2ej30jgVkDVgKtdB0EVm1WTAkSPFRu5J8zYfL2pCTvs/lbaXOSX6pa0CtG1h5UASvFeSpojYBCfkeFUPmB9E6kBsr9PHsSpUTUnoUOMa4xrKROLfK5JxhW3DmeYViZtVjnlnIAdRL/FMDqKQ8rAo7JsKLBfjKsrgNWvieBqyKuVIZVP3PGMQpRCMVJf1eSwL88YIVnI8DqLu7vkbQfuQfCI2m92iY7RYDVfvcQq9WJSf3jHp43izgOq3j79jG+/PK7+PNXb+PuYZ8Mh0yW4UmUgNWrzTperxdxu1rGdrNO/yCsR/2dAlZiGLnwofncACtK0TYXgBUk+2QXtRM+Id7s1qbyvdBrgD8AofDXQDOYNvYISv0nwRM3J0EyTMw+WVZgYRmwwqxBgi96S8oMuecZFJjHATFUAlaE8MlkEuNHZ0KXlYMsYCUQm0wA8IVUGc3AIIUcIHFGh7qzOizOFzQKp4QLcUKySSFBo6SKxtVgIOszKhOZ4JjBqWStN2uZ3JMEoAwELDtgBfm2igkE/gd5JtNxBRLJJJf4PB/YJVf7nOsnlkxqnGXcTs+q9YqWLWQKsSnNmbJVzwl5K5vRrphczQMUU+HnYFjhL/faIeLd4wOlYgCqXtzcEpSC6ffDw30cjmBZyZYBDH6MJQArzFUCqgDk92JYoejYi5SdBdgYohnL1nMe9w1mcAOs6CeKDpk675CbIR9FYw96cWOvy/GjcgoMP8jfW6fZYgGQDCsUdhDX0Uidc6YXVwFYPSzOcT8c4vGAdTrEeQnzLjRLUJhyBgAK2R5schKwAtJCgs5hF6vzPkDxIMNqMYsbmq/Pm/E646dkWF0DrNjk0QyrlLnScB2MKjC6AJifz/TGAg8RY22mHp7wEj6XmKdpqzYFrO73+zgAMD8NzPX/P89dQBzD+zkQAAAAAElFTkSuQmCC"/>
          <p:cNvSpPr>
            <a:spLocks noChangeAspect="1" noChangeArrowheads="1"/>
          </p:cNvSpPr>
          <p:nvPr/>
        </p:nvSpPr>
        <p:spPr bwMode="auto">
          <a:xfrm>
            <a:off x="155575" y="-2628900"/>
            <a:ext cx="4238625" cy="54768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/>
            <a:endParaRPr lang="ru-RU"/>
          </a:p>
        </p:txBody>
      </p:sp>
      <p:pic>
        <p:nvPicPr>
          <p:cNvPr id="6" name="Рисунок 5" descr="fPaj5ZWsgTtDtOjTeEb1QImRbVrpmn7CeGyE6m8bLn4wI7ui9vprVeqisnvAYtFv7a6EGrAADBUzIxdI14njIp6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0164" y="285728"/>
            <a:ext cx="4857784" cy="61436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Заголовок 2"/>
          <p:cNvSpPr txBox="1"/>
          <p:nvPr/>
        </p:nvSpPr>
        <p:spPr>
          <a:xfrm>
            <a:off x="8182644" y="6093295"/>
            <a:ext cx="4006181" cy="5780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ct val="0"/>
              </a:spcBef>
            </a:pPr>
            <a:endParaRPr lang="ru-RU" sz="180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z="2200" smtClean="0">
                <a:solidFill>
                  <a:srgbClr val="FF9933"/>
                </a:solidFill>
              </a:rPr>
              <a:t> </a:t>
            </a:r>
            <a:endParaRPr lang="ru-RU" sz="220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/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ct val="0"/>
              </a:spcBef>
            </a:pPr>
            <a:endParaRPr lang="ru-RU" sz="180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z="2000">
                <a:solidFill>
                  <a:srgbClr val="FF9933"/>
                </a:solidFill>
              </a:rPr>
              <a:t> </a:t>
            </a:r>
            <a:r>
              <a:rPr lang="ru-RU" sz="2000" smtClean="0">
                <a:solidFill>
                  <a:srgbClr val="FF9933"/>
                </a:solidFill>
              </a:rPr>
              <a:t> </a:t>
            </a:r>
            <a:endParaRPr lang="ru-RU" sz="200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/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/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>
                <a:solidFill>
                  <a:srgbClr val="FF9933"/>
                </a:solidFill>
              </a:rPr>
              <a:t>4</a:t>
            </a:r>
            <a:r>
              <a:rPr lang="ru-RU" sz="1800" b="1" smtClean="0">
                <a:solidFill>
                  <a:srgbClr val="FF9933"/>
                </a:solidFill>
              </a:rPr>
              <a:t>. </a:t>
            </a:r>
            <a:r>
              <a:rPr lang="ru-RU" sz="1800" b="1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>
              <a:solidFill>
                <a:srgbClr val="FF9933"/>
              </a:solidFill>
            </a:endParaRPr>
          </a:p>
        </p:txBody>
      </p:sp>
      <p:pic>
        <p:nvPicPr>
          <p:cNvPr id="7" name="Рисунок 6" descr="20251111_1331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040" y="571480"/>
            <a:ext cx="5286376" cy="5643602"/>
          </a:xfrm>
          <a:prstGeom prst="rect">
            <a:avLst/>
          </a:prstGeom>
        </p:spPr>
      </p:pic>
      <p:pic>
        <p:nvPicPr>
          <p:cNvPr id="9" name="Рисунок 8" descr="vh9qHMYQHTW4cjSwtR2tmcVWF8WcLP4iImK8sgSQ-QaAb_R9UVBmgkGKYilKlVemhzNvb0afGICjHpHTLpSA38v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058" y="571480"/>
            <a:ext cx="5914056" cy="564360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594214" y="6275792"/>
            <a:ext cx="3357586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/>
            <a:r>
              <a:rPr lang="ru-RU" smtClean="0"/>
              <a:t>   Информационный стенд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216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Рисунок 5" descr="20251111_133841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87" r="1587"/>
          <a:stretch>
            <a:fillRect/>
          </a:stretch>
        </p:blipFill>
        <p:spPr>
          <a:xfrm>
            <a:off x="236496" y="142852"/>
            <a:ext cx="5500726" cy="6357982"/>
          </a:xfrm>
        </p:spPr>
      </p:pic>
      <p:pic>
        <p:nvPicPr>
          <p:cNvPr id="7" name="Рисунок 6" descr="20251111_133853.jpg"/>
          <p:cNvPicPr>
            <a:picLocks noGrp="1" noChangeAspect="1"/>
          </p:cNvPicPr>
          <p:nvPr>
            <p:ph type="pic" idx="10"/>
          </p:nvPr>
        </p:nvPicPr>
        <p:blipFill>
          <a:blip r:embed="rId3"/>
          <a:srcRect l="3247" r="3247"/>
          <a:stretch>
            <a:fillRect/>
          </a:stretch>
        </p:blipFill>
        <p:spPr>
          <a:xfrm>
            <a:off x="6237288" y="142852"/>
            <a:ext cx="5500726" cy="6357982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 descr="20251111_1337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17" y="214290"/>
            <a:ext cx="11336459" cy="63579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 descr="jMgh_DS1DzJPSQzPCiOmiduGschwzsIhbGFyhiTvqiPJuvMpQKOpYL9gNEG-twXWk-c0-spUbRM8snDGxUnsyKA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0164" y="357166"/>
            <a:ext cx="5274095" cy="5857916"/>
          </a:xfrm>
          <a:prstGeom prst="rect">
            <a:avLst/>
          </a:prstGeom>
        </p:spPr>
      </p:pic>
      <p:pic>
        <p:nvPicPr>
          <p:cNvPr id="6" name="Рисунок 5" descr="7ZCbinh0bFzlaocJTGO1q2q-Q1GLI5iSzwoRUayt2TkJOIvGXQSy3JqUsTsS2k6ZQT777g6fjfM3OSFn-ZCwRVp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562" y="357166"/>
            <a:ext cx="5145510" cy="58579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2412" y="332656"/>
            <a:ext cx="9144000" cy="56166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98268" y="6093296"/>
            <a:ext cx="244827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>
              <a:lnSpc>
                <a:spcPct val="110000"/>
              </a:lnSpc>
            </a:pPr>
            <a:r>
              <a:rPr lang="ru-RU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Выставка рисунков</a:t>
            </a:r>
            <a:endParaRPr lang="ru-RU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5836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>
            <a:defPPr/>
          </a:lstStyle>
          <a:p>
            <a:pPr algn="ctr"/>
            <a:r>
              <a:rPr lang="ru-RU" sz="1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>
            <a:defPPr/>
          </a:lstStyle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/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/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/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/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/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младший, </a:t>
            </a:r>
            <a:r>
              <a:rPr lang="ru-RU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u="sng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редний</a:t>
            </a:r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старший, подготовительный </a:t>
            </a:r>
            <a:r>
              <a:rPr lang="ru-RU" sz="240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  <a:endParaRPr lang="ru-RU" sz="24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</p:spTree>
    <p:extLst>
      <p:ext uri="{BB962C8B-B14F-4D97-AF65-F5344CB8AC3E}">
        <p14:creationId xmlns:p14="http://schemas.microsoft.com/office/powerpoint/2010/main" xmlns="" val="270508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2412" y="404664"/>
            <a:ext cx="9144000" cy="55446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74332" y="6237312"/>
            <a:ext cx="2223237" cy="3733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/>
          </a:lstStyle>
          <a:p>
            <a:pPr>
              <a:lnSpc>
                <a:spcPct val="110000"/>
              </a:lnSpc>
            </a:pPr>
            <a:r>
              <a:rPr lang="ru-RU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Выставка рисунков</a:t>
            </a:r>
            <a:endParaRPr lang="ru-RU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8452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 descr="NS8hyxPwv8qdyJ6pKgaprqcCIlA8btT3XRG5ECf29IBWWua2D1ywurmPdYy9P1ML9Ni6-fsJ6fdAiWNX6ZnH-xC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248" y="214290"/>
            <a:ext cx="5643602" cy="6215106"/>
          </a:xfrm>
          <a:prstGeom prst="rect">
            <a:avLst/>
          </a:prstGeom>
        </p:spPr>
      </p:pic>
      <p:pic>
        <p:nvPicPr>
          <p:cNvPr id="6" name="Рисунок 5" descr="20251111_1334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2" y="214290"/>
            <a:ext cx="5214974" cy="62151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500043"/>
            <a:ext cx="9144000" cy="1928825"/>
          </a:xfrm>
        </p:spPr>
        <p:txBody>
          <a:bodyPr>
            <a:normAutofit/>
          </a:bodyPr>
          <a:lstStyle>
            <a:defPPr/>
          </a:lstStyle>
          <a:p>
            <a:r>
              <a:rPr lang="ru-RU" sz="4400" smtClean="0">
                <a:solidFill>
                  <a:schemeClr val="accent2"/>
                </a:solidFill>
              </a:rPr>
              <a:t>Организация предметно-пространственной развивающей среды в средней группе</a:t>
            </a:r>
            <a:endParaRPr lang="ru-RU" sz="4400">
              <a:solidFill>
                <a:schemeClr val="accent2"/>
              </a:solidFill>
            </a:endParaRPr>
          </a:p>
        </p:txBody>
      </p:sp>
      <p:sp>
        <p:nvSpPr>
          <p:cNvPr id="11265" name="AutoShape 1" descr="https://docviewer.yandex.ru/view/1132943846/htmlimage?id=aoczx-8lf2vknxz7qmshoio9sl6kxz6k3lvk1xx1p1c43mtym2z738zrqbooypu3wyrl21rz0ii1zk7fq3b41zhxve6phmokw0upwwiqz&amp;width=960&amp;height=540&amp;name=bg-17.png&amp;dsid=688f1544a4b188cb6155abe3666d80c8"/>
          <p:cNvSpPr>
            <a:spLocks noChangeAspect="1"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/>
            <a:endParaRPr lang="ru-RU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12188825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/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0942" y="2500306"/>
            <a:ext cx="7832759" cy="3293209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/>
            <a:r>
              <a:rPr lang="ru-RU" sz="280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Развивающая предметно-пространственная среда в нашей группе «Белочка»</a:t>
            </a:r>
          </a:p>
          <a:p>
            <a:pPr/>
            <a:r>
              <a:rPr lang="ru-RU" sz="280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создается в </a:t>
            </a:r>
            <a:r>
              <a:rPr lang="ru-RU" sz="360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соответствии</a:t>
            </a:r>
            <a:r>
              <a:rPr lang="ru-RU" sz="280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с</a:t>
            </a:r>
          </a:p>
          <a:p>
            <a:pPr/>
            <a:r>
              <a:rPr lang="ru-RU" sz="280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темой дня, недели, времени года с учетом развития индивидуальности каждого</a:t>
            </a:r>
          </a:p>
          <a:p>
            <a:pPr/>
            <a:r>
              <a:rPr lang="ru-RU" sz="280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ребенка, уровня его возможности, активности и  интересов.</a:t>
            </a:r>
            <a:endParaRPr lang="ru-RU" sz="280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2876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r="23543"/>
          <a:stretch>
            <a:fillRect/>
          </a:stretch>
        </p:blipFill>
        <p:spPr>
          <a:xfrm>
            <a:off x="3574132" y="836712"/>
            <a:ext cx="3978275" cy="5638800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7750175" y="836613"/>
            <a:ext cx="3978275" cy="5638800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05780" y="1556792"/>
            <a:ext cx="3124200" cy="2438400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smtClean="0"/>
              <a:t>Наш детский сад работает по программе поликультурного воспитания «Диалог культур»</a:t>
            </a:r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05780" y="4149080"/>
            <a:ext cx="3124200" cy="1828800"/>
          </a:xfrm>
        </p:spPr>
        <p:txBody>
          <a:bodyPr>
            <a:normAutofit fontScale="85000" lnSpcReduction="10000"/>
          </a:bodyPr>
          <a:lstStyle>
            <a:defPPr/>
          </a:lstStyle>
          <a:p>
            <a:r>
              <a:rPr lang="ru-RU" smtClean="0"/>
              <a:t>Цель программы: создание новой модели взаимодействия ребёнка с окружающим  любви к российской  культуре и толерантного отношения к другим народам, их быту и культуре.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340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r>
              <a:rPr lang="ru-RU" smtClean="0"/>
              <a:t>Развивающие игры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>
            <a:defPPr/>
          </a:lstStyle>
          <a:p>
            <a:r>
              <a:rPr lang="ru-RU" smtClean="0"/>
              <a:t>Целью развивающих игр является непосредственное развитие ребёнка , а так же формирование у него конкретных психических процессов и способностей.</a:t>
            </a:r>
            <a:endParaRPr lang="ru-RU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/>
      </p:pic>
      <p:pic>
        <p:nvPicPr>
          <p:cNvPr id="7" name="Рисунок 6"/>
          <p:cNvPicPr>
            <a:picLocks noGrp="1" noChangeAspect="1"/>
          </p:cNvPicPr>
          <p:nvPr>
            <p:ph type="pic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/>
      </p:pic>
      <p:pic>
        <p:nvPicPr>
          <p:cNvPr id="9" name="Рисунок 8"/>
          <p:cNvPicPr>
            <a:picLocks noGrp="1" noChangeAspect="1"/>
          </p:cNvPicPr>
          <p:nvPr>
            <p:ph type="pic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42" b="24142"/>
          <a:stretch>
            <a:fillRect/>
          </a:stretch>
        </p:blipFill>
        <p:spPr/>
      </p:pic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68953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50" b="3450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r>
              <a:rPr lang="ru-RU" smtClean="0"/>
              <a:t>Уголок «Сенсорика-конструиро-вание»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>
            <a:defPPr/>
          </a:lstStyle>
          <a:p>
            <a:r>
              <a:rPr lang="ru-RU" smtClean="0"/>
              <a:t>Целью обучения является не только овладение элементарными навыками конструирования, но и развитие умственного и эстетического воспитания ребёнка, развитие его творческих, технических способностей.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334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7486" y="714356"/>
            <a:ext cx="3714776" cy="32861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7935" y="3143248"/>
            <a:ext cx="8286808" cy="2308324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/>
            <a:r>
              <a:rPr lang="ru-RU" sz="2400" smtClean="0"/>
              <a:t>В своей работе наш детский сад использует </a:t>
            </a:r>
          </a:p>
          <a:p>
            <a:pPr/>
            <a:r>
              <a:rPr lang="ru-RU" sz="2400" smtClean="0"/>
              <a:t>программу  М.А.Ковардаковой</a:t>
            </a:r>
            <a:endParaRPr lang="ru-RU" sz="2400" smtClean="0"/>
          </a:p>
          <a:p>
            <a:pPr/>
            <a:r>
              <a:rPr lang="ru-RU" sz="2400" smtClean="0"/>
              <a:t> «Дошкольник и мир профессий. Железная дорога» .</a:t>
            </a:r>
          </a:p>
          <a:p>
            <a:pPr/>
            <a:r>
              <a:rPr lang="ru-RU" sz="2400" smtClean="0"/>
              <a:t>В этом уголке дети получают первоначальные знания о</a:t>
            </a:r>
          </a:p>
          <a:p>
            <a:pPr/>
            <a:r>
              <a:rPr lang="ru-RU" sz="2400" smtClean="0"/>
              <a:t>железной дороге и с удовольствием делают первые шаги в «Страну РЖД».</a:t>
            </a:r>
            <a:endParaRPr lang="ru-RU" sz="2400"/>
          </a:p>
        </p:txBody>
      </p:sp>
      <p:sp>
        <p:nvSpPr>
          <p:cNvPr id="7" name="Прямоугольник 6"/>
          <p:cNvSpPr/>
          <p:nvPr/>
        </p:nvSpPr>
        <p:spPr>
          <a:xfrm>
            <a:off x="450810" y="500043"/>
            <a:ext cx="4857784" cy="1938992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r>
              <a:rPr lang="ru-RU" sz="4000" smtClean="0">
                <a:solidFill>
                  <a:schemeClr val="accent2"/>
                </a:solidFill>
              </a:rPr>
              <a:t>Уголок ранней</a:t>
            </a:r>
          </a:p>
          <a:p>
            <a:pPr algn="ctr"/>
            <a:r>
              <a:rPr lang="ru-RU" sz="4000" smtClean="0">
                <a:solidFill>
                  <a:schemeClr val="accent2"/>
                </a:solidFill>
              </a:rPr>
              <a:t>профессиональной направленности.</a:t>
            </a:r>
            <a:endParaRPr lang="ru-RU" sz="40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3990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defPPr/>
          </a:lstStyle>
          <a:p>
            <a:r>
              <a:rPr lang="ru-RU" smtClean="0"/>
              <a:t>Наш детский сад работает по программе ранней профориентации «Железнодорож-</a:t>
            </a:r>
            <a:br>
              <a:rPr lang="ru-RU" smtClean="0"/>
            </a:br>
            <a:r>
              <a:rPr lang="ru-RU" smtClean="0"/>
              <a:t>ные традиции в воспитании дошкольников»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>
            <a:defPPr/>
          </a:lstStyle>
          <a:p>
            <a:r>
              <a:rPr lang="ru-RU" smtClean="0"/>
              <a:t>Основная сложность работы по ознакомлению детей с железнодорожными профессиями заключается в том , что значительная част ь труда взрослых не доступна для непосредственного наблюдения за ней.</a:t>
            </a:r>
            <a:endParaRPr lang="ru-RU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50" b="34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350220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812" y="116632"/>
            <a:ext cx="7560840" cy="65527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42684" y="277335"/>
            <a:ext cx="3096344" cy="3115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>
              <a:lnSpc>
                <a:spcPct val="110000"/>
              </a:lnSpc>
            </a:pPr>
            <a:r>
              <a:rPr lang="ru-RU"/>
              <a:t>1. Рабочий сектор </a:t>
            </a:r>
            <a:br>
              <a:rPr lang="ru-RU"/>
            </a:br>
            <a:r>
              <a:rPr lang="ru-RU"/>
              <a:t>( включает в себя оборудование для организации совместной  и регламентированной деятельности , обеспечивает максимальную реализацию образовательного потенциала)</a:t>
            </a: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614692" y="4509120"/>
            <a:ext cx="3024336" cy="1896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>
              <a:lnSpc>
                <a:spcPct val="110000"/>
              </a:lnSpc>
            </a:pPr>
            <a:r>
              <a:rPr lang="ru-RU"/>
              <a:t>Наполняемость центров меняется с учётом тематического принципа построения образовательного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xmlns="" val="3017672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Заголовок 2"/>
          <p:cNvSpPr txBox="1"/>
          <p:nvPr/>
        </p:nvSpPr>
        <p:spPr>
          <a:xfrm>
            <a:off x="345602" y="6036666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«Природа и наука»</a:t>
            </a:r>
            <a:endParaRPr lang="ru-RU" sz="18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/>
          <p:nvPr/>
        </p:nvSpPr>
        <p:spPr>
          <a:xfrm>
            <a:off x="4184974" y="5758252"/>
            <a:ext cx="3550920" cy="11991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/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«Патриотического воспитания» </a:t>
            </a:r>
          </a:p>
          <a:p>
            <a:pPr algn="ctr"/>
            <a:r>
              <a:rPr lang="ru-RU" sz="16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/>
          <p:nvPr/>
        </p:nvSpPr>
        <p:spPr>
          <a:xfrm>
            <a:off x="8593534" y="6097506"/>
            <a:ext cx="3550920" cy="85988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«Математического развития» </a:t>
            </a:r>
          </a:p>
          <a:p>
            <a:pPr algn="ctr"/>
            <a:endParaRPr lang="ru-RU" sz="18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/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r="23543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r="23543"/>
          <a:stretch>
            <a:fillRect/>
          </a:stretch>
        </p:blipFill>
        <p:spPr>
          <a:xfrm>
            <a:off x="8210550" y="482600"/>
            <a:ext cx="3978275" cy="5638800"/>
          </a:xfrm>
        </p:spPr>
      </p:pic>
      <p:pic>
        <p:nvPicPr>
          <p:cNvPr id="13" name="Рисунок 12" descr="IMG_20251117_125916.jpg"/>
          <p:cNvPicPr>
            <a:picLocks noGrp="1" noChangeAspect="1"/>
          </p:cNvPicPr>
          <p:nvPr>
            <p:ph type="pic" idx="13"/>
          </p:nvPr>
        </p:nvPicPr>
        <p:blipFill>
          <a:blip r:embed="rId5"/>
          <a:srcRect t="6217" b="6217"/>
          <a:stretch>
            <a:fillRect/>
          </a:stretch>
        </p:blipFill>
        <p:spPr>
          <a:xfrm>
            <a:off x="4094148" y="500042"/>
            <a:ext cx="4049713" cy="5638800"/>
          </a:xfrm>
        </p:spPr>
      </p:pic>
    </p:spTree>
    <p:extLst>
      <p:ext uri="{BB962C8B-B14F-4D97-AF65-F5344CB8AC3E}">
        <p14:creationId xmlns:p14="http://schemas.microsoft.com/office/powerpoint/2010/main" xmlns="" val="369464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Заголовок 2"/>
          <p:cNvSpPr txBox="1"/>
          <p:nvPr/>
        </p:nvSpPr>
        <p:spPr>
          <a:xfrm>
            <a:off x="-89043" y="6031258"/>
            <a:ext cx="4060501" cy="8267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«Речевого развития»</a:t>
            </a:r>
          </a:p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/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«Уголок эксперементирования» </a:t>
            </a:r>
          </a:p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/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«Уголок безопасности» </a:t>
            </a:r>
          </a:p>
          <a:p>
            <a:pPr algn="ctr"/>
            <a:r>
              <a:rPr lang="ru-RU" sz="180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/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95" r="25495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</p:spTree>
    <p:extLst>
      <p:ext uri="{BB962C8B-B14F-4D97-AF65-F5344CB8AC3E}">
        <p14:creationId xmlns:p14="http://schemas.microsoft.com/office/powerpoint/2010/main" xmlns="" val="747330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5820" y="5877272"/>
            <a:ext cx="4392487" cy="765716"/>
          </a:xfrm>
        </p:spPr>
        <p:txBody>
          <a:bodyPr>
            <a:normAutofit/>
          </a:bodyPr>
          <a:lstStyle>
            <a:defPPr/>
          </a:lstStyle>
          <a:p>
            <a:pPr algn="ctr"/>
            <a:r>
              <a:rPr lang="ru-RU" sz="1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</a:t>
            </a:r>
            <a:endParaRPr lang="ru-RU" sz="1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>
            <a:defPPr/>
          </a:lstStyle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/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r="23543"/>
          <a:stretch>
            <a:fillRect/>
          </a:stretch>
        </p:blipFill>
        <p:spPr>
          <a:xfrm>
            <a:off x="5532374" y="473075"/>
            <a:ext cx="6106654" cy="5638800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157" r="30157"/>
          <a:stretch>
            <a:fillRect/>
          </a:stretch>
        </p:blipFill>
        <p:spPr>
          <a:xfrm>
            <a:off x="1053852" y="396964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xmlns="" val="266446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>
            <a:defPPr/>
          </a:lstStyle>
          <a:p>
            <a:pPr algn="ctr"/>
            <a:r>
              <a:rPr lang="ru-RU" sz="1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«Физического развития»</a:t>
            </a:r>
            <a:br>
              <a:rPr lang="ru-RU" sz="160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/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r="23543"/>
          <a:stretch>
            <a:fillRect/>
          </a:stretch>
        </p:blipFill>
        <p:spPr>
          <a:xfrm>
            <a:off x="3781425" y="417513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xmlns="" val="49567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Заголовок 2"/>
          <p:cNvSpPr txBox="1"/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/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«Мастерская» </a:t>
            </a:r>
            <a:endParaRPr lang="ru-RU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/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«Парикмахерская» </a:t>
            </a:r>
          </a:p>
          <a:p>
            <a:pPr algn="ctr"/>
            <a:r>
              <a:rPr lang="ru-RU" sz="160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59" b="19059"/>
          <a:stretch>
            <a:fillRect/>
          </a:stretch>
        </p:blipFill>
        <p:spPr>
          <a:xfrm>
            <a:off x="0" y="609600"/>
            <a:ext cx="6035675" cy="4979988"/>
          </a:xfrm>
        </p:spPr>
      </p:pic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51" r="4551"/>
          <a:stretch>
            <a:fillRect/>
          </a:stretch>
        </p:blipFill>
        <p:spPr>
          <a:xfrm>
            <a:off x="6153150" y="609600"/>
            <a:ext cx="6035675" cy="4979988"/>
          </a:xfrm>
        </p:spPr>
      </p:pic>
    </p:spTree>
    <p:extLst>
      <p:ext uri="{BB962C8B-B14F-4D97-AF65-F5344CB8AC3E}">
        <p14:creationId xmlns:p14="http://schemas.microsoft.com/office/powerpoint/2010/main" xmlns="" val="380177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54252" y="6551779"/>
            <a:ext cx="3631842" cy="404664"/>
          </a:xfrm>
        </p:spPr>
        <p:txBody>
          <a:bodyPr>
            <a:normAutofit fontScale="90000"/>
          </a:bodyPr>
          <a:lstStyle>
            <a:defPPr/>
          </a:lstStyle>
          <a:p>
            <a:pPr algn="ctr"/>
            <a:r>
              <a:rPr lang="ru-RU" sz="20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«Кухня» </a:t>
            </a:r>
            <a:br>
              <a:rPr lang="ru-RU" sz="160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0676" y="6245559"/>
            <a:ext cx="3528392" cy="612441"/>
          </a:xfrm>
        </p:spPr>
        <p:txBody>
          <a:bodyPr>
            <a:noAutofit/>
          </a:bodyPr>
          <a:lstStyle>
            <a:defPPr/>
          </a:lstStyle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Сюжетно-ролевая игра «Магазин»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ru-RU" sz="160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/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4510236" y="419569"/>
            <a:ext cx="3674321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8398668" y="425003"/>
            <a:ext cx="3600400" cy="5615189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756" y="402263"/>
            <a:ext cx="4070563" cy="562859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5780" y="6453336"/>
            <a:ext cx="3672408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>
              <a:lnSpc>
                <a:spcPct val="110000"/>
              </a:lnSpc>
            </a:pPr>
            <a:r>
              <a:rPr lang="ru-RU" smtClean="0"/>
              <a:t>Сюжетно-ролевая игра «Доктор»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6110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Альбом для фотографий с выпускного вечера с черным фоном (широкоэкранный формат)</Template>
  <Company/>
  <PresentationFormat>Произвольный</PresentationFormat>
  <Paragraphs>88</Paragraphs>
  <Slides>27</Slides>
  <Notes>17</Notes>
  <TotalTime>0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baseType="lpstr" size="33">
      <vt:lpstr>Arial</vt:lpstr>
      <vt:lpstr>Cambria</vt:lpstr>
      <vt:lpstr>Wingdings</vt:lpstr>
      <vt:lpstr>Calibri</vt:lpstr>
      <vt:lpstr>Times New Roman</vt:lpstr>
      <vt:lpstr>GraduationAlbum_16x9</vt:lpstr>
      <vt:lpstr>Средняя  группаТема: «Дары осени.»</vt:lpstr>
      <vt:lpstr>Вход в группу, нижняя левая точка</vt:lpstr>
      <vt:lpstr>PowerPoint Presentation</vt:lpstr>
      <vt:lpstr>PowerPoint Presentation</vt:lpstr>
      <vt:lpstr>PowerPoint Presentation</vt:lpstr>
      <vt:lpstr>Методическая литература педагога</vt:lpstr>
      <vt:lpstr>Центр «Физического развития» </vt:lpstr>
      <vt:lpstr>PowerPoint Presentation</vt:lpstr>
      <vt:lpstr>Сюжетно-ролевая игра «Кухня»  </vt:lpstr>
      <vt:lpstr>Сюжетно- ролевая игра «Автодром»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Организация предметно-пространственной развивающей среды в средней группе</vt:lpstr>
      <vt:lpstr>Наш детский сад работает по программе поликультурного воспитания «Диалог культур»</vt:lpstr>
      <vt:lpstr>Развивающие игры</vt:lpstr>
      <vt:lpstr>Уголок «Сенсорика-конструиро-вание»</vt:lpstr>
      <vt:lpstr>PowerPoint Presentation</vt:lpstr>
      <vt:lpstr>Наш детский сад работает по программе ранней профориентации «Железнодорож-ные традиции в воспитании дошкольников»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cp:revision>1</cp:revision>
  <dcterms:created xsi:type="dcterms:W3CDTF">2018-04-22T15:15:56Z</dcterms:created>
  <dcterms:modified xsi:type="dcterms:W3CDTF">2025-11-24T17:07:05Z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_TemplateID">
    <vt:lpwstr>TC028133329991</vt:lpwstr>
  </property>
</Properties>
</file>