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58" r:id="rId6"/>
    <p:sldId id="276" r:id="rId7"/>
    <p:sldId id="265" r:id="rId8"/>
    <p:sldId id="264" r:id="rId9"/>
    <p:sldId id="267" r:id="rId10"/>
    <p:sldId id="289" r:id="rId11"/>
    <p:sldId id="269" r:id="rId12"/>
    <p:sldId id="273" r:id="rId13"/>
    <p:sldId id="266" r:id="rId14"/>
    <p:sldId id="270" r:id="rId15"/>
    <p:sldId id="272" r:id="rId16"/>
    <p:sldId id="275" r:id="rId17"/>
    <p:sldId id="274" r:id="rId18"/>
    <p:sldId id="271" r:id="rId19"/>
    <p:sldId id="278" r:id="rId20"/>
    <p:sldId id="280" r:id="rId21"/>
    <p:sldId id="284" r:id="rId22"/>
    <p:sldId id="285" r:id="rId23"/>
    <p:sldId id="286" r:id="rId24"/>
    <p:sldId id="288" r:id="rId25"/>
    <p:sldId id="257" r:id="rId26"/>
    <p:sldId id="277" r:id="rId27"/>
    <p:sldId id="282" r:id="rId28"/>
    <p:sldId id="281" r:id="rId29"/>
    <p:sldId id="287" r:id="rId30"/>
    <p:sldId id="279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0" d="100"/>
          <a:sy n="70" d="100"/>
        </p:scale>
        <p:origin x="6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6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44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582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785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7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61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181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20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38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070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4459B-D129-47A4-A33D-8D3D579B0D6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1327C-F619-46AA-B0B5-E552F53B1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5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5.infourok.ru/uploads/ex/0de4/000d40cb-3a0bc6ae/hello_html_m76584994.jpg"/>
          <p:cNvPicPr/>
          <p:nvPr/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1" y="1122361"/>
            <a:ext cx="12192000" cy="560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5530" y="3216372"/>
            <a:ext cx="7188961" cy="1020336"/>
          </a:xfrm>
          <a:effectLst/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ИГРАЕМ ВМЕСТЕ</a:t>
            </a:r>
            <a:r>
              <a:rPr lang="ru-RU" b="1" dirty="0" smtClean="0">
                <a:solidFill>
                  <a:srgbClr val="FF0000"/>
                </a:solidFill>
              </a:rPr>
              <a:t>!»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105010" y="308926"/>
            <a:ext cx="12086989" cy="813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myslide.ru/documents_4/a476b07d1968d290634f0e3ada3f8ba0/img2.jpg"/>
          <p:cNvPicPr/>
          <p:nvPr/>
        </p:nvPicPr>
        <p:blipFill rotWithShape="1">
          <a:blip r:embed="rId3"/>
          <a:srcRect t="14509" r="61045"/>
          <a:stretch/>
        </p:blipFill>
        <p:spPr bwMode="auto">
          <a:xfrm>
            <a:off x="1834630" y="2218395"/>
            <a:ext cx="1869603" cy="31793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5530" y="1199870"/>
            <a:ext cx="59640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Математическая</a:t>
            </a:r>
          </a:p>
          <a:p>
            <a:pPr algn="ctr"/>
            <a:r>
              <a:rPr lang="ru-RU" sz="6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викторина</a:t>
            </a:r>
            <a:endParaRPr lang="ru-RU" sz="6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62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243384" y="1472832"/>
            <a:ext cx="12853915" cy="538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300251" y="230190"/>
            <a:ext cx="12910782" cy="124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.pinimg.com/originals/29/fc/4c/29fc4cf25d91a1a013fb9f2b7757abfd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61" r="16245" b="49742"/>
          <a:stretch/>
        </p:blipFill>
        <p:spPr bwMode="auto">
          <a:xfrm>
            <a:off x="1591009" y="1612248"/>
            <a:ext cx="5451236" cy="13630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i.pinimg.com/originals/29/fc/4c/29fc4cf25d91a1a013fb9f2b7757abfd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31" t="16189" b="66172"/>
          <a:stretch/>
        </p:blipFill>
        <p:spPr bwMode="auto">
          <a:xfrm>
            <a:off x="7042245" y="1607487"/>
            <a:ext cx="1323833" cy="1367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1" t="11786" r="16403" b="15310"/>
          <a:stretch/>
        </p:blipFill>
        <p:spPr>
          <a:xfrm>
            <a:off x="8652680" y="3589361"/>
            <a:ext cx="2251881" cy="204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94399" y="1319915"/>
            <a:ext cx="12380795" cy="553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94399" y="307074"/>
            <a:ext cx="12380795" cy="101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.pinimg.com/originals/29/fc/4c/29fc4cf25d91a1a013fb9f2b7757abfd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47" b="16398"/>
          <a:stretch/>
        </p:blipFill>
        <p:spPr bwMode="auto">
          <a:xfrm>
            <a:off x="1672166" y="1543470"/>
            <a:ext cx="5956933" cy="12679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6" t="14165" r="5818" b="13322"/>
          <a:stretch/>
        </p:blipFill>
        <p:spPr>
          <a:xfrm>
            <a:off x="7165076" y="3098041"/>
            <a:ext cx="3545320" cy="235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5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0" y="1351128"/>
            <a:ext cx="12569587" cy="573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1" y="230189"/>
            <a:ext cx="12569587" cy="1120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.pinimg.com/originals/29/fc/4c/29fc4cf25d91a1a013fb9f2b7757abfd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80" r="16786"/>
          <a:stretch/>
        </p:blipFill>
        <p:spPr bwMode="auto">
          <a:xfrm>
            <a:off x="1970679" y="1690688"/>
            <a:ext cx="5412759" cy="1390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i.pinimg.com/originals/29/fc/4c/29fc4cf25d91a1a013fb9f2b7757abfd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31" t="16189" b="66172"/>
          <a:stretch/>
        </p:blipFill>
        <p:spPr bwMode="auto">
          <a:xfrm>
            <a:off x="7383438" y="1636190"/>
            <a:ext cx="1323833" cy="1444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6" r="5623" b="12290"/>
          <a:stretch/>
        </p:blipFill>
        <p:spPr>
          <a:xfrm>
            <a:off x="7547213" y="3366092"/>
            <a:ext cx="3316406" cy="244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5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0" y="1218973"/>
            <a:ext cx="12511399" cy="583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1" y="200237"/>
            <a:ext cx="12511400" cy="101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5737" r="6557" b="10247"/>
          <a:stretch/>
        </p:blipFill>
        <p:spPr bwMode="auto">
          <a:xfrm>
            <a:off x="1678048" y="2920621"/>
            <a:ext cx="3671874" cy="25873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https://ds04.infourok.ru/uploads/ex/0d4d/0004c83c-502fcd18/img10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6" t="29097" r="38811" b="38454"/>
          <a:stretch/>
        </p:blipFill>
        <p:spPr bwMode="auto">
          <a:xfrm>
            <a:off x="6255699" y="2359282"/>
            <a:ext cx="2347415" cy="1991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348915" y="1404407"/>
            <a:ext cx="6605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+mj-lt"/>
              </a:rPr>
              <a:t>«РЕШИ ПРИМЕРЫ»</a:t>
            </a:r>
            <a:endParaRPr lang="ru-RU" sz="4400" b="1" dirty="0">
              <a:latin typeface="+mj-lt"/>
            </a:endParaRPr>
          </a:p>
        </p:txBody>
      </p:sp>
      <p:pic>
        <p:nvPicPr>
          <p:cNvPr id="14" name="Рисунок 13" descr="https://s5o.ru/storage/simple/ru/ugc/6f/0c/d1/2d/ruu6373fd57ba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98340" y="3534770"/>
            <a:ext cx="2112184" cy="220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s5o.ru/storage/simple/ru/ugc/6f/0c/d1/2d/ruu6373fd57ba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98340" y="3532987"/>
            <a:ext cx="2112184" cy="220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561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307076" y="1178561"/>
            <a:ext cx="12806151" cy="6114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382137" y="150125"/>
            <a:ext cx="12806151" cy="1028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topuch.ru/sbornik-igr-po-tehnologii-palochki-kyuizenera/146837_html_e1bcf9832aafb02b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5737" r="6557" b="10247"/>
          <a:stretch/>
        </p:blipFill>
        <p:spPr bwMode="auto">
          <a:xfrm>
            <a:off x="1288361" y="3466531"/>
            <a:ext cx="3324581" cy="24536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1" t="66222" r="24618" b="25371"/>
          <a:stretch/>
        </p:blipFill>
        <p:spPr bwMode="auto">
          <a:xfrm rot="5400000">
            <a:off x="4601037" y="2680932"/>
            <a:ext cx="2839800" cy="2964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4" t="21136" r="69803" b="70759"/>
          <a:stretch/>
        </p:blipFill>
        <p:spPr bwMode="auto">
          <a:xfrm rot="5400000">
            <a:off x="6743062" y="3761300"/>
            <a:ext cx="733425" cy="285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 flipH="1">
            <a:off x="6302373" y="3497605"/>
            <a:ext cx="477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+</a:t>
            </a:r>
            <a:endParaRPr lang="ru-RU" sz="4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327711" y="3497604"/>
            <a:ext cx="8188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=</a:t>
            </a:r>
            <a:endParaRPr lang="ru-RU" sz="4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590430" y="3180874"/>
            <a:ext cx="10372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/>
              <a:t>?</a:t>
            </a:r>
          </a:p>
        </p:txBody>
      </p:sp>
      <p:pic>
        <p:nvPicPr>
          <p:cNvPr id="14" name="Рисунок 13" descr="https://s5o.ru/storage/simple/ru/ugc/6f/0c/d1/2d/ruu6373fd57ba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26088" y="1102963"/>
            <a:ext cx="18669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81926" r="6557" b="10247"/>
          <a:stretch/>
        </p:blipFill>
        <p:spPr bwMode="auto">
          <a:xfrm>
            <a:off x="6122578" y="4870756"/>
            <a:ext cx="3972934" cy="4067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821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353799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40045" y="1364775"/>
            <a:ext cx="12352027" cy="560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71086" y="136478"/>
            <a:ext cx="12320986" cy="1228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topuch.ru/sbornik-igr-po-tehnologii-palochki-kyuizenera/146837_html_e1bcf9832aafb02b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5737" r="6557" b="10247"/>
          <a:stretch/>
        </p:blipFill>
        <p:spPr bwMode="auto">
          <a:xfrm>
            <a:off x="1574965" y="3289111"/>
            <a:ext cx="3183683" cy="24536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43851" r="47305" b="48598"/>
          <a:stretch/>
        </p:blipFill>
        <p:spPr bwMode="auto">
          <a:xfrm rot="5400000">
            <a:off x="5181127" y="3309524"/>
            <a:ext cx="1792058" cy="2467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7" t="36807" r="55131" b="55611"/>
          <a:stretch/>
        </p:blipFill>
        <p:spPr bwMode="auto">
          <a:xfrm rot="5400000">
            <a:off x="6819402" y="3485978"/>
            <a:ext cx="1419225" cy="266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526602" y="3125409"/>
            <a:ext cx="6794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/>
              <a:t>+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852012" y="3125410"/>
            <a:ext cx="7597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/>
              <a:t>=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310475" y="3125409"/>
            <a:ext cx="5470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/>
              <a:t>?</a:t>
            </a:r>
          </a:p>
        </p:txBody>
      </p:sp>
      <p:pic>
        <p:nvPicPr>
          <p:cNvPr id="17" name="Рисунок 16" descr="https://s5o.ru/storage/simple/ru/ugc/6f/0c/d1/2d/ruu6373fd57ba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12239" y="1396826"/>
            <a:ext cx="1589679" cy="151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74359" r="17121" b="18887"/>
          <a:stretch/>
        </p:blipFill>
        <p:spPr bwMode="auto">
          <a:xfrm>
            <a:off x="5671639" y="4756600"/>
            <a:ext cx="3448050" cy="2381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882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175" y="281939"/>
            <a:ext cx="11444785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158760" y="1351439"/>
            <a:ext cx="12596885" cy="5506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185386" y="281939"/>
            <a:ext cx="12580395" cy="106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5737" r="6557" b="10247"/>
          <a:stretch/>
        </p:blipFill>
        <p:spPr bwMode="auto">
          <a:xfrm>
            <a:off x="1452136" y="3098043"/>
            <a:ext cx="3338228" cy="25355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74089" r="17526" b="18887"/>
          <a:stretch/>
        </p:blipFill>
        <p:spPr bwMode="auto">
          <a:xfrm rot="5400000">
            <a:off x="5033155" y="2953723"/>
            <a:ext cx="3181350" cy="247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4" t="36806" r="54606" b="55629"/>
          <a:stretch/>
        </p:blipFill>
        <p:spPr bwMode="auto">
          <a:xfrm rot="5400000">
            <a:off x="6813488" y="3754926"/>
            <a:ext cx="1447800" cy="266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https://s5o.ru/storage/simple/ru/ugc/6f/0c/d1/2d/ruu6373fd57ba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12239" y="1396826"/>
            <a:ext cx="1589679" cy="151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7912906" y="3719999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=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408177" y="3443000"/>
            <a:ext cx="6607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/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36809" y="3733009"/>
            <a:ext cx="5868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</a:t>
            </a:r>
            <a:endParaRPr lang="ru-RU" sz="4400" b="1" dirty="0"/>
          </a:p>
        </p:txBody>
      </p:sp>
      <p:pic>
        <p:nvPicPr>
          <p:cNvPr id="19" name="Рисунок 18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43830" r="54606" b="48605"/>
          <a:stretch/>
        </p:blipFill>
        <p:spPr bwMode="auto">
          <a:xfrm>
            <a:off x="6561075" y="4970156"/>
            <a:ext cx="1685925" cy="266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894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179273" y="1274482"/>
            <a:ext cx="12456995" cy="571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21090" y="365124"/>
            <a:ext cx="12298812" cy="945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5737" r="6557" b="10247"/>
          <a:stretch/>
        </p:blipFill>
        <p:spPr bwMode="auto">
          <a:xfrm>
            <a:off x="1534022" y="3166281"/>
            <a:ext cx="3447411" cy="2617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7" t="59499" r="32318" b="32936"/>
          <a:stretch/>
        </p:blipFill>
        <p:spPr bwMode="auto">
          <a:xfrm rot="5400000">
            <a:off x="5160500" y="3295651"/>
            <a:ext cx="2485390" cy="266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28971" r="62509" b="63464"/>
          <a:stretch/>
        </p:blipFill>
        <p:spPr bwMode="auto">
          <a:xfrm rot="5400000">
            <a:off x="6840309" y="4000181"/>
            <a:ext cx="1076325" cy="266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s5o.ru/storage/simple/ru/ugc/6f/0c/d1/2d/ruu6373fd57ba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12239" y="1396826"/>
            <a:ext cx="1589679" cy="151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744070" y="3748811"/>
            <a:ext cx="327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-</a:t>
            </a:r>
            <a:endParaRPr lang="ru-RU" sz="4400" dirty="0"/>
          </a:p>
        </p:txBody>
      </p:sp>
      <p:sp>
        <p:nvSpPr>
          <p:cNvPr id="12" name="TextBox 11"/>
          <p:cNvSpPr txBox="1"/>
          <p:nvPr/>
        </p:nvSpPr>
        <p:spPr>
          <a:xfrm>
            <a:off x="7533564" y="3766817"/>
            <a:ext cx="7369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= </a:t>
            </a:r>
            <a:r>
              <a:rPr lang="ru-RU" dirty="0" smtClean="0"/>
              <a:t>  </a:t>
            </a:r>
            <a:endParaRPr lang="ru-RU" sz="8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902054" y="3489818"/>
            <a:ext cx="7051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/>
              <a:t>?</a:t>
            </a:r>
          </a:p>
        </p:txBody>
      </p:sp>
      <p:pic>
        <p:nvPicPr>
          <p:cNvPr id="14" name="Рисунок 13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36265" r="54606" b="55900"/>
          <a:stretch/>
        </p:blipFill>
        <p:spPr bwMode="auto">
          <a:xfrm>
            <a:off x="6584618" y="5090256"/>
            <a:ext cx="1685925" cy="276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491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85227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121695" y="1205766"/>
            <a:ext cx="12442209" cy="5645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121695" y="399398"/>
            <a:ext cx="12280712" cy="813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5737" r="6557" b="10247"/>
          <a:stretch/>
        </p:blipFill>
        <p:spPr bwMode="auto">
          <a:xfrm>
            <a:off x="1493079" y="2852382"/>
            <a:ext cx="3461058" cy="26372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2" t="81113" r="6557" b="10247"/>
          <a:stretch/>
        </p:blipFill>
        <p:spPr bwMode="auto">
          <a:xfrm rot="5400000">
            <a:off x="4855199" y="2945414"/>
            <a:ext cx="3700780" cy="3041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7" t="51125" r="40219" b="40230"/>
          <a:stretch/>
        </p:blipFill>
        <p:spPr bwMode="auto">
          <a:xfrm rot="5400000">
            <a:off x="6574227" y="3568206"/>
            <a:ext cx="2152650" cy="304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s5o.ru/storage/simple/ru/ugc/6f/0c/d1/2d/ruu6373fd57ba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12239" y="1396826"/>
            <a:ext cx="1589679" cy="151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946786" y="3428848"/>
            <a:ext cx="5322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</a:t>
            </a:r>
            <a:endParaRPr lang="ru-RU" sz="4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006703" y="3501369"/>
            <a:ext cx="873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/>
              <a:t>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94578" y="3186298"/>
            <a:ext cx="8461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?</a:t>
            </a:r>
            <a:endParaRPr lang="ru-RU" sz="8000" b="1" dirty="0"/>
          </a:p>
        </p:txBody>
      </p:sp>
      <p:pic>
        <p:nvPicPr>
          <p:cNvPr id="15" name="Рисунок 14" descr="https://topuch.ru/sbornik-igr-po-tehnologii-palochki-kyuizenera/146837_html_e1bcf9832aafb02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36265" r="54606" b="55630"/>
          <a:stretch/>
        </p:blipFill>
        <p:spPr bwMode="auto">
          <a:xfrm>
            <a:off x="6752435" y="5094563"/>
            <a:ext cx="1685925" cy="285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766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6478"/>
            <a:ext cx="10515600" cy="11873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58470" y="1043621"/>
            <a:ext cx="12280712" cy="597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ds05.infourok.ru/uploads/ex/06c8/0016fdaf-7f606bdc/hello_html_7c9fc33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41" t="63897" r="23273" b="17679"/>
          <a:stretch/>
        </p:blipFill>
        <p:spPr bwMode="auto">
          <a:xfrm>
            <a:off x="4241866" y="923997"/>
            <a:ext cx="2922203" cy="1898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rbamart.ru/wa-data/public/shop/products/11/52/465211/images/317882/317882.970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" r="7036"/>
          <a:stretch/>
        </p:blipFill>
        <p:spPr bwMode="auto">
          <a:xfrm>
            <a:off x="1728270" y="1043621"/>
            <a:ext cx="1965278" cy="22789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cdn1.ozone.ru/multimedia/101315532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0" r="13944"/>
          <a:stretch/>
        </p:blipFill>
        <p:spPr bwMode="auto">
          <a:xfrm>
            <a:off x="8477812" y="3387798"/>
            <a:ext cx="2015511" cy="24702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s://foxcard.ru/upload/resize_cache/iblock/1d9/178_178_1/1d93ab4b2e0a689cfd2146409b1ed74f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636" y="1232311"/>
            <a:ext cx="2947203" cy="178424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9649867" y="1873347"/>
            <a:ext cx="1201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15РУБ.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377332" y="4883317"/>
            <a:ext cx="1054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80РУБ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877894" y="1373246"/>
            <a:ext cx="84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5РУБ.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263921" y="1827736"/>
            <a:ext cx="1281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250РУБ.</a:t>
            </a:r>
            <a:endParaRPr lang="ru-RU" sz="2400" b="1" dirty="0"/>
          </a:p>
        </p:txBody>
      </p:sp>
      <p:pic>
        <p:nvPicPr>
          <p:cNvPr id="17" name="Рисунок 16" descr="https://kanart.ru/upload/iblock/a33/a33ea6c0ec59845199978195551a378f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544" y="3205247"/>
            <a:ext cx="2051050" cy="205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7116510" y="3625151"/>
            <a:ext cx="1109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100РУБ.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306525" y="3622353"/>
            <a:ext cx="4832019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5РУБ.-МАЛЕНЬКИЙ,ТОНКИЙ,ЖЕЛТЫЙ,КРУГЛЫЙ БЛОК</a:t>
            </a: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15РУБ.-МАЛЕНЬКИЙ,ТОНКИЙ,КРАСНЫЙ,КРУГЛЫЙ БЛОК</a:t>
            </a: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80РУБ.-МАЛЕНЬКИЙ,ТОЛСТЫЙ,КРУГЛЫЙ,КРАСНЫЙ БЛОК</a:t>
            </a: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100РУБ-БОЛЬШОЙ,ТОНКИЙ,СИНИЙ,ПРЯМОУГОЛЬНЫЙ БЛОК</a:t>
            </a: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250РУБ.-БОЛЬШОЙ,ТОЛСТЫЙ,СИНИЙ,ПРЯМОУГОЛЬНЫЙ БЛОК</a:t>
            </a:r>
          </a:p>
          <a:p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 descr="https://rbamart.ru/wa-data/public/shop/products/11/52/465211/images/317882/317882.970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" r="7036"/>
          <a:stretch/>
        </p:blipFill>
        <p:spPr bwMode="auto">
          <a:xfrm>
            <a:off x="1741415" y="1043621"/>
            <a:ext cx="1965278" cy="22789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76588" y="1279275"/>
            <a:ext cx="1000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5руб.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57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300061" y="1006661"/>
            <a:ext cx="12492061" cy="605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150031" y="67658"/>
            <a:ext cx="12492061" cy="96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s04.infourok.ru/uploads/ex/021d/0009d9a4-cf44ab3c/img29.jpg"/>
          <p:cNvPicPr/>
          <p:nvPr/>
        </p:nvPicPr>
        <p:blipFill rotWithShape="1">
          <a:blip r:embed="rId3"/>
          <a:srcRect l="6430" t="32600" r="32947" b="13431"/>
          <a:stretch/>
        </p:blipFill>
        <p:spPr bwMode="auto">
          <a:xfrm>
            <a:off x="2088107" y="2702967"/>
            <a:ext cx="5568287" cy="3098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s04.infourok.ru/uploads/ex/021d/0009d9a4-cf44ab3c/img29.jpg"/>
          <p:cNvPicPr/>
          <p:nvPr/>
        </p:nvPicPr>
        <p:blipFill rotWithShape="1">
          <a:blip r:embed="rId3"/>
          <a:srcRect l="60200" t="4672" r="4298" b="50770"/>
          <a:stretch/>
        </p:blipFill>
        <p:spPr bwMode="auto">
          <a:xfrm>
            <a:off x="7083187" y="1006661"/>
            <a:ext cx="3739488" cy="260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11188" y="1964835"/>
            <a:ext cx="4995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ДЛЯ ЧЕГО НУЖНА МАТЕМАТИКА?</a:t>
            </a:r>
            <a:endParaRPr lang="ru-RU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076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Объект 3" descr="https://ds05.infourok.ru/uploads/ex/0de4/000d40cb-3a0bc6ae/hello_html_m76584994.jpg"/>
          <p:cNvPicPr>
            <a:picLocks/>
          </p:cNvPicPr>
          <p:nvPr/>
        </p:nvPicPr>
        <p:blipFill>
          <a:blip r:embed="rId3"/>
          <a:srcRect b="20000"/>
          <a:stretch>
            <a:fillRect/>
          </a:stretch>
        </p:blipFill>
        <p:spPr bwMode="auto">
          <a:xfrm rot="10800000">
            <a:off x="37531" y="977894"/>
            <a:ext cx="12192000" cy="581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3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rbamart.ru/wa-data/public/shop/products/11/52/465211/images/317882/317882.970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" r="7036"/>
          <a:stretch/>
        </p:blipFill>
        <p:spPr bwMode="auto">
          <a:xfrm>
            <a:off x="1632694" y="1139083"/>
            <a:ext cx="3358121" cy="39242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8" t="26268" r="30807" b="49254"/>
          <a:stretch/>
        </p:blipFill>
        <p:spPr>
          <a:xfrm>
            <a:off x="5079527" y="1242267"/>
            <a:ext cx="2675268" cy="253121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417161" y="4001294"/>
            <a:ext cx="4226257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5РУБ.-МАЛЕНЬКИЙ,ТОНКИЙ,ЖЕЛТЫЙ,КРУГЛЫЙ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15РУБ.-МАЛЕНЬКИЙ,ТОНКИЙ,КРАСНЫЙ,КРУГЛЫЙ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80РУБ.-МАЛЕНЬКИЙ,ТОЛСТЫЙ,КРУГЛЫЙ,КРАСНЫЙ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100РУБ-БОЛЬШОЙ,ТОНКИЙ,СИНИЙ,ПРЯМОУГОЛЬНЫЙ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250РУБ.-БОЛЬШОЙ,ТОЛСТЫЙ,СИНИЙ,ПРЯМОУГОЛЬНЫЙ БЛОК</a:t>
            </a:r>
          </a:p>
        </p:txBody>
      </p:sp>
    </p:spTree>
    <p:extLst>
      <p:ext uri="{BB962C8B-B14F-4D97-AF65-F5344CB8AC3E}">
        <p14:creationId xmlns:p14="http://schemas.microsoft.com/office/powerpoint/2010/main" val="66331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73075" y="1027905"/>
            <a:ext cx="12324497" cy="612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s05.infourok.ru/uploads/ex/06c8/0016fdaf-7f606bdc/hello_html_7c9fc33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41" t="63897" r="23273" b="17679"/>
          <a:stretch/>
        </p:blipFill>
        <p:spPr bwMode="auto">
          <a:xfrm>
            <a:off x="1571943" y="1043621"/>
            <a:ext cx="4524057" cy="30813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1" t="19998" r="18584" b="31089"/>
          <a:stretch/>
        </p:blipFill>
        <p:spPr>
          <a:xfrm>
            <a:off x="6985381" y="1267605"/>
            <a:ext cx="3615236" cy="18765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91702" y="4124952"/>
            <a:ext cx="4321792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5РУБ.-МАЛЕНЬКИЙ,ТОНКИЙ,ЖЕЛТЫЙ,КРУГЛЫЙ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15РУБ.-МАЛЕНЬКИЙ,ТОНКИЙ,КРАСНЫЙ,КРУГЛЫЙ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80РУБ.-МАЛЕНЬКИЙ,ТОЛСТЫЙ,КРУГЛЫЙ,КРАСНЫЙ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100РУБ-БОЛЬШОЙ,ТОНКИЙ,СИНИЙ,ПРЯМОУГОЛЬНЫЙ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250РУБ.-БОЛЬШОЙ,ТОЛСТЫЙ,СИНИЙ,ПРЯМОУГОЛЬНЫЙ БЛОК</a:t>
            </a:r>
          </a:p>
        </p:txBody>
      </p:sp>
    </p:spTree>
    <p:extLst>
      <p:ext uri="{BB962C8B-B14F-4D97-AF65-F5344CB8AC3E}">
        <p14:creationId xmlns:p14="http://schemas.microsoft.com/office/powerpoint/2010/main" val="107638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51183" y="1043620"/>
            <a:ext cx="12243181" cy="581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dn1.ozone.ru/multimedia/101315532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0" r="13944"/>
          <a:stretch/>
        </p:blipFill>
        <p:spPr bwMode="auto">
          <a:xfrm>
            <a:off x="1513472" y="1043618"/>
            <a:ext cx="3317835" cy="44822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05600" y="4048542"/>
            <a:ext cx="40351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5РУБ.-МАЛЕНЬКИЙ,ТОНКИЙ,ЖЕЛТЫЙ,КРУГЛЫЙ БЛОК</a:t>
            </a: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15РУБ.-МАЛЕНЬКИЙ,ТОНКИЙ,КРАСНЫЙ,КРУГЛЫЙ БЛОК</a:t>
            </a: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80РУБ.-МАЛЕНЬКИЙ,ТОЛСТЫЙ,КРУГЛЫЙ,КРАСНЫЙ БЛОК</a:t>
            </a: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100РУБ-БОЛЬШОЙ,ТОНКИЙ,СИНИЙ,ПРЯМОУГОЛЬНЫЙ БЛОК</a:t>
            </a: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250РУБ.-БОЛЬШОЙ,ТОЛСТЫЙ,СИНИЙ,ПРЯМОУГОЛЬНЫЙ БЛОК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1" t="17905" r="29324" b="24609"/>
          <a:stretch/>
        </p:blipFill>
        <p:spPr>
          <a:xfrm>
            <a:off x="5918578" y="1104489"/>
            <a:ext cx="2652215" cy="265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9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51181" y="1043621"/>
            <a:ext cx="12337576" cy="6041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678305" y="4239611"/>
            <a:ext cx="4212609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5РУБ.-МАЛЕНЬКИЙ,ТОНКИЙ,ЖЕЛТЫЙ,КРУГЛЫЙ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15РУБ.-МАЛЕНЬКИЙ,ТОНКИЙ,КРАСНЫЙ,КРУГЛЫЙ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80РУБ.-МАЛЕНЬКИЙ,ТОЛСТЫЙ,КРУГЛЫЙ,КРАСНЫЙ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100РУБ-БОЛЬШОЙ,ТОНКИЙ,СИНИЙ,ПРЯМОУГОЛЬНЫЙ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250РУБ.-БОЛЬШОЙ,ТОЛСТЫЙ,СИНИЙ,ПРЯМОУГОЛЬНЫЙ БЛОК</a:t>
            </a:r>
            <a:endParaRPr lang="ru-RU" sz="1050" dirty="0"/>
          </a:p>
        </p:txBody>
      </p:sp>
      <p:pic>
        <p:nvPicPr>
          <p:cNvPr id="6" name="Рисунок 5" descr="https://foxcard.ru/upload/resize_cache/iblock/1d9/178_178_1/1d93ab4b2e0a689cfd2146409b1ed74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986" y="1272267"/>
            <a:ext cx="4572871" cy="2967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3" t="25672" r="32399" b="39303"/>
          <a:stretch/>
        </p:blipFill>
        <p:spPr>
          <a:xfrm>
            <a:off x="7504158" y="1043619"/>
            <a:ext cx="2963675" cy="30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2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51181" y="1043621"/>
            <a:ext cx="12243181" cy="605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kanart.ru/upload/iblock/a33/a33ea6c0ec59845199978195551a378f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49" y="1101575"/>
            <a:ext cx="4449170" cy="446671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633886" y="4280554"/>
            <a:ext cx="4212609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5РУБ.-МАЛЕНЬКИЙ,ТОНКИЙ,ЖЕЛТЫЙ,КРУГЛЫЙ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15РУБ.-МАЛЕНЬКИЙ,ТОНКИЙ,КРАСНЫЙ,КРУГЛЫЙ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80РУБ.-МАЛЕНЬКИЙ,ТОЛСТЫЙ,КРУГЛЫЙ,КРАСНЫЙ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100РУБ-БОЛЬШОЙ,ТОНКИЙ,СИНИЙ,ПРЯМОУГОЛЬНЫЙ БЛОК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250РУБ.-БОЛЬШОЙ,ТОЛСТЫЙ,СИНИЙ,ПРЯМОУГОЛЬНЫЙ БЛОК</a:t>
            </a:r>
            <a:endParaRPr lang="ru-RU" sz="105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t="19503" r="18308" b="28955"/>
          <a:stretch/>
        </p:blipFill>
        <p:spPr>
          <a:xfrm>
            <a:off x="6302261" y="1541981"/>
            <a:ext cx="4037659" cy="209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5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68145" y="1176859"/>
            <a:ext cx="12260144" cy="574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68144" y="107359"/>
            <a:ext cx="12260144" cy="106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st.depositphotos.com/1232814/4687/v/950/depositphotos_46876119-stock-illustration-geometry-cube-pyramid-cone-cylinder.jpg"/>
          <p:cNvPicPr/>
          <p:nvPr/>
        </p:nvPicPr>
        <p:blipFill>
          <a:blip r:embed="rId3"/>
          <a:srcRect t="2642" b="34710"/>
          <a:stretch>
            <a:fillRect/>
          </a:stretch>
        </p:blipFill>
        <p:spPr bwMode="auto">
          <a:xfrm>
            <a:off x="1749235" y="2057636"/>
            <a:ext cx="8898341" cy="367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65779" y="1176857"/>
            <a:ext cx="102722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ДОМАШНЕЕ ЗАДАНИЕ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378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51181" y="1043622"/>
            <a:ext cx="12442209" cy="581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634017" y="2427316"/>
            <a:ext cx="7301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«НАЗОВИ СОСЕДЕЙ»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503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51181" y="1043621"/>
            <a:ext cx="12337576" cy="5944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6" t="41723" r="9802" b="38737"/>
          <a:stretch/>
        </p:blipFill>
        <p:spPr bwMode="auto">
          <a:xfrm>
            <a:off x="2028399" y="1919335"/>
            <a:ext cx="3276600" cy="494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3" t="59389" r="5085" b="21448"/>
          <a:stretch/>
        </p:blipFill>
        <p:spPr bwMode="auto">
          <a:xfrm>
            <a:off x="2028399" y="1205549"/>
            <a:ext cx="3562350" cy="485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23" t="24432" r="15809" b="56402"/>
          <a:stretch/>
        </p:blipFill>
        <p:spPr bwMode="auto">
          <a:xfrm>
            <a:off x="2028399" y="2642011"/>
            <a:ext cx="2838450" cy="485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0" t="59389" r="5749" b="22194"/>
          <a:stretch/>
        </p:blipFill>
        <p:spPr bwMode="auto">
          <a:xfrm>
            <a:off x="6676527" y="4205572"/>
            <a:ext cx="3533775" cy="4667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6" t="41723" r="9802" b="38737"/>
          <a:stretch/>
        </p:blipFill>
        <p:spPr bwMode="auto">
          <a:xfrm>
            <a:off x="6933702" y="3391995"/>
            <a:ext cx="3276600" cy="494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8" t="77806" r="886" b="3385"/>
          <a:stretch/>
        </p:blipFill>
        <p:spPr bwMode="auto">
          <a:xfrm>
            <a:off x="6252982" y="4991844"/>
            <a:ext cx="3957320" cy="476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https://s5o.ru/storage/simple/ru/ugc/6f/0c/d1/2d/ruu6373fd57ba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12239" y="1396826"/>
            <a:ext cx="1589679" cy="151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949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76772" y="232012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76772" y="1139155"/>
            <a:ext cx="12229530" cy="558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41722" r="72390" b="38726"/>
          <a:stretch/>
        </p:blipFill>
        <p:spPr bwMode="auto">
          <a:xfrm>
            <a:off x="2110570" y="2103494"/>
            <a:ext cx="1638300" cy="494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" t="25560" r="78398" b="56394"/>
          <a:stretch/>
        </p:blipFill>
        <p:spPr bwMode="auto">
          <a:xfrm>
            <a:off x="2106021" y="1551961"/>
            <a:ext cx="1276350" cy="456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" t="60892" r="69236" b="21058"/>
          <a:stretch/>
        </p:blipFill>
        <p:spPr bwMode="auto">
          <a:xfrm>
            <a:off x="2106021" y="2812488"/>
            <a:ext cx="1866900" cy="456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" t="79685" r="63387" b="4152"/>
          <a:stretch/>
        </p:blipFill>
        <p:spPr bwMode="auto">
          <a:xfrm>
            <a:off x="7668905" y="2007109"/>
            <a:ext cx="2286000" cy="4095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" t="60892" r="69236" b="21058"/>
          <a:stretch/>
        </p:blipFill>
        <p:spPr bwMode="auto">
          <a:xfrm>
            <a:off x="8088005" y="1440526"/>
            <a:ext cx="1866900" cy="456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17" t="4510" r="20338" b="74441"/>
          <a:stretch/>
        </p:blipFill>
        <p:spPr bwMode="auto">
          <a:xfrm>
            <a:off x="7354580" y="2598159"/>
            <a:ext cx="2600325" cy="533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" t="59764" r="68965" b="20690"/>
          <a:stretch/>
        </p:blipFill>
        <p:spPr bwMode="auto">
          <a:xfrm>
            <a:off x="5095018" y="4436944"/>
            <a:ext cx="1885950" cy="495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41722" r="72390" b="38726"/>
          <a:stretch/>
        </p:blipFill>
        <p:spPr bwMode="auto">
          <a:xfrm>
            <a:off x="5095018" y="3638078"/>
            <a:ext cx="1638300" cy="494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https://ds04.infourok.ru/uploads/ex/0bc6/000d65bd-b7d3baee/hello_html_m17b0281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" t="79685" r="63387" b="4152"/>
          <a:stretch/>
        </p:blipFill>
        <p:spPr bwMode="auto">
          <a:xfrm>
            <a:off x="5095018" y="5078949"/>
            <a:ext cx="2286000" cy="4095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https://s5o.ru/storage/simple/ru/ugc/6f/0c/d1/2d/ruu6373fd57ba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54742" y="3770852"/>
            <a:ext cx="1589679" cy="151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186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0" y="62158"/>
            <a:ext cx="12192000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1" y="948058"/>
            <a:ext cx="12191999" cy="611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2" t="14735" r="10633"/>
          <a:stretch/>
        </p:blipFill>
        <p:spPr>
          <a:xfrm rot="10800000">
            <a:off x="1568378" y="1946652"/>
            <a:ext cx="2908752" cy="23597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1" t="10946" r="6078"/>
          <a:stretch/>
        </p:blipFill>
        <p:spPr>
          <a:xfrm rot="16200000">
            <a:off x="7927366" y="1535406"/>
            <a:ext cx="2285009" cy="31075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1" t="14645" r="7881" b="6552"/>
          <a:stretch/>
        </p:blipFill>
        <p:spPr>
          <a:xfrm rot="16200000">
            <a:off x="4849835" y="3203130"/>
            <a:ext cx="2293579" cy="30389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22753" y="860948"/>
            <a:ext cx="7465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 «АРХИТЕКТОРЫ»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323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61415" y="129128"/>
            <a:ext cx="12314829" cy="89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61415" y="1027904"/>
            <a:ext cx="12314829" cy="583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ds05.infourok.ru/uploads/ex/0d5d/0015a4b4-710497af/hello_html_m5cda584d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53" y="1027904"/>
            <a:ext cx="7683690" cy="4454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021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976" y="136478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Объект 17" descr="https://igrushka-plus.ru/img/products/00092852/00259187.0.jpg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7" t="3664" r="17153" b="4394"/>
          <a:stretch/>
        </p:blipFill>
        <p:spPr bwMode="auto">
          <a:xfrm rot="383483">
            <a:off x="2471916" y="1580274"/>
            <a:ext cx="7234515" cy="4529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Равнобедренный треугольник 19"/>
          <p:cNvSpPr/>
          <p:nvPr/>
        </p:nvSpPr>
        <p:spPr>
          <a:xfrm>
            <a:off x="2464560" y="1462041"/>
            <a:ext cx="5942461" cy="517749"/>
          </a:xfrm>
          <a:prstGeom prst="triangle">
            <a:avLst>
              <a:gd name="adj" fmla="val 491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Объект 3" descr="https://ds05.infourok.ru/uploads/ex/0de4/000d40cb-3a0bc6ae/hello_html_m76584994.jpg"/>
          <p:cNvPicPr>
            <a:picLocks/>
          </p:cNvPicPr>
          <p:nvPr/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61733" y="1043621"/>
            <a:ext cx="12192000" cy="581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cdn1.zp.ru/job/attaches/2017/06/49/ec/49ec1a4cea37c691efc03aa1470c3de5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3" r="28247" b="33645"/>
          <a:stretch/>
        </p:blipFill>
        <p:spPr bwMode="auto">
          <a:xfrm>
            <a:off x="2464560" y="1979790"/>
            <a:ext cx="3944203" cy="36285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90700" y="1368237"/>
            <a:ext cx="52430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СПАСИБО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ЗА ВНИМАНИЕ! 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793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293521" y="1238581"/>
            <a:ext cx="11784749" cy="558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293521" y="228646"/>
            <a:ext cx="11604957" cy="1009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doshkolnik39.ru/modules_cwrk/import/files_output/images/items/c0000004666_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122" y="1238579"/>
            <a:ext cx="4203510" cy="356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www.igrocity.ru/pics/pal_kui_p01_big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3" r="3352" b="5622"/>
          <a:stretch/>
        </p:blipFill>
        <p:spPr bwMode="auto">
          <a:xfrm>
            <a:off x="6496336" y="1690688"/>
            <a:ext cx="4067032" cy="39885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88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63690" y="885002"/>
            <a:ext cx="12255689" cy="583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63689" y="6054"/>
            <a:ext cx="12255689" cy="102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124503" y="1027906"/>
            <a:ext cx="8693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ДАВАЙТЕ ЗНАКОМИТЬСЯ!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" name="Рисунок 8" descr="https://ds05.infourok.ru/uploads/ex/0611/000cfe60-4df27769/3/hello_html_7eddf252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6712" y="1906853"/>
            <a:ext cx="1885664" cy="3438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516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51181" y="136478"/>
            <a:ext cx="12280712" cy="90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51181" y="1043621"/>
            <a:ext cx="12442209" cy="581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260978" y="2162952"/>
            <a:ext cx="76563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«ЗАГАДКИ БЕЗ СЛОВ»</a:t>
            </a:r>
            <a:endParaRPr lang="ru-RU"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7" name="Рисунок 6" descr="https://s5o.ru/storage/simple/ru/ugc/6f/0c/d1/2d/ruu6373fd57ba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9123" y="2162953"/>
            <a:ext cx="3082121" cy="357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259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129559" y="970488"/>
            <a:ext cx="12451118" cy="5827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129559" y="110142"/>
            <a:ext cx="12451118" cy="91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.pinimg.com/originals/29/fc/4c/29fc4cf25d91a1a013fb9f2b7757abfd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45"/>
          <a:stretch/>
        </p:blipFill>
        <p:spPr bwMode="auto">
          <a:xfrm>
            <a:off x="1715795" y="1653847"/>
            <a:ext cx="6440289" cy="12844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8" t="11843" r="14041" b="46576"/>
          <a:stretch/>
        </p:blipFill>
        <p:spPr>
          <a:xfrm>
            <a:off x="7519917" y="3193235"/>
            <a:ext cx="2770495" cy="210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0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0" y="1201003"/>
            <a:ext cx="12369232" cy="5656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0" y="163772"/>
            <a:ext cx="12369232" cy="103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.pinimg.com/originals/29/fc/4c/29fc4cf25d91a1a013fb9f2b7757abfd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9" b="66172"/>
          <a:stretch/>
        </p:blipFill>
        <p:spPr bwMode="auto">
          <a:xfrm>
            <a:off x="1707425" y="1690688"/>
            <a:ext cx="6467584" cy="1367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7" t="6262" r="28554" b="37337"/>
          <a:stretch/>
        </p:blipFill>
        <p:spPr>
          <a:xfrm>
            <a:off x="7970293" y="3152633"/>
            <a:ext cx="2743200" cy="244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6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5.infourok.ru/uploads/ex/0de4/000d40cb-3a0bc6ae/hello_html_m76584994.jpg"/>
          <p:cNvPicPr>
            <a:picLocks noGrp="1"/>
          </p:cNvPicPr>
          <p:nvPr>
            <p:ph idx="1"/>
          </p:nvPr>
        </p:nvPicPr>
        <p:blipFill>
          <a:blip r:embed="rId2"/>
          <a:srcRect b="20000"/>
          <a:stretch>
            <a:fillRect/>
          </a:stretch>
        </p:blipFill>
        <p:spPr bwMode="auto">
          <a:xfrm rot="10800000">
            <a:off x="-243386" y="1472830"/>
            <a:ext cx="12853915" cy="538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de4/000d40cb-3a0bc6ae/hello_html_m76584994.jpg"/>
          <p:cNvPicPr/>
          <p:nvPr/>
        </p:nvPicPr>
        <p:blipFill>
          <a:blip r:embed="rId2"/>
          <a:srcRect t="4776" b="83134"/>
          <a:stretch>
            <a:fillRect/>
          </a:stretch>
        </p:blipFill>
        <p:spPr bwMode="auto">
          <a:xfrm>
            <a:off x="-300251" y="230190"/>
            <a:ext cx="12910782" cy="124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.pinimg.com/originals/29/fc/4c/29fc4cf25d91a1a013fb9f2b7757abfd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61" b="49742"/>
          <a:stretch/>
        </p:blipFill>
        <p:spPr bwMode="auto">
          <a:xfrm>
            <a:off x="1591009" y="1612248"/>
            <a:ext cx="6508528" cy="13630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8" t="10823" r="27893" b="36533"/>
          <a:stretch/>
        </p:blipFill>
        <p:spPr>
          <a:xfrm>
            <a:off x="8775511" y="3370999"/>
            <a:ext cx="2156346" cy="225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6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172</Words>
  <Application>Microsoft Office PowerPoint</Application>
  <PresentationFormat>Широкоэкранный</PresentationFormat>
  <Paragraphs>91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«ИГРАЕМ ВМЕСТЕ!»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«ИГРАЕМ ВМЕСТЕ!»</dc:title>
  <dc:creator>Пользователь</dc:creator>
  <cp:lastModifiedBy>Пользователь</cp:lastModifiedBy>
  <cp:revision>65</cp:revision>
  <dcterms:created xsi:type="dcterms:W3CDTF">2021-04-04T16:08:58Z</dcterms:created>
  <dcterms:modified xsi:type="dcterms:W3CDTF">2021-04-08T20:36:47Z</dcterms:modified>
</cp:coreProperties>
</file>