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3" r:id="rId3"/>
    <p:sldId id="256" r:id="rId4"/>
    <p:sldId id="258" r:id="rId5"/>
    <p:sldId id="265" r:id="rId6"/>
    <p:sldId id="267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C967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1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66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726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15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42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62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802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46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6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928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482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5044D-D3BB-4A72-92BC-A9204E6B03C1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55726-2043-4C10-A5D6-5C2EB4C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36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505" y="-452388"/>
            <a:ext cx="12384505" cy="765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06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924025"/>
            <a:ext cx="87782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Дорогие женщины! </a:t>
            </a:r>
            <a:endParaRPr lang="ru-RU" sz="3200" dirty="0" smtClean="0">
              <a:solidFill>
                <a:schemeClr val="accent5">
                  <a:lumMod val="50000"/>
                </a:schemeClr>
              </a:solidFill>
              <a:latin typeface="1Isadora M Bold" panose="02020800000000000000" pitchFamily="18" charset="0"/>
            </a:endParaRPr>
          </a:p>
          <a:p>
            <a:pPr algn="ctr"/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Поздравляем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вас с солнечным праздником, с Днем матери! В слове «мама» заключена Вселенная и жизнь. Пусть каждый день радует приятными событиями! Пусть для вас поэты слагают стихи, строители возводят замки, мужчины дарят подарки. Желаем вам благополучия, любви, удачи и счастья!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9618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7011">
            <a:off x="334020" y="533845"/>
            <a:ext cx="4336299" cy="34060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85049">
            <a:off x="6189832" y="2456070"/>
            <a:ext cx="5235681" cy="36964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2207" y="2996520"/>
            <a:ext cx="3672507" cy="374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395" y="3215899"/>
            <a:ext cx="3231768" cy="35711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71054">
            <a:off x="6523002" y="2720627"/>
            <a:ext cx="4212670" cy="31577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69049">
            <a:off x="401573" y="554609"/>
            <a:ext cx="3679129" cy="327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085" y="3651301"/>
            <a:ext cx="3674077" cy="31078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66" y="0"/>
            <a:ext cx="4244440" cy="44607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33053">
            <a:off x="6318422" y="1115365"/>
            <a:ext cx="5220310" cy="356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3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5198" y="183560"/>
            <a:ext cx="5572897" cy="36512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500" y="3165288"/>
            <a:ext cx="5244823" cy="35165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803" y="4068660"/>
            <a:ext cx="4283243" cy="26131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7541" y="183560"/>
            <a:ext cx="5162470" cy="365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115" y="1731941"/>
            <a:ext cx="90780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С Днём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матери вас, с нежным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днём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!</a:t>
            </a:r>
          </a:p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Всем семьям — счастья и мира!</a:t>
            </a:r>
          </a:p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Не будьте одиноки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в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нём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—</a:t>
            </a:r>
          </a:p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Пусть смех будет, радость в квартире,</a:t>
            </a:r>
          </a:p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В теплых объятиях родных</a:t>
            </a:r>
          </a:p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Его с наслаждением встречайте.</a:t>
            </a:r>
          </a:p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Желаем вам дней золотых,</a:t>
            </a:r>
          </a:p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1Isadora M Bold" panose="02020800000000000000" pitchFamily="18" charset="0"/>
              </a:rPr>
              <a:t>Всех лаской своей согревайте.</a:t>
            </a: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  <a:latin typeface="1Isadora M Bold" panose="02020800000000000000" pitchFamily="18" charset="0"/>
            </a:endParaRP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  <a:latin typeface="1Isadora M Bold" panose="020208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5968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104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1Isadora M Bold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2022-02-20T13:08:57Z</dcterms:created>
  <dcterms:modified xsi:type="dcterms:W3CDTF">2022-12-12T11:20:34Z</dcterms:modified>
</cp:coreProperties>
</file>