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7" r:id="rId11"/>
    <p:sldId id="272" r:id="rId12"/>
    <p:sldId id="265" r:id="rId13"/>
    <p:sldId id="266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2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B62F0E5-269A-4CF9-B47F-C5629D03D456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780AA9A-442E-41EE-A094-046F66E0937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5889947"/>
            <a:ext cx="8928992" cy="85142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Дидактическая игра</a:t>
            </a:r>
          </a:p>
          <a:p>
            <a:pPr algn="r"/>
            <a:r>
              <a:rPr lang="ru-RU" sz="1700" b="1" dirty="0" err="1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Составила:Скачкова</a:t>
            </a:r>
            <a:r>
              <a:rPr lang="ru-RU" sz="1700" b="1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 Любовь Ивановна</a:t>
            </a:r>
          </a:p>
          <a:p>
            <a:pPr algn="r"/>
            <a:r>
              <a:rPr lang="ru-RU" sz="1700" b="1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Детский сад №103 «ОАО «РЖД»</a:t>
            </a:r>
          </a:p>
          <a:p>
            <a:endParaRPr lang="ru-RU" dirty="0"/>
          </a:p>
        </p:txBody>
      </p:sp>
      <p:pic>
        <p:nvPicPr>
          <p:cNvPr id="16386" name="Picture 2" descr="C:\Users\User\Desktop\игра\H4C17cvhJYw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09286" cy="548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9233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User\Desktop\игра\сказ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0" y="548680"/>
            <a:ext cx="8841726" cy="594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0271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игра\hello_html_35d080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7" y="332656"/>
            <a:ext cx="8136904" cy="621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4884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esktop\игра\сказ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548680"/>
            <a:ext cx="850715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3237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игра\сказ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4" y="468312"/>
            <a:ext cx="7825953" cy="584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2797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игра\сказ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4324"/>
            <a:ext cx="817103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098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User\Desktop\игра\сказ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0925"/>
            <a:ext cx="8164066" cy="610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9143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Дидактическая игра </a:t>
            </a:r>
            <a:br>
              <a:rPr lang="ru-RU" sz="2800" b="1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2800" b="1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«Путешествие по сказкам»</a:t>
            </a:r>
            <a:endParaRPr lang="ru-RU" sz="2800" b="1" dirty="0">
              <a:solidFill>
                <a:srgbClr val="532476"/>
              </a:solidFill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ru-RU" dirty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Цель игры: Расширение словарного запаса, развитие связной речи, творческого мышления, наблюдательности</a:t>
            </a:r>
            <a:r>
              <a:rPr lang="ru-RU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.</a:t>
            </a:r>
          </a:p>
          <a:p>
            <a:r>
              <a:rPr lang="ru-RU" dirty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Развитие грамматического строя речи, знакомство с предлогами: за, перед, до, после, между; умение  ориентироваться в пространстве, развивать наглядное мышление. </a:t>
            </a:r>
            <a:endParaRPr lang="ru-RU" dirty="0" smtClean="0">
              <a:solidFill>
                <a:srgbClr val="532476"/>
              </a:solidFill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r>
              <a:rPr lang="ru-RU" dirty="0" smtClean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Развивать </a:t>
            </a:r>
            <a:r>
              <a:rPr lang="ru-RU" dirty="0">
                <a:solidFill>
                  <a:srgbClr val="532476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элементарные математические представления: сначала, потом, первый, второй, последний.</a:t>
            </a:r>
          </a:p>
        </p:txBody>
      </p:sp>
    </p:spTree>
    <p:extLst>
      <p:ext uri="{BB962C8B-B14F-4D97-AF65-F5344CB8AC3E}">
        <p14:creationId xmlns:p14="http://schemas.microsoft.com/office/powerpoint/2010/main" val="363596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игра\сказ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12" y="548680"/>
            <a:ext cx="8638480" cy="57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19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игра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52" y="764703"/>
            <a:ext cx="8665375" cy="568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309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игра\сказ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0648"/>
            <a:ext cx="863158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8399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игра\сказ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98" y="503250"/>
            <a:ext cx="8450761" cy="585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2777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игра\сказ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23307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8884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игра\сказ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836712"/>
            <a:ext cx="821327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4063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игра\сказ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588771" cy="543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4924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60</TotalTime>
  <Words>75</Words>
  <Application>Microsoft Office PowerPoint</Application>
  <PresentationFormat>Экран (4:3)</PresentationFormat>
  <Paragraphs>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Bressay Trial</vt:lpstr>
      <vt:lpstr>Century Gothic</vt:lpstr>
      <vt:lpstr>Courier New</vt:lpstr>
      <vt:lpstr>Palatino Linotype</vt:lpstr>
      <vt:lpstr>Исполнительная</vt:lpstr>
      <vt:lpstr>Презентация PowerPoint</vt:lpstr>
      <vt:lpstr>Дидактическая игра  «Путешествие по сказкам»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2019-03-19T06:12:05Z</dcterms:created>
  <dcterms:modified xsi:type="dcterms:W3CDTF">2022-04-04T07:17:02Z</dcterms:modified>
</cp:coreProperties>
</file>