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69" r:id="rId2"/>
    <p:sldId id="265" r:id="rId3"/>
    <p:sldId id="259" r:id="rId4"/>
    <p:sldId id="264" r:id="rId5"/>
    <p:sldId id="262" r:id="rId6"/>
    <p:sldId id="257" r:id="rId7"/>
    <p:sldId id="260" r:id="rId8"/>
    <p:sldId id="268" r:id="rId9"/>
    <p:sldId id="256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395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2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680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2880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831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102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776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306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34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859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581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41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9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28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19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6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71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E580E93-6715-467D-86B0-598B9499846B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CF86B69-8E0B-4199-8FFD-EC91F6D129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6214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1 Kunstler Light" panose="040B0500000000000000" pitchFamily="8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7635"/>
            <a:ext cx="7940738" cy="4466666"/>
          </a:xfrm>
        </p:spPr>
      </p:pic>
      <p:sp>
        <p:nvSpPr>
          <p:cNvPr id="5" name="Прямоугольник 4"/>
          <p:cNvSpPr/>
          <p:nvPr/>
        </p:nvSpPr>
        <p:spPr>
          <a:xfrm>
            <a:off x="3203848" y="3140968"/>
            <a:ext cx="59401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Составила</a:t>
            </a:r>
            <a:r>
              <a:rPr lang="ru-RU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: </a:t>
            </a:r>
            <a:r>
              <a:rPr lang="ru-RU" dirty="0" err="1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Скачкова</a:t>
            </a:r>
            <a:r>
              <a:rPr lang="ru-RU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 Любовь Ивановна</a:t>
            </a:r>
          </a:p>
          <a:p>
            <a:r>
              <a:rPr lang="ru-RU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воспитатель Детского сада №103 ОАО «РЖД</a:t>
            </a:r>
            <a:r>
              <a:rPr lang="ru-RU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»</a:t>
            </a:r>
          </a:p>
          <a:p>
            <a:endParaRPr lang="ru-RU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  <a:p>
            <a:endParaRPr lang="ru-RU" dirty="0">
              <a:latin typeface="Intro Script Demo Medium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1123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Будьте Здоровы!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2" name="Picture 6" descr="http://gymn.by/images/novosti/zdorov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14422"/>
            <a:ext cx="7215206" cy="5411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Здоровый образ жизни – это …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571604" y="4214818"/>
            <a:ext cx="1357322" cy="142876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4860032" y="2420888"/>
            <a:ext cx="3598168" cy="337031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Правила ЗОЖ: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Содержи в чистоте своё тело, одежду, комнату;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Правильно питайся;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Больше двигайся;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Соблюдай режим дня;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заводи вредных привычек;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Закаляйся.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 descr="http://www.19201080.ru/deti/148-deti-oboi-kartinki-foto-1920x1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214686"/>
            <a:ext cx="4500594" cy="2531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15370" cy="522288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Соблюдай режим дня!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>
          <a:xfrm>
            <a:off x="500034" y="928670"/>
            <a:ext cx="4000528" cy="5786478"/>
          </a:xfrm>
        </p:spPr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929190" y="928670"/>
            <a:ext cx="3500462" cy="5715040"/>
          </a:xfrm>
        </p:spPr>
        <p:txBody>
          <a:bodyPr>
            <a:normAutofit fontScale="85000" lnSpcReduction="2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 дня – это  правильное распределение времени в течение дня.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Важно иметь составленный вместе с родителями распорядок дня, а главное его соблюдать!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режиме дня должно быть место отдыху, прогулкам, на свежем воздухе, выполнению домашних заданий. Особое место отводится личной гигиене.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mamovediya.com.ua/assets_images/post/1259/image_640xs.jpg?14389266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70"/>
            <a:ext cx="4024298" cy="574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61797"/>
            <a:ext cx="7773338" cy="1596177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Гигиена – особая наука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Гигиена-это правила для укрепления и сохранения здоровья, предупреждения болезней. 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человек должен следить за своим здоровьем. Для этого надо каждый день: умываться, чистить зубы, принимать душ, менять бельё.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Соблюдение правил личной гигиены – важная часть здорового образа жизни.</a:t>
            </a:r>
          </a:p>
          <a:p>
            <a:endParaRPr lang="ru-RU" dirty="0"/>
          </a:p>
        </p:txBody>
      </p:sp>
      <p:pic>
        <p:nvPicPr>
          <p:cNvPr id="33796" name="Picture 4" descr="https://content.schools.by/konuhi-berestovica/library/5.jpg"/>
          <p:cNvPicPr>
            <a:picLocks noChangeAspect="1" noChangeArrowheads="1"/>
          </p:cNvPicPr>
          <p:nvPr/>
        </p:nvPicPr>
        <p:blipFill>
          <a:blip r:embed="rId2"/>
          <a:srcRect l="1587" t="11333" r="1588" b="3667"/>
          <a:stretch>
            <a:fillRect/>
          </a:stretch>
        </p:blipFill>
        <p:spPr bwMode="auto">
          <a:xfrm>
            <a:off x="214282" y="1285860"/>
            <a:ext cx="4357718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Полноценное питание – важное условие!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571472" y="1142984"/>
            <a:ext cx="3924328" cy="528641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4"/>
          </p:nvPr>
        </p:nvSpPr>
        <p:spPr>
          <a:xfrm>
            <a:off x="4648200" y="1285860"/>
            <a:ext cx="4343400" cy="5286412"/>
          </a:xfrm>
        </p:spPr>
        <p:txBody>
          <a:bodyPr>
            <a:normAutofit fontScale="62500" lnSpcReduction="20000"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правильного развития организма, сохранения высокой работоспособности детям необходимо соблюдение режима питания. Принимать пищу нужно в одно и тоже время, примерно 4 раза в день (завтрак, обед, полдник, ужин). </a:t>
            </a:r>
          </a:p>
          <a:p>
            <a:endParaRPr lang="ru-RU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обед обязательно должен быть жидкий суп или бульон.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Продукты должны быть полезными, содержать все необходимые организму витамины.</a:t>
            </a:r>
          </a:p>
          <a:p>
            <a:endParaRPr lang="ru-RU" dirty="0" smtClean="0"/>
          </a:p>
        </p:txBody>
      </p:sp>
      <p:pic>
        <p:nvPicPr>
          <p:cNvPr id="3" name="Picture 4" descr="http://www.xxlbook.ru/imgh168248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3921946" cy="5440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чего нам витамины?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>
            <a:off x="571472" y="1714488"/>
            <a:ext cx="3924328" cy="461011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>
          <a:xfrm>
            <a:off x="5000628" y="1142984"/>
            <a:ext cx="3990972" cy="5500726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Слово «витамин» произошло от латинского слова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“vita” –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жизнь.</a:t>
            </a:r>
          </a:p>
          <a:p>
            <a:pPr>
              <a:spcBef>
                <a:spcPts val="0"/>
              </a:spcBef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Витамины – это вещества, необходимые организму ребенка для роста и развития, для укрепления здоровья.</a:t>
            </a:r>
          </a:p>
          <a:p>
            <a:pPr>
              <a:spcBef>
                <a:spcPts val="0"/>
              </a:spcBef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Витамины с едой попадают в кровь и укрепляют наши мышцы и кости.</a:t>
            </a:r>
          </a:p>
          <a:p>
            <a:pPr>
              <a:spcBef>
                <a:spcPts val="0"/>
              </a:spcBef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Разные витамины содержатся в разных продуктах, поэтому питание должно быть разнообразным.</a:t>
            </a:r>
          </a:p>
          <a:p>
            <a:pPr>
              <a:spcBef>
                <a:spcPts val="0"/>
              </a:spcBef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www.schkolatab.30alcha.edusite.ru/images/zdorov-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4333875" cy="55578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841248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Солнце, воздух и вода наши лучшие друзья!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304800" y="4000504"/>
            <a:ext cx="2124060" cy="232409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4"/>
          </p:nvPr>
        </p:nvSpPr>
        <p:spPr>
          <a:xfrm>
            <a:off x="4800600" y="1571612"/>
            <a:ext cx="4343400" cy="4724400"/>
          </a:xfrm>
        </p:spPr>
        <p:txBody>
          <a:bodyPr>
            <a:normAutofit fontScale="77500" lnSpcReduction="2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Почему так говорят?</a:t>
            </a:r>
          </a:p>
          <a:p>
            <a:pPr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Чистый воздух оберегает от болезней.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Солнце – источник света, тепла и витамина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Вода утоляет жажду, смывает грязь, придает энергии.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Солнце, воздух и вода важные помощники при закаливании организма!</a:t>
            </a:r>
          </a:p>
          <a:p>
            <a:endParaRPr lang="ru-RU" dirty="0"/>
          </a:p>
        </p:txBody>
      </p:sp>
      <p:pic>
        <p:nvPicPr>
          <p:cNvPr id="17412" name="Picture 4" descr="http://mypresentation.ru/documents/9724613fff2b02604b87f36ae86cad9f/008.jpg"/>
          <p:cNvPicPr>
            <a:picLocks noChangeAspect="1" noChangeArrowheads="1"/>
          </p:cNvPicPr>
          <p:nvPr/>
        </p:nvPicPr>
        <p:blipFill>
          <a:blip r:embed="rId2"/>
          <a:srcRect l="9375" t="23611" r="10416" b="8333"/>
          <a:stretch>
            <a:fillRect/>
          </a:stretch>
        </p:blipFill>
        <p:spPr bwMode="auto">
          <a:xfrm>
            <a:off x="214282" y="3714752"/>
            <a:ext cx="4490389" cy="2857520"/>
          </a:xfrm>
          <a:prstGeom prst="rect">
            <a:avLst/>
          </a:prstGeom>
          <a:noFill/>
        </p:spPr>
      </p:pic>
      <p:pic>
        <p:nvPicPr>
          <p:cNvPr id="17414" name="Picture 6" descr="http://www.playcast.ru/uploads/2014/07/19/92763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285860"/>
            <a:ext cx="2357454" cy="2237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802" y="1904868"/>
            <a:ext cx="4572396" cy="3048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331" y="-243407"/>
            <a:ext cx="7773339" cy="2736304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Здоровый сон – копилка здоровья!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85332" y="4293096"/>
            <a:ext cx="7915592" cy="2088232"/>
          </a:xfrm>
        </p:spPr>
        <p:txBody>
          <a:bodyPr>
            <a:noAutofit/>
          </a:bodyPr>
          <a:lstStyle/>
          <a:p>
            <a:pPr lvl="0">
              <a:buClr>
                <a:prstClr val="white"/>
              </a:buClr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prstClr val="white"/>
              </a:buClr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prstClr val="white"/>
              </a:buClr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prstClr val="white"/>
              </a:buClr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продолжительность ночного сна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дошкольника 10,5-11 ч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prstClr val="white"/>
              </a:buClr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Детям с ослабленным здоровьем (во время болезни) необходим дневной сон.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870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oneyes.ru/img/picture/Nov/18/bf70168249c71bb9cc0665bf3f3c96fc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857364"/>
            <a:ext cx="4572194" cy="3286148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5332" y="-315415"/>
            <a:ext cx="7773338" cy="2304256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 в порядке – 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зарядке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6056" y="1357299"/>
            <a:ext cx="385366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Детям утреннюю зарядку нужно начинать делать с самого рождения, ведь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улучшает работу сердца и легких, развивает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мышцы,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укрепляет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 всего организма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обычный утренней зарядки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получает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заряд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энергии на весь день, она улучшает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самочувствие 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отличное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настроение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2011</TotalTime>
  <Words>381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1 Kunstler Light</vt:lpstr>
      <vt:lpstr>Arial</vt:lpstr>
      <vt:lpstr>Bressay Trial</vt:lpstr>
      <vt:lpstr>Intro Script Demo Medium</vt:lpstr>
      <vt:lpstr>Times New Roman</vt:lpstr>
      <vt:lpstr>Tw Cen MT</vt:lpstr>
      <vt:lpstr>Wingdings</vt:lpstr>
      <vt:lpstr>Капля</vt:lpstr>
      <vt:lpstr>Презентация PowerPoint</vt:lpstr>
      <vt:lpstr>Здоровый образ жизни – это …</vt:lpstr>
      <vt:lpstr>Соблюдай режим дня!</vt:lpstr>
      <vt:lpstr>Гигиена – особая наука</vt:lpstr>
      <vt:lpstr>Полноценное питание – важное условие!</vt:lpstr>
      <vt:lpstr>Для чего нам витамины?</vt:lpstr>
      <vt:lpstr>Солнце, воздух и вода наши лучшие друзья!</vt:lpstr>
      <vt:lpstr>Здоровый сон – копилка здоровья!</vt:lpstr>
      <vt:lpstr>Здоровье в порядке –  спасибо зарядке</vt:lpstr>
      <vt:lpstr>Будьте Здоровы!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</cp:revision>
  <dcterms:created xsi:type="dcterms:W3CDTF">2016-03-03T17:38:58Z</dcterms:created>
  <dcterms:modified xsi:type="dcterms:W3CDTF">2022-04-13T14:25:41Z</dcterms:modified>
</cp:coreProperties>
</file>