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79" r:id="rId3"/>
    <p:sldId id="258" r:id="rId4"/>
    <p:sldId id="268" r:id="rId5"/>
    <p:sldId id="277" r:id="rId6"/>
    <p:sldId id="276" r:id="rId7"/>
    <p:sldId id="275" r:id="rId8"/>
    <p:sldId id="274" r:id="rId9"/>
    <p:sldId id="269" r:id="rId10"/>
    <p:sldId id="270" r:id="rId11"/>
    <p:sldId id="271" r:id="rId12"/>
    <p:sldId id="272" r:id="rId13"/>
    <p:sldId id="273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2" autoAdjust="0"/>
    <p:restoredTop sz="94828" autoAdjust="0"/>
  </p:normalViewPr>
  <p:slideViewPr>
    <p:cSldViewPr>
      <p:cViewPr varScale="1">
        <p:scale>
          <a:sx n="110" d="100"/>
          <a:sy n="110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12172-4625-4AF8-B7B9-6D6DB20AFFE1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5EA6C-41EF-4E75-8B40-EC8233AACC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1540433"/>
            <a:ext cx="48245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День семьи, </a:t>
            </a:r>
          </a:p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любви и верности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3429000"/>
            <a:ext cx="46805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Дидактическая игра-викторина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6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2866" y="3717032"/>
            <a:ext cx="2119002" cy="2996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972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052736"/>
            <a:ext cx="43894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Мамы старшая сестра —</a:t>
            </a:r>
          </a:p>
          <a:p>
            <a:r>
              <a:rPr lang="ru-RU" sz="2400" dirty="0">
                <a:latin typeface="Comic Sans MS" pitchFamily="66" charset="0"/>
              </a:rPr>
              <a:t>С виду вовсе не стара,</a:t>
            </a:r>
          </a:p>
          <a:p>
            <a:r>
              <a:rPr lang="ru-RU" sz="2400" dirty="0">
                <a:latin typeface="Comic Sans MS" pitchFamily="66" charset="0"/>
              </a:rPr>
              <a:t>С улыбкой спросит: «Как живете?»</a:t>
            </a:r>
          </a:p>
          <a:p>
            <a:r>
              <a:rPr lang="ru-RU" sz="2400" dirty="0">
                <a:latin typeface="Comic Sans MS" pitchFamily="66" charset="0"/>
              </a:rPr>
              <a:t>Кто в гости </a:t>
            </a:r>
            <a:r>
              <a:rPr lang="ru-RU" sz="2400" dirty="0" smtClean="0">
                <a:latin typeface="Comic Sans MS" pitchFamily="66" charset="0"/>
              </a:rPr>
              <a:t>к нам приехал?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407707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тётя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72514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бабушка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4797152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932040" y="4077072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0179" y="3140968"/>
            <a:ext cx="2230510" cy="3154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052736"/>
            <a:ext cx="44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Продолжите </a:t>
            </a:r>
            <a:r>
              <a:rPr lang="ru-RU" sz="2400" dirty="0" smtClean="0">
                <a:latin typeface="Comic Sans MS" pitchFamily="66" charset="0"/>
              </a:rPr>
              <a:t>пословицу «Вся </a:t>
            </a:r>
            <a:r>
              <a:rPr lang="ru-RU" sz="2400" dirty="0">
                <a:latin typeface="Comic Sans MS" pitchFamily="66" charset="0"/>
              </a:rPr>
              <a:t>семья вместе, …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2185700"/>
            <a:ext cx="4913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так </a:t>
            </a:r>
            <a:r>
              <a:rPr lang="ru-RU" sz="2400" dirty="0">
                <a:latin typeface="Comic Sans MS" pitchFamily="66" charset="0"/>
              </a:rPr>
              <a:t>можно и чаю попить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285293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так </a:t>
            </a:r>
            <a:r>
              <a:rPr lang="ru-RU" sz="2400" dirty="0">
                <a:latin typeface="Comic Sans MS" pitchFamily="66" charset="0"/>
              </a:rPr>
              <a:t>и душа на </a:t>
            </a:r>
            <a:r>
              <a:rPr lang="ru-RU" sz="2400" dirty="0" smtClean="0">
                <a:latin typeface="Comic Sans MS" pitchFamily="66" charset="0"/>
              </a:rPr>
              <a:t>месте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7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707904" y="2924944"/>
            <a:ext cx="718949" cy="66373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07904" y="2132856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4598" y="3256813"/>
            <a:ext cx="2370660" cy="3352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124744"/>
            <a:ext cx="468052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В каком месяце отмечается День </a:t>
            </a:r>
            <a:r>
              <a:rPr lang="ru-RU" sz="2400" dirty="0" smtClean="0">
                <a:latin typeface="Comic Sans MS" pitchFamily="66" charset="0"/>
              </a:rPr>
              <a:t>Петра и </a:t>
            </a:r>
            <a:r>
              <a:rPr lang="ru-RU" sz="2400" dirty="0" err="1" smtClean="0">
                <a:latin typeface="Comic Sans MS" pitchFamily="66" charset="0"/>
              </a:rPr>
              <a:t>Февронии</a:t>
            </a:r>
            <a:r>
              <a:rPr lang="ru-RU" sz="2400" dirty="0" smtClean="0">
                <a:latin typeface="Comic Sans MS" pitchFamily="66" charset="0"/>
              </a:rPr>
              <a:t> </a:t>
            </a:r>
            <a:r>
              <a:rPr lang="ru-RU" sz="2400" dirty="0">
                <a:latin typeface="Comic Sans MS" pitchFamily="66" charset="0"/>
              </a:rPr>
              <a:t>- Всероссийский день семьи</a:t>
            </a:r>
            <a:r>
              <a:rPr lang="ru-RU" sz="2400" dirty="0" smtClean="0">
                <a:latin typeface="Comic Sans MS" pitchFamily="66" charset="0"/>
              </a:rPr>
              <a:t>,</a:t>
            </a:r>
          </a:p>
          <a:p>
            <a:r>
              <a:rPr lang="ru-RU" sz="2400" dirty="0" smtClean="0">
                <a:latin typeface="Comic Sans MS" pitchFamily="66" charset="0"/>
              </a:rPr>
              <a:t> </a:t>
            </a:r>
            <a:r>
              <a:rPr lang="ru-RU" sz="2400" dirty="0">
                <a:latin typeface="Comic Sans MS" pitchFamily="66" charset="0"/>
              </a:rPr>
              <a:t>любви и верности?</a:t>
            </a:r>
            <a:endParaRPr lang="ru-RU" sz="2400" dirty="0" smtClean="0">
              <a:latin typeface="Comic Sans MS" pitchFamily="66" charset="0"/>
            </a:endParaRPr>
          </a:p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378904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март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08304" y="4653136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июль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378904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372200" y="4653136"/>
            <a:ext cx="718949" cy="591731"/>
          </a:xfrm>
          <a:prstGeom prst="rect">
            <a:avLst/>
          </a:prstGeom>
          <a:noFill/>
        </p:spPr>
      </p:pic>
      <p:pic>
        <p:nvPicPr>
          <p:cNvPr id="9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3212976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 rot="10800000" flipV="1">
            <a:off x="3707904" y="1418466"/>
            <a:ext cx="48245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Какой цветок является символом Всероссийского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дня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семьи, любви и верности (Дня Петра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Февронии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)?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3645024"/>
            <a:ext cx="1930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ромашка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260426" y="4594083"/>
            <a:ext cx="139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роза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067944" y="3645024"/>
            <a:ext cx="718949" cy="59173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067944" y="458112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068960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вика\Desktop\8 июляНовая папка (4)\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67580" y="2106434"/>
            <a:ext cx="5042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smtClean="0">
                <a:latin typeface="Comic Sans MS" pitchFamily="66" charset="0"/>
              </a:rPr>
              <a:t>   Спасибо за       внимание</a:t>
            </a:r>
            <a:r>
              <a:rPr lang="ru-RU" sz="4000" dirty="0" smtClean="0">
                <a:latin typeface="Comic Sans MS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54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980728"/>
            <a:ext cx="3096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Правила игры: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484784"/>
            <a:ext cx="46805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Задан вопрос и два варианта ответа.</a:t>
            </a:r>
          </a:p>
          <a:p>
            <a:r>
              <a:rPr lang="ru-RU" sz="2400" dirty="0" smtClean="0">
                <a:latin typeface="Comic Sans MS" pitchFamily="66" charset="0"/>
              </a:rPr>
              <a:t>При правильном ответе вылетает  божья коровка и звучат аплодисменты,</a:t>
            </a:r>
          </a:p>
          <a:p>
            <a:r>
              <a:rPr lang="ru-RU" sz="2400" dirty="0" smtClean="0">
                <a:latin typeface="Comic Sans MS" pitchFamily="66" charset="0"/>
              </a:rPr>
              <a:t> не правильный ответ сопровождается</a:t>
            </a:r>
          </a:p>
          <a:p>
            <a:r>
              <a:rPr lang="ru-RU" sz="2400" dirty="0" smtClean="0">
                <a:latin typeface="Comic Sans MS" pitchFamily="66" charset="0"/>
              </a:rPr>
              <a:t> барабанной       </a:t>
            </a:r>
          </a:p>
          <a:p>
            <a:r>
              <a:rPr lang="ru-RU" sz="2400" dirty="0">
                <a:latin typeface="Comic Sans MS" pitchFamily="66" charset="0"/>
              </a:rPr>
              <a:t> </a:t>
            </a:r>
            <a:r>
              <a:rPr lang="ru-RU" sz="2400" dirty="0" smtClean="0">
                <a:latin typeface="Comic Sans MS" pitchFamily="66" charset="0"/>
              </a:rPr>
              <a:t>дробью.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6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4998" y="3212976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39952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707904" y="1328378"/>
            <a:ext cx="48245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Без чего на белом свете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Взрослым не прожить и детям?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Кто поддержит вас, друзья?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Ваша дружная...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rial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6216" y="386104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компания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3371" y="458112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семья</a:t>
            </a:r>
            <a:endParaRPr lang="ru-RU" sz="2400" dirty="0">
              <a:latin typeface="Comic Sans MS" pitchFamily="66" charset="0"/>
            </a:endParaRPr>
          </a:p>
        </p:txBody>
      </p:sp>
      <p:pic>
        <p:nvPicPr>
          <p:cNvPr id="11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724128" y="4581128"/>
            <a:ext cx="718949" cy="59173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724128" y="386104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356992"/>
            <a:ext cx="1872208" cy="2842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51920" y="1412776"/>
            <a:ext cx="4742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Он все может, все умеет,</a:t>
            </a:r>
          </a:p>
          <a:p>
            <a:r>
              <a:rPr lang="ru-RU" sz="2400" dirty="0">
                <a:latin typeface="Comic Sans MS" pitchFamily="66" charset="0"/>
              </a:rPr>
              <a:t>Всех храбрее и сильнее</a:t>
            </a:r>
          </a:p>
          <a:p>
            <a:r>
              <a:rPr lang="ru-RU" sz="2400" dirty="0">
                <a:latin typeface="Comic Sans MS" pitchFamily="66" charset="0"/>
              </a:rPr>
              <a:t>Штанга для него как, вата</a:t>
            </a:r>
          </a:p>
          <a:p>
            <a:r>
              <a:rPr lang="ru-RU" sz="2400" dirty="0">
                <a:latin typeface="Comic Sans MS" pitchFamily="66" charset="0"/>
              </a:rPr>
              <a:t>Ну конечно это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6136" y="364502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папа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450912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дядя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458112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004048" y="3717032"/>
            <a:ext cx="718949" cy="591731"/>
          </a:xfrm>
          <a:prstGeom prst="rect">
            <a:avLst/>
          </a:prstGeom>
          <a:noFill/>
        </p:spPr>
      </p:pic>
      <p:pic>
        <p:nvPicPr>
          <p:cNvPr id="12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7081" y="3082652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844824"/>
            <a:ext cx="4176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Кто милее всех на свете?</a:t>
            </a:r>
          </a:p>
          <a:p>
            <a:r>
              <a:rPr lang="ru-RU" sz="2400" dirty="0">
                <a:latin typeface="Comic Sans MS" pitchFamily="66" charset="0"/>
              </a:rPr>
              <a:t>Кого любят очень дети?</a:t>
            </a:r>
          </a:p>
          <a:p>
            <a:r>
              <a:rPr lang="ru-RU" sz="2400" dirty="0">
                <a:latin typeface="Comic Sans MS" pitchFamily="66" charset="0"/>
              </a:rPr>
              <a:t>На вопрос отвечу прямо:</a:t>
            </a:r>
          </a:p>
          <a:p>
            <a:r>
              <a:rPr lang="ru-RU" sz="2400" dirty="0">
                <a:latin typeface="Comic Sans MS" pitchFamily="66" charset="0"/>
              </a:rPr>
              <a:t>— Всех милее наша</a:t>
            </a:r>
            <a:r>
              <a:rPr lang="ru-RU" sz="2400" i="1" dirty="0">
                <a:latin typeface="Comic Sans MS" pitchFamily="66" charset="0"/>
              </a:rPr>
              <a:t>... 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393305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соседка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797152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мама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3933056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716016" y="4725144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4998" y="3226668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79912" y="1628800"/>
            <a:ext cx="45444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Кто любить не устает,</a:t>
            </a:r>
          </a:p>
          <a:p>
            <a:r>
              <a:rPr lang="ru-RU" sz="2400" dirty="0">
                <a:latin typeface="Comic Sans MS" pitchFamily="66" charset="0"/>
              </a:rPr>
              <a:t>Пироги для нас печет,</a:t>
            </a:r>
          </a:p>
          <a:p>
            <a:r>
              <a:rPr lang="ru-RU" sz="2400" dirty="0">
                <a:latin typeface="Comic Sans MS" pitchFamily="66" charset="0"/>
              </a:rPr>
              <a:t>Вкусные оладушки?</a:t>
            </a:r>
          </a:p>
          <a:p>
            <a:r>
              <a:rPr lang="ru-RU" sz="2400" dirty="0">
                <a:latin typeface="Comic Sans MS" pitchFamily="66" charset="0"/>
              </a:rPr>
              <a:t>Это наша...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48264" y="386104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тетушка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4687391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бабушка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3861048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12160" y="4653136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3284984"/>
            <a:ext cx="2016224" cy="28515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07904" y="1268760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Кто всю жизнь работал,</a:t>
            </a:r>
          </a:p>
          <a:p>
            <a:r>
              <a:rPr lang="ru-RU" sz="2400" dirty="0">
                <a:latin typeface="Comic Sans MS" pitchFamily="66" charset="0"/>
              </a:rPr>
              <a:t>Окружал заботой</a:t>
            </a:r>
          </a:p>
          <a:p>
            <a:r>
              <a:rPr lang="ru-RU" sz="2400" dirty="0">
                <a:latin typeface="Comic Sans MS" pitchFamily="66" charset="0"/>
              </a:rPr>
              <a:t>Внуков, бабушку, детей,</a:t>
            </a:r>
          </a:p>
          <a:p>
            <a:r>
              <a:rPr lang="ru-RU" sz="2400" dirty="0">
                <a:latin typeface="Comic Sans MS" pitchFamily="66" charset="0"/>
              </a:rPr>
              <a:t>Уважал простых людей?</a:t>
            </a:r>
          </a:p>
          <a:p>
            <a:r>
              <a:rPr lang="ru-RU" sz="2400" dirty="0">
                <a:latin typeface="Comic Sans MS" pitchFamily="66" charset="0"/>
              </a:rPr>
              <a:t>На пенсии уж много лет</a:t>
            </a:r>
          </a:p>
          <a:p>
            <a:r>
              <a:rPr lang="ru-RU" sz="2400" dirty="0">
                <a:latin typeface="Comic Sans MS" pitchFamily="66" charset="0"/>
              </a:rPr>
              <a:t>Нестареющий наш</a:t>
            </a:r>
            <a:r>
              <a:rPr lang="ru-RU" sz="2400" dirty="0" smtClean="0">
                <a:latin typeface="Comic Sans MS" pitchFamily="66" charset="0"/>
              </a:rPr>
              <a:t>...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00192" y="407707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дед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4797152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сосед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486916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364088" y="4149080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3" descr="C:\Users\вика\Desktop\8 июляНовая папка (4)\1408961006_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4998" y="3242335"/>
            <a:ext cx="2119002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35896" y="1268760"/>
            <a:ext cx="5724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Кто любит и меня, и братца,</a:t>
            </a:r>
          </a:p>
          <a:p>
            <a:r>
              <a:rPr lang="ru-RU" sz="2400" dirty="0">
                <a:latin typeface="Comic Sans MS" pitchFamily="66" charset="0"/>
              </a:rPr>
              <a:t>Но больше любит наряжаться? </a:t>
            </a:r>
          </a:p>
          <a:p>
            <a:r>
              <a:rPr lang="ru-RU" sz="2400" dirty="0">
                <a:latin typeface="Comic Sans MS" pitchFamily="66" charset="0"/>
              </a:rPr>
              <a:t>Очень модная девчонка —</a:t>
            </a:r>
          </a:p>
          <a:p>
            <a:r>
              <a:rPr lang="ru-RU" sz="2400" dirty="0">
                <a:latin typeface="Comic Sans MS" pitchFamily="66" charset="0"/>
              </a:rPr>
              <a:t>Моя старшая</a:t>
            </a:r>
            <a:r>
              <a:rPr lang="ru-RU" sz="2400" dirty="0" smtClean="0">
                <a:latin typeface="Comic Sans MS" pitchFamily="66" charset="0"/>
              </a:rPr>
              <a:t>...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342900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подружка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76256" y="429309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сестрёнка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3429000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12160" y="4293096"/>
            <a:ext cx="718949" cy="591731"/>
          </a:xfrm>
          <a:prstGeom prst="rect">
            <a:avLst/>
          </a:prstGeom>
          <a:noFill/>
        </p:spPr>
      </p:pic>
      <p:pic>
        <p:nvPicPr>
          <p:cNvPr id="10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7953" y="3140968"/>
            <a:ext cx="2240191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ика\Desktop\8 июляНовая папка (4)\4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95936" y="1615826"/>
            <a:ext cx="38164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Я у мамы не один,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У неё ещё есть сын,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Рядом с ним я маловат,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Arial" pitchFamily="34" charset="0"/>
              </a:rPr>
              <a:t>Для меня он…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0192" y="3717032"/>
            <a:ext cx="284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добрый сосед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4653136"/>
            <a:ext cx="27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старший брат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3717032"/>
            <a:ext cx="720080" cy="5760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вика\Desktop\8 июляНовая папка (4)\5250236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436096" y="4653136"/>
            <a:ext cx="718949" cy="591731"/>
          </a:xfrm>
          <a:prstGeom prst="rect">
            <a:avLst/>
          </a:prstGeom>
          <a:noFill/>
        </p:spPr>
      </p:pic>
      <p:pic>
        <p:nvPicPr>
          <p:cNvPr id="11" name="Picture 2" descr="C:\Users\вика\Desktop\8 июляНовая папка (4)\1408960950_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330570"/>
            <a:ext cx="2240191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278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Comic Sans MS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User</cp:lastModifiedBy>
  <cp:revision>13</cp:revision>
  <dcterms:created xsi:type="dcterms:W3CDTF">2018-06-30T13:55:44Z</dcterms:created>
  <dcterms:modified xsi:type="dcterms:W3CDTF">2021-07-09T17:09:39Z</dcterms:modified>
</cp:coreProperties>
</file>