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67" r:id="rId2"/>
    <p:sldId id="257" r:id="rId3"/>
    <p:sldId id="256" r:id="rId4"/>
    <p:sldId id="265" r:id="rId5"/>
    <p:sldId id="258" r:id="rId6"/>
    <p:sldId id="260" r:id="rId7"/>
    <p:sldId id="259" r:id="rId8"/>
    <p:sldId id="269" r:id="rId9"/>
    <p:sldId id="263" r:id="rId10"/>
    <p:sldId id="270" r:id="rId11"/>
    <p:sldId id="261" r:id="rId12"/>
    <p:sldId id="262" r:id="rId13"/>
    <p:sldId id="264" r:id="rId14"/>
    <p:sldId id="266" r:id="rId15"/>
    <p:sldId id="271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908D"/>
    <a:srgbClr val="880218"/>
    <a:srgbClr val="B9A2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9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6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D844-F1B8-439E-813F-F50512A73E97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941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D844-F1B8-439E-813F-F50512A73E97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8788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D844-F1B8-439E-813F-F50512A73E97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480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D844-F1B8-439E-813F-F50512A73E97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2863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D844-F1B8-439E-813F-F50512A73E97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716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D844-F1B8-439E-813F-F50512A73E97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399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D844-F1B8-439E-813F-F50512A73E97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6979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D844-F1B8-439E-813F-F50512A73E97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372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D844-F1B8-439E-813F-F50512A73E97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390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D844-F1B8-439E-813F-F50512A73E97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905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D844-F1B8-439E-813F-F50512A73E97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6963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20000"/>
                <a:lumOff val="80000"/>
              </a:schemeClr>
            </a:gs>
            <a:gs pos="28000">
              <a:schemeClr val="accent2">
                <a:lumMod val="20000"/>
                <a:lumOff val="80000"/>
              </a:schemeClr>
            </a:gs>
            <a:gs pos="98000">
              <a:srgbClr val="FB908D"/>
            </a:gs>
            <a:gs pos="41000">
              <a:srgbClr val="DDD5D0"/>
            </a:gs>
            <a:gs pos="84000">
              <a:schemeClr val="bg2">
                <a:lumMod val="7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DFD844-F1B8-439E-813F-F50512A73E97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873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0223839">
            <a:off x="-1121749" y="653991"/>
            <a:ext cx="9625002" cy="1273594"/>
          </a:xfrm>
        </p:spPr>
        <p:txBody>
          <a:bodyPr>
            <a:noAutofit/>
          </a:bodyPr>
          <a:lstStyle/>
          <a:p>
            <a:r>
              <a:rPr lang="ru-RU" sz="2800" dirty="0" smtClean="0">
                <a:effectLst/>
                <a:latin typeface="Segoe Print" panose="02000600000000000000" pitchFamily="2" charset="0"/>
                <a:cs typeface="Times New Roman" panose="02020603050405020304" pitchFamily="18" charset="0"/>
              </a:rPr>
              <a:t>«Расскажите детям про День Победы»</a:t>
            </a:r>
            <a:endParaRPr lang="ru-RU" sz="2800" dirty="0">
              <a:effectLst/>
              <a:latin typeface="Segoe Print" panose="020006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74417" y="5044273"/>
            <a:ext cx="6953459" cy="1484873"/>
          </a:xfrm>
        </p:spPr>
        <p:txBody>
          <a:bodyPr>
            <a:noAutofit/>
          </a:bodyPr>
          <a:lstStyle/>
          <a:p>
            <a:pPr algn="l"/>
            <a:endParaRPr lang="ru-RU" sz="2400" dirty="0"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85651" y="5176007"/>
            <a:ext cx="449649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Составила: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Скачкова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Любовь Ивановна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Детского сада №103 ОАО «РЖД»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21470">
            <a:off x="2418224" y="1427451"/>
            <a:ext cx="6303030" cy="4200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3228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27740" y="365125"/>
            <a:ext cx="2042983" cy="6356951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войны особенно тяжело приходилось детям. Им пришлось работать на заводах, в колхозах, на полях, воевать в партизанских отрядах и на фронтах, жить на оккупированных территориях и многое, многое другое. Сегодня хочется вспомнить о детях военного поколения, которые трудились в тылу наравне со взрослыми.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8363" y="222422"/>
            <a:ext cx="4511380" cy="332117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228" y="3654748"/>
            <a:ext cx="4690104" cy="30673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504" y="3138164"/>
            <a:ext cx="2688927" cy="39000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77" y="222422"/>
            <a:ext cx="4610902" cy="332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9642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40116" y="469784"/>
            <a:ext cx="2106759" cy="6242744"/>
          </a:xfrm>
        </p:spPr>
        <p:txBody>
          <a:bodyPr>
            <a:noAutofit/>
          </a:bodyPr>
          <a:lstStyle/>
          <a:p>
            <a:pPr marL="3690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Отгремела война, отшумели бои и потянулись на Родину эшелоны с Победителями. И хотя впереди еще была война с Японией, для большинства фронтовиков май 1945 года стал началом мирной жизни. Впереди их ожидало возвращение домой, радость встреч и трудная жизнь в порушенной войной стране...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http://www.uralasbest.ru/files/d2nsm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10" y="3591156"/>
            <a:ext cx="5391048" cy="30549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TextBox 3"/>
          <p:cNvSpPr txBox="1"/>
          <p:nvPr/>
        </p:nvSpPr>
        <p:spPr>
          <a:xfrm>
            <a:off x="-562207" y="5985329"/>
            <a:ext cx="90935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i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18" y="128106"/>
            <a:ext cx="5157831" cy="33783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5766" y="604195"/>
            <a:ext cx="4174350" cy="556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7928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05101" y="114220"/>
            <a:ext cx="3758744" cy="3117354"/>
          </a:xfrm>
        </p:spPr>
        <p:txBody>
          <a:bodyPr>
            <a:normAutofit/>
          </a:bodyPr>
          <a:lstStyle/>
          <a:p>
            <a:pPr marL="36900" indent="0">
              <a:buNone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 Мая, в День Победы нашего народа в великой Отечественной войне, на улицы и площади городов вышли тысячи людей. У всех на глазах блестели слезы радости и печали одновременно. Люди радовались Великой Победе и печалились о потере близких и дорогих людей.</a:t>
            </a:r>
          </a:p>
        </p:txBody>
      </p:sp>
      <p:pic>
        <p:nvPicPr>
          <p:cNvPr id="8196" name="Picture 4" descr="http://slavyanskaya-kultura.ru/images/23696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4192" y="2799879"/>
            <a:ext cx="2753106" cy="39518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8" name="Picture 6" descr="https://kudago.com/media/images/list/0a/d0/0ad040ecb449eaa85417795b8e162b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65" y="351223"/>
            <a:ext cx="7715250" cy="53244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6550080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19041" y="142640"/>
            <a:ext cx="10353762" cy="397687"/>
          </a:xfrm>
        </p:spPr>
        <p:txBody>
          <a:bodyPr>
            <a:normAutofit fontScale="92500" lnSpcReduction="20000"/>
          </a:bodyPr>
          <a:lstStyle/>
          <a:p>
            <a:pPr marL="36900" indent="0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22831" y="341484"/>
            <a:ext cx="5241859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       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День Победы</a:t>
            </a:r>
          </a:p>
          <a:p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Сяду к деду на колени,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тихо прошепчу: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Расскажи мне, милый деда,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 я помолчу!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Буду слушать все, что хочешь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мне ты рассказать,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вертеться я не буду и перебивать!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войну хочу послушать,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как ты воевал,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 бою таком далёком знамя ты спасал!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друзей своих военных, деда, расскажи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альбоме пожелтевшем фото покажи!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Улыбнулся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внуку деда и к груди прижал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Расскажу про всё, конечно, раз уж обещал!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войну мы пережили, как на смерть мы шли,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верст исколесили в грязи и в пыли!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врага с боями гнали мы с родной земли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пяди не отдали – выжили, смогли!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вот День Победы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празднуем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тобой,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праздничном параде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команде: «В строй!»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Наталья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Майданик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lev-leshhenko-den-pobedy-(mp3-crazy.co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217918" y="5803699"/>
            <a:ext cx="609600" cy="6096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9041" y="341483"/>
            <a:ext cx="4844735" cy="6057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5546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43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для детей по теме: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мы отмечаем 9 мая?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началась Великая Отечественная война?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она так называется?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Какая страна начала войну?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такие фашисты? Что они хотели сделать с нашим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народом?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закончилась война? Кто победил?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нужно помнить про войну?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благодарим в этот день и за что?</a:t>
            </a:r>
          </a:p>
        </p:txBody>
      </p:sp>
    </p:spTree>
    <p:extLst>
      <p:ext uri="{BB962C8B-B14F-4D97-AF65-F5344CB8AC3E}">
        <p14:creationId xmlns:p14="http://schemas.microsoft.com/office/powerpoint/2010/main" val="34778816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578" y="156519"/>
            <a:ext cx="9885405" cy="6585956"/>
          </a:xfrm>
        </p:spPr>
      </p:pic>
    </p:spTree>
    <p:extLst>
      <p:ext uri="{BB962C8B-B14F-4D97-AF65-F5344CB8AC3E}">
        <p14:creationId xmlns:p14="http://schemas.microsoft.com/office/powerpoint/2010/main" val="2136192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zerkalotv.ru/alboms/3/9907/1941-g-avgust-v-moskovskom-bomboubegishche--fotograf-margaret-burk-uayt-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150346" y="281584"/>
            <a:ext cx="8237610" cy="56770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TextBox 3"/>
          <p:cNvSpPr txBox="1"/>
          <p:nvPr/>
        </p:nvSpPr>
        <p:spPr>
          <a:xfrm>
            <a:off x="1457012" y="6139543"/>
            <a:ext cx="105608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4 июня 1941года была самая короткая ночь в году. Люди мирно спали.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79141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rusplt.ru/netcat_files/53/107/640x420/avianalet_6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346" y="260709"/>
            <a:ext cx="8436090" cy="55361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25416" y="5064368"/>
            <a:ext cx="10359850" cy="1924259"/>
          </a:xfrm>
        </p:spPr>
        <p:txBody>
          <a:bodyPr>
            <a:normAutofit fontScale="77500" lnSpcReduction="20000"/>
          </a:bodyPr>
          <a:lstStyle/>
          <a:p>
            <a:pPr algn="l"/>
            <a:endParaRPr lang="ru-RU" sz="2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вдруг:</a:t>
            </a:r>
          </a:p>
          <a:p>
            <a:r>
              <a:rPr 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Война! Война</a:t>
            </a:r>
            <a:r>
              <a:rPr lang="ru-RU" sz="2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2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Налетели фашистские самолеты и стали сбрасывать бомбы на города нашей Родины.</a:t>
            </a:r>
            <a:endParaRPr lang="ru-RU" sz="2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72242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62209" y="454368"/>
            <a:ext cx="2566554" cy="6403632"/>
          </a:xfrm>
        </p:spPr>
        <p:txBody>
          <a:bodyPr>
            <a:normAutofit fontScale="62500" lnSpcReduction="20000"/>
          </a:bodyPr>
          <a:lstStyle/>
          <a:p>
            <a:pPr marL="3690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 июня 1941года началась  Великая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Отечественная война.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90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ее назвали потому, что не видел еще свет войны такой огромной, такой разрушительной.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90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Никогда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еще не сталкивалось в сражениях столько солдат, столько самолетов и танков, никогда еще не было разрушено столько городов, убито столько людей. Ужасная была война!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90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Отечественной зовут ее потому, что защищали в той войне наши солдаты свое отечество — родные поля, дома, любимых жен и детей. Защищали свободу родной страны от злых фашистов.</a:t>
            </a:r>
          </a:p>
        </p:txBody>
      </p:sp>
      <p:pic>
        <p:nvPicPr>
          <p:cNvPr id="10242" name="Picture 2" descr="http://gde.grodno.by/albums/old_grodno/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212" y="532299"/>
            <a:ext cx="8737505" cy="56866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480417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98627" y="753625"/>
            <a:ext cx="2234045" cy="5938119"/>
          </a:xfrm>
        </p:spPr>
        <p:txBody>
          <a:bodyPr>
            <a:normAutofit/>
          </a:bodyPr>
          <a:lstStyle/>
          <a:p>
            <a:pPr marL="36900" indent="0">
              <a:buNone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 кто такие фашисты? </a:t>
            </a:r>
            <a:endParaRPr lang="ru-RU" sz="18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900" indent="0">
              <a:buNone/>
            </a:pP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были злые, жестокие люди. Они решили, что на всей Земле должен остаться только их народ, который они считали самым лучшим. А все другие народы они хотели уничтожить. </a:t>
            </a:r>
            <a:endParaRPr lang="ru-RU" sz="18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900" indent="0">
              <a:buNone/>
            </a:pP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где проходила армия фашистов, оставались разрушенные города и деревни, сожженные дома, убитые люди.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80" name="Picture 8" descr="http://www.e-news.su/uploads/posts/2015-06/1435123379_d3eb0d3cd33e496001c3fe721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56" y="279643"/>
            <a:ext cx="9373736" cy="62335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8134968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59635" y="1095270"/>
            <a:ext cx="2478289" cy="5575694"/>
          </a:xfrm>
        </p:spPr>
        <p:txBody>
          <a:bodyPr>
            <a:normAutofit/>
          </a:bodyPr>
          <a:lstStyle/>
          <a:p>
            <a:pPr marL="36900" indent="0">
              <a:buNone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Советские люди (Советский Союз — так называлась в те годы наша страна) делали всё, чтобы остановить фашистов. </a:t>
            </a:r>
            <a:endParaRPr lang="ru-RU" sz="18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900" indent="0">
              <a:buNone/>
            </a:pP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Даже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самые тяжёлые дни они твёрдо верили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6900" indent="0" algn="ctr">
              <a:buNone/>
            </a:pP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«Враг будет разбит! Победа будет за нами!»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://fhw.kemrsl.ru/upload/iblock/442/442cbf45df0917431ce8e1c75640bba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09" y="452950"/>
            <a:ext cx="9192064" cy="6011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56770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23318" y="475147"/>
            <a:ext cx="2194994" cy="6206207"/>
          </a:xfrm>
        </p:spPr>
        <p:txBody>
          <a:bodyPr>
            <a:normAutofit/>
          </a:bodyPr>
          <a:lstStyle/>
          <a:p>
            <a:pPr marL="36900" indent="0">
              <a:buNone/>
            </a:pPr>
            <a:r>
              <a:rPr lang="ru-RU" sz="2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Великая Отечественная </a:t>
            </a:r>
            <a:r>
              <a:rPr lang="ru-RU" sz="21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война </a:t>
            </a:r>
            <a:r>
              <a:rPr lang="ru-RU" sz="2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продолжалась четыре </a:t>
            </a:r>
            <a:r>
              <a:rPr lang="ru-RU" sz="21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года.</a:t>
            </a:r>
          </a:p>
          <a:p>
            <a:pPr marL="36900" indent="0">
              <a:buNone/>
            </a:pPr>
            <a:r>
              <a:rPr lang="ru-RU" sz="21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Нелёгким </a:t>
            </a:r>
            <a:r>
              <a:rPr lang="ru-RU" sz="2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был путь к победе. </a:t>
            </a:r>
            <a:endParaRPr lang="ru-RU" sz="21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900" indent="0">
              <a:buNone/>
            </a:pPr>
            <a:r>
              <a:rPr lang="ru-RU" sz="21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Враги </a:t>
            </a:r>
            <a:r>
              <a:rPr lang="ru-RU" sz="2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напали на нас неожиданно. У них было больше танков и самолётов. </a:t>
            </a:r>
            <a:endParaRPr lang="ru-RU" sz="21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900" indent="0">
              <a:lnSpc>
                <a:spcPct val="100000"/>
              </a:lnSpc>
              <a:buNone/>
            </a:pPr>
            <a:r>
              <a:rPr lang="ru-RU" sz="21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Наши </a:t>
            </a:r>
            <a:r>
              <a:rPr lang="ru-RU" sz="2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армии отступали. Бои шли на </a:t>
            </a:r>
            <a:r>
              <a:rPr lang="ru-RU" sz="21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земле,в</a:t>
            </a:r>
            <a:r>
              <a:rPr lang="ru-RU" sz="21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небе</a:t>
            </a:r>
            <a:r>
              <a:rPr lang="ru-RU" sz="2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море</a:t>
            </a:r>
            <a:r>
              <a:rPr lang="ru-RU" sz="2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chemeClr val="tx1"/>
                </a:solidFill>
                <a:effectLst/>
                <a:latin typeface="Helvetica Neue"/>
              </a:rPr>
              <a:t> </a:t>
            </a:r>
          </a:p>
          <a:p>
            <a:endParaRPr lang="ru-RU" dirty="0"/>
          </a:p>
        </p:txBody>
      </p:sp>
      <p:pic>
        <p:nvPicPr>
          <p:cNvPr id="4100" name="Picture 4" descr="http://www.pravmir.ru/wp-content/uploads/2013/06/1304337908_1304162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66" y="475148"/>
            <a:ext cx="9689552" cy="58944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373544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58371" y="757881"/>
            <a:ext cx="2233629" cy="5724700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Вторая мировая война в разрушила огромное количество не только жизней, но городов. Многочисленные бомбардировки обеих воюющих сторон буквально стирали с лица земли населенные пункты.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r>
              <a:rPr lang="ru-RU" dirty="0" smtClean="0"/>
              <a:t> сел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15" y="3606145"/>
            <a:ext cx="4815017" cy="30832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77" y="643522"/>
            <a:ext cx="5132358" cy="28843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8229" y="3606145"/>
            <a:ext cx="4565545" cy="312543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9207" y="643522"/>
            <a:ext cx="4334567" cy="2888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5986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44100" y="633046"/>
            <a:ext cx="2247900" cy="3620300"/>
          </a:xfrm>
        </p:spPr>
        <p:txBody>
          <a:bodyPr>
            <a:noAutofit/>
          </a:bodyPr>
          <a:lstStyle/>
          <a:p>
            <a:pPr marL="36900" indent="0">
              <a:lnSpc>
                <a:spcPct val="100000"/>
              </a:lnSpc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войне сражались не только мужчины, но и женщины. Они были медсестрами, врачами, санитарками,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разведчицами, связистками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Многих солдат спасли от смерти добрые женские руки. Те, кто оставался в тылу, работали на заводах, фабриках, делали оружие: танки, автоматы, самолеты, минометы и пушки</a:t>
            </a:r>
            <a:r>
              <a:rPr lang="ru-RU" sz="18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7170" name="Picture 2" descr="http://sarmedinfo.ru/images/2053_1855831376_big_%D0%9F%D0%B5%D1%80%D0%B5%D0%B2%D1%8F%D0%B7%D0%BA%D0%B0_%D0%BD%D0%B0_%D0%BF%D0%BE%D0%BB%D0%B5_%D0%B1%D0%BE%D1%8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29" y="194595"/>
            <a:ext cx="4270953" cy="32393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172" name="Picture 4" descr="http://womenation.org/wp-content/uploads/2013/12/zhenschiny-na-vojne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160" y="194595"/>
            <a:ext cx="5113581" cy="30681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174" name="Picture 6" descr="https://s2.openrussia.org/u-img/1be67dcba0/o/88/33/88334442607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29" y="3699162"/>
            <a:ext cx="4452137" cy="29718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176" name="Picture 8" descr="http://beliykrest.ru/upload/medialibrary/b6a/b6a31a2c9e95fdc9a3e69b901d58dc6d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685" y="3530410"/>
            <a:ext cx="4749697" cy="31405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8328208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813</TotalTime>
  <Words>719</Words>
  <Application>Microsoft Office PowerPoint</Application>
  <PresentationFormat>Широкоэкранный</PresentationFormat>
  <Paragraphs>64</Paragraphs>
  <Slides>15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Helvetica Neue</vt:lpstr>
      <vt:lpstr>Segoe Print</vt:lpstr>
      <vt:lpstr>Times New Roman</vt:lpstr>
      <vt:lpstr>Тема Office</vt:lpstr>
      <vt:lpstr>«Расскажите детям про День Победы»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Вторая мировая война в разрушила огромное количество не только жизней, но городов. Многочисленные бомбардировки обеих воюющих сторон буквально стирали с лица земли населенные пункты.  </vt:lpstr>
      <vt:lpstr>Презентация PowerPoint</vt:lpstr>
      <vt:lpstr>Во время войны особенно тяжело приходилось детям. Им пришлось работать на заводах, в колхозах, на полях, воевать в партизанских отрядах и на фронтах, жить на оккупированных территориях и многое, многое другое. Сегодня хочется вспомнить о детях военного поколения, которые трудились в тылу наравне со взрослыми.</vt:lpstr>
      <vt:lpstr>Презентация PowerPoint</vt:lpstr>
      <vt:lpstr>Презентация PowerPoint</vt:lpstr>
      <vt:lpstr>Презентация PowerPoint</vt:lpstr>
      <vt:lpstr>Вопросы для детей по теме: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10i</dc:creator>
  <cp:lastModifiedBy>User</cp:lastModifiedBy>
  <cp:revision>29</cp:revision>
  <dcterms:created xsi:type="dcterms:W3CDTF">2016-05-09T09:47:51Z</dcterms:created>
  <dcterms:modified xsi:type="dcterms:W3CDTF">2021-04-09T13:06:35Z</dcterms:modified>
</cp:coreProperties>
</file>