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60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74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99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7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5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8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4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60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3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5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6125-C4EF-49C9-B042-2A60A503C5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6B3B0-A861-4DEF-AB9B-57E0E8ECF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1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4" y="2079059"/>
            <a:ext cx="10184373" cy="284907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sessor" panose="040B0500000000000000" pitchFamily="82" charset="0"/>
              </a:rPr>
              <a:t>Русские рождественские пряники</a:t>
            </a:r>
            <a:endParaRPr lang="ru-RU" sz="4800" dirty="0">
              <a:solidFill>
                <a:srgbClr val="C00000"/>
              </a:solidFill>
              <a:latin typeface="Asessor" panose="040B0500000000000000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06678" y="4735628"/>
            <a:ext cx="6468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sessor" panose="040B0500000000000000" pitchFamily="82" charset="0"/>
              </a:rPr>
              <a:t>Составила: </a:t>
            </a:r>
            <a:r>
              <a:rPr lang="ru-RU" dirty="0" err="1" smtClean="0">
                <a:latin typeface="Asessor" panose="040B0500000000000000" pitchFamily="82" charset="0"/>
              </a:rPr>
              <a:t>Скачкова</a:t>
            </a:r>
            <a:r>
              <a:rPr lang="ru-RU" dirty="0" smtClean="0">
                <a:latin typeface="Asessor" panose="040B0500000000000000" pitchFamily="82" charset="0"/>
              </a:rPr>
              <a:t> Любовь Ивановна</a:t>
            </a:r>
          </a:p>
          <a:p>
            <a:r>
              <a:rPr lang="ru-RU" dirty="0" smtClean="0">
                <a:latin typeface="Asessor" panose="040B0500000000000000" pitchFamily="82" charset="0"/>
              </a:rPr>
              <a:t>воспитатель Детского сада №103 ОАО «РЖД»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462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Рождественский пряник –</a:t>
            </a:r>
            <a:br>
              <a:rPr lang="ru-RU" sz="4000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еще один символ зимних праздников</a:t>
            </a:r>
            <a:endParaRPr lang="ru-RU" sz="4000" dirty="0">
              <a:solidFill>
                <a:srgbClr val="C00000"/>
              </a:solidFill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5" y="1609892"/>
            <a:ext cx="6260757" cy="516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1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Документально подтвержденная история русских пряников начинается с конца XVIII века, когда были созданы знаменитые пряничные производства в Туле, Городце, Твери, Архангельске.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274" y="1558528"/>
            <a:ext cx="7951451" cy="52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6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Само название "пряник" происходит, вероятно, от слова "пряность", т.е. от того, что в них клали большое количество заморских специй. Так пряники превращались и в праздничное угощение, и в подарок, и в продукт, который скрашивал однообразное питание во время постов.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60" y="1837038"/>
            <a:ext cx="7142013" cy="476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29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Пряничная столица России город Тула.</a:t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В этом городе с XIX века существуют династии пряничных дел мастеров такие, как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Гречихины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или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Белолипецкие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, Козловы. Пряники этих династий не только подавались к императорскому столу, но и имели мировое признание.</a:t>
            </a:r>
            <a:endParaRPr lang="ru-RU" sz="24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891" y="2238262"/>
            <a:ext cx="7026217" cy="46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8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7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7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Изготовление пряников было семейным занятием. Мужчины делали специальные формы-резцы из металла или же формы изготовляли с помощью пряничных досок. Мастер вырезал в толще доски узор, который высоким рельефом отпечатывался в тесте пряника. Женщины готовили тесто, а расписывали пряников всей семьей. Роспись состояла из простых элементов: — точек, крестиков, полосок и волнистых линий.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51" y="2676610"/>
            <a:ext cx="6272086" cy="418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До революции в России тоже было принято готовить пряники к Рождеству, а в наших северных краях — в Архангельской и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Олонецкой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губерниях — пекли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козули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. Изначально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козули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, украшенные, словно инеем, белой глазурью, были традиционным блюдом поморов, но к началу XX века их любили и готовили во многих русских семьях. Название тоже поморское,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козуля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означает «завиток», а сахарными завитками как раз и украшали эти пряники. Традиционно </a:t>
            </a:r>
            <a:r>
              <a:rPr lang="ru-RU" sz="2400" dirty="0" err="1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козули</a:t>
            </a:r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выпекались в виде животных – лошадок, козочек, барашков, что напоминало о животных из Евангельского хлева, но со временем их начали делать в виде фигурок разных животных и рождественских символов.</a:t>
            </a:r>
            <a:endParaRPr lang="ru-RU" sz="24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38" y="3791462"/>
            <a:ext cx="4445344" cy="29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6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Стоит ли говорить, что производство пряников - это настоящее волшебство. Рецепты пряников держались в секрете и передавались из поколения в поколение.</a:t>
            </a:r>
            <a:endParaRPr lang="ru-RU" sz="24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565" y="1558156"/>
            <a:ext cx="7816775" cy="50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9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443" y="1"/>
            <a:ext cx="10515600" cy="169892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2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2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i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Для теста: сахар – 800 г., вода кипяченая – чуть больше 250-граммового стакана, 3 яйца, 5 яичных желтков, 450 г. сливочного масла, около 2 кг. муки 1 ч. л. соли, 2 ч. л. соды, специи – молотые корица, имбирь, гвоздика, кардамон, мускатный орех в соотношении 2:1:1:1:1.</a:t>
            </a:r>
            <a:br>
              <a:rPr lang="ru-RU" sz="2000" i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i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000" i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i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Для глазури: яичный белок – 1 шт., 200 г. сахарной пудры, несколько капель лимонного сока.</a:t>
            </a:r>
            <a:r>
              <a:rPr lang="ru-RU" sz="20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0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2200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36" y="1591459"/>
            <a:ext cx="8073080" cy="515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44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122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Asessor</vt:lpstr>
      <vt:lpstr>Bressay Trial</vt:lpstr>
      <vt:lpstr>Calibri</vt:lpstr>
      <vt:lpstr>Calibri Light</vt:lpstr>
      <vt:lpstr>Тема Office</vt:lpstr>
      <vt:lpstr>Русские рождественские пряники</vt:lpstr>
      <vt:lpstr>Рождественский пряник – еще один символ зимних праздников</vt:lpstr>
      <vt:lpstr>Документально подтвержденная история русских пряников начинается с конца XVIII века, когда были созданы знаменитые пряничные производства в Туле, Городце, Твери, Архангельске. </vt:lpstr>
      <vt:lpstr>Само название "пряник" происходит, вероятно, от слова "пряность", т.е. от того, что в них клали большое количество заморских специй. Так пряники превращались и в праздничное угощение, и в подарок, и в продукт, который скрашивал однообразное питание во время постов.</vt:lpstr>
      <vt:lpstr>  Пряничная столица России город Тула. В этом городе с XIX века существуют династии пряничных дел мастеров такие, как Гречихины или Белолипецкие, Козловы. Пряники этих династий не только подавались к императорскому столу, но и имели мировое признание.</vt:lpstr>
      <vt:lpstr>      Изготовление пряников было семейным занятием. Мужчины делали специальные формы-резцы из металла или же формы изготовляли с помощью пряничных досок. Мастер вырезал в толще доски узор, который высоким рельефом отпечатывался в тесте пряника. Женщины готовили тесто, а расписывали пряников всей семьей. Роспись состояла из простых элементов: — точек, крестиков, полосок и волнистых линий.  </vt:lpstr>
      <vt:lpstr>       До революции в России тоже было принято готовить пряники к Рождеству, а в наших северных краях — в Архангельской и Олонецкой губерниях — пекли козули. Изначально козули, украшенные, словно инеем, белой глазурью, были традиционным блюдом поморов, но к началу XX века их любили и готовили во многих русских семьях. Название тоже поморское, козуля означает «завиток», а сахарными завитками как раз и украшали эти пряники. Традиционно козули выпекались в виде животных – лошадок, козочек, барашков, что напоминало о животных из Евангельского хлева, но со временем их начали делать в виде фигурок разных животных и рождественских символов.</vt:lpstr>
      <vt:lpstr>Стоит ли говорить, что производство пряников - это настоящее волшебство. Рецепты пряников держались в секрете и передавались из поколения в поколение.</vt:lpstr>
      <vt:lpstr>   Для теста: сахар – 800 г., вода кипяченая – чуть больше 250-граммового стакана, 3 яйца, 5 яичных желтков, 450 г. сливочного масла, около 2 кг. муки 1 ч. л. соли, 2 ч. л. соды, специи – молотые корица, имбирь, гвоздика, кардамон, мускатный орех в соотношении 2:1:1:1:1.  Для глазури: яичный белок – 1 шт., 200 г. сахарной пудры, несколько капель лимонного сока.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2024-01-12T16:36:27Z</dcterms:created>
  <dcterms:modified xsi:type="dcterms:W3CDTF">2024-01-12T17:44:32Z</dcterms:modified>
</cp:coreProperties>
</file>