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03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76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16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21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4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97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64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01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892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94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88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FF881-8BFE-4878-ACC5-3F8609B615F3}" type="datetimeFigureOut">
              <a:rPr lang="ru-RU" smtClean="0"/>
              <a:t>28.02.2021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B9D44-33C6-4727-88E9-77FA5EF8D5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2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79" y="48763"/>
            <a:ext cx="7561316" cy="62278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3209" flipH="1">
            <a:off x="9347882" y="3061787"/>
            <a:ext cx="1069766" cy="10708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26">
            <a:off x="2895699" y="2323773"/>
            <a:ext cx="1196546" cy="11965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03059">
            <a:off x="7770204" y="2540926"/>
            <a:ext cx="1170427" cy="4433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2989" y="3065499"/>
            <a:ext cx="575570" cy="8624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79" y="549238"/>
            <a:ext cx="584291" cy="5931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906987">
            <a:off x="7919258" y="328859"/>
            <a:ext cx="626500" cy="6359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41605">
            <a:off x="6110001" y="1763861"/>
            <a:ext cx="566370" cy="57493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96159">
            <a:off x="9235657" y="2060191"/>
            <a:ext cx="610098" cy="6193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372" y="189623"/>
            <a:ext cx="593185" cy="6021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59993">
            <a:off x="3493824" y="3872920"/>
            <a:ext cx="587549" cy="59643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91632">
            <a:off x="7363662" y="3383406"/>
            <a:ext cx="566012" cy="5745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83" y="4350129"/>
            <a:ext cx="4528846" cy="174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24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2021-02-28T08:33:46Z</dcterms:created>
  <dcterms:modified xsi:type="dcterms:W3CDTF">2021-02-28T10:31:45Z</dcterms:modified>
</cp:coreProperties>
</file>