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71" r:id="rId2"/>
    <p:sldId id="258" r:id="rId3"/>
    <p:sldId id="265" r:id="rId4"/>
    <p:sldId id="260" r:id="rId5"/>
    <p:sldId id="257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62" autoAdjust="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544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3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880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248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6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5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07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64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8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25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70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9CB07-8930-4794-AE16-CFFEE1EDA341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D56AB-C333-4B15-BC88-4BE633FBEF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1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37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422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Садовые цветы</a:t>
            </a:r>
            <a:r>
              <a:rPr lang="ru-RU" sz="36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36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36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Тюльпан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24136"/>
            <a:ext cx="8013576" cy="56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08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Роза</a:t>
            </a:r>
            <a:endParaRPr lang="ru-RU" sz="36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8316416" cy="51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688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8709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Лилия</a:t>
            </a:r>
            <a:endParaRPr lang="ru-RU" sz="36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43459"/>
            <a:ext cx="6912768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53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41763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Бархатцы</a:t>
            </a:r>
            <a:endParaRPr lang="ru-RU" sz="40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0728"/>
            <a:ext cx="820891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7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904" y="1166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Полевые </a:t>
            </a:r>
            <a:r>
              <a:rPr lang="ru-RU" sz="4000" b="1" dirty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цветы</a:t>
            </a:r>
            <a:r>
              <a:rPr lang="ru-RU" sz="40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/>
            </a:r>
            <a:br>
              <a:rPr lang="ru-RU" sz="40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4000" b="1" dirty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Ромашка </a:t>
            </a:r>
            <a:r>
              <a:rPr lang="ru-RU" sz="4400" b="1" dirty="0" err="1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лека́рственная</a:t>
            </a:r>
            <a:endParaRPr lang="ru-RU" sz="44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59632"/>
            <a:ext cx="8071944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26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659" y="-5273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Одуванчик</a:t>
            </a:r>
            <a:endParaRPr lang="ru-RU" sz="40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052736"/>
            <a:ext cx="8169348" cy="54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19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848" y="0"/>
            <a:ext cx="82296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Василёк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7848872" cy="57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47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133" y="1914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Клевер</a:t>
            </a:r>
            <a:endParaRPr lang="ru-RU" sz="40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29" y="1124744"/>
            <a:ext cx="8172908" cy="544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57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Лесные </a:t>
            </a:r>
            <a:r>
              <a:rPr lang="ru-RU" sz="4000" b="1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цветы</a:t>
            </a:r>
            <a:br>
              <a:rPr lang="ru-RU" sz="4000" b="1" dirty="0" smtClean="0">
                <a:solidFill>
                  <a:srgbClr val="C00000"/>
                </a:solidFill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</a:br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Ландыш  </a:t>
            </a:r>
            <a:endParaRPr lang="ru-RU" sz="40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36" y="1196752"/>
            <a:ext cx="7344816" cy="560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61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609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Подснежник</a:t>
            </a:r>
            <a:endParaRPr lang="ru-RU" sz="40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8172400" cy="548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70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9939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Незабудка </a:t>
            </a:r>
            <a:endParaRPr lang="ru-RU" sz="40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7902552" cy="540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771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654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Bressay Trial" panose="02040503050505090203" pitchFamily="18" charset="0"/>
                <a:ea typeface="Bressay Trial" panose="02040503050505090203" pitchFamily="18" charset="0"/>
                <a:cs typeface="Bressay Trial" panose="02040503050505090203" pitchFamily="18" charset="0"/>
              </a:rPr>
              <a:t>Иван-чай (кипрей)</a:t>
            </a:r>
            <a:endParaRPr lang="ru-RU" sz="4000" b="1" dirty="0">
              <a:latin typeface="Bressay Trial" panose="02040503050505090203" pitchFamily="18" charset="0"/>
              <a:ea typeface="Bressay Trial" panose="02040503050505090203" pitchFamily="18" charset="0"/>
              <a:cs typeface="Bressay Trial" panose="020405030505050902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88335"/>
            <a:ext cx="7992888" cy="563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379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18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Bressay Trial</vt:lpstr>
      <vt:lpstr>Calibri</vt:lpstr>
      <vt:lpstr>Calibri Light</vt:lpstr>
      <vt:lpstr>Тема Office</vt:lpstr>
      <vt:lpstr>Презентация PowerPoint</vt:lpstr>
      <vt:lpstr>Полевые цветы Ромашка лека́рственная</vt:lpstr>
      <vt:lpstr>Одуванчик</vt:lpstr>
      <vt:lpstr>Василёк </vt:lpstr>
      <vt:lpstr>Клевер</vt:lpstr>
      <vt:lpstr>Лесные цветы Ландыш  </vt:lpstr>
      <vt:lpstr>Подснежник</vt:lpstr>
      <vt:lpstr>Незабудка </vt:lpstr>
      <vt:lpstr>Иван-чай (кипрей)</vt:lpstr>
      <vt:lpstr>Садовые цветы Тюльпан </vt:lpstr>
      <vt:lpstr>Роза</vt:lpstr>
      <vt:lpstr>Лилия</vt:lpstr>
      <vt:lpstr>Бархатцы</vt:lpstr>
    </vt:vector>
  </TitlesOfParts>
  <Company>SERW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Полевые цветы</dc:title>
  <dc:creator>Детский сад № 103</dc:creator>
  <cp:lastModifiedBy>User</cp:lastModifiedBy>
  <cp:revision>9</cp:revision>
  <dcterms:created xsi:type="dcterms:W3CDTF">2024-05-20T06:46:31Z</dcterms:created>
  <dcterms:modified xsi:type="dcterms:W3CDTF">2024-05-28T13:19:56Z</dcterms:modified>
</cp:coreProperties>
</file>