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04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645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6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592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94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35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51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97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767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13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52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958CE-1437-4915-AF1B-ECC5A5C382F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8C96-B644-4EB3-BE95-B136812A2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814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939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171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702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6108"/>
            <a:ext cx="10332640" cy="859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529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6752" y="-1755576"/>
            <a:ext cx="11836121" cy="861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01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0"/>
            <a:ext cx="97930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791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SERW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№ 103</dc:creator>
  <cp:lastModifiedBy>Детский сад № 103</cp:lastModifiedBy>
  <cp:revision>5</cp:revision>
  <dcterms:created xsi:type="dcterms:W3CDTF">2024-10-29T07:58:25Z</dcterms:created>
  <dcterms:modified xsi:type="dcterms:W3CDTF">2024-10-29T08:42:28Z</dcterms:modified>
</cp:coreProperties>
</file>