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8" r:id="rId3"/>
    <p:sldId id="284" r:id="rId4"/>
    <p:sldId id="285" r:id="rId5"/>
    <p:sldId id="286" r:id="rId6"/>
    <p:sldId id="287" r:id="rId7"/>
    <p:sldId id="279" r:id="rId8"/>
    <p:sldId id="288" r:id="rId9"/>
    <p:sldId id="280" r:id="rId10"/>
    <p:sldId id="281" r:id="rId11"/>
    <p:sldId id="282" r:id="rId12"/>
    <p:sldId id="283" r:id="rId13"/>
    <p:sldId id="259" r:id="rId1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43" autoAdjust="0"/>
    <p:restoredTop sz="94652" autoAdjust="0"/>
  </p:normalViewPr>
  <p:slideViewPr>
    <p:cSldViewPr>
      <p:cViewPr varScale="1">
        <p:scale>
          <a:sx n="110" d="100"/>
          <a:sy n="110" d="100"/>
        </p:scale>
        <p:origin x="-17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A45CD-7297-4307-9E63-D453CDDA36B9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8CA3A-0E32-4B7B-B50B-A75C9CB177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63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285860"/>
            <a:ext cx="82809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66FF33">
                        <a:shade val="30000"/>
                        <a:satMod val="115000"/>
                      </a:srgbClr>
                    </a:gs>
                    <a:gs pos="50000">
                      <a:srgbClr val="66FF33">
                        <a:shade val="67500"/>
                        <a:satMod val="115000"/>
                      </a:srgbClr>
                    </a:gs>
                    <a:gs pos="100000">
                      <a:srgbClr val="66FF33">
                        <a:shade val="100000"/>
                        <a:satMod val="115000"/>
                      </a:srgbClr>
                    </a:gs>
                  </a:gsLst>
                  <a:lin ang="18900000" scaled="1"/>
                  <a:tileRect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</a:p>
          <a:p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Педагогическая мастерская № 9 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«Роль воспитателя 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 организации 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сюжетно-ролевой игры»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Picture 2" descr="Сценарий летнего праздника в детском са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572008"/>
            <a:ext cx="6019436" cy="1552576"/>
          </a:xfrm>
          <a:prstGeom prst="rect">
            <a:avLst/>
          </a:prstGeom>
          <a:noFill/>
        </p:spPr>
      </p:pic>
      <p:pic>
        <p:nvPicPr>
          <p:cNvPr id="2054" name="Picture 6" descr="http://stat20.privet.ru/lr/0b211930d6f089474b0d6ff45e81ac1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87905"/>
            <a:ext cx="2214578" cy="22055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500794" y="5214950"/>
            <a:ext cx="26432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</a:t>
            </a: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12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«Одуванчик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Троцкая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Л.А.,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142852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процессе руководства сюжетно-ролевыми играми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старших дошкольников воспитатель: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kern="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</a:t>
            </a:r>
            <a:r>
              <a:rPr kumimoji="0" lang="ru-RU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ает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советы перед началом игры;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</a:t>
            </a:r>
            <a:r>
              <a:rPr lang="ru-RU" sz="2000" kern="0" baseline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случае затруднений </a:t>
            </a: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ходе игры оказывает помощь (намек, подсказка, наводящий вопрос и т.д.)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ри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необходимости осуществляет прямое вмешательство в игру детей    (особенно если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она начинает приобретать отрицательное направление, воспитатель находит игровые действия и приемы исправить эту ситуацию и направить игру в нужное русло)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928934"/>
            <a:ext cx="8286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Воспитатель старшей и подготовительной групп выступает в роли наблюдателя. Его основная задача формировать у детей умения и навыки строить и развивать сюжет игры совместными усилиями, понимать партнеров по игре и согласовывать с ними свои игровые действия.</a:t>
            </a:r>
          </a:p>
        </p:txBody>
      </p:sp>
      <p:pic>
        <p:nvPicPr>
          <p:cNvPr id="5122" name="Picture 2" descr="D:\для печати\2018 год\Фотолето 2018\20180713_104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214818"/>
            <a:ext cx="3286148" cy="2464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 descr="D:\для печати\2023 год\март 23\IMG_20230313_104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214818"/>
            <a:ext cx="3214678" cy="2411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85728"/>
            <a:ext cx="81439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развития сюжетно-ролевой игры воспитателю необходимо:</a:t>
            </a:r>
          </a:p>
          <a:p>
            <a:pPr lvl="0" algn="just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осуществлять педагогическую поддержку сюжетно-ролевых игр для детей; поощрять принятие роли, развертывание ролевого взаимодействия и ролевое общение между детьми; поддерживать сохраняющуюся игру рядом или индивидуальную игру; одобрять ролевые реплики как средство кратковременного взаимодействия детей, играющих вместе; участвовать в играх детей, демонстрируя образцы ролевого поведения;</a:t>
            </a:r>
          </a:p>
          <a:p>
            <a:pPr lvl="0" algn="just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поощрять эмоциональное и словесное обозначение своей роли для партнера, называние словом игровых действий, связанных с ролью, выделение сверстника как возможного партнера по игре;</a:t>
            </a:r>
          </a:p>
          <a:p>
            <a:pPr lvl="0" algn="just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следить за тем, чтобы предметно-игровая среда становилась средством развития самостоятельной игры; обеспечивать детям свободное использование образных игрушек, предметов-заменителей, </a:t>
            </a:r>
            <a:r>
              <a:rPr lang="ru-RU" sz="2000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средообразующих</a:t>
            </a: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игровых модулей;</a:t>
            </a:r>
          </a:p>
          <a:p>
            <a:pPr lvl="0" algn="just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разыгрывать с детьми сценки по знакомым сюжетам, поощрять самостоятельное развитие и изменение сюжета детьми.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0"/>
            <a:ext cx="850112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sz="2000" b="1" kern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Педагогические рекомендации: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Педагогам необходимо стараться не занимать время отведенное для игры другими видами деятельности.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Создавать игровую среду в соответствии с возрастными особенностями, учитывать уровень развития детей, игровая среда должна быть динамичной. Атрибуты сюжетно-ролевой игры должны быть расположены в легко доступном для детей месте. Иногда атрибуты формируются в специально установленном порядке, а иногда детям предоставляется возможность создать игровую среду самостоятельно.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Эффективным приемом руководства играми детей младшего дошкольного возраста является прямое участие педагога в игре детей на главных ролях, причем первоначально рекомендуется использовать индивидуальную игру с данным ребенком, а в конце четвертого года жизни рекомендуется применять игру педагога с подгруппой детей.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В руководстве детей большое место занимает косвенные приемы руководства, чтобы не мешать ребенку, самостоятельно играть, т.к только самостоятельная сюжетно-ролевая игра в наибольшей степени способствует развитию ребенка.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Руководство игрой должно строиться на основе результатов наблюдения за самостоятельной сюжетно-ролевой игрой детей.</a:t>
            </a:r>
          </a:p>
          <a:p>
            <a:pPr lvl="0" algn="just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Воспитатель должен как можно чаще ставить  ребенка в позицию «взрослого». Это способствует развитию самостоятельности у детей.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allforchildren.ru/pictures/sun2/sun1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500306"/>
            <a:ext cx="2228828" cy="2050522"/>
          </a:xfrm>
          <a:prstGeom prst="rect">
            <a:avLst/>
          </a:prstGeom>
          <a:noFill/>
        </p:spPr>
      </p:pic>
      <p:pic>
        <p:nvPicPr>
          <p:cNvPr id="10242" name="Picture 2" descr="https://www.miloliza.com/images/skazki/Karls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78823"/>
            <a:ext cx="6143668" cy="5527213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stat20.privet.ru/lr/0b211930d6f089474b0d6ff45e81ac1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42852"/>
            <a:ext cx="1944217" cy="1936304"/>
          </a:xfrm>
          <a:prstGeom prst="rect">
            <a:avLst/>
          </a:prstGeom>
          <a:noFill/>
        </p:spPr>
      </p:pic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285720" y="571480"/>
            <a:ext cx="7943880" cy="1143000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Сюжетно-ролевая игра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деятельность,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которой дети берут на себя роль взрослых и в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обобщенной форме в специально создаваемых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игровых условиях  воспроизводят деятельность взрослых и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между ними.                                 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(Д.Б. </a:t>
            </a:r>
            <a:r>
              <a:rPr lang="ru-RU" sz="20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ля печати\2017 год\август- сентябрь\IMG_20170824_1643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214554"/>
            <a:ext cx="5461006" cy="3071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75724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сюжетно-ролевой игры в развитии ребенка:</a:t>
            </a:r>
          </a:p>
          <a:p>
            <a:pPr lvl="0" algn="ctr">
              <a:defRPr/>
            </a:pPr>
            <a:endParaRPr lang="ru-RU" sz="1200" b="1" kern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расширяет и углубляет знания детей об окружающем мире;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развивает психические процессы (внимание, память, восприятие, воображение);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формирует социальное поведение;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расширяет словарный запас, речь;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развивает эмоциональную сферу;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развивает коммуникативные способности детей;</a:t>
            </a:r>
          </a:p>
          <a:p>
            <a:pPr lvl="0">
              <a:buFont typeface="Arial" charset="0"/>
              <a:buChar char="•"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формирует нравственные качества.</a:t>
            </a:r>
          </a:p>
          <a:p>
            <a:pPr lvl="0" algn="ctr">
              <a:buFont typeface="Arial" charset="0"/>
              <a:buChar char="•"/>
              <a:defRPr/>
            </a:pPr>
            <a:endParaRPr lang="ru-RU" sz="2000" kern="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D:\для печати\2019 год\20191226_103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071810"/>
            <a:ext cx="3571876" cy="3571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D:\для печати\2020 год\Октябрь\IMG_20201007_105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428736"/>
            <a:ext cx="3071816" cy="4095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632543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443172" cy="5658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951202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/>
          <p:cNvSpPr txBox="1">
            <a:spLocks/>
          </p:cNvSpPr>
          <p:nvPr/>
        </p:nvSpPr>
        <p:spPr>
          <a:xfrm>
            <a:off x="285720" y="21429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Задача воспитателя в процессе руководства сюжетно-ролевыми играми в младшей дошкольной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группе: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показать детям необходимые игровые действия;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о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писать сюжет и характерные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черты персонажа;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у</a:t>
            </a:r>
            <a:r>
              <a:rPr lang="ru-RU" sz="2000" kern="0" baseline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пражнять</a:t>
            </a: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детей в игровых действиях в различных ситуациях;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</a:t>
            </a:r>
            <a:r>
              <a:rPr kumimoji="0" 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оздать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проблемные ситуации, с целью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активации деятельности детей.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1200" b="0" i="0" u="none" strike="noStrike" kern="0" cap="none" spc="0" normalizeH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Основная задача воспитателя младшей группы в процессе руководства сюжетно-ролевой игрой заключается в том, чтобы научить детей играть и развивать у них игровые действия.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D:\для печати\2017 год\Фото\IMG_20160722_0952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86124"/>
            <a:ext cx="5080036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5" name="Picture 3" descr="D:\для печати\2018 год\вибер\IMG-f30e860173c81e79b095ea8b4e0e7b4a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000371"/>
            <a:ext cx="2643206" cy="3524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42852"/>
            <a:ext cx="3031587" cy="3312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50" name="Picture 6" descr="D:\для печати\2020 год\Новая папка\20200417_091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14752"/>
            <a:ext cx="5080035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51" name="Picture 7" descr="D:\для печати\2020 год\Октябрь\IMG_20200930_160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2518189" cy="33575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52" name="Picture 8" descr="D:\для печати\2020 год\Октябрь\IMG_20201008_0839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214422"/>
            <a:ext cx="2786082" cy="3714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4282" y="142852"/>
            <a:ext cx="8786874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900" b="1" kern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Воспитатель средней группы во время руководства сюжетно-ролевой игрой: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*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принимает непосредственное участие в игре;</a:t>
            </a:r>
          </a:p>
          <a:p>
            <a:pPr lvl="0"/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*  предлагает тему игры, ставит проблемные задачи или вопросы, проводит беседы перед началом игры, распределяет роли и обговаривает действия персонажей;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при необходимости дает детям советы;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вместе с детьми создает сюжет, следит за его развитием, комбинирует последовательность игровых действий;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дает подсказки по ходу игры.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071810"/>
            <a:ext cx="37862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средней дошкольной группе воспитатель в процессе руководства игрой выступает как партнер. </a:t>
            </a:r>
          </a:p>
          <a:p>
            <a:pPr algn="just"/>
            <a:r>
              <a:rPr lang="ru-RU" sz="2000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Его основная задача заключается в обогащении игрового опыта детей. </a:t>
            </a: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714620"/>
            <a:ext cx="4611794" cy="3382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684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Diseño predeterminado</vt:lpstr>
      <vt:lpstr>Слайд 1</vt:lpstr>
      <vt:lpstr>               Сюжетно-ролевая игра- это деятельность,  в которой дети берут на себя роль взрослых и в  обобщенной форме в специально создаваемых  игровых условиях  воспроизводят деятельность взрослых и  отношения между ними.                                                                                                              (Д.Б. Эльконин)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Спасибо за внимание!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207</cp:revision>
  <dcterms:created xsi:type="dcterms:W3CDTF">2010-05-23T14:28:12Z</dcterms:created>
  <dcterms:modified xsi:type="dcterms:W3CDTF">2024-03-26T09:48:08Z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