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258" r:id="rId3"/>
    <p:sldId id="257" r:id="rId4"/>
    <p:sldId id="278" r:id="rId5"/>
    <p:sldId id="279" r:id="rId6"/>
    <p:sldId id="280" r:id="rId7"/>
    <p:sldId id="281" r:id="rId8"/>
    <p:sldId id="292" r:id="rId9"/>
    <p:sldId id="367" r:id="rId10"/>
    <p:sldId id="352" r:id="rId11"/>
    <p:sldId id="360" r:id="rId12"/>
    <p:sldId id="356" r:id="rId13"/>
    <p:sldId id="355" r:id="rId14"/>
    <p:sldId id="354" r:id="rId15"/>
    <p:sldId id="357" r:id="rId16"/>
    <p:sldId id="365" r:id="rId17"/>
    <p:sldId id="353" r:id="rId18"/>
    <p:sldId id="358" r:id="rId19"/>
    <p:sldId id="359" r:id="rId20"/>
    <p:sldId id="366" r:id="rId21"/>
    <p:sldId id="362" r:id="rId22"/>
    <p:sldId id="363" r:id="rId23"/>
    <p:sldId id="361" r:id="rId24"/>
    <p:sldId id="364" r:id="rId25"/>
    <p:sldId id="36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26" autoAdjust="0"/>
    <p:restoredTop sz="86388" autoAdjust="0"/>
  </p:normalViewPr>
  <p:slideViewPr>
    <p:cSldViewPr>
      <p:cViewPr varScale="1">
        <p:scale>
          <a:sx n="75" d="100"/>
          <a:sy n="75" d="100"/>
        </p:scale>
        <p:origin x="1085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8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7B0D6-D457-4C9F-B3D1-47FE15225249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F3A47-5FBF-469F-A0B6-DA748D9ED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694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6496-A8BF-46BE-B75A-9BBA358AF8D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8D58-9E8E-47B4-93A0-0DC9364A27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 descr="http://1.bp.blogspot.com/-kz7tqZRvWN0/UNS750ki0qI/AAAAAAAAD1Y/QwGWuN0Nf7E/s1600/1290975653_wchh_5015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69035" y="0"/>
            <a:ext cx="9313035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2294" name="Picture 6" descr="http://image2you.ru/allimages/_img_33058_21f0c_1355195661.png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00215" y="0"/>
            <a:ext cx="5243785" cy="6669360"/>
          </a:xfrm>
          <a:prstGeom prst="rect">
            <a:avLst/>
          </a:prstGeom>
          <a:noFill/>
        </p:spPr>
      </p:pic>
      <p:pic>
        <p:nvPicPr>
          <p:cNvPr id="11" name="Picture 2" descr="Синий декор"/>
          <p:cNvPicPr>
            <a:picLocks noChangeAspect="1" noChangeArrowheads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80528" y="2564904"/>
            <a:ext cx="6625146" cy="42930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6496-A8BF-46BE-B75A-9BBA358AF8D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8D58-9E8E-47B4-93A0-0DC9364A27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122" name="Picture 2" descr="http://1.bp.blogspot.com/-kz7tqZRvWN0/UNS750ki0qI/AAAAAAAAD1Y/QwGWuN0Nf7E/s1600/1290975653_wchh_5015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13035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126" name="Picture 6" descr="Золотая Зима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 rot="10800000" flipH="1">
            <a:off x="0" y="38741"/>
            <a:ext cx="3383360" cy="6819257"/>
          </a:xfrm>
          <a:prstGeom prst="rect">
            <a:avLst/>
          </a:prstGeom>
          <a:noFill/>
        </p:spPr>
      </p:pic>
      <p:pic>
        <p:nvPicPr>
          <p:cNvPr id="5124" name="Picture 4" descr="http://image2you.ru/allimages/_img_33058_21f0c_1355195661.png"/>
          <p:cNvPicPr>
            <a:picLocks noChangeAspect="1" noChangeArrowheads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0" y="0"/>
            <a:ext cx="3336938" cy="424411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06496-A8BF-46BE-B75A-9BBA358AF8D0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28D58-9E8E-47B4-93A0-0DC9364A27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528" y="0"/>
            <a:ext cx="9324528" cy="73069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03648" y="524432"/>
            <a:ext cx="6768752" cy="303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b="1" spc="3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b="1" spc="300" dirty="0">
              <a:latin typeface="Cooper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154476"/>
            <a:ext cx="842493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АДВЕНТ-КАЛЕНДАРЬ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познавательно-творческий проект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старшего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№ 9</a:t>
            </a:r>
          </a:p>
          <a:p>
            <a:pPr algn="ctr"/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Выполнила: Зайнуллина Л.Т.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 2021</a:t>
            </a:r>
          </a:p>
        </p:txBody>
      </p:sp>
      <p:pic>
        <p:nvPicPr>
          <p:cNvPr id="6" name="Рисунок 5" descr="2233197-9b0430f61727fbdc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835696" y="5098014"/>
            <a:ext cx="1609044" cy="208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/>
    </mc:Choice>
    <mc:Fallback xmlns="">
      <p:transition advTm="8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907703" y="-5261"/>
            <a:ext cx="6417919" cy="313932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На следующий день, за 14 дней до праздника, ребята познакомились с первым заданием. Оно гласило: придумать снеговика из …ладошек! Мы с ребятами постарались на славу!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74ECF9-9475-4C0F-A46E-F2E5083197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420888"/>
            <a:ext cx="4392488" cy="420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4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619671" y="-5261"/>
            <a:ext cx="6705951" cy="301621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номер 2: надо было покормить птиц! В этом нам помогли наши родители – они сделали замечательную кормушку своими руками и помогли её установить, а мы с ребятами насыпали в неё корм. Кто только к нам не прилетал на обед: желтогрудые синички, воробьи, снегири и даже дятел! 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3C1E7B-5F5B-444E-A1B9-6A62AEECDC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564904"/>
            <a:ext cx="4464496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2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252376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За 21 день до праздника ребята познакомились со следующим заданием: Дед мороз попросил слепить снеговиков из пластилина. Ребята потрудились на славу и слепили ещё и ёлочку-красавицу!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C79DDE-0EAE-4EFD-A457-43293A22FD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08920"/>
            <a:ext cx="48245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283154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 на следующий день Дед Мороз попросил ребят, чтобы они слепили снеговиков из снега со своими родителями!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67013B-5BF1-4DE1-B16E-B590DC7E17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402886"/>
            <a:ext cx="4896544" cy="4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3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320087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13 декабря, во вторник, задание от Дедушки Мороза гласило: 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было весело покататься с горки! Ребята нашей группы с удовольствием выполнили это задание!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B6CBD9-FC87-4BFB-BCAE-B1D99C8AAB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492896"/>
            <a:ext cx="4680520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9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313932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Придя в детский сад во вторник, ребят ждало новое увлекательное задание: сделать новогодний подарок-сюрприз в баночке для родителей! Вот какая красота у нас получилась!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EBF3D9-F9EE-4354-9A62-E5173D6E7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564904"/>
            <a:ext cx="4824536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2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313932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«Полепили, игрушку смастерили, пора и рисунки нарисовать!» – подумал Дед Мороз и прислал ребятам новое задание, которое дети с удовольствием выполнили – нарисовать любимую елочную игрушку.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4BF6D-F95B-43A9-8D10-7B84093BB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36912"/>
            <a:ext cx="4392488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7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313932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Итак, осталось совсем немного до праздника! Дедушка Мороз попросил нас украсить нашу группу и окна. Мы с ребятами с большим удовольствием выполнили его просьбу! А наши родители с радостью пришли к нам на помощь.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B60650-9FE4-41C4-BAE9-26A7C8A38C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79" y="2564904"/>
            <a:ext cx="4387885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252376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На следующий день ребятам предстояло следующее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задание: прочитать сказку «Снегурочка» и нарисовать её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ребята справились с заданием!    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BB74F8-F64A-4FE3-AD00-B8833E378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518507"/>
            <a:ext cx="4370581" cy="419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4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313932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18 декабря, в понедельник, мы ребятами посмотрели фильм и познакомились с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традициями празднования Нового года в разных странах. Играли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подвижные игры «Два мороза», «Замри», «Заморожу».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D892A4-4AB5-4DB0-B380-E8B7460A00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636912"/>
            <a:ext cx="4392488" cy="42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1763688" y="476672"/>
            <a:ext cx="727280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ведущий вид деятельности ребёнка дошкольного возраста. Она  способствует физическому, нравственному, трудовому и эстетическому  воспитанию ребенка. Игра активизирует детей, способствует повышению жизненного тонуса, удовлетворяет личные интересы и социальные нужды.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Адвент-календарь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– это в первую очередь игра, направленная на развитие интереса к любой деятельности детей, развитию самостоятельности и повышению самооценки ребёнка. Он способствует развитию внимания, наблюдательности, формирует интерес и любознательность к окружающей среде.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Адвент-календарь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 своеобразный план деятельности.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 его помощью педагог может заранее продумать все методы и приёмы обучения и воспитания детей, а так же видеть путь достижения поставленной цели.</a:t>
            </a:r>
          </a:p>
        </p:txBody>
      </p:sp>
      <p:pic>
        <p:nvPicPr>
          <p:cNvPr id="3" name="Рисунок 2" descr="2233866-851ce1cbeb2e93cb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45224"/>
            <a:ext cx="1904960" cy="14127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283154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Следующее задание от Деда Мороза оказалось не менее интересным: сделать ёлочку своими руками! Вот такие красавицы получились у наших ребят!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BBC5D9-E158-4290-9608-3897D3B3ED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1988840"/>
            <a:ext cx="5256584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9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283154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следующий день ребята вместе с родителями продолжили работу над изготовлением ёлочек дома. А мы оформили выставку из ёлочек-красавиц.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6A277C-DB11-400B-B700-50793416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390417"/>
            <a:ext cx="4824536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34470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рисовали с ребятами рисунки на новогоднюю тематику. Ещё ребята с удовольствием делились друг с другом впечатлениями о создании чудо-ёлочек дома.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Изготовили вместе с родителями объемные снежинки для украшения группы.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0F5CE2-5A2F-48C5-9948-1A14B28C1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852935"/>
            <a:ext cx="4370581" cy="38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8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043608" y="-5261"/>
            <a:ext cx="7282015" cy="60631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в канун новогоднего утренника мы с ребятами приготовили подарки для наших любимых мам и пап – ёлочный шар в технике декупаж при помощи салфеток.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Расцветает ландыш в мае,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Астра осенью цветёт.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зимою расцветаю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на ёлке каждый год.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Целый год лежал на полке,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забыли про меня.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теперь вишу на ёлке,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Потихонечку звеня!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(Ёлочный шар)</a:t>
            </a:r>
            <a:r>
              <a:rPr lang="ru-RU" dirty="0">
                <a:solidFill>
                  <a:prstClr val="black"/>
                </a:solidFill>
              </a:rPr>
              <a:t> 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C72947-00B4-4565-AEB4-00B4563556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21" y="2126399"/>
            <a:ext cx="4824535" cy="454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6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283154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Наконец-то настал долгожданный день - новогодний утренник! А в награду  от Деда Мороза ребята получили подарки.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B659BA-1F56-43CF-95FA-54BEAFD89A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564904"/>
            <a:ext cx="4824536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2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88640"/>
            <a:ext cx="6552728" cy="219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Вот и подошёл к концу наш проект «АДВЕНТ-КАЛЕНДАРЬ». От всей души благодарим за активное участие и плодотворную работу всех детей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родителей!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НОВЫМ ГОДОМ!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958081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 	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2545234"/>
            <a:ext cx="4649700" cy="431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0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979712" y="752060"/>
            <a:ext cx="6768752" cy="30962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проявления познавательной активности детей </a:t>
            </a:r>
            <a:r>
              <a:rPr 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дошкольного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2233206-0f051ed8b828b061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00579" y="3457578"/>
            <a:ext cx="2034638" cy="3306287"/>
          </a:xfrm>
          <a:prstGeom prst="rect">
            <a:avLst/>
          </a:prstGeom>
        </p:spPr>
      </p:pic>
      <p:pic>
        <p:nvPicPr>
          <p:cNvPr id="4" name="Рисунок 3" descr="2233203-35519224c0b54c87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15708" y="3502600"/>
            <a:ext cx="2348780" cy="3355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4654878"/>
            <a:ext cx="2614635" cy="1944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763688" y="260648"/>
            <a:ext cx="6768752" cy="426578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результат:</a:t>
            </a:r>
          </a:p>
          <a:p>
            <a:pPr algn="just">
              <a:spcBef>
                <a:spcPct val="20000"/>
              </a:spcBef>
              <a:defRPr/>
            </a:pP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•Возрастёт детская активность, инициативность, самостоятельность в проявлении творчества;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•Усовершенствуются коммуникативные и речевые навыки;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•Дети станут легче воспринимать и усваивать инструкцию взрослого, чётче формулировать мысли;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•У детей сформируются аналитические предпосылки, они не только будут воспринимать информацию, но и устанавливать причинно-следственные связи.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2233206-0f051ed8b828b061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37141" y="4889632"/>
            <a:ext cx="1062022" cy="1725786"/>
          </a:xfrm>
          <a:prstGeom prst="rect">
            <a:avLst/>
          </a:prstGeom>
        </p:spPr>
      </p:pic>
      <p:pic>
        <p:nvPicPr>
          <p:cNvPr id="4" name="Рисунок 3" descr="2233203-35519224c0b54c87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64288" y="4647051"/>
            <a:ext cx="1547664" cy="22109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166702"/>
            <a:ext cx="2179932" cy="16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763688" y="260648"/>
            <a:ext cx="6768752" cy="33547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возникновения Адвент-календаря 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Адвент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-календарь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календарь ожидания праздника) был изобретён в Германии в 1903 году Герхардом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он был ребёнком, его мама в преддверии Рождества пекла 24 безе и прикрепляла их к картону, чтобы сын знал, сколько дней осталось до сочельника.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2233206-0f051ed8b828b061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59632" y="4523759"/>
            <a:ext cx="1314558" cy="2136157"/>
          </a:xfrm>
          <a:prstGeom prst="rect">
            <a:avLst/>
          </a:prstGeom>
        </p:spPr>
      </p:pic>
      <p:pic>
        <p:nvPicPr>
          <p:cNvPr id="4" name="Рисунок 3" descr="2233203-35519224c0b54c87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292540" y="4784461"/>
            <a:ext cx="1331640" cy="190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575542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использования Адвент-календаря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Адвент-календарь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календарь,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состоит  из тематических дней и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заканчивается итоговым мероприятием.</a:t>
            </a:r>
            <a:r>
              <a:rPr lang="ru-RU" b="1" dirty="0"/>
              <a:t>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Адвент-календарь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предполагает свои правила игры. Один день – одно задание.    Дети ежедневно отрывают по одной открытке, тем самым уменьшая количество дней оставшихся до мероприятия. В каждой открытке  дети находят задания и  сюрприз.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Задания могут быть как составляющая часть расписания организованной образовательной деятельности, так и игровые задания, выполняемые в режимные моменты совместной деятельности педагогов с детьми или самостоятельно. 	                                                  </a:t>
            </a:r>
            <a:endParaRPr lang="ru-RU" sz="2000" dirty="0"/>
          </a:p>
        </p:txBody>
      </p:sp>
      <p:pic>
        <p:nvPicPr>
          <p:cNvPr id="3" name="Рисунок 2" descr="2233206-0f051ed8b828b061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1215" y="4540560"/>
            <a:ext cx="1314558" cy="2136157"/>
          </a:xfrm>
          <a:prstGeom prst="rect">
            <a:avLst/>
          </a:prstGeom>
        </p:spPr>
      </p:pic>
      <p:pic>
        <p:nvPicPr>
          <p:cNvPr id="4" name="Рисунок 3" descr="2233203-35519224c0b54c87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812360" y="188640"/>
            <a:ext cx="1331640" cy="190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515218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</a:t>
            </a:r>
          </a:p>
          <a:p>
            <a:pPr algn="ctr">
              <a:spcBef>
                <a:spcPct val="20000"/>
              </a:spcBef>
              <a:defRPr/>
            </a:pP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создали проект и разработали дизайн нашего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Адвент-календаря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 интересами наших воспитанников, придумали задания на каждый день. 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декабря 2021 г.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приемной разместили письмо родителям. В нём мы рассказали о нашем новом проекте и попросили принять семьи воспитанников активное участие в его реализации. А ребята в этот день получили посылку.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у нас в детском саду каждый день праздник! Ребята ждут новогодних торжеств и с удовольствием выполняют задания от Дедушки Мороза.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         </a:t>
            </a:r>
            <a:endParaRPr lang="ru-RU" sz="2000" dirty="0"/>
          </a:p>
        </p:txBody>
      </p:sp>
      <p:pic>
        <p:nvPicPr>
          <p:cNvPr id="3" name="Рисунок 2" descr="2233206-0f051ed8b828b061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1215" y="4540560"/>
            <a:ext cx="1314558" cy="2136157"/>
          </a:xfrm>
          <a:prstGeom prst="rect">
            <a:avLst/>
          </a:prstGeom>
        </p:spPr>
      </p:pic>
      <p:pic>
        <p:nvPicPr>
          <p:cNvPr id="4" name="Рисунок 3" descr="2233203-35519224c0b54c87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659803" y="4540172"/>
            <a:ext cx="1331640" cy="190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8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768752" cy="695575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2021 года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один из морозных декабрьских дней ребята нашей группы получили посылку от Деда Мороза с ёлочными игрушками и письмом! Текст письма был следующий: </a:t>
            </a:r>
          </a:p>
          <a:p>
            <a:pPr algn="just">
              <a:spcBef>
                <a:spcPct val="20000"/>
              </a:spcBef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«Здравствуйте, ребята!</a:t>
            </a:r>
          </a:p>
          <a:p>
            <a:pPr lvl="0" algn="just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начинаем обратный отсчёт дней до Нового года. До самого главного зимнего праздника осталось совсем немного времени! Каждый день Вы будете находить в открытках задания от меня. Но только прошу в открытки раньше срока не подглядывать! И тогда время до Нового года пролетит быстро и весело. Выполняйте дружно мои задания, а в день новогоднего утренника каждый из Вас получит подарок от меня! А вот Вам мой первый подарок -  Адвент-календарь. </a:t>
            </a:r>
          </a:p>
          <a:p>
            <a:pPr lvl="0" algn="just"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                          			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Дедушка Мороз».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3730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1556871" y="-5261"/>
            <a:ext cx="6615529" cy="235756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она, чудо-посылка!</a:t>
            </a:r>
            <a:r>
              <a:rPr lang="ru-RU" sz="3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6A65F3-DEC8-4E6D-B175-C44C5470EF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526" y="1573084"/>
            <a:ext cx="5823441" cy="528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1242</Words>
  <Application>Microsoft Office PowerPoint</Application>
  <PresentationFormat>Экран (4:3)</PresentationFormat>
  <Paragraphs>136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Cooper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Admin</cp:lastModifiedBy>
  <cp:revision>278</cp:revision>
  <dcterms:created xsi:type="dcterms:W3CDTF">2014-08-07T14:37:46Z</dcterms:created>
  <dcterms:modified xsi:type="dcterms:W3CDTF">2026-02-18T18:05:56Z</dcterms:modified>
</cp:coreProperties>
</file>