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234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Expert\Pictures\Screenshot_20220705-182920_OneDr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00"/>
            <a:ext cx="6858000" cy="148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5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Expert</dc:creator>
  <cp:lastModifiedBy>Пользователь Windows</cp:lastModifiedBy>
  <cp:revision>1</cp:revision>
  <dcterms:created xsi:type="dcterms:W3CDTF">2026-01-24T14:41:48Z</dcterms:created>
  <dcterms:modified xsi:type="dcterms:W3CDTF">2026-01-24T14:43:08Z</dcterms:modified>
</cp:coreProperties>
</file>