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9" r:id="rId5"/>
    <p:sldId id="260" r:id="rId6"/>
    <p:sldId id="258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9508C-BF13-4120-B59E-49FCA149DB3B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03A3-25CD-4CD3-8234-FB8AE2EAA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321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9508C-BF13-4120-B59E-49FCA149DB3B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03A3-25CD-4CD3-8234-FB8AE2EAA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454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9508C-BF13-4120-B59E-49FCA149DB3B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03A3-25CD-4CD3-8234-FB8AE2EAAC9A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7174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9508C-BF13-4120-B59E-49FCA149DB3B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03A3-25CD-4CD3-8234-FB8AE2EAA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407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9508C-BF13-4120-B59E-49FCA149DB3B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03A3-25CD-4CD3-8234-FB8AE2EAAC9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08567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9508C-BF13-4120-B59E-49FCA149DB3B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03A3-25CD-4CD3-8234-FB8AE2EAA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788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9508C-BF13-4120-B59E-49FCA149DB3B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03A3-25CD-4CD3-8234-FB8AE2EAA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480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9508C-BF13-4120-B59E-49FCA149DB3B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03A3-25CD-4CD3-8234-FB8AE2EAA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923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9508C-BF13-4120-B59E-49FCA149DB3B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03A3-25CD-4CD3-8234-FB8AE2EAA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148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9508C-BF13-4120-B59E-49FCA149DB3B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03A3-25CD-4CD3-8234-FB8AE2EAA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349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9508C-BF13-4120-B59E-49FCA149DB3B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03A3-25CD-4CD3-8234-FB8AE2EAA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954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9508C-BF13-4120-B59E-49FCA149DB3B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03A3-25CD-4CD3-8234-FB8AE2EAA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407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9508C-BF13-4120-B59E-49FCA149DB3B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03A3-25CD-4CD3-8234-FB8AE2EAA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860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9508C-BF13-4120-B59E-49FCA149DB3B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03A3-25CD-4CD3-8234-FB8AE2EAA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391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9508C-BF13-4120-B59E-49FCA149DB3B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03A3-25CD-4CD3-8234-FB8AE2EAA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182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9508C-BF13-4120-B59E-49FCA149DB3B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03A3-25CD-4CD3-8234-FB8AE2EAA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561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9508C-BF13-4120-B59E-49FCA149DB3B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65603A3-25CD-4CD3-8234-FB8AE2EAA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439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7200" b="1" dirty="0"/>
              <a:t>Небылицы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Для детей 4-6 лет</a:t>
            </a:r>
          </a:p>
        </p:txBody>
      </p:sp>
    </p:spTree>
    <p:extLst>
      <p:ext uri="{BB962C8B-B14F-4D97-AF65-F5344CB8AC3E}">
        <p14:creationId xmlns:p14="http://schemas.microsoft.com/office/powerpoint/2010/main" val="1948429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5" b="11840"/>
          <a:stretch/>
        </p:blipFill>
        <p:spPr>
          <a:xfrm>
            <a:off x="1908313" y="0"/>
            <a:ext cx="6278254" cy="687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800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9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646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8" y="0"/>
            <a:ext cx="9646098" cy="689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712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51" y="0"/>
            <a:ext cx="9779568" cy="702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727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09" y="0"/>
            <a:ext cx="9141577" cy="685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171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70" y="1"/>
            <a:ext cx="944107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584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14" y="0"/>
            <a:ext cx="91979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220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5" y="-29817"/>
            <a:ext cx="9183756" cy="688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544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87" y="0"/>
            <a:ext cx="94203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422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07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93354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254</TotalTime>
  <Words>5</Words>
  <Application>Microsoft Office PowerPoint</Application>
  <PresentationFormat>Широкоэкранный</PresentationFormat>
  <Paragraphs>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Грань</vt:lpstr>
      <vt:lpstr>Небылицы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Небылицы </dc:title>
  <dc:creator>RePack by Diakov</dc:creator>
  <cp:lastModifiedBy>Галина</cp:lastModifiedBy>
  <cp:revision>3</cp:revision>
  <dcterms:created xsi:type="dcterms:W3CDTF">2016-03-28T02:39:41Z</dcterms:created>
  <dcterms:modified xsi:type="dcterms:W3CDTF">2022-11-23T16:22:14Z</dcterms:modified>
</cp:coreProperties>
</file>