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D0FB"/>
    <a:srgbClr val="0084A5"/>
    <a:srgbClr val="3059A2"/>
    <a:srgbClr val="FF8FC7"/>
    <a:srgbClr val="D59C0E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89937" autoAdjust="0"/>
  </p:normalViewPr>
  <p:slideViewPr>
    <p:cSldViewPr snapToGrid="0" showGuides="1">
      <p:cViewPr varScale="1">
        <p:scale>
          <a:sx n="66" d="100"/>
          <a:sy n="66" d="100"/>
        </p:scale>
        <p:origin x="774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F498B-B2E1-4CFB-B623-70DEF9855D1E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9B328-75EF-4903-B932-E7F60FD8E0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459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9 Segments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9B328-75EF-4903-B932-E7F60FD8E0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193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023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752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916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42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8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331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479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998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51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777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316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1"/>
            </a:gs>
            <a:gs pos="0">
              <a:schemeClr val="tx1">
                <a:lumMod val="75000"/>
                <a:lumOff val="2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3757A-D7FC-45AC-8CA1-2EB472E1DDAF}" type="datetimeFigureOut">
              <a:rPr lang="en-GB" smtClean="0"/>
              <a:t>01/11/2020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28414-4FC7-42F2-A172-4D68B13B3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9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G">
            <a:extLst>
              <a:ext uri="{FF2B5EF4-FFF2-40B4-BE49-F238E27FC236}">
                <a16:creationId xmlns:a16="http://schemas.microsoft.com/office/drawing/2014/main" id="{D40854B3-7181-4797-8793-E6FF00A296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5" name="Tekhnologic Logo">
            <a:extLst>
              <a:ext uri="{FF2B5EF4-FFF2-40B4-BE49-F238E27FC236}">
                <a16:creationId xmlns:a16="http://schemas.microsoft.com/office/drawing/2014/main" id="{C5D662CC-1BE3-434A-87C6-6DCBC37C88A8}"/>
              </a:ext>
            </a:extLst>
          </p:cNvPr>
          <p:cNvGrpSpPr/>
          <p:nvPr/>
        </p:nvGrpSpPr>
        <p:grpSpPr>
          <a:xfrm>
            <a:off x="5685616" y="6661025"/>
            <a:ext cx="820768" cy="180000"/>
            <a:chOff x="5464435" y="6630924"/>
            <a:chExt cx="820768" cy="180000"/>
          </a:xfrm>
        </p:grpSpPr>
        <p:pic>
          <p:nvPicPr>
            <p:cNvPr id="26" name="Image">
              <a:extLst>
                <a:ext uri="{FF2B5EF4-FFF2-40B4-BE49-F238E27FC236}">
                  <a16:creationId xmlns:a16="http://schemas.microsoft.com/office/drawing/2014/main" id="{B6C46ED3-364F-42FD-9E9B-2627FCCB1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4435" y="6630924"/>
              <a:ext cx="180000" cy="180000"/>
            </a:xfrm>
            <a:prstGeom prst="rect">
              <a:avLst/>
            </a:prstGeom>
          </p:spPr>
        </p:pic>
        <p:sp>
          <p:nvSpPr>
            <p:cNvPr id="27" name="Text">
              <a:extLst>
                <a:ext uri="{FF2B5EF4-FFF2-40B4-BE49-F238E27FC236}">
                  <a16:creationId xmlns:a16="http://schemas.microsoft.com/office/drawing/2014/main" id="{8C8A5E28-D2DF-40B5-802B-38576B3EE85E}"/>
                </a:ext>
              </a:extLst>
            </p:cNvPr>
            <p:cNvSpPr/>
            <p:nvPr/>
          </p:nvSpPr>
          <p:spPr>
            <a:xfrm>
              <a:off x="5624766" y="6651674"/>
              <a:ext cx="660437" cy="1384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900" b="1" cap="none" spc="0" dirty="0">
                  <a:ln w="0"/>
                  <a:solidFill>
                    <a:srgbClr val="3059A2"/>
                  </a:solidFill>
                  <a:latin typeface="Century Gothic" panose="020B0502020202020204" pitchFamily="34" charset="0"/>
                </a:rPr>
                <a:t>tekhnologic</a:t>
              </a:r>
            </a:p>
          </p:txBody>
        </p:sp>
      </p:grpSp>
      <p:sp>
        <p:nvSpPr>
          <p:cNvPr id="28" name="Spinner BG">
            <a:extLst>
              <a:ext uri="{FF2B5EF4-FFF2-40B4-BE49-F238E27FC236}">
                <a16:creationId xmlns:a16="http://schemas.microsoft.com/office/drawing/2014/main" id="{E7247EFC-DA6F-4517-958E-60940FA8DC84}"/>
              </a:ext>
            </a:extLst>
          </p:cNvPr>
          <p:cNvSpPr/>
          <p:nvPr/>
        </p:nvSpPr>
        <p:spPr>
          <a:xfrm>
            <a:off x="2856000" y="189000"/>
            <a:ext cx="6480000" cy="6480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Anchor">
            <a:extLst>
              <a:ext uri="{FF2B5EF4-FFF2-40B4-BE49-F238E27FC236}">
                <a16:creationId xmlns:a16="http://schemas.microsoft.com/office/drawing/2014/main" id="{B316AF16-047B-4F82-AB9C-1224E1DDA737}"/>
              </a:ext>
            </a:extLst>
          </p:cNvPr>
          <p:cNvSpPr/>
          <p:nvPr/>
        </p:nvSpPr>
        <p:spPr>
          <a:xfrm>
            <a:off x="5196000" y="2529000"/>
            <a:ext cx="1800000" cy="1800000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Spinning Wheel 9">
            <a:extLst>
              <a:ext uri="{FF2B5EF4-FFF2-40B4-BE49-F238E27FC236}">
                <a16:creationId xmlns:a16="http://schemas.microsoft.com/office/drawing/2014/main" id="{E7524A9C-FCBF-4C84-9987-95FF89E2E4FB}"/>
              </a:ext>
            </a:extLst>
          </p:cNvPr>
          <p:cNvGrpSpPr/>
          <p:nvPr/>
        </p:nvGrpSpPr>
        <p:grpSpPr>
          <a:xfrm>
            <a:off x="3036000" y="369001"/>
            <a:ext cx="6120000" cy="6120000"/>
            <a:chOff x="3036000" y="369001"/>
            <a:chExt cx="6120000" cy="6120000"/>
          </a:xfrm>
        </p:grpSpPr>
        <p:sp>
          <p:nvSpPr>
            <p:cNvPr id="44" name="Segment 1">
              <a:extLst>
                <a:ext uri="{FF2B5EF4-FFF2-40B4-BE49-F238E27FC236}">
                  <a16:creationId xmlns:a16="http://schemas.microsoft.com/office/drawing/2014/main" id="{73C3B758-F44E-4548-B231-456A94139379}"/>
                </a:ext>
              </a:extLst>
            </p:cNvPr>
            <p:cNvSpPr/>
            <p:nvPr/>
          </p:nvSpPr>
          <p:spPr>
            <a:xfrm>
              <a:off x="6096000" y="369001"/>
              <a:ext cx="1963088" cy="2399211"/>
            </a:xfrm>
            <a:custGeom>
              <a:avLst/>
              <a:gdLst>
                <a:gd name="connsiteX0" fmla="*/ 0 w 1963088"/>
                <a:gd name="connsiteY0" fmla="*/ 0 h 2399211"/>
                <a:gd name="connsiteX1" fmla="*/ 1946444 w 1963088"/>
                <a:gd name="connsiteY1" fmla="*/ 698755 h 2399211"/>
                <a:gd name="connsiteX2" fmla="*/ 1963088 w 1963088"/>
                <a:gd name="connsiteY2" fmla="*/ 713882 h 2399211"/>
                <a:gd name="connsiteX3" fmla="*/ 548929 w 1963088"/>
                <a:gd name="connsiteY3" fmla="*/ 2399211 h 2399211"/>
                <a:gd name="connsiteX4" fmla="*/ 482501 w 1963088"/>
                <a:gd name="connsiteY4" fmla="*/ 2344403 h 2399211"/>
                <a:gd name="connsiteX5" fmla="*/ 0 w 1963088"/>
                <a:gd name="connsiteY5" fmla="*/ 2197019 h 2399211"/>
                <a:gd name="connsiteX6" fmla="*/ 0 w 1963088"/>
                <a:gd name="connsiteY6" fmla="*/ 0 h 2399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088" h="2399211">
                  <a:moveTo>
                    <a:pt x="0" y="0"/>
                  </a:moveTo>
                  <a:cubicBezTo>
                    <a:pt x="739371" y="0"/>
                    <a:pt x="1417496" y="262228"/>
                    <a:pt x="1946444" y="698755"/>
                  </a:cubicBezTo>
                  <a:lnTo>
                    <a:pt x="1963088" y="713882"/>
                  </a:lnTo>
                  <a:lnTo>
                    <a:pt x="548929" y="2399211"/>
                  </a:lnTo>
                  <a:lnTo>
                    <a:pt x="482501" y="2344403"/>
                  </a:lnTo>
                  <a:cubicBezTo>
                    <a:pt x="344768" y="2251352"/>
                    <a:pt x="178729" y="2197019"/>
                    <a:pt x="0" y="219701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5" name="Segment 9">
              <a:extLst>
                <a:ext uri="{FF2B5EF4-FFF2-40B4-BE49-F238E27FC236}">
                  <a16:creationId xmlns:a16="http://schemas.microsoft.com/office/drawing/2014/main" id="{78C1E09E-8817-496E-B8B1-779D5254666D}"/>
                </a:ext>
              </a:extLst>
            </p:cNvPr>
            <p:cNvSpPr/>
            <p:nvPr/>
          </p:nvSpPr>
          <p:spPr>
            <a:xfrm>
              <a:off x="4120914" y="369091"/>
              <a:ext cx="1971487" cy="2409432"/>
            </a:xfrm>
            <a:custGeom>
              <a:avLst/>
              <a:gdLst>
                <a:gd name="connsiteX0" fmla="*/ 1971487 w 1971487"/>
                <a:gd name="connsiteY0" fmla="*/ 0 h 2409432"/>
                <a:gd name="connsiteX1" fmla="*/ 1971487 w 1971487"/>
                <a:gd name="connsiteY1" fmla="*/ 2197110 h 2409432"/>
                <a:gd name="connsiteX2" fmla="*/ 1886852 w 1971487"/>
                <a:gd name="connsiteY2" fmla="*/ 2201383 h 2409432"/>
                <a:gd name="connsiteX3" fmla="*/ 1492586 w 1971487"/>
                <a:gd name="connsiteY3" fmla="*/ 2344312 h 2409432"/>
                <a:gd name="connsiteX4" fmla="*/ 1413660 w 1971487"/>
                <a:gd name="connsiteY4" fmla="*/ 2409432 h 2409432"/>
                <a:gd name="connsiteX5" fmla="*/ 0 w 1971487"/>
                <a:gd name="connsiteY5" fmla="*/ 724697 h 2409432"/>
                <a:gd name="connsiteX6" fmla="*/ 28643 w 1971487"/>
                <a:gd name="connsiteY6" fmla="*/ 698664 h 2409432"/>
                <a:gd name="connsiteX7" fmla="*/ 1817620 w 1971487"/>
                <a:gd name="connsiteY7" fmla="*/ 3891 h 2409432"/>
                <a:gd name="connsiteX8" fmla="*/ 1971487 w 1971487"/>
                <a:gd name="connsiteY8" fmla="*/ 0 h 240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1487" h="2409432">
                  <a:moveTo>
                    <a:pt x="1971487" y="0"/>
                  </a:moveTo>
                  <a:lnTo>
                    <a:pt x="1971487" y="2197110"/>
                  </a:lnTo>
                  <a:lnTo>
                    <a:pt x="1886852" y="2201383"/>
                  </a:lnTo>
                  <a:cubicBezTo>
                    <a:pt x="1741798" y="2216115"/>
                    <a:pt x="1607364" y="2266770"/>
                    <a:pt x="1492586" y="2344312"/>
                  </a:cubicBezTo>
                  <a:lnTo>
                    <a:pt x="1413660" y="2409432"/>
                  </a:lnTo>
                  <a:lnTo>
                    <a:pt x="0" y="724697"/>
                  </a:lnTo>
                  <a:lnTo>
                    <a:pt x="28643" y="698664"/>
                  </a:lnTo>
                  <a:cubicBezTo>
                    <a:pt x="519810" y="293318"/>
                    <a:pt x="1139602" y="38259"/>
                    <a:pt x="1817620" y="3891"/>
                  </a:cubicBezTo>
                  <a:lnTo>
                    <a:pt x="1971487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7" name="Segment 2">
              <a:extLst>
                <a:ext uri="{FF2B5EF4-FFF2-40B4-BE49-F238E27FC236}">
                  <a16:creationId xmlns:a16="http://schemas.microsoft.com/office/drawing/2014/main" id="{9340DA5E-4C01-4B48-ADAA-43F711A5480B}"/>
                </a:ext>
              </a:extLst>
            </p:cNvPr>
            <p:cNvSpPr/>
            <p:nvPr/>
          </p:nvSpPr>
          <p:spPr>
            <a:xfrm>
              <a:off x="6647707" y="1085306"/>
              <a:ext cx="2460655" cy="2189899"/>
            </a:xfrm>
            <a:custGeom>
              <a:avLst/>
              <a:gdLst>
                <a:gd name="connsiteX0" fmla="*/ 1414048 w 2460655"/>
                <a:gd name="connsiteY0" fmla="*/ 0 h 2189899"/>
                <a:gd name="connsiteX1" fmla="*/ 1612041 w 2460655"/>
                <a:gd name="connsiteY1" fmla="*/ 179948 h 2189899"/>
                <a:gd name="connsiteX2" fmla="*/ 2446126 w 2460655"/>
                <a:gd name="connsiteY2" fmla="*/ 1726998 h 2189899"/>
                <a:gd name="connsiteX3" fmla="*/ 2460655 w 2460655"/>
                <a:gd name="connsiteY3" fmla="*/ 1808355 h 2189899"/>
                <a:gd name="connsiteX4" fmla="*/ 296814 w 2460655"/>
                <a:gd name="connsiteY4" fmla="*/ 2189899 h 2189899"/>
                <a:gd name="connsiteX5" fmla="*/ 293742 w 2460655"/>
                <a:gd name="connsiteY5" fmla="*/ 2169774 h 2189899"/>
                <a:gd name="connsiteX6" fmla="*/ 58514 w 2460655"/>
                <a:gd name="connsiteY6" fmla="*/ 1733475 h 2189899"/>
                <a:gd name="connsiteX7" fmla="*/ 0 w 2460655"/>
                <a:gd name="connsiteY7" fmla="*/ 1685197 h 2189899"/>
                <a:gd name="connsiteX8" fmla="*/ 1414048 w 2460655"/>
                <a:gd name="connsiteY8" fmla="*/ 0 h 218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0655" h="2189899">
                  <a:moveTo>
                    <a:pt x="1414048" y="0"/>
                  </a:moveTo>
                  <a:lnTo>
                    <a:pt x="1612041" y="179948"/>
                  </a:lnTo>
                  <a:cubicBezTo>
                    <a:pt x="2027354" y="595262"/>
                    <a:pt x="2323840" y="1129403"/>
                    <a:pt x="2446126" y="1726998"/>
                  </a:cubicBezTo>
                  <a:lnTo>
                    <a:pt x="2460655" y="1808355"/>
                  </a:lnTo>
                  <a:lnTo>
                    <a:pt x="296814" y="2189899"/>
                  </a:lnTo>
                  <a:lnTo>
                    <a:pt x="293742" y="2169774"/>
                  </a:lnTo>
                  <a:cubicBezTo>
                    <a:pt x="259255" y="2001241"/>
                    <a:pt x="175641" y="1850602"/>
                    <a:pt x="58514" y="1733475"/>
                  </a:cubicBezTo>
                  <a:lnTo>
                    <a:pt x="0" y="1685197"/>
                  </a:lnTo>
                  <a:lnTo>
                    <a:pt x="1414048" y="0"/>
                  </a:lnTo>
                  <a:close/>
                </a:path>
              </a:pathLst>
            </a:cu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9" name="Segment 8">
              <a:extLst>
                <a:ext uri="{FF2B5EF4-FFF2-40B4-BE49-F238E27FC236}">
                  <a16:creationId xmlns:a16="http://schemas.microsoft.com/office/drawing/2014/main" id="{3C76029B-4262-4C24-94C9-97ABBCFB49BE}"/>
                </a:ext>
              </a:extLst>
            </p:cNvPr>
            <p:cNvSpPr/>
            <p:nvPr/>
          </p:nvSpPr>
          <p:spPr>
            <a:xfrm>
              <a:off x="3081320" y="1096211"/>
              <a:ext cx="2450477" cy="2192046"/>
            </a:xfrm>
            <a:custGeom>
              <a:avLst/>
              <a:gdLst>
                <a:gd name="connsiteX0" fmla="*/ 1036927 w 2450477"/>
                <a:gd name="connsiteY0" fmla="*/ 0 h 2192046"/>
                <a:gd name="connsiteX1" fmla="*/ 2450477 w 2450477"/>
                <a:gd name="connsiteY1" fmla="*/ 1684603 h 2192046"/>
                <a:gd name="connsiteX2" fmla="*/ 2404461 w 2450477"/>
                <a:gd name="connsiteY2" fmla="*/ 1722569 h 2192046"/>
                <a:gd name="connsiteX3" fmla="*/ 2169233 w 2450477"/>
                <a:gd name="connsiteY3" fmla="*/ 2158868 h 2192046"/>
                <a:gd name="connsiteX4" fmla="*/ 2164169 w 2450477"/>
                <a:gd name="connsiteY4" fmla="*/ 2192046 h 2192046"/>
                <a:gd name="connsiteX5" fmla="*/ 0 w 2450477"/>
                <a:gd name="connsiteY5" fmla="*/ 1810444 h 2192046"/>
                <a:gd name="connsiteX6" fmla="*/ 16849 w 2450477"/>
                <a:gd name="connsiteY6" fmla="*/ 1716092 h 2192046"/>
                <a:gd name="connsiteX7" fmla="*/ 850934 w 2450477"/>
                <a:gd name="connsiteY7" fmla="*/ 169042 h 2192046"/>
                <a:gd name="connsiteX8" fmla="*/ 1036927 w 2450477"/>
                <a:gd name="connsiteY8" fmla="*/ 0 h 219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0477" h="2192046">
                  <a:moveTo>
                    <a:pt x="1036927" y="0"/>
                  </a:moveTo>
                  <a:lnTo>
                    <a:pt x="2450477" y="1684603"/>
                  </a:lnTo>
                  <a:lnTo>
                    <a:pt x="2404461" y="1722569"/>
                  </a:lnTo>
                  <a:cubicBezTo>
                    <a:pt x="2287335" y="1839696"/>
                    <a:pt x="2203720" y="1990335"/>
                    <a:pt x="2169233" y="2158868"/>
                  </a:cubicBezTo>
                  <a:lnTo>
                    <a:pt x="2164169" y="2192046"/>
                  </a:lnTo>
                  <a:lnTo>
                    <a:pt x="0" y="1810444"/>
                  </a:lnTo>
                  <a:lnTo>
                    <a:pt x="16849" y="1716092"/>
                  </a:lnTo>
                  <a:cubicBezTo>
                    <a:pt x="139135" y="1118497"/>
                    <a:pt x="435621" y="584356"/>
                    <a:pt x="850934" y="169042"/>
                  </a:cubicBezTo>
                  <a:lnTo>
                    <a:pt x="1036927" y="0"/>
                  </a:lnTo>
                  <a:close/>
                </a:path>
              </a:pathLst>
            </a:cu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0" name="Segment 3">
              <a:extLst>
                <a:ext uri="{FF2B5EF4-FFF2-40B4-BE49-F238E27FC236}">
                  <a16:creationId xmlns:a16="http://schemas.microsoft.com/office/drawing/2014/main" id="{618587A5-BBA0-48A8-833F-6F34460676CA}"/>
                </a:ext>
              </a:extLst>
            </p:cNvPr>
            <p:cNvSpPr/>
            <p:nvPr/>
          </p:nvSpPr>
          <p:spPr>
            <a:xfrm>
              <a:off x="6839828" y="2897204"/>
              <a:ext cx="2316172" cy="2061390"/>
            </a:xfrm>
            <a:custGeom>
              <a:avLst/>
              <a:gdLst>
                <a:gd name="connsiteX0" fmla="*/ 2269166 w 2316172"/>
                <a:gd name="connsiteY0" fmla="*/ 0 h 2061390"/>
                <a:gd name="connsiteX1" fmla="*/ 2280914 w 2316172"/>
                <a:gd name="connsiteY1" fmla="*/ 65788 h 2061390"/>
                <a:gd name="connsiteX2" fmla="*/ 2316172 w 2316172"/>
                <a:gd name="connsiteY2" fmla="*/ 531796 h 2061390"/>
                <a:gd name="connsiteX3" fmla="*/ 1946846 w 2316172"/>
                <a:gd name="connsiteY3" fmla="*/ 1990374 h 2061390"/>
                <a:gd name="connsiteX4" fmla="*/ 1903703 w 2316172"/>
                <a:gd name="connsiteY4" fmla="*/ 2061390 h 2061390"/>
                <a:gd name="connsiteX5" fmla="*/ 0 w 2316172"/>
                <a:gd name="connsiteY5" fmla="*/ 962286 h 2061390"/>
                <a:gd name="connsiteX6" fmla="*/ 51336 w 2316172"/>
                <a:gd name="connsiteY6" fmla="*/ 867707 h 2061390"/>
                <a:gd name="connsiteX7" fmla="*/ 119153 w 2316172"/>
                <a:gd name="connsiteY7" fmla="*/ 531796 h 2061390"/>
                <a:gd name="connsiteX8" fmla="*/ 114698 w 2316172"/>
                <a:gd name="connsiteY8" fmla="*/ 443561 h 2061390"/>
                <a:gd name="connsiteX9" fmla="*/ 105235 w 2316172"/>
                <a:gd name="connsiteY9" fmla="*/ 381560 h 2061390"/>
                <a:gd name="connsiteX10" fmla="*/ 2269166 w 2316172"/>
                <a:gd name="connsiteY10" fmla="*/ 0 h 206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6172" h="2061390">
                  <a:moveTo>
                    <a:pt x="2269166" y="0"/>
                  </a:moveTo>
                  <a:lnTo>
                    <a:pt x="2280914" y="65788"/>
                  </a:lnTo>
                  <a:cubicBezTo>
                    <a:pt x="2304131" y="217735"/>
                    <a:pt x="2316172" y="373359"/>
                    <a:pt x="2316172" y="531796"/>
                  </a:cubicBezTo>
                  <a:cubicBezTo>
                    <a:pt x="2316172" y="1059918"/>
                    <a:pt x="2182382" y="1556792"/>
                    <a:pt x="1946846" y="1990374"/>
                  </a:cubicBezTo>
                  <a:lnTo>
                    <a:pt x="1903703" y="2061390"/>
                  </a:lnTo>
                  <a:lnTo>
                    <a:pt x="0" y="962286"/>
                  </a:lnTo>
                  <a:lnTo>
                    <a:pt x="51336" y="867707"/>
                  </a:lnTo>
                  <a:cubicBezTo>
                    <a:pt x="95005" y="764462"/>
                    <a:pt x="119153" y="650949"/>
                    <a:pt x="119153" y="531796"/>
                  </a:cubicBezTo>
                  <a:cubicBezTo>
                    <a:pt x="119153" y="502008"/>
                    <a:pt x="117644" y="472572"/>
                    <a:pt x="114698" y="443561"/>
                  </a:cubicBezTo>
                  <a:lnTo>
                    <a:pt x="105235" y="381560"/>
                  </a:lnTo>
                  <a:lnTo>
                    <a:pt x="2269166" y="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2" name="Segment 7">
              <a:extLst>
                <a:ext uri="{FF2B5EF4-FFF2-40B4-BE49-F238E27FC236}">
                  <a16:creationId xmlns:a16="http://schemas.microsoft.com/office/drawing/2014/main" id="{F61F3C2A-B136-4ED8-AB74-81A87FBBA394}"/>
                </a:ext>
              </a:extLst>
            </p:cNvPr>
            <p:cNvSpPr/>
            <p:nvPr/>
          </p:nvSpPr>
          <p:spPr>
            <a:xfrm>
              <a:off x="3036000" y="2910200"/>
              <a:ext cx="2316174" cy="2048397"/>
            </a:xfrm>
            <a:custGeom>
              <a:avLst/>
              <a:gdLst>
                <a:gd name="connsiteX0" fmla="*/ 44686 w 2316174"/>
                <a:gd name="connsiteY0" fmla="*/ 0 h 2048397"/>
                <a:gd name="connsiteX1" fmla="*/ 2208945 w 2316174"/>
                <a:gd name="connsiteY1" fmla="*/ 381617 h 2048397"/>
                <a:gd name="connsiteX2" fmla="*/ 2201474 w 2316174"/>
                <a:gd name="connsiteY2" fmla="*/ 430566 h 2048397"/>
                <a:gd name="connsiteX3" fmla="*/ 2197019 w 2316174"/>
                <a:gd name="connsiteY3" fmla="*/ 518801 h 2048397"/>
                <a:gd name="connsiteX4" fmla="*/ 2264836 w 2316174"/>
                <a:gd name="connsiteY4" fmla="*/ 854712 h 2048397"/>
                <a:gd name="connsiteX5" fmla="*/ 2316174 w 2316174"/>
                <a:gd name="connsiteY5" fmla="*/ 949293 h 2048397"/>
                <a:gd name="connsiteX6" fmla="*/ 412470 w 2316174"/>
                <a:gd name="connsiteY6" fmla="*/ 2048397 h 2048397"/>
                <a:gd name="connsiteX7" fmla="*/ 369326 w 2316174"/>
                <a:gd name="connsiteY7" fmla="*/ 1977379 h 2048397"/>
                <a:gd name="connsiteX8" fmla="*/ 0 w 2316174"/>
                <a:gd name="connsiteY8" fmla="*/ 518801 h 2048397"/>
                <a:gd name="connsiteX9" fmla="*/ 35258 w 2316174"/>
                <a:gd name="connsiteY9" fmla="*/ 52793 h 2048397"/>
                <a:gd name="connsiteX10" fmla="*/ 44686 w 2316174"/>
                <a:gd name="connsiteY10" fmla="*/ 0 h 2048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6174" h="2048397">
                  <a:moveTo>
                    <a:pt x="44686" y="0"/>
                  </a:moveTo>
                  <a:lnTo>
                    <a:pt x="2208945" y="381617"/>
                  </a:lnTo>
                  <a:lnTo>
                    <a:pt x="2201474" y="430566"/>
                  </a:lnTo>
                  <a:cubicBezTo>
                    <a:pt x="2198529" y="459577"/>
                    <a:pt x="2197019" y="489013"/>
                    <a:pt x="2197019" y="518801"/>
                  </a:cubicBezTo>
                  <a:cubicBezTo>
                    <a:pt x="2197019" y="637954"/>
                    <a:pt x="2221167" y="751467"/>
                    <a:pt x="2264836" y="854712"/>
                  </a:cubicBezTo>
                  <a:lnTo>
                    <a:pt x="2316174" y="949293"/>
                  </a:lnTo>
                  <a:lnTo>
                    <a:pt x="412470" y="2048397"/>
                  </a:lnTo>
                  <a:lnTo>
                    <a:pt x="369326" y="1977379"/>
                  </a:lnTo>
                  <a:cubicBezTo>
                    <a:pt x="133790" y="1543797"/>
                    <a:pt x="0" y="1046923"/>
                    <a:pt x="0" y="518801"/>
                  </a:cubicBezTo>
                  <a:cubicBezTo>
                    <a:pt x="0" y="360364"/>
                    <a:pt x="12041" y="204740"/>
                    <a:pt x="35258" y="52793"/>
                  </a:cubicBezTo>
                  <a:lnTo>
                    <a:pt x="44686" y="0"/>
                  </a:lnTo>
                  <a:close/>
                </a:path>
              </a:pathLst>
            </a:cu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3" name="Segment 4">
              <a:extLst>
                <a:ext uri="{FF2B5EF4-FFF2-40B4-BE49-F238E27FC236}">
                  <a16:creationId xmlns:a16="http://schemas.microsoft.com/office/drawing/2014/main" id="{B06C5372-314A-4507-B76B-0FECA5CF30DF}"/>
                </a:ext>
              </a:extLst>
            </p:cNvPr>
            <p:cNvSpPr/>
            <p:nvPr/>
          </p:nvSpPr>
          <p:spPr>
            <a:xfrm>
              <a:off x="6390689" y="3862655"/>
              <a:ext cx="2350973" cy="2439194"/>
            </a:xfrm>
            <a:custGeom>
              <a:avLst/>
              <a:gdLst>
                <a:gd name="connsiteX0" fmla="*/ 447422 w 2350973"/>
                <a:gd name="connsiteY0" fmla="*/ 0 h 2439194"/>
                <a:gd name="connsiteX1" fmla="*/ 2350973 w 2350973"/>
                <a:gd name="connsiteY1" fmla="*/ 1099016 h 2439194"/>
                <a:gd name="connsiteX2" fmla="*/ 2242712 w 2350973"/>
                <a:gd name="connsiteY2" fmla="*/ 1277220 h 2439194"/>
                <a:gd name="connsiteX3" fmla="*/ 896402 w 2350973"/>
                <a:gd name="connsiteY3" fmla="*/ 2385875 h 2439194"/>
                <a:gd name="connsiteX4" fmla="*/ 750724 w 2350973"/>
                <a:gd name="connsiteY4" fmla="*/ 2439194 h 2439194"/>
                <a:gd name="connsiteX5" fmla="*/ 0 w 2350973"/>
                <a:gd name="connsiteY5" fmla="*/ 376597 h 2439194"/>
                <a:gd name="connsiteX6" fmla="*/ 41223 w 2350973"/>
                <a:gd name="connsiteY6" fmla="*/ 361509 h 2439194"/>
                <a:gd name="connsiteX7" fmla="*/ 420909 w 2350973"/>
                <a:gd name="connsiteY7" fmla="*/ 48846 h 2439194"/>
                <a:gd name="connsiteX8" fmla="*/ 447422 w 2350973"/>
                <a:gd name="connsiteY8" fmla="*/ 0 h 243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0973" h="2439194">
                  <a:moveTo>
                    <a:pt x="447422" y="0"/>
                  </a:moveTo>
                  <a:lnTo>
                    <a:pt x="2350973" y="1099016"/>
                  </a:lnTo>
                  <a:lnTo>
                    <a:pt x="2242712" y="1277220"/>
                  </a:lnTo>
                  <a:cubicBezTo>
                    <a:pt x="1912770" y="1765599"/>
                    <a:pt x="1445542" y="2153609"/>
                    <a:pt x="896402" y="2385875"/>
                  </a:cubicBezTo>
                  <a:lnTo>
                    <a:pt x="750724" y="2439194"/>
                  </a:lnTo>
                  <a:lnTo>
                    <a:pt x="0" y="376597"/>
                  </a:lnTo>
                  <a:lnTo>
                    <a:pt x="41223" y="361509"/>
                  </a:lnTo>
                  <a:cubicBezTo>
                    <a:pt x="196092" y="296005"/>
                    <a:pt x="327859" y="186579"/>
                    <a:pt x="420909" y="48846"/>
                  </a:cubicBezTo>
                  <a:lnTo>
                    <a:pt x="447422" y="0"/>
                  </a:ln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4" name="Segment 6">
              <a:extLst>
                <a:ext uri="{FF2B5EF4-FFF2-40B4-BE49-F238E27FC236}">
                  <a16:creationId xmlns:a16="http://schemas.microsoft.com/office/drawing/2014/main" id="{D19A6FC5-1CCC-4F3B-AF87-8C3A170A91CD}"/>
                </a:ext>
              </a:extLst>
            </p:cNvPr>
            <p:cNvSpPr/>
            <p:nvPr/>
          </p:nvSpPr>
          <p:spPr>
            <a:xfrm>
              <a:off x="3450340" y="3862657"/>
              <a:ext cx="2344612" cy="2436864"/>
            </a:xfrm>
            <a:custGeom>
              <a:avLst/>
              <a:gdLst>
                <a:gd name="connsiteX0" fmla="*/ 1903551 w 2344612"/>
                <a:gd name="connsiteY0" fmla="*/ 0 h 2436864"/>
                <a:gd name="connsiteX1" fmla="*/ 1930063 w 2344612"/>
                <a:gd name="connsiteY1" fmla="*/ 48844 h 2436864"/>
                <a:gd name="connsiteX2" fmla="*/ 2309749 w 2344612"/>
                <a:gd name="connsiteY2" fmla="*/ 361507 h 2436864"/>
                <a:gd name="connsiteX3" fmla="*/ 2344612 w 2344612"/>
                <a:gd name="connsiteY3" fmla="*/ 374267 h 2436864"/>
                <a:gd name="connsiteX4" fmla="*/ 1593888 w 2344612"/>
                <a:gd name="connsiteY4" fmla="*/ 2436864 h 2436864"/>
                <a:gd name="connsiteX5" fmla="*/ 1454570 w 2344612"/>
                <a:gd name="connsiteY5" fmla="*/ 2385873 h 2436864"/>
                <a:gd name="connsiteX6" fmla="*/ 108260 w 2344612"/>
                <a:gd name="connsiteY6" fmla="*/ 1277218 h 2436864"/>
                <a:gd name="connsiteX7" fmla="*/ 0 w 2344612"/>
                <a:gd name="connsiteY7" fmla="*/ 1099017 h 2436864"/>
                <a:gd name="connsiteX8" fmla="*/ 1903551 w 2344612"/>
                <a:gd name="connsiteY8" fmla="*/ 0 h 2436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4612" h="2436864">
                  <a:moveTo>
                    <a:pt x="1903551" y="0"/>
                  </a:moveTo>
                  <a:lnTo>
                    <a:pt x="1930063" y="48844"/>
                  </a:lnTo>
                  <a:cubicBezTo>
                    <a:pt x="2023113" y="186577"/>
                    <a:pt x="2154881" y="296003"/>
                    <a:pt x="2309749" y="361507"/>
                  </a:cubicBezTo>
                  <a:lnTo>
                    <a:pt x="2344612" y="374267"/>
                  </a:lnTo>
                  <a:lnTo>
                    <a:pt x="1593888" y="2436864"/>
                  </a:lnTo>
                  <a:lnTo>
                    <a:pt x="1454570" y="2385873"/>
                  </a:lnTo>
                  <a:cubicBezTo>
                    <a:pt x="905430" y="2153607"/>
                    <a:pt x="438203" y="1765597"/>
                    <a:pt x="108260" y="1277218"/>
                  </a:cubicBezTo>
                  <a:lnTo>
                    <a:pt x="0" y="1099017"/>
                  </a:lnTo>
                  <a:lnTo>
                    <a:pt x="1903551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5" name="Segment 5">
              <a:extLst>
                <a:ext uri="{FF2B5EF4-FFF2-40B4-BE49-F238E27FC236}">
                  <a16:creationId xmlns:a16="http://schemas.microsoft.com/office/drawing/2014/main" id="{99902000-3D6E-4789-9A77-0B457B6FA623}"/>
                </a:ext>
              </a:extLst>
            </p:cNvPr>
            <p:cNvSpPr/>
            <p:nvPr/>
          </p:nvSpPr>
          <p:spPr>
            <a:xfrm>
              <a:off x="5047609" y="4238162"/>
              <a:ext cx="2090422" cy="2250839"/>
            </a:xfrm>
            <a:custGeom>
              <a:avLst/>
              <a:gdLst>
                <a:gd name="connsiteX0" fmla="*/ 750724 w 2090422"/>
                <a:gd name="connsiteY0" fmla="*/ 0 h 2250839"/>
                <a:gd name="connsiteX1" fmla="*/ 791767 w 2090422"/>
                <a:gd name="connsiteY1" fmla="*/ 15022 h 2250839"/>
                <a:gd name="connsiteX2" fmla="*/ 1048391 w 2090422"/>
                <a:gd name="connsiteY2" fmla="*/ 53820 h 2250839"/>
                <a:gd name="connsiteX3" fmla="*/ 1305015 w 2090422"/>
                <a:gd name="connsiteY3" fmla="*/ 15022 h 2250839"/>
                <a:gd name="connsiteX4" fmla="*/ 1339699 w 2090422"/>
                <a:gd name="connsiteY4" fmla="*/ 2328 h 2250839"/>
                <a:gd name="connsiteX5" fmla="*/ 2090422 w 2090422"/>
                <a:gd name="connsiteY5" fmla="*/ 2064925 h 2250839"/>
                <a:gd name="connsiteX6" fmla="*/ 1958341 w 2090422"/>
                <a:gd name="connsiteY6" fmla="*/ 2113267 h 2250839"/>
                <a:gd name="connsiteX7" fmla="*/ 1048391 w 2090422"/>
                <a:gd name="connsiteY7" fmla="*/ 2250839 h 2250839"/>
                <a:gd name="connsiteX8" fmla="*/ 138441 w 2090422"/>
                <a:gd name="connsiteY8" fmla="*/ 2113267 h 2250839"/>
                <a:gd name="connsiteX9" fmla="*/ 0 w 2090422"/>
                <a:gd name="connsiteY9" fmla="*/ 2062597 h 2250839"/>
                <a:gd name="connsiteX10" fmla="*/ 750724 w 2090422"/>
                <a:gd name="connsiteY10" fmla="*/ 0 h 225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0422" h="2250839">
                  <a:moveTo>
                    <a:pt x="750724" y="0"/>
                  </a:moveTo>
                  <a:lnTo>
                    <a:pt x="791767" y="15022"/>
                  </a:lnTo>
                  <a:cubicBezTo>
                    <a:pt x="872835" y="40237"/>
                    <a:pt x="959027" y="53820"/>
                    <a:pt x="1048391" y="53820"/>
                  </a:cubicBezTo>
                  <a:cubicBezTo>
                    <a:pt x="1137756" y="53820"/>
                    <a:pt x="1223948" y="40237"/>
                    <a:pt x="1305015" y="15022"/>
                  </a:cubicBezTo>
                  <a:lnTo>
                    <a:pt x="1339699" y="2328"/>
                  </a:lnTo>
                  <a:lnTo>
                    <a:pt x="2090422" y="2064925"/>
                  </a:lnTo>
                  <a:lnTo>
                    <a:pt x="1958341" y="2113267"/>
                  </a:lnTo>
                  <a:cubicBezTo>
                    <a:pt x="1670889" y="2202675"/>
                    <a:pt x="1365265" y="2250839"/>
                    <a:pt x="1048391" y="2250839"/>
                  </a:cubicBezTo>
                  <a:cubicBezTo>
                    <a:pt x="731518" y="2250839"/>
                    <a:pt x="425894" y="2202675"/>
                    <a:pt x="138441" y="2113267"/>
                  </a:cubicBezTo>
                  <a:lnTo>
                    <a:pt x="0" y="2062597"/>
                  </a:lnTo>
                  <a:lnTo>
                    <a:pt x="750724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6" name="Segment 9 Text">
              <a:extLst>
                <a:ext uri="{FF2B5EF4-FFF2-40B4-BE49-F238E27FC236}">
                  <a16:creationId xmlns:a16="http://schemas.microsoft.com/office/drawing/2014/main" id="{A2635790-EF81-46A0-87B5-C041A040C02F}"/>
                </a:ext>
              </a:extLst>
            </p:cNvPr>
            <p:cNvSpPr/>
            <p:nvPr/>
          </p:nvSpPr>
          <p:spPr>
            <a:xfrm rot="14980529">
              <a:off x="4352548" y="1194120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0000" lnSpcReduction="20000"/>
            </a:bodyPr>
            <a:lstStyle/>
            <a:p>
              <a:pPr algn="ctr"/>
              <a:r>
                <a:rPr lang="ru-RU" sz="28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Да-да-да в речке теплая вода</a:t>
              </a:r>
              <a:endParaRPr lang="en-US" sz="2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Segment 8 Text">
              <a:extLst>
                <a:ext uri="{FF2B5EF4-FFF2-40B4-BE49-F238E27FC236}">
                  <a16:creationId xmlns:a16="http://schemas.microsoft.com/office/drawing/2014/main" id="{1C05CDC7-EC9E-464F-9772-DF25C01FEB9D}"/>
                </a:ext>
              </a:extLst>
            </p:cNvPr>
            <p:cNvSpPr/>
            <p:nvPr/>
          </p:nvSpPr>
          <p:spPr>
            <a:xfrm rot="12500010">
              <a:off x="3314476" y="2063876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92500" lnSpcReduction="20000"/>
            </a:bodyPr>
            <a:lstStyle/>
            <a:p>
              <a:pPr lvl="0" algn="ctr"/>
              <a:r>
                <a:rPr lang="ru-RU" sz="22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Де-де-де дети плещутся в воде</a:t>
              </a:r>
              <a:endParaRPr lang="en-US" sz="22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Segment 7 Text">
              <a:extLst>
                <a:ext uri="{FF2B5EF4-FFF2-40B4-BE49-F238E27FC236}">
                  <a16:creationId xmlns:a16="http://schemas.microsoft.com/office/drawing/2014/main" id="{D233B876-4CB9-49B0-84DC-AA6C64228C6A}"/>
                </a:ext>
              </a:extLst>
            </p:cNvPr>
            <p:cNvSpPr/>
            <p:nvPr/>
          </p:nvSpPr>
          <p:spPr>
            <a:xfrm rot="10075370">
              <a:off x="3133520" y="3368319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92500"/>
            </a:bodyPr>
            <a:lstStyle/>
            <a:p>
              <a:pPr lvl="0" algn="ctr"/>
              <a:r>
                <a:rPr lang="ru-RU" sz="24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До-до-до вот утиное гнездо</a:t>
              </a:r>
              <a:endParaRPr lang="en-US" sz="24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Segment 6 Text">
              <a:extLst>
                <a:ext uri="{FF2B5EF4-FFF2-40B4-BE49-F238E27FC236}">
                  <a16:creationId xmlns:a16="http://schemas.microsoft.com/office/drawing/2014/main" id="{E26E71E7-75DE-4FCD-A975-CE1BBFCBD68D}"/>
                </a:ext>
              </a:extLst>
            </p:cNvPr>
            <p:cNvSpPr/>
            <p:nvPr/>
          </p:nvSpPr>
          <p:spPr>
            <a:xfrm rot="7675046">
              <a:off x="3779052" y="4520940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92500"/>
            </a:bodyPr>
            <a:lstStyle/>
            <a:p>
              <a:pPr lvl="0" algn="ctr"/>
              <a:r>
                <a:rPr lang="ru-RU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Да-да-да в речке теплая вода</a:t>
              </a:r>
              <a:endParaRPr lang="en-US" sz="20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Segment 5 Text">
              <a:extLst>
                <a:ext uri="{FF2B5EF4-FFF2-40B4-BE49-F238E27FC236}">
                  <a16:creationId xmlns:a16="http://schemas.microsoft.com/office/drawing/2014/main" id="{A1D514B9-D192-44DC-A3AE-BACC953878A8}"/>
                </a:ext>
              </a:extLst>
            </p:cNvPr>
            <p:cNvSpPr/>
            <p:nvPr/>
          </p:nvSpPr>
          <p:spPr>
            <a:xfrm rot="5400000">
              <a:off x="5019932" y="4962676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0000" lnSpcReduction="20000"/>
            </a:bodyPr>
            <a:lstStyle/>
            <a:p>
              <a:pPr algn="ctr"/>
              <a:r>
                <a:rPr lang="ru-RU" sz="2800" b="1" dirty="0" err="1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Ды-ды-ды</a:t>
              </a:r>
              <a:r>
                <a:rPr lang="ru-RU" sz="28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 кабы не было беды</a:t>
              </a:r>
              <a:endParaRPr lang="en-US" sz="2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Segment 4 Text">
              <a:extLst>
                <a:ext uri="{FF2B5EF4-FFF2-40B4-BE49-F238E27FC236}">
                  <a16:creationId xmlns:a16="http://schemas.microsoft.com/office/drawing/2014/main" id="{7DF983D3-99D5-42F9-A8E5-6C45EA28D9D6}"/>
                </a:ext>
              </a:extLst>
            </p:cNvPr>
            <p:cNvSpPr/>
            <p:nvPr/>
          </p:nvSpPr>
          <p:spPr>
            <a:xfrm rot="2988437">
              <a:off x="6277235" y="4524365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0000" lnSpcReduction="20000"/>
            </a:bodyPr>
            <a:lstStyle/>
            <a:p>
              <a:pPr algn="ctr"/>
              <a:r>
                <a:rPr lang="ru-RU" sz="2800" b="1" dirty="0" err="1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Ду-ду-ду</a:t>
              </a:r>
              <a:r>
                <a:rPr lang="ru-RU" sz="28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 по водице побреду</a:t>
              </a:r>
              <a:endParaRPr lang="en-US" sz="2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Segment 3 Text">
              <a:extLst>
                <a:ext uri="{FF2B5EF4-FFF2-40B4-BE49-F238E27FC236}">
                  <a16:creationId xmlns:a16="http://schemas.microsoft.com/office/drawing/2014/main" id="{5FAB7D01-F0B3-4FCB-834B-2BD7D8CA5320}"/>
                </a:ext>
              </a:extLst>
            </p:cNvPr>
            <p:cNvSpPr/>
            <p:nvPr/>
          </p:nvSpPr>
          <p:spPr>
            <a:xfrm rot="628406">
              <a:off x="6920484" y="3375615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algn="ctr"/>
              <a:r>
                <a:rPr lang="ru-RU" sz="28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До-до-до вот утиное гнездо</a:t>
              </a:r>
              <a:endParaRPr lang="en-US" sz="2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Segment 2 Text">
              <a:extLst>
                <a:ext uri="{FF2B5EF4-FFF2-40B4-BE49-F238E27FC236}">
                  <a16:creationId xmlns:a16="http://schemas.microsoft.com/office/drawing/2014/main" id="{047B677D-FDFC-4259-881C-CC97416FB5EC}"/>
                </a:ext>
              </a:extLst>
            </p:cNvPr>
            <p:cNvSpPr/>
            <p:nvPr/>
          </p:nvSpPr>
          <p:spPr>
            <a:xfrm rot="19932819">
              <a:off x="6727162" y="2071036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0000" lnSpcReduction="20000"/>
            </a:bodyPr>
            <a:lstStyle/>
            <a:p>
              <a:pPr algn="ctr"/>
              <a:r>
                <a:rPr lang="ru-RU" sz="2800" b="1" dirty="0" err="1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Ди-ди-ди</a:t>
              </a:r>
              <a:r>
                <a:rPr lang="ru-RU" sz="28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 по водице не ходи</a:t>
              </a:r>
              <a:endParaRPr lang="en-US" sz="2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Segment 1 Text">
              <a:extLst>
                <a:ext uri="{FF2B5EF4-FFF2-40B4-BE49-F238E27FC236}">
                  <a16:creationId xmlns:a16="http://schemas.microsoft.com/office/drawing/2014/main" id="{7589DB1B-51B7-43B8-AFFA-28C12D8D18F4}"/>
                </a:ext>
              </a:extLst>
            </p:cNvPr>
            <p:cNvSpPr/>
            <p:nvPr/>
          </p:nvSpPr>
          <p:spPr>
            <a:xfrm rot="17420058">
              <a:off x="5731113" y="1195115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0000" lnSpcReduction="20000"/>
            </a:bodyPr>
            <a:lstStyle/>
            <a:p>
              <a:pPr algn="ctr"/>
              <a:r>
                <a:rPr lang="ru-RU" sz="28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Де-де-де дети плещутся в воде</a:t>
              </a:r>
              <a:endParaRPr lang="en-US" sz="2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Spin Button">
            <a:extLst>
              <a:ext uri="{FF2B5EF4-FFF2-40B4-BE49-F238E27FC236}">
                <a16:creationId xmlns:a16="http://schemas.microsoft.com/office/drawing/2014/main" id="{1972FA71-9F7D-4B81-B488-7F26645D57CD}"/>
              </a:ext>
            </a:extLst>
          </p:cNvPr>
          <p:cNvGrpSpPr/>
          <p:nvPr/>
        </p:nvGrpSpPr>
        <p:grpSpPr>
          <a:xfrm>
            <a:off x="5196000" y="2529000"/>
            <a:ext cx="1800000" cy="1800000"/>
            <a:chOff x="5196000" y="2529000"/>
            <a:chExt cx="1800000" cy="1800000"/>
          </a:xfrm>
        </p:grpSpPr>
        <p:sp>
          <p:nvSpPr>
            <p:cNvPr id="51" name="Spin Button">
              <a:extLst>
                <a:ext uri="{FF2B5EF4-FFF2-40B4-BE49-F238E27FC236}">
                  <a16:creationId xmlns:a16="http://schemas.microsoft.com/office/drawing/2014/main" id="{B7650D7D-7FCB-4A79-BFAA-6C32C5E3579F}"/>
                </a:ext>
              </a:extLst>
            </p:cNvPr>
            <p:cNvSpPr/>
            <p:nvPr/>
          </p:nvSpPr>
          <p:spPr>
            <a:xfrm>
              <a:off x="5196000" y="2529000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СТАРТ</a:t>
              </a:r>
              <a:endParaRPr lang="en-GB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Arrow: Curved Down 62">
              <a:extLst>
                <a:ext uri="{FF2B5EF4-FFF2-40B4-BE49-F238E27FC236}">
                  <a16:creationId xmlns:a16="http://schemas.microsoft.com/office/drawing/2014/main" id="{B210A41A-0C7E-475B-831B-931895C7011C}"/>
                </a:ext>
              </a:extLst>
            </p:cNvPr>
            <p:cNvSpPr/>
            <p:nvPr/>
          </p:nvSpPr>
          <p:spPr>
            <a:xfrm>
              <a:off x="5392462" y="2664749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4" name="Arrow: Curved Down 63">
              <a:extLst>
                <a:ext uri="{FF2B5EF4-FFF2-40B4-BE49-F238E27FC236}">
                  <a16:creationId xmlns:a16="http://schemas.microsoft.com/office/drawing/2014/main" id="{1CA3CB84-AD33-4099-80E9-01351CE5DBB5}"/>
                </a:ext>
              </a:extLst>
            </p:cNvPr>
            <p:cNvSpPr/>
            <p:nvPr/>
          </p:nvSpPr>
          <p:spPr>
            <a:xfrm flipH="1" flipV="1">
              <a:off x="5384979" y="3672555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48" name="Marker">
            <a:extLst>
              <a:ext uri="{FF2B5EF4-FFF2-40B4-BE49-F238E27FC236}">
                <a16:creationId xmlns:a16="http://schemas.microsoft.com/office/drawing/2014/main" id="{6F381C54-25EF-445D-B869-A54C62C08DBE}"/>
              </a:ext>
            </a:extLst>
          </p:cNvPr>
          <p:cNvSpPr/>
          <p:nvPr/>
        </p:nvSpPr>
        <p:spPr>
          <a:xfrm rot="10800000">
            <a:off x="5741207" y="-2198"/>
            <a:ext cx="720000" cy="720000"/>
          </a:xfrm>
          <a:prstGeom prst="triangle">
            <a:avLst/>
          </a:prstGeom>
          <a:solidFill>
            <a:srgbClr val="C0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48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47</Words>
  <Application>Microsoft Office PowerPoint</Application>
  <PresentationFormat>Широкоэкранный</PresentationFormat>
  <Paragraphs>13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tekhnologic</dc:creator>
  <cp:lastModifiedBy>Игорь</cp:lastModifiedBy>
  <cp:revision>3</cp:revision>
  <dcterms:created xsi:type="dcterms:W3CDTF">2017-02-18T00:54:12Z</dcterms:created>
  <dcterms:modified xsi:type="dcterms:W3CDTF">2020-11-01T13:47:27Z</dcterms:modified>
</cp:coreProperties>
</file>