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7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F32DB7-922F-4277-9C5A-CD59DD956436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EFA2E1-4367-4B57-BA7F-191B32F462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24853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EFA2E1-4367-4B57-BA7F-191B32F46274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08648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122D276F-13C4-4B7F-95AF-50C4AF91126D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CABE018A-3BF3-4512-BD6F-74B9389FFDFE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D276F-13C4-4B7F-95AF-50C4AF91126D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E018A-3BF3-4512-BD6F-74B9389FFDF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D276F-13C4-4B7F-95AF-50C4AF91126D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E018A-3BF3-4512-BD6F-74B9389FFDF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22D276F-13C4-4B7F-95AF-50C4AF91126D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ABE018A-3BF3-4512-BD6F-74B9389FFDFE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122D276F-13C4-4B7F-95AF-50C4AF91126D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CABE018A-3BF3-4512-BD6F-74B9389FFDFE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D276F-13C4-4B7F-95AF-50C4AF91126D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E018A-3BF3-4512-BD6F-74B9389FFDFE}" type="slidenum">
              <a:rPr lang="ru-RU" smtClean="0"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D276F-13C4-4B7F-95AF-50C4AF91126D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E018A-3BF3-4512-BD6F-74B9389FFDFE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22D276F-13C4-4B7F-95AF-50C4AF91126D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ABE018A-3BF3-4512-BD6F-74B9389FFDFE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D276F-13C4-4B7F-95AF-50C4AF91126D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E018A-3BF3-4512-BD6F-74B9389FFDF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22D276F-13C4-4B7F-95AF-50C4AF91126D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ABE018A-3BF3-4512-BD6F-74B9389FFDFE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22D276F-13C4-4B7F-95AF-50C4AF91126D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ABE018A-3BF3-4512-BD6F-74B9389FFDFE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22D276F-13C4-4B7F-95AF-50C4AF91126D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CABE018A-3BF3-4512-BD6F-74B9389FFDFE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yandex.ru/yandsearch?text=%D0%A1%D0%9E%D0%91%D0%90%D0%9A%D0%90%20&amp;img_url=http://v.img.com.ua/nxs139/b/120x90/e/bf/ae789113b952dd0673b4c80a48720bfe.jpg&amp;pos=8&amp;rpt=simage" TargetMode="External"/><Relationship Id="rId7" Type="http://schemas.openxmlformats.org/officeDocument/2006/relationships/image" Target="../media/image2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34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7" Type="http://schemas.openxmlformats.org/officeDocument/2006/relationships/image" Target="../media/image39.png"/><Relationship Id="rId2" Type="http://schemas.openxmlformats.org/officeDocument/2006/relationships/hyperlink" Target="http://images.yandex.ru/yandsearch?text=%D0%9A%D0%9E%D0%A8%D0%9A%D0%90&amp;img_url=http://mau.ru/pub/anatomy/fact_anatomy.jpg&amp;pos=25&amp;rpt=simage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jpeg"/><Relationship Id="rId4" Type="http://schemas.openxmlformats.org/officeDocument/2006/relationships/hyperlink" Target="http://images.yandex.ru/yandsearch?p=3&amp;text=%D0%9A%D0%9E%D0%A8%D0%9A%D0%90&amp;img_url=http://www.fresher.ru/images8/izvestnye-lyudi-o-koshkax/16.jpg&amp;pos=104&amp;rpt=simage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5616" y="620688"/>
            <a:ext cx="7920880" cy="2393032"/>
          </a:xfrm>
        </p:spPr>
        <p:txBody>
          <a:bodyPr>
            <a:normAutofit/>
          </a:bodyPr>
          <a:lstStyle/>
          <a:p>
            <a:pPr algn="ctr"/>
            <a:r>
              <a:rPr lang="ru-RU" sz="40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ДОМАШНИЕ ЖИВОТНЫЕ</a:t>
            </a:r>
            <a:br>
              <a:rPr lang="ru-RU" sz="40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</a:br>
            <a:r>
              <a:rPr lang="ru-RU" sz="40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И ИХ ДЕТЕНЫШИ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61FC231-98F1-017E-CA15-B87DBC8AB6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9872" y="3429000"/>
            <a:ext cx="4170025" cy="273734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500306"/>
            <a:ext cx="7467600" cy="1143000"/>
          </a:xfrm>
        </p:spPr>
        <p:txBody>
          <a:bodyPr/>
          <a:lstStyle/>
          <a:p>
            <a:pPr algn="ctr"/>
            <a:r>
              <a:rPr lang="ru-RU" dirty="0"/>
              <a:t>ИГРА «НАЗОВИ ЛИШНЕЕ»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http://im2-tub-ru.yandex.net/i?id=112946453-41-72&amp;n=21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7224" y="642918"/>
            <a:ext cx="3238523" cy="242889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  <p:pic>
        <p:nvPicPr>
          <p:cNvPr id="47108" name="Picture 4" descr="http://www.cynologycentre.ru/datafiles/foto/margo-151708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29124" y="642918"/>
            <a:ext cx="3500462" cy="244332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  <p:pic>
        <p:nvPicPr>
          <p:cNvPr id="6" name="Picture 4" descr="http://s39.radikal.ru/i083/0904/96/7e3b47d5a44b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flipH="1">
            <a:off x="785786" y="3500438"/>
            <a:ext cx="3328243" cy="22860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  <p:pic>
        <p:nvPicPr>
          <p:cNvPr id="47110" name="Picture 6" descr="http://storage.properm.ru/collection/ff/72/31/5./ff72315_resizedScaled_659to331.jpg"/>
          <p:cNvPicPr>
            <a:picLocks noChangeAspect="1" noChangeArrowheads="1"/>
          </p:cNvPicPr>
          <p:nvPr/>
        </p:nvPicPr>
        <p:blipFill>
          <a:blip r:embed="rId7"/>
          <a:srcRect t="3906" r="50916" b="29687"/>
          <a:stretch>
            <a:fillRect/>
          </a:stretch>
        </p:blipFill>
        <p:spPr bwMode="auto">
          <a:xfrm>
            <a:off x="4500562" y="3500438"/>
            <a:ext cx="3429024" cy="233173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  <p:pic>
        <p:nvPicPr>
          <p:cNvPr id="7" name="Picture 4" descr="http://s39.radikal.ru/i083/0904/96/7e3b47d5a44b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flipH="1">
            <a:off x="767504" y="3500438"/>
            <a:ext cx="3328243" cy="22860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40" name="Picture 4" descr="http://ru.trinixy.ru/pics2/20070404/podb/5/koni_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642918"/>
            <a:ext cx="3286148" cy="246604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  <p:pic>
        <p:nvPicPr>
          <p:cNvPr id="7" name="Picture 2" descr="http://upload.wikimedia.org/wikipedia/commons/c/c4/Lleyn_sheep.jpg"/>
          <p:cNvPicPr>
            <a:picLocks noChangeAspect="1" noChangeArrowheads="1"/>
          </p:cNvPicPr>
          <p:nvPr/>
        </p:nvPicPr>
        <p:blipFill>
          <a:blip r:embed="rId3"/>
          <a:srcRect r="3577"/>
          <a:stretch>
            <a:fillRect/>
          </a:stretch>
        </p:blipFill>
        <p:spPr bwMode="auto">
          <a:xfrm>
            <a:off x="4500562" y="3429000"/>
            <a:ext cx="3286148" cy="242889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8779" y="548282"/>
            <a:ext cx="3409714" cy="265531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729" y="3122878"/>
            <a:ext cx="2816262" cy="3201791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http://www.fresher.ru/images9/etot-bezumno-realnyj-mir-7/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571480"/>
            <a:ext cx="3241748" cy="242889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  <p:sp>
        <p:nvSpPr>
          <p:cNvPr id="50182" name="AutoShape 6" descr="http://www.dm-st.ru/files/usersimages/u1228/korova.jpg"/>
          <p:cNvSpPr>
            <a:spLocks noChangeAspect="1" noChangeArrowheads="1"/>
          </p:cNvSpPr>
          <p:nvPr/>
        </p:nvSpPr>
        <p:spPr bwMode="auto">
          <a:xfrm>
            <a:off x="155575" y="-1965325"/>
            <a:ext cx="5457825" cy="40957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752" y="426100"/>
            <a:ext cx="3016120" cy="301612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096" y="3090906"/>
            <a:ext cx="3355628" cy="335562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3573016"/>
            <a:ext cx="2736797" cy="3057873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http://im7-tub-ru.yandex.net/i?id=388896559-70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642918"/>
            <a:ext cx="3085645" cy="221457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  <p:pic>
        <p:nvPicPr>
          <p:cNvPr id="53252" name="Picture 4" descr="http://im0-tub-ru.yandex.net/i?id=334380993-26-72&amp;n=21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1999" y="642918"/>
            <a:ext cx="2952771" cy="221457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1538" y="3284984"/>
            <a:ext cx="3356445" cy="302387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63930" y="3284984"/>
            <a:ext cx="4014587" cy="302387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www.media-kuban.ru/images/thumbs/9/0/3/48309_origina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428604"/>
            <a:ext cx="3786215" cy="2841313"/>
          </a:xfrm>
          <a:prstGeom prst="rect">
            <a:avLst/>
          </a:prstGeom>
          <a:noFill/>
        </p:spPr>
      </p:pic>
      <p:pic>
        <p:nvPicPr>
          <p:cNvPr id="5" name="Рисунок 4" descr="040_05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5008" y="928670"/>
            <a:ext cx="1928826" cy="2152349"/>
          </a:xfrm>
          <a:prstGeom prst="rect">
            <a:avLst/>
          </a:prstGeom>
        </p:spPr>
      </p:pic>
      <p:pic>
        <p:nvPicPr>
          <p:cNvPr id="13316" name="Picture 4" descr="http://jofqc.files.wordpress.com/2011/05/cow_calf_dsc0651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00364" y="3429000"/>
            <a:ext cx="3857652" cy="288987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http://img0.liveinternet.ru/images/attach/c/3/76/412/76412652_2222299_horses.jpg"/>
          <p:cNvPicPr>
            <a:picLocks noChangeAspect="1" noChangeArrowheads="1"/>
          </p:cNvPicPr>
          <p:nvPr/>
        </p:nvPicPr>
        <p:blipFill>
          <a:blip r:embed="rId2"/>
          <a:srcRect t="6992" b="6775"/>
          <a:stretch>
            <a:fillRect/>
          </a:stretch>
        </p:blipFill>
        <p:spPr bwMode="auto">
          <a:xfrm>
            <a:off x="2071670" y="3714752"/>
            <a:ext cx="3286148" cy="264320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  <p:pic>
        <p:nvPicPr>
          <p:cNvPr id="39940" name="Picture 4" descr="http://ru.trinixy.ru/pics2/20070404/podb/5/koni_1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642918"/>
            <a:ext cx="3286148" cy="246604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  <p:pic>
        <p:nvPicPr>
          <p:cNvPr id="39942" name="Picture 6" descr="http://img-fotki.yandex.ru/get/3209/mariigzolotareva.15/0_21a3d_830f0b95_L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86446" y="1142984"/>
            <a:ext cx="2357454" cy="313840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http://upload.wikimedia.org/wikipedia/commons/c/c4/Lleyn_sheep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357166"/>
            <a:ext cx="3508368" cy="250039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  <p:pic>
        <p:nvPicPr>
          <p:cNvPr id="40964" name="Picture 4" descr="http://i.allday.ru/uploads/posts/2009-07/1247254276_a9.jpg"/>
          <p:cNvPicPr>
            <a:picLocks noChangeAspect="1" noChangeArrowheads="1"/>
          </p:cNvPicPr>
          <p:nvPr/>
        </p:nvPicPr>
        <p:blipFill>
          <a:blip r:embed="rId3"/>
          <a:srcRect l="2344" t="53906" r="3906" b="2734"/>
          <a:stretch>
            <a:fillRect/>
          </a:stretch>
        </p:blipFill>
        <p:spPr bwMode="auto">
          <a:xfrm>
            <a:off x="2928926" y="3357562"/>
            <a:ext cx="2857520" cy="2643206"/>
          </a:xfrm>
          <a:prstGeom prst="rect">
            <a:avLst/>
          </a:prstGeom>
          <a:noFill/>
        </p:spPr>
      </p:pic>
      <p:pic>
        <p:nvPicPr>
          <p:cNvPr id="40966" name="Picture 6" descr="http://www.theocentric.com/assets/lamb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57884" y="714356"/>
            <a:ext cx="2286000" cy="27813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http://fanparty.ru/images/fanclubs/Vse%20neobyasnimoe%20i%20neobychnoe/articles/153144/158057_tribune_vse_neobyasnimoe_i_neobychno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214290"/>
            <a:ext cx="3359415" cy="3330620"/>
          </a:xfrm>
          <a:prstGeom prst="rect">
            <a:avLst/>
          </a:prstGeom>
          <a:noFill/>
        </p:spPr>
      </p:pic>
      <p:pic>
        <p:nvPicPr>
          <p:cNvPr id="41990" name="Picture 6" descr="http://www.ksdbook.ru/images/db/contests/picl_568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0298" y="3643314"/>
            <a:ext cx="4000528" cy="300039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  <p:pic>
        <p:nvPicPr>
          <p:cNvPr id="7" name="Рисунок 6" descr="POROSENOK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6314" y="857232"/>
            <a:ext cx="3394090" cy="209716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http://japanandchina.blox.pl/resource/koza.JPG"/>
          <p:cNvPicPr>
            <a:picLocks noChangeAspect="1" noChangeArrowheads="1"/>
          </p:cNvPicPr>
          <p:nvPr/>
        </p:nvPicPr>
        <p:blipFill>
          <a:blip r:embed="rId2"/>
          <a:srcRect t="7879"/>
          <a:stretch>
            <a:fillRect/>
          </a:stretch>
        </p:blipFill>
        <p:spPr bwMode="auto">
          <a:xfrm>
            <a:off x="3286116" y="3929066"/>
            <a:ext cx="2928958" cy="250588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  <p:pic>
        <p:nvPicPr>
          <p:cNvPr id="43012" name="Picture 4" descr="http://img-fotki.yandex.ru/get/6306/39239481.66/0_88e82_b66d3b21_X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8" y="714356"/>
            <a:ext cx="1862369" cy="280989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  <p:pic>
        <p:nvPicPr>
          <p:cNvPr id="43014" name="Picture 6" descr="http://img-fotki.yandex.ru/get/3010/ehlmira-09.6/0_143d4_f53c3a9f_XL"/>
          <p:cNvPicPr>
            <a:picLocks noChangeAspect="1" noChangeArrowheads="1"/>
          </p:cNvPicPr>
          <p:nvPr/>
        </p:nvPicPr>
        <p:blipFill>
          <a:blip r:embed="rId4"/>
          <a:srcRect t="3488" b="11046"/>
          <a:stretch>
            <a:fillRect/>
          </a:stretch>
        </p:blipFill>
        <p:spPr bwMode="auto">
          <a:xfrm>
            <a:off x="1428728" y="857232"/>
            <a:ext cx="3016120" cy="257176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http://img-fotki.yandex.ru/get/4705/cadi-1986.66d/0_86121_6fbe7ad4_X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285728"/>
            <a:ext cx="3143272" cy="2727393"/>
          </a:xfrm>
          <a:prstGeom prst="rect">
            <a:avLst/>
          </a:prstGeom>
          <a:noFill/>
        </p:spPr>
      </p:pic>
      <p:pic>
        <p:nvPicPr>
          <p:cNvPr id="44036" name="Picture 4" descr="http://img.mota.ru/upload/wallpapers/2009/07/15/11/02/3709/animals_765-1280x72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43042" y="3429000"/>
            <a:ext cx="5429288" cy="305575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  <p:pic>
        <p:nvPicPr>
          <p:cNvPr id="44038" name="Picture 6" descr="http://img-fotki.yandex.ru/get/3500/nadegniy.37/0_2a160_304cad87_-1-L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500042"/>
            <a:ext cx="3286148" cy="246461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http://kolpashka.ru/images/photos/medium/bb145e25f3842cb133cb3eb009243db4.jpg"/>
          <p:cNvPicPr>
            <a:picLocks noChangeAspect="1" noChangeArrowheads="1"/>
          </p:cNvPicPr>
          <p:nvPr/>
        </p:nvPicPr>
        <p:blipFill>
          <a:blip r:embed="rId2"/>
          <a:srcRect b="2326"/>
          <a:stretch>
            <a:fillRect/>
          </a:stretch>
        </p:blipFill>
        <p:spPr bwMode="auto">
          <a:xfrm>
            <a:off x="3143240" y="3214686"/>
            <a:ext cx="3007540" cy="300039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  <p:pic>
        <p:nvPicPr>
          <p:cNvPr id="45060" name="Picture 4" descr="http://www.romanoff-cats.ru/Pic/IMG_0267.jpg"/>
          <p:cNvPicPr>
            <a:picLocks noChangeAspect="1" noChangeArrowheads="1"/>
          </p:cNvPicPr>
          <p:nvPr/>
        </p:nvPicPr>
        <p:blipFill>
          <a:blip r:embed="rId3"/>
          <a:srcRect l="1170" t="6977" r="7566" b="7557"/>
          <a:stretch>
            <a:fillRect/>
          </a:stretch>
        </p:blipFill>
        <p:spPr bwMode="auto">
          <a:xfrm>
            <a:off x="428596" y="285728"/>
            <a:ext cx="4429156" cy="2782419"/>
          </a:xfrm>
          <a:prstGeom prst="rect">
            <a:avLst/>
          </a:prstGeom>
          <a:noFill/>
        </p:spPr>
      </p:pic>
      <p:pic>
        <p:nvPicPr>
          <p:cNvPr id="45062" name="Picture 6" descr="http://savepic.ru/116621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86446" y="857232"/>
            <a:ext cx="1555022" cy="21431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http://media.fanparty.ru/images/fanclubs/Fanfici%20about%20celebrities%20and%20your%20stories/articles/15930/12612_tribune_fanfici_about_celebrities_and_your_stories.jpg?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3504" y="857232"/>
            <a:ext cx="3286148" cy="246604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  <p:pic>
        <p:nvPicPr>
          <p:cNvPr id="46084" name="Picture 4" descr="http://s39.radikal.ru/i083/0904/96/7e3b47d5a44b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428596" y="357166"/>
            <a:ext cx="4368319" cy="300039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  <p:pic>
        <p:nvPicPr>
          <p:cNvPr id="46086" name="Picture 6" descr="http://www.zoovet.ru/slovar/5065.jpg"/>
          <p:cNvPicPr>
            <a:picLocks noChangeAspect="1" noChangeArrowheads="1"/>
          </p:cNvPicPr>
          <p:nvPr/>
        </p:nvPicPr>
        <p:blipFill>
          <a:blip r:embed="rId4">
            <a:lum contrast="20000"/>
          </a:blip>
          <a:srcRect/>
          <a:stretch>
            <a:fillRect/>
          </a:stretch>
        </p:blipFill>
        <p:spPr bwMode="auto">
          <a:xfrm>
            <a:off x="2571736" y="3643314"/>
            <a:ext cx="4147724" cy="271464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  <p:pic>
        <p:nvPicPr>
          <p:cNvPr id="5" name="Picture 2" descr="http://media.fanparty.ru/images/fanclubs/Fanfici%20about%20celebrities%20and%20your%20stories/articles/15930/12612_tribune_fanfici_about_celebrities_and_your_stories.jpg?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6386" y="890773"/>
            <a:ext cx="3286148" cy="246604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299</TotalTime>
  <Words>12</Words>
  <Application>Microsoft Office PowerPoint</Application>
  <PresentationFormat>Экран (4:3)</PresentationFormat>
  <Paragraphs>3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 Black</vt:lpstr>
      <vt:lpstr>Calibri</vt:lpstr>
      <vt:lpstr>Century Schoolbook</vt:lpstr>
      <vt:lpstr>Wingdings</vt:lpstr>
      <vt:lpstr>Wingdings 2</vt:lpstr>
      <vt:lpstr>Эркер</vt:lpstr>
      <vt:lpstr>ДОМАШНИЕ ЖИВОТНЫЕ И ИХ ДЕТЕНЫШИ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ИГРА «НАЗОВИ ЛИШНЕЕ»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ДОМАШНИЕ ЖИВОТНЫЕ</dc:title>
  <dc:creator>Учитель</dc:creator>
  <cp:lastModifiedBy>Галина</cp:lastModifiedBy>
  <cp:revision>29</cp:revision>
  <dcterms:created xsi:type="dcterms:W3CDTF">2013-01-21T07:47:51Z</dcterms:created>
  <dcterms:modified xsi:type="dcterms:W3CDTF">2022-11-23T16:13:40Z</dcterms:modified>
</cp:coreProperties>
</file>