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handoutMasterIdLst>
    <p:handoutMasterId r:id="rId19"/>
  </p:handoutMasterIdLst>
  <p:sldIdLst>
    <p:sldId id="256" r:id="rId5"/>
    <p:sldId id="259" r:id="rId6"/>
    <p:sldId id="267" r:id="rId7"/>
    <p:sldId id="260" r:id="rId8"/>
    <p:sldId id="268" r:id="rId9"/>
    <p:sldId id="257" r:id="rId10"/>
    <p:sldId id="265" r:id="rId11"/>
    <p:sldId id="258" r:id="rId12"/>
    <p:sldId id="266" r:id="rId13"/>
    <p:sldId id="261" r:id="rId14"/>
    <p:sldId id="269" r:id="rId15"/>
    <p:sldId id="262" r:id="rId16"/>
    <p:sldId id="263" r:id="rId17"/>
    <p:sldId id="264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D3FF"/>
    <a:srgbClr val="79D9FF"/>
    <a:srgbClr val="F4BBFF"/>
    <a:srgbClr val="31CB31"/>
    <a:srgbClr val="FDD100"/>
    <a:srgbClr val="1F7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74" d="100"/>
          <a:sy n="74" d="100"/>
        </p:scale>
        <p:origin x="456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160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AEEAA5-93AF-47F9-9B91-DF726A727AF6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263AB-F390-4FB4-8143-322A3543A6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9660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rgbClr val="57D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117271" y="1143000"/>
            <a:ext cx="7957458" cy="2677886"/>
          </a:xfrm>
        </p:spPr>
        <p:txBody>
          <a:bodyPr anchor="ctr"/>
          <a:lstStyle>
            <a:lvl1pPr algn="ctr">
              <a:defRPr sz="600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dirty="0"/>
              <a:t>Название презентации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194957" y="4006362"/>
            <a:ext cx="5802086" cy="544673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75099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1">
    <p:bg>
      <p:bgPr>
        <a:solidFill>
          <a:srgbClr val="57D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7506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2">
    <p:bg>
      <p:bgPr>
        <a:solidFill>
          <a:srgbClr val="1F74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840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3">
    <p:bg>
      <p:bgPr>
        <a:solidFill>
          <a:srgbClr val="31CB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809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4">
    <p:bg>
      <p:bgPr>
        <a:solidFill>
          <a:srgbClr val="F4B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596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5">
    <p:bg>
      <p:bgPr>
        <a:solidFill>
          <a:srgbClr val="79D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05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6">
    <p:bg>
      <p:bgPr>
        <a:solidFill>
          <a:srgbClr val="FDD1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215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ьный слайд">
    <p:bg>
      <p:bgPr>
        <a:solidFill>
          <a:srgbClr val="57D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117271" y="1143000"/>
            <a:ext cx="7957458" cy="2677886"/>
          </a:xfrm>
        </p:spPr>
        <p:txBody>
          <a:bodyPr anchor="ctr"/>
          <a:lstStyle>
            <a:lvl1pPr algn="ctr">
              <a:defRPr sz="6000" baseline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dirty="0"/>
              <a:t>Финальное поздравление</a:t>
            </a:r>
          </a:p>
        </p:txBody>
      </p:sp>
    </p:spTree>
    <p:extLst>
      <p:ext uri="{BB962C8B-B14F-4D97-AF65-F5344CB8AC3E}">
        <p14:creationId xmlns:p14="http://schemas.microsoft.com/office/powerpoint/2010/main" val="123255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B10E5-E7F4-4A0C-A17F-7BDE1227269E}" type="datetimeFigureOut">
              <a:rPr lang="ru-RU" smtClean="0"/>
              <a:t>18.11.2022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9511D-E764-4C1E-9794-0B587D770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154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0" r:id="rId3"/>
    <p:sldLayoutId id="2147483660" r:id="rId4"/>
    <p:sldLayoutId id="2147483661" r:id="rId5"/>
    <p:sldLayoutId id="2147483664" r:id="rId6"/>
    <p:sldLayoutId id="2147483651" r:id="rId7"/>
    <p:sldLayoutId id="2147483662" r:id="rId8"/>
  </p:sldLayoutIdLst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6.png"/><Relationship Id="rId3" Type="http://schemas.openxmlformats.org/officeDocument/2006/relationships/image" Target="../media/image63.png"/><Relationship Id="rId7" Type="http://schemas.openxmlformats.org/officeDocument/2006/relationships/image" Target="../media/image3.png"/><Relationship Id="rId12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png"/><Relationship Id="rId11" Type="http://schemas.openxmlformats.org/officeDocument/2006/relationships/image" Target="../media/image6.png"/><Relationship Id="rId5" Type="http://schemas.openxmlformats.org/officeDocument/2006/relationships/image" Target="../media/image4.png"/><Relationship Id="rId15" Type="http://schemas.openxmlformats.org/officeDocument/2006/relationships/image" Target="../media/image88.png"/><Relationship Id="rId10" Type="http://schemas.openxmlformats.org/officeDocument/2006/relationships/image" Target="../media/image84.png"/><Relationship Id="rId4" Type="http://schemas.openxmlformats.org/officeDocument/2006/relationships/image" Target="../media/image81.png"/><Relationship Id="rId9" Type="http://schemas.openxmlformats.org/officeDocument/2006/relationships/image" Target="../media/image83.png"/><Relationship Id="rId14" Type="http://schemas.openxmlformats.org/officeDocument/2006/relationships/image" Target="../media/image8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2.png"/><Relationship Id="rId18" Type="http://schemas.openxmlformats.org/officeDocument/2006/relationships/image" Target="../media/image95.png"/><Relationship Id="rId3" Type="http://schemas.openxmlformats.org/officeDocument/2006/relationships/slideLayout" Target="../slideLayouts/slideLayout6.xml"/><Relationship Id="rId21" Type="http://schemas.openxmlformats.org/officeDocument/2006/relationships/image" Target="../media/image98.png"/><Relationship Id="rId7" Type="http://schemas.openxmlformats.org/officeDocument/2006/relationships/image" Target="../media/image89.png"/><Relationship Id="rId12" Type="http://schemas.openxmlformats.org/officeDocument/2006/relationships/image" Target="../media/image91.png"/><Relationship Id="rId17" Type="http://schemas.openxmlformats.org/officeDocument/2006/relationships/image" Target="../media/image94.jpeg"/><Relationship Id="rId2" Type="http://schemas.microsoft.com/office/2007/relationships/media" Target="../media/media1.mp3"/><Relationship Id="rId16" Type="http://schemas.openxmlformats.org/officeDocument/2006/relationships/image" Target="../media/image93.png"/><Relationship Id="rId20" Type="http://schemas.openxmlformats.org/officeDocument/2006/relationships/image" Target="../media/image97.png"/><Relationship Id="rId1" Type="http://schemas.openxmlformats.org/officeDocument/2006/relationships/audio" Target="NULL" TargetMode="External"/><Relationship Id="rId6" Type="http://schemas.openxmlformats.org/officeDocument/2006/relationships/image" Target="../media/image22.png"/><Relationship Id="rId11" Type="http://schemas.openxmlformats.org/officeDocument/2006/relationships/image" Target="../media/image82.png"/><Relationship Id="rId24" Type="http://schemas.openxmlformats.org/officeDocument/2006/relationships/audio" Target="../media/audio1.wav"/><Relationship Id="rId5" Type="http://schemas.openxmlformats.org/officeDocument/2006/relationships/image" Target="../media/image75.png"/><Relationship Id="rId15" Type="http://schemas.openxmlformats.org/officeDocument/2006/relationships/image" Target="../media/image85.png"/><Relationship Id="rId23" Type="http://schemas.openxmlformats.org/officeDocument/2006/relationships/image" Target="../media/image30.png"/><Relationship Id="rId10" Type="http://schemas.openxmlformats.org/officeDocument/2006/relationships/image" Target="../media/image3.png"/><Relationship Id="rId19" Type="http://schemas.openxmlformats.org/officeDocument/2006/relationships/image" Target="../media/image96.png"/><Relationship Id="rId4" Type="http://schemas.openxmlformats.org/officeDocument/2006/relationships/audio" Target="../media/audio1.wav"/><Relationship Id="rId9" Type="http://schemas.openxmlformats.org/officeDocument/2006/relationships/image" Target="../media/image90.png"/><Relationship Id="rId14" Type="http://schemas.openxmlformats.org/officeDocument/2006/relationships/image" Target="../media/image6.png"/><Relationship Id="rId22" Type="http://schemas.openxmlformats.org/officeDocument/2006/relationships/image" Target="../media/image9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101.png"/><Relationship Id="rId7" Type="http://schemas.openxmlformats.org/officeDocument/2006/relationships/image" Target="../media/image103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05.png"/><Relationship Id="rId5" Type="http://schemas.openxmlformats.org/officeDocument/2006/relationships/image" Target="../media/image35.png"/><Relationship Id="rId10" Type="http://schemas.openxmlformats.org/officeDocument/2006/relationships/image" Target="../media/image17.png"/><Relationship Id="rId4" Type="http://schemas.openxmlformats.org/officeDocument/2006/relationships/image" Target="../media/image102.png"/><Relationship Id="rId9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82.png"/><Relationship Id="rId3" Type="http://schemas.openxmlformats.org/officeDocument/2006/relationships/image" Target="../media/image106.png"/><Relationship Id="rId7" Type="http://schemas.openxmlformats.org/officeDocument/2006/relationships/image" Target="../media/image6.png"/><Relationship Id="rId12" Type="http://schemas.openxmlformats.org/officeDocument/2006/relationships/image" Target="../media/image105.png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17.png"/><Relationship Id="rId5" Type="http://schemas.openxmlformats.org/officeDocument/2006/relationships/image" Target="../media/image108.png"/><Relationship Id="rId15" Type="http://schemas.openxmlformats.org/officeDocument/2006/relationships/image" Target="../media/image109.gif"/><Relationship Id="rId10" Type="http://schemas.openxmlformats.org/officeDocument/2006/relationships/image" Target="../media/image4.png"/><Relationship Id="rId4" Type="http://schemas.openxmlformats.org/officeDocument/2006/relationships/image" Target="../media/image107.png"/><Relationship Id="rId9" Type="http://schemas.openxmlformats.org/officeDocument/2006/relationships/image" Target="../media/image104.png"/><Relationship Id="rId1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54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56.png"/><Relationship Id="rId10" Type="http://schemas.openxmlformats.org/officeDocument/2006/relationships/image" Target="../media/image84.png"/><Relationship Id="rId4" Type="http://schemas.openxmlformats.org/officeDocument/2006/relationships/image" Target="../media/image110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10" Type="http://schemas.openxmlformats.org/officeDocument/2006/relationships/image" Target="../media/image20.png"/><Relationship Id="rId4" Type="http://schemas.openxmlformats.org/officeDocument/2006/relationships/image" Target="../media/image16.png"/><Relationship Id="rId9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9.png"/><Relationship Id="rId18" Type="http://schemas.openxmlformats.org/officeDocument/2006/relationships/image" Target="../media/image30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3.png"/><Relationship Id="rId12" Type="http://schemas.openxmlformats.org/officeDocument/2006/relationships/image" Target="../media/image18.png"/><Relationship Id="rId17" Type="http://schemas.openxmlformats.org/officeDocument/2006/relationships/image" Target="../media/image29.png"/><Relationship Id="rId2" Type="http://schemas.microsoft.com/office/2007/relationships/media" Target="../media/media1.mp3"/><Relationship Id="rId16" Type="http://schemas.openxmlformats.org/officeDocument/2006/relationships/image" Target="../media/image28.jpeg"/><Relationship Id="rId1" Type="http://schemas.openxmlformats.org/officeDocument/2006/relationships/audio" Target="NULL" TargetMode="External"/><Relationship Id="rId6" Type="http://schemas.openxmlformats.org/officeDocument/2006/relationships/image" Target="../media/image22.png"/><Relationship Id="rId11" Type="http://schemas.openxmlformats.org/officeDocument/2006/relationships/image" Target="../media/image17.png"/><Relationship Id="rId5" Type="http://schemas.openxmlformats.org/officeDocument/2006/relationships/image" Target="../media/image21.png"/><Relationship Id="rId15" Type="http://schemas.openxmlformats.org/officeDocument/2006/relationships/image" Target="../media/image27.png"/><Relationship Id="rId10" Type="http://schemas.openxmlformats.org/officeDocument/2006/relationships/image" Target="../media/image25.png"/><Relationship Id="rId19" Type="http://schemas.openxmlformats.org/officeDocument/2006/relationships/audio" Target="../media/audio1.wav"/><Relationship Id="rId4" Type="http://schemas.openxmlformats.org/officeDocument/2006/relationships/audio" Target="../media/audio1.wav"/><Relationship Id="rId9" Type="http://schemas.openxmlformats.org/officeDocument/2006/relationships/image" Target="../media/image6.png"/><Relationship Id="rId1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12" Type="http://schemas.openxmlformats.org/officeDocument/2006/relationships/image" Target="../media/image6.png"/><Relationship Id="rId17" Type="http://schemas.openxmlformats.org/officeDocument/2006/relationships/image" Target="../media/image42.png"/><Relationship Id="rId2" Type="http://schemas.openxmlformats.org/officeDocument/2006/relationships/image" Target="../media/image31.png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png"/><Relationship Id="rId11" Type="http://schemas.openxmlformats.org/officeDocument/2006/relationships/image" Target="../media/image37.png"/><Relationship Id="rId5" Type="http://schemas.openxmlformats.org/officeDocument/2006/relationships/image" Target="../media/image33.png"/><Relationship Id="rId15" Type="http://schemas.openxmlformats.org/officeDocument/2006/relationships/image" Target="../media/image40.jpeg"/><Relationship Id="rId10" Type="http://schemas.openxmlformats.org/officeDocument/2006/relationships/image" Target="../media/image4.png"/><Relationship Id="rId4" Type="http://schemas.openxmlformats.org/officeDocument/2006/relationships/image" Target="../media/image20.png"/><Relationship Id="rId9" Type="http://schemas.openxmlformats.org/officeDocument/2006/relationships/image" Target="../media/image9.png"/><Relationship Id="rId14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4.png"/><Relationship Id="rId18" Type="http://schemas.openxmlformats.org/officeDocument/2006/relationships/image" Target="../media/image50.png"/><Relationship Id="rId3" Type="http://schemas.openxmlformats.org/officeDocument/2006/relationships/slideLayout" Target="../slideLayouts/slideLayout5.xml"/><Relationship Id="rId21" Type="http://schemas.openxmlformats.org/officeDocument/2006/relationships/image" Target="../media/image30.png"/><Relationship Id="rId7" Type="http://schemas.openxmlformats.org/officeDocument/2006/relationships/image" Target="../media/image46.png"/><Relationship Id="rId12" Type="http://schemas.openxmlformats.org/officeDocument/2006/relationships/image" Target="../media/image9.png"/><Relationship Id="rId17" Type="http://schemas.openxmlformats.org/officeDocument/2006/relationships/image" Target="../media/image49.png"/><Relationship Id="rId2" Type="http://schemas.microsoft.com/office/2007/relationships/media" Target="../media/media1.mp3"/><Relationship Id="rId16" Type="http://schemas.openxmlformats.org/officeDocument/2006/relationships/image" Target="../media/image48.png"/><Relationship Id="rId20" Type="http://schemas.openxmlformats.org/officeDocument/2006/relationships/image" Target="../media/image52.png"/><Relationship Id="rId1" Type="http://schemas.openxmlformats.org/officeDocument/2006/relationships/audio" Target="NULL" TargetMode="External"/><Relationship Id="rId6" Type="http://schemas.openxmlformats.org/officeDocument/2006/relationships/image" Target="../media/image45.png"/><Relationship Id="rId11" Type="http://schemas.openxmlformats.org/officeDocument/2006/relationships/image" Target="../media/image36.png"/><Relationship Id="rId5" Type="http://schemas.openxmlformats.org/officeDocument/2006/relationships/image" Target="../media/image44.png"/><Relationship Id="rId15" Type="http://schemas.openxmlformats.org/officeDocument/2006/relationships/image" Target="../media/image6.png"/><Relationship Id="rId10" Type="http://schemas.openxmlformats.org/officeDocument/2006/relationships/image" Target="../media/image35.png"/><Relationship Id="rId19" Type="http://schemas.openxmlformats.org/officeDocument/2006/relationships/image" Target="../media/image51.png"/><Relationship Id="rId4" Type="http://schemas.openxmlformats.org/officeDocument/2006/relationships/audio" Target="../media/audio1.wav"/><Relationship Id="rId9" Type="http://schemas.openxmlformats.org/officeDocument/2006/relationships/image" Target="../media/image34.png"/><Relationship Id="rId14" Type="http://schemas.openxmlformats.org/officeDocument/2006/relationships/image" Target="../media/image47.png"/><Relationship Id="rId22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4.png"/><Relationship Id="rId7" Type="http://schemas.openxmlformats.org/officeDocument/2006/relationships/image" Target="../media/image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.png"/><Relationship Id="rId5" Type="http://schemas.openxmlformats.org/officeDocument/2006/relationships/image" Target="../media/image47.png"/><Relationship Id="rId10" Type="http://schemas.openxmlformats.org/officeDocument/2006/relationships/image" Target="../media/image58.jpeg"/><Relationship Id="rId4" Type="http://schemas.openxmlformats.org/officeDocument/2006/relationships/image" Target="../media/image55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1.png"/><Relationship Id="rId12" Type="http://schemas.openxmlformats.org/officeDocument/2006/relationships/image" Target="../media/image18.png"/><Relationship Id="rId2" Type="http://schemas.microsoft.com/office/2007/relationships/media" Target="../media/media1.mp3"/><Relationship Id="rId16" Type="http://schemas.openxmlformats.org/officeDocument/2006/relationships/audio" Target="../media/audio1.wav"/><Relationship Id="rId1" Type="http://schemas.openxmlformats.org/officeDocument/2006/relationships/audio" Target="NULL" TargetMode="External"/><Relationship Id="rId6" Type="http://schemas.openxmlformats.org/officeDocument/2006/relationships/image" Target="../media/image60.png"/><Relationship Id="rId11" Type="http://schemas.openxmlformats.org/officeDocument/2006/relationships/image" Target="../media/image57.png"/><Relationship Id="rId5" Type="http://schemas.openxmlformats.org/officeDocument/2006/relationships/image" Target="../media/image59.png"/><Relationship Id="rId15" Type="http://schemas.openxmlformats.org/officeDocument/2006/relationships/image" Target="../media/image30.png"/><Relationship Id="rId10" Type="http://schemas.openxmlformats.org/officeDocument/2006/relationships/image" Target="../media/image4.png"/><Relationship Id="rId4" Type="http://schemas.openxmlformats.org/officeDocument/2006/relationships/audio" Target="../media/audio1.wav"/><Relationship Id="rId9" Type="http://schemas.openxmlformats.org/officeDocument/2006/relationships/image" Target="../media/image56.png"/><Relationship Id="rId1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72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71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png"/><Relationship Id="rId11" Type="http://schemas.openxmlformats.org/officeDocument/2006/relationships/image" Target="../media/image70.png"/><Relationship Id="rId5" Type="http://schemas.openxmlformats.org/officeDocument/2006/relationships/image" Target="../media/image65.png"/><Relationship Id="rId15" Type="http://schemas.openxmlformats.org/officeDocument/2006/relationships/image" Target="../media/image74.png"/><Relationship Id="rId10" Type="http://schemas.openxmlformats.org/officeDocument/2006/relationships/image" Target="../media/image69.png"/><Relationship Id="rId4" Type="http://schemas.openxmlformats.org/officeDocument/2006/relationships/image" Target="../media/image64.png"/><Relationship Id="rId9" Type="http://schemas.openxmlformats.org/officeDocument/2006/relationships/image" Target="../media/image68.png"/><Relationship Id="rId14" Type="http://schemas.openxmlformats.org/officeDocument/2006/relationships/image" Target="../media/image7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69.png"/><Relationship Id="rId18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77.png"/><Relationship Id="rId12" Type="http://schemas.openxmlformats.org/officeDocument/2006/relationships/image" Target="../media/image68.png"/><Relationship Id="rId17" Type="http://schemas.openxmlformats.org/officeDocument/2006/relationships/image" Target="../media/image30.png"/><Relationship Id="rId2" Type="http://schemas.microsoft.com/office/2007/relationships/media" Target="../media/media1.mp3"/><Relationship Id="rId16" Type="http://schemas.openxmlformats.org/officeDocument/2006/relationships/image" Target="../media/image79.png"/><Relationship Id="rId1" Type="http://schemas.openxmlformats.org/officeDocument/2006/relationships/audio" Target="NULL" TargetMode="External"/><Relationship Id="rId6" Type="http://schemas.openxmlformats.org/officeDocument/2006/relationships/image" Target="../media/image76.png"/><Relationship Id="rId11" Type="http://schemas.openxmlformats.org/officeDocument/2006/relationships/image" Target="../media/image3.png"/><Relationship Id="rId5" Type="http://schemas.openxmlformats.org/officeDocument/2006/relationships/image" Target="../media/image75.png"/><Relationship Id="rId15" Type="http://schemas.openxmlformats.org/officeDocument/2006/relationships/image" Target="../media/image78.png"/><Relationship Id="rId10" Type="http://schemas.openxmlformats.org/officeDocument/2006/relationships/image" Target="../media/image67.png"/><Relationship Id="rId4" Type="http://schemas.openxmlformats.org/officeDocument/2006/relationships/audio" Target="../media/audio1.wav"/><Relationship Id="rId9" Type="http://schemas.openxmlformats.org/officeDocument/2006/relationships/image" Target="../media/image66.png"/><Relationship Id="rId1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9420" y="404674"/>
            <a:ext cx="8733160" cy="487297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59321" y="1211110"/>
            <a:ext cx="6873358" cy="3183909"/>
          </a:xfrm>
        </p:spPr>
        <p:txBody>
          <a:bodyPr>
            <a:normAutofit/>
          </a:bodyPr>
          <a:lstStyle/>
          <a:p>
            <a:r>
              <a:rPr lang="ru-RU" sz="4800" b="1" dirty="0">
                <a:latin typeface="+mj-lt"/>
              </a:rPr>
              <a:t>Логопедические </a:t>
            </a:r>
            <a:br>
              <a:rPr lang="ru-RU" sz="4800" b="1" dirty="0">
                <a:latin typeface="+mj-lt"/>
              </a:rPr>
            </a:br>
            <a:r>
              <a:rPr lang="ru-RU" sz="4800" b="1" dirty="0">
                <a:latin typeface="+mj-lt"/>
              </a:rPr>
              <a:t>игры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373" y="539880"/>
            <a:ext cx="825074" cy="9680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0493" y="840618"/>
            <a:ext cx="416144" cy="4016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340" y="5503056"/>
            <a:ext cx="372494" cy="3901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88" y="5010771"/>
            <a:ext cx="645282" cy="6452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73" y="1288728"/>
            <a:ext cx="435429" cy="43837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8576" y="5726069"/>
            <a:ext cx="674234" cy="6742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1452" y="1183517"/>
            <a:ext cx="689834" cy="70168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013" y="5871145"/>
            <a:ext cx="332356" cy="3480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71365" y="5317239"/>
            <a:ext cx="678255" cy="79577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58509">
            <a:off x="10027607" y="2857723"/>
            <a:ext cx="1319550" cy="290021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148086">
            <a:off x="8853325" y="4076756"/>
            <a:ext cx="904353" cy="19876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5145" y="3412672"/>
            <a:ext cx="1619015" cy="2537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22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8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4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" dur="8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4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" dur="8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4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0" dur="8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4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3" dur="8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4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813" y="403465"/>
            <a:ext cx="7854696" cy="4489704"/>
          </a:xfrm>
          <a:prstGeom prst="rect">
            <a:avLst/>
          </a:prstGeom>
        </p:spPr>
      </p:pic>
      <p:pic>
        <p:nvPicPr>
          <p:cNvPr id="3" name="Рисунок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28" y="3273552"/>
            <a:ext cx="5586984" cy="3172968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4056" y="3265684"/>
            <a:ext cx="2002536" cy="31363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514" y="1313226"/>
            <a:ext cx="454479" cy="4759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47" y="718784"/>
            <a:ext cx="679567" cy="6912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62" y="3273552"/>
            <a:ext cx="444736" cy="42922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2831" y="1194354"/>
            <a:ext cx="446937" cy="43134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2404" y="1577720"/>
            <a:ext cx="677992" cy="69197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4776" y="5006897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0672" y="5507013"/>
            <a:ext cx="475651" cy="47886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572" y="317846"/>
            <a:ext cx="389164" cy="407570"/>
          </a:xfrm>
          <a:prstGeom prst="rect">
            <a:avLst/>
          </a:prstGeom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1890033" y="4099064"/>
            <a:ext cx="3855174" cy="17465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2800" kern="1200" baseline="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baseline="0" dirty="0">
                <a:solidFill>
                  <a:schemeClr val="accent5">
                    <a:lumMod val="50000"/>
                  </a:schemeClr>
                </a:solidFill>
              </a:rPr>
              <a:t>Соотнеси картинки со словами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806482" y="1168843"/>
            <a:ext cx="5976258" cy="2717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461BEE5-8C7B-4161-B037-56B7F7A36F2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06482" y="1073129"/>
            <a:ext cx="1756497" cy="159953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B9446D1-E27C-4A6E-9FAC-524D0526F87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82351" y="1073129"/>
            <a:ext cx="1643771" cy="164377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A74BC93-DB6E-4BA1-A4FC-832919DF1B7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787446" y="1289929"/>
            <a:ext cx="1729604" cy="1210170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2121074-EB11-445A-844E-1E58F251D067}"/>
              </a:ext>
            </a:extLst>
          </p:cNvPr>
          <p:cNvSpPr/>
          <p:nvPr/>
        </p:nvSpPr>
        <p:spPr>
          <a:xfrm>
            <a:off x="4647969" y="2289768"/>
            <a:ext cx="19631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>
                <a:solidFill>
                  <a:srgbClr val="4472C4">
                    <a:lumMod val="50000"/>
                  </a:srgbClr>
                </a:solidFill>
              </a:rPr>
              <a:t>ДОМ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290C49B-303F-41E1-8D8C-84710B6034E9}"/>
              </a:ext>
            </a:extLst>
          </p:cNvPr>
          <p:cNvSpPr/>
          <p:nvPr/>
        </p:nvSpPr>
        <p:spPr>
          <a:xfrm>
            <a:off x="6096000" y="3100989"/>
            <a:ext cx="19631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>
                <a:solidFill>
                  <a:srgbClr val="4472C4">
                    <a:lumMod val="50000"/>
                  </a:srgbClr>
                </a:solidFill>
              </a:rPr>
              <a:t>ТОМ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B3224C40-C833-49DB-B20F-E62128A98BAF}"/>
              </a:ext>
            </a:extLst>
          </p:cNvPr>
          <p:cNvSpPr/>
          <p:nvPr/>
        </p:nvSpPr>
        <p:spPr>
          <a:xfrm>
            <a:off x="6922036" y="2314753"/>
            <a:ext cx="19631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>
                <a:solidFill>
                  <a:srgbClr val="4472C4">
                    <a:lumMod val="50000"/>
                  </a:srgbClr>
                </a:solidFill>
              </a:rPr>
              <a:t>СОМ</a:t>
            </a:r>
          </a:p>
        </p:txBody>
      </p:sp>
    </p:spTree>
    <p:extLst>
      <p:ext uri="{BB962C8B-B14F-4D97-AF65-F5344CB8AC3E}">
        <p14:creationId xmlns:p14="http://schemas.microsoft.com/office/powerpoint/2010/main" val="19996607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5064" y="585216"/>
            <a:ext cx="7665577" cy="52578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71592">
            <a:off x="9060182" y="2042292"/>
            <a:ext cx="1666786" cy="36633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094887">
            <a:off x="8198523" y="3655952"/>
            <a:ext cx="1072691" cy="2357646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747685" y="1525782"/>
            <a:ext cx="5596216" cy="34381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514" y="1313226"/>
            <a:ext cx="454479" cy="4759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947" y="718784"/>
            <a:ext cx="679567" cy="69124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62" y="3273552"/>
            <a:ext cx="444736" cy="4292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9793" y="1078969"/>
            <a:ext cx="446937" cy="43134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7066" y="550749"/>
            <a:ext cx="677992" cy="69197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0200" y="5733647"/>
            <a:ext cx="739549" cy="73954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310" y="5760663"/>
            <a:ext cx="475651" cy="47886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107" y="188704"/>
            <a:ext cx="389164" cy="40757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4802" y="5135352"/>
            <a:ext cx="712493" cy="72473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473" y="5803825"/>
            <a:ext cx="454479" cy="47597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0C955C7-8D56-4CED-98D9-17B280D639A2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8927" y="1551213"/>
            <a:ext cx="1756497" cy="159953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03523A6-9107-4990-B07D-F8AF00CC7796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2326" y="1568053"/>
            <a:ext cx="1646063" cy="164606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30CFCA6-A1FB-4ED7-8635-3BDF60FE56D2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7884" y="1747422"/>
            <a:ext cx="1731414" cy="120711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47E33AF-F16F-4D7D-B3BD-3D1BE63888F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525424" y="3214116"/>
            <a:ext cx="2243522" cy="128636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D17AAE4-AE72-4C70-8242-F052839DE9B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423278" y="3252727"/>
            <a:ext cx="2243522" cy="1286367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E66490C4-181B-4514-A16A-0E1979D191C9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452872" y="3214115"/>
            <a:ext cx="2237426" cy="1286367"/>
          </a:xfrm>
          <a:prstGeom prst="rect">
            <a:avLst/>
          </a:prstGeom>
        </p:spPr>
      </p:pic>
      <p:pic>
        <p:nvPicPr>
          <p:cNvPr id="22" name="00162">
            <a:hlinkClick r:id="" action="ppaction://media"/>
            <a:extLst>
              <a:ext uri="{FF2B5EF4-FFF2-40B4-BE49-F238E27FC236}">
                <a16:creationId xmlns:a16="http://schemas.microsoft.com/office/drawing/2014/main" id="{DD8129CC-7231-4028-8C3E-6F58CE03449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063.75"/>
                  <p14:fade out="750"/>
                </p14:media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2871359" y="43260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3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4" name="chimes.wav"/>
          </p:stSnd>
        </p:sndAc>
      </p:transition>
    </mc:Choice>
    <mc:Fallback xmlns="">
      <p:transition spd="slow">
        <p:fade/>
        <p:sndAc>
          <p:stSnd>
            <p:snd r:embed="rId2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505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1354" y="230090"/>
            <a:ext cx="7854696" cy="4489704"/>
          </a:xfrm>
          <a:prstGeom prst="rect">
            <a:avLst/>
          </a:prstGeom>
        </p:spPr>
      </p:pic>
      <p:pic>
        <p:nvPicPr>
          <p:cNvPr id="4" name="Рисунок 3"/>
          <p:cNvPicPr>
            <a:picLocks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128" y="3273552"/>
            <a:ext cx="5586984" cy="31729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8864" y="2889504"/>
            <a:ext cx="2002536" cy="304231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842" y="1395218"/>
            <a:ext cx="499426" cy="5028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831" y="5523297"/>
            <a:ext cx="405780" cy="40852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290" y="623080"/>
            <a:ext cx="807211" cy="94707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8860" y="1453299"/>
            <a:ext cx="689471" cy="71057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584" y="1028627"/>
            <a:ext cx="405493" cy="42467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70" y="3536497"/>
            <a:ext cx="487136" cy="47014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7365" y="5020666"/>
            <a:ext cx="706892" cy="706892"/>
          </a:xfrm>
          <a:prstGeom prst="rect">
            <a:avLst/>
          </a:prstGeom>
        </p:spPr>
      </p:pic>
      <p:sp>
        <p:nvSpPr>
          <p:cNvPr id="20" name="Заголовок 1"/>
          <p:cNvSpPr txBox="1">
            <a:spLocks/>
          </p:cNvSpPr>
          <p:nvPr/>
        </p:nvSpPr>
        <p:spPr>
          <a:xfrm>
            <a:off x="1890033" y="4099064"/>
            <a:ext cx="3855174" cy="17465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2800" kern="1200" baseline="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От</a:t>
            </a:r>
            <a:r>
              <a:rPr lang="ru-RU" baseline="0" dirty="0">
                <a:solidFill>
                  <a:schemeClr val="accent5">
                    <a:lumMod val="50000"/>
                  </a:schemeClr>
                </a:solidFill>
              </a:rPr>
              <a:t>гадай загадку!</a:t>
            </a: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3806482" y="1168843"/>
            <a:ext cx="5976258" cy="2717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7DABCE8-A5D5-4D17-95CC-2ECC2082828F}"/>
              </a:ext>
            </a:extLst>
          </p:cNvPr>
          <p:cNvSpPr/>
          <p:nvPr/>
        </p:nvSpPr>
        <p:spPr>
          <a:xfrm>
            <a:off x="3877253" y="1535210"/>
            <a:ext cx="6096000" cy="18651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Утром мы во двор идём – Листья сыплются дождём, 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Под ногами шелестят 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 летят, летят, летят...</a:t>
            </a:r>
          </a:p>
        </p:txBody>
      </p:sp>
    </p:spTree>
    <p:extLst>
      <p:ext uri="{BB962C8B-B14F-4D97-AF65-F5344CB8AC3E}">
        <p14:creationId xmlns:p14="http://schemas.microsoft.com/office/powerpoint/2010/main" val="21686985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60" fill="hold">
                                          <p:stCondLst>
                                            <p:cond delay="26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60" fill="hold">
                                          <p:stCondLst>
                                            <p:cond delay="5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60" fill="hold">
                                          <p:stCondLst>
                                            <p:cond delay="78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60" fill="hold">
                                          <p:stCondLst>
                                            <p:cond delay="104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4453" y="588527"/>
            <a:ext cx="7663544" cy="52564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26227">
            <a:off x="9061006" y="2078190"/>
            <a:ext cx="1634121" cy="35916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103300">
            <a:off x="8218401" y="3713333"/>
            <a:ext cx="1020478" cy="2242887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747685" y="1525782"/>
            <a:ext cx="5596216" cy="34381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74" y="1352100"/>
            <a:ext cx="399638" cy="402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642" y="5729100"/>
            <a:ext cx="405780" cy="408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208" y="595028"/>
            <a:ext cx="807211" cy="947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1292" y="984375"/>
            <a:ext cx="689471" cy="710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799" y="1542102"/>
            <a:ext cx="405493" cy="4246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70" y="3536497"/>
            <a:ext cx="487136" cy="470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5496" y="5841468"/>
            <a:ext cx="706892" cy="7068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245" y="6050382"/>
            <a:ext cx="487136" cy="470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089" y="174593"/>
            <a:ext cx="487136" cy="4701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2909" y="5430945"/>
            <a:ext cx="694740" cy="706677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48EA1E5-D09A-4A70-97AD-CA9D80C7FAD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684" y="1246910"/>
            <a:ext cx="5596215" cy="3990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41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778" y="365878"/>
            <a:ext cx="8444444" cy="4787301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586848" y="1635032"/>
            <a:ext cx="5377542" cy="2248998"/>
          </a:xfrm>
        </p:spPr>
        <p:txBody>
          <a:bodyPr/>
          <a:lstStyle/>
          <a:p>
            <a:r>
              <a:rPr lang="ru-RU" dirty="0"/>
              <a:t>КОНЕЦ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52" y="3802385"/>
            <a:ext cx="842963" cy="8429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73" y="539880"/>
            <a:ext cx="825074" cy="9680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0493" y="840618"/>
            <a:ext cx="416144" cy="4016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340" y="5503056"/>
            <a:ext cx="372494" cy="3901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88" y="5010771"/>
            <a:ext cx="457712" cy="4577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73" y="1288728"/>
            <a:ext cx="435429" cy="43837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576" y="5726069"/>
            <a:ext cx="674234" cy="67423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1452" y="1183517"/>
            <a:ext cx="689834" cy="70168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729" y="5552031"/>
            <a:ext cx="332356" cy="3480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567" y="4935525"/>
            <a:ext cx="678255" cy="795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9620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8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4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7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" dur="8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4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nodeType="withEffect">
                                  <p:stCondLst>
                                    <p:cond delay="25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" dur="8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4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indefinite" fill="hold" nodeType="withEffect">
                                  <p:stCondLst>
                                    <p:cond delay="1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0" dur="8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4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23" dur="8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4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2456" y="228369"/>
            <a:ext cx="7854696" cy="4489704"/>
          </a:xfrm>
          <a:prstGeom prst="rect">
            <a:avLst/>
          </a:prstGeom>
        </p:spPr>
      </p:pic>
      <p:pic>
        <p:nvPicPr>
          <p:cNvPr id="3" name="Рисунок 2"/>
          <p:cNvPicPr>
            <a:picLocks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128" y="3273552"/>
            <a:ext cx="5586984" cy="3172968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890033" y="4099064"/>
            <a:ext cx="3855174" cy="17465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2800" kern="1200" baseline="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baseline="0" dirty="0">
                <a:solidFill>
                  <a:schemeClr val="accent5">
                    <a:lumMod val="50000"/>
                  </a:schemeClr>
                </a:solidFill>
              </a:rPr>
              <a:t>Добавь недостающий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звук</a:t>
            </a:r>
            <a:r>
              <a:rPr lang="ru-RU" baseline="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чтобы получилось слово</a:t>
            </a:r>
            <a:endParaRPr lang="ru-RU" baseline="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18" y="731860"/>
            <a:ext cx="827711" cy="7703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021" y="1317496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37" y="3599349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566" y="5603734"/>
            <a:ext cx="437421" cy="42216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43" y="1170529"/>
            <a:ext cx="473130" cy="45662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2104" y="1536572"/>
            <a:ext cx="693032" cy="70732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8864" y="2889504"/>
            <a:ext cx="2000978" cy="313639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158" y="4972347"/>
            <a:ext cx="766685" cy="713571"/>
          </a:xfrm>
          <a:prstGeom prst="rect">
            <a:avLst/>
          </a:prstGeom>
        </p:spPr>
      </p:pic>
      <p:sp>
        <p:nvSpPr>
          <p:cNvPr id="8" name="AutoShape 2" descr="9 PNG, Замки, графика на прозрачном фоне">
            <a:extLst>
              <a:ext uri="{FF2B5EF4-FFF2-40B4-BE49-F238E27FC236}">
                <a16:creationId xmlns:a16="http://schemas.microsoft.com/office/drawing/2014/main" id="{AE48BE1A-C897-4974-B355-74B37BC46D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Золотой нарисованный замок, закрытый PNG на прозрачном фоне.">
            <a:extLst>
              <a:ext uri="{FF2B5EF4-FFF2-40B4-BE49-F238E27FC236}">
                <a16:creationId xmlns:a16="http://schemas.microsoft.com/office/drawing/2014/main" id="{DF0566E7-D652-448C-82E5-144048197B4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9B6AB68-11E8-4552-AC16-C44F5FFA683B}"/>
              </a:ext>
            </a:extLst>
          </p:cNvPr>
          <p:cNvSpPr/>
          <p:nvPr/>
        </p:nvSpPr>
        <p:spPr>
          <a:xfrm>
            <a:off x="4654644" y="1566004"/>
            <a:ext cx="488787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800" b="1" dirty="0">
                <a:solidFill>
                  <a:srgbClr val="4472C4">
                    <a:lumMod val="50000"/>
                  </a:srgbClr>
                </a:solidFill>
              </a:rPr>
              <a:t>…АМОК</a:t>
            </a:r>
            <a:endParaRPr lang="ru-RU" sz="8800" b="1" dirty="0"/>
          </a:p>
        </p:txBody>
      </p:sp>
    </p:spTree>
    <p:extLst>
      <p:ext uri="{BB962C8B-B14F-4D97-AF65-F5344CB8AC3E}">
        <p14:creationId xmlns:p14="http://schemas.microsoft.com/office/powerpoint/2010/main" val="20859807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60" fill="hold">
                                          <p:stCondLst>
                                            <p:cond delay="26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60" fill="hold">
                                          <p:stCondLst>
                                            <p:cond delay="52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60" fill="hold">
                                          <p:stCondLst>
                                            <p:cond delay="78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60" fill="hold">
                                          <p:stCondLst>
                                            <p:cond delay="104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2785" y="718537"/>
            <a:ext cx="7665577" cy="52578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17744">
            <a:off x="9030950" y="2070306"/>
            <a:ext cx="1665083" cy="36596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190761">
            <a:off x="8092476" y="3547909"/>
            <a:ext cx="1210787" cy="26611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021" y="718537"/>
            <a:ext cx="827711" cy="770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301" y="1357265"/>
            <a:ext cx="435211" cy="4381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337" y="3599349"/>
            <a:ext cx="547795" cy="5737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218" y="5833061"/>
            <a:ext cx="437421" cy="42216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6697" y="1117044"/>
            <a:ext cx="473130" cy="4566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1176" y="604119"/>
            <a:ext cx="693032" cy="70732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2889" y="5829277"/>
            <a:ext cx="766685" cy="71357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87875" y="4694214"/>
            <a:ext cx="733758" cy="74888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56C0B15-CE92-4548-A475-9FA0CB75BB03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9969" y="1710530"/>
            <a:ext cx="1532373" cy="211804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1516A8-B1CD-4516-9680-ADACB74B869A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7688" y="1464871"/>
            <a:ext cx="2702487" cy="2467488"/>
          </a:xfrm>
          <a:prstGeom prst="rect">
            <a:avLst/>
          </a:prstGeom>
        </p:spPr>
      </p:pic>
      <p:pic>
        <p:nvPicPr>
          <p:cNvPr id="19" name="00162">
            <a:hlinkClick r:id="" action="ppaction://media"/>
            <a:extLst>
              <a:ext uri="{FF2B5EF4-FFF2-40B4-BE49-F238E27FC236}">
                <a16:creationId xmlns:a16="http://schemas.microsoft.com/office/drawing/2014/main" id="{DFF01EA0-DB1E-4FF1-84DF-BE3FCD5DFB67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063.75"/>
                  <p14:fade out="750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822895" y="4325668"/>
            <a:ext cx="609600" cy="6096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3C4A21D-3925-4671-9B82-7B2F78FBD156}"/>
              </a:ext>
            </a:extLst>
          </p:cNvPr>
          <p:cNvSpPr/>
          <p:nvPr/>
        </p:nvSpPr>
        <p:spPr>
          <a:xfrm>
            <a:off x="3702120" y="3732821"/>
            <a:ext cx="435568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800" b="1" dirty="0">
                <a:solidFill>
                  <a:srgbClr val="4472C4">
                    <a:lumMod val="50000"/>
                  </a:srgbClr>
                </a:solidFill>
              </a:rPr>
              <a:t>ЗАМОК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45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4" name="chimes.wav"/>
          </p:stSnd>
        </p:sndAc>
      </p:transition>
    </mc:Choice>
    <mc:Fallback xmlns="">
      <p:transition spd="slow">
        <p:fade/>
        <p:sndAc>
          <p:stSnd>
            <p:snd r:embed="rId1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505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8336" y="237744"/>
            <a:ext cx="7854696" cy="4489704"/>
          </a:xfrm>
          <a:prstGeom prst="rect">
            <a:avLst/>
          </a:prstGeom>
        </p:spPr>
      </p:pic>
      <p:pic>
        <p:nvPicPr>
          <p:cNvPr id="3" name="Рисунок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28" y="3273552"/>
            <a:ext cx="5586984" cy="31729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40357" y="2973330"/>
            <a:ext cx="2000978" cy="31363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8500" y="1384344"/>
            <a:ext cx="710972" cy="72563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072" y="5045083"/>
            <a:ext cx="657293" cy="77118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5669" y="967309"/>
            <a:ext cx="481119" cy="48436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5606630"/>
            <a:ext cx="416453" cy="41926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71" y="3332125"/>
            <a:ext cx="391089" cy="40958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2530" y="5045083"/>
            <a:ext cx="414623" cy="43423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811" y="680933"/>
            <a:ext cx="747851" cy="77074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779" y="4541526"/>
            <a:ext cx="355050" cy="37184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365" y="1301136"/>
            <a:ext cx="385530" cy="388135"/>
          </a:xfrm>
          <a:prstGeom prst="rect">
            <a:avLst/>
          </a:prstGeom>
        </p:spPr>
      </p:pic>
      <p:sp>
        <p:nvSpPr>
          <p:cNvPr id="24" name="Заголовок 1"/>
          <p:cNvSpPr txBox="1">
            <a:spLocks/>
          </p:cNvSpPr>
          <p:nvPr/>
        </p:nvSpPr>
        <p:spPr>
          <a:xfrm>
            <a:off x="1890033" y="4099064"/>
            <a:ext cx="3855174" cy="17465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2800" kern="1200" baseline="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baseline="0" dirty="0">
                <a:solidFill>
                  <a:schemeClr val="accent5">
                    <a:lumMod val="50000"/>
                  </a:schemeClr>
                </a:solidFill>
              </a:rPr>
              <a:t>Кликайте на предметы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</a:rPr>
              <a:t>, которые начинаются на звук </a:t>
            </a:r>
            <a:r>
              <a:rPr lang="ru-RU" sz="4000" b="1" dirty="0">
                <a:solidFill>
                  <a:schemeClr val="accent5">
                    <a:lumMod val="50000"/>
                  </a:schemeClr>
                </a:solidFill>
              </a:rPr>
              <a:t>З</a:t>
            </a:r>
            <a:endParaRPr lang="ru-RU" sz="4000" b="1" baseline="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654224C-FE78-46CE-B050-597829BEC9F0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8187" y="2439558"/>
            <a:ext cx="1671357" cy="133438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D78FFDB-57A8-4689-A6EB-DE0C4C7314D3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88366" y="1963881"/>
            <a:ext cx="1320145" cy="1575363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74D7167-2B3F-4D0E-9653-7E8BC1B64E2D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17620" y="1037838"/>
            <a:ext cx="1241113" cy="133502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C5325C6-D301-4F0B-858C-94F2054F51FB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97"/>
          <a:stretch/>
        </p:blipFill>
        <p:spPr>
          <a:xfrm>
            <a:off x="8286936" y="901194"/>
            <a:ext cx="1329695" cy="1691929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D716AD-6E8E-4132-A121-1B3E814793C3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5931" y="1079628"/>
            <a:ext cx="1329695" cy="121928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D4A5E40-90C3-4726-9221-51B8D76623F1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60014" y="2258511"/>
            <a:ext cx="1121844" cy="1696482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2405291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60" fill="hold">
                                          <p:stCondLst>
                                            <p:cond delay="26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60" fill="hold">
                                          <p:stCondLst>
                                            <p:cond delay="5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60" fill="hold">
                                          <p:stCondLst>
                                            <p:cond delay="78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60" fill="hold">
                                          <p:stCondLst>
                                            <p:cond delay="104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064" y="585216"/>
            <a:ext cx="7665577" cy="52578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0699">
            <a:off x="9097104" y="1956787"/>
            <a:ext cx="1618228" cy="36788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37733">
            <a:off x="8223050" y="3668621"/>
            <a:ext cx="1011181" cy="2298829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195917" y="580750"/>
            <a:ext cx="7147984" cy="43831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19" y="5843016"/>
            <a:ext cx="710972" cy="725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961" y="450948"/>
            <a:ext cx="852941" cy="10007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6205" y="1209493"/>
            <a:ext cx="481119" cy="48436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762" y="5687504"/>
            <a:ext cx="416453" cy="41926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71" y="3332125"/>
            <a:ext cx="391089" cy="4095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799" y="5843016"/>
            <a:ext cx="414623" cy="4342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9" y="680933"/>
            <a:ext cx="747851" cy="77074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779" y="4541526"/>
            <a:ext cx="355050" cy="3718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63" y="1257609"/>
            <a:ext cx="385530" cy="38813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9822" y="4686515"/>
            <a:ext cx="673220" cy="68478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8DA4C4-C50E-497A-9D7D-DBFD2A617A6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05966" y="1693861"/>
            <a:ext cx="1386757" cy="148872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CE2A82-B1B9-4FD0-9D33-80FC9011CDF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416585" y="3001364"/>
            <a:ext cx="1498944" cy="137517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2BD0607-1117-44C6-950A-92248C84274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154103" y="3087005"/>
            <a:ext cx="1335140" cy="168873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6512B86-0FAB-4BE9-AFE7-3278BF10239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52888" y="1630900"/>
            <a:ext cx="1670449" cy="1335140"/>
          </a:xfrm>
          <a:prstGeom prst="rect">
            <a:avLst/>
          </a:prstGeom>
        </p:spPr>
      </p:pic>
      <p:pic>
        <p:nvPicPr>
          <p:cNvPr id="20" name="00162">
            <a:hlinkClick r:id="" action="ppaction://media"/>
            <a:extLst>
              <a:ext uri="{FF2B5EF4-FFF2-40B4-BE49-F238E27FC236}">
                <a16:creationId xmlns:a16="http://schemas.microsoft.com/office/drawing/2014/main" id="{6DC7CD3F-22D5-4DED-BBFB-59A28233349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063.75"/>
                  <p14:fade out="750"/>
                </p14:media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568552" y="418136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124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4" name="chimes.wav"/>
          </p:stSnd>
        </p:sndAc>
      </p:transition>
    </mc:Choice>
    <mc:Fallback xmlns="">
      <p:transition spd="slow">
        <p:fade/>
        <p:sndAc>
          <p:stSnd>
            <p:snd r:embed="rId2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5053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1964" y="202339"/>
            <a:ext cx="7854696" cy="4489704"/>
          </a:xfrm>
          <a:prstGeom prst="rect">
            <a:avLst/>
          </a:prstGeom>
        </p:spPr>
      </p:pic>
      <p:pic>
        <p:nvPicPr>
          <p:cNvPr id="3" name="Рисунок 2"/>
          <p:cNvPicPr>
            <a:picLocks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128" y="3273552"/>
            <a:ext cx="5586984" cy="3172968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890033" y="4099064"/>
            <a:ext cx="3855174" cy="17465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2800" kern="1200" baseline="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baseline="0" dirty="0">
                <a:solidFill>
                  <a:schemeClr val="accent5">
                    <a:lumMod val="50000"/>
                  </a:schemeClr>
                </a:solidFill>
              </a:rPr>
              <a:t>Составь слово из букв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806482" y="1168843"/>
            <a:ext cx="5976258" cy="2717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Рисунок 5"/>
          <p:cNvPicPr>
            <a:picLocks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8864" y="2889504"/>
            <a:ext cx="2002536" cy="31363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1537" y="1428865"/>
            <a:ext cx="779556" cy="8034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56" y="632079"/>
            <a:ext cx="864687" cy="101450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184" y="1428865"/>
            <a:ext cx="450734" cy="4720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605" y="938588"/>
            <a:ext cx="457418" cy="46050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01" y="3394883"/>
            <a:ext cx="643420" cy="62097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0B009E7-C9DC-41C4-B7A6-611C0000C9F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06199" y="1020795"/>
            <a:ext cx="4006561" cy="268332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A73A3AF-6E85-4EA8-8917-751F3796B5B4}"/>
              </a:ext>
            </a:extLst>
          </p:cNvPr>
          <p:cNvSpPr/>
          <p:nvPr/>
        </p:nvSpPr>
        <p:spPr>
          <a:xfrm>
            <a:off x="6683026" y="2705725"/>
            <a:ext cx="99899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8800" b="1" dirty="0">
                <a:solidFill>
                  <a:srgbClr val="4472C4">
                    <a:lumMod val="50000"/>
                  </a:srgbClr>
                </a:solidFill>
              </a:rPr>
              <a:t>С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3985" y="4827010"/>
            <a:ext cx="817948" cy="95967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278" y="5501095"/>
            <a:ext cx="505709" cy="509126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AE3F7C2-BA68-47F8-A290-2612029F26DF}"/>
              </a:ext>
            </a:extLst>
          </p:cNvPr>
          <p:cNvSpPr/>
          <p:nvPr/>
        </p:nvSpPr>
        <p:spPr>
          <a:xfrm>
            <a:off x="7713373" y="1565209"/>
            <a:ext cx="106311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8800" b="1" dirty="0">
                <a:solidFill>
                  <a:srgbClr val="4472C4">
                    <a:lumMod val="50000"/>
                  </a:srgbClr>
                </a:solidFill>
              </a:rPr>
              <a:t>О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23ACF71A-2666-41FD-BCB8-5777AD7D2DC1}"/>
              </a:ext>
            </a:extLst>
          </p:cNvPr>
          <p:cNvSpPr/>
          <p:nvPr/>
        </p:nvSpPr>
        <p:spPr>
          <a:xfrm>
            <a:off x="8896815" y="674845"/>
            <a:ext cx="99899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8800" b="1" dirty="0">
                <a:solidFill>
                  <a:srgbClr val="4472C4">
                    <a:lumMod val="50000"/>
                  </a:srgbClr>
                </a:solidFill>
              </a:rPr>
              <a:t>А</a:t>
            </a:r>
          </a:p>
        </p:txBody>
      </p:sp>
    </p:spTree>
    <p:extLst>
      <p:ext uri="{BB962C8B-B14F-4D97-AF65-F5344CB8AC3E}">
        <p14:creationId xmlns:p14="http://schemas.microsoft.com/office/powerpoint/2010/main" val="42052695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60" fill="hold">
                                          <p:stCondLst>
                                            <p:cond delay="26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60" fill="hold">
                                          <p:stCondLst>
                                            <p:cond delay="5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60" fill="hold">
                                          <p:stCondLst>
                                            <p:cond delay="78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60" fill="hold">
                                          <p:stCondLst>
                                            <p:cond delay="104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 L 0.08724 -0.1745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62" y="-8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4.81481E-6 L -0.08711 0.1664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28" y="8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5064" y="585216"/>
            <a:ext cx="7665577" cy="52578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90851">
            <a:off x="9143443" y="2141374"/>
            <a:ext cx="1206965" cy="34966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3712573"/>
            <a:ext cx="751163" cy="2176163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747685" y="1525782"/>
            <a:ext cx="5596216" cy="34381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960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ОСА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9691" y="938588"/>
            <a:ext cx="779556" cy="80342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39" y="414356"/>
            <a:ext cx="864687" cy="10145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794" y="1289756"/>
            <a:ext cx="450734" cy="4720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0879" y="616641"/>
            <a:ext cx="457418" cy="46050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01" y="3394883"/>
            <a:ext cx="643420" cy="6209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0502" y="5408900"/>
            <a:ext cx="817948" cy="95967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5442" y="4749803"/>
            <a:ext cx="505709" cy="5091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507" y="5505706"/>
            <a:ext cx="927092" cy="862866"/>
          </a:xfrm>
          <a:prstGeom prst="rect">
            <a:avLst/>
          </a:prstGeom>
        </p:spPr>
      </p:pic>
      <p:pic>
        <p:nvPicPr>
          <p:cNvPr id="6" name="00162">
            <a:hlinkClick r:id="" action="ppaction://media"/>
            <a:extLst>
              <a:ext uri="{FF2B5EF4-FFF2-40B4-BE49-F238E27FC236}">
                <a16:creationId xmlns:a16="http://schemas.microsoft.com/office/drawing/2014/main" id="{41C1F4BC-1798-4602-A1F8-CA846B20C45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096.75"/>
                  <p14:fade out="1000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871359" y="4312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665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flip dir="r"/>
        <p:sndAc>
          <p:stSnd>
            <p:snd r:embed="rId4" name="chimes.wav"/>
          </p:stSnd>
        </p:sndAc>
      </p:transition>
    </mc:Choice>
    <mc:Fallback xmlns="">
      <p:transition spd="slow">
        <p:fade/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50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3505" y="102004"/>
            <a:ext cx="7849949" cy="44903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4685" y="3271408"/>
            <a:ext cx="5588379" cy="31681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0393" y="2889262"/>
            <a:ext cx="2001007" cy="31364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794" y="590196"/>
            <a:ext cx="759960" cy="7756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54" y="1308113"/>
            <a:ext cx="488751" cy="4717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8894" y="5006189"/>
            <a:ext cx="739549" cy="7395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927" y="5745738"/>
            <a:ext cx="496967" cy="479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26500" y="978010"/>
            <a:ext cx="526247" cy="50789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5963" y="1374526"/>
            <a:ext cx="690873" cy="81057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246" y="3323594"/>
            <a:ext cx="434825" cy="455391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890033" y="4099064"/>
            <a:ext cx="3855174" cy="17465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2800" kern="1200" baseline="0" dirty="0">
                <a:solidFill>
                  <a:schemeClr val="accent4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baseline="0" dirty="0">
                <a:solidFill>
                  <a:schemeClr val="accent5">
                    <a:lumMod val="50000"/>
                  </a:schemeClr>
                </a:solidFill>
              </a:rPr>
              <a:t>Назови картинки правильно!</a:t>
            </a: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3806482" y="1168843"/>
            <a:ext cx="5976258" cy="2717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02D92A7-231F-4C6A-BB3F-F725D5D75B2C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17385" y="885344"/>
            <a:ext cx="1551955" cy="133478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29837DE-50C3-40F5-8FBA-369E5589B95E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7217" y="1698336"/>
            <a:ext cx="2377417" cy="165837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4C12420-2C14-4086-81AF-40C465562655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1458" y="2310446"/>
            <a:ext cx="957254" cy="1251531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22F9D69-5CDF-4798-BB62-EB844C27699D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22521" y="978009"/>
            <a:ext cx="1284868" cy="1706349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449036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60" fill="hold">
                                          <p:stCondLst>
                                            <p:cond delay="26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60" fill="hold">
                                          <p:stCondLst>
                                            <p:cond delay="5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60" fill="hold">
                                          <p:stCondLst>
                                            <p:cond delay="78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60" fill="hold">
                                          <p:stCondLst>
                                            <p:cond delay="104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5064" y="585216"/>
            <a:ext cx="7665577" cy="52578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91304">
            <a:off x="8180249" y="3564578"/>
            <a:ext cx="1026529" cy="23337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71516">
            <a:off x="9146312" y="2079797"/>
            <a:ext cx="1583826" cy="3600683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747685" y="1525782"/>
            <a:ext cx="5596216" cy="34381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7200" b="1" dirty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Молодец!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794" y="590196"/>
            <a:ext cx="759960" cy="77562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54" y="1308113"/>
            <a:ext cx="488751" cy="47170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2876" y="5964121"/>
            <a:ext cx="739549" cy="73954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252" y="5729100"/>
            <a:ext cx="496967" cy="479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84835" y="4376523"/>
            <a:ext cx="526247" cy="50789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6055" y="4868749"/>
            <a:ext cx="690873" cy="8105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46" y="3323594"/>
            <a:ext cx="434825" cy="45539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5811" y="645660"/>
            <a:ext cx="865254" cy="88012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6870" y="5552203"/>
            <a:ext cx="626878" cy="656528"/>
          </a:xfrm>
          <a:prstGeom prst="rect">
            <a:avLst/>
          </a:prstGeom>
        </p:spPr>
      </p:pic>
      <p:pic>
        <p:nvPicPr>
          <p:cNvPr id="4" name="00162">
            <a:hlinkClick r:id="" action="ppaction://media"/>
            <a:extLst>
              <a:ext uri="{FF2B5EF4-FFF2-40B4-BE49-F238E27FC236}">
                <a16:creationId xmlns:a16="http://schemas.microsoft.com/office/drawing/2014/main" id="{F7F3A094-F9F1-4A49-B2A4-0B45F043784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063.75"/>
                  <p14:fade out="750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822895" y="43256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81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4" name="chimes.wav"/>
          </p:stSnd>
        </p:sndAc>
      </p:transition>
    </mc:Choice>
    <mc:Fallback xmlns="">
      <p:transition spd="slow">
        <p:fade/>
        <p:sndAc>
          <p:stSnd>
            <p:snd r:embed="rId1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50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/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AE5AFE9A-981F-4E09-85F3-1AFBD1D58921}" vid="{31978A82-DAA1-43A8-A6C4-41B43BC4DF0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B228850-8D93-4258-94C5-9335006265EF}">
  <ds:schemaRefs>
    <ds:schemaRef ds:uri="http://purl.org/dc/elements/1.1/"/>
    <ds:schemaRef ds:uri="http://schemas.microsoft.com/office/2006/documentManagement/types"/>
    <ds:schemaRef ds:uri="http://purl.org/dc/dcmitype/"/>
    <ds:schemaRef ds:uri="http://www.w3.org/XML/1998/namespace"/>
    <ds:schemaRef ds:uri="http://purl.org/dc/terms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2547570a-e5f4-4946-a4c3-82580e42479e"/>
    <ds:schemaRef ds:uri="6ee78bd2-4339-4042-adc0-bcc646419980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E236678D-C49E-4F6E-A3C8-2F95040A5F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ABF8C2E-BF41-4DA4-8E6A-C59CE968EEC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игры с квадратом</Template>
  <TotalTime>0</TotalTime>
  <Words>66</Words>
  <Application>Microsoft Office PowerPoint</Application>
  <PresentationFormat>Широкоэкранный</PresentationFormat>
  <Paragraphs>21</Paragraphs>
  <Slides>14</Slides>
  <Notes>0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Verdana</vt:lpstr>
      <vt:lpstr>Тема Office</vt:lpstr>
      <vt:lpstr>Логопедические  игры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КОНЕЦ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2020-11-01T14:46:24Z</dcterms:created>
  <dcterms:modified xsi:type="dcterms:W3CDTF">2022-11-18T12:40:36Z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